
<file path=[Content_Types].xml><?xml version="1.0" encoding="utf-8"?>
<Types xmlns="http://schemas.openxmlformats.org/package/2006/content-types">
  <Default Extension="png" ContentType="image/png"/>
  <Default Extension="emf" ContentType="image/x-emf"/>
  <Default Extension="jpeg" ContentType="image/jpeg"/>
  <Default Extension="rels" ContentType="application/vnd.openxmlformats-package.relationships+xml"/>
  <Default Extension="xml" ContentType="application/xml"/>
  <Default Extension="wdp" ContentType="image/vnd.ms-photo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slides/slide24.xml" ContentType="application/vnd.openxmlformats-officedocument.presentationml.slide+xml"/>
  <Override PartName="/ppt/slides/slide25.xml" ContentType="application/vnd.openxmlformats-officedocument.presentationml.slide+xml"/>
  <Override PartName="/ppt/slides/slide26.xml" ContentType="application/vnd.openxmlformats-officedocument.presentationml.slide+xml"/>
  <Override PartName="/ppt/slides/slide27.xml" ContentType="application/vnd.openxmlformats-officedocument.presentationml.slide+xml"/>
  <Override PartName="/ppt/slides/slide28.xml" ContentType="application/vnd.openxmlformats-officedocument.presentationml.slide+xml"/>
  <Override PartName="/ppt/slides/slide29.xml" ContentType="application/vnd.openxmlformats-officedocument.presentationml.slide+xml"/>
  <Override PartName="/ppt/slides/slide30.xml" ContentType="application/vnd.openxmlformats-officedocument.presentationml.slide+xml"/>
  <Override PartName="/ppt/slides/slide31.xml" ContentType="application/vnd.openxmlformats-officedocument.presentationml.slide+xml"/>
  <Override PartName="/ppt/slides/slide32.xml" ContentType="application/vnd.openxmlformats-officedocument.presentationml.slide+xml"/>
  <Override PartName="/ppt/slides/slide33.xml" ContentType="application/vnd.openxmlformats-officedocument.presentationml.slide+xml"/>
  <Override PartName="/ppt/slides/slide34.xml" ContentType="application/vnd.openxmlformats-officedocument.presentationml.slide+xml"/>
  <Override PartName="/ppt/slides/slide35.xml" ContentType="application/vnd.openxmlformats-officedocument.presentationml.slide+xml"/>
  <Override PartName="/ppt/slides/slide36.xml" ContentType="application/vnd.openxmlformats-officedocument.presentationml.slide+xml"/>
  <Override PartName="/ppt/slides/slide37.xml" ContentType="application/vnd.openxmlformats-officedocument.presentationml.slide+xml"/>
  <Override PartName="/ppt/slides/slide38.xml" ContentType="application/vnd.openxmlformats-officedocument.presentationml.slide+xml"/>
  <Override PartName="/ppt/slides/slide39.xml" ContentType="application/vnd.openxmlformats-officedocument.presentationml.slide+xml"/>
  <Override PartName="/ppt/slides/slide40.xml" ContentType="application/vnd.openxmlformats-officedocument.presentationml.slide+xml"/>
  <Override PartName="/ppt/slides/slide41.xml" ContentType="application/vnd.openxmlformats-officedocument.presentationml.slide+xml"/>
  <Override PartName="/ppt/slides/slide42.xml" ContentType="application/vnd.openxmlformats-officedocument.presentationml.slide+xml"/>
  <Override PartName="/ppt/slides/slide43.xml" ContentType="application/vnd.openxmlformats-officedocument.presentationml.slide+xml"/>
  <Override PartName="/ppt/slides/slide44.xml" ContentType="application/vnd.openxmlformats-officedocument.presentationml.slide+xml"/>
  <Override PartName="/ppt/slides/slide45.xml" ContentType="application/vnd.openxmlformats-officedocument.presentationml.slide+xml"/>
  <Override PartName="/ppt/slides/slide46.xml" ContentType="application/vnd.openxmlformats-officedocument.presentationml.slide+xml"/>
  <Override PartName="/ppt/slides/slide47.xml" ContentType="application/vnd.openxmlformats-officedocument.presentationml.slide+xml"/>
  <Override PartName="/ppt/slides/slide48.xml" ContentType="application/vnd.openxmlformats-officedocument.presentationml.slide+xml"/>
  <Override PartName="/ppt/slides/slide49.xml" ContentType="application/vnd.openxmlformats-officedocument.presentationml.slide+xml"/>
  <Override PartName="/ppt/slides/slide50.xml" ContentType="application/vnd.openxmlformats-officedocument.presentationml.slide+xml"/>
  <Override PartName="/ppt/slides/slide51.xml" ContentType="application/vnd.openxmlformats-officedocument.presentationml.slide+xml"/>
  <Override PartName="/ppt/slides/slide52.xml" ContentType="application/vnd.openxmlformats-officedocument.presentationml.slide+xml"/>
  <Override PartName="/ppt/slides/slide53.xml" ContentType="application/vnd.openxmlformats-officedocument.presentationml.slide+xml"/>
  <Override PartName="/ppt/slides/slide54.xml" ContentType="application/vnd.openxmlformats-officedocument.presentationml.slide+xml"/>
  <Override PartName="/ppt/slides/slide55.xml" ContentType="application/vnd.openxmlformats-officedocument.presentationml.slide+xml"/>
  <Override PartName="/ppt/slides/slide56.xml" ContentType="application/vnd.openxmlformats-officedocument.presentationml.slide+xml"/>
  <Override PartName="/ppt/slides/slide57.xml" ContentType="application/vnd.openxmlformats-officedocument.presentationml.slide+xml"/>
  <Override PartName="/ppt/slides/slide58.xml" ContentType="application/vnd.openxmlformats-officedocument.presentationml.slide+xml"/>
  <Override PartName="/ppt/slides/slide59.xml" ContentType="application/vnd.openxmlformats-officedocument.presentationml.slide+xml"/>
  <Override PartName="/ppt/slides/slide60.xml" ContentType="application/vnd.openxmlformats-officedocument.presentationml.slide+xml"/>
  <Override PartName="/ppt/slides/slide61.xml" ContentType="application/vnd.openxmlformats-officedocument.presentationml.slide+xml"/>
  <Override PartName="/ppt/slides/slide62.xml" ContentType="application/vnd.openxmlformats-officedocument.presentationml.slide+xml"/>
  <Override PartName="/ppt/slides/slide63.xml" ContentType="application/vnd.openxmlformats-officedocument.presentationml.slide+xml"/>
  <Override PartName="/ppt/slides/slide64.xml" ContentType="application/vnd.openxmlformats-officedocument.presentationml.slide+xml"/>
  <Override PartName="/ppt/slides/slide65.xml" ContentType="application/vnd.openxmlformats-officedocument.presentationml.slide+xml"/>
  <Override PartName="/ppt/slides/slide66.xml" ContentType="application/vnd.openxmlformats-officedocument.presentationml.slide+xml"/>
  <Override PartName="/ppt/slides/slide67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charts/chart1.xml" ContentType="application/vnd.openxmlformats-officedocument.drawingml.chart+xml"/>
  <Override PartName="/ppt/charts/chart2.xml" ContentType="application/vnd.openxmlformats-officedocument.drawingml.chart+xml"/>
  <Override PartName="/ppt/charts/chart3.xml" ContentType="application/vnd.openxmlformats-officedocument.drawingml.chart+xml"/>
  <Override PartName="/ppt/charts/chart4.xml" ContentType="application/vnd.openxmlformats-officedocument.drawingml.chart+xml"/>
  <Override PartName="/ppt/charts/chart5.xml" ContentType="application/vnd.openxmlformats-officedocument.drawingml.chart+xml"/>
  <Override PartName="/ppt/charts/chart6.xml" ContentType="application/vnd.openxmlformats-officedocument.drawingml.chart+xml"/>
  <Override PartName="/ppt/charts/chart7.xml" ContentType="application/vnd.openxmlformats-officedocument.drawingml.chart+xml"/>
  <Override PartName="/ppt/charts/chart8.xml" ContentType="application/vnd.openxmlformats-officedocument.drawingml.chart+xml"/>
  <Override PartName="/ppt/charts/chart9.xml" ContentType="application/vnd.openxmlformats-officedocument.drawingml.chart+xml"/>
  <Override PartName="/ppt/charts/chart10.xml" ContentType="application/vnd.openxmlformats-officedocument.drawingml.chart+xml"/>
  <Override PartName="/ppt/charts/chart11.xml" ContentType="application/vnd.openxmlformats-officedocument.drawingml.chart+xml"/>
  <Override PartName="/ppt/charts/chart12.xml" ContentType="application/vnd.openxmlformats-officedocument.drawingml.chart+xml"/>
  <Override PartName="/ppt/charts/chart13.xml" ContentType="application/vnd.openxmlformats-officedocument.drawingml.chart+xml"/>
  <Override PartName="/ppt/charts/chart14.xml" ContentType="application/vnd.openxmlformats-officedocument.drawingml.chart+xml"/>
  <Override PartName="/ppt/charts/chart15.xml" ContentType="application/vnd.openxmlformats-officedocument.drawingml.chart+xml"/>
  <Override PartName="/ppt/charts/chart16.xml" ContentType="application/vnd.openxmlformats-officedocument.drawingml.chart+xml"/>
  <Override PartName="/ppt/charts/chart17.xml" ContentType="application/vnd.openxmlformats-officedocument.drawingml.chart+xml"/>
  <Override PartName="/ppt/charts/chart18.xml" ContentType="application/vnd.openxmlformats-officedocument.drawingml.chart+xml"/>
  <Override PartName="/ppt/charts/chart19.xml" ContentType="application/vnd.openxmlformats-officedocument.drawingml.chart+xml"/>
  <Override PartName="/ppt/charts/chart20.xml" ContentType="application/vnd.openxmlformats-officedocument.drawingml.chart+xml"/>
  <Override PartName="/ppt/charts/chart21.xml" ContentType="application/vnd.openxmlformats-officedocument.drawingml.chart+xml"/>
  <Override PartName="/ppt/charts/chart22.xml" ContentType="application/vnd.openxmlformats-officedocument.drawingml.chart+xml"/>
  <Override PartName="/ppt/charts/chart23.xml" ContentType="application/vnd.openxmlformats-officedocument.drawingml.chart+xml"/>
  <Override PartName="/ppt/charts/chart24.xml" ContentType="application/vnd.openxmlformats-officedocument.drawingml.chart+xml"/>
  <Override PartName="/ppt/charts/chart25.xml" ContentType="application/vnd.openxmlformats-officedocument.drawingml.chart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notesMasterIdLst>
    <p:notesMasterId r:id="rId69"/>
  </p:notesMasterIdLst>
  <p:sldIdLst>
    <p:sldId id="256" r:id="rId2"/>
    <p:sldId id="296" r:id="rId3"/>
    <p:sldId id="297" r:id="rId4"/>
    <p:sldId id="314" r:id="rId5"/>
    <p:sldId id="257" r:id="rId6"/>
    <p:sldId id="298" r:id="rId7"/>
    <p:sldId id="305" r:id="rId8"/>
    <p:sldId id="282" r:id="rId9"/>
    <p:sldId id="332" r:id="rId10"/>
    <p:sldId id="315" r:id="rId11"/>
    <p:sldId id="333" r:id="rId12"/>
    <p:sldId id="258" r:id="rId13"/>
    <p:sldId id="334" r:id="rId14"/>
    <p:sldId id="259" r:id="rId15"/>
    <p:sldId id="299" r:id="rId16"/>
    <p:sldId id="260" r:id="rId17"/>
    <p:sldId id="319" r:id="rId18"/>
    <p:sldId id="308" r:id="rId19"/>
    <p:sldId id="318" r:id="rId20"/>
    <p:sldId id="309" r:id="rId21"/>
    <p:sldId id="320" r:id="rId22"/>
    <p:sldId id="310" r:id="rId23"/>
    <p:sldId id="317" r:id="rId24"/>
    <p:sldId id="302" r:id="rId25"/>
    <p:sldId id="266" r:id="rId26"/>
    <p:sldId id="285" r:id="rId27"/>
    <p:sldId id="321" r:id="rId28"/>
    <p:sldId id="311" r:id="rId29"/>
    <p:sldId id="323" r:id="rId30"/>
    <p:sldId id="265" r:id="rId31"/>
    <p:sldId id="326" r:id="rId32"/>
    <p:sldId id="335" r:id="rId33"/>
    <p:sldId id="290" r:id="rId34"/>
    <p:sldId id="303" r:id="rId35"/>
    <p:sldId id="267" r:id="rId36"/>
    <p:sldId id="268" r:id="rId37"/>
    <p:sldId id="269" r:id="rId38"/>
    <p:sldId id="270" r:id="rId39"/>
    <p:sldId id="336" r:id="rId40"/>
    <p:sldId id="271" r:id="rId41"/>
    <p:sldId id="292" r:id="rId42"/>
    <p:sldId id="324" r:id="rId43"/>
    <p:sldId id="293" r:id="rId44"/>
    <p:sldId id="322" r:id="rId45"/>
    <p:sldId id="272" r:id="rId46"/>
    <p:sldId id="325" r:id="rId47"/>
    <p:sldId id="312" r:id="rId48"/>
    <p:sldId id="273" r:id="rId49"/>
    <p:sldId id="304" r:id="rId50"/>
    <p:sldId id="274" r:id="rId51"/>
    <p:sldId id="313" r:id="rId52"/>
    <p:sldId id="275" r:id="rId53"/>
    <p:sldId id="276" r:id="rId54"/>
    <p:sldId id="295" r:id="rId55"/>
    <p:sldId id="294" r:id="rId56"/>
    <p:sldId id="277" r:id="rId57"/>
    <p:sldId id="278" r:id="rId58"/>
    <p:sldId id="337" r:id="rId59"/>
    <p:sldId id="328" r:id="rId60"/>
    <p:sldId id="329" r:id="rId61"/>
    <p:sldId id="330" r:id="rId62"/>
    <p:sldId id="307" r:id="rId63"/>
    <p:sldId id="279" r:id="rId64"/>
    <p:sldId id="281" r:id="rId65"/>
    <p:sldId id="280" r:id="rId66"/>
    <p:sldId id="263" r:id="rId67"/>
    <p:sldId id="264" r:id="rId68"/>
  </p:sldIdLst>
  <p:sldSz cx="9144000" cy="6858000" type="screen4x3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=""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3E3399"/>
    <a:srgbClr val="3B3399"/>
    <a:srgbClr val="333399"/>
    <a:srgbClr val="FFFFFF"/>
    <a:srgbClr val="FF0000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=""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15620"/>
    <p:restoredTop sz="94660"/>
  </p:normalViewPr>
  <p:slideViewPr>
    <p:cSldViewPr>
      <p:cViewPr varScale="1">
        <p:scale>
          <a:sx n="80" d="100"/>
          <a:sy n="80" d="100"/>
        </p:scale>
        <p:origin x="-1445" y="-72"/>
      </p:cViewPr>
      <p:guideLst>
        <p:guide orient="horz" pos="216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slide" Target="slides/slide25.xml"/><Relationship Id="rId39" Type="http://schemas.openxmlformats.org/officeDocument/2006/relationships/slide" Target="slides/slide38.xml"/><Relationship Id="rId21" Type="http://schemas.openxmlformats.org/officeDocument/2006/relationships/slide" Target="slides/slide20.xml"/><Relationship Id="rId34" Type="http://schemas.openxmlformats.org/officeDocument/2006/relationships/slide" Target="slides/slide33.xml"/><Relationship Id="rId42" Type="http://schemas.openxmlformats.org/officeDocument/2006/relationships/slide" Target="slides/slide41.xml"/><Relationship Id="rId47" Type="http://schemas.openxmlformats.org/officeDocument/2006/relationships/slide" Target="slides/slide46.xml"/><Relationship Id="rId50" Type="http://schemas.openxmlformats.org/officeDocument/2006/relationships/slide" Target="slides/slide49.xml"/><Relationship Id="rId55" Type="http://schemas.openxmlformats.org/officeDocument/2006/relationships/slide" Target="slides/slide54.xml"/><Relationship Id="rId63" Type="http://schemas.openxmlformats.org/officeDocument/2006/relationships/slide" Target="slides/slide62.xml"/><Relationship Id="rId68" Type="http://schemas.openxmlformats.org/officeDocument/2006/relationships/slide" Target="slides/slide67.xml"/><Relationship Id="rId7" Type="http://schemas.openxmlformats.org/officeDocument/2006/relationships/slide" Target="slides/slide6.xml"/><Relationship Id="rId71" Type="http://schemas.openxmlformats.org/officeDocument/2006/relationships/viewProps" Target="viewProps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slide" Target="slides/slide28.xml"/><Relationship Id="rId11" Type="http://schemas.openxmlformats.org/officeDocument/2006/relationships/slide" Target="slides/slide10.xml"/><Relationship Id="rId24" Type="http://schemas.openxmlformats.org/officeDocument/2006/relationships/slide" Target="slides/slide23.xml"/><Relationship Id="rId32" Type="http://schemas.openxmlformats.org/officeDocument/2006/relationships/slide" Target="slides/slide31.xml"/><Relationship Id="rId37" Type="http://schemas.openxmlformats.org/officeDocument/2006/relationships/slide" Target="slides/slide36.xml"/><Relationship Id="rId40" Type="http://schemas.openxmlformats.org/officeDocument/2006/relationships/slide" Target="slides/slide39.xml"/><Relationship Id="rId45" Type="http://schemas.openxmlformats.org/officeDocument/2006/relationships/slide" Target="slides/slide44.xml"/><Relationship Id="rId53" Type="http://schemas.openxmlformats.org/officeDocument/2006/relationships/slide" Target="slides/slide52.xml"/><Relationship Id="rId58" Type="http://schemas.openxmlformats.org/officeDocument/2006/relationships/slide" Target="slides/slide57.xml"/><Relationship Id="rId66" Type="http://schemas.openxmlformats.org/officeDocument/2006/relationships/slide" Target="slides/slide65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slide" Target="slides/slide22.xml"/><Relationship Id="rId28" Type="http://schemas.openxmlformats.org/officeDocument/2006/relationships/slide" Target="slides/slide27.xml"/><Relationship Id="rId36" Type="http://schemas.openxmlformats.org/officeDocument/2006/relationships/slide" Target="slides/slide35.xml"/><Relationship Id="rId49" Type="http://schemas.openxmlformats.org/officeDocument/2006/relationships/slide" Target="slides/slide48.xml"/><Relationship Id="rId57" Type="http://schemas.openxmlformats.org/officeDocument/2006/relationships/slide" Target="slides/slide56.xml"/><Relationship Id="rId61" Type="http://schemas.openxmlformats.org/officeDocument/2006/relationships/slide" Target="slides/slide60.xml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slide" Target="slides/slide30.xml"/><Relationship Id="rId44" Type="http://schemas.openxmlformats.org/officeDocument/2006/relationships/slide" Target="slides/slide43.xml"/><Relationship Id="rId52" Type="http://schemas.openxmlformats.org/officeDocument/2006/relationships/slide" Target="slides/slide51.xml"/><Relationship Id="rId60" Type="http://schemas.openxmlformats.org/officeDocument/2006/relationships/slide" Target="slides/slide59.xml"/><Relationship Id="rId65" Type="http://schemas.openxmlformats.org/officeDocument/2006/relationships/slide" Target="slides/slide64.xml"/><Relationship Id="rId73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slide" Target="slides/slide26.xml"/><Relationship Id="rId30" Type="http://schemas.openxmlformats.org/officeDocument/2006/relationships/slide" Target="slides/slide29.xml"/><Relationship Id="rId35" Type="http://schemas.openxmlformats.org/officeDocument/2006/relationships/slide" Target="slides/slide34.xml"/><Relationship Id="rId43" Type="http://schemas.openxmlformats.org/officeDocument/2006/relationships/slide" Target="slides/slide42.xml"/><Relationship Id="rId48" Type="http://schemas.openxmlformats.org/officeDocument/2006/relationships/slide" Target="slides/slide47.xml"/><Relationship Id="rId56" Type="http://schemas.openxmlformats.org/officeDocument/2006/relationships/slide" Target="slides/slide55.xml"/><Relationship Id="rId64" Type="http://schemas.openxmlformats.org/officeDocument/2006/relationships/slide" Target="slides/slide63.xml"/><Relationship Id="rId69" Type="http://schemas.openxmlformats.org/officeDocument/2006/relationships/notesMaster" Target="notesMasters/notesMaster1.xml"/><Relationship Id="rId8" Type="http://schemas.openxmlformats.org/officeDocument/2006/relationships/slide" Target="slides/slide7.xml"/><Relationship Id="rId51" Type="http://schemas.openxmlformats.org/officeDocument/2006/relationships/slide" Target="slides/slide50.xml"/><Relationship Id="rId72" Type="http://schemas.openxmlformats.org/officeDocument/2006/relationships/theme" Target="theme/theme1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slide" Target="slides/slide24.xml"/><Relationship Id="rId33" Type="http://schemas.openxmlformats.org/officeDocument/2006/relationships/slide" Target="slides/slide32.xml"/><Relationship Id="rId38" Type="http://schemas.openxmlformats.org/officeDocument/2006/relationships/slide" Target="slides/slide37.xml"/><Relationship Id="rId46" Type="http://schemas.openxmlformats.org/officeDocument/2006/relationships/slide" Target="slides/slide45.xml"/><Relationship Id="rId59" Type="http://schemas.openxmlformats.org/officeDocument/2006/relationships/slide" Target="slides/slide58.xml"/><Relationship Id="rId67" Type="http://schemas.openxmlformats.org/officeDocument/2006/relationships/slide" Target="slides/slide66.xml"/><Relationship Id="rId20" Type="http://schemas.openxmlformats.org/officeDocument/2006/relationships/slide" Target="slides/slide19.xml"/><Relationship Id="rId41" Type="http://schemas.openxmlformats.org/officeDocument/2006/relationships/slide" Target="slides/slide40.xml"/><Relationship Id="rId54" Type="http://schemas.openxmlformats.org/officeDocument/2006/relationships/slide" Target="slides/slide53.xml"/><Relationship Id="rId62" Type="http://schemas.openxmlformats.org/officeDocument/2006/relationships/slide" Target="slides/slide61.xml"/><Relationship Id="rId70" Type="http://schemas.openxmlformats.org/officeDocument/2006/relationships/presProps" Target="presProps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/Relationships>
</file>

<file path=ppt/charts/_rels/chart1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10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11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12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13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test1\threshold.xlsx" TargetMode="External"/></Relationships>
</file>

<file path=ppt/charts/_rels/chart1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design_vs_insitu\girder_response.xlsx" TargetMode="External"/></Relationships>
</file>

<file path=ppt/charts/_rels/chart1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design_vs_insitu\girder_response.xlsx" TargetMode="External"/></Relationships>
</file>

<file path=ppt/charts/_rels/chart16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DAmp\Data\I76_2sides_repeated.xlsx" TargetMode="External"/></Relationships>
</file>

<file path=ppt/charts/_rels/chart17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DAmp\Data\I76_2sides.xlsx" TargetMode="External"/></Relationships>
</file>

<file path=ppt/charts/_rels/chart18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DAmp\Data\I76_2sides.xlsx" TargetMode="External"/></Relationships>
</file>

<file path=ppt/charts/_rels/chart19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DAmp\Data\I76_2sides.xlsx" TargetMode="External"/></Relationships>
</file>

<file path=ppt/charts/_rels/chart2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20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DAmp\Data\I76_2sides.xlsx" TargetMode="External"/></Relationships>
</file>

<file path=ppt/charts/_rels/chart21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_rels/chart22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_rels/chart23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_rels/chart24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_rels/chart25.xml.rels><?xml version="1.0" encoding="UTF-8" standalone="yes"?>
<Relationships xmlns="http://schemas.openxmlformats.org/package/2006/relationships"><Relationship Id="rId1" Type="http://schemas.openxmlformats.org/officeDocument/2006/relationships/oleObject" Target="file:///C:\Users\John\Projects_Git\I76\sim_responses\actual_profile\EB_right_1.xlsx" TargetMode="External"/></Relationships>
</file>

<file path=ppt/charts/_rels/chart3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4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5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6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7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8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_rels/chart9.xml.rels><?xml version="1.0" encoding="UTF-8" standalone="yes"?>
<Relationships xmlns="http://schemas.openxmlformats.org/package/2006/relationships"><Relationship Id="rId1" Type="http://schemas.openxmlformats.org/officeDocument/2006/relationships/oleObject" Target="file:///F:\I76\I76\code\presentation_quality\prelim_screening\substructure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7993761721744821E-2"/>
          <c:y val="6.0659813356663747E-2"/>
          <c:w val="0.92506099677597386"/>
          <c:h val="0.84650845727617385"/>
        </c:manualLayout>
      </c:layout>
      <c:scatterChart>
        <c:scatterStyle val="smoothMarker"/>
        <c:varyColors val="0"/>
        <c:ser>
          <c:idx val="0"/>
          <c:order val="0"/>
          <c:tx>
            <c:strRef>
              <c:f>longitudinal!$B$4</c:f>
              <c:strCache>
                <c:ptCount val="1"/>
                <c:pt idx="0">
                  <c:v>'Pier 2 - W. Longitudinal'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longitudinal!$A$5:$A$1005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longitudinal!$B$5:$B$1005</c:f>
              <c:numCache>
                <c:formatCode>General</c:formatCode>
                <c:ptCount val="1001"/>
                <c:pt idx="0">
                  <c:v>-1.6311334105514601E-2</c:v>
                </c:pt>
                <c:pt idx="1">
                  <c:v>-1.09724542104655E-2</c:v>
                </c:pt>
                <c:pt idx="2">
                  <c:v>4.2975145633815399E-3</c:v>
                </c:pt>
                <c:pt idx="3">
                  <c:v>6.1068872690669502E-3</c:v>
                </c:pt>
                <c:pt idx="4">
                  <c:v>-1.2020573021135499E-2</c:v>
                </c:pt>
                <c:pt idx="5">
                  <c:v>-3.2674546730322898E-2</c:v>
                </c:pt>
                <c:pt idx="6">
                  <c:v>-3.0318151495745401E-2</c:v>
                </c:pt>
                <c:pt idx="7">
                  <c:v>-6.5530207854818301E-4</c:v>
                </c:pt>
                <c:pt idx="8">
                  <c:v>3.6514181713389098E-2</c:v>
                </c:pt>
                <c:pt idx="9">
                  <c:v>5.4303336176567803E-2</c:v>
                </c:pt>
                <c:pt idx="10">
                  <c:v>4.10137088197653E-2</c:v>
                </c:pt>
                <c:pt idx="11">
                  <c:v>4.6195037394240798E-3</c:v>
                </c:pt>
                <c:pt idx="12">
                  <c:v>-2.8114444366228699E-2</c:v>
                </c:pt>
                <c:pt idx="13">
                  <c:v>-3.6557614978950201E-2</c:v>
                </c:pt>
                <c:pt idx="14">
                  <c:v>-2.16044825112553E-2</c:v>
                </c:pt>
                <c:pt idx="15">
                  <c:v>-1.84826276793169E-4</c:v>
                </c:pt>
                <c:pt idx="16">
                  <c:v>1.27897783696384E-2</c:v>
                </c:pt>
                <c:pt idx="17">
                  <c:v>1.2045772529516999E-2</c:v>
                </c:pt>
                <c:pt idx="18">
                  <c:v>3.9876550546215101E-3</c:v>
                </c:pt>
                <c:pt idx="19">
                  <c:v>-1.73466915132875E-3</c:v>
                </c:pt>
                <c:pt idx="20">
                  <c:v>-2.1973603864187401E-3</c:v>
                </c:pt>
                <c:pt idx="21">
                  <c:v>-1.0510096901068799E-3</c:v>
                </c:pt>
                <c:pt idx="22">
                  <c:v>-4.3918299578336E-4</c:v>
                </c:pt>
                <c:pt idx="23">
                  <c:v>1.1816202023535E-4</c:v>
                </c:pt>
                <c:pt idx="24">
                  <c:v>1.3670326453519999E-4</c:v>
                </c:pt>
                <c:pt idx="25">
                  <c:v>-1.4376700748081599E-3</c:v>
                </c:pt>
                <c:pt idx="26">
                  <c:v>-4.6510639545770801E-3</c:v>
                </c:pt>
                <c:pt idx="27">
                  <c:v>-6.3081010773015801E-3</c:v>
                </c:pt>
                <c:pt idx="28">
                  <c:v>-3.6390564107315901E-3</c:v>
                </c:pt>
                <c:pt idx="29">
                  <c:v>2.0538977833379798E-3</c:v>
                </c:pt>
                <c:pt idx="30">
                  <c:v>4.3094785907457998E-3</c:v>
                </c:pt>
                <c:pt idx="31">
                  <c:v>1.3379047909689401E-3</c:v>
                </c:pt>
                <c:pt idx="32">
                  <c:v>-1.7158522138846599E-3</c:v>
                </c:pt>
                <c:pt idx="33">
                  <c:v>4.5889271361013E-4</c:v>
                </c:pt>
                <c:pt idx="34">
                  <c:v>5.2283524577755904E-3</c:v>
                </c:pt>
                <c:pt idx="35">
                  <c:v>4.4477529681536303E-3</c:v>
                </c:pt>
                <c:pt idx="36">
                  <c:v>-3.5143853694328099E-3</c:v>
                </c:pt>
                <c:pt idx="37">
                  <c:v>-1.19433658842607E-2</c:v>
                </c:pt>
                <c:pt idx="38">
                  <c:v>-1.1712584632552E-2</c:v>
                </c:pt>
                <c:pt idx="39">
                  <c:v>-3.9497344600533902E-3</c:v>
                </c:pt>
                <c:pt idx="40">
                  <c:v>1.5906105400402E-3</c:v>
                </c:pt>
                <c:pt idx="41">
                  <c:v>-1.41973010121142E-3</c:v>
                </c:pt>
                <c:pt idx="42">
                  <c:v>-7.5229768925185502E-3</c:v>
                </c:pt>
                <c:pt idx="43">
                  <c:v>-6.9933945338807703E-3</c:v>
                </c:pt>
                <c:pt idx="44">
                  <c:v>1.43841281908035E-4</c:v>
                </c:pt>
                <c:pt idx="45">
                  <c:v>5.3964441462715099E-3</c:v>
                </c:pt>
                <c:pt idx="46">
                  <c:v>3.4124148568165698E-3</c:v>
                </c:pt>
                <c:pt idx="47">
                  <c:v>2.93710744583958E-4</c:v>
                </c:pt>
                <c:pt idx="48">
                  <c:v>3.1911174267190601E-3</c:v>
                </c:pt>
                <c:pt idx="49">
                  <c:v>9.8596859625557903E-3</c:v>
                </c:pt>
                <c:pt idx="50">
                  <c:v>1.1104811094807E-2</c:v>
                </c:pt>
                <c:pt idx="51">
                  <c:v>2.8026957107821502E-3</c:v>
                </c:pt>
                <c:pt idx="52">
                  <c:v>-7.0807308069558697E-3</c:v>
                </c:pt>
                <c:pt idx="53">
                  <c:v>-9.4143159075682995E-3</c:v>
                </c:pt>
                <c:pt idx="54">
                  <c:v>-3.8866551287239899E-3</c:v>
                </c:pt>
                <c:pt idx="55">
                  <c:v>-4.5194236707950502E-4</c:v>
                </c:pt>
                <c:pt idx="56">
                  <c:v>-4.5933721309492203E-3</c:v>
                </c:pt>
                <c:pt idx="57">
                  <c:v>-9.4372579593980602E-3</c:v>
                </c:pt>
                <c:pt idx="58">
                  <c:v>-5.2050256803174103E-3</c:v>
                </c:pt>
                <c:pt idx="59">
                  <c:v>6.2100263134179899E-3</c:v>
                </c:pt>
                <c:pt idx="60">
                  <c:v>1.2480470727520201E-2</c:v>
                </c:pt>
                <c:pt idx="61">
                  <c:v>6.4929405359311701E-3</c:v>
                </c:pt>
                <c:pt idx="62">
                  <c:v>-4.4451400393282197E-3</c:v>
                </c:pt>
                <c:pt idx="63">
                  <c:v>-9.6051808994320892E-3</c:v>
                </c:pt>
                <c:pt idx="64">
                  <c:v>-5.97198272383344E-3</c:v>
                </c:pt>
                <c:pt idx="65">
                  <c:v>-8.6775105509628403E-4</c:v>
                </c:pt>
                <c:pt idx="66">
                  <c:v>3.9403146528752198E-4</c:v>
                </c:pt>
                <c:pt idx="67">
                  <c:v>-5.2729459844757598E-4</c:v>
                </c:pt>
                <c:pt idx="68">
                  <c:v>2.5935653062115001E-3</c:v>
                </c:pt>
                <c:pt idx="69">
                  <c:v>9.40474024137509E-3</c:v>
                </c:pt>
                <c:pt idx="70">
                  <c:v>1.19648064085403E-2</c:v>
                </c:pt>
                <c:pt idx="71">
                  <c:v>6.5443464603653504E-3</c:v>
                </c:pt>
                <c:pt idx="72">
                  <c:v>-7.2240467696776099E-4</c:v>
                </c:pt>
                <c:pt idx="73">
                  <c:v>-1.3730106281331E-3</c:v>
                </c:pt>
                <c:pt idx="74">
                  <c:v>3.3666565035147199E-3</c:v>
                </c:pt>
                <c:pt idx="75">
                  <c:v>5.55290563603389E-3</c:v>
                </c:pt>
                <c:pt idx="76">
                  <c:v>8.9261716613007796E-4</c:v>
                </c:pt>
                <c:pt idx="77">
                  <c:v>-6.0822965527434804E-3</c:v>
                </c:pt>
                <c:pt idx="78">
                  <c:v>-8.2272913366042196E-3</c:v>
                </c:pt>
                <c:pt idx="79">
                  <c:v>-4.1160830719270203E-3</c:v>
                </c:pt>
                <c:pt idx="80">
                  <c:v>1.19252150138659E-3</c:v>
                </c:pt>
                <c:pt idx="81">
                  <c:v>3.4212992202179099E-3</c:v>
                </c:pt>
                <c:pt idx="82">
                  <c:v>2.4123517889223199E-3</c:v>
                </c:pt>
                <c:pt idx="83">
                  <c:v>1.9739452493207701E-3</c:v>
                </c:pt>
                <c:pt idx="84">
                  <c:v>2.46420040946323E-3</c:v>
                </c:pt>
                <c:pt idx="85">
                  <c:v>2.5144975069029902E-3</c:v>
                </c:pt>
                <c:pt idx="86">
                  <c:v>2.1491426111990399E-3</c:v>
                </c:pt>
                <c:pt idx="87">
                  <c:v>3.9289329654629201E-3</c:v>
                </c:pt>
                <c:pt idx="88">
                  <c:v>6.2990331648650902E-3</c:v>
                </c:pt>
                <c:pt idx="89">
                  <c:v>4.9965910314233204E-3</c:v>
                </c:pt>
                <c:pt idx="90">
                  <c:v>3.10240852498708E-4</c:v>
                </c:pt>
                <c:pt idx="91">
                  <c:v>-1.80452409533353E-3</c:v>
                </c:pt>
                <c:pt idx="92">
                  <c:v>3.90328409070221E-3</c:v>
                </c:pt>
                <c:pt idx="93">
                  <c:v>1.3041379913496499E-2</c:v>
                </c:pt>
                <c:pt idx="94">
                  <c:v>1.5633767560670399E-2</c:v>
                </c:pt>
                <c:pt idx="95">
                  <c:v>6.9445008734815902E-3</c:v>
                </c:pt>
                <c:pt idx="96">
                  <c:v>-4.3132255192146803E-3</c:v>
                </c:pt>
                <c:pt idx="97">
                  <c:v>-6.6293376521263702E-3</c:v>
                </c:pt>
                <c:pt idx="98">
                  <c:v>5.9129599911444605E-4</c:v>
                </c:pt>
                <c:pt idx="99">
                  <c:v>5.2388708254304398E-3</c:v>
                </c:pt>
                <c:pt idx="100">
                  <c:v>-1.6133719601559599E-3</c:v>
                </c:pt>
                <c:pt idx="101">
                  <c:v>-1.4218413048626199E-2</c:v>
                </c:pt>
                <c:pt idx="102">
                  <c:v>-1.7477876914002499E-2</c:v>
                </c:pt>
                <c:pt idx="103">
                  <c:v>-7.0715231576607097E-3</c:v>
                </c:pt>
                <c:pt idx="104">
                  <c:v>5.4851713455841E-3</c:v>
                </c:pt>
                <c:pt idx="105">
                  <c:v>7.62763909874582E-3</c:v>
                </c:pt>
                <c:pt idx="106" formatCode="0.00E+00">
                  <c:v>4.2833497565701499E-5</c:v>
                </c:pt>
                <c:pt idx="107">
                  <c:v>-4.4745861239372702E-3</c:v>
                </c:pt>
                <c:pt idx="108">
                  <c:v>1.8660624219090599E-3</c:v>
                </c:pt>
                <c:pt idx="109">
                  <c:v>1.30164770709769E-2</c:v>
                </c:pt>
                <c:pt idx="110">
                  <c:v>1.53946216931361E-2</c:v>
                </c:pt>
                <c:pt idx="111">
                  <c:v>6.4085510618762699E-3</c:v>
                </c:pt>
                <c:pt idx="112">
                  <c:v>-3.8553114226093799E-3</c:v>
                </c:pt>
                <c:pt idx="113">
                  <c:v>-4.6309747000011598E-3</c:v>
                </c:pt>
                <c:pt idx="114">
                  <c:v>2.31651455345161E-3</c:v>
                </c:pt>
                <c:pt idx="115">
                  <c:v>7.18064932974117E-3</c:v>
                </c:pt>
                <c:pt idx="116">
                  <c:v>3.5058161774888601E-3</c:v>
                </c:pt>
                <c:pt idx="117">
                  <c:v>-3.9192776534773899E-3</c:v>
                </c:pt>
                <c:pt idx="118">
                  <c:v>-7.7887899465605001E-3</c:v>
                </c:pt>
                <c:pt idx="119">
                  <c:v>-5.8976207267544397E-3</c:v>
                </c:pt>
                <c:pt idx="120">
                  <c:v>-1.98075524664271E-3</c:v>
                </c:pt>
                <c:pt idx="121">
                  <c:v>4.9695908395743903E-4</c:v>
                </c:pt>
                <c:pt idx="122">
                  <c:v>8.0480233322560799E-4</c:v>
                </c:pt>
                <c:pt idx="123" formatCode="0.00E+00">
                  <c:v>6.9504872909377001E-5</c:v>
                </c:pt>
                <c:pt idx="124">
                  <c:v>-9.3629254676796101E-4</c:v>
                </c:pt>
                <c:pt idx="125">
                  <c:v>-1.9001053931940899E-3</c:v>
                </c:pt>
                <c:pt idx="126">
                  <c:v>-6.9571787605928002E-4</c:v>
                </c:pt>
                <c:pt idx="127">
                  <c:v>3.8727503809126399E-3</c:v>
                </c:pt>
                <c:pt idx="128">
                  <c:v>8.6207045250353102E-3</c:v>
                </c:pt>
                <c:pt idx="129">
                  <c:v>7.1008033003363497E-3</c:v>
                </c:pt>
                <c:pt idx="130">
                  <c:v>-2.94413701891555E-3</c:v>
                </c:pt>
                <c:pt idx="131">
                  <c:v>-1.4061200093492E-2</c:v>
                </c:pt>
                <c:pt idx="132">
                  <c:v>-1.62631683875477E-2</c:v>
                </c:pt>
                <c:pt idx="133">
                  <c:v>-6.7395839804593096E-3</c:v>
                </c:pt>
                <c:pt idx="134">
                  <c:v>7.1753473187685197E-3</c:v>
                </c:pt>
                <c:pt idx="135">
                  <c:v>1.4630270996714601E-2</c:v>
                </c:pt>
                <c:pt idx="136">
                  <c:v>1.1274593444897899E-2</c:v>
                </c:pt>
                <c:pt idx="137">
                  <c:v>-7.5990540229210497E-4</c:v>
                </c:pt>
                <c:pt idx="138">
                  <c:v>-1.22011676190558E-2</c:v>
                </c:pt>
                <c:pt idx="139">
                  <c:v>-1.292445899313E-2</c:v>
                </c:pt>
                <c:pt idx="140">
                  <c:v>3.5171662359554301E-4</c:v>
                </c:pt>
                <c:pt idx="141">
                  <c:v>2.1619385298902598E-2</c:v>
                </c:pt>
                <c:pt idx="142">
                  <c:v>3.74628392992018E-2</c:v>
                </c:pt>
                <c:pt idx="143">
                  <c:v>3.5749605869820698E-2</c:v>
                </c:pt>
                <c:pt idx="144">
                  <c:v>1.33769573621518E-2</c:v>
                </c:pt>
                <c:pt idx="145">
                  <c:v>-1.53362370711574E-2</c:v>
                </c:pt>
                <c:pt idx="146">
                  <c:v>-2.9792750070281301E-2</c:v>
                </c:pt>
                <c:pt idx="147">
                  <c:v>-2.18444453273508E-2</c:v>
                </c:pt>
                <c:pt idx="148">
                  <c:v>-8.5258571152562498E-4</c:v>
                </c:pt>
                <c:pt idx="149">
                  <c:v>1.58347424957943E-2</c:v>
                </c:pt>
                <c:pt idx="150">
                  <c:v>1.8994823866820099E-2</c:v>
                </c:pt>
                <c:pt idx="151">
                  <c:v>1.1683825939556299E-2</c:v>
                </c:pt>
                <c:pt idx="152">
                  <c:v>4.8760790723002597E-3</c:v>
                </c:pt>
                <c:pt idx="153">
                  <c:v>3.05246353712343E-3</c:v>
                </c:pt>
                <c:pt idx="154">
                  <c:v>1.68189044374314E-3</c:v>
                </c:pt>
                <c:pt idx="155">
                  <c:v>-7.0658726074446301E-3</c:v>
                </c:pt>
                <c:pt idx="156">
                  <c:v>-2.0980918852841601E-2</c:v>
                </c:pt>
                <c:pt idx="157">
                  <c:v>-2.59885596512088E-2</c:v>
                </c:pt>
                <c:pt idx="158">
                  <c:v>-1.247393418514E-2</c:v>
                </c:pt>
                <c:pt idx="159">
                  <c:v>1.45523377693248E-2</c:v>
                </c:pt>
                <c:pt idx="160">
                  <c:v>3.6267730711120501E-2</c:v>
                </c:pt>
                <c:pt idx="161">
                  <c:v>3.5333925554689498E-2</c:v>
                </c:pt>
                <c:pt idx="162">
                  <c:v>8.2198172909003896E-3</c:v>
                </c:pt>
                <c:pt idx="163">
                  <c:v>-2.65811899523112E-2</c:v>
                </c:pt>
                <c:pt idx="164">
                  <c:v>-4.2997459774202697E-2</c:v>
                </c:pt>
                <c:pt idx="165">
                  <c:v>-2.99021903565743E-2</c:v>
                </c:pt>
                <c:pt idx="166">
                  <c:v>-2.0582227725699201E-4</c:v>
                </c:pt>
                <c:pt idx="167">
                  <c:v>2.2530653979889102E-2</c:v>
                </c:pt>
                <c:pt idx="168">
                  <c:v>2.26882536294047E-2</c:v>
                </c:pt>
                <c:pt idx="169">
                  <c:v>4.3916969241486904E-3</c:v>
                </c:pt>
                <c:pt idx="170">
                  <c:v>-1.35559977241479E-2</c:v>
                </c:pt>
                <c:pt idx="171">
                  <c:v>-1.6272807558349599E-2</c:v>
                </c:pt>
                <c:pt idx="172">
                  <c:v>-3.6358473877270599E-3</c:v>
                </c:pt>
                <c:pt idx="173">
                  <c:v>1.21635933095268E-2</c:v>
                </c:pt>
                <c:pt idx="174">
                  <c:v>1.9944324279213801E-2</c:v>
                </c:pt>
                <c:pt idx="175">
                  <c:v>1.4849974417495901E-2</c:v>
                </c:pt>
                <c:pt idx="176">
                  <c:v>1.65462121601018E-3</c:v>
                </c:pt>
                <c:pt idx="177">
                  <c:v>-1.0705296409751401E-2</c:v>
                </c:pt>
                <c:pt idx="178">
                  <c:v>-1.4969197788587799E-2</c:v>
                </c:pt>
                <c:pt idx="179">
                  <c:v>-9.5006072915107403E-3</c:v>
                </c:pt>
                <c:pt idx="180">
                  <c:v>4.03113415780196E-4</c:v>
                </c:pt>
                <c:pt idx="181">
                  <c:v>6.4302878028551502E-3</c:v>
                </c:pt>
                <c:pt idx="182">
                  <c:v>5.5966245748872998E-3</c:v>
                </c:pt>
                <c:pt idx="183">
                  <c:v>3.32705596991128E-3</c:v>
                </c:pt>
                <c:pt idx="184">
                  <c:v>3.6917020590966098E-3</c:v>
                </c:pt>
                <c:pt idx="185">
                  <c:v>4.1705653280394396E-3</c:v>
                </c:pt>
                <c:pt idx="186" formatCode="0.00E+00">
                  <c:v>-7.2526458307182401E-6</c:v>
                </c:pt>
                <c:pt idx="187">
                  <c:v>-7.7743753068730001E-3</c:v>
                </c:pt>
                <c:pt idx="188">
                  <c:v>-1.10766228215057E-2</c:v>
                </c:pt>
                <c:pt idx="189">
                  <c:v>-4.4799115727761499E-3</c:v>
                </c:pt>
                <c:pt idx="190">
                  <c:v>5.8911842115891401E-3</c:v>
                </c:pt>
                <c:pt idx="191">
                  <c:v>7.6713930370699802E-3</c:v>
                </c:pt>
                <c:pt idx="192">
                  <c:v>-2.31703028266815E-3</c:v>
                </c:pt>
                <c:pt idx="193">
                  <c:v>-1.3339374405622099E-2</c:v>
                </c:pt>
                <c:pt idx="194">
                  <c:v>-1.28733837437111E-2</c:v>
                </c:pt>
                <c:pt idx="195">
                  <c:v>-1.3542615810350901E-3</c:v>
                </c:pt>
                <c:pt idx="196">
                  <c:v>8.5238025722018298E-3</c:v>
                </c:pt>
                <c:pt idx="197">
                  <c:v>8.4121919318227694E-3</c:v>
                </c:pt>
                <c:pt idx="198">
                  <c:v>3.9901092286958898E-3</c:v>
                </c:pt>
                <c:pt idx="199">
                  <c:v>5.42519833160004E-3</c:v>
                </c:pt>
                <c:pt idx="200">
                  <c:v>1.2686513553654801E-2</c:v>
                </c:pt>
                <c:pt idx="201">
                  <c:v>1.5367051839717399E-2</c:v>
                </c:pt>
                <c:pt idx="202">
                  <c:v>7.4428177049904298E-3</c:v>
                </c:pt>
                <c:pt idx="203">
                  <c:v>-4.1652512733560401E-3</c:v>
                </c:pt>
                <c:pt idx="204">
                  <c:v>-8.6385230833712495E-3</c:v>
                </c:pt>
                <c:pt idx="205">
                  <c:v>-5.0366103897697004E-3</c:v>
                </c:pt>
                <c:pt idx="206">
                  <c:v>-2.74339710049677E-3</c:v>
                </c:pt>
                <c:pt idx="207">
                  <c:v>-7.8856160352193203E-3</c:v>
                </c:pt>
                <c:pt idx="208">
                  <c:v>-1.49691710901463E-2</c:v>
                </c:pt>
                <c:pt idx="209">
                  <c:v>-1.5119154209660301E-2</c:v>
                </c:pt>
                <c:pt idx="210">
                  <c:v>-8.6222816648497593E-3</c:v>
                </c:pt>
                <c:pt idx="211">
                  <c:v>-4.6075578924797403E-3</c:v>
                </c:pt>
                <c:pt idx="212">
                  <c:v>-6.7753622004885E-3</c:v>
                </c:pt>
                <c:pt idx="213">
                  <c:v>-8.4686487591008799E-3</c:v>
                </c:pt>
                <c:pt idx="214">
                  <c:v>-3.18939506594213E-3</c:v>
                </c:pt>
                <c:pt idx="215">
                  <c:v>5.2559019585223798E-3</c:v>
                </c:pt>
                <c:pt idx="216">
                  <c:v>7.3914454047097396E-3</c:v>
                </c:pt>
                <c:pt idx="217">
                  <c:v>3.4974541188290699E-3</c:v>
                </c:pt>
                <c:pt idx="218">
                  <c:v>3.3302059777850202E-3</c:v>
                </c:pt>
                <c:pt idx="219">
                  <c:v>1.311209966437E-2</c:v>
                </c:pt>
                <c:pt idx="220">
                  <c:v>2.3494138789503401E-2</c:v>
                </c:pt>
                <c:pt idx="221">
                  <c:v>2.1271357434077601E-2</c:v>
                </c:pt>
                <c:pt idx="222">
                  <c:v>6.3724549097860404E-3</c:v>
                </c:pt>
                <c:pt idx="223">
                  <c:v>-6.2591899395143197E-3</c:v>
                </c:pt>
                <c:pt idx="224">
                  <c:v>-3.9104244935693E-3</c:v>
                </c:pt>
                <c:pt idx="225">
                  <c:v>5.3313696438287896E-3</c:v>
                </c:pt>
                <c:pt idx="226">
                  <c:v>4.29526825575848E-3</c:v>
                </c:pt>
                <c:pt idx="227">
                  <c:v>-9.5587911494717306E-3</c:v>
                </c:pt>
                <c:pt idx="228">
                  <c:v>-1.9351571657042599E-2</c:v>
                </c:pt>
                <c:pt idx="229">
                  <c:v>-1.1886602366665E-2</c:v>
                </c:pt>
                <c:pt idx="230">
                  <c:v>3.6456051701806401E-3</c:v>
                </c:pt>
                <c:pt idx="231">
                  <c:v>6.74070624127617E-3</c:v>
                </c:pt>
                <c:pt idx="232">
                  <c:v>-9.07515416315007E-3</c:v>
                </c:pt>
                <c:pt idx="233">
                  <c:v>-2.5041041959686199E-2</c:v>
                </c:pt>
                <c:pt idx="234">
                  <c:v>-2.0084899739144398E-2</c:v>
                </c:pt>
                <c:pt idx="235">
                  <c:v>3.0107413211482299E-3</c:v>
                </c:pt>
                <c:pt idx="236">
                  <c:v>2.06459763664604E-2</c:v>
                </c:pt>
                <c:pt idx="237">
                  <c:v>1.5746021482758599E-2</c:v>
                </c:pt>
                <c:pt idx="238">
                  <c:v>-1.5440874512718001E-3</c:v>
                </c:pt>
                <c:pt idx="239">
                  <c:v>-8.1816947548403497E-3</c:v>
                </c:pt>
                <c:pt idx="240">
                  <c:v>3.83247802683817E-3</c:v>
                </c:pt>
                <c:pt idx="241">
                  <c:v>1.97063990459296E-2</c:v>
                </c:pt>
                <c:pt idx="242">
                  <c:v>2.1826377871280701E-2</c:v>
                </c:pt>
                <c:pt idx="243">
                  <c:v>1.1172707760612501E-2</c:v>
                </c:pt>
                <c:pt idx="244">
                  <c:v>1.14157332720027E-3</c:v>
                </c:pt>
                <c:pt idx="245">
                  <c:v>1.38567674791128E-3</c:v>
                </c:pt>
                <c:pt idx="246">
                  <c:v>4.9457202288053304E-3</c:v>
                </c:pt>
                <c:pt idx="247">
                  <c:v>1.6933558264857901E-3</c:v>
                </c:pt>
                <c:pt idx="248">
                  <c:v>-9.2848869520128097E-3</c:v>
                </c:pt>
                <c:pt idx="249">
                  <c:v>-1.7796807912845901E-2</c:v>
                </c:pt>
                <c:pt idx="250">
                  <c:v>-1.6835645895077099E-2</c:v>
                </c:pt>
                <c:pt idx="251">
                  <c:v>-1.0284928355755301E-2</c:v>
                </c:pt>
                <c:pt idx="252">
                  <c:v>-7.12479134477614E-3</c:v>
                </c:pt>
                <c:pt idx="253">
                  <c:v>-8.3803878547713106E-3</c:v>
                </c:pt>
                <c:pt idx="254">
                  <c:v>-7.9717488496901297E-3</c:v>
                </c:pt>
                <c:pt idx="255">
                  <c:v>-2.7122386282493601E-3</c:v>
                </c:pt>
                <c:pt idx="256">
                  <c:v>2.7040325636063399E-3</c:v>
                </c:pt>
                <c:pt idx="257">
                  <c:v>3.1302147441388001E-3</c:v>
                </c:pt>
                <c:pt idx="258">
                  <c:v>4.7320182725746601E-4</c:v>
                </c:pt>
                <c:pt idx="259" formatCode="0.00E+00">
                  <c:v>8.7275647082658001E-4</c:v>
                </c:pt>
                <c:pt idx="260">
                  <c:v>7.9597893141343298E-3</c:v>
                </c:pt>
                <c:pt idx="261">
                  <c:v>1.4982456620021799E-2</c:v>
                </c:pt>
                <c:pt idx="262">
                  <c:v>1.5061819333507E-2</c:v>
                </c:pt>
                <c:pt idx="263">
                  <c:v>8.6189326964468405E-3</c:v>
                </c:pt>
                <c:pt idx="264">
                  <c:v>4.11445589809955E-3</c:v>
                </c:pt>
                <c:pt idx="265">
                  <c:v>6.5457726310608599E-3</c:v>
                </c:pt>
                <c:pt idx="266">
                  <c:v>1.3055962929978701E-2</c:v>
                </c:pt>
                <c:pt idx="267">
                  <c:v>1.4830676659099901E-2</c:v>
                </c:pt>
                <c:pt idx="268">
                  <c:v>6.7948849119201099E-3</c:v>
                </c:pt>
                <c:pt idx="269">
                  <c:v>-5.9785877118665601E-3</c:v>
                </c:pt>
                <c:pt idx="270">
                  <c:v>-1.4997547801651899E-2</c:v>
                </c:pt>
                <c:pt idx="271">
                  <c:v>-1.5151042558331201E-2</c:v>
                </c:pt>
                <c:pt idx="272">
                  <c:v>-8.7109738219222303E-3</c:v>
                </c:pt>
                <c:pt idx="273">
                  <c:v>-2.4021800917574101E-3</c:v>
                </c:pt>
                <c:pt idx="274">
                  <c:v>-2.77715082870019E-3</c:v>
                </c:pt>
                <c:pt idx="275">
                  <c:v>-1.08493647207888E-2</c:v>
                </c:pt>
                <c:pt idx="276">
                  <c:v>-2.1826600297049401E-2</c:v>
                </c:pt>
                <c:pt idx="277">
                  <c:v>-2.7367825677429701E-2</c:v>
                </c:pt>
                <c:pt idx="278">
                  <c:v>-2.1798587002652602E-2</c:v>
                </c:pt>
                <c:pt idx="279">
                  <c:v>-7.1199353423570099E-3</c:v>
                </c:pt>
                <c:pt idx="280">
                  <c:v>8.2641938986883108E-3</c:v>
                </c:pt>
                <c:pt idx="281">
                  <c:v>1.72420486532756E-2</c:v>
                </c:pt>
                <c:pt idx="282">
                  <c:v>1.69008896926152E-2</c:v>
                </c:pt>
                <c:pt idx="283">
                  <c:v>1.01538900159446E-2</c:v>
                </c:pt>
                <c:pt idx="284">
                  <c:v>3.0281914211827501E-3</c:v>
                </c:pt>
                <c:pt idx="285">
                  <c:v>-7.0771220896817001E-4</c:v>
                </c:pt>
                <c:pt idx="286">
                  <c:v>-4.50582645141538E-4</c:v>
                </c:pt>
                <c:pt idx="287">
                  <c:v>3.8419537406397201E-3</c:v>
                </c:pt>
                <c:pt idx="288">
                  <c:v>9.7453654136546008E-3</c:v>
                </c:pt>
                <c:pt idx="289">
                  <c:v>1.12082277421112E-2</c:v>
                </c:pt>
                <c:pt idx="290">
                  <c:v>4.2383953043309396E-3</c:v>
                </c:pt>
                <c:pt idx="291">
                  <c:v>-7.6764328605704096E-3</c:v>
                </c:pt>
                <c:pt idx="292">
                  <c:v>-1.60101522829003E-2</c:v>
                </c:pt>
                <c:pt idx="293">
                  <c:v>-1.49427969122344E-2</c:v>
                </c:pt>
                <c:pt idx="294">
                  <c:v>-7.4554601657213296E-3</c:v>
                </c:pt>
                <c:pt idx="295">
                  <c:v>-3.0088360257045201E-3</c:v>
                </c:pt>
                <c:pt idx="296">
                  <c:v>-6.0332653857290098E-3</c:v>
                </c:pt>
                <c:pt idx="297">
                  <c:v>-1.2525832244686799E-2</c:v>
                </c:pt>
                <c:pt idx="298">
                  <c:v>-1.4577233182521399E-2</c:v>
                </c:pt>
                <c:pt idx="299">
                  <c:v>-1.11426971410093E-2</c:v>
                </c:pt>
                <c:pt idx="300">
                  <c:v>-6.9083416726731404E-3</c:v>
                </c:pt>
                <c:pt idx="301">
                  <c:v>-5.4079766504334398E-3</c:v>
                </c:pt>
                <c:pt idx="302">
                  <c:v>-2.2404304460774799E-3</c:v>
                </c:pt>
                <c:pt idx="303">
                  <c:v>6.9263025423477497E-3</c:v>
                </c:pt>
                <c:pt idx="304">
                  <c:v>1.8091369444399399E-2</c:v>
                </c:pt>
                <c:pt idx="305">
                  <c:v>2.2178777561999499E-2</c:v>
                </c:pt>
                <c:pt idx="306">
                  <c:v>1.5257115263276401E-2</c:v>
                </c:pt>
                <c:pt idx="307">
                  <c:v>4.1649225136838703E-3</c:v>
                </c:pt>
                <c:pt idx="308">
                  <c:v>-1.37926738133194E-3</c:v>
                </c:pt>
                <c:pt idx="309">
                  <c:v>7.53248154576465E-4</c:v>
                </c:pt>
                <c:pt idx="310">
                  <c:v>3.4581505633036499E-3</c:v>
                </c:pt>
                <c:pt idx="311">
                  <c:v>9.6962925356782197E-4</c:v>
                </c:pt>
                <c:pt idx="312">
                  <c:v>-4.0764593282497201E-3</c:v>
                </c:pt>
                <c:pt idx="313">
                  <c:v>-5.7748114039537102E-3</c:v>
                </c:pt>
                <c:pt idx="314">
                  <c:v>-4.1408935655405602E-3</c:v>
                </c:pt>
                <c:pt idx="315">
                  <c:v>-5.3048524404661198E-3</c:v>
                </c:pt>
                <c:pt idx="316">
                  <c:v>-1.16080923050102E-2</c:v>
                </c:pt>
                <c:pt idx="317">
                  <c:v>-1.6738558646462301E-2</c:v>
                </c:pt>
                <c:pt idx="318">
                  <c:v>-1.46168487069777E-2</c:v>
                </c:pt>
                <c:pt idx="319">
                  <c:v>-8.9619936144826502E-3</c:v>
                </c:pt>
                <c:pt idx="320">
                  <c:v>-7.1354524664960098E-3</c:v>
                </c:pt>
                <c:pt idx="321">
                  <c:v>-1.00969140476507E-2</c:v>
                </c:pt>
                <c:pt idx="322">
                  <c:v>-9.3630788025768994E-3</c:v>
                </c:pt>
                <c:pt idx="323">
                  <c:v>9.5009539714879495E-4</c:v>
                </c:pt>
                <c:pt idx="324">
                  <c:v>1.4895322964936E-2</c:v>
                </c:pt>
                <c:pt idx="325">
                  <c:v>1.68979577728589E-2</c:v>
                </c:pt>
                <c:pt idx="326">
                  <c:v>4.1302153814324599E-3</c:v>
                </c:pt>
                <c:pt idx="327">
                  <c:v>-8.7165246820870308E-3</c:v>
                </c:pt>
                <c:pt idx="328">
                  <c:v>-4.5391925726155601E-3</c:v>
                </c:pt>
                <c:pt idx="329">
                  <c:v>1.44169059270353E-2</c:v>
                </c:pt>
                <c:pt idx="330">
                  <c:v>2.95145710551016E-2</c:v>
                </c:pt>
                <c:pt idx="331">
                  <c:v>2.4814375583491002E-2</c:v>
                </c:pt>
                <c:pt idx="332">
                  <c:v>4.6350723366413802E-3</c:v>
                </c:pt>
                <c:pt idx="333">
                  <c:v>-1.2091975583093001E-2</c:v>
                </c:pt>
                <c:pt idx="334">
                  <c:v>-1.35027123645538E-2</c:v>
                </c:pt>
                <c:pt idx="335">
                  <c:v>-4.82758766828696E-3</c:v>
                </c:pt>
                <c:pt idx="336">
                  <c:v>1.5448346370729399E-3</c:v>
                </c:pt>
                <c:pt idx="337" formatCode="0.00E+00">
                  <c:v>-7.8233944166073501E-6</c:v>
                </c:pt>
                <c:pt idx="338">
                  <c:v>-5.0724223184064497E-3</c:v>
                </c:pt>
                <c:pt idx="339">
                  <c:v>-8.3287500648006902E-3</c:v>
                </c:pt>
                <c:pt idx="340">
                  <c:v>-9.5131825351134902E-3</c:v>
                </c:pt>
                <c:pt idx="341">
                  <c:v>-1.02372460170296E-2</c:v>
                </c:pt>
                <c:pt idx="342">
                  <c:v>-9.6255756826260502E-3</c:v>
                </c:pt>
                <c:pt idx="343">
                  <c:v>-4.1758289803032903E-3</c:v>
                </c:pt>
                <c:pt idx="344">
                  <c:v>3.7152879344155999E-3</c:v>
                </c:pt>
                <c:pt idx="345">
                  <c:v>8.4362280776100907E-3</c:v>
                </c:pt>
                <c:pt idx="346">
                  <c:v>7.0212382675267698E-3</c:v>
                </c:pt>
                <c:pt idx="347">
                  <c:v>4.18594330338703E-3</c:v>
                </c:pt>
                <c:pt idx="348">
                  <c:v>5.2281977832200803E-3</c:v>
                </c:pt>
                <c:pt idx="349">
                  <c:v>9.7481843328283205E-3</c:v>
                </c:pt>
                <c:pt idx="350">
                  <c:v>1.3132293230028499E-2</c:v>
                </c:pt>
                <c:pt idx="351">
                  <c:v>1.13892418184887E-2</c:v>
                </c:pt>
                <c:pt idx="352">
                  <c:v>6.8191791137946801E-3</c:v>
                </c:pt>
                <c:pt idx="353">
                  <c:v>2.9910759676457402E-3</c:v>
                </c:pt>
                <c:pt idx="354">
                  <c:v>-2.4871541971465398E-4</c:v>
                </c:pt>
                <c:pt idx="355">
                  <c:v>-5.8138633972990399E-3</c:v>
                </c:pt>
                <c:pt idx="356">
                  <c:v>-1.21407612542487E-2</c:v>
                </c:pt>
                <c:pt idx="357">
                  <c:v>-1.33466448186735E-2</c:v>
                </c:pt>
                <c:pt idx="358">
                  <c:v>-8.8682282218722208E-3</c:v>
                </c:pt>
                <c:pt idx="359">
                  <c:v>-4.8864191349053798E-3</c:v>
                </c:pt>
                <c:pt idx="360">
                  <c:v>-8.0586607314810706E-3</c:v>
                </c:pt>
                <c:pt idx="361">
                  <c:v>-1.4443403415620301E-2</c:v>
                </c:pt>
                <c:pt idx="362">
                  <c:v>-1.41545104130866E-2</c:v>
                </c:pt>
                <c:pt idx="363">
                  <c:v>-2.2497185004041499E-3</c:v>
                </c:pt>
                <c:pt idx="364">
                  <c:v>1.1454190426280901E-2</c:v>
                </c:pt>
                <c:pt idx="365">
                  <c:v>1.3913692123756E-2</c:v>
                </c:pt>
                <c:pt idx="366">
                  <c:v>3.2849375106719599E-3</c:v>
                </c:pt>
                <c:pt idx="367">
                  <c:v>-7.0163465826211004E-3</c:v>
                </c:pt>
                <c:pt idx="368">
                  <c:v>-5.38190345218785E-3</c:v>
                </c:pt>
                <c:pt idx="369">
                  <c:v>5.3018783376702003E-3</c:v>
                </c:pt>
                <c:pt idx="370">
                  <c:v>1.1842239906240899E-2</c:v>
                </c:pt>
                <c:pt idx="371">
                  <c:v>7.3321213462988503E-3</c:v>
                </c:pt>
                <c:pt idx="372">
                  <c:v>-8.9097764463829201E-4</c:v>
                </c:pt>
                <c:pt idx="373">
                  <c:v>-2.4732065164235501E-3</c:v>
                </c:pt>
                <c:pt idx="374">
                  <c:v>1.5311867411014E-3</c:v>
                </c:pt>
                <c:pt idx="375">
                  <c:v>1.5057474838507301E-3</c:v>
                </c:pt>
                <c:pt idx="376">
                  <c:v>-6.8956065777255804E-3</c:v>
                </c:pt>
                <c:pt idx="377">
                  <c:v>-1.53007572352387E-2</c:v>
                </c:pt>
                <c:pt idx="378">
                  <c:v>-1.3796904110335901E-2</c:v>
                </c:pt>
                <c:pt idx="379">
                  <c:v>-3.2091443152928402E-3</c:v>
                </c:pt>
                <c:pt idx="380">
                  <c:v>4.48926916499674E-3</c:v>
                </c:pt>
                <c:pt idx="381">
                  <c:v>1.06956015631715E-3</c:v>
                </c:pt>
                <c:pt idx="382">
                  <c:v>-7.2589084438402698E-3</c:v>
                </c:pt>
                <c:pt idx="383">
                  <c:v>-8.5647803888707994E-3</c:v>
                </c:pt>
                <c:pt idx="384">
                  <c:v>-5.7577322143273697E-4</c:v>
                </c:pt>
                <c:pt idx="385">
                  <c:v>7.5054304853549199E-3</c:v>
                </c:pt>
                <c:pt idx="386">
                  <c:v>7.4994222404343698E-3</c:v>
                </c:pt>
                <c:pt idx="387">
                  <c:v>1.55846514721525E-3</c:v>
                </c:pt>
                <c:pt idx="388">
                  <c:v>-2.06168372118656E-3</c:v>
                </c:pt>
                <c:pt idx="389" formatCode="0.00E+00">
                  <c:v>9.1557257943111495E-5</c:v>
                </c:pt>
                <c:pt idx="390">
                  <c:v>3.59754501183952E-3</c:v>
                </c:pt>
                <c:pt idx="391">
                  <c:v>3.4057594157113498E-3</c:v>
                </c:pt>
                <c:pt idx="392">
                  <c:v>8.9530700896430296E-4</c:v>
                </c:pt>
                <c:pt idx="393" formatCode="0.00E+00">
                  <c:v>9.57616605965358E-5</c:v>
                </c:pt>
                <c:pt idx="394">
                  <c:v>1.5777070219445001E-3</c:v>
                </c:pt>
                <c:pt idx="395">
                  <c:v>1.61540808508655E-3</c:v>
                </c:pt>
                <c:pt idx="396">
                  <c:v>-7.1310618074808103E-4</c:v>
                </c:pt>
                <c:pt idx="397">
                  <c:v>-1.6741394679188201E-3</c:v>
                </c:pt>
                <c:pt idx="398">
                  <c:v>9.9681777795530705E-4</c:v>
                </c:pt>
                <c:pt idx="399">
                  <c:v>3.1109002566849899E-3</c:v>
                </c:pt>
                <c:pt idx="400">
                  <c:v>-1.0802090276816399E-3</c:v>
                </c:pt>
                <c:pt idx="401">
                  <c:v>-1.0398696197282E-2</c:v>
                </c:pt>
                <c:pt idx="402">
                  <c:v>-1.5995428918425699E-2</c:v>
                </c:pt>
                <c:pt idx="403">
                  <c:v>-1.20771006158873E-2</c:v>
                </c:pt>
                <c:pt idx="404">
                  <c:v>-3.1272041328023999E-3</c:v>
                </c:pt>
                <c:pt idx="405">
                  <c:v>3.67901394662026E-4</c:v>
                </c:pt>
                <c:pt idx="406">
                  <c:v>-4.3239800132118204E-3</c:v>
                </c:pt>
                <c:pt idx="407">
                  <c:v>-9.9730247045461996E-3</c:v>
                </c:pt>
                <c:pt idx="408">
                  <c:v>-7.8124196016592E-3</c:v>
                </c:pt>
                <c:pt idx="409">
                  <c:v>1.42612424649721E-3</c:v>
                </c:pt>
                <c:pt idx="410">
                  <c:v>9.6183689002053898E-3</c:v>
                </c:pt>
                <c:pt idx="411">
                  <c:v>1.06774825196336E-2</c:v>
                </c:pt>
                <c:pt idx="412">
                  <c:v>7.22391443232113E-3</c:v>
                </c:pt>
                <c:pt idx="413">
                  <c:v>4.0061706186654304E-3</c:v>
                </c:pt>
                <c:pt idx="414">
                  <c:v>1.6438308284779501E-3</c:v>
                </c:pt>
                <c:pt idx="415">
                  <c:v>-2.49154416129501E-3</c:v>
                </c:pt>
                <c:pt idx="416">
                  <c:v>-8.4655991682585502E-3</c:v>
                </c:pt>
                <c:pt idx="417">
                  <c:v>-1.1123723599221799E-2</c:v>
                </c:pt>
                <c:pt idx="418">
                  <c:v>-7.93836784185252E-3</c:v>
                </c:pt>
                <c:pt idx="419">
                  <c:v>-2.0569218030963999E-3</c:v>
                </c:pt>
                <c:pt idx="420">
                  <c:v>4.73691556317472E-4</c:v>
                </c:pt>
                <c:pt idx="421">
                  <c:v>1.3782106674887599E-3</c:v>
                </c:pt>
                <c:pt idx="422">
                  <c:v>5.6084551686047101E-3</c:v>
                </c:pt>
                <c:pt idx="423">
                  <c:v>1.14974960305232E-2</c:v>
                </c:pt>
                <c:pt idx="424">
                  <c:v>9.7537286108002903E-3</c:v>
                </c:pt>
                <c:pt idx="425">
                  <c:v>-5.2146036590517099E-3</c:v>
                </c:pt>
                <c:pt idx="426">
                  <c:v>-2.37424215505639E-2</c:v>
                </c:pt>
                <c:pt idx="427">
                  <c:v>-2.7933597160677399E-2</c:v>
                </c:pt>
                <c:pt idx="428">
                  <c:v>-9.5711167993194606E-3</c:v>
                </c:pt>
                <c:pt idx="429">
                  <c:v>1.6166777228717701E-2</c:v>
                </c:pt>
                <c:pt idx="430">
                  <c:v>2.5545608862492401E-2</c:v>
                </c:pt>
                <c:pt idx="431">
                  <c:v>1.17844091095974E-2</c:v>
                </c:pt>
                <c:pt idx="432">
                  <c:v>-8.2546758043615196E-3</c:v>
                </c:pt>
                <c:pt idx="433">
                  <c:v>-1.35948652949156E-2</c:v>
                </c:pt>
                <c:pt idx="434">
                  <c:v>-1.7180714380789601E-3</c:v>
                </c:pt>
                <c:pt idx="435">
                  <c:v>1.16915891424427E-2</c:v>
                </c:pt>
                <c:pt idx="436">
                  <c:v>1.2884325103472601E-2</c:v>
                </c:pt>
                <c:pt idx="437">
                  <c:v>3.4699503064281002E-3</c:v>
                </c:pt>
                <c:pt idx="438">
                  <c:v>-4.6555125051934102E-3</c:v>
                </c:pt>
                <c:pt idx="439">
                  <c:v>-5.6123156423893003E-3</c:v>
                </c:pt>
                <c:pt idx="440">
                  <c:v>-3.7933749931456499E-3</c:v>
                </c:pt>
                <c:pt idx="441">
                  <c:v>-5.2625083320821499E-3</c:v>
                </c:pt>
                <c:pt idx="442">
                  <c:v>-6.9508706922194402E-3</c:v>
                </c:pt>
                <c:pt idx="443">
                  <c:v>-2.6773074205302802E-3</c:v>
                </c:pt>
                <c:pt idx="444">
                  <c:v>5.8243680454974E-3</c:v>
                </c:pt>
                <c:pt idx="445">
                  <c:v>8.7959394349029201E-3</c:v>
                </c:pt>
                <c:pt idx="446">
                  <c:v>7.0573271221068803E-4</c:v>
                </c:pt>
                <c:pt idx="447">
                  <c:v>-1.21901133615013E-2</c:v>
                </c:pt>
                <c:pt idx="448">
                  <c:v>-1.74095001270375E-2</c:v>
                </c:pt>
                <c:pt idx="449">
                  <c:v>-1.06303608418439E-2</c:v>
                </c:pt>
                <c:pt idx="450">
                  <c:v>1.11363131677374E-3</c:v>
                </c:pt>
                <c:pt idx="451">
                  <c:v>7.4260364350214802E-3</c:v>
                </c:pt>
                <c:pt idx="452" formatCode="0.00E+00">
                  <c:v>6.29579138974739E-3</c:v>
                </c:pt>
                <c:pt idx="453">
                  <c:v>2.0568196606783802E-3</c:v>
                </c:pt>
                <c:pt idx="454">
                  <c:v>6.4946984009464301E-4</c:v>
                </c:pt>
                <c:pt idx="455">
                  <c:v>1.6388965002202701E-3</c:v>
                </c:pt>
                <c:pt idx="456">
                  <c:v>3.11384790340978E-3</c:v>
                </c:pt>
                <c:pt idx="457">
                  <c:v>3.6895187616934298E-3</c:v>
                </c:pt>
                <c:pt idx="458">
                  <c:v>3.4189881751858801E-3</c:v>
                </c:pt>
                <c:pt idx="459">
                  <c:v>1.3294349136263499E-3</c:v>
                </c:pt>
                <c:pt idx="460">
                  <c:v>-3.0827234661138102E-3</c:v>
                </c:pt>
                <c:pt idx="461">
                  <c:v>-8.6130555436077904E-3</c:v>
                </c:pt>
                <c:pt idx="462">
                  <c:v>-1.1904425688820899E-2</c:v>
                </c:pt>
                <c:pt idx="463">
                  <c:v>-1.07267515947267E-2</c:v>
                </c:pt>
                <c:pt idx="464">
                  <c:v>-6.7437578870778499E-3</c:v>
                </c:pt>
                <c:pt idx="465">
                  <c:v>-3.33527775867646E-3</c:v>
                </c:pt>
                <c:pt idx="466">
                  <c:v>-1.6971209557987499E-3</c:v>
                </c:pt>
                <c:pt idx="467">
                  <c:v>-1.00853218386822E-3</c:v>
                </c:pt>
                <c:pt idx="468">
                  <c:v>1.6127556291080901E-4</c:v>
                </c:pt>
                <c:pt idx="469">
                  <c:v>3.35415769616097E-3</c:v>
                </c:pt>
                <c:pt idx="470">
                  <c:v>7.2575407435736096E-3</c:v>
                </c:pt>
                <c:pt idx="471">
                  <c:v>8.8144191087881699E-3</c:v>
                </c:pt>
                <c:pt idx="472">
                  <c:v>5.5435115648864997E-3</c:v>
                </c:pt>
                <c:pt idx="473">
                  <c:v>-1.4677297850465699E-3</c:v>
                </c:pt>
                <c:pt idx="474">
                  <c:v>-8.0061261494980204E-3</c:v>
                </c:pt>
                <c:pt idx="475">
                  <c:v>-7.4171846056773696E-3</c:v>
                </c:pt>
                <c:pt idx="476">
                  <c:v>1.5915206045028199E-3</c:v>
                </c:pt>
                <c:pt idx="477">
                  <c:v>1.0679953511679999E-2</c:v>
                </c:pt>
                <c:pt idx="478">
                  <c:v>9.1029101469037293E-3</c:v>
                </c:pt>
                <c:pt idx="479">
                  <c:v>-3.7691121540437099E-3</c:v>
                </c:pt>
                <c:pt idx="480">
                  <c:v>-1.6731478805462E-2</c:v>
                </c:pt>
                <c:pt idx="481">
                  <c:v>-1.8245644813323199E-2</c:v>
                </c:pt>
                <c:pt idx="482">
                  <c:v>-7.1598679553314896E-3</c:v>
                </c:pt>
                <c:pt idx="483">
                  <c:v>4.5619932079963297E-3</c:v>
                </c:pt>
                <c:pt idx="484">
                  <c:v>5.2782653041331196E-3</c:v>
                </c:pt>
                <c:pt idx="485">
                  <c:v>-3.4505830902405799E-3</c:v>
                </c:pt>
                <c:pt idx="486">
                  <c:v>-9.5670902037376607E-3</c:v>
                </c:pt>
                <c:pt idx="487">
                  <c:v>-6.5930322168710198E-3</c:v>
                </c:pt>
                <c:pt idx="488" formatCode="0.00E+00">
                  <c:v>4.4003145259241998E-5</c:v>
                </c:pt>
                <c:pt idx="489">
                  <c:v>1.6848014498351499E-3</c:v>
                </c:pt>
                <c:pt idx="490">
                  <c:v>-3.1822340514746799E-3</c:v>
                </c:pt>
                <c:pt idx="491">
                  <c:v>-7.0281114003313602E-3</c:v>
                </c:pt>
                <c:pt idx="492">
                  <c:v>-5.2983389981592598E-3</c:v>
                </c:pt>
                <c:pt idx="493">
                  <c:v>-2.5754045124700098E-4</c:v>
                </c:pt>
                <c:pt idx="494">
                  <c:v>7.0434738990884298E-4</c:v>
                </c:pt>
                <c:pt idx="495">
                  <c:v>-1.76340438945877E-3</c:v>
                </c:pt>
                <c:pt idx="496">
                  <c:v>-2.7497844051759999E-3</c:v>
                </c:pt>
                <c:pt idx="497">
                  <c:v>1.6026237578911401E-3</c:v>
                </c:pt>
                <c:pt idx="498">
                  <c:v>6.0616538422575599E-3</c:v>
                </c:pt>
                <c:pt idx="499">
                  <c:v>4.91516036628762E-3</c:v>
                </c:pt>
                <c:pt idx="500">
                  <c:v>-5.8508285900078696E-4</c:v>
                </c:pt>
                <c:pt idx="501">
                  <c:v>-3.2278992604794E-3</c:v>
                </c:pt>
                <c:pt idx="502">
                  <c:v>-3.2767664084320901E-4</c:v>
                </c:pt>
                <c:pt idx="503">
                  <c:v>2.7287097521233902E-3</c:v>
                </c:pt>
                <c:pt idx="504" formatCode="0.00E+00">
                  <c:v>-8.9413583976208501E-5</c:v>
                </c:pt>
                <c:pt idx="505">
                  <c:v>-6.9624745562447601E-3</c:v>
                </c:pt>
                <c:pt idx="506">
                  <c:v>-9.1631781405315197E-3</c:v>
                </c:pt>
                <c:pt idx="507">
                  <c:v>-1.7058553015498999E-3</c:v>
                </c:pt>
                <c:pt idx="508">
                  <c:v>9.0721238710550697E-3</c:v>
                </c:pt>
                <c:pt idx="509">
                  <c:v>1.2135507014572401E-2</c:v>
                </c:pt>
                <c:pt idx="510">
                  <c:v>5.6495655484285201E-3</c:v>
                </c:pt>
                <c:pt idx="511">
                  <c:v>-2.4601116830213301E-3</c:v>
                </c:pt>
                <c:pt idx="512">
                  <c:v>-3.9961945509597299E-3</c:v>
                </c:pt>
                <c:pt idx="513">
                  <c:v>-7.2495857780473E-4</c:v>
                </c:pt>
                <c:pt idx="514">
                  <c:v>4.7635169485415102E-4</c:v>
                </c:pt>
                <c:pt idx="515">
                  <c:v>-3.7788930155989E-3</c:v>
                </c:pt>
                <c:pt idx="516">
                  <c:v>-7.6716058130591701E-3</c:v>
                </c:pt>
                <c:pt idx="517">
                  <c:v>-3.5665564815247201E-3</c:v>
                </c:pt>
                <c:pt idx="518">
                  <c:v>7.7724424820141101E-3</c:v>
                </c:pt>
                <c:pt idx="519">
                  <c:v>1.7099911992092699E-2</c:v>
                </c:pt>
                <c:pt idx="520">
                  <c:v>1.6874738324562901E-2</c:v>
                </c:pt>
                <c:pt idx="521">
                  <c:v>8.8936640548066305E-3</c:v>
                </c:pt>
                <c:pt idx="522">
                  <c:v>8.4652754548751499E-4</c:v>
                </c:pt>
                <c:pt idx="523">
                  <c:v>-2.9645527489941099E-3</c:v>
                </c:pt>
                <c:pt idx="524">
                  <c:v>-2.5367491409163602E-3</c:v>
                </c:pt>
                <c:pt idx="525">
                  <c:v>-7.5166774225351204E-4</c:v>
                </c:pt>
                <c:pt idx="526">
                  <c:v>3.13853375950552E-4</c:v>
                </c:pt>
                <c:pt idx="527" formatCode="0.00E+00">
                  <c:v>4.68191662949031E-5</c:v>
                </c:pt>
                <c:pt idx="528">
                  <c:v>-1.3490678803312001E-3</c:v>
                </c:pt>
                <c:pt idx="529">
                  <c:v>-3.7117891534497898E-3</c:v>
                </c:pt>
                <c:pt idx="530">
                  <c:v>-5.5871706854216004E-3</c:v>
                </c:pt>
                <c:pt idx="531">
                  <c:v>-4.4369215250212703E-3</c:v>
                </c:pt>
                <c:pt idx="532">
                  <c:v>-1.2593376851594E-3</c:v>
                </c:pt>
                <c:pt idx="533">
                  <c:v>4.2723619083448E-4</c:v>
                </c:pt>
                <c:pt idx="534">
                  <c:v>-1.04559819683908E-3</c:v>
                </c:pt>
                <c:pt idx="535">
                  <c:v>-3.3694082567691701E-3</c:v>
                </c:pt>
                <c:pt idx="536">
                  <c:v>-2.8482467911529201E-3</c:v>
                </c:pt>
                <c:pt idx="537">
                  <c:v>9.0166664674085995E-4</c:v>
                </c:pt>
                <c:pt idx="538">
                  <c:v>4.67990331952852E-3</c:v>
                </c:pt>
                <c:pt idx="539">
                  <c:v>5.28167738399829E-3</c:v>
                </c:pt>
                <c:pt idx="540">
                  <c:v>4.6625279953956501E-3</c:v>
                </c:pt>
                <c:pt idx="541">
                  <c:v>4.9303269286481701E-3</c:v>
                </c:pt>
                <c:pt idx="542">
                  <c:v>5.9494567912487598E-3</c:v>
                </c:pt>
                <c:pt idx="543">
                  <c:v>4.7959512188361199E-3</c:v>
                </c:pt>
                <c:pt idx="544">
                  <c:v>9.3761008416814301E-4</c:v>
                </c:pt>
                <c:pt idx="545">
                  <c:v>-1.94731037235609E-3</c:v>
                </c:pt>
                <c:pt idx="546">
                  <c:v>2.8673530349037301E-4</c:v>
                </c:pt>
                <c:pt idx="547">
                  <c:v>5.0458777879365396E-3</c:v>
                </c:pt>
                <c:pt idx="548">
                  <c:v>5.5021973971096701E-3</c:v>
                </c:pt>
                <c:pt idx="549">
                  <c:v>-1.3114227589941399E-3</c:v>
                </c:pt>
                <c:pt idx="550">
                  <c:v>-9.5154772295288799E-3</c:v>
                </c:pt>
                <c:pt idx="551">
                  <c:v>-1.0813810952114099E-2</c:v>
                </c:pt>
                <c:pt idx="552">
                  <c:v>-3.3146052119059901E-3</c:v>
                </c:pt>
                <c:pt idx="553">
                  <c:v>5.0924101965251004E-3</c:v>
                </c:pt>
                <c:pt idx="554">
                  <c:v>6.7128815305268399E-3</c:v>
                </c:pt>
                <c:pt idx="555">
                  <c:v>1.17480257683349E-3</c:v>
                </c:pt>
                <c:pt idx="556">
                  <c:v>-4.7978161358698101E-3</c:v>
                </c:pt>
                <c:pt idx="557">
                  <c:v>-6.1629730689216396E-3</c:v>
                </c:pt>
                <c:pt idx="558">
                  <c:v>-2.7323615870653599E-3</c:v>
                </c:pt>
                <c:pt idx="559">
                  <c:v>7.7512352657245205E-4</c:v>
                </c:pt>
                <c:pt idx="560">
                  <c:v>2.5379734174056701E-3</c:v>
                </c:pt>
                <c:pt idx="561">
                  <c:v>2.8309223348816498E-3</c:v>
                </c:pt>
                <c:pt idx="562">
                  <c:v>2.39735483980321E-3</c:v>
                </c:pt>
                <c:pt idx="563">
                  <c:v>7.87942687745339E-4</c:v>
                </c:pt>
                <c:pt idx="564">
                  <c:v>-1.1732372155339699E-3</c:v>
                </c:pt>
                <c:pt idx="565">
                  <c:v>-1.1392193509420401E-3</c:v>
                </c:pt>
                <c:pt idx="566">
                  <c:v>2.68150557661635E-3</c:v>
                </c:pt>
                <c:pt idx="567">
                  <c:v>8.8799512606165792E-3</c:v>
                </c:pt>
                <c:pt idx="568">
                  <c:v>1.0994756219665801E-2</c:v>
                </c:pt>
                <c:pt idx="569">
                  <c:v>7.1437171004594601E-3</c:v>
                </c:pt>
                <c:pt idx="570" formatCode="0.00E+00">
                  <c:v>6.1821012001734001E-6</c:v>
                </c:pt>
                <c:pt idx="571">
                  <c:v>-4.8719415209616699E-3</c:v>
                </c:pt>
                <c:pt idx="572">
                  <c:v>-6.0507835884296701E-3</c:v>
                </c:pt>
                <c:pt idx="573">
                  <c:v>-4.6918188199883103E-3</c:v>
                </c:pt>
                <c:pt idx="574">
                  <c:v>-5.1593042315120604E-3</c:v>
                </c:pt>
                <c:pt idx="575">
                  <c:v>-8.7961683354606506E-3</c:v>
                </c:pt>
                <c:pt idx="576">
                  <c:v>-1.2084837108500701E-2</c:v>
                </c:pt>
                <c:pt idx="577">
                  <c:v>-1.2226133712836099E-2</c:v>
                </c:pt>
                <c:pt idx="578">
                  <c:v>-9.3197417271629699E-3</c:v>
                </c:pt>
                <c:pt idx="579">
                  <c:v>-5.9107056241985301E-3</c:v>
                </c:pt>
                <c:pt idx="580">
                  <c:v>-3.1364746706896902E-3</c:v>
                </c:pt>
                <c:pt idx="581">
                  <c:v>-1.5836192780186999E-3</c:v>
                </c:pt>
                <c:pt idx="582">
                  <c:v>8.7352615143872702E-4</c:v>
                </c:pt>
                <c:pt idx="583">
                  <c:v>4.77459483630727E-3</c:v>
                </c:pt>
                <c:pt idx="584">
                  <c:v>9.0796102775006198E-3</c:v>
                </c:pt>
                <c:pt idx="585">
                  <c:v>1.09303626495309E-2</c:v>
                </c:pt>
                <c:pt idx="586">
                  <c:v>9.4652851138739696E-3</c:v>
                </c:pt>
                <c:pt idx="587">
                  <c:v>5.1168318052887502E-3</c:v>
                </c:pt>
                <c:pt idx="588">
                  <c:v>8.9182416606466901E-4</c:v>
                </c:pt>
                <c:pt idx="589">
                  <c:v>-1.83395126981426E-3</c:v>
                </c:pt>
                <c:pt idx="590">
                  <c:v>-3.1626283964948198E-3</c:v>
                </c:pt>
                <c:pt idx="591">
                  <c:v>-3.6499316737130202E-3</c:v>
                </c:pt>
                <c:pt idx="592">
                  <c:v>-3.22217827118426E-3</c:v>
                </c:pt>
                <c:pt idx="593">
                  <c:v>-2.1351319691870498E-3</c:v>
                </c:pt>
                <c:pt idx="594">
                  <c:v>-1.70163459285739E-3</c:v>
                </c:pt>
                <c:pt idx="595">
                  <c:v>-3.0746679314508198E-3</c:v>
                </c:pt>
                <c:pt idx="596">
                  <c:v>-6.4593451905445897E-3</c:v>
                </c:pt>
                <c:pt idx="597">
                  <c:v>-9.5461173184851495E-3</c:v>
                </c:pt>
                <c:pt idx="598">
                  <c:v>-9.5521488597429399E-3</c:v>
                </c:pt>
                <c:pt idx="599">
                  <c:v>-6.1042554856388896E-3</c:v>
                </c:pt>
                <c:pt idx="600">
                  <c:v>-2.3055194386718898E-3</c:v>
                </c:pt>
                <c:pt idx="601">
                  <c:v>-5.2955705823501604E-4</c:v>
                </c:pt>
                <c:pt idx="602">
                  <c:v>-6.1137642355179505E-4</c:v>
                </c:pt>
                <c:pt idx="603">
                  <c:v>2.3344921732324999E-4</c:v>
                </c:pt>
                <c:pt idx="604">
                  <c:v>2.4440083886503598E-3</c:v>
                </c:pt>
                <c:pt idx="605">
                  <c:v>3.5720994440782599E-3</c:v>
                </c:pt>
                <c:pt idx="606">
                  <c:v>1.15018199663128E-3</c:v>
                </c:pt>
                <c:pt idx="607">
                  <c:v>-3.2913164241101999E-3</c:v>
                </c:pt>
                <c:pt idx="608">
                  <c:v>-5.5362343628311203E-3</c:v>
                </c:pt>
                <c:pt idx="609">
                  <c:v>-3.6130391677202099E-3</c:v>
                </c:pt>
                <c:pt idx="610" formatCode="0.00E+00">
                  <c:v>5.0409929180352199E-5</c:v>
                </c:pt>
                <c:pt idx="611">
                  <c:v>1.19365049918022E-3</c:v>
                </c:pt>
                <c:pt idx="612" formatCode="0.00E+00">
                  <c:v>5.7546855358809099E-5</c:v>
                </c:pt>
                <c:pt idx="613">
                  <c:v>-3.8331112252083398E-4</c:v>
                </c:pt>
                <c:pt idx="614">
                  <c:v>2.50800885802721E-3</c:v>
                </c:pt>
                <c:pt idx="615">
                  <c:v>5.3849238710804602E-3</c:v>
                </c:pt>
                <c:pt idx="616">
                  <c:v>4.7217062590679702E-3</c:v>
                </c:pt>
                <c:pt idx="617">
                  <c:v>-3.7519177421953899E-4</c:v>
                </c:pt>
                <c:pt idx="618">
                  <c:v>-4.7146050503940502E-3</c:v>
                </c:pt>
                <c:pt idx="619">
                  <c:v>-5.0064081531866998E-3</c:v>
                </c:pt>
                <c:pt idx="620">
                  <c:v>-2.0267446727416901E-3</c:v>
                </c:pt>
                <c:pt idx="621">
                  <c:v>-6.8289476588659196E-4</c:v>
                </c:pt>
                <c:pt idx="622">
                  <c:v>-2.76606786351055E-3</c:v>
                </c:pt>
                <c:pt idx="623">
                  <c:v>-6.3054764854987098E-3</c:v>
                </c:pt>
                <c:pt idx="624">
                  <c:v>-7.3441056758917402E-3</c:v>
                </c:pt>
                <c:pt idx="625">
                  <c:v>-5.3331709412566698E-3</c:v>
                </c:pt>
                <c:pt idx="626">
                  <c:v>-2.5971352003801899E-3</c:v>
                </c:pt>
                <c:pt idx="627">
                  <c:v>-1.91192909876683E-4</c:v>
                </c:pt>
                <c:pt idx="628">
                  <c:v>2.9911440270756198E-3</c:v>
                </c:pt>
                <c:pt idx="629">
                  <c:v>7.8886172496641892E-3</c:v>
                </c:pt>
                <c:pt idx="630">
                  <c:v>1.2356165416871999E-2</c:v>
                </c:pt>
                <c:pt idx="631">
                  <c:v>1.3763423097415401E-2</c:v>
                </c:pt>
                <c:pt idx="632">
                  <c:v>1.0932762151538201E-2</c:v>
                </c:pt>
                <c:pt idx="633">
                  <c:v>6.7035800929936698E-3</c:v>
                </c:pt>
                <c:pt idx="634">
                  <c:v>3.1682792132415498E-3</c:v>
                </c:pt>
                <c:pt idx="635">
                  <c:v>6.3521558277792798E-4</c:v>
                </c:pt>
                <c:pt idx="636">
                  <c:v>-2.49292557566416E-3</c:v>
                </c:pt>
                <c:pt idx="637">
                  <c:v>-4.92080297732146E-3</c:v>
                </c:pt>
                <c:pt idx="638">
                  <c:v>-4.5147770227163004E-3</c:v>
                </c:pt>
                <c:pt idx="639">
                  <c:v>-1.2789273079348599E-3</c:v>
                </c:pt>
                <c:pt idx="640">
                  <c:v>9.0982006616522205E-4</c:v>
                </c:pt>
                <c:pt idx="641">
                  <c:v>-2.0435338504945599E-3</c:v>
                </c:pt>
                <c:pt idx="642">
                  <c:v>-7.9393486435596801E-3</c:v>
                </c:pt>
                <c:pt idx="643">
                  <c:v>-9.6908954711437106E-3</c:v>
                </c:pt>
                <c:pt idx="644">
                  <c:v>-2.5970368503377898E-3</c:v>
                </c:pt>
                <c:pt idx="645">
                  <c:v>8.4570797749322808E-3</c:v>
                </c:pt>
                <c:pt idx="646">
                  <c:v>1.43175896865897E-2</c:v>
                </c:pt>
                <c:pt idx="647">
                  <c:v>1.00297859206844E-2</c:v>
                </c:pt>
                <c:pt idx="648">
                  <c:v>1.13660745059194E-3</c:v>
                </c:pt>
                <c:pt idx="649">
                  <c:v>-2.8609711386419099E-3</c:v>
                </c:pt>
                <c:pt idx="650">
                  <c:v>1.2415875592713E-3</c:v>
                </c:pt>
                <c:pt idx="651">
                  <c:v>7.2605810318635304E-3</c:v>
                </c:pt>
                <c:pt idx="652">
                  <c:v>7.5440452706570099E-3</c:v>
                </c:pt>
                <c:pt idx="653">
                  <c:v>2.2996989683204501E-3</c:v>
                </c:pt>
                <c:pt idx="654">
                  <c:v>-2.52441935761092E-3</c:v>
                </c:pt>
                <c:pt idx="655">
                  <c:v>-3.1756747319112298E-3</c:v>
                </c:pt>
                <c:pt idx="656">
                  <c:v>-2.3122809331739798E-3</c:v>
                </c:pt>
                <c:pt idx="657">
                  <c:v>-3.8807730539016502E-3</c:v>
                </c:pt>
                <c:pt idx="658">
                  <c:v>-6.6783070146361001E-3</c:v>
                </c:pt>
                <c:pt idx="659">
                  <c:v>-5.4457827153990097E-3</c:v>
                </c:pt>
                <c:pt idx="660">
                  <c:v>1.35678452160316E-3</c:v>
                </c:pt>
                <c:pt idx="661">
                  <c:v>7.3207836654803002E-3</c:v>
                </c:pt>
                <c:pt idx="662">
                  <c:v>4.3031133124185397E-3</c:v>
                </c:pt>
                <c:pt idx="663">
                  <c:v>-6.4234106032154499E-3</c:v>
                </c:pt>
                <c:pt idx="664">
                  <c:v>-1.42911544546219E-2</c:v>
                </c:pt>
                <c:pt idx="665">
                  <c:v>-1.0638552714763E-2</c:v>
                </c:pt>
                <c:pt idx="666">
                  <c:v>1.7783840981022299E-3</c:v>
                </c:pt>
                <c:pt idx="667">
                  <c:v>1.09551121196371E-2</c:v>
                </c:pt>
                <c:pt idx="668">
                  <c:v>9.3141598751196493E-3</c:v>
                </c:pt>
                <c:pt idx="669">
                  <c:v>3.15934241051013E-4</c:v>
                </c:pt>
                <c:pt idx="670">
                  <c:v>-5.4906022932342301E-3</c:v>
                </c:pt>
                <c:pt idx="671">
                  <c:v>-4.0779019185339599E-3</c:v>
                </c:pt>
                <c:pt idx="672" formatCode="0.00E+00">
                  <c:v>-6.3433860907820104E-5</c:v>
                </c:pt>
                <c:pt idx="673">
                  <c:v>-3.6211727307303501E-4</c:v>
                </c:pt>
                <c:pt idx="674">
                  <c:v>-4.0502660577420796E-3</c:v>
                </c:pt>
                <c:pt idx="675">
                  <c:v>-4.6991667742725899E-3</c:v>
                </c:pt>
                <c:pt idx="676">
                  <c:v>1.4446809709300001E-3</c:v>
                </c:pt>
                <c:pt idx="677">
                  <c:v>9.4125127142958998E-3</c:v>
                </c:pt>
                <c:pt idx="678">
                  <c:v>1.12216030997266E-2</c:v>
                </c:pt>
                <c:pt idx="679">
                  <c:v>5.1797418597477798E-3</c:v>
                </c:pt>
                <c:pt idx="680">
                  <c:v>-3.1886029128804301E-3</c:v>
                </c:pt>
                <c:pt idx="681">
                  <c:v>-6.2165819428716103E-3</c:v>
                </c:pt>
                <c:pt idx="682">
                  <c:v>-2.9834405563113199E-3</c:v>
                </c:pt>
                <c:pt idx="683">
                  <c:v>1.5140180314202299E-3</c:v>
                </c:pt>
                <c:pt idx="684">
                  <c:v>1.3926873653392899E-3</c:v>
                </c:pt>
                <c:pt idx="685">
                  <c:v>-3.35948845357309E-3</c:v>
                </c:pt>
                <c:pt idx="686">
                  <c:v>-8.8164381552811397E-3</c:v>
                </c:pt>
                <c:pt idx="687">
                  <c:v>-1.1242318723014399E-2</c:v>
                </c:pt>
                <c:pt idx="688">
                  <c:v>-1.03356065007281E-2</c:v>
                </c:pt>
                <c:pt idx="689">
                  <c:v>-7.9141667247213596E-3</c:v>
                </c:pt>
                <c:pt idx="690">
                  <c:v>-5.4731313215603096E-3</c:v>
                </c:pt>
                <c:pt idx="691">
                  <c:v>-2.4659539072188299E-3</c:v>
                </c:pt>
                <c:pt idx="692">
                  <c:v>1.93173312225223E-3</c:v>
                </c:pt>
                <c:pt idx="693">
                  <c:v>7.0358670839648701E-3</c:v>
                </c:pt>
                <c:pt idx="694">
                  <c:v>1.03426674551821E-2</c:v>
                </c:pt>
                <c:pt idx="695">
                  <c:v>9.5911478246568493E-3</c:v>
                </c:pt>
                <c:pt idx="696">
                  <c:v>5.5863363594175798E-3</c:v>
                </c:pt>
                <c:pt idx="697">
                  <c:v>1.38744219235969E-3</c:v>
                </c:pt>
                <c:pt idx="698">
                  <c:v>-1.2420513230204999E-4</c:v>
                </c:pt>
                <c:pt idx="699">
                  <c:v>6.9589656126437601E-4</c:v>
                </c:pt>
                <c:pt idx="700">
                  <c:v>1.2713387466312899E-3</c:v>
                </c:pt>
                <c:pt idx="701">
                  <c:v>-1.55606779940194E-3</c:v>
                </c:pt>
                <c:pt idx="702">
                  <c:v>-7.1382978019025999E-3</c:v>
                </c:pt>
                <c:pt idx="703">
                  <c:v>-1.23207923726071E-2</c:v>
                </c:pt>
                <c:pt idx="704">
                  <c:v>-1.33558670864739E-2</c:v>
                </c:pt>
                <c:pt idx="705">
                  <c:v>-1.0129710840885899E-2</c:v>
                </c:pt>
                <c:pt idx="706">
                  <c:v>-4.7048767126000798E-3</c:v>
                </c:pt>
                <c:pt idx="707">
                  <c:v>1.45682638887722E-4</c:v>
                </c:pt>
                <c:pt idx="708">
                  <c:v>2.6679766310434699E-3</c:v>
                </c:pt>
                <c:pt idx="709">
                  <c:v>2.63659605973006E-3</c:v>
                </c:pt>
                <c:pt idx="710">
                  <c:v>4.6232535347588401E-4</c:v>
                </c:pt>
                <c:pt idx="711">
                  <c:v>-1.8973196394595801E-3</c:v>
                </c:pt>
                <c:pt idx="712">
                  <c:v>-2.3699557150723199E-3</c:v>
                </c:pt>
                <c:pt idx="713">
                  <c:v>9.22069811026153E-4</c:v>
                </c:pt>
                <c:pt idx="714">
                  <c:v>6.44283666989419E-3</c:v>
                </c:pt>
                <c:pt idx="715">
                  <c:v>1.02625928841739E-2</c:v>
                </c:pt>
                <c:pt idx="716">
                  <c:v>9.1319935479835194E-3</c:v>
                </c:pt>
                <c:pt idx="717">
                  <c:v>4.6421278676351402E-3</c:v>
                </c:pt>
                <c:pt idx="718">
                  <c:v>5.75771465483721E-4</c:v>
                </c:pt>
                <c:pt idx="719" formatCode="0.00E+00">
                  <c:v>-8.83322221678017E-5</c:v>
                </c:pt>
                <c:pt idx="720">
                  <c:v>1.0514974413912701E-3</c:v>
                </c:pt>
                <c:pt idx="721">
                  <c:v>1.3907994931171401E-3</c:v>
                </c:pt>
                <c:pt idx="722">
                  <c:v>-4.8101058485194701E-4</c:v>
                </c:pt>
                <c:pt idx="723">
                  <c:v>-2.8528014146798602E-3</c:v>
                </c:pt>
                <c:pt idx="724">
                  <c:v>-4.4825963986473002E-3</c:v>
                </c:pt>
                <c:pt idx="725">
                  <c:v>-5.1078586620092598E-3</c:v>
                </c:pt>
                <c:pt idx="726">
                  <c:v>-4.4746623573280499E-3</c:v>
                </c:pt>
                <c:pt idx="727">
                  <c:v>-1.9860598073646999E-3</c:v>
                </c:pt>
                <c:pt idx="728">
                  <c:v>2.7198582099082899E-3</c:v>
                </c:pt>
                <c:pt idx="729">
                  <c:v>7.2147026861775704E-3</c:v>
                </c:pt>
                <c:pt idx="730">
                  <c:v>7.77360507579598E-3</c:v>
                </c:pt>
                <c:pt idx="731">
                  <c:v>3.4280249667245802E-3</c:v>
                </c:pt>
                <c:pt idx="732">
                  <c:v>-1.09162442199292E-3</c:v>
                </c:pt>
                <c:pt idx="733">
                  <c:v>-4.7437538337502598E-4</c:v>
                </c:pt>
                <c:pt idx="734">
                  <c:v>4.8200712203714299E-3</c:v>
                </c:pt>
                <c:pt idx="735">
                  <c:v>7.8072470902856104E-3</c:v>
                </c:pt>
                <c:pt idx="736">
                  <c:v>2.7486158012503298E-3</c:v>
                </c:pt>
                <c:pt idx="737">
                  <c:v>-7.8621249201935497E-3</c:v>
                </c:pt>
                <c:pt idx="738">
                  <c:v>-1.4474442145860401E-2</c:v>
                </c:pt>
                <c:pt idx="739">
                  <c:v>-1.1043044312793999E-2</c:v>
                </c:pt>
                <c:pt idx="740">
                  <c:v>-1.3878627434363499E-3</c:v>
                </c:pt>
                <c:pt idx="741">
                  <c:v>4.9094099614725197E-3</c:v>
                </c:pt>
                <c:pt idx="742">
                  <c:v>3.74728726645165E-3</c:v>
                </c:pt>
                <c:pt idx="743">
                  <c:v>-2.2102616010442799E-4</c:v>
                </c:pt>
                <c:pt idx="744">
                  <c:v>1.21181361251169E-4</c:v>
                </c:pt>
                <c:pt idx="745">
                  <c:v>4.5202258643487698E-3</c:v>
                </c:pt>
                <c:pt idx="746">
                  <c:v>6.6477224094557098E-3</c:v>
                </c:pt>
                <c:pt idx="747">
                  <c:v>2.2732899259523E-3</c:v>
                </c:pt>
                <c:pt idx="748">
                  <c:v>-4.7181629804085197E-3</c:v>
                </c:pt>
                <c:pt idx="749">
                  <c:v>-7.34475788510485E-3</c:v>
                </c:pt>
                <c:pt idx="750">
                  <c:v>-3.89437611788197E-3</c:v>
                </c:pt>
                <c:pt idx="751">
                  <c:v>5.3336631300867601E-4</c:v>
                </c:pt>
                <c:pt idx="752">
                  <c:v>1.3533521001603201E-4</c:v>
                </c:pt>
                <c:pt idx="753">
                  <c:v>-4.21684695157876E-3</c:v>
                </c:pt>
                <c:pt idx="754">
                  <c:v>-6.97312231790742E-3</c:v>
                </c:pt>
                <c:pt idx="755">
                  <c:v>-5.1577156291044597E-3</c:v>
                </c:pt>
                <c:pt idx="756">
                  <c:v>-1.92596679649655E-3</c:v>
                </c:pt>
                <c:pt idx="757">
                  <c:v>-2.1178689654346001E-3</c:v>
                </c:pt>
                <c:pt idx="758">
                  <c:v>-5.3005624534601999E-3</c:v>
                </c:pt>
                <c:pt idx="759">
                  <c:v>-6.8253983289635403E-3</c:v>
                </c:pt>
                <c:pt idx="760">
                  <c:v>-2.7621354243515602E-3</c:v>
                </c:pt>
                <c:pt idx="761">
                  <c:v>4.1505338449187301E-3</c:v>
                </c:pt>
                <c:pt idx="762">
                  <c:v>8.8151224495395201E-3</c:v>
                </c:pt>
                <c:pt idx="763">
                  <c:v>8.1636151757980696E-3</c:v>
                </c:pt>
                <c:pt idx="764">
                  <c:v>4.5388996337961604E-3</c:v>
                </c:pt>
                <c:pt idx="765">
                  <c:v>1.5334496738224901E-3</c:v>
                </c:pt>
                <c:pt idx="766">
                  <c:v>-1.0476785937607601E-4</c:v>
                </c:pt>
                <c:pt idx="767">
                  <c:v>-1.7710901702995001E-3</c:v>
                </c:pt>
                <c:pt idx="768">
                  <c:v>-3.8274015015975398E-3</c:v>
                </c:pt>
                <c:pt idx="769">
                  <c:v>-4.9879413730783096E-3</c:v>
                </c:pt>
                <c:pt idx="770">
                  <c:v>-4.9902195505633403E-3</c:v>
                </c:pt>
                <c:pt idx="771">
                  <c:v>-5.3198637581485103E-3</c:v>
                </c:pt>
                <c:pt idx="772">
                  <c:v>-6.23711134827243E-3</c:v>
                </c:pt>
                <c:pt idx="773">
                  <c:v>-5.93773977005203E-3</c:v>
                </c:pt>
                <c:pt idx="774">
                  <c:v>-1.9973742657963E-3</c:v>
                </c:pt>
                <c:pt idx="775">
                  <c:v>3.7168980164235801E-3</c:v>
                </c:pt>
                <c:pt idx="776">
                  <c:v>5.6778086225748097E-3</c:v>
                </c:pt>
                <c:pt idx="777">
                  <c:v>1.3656667320165201E-3</c:v>
                </c:pt>
                <c:pt idx="778">
                  <c:v>-4.73836424171042E-3</c:v>
                </c:pt>
                <c:pt idx="779">
                  <c:v>-5.0126736033045101E-3</c:v>
                </c:pt>
                <c:pt idx="780">
                  <c:v>1.8590036077528E-3</c:v>
                </c:pt>
                <c:pt idx="781">
                  <c:v>9.0103233133213192E-3</c:v>
                </c:pt>
                <c:pt idx="782">
                  <c:v>8.3686333089126406E-3</c:v>
                </c:pt>
                <c:pt idx="783">
                  <c:v>6.0430833611182404E-4</c:v>
                </c:pt>
                <c:pt idx="784">
                  <c:v>-5.0207421057512202E-3</c:v>
                </c:pt>
                <c:pt idx="785">
                  <c:v>-2.3976462866900001E-3</c:v>
                </c:pt>
                <c:pt idx="786">
                  <c:v>4.1804794216245902E-3</c:v>
                </c:pt>
                <c:pt idx="787">
                  <c:v>4.5054487912783003E-3</c:v>
                </c:pt>
                <c:pt idx="788">
                  <c:v>-3.5487379741242402E-3</c:v>
                </c:pt>
                <c:pt idx="789">
                  <c:v>-1.16236973139692E-2</c:v>
                </c:pt>
                <c:pt idx="790">
                  <c:v>-8.9683452291741406E-3</c:v>
                </c:pt>
                <c:pt idx="791">
                  <c:v>3.5590446095153201E-3</c:v>
                </c:pt>
                <c:pt idx="792">
                  <c:v>1.39429480785913E-2</c:v>
                </c:pt>
                <c:pt idx="793">
                  <c:v>1.0837041357949599E-2</c:v>
                </c:pt>
                <c:pt idx="794">
                  <c:v>-3.2122045375333002E-3</c:v>
                </c:pt>
                <c:pt idx="795">
                  <c:v>-1.53051560474922E-2</c:v>
                </c:pt>
                <c:pt idx="796">
                  <c:v>-1.5800408263575799E-2</c:v>
                </c:pt>
                <c:pt idx="797">
                  <c:v>-7.75747458138635E-3</c:v>
                </c:pt>
                <c:pt idx="798">
                  <c:v>-1.3321789534689399E-3</c:v>
                </c:pt>
                <c:pt idx="799">
                  <c:v>-1.7989824489105101E-3</c:v>
                </c:pt>
                <c:pt idx="800">
                  <c:v>-4.7278888685599501E-3</c:v>
                </c:pt>
                <c:pt idx="801">
                  <c:v>-3.2595485610541698E-3</c:v>
                </c:pt>
                <c:pt idx="802">
                  <c:v>2.9080369528675298E-3</c:v>
                </c:pt>
                <c:pt idx="803">
                  <c:v>7.2068491388977002E-3</c:v>
                </c:pt>
                <c:pt idx="804">
                  <c:v>4.9978963712595699E-3</c:v>
                </c:pt>
                <c:pt idx="805">
                  <c:v>-8.8882609320716204E-4</c:v>
                </c:pt>
                <c:pt idx="806">
                  <c:v>-2.8590313545015802E-3</c:v>
                </c:pt>
                <c:pt idx="807">
                  <c:v>2.1373669186317201E-3</c:v>
                </c:pt>
                <c:pt idx="808">
                  <c:v>8.6246480841334992E-3</c:v>
                </c:pt>
                <c:pt idx="809">
                  <c:v>9.4780858620783903E-3</c:v>
                </c:pt>
                <c:pt idx="810">
                  <c:v>3.2118101457447698E-3</c:v>
                </c:pt>
                <c:pt idx="811">
                  <c:v>-3.74711245786557E-3</c:v>
                </c:pt>
                <c:pt idx="812">
                  <c:v>-5.6481952787530198E-3</c:v>
                </c:pt>
                <c:pt idx="813">
                  <c:v>-2.0771333638084301E-3</c:v>
                </c:pt>
                <c:pt idx="814">
                  <c:v>1.6023189396435901E-3</c:v>
                </c:pt>
                <c:pt idx="815">
                  <c:v>5.72826394818718E-4</c:v>
                </c:pt>
                <c:pt idx="816">
                  <c:v>-4.52689001808162E-3</c:v>
                </c:pt>
                <c:pt idx="817">
                  <c:v>-9.4102252897040398E-3</c:v>
                </c:pt>
                <c:pt idx="818">
                  <c:v>-1.0385818890987299E-2</c:v>
                </c:pt>
                <c:pt idx="819">
                  <c:v>-6.8738067619595897E-3</c:v>
                </c:pt>
                <c:pt idx="820">
                  <c:v>3.7572033086258702E-4</c:v>
                </c:pt>
                <c:pt idx="821">
                  <c:v>7.6567090388428702E-3</c:v>
                </c:pt>
                <c:pt idx="822">
                  <c:v>9.82778166954296E-3</c:v>
                </c:pt>
                <c:pt idx="823">
                  <c:v>4.2537407541114198E-3</c:v>
                </c:pt>
                <c:pt idx="824">
                  <c:v>-4.8926523285389998E-3</c:v>
                </c:pt>
                <c:pt idx="825" formatCode="0.00E+00">
                  <c:v>-8.9735704838857493E-3</c:v>
                </c:pt>
                <c:pt idx="826">
                  <c:v>-2.0748721288848999E-3</c:v>
                </c:pt>
                <c:pt idx="827">
                  <c:v>1.0586091744373201E-2</c:v>
                </c:pt>
                <c:pt idx="828">
                  <c:v>1.6735956505967198E-2</c:v>
                </c:pt>
                <c:pt idx="829">
                  <c:v>9.6279727514971807E-3</c:v>
                </c:pt>
                <c:pt idx="830">
                  <c:v>-2.79577638735189E-3</c:v>
                </c:pt>
                <c:pt idx="831">
                  <c:v>-8.0836181498775209E-3</c:v>
                </c:pt>
                <c:pt idx="832">
                  <c:v>-1.7057666225693999E-3</c:v>
                </c:pt>
                <c:pt idx="833">
                  <c:v>7.2379806268134204E-3</c:v>
                </c:pt>
                <c:pt idx="834">
                  <c:v>6.8261183130621603E-3</c:v>
                </c:pt>
                <c:pt idx="835">
                  <c:v>-3.6717043796360501E-3</c:v>
                </c:pt>
                <c:pt idx="836">
                  <c:v>-1.33406453374339E-2</c:v>
                </c:pt>
                <c:pt idx="837">
                  <c:v>-1.31905538070999E-2</c:v>
                </c:pt>
                <c:pt idx="838">
                  <c:v>-5.1597882837092299E-3</c:v>
                </c:pt>
                <c:pt idx="839">
                  <c:v>3.1956893827970998E-3</c:v>
                </c:pt>
                <c:pt idx="840">
                  <c:v>7.7705018483995997E-3</c:v>
                </c:pt>
                <c:pt idx="841">
                  <c:v>1.0502118857972399E-2</c:v>
                </c:pt>
                <c:pt idx="842">
                  <c:v>1.2444894477936201E-2</c:v>
                </c:pt>
                <c:pt idx="843">
                  <c:v>1.0113536868866299E-2</c:v>
                </c:pt>
                <c:pt idx="844">
                  <c:v>-1.13360179144754E-3</c:v>
                </c:pt>
                <c:pt idx="845">
                  <c:v>-1.39224673132119E-2</c:v>
                </c:pt>
                <c:pt idx="846">
                  <c:v>-1.58949215022644E-2</c:v>
                </c:pt>
                <c:pt idx="847">
                  <c:v>-5.4814311387579504E-4</c:v>
                </c:pt>
                <c:pt idx="848">
                  <c:v>1.98188888119393E-2</c:v>
                </c:pt>
                <c:pt idx="849">
                  <c:v>2.6576012373930001E-2</c:v>
                </c:pt>
                <c:pt idx="850">
                  <c:v>1.04245716737341E-2</c:v>
                </c:pt>
                <c:pt idx="851">
                  <c:v>-1.5624365165255699E-2</c:v>
                </c:pt>
                <c:pt idx="852">
                  <c:v>-2.9866672095407099E-2</c:v>
                </c:pt>
                <c:pt idx="853">
                  <c:v>-1.9860225934996499E-2</c:v>
                </c:pt>
                <c:pt idx="854">
                  <c:v>4.7106823082867597E-3</c:v>
                </c:pt>
                <c:pt idx="855">
                  <c:v>2.3457292070716399E-2</c:v>
                </c:pt>
                <c:pt idx="856">
                  <c:v>2.1863891520888901E-2</c:v>
                </c:pt>
                <c:pt idx="857">
                  <c:v>3.8454043742443601E-3</c:v>
                </c:pt>
                <c:pt idx="858">
                  <c:v>-1.48593824970379E-2</c:v>
                </c:pt>
                <c:pt idx="859">
                  <c:v>-1.9825844927065201E-2</c:v>
                </c:pt>
                <c:pt idx="860">
                  <c:v>-1.00450267023175E-2</c:v>
                </c:pt>
                <c:pt idx="861">
                  <c:v>3.7764103935860101E-3</c:v>
                </c:pt>
                <c:pt idx="862">
                  <c:v>9.9263602178435908E-3</c:v>
                </c:pt>
                <c:pt idx="863">
                  <c:v>7.0231367988950102E-3</c:v>
                </c:pt>
                <c:pt idx="864">
                  <c:v>2.4206749000529001E-3</c:v>
                </c:pt>
                <c:pt idx="865">
                  <c:v>2.4314464294545898E-3</c:v>
                </c:pt>
                <c:pt idx="866">
                  <c:v>5.8188410898276097E-3</c:v>
                </c:pt>
                <c:pt idx="867">
                  <c:v>5.9102541137524001E-3</c:v>
                </c:pt>
                <c:pt idx="868" formatCode="0.00E+00">
                  <c:v>-8.9639855990527199E-5</c:v>
                </c:pt>
                <c:pt idx="869">
                  <c:v>-6.1179287108517801E-3</c:v>
                </c:pt>
                <c:pt idx="870">
                  <c:v>-4.4996354509525601E-3</c:v>
                </c:pt>
                <c:pt idx="871">
                  <c:v>4.3005224137575102E-3</c:v>
                </c:pt>
                <c:pt idx="872">
                  <c:v>1.1097103326985099E-2</c:v>
                </c:pt>
                <c:pt idx="873">
                  <c:v>8.4965924162571805E-3</c:v>
                </c:pt>
                <c:pt idx="874">
                  <c:v>-1.39124774752577E-3</c:v>
                </c:pt>
                <c:pt idx="875">
                  <c:v>-9.1960599416086707E-3</c:v>
                </c:pt>
                <c:pt idx="876">
                  <c:v>-9.5197209790084097E-3</c:v>
                </c:pt>
                <c:pt idx="877">
                  <c:v>-5.3204706517883098E-3</c:v>
                </c:pt>
                <c:pt idx="878">
                  <c:v>-2.0640760666199602E-3</c:v>
                </c:pt>
                <c:pt idx="879">
                  <c:v>-1.7890078249343301E-3</c:v>
                </c:pt>
                <c:pt idx="880">
                  <c:v>-2.2199928552951798E-3</c:v>
                </c:pt>
                <c:pt idx="881">
                  <c:v>-1.1199208412466599E-3</c:v>
                </c:pt>
                <c:pt idx="882">
                  <c:v>7.8716689585847503E-4</c:v>
                </c:pt>
                <c:pt idx="883">
                  <c:v>7.4956675690145201E-4</c:v>
                </c:pt>
                <c:pt idx="884">
                  <c:v>4.4207840769220703E-4</c:v>
                </c:pt>
                <c:pt idx="885">
                  <c:v>2.5411187025640601E-3</c:v>
                </c:pt>
                <c:pt idx="886">
                  <c:v>5.7644052152335803E-3</c:v>
                </c:pt>
                <c:pt idx="887">
                  <c:v>5.4936978195273102E-3</c:v>
                </c:pt>
                <c:pt idx="888">
                  <c:v>4.1855557030499201E-4</c:v>
                </c:pt>
                <c:pt idx="889">
                  <c:v>-4.7876554212960996E-3</c:v>
                </c:pt>
                <c:pt idx="890">
                  <c:v>-4.1858383285810598E-3</c:v>
                </c:pt>
                <c:pt idx="891">
                  <c:v>1.8997049575586601E-3</c:v>
                </c:pt>
                <c:pt idx="892">
                  <c:v>6.2140010193694603E-3</c:v>
                </c:pt>
                <c:pt idx="893" formatCode="0.00E+00">
                  <c:v>2.7348883851704298E-3</c:v>
                </c:pt>
                <c:pt idx="894">
                  <c:v>-6.1326174445158997E-3</c:v>
                </c:pt>
                <c:pt idx="895">
                  <c:v>-1.13707212418584E-2</c:v>
                </c:pt>
                <c:pt idx="896">
                  <c:v>-7.3819772994154799E-3</c:v>
                </c:pt>
                <c:pt idx="897" formatCode="0.00E+00">
                  <c:v>2.1188689762663801E-3</c:v>
                </c:pt>
                <c:pt idx="898">
                  <c:v>9.1475015442055198E-3</c:v>
                </c:pt>
                <c:pt idx="899">
                  <c:v>9.9584198551347005E-3</c:v>
                </c:pt>
                <c:pt idx="900">
                  <c:v>6.4360156452015404E-3</c:v>
                </c:pt>
                <c:pt idx="901">
                  <c:v>1.60994540946213E-3</c:v>
                </c:pt>
                <c:pt idx="902">
                  <c:v>-2.16522087574645E-3</c:v>
                </c:pt>
                <c:pt idx="903">
                  <c:v>-4.4326223693243998E-3</c:v>
                </c:pt>
                <c:pt idx="904">
                  <c:v>-4.4950316260018996E-3</c:v>
                </c:pt>
                <c:pt idx="905">
                  <c:v>-2.1852082703555501E-3</c:v>
                </c:pt>
                <c:pt idx="906">
                  <c:v>1.1628238428197299E-3</c:v>
                </c:pt>
                <c:pt idx="907">
                  <c:v>2.1654602118441201E-3</c:v>
                </c:pt>
                <c:pt idx="908">
                  <c:v>2.8644205613126699E-4</c:v>
                </c:pt>
                <c:pt idx="909">
                  <c:v>-1.36048734204252E-3</c:v>
                </c:pt>
                <c:pt idx="910">
                  <c:v>-1.5393085661674001E-4</c:v>
                </c:pt>
                <c:pt idx="911">
                  <c:v>2.5829796589420602E-3</c:v>
                </c:pt>
                <c:pt idx="912">
                  <c:v>3.5280929422283301E-3</c:v>
                </c:pt>
                <c:pt idx="913">
                  <c:v>2.1678386703850899E-3</c:v>
                </c:pt>
                <c:pt idx="914">
                  <c:v>1.52114053857549E-3</c:v>
                </c:pt>
                <c:pt idx="915">
                  <c:v>3.70853952860152E-3</c:v>
                </c:pt>
                <c:pt idx="916" formatCode="0.00E+00">
                  <c:v>6.4851385906615098E-3</c:v>
                </c:pt>
                <c:pt idx="917">
                  <c:v>5.5278768089808399E-3</c:v>
                </c:pt>
                <c:pt idx="918">
                  <c:v>-2.1904980540268101E-4</c:v>
                </c:pt>
                <c:pt idx="919">
                  <c:v>-6.7502496677110998E-3</c:v>
                </c:pt>
                <c:pt idx="920">
                  <c:v>-8.9220306790336601E-3</c:v>
                </c:pt>
                <c:pt idx="921">
                  <c:v>-6.4339087313146802E-3</c:v>
                </c:pt>
                <c:pt idx="922">
                  <c:v>-3.2387034594571098E-3</c:v>
                </c:pt>
                <c:pt idx="923">
                  <c:v>-8.1644594011186298E-4</c:v>
                </c:pt>
                <c:pt idx="924">
                  <c:v>2.0628783496698701E-3</c:v>
                </c:pt>
                <c:pt idx="925">
                  <c:v>5.4562924227603404E-3</c:v>
                </c:pt>
                <c:pt idx="926">
                  <c:v>5.7251864886429804E-3</c:v>
                </c:pt>
                <c:pt idx="927">
                  <c:v>2.01056368359832E-4</c:v>
                </c:pt>
                <c:pt idx="928">
                  <c:v>-8.2838608866265193E-3</c:v>
                </c:pt>
                <c:pt idx="929">
                  <c:v>-1.12749899310825E-2</c:v>
                </c:pt>
                <c:pt idx="930">
                  <c:v>-3.5803788143611501E-3</c:v>
                </c:pt>
                <c:pt idx="931">
                  <c:v>9.1754887777017995E-3</c:v>
                </c:pt>
                <c:pt idx="932">
                  <c:v>1.5286453572717301E-2</c:v>
                </c:pt>
                <c:pt idx="933">
                  <c:v>9.2202290730708306E-3</c:v>
                </c:pt>
                <c:pt idx="934">
                  <c:v>-3.23967042284431E-3</c:v>
                </c:pt>
                <c:pt idx="935">
                  <c:v>-1.11793090904799E-2</c:v>
                </c:pt>
                <c:pt idx="936">
                  <c:v>-9.2752218823607298E-3</c:v>
                </c:pt>
                <c:pt idx="937">
                  <c:v>-1.2745665097411501E-3</c:v>
                </c:pt>
                <c:pt idx="938">
                  <c:v>4.5686927468928098E-3</c:v>
                </c:pt>
                <c:pt idx="939">
                  <c:v>4.3545483728081704E-3</c:v>
                </c:pt>
                <c:pt idx="940">
                  <c:v>1.8381678436160101E-4</c:v>
                </c:pt>
                <c:pt idx="941">
                  <c:v>-4.4364386586073501E-3</c:v>
                </c:pt>
                <c:pt idx="942">
                  <c:v>-6.81385635368953E-3</c:v>
                </c:pt>
                <c:pt idx="943">
                  <c:v>-5.6128119861137398E-3</c:v>
                </c:pt>
                <c:pt idx="944">
                  <c:v>-5.85922422039658E-4</c:v>
                </c:pt>
                <c:pt idx="945">
                  <c:v>6.1087335743257899E-3</c:v>
                </c:pt>
                <c:pt idx="946">
                  <c:v>1.11364801857368E-2</c:v>
                </c:pt>
                <c:pt idx="947">
                  <c:v>1.14178146140389E-2</c:v>
                </c:pt>
                <c:pt idx="948">
                  <c:v>7.6078693980242999E-3</c:v>
                </c:pt>
                <c:pt idx="949">
                  <c:v>2.9135386626632002E-3</c:v>
                </c:pt>
                <c:pt idx="950">
                  <c:v>-4.4107423576971702E-4</c:v>
                </c:pt>
                <c:pt idx="951">
                  <c:v>-1.9052676796915799E-3</c:v>
                </c:pt>
                <c:pt idx="952">
                  <c:v>-2.97292799791346E-3</c:v>
                </c:pt>
                <c:pt idx="953">
                  <c:v>-3.4908896431124999E-3</c:v>
                </c:pt>
                <c:pt idx="954">
                  <c:v>-2.8932261340689699E-3</c:v>
                </c:pt>
                <c:pt idx="955">
                  <c:v>-8.8358354573144903E-4</c:v>
                </c:pt>
                <c:pt idx="956">
                  <c:v>4.0615412494261999E-4</c:v>
                </c:pt>
                <c:pt idx="957">
                  <c:v>4.6901658951581599E-4</c:v>
                </c:pt>
                <c:pt idx="958" formatCode="0.00E+00">
                  <c:v>9.17252561076067E-5</c:v>
                </c:pt>
                <c:pt idx="959">
                  <c:v>3.1583628652287802E-4</c:v>
                </c:pt>
                <c:pt idx="960">
                  <c:v>6.4677493264976105E-4</c:v>
                </c:pt>
                <c:pt idx="961">
                  <c:v>-2.7137551116947298E-4</c:v>
                </c:pt>
                <c:pt idx="962">
                  <c:v>-2.65924763838544E-3</c:v>
                </c:pt>
                <c:pt idx="963">
                  <c:v>-4.6654270493923598E-3</c:v>
                </c:pt>
                <c:pt idx="964">
                  <c:v>-4.0031885141642697E-3</c:v>
                </c:pt>
                <c:pt idx="965">
                  <c:v>-1.69433113828632E-3</c:v>
                </c:pt>
                <c:pt idx="966">
                  <c:v>5.0889619132370905E-4</c:v>
                </c:pt>
                <c:pt idx="967">
                  <c:v>1.47674663358062E-3</c:v>
                </c:pt>
                <c:pt idx="968">
                  <c:v>2.41603240564127E-3</c:v>
                </c:pt>
                <c:pt idx="969">
                  <c:v>3.7600608620277499E-3</c:v>
                </c:pt>
                <c:pt idx="970">
                  <c:v>3.9778511089210902E-3</c:v>
                </c:pt>
                <c:pt idx="971">
                  <c:v>1.8075937489309001E-3</c:v>
                </c:pt>
                <c:pt idx="972">
                  <c:v>-1.0042031969872099E-3</c:v>
                </c:pt>
                <c:pt idx="973">
                  <c:v>-1.6061960730968201E-3</c:v>
                </c:pt>
                <c:pt idx="974">
                  <c:v>7.5432161949288404E-4</c:v>
                </c:pt>
                <c:pt idx="975">
                  <c:v>2.7714660801652002E-3</c:v>
                </c:pt>
                <c:pt idx="976">
                  <c:v>1.32304437037292E-3</c:v>
                </c:pt>
                <c:pt idx="977">
                  <c:v>-2.56058333506363E-3</c:v>
                </c:pt>
                <c:pt idx="978">
                  <c:v>-3.8646086723807299E-3</c:v>
                </c:pt>
                <c:pt idx="979">
                  <c:v>-6.9773133617526996E-4</c:v>
                </c:pt>
                <c:pt idx="980">
                  <c:v>2.9861818780379801E-3</c:v>
                </c:pt>
                <c:pt idx="981">
                  <c:v>2.3251063396371799E-3</c:v>
                </c:pt>
                <c:pt idx="982">
                  <c:v>-2.83613680390972E-3</c:v>
                </c:pt>
                <c:pt idx="983">
                  <c:v>-7.1359328290777502E-3</c:v>
                </c:pt>
                <c:pt idx="984">
                  <c:v>-5.9956951786462199E-3</c:v>
                </c:pt>
                <c:pt idx="985">
                  <c:v>-1.3878276830288001E-3</c:v>
                </c:pt>
                <c:pt idx="986">
                  <c:v>1.0441661028818101E-3</c:v>
                </c:pt>
                <c:pt idx="987">
                  <c:v>-1.4160884050022299E-3</c:v>
                </c:pt>
                <c:pt idx="988">
                  <c:v>-4.9075682325390897E-3</c:v>
                </c:pt>
                <c:pt idx="989">
                  <c:v>-4.9265045353039001E-3</c:v>
                </c:pt>
                <c:pt idx="990">
                  <c:v>-4.1043386992828602E-4</c:v>
                </c:pt>
                <c:pt idx="991">
                  <c:v>3.5939139793347901E-3</c:v>
                </c:pt>
                <c:pt idx="992">
                  <c:v>3.4731128919387199E-3</c:v>
                </c:pt>
                <c:pt idx="993">
                  <c:v>3.5779952545084202E-4</c:v>
                </c:pt>
                <c:pt idx="994">
                  <c:v>-1.32193842906578E-3</c:v>
                </c:pt>
                <c:pt idx="995">
                  <c:v>2.8070076381593302E-4</c:v>
                </c:pt>
                <c:pt idx="996">
                  <c:v>3.20097870405542E-3</c:v>
                </c:pt>
                <c:pt idx="997">
                  <c:v>4.2106682959950599E-3</c:v>
                </c:pt>
                <c:pt idx="998">
                  <c:v>2.2193147059515802E-3</c:v>
                </c:pt>
                <c:pt idx="999">
                  <c:v>-3.3173555822496798E-4</c:v>
                </c:pt>
                <c:pt idx="1000" formatCode="0.00E+00">
                  <c:v>-2.4059071431200701E-5</c:v>
                </c:pt>
              </c:numCache>
            </c:numRef>
          </c:yVal>
          <c:smooth val="1"/>
        </c:ser>
        <c:ser>
          <c:idx val="1"/>
          <c:order val="1"/>
          <c:tx>
            <c:strRef>
              <c:f>longitudinal!$C$4</c:f>
              <c:strCache>
                <c:ptCount val="1"/>
                <c:pt idx="0">
                  <c:v>'Pier 2 - E. Longitudinal'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longitudinal!$A$5:$A$1005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longitudinal!$C$5:$C$1005</c:f>
              <c:numCache>
                <c:formatCode>General</c:formatCode>
                <c:ptCount val="1001"/>
                <c:pt idx="0">
                  <c:v>-3.1361419013617498E-2</c:v>
                </c:pt>
                <c:pt idx="1">
                  <c:v>-3.7794797809509298E-2</c:v>
                </c:pt>
                <c:pt idx="2">
                  <c:v>-3.9475736066928897E-3</c:v>
                </c:pt>
                <c:pt idx="3">
                  <c:v>2.56193677500356E-2</c:v>
                </c:pt>
                <c:pt idx="4">
                  <c:v>2.1765965886604701E-2</c:v>
                </c:pt>
                <c:pt idx="5">
                  <c:v>-3.4582299103543398E-3</c:v>
                </c:pt>
                <c:pt idx="6">
                  <c:v>-1.99756170803954E-2</c:v>
                </c:pt>
                <c:pt idx="7">
                  <c:v>-1.55941176998144E-2</c:v>
                </c:pt>
                <c:pt idx="8">
                  <c:v>-2.3572226412969699E-3</c:v>
                </c:pt>
                <c:pt idx="9">
                  <c:v>8.12605360906162E-3</c:v>
                </c:pt>
                <c:pt idx="10">
                  <c:v>1.6514938713767101E-2</c:v>
                </c:pt>
                <c:pt idx="11">
                  <c:v>2.4568317100208601E-2</c:v>
                </c:pt>
                <c:pt idx="12">
                  <c:v>1.7944624410082599E-2</c:v>
                </c:pt>
                <c:pt idx="13">
                  <c:v>-8.7014966665017093E-3</c:v>
                </c:pt>
                <c:pt idx="14">
                  <c:v>-3.5604325365518101E-2</c:v>
                </c:pt>
                <c:pt idx="15">
                  <c:v>-2.9976244603898399E-2</c:v>
                </c:pt>
                <c:pt idx="16">
                  <c:v>8.4921529424690691E-3</c:v>
                </c:pt>
                <c:pt idx="17">
                  <c:v>4.27297569430279E-2</c:v>
                </c:pt>
                <c:pt idx="18">
                  <c:v>3.5688089836938802E-2</c:v>
                </c:pt>
                <c:pt idx="19">
                  <c:v>-3.1868136547681999E-3</c:v>
                </c:pt>
                <c:pt idx="20">
                  <c:v>-2.9633972404830799E-2</c:v>
                </c:pt>
                <c:pt idx="21">
                  <c:v>-1.5628694872796601E-2</c:v>
                </c:pt>
                <c:pt idx="22">
                  <c:v>1.64369961421824E-2</c:v>
                </c:pt>
                <c:pt idx="23">
                  <c:v>2.5288633892026499E-2</c:v>
                </c:pt>
                <c:pt idx="24">
                  <c:v>2.85507686530097E-3</c:v>
                </c:pt>
                <c:pt idx="25">
                  <c:v>-1.9281836864413499E-2</c:v>
                </c:pt>
                <c:pt idx="26">
                  <c:v>-1.42800725520052E-2</c:v>
                </c:pt>
                <c:pt idx="27">
                  <c:v>5.7026743327858497E-3</c:v>
                </c:pt>
                <c:pt idx="28">
                  <c:v>9.8532060359765201E-3</c:v>
                </c:pt>
                <c:pt idx="29">
                  <c:v>-7.7129685367850302E-3</c:v>
                </c:pt>
                <c:pt idx="30">
                  <c:v>-2.0156243468426701E-2</c:v>
                </c:pt>
                <c:pt idx="31">
                  <c:v>-7.7733871954783996E-3</c:v>
                </c:pt>
                <c:pt idx="32">
                  <c:v>1.3437646428101E-2</c:v>
                </c:pt>
                <c:pt idx="33">
                  <c:v>1.48539085700091E-2</c:v>
                </c:pt>
                <c:pt idx="34">
                  <c:v>-4.5458509090192103E-3</c:v>
                </c:pt>
                <c:pt idx="35">
                  <c:v>-1.7771650850558901E-2</c:v>
                </c:pt>
                <c:pt idx="36">
                  <c:v>-4.7731219523573301E-3</c:v>
                </c:pt>
                <c:pt idx="37">
                  <c:v>1.9745088016886701E-2</c:v>
                </c:pt>
                <c:pt idx="38">
                  <c:v>2.6525722475552099E-2</c:v>
                </c:pt>
                <c:pt idx="39">
                  <c:v>8.0949951295047496E-3</c:v>
                </c:pt>
                <c:pt idx="40">
                  <c:v>-9.2574164930388607E-3</c:v>
                </c:pt>
                <c:pt idx="41">
                  <c:v>-3.6873676063298899E-3</c:v>
                </c:pt>
                <c:pt idx="42">
                  <c:v>1.56126023536131E-2</c:v>
                </c:pt>
                <c:pt idx="43">
                  <c:v>2.08862238035568E-2</c:v>
                </c:pt>
                <c:pt idx="44">
                  <c:v>5.4711250620839598E-3</c:v>
                </c:pt>
                <c:pt idx="45">
                  <c:v>-1.08198018637321E-2</c:v>
                </c:pt>
                <c:pt idx="46">
                  <c:v>-7.7992529164636797E-3</c:v>
                </c:pt>
                <c:pt idx="47">
                  <c:v>9.2500397975800192E-3</c:v>
                </c:pt>
                <c:pt idx="48">
                  <c:v>1.8881832093105198E-2</c:v>
                </c:pt>
                <c:pt idx="49">
                  <c:v>1.0070120273684299E-2</c:v>
                </c:pt>
                <c:pt idx="50">
                  <c:v>-5.0777535373104799E-3</c:v>
                </c:pt>
                <c:pt idx="51">
                  <c:v>-1.1263141544519999E-2</c:v>
                </c:pt>
                <c:pt idx="52">
                  <c:v>-8.0252011827617702E-3</c:v>
                </c:pt>
                <c:pt idx="53">
                  <c:v>-7.4975768986828501E-3</c:v>
                </c:pt>
                <c:pt idx="54">
                  <c:v>-1.2064804799052E-2</c:v>
                </c:pt>
                <c:pt idx="55">
                  <c:v>-1.13751050428769E-2</c:v>
                </c:pt>
                <c:pt idx="56">
                  <c:v>1.6111273949450801E-3</c:v>
                </c:pt>
                <c:pt idx="57">
                  <c:v>1.61854394317788E-2</c:v>
                </c:pt>
                <c:pt idx="58">
                  <c:v>1.6889494797021901E-2</c:v>
                </c:pt>
                <c:pt idx="59">
                  <c:v>3.34395881707749E-3</c:v>
                </c:pt>
                <c:pt idx="60">
                  <c:v>-6.6499314760345403E-3</c:v>
                </c:pt>
                <c:pt idx="61" formatCode="0.00E+00">
                  <c:v>7.1209218175789196E-6</c:v>
                </c:pt>
                <c:pt idx="62">
                  <c:v>1.5872169731078901E-2</c:v>
                </c:pt>
                <c:pt idx="63">
                  <c:v>2.1482876930816401E-2</c:v>
                </c:pt>
                <c:pt idx="64">
                  <c:v>8.3896374579486392E-3</c:v>
                </c:pt>
                <c:pt idx="65">
                  <c:v>-9.8411275347522094E-3</c:v>
                </c:pt>
                <c:pt idx="66">
                  <c:v>-1.40328538172805E-2</c:v>
                </c:pt>
                <c:pt idx="67">
                  <c:v>-1.4338907943086999E-3</c:v>
                </c:pt>
                <c:pt idx="68">
                  <c:v>1.13400846438023E-2</c:v>
                </c:pt>
                <c:pt idx="69">
                  <c:v>9.9188117382949508E-3</c:v>
                </c:pt>
                <c:pt idx="70">
                  <c:v>-3.7330059272726898E-3</c:v>
                </c:pt>
                <c:pt idx="71">
                  <c:v>-1.51899488389396E-2</c:v>
                </c:pt>
                <c:pt idx="72">
                  <c:v>-1.48091844596489E-2</c:v>
                </c:pt>
                <c:pt idx="73">
                  <c:v>-4.6537231343048401E-3</c:v>
                </c:pt>
                <c:pt idx="74">
                  <c:v>5.0899522678978498E-3</c:v>
                </c:pt>
                <c:pt idx="75">
                  <c:v>7.5002443656295202E-3</c:v>
                </c:pt>
                <c:pt idx="76">
                  <c:v>3.0884393806231902E-3</c:v>
                </c:pt>
                <c:pt idx="77">
                  <c:v>-3.9455057384405797E-3</c:v>
                </c:pt>
                <c:pt idx="78">
                  <c:v>-8.8766791931861305E-3</c:v>
                </c:pt>
                <c:pt idx="79">
                  <c:v>-8.5978816816705897E-3</c:v>
                </c:pt>
                <c:pt idx="80">
                  <c:v>-2.2232959024129501E-3</c:v>
                </c:pt>
                <c:pt idx="81">
                  <c:v>6.78154133098198E-3</c:v>
                </c:pt>
                <c:pt idx="82">
                  <c:v>1.19835222364232E-2</c:v>
                </c:pt>
                <c:pt idx="83">
                  <c:v>9.8188775156619994E-3</c:v>
                </c:pt>
                <c:pt idx="84">
                  <c:v>2.51343999318929E-3</c:v>
                </c:pt>
                <c:pt idx="85">
                  <c:v>-3.0558741108629899E-3</c:v>
                </c:pt>
                <c:pt idx="86">
                  <c:v>-4.2563152397754002E-3</c:v>
                </c:pt>
                <c:pt idx="87">
                  <c:v>-3.9093253144902801E-3</c:v>
                </c:pt>
                <c:pt idx="88">
                  <c:v>-6.43790537331476E-3</c:v>
                </c:pt>
                <c:pt idx="89">
                  <c:v>-8.4372611458153005E-3</c:v>
                </c:pt>
                <c:pt idx="90">
                  <c:v>-3.9598718185102303E-3</c:v>
                </c:pt>
                <c:pt idx="91">
                  <c:v>7.7424183808995602E-3</c:v>
                </c:pt>
                <c:pt idx="92">
                  <c:v>1.7335437381002499E-2</c:v>
                </c:pt>
                <c:pt idx="93">
                  <c:v>1.6260908556814599E-2</c:v>
                </c:pt>
                <c:pt idx="94">
                  <c:v>4.42840525697693E-3</c:v>
                </c:pt>
                <c:pt idx="95">
                  <c:v>-7.0035450401081598E-3</c:v>
                </c:pt>
                <c:pt idx="96">
                  <c:v>-7.68677177233689E-3</c:v>
                </c:pt>
                <c:pt idx="97">
                  <c:v>1.67725102526022E-3</c:v>
                </c:pt>
                <c:pt idx="98">
                  <c:v>1.00939746168455E-2</c:v>
                </c:pt>
                <c:pt idx="99">
                  <c:v>9.9132019767421906E-3</c:v>
                </c:pt>
                <c:pt idx="100">
                  <c:v>3.4184015786567499E-3</c:v>
                </c:pt>
                <c:pt idx="101">
                  <c:v>-2.7520352122389802E-3</c:v>
                </c:pt>
                <c:pt idx="102">
                  <c:v>-5.3794090687984504E-3</c:v>
                </c:pt>
                <c:pt idx="103">
                  <c:v>-5.9614004166622598E-3</c:v>
                </c:pt>
                <c:pt idx="104">
                  <c:v>-4.8637805631909E-3</c:v>
                </c:pt>
                <c:pt idx="105">
                  <c:v>-8.4259391440218601E-4</c:v>
                </c:pt>
                <c:pt idx="106">
                  <c:v>6.2012039087145504E-3</c:v>
                </c:pt>
                <c:pt idx="107">
                  <c:v>1.10658506690981E-2</c:v>
                </c:pt>
                <c:pt idx="108">
                  <c:v>8.8590363299099698E-3</c:v>
                </c:pt>
                <c:pt idx="109">
                  <c:v>-1.00104860036628E-3</c:v>
                </c:pt>
                <c:pt idx="110">
                  <c:v>-9.7838051041354099E-3</c:v>
                </c:pt>
                <c:pt idx="111">
                  <c:v>-1.07755184608533E-2</c:v>
                </c:pt>
                <c:pt idx="112">
                  <c:v>-4.0987301121371998E-3</c:v>
                </c:pt>
                <c:pt idx="113">
                  <c:v>2.3884686142542398E-3</c:v>
                </c:pt>
                <c:pt idx="114">
                  <c:v>5.6548019967007203E-3</c:v>
                </c:pt>
                <c:pt idx="115">
                  <c:v>6.7258420409790198E-3</c:v>
                </c:pt>
                <c:pt idx="116">
                  <c:v>6.9365414986766001E-3</c:v>
                </c:pt>
                <c:pt idx="117">
                  <c:v>2.35655371893107E-3</c:v>
                </c:pt>
                <c:pt idx="118">
                  <c:v>-9.1558385035761108E-3</c:v>
                </c:pt>
                <c:pt idx="119">
                  <c:v>-2.05129542295776E-2</c:v>
                </c:pt>
                <c:pt idx="120">
                  <c:v>-1.95221531284961E-2</c:v>
                </c:pt>
                <c:pt idx="121">
                  <c:v>-2.1749228030929699E-3</c:v>
                </c:pt>
                <c:pt idx="122">
                  <c:v>1.8013964936559101E-2</c:v>
                </c:pt>
                <c:pt idx="123">
                  <c:v>2.3019605439315902E-2</c:v>
                </c:pt>
                <c:pt idx="124">
                  <c:v>7.7074407024890698E-3</c:v>
                </c:pt>
                <c:pt idx="125">
                  <c:v>-1.0936907984626199E-2</c:v>
                </c:pt>
                <c:pt idx="126">
                  <c:v>-1.29101291139836E-2</c:v>
                </c:pt>
                <c:pt idx="127">
                  <c:v>4.0314610550533404E-3</c:v>
                </c:pt>
                <c:pt idx="128">
                  <c:v>2.0535894942674601E-2</c:v>
                </c:pt>
                <c:pt idx="129">
                  <c:v>1.89863158502298E-2</c:v>
                </c:pt>
                <c:pt idx="130">
                  <c:v>5.3711467215139205E-4</c:v>
                </c:pt>
                <c:pt idx="131">
                  <c:v>-1.6301175951956799E-2</c:v>
                </c:pt>
                <c:pt idx="132">
                  <c:v>-1.7325857710831699E-2</c:v>
                </c:pt>
                <c:pt idx="133">
                  <c:v>-4.7257634031512103E-3</c:v>
                </c:pt>
                <c:pt idx="134">
                  <c:v>7.0594446540361002E-3</c:v>
                </c:pt>
                <c:pt idx="135">
                  <c:v>8.6723301214579399E-3</c:v>
                </c:pt>
                <c:pt idx="136">
                  <c:v>2.3251311899720002E-3</c:v>
                </c:pt>
                <c:pt idx="137">
                  <c:v>-4.3812312149417096E-3</c:v>
                </c:pt>
                <c:pt idx="138">
                  <c:v>-9.7976630862696302E-3</c:v>
                </c:pt>
                <c:pt idx="139">
                  <c:v>-1.6759174369296199E-2</c:v>
                </c:pt>
                <c:pt idx="140">
                  <c:v>-1.8387726890253801E-2</c:v>
                </c:pt>
                <c:pt idx="141">
                  <c:v>-4.15594387119291E-3</c:v>
                </c:pt>
                <c:pt idx="142">
                  <c:v>2.5966999185495599E-2</c:v>
                </c:pt>
                <c:pt idx="143">
                  <c:v>4.9594317842772802E-2</c:v>
                </c:pt>
                <c:pt idx="144">
                  <c:v>4.4007805836195901E-2</c:v>
                </c:pt>
                <c:pt idx="145">
                  <c:v>5.6590950268528501E-3</c:v>
                </c:pt>
                <c:pt idx="146">
                  <c:v>-3.5477985662703201E-2</c:v>
                </c:pt>
                <c:pt idx="147">
                  <c:v>-4.4886254673988497E-2</c:v>
                </c:pt>
                <c:pt idx="148">
                  <c:v>-1.6709120922048199E-2</c:v>
                </c:pt>
                <c:pt idx="149">
                  <c:v>1.8951487854931701E-2</c:v>
                </c:pt>
                <c:pt idx="150">
                  <c:v>3.0908433024537298E-2</c:v>
                </c:pt>
                <c:pt idx="151">
                  <c:v>1.5960036499120998E-2</c:v>
                </c:pt>
                <c:pt idx="152">
                  <c:v>-1.5580048015269401E-3</c:v>
                </c:pt>
                <c:pt idx="153">
                  <c:v>-2.6751068896853601E-3</c:v>
                </c:pt>
                <c:pt idx="154">
                  <c:v>6.4205388344751096E-3</c:v>
                </c:pt>
                <c:pt idx="155">
                  <c:v>4.9680266289723E-3</c:v>
                </c:pt>
                <c:pt idx="156">
                  <c:v>-1.33995436449391E-2</c:v>
                </c:pt>
                <c:pt idx="157">
                  <c:v>-3.2257996505003599E-2</c:v>
                </c:pt>
                <c:pt idx="158">
                  <c:v>-2.86003173238355E-2</c:v>
                </c:pt>
                <c:pt idx="159">
                  <c:v>-2.11726557222269E-4</c:v>
                </c:pt>
                <c:pt idx="160">
                  <c:v>3.0041608006706799E-2</c:v>
                </c:pt>
                <c:pt idx="161">
                  <c:v>3.57861160755749E-2</c:v>
                </c:pt>
                <c:pt idx="162">
                  <c:v>1.26780047394648E-2</c:v>
                </c:pt>
                <c:pt idx="163">
                  <c:v>-2.04901987972421E-2</c:v>
                </c:pt>
                <c:pt idx="164">
                  <c:v>-3.80772459043726E-2</c:v>
                </c:pt>
                <c:pt idx="165">
                  <c:v>-2.8484704008508301E-2</c:v>
                </c:pt>
                <c:pt idx="166">
                  <c:v>-3.47088605775884E-4</c:v>
                </c:pt>
                <c:pt idx="167">
                  <c:v>2.4923593597506701E-2</c:v>
                </c:pt>
                <c:pt idx="168">
                  <c:v>3.01628376740476E-2</c:v>
                </c:pt>
                <c:pt idx="169">
                  <c:v>1.45185406702524E-2</c:v>
                </c:pt>
                <c:pt idx="170">
                  <c:v>-6.36639411147204E-3</c:v>
                </c:pt>
                <c:pt idx="171">
                  <c:v>-1.3827163638989301E-2</c:v>
                </c:pt>
                <c:pt idx="172">
                  <c:v>-4.0652957850116104E-3</c:v>
                </c:pt>
                <c:pt idx="173">
                  <c:v>1.05140671430114E-2</c:v>
                </c:pt>
                <c:pt idx="174">
                  <c:v>1.26155701875688E-2</c:v>
                </c:pt>
                <c:pt idx="175">
                  <c:v>-1.5611647205618099E-4</c:v>
                </c:pt>
                <c:pt idx="176">
                  <c:v>-1.4645783479332901E-2</c:v>
                </c:pt>
                <c:pt idx="177">
                  <c:v>-1.6785986544528599E-2</c:v>
                </c:pt>
                <c:pt idx="178">
                  <c:v>-7.6375873728230003E-3</c:v>
                </c:pt>
                <c:pt idx="179">
                  <c:v>1.2635890051399199E-4</c:v>
                </c:pt>
                <c:pt idx="180">
                  <c:v>-1.6415637219983801E-3</c:v>
                </c:pt>
                <c:pt idx="181">
                  <c:v>-8.4292830784412007E-3</c:v>
                </c:pt>
                <c:pt idx="182">
                  <c:v>-1.0392662059840799E-2</c:v>
                </c:pt>
                <c:pt idx="183">
                  <c:v>-5.73457103437181E-3</c:v>
                </c:pt>
                <c:pt idx="184">
                  <c:v>-1.04774618097106E-3</c:v>
                </c:pt>
                <c:pt idx="185">
                  <c:v>-1.53443129497683E-3</c:v>
                </c:pt>
                <c:pt idx="186">
                  <c:v>-5.0212577648105503E-3</c:v>
                </c:pt>
                <c:pt idx="187">
                  <c:v>-5.4345102953174901E-3</c:v>
                </c:pt>
                <c:pt idx="188">
                  <c:v>-1.20415448623176E-3</c:v>
                </c:pt>
                <c:pt idx="189">
                  <c:v>4.0263305821195599E-3</c:v>
                </c:pt>
                <c:pt idx="190">
                  <c:v>5.3123382319614299E-3</c:v>
                </c:pt>
                <c:pt idx="191">
                  <c:v>1.8141068601148099E-3</c:v>
                </c:pt>
                <c:pt idx="192">
                  <c:v>-4.0007398583908104E-3</c:v>
                </c:pt>
                <c:pt idx="193">
                  <c:v>-8.5213482226044902E-3</c:v>
                </c:pt>
                <c:pt idx="194">
                  <c:v>-7.8185888020963195E-3</c:v>
                </c:pt>
                <c:pt idx="195">
                  <c:v>-2.1691394948352401E-3</c:v>
                </c:pt>
                <c:pt idx="196">
                  <c:v>5.9352828689393199E-3</c:v>
                </c:pt>
                <c:pt idx="197">
                  <c:v>9.5953251439216802E-3</c:v>
                </c:pt>
                <c:pt idx="198">
                  <c:v>4.7557398742455502E-3</c:v>
                </c:pt>
                <c:pt idx="199">
                  <c:v>-5.4635934012994998E-3</c:v>
                </c:pt>
                <c:pt idx="200">
                  <c:v>-1.09269749917394E-2</c:v>
                </c:pt>
                <c:pt idx="201">
                  <c:v>-6.9656838311181104E-3</c:v>
                </c:pt>
                <c:pt idx="202">
                  <c:v>2.6985681863659098E-4</c:v>
                </c:pt>
                <c:pt idx="203">
                  <c:v>5.6096333242462596E-4</c:v>
                </c:pt>
                <c:pt idx="204">
                  <c:v>-7.0900526073550902E-3</c:v>
                </c:pt>
                <c:pt idx="205">
                  <c:v>-1.3139563288356099E-2</c:v>
                </c:pt>
                <c:pt idx="206">
                  <c:v>-6.8722205849911597E-3</c:v>
                </c:pt>
                <c:pt idx="207">
                  <c:v>8.2114091120119009E-3</c:v>
                </c:pt>
                <c:pt idx="208">
                  <c:v>1.7578443724387102E-2</c:v>
                </c:pt>
                <c:pt idx="209">
                  <c:v>1.12115896920057E-2</c:v>
                </c:pt>
                <c:pt idx="210">
                  <c:v>-3.87947585022041E-3</c:v>
                </c:pt>
                <c:pt idx="211">
                  <c:v>-1.10620041498536E-2</c:v>
                </c:pt>
                <c:pt idx="212">
                  <c:v>-3.9444903379747499E-3</c:v>
                </c:pt>
                <c:pt idx="213">
                  <c:v>7.5224264552834902E-3</c:v>
                </c:pt>
                <c:pt idx="214">
                  <c:v>9.5219001224654005E-3</c:v>
                </c:pt>
                <c:pt idx="215">
                  <c:v>1.2973920812365701E-3</c:v>
                </c:pt>
                <c:pt idx="216">
                  <c:v>-6.5213871418597202E-3</c:v>
                </c:pt>
                <c:pt idx="217">
                  <c:v>-5.1125466199073103E-3</c:v>
                </c:pt>
                <c:pt idx="218">
                  <c:v>2.9409548216497799E-3</c:v>
                </c:pt>
                <c:pt idx="219">
                  <c:v>8.37895624167663E-3</c:v>
                </c:pt>
                <c:pt idx="220">
                  <c:v>7.71058926525131E-3</c:v>
                </c:pt>
                <c:pt idx="221">
                  <c:v>4.3871174136930402E-3</c:v>
                </c:pt>
                <c:pt idx="222">
                  <c:v>2.5053217516990398E-3</c:v>
                </c:pt>
                <c:pt idx="223">
                  <c:v>9.1450705482830005E-4</c:v>
                </c:pt>
                <c:pt idx="224">
                  <c:v>-2.32500787121771E-3</c:v>
                </c:pt>
                <c:pt idx="225">
                  <c:v>-5.61947096020098E-3</c:v>
                </c:pt>
                <c:pt idx="226">
                  <c:v>-3.9180468934609898E-3</c:v>
                </c:pt>
                <c:pt idx="227">
                  <c:v>2.0069692152984999E-3</c:v>
                </c:pt>
                <c:pt idx="228">
                  <c:v>4.6865389787379402E-3</c:v>
                </c:pt>
                <c:pt idx="229">
                  <c:v>-6.5584951583175797E-4</c:v>
                </c:pt>
                <c:pt idx="230">
                  <c:v>-7.0708506519528399E-3</c:v>
                </c:pt>
                <c:pt idx="231">
                  <c:v>-6.7806850060533703E-3</c:v>
                </c:pt>
                <c:pt idx="232">
                  <c:v>1.72283704809427E-3</c:v>
                </c:pt>
                <c:pt idx="233">
                  <c:v>8.9783498769261307E-3</c:v>
                </c:pt>
                <c:pt idx="234">
                  <c:v>6.57458543277581E-3</c:v>
                </c:pt>
                <c:pt idx="235">
                  <c:v>-4.7689824856776602E-3</c:v>
                </c:pt>
                <c:pt idx="236">
                  <c:v>-1.22528312786391E-2</c:v>
                </c:pt>
                <c:pt idx="237">
                  <c:v>-8.1691998063399898E-3</c:v>
                </c:pt>
                <c:pt idx="238">
                  <c:v>2.6838382246374801E-3</c:v>
                </c:pt>
                <c:pt idx="239">
                  <c:v>7.9188213826120804E-3</c:v>
                </c:pt>
                <c:pt idx="240">
                  <c:v>2.32515211896749E-3</c:v>
                </c:pt>
                <c:pt idx="241">
                  <c:v>-7.3454513550059901E-3</c:v>
                </c:pt>
                <c:pt idx="242">
                  <c:v>-8.7117592571749301E-3</c:v>
                </c:pt>
                <c:pt idx="243">
                  <c:v>2.13635601175963E-3</c:v>
                </c:pt>
                <c:pt idx="244">
                  <c:v>1.7690772725677598E-2</c:v>
                </c:pt>
                <c:pt idx="245" formatCode="0.00E+00">
                  <c:v>2.5127747161791399E-2</c:v>
                </c:pt>
                <c:pt idx="246">
                  <c:v>1.71476139016166E-2</c:v>
                </c:pt>
                <c:pt idx="247">
                  <c:v>-1.6709687809670301E-3</c:v>
                </c:pt>
                <c:pt idx="248">
                  <c:v>-1.72190540093283E-2</c:v>
                </c:pt>
                <c:pt idx="249">
                  <c:v>-1.8198097901555198E-2</c:v>
                </c:pt>
                <c:pt idx="250">
                  <c:v>-6.6668552472367E-3</c:v>
                </c:pt>
                <c:pt idx="251">
                  <c:v>5.6129062855887401E-3</c:v>
                </c:pt>
                <c:pt idx="252">
                  <c:v>7.5106154235979796E-3</c:v>
                </c:pt>
                <c:pt idx="253">
                  <c:v>-6.95881360192081E-4</c:v>
                </c:pt>
                <c:pt idx="254">
                  <c:v>-8.4951396633756796E-3</c:v>
                </c:pt>
                <c:pt idx="255">
                  <c:v>-7.2804545894396902E-3</c:v>
                </c:pt>
                <c:pt idx="256">
                  <c:v>-5.1335845008290996E-4</c:v>
                </c:pt>
                <c:pt idx="257">
                  <c:v>9.3519077682233597E-4</c:v>
                </c:pt>
                <c:pt idx="258">
                  <c:v>-6.4726472851479901E-3</c:v>
                </c:pt>
                <c:pt idx="259">
                  <c:v>-1.3448024747181E-2</c:v>
                </c:pt>
                <c:pt idx="260">
                  <c:v>-8.9710626294087995E-3</c:v>
                </c:pt>
                <c:pt idx="261">
                  <c:v>4.9448856024322E-3</c:v>
                </c:pt>
                <c:pt idx="262">
                  <c:v>1.40122525994046E-2</c:v>
                </c:pt>
                <c:pt idx="263">
                  <c:v>8.8306652582318193E-3</c:v>
                </c:pt>
                <c:pt idx="264">
                  <c:v>-5.0526192937683598E-3</c:v>
                </c:pt>
                <c:pt idx="265">
                  <c:v>-1.32537227964414E-2</c:v>
                </c:pt>
                <c:pt idx="266">
                  <c:v>-9.2521526836266792E-3</c:v>
                </c:pt>
                <c:pt idx="267">
                  <c:v>8.8507123188114999E-4</c:v>
                </c:pt>
                <c:pt idx="268">
                  <c:v>6.4798876342926897E-3</c:v>
                </c:pt>
                <c:pt idx="269">
                  <c:v>5.4819279352728203E-3</c:v>
                </c:pt>
                <c:pt idx="270">
                  <c:v>3.3759548803834502E-3</c:v>
                </c:pt>
                <c:pt idx="271">
                  <c:v>4.7431503112741399E-3</c:v>
                </c:pt>
                <c:pt idx="272">
                  <c:v>7.3566262143574196E-3</c:v>
                </c:pt>
                <c:pt idx="273">
                  <c:v>7.02416502276059E-3</c:v>
                </c:pt>
                <c:pt idx="274">
                  <c:v>3.1741924308852699E-3</c:v>
                </c:pt>
                <c:pt idx="275">
                  <c:v>-1.0668656636098599E-3</c:v>
                </c:pt>
                <c:pt idx="276">
                  <c:v>-6.7089618953513203E-3</c:v>
                </c:pt>
                <c:pt idx="277">
                  <c:v>-1.36957616147814E-2</c:v>
                </c:pt>
                <c:pt idx="278">
                  <c:v>-1.6812486720465699E-2</c:v>
                </c:pt>
                <c:pt idx="279">
                  <c:v>-6.7735886632774396E-3</c:v>
                </c:pt>
                <c:pt idx="280">
                  <c:v>1.3364773058028899E-2</c:v>
                </c:pt>
                <c:pt idx="281">
                  <c:v>2.7950526259485999E-2</c:v>
                </c:pt>
                <c:pt idx="282">
                  <c:v>1.90167048789321E-2</c:v>
                </c:pt>
                <c:pt idx="283">
                  <c:v>-9.7436626026020899E-3</c:v>
                </c:pt>
                <c:pt idx="284">
                  <c:v>-3.3609540740644803E-2</c:v>
                </c:pt>
                <c:pt idx="285">
                  <c:v>-2.8034144792829101E-2</c:v>
                </c:pt>
                <c:pt idx="286">
                  <c:v>4.0138790479109601E-4</c:v>
                </c:pt>
                <c:pt idx="287">
                  <c:v>2.18567623739729E-2</c:v>
                </c:pt>
                <c:pt idx="288">
                  <c:v>1.3510433649748899E-2</c:v>
                </c:pt>
                <c:pt idx="289">
                  <c:v>-1.24145540359668E-2</c:v>
                </c:pt>
                <c:pt idx="290">
                  <c:v>-2.4600742412242801E-2</c:v>
                </c:pt>
                <c:pt idx="291">
                  <c:v>-8.4228917423035104E-3</c:v>
                </c:pt>
                <c:pt idx="292">
                  <c:v>1.8289589412003902E-2</c:v>
                </c:pt>
                <c:pt idx="293">
                  <c:v>2.6923801478386501E-2</c:v>
                </c:pt>
                <c:pt idx="294">
                  <c:v>1.09306083459509E-2</c:v>
                </c:pt>
                <c:pt idx="295">
                  <c:v>-1.02004802787754E-2</c:v>
                </c:pt>
                <c:pt idx="296">
                  <c:v>-1.35991402881995E-2</c:v>
                </c:pt>
                <c:pt idx="297">
                  <c:v>-3.52194429101388E-4</c:v>
                </c:pt>
                <c:pt idx="298">
                  <c:v>1.0890812565249699E-2</c:v>
                </c:pt>
                <c:pt idx="299">
                  <c:v>5.9298660148743802E-3</c:v>
                </c:pt>
                <c:pt idx="300">
                  <c:v>-8.0741965424463592E-3</c:v>
                </c:pt>
                <c:pt idx="301">
                  <c:v>-1.6261103486811E-2</c:v>
                </c:pt>
                <c:pt idx="302">
                  <c:v>-1.12480777709886E-2</c:v>
                </c:pt>
                <c:pt idx="303">
                  <c:v>-5.1135613308341801E-4</c:v>
                </c:pt>
                <c:pt idx="304">
                  <c:v>7.4603014574602796E-3</c:v>
                </c:pt>
                <c:pt idx="305">
                  <c:v>9.2070184505639707E-3</c:v>
                </c:pt>
                <c:pt idx="306">
                  <c:v>6.1958596516903204E-3</c:v>
                </c:pt>
                <c:pt idx="307">
                  <c:v>-2.22147289155926E-4</c:v>
                </c:pt>
                <c:pt idx="308">
                  <c:v>-7.7535871946586904E-3</c:v>
                </c:pt>
                <c:pt idx="309">
                  <c:v>-1.18777554808004E-2</c:v>
                </c:pt>
                <c:pt idx="310">
                  <c:v>-9.0400094678952901E-3</c:v>
                </c:pt>
                <c:pt idx="311">
                  <c:v>1.8804402801486601E-4</c:v>
                </c:pt>
                <c:pt idx="312">
                  <c:v>8.0062488086927106E-3</c:v>
                </c:pt>
                <c:pt idx="313">
                  <c:v>8.90178208695022E-3</c:v>
                </c:pt>
                <c:pt idx="314">
                  <c:v>5.6887309103770198E-3</c:v>
                </c:pt>
                <c:pt idx="315">
                  <c:v>7.2839958664416803E-3</c:v>
                </c:pt>
                <c:pt idx="316">
                  <c:v>1.3839043788010401E-2</c:v>
                </c:pt>
                <c:pt idx="317">
                  <c:v>1.6856352487019499E-2</c:v>
                </c:pt>
                <c:pt idx="318">
                  <c:v>8.1490036851955203E-3</c:v>
                </c:pt>
                <c:pt idx="319">
                  <c:v>-7.3890573635188696E-3</c:v>
                </c:pt>
                <c:pt idx="320">
                  <c:v>-1.75960021576443E-2</c:v>
                </c:pt>
                <c:pt idx="321">
                  <c:v>-1.3054176304007001E-2</c:v>
                </c:pt>
                <c:pt idx="322">
                  <c:v>1.7673066724622499E-3</c:v>
                </c:pt>
                <c:pt idx="323">
                  <c:v>1.3535090969509399E-2</c:v>
                </c:pt>
                <c:pt idx="324">
                  <c:v>1.18726852640984E-2</c:v>
                </c:pt>
                <c:pt idx="325">
                  <c:v>-2.1027327064700898E-3</c:v>
                </c:pt>
                <c:pt idx="326">
                  <c:v>-1.8848995085415501E-2</c:v>
                </c:pt>
                <c:pt idx="327">
                  <c:v>-2.7085001936550598E-2</c:v>
                </c:pt>
                <c:pt idx="328">
                  <c:v>-1.96798328681052E-2</c:v>
                </c:pt>
                <c:pt idx="329">
                  <c:v>1.78732562626951E-3</c:v>
                </c:pt>
                <c:pt idx="330">
                  <c:v>2.5224350927277501E-2</c:v>
                </c:pt>
                <c:pt idx="331">
                  <c:v>3.47206721198264E-2</c:v>
                </c:pt>
                <c:pt idx="332">
                  <c:v>2.25291275318708E-2</c:v>
                </c:pt>
                <c:pt idx="333">
                  <c:v>-2.3827860945211201E-3</c:v>
                </c:pt>
                <c:pt idx="334">
                  <c:v>-2.0481677792497301E-2</c:v>
                </c:pt>
                <c:pt idx="335">
                  <c:v>-1.8799260232197499E-2</c:v>
                </c:pt>
                <c:pt idx="336">
                  <c:v>-2.6620653117950602E-3</c:v>
                </c:pt>
                <c:pt idx="337">
                  <c:v>1.22730234914648E-2</c:v>
                </c:pt>
                <c:pt idx="338">
                  <c:v>1.43602252662728E-2</c:v>
                </c:pt>
                <c:pt idx="339">
                  <c:v>6.8292381616497297E-3</c:v>
                </c:pt>
                <c:pt idx="340">
                  <c:v>-8.8973186941898401E-4</c:v>
                </c:pt>
                <c:pt idx="341">
                  <c:v>-2.5164325186825798E-3</c:v>
                </c:pt>
                <c:pt idx="342">
                  <c:v>-1.52648942025596E-3</c:v>
                </c:pt>
                <c:pt idx="343">
                  <c:v>-2.13456015780453E-3</c:v>
                </c:pt>
                <c:pt idx="344">
                  <c:v>-4.7162933948861098E-3</c:v>
                </c:pt>
                <c:pt idx="345">
                  <c:v>-5.5059056728952198E-3</c:v>
                </c:pt>
                <c:pt idx="346">
                  <c:v>-3.2560687903342199E-3</c:v>
                </c:pt>
                <c:pt idx="347">
                  <c:v>-6.5146937966867205E-4</c:v>
                </c:pt>
                <c:pt idx="348">
                  <c:v>-6.2646516609113898E-4</c:v>
                </c:pt>
                <c:pt idx="349">
                  <c:v>-3.1305941953756202E-3</c:v>
                </c:pt>
                <c:pt idx="350">
                  <c:v>-5.5338689318584697E-3</c:v>
                </c:pt>
                <c:pt idx="351">
                  <c:v>-6.0251408241794799E-3</c:v>
                </c:pt>
                <c:pt idx="352">
                  <c:v>-3.4473704095338898E-3</c:v>
                </c:pt>
                <c:pt idx="353">
                  <c:v>1.42792665713661E-3</c:v>
                </c:pt>
                <c:pt idx="354">
                  <c:v>7.28877986239981E-3</c:v>
                </c:pt>
                <c:pt idx="355">
                  <c:v>1.0617689377627099E-2</c:v>
                </c:pt>
                <c:pt idx="356">
                  <c:v>9.4046250665140701E-3</c:v>
                </c:pt>
                <c:pt idx="357">
                  <c:v>3.6840656214649301E-3</c:v>
                </c:pt>
                <c:pt idx="358">
                  <c:v>-8.55135470940319E-4</c:v>
                </c:pt>
                <c:pt idx="359">
                  <c:v>-4.23974267085937E-4</c:v>
                </c:pt>
                <c:pt idx="360">
                  <c:v>4.6540778635475099E-3</c:v>
                </c:pt>
                <c:pt idx="361">
                  <c:v>8.0258894978236604E-3</c:v>
                </c:pt>
                <c:pt idx="362">
                  <c:v>6.0709573637556698E-3</c:v>
                </c:pt>
                <c:pt idx="363">
                  <c:v>9.9860199297473608E-4</c:v>
                </c:pt>
                <c:pt idx="364">
                  <c:v>-2.3849197717878698E-3</c:v>
                </c:pt>
                <c:pt idx="365">
                  <c:v>-2.98625551002407E-3</c:v>
                </c:pt>
                <c:pt idx="366">
                  <c:v>-4.2160094942654304E-3</c:v>
                </c:pt>
                <c:pt idx="367">
                  <c:v>-8.0334294463118901E-3</c:v>
                </c:pt>
                <c:pt idx="368">
                  <c:v>-1.0077254604326199E-2</c:v>
                </c:pt>
                <c:pt idx="369">
                  <c:v>-5.7671593928627302E-3</c:v>
                </c:pt>
                <c:pt idx="370">
                  <c:v>4.4103777526894802E-3</c:v>
                </c:pt>
                <c:pt idx="371">
                  <c:v>1.1928050168789599E-2</c:v>
                </c:pt>
                <c:pt idx="372">
                  <c:v>1.0034213532160699E-2</c:v>
                </c:pt>
                <c:pt idx="373">
                  <c:v>-1.03126822533172E-3</c:v>
                </c:pt>
                <c:pt idx="374">
                  <c:v>-1.1928721530291699E-2</c:v>
                </c:pt>
                <c:pt idx="375">
                  <c:v>-1.28461589540578E-2</c:v>
                </c:pt>
                <c:pt idx="376">
                  <c:v>-2.9966377485723598E-3</c:v>
                </c:pt>
                <c:pt idx="377">
                  <c:v>1.0916438132908299E-2</c:v>
                </c:pt>
                <c:pt idx="378">
                  <c:v>1.9173675325136301E-2</c:v>
                </c:pt>
                <c:pt idx="379">
                  <c:v>1.63614621735335E-2</c:v>
                </c:pt>
                <c:pt idx="380">
                  <c:v>2.9238490468355099E-3</c:v>
                </c:pt>
                <c:pt idx="381">
                  <c:v>-1.08358327940967E-2</c:v>
                </c:pt>
                <c:pt idx="382">
                  <c:v>-1.44887879791472E-2</c:v>
                </c:pt>
                <c:pt idx="383">
                  <c:v>-4.9225368837699799E-3</c:v>
                </c:pt>
                <c:pt idx="384">
                  <c:v>8.2261214334791704E-3</c:v>
                </c:pt>
                <c:pt idx="385">
                  <c:v>1.28550510939953E-2</c:v>
                </c:pt>
                <c:pt idx="386">
                  <c:v>3.3716268197820799E-3</c:v>
                </c:pt>
                <c:pt idx="387">
                  <c:v>-1.04293120872533E-2</c:v>
                </c:pt>
                <c:pt idx="388">
                  <c:v>-1.45517897458951E-2</c:v>
                </c:pt>
                <c:pt idx="389">
                  <c:v>-5.1912943473866003E-3</c:v>
                </c:pt>
                <c:pt idx="390">
                  <c:v>5.3060111098132299E-3</c:v>
                </c:pt>
                <c:pt idx="391">
                  <c:v>4.1185655884338002E-3</c:v>
                </c:pt>
                <c:pt idx="392">
                  <c:v>-7.8606018136964297E-3</c:v>
                </c:pt>
                <c:pt idx="393">
                  <c:v>-1.6457805171955001E-2</c:v>
                </c:pt>
                <c:pt idx="394">
                  <c:v>-8.9586182690481204E-3</c:v>
                </c:pt>
                <c:pt idx="395">
                  <c:v>9.7994566597637105E-3</c:v>
                </c:pt>
                <c:pt idx="396">
                  <c:v>2.40017973412027E-2</c:v>
                </c:pt>
                <c:pt idx="397">
                  <c:v>2.0903061039217501E-2</c:v>
                </c:pt>
                <c:pt idx="398">
                  <c:v>6.39366210204503E-3</c:v>
                </c:pt>
                <c:pt idx="399">
                  <c:v>-6.8671883929320903E-3</c:v>
                </c:pt>
                <c:pt idx="400">
                  <c:v>-8.7842395710018995E-3</c:v>
                </c:pt>
                <c:pt idx="401">
                  <c:v>-2.5585057211167102E-3</c:v>
                </c:pt>
                <c:pt idx="402">
                  <c:v>5.41695585194294E-3</c:v>
                </c:pt>
                <c:pt idx="403">
                  <c:v>9.1404433826829997E-3</c:v>
                </c:pt>
                <c:pt idx="404">
                  <c:v>7.9874863886886995E-3</c:v>
                </c:pt>
                <c:pt idx="405">
                  <c:v>1.2590895698842801E-3</c:v>
                </c:pt>
                <c:pt idx="406">
                  <c:v>-8.2490624548294204E-3</c:v>
                </c:pt>
                <c:pt idx="407">
                  <c:v>-1.53664496640583E-2</c:v>
                </c:pt>
                <c:pt idx="408">
                  <c:v>-1.22007216075106E-2</c:v>
                </c:pt>
                <c:pt idx="409">
                  <c:v>6.7531802495250897E-4</c:v>
                </c:pt>
                <c:pt idx="410">
                  <c:v>1.44848507974756E-2</c:v>
                </c:pt>
                <c:pt idx="411">
                  <c:v>1.7013758535993601E-2</c:v>
                </c:pt>
                <c:pt idx="412">
                  <c:v>6.5403061940374398E-3</c:v>
                </c:pt>
                <c:pt idx="413">
                  <c:v>-6.4086633036563997E-3</c:v>
                </c:pt>
                <c:pt idx="414">
                  <c:v>-9.6234581968393604E-3</c:v>
                </c:pt>
                <c:pt idx="415">
                  <c:v>-9.6820060778052795E-4</c:v>
                </c:pt>
                <c:pt idx="416">
                  <c:v>9.1029815485559207E-3</c:v>
                </c:pt>
                <c:pt idx="417">
                  <c:v>1.167590274829E-2</c:v>
                </c:pt>
                <c:pt idx="418">
                  <c:v>5.4583014807869402E-3</c:v>
                </c:pt>
                <c:pt idx="419">
                  <c:v>-2.27599406186979E-3</c:v>
                </c:pt>
                <c:pt idx="420">
                  <c:v>-4.4086141069246199E-4</c:v>
                </c:pt>
                <c:pt idx="421">
                  <c:v>1.27066880755389E-2</c:v>
                </c:pt>
                <c:pt idx="422">
                  <c:v>2.5672359173363499E-2</c:v>
                </c:pt>
                <c:pt idx="423">
                  <c:v>2.4750564124695201E-2</c:v>
                </c:pt>
                <c:pt idx="424">
                  <c:v>7.2534087985140399E-3</c:v>
                </c:pt>
                <c:pt idx="425">
                  <c:v>-1.6884299621295E-2</c:v>
                </c:pt>
                <c:pt idx="426">
                  <c:v>-3.0229822594840399E-2</c:v>
                </c:pt>
                <c:pt idx="427">
                  <c:v>-2.0326861822801901E-2</c:v>
                </c:pt>
                <c:pt idx="428">
                  <c:v>2.9955231496396799E-3</c:v>
                </c:pt>
                <c:pt idx="429">
                  <c:v>1.9716606803101701E-2</c:v>
                </c:pt>
                <c:pt idx="430">
                  <c:v>1.6639546441624301E-2</c:v>
                </c:pt>
                <c:pt idx="431">
                  <c:v>-8.5509070246233599E-4</c:v>
                </c:pt>
                <c:pt idx="432">
                  <c:v>-1.85073846924735E-2</c:v>
                </c:pt>
                <c:pt idx="433">
                  <c:v>-2.22190496301015E-2</c:v>
                </c:pt>
                <c:pt idx="434">
                  <c:v>-1.3041435746454401E-2</c:v>
                </c:pt>
                <c:pt idx="435" formatCode="0.00E+00">
                  <c:v>-7.8603086349779302E-5</c:v>
                </c:pt>
                <c:pt idx="436">
                  <c:v>9.2139670081638706E-3</c:v>
                </c:pt>
                <c:pt idx="437">
                  <c:v>1.3838726610319501E-2</c:v>
                </c:pt>
                <c:pt idx="438">
                  <c:v>1.29643993944458E-2</c:v>
                </c:pt>
                <c:pt idx="439">
                  <c:v>5.6348625202638702E-3</c:v>
                </c:pt>
                <c:pt idx="440">
                  <c:v>-4.48705764232656E-3</c:v>
                </c:pt>
                <c:pt idx="441">
                  <c:v>-9.8676133470872607E-3</c:v>
                </c:pt>
                <c:pt idx="442">
                  <c:v>-3.9230536632760297E-3</c:v>
                </c:pt>
                <c:pt idx="443">
                  <c:v>8.0184141027851204E-3</c:v>
                </c:pt>
                <c:pt idx="444">
                  <c:v>1.2461695137140899E-2</c:v>
                </c:pt>
                <c:pt idx="445">
                  <c:v>8.8492036269221998E-4</c:v>
                </c:pt>
                <c:pt idx="446">
                  <c:v>-1.7181986077513301E-2</c:v>
                </c:pt>
                <c:pt idx="447">
                  <c:v>-2.4560799099698102E-2</c:v>
                </c:pt>
                <c:pt idx="448">
                  <c:v>-1.39410423163547E-2</c:v>
                </c:pt>
                <c:pt idx="449">
                  <c:v>3.5379735359101299E-3</c:v>
                </c:pt>
                <c:pt idx="450">
                  <c:v>1.16772175815803E-2</c:v>
                </c:pt>
                <c:pt idx="451">
                  <c:v>5.0479135251857996E-3</c:v>
                </c:pt>
                <c:pt idx="452">
                  <c:v>-6.2066238271230399E-3</c:v>
                </c:pt>
                <c:pt idx="453">
                  <c:v>-1.0478356326609199E-2</c:v>
                </c:pt>
                <c:pt idx="454">
                  <c:v>-5.3492725883503298E-3</c:v>
                </c:pt>
                <c:pt idx="455">
                  <c:v>2.3110627849213502E-3</c:v>
                </c:pt>
                <c:pt idx="456">
                  <c:v>6.7213018216495703E-3</c:v>
                </c:pt>
                <c:pt idx="457">
                  <c:v>8.1075143560829701E-3</c:v>
                </c:pt>
                <c:pt idx="458">
                  <c:v>7.77129622114754E-3</c:v>
                </c:pt>
                <c:pt idx="459">
                  <c:v>4.9007804933372699E-3</c:v>
                </c:pt>
                <c:pt idx="460">
                  <c:v>-2.0291119111782501E-3</c:v>
                </c:pt>
                <c:pt idx="461">
                  <c:v>-9.2397524438211E-3</c:v>
                </c:pt>
                <c:pt idx="462">
                  <c:v>-1.0676989781853601E-2</c:v>
                </c:pt>
                <c:pt idx="463">
                  <c:v>-3.58203078438041E-3</c:v>
                </c:pt>
                <c:pt idx="464">
                  <c:v>5.0187213595958803E-3</c:v>
                </c:pt>
                <c:pt idx="465">
                  <c:v>6.02430551360308E-3</c:v>
                </c:pt>
                <c:pt idx="466">
                  <c:v>-2.8397213338802098E-3</c:v>
                </c:pt>
                <c:pt idx="467">
                  <c:v>-1.0128377751480301E-2</c:v>
                </c:pt>
                <c:pt idx="468">
                  <c:v>-3.0536770620546798E-3</c:v>
                </c:pt>
                <c:pt idx="469">
                  <c:v>1.5139842530823899E-2</c:v>
                </c:pt>
                <c:pt idx="470">
                  <c:v>2.5523404567617501E-2</c:v>
                </c:pt>
                <c:pt idx="471">
                  <c:v>1.1657207990175399E-2</c:v>
                </c:pt>
                <c:pt idx="472">
                  <c:v>-2.2184954033526601E-2</c:v>
                </c:pt>
                <c:pt idx="473">
                  <c:v>-5.1605085035769403E-2</c:v>
                </c:pt>
                <c:pt idx="474">
                  <c:v>-4.9405172336357397E-2</c:v>
                </c:pt>
                <c:pt idx="475">
                  <c:v>-1.35044982206299E-2</c:v>
                </c:pt>
                <c:pt idx="476">
                  <c:v>2.7981130550947302E-2</c:v>
                </c:pt>
                <c:pt idx="477">
                  <c:v>4.1578457955531799E-2</c:v>
                </c:pt>
                <c:pt idx="478">
                  <c:v>1.8787133383928099E-2</c:v>
                </c:pt>
                <c:pt idx="479">
                  <c:v>-1.8323765486047101E-2</c:v>
                </c:pt>
                <c:pt idx="480">
                  <c:v>-3.8698302257139397E-2</c:v>
                </c:pt>
                <c:pt idx="481">
                  <c:v>-2.8405267268535501E-2</c:v>
                </c:pt>
                <c:pt idx="482">
                  <c:v>-2.0739599187648799E-3</c:v>
                </c:pt>
                <c:pt idx="483">
                  <c:v>1.61849927640208E-2</c:v>
                </c:pt>
                <c:pt idx="484">
                  <c:v>1.49617604521759E-2</c:v>
                </c:pt>
                <c:pt idx="485">
                  <c:v>5.0899120553463901E-3</c:v>
                </c:pt>
                <c:pt idx="486">
                  <c:v>-5.5091337058554802E-4</c:v>
                </c:pt>
                <c:pt idx="487">
                  <c:v>-1.27401089825938E-4</c:v>
                </c:pt>
                <c:pt idx="488">
                  <c:v>-8.4293014685173399E-4</c:v>
                </c:pt>
                <c:pt idx="489">
                  <c:v>-6.1145913547648E-3</c:v>
                </c:pt>
                <c:pt idx="490">
                  <c:v>-1.0010054980117301E-2</c:v>
                </c:pt>
                <c:pt idx="491">
                  <c:v>-5.2313640193384602E-3</c:v>
                </c:pt>
                <c:pt idx="492">
                  <c:v>6.2414049227089499E-3</c:v>
                </c:pt>
                <c:pt idx="493">
                  <c:v>1.38643521682784E-2</c:v>
                </c:pt>
                <c:pt idx="494">
                  <c:v>1.02757555918615E-2</c:v>
                </c:pt>
                <c:pt idx="495">
                  <c:v>3.2204753693935902E-4</c:v>
                </c:pt>
                <c:pt idx="496">
                  <c:v>-6.8089113080775504E-3</c:v>
                </c:pt>
                <c:pt idx="497">
                  <c:v>-7.1491639479489598E-3</c:v>
                </c:pt>
                <c:pt idx="498">
                  <c:v>-4.6751046639673501E-3</c:v>
                </c:pt>
                <c:pt idx="499">
                  <c:v>-4.0894804990880603E-3</c:v>
                </c:pt>
                <c:pt idx="500">
                  <c:v>-4.2517408725690799E-3</c:v>
                </c:pt>
                <c:pt idx="501">
                  <c:v>-1.37073646953085E-3</c:v>
                </c:pt>
                <c:pt idx="502">
                  <c:v>5.1827243546419604E-3</c:v>
                </c:pt>
                <c:pt idx="503">
                  <c:v>8.7291441466233501E-3</c:v>
                </c:pt>
                <c:pt idx="504">
                  <c:v>6.25621659595071E-3</c:v>
                </c:pt>
                <c:pt idx="505">
                  <c:v>1.69921858769143E-3</c:v>
                </c:pt>
                <c:pt idx="506">
                  <c:v>2.3307480225105599E-3</c:v>
                </c:pt>
                <c:pt idx="507">
                  <c:v>8.1868040917270797E-3</c:v>
                </c:pt>
                <c:pt idx="508">
                  <c:v>1.3528286712199701E-2</c:v>
                </c:pt>
                <c:pt idx="509">
                  <c:v>1.21098160121339E-2</c:v>
                </c:pt>
                <c:pt idx="510">
                  <c:v>5.1370460363694501E-3</c:v>
                </c:pt>
                <c:pt idx="511">
                  <c:v>-1.48967039031284E-3</c:v>
                </c:pt>
                <c:pt idx="512">
                  <c:v>-3.1896183974628001E-3</c:v>
                </c:pt>
                <c:pt idx="513">
                  <c:v>-2.1717935963479298E-3</c:v>
                </c:pt>
                <c:pt idx="514">
                  <c:v>-7.1930043265942801E-4</c:v>
                </c:pt>
                <c:pt idx="515">
                  <c:v>6.9057695154311799E-4</c:v>
                </c:pt>
                <c:pt idx="516">
                  <c:v>2.82177591611182E-3</c:v>
                </c:pt>
                <c:pt idx="517">
                  <c:v>2.2538058095491302E-3</c:v>
                </c:pt>
                <c:pt idx="518">
                  <c:v>-1.31379334770438E-3</c:v>
                </c:pt>
                <c:pt idx="519">
                  <c:v>-4.7881533991761798E-3</c:v>
                </c:pt>
                <c:pt idx="520">
                  <c:v>-1.78387038971928E-3</c:v>
                </c:pt>
                <c:pt idx="521">
                  <c:v>5.7596498606180104E-3</c:v>
                </c:pt>
                <c:pt idx="522">
                  <c:v>8.1353076588884798E-3</c:v>
                </c:pt>
                <c:pt idx="523">
                  <c:v>-3.6080754101502099E-3</c:v>
                </c:pt>
                <c:pt idx="524">
                  <c:v>-2.1105711800576101E-2</c:v>
                </c:pt>
                <c:pt idx="525">
                  <c:v>-2.54734535651743E-2</c:v>
                </c:pt>
                <c:pt idx="526">
                  <c:v>-7.4680706783435196E-3</c:v>
                </c:pt>
                <c:pt idx="527">
                  <c:v>1.97117959517038E-2</c:v>
                </c:pt>
                <c:pt idx="528">
                  <c:v>3.1772626947345499E-2</c:v>
                </c:pt>
                <c:pt idx="529">
                  <c:v>1.8680157148654699E-2</c:v>
                </c:pt>
                <c:pt idx="530">
                  <c:v>-4.4202563932282998E-3</c:v>
                </c:pt>
                <c:pt idx="531">
                  <c:v>-1.24162645080633E-2</c:v>
                </c:pt>
                <c:pt idx="532">
                  <c:v>1.7781114714592399E-3</c:v>
                </c:pt>
                <c:pt idx="533">
                  <c:v>2.1879441623946599E-2</c:v>
                </c:pt>
                <c:pt idx="534">
                  <c:v>2.5734842434962601E-2</c:v>
                </c:pt>
                <c:pt idx="535">
                  <c:v>9.4621289792005993E-3</c:v>
                </c:pt>
                <c:pt idx="536">
                  <c:v>-1.1908127358224699E-2</c:v>
                </c:pt>
                <c:pt idx="537">
                  <c:v>-2.0563794910645999E-2</c:v>
                </c:pt>
                <c:pt idx="538">
                  <c:v>-1.2992799134429999E-2</c:v>
                </c:pt>
                <c:pt idx="539">
                  <c:v>1.4152742020194101E-3</c:v>
                </c:pt>
                <c:pt idx="540">
                  <c:v>1.0458818673665901E-2</c:v>
                </c:pt>
                <c:pt idx="541">
                  <c:v>8.4783959583659904E-3</c:v>
                </c:pt>
                <c:pt idx="542" formatCode="0.00E+00">
                  <c:v>5.4772897363569801E-5</c:v>
                </c:pt>
                <c:pt idx="543">
                  <c:v>-7.3104334430882699E-3</c:v>
                </c:pt>
                <c:pt idx="544">
                  <c:v>-7.6703479988014696E-3</c:v>
                </c:pt>
                <c:pt idx="545" formatCode="0.00E+00">
                  <c:v>9.17510939669256E-5</c:v>
                </c:pt>
                <c:pt idx="546">
                  <c:v>1.20313291323823E-2</c:v>
                </c:pt>
                <c:pt idx="547">
                  <c:v>1.7143133234458499E-2</c:v>
                </c:pt>
                <c:pt idx="548">
                  <c:v>1.0078803936539401E-2</c:v>
                </c:pt>
                <c:pt idx="549">
                  <c:v>-3.4544512821629899E-3</c:v>
                </c:pt>
                <c:pt idx="550">
                  <c:v>-1.1154210276849199E-2</c:v>
                </c:pt>
                <c:pt idx="551">
                  <c:v>-7.8635398065038907E-3</c:v>
                </c:pt>
                <c:pt idx="552">
                  <c:v>2.57308976497578E-3</c:v>
                </c:pt>
                <c:pt idx="553">
                  <c:v>8.1897236787780003E-3</c:v>
                </c:pt>
                <c:pt idx="554">
                  <c:v>4.0081224112786399E-3</c:v>
                </c:pt>
                <c:pt idx="555">
                  <c:v>-3.2624785776725002E-3</c:v>
                </c:pt>
                <c:pt idx="556">
                  <c:v>-3.6947645228983701E-3</c:v>
                </c:pt>
                <c:pt idx="557">
                  <c:v>5.1273416732043197E-4</c:v>
                </c:pt>
                <c:pt idx="558">
                  <c:v>1.2314563215842301E-3</c:v>
                </c:pt>
                <c:pt idx="559">
                  <c:v>-6.4796748351499201E-3</c:v>
                </c:pt>
                <c:pt idx="560">
                  <c:v>-1.5884861187229701E-2</c:v>
                </c:pt>
                <c:pt idx="561">
                  <c:v>-1.57942152713994E-2</c:v>
                </c:pt>
                <c:pt idx="562">
                  <c:v>-2.9017537687766001E-3</c:v>
                </c:pt>
                <c:pt idx="563">
                  <c:v>1.1659281334527699E-2</c:v>
                </c:pt>
                <c:pt idx="564">
                  <c:v>1.39626145928799E-2</c:v>
                </c:pt>
                <c:pt idx="565">
                  <c:v>2.58452248056527E-3</c:v>
                </c:pt>
                <c:pt idx="566">
                  <c:v>-1.02722055391842E-2</c:v>
                </c:pt>
                <c:pt idx="567">
                  <c:v>-1.0862827948276E-2</c:v>
                </c:pt>
                <c:pt idx="568">
                  <c:v>1.17366959572121E-3</c:v>
                </c:pt>
                <c:pt idx="569">
                  <c:v>1.3423675958449901E-2</c:v>
                </c:pt>
                <c:pt idx="570">
                  <c:v>1.3463221050960599E-2</c:v>
                </c:pt>
                <c:pt idx="571">
                  <c:v>8.1901763516585395E-4</c:v>
                </c:pt>
                <c:pt idx="572">
                  <c:v>-1.3402268708186499E-2</c:v>
                </c:pt>
                <c:pt idx="573">
                  <c:v>-1.7852603420112401E-2</c:v>
                </c:pt>
                <c:pt idx="574">
                  <c:v>-1.1522423723529801E-2</c:v>
                </c:pt>
                <c:pt idx="575">
                  <c:v>-2.7338833328106201E-3</c:v>
                </c:pt>
                <c:pt idx="576">
                  <c:v>1.3013467248901101E-3</c:v>
                </c:pt>
                <c:pt idx="577">
                  <c:v>-3.0104814046328E-4</c:v>
                </c:pt>
                <c:pt idx="578">
                  <c:v>-2.4781200284616401E-3</c:v>
                </c:pt>
                <c:pt idx="579">
                  <c:v>-1.4870919532687199E-4</c:v>
                </c:pt>
                <c:pt idx="580">
                  <c:v>6.2190532812533899E-3</c:v>
                </c:pt>
                <c:pt idx="581">
                  <c:v>1.1289090233549201E-2</c:v>
                </c:pt>
                <c:pt idx="582">
                  <c:v>1.0243169471927899E-2</c:v>
                </c:pt>
                <c:pt idx="583">
                  <c:v>2.0543559116185002E-3</c:v>
                </c:pt>
                <c:pt idx="584">
                  <c:v>-8.8267920159811608E-3</c:v>
                </c:pt>
                <c:pt idx="585">
                  <c:v>-1.40806434009444E-2</c:v>
                </c:pt>
                <c:pt idx="586">
                  <c:v>-8.8916607690365107E-3</c:v>
                </c:pt>
                <c:pt idx="587">
                  <c:v>2.3430626035682799E-3</c:v>
                </c:pt>
                <c:pt idx="588">
                  <c:v>1.00030979183981E-2</c:v>
                </c:pt>
                <c:pt idx="589">
                  <c:v>6.4608733218279096E-3</c:v>
                </c:pt>
                <c:pt idx="590">
                  <c:v>-4.6871680820534103E-3</c:v>
                </c:pt>
                <c:pt idx="591">
                  <c:v>-1.2858823596167799E-2</c:v>
                </c:pt>
                <c:pt idx="592">
                  <c:v>-7.7077536651255297E-3</c:v>
                </c:pt>
                <c:pt idx="593">
                  <c:v>5.8849560289119399E-3</c:v>
                </c:pt>
                <c:pt idx="594">
                  <c:v>1.4735641365347701E-2</c:v>
                </c:pt>
                <c:pt idx="595">
                  <c:v>9.0449705081759296E-3</c:v>
                </c:pt>
                <c:pt idx="596">
                  <c:v>-4.6179520107936601E-3</c:v>
                </c:pt>
                <c:pt idx="597">
                  <c:v>-1.2702631604044E-2</c:v>
                </c:pt>
                <c:pt idx="598">
                  <c:v>-8.3161882123118508E-3</c:v>
                </c:pt>
                <c:pt idx="599">
                  <c:v>1.48304772325026E-3</c:v>
                </c:pt>
                <c:pt idx="600">
                  <c:v>4.4629776772750502E-3</c:v>
                </c:pt>
                <c:pt idx="601">
                  <c:v>-3.00874845492086E-3</c:v>
                </c:pt>
                <c:pt idx="602">
                  <c:v>-1.0080300959870499E-2</c:v>
                </c:pt>
                <c:pt idx="603">
                  <c:v>-6.5248989253615004E-3</c:v>
                </c:pt>
                <c:pt idx="604">
                  <c:v>3.72296736947082E-3</c:v>
                </c:pt>
                <c:pt idx="605">
                  <c:v>7.1135892079483096E-3</c:v>
                </c:pt>
                <c:pt idx="606">
                  <c:v>-2.6419605349170099E-4</c:v>
                </c:pt>
                <c:pt idx="607">
                  <c:v>-8.4586422413182108E-3</c:v>
                </c:pt>
                <c:pt idx="608">
                  <c:v>-4.4628081016817797E-3</c:v>
                </c:pt>
                <c:pt idx="609">
                  <c:v>1.14912503292206E-2</c:v>
                </c:pt>
                <c:pt idx="610">
                  <c:v>2.2737973646625699E-2</c:v>
                </c:pt>
                <c:pt idx="611">
                  <c:v>1.51565826343831E-2</c:v>
                </c:pt>
                <c:pt idx="612">
                  <c:v>-6.2915439095941996E-3</c:v>
                </c:pt>
                <c:pt idx="613">
                  <c:v>-2.0715254543639001E-2</c:v>
                </c:pt>
                <c:pt idx="614">
                  <c:v>-1.6302305775028701E-2</c:v>
                </c:pt>
                <c:pt idx="615">
                  <c:v>6.1758315780573397E-4</c:v>
                </c:pt>
                <c:pt idx="616">
                  <c:v>1.2659157649943799E-2</c:v>
                </c:pt>
                <c:pt idx="617">
                  <c:v>1.18165231800413E-2</c:v>
                </c:pt>
                <c:pt idx="618">
                  <c:v>4.6516912250246399E-3</c:v>
                </c:pt>
                <c:pt idx="619">
                  <c:v>7.7083599538597003E-4</c:v>
                </c:pt>
                <c:pt idx="620">
                  <c:v>9.8914164699396602E-4</c:v>
                </c:pt>
                <c:pt idx="621">
                  <c:v>-1.67240505022023E-3</c:v>
                </c:pt>
                <c:pt idx="622">
                  <c:v>-8.8449730139924503E-3</c:v>
                </c:pt>
                <c:pt idx="623">
                  <c:v>-1.3115031735507101E-2</c:v>
                </c:pt>
                <c:pt idx="624">
                  <c:v>-6.3555814484364901E-3</c:v>
                </c:pt>
                <c:pt idx="625">
                  <c:v>6.6480162807210997E-3</c:v>
                </c:pt>
                <c:pt idx="626">
                  <c:v>1.32183194333826E-2</c:v>
                </c:pt>
                <c:pt idx="627">
                  <c:v>5.7592791946194004E-3</c:v>
                </c:pt>
                <c:pt idx="628">
                  <c:v>-7.8847057665311204E-3</c:v>
                </c:pt>
                <c:pt idx="629">
                  <c:v>-1.5010801130126801E-2</c:v>
                </c:pt>
                <c:pt idx="630">
                  <c:v>-8.9948154915158295E-3</c:v>
                </c:pt>
                <c:pt idx="631">
                  <c:v>1.5089562669499299E-3</c:v>
                </c:pt>
                <c:pt idx="632">
                  <c:v>7.5174593269840698E-3</c:v>
                </c:pt>
                <c:pt idx="633">
                  <c:v>4.9580568216810996E-3</c:v>
                </c:pt>
                <c:pt idx="634">
                  <c:v>1.3082789976633399E-3</c:v>
                </c:pt>
                <c:pt idx="635">
                  <c:v>3.4724581392811202E-4</c:v>
                </c:pt>
                <c:pt idx="636">
                  <c:v>1.94083326892878E-3</c:v>
                </c:pt>
                <c:pt idx="637">
                  <c:v>6.36176931286557E-4</c:v>
                </c:pt>
                <c:pt idx="638">
                  <c:v>-3.8925277671489401E-3</c:v>
                </c:pt>
                <c:pt idx="639">
                  <c:v>-7.8021048091411801E-3</c:v>
                </c:pt>
                <c:pt idx="640">
                  <c:v>-6.12598147710293E-3</c:v>
                </c:pt>
                <c:pt idx="641">
                  <c:v>1.29391792594554E-3</c:v>
                </c:pt>
                <c:pt idx="642">
                  <c:v>9.0386236285073703E-3</c:v>
                </c:pt>
                <c:pt idx="643">
                  <c:v>1.20158668569377E-2</c:v>
                </c:pt>
                <c:pt idx="644">
                  <c:v>8.5198246858517908E-3</c:v>
                </c:pt>
                <c:pt idx="645">
                  <c:v>1.6419954224927999E-3</c:v>
                </c:pt>
                <c:pt idx="646">
                  <c:v>-3.9047494797613698E-3</c:v>
                </c:pt>
                <c:pt idx="647">
                  <c:v>-3.4190040074049402E-3</c:v>
                </c:pt>
                <c:pt idx="648">
                  <c:v>1.7043585142441E-3</c:v>
                </c:pt>
                <c:pt idx="649">
                  <c:v>7.1321291684551197E-3</c:v>
                </c:pt>
                <c:pt idx="650">
                  <c:v>7.1363697708446503E-3</c:v>
                </c:pt>
                <c:pt idx="651">
                  <c:v>1.5931992552972599E-3</c:v>
                </c:pt>
                <c:pt idx="652">
                  <c:v>-6.7226665494502704E-3</c:v>
                </c:pt>
                <c:pt idx="653">
                  <c:v>-1.07964888581527E-2</c:v>
                </c:pt>
                <c:pt idx="654">
                  <c:v>-9.4157042910903207E-3</c:v>
                </c:pt>
                <c:pt idx="655">
                  <c:v>-4.0456495191796499E-3</c:v>
                </c:pt>
                <c:pt idx="656" formatCode="0.00E+00">
                  <c:v>8.4447130133058205E-5</c:v>
                </c:pt>
                <c:pt idx="657">
                  <c:v>3.1587192468471798E-3</c:v>
                </c:pt>
                <c:pt idx="658">
                  <c:v>4.3516625305004596E-3</c:v>
                </c:pt>
                <c:pt idx="659">
                  <c:v>4.2301572415331399E-3</c:v>
                </c:pt>
                <c:pt idx="660">
                  <c:v>2.3645866893785799E-3</c:v>
                </c:pt>
                <c:pt idx="661">
                  <c:v>1.31213709631293E-3</c:v>
                </c:pt>
                <c:pt idx="662">
                  <c:v>3.4222509748658E-3</c:v>
                </c:pt>
                <c:pt idx="663">
                  <c:v>8.7215036999968507E-3</c:v>
                </c:pt>
                <c:pt idx="664">
                  <c:v>1.16964317971361E-2</c:v>
                </c:pt>
                <c:pt idx="665">
                  <c:v>6.0913954839716903E-3</c:v>
                </c:pt>
                <c:pt idx="666">
                  <c:v>-6.0529379477839897E-3</c:v>
                </c:pt>
                <c:pt idx="667">
                  <c:v>-1.40136400368613E-2</c:v>
                </c:pt>
                <c:pt idx="668">
                  <c:v>-8.8801266962320498E-3</c:v>
                </c:pt>
                <c:pt idx="669">
                  <c:v>4.7376612291097301E-3</c:v>
                </c:pt>
                <c:pt idx="670">
                  <c:v>1.4505139482542499E-2</c:v>
                </c:pt>
                <c:pt idx="671">
                  <c:v>1.1071628123230801E-2</c:v>
                </c:pt>
                <c:pt idx="672">
                  <c:v>-1.1192438001312399E-3</c:v>
                </c:pt>
                <c:pt idx="673">
                  <c:v>-1.0834532671980399E-2</c:v>
                </c:pt>
                <c:pt idx="674">
                  <c:v>-1.11727420107498E-2</c:v>
                </c:pt>
                <c:pt idx="675">
                  <c:v>-6.4107014028343097E-3</c:v>
                </c:pt>
                <c:pt idx="676">
                  <c:v>-2.9624583647995099E-3</c:v>
                </c:pt>
                <c:pt idx="677">
                  <c:v>-6.17226702867948E-4</c:v>
                </c:pt>
                <c:pt idx="678">
                  <c:v>3.93078557678823E-3</c:v>
                </c:pt>
                <c:pt idx="679">
                  <c:v>9.7989244032527494E-3</c:v>
                </c:pt>
                <c:pt idx="680">
                  <c:v>9.3353216482129197E-3</c:v>
                </c:pt>
                <c:pt idx="681">
                  <c:v>-1.5020003677570701E-3</c:v>
                </c:pt>
                <c:pt idx="682">
                  <c:v>-1.6369650363948399E-2</c:v>
                </c:pt>
                <c:pt idx="683">
                  <c:v>-2.20912565894009E-2</c:v>
                </c:pt>
                <c:pt idx="684">
                  <c:v>-1.23470467503863E-2</c:v>
                </c:pt>
                <c:pt idx="685">
                  <c:v>4.4978423330062096E-3</c:v>
                </c:pt>
                <c:pt idx="686">
                  <c:v>1.4464981103132501E-2</c:v>
                </c:pt>
                <c:pt idx="687">
                  <c:v>1.13737723152915E-2</c:v>
                </c:pt>
                <c:pt idx="688">
                  <c:v>1.82873466052928E-3</c:v>
                </c:pt>
                <c:pt idx="689">
                  <c:v>-4.1190687064602098E-3</c:v>
                </c:pt>
                <c:pt idx="690">
                  <c:v>-2.7441093273790902E-3</c:v>
                </c:pt>
                <c:pt idx="691">
                  <c:v>2.7874175808520699E-3</c:v>
                </c:pt>
                <c:pt idx="692">
                  <c:v>6.2459380254473902E-3</c:v>
                </c:pt>
                <c:pt idx="693">
                  <c:v>6.5155460883464002E-3</c:v>
                </c:pt>
                <c:pt idx="694">
                  <c:v>4.6897906572427204E-3</c:v>
                </c:pt>
                <c:pt idx="695">
                  <c:v>2.9661083382732699E-3</c:v>
                </c:pt>
                <c:pt idx="696">
                  <c:v>1.1176940829725199E-3</c:v>
                </c:pt>
                <c:pt idx="697">
                  <c:v>8.8878878548053397E-4</c:v>
                </c:pt>
                <c:pt idx="698">
                  <c:v>1.10578793340458E-3</c:v>
                </c:pt>
                <c:pt idx="699">
                  <c:v>-5.6387565429986204E-4</c:v>
                </c:pt>
                <c:pt idx="700">
                  <c:v>-5.67842117043252E-3</c:v>
                </c:pt>
                <c:pt idx="701">
                  <c:v>-9.6529332090000402E-3</c:v>
                </c:pt>
                <c:pt idx="702">
                  <c:v>-6.9563050629730299E-3</c:v>
                </c:pt>
                <c:pt idx="703">
                  <c:v>3.2962875236833299E-3</c:v>
                </c:pt>
                <c:pt idx="704">
                  <c:v>1.17974044610303E-2</c:v>
                </c:pt>
                <c:pt idx="705">
                  <c:v>7.9552570826911407E-3</c:v>
                </c:pt>
                <c:pt idx="706">
                  <c:v>-7.1231883724662296E-3</c:v>
                </c:pt>
                <c:pt idx="707">
                  <c:v>-1.7469775698018299E-2</c:v>
                </c:pt>
                <c:pt idx="708">
                  <c:v>-8.5591697875419693E-3</c:v>
                </c:pt>
                <c:pt idx="709">
                  <c:v>1.4236761419193901E-2</c:v>
                </c:pt>
                <c:pt idx="710">
                  <c:v>2.9558543492038101E-2</c:v>
                </c:pt>
                <c:pt idx="711">
                  <c:v>2.0594713475648299E-2</c:v>
                </c:pt>
                <c:pt idx="712">
                  <c:v>-5.5272189392949703E-3</c:v>
                </c:pt>
                <c:pt idx="713">
                  <c:v>-2.50414514743829E-2</c:v>
                </c:pt>
                <c:pt idx="714">
                  <c:v>-2.01137646482825E-2</c:v>
                </c:pt>
                <c:pt idx="715">
                  <c:v>1.9070843311767901E-3</c:v>
                </c:pt>
                <c:pt idx="716">
                  <c:v>1.93515082186165E-2</c:v>
                </c:pt>
                <c:pt idx="717">
                  <c:v>1.8012255749836201E-2</c:v>
                </c:pt>
                <c:pt idx="718">
                  <c:v>4.5553613776922498E-3</c:v>
                </c:pt>
                <c:pt idx="719">
                  <c:v>-6.1863315788356901E-3</c:v>
                </c:pt>
                <c:pt idx="720">
                  <c:v>-6.2435819010712599E-3</c:v>
                </c:pt>
                <c:pt idx="721">
                  <c:v>-6.8867894971396499E-4</c:v>
                </c:pt>
                <c:pt idx="722">
                  <c:v>2.4878405274056598E-3</c:v>
                </c:pt>
                <c:pt idx="723">
                  <c:v>2.5559079773766302E-3</c:v>
                </c:pt>
                <c:pt idx="724">
                  <c:v>4.4070873012871598E-3</c:v>
                </c:pt>
                <c:pt idx="725">
                  <c:v>9.5471690906870493E-3</c:v>
                </c:pt>
                <c:pt idx="726">
                  <c:v>1.2489312199451701E-2</c:v>
                </c:pt>
                <c:pt idx="727" formatCode="0.00E+00">
                  <c:v>8.5932810998027402E-3</c:v>
                </c:pt>
                <c:pt idx="728">
                  <c:v>4.46850697661438E-4</c:v>
                </c:pt>
                <c:pt idx="729">
                  <c:v>-5.1809767712144199E-3</c:v>
                </c:pt>
                <c:pt idx="730">
                  <c:v>-5.29657281626907E-3</c:v>
                </c:pt>
                <c:pt idx="731">
                  <c:v>-2.03359795297788E-3</c:v>
                </c:pt>
                <c:pt idx="732">
                  <c:v>7.09808894841235E-4</c:v>
                </c:pt>
                <c:pt idx="733">
                  <c:v>1.7489099479129099E-3</c:v>
                </c:pt>
                <c:pt idx="734">
                  <c:v>2.4056727331430001E-3</c:v>
                </c:pt>
                <c:pt idx="735">
                  <c:v>3.4950694677652601E-3</c:v>
                </c:pt>
                <c:pt idx="736">
                  <c:v>3.19426794222021E-3</c:v>
                </c:pt>
                <c:pt idx="737">
                  <c:v>1.21997742579613E-3</c:v>
                </c:pt>
                <c:pt idx="738">
                  <c:v>1.48473658307398E-4</c:v>
                </c:pt>
                <c:pt idx="739">
                  <c:v>1.91015802550292E-3</c:v>
                </c:pt>
                <c:pt idx="740">
                  <c:v>4.5029193292823802E-3</c:v>
                </c:pt>
                <c:pt idx="741">
                  <c:v>4.2352304211492001E-3</c:v>
                </c:pt>
                <c:pt idx="742" formatCode="0.00E+00">
                  <c:v>-3.1119480493942897E-5</c:v>
                </c:pt>
                <c:pt idx="743">
                  <c:v>-5.0818913859690196E-3</c:v>
                </c:pt>
                <c:pt idx="744">
                  <c:v>-6.0730118865739502E-3</c:v>
                </c:pt>
                <c:pt idx="745">
                  <c:v>-2.23133419821011E-3</c:v>
                </c:pt>
                <c:pt idx="746">
                  <c:v>2.6155059406817401E-3</c:v>
                </c:pt>
                <c:pt idx="747">
                  <c:v>3.53132626082603E-3</c:v>
                </c:pt>
                <c:pt idx="748">
                  <c:v>6.8398255804888203E-4</c:v>
                </c:pt>
                <c:pt idx="749">
                  <c:v>-1.7356405248543599E-3</c:v>
                </c:pt>
                <c:pt idx="750">
                  <c:v>7.5104723132767004E-4</c:v>
                </c:pt>
                <c:pt idx="751">
                  <c:v>7.1947282461488696E-3</c:v>
                </c:pt>
                <c:pt idx="752">
                  <c:v>1.25291209837191E-2</c:v>
                </c:pt>
                <c:pt idx="753">
                  <c:v>1.1225423667642899E-2</c:v>
                </c:pt>
                <c:pt idx="754">
                  <c:v>3.4848030759364202E-3</c:v>
                </c:pt>
                <c:pt idx="755">
                  <c:v>-4.9315856660185099E-3</c:v>
                </c:pt>
                <c:pt idx="756">
                  <c:v>-7.7349190553180599E-3</c:v>
                </c:pt>
                <c:pt idx="757">
                  <c:v>-3.5705384629203898E-3</c:v>
                </c:pt>
                <c:pt idx="758">
                  <c:v>3.4199963111013901E-3</c:v>
                </c:pt>
                <c:pt idx="759">
                  <c:v>7.3476192422559398E-3</c:v>
                </c:pt>
                <c:pt idx="760">
                  <c:v>5.6712871048529602E-3</c:v>
                </c:pt>
                <c:pt idx="761">
                  <c:v>1.29754054390083E-3</c:v>
                </c:pt>
                <c:pt idx="762">
                  <c:v>-5.5209463550336601E-4</c:v>
                </c:pt>
                <c:pt idx="763">
                  <c:v>1.11302513319837E-3</c:v>
                </c:pt>
                <c:pt idx="764">
                  <c:v>3.18299960226267E-3</c:v>
                </c:pt>
                <c:pt idx="765">
                  <c:v>2.1063262080240298E-3</c:v>
                </c:pt>
                <c:pt idx="766">
                  <c:v>-2.4619217924124301E-3</c:v>
                </c:pt>
                <c:pt idx="767">
                  <c:v>-6.1291361951043401E-3</c:v>
                </c:pt>
                <c:pt idx="768">
                  <c:v>-5.4100793947459E-3</c:v>
                </c:pt>
                <c:pt idx="769">
                  <c:v>-1.51643721380628E-4</c:v>
                </c:pt>
                <c:pt idx="770">
                  <c:v>3.25711576177499E-3</c:v>
                </c:pt>
                <c:pt idx="771">
                  <c:v>1.7526839997193699E-3</c:v>
                </c:pt>
                <c:pt idx="772" formatCode="0.00E+00">
                  <c:v>-3.97495419222961E-3</c:v>
                </c:pt>
                <c:pt idx="773">
                  <c:v>-7.6781986981451699E-3</c:v>
                </c:pt>
                <c:pt idx="774">
                  <c:v>-5.1548440249030696E-3</c:v>
                </c:pt>
                <c:pt idx="775">
                  <c:v>2.2765159354573E-3</c:v>
                </c:pt>
                <c:pt idx="776">
                  <c:v>7.8388705892438598E-3</c:v>
                </c:pt>
                <c:pt idx="777">
                  <c:v>6.5742778413475202E-3</c:v>
                </c:pt>
                <c:pt idx="778">
                  <c:v>1.19861427023326E-3</c:v>
                </c:pt>
                <c:pt idx="779">
                  <c:v>-2.2152944025689699E-3</c:v>
                </c:pt>
                <c:pt idx="780" formatCode="0.00E+00">
                  <c:v>5.0951383316572697E-5</c:v>
                </c:pt>
                <c:pt idx="781">
                  <c:v>4.39922916073147E-3</c:v>
                </c:pt>
                <c:pt idx="782">
                  <c:v>5.2369788223523102E-3</c:v>
                </c:pt>
                <c:pt idx="783">
                  <c:v>9.7530995885676205E-4</c:v>
                </c:pt>
                <c:pt idx="784">
                  <c:v>-3.0091477429355601E-3</c:v>
                </c:pt>
                <c:pt idx="785">
                  <c:v>-1.3191308898441001E-3</c:v>
                </c:pt>
                <c:pt idx="786">
                  <c:v>4.3175217256436003E-3</c:v>
                </c:pt>
                <c:pt idx="787">
                  <c:v>6.9476046528936502E-3</c:v>
                </c:pt>
                <c:pt idx="788">
                  <c:v>2.6524307366473602E-3</c:v>
                </c:pt>
                <c:pt idx="789">
                  <c:v>-3.5104115930489699E-3</c:v>
                </c:pt>
                <c:pt idx="790">
                  <c:v>-4.70657551335217E-3</c:v>
                </c:pt>
                <c:pt idx="791">
                  <c:v>1.19214506380683E-3</c:v>
                </c:pt>
                <c:pt idx="792">
                  <c:v>7.8097289275922896E-3</c:v>
                </c:pt>
                <c:pt idx="793">
                  <c:v>8.5879718305915901E-3</c:v>
                </c:pt>
                <c:pt idx="794">
                  <c:v>2.4627304796113799E-3</c:v>
                </c:pt>
                <c:pt idx="795">
                  <c:v>-3.9115368490481002E-3</c:v>
                </c:pt>
                <c:pt idx="796">
                  <c:v>-7.0325784275721299E-3</c:v>
                </c:pt>
                <c:pt idx="797">
                  <c:v>-8.0003589044835306E-3</c:v>
                </c:pt>
                <c:pt idx="798">
                  <c:v>-9.7084842484010496E-3</c:v>
                </c:pt>
                <c:pt idx="799">
                  <c:v>-1.06112509982674E-2</c:v>
                </c:pt>
                <c:pt idx="800">
                  <c:v>-5.5104853742845902E-3</c:v>
                </c:pt>
                <c:pt idx="801">
                  <c:v>7.8135421428577392E-3</c:v>
                </c:pt>
                <c:pt idx="802">
                  <c:v>2.3647523087131701E-2</c:v>
                </c:pt>
                <c:pt idx="803">
                  <c:v>3.0438035428548799E-2</c:v>
                </c:pt>
                <c:pt idx="804">
                  <c:v>2.25036048773073E-2</c:v>
                </c:pt>
                <c:pt idx="805">
                  <c:v>2.56708277173953E-3</c:v>
                </c:pt>
                <c:pt idx="806">
                  <c:v>-1.6859032223882599E-2</c:v>
                </c:pt>
                <c:pt idx="807">
                  <c:v>-2.7884106286317399E-2</c:v>
                </c:pt>
                <c:pt idx="808">
                  <c:v>-2.5518412967227001E-2</c:v>
                </c:pt>
                <c:pt idx="809">
                  <c:v>-1.3787169819790701E-2</c:v>
                </c:pt>
                <c:pt idx="810">
                  <c:v>1.84360756041172E-3</c:v>
                </c:pt>
                <c:pt idx="811">
                  <c:v>1.2571844825510299E-2</c:v>
                </c:pt>
                <c:pt idx="812">
                  <c:v>1.3269004617932499E-2</c:v>
                </c:pt>
                <c:pt idx="813">
                  <c:v>2.6523561797753398E-3</c:v>
                </c:pt>
                <c:pt idx="814">
                  <c:v>-1.38561017153004E-2</c:v>
                </c:pt>
                <c:pt idx="815">
                  <c:v>-2.36992708206307E-2</c:v>
                </c:pt>
                <c:pt idx="816">
                  <c:v>-1.94185317590055E-2</c:v>
                </c:pt>
                <c:pt idx="817">
                  <c:v>-3.1752390049993701E-3</c:v>
                </c:pt>
                <c:pt idx="818">
                  <c:v>1.36084531807297E-2</c:v>
                </c:pt>
                <c:pt idx="819">
                  <c:v>2.3559151539800999E-2</c:v>
                </c:pt>
                <c:pt idx="820">
                  <c:v>2.37841686731242E-2</c:v>
                </c:pt>
                <c:pt idx="821">
                  <c:v>1.89085907899945E-2</c:v>
                </c:pt>
                <c:pt idx="822">
                  <c:v>1.16859891877706E-2</c:v>
                </c:pt>
                <c:pt idx="823">
                  <c:v>5.2494145552098503E-3</c:v>
                </c:pt>
                <c:pt idx="824">
                  <c:v>-3.2616548952515398E-4</c:v>
                </c:pt>
                <c:pt idx="825">
                  <c:v>-2.05050987007439E-3</c:v>
                </c:pt>
                <c:pt idx="826">
                  <c:v>4.7610020097925198E-4</c:v>
                </c:pt>
                <c:pt idx="827">
                  <c:v>2.9167612838259401E-3</c:v>
                </c:pt>
                <c:pt idx="828">
                  <c:v>-3.5059091531769501E-3</c:v>
                </c:pt>
                <c:pt idx="829">
                  <c:v>-1.8011489539354199E-2</c:v>
                </c:pt>
                <c:pt idx="830">
                  <c:v>-3.0583659473352998E-2</c:v>
                </c:pt>
                <c:pt idx="831">
                  <c:v>-2.82800123542848E-2</c:v>
                </c:pt>
                <c:pt idx="832">
                  <c:v>-1.01197305582802E-2</c:v>
                </c:pt>
                <c:pt idx="833">
                  <c:v>1.0931964043913001E-2</c:v>
                </c:pt>
                <c:pt idx="834">
                  <c:v>1.70984985619685E-2</c:v>
                </c:pt>
                <c:pt idx="835">
                  <c:v>2.2713308180932401E-3</c:v>
                </c:pt>
                <c:pt idx="836">
                  <c:v>-2.04943269616168E-2</c:v>
                </c:pt>
                <c:pt idx="837">
                  <c:v>-3.2336799766298698E-2</c:v>
                </c:pt>
                <c:pt idx="838">
                  <c:v>-2.4034558405992602E-2</c:v>
                </c:pt>
                <c:pt idx="839">
                  <c:v>-2.1690427615389299E-3</c:v>
                </c:pt>
                <c:pt idx="840">
                  <c:v>1.9164010780139198E-2</c:v>
                </c:pt>
                <c:pt idx="841">
                  <c:v>2.7454213730122402E-2</c:v>
                </c:pt>
                <c:pt idx="842">
                  <c:v>1.9404736352184301E-2</c:v>
                </c:pt>
                <c:pt idx="843">
                  <c:v>1.9763167925716E-3</c:v>
                </c:pt>
                <c:pt idx="844">
                  <c:v>-1.22572316981492E-2</c:v>
                </c:pt>
                <c:pt idx="845">
                  <c:v>-1.5747961229387201E-2</c:v>
                </c:pt>
                <c:pt idx="846">
                  <c:v>-6.2699675163587999E-3</c:v>
                </c:pt>
                <c:pt idx="847">
                  <c:v>8.9655258051834791E-3</c:v>
                </c:pt>
                <c:pt idx="848">
                  <c:v>1.8641801159550601E-2</c:v>
                </c:pt>
                <c:pt idx="849">
                  <c:v>1.47155048189457E-2</c:v>
                </c:pt>
                <c:pt idx="850">
                  <c:v>-5.9900793996429903E-4</c:v>
                </c:pt>
                <c:pt idx="851">
                  <c:v>-1.7861481643137399E-2</c:v>
                </c:pt>
                <c:pt idx="852">
                  <c:v>-2.7462721141923399E-2</c:v>
                </c:pt>
                <c:pt idx="853">
                  <c:v>-2.0300824726367898E-2</c:v>
                </c:pt>
                <c:pt idx="854">
                  <c:v>2.4543696598618302E-3</c:v>
                </c:pt>
                <c:pt idx="855">
                  <c:v>3.07877535945064E-2</c:v>
                </c:pt>
                <c:pt idx="856">
                  <c:v>4.6595335237166802E-2</c:v>
                </c:pt>
                <c:pt idx="857">
                  <c:v>3.9304832337693899E-2</c:v>
                </c:pt>
                <c:pt idx="858">
                  <c:v>8.9130459456559299E-3</c:v>
                </c:pt>
                <c:pt idx="859">
                  <c:v>-2.56355813147322E-2</c:v>
                </c:pt>
                <c:pt idx="860">
                  <c:v>-4.2533599484066799E-2</c:v>
                </c:pt>
                <c:pt idx="861">
                  <c:v>-2.8932805302699802E-2</c:v>
                </c:pt>
                <c:pt idx="862">
                  <c:v>3.4720763352939299E-3</c:v>
                </c:pt>
                <c:pt idx="863">
                  <c:v>3.3030247754547097E-2</c:v>
                </c:pt>
                <c:pt idx="864">
                  <c:v>3.9634374689230298E-2</c:v>
                </c:pt>
                <c:pt idx="865" formatCode="0.00E+00">
                  <c:v>2.32719685344542E-2</c:v>
                </c:pt>
                <c:pt idx="866">
                  <c:v>-3.94968711604535E-4</c:v>
                </c:pt>
                <c:pt idx="867">
                  <c:v>-1.1447888009412301E-2</c:v>
                </c:pt>
                <c:pt idx="868">
                  <c:v>-4.5089790081033901E-3</c:v>
                </c:pt>
                <c:pt idx="869">
                  <c:v>1.0884473100790701E-2</c:v>
                </c:pt>
                <c:pt idx="870">
                  <c:v>2.1356908586214401E-2</c:v>
                </c:pt>
                <c:pt idx="871">
                  <c:v>1.9593779561261598E-2</c:v>
                </c:pt>
                <c:pt idx="872">
                  <c:v>1.05522354269249E-2</c:v>
                </c:pt>
                <c:pt idx="873">
                  <c:v>2.9836034144269598E-3</c:v>
                </c:pt>
                <c:pt idx="874" formatCode="0.00E+00">
                  <c:v>5.5332303333943201E-5</c:v>
                </c:pt>
                <c:pt idx="875">
                  <c:v>-3.2671645329220098E-3</c:v>
                </c:pt>
                <c:pt idx="876">
                  <c:v>-8.3529811299722697E-3</c:v>
                </c:pt>
                <c:pt idx="877">
                  <c:v>-1.09601573595428E-2</c:v>
                </c:pt>
                <c:pt idx="878">
                  <c:v>-6.4155734490659103E-3</c:v>
                </c:pt>
                <c:pt idx="879">
                  <c:v>1.2590819942337899E-3</c:v>
                </c:pt>
                <c:pt idx="880">
                  <c:v>3.3113924880830798E-3</c:v>
                </c:pt>
                <c:pt idx="881">
                  <c:v>-6.4358241553812102E-3</c:v>
                </c:pt>
                <c:pt idx="882">
                  <c:v>-2.0269595945133501E-2</c:v>
                </c:pt>
                <c:pt idx="883">
                  <c:v>-2.4447386146223899E-2</c:v>
                </c:pt>
                <c:pt idx="884">
                  <c:v>-1.2037832746483301E-2</c:v>
                </c:pt>
                <c:pt idx="885">
                  <c:v>5.1174387047897198E-3</c:v>
                </c:pt>
                <c:pt idx="886">
                  <c:v>1.2152137862245499E-2</c:v>
                </c:pt>
                <c:pt idx="887">
                  <c:v>5.8937372762679604E-3</c:v>
                </c:pt>
                <c:pt idx="888">
                  <c:v>-3.0163327837564001E-3</c:v>
                </c:pt>
                <c:pt idx="889">
                  <c:v>-4.7353060409858101E-3</c:v>
                </c:pt>
                <c:pt idx="890">
                  <c:v>4.90161274984654E-4</c:v>
                </c:pt>
                <c:pt idx="891">
                  <c:v>5.0322351128105304E-3</c:v>
                </c:pt>
                <c:pt idx="892">
                  <c:v>3.8767917348796199E-3</c:v>
                </c:pt>
                <c:pt idx="893">
                  <c:v>2.3333677266042302E-3</c:v>
                </c:pt>
                <c:pt idx="894">
                  <c:v>5.7385767284309696E-3</c:v>
                </c:pt>
                <c:pt idx="895">
                  <c:v>1.04663084196592E-2</c:v>
                </c:pt>
                <c:pt idx="896">
                  <c:v>7.9223338122002499E-3</c:v>
                </c:pt>
                <c:pt idx="897">
                  <c:v>-2.9676504704158899E-3</c:v>
                </c:pt>
                <c:pt idx="898">
                  <c:v>-1.20519261038338E-2</c:v>
                </c:pt>
                <c:pt idx="899">
                  <c:v>-8.5578001549800106E-3</c:v>
                </c:pt>
                <c:pt idx="900">
                  <c:v>6.4685439014996104E-3</c:v>
                </c:pt>
                <c:pt idx="901">
                  <c:v>1.93571223960903E-2</c:v>
                </c:pt>
                <c:pt idx="902">
                  <c:v>1.7304879392091101E-2</c:v>
                </c:pt>
                <c:pt idx="903">
                  <c:v>1.39149383488715E-3</c:v>
                </c:pt>
                <c:pt idx="904">
                  <c:v>-1.52924168617086E-2</c:v>
                </c:pt>
                <c:pt idx="905">
                  <c:v>-1.97621995207314E-2</c:v>
                </c:pt>
                <c:pt idx="906">
                  <c:v>-1.11578218470306E-2</c:v>
                </c:pt>
                <c:pt idx="907">
                  <c:v>1.2156046357673601E-3</c:v>
                </c:pt>
                <c:pt idx="908">
                  <c:v>6.6552375241933802E-3</c:v>
                </c:pt>
                <c:pt idx="909">
                  <c:v>3.8689949571512699E-3</c:v>
                </c:pt>
                <c:pt idx="910">
                  <c:v>-2.5225892056808599E-3</c:v>
                </c:pt>
                <c:pt idx="911">
                  <c:v>-5.4209586184904004E-3</c:v>
                </c:pt>
                <c:pt idx="912">
                  <c:v>-3.37393211307908E-3</c:v>
                </c:pt>
                <c:pt idx="913">
                  <c:v>1.9505431948524301E-3</c:v>
                </c:pt>
                <c:pt idx="914">
                  <c:v>7.0505670975495403E-3</c:v>
                </c:pt>
                <c:pt idx="915">
                  <c:v>1.1995033900688E-2</c:v>
                </c:pt>
                <c:pt idx="916">
                  <c:v>1.67070452146869E-2</c:v>
                </c:pt>
                <c:pt idx="917">
                  <c:v>1.9843424852651899E-2</c:v>
                </c:pt>
                <c:pt idx="918">
                  <c:v>1.6477157999643201E-2</c:v>
                </c:pt>
                <c:pt idx="919">
                  <c:v>5.0187414527948001E-3</c:v>
                </c:pt>
                <c:pt idx="920">
                  <c:v>-1.0343258161293801E-2</c:v>
                </c:pt>
                <c:pt idx="921">
                  <c:v>-1.9750519441939E-2</c:v>
                </c:pt>
                <c:pt idx="922">
                  <c:v>-1.6748198742977401E-2</c:v>
                </c:pt>
                <c:pt idx="923">
                  <c:v>-3.4640692668040101E-3</c:v>
                </c:pt>
                <c:pt idx="924">
                  <c:v>9.8120442908661808E-3</c:v>
                </c:pt>
                <c:pt idx="925">
                  <c:v>1.18176331344793E-2</c:v>
                </c:pt>
                <c:pt idx="926">
                  <c:v>9.5269390512610602E-4</c:v>
                </c:pt>
                <c:pt idx="927">
                  <c:v>-1.38809813445435E-2</c:v>
                </c:pt>
                <c:pt idx="928">
                  <c:v>-1.9966813688460001E-2</c:v>
                </c:pt>
                <c:pt idx="929">
                  <c:v>-1.17054326493255E-2</c:v>
                </c:pt>
                <c:pt idx="930">
                  <c:v>7.0128803324466804E-3</c:v>
                </c:pt>
                <c:pt idx="931">
                  <c:v>2.1843829263812401E-2</c:v>
                </c:pt>
                <c:pt idx="932">
                  <c:v>2.1111768141867202E-2</c:v>
                </c:pt>
                <c:pt idx="933">
                  <c:v>3.7641287067966098E-3</c:v>
                </c:pt>
                <c:pt idx="934">
                  <c:v>-1.6308558817195101E-2</c:v>
                </c:pt>
                <c:pt idx="935">
                  <c:v>-2.3505551077144599E-2</c:v>
                </c:pt>
                <c:pt idx="936">
                  <c:v>-1.0412414533591799E-2</c:v>
                </c:pt>
                <c:pt idx="937">
                  <c:v>1.27170744473029E-2</c:v>
                </c:pt>
                <c:pt idx="938">
                  <c:v>2.82032667211824E-2</c:v>
                </c:pt>
                <c:pt idx="939">
                  <c:v>2.4096224712820601E-2</c:v>
                </c:pt>
                <c:pt idx="940">
                  <c:v>5.3518619872448096E-3</c:v>
                </c:pt>
                <c:pt idx="941">
                  <c:v>-1.3963883876094599E-2</c:v>
                </c:pt>
                <c:pt idx="942">
                  <c:v>-1.95975328491537E-2</c:v>
                </c:pt>
                <c:pt idx="943">
                  <c:v>-1.07478798229135E-2</c:v>
                </c:pt>
                <c:pt idx="944">
                  <c:v>4.2958619214196296E-3</c:v>
                </c:pt>
                <c:pt idx="945">
                  <c:v>1.4160071538068799E-2</c:v>
                </c:pt>
                <c:pt idx="946">
                  <c:v>1.5555171703080401E-2</c:v>
                </c:pt>
                <c:pt idx="947">
                  <c:v>1.03460947843218E-2</c:v>
                </c:pt>
                <c:pt idx="948">
                  <c:v>4.5054355533009497E-3</c:v>
                </c:pt>
                <c:pt idx="949" formatCode="0.00E+00">
                  <c:v>-9.2475381733343406E-5</c:v>
                </c:pt>
                <c:pt idx="950">
                  <c:v>-4.3016571761941898E-3</c:v>
                </c:pt>
                <c:pt idx="951">
                  <c:v>-9.8312089269042193E-3</c:v>
                </c:pt>
                <c:pt idx="952">
                  <c:v>-1.3309285640864E-2</c:v>
                </c:pt>
                <c:pt idx="953">
                  <c:v>-9.3694136157866908E-3</c:v>
                </c:pt>
                <c:pt idx="954">
                  <c:v>3.3173039658567398E-3</c:v>
                </c:pt>
                <c:pt idx="955">
                  <c:v>1.6206090196408399E-2</c:v>
                </c:pt>
                <c:pt idx="956">
                  <c:v>1.7972376049252298E-2</c:v>
                </c:pt>
                <c:pt idx="957">
                  <c:v>5.8775101837539503E-3</c:v>
                </c:pt>
                <c:pt idx="958">
                  <c:v>-9.1838416325804306E-3</c:v>
                </c:pt>
                <c:pt idx="959">
                  <c:v>-1.16217896168397E-2</c:v>
                </c:pt>
                <c:pt idx="960">
                  <c:v>1.3060540694890201E-3</c:v>
                </c:pt>
                <c:pt idx="961">
                  <c:v>1.6073359361035398E-2</c:v>
                </c:pt>
                <c:pt idx="962">
                  <c:v>1.5837264363761899E-2</c:v>
                </c:pt>
                <c:pt idx="963">
                  <c:v>7.9149344234632297E-4</c:v>
                </c:pt>
                <c:pt idx="964">
                  <c:v>-1.31727553765589E-2</c:v>
                </c:pt>
                <c:pt idx="965">
                  <c:v>-9.9304540166827594E-3</c:v>
                </c:pt>
                <c:pt idx="966">
                  <c:v>7.1075506991067601E-3</c:v>
                </c:pt>
                <c:pt idx="967">
                  <c:v>1.9942174503703398E-2</c:v>
                </c:pt>
                <c:pt idx="968">
                  <c:v>1.50101977450195E-2</c:v>
                </c:pt>
                <c:pt idx="969">
                  <c:v>-9.6799319990405598E-4</c:v>
                </c:pt>
                <c:pt idx="970">
                  <c:v>-1.16203917506037E-2</c:v>
                </c:pt>
                <c:pt idx="971">
                  <c:v>-7.7497583681362201E-3</c:v>
                </c:pt>
                <c:pt idx="972">
                  <c:v>3.25147717098673E-3</c:v>
                </c:pt>
                <c:pt idx="973">
                  <c:v>7.9776408280715101E-3</c:v>
                </c:pt>
                <c:pt idx="974">
                  <c:v>1.9832674595155102E-3</c:v>
                </c:pt>
                <c:pt idx="975">
                  <c:v>-5.9670184443616301E-3</c:v>
                </c:pt>
                <c:pt idx="976">
                  <c:v>-6.8118336002259104E-3</c:v>
                </c:pt>
                <c:pt idx="977">
                  <c:v>-1.75303147772498E-3</c:v>
                </c:pt>
                <c:pt idx="978">
                  <c:v>1.73166663057234E-3</c:v>
                </c:pt>
                <c:pt idx="979">
                  <c:v>2.81644895313513E-4</c:v>
                </c:pt>
                <c:pt idx="980">
                  <c:v>-1.537840954837E-3</c:v>
                </c:pt>
                <c:pt idx="981">
                  <c:v>1.2242793550146099E-3</c:v>
                </c:pt>
                <c:pt idx="982">
                  <c:v>6.7099749898456096E-3</c:v>
                </c:pt>
                <c:pt idx="983">
                  <c:v>7.7023232084609504E-3</c:v>
                </c:pt>
                <c:pt idx="984">
                  <c:v>1.0563863663512799E-3</c:v>
                </c:pt>
                <c:pt idx="985">
                  <c:v>-7.2777314254037903E-3</c:v>
                </c:pt>
                <c:pt idx="986">
                  <c:v>-8.7139440127718803E-3</c:v>
                </c:pt>
                <c:pt idx="987">
                  <c:v>-1.0799849578350699E-3</c:v>
                </c:pt>
                <c:pt idx="988">
                  <c:v>8.9162153773182998E-3</c:v>
                </c:pt>
                <c:pt idx="989">
                  <c:v>1.26712024147787E-2</c:v>
                </c:pt>
                <c:pt idx="990">
                  <c:v>8.4769534748836105E-3</c:v>
                </c:pt>
                <c:pt idx="991">
                  <c:v>6.4933670088443505E-4</c:v>
                </c:pt>
                <c:pt idx="992">
                  <c:v>-5.4181729206584E-3</c:v>
                </c:pt>
                <c:pt idx="993">
                  <c:v>-8.3768236460109603E-3</c:v>
                </c:pt>
                <c:pt idx="994">
                  <c:v>-8.0032199504448797E-3</c:v>
                </c:pt>
                <c:pt idx="995">
                  <c:v>-3.88699546814075E-3</c:v>
                </c:pt>
                <c:pt idx="996">
                  <c:v>4.0071487646610197E-3</c:v>
                </c:pt>
                <c:pt idx="997">
                  <c:v>1.14664118742404E-2</c:v>
                </c:pt>
                <c:pt idx="998">
                  <c:v>1.1918171640298699E-2</c:v>
                </c:pt>
                <c:pt idx="999">
                  <c:v>2.8271466919205699E-3</c:v>
                </c:pt>
                <c:pt idx="1000">
                  <c:v>-1.0003107540360099E-2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11847808"/>
        <c:axId val="234455424"/>
      </c:scatterChart>
      <c:valAx>
        <c:axId val="211847808"/>
        <c:scaling>
          <c:orientation val="minMax"/>
          <c:max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234455424"/>
        <c:crossesAt val="-0.1"/>
        <c:crossBetween val="midCat"/>
      </c:valAx>
      <c:valAx>
        <c:axId val="234455424"/>
        <c:scaling>
          <c:orientation val="minMax"/>
          <c:max val="5.000000000000001E-2"/>
          <c:min val="-5.000000000000001E-2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11847808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8730752405949256"/>
          <c:y val="5.5172061825605134E-2"/>
          <c:w val="0.204806071458004"/>
          <c:h val="0.22533225402899404"/>
        </c:manualLayout>
      </c:layout>
      <c:overlay val="0"/>
      <c:spPr>
        <a:solidFill>
          <a:schemeClr val="bg1"/>
        </a:solidFill>
      </c:spPr>
    </c:legend>
    <c:plotVisOnly val="1"/>
    <c:dispBlanksAs val="gap"/>
    <c:showDLblsOverMax val="0"/>
  </c:chart>
  <c:externalData r:id="rId1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3337198051514743E-2"/>
          <c:y val="7.1194641895978641E-2"/>
          <c:w val="0.89407836202678059"/>
          <c:h val="0.78749701741827727"/>
        </c:manualLayout>
      </c:layout>
      <c:scatterChart>
        <c:scatterStyle val="smoothMarker"/>
        <c:varyColors val="0"/>
        <c:ser>
          <c:idx val="0"/>
          <c:order val="0"/>
          <c:tx>
            <c:strRef>
              <c:f>'cross-girder'!$C$4</c:f>
              <c:strCache>
                <c:ptCount val="1"/>
                <c:pt idx="0">
                  <c:v>'Pier 3 - Middle Vertical'</c:v>
                </c:pt>
              </c:strCache>
            </c:strRef>
          </c:tx>
          <c:spPr>
            <a:ln w="19050">
              <a:solidFill>
                <a:schemeClr val="accent2"/>
              </a:solidFill>
            </a:ln>
          </c:spPr>
          <c:marker>
            <c:symbol val="none"/>
          </c:marker>
          <c:xVal>
            <c:numRef>
              <c:f>'cross-girder'!$A$5:$A$4005</c:f>
              <c:numCache>
                <c:formatCode>General</c:formatCode>
                <c:ptCount val="4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  <c:pt idx="1001">
                  <c:v>5.0049999999999155</c:v>
                </c:pt>
                <c:pt idx="1002">
                  <c:v>5.0099999999999154</c:v>
                </c:pt>
                <c:pt idx="1003">
                  <c:v>5.0149999999999153</c:v>
                </c:pt>
                <c:pt idx="1004">
                  <c:v>5.0199999999999152</c:v>
                </c:pt>
                <c:pt idx="1005">
                  <c:v>5.0249999999999151</c:v>
                </c:pt>
                <c:pt idx="1006">
                  <c:v>5.029999999999915</c:v>
                </c:pt>
                <c:pt idx="1007">
                  <c:v>5.0349999999999149</c:v>
                </c:pt>
                <c:pt idx="1008">
                  <c:v>5.0399999999999148</c:v>
                </c:pt>
                <c:pt idx="1009">
                  <c:v>5.0449999999999147</c:v>
                </c:pt>
                <c:pt idx="1010">
                  <c:v>5.0499999999999146</c:v>
                </c:pt>
                <c:pt idx="1011">
                  <c:v>5.0549999999999145</c:v>
                </c:pt>
                <c:pt idx="1012">
                  <c:v>5.0599999999999143</c:v>
                </c:pt>
                <c:pt idx="1013">
                  <c:v>5.0649999999999142</c:v>
                </c:pt>
                <c:pt idx="1014">
                  <c:v>5.0699999999999141</c:v>
                </c:pt>
                <c:pt idx="1015">
                  <c:v>5.074999999999914</c:v>
                </c:pt>
                <c:pt idx="1016">
                  <c:v>5.0799999999999139</c:v>
                </c:pt>
                <c:pt idx="1017">
                  <c:v>5.0849999999999138</c:v>
                </c:pt>
                <c:pt idx="1018">
                  <c:v>5.0899999999999137</c:v>
                </c:pt>
                <c:pt idx="1019">
                  <c:v>5.0949999999999136</c:v>
                </c:pt>
                <c:pt idx="1020">
                  <c:v>5.0999999999999135</c:v>
                </c:pt>
                <c:pt idx="1021">
                  <c:v>5.1049999999999134</c:v>
                </c:pt>
                <c:pt idx="1022">
                  <c:v>5.1099999999999133</c:v>
                </c:pt>
                <c:pt idx="1023">
                  <c:v>5.1149999999999132</c:v>
                </c:pt>
                <c:pt idx="1024">
                  <c:v>5.1199999999999131</c:v>
                </c:pt>
                <c:pt idx="1025">
                  <c:v>5.124999999999913</c:v>
                </c:pt>
                <c:pt idx="1026">
                  <c:v>5.1299999999999129</c:v>
                </c:pt>
                <c:pt idx="1027">
                  <c:v>5.1349999999999127</c:v>
                </c:pt>
                <c:pt idx="1028">
                  <c:v>5.1399999999999126</c:v>
                </c:pt>
                <c:pt idx="1029">
                  <c:v>5.1449999999999125</c:v>
                </c:pt>
                <c:pt idx="1030">
                  <c:v>5.1499999999999124</c:v>
                </c:pt>
                <c:pt idx="1031">
                  <c:v>5.1549999999999123</c:v>
                </c:pt>
                <c:pt idx="1032">
                  <c:v>5.1599999999999122</c:v>
                </c:pt>
                <c:pt idx="1033">
                  <c:v>5.1649999999999121</c:v>
                </c:pt>
                <c:pt idx="1034">
                  <c:v>5.169999999999912</c:v>
                </c:pt>
                <c:pt idx="1035">
                  <c:v>5.1749999999999119</c:v>
                </c:pt>
                <c:pt idx="1036">
                  <c:v>5.1799999999999118</c:v>
                </c:pt>
                <c:pt idx="1037">
                  <c:v>5.1849999999999117</c:v>
                </c:pt>
                <c:pt idx="1038">
                  <c:v>5.1899999999999116</c:v>
                </c:pt>
                <c:pt idx="1039">
                  <c:v>5.1949999999999115</c:v>
                </c:pt>
                <c:pt idx="1040">
                  <c:v>5.1999999999999114</c:v>
                </c:pt>
                <c:pt idx="1041">
                  <c:v>5.2049999999999113</c:v>
                </c:pt>
                <c:pt idx="1042">
                  <c:v>5.2099999999999111</c:v>
                </c:pt>
                <c:pt idx="1043">
                  <c:v>5.214999999999911</c:v>
                </c:pt>
                <c:pt idx="1044">
                  <c:v>5.2199999999999109</c:v>
                </c:pt>
                <c:pt idx="1045">
                  <c:v>5.2249999999999108</c:v>
                </c:pt>
                <c:pt idx="1046">
                  <c:v>5.2299999999999107</c:v>
                </c:pt>
                <c:pt idx="1047">
                  <c:v>5.2349999999999106</c:v>
                </c:pt>
                <c:pt idx="1048">
                  <c:v>5.2399999999999105</c:v>
                </c:pt>
                <c:pt idx="1049">
                  <c:v>5.2449999999999104</c:v>
                </c:pt>
                <c:pt idx="1050">
                  <c:v>5.2499999999999103</c:v>
                </c:pt>
                <c:pt idx="1051">
                  <c:v>5.2549999999999102</c:v>
                </c:pt>
                <c:pt idx="1052">
                  <c:v>5.2599999999999101</c:v>
                </c:pt>
                <c:pt idx="1053">
                  <c:v>5.26499999999991</c:v>
                </c:pt>
                <c:pt idx="1054">
                  <c:v>5.2699999999999099</c:v>
                </c:pt>
                <c:pt idx="1055">
                  <c:v>5.2749999999999098</c:v>
                </c:pt>
                <c:pt idx="1056">
                  <c:v>5.2799999999999097</c:v>
                </c:pt>
                <c:pt idx="1057">
                  <c:v>5.2849999999999095</c:v>
                </c:pt>
                <c:pt idx="1058">
                  <c:v>5.2899999999999094</c:v>
                </c:pt>
                <c:pt idx="1059">
                  <c:v>5.2949999999999093</c:v>
                </c:pt>
                <c:pt idx="1060">
                  <c:v>5.2999999999999092</c:v>
                </c:pt>
                <c:pt idx="1061">
                  <c:v>5.3049999999999091</c:v>
                </c:pt>
                <c:pt idx="1062">
                  <c:v>5.309999999999909</c:v>
                </c:pt>
                <c:pt idx="1063">
                  <c:v>5.3149999999999089</c:v>
                </c:pt>
                <c:pt idx="1064">
                  <c:v>5.3199999999999088</c:v>
                </c:pt>
                <c:pt idx="1065">
                  <c:v>5.3249999999999087</c:v>
                </c:pt>
                <c:pt idx="1066">
                  <c:v>5.3299999999999086</c:v>
                </c:pt>
                <c:pt idx="1067">
                  <c:v>5.3349999999999085</c:v>
                </c:pt>
                <c:pt idx="1068">
                  <c:v>5.3399999999999084</c:v>
                </c:pt>
                <c:pt idx="1069">
                  <c:v>5.3449999999999083</c:v>
                </c:pt>
                <c:pt idx="1070">
                  <c:v>5.3499999999999082</c:v>
                </c:pt>
                <c:pt idx="1071">
                  <c:v>5.3549999999999081</c:v>
                </c:pt>
                <c:pt idx="1072">
                  <c:v>5.3599999999999079</c:v>
                </c:pt>
                <c:pt idx="1073">
                  <c:v>5.3649999999999078</c:v>
                </c:pt>
                <c:pt idx="1074">
                  <c:v>5.3699999999999077</c:v>
                </c:pt>
                <c:pt idx="1075">
                  <c:v>5.3749999999999076</c:v>
                </c:pt>
                <c:pt idx="1076">
                  <c:v>5.3799999999999075</c:v>
                </c:pt>
                <c:pt idx="1077">
                  <c:v>5.3849999999999074</c:v>
                </c:pt>
                <c:pt idx="1078">
                  <c:v>5.3899999999999073</c:v>
                </c:pt>
                <c:pt idx="1079">
                  <c:v>5.3949999999999072</c:v>
                </c:pt>
                <c:pt idx="1080">
                  <c:v>5.3999999999999071</c:v>
                </c:pt>
                <c:pt idx="1081">
                  <c:v>5.404999999999907</c:v>
                </c:pt>
                <c:pt idx="1082">
                  <c:v>5.4099999999999069</c:v>
                </c:pt>
                <c:pt idx="1083">
                  <c:v>5.4149999999999068</c:v>
                </c:pt>
                <c:pt idx="1084">
                  <c:v>5.4199999999999067</c:v>
                </c:pt>
                <c:pt idx="1085">
                  <c:v>5.4249999999999066</c:v>
                </c:pt>
                <c:pt idx="1086">
                  <c:v>5.4299999999999065</c:v>
                </c:pt>
                <c:pt idx="1087">
                  <c:v>5.4349999999999064</c:v>
                </c:pt>
                <c:pt idx="1088">
                  <c:v>5.4399999999999062</c:v>
                </c:pt>
                <c:pt idx="1089">
                  <c:v>5.4449999999999061</c:v>
                </c:pt>
                <c:pt idx="1090">
                  <c:v>5.449999999999906</c:v>
                </c:pt>
                <c:pt idx="1091">
                  <c:v>5.4549999999999059</c:v>
                </c:pt>
                <c:pt idx="1092">
                  <c:v>5.4599999999999058</c:v>
                </c:pt>
                <c:pt idx="1093">
                  <c:v>5.4649999999999057</c:v>
                </c:pt>
                <c:pt idx="1094">
                  <c:v>5.4699999999999056</c:v>
                </c:pt>
                <c:pt idx="1095">
                  <c:v>5.4749999999999055</c:v>
                </c:pt>
                <c:pt idx="1096">
                  <c:v>5.4799999999999054</c:v>
                </c:pt>
                <c:pt idx="1097">
                  <c:v>5.4849999999999053</c:v>
                </c:pt>
                <c:pt idx="1098">
                  <c:v>5.4899999999999052</c:v>
                </c:pt>
                <c:pt idx="1099">
                  <c:v>5.4949999999999051</c:v>
                </c:pt>
                <c:pt idx="1100">
                  <c:v>5.499999999999905</c:v>
                </c:pt>
                <c:pt idx="1101">
                  <c:v>5.5049999999999049</c:v>
                </c:pt>
                <c:pt idx="1102">
                  <c:v>5.5099999999999048</c:v>
                </c:pt>
                <c:pt idx="1103">
                  <c:v>5.5149999999999046</c:v>
                </c:pt>
                <c:pt idx="1104">
                  <c:v>5.5199999999999045</c:v>
                </c:pt>
                <c:pt idx="1105">
                  <c:v>5.5249999999999044</c:v>
                </c:pt>
                <c:pt idx="1106">
                  <c:v>5.5299999999999043</c:v>
                </c:pt>
                <c:pt idx="1107">
                  <c:v>5.5349999999999042</c:v>
                </c:pt>
                <c:pt idx="1108">
                  <c:v>5.5399999999999041</c:v>
                </c:pt>
                <c:pt idx="1109">
                  <c:v>5.544999999999904</c:v>
                </c:pt>
                <c:pt idx="1110">
                  <c:v>5.5499999999999039</c:v>
                </c:pt>
                <c:pt idx="1111">
                  <c:v>5.5549999999999038</c:v>
                </c:pt>
                <c:pt idx="1112">
                  <c:v>5.5599999999999037</c:v>
                </c:pt>
                <c:pt idx="1113">
                  <c:v>5.5649999999999036</c:v>
                </c:pt>
                <c:pt idx="1114">
                  <c:v>5.5699999999999035</c:v>
                </c:pt>
                <c:pt idx="1115">
                  <c:v>5.5749999999999034</c:v>
                </c:pt>
                <c:pt idx="1116">
                  <c:v>5.5799999999999033</c:v>
                </c:pt>
                <c:pt idx="1117">
                  <c:v>5.5849999999999032</c:v>
                </c:pt>
                <c:pt idx="1118">
                  <c:v>5.589999999999903</c:v>
                </c:pt>
                <c:pt idx="1119">
                  <c:v>5.5949999999999029</c:v>
                </c:pt>
                <c:pt idx="1120">
                  <c:v>5.5999999999999028</c:v>
                </c:pt>
                <c:pt idx="1121">
                  <c:v>5.6049999999999027</c:v>
                </c:pt>
                <c:pt idx="1122">
                  <c:v>5.6099999999999026</c:v>
                </c:pt>
                <c:pt idx="1123">
                  <c:v>5.6149999999999025</c:v>
                </c:pt>
                <c:pt idx="1124">
                  <c:v>5.6199999999999024</c:v>
                </c:pt>
                <c:pt idx="1125">
                  <c:v>5.6249999999999023</c:v>
                </c:pt>
                <c:pt idx="1126">
                  <c:v>5.6299999999999022</c:v>
                </c:pt>
                <c:pt idx="1127">
                  <c:v>5.6349999999999021</c:v>
                </c:pt>
                <c:pt idx="1128">
                  <c:v>5.639999999999902</c:v>
                </c:pt>
                <c:pt idx="1129">
                  <c:v>5.6449999999999019</c:v>
                </c:pt>
                <c:pt idx="1130">
                  <c:v>5.6499999999999018</c:v>
                </c:pt>
                <c:pt idx="1131">
                  <c:v>5.6549999999999017</c:v>
                </c:pt>
                <c:pt idx="1132">
                  <c:v>5.6599999999999016</c:v>
                </c:pt>
                <c:pt idx="1133">
                  <c:v>5.6649999999999014</c:v>
                </c:pt>
                <c:pt idx="1134">
                  <c:v>5.6699999999999013</c:v>
                </c:pt>
                <c:pt idx="1135">
                  <c:v>5.6749999999999012</c:v>
                </c:pt>
                <c:pt idx="1136">
                  <c:v>5.6799999999999011</c:v>
                </c:pt>
                <c:pt idx="1137">
                  <c:v>5.684999999999901</c:v>
                </c:pt>
                <c:pt idx="1138">
                  <c:v>5.6899999999999009</c:v>
                </c:pt>
                <c:pt idx="1139">
                  <c:v>5.6949999999999008</c:v>
                </c:pt>
                <c:pt idx="1140">
                  <c:v>5.6999999999999007</c:v>
                </c:pt>
                <c:pt idx="1141">
                  <c:v>5.7049999999999006</c:v>
                </c:pt>
                <c:pt idx="1142">
                  <c:v>5.7099999999999005</c:v>
                </c:pt>
                <c:pt idx="1143">
                  <c:v>5.7149999999999004</c:v>
                </c:pt>
                <c:pt idx="1144">
                  <c:v>5.7199999999999003</c:v>
                </c:pt>
                <c:pt idx="1145">
                  <c:v>5.7249999999999002</c:v>
                </c:pt>
                <c:pt idx="1146">
                  <c:v>5.7299999999999001</c:v>
                </c:pt>
                <c:pt idx="1147">
                  <c:v>5.7349999999999</c:v>
                </c:pt>
                <c:pt idx="1148">
                  <c:v>5.7399999999998998</c:v>
                </c:pt>
                <c:pt idx="1149">
                  <c:v>5.7449999999998997</c:v>
                </c:pt>
                <c:pt idx="1150">
                  <c:v>5.7499999999998996</c:v>
                </c:pt>
                <c:pt idx="1151">
                  <c:v>5.7549999999998995</c:v>
                </c:pt>
                <c:pt idx="1152">
                  <c:v>5.7599999999998994</c:v>
                </c:pt>
                <c:pt idx="1153">
                  <c:v>5.7649999999998993</c:v>
                </c:pt>
                <c:pt idx="1154">
                  <c:v>5.7699999999998992</c:v>
                </c:pt>
                <c:pt idx="1155">
                  <c:v>5.7749999999998991</c:v>
                </c:pt>
                <c:pt idx="1156">
                  <c:v>5.779999999999899</c:v>
                </c:pt>
                <c:pt idx="1157">
                  <c:v>5.7849999999998989</c:v>
                </c:pt>
                <c:pt idx="1158">
                  <c:v>5.7899999999998988</c:v>
                </c:pt>
                <c:pt idx="1159">
                  <c:v>5.7949999999998987</c:v>
                </c:pt>
                <c:pt idx="1160">
                  <c:v>5.7999999999998986</c:v>
                </c:pt>
                <c:pt idx="1161">
                  <c:v>5.8049999999998985</c:v>
                </c:pt>
                <c:pt idx="1162">
                  <c:v>5.8099999999998984</c:v>
                </c:pt>
                <c:pt idx="1163">
                  <c:v>5.8149999999998983</c:v>
                </c:pt>
                <c:pt idx="1164">
                  <c:v>5.8199999999998981</c:v>
                </c:pt>
                <c:pt idx="1165">
                  <c:v>5.824999999999898</c:v>
                </c:pt>
                <c:pt idx="1166">
                  <c:v>5.8299999999998979</c:v>
                </c:pt>
                <c:pt idx="1167">
                  <c:v>5.8349999999998978</c:v>
                </c:pt>
                <c:pt idx="1168">
                  <c:v>5.8399999999998977</c:v>
                </c:pt>
                <c:pt idx="1169">
                  <c:v>5.8449999999998976</c:v>
                </c:pt>
                <c:pt idx="1170">
                  <c:v>5.8499999999998975</c:v>
                </c:pt>
                <c:pt idx="1171">
                  <c:v>5.8549999999998974</c:v>
                </c:pt>
                <c:pt idx="1172">
                  <c:v>5.8599999999998973</c:v>
                </c:pt>
                <c:pt idx="1173">
                  <c:v>5.8649999999998972</c:v>
                </c:pt>
                <c:pt idx="1174">
                  <c:v>5.8699999999998971</c:v>
                </c:pt>
                <c:pt idx="1175">
                  <c:v>5.874999999999897</c:v>
                </c:pt>
                <c:pt idx="1176">
                  <c:v>5.8799999999998969</c:v>
                </c:pt>
                <c:pt idx="1177">
                  <c:v>5.8849999999998968</c:v>
                </c:pt>
                <c:pt idx="1178">
                  <c:v>5.8899999999998967</c:v>
                </c:pt>
                <c:pt idx="1179">
                  <c:v>5.8949999999998965</c:v>
                </c:pt>
                <c:pt idx="1180">
                  <c:v>5.8999999999998964</c:v>
                </c:pt>
                <c:pt idx="1181">
                  <c:v>5.9049999999998963</c:v>
                </c:pt>
                <c:pt idx="1182">
                  <c:v>5.9099999999998962</c:v>
                </c:pt>
                <c:pt idx="1183">
                  <c:v>5.9149999999998961</c:v>
                </c:pt>
                <c:pt idx="1184">
                  <c:v>5.919999999999896</c:v>
                </c:pt>
                <c:pt idx="1185">
                  <c:v>5.9249999999998959</c:v>
                </c:pt>
                <c:pt idx="1186">
                  <c:v>5.9299999999998958</c:v>
                </c:pt>
                <c:pt idx="1187">
                  <c:v>5.9349999999998957</c:v>
                </c:pt>
                <c:pt idx="1188">
                  <c:v>5.9399999999998956</c:v>
                </c:pt>
                <c:pt idx="1189">
                  <c:v>5.9449999999998955</c:v>
                </c:pt>
                <c:pt idx="1190">
                  <c:v>5.9499999999998954</c:v>
                </c:pt>
                <c:pt idx="1191">
                  <c:v>5.9549999999998953</c:v>
                </c:pt>
                <c:pt idx="1192">
                  <c:v>5.9599999999998952</c:v>
                </c:pt>
                <c:pt idx="1193">
                  <c:v>5.9649999999998951</c:v>
                </c:pt>
                <c:pt idx="1194">
                  <c:v>5.9699999999998949</c:v>
                </c:pt>
                <c:pt idx="1195">
                  <c:v>5.9749999999998948</c:v>
                </c:pt>
                <c:pt idx="1196">
                  <c:v>5.9799999999998947</c:v>
                </c:pt>
                <c:pt idx="1197">
                  <c:v>5.9849999999998946</c:v>
                </c:pt>
                <c:pt idx="1198">
                  <c:v>5.9899999999998945</c:v>
                </c:pt>
                <c:pt idx="1199">
                  <c:v>5.9949999999998944</c:v>
                </c:pt>
                <c:pt idx="1200">
                  <c:v>5.9999999999998943</c:v>
                </c:pt>
                <c:pt idx="1201">
                  <c:v>6.0049999999998942</c:v>
                </c:pt>
                <c:pt idx="1202">
                  <c:v>6.0099999999998941</c:v>
                </c:pt>
                <c:pt idx="1203">
                  <c:v>6.014999999999894</c:v>
                </c:pt>
                <c:pt idx="1204">
                  <c:v>6.0199999999998939</c:v>
                </c:pt>
                <c:pt idx="1205">
                  <c:v>6.0249999999998938</c:v>
                </c:pt>
                <c:pt idx="1206">
                  <c:v>6.0299999999998937</c:v>
                </c:pt>
                <c:pt idx="1207">
                  <c:v>6.0349999999998936</c:v>
                </c:pt>
                <c:pt idx="1208">
                  <c:v>6.0399999999998935</c:v>
                </c:pt>
                <c:pt idx="1209">
                  <c:v>6.0449999999998933</c:v>
                </c:pt>
                <c:pt idx="1210">
                  <c:v>6.0499999999998932</c:v>
                </c:pt>
                <c:pt idx="1211">
                  <c:v>6.0549999999998931</c:v>
                </c:pt>
                <c:pt idx="1212">
                  <c:v>6.059999999999893</c:v>
                </c:pt>
                <c:pt idx="1213">
                  <c:v>6.0649999999998929</c:v>
                </c:pt>
                <c:pt idx="1214">
                  <c:v>6.0699999999998928</c:v>
                </c:pt>
                <c:pt idx="1215">
                  <c:v>6.0749999999998927</c:v>
                </c:pt>
                <c:pt idx="1216">
                  <c:v>6.0799999999998926</c:v>
                </c:pt>
                <c:pt idx="1217">
                  <c:v>6.0849999999998925</c:v>
                </c:pt>
                <c:pt idx="1218">
                  <c:v>6.0899999999998924</c:v>
                </c:pt>
                <c:pt idx="1219">
                  <c:v>6.0949999999998923</c:v>
                </c:pt>
                <c:pt idx="1220">
                  <c:v>6.0999999999998922</c:v>
                </c:pt>
                <c:pt idx="1221">
                  <c:v>6.1049999999998921</c:v>
                </c:pt>
                <c:pt idx="1222">
                  <c:v>6.109999999999892</c:v>
                </c:pt>
                <c:pt idx="1223">
                  <c:v>6.1149999999998919</c:v>
                </c:pt>
                <c:pt idx="1224">
                  <c:v>6.1199999999998917</c:v>
                </c:pt>
                <c:pt idx="1225">
                  <c:v>6.1249999999998916</c:v>
                </c:pt>
                <c:pt idx="1226">
                  <c:v>6.1299999999998915</c:v>
                </c:pt>
                <c:pt idx="1227">
                  <c:v>6.1349999999998914</c:v>
                </c:pt>
                <c:pt idx="1228">
                  <c:v>6.1399999999998913</c:v>
                </c:pt>
                <c:pt idx="1229">
                  <c:v>6.1449999999998912</c:v>
                </c:pt>
                <c:pt idx="1230">
                  <c:v>6.1499999999998911</c:v>
                </c:pt>
                <c:pt idx="1231">
                  <c:v>6.154999999999891</c:v>
                </c:pt>
                <c:pt idx="1232">
                  <c:v>6.1599999999998909</c:v>
                </c:pt>
                <c:pt idx="1233">
                  <c:v>6.1649999999998908</c:v>
                </c:pt>
                <c:pt idx="1234">
                  <c:v>6.1699999999998907</c:v>
                </c:pt>
                <c:pt idx="1235">
                  <c:v>6.1749999999998906</c:v>
                </c:pt>
                <c:pt idx="1236">
                  <c:v>6.1799999999998905</c:v>
                </c:pt>
                <c:pt idx="1237">
                  <c:v>6.1849999999998904</c:v>
                </c:pt>
                <c:pt idx="1238">
                  <c:v>6.1899999999998903</c:v>
                </c:pt>
                <c:pt idx="1239">
                  <c:v>6.1949999999998902</c:v>
                </c:pt>
                <c:pt idx="1240">
                  <c:v>6.19999999999989</c:v>
                </c:pt>
                <c:pt idx="1241">
                  <c:v>6.2049999999998899</c:v>
                </c:pt>
                <c:pt idx="1242">
                  <c:v>6.2099999999998898</c:v>
                </c:pt>
                <c:pt idx="1243">
                  <c:v>6.2149999999998897</c:v>
                </c:pt>
                <c:pt idx="1244">
                  <c:v>6.2199999999998896</c:v>
                </c:pt>
                <c:pt idx="1245">
                  <c:v>6.2249999999998895</c:v>
                </c:pt>
                <c:pt idx="1246">
                  <c:v>6.2299999999998894</c:v>
                </c:pt>
                <c:pt idx="1247">
                  <c:v>6.2349999999998893</c:v>
                </c:pt>
                <c:pt idx="1248">
                  <c:v>6.2399999999998892</c:v>
                </c:pt>
                <c:pt idx="1249">
                  <c:v>6.2449999999998891</c:v>
                </c:pt>
                <c:pt idx="1250">
                  <c:v>6.249999999999889</c:v>
                </c:pt>
                <c:pt idx="1251">
                  <c:v>6.2549999999998889</c:v>
                </c:pt>
                <c:pt idx="1252">
                  <c:v>6.2599999999998888</c:v>
                </c:pt>
                <c:pt idx="1253">
                  <c:v>6.2649999999998887</c:v>
                </c:pt>
                <c:pt idx="1254">
                  <c:v>6.2699999999998886</c:v>
                </c:pt>
                <c:pt idx="1255">
                  <c:v>6.2749999999998884</c:v>
                </c:pt>
                <c:pt idx="1256">
                  <c:v>6.2799999999998883</c:v>
                </c:pt>
                <c:pt idx="1257">
                  <c:v>6.2849999999998882</c:v>
                </c:pt>
                <c:pt idx="1258">
                  <c:v>6.2899999999998881</c:v>
                </c:pt>
                <c:pt idx="1259">
                  <c:v>6.294999999999888</c:v>
                </c:pt>
                <c:pt idx="1260">
                  <c:v>6.2999999999998879</c:v>
                </c:pt>
                <c:pt idx="1261">
                  <c:v>6.3049999999998878</c:v>
                </c:pt>
                <c:pt idx="1262">
                  <c:v>6.3099999999998877</c:v>
                </c:pt>
                <c:pt idx="1263">
                  <c:v>6.3149999999998876</c:v>
                </c:pt>
                <c:pt idx="1264">
                  <c:v>6.3199999999998875</c:v>
                </c:pt>
                <c:pt idx="1265">
                  <c:v>6.3249999999998874</c:v>
                </c:pt>
                <c:pt idx="1266">
                  <c:v>6.3299999999998873</c:v>
                </c:pt>
                <c:pt idx="1267">
                  <c:v>6.3349999999998872</c:v>
                </c:pt>
                <c:pt idx="1268">
                  <c:v>6.3399999999998871</c:v>
                </c:pt>
                <c:pt idx="1269">
                  <c:v>6.344999999999887</c:v>
                </c:pt>
                <c:pt idx="1270">
                  <c:v>6.3499999999998868</c:v>
                </c:pt>
                <c:pt idx="1271">
                  <c:v>6.3549999999998867</c:v>
                </c:pt>
                <c:pt idx="1272">
                  <c:v>6.3599999999998866</c:v>
                </c:pt>
                <c:pt idx="1273">
                  <c:v>6.3649999999998865</c:v>
                </c:pt>
                <c:pt idx="1274">
                  <c:v>6.3699999999998864</c:v>
                </c:pt>
                <c:pt idx="1275">
                  <c:v>6.3749999999998863</c:v>
                </c:pt>
                <c:pt idx="1276">
                  <c:v>6.3799999999998862</c:v>
                </c:pt>
                <c:pt idx="1277">
                  <c:v>6.3849999999998861</c:v>
                </c:pt>
                <c:pt idx="1278">
                  <c:v>6.389999999999886</c:v>
                </c:pt>
                <c:pt idx="1279">
                  <c:v>6.3949999999998859</c:v>
                </c:pt>
                <c:pt idx="1280">
                  <c:v>6.3999999999998858</c:v>
                </c:pt>
                <c:pt idx="1281">
                  <c:v>6.4049999999998857</c:v>
                </c:pt>
                <c:pt idx="1282">
                  <c:v>6.4099999999998856</c:v>
                </c:pt>
                <c:pt idx="1283">
                  <c:v>6.4149999999998855</c:v>
                </c:pt>
                <c:pt idx="1284">
                  <c:v>6.4199999999998854</c:v>
                </c:pt>
                <c:pt idx="1285">
                  <c:v>6.4249999999998852</c:v>
                </c:pt>
                <c:pt idx="1286">
                  <c:v>6.4299999999998851</c:v>
                </c:pt>
                <c:pt idx="1287">
                  <c:v>6.434999999999885</c:v>
                </c:pt>
                <c:pt idx="1288">
                  <c:v>6.4399999999998849</c:v>
                </c:pt>
                <c:pt idx="1289">
                  <c:v>6.4449999999998848</c:v>
                </c:pt>
                <c:pt idx="1290">
                  <c:v>6.4499999999998847</c:v>
                </c:pt>
                <c:pt idx="1291">
                  <c:v>6.4549999999998846</c:v>
                </c:pt>
                <c:pt idx="1292">
                  <c:v>6.4599999999998845</c:v>
                </c:pt>
                <c:pt idx="1293">
                  <c:v>6.4649999999998844</c:v>
                </c:pt>
                <c:pt idx="1294">
                  <c:v>6.4699999999998843</c:v>
                </c:pt>
                <c:pt idx="1295">
                  <c:v>6.4749999999998842</c:v>
                </c:pt>
                <c:pt idx="1296">
                  <c:v>6.4799999999998841</c:v>
                </c:pt>
                <c:pt idx="1297">
                  <c:v>6.484999999999884</c:v>
                </c:pt>
                <c:pt idx="1298">
                  <c:v>6.4899999999998839</c:v>
                </c:pt>
                <c:pt idx="1299">
                  <c:v>6.4949999999998838</c:v>
                </c:pt>
                <c:pt idx="1300">
                  <c:v>6.4999999999998836</c:v>
                </c:pt>
                <c:pt idx="1301">
                  <c:v>6.5049999999998835</c:v>
                </c:pt>
                <c:pt idx="1302">
                  <c:v>6.5099999999998834</c:v>
                </c:pt>
                <c:pt idx="1303">
                  <c:v>6.5149999999998833</c:v>
                </c:pt>
                <c:pt idx="1304">
                  <c:v>6.5199999999998832</c:v>
                </c:pt>
                <c:pt idx="1305">
                  <c:v>6.5249999999998831</c:v>
                </c:pt>
                <c:pt idx="1306">
                  <c:v>6.529999999999883</c:v>
                </c:pt>
                <c:pt idx="1307">
                  <c:v>6.5349999999998829</c:v>
                </c:pt>
                <c:pt idx="1308">
                  <c:v>6.5399999999998828</c:v>
                </c:pt>
                <c:pt idx="1309">
                  <c:v>6.5449999999998827</c:v>
                </c:pt>
                <c:pt idx="1310">
                  <c:v>6.5499999999998826</c:v>
                </c:pt>
                <c:pt idx="1311">
                  <c:v>6.5549999999998825</c:v>
                </c:pt>
                <c:pt idx="1312">
                  <c:v>6.5599999999998824</c:v>
                </c:pt>
                <c:pt idx="1313">
                  <c:v>6.5649999999998823</c:v>
                </c:pt>
                <c:pt idx="1314">
                  <c:v>6.5699999999998822</c:v>
                </c:pt>
                <c:pt idx="1315">
                  <c:v>6.574999999999882</c:v>
                </c:pt>
                <c:pt idx="1316">
                  <c:v>6.5799999999998819</c:v>
                </c:pt>
                <c:pt idx="1317">
                  <c:v>6.5849999999998818</c:v>
                </c:pt>
                <c:pt idx="1318">
                  <c:v>6.5899999999998817</c:v>
                </c:pt>
                <c:pt idx="1319">
                  <c:v>6.5949999999998816</c:v>
                </c:pt>
                <c:pt idx="1320">
                  <c:v>6.5999999999998815</c:v>
                </c:pt>
                <c:pt idx="1321">
                  <c:v>6.6049999999998814</c:v>
                </c:pt>
                <c:pt idx="1322">
                  <c:v>6.6099999999998813</c:v>
                </c:pt>
                <c:pt idx="1323">
                  <c:v>6.6149999999998812</c:v>
                </c:pt>
                <c:pt idx="1324">
                  <c:v>6.6199999999998811</c:v>
                </c:pt>
                <c:pt idx="1325">
                  <c:v>6.624999999999881</c:v>
                </c:pt>
                <c:pt idx="1326">
                  <c:v>6.6299999999998809</c:v>
                </c:pt>
                <c:pt idx="1327">
                  <c:v>6.6349999999998808</c:v>
                </c:pt>
                <c:pt idx="1328">
                  <c:v>6.6399999999998807</c:v>
                </c:pt>
                <c:pt idx="1329">
                  <c:v>6.6449999999998806</c:v>
                </c:pt>
                <c:pt idx="1330">
                  <c:v>6.6499999999998805</c:v>
                </c:pt>
                <c:pt idx="1331">
                  <c:v>6.6549999999998803</c:v>
                </c:pt>
                <c:pt idx="1332">
                  <c:v>6.6599999999998802</c:v>
                </c:pt>
                <c:pt idx="1333">
                  <c:v>6.6649999999998801</c:v>
                </c:pt>
                <c:pt idx="1334">
                  <c:v>6.66999999999988</c:v>
                </c:pt>
                <c:pt idx="1335">
                  <c:v>6.6749999999998799</c:v>
                </c:pt>
                <c:pt idx="1336">
                  <c:v>6.6799999999998798</c:v>
                </c:pt>
                <c:pt idx="1337">
                  <c:v>6.6849999999998797</c:v>
                </c:pt>
                <c:pt idx="1338">
                  <c:v>6.6899999999998796</c:v>
                </c:pt>
                <c:pt idx="1339">
                  <c:v>6.6949999999998795</c:v>
                </c:pt>
                <c:pt idx="1340">
                  <c:v>6.6999999999998794</c:v>
                </c:pt>
                <c:pt idx="1341">
                  <c:v>6.7049999999998793</c:v>
                </c:pt>
                <c:pt idx="1342">
                  <c:v>6.7099999999998792</c:v>
                </c:pt>
                <c:pt idx="1343">
                  <c:v>6.7149999999998791</c:v>
                </c:pt>
                <c:pt idx="1344">
                  <c:v>6.719999999999879</c:v>
                </c:pt>
                <c:pt idx="1345">
                  <c:v>6.7249999999998789</c:v>
                </c:pt>
                <c:pt idx="1346">
                  <c:v>6.7299999999998787</c:v>
                </c:pt>
                <c:pt idx="1347">
                  <c:v>6.7349999999998786</c:v>
                </c:pt>
                <c:pt idx="1348">
                  <c:v>6.7399999999998785</c:v>
                </c:pt>
                <c:pt idx="1349">
                  <c:v>6.7449999999998784</c:v>
                </c:pt>
                <c:pt idx="1350">
                  <c:v>6.7499999999998783</c:v>
                </c:pt>
                <c:pt idx="1351">
                  <c:v>6.7549999999998782</c:v>
                </c:pt>
                <c:pt idx="1352">
                  <c:v>6.7599999999998781</c:v>
                </c:pt>
                <c:pt idx="1353">
                  <c:v>6.764999999999878</c:v>
                </c:pt>
                <c:pt idx="1354">
                  <c:v>6.7699999999998779</c:v>
                </c:pt>
                <c:pt idx="1355">
                  <c:v>6.7749999999998778</c:v>
                </c:pt>
                <c:pt idx="1356">
                  <c:v>6.7799999999998777</c:v>
                </c:pt>
                <c:pt idx="1357">
                  <c:v>6.7849999999998776</c:v>
                </c:pt>
                <c:pt idx="1358">
                  <c:v>6.7899999999998775</c:v>
                </c:pt>
                <c:pt idx="1359">
                  <c:v>6.7949999999998774</c:v>
                </c:pt>
                <c:pt idx="1360">
                  <c:v>6.7999999999998773</c:v>
                </c:pt>
                <c:pt idx="1361">
                  <c:v>6.8049999999998771</c:v>
                </c:pt>
                <c:pt idx="1362">
                  <c:v>6.809999999999877</c:v>
                </c:pt>
                <c:pt idx="1363">
                  <c:v>6.8149999999998769</c:v>
                </c:pt>
                <c:pt idx="1364">
                  <c:v>6.8199999999998768</c:v>
                </c:pt>
                <c:pt idx="1365">
                  <c:v>6.8249999999998767</c:v>
                </c:pt>
                <c:pt idx="1366">
                  <c:v>6.8299999999998766</c:v>
                </c:pt>
                <c:pt idx="1367">
                  <c:v>6.8349999999998765</c:v>
                </c:pt>
                <c:pt idx="1368">
                  <c:v>6.8399999999998764</c:v>
                </c:pt>
                <c:pt idx="1369">
                  <c:v>6.8449999999998763</c:v>
                </c:pt>
                <c:pt idx="1370">
                  <c:v>6.8499999999998762</c:v>
                </c:pt>
                <c:pt idx="1371">
                  <c:v>6.8549999999998761</c:v>
                </c:pt>
                <c:pt idx="1372">
                  <c:v>6.859999999999876</c:v>
                </c:pt>
                <c:pt idx="1373">
                  <c:v>6.8649999999998759</c:v>
                </c:pt>
                <c:pt idx="1374">
                  <c:v>6.8699999999998758</c:v>
                </c:pt>
                <c:pt idx="1375">
                  <c:v>6.8749999999998757</c:v>
                </c:pt>
                <c:pt idx="1376">
                  <c:v>6.8799999999998755</c:v>
                </c:pt>
                <c:pt idx="1377">
                  <c:v>6.8849999999998754</c:v>
                </c:pt>
                <c:pt idx="1378">
                  <c:v>6.8899999999998753</c:v>
                </c:pt>
                <c:pt idx="1379">
                  <c:v>6.8949999999998752</c:v>
                </c:pt>
                <c:pt idx="1380">
                  <c:v>6.8999999999998751</c:v>
                </c:pt>
                <c:pt idx="1381">
                  <c:v>6.904999999999875</c:v>
                </c:pt>
                <c:pt idx="1382">
                  <c:v>6.9099999999998749</c:v>
                </c:pt>
                <c:pt idx="1383">
                  <c:v>6.9149999999998748</c:v>
                </c:pt>
                <c:pt idx="1384">
                  <c:v>6.9199999999998747</c:v>
                </c:pt>
                <c:pt idx="1385">
                  <c:v>6.9249999999998746</c:v>
                </c:pt>
                <c:pt idx="1386">
                  <c:v>6.9299999999998745</c:v>
                </c:pt>
                <c:pt idx="1387">
                  <c:v>6.9349999999998744</c:v>
                </c:pt>
                <c:pt idx="1388">
                  <c:v>6.9399999999998743</c:v>
                </c:pt>
                <c:pt idx="1389">
                  <c:v>6.9449999999998742</c:v>
                </c:pt>
                <c:pt idx="1390">
                  <c:v>6.9499999999998741</c:v>
                </c:pt>
                <c:pt idx="1391">
                  <c:v>6.9549999999998739</c:v>
                </c:pt>
                <c:pt idx="1392">
                  <c:v>6.9599999999998738</c:v>
                </c:pt>
                <c:pt idx="1393">
                  <c:v>6.9649999999998737</c:v>
                </c:pt>
                <c:pt idx="1394">
                  <c:v>6.9699999999998736</c:v>
                </c:pt>
                <c:pt idx="1395">
                  <c:v>6.9749999999998735</c:v>
                </c:pt>
                <c:pt idx="1396">
                  <c:v>6.9799999999998734</c:v>
                </c:pt>
                <c:pt idx="1397">
                  <c:v>6.9849999999998733</c:v>
                </c:pt>
                <c:pt idx="1398">
                  <c:v>6.9899999999998732</c:v>
                </c:pt>
                <c:pt idx="1399">
                  <c:v>6.9949999999998731</c:v>
                </c:pt>
                <c:pt idx="1400">
                  <c:v>6.999999999999873</c:v>
                </c:pt>
                <c:pt idx="1401">
                  <c:v>7.0049999999998729</c:v>
                </c:pt>
                <c:pt idx="1402">
                  <c:v>7.0099999999998728</c:v>
                </c:pt>
                <c:pt idx="1403">
                  <c:v>7.0149999999998727</c:v>
                </c:pt>
                <c:pt idx="1404">
                  <c:v>7.0199999999998726</c:v>
                </c:pt>
                <c:pt idx="1405">
                  <c:v>7.0249999999998725</c:v>
                </c:pt>
                <c:pt idx="1406">
                  <c:v>7.0299999999998724</c:v>
                </c:pt>
                <c:pt idx="1407">
                  <c:v>7.0349999999998722</c:v>
                </c:pt>
                <c:pt idx="1408">
                  <c:v>7.0399999999998721</c:v>
                </c:pt>
                <c:pt idx="1409">
                  <c:v>7.044999999999872</c:v>
                </c:pt>
                <c:pt idx="1410">
                  <c:v>7.0499999999998719</c:v>
                </c:pt>
                <c:pt idx="1411">
                  <c:v>7.0549999999998718</c:v>
                </c:pt>
                <c:pt idx="1412">
                  <c:v>7.0599999999998717</c:v>
                </c:pt>
                <c:pt idx="1413">
                  <c:v>7.0649999999998716</c:v>
                </c:pt>
                <c:pt idx="1414">
                  <c:v>7.0699999999998715</c:v>
                </c:pt>
                <c:pt idx="1415">
                  <c:v>7.0749999999998714</c:v>
                </c:pt>
                <c:pt idx="1416">
                  <c:v>7.0799999999998713</c:v>
                </c:pt>
                <c:pt idx="1417">
                  <c:v>7.0849999999998712</c:v>
                </c:pt>
                <c:pt idx="1418">
                  <c:v>7.0899999999998711</c:v>
                </c:pt>
                <c:pt idx="1419">
                  <c:v>7.094999999999871</c:v>
                </c:pt>
                <c:pt idx="1420">
                  <c:v>7.0999999999998709</c:v>
                </c:pt>
                <c:pt idx="1421">
                  <c:v>7.1049999999998708</c:v>
                </c:pt>
                <c:pt idx="1422">
                  <c:v>7.1099999999998706</c:v>
                </c:pt>
                <c:pt idx="1423">
                  <c:v>7.1149999999998705</c:v>
                </c:pt>
                <c:pt idx="1424">
                  <c:v>7.1199999999998704</c:v>
                </c:pt>
                <c:pt idx="1425">
                  <c:v>7.1249999999998703</c:v>
                </c:pt>
                <c:pt idx="1426">
                  <c:v>7.1299999999998702</c:v>
                </c:pt>
                <c:pt idx="1427">
                  <c:v>7.1349999999998701</c:v>
                </c:pt>
                <c:pt idx="1428">
                  <c:v>7.13999999999987</c:v>
                </c:pt>
                <c:pt idx="1429">
                  <c:v>7.1449999999998699</c:v>
                </c:pt>
                <c:pt idx="1430">
                  <c:v>7.1499999999998698</c:v>
                </c:pt>
                <c:pt idx="1431">
                  <c:v>7.1549999999998697</c:v>
                </c:pt>
                <c:pt idx="1432">
                  <c:v>7.1599999999998696</c:v>
                </c:pt>
                <c:pt idx="1433">
                  <c:v>7.1649999999998695</c:v>
                </c:pt>
                <c:pt idx="1434">
                  <c:v>7.1699999999998694</c:v>
                </c:pt>
                <c:pt idx="1435">
                  <c:v>7.1749999999998693</c:v>
                </c:pt>
                <c:pt idx="1436">
                  <c:v>7.1799999999998692</c:v>
                </c:pt>
                <c:pt idx="1437">
                  <c:v>7.184999999999869</c:v>
                </c:pt>
                <c:pt idx="1438">
                  <c:v>7.1899999999998689</c:v>
                </c:pt>
                <c:pt idx="1439">
                  <c:v>7.1949999999998688</c:v>
                </c:pt>
                <c:pt idx="1440">
                  <c:v>7.1999999999998687</c:v>
                </c:pt>
                <c:pt idx="1441">
                  <c:v>7.2049999999998686</c:v>
                </c:pt>
                <c:pt idx="1442">
                  <c:v>7.2099999999998685</c:v>
                </c:pt>
                <c:pt idx="1443">
                  <c:v>7.2149999999998684</c:v>
                </c:pt>
                <c:pt idx="1444">
                  <c:v>7.2199999999998683</c:v>
                </c:pt>
                <c:pt idx="1445">
                  <c:v>7.2249999999998682</c:v>
                </c:pt>
                <c:pt idx="1446">
                  <c:v>7.2299999999998681</c:v>
                </c:pt>
                <c:pt idx="1447">
                  <c:v>7.234999999999868</c:v>
                </c:pt>
                <c:pt idx="1448">
                  <c:v>7.2399999999998679</c:v>
                </c:pt>
                <c:pt idx="1449">
                  <c:v>7.2449999999998678</c:v>
                </c:pt>
                <c:pt idx="1450">
                  <c:v>7.2499999999998677</c:v>
                </c:pt>
                <c:pt idx="1451">
                  <c:v>7.2549999999998676</c:v>
                </c:pt>
                <c:pt idx="1452">
                  <c:v>7.2599999999998674</c:v>
                </c:pt>
                <c:pt idx="1453">
                  <c:v>7.2649999999998673</c:v>
                </c:pt>
                <c:pt idx="1454">
                  <c:v>7.2699999999998672</c:v>
                </c:pt>
                <c:pt idx="1455">
                  <c:v>7.2749999999998671</c:v>
                </c:pt>
                <c:pt idx="1456">
                  <c:v>7.279999999999867</c:v>
                </c:pt>
                <c:pt idx="1457">
                  <c:v>7.2849999999998669</c:v>
                </c:pt>
                <c:pt idx="1458">
                  <c:v>7.2899999999998668</c:v>
                </c:pt>
                <c:pt idx="1459">
                  <c:v>7.2949999999998667</c:v>
                </c:pt>
                <c:pt idx="1460">
                  <c:v>7.2999999999998666</c:v>
                </c:pt>
                <c:pt idx="1461">
                  <c:v>7.3049999999998665</c:v>
                </c:pt>
                <c:pt idx="1462">
                  <c:v>7.3099999999998664</c:v>
                </c:pt>
                <c:pt idx="1463">
                  <c:v>7.3149999999998663</c:v>
                </c:pt>
                <c:pt idx="1464">
                  <c:v>7.3199999999998662</c:v>
                </c:pt>
                <c:pt idx="1465">
                  <c:v>7.3249999999998661</c:v>
                </c:pt>
                <c:pt idx="1466">
                  <c:v>7.329999999999866</c:v>
                </c:pt>
                <c:pt idx="1467">
                  <c:v>7.3349999999998658</c:v>
                </c:pt>
                <c:pt idx="1468">
                  <c:v>7.3399999999998657</c:v>
                </c:pt>
                <c:pt idx="1469">
                  <c:v>7.3449999999998656</c:v>
                </c:pt>
                <c:pt idx="1470">
                  <c:v>7.3499999999998655</c:v>
                </c:pt>
                <c:pt idx="1471">
                  <c:v>7.3549999999998654</c:v>
                </c:pt>
                <c:pt idx="1472">
                  <c:v>7.3599999999998653</c:v>
                </c:pt>
                <c:pt idx="1473">
                  <c:v>7.3649999999998652</c:v>
                </c:pt>
                <c:pt idx="1474">
                  <c:v>7.3699999999998651</c:v>
                </c:pt>
                <c:pt idx="1475">
                  <c:v>7.374999999999865</c:v>
                </c:pt>
                <c:pt idx="1476">
                  <c:v>7.3799999999998649</c:v>
                </c:pt>
                <c:pt idx="1477">
                  <c:v>7.3849999999998648</c:v>
                </c:pt>
                <c:pt idx="1478">
                  <c:v>7.3899999999998647</c:v>
                </c:pt>
                <c:pt idx="1479">
                  <c:v>7.3949999999998646</c:v>
                </c:pt>
                <c:pt idx="1480">
                  <c:v>7.3999999999998645</c:v>
                </c:pt>
                <c:pt idx="1481">
                  <c:v>7.4049999999998644</c:v>
                </c:pt>
                <c:pt idx="1482">
                  <c:v>7.4099999999998643</c:v>
                </c:pt>
                <c:pt idx="1483">
                  <c:v>7.4149999999998641</c:v>
                </c:pt>
                <c:pt idx="1484">
                  <c:v>7.419999999999864</c:v>
                </c:pt>
                <c:pt idx="1485">
                  <c:v>7.4249999999998639</c:v>
                </c:pt>
                <c:pt idx="1486">
                  <c:v>7.4299999999998638</c:v>
                </c:pt>
                <c:pt idx="1487">
                  <c:v>7.4349999999998637</c:v>
                </c:pt>
                <c:pt idx="1488">
                  <c:v>7.4399999999998636</c:v>
                </c:pt>
                <c:pt idx="1489">
                  <c:v>7.4449999999998635</c:v>
                </c:pt>
                <c:pt idx="1490">
                  <c:v>7.4499999999998634</c:v>
                </c:pt>
                <c:pt idx="1491">
                  <c:v>7.4549999999998633</c:v>
                </c:pt>
                <c:pt idx="1492">
                  <c:v>7.4599999999998632</c:v>
                </c:pt>
                <c:pt idx="1493">
                  <c:v>7.4649999999998631</c:v>
                </c:pt>
                <c:pt idx="1494">
                  <c:v>7.469999999999863</c:v>
                </c:pt>
                <c:pt idx="1495">
                  <c:v>7.4749999999998629</c:v>
                </c:pt>
                <c:pt idx="1496">
                  <c:v>7.4799999999998628</c:v>
                </c:pt>
                <c:pt idx="1497">
                  <c:v>7.4849999999998627</c:v>
                </c:pt>
                <c:pt idx="1498">
                  <c:v>7.4899999999998625</c:v>
                </c:pt>
                <c:pt idx="1499">
                  <c:v>7.4949999999998624</c:v>
                </c:pt>
                <c:pt idx="1500">
                  <c:v>7.4999999999998623</c:v>
                </c:pt>
                <c:pt idx="1501">
                  <c:v>7.5049999999998622</c:v>
                </c:pt>
                <c:pt idx="1502">
                  <c:v>7.5099999999998621</c:v>
                </c:pt>
                <c:pt idx="1503">
                  <c:v>7.514999999999862</c:v>
                </c:pt>
                <c:pt idx="1504">
                  <c:v>7.5199999999998619</c:v>
                </c:pt>
                <c:pt idx="1505">
                  <c:v>7.5249999999998618</c:v>
                </c:pt>
                <c:pt idx="1506">
                  <c:v>7.5299999999998617</c:v>
                </c:pt>
                <c:pt idx="1507">
                  <c:v>7.5349999999998616</c:v>
                </c:pt>
                <c:pt idx="1508">
                  <c:v>7.5399999999998615</c:v>
                </c:pt>
                <c:pt idx="1509">
                  <c:v>7.5449999999998614</c:v>
                </c:pt>
                <c:pt idx="1510">
                  <c:v>7.5499999999998613</c:v>
                </c:pt>
                <c:pt idx="1511">
                  <c:v>7.5549999999998612</c:v>
                </c:pt>
                <c:pt idx="1512">
                  <c:v>7.5599999999998611</c:v>
                </c:pt>
                <c:pt idx="1513">
                  <c:v>7.5649999999998609</c:v>
                </c:pt>
                <c:pt idx="1514">
                  <c:v>7.5699999999998608</c:v>
                </c:pt>
                <c:pt idx="1515">
                  <c:v>7.5749999999998607</c:v>
                </c:pt>
                <c:pt idx="1516">
                  <c:v>7.5799999999998606</c:v>
                </c:pt>
                <c:pt idx="1517">
                  <c:v>7.5849999999998605</c:v>
                </c:pt>
                <c:pt idx="1518">
                  <c:v>7.5899999999998604</c:v>
                </c:pt>
                <c:pt idx="1519">
                  <c:v>7.5949999999998603</c:v>
                </c:pt>
                <c:pt idx="1520">
                  <c:v>7.5999999999998602</c:v>
                </c:pt>
                <c:pt idx="1521">
                  <c:v>7.6049999999998601</c:v>
                </c:pt>
                <c:pt idx="1522">
                  <c:v>7.60999999999986</c:v>
                </c:pt>
                <c:pt idx="1523">
                  <c:v>7.6149999999998599</c:v>
                </c:pt>
                <c:pt idx="1524">
                  <c:v>7.6199999999998598</c:v>
                </c:pt>
                <c:pt idx="1525">
                  <c:v>7.6249999999998597</c:v>
                </c:pt>
                <c:pt idx="1526">
                  <c:v>7.6299999999998596</c:v>
                </c:pt>
                <c:pt idx="1527">
                  <c:v>7.6349999999998595</c:v>
                </c:pt>
                <c:pt idx="1528">
                  <c:v>7.6399999999998593</c:v>
                </c:pt>
                <c:pt idx="1529">
                  <c:v>7.6449999999998592</c:v>
                </c:pt>
                <c:pt idx="1530">
                  <c:v>7.6499999999998591</c:v>
                </c:pt>
                <c:pt idx="1531">
                  <c:v>7.654999999999859</c:v>
                </c:pt>
                <c:pt idx="1532">
                  <c:v>7.6599999999998589</c:v>
                </c:pt>
                <c:pt idx="1533">
                  <c:v>7.6649999999998588</c:v>
                </c:pt>
                <c:pt idx="1534">
                  <c:v>7.6699999999998587</c:v>
                </c:pt>
                <c:pt idx="1535">
                  <c:v>7.6749999999998586</c:v>
                </c:pt>
                <c:pt idx="1536">
                  <c:v>7.6799999999998585</c:v>
                </c:pt>
                <c:pt idx="1537">
                  <c:v>7.6849999999998584</c:v>
                </c:pt>
                <c:pt idx="1538">
                  <c:v>7.6899999999998583</c:v>
                </c:pt>
                <c:pt idx="1539">
                  <c:v>7.6949999999998582</c:v>
                </c:pt>
                <c:pt idx="1540">
                  <c:v>7.6999999999998581</c:v>
                </c:pt>
                <c:pt idx="1541">
                  <c:v>7.704999999999858</c:v>
                </c:pt>
                <c:pt idx="1542">
                  <c:v>7.7099999999998579</c:v>
                </c:pt>
                <c:pt idx="1543">
                  <c:v>7.7149999999998577</c:v>
                </c:pt>
                <c:pt idx="1544">
                  <c:v>7.7199999999998576</c:v>
                </c:pt>
                <c:pt idx="1545">
                  <c:v>7.7249999999998575</c:v>
                </c:pt>
                <c:pt idx="1546">
                  <c:v>7.7299999999998574</c:v>
                </c:pt>
                <c:pt idx="1547">
                  <c:v>7.7349999999998573</c:v>
                </c:pt>
                <c:pt idx="1548">
                  <c:v>7.7399999999998572</c:v>
                </c:pt>
                <c:pt idx="1549">
                  <c:v>7.7449999999998571</c:v>
                </c:pt>
                <c:pt idx="1550">
                  <c:v>7.749999999999857</c:v>
                </c:pt>
                <c:pt idx="1551">
                  <c:v>7.7549999999998569</c:v>
                </c:pt>
                <c:pt idx="1552">
                  <c:v>7.7599999999998568</c:v>
                </c:pt>
                <c:pt idx="1553">
                  <c:v>7.7649999999998567</c:v>
                </c:pt>
                <c:pt idx="1554">
                  <c:v>7.7699999999998566</c:v>
                </c:pt>
                <c:pt idx="1555">
                  <c:v>7.7749999999998565</c:v>
                </c:pt>
                <c:pt idx="1556">
                  <c:v>7.7799999999998564</c:v>
                </c:pt>
                <c:pt idx="1557">
                  <c:v>7.7849999999998563</c:v>
                </c:pt>
                <c:pt idx="1558">
                  <c:v>7.7899999999998562</c:v>
                </c:pt>
                <c:pt idx="1559">
                  <c:v>7.794999999999856</c:v>
                </c:pt>
                <c:pt idx="1560">
                  <c:v>7.7999999999998559</c:v>
                </c:pt>
                <c:pt idx="1561">
                  <c:v>7.8049999999998558</c:v>
                </c:pt>
                <c:pt idx="1562">
                  <c:v>7.8099999999998557</c:v>
                </c:pt>
                <c:pt idx="1563">
                  <c:v>7.8149999999998556</c:v>
                </c:pt>
                <c:pt idx="1564">
                  <c:v>7.8199999999998555</c:v>
                </c:pt>
                <c:pt idx="1565">
                  <c:v>7.8249999999998554</c:v>
                </c:pt>
                <c:pt idx="1566">
                  <c:v>7.8299999999998553</c:v>
                </c:pt>
                <c:pt idx="1567">
                  <c:v>7.8349999999998552</c:v>
                </c:pt>
                <c:pt idx="1568">
                  <c:v>7.8399999999998551</c:v>
                </c:pt>
                <c:pt idx="1569">
                  <c:v>7.844999999999855</c:v>
                </c:pt>
                <c:pt idx="1570">
                  <c:v>7.8499999999998549</c:v>
                </c:pt>
                <c:pt idx="1571">
                  <c:v>7.8549999999998548</c:v>
                </c:pt>
                <c:pt idx="1572">
                  <c:v>7.8599999999998547</c:v>
                </c:pt>
                <c:pt idx="1573">
                  <c:v>7.8649999999998546</c:v>
                </c:pt>
                <c:pt idx="1574">
                  <c:v>7.8699999999998544</c:v>
                </c:pt>
                <c:pt idx="1575">
                  <c:v>7.8749999999998543</c:v>
                </c:pt>
                <c:pt idx="1576">
                  <c:v>7.8799999999998542</c:v>
                </c:pt>
                <c:pt idx="1577">
                  <c:v>7.8849999999998541</c:v>
                </c:pt>
                <c:pt idx="1578">
                  <c:v>7.889999999999854</c:v>
                </c:pt>
                <c:pt idx="1579">
                  <c:v>7.8949999999998539</c:v>
                </c:pt>
                <c:pt idx="1580">
                  <c:v>7.8999999999998538</c:v>
                </c:pt>
                <c:pt idx="1581">
                  <c:v>7.9049999999998537</c:v>
                </c:pt>
                <c:pt idx="1582">
                  <c:v>7.9099999999998536</c:v>
                </c:pt>
                <c:pt idx="1583">
                  <c:v>7.9149999999998535</c:v>
                </c:pt>
                <c:pt idx="1584">
                  <c:v>7.9199999999998534</c:v>
                </c:pt>
                <c:pt idx="1585">
                  <c:v>7.9249999999998533</c:v>
                </c:pt>
                <c:pt idx="1586">
                  <c:v>7.9299999999998532</c:v>
                </c:pt>
                <c:pt idx="1587">
                  <c:v>7.9349999999998531</c:v>
                </c:pt>
                <c:pt idx="1588">
                  <c:v>7.939999999999853</c:v>
                </c:pt>
                <c:pt idx="1589">
                  <c:v>7.9449999999998528</c:v>
                </c:pt>
                <c:pt idx="1590">
                  <c:v>7.9499999999998527</c:v>
                </c:pt>
                <c:pt idx="1591">
                  <c:v>7.9549999999998526</c:v>
                </c:pt>
                <c:pt idx="1592">
                  <c:v>7.9599999999998525</c:v>
                </c:pt>
                <c:pt idx="1593">
                  <c:v>7.9649999999998524</c:v>
                </c:pt>
                <c:pt idx="1594">
                  <c:v>7.9699999999998523</c:v>
                </c:pt>
                <c:pt idx="1595">
                  <c:v>7.9749999999998522</c:v>
                </c:pt>
                <c:pt idx="1596">
                  <c:v>7.9799999999998521</c:v>
                </c:pt>
                <c:pt idx="1597">
                  <c:v>7.984999999999852</c:v>
                </c:pt>
                <c:pt idx="1598">
                  <c:v>7.9899999999998519</c:v>
                </c:pt>
                <c:pt idx="1599">
                  <c:v>7.9949999999998518</c:v>
                </c:pt>
                <c:pt idx="1600">
                  <c:v>7.9999999999998517</c:v>
                </c:pt>
                <c:pt idx="1601">
                  <c:v>8.0049999999998516</c:v>
                </c:pt>
                <c:pt idx="1602">
                  <c:v>8.0099999999998523</c:v>
                </c:pt>
                <c:pt idx="1603">
                  <c:v>8.0149999999998531</c:v>
                </c:pt>
                <c:pt idx="1604">
                  <c:v>8.0199999999998539</c:v>
                </c:pt>
                <c:pt idx="1605">
                  <c:v>8.0249999999998547</c:v>
                </c:pt>
                <c:pt idx="1606">
                  <c:v>8.0299999999998555</c:v>
                </c:pt>
                <c:pt idx="1607">
                  <c:v>8.0349999999998563</c:v>
                </c:pt>
                <c:pt idx="1608">
                  <c:v>8.039999999999857</c:v>
                </c:pt>
                <c:pt idx="1609">
                  <c:v>8.0449999999998578</c:v>
                </c:pt>
                <c:pt idx="1610">
                  <c:v>8.0499999999998586</c:v>
                </c:pt>
                <c:pt idx="1611">
                  <c:v>8.0549999999998594</c:v>
                </c:pt>
                <c:pt idx="1612">
                  <c:v>8.0599999999998602</c:v>
                </c:pt>
                <c:pt idx="1613">
                  <c:v>8.0649999999998609</c:v>
                </c:pt>
                <c:pt idx="1614">
                  <c:v>8.0699999999998617</c:v>
                </c:pt>
                <c:pt idx="1615">
                  <c:v>8.0749999999998625</c:v>
                </c:pt>
                <c:pt idx="1616">
                  <c:v>8.0799999999998633</c:v>
                </c:pt>
                <c:pt idx="1617">
                  <c:v>8.0849999999998641</c:v>
                </c:pt>
                <c:pt idx="1618">
                  <c:v>8.0899999999998649</c:v>
                </c:pt>
                <c:pt idx="1619">
                  <c:v>8.0949999999998656</c:v>
                </c:pt>
                <c:pt idx="1620">
                  <c:v>8.0999999999998664</c:v>
                </c:pt>
                <c:pt idx="1621">
                  <c:v>8.1049999999998672</c:v>
                </c:pt>
                <c:pt idx="1622">
                  <c:v>8.109999999999868</c:v>
                </c:pt>
                <c:pt idx="1623">
                  <c:v>8.1149999999998688</c:v>
                </c:pt>
                <c:pt idx="1624">
                  <c:v>8.1199999999998695</c:v>
                </c:pt>
                <c:pt idx="1625">
                  <c:v>8.1249999999998703</c:v>
                </c:pt>
                <c:pt idx="1626">
                  <c:v>8.1299999999998711</c:v>
                </c:pt>
                <c:pt idx="1627">
                  <c:v>8.1349999999998719</c:v>
                </c:pt>
                <c:pt idx="1628">
                  <c:v>8.1399999999998727</c:v>
                </c:pt>
                <c:pt idx="1629">
                  <c:v>8.1449999999998735</c:v>
                </c:pt>
                <c:pt idx="1630">
                  <c:v>8.1499999999998742</c:v>
                </c:pt>
                <c:pt idx="1631">
                  <c:v>8.154999999999875</c:v>
                </c:pt>
                <c:pt idx="1632">
                  <c:v>8.1599999999998758</c:v>
                </c:pt>
                <c:pt idx="1633">
                  <c:v>8.1649999999998766</c:v>
                </c:pt>
                <c:pt idx="1634">
                  <c:v>8.1699999999998774</c:v>
                </c:pt>
                <c:pt idx="1635">
                  <c:v>8.1749999999998781</c:v>
                </c:pt>
                <c:pt idx="1636">
                  <c:v>8.1799999999998789</c:v>
                </c:pt>
                <c:pt idx="1637">
                  <c:v>8.1849999999998797</c:v>
                </c:pt>
                <c:pt idx="1638">
                  <c:v>8.1899999999998805</c:v>
                </c:pt>
                <c:pt idx="1639">
                  <c:v>8.1949999999998813</c:v>
                </c:pt>
                <c:pt idx="1640">
                  <c:v>8.199999999999882</c:v>
                </c:pt>
                <c:pt idx="1641">
                  <c:v>8.2049999999998828</c:v>
                </c:pt>
                <c:pt idx="1642">
                  <c:v>8.2099999999998836</c:v>
                </c:pt>
                <c:pt idx="1643">
                  <c:v>8.2149999999998844</c:v>
                </c:pt>
                <c:pt idx="1644">
                  <c:v>8.2199999999998852</c:v>
                </c:pt>
                <c:pt idx="1645">
                  <c:v>8.224999999999886</c:v>
                </c:pt>
                <c:pt idx="1646">
                  <c:v>8.2299999999998867</c:v>
                </c:pt>
                <c:pt idx="1647">
                  <c:v>8.2349999999998875</c:v>
                </c:pt>
                <c:pt idx="1648">
                  <c:v>8.2399999999998883</c:v>
                </c:pt>
                <c:pt idx="1649">
                  <c:v>8.2449999999998891</c:v>
                </c:pt>
                <c:pt idx="1650">
                  <c:v>8.2499999999998899</c:v>
                </c:pt>
                <c:pt idx="1651">
                  <c:v>8.2549999999998906</c:v>
                </c:pt>
                <c:pt idx="1652">
                  <c:v>8.2599999999998914</c:v>
                </c:pt>
                <c:pt idx="1653">
                  <c:v>8.2649999999998922</c:v>
                </c:pt>
                <c:pt idx="1654">
                  <c:v>8.269999999999893</c:v>
                </c:pt>
                <c:pt idx="1655">
                  <c:v>8.2749999999998938</c:v>
                </c:pt>
                <c:pt idx="1656">
                  <c:v>8.2799999999998946</c:v>
                </c:pt>
                <c:pt idx="1657">
                  <c:v>8.2849999999998953</c:v>
                </c:pt>
                <c:pt idx="1658">
                  <c:v>8.2899999999998961</c:v>
                </c:pt>
                <c:pt idx="1659">
                  <c:v>8.2949999999998969</c:v>
                </c:pt>
                <c:pt idx="1660">
                  <c:v>8.2999999999998977</c:v>
                </c:pt>
                <c:pt idx="1661">
                  <c:v>8.3049999999998985</c:v>
                </c:pt>
                <c:pt idx="1662">
                  <c:v>8.3099999999998992</c:v>
                </c:pt>
                <c:pt idx="1663">
                  <c:v>8.3149999999999</c:v>
                </c:pt>
                <c:pt idx="1664">
                  <c:v>8.3199999999999008</c:v>
                </c:pt>
                <c:pt idx="1665">
                  <c:v>8.3249999999999016</c:v>
                </c:pt>
                <c:pt idx="1666">
                  <c:v>8.3299999999999024</c:v>
                </c:pt>
                <c:pt idx="1667">
                  <c:v>8.3349999999999032</c:v>
                </c:pt>
                <c:pt idx="1668">
                  <c:v>8.3399999999999039</c:v>
                </c:pt>
                <c:pt idx="1669">
                  <c:v>8.3449999999999047</c:v>
                </c:pt>
                <c:pt idx="1670">
                  <c:v>8.3499999999999055</c:v>
                </c:pt>
                <c:pt idx="1671">
                  <c:v>8.3549999999999063</c:v>
                </c:pt>
                <c:pt idx="1672">
                  <c:v>8.3599999999999071</c:v>
                </c:pt>
                <c:pt idx="1673">
                  <c:v>8.3649999999999078</c:v>
                </c:pt>
                <c:pt idx="1674">
                  <c:v>8.3699999999999086</c:v>
                </c:pt>
                <c:pt idx="1675">
                  <c:v>8.3749999999999094</c:v>
                </c:pt>
                <c:pt idx="1676">
                  <c:v>8.3799999999999102</c:v>
                </c:pt>
                <c:pt idx="1677">
                  <c:v>8.384999999999911</c:v>
                </c:pt>
                <c:pt idx="1678">
                  <c:v>8.3899999999999118</c:v>
                </c:pt>
                <c:pt idx="1679">
                  <c:v>8.3949999999999125</c:v>
                </c:pt>
                <c:pt idx="1680">
                  <c:v>8.3999999999999133</c:v>
                </c:pt>
                <c:pt idx="1681">
                  <c:v>8.4049999999999141</c:v>
                </c:pt>
                <c:pt idx="1682">
                  <c:v>8.4099999999999149</c:v>
                </c:pt>
                <c:pt idx="1683">
                  <c:v>8.4149999999999157</c:v>
                </c:pt>
                <c:pt idx="1684">
                  <c:v>8.4199999999999164</c:v>
                </c:pt>
                <c:pt idx="1685">
                  <c:v>8.4249999999999172</c:v>
                </c:pt>
                <c:pt idx="1686">
                  <c:v>8.429999999999918</c:v>
                </c:pt>
                <c:pt idx="1687">
                  <c:v>8.4349999999999188</c:v>
                </c:pt>
                <c:pt idx="1688">
                  <c:v>8.4399999999999196</c:v>
                </c:pt>
                <c:pt idx="1689">
                  <c:v>8.4449999999999203</c:v>
                </c:pt>
                <c:pt idx="1690">
                  <c:v>8.4499999999999211</c:v>
                </c:pt>
                <c:pt idx="1691">
                  <c:v>8.4549999999999219</c:v>
                </c:pt>
                <c:pt idx="1692">
                  <c:v>8.4599999999999227</c:v>
                </c:pt>
                <c:pt idx="1693">
                  <c:v>8.4649999999999235</c:v>
                </c:pt>
                <c:pt idx="1694">
                  <c:v>8.4699999999999243</c:v>
                </c:pt>
                <c:pt idx="1695">
                  <c:v>8.474999999999925</c:v>
                </c:pt>
                <c:pt idx="1696">
                  <c:v>8.4799999999999258</c:v>
                </c:pt>
                <c:pt idx="1697">
                  <c:v>8.4849999999999266</c:v>
                </c:pt>
                <c:pt idx="1698">
                  <c:v>8.4899999999999274</c:v>
                </c:pt>
                <c:pt idx="1699">
                  <c:v>8.4949999999999282</c:v>
                </c:pt>
                <c:pt idx="1700">
                  <c:v>8.4999999999999289</c:v>
                </c:pt>
                <c:pt idx="1701">
                  <c:v>8.5049999999999297</c:v>
                </c:pt>
                <c:pt idx="1702">
                  <c:v>8.5099999999999305</c:v>
                </c:pt>
                <c:pt idx="1703">
                  <c:v>8.5149999999999313</c:v>
                </c:pt>
                <c:pt idx="1704">
                  <c:v>8.5199999999999321</c:v>
                </c:pt>
                <c:pt idx="1705">
                  <c:v>8.5249999999999329</c:v>
                </c:pt>
                <c:pt idx="1706">
                  <c:v>8.5299999999999336</c:v>
                </c:pt>
                <c:pt idx="1707">
                  <c:v>8.5349999999999344</c:v>
                </c:pt>
                <c:pt idx="1708">
                  <c:v>8.5399999999999352</c:v>
                </c:pt>
                <c:pt idx="1709">
                  <c:v>8.544999999999936</c:v>
                </c:pt>
                <c:pt idx="1710">
                  <c:v>8.5499999999999368</c:v>
                </c:pt>
                <c:pt idx="1711">
                  <c:v>8.5549999999999375</c:v>
                </c:pt>
                <c:pt idx="1712">
                  <c:v>8.5599999999999383</c:v>
                </c:pt>
                <c:pt idx="1713">
                  <c:v>8.5649999999999391</c:v>
                </c:pt>
                <c:pt idx="1714">
                  <c:v>8.5699999999999399</c:v>
                </c:pt>
                <c:pt idx="1715">
                  <c:v>8.5749999999999407</c:v>
                </c:pt>
                <c:pt idx="1716">
                  <c:v>8.5799999999999415</c:v>
                </c:pt>
                <c:pt idx="1717">
                  <c:v>8.5849999999999422</c:v>
                </c:pt>
                <c:pt idx="1718">
                  <c:v>8.589999999999943</c:v>
                </c:pt>
                <c:pt idx="1719">
                  <c:v>8.5949999999999438</c:v>
                </c:pt>
                <c:pt idx="1720">
                  <c:v>8.5999999999999446</c:v>
                </c:pt>
                <c:pt idx="1721">
                  <c:v>8.6049999999999454</c:v>
                </c:pt>
                <c:pt idx="1722">
                  <c:v>8.6099999999999461</c:v>
                </c:pt>
                <c:pt idx="1723">
                  <c:v>8.6149999999999469</c:v>
                </c:pt>
                <c:pt idx="1724">
                  <c:v>8.6199999999999477</c:v>
                </c:pt>
                <c:pt idx="1725">
                  <c:v>8.6249999999999485</c:v>
                </c:pt>
                <c:pt idx="1726">
                  <c:v>8.6299999999999493</c:v>
                </c:pt>
                <c:pt idx="1727">
                  <c:v>8.63499999999995</c:v>
                </c:pt>
                <c:pt idx="1728">
                  <c:v>8.6399999999999508</c:v>
                </c:pt>
                <c:pt idx="1729">
                  <c:v>8.6449999999999516</c:v>
                </c:pt>
                <c:pt idx="1730">
                  <c:v>8.6499999999999524</c:v>
                </c:pt>
                <c:pt idx="1731">
                  <c:v>8.6549999999999532</c:v>
                </c:pt>
                <c:pt idx="1732">
                  <c:v>8.659999999999954</c:v>
                </c:pt>
                <c:pt idx="1733">
                  <c:v>8.6649999999999547</c:v>
                </c:pt>
                <c:pt idx="1734">
                  <c:v>8.6699999999999555</c:v>
                </c:pt>
                <c:pt idx="1735">
                  <c:v>8.6749999999999563</c:v>
                </c:pt>
                <c:pt idx="1736">
                  <c:v>8.6799999999999571</c:v>
                </c:pt>
                <c:pt idx="1737">
                  <c:v>8.6849999999999579</c:v>
                </c:pt>
                <c:pt idx="1738">
                  <c:v>8.6899999999999586</c:v>
                </c:pt>
                <c:pt idx="1739">
                  <c:v>8.6949999999999594</c:v>
                </c:pt>
                <c:pt idx="1740">
                  <c:v>8.6999999999999602</c:v>
                </c:pt>
                <c:pt idx="1741">
                  <c:v>8.704999999999961</c:v>
                </c:pt>
                <c:pt idx="1742">
                  <c:v>8.7099999999999618</c:v>
                </c:pt>
                <c:pt idx="1743">
                  <c:v>8.7149999999999626</c:v>
                </c:pt>
                <c:pt idx="1744">
                  <c:v>8.7199999999999633</c:v>
                </c:pt>
                <c:pt idx="1745">
                  <c:v>8.7249999999999641</c:v>
                </c:pt>
                <c:pt idx="1746">
                  <c:v>8.7299999999999649</c:v>
                </c:pt>
                <c:pt idx="1747">
                  <c:v>8.7349999999999657</c:v>
                </c:pt>
                <c:pt idx="1748">
                  <c:v>8.7399999999999665</c:v>
                </c:pt>
                <c:pt idx="1749">
                  <c:v>8.7449999999999672</c:v>
                </c:pt>
                <c:pt idx="1750">
                  <c:v>8.749999999999968</c:v>
                </c:pt>
                <c:pt idx="1751">
                  <c:v>8.7549999999999688</c:v>
                </c:pt>
                <c:pt idx="1752">
                  <c:v>8.7599999999999696</c:v>
                </c:pt>
                <c:pt idx="1753">
                  <c:v>8.7649999999999704</c:v>
                </c:pt>
                <c:pt idx="1754">
                  <c:v>8.7699999999999712</c:v>
                </c:pt>
                <c:pt idx="1755">
                  <c:v>8.7749999999999719</c:v>
                </c:pt>
                <c:pt idx="1756">
                  <c:v>8.7799999999999727</c:v>
                </c:pt>
                <c:pt idx="1757">
                  <c:v>8.7849999999999735</c:v>
                </c:pt>
                <c:pt idx="1758">
                  <c:v>8.7899999999999743</c:v>
                </c:pt>
                <c:pt idx="1759">
                  <c:v>8.7949999999999751</c:v>
                </c:pt>
                <c:pt idx="1760">
                  <c:v>8.7999999999999758</c:v>
                </c:pt>
                <c:pt idx="1761">
                  <c:v>8.8049999999999766</c:v>
                </c:pt>
                <c:pt idx="1762">
                  <c:v>8.8099999999999774</c:v>
                </c:pt>
                <c:pt idx="1763">
                  <c:v>8.8149999999999782</c:v>
                </c:pt>
                <c:pt idx="1764">
                  <c:v>8.819999999999979</c:v>
                </c:pt>
                <c:pt idx="1765">
                  <c:v>8.8249999999999797</c:v>
                </c:pt>
                <c:pt idx="1766">
                  <c:v>8.8299999999999805</c:v>
                </c:pt>
                <c:pt idx="1767">
                  <c:v>8.8349999999999813</c:v>
                </c:pt>
                <c:pt idx="1768">
                  <c:v>8.8399999999999821</c:v>
                </c:pt>
                <c:pt idx="1769">
                  <c:v>8.8449999999999829</c:v>
                </c:pt>
                <c:pt idx="1770">
                  <c:v>8.8499999999999837</c:v>
                </c:pt>
                <c:pt idx="1771">
                  <c:v>8.8549999999999844</c:v>
                </c:pt>
                <c:pt idx="1772">
                  <c:v>8.8599999999999852</c:v>
                </c:pt>
                <c:pt idx="1773">
                  <c:v>8.864999999999986</c:v>
                </c:pt>
                <c:pt idx="1774">
                  <c:v>8.8699999999999868</c:v>
                </c:pt>
                <c:pt idx="1775">
                  <c:v>8.8749999999999876</c:v>
                </c:pt>
                <c:pt idx="1776">
                  <c:v>8.8799999999999883</c:v>
                </c:pt>
                <c:pt idx="1777">
                  <c:v>8.8849999999999891</c:v>
                </c:pt>
                <c:pt idx="1778">
                  <c:v>8.8899999999999899</c:v>
                </c:pt>
                <c:pt idx="1779">
                  <c:v>8.8949999999999907</c:v>
                </c:pt>
                <c:pt idx="1780">
                  <c:v>8.8999999999999915</c:v>
                </c:pt>
                <c:pt idx="1781">
                  <c:v>8.9049999999999923</c:v>
                </c:pt>
                <c:pt idx="1782">
                  <c:v>8.909999999999993</c:v>
                </c:pt>
                <c:pt idx="1783">
                  <c:v>8.9149999999999938</c:v>
                </c:pt>
                <c:pt idx="1784">
                  <c:v>8.9199999999999946</c:v>
                </c:pt>
                <c:pt idx="1785">
                  <c:v>8.9249999999999954</c:v>
                </c:pt>
                <c:pt idx="1786">
                  <c:v>8.9299999999999962</c:v>
                </c:pt>
                <c:pt idx="1787">
                  <c:v>8.9349999999999969</c:v>
                </c:pt>
                <c:pt idx="1788">
                  <c:v>8.9399999999999977</c:v>
                </c:pt>
                <c:pt idx="1789">
                  <c:v>8.9449999999999985</c:v>
                </c:pt>
                <c:pt idx="1790">
                  <c:v>8.9499999999999993</c:v>
                </c:pt>
                <c:pt idx="1791">
                  <c:v>8.9550000000000001</c:v>
                </c:pt>
                <c:pt idx="1792">
                  <c:v>8.9600000000000009</c:v>
                </c:pt>
                <c:pt idx="1793">
                  <c:v>8.9650000000000016</c:v>
                </c:pt>
                <c:pt idx="1794">
                  <c:v>8.9700000000000024</c:v>
                </c:pt>
                <c:pt idx="1795">
                  <c:v>8.9750000000000032</c:v>
                </c:pt>
                <c:pt idx="1796">
                  <c:v>8.980000000000004</c:v>
                </c:pt>
                <c:pt idx="1797">
                  <c:v>8.9850000000000048</c:v>
                </c:pt>
                <c:pt idx="1798">
                  <c:v>8.9900000000000055</c:v>
                </c:pt>
                <c:pt idx="1799">
                  <c:v>8.9950000000000063</c:v>
                </c:pt>
                <c:pt idx="1800">
                  <c:v>9.0000000000000071</c:v>
                </c:pt>
                <c:pt idx="1801">
                  <c:v>9.0050000000000079</c:v>
                </c:pt>
                <c:pt idx="1802">
                  <c:v>9.0100000000000087</c:v>
                </c:pt>
                <c:pt idx="1803">
                  <c:v>9.0150000000000095</c:v>
                </c:pt>
                <c:pt idx="1804">
                  <c:v>9.0200000000000102</c:v>
                </c:pt>
                <c:pt idx="1805">
                  <c:v>9.025000000000011</c:v>
                </c:pt>
                <c:pt idx="1806">
                  <c:v>9.0300000000000118</c:v>
                </c:pt>
                <c:pt idx="1807">
                  <c:v>9.0350000000000126</c:v>
                </c:pt>
                <c:pt idx="1808">
                  <c:v>9.0400000000000134</c:v>
                </c:pt>
                <c:pt idx="1809">
                  <c:v>9.0450000000000141</c:v>
                </c:pt>
                <c:pt idx="1810">
                  <c:v>9.0500000000000149</c:v>
                </c:pt>
                <c:pt idx="1811">
                  <c:v>9.0550000000000157</c:v>
                </c:pt>
                <c:pt idx="1812">
                  <c:v>9.0600000000000165</c:v>
                </c:pt>
                <c:pt idx="1813">
                  <c:v>9.0650000000000173</c:v>
                </c:pt>
                <c:pt idx="1814">
                  <c:v>9.070000000000018</c:v>
                </c:pt>
                <c:pt idx="1815">
                  <c:v>9.0750000000000188</c:v>
                </c:pt>
                <c:pt idx="1816">
                  <c:v>9.0800000000000196</c:v>
                </c:pt>
                <c:pt idx="1817">
                  <c:v>9.0850000000000204</c:v>
                </c:pt>
                <c:pt idx="1818">
                  <c:v>9.0900000000000212</c:v>
                </c:pt>
                <c:pt idx="1819">
                  <c:v>9.095000000000022</c:v>
                </c:pt>
                <c:pt idx="1820">
                  <c:v>9.1000000000000227</c:v>
                </c:pt>
                <c:pt idx="1821">
                  <c:v>9.1050000000000235</c:v>
                </c:pt>
                <c:pt idx="1822">
                  <c:v>9.1100000000000243</c:v>
                </c:pt>
                <c:pt idx="1823">
                  <c:v>9.1150000000000251</c:v>
                </c:pt>
                <c:pt idx="1824">
                  <c:v>9.1200000000000259</c:v>
                </c:pt>
                <c:pt idx="1825">
                  <c:v>9.1250000000000266</c:v>
                </c:pt>
                <c:pt idx="1826">
                  <c:v>9.1300000000000274</c:v>
                </c:pt>
                <c:pt idx="1827">
                  <c:v>9.1350000000000282</c:v>
                </c:pt>
                <c:pt idx="1828">
                  <c:v>9.140000000000029</c:v>
                </c:pt>
                <c:pt idx="1829">
                  <c:v>9.1450000000000298</c:v>
                </c:pt>
                <c:pt idx="1830">
                  <c:v>9.1500000000000306</c:v>
                </c:pt>
                <c:pt idx="1831">
                  <c:v>9.1550000000000313</c:v>
                </c:pt>
                <c:pt idx="1832">
                  <c:v>9.1600000000000321</c:v>
                </c:pt>
                <c:pt idx="1833">
                  <c:v>9.1650000000000329</c:v>
                </c:pt>
                <c:pt idx="1834">
                  <c:v>9.1700000000000337</c:v>
                </c:pt>
                <c:pt idx="1835">
                  <c:v>9.1750000000000345</c:v>
                </c:pt>
                <c:pt idx="1836">
                  <c:v>9.1800000000000352</c:v>
                </c:pt>
                <c:pt idx="1837">
                  <c:v>9.185000000000036</c:v>
                </c:pt>
                <c:pt idx="1838">
                  <c:v>9.1900000000000368</c:v>
                </c:pt>
                <c:pt idx="1839">
                  <c:v>9.1950000000000376</c:v>
                </c:pt>
                <c:pt idx="1840">
                  <c:v>9.2000000000000384</c:v>
                </c:pt>
                <c:pt idx="1841">
                  <c:v>9.2050000000000392</c:v>
                </c:pt>
                <c:pt idx="1842">
                  <c:v>9.2100000000000399</c:v>
                </c:pt>
                <c:pt idx="1843">
                  <c:v>9.2150000000000407</c:v>
                </c:pt>
                <c:pt idx="1844">
                  <c:v>9.2200000000000415</c:v>
                </c:pt>
                <c:pt idx="1845">
                  <c:v>9.2250000000000423</c:v>
                </c:pt>
                <c:pt idx="1846">
                  <c:v>9.2300000000000431</c:v>
                </c:pt>
                <c:pt idx="1847">
                  <c:v>9.2350000000000438</c:v>
                </c:pt>
                <c:pt idx="1848">
                  <c:v>9.2400000000000446</c:v>
                </c:pt>
                <c:pt idx="1849">
                  <c:v>9.2450000000000454</c:v>
                </c:pt>
                <c:pt idx="1850">
                  <c:v>9.2500000000000462</c:v>
                </c:pt>
                <c:pt idx="1851">
                  <c:v>9.255000000000047</c:v>
                </c:pt>
                <c:pt idx="1852">
                  <c:v>9.2600000000000477</c:v>
                </c:pt>
                <c:pt idx="1853">
                  <c:v>9.2650000000000485</c:v>
                </c:pt>
                <c:pt idx="1854">
                  <c:v>9.2700000000000493</c:v>
                </c:pt>
                <c:pt idx="1855">
                  <c:v>9.2750000000000501</c:v>
                </c:pt>
                <c:pt idx="1856">
                  <c:v>9.2800000000000509</c:v>
                </c:pt>
                <c:pt idx="1857">
                  <c:v>9.2850000000000517</c:v>
                </c:pt>
                <c:pt idx="1858">
                  <c:v>9.2900000000000524</c:v>
                </c:pt>
                <c:pt idx="1859">
                  <c:v>9.2950000000000532</c:v>
                </c:pt>
                <c:pt idx="1860">
                  <c:v>9.300000000000054</c:v>
                </c:pt>
                <c:pt idx="1861">
                  <c:v>9.3050000000000548</c:v>
                </c:pt>
                <c:pt idx="1862">
                  <c:v>9.3100000000000556</c:v>
                </c:pt>
                <c:pt idx="1863">
                  <c:v>9.3150000000000563</c:v>
                </c:pt>
                <c:pt idx="1864">
                  <c:v>9.3200000000000571</c:v>
                </c:pt>
                <c:pt idx="1865">
                  <c:v>9.3250000000000579</c:v>
                </c:pt>
                <c:pt idx="1866">
                  <c:v>9.3300000000000587</c:v>
                </c:pt>
                <c:pt idx="1867">
                  <c:v>9.3350000000000595</c:v>
                </c:pt>
                <c:pt idx="1868">
                  <c:v>9.3400000000000603</c:v>
                </c:pt>
                <c:pt idx="1869">
                  <c:v>9.345000000000061</c:v>
                </c:pt>
                <c:pt idx="1870">
                  <c:v>9.3500000000000618</c:v>
                </c:pt>
                <c:pt idx="1871">
                  <c:v>9.3550000000000626</c:v>
                </c:pt>
                <c:pt idx="1872">
                  <c:v>9.3600000000000634</c:v>
                </c:pt>
                <c:pt idx="1873">
                  <c:v>9.3650000000000642</c:v>
                </c:pt>
                <c:pt idx="1874">
                  <c:v>9.3700000000000649</c:v>
                </c:pt>
                <c:pt idx="1875">
                  <c:v>9.3750000000000657</c:v>
                </c:pt>
                <c:pt idx="1876">
                  <c:v>9.3800000000000665</c:v>
                </c:pt>
                <c:pt idx="1877">
                  <c:v>9.3850000000000673</c:v>
                </c:pt>
                <c:pt idx="1878">
                  <c:v>9.3900000000000681</c:v>
                </c:pt>
                <c:pt idx="1879">
                  <c:v>9.3950000000000689</c:v>
                </c:pt>
                <c:pt idx="1880">
                  <c:v>9.4000000000000696</c:v>
                </c:pt>
                <c:pt idx="1881">
                  <c:v>9.4050000000000704</c:v>
                </c:pt>
                <c:pt idx="1882">
                  <c:v>9.4100000000000712</c:v>
                </c:pt>
                <c:pt idx="1883">
                  <c:v>9.415000000000072</c:v>
                </c:pt>
                <c:pt idx="1884">
                  <c:v>9.4200000000000728</c:v>
                </c:pt>
                <c:pt idx="1885">
                  <c:v>9.4250000000000735</c:v>
                </c:pt>
                <c:pt idx="1886">
                  <c:v>9.4300000000000743</c:v>
                </c:pt>
                <c:pt idx="1887">
                  <c:v>9.4350000000000751</c:v>
                </c:pt>
                <c:pt idx="1888">
                  <c:v>9.4400000000000759</c:v>
                </c:pt>
                <c:pt idx="1889">
                  <c:v>9.4450000000000767</c:v>
                </c:pt>
                <c:pt idx="1890">
                  <c:v>9.4500000000000774</c:v>
                </c:pt>
                <c:pt idx="1891">
                  <c:v>9.4550000000000782</c:v>
                </c:pt>
                <c:pt idx="1892">
                  <c:v>9.460000000000079</c:v>
                </c:pt>
                <c:pt idx="1893">
                  <c:v>9.4650000000000798</c:v>
                </c:pt>
                <c:pt idx="1894">
                  <c:v>9.4700000000000806</c:v>
                </c:pt>
                <c:pt idx="1895">
                  <c:v>9.4750000000000814</c:v>
                </c:pt>
                <c:pt idx="1896">
                  <c:v>9.4800000000000821</c:v>
                </c:pt>
                <c:pt idx="1897">
                  <c:v>9.4850000000000829</c:v>
                </c:pt>
                <c:pt idx="1898">
                  <c:v>9.4900000000000837</c:v>
                </c:pt>
                <c:pt idx="1899">
                  <c:v>9.4950000000000845</c:v>
                </c:pt>
                <c:pt idx="1900">
                  <c:v>9.5000000000000853</c:v>
                </c:pt>
                <c:pt idx="1901">
                  <c:v>9.505000000000086</c:v>
                </c:pt>
                <c:pt idx="1902">
                  <c:v>9.5100000000000868</c:v>
                </c:pt>
                <c:pt idx="1903">
                  <c:v>9.5150000000000876</c:v>
                </c:pt>
                <c:pt idx="1904">
                  <c:v>9.5200000000000884</c:v>
                </c:pt>
                <c:pt idx="1905">
                  <c:v>9.5250000000000892</c:v>
                </c:pt>
                <c:pt idx="1906">
                  <c:v>9.53000000000009</c:v>
                </c:pt>
                <c:pt idx="1907">
                  <c:v>9.5350000000000907</c:v>
                </c:pt>
                <c:pt idx="1908">
                  <c:v>9.5400000000000915</c:v>
                </c:pt>
                <c:pt idx="1909">
                  <c:v>9.5450000000000923</c:v>
                </c:pt>
                <c:pt idx="1910">
                  <c:v>9.5500000000000931</c:v>
                </c:pt>
                <c:pt idx="1911">
                  <c:v>9.5550000000000939</c:v>
                </c:pt>
                <c:pt idx="1912">
                  <c:v>9.5600000000000946</c:v>
                </c:pt>
                <c:pt idx="1913">
                  <c:v>9.5650000000000954</c:v>
                </c:pt>
                <c:pt idx="1914">
                  <c:v>9.5700000000000962</c:v>
                </c:pt>
                <c:pt idx="1915">
                  <c:v>9.575000000000097</c:v>
                </c:pt>
                <c:pt idx="1916">
                  <c:v>9.5800000000000978</c:v>
                </c:pt>
                <c:pt idx="1917">
                  <c:v>9.5850000000000986</c:v>
                </c:pt>
                <c:pt idx="1918">
                  <c:v>9.5900000000000993</c:v>
                </c:pt>
                <c:pt idx="1919">
                  <c:v>9.5950000000001001</c:v>
                </c:pt>
                <c:pt idx="1920">
                  <c:v>9.6000000000001009</c:v>
                </c:pt>
                <c:pt idx="1921">
                  <c:v>9.6050000000001017</c:v>
                </c:pt>
                <c:pt idx="1922">
                  <c:v>9.6100000000001025</c:v>
                </c:pt>
                <c:pt idx="1923">
                  <c:v>9.6150000000001032</c:v>
                </c:pt>
                <c:pt idx="1924">
                  <c:v>9.620000000000104</c:v>
                </c:pt>
                <c:pt idx="1925">
                  <c:v>9.6250000000001048</c:v>
                </c:pt>
                <c:pt idx="1926">
                  <c:v>9.6300000000001056</c:v>
                </c:pt>
                <c:pt idx="1927">
                  <c:v>9.6350000000001064</c:v>
                </c:pt>
                <c:pt idx="1928">
                  <c:v>9.6400000000001071</c:v>
                </c:pt>
                <c:pt idx="1929">
                  <c:v>9.6450000000001079</c:v>
                </c:pt>
                <c:pt idx="1930">
                  <c:v>9.6500000000001087</c:v>
                </c:pt>
                <c:pt idx="1931">
                  <c:v>9.6550000000001095</c:v>
                </c:pt>
                <c:pt idx="1932">
                  <c:v>9.6600000000001103</c:v>
                </c:pt>
                <c:pt idx="1933">
                  <c:v>9.6650000000001111</c:v>
                </c:pt>
                <c:pt idx="1934">
                  <c:v>9.6700000000001118</c:v>
                </c:pt>
                <c:pt idx="1935">
                  <c:v>9.6750000000001126</c:v>
                </c:pt>
                <c:pt idx="1936">
                  <c:v>9.6800000000001134</c:v>
                </c:pt>
                <c:pt idx="1937">
                  <c:v>9.6850000000001142</c:v>
                </c:pt>
                <c:pt idx="1938">
                  <c:v>9.690000000000115</c:v>
                </c:pt>
                <c:pt idx="1939">
                  <c:v>9.6950000000001157</c:v>
                </c:pt>
                <c:pt idx="1940">
                  <c:v>9.7000000000001165</c:v>
                </c:pt>
                <c:pt idx="1941">
                  <c:v>9.7050000000001173</c:v>
                </c:pt>
                <c:pt idx="1942">
                  <c:v>9.7100000000001181</c:v>
                </c:pt>
                <c:pt idx="1943">
                  <c:v>9.7150000000001189</c:v>
                </c:pt>
                <c:pt idx="1944">
                  <c:v>9.7200000000001197</c:v>
                </c:pt>
                <c:pt idx="1945">
                  <c:v>9.7250000000001204</c:v>
                </c:pt>
                <c:pt idx="1946">
                  <c:v>9.7300000000001212</c:v>
                </c:pt>
                <c:pt idx="1947">
                  <c:v>9.735000000000122</c:v>
                </c:pt>
                <c:pt idx="1948">
                  <c:v>9.7400000000001228</c:v>
                </c:pt>
                <c:pt idx="1949">
                  <c:v>9.7450000000001236</c:v>
                </c:pt>
                <c:pt idx="1950">
                  <c:v>9.7500000000001243</c:v>
                </c:pt>
                <c:pt idx="1951">
                  <c:v>9.7550000000001251</c:v>
                </c:pt>
                <c:pt idx="1952">
                  <c:v>9.7600000000001259</c:v>
                </c:pt>
                <c:pt idx="1953">
                  <c:v>9.7650000000001267</c:v>
                </c:pt>
                <c:pt idx="1954">
                  <c:v>9.7700000000001275</c:v>
                </c:pt>
                <c:pt idx="1955">
                  <c:v>9.7750000000001283</c:v>
                </c:pt>
                <c:pt idx="1956">
                  <c:v>9.780000000000129</c:v>
                </c:pt>
                <c:pt idx="1957">
                  <c:v>9.7850000000001298</c:v>
                </c:pt>
                <c:pt idx="1958">
                  <c:v>9.7900000000001306</c:v>
                </c:pt>
                <c:pt idx="1959">
                  <c:v>9.7950000000001314</c:v>
                </c:pt>
                <c:pt idx="1960">
                  <c:v>9.8000000000001322</c:v>
                </c:pt>
                <c:pt idx="1961">
                  <c:v>9.8050000000001329</c:v>
                </c:pt>
                <c:pt idx="1962">
                  <c:v>9.8100000000001337</c:v>
                </c:pt>
                <c:pt idx="1963">
                  <c:v>9.8150000000001345</c:v>
                </c:pt>
                <c:pt idx="1964">
                  <c:v>9.8200000000001353</c:v>
                </c:pt>
                <c:pt idx="1965">
                  <c:v>9.8250000000001361</c:v>
                </c:pt>
                <c:pt idx="1966">
                  <c:v>9.8300000000001369</c:v>
                </c:pt>
                <c:pt idx="1967">
                  <c:v>9.8350000000001376</c:v>
                </c:pt>
                <c:pt idx="1968">
                  <c:v>9.8400000000001384</c:v>
                </c:pt>
                <c:pt idx="1969">
                  <c:v>9.8450000000001392</c:v>
                </c:pt>
                <c:pt idx="1970">
                  <c:v>9.85000000000014</c:v>
                </c:pt>
                <c:pt idx="1971">
                  <c:v>9.8550000000001408</c:v>
                </c:pt>
                <c:pt idx="1972">
                  <c:v>9.8600000000001415</c:v>
                </c:pt>
                <c:pt idx="1973">
                  <c:v>9.8650000000001423</c:v>
                </c:pt>
                <c:pt idx="1974">
                  <c:v>9.8700000000001431</c:v>
                </c:pt>
                <c:pt idx="1975">
                  <c:v>9.8750000000001439</c:v>
                </c:pt>
                <c:pt idx="1976">
                  <c:v>9.8800000000001447</c:v>
                </c:pt>
                <c:pt idx="1977">
                  <c:v>9.8850000000001454</c:v>
                </c:pt>
                <c:pt idx="1978">
                  <c:v>9.8900000000001462</c:v>
                </c:pt>
                <c:pt idx="1979">
                  <c:v>9.895000000000147</c:v>
                </c:pt>
                <c:pt idx="1980">
                  <c:v>9.9000000000001478</c:v>
                </c:pt>
                <c:pt idx="1981">
                  <c:v>9.9050000000001486</c:v>
                </c:pt>
                <c:pt idx="1982">
                  <c:v>9.9100000000001494</c:v>
                </c:pt>
                <c:pt idx="1983">
                  <c:v>9.9150000000001501</c:v>
                </c:pt>
                <c:pt idx="1984">
                  <c:v>9.9200000000001509</c:v>
                </c:pt>
                <c:pt idx="1985">
                  <c:v>9.9250000000001517</c:v>
                </c:pt>
                <c:pt idx="1986">
                  <c:v>9.9300000000001525</c:v>
                </c:pt>
                <c:pt idx="1987">
                  <c:v>9.9350000000001533</c:v>
                </c:pt>
                <c:pt idx="1988">
                  <c:v>9.940000000000154</c:v>
                </c:pt>
                <c:pt idx="1989">
                  <c:v>9.9450000000001548</c:v>
                </c:pt>
                <c:pt idx="1990">
                  <c:v>9.9500000000001556</c:v>
                </c:pt>
                <c:pt idx="1991">
                  <c:v>9.9550000000001564</c:v>
                </c:pt>
                <c:pt idx="1992">
                  <c:v>9.9600000000001572</c:v>
                </c:pt>
                <c:pt idx="1993">
                  <c:v>9.965000000000158</c:v>
                </c:pt>
                <c:pt idx="1994">
                  <c:v>9.9700000000001587</c:v>
                </c:pt>
                <c:pt idx="1995">
                  <c:v>9.9750000000001595</c:v>
                </c:pt>
                <c:pt idx="1996">
                  <c:v>9.9800000000001603</c:v>
                </c:pt>
                <c:pt idx="1997">
                  <c:v>9.9850000000001611</c:v>
                </c:pt>
                <c:pt idx="1998">
                  <c:v>9.9900000000001619</c:v>
                </c:pt>
                <c:pt idx="1999">
                  <c:v>9.9950000000001626</c:v>
                </c:pt>
                <c:pt idx="2000">
                  <c:v>10.000000000000163</c:v>
                </c:pt>
                <c:pt idx="2001">
                  <c:v>10.005000000000164</c:v>
                </c:pt>
                <c:pt idx="2002">
                  <c:v>10.010000000000165</c:v>
                </c:pt>
                <c:pt idx="2003">
                  <c:v>10.015000000000166</c:v>
                </c:pt>
                <c:pt idx="2004">
                  <c:v>10.020000000000167</c:v>
                </c:pt>
                <c:pt idx="2005">
                  <c:v>10.025000000000167</c:v>
                </c:pt>
                <c:pt idx="2006">
                  <c:v>10.030000000000168</c:v>
                </c:pt>
                <c:pt idx="2007">
                  <c:v>10.035000000000169</c:v>
                </c:pt>
                <c:pt idx="2008">
                  <c:v>10.04000000000017</c:v>
                </c:pt>
                <c:pt idx="2009">
                  <c:v>10.04500000000017</c:v>
                </c:pt>
                <c:pt idx="2010">
                  <c:v>10.050000000000171</c:v>
                </c:pt>
                <c:pt idx="2011">
                  <c:v>10.055000000000172</c:v>
                </c:pt>
                <c:pt idx="2012">
                  <c:v>10.060000000000173</c:v>
                </c:pt>
                <c:pt idx="2013">
                  <c:v>10.065000000000174</c:v>
                </c:pt>
                <c:pt idx="2014">
                  <c:v>10.070000000000174</c:v>
                </c:pt>
                <c:pt idx="2015">
                  <c:v>10.075000000000175</c:v>
                </c:pt>
                <c:pt idx="2016">
                  <c:v>10.080000000000176</c:v>
                </c:pt>
                <c:pt idx="2017">
                  <c:v>10.085000000000177</c:v>
                </c:pt>
                <c:pt idx="2018">
                  <c:v>10.090000000000177</c:v>
                </c:pt>
                <c:pt idx="2019">
                  <c:v>10.095000000000178</c:v>
                </c:pt>
                <c:pt idx="2020">
                  <c:v>10.100000000000179</c:v>
                </c:pt>
                <c:pt idx="2021">
                  <c:v>10.10500000000018</c:v>
                </c:pt>
                <c:pt idx="2022">
                  <c:v>10.110000000000181</c:v>
                </c:pt>
                <c:pt idx="2023">
                  <c:v>10.115000000000181</c:v>
                </c:pt>
                <c:pt idx="2024">
                  <c:v>10.120000000000182</c:v>
                </c:pt>
                <c:pt idx="2025">
                  <c:v>10.125000000000183</c:v>
                </c:pt>
                <c:pt idx="2026">
                  <c:v>10.130000000000184</c:v>
                </c:pt>
                <c:pt idx="2027">
                  <c:v>10.135000000000185</c:v>
                </c:pt>
                <c:pt idx="2028">
                  <c:v>10.140000000000185</c:v>
                </c:pt>
                <c:pt idx="2029">
                  <c:v>10.145000000000186</c:v>
                </c:pt>
                <c:pt idx="2030">
                  <c:v>10.150000000000187</c:v>
                </c:pt>
                <c:pt idx="2031">
                  <c:v>10.155000000000188</c:v>
                </c:pt>
                <c:pt idx="2032">
                  <c:v>10.160000000000188</c:v>
                </c:pt>
                <c:pt idx="2033">
                  <c:v>10.165000000000189</c:v>
                </c:pt>
                <c:pt idx="2034">
                  <c:v>10.17000000000019</c:v>
                </c:pt>
                <c:pt idx="2035">
                  <c:v>10.175000000000191</c:v>
                </c:pt>
                <c:pt idx="2036">
                  <c:v>10.180000000000192</c:v>
                </c:pt>
                <c:pt idx="2037">
                  <c:v>10.185000000000192</c:v>
                </c:pt>
                <c:pt idx="2038">
                  <c:v>10.190000000000193</c:v>
                </c:pt>
                <c:pt idx="2039">
                  <c:v>10.195000000000194</c:v>
                </c:pt>
                <c:pt idx="2040">
                  <c:v>10.200000000000195</c:v>
                </c:pt>
                <c:pt idx="2041">
                  <c:v>10.205000000000195</c:v>
                </c:pt>
                <c:pt idx="2042">
                  <c:v>10.210000000000196</c:v>
                </c:pt>
                <c:pt idx="2043">
                  <c:v>10.215000000000197</c:v>
                </c:pt>
                <c:pt idx="2044">
                  <c:v>10.220000000000198</c:v>
                </c:pt>
                <c:pt idx="2045">
                  <c:v>10.225000000000199</c:v>
                </c:pt>
                <c:pt idx="2046">
                  <c:v>10.230000000000199</c:v>
                </c:pt>
                <c:pt idx="2047">
                  <c:v>10.2350000000002</c:v>
                </c:pt>
                <c:pt idx="2048">
                  <c:v>10.240000000000201</c:v>
                </c:pt>
                <c:pt idx="2049">
                  <c:v>10.245000000000202</c:v>
                </c:pt>
                <c:pt idx="2050">
                  <c:v>10.250000000000203</c:v>
                </c:pt>
                <c:pt idx="2051">
                  <c:v>10.255000000000203</c:v>
                </c:pt>
                <c:pt idx="2052">
                  <c:v>10.260000000000204</c:v>
                </c:pt>
                <c:pt idx="2053">
                  <c:v>10.265000000000205</c:v>
                </c:pt>
                <c:pt idx="2054">
                  <c:v>10.270000000000206</c:v>
                </c:pt>
                <c:pt idx="2055">
                  <c:v>10.275000000000206</c:v>
                </c:pt>
                <c:pt idx="2056">
                  <c:v>10.280000000000207</c:v>
                </c:pt>
                <c:pt idx="2057">
                  <c:v>10.285000000000208</c:v>
                </c:pt>
                <c:pt idx="2058">
                  <c:v>10.290000000000209</c:v>
                </c:pt>
                <c:pt idx="2059">
                  <c:v>10.29500000000021</c:v>
                </c:pt>
                <c:pt idx="2060">
                  <c:v>10.30000000000021</c:v>
                </c:pt>
                <c:pt idx="2061">
                  <c:v>10.305000000000211</c:v>
                </c:pt>
                <c:pt idx="2062">
                  <c:v>10.310000000000212</c:v>
                </c:pt>
                <c:pt idx="2063">
                  <c:v>10.315000000000213</c:v>
                </c:pt>
                <c:pt idx="2064">
                  <c:v>10.320000000000213</c:v>
                </c:pt>
                <c:pt idx="2065">
                  <c:v>10.325000000000214</c:v>
                </c:pt>
                <c:pt idx="2066">
                  <c:v>10.330000000000215</c:v>
                </c:pt>
                <c:pt idx="2067">
                  <c:v>10.335000000000216</c:v>
                </c:pt>
                <c:pt idx="2068">
                  <c:v>10.340000000000217</c:v>
                </c:pt>
                <c:pt idx="2069">
                  <c:v>10.345000000000217</c:v>
                </c:pt>
                <c:pt idx="2070">
                  <c:v>10.350000000000218</c:v>
                </c:pt>
                <c:pt idx="2071">
                  <c:v>10.355000000000219</c:v>
                </c:pt>
                <c:pt idx="2072">
                  <c:v>10.36000000000022</c:v>
                </c:pt>
                <c:pt idx="2073">
                  <c:v>10.36500000000022</c:v>
                </c:pt>
                <c:pt idx="2074">
                  <c:v>10.370000000000221</c:v>
                </c:pt>
                <c:pt idx="2075">
                  <c:v>10.375000000000222</c:v>
                </c:pt>
                <c:pt idx="2076">
                  <c:v>10.380000000000223</c:v>
                </c:pt>
                <c:pt idx="2077">
                  <c:v>10.385000000000224</c:v>
                </c:pt>
                <c:pt idx="2078">
                  <c:v>10.390000000000224</c:v>
                </c:pt>
                <c:pt idx="2079">
                  <c:v>10.395000000000225</c:v>
                </c:pt>
                <c:pt idx="2080">
                  <c:v>10.400000000000226</c:v>
                </c:pt>
                <c:pt idx="2081">
                  <c:v>10.405000000000227</c:v>
                </c:pt>
                <c:pt idx="2082">
                  <c:v>10.410000000000228</c:v>
                </c:pt>
                <c:pt idx="2083">
                  <c:v>10.415000000000228</c:v>
                </c:pt>
                <c:pt idx="2084">
                  <c:v>10.420000000000229</c:v>
                </c:pt>
                <c:pt idx="2085">
                  <c:v>10.42500000000023</c:v>
                </c:pt>
                <c:pt idx="2086">
                  <c:v>10.430000000000231</c:v>
                </c:pt>
                <c:pt idx="2087">
                  <c:v>10.435000000000231</c:v>
                </c:pt>
                <c:pt idx="2088">
                  <c:v>10.440000000000232</c:v>
                </c:pt>
                <c:pt idx="2089">
                  <c:v>10.445000000000233</c:v>
                </c:pt>
                <c:pt idx="2090">
                  <c:v>10.450000000000234</c:v>
                </c:pt>
                <c:pt idx="2091">
                  <c:v>10.455000000000235</c:v>
                </c:pt>
                <c:pt idx="2092">
                  <c:v>10.460000000000235</c:v>
                </c:pt>
                <c:pt idx="2093">
                  <c:v>10.465000000000236</c:v>
                </c:pt>
                <c:pt idx="2094">
                  <c:v>10.470000000000237</c:v>
                </c:pt>
                <c:pt idx="2095">
                  <c:v>10.475000000000238</c:v>
                </c:pt>
                <c:pt idx="2096">
                  <c:v>10.480000000000238</c:v>
                </c:pt>
                <c:pt idx="2097">
                  <c:v>10.485000000000239</c:v>
                </c:pt>
                <c:pt idx="2098">
                  <c:v>10.49000000000024</c:v>
                </c:pt>
                <c:pt idx="2099">
                  <c:v>10.495000000000241</c:v>
                </c:pt>
                <c:pt idx="2100">
                  <c:v>10.500000000000242</c:v>
                </c:pt>
                <c:pt idx="2101">
                  <c:v>10.505000000000242</c:v>
                </c:pt>
                <c:pt idx="2102">
                  <c:v>10.510000000000243</c:v>
                </c:pt>
                <c:pt idx="2103">
                  <c:v>10.515000000000244</c:v>
                </c:pt>
                <c:pt idx="2104">
                  <c:v>10.520000000000245</c:v>
                </c:pt>
                <c:pt idx="2105">
                  <c:v>10.525000000000245</c:v>
                </c:pt>
                <c:pt idx="2106">
                  <c:v>10.530000000000246</c:v>
                </c:pt>
                <c:pt idx="2107">
                  <c:v>10.535000000000247</c:v>
                </c:pt>
                <c:pt idx="2108">
                  <c:v>10.540000000000248</c:v>
                </c:pt>
                <c:pt idx="2109">
                  <c:v>10.545000000000249</c:v>
                </c:pt>
                <c:pt idx="2110">
                  <c:v>10.550000000000249</c:v>
                </c:pt>
                <c:pt idx="2111">
                  <c:v>10.55500000000025</c:v>
                </c:pt>
                <c:pt idx="2112">
                  <c:v>10.560000000000251</c:v>
                </c:pt>
                <c:pt idx="2113">
                  <c:v>10.565000000000252</c:v>
                </c:pt>
                <c:pt idx="2114">
                  <c:v>10.570000000000253</c:v>
                </c:pt>
                <c:pt idx="2115">
                  <c:v>10.575000000000253</c:v>
                </c:pt>
                <c:pt idx="2116">
                  <c:v>10.580000000000254</c:v>
                </c:pt>
                <c:pt idx="2117">
                  <c:v>10.585000000000255</c:v>
                </c:pt>
                <c:pt idx="2118">
                  <c:v>10.590000000000256</c:v>
                </c:pt>
                <c:pt idx="2119">
                  <c:v>10.595000000000256</c:v>
                </c:pt>
                <c:pt idx="2120">
                  <c:v>10.600000000000257</c:v>
                </c:pt>
                <c:pt idx="2121">
                  <c:v>10.605000000000258</c:v>
                </c:pt>
                <c:pt idx="2122">
                  <c:v>10.610000000000259</c:v>
                </c:pt>
                <c:pt idx="2123">
                  <c:v>10.61500000000026</c:v>
                </c:pt>
                <c:pt idx="2124">
                  <c:v>10.62000000000026</c:v>
                </c:pt>
                <c:pt idx="2125">
                  <c:v>10.625000000000261</c:v>
                </c:pt>
                <c:pt idx="2126">
                  <c:v>10.630000000000262</c:v>
                </c:pt>
                <c:pt idx="2127">
                  <c:v>10.635000000000263</c:v>
                </c:pt>
                <c:pt idx="2128">
                  <c:v>10.640000000000263</c:v>
                </c:pt>
                <c:pt idx="2129">
                  <c:v>10.645000000000264</c:v>
                </c:pt>
                <c:pt idx="2130">
                  <c:v>10.650000000000265</c:v>
                </c:pt>
                <c:pt idx="2131">
                  <c:v>10.655000000000266</c:v>
                </c:pt>
                <c:pt idx="2132">
                  <c:v>10.660000000000267</c:v>
                </c:pt>
                <c:pt idx="2133">
                  <c:v>10.665000000000267</c:v>
                </c:pt>
                <c:pt idx="2134">
                  <c:v>10.670000000000268</c:v>
                </c:pt>
                <c:pt idx="2135">
                  <c:v>10.675000000000269</c:v>
                </c:pt>
                <c:pt idx="2136">
                  <c:v>10.68000000000027</c:v>
                </c:pt>
                <c:pt idx="2137">
                  <c:v>10.685000000000271</c:v>
                </c:pt>
                <c:pt idx="2138">
                  <c:v>10.690000000000271</c:v>
                </c:pt>
                <c:pt idx="2139">
                  <c:v>10.695000000000272</c:v>
                </c:pt>
                <c:pt idx="2140">
                  <c:v>10.700000000000273</c:v>
                </c:pt>
                <c:pt idx="2141">
                  <c:v>10.705000000000274</c:v>
                </c:pt>
                <c:pt idx="2142">
                  <c:v>10.710000000000274</c:v>
                </c:pt>
                <c:pt idx="2143">
                  <c:v>10.715000000000275</c:v>
                </c:pt>
                <c:pt idx="2144">
                  <c:v>10.720000000000276</c:v>
                </c:pt>
                <c:pt idx="2145">
                  <c:v>10.725000000000277</c:v>
                </c:pt>
                <c:pt idx="2146">
                  <c:v>10.730000000000278</c:v>
                </c:pt>
                <c:pt idx="2147">
                  <c:v>10.735000000000278</c:v>
                </c:pt>
                <c:pt idx="2148">
                  <c:v>10.740000000000279</c:v>
                </c:pt>
                <c:pt idx="2149">
                  <c:v>10.74500000000028</c:v>
                </c:pt>
                <c:pt idx="2150">
                  <c:v>10.750000000000281</c:v>
                </c:pt>
                <c:pt idx="2151">
                  <c:v>10.755000000000281</c:v>
                </c:pt>
                <c:pt idx="2152">
                  <c:v>10.760000000000282</c:v>
                </c:pt>
                <c:pt idx="2153">
                  <c:v>10.765000000000283</c:v>
                </c:pt>
                <c:pt idx="2154">
                  <c:v>10.770000000000284</c:v>
                </c:pt>
                <c:pt idx="2155">
                  <c:v>10.775000000000285</c:v>
                </c:pt>
                <c:pt idx="2156">
                  <c:v>10.780000000000285</c:v>
                </c:pt>
                <c:pt idx="2157">
                  <c:v>10.785000000000286</c:v>
                </c:pt>
                <c:pt idx="2158">
                  <c:v>10.790000000000287</c:v>
                </c:pt>
                <c:pt idx="2159">
                  <c:v>10.795000000000288</c:v>
                </c:pt>
                <c:pt idx="2160">
                  <c:v>10.800000000000288</c:v>
                </c:pt>
                <c:pt idx="2161">
                  <c:v>10.805000000000289</c:v>
                </c:pt>
                <c:pt idx="2162">
                  <c:v>10.81000000000029</c:v>
                </c:pt>
                <c:pt idx="2163">
                  <c:v>10.815000000000291</c:v>
                </c:pt>
                <c:pt idx="2164">
                  <c:v>10.820000000000292</c:v>
                </c:pt>
                <c:pt idx="2165">
                  <c:v>10.825000000000292</c:v>
                </c:pt>
                <c:pt idx="2166">
                  <c:v>10.830000000000293</c:v>
                </c:pt>
                <c:pt idx="2167">
                  <c:v>10.835000000000294</c:v>
                </c:pt>
                <c:pt idx="2168">
                  <c:v>10.840000000000295</c:v>
                </c:pt>
                <c:pt idx="2169">
                  <c:v>10.845000000000296</c:v>
                </c:pt>
                <c:pt idx="2170">
                  <c:v>10.850000000000296</c:v>
                </c:pt>
                <c:pt idx="2171">
                  <c:v>10.855000000000297</c:v>
                </c:pt>
                <c:pt idx="2172">
                  <c:v>10.860000000000298</c:v>
                </c:pt>
                <c:pt idx="2173">
                  <c:v>10.865000000000299</c:v>
                </c:pt>
                <c:pt idx="2174">
                  <c:v>10.870000000000299</c:v>
                </c:pt>
                <c:pt idx="2175">
                  <c:v>10.8750000000003</c:v>
                </c:pt>
                <c:pt idx="2176">
                  <c:v>10.880000000000301</c:v>
                </c:pt>
                <c:pt idx="2177">
                  <c:v>10.885000000000302</c:v>
                </c:pt>
                <c:pt idx="2178">
                  <c:v>10.890000000000303</c:v>
                </c:pt>
                <c:pt idx="2179">
                  <c:v>10.895000000000303</c:v>
                </c:pt>
                <c:pt idx="2180">
                  <c:v>10.900000000000304</c:v>
                </c:pt>
                <c:pt idx="2181">
                  <c:v>10.905000000000305</c:v>
                </c:pt>
                <c:pt idx="2182">
                  <c:v>10.910000000000306</c:v>
                </c:pt>
                <c:pt idx="2183">
                  <c:v>10.915000000000306</c:v>
                </c:pt>
                <c:pt idx="2184">
                  <c:v>10.920000000000307</c:v>
                </c:pt>
                <c:pt idx="2185">
                  <c:v>10.925000000000308</c:v>
                </c:pt>
                <c:pt idx="2186">
                  <c:v>10.930000000000309</c:v>
                </c:pt>
                <c:pt idx="2187">
                  <c:v>10.93500000000031</c:v>
                </c:pt>
                <c:pt idx="2188">
                  <c:v>10.94000000000031</c:v>
                </c:pt>
                <c:pt idx="2189">
                  <c:v>10.945000000000311</c:v>
                </c:pt>
                <c:pt idx="2190">
                  <c:v>10.950000000000312</c:v>
                </c:pt>
                <c:pt idx="2191">
                  <c:v>10.955000000000313</c:v>
                </c:pt>
                <c:pt idx="2192">
                  <c:v>10.960000000000313</c:v>
                </c:pt>
                <c:pt idx="2193">
                  <c:v>10.965000000000314</c:v>
                </c:pt>
                <c:pt idx="2194">
                  <c:v>10.970000000000315</c:v>
                </c:pt>
                <c:pt idx="2195">
                  <c:v>10.975000000000316</c:v>
                </c:pt>
                <c:pt idx="2196">
                  <c:v>10.980000000000317</c:v>
                </c:pt>
                <c:pt idx="2197">
                  <c:v>10.985000000000317</c:v>
                </c:pt>
                <c:pt idx="2198">
                  <c:v>10.990000000000318</c:v>
                </c:pt>
                <c:pt idx="2199">
                  <c:v>10.995000000000319</c:v>
                </c:pt>
                <c:pt idx="2200">
                  <c:v>11.00000000000032</c:v>
                </c:pt>
                <c:pt idx="2201">
                  <c:v>11.005000000000321</c:v>
                </c:pt>
                <c:pt idx="2202">
                  <c:v>11.010000000000321</c:v>
                </c:pt>
                <c:pt idx="2203">
                  <c:v>11.015000000000322</c:v>
                </c:pt>
                <c:pt idx="2204">
                  <c:v>11.020000000000323</c:v>
                </c:pt>
                <c:pt idx="2205">
                  <c:v>11.025000000000324</c:v>
                </c:pt>
                <c:pt idx="2206">
                  <c:v>11.030000000000324</c:v>
                </c:pt>
                <c:pt idx="2207">
                  <c:v>11.035000000000325</c:v>
                </c:pt>
                <c:pt idx="2208">
                  <c:v>11.040000000000326</c:v>
                </c:pt>
                <c:pt idx="2209">
                  <c:v>11.045000000000327</c:v>
                </c:pt>
                <c:pt idx="2210">
                  <c:v>11.050000000000328</c:v>
                </c:pt>
                <c:pt idx="2211">
                  <c:v>11.055000000000328</c:v>
                </c:pt>
                <c:pt idx="2212">
                  <c:v>11.060000000000329</c:v>
                </c:pt>
                <c:pt idx="2213">
                  <c:v>11.06500000000033</c:v>
                </c:pt>
                <c:pt idx="2214">
                  <c:v>11.070000000000331</c:v>
                </c:pt>
                <c:pt idx="2215">
                  <c:v>11.075000000000331</c:v>
                </c:pt>
                <c:pt idx="2216">
                  <c:v>11.080000000000332</c:v>
                </c:pt>
                <c:pt idx="2217">
                  <c:v>11.085000000000333</c:v>
                </c:pt>
                <c:pt idx="2218">
                  <c:v>11.090000000000334</c:v>
                </c:pt>
                <c:pt idx="2219">
                  <c:v>11.095000000000335</c:v>
                </c:pt>
                <c:pt idx="2220">
                  <c:v>11.100000000000335</c:v>
                </c:pt>
                <c:pt idx="2221">
                  <c:v>11.105000000000336</c:v>
                </c:pt>
                <c:pt idx="2222">
                  <c:v>11.110000000000337</c:v>
                </c:pt>
                <c:pt idx="2223">
                  <c:v>11.115000000000338</c:v>
                </c:pt>
                <c:pt idx="2224">
                  <c:v>11.120000000000339</c:v>
                </c:pt>
                <c:pt idx="2225">
                  <c:v>11.125000000000339</c:v>
                </c:pt>
                <c:pt idx="2226">
                  <c:v>11.13000000000034</c:v>
                </c:pt>
                <c:pt idx="2227">
                  <c:v>11.135000000000341</c:v>
                </c:pt>
                <c:pt idx="2228">
                  <c:v>11.140000000000342</c:v>
                </c:pt>
                <c:pt idx="2229">
                  <c:v>11.145000000000342</c:v>
                </c:pt>
                <c:pt idx="2230">
                  <c:v>11.150000000000343</c:v>
                </c:pt>
                <c:pt idx="2231">
                  <c:v>11.155000000000344</c:v>
                </c:pt>
                <c:pt idx="2232">
                  <c:v>11.160000000000345</c:v>
                </c:pt>
                <c:pt idx="2233">
                  <c:v>11.165000000000346</c:v>
                </c:pt>
                <c:pt idx="2234">
                  <c:v>11.170000000000346</c:v>
                </c:pt>
                <c:pt idx="2235">
                  <c:v>11.175000000000347</c:v>
                </c:pt>
                <c:pt idx="2236">
                  <c:v>11.180000000000348</c:v>
                </c:pt>
                <c:pt idx="2237">
                  <c:v>11.185000000000349</c:v>
                </c:pt>
                <c:pt idx="2238">
                  <c:v>11.190000000000349</c:v>
                </c:pt>
                <c:pt idx="2239">
                  <c:v>11.19500000000035</c:v>
                </c:pt>
                <c:pt idx="2240">
                  <c:v>11.200000000000351</c:v>
                </c:pt>
                <c:pt idx="2241">
                  <c:v>11.205000000000352</c:v>
                </c:pt>
                <c:pt idx="2242">
                  <c:v>11.210000000000353</c:v>
                </c:pt>
                <c:pt idx="2243">
                  <c:v>11.215000000000353</c:v>
                </c:pt>
                <c:pt idx="2244">
                  <c:v>11.220000000000354</c:v>
                </c:pt>
                <c:pt idx="2245">
                  <c:v>11.225000000000355</c:v>
                </c:pt>
                <c:pt idx="2246">
                  <c:v>11.230000000000356</c:v>
                </c:pt>
                <c:pt idx="2247">
                  <c:v>11.235000000000356</c:v>
                </c:pt>
                <c:pt idx="2248">
                  <c:v>11.240000000000357</c:v>
                </c:pt>
                <c:pt idx="2249">
                  <c:v>11.245000000000358</c:v>
                </c:pt>
                <c:pt idx="2250">
                  <c:v>11.250000000000359</c:v>
                </c:pt>
                <c:pt idx="2251">
                  <c:v>11.25500000000036</c:v>
                </c:pt>
                <c:pt idx="2252">
                  <c:v>11.26000000000036</c:v>
                </c:pt>
                <c:pt idx="2253">
                  <c:v>11.265000000000361</c:v>
                </c:pt>
                <c:pt idx="2254">
                  <c:v>11.270000000000362</c:v>
                </c:pt>
                <c:pt idx="2255">
                  <c:v>11.275000000000363</c:v>
                </c:pt>
                <c:pt idx="2256">
                  <c:v>11.280000000000364</c:v>
                </c:pt>
                <c:pt idx="2257">
                  <c:v>11.285000000000364</c:v>
                </c:pt>
                <c:pt idx="2258">
                  <c:v>11.290000000000365</c:v>
                </c:pt>
                <c:pt idx="2259">
                  <c:v>11.295000000000366</c:v>
                </c:pt>
                <c:pt idx="2260">
                  <c:v>11.300000000000367</c:v>
                </c:pt>
                <c:pt idx="2261">
                  <c:v>11.305000000000367</c:v>
                </c:pt>
                <c:pt idx="2262">
                  <c:v>11.310000000000368</c:v>
                </c:pt>
                <c:pt idx="2263">
                  <c:v>11.315000000000369</c:v>
                </c:pt>
                <c:pt idx="2264">
                  <c:v>11.32000000000037</c:v>
                </c:pt>
                <c:pt idx="2265">
                  <c:v>11.325000000000371</c:v>
                </c:pt>
                <c:pt idx="2266">
                  <c:v>11.330000000000371</c:v>
                </c:pt>
                <c:pt idx="2267">
                  <c:v>11.335000000000372</c:v>
                </c:pt>
                <c:pt idx="2268">
                  <c:v>11.340000000000373</c:v>
                </c:pt>
                <c:pt idx="2269">
                  <c:v>11.345000000000374</c:v>
                </c:pt>
                <c:pt idx="2270">
                  <c:v>11.350000000000374</c:v>
                </c:pt>
                <c:pt idx="2271">
                  <c:v>11.355000000000375</c:v>
                </c:pt>
                <c:pt idx="2272">
                  <c:v>11.360000000000376</c:v>
                </c:pt>
                <c:pt idx="2273">
                  <c:v>11.365000000000377</c:v>
                </c:pt>
                <c:pt idx="2274">
                  <c:v>11.370000000000378</c:v>
                </c:pt>
                <c:pt idx="2275">
                  <c:v>11.375000000000378</c:v>
                </c:pt>
                <c:pt idx="2276">
                  <c:v>11.380000000000379</c:v>
                </c:pt>
                <c:pt idx="2277">
                  <c:v>11.38500000000038</c:v>
                </c:pt>
                <c:pt idx="2278">
                  <c:v>11.390000000000381</c:v>
                </c:pt>
                <c:pt idx="2279">
                  <c:v>11.395000000000381</c:v>
                </c:pt>
                <c:pt idx="2280">
                  <c:v>11.400000000000382</c:v>
                </c:pt>
                <c:pt idx="2281">
                  <c:v>11.405000000000383</c:v>
                </c:pt>
                <c:pt idx="2282">
                  <c:v>11.410000000000384</c:v>
                </c:pt>
                <c:pt idx="2283">
                  <c:v>11.415000000000385</c:v>
                </c:pt>
                <c:pt idx="2284">
                  <c:v>11.420000000000385</c:v>
                </c:pt>
                <c:pt idx="2285">
                  <c:v>11.425000000000386</c:v>
                </c:pt>
                <c:pt idx="2286">
                  <c:v>11.430000000000387</c:v>
                </c:pt>
                <c:pt idx="2287">
                  <c:v>11.435000000000388</c:v>
                </c:pt>
                <c:pt idx="2288">
                  <c:v>11.440000000000389</c:v>
                </c:pt>
                <c:pt idx="2289">
                  <c:v>11.445000000000389</c:v>
                </c:pt>
                <c:pt idx="2290">
                  <c:v>11.45000000000039</c:v>
                </c:pt>
                <c:pt idx="2291">
                  <c:v>11.455000000000391</c:v>
                </c:pt>
                <c:pt idx="2292">
                  <c:v>11.460000000000392</c:v>
                </c:pt>
                <c:pt idx="2293">
                  <c:v>11.465000000000392</c:v>
                </c:pt>
                <c:pt idx="2294">
                  <c:v>11.470000000000393</c:v>
                </c:pt>
                <c:pt idx="2295">
                  <c:v>11.475000000000394</c:v>
                </c:pt>
                <c:pt idx="2296">
                  <c:v>11.480000000000395</c:v>
                </c:pt>
                <c:pt idx="2297">
                  <c:v>11.485000000000396</c:v>
                </c:pt>
                <c:pt idx="2298">
                  <c:v>11.490000000000396</c:v>
                </c:pt>
                <c:pt idx="2299">
                  <c:v>11.495000000000397</c:v>
                </c:pt>
                <c:pt idx="2300">
                  <c:v>11.500000000000398</c:v>
                </c:pt>
                <c:pt idx="2301">
                  <c:v>11.505000000000399</c:v>
                </c:pt>
                <c:pt idx="2302">
                  <c:v>11.510000000000399</c:v>
                </c:pt>
                <c:pt idx="2303">
                  <c:v>11.5150000000004</c:v>
                </c:pt>
                <c:pt idx="2304">
                  <c:v>11.520000000000401</c:v>
                </c:pt>
                <c:pt idx="2305">
                  <c:v>11.525000000000402</c:v>
                </c:pt>
                <c:pt idx="2306">
                  <c:v>11.530000000000403</c:v>
                </c:pt>
                <c:pt idx="2307">
                  <c:v>11.535000000000403</c:v>
                </c:pt>
                <c:pt idx="2308">
                  <c:v>11.540000000000404</c:v>
                </c:pt>
                <c:pt idx="2309">
                  <c:v>11.545000000000405</c:v>
                </c:pt>
                <c:pt idx="2310">
                  <c:v>11.550000000000406</c:v>
                </c:pt>
                <c:pt idx="2311">
                  <c:v>11.555000000000407</c:v>
                </c:pt>
                <c:pt idx="2312">
                  <c:v>11.560000000000407</c:v>
                </c:pt>
                <c:pt idx="2313">
                  <c:v>11.565000000000408</c:v>
                </c:pt>
                <c:pt idx="2314">
                  <c:v>11.570000000000409</c:v>
                </c:pt>
                <c:pt idx="2315">
                  <c:v>11.57500000000041</c:v>
                </c:pt>
                <c:pt idx="2316">
                  <c:v>11.58000000000041</c:v>
                </c:pt>
                <c:pt idx="2317">
                  <c:v>11.585000000000411</c:v>
                </c:pt>
                <c:pt idx="2318">
                  <c:v>11.590000000000412</c:v>
                </c:pt>
                <c:pt idx="2319">
                  <c:v>11.595000000000413</c:v>
                </c:pt>
                <c:pt idx="2320">
                  <c:v>11.600000000000414</c:v>
                </c:pt>
                <c:pt idx="2321">
                  <c:v>11.605000000000414</c:v>
                </c:pt>
                <c:pt idx="2322">
                  <c:v>11.610000000000415</c:v>
                </c:pt>
                <c:pt idx="2323">
                  <c:v>11.615000000000416</c:v>
                </c:pt>
                <c:pt idx="2324">
                  <c:v>11.620000000000417</c:v>
                </c:pt>
                <c:pt idx="2325">
                  <c:v>11.625000000000417</c:v>
                </c:pt>
                <c:pt idx="2326">
                  <c:v>11.630000000000418</c:v>
                </c:pt>
                <c:pt idx="2327">
                  <c:v>11.635000000000419</c:v>
                </c:pt>
                <c:pt idx="2328">
                  <c:v>11.64000000000042</c:v>
                </c:pt>
                <c:pt idx="2329">
                  <c:v>11.645000000000421</c:v>
                </c:pt>
                <c:pt idx="2330">
                  <c:v>11.650000000000421</c:v>
                </c:pt>
                <c:pt idx="2331">
                  <c:v>11.655000000000422</c:v>
                </c:pt>
                <c:pt idx="2332">
                  <c:v>11.660000000000423</c:v>
                </c:pt>
                <c:pt idx="2333">
                  <c:v>11.665000000000424</c:v>
                </c:pt>
                <c:pt idx="2334">
                  <c:v>11.670000000000424</c:v>
                </c:pt>
                <c:pt idx="2335">
                  <c:v>11.675000000000425</c:v>
                </c:pt>
                <c:pt idx="2336">
                  <c:v>11.680000000000426</c:v>
                </c:pt>
                <c:pt idx="2337">
                  <c:v>11.685000000000427</c:v>
                </c:pt>
                <c:pt idx="2338">
                  <c:v>11.690000000000428</c:v>
                </c:pt>
                <c:pt idx="2339">
                  <c:v>11.695000000000428</c:v>
                </c:pt>
                <c:pt idx="2340">
                  <c:v>11.700000000000429</c:v>
                </c:pt>
                <c:pt idx="2341">
                  <c:v>11.70500000000043</c:v>
                </c:pt>
                <c:pt idx="2342">
                  <c:v>11.710000000000431</c:v>
                </c:pt>
                <c:pt idx="2343">
                  <c:v>11.715000000000432</c:v>
                </c:pt>
                <c:pt idx="2344">
                  <c:v>11.720000000000432</c:v>
                </c:pt>
                <c:pt idx="2345">
                  <c:v>11.725000000000433</c:v>
                </c:pt>
                <c:pt idx="2346">
                  <c:v>11.730000000000434</c:v>
                </c:pt>
                <c:pt idx="2347">
                  <c:v>11.735000000000435</c:v>
                </c:pt>
                <c:pt idx="2348">
                  <c:v>11.740000000000435</c:v>
                </c:pt>
                <c:pt idx="2349">
                  <c:v>11.745000000000436</c:v>
                </c:pt>
                <c:pt idx="2350">
                  <c:v>11.750000000000437</c:v>
                </c:pt>
                <c:pt idx="2351">
                  <c:v>11.755000000000438</c:v>
                </c:pt>
                <c:pt idx="2352">
                  <c:v>11.760000000000439</c:v>
                </c:pt>
                <c:pt idx="2353">
                  <c:v>11.765000000000439</c:v>
                </c:pt>
                <c:pt idx="2354">
                  <c:v>11.77000000000044</c:v>
                </c:pt>
                <c:pt idx="2355">
                  <c:v>11.775000000000441</c:v>
                </c:pt>
                <c:pt idx="2356">
                  <c:v>11.780000000000442</c:v>
                </c:pt>
                <c:pt idx="2357">
                  <c:v>11.785000000000442</c:v>
                </c:pt>
                <c:pt idx="2358">
                  <c:v>11.790000000000443</c:v>
                </c:pt>
                <c:pt idx="2359">
                  <c:v>11.795000000000444</c:v>
                </c:pt>
                <c:pt idx="2360">
                  <c:v>11.800000000000445</c:v>
                </c:pt>
                <c:pt idx="2361">
                  <c:v>11.805000000000446</c:v>
                </c:pt>
                <c:pt idx="2362">
                  <c:v>11.810000000000446</c:v>
                </c:pt>
                <c:pt idx="2363">
                  <c:v>11.815000000000447</c:v>
                </c:pt>
                <c:pt idx="2364">
                  <c:v>11.820000000000448</c:v>
                </c:pt>
                <c:pt idx="2365">
                  <c:v>11.825000000000449</c:v>
                </c:pt>
                <c:pt idx="2366">
                  <c:v>11.830000000000449</c:v>
                </c:pt>
                <c:pt idx="2367">
                  <c:v>11.83500000000045</c:v>
                </c:pt>
                <c:pt idx="2368">
                  <c:v>11.840000000000451</c:v>
                </c:pt>
                <c:pt idx="2369">
                  <c:v>11.845000000000452</c:v>
                </c:pt>
                <c:pt idx="2370">
                  <c:v>11.850000000000453</c:v>
                </c:pt>
                <c:pt idx="2371">
                  <c:v>11.855000000000453</c:v>
                </c:pt>
                <c:pt idx="2372">
                  <c:v>11.860000000000454</c:v>
                </c:pt>
                <c:pt idx="2373">
                  <c:v>11.865000000000455</c:v>
                </c:pt>
                <c:pt idx="2374">
                  <c:v>11.870000000000456</c:v>
                </c:pt>
                <c:pt idx="2375">
                  <c:v>11.875000000000457</c:v>
                </c:pt>
                <c:pt idx="2376">
                  <c:v>11.880000000000457</c:v>
                </c:pt>
                <c:pt idx="2377">
                  <c:v>11.885000000000458</c:v>
                </c:pt>
                <c:pt idx="2378">
                  <c:v>11.890000000000459</c:v>
                </c:pt>
                <c:pt idx="2379">
                  <c:v>11.89500000000046</c:v>
                </c:pt>
                <c:pt idx="2380">
                  <c:v>11.90000000000046</c:v>
                </c:pt>
                <c:pt idx="2381">
                  <c:v>11.905000000000461</c:v>
                </c:pt>
                <c:pt idx="2382">
                  <c:v>11.910000000000462</c:v>
                </c:pt>
                <c:pt idx="2383">
                  <c:v>11.915000000000463</c:v>
                </c:pt>
                <c:pt idx="2384">
                  <c:v>11.920000000000464</c:v>
                </c:pt>
                <c:pt idx="2385">
                  <c:v>11.925000000000464</c:v>
                </c:pt>
                <c:pt idx="2386">
                  <c:v>11.930000000000465</c:v>
                </c:pt>
                <c:pt idx="2387">
                  <c:v>11.935000000000466</c:v>
                </c:pt>
                <c:pt idx="2388">
                  <c:v>11.940000000000467</c:v>
                </c:pt>
                <c:pt idx="2389">
                  <c:v>11.945000000000467</c:v>
                </c:pt>
                <c:pt idx="2390">
                  <c:v>11.950000000000468</c:v>
                </c:pt>
                <c:pt idx="2391">
                  <c:v>11.955000000000469</c:v>
                </c:pt>
                <c:pt idx="2392">
                  <c:v>11.96000000000047</c:v>
                </c:pt>
                <c:pt idx="2393">
                  <c:v>11.965000000000471</c:v>
                </c:pt>
                <c:pt idx="2394">
                  <c:v>11.970000000000471</c:v>
                </c:pt>
                <c:pt idx="2395">
                  <c:v>11.975000000000472</c:v>
                </c:pt>
                <c:pt idx="2396">
                  <c:v>11.980000000000473</c:v>
                </c:pt>
                <c:pt idx="2397">
                  <c:v>11.985000000000474</c:v>
                </c:pt>
                <c:pt idx="2398">
                  <c:v>11.990000000000475</c:v>
                </c:pt>
                <c:pt idx="2399">
                  <c:v>11.995000000000475</c:v>
                </c:pt>
                <c:pt idx="2400">
                  <c:v>12.000000000000476</c:v>
                </c:pt>
                <c:pt idx="2401">
                  <c:v>12.005000000000477</c:v>
                </c:pt>
                <c:pt idx="2402">
                  <c:v>12.010000000000478</c:v>
                </c:pt>
                <c:pt idx="2403">
                  <c:v>12.015000000000478</c:v>
                </c:pt>
                <c:pt idx="2404">
                  <c:v>12.020000000000479</c:v>
                </c:pt>
                <c:pt idx="2405">
                  <c:v>12.02500000000048</c:v>
                </c:pt>
                <c:pt idx="2406">
                  <c:v>12.030000000000481</c:v>
                </c:pt>
                <c:pt idx="2407">
                  <c:v>12.035000000000482</c:v>
                </c:pt>
                <c:pt idx="2408">
                  <c:v>12.040000000000482</c:v>
                </c:pt>
                <c:pt idx="2409">
                  <c:v>12.045000000000483</c:v>
                </c:pt>
                <c:pt idx="2410">
                  <c:v>12.050000000000484</c:v>
                </c:pt>
                <c:pt idx="2411">
                  <c:v>12.055000000000485</c:v>
                </c:pt>
                <c:pt idx="2412">
                  <c:v>12.060000000000485</c:v>
                </c:pt>
                <c:pt idx="2413">
                  <c:v>12.065000000000486</c:v>
                </c:pt>
                <c:pt idx="2414">
                  <c:v>12.070000000000487</c:v>
                </c:pt>
                <c:pt idx="2415">
                  <c:v>12.075000000000488</c:v>
                </c:pt>
                <c:pt idx="2416">
                  <c:v>12.080000000000489</c:v>
                </c:pt>
                <c:pt idx="2417">
                  <c:v>12.085000000000489</c:v>
                </c:pt>
                <c:pt idx="2418">
                  <c:v>12.09000000000049</c:v>
                </c:pt>
                <c:pt idx="2419">
                  <c:v>12.095000000000491</c:v>
                </c:pt>
                <c:pt idx="2420">
                  <c:v>12.100000000000492</c:v>
                </c:pt>
                <c:pt idx="2421">
                  <c:v>12.105000000000492</c:v>
                </c:pt>
                <c:pt idx="2422">
                  <c:v>12.110000000000493</c:v>
                </c:pt>
                <c:pt idx="2423">
                  <c:v>12.115000000000494</c:v>
                </c:pt>
                <c:pt idx="2424">
                  <c:v>12.120000000000495</c:v>
                </c:pt>
                <c:pt idx="2425">
                  <c:v>12.125000000000496</c:v>
                </c:pt>
                <c:pt idx="2426">
                  <c:v>12.130000000000496</c:v>
                </c:pt>
                <c:pt idx="2427">
                  <c:v>12.135000000000497</c:v>
                </c:pt>
                <c:pt idx="2428">
                  <c:v>12.140000000000498</c:v>
                </c:pt>
                <c:pt idx="2429">
                  <c:v>12.145000000000499</c:v>
                </c:pt>
                <c:pt idx="2430">
                  <c:v>12.1500000000005</c:v>
                </c:pt>
                <c:pt idx="2431">
                  <c:v>12.1550000000005</c:v>
                </c:pt>
                <c:pt idx="2432">
                  <c:v>12.160000000000501</c:v>
                </c:pt>
                <c:pt idx="2433">
                  <c:v>12.165000000000502</c:v>
                </c:pt>
                <c:pt idx="2434">
                  <c:v>12.170000000000503</c:v>
                </c:pt>
                <c:pt idx="2435">
                  <c:v>12.175000000000503</c:v>
                </c:pt>
                <c:pt idx="2436">
                  <c:v>12.180000000000504</c:v>
                </c:pt>
                <c:pt idx="2437">
                  <c:v>12.185000000000505</c:v>
                </c:pt>
                <c:pt idx="2438">
                  <c:v>12.190000000000506</c:v>
                </c:pt>
                <c:pt idx="2439">
                  <c:v>12.195000000000507</c:v>
                </c:pt>
                <c:pt idx="2440">
                  <c:v>12.200000000000507</c:v>
                </c:pt>
                <c:pt idx="2441">
                  <c:v>12.205000000000508</c:v>
                </c:pt>
                <c:pt idx="2442">
                  <c:v>12.210000000000509</c:v>
                </c:pt>
                <c:pt idx="2443">
                  <c:v>12.21500000000051</c:v>
                </c:pt>
                <c:pt idx="2444">
                  <c:v>12.22000000000051</c:v>
                </c:pt>
                <c:pt idx="2445">
                  <c:v>12.225000000000511</c:v>
                </c:pt>
                <c:pt idx="2446">
                  <c:v>12.230000000000512</c:v>
                </c:pt>
                <c:pt idx="2447">
                  <c:v>12.235000000000513</c:v>
                </c:pt>
                <c:pt idx="2448">
                  <c:v>12.240000000000514</c:v>
                </c:pt>
                <c:pt idx="2449">
                  <c:v>12.245000000000514</c:v>
                </c:pt>
                <c:pt idx="2450">
                  <c:v>12.250000000000515</c:v>
                </c:pt>
                <c:pt idx="2451">
                  <c:v>12.255000000000516</c:v>
                </c:pt>
                <c:pt idx="2452">
                  <c:v>12.260000000000517</c:v>
                </c:pt>
                <c:pt idx="2453">
                  <c:v>12.265000000000517</c:v>
                </c:pt>
                <c:pt idx="2454">
                  <c:v>12.270000000000518</c:v>
                </c:pt>
                <c:pt idx="2455">
                  <c:v>12.275000000000519</c:v>
                </c:pt>
                <c:pt idx="2456">
                  <c:v>12.28000000000052</c:v>
                </c:pt>
                <c:pt idx="2457">
                  <c:v>12.285000000000521</c:v>
                </c:pt>
                <c:pt idx="2458">
                  <c:v>12.290000000000521</c:v>
                </c:pt>
                <c:pt idx="2459">
                  <c:v>12.295000000000522</c:v>
                </c:pt>
                <c:pt idx="2460">
                  <c:v>12.300000000000523</c:v>
                </c:pt>
                <c:pt idx="2461">
                  <c:v>12.305000000000524</c:v>
                </c:pt>
                <c:pt idx="2462">
                  <c:v>12.310000000000525</c:v>
                </c:pt>
                <c:pt idx="2463">
                  <c:v>12.315000000000525</c:v>
                </c:pt>
                <c:pt idx="2464">
                  <c:v>12.320000000000526</c:v>
                </c:pt>
                <c:pt idx="2465">
                  <c:v>12.325000000000527</c:v>
                </c:pt>
                <c:pt idx="2466">
                  <c:v>12.330000000000528</c:v>
                </c:pt>
                <c:pt idx="2467">
                  <c:v>12.335000000000528</c:v>
                </c:pt>
                <c:pt idx="2468">
                  <c:v>12.340000000000529</c:v>
                </c:pt>
                <c:pt idx="2469">
                  <c:v>12.34500000000053</c:v>
                </c:pt>
                <c:pt idx="2470">
                  <c:v>12.350000000000531</c:v>
                </c:pt>
                <c:pt idx="2471">
                  <c:v>12.355000000000532</c:v>
                </c:pt>
                <c:pt idx="2472">
                  <c:v>12.360000000000532</c:v>
                </c:pt>
                <c:pt idx="2473">
                  <c:v>12.365000000000533</c:v>
                </c:pt>
                <c:pt idx="2474">
                  <c:v>12.370000000000534</c:v>
                </c:pt>
                <c:pt idx="2475">
                  <c:v>12.375000000000535</c:v>
                </c:pt>
                <c:pt idx="2476">
                  <c:v>12.380000000000535</c:v>
                </c:pt>
                <c:pt idx="2477">
                  <c:v>12.385000000000536</c:v>
                </c:pt>
                <c:pt idx="2478">
                  <c:v>12.390000000000537</c:v>
                </c:pt>
                <c:pt idx="2479">
                  <c:v>12.395000000000538</c:v>
                </c:pt>
                <c:pt idx="2480">
                  <c:v>12.400000000000539</c:v>
                </c:pt>
                <c:pt idx="2481">
                  <c:v>12.405000000000539</c:v>
                </c:pt>
                <c:pt idx="2482">
                  <c:v>12.41000000000054</c:v>
                </c:pt>
                <c:pt idx="2483">
                  <c:v>12.415000000000541</c:v>
                </c:pt>
                <c:pt idx="2484">
                  <c:v>12.420000000000542</c:v>
                </c:pt>
                <c:pt idx="2485">
                  <c:v>12.425000000000542</c:v>
                </c:pt>
                <c:pt idx="2486">
                  <c:v>12.430000000000543</c:v>
                </c:pt>
                <c:pt idx="2487">
                  <c:v>12.435000000000544</c:v>
                </c:pt>
                <c:pt idx="2488">
                  <c:v>12.440000000000545</c:v>
                </c:pt>
                <c:pt idx="2489">
                  <c:v>12.445000000000546</c:v>
                </c:pt>
                <c:pt idx="2490">
                  <c:v>12.450000000000546</c:v>
                </c:pt>
                <c:pt idx="2491">
                  <c:v>12.455000000000547</c:v>
                </c:pt>
                <c:pt idx="2492">
                  <c:v>12.460000000000548</c:v>
                </c:pt>
                <c:pt idx="2493">
                  <c:v>12.465000000000549</c:v>
                </c:pt>
                <c:pt idx="2494">
                  <c:v>12.47000000000055</c:v>
                </c:pt>
                <c:pt idx="2495">
                  <c:v>12.47500000000055</c:v>
                </c:pt>
                <c:pt idx="2496">
                  <c:v>12.480000000000551</c:v>
                </c:pt>
                <c:pt idx="2497">
                  <c:v>12.485000000000552</c:v>
                </c:pt>
                <c:pt idx="2498">
                  <c:v>12.490000000000553</c:v>
                </c:pt>
                <c:pt idx="2499">
                  <c:v>12.495000000000553</c:v>
                </c:pt>
                <c:pt idx="2500">
                  <c:v>12.500000000000554</c:v>
                </c:pt>
                <c:pt idx="2501">
                  <c:v>12.505000000000555</c:v>
                </c:pt>
                <c:pt idx="2502">
                  <c:v>12.510000000000556</c:v>
                </c:pt>
                <c:pt idx="2503">
                  <c:v>12.515000000000557</c:v>
                </c:pt>
                <c:pt idx="2504">
                  <c:v>12.520000000000557</c:v>
                </c:pt>
                <c:pt idx="2505">
                  <c:v>12.525000000000558</c:v>
                </c:pt>
                <c:pt idx="2506">
                  <c:v>12.530000000000559</c:v>
                </c:pt>
                <c:pt idx="2507">
                  <c:v>12.53500000000056</c:v>
                </c:pt>
                <c:pt idx="2508">
                  <c:v>12.54000000000056</c:v>
                </c:pt>
                <c:pt idx="2509">
                  <c:v>12.545000000000561</c:v>
                </c:pt>
                <c:pt idx="2510">
                  <c:v>12.550000000000562</c:v>
                </c:pt>
                <c:pt idx="2511">
                  <c:v>12.555000000000563</c:v>
                </c:pt>
                <c:pt idx="2512">
                  <c:v>12.560000000000564</c:v>
                </c:pt>
                <c:pt idx="2513">
                  <c:v>12.565000000000564</c:v>
                </c:pt>
                <c:pt idx="2514">
                  <c:v>12.570000000000565</c:v>
                </c:pt>
                <c:pt idx="2515">
                  <c:v>12.575000000000566</c:v>
                </c:pt>
                <c:pt idx="2516">
                  <c:v>12.580000000000567</c:v>
                </c:pt>
                <c:pt idx="2517">
                  <c:v>12.585000000000568</c:v>
                </c:pt>
                <c:pt idx="2518">
                  <c:v>12.590000000000568</c:v>
                </c:pt>
                <c:pt idx="2519">
                  <c:v>12.595000000000569</c:v>
                </c:pt>
                <c:pt idx="2520">
                  <c:v>12.60000000000057</c:v>
                </c:pt>
                <c:pt idx="2521">
                  <c:v>12.605000000000571</c:v>
                </c:pt>
                <c:pt idx="2522">
                  <c:v>12.610000000000571</c:v>
                </c:pt>
                <c:pt idx="2523">
                  <c:v>12.615000000000572</c:v>
                </c:pt>
                <c:pt idx="2524">
                  <c:v>12.620000000000573</c:v>
                </c:pt>
                <c:pt idx="2525">
                  <c:v>12.625000000000574</c:v>
                </c:pt>
                <c:pt idx="2526">
                  <c:v>12.630000000000575</c:v>
                </c:pt>
                <c:pt idx="2527">
                  <c:v>12.635000000000575</c:v>
                </c:pt>
                <c:pt idx="2528">
                  <c:v>12.640000000000576</c:v>
                </c:pt>
                <c:pt idx="2529">
                  <c:v>12.645000000000577</c:v>
                </c:pt>
                <c:pt idx="2530">
                  <c:v>12.650000000000578</c:v>
                </c:pt>
                <c:pt idx="2531">
                  <c:v>12.655000000000578</c:v>
                </c:pt>
                <c:pt idx="2532">
                  <c:v>12.660000000000579</c:v>
                </c:pt>
                <c:pt idx="2533">
                  <c:v>12.66500000000058</c:v>
                </c:pt>
                <c:pt idx="2534">
                  <c:v>12.670000000000581</c:v>
                </c:pt>
                <c:pt idx="2535">
                  <c:v>12.675000000000582</c:v>
                </c:pt>
                <c:pt idx="2536">
                  <c:v>12.680000000000582</c:v>
                </c:pt>
                <c:pt idx="2537">
                  <c:v>12.685000000000583</c:v>
                </c:pt>
                <c:pt idx="2538">
                  <c:v>12.690000000000584</c:v>
                </c:pt>
                <c:pt idx="2539">
                  <c:v>12.695000000000585</c:v>
                </c:pt>
                <c:pt idx="2540">
                  <c:v>12.700000000000585</c:v>
                </c:pt>
                <c:pt idx="2541">
                  <c:v>12.705000000000586</c:v>
                </c:pt>
                <c:pt idx="2542">
                  <c:v>12.710000000000587</c:v>
                </c:pt>
                <c:pt idx="2543">
                  <c:v>12.715000000000588</c:v>
                </c:pt>
                <c:pt idx="2544">
                  <c:v>12.720000000000589</c:v>
                </c:pt>
                <c:pt idx="2545">
                  <c:v>12.725000000000589</c:v>
                </c:pt>
                <c:pt idx="2546">
                  <c:v>12.73000000000059</c:v>
                </c:pt>
                <c:pt idx="2547">
                  <c:v>12.735000000000591</c:v>
                </c:pt>
                <c:pt idx="2548">
                  <c:v>12.740000000000592</c:v>
                </c:pt>
                <c:pt idx="2549">
                  <c:v>12.745000000000593</c:v>
                </c:pt>
                <c:pt idx="2550">
                  <c:v>12.750000000000593</c:v>
                </c:pt>
                <c:pt idx="2551">
                  <c:v>12.755000000000594</c:v>
                </c:pt>
                <c:pt idx="2552">
                  <c:v>12.760000000000595</c:v>
                </c:pt>
                <c:pt idx="2553">
                  <c:v>12.765000000000596</c:v>
                </c:pt>
                <c:pt idx="2554">
                  <c:v>12.770000000000596</c:v>
                </c:pt>
                <c:pt idx="2555">
                  <c:v>12.775000000000597</c:v>
                </c:pt>
                <c:pt idx="2556">
                  <c:v>12.780000000000598</c:v>
                </c:pt>
                <c:pt idx="2557">
                  <c:v>12.785000000000599</c:v>
                </c:pt>
                <c:pt idx="2558">
                  <c:v>12.7900000000006</c:v>
                </c:pt>
                <c:pt idx="2559">
                  <c:v>12.7950000000006</c:v>
                </c:pt>
                <c:pt idx="2560">
                  <c:v>12.800000000000601</c:v>
                </c:pt>
                <c:pt idx="2561">
                  <c:v>12.805000000000602</c:v>
                </c:pt>
                <c:pt idx="2562">
                  <c:v>12.810000000000603</c:v>
                </c:pt>
                <c:pt idx="2563">
                  <c:v>12.815000000000603</c:v>
                </c:pt>
                <c:pt idx="2564">
                  <c:v>12.820000000000604</c:v>
                </c:pt>
                <c:pt idx="2565">
                  <c:v>12.825000000000605</c:v>
                </c:pt>
                <c:pt idx="2566">
                  <c:v>12.830000000000606</c:v>
                </c:pt>
                <c:pt idx="2567">
                  <c:v>12.835000000000607</c:v>
                </c:pt>
                <c:pt idx="2568">
                  <c:v>12.840000000000607</c:v>
                </c:pt>
                <c:pt idx="2569">
                  <c:v>12.845000000000608</c:v>
                </c:pt>
                <c:pt idx="2570">
                  <c:v>12.850000000000609</c:v>
                </c:pt>
                <c:pt idx="2571">
                  <c:v>12.85500000000061</c:v>
                </c:pt>
                <c:pt idx="2572">
                  <c:v>12.86000000000061</c:v>
                </c:pt>
                <c:pt idx="2573">
                  <c:v>12.865000000000611</c:v>
                </c:pt>
                <c:pt idx="2574">
                  <c:v>12.870000000000612</c:v>
                </c:pt>
                <c:pt idx="2575">
                  <c:v>12.875000000000613</c:v>
                </c:pt>
                <c:pt idx="2576">
                  <c:v>12.880000000000614</c:v>
                </c:pt>
                <c:pt idx="2577">
                  <c:v>12.885000000000614</c:v>
                </c:pt>
                <c:pt idx="2578">
                  <c:v>12.890000000000615</c:v>
                </c:pt>
                <c:pt idx="2579">
                  <c:v>12.895000000000616</c:v>
                </c:pt>
                <c:pt idx="2580">
                  <c:v>12.900000000000617</c:v>
                </c:pt>
                <c:pt idx="2581">
                  <c:v>12.905000000000618</c:v>
                </c:pt>
                <c:pt idx="2582">
                  <c:v>12.910000000000618</c:v>
                </c:pt>
                <c:pt idx="2583">
                  <c:v>12.915000000000619</c:v>
                </c:pt>
                <c:pt idx="2584">
                  <c:v>12.92000000000062</c:v>
                </c:pt>
                <c:pt idx="2585">
                  <c:v>12.925000000000621</c:v>
                </c:pt>
                <c:pt idx="2586">
                  <c:v>12.930000000000621</c:v>
                </c:pt>
                <c:pt idx="2587">
                  <c:v>12.935000000000622</c:v>
                </c:pt>
                <c:pt idx="2588">
                  <c:v>12.940000000000623</c:v>
                </c:pt>
                <c:pt idx="2589">
                  <c:v>12.945000000000624</c:v>
                </c:pt>
                <c:pt idx="2590">
                  <c:v>12.950000000000625</c:v>
                </c:pt>
                <c:pt idx="2591">
                  <c:v>12.955000000000625</c:v>
                </c:pt>
                <c:pt idx="2592">
                  <c:v>12.960000000000626</c:v>
                </c:pt>
                <c:pt idx="2593">
                  <c:v>12.965000000000627</c:v>
                </c:pt>
                <c:pt idx="2594">
                  <c:v>12.970000000000628</c:v>
                </c:pt>
                <c:pt idx="2595">
                  <c:v>12.975000000000628</c:v>
                </c:pt>
                <c:pt idx="2596">
                  <c:v>12.980000000000629</c:v>
                </c:pt>
                <c:pt idx="2597">
                  <c:v>12.98500000000063</c:v>
                </c:pt>
                <c:pt idx="2598">
                  <c:v>12.990000000000631</c:v>
                </c:pt>
                <c:pt idx="2599">
                  <c:v>12.995000000000632</c:v>
                </c:pt>
                <c:pt idx="2600">
                  <c:v>13.000000000000632</c:v>
                </c:pt>
                <c:pt idx="2601">
                  <c:v>13.005000000000633</c:v>
                </c:pt>
                <c:pt idx="2602">
                  <c:v>13.010000000000634</c:v>
                </c:pt>
                <c:pt idx="2603">
                  <c:v>13.015000000000635</c:v>
                </c:pt>
                <c:pt idx="2604">
                  <c:v>13.020000000000636</c:v>
                </c:pt>
                <c:pt idx="2605">
                  <c:v>13.025000000000636</c:v>
                </c:pt>
                <c:pt idx="2606">
                  <c:v>13.030000000000637</c:v>
                </c:pt>
                <c:pt idx="2607">
                  <c:v>13.035000000000638</c:v>
                </c:pt>
                <c:pt idx="2608">
                  <c:v>13.040000000000639</c:v>
                </c:pt>
                <c:pt idx="2609">
                  <c:v>13.045000000000639</c:v>
                </c:pt>
                <c:pt idx="2610">
                  <c:v>13.05000000000064</c:v>
                </c:pt>
                <c:pt idx="2611">
                  <c:v>13.055000000000641</c:v>
                </c:pt>
                <c:pt idx="2612">
                  <c:v>13.060000000000642</c:v>
                </c:pt>
                <c:pt idx="2613">
                  <c:v>13.065000000000643</c:v>
                </c:pt>
                <c:pt idx="2614">
                  <c:v>13.070000000000643</c:v>
                </c:pt>
                <c:pt idx="2615">
                  <c:v>13.075000000000644</c:v>
                </c:pt>
                <c:pt idx="2616">
                  <c:v>13.080000000000645</c:v>
                </c:pt>
                <c:pt idx="2617">
                  <c:v>13.085000000000646</c:v>
                </c:pt>
                <c:pt idx="2618">
                  <c:v>13.090000000000646</c:v>
                </c:pt>
                <c:pt idx="2619">
                  <c:v>13.095000000000647</c:v>
                </c:pt>
                <c:pt idx="2620">
                  <c:v>13.100000000000648</c:v>
                </c:pt>
                <c:pt idx="2621">
                  <c:v>13.105000000000649</c:v>
                </c:pt>
                <c:pt idx="2622">
                  <c:v>13.11000000000065</c:v>
                </c:pt>
                <c:pt idx="2623">
                  <c:v>13.11500000000065</c:v>
                </c:pt>
                <c:pt idx="2624">
                  <c:v>13.120000000000651</c:v>
                </c:pt>
                <c:pt idx="2625">
                  <c:v>13.125000000000652</c:v>
                </c:pt>
                <c:pt idx="2626">
                  <c:v>13.130000000000653</c:v>
                </c:pt>
                <c:pt idx="2627">
                  <c:v>13.135000000000653</c:v>
                </c:pt>
                <c:pt idx="2628">
                  <c:v>13.140000000000654</c:v>
                </c:pt>
                <c:pt idx="2629">
                  <c:v>13.145000000000655</c:v>
                </c:pt>
                <c:pt idx="2630">
                  <c:v>13.150000000000656</c:v>
                </c:pt>
                <c:pt idx="2631">
                  <c:v>13.155000000000657</c:v>
                </c:pt>
                <c:pt idx="2632">
                  <c:v>13.160000000000657</c:v>
                </c:pt>
                <c:pt idx="2633">
                  <c:v>13.165000000000658</c:v>
                </c:pt>
                <c:pt idx="2634">
                  <c:v>13.170000000000659</c:v>
                </c:pt>
                <c:pt idx="2635">
                  <c:v>13.17500000000066</c:v>
                </c:pt>
                <c:pt idx="2636">
                  <c:v>13.180000000000661</c:v>
                </c:pt>
                <c:pt idx="2637">
                  <c:v>13.185000000000661</c:v>
                </c:pt>
                <c:pt idx="2638">
                  <c:v>13.190000000000662</c:v>
                </c:pt>
                <c:pt idx="2639">
                  <c:v>13.195000000000663</c:v>
                </c:pt>
                <c:pt idx="2640">
                  <c:v>13.200000000000664</c:v>
                </c:pt>
                <c:pt idx="2641">
                  <c:v>13.205000000000664</c:v>
                </c:pt>
                <c:pt idx="2642">
                  <c:v>13.210000000000665</c:v>
                </c:pt>
                <c:pt idx="2643">
                  <c:v>13.215000000000666</c:v>
                </c:pt>
                <c:pt idx="2644">
                  <c:v>13.220000000000667</c:v>
                </c:pt>
                <c:pt idx="2645">
                  <c:v>13.225000000000668</c:v>
                </c:pt>
                <c:pt idx="2646">
                  <c:v>13.230000000000668</c:v>
                </c:pt>
                <c:pt idx="2647">
                  <c:v>13.235000000000669</c:v>
                </c:pt>
                <c:pt idx="2648">
                  <c:v>13.24000000000067</c:v>
                </c:pt>
                <c:pt idx="2649">
                  <c:v>13.245000000000671</c:v>
                </c:pt>
                <c:pt idx="2650">
                  <c:v>13.250000000000671</c:v>
                </c:pt>
                <c:pt idx="2651">
                  <c:v>13.255000000000672</c:v>
                </c:pt>
                <c:pt idx="2652">
                  <c:v>13.260000000000673</c:v>
                </c:pt>
                <c:pt idx="2653">
                  <c:v>13.265000000000674</c:v>
                </c:pt>
                <c:pt idx="2654">
                  <c:v>13.270000000000675</c:v>
                </c:pt>
                <c:pt idx="2655">
                  <c:v>13.275000000000675</c:v>
                </c:pt>
                <c:pt idx="2656">
                  <c:v>13.280000000000676</c:v>
                </c:pt>
                <c:pt idx="2657">
                  <c:v>13.285000000000677</c:v>
                </c:pt>
                <c:pt idx="2658">
                  <c:v>13.290000000000678</c:v>
                </c:pt>
                <c:pt idx="2659">
                  <c:v>13.295000000000678</c:v>
                </c:pt>
                <c:pt idx="2660">
                  <c:v>13.300000000000679</c:v>
                </c:pt>
                <c:pt idx="2661">
                  <c:v>13.30500000000068</c:v>
                </c:pt>
                <c:pt idx="2662">
                  <c:v>13.310000000000681</c:v>
                </c:pt>
                <c:pt idx="2663">
                  <c:v>13.315000000000682</c:v>
                </c:pt>
                <c:pt idx="2664">
                  <c:v>13.320000000000682</c:v>
                </c:pt>
                <c:pt idx="2665">
                  <c:v>13.325000000000683</c:v>
                </c:pt>
                <c:pt idx="2666">
                  <c:v>13.330000000000684</c:v>
                </c:pt>
                <c:pt idx="2667">
                  <c:v>13.335000000000685</c:v>
                </c:pt>
                <c:pt idx="2668">
                  <c:v>13.340000000000686</c:v>
                </c:pt>
                <c:pt idx="2669">
                  <c:v>13.345000000000686</c:v>
                </c:pt>
                <c:pt idx="2670">
                  <c:v>13.350000000000687</c:v>
                </c:pt>
                <c:pt idx="2671">
                  <c:v>13.355000000000688</c:v>
                </c:pt>
                <c:pt idx="2672">
                  <c:v>13.360000000000689</c:v>
                </c:pt>
                <c:pt idx="2673">
                  <c:v>13.365000000000689</c:v>
                </c:pt>
                <c:pt idx="2674">
                  <c:v>13.37000000000069</c:v>
                </c:pt>
                <c:pt idx="2675">
                  <c:v>13.375000000000691</c:v>
                </c:pt>
                <c:pt idx="2676">
                  <c:v>13.380000000000692</c:v>
                </c:pt>
                <c:pt idx="2677">
                  <c:v>13.385000000000693</c:v>
                </c:pt>
                <c:pt idx="2678">
                  <c:v>13.390000000000693</c:v>
                </c:pt>
                <c:pt idx="2679">
                  <c:v>13.395000000000694</c:v>
                </c:pt>
                <c:pt idx="2680">
                  <c:v>13.400000000000695</c:v>
                </c:pt>
                <c:pt idx="2681">
                  <c:v>13.405000000000696</c:v>
                </c:pt>
                <c:pt idx="2682">
                  <c:v>13.410000000000696</c:v>
                </c:pt>
                <c:pt idx="2683">
                  <c:v>13.415000000000697</c:v>
                </c:pt>
                <c:pt idx="2684">
                  <c:v>13.420000000000698</c:v>
                </c:pt>
                <c:pt idx="2685">
                  <c:v>13.425000000000699</c:v>
                </c:pt>
                <c:pt idx="2686">
                  <c:v>13.4300000000007</c:v>
                </c:pt>
                <c:pt idx="2687">
                  <c:v>13.4350000000007</c:v>
                </c:pt>
                <c:pt idx="2688">
                  <c:v>13.440000000000701</c:v>
                </c:pt>
                <c:pt idx="2689">
                  <c:v>13.445000000000702</c:v>
                </c:pt>
                <c:pt idx="2690">
                  <c:v>13.450000000000703</c:v>
                </c:pt>
                <c:pt idx="2691">
                  <c:v>13.455000000000704</c:v>
                </c:pt>
                <c:pt idx="2692">
                  <c:v>13.460000000000704</c:v>
                </c:pt>
                <c:pt idx="2693">
                  <c:v>13.465000000000705</c:v>
                </c:pt>
                <c:pt idx="2694">
                  <c:v>13.470000000000706</c:v>
                </c:pt>
                <c:pt idx="2695">
                  <c:v>13.475000000000707</c:v>
                </c:pt>
                <c:pt idx="2696">
                  <c:v>13.480000000000707</c:v>
                </c:pt>
                <c:pt idx="2697">
                  <c:v>13.485000000000708</c:v>
                </c:pt>
                <c:pt idx="2698">
                  <c:v>13.490000000000709</c:v>
                </c:pt>
                <c:pt idx="2699">
                  <c:v>13.49500000000071</c:v>
                </c:pt>
                <c:pt idx="2700">
                  <c:v>13.500000000000711</c:v>
                </c:pt>
                <c:pt idx="2701">
                  <c:v>13.505000000000711</c:v>
                </c:pt>
                <c:pt idx="2702">
                  <c:v>13.510000000000712</c:v>
                </c:pt>
                <c:pt idx="2703">
                  <c:v>13.515000000000713</c:v>
                </c:pt>
                <c:pt idx="2704">
                  <c:v>13.520000000000714</c:v>
                </c:pt>
                <c:pt idx="2705">
                  <c:v>13.525000000000714</c:v>
                </c:pt>
                <c:pt idx="2706">
                  <c:v>13.530000000000715</c:v>
                </c:pt>
                <c:pt idx="2707">
                  <c:v>13.535000000000716</c:v>
                </c:pt>
                <c:pt idx="2708">
                  <c:v>13.540000000000717</c:v>
                </c:pt>
                <c:pt idx="2709">
                  <c:v>13.545000000000718</c:v>
                </c:pt>
                <c:pt idx="2710">
                  <c:v>13.550000000000718</c:v>
                </c:pt>
                <c:pt idx="2711">
                  <c:v>13.555000000000719</c:v>
                </c:pt>
                <c:pt idx="2712">
                  <c:v>13.56000000000072</c:v>
                </c:pt>
                <c:pt idx="2713">
                  <c:v>13.565000000000721</c:v>
                </c:pt>
                <c:pt idx="2714">
                  <c:v>13.570000000000721</c:v>
                </c:pt>
                <c:pt idx="2715">
                  <c:v>13.575000000000722</c:v>
                </c:pt>
                <c:pt idx="2716">
                  <c:v>13.580000000000723</c:v>
                </c:pt>
                <c:pt idx="2717">
                  <c:v>13.585000000000724</c:v>
                </c:pt>
                <c:pt idx="2718">
                  <c:v>13.590000000000725</c:v>
                </c:pt>
                <c:pt idx="2719">
                  <c:v>13.595000000000725</c:v>
                </c:pt>
                <c:pt idx="2720">
                  <c:v>13.600000000000726</c:v>
                </c:pt>
                <c:pt idx="2721">
                  <c:v>13.605000000000727</c:v>
                </c:pt>
                <c:pt idx="2722">
                  <c:v>13.610000000000728</c:v>
                </c:pt>
                <c:pt idx="2723">
                  <c:v>13.615000000000729</c:v>
                </c:pt>
                <c:pt idx="2724">
                  <c:v>13.620000000000729</c:v>
                </c:pt>
                <c:pt idx="2725">
                  <c:v>13.62500000000073</c:v>
                </c:pt>
                <c:pt idx="2726">
                  <c:v>13.630000000000731</c:v>
                </c:pt>
                <c:pt idx="2727">
                  <c:v>13.635000000000732</c:v>
                </c:pt>
                <c:pt idx="2728">
                  <c:v>13.640000000000732</c:v>
                </c:pt>
                <c:pt idx="2729">
                  <c:v>13.645000000000733</c:v>
                </c:pt>
                <c:pt idx="2730">
                  <c:v>13.650000000000734</c:v>
                </c:pt>
                <c:pt idx="2731">
                  <c:v>13.655000000000735</c:v>
                </c:pt>
                <c:pt idx="2732">
                  <c:v>13.660000000000736</c:v>
                </c:pt>
                <c:pt idx="2733">
                  <c:v>13.665000000000736</c:v>
                </c:pt>
                <c:pt idx="2734">
                  <c:v>13.670000000000737</c:v>
                </c:pt>
                <c:pt idx="2735">
                  <c:v>13.675000000000738</c:v>
                </c:pt>
                <c:pt idx="2736">
                  <c:v>13.680000000000739</c:v>
                </c:pt>
                <c:pt idx="2737">
                  <c:v>13.685000000000739</c:v>
                </c:pt>
                <c:pt idx="2738">
                  <c:v>13.69000000000074</c:v>
                </c:pt>
                <c:pt idx="2739">
                  <c:v>13.695000000000741</c:v>
                </c:pt>
                <c:pt idx="2740">
                  <c:v>13.700000000000742</c:v>
                </c:pt>
                <c:pt idx="2741">
                  <c:v>13.705000000000743</c:v>
                </c:pt>
                <c:pt idx="2742">
                  <c:v>13.710000000000743</c:v>
                </c:pt>
                <c:pt idx="2743">
                  <c:v>13.715000000000744</c:v>
                </c:pt>
                <c:pt idx="2744">
                  <c:v>13.720000000000745</c:v>
                </c:pt>
                <c:pt idx="2745">
                  <c:v>13.725000000000746</c:v>
                </c:pt>
                <c:pt idx="2746">
                  <c:v>13.730000000000746</c:v>
                </c:pt>
                <c:pt idx="2747">
                  <c:v>13.735000000000747</c:v>
                </c:pt>
                <c:pt idx="2748">
                  <c:v>13.740000000000748</c:v>
                </c:pt>
                <c:pt idx="2749">
                  <c:v>13.745000000000749</c:v>
                </c:pt>
                <c:pt idx="2750">
                  <c:v>13.75000000000075</c:v>
                </c:pt>
                <c:pt idx="2751">
                  <c:v>13.75500000000075</c:v>
                </c:pt>
                <c:pt idx="2752">
                  <c:v>13.760000000000751</c:v>
                </c:pt>
                <c:pt idx="2753">
                  <c:v>13.765000000000752</c:v>
                </c:pt>
                <c:pt idx="2754">
                  <c:v>13.770000000000753</c:v>
                </c:pt>
                <c:pt idx="2755">
                  <c:v>13.775000000000754</c:v>
                </c:pt>
                <c:pt idx="2756">
                  <c:v>13.780000000000754</c:v>
                </c:pt>
                <c:pt idx="2757">
                  <c:v>13.785000000000755</c:v>
                </c:pt>
                <c:pt idx="2758">
                  <c:v>13.790000000000756</c:v>
                </c:pt>
                <c:pt idx="2759">
                  <c:v>13.795000000000757</c:v>
                </c:pt>
                <c:pt idx="2760">
                  <c:v>13.800000000000757</c:v>
                </c:pt>
                <c:pt idx="2761">
                  <c:v>13.805000000000758</c:v>
                </c:pt>
                <c:pt idx="2762">
                  <c:v>13.810000000000759</c:v>
                </c:pt>
                <c:pt idx="2763">
                  <c:v>13.81500000000076</c:v>
                </c:pt>
                <c:pt idx="2764">
                  <c:v>13.820000000000761</c:v>
                </c:pt>
                <c:pt idx="2765">
                  <c:v>13.825000000000761</c:v>
                </c:pt>
                <c:pt idx="2766">
                  <c:v>13.830000000000762</c:v>
                </c:pt>
                <c:pt idx="2767">
                  <c:v>13.835000000000763</c:v>
                </c:pt>
                <c:pt idx="2768">
                  <c:v>13.840000000000764</c:v>
                </c:pt>
                <c:pt idx="2769">
                  <c:v>13.845000000000764</c:v>
                </c:pt>
                <c:pt idx="2770">
                  <c:v>13.850000000000765</c:v>
                </c:pt>
                <c:pt idx="2771">
                  <c:v>13.855000000000766</c:v>
                </c:pt>
                <c:pt idx="2772">
                  <c:v>13.860000000000767</c:v>
                </c:pt>
                <c:pt idx="2773">
                  <c:v>13.865000000000768</c:v>
                </c:pt>
                <c:pt idx="2774">
                  <c:v>13.870000000000768</c:v>
                </c:pt>
                <c:pt idx="2775">
                  <c:v>13.875000000000769</c:v>
                </c:pt>
                <c:pt idx="2776">
                  <c:v>13.88000000000077</c:v>
                </c:pt>
                <c:pt idx="2777">
                  <c:v>13.885000000000771</c:v>
                </c:pt>
                <c:pt idx="2778">
                  <c:v>13.890000000000772</c:v>
                </c:pt>
                <c:pt idx="2779">
                  <c:v>13.895000000000772</c:v>
                </c:pt>
                <c:pt idx="2780">
                  <c:v>13.900000000000773</c:v>
                </c:pt>
                <c:pt idx="2781">
                  <c:v>13.905000000000774</c:v>
                </c:pt>
                <c:pt idx="2782">
                  <c:v>13.910000000000775</c:v>
                </c:pt>
                <c:pt idx="2783">
                  <c:v>13.915000000000775</c:v>
                </c:pt>
                <c:pt idx="2784">
                  <c:v>13.920000000000776</c:v>
                </c:pt>
                <c:pt idx="2785">
                  <c:v>13.925000000000777</c:v>
                </c:pt>
                <c:pt idx="2786">
                  <c:v>13.930000000000778</c:v>
                </c:pt>
                <c:pt idx="2787">
                  <c:v>13.935000000000779</c:v>
                </c:pt>
                <c:pt idx="2788">
                  <c:v>13.940000000000779</c:v>
                </c:pt>
                <c:pt idx="2789">
                  <c:v>13.94500000000078</c:v>
                </c:pt>
                <c:pt idx="2790">
                  <c:v>13.950000000000781</c:v>
                </c:pt>
                <c:pt idx="2791">
                  <c:v>13.955000000000782</c:v>
                </c:pt>
                <c:pt idx="2792">
                  <c:v>13.960000000000782</c:v>
                </c:pt>
                <c:pt idx="2793">
                  <c:v>13.965000000000783</c:v>
                </c:pt>
                <c:pt idx="2794">
                  <c:v>13.970000000000784</c:v>
                </c:pt>
                <c:pt idx="2795">
                  <c:v>13.975000000000785</c:v>
                </c:pt>
                <c:pt idx="2796">
                  <c:v>13.980000000000786</c:v>
                </c:pt>
                <c:pt idx="2797">
                  <c:v>13.985000000000786</c:v>
                </c:pt>
                <c:pt idx="2798">
                  <c:v>13.990000000000787</c:v>
                </c:pt>
                <c:pt idx="2799">
                  <c:v>13.995000000000788</c:v>
                </c:pt>
                <c:pt idx="2800">
                  <c:v>14.000000000000789</c:v>
                </c:pt>
                <c:pt idx="2801">
                  <c:v>14.005000000000789</c:v>
                </c:pt>
                <c:pt idx="2802">
                  <c:v>14.01000000000079</c:v>
                </c:pt>
                <c:pt idx="2803">
                  <c:v>14.015000000000791</c:v>
                </c:pt>
                <c:pt idx="2804">
                  <c:v>14.020000000000792</c:v>
                </c:pt>
                <c:pt idx="2805">
                  <c:v>14.025000000000793</c:v>
                </c:pt>
                <c:pt idx="2806">
                  <c:v>14.030000000000793</c:v>
                </c:pt>
                <c:pt idx="2807">
                  <c:v>14.035000000000794</c:v>
                </c:pt>
                <c:pt idx="2808">
                  <c:v>14.040000000000795</c:v>
                </c:pt>
                <c:pt idx="2809">
                  <c:v>14.045000000000796</c:v>
                </c:pt>
                <c:pt idx="2810">
                  <c:v>14.050000000000797</c:v>
                </c:pt>
                <c:pt idx="2811">
                  <c:v>14.055000000000797</c:v>
                </c:pt>
                <c:pt idx="2812">
                  <c:v>14.060000000000798</c:v>
                </c:pt>
                <c:pt idx="2813">
                  <c:v>14.065000000000799</c:v>
                </c:pt>
                <c:pt idx="2814">
                  <c:v>14.0700000000008</c:v>
                </c:pt>
                <c:pt idx="2815">
                  <c:v>14.0750000000008</c:v>
                </c:pt>
                <c:pt idx="2816">
                  <c:v>14.080000000000801</c:v>
                </c:pt>
                <c:pt idx="2817">
                  <c:v>14.085000000000802</c:v>
                </c:pt>
                <c:pt idx="2818">
                  <c:v>14.090000000000803</c:v>
                </c:pt>
                <c:pt idx="2819">
                  <c:v>14.095000000000804</c:v>
                </c:pt>
                <c:pt idx="2820">
                  <c:v>14.100000000000804</c:v>
                </c:pt>
                <c:pt idx="2821">
                  <c:v>14.105000000000805</c:v>
                </c:pt>
                <c:pt idx="2822">
                  <c:v>14.110000000000806</c:v>
                </c:pt>
                <c:pt idx="2823">
                  <c:v>14.115000000000807</c:v>
                </c:pt>
                <c:pt idx="2824">
                  <c:v>14.120000000000807</c:v>
                </c:pt>
                <c:pt idx="2825">
                  <c:v>14.125000000000808</c:v>
                </c:pt>
                <c:pt idx="2826">
                  <c:v>14.130000000000809</c:v>
                </c:pt>
                <c:pt idx="2827">
                  <c:v>14.13500000000081</c:v>
                </c:pt>
                <c:pt idx="2828">
                  <c:v>14.140000000000811</c:v>
                </c:pt>
                <c:pt idx="2829">
                  <c:v>14.145000000000811</c:v>
                </c:pt>
                <c:pt idx="2830">
                  <c:v>14.150000000000812</c:v>
                </c:pt>
                <c:pt idx="2831">
                  <c:v>14.155000000000813</c:v>
                </c:pt>
                <c:pt idx="2832">
                  <c:v>14.160000000000814</c:v>
                </c:pt>
                <c:pt idx="2833">
                  <c:v>14.165000000000814</c:v>
                </c:pt>
                <c:pt idx="2834">
                  <c:v>14.170000000000815</c:v>
                </c:pt>
                <c:pt idx="2835">
                  <c:v>14.175000000000816</c:v>
                </c:pt>
                <c:pt idx="2836">
                  <c:v>14.180000000000817</c:v>
                </c:pt>
                <c:pt idx="2837">
                  <c:v>14.185000000000818</c:v>
                </c:pt>
                <c:pt idx="2838">
                  <c:v>14.190000000000818</c:v>
                </c:pt>
                <c:pt idx="2839">
                  <c:v>14.195000000000819</c:v>
                </c:pt>
                <c:pt idx="2840">
                  <c:v>14.20000000000082</c:v>
                </c:pt>
                <c:pt idx="2841">
                  <c:v>14.205000000000821</c:v>
                </c:pt>
                <c:pt idx="2842">
                  <c:v>14.210000000000822</c:v>
                </c:pt>
                <c:pt idx="2843">
                  <c:v>14.215000000000822</c:v>
                </c:pt>
                <c:pt idx="2844">
                  <c:v>14.220000000000823</c:v>
                </c:pt>
                <c:pt idx="2845">
                  <c:v>14.225000000000824</c:v>
                </c:pt>
                <c:pt idx="2846">
                  <c:v>14.230000000000825</c:v>
                </c:pt>
                <c:pt idx="2847">
                  <c:v>14.235000000000825</c:v>
                </c:pt>
                <c:pt idx="2848">
                  <c:v>14.240000000000826</c:v>
                </c:pt>
                <c:pt idx="2849">
                  <c:v>14.245000000000827</c:v>
                </c:pt>
                <c:pt idx="2850">
                  <c:v>14.250000000000828</c:v>
                </c:pt>
                <c:pt idx="2851">
                  <c:v>14.255000000000829</c:v>
                </c:pt>
                <c:pt idx="2852">
                  <c:v>14.260000000000829</c:v>
                </c:pt>
                <c:pt idx="2853">
                  <c:v>14.26500000000083</c:v>
                </c:pt>
                <c:pt idx="2854">
                  <c:v>14.270000000000831</c:v>
                </c:pt>
                <c:pt idx="2855">
                  <c:v>14.275000000000832</c:v>
                </c:pt>
                <c:pt idx="2856">
                  <c:v>14.280000000000832</c:v>
                </c:pt>
                <c:pt idx="2857">
                  <c:v>14.285000000000833</c:v>
                </c:pt>
                <c:pt idx="2858">
                  <c:v>14.290000000000834</c:v>
                </c:pt>
                <c:pt idx="2859">
                  <c:v>14.295000000000835</c:v>
                </c:pt>
                <c:pt idx="2860">
                  <c:v>14.300000000000836</c:v>
                </c:pt>
                <c:pt idx="2861">
                  <c:v>14.305000000000836</c:v>
                </c:pt>
                <c:pt idx="2862">
                  <c:v>14.310000000000837</c:v>
                </c:pt>
                <c:pt idx="2863">
                  <c:v>14.315000000000838</c:v>
                </c:pt>
                <c:pt idx="2864">
                  <c:v>14.320000000000839</c:v>
                </c:pt>
                <c:pt idx="2865">
                  <c:v>14.32500000000084</c:v>
                </c:pt>
                <c:pt idx="2866">
                  <c:v>14.33000000000084</c:v>
                </c:pt>
                <c:pt idx="2867">
                  <c:v>14.335000000000841</c:v>
                </c:pt>
                <c:pt idx="2868">
                  <c:v>14.340000000000842</c:v>
                </c:pt>
                <c:pt idx="2869">
                  <c:v>14.345000000000843</c:v>
                </c:pt>
                <c:pt idx="2870">
                  <c:v>14.350000000000843</c:v>
                </c:pt>
                <c:pt idx="2871">
                  <c:v>14.355000000000844</c:v>
                </c:pt>
                <c:pt idx="2872">
                  <c:v>14.360000000000845</c:v>
                </c:pt>
                <c:pt idx="2873">
                  <c:v>14.365000000000846</c:v>
                </c:pt>
                <c:pt idx="2874">
                  <c:v>14.370000000000847</c:v>
                </c:pt>
                <c:pt idx="2875">
                  <c:v>14.375000000000847</c:v>
                </c:pt>
                <c:pt idx="2876">
                  <c:v>14.380000000000848</c:v>
                </c:pt>
                <c:pt idx="2877">
                  <c:v>14.385000000000849</c:v>
                </c:pt>
                <c:pt idx="2878">
                  <c:v>14.39000000000085</c:v>
                </c:pt>
                <c:pt idx="2879">
                  <c:v>14.39500000000085</c:v>
                </c:pt>
                <c:pt idx="2880">
                  <c:v>14.400000000000851</c:v>
                </c:pt>
                <c:pt idx="2881">
                  <c:v>14.405000000000852</c:v>
                </c:pt>
                <c:pt idx="2882">
                  <c:v>14.410000000000853</c:v>
                </c:pt>
                <c:pt idx="2883">
                  <c:v>14.415000000000854</c:v>
                </c:pt>
                <c:pt idx="2884">
                  <c:v>14.420000000000854</c:v>
                </c:pt>
                <c:pt idx="2885">
                  <c:v>14.425000000000855</c:v>
                </c:pt>
                <c:pt idx="2886">
                  <c:v>14.430000000000856</c:v>
                </c:pt>
                <c:pt idx="2887">
                  <c:v>14.435000000000857</c:v>
                </c:pt>
                <c:pt idx="2888">
                  <c:v>14.440000000000857</c:v>
                </c:pt>
                <c:pt idx="2889">
                  <c:v>14.445000000000858</c:v>
                </c:pt>
                <c:pt idx="2890">
                  <c:v>14.450000000000859</c:v>
                </c:pt>
                <c:pt idx="2891">
                  <c:v>14.45500000000086</c:v>
                </c:pt>
                <c:pt idx="2892">
                  <c:v>14.460000000000861</c:v>
                </c:pt>
                <c:pt idx="2893">
                  <c:v>14.465000000000861</c:v>
                </c:pt>
                <c:pt idx="2894">
                  <c:v>14.470000000000862</c:v>
                </c:pt>
                <c:pt idx="2895">
                  <c:v>14.475000000000863</c:v>
                </c:pt>
                <c:pt idx="2896">
                  <c:v>14.480000000000864</c:v>
                </c:pt>
                <c:pt idx="2897">
                  <c:v>14.485000000000865</c:v>
                </c:pt>
                <c:pt idx="2898">
                  <c:v>14.490000000000865</c:v>
                </c:pt>
                <c:pt idx="2899">
                  <c:v>14.495000000000866</c:v>
                </c:pt>
                <c:pt idx="2900">
                  <c:v>14.500000000000867</c:v>
                </c:pt>
                <c:pt idx="2901">
                  <c:v>14.505000000000868</c:v>
                </c:pt>
                <c:pt idx="2902">
                  <c:v>14.510000000000868</c:v>
                </c:pt>
                <c:pt idx="2903">
                  <c:v>14.515000000000869</c:v>
                </c:pt>
                <c:pt idx="2904">
                  <c:v>14.52000000000087</c:v>
                </c:pt>
                <c:pt idx="2905">
                  <c:v>14.525000000000871</c:v>
                </c:pt>
                <c:pt idx="2906">
                  <c:v>14.530000000000872</c:v>
                </c:pt>
                <c:pt idx="2907">
                  <c:v>14.535000000000872</c:v>
                </c:pt>
                <c:pt idx="2908">
                  <c:v>14.540000000000873</c:v>
                </c:pt>
                <c:pt idx="2909">
                  <c:v>14.545000000000874</c:v>
                </c:pt>
                <c:pt idx="2910">
                  <c:v>14.550000000000875</c:v>
                </c:pt>
                <c:pt idx="2911">
                  <c:v>14.555000000000875</c:v>
                </c:pt>
                <c:pt idx="2912">
                  <c:v>14.560000000000876</c:v>
                </c:pt>
                <c:pt idx="2913">
                  <c:v>14.565000000000877</c:v>
                </c:pt>
                <c:pt idx="2914">
                  <c:v>14.570000000000878</c:v>
                </c:pt>
                <c:pt idx="2915">
                  <c:v>14.575000000000879</c:v>
                </c:pt>
                <c:pt idx="2916">
                  <c:v>14.580000000000879</c:v>
                </c:pt>
                <c:pt idx="2917">
                  <c:v>14.58500000000088</c:v>
                </c:pt>
                <c:pt idx="2918">
                  <c:v>14.590000000000881</c:v>
                </c:pt>
                <c:pt idx="2919">
                  <c:v>14.595000000000882</c:v>
                </c:pt>
                <c:pt idx="2920">
                  <c:v>14.600000000000882</c:v>
                </c:pt>
                <c:pt idx="2921">
                  <c:v>14.605000000000883</c:v>
                </c:pt>
                <c:pt idx="2922">
                  <c:v>14.610000000000884</c:v>
                </c:pt>
                <c:pt idx="2923">
                  <c:v>14.615000000000885</c:v>
                </c:pt>
                <c:pt idx="2924">
                  <c:v>14.620000000000886</c:v>
                </c:pt>
                <c:pt idx="2925">
                  <c:v>14.625000000000886</c:v>
                </c:pt>
                <c:pt idx="2926">
                  <c:v>14.630000000000887</c:v>
                </c:pt>
                <c:pt idx="2927">
                  <c:v>14.635000000000888</c:v>
                </c:pt>
                <c:pt idx="2928">
                  <c:v>14.640000000000889</c:v>
                </c:pt>
                <c:pt idx="2929">
                  <c:v>14.64500000000089</c:v>
                </c:pt>
                <c:pt idx="2930">
                  <c:v>14.65000000000089</c:v>
                </c:pt>
                <c:pt idx="2931">
                  <c:v>14.655000000000891</c:v>
                </c:pt>
                <c:pt idx="2932">
                  <c:v>14.660000000000892</c:v>
                </c:pt>
                <c:pt idx="2933">
                  <c:v>14.665000000000893</c:v>
                </c:pt>
                <c:pt idx="2934">
                  <c:v>14.670000000000893</c:v>
                </c:pt>
                <c:pt idx="2935">
                  <c:v>14.675000000000894</c:v>
                </c:pt>
                <c:pt idx="2936">
                  <c:v>14.680000000000895</c:v>
                </c:pt>
                <c:pt idx="2937">
                  <c:v>14.685000000000896</c:v>
                </c:pt>
                <c:pt idx="2938">
                  <c:v>14.690000000000897</c:v>
                </c:pt>
                <c:pt idx="2939">
                  <c:v>14.695000000000897</c:v>
                </c:pt>
                <c:pt idx="2940">
                  <c:v>14.700000000000898</c:v>
                </c:pt>
                <c:pt idx="2941">
                  <c:v>14.705000000000899</c:v>
                </c:pt>
                <c:pt idx="2942">
                  <c:v>14.7100000000009</c:v>
                </c:pt>
                <c:pt idx="2943">
                  <c:v>14.7150000000009</c:v>
                </c:pt>
                <c:pt idx="2944">
                  <c:v>14.720000000000901</c:v>
                </c:pt>
                <c:pt idx="2945">
                  <c:v>14.725000000000902</c:v>
                </c:pt>
                <c:pt idx="2946">
                  <c:v>14.730000000000903</c:v>
                </c:pt>
                <c:pt idx="2947">
                  <c:v>14.735000000000904</c:v>
                </c:pt>
                <c:pt idx="2948">
                  <c:v>14.740000000000904</c:v>
                </c:pt>
                <c:pt idx="2949">
                  <c:v>14.745000000000905</c:v>
                </c:pt>
                <c:pt idx="2950">
                  <c:v>14.750000000000906</c:v>
                </c:pt>
                <c:pt idx="2951">
                  <c:v>14.755000000000907</c:v>
                </c:pt>
                <c:pt idx="2952">
                  <c:v>14.760000000000908</c:v>
                </c:pt>
                <c:pt idx="2953">
                  <c:v>14.765000000000908</c:v>
                </c:pt>
                <c:pt idx="2954">
                  <c:v>14.770000000000909</c:v>
                </c:pt>
                <c:pt idx="2955">
                  <c:v>14.77500000000091</c:v>
                </c:pt>
                <c:pt idx="2956">
                  <c:v>14.780000000000911</c:v>
                </c:pt>
                <c:pt idx="2957">
                  <c:v>14.785000000000911</c:v>
                </c:pt>
                <c:pt idx="2958">
                  <c:v>14.790000000000912</c:v>
                </c:pt>
                <c:pt idx="2959">
                  <c:v>14.795000000000913</c:v>
                </c:pt>
                <c:pt idx="2960">
                  <c:v>14.800000000000914</c:v>
                </c:pt>
                <c:pt idx="2961">
                  <c:v>14.805000000000915</c:v>
                </c:pt>
                <c:pt idx="2962">
                  <c:v>14.810000000000915</c:v>
                </c:pt>
                <c:pt idx="2963">
                  <c:v>14.815000000000916</c:v>
                </c:pt>
                <c:pt idx="2964">
                  <c:v>14.820000000000917</c:v>
                </c:pt>
                <c:pt idx="2965">
                  <c:v>14.825000000000918</c:v>
                </c:pt>
                <c:pt idx="2966">
                  <c:v>14.830000000000918</c:v>
                </c:pt>
                <c:pt idx="2967">
                  <c:v>14.835000000000919</c:v>
                </c:pt>
                <c:pt idx="2968">
                  <c:v>14.84000000000092</c:v>
                </c:pt>
                <c:pt idx="2969">
                  <c:v>14.845000000000921</c:v>
                </c:pt>
                <c:pt idx="2970">
                  <c:v>14.850000000000922</c:v>
                </c:pt>
                <c:pt idx="2971">
                  <c:v>14.855000000000922</c:v>
                </c:pt>
                <c:pt idx="2972">
                  <c:v>14.860000000000923</c:v>
                </c:pt>
                <c:pt idx="2973">
                  <c:v>14.865000000000924</c:v>
                </c:pt>
                <c:pt idx="2974">
                  <c:v>14.870000000000925</c:v>
                </c:pt>
                <c:pt idx="2975">
                  <c:v>14.875000000000925</c:v>
                </c:pt>
                <c:pt idx="2976">
                  <c:v>14.880000000000926</c:v>
                </c:pt>
                <c:pt idx="2977">
                  <c:v>14.885000000000927</c:v>
                </c:pt>
                <c:pt idx="2978">
                  <c:v>14.890000000000928</c:v>
                </c:pt>
                <c:pt idx="2979">
                  <c:v>14.895000000000929</c:v>
                </c:pt>
                <c:pt idx="2980">
                  <c:v>14.900000000000929</c:v>
                </c:pt>
                <c:pt idx="2981">
                  <c:v>14.90500000000093</c:v>
                </c:pt>
                <c:pt idx="2982">
                  <c:v>14.910000000000931</c:v>
                </c:pt>
                <c:pt idx="2983">
                  <c:v>14.915000000000932</c:v>
                </c:pt>
                <c:pt idx="2984">
                  <c:v>14.920000000000933</c:v>
                </c:pt>
                <c:pt idx="2985">
                  <c:v>14.925000000000933</c:v>
                </c:pt>
                <c:pt idx="2986">
                  <c:v>14.930000000000934</c:v>
                </c:pt>
                <c:pt idx="2987">
                  <c:v>14.935000000000935</c:v>
                </c:pt>
                <c:pt idx="2988">
                  <c:v>14.940000000000936</c:v>
                </c:pt>
                <c:pt idx="2989">
                  <c:v>14.945000000000936</c:v>
                </c:pt>
                <c:pt idx="2990">
                  <c:v>14.950000000000937</c:v>
                </c:pt>
                <c:pt idx="2991">
                  <c:v>14.955000000000938</c:v>
                </c:pt>
                <c:pt idx="2992">
                  <c:v>14.960000000000939</c:v>
                </c:pt>
                <c:pt idx="2993">
                  <c:v>14.96500000000094</c:v>
                </c:pt>
                <c:pt idx="2994">
                  <c:v>14.97000000000094</c:v>
                </c:pt>
                <c:pt idx="2995">
                  <c:v>14.975000000000941</c:v>
                </c:pt>
                <c:pt idx="2996">
                  <c:v>14.980000000000942</c:v>
                </c:pt>
                <c:pt idx="2997">
                  <c:v>14.985000000000943</c:v>
                </c:pt>
                <c:pt idx="2998">
                  <c:v>14.990000000000943</c:v>
                </c:pt>
                <c:pt idx="2999">
                  <c:v>14.995000000000944</c:v>
                </c:pt>
                <c:pt idx="3000">
                  <c:v>15.000000000000945</c:v>
                </c:pt>
                <c:pt idx="3001">
                  <c:v>15.005000000000946</c:v>
                </c:pt>
                <c:pt idx="3002">
                  <c:v>15.010000000000947</c:v>
                </c:pt>
                <c:pt idx="3003">
                  <c:v>15.015000000000947</c:v>
                </c:pt>
                <c:pt idx="3004">
                  <c:v>15.020000000000948</c:v>
                </c:pt>
                <c:pt idx="3005">
                  <c:v>15.025000000000949</c:v>
                </c:pt>
                <c:pt idx="3006">
                  <c:v>15.03000000000095</c:v>
                </c:pt>
                <c:pt idx="3007">
                  <c:v>15.03500000000095</c:v>
                </c:pt>
                <c:pt idx="3008">
                  <c:v>15.040000000000951</c:v>
                </c:pt>
                <c:pt idx="3009">
                  <c:v>15.045000000000952</c:v>
                </c:pt>
                <c:pt idx="3010">
                  <c:v>15.050000000000953</c:v>
                </c:pt>
                <c:pt idx="3011">
                  <c:v>15.055000000000954</c:v>
                </c:pt>
                <c:pt idx="3012">
                  <c:v>15.060000000000954</c:v>
                </c:pt>
                <c:pt idx="3013">
                  <c:v>15.065000000000955</c:v>
                </c:pt>
                <c:pt idx="3014">
                  <c:v>15.070000000000956</c:v>
                </c:pt>
                <c:pt idx="3015">
                  <c:v>15.075000000000957</c:v>
                </c:pt>
                <c:pt idx="3016">
                  <c:v>15.080000000000958</c:v>
                </c:pt>
                <c:pt idx="3017">
                  <c:v>15.085000000000958</c:v>
                </c:pt>
                <c:pt idx="3018">
                  <c:v>15.090000000000959</c:v>
                </c:pt>
                <c:pt idx="3019">
                  <c:v>15.09500000000096</c:v>
                </c:pt>
                <c:pt idx="3020">
                  <c:v>15.100000000000961</c:v>
                </c:pt>
                <c:pt idx="3021">
                  <c:v>15.105000000000961</c:v>
                </c:pt>
                <c:pt idx="3022">
                  <c:v>15.110000000000962</c:v>
                </c:pt>
                <c:pt idx="3023">
                  <c:v>15.115000000000963</c:v>
                </c:pt>
                <c:pt idx="3024">
                  <c:v>15.120000000000964</c:v>
                </c:pt>
                <c:pt idx="3025">
                  <c:v>15.125000000000965</c:v>
                </c:pt>
                <c:pt idx="3026">
                  <c:v>15.130000000000965</c:v>
                </c:pt>
                <c:pt idx="3027">
                  <c:v>15.135000000000966</c:v>
                </c:pt>
                <c:pt idx="3028">
                  <c:v>15.140000000000967</c:v>
                </c:pt>
                <c:pt idx="3029">
                  <c:v>15.145000000000968</c:v>
                </c:pt>
                <c:pt idx="3030">
                  <c:v>15.150000000000968</c:v>
                </c:pt>
                <c:pt idx="3031">
                  <c:v>15.155000000000969</c:v>
                </c:pt>
                <c:pt idx="3032">
                  <c:v>15.16000000000097</c:v>
                </c:pt>
                <c:pt idx="3033">
                  <c:v>15.165000000000971</c:v>
                </c:pt>
                <c:pt idx="3034">
                  <c:v>15.170000000000972</c:v>
                </c:pt>
                <c:pt idx="3035">
                  <c:v>15.175000000000972</c:v>
                </c:pt>
                <c:pt idx="3036">
                  <c:v>15.180000000000973</c:v>
                </c:pt>
                <c:pt idx="3037">
                  <c:v>15.185000000000974</c:v>
                </c:pt>
                <c:pt idx="3038">
                  <c:v>15.190000000000975</c:v>
                </c:pt>
                <c:pt idx="3039">
                  <c:v>15.195000000000976</c:v>
                </c:pt>
                <c:pt idx="3040">
                  <c:v>15.200000000000976</c:v>
                </c:pt>
                <c:pt idx="3041">
                  <c:v>15.205000000000977</c:v>
                </c:pt>
                <c:pt idx="3042">
                  <c:v>15.210000000000978</c:v>
                </c:pt>
                <c:pt idx="3043">
                  <c:v>15.215000000000979</c:v>
                </c:pt>
                <c:pt idx="3044">
                  <c:v>15.220000000000979</c:v>
                </c:pt>
                <c:pt idx="3045">
                  <c:v>15.22500000000098</c:v>
                </c:pt>
                <c:pt idx="3046">
                  <c:v>15.230000000000981</c:v>
                </c:pt>
                <c:pt idx="3047">
                  <c:v>15.235000000000982</c:v>
                </c:pt>
                <c:pt idx="3048">
                  <c:v>15.240000000000983</c:v>
                </c:pt>
                <c:pt idx="3049">
                  <c:v>15.245000000000983</c:v>
                </c:pt>
                <c:pt idx="3050">
                  <c:v>15.250000000000984</c:v>
                </c:pt>
                <c:pt idx="3051">
                  <c:v>15.255000000000985</c:v>
                </c:pt>
                <c:pt idx="3052">
                  <c:v>15.260000000000986</c:v>
                </c:pt>
                <c:pt idx="3053">
                  <c:v>15.265000000000986</c:v>
                </c:pt>
                <c:pt idx="3054">
                  <c:v>15.270000000000987</c:v>
                </c:pt>
                <c:pt idx="3055">
                  <c:v>15.275000000000988</c:v>
                </c:pt>
                <c:pt idx="3056">
                  <c:v>15.280000000000989</c:v>
                </c:pt>
                <c:pt idx="3057">
                  <c:v>15.28500000000099</c:v>
                </c:pt>
                <c:pt idx="3058">
                  <c:v>15.29000000000099</c:v>
                </c:pt>
                <c:pt idx="3059">
                  <c:v>15.295000000000991</c:v>
                </c:pt>
                <c:pt idx="3060">
                  <c:v>15.300000000000992</c:v>
                </c:pt>
                <c:pt idx="3061">
                  <c:v>15.305000000000993</c:v>
                </c:pt>
                <c:pt idx="3062">
                  <c:v>15.310000000000993</c:v>
                </c:pt>
                <c:pt idx="3063">
                  <c:v>15.315000000000994</c:v>
                </c:pt>
                <c:pt idx="3064">
                  <c:v>15.320000000000995</c:v>
                </c:pt>
                <c:pt idx="3065">
                  <c:v>15.325000000000996</c:v>
                </c:pt>
                <c:pt idx="3066">
                  <c:v>15.330000000000997</c:v>
                </c:pt>
                <c:pt idx="3067">
                  <c:v>15.335000000000997</c:v>
                </c:pt>
                <c:pt idx="3068">
                  <c:v>15.340000000000998</c:v>
                </c:pt>
                <c:pt idx="3069">
                  <c:v>15.345000000000999</c:v>
                </c:pt>
                <c:pt idx="3070">
                  <c:v>15.350000000001</c:v>
                </c:pt>
                <c:pt idx="3071">
                  <c:v>15.355000000001001</c:v>
                </c:pt>
                <c:pt idx="3072">
                  <c:v>15.360000000001001</c:v>
                </c:pt>
                <c:pt idx="3073">
                  <c:v>15.365000000001002</c:v>
                </c:pt>
                <c:pt idx="3074">
                  <c:v>15.370000000001003</c:v>
                </c:pt>
                <c:pt idx="3075">
                  <c:v>15.375000000001004</c:v>
                </c:pt>
                <c:pt idx="3076">
                  <c:v>15.380000000001004</c:v>
                </c:pt>
                <c:pt idx="3077">
                  <c:v>15.385000000001005</c:v>
                </c:pt>
                <c:pt idx="3078">
                  <c:v>15.390000000001006</c:v>
                </c:pt>
                <c:pt idx="3079">
                  <c:v>15.395000000001007</c:v>
                </c:pt>
                <c:pt idx="3080">
                  <c:v>15.400000000001008</c:v>
                </c:pt>
                <c:pt idx="3081">
                  <c:v>15.405000000001008</c:v>
                </c:pt>
                <c:pt idx="3082">
                  <c:v>15.410000000001009</c:v>
                </c:pt>
                <c:pt idx="3083">
                  <c:v>15.41500000000101</c:v>
                </c:pt>
                <c:pt idx="3084">
                  <c:v>15.420000000001011</c:v>
                </c:pt>
                <c:pt idx="3085">
                  <c:v>15.425000000001011</c:v>
                </c:pt>
                <c:pt idx="3086">
                  <c:v>15.430000000001012</c:v>
                </c:pt>
                <c:pt idx="3087">
                  <c:v>15.435000000001013</c:v>
                </c:pt>
                <c:pt idx="3088">
                  <c:v>15.440000000001014</c:v>
                </c:pt>
                <c:pt idx="3089">
                  <c:v>15.445000000001015</c:v>
                </c:pt>
                <c:pt idx="3090">
                  <c:v>15.450000000001015</c:v>
                </c:pt>
                <c:pt idx="3091">
                  <c:v>15.455000000001016</c:v>
                </c:pt>
                <c:pt idx="3092">
                  <c:v>15.460000000001017</c:v>
                </c:pt>
                <c:pt idx="3093">
                  <c:v>15.465000000001018</c:v>
                </c:pt>
                <c:pt idx="3094">
                  <c:v>15.470000000001018</c:v>
                </c:pt>
                <c:pt idx="3095">
                  <c:v>15.475000000001019</c:v>
                </c:pt>
                <c:pt idx="3096">
                  <c:v>15.48000000000102</c:v>
                </c:pt>
                <c:pt idx="3097">
                  <c:v>15.485000000001021</c:v>
                </c:pt>
                <c:pt idx="3098">
                  <c:v>15.490000000001022</c:v>
                </c:pt>
                <c:pt idx="3099">
                  <c:v>15.495000000001022</c:v>
                </c:pt>
                <c:pt idx="3100">
                  <c:v>15.500000000001023</c:v>
                </c:pt>
                <c:pt idx="3101">
                  <c:v>15.505000000001024</c:v>
                </c:pt>
                <c:pt idx="3102">
                  <c:v>15.510000000001025</c:v>
                </c:pt>
                <c:pt idx="3103">
                  <c:v>15.515000000001026</c:v>
                </c:pt>
                <c:pt idx="3104">
                  <c:v>15.520000000001026</c:v>
                </c:pt>
                <c:pt idx="3105">
                  <c:v>15.525000000001027</c:v>
                </c:pt>
                <c:pt idx="3106">
                  <c:v>15.530000000001028</c:v>
                </c:pt>
                <c:pt idx="3107">
                  <c:v>15.535000000001029</c:v>
                </c:pt>
                <c:pt idx="3108">
                  <c:v>15.540000000001029</c:v>
                </c:pt>
                <c:pt idx="3109">
                  <c:v>15.54500000000103</c:v>
                </c:pt>
                <c:pt idx="3110">
                  <c:v>15.550000000001031</c:v>
                </c:pt>
                <c:pt idx="3111">
                  <c:v>15.555000000001032</c:v>
                </c:pt>
                <c:pt idx="3112">
                  <c:v>15.560000000001033</c:v>
                </c:pt>
                <c:pt idx="3113">
                  <c:v>15.565000000001033</c:v>
                </c:pt>
                <c:pt idx="3114">
                  <c:v>15.570000000001034</c:v>
                </c:pt>
                <c:pt idx="3115">
                  <c:v>15.575000000001035</c:v>
                </c:pt>
                <c:pt idx="3116">
                  <c:v>15.580000000001036</c:v>
                </c:pt>
                <c:pt idx="3117">
                  <c:v>15.585000000001036</c:v>
                </c:pt>
                <c:pt idx="3118">
                  <c:v>15.590000000001037</c:v>
                </c:pt>
                <c:pt idx="3119">
                  <c:v>15.595000000001038</c:v>
                </c:pt>
                <c:pt idx="3120">
                  <c:v>15.600000000001039</c:v>
                </c:pt>
                <c:pt idx="3121">
                  <c:v>15.60500000000104</c:v>
                </c:pt>
                <c:pt idx="3122">
                  <c:v>15.61000000000104</c:v>
                </c:pt>
                <c:pt idx="3123">
                  <c:v>15.615000000001041</c:v>
                </c:pt>
                <c:pt idx="3124">
                  <c:v>15.620000000001042</c:v>
                </c:pt>
                <c:pt idx="3125">
                  <c:v>15.625000000001043</c:v>
                </c:pt>
                <c:pt idx="3126">
                  <c:v>15.630000000001044</c:v>
                </c:pt>
                <c:pt idx="3127">
                  <c:v>15.635000000001044</c:v>
                </c:pt>
                <c:pt idx="3128">
                  <c:v>15.640000000001045</c:v>
                </c:pt>
                <c:pt idx="3129">
                  <c:v>15.645000000001046</c:v>
                </c:pt>
                <c:pt idx="3130">
                  <c:v>15.650000000001047</c:v>
                </c:pt>
                <c:pt idx="3131">
                  <c:v>15.655000000001047</c:v>
                </c:pt>
                <c:pt idx="3132">
                  <c:v>15.660000000001048</c:v>
                </c:pt>
                <c:pt idx="3133">
                  <c:v>15.665000000001049</c:v>
                </c:pt>
                <c:pt idx="3134">
                  <c:v>15.67000000000105</c:v>
                </c:pt>
                <c:pt idx="3135">
                  <c:v>15.675000000001051</c:v>
                </c:pt>
                <c:pt idx="3136">
                  <c:v>15.680000000001051</c:v>
                </c:pt>
                <c:pt idx="3137">
                  <c:v>15.685000000001052</c:v>
                </c:pt>
                <c:pt idx="3138">
                  <c:v>15.690000000001053</c:v>
                </c:pt>
                <c:pt idx="3139">
                  <c:v>15.695000000001054</c:v>
                </c:pt>
                <c:pt idx="3140">
                  <c:v>15.700000000001054</c:v>
                </c:pt>
                <c:pt idx="3141">
                  <c:v>15.705000000001055</c:v>
                </c:pt>
                <c:pt idx="3142">
                  <c:v>15.710000000001056</c:v>
                </c:pt>
                <c:pt idx="3143">
                  <c:v>15.715000000001057</c:v>
                </c:pt>
                <c:pt idx="3144">
                  <c:v>15.720000000001058</c:v>
                </c:pt>
                <c:pt idx="3145">
                  <c:v>15.725000000001058</c:v>
                </c:pt>
                <c:pt idx="3146">
                  <c:v>15.730000000001059</c:v>
                </c:pt>
                <c:pt idx="3147">
                  <c:v>15.73500000000106</c:v>
                </c:pt>
                <c:pt idx="3148">
                  <c:v>15.740000000001061</c:v>
                </c:pt>
                <c:pt idx="3149">
                  <c:v>15.745000000001061</c:v>
                </c:pt>
                <c:pt idx="3150">
                  <c:v>15.750000000001062</c:v>
                </c:pt>
                <c:pt idx="3151">
                  <c:v>15.755000000001063</c:v>
                </c:pt>
                <c:pt idx="3152">
                  <c:v>15.760000000001064</c:v>
                </c:pt>
                <c:pt idx="3153">
                  <c:v>15.765000000001065</c:v>
                </c:pt>
                <c:pt idx="3154">
                  <c:v>15.770000000001065</c:v>
                </c:pt>
                <c:pt idx="3155">
                  <c:v>15.775000000001066</c:v>
                </c:pt>
                <c:pt idx="3156">
                  <c:v>15.780000000001067</c:v>
                </c:pt>
                <c:pt idx="3157">
                  <c:v>15.785000000001068</c:v>
                </c:pt>
                <c:pt idx="3158">
                  <c:v>15.790000000001069</c:v>
                </c:pt>
                <c:pt idx="3159">
                  <c:v>15.795000000001069</c:v>
                </c:pt>
                <c:pt idx="3160">
                  <c:v>15.80000000000107</c:v>
                </c:pt>
                <c:pt idx="3161">
                  <c:v>15.805000000001071</c:v>
                </c:pt>
                <c:pt idx="3162">
                  <c:v>15.810000000001072</c:v>
                </c:pt>
                <c:pt idx="3163">
                  <c:v>15.815000000001072</c:v>
                </c:pt>
                <c:pt idx="3164">
                  <c:v>15.820000000001073</c:v>
                </c:pt>
                <c:pt idx="3165">
                  <c:v>15.825000000001074</c:v>
                </c:pt>
                <c:pt idx="3166">
                  <c:v>15.830000000001075</c:v>
                </c:pt>
                <c:pt idx="3167">
                  <c:v>15.835000000001076</c:v>
                </c:pt>
                <c:pt idx="3168">
                  <c:v>15.840000000001076</c:v>
                </c:pt>
                <c:pt idx="3169">
                  <c:v>15.845000000001077</c:v>
                </c:pt>
                <c:pt idx="3170">
                  <c:v>15.850000000001078</c:v>
                </c:pt>
                <c:pt idx="3171">
                  <c:v>15.855000000001079</c:v>
                </c:pt>
                <c:pt idx="3172">
                  <c:v>15.860000000001079</c:v>
                </c:pt>
                <c:pt idx="3173">
                  <c:v>15.86500000000108</c:v>
                </c:pt>
                <c:pt idx="3174">
                  <c:v>15.870000000001081</c:v>
                </c:pt>
                <c:pt idx="3175">
                  <c:v>15.875000000001082</c:v>
                </c:pt>
                <c:pt idx="3176">
                  <c:v>15.880000000001083</c:v>
                </c:pt>
                <c:pt idx="3177">
                  <c:v>15.885000000001083</c:v>
                </c:pt>
                <c:pt idx="3178">
                  <c:v>15.890000000001084</c:v>
                </c:pt>
                <c:pt idx="3179">
                  <c:v>15.895000000001085</c:v>
                </c:pt>
                <c:pt idx="3180">
                  <c:v>15.900000000001086</c:v>
                </c:pt>
                <c:pt idx="3181">
                  <c:v>15.905000000001086</c:v>
                </c:pt>
                <c:pt idx="3182">
                  <c:v>15.910000000001087</c:v>
                </c:pt>
                <c:pt idx="3183">
                  <c:v>15.915000000001088</c:v>
                </c:pt>
                <c:pt idx="3184">
                  <c:v>15.920000000001089</c:v>
                </c:pt>
                <c:pt idx="3185">
                  <c:v>15.92500000000109</c:v>
                </c:pt>
                <c:pt idx="3186">
                  <c:v>15.93000000000109</c:v>
                </c:pt>
                <c:pt idx="3187">
                  <c:v>15.935000000001091</c:v>
                </c:pt>
                <c:pt idx="3188">
                  <c:v>15.940000000001092</c:v>
                </c:pt>
                <c:pt idx="3189">
                  <c:v>15.945000000001093</c:v>
                </c:pt>
                <c:pt idx="3190">
                  <c:v>15.950000000001094</c:v>
                </c:pt>
                <c:pt idx="3191">
                  <c:v>15.955000000001094</c:v>
                </c:pt>
                <c:pt idx="3192">
                  <c:v>15.960000000001095</c:v>
                </c:pt>
                <c:pt idx="3193">
                  <c:v>15.965000000001096</c:v>
                </c:pt>
                <c:pt idx="3194">
                  <c:v>15.970000000001097</c:v>
                </c:pt>
                <c:pt idx="3195">
                  <c:v>15.975000000001097</c:v>
                </c:pt>
                <c:pt idx="3196">
                  <c:v>15.980000000001098</c:v>
                </c:pt>
                <c:pt idx="3197">
                  <c:v>15.985000000001099</c:v>
                </c:pt>
                <c:pt idx="3198">
                  <c:v>15.9900000000011</c:v>
                </c:pt>
                <c:pt idx="3199">
                  <c:v>15.995000000001101</c:v>
                </c:pt>
                <c:pt idx="3200">
                  <c:v>16.000000000001101</c:v>
                </c:pt>
                <c:pt idx="3201">
                  <c:v>16.0050000000011</c:v>
                </c:pt>
                <c:pt idx="3202">
                  <c:v>16.010000000001099</c:v>
                </c:pt>
                <c:pt idx="3203">
                  <c:v>16.015000000001098</c:v>
                </c:pt>
                <c:pt idx="3204">
                  <c:v>16.020000000001097</c:v>
                </c:pt>
                <c:pt idx="3205">
                  <c:v>16.025000000001096</c:v>
                </c:pt>
                <c:pt idx="3206">
                  <c:v>16.030000000001095</c:v>
                </c:pt>
                <c:pt idx="3207">
                  <c:v>16.035000000001094</c:v>
                </c:pt>
                <c:pt idx="3208">
                  <c:v>16.040000000001093</c:v>
                </c:pt>
                <c:pt idx="3209">
                  <c:v>16.045000000001092</c:v>
                </c:pt>
                <c:pt idx="3210">
                  <c:v>16.050000000001091</c:v>
                </c:pt>
                <c:pt idx="3211">
                  <c:v>16.05500000000109</c:v>
                </c:pt>
                <c:pt idx="3212">
                  <c:v>16.060000000001089</c:v>
                </c:pt>
                <c:pt idx="3213">
                  <c:v>16.065000000001088</c:v>
                </c:pt>
                <c:pt idx="3214">
                  <c:v>16.070000000001087</c:v>
                </c:pt>
                <c:pt idx="3215">
                  <c:v>16.075000000001086</c:v>
                </c:pt>
                <c:pt idx="3216">
                  <c:v>16.080000000001085</c:v>
                </c:pt>
                <c:pt idx="3217">
                  <c:v>16.085000000001084</c:v>
                </c:pt>
                <c:pt idx="3218">
                  <c:v>16.090000000001083</c:v>
                </c:pt>
                <c:pt idx="3219">
                  <c:v>16.095000000001082</c:v>
                </c:pt>
                <c:pt idx="3220">
                  <c:v>16.100000000001081</c:v>
                </c:pt>
                <c:pt idx="3221">
                  <c:v>16.10500000000108</c:v>
                </c:pt>
                <c:pt idx="3222">
                  <c:v>16.110000000001079</c:v>
                </c:pt>
                <c:pt idx="3223">
                  <c:v>16.115000000001078</c:v>
                </c:pt>
                <c:pt idx="3224">
                  <c:v>16.120000000001077</c:v>
                </c:pt>
                <c:pt idx="3225">
                  <c:v>16.125000000001076</c:v>
                </c:pt>
                <c:pt idx="3226">
                  <c:v>16.130000000001075</c:v>
                </c:pt>
                <c:pt idx="3227">
                  <c:v>16.135000000001074</c:v>
                </c:pt>
                <c:pt idx="3228">
                  <c:v>16.140000000001073</c:v>
                </c:pt>
                <c:pt idx="3229">
                  <c:v>16.145000000001072</c:v>
                </c:pt>
                <c:pt idx="3230">
                  <c:v>16.150000000001071</c:v>
                </c:pt>
                <c:pt idx="3231">
                  <c:v>16.155000000001071</c:v>
                </c:pt>
                <c:pt idx="3232">
                  <c:v>16.16000000000107</c:v>
                </c:pt>
                <c:pt idx="3233">
                  <c:v>16.165000000001069</c:v>
                </c:pt>
                <c:pt idx="3234">
                  <c:v>16.170000000001068</c:v>
                </c:pt>
                <c:pt idx="3235">
                  <c:v>16.175000000001067</c:v>
                </c:pt>
                <c:pt idx="3236">
                  <c:v>16.180000000001066</c:v>
                </c:pt>
                <c:pt idx="3237">
                  <c:v>16.185000000001065</c:v>
                </c:pt>
                <c:pt idx="3238">
                  <c:v>16.190000000001064</c:v>
                </c:pt>
                <c:pt idx="3239">
                  <c:v>16.195000000001063</c:v>
                </c:pt>
                <c:pt idx="3240">
                  <c:v>16.200000000001062</c:v>
                </c:pt>
                <c:pt idx="3241">
                  <c:v>16.205000000001061</c:v>
                </c:pt>
                <c:pt idx="3242">
                  <c:v>16.21000000000106</c:v>
                </c:pt>
                <c:pt idx="3243">
                  <c:v>16.215000000001059</c:v>
                </c:pt>
                <c:pt idx="3244">
                  <c:v>16.220000000001058</c:v>
                </c:pt>
                <c:pt idx="3245">
                  <c:v>16.225000000001057</c:v>
                </c:pt>
                <c:pt idx="3246">
                  <c:v>16.230000000001056</c:v>
                </c:pt>
                <c:pt idx="3247">
                  <c:v>16.235000000001055</c:v>
                </c:pt>
                <c:pt idx="3248">
                  <c:v>16.240000000001054</c:v>
                </c:pt>
                <c:pt idx="3249">
                  <c:v>16.245000000001053</c:v>
                </c:pt>
                <c:pt idx="3250">
                  <c:v>16.250000000001052</c:v>
                </c:pt>
                <c:pt idx="3251">
                  <c:v>16.255000000001051</c:v>
                </c:pt>
                <c:pt idx="3252">
                  <c:v>16.26000000000105</c:v>
                </c:pt>
                <c:pt idx="3253">
                  <c:v>16.265000000001049</c:v>
                </c:pt>
                <c:pt idx="3254">
                  <c:v>16.270000000001048</c:v>
                </c:pt>
                <c:pt idx="3255">
                  <c:v>16.275000000001047</c:v>
                </c:pt>
                <c:pt idx="3256">
                  <c:v>16.280000000001046</c:v>
                </c:pt>
                <c:pt idx="3257">
                  <c:v>16.285000000001045</c:v>
                </c:pt>
                <c:pt idx="3258">
                  <c:v>16.290000000001044</c:v>
                </c:pt>
                <c:pt idx="3259">
                  <c:v>16.295000000001043</c:v>
                </c:pt>
                <c:pt idx="3260">
                  <c:v>16.300000000001042</c:v>
                </c:pt>
                <c:pt idx="3261">
                  <c:v>16.305000000001041</c:v>
                </c:pt>
                <c:pt idx="3262">
                  <c:v>16.31000000000104</c:v>
                </c:pt>
                <c:pt idx="3263">
                  <c:v>16.315000000001039</c:v>
                </c:pt>
                <c:pt idx="3264">
                  <c:v>16.320000000001038</c:v>
                </c:pt>
                <c:pt idx="3265">
                  <c:v>16.325000000001037</c:v>
                </c:pt>
                <c:pt idx="3266">
                  <c:v>16.330000000001036</c:v>
                </c:pt>
                <c:pt idx="3267">
                  <c:v>16.335000000001035</c:v>
                </c:pt>
                <c:pt idx="3268">
                  <c:v>16.340000000001034</c:v>
                </c:pt>
                <c:pt idx="3269">
                  <c:v>16.345000000001033</c:v>
                </c:pt>
                <c:pt idx="3270">
                  <c:v>16.350000000001032</c:v>
                </c:pt>
                <c:pt idx="3271">
                  <c:v>16.355000000001031</c:v>
                </c:pt>
                <c:pt idx="3272">
                  <c:v>16.36000000000103</c:v>
                </c:pt>
                <c:pt idx="3273">
                  <c:v>16.365000000001029</c:v>
                </c:pt>
                <c:pt idx="3274">
                  <c:v>16.370000000001028</c:v>
                </c:pt>
                <c:pt idx="3275">
                  <c:v>16.375000000001027</c:v>
                </c:pt>
                <c:pt idx="3276">
                  <c:v>16.380000000001026</c:v>
                </c:pt>
                <c:pt idx="3277">
                  <c:v>16.385000000001025</c:v>
                </c:pt>
                <c:pt idx="3278">
                  <c:v>16.390000000001024</c:v>
                </c:pt>
                <c:pt idx="3279">
                  <c:v>16.395000000001023</c:v>
                </c:pt>
                <c:pt idx="3280">
                  <c:v>16.400000000001022</c:v>
                </c:pt>
                <c:pt idx="3281">
                  <c:v>16.405000000001021</c:v>
                </c:pt>
                <c:pt idx="3282">
                  <c:v>16.41000000000102</c:v>
                </c:pt>
                <c:pt idx="3283">
                  <c:v>16.415000000001019</c:v>
                </c:pt>
                <c:pt idx="3284">
                  <c:v>16.420000000001018</c:v>
                </c:pt>
                <c:pt idx="3285">
                  <c:v>16.425000000001017</c:v>
                </c:pt>
                <c:pt idx="3286">
                  <c:v>16.430000000001016</c:v>
                </c:pt>
                <c:pt idx="3287">
                  <c:v>16.435000000001015</c:v>
                </c:pt>
                <c:pt idx="3288">
                  <c:v>16.440000000001014</c:v>
                </c:pt>
                <c:pt idx="3289">
                  <c:v>16.445000000001013</c:v>
                </c:pt>
                <c:pt idx="3290">
                  <c:v>16.450000000001012</c:v>
                </c:pt>
                <c:pt idx="3291">
                  <c:v>16.455000000001011</c:v>
                </c:pt>
                <c:pt idx="3292">
                  <c:v>16.46000000000101</c:v>
                </c:pt>
                <c:pt idx="3293">
                  <c:v>16.465000000001009</c:v>
                </c:pt>
                <c:pt idx="3294">
                  <c:v>16.470000000001008</c:v>
                </c:pt>
                <c:pt idx="3295">
                  <c:v>16.475000000001007</c:v>
                </c:pt>
                <c:pt idx="3296">
                  <c:v>16.480000000001006</c:v>
                </c:pt>
                <c:pt idx="3297">
                  <c:v>16.485000000001005</c:v>
                </c:pt>
                <c:pt idx="3298">
                  <c:v>16.490000000001004</c:v>
                </c:pt>
                <c:pt idx="3299">
                  <c:v>16.495000000001003</c:v>
                </c:pt>
                <c:pt idx="3300">
                  <c:v>16.500000000001002</c:v>
                </c:pt>
                <c:pt idx="3301">
                  <c:v>16.505000000001001</c:v>
                </c:pt>
                <c:pt idx="3302">
                  <c:v>16.510000000001</c:v>
                </c:pt>
                <c:pt idx="3303">
                  <c:v>16.515000000000999</c:v>
                </c:pt>
                <c:pt idx="3304">
                  <c:v>16.520000000000998</c:v>
                </c:pt>
                <c:pt idx="3305">
                  <c:v>16.525000000000997</c:v>
                </c:pt>
                <c:pt idx="3306">
                  <c:v>16.530000000000996</c:v>
                </c:pt>
                <c:pt idx="3307">
                  <c:v>16.535000000000995</c:v>
                </c:pt>
                <c:pt idx="3308">
                  <c:v>16.540000000000994</c:v>
                </c:pt>
                <c:pt idx="3309">
                  <c:v>16.545000000000993</c:v>
                </c:pt>
                <c:pt idx="3310">
                  <c:v>16.550000000000992</c:v>
                </c:pt>
                <c:pt idx="3311">
                  <c:v>16.555000000000991</c:v>
                </c:pt>
                <c:pt idx="3312">
                  <c:v>16.56000000000099</c:v>
                </c:pt>
                <c:pt idx="3313">
                  <c:v>16.565000000000989</c:v>
                </c:pt>
                <c:pt idx="3314">
                  <c:v>16.570000000000988</c:v>
                </c:pt>
                <c:pt idx="3315">
                  <c:v>16.575000000000987</c:v>
                </c:pt>
                <c:pt idx="3316">
                  <c:v>16.580000000000986</c:v>
                </c:pt>
                <c:pt idx="3317">
                  <c:v>16.585000000000985</c:v>
                </c:pt>
                <c:pt idx="3318">
                  <c:v>16.590000000000984</c:v>
                </c:pt>
                <c:pt idx="3319">
                  <c:v>16.595000000000983</c:v>
                </c:pt>
                <c:pt idx="3320">
                  <c:v>16.600000000000982</c:v>
                </c:pt>
                <c:pt idx="3321">
                  <c:v>16.605000000000981</c:v>
                </c:pt>
                <c:pt idx="3322">
                  <c:v>16.61000000000098</c:v>
                </c:pt>
                <c:pt idx="3323">
                  <c:v>16.615000000000979</c:v>
                </c:pt>
                <c:pt idx="3324">
                  <c:v>16.620000000000978</c:v>
                </c:pt>
                <c:pt idx="3325">
                  <c:v>16.625000000000977</c:v>
                </c:pt>
                <c:pt idx="3326">
                  <c:v>16.630000000000976</c:v>
                </c:pt>
                <c:pt idx="3327">
                  <c:v>16.635000000000975</c:v>
                </c:pt>
                <c:pt idx="3328">
                  <c:v>16.640000000000974</c:v>
                </c:pt>
                <c:pt idx="3329">
                  <c:v>16.645000000000973</c:v>
                </c:pt>
                <c:pt idx="3330">
                  <c:v>16.650000000000972</c:v>
                </c:pt>
                <c:pt idx="3331">
                  <c:v>16.655000000000971</c:v>
                </c:pt>
                <c:pt idx="3332">
                  <c:v>16.66000000000097</c:v>
                </c:pt>
                <c:pt idx="3333">
                  <c:v>16.665000000000969</c:v>
                </c:pt>
                <c:pt idx="3334">
                  <c:v>16.670000000000968</c:v>
                </c:pt>
                <c:pt idx="3335">
                  <c:v>16.675000000000967</c:v>
                </c:pt>
                <c:pt idx="3336">
                  <c:v>16.680000000000966</c:v>
                </c:pt>
                <c:pt idx="3337">
                  <c:v>16.685000000000965</c:v>
                </c:pt>
                <c:pt idx="3338">
                  <c:v>16.690000000000964</c:v>
                </c:pt>
                <c:pt idx="3339">
                  <c:v>16.695000000000963</c:v>
                </c:pt>
                <c:pt idx="3340">
                  <c:v>16.700000000000962</c:v>
                </c:pt>
                <c:pt idx="3341">
                  <c:v>16.705000000000961</c:v>
                </c:pt>
                <c:pt idx="3342">
                  <c:v>16.71000000000096</c:v>
                </c:pt>
                <c:pt idx="3343">
                  <c:v>16.715000000000959</c:v>
                </c:pt>
                <c:pt idx="3344">
                  <c:v>16.720000000000958</c:v>
                </c:pt>
                <c:pt idx="3345">
                  <c:v>16.725000000000957</c:v>
                </c:pt>
                <c:pt idx="3346">
                  <c:v>16.730000000000956</c:v>
                </c:pt>
                <c:pt idx="3347">
                  <c:v>16.735000000000955</c:v>
                </c:pt>
                <c:pt idx="3348">
                  <c:v>16.740000000000954</c:v>
                </c:pt>
                <c:pt idx="3349">
                  <c:v>16.745000000000953</c:v>
                </c:pt>
                <c:pt idx="3350">
                  <c:v>16.750000000000952</c:v>
                </c:pt>
                <c:pt idx="3351">
                  <c:v>16.755000000000951</c:v>
                </c:pt>
                <c:pt idx="3352">
                  <c:v>16.76000000000095</c:v>
                </c:pt>
                <c:pt idx="3353">
                  <c:v>16.765000000000949</c:v>
                </c:pt>
                <c:pt idx="3354">
                  <c:v>16.770000000000948</c:v>
                </c:pt>
                <c:pt idx="3355">
                  <c:v>16.775000000000947</c:v>
                </c:pt>
                <c:pt idx="3356">
                  <c:v>16.780000000000946</c:v>
                </c:pt>
                <c:pt idx="3357">
                  <c:v>16.785000000000945</c:v>
                </c:pt>
                <c:pt idx="3358">
                  <c:v>16.790000000000944</c:v>
                </c:pt>
                <c:pt idx="3359">
                  <c:v>16.795000000000943</c:v>
                </c:pt>
                <c:pt idx="3360">
                  <c:v>16.800000000000942</c:v>
                </c:pt>
                <c:pt idx="3361">
                  <c:v>16.805000000000941</c:v>
                </c:pt>
                <c:pt idx="3362">
                  <c:v>16.81000000000094</c:v>
                </c:pt>
                <c:pt idx="3363">
                  <c:v>16.815000000000939</c:v>
                </c:pt>
                <c:pt idx="3364">
                  <c:v>16.820000000000938</c:v>
                </c:pt>
                <c:pt idx="3365">
                  <c:v>16.825000000000937</c:v>
                </c:pt>
                <c:pt idx="3366">
                  <c:v>16.830000000000936</c:v>
                </c:pt>
                <c:pt idx="3367">
                  <c:v>16.835000000000935</c:v>
                </c:pt>
                <c:pt idx="3368">
                  <c:v>16.840000000000934</c:v>
                </c:pt>
                <c:pt idx="3369">
                  <c:v>16.845000000000933</c:v>
                </c:pt>
                <c:pt idx="3370">
                  <c:v>16.850000000000932</c:v>
                </c:pt>
                <c:pt idx="3371">
                  <c:v>16.855000000000931</c:v>
                </c:pt>
                <c:pt idx="3372">
                  <c:v>16.86000000000093</c:v>
                </c:pt>
                <c:pt idx="3373">
                  <c:v>16.865000000000929</c:v>
                </c:pt>
                <c:pt idx="3374">
                  <c:v>16.870000000000928</c:v>
                </c:pt>
                <c:pt idx="3375">
                  <c:v>16.875000000000927</c:v>
                </c:pt>
                <c:pt idx="3376">
                  <c:v>16.880000000000926</c:v>
                </c:pt>
                <c:pt idx="3377">
                  <c:v>16.885000000000925</c:v>
                </c:pt>
                <c:pt idx="3378">
                  <c:v>16.890000000000924</c:v>
                </c:pt>
                <c:pt idx="3379">
                  <c:v>16.895000000000923</c:v>
                </c:pt>
                <c:pt idx="3380">
                  <c:v>16.900000000000922</c:v>
                </c:pt>
                <c:pt idx="3381">
                  <c:v>16.905000000000921</c:v>
                </c:pt>
                <c:pt idx="3382">
                  <c:v>16.91000000000092</c:v>
                </c:pt>
                <c:pt idx="3383">
                  <c:v>16.915000000000919</c:v>
                </c:pt>
                <c:pt idx="3384">
                  <c:v>16.920000000000918</c:v>
                </c:pt>
                <c:pt idx="3385">
                  <c:v>16.925000000000917</c:v>
                </c:pt>
                <c:pt idx="3386">
                  <c:v>16.930000000000916</c:v>
                </c:pt>
                <c:pt idx="3387">
                  <c:v>16.935000000000915</c:v>
                </c:pt>
                <c:pt idx="3388">
                  <c:v>16.940000000000914</c:v>
                </c:pt>
                <c:pt idx="3389">
                  <c:v>16.945000000000913</c:v>
                </c:pt>
                <c:pt idx="3390">
                  <c:v>16.950000000000912</c:v>
                </c:pt>
                <c:pt idx="3391">
                  <c:v>16.955000000000911</c:v>
                </c:pt>
                <c:pt idx="3392">
                  <c:v>16.96000000000091</c:v>
                </c:pt>
                <c:pt idx="3393">
                  <c:v>16.965000000000909</c:v>
                </c:pt>
                <c:pt idx="3394">
                  <c:v>16.970000000000908</c:v>
                </c:pt>
                <c:pt idx="3395">
                  <c:v>16.975000000000907</c:v>
                </c:pt>
                <c:pt idx="3396">
                  <c:v>16.980000000000906</c:v>
                </c:pt>
                <c:pt idx="3397">
                  <c:v>16.985000000000905</c:v>
                </c:pt>
                <c:pt idx="3398">
                  <c:v>16.990000000000904</c:v>
                </c:pt>
                <c:pt idx="3399">
                  <c:v>16.995000000000903</c:v>
                </c:pt>
                <c:pt idx="3400">
                  <c:v>17.000000000000902</c:v>
                </c:pt>
                <c:pt idx="3401">
                  <c:v>17.005000000000901</c:v>
                </c:pt>
                <c:pt idx="3402">
                  <c:v>17.0100000000009</c:v>
                </c:pt>
                <c:pt idx="3403">
                  <c:v>17.015000000000899</c:v>
                </c:pt>
                <c:pt idx="3404">
                  <c:v>17.020000000000898</c:v>
                </c:pt>
                <c:pt idx="3405">
                  <c:v>17.025000000000897</c:v>
                </c:pt>
                <c:pt idx="3406">
                  <c:v>17.030000000000896</c:v>
                </c:pt>
                <c:pt idx="3407">
                  <c:v>17.035000000000895</c:v>
                </c:pt>
                <c:pt idx="3408">
                  <c:v>17.040000000000894</c:v>
                </c:pt>
                <c:pt idx="3409">
                  <c:v>17.045000000000893</c:v>
                </c:pt>
                <c:pt idx="3410">
                  <c:v>17.050000000000892</c:v>
                </c:pt>
                <c:pt idx="3411">
                  <c:v>17.055000000000891</c:v>
                </c:pt>
                <c:pt idx="3412">
                  <c:v>17.06000000000089</c:v>
                </c:pt>
                <c:pt idx="3413">
                  <c:v>17.065000000000889</c:v>
                </c:pt>
                <c:pt idx="3414">
                  <c:v>17.070000000000888</c:v>
                </c:pt>
                <c:pt idx="3415">
                  <c:v>17.075000000000887</c:v>
                </c:pt>
                <c:pt idx="3416">
                  <c:v>17.080000000000886</c:v>
                </c:pt>
                <c:pt idx="3417">
                  <c:v>17.085000000000885</c:v>
                </c:pt>
                <c:pt idx="3418">
                  <c:v>17.090000000000884</c:v>
                </c:pt>
                <c:pt idx="3419">
                  <c:v>17.095000000000883</c:v>
                </c:pt>
                <c:pt idx="3420">
                  <c:v>17.100000000000882</c:v>
                </c:pt>
                <c:pt idx="3421">
                  <c:v>17.105000000000881</c:v>
                </c:pt>
                <c:pt idx="3422">
                  <c:v>17.110000000000881</c:v>
                </c:pt>
                <c:pt idx="3423">
                  <c:v>17.11500000000088</c:v>
                </c:pt>
                <c:pt idx="3424">
                  <c:v>17.120000000000879</c:v>
                </c:pt>
                <c:pt idx="3425">
                  <c:v>17.125000000000878</c:v>
                </c:pt>
                <c:pt idx="3426">
                  <c:v>17.130000000000877</c:v>
                </c:pt>
                <c:pt idx="3427">
                  <c:v>17.135000000000876</c:v>
                </c:pt>
                <c:pt idx="3428">
                  <c:v>17.140000000000875</c:v>
                </c:pt>
                <c:pt idx="3429">
                  <c:v>17.145000000000874</c:v>
                </c:pt>
                <c:pt idx="3430">
                  <c:v>17.150000000000873</c:v>
                </c:pt>
                <c:pt idx="3431">
                  <c:v>17.155000000000872</c:v>
                </c:pt>
                <c:pt idx="3432">
                  <c:v>17.160000000000871</c:v>
                </c:pt>
                <c:pt idx="3433">
                  <c:v>17.16500000000087</c:v>
                </c:pt>
                <c:pt idx="3434">
                  <c:v>17.170000000000869</c:v>
                </c:pt>
                <c:pt idx="3435">
                  <c:v>17.175000000000868</c:v>
                </c:pt>
                <c:pt idx="3436">
                  <c:v>17.180000000000867</c:v>
                </c:pt>
                <c:pt idx="3437">
                  <c:v>17.185000000000866</c:v>
                </c:pt>
                <c:pt idx="3438">
                  <c:v>17.190000000000865</c:v>
                </c:pt>
                <c:pt idx="3439">
                  <c:v>17.195000000000864</c:v>
                </c:pt>
                <c:pt idx="3440">
                  <c:v>17.200000000000863</c:v>
                </c:pt>
                <c:pt idx="3441">
                  <c:v>17.205000000000862</c:v>
                </c:pt>
                <c:pt idx="3442">
                  <c:v>17.210000000000861</c:v>
                </c:pt>
                <c:pt idx="3443">
                  <c:v>17.21500000000086</c:v>
                </c:pt>
                <c:pt idx="3444">
                  <c:v>17.220000000000859</c:v>
                </c:pt>
                <c:pt idx="3445">
                  <c:v>17.225000000000858</c:v>
                </c:pt>
                <c:pt idx="3446">
                  <c:v>17.230000000000857</c:v>
                </c:pt>
                <c:pt idx="3447">
                  <c:v>17.235000000000856</c:v>
                </c:pt>
                <c:pt idx="3448">
                  <c:v>17.240000000000855</c:v>
                </c:pt>
                <c:pt idx="3449">
                  <c:v>17.245000000000854</c:v>
                </c:pt>
                <c:pt idx="3450">
                  <c:v>17.250000000000853</c:v>
                </c:pt>
                <c:pt idx="3451">
                  <c:v>17.255000000000852</c:v>
                </c:pt>
                <c:pt idx="3452">
                  <c:v>17.260000000000851</c:v>
                </c:pt>
                <c:pt idx="3453">
                  <c:v>17.26500000000085</c:v>
                </c:pt>
                <c:pt idx="3454">
                  <c:v>17.270000000000849</c:v>
                </c:pt>
                <c:pt idx="3455">
                  <c:v>17.275000000000848</c:v>
                </c:pt>
                <c:pt idx="3456">
                  <c:v>17.280000000000847</c:v>
                </c:pt>
                <c:pt idx="3457">
                  <c:v>17.285000000000846</c:v>
                </c:pt>
                <c:pt idx="3458">
                  <c:v>17.290000000000845</c:v>
                </c:pt>
                <c:pt idx="3459">
                  <c:v>17.295000000000844</c:v>
                </c:pt>
                <c:pt idx="3460">
                  <c:v>17.300000000000843</c:v>
                </c:pt>
                <c:pt idx="3461">
                  <c:v>17.305000000000842</c:v>
                </c:pt>
                <c:pt idx="3462">
                  <c:v>17.310000000000841</c:v>
                </c:pt>
                <c:pt idx="3463">
                  <c:v>17.31500000000084</c:v>
                </c:pt>
                <c:pt idx="3464">
                  <c:v>17.320000000000839</c:v>
                </c:pt>
                <c:pt idx="3465">
                  <c:v>17.325000000000838</c:v>
                </c:pt>
                <c:pt idx="3466">
                  <c:v>17.330000000000837</c:v>
                </c:pt>
                <c:pt idx="3467">
                  <c:v>17.335000000000836</c:v>
                </c:pt>
                <c:pt idx="3468">
                  <c:v>17.340000000000835</c:v>
                </c:pt>
                <c:pt idx="3469">
                  <c:v>17.345000000000834</c:v>
                </c:pt>
                <c:pt idx="3470">
                  <c:v>17.350000000000833</c:v>
                </c:pt>
                <c:pt idx="3471">
                  <c:v>17.355000000000832</c:v>
                </c:pt>
                <c:pt idx="3472">
                  <c:v>17.360000000000831</c:v>
                </c:pt>
                <c:pt idx="3473">
                  <c:v>17.36500000000083</c:v>
                </c:pt>
                <c:pt idx="3474">
                  <c:v>17.370000000000829</c:v>
                </c:pt>
                <c:pt idx="3475">
                  <c:v>17.375000000000828</c:v>
                </c:pt>
                <c:pt idx="3476">
                  <c:v>17.380000000000827</c:v>
                </c:pt>
                <c:pt idx="3477">
                  <c:v>17.385000000000826</c:v>
                </c:pt>
                <c:pt idx="3478">
                  <c:v>17.390000000000825</c:v>
                </c:pt>
                <c:pt idx="3479">
                  <c:v>17.395000000000824</c:v>
                </c:pt>
                <c:pt idx="3480">
                  <c:v>17.400000000000823</c:v>
                </c:pt>
                <c:pt idx="3481">
                  <c:v>17.405000000000822</c:v>
                </c:pt>
                <c:pt idx="3482">
                  <c:v>17.410000000000821</c:v>
                </c:pt>
                <c:pt idx="3483">
                  <c:v>17.41500000000082</c:v>
                </c:pt>
                <c:pt idx="3484">
                  <c:v>17.420000000000819</c:v>
                </c:pt>
                <c:pt idx="3485">
                  <c:v>17.425000000000818</c:v>
                </c:pt>
                <c:pt idx="3486">
                  <c:v>17.430000000000817</c:v>
                </c:pt>
                <c:pt idx="3487">
                  <c:v>17.435000000000816</c:v>
                </c:pt>
                <c:pt idx="3488">
                  <c:v>17.440000000000815</c:v>
                </c:pt>
                <c:pt idx="3489">
                  <c:v>17.445000000000814</c:v>
                </c:pt>
                <c:pt idx="3490">
                  <c:v>17.450000000000813</c:v>
                </c:pt>
                <c:pt idx="3491">
                  <c:v>17.455000000000812</c:v>
                </c:pt>
                <c:pt idx="3492">
                  <c:v>17.460000000000811</c:v>
                </c:pt>
                <c:pt idx="3493">
                  <c:v>17.46500000000081</c:v>
                </c:pt>
                <c:pt idx="3494">
                  <c:v>17.470000000000809</c:v>
                </c:pt>
                <c:pt idx="3495">
                  <c:v>17.475000000000808</c:v>
                </c:pt>
                <c:pt idx="3496">
                  <c:v>17.480000000000807</c:v>
                </c:pt>
                <c:pt idx="3497">
                  <c:v>17.485000000000806</c:v>
                </c:pt>
                <c:pt idx="3498">
                  <c:v>17.490000000000805</c:v>
                </c:pt>
                <c:pt idx="3499">
                  <c:v>17.495000000000804</c:v>
                </c:pt>
                <c:pt idx="3500">
                  <c:v>17.500000000000803</c:v>
                </c:pt>
                <c:pt idx="3501">
                  <c:v>17.505000000000802</c:v>
                </c:pt>
                <c:pt idx="3502">
                  <c:v>17.510000000000801</c:v>
                </c:pt>
                <c:pt idx="3503">
                  <c:v>17.5150000000008</c:v>
                </c:pt>
                <c:pt idx="3504">
                  <c:v>17.520000000000799</c:v>
                </c:pt>
                <c:pt idx="3505">
                  <c:v>17.525000000000798</c:v>
                </c:pt>
                <c:pt idx="3506">
                  <c:v>17.530000000000797</c:v>
                </c:pt>
                <c:pt idx="3507">
                  <c:v>17.535000000000796</c:v>
                </c:pt>
                <c:pt idx="3508">
                  <c:v>17.540000000000795</c:v>
                </c:pt>
                <c:pt idx="3509">
                  <c:v>17.545000000000794</c:v>
                </c:pt>
                <c:pt idx="3510">
                  <c:v>17.550000000000793</c:v>
                </c:pt>
                <c:pt idx="3511">
                  <c:v>17.555000000000792</c:v>
                </c:pt>
                <c:pt idx="3512">
                  <c:v>17.560000000000791</c:v>
                </c:pt>
                <c:pt idx="3513">
                  <c:v>17.56500000000079</c:v>
                </c:pt>
                <c:pt idx="3514">
                  <c:v>17.570000000000789</c:v>
                </c:pt>
                <c:pt idx="3515">
                  <c:v>17.575000000000788</c:v>
                </c:pt>
                <c:pt idx="3516">
                  <c:v>17.580000000000787</c:v>
                </c:pt>
                <c:pt idx="3517">
                  <c:v>17.585000000000786</c:v>
                </c:pt>
                <c:pt idx="3518">
                  <c:v>17.590000000000785</c:v>
                </c:pt>
                <c:pt idx="3519">
                  <c:v>17.595000000000784</c:v>
                </c:pt>
                <c:pt idx="3520">
                  <c:v>17.600000000000783</c:v>
                </c:pt>
                <c:pt idx="3521">
                  <c:v>17.605000000000782</c:v>
                </c:pt>
                <c:pt idx="3522">
                  <c:v>17.610000000000781</c:v>
                </c:pt>
                <c:pt idx="3523">
                  <c:v>17.61500000000078</c:v>
                </c:pt>
                <c:pt idx="3524">
                  <c:v>17.620000000000779</c:v>
                </c:pt>
                <c:pt idx="3525">
                  <c:v>17.625000000000778</c:v>
                </c:pt>
                <c:pt idx="3526">
                  <c:v>17.630000000000777</c:v>
                </c:pt>
                <c:pt idx="3527">
                  <c:v>17.635000000000776</c:v>
                </c:pt>
                <c:pt idx="3528">
                  <c:v>17.640000000000775</c:v>
                </c:pt>
                <c:pt idx="3529">
                  <c:v>17.645000000000774</c:v>
                </c:pt>
                <c:pt idx="3530">
                  <c:v>17.650000000000773</c:v>
                </c:pt>
                <c:pt idx="3531">
                  <c:v>17.655000000000772</c:v>
                </c:pt>
                <c:pt idx="3532">
                  <c:v>17.660000000000771</c:v>
                </c:pt>
                <c:pt idx="3533">
                  <c:v>17.66500000000077</c:v>
                </c:pt>
                <c:pt idx="3534">
                  <c:v>17.670000000000769</c:v>
                </c:pt>
                <c:pt idx="3535">
                  <c:v>17.675000000000768</c:v>
                </c:pt>
                <c:pt idx="3536">
                  <c:v>17.680000000000767</c:v>
                </c:pt>
                <c:pt idx="3537">
                  <c:v>17.685000000000766</c:v>
                </c:pt>
                <c:pt idx="3538">
                  <c:v>17.690000000000765</c:v>
                </c:pt>
                <c:pt idx="3539">
                  <c:v>17.695000000000764</c:v>
                </c:pt>
                <c:pt idx="3540">
                  <c:v>17.700000000000763</c:v>
                </c:pt>
                <c:pt idx="3541">
                  <c:v>17.705000000000762</c:v>
                </c:pt>
                <c:pt idx="3542">
                  <c:v>17.710000000000761</c:v>
                </c:pt>
                <c:pt idx="3543">
                  <c:v>17.71500000000076</c:v>
                </c:pt>
                <c:pt idx="3544">
                  <c:v>17.720000000000759</c:v>
                </c:pt>
                <c:pt idx="3545">
                  <c:v>17.725000000000758</c:v>
                </c:pt>
                <c:pt idx="3546">
                  <c:v>17.730000000000757</c:v>
                </c:pt>
                <c:pt idx="3547">
                  <c:v>17.735000000000756</c:v>
                </c:pt>
                <c:pt idx="3548">
                  <c:v>17.740000000000755</c:v>
                </c:pt>
                <c:pt idx="3549">
                  <c:v>17.745000000000754</c:v>
                </c:pt>
                <c:pt idx="3550">
                  <c:v>17.750000000000753</c:v>
                </c:pt>
                <c:pt idx="3551">
                  <c:v>17.755000000000752</c:v>
                </c:pt>
                <c:pt idx="3552">
                  <c:v>17.760000000000751</c:v>
                </c:pt>
                <c:pt idx="3553">
                  <c:v>17.76500000000075</c:v>
                </c:pt>
                <c:pt idx="3554">
                  <c:v>17.770000000000749</c:v>
                </c:pt>
                <c:pt idx="3555">
                  <c:v>17.775000000000748</c:v>
                </c:pt>
                <c:pt idx="3556">
                  <c:v>17.780000000000747</c:v>
                </c:pt>
                <c:pt idx="3557">
                  <c:v>17.785000000000746</c:v>
                </c:pt>
                <c:pt idx="3558">
                  <c:v>17.790000000000745</c:v>
                </c:pt>
                <c:pt idx="3559">
                  <c:v>17.795000000000744</c:v>
                </c:pt>
                <c:pt idx="3560">
                  <c:v>17.800000000000743</c:v>
                </c:pt>
                <c:pt idx="3561">
                  <c:v>17.805000000000742</c:v>
                </c:pt>
                <c:pt idx="3562">
                  <c:v>17.810000000000741</c:v>
                </c:pt>
                <c:pt idx="3563">
                  <c:v>17.81500000000074</c:v>
                </c:pt>
                <c:pt idx="3564">
                  <c:v>17.820000000000739</c:v>
                </c:pt>
                <c:pt idx="3565">
                  <c:v>17.825000000000738</c:v>
                </c:pt>
                <c:pt idx="3566">
                  <c:v>17.830000000000737</c:v>
                </c:pt>
                <c:pt idx="3567">
                  <c:v>17.835000000000736</c:v>
                </c:pt>
                <c:pt idx="3568">
                  <c:v>17.840000000000735</c:v>
                </c:pt>
                <c:pt idx="3569">
                  <c:v>17.845000000000734</c:v>
                </c:pt>
                <c:pt idx="3570">
                  <c:v>17.850000000000733</c:v>
                </c:pt>
                <c:pt idx="3571">
                  <c:v>17.855000000000732</c:v>
                </c:pt>
                <c:pt idx="3572">
                  <c:v>17.860000000000731</c:v>
                </c:pt>
                <c:pt idx="3573">
                  <c:v>17.86500000000073</c:v>
                </c:pt>
                <c:pt idx="3574">
                  <c:v>17.870000000000729</c:v>
                </c:pt>
                <c:pt idx="3575">
                  <c:v>17.875000000000728</c:v>
                </c:pt>
                <c:pt idx="3576">
                  <c:v>17.880000000000727</c:v>
                </c:pt>
                <c:pt idx="3577">
                  <c:v>17.885000000000726</c:v>
                </c:pt>
                <c:pt idx="3578">
                  <c:v>17.890000000000725</c:v>
                </c:pt>
                <c:pt idx="3579">
                  <c:v>17.895000000000724</c:v>
                </c:pt>
                <c:pt idx="3580">
                  <c:v>17.900000000000723</c:v>
                </c:pt>
                <c:pt idx="3581">
                  <c:v>17.905000000000722</c:v>
                </c:pt>
                <c:pt idx="3582">
                  <c:v>17.910000000000721</c:v>
                </c:pt>
                <c:pt idx="3583">
                  <c:v>17.91500000000072</c:v>
                </c:pt>
                <c:pt idx="3584">
                  <c:v>17.920000000000719</c:v>
                </c:pt>
                <c:pt idx="3585">
                  <c:v>17.925000000000718</c:v>
                </c:pt>
                <c:pt idx="3586">
                  <c:v>17.930000000000717</c:v>
                </c:pt>
                <c:pt idx="3587">
                  <c:v>17.935000000000716</c:v>
                </c:pt>
                <c:pt idx="3588">
                  <c:v>17.940000000000715</c:v>
                </c:pt>
                <c:pt idx="3589">
                  <c:v>17.945000000000714</c:v>
                </c:pt>
                <c:pt idx="3590">
                  <c:v>17.950000000000713</c:v>
                </c:pt>
                <c:pt idx="3591">
                  <c:v>17.955000000000712</c:v>
                </c:pt>
                <c:pt idx="3592">
                  <c:v>17.960000000000711</c:v>
                </c:pt>
                <c:pt idx="3593">
                  <c:v>17.96500000000071</c:v>
                </c:pt>
                <c:pt idx="3594">
                  <c:v>17.970000000000709</c:v>
                </c:pt>
                <c:pt idx="3595">
                  <c:v>17.975000000000708</c:v>
                </c:pt>
                <c:pt idx="3596">
                  <c:v>17.980000000000707</c:v>
                </c:pt>
                <c:pt idx="3597">
                  <c:v>17.985000000000706</c:v>
                </c:pt>
                <c:pt idx="3598">
                  <c:v>17.990000000000705</c:v>
                </c:pt>
                <c:pt idx="3599">
                  <c:v>17.995000000000704</c:v>
                </c:pt>
                <c:pt idx="3600">
                  <c:v>18.000000000000703</c:v>
                </c:pt>
                <c:pt idx="3601">
                  <c:v>18.005000000000702</c:v>
                </c:pt>
                <c:pt idx="3602">
                  <c:v>18.010000000000701</c:v>
                </c:pt>
                <c:pt idx="3603">
                  <c:v>18.0150000000007</c:v>
                </c:pt>
                <c:pt idx="3604">
                  <c:v>18.020000000000699</c:v>
                </c:pt>
                <c:pt idx="3605">
                  <c:v>18.025000000000698</c:v>
                </c:pt>
                <c:pt idx="3606">
                  <c:v>18.030000000000697</c:v>
                </c:pt>
                <c:pt idx="3607">
                  <c:v>18.035000000000696</c:v>
                </c:pt>
                <c:pt idx="3608">
                  <c:v>18.040000000000695</c:v>
                </c:pt>
                <c:pt idx="3609">
                  <c:v>18.045000000000694</c:v>
                </c:pt>
                <c:pt idx="3610">
                  <c:v>18.050000000000693</c:v>
                </c:pt>
                <c:pt idx="3611">
                  <c:v>18.055000000000692</c:v>
                </c:pt>
                <c:pt idx="3612">
                  <c:v>18.060000000000692</c:v>
                </c:pt>
                <c:pt idx="3613">
                  <c:v>18.065000000000691</c:v>
                </c:pt>
                <c:pt idx="3614">
                  <c:v>18.07000000000069</c:v>
                </c:pt>
                <c:pt idx="3615">
                  <c:v>18.075000000000689</c:v>
                </c:pt>
                <c:pt idx="3616">
                  <c:v>18.080000000000688</c:v>
                </c:pt>
                <c:pt idx="3617">
                  <c:v>18.085000000000687</c:v>
                </c:pt>
                <c:pt idx="3618">
                  <c:v>18.090000000000686</c:v>
                </c:pt>
                <c:pt idx="3619">
                  <c:v>18.095000000000685</c:v>
                </c:pt>
                <c:pt idx="3620">
                  <c:v>18.100000000000684</c:v>
                </c:pt>
                <c:pt idx="3621">
                  <c:v>18.105000000000683</c:v>
                </c:pt>
                <c:pt idx="3622">
                  <c:v>18.110000000000682</c:v>
                </c:pt>
                <c:pt idx="3623">
                  <c:v>18.115000000000681</c:v>
                </c:pt>
                <c:pt idx="3624">
                  <c:v>18.12000000000068</c:v>
                </c:pt>
                <c:pt idx="3625">
                  <c:v>18.125000000000679</c:v>
                </c:pt>
                <c:pt idx="3626">
                  <c:v>18.130000000000678</c:v>
                </c:pt>
                <c:pt idx="3627">
                  <c:v>18.135000000000677</c:v>
                </c:pt>
                <c:pt idx="3628">
                  <c:v>18.140000000000676</c:v>
                </c:pt>
                <c:pt idx="3629">
                  <c:v>18.145000000000675</c:v>
                </c:pt>
                <c:pt idx="3630">
                  <c:v>18.150000000000674</c:v>
                </c:pt>
                <c:pt idx="3631">
                  <c:v>18.155000000000673</c:v>
                </c:pt>
                <c:pt idx="3632">
                  <c:v>18.160000000000672</c:v>
                </c:pt>
                <c:pt idx="3633">
                  <c:v>18.165000000000671</c:v>
                </c:pt>
                <c:pt idx="3634">
                  <c:v>18.17000000000067</c:v>
                </c:pt>
                <c:pt idx="3635">
                  <c:v>18.175000000000669</c:v>
                </c:pt>
                <c:pt idx="3636">
                  <c:v>18.180000000000668</c:v>
                </c:pt>
                <c:pt idx="3637">
                  <c:v>18.185000000000667</c:v>
                </c:pt>
                <c:pt idx="3638">
                  <c:v>18.190000000000666</c:v>
                </c:pt>
                <c:pt idx="3639">
                  <c:v>18.195000000000665</c:v>
                </c:pt>
                <c:pt idx="3640">
                  <c:v>18.200000000000664</c:v>
                </c:pt>
                <c:pt idx="3641">
                  <c:v>18.205000000000663</c:v>
                </c:pt>
                <c:pt idx="3642">
                  <c:v>18.210000000000662</c:v>
                </c:pt>
                <c:pt idx="3643">
                  <c:v>18.215000000000661</c:v>
                </c:pt>
                <c:pt idx="3644">
                  <c:v>18.22000000000066</c:v>
                </c:pt>
                <c:pt idx="3645">
                  <c:v>18.225000000000659</c:v>
                </c:pt>
                <c:pt idx="3646">
                  <c:v>18.230000000000658</c:v>
                </c:pt>
                <c:pt idx="3647">
                  <c:v>18.235000000000657</c:v>
                </c:pt>
                <c:pt idx="3648">
                  <c:v>18.240000000000656</c:v>
                </c:pt>
                <c:pt idx="3649">
                  <c:v>18.245000000000655</c:v>
                </c:pt>
                <c:pt idx="3650">
                  <c:v>18.250000000000654</c:v>
                </c:pt>
                <c:pt idx="3651">
                  <c:v>18.255000000000653</c:v>
                </c:pt>
                <c:pt idx="3652">
                  <c:v>18.260000000000652</c:v>
                </c:pt>
                <c:pt idx="3653">
                  <c:v>18.265000000000651</c:v>
                </c:pt>
                <c:pt idx="3654">
                  <c:v>18.27000000000065</c:v>
                </c:pt>
                <c:pt idx="3655">
                  <c:v>18.275000000000649</c:v>
                </c:pt>
                <c:pt idx="3656">
                  <c:v>18.280000000000648</c:v>
                </c:pt>
                <c:pt idx="3657">
                  <c:v>18.285000000000647</c:v>
                </c:pt>
                <c:pt idx="3658">
                  <c:v>18.290000000000646</c:v>
                </c:pt>
                <c:pt idx="3659">
                  <c:v>18.295000000000645</c:v>
                </c:pt>
                <c:pt idx="3660">
                  <c:v>18.300000000000644</c:v>
                </c:pt>
                <c:pt idx="3661">
                  <c:v>18.305000000000643</c:v>
                </c:pt>
                <c:pt idx="3662">
                  <c:v>18.310000000000642</c:v>
                </c:pt>
                <c:pt idx="3663">
                  <c:v>18.315000000000641</c:v>
                </c:pt>
                <c:pt idx="3664">
                  <c:v>18.32000000000064</c:v>
                </c:pt>
                <c:pt idx="3665">
                  <c:v>18.325000000000639</c:v>
                </c:pt>
                <c:pt idx="3666">
                  <c:v>18.330000000000638</c:v>
                </c:pt>
                <c:pt idx="3667">
                  <c:v>18.335000000000637</c:v>
                </c:pt>
                <c:pt idx="3668">
                  <c:v>18.340000000000636</c:v>
                </c:pt>
                <c:pt idx="3669">
                  <c:v>18.345000000000635</c:v>
                </c:pt>
                <c:pt idx="3670">
                  <c:v>18.350000000000634</c:v>
                </c:pt>
                <c:pt idx="3671">
                  <c:v>18.355000000000633</c:v>
                </c:pt>
                <c:pt idx="3672">
                  <c:v>18.360000000000632</c:v>
                </c:pt>
                <c:pt idx="3673">
                  <c:v>18.365000000000631</c:v>
                </c:pt>
                <c:pt idx="3674">
                  <c:v>18.37000000000063</c:v>
                </c:pt>
                <c:pt idx="3675">
                  <c:v>18.375000000000629</c:v>
                </c:pt>
                <c:pt idx="3676">
                  <c:v>18.380000000000628</c:v>
                </c:pt>
                <c:pt idx="3677">
                  <c:v>18.385000000000627</c:v>
                </c:pt>
                <c:pt idx="3678">
                  <c:v>18.390000000000626</c:v>
                </c:pt>
                <c:pt idx="3679">
                  <c:v>18.395000000000625</c:v>
                </c:pt>
                <c:pt idx="3680">
                  <c:v>18.400000000000624</c:v>
                </c:pt>
                <c:pt idx="3681">
                  <c:v>18.405000000000623</c:v>
                </c:pt>
                <c:pt idx="3682">
                  <c:v>18.410000000000622</c:v>
                </c:pt>
                <c:pt idx="3683">
                  <c:v>18.415000000000621</c:v>
                </c:pt>
                <c:pt idx="3684">
                  <c:v>18.42000000000062</c:v>
                </c:pt>
                <c:pt idx="3685">
                  <c:v>18.425000000000619</c:v>
                </c:pt>
                <c:pt idx="3686">
                  <c:v>18.430000000000618</c:v>
                </c:pt>
                <c:pt idx="3687">
                  <c:v>18.435000000000617</c:v>
                </c:pt>
                <c:pt idx="3688">
                  <c:v>18.440000000000616</c:v>
                </c:pt>
                <c:pt idx="3689">
                  <c:v>18.445000000000615</c:v>
                </c:pt>
                <c:pt idx="3690">
                  <c:v>18.450000000000614</c:v>
                </c:pt>
                <c:pt idx="3691">
                  <c:v>18.455000000000613</c:v>
                </c:pt>
                <c:pt idx="3692">
                  <c:v>18.460000000000612</c:v>
                </c:pt>
                <c:pt idx="3693">
                  <c:v>18.465000000000611</c:v>
                </c:pt>
                <c:pt idx="3694">
                  <c:v>18.47000000000061</c:v>
                </c:pt>
                <c:pt idx="3695">
                  <c:v>18.475000000000609</c:v>
                </c:pt>
                <c:pt idx="3696">
                  <c:v>18.480000000000608</c:v>
                </c:pt>
                <c:pt idx="3697">
                  <c:v>18.485000000000607</c:v>
                </c:pt>
                <c:pt idx="3698">
                  <c:v>18.490000000000606</c:v>
                </c:pt>
                <c:pt idx="3699">
                  <c:v>18.495000000000605</c:v>
                </c:pt>
                <c:pt idx="3700">
                  <c:v>18.500000000000604</c:v>
                </c:pt>
                <c:pt idx="3701">
                  <c:v>18.505000000000603</c:v>
                </c:pt>
                <c:pt idx="3702">
                  <c:v>18.510000000000602</c:v>
                </c:pt>
                <c:pt idx="3703">
                  <c:v>18.515000000000601</c:v>
                </c:pt>
                <c:pt idx="3704">
                  <c:v>18.5200000000006</c:v>
                </c:pt>
                <c:pt idx="3705">
                  <c:v>18.525000000000599</c:v>
                </c:pt>
                <c:pt idx="3706">
                  <c:v>18.530000000000598</c:v>
                </c:pt>
                <c:pt idx="3707">
                  <c:v>18.535000000000597</c:v>
                </c:pt>
                <c:pt idx="3708">
                  <c:v>18.540000000000596</c:v>
                </c:pt>
                <c:pt idx="3709">
                  <c:v>18.545000000000595</c:v>
                </c:pt>
                <c:pt idx="3710">
                  <c:v>18.550000000000594</c:v>
                </c:pt>
                <c:pt idx="3711">
                  <c:v>18.555000000000593</c:v>
                </c:pt>
                <c:pt idx="3712">
                  <c:v>18.560000000000592</c:v>
                </c:pt>
                <c:pt idx="3713">
                  <c:v>18.565000000000591</c:v>
                </c:pt>
                <c:pt idx="3714">
                  <c:v>18.57000000000059</c:v>
                </c:pt>
                <c:pt idx="3715">
                  <c:v>18.575000000000589</c:v>
                </c:pt>
                <c:pt idx="3716">
                  <c:v>18.580000000000588</c:v>
                </c:pt>
                <c:pt idx="3717">
                  <c:v>18.585000000000587</c:v>
                </c:pt>
                <c:pt idx="3718">
                  <c:v>18.590000000000586</c:v>
                </c:pt>
                <c:pt idx="3719">
                  <c:v>18.595000000000585</c:v>
                </c:pt>
                <c:pt idx="3720">
                  <c:v>18.600000000000584</c:v>
                </c:pt>
                <c:pt idx="3721">
                  <c:v>18.605000000000583</c:v>
                </c:pt>
                <c:pt idx="3722">
                  <c:v>18.610000000000582</c:v>
                </c:pt>
                <c:pt idx="3723">
                  <c:v>18.615000000000581</c:v>
                </c:pt>
                <c:pt idx="3724">
                  <c:v>18.62000000000058</c:v>
                </c:pt>
                <c:pt idx="3725">
                  <c:v>18.625000000000579</c:v>
                </c:pt>
                <c:pt idx="3726">
                  <c:v>18.630000000000578</c:v>
                </c:pt>
                <c:pt idx="3727">
                  <c:v>18.635000000000577</c:v>
                </c:pt>
                <c:pt idx="3728">
                  <c:v>18.640000000000576</c:v>
                </c:pt>
                <c:pt idx="3729">
                  <c:v>18.645000000000575</c:v>
                </c:pt>
                <c:pt idx="3730">
                  <c:v>18.650000000000574</c:v>
                </c:pt>
                <c:pt idx="3731">
                  <c:v>18.655000000000573</c:v>
                </c:pt>
                <c:pt idx="3732">
                  <c:v>18.660000000000572</c:v>
                </c:pt>
                <c:pt idx="3733">
                  <c:v>18.665000000000571</c:v>
                </c:pt>
                <c:pt idx="3734">
                  <c:v>18.67000000000057</c:v>
                </c:pt>
                <c:pt idx="3735">
                  <c:v>18.675000000000569</c:v>
                </c:pt>
                <c:pt idx="3736">
                  <c:v>18.680000000000568</c:v>
                </c:pt>
                <c:pt idx="3737">
                  <c:v>18.685000000000567</c:v>
                </c:pt>
                <c:pt idx="3738">
                  <c:v>18.690000000000566</c:v>
                </c:pt>
                <c:pt idx="3739">
                  <c:v>18.695000000000565</c:v>
                </c:pt>
                <c:pt idx="3740">
                  <c:v>18.700000000000564</c:v>
                </c:pt>
                <c:pt idx="3741">
                  <c:v>18.705000000000563</c:v>
                </c:pt>
                <c:pt idx="3742">
                  <c:v>18.710000000000562</c:v>
                </c:pt>
                <c:pt idx="3743">
                  <c:v>18.715000000000561</c:v>
                </c:pt>
                <c:pt idx="3744">
                  <c:v>18.72000000000056</c:v>
                </c:pt>
                <c:pt idx="3745">
                  <c:v>18.725000000000559</c:v>
                </c:pt>
                <c:pt idx="3746">
                  <c:v>18.730000000000558</c:v>
                </c:pt>
                <c:pt idx="3747">
                  <c:v>18.735000000000557</c:v>
                </c:pt>
                <c:pt idx="3748">
                  <c:v>18.740000000000556</c:v>
                </c:pt>
                <c:pt idx="3749">
                  <c:v>18.745000000000555</c:v>
                </c:pt>
                <c:pt idx="3750">
                  <c:v>18.750000000000554</c:v>
                </c:pt>
                <c:pt idx="3751">
                  <c:v>18.755000000000553</c:v>
                </c:pt>
                <c:pt idx="3752">
                  <c:v>18.760000000000552</c:v>
                </c:pt>
                <c:pt idx="3753">
                  <c:v>18.765000000000551</c:v>
                </c:pt>
                <c:pt idx="3754">
                  <c:v>18.77000000000055</c:v>
                </c:pt>
                <c:pt idx="3755">
                  <c:v>18.775000000000549</c:v>
                </c:pt>
                <c:pt idx="3756">
                  <c:v>18.780000000000548</c:v>
                </c:pt>
                <c:pt idx="3757">
                  <c:v>18.785000000000547</c:v>
                </c:pt>
                <c:pt idx="3758">
                  <c:v>18.790000000000546</c:v>
                </c:pt>
                <c:pt idx="3759">
                  <c:v>18.795000000000545</c:v>
                </c:pt>
                <c:pt idx="3760">
                  <c:v>18.800000000000544</c:v>
                </c:pt>
                <c:pt idx="3761">
                  <c:v>18.805000000000543</c:v>
                </c:pt>
                <c:pt idx="3762">
                  <c:v>18.810000000000542</c:v>
                </c:pt>
                <c:pt idx="3763">
                  <c:v>18.815000000000541</c:v>
                </c:pt>
                <c:pt idx="3764">
                  <c:v>18.82000000000054</c:v>
                </c:pt>
                <c:pt idx="3765">
                  <c:v>18.825000000000539</c:v>
                </c:pt>
                <c:pt idx="3766">
                  <c:v>18.830000000000538</c:v>
                </c:pt>
                <c:pt idx="3767">
                  <c:v>18.835000000000537</c:v>
                </c:pt>
                <c:pt idx="3768">
                  <c:v>18.840000000000536</c:v>
                </c:pt>
                <c:pt idx="3769">
                  <c:v>18.845000000000535</c:v>
                </c:pt>
                <c:pt idx="3770">
                  <c:v>18.850000000000534</c:v>
                </c:pt>
                <c:pt idx="3771">
                  <c:v>18.855000000000533</c:v>
                </c:pt>
                <c:pt idx="3772">
                  <c:v>18.860000000000532</c:v>
                </c:pt>
                <c:pt idx="3773">
                  <c:v>18.865000000000531</c:v>
                </c:pt>
                <c:pt idx="3774">
                  <c:v>18.87000000000053</c:v>
                </c:pt>
                <c:pt idx="3775">
                  <c:v>18.875000000000529</c:v>
                </c:pt>
                <c:pt idx="3776">
                  <c:v>18.880000000000528</c:v>
                </c:pt>
                <c:pt idx="3777">
                  <c:v>18.885000000000527</c:v>
                </c:pt>
                <c:pt idx="3778">
                  <c:v>18.890000000000526</c:v>
                </c:pt>
                <c:pt idx="3779">
                  <c:v>18.895000000000525</c:v>
                </c:pt>
                <c:pt idx="3780">
                  <c:v>18.900000000000524</c:v>
                </c:pt>
                <c:pt idx="3781">
                  <c:v>18.905000000000523</c:v>
                </c:pt>
                <c:pt idx="3782">
                  <c:v>18.910000000000522</c:v>
                </c:pt>
                <c:pt idx="3783">
                  <c:v>18.915000000000521</c:v>
                </c:pt>
                <c:pt idx="3784">
                  <c:v>18.92000000000052</c:v>
                </c:pt>
                <c:pt idx="3785">
                  <c:v>18.925000000000519</c:v>
                </c:pt>
                <c:pt idx="3786">
                  <c:v>18.930000000000518</c:v>
                </c:pt>
                <c:pt idx="3787">
                  <c:v>18.935000000000517</c:v>
                </c:pt>
                <c:pt idx="3788">
                  <c:v>18.940000000000516</c:v>
                </c:pt>
                <c:pt idx="3789">
                  <c:v>18.945000000000515</c:v>
                </c:pt>
                <c:pt idx="3790">
                  <c:v>18.950000000000514</c:v>
                </c:pt>
                <c:pt idx="3791">
                  <c:v>18.955000000000513</c:v>
                </c:pt>
                <c:pt idx="3792">
                  <c:v>18.960000000000512</c:v>
                </c:pt>
                <c:pt idx="3793">
                  <c:v>18.965000000000511</c:v>
                </c:pt>
                <c:pt idx="3794">
                  <c:v>18.97000000000051</c:v>
                </c:pt>
                <c:pt idx="3795">
                  <c:v>18.975000000000509</c:v>
                </c:pt>
                <c:pt idx="3796">
                  <c:v>18.980000000000508</c:v>
                </c:pt>
                <c:pt idx="3797">
                  <c:v>18.985000000000507</c:v>
                </c:pt>
                <c:pt idx="3798">
                  <c:v>18.990000000000506</c:v>
                </c:pt>
                <c:pt idx="3799">
                  <c:v>18.995000000000505</c:v>
                </c:pt>
                <c:pt idx="3800">
                  <c:v>19.000000000000504</c:v>
                </c:pt>
                <c:pt idx="3801">
                  <c:v>19.005000000000503</c:v>
                </c:pt>
                <c:pt idx="3802">
                  <c:v>19.010000000000502</c:v>
                </c:pt>
                <c:pt idx="3803">
                  <c:v>19.015000000000502</c:v>
                </c:pt>
                <c:pt idx="3804">
                  <c:v>19.020000000000501</c:v>
                </c:pt>
                <c:pt idx="3805">
                  <c:v>19.0250000000005</c:v>
                </c:pt>
                <c:pt idx="3806">
                  <c:v>19.030000000000499</c:v>
                </c:pt>
                <c:pt idx="3807">
                  <c:v>19.035000000000498</c:v>
                </c:pt>
                <c:pt idx="3808">
                  <c:v>19.040000000000497</c:v>
                </c:pt>
                <c:pt idx="3809">
                  <c:v>19.045000000000496</c:v>
                </c:pt>
                <c:pt idx="3810">
                  <c:v>19.050000000000495</c:v>
                </c:pt>
                <c:pt idx="3811">
                  <c:v>19.055000000000494</c:v>
                </c:pt>
                <c:pt idx="3812">
                  <c:v>19.060000000000493</c:v>
                </c:pt>
                <c:pt idx="3813">
                  <c:v>19.065000000000492</c:v>
                </c:pt>
                <c:pt idx="3814">
                  <c:v>19.070000000000491</c:v>
                </c:pt>
                <c:pt idx="3815">
                  <c:v>19.07500000000049</c:v>
                </c:pt>
                <c:pt idx="3816">
                  <c:v>19.080000000000489</c:v>
                </c:pt>
                <c:pt idx="3817">
                  <c:v>19.085000000000488</c:v>
                </c:pt>
                <c:pt idx="3818">
                  <c:v>19.090000000000487</c:v>
                </c:pt>
                <c:pt idx="3819">
                  <c:v>19.095000000000486</c:v>
                </c:pt>
                <c:pt idx="3820">
                  <c:v>19.100000000000485</c:v>
                </c:pt>
                <c:pt idx="3821">
                  <c:v>19.105000000000484</c:v>
                </c:pt>
                <c:pt idx="3822">
                  <c:v>19.110000000000483</c:v>
                </c:pt>
                <c:pt idx="3823">
                  <c:v>19.115000000000482</c:v>
                </c:pt>
                <c:pt idx="3824">
                  <c:v>19.120000000000481</c:v>
                </c:pt>
                <c:pt idx="3825">
                  <c:v>19.12500000000048</c:v>
                </c:pt>
                <c:pt idx="3826">
                  <c:v>19.130000000000479</c:v>
                </c:pt>
                <c:pt idx="3827">
                  <c:v>19.135000000000478</c:v>
                </c:pt>
                <c:pt idx="3828">
                  <c:v>19.140000000000477</c:v>
                </c:pt>
                <c:pt idx="3829">
                  <c:v>19.145000000000476</c:v>
                </c:pt>
                <c:pt idx="3830">
                  <c:v>19.150000000000475</c:v>
                </c:pt>
                <c:pt idx="3831">
                  <c:v>19.155000000000474</c:v>
                </c:pt>
                <c:pt idx="3832">
                  <c:v>19.160000000000473</c:v>
                </c:pt>
                <c:pt idx="3833">
                  <c:v>19.165000000000472</c:v>
                </c:pt>
                <c:pt idx="3834">
                  <c:v>19.170000000000471</c:v>
                </c:pt>
                <c:pt idx="3835">
                  <c:v>19.17500000000047</c:v>
                </c:pt>
                <c:pt idx="3836">
                  <c:v>19.180000000000469</c:v>
                </c:pt>
                <c:pt idx="3837">
                  <c:v>19.185000000000468</c:v>
                </c:pt>
                <c:pt idx="3838">
                  <c:v>19.190000000000467</c:v>
                </c:pt>
                <c:pt idx="3839">
                  <c:v>19.195000000000466</c:v>
                </c:pt>
                <c:pt idx="3840">
                  <c:v>19.200000000000465</c:v>
                </c:pt>
                <c:pt idx="3841">
                  <c:v>19.205000000000464</c:v>
                </c:pt>
                <c:pt idx="3842">
                  <c:v>19.210000000000463</c:v>
                </c:pt>
                <c:pt idx="3843">
                  <c:v>19.215000000000462</c:v>
                </c:pt>
                <c:pt idx="3844">
                  <c:v>19.220000000000461</c:v>
                </c:pt>
                <c:pt idx="3845">
                  <c:v>19.22500000000046</c:v>
                </c:pt>
                <c:pt idx="3846">
                  <c:v>19.230000000000459</c:v>
                </c:pt>
                <c:pt idx="3847">
                  <c:v>19.235000000000458</c:v>
                </c:pt>
                <c:pt idx="3848">
                  <c:v>19.240000000000457</c:v>
                </c:pt>
                <c:pt idx="3849">
                  <c:v>19.245000000000456</c:v>
                </c:pt>
                <c:pt idx="3850">
                  <c:v>19.250000000000455</c:v>
                </c:pt>
                <c:pt idx="3851">
                  <c:v>19.255000000000454</c:v>
                </c:pt>
                <c:pt idx="3852">
                  <c:v>19.260000000000453</c:v>
                </c:pt>
                <c:pt idx="3853">
                  <c:v>19.265000000000452</c:v>
                </c:pt>
                <c:pt idx="3854">
                  <c:v>19.270000000000451</c:v>
                </c:pt>
                <c:pt idx="3855">
                  <c:v>19.27500000000045</c:v>
                </c:pt>
                <c:pt idx="3856">
                  <c:v>19.280000000000449</c:v>
                </c:pt>
                <c:pt idx="3857">
                  <c:v>19.285000000000448</c:v>
                </c:pt>
                <c:pt idx="3858">
                  <c:v>19.290000000000447</c:v>
                </c:pt>
                <c:pt idx="3859">
                  <c:v>19.295000000000446</c:v>
                </c:pt>
                <c:pt idx="3860">
                  <c:v>19.300000000000445</c:v>
                </c:pt>
                <c:pt idx="3861">
                  <c:v>19.305000000000444</c:v>
                </c:pt>
                <c:pt idx="3862">
                  <c:v>19.310000000000443</c:v>
                </c:pt>
                <c:pt idx="3863">
                  <c:v>19.315000000000442</c:v>
                </c:pt>
                <c:pt idx="3864">
                  <c:v>19.320000000000441</c:v>
                </c:pt>
                <c:pt idx="3865">
                  <c:v>19.32500000000044</c:v>
                </c:pt>
                <c:pt idx="3866">
                  <c:v>19.330000000000439</c:v>
                </c:pt>
                <c:pt idx="3867">
                  <c:v>19.335000000000438</c:v>
                </c:pt>
                <c:pt idx="3868">
                  <c:v>19.340000000000437</c:v>
                </c:pt>
                <c:pt idx="3869">
                  <c:v>19.345000000000436</c:v>
                </c:pt>
                <c:pt idx="3870">
                  <c:v>19.350000000000435</c:v>
                </c:pt>
                <c:pt idx="3871">
                  <c:v>19.355000000000434</c:v>
                </c:pt>
                <c:pt idx="3872">
                  <c:v>19.360000000000433</c:v>
                </c:pt>
                <c:pt idx="3873">
                  <c:v>19.365000000000432</c:v>
                </c:pt>
                <c:pt idx="3874">
                  <c:v>19.370000000000431</c:v>
                </c:pt>
                <c:pt idx="3875">
                  <c:v>19.37500000000043</c:v>
                </c:pt>
                <c:pt idx="3876">
                  <c:v>19.380000000000429</c:v>
                </c:pt>
                <c:pt idx="3877">
                  <c:v>19.385000000000428</c:v>
                </c:pt>
                <c:pt idx="3878">
                  <c:v>19.390000000000427</c:v>
                </c:pt>
                <c:pt idx="3879">
                  <c:v>19.395000000000426</c:v>
                </c:pt>
                <c:pt idx="3880">
                  <c:v>19.400000000000425</c:v>
                </c:pt>
                <c:pt idx="3881">
                  <c:v>19.405000000000424</c:v>
                </c:pt>
                <c:pt idx="3882">
                  <c:v>19.410000000000423</c:v>
                </c:pt>
                <c:pt idx="3883">
                  <c:v>19.415000000000422</c:v>
                </c:pt>
                <c:pt idx="3884">
                  <c:v>19.420000000000421</c:v>
                </c:pt>
                <c:pt idx="3885">
                  <c:v>19.42500000000042</c:v>
                </c:pt>
                <c:pt idx="3886">
                  <c:v>19.430000000000419</c:v>
                </c:pt>
                <c:pt idx="3887">
                  <c:v>19.435000000000418</c:v>
                </c:pt>
                <c:pt idx="3888">
                  <c:v>19.440000000000417</c:v>
                </c:pt>
                <c:pt idx="3889">
                  <c:v>19.445000000000416</c:v>
                </c:pt>
                <c:pt idx="3890">
                  <c:v>19.450000000000415</c:v>
                </c:pt>
                <c:pt idx="3891">
                  <c:v>19.455000000000414</c:v>
                </c:pt>
                <c:pt idx="3892">
                  <c:v>19.460000000000413</c:v>
                </c:pt>
                <c:pt idx="3893">
                  <c:v>19.465000000000412</c:v>
                </c:pt>
                <c:pt idx="3894">
                  <c:v>19.470000000000411</c:v>
                </c:pt>
                <c:pt idx="3895">
                  <c:v>19.47500000000041</c:v>
                </c:pt>
                <c:pt idx="3896">
                  <c:v>19.480000000000409</c:v>
                </c:pt>
                <c:pt idx="3897">
                  <c:v>19.485000000000408</c:v>
                </c:pt>
                <c:pt idx="3898">
                  <c:v>19.490000000000407</c:v>
                </c:pt>
                <c:pt idx="3899">
                  <c:v>19.495000000000406</c:v>
                </c:pt>
                <c:pt idx="3900">
                  <c:v>19.500000000000405</c:v>
                </c:pt>
                <c:pt idx="3901">
                  <c:v>19.505000000000404</c:v>
                </c:pt>
                <c:pt idx="3902">
                  <c:v>19.510000000000403</c:v>
                </c:pt>
                <c:pt idx="3903">
                  <c:v>19.515000000000402</c:v>
                </c:pt>
                <c:pt idx="3904">
                  <c:v>19.520000000000401</c:v>
                </c:pt>
                <c:pt idx="3905">
                  <c:v>19.5250000000004</c:v>
                </c:pt>
                <c:pt idx="3906">
                  <c:v>19.530000000000399</c:v>
                </c:pt>
                <c:pt idx="3907">
                  <c:v>19.535000000000398</c:v>
                </c:pt>
                <c:pt idx="3908">
                  <c:v>19.540000000000397</c:v>
                </c:pt>
                <c:pt idx="3909">
                  <c:v>19.545000000000396</c:v>
                </c:pt>
                <c:pt idx="3910">
                  <c:v>19.550000000000395</c:v>
                </c:pt>
                <c:pt idx="3911">
                  <c:v>19.555000000000394</c:v>
                </c:pt>
                <c:pt idx="3912">
                  <c:v>19.560000000000393</c:v>
                </c:pt>
                <c:pt idx="3913">
                  <c:v>19.565000000000392</c:v>
                </c:pt>
                <c:pt idx="3914">
                  <c:v>19.570000000000391</c:v>
                </c:pt>
                <c:pt idx="3915">
                  <c:v>19.57500000000039</c:v>
                </c:pt>
                <c:pt idx="3916">
                  <c:v>19.580000000000389</c:v>
                </c:pt>
                <c:pt idx="3917">
                  <c:v>19.585000000000388</c:v>
                </c:pt>
                <c:pt idx="3918">
                  <c:v>19.590000000000387</c:v>
                </c:pt>
                <c:pt idx="3919">
                  <c:v>19.595000000000386</c:v>
                </c:pt>
                <c:pt idx="3920">
                  <c:v>19.600000000000385</c:v>
                </c:pt>
                <c:pt idx="3921">
                  <c:v>19.605000000000384</c:v>
                </c:pt>
                <c:pt idx="3922">
                  <c:v>19.610000000000383</c:v>
                </c:pt>
                <c:pt idx="3923">
                  <c:v>19.615000000000382</c:v>
                </c:pt>
                <c:pt idx="3924">
                  <c:v>19.620000000000381</c:v>
                </c:pt>
                <c:pt idx="3925">
                  <c:v>19.62500000000038</c:v>
                </c:pt>
                <c:pt idx="3926">
                  <c:v>19.630000000000379</c:v>
                </c:pt>
                <c:pt idx="3927">
                  <c:v>19.635000000000378</c:v>
                </c:pt>
                <c:pt idx="3928">
                  <c:v>19.640000000000377</c:v>
                </c:pt>
                <c:pt idx="3929">
                  <c:v>19.645000000000376</c:v>
                </c:pt>
                <c:pt idx="3930">
                  <c:v>19.650000000000375</c:v>
                </c:pt>
                <c:pt idx="3931">
                  <c:v>19.655000000000374</c:v>
                </c:pt>
                <c:pt idx="3932">
                  <c:v>19.660000000000373</c:v>
                </c:pt>
                <c:pt idx="3933">
                  <c:v>19.665000000000372</c:v>
                </c:pt>
                <c:pt idx="3934">
                  <c:v>19.670000000000371</c:v>
                </c:pt>
                <c:pt idx="3935">
                  <c:v>19.67500000000037</c:v>
                </c:pt>
                <c:pt idx="3936">
                  <c:v>19.680000000000369</c:v>
                </c:pt>
                <c:pt idx="3937">
                  <c:v>19.685000000000368</c:v>
                </c:pt>
                <c:pt idx="3938">
                  <c:v>19.690000000000367</c:v>
                </c:pt>
                <c:pt idx="3939">
                  <c:v>19.695000000000366</c:v>
                </c:pt>
                <c:pt idx="3940">
                  <c:v>19.700000000000365</c:v>
                </c:pt>
                <c:pt idx="3941">
                  <c:v>19.705000000000364</c:v>
                </c:pt>
                <c:pt idx="3942">
                  <c:v>19.710000000000363</c:v>
                </c:pt>
                <c:pt idx="3943">
                  <c:v>19.715000000000362</c:v>
                </c:pt>
                <c:pt idx="3944">
                  <c:v>19.720000000000361</c:v>
                </c:pt>
                <c:pt idx="3945">
                  <c:v>19.72500000000036</c:v>
                </c:pt>
                <c:pt idx="3946">
                  <c:v>19.730000000000359</c:v>
                </c:pt>
                <c:pt idx="3947">
                  <c:v>19.735000000000358</c:v>
                </c:pt>
                <c:pt idx="3948">
                  <c:v>19.740000000000357</c:v>
                </c:pt>
                <c:pt idx="3949">
                  <c:v>19.745000000000356</c:v>
                </c:pt>
                <c:pt idx="3950">
                  <c:v>19.750000000000355</c:v>
                </c:pt>
                <c:pt idx="3951">
                  <c:v>19.755000000000354</c:v>
                </c:pt>
                <c:pt idx="3952">
                  <c:v>19.760000000000353</c:v>
                </c:pt>
                <c:pt idx="3953">
                  <c:v>19.765000000000352</c:v>
                </c:pt>
                <c:pt idx="3954">
                  <c:v>19.770000000000351</c:v>
                </c:pt>
                <c:pt idx="3955">
                  <c:v>19.77500000000035</c:v>
                </c:pt>
                <c:pt idx="3956">
                  <c:v>19.780000000000349</c:v>
                </c:pt>
                <c:pt idx="3957">
                  <c:v>19.785000000000348</c:v>
                </c:pt>
                <c:pt idx="3958">
                  <c:v>19.790000000000347</c:v>
                </c:pt>
                <c:pt idx="3959">
                  <c:v>19.795000000000346</c:v>
                </c:pt>
                <c:pt idx="3960">
                  <c:v>19.800000000000345</c:v>
                </c:pt>
                <c:pt idx="3961">
                  <c:v>19.805000000000344</c:v>
                </c:pt>
                <c:pt idx="3962">
                  <c:v>19.810000000000343</c:v>
                </c:pt>
                <c:pt idx="3963">
                  <c:v>19.815000000000342</c:v>
                </c:pt>
                <c:pt idx="3964">
                  <c:v>19.820000000000341</c:v>
                </c:pt>
                <c:pt idx="3965">
                  <c:v>19.82500000000034</c:v>
                </c:pt>
                <c:pt idx="3966">
                  <c:v>19.830000000000339</c:v>
                </c:pt>
                <c:pt idx="3967">
                  <c:v>19.835000000000338</c:v>
                </c:pt>
                <c:pt idx="3968">
                  <c:v>19.840000000000337</c:v>
                </c:pt>
                <c:pt idx="3969">
                  <c:v>19.845000000000336</c:v>
                </c:pt>
                <c:pt idx="3970">
                  <c:v>19.850000000000335</c:v>
                </c:pt>
                <c:pt idx="3971">
                  <c:v>19.855000000000334</c:v>
                </c:pt>
                <c:pt idx="3972">
                  <c:v>19.860000000000333</c:v>
                </c:pt>
                <c:pt idx="3973">
                  <c:v>19.865000000000332</c:v>
                </c:pt>
                <c:pt idx="3974">
                  <c:v>19.870000000000331</c:v>
                </c:pt>
                <c:pt idx="3975">
                  <c:v>19.87500000000033</c:v>
                </c:pt>
                <c:pt idx="3976">
                  <c:v>19.880000000000329</c:v>
                </c:pt>
                <c:pt idx="3977">
                  <c:v>19.885000000000328</c:v>
                </c:pt>
                <c:pt idx="3978">
                  <c:v>19.890000000000327</c:v>
                </c:pt>
                <c:pt idx="3979">
                  <c:v>19.895000000000326</c:v>
                </c:pt>
                <c:pt idx="3980">
                  <c:v>19.900000000000325</c:v>
                </c:pt>
                <c:pt idx="3981">
                  <c:v>19.905000000000324</c:v>
                </c:pt>
                <c:pt idx="3982">
                  <c:v>19.910000000000323</c:v>
                </c:pt>
                <c:pt idx="3983">
                  <c:v>19.915000000000322</c:v>
                </c:pt>
                <c:pt idx="3984">
                  <c:v>19.920000000000321</c:v>
                </c:pt>
                <c:pt idx="3985">
                  <c:v>19.92500000000032</c:v>
                </c:pt>
                <c:pt idx="3986">
                  <c:v>19.930000000000319</c:v>
                </c:pt>
                <c:pt idx="3987">
                  <c:v>19.935000000000318</c:v>
                </c:pt>
                <c:pt idx="3988">
                  <c:v>19.940000000000317</c:v>
                </c:pt>
                <c:pt idx="3989">
                  <c:v>19.945000000000316</c:v>
                </c:pt>
                <c:pt idx="3990">
                  <c:v>19.950000000000315</c:v>
                </c:pt>
                <c:pt idx="3991">
                  <c:v>19.955000000000314</c:v>
                </c:pt>
                <c:pt idx="3992">
                  <c:v>19.960000000000313</c:v>
                </c:pt>
                <c:pt idx="3993">
                  <c:v>19.965000000000312</c:v>
                </c:pt>
                <c:pt idx="3994">
                  <c:v>19.970000000000312</c:v>
                </c:pt>
                <c:pt idx="3995">
                  <c:v>19.975000000000311</c:v>
                </c:pt>
                <c:pt idx="3996">
                  <c:v>19.98000000000031</c:v>
                </c:pt>
                <c:pt idx="3997">
                  <c:v>19.985000000000309</c:v>
                </c:pt>
                <c:pt idx="3998">
                  <c:v>19.990000000000308</c:v>
                </c:pt>
                <c:pt idx="3999">
                  <c:v>19.995000000000307</c:v>
                </c:pt>
                <c:pt idx="4000">
                  <c:v>20.000000000000306</c:v>
                </c:pt>
              </c:numCache>
            </c:numRef>
          </c:xVal>
          <c:yVal>
            <c:numRef>
              <c:f>'cross-girder'!$C$5:$C$4005</c:f>
              <c:numCache>
                <c:formatCode>General</c:formatCode>
                <c:ptCount val="4001"/>
                <c:pt idx="0">
                  <c:v>8.3917938896763099E-3</c:v>
                </c:pt>
                <c:pt idx="1">
                  <c:v>7.8103573294298198E-3</c:v>
                </c:pt>
                <c:pt idx="2">
                  <c:v>5.98731924267943E-3</c:v>
                </c:pt>
                <c:pt idx="3">
                  <c:v>-2.3907138289883298E-3</c:v>
                </c:pt>
                <c:pt idx="4">
                  <c:v>-1.28558418034368E-2</c:v>
                </c:pt>
                <c:pt idx="5">
                  <c:v>-1.4205391833858201E-2</c:v>
                </c:pt>
                <c:pt idx="6">
                  <c:v>-4.2381674299220903E-3</c:v>
                </c:pt>
                <c:pt idx="7">
                  <c:v>6.4748501146420102E-3</c:v>
                </c:pt>
                <c:pt idx="8">
                  <c:v>6.9553206739809501E-3</c:v>
                </c:pt>
                <c:pt idx="9">
                  <c:v>-1.1412195442159301E-3</c:v>
                </c:pt>
                <c:pt idx="10">
                  <c:v>-4.11317137956046E-3</c:v>
                </c:pt>
                <c:pt idx="11">
                  <c:v>4.9122213337934803E-3</c:v>
                </c:pt>
                <c:pt idx="12">
                  <c:v>1.7656174844315801E-2</c:v>
                </c:pt>
                <c:pt idx="13">
                  <c:v>2.07455819044613E-2</c:v>
                </c:pt>
                <c:pt idx="14">
                  <c:v>1.1154002960781201E-2</c:v>
                </c:pt>
                <c:pt idx="15">
                  <c:v>-1.2644591279124999E-3</c:v>
                </c:pt>
                <c:pt idx="16">
                  <c:v>-6.1519430295496301E-3</c:v>
                </c:pt>
                <c:pt idx="17">
                  <c:v>-5.8320934640250198E-3</c:v>
                </c:pt>
                <c:pt idx="18">
                  <c:v>-8.7932023704781308E-3</c:v>
                </c:pt>
                <c:pt idx="19">
                  <c:v>-1.53734740149591E-2</c:v>
                </c:pt>
                <c:pt idx="20">
                  <c:v>-1.5721667322045101E-2</c:v>
                </c:pt>
                <c:pt idx="21">
                  <c:v>-5.1751348991758298E-3</c:v>
                </c:pt>
                <c:pt idx="22">
                  <c:v>7.4432598113300099E-3</c:v>
                </c:pt>
                <c:pt idx="23">
                  <c:v>9.2289364875109397E-3</c:v>
                </c:pt>
                <c:pt idx="24">
                  <c:v>-1.44524556074862E-3</c:v>
                </c:pt>
                <c:pt idx="25">
                  <c:v>-9.32605195855013E-3</c:v>
                </c:pt>
                <c:pt idx="26">
                  <c:v>-2.1970357788101999E-3</c:v>
                </c:pt>
                <c:pt idx="27">
                  <c:v>1.4256547988300301E-2</c:v>
                </c:pt>
                <c:pt idx="28">
                  <c:v>1.9913997848484001E-2</c:v>
                </c:pt>
                <c:pt idx="29">
                  <c:v>7.5508223722677396E-3</c:v>
                </c:pt>
                <c:pt idx="30">
                  <c:v>-9.1185468053631095E-3</c:v>
                </c:pt>
                <c:pt idx="31">
                  <c:v>-8.4713019949800693E-3</c:v>
                </c:pt>
                <c:pt idx="32">
                  <c:v>9.3457074875297006E-3</c:v>
                </c:pt>
                <c:pt idx="33">
                  <c:v>2.3844263876328001E-2</c:v>
                </c:pt>
                <c:pt idx="34">
                  <c:v>1.4388119910894601E-2</c:v>
                </c:pt>
                <c:pt idx="35">
                  <c:v>-1.2564540796435E-2</c:v>
                </c:pt>
                <c:pt idx="36">
                  <c:v>-3.2342013429250298E-2</c:v>
                </c:pt>
                <c:pt idx="37">
                  <c:v>-2.6364546502572701E-2</c:v>
                </c:pt>
                <c:pt idx="38">
                  <c:v>-4.5239942998817097E-3</c:v>
                </c:pt>
                <c:pt idx="39">
                  <c:v>1.01038063117722E-2</c:v>
                </c:pt>
                <c:pt idx="40">
                  <c:v>5.3946988981011003E-3</c:v>
                </c:pt>
                <c:pt idx="41">
                  <c:v>-7.3442469966808E-3</c:v>
                </c:pt>
                <c:pt idx="42">
                  <c:v>-1.2357537673781799E-2</c:v>
                </c:pt>
                <c:pt idx="43">
                  <c:v>-5.6711101795636496E-3</c:v>
                </c:pt>
                <c:pt idx="44">
                  <c:v>2.2420060228355099E-3</c:v>
                </c:pt>
                <c:pt idx="45">
                  <c:v>2.7683955892443702E-3</c:v>
                </c:pt>
                <c:pt idx="46">
                  <c:v>-1.44892102692044E-3</c:v>
                </c:pt>
                <c:pt idx="47">
                  <c:v>-3.3808263651749098E-3</c:v>
                </c:pt>
                <c:pt idx="48">
                  <c:v>-1.4255558039161899E-3</c:v>
                </c:pt>
                <c:pt idx="49">
                  <c:v>-2.7447953653095699E-3</c:v>
                </c:pt>
                <c:pt idx="50">
                  <c:v>-9.3066461900820994E-3</c:v>
                </c:pt>
                <c:pt idx="51">
                  <c:v>-1.6112268875549299E-2</c:v>
                </c:pt>
                <c:pt idx="52">
                  <c:v>-1.46455078689177E-2</c:v>
                </c:pt>
                <c:pt idx="53">
                  <c:v>-6.2932736947052701E-3</c:v>
                </c:pt>
                <c:pt idx="54">
                  <c:v>8.5195590550834902E-4</c:v>
                </c:pt>
                <c:pt idx="55">
                  <c:v>-2.99851929633832E-4</c:v>
                </c:pt>
                <c:pt idx="56">
                  <c:v>-6.9101418129701702E-3</c:v>
                </c:pt>
                <c:pt idx="57">
                  <c:v>-1.14183901956013E-2</c:v>
                </c:pt>
                <c:pt idx="58">
                  <c:v>-8.5815432983751203E-3</c:v>
                </c:pt>
                <c:pt idx="59">
                  <c:v>-9.6328134056845199E-4</c:v>
                </c:pt>
                <c:pt idx="60">
                  <c:v>6.8222421465902799E-3</c:v>
                </c:pt>
                <c:pt idx="61">
                  <c:v>1.0556499258779601E-2</c:v>
                </c:pt>
                <c:pt idx="62">
                  <c:v>9.3941603520908707E-3</c:v>
                </c:pt>
                <c:pt idx="63">
                  <c:v>2.34338941027558E-3</c:v>
                </c:pt>
                <c:pt idx="64">
                  <c:v>-6.44110717810659E-3</c:v>
                </c:pt>
                <c:pt idx="65">
                  <c:v>-1.0372779524270201E-2</c:v>
                </c:pt>
                <c:pt idx="66">
                  <c:v>-4.1806996966835003E-3</c:v>
                </c:pt>
                <c:pt idx="67">
                  <c:v>8.2504602693421903E-3</c:v>
                </c:pt>
                <c:pt idx="68">
                  <c:v>1.6456464062308801E-2</c:v>
                </c:pt>
                <c:pt idx="69">
                  <c:v>1.06549552913706E-2</c:v>
                </c:pt>
                <c:pt idx="70">
                  <c:v>-5.6647727365809796E-3</c:v>
                </c:pt>
                <c:pt idx="71">
                  <c:v>-1.9032677682187499E-2</c:v>
                </c:pt>
                <c:pt idx="72">
                  <c:v>-1.8892878127989898E-2</c:v>
                </c:pt>
                <c:pt idx="73">
                  <c:v>-8.0048846939718091E-3</c:v>
                </c:pt>
                <c:pt idx="74">
                  <c:v>4.2876798739666802E-3</c:v>
                </c:pt>
                <c:pt idx="75">
                  <c:v>9.822207429779E-3</c:v>
                </c:pt>
                <c:pt idx="76">
                  <c:v>8.4283657186628499E-3</c:v>
                </c:pt>
                <c:pt idx="77">
                  <c:v>4.4878960271993703E-3</c:v>
                </c:pt>
                <c:pt idx="78">
                  <c:v>5.0375484158123702E-4</c:v>
                </c:pt>
                <c:pt idx="79">
                  <c:v>-3.7802879920867498E-3</c:v>
                </c:pt>
                <c:pt idx="80">
                  <c:v>-7.1236960753173198E-3</c:v>
                </c:pt>
                <c:pt idx="81">
                  <c:v>-5.0244063072429502E-3</c:v>
                </c:pt>
                <c:pt idx="82">
                  <c:v>2.0755938365019698E-3</c:v>
                </c:pt>
                <c:pt idx="83">
                  <c:v>8.1109958952429E-3</c:v>
                </c:pt>
                <c:pt idx="84">
                  <c:v>6.4324077455377099E-3</c:v>
                </c:pt>
                <c:pt idx="85">
                  <c:v>-1.58296467535759E-3</c:v>
                </c:pt>
                <c:pt idx="86">
                  <c:v>-7.5406113853425201E-3</c:v>
                </c:pt>
                <c:pt idx="87">
                  <c:v>-5.6733918452765899E-3</c:v>
                </c:pt>
                <c:pt idx="88">
                  <c:v>5.8925714441902799E-4</c:v>
                </c:pt>
                <c:pt idx="89">
                  <c:v>3.1419290115813001E-3</c:v>
                </c:pt>
                <c:pt idx="90">
                  <c:v>-9.5660631675106595E-4</c:v>
                </c:pt>
                <c:pt idx="91">
                  <c:v>-4.0231564649120298E-3</c:v>
                </c:pt>
                <c:pt idx="92">
                  <c:v>1.3526108860150801E-3</c:v>
                </c:pt>
                <c:pt idx="93">
                  <c:v>1.21188674162461E-2</c:v>
                </c:pt>
                <c:pt idx="94">
                  <c:v>1.7335563146797E-2</c:v>
                </c:pt>
                <c:pt idx="95">
                  <c:v>1.0176332144339899E-2</c:v>
                </c:pt>
                <c:pt idx="96">
                  <c:v>-1.18471801470421E-3</c:v>
                </c:pt>
                <c:pt idx="97">
                  <c:v>-6.2779420357996496E-3</c:v>
                </c:pt>
                <c:pt idx="98">
                  <c:v>-1.00922061682441E-3</c:v>
                </c:pt>
                <c:pt idx="99">
                  <c:v>5.2440274664288201E-3</c:v>
                </c:pt>
                <c:pt idx="100">
                  <c:v>3.3938273908813402E-3</c:v>
                </c:pt>
                <c:pt idx="101">
                  <c:v>-4.7367802871728596E-3</c:v>
                </c:pt>
                <c:pt idx="102">
                  <c:v>-8.9388956194168603E-3</c:v>
                </c:pt>
                <c:pt idx="103">
                  <c:v>-2.2245517735907799E-3</c:v>
                </c:pt>
                <c:pt idx="104">
                  <c:v>7.7113839323000198E-3</c:v>
                </c:pt>
                <c:pt idx="105">
                  <c:v>1.0008643557249E-2</c:v>
                </c:pt>
                <c:pt idx="106">
                  <c:v>2.1355065615547598E-3</c:v>
                </c:pt>
                <c:pt idx="107">
                  <c:v>-4.6051459356913904E-3</c:v>
                </c:pt>
                <c:pt idx="108">
                  <c:v>-1.5664804846803799E-3</c:v>
                </c:pt>
                <c:pt idx="109">
                  <c:v>9.7349755562460092E-3</c:v>
                </c:pt>
                <c:pt idx="110">
                  <c:v>1.6994633324293299E-2</c:v>
                </c:pt>
                <c:pt idx="111">
                  <c:v>1.35525458166974E-2</c:v>
                </c:pt>
                <c:pt idx="112">
                  <c:v>2.8255094490660499E-3</c:v>
                </c:pt>
                <c:pt idx="113">
                  <c:v>-3.71178301493332E-3</c:v>
                </c:pt>
                <c:pt idx="114">
                  <c:v>-1.11843437737608E-3</c:v>
                </c:pt>
                <c:pt idx="115">
                  <c:v>5.6658580731484103E-3</c:v>
                </c:pt>
                <c:pt idx="116">
                  <c:v>9.4623457496514508E-3</c:v>
                </c:pt>
                <c:pt idx="117">
                  <c:v>8.9197681031444199E-3</c:v>
                </c:pt>
                <c:pt idx="118">
                  <c:v>6.3092926422083501E-3</c:v>
                </c:pt>
                <c:pt idx="119">
                  <c:v>4.5907415564480896E-3</c:v>
                </c:pt>
                <c:pt idx="120">
                  <c:v>3.5643567857619601E-3</c:v>
                </c:pt>
                <c:pt idx="121">
                  <c:v>3.7389147095190198E-3</c:v>
                </c:pt>
                <c:pt idx="122">
                  <c:v>4.3470758629520099E-3</c:v>
                </c:pt>
                <c:pt idx="123">
                  <c:v>4.9825582309797802E-3</c:v>
                </c:pt>
                <c:pt idx="124">
                  <c:v>9.2185273466308104E-4</c:v>
                </c:pt>
                <c:pt idx="125">
                  <c:v>-9.0945431888076796E-3</c:v>
                </c:pt>
                <c:pt idx="126">
                  <c:v>-1.93028638224929E-2</c:v>
                </c:pt>
                <c:pt idx="127">
                  <c:v>-1.9702417253229999E-2</c:v>
                </c:pt>
                <c:pt idx="128">
                  <c:v>-6.9687912152549304E-3</c:v>
                </c:pt>
                <c:pt idx="129">
                  <c:v>8.92804863306303E-3</c:v>
                </c:pt>
                <c:pt idx="130">
                  <c:v>1.4612967562452801E-2</c:v>
                </c:pt>
                <c:pt idx="131">
                  <c:v>5.7938011971875904E-3</c:v>
                </c:pt>
                <c:pt idx="132">
                  <c:v>-5.9743988313132003E-3</c:v>
                </c:pt>
                <c:pt idx="133">
                  <c:v>-7.9967636363179103E-3</c:v>
                </c:pt>
                <c:pt idx="134">
                  <c:v>2.51398553013915E-4</c:v>
                </c:pt>
                <c:pt idx="135">
                  <c:v>7.5864773921546303E-3</c:v>
                </c:pt>
                <c:pt idx="136">
                  <c:v>5.63897620156395E-3</c:v>
                </c:pt>
                <c:pt idx="137">
                  <c:v>-9.5168397606215703E-4</c:v>
                </c:pt>
                <c:pt idx="138">
                  <c:v>-2.8590764015460801E-3</c:v>
                </c:pt>
                <c:pt idx="139">
                  <c:v>1.61873444050252E-3</c:v>
                </c:pt>
                <c:pt idx="140">
                  <c:v>4.5333675446756804E-3</c:v>
                </c:pt>
                <c:pt idx="141" formatCode="0.00E+00">
                  <c:v>-4.1592273969353698E-6</c:v>
                </c:pt>
                <c:pt idx="142">
                  <c:v>-5.1401881438044202E-3</c:v>
                </c:pt>
                <c:pt idx="143">
                  <c:v>-1.47029958185665E-4</c:v>
                </c:pt>
                <c:pt idx="144">
                  <c:v>1.5485789520053301E-2</c:v>
                </c:pt>
                <c:pt idx="145">
                  <c:v>2.7748979214906801E-2</c:v>
                </c:pt>
                <c:pt idx="146">
                  <c:v>2.4140106881979501E-2</c:v>
                </c:pt>
                <c:pt idx="147">
                  <c:v>7.6791540210170298E-3</c:v>
                </c:pt>
                <c:pt idx="148">
                  <c:v>-5.1141696551630002E-3</c:v>
                </c:pt>
                <c:pt idx="149">
                  <c:v>-3.2173779835110001E-3</c:v>
                </c:pt>
                <c:pt idx="150">
                  <c:v>7.8225301324868594E-3</c:v>
                </c:pt>
                <c:pt idx="151">
                  <c:v>1.2898578446787601E-2</c:v>
                </c:pt>
                <c:pt idx="152">
                  <c:v>4.2271929120910098E-3</c:v>
                </c:pt>
                <c:pt idx="153">
                  <c:v>-1.1602353595176E-2</c:v>
                </c:pt>
                <c:pt idx="154">
                  <c:v>-2.1030073712080599E-2</c:v>
                </c:pt>
                <c:pt idx="155">
                  <c:v>-1.7164243803657501E-2</c:v>
                </c:pt>
                <c:pt idx="156">
                  <c:v>-4.5843443138468198E-3</c:v>
                </c:pt>
                <c:pt idx="157">
                  <c:v>6.0799652258825797E-3</c:v>
                </c:pt>
                <c:pt idx="158">
                  <c:v>7.0318219529931702E-3</c:v>
                </c:pt>
                <c:pt idx="159">
                  <c:v>-2.3238495571936899E-3</c:v>
                </c:pt>
                <c:pt idx="160">
                  <c:v>-1.5839433406154398E-2</c:v>
                </c:pt>
                <c:pt idx="161">
                  <c:v>-2.34026467770111E-2</c:v>
                </c:pt>
                <c:pt idx="162">
                  <c:v>-1.7047806593669099E-2</c:v>
                </c:pt>
                <c:pt idx="163">
                  <c:v>1.2180770674185999E-3</c:v>
                </c:pt>
                <c:pt idx="164">
                  <c:v>1.9160303804314199E-2</c:v>
                </c:pt>
                <c:pt idx="165">
                  <c:v>2.3530555803687899E-2</c:v>
                </c:pt>
                <c:pt idx="166">
                  <c:v>1.2269574178920399E-2</c:v>
                </c:pt>
                <c:pt idx="167">
                  <c:v>-4.01771513091655E-3</c:v>
                </c:pt>
                <c:pt idx="168">
                  <c:v>-1.15623961848199E-2</c:v>
                </c:pt>
                <c:pt idx="169">
                  <c:v>-6.2959879341484499E-3</c:v>
                </c:pt>
                <c:pt idx="170">
                  <c:v>3.7644275415870498E-3</c:v>
                </c:pt>
                <c:pt idx="171">
                  <c:v>1.0345368591031899E-2</c:v>
                </c:pt>
                <c:pt idx="172">
                  <c:v>1.07550516365652E-2</c:v>
                </c:pt>
                <c:pt idx="173">
                  <c:v>9.3479602858770206E-3</c:v>
                </c:pt>
                <c:pt idx="174">
                  <c:v>7.5848832910197202E-3</c:v>
                </c:pt>
                <c:pt idx="175">
                  <c:v>4.3761314815950799E-3</c:v>
                </c:pt>
                <c:pt idx="176">
                  <c:v>3.3895192845376302E-4</c:v>
                </c:pt>
                <c:pt idx="177" formatCode="0.00E+00">
                  <c:v>7.2646339745625495E-5</c:v>
                </c:pt>
                <c:pt idx="178">
                  <c:v>6.7540017322212402E-3</c:v>
                </c:pt>
                <c:pt idx="179">
                  <c:v>1.46613043507053E-2</c:v>
                </c:pt>
                <c:pt idx="180">
                  <c:v>1.5402624897860999E-2</c:v>
                </c:pt>
                <c:pt idx="181">
                  <c:v>5.3397777470901601E-3</c:v>
                </c:pt>
                <c:pt idx="182">
                  <c:v>-7.0368249651885303E-3</c:v>
                </c:pt>
                <c:pt idx="183">
                  <c:v>-9.8361296765919499E-3</c:v>
                </c:pt>
                <c:pt idx="184">
                  <c:v>-1.04187649437728E-3</c:v>
                </c:pt>
                <c:pt idx="185">
                  <c:v>7.8975051333078899E-3</c:v>
                </c:pt>
                <c:pt idx="186">
                  <c:v>5.3695215108685102E-3</c:v>
                </c:pt>
                <c:pt idx="187">
                  <c:v>-7.2850578844139199E-3</c:v>
                </c:pt>
                <c:pt idx="188">
                  <c:v>-1.65174857800361E-2</c:v>
                </c:pt>
                <c:pt idx="189">
                  <c:v>-1.2064583659751601E-2</c:v>
                </c:pt>
                <c:pt idx="190">
                  <c:v>2.6248357245844899E-3</c:v>
                </c:pt>
                <c:pt idx="191">
                  <c:v>1.3606499696749701E-2</c:v>
                </c:pt>
                <c:pt idx="192">
                  <c:v>1.24320759108067E-2</c:v>
                </c:pt>
                <c:pt idx="193">
                  <c:v>4.09853278224991E-3</c:v>
                </c:pt>
                <c:pt idx="194">
                  <c:v>-4.93003802663093E-4</c:v>
                </c:pt>
                <c:pt idx="195">
                  <c:v>3.7488258284166498E-3</c:v>
                </c:pt>
                <c:pt idx="196">
                  <c:v>1.0661348823235901E-2</c:v>
                </c:pt>
                <c:pt idx="197">
                  <c:v>1.14679697763269E-2</c:v>
                </c:pt>
                <c:pt idx="198">
                  <c:v>5.7676117755589302E-3</c:v>
                </c:pt>
                <c:pt idx="199" formatCode="0.00E+00">
                  <c:v>2.0153565980240698E-6</c:v>
                </c:pt>
                <c:pt idx="200">
                  <c:v>-3.9710297561162299E-4</c:v>
                </c:pt>
                <c:pt idx="201">
                  <c:v>3.3368568016654398E-3</c:v>
                </c:pt>
                <c:pt idx="202">
                  <c:v>6.2840937658416697E-3</c:v>
                </c:pt>
                <c:pt idx="203">
                  <c:v>4.71717857492953E-3</c:v>
                </c:pt>
                <c:pt idx="204">
                  <c:v>1.6569151147256201E-4</c:v>
                </c:pt>
                <c:pt idx="205">
                  <c:v>-2.29238695256789E-3</c:v>
                </c:pt>
                <c:pt idx="206">
                  <c:v>-1.5754346304829E-3</c:v>
                </c:pt>
                <c:pt idx="207">
                  <c:v>3.1242957821595299E-3</c:v>
                </c:pt>
                <c:pt idx="208">
                  <c:v>1.10992841144473E-2</c:v>
                </c:pt>
                <c:pt idx="209">
                  <c:v>2.1136508773041001E-2</c:v>
                </c:pt>
                <c:pt idx="210">
                  <c:v>2.9574920077699102E-2</c:v>
                </c:pt>
                <c:pt idx="211">
                  <c:v>3.09085007287048E-2</c:v>
                </c:pt>
                <c:pt idx="212">
                  <c:v>2.31156480509268E-2</c:v>
                </c:pt>
                <c:pt idx="213">
                  <c:v>1.04697294636518E-2</c:v>
                </c:pt>
                <c:pt idx="214">
                  <c:v>6.5495260874744903E-4</c:v>
                </c:pt>
                <c:pt idx="215">
                  <c:v>-2.6051570661617201E-3</c:v>
                </c:pt>
                <c:pt idx="216">
                  <c:v>-2.3429481122100998E-3</c:v>
                </c:pt>
                <c:pt idx="217">
                  <c:v>-2.1648659093418802E-3</c:v>
                </c:pt>
                <c:pt idx="218">
                  <c:v>-4.6203569946211102E-3</c:v>
                </c:pt>
                <c:pt idx="219">
                  <c:v>-6.0907251786124703E-3</c:v>
                </c:pt>
                <c:pt idx="220">
                  <c:v>-3.8363572082726499E-3</c:v>
                </c:pt>
                <c:pt idx="221">
                  <c:v>1.39159962339868E-3</c:v>
                </c:pt>
                <c:pt idx="222">
                  <c:v>5.2646658495971001E-3</c:v>
                </c:pt>
                <c:pt idx="223">
                  <c:v>5.5817308713057602E-3</c:v>
                </c:pt>
                <c:pt idx="224">
                  <c:v>5.5042648705789102E-3</c:v>
                </c:pt>
                <c:pt idx="225">
                  <c:v>8.1766165594951597E-3</c:v>
                </c:pt>
                <c:pt idx="226">
                  <c:v>1.4181122090031299E-2</c:v>
                </c:pt>
                <c:pt idx="227">
                  <c:v>1.92752420871454E-2</c:v>
                </c:pt>
                <c:pt idx="228">
                  <c:v>1.8465426989779599E-2</c:v>
                </c:pt>
                <c:pt idx="229">
                  <c:v>9.9542522387839807E-3</c:v>
                </c:pt>
                <c:pt idx="230">
                  <c:v>-2.0931344609703998E-3</c:v>
                </c:pt>
                <c:pt idx="231">
                  <c:v>-1.0025172843940401E-2</c:v>
                </c:pt>
                <c:pt idx="232">
                  <c:v>-9.0534303181016504E-3</c:v>
                </c:pt>
                <c:pt idx="233">
                  <c:v>-1.0939680868905901E-3</c:v>
                </c:pt>
                <c:pt idx="234">
                  <c:v>6.3554323502515199E-3</c:v>
                </c:pt>
                <c:pt idx="235">
                  <c:v>6.6521437536968403E-3</c:v>
                </c:pt>
                <c:pt idx="236">
                  <c:v>-3.1079081160398998E-4</c:v>
                </c:pt>
                <c:pt idx="237">
                  <c:v>-6.1698365871542702E-3</c:v>
                </c:pt>
                <c:pt idx="238">
                  <c:v>-4.0279703305645701E-3</c:v>
                </c:pt>
                <c:pt idx="239">
                  <c:v>4.7496232114786503E-3</c:v>
                </c:pt>
                <c:pt idx="240">
                  <c:v>9.3843346593700198E-3</c:v>
                </c:pt>
                <c:pt idx="241">
                  <c:v>2.94448133407103E-3</c:v>
                </c:pt>
                <c:pt idx="242">
                  <c:v>-1.1060513760711601E-2</c:v>
                </c:pt>
                <c:pt idx="243">
                  <c:v>-2.0282461527817802E-2</c:v>
                </c:pt>
                <c:pt idx="244">
                  <c:v>-1.6469674991669601E-2</c:v>
                </c:pt>
                <c:pt idx="245">
                  <c:v>-4.1499383723231E-3</c:v>
                </c:pt>
                <c:pt idx="246">
                  <c:v>3.9694311323889902E-3</c:v>
                </c:pt>
                <c:pt idx="247">
                  <c:v>5.3587745491023105E-4</c:v>
                </c:pt>
                <c:pt idx="248">
                  <c:v>-7.9002422850658199E-3</c:v>
                </c:pt>
                <c:pt idx="249">
                  <c:v>-9.8486103418763404E-3</c:v>
                </c:pt>
                <c:pt idx="250">
                  <c:v>-1.08829489724547E-3</c:v>
                </c:pt>
                <c:pt idx="251">
                  <c:v>1.1048215583994899E-2</c:v>
                </c:pt>
                <c:pt idx="252">
                  <c:v>1.4444766478936701E-2</c:v>
                </c:pt>
                <c:pt idx="253">
                  <c:v>5.7077018240074698E-3</c:v>
                </c:pt>
                <c:pt idx="254">
                  <c:v>-7.2332210387331302E-3</c:v>
                </c:pt>
                <c:pt idx="255">
                  <c:v>-1.03681967582256E-2</c:v>
                </c:pt>
                <c:pt idx="256">
                  <c:v>-1.3561465678898199E-3</c:v>
                </c:pt>
                <c:pt idx="257">
                  <c:v>1.34420234225258E-2</c:v>
                </c:pt>
                <c:pt idx="258">
                  <c:v>2.2788507139492899E-2</c:v>
                </c:pt>
                <c:pt idx="259">
                  <c:v>2.14289439904892E-2</c:v>
                </c:pt>
                <c:pt idx="260">
                  <c:v>1.4620079548608901E-2</c:v>
                </c:pt>
                <c:pt idx="261">
                  <c:v>1.10001342929561E-2</c:v>
                </c:pt>
                <c:pt idx="262">
                  <c:v>1.35916996259572E-2</c:v>
                </c:pt>
                <c:pt idx="263">
                  <c:v>1.5199524714471301E-2</c:v>
                </c:pt>
                <c:pt idx="264">
                  <c:v>7.4884034039552601E-3</c:v>
                </c:pt>
                <c:pt idx="265">
                  <c:v>-1.0039665077348599E-2</c:v>
                </c:pt>
                <c:pt idx="266">
                  <c:v>-2.6375890097494199E-2</c:v>
                </c:pt>
                <c:pt idx="267">
                  <c:v>-2.5379583272273701E-2</c:v>
                </c:pt>
                <c:pt idx="268">
                  <c:v>-6.2624095448642197E-3</c:v>
                </c:pt>
                <c:pt idx="269">
                  <c:v>1.6226196870971699E-2</c:v>
                </c:pt>
                <c:pt idx="270">
                  <c:v>2.1151559923630301E-2</c:v>
                </c:pt>
                <c:pt idx="271">
                  <c:v>5.4843324406946697E-3</c:v>
                </c:pt>
                <c:pt idx="272">
                  <c:v>-1.4327430251949E-2</c:v>
                </c:pt>
                <c:pt idx="273">
                  <c:v>-1.5652848943795698E-2</c:v>
                </c:pt>
                <c:pt idx="274">
                  <c:v>5.4050728348410196E-3</c:v>
                </c:pt>
                <c:pt idx="275">
                  <c:v>2.81102254476834E-2</c:v>
                </c:pt>
                <c:pt idx="276">
                  <c:v>3.0019810649774301E-2</c:v>
                </c:pt>
                <c:pt idx="277">
                  <c:v>8.7279528563124799E-3</c:v>
                </c:pt>
                <c:pt idx="278">
                  <c:v>-1.43021498547819E-2</c:v>
                </c:pt>
                <c:pt idx="279">
                  <c:v>-1.9883914673288001E-2</c:v>
                </c:pt>
                <c:pt idx="280">
                  <c:v>-8.9487103900157908E-3</c:v>
                </c:pt>
                <c:pt idx="281">
                  <c:v>-8.1546225702389997E-4</c:v>
                </c:pt>
                <c:pt idx="282">
                  <c:v>-7.58091185389326E-3</c:v>
                </c:pt>
                <c:pt idx="283">
                  <c:v>-1.9467457363596102E-2</c:v>
                </c:pt>
                <c:pt idx="284">
                  <c:v>-1.8569023512030498E-2</c:v>
                </c:pt>
                <c:pt idx="285">
                  <c:v>-6.8794226556403201E-4</c:v>
                </c:pt>
                <c:pt idx="286">
                  <c:v>1.8390394514394899E-2</c:v>
                </c:pt>
                <c:pt idx="287">
                  <c:v>2.2833239153812999E-2</c:v>
                </c:pt>
                <c:pt idx="288">
                  <c:v>1.39761608904681E-2</c:v>
                </c:pt>
                <c:pt idx="289">
                  <c:v>8.58491831952388E-3</c:v>
                </c:pt>
                <c:pt idx="290">
                  <c:v>1.52516337735293E-2</c:v>
                </c:pt>
                <c:pt idx="291">
                  <c:v>2.2267494900518301E-2</c:v>
                </c:pt>
                <c:pt idx="292">
                  <c:v>1.3684438267889201E-2</c:v>
                </c:pt>
                <c:pt idx="293">
                  <c:v>-8.6669208561770909E-3</c:v>
                </c:pt>
                <c:pt idx="294">
                  <c:v>-2.3818530703191398E-2</c:v>
                </c:pt>
                <c:pt idx="295">
                  <c:v>-1.32942017023599E-2</c:v>
                </c:pt>
                <c:pt idx="296">
                  <c:v>1.45310197408567E-2</c:v>
                </c:pt>
                <c:pt idx="297">
                  <c:v>3.42949366416231E-2</c:v>
                </c:pt>
                <c:pt idx="298">
                  <c:v>2.6796601934498499E-2</c:v>
                </c:pt>
                <c:pt idx="299">
                  <c:v>2.2324002360851001E-3</c:v>
                </c:pt>
                <c:pt idx="300">
                  <c:v>-1.58795738461576E-2</c:v>
                </c:pt>
                <c:pt idx="301">
                  <c:v>-1.3958743874195E-2</c:v>
                </c:pt>
                <c:pt idx="302">
                  <c:v>-1.1349418766326801E-3</c:v>
                </c:pt>
                <c:pt idx="303">
                  <c:v>6.3010251651215397E-3</c:v>
                </c:pt>
                <c:pt idx="304">
                  <c:v>2.7039714363713001E-3</c:v>
                </c:pt>
                <c:pt idx="305">
                  <c:v>-4.5750991711149503E-3</c:v>
                </c:pt>
                <c:pt idx="306">
                  <c:v>-7.6622873023370897E-3</c:v>
                </c:pt>
                <c:pt idx="307">
                  <c:v>-8.9580837174648292E-3</c:v>
                </c:pt>
                <c:pt idx="308">
                  <c:v>-1.2943058002338E-2</c:v>
                </c:pt>
                <c:pt idx="309">
                  <c:v>-1.6645891831422399E-2</c:v>
                </c:pt>
                <c:pt idx="310">
                  <c:v>-1.0452840545110399E-2</c:v>
                </c:pt>
                <c:pt idx="311">
                  <c:v>6.5513148688674302E-3</c:v>
                </c:pt>
                <c:pt idx="312">
                  <c:v>2.35281350638923E-2</c:v>
                </c:pt>
                <c:pt idx="313">
                  <c:v>2.6943737210385201E-2</c:v>
                </c:pt>
                <c:pt idx="314">
                  <c:v>1.5916141483280001E-2</c:v>
                </c:pt>
                <c:pt idx="315">
                  <c:v>4.62959878998076E-3</c:v>
                </c:pt>
                <c:pt idx="316">
                  <c:v>5.1987013670771499E-3</c:v>
                </c:pt>
                <c:pt idx="317">
                  <c:v>1.46521306449535E-2</c:v>
                </c:pt>
                <c:pt idx="318">
                  <c:v>1.8824486059086099E-2</c:v>
                </c:pt>
                <c:pt idx="319">
                  <c:v>1.02537109263982E-2</c:v>
                </c:pt>
                <c:pt idx="320">
                  <c:v>-3.8626432227990498E-3</c:v>
                </c:pt>
                <c:pt idx="321">
                  <c:v>-1.2784256306285E-2</c:v>
                </c:pt>
                <c:pt idx="322">
                  <c:v>-1.2632589521170599E-2</c:v>
                </c:pt>
                <c:pt idx="323">
                  <c:v>-1.06402572118944E-2</c:v>
                </c:pt>
                <c:pt idx="324">
                  <c:v>-1.1638405626114E-2</c:v>
                </c:pt>
                <c:pt idx="325">
                  <c:v>-1.33097330922446E-2</c:v>
                </c:pt>
                <c:pt idx="326">
                  <c:v>-8.7810516293964896E-3</c:v>
                </c:pt>
                <c:pt idx="327">
                  <c:v>1.6144797982676499E-3</c:v>
                </c:pt>
                <c:pt idx="328">
                  <c:v>8.9045072590744102E-3</c:v>
                </c:pt>
                <c:pt idx="329">
                  <c:v>8.5225033160323295E-3</c:v>
                </c:pt>
                <c:pt idx="330">
                  <c:v>3.2773549721784199E-3</c:v>
                </c:pt>
                <c:pt idx="331">
                  <c:v>2.7109330651024499E-3</c:v>
                </c:pt>
                <c:pt idx="332">
                  <c:v>7.9219462674320895E-3</c:v>
                </c:pt>
                <c:pt idx="333">
                  <c:v>1.3081075305392801E-2</c:v>
                </c:pt>
                <c:pt idx="334">
                  <c:v>1.1509945062141201E-2</c:v>
                </c:pt>
                <c:pt idx="335">
                  <c:v>5.8259117255154303E-3</c:v>
                </c:pt>
                <c:pt idx="336">
                  <c:v>3.6713130770960902E-3</c:v>
                </c:pt>
                <c:pt idx="337">
                  <c:v>6.5920536950842702E-3</c:v>
                </c:pt>
                <c:pt idx="338">
                  <c:v>7.7670470835045097E-3</c:v>
                </c:pt>
                <c:pt idx="339">
                  <c:v>8.1083669647716403E-4</c:v>
                </c:pt>
                <c:pt idx="340">
                  <c:v>-9.7254221531440609E-3</c:v>
                </c:pt>
                <c:pt idx="341">
                  <c:v>-1.2507032695221401E-2</c:v>
                </c:pt>
                <c:pt idx="342">
                  <c:v>-2.6845723603861299E-3</c:v>
                </c:pt>
                <c:pt idx="343">
                  <c:v>1.02103754965037E-2</c:v>
                </c:pt>
                <c:pt idx="344">
                  <c:v>1.24157124145261E-2</c:v>
                </c:pt>
                <c:pt idx="345">
                  <c:v>-2.78320378517242E-4</c:v>
                </c:pt>
                <c:pt idx="346">
                  <c:v>-1.49147095999696E-2</c:v>
                </c:pt>
                <c:pt idx="347">
                  <c:v>-1.7023619342093201E-2</c:v>
                </c:pt>
                <c:pt idx="348">
                  <c:v>-4.5667256824237596E-3</c:v>
                </c:pt>
                <c:pt idx="349">
                  <c:v>9.3887319085322104E-3</c:v>
                </c:pt>
                <c:pt idx="350">
                  <c:v>1.16462225559733E-2</c:v>
                </c:pt>
                <c:pt idx="351">
                  <c:v>3.1269294673937401E-3</c:v>
                </c:pt>
                <c:pt idx="352">
                  <c:v>-4.4856242504568104E-3</c:v>
                </c:pt>
                <c:pt idx="353">
                  <c:v>-8.5119596180708798E-4</c:v>
                </c:pt>
                <c:pt idx="354">
                  <c:v>9.1908515049944697E-3</c:v>
                </c:pt>
                <c:pt idx="355">
                  <c:v>1.28751933147737E-2</c:v>
                </c:pt>
                <c:pt idx="356">
                  <c:v>4.5657621729275101E-3</c:v>
                </c:pt>
                <c:pt idx="357">
                  <c:v>-7.2438862219059803E-3</c:v>
                </c:pt>
                <c:pt idx="358">
                  <c:v>-6.9241628804101504E-3</c:v>
                </c:pt>
                <c:pt idx="359">
                  <c:v>9.7570774709161805E-3</c:v>
                </c:pt>
                <c:pt idx="360">
                  <c:v>3.1639793491087601E-2</c:v>
                </c:pt>
                <c:pt idx="361">
                  <c:v>4.0367739640509097E-2</c:v>
                </c:pt>
                <c:pt idx="362">
                  <c:v>3.01235418534858E-2</c:v>
                </c:pt>
                <c:pt idx="363">
                  <c:v>1.0867268307649201E-2</c:v>
                </c:pt>
                <c:pt idx="364">
                  <c:v>-3.0367683245280399E-3</c:v>
                </c:pt>
                <c:pt idx="365">
                  <c:v>-3.9363742850184397E-3</c:v>
                </c:pt>
                <c:pt idx="366">
                  <c:v>2.5604909070628699E-4</c:v>
                </c:pt>
                <c:pt idx="367">
                  <c:v>5.5878019219022504E-4</c:v>
                </c:pt>
                <c:pt idx="368">
                  <c:v>-5.6205080868948001E-3</c:v>
                </c:pt>
                <c:pt idx="369">
                  <c:v>-9.7666175359947694E-3</c:v>
                </c:pt>
                <c:pt idx="370">
                  <c:v>-8.01982022144411E-3</c:v>
                </c:pt>
                <c:pt idx="371">
                  <c:v>-4.0845010896073397E-3</c:v>
                </c:pt>
                <c:pt idx="372">
                  <c:v>-5.89560090408121E-3</c:v>
                </c:pt>
                <c:pt idx="373">
                  <c:v>-1.4325707041104601E-2</c:v>
                </c:pt>
                <c:pt idx="374">
                  <c:v>-1.9554003246887702E-2</c:v>
                </c:pt>
                <c:pt idx="375">
                  <c:v>-1.23238575635374E-2</c:v>
                </c:pt>
                <c:pt idx="376">
                  <c:v>4.4677372508291503E-3</c:v>
                </c:pt>
                <c:pt idx="377">
                  <c:v>1.7806587260877801E-2</c:v>
                </c:pt>
                <c:pt idx="378">
                  <c:v>1.7235348351950699E-2</c:v>
                </c:pt>
                <c:pt idx="379">
                  <c:v>6.1801949735083503E-3</c:v>
                </c:pt>
                <c:pt idx="380">
                  <c:v>-4.33270307826061E-3</c:v>
                </c:pt>
                <c:pt idx="381">
                  <c:v>-8.3878772898204508E-3</c:v>
                </c:pt>
                <c:pt idx="382">
                  <c:v>-1.03441696999868E-2</c:v>
                </c:pt>
                <c:pt idx="383">
                  <c:v>-1.52047860543176E-2</c:v>
                </c:pt>
                <c:pt idx="384">
                  <c:v>-2.1032424798995999E-2</c:v>
                </c:pt>
                <c:pt idx="385">
                  <c:v>-1.90443600553332E-2</c:v>
                </c:pt>
                <c:pt idx="386">
                  <c:v>-6.3947909038255604E-3</c:v>
                </c:pt>
                <c:pt idx="387">
                  <c:v>9.3359815546583003E-3</c:v>
                </c:pt>
                <c:pt idx="388">
                  <c:v>1.5287780804221499E-2</c:v>
                </c:pt>
                <c:pt idx="389">
                  <c:v>9.7506972271413101E-3</c:v>
                </c:pt>
                <c:pt idx="390">
                  <c:v>1.1476953511391299E-3</c:v>
                </c:pt>
                <c:pt idx="391">
                  <c:v>-9.0089095972613797E-4</c:v>
                </c:pt>
                <c:pt idx="392">
                  <c:v>2.2908771060663399E-3</c:v>
                </c:pt>
                <c:pt idx="393">
                  <c:v>3.4202145370334602E-3</c:v>
                </c:pt>
                <c:pt idx="394">
                  <c:v>-7.4795711233169001E-4</c:v>
                </c:pt>
                <c:pt idx="395">
                  <c:v>-4.0045670983437E-3</c:v>
                </c:pt>
                <c:pt idx="396">
                  <c:v>7.8461515187702702E-4</c:v>
                </c:pt>
                <c:pt idx="397">
                  <c:v>1.3253121806175499E-2</c:v>
                </c:pt>
                <c:pt idx="398">
                  <c:v>2.3409892889518901E-2</c:v>
                </c:pt>
                <c:pt idx="399">
                  <c:v>2.2895987269831799E-2</c:v>
                </c:pt>
                <c:pt idx="400">
                  <c:v>1.28887214354651E-2</c:v>
                </c:pt>
                <c:pt idx="401">
                  <c:v>2.5370083421729301E-3</c:v>
                </c:pt>
                <c:pt idx="402">
                  <c:v>-1.74941129535096E-3</c:v>
                </c:pt>
                <c:pt idx="403">
                  <c:v>3.5435232177540298E-4</c:v>
                </c:pt>
                <c:pt idx="404">
                  <c:v>5.1217956600460501E-3</c:v>
                </c:pt>
                <c:pt idx="405">
                  <c:v>8.5971596866065807E-3</c:v>
                </c:pt>
                <c:pt idx="406">
                  <c:v>8.96915098971722E-3</c:v>
                </c:pt>
                <c:pt idx="407">
                  <c:v>5.0616287293271302E-3</c:v>
                </c:pt>
                <c:pt idx="408">
                  <c:v>-2.4926768327442599E-3</c:v>
                </c:pt>
                <c:pt idx="409">
                  <c:v>-1.1074922108417999E-2</c:v>
                </c:pt>
                <c:pt idx="410">
                  <c:v>-1.5266363704886401E-2</c:v>
                </c:pt>
                <c:pt idx="411">
                  <c:v>-1.2807910099480299E-2</c:v>
                </c:pt>
                <c:pt idx="412">
                  <c:v>-6.2588379821052701E-3</c:v>
                </c:pt>
                <c:pt idx="413">
                  <c:v>-1.81390331442504E-3</c:v>
                </c:pt>
                <c:pt idx="414">
                  <c:v>-3.5516756632207199E-3</c:v>
                </c:pt>
                <c:pt idx="415">
                  <c:v>-9.15282171621494E-3</c:v>
                </c:pt>
                <c:pt idx="416">
                  <c:v>-1.23117841283125E-2</c:v>
                </c:pt>
                <c:pt idx="417">
                  <c:v>-7.8032223736899803E-3</c:v>
                </c:pt>
                <c:pt idx="418">
                  <c:v>1.3699649844174E-3</c:v>
                </c:pt>
                <c:pt idx="419">
                  <c:v>7.6566196929342299E-3</c:v>
                </c:pt>
                <c:pt idx="420">
                  <c:v>4.0880149995767097E-3</c:v>
                </c:pt>
                <c:pt idx="421">
                  <c:v>-8.0474323983720907E-3</c:v>
                </c:pt>
                <c:pt idx="422">
                  <c:v>-1.8776502244450301E-2</c:v>
                </c:pt>
                <c:pt idx="423">
                  <c:v>-1.6870884030354898E-2</c:v>
                </c:pt>
                <c:pt idx="424">
                  <c:v>-1.7668876572577499E-3</c:v>
                </c:pt>
                <c:pt idx="425">
                  <c:v>1.54432175759077E-2</c:v>
                </c:pt>
                <c:pt idx="426">
                  <c:v>2.0958084777574999E-2</c:v>
                </c:pt>
                <c:pt idx="427">
                  <c:v>1.23931968900482E-2</c:v>
                </c:pt>
                <c:pt idx="428">
                  <c:v>-3.88921082475029E-4</c:v>
                </c:pt>
                <c:pt idx="429">
                  <c:v>-4.3585076844914299E-3</c:v>
                </c:pt>
                <c:pt idx="430">
                  <c:v>9.7785002358165198E-4</c:v>
                </c:pt>
                <c:pt idx="431">
                  <c:v>5.8320617211074397E-3</c:v>
                </c:pt>
                <c:pt idx="432">
                  <c:v>3.2635000704663102E-3</c:v>
                </c:pt>
                <c:pt idx="433">
                  <c:v>-2.8156653283980299E-3</c:v>
                </c:pt>
                <c:pt idx="434">
                  <c:v>-3.0766138749760701E-3</c:v>
                </c:pt>
                <c:pt idx="435">
                  <c:v>4.3196449980146398E-3</c:v>
                </c:pt>
                <c:pt idx="436">
                  <c:v>1.04711182756388E-2</c:v>
                </c:pt>
                <c:pt idx="437">
                  <c:v>5.3385734961657397E-3</c:v>
                </c:pt>
                <c:pt idx="438">
                  <c:v>-9.1653296217599194E-3</c:v>
                </c:pt>
                <c:pt idx="439">
                  <c:v>-2.1479985427590598E-2</c:v>
                </c:pt>
                <c:pt idx="440">
                  <c:v>-2.3550155337868101E-2</c:v>
                </c:pt>
                <c:pt idx="441">
                  <c:v>-1.8155384226812201E-2</c:v>
                </c:pt>
                <c:pt idx="442">
                  <c:v>-1.2573957601166299E-2</c:v>
                </c:pt>
                <c:pt idx="443">
                  <c:v>-8.8659006519503092E-3</c:v>
                </c:pt>
                <c:pt idx="444">
                  <c:v>-2.96325429067482E-3</c:v>
                </c:pt>
                <c:pt idx="445">
                  <c:v>7.0068889496633403E-3</c:v>
                </c:pt>
                <c:pt idx="446">
                  <c:v>1.5060878970781E-2</c:v>
                </c:pt>
                <c:pt idx="447">
                  <c:v>1.4500072175877799E-2</c:v>
                </c:pt>
                <c:pt idx="448">
                  <c:v>5.1789014931223299E-3</c:v>
                </c:pt>
                <c:pt idx="449">
                  <c:v>-3.7932613906261001E-3</c:v>
                </c:pt>
                <c:pt idx="450">
                  <c:v>-4.7176807186512801E-3</c:v>
                </c:pt>
                <c:pt idx="451">
                  <c:v>3.12529912682258E-3</c:v>
                </c:pt>
                <c:pt idx="452">
                  <c:v>1.00748518678249E-2</c:v>
                </c:pt>
                <c:pt idx="453">
                  <c:v>9.5017239195494402E-3</c:v>
                </c:pt>
                <c:pt idx="454">
                  <c:v>6.3323572123817899E-4</c:v>
                </c:pt>
                <c:pt idx="455">
                  <c:v>-8.7796878333061008E-3</c:v>
                </c:pt>
                <c:pt idx="456">
                  <c:v>-1.28303883887464E-2</c:v>
                </c:pt>
                <c:pt idx="457">
                  <c:v>-6.80452552058882E-3</c:v>
                </c:pt>
                <c:pt idx="458">
                  <c:v>3.8313764667987599E-3</c:v>
                </c:pt>
                <c:pt idx="459">
                  <c:v>1.12020893746609E-2</c:v>
                </c:pt>
                <c:pt idx="460">
                  <c:v>9.0543257259836502E-3</c:v>
                </c:pt>
                <c:pt idx="461">
                  <c:v>1.4928985413773499E-3</c:v>
                </c:pt>
                <c:pt idx="462">
                  <c:v>-1.5570659512188401E-3</c:v>
                </c:pt>
                <c:pt idx="463">
                  <c:v>5.0250330035525202E-3</c:v>
                </c:pt>
                <c:pt idx="464">
                  <c:v>1.55323161974611E-2</c:v>
                </c:pt>
                <c:pt idx="465">
                  <c:v>1.66684333577167E-2</c:v>
                </c:pt>
                <c:pt idx="466">
                  <c:v>5.4704879686528702E-3</c:v>
                </c:pt>
                <c:pt idx="467">
                  <c:v>-7.9758657880780303E-3</c:v>
                </c:pt>
                <c:pt idx="468">
                  <c:v>-8.9891599842603104E-3</c:v>
                </c:pt>
                <c:pt idx="469">
                  <c:v>2.1295050523308899E-3</c:v>
                </c:pt>
                <c:pt idx="470">
                  <c:v>1.17375944028364E-2</c:v>
                </c:pt>
                <c:pt idx="471">
                  <c:v>7.2548802403721597E-3</c:v>
                </c:pt>
                <c:pt idx="472">
                  <c:v>-7.3240457856634401E-3</c:v>
                </c:pt>
                <c:pt idx="473">
                  <c:v>-1.68522223663688E-2</c:v>
                </c:pt>
                <c:pt idx="474">
                  <c:v>-1.3223940298392699E-2</c:v>
                </c:pt>
                <c:pt idx="475">
                  <c:v>-3.8544491516924401E-3</c:v>
                </c:pt>
                <c:pt idx="476">
                  <c:v>-9.906174702886579E-4</c:v>
                </c:pt>
                <c:pt idx="477">
                  <c:v>-5.4662038663103102E-3</c:v>
                </c:pt>
                <c:pt idx="478">
                  <c:v>-7.7222033976028998E-3</c:v>
                </c:pt>
                <c:pt idx="479">
                  <c:v>-1.3885216041088801E-3</c:v>
                </c:pt>
                <c:pt idx="480">
                  <c:v>9.0485728779487497E-3</c:v>
                </c:pt>
                <c:pt idx="481">
                  <c:v>1.2821114940981201E-2</c:v>
                </c:pt>
                <c:pt idx="482">
                  <c:v>6.2204906142509396E-3</c:v>
                </c:pt>
                <c:pt idx="483">
                  <c:v>-4.2897311235835E-3</c:v>
                </c:pt>
                <c:pt idx="484">
                  <c:v>-1.1981847236487399E-2</c:v>
                </c:pt>
                <c:pt idx="485">
                  <c:v>-1.48201457001966E-2</c:v>
                </c:pt>
                <c:pt idx="486">
                  <c:v>-1.47652519967141E-2</c:v>
                </c:pt>
                <c:pt idx="487">
                  <c:v>-1.0527211423179901E-2</c:v>
                </c:pt>
                <c:pt idx="488">
                  <c:v>-1.06219365250228E-3</c:v>
                </c:pt>
                <c:pt idx="489">
                  <c:v>9.5495382289567995E-3</c:v>
                </c:pt>
                <c:pt idx="490">
                  <c:v>1.3175101313231701E-2</c:v>
                </c:pt>
                <c:pt idx="491">
                  <c:v>5.1474088635313497E-3</c:v>
                </c:pt>
                <c:pt idx="492">
                  <c:v>-6.7926503763694199E-3</c:v>
                </c:pt>
                <c:pt idx="493">
                  <c:v>-1.0736656795144401E-2</c:v>
                </c:pt>
                <c:pt idx="494">
                  <c:v>-3.5735399419321101E-3</c:v>
                </c:pt>
                <c:pt idx="495">
                  <c:v>6.2144951032263203E-3</c:v>
                </c:pt>
                <c:pt idx="496">
                  <c:v>8.2576136125058694E-3</c:v>
                </c:pt>
                <c:pt idx="497">
                  <c:v>1.3649731516978899E-3</c:v>
                </c:pt>
                <c:pt idx="498">
                  <c:v>-7.67365474703929E-3</c:v>
                </c:pt>
                <c:pt idx="499">
                  <c:v>-1.21737340515292E-2</c:v>
                </c:pt>
                <c:pt idx="500">
                  <c:v>-1.2168766145546199E-2</c:v>
                </c:pt>
                <c:pt idx="501">
                  <c:v>-1.1207367382130899E-2</c:v>
                </c:pt>
                <c:pt idx="502">
                  <c:v>-8.5256605684184503E-3</c:v>
                </c:pt>
                <c:pt idx="503">
                  <c:v>-1.1480648857590499E-3</c:v>
                </c:pt>
                <c:pt idx="504">
                  <c:v>1.00651149147927E-2</c:v>
                </c:pt>
                <c:pt idx="505">
                  <c:v>1.7185184270200601E-2</c:v>
                </c:pt>
                <c:pt idx="506">
                  <c:v>1.43375763101768E-2</c:v>
                </c:pt>
                <c:pt idx="507">
                  <c:v>4.11970710384331E-3</c:v>
                </c:pt>
                <c:pt idx="508">
                  <c:v>-3.1497541553101999E-3</c:v>
                </c:pt>
                <c:pt idx="509">
                  <c:v>-2.3596515276737501E-3</c:v>
                </c:pt>
                <c:pt idx="510">
                  <c:v>4.0153593668322699E-3</c:v>
                </c:pt>
                <c:pt idx="511">
                  <c:v>7.02769336929456E-3</c:v>
                </c:pt>
                <c:pt idx="512">
                  <c:v>3.58403763725914E-3</c:v>
                </c:pt>
                <c:pt idx="513">
                  <c:v>-2.4730019802731199E-3</c:v>
                </c:pt>
                <c:pt idx="514">
                  <c:v>-4.2385283131193101E-3</c:v>
                </c:pt>
                <c:pt idx="515">
                  <c:v>-9.83257818114475E-4</c:v>
                </c:pt>
                <c:pt idx="516">
                  <c:v>2.80300375155372E-3</c:v>
                </c:pt>
                <c:pt idx="517">
                  <c:v>3.22044122664471E-3</c:v>
                </c:pt>
                <c:pt idx="518">
                  <c:v>2.1295666782978301E-3</c:v>
                </c:pt>
                <c:pt idx="519">
                  <c:v>2.36755280444311E-3</c:v>
                </c:pt>
                <c:pt idx="520">
                  <c:v>4.3310450163170202E-3</c:v>
                </c:pt>
                <c:pt idx="521">
                  <c:v>5.0198256592598398E-3</c:v>
                </c:pt>
                <c:pt idx="522">
                  <c:v>2.4936433697094898E-3</c:v>
                </c:pt>
                <c:pt idx="523">
                  <c:v>-3.25090517976186E-3</c:v>
                </c:pt>
                <c:pt idx="524">
                  <c:v>-8.8214762640412298E-3</c:v>
                </c:pt>
                <c:pt idx="525">
                  <c:v>-1.11992339216839E-2</c:v>
                </c:pt>
                <c:pt idx="526">
                  <c:v>-9.5322407096485508E-3</c:v>
                </c:pt>
                <c:pt idx="527">
                  <c:v>-4.6880118178670004E-3</c:v>
                </c:pt>
                <c:pt idx="528">
                  <c:v>3.0295733654484998E-3</c:v>
                </c:pt>
                <c:pt idx="529">
                  <c:v>9.3546723670592299E-3</c:v>
                </c:pt>
                <c:pt idx="530">
                  <c:v>1.03549420264374E-2</c:v>
                </c:pt>
                <c:pt idx="531">
                  <c:v>4.4781803230899697E-3</c:v>
                </c:pt>
                <c:pt idx="532">
                  <c:v>-3.7345906661226899E-3</c:v>
                </c:pt>
                <c:pt idx="533">
                  <c:v>-6.9942300971670797E-3</c:v>
                </c:pt>
                <c:pt idx="534" formatCode="0.00E+00">
                  <c:v>-5.7127343542167902E-5</c:v>
                </c:pt>
                <c:pt idx="535">
                  <c:v>1.3893983323495E-2</c:v>
                </c:pt>
                <c:pt idx="536">
                  <c:v>2.3496364203316598E-2</c:v>
                </c:pt>
                <c:pt idx="537">
                  <c:v>2.1599213919049402E-2</c:v>
                </c:pt>
                <c:pt idx="538">
                  <c:v>1.0690119416216301E-2</c:v>
                </c:pt>
                <c:pt idx="539">
                  <c:v>6.0670068332019595E-4</c:v>
                </c:pt>
                <c:pt idx="540">
                  <c:v>-7.7327036318812004E-4</c:v>
                </c:pt>
                <c:pt idx="541">
                  <c:v>6.5650273797825702E-3</c:v>
                </c:pt>
                <c:pt idx="542">
                  <c:v>1.29528762229089E-2</c:v>
                </c:pt>
                <c:pt idx="543">
                  <c:v>9.8922837818200392E-3</c:v>
                </c:pt>
                <c:pt idx="544">
                  <c:v>-2.20602702938648E-3</c:v>
                </c:pt>
                <c:pt idx="545">
                  <c:v>-1.4112854186985799E-2</c:v>
                </c:pt>
                <c:pt idx="546">
                  <c:v>-1.61699229883977E-2</c:v>
                </c:pt>
                <c:pt idx="547">
                  <c:v>-5.9715881688790599E-3</c:v>
                </c:pt>
                <c:pt idx="548">
                  <c:v>8.5534884893319497E-3</c:v>
                </c:pt>
                <c:pt idx="549">
                  <c:v>1.6336668902748701E-2</c:v>
                </c:pt>
                <c:pt idx="550">
                  <c:v>1.27517094833553E-2</c:v>
                </c:pt>
                <c:pt idx="551">
                  <c:v>3.5029195325507602E-3</c:v>
                </c:pt>
                <c:pt idx="552">
                  <c:v>-1.76295146845733E-3</c:v>
                </c:pt>
                <c:pt idx="553">
                  <c:v>1.1820364972887E-3</c:v>
                </c:pt>
                <c:pt idx="554">
                  <c:v>6.0857926562663299E-3</c:v>
                </c:pt>
                <c:pt idx="555">
                  <c:v>5.6433853961201201E-3</c:v>
                </c:pt>
                <c:pt idx="556">
                  <c:v>-1.2225724166416601E-3</c:v>
                </c:pt>
                <c:pt idx="557">
                  <c:v>-6.0364291250400003E-3</c:v>
                </c:pt>
                <c:pt idx="558">
                  <c:v>-3.0125380521116001E-3</c:v>
                </c:pt>
                <c:pt idx="559">
                  <c:v>5.2898556689524997E-3</c:v>
                </c:pt>
                <c:pt idx="560">
                  <c:v>7.8904817503298204E-3</c:v>
                </c:pt>
                <c:pt idx="561">
                  <c:v>2.0469438627723799E-3</c:v>
                </c:pt>
                <c:pt idx="562">
                  <c:v>-5.8320297634727198E-3</c:v>
                </c:pt>
                <c:pt idx="563">
                  <c:v>-5.4074033413696997E-3</c:v>
                </c:pt>
                <c:pt idx="564">
                  <c:v>2.7875058863096299E-3</c:v>
                </c:pt>
                <c:pt idx="565">
                  <c:v>9.8098454409113901E-3</c:v>
                </c:pt>
                <c:pt idx="566">
                  <c:v>5.8995328048630797E-3</c:v>
                </c:pt>
                <c:pt idx="567">
                  <c:v>-4.1171433324317603E-3</c:v>
                </c:pt>
                <c:pt idx="568">
                  <c:v>-9.4241081915674395E-3</c:v>
                </c:pt>
                <c:pt idx="569">
                  <c:v>-4.3011782228770997E-3</c:v>
                </c:pt>
                <c:pt idx="570">
                  <c:v>2.6396572282812699E-3</c:v>
                </c:pt>
                <c:pt idx="571">
                  <c:v>2.4872275216499999E-3</c:v>
                </c:pt>
                <c:pt idx="572">
                  <c:v>-4.65765952101721E-3</c:v>
                </c:pt>
                <c:pt idx="573">
                  <c:v>-8.0014605725536904E-3</c:v>
                </c:pt>
                <c:pt idx="574">
                  <c:v>-2.3464234480596799E-3</c:v>
                </c:pt>
                <c:pt idx="575">
                  <c:v>6.1021962887952801E-3</c:v>
                </c:pt>
                <c:pt idx="576">
                  <c:v>7.2914760004952998E-3</c:v>
                </c:pt>
                <c:pt idx="577">
                  <c:v>1.0459384330913501E-3</c:v>
                </c:pt>
                <c:pt idx="578">
                  <c:v>-2.9207604954865499E-3</c:v>
                </c:pt>
                <c:pt idx="579">
                  <c:v>2.0497422751420799E-3</c:v>
                </c:pt>
                <c:pt idx="580">
                  <c:v>9.6611515663132704E-3</c:v>
                </c:pt>
                <c:pt idx="581">
                  <c:v>8.0550926054394397E-3</c:v>
                </c:pt>
                <c:pt idx="582">
                  <c:v>-2.1106219403369702E-3</c:v>
                </c:pt>
                <c:pt idx="583">
                  <c:v>-8.7350980975227401E-3</c:v>
                </c:pt>
                <c:pt idx="584">
                  <c:v>-3.8022751493547299E-3</c:v>
                </c:pt>
                <c:pt idx="585">
                  <c:v>4.8880305492354104E-3</c:v>
                </c:pt>
                <c:pt idx="586">
                  <c:v>3.3213845525460199E-3</c:v>
                </c:pt>
                <c:pt idx="587">
                  <c:v>-1.0806905753168901E-2</c:v>
                </c:pt>
                <c:pt idx="588">
                  <c:v>-2.3036608194942399E-2</c:v>
                </c:pt>
                <c:pt idx="589">
                  <c:v>-1.8834001341215201E-2</c:v>
                </c:pt>
                <c:pt idx="590">
                  <c:v>-2.4484371398420402E-3</c:v>
                </c:pt>
                <c:pt idx="591">
                  <c:v>7.9468152135591594E-3</c:v>
                </c:pt>
                <c:pt idx="592">
                  <c:v>2.66332526106523E-3</c:v>
                </c:pt>
                <c:pt idx="593">
                  <c:v>-7.3760405915370003E-3</c:v>
                </c:pt>
                <c:pt idx="594">
                  <c:v>-5.1156259913044903E-3</c:v>
                </c:pt>
                <c:pt idx="595">
                  <c:v>1.21888657754303E-2</c:v>
                </c:pt>
                <c:pt idx="596">
                  <c:v>2.8393634544373301E-2</c:v>
                </c:pt>
                <c:pt idx="597">
                  <c:v>2.7342652017827301E-2</c:v>
                </c:pt>
                <c:pt idx="598">
                  <c:v>1.08723495796548E-2</c:v>
                </c:pt>
                <c:pt idx="599">
                  <c:v>-4.2878353631667504E-3</c:v>
                </c:pt>
                <c:pt idx="600">
                  <c:v>-7.4494658819745001E-3</c:v>
                </c:pt>
                <c:pt idx="601">
                  <c:v>-3.3815795770168601E-3</c:v>
                </c:pt>
                <c:pt idx="602">
                  <c:v>-2.0860279718713502E-3</c:v>
                </c:pt>
                <c:pt idx="603">
                  <c:v>-5.8535131302931897E-3</c:v>
                </c:pt>
                <c:pt idx="604">
                  <c:v>-8.4010920331365098E-3</c:v>
                </c:pt>
                <c:pt idx="605">
                  <c:v>-5.9601944489941902E-3</c:v>
                </c:pt>
                <c:pt idx="606">
                  <c:v>-3.2731059286050098E-3</c:v>
                </c:pt>
                <c:pt idx="607">
                  <c:v>-5.9006740670717603E-3</c:v>
                </c:pt>
                <c:pt idx="608">
                  <c:v>-8.6840990383180907E-3</c:v>
                </c:pt>
                <c:pt idx="609">
                  <c:v>-1.8742718888400799E-3</c:v>
                </c:pt>
                <c:pt idx="610">
                  <c:v>1.4528295654366301E-2</c:v>
                </c:pt>
                <c:pt idx="611">
                  <c:v>2.6629385476652001E-2</c:v>
                </c:pt>
                <c:pt idx="612">
                  <c:v>2.03487870567883E-2</c:v>
                </c:pt>
                <c:pt idx="613">
                  <c:v>-5.3481366857399497E-4</c:v>
                </c:pt>
                <c:pt idx="614">
                  <c:v>-1.6945371066051099E-2</c:v>
                </c:pt>
                <c:pt idx="615">
                  <c:v>-1.42051070590558E-2</c:v>
                </c:pt>
                <c:pt idx="616">
                  <c:v>1.5644492506446299E-3</c:v>
                </c:pt>
                <c:pt idx="617">
                  <c:v>1.14824662981271E-2</c:v>
                </c:pt>
                <c:pt idx="618">
                  <c:v>5.9491914156534903E-3</c:v>
                </c:pt>
                <c:pt idx="619">
                  <c:v>-6.1925335790172301E-3</c:v>
                </c:pt>
                <c:pt idx="620">
                  <c:v>-8.6694681394475399E-3</c:v>
                </c:pt>
                <c:pt idx="621">
                  <c:v>3.4171679239452499E-4</c:v>
                </c:pt>
                <c:pt idx="622">
                  <c:v>7.7778444194971401E-3</c:v>
                </c:pt>
                <c:pt idx="623">
                  <c:v>3.1986701752425E-3</c:v>
                </c:pt>
                <c:pt idx="624">
                  <c:v>-6.8735543435202804E-3</c:v>
                </c:pt>
                <c:pt idx="625">
                  <c:v>-6.7907977509301396E-3</c:v>
                </c:pt>
                <c:pt idx="626">
                  <c:v>8.3488382605143695E-3</c:v>
                </c:pt>
                <c:pt idx="627">
                  <c:v>2.4735232893269201E-2</c:v>
                </c:pt>
                <c:pt idx="628">
                  <c:v>2.4377272682632602E-2</c:v>
                </c:pt>
                <c:pt idx="629">
                  <c:v>6.7566425984568797E-3</c:v>
                </c:pt>
                <c:pt idx="630">
                  <c:v>-9.7793006621228196E-3</c:v>
                </c:pt>
                <c:pt idx="631">
                  <c:v>-9.1226780193070303E-3</c:v>
                </c:pt>
                <c:pt idx="632">
                  <c:v>5.4145357018253399E-3</c:v>
                </c:pt>
                <c:pt idx="633">
                  <c:v>1.6890611624350502E-2</c:v>
                </c:pt>
                <c:pt idx="634">
                  <c:v>1.37959779956129E-2</c:v>
                </c:pt>
                <c:pt idx="635">
                  <c:v>2.0354364195203601E-3</c:v>
                </c:pt>
                <c:pt idx="636">
                  <c:v>-5.5933638437109601E-3</c:v>
                </c:pt>
                <c:pt idx="637">
                  <c:v>-4.1309859312264104E-3</c:v>
                </c:pt>
                <c:pt idx="638">
                  <c:v>-8.8727953502202401E-4</c:v>
                </c:pt>
                <c:pt idx="639">
                  <c:v>-1.3564679677731701E-3</c:v>
                </c:pt>
                <c:pt idx="640">
                  <c:v>-2.7703697745685499E-3</c:v>
                </c:pt>
                <c:pt idx="641">
                  <c:v>1.4647451381380201E-3</c:v>
                </c:pt>
                <c:pt idx="642">
                  <c:v>9.1497183582222603E-3</c:v>
                </c:pt>
                <c:pt idx="643">
                  <c:v>1.0959198760952299E-2</c:v>
                </c:pt>
                <c:pt idx="644">
                  <c:v>1.78726048728536E-3</c:v>
                </c:pt>
                <c:pt idx="645">
                  <c:v>-1.0639458496856199E-2</c:v>
                </c:pt>
                <c:pt idx="646">
                  <c:v>-1.42217152313753E-2</c:v>
                </c:pt>
                <c:pt idx="647">
                  <c:v>-9.1706933434717499E-3</c:v>
                </c:pt>
                <c:pt idx="648">
                  <c:v>-7.5348185903559997E-3</c:v>
                </c:pt>
                <c:pt idx="649">
                  <c:v>-1.7904771409539399E-2</c:v>
                </c:pt>
                <c:pt idx="650">
                  <c:v>-3.1565565780466702E-2</c:v>
                </c:pt>
                <c:pt idx="651">
                  <c:v>-3.0720524795019698E-2</c:v>
                </c:pt>
                <c:pt idx="652">
                  <c:v>-9.5452702276602307E-3</c:v>
                </c:pt>
                <c:pt idx="653">
                  <c:v>1.5893325662153599E-2</c:v>
                </c:pt>
                <c:pt idx="654">
                  <c:v>2.25589313360753E-2</c:v>
                </c:pt>
                <c:pt idx="655">
                  <c:v>6.3168007914752803E-3</c:v>
                </c:pt>
                <c:pt idx="656">
                  <c:v>-1.40439152631001E-2</c:v>
                </c:pt>
                <c:pt idx="657">
                  <c:v>-1.71714590899942E-2</c:v>
                </c:pt>
                <c:pt idx="658">
                  <c:v>-9.5026781797059097E-4</c:v>
                </c:pt>
                <c:pt idx="659">
                  <c:v>1.55345199724501E-2</c:v>
                </c:pt>
                <c:pt idx="660">
                  <c:v>1.48891885771572E-2</c:v>
                </c:pt>
                <c:pt idx="661">
                  <c:v>-1.7394193370820401E-3</c:v>
                </c:pt>
                <c:pt idx="662">
                  <c:v>-1.6362307601015699E-2</c:v>
                </c:pt>
                <c:pt idx="663">
                  <c:v>-1.5663631835811299E-2</c:v>
                </c:pt>
                <c:pt idx="664">
                  <c:v>-1.0064311537139E-3</c:v>
                </c:pt>
                <c:pt idx="665">
                  <c:v>1.2367178587990199E-2</c:v>
                </c:pt>
                <c:pt idx="666">
                  <c:v>1.25401242933599E-2</c:v>
                </c:pt>
                <c:pt idx="667">
                  <c:v>7.1444674767270303E-4</c:v>
                </c:pt>
                <c:pt idx="668">
                  <c:v>-1.10925020190006E-2</c:v>
                </c:pt>
                <c:pt idx="669">
                  <c:v>-1.3746901707855501E-2</c:v>
                </c:pt>
                <c:pt idx="670">
                  <c:v>-6.9750705954664E-3</c:v>
                </c:pt>
                <c:pt idx="671">
                  <c:v>1.3377527438602601E-3</c:v>
                </c:pt>
                <c:pt idx="672">
                  <c:v>3.2386817229660501E-3</c:v>
                </c:pt>
                <c:pt idx="673">
                  <c:v>-1.8294657965269899E-3</c:v>
                </c:pt>
                <c:pt idx="674">
                  <c:v>-5.8028485487189897E-3</c:v>
                </c:pt>
                <c:pt idx="675">
                  <c:v>-2.71788674064374E-3</c:v>
                </c:pt>
                <c:pt idx="676">
                  <c:v>5.5985829627777399E-3</c:v>
                </c:pt>
                <c:pt idx="677">
                  <c:v>1.06770365308587E-2</c:v>
                </c:pt>
                <c:pt idx="678">
                  <c:v>7.6327709607544904E-3</c:v>
                </c:pt>
                <c:pt idx="679">
                  <c:v>-1.2068978553477401E-3</c:v>
                </c:pt>
                <c:pt idx="680">
                  <c:v>-6.6154504270581199E-3</c:v>
                </c:pt>
                <c:pt idx="681">
                  <c:v>-4.5938238857716899E-3</c:v>
                </c:pt>
                <c:pt idx="682" formatCode="0.00E+00">
                  <c:v>1.5592729237446202E-5</c:v>
                </c:pt>
                <c:pt idx="683">
                  <c:v>5.0100770591611195E-4</c:v>
                </c:pt>
                <c:pt idx="684">
                  <c:v>-2.3976271061451802E-3</c:v>
                </c:pt>
                <c:pt idx="685">
                  <c:v>-4.3087354172447398E-3</c:v>
                </c:pt>
                <c:pt idx="686">
                  <c:v>-3.58408911823835E-3</c:v>
                </c:pt>
                <c:pt idx="687">
                  <c:v>-3.5028976547161E-3</c:v>
                </c:pt>
                <c:pt idx="688">
                  <c:v>-7.2802279748664803E-3</c:v>
                </c:pt>
                <c:pt idx="689">
                  <c:v>-1.23780045197682E-2</c:v>
                </c:pt>
                <c:pt idx="690">
                  <c:v>-1.2105087024784E-2</c:v>
                </c:pt>
                <c:pt idx="691">
                  <c:v>-6.1797655808036997E-3</c:v>
                </c:pt>
                <c:pt idx="692">
                  <c:v>-1.80425787344946E-3</c:v>
                </c:pt>
                <c:pt idx="693">
                  <c:v>-3.8842476805000799E-3</c:v>
                </c:pt>
                <c:pt idx="694">
                  <c:v>-7.4983332561470899E-3</c:v>
                </c:pt>
                <c:pt idx="695">
                  <c:v>-4.4581600676492604E-3</c:v>
                </c:pt>
                <c:pt idx="696">
                  <c:v>5.70533370381693E-3</c:v>
                </c:pt>
                <c:pt idx="697">
                  <c:v>1.1960778850212401E-2</c:v>
                </c:pt>
                <c:pt idx="698">
                  <c:v>6.37103799442185E-3</c:v>
                </c:pt>
                <c:pt idx="699">
                  <c:v>-4.7600603645913996E-3</c:v>
                </c:pt>
                <c:pt idx="700">
                  <c:v>-6.6663843803108002E-3</c:v>
                </c:pt>
                <c:pt idx="701">
                  <c:v>4.8986546471076996E-3</c:v>
                </c:pt>
                <c:pt idx="702">
                  <c:v>1.8922389862521399E-2</c:v>
                </c:pt>
                <c:pt idx="703">
                  <c:v>2.0218812313794601E-2</c:v>
                </c:pt>
                <c:pt idx="704">
                  <c:v>8.3185321346263205E-3</c:v>
                </c:pt>
                <c:pt idx="705">
                  <c:v>-2.8979383401069999E-3</c:v>
                </c:pt>
                <c:pt idx="706">
                  <c:v>-8.3868482376042697E-4</c:v>
                </c:pt>
                <c:pt idx="707">
                  <c:v>1.11187784601931E-2</c:v>
                </c:pt>
                <c:pt idx="708">
                  <c:v>1.9995676320834498E-2</c:v>
                </c:pt>
                <c:pt idx="709">
                  <c:v>1.8200932974374799E-2</c:v>
                </c:pt>
                <c:pt idx="710">
                  <c:v>8.8619790908302104E-3</c:v>
                </c:pt>
                <c:pt idx="711">
                  <c:v>-1.11459303148323E-3</c:v>
                </c:pt>
                <c:pt idx="712">
                  <c:v>-9.2432666528741003E-3</c:v>
                </c:pt>
                <c:pt idx="713">
                  <c:v>-1.48319041275619E-2</c:v>
                </c:pt>
                <c:pt idx="714">
                  <c:v>-1.53541677138424E-2</c:v>
                </c:pt>
                <c:pt idx="715">
                  <c:v>-8.2201926410921996E-3</c:v>
                </c:pt>
                <c:pt idx="716">
                  <c:v>2.0398554028954502E-3</c:v>
                </c:pt>
                <c:pt idx="717">
                  <c:v>5.7266139582914802E-3</c:v>
                </c:pt>
                <c:pt idx="718">
                  <c:v>-1.73186683156563E-3</c:v>
                </c:pt>
                <c:pt idx="719">
                  <c:v>-1.10163234987256E-2</c:v>
                </c:pt>
                <c:pt idx="720">
                  <c:v>-9.8320900391118005E-3</c:v>
                </c:pt>
                <c:pt idx="721">
                  <c:v>2.89546551446839E-3</c:v>
                </c:pt>
                <c:pt idx="722">
                  <c:v>1.37467041895239E-2</c:v>
                </c:pt>
                <c:pt idx="723">
                  <c:v>1.13866158114085E-2</c:v>
                </c:pt>
                <c:pt idx="724">
                  <c:v>-1.4396600394910901E-4</c:v>
                </c:pt>
                <c:pt idx="725">
                  <c:v>-6.3514061856072496E-3</c:v>
                </c:pt>
                <c:pt idx="726">
                  <c:v>2.9564410748775802E-4</c:v>
                </c:pt>
                <c:pt idx="727">
                  <c:v>1.10638222851728E-2</c:v>
                </c:pt>
                <c:pt idx="728">
                  <c:v>1.32339194379015E-2</c:v>
                </c:pt>
                <c:pt idx="729">
                  <c:v>5.2867103304379401E-3</c:v>
                </c:pt>
                <c:pt idx="730">
                  <c:v>-2.1757774323667399E-3</c:v>
                </c:pt>
                <c:pt idx="731">
                  <c:v>-2.1805551779985402E-3</c:v>
                </c:pt>
                <c:pt idx="732">
                  <c:v>1.3178204710051101E-3</c:v>
                </c:pt>
                <c:pt idx="733">
                  <c:v>3.0251049383092399E-4</c:v>
                </c:pt>
                <c:pt idx="734">
                  <c:v>-4.7756804536329698E-3</c:v>
                </c:pt>
                <c:pt idx="735">
                  <c:v>-5.3804064178145797E-3</c:v>
                </c:pt>
                <c:pt idx="736">
                  <c:v>4.2852953912224101E-3</c:v>
                </c:pt>
                <c:pt idx="737">
                  <c:v>1.6764483629895702E-2</c:v>
                </c:pt>
                <c:pt idx="738">
                  <c:v>1.9140929037764001E-2</c:v>
                </c:pt>
                <c:pt idx="739">
                  <c:v>7.1401274197413897E-3</c:v>
                </c:pt>
                <c:pt idx="740">
                  <c:v>-9.3460265386832407E-3</c:v>
                </c:pt>
                <c:pt idx="741">
                  <c:v>-1.7688678190162399E-2</c:v>
                </c:pt>
                <c:pt idx="742">
                  <c:v>-1.29576237967829E-2</c:v>
                </c:pt>
                <c:pt idx="743">
                  <c:v>-1.03674258564499E-3</c:v>
                </c:pt>
                <c:pt idx="744">
                  <c:v>8.7753547709841506E-3</c:v>
                </c:pt>
                <c:pt idx="745">
                  <c:v>1.00386794973885E-2</c:v>
                </c:pt>
                <c:pt idx="746">
                  <c:v>3.3631339511844402E-3</c:v>
                </c:pt>
                <c:pt idx="747">
                  <c:v>-6.0033023859989501E-3</c:v>
                </c:pt>
                <c:pt idx="748">
                  <c:v>-1.0698269506384001E-2</c:v>
                </c:pt>
                <c:pt idx="749">
                  <c:v>-6.1989296197770098E-3</c:v>
                </c:pt>
                <c:pt idx="750">
                  <c:v>4.6423981735799298E-3</c:v>
                </c:pt>
                <c:pt idx="751">
                  <c:v>1.2982003268431999E-2</c:v>
                </c:pt>
                <c:pt idx="752">
                  <c:v>9.6212803422896596E-3</c:v>
                </c:pt>
                <c:pt idx="753">
                  <c:v>-3.32538096978767E-3</c:v>
                </c:pt>
                <c:pt idx="754">
                  <c:v>-1.5489193129819299E-2</c:v>
                </c:pt>
                <c:pt idx="755">
                  <c:v>-1.7035802051128101E-2</c:v>
                </c:pt>
                <c:pt idx="756">
                  <c:v>-1.04488337545639E-2</c:v>
                </c:pt>
                <c:pt idx="757">
                  <c:v>-4.8310935415857899E-3</c:v>
                </c:pt>
                <c:pt idx="758">
                  <c:v>-6.2581703625546898E-3</c:v>
                </c:pt>
                <c:pt idx="759">
                  <c:v>-1.14828318761729E-2</c:v>
                </c:pt>
                <c:pt idx="760">
                  <c:v>-1.3958867720306601E-2</c:v>
                </c:pt>
                <c:pt idx="761">
                  <c:v>-1.1418632509315799E-2</c:v>
                </c:pt>
                <c:pt idx="762">
                  <c:v>-8.2010856330417201E-3</c:v>
                </c:pt>
                <c:pt idx="763">
                  <c:v>-7.0842199087479199E-3</c:v>
                </c:pt>
                <c:pt idx="764">
                  <c:v>-5.5524476068489004E-3</c:v>
                </c:pt>
                <c:pt idx="765">
                  <c:v>2.52483191779946E-4</c:v>
                </c:pt>
                <c:pt idx="766">
                  <c:v>7.5591758561478102E-3</c:v>
                </c:pt>
                <c:pt idx="767">
                  <c:v>1.01446902352192E-2</c:v>
                </c:pt>
                <c:pt idx="768">
                  <c:v>4.4384689014019098E-3</c:v>
                </c:pt>
                <c:pt idx="769">
                  <c:v>-4.5688068472242698E-3</c:v>
                </c:pt>
                <c:pt idx="770">
                  <c:v>-8.7884115572613199E-3</c:v>
                </c:pt>
                <c:pt idx="771">
                  <c:v>-3.7746427371139401E-3</c:v>
                </c:pt>
                <c:pt idx="772">
                  <c:v>5.4058505715997903E-3</c:v>
                </c:pt>
                <c:pt idx="773">
                  <c:v>1.15731986656042E-2</c:v>
                </c:pt>
                <c:pt idx="774">
                  <c:v>1.04629896765295E-2</c:v>
                </c:pt>
                <c:pt idx="775">
                  <c:v>2.9161420825579401E-3</c:v>
                </c:pt>
                <c:pt idx="776">
                  <c:v>-6.30189749872208E-3</c:v>
                </c:pt>
                <c:pt idx="777">
                  <c:v>-1.10458797096435E-2</c:v>
                </c:pt>
                <c:pt idx="778">
                  <c:v>-7.1830353472767004E-3</c:v>
                </c:pt>
                <c:pt idx="779">
                  <c:v>3.3220228637241399E-3</c:v>
                </c:pt>
                <c:pt idx="780">
                  <c:v>1.3435275538958799E-2</c:v>
                </c:pt>
                <c:pt idx="781">
                  <c:v>1.4202983282416501E-2</c:v>
                </c:pt>
                <c:pt idx="782">
                  <c:v>4.5249339664392698E-3</c:v>
                </c:pt>
                <c:pt idx="783">
                  <c:v>-6.9391030773685502E-3</c:v>
                </c:pt>
                <c:pt idx="784">
                  <c:v>-8.1861092654420195E-3</c:v>
                </c:pt>
                <c:pt idx="785">
                  <c:v>4.6613739894665399E-3</c:v>
                </c:pt>
                <c:pt idx="786">
                  <c:v>2.1999503286208401E-2</c:v>
                </c:pt>
                <c:pt idx="787">
                  <c:v>2.7696237890834498E-2</c:v>
                </c:pt>
                <c:pt idx="788">
                  <c:v>1.47383033292243E-2</c:v>
                </c:pt>
                <c:pt idx="789">
                  <c:v>-6.37346680838585E-3</c:v>
                </c:pt>
                <c:pt idx="790">
                  <c:v>-1.8032909226369902E-2</c:v>
                </c:pt>
                <c:pt idx="791">
                  <c:v>-1.1204688376318999E-2</c:v>
                </c:pt>
                <c:pt idx="792">
                  <c:v>4.0142509127201404E-3</c:v>
                </c:pt>
                <c:pt idx="793">
                  <c:v>1.13740178163337E-2</c:v>
                </c:pt>
                <c:pt idx="794">
                  <c:v>3.1025879202789299E-3</c:v>
                </c:pt>
                <c:pt idx="795">
                  <c:v>-1.0493316207143E-2</c:v>
                </c:pt>
                <c:pt idx="796">
                  <c:v>-1.43728994294449E-2</c:v>
                </c:pt>
                <c:pt idx="797">
                  <c:v>-4.8422534809891603E-3</c:v>
                </c:pt>
                <c:pt idx="798">
                  <c:v>5.0680186557899203E-3</c:v>
                </c:pt>
                <c:pt idx="799">
                  <c:v>3.61156385983229E-4</c:v>
                </c:pt>
                <c:pt idx="800">
                  <c:v>-1.5576118908728001E-2</c:v>
                </c:pt>
                <c:pt idx="801">
                  <c:v>-2.56196738806184E-2</c:v>
                </c:pt>
                <c:pt idx="802">
                  <c:v>-1.6807533596188199E-2</c:v>
                </c:pt>
                <c:pt idx="803">
                  <c:v>4.2096023192242501E-3</c:v>
                </c:pt>
                <c:pt idx="804">
                  <c:v>1.7416542609683099E-2</c:v>
                </c:pt>
                <c:pt idx="805">
                  <c:v>9.5441484184143801E-3</c:v>
                </c:pt>
                <c:pt idx="806">
                  <c:v>-1.02479668219104E-2</c:v>
                </c:pt>
                <c:pt idx="807">
                  <c:v>-2.1550256301775102E-2</c:v>
                </c:pt>
                <c:pt idx="808">
                  <c:v>-1.463429088213E-2</c:v>
                </c:pt>
                <c:pt idx="809">
                  <c:v>1.4875692685347101E-3</c:v>
                </c:pt>
                <c:pt idx="810">
                  <c:v>1.3515449325700901E-2</c:v>
                </c:pt>
                <c:pt idx="811">
                  <c:v>1.6388128703418599E-2</c:v>
                </c:pt>
                <c:pt idx="812">
                  <c:v>1.46446753003335E-2</c:v>
                </c:pt>
                <c:pt idx="813">
                  <c:v>1.1812482679205099E-2</c:v>
                </c:pt>
                <c:pt idx="814">
                  <c:v>7.17450360586523E-3</c:v>
                </c:pt>
                <c:pt idx="815">
                  <c:v>1.3826160384297101E-3</c:v>
                </c:pt>
                <c:pt idx="816">
                  <c:v>2.5359911341547199E-3</c:v>
                </c:pt>
                <c:pt idx="817">
                  <c:v>1.43193512715251E-2</c:v>
                </c:pt>
                <c:pt idx="818">
                  <c:v>2.6258453338908701E-2</c:v>
                </c:pt>
                <c:pt idx="819">
                  <c:v>2.1121993068054901E-2</c:v>
                </c:pt>
                <c:pt idx="820">
                  <c:v>-3.6891050225686798E-3</c:v>
                </c:pt>
                <c:pt idx="821">
                  <c:v>-2.8703709596542799E-2</c:v>
                </c:pt>
                <c:pt idx="822">
                  <c:v>-3.0531810437758201E-2</c:v>
                </c:pt>
                <c:pt idx="823">
                  <c:v>-8.3040198663295508E-3</c:v>
                </c:pt>
                <c:pt idx="824">
                  <c:v>1.3956727005111901E-2</c:v>
                </c:pt>
                <c:pt idx="825">
                  <c:v>1.56228334575253E-2</c:v>
                </c:pt>
                <c:pt idx="826">
                  <c:v>2.8698676999940999E-3</c:v>
                </c:pt>
                <c:pt idx="827">
                  <c:v>-2.39005395740226E-3</c:v>
                </c:pt>
                <c:pt idx="828">
                  <c:v>7.9604053607889007E-3</c:v>
                </c:pt>
                <c:pt idx="829">
                  <c:v>1.8149582695315299E-2</c:v>
                </c:pt>
                <c:pt idx="830">
                  <c:v>9.3267542653185792E-3</c:v>
                </c:pt>
                <c:pt idx="831">
                  <c:v>-1.15780338673516E-2</c:v>
                </c:pt>
                <c:pt idx="832">
                  <c:v>-1.9664263484820199E-2</c:v>
                </c:pt>
                <c:pt idx="833">
                  <c:v>-3.9365261875133097E-3</c:v>
                </c:pt>
                <c:pt idx="834">
                  <c:v>1.7652842204123002E-2</c:v>
                </c:pt>
                <c:pt idx="835">
                  <c:v>1.9653634221864301E-2</c:v>
                </c:pt>
                <c:pt idx="836">
                  <c:v>4.5342483720128899E-4</c:v>
                </c:pt>
                <c:pt idx="837">
                  <c:v>-1.57823103062779E-2</c:v>
                </c:pt>
                <c:pt idx="838">
                  <c:v>-9.2894272244985008E-3</c:v>
                </c:pt>
                <c:pt idx="839">
                  <c:v>1.03719045972039E-2</c:v>
                </c:pt>
                <c:pt idx="840">
                  <c:v>1.68179537579085E-2</c:v>
                </c:pt>
                <c:pt idx="841">
                  <c:v>2.6490111073374E-3</c:v>
                </c:pt>
                <c:pt idx="842">
                  <c:v>-1.3655004314411801E-2</c:v>
                </c:pt>
                <c:pt idx="843">
                  <c:v>-1.0789438717223E-2</c:v>
                </c:pt>
                <c:pt idx="844">
                  <c:v>8.1220437545910899E-3</c:v>
                </c:pt>
                <c:pt idx="845">
                  <c:v>1.9597855841173802E-2</c:v>
                </c:pt>
                <c:pt idx="846">
                  <c:v>1.0195591832559799E-2</c:v>
                </c:pt>
                <c:pt idx="847">
                  <c:v>-9.8199803334111397E-3</c:v>
                </c:pt>
                <c:pt idx="848">
                  <c:v>-1.9351042759175201E-2</c:v>
                </c:pt>
                <c:pt idx="849">
                  <c:v>-1.3494444388613899E-2</c:v>
                </c:pt>
                <c:pt idx="850">
                  <c:v>-4.2887094999537302E-3</c:v>
                </c:pt>
                <c:pt idx="851">
                  <c:v>-3.8190035288238901E-3</c:v>
                </c:pt>
                <c:pt idx="852">
                  <c:v>-9.8384187685350896E-3</c:v>
                </c:pt>
                <c:pt idx="853">
                  <c:v>-1.12490320076495E-2</c:v>
                </c:pt>
                <c:pt idx="854">
                  <c:v>-6.6596400564620604E-3</c:v>
                </c:pt>
                <c:pt idx="855">
                  <c:v>-3.7136131689915401E-3</c:v>
                </c:pt>
                <c:pt idx="856">
                  <c:v>-8.5015593648213508E-3</c:v>
                </c:pt>
                <c:pt idx="857">
                  <c:v>-1.3687155794653801E-2</c:v>
                </c:pt>
                <c:pt idx="858">
                  <c:v>-1.03780386799099E-2</c:v>
                </c:pt>
                <c:pt idx="859">
                  <c:v>1.2466951726060099E-3</c:v>
                </c:pt>
                <c:pt idx="860">
                  <c:v>1.0303455633703501E-2</c:v>
                </c:pt>
                <c:pt idx="861">
                  <c:v>9.1030012330303896E-3</c:v>
                </c:pt>
                <c:pt idx="862">
                  <c:v>7.2367252209844604E-4</c:v>
                </c:pt>
                <c:pt idx="863">
                  <c:v>-5.7085303499888997E-3</c:v>
                </c:pt>
                <c:pt idx="864">
                  <c:v>-6.8423926156001898E-3</c:v>
                </c:pt>
                <c:pt idx="865">
                  <c:v>-6.2198807007264297E-3</c:v>
                </c:pt>
                <c:pt idx="866">
                  <c:v>-8.3274388701647904E-3</c:v>
                </c:pt>
                <c:pt idx="867">
                  <c:v>-9.5623384316026305E-3</c:v>
                </c:pt>
                <c:pt idx="868">
                  <c:v>-7.4081153973254502E-3</c:v>
                </c:pt>
                <c:pt idx="869">
                  <c:v>-1.93233003820494E-3</c:v>
                </c:pt>
                <c:pt idx="870" formatCode="0.00E+00">
                  <c:v>9.9836138581836095E-5</c:v>
                </c:pt>
                <c:pt idx="871">
                  <c:v>-2.7685960616229402E-3</c:v>
                </c:pt>
                <c:pt idx="872">
                  <c:v>-6.7224503872089104E-3</c:v>
                </c:pt>
                <c:pt idx="873">
                  <c:v>-3.7337503616114401E-3</c:v>
                </c:pt>
                <c:pt idx="874">
                  <c:v>6.6851702864161302E-3</c:v>
                </c:pt>
                <c:pt idx="875">
                  <c:v>1.69644412343644E-2</c:v>
                </c:pt>
                <c:pt idx="876">
                  <c:v>1.9959231624925598E-2</c:v>
                </c:pt>
                <c:pt idx="877">
                  <c:v>1.4607837782099399E-2</c:v>
                </c:pt>
                <c:pt idx="878">
                  <c:v>5.2969745029487801E-3</c:v>
                </c:pt>
                <c:pt idx="879">
                  <c:v>-2.9211247903547302E-3</c:v>
                </c:pt>
                <c:pt idx="880">
                  <c:v>-1.0011999714647399E-2</c:v>
                </c:pt>
                <c:pt idx="881">
                  <c:v>-1.7546617251860901E-2</c:v>
                </c:pt>
                <c:pt idx="882">
                  <c:v>-2.4949878202375399E-2</c:v>
                </c:pt>
                <c:pt idx="883">
                  <c:v>-2.6107502578347999E-2</c:v>
                </c:pt>
                <c:pt idx="884">
                  <c:v>-1.5750909927541201E-2</c:v>
                </c:pt>
                <c:pt idx="885">
                  <c:v>4.0184213846417502E-3</c:v>
                </c:pt>
                <c:pt idx="886">
                  <c:v>2.1657732723844799E-2</c:v>
                </c:pt>
                <c:pt idx="887">
                  <c:v>2.47471362132137E-2</c:v>
                </c:pt>
                <c:pt idx="888">
                  <c:v>1.0961315819747601E-2</c:v>
                </c:pt>
                <c:pt idx="889">
                  <c:v>-7.6228418054633202E-3</c:v>
                </c:pt>
                <c:pt idx="890">
                  <c:v>-1.4954333875838799E-2</c:v>
                </c:pt>
                <c:pt idx="891">
                  <c:v>-4.8352762447323103E-3</c:v>
                </c:pt>
                <c:pt idx="892">
                  <c:v>1.0880573969537E-2</c:v>
                </c:pt>
                <c:pt idx="893">
                  <c:v>1.5657344569865499E-2</c:v>
                </c:pt>
                <c:pt idx="894">
                  <c:v>5.66448312151005E-3</c:v>
                </c:pt>
                <c:pt idx="895">
                  <c:v>-6.8297829698961404E-3</c:v>
                </c:pt>
                <c:pt idx="896">
                  <c:v>-6.9065134822326197E-3</c:v>
                </c:pt>
                <c:pt idx="897">
                  <c:v>5.3790293157831397E-3</c:v>
                </c:pt>
                <c:pt idx="898">
                  <c:v>1.46867710208669E-2</c:v>
                </c:pt>
                <c:pt idx="899">
                  <c:v>7.6759239129395402E-3</c:v>
                </c:pt>
                <c:pt idx="900">
                  <c:v>-1.13895642399819E-2</c:v>
                </c:pt>
                <c:pt idx="901">
                  <c:v>-2.5136881492507E-2</c:v>
                </c:pt>
                <c:pt idx="902">
                  <c:v>-2.36020598668432E-2</c:v>
                </c:pt>
                <c:pt idx="903">
                  <c:v>-1.21531857618237E-2</c:v>
                </c:pt>
                <c:pt idx="904">
                  <c:v>-3.3536081901173998E-3</c:v>
                </c:pt>
                <c:pt idx="905">
                  <c:v>-2.23055153338385E-3</c:v>
                </c:pt>
                <c:pt idx="906">
                  <c:v>-2.50279528593895E-3</c:v>
                </c:pt>
                <c:pt idx="907">
                  <c:v>4.5757814848777599E-4</c:v>
                </c:pt>
                <c:pt idx="908">
                  <c:v>1.9977039228637602E-3</c:v>
                </c:pt>
                <c:pt idx="909">
                  <c:v>-5.1933785281637404E-3</c:v>
                </c:pt>
                <c:pt idx="910">
                  <c:v>-1.6795187138881201E-2</c:v>
                </c:pt>
                <c:pt idx="911">
                  <c:v>-1.9422200757419499E-2</c:v>
                </c:pt>
                <c:pt idx="912">
                  <c:v>-5.8792236755447497E-3</c:v>
                </c:pt>
                <c:pt idx="913">
                  <c:v>1.4079336276218501E-2</c:v>
                </c:pt>
                <c:pt idx="914">
                  <c:v>2.15121064616095E-2</c:v>
                </c:pt>
                <c:pt idx="915">
                  <c:v>9.4566429755952499E-3</c:v>
                </c:pt>
                <c:pt idx="916">
                  <c:v>-7.9672951967146594E-3</c:v>
                </c:pt>
                <c:pt idx="917">
                  <c:v>-1.2510692738934501E-2</c:v>
                </c:pt>
                <c:pt idx="918">
                  <c:v>-8.2159064629789202E-4</c:v>
                </c:pt>
                <c:pt idx="919">
                  <c:v>1.36470189263799E-2</c:v>
                </c:pt>
                <c:pt idx="920">
                  <c:v>1.68881097839719E-2</c:v>
                </c:pt>
                <c:pt idx="921">
                  <c:v>9.4970612319948203E-3</c:v>
                </c:pt>
                <c:pt idx="922">
                  <c:v>3.7559598205712001E-3</c:v>
                </c:pt>
                <c:pt idx="923">
                  <c:v>6.4389465025137E-3</c:v>
                </c:pt>
                <c:pt idx="924">
                  <c:v>9.8391625389356394E-3</c:v>
                </c:pt>
                <c:pt idx="925">
                  <c:v>5.4022099157354899E-3</c:v>
                </c:pt>
                <c:pt idx="926">
                  <c:v>-4.9158483269646502E-3</c:v>
                </c:pt>
                <c:pt idx="927">
                  <c:v>-9.7007790331206899E-3</c:v>
                </c:pt>
                <c:pt idx="928">
                  <c:v>-2.4378507914727802E-3</c:v>
                </c:pt>
                <c:pt idx="929">
                  <c:v>9.4888265231600506E-3</c:v>
                </c:pt>
                <c:pt idx="930">
                  <c:v>1.15431736247954E-2</c:v>
                </c:pt>
                <c:pt idx="931" formatCode="0.00E+00">
                  <c:v>3.1722256848416097E-5</c:v>
                </c:pt>
                <c:pt idx="932">
                  <c:v>-1.3470821623484799E-2</c:v>
                </c:pt>
                <c:pt idx="933">
                  <c:v>-1.6748439338422402E-2</c:v>
                </c:pt>
                <c:pt idx="934">
                  <c:v>-1.0290665432915701E-2</c:v>
                </c:pt>
                <c:pt idx="935">
                  <c:v>-4.0939250096082101E-3</c:v>
                </c:pt>
                <c:pt idx="936">
                  <c:v>-5.3001597153322201E-3</c:v>
                </c:pt>
                <c:pt idx="937">
                  <c:v>-8.4687789034392606E-3</c:v>
                </c:pt>
                <c:pt idx="938">
                  <c:v>-3.9002458559071599E-3</c:v>
                </c:pt>
                <c:pt idx="939">
                  <c:v>8.2985616799000801E-3</c:v>
                </c:pt>
                <c:pt idx="940">
                  <c:v>1.5462709765988601E-2</c:v>
                </c:pt>
                <c:pt idx="941">
                  <c:v>6.9373377923297097E-3</c:v>
                </c:pt>
                <c:pt idx="942">
                  <c:v>-1.00605197164818E-2</c:v>
                </c:pt>
                <c:pt idx="943">
                  <c:v>-1.86370618042715E-2</c:v>
                </c:pt>
                <c:pt idx="944">
                  <c:v>-7.5670438496346802E-3</c:v>
                </c:pt>
                <c:pt idx="945">
                  <c:v>1.28020216696796E-2</c:v>
                </c:pt>
                <c:pt idx="946">
                  <c:v>2.2456045298123201E-2</c:v>
                </c:pt>
                <c:pt idx="947">
                  <c:v>1.22249910427111E-2</c:v>
                </c:pt>
                <c:pt idx="948">
                  <c:v>-6.0597316510714603E-3</c:v>
                </c:pt>
                <c:pt idx="949">
                  <c:v>-1.2536117383536599E-2</c:v>
                </c:pt>
                <c:pt idx="950">
                  <c:v>-1.73274928713688E-3</c:v>
                </c:pt>
                <c:pt idx="951">
                  <c:v>1.3433562697063301E-2</c:v>
                </c:pt>
                <c:pt idx="952">
                  <c:v>1.5932777704782901E-2</c:v>
                </c:pt>
                <c:pt idx="953">
                  <c:v>4.9539314131438498E-3</c:v>
                </c:pt>
                <c:pt idx="954">
                  <c:v>-6.2219737614151701E-3</c:v>
                </c:pt>
                <c:pt idx="955">
                  <c:v>-6.0900861287951401E-3</c:v>
                </c:pt>
                <c:pt idx="956">
                  <c:v>2.0824742680538599E-3</c:v>
                </c:pt>
                <c:pt idx="957">
                  <c:v>6.8577237786657001E-3</c:v>
                </c:pt>
                <c:pt idx="958">
                  <c:v>3.0739093855249901E-3</c:v>
                </c:pt>
                <c:pt idx="959">
                  <c:v>-2.48062562416375E-3</c:v>
                </c:pt>
                <c:pt idx="960">
                  <c:v>-1.69442398210729E-3</c:v>
                </c:pt>
                <c:pt idx="961">
                  <c:v>2.56851177866276E-3</c:v>
                </c:pt>
                <c:pt idx="962">
                  <c:v>2.2958831389348101E-3</c:v>
                </c:pt>
                <c:pt idx="963">
                  <c:v>-4.6155730650970801E-3</c:v>
                </c:pt>
                <c:pt idx="964">
                  <c:v>-8.5661203109251693E-3</c:v>
                </c:pt>
                <c:pt idx="965">
                  <c:v>-1.94517818739209E-3</c:v>
                </c:pt>
                <c:pt idx="966">
                  <c:v>9.8963357925526303E-3</c:v>
                </c:pt>
                <c:pt idx="967">
                  <c:v>1.38014213137284E-2</c:v>
                </c:pt>
                <c:pt idx="968">
                  <c:v>5.5637732849887602E-3</c:v>
                </c:pt>
                <c:pt idx="969">
                  <c:v>-3.8653881217259899E-3</c:v>
                </c:pt>
                <c:pt idx="970">
                  <c:v>-2.39113166350021E-3</c:v>
                </c:pt>
                <c:pt idx="971">
                  <c:v>8.6341411312386793E-3</c:v>
                </c:pt>
                <c:pt idx="972">
                  <c:v>1.3937595292117201E-2</c:v>
                </c:pt>
                <c:pt idx="973">
                  <c:v>4.2721299583520396E-3</c:v>
                </c:pt>
                <c:pt idx="974">
                  <c:v>-1.25861131150429E-2</c:v>
                </c:pt>
                <c:pt idx="975">
                  <c:v>-1.92416004933397E-2</c:v>
                </c:pt>
                <c:pt idx="976">
                  <c:v>-1.0818375627378699E-2</c:v>
                </c:pt>
                <c:pt idx="977">
                  <c:v>1.93697702490083E-3</c:v>
                </c:pt>
                <c:pt idx="978">
                  <c:v>5.4379547546030502E-3</c:v>
                </c:pt>
                <c:pt idx="979">
                  <c:v>-4.7766880227765701E-4</c:v>
                </c:pt>
                <c:pt idx="980">
                  <c:v>-7.1556119785034199E-3</c:v>
                </c:pt>
                <c:pt idx="981">
                  <c:v>-7.6575924536778899E-3</c:v>
                </c:pt>
                <c:pt idx="982">
                  <c:v>-5.3686621733427401E-3</c:v>
                </c:pt>
                <c:pt idx="983">
                  <c:v>-4.2496171430461702E-3</c:v>
                </c:pt>
                <c:pt idx="984">
                  <c:v>-2.24667114782605E-3</c:v>
                </c:pt>
                <c:pt idx="985">
                  <c:v>4.9147453443434798E-3</c:v>
                </c:pt>
                <c:pt idx="986">
                  <c:v>1.32820737205627E-2</c:v>
                </c:pt>
                <c:pt idx="987">
                  <c:v>1.2259210071651599E-2</c:v>
                </c:pt>
                <c:pt idx="988">
                  <c:v>2.21436922599815E-4</c:v>
                </c:pt>
                <c:pt idx="989">
                  <c:v>-1.1321056561365299E-2</c:v>
                </c:pt>
                <c:pt idx="990">
                  <c:v>-7.1949386123218804E-3</c:v>
                </c:pt>
                <c:pt idx="991">
                  <c:v>1.1064521450868101E-2</c:v>
                </c:pt>
                <c:pt idx="992">
                  <c:v>2.4131281126190701E-2</c:v>
                </c:pt>
                <c:pt idx="993">
                  <c:v>1.7819536257372998E-2</c:v>
                </c:pt>
                <c:pt idx="994">
                  <c:v>-1.27237941744769E-3</c:v>
                </c:pt>
                <c:pt idx="995">
                  <c:v>-1.2329123381859999E-2</c:v>
                </c:pt>
                <c:pt idx="996">
                  <c:v>-5.6491501469068499E-3</c:v>
                </c:pt>
                <c:pt idx="997">
                  <c:v>7.6785481272714099E-3</c:v>
                </c:pt>
                <c:pt idx="998">
                  <c:v>1.06703613651813E-2</c:v>
                </c:pt>
                <c:pt idx="999">
                  <c:v>4.0035588474617798E-4</c:v>
                </c:pt>
                <c:pt idx="1000">
                  <c:v>-8.0413545598294299E-3</c:v>
                </c:pt>
                <c:pt idx="1001">
                  <c:v>-6.5067762072047704E-3</c:v>
                </c:pt>
                <c:pt idx="1002">
                  <c:v>-1.81944268393918E-4</c:v>
                </c:pt>
                <c:pt idx="1003">
                  <c:v>-2.9541661633920801E-3</c:v>
                </c:pt>
                <c:pt idx="1004">
                  <c:v>-1.45892076412292E-2</c:v>
                </c:pt>
                <c:pt idx="1005">
                  <c:v>-2.16193133009315E-2</c:v>
                </c:pt>
                <c:pt idx="1006">
                  <c:v>-1.3782811631346601E-2</c:v>
                </c:pt>
                <c:pt idx="1007">
                  <c:v>1.4380933547563301E-3</c:v>
                </c:pt>
                <c:pt idx="1008">
                  <c:v>7.8040999784908197E-3</c:v>
                </c:pt>
                <c:pt idx="1009">
                  <c:v>8.6533941845049996E-4</c:v>
                </c:pt>
                <c:pt idx="1010">
                  <c:v>-8.2602788510656201E-3</c:v>
                </c:pt>
                <c:pt idx="1011">
                  <c:v>-5.6763633171447898E-3</c:v>
                </c:pt>
                <c:pt idx="1012">
                  <c:v>6.6207410474426803E-3</c:v>
                </c:pt>
                <c:pt idx="1013">
                  <c:v>1.41826527487935E-2</c:v>
                </c:pt>
                <c:pt idx="1014">
                  <c:v>8.2411449661984708E-3</c:v>
                </c:pt>
                <c:pt idx="1015">
                  <c:v>-4.9208339158073999E-3</c:v>
                </c:pt>
                <c:pt idx="1016">
                  <c:v>-1.1706028522162199E-2</c:v>
                </c:pt>
                <c:pt idx="1017">
                  <c:v>-6.6656937989541401E-3</c:v>
                </c:pt>
                <c:pt idx="1018">
                  <c:v>4.6115888769102898E-3</c:v>
                </c:pt>
                <c:pt idx="1019">
                  <c:v>1.35612307620316E-2</c:v>
                </c:pt>
                <c:pt idx="1020">
                  <c:v>1.8511606183246501E-2</c:v>
                </c:pt>
                <c:pt idx="1021">
                  <c:v>2.04899289649326E-2</c:v>
                </c:pt>
                <c:pt idx="1022">
                  <c:v>1.92767800210965E-2</c:v>
                </c:pt>
                <c:pt idx="1023">
                  <c:v>1.19625450453099E-2</c:v>
                </c:pt>
                <c:pt idx="1024">
                  <c:v>1.4717175672374801E-3</c:v>
                </c:pt>
                <c:pt idx="1025">
                  <c:v>-4.3272337458828102E-3</c:v>
                </c:pt>
                <c:pt idx="1026">
                  <c:v>1.8286931509157E-4</c:v>
                </c:pt>
                <c:pt idx="1027">
                  <c:v>9.1106909866242591E-3</c:v>
                </c:pt>
                <c:pt idx="1028">
                  <c:v>1.10917822407503E-2</c:v>
                </c:pt>
                <c:pt idx="1029">
                  <c:v>1.5463721228446299E-3</c:v>
                </c:pt>
                <c:pt idx="1030">
                  <c:v>-1.25290258135176E-2</c:v>
                </c:pt>
                <c:pt idx="1031">
                  <c:v>-1.76052313952966E-2</c:v>
                </c:pt>
                <c:pt idx="1032">
                  <c:v>-7.8018390613236403E-3</c:v>
                </c:pt>
                <c:pt idx="1033">
                  <c:v>1.10326078085636E-2</c:v>
                </c:pt>
                <c:pt idx="1034">
                  <c:v>2.5941562823298198E-2</c:v>
                </c:pt>
                <c:pt idx="1035">
                  <c:v>2.8360426561940499E-2</c:v>
                </c:pt>
                <c:pt idx="1036">
                  <c:v>1.82919740546383E-2</c:v>
                </c:pt>
                <c:pt idx="1037">
                  <c:v>3.2717982192885901E-3</c:v>
                </c:pt>
                <c:pt idx="1038">
                  <c:v>-7.8813415579876405E-3</c:v>
                </c:pt>
                <c:pt idx="1039">
                  <c:v>-1.06025580148933E-2</c:v>
                </c:pt>
                <c:pt idx="1040">
                  <c:v>-6.5494872304451904E-3</c:v>
                </c:pt>
                <c:pt idx="1041">
                  <c:v>-2.8277714608094398E-3</c:v>
                </c:pt>
                <c:pt idx="1042">
                  <c:v>-2.3170246738892001E-3</c:v>
                </c:pt>
                <c:pt idx="1043">
                  <c:v>-4.2064228703011398E-3</c:v>
                </c:pt>
                <c:pt idx="1044">
                  <c:v>-3.4997549058801698E-3</c:v>
                </c:pt>
                <c:pt idx="1045">
                  <c:v>-1.60005094684917E-3</c:v>
                </c:pt>
                <c:pt idx="1046">
                  <c:v>-1.5623593553650401E-3</c:v>
                </c:pt>
                <c:pt idx="1047">
                  <c:v>-7.0413717878659498E-3</c:v>
                </c:pt>
                <c:pt idx="1048">
                  <c:v>-1.16084429445337E-2</c:v>
                </c:pt>
                <c:pt idx="1049">
                  <c:v>-7.3191029351418599E-3</c:v>
                </c:pt>
                <c:pt idx="1050">
                  <c:v>6.55622340438474E-3</c:v>
                </c:pt>
                <c:pt idx="1051">
                  <c:v>1.6544162942129199E-2</c:v>
                </c:pt>
                <c:pt idx="1052">
                  <c:v>9.8089312243498008E-3</c:v>
                </c:pt>
                <c:pt idx="1053">
                  <c:v>-1.1296037561139101E-2</c:v>
                </c:pt>
                <c:pt idx="1054">
                  <c:v>-2.8276090298534801E-2</c:v>
                </c:pt>
                <c:pt idx="1055">
                  <c:v>-2.5774972982840198E-2</c:v>
                </c:pt>
                <c:pt idx="1056">
                  <c:v>-7.5030625644069999E-3</c:v>
                </c:pt>
                <c:pt idx="1057">
                  <c:v>8.0173867826147799E-3</c:v>
                </c:pt>
                <c:pt idx="1058">
                  <c:v>7.6977963791963399E-3</c:v>
                </c:pt>
                <c:pt idx="1059">
                  <c:v>-3.3356141265891101E-3</c:v>
                </c:pt>
                <c:pt idx="1060">
                  <c:v>-1.0248132320198999E-2</c:v>
                </c:pt>
                <c:pt idx="1061">
                  <c:v>-5.6433868545794396E-3</c:v>
                </c:pt>
                <c:pt idx="1062">
                  <c:v>3.6545395629166899E-3</c:v>
                </c:pt>
                <c:pt idx="1063">
                  <c:v>7.3359283205177298E-3</c:v>
                </c:pt>
                <c:pt idx="1064">
                  <c:v>4.0622128609267101E-3</c:v>
                </c:pt>
                <c:pt idx="1065">
                  <c:v>5.2761458837031398E-4</c:v>
                </c:pt>
                <c:pt idx="1066">
                  <c:v>1.45441293916351E-3</c:v>
                </c:pt>
                <c:pt idx="1067">
                  <c:v>3.79599926375535E-3</c:v>
                </c:pt>
                <c:pt idx="1068">
                  <c:v>2.8732026643274798E-3</c:v>
                </c:pt>
                <c:pt idx="1069">
                  <c:v>1.20376617921999E-4</c:v>
                </c:pt>
                <c:pt idx="1070">
                  <c:v>8.8187598910017997E-4</c:v>
                </c:pt>
                <c:pt idx="1071">
                  <c:v>8.1111596350596608E-3</c:v>
                </c:pt>
                <c:pt idx="1072">
                  <c:v>1.58538750945139E-2</c:v>
                </c:pt>
                <c:pt idx="1073">
                  <c:v>1.65615711763741E-2</c:v>
                </c:pt>
                <c:pt idx="1074">
                  <c:v>8.3736497870633402E-3</c:v>
                </c:pt>
                <c:pt idx="1075">
                  <c:v>-1.9287839133542101E-3</c:v>
                </c:pt>
                <c:pt idx="1076">
                  <c:v>-5.2282487645548201E-3</c:v>
                </c:pt>
                <c:pt idx="1077">
                  <c:v>-1.2454594175524999E-3</c:v>
                </c:pt>
                <c:pt idx="1078">
                  <c:v>3.2822437614345198E-3</c:v>
                </c:pt>
                <c:pt idx="1079">
                  <c:v>-3.04731550342243E-4</c:v>
                </c:pt>
                <c:pt idx="1080">
                  <c:v>-1.12858246620077E-2</c:v>
                </c:pt>
                <c:pt idx="1081">
                  <c:v>-2.27933943984901E-2</c:v>
                </c:pt>
                <c:pt idx="1082">
                  <c:v>-2.5287183131691902E-2</c:v>
                </c:pt>
                <c:pt idx="1083">
                  <c:v>-1.5818817281498299E-2</c:v>
                </c:pt>
                <c:pt idx="1084">
                  <c:v>-1.4396971093718E-3</c:v>
                </c:pt>
                <c:pt idx="1085">
                  <c:v>6.6174949722439796E-3</c:v>
                </c:pt>
                <c:pt idx="1086">
                  <c:v>3.3878712333840601E-3</c:v>
                </c:pt>
                <c:pt idx="1087">
                  <c:v>-4.4435003682498303E-3</c:v>
                </c:pt>
                <c:pt idx="1088">
                  <c:v>-6.3469585540352402E-3</c:v>
                </c:pt>
                <c:pt idx="1089">
                  <c:v>3.0318036570717499E-3</c:v>
                </c:pt>
                <c:pt idx="1090">
                  <c:v>1.8149249310771901E-2</c:v>
                </c:pt>
                <c:pt idx="1091">
                  <c:v>2.680014241545E-2</c:v>
                </c:pt>
                <c:pt idx="1092">
                  <c:v>2.2294086253076401E-2</c:v>
                </c:pt>
                <c:pt idx="1093">
                  <c:v>8.9286123029638405E-3</c:v>
                </c:pt>
                <c:pt idx="1094">
                  <c:v>-3.4401453763025602E-3</c:v>
                </c:pt>
                <c:pt idx="1095">
                  <c:v>-1.0881386060638799E-2</c:v>
                </c:pt>
                <c:pt idx="1096">
                  <c:v>-1.4764821552295601E-2</c:v>
                </c:pt>
                <c:pt idx="1097">
                  <c:v>-1.74085307825677E-2</c:v>
                </c:pt>
                <c:pt idx="1098">
                  <c:v>-1.55876585859739E-2</c:v>
                </c:pt>
                <c:pt idx="1099">
                  <c:v>-7.1637564099240403E-3</c:v>
                </c:pt>
                <c:pt idx="1100">
                  <c:v>4.22264738472091E-3</c:v>
                </c:pt>
                <c:pt idx="1101">
                  <c:v>8.5118096369974708E-3</c:v>
                </c:pt>
                <c:pt idx="1102">
                  <c:v>-1.8549800796333499E-4</c:v>
                </c:pt>
                <c:pt idx="1103">
                  <c:v>-1.3700175862018899E-2</c:v>
                </c:pt>
                <c:pt idx="1104">
                  <c:v>-1.6338846856538199E-2</c:v>
                </c:pt>
                <c:pt idx="1105">
                  <c:v>7.5170917683383299E-4</c:v>
                </c:pt>
                <c:pt idx="1106">
                  <c:v>2.5146918843596499E-2</c:v>
                </c:pt>
                <c:pt idx="1107">
                  <c:v>3.61775205075619E-2</c:v>
                </c:pt>
                <c:pt idx="1108">
                  <c:v>2.2810053379270601E-2</c:v>
                </c:pt>
                <c:pt idx="1109">
                  <c:v>-2.4685634276898098E-3</c:v>
                </c:pt>
                <c:pt idx="1110">
                  <c:v>-1.6573910359925399E-2</c:v>
                </c:pt>
                <c:pt idx="1111">
                  <c:v>-7.9611870998081199E-3</c:v>
                </c:pt>
                <c:pt idx="1112">
                  <c:v>1.0777649209204499E-2</c:v>
                </c:pt>
                <c:pt idx="1113">
                  <c:v>1.6068352948479098E-2</c:v>
                </c:pt>
                <c:pt idx="1114">
                  <c:v>-2.61475433212575E-3</c:v>
                </c:pt>
                <c:pt idx="1115">
                  <c:v>-3.1230982910401401E-2</c:v>
                </c:pt>
                <c:pt idx="1116">
                  <c:v>-4.4470618298569797E-2</c:v>
                </c:pt>
                <c:pt idx="1117">
                  <c:v>-3.0947206923474298E-2</c:v>
                </c:pt>
                <c:pt idx="1118">
                  <c:v>-4.20649598213098E-3</c:v>
                </c:pt>
                <c:pt idx="1119">
                  <c:v>1.2564096977426199E-2</c:v>
                </c:pt>
                <c:pt idx="1120">
                  <c:v>8.6418496339027307E-3</c:v>
                </c:pt>
                <c:pt idx="1121">
                  <c:v>-4.8717334849209103E-3</c:v>
                </c:pt>
                <c:pt idx="1122">
                  <c:v>-9.4987715536477106E-3</c:v>
                </c:pt>
                <c:pt idx="1123">
                  <c:v>1.6046641631240401E-3</c:v>
                </c:pt>
                <c:pt idx="1124">
                  <c:v>1.51122020073098E-2</c:v>
                </c:pt>
                <c:pt idx="1125">
                  <c:v>1.5449067554471301E-2</c:v>
                </c:pt>
                <c:pt idx="1126">
                  <c:v>1.4095697319841101E-3</c:v>
                </c:pt>
                <c:pt idx="1127">
                  <c:v>-1.1611422050267099E-2</c:v>
                </c:pt>
                <c:pt idx="1128">
                  <c:v>-9.4091471359139499E-3</c:v>
                </c:pt>
                <c:pt idx="1129">
                  <c:v>5.8637420055395496E-3</c:v>
                </c:pt>
                <c:pt idx="1130">
                  <c:v>1.8181563044537798E-2</c:v>
                </c:pt>
                <c:pt idx="1131">
                  <c:v>1.6872683083169599E-2</c:v>
                </c:pt>
                <c:pt idx="1132">
                  <c:v>6.1953397886985E-3</c:v>
                </c:pt>
                <c:pt idx="1133">
                  <c:v>2.43677252326188E-4</c:v>
                </c:pt>
                <c:pt idx="1134">
                  <c:v>3.9786719276223596E-3</c:v>
                </c:pt>
                <c:pt idx="1135">
                  <c:v>1.04239657041406E-2</c:v>
                </c:pt>
                <c:pt idx="1136">
                  <c:v>9.7356238113320004E-3</c:v>
                </c:pt>
                <c:pt idx="1137">
                  <c:v>3.1149556615673998E-3</c:v>
                </c:pt>
                <c:pt idx="1138">
                  <c:v>-5.5632359504928801E-4</c:v>
                </c:pt>
                <c:pt idx="1139">
                  <c:v>3.3010912484352302E-3</c:v>
                </c:pt>
                <c:pt idx="1140">
                  <c:v>9.51372938510784E-3</c:v>
                </c:pt>
                <c:pt idx="1141">
                  <c:v>1.0116273160802399E-2</c:v>
                </c:pt>
                <c:pt idx="1142">
                  <c:v>5.0603511103381399E-3</c:v>
                </c:pt>
                <c:pt idx="1143">
                  <c:v>1.2219971052585699E-3</c:v>
                </c:pt>
                <c:pt idx="1144">
                  <c:v>7.2415589116243105E-4</c:v>
                </c:pt>
                <c:pt idx="1145">
                  <c:v>5.1921988790867195E-4</c:v>
                </c:pt>
                <c:pt idx="1146">
                  <c:v>-2.32110322448644E-3</c:v>
                </c:pt>
                <c:pt idx="1147">
                  <c:v>-4.5503650890352304E-3</c:v>
                </c:pt>
                <c:pt idx="1148">
                  <c:v>-1.1204877743986E-3</c:v>
                </c:pt>
                <c:pt idx="1149">
                  <c:v>5.4007794717585997E-3</c:v>
                </c:pt>
                <c:pt idx="1150">
                  <c:v>5.2906312263892299E-3</c:v>
                </c:pt>
                <c:pt idx="1151">
                  <c:v>-4.4688505567113497E-3</c:v>
                </c:pt>
                <c:pt idx="1152">
                  <c:v>-1.26090956346141E-2</c:v>
                </c:pt>
                <c:pt idx="1153">
                  <c:v>-6.16893468615863E-3</c:v>
                </c:pt>
                <c:pt idx="1154">
                  <c:v>1.28472957274207E-2</c:v>
                </c:pt>
                <c:pt idx="1155">
                  <c:v>2.5890330148586702E-2</c:v>
                </c:pt>
                <c:pt idx="1156">
                  <c:v>1.78525124236514E-2</c:v>
                </c:pt>
                <c:pt idx="1157">
                  <c:v>-5.6276464622906702E-3</c:v>
                </c:pt>
                <c:pt idx="1158">
                  <c:v>-2.3157807399318601E-2</c:v>
                </c:pt>
                <c:pt idx="1159">
                  <c:v>-2.2514025279604898E-2</c:v>
                </c:pt>
                <c:pt idx="1160">
                  <c:v>-1.09179900513589E-2</c:v>
                </c:pt>
                <c:pt idx="1161">
                  <c:v>-4.10233759932378E-3</c:v>
                </c:pt>
                <c:pt idx="1162">
                  <c:v>-5.0452666107127899E-3</c:v>
                </c:pt>
                <c:pt idx="1163">
                  <c:v>-1.87271878719079E-3</c:v>
                </c:pt>
                <c:pt idx="1164">
                  <c:v>1.12339111424844E-2</c:v>
                </c:pt>
                <c:pt idx="1165">
                  <c:v>2.5151641561712099E-2</c:v>
                </c:pt>
                <c:pt idx="1166">
                  <c:v>2.3414436171566199E-2</c:v>
                </c:pt>
                <c:pt idx="1167">
                  <c:v>6.3173389188046899E-3</c:v>
                </c:pt>
                <c:pt idx="1168">
                  <c:v>-1.0972427406185601E-2</c:v>
                </c:pt>
                <c:pt idx="1169">
                  <c:v>-1.1997545263960199E-2</c:v>
                </c:pt>
                <c:pt idx="1170">
                  <c:v>-7.6185597064799403E-4</c:v>
                </c:pt>
                <c:pt idx="1171">
                  <c:v>7.2479802483919401E-3</c:v>
                </c:pt>
                <c:pt idx="1172">
                  <c:v>3.7168089244811798E-3</c:v>
                </c:pt>
                <c:pt idx="1173">
                  <c:v>-3.5370455310261202E-3</c:v>
                </c:pt>
                <c:pt idx="1174">
                  <c:v>-3.0184445989929502E-3</c:v>
                </c:pt>
                <c:pt idx="1175">
                  <c:v>5.3805149889042799E-3</c:v>
                </c:pt>
                <c:pt idx="1176">
                  <c:v>1.29609465055445E-2</c:v>
                </c:pt>
                <c:pt idx="1177">
                  <c:v>1.2572614546956301E-2</c:v>
                </c:pt>
                <c:pt idx="1178">
                  <c:v>7.1544170740167699E-3</c:v>
                </c:pt>
                <c:pt idx="1179">
                  <c:v>3.2248540236771701E-3</c:v>
                </c:pt>
                <c:pt idx="1180">
                  <c:v>2.51472390297647E-3</c:v>
                </c:pt>
                <c:pt idx="1181">
                  <c:v>2.4948849777718099E-3</c:v>
                </c:pt>
                <c:pt idx="1182">
                  <c:v>2.8672213971220402E-3</c:v>
                </c:pt>
                <c:pt idx="1183">
                  <c:v>7.5894386724537103E-3</c:v>
                </c:pt>
                <c:pt idx="1184">
                  <c:v>1.4046992728950099E-2</c:v>
                </c:pt>
                <c:pt idx="1185">
                  <c:v>1.52688367737044E-2</c:v>
                </c:pt>
                <c:pt idx="1186">
                  <c:v>6.5432578603746103E-3</c:v>
                </c:pt>
                <c:pt idx="1187">
                  <c:v>-5.7249612251629497E-3</c:v>
                </c:pt>
                <c:pt idx="1188">
                  <c:v>-1.0323152516018201E-2</c:v>
                </c:pt>
                <c:pt idx="1189">
                  <c:v>-2.74187800897162E-3</c:v>
                </c:pt>
                <c:pt idx="1190">
                  <c:v>7.3007344974804602E-3</c:v>
                </c:pt>
                <c:pt idx="1191">
                  <c:v>8.6061895055117906E-3</c:v>
                </c:pt>
                <c:pt idx="1192">
                  <c:v>1.3581482781418E-3</c:v>
                </c:pt>
                <c:pt idx="1193">
                  <c:v>-4.3175693244819702E-3</c:v>
                </c:pt>
                <c:pt idx="1194">
                  <c:v>-1.7818546361438E-3</c:v>
                </c:pt>
                <c:pt idx="1195">
                  <c:v>5.3487690599990896E-3</c:v>
                </c:pt>
                <c:pt idx="1196">
                  <c:v>7.7934706938257003E-3</c:v>
                </c:pt>
                <c:pt idx="1197">
                  <c:v>3.62552550967852E-3</c:v>
                </c:pt>
                <c:pt idx="1198">
                  <c:v>-9.785351931335391E-4</c:v>
                </c:pt>
                <c:pt idx="1199">
                  <c:v>6.4414076188402101E-4</c:v>
                </c:pt>
                <c:pt idx="1200">
                  <c:v>6.2034008006038796E-3</c:v>
                </c:pt>
                <c:pt idx="1201">
                  <c:v>1.05812875580773E-2</c:v>
                </c:pt>
                <c:pt idx="1202">
                  <c:v>1.25155194349391E-2</c:v>
                </c:pt>
                <c:pt idx="1203">
                  <c:v>1.4505334356970099E-2</c:v>
                </c:pt>
                <c:pt idx="1204">
                  <c:v>1.85244919960602E-2</c:v>
                </c:pt>
                <c:pt idx="1205">
                  <c:v>2.01167470160282E-2</c:v>
                </c:pt>
                <c:pt idx="1206">
                  <c:v>1.5777052558947201E-2</c:v>
                </c:pt>
                <c:pt idx="1207">
                  <c:v>5.6057007267527803E-3</c:v>
                </c:pt>
                <c:pt idx="1208">
                  <c:v>-3.7605792314159099E-3</c:v>
                </c:pt>
                <c:pt idx="1209">
                  <c:v>-7.4590191858085499E-3</c:v>
                </c:pt>
                <c:pt idx="1210">
                  <c:v>-5.7086189467683499E-3</c:v>
                </c:pt>
                <c:pt idx="1211">
                  <c:v>-2.0066987224209099E-3</c:v>
                </c:pt>
                <c:pt idx="1212">
                  <c:v>1.3847635910148E-3</c:v>
                </c:pt>
                <c:pt idx="1213">
                  <c:v>1.6098060603364701E-3</c:v>
                </c:pt>
                <c:pt idx="1214">
                  <c:v>-3.20188563586491E-3</c:v>
                </c:pt>
                <c:pt idx="1215">
                  <c:v>-1.2394609598915E-2</c:v>
                </c:pt>
                <c:pt idx="1216">
                  <c:v>-1.9639231826545301E-2</c:v>
                </c:pt>
                <c:pt idx="1217">
                  <c:v>-1.8868162966982401E-2</c:v>
                </c:pt>
                <c:pt idx="1218">
                  <c:v>-1.02149535827656E-2</c:v>
                </c:pt>
                <c:pt idx="1219">
                  <c:v>-1.3115102123472701E-3</c:v>
                </c:pt>
                <c:pt idx="1220">
                  <c:v>1.3550720370787801E-3</c:v>
                </c:pt>
                <c:pt idx="1221">
                  <c:v>1.8667823523956101E-3</c:v>
                </c:pt>
                <c:pt idx="1222">
                  <c:v>8.5037725302340092E-3</c:v>
                </c:pt>
                <c:pt idx="1223">
                  <c:v>2.0601747782108298E-2</c:v>
                </c:pt>
                <c:pt idx="1224">
                  <c:v>2.5139658722174201E-2</c:v>
                </c:pt>
                <c:pt idx="1225">
                  <c:v>1.1961136501435699E-2</c:v>
                </c:pt>
                <c:pt idx="1226">
                  <c:v>-1.06530147401524E-2</c:v>
                </c:pt>
                <c:pt idx="1227">
                  <c:v>-2.26978483888646E-2</c:v>
                </c:pt>
                <c:pt idx="1228">
                  <c:v>-1.3074084736314299E-2</c:v>
                </c:pt>
                <c:pt idx="1229">
                  <c:v>6.8129152774010701E-3</c:v>
                </c:pt>
                <c:pt idx="1230">
                  <c:v>1.5069023270452E-2</c:v>
                </c:pt>
                <c:pt idx="1231">
                  <c:v>4.0219799286256401E-3</c:v>
                </c:pt>
                <c:pt idx="1232">
                  <c:v>-1.18812922880491E-2</c:v>
                </c:pt>
                <c:pt idx="1233">
                  <c:v>-1.33065828368248E-2</c:v>
                </c:pt>
                <c:pt idx="1234">
                  <c:v>-1.4966531285129901E-3</c:v>
                </c:pt>
                <c:pt idx="1235">
                  <c:v>8.9863438284847295E-3</c:v>
                </c:pt>
                <c:pt idx="1236">
                  <c:v>4.9877271288248396E-3</c:v>
                </c:pt>
                <c:pt idx="1237">
                  <c:v>-8.2046013366527705E-3</c:v>
                </c:pt>
                <c:pt idx="1238">
                  <c:v>-1.6217476101111399E-2</c:v>
                </c:pt>
                <c:pt idx="1239">
                  <c:v>-1.06741662021565E-2</c:v>
                </c:pt>
                <c:pt idx="1240">
                  <c:v>3.04195093291718E-3</c:v>
                </c:pt>
                <c:pt idx="1241">
                  <c:v>1.54530228144965E-2</c:v>
                </c:pt>
                <c:pt idx="1242">
                  <c:v>2.21414552602399E-2</c:v>
                </c:pt>
                <c:pt idx="1243">
                  <c:v>2.2818881658762499E-2</c:v>
                </c:pt>
                <c:pt idx="1244">
                  <c:v>1.5141857798005601E-2</c:v>
                </c:pt>
                <c:pt idx="1245">
                  <c:v>-1.4459854353711E-3</c:v>
                </c:pt>
                <c:pt idx="1246">
                  <c:v>-2.0060683844148799E-2</c:v>
                </c:pt>
                <c:pt idx="1247">
                  <c:v>-2.7482701526074099E-2</c:v>
                </c:pt>
                <c:pt idx="1248">
                  <c:v>-1.6371889372063901E-2</c:v>
                </c:pt>
                <c:pt idx="1249">
                  <c:v>3.47534949739816E-3</c:v>
                </c:pt>
                <c:pt idx="1250">
                  <c:v>1.68715331569105E-2</c:v>
                </c:pt>
                <c:pt idx="1251">
                  <c:v>1.5535964105780099E-2</c:v>
                </c:pt>
                <c:pt idx="1252">
                  <c:v>9.5398387745992096E-3</c:v>
                </c:pt>
                <c:pt idx="1253">
                  <c:v>9.3555393565287592E-3</c:v>
                </c:pt>
                <c:pt idx="1254">
                  <c:v>1.45585244007061E-2</c:v>
                </c:pt>
                <c:pt idx="1255">
                  <c:v>1.3425219245335801E-2</c:v>
                </c:pt>
                <c:pt idx="1256">
                  <c:v>2.1005555989786801E-3</c:v>
                </c:pt>
                <c:pt idx="1257">
                  <c:v>-8.8337803671531198E-3</c:v>
                </c:pt>
                <c:pt idx="1258">
                  <c:v>-7.0316145355500698E-3</c:v>
                </c:pt>
                <c:pt idx="1259">
                  <c:v>5.2696982172932101E-3</c:v>
                </c:pt>
                <c:pt idx="1260">
                  <c:v>1.1338914755359E-2</c:v>
                </c:pt>
                <c:pt idx="1261">
                  <c:v>2.25560520729676E-3</c:v>
                </c:pt>
                <c:pt idx="1262">
                  <c:v>-1.25944537422555E-2</c:v>
                </c:pt>
                <c:pt idx="1263">
                  <c:v>-1.46902339797387E-2</c:v>
                </c:pt>
                <c:pt idx="1264">
                  <c:v>-1.75041165979705E-3</c:v>
                </c:pt>
                <c:pt idx="1265">
                  <c:v>9.9042207190146499E-3</c:v>
                </c:pt>
                <c:pt idx="1266">
                  <c:v>2.8853670265368298E-3</c:v>
                </c:pt>
                <c:pt idx="1267">
                  <c:v>-1.6993707850965298E-2</c:v>
                </c:pt>
                <c:pt idx="1268">
                  <c:v>-2.6686542753599999E-2</c:v>
                </c:pt>
                <c:pt idx="1269">
                  <c:v>-1.15286488326399E-2</c:v>
                </c:pt>
                <c:pt idx="1270">
                  <c:v>1.55117125485894E-2</c:v>
                </c:pt>
                <c:pt idx="1271">
                  <c:v>2.8558600164931499E-2</c:v>
                </c:pt>
                <c:pt idx="1272">
                  <c:v>1.71257984244894E-2</c:v>
                </c:pt>
                <c:pt idx="1273">
                  <c:v>-3.1365969346658302E-3</c:v>
                </c:pt>
                <c:pt idx="1274">
                  <c:v>-6.9224110624187402E-3</c:v>
                </c:pt>
                <c:pt idx="1275">
                  <c:v>1.2096616744617501E-2</c:v>
                </c:pt>
                <c:pt idx="1276">
                  <c:v>3.4219624439829899E-2</c:v>
                </c:pt>
                <c:pt idx="1277">
                  <c:v>3.7916851313883497E-2</c:v>
                </c:pt>
                <c:pt idx="1278">
                  <c:v>2.1794731520081701E-2</c:v>
                </c:pt>
                <c:pt idx="1279">
                  <c:v>2.0703600873596198E-3</c:v>
                </c:pt>
                <c:pt idx="1280">
                  <c:v>-7.2182217811879003E-3</c:v>
                </c:pt>
                <c:pt idx="1281">
                  <c:v>-6.3901738587609303E-3</c:v>
                </c:pt>
                <c:pt idx="1282">
                  <c:v>-3.4512818856545701E-3</c:v>
                </c:pt>
                <c:pt idx="1283">
                  <c:v>-2.55549482897547E-3</c:v>
                </c:pt>
                <c:pt idx="1284">
                  <c:v>1.6754455162375701E-3</c:v>
                </c:pt>
                <c:pt idx="1285">
                  <c:v>1.1212179292945299E-2</c:v>
                </c:pt>
                <c:pt idx="1286">
                  <c:v>2.0338459215004101E-2</c:v>
                </c:pt>
                <c:pt idx="1287">
                  <c:v>1.9599407391501799E-2</c:v>
                </c:pt>
                <c:pt idx="1288">
                  <c:v>1.0055482775705E-2</c:v>
                </c:pt>
                <c:pt idx="1289">
                  <c:v>2.3890058469775099E-3</c:v>
                </c:pt>
                <c:pt idx="1290">
                  <c:v>5.2445807129071599E-3</c:v>
                </c:pt>
                <c:pt idx="1291">
                  <c:v>1.45998231830875E-2</c:v>
                </c:pt>
                <c:pt idx="1292">
                  <c:v>1.66742191106985E-2</c:v>
                </c:pt>
                <c:pt idx="1293">
                  <c:v>3.8845811035947198E-3</c:v>
                </c:pt>
                <c:pt idx="1294">
                  <c:v>-1.6706675580291298E-2</c:v>
                </c:pt>
                <c:pt idx="1295">
                  <c:v>-2.97149067557539E-2</c:v>
                </c:pt>
                <c:pt idx="1296">
                  <c:v>-2.7733531575349801E-2</c:v>
                </c:pt>
                <c:pt idx="1297">
                  <c:v>-1.677200240042E-2</c:v>
                </c:pt>
                <c:pt idx="1298">
                  <c:v>-7.6604103164392597E-3</c:v>
                </c:pt>
                <c:pt idx="1299">
                  <c:v>-5.1607202551367803E-3</c:v>
                </c:pt>
                <c:pt idx="1300">
                  <c:v>-5.05532627367481E-3</c:v>
                </c:pt>
                <c:pt idx="1301">
                  <c:v>-1.25603372796074E-3</c:v>
                </c:pt>
                <c:pt idx="1302">
                  <c:v>5.1550460693561197E-3</c:v>
                </c:pt>
                <c:pt idx="1303">
                  <c:v>9.0813282148298601E-3</c:v>
                </c:pt>
                <c:pt idx="1304">
                  <c:v>6.6544487211385997E-3</c:v>
                </c:pt>
                <c:pt idx="1305">
                  <c:v>5.6365272810324695E-4</c:v>
                </c:pt>
                <c:pt idx="1306">
                  <c:v>-5.6176200773415102E-3</c:v>
                </c:pt>
                <c:pt idx="1307">
                  <c:v>-8.3764411414138096E-3</c:v>
                </c:pt>
                <c:pt idx="1308">
                  <c:v>-7.3265654282416602E-3</c:v>
                </c:pt>
                <c:pt idx="1309">
                  <c:v>-3.2802083507991399E-3</c:v>
                </c:pt>
                <c:pt idx="1310">
                  <c:v>1.3394606759188699E-3</c:v>
                </c:pt>
                <c:pt idx="1311">
                  <c:v>3.5994669736495802E-3</c:v>
                </c:pt>
                <c:pt idx="1312">
                  <c:v>7.8274292251728403E-4</c:v>
                </c:pt>
                <c:pt idx="1313">
                  <c:v>-5.9272093172977698E-3</c:v>
                </c:pt>
                <c:pt idx="1314">
                  <c:v>-1.1106542243855599E-2</c:v>
                </c:pt>
                <c:pt idx="1315">
                  <c:v>-9.2293800506630108E-3</c:v>
                </c:pt>
                <c:pt idx="1316">
                  <c:v>3.74583668962696E-4</c:v>
                </c:pt>
                <c:pt idx="1317">
                  <c:v>1.19884813529212E-2</c:v>
                </c:pt>
                <c:pt idx="1318">
                  <c:v>1.82942981299688E-2</c:v>
                </c:pt>
                <c:pt idx="1319">
                  <c:v>1.64485689035038E-2</c:v>
                </c:pt>
                <c:pt idx="1320">
                  <c:v>8.4209295885560205E-3</c:v>
                </c:pt>
                <c:pt idx="1321">
                  <c:v>-2.8035452676644398E-3</c:v>
                </c:pt>
                <c:pt idx="1322">
                  <c:v>-1.38855701368302E-2</c:v>
                </c:pt>
                <c:pt idx="1323">
                  <c:v>-1.9121669270166699E-2</c:v>
                </c:pt>
                <c:pt idx="1324">
                  <c:v>-1.3393307641170501E-2</c:v>
                </c:pt>
                <c:pt idx="1325">
                  <c:v>2.7643389150726599E-3</c:v>
                </c:pt>
                <c:pt idx="1326">
                  <c:v>1.9740241500613501E-2</c:v>
                </c:pt>
                <c:pt idx="1327">
                  <c:v>2.3065016304360499E-2</c:v>
                </c:pt>
                <c:pt idx="1328">
                  <c:v>8.9384315665991705E-3</c:v>
                </c:pt>
                <c:pt idx="1329">
                  <c:v>-1.1174941021507401E-2</c:v>
                </c:pt>
                <c:pt idx="1330">
                  <c:v>-2.0131641923915498E-2</c:v>
                </c:pt>
                <c:pt idx="1331">
                  <c:v>-1.3820651922775999E-2</c:v>
                </c:pt>
                <c:pt idx="1332">
                  <c:v>-2.76108702203289E-3</c:v>
                </c:pt>
                <c:pt idx="1333" formatCode="0.00E+00">
                  <c:v>-3.7034663889339897E-5</c:v>
                </c:pt>
                <c:pt idx="1334">
                  <c:v>-6.5848430529325298E-3</c:v>
                </c:pt>
                <c:pt idx="1335">
                  <c:v>-1.04035523741191E-2</c:v>
                </c:pt>
                <c:pt idx="1336">
                  <c:v>-4.15525584629461E-3</c:v>
                </c:pt>
                <c:pt idx="1337">
                  <c:v>5.1096350502325399E-3</c:v>
                </c:pt>
                <c:pt idx="1338">
                  <c:v>4.1761473478041499E-3</c:v>
                </c:pt>
                <c:pt idx="1339">
                  <c:v>-8.54153761167303E-3</c:v>
                </c:pt>
                <c:pt idx="1340">
                  <c:v>-1.9803836785389502E-2</c:v>
                </c:pt>
                <c:pt idx="1341">
                  <c:v>-1.6610400073266599E-2</c:v>
                </c:pt>
                <c:pt idx="1342">
                  <c:v>-1.0953414128464299E-3</c:v>
                </c:pt>
                <c:pt idx="1343">
                  <c:v>1.02530357332153E-2</c:v>
                </c:pt>
                <c:pt idx="1344">
                  <c:v>6.5564850051021703E-3</c:v>
                </c:pt>
                <c:pt idx="1345">
                  <c:v>-5.4297303396871801E-3</c:v>
                </c:pt>
                <c:pt idx="1346">
                  <c:v>-8.0289722713085595E-3</c:v>
                </c:pt>
                <c:pt idx="1347">
                  <c:v>6.8242836007764499E-3</c:v>
                </c:pt>
                <c:pt idx="1348">
                  <c:v>2.8223328195713E-2</c:v>
                </c:pt>
                <c:pt idx="1349">
                  <c:v>3.7708522270603499E-2</c:v>
                </c:pt>
                <c:pt idx="1350">
                  <c:v>2.74292898185939E-2</c:v>
                </c:pt>
                <c:pt idx="1351">
                  <c:v>7.1421408876922504E-3</c:v>
                </c:pt>
                <c:pt idx="1352">
                  <c:v>-8.8363302204826303E-3</c:v>
                </c:pt>
                <c:pt idx="1353">
                  <c:v>-1.50571514491088E-2</c:v>
                </c:pt>
                <c:pt idx="1354">
                  <c:v>-1.54765573274945E-2</c:v>
                </c:pt>
                <c:pt idx="1355">
                  <c:v>-1.46698290710817E-2</c:v>
                </c:pt>
                <c:pt idx="1356">
                  <c:v>-1.06945742408867E-2</c:v>
                </c:pt>
                <c:pt idx="1357" formatCode="0.00E+00">
                  <c:v>2.7928806339378501E-5</c:v>
                </c:pt>
                <c:pt idx="1358">
                  <c:v>1.36339084587084E-2</c:v>
                </c:pt>
                <c:pt idx="1359">
                  <c:v>1.96864942383101E-2</c:v>
                </c:pt>
                <c:pt idx="1360">
                  <c:v>1.11873326826633E-2</c:v>
                </c:pt>
                <c:pt idx="1361">
                  <c:v>-5.3541610133377602E-3</c:v>
                </c:pt>
                <c:pt idx="1362">
                  <c:v>-1.52198078375709E-2</c:v>
                </c:pt>
                <c:pt idx="1363">
                  <c:v>-9.1747369764063908E-3</c:v>
                </c:pt>
                <c:pt idx="1364">
                  <c:v>5.6323573353939897E-3</c:v>
                </c:pt>
                <c:pt idx="1365">
                  <c:v>1.48036939797162E-2</c:v>
                </c:pt>
                <c:pt idx="1366">
                  <c:v>1.06382272140192E-2</c:v>
                </c:pt>
                <c:pt idx="1367">
                  <c:v>-2.4247241961255499E-3</c:v>
                </c:pt>
                <c:pt idx="1368">
                  <c:v>-1.3751786056622899E-2</c:v>
                </c:pt>
                <c:pt idx="1369">
                  <c:v>-1.7573642193307201E-2</c:v>
                </c:pt>
                <c:pt idx="1370">
                  <c:v>-1.63661501358974E-2</c:v>
                </c:pt>
                <c:pt idx="1371">
                  <c:v>-1.50601977615872E-2</c:v>
                </c:pt>
                <c:pt idx="1372">
                  <c:v>-1.10574807409931E-2</c:v>
                </c:pt>
                <c:pt idx="1373" formatCode="0.00E+00">
                  <c:v>-7.9823198293425894E-5</c:v>
                </c:pt>
                <c:pt idx="1374">
                  <c:v>1.6173663575095101E-2</c:v>
                </c:pt>
                <c:pt idx="1375">
                  <c:v>2.8933867193498702E-2</c:v>
                </c:pt>
                <c:pt idx="1376">
                  <c:v>2.9450352952728898E-2</c:v>
                </c:pt>
                <c:pt idx="1377">
                  <c:v>1.8755534489089801E-2</c:v>
                </c:pt>
                <c:pt idx="1378">
                  <c:v>5.8587844405950003E-3</c:v>
                </c:pt>
                <c:pt idx="1379">
                  <c:v>4.1836195184320101E-4</c:v>
                </c:pt>
                <c:pt idx="1380">
                  <c:v>1.9203278006977699E-3</c:v>
                </c:pt>
                <c:pt idx="1381">
                  <c:v>2.7510164661420501E-3</c:v>
                </c:pt>
                <c:pt idx="1382">
                  <c:v>-2.6744660096080898E-3</c:v>
                </c:pt>
                <c:pt idx="1383">
                  <c:v>-1.2488625119331799E-2</c:v>
                </c:pt>
                <c:pt idx="1384">
                  <c:v>-1.8177512186480699E-2</c:v>
                </c:pt>
                <c:pt idx="1385">
                  <c:v>-1.50119769619256E-2</c:v>
                </c:pt>
                <c:pt idx="1386">
                  <c:v>-5.1140849132825603E-3</c:v>
                </c:pt>
                <c:pt idx="1387">
                  <c:v>4.2681059750808497E-3</c:v>
                </c:pt>
                <c:pt idx="1388">
                  <c:v>9.7541872437363394E-3</c:v>
                </c:pt>
                <c:pt idx="1389">
                  <c:v>1.04900688996276E-2</c:v>
                </c:pt>
                <c:pt idx="1390">
                  <c:v>1.0123451972161201E-2</c:v>
                </c:pt>
                <c:pt idx="1391">
                  <c:v>9.2726693744596307E-3</c:v>
                </c:pt>
                <c:pt idx="1392">
                  <c:v>9.5122565226612894E-3</c:v>
                </c:pt>
                <c:pt idx="1393">
                  <c:v>9.5838386537126004E-3</c:v>
                </c:pt>
                <c:pt idx="1394">
                  <c:v>1.10635164057163E-2</c:v>
                </c:pt>
                <c:pt idx="1395">
                  <c:v>1.1183276002605399E-2</c:v>
                </c:pt>
                <c:pt idx="1396">
                  <c:v>6.0078531443376196E-3</c:v>
                </c:pt>
                <c:pt idx="1397">
                  <c:v>-7.2908838614249996E-3</c:v>
                </c:pt>
                <c:pt idx="1398">
                  <c:v>-2.3266759349448701E-2</c:v>
                </c:pt>
                <c:pt idx="1399">
                  <c:v>-3.2098347365085003E-2</c:v>
                </c:pt>
                <c:pt idx="1400">
                  <c:v>-2.6017046729747102E-2</c:v>
                </c:pt>
                <c:pt idx="1401">
                  <c:v>-8.0376562096369005E-3</c:v>
                </c:pt>
                <c:pt idx="1402">
                  <c:v>1.15634890056369E-2</c:v>
                </c:pt>
                <c:pt idx="1403">
                  <c:v>2.1743945308761701E-2</c:v>
                </c:pt>
                <c:pt idx="1404">
                  <c:v>2.10077139192161E-2</c:v>
                </c:pt>
                <c:pt idx="1405">
                  <c:v>1.51133341979405E-2</c:v>
                </c:pt>
                <c:pt idx="1406">
                  <c:v>9.9728294847891402E-3</c:v>
                </c:pt>
                <c:pt idx="1407">
                  <c:v>6.2696358185639501E-3</c:v>
                </c:pt>
                <c:pt idx="1408">
                  <c:v>6.87453961351335E-4</c:v>
                </c:pt>
                <c:pt idx="1409">
                  <c:v>-7.8547601348803696E-3</c:v>
                </c:pt>
                <c:pt idx="1410">
                  <c:v>-1.6596585468379801E-2</c:v>
                </c:pt>
                <c:pt idx="1411">
                  <c:v>-2.0923758166298601E-2</c:v>
                </c:pt>
                <c:pt idx="1412">
                  <c:v>-1.8803506350409099E-2</c:v>
                </c:pt>
                <c:pt idx="1413">
                  <c:v>-1.0707136855795701E-2</c:v>
                </c:pt>
                <c:pt idx="1414">
                  <c:v>-1.1391154626133201E-3</c:v>
                </c:pt>
                <c:pt idx="1415">
                  <c:v>6.7589978078730602E-3</c:v>
                </c:pt>
                <c:pt idx="1416">
                  <c:v>1.1713881956216801E-2</c:v>
                </c:pt>
                <c:pt idx="1417">
                  <c:v>1.5645272304909801E-2</c:v>
                </c:pt>
                <c:pt idx="1418">
                  <c:v>1.8903722669500699E-2</c:v>
                </c:pt>
                <c:pt idx="1419">
                  <c:v>2.27904636949426E-2</c:v>
                </c:pt>
                <c:pt idx="1420">
                  <c:v>2.4139527409474702E-2</c:v>
                </c:pt>
                <c:pt idx="1421">
                  <c:v>2.03382740194245E-2</c:v>
                </c:pt>
                <c:pt idx="1422">
                  <c:v>1.02533448656552E-2</c:v>
                </c:pt>
                <c:pt idx="1423">
                  <c:v>3.3586982901555101E-4</c:v>
                </c:pt>
                <c:pt idx="1424">
                  <c:v>-6.2081507334885797E-3</c:v>
                </c:pt>
                <c:pt idx="1425">
                  <c:v>-8.9736891819465394E-3</c:v>
                </c:pt>
                <c:pt idx="1426">
                  <c:v>-1.19061667131596E-2</c:v>
                </c:pt>
                <c:pt idx="1427">
                  <c:v>-1.51716531600682E-2</c:v>
                </c:pt>
                <c:pt idx="1428">
                  <c:v>-1.52094166907897E-2</c:v>
                </c:pt>
                <c:pt idx="1429">
                  <c:v>-8.2264013412377702E-3</c:v>
                </c:pt>
                <c:pt idx="1430">
                  <c:v>4.1957934648401496E-3</c:v>
                </c:pt>
                <c:pt idx="1431">
                  <c:v>1.24708963299023E-2</c:v>
                </c:pt>
                <c:pt idx="1432">
                  <c:v>1.12285643890558E-2</c:v>
                </c:pt>
                <c:pt idx="1433">
                  <c:v>5.2352024909666098E-3</c:v>
                </c:pt>
                <c:pt idx="1434">
                  <c:v>3.9835097026672903E-3</c:v>
                </c:pt>
                <c:pt idx="1435">
                  <c:v>1.0819622554540401E-2</c:v>
                </c:pt>
                <c:pt idx="1436">
                  <c:v>1.6913721313322298E-2</c:v>
                </c:pt>
                <c:pt idx="1437">
                  <c:v>1.3944804592871301E-2</c:v>
                </c:pt>
                <c:pt idx="1438">
                  <c:v>8.51646293747219E-4</c:v>
                </c:pt>
                <c:pt idx="1439">
                  <c:v>-1.01461389984038E-2</c:v>
                </c:pt>
                <c:pt idx="1440">
                  <c:v>-1.10950669467502E-2</c:v>
                </c:pt>
                <c:pt idx="1441">
                  <c:v>-4.1237139335194304E-3</c:v>
                </c:pt>
                <c:pt idx="1442">
                  <c:v>2.7680948689012499E-4</c:v>
                </c:pt>
                <c:pt idx="1443">
                  <c:v>-4.2910753982706397E-3</c:v>
                </c:pt>
                <c:pt idx="1444">
                  <c:v>-1.3043344725964599E-2</c:v>
                </c:pt>
                <c:pt idx="1445">
                  <c:v>-1.80499457712598E-2</c:v>
                </c:pt>
                <c:pt idx="1446">
                  <c:v>-1.76205598464606E-2</c:v>
                </c:pt>
                <c:pt idx="1447">
                  <c:v>-1.49541594514477E-2</c:v>
                </c:pt>
                <c:pt idx="1448">
                  <c:v>-1.1483213954630299E-2</c:v>
                </c:pt>
                <c:pt idx="1449">
                  <c:v>-4.9677915359766199E-3</c:v>
                </c:pt>
                <c:pt idx="1450">
                  <c:v>3.6685822161289499E-3</c:v>
                </c:pt>
                <c:pt idx="1451">
                  <c:v>1.1125746751148399E-2</c:v>
                </c:pt>
                <c:pt idx="1452">
                  <c:v>1.08908663692261E-2</c:v>
                </c:pt>
                <c:pt idx="1453">
                  <c:v>5.1947940163468501E-3</c:v>
                </c:pt>
                <c:pt idx="1454">
                  <c:v>2.09779915218921E-3</c:v>
                </c:pt>
                <c:pt idx="1455">
                  <c:v>6.1568636393810596E-3</c:v>
                </c:pt>
                <c:pt idx="1456">
                  <c:v>1.07909739433167E-2</c:v>
                </c:pt>
                <c:pt idx="1457">
                  <c:v>6.6405388354045403E-3</c:v>
                </c:pt>
                <c:pt idx="1458">
                  <c:v>-5.4498658687400199E-3</c:v>
                </c:pt>
                <c:pt idx="1459">
                  <c:v>-1.4760848538238299E-2</c:v>
                </c:pt>
                <c:pt idx="1460">
                  <c:v>-1.1547457217231201E-2</c:v>
                </c:pt>
                <c:pt idx="1461">
                  <c:v>2.0960347483790599E-4</c:v>
                </c:pt>
                <c:pt idx="1462">
                  <c:v>9.3440755035582596E-3</c:v>
                </c:pt>
                <c:pt idx="1463">
                  <c:v>1.23620800570574E-2</c:v>
                </c:pt>
                <c:pt idx="1464">
                  <c:v>1.4434338617324001E-2</c:v>
                </c:pt>
                <c:pt idx="1465">
                  <c:v>2.0501102357596699E-2</c:v>
                </c:pt>
                <c:pt idx="1466">
                  <c:v>2.42717112002276E-2</c:v>
                </c:pt>
                <c:pt idx="1467">
                  <c:v>1.5786298482753001E-2</c:v>
                </c:pt>
                <c:pt idx="1468">
                  <c:v>-5.0097401936946397E-3</c:v>
                </c:pt>
                <c:pt idx="1469">
                  <c:v>-2.15494724461632E-2</c:v>
                </c:pt>
                <c:pt idx="1470">
                  <c:v>-1.9796249755402E-2</c:v>
                </c:pt>
                <c:pt idx="1471">
                  <c:v>-5.1153407986159498E-3</c:v>
                </c:pt>
                <c:pt idx="1472">
                  <c:v>3.5179330373770802E-3</c:v>
                </c:pt>
                <c:pt idx="1473">
                  <c:v>-3.34472569881244E-3</c:v>
                </c:pt>
                <c:pt idx="1474">
                  <c:v>-1.5729931628735899E-2</c:v>
                </c:pt>
                <c:pt idx="1475">
                  <c:v>-1.7628776071998101E-2</c:v>
                </c:pt>
                <c:pt idx="1476">
                  <c:v>-6.9458223226419097E-3</c:v>
                </c:pt>
                <c:pt idx="1477">
                  <c:v>1.70020917038304E-3</c:v>
                </c:pt>
                <c:pt idx="1478">
                  <c:v>-3.71215157783048E-3</c:v>
                </c:pt>
                <c:pt idx="1479">
                  <c:v>-1.59212465876803E-2</c:v>
                </c:pt>
                <c:pt idx="1480">
                  <c:v>-1.77852986347415E-2</c:v>
                </c:pt>
                <c:pt idx="1481">
                  <c:v>-3.5418134038445802E-3</c:v>
                </c:pt>
                <c:pt idx="1482">
                  <c:v>1.30376637886592E-2</c:v>
                </c:pt>
                <c:pt idx="1483">
                  <c:v>1.61777789289674E-2</c:v>
                </c:pt>
                <c:pt idx="1484">
                  <c:v>3.2339055053473001E-3</c:v>
                </c:pt>
                <c:pt idx="1485">
                  <c:v>-1.18829338685241E-2</c:v>
                </c:pt>
                <c:pt idx="1486">
                  <c:v>-1.8445724869204601E-2</c:v>
                </c:pt>
                <c:pt idx="1487">
                  <c:v>-1.7610768815626801E-2</c:v>
                </c:pt>
                <c:pt idx="1488">
                  <c:v>-1.7130471107972198E-2</c:v>
                </c:pt>
                <c:pt idx="1489">
                  <c:v>-1.7390476995323301E-2</c:v>
                </c:pt>
                <c:pt idx="1490">
                  <c:v>-1.21948350212852E-2</c:v>
                </c:pt>
                <c:pt idx="1491">
                  <c:v>-1.86920788690788E-4</c:v>
                </c:pt>
                <c:pt idx="1492">
                  <c:v>1.13100793480741E-2</c:v>
                </c:pt>
                <c:pt idx="1493">
                  <c:v>1.21396591177993E-2</c:v>
                </c:pt>
                <c:pt idx="1494">
                  <c:v>4.1736811173956698E-3</c:v>
                </c:pt>
                <c:pt idx="1495">
                  <c:v>-2.4560482257179701E-3</c:v>
                </c:pt>
                <c:pt idx="1496">
                  <c:v>-5.5159206588498405E-4</c:v>
                </c:pt>
                <c:pt idx="1497">
                  <c:v>4.0990076683699297E-3</c:v>
                </c:pt>
                <c:pt idx="1498">
                  <c:v>2.2106884534226199E-3</c:v>
                </c:pt>
                <c:pt idx="1499">
                  <c:v>-7.2646668215466097E-3</c:v>
                </c:pt>
                <c:pt idx="1500">
                  <c:v>-1.5091446545454801E-2</c:v>
                </c:pt>
                <c:pt idx="1501">
                  <c:v>-1.39834949469992E-2</c:v>
                </c:pt>
                <c:pt idx="1502">
                  <c:v>-8.2340224458521804E-3</c:v>
                </c:pt>
                <c:pt idx="1503">
                  <c:v>-6.2105211626845196E-3</c:v>
                </c:pt>
                <c:pt idx="1504">
                  <c:v>-8.6604609390182104E-3</c:v>
                </c:pt>
                <c:pt idx="1505">
                  <c:v>-7.7391847155458496E-3</c:v>
                </c:pt>
                <c:pt idx="1506">
                  <c:v>1.2306140666550999E-3</c:v>
                </c:pt>
                <c:pt idx="1507">
                  <c:v>1.15763004496208E-2</c:v>
                </c:pt>
                <c:pt idx="1508">
                  <c:v>1.19831636506914E-2</c:v>
                </c:pt>
                <c:pt idx="1509">
                  <c:v>9.3668242766243703E-4</c:v>
                </c:pt>
                <c:pt idx="1510">
                  <c:v>-9.09056219617458E-3</c:v>
                </c:pt>
                <c:pt idx="1511">
                  <c:v>-4.6587284764570101E-3</c:v>
                </c:pt>
                <c:pt idx="1512">
                  <c:v>1.0458688115965301E-2</c:v>
                </c:pt>
                <c:pt idx="1513">
                  <c:v>2.0360960917471901E-2</c:v>
                </c:pt>
                <c:pt idx="1514">
                  <c:v>1.1698073437855099E-2</c:v>
                </c:pt>
                <c:pt idx="1515">
                  <c:v>-7.5133275264327101E-3</c:v>
                </c:pt>
                <c:pt idx="1516">
                  <c:v>-1.99527565989106E-2</c:v>
                </c:pt>
                <c:pt idx="1517">
                  <c:v>-1.29586416546284E-2</c:v>
                </c:pt>
                <c:pt idx="1518">
                  <c:v>3.9731843169726003E-3</c:v>
                </c:pt>
                <c:pt idx="1519">
                  <c:v>1.37318908208343E-2</c:v>
                </c:pt>
                <c:pt idx="1520">
                  <c:v>6.66555685755314E-3</c:v>
                </c:pt>
                <c:pt idx="1521">
                  <c:v>-7.7497080658437299E-3</c:v>
                </c:pt>
                <c:pt idx="1522">
                  <c:v>-1.5394433324718701E-2</c:v>
                </c:pt>
                <c:pt idx="1523">
                  <c:v>-9.6452404885865404E-3</c:v>
                </c:pt>
                <c:pt idx="1524">
                  <c:v>2.4208712358458001E-3</c:v>
                </c:pt>
                <c:pt idx="1525">
                  <c:v>1.19211224303562E-2</c:v>
                </c:pt>
                <c:pt idx="1526">
                  <c:v>1.53795125829188E-2</c:v>
                </c:pt>
                <c:pt idx="1527">
                  <c:v>1.5417809555313799E-2</c:v>
                </c:pt>
                <c:pt idx="1528">
                  <c:v>1.3491110312693899E-2</c:v>
                </c:pt>
                <c:pt idx="1529">
                  <c:v>7.2425507009107699E-3</c:v>
                </c:pt>
                <c:pt idx="1530">
                  <c:v>-2.89410625224108E-3</c:v>
                </c:pt>
                <c:pt idx="1531">
                  <c:v>-1.15647132145064E-2</c:v>
                </c:pt>
                <c:pt idx="1532">
                  <c:v>-9.7810779179030895E-3</c:v>
                </c:pt>
                <c:pt idx="1533">
                  <c:v>1.3340705930348601E-3</c:v>
                </c:pt>
                <c:pt idx="1534">
                  <c:v>1.2154175643600299E-2</c:v>
                </c:pt>
                <c:pt idx="1535">
                  <c:v>1.36033376537762E-2</c:v>
                </c:pt>
                <c:pt idx="1536">
                  <c:v>8.3303330276777096E-3</c:v>
                </c:pt>
                <c:pt idx="1537">
                  <c:v>4.2273612874809303E-3</c:v>
                </c:pt>
                <c:pt idx="1538">
                  <c:v>5.6569753212315698E-3</c:v>
                </c:pt>
                <c:pt idx="1539">
                  <c:v>6.6220597124972301E-3</c:v>
                </c:pt>
                <c:pt idx="1540">
                  <c:v>-4.4094959922868099E-4</c:v>
                </c:pt>
                <c:pt idx="1541">
                  <c:v>-1.36770159790817E-2</c:v>
                </c:pt>
                <c:pt idx="1542">
                  <c:v>-2.0971369757461101E-2</c:v>
                </c:pt>
                <c:pt idx="1543">
                  <c:v>-1.61536453028251E-2</c:v>
                </c:pt>
                <c:pt idx="1544">
                  <c:v>-5.3624206726920198E-3</c:v>
                </c:pt>
                <c:pt idx="1545">
                  <c:v>-6.4669316398117298E-4</c:v>
                </c:pt>
                <c:pt idx="1546">
                  <c:v>-3.9777928542155203E-3</c:v>
                </c:pt>
                <c:pt idx="1547">
                  <c:v>-7.8401606750650409E-3</c:v>
                </c:pt>
                <c:pt idx="1548">
                  <c:v>-4.1386879785165502E-3</c:v>
                </c:pt>
                <c:pt idx="1549">
                  <c:v>2.0734639593494E-3</c:v>
                </c:pt>
                <c:pt idx="1550">
                  <c:v>2.8733654399185102E-3</c:v>
                </c:pt>
                <c:pt idx="1551">
                  <c:v>-2.78615578712515E-3</c:v>
                </c:pt>
                <c:pt idx="1552">
                  <c:v>-4.6961885435219198E-3</c:v>
                </c:pt>
                <c:pt idx="1553">
                  <c:v>4.1970679473466296E-3</c:v>
                </c:pt>
                <c:pt idx="1554">
                  <c:v>1.8697736098655399E-2</c:v>
                </c:pt>
                <c:pt idx="1555">
                  <c:v>2.43067114647087E-2</c:v>
                </c:pt>
                <c:pt idx="1556">
                  <c:v>1.6193303097772799E-2</c:v>
                </c:pt>
                <c:pt idx="1557">
                  <c:v>4.43858298491593E-3</c:v>
                </c:pt>
                <c:pt idx="1558">
                  <c:v>1.05942285271489E-3</c:v>
                </c:pt>
                <c:pt idx="1559">
                  <c:v>7.0564931592554097E-3</c:v>
                </c:pt>
                <c:pt idx="1560">
                  <c:v>1.28207814649528E-2</c:v>
                </c:pt>
                <c:pt idx="1561">
                  <c:v>1.0906678565661E-2</c:v>
                </c:pt>
                <c:pt idx="1562">
                  <c:v>4.2829881858526498E-3</c:v>
                </c:pt>
                <c:pt idx="1563">
                  <c:v>-8.3098612996511498E-4</c:v>
                </c:pt>
                <c:pt idx="1564">
                  <c:v>-3.2725240312427798E-3</c:v>
                </c:pt>
                <c:pt idx="1565">
                  <c:v>-5.7993242796217804E-3</c:v>
                </c:pt>
                <c:pt idx="1566">
                  <c:v>-5.7940878411909796E-3</c:v>
                </c:pt>
                <c:pt idx="1567">
                  <c:v>9.4159795819555899E-4</c:v>
                </c:pt>
                <c:pt idx="1568">
                  <c:v>1.31293256820202E-2</c:v>
                </c:pt>
                <c:pt idx="1569">
                  <c:v>1.9480128642179802E-2</c:v>
                </c:pt>
                <c:pt idx="1570">
                  <c:v>9.8452871450249897E-3</c:v>
                </c:pt>
                <c:pt idx="1571">
                  <c:v>-9.8652537933350895E-3</c:v>
                </c:pt>
                <c:pt idx="1572">
                  <c:v>-2.1824042330946699E-2</c:v>
                </c:pt>
                <c:pt idx="1573">
                  <c:v>-1.6098941602287E-2</c:v>
                </c:pt>
                <c:pt idx="1574">
                  <c:v>-2.7890561536533499E-3</c:v>
                </c:pt>
                <c:pt idx="1575">
                  <c:v>-5.3423658558065103E-4</c:v>
                </c:pt>
                <c:pt idx="1576">
                  <c:v>-1.2870522287013899E-2</c:v>
                </c:pt>
                <c:pt idx="1577">
                  <c:v>-2.3695655267544601E-2</c:v>
                </c:pt>
                <c:pt idx="1578">
                  <c:v>-1.67329543688109E-2</c:v>
                </c:pt>
                <c:pt idx="1579">
                  <c:v>1.47749484208234E-3</c:v>
                </c:pt>
                <c:pt idx="1580">
                  <c:v>1.0715302591580701E-2</c:v>
                </c:pt>
                <c:pt idx="1581">
                  <c:v>7.2630099472132303E-4</c:v>
                </c:pt>
                <c:pt idx="1582">
                  <c:v>-1.4295884345310201E-2</c:v>
                </c:pt>
                <c:pt idx="1583">
                  <c:v>-1.3529517729448499E-2</c:v>
                </c:pt>
                <c:pt idx="1584">
                  <c:v>5.9561493931230697E-3</c:v>
                </c:pt>
                <c:pt idx="1585">
                  <c:v>2.4968209502470699E-2</c:v>
                </c:pt>
                <c:pt idx="1586">
                  <c:v>2.46387765554297E-2</c:v>
                </c:pt>
                <c:pt idx="1587">
                  <c:v>7.5517754885805598E-3</c:v>
                </c:pt>
                <c:pt idx="1588">
                  <c:v>-7.9766911074452308E-3</c:v>
                </c:pt>
                <c:pt idx="1589">
                  <c:v>-1.02805405453363E-2</c:v>
                </c:pt>
                <c:pt idx="1590">
                  <c:v>-4.09295332282916E-3</c:v>
                </c:pt>
                <c:pt idx="1591">
                  <c:v>-1.3182445787030699E-3</c:v>
                </c:pt>
                <c:pt idx="1592">
                  <c:v>-4.1990219636180801E-3</c:v>
                </c:pt>
                <c:pt idx="1593">
                  <c:v>-6.4172010418093901E-3</c:v>
                </c:pt>
                <c:pt idx="1594">
                  <c:v>-3.1456540907768499E-3</c:v>
                </c:pt>
                <c:pt idx="1595">
                  <c:v>8.58421735175919E-4</c:v>
                </c:pt>
                <c:pt idx="1596">
                  <c:v>-5.6983902344282596E-4</c:v>
                </c:pt>
                <c:pt idx="1597">
                  <c:v>-3.9567999023273001E-3</c:v>
                </c:pt>
                <c:pt idx="1598">
                  <c:v>-2.7058369982925199E-3</c:v>
                </c:pt>
                <c:pt idx="1599">
                  <c:v>4.97200020911325E-3</c:v>
                </c:pt>
                <c:pt idx="1600">
                  <c:v>1.07942876119974E-2</c:v>
                </c:pt>
                <c:pt idx="1601">
                  <c:v>8.5965187497589798E-3</c:v>
                </c:pt>
                <c:pt idx="1602">
                  <c:v>2.0861224550185599E-3</c:v>
                </c:pt>
                <c:pt idx="1603">
                  <c:v>6.7873467920084797E-4</c:v>
                </c:pt>
                <c:pt idx="1604">
                  <c:v>6.4300350755129498E-3</c:v>
                </c:pt>
                <c:pt idx="1605">
                  <c:v>9.9781264760931705E-3</c:v>
                </c:pt>
                <c:pt idx="1606">
                  <c:v>3.6067266986055399E-3</c:v>
                </c:pt>
                <c:pt idx="1607">
                  <c:v>-8.8207645114696306E-3</c:v>
                </c:pt>
                <c:pt idx="1608">
                  <c:v>-1.4013402824785999E-2</c:v>
                </c:pt>
                <c:pt idx="1609">
                  <c:v>-4.1239937894472596E-3</c:v>
                </c:pt>
                <c:pt idx="1610">
                  <c:v>1.2641911238629899E-2</c:v>
                </c:pt>
                <c:pt idx="1611">
                  <c:v>2.1041795107900298E-2</c:v>
                </c:pt>
                <c:pt idx="1612">
                  <c:v>1.5394765572920599E-2</c:v>
                </c:pt>
                <c:pt idx="1613">
                  <c:v>4.7483941965474601E-3</c:v>
                </c:pt>
                <c:pt idx="1614">
                  <c:v>1.45696929891825E-3</c:v>
                </c:pt>
                <c:pt idx="1615">
                  <c:v>8.0613145299735095E-3</c:v>
                </c:pt>
                <c:pt idx="1616">
                  <c:v>1.5594136783821599E-2</c:v>
                </c:pt>
                <c:pt idx="1617">
                  <c:v>1.32280600293015E-2</c:v>
                </c:pt>
                <c:pt idx="1618">
                  <c:v>1.1535125944106099E-3</c:v>
                </c:pt>
                <c:pt idx="1619">
                  <c:v>-1.05391517034117E-2</c:v>
                </c:pt>
                <c:pt idx="1620">
                  <c:v>-1.15022901481453E-2</c:v>
                </c:pt>
                <c:pt idx="1621">
                  <c:v>-2.2566731325405699E-3</c:v>
                </c:pt>
                <c:pt idx="1622">
                  <c:v>8.2772726108278905E-3</c:v>
                </c:pt>
                <c:pt idx="1623">
                  <c:v>1.06906958935918E-2</c:v>
                </c:pt>
                <c:pt idx="1624">
                  <c:v>5.06276276380408E-3</c:v>
                </c:pt>
                <c:pt idx="1625">
                  <c:v>-1.73554488812159E-3</c:v>
                </c:pt>
                <c:pt idx="1626">
                  <c:v>-2.03463670930362E-3</c:v>
                </c:pt>
                <c:pt idx="1627">
                  <c:v>3.2492757569321201E-3</c:v>
                </c:pt>
                <c:pt idx="1628">
                  <c:v>7.35073342125276E-3</c:v>
                </c:pt>
                <c:pt idx="1629">
                  <c:v>5.5170299726192903E-3</c:v>
                </c:pt>
                <c:pt idx="1630">
                  <c:v>1.8896365794340099E-4</c:v>
                </c:pt>
                <c:pt idx="1631">
                  <c:v>-2.0176072645829101E-3</c:v>
                </c:pt>
                <c:pt idx="1632">
                  <c:v>-2.11228128372993E-4</c:v>
                </c:pt>
                <c:pt idx="1633">
                  <c:v>2.29682851938266E-3</c:v>
                </c:pt>
                <c:pt idx="1634">
                  <c:v>2.1713236292036902E-3</c:v>
                </c:pt>
                <c:pt idx="1635">
                  <c:v>2.0248153014733399E-3</c:v>
                </c:pt>
                <c:pt idx="1636">
                  <c:v>5.5329196228515202E-3</c:v>
                </c:pt>
                <c:pt idx="1637">
                  <c:v>1.07872369631255E-2</c:v>
                </c:pt>
                <c:pt idx="1638">
                  <c:v>1.2463064157639699E-2</c:v>
                </c:pt>
                <c:pt idx="1639">
                  <c:v>8.5551318255664404E-3</c:v>
                </c:pt>
                <c:pt idx="1640">
                  <c:v>4.98568713754709E-3</c:v>
                </c:pt>
                <c:pt idx="1641">
                  <c:v>7.3966604872518103E-3</c:v>
                </c:pt>
                <c:pt idx="1642">
                  <c:v>1.23051562145282E-2</c:v>
                </c:pt>
                <c:pt idx="1643">
                  <c:v>9.6492465052077699E-3</c:v>
                </c:pt>
                <c:pt idx="1644">
                  <c:v>-4.1776818763350999E-3</c:v>
                </c:pt>
                <c:pt idx="1645">
                  <c:v>-1.8401510282748001E-2</c:v>
                </c:pt>
                <c:pt idx="1646">
                  <c:v>-2.1037926615608001E-2</c:v>
                </c:pt>
                <c:pt idx="1647">
                  <c:v>-1.1877276642859201E-2</c:v>
                </c:pt>
                <c:pt idx="1648">
                  <c:v>-5.26485291710243E-3</c:v>
                </c:pt>
                <c:pt idx="1649">
                  <c:v>-9.2672309475597802E-3</c:v>
                </c:pt>
                <c:pt idx="1650">
                  <c:v>-1.6793728389439901E-2</c:v>
                </c:pt>
                <c:pt idx="1651">
                  <c:v>-1.15748842405996E-2</c:v>
                </c:pt>
                <c:pt idx="1652">
                  <c:v>7.21204727197942E-3</c:v>
                </c:pt>
                <c:pt idx="1653">
                  <c:v>2.3785000495058401E-2</c:v>
                </c:pt>
                <c:pt idx="1654">
                  <c:v>2.1254679236423199E-2</c:v>
                </c:pt>
                <c:pt idx="1655">
                  <c:v>3.7203896088064902E-3</c:v>
                </c:pt>
                <c:pt idx="1656">
                  <c:v>-8.5442964593809099E-3</c:v>
                </c:pt>
                <c:pt idx="1657">
                  <c:v>-1.69164381371276E-3</c:v>
                </c:pt>
                <c:pt idx="1658">
                  <c:v>1.4537694401536299E-2</c:v>
                </c:pt>
                <c:pt idx="1659">
                  <c:v>2.02751682704898E-2</c:v>
                </c:pt>
                <c:pt idx="1660">
                  <c:v>8.6112813479647804E-3</c:v>
                </c:pt>
                <c:pt idx="1661">
                  <c:v>-7.8171917145694499E-3</c:v>
                </c:pt>
                <c:pt idx="1662">
                  <c:v>-1.24068001076505E-2</c:v>
                </c:pt>
                <c:pt idx="1663">
                  <c:v>-2.6084132854833201E-3</c:v>
                </c:pt>
                <c:pt idx="1664">
                  <c:v>8.8542319874876999E-3</c:v>
                </c:pt>
                <c:pt idx="1665">
                  <c:v>1.08519765378918E-2</c:v>
                </c:pt>
                <c:pt idx="1666">
                  <c:v>4.0311847625614499E-3</c:v>
                </c:pt>
                <c:pt idx="1667">
                  <c:v>-2.0804324313305599E-3</c:v>
                </c:pt>
                <c:pt idx="1668">
                  <c:v>-1.82931775902713E-3</c:v>
                </c:pt>
                <c:pt idx="1669">
                  <c:v>2.9807200065377899E-3</c:v>
                </c:pt>
                <c:pt idx="1670">
                  <c:v>6.1861575977191401E-3</c:v>
                </c:pt>
                <c:pt idx="1671">
                  <c:v>5.9246851055259099E-3</c:v>
                </c:pt>
                <c:pt idx="1672">
                  <c:v>2.70544185623648E-3</c:v>
                </c:pt>
                <c:pt idx="1673">
                  <c:v>-3.0386433450101898E-3</c:v>
                </c:pt>
                <c:pt idx="1674">
                  <c:v>-1.07404374217331E-2</c:v>
                </c:pt>
                <c:pt idx="1675">
                  <c:v>-1.69468604630959E-2</c:v>
                </c:pt>
                <c:pt idx="1676">
                  <c:v>-1.80570685712769E-2</c:v>
                </c:pt>
                <c:pt idx="1677">
                  <c:v>-1.42559898049951E-2</c:v>
                </c:pt>
                <c:pt idx="1678">
                  <c:v>-9.3558168705495104E-3</c:v>
                </c:pt>
                <c:pt idx="1679">
                  <c:v>-8.45423009924837E-3</c:v>
                </c:pt>
                <c:pt idx="1680">
                  <c:v>-1.0782656162616399E-2</c:v>
                </c:pt>
                <c:pt idx="1681">
                  <c:v>-1.0697665763929399E-2</c:v>
                </c:pt>
                <c:pt idx="1682">
                  <c:v>-3.6630883586452698E-3</c:v>
                </c:pt>
                <c:pt idx="1683">
                  <c:v>7.9159532346341193E-3</c:v>
                </c:pt>
                <c:pt idx="1684">
                  <c:v>1.6590713131754E-2</c:v>
                </c:pt>
                <c:pt idx="1685">
                  <c:v>1.72616798994586E-2</c:v>
                </c:pt>
                <c:pt idx="1686">
                  <c:v>1.14659491779175E-2</c:v>
                </c:pt>
                <c:pt idx="1687">
                  <c:v>5.3232238444044302E-3</c:v>
                </c:pt>
                <c:pt idx="1688">
                  <c:v>2.6078079069247599E-3</c:v>
                </c:pt>
                <c:pt idx="1689">
                  <c:v>2.66522826802078E-3</c:v>
                </c:pt>
                <c:pt idx="1690">
                  <c:v>3.4354369306060098E-3</c:v>
                </c:pt>
                <c:pt idx="1691">
                  <c:v>4.5519859971569097E-3</c:v>
                </c:pt>
                <c:pt idx="1692">
                  <c:v>6.2456900690838601E-3</c:v>
                </c:pt>
                <c:pt idx="1693">
                  <c:v>7.5008608421864003E-3</c:v>
                </c:pt>
                <c:pt idx="1694">
                  <c:v>4.55463506141306E-3</c:v>
                </c:pt>
                <c:pt idx="1695">
                  <c:v>-4.4544540330055298E-3</c:v>
                </c:pt>
                <c:pt idx="1696">
                  <c:v>-1.4797800814757799E-2</c:v>
                </c:pt>
                <c:pt idx="1697">
                  <c:v>-1.54750908881737E-2</c:v>
                </c:pt>
                <c:pt idx="1698">
                  <c:v>-3.1318989057217898E-3</c:v>
                </c:pt>
                <c:pt idx="1699">
                  <c:v>1.3666368374933799E-2</c:v>
                </c:pt>
                <c:pt idx="1700">
                  <c:v>2.0513228224467401E-2</c:v>
                </c:pt>
                <c:pt idx="1701">
                  <c:v>1.1883882301047199E-2</c:v>
                </c:pt>
                <c:pt idx="1702">
                  <c:v>-4.0137240780134201E-3</c:v>
                </c:pt>
                <c:pt idx="1703">
                  <c:v>-1.16594257860596E-2</c:v>
                </c:pt>
                <c:pt idx="1704">
                  <c:v>-4.7345842865346502E-3</c:v>
                </c:pt>
                <c:pt idx="1705">
                  <c:v>6.8041822649935399E-3</c:v>
                </c:pt>
                <c:pt idx="1706">
                  <c:v>9.5594614240117892E-3</c:v>
                </c:pt>
                <c:pt idx="1707">
                  <c:v>2.35255658744228E-4</c:v>
                </c:pt>
                <c:pt idx="1708">
                  <c:v>-1.0449719141153399E-2</c:v>
                </c:pt>
                <c:pt idx="1709">
                  <c:v>-1.23000740183851E-2</c:v>
                </c:pt>
                <c:pt idx="1710">
                  <c:v>-5.1047249441336902E-3</c:v>
                </c:pt>
                <c:pt idx="1711">
                  <c:v>6.89438218622325E-4</c:v>
                </c:pt>
                <c:pt idx="1712">
                  <c:v>-1.2994068327303199E-3</c:v>
                </c:pt>
                <c:pt idx="1713">
                  <c:v>-7.4217003169816899E-3</c:v>
                </c:pt>
                <c:pt idx="1714">
                  <c:v>-9.3973295922757504E-3</c:v>
                </c:pt>
                <c:pt idx="1715">
                  <c:v>-4.5052293275177797E-3</c:v>
                </c:pt>
                <c:pt idx="1716">
                  <c:v>1.03765026326872E-3</c:v>
                </c:pt>
                <c:pt idx="1717">
                  <c:v>3.4266028940534003E-4</c:v>
                </c:pt>
                <c:pt idx="1718">
                  <c:v>-5.6577643911959402E-3</c:v>
                </c:pt>
                <c:pt idx="1719">
                  <c:v>-8.7641283441429099E-3</c:v>
                </c:pt>
                <c:pt idx="1720">
                  <c:v>-2.6857697542228402E-3</c:v>
                </c:pt>
                <c:pt idx="1721">
                  <c:v>7.9771858480132494E-3</c:v>
                </c:pt>
                <c:pt idx="1722">
                  <c:v>1.3378165896152599E-2</c:v>
                </c:pt>
                <c:pt idx="1723">
                  <c:v>6.2740081746390404E-3</c:v>
                </c:pt>
                <c:pt idx="1724">
                  <c:v>-8.9299407252549506E-3</c:v>
                </c:pt>
                <c:pt idx="1725">
                  <c:v>-1.9820736580001101E-2</c:v>
                </c:pt>
                <c:pt idx="1726">
                  <c:v>-1.5543694608920499E-2</c:v>
                </c:pt>
                <c:pt idx="1727">
                  <c:v>2.10567977512681E-3</c:v>
                </c:pt>
                <c:pt idx="1728">
                  <c:v>1.9837244460446699E-2</c:v>
                </c:pt>
                <c:pt idx="1729">
                  <c:v>2.3329578221957699E-2</c:v>
                </c:pt>
                <c:pt idx="1730">
                  <c:v>1.07341739378219E-2</c:v>
                </c:pt>
                <c:pt idx="1731">
                  <c:v>-5.3158125609377698E-3</c:v>
                </c:pt>
                <c:pt idx="1732">
                  <c:v>-8.5657481959737804E-3</c:v>
                </c:pt>
                <c:pt idx="1733">
                  <c:v>3.5741543450241E-3</c:v>
                </c:pt>
                <c:pt idx="1734">
                  <c:v>1.78867953389137E-2</c:v>
                </c:pt>
                <c:pt idx="1735">
                  <c:v>1.9218973546315601E-2</c:v>
                </c:pt>
                <c:pt idx="1736">
                  <c:v>6.36951842684386E-3</c:v>
                </c:pt>
                <c:pt idx="1737">
                  <c:v>-6.3739945920581699E-3</c:v>
                </c:pt>
                <c:pt idx="1738">
                  <c:v>-6.5741725445339601E-3</c:v>
                </c:pt>
                <c:pt idx="1739">
                  <c:v>3.3050712607046199E-3</c:v>
                </c:pt>
                <c:pt idx="1740">
                  <c:v>8.5697763395216307E-3</c:v>
                </c:pt>
                <c:pt idx="1741">
                  <c:v>2.7666676133033001E-3</c:v>
                </c:pt>
                <c:pt idx="1742">
                  <c:v>-6.5870555242768299E-3</c:v>
                </c:pt>
                <c:pt idx="1743">
                  <c:v>-7.6984495161226702E-3</c:v>
                </c:pt>
                <c:pt idx="1744">
                  <c:v>-6.3250821069564696E-4</c:v>
                </c:pt>
                <c:pt idx="1745">
                  <c:v>4.5708063853892303E-3</c:v>
                </c:pt>
                <c:pt idx="1746">
                  <c:v>1.0502968271577701E-3</c:v>
                </c:pt>
                <c:pt idx="1747">
                  <c:v>-5.8820857912292596E-3</c:v>
                </c:pt>
                <c:pt idx="1748">
                  <c:v>-6.6079397079619696E-3</c:v>
                </c:pt>
                <c:pt idx="1749">
                  <c:v>-1.71602272020416E-3</c:v>
                </c:pt>
                <c:pt idx="1750">
                  <c:v>-2.2846145152516399E-3</c:v>
                </c:pt>
                <c:pt idx="1751">
                  <c:v>-1.29344131635883E-2</c:v>
                </c:pt>
                <c:pt idx="1752">
                  <c:v>-2.3113396216879099E-2</c:v>
                </c:pt>
                <c:pt idx="1753">
                  <c:v>-1.8142669622055099E-2</c:v>
                </c:pt>
                <c:pt idx="1754">
                  <c:v>1.172352676301E-3</c:v>
                </c:pt>
                <c:pt idx="1755">
                  <c:v>1.8378310077885599E-2</c:v>
                </c:pt>
                <c:pt idx="1756">
                  <c:v>1.7628716092594601E-2</c:v>
                </c:pt>
                <c:pt idx="1757">
                  <c:v>3.26823462330249E-3</c:v>
                </c:pt>
                <c:pt idx="1758">
                  <c:v>-6.4695263284798299E-3</c:v>
                </c:pt>
                <c:pt idx="1759">
                  <c:v>-4.4290194362652202E-4</c:v>
                </c:pt>
                <c:pt idx="1760">
                  <c:v>1.1499867850149699E-2</c:v>
                </c:pt>
                <c:pt idx="1761">
                  <c:v>1.26799122180783E-2</c:v>
                </c:pt>
                <c:pt idx="1762" formatCode="0.00E+00">
                  <c:v>6.7887756531077702E-5</c:v>
                </c:pt>
                <c:pt idx="1763">
                  <c:v>-1.2897296946444601E-2</c:v>
                </c:pt>
                <c:pt idx="1764">
                  <c:v>-9.3363729722617892E-3</c:v>
                </c:pt>
                <c:pt idx="1765">
                  <c:v>1.0778246900281299E-2</c:v>
                </c:pt>
                <c:pt idx="1766">
                  <c:v>3.0786847927354401E-2</c:v>
                </c:pt>
                <c:pt idx="1767">
                  <c:v>3.2951495762661001E-2</c:v>
                </c:pt>
                <c:pt idx="1768">
                  <c:v>1.69693250638282E-2</c:v>
                </c:pt>
                <c:pt idx="1769">
                  <c:v>-1.6792548719475799E-3</c:v>
                </c:pt>
                <c:pt idx="1770">
                  <c:v>-7.6054802405707798E-3</c:v>
                </c:pt>
                <c:pt idx="1771">
                  <c:v>3.7527108511715402E-3</c:v>
                </c:pt>
                <c:pt idx="1772">
                  <c:v>1.9809412264512601E-2</c:v>
                </c:pt>
                <c:pt idx="1773">
                  <c:v>2.54227376922199E-2</c:v>
                </c:pt>
                <c:pt idx="1774">
                  <c:v>1.4485140870808899E-2</c:v>
                </c:pt>
                <c:pt idx="1775">
                  <c:v>-2.2407397591476599E-3</c:v>
                </c:pt>
                <c:pt idx="1776">
                  <c:v>-1.01250319834396E-2</c:v>
                </c:pt>
                <c:pt idx="1777">
                  <c:v>-3.0207352087637698E-3</c:v>
                </c:pt>
                <c:pt idx="1778">
                  <c:v>9.9127548592963001E-3</c:v>
                </c:pt>
                <c:pt idx="1779">
                  <c:v>1.34279610607632E-2</c:v>
                </c:pt>
                <c:pt idx="1780">
                  <c:v>2.1821309707046599E-3</c:v>
                </c:pt>
                <c:pt idx="1781">
                  <c:v>-1.3741643875995E-2</c:v>
                </c:pt>
                <c:pt idx="1782">
                  <c:v>-2.14877384447788E-2</c:v>
                </c:pt>
                <c:pt idx="1783">
                  <c:v>-1.5350137584667699E-2</c:v>
                </c:pt>
                <c:pt idx="1784">
                  <c:v>-3.8271318961965099E-3</c:v>
                </c:pt>
                <c:pt idx="1785">
                  <c:v>2.5811985685336102E-3</c:v>
                </c:pt>
                <c:pt idx="1786">
                  <c:v>-8.8151162893011E-4</c:v>
                </c:pt>
                <c:pt idx="1787">
                  <c:v>-7.9115264005039394E-3</c:v>
                </c:pt>
                <c:pt idx="1788">
                  <c:v>-1.1422469998771501E-2</c:v>
                </c:pt>
                <c:pt idx="1789">
                  <c:v>-9.2725100832357597E-3</c:v>
                </c:pt>
                <c:pt idx="1790">
                  <c:v>-1.8798827341231299E-3</c:v>
                </c:pt>
                <c:pt idx="1791">
                  <c:v>5.5501548829879196E-3</c:v>
                </c:pt>
                <c:pt idx="1792">
                  <c:v>8.0393357343202399E-3</c:v>
                </c:pt>
                <c:pt idx="1793">
                  <c:v>2.7809942374223801E-3</c:v>
                </c:pt>
                <c:pt idx="1794">
                  <c:v>-4.95496990775367E-3</c:v>
                </c:pt>
                <c:pt idx="1795">
                  <c:v>-7.0594894567200597E-3</c:v>
                </c:pt>
                <c:pt idx="1796">
                  <c:v>8.3343471440211502E-4</c:v>
                </c:pt>
                <c:pt idx="1797">
                  <c:v>1.33985076793058E-2</c:v>
                </c:pt>
                <c:pt idx="1798">
                  <c:v>1.9346044877569701E-2</c:v>
                </c:pt>
                <c:pt idx="1799">
                  <c:v>1.3111114659867199E-2</c:v>
                </c:pt>
                <c:pt idx="1800">
                  <c:v>-4.5539531390825999E-4</c:v>
                </c:pt>
                <c:pt idx="1801">
                  <c:v>-1.0754170146412801E-2</c:v>
                </c:pt>
                <c:pt idx="1802">
                  <c:v>-1.33457563152214E-2</c:v>
                </c:pt>
                <c:pt idx="1803">
                  <c:v>-9.6939446826427508E-3</c:v>
                </c:pt>
                <c:pt idx="1804">
                  <c:v>-1.40513894285739E-3</c:v>
                </c:pt>
                <c:pt idx="1805">
                  <c:v>1.24805841271588E-2</c:v>
                </c:pt>
                <c:pt idx="1806">
                  <c:v>2.6690045952085899E-2</c:v>
                </c:pt>
                <c:pt idx="1807">
                  <c:v>2.9167007085678799E-2</c:v>
                </c:pt>
                <c:pt idx="1808">
                  <c:v>9.741396808197E-3</c:v>
                </c:pt>
                <c:pt idx="1809">
                  <c:v>-2.3832875114602602E-2</c:v>
                </c:pt>
                <c:pt idx="1810">
                  <c:v>-4.6001713856961002E-2</c:v>
                </c:pt>
                <c:pt idx="1811">
                  <c:v>-3.6920128960527203E-2</c:v>
                </c:pt>
                <c:pt idx="1812">
                  <c:v>-5.1619434736321201E-3</c:v>
                </c:pt>
                <c:pt idx="1813">
                  <c:v>1.91391726199476E-2</c:v>
                </c:pt>
                <c:pt idx="1814">
                  <c:v>1.6424574619826899E-2</c:v>
                </c:pt>
                <c:pt idx="1815">
                  <c:v>-6.3475771083402596E-3</c:v>
                </c:pt>
                <c:pt idx="1816">
                  <c:v>-2.4936601791986798E-2</c:v>
                </c:pt>
                <c:pt idx="1817">
                  <c:v>-2.4971027209279399E-2</c:v>
                </c:pt>
                <c:pt idx="1818">
                  <c:v>-1.0178786490183099E-2</c:v>
                </c:pt>
                <c:pt idx="1819">
                  <c:v>8.3809172570993105E-3</c:v>
                </c:pt>
                <c:pt idx="1820">
                  <c:v>2.4315001456417702E-2</c:v>
                </c:pt>
                <c:pt idx="1821">
                  <c:v>3.4317732188938598E-2</c:v>
                </c:pt>
                <c:pt idx="1822">
                  <c:v>2.9298182639372599E-2</c:v>
                </c:pt>
                <c:pt idx="1823">
                  <c:v>2.8051247745064802E-3</c:v>
                </c:pt>
                <c:pt idx="1824">
                  <c:v>-3.3506902553552903E-2</c:v>
                </c:pt>
                <c:pt idx="1825">
                  <c:v>-5.1346405960565701E-2</c:v>
                </c:pt>
                <c:pt idx="1826">
                  <c:v>-3.2414459338809098E-2</c:v>
                </c:pt>
                <c:pt idx="1827">
                  <c:v>6.3274023477924799E-3</c:v>
                </c:pt>
                <c:pt idx="1828">
                  <c:v>3.0334010149869899E-2</c:v>
                </c:pt>
                <c:pt idx="1829">
                  <c:v>2.1399263453571099E-2</c:v>
                </c:pt>
                <c:pt idx="1830">
                  <c:v>-3.0482449345304499E-3</c:v>
                </c:pt>
                <c:pt idx="1831">
                  <c:v>-1.5217353027460301E-2</c:v>
                </c:pt>
                <c:pt idx="1832">
                  <c:v>-7.2773170545884103E-3</c:v>
                </c:pt>
                <c:pt idx="1833">
                  <c:v>4.6525495622264301E-3</c:v>
                </c:pt>
                <c:pt idx="1834">
                  <c:v>7.6991735874572999E-3</c:v>
                </c:pt>
                <c:pt idx="1835">
                  <c:v>9.2016764803693907E-3</c:v>
                </c:pt>
                <c:pt idx="1836">
                  <c:v>2.1309429663484099E-2</c:v>
                </c:pt>
                <c:pt idx="1837">
                  <c:v>3.68291790474959E-2</c:v>
                </c:pt>
                <c:pt idx="1838">
                  <c:v>3.2864005563137601E-2</c:v>
                </c:pt>
                <c:pt idx="1839">
                  <c:v>5.0352575745518102E-3</c:v>
                </c:pt>
                <c:pt idx="1840">
                  <c:v>-2.2087019158891601E-2</c:v>
                </c:pt>
                <c:pt idx="1841">
                  <c:v>-2.1111797611264301E-2</c:v>
                </c:pt>
                <c:pt idx="1842">
                  <c:v>1.8343247771392601E-3</c:v>
                </c:pt>
                <c:pt idx="1843">
                  <c:v>1.42652734305296E-2</c:v>
                </c:pt>
                <c:pt idx="1844">
                  <c:v>-2.6581285349348599E-3</c:v>
                </c:pt>
                <c:pt idx="1845">
                  <c:v>-2.89167546035951E-2</c:v>
                </c:pt>
                <c:pt idx="1846">
                  <c:v>-3.0318105480912499E-2</c:v>
                </c:pt>
                <c:pt idx="1847">
                  <c:v>-2.6713148318323202E-3</c:v>
                </c:pt>
                <c:pt idx="1848">
                  <c:v>2.3082177609351599E-2</c:v>
                </c:pt>
                <c:pt idx="1849">
                  <c:v>1.8900291983964399E-2</c:v>
                </c:pt>
                <c:pt idx="1850">
                  <c:v>-7.0738898453719997E-3</c:v>
                </c:pt>
                <c:pt idx="1851">
                  <c:v>-2.25687306666554E-2</c:v>
                </c:pt>
                <c:pt idx="1852">
                  <c:v>-1.1861348002587899E-2</c:v>
                </c:pt>
                <c:pt idx="1853">
                  <c:v>7.3817310701912199E-3</c:v>
                </c:pt>
                <c:pt idx="1854">
                  <c:v>9.9360611094984896E-3</c:v>
                </c:pt>
                <c:pt idx="1855">
                  <c:v>-1.3227980786118701E-3</c:v>
                </c:pt>
                <c:pt idx="1856">
                  <c:v>-5.5996593687074403E-3</c:v>
                </c:pt>
                <c:pt idx="1857">
                  <c:v>7.5183448914517802E-3</c:v>
                </c:pt>
                <c:pt idx="1858">
                  <c:v>2.0127055283939099E-2</c:v>
                </c:pt>
                <c:pt idx="1859">
                  <c:v>1.3222643874376201E-2</c:v>
                </c:pt>
                <c:pt idx="1860">
                  <c:v>-8.0229979758152901E-3</c:v>
                </c:pt>
                <c:pt idx="1861">
                  <c:v>-1.6795740061212601E-2</c:v>
                </c:pt>
                <c:pt idx="1862">
                  <c:v>1.7001478792181299E-4</c:v>
                </c:pt>
                <c:pt idx="1863">
                  <c:v>2.2753075806875901E-2</c:v>
                </c:pt>
                <c:pt idx="1864">
                  <c:v>2.29926082311546E-2</c:v>
                </c:pt>
                <c:pt idx="1865">
                  <c:v>-3.2864098061349302E-3</c:v>
                </c:pt>
                <c:pt idx="1866">
                  <c:v>-2.98591421498914E-2</c:v>
                </c:pt>
                <c:pt idx="1867">
                  <c:v>-3.00074237523889E-2</c:v>
                </c:pt>
                <c:pt idx="1868">
                  <c:v>-5.4826953904248696E-3</c:v>
                </c:pt>
                <c:pt idx="1869">
                  <c:v>1.9679540175059799E-2</c:v>
                </c:pt>
                <c:pt idx="1870">
                  <c:v>2.47872737772067E-2</c:v>
                </c:pt>
                <c:pt idx="1871">
                  <c:v>1.47339960312519E-2</c:v>
                </c:pt>
                <c:pt idx="1872">
                  <c:v>3.1610952673722199E-3</c:v>
                </c:pt>
                <c:pt idx="1873">
                  <c:v>-8.4775457262244701E-4</c:v>
                </c:pt>
                <c:pt idx="1874">
                  <c:v>-8.4763195138622897E-4</c:v>
                </c:pt>
                <c:pt idx="1875">
                  <c:v>-1.18755210274796E-3</c:v>
                </c:pt>
                <c:pt idx="1876">
                  <c:v>-1.69475240286607E-3</c:v>
                </c:pt>
                <c:pt idx="1877">
                  <c:v>-7.3358478391649499E-4</c:v>
                </c:pt>
                <c:pt idx="1878">
                  <c:v>6.1610939490591102E-4</c:v>
                </c:pt>
                <c:pt idx="1879">
                  <c:v>-4.9588547404122798E-4</c:v>
                </c:pt>
                <c:pt idx="1880">
                  <c:v>-1.84922100381494E-3</c:v>
                </c:pt>
                <c:pt idx="1881">
                  <c:v>1.6431750211413001E-3</c:v>
                </c:pt>
                <c:pt idx="1882">
                  <c:v>1.00216057492766E-2</c:v>
                </c:pt>
                <c:pt idx="1883">
                  <c:v>1.5256496213355701E-2</c:v>
                </c:pt>
                <c:pt idx="1884">
                  <c:v>1.11083727231025E-2</c:v>
                </c:pt>
                <c:pt idx="1885" formatCode="0.00E+00">
                  <c:v>4.4172513139047201E-5</c:v>
                </c:pt>
                <c:pt idx="1886">
                  <c:v>-6.0702573265879502E-3</c:v>
                </c:pt>
                <c:pt idx="1887">
                  <c:v>-1.94920311177573E-3</c:v>
                </c:pt>
                <c:pt idx="1888">
                  <c:v>7.0905221966124001E-3</c:v>
                </c:pt>
                <c:pt idx="1889">
                  <c:v>8.7032248559237094E-3</c:v>
                </c:pt>
                <c:pt idx="1890">
                  <c:v>2.35610794443737E-3</c:v>
                </c:pt>
                <c:pt idx="1891">
                  <c:v>-2.2558317528559098E-3</c:v>
                </c:pt>
                <c:pt idx="1892">
                  <c:v>4.34847982173708E-3</c:v>
                </c:pt>
                <c:pt idx="1893">
                  <c:v>1.7617370866540499E-2</c:v>
                </c:pt>
                <c:pt idx="1894">
                  <c:v>2.16392585681872E-2</c:v>
                </c:pt>
                <c:pt idx="1895">
                  <c:v>5.8256450407941701E-3</c:v>
                </c:pt>
                <c:pt idx="1896">
                  <c:v>-2.2980880499841601E-2</c:v>
                </c:pt>
                <c:pt idx="1897">
                  <c:v>-4.35523390328506E-2</c:v>
                </c:pt>
                <c:pt idx="1898">
                  <c:v>-3.94404866009627E-2</c:v>
                </c:pt>
                <c:pt idx="1899">
                  <c:v>-8.9681617841617899E-3</c:v>
                </c:pt>
                <c:pt idx="1900">
                  <c:v>3.2274157209567597E-2</c:v>
                </c:pt>
                <c:pt idx="1901">
                  <c:v>6.0470365701450299E-2</c:v>
                </c:pt>
                <c:pt idx="1902">
                  <c:v>5.7029961132060498E-2</c:v>
                </c:pt>
                <c:pt idx="1903">
                  <c:v>2.2450216175523799E-2</c:v>
                </c:pt>
                <c:pt idx="1904">
                  <c:v>-1.9202902144857498E-2</c:v>
                </c:pt>
                <c:pt idx="1905">
                  <c:v>-3.9604833253700802E-2</c:v>
                </c:pt>
                <c:pt idx="1906">
                  <c:v>-2.3467629707862099E-2</c:v>
                </c:pt>
                <c:pt idx="1907">
                  <c:v>1.32244621478833E-2</c:v>
                </c:pt>
                <c:pt idx="1908">
                  <c:v>3.8002099054039701E-2</c:v>
                </c:pt>
                <c:pt idx="1909">
                  <c:v>3.01643454803503E-2</c:v>
                </c:pt>
                <c:pt idx="1910">
                  <c:v>2.0217329854898001E-3</c:v>
                </c:pt>
                <c:pt idx="1911">
                  <c:v>-1.7220111364691201E-2</c:v>
                </c:pt>
                <c:pt idx="1912">
                  <c:v>-1.18842680714678E-2</c:v>
                </c:pt>
                <c:pt idx="1913">
                  <c:v>6.7503438216987904E-3</c:v>
                </c:pt>
                <c:pt idx="1914">
                  <c:v>1.5450706218069E-2</c:v>
                </c:pt>
                <c:pt idx="1915">
                  <c:v>3.9383266682110601E-3</c:v>
                </c:pt>
                <c:pt idx="1916">
                  <c:v>-1.36739444774127E-2</c:v>
                </c:pt>
                <c:pt idx="1917">
                  <c:v>-1.9124446625920399E-2</c:v>
                </c:pt>
                <c:pt idx="1918">
                  <c:v>-9.9328298963787306E-3</c:v>
                </c:pt>
                <c:pt idx="1919">
                  <c:v>-7.5989656941381799E-4</c:v>
                </c:pt>
                <c:pt idx="1920">
                  <c:v>-2.4497525482288199E-3</c:v>
                </c:pt>
                <c:pt idx="1921">
                  <c:v>-1.07285399458843E-2</c:v>
                </c:pt>
                <c:pt idx="1922">
                  <c:v>-1.3204371130561301E-2</c:v>
                </c:pt>
                <c:pt idx="1923">
                  <c:v>-3.9965165879863396E-3</c:v>
                </c:pt>
                <c:pt idx="1924">
                  <c:v>9.1031959023675692E-3</c:v>
                </c:pt>
                <c:pt idx="1925">
                  <c:v>1.4074122687598299E-2</c:v>
                </c:pt>
                <c:pt idx="1926">
                  <c:v>8.6230788332145192E-3</c:v>
                </c:pt>
                <c:pt idx="1927">
                  <c:v>1.30090293589213E-4</c:v>
                </c:pt>
                <c:pt idx="1928">
                  <c:v>-3.8416985419334202E-3</c:v>
                </c:pt>
                <c:pt idx="1929">
                  <c:v>-1.33684009501763E-3</c:v>
                </c:pt>
                <c:pt idx="1930">
                  <c:v>3.0415952493213199E-3</c:v>
                </c:pt>
                <c:pt idx="1931">
                  <c:v>2.6697295333263601E-3</c:v>
                </c:pt>
                <c:pt idx="1932">
                  <c:v>-2.8872248036518199E-3</c:v>
                </c:pt>
                <c:pt idx="1933">
                  <c:v>-6.6983867287551298E-3</c:v>
                </c:pt>
                <c:pt idx="1934">
                  <c:v>-2.8675200048322602E-3</c:v>
                </c:pt>
                <c:pt idx="1935">
                  <c:v>1.07005678527955E-2</c:v>
                </c:pt>
                <c:pt idx="1936">
                  <c:v>2.7507637375596999E-2</c:v>
                </c:pt>
                <c:pt idx="1937">
                  <c:v>3.6224745756544503E-2</c:v>
                </c:pt>
                <c:pt idx="1938">
                  <c:v>2.8666700660234901E-2</c:v>
                </c:pt>
                <c:pt idx="1939">
                  <c:v>9.8079328875339301E-3</c:v>
                </c:pt>
                <c:pt idx="1940">
                  <c:v>-8.8670758067706593E-3</c:v>
                </c:pt>
                <c:pt idx="1941">
                  <c:v>-1.70995817192886E-2</c:v>
                </c:pt>
                <c:pt idx="1942">
                  <c:v>-1.30794618342001E-2</c:v>
                </c:pt>
                <c:pt idx="1943">
                  <c:v>-3.1512659229215399E-3</c:v>
                </c:pt>
                <c:pt idx="1944">
                  <c:v>2.89283030833816E-3</c:v>
                </c:pt>
                <c:pt idx="1945">
                  <c:v>-2.2391060540010699E-3</c:v>
                </c:pt>
                <c:pt idx="1946">
                  <c:v>-1.47112395414144E-2</c:v>
                </c:pt>
                <c:pt idx="1947">
                  <c:v>-2.5668179591389499E-2</c:v>
                </c:pt>
                <c:pt idx="1948">
                  <c:v>-2.3945239260389401E-2</c:v>
                </c:pt>
                <c:pt idx="1949">
                  <c:v>-7.6349470196918198E-3</c:v>
                </c:pt>
                <c:pt idx="1950">
                  <c:v>1.6579377691593102E-2</c:v>
                </c:pt>
                <c:pt idx="1951">
                  <c:v>3.07245563526738E-2</c:v>
                </c:pt>
                <c:pt idx="1952">
                  <c:v>2.6468239241524499E-2</c:v>
                </c:pt>
                <c:pt idx="1953">
                  <c:v>1.1228277110419601E-2</c:v>
                </c:pt>
                <c:pt idx="1954">
                  <c:v>1.45204996620611E-4</c:v>
                </c:pt>
                <c:pt idx="1955">
                  <c:v>-7.1546483895756604E-4</c:v>
                </c:pt>
                <c:pt idx="1956">
                  <c:v>3.0308941451792598E-3</c:v>
                </c:pt>
                <c:pt idx="1957">
                  <c:v>9.757840084689E-4</c:v>
                </c:pt>
                <c:pt idx="1958">
                  <c:v>-7.8973721367264008E-3</c:v>
                </c:pt>
                <c:pt idx="1959">
                  <c:v>-1.36483282420787E-2</c:v>
                </c:pt>
                <c:pt idx="1960">
                  <c:v>-1.02665697497289E-2</c:v>
                </c:pt>
                <c:pt idx="1961">
                  <c:v>-5.0523560458968298E-3</c:v>
                </c:pt>
                <c:pt idx="1962">
                  <c:v>-6.3843787944877503E-3</c:v>
                </c:pt>
                <c:pt idx="1963">
                  <c:v>-1.25276235805768E-2</c:v>
                </c:pt>
                <c:pt idx="1964">
                  <c:v>-9.4687790455129008E-3</c:v>
                </c:pt>
                <c:pt idx="1965">
                  <c:v>9.7156421202813908E-3</c:v>
                </c:pt>
                <c:pt idx="1966">
                  <c:v>3.6407290626338601E-2</c:v>
                </c:pt>
                <c:pt idx="1967">
                  <c:v>4.8304167699016097E-2</c:v>
                </c:pt>
                <c:pt idx="1968">
                  <c:v>4.0591106545800802E-2</c:v>
                </c:pt>
                <c:pt idx="1969">
                  <c:v>2.5227674921150502E-2</c:v>
                </c:pt>
                <c:pt idx="1970">
                  <c:v>2.0293331576853299E-2</c:v>
                </c:pt>
                <c:pt idx="1971">
                  <c:v>2.48087086634034E-2</c:v>
                </c:pt>
                <c:pt idx="1972">
                  <c:v>2.5395289981948E-2</c:v>
                </c:pt>
                <c:pt idx="1973">
                  <c:v>9.9904060579442799E-3</c:v>
                </c:pt>
                <c:pt idx="1974">
                  <c:v>-1.2457274036348101E-2</c:v>
                </c:pt>
                <c:pt idx="1975">
                  <c:v>-2.2606138320608499E-2</c:v>
                </c:pt>
                <c:pt idx="1976">
                  <c:v>-1.2125995288819399E-2</c:v>
                </c:pt>
                <c:pt idx="1977">
                  <c:v>7.2313552294827497E-3</c:v>
                </c:pt>
                <c:pt idx="1978">
                  <c:v>1.8117296490622201E-2</c:v>
                </c:pt>
                <c:pt idx="1979">
                  <c:v>1.4450437956616199E-2</c:v>
                </c:pt>
                <c:pt idx="1980">
                  <c:v>5.9139984603138801E-4</c:v>
                </c:pt>
                <c:pt idx="1981">
                  <c:v>-1.20627456773454E-2</c:v>
                </c:pt>
                <c:pt idx="1982">
                  <c:v>-1.9351561724428201E-2</c:v>
                </c:pt>
                <c:pt idx="1983">
                  <c:v>-2.02786527515165E-2</c:v>
                </c:pt>
                <c:pt idx="1984">
                  <c:v>-1.50603529194531E-2</c:v>
                </c:pt>
                <c:pt idx="1985">
                  <c:v>-4.80243816002236E-3</c:v>
                </c:pt>
                <c:pt idx="1986">
                  <c:v>2.9843256575639099E-3</c:v>
                </c:pt>
                <c:pt idx="1987">
                  <c:v>-1.66009775875343E-3</c:v>
                </c:pt>
                <c:pt idx="1988">
                  <c:v>-1.47915742792611E-2</c:v>
                </c:pt>
                <c:pt idx="1989">
                  <c:v>-2.42442092215953E-2</c:v>
                </c:pt>
                <c:pt idx="1990">
                  <c:v>-1.6870253018572999E-2</c:v>
                </c:pt>
                <c:pt idx="1991">
                  <c:v>5.4089085466716398E-3</c:v>
                </c:pt>
                <c:pt idx="1992">
                  <c:v>2.7749982857314601E-2</c:v>
                </c:pt>
                <c:pt idx="1993">
                  <c:v>3.2576927937865902E-2</c:v>
                </c:pt>
                <c:pt idx="1994">
                  <c:v>1.8795678207820899E-2</c:v>
                </c:pt>
                <c:pt idx="1995">
                  <c:v>6.3995063921779601E-4</c:v>
                </c:pt>
                <c:pt idx="1996">
                  <c:v>-9.0954135656139898E-3</c:v>
                </c:pt>
                <c:pt idx="1997">
                  <c:v>-9.0406577509286202E-3</c:v>
                </c:pt>
                <c:pt idx="1998">
                  <c:v>-5.2469424296830497E-3</c:v>
                </c:pt>
                <c:pt idx="1999">
                  <c:v>-3.5608133010520998E-3</c:v>
                </c:pt>
                <c:pt idx="2000">
                  <c:v>-5.8159514811274501E-3</c:v>
                </c:pt>
                <c:pt idx="2001">
                  <c:v>-8.4066194127043106E-3</c:v>
                </c:pt>
                <c:pt idx="2002">
                  <c:v>-4.8207027936940598E-3</c:v>
                </c:pt>
                <c:pt idx="2003">
                  <c:v>5.6250298419555202E-3</c:v>
                </c:pt>
                <c:pt idx="2004">
                  <c:v>1.8078349808028901E-2</c:v>
                </c:pt>
                <c:pt idx="2005">
                  <c:v>2.2145446043540799E-2</c:v>
                </c:pt>
                <c:pt idx="2006">
                  <c:v>1.22384496704515E-2</c:v>
                </c:pt>
                <c:pt idx="2007">
                  <c:v>-7.7019856556583503E-3</c:v>
                </c:pt>
                <c:pt idx="2008">
                  <c:v>-2.0682274799810899E-2</c:v>
                </c:pt>
                <c:pt idx="2009">
                  <c:v>-1.15099301391499E-2</c:v>
                </c:pt>
                <c:pt idx="2010">
                  <c:v>1.6224399120316001E-2</c:v>
                </c:pt>
                <c:pt idx="2011">
                  <c:v>4.27338587757983E-2</c:v>
                </c:pt>
                <c:pt idx="2012">
                  <c:v>4.7137812049253297E-2</c:v>
                </c:pt>
                <c:pt idx="2013">
                  <c:v>2.94133698659007E-2</c:v>
                </c:pt>
                <c:pt idx="2014">
                  <c:v>4.8723963639937199E-3</c:v>
                </c:pt>
                <c:pt idx="2015">
                  <c:v>-8.5043237048356493E-3</c:v>
                </c:pt>
                <c:pt idx="2016">
                  <c:v>-8.6601248373289908E-3</c:v>
                </c:pt>
                <c:pt idx="2017">
                  <c:v>-2.6900932767182899E-3</c:v>
                </c:pt>
                <c:pt idx="2018">
                  <c:v>1.6794053454600799E-3</c:v>
                </c:pt>
                <c:pt idx="2019">
                  <c:v>2.8101021189604102E-3</c:v>
                </c:pt>
                <c:pt idx="2020">
                  <c:v>1.7456734610142601E-3</c:v>
                </c:pt>
                <c:pt idx="2021">
                  <c:v>-2.1068427481775402E-3</c:v>
                </c:pt>
                <c:pt idx="2022">
                  <c:v>-6.8560038911687302E-3</c:v>
                </c:pt>
                <c:pt idx="2023">
                  <c:v>-7.7401687078260499E-3</c:v>
                </c:pt>
                <c:pt idx="2024">
                  <c:v>1.3966456063043799E-3</c:v>
                </c:pt>
                <c:pt idx="2025">
                  <c:v>1.44937637606575E-2</c:v>
                </c:pt>
                <c:pt idx="2026">
                  <c:v>1.9631222691218999E-2</c:v>
                </c:pt>
                <c:pt idx="2027">
                  <c:v>9.1151417238368206E-3</c:v>
                </c:pt>
                <c:pt idx="2028">
                  <c:v>-8.5696992845442702E-3</c:v>
                </c:pt>
                <c:pt idx="2029">
                  <c:v>-1.9414359999488699E-2</c:v>
                </c:pt>
                <c:pt idx="2030">
                  <c:v>-1.5604045715979E-2</c:v>
                </c:pt>
                <c:pt idx="2031">
                  <c:v>-2.9614653423530399E-3</c:v>
                </c:pt>
                <c:pt idx="2032">
                  <c:v>5.5718693351555397E-3</c:v>
                </c:pt>
                <c:pt idx="2033">
                  <c:v>6.0736230442229302E-3</c:v>
                </c:pt>
                <c:pt idx="2034">
                  <c:v>2.6413710977407799E-3</c:v>
                </c:pt>
                <c:pt idx="2035">
                  <c:v>-9.9255776161788598E-4</c:v>
                </c:pt>
                <c:pt idx="2036">
                  <c:v>-4.5536500300432502E-3</c:v>
                </c:pt>
                <c:pt idx="2037">
                  <c:v>-5.8700614861157199E-3</c:v>
                </c:pt>
                <c:pt idx="2038">
                  <c:v>-2.53414497465784E-3</c:v>
                </c:pt>
                <c:pt idx="2039">
                  <c:v>3.9880983112311197E-3</c:v>
                </c:pt>
                <c:pt idx="2040">
                  <c:v>6.6049028348087301E-3</c:v>
                </c:pt>
                <c:pt idx="2041">
                  <c:v>-2.5389034722260802E-3</c:v>
                </c:pt>
                <c:pt idx="2042">
                  <c:v>-1.8775948072263501E-2</c:v>
                </c:pt>
                <c:pt idx="2043">
                  <c:v>-2.5515355527152998E-2</c:v>
                </c:pt>
                <c:pt idx="2044">
                  <c:v>-1.31265902900085E-2</c:v>
                </c:pt>
                <c:pt idx="2045">
                  <c:v>4.3573356870681996E-3</c:v>
                </c:pt>
                <c:pt idx="2046">
                  <c:v>5.2703776543934601E-3</c:v>
                </c:pt>
                <c:pt idx="2047">
                  <c:v>-1.5555187927235901E-2</c:v>
                </c:pt>
                <c:pt idx="2048">
                  <c:v>-3.6223672174798903E-2</c:v>
                </c:pt>
                <c:pt idx="2049">
                  <c:v>-3.13668808562408E-2</c:v>
                </c:pt>
                <c:pt idx="2050">
                  <c:v>1.69963025610888E-4</c:v>
                </c:pt>
                <c:pt idx="2051">
                  <c:v>3.4227310480837603E-2</c:v>
                </c:pt>
                <c:pt idx="2052">
                  <c:v>4.75254478251717E-2</c:v>
                </c:pt>
                <c:pt idx="2053">
                  <c:v>3.8418842171821503E-2</c:v>
                </c:pt>
                <c:pt idx="2054">
                  <c:v>2.1899720387714601E-2</c:v>
                </c:pt>
                <c:pt idx="2055">
                  <c:v>7.6427146492791696E-3</c:v>
                </c:pt>
                <c:pt idx="2056">
                  <c:v>-5.1699637495320402E-3</c:v>
                </c:pt>
                <c:pt idx="2057">
                  <c:v>-1.6944340861306102E-2</c:v>
                </c:pt>
                <c:pt idx="2058">
                  <c:v>-1.7372506221010602E-2</c:v>
                </c:pt>
                <c:pt idx="2059">
                  <c:v>1.2545747375334599E-3</c:v>
                </c:pt>
                <c:pt idx="2060">
                  <c:v>2.74643160539744E-2</c:v>
                </c:pt>
                <c:pt idx="2061">
                  <c:v>3.5938863076285903E-2</c:v>
                </c:pt>
                <c:pt idx="2062">
                  <c:v>1.4966364984465101E-2</c:v>
                </c:pt>
                <c:pt idx="2063">
                  <c:v>-1.8508135022047199E-2</c:v>
                </c:pt>
                <c:pt idx="2064">
                  <c:v>-3.2726759395939997E-2</c:v>
                </c:pt>
                <c:pt idx="2065">
                  <c:v>-1.7340897189916899E-2</c:v>
                </c:pt>
                <c:pt idx="2066">
                  <c:v>1.07457694536336E-2</c:v>
                </c:pt>
                <c:pt idx="2067">
                  <c:v>2.4739585019361601E-2</c:v>
                </c:pt>
                <c:pt idx="2068">
                  <c:v>1.7302340861117801E-2</c:v>
                </c:pt>
                <c:pt idx="2069">
                  <c:v>2.5477247123378301E-3</c:v>
                </c:pt>
                <c:pt idx="2070">
                  <c:v>-4.7041923267367603E-3</c:v>
                </c:pt>
                <c:pt idx="2071">
                  <c:v>-2.5244805466934301E-3</c:v>
                </c:pt>
                <c:pt idx="2072">
                  <c:v>9.9302168240788993E-4</c:v>
                </c:pt>
                <c:pt idx="2073">
                  <c:v>3.3878575295345601E-3</c:v>
                </c:pt>
                <c:pt idx="2074">
                  <c:v>3.6833547113592898E-3</c:v>
                </c:pt>
                <c:pt idx="2075">
                  <c:v>3.24716414781438E-3</c:v>
                </c:pt>
                <c:pt idx="2076">
                  <c:v>1.65644102151257E-3</c:v>
                </c:pt>
                <c:pt idx="2077">
                  <c:v>3.02587913431659E-3</c:v>
                </c:pt>
                <c:pt idx="2078">
                  <c:v>1.36471453046318E-2</c:v>
                </c:pt>
                <c:pt idx="2079">
                  <c:v>3.11676370639082E-2</c:v>
                </c:pt>
                <c:pt idx="2080">
                  <c:v>3.8537065365235303E-2</c:v>
                </c:pt>
                <c:pt idx="2081">
                  <c:v>2.22686190239905E-2</c:v>
                </c:pt>
                <c:pt idx="2082">
                  <c:v>-5.64270297243228E-3</c:v>
                </c:pt>
                <c:pt idx="2083">
                  <c:v>-1.6664581104734899E-2</c:v>
                </c:pt>
                <c:pt idx="2084">
                  <c:v>3.9670561135642301E-3</c:v>
                </c:pt>
                <c:pt idx="2085">
                  <c:v>3.6911929498209602E-2</c:v>
                </c:pt>
                <c:pt idx="2086">
                  <c:v>4.6766506050050297E-2</c:v>
                </c:pt>
                <c:pt idx="2087">
                  <c:v>2.0352079759629198E-2</c:v>
                </c:pt>
                <c:pt idx="2088">
                  <c:v>-1.6492119326673702E-2</c:v>
                </c:pt>
                <c:pt idx="2089">
                  <c:v>-3.09040053940575E-2</c:v>
                </c:pt>
                <c:pt idx="2090">
                  <c:v>-1.7895058258166199E-2</c:v>
                </c:pt>
                <c:pt idx="2091">
                  <c:v>-1.3422878447997E-3</c:v>
                </c:pt>
                <c:pt idx="2092">
                  <c:v>2.14955341678894E-3</c:v>
                </c:pt>
                <c:pt idx="2093">
                  <c:v>1.7813366452136699E-3</c:v>
                </c:pt>
                <c:pt idx="2094">
                  <c:v>1.39911046023299E-2</c:v>
                </c:pt>
                <c:pt idx="2095">
                  <c:v>3.4873663516706101E-2</c:v>
                </c:pt>
                <c:pt idx="2096">
                  <c:v>3.8860624915500998E-2</c:v>
                </c:pt>
                <c:pt idx="2097">
                  <c:v>1.4282126195494099E-2</c:v>
                </c:pt>
                <c:pt idx="2098">
                  <c:v>-1.92112937717741E-2</c:v>
                </c:pt>
                <c:pt idx="2099">
                  <c:v>-2.8393951229660399E-2</c:v>
                </c:pt>
                <c:pt idx="2100">
                  <c:v>-1.0475762039240701E-2</c:v>
                </c:pt>
                <c:pt idx="2101">
                  <c:v>9.1083153779687506E-3</c:v>
                </c:pt>
                <c:pt idx="2102">
                  <c:v>6.0601465233454102E-3</c:v>
                </c:pt>
                <c:pt idx="2103">
                  <c:v>-1.1769317177863401E-2</c:v>
                </c:pt>
                <c:pt idx="2104">
                  <c:v>-1.9263424282600802E-2</c:v>
                </c:pt>
                <c:pt idx="2105">
                  <c:v>-6.00015741386975E-3</c:v>
                </c:pt>
                <c:pt idx="2106">
                  <c:v>8.7582605321213699E-3</c:v>
                </c:pt>
                <c:pt idx="2107">
                  <c:v>5.5736361532137801E-3</c:v>
                </c:pt>
                <c:pt idx="2108">
                  <c:v>-6.7641286060764402E-3</c:v>
                </c:pt>
                <c:pt idx="2109">
                  <c:v>-4.8853816677576802E-3</c:v>
                </c:pt>
                <c:pt idx="2110">
                  <c:v>1.64117974537876E-2</c:v>
                </c:pt>
                <c:pt idx="2111">
                  <c:v>3.6707896970155397E-2</c:v>
                </c:pt>
                <c:pt idx="2112">
                  <c:v>3.42530548213077E-2</c:v>
                </c:pt>
                <c:pt idx="2113">
                  <c:v>1.28753111157633E-2</c:v>
                </c:pt>
                <c:pt idx="2114">
                  <c:v>-1.85445296418723E-3</c:v>
                </c:pt>
                <c:pt idx="2115">
                  <c:v>5.1204296729133805E-4</c:v>
                </c:pt>
                <c:pt idx="2116">
                  <c:v>4.1671438697474597E-3</c:v>
                </c:pt>
                <c:pt idx="2117">
                  <c:v>-9.4990540071106296E-3</c:v>
                </c:pt>
                <c:pt idx="2118">
                  <c:v>-2.9184493532866701E-2</c:v>
                </c:pt>
                <c:pt idx="2119">
                  <c:v>-2.8911544500250901E-2</c:v>
                </c:pt>
                <c:pt idx="2120">
                  <c:v>6.10271500417777E-4</c:v>
                </c:pt>
                <c:pt idx="2121">
                  <c:v>3.7015208534980401E-2</c:v>
                </c:pt>
                <c:pt idx="2122">
                  <c:v>4.4710980901353697E-2</c:v>
                </c:pt>
                <c:pt idx="2123">
                  <c:v>1.7071993617886898E-2</c:v>
                </c:pt>
                <c:pt idx="2124">
                  <c:v>-2.0070742468259E-2</c:v>
                </c:pt>
                <c:pt idx="2125">
                  <c:v>-3.5189430931882697E-2</c:v>
                </c:pt>
                <c:pt idx="2126">
                  <c:v>-2.8608195569964998E-2</c:v>
                </c:pt>
                <c:pt idx="2127">
                  <c:v>-1.5687247750217299E-2</c:v>
                </c:pt>
                <c:pt idx="2128">
                  <c:v>-9.2646777871781202E-3</c:v>
                </c:pt>
                <c:pt idx="2129">
                  <c:v>-3.7801883394690599E-3</c:v>
                </c:pt>
                <c:pt idx="2130">
                  <c:v>3.4884102772632201E-3</c:v>
                </c:pt>
                <c:pt idx="2131">
                  <c:v>4.6299949675023501E-3</c:v>
                </c:pt>
                <c:pt idx="2132">
                  <c:v>-1.07532245001153E-2</c:v>
                </c:pt>
                <c:pt idx="2133">
                  <c:v>-3.1657019587885499E-2</c:v>
                </c:pt>
                <c:pt idx="2134">
                  <c:v>-2.68503347263256E-2</c:v>
                </c:pt>
                <c:pt idx="2135">
                  <c:v>1.23332465391133E-2</c:v>
                </c:pt>
                <c:pt idx="2136">
                  <c:v>5.4071951321431701E-2</c:v>
                </c:pt>
                <c:pt idx="2137">
                  <c:v>4.9139936616452197E-2</c:v>
                </c:pt>
                <c:pt idx="2138">
                  <c:v>-1.1039881356344801E-2</c:v>
                </c:pt>
                <c:pt idx="2139">
                  <c:v>-7.9605409916101905E-2</c:v>
                </c:pt>
                <c:pt idx="2140">
                  <c:v>-9.7982112853621794E-2</c:v>
                </c:pt>
                <c:pt idx="2141">
                  <c:v>-5.3469632043803901E-2</c:v>
                </c:pt>
                <c:pt idx="2142">
                  <c:v>3.7873768878864699E-3</c:v>
                </c:pt>
                <c:pt idx="2143">
                  <c:v>2.46017050017318E-2</c:v>
                </c:pt>
                <c:pt idx="2144">
                  <c:v>6.3388476132266698E-3</c:v>
                </c:pt>
                <c:pt idx="2145">
                  <c:v>-9.14930355886843E-3</c:v>
                </c:pt>
                <c:pt idx="2146">
                  <c:v>2.1426141245951599E-3</c:v>
                </c:pt>
                <c:pt idx="2147">
                  <c:v>2.7145489523854999E-2</c:v>
                </c:pt>
                <c:pt idx="2148">
                  <c:v>3.11102060931456E-2</c:v>
                </c:pt>
                <c:pt idx="2149">
                  <c:v>1.32956764251975E-2</c:v>
                </c:pt>
                <c:pt idx="2150">
                  <c:v>5.3685521764185503E-3</c:v>
                </c:pt>
                <c:pt idx="2151">
                  <c:v>2.8133686806177501E-2</c:v>
                </c:pt>
                <c:pt idx="2152">
                  <c:v>5.2819814845571599E-2</c:v>
                </c:pt>
                <c:pt idx="2153">
                  <c:v>3.7354522525259497E-2</c:v>
                </c:pt>
                <c:pt idx="2154">
                  <c:v>-1.8092495387679E-2</c:v>
                </c:pt>
                <c:pt idx="2155">
                  <c:v>-6.11635339535537E-2</c:v>
                </c:pt>
                <c:pt idx="2156">
                  <c:v>-4.2655089098118298E-2</c:v>
                </c:pt>
                <c:pt idx="2157">
                  <c:v>2.3599286689572702E-2</c:v>
                </c:pt>
                <c:pt idx="2158">
                  <c:v>7.0897396584784902E-2</c:v>
                </c:pt>
                <c:pt idx="2159">
                  <c:v>5.0390927717052302E-2</c:v>
                </c:pt>
                <c:pt idx="2160">
                  <c:v>-1.4328648776714701E-2</c:v>
                </c:pt>
                <c:pt idx="2161">
                  <c:v>-5.7384460928028999E-2</c:v>
                </c:pt>
                <c:pt idx="2162">
                  <c:v>-4.33104678083873E-2</c:v>
                </c:pt>
                <c:pt idx="2163">
                  <c:v>-1.1319285775645499E-3</c:v>
                </c:pt>
                <c:pt idx="2164">
                  <c:v>2.0174351780066001E-2</c:v>
                </c:pt>
                <c:pt idx="2165">
                  <c:v>8.3439985087982501E-3</c:v>
                </c:pt>
                <c:pt idx="2166">
                  <c:v>-6.0510348372641402E-3</c:v>
                </c:pt>
                <c:pt idx="2167">
                  <c:v>2.59988590759419E-3</c:v>
                </c:pt>
                <c:pt idx="2168">
                  <c:v>2.24420681734223E-2</c:v>
                </c:pt>
                <c:pt idx="2169">
                  <c:v>2.5163588714623899E-2</c:v>
                </c:pt>
                <c:pt idx="2170">
                  <c:v>6.0523019492491996E-3</c:v>
                </c:pt>
                <c:pt idx="2171">
                  <c:v>-8.1202468767045295E-3</c:v>
                </c:pt>
                <c:pt idx="2172">
                  <c:v>2.0321148128725E-3</c:v>
                </c:pt>
                <c:pt idx="2173">
                  <c:v>2.2095232588055999E-2</c:v>
                </c:pt>
                <c:pt idx="2174">
                  <c:v>2.1976621494226401E-2</c:v>
                </c:pt>
                <c:pt idx="2175">
                  <c:v>-1.47741831334791E-4</c:v>
                </c:pt>
                <c:pt idx="2176">
                  <c:v>-1.3482105064843101E-2</c:v>
                </c:pt>
                <c:pt idx="2177">
                  <c:v>7.4196036970869102E-3</c:v>
                </c:pt>
                <c:pt idx="2178">
                  <c:v>4.5849728506020003E-2</c:v>
                </c:pt>
                <c:pt idx="2179">
                  <c:v>6.0064509176501399E-2</c:v>
                </c:pt>
                <c:pt idx="2180">
                  <c:v>3.2601442005574001E-2</c:v>
                </c:pt>
                <c:pt idx="2181">
                  <c:v>-1.09056450475652E-2</c:v>
                </c:pt>
                <c:pt idx="2182">
                  <c:v>-2.7363099676543601E-2</c:v>
                </c:pt>
                <c:pt idx="2183">
                  <c:v>-7.8072771576688299E-3</c:v>
                </c:pt>
                <c:pt idx="2184">
                  <c:v>1.9980052114627601E-2</c:v>
                </c:pt>
                <c:pt idx="2185">
                  <c:v>2.27274364363774E-2</c:v>
                </c:pt>
                <c:pt idx="2186">
                  <c:v>-5.5008757575012498E-4</c:v>
                </c:pt>
                <c:pt idx="2187">
                  <c:v>-2.5639184706768601E-2</c:v>
                </c:pt>
                <c:pt idx="2188">
                  <c:v>-3.2817462469598102E-2</c:v>
                </c:pt>
                <c:pt idx="2189">
                  <c:v>-2.2792984976982199E-2</c:v>
                </c:pt>
                <c:pt idx="2190">
                  <c:v>-1.09207671857884E-2</c:v>
                </c:pt>
                <c:pt idx="2191">
                  <c:v>-4.9460250545127699E-3</c:v>
                </c:pt>
                <c:pt idx="2192">
                  <c:v>-4.7896656044265204E-3</c:v>
                </c:pt>
                <c:pt idx="2193">
                  <c:v>-9.5739023900213906E-3</c:v>
                </c:pt>
                <c:pt idx="2194">
                  <c:v>-1.77323225597091E-2</c:v>
                </c:pt>
                <c:pt idx="2195">
                  <c:v>-2.2216482569857698E-2</c:v>
                </c:pt>
                <c:pt idx="2196">
                  <c:v>-1.18770603023648E-2</c:v>
                </c:pt>
                <c:pt idx="2197">
                  <c:v>9.1359970572803106E-3</c:v>
                </c:pt>
                <c:pt idx="2198">
                  <c:v>2.4193103685781401E-2</c:v>
                </c:pt>
                <c:pt idx="2199">
                  <c:v>1.3795584572124601E-2</c:v>
                </c:pt>
                <c:pt idx="2200">
                  <c:v>-1.4285427068315201E-2</c:v>
                </c:pt>
                <c:pt idx="2201">
                  <c:v>-3.1770716569362797E-2</c:v>
                </c:pt>
                <c:pt idx="2202">
                  <c:v>-1.7862841080205302E-2</c:v>
                </c:pt>
                <c:pt idx="2203">
                  <c:v>1.2286793462628299E-2</c:v>
                </c:pt>
                <c:pt idx="2204">
                  <c:v>2.2560297470172901E-2</c:v>
                </c:pt>
                <c:pt idx="2205">
                  <c:v>-2.1159494658223401E-3</c:v>
                </c:pt>
                <c:pt idx="2206">
                  <c:v>-3.8083468881488003E-2</c:v>
                </c:pt>
                <c:pt idx="2207">
                  <c:v>-4.7361336454097597E-2</c:v>
                </c:pt>
                <c:pt idx="2208">
                  <c:v>-1.97736451892053E-2</c:v>
                </c:pt>
                <c:pt idx="2209">
                  <c:v>1.7326774502285501E-2</c:v>
                </c:pt>
                <c:pt idx="2210">
                  <c:v>3.2065250677123999E-2</c:v>
                </c:pt>
                <c:pt idx="2211">
                  <c:v>1.82472641502231E-2</c:v>
                </c:pt>
                <c:pt idx="2212">
                  <c:v>-7.5637108441832599E-4</c:v>
                </c:pt>
                <c:pt idx="2213">
                  <c:v>-3.6321138526008699E-3</c:v>
                </c:pt>
                <c:pt idx="2214">
                  <c:v>7.7124671712140904E-3</c:v>
                </c:pt>
                <c:pt idx="2215">
                  <c:v>1.8319773753122801E-2</c:v>
                </c:pt>
                <c:pt idx="2216">
                  <c:v>2.03275157670539E-2</c:v>
                </c:pt>
                <c:pt idx="2217">
                  <c:v>1.83056235910787E-2</c:v>
                </c:pt>
                <c:pt idx="2218">
                  <c:v>1.59255350124206E-2</c:v>
                </c:pt>
                <c:pt idx="2219">
                  <c:v>1.25597374471607E-2</c:v>
                </c:pt>
                <c:pt idx="2220">
                  <c:v>7.7091936842744197E-3</c:v>
                </c:pt>
                <c:pt idx="2221">
                  <c:v>6.7993382057434599E-3</c:v>
                </c:pt>
                <c:pt idx="2222">
                  <c:v>1.5179313983451201E-2</c:v>
                </c:pt>
                <c:pt idx="2223">
                  <c:v>2.50398915006186E-2</c:v>
                </c:pt>
                <c:pt idx="2224">
                  <c:v>2.21408003826618E-2</c:v>
                </c:pt>
                <c:pt idx="2225">
                  <c:v>7.2099107032344502E-4</c:v>
                </c:pt>
                <c:pt idx="2226">
                  <c:v>-2.2663689077916899E-2</c:v>
                </c:pt>
                <c:pt idx="2227">
                  <c:v>-2.5852441678746101E-2</c:v>
                </c:pt>
                <c:pt idx="2228">
                  <c:v>-5.1738908222439903E-3</c:v>
                </c:pt>
                <c:pt idx="2229">
                  <c:v>1.8729915293443901E-2</c:v>
                </c:pt>
                <c:pt idx="2230">
                  <c:v>2.6716989251524399E-2</c:v>
                </c:pt>
                <c:pt idx="2231">
                  <c:v>1.9229916874887499E-2</c:v>
                </c:pt>
                <c:pt idx="2232">
                  <c:v>9.6223454219195904E-3</c:v>
                </c:pt>
                <c:pt idx="2233">
                  <c:v>4.8826614270855596E-3</c:v>
                </c:pt>
                <c:pt idx="2234">
                  <c:v>6.9562521044896496E-4</c:v>
                </c:pt>
                <c:pt idx="2235">
                  <c:v>-5.18679404904911E-3</c:v>
                </c:pt>
                <c:pt idx="2236">
                  <c:v>-1.5811388690914201E-3</c:v>
                </c:pt>
                <c:pt idx="2237">
                  <c:v>1.9866798532600701E-2</c:v>
                </c:pt>
                <c:pt idx="2238">
                  <c:v>4.4914870048967201E-2</c:v>
                </c:pt>
                <c:pt idx="2239">
                  <c:v>4.3850510150951302E-2</c:v>
                </c:pt>
                <c:pt idx="2240">
                  <c:v>4.6427881842294703E-3</c:v>
                </c:pt>
                <c:pt idx="2241">
                  <c:v>-4.5417070860875201E-2</c:v>
                </c:pt>
                <c:pt idx="2242">
                  <c:v>-6.1650290695673703E-2</c:v>
                </c:pt>
                <c:pt idx="2243">
                  <c:v>-2.8979013842007802E-2</c:v>
                </c:pt>
                <c:pt idx="2244">
                  <c:v>1.8238012503423301E-2</c:v>
                </c:pt>
                <c:pt idx="2245">
                  <c:v>2.99285282449182E-2</c:v>
                </c:pt>
                <c:pt idx="2246">
                  <c:v>-6.7276993694150898E-3</c:v>
                </c:pt>
                <c:pt idx="2247">
                  <c:v>-5.7152794032761203E-2</c:v>
                </c:pt>
                <c:pt idx="2248">
                  <c:v>-7.2684702321121702E-2</c:v>
                </c:pt>
                <c:pt idx="2249">
                  <c:v>-3.8835080129849001E-2</c:v>
                </c:pt>
                <c:pt idx="2250">
                  <c:v>2.0951633687167799E-2</c:v>
                </c:pt>
                <c:pt idx="2251">
                  <c:v>6.62198980361004E-2</c:v>
                </c:pt>
                <c:pt idx="2252">
                  <c:v>7.7041458591216902E-2</c:v>
                </c:pt>
                <c:pt idx="2253">
                  <c:v>5.64849407719962E-2</c:v>
                </c:pt>
                <c:pt idx="2254">
                  <c:v>2.2122445693341899E-2</c:v>
                </c:pt>
                <c:pt idx="2255">
                  <c:v>-1.09370857121015E-2</c:v>
                </c:pt>
                <c:pt idx="2256">
                  <c:v>-2.9146188194542701E-2</c:v>
                </c:pt>
                <c:pt idx="2257">
                  <c:v>-2.4412673274619399E-2</c:v>
                </c:pt>
                <c:pt idx="2258">
                  <c:v>-5.7981537026577101E-3</c:v>
                </c:pt>
                <c:pt idx="2259">
                  <c:v>9.8370130636284605E-3</c:v>
                </c:pt>
                <c:pt idx="2260">
                  <c:v>8.3321323101703607E-3</c:v>
                </c:pt>
                <c:pt idx="2261">
                  <c:v>-3.75514902786654E-3</c:v>
                </c:pt>
                <c:pt idx="2262">
                  <c:v>-1.1356037796433901E-2</c:v>
                </c:pt>
                <c:pt idx="2263">
                  <c:v>-5.14824009249811E-3</c:v>
                </c:pt>
                <c:pt idx="2264">
                  <c:v>2.5073496427744E-3</c:v>
                </c:pt>
                <c:pt idx="2265">
                  <c:v>-2.8183692988495799E-3</c:v>
                </c:pt>
                <c:pt idx="2266">
                  <c:v>-1.6185579479715901E-2</c:v>
                </c:pt>
                <c:pt idx="2267">
                  <c:v>-2.1330623572537E-2</c:v>
                </c:pt>
                <c:pt idx="2268">
                  <c:v>-8.6900820426569492E-3</c:v>
                </c:pt>
                <c:pt idx="2269">
                  <c:v>3.97065820868961E-3</c:v>
                </c:pt>
                <c:pt idx="2270">
                  <c:v>-2.8367106091815599E-3</c:v>
                </c:pt>
                <c:pt idx="2271">
                  <c:v>-2.7486237168426599E-2</c:v>
                </c:pt>
                <c:pt idx="2272">
                  <c:v>-3.9516944717847599E-2</c:v>
                </c:pt>
                <c:pt idx="2273">
                  <c:v>-2.1198639793297901E-2</c:v>
                </c:pt>
                <c:pt idx="2274">
                  <c:v>9.8564752222179298E-3</c:v>
                </c:pt>
                <c:pt idx="2275">
                  <c:v>1.61719188827174E-2</c:v>
                </c:pt>
                <c:pt idx="2276">
                  <c:v>-1.1937293500301699E-2</c:v>
                </c:pt>
                <c:pt idx="2277">
                  <c:v>-3.9653760012463297E-2</c:v>
                </c:pt>
                <c:pt idx="2278">
                  <c:v>-2.7180561361227099E-2</c:v>
                </c:pt>
                <c:pt idx="2279">
                  <c:v>1.9975507271962699E-2</c:v>
                </c:pt>
                <c:pt idx="2280">
                  <c:v>5.4170018449334403E-2</c:v>
                </c:pt>
                <c:pt idx="2281">
                  <c:v>3.9859465649482402E-2</c:v>
                </c:pt>
                <c:pt idx="2282">
                  <c:v>-5.3152556111784096E-3</c:v>
                </c:pt>
                <c:pt idx="2283">
                  <c:v>-2.9103251467609E-2</c:v>
                </c:pt>
                <c:pt idx="2284">
                  <c:v>-5.0864507601810997E-3</c:v>
                </c:pt>
                <c:pt idx="2285">
                  <c:v>3.6616799239835497E-2</c:v>
                </c:pt>
                <c:pt idx="2286">
                  <c:v>4.80453996730342E-2</c:v>
                </c:pt>
                <c:pt idx="2287">
                  <c:v>1.9297627985561699E-2</c:v>
                </c:pt>
                <c:pt idx="2288">
                  <c:v>-1.7040798249714401E-2</c:v>
                </c:pt>
                <c:pt idx="2289">
                  <c:v>-2.79802262680151E-2</c:v>
                </c:pt>
                <c:pt idx="2290">
                  <c:v>-1.9067248981171198E-2</c:v>
                </c:pt>
                <c:pt idx="2291">
                  <c:v>-1.74220745158431E-2</c:v>
                </c:pt>
                <c:pt idx="2292">
                  <c:v>-3.3091411880618801E-2</c:v>
                </c:pt>
                <c:pt idx="2293">
                  <c:v>-4.2835441102401901E-2</c:v>
                </c:pt>
                <c:pt idx="2294">
                  <c:v>-2.51038198376837E-2</c:v>
                </c:pt>
                <c:pt idx="2295">
                  <c:v>1.0428737543231301E-2</c:v>
                </c:pt>
                <c:pt idx="2296">
                  <c:v>3.01433505700998E-2</c:v>
                </c:pt>
                <c:pt idx="2297">
                  <c:v>1.6876669778885099E-2</c:v>
                </c:pt>
                <c:pt idx="2298">
                  <c:v>-5.0739684716062496E-3</c:v>
                </c:pt>
                <c:pt idx="2299">
                  <c:v>-3.4477955349677802E-3</c:v>
                </c:pt>
                <c:pt idx="2300">
                  <c:v>2.13175991090397E-2</c:v>
                </c:pt>
                <c:pt idx="2301">
                  <c:v>3.6031117053367701E-2</c:v>
                </c:pt>
                <c:pt idx="2302">
                  <c:v>2.1087210637030899E-2</c:v>
                </c:pt>
                <c:pt idx="2303">
                  <c:v>-6.9003523136621503E-3</c:v>
                </c:pt>
                <c:pt idx="2304">
                  <c:v>-8.7588989894072707E-3</c:v>
                </c:pt>
                <c:pt idx="2305">
                  <c:v>2.6878844413476301E-2</c:v>
                </c:pt>
                <c:pt idx="2306">
                  <c:v>6.4678107886843E-2</c:v>
                </c:pt>
                <c:pt idx="2307">
                  <c:v>5.8560485166823502E-2</c:v>
                </c:pt>
                <c:pt idx="2308">
                  <c:v>7.8560764535267301E-3</c:v>
                </c:pt>
                <c:pt idx="2309">
                  <c:v>-3.7456318096597101E-2</c:v>
                </c:pt>
                <c:pt idx="2310">
                  <c:v>-3.4546160709040999E-2</c:v>
                </c:pt>
                <c:pt idx="2311">
                  <c:v>7.6632862101668198E-3</c:v>
                </c:pt>
                <c:pt idx="2312">
                  <c:v>3.29148783932754E-2</c:v>
                </c:pt>
                <c:pt idx="2313">
                  <c:v>9.8347989842901204E-3</c:v>
                </c:pt>
                <c:pt idx="2314">
                  <c:v>-3.8031549971222198E-2</c:v>
                </c:pt>
                <c:pt idx="2315">
                  <c:v>-4.9491845305253301E-2</c:v>
                </c:pt>
                <c:pt idx="2316">
                  <c:v>-4.6891762537731698E-3</c:v>
                </c:pt>
                <c:pt idx="2317">
                  <c:v>5.7085267115898203E-2</c:v>
                </c:pt>
                <c:pt idx="2318">
                  <c:v>7.3418079012798093E-2</c:v>
                </c:pt>
                <c:pt idx="2319">
                  <c:v>3.0049378560328601E-2</c:v>
                </c:pt>
                <c:pt idx="2320">
                  <c:v>-2.5494924420756699E-2</c:v>
                </c:pt>
                <c:pt idx="2321">
                  <c:v>-3.1573236259546597E-2</c:v>
                </c:pt>
                <c:pt idx="2322">
                  <c:v>1.75353194912009E-2</c:v>
                </c:pt>
                <c:pt idx="2323">
                  <c:v>6.8669062764029898E-2</c:v>
                </c:pt>
                <c:pt idx="2324">
                  <c:v>7.0495439278638203E-2</c:v>
                </c:pt>
                <c:pt idx="2325">
                  <c:v>2.1891245127629799E-2</c:v>
                </c:pt>
                <c:pt idx="2326">
                  <c:v>-3.0779799253456998E-2</c:v>
                </c:pt>
                <c:pt idx="2327">
                  <c:v>-4.5119764385733202E-2</c:v>
                </c:pt>
                <c:pt idx="2328">
                  <c:v>-1.8091626442899199E-2</c:v>
                </c:pt>
                <c:pt idx="2329">
                  <c:v>1.4374738484147999E-2</c:v>
                </c:pt>
                <c:pt idx="2330">
                  <c:v>2.1764284495507599E-2</c:v>
                </c:pt>
                <c:pt idx="2331">
                  <c:v>2.75495392698504E-3</c:v>
                </c:pt>
                <c:pt idx="2332">
                  <c:v>-2.05005326008556E-2</c:v>
                </c:pt>
                <c:pt idx="2333">
                  <c:v>-2.6682477580802701E-2</c:v>
                </c:pt>
                <c:pt idx="2334">
                  <c:v>-1.4845531375480499E-2</c:v>
                </c:pt>
                <c:pt idx="2335">
                  <c:v>2.3204890366035199E-3</c:v>
                </c:pt>
                <c:pt idx="2336">
                  <c:v>1.22801928151059E-2</c:v>
                </c:pt>
                <c:pt idx="2337">
                  <c:v>1.08636427174384E-2</c:v>
                </c:pt>
                <c:pt idx="2338">
                  <c:v>3.5623492761077701E-3</c:v>
                </c:pt>
                <c:pt idx="2339">
                  <c:v>-2.4954490921161002E-3</c:v>
                </c:pt>
                <c:pt idx="2340">
                  <c:v>-3.2936318864181901E-3</c:v>
                </c:pt>
                <c:pt idx="2341">
                  <c:v>-2.3487023967214298E-3</c:v>
                </c:pt>
                <c:pt idx="2342">
                  <c:v>-2.5834213962895201E-3</c:v>
                </c:pt>
                <c:pt idx="2343">
                  <c:v>-6.2964935601048499E-3</c:v>
                </c:pt>
                <c:pt idx="2344">
                  <c:v>-1.2530078006136499E-2</c:v>
                </c:pt>
                <c:pt idx="2345">
                  <c:v>-1.70047952258046E-2</c:v>
                </c:pt>
                <c:pt idx="2346">
                  <c:v>-1.53348545266028E-2</c:v>
                </c:pt>
                <c:pt idx="2347">
                  <c:v>-6.2519630262613804E-3</c:v>
                </c:pt>
                <c:pt idx="2348">
                  <c:v>6.1108451731221097E-3</c:v>
                </c:pt>
                <c:pt idx="2349">
                  <c:v>1.00793285667015E-2</c:v>
                </c:pt>
                <c:pt idx="2350">
                  <c:v>-2.3514776610961598E-3</c:v>
                </c:pt>
                <c:pt idx="2351">
                  <c:v>-2.4816646969552599E-2</c:v>
                </c:pt>
                <c:pt idx="2352">
                  <c:v>-3.6838064269569898E-2</c:v>
                </c:pt>
                <c:pt idx="2353">
                  <c:v>-2.5605933072130702E-2</c:v>
                </c:pt>
                <c:pt idx="2354">
                  <c:v>1.70276371111949E-3</c:v>
                </c:pt>
                <c:pt idx="2355">
                  <c:v>1.8494123799590399E-2</c:v>
                </c:pt>
                <c:pt idx="2356">
                  <c:v>9.1855677073761893E-3</c:v>
                </c:pt>
                <c:pt idx="2357">
                  <c:v>-1.2741753128362201E-2</c:v>
                </c:pt>
                <c:pt idx="2358">
                  <c:v>-1.8392270204722502E-2</c:v>
                </c:pt>
                <c:pt idx="2359">
                  <c:v>-1.5419676613237299E-3</c:v>
                </c:pt>
                <c:pt idx="2360">
                  <c:v>1.21585767965383E-2</c:v>
                </c:pt>
                <c:pt idx="2361">
                  <c:v>-4.4601577605161598E-3</c:v>
                </c:pt>
                <c:pt idx="2362">
                  <c:v>-4.2513605229119698E-2</c:v>
                </c:pt>
                <c:pt idx="2363">
                  <c:v>-5.6090686650832902E-2</c:v>
                </c:pt>
                <c:pt idx="2364">
                  <c:v>-1.69433410639129E-2</c:v>
                </c:pt>
                <c:pt idx="2365">
                  <c:v>4.6914683473781298E-2</c:v>
                </c:pt>
                <c:pt idx="2366">
                  <c:v>7.5805145116230405E-2</c:v>
                </c:pt>
                <c:pt idx="2367">
                  <c:v>4.3906773545097803E-2</c:v>
                </c:pt>
                <c:pt idx="2368">
                  <c:v>-1.4706739414832901E-2</c:v>
                </c:pt>
                <c:pt idx="2369">
                  <c:v>-4.2189970630980199E-2</c:v>
                </c:pt>
                <c:pt idx="2370">
                  <c:v>-1.9094290252573299E-2</c:v>
                </c:pt>
                <c:pt idx="2371">
                  <c:v>2.0548913281455E-2</c:v>
                </c:pt>
                <c:pt idx="2372">
                  <c:v>3.2004740545453901E-2</c:v>
                </c:pt>
                <c:pt idx="2373">
                  <c:v>1.2490816579685701E-2</c:v>
                </c:pt>
                <c:pt idx="2374">
                  <c:v>-8.0064565449146797E-3</c:v>
                </c:pt>
                <c:pt idx="2375">
                  <c:v>-1.0300758115609401E-2</c:v>
                </c:pt>
                <c:pt idx="2376">
                  <c:v>-3.9750347969045099E-3</c:v>
                </c:pt>
                <c:pt idx="2377">
                  <c:v>-7.57773434211635E-3</c:v>
                </c:pt>
                <c:pt idx="2378">
                  <c:v>-1.86434866809513E-2</c:v>
                </c:pt>
                <c:pt idx="2379">
                  <c:v>-1.48178315783641E-2</c:v>
                </c:pt>
                <c:pt idx="2380">
                  <c:v>1.29104681261506E-2</c:v>
                </c:pt>
                <c:pt idx="2381">
                  <c:v>4.1076231156260003E-2</c:v>
                </c:pt>
                <c:pt idx="2382">
                  <c:v>3.73355351931344E-2</c:v>
                </c:pt>
                <c:pt idx="2383">
                  <c:v>2.1672544773841899E-3</c:v>
                </c:pt>
                <c:pt idx="2384">
                  <c:v>-3.6286454221184601E-2</c:v>
                </c:pt>
                <c:pt idx="2385">
                  <c:v>-4.8041700551828902E-2</c:v>
                </c:pt>
                <c:pt idx="2386">
                  <c:v>-3.0231088057948399E-2</c:v>
                </c:pt>
                <c:pt idx="2387">
                  <c:v>1.47725581290264E-3</c:v>
                </c:pt>
                <c:pt idx="2388">
                  <c:v>2.613284507656E-2</c:v>
                </c:pt>
                <c:pt idx="2389">
                  <c:v>3.5998951085386997E-2</c:v>
                </c:pt>
                <c:pt idx="2390">
                  <c:v>2.7400509377970401E-2</c:v>
                </c:pt>
                <c:pt idx="2391">
                  <c:v>4.4048233245133801E-3</c:v>
                </c:pt>
                <c:pt idx="2392">
                  <c:v>-1.9928569812714601E-2</c:v>
                </c:pt>
                <c:pt idx="2393">
                  <c:v>-2.3310052686642001E-2</c:v>
                </c:pt>
                <c:pt idx="2394" formatCode="0.00E+00">
                  <c:v>6.7572558758144897E-6</c:v>
                </c:pt>
                <c:pt idx="2395">
                  <c:v>2.9057430935640501E-2</c:v>
                </c:pt>
                <c:pt idx="2396">
                  <c:v>3.2188501117733401E-2</c:v>
                </c:pt>
                <c:pt idx="2397">
                  <c:v>1.01205774400657E-2</c:v>
                </c:pt>
                <c:pt idx="2398">
                  <c:v>-5.7562282160925401E-3</c:v>
                </c:pt>
                <c:pt idx="2399">
                  <c:v>1.2302244090472401E-2</c:v>
                </c:pt>
                <c:pt idx="2400">
                  <c:v>4.7670131335936998E-2</c:v>
                </c:pt>
                <c:pt idx="2401">
                  <c:v>5.8929283051221699E-2</c:v>
                </c:pt>
                <c:pt idx="2402">
                  <c:v>2.5019971070603799E-2</c:v>
                </c:pt>
                <c:pt idx="2403">
                  <c:v>-2.6277068409659099E-2</c:v>
                </c:pt>
                <c:pt idx="2404">
                  <c:v>-4.5159980308829499E-2</c:v>
                </c:pt>
                <c:pt idx="2405">
                  <c:v>-1.95336384741676E-2</c:v>
                </c:pt>
                <c:pt idx="2406">
                  <c:v>1.5279932844124201E-2</c:v>
                </c:pt>
                <c:pt idx="2407">
                  <c:v>1.4038614281438801E-2</c:v>
                </c:pt>
                <c:pt idx="2408">
                  <c:v>-2.1165343146379901E-2</c:v>
                </c:pt>
                <c:pt idx="2409">
                  <c:v>-4.9754448433804797E-2</c:v>
                </c:pt>
                <c:pt idx="2410">
                  <c:v>-3.8543387494085202E-2</c:v>
                </c:pt>
                <c:pt idx="2411">
                  <c:v>7.03094931247309E-4</c:v>
                </c:pt>
                <c:pt idx="2412">
                  <c:v>2.6436069659226801E-2</c:v>
                </c:pt>
                <c:pt idx="2413">
                  <c:v>1.7216131999487402E-2</c:v>
                </c:pt>
                <c:pt idx="2414">
                  <c:v>-1.0520965229473701E-2</c:v>
                </c:pt>
                <c:pt idx="2415">
                  <c:v>-2.0746539098967402E-2</c:v>
                </c:pt>
                <c:pt idx="2416">
                  <c:v>-2.5172059791437901E-3</c:v>
                </c:pt>
                <c:pt idx="2417">
                  <c:v>1.8913318339485698E-2</c:v>
                </c:pt>
                <c:pt idx="2418">
                  <c:v>1.16182621067061E-2</c:v>
                </c:pt>
                <c:pt idx="2419">
                  <c:v>-2.58927477662334E-2</c:v>
                </c:pt>
                <c:pt idx="2420">
                  <c:v>-5.6604885276744302E-2</c:v>
                </c:pt>
                <c:pt idx="2421">
                  <c:v>-4.5301352896768503E-2</c:v>
                </c:pt>
                <c:pt idx="2422">
                  <c:v>5.5654454410481898E-3</c:v>
                </c:pt>
                <c:pt idx="2423">
                  <c:v>4.96775302160214E-2</c:v>
                </c:pt>
                <c:pt idx="2424">
                  <c:v>4.38991349531078E-2</c:v>
                </c:pt>
                <c:pt idx="2425">
                  <c:v>-8.8966779878620894E-3</c:v>
                </c:pt>
                <c:pt idx="2426">
                  <c:v>-5.3682356591531102E-2</c:v>
                </c:pt>
                <c:pt idx="2427">
                  <c:v>-3.8198509403485001E-2</c:v>
                </c:pt>
                <c:pt idx="2428">
                  <c:v>3.26239613275566E-2</c:v>
                </c:pt>
                <c:pt idx="2429">
                  <c:v>9.5947871891206002E-2</c:v>
                </c:pt>
                <c:pt idx="2430">
                  <c:v>9.2177169703370296E-2</c:v>
                </c:pt>
                <c:pt idx="2431">
                  <c:v>2.5895737262310401E-2</c:v>
                </c:pt>
                <c:pt idx="2432">
                  <c:v>-3.92699293704954E-2</c:v>
                </c:pt>
                <c:pt idx="2433">
                  <c:v>-4.6218099098708401E-2</c:v>
                </c:pt>
                <c:pt idx="2434">
                  <c:v>1.6671572076400001E-3</c:v>
                </c:pt>
                <c:pt idx="2435">
                  <c:v>5.2211881341039101E-2</c:v>
                </c:pt>
                <c:pt idx="2436">
                  <c:v>6.13566359502501E-2</c:v>
                </c:pt>
                <c:pt idx="2437">
                  <c:v>3.10962268620452E-2</c:v>
                </c:pt>
                <c:pt idx="2438">
                  <c:v>-5.9534524948455696E-3</c:v>
                </c:pt>
                <c:pt idx="2439">
                  <c:v>-2.6610842852284398E-2</c:v>
                </c:pt>
                <c:pt idx="2440">
                  <c:v>-3.3550580036009997E-2</c:v>
                </c:pt>
                <c:pt idx="2441">
                  <c:v>-3.4473998958858401E-2</c:v>
                </c:pt>
                <c:pt idx="2442">
                  <c:v>-2.6221341796875599E-2</c:v>
                </c:pt>
                <c:pt idx="2443">
                  <c:v>-3.9677595167963899E-3</c:v>
                </c:pt>
                <c:pt idx="2444">
                  <c:v>2.1689619177541399E-2</c:v>
                </c:pt>
                <c:pt idx="2445">
                  <c:v>2.7622260889780498E-2</c:v>
                </c:pt>
                <c:pt idx="2446">
                  <c:v>7.2819397753680097E-3</c:v>
                </c:pt>
                <c:pt idx="2447">
                  <c:v>-1.8630099165481102E-2</c:v>
                </c:pt>
                <c:pt idx="2448">
                  <c:v>-2.09353387230698E-2</c:v>
                </c:pt>
                <c:pt idx="2449">
                  <c:v>4.6420000878075801E-3</c:v>
                </c:pt>
                <c:pt idx="2450">
                  <c:v>3.3361050769652699E-2</c:v>
                </c:pt>
                <c:pt idx="2451">
                  <c:v>3.3207052153012E-2</c:v>
                </c:pt>
                <c:pt idx="2452">
                  <c:v>-1.9570437918717499E-3</c:v>
                </c:pt>
                <c:pt idx="2453">
                  <c:v>-4.1524096223778603E-2</c:v>
                </c:pt>
                <c:pt idx="2454">
                  <c:v>-4.9929213627440398E-2</c:v>
                </c:pt>
                <c:pt idx="2455">
                  <c:v>-1.7884157966225001E-2</c:v>
                </c:pt>
                <c:pt idx="2456">
                  <c:v>2.7383095052068901E-2</c:v>
                </c:pt>
                <c:pt idx="2457">
                  <c:v>4.8498946531876197E-2</c:v>
                </c:pt>
                <c:pt idx="2458">
                  <c:v>2.8561431309669E-2</c:v>
                </c:pt>
                <c:pt idx="2459">
                  <c:v>-9.3397460895468104E-3</c:v>
                </c:pt>
                <c:pt idx="2460">
                  <c:v>-2.7037515274420498E-2</c:v>
                </c:pt>
                <c:pt idx="2461">
                  <c:v>-8.8210123765150097E-3</c:v>
                </c:pt>
                <c:pt idx="2462">
                  <c:v>2.3106877748582898E-2</c:v>
                </c:pt>
                <c:pt idx="2463">
                  <c:v>3.36154687583285E-2</c:v>
                </c:pt>
                <c:pt idx="2464">
                  <c:v>1.1974287701529101E-2</c:v>
                </c:pt>
                <c:pt idx="2465">
                  <c:v>-1.3040860995851699E-2</c:v>
                </c:pt>
                <c:pt idx="2466">
                  <c:v>-1.0536237887978099E-2</c:v>
                </c:pt>
                <c:pt idx="2467">
                  <c:v>1.36845377315478E-2</c:v>
                </c:pt>
                <c:pt idx="2468">
                  <c:v>2.29372168480628E-2</c:v>
                </c:pt>
                <c:pt idx="2469">
                  <c:v>-3.1788115422934199E-3</c:v>
                </c:pt>
                <c:pt idx="2470">
                  <c:v>-3.6904588698073601E-2</c:v>
                </c:pt>
                <c:pt idx="2471">
                  <c:v>-3.1387622692382801E-2</c:v>
                </c:pt>
                <c:pt idx="2472">
                  <c:v>1.7853870261798702E-2</c:v>
                </c:pt>
                <c:pt idx="2473">
                  <c:v>5.6824773598482897E-2</c:v>
                </c:pt>
                <c:pt idx="2474">
                  <c:v>3.45226543842743E-2</c:v>
                </c:pt>
                <c:pt idx="2475">
                  <c:v>-3.2719417233623697E-2</c:v>
                </c:pt>
                <c:pt idx="2476">
                  <c:v>-7.5496300059386595E-2</c:v>
                </c:pt>
                <c:pt idx="2477">
                  <c:v>-4.7936988769712099E-2</c:v>
                </c:pt>
                <c:pt idx="2478">
                  <c:v>1.5617395110978699E-2</c:v>
                </c:pt>
                <c:pt idx="2479">
                  <c:v>4.5610412667134101E-2</c:v>
                </c:pt>
                <c:pt idx="2480">
                  <c:v>1.6615081145024701E-2</c:v>
                </c:pt>
                <c:pt idx="2481">
                  <c:v>-2.3030892755515502E-2</c:v>
                </c:pt>
                <c:pt idx="2482">
                  <c:v>-1.9101864081683299E-2</c:v>
                </c:pt>
                <c:pt idx="2483">
                  <c:v>2.4146359617743099E-2</c:v>
                </c:pt>
                <c:pt idx="2484">
                  <c:v>4.9604228675579301E-2</c:v>
                </c:pt>
                <c:pt idx="2485">
                  <c:v>2.5943806191265999E-2</c:v>
                </c:pt>
                <c:pt idx="2486">
                  <c:v>-1.4047842372478201E-2</c:v>
                </c:pt>
                <c:pt idx="2487">
                  <c:v>-1.95468972941545E-2</c:v>
                </c:pt>
                <c:pt idx="2488">
                  <c:v>1.37198102696153E-2</c:v>
                </c:pt>
                <c:pt idx="2489">
                  <c:v>4.1012077081565297E-2</c:v>
                </c:pt>
                <c:pt idx="2490">
                  <c:v>2.9604518724476898E-2</c:v>
                </c:pt>
                <c:pt idx="2491">
                  <c:v>-3.39589239283104E-3</c:v>
                </c:pt>
                <c:pt idx="2492">
                  <c:v>-1.43800559438332E-2</c:v>
                </c:pt>
                <c:pt idx="2493">
                  <c:v>3.4384077560149699E-3</c:v>
                </c:pt>
                <c:pt idx="2494">
                  <c:v>1.20677682432498E-2</c:v>
                </c:pt>
                <c:pt idx="2495">
                  <c:v>-1.5901047659216901E-2</c:v>
                </c:pt>
                <c:pt idx="2496">
                  <c:v>-5.6317542024239102E-2</c:v>
                </c:pt>
                <c:pt idx="2497">
                  <c:v>-6.1569291808382297E-2</c:v>
                </c:pt>
                <c:pt idx="2498">
                  <c:v>-2.0001043731875501E-2</c:v>
                </c:pt>
                <c:pt idx="2499">
                  <c:v>3.0724325654719001E-2</c:v>
                </c:pt>
                <c:pt idx="2500">
                  <c:v>4.5776937474364197E-2</c:v>
                </c:pt>
                <c:pt idx="2501">
                  <c:v>2.3050987212167001E-2</c:v>
                </c:pt>
                <c:pt idx="2502">
                  <c:v>-2.3645389641719599E-3</c:v>
                </c:pt>
                <c:pt idx="2503">
                  <c:v>-4.8203143056131798E-3</c:v>
                </c:pt>
                <c:pt idx="2504">
                  <c:v>9.8865604774233291E-3</c:v>
                </c:pt>
                <c:pt idx="2505">
                  <c:v>2.3384559977369102E-2</c:v>
                </c:pt>
                <c:pt idx="2506">
                  <c:v>3.01352337219347E-2</c:v>
                </c:pt>
                <c:pt idx="2507">
                  <c:v>3.5978738443740901E-2</c:v>
                </c:pt>
                <c:pt idx="2508">
                  <c:v>3.8344437475694701E-2</c:v>
                </c:pt>
                <c:pt idx="2509">
                  <c:v>1.9846740296496999E-2</c:v>
                </c:pt>
                <c:pt idx="2510">
                  <c:v>-2.2112801562595898E-2</c:v>
                </c:pt>
                <c:pt idx="2511">
                  <c:v>-5.9936041933192498E-2</c:v>
                </c:pt>
                <c:pt idx="2512">
                  <c:v>-6.0427433726090399E-2</c:v>
                </c:pt>
                <c:pt idx="2513">
                  <c:v>-2.30561542164219E-2</c:v>
                </c:pt>
                <c:pt idx="2514">
                  <c:v>1.9075922158814401E-2</c:v>
                </c:pt>
                <c:pt idx="2515">
                  <c:v>2.76212927958016E-2</c:v>
                </c:pt>
                <c:pt idx="2516">
                  <c:v>2.5005907423965898E-4</c:v>
                </c:pt>
                <c:pt idx="2517">
                  <c:v>-3.0887032925849701E-2</c:v>
                </c:pt>
                <c:pt idx="2518">
                  <c:v>-3.5185665163906601E-2</c:v>
                </c:pt>
                <c:pt idx="2519">
                  <c:v>-1.14932800990999E-2</c:v>
                </c:pt>
                <c:pt idx="2520">
                  <c:v>2.0657842750299998E-2</c:v>
                </c:pt>
                <c:pt idx="2521">
                  <c:v>3.9268754602890497E-2</c:v>
                </c:pt>
                <c:pt idx="2522">
                  <c:v>3.2629851737448999E-2</c:v>
                </c:pt>
                <c:pt idx="2523">
                  <c:v>6.6498873396588498E-3</c:v>
                </c:pt>
                <c:pt idx="2524">
                  <c:v>-2.23490452390387E-2</c:v>
                </c:pt>
                <c:pt idx="2525">
                  <c:v>-3.46344939952049E-2</c:v>
                </c:pt>
                <c:pt idx="2526">
                  <c:v>-1.7626630883694799E-2</c:v>
                </c:pt>
                <c:pt idx="2527">
                  <c:v>2.0540692830951401E-2</c:v>
                </c:pt>
                <c:pt idx="2528">
                  <c:v>5.0920171192335897E-2</c:v>
                </c:pt>
                <c:pt idx="2529">
                  <c:v>4.8991434800281501E-2</c:v>
                </c:pt>
                <c:pt idx="2530">
                  <c:v>1.86469070979399E-2</c:v>
                </c:pt>
                <c:pt idx="2531">
                  <c:v>-1.34602125659577E-2</c:v>
                </c:pt>
                <c:pt idx="2532">
                  <c:v>-2.3415068517087599E-2</c:v>
                </c:pt>
                <c:pt idx="2533">
                  <c:v>-1.1295124784922299E-2</c:v>
                </c:pt>
                <c:pt idx="2534">
                  <c:v>2.1471056043158498E-3</c:v>
                </c:pt>
                <c:pt idx="2535">
                  <c:v>3.8423758490644601E-3</c:v>
                </c:pt>
                <c:pt idx="2536">
                  <c:v>-3.3394347134382599E-3</c:v>
                </c:pt>
                <c:pt idx="2537">
                  <c:v>-8.2541498539876693E-3</c:v>
                </c:pt>
                <c:pt idx="2538">
                  <c:v>-1.09055757643689E-2</c:v>
                </c:pt>
                <c:pt idx="2539">
                  <c:v>-1.46071876837898E-2</c:v>
                </c:pt>
                <c:pt idx="2540">
                  <c:v>-1.9021010024748399E-2</c:v>
                </c:pt>
                <c:pt idx="2541">
                  <c:v>-1.3709716606446499E-2</c:v>
                </c:pt>
                <c:pt idx="2542">
                  <c:v>3.8461735100319499E-3</c:v>
                </c:pt>
                <c:pt idx="2543">
                  <c:v>1.9451178379043001E-2</c:v>
                </c:pt>
                <c:pt idx="2544">
                  <c:v>1.5769485632470701E-2</c:v>
                </c:pt>
                <c:pt idx="2545">
                  <c:v>-3.4317981004968298E-3</c:v>
                </c:pt>
                <c:pt idx="2546">
                  <c:v>-1.6552844056331398E-2</c:v>
                </c:pt>
                <c:pt idx="2547">
                  <c:v>-8.7233554293158801E-3</c:v>
                </c:pt>
                <c:pt idx="2548">
                  <c:v>1.04582193984995E-2</c:v>
                </c:pt>
                <c:pt idx="2549">
                  <c:v>1.7487473959908899E-2</c:v>
                </c:pt>
                <c:pt idx="2550">
                  <c:v>2.9017122216276302E-3</c:v>
                </c:pt>
                <c:pt idx="2551">
                  <c:v>-1.5582339402095699E-2</c:v>
                </c:pt>
                <c:pt idx="2552">
                  <c:v>-1.42745421179268E-2</c:v>
                </c:pt>
                <c:pt idx="2553">
                  <c:v>4.9231714889607196E-3</c:v>
                </c:pt>
                <c:pt idx="2554">
                  <c:v>1.7247008561834198E-2</c:v>
                </c:pt>
                <c:pt idx="2555">
                  <c:v>7.6254467451622402E-3</c:v>
                </c:pt>
                <c:pt idx="2556">
                  <c:v>-8.5836214541989697E-3</c:v>
                </c:pt>
                <c:pt idx="2557">
                  <c:v>-5.4737087351655403E-3</c:v>
                </c:pt>
                <c:pt idx="2558">
                  <c:v>1.99266916340037E-2</c:v>
                </c:pt>
                <c:pt idx="2559">
                  <c:v>4.1469148289548001E-2</c:v>
                </c:pt>
                <c:pt idx="2560">
                  <c:v>3.2563616720292302E-2</c:v>
                </c:pt>
                <c:pt idx="2561">
                  <c:v>-9.2118345297103395E-4</c:v>
                </c:pt>
                <c:pt idx="2562">
                  <c:v>-2.5680907593072601E-2</c:v>
                </c:pt>
                <c:pt idx="2563">
                  <c:v>-2.0549201581041E-2</c:v>
                </c:pt>
                <c:pt idx="2564">
                  <c:v>2.7606745733112499E-3</c:v>
                </c:pt>
                <c:pt idx="2565">
                  <c:v>1.2601198461427701E-2</c:v>
                </c:pt>
                <c:pt idx="2566">
                  <c:v>-1.7982714425269599E-3</c:v>
                </c:pt>
                <c:pt idx="2567">
                  <c:v>-2.2407696766891898E-2</c:v>
                </c:pt>
                <c:pt idx="2568">
                  <c:v>-2.5419147285196099E-2</c:v>
                </c:pt>
                <c:pt idx="2569">
                  <c:v>-9.2493344638319794E-3</c:v>
                </c:pt>
                <c:pt idx="2570">
                  <c:v>5.1005359862588903E-3</c:v>
                </c:pt>
                <c:pt idx="2571">
                  <c:v>1.3737814974340401E-3</c:v>
                </c:pt>
                <c:pt idx="2572">
                  <c:v>-1.36994192859696E-2</c:v>
                </c:pt>
                <c:pt idx="2573">
                  <c:v>-1.60171841180668E-2</c:v>
                </c:pt>
                <c:pt idx="2574">
                  <c:v>4.8572997755079199E-3</c:v>
                </c:pt>
                <c:pt idx="2575">
                  <c:v>3.19560207325362E-2</c:v>
                </c:pt>
                <c:pt idx="2576">
                  <c:v>4.2584632524772098E-2</c:v>
                </c:pt>
                <c:pt idx="2577">
                  <c:v>2.69199218801238E-2</c:v>
                </c:pt>
                <c:pt idx="2578">
                  <c:v>-1.1657818124838899E-3</c:v>
                </c:pt>
                <c:pt idx="2579">
                  <c:v>-2.3338463282707E-2</c:v>
                </c:pt>
                <c:pt idx="2580">
                  <c:v>-3.0148722531362099E-2</c:v>
                </c:pt>
                <c:pt idx="2581">
                  <c:v>-2.73189744142497E-2</c:v>
                </c:pt>
                <c:pt idx="2582">
                  <c:v>-2.05741603207234E-2</c:v>
                </c:pt>
                <c:pt idx="2583">
                  <c:v>-1.26491576979691E-2</c:v>
                </c:pt>
                <c:pt idx="2584">
                  <c:v>-5.46508622083505E-3</c:v>
                </c:pt>
                <c:pt idx="2585">
                  <c:v>-5.8485917790661503E-3</c:v>
                </c:pt>
                <c:pt idx="2586">
                  <c:v>-1.5685802346888E-2</c:v>
                </c:pt>
                <c:pt idx="2587">
                  <c:v>-2.2728278687072601E-2</c:v>
                </c:pt>
                <c:pt idx="2588">
                  <c:v>-1.04626114181162E-2</c:v>
                </c:pt>
                <c:pt idx="2589">
                  <c:v>2.2614505522865799E-2</c:v>
                </c:pt>
                <c:pt idx="2590">
                  <c:v>5.5043519025877098E-2</c:v>
                </c:pt>
                <c:pt idx="2591">
                  <c:v>6.15282503489918E-2</c:v>
                </c:pt>
                <c:pt idx="2592">
                  <c:v>3.12561682715672E-2</c:v>
                </c:pt>
                <c:pt idx="2593">
                  <c:v>-1.22510792818198E-2</c:v>
                </c:pt>
                <c:pt idx="2594">
                  <c:v>-3.7312778648433097E-2</c:v>
                </c:pt>
                <c:pt idx="2595">
                  <c:v>-3.0314470737990901E-2</c:v>
                </c:pt>
                <c:pt idx="2596">
                  <c:v>-9.69915222770526E-3</c:v>
                </c:pt>
                <c:pt idx="2597">
                  <c:v>9.2701010595219995E-4</c:v>
                </c:pt>
                <c:pt idx="2598">
                  <c:v>-4.9037048800672899E-3</c:v>
                </c:pt>
                <c:pt idx="2599">
                  <c:v>-1.48364071847134E-2</c:v>
                </c:pt>
                <c:pt idx="2600">
                  <c:v>-1.50509948738902E-2</c:v>
                </c:pt>
                <c:pt idx="2601">
                  <c:v>-6.4740446588814901E-3</c:v>
                </c:pt>
                <c:pt idx="2602">
                  <c:v>3.4488754420339798E-3</c:v>
                </c:pt>
                <c:pt idx="2603">
                  <c:v>1.15821721110078E-2</c:v>
                </c:pt>
                <c:pt idx="2604">
                  <c:v>2.2634802920449601E-2</c:v>
                </c:pt>
                <c:pt idx="2605">
                  <c:v>3.4918107139448401E-2</c:v>
                </c:pt>
                <c:pt idx="2606">
                  <c:v>3.4603219214587103E-2</c:v>
                </c:pt>
                <c:pt idx="2607">
                  <c:v>1.1376559829853999E-2</c:v>
                </c:pt>
                <c:pt idx="2608">
                  <c:v>-2.27810992478167E-2</c:v>
                </c:pt>
                <c:pt idx="2609">
                  <c:v>-3.8815415498613198E-2</c:v>
                </c:pt>
                <c:pt idx="2610">
                  <c:v>-1.7787039162742699E-2</c:v>
                </c:pt>
                <c:pt idx="2611">
                  <c:v>2.4960243659998101E-2</c:v>
                </c:pt>
                <c:pt idx="2612">
                  <c:v>4.9229728521261298E-2</c:v>
                </c:pt>
                <c:pt idx="2613">
                  <c:v>2.6897966615278799E-2</c:v>
                </c:pt>
                <c:pt idx="2614">
                  <c:v>-2.9219043262588999E-2</c:v>
                </c:pt>
                <c:pt idx="2615">
                  <c:v>-7.1857257801739002E-2</c:v>
                </c:pt>
                <c:pt idx="2616">
                  <c:v>-6.3716058695520397E-2</c:v>
                </c:pt>
                <c:pt idx="2617">
                  <c:v>-1.01345154601279E-2</c:v>
                </c:pt>
                <c:pt idx="2618">
                  <c:v>4.4448268630597899E-2</c:v>
                </c:pt>
                <c:pt idx="2619">
                  <c:v>5.74123855623953E-2</c:v>
                </c:pt>
                <c:pt idx="2620">
                  <c:v>2.2311042892299199E-2</c:v>
                </c:pt>
                <c:pt idx="2621">
                  <c:v>-2.5749281105116099E-2</c:v>
                </c:pt>
                <c:pt idx="2622">
                  <c:v>-4.4293733900203303E-2</c:v>
                </c:pt>
                <c:pt idx="2623">
                  <c:v>-2.4231941467711599E-2</c:v>
                </c:pt>
                <c:pt idx="2624">
                  <c:v>7.1799103095044102E-3</c:v>
                </c:pt>
                <c:pt idx="2625">
                  <c:v>1.7382641810270699E-2</c:v>
                </c:pt>
                <c:pt idx="2626">
                  <c:v>7.8224483953594497E-4</c:v>
                </c:pt>
                <c:pt idx="2627">
                  <c:v>-1.9883659774873001E-2</c:v>
                </c:pt>
                <c:pt idx="2628">
                  <c:v>-1.9303608822531799E-2</c:v>
                </c:pt>
                <c:pt idx="2629">
                  <c:v>6.5146859176031999E-4</c:v>
                </c:pt>
                <c:pt idx="2630">
                  <c:v>1.48059351580662E-2</c:v>
                </c:pt>
                <c:pt idx="2631">
                  <c:v>6.2335184217162196E-3</c:v>
                </c:pt>
                <c:pt idx="2632">
                  <c:v>-1.32341692426622E-2</c:v>
                </c:pt>
                <c:pt idx="2633">
                  <c:v>-1.9540408781504801E-2</c:v>
                </c:pt>
                <c:pt idx="2634">
                  <c:v>-5.6160277512338997E-3</c:v>
                </c:pt>
                <c:pt idx="2635">
                  <c:v>1.18329378613901E-2</c:v>
                </c:pt>
                <c:pt idx="2636">
                  <c:v>1.4140427666406099E-2</c:v>
                </c:pt>
                <c:pt idx="2637">
                  <c:v>3.6003840776249301E-4</c:v>
                </c:pt>
                <c:pt idx="2638">
                  <c:v>-9.8387562868257807E-3</c:v>
                </c:pt>
                <c:pt idx="2639">
                  <c:v>-2.8192652129153499E-3</c:v>
                </c:pt>
                <c:pt idx="2640">
                  <c:v>1.2621092737383099E-2</c:v>
                </c:pt>
                <c:pt idx="2641">
                  <c:v>1.6261570194397501E-2</c:v>
                </c:pt>
                <c:pt idx="2642">
                  <c:v>4.3646018635753597E-3</c:v>
                </c:pt>
                <c:pt idx="2643">
                  <c:v>-1.1000748845843801E-2</c:v>
                </c:pt>
                <c:pt idx="2644">
                  <c:v>-1.46109888603079E-2</c:v>
                </c:pt>
                <c:pt idx="2645">
                  <c:v>-3.0019742464473401E-3</c:v>
                </c:pt>
                <c:pt idx="2646">
                  <c:v>1.52503402597106E-2</c:v>
                </c:pt>
                <c:pt idx="2647">
                  <c:v>2.99279682110348E-2</c:v>
                </c:pt>
                <c:pt idx="2648">
                  <c:v>3.5878325562148303E-2</c:v>
                </c:pt>
                <c:pt idx="2649">
                  <c:v>3.05177692753144E-2</c:v>
                </c:pt>
                <c:pt idx="2650">
                  <c:v>1.24699208404017E-2</c:v>
                </c:pt>
                <c:pt idx="2651">
                  <c:v>-1.0380327429367399E-2</c:v>
                </c:pt>
                <c:pt idx="2652">
                  <c:v>-2.31083970656638E-2</c:v>
                </c:pt>
                <c:pt idx="2653">
                  <c:v>-1.8510783017858801E-2</c:v>
                </c:pt>
                <c:pt idx="2654">
                  <c:v>-6.5483359512256295E-4</c:v>
                </c:pt>
                <c:pt idx="2655">
                  <c:v>1.28222916896274E-2</c:v>
                </c:pt>
                <c:pt idx="2656">
                  <c:v>1.3342836693081801E-2</c:v>
                </c:pt>
                <c:pt idx="2657">
                  <c:v>4.6184573607355199E-3</c:v>
                </c:pt>
                <c:pt idx="2658">
                  <c:v>-2.2875643726983702E-3</c:v>
                </c:pt>
                <c:pt idx="2659">
                  <c:v>-8.1345832111118094E-3</c:v>
                </c:pt>
                <c:pt idx="2660">
                  <c:v>-1.53788261738381E-2</c:v>
                </c:pt>
                <c:pt idx="2661">
                  <c:v>-1.86669897721072E-2</c:v>
                </c:pt>
                <c:pt idx="2662">
                  <c:v>-1.1200079580669001E-2</c:v>
                </c:pt>
                <c:pt idx="2663">
                  <c:v>4.2389161797651304E-3</c:v>
                </c:pt>
                <c:pt idx="2664">
                  <c:v>1.26999859925711E-2</c:v>
                </c:pt>
                <c:pt idx="2665">
                  <c:v>2.9622203420335302E-3</c:v>
                </c:pt>
                <c:pt idx="2666">
                  <c:v>-1.38151178839279E-2</c:v>
                </c:pt>
                <c:pt idx="2667">
                  <c:v>-1.2273015370698101E-2</c:v>
                </c:pt>
                <c:pt idx="2668">
                  <c:v>1.29565052469838E-2</c:v>
                </c:pt>
                <c:pt idx="2669">
                  <c:v>3.2810095888931697E-2</c:v>
                </c:pt>
                <c:pt idx="2670">
                  <c:v>1.8069352239788401E-2</c:v>
                </c:pt>
                <c:pt idx="2671">
                  <c:v>-2.1767631032709001E-2</c:v>
                </c:pt>
                <c:pt idx="2672">
                  <c:v>-4.5727634265543202E-2</c:v>
                </c:pt>
                <c:pt idx="2673">
                  <c:v>-2.45836776007088E-2</c:v>
                </c:pt>
                <c:pt idx="2674">
                  <c:v>1.7336722553806201E-2</c:v>
                </c:pt>
                <c:pt idx="2675">
                  <c:v>3.0867005026903E-2</c:v>
                </c:pt>
                <c:pt idx="2676">
                  <c:v>-1.01320895136213E-3</c:v>
                </c:pt>
                <c:pt idx="2677">
                  <c:v>-4.1140092720586899E-2</c:v>
                </c:pt>
                <c:pt idx="2678">
                  <c:v>-4.4854661812960099E-2</c:v>
                </c:pt>
                <c:pt idx="2679">
                  <c:v>-1.1648913942677599E-2</c:v>
                </c:pt>
                <c:pt idx="2680">
                  <c:v>1.72886304530297E-2</c:v>
                </c:pt>
                <c:pt idx="2681">
                  <c:v>1.0326741949701601E-2</c:v>
                </c:pt>
                <c:pt idx="2682">
                  <c:v>-1.30581924754328E-2</c:v>
                </c:pt>
                <c:pt idx="2683">
                  <c:v>-1.29933467030848E-2</c:v>
                </c:pt>
                <c:pt idx="2684">
                  <c:v>1.84122507171748E-2</c:v>
                </c:pt>
                <c:pt idx="2685">
                  <c:v>4.5716221407037801E-2</c:v>
                </c:pt>
                <c:pt idx="2686">
                  <c:v>3.6458582150572398E-2</c:v>
                </c:pt>
                <c:pt idx="2687">
                  <c:v>5.3326347316887698E-4</c:v>
                </c:pt>
                <c:pt idx="2688">
                  <c:v>-2.21492950598027E-2</c:v>
                </c:pt>
                <c:pt idx="2689">
                  <c:v>-1.1092010421289E-2</c:v>
                </c:pt>
                <c:pt idx="2690">
                  <c:v>9.1273629844117604E-3</c:v>
                </c:pt>
                <c:pt idx="2691">
                  <c:v>8.9157288234712005E-3</c:v>
                </c:pt>
                <c:pt idx="2692">
                  <c:v>-1.2006205138607401E-2</c:v>
                </c:pt>
                <c:pt idx="2693">
                  <c:v>-2.3743689427531502E-2</c:v>
                </c:pt>
                <c:pt idx="2694">
                  <c:v>-8.9792422879278692E-3</c:v>
                </c:pt>
                <c:pt idx="2695">
                  <c:v>1.6913736325356601E-2</c:v>
                </c:pt>
                <c:pt idx="2696">
                  <c:v>2.5116617595456001E-2</c:v>
                </c:pt>
                <c:pt idx="2697">
                  <c:v>1.13566599472171E-2</c:v>
                </c:pt>
                <c:pt idx="2698">
                  <c:v>-7.4698018856337505E-4</c:v>
                </c:pt>
                <c:pt idx="2699">
                  <c:v>5.8646509086374803E-3</c:v>
                </c:pt>
                <c:pt idx="2700">
                  <c:v>2.01916491527919E-2</c:v>
                </c:pt>
                <c:pt idx="2701">
                  <c:v>1.84904645111282E-2</c:v>
                </c:pt>
                <c:pt idx="2702">
                  <c:v>-3.0582175772795499E-3</c:v>
                </c:pt>
                <c:pt idx="2703">
                  <c:v>-2.2472704105559699E-2</c:v>
                </c:pt>
                <c:pt idx="2704">
                  <c:v>-1.7161912510067E-2</c:v>
                </c:pt>
                <c:pt idx="2705">
                  <c:v>6.3980082203797901E-3</c:v>
                </c:pt>
                <c:pt idx="2706">
                  <c:v>2.2074093200175001E-2</c:v>
                </c:pt>
                <c:pt idx="2707">
                  <c:v>1.43199194036679E-2</c:v>
                </c:pt>
                <c:pt idx="2708">
                  <c:v>-4.4165898073955396E-3</c:v>
                </c:pt>
                <c:pt idx="2709">
                  <c:v>-1.16452534871005E-2</c:v>
                </c:pt>
                <c:pt idx="2710">
                  <c:v>1.2285821783328201E-4</c:v>
                </c:pt>
                <c:pt idx="2711">
                  <c:v>1.6535562516843499E-2</c:v>
                </c:pt>
                <c:pt idx="2712">
                  <c:v>1.8650098541629401E-2</c:v>
                </c:pt>
                <c:pt idx="2713">
                  <c:v>3.5917362536429498E-3</c:v>
                </c:pt>
                <c:pt idx="2714">
                  <c:v>-1.3576463800820201E-2</c:v>
                </c:pt>
                <c:pt idx="2715">
                  <c:v>-1.9539829087107E-2</c:v>
                </c:pt>
                <c:pt idx="2716">
                  <c:v>-1.2268713470185899E-2</c:v>
                </c:pt>
                <c:pt idx="2717">
                  <c:v>-1.83413554115728E-3</c:v>
                </c:pt>
                <c:pt idx="2718">
                  <c:v>-5.7191405849970299E-4</c:v>
                </c:pt>
                <c:pt idx="2719">
                  <c:v>-1.1026527960200301E-2</c:v>
                </c:pt>
                <c:pt idx="2720">
                  <c:v>-2.8699261814226999E-2</c:v>
                </c:pt>
                <c:pt idx="2721">
                  <c:v>-4.2265921088655803E-2</c:v>
                </c:pt>
                <c:pt idx="2722">
                  <c:v>-4.3142085773344101E-2</c:v>
                </c:pt>
                <c:pt idx="2723">
                  <c:v>-2.4598352373997299E-2</c:v>
                </c:pt>
                <c:pt idx="2724">
                  <c:v>4.0158964256809902E-3</c:v>
                </c:pt>
                <c:pt idx="2725">
                  <c:v>2.82861964769896E-2</c:v>
                </c:pt>
                <c:pt idx="2726">
                  <c:v>3.3873350769635803E-2</c:v>
                </c:pt>
                <c:pt idx="2727">
                  <c:v>1.694994843576E-2</c:v>
                </c:pt>
                <c:pt idx="2728">
                  <c:v>-1.16302228922219E-2</c:v>
                </c:pt>
                <c:pt idx="2729">
                  <c:v>-3.09687738711436E-2</c:v>
                </c:pt>
                <c:pt idx="2730">
                  <c:v>-2.7987012937565101E-2</c:v>
                </c:pt>
                <c:pt idx="2731">
                  <c:v>-5.6935883195101903E-3</c:v>
                </c:pt>
                <c:pt idx="2732">
                  <c:v>1.8947384670755001E-2</c:v>
                </c:pt>
                <c:pt idx="2733">
                  <c:v>3.0294947830652098E-2</c:v>
                </c:pt>
                <c:pt idx="2734">
                  <c:v>2.14992835693479E-2</c:v>
                </c:pt>
                <c:pt idx="2735">
                  <c:v>1.93935130380799E-3</c:v>
                </c:pt>
                <c:pt idx="2736">
                  <c:v>-1.65326944262075E-2</c:v>
                </c:pt>
                <c:pt idx="2737">
                  <c:v>-2.31564102567078E-2</c:v>
                </c:pt>
                <c:pt idx="2738">
                  <c:v>-1.3349338625001501E-2</c:v>
                </c:pt>
                <c:pt idx="2739">
                  <c:v>8.4936883119125593E-3</c:v>
                </c:pt>
                <c:pt idx="2740">
                  <c:v>2.8798940846853999E-2</c:v>
                </c:pt>
                <c:pt idx="2741">
                  <c:v>3.3809478841787102E-2</c:v>
                </c:pt>
                <c:pt idx="2742">
                  <c:v>1.6697586146239202E-2</c:v>
                </c:pt>
                <c:pt idx="2743">
                  <c:v>-1.31397236361625E-2</c:v>
                </c:pt>
                <c:pt idx="2744">
                  <c:v>-3.2427324520646499E-2</c:v>
                </c:pt>
                <c:pt idx="2745">
                  <c:v>-2.42612541339235E-2</c:v>
                </c:pt>
                <c:pt idx="2746">
                  <c:v>2.1440737105652701E-3</c:v>
                </c:pt>
                <c:pt idx="2747">
                  <c:v>2.1488590367605798E-2</c:v>
                </c:pt>
                <c:pt idx="2748">
                  <c:v>1.4998556284991501E-2</c:v>
                </c:pt>
                <c:pt idx="2749">
                  <c:v>-1.07100055396757E-2</c:v>
                </c:pt>
                <c:pt idx="2750">
                  <c:v>-3.2056125025717599E-2</c:v>
                </c:pt>
                <c:pt idx="2751">
                  <c:v>-3.03570106903292E-2</c:v>
                </c:pt>
                <c:pt idx="2752">
                  <c:v>-1.15431626397217E-2</c:v>
                </c:pt>
                <c:pt idx="2753">
                  <c:v>8.8951623279332499E-3</c:v>
                </c:pt>
                <c:pt idx="2754">
                  <c:v>1.83297363324657E-2</c:v>
                </c:pt>
                <c:pt idx="2755">
                  <c:v>1.39195027400126E-2</c:v>
                </c:pt>
                <c:pt idx="2756">
                  <c:v>-7.8694413963611098E-4</c:v>
                </c:pt>
                <c:pt idx="2757">
                  <c:v>-1.8344841835404999E-2</c:v>
                </c:pt>
                <c:pt idx="2758">
                  <c:v>-2.83746184122812E-2</c:v>
                </c:pt>
                <c:pt idx="2759">
                  <c:v>-2.0575503057163699E-2</c:v>
                </c:pt>
                <c:pt idx="2760">
                  <c:v>5.3289648368091301E-3</c:v>
                </c:pt>
                <c:pt idx="2761">
                  <c:v>3.0369226554713899E-2</c:v>
                </c:pt>
                <c:pt idx="2762">
                  <c:v>3.31016417781985E-2</c:v>
                </c:pt>
                <c:pt idx="2763">
                  <c:v>1.10908001469327E-2</c:v>
                </c:pt>
                <c:pt idx="2764">
                  <c:v>-1.36632260006294E-2</c:v>
                </c:pt>
                <c:pt idx="2765">
                  <c:v>-2.0022009275787199E-2</c:v>
                </c:pt>
                <c:pt idx="2766">
                  <c:v>-7.5252315730510097E-3</c:v>
                </c:pt>
                <c:pt idx="2767">
                  <c:v>2.23694683844641E-3</c:v>
                </c:pt>
                <c:pt idx="2768">
                  <c:v>-5.5227918949401497E-3</c:v>
                </c:pt>
                <c:pt idx="2769">
                  <c:v>-1.9782809456538201E-2</c:v>
                </c:pt>
                <c:pt idx="2770">
                  <c:v>-1.7448486572636202E-2</c:v>
                </c:pt>
                <c:pt idx="2771">
                  <c:v>7.0215362351905303E-3</c:v>
                </c:pt>
                <c:pt idx="2772">
                  <c:v>3.5223144143542801E-2</c:v>
                </c:pt>
                <c:pt idx="2773">
                  <c:v>4.2572777555372199E-2</c:v>
                </c:pt>
                <c:pt idx="2774">
                  <c:v>2.2437599018808499E-2</c:v>
                </c:pt>
                <c:pt idx="2775">
                  <c:v>-7.9384854811271905E-3</c:v>
                </c:pt>
                <c:pt idx="2776">
                  <c:v>-2.3959381789115601E-2</c:v>
                </c:pt>
                <c:pt idx="2777">
                  <c:v>-1.8323998094984299E-2</c:v>
                </c:pt>
                <c:pt idx="2778">
                  <c:v>-1.0464831234698599E-3</c:v>
                </c:pt>
                <c:pt idx="2779">
                  <c:v>1.4421659773788001E-2</c:v>
                </c:pt>
                <c:pt idx="2780">
                  <c:v>1.86569531989348E-2</c:v>
                </c:pt>
                <c:pt idx="2781">
                  <c:v>1.28035421808225E-2</c:v>
                </c:pt>
                <c:pt idx="2782">
                  <c:v>3.7122489209857499E-3</c:v>
                </c:pt>
                <c:pt idx="2783">
                  <c:v>-5.14123980214445E-4</c:v>
                </c:pt>
                <c:pt idx="2784">
                  <c:v>-6.9165381612083798E-4</c:v>
                </c:pt>
                <c:pt idx="2785">
                  <c:v>3.18627187905525E-4</c:v>
                </c:pt>
                <c:pt idx="2786">
                  <c:v>1.0798347797597301E-3</c:v>
                </c:pt>
                <c:pt idx="2787">
                  <c:v>5.2798319739935703E-3</c:v>
                </c:pt>
                <c:pt idx="2788">
                  <c:v>1.3490382711157E-2</c:v>
                </c:pt>
                <c:pt idx="2789">
                  <c:v>2.1266764629598901E-2</c:v>
                </c:pt>
                <c:pt idx="2790">
                  <c:v>1.6565056025873898E-2</c:v>
                </c:pt>
                <c:pt idx="2791">
                  <c:v>-2.91798472921098E-3</c:v>
                </c:pt>
                <c:pt idx="2792">
                  <c:v>-2.4315002940486101E-2</c:v>
                </c:pt>
                <c:pt idx="2793">
                  <c:v>-2.7857949003448901E-2</c:v>
                </c:pt>
                <c:pt idx="2794">
                  <c:v>-1.1419749853280601E-2</c:v>
                </c:pt>
                <c:pt idx="2795">
                  <c:v>7.6352741750308597E-3</c:v>
                </c:pt>
                <c:pt idx="2796">
                  <c:v>9.2905147880182806E-3</c:v>
                </c:pt>
                <c:pt idx="2797">
                  <c:v>-8.55883952572652E-3</c:v>
                </c:pt>
                <c:pt idx="2798">
                  <c:v>-2.8269961033567499E-2</c:v>
                </c:pt>
                <c:pt idx="2799">
                  <c:v>-3.2716030273888301E-2</c:v>
                </c:pt>
                <c:pt idx="2800">
                  <c:v>-2.2657117278114501E-2</c:v>
                </c:pt>
                <c:pt idx="2801">
                  <c:v>-7.4501536632062297E-3</c:v>
                </c:pt>
                <c:pt idx="2802">
                  <c:v>7.9942244854927704E-3</c:v>
                </c:pt>
                <c:pt idx="2803">
                  <c:v>2.1599159449773399E-2</c:v>
                </c:pt>
                <c:pt idx="2804">
                  <c:v>2.83441976847238E-2</c:v>
                </c:pt>
                <c:pt idx="2805">
                  <c:v>1.83050604151061E-2</c:v>
                </c:pt>
                <c:pt idx="2806">
                  <c:v>-5.1500929114314904E-3</c:v>
                </c:pt>
                <c:pt idx="2807">
                  <c:v>-2.42630125807754E-2</c:v>
                </c:pt>
                <c:pt idx="2808">
                  <c:v>-1.92007989223437E-2</c:v>
                </c:pt>
                <c:pt idx="2809">
                  <c:v>2.5927691253139497E-4</c:v>
                </c:pt>
                <c:pt idx="2810">
                  <c:v>8.7130214496483095E-3</c:v>
                </c:pt>
                <c:pt idx="2811">
                  <c:v>-7.7429516219457897E-3</c:v>
                </c:pt>
                <c:pt idx="2812">
                  <c:v>-2.9165298373714999E-2</c:v>
                </c:pt>
                <c:pt idx="2813">
                  <c:v>-2.6410641659174498E-2</c:v>
                </c:pt>
                <c:pt idx="2814">
                  <c:v>3.5382700544710701E-3</c:v>
                </c:pt>
                <c:pt idx="2815">
                  <c:v>3.1022029853237001E-2</c:v>
                </c:pt>
                <c:pt idx="2816">
                  <c:v>2.63010613040199E-2</c:v>
                </c:pt>
                <c:pt idx="2817">
                  <c:v>-2.7902649486455499E-3</c:v>
                </c:pt>
                <c:pt idx="2818">
                  <c:v>-2.49058725557527E-2</c:v>
                </c:pt>
                <c:pt idx="2819">
                  <c:v>-2.1441192316331299E-2</c:v>
                </c:pt>
                <c:pt idx="2820">
                  <c:v>-6.8230924118005704E-3</c:v>
                </c:pt>
                <c:pt idx="2821">
                  <c:v>-4.2717467701479297E-3</c:v>
                </c:pt>
                <c:pt idx="2822">
                  <c:v>-1.62112437289086E-2</c:v>
                </c:pt>
                <c:pt idx="2823">
                  <c:v>-2.28903114414622E-2</c:v>
                </c:pt>
                <c:pt idx="2824">
                  <c:v>-1.29996599065109E-2</c:v>
                </c:pt>
                <c:pt idx="2825">
                  <c:v>5.1707075010835304E-4</c:v>
                </c:pt>
                <c:pt idx="2826">
                  <c:v>7.9806999996297602E-4</c:v>
                </c:pt>
                <c:pt idx="2827">
                  <c:v>-1.0697313965675401E-2</c:v>
                </c:pt>
                <c:pt idx="2828">
                  <c:v>-1.36156204545751E-2</c:v>
                </c:pt>
                <c:pt idx="2829" formatCode="0.00E+00">
                  <c:v>7.9301438974602699E-5</c:v>
                </c:pt>
                <c:pt idx="2830">
                  <c:v>1.50438273101736E-2</c:v>
                </c:pt>
                <c:pt idx="2831">
                  <c:v>8.7714931078069006E-3</c:v>
                </c:pt>
                <c:pt idx="2832">
                  <c:v>-1.29759125934266E-2</c:v>
                </c:pt>
                <c:pt idx="2833">
                  <c:v>-2.5717822210714801E-2</c:v>
                </c:pt>
                <c:pt idx="2834">
                  <c:v>-1.51049818461214E-2</c:v>
                </c:pt>
                <c:pt idx="2835">
                  <c:v>7.0505009448180904E-3</c:v>
                </c:pt>
                <c:pt idx="2836">
                  <c:v>1.7723954723707101E-2</c:v>
                </c:pt>
                <c:pt idx="2837">
                  <c:v>7.8559244001922303E-3</c:v>
                </c:pt>
                <c:pt idx="2838">
                  <c:v>-7.6961024091934003E-3</c:v>
                </c:pt>
                <c:pt idx="2839">
                  <c:v>-1.46771113167581E-2</c:v>
                </c:pt>
                <c:pt idx="2840">
                  <c:v>-1.2862325411534399E-2</c:v>
                </c:pt>
                <c:pt idx="2841">
                  <c:v>-1.0516828782320201E-2</c:v>
                </c:pt>
                <c:pt idx="2842">
                  <c:v>-6.9340316623787901E-3</c:v>
                </c:pt>
                <c:pt idx="2843">
                  <c:v>1.4565219592073101E-3</c:v>
                </c:pt>
                <c:pt idx="2844">
                  <c:v>1.2054289533842501E-2</c:v>
                </c:pt>
                <c:pt idx="2845">
                  <c:v>1.33842286178721E-2</c:v>
                </c:pt>
                <c:pt idx="2846">
                  <c:v>-6.3803430285366098E-4</c:v>
                </c:pt>
                <c:pt idx="2847">
                  <c:v>-1.8081028491715199E-2</c:v>
                </c:pt>
                <c:pt idx="2848">
                  <c:v>-2.09441222279152E-2</c:v>
                </c:pt>
                <c:pt idx="2849">
                  <c:v>-9.2374719924442506E-3</c:v>
                </c:pt>
                <c:pt idx="2850">
                  <c:v>3.5469333516186999E-4</c:v>
                </c:pt>
                <c:pt idx="2851">
                  <c:v>-3.9170007308955103E-3</c:v>
                </c:pt>
                <c:pt idx="2852">
                  <c:v>-1.38899549167133E-2</c:v>
                </c:pt>
                <c:pt idx="2853">
                  <c:v>-1.22086088244866E-2</c:v>
                </c:pt>
                <c:pt idx="2854">
                  <c:v>4.9726501089644099E-3</c:v>
                </c:pt>
                <c:pt idx="2855">
                  <c:v>2.02211773763812E-2</c:v>
                </c:pt>
                <c:pt idx="2856">
                  <c:v>1.7379802268126701E-2</c:v>
                </c:pt>
                <c:pt idx="2857">
                  <c:v>2.3022171663432899E-3</c:v>
                </c:pt>
                <c:pt idx="2858">
                  <c:v>-5.3591917324024799E-3</c:v>
                </c:pt>
                <c:pt idx="2859" formatCode="0.00E+00">
                  <c:v>-8.1816679603912294E-5</c:v>
                </c:pt>
                <c:pt idx="2860">
                  <c:v>7.0437335479265296E-3</c:v>
                </c:pt>
                <c:pt idx="2861">
                  <c:v>2.2134456888516E-3</c:v>
                </c:pt>
                <c:pt idx="2862">
                  <c:v>-9.4043563187028393E-3</c:v>
                </c:pt>
                <c:pt idx="2863">
                  <c:v>-1.2653243652006801E-2</c:v>
                </c:pt>
                <c:pt idx="2864">
                  <c:v>-4.1700302449901904E-3</c:v>
                </c:pt>
                <c:pt idx="2865">
                  <c:v>2.78270770222573E-3</c:v>
                </c:pt>
                <c:pt idx="2866">
                  <c:v>-1.1421332637800701E-3</c:v>
                </c:pt>
                <c:pt idx="2867">
                  <c:v>-8.2557684368504899E-3</c:v>
                </c:pt>
                <c:pt idx="2868">
                  <c:v>-6.1239437019923199E-3</c:v>
                </c:pt>
                <c:pt idx="2869">
                  <c:v>5.9206068622830697E-3</c:v>
                </c:pt>
                <c:pt idx="2870">
                  <c:v>1.6468667775194401E-2</c:v>
                </c:pt>
                <c:pt idx="2871">
                  <c:v>1.98971217154113E-2</c:v>
                </c:pt>
                <c:pt idx="2872">
                  <c:v>2.36147713530356E-2</c:v>
                </c:pt>
                <c:pt idx="2873">
                  <c:v>3.2225849083040103E-2</c:v>
                </c:pt>
                <c:pt idx="2874">
                  <c:v>3.0657250299479199E-2</c:v>
                </c:pt>
                <c:pt idx="2875">
                  <c:v>3.30971652175266E-3</c:v>
                </c:pt>
                <c:pt idx="2876">
                  <c:v>-3.7673582919597597E-2</c:v>
                </c:pt>
                <c:pt idx="2877">
                  <c:v>-5.3530280049166497E-2</c:v>
                </c:pt>
                <c:pt idx="2878">
                  <c:v>-2.3218534239315299E-2</c:v>
                </c:pt>
                <c:pt idx="2879">
                  <c:v>2.3668629340306599E-2</c:v>
                </c:pt>
                <c:pt idx="2880">
                  <c:v>3.4429030096536903E-2</c:v>
                </c:pt>
                <c:pt idx="2881">
                  <c:v>-5.28425409533698E-3</c:v>
                </c:pt>
                <c:pt idx="2882">
                  <c:v>-4.8012839091644298E-2</c:v>
                </c:pt>
                <c:pt idx="2883">
                  <c:v>-3.8588737978503602E-2</c:v>
                </c:pt>
                <c:pt idx="2884">
                  <c:v>1.8874641517991699E-2</c:v>
                </c:pt>
                <c:pt idx="2885">
                  <c:v>6.2964778650495601E-2</c:v>
                </c:pt>
                <c:pt idx="2886">
                  <c:v>4.3862436317517503E-2</c:v>
                </c:pt>
                <c:pt idx="2887">
                  <c:v>-1.4511504814563E-2</c:v>
                </c:pt>
                <c:pt idx="2888">
                  <c:v>-4.6879457825392899E-2</c:v>
                </c:pt>
                <c:pt idx="2889">
                  <c:v>-2.2386099982573099E-2</c:v>
                </c:pt>
                <c:pt idx="2890">
                  <c:v>1.5605694445052901E-2</c:v>
                </c:pt>
                <c:pt idx="2891">
                  <c:v>1.08315472388629E-2</c:v>
                </c:pt>
                <c:pt idx="2892">
                  <c:v>-3.6911940095309202E-2</c:v>
                </c:pt>
                <c:pt idx="2893">
                  <c:v>-7.06111715905898E-2</c:v>
                </c:pt>
                <c:pt idx="2894">
                  <c:v>-4.5502223758926902E-2</c:v>
                </c:pt>
                <c:pt idx="2895">
                  <c:v>1.6942987315404199E-2</c:v>
                </c:pt>
                <c:pt idx="2896">
                  <c:v>5.4963181820654697E-2</c:v>
                </c:pt>
                <c:pt idx="2897">
                  <c:v>3.7125851184985299E-2</c:v>
                </c:pt>
                <c:pt idx="2898">
                  <c:v>-4.7126223766430298E-3</c:v>
                </c:pt>
                <c:pt idx="2899">
                  <c:v>-2.17743053479586E-2</c:v>
                </c:pt>
                <c:pt idx="2900">
                  <c:v>-4.84156723598E-3</c:v>
                </c:pt>
                <c:pt idx="2901">
                  <c:v>1.57495655738535E-2</c:v>
                </c:pt>
                <c:pt idx="2902">
                  <c:v>1.3529040605612899E-2</c:v>
                </c:pt>
                <c:pt idx="2903">
                  <c:v>-1.9361348340163E-3</c:v>
                </c:pt>
                <c:pt idx="2904">
                  <c:v>-5.0583253142439796E-3</c:v>
                </c:pt>
                <c:pt idx="2905">
                  <c:v>9.7403248610836504E-3</c:v>
                </c:pt>
                <c:pt idx="2906">
                  <c:v>2.23261588053635E-2</c:v>
                </c:pt>
                <c:pt idx="2907">
                  <c:v>1.6304869665819802E-2</c:v>
                </c:pt>
                <c:pt idx="2908">
                  <c:v>-1.8123149365885599E-3</c:v>
                </c:pt>
                <c:pt idx="2909">
                  <c:v>-1.33595067749452E-2</c:v>
                </c:pt>
                <c:pt idx="2910">
                  <c:v>-1.26315377829664E-2</c:v>
                </c:pt>
                <c:pt idx="2911">
                  <c:v>-9.6182979045546999E-3</c:v>
                </c:pt>
                <c:pt idx="2912">
                  <c:v>-1.14990932532507E-2</c:v>
                </c:pt>
                <c:pt idx="2913">
                  <c:v>-9.8406875738452203E-3</c:v>
                </c:pt>
                <c:pt idx="2914">
                  <c:v>4.8321555360118403E-3</c:v>
                </c:pt>
                <c:pt idx="2915">
                  <c:v>2.4702613810908498E-2</c:v>
                </c:pt>
                <c:pt idx="2916">
                  <c:v>3.1620112408215099E-2</c:v>
                </c:pt>
                <c:pt idx="2917">
                  <c:v>1.7305472622767701E-2</c:v>
                </c:pt>
                <c:pt idx="2918">
                  <c:v>-6.3727351551910701E-3</c:v>
                </c:pt>
                <c:pt idx="2919">
                  <c:v>-2.2280012826143801E-2</c:v>
                </c:pt>
                <c:pt idx="2920">
                  <c:v>-2.51413094702061E-2</c:v>
                </c:pt>
                <c:pt idx="2921">
                  <c:v>-2.0810748092816699E-2</c:v>
                </c:pt>
                <c:pt idx="2922">
                  <c:v>-1.2845150085798099E-2</c:v>
                </c:pt>
                <c:pt idx="2923">
                  <c:v>3.6488444896847702E-3</c:v>
                </c:pt>
                <c:pt idx="2924">
                  <c:v>2.8134970919461599E-2</c:v>
                </c:pt>
                <c:pt idx="2925">
                  <c:v>4.4257387343926702E-2</c:v>
                </c:pt>
                <c:pt idx="2926">
                  <c:v>3.4423303129450397E-2</c:v>
                </c:pt>
                <c:pt idx="2927" formatCode="0.00E+00">
                  <c:v>-8.3545665101967398E-6</c:v>
                </c:pt>
                <c:pt idx="2928">
                  <c:v>-3.3267737772598199E-2</c:v>
                </c:pt>
                <c:pt idx="2929">
                  <c:v>-3.9687497744948397E-2</c:v>
                </c:pt>
                <c:pt idx="2930">
                  <c:v>-1.7891514887689201E-2</c:v>
                </c:pt>
                <c:pt idx="2931">
                  <c:v>1.1084442204652E-2</c:v>
                </c:pt>
                <c:pt idx="2932">
                  <c:v>2.4612422645494299E-2</c:v>
                </c:pt>
                <c:pt idx="2933">
                  <c:v>1.9955919039074999E-2</c:v>
                </c:pt>
                <c:pt idx="2934">
                  <c:v>6.2953556390319496E-3</c:v>
                </c:pt>
                <c:pt idx="2935">
                  <c:v>-3.6310664160716499E-3</c:v>
                </c:pt>
                <c:pt idx="2936">
                  <c:v>-8.4070054398068597E-3</c:v>
                </c:pt>
                <c:pt idx="2937">
                  <c:v>-9.0053425330566608E-3</c:v>
                </c:pt>
                <c:pt idx="2938">
                  <c:v>-5.7180388593210604E-3</c:v>
                </c:pt>
                <c:pt idx="2939">
                  <c:v>1.7418372004336E-3</c:v>
                </c:pt>
                <c:pt idx="2940">
                  <c:v>9.67132041421182E-3</c:v>
                </c:pt>
                <c:pt idx="2941">
                  <c:v>1.20357443391343E-2</c:v>
                </c:pt>
                <c:pt idx="2942">
                  <c:v>5.8467188998217899E-3</c:v>
                </c:pt>
                <c:pt idx="2943">
                  <c:v>-6.6590077524488504E-3</c:v>
                </c:pt>
                <c:pt idx="2944">
                  <c:v>-1.9926230477200199E-2</c:v>
                </c:pt>
                <c:pt idx="2945">
                  <c:v>-2.5470022215370099E-2</c:v>
                </c:pt>
                <c:pt idx="2946">
                  <c:v>-1.8827431559669702E-2</c:v>
                </c:pt>
                <c:pt idx="2947">
                  <c:v>-1.99404599842846E-3</c:v>
                </c:pt>
                <c:pt idx="2948">
                  <c:v>1.15589865032979E-2</c:v>
                </c:pt>
                <c:pt idx="2949">
                  <c:v>1.3092919614619799E-2</c:v>
                </c:pt>
                <c:pt idx="2950">
                  <c:v>3.9183452386170204E-3</c:v>
                </c:pt>
                <c:pt idx="2951">
                  <c:v>-1.2731908500439901E-3</c:v>
                </c:pt>
                <c:pt idx="2952">
                  <c:v>9.5004944416497601E-3</c:v>
                </c:pt>
                <c:pt idx="2953">
                  <c:v>3.0040465295336102E-2</c:v>
                </c:pt>
                <c:pt idx="2954">
                  <c:v>3.85863748141788E-2</c:v>
                </c:pt>
                <c:pt idx="2955">
                  <c:v>2.0509038038981901E-2</c:v>
                </c:pt>
                <c:pt idx="2956">
                  <c:v>-1.1036317511968E-2</c:v>
                </c:pt>
                <c:pt idx="2957">
                  <c:v>-2.9813875619347799E-2</c:v>
                </c:pt>
                <c:pt idx="2958">
                  <c:v>-2.21530784471227E-2</c:v>
                </c:pt>
                <c:pt idx="2959">
                  <c:v>-2.0237844843743399E-3</c:v>
                </c:pt>
                <c:pt idx="2960">
                  <c:v>8.4061445868619591E-3</c:v>
                </c:pt>
                <c:pt idx="2961">
                  <c:v>1.3504970299272399E-3</c:v>
                </c:pt>
                <c:pt idx="2962">
                  <c:v>-1.1307606720380701E-2</c:v>
                </c:pt>
                <c:pt idx="2963">
                  <c:v>-1.7472093159469501E-2</c:v>
                </c:pt>
                <c:pt idx="2964">
                  <c:v>-1.6447549392735902E-2</c:v>
                </c:pt>
                <c:pt idx="2965">
                  <c:v>-1.32884337152751E-2</c:v>
                </c:pt>
                <c:pt idx="2966">
                  <c:v>-4.30700875456247E-3</c:v>
                </c:pt>
                <c:pt idx="2967">
                  <c:v>1.45426499631728E-2</c:v>
                </c:pt>
                <c:pt idx="2968">
                  <c:v>3.5514976744750501E-2</c:v>
                </c:pt>
                <c:pt idx="2969">
                  <c:v>3.8441521963600303E-2</c:v>
                </c:pt>
                <c:pt idx="2970">
                  <c:v>1.31182660291437E-2</c:v>
                </c:pt>
                <c:pt idx="2971">
                  <c:v>-2.42373541173007E-2</c:v>
                </c:pt>
                <c:pt idx="2972">
                  <c:v>-4.3606428373815197E-2</c:v>
                </c:pt>
                <c:pt idx="2973">
                  <c:v>-3.3532119225638798E-2</c:v>
                </c:pt>
                <c:pt idx="2974">
                  <c:v>-1.25776409020334E-2</c:v>
                </c:pt>
                <c:pt idx="2975">
                  <c:v>-1.8534197203284499E-3</c:v>
                </c:pt>
                <c:pt idx="2976">
                  <c:v>2.6740254819224298E-4</c:v>
                </c:pt>
                <c:pt idx="2977">
                  <c:v>9.63587072210614E-3</c:v>
                </c:pt>
                <c:pt idx="2978">
                  <c:v>2.71468251633925E-2</c:v>
                </c:pt>
                <c:pt idx="2979">
                  <c:v>3.2085594247380299E-2</c:v>
                </c:pt>
                <c:pt idx="2980">
                  <c:v>1.01361245100513E-2</c:v>
                </c:pt>
                <c:pt idx="2981">
                  <c:v>-1.8693351871697201E-2</c:v>
                </c:pt>
                <c:pt idx="2982">
                  <c:v>-1.8873434055361502E-2</c:v>
                </c:pt>
                <c:pt idx="2983">
                  <c:v>1.5501871540513299E-2</c:v>
                </c:pt>
                <c:pt idx="2984">
                  <c:v>4.6610299710982898E-2</c:v>
                </c:pt>
                <c:pt idx="2985">
                  <c:v>3.3526490866452499E-2</c:v>
                </c:pt>
                <c:pt idx="2986">
                  <c:v>-1.47627891617578E-2</c:v>
                </c:pt>
                <c:pt idx="2987">
                  <c:v>-4.6129621744090403E-2</c:v>
                </c:pt>
                <c:pt idx="2988">
                  <c:v>-2.4873486458676E-2</c:v>
                </c:pt>
                <c:pt idx="2989">
                  <c:v>2.2243903965695401E-2</c:v>
                </c:pt>
                <c:pt idx="2990">
                  <c:v>3.8331051519305298E-2</c:v>
                </c:pt>
                <c:pt idx="2991">
                  <c:v>4.3511203818087903E-3</c:v>
                </c:pt>
                <c:pt idx="2992">
                  <c:v>-3.8880575909498401E-2</c:v>
                </c:pt>
                <c:pt idx="2993">
                  <c:v>-3.8203394111049699E-2</c:v>
                </c:pt>
                <c:pt idx="2994">
                  <c:v>5.4820015771748602E-3</c:v>
                </c:pt>
                <c:pt idx="2995">
                  <c:v>4.1145930758693001E-2</c:v>
                </c:pt>
                <c:pt idx="2996">
                  <c:v>2.8616855726265E-2</c:v>
                </c:pt>
                <c:pt idx="2997">
                  <c:v>-1.4450503440220501E-2</c:v>
                </c:pt>
                <c:pt idx="2998">
                  <c:v>-3.7852454997765503E-2</c:v>
                </c:pt>
                <c:pt idx="2999">
                  <c:v>-2.1058531566081898E-2</c:v>
                </c:pt>
                <c:pt idx="3000">
                  <c:v>8.2457877452983899E-3</c:v>
                </c:pt>
                <c:pt idx="3001">
                  <c:v>1.26073439666295E-2</c:v>
                </c:pt>
                <c:pt idx="3002">
                  <c:v>-5.7024505907227298E-3</c:v>
                </c:pt>
                <c:pt idx="3003">
                  <c:v>-1.3877217601536301E-2</c:v>
                </c:pt>
                <c:pt idx="3004">
                  <c:v>6.0057443244046502E-3</c:v>
                </c:pt>
                <c:pt idx="3005">
                  <c:v>3.2437951740270997E-2</c:v>
                </c:pt>
                <c:pt idx="3006">
                  <c:v>2.9832830754823701E-2</c:v>
                </c:pt>
                <c:pt idx="3007">
                  <c:v>-4.4006420957556696E-3</c:v>
                </c:pt>
                <c:pt idx="3008">
                  <c:v>-3.6223045698017202E-2</c:v>
                </c:pt>
                <c:pt idx="3009">
                  <c:v>-3.6219335708962998E-2</c:v>
                </c:pt>
                <c:pt idx="3010">
                  <c:v>-9.6225235389672502E-3</c:v>
                </c:pt>
                <c:pt idx="3011">
                  <c:v>1.40281697734486E-2</c:v>
                </c:pt>
                <c:pt idx="3012">
                  <c:v>1.67904696786902E-2</c:v>
                </c:pt>
                <c:pt idx="3013">
                  <c:v>6.63615556746133E-3</c:v>
                </c:pt>
                <c:pt idx="3014">
                  <c:v>-8.4510604236158699E-4</c:v>
                </c:pt>
                <c:pt idx="3015">
                  <c:v>-9.8956277750556799E-4</c:v>
                </c:pt>
                <c:pt idx="3016">
                  <c:v>-2.5880579612929098E-3</c:v>
                </c:pt>
                <c:pt idx="3017">
                  <c:v>-6.6444640909481103E-3</c:v>
                </c:pt>
                <c:pt idx="3018">
                  <c:v>-6.7128834347908997E-3</c:v>
                </c:pt>
                <c:pt idx="3019">
                  <c:v>3.2167213227068899E-3</c:v>
                </c:pt>
                <c:pt idx="3020">
                  <c:v>1.7111290770302101E-2</c:v>
                </c:pt>
                <c:pt idx="3021">
                  <c:v>2.1490602065062502E-2</c:v>
                </c:pt>
                <c:pt idx="3022">
                  <c:v>1.8554449299822001E-2</c:v>
                </c:pt>
                <c:pt idx="3023">
                  <c:v>1.56017346329999E-2</c:v>
                </c:pt>
                <c:pt idx="3024">
                  <c:v>1.83319765288339E-2</c:v>
                </c:pt>
                <c:pt idx="3025">
                  <c:v>1.6758973091501001E-2</c:v>
                </c:pt>
                <c:pt idx="3026">
                  <c:v>5.9468286892151003E-3</c:v>
                </c:pt>
                <c:pt idx="3027">
                  <c:v>-9.4356355059236098E-3</c:v>
                </c:pt>
                <c:pt idx="3028">
                  <c:v>-1.2588086774248801E-2</c:v>
                </c:pt>
                <c:pt idx="3029">
                  <c:v>4.4594156693780499E-3</c:v>
                </c:pt>
                <c:pt idx="3030">
                  <c:v>2.7197964743426398E-2</c:v>
                </c:pt>
                <c:pt idx="3031">
                  <c:v>3.3545575387742797E-2</c:v>
                </c:pt>
                <c:pt idx="3032">
                  <c:v>1.4515919792037099E-2</c:v>
                </c:pt>
                <c:pt idx="3033">
                  <c:v>-1.44149382367093E-2</c:v>
                </c:pt>
                <c:pt idx="3034">
                  <c:v>-2.99536490860575E-2</c:v>
                </c:pt>
                <c:pt idx="3035">
                  <c:v>-2.2916452705207601E-2</c:v>
                </c:pt>
                <c:pt idx="3036">
                  <c:v>-4.8168112958159003E-3</c:v>
                </c:pt>
                <c:pt idx="3037">
                  <c:v>6.3097947601531198E-3</c:v>
                </c:pt>
                <c:pt idx="3038">
                  <c:v>2.6275665767444101E-3</c:v>
                </c:pt>
                <c:pt idx="3039">
                  <c:v>-8.0242806120961394E-3</c:v>
                </c:pt>
                <c:pt idx="3040">
                  <c:v>-1.0423145326350299E-2</c:v>
                </c:pt>
                <c:pt idx="3041">
                  <c:v>2.1887162567031698E-3</c:v>
                </c:pt>
                <c:pt idx="3042">
                  <c:v>2.04022870227334E-2</c:v>
                </c:pt>
                <c:pt idx="3043">
                  <c:v>2.9137231874695201E-2</c:v>
                </c:pt>
                <c:pt idx="3044">
                  <c:v>2.0498590673529701E-2</c:v>
                </c:pt>
                <c:pt idx="3045">
                  <c:v>2.6096230128375502E-3</c:v>
                </c:pt>
                <c:pt idx="3046">
                  <c:v>-7.6567049069501004E-3</c:v>
                </c:pt>
                <c:pt idx="3047">
                  <c:v>-1.4064917604479201E-3</c:v>
                </c:pt>
                <c:pt idx="3048">
                  <c:v>1.10450739158787E-2</c:v>
                </c:pt>
                <c:pt idx="3049">
                  <c:v>1.3453893895509401E-2</c:v>
                </c:pt>
                <c:pt idx="3050">
                  <c:v>1.58138314476153E-3</c:v>
                </c:pt>
                <c:pt idx="3051">
                  <c:v>-9.8474533113329897E-3</c:v>
                </c:pt>
                <c:pt idx="3052">
                  <c:v>-6.7812853016264701E-3</c:v>
                </c:pt>
                <c:pt idx="3053">
                  <c:v>8.6445302877255804E-3</c:v>
                </c:pt>
                <c:pt idx="3054">
                  <c:v>1.6844582143974898E-2</c:v>
                </c:pt>
                <c:pt idx="3055">
                  <c:v>5.87806485630112E-3</c:v>
                </c:pt>
                <c:pt idx="3056">
                  <c:v>-1.43504637561078E-2</c:v>
                </c:pt>
                <c:pt idx="3057">
                  <c:v>-2.12839390189874E-2</c:v>
                </c:pt>
                <c:pt idx="3058">
                  <c:v>-6.9409985983956103E-3</c:v>
                </c:pt>
                <c:pt idx="3059">
                  <c:v>1.2394653283116199E-2</c:v>
                </c:pt>
                <c:pt idx="3060">
                  <c:v>1.62463196126083E-2</c:v>
                </c:pt>
                <c:pt idx="3061">
                  <c:v>2.0509898480692802E-3</c:v>
                </c:pt>
                <c:pt idx="3062">
                  <c:v>-1.1260298452130399E-2</c:v>
                </c:pt>
                <c:pt idx="3063">
                  <c:v>-6.1545746927425798E-3</c:v>
                </c:pt>
                <c:pt idx="3064">
                  <c:v>1.5039456682268901E-2</c:v>
                </c:pt>
                <c:pt idx="3065">
                  <c:v>3.0117937926687301E-2</c:v>
                </c:pt>
                <c:pt idx="3066">
                  <c:v>2.5677855716830799E-2</c:v>
                </c:pt>
                <c:pt idx="3067">
                  <c:v>5.4671311569908501E-3</c:v>
                </c:pt>
                <c:pt idx="3068">
                  <c:v>-1.35466744550007E-2</c:v>
                </c:pt>
                <c:pt idx="3069">
                  <c:v>-2.2188082448674401E-2</c:v>
                </c:pt>
                <c:pt idx="3070">
                  <c:v>-2.1195305275316E-2</c:v>
                </c:pt>
                <c:pt idx="3071">
                  <c:v>-1.69393576130424E-2</c:v>
                </c:pt>
                <c:pt idx="3072">
                  <c:v>-1.2504658297867E-2</c:v>
                </c:pt>
                <c:pt idx="3073">
                  <c:v>-5.9381460731142803E-3</c:v>
                </c:pt>
                <c:pt idx="3074">
                  <c:v>1.3210350178852099E-3</c:v>
                </c:pt>
                <c:pt idx="3075">
                  <c:v>6.8973299701664097E-3</c:v>
                </c:pt>
                <c:pt idx="3076">
                  <c:v>9.1989547491350999E-3</c:v>
                </c:pt>
                <c:pt idx="3077">
                  <c:v>9.89528980869076E-3</c:v>
                </c:pt>
                <c:pt idx="3078">
                  <c:v>1.0212254506916501E-2</c:v>
                </c:pt>
                <c:pt idx="3079">
                  <c:v>9.3119092055900105E-3</c:v>
                </c:pt>
                <c:pt idx="3080">
                  <c:v>5.2856635621351903E-3</c:v>
                </c:pt>
                <c:pt idx="3081">
                  <c:v>9.5297757991684396E-4</c:v>
                </c:pt>
                <c:pt idx="3082">
                  <c:v>-3.4810669897887699E-4</c:v>
                </c:pt>
                <c:pt idx="3083">
                  <c:v>1.0436068080782799E-3</c:v>
                </c:pt>
                <c:pt idx="3084">
                  <c:v>1.01144262480837E-4</c:v>
                </c:pt>
                <c:pt idx="3085">
                  <c:v>-5.55563014078934E-3</c:v>
                </c:pt>
                <c:pt idx="3086">
                  <c:v>-1.1631973152453699E-2</c:v>
                </c:pt>
                <c:pt idx="3087">
                  <c:v>-1.14806769749749E-2</c:v>
                </c:pt>
                <c:pt idx="3088">
                  <c:v>-3.3598075061913001E-3</c:v>
                </c:pt>
                <c:pt idx="3089">
                  <c:v>3.6201301155425599E-3</c:v>
                </c:pt>
                <c:pt idx="3090">
                  <c:v>3.7050430037780299E-3</c:v>
                </c:pt>
                <c:pt idx="3091">
                  <c:v>-3.36064351776335E-3</c:v>
                </c:pt>
                <c:pt idx="3092">
                  <c:v>-7.7389659852194499E-3</c:v>
                </c:pt>
                <c:pt idx="3093">
                  <c:v>-4.6421570268812898E-3</c:v>
                </c:pt>
                <c:pt idx="3094">
                  <c:v>1.4576423303069E-3</c:v>
                </c:pt>
                <c:pt idx="3095">
                  <c:v>-1.1685621026466999E-3</c:v>
                </c:pt>
                <c:pt idx="3096">
                  <c:v>-1.26072240143465E-2</c:v>
                </c:pt>
                <c:pt idx="3097">
                  <c:v>-2.33930623079306E-2</c:v>
                </c:pt>
                <c:pt idx="3098">
                  <c:v>-2.38936638998383E-2</c:v>
                </c:pt>
                <c:pt idx="3099">
                  <c:v>-1.3841852705192901E-2</c:v>
                </c:pt>
                <c:pt idx="3100">
                  <c:v>-3.04800308496019E-3</c:v>
                </c:pt>
                <c:pt idx="3101">
                  <c:v>-3.1102500825145101E-3</c:v>
                </c:pt>
                <c:pt idx="3102">
                  <c:v>-1.13182978717503E-2</c:v>
                </c:pt>
                <c:pt idx="3103">
                  <c:v>-1.67405370733054E-2</c:v>
                </c:pt>
                <c:pt idx="3104">
                  <c:v>-1.17158564823061E-2</c:v>
                </c:pt>
                <c:pt idx="3105">
                  <c:v>1.5811362530180099E-4</c:v>
                </c:pt>
                <c:pt idx="3106">
                  <c:v>8.6684158090980807E-3</c:v>
                </c:pt>
                <c:pt idx="3107">
                  <c:v>4.5790766748964396E-3</c:v>
                </c:pt>
                <c:pt idx="3108">
                  <c:v>-6.25639878621041E-3</c:v>
                </c:pt>
                <c:pt idx="3109">
                  <c:v>-1.0266548717480801E-2</c:v>
                </c:pt>
                <c:pt idx="3110">
                  <c:v>1.69634217657606E-3</c:v>
                </c:pt>
                <c:pt idx="3111">
                  <c:v>2.2444617245285101E-2</c:v>
                </c:pt>
                <c:pt idx="3112">
                  <c:v>3.5433325475952702E-2</c:v>
                </c:pt>
                <c:pt idx="3113">
                  <c:v>2.6675399632357599E-2</c:v>
                </c:pt>
                <c:pt idx="3114">
                  <c:v>3.7683826103422401E-3</c:v>
                </c:pt>
                <c:pt idx="3115">
                  <c:v>-1.3824910992883801E-2</c:v>
                </c:pt>
                <c:pt idx="3116">
                  <c:v>-1.4678181694351099E-2</c:v>
                </c:pt>
                <c:pt idx="3117">
                  <c:v>-6.3787487385952198E-3</c:v>
                </c:pt>
                <c:pt idx="3118">
                  <c:v>-6.0025459382123296E-3</c:v>
                </c:pt>
                <c:pt idx="3119">
                  <c:v>-1.8889554209210398E-2</c:v>
                </c:pt>
                <c:pt idx="3120">
                  <c:v>-2.9929227518065E-2</c:v>
                </c:pt>
                <c:pt idx="3121">
                  <c:v>-2.1089527921112201E-2</c:v>
                </c:pt>
                <c:pt idx="3122">
                  <c:v>2.4190661010392699E-3</c:v>
                </c:pt>
                <c:pt idx="3123">
                  <c:v>1.65027709972883E-2</c:v>
                </c:pt>
                <c:pt idx="3124">
                  <c:v>5.6522139612734598E-3</c:v>
                </c:pt>
                <c:pt idx="3125">
                  <c:v>-1.8170513071717801E-2</c:v>
                </c:pt>
                <c:pt idx="3126">
                  <c:v>-2.88344337591219E-2</c:v>
                </c:pt>
                <c:pt idx="3127">
                  <c:v>-1.32567404865504E-2</c:v>
                </c:pt>
                <c:pt idx="3128">
                  <c:v>1.1193748924297101E-2</c:v>
                </c:pt>
                <c:pt idx="3129">
                  <c:v>1.8937157166236701E-2</c:v>
                </c:pt>
                <c:pt idx="3130">
                  <c:v>3.28775686662697E-3</c:v>
                </c:pt>
                <c:pt idx="3131">
                  <c:v>-1.4519990875475199E-2</c:v>
                </c:pt>
                <c:pt idx="3132">
                  <c:v>-1.38941157270782E-2</c:v>
                </c:pt>
                <c:pt idx="3133">
                  <c:v>1.32367558963124E-3</c:v>
                </c:pt>
                <c:pt idx="3134">
                  <c:v>1.36300939158213E-2</c:v>
                </c:pt>
                <c:pt idx="3135">
                  <c:v>1.1808637507586201E-2</c:v>
                </c:pt>
                <c:pt idx="3136">
                  <c:v>5.6764621924846603E-3</c:v>
                </c:pt>
                <c:pt idx="3137">
                  <c:v>8.2082706032688794E-3</c:v>
                </c:pt>
                <c:pt idx="3138">
                  <c:v>2.03931823711191E-2</c:v>
                </c:pt>
                <c:pt idx="3139">
                  <c:v>2.4972262768231699E-2</c:v>
                </c:pt>
                <c:pt idx="3140">
                  <c:v>1.33308909767259E-2</c:v>
                </c:pt>
                <c:pt idx="3141">
                  <c:v>-3.9331284290968398E-3</c:v>
                </c:pt>
                <c:pt idx="3142">
                  <c:v>-1.0916802055617399E-2</c:v>
                </c:pt>
                <c:pt idx="3143">
                  <c:v>-4.8529390824738E-3</c:v>
                </c:pt>
                <c:pt idx="3144">
                  <c:v>2.9365365605393801E-3</c:v>
                </c:pt>
                <c:pt idx="3145">
                  <c:v>2.3038433053363099E-3</c:v>
                </c:pt>
                <c:pt idx="3146">
                  <c:v>-3.5530921013387702E-3</c:v>
                </c:pt>
                <c:pt idx="3147">
                  <c:v>-3.5616459299884101E-3</c:v>
                </c:pt>
                <c:pt idx="3148">
                  <c:v>8.5888503248278002E-4</c:v>
                </c:pt>
                <c:pt idx="3149">
                  <c:v>3.9704940967217299E-4</c:v>
                </c:pt>
                <c:pt idx="3150">
                  <c:v>-7.3603472987744797E-3</c:v>
                </c:pt>
                <c:pt idx="3151">
                  <c:v>-1.2429986729496899E-2</c:v>
                </c:pt>
                <c:pt idx="3152">
                  <c:v>-5.5487433988954298E-3</c:v>
                </c:pt>
                <c:pt idx="3153">
                  <c:v>9.7342268684702995E-3</c:v>
                </c:pt>
                <c:pt idx="3154">
                  <c:v>1.7250385247542199E-2</c:v>
                </c:pt>
                <c:pt idx="3155">
                  <c:v>9.1134749007866708E-3</c:v>
                </c:pt>
                <c:pt idx="3156">
                  <c:v>-3.4593949256869301E-3</c:v>
                </c:pt>
                <c:pt idx="3157">
                  <c:v>-3.0945608876716E-3</c:v>
                </c:pt>
                <c:pt idx="3158">
                  <c:v>9.2019514003245408E-3</c:v>
                </c:pt>
                <c:pt idx="3159">
                  <c:v>1.8277531813589501E-2</c:v>
                </c:pt>
                <c:pt idx="3160">
                  <c:v>1.0855802530074199E-2</c:v>
                </c:pt>
                <c:pt idx="3161">
                  <c:v>-6.5240548326767596E-3</c:v>
                </c:pt>
                <c:pt idx="3162">
                  <c:v>-1.5836865380354798E-2</c:v>
                </c:pt>
                <c:pt idx="3163">
                  <c:v>-8.9906234297537895E-3</c:v>
                </c:pt>
                <c:pt idx="3164">
                  <c:v>2.0282964499858998E-3</c:v>
                </c:pt>
                <c:pt idx="3165">
                  <c:v>1.65713199126529E-3</c:v>
                </c:pt>
                <c:pt idx="3166">
                  <c:v>-9.4910917881180605E-3</c:v>
                </c:pt>
                <c:pt idx="3167">
                  <c:v>-1.8582320942974899E-2</c:v>
                </c:pt>
                <c:pt idx="3168">
                  <c:v>-1.6495078260380699E-2</c:v>
                </c:pt>
                <c:pt idx="3169">
                  <c:v>-9.2329577395810197E-3</c:v>
                </c:pt>
                <c:pt idx="3170">
                  <c:v>-6.21845901104532E-3</c:v>
                </c:pt>
                <c:pt idx="3171">
                  <c:v>-8.8589571782800493E-3</c:v>
                </c:pt>
                <c:pt idx="3172">
                  <c:v>-5.9744134144483502E-3</c:v>
                </c:pt>
                <c:pt idx="3173">
                  <c:v>6.8035448715927198E-3</c:v>
                </c:pt>
                <c:pt idx="3174">
                  <c:v>2.13291703266353E-2</c:v>
                </c:pt>
                <c:pt idx="3175">
                  <c:v>2.26757112570069E-2</c:v>
                </c:pt>
                <c:pt idx="3176">
                  <c:v>9.2272293480299694E-3</c:v>
                </c:pt>
                <c:pt idx="3177">
                  <c:v>-7.8192704123629907E-3</c:v>
                </c:pt>
                <c:pt idx="3178">
                  <c:v>-1.4297013117206801E-2</c:v>
                </c:pt>
                <c:pt idx="3179">
                  <c:v>-8.8561775162681201E-3</c:v>
                </c:pt>
                <c:pt idx="3180">
                  <c:v>1.41599108307024E-3</c:v>
                </c:pt>
                <c:pt idx="3181">
                  <c:v>7.6728828310996299E-3</c:v>
                </c:pt>
                <c:pt idx="3182">
                  <c:v>9.0185693083150997E-3</c:v>
                </c:pt>
                <c:pt idx="3183">
                  <c:v>7.71466386620799E-3</c:v>
                </c:pt>
                <c:pt idx="3184">
                  <c:v>5.81501720011214E-3</c:v>
                </c:pt>
                <c:pt idx="3185">
                  <c:v>3.9550726218424799E-3</c:v>
                </c:pt>
                <c:pt idx="3186">
                  <c:v>4.2532208671573098E-3</c:v>
                </c:pt>
                <c:pt idx="3187">
                  <c:v>8.3441211841520403E-3</c:v>
                </c:pt>
                <c:pt idx="3188">
                  <c:v>1.3047825526580801E-2</c:v>
                </c:pt>
                <c:pt idx="3189">
                  <c:v>1.08527310118725E-2</c:v>
                </c:pt>
                <c:pt idx="3190">
                  <c:v>-3.01855859063795E-4</c:v>
                </c:pt>
                <c:pt idx="3191">
                  <c:v>-1.44033801528353E-2</c:v>
                </c:pt>
                <c:pt idx="3192">
                  <c:v>-1.9528844678230899E-2</c:v>
                </c:pt>
                <c:pt idx="3193">
                  <c:v>-1.30906091080264E-2</c:v>
                </c:pt>
                <c:pt idx="3194">
                  <c:v>-2.26431730255593E-3</c:v>
                </c:pt>
                <c:pt idx="3195">
                  <c:v>2.2038365041752001E-3</c:v>
                </c:pt>
                <c:pt idx="3196">
                  <c:v>-3.4725719646342697E-4</c:v>
                </c:pt>
                <c:pt idx="3197">
                  <c:v>-1.6492327910079599E-3</c:v>
                </c:pt>
                <c:pt idx="3198">
                  <c:v>4.2549032507186802E-3</c:v>
                </c:pt>
                <c:pt idx="3199">
                  <c:v>1.4069929669856899E-2</c:v>
                </c:pt>
                <c:pt idx="3200">
                  <c:v>1.90609575668724E-2</c:v>
                </c:pt>
                <c:pt idx="3201">
                  <c:v>1.55084916509351E-2</c:v>
                </c:pt>
                <c:pt idx="3202">
                  <c:v>8.1841983062841597E-3</c:v>
                </c:pt>
                <c:pt idx="3203">
                  <c:v>2.2242645557446201E-3</c:v>
                </c:pt>
                <c:pt idx="3204">
                  <c:v>-3.8201169670715098E-3</c:v>
                </c:pt>
                <c:pt idx="3205">
                  <c:v>-1.3049519663434799E-2</c:v>
                </c:pt>
                <c:pt idx="3206">
                  <c:v>-2.28569856566028E-2</c:v>
                </c:pt>
                <c:pt idx="3207">
                  <c:v>-2.4615933546474001E-2</c:v>
                </c:pt>
                <c:pt idx="3208">
                  <c:v>-1.51719459940602E-2</c:v>
                </c:pt>
                <c:pt idx="3209">
                  <c:v>-1.05907778738975E-3</c:v>
                </c:pt>
                <c:pt idx="3210">
                  <c:v>3.6141951004261502E-3</c:v>
                </c:pt>
                <c:pt idx="3211">
                  <c:v>-5.9087101226617898E-3</c:v>
                </c:pt>
                <c:pt idx="3212">
                  <c:v>-1.9463241596562798E-2</c:v>
                </c:pt>
                <c:pt idx="3213">
                  <c:v>-2.3819710690509501E-2</c:v>
                </c:pt>
                <c:pt idx="3214">
                  <c:v>-1.5308660452723E-2</c:v>
                </c:pt>
                <c:pt idx="3215">
                  <c:v>-9.9353104169983496E-4</c:v>
                </c:pt>
                <c:pt idx="3216">
                  <c:v>1.14055712520635E-2</c:v>
                </c:pt>
                <c:pt idx="3217">
                  <c:v>1.85188727840618E-2</c:v>
                </c:pt>
                <c:pt idx="3218">
                  <c:v>2.1339734933490499E-2</c:v>
                </c:pt>
                <c:pt idx="3219">
                  <c:v>1.78649343742413E-2</c:v>
                </c:pt>
                <c:pt idx="3220">
                  <c:v>5.4816734103339303E-3</c:v>
                </c:pt>
                <c:pt idx="3221">
                  <c:v>-1.0400683710427801E-2</c:v>
                </c:pt>
                <c:pt idx="3222">
                  <c:v>-1.6592033363049999E-2</c:v>
                </c:pt>
                <c:pt idx="3223">
                  <c:v>-6.8957497558297899E-3</c:v>
                </c:pt>
                <c:pt idx="3224">
                  <c:v>9.3637500812343497E-3</c:v>
                </c:pt>
                <c:pt idx="3225">
                  <c:v>1.4900652524672899E-2</c:v>
                </c:pt>
                <c:pt idx="3226">
                  <c:v>4.2467078458365698E-3</c:v>
                </c:pt>
                <c:pt idx="3227">
                  <c:v>-8.8020418948828293E-3</c:v>
                </c:pt>
                <c:pt idx="3228">
                  <c:v>-7.1215797338137002E-3</c:v>
                </c:pt>
                <c:pt idx="3229">
                  <c:v>9.1318044604696905E-3</c:v>
                </c:pt>
                <c:pt idx="3230">
                  <c:v>2.0866844449414501E-2</c:v>
                </c:pt>
                <c:pt idx="3231">
                  <c:v>1.39383753697905E-2</c:v>
                </c:pt>
                <c:pt idx="3232">
                  <c:v>-5.2511997547703198E-3</c:v>
                </c:pt>
                <c:pt idx="3233">
                  <c:v>-1.50330151126248E-2</c:v>
                </c:pt>
                <c:pt idx="3234">
                  <c:v>-5.7022624137473398E-3</c:v>
                </c:pt>
                <c:pt idx="3235">
                  <c:v>1.0797127105942E-2</c:v>
                </c:pt>
                <c:pt idx="3236">
                  <c:v>1.4301240059478901E-2</c:v>
                </c:pt>
                <c:pt idx="3237" formatCode="0.00E+00">
                  <c:v>-8.0167471055356105E-5</c:v>
                </c:pt>
                <c:pt idx="3238">
                  <c:v>-1.80037219395064E-2</c:v>
                </c:pt>
                <c:pt idx="3239">
                  <c:v>-2.2686287399949399E-2</c:v>
                </c:pt>
                <c:pt idx="3240">
                  <c:v>-1.34223564380349E-2</c:v>
                </c:pt>
                <c:pt idx="3241">
                  <c:v>-2.7894610840483399E-3</c:v>
                </c:pt>
                <c:pt idx="3242">
                  <c:v>-4.9080083481937195E-4</c:v>
                </c:pt>
                <c:pt idx="3243">
                  <c:v>-4.0758323381061001E-3</c:v>
                </c:pt>
                <c:pt idx="3244">
                  <c:v>-6.75921607868762E-3</c:v>
                </c:pt>
                <c:pt idx="3245">
                  <c:v>-6.4949549331071599E-3</c:v>
                </c:pt>
                <c:pt idx="3246">
                  <c:v>-8.5899769399444305E-3</c:v>
                </c:pt>
                <c:pt idx="3247">
                  <c:v>-1.5079855622940799E-2</c:v>
                </c:pt>
                <c:pt idx="3248">
                  <c:v>-1.8914979845773301E-2</c:v>
                </c:pt>
                <c:pt idx="3249">
                  <c:v>-1.3920162183785801E-2</c:v>
                </c:pt>
                <c:pt idx="3250">
                  <c:v>-3.0384622154027699E-3</c:v>
                </c:pt>
                <c:pt idx="3251">
                  <c:v>3.0017507387612502E-3</c:v>
                </c:pt>
                <c:pt idx="3252">
                  <c:v>-1.1264237083673299E-3</c:v>
                </c:pt>
                <c:pt idx="3253">
                  <c:v>-1.0547283087884799E-2</c:v>
                </c:pt>
                <c:pt idx="3254">
                  <c:v>-1.27147993980819E-2</c:v>
                </c:pt>
                <c:pt idx="3255">
                  <c:v>-1.0023579021647801E-3</c:v>
                </c:pt>
                <c:pt idx="3256">
                  <c:v>1.5915382528229199E-2</c:v>
                </c:pt>
                <c:pt idx="3257">
                  <c:v>2.57516144936005E-2</c:v>
                </c:pt>
                <c:pt idx="3258">
                  <c:v>2.2139479744265101E-2</c:v>
                </c:pt>
                <c:pt idx="3259">
                  <c:v>1.1299262367394499E-2</c:v>
                </c:pt>
                <c:pt idx="3260">
                  <c:v>2.5944234237603602E-4</c:v>
                </c:pt>
                <c:pt idx="3261">
                  <c:v>-3.9335353575612204E-3</c:v>
                </c:pt>
                <c:pt idx="3262">
                  <c:v>-3.7608729449730401E-3</c:v>
                </c:pt>
                <c:pt idx="3263">
                  <c:v>-3.4796574980040999E-3</c:v>
                </c:pt>
                <c:pt idx="3264">
                  <c:v>-7.0446886513875501E-3</c:v>
                </c:pt>
                <c:pt idx="3265">
                  <c:v>-1.00286861257049E-2</c:v>
                </c:pt>
                <c:pt idx="3266">
                  <c:v>-9.1640727919329694E-3</c:v>
                </c:pt>
                <c:pt idx="3267">
                  <c:v>-2.4092100836368901E-3</c:v>
                </c:pt>
                <c:pt idx="3268">
                  <c:v>5.9727464514382298E-3</c:v>
                </c:pt>
                <c:pt idx="3269">
                  <c:v>9.6845383440232104E-3</c:v>
                </c:pt>
                <c:pt idx="3270">
                  <c:v>3.3935847609436998E-3</c:v>
                </c:pt>
                <c:pt idx="3271">
                  <c:v>-8.9475470919537503E-3</c:v>
                </c:pt>
                <c:pt idx="3272">
                  <c:v>-1.6893660618438701E-2</c:v>
                </c:pt>
                <c:pt idx="3273">
                  <c:v>-1.59815411880855E-2</c:v>
                </c:pt>
                <c:pt idx="3274">
                  <c:v>-6.1751689818151396E-3</c:v>
                </c:pt>
                <c:pt idx="3275">
                  <c:v>4.0545647259768404E-3</c:v>
                </c:pt>
                <c:pt idx="3276">
                  <c:v>9.8054442160885394E-3</c:v>
                </c:pt>
                <c:pt idx="3277">
                  <c:v>9.90407125654672E-3</c:v>
                </c:pt>
                <c:pt idx="3278">
                  <c:v>1.01169949549183E-2</c:v>
                </c:pt>
                <c:pt idx="3279">
                  <c:v>1.02370237768518E-2</c:v>
                </c:pt>
                <c:pt idx="3280">
                  <c:v>7.9998392514485494E-3</c:v>
                </c:pt>
                <c:pt idx="3281">
                  <c:v>2.5434497444192798E-3</c:v>
                </c:pt>
                <c:pt idx="3282">
                  <c:v>-2.3889552437237598E-3</c:v>
                </c:pt>
                <c:pt idx="3283">
                  <c:v>-3.32044817881889E-3</c:v>
                </c:pt>
                <c:pt idx="3284">
                  <c:v>1.51742149139033E-3</c:v>
                </c:pt>
                <c:pt idx="3285">
                  <c:v>7.4934882023494701E-3</c:v>
                </c:pt>
                <c:pt idx="3286">
                  <c:v>1.1181930780090299E-2</c:v>
                </c:pt>
                <c:pt idx="3287">
                  <c:v>1.2176833486219601E-2</c:v>
                </c:pt>
                <c:pt idx="3288">
                  <c:v>8.7534845892586009E-3</c:v>
                </c:pt>
                <c:pt idx="3289">
                  <c:v>-2.0110889407231802E-3</c:v>
                </c:pt>
                <c:pt idx="3290">
                  <c:v>-1.96992222752406E-2</c:v>
                </c:pt>
                <c:pt idx="3291">
                  <c:v>-3.5957014198041003E-2</c:v>
                </c:pt>
                <c:pt idx="3292">
                  <c:v>-3.8507462663731201E-2</c:v>
                </c:pt>
                <c:pt idx="3293">
                  <c:v>-2.25814034661189E-2</c:v>
                </c:pt>
                <c:pt idx="3294">
                  <c:v>8.4578856771544897E-4</c:v>
                </c:pt>
                <c:pt idx="3295">
                  <c:v>1.24211180324455E-2</c:v>
                </c:pt>
                <c:pt idx="3296">
                  <c:v>5.1666405961198602E-3</c:v>
                </c:pt>
                <c:pt idx="3297">
                  <c:v>-1.0693143088671701E-2</c:v>
                </c:pt>
                <c:pt idx="3298">
                  <c:v>-2.0138426638624401E-2</c:v>
                </c:pt>
                <c:pt idx="3299">
                  <c:v>-1.7363027560409999E-2</c:v>
                </c:pt>
                <c:pt idx="3300">
                  <c:v>-8.3708414685555697E-3</c:v>
                </c:pt>
                <c:pt idx="3301">
                  <c:v>1.98892851732883E-4</c:v>
                </c:pt>
                <c:pt idx="3302">
                  <c:v>6.8923543841809699E-3</c:v>
                </c:pt>
                <c:pt idx="3303">
                  <c:v>1.36104491658355E-2</c:v>
                </c:pt>
                <c:pt idx="3304">
                  <c:v>1.6315702914644601E-2</c:v>
                </c:pt>
                <c:pt idx="3305">
                  <c:v>1.03810872892969E-2</c:v>
                </c:pt>
                <c:pt idx="3306">
                  <c:v>-1.6384605831089799E-3</c:v>
                </c:pt>
                <c:pt idx="3307">
                  <c:v>-7.9643226757437607E-3</c:v>
                </c:pt>
                <c:pt idx="3308">
                  <c:v>-1.5119214599606599E-3</c:v>
                </c:pt>
                <c:pt idx="3309">
                  <c:v>1.11601186407412E-2</c:v>
                </c:pt>
                <c:pt idx="3310">
                  <c:v>1.6057725165909701E-2</c:v>
                </c:pt>
                <c:pt idx="3311">
                  <c:v>7.8583347290638907E-3</c:v>
                </c:pt>
                <c:pt idx="3312">
                  <c:v>-3.1604434850055802E-3</c:v>
                </c:pt>
                <c:pt idx="3313">
                  <c:v>-5.1462118979711197E-3</c:v>
                </c:pt>
                <c:pt idx="3314">
                  <c:v>1.15124259526966E-3</c:v>
                </c:pt>
                <c:pt idx="3315">
                  <c:v>3.5374240573331399E-3</c:v>
                </c:pt>
                <c:pt idx="3316">
                  <c:v>-3.5750693138734001E-3</c:v>
                </c:pt>
                <c:pt idx="3317">
                  <c:v>-1.09230313957443E-2</c:v>
                </c:pt>
                <c:pt idx="3318">
                  <c:v>-5.6859514287909297E-3</c:v>
                </c:pt>
                <c:pt idx="3319">
                  <c:v>1.0648815752153601E-2</c:v>
                </c:pt>
                <c:pt idx="3320">
                  <c:v>2.30305723235886E-2</c:v>
                </c:pt>
                <c:pt idx="3321">
                  <c:v>1.9085468235948699E-2</c:v>
                </c:pt>
                <c:pt idx="3322">
                  <c:v>2.78661653503991E-3</c:v>
                </c:pt>
                <c:pt idx="3323">
                  <c:v>-9.5846041702822606E-3</c:v>
                </c:pt>
                <c:pt idx="3324">
                  <c:v>-7.0596463254546504E-3</c:v>
                </c:pt>
                <c:pt idx="3325">
                  <c:v>5.7181960633234099E-3</c:v>
                </c:pt>
                <c:pt idx="3326">
                  <c:v>1.6639147630385799E-2</c:v>
                </c:pt>
                <c:pt idx="3327">
                  <c:v>2.0663064372370199E-2</c:v>
                </c:pt>
                <c:pt idx="3328">
                  <c:v>1.9999971534884101E-2</c:v>
                </c:pt>
                <c:pt idx="3329">
                  <c:v>1.6066149752523701E-2</c:v>
                </c:pt>
                <c:pt idx="3330">
                  <c:v>7.4696599246500501E-3</c:v>
                </c:pt>
                <c:pt idx="3331">
                  <c:v>-4.4371184585849203E-3</c:v>
                </c:pt>
                <c:pt idx="3332">
                  <c:v>-1.22436046456033E-2</c:v>
                </c:pt>
                <c:pt idx="3333">
                  <c:v>-6.6130057180102701E-3</c:v>
                </c:pt>
                <c:pt idx="3334">
                  <c:v>1.0702490106730699E-2</c:v>
                </c:pt>
                <c:pt idx="3335">
                  <c:v>2.3726380676071499E-2</c:v>
                </c:pt>
                <c:pt idx="3336">
                  <c:v>1.7947356708388498E-2</c:v>
                </c:pt>
                <c:pt idx="3337">
                  <c:v>-3.0615086627285102E-3</c:v>
                </c:pt>
                <c:pt idx="3338">
                  <c:v>-1.91755289650111E-2</c:v>
                </c:pt>
                <c:pt idx="3339">
                  <c:v>-1.5855826808726499E-2</c:v>
                </c:pt>
                <c:pt idx="3340">
                  <c:v>1.10353453230473E-3</c:v>
                </c:pt>
                <c:pt idx="3341">
                  <c:v>8.6340956197144998E-3</c:v>
                </c:pt>
                <c:pt idx="3342">
                  <c:v>-4.8640167315150296E-3</c:v>
                </c:pt>
                <c:pt idx="3343">
                  <c:v>-2.6734108020839399E-2</c:v>
                </c:pt>
                <c:pt idx="3344">
                  <c:v>-3.3144251842669101E-2</c:v>
                </c:pt>
                <c:pt idx="3345">
                  <c:v>-1.5555986462068299E-2</c:v>
                </c:pt>
                <c:pt idx="3346">
                  <c:v>1.07871696215624E-2</c:v>
                </c:pt>
                <c:pt idx="3347">
                  <c:v>2.4203379613842699E-2</c:v>
                </c:pt>
                <c:pt idx="3348">
                  <c:v>1.9959383718216001E-2</c:v>
                </c:pt>
                <c:pt idx="3349">
                  <c:v>1.06022333814139E-2</c:v>
                </c:pt>
                <c:pt idx="3350">
                  <c:v>7.1355792635060698E-3</c:v>
                </c:pt>
                <c:pt idx="3351">
                  <c:v>5.4580670114977303E-3</c:v>
                </c:pt>
                <c:pt idx="3352">
                  <c:v>-1.23481836010165E-3</c:v>
                </c:pt>
                <c:pt idx="3353">
                  <c:v>-8.8267509965177203E-3</c:v>
                </c:pt>
                <c:pt idx="3354">
                  <c:v>-4.5802773088761701E-3</c:v>
                </c:pt>
                <c:pt idx="3355">
                  <c:v>1.54591295172036E-2</c:v>
                </c:pt>
                <c:pt idx="3356">
                  <c:v>3.3628040383357802E-2</c:v>
                </c:pt>
                <c:pt idx="3357">
                  <c:v>2.7665619682334001E-2</c:v>
                </c:pt>
                <c:pt idx="3358">
                  <c:v>-3.44728789697164E-3</c:v>
                </c:pt>
                <c:pt idx="3359">
                  <c:v>-3.2578402396764398E-2</c:v>
                </c:pt>
                <c:pt idx="3360">
                  <c:v>-3.5954110424621703E-2</c:v>
                </c:pt>
                <c:pt idx="3361">
                  <c:v>-1.54409041480164E-2</c:v>
                </c:pt>
                <c:pt idx="3362">
                  <c:v>5.8263691115145498E-3</c:v>
                </c:pt>
                <c:pt idx="3363">
                  <c:v>1.04178295570128E-2</c:v>
                </c:pt>
                <c:pt idx="3364">
                  <c:v>1.2387232208501901E-3</c:v>
                </c:pt>
                <c:pt idx="3365">
                  <c:v>-6.2844196554527601E-3</c:v>
                </c:pt>
                <c:pt idx="3366">
                  <c:v>-6.1601049477368599E-3</c:v>
                </c:pt>
                <c:pt idx="3367">
                  <c:v>-6.3582408551748296E-3</c:v>
                </c:pt>
                <c:pt idx="3368">
                  <c:v>-8.5906360584365495E-3</c:v>
                </c:pt>
                <c:pt idx="3369">
                  <c:v>-5.9876960292383997E-3</c:v>
                </c:pt>
                <c:pt idx="3370">
                  <c:v>6.8257794365597499E-3</c:v>
                </c:pt>
                <c:pt idx="3371">
                  <c:v>1.75756274484066E-2</c:v>
                </c:pt>
                <c:pt idx="3372">
                  <c:v>1.01310219957025E-2</c:v>
                </c:pt>
                <c:pt idx="3373">
                  <c:v>-1.6340032952230001E-2</c:v>
                </c:pt>
                <c:pt idx="3374">
                  <c:v>-3.7395280789851201E-2</c:v>
                </c:pt>
                <c:pt idx="3375">
                  <c:v>-2.8282748778552899E-2</c:v>
                </c:pt>
                <c:pt idx="3376">
                  <c:v>4.8457817253806804E-3</c:v>
                </c:pt>
                <c:pt idx="3377">
                  <c:v>3.06317277125801E-2</c:v>
                </c:pt>
                <c:pt idx="3378">
                  <c:v>2.48744116979785E-2</c:v>
                </c:pt>
                <c:pt idx="3379">
                  <c:v>-3.0840170913488301E-3</c:v>
                </c:pt>
                <c:pt idx="3380">
                  <c:v>-2.2795766378269199E-2</c:v>
                </c:pt>
                <c:pt idx="3381">
                  <c:v>-1.70485200468172E-2</c:v>
                </c:pt>
                <c:pt idx="3382">
                  <c:v>-4.2498411902610602E-4</c:v>
                </c:pt>
                <c:pt idx="3383">
                  <c:v>3.6189569253775198E-3</c:v>
                </c:pt>
                <c:pt idx="3384">
                  <c:v>-7.5756959947232E-3</c:v>
                </c:pt>
                <c:pt idx="3385">
                  <c:v>-1.3697750763963E-2</c:v>
                </c:pt>
                <c:pt idx="3386">
                  <c:v>1.09467392867782E-3</c:v>
                </c:pt>
                <c:pt idx="3387">
                  <c:v>2.8243173135938601E-2</c:v>
                </c:pt>
                <c:pt idx="3388">
                  <c:v>4.1993792287362698E-2</c:v>
                </c:pt>
                <c:pt idx="3389">
                  <c:v>2.97062064058E-2</c:v>
                </c:pt>
                <c:pt idx="3390">
                  <c:v>5.1297201455005499E-3</c:v>
                </c:pt>
                <c:pt idx="3391">
                  <c:v>-1.00732505071676E-2</c:v>
                </c:pt>
                <c:pt idx="3392">
                  <c:v>-9.0861950690366601E-3</c:v>
                </c:pt>
                <c:pt idx="3393">
                  <c:v>-2.8582672120666302E-3</c:v>
                </c:pt>
                <c:pt idx="3394">
                  <c:v>-2.5016712129254603E-4</c:v>
                </c:pt>
                <c:pt idx="3395">
                  <c:v>1.0787597393310099E-3</c:v>
                </c:pt>
                <c:pt idx="3396">
                  <c:v>9.2752220235112395E-3</c:v>
                </c:pt>
                <c:pt idx="3397">
                  <c:v>1.9614403001155498E-2</c:v>
                </c:pt>
                <c:pt idx="3398">
                  <c:v>2.0811392774588398E-2</c:v>
                </c:pt>
                <c:pt idx="3399">
                  <c:v>5.1554712317383802E-3</c:v>
                </c:pt>
                <c:pt idx="3400">
                  <c:v>-1.5229965889245901E-2</c:v>
                </c:pt>
                <c:pt idx="3401">
                  <c:v>-2.1817113523498001E-2</c:v>
                </c:pt>
                <c:pt idx="3402">
                  <c:v>-6.6558633759857396E-3</c:v>
                </c:pt>
                <c:pt idx="3403">
                  <c:v>1.7069166779961498E-2</c:v>
                </c:pt>
                <c:pt idx="3404">
                  <c:v>3.0829645577785801E-2</c:v>
                </c:pt>
                <c:pt idx="3405">
                  <c:v>2.7389447802549201E-2</c:v>
                </c:pt>
                <c:pt idx="3406">
                  <c:v>1.33694275258801E-2</c:v>
                </c:pt>
                <c:pt idx="3407">
                  <c:v>-1.43602593395405E-3</c:v>
                </c:pt>
                <c:pt idx="3408">
                  <c:v>-1.1531605163982399E-2</c:v>
                </c:pt>
                <c:pt idx="3409">
                  <c:v>-1.6048129182707298E-2</c:v>
                </c:pt>
                <c:pt idx="3410">
                  <c:v>-1.46977168703814E-2</c:v>
                </c:pt>
                <c:pt idx="3411">
                  <c:v>-7.7729343096222397E-3</c:v>
                </c:pt>
                <c:pt idx="3412">
                  <c:v>-1.2079846218307399E-3</c:v>
                </c:pt>
                <c:pt idx="3413">
                  <c:v>-1.15676032749134E-3</c:v>
                </c:pt>
                <c:pt idx="3414">
                  <c:v>-9.2231248191803304E-3</c:v>
                </c:pt>
                <c:pt idx="3415">
                  <c:v>-1.4948224913147901E-2</c:v>
                </c:pt>
                <c:pt idx="3416">
                  <c:v>-9.7062731078082706E-3</c:v>
                </c:pt>
                <c:pt idx="3417">
                  <c:v>4.5139694278575398E-3</c:v>
                </c:pt>
                <c:pt idx="3418">
                  <c:v>1.25598203649437E-2</c:v>
                </c:pt>
                <c:pt idx="3419">
                  <c:v>3.9822366648587402E-3</c:v>
                </c:pt>
                <c:pt idx="3420">
                  <c:v>-1.3322197498347401E-2</c:v>
                </c:pt>
                <c:pt idx="3421">
                  <c:v>-1.9431643222834201E-2</c:v>
                </c:pt>
                <c:pt idx="3422">
                  <c:v>-4.8291073848125398E-4</c:v>
                </c:pt>
                <c:pt idx="3423">
                  <c:v>3.4291447428613203E-2</c:v>
                </c:pt>
                <c:pt idx="3424">
                  <c:v>6.1430405744849599E-2</c:v>
                </c:pt>
                <c:pt idx="3425">
                  <c:v>5.9770957597826503E-2</c:v>
                </c:pt>
                <c:pt idx="3426">
                  <c:v>3.1888280864542602E-2</c:v>
                </c:pt>
                <c:pt idx="3427">
                  <c:v>-1.02395257972184E-3</c:v>
                </c:pt>
                <c:pt idx="3428">
                  <c:v>-1.52301070809477E-2</c:v>
                </c:pt>
                <c:pt idx="3429">
                  <c:v>-3.9595510794736199E-3</c:v>
                </c:pt>
                <c:pt idx="3430">
                  <c:v>1.8708099552656801E-2</c:v>
                </c:pt>
                <c:pt idx="3431">
                  <c:v>3.0489507831691801E-2</c:v>
                </c:pt>
                <c:pt idx="3432">
                  <c:v>2.0736926380871899E-2</c:v>
                </c:pt>
                <c:pt idx="3433">
                  <c:v>-4.2483387478401601E-4</c:v>
                </c:pt>
                <c:pt idx="3434">
                  <c:v>-1.31149989613996E-2</c:v>
                </c:pt>
                <c:pt idx="3435">
                  <c:v>-9.2325660501465703E-3</c:v>
                </c:pt>
                <c:pt idx="3436">
                  <c:v>3.2460162441205198E-3</c:v>
                </c:pt>
                <c:pt idx="3437">
                  <c:v>7.6833810219138201E-3</c:v>
                </c:pt>
                <c:pt idx="3438">
                  <c:v>7.8997380902160201E-4</c:v>
                </c:pt>
                <c:pt idx="3439">
                  <c:v>-7.8490062493175999E-3</c:v>
                </c:pt>
                <c:pt idx="3440">
                  <c:v>-6.8005613656710699E-3</c:v>
                </c:pt>
                <c:pt idx="3441">
                  <c:v>-4.4056911994830799E-4</c:v>
                </c:pt>
                <c:pt idx="3442">
                  <c:v>-2.0043627248896799E-3</c:v>
                </c:pt>
                <c:pt idx="3443">
                  <c:v>-1.4974932179131401E-2</c:v>
                </c:pt>
                <c:pt idx="3444">
                  <c:v>-2.5454187229554601E-2</c:v>
                </c:pt>
                <c:pt idx="3445">
                  <c:v>-1.7534804716233698E-2</c:v>
                </c:pt>
                <c:pt idx="3446">
                  <c:v>6.2783854914605199E-3</c:v>
                </c:pt>
                <c:pt idx="3447">
                  <c:v>2.4026646416487201E-2</c:v>
                </c:pt>
                <c:pt idx="3448">
                  <c:v>1.7995233230662901E-2</c:v>
                </c:pt>
                <c:pt idx="3449">
                  <c:v>-6.24354276338401E-3</c:v>
                </c:pt>
                <c:pt idx="3450">
                  <c:v>-2.6809448154114401E-2</c:v>
                </c:pt>
                <c:pt idx="3451">
                  <c:v>-2.7677876360457501E-2</c:v>
                </c:pt>
                <c:pt idx="3452">
                  <c:v>-1.4456302384100899E-2</c:v>
                </c:pt>
                <c:pt idx="3453">
                  <c:v>-1.20332948115711E-3</c:v>
                </c:pt>
                <c:pt idx="3454">
                  <c:v>3.00311432777987E-3</c:v>
                </c:pt>
                <c:pt idx="3455">
                  <c:v>4.1112974880665601E-3</c:v>
                </c:pt>
                <c:pt idx="3456">
                  <c:v>4.2517639847579301E-3</c:v>
                </c:pt>
                <c:pt idx="3457">
                  <c:v>1.31233714240144E-3</c:v>
                </c:pt>
                <c:pt idx="3458">
                  <c:v>-7.6846499766013701E-3</c:v>
                </c:pt>
                <c:pt idx="3459">
                  <c:v>-1.4255227071929199E-2</c:v>
                </c:pt>
                <c:pt idx="3460">
                  <c:v>-7.9069977126596108E-3</c:v>
                </c:pt>
                <c:pt idx="3461">
                  <c:v>1.16624707206103E-2</c:v>
                </c:pt>
                <c:pt idx="3462">
                  <c:v>2.7468193540308002E-2</c:v>
                </c:pt>
                <c:pt idx="3463">
                  <c:v>2.01082628948148E-2</c:v>
                </c:pt>
                <c:pt idx="3464">
                  <c:v>-9.1623148861638901E-3</c:v>
                </c:pt>
                <c:pt idx="3465">
                  <c:v>-3.6415363766251201E-2</c:v>
                </c:pt>
                <c:pt idx="3466">
                  <c:v>-3.6932777657382398E-2</c:v>
                </c:pt>
                <c:pt idx="3467">
                  <c:v>-7.3185372430135997E-3</c:v>
                </c:pt>
                <c:pt idx="3468">
                  <c:v>3.1082326785089001E-2</c:v>
                </c:pt>
                <c:pt idx="3469">
                  <c:v>5.1107854181498401E-2</c:v>
                </c:pt>
                <c:pt idx="3470">
                  <c:v>4.20488562212539E-2</c:v>
                </c:pt>
                <c:pt idx="3471">
                  <c:v>1.46718873106745E-2</c:v>
                </c:pt>
                <c:pt idx="3472">
                  <c:v>-8.4343745301975106E-3</c:v>
                </c:pt>
                <c:pt idx="3473">
                  <c:v>-1.6500144070832098E-2</c:v>
                </c:pt>
                <c:pt idx="3474">
                  <c:v>-1.0958915560104501E-2</c:v>
                </c:pt>
                <c:pt idx="3475">
                  <c:v>-4.52946816974714E-3</c:v>
                </c:pt>
                <c:pt idx="3476">
                  <c:v>-1.19084020513781E-3</c:v>
                </c:pt>
                <c:pt idx="3477">
                  <c:v>1.8729417767616001E-3</c:v>
                </c:pt>
                <c:pt idx="3478">
                  <c:v>1.18063880035226E-2</c:v>
                </c:pt>
                <c:pt idx="3479">
                  <c:v>2.2509603146824101E-2</c:v>
                </c:pt>
                <c:pt idx="3480">
                  <c:v>1.9437297315616799E-2</c:v>
                </c:pt>
                <c:pt idx="3481">
                  <c:v>-6.1658268654397703E-3</c:v>
                </c:pt>
                <c:pt idx="3482">
                  <c:v>-3.7555043452076498E-2</c:v>
                </c:pt>
                <c:pt idx="3483">
                  <c:v>-4.5928529591577401E-2</c:v>
                </c:pt>
                <c:pt idx="3484">
                  <c:v>-1.7673662010855701E-2</c:v>
                </c:pt>
                <c:pt idx="3485">
                  <c:v>2.4498045336654499E-2</c:v>
                </c:pt>
                <c:pt idx="3486">
                  <c:v>4.3205140989801299E-2</c:v>
                </c:pt>
                <c:pt idx="3487">
                  <c:v>1.9021962485328999E-2</c:v>
                </c:pt>
                <c:pt idx="3488">
                  <c:v>-2.3742901750128501E-2</c:v>
                </c:pt>
                <c:pt idx="3489">
                  <c:v>-4.4005199090084497E-2</c:v>
                </c:pt>
                <c:pt idx="3490">
                  <c:v>-2.4155093848200401E-2</c:v>
                </c:pt>
                <c:pt idx="3491">
                  <c:v>1.1843644329514701E-2</c:v>
                </c:pt>
                <c:pt idx="3492">
                  <c:v>2.96682279155372E-2</c:v>
                </c:pt>
                <c:pt idx="3493">
                  <c:v>1.8998767271102598E-2</c:v>
                </c:pt>
                <c:pt idx="3494">
                  <c:v>-1.1880451809416501E-3</c:v>
                </c:pt>
                <c:pt idx="3495">
                  <c:v>-6.4703236901770397E-3</c:v>
                </c:pt>
                <c:pt idx="3496">
                  <c:v>3.9088400444619396E-3</c:v>
                </c:pt>
                <c:pt idx="3497">
                  <c:v>9.9284342207487108E-3</c:v>
                </c:pt>
                <c:pt idx="3498">
                  <c:v>-1.2734853883498399E-3</c:v>
                </c:pt>
                <c:pt idx="3499">
                  <c:v>-2.1071444775183499E-2</c:v>
                </c:pt>
                <c:pt idx="3500">
                  <c:v>-3.0232311737690899E-2</c:v>
                </c:pt>
                <c:pt idx="3501">
                  <c:v>-2.0598165612294599E-2</c:v>
                </c:pt>
                <c:pt idx="3502">
                  <c:v>-4.8716803502736502E-4</c:v>
                </c:pt>
                <c:pt idx="3503">
                  <c:v>1.5339672685470001E-2</c:v>
                </c:pt>
                <c:pt idx="3504">
                  <c:v>2.1168180953551299E-2</c:v>
                </c:pt>
                <c:pt idx="3505">
                  <c:v>2.00756944335654E-2</c:v>
                </c:pt>
                <c:pt idx="3506">
                  <c:v>1.6299904642392501E-2</c:v>
                </c:pt>
                <c:pt idx="3507">
                  <c:v>9.6196057895151493E-3</c:v>
                </c:pt>
                <c:pt idx="3508">
                  <c:v>8.4902122933078997E-4</c:v>
                </c:pt>
                <c:pt idx="3509">
                  <c:v>-4.7569098125296297E-3</c:v>
                </c:pt>
                <c:pt idx="3510">
                  <c:v>-2.4402473651066701E-3</c:v>
                </c:pt>
                <c:pt idx="3511">
                  <c:v>8.7508784783608597E-3</c:v>
                </c:pt>
                <c:pt idx="3512">
                  <c:v>1.8980992323729799E-2</c:v>
                </c:pt>
                <c:pt idx="3513">
                  <c:v>1.93506447430516E-2</c:v>
                </c:pt>
                <c:pt idx="3514">
                  <c:v>7.8698050007593306E-3</c:v>
                </c:pt>
                <c:pt idx="3515">
                  <c:v>-5.7273989234814804E-3</c:v>
                </c:pt>
                <c:pt idx="3516">
                  <c:v>-9.4479998095948706E-3</c:v>
                </c:pt>
                <c:pt idx="3517">
                  <c:v>1.9893551923730098E-3</c:v>
                </c:pt>
                <c:pt idx="3518">
                  <c:v>2.2586744880932999E-2</c:v>
                </c:pt>
                <c:pt idx="3519">
                  <c:v>3.66773981827564E-2</c:v>
                </c:pt>
                <c:pt idx="3520">
                  <c:v>3.3584912352110502E-2</c:v>
                </c:pt>
                <c:pt idx="3521">
                  <c:v>1.7212333429010299E-2</c:v>
                </c:pt>
                <c:pt idx="3522">
                  <c:v>2.2798282798368501E-3</c:v>
                </c:pt>
                <c:pt idx="3523">
                  <c:v>-2.9839825761255099E-4</c:v>
                </c:pt>
                <c:pt idx="3524">
                  <c:v>7.7789164978295704E-3</c:v>
                </c:pt>
                <c:pt idx="3525">
                  <c:v>1.1849216700121399E-2</c:v>
                </c:pt>
                <c:pt idx="3526">
                  <c:v>2.0426334599864299E-3</c:v>
                </c:pt>
                <c:pt idx="3527">
                  <c:v>-1.6842864095696901E-2</c:v>
                </c:pt>
                <c:pt idx="3528">
                  <c:v>-2.63933949433128E-2</c:v>
                </c:pt>
                <c:pt idx="3529">
                  <c:v>-1.8255609862684902E-2</c:v>
                </c:pt>
                <c:pt idx="3530">
                  <c:v>-6.3216988454964005E-4</c:v>
                </c:pt>
                <c:pt idx="3531">
                  <c:v>8.7734140373968306E-3</c:v>
                </c:pt>
                <c:pt idx="3532">
                  <c:v>2.8705507948540302E-3</c:v>
                </c:pt>
                <c:pt idx="3533">
                  <c:v>-9.7183485873053206E-3</c:v>
                </c:pt>
                <c:pt idx="3534">
                  <c:v>-1.33797072308142E-2</c:v>
                </c:pt>
                <c:pt idx="3535">
                  <c:v>-5.0502897096748297E-3</c:v>
                </c:pt>
                <c:pt idx="3536">
                  <c:v>5.2046997481371496E-3</c:v>
                </c:pt>
                <c:pt idx="3537">
                  <c:v>7.9206729372389793E-3</c:v>
                </c:pt>
                <c:pt idx="3538">
                  <c:v>6.3688281883245703E-3</c:v>
                </c:pt>
                <c:pt idx="3539">
                  <c:v>9.0271260354243699E-3</c:v>
                </c:pt>
                <c:pt idx="3540">
                  <c:v>1.48081677518165E-2</c:v>
                </c:pt>
                <c:pt idx="3541">
                  <c:v>1.33245742508702E-2</c:v>
                </c:pt>
                <c:pt idx="3542">
                  <c:v>-2.7694738935838399E-3</c:v>
                </c:pt>
                <c:pt idx="3543">
                  <c:v>-2.36020217804262E-2</c:v>
                </c:pt>
                <c:pt idx="3544">
                  <c:v>-3.1274528484037098E-2</c:v>
                </c:pt>
                <c:pt idx="3545">
                  <c:v>-1.8552774245731801E-2</c:v>
                </c:pt>
                <c:pt idx="3546">
                  <c:v>9.5284658909727403E-4</c:v>
                </c:pt>
                <c:pt idx="3547">
                  <c:v>9.0970111064085698E-3</c:v>
                </c:pt>
                <c:pt idx="3548">
                  <c:v>2.3986345302281602E-3</c:v>
                </c:pt>
                <c:pt idx="3549">
                  <c:v>-6.5656336807437196E-3</c:v>
                </c:pt>
                <c:pt idx="3550">
                  <c:v>-5.1474451374078E-3</c:v>
                </c:pt>
                <c:pt idx="3551">
                  <c:v>2.75921165341303E-3</c:v>
                </c:pt>
                <c:pt idx="3552">
                  <c:v>6.7058929382712703E-3</c:v>
                </c:pt>
                <c:pt idx="3553">
                  <c:v>2.4822917282362402E-3</c:v>
                </c:pt>
                <c:pt idx="3554">
                  <c:v>9.7405031526369597E-4</c:v>
                </c:pt>
                <c:pt idx="3555">
                  <c:v>8.9507960641575495E-3</c:v>
                </c:pt>
                <c:pt idx="3556">
                  <c:v>2.1726048639521399E-2</c:v>
                </c:pt>
                <c:pt idx="3557">
                  <c:v>2.4717947659647101E-2</c:v>
                </c:pt>
                <c:pt idx="3558">
                  <c:v>1.38253060519479E-2</c:v>
                </c:pt>
                <c:pt idx="3559">
                  <c:v>1.59129743225167E-4</c:v>
                </c:pt>
                <c:pt idx="3560">
                  <c:v>-3.7857940456324599E-3</c:v>
                </c:pt>
                <c:pt idx="3561">
                  <c:v>7.4380643864794301E-4</c:v>
                </c:pt>
                <c:pt idx="3562">
                  <c:v>4.9275282092008602E-3</c:v>
                </c:pt>
                <c:pt idx="3563">
                  <c:v>5.2000677603810498E-3</c:v>
                </c:pt>
                <c:pt idx="3564">
                  <c:v>7.3658465646473303E-3</c:v>
                </c:pt>
                <c:pt idx="3565">
                  <c:v>1.54246814329241E-2</c:v>
                </c:pt>
                <c:pt idx="3566">
                  <c:v>2.0783124370520999E-2</c:v>
                </c:pt>
                <c:pt idx="3567">
                  <c:v>1.17654654942362E-2</c:v>
                </c:pt>
                <c:pt idx="3568">
                  <c:v>-1.14870779737451E-2</c:v>
                </c:pt>
                <c:pt idx="3569">
                  <c:v>-2.7245984683192601E-2</c:v>
                </c:pt>
                <c:pt idx="3570">
                  <c:v>-1.9626527757180601E-2</c:v>
                </c:pt>
                <c:pt idx="3571">
                  <c:v>8.1713471794457801E-3</c:v>
                </c:pt>
                <c:pt idx="3572">
                  <c:v>3.1574841888419802E-2</c:v>
                </c:pt>
                <c:pt idx="3573">
                  <c:v>3.4442260348370897E-2</c:v>
                </c:pt>
                <c:pt idx="3574">
                  <c:v>1.87199974568352E-2</c:v>
                </c:pt>
                <c:pt idx="3575">
                  <c:v>6.7991996477098995E-4</c:v>
                </c:pt>
                <c:pt idx="3576">
                  <c:v>-9.4428278396788499E-3</c:v>
                </c:pt>
                <c:pt idx="3577">
                  <c:v>-1.20778313860272E-2</c:v>
                </c:pt>
                <c:pt idx="3578">
                  <c:v>-1.08956461033513E-2</c:v>
                </c:pt>
                <c:pt idx="3579">
                  <c:v>-4.32179894906302E-3</c:v>
                </c:pt>
                <c:pt idx="3580">
                  <c:v>9.1917929769916602E-3</c:v>
                </c:pt>
                <c:pt idx="3581">
                  <c:v>2.25467644905596E-2</c:v>
                </c:pt>
                <c:pt idx="3582">
                  <c:v>2.36115834317497E-2</c:v>
                </c:pt>
                <c:pt idx="3583">
                  <c:v>9.2850551745603093E-3</c:v>
                </c:pt>
                <c:pt idx="3584">
                  <c:v>-7.83525536891801E-3</c:v>
                </c:pt>
                <c:pt idx="3585">
                  <c:v>-1.2568531348924701E-2</c:v>
                </c:pt>
                <c:pt idx="3586">
                  <c:v>-5.2170465042800096E-3</c:v>
                </c:pt>
                <c:pt idx="3587">
                  <c:v>1.2336856768228599E-3</c:v>
                </c:pt>
                <c:pt idx="3588">
                  <c:v>-3.9460339045365601E-3</c:v>
                </c:pt>
                <c:pt idx="3589">
                  <c:v>-1.2788108730812001E-2</c:v>
                </c:pt>
                <c:pt idx="3590">
                  <c:v>-1.11307983856236E-2</c:v>
                </c:pt>
                <c:pt idx="3591">
                  <c:v>5.9224578622507802E-3</c:v>
                </c:pt>
                <c:pt idx="3592">
                  <c:v>2.3925916247527799E-2</c:v>
                </c:pt>
                <c:pt idx="3593">
                  <c:v>2.6100142819167602E-2</c:v>
                </c:pt>
                <c:pt idx="3594">
                  <c:v>1.08858259184096E-2</c:v>
                </c:pt>
                <c:pt idx="3595">
                  <c:v>-7.5140207934146098E-3</c:v>
                </c:pt>
                <c:pt idx="3596">
                  <c:v>-1.3496447275712401E-2</c:v>
                </c:pt>
                <c:pt idx="3597">
                  <c:v>-5.1595419043922201E-3</c:v>
                </c:pt>
                <c:pt idx="3598">
                  <c:v>7.0472043348929403E-3</c:v>
                </c:pt>
                <c:pt idx="3599">
                  <c:v>1.52408361614556E-2</c:v>
                </c:pt>
                <c:pt idx="3600">
                  <c:v>1.7606315379277E-2</c:v>
                </c:pt>
                <c:pt idx="3601">
                  <c:v>1.6432222504414999E-2</c:v>
                </c:pt>
                <c:pt idx="3602">
                  <c:v>1.03975200747898E-2</c:v>
                </c:pt>
                <c:pt idx="3603">
                  <c:v>1.03995676996341E-3</c:v>
                </c:pt>
                <c:pt idx="3604">
                  <c:v>-6.1469933741194098E-3</c:v>
                </c:pt>
                <c:pt idx="3605">
                  <c:v>-4.4120625543267499E-3</c:v>
                </c:pt>
                <c:pt idx="3606">
                  <c:v>7.66358246348923E-3</c:v>
                </c:pt>
                <c:pt idx="3607">
                  <c:v>2.2774846715279198E-2</c:v>
                </c:pt>
                <c:pt idx="3608">
                  <c:v>3.3490940012609202E-2</c:v>
                </c:pt>
                <c:pt idx="3609">
                  <c:v>3.6606354360857803E-2</c:v>
                </c:pt>
                <c:pt idx="3610">
                  <c:v>3.4519108104383599E-2</c:v>
                </c:pt>
                <c:pt idx="3611">
                  <c:v>2.6389198646022499E-2</c:v>
                </c:pt>
                <c:pt idx="3612">
                  <c:v>9.7063130476925993E-3</c:v>
                </c:pt>
                <c:pt idx="3613">
                  <c:v>-1.0366404060548401E-2</c:v>
                </c:pt>
                <c:pt idx="3614">
                  <c:v>-1.93378649490384E-2</c:v>
                </c:pt>
                <c:pt idx="3615">
                  <c:v>-5.3054263144614901E-3</c:v>
                </c:pt>
                <c:pt idx="3616">
                  <c:v>2.22147473287637E-2</c:v>
                </c:pt>
                <c:pt idx="3617">
                  <c:v>3.8598292357483702E-2</c:v>
                </c:pt>
                <c:pt idx="3618">
                  <c:v>2.5894085927907901E-2</c:v>
                </c:pt>
                <c:pt idx="3619">
                  <c:v>-7.05448710199725E-3</c:v>
                </c:pt>
                <c:pt idx="3620">
                  <c:v>-3.2697469958345098E-2</c:v>
                </c:pt>
                <c:pt idx="3621">
                  <c:v>-3.0665438717310801E-2</c:v>
                </c:pt>
                <c:pt idx="3622">
                  <c:v>-8.4342816506926908E-3</c:v>
                </c:pt>
                <c:pt idx="3623">
                  <c:v>1.1610235278850601E-2</c:v>
                </c:pt>
                <c:pt idx="3624">
                  <c:v>1.48047420077701E-2</c:v>
                </c:pt>
                <c:pt idx="3625">
                  <c:v>5.5857271885400503E-3</c:v>
                </c:pt>
                <c:pt idx="3626">
                  <c:v>-5.9990344787826701E-3</c:v>
                </c:pt>
                <c:pt idx="3627">
                  <c:v>-1.33281193664881E-2</c:v>
                </c:pt>
                <c:pt idx="3628">
                  <c:v>-1.36523797203139E-2</c:v>
                </c:pt>
                <c:pt idx="3629">
                  <c:v>-6.8292337477491704E-3</c:v>
                </c:pt>
                <c:pt idx="3630">
                  <c:v>5.1263423087898503E-3</c:v>
                </c:pt>
                <c:pt idx="3631">
                  <c:v>1.23178680965933E-2</c:v>
                </c:pt>
                <c:pt idx="3632">
                  <c:v>4.2208079552520103E-3</c:v>
                </c:pt>
                <c:pt idx="3633">
                  <c:v>-1.57027254382794E-2</c:v>
                </c:pt>
                <c:pt idx="3634">
                  <c:v>-2.5805364721677201E-2</c:v>
                </c:pt>
                <c:pt idx="3635">
                  <c:v>-5.1535009100724099E-3</c:v>
                </c:pt>
                <c:pt idx="3636">
                  <c:v>4.04863719068125E-2</c:v>
                </c:pt>
                <c:pt idx="3637">
                  <c:v>7.8179343862541897E-2</c:v>
                </c:pt>
                <c:pt idx="3638">
                  <c:v>7.5300891053362906E-2</c:v>
                </c:pt>
                <c:pt idx="3639">
                  <c:v>3.1710393005408503E-2</c:v>
                </c:pt>
                <c:pt idx="3640">
                  <c:v>-2.02720642961902E-2</c:v>
                </c:pt>
                <c:pt idx="3641">
                  <c:v>-4.3779819527033997E-2</c:v>
                </c:pt>
                <c:pt idx="3642">
                  <c:v>-2.61667744358886E-2</c:v>
                </c:pt>
                <c:pt idx="3643">
                  <c:v>1.2920051665052799E-2</c:v>
                </c:pt>
                <c:pt idx="3644">
                  <c:v>4.2616617485592999E-2</c:v>
                </c:pt>
                <c:pt idx="3645">
                  <c:v>4.16792576471363E-2</c:v>
                </c:pt>
                <c:pt idx="3646">
                  <c:v>1.4541106080263801E-2</c:v>
                </c:pt>
                <c:pt idx="3647">
                  <c:v>-1.8525356631680499E-2</c:v>
                </c:pt>
                <c:pt idx="3648">
                  <c:v>-3.2214459947746799E-2</c:v>
                </c:pt>
                <c:pt idx="3649">
                  <c:v>-1.5935026109725099E-2</c:v>
                </c:pt>
                <c:pt idx="3650">
                  <c:v>1.73335098342496E-2</c:v>
                </c:pt>
                <c:pt idx="3651">
                  <c:v>3.9835818975461998E-2</c:v>
                </c:pt>
                <c:pt idx="3652">
                  <c:v>3.02899997130406E-2</c:v>
                </c:pt>
                <c:pt idx="3653">
                  <c:v>-7.6687477042166798E-3</c:v>
                </c:pt>
                <c:pt idx="3654">
                  <c:v>-4.6953805923932099E-2</c:v>
                </c:pt>
                <c:pt idx="3655">
                  <c:v>-5.7499743213707301E-2</c:v>
                </c:pt>
                <c:pt idx="3656">
                  <c:v>-3.1479194431230997E-2</c:v>
                </c:pt>
                <c:pt idx="3657">
                  <c:v>9.7785313108168792E-3</c:v>
                </c:pt>
                <c:pt idx="3658">
                  <c:v>3.3036134012145398E-2</c:v>
                </c:pt>
                <c:pt idx="3659">
                  <c:v>1.5403430834309201E-2</c:v>
                </c:pt>
                <c:pt idx="3660">
                  <c:v>-3.2699329968692403E-2</c:v>
                </c:pt>
                <c:pt idx="3661">
                  <c:v>-7.0106614547889995E-2</c:v>
                </c:pt>
                <c:pt idx="3662">
                  <c:v>-5.9653065714741202E-2</c:v>
                </c:pt>
                <c:pt idx="3663">
                  <c:v>-2.4900961234288598E-3</c:v>
                </c:pt>
                <c:pt idx="3664">
                  <c:v>5.5776101110999503E-2</c:v>
                </c:pt>
                <c:pt idx="3665">
                  <c:v>6.1181608033894101E-2</c:v>
                </c:pt>
                <c:pt idx="3666">
                  <c:v>2.4550247910108398E-3</c:v>
                </c:pt>
                <c:pt idx="3667">
                  <c:v>-7.0205030489246104E-2</c:v>
                </c:pt>
                <c:pt idx="3668">
                  <c:v>-9.1378083077645E-2</c:v>
                </c:pt>
                <c:pt idx="3669">
                  <c:v>-4.7296332818332697E-2</c:v>
                </c:pt>
                <c:pt idx="3670">
                  <c:v>1.36821948076117E-2</c:v>
                </c:pt>
                <c:pt idx="3671">
                  <c:v>3.0472742571297E-2</c:v>
                </c:pt>
                <c:pt idx="3672">
                  <c:v>-6.3986771680054197E-3</c:v>
                </c:pt>
                <c:pt idx="3673">
                  <c:v>-5.0911213071399598E-2</c:v>
                </c:pt>
                <c:pt idx="3674">
                  <c:v>-5.67049812732634E-2</c:v>
                </c:pt>
                <c:pt idx="3675">
                  <c:v>-2.5191709030460901E-2</c:v>
                </c:pt>
                <c:pt idx="3676">
                  <c:v>4.9638725729522996E-3</c:v>
                </c:pt>
                <c:pt idx="3677">
                  <c:v>7.1121584002773299E-3</c:v>
                </c:pt>
                <c:pt idx="3678">
                  <c:v>-7.56226692377477E-3</c:v>
                </c:pt>
                <c:pt idx="3679">
                  <c:v>-8.0524782890412806E-3</c:v>
                </c:pt>
                <c:pt idx="3680">
                  <c:v>1.08738454371791E-2</c:v>
                </c:pt>
                <c:pt idx="3681">
                  <c:v>2.93083700485668E-2</c:v>
                </c:pt>
                <c:pt idx="3682">
                  <c:v>2.7043820216946901E-2</c:v>
                </c:pt>
                <c:pt idx="3683">
                  <c:v>1.1961226428721499E-2</c:v>
                </c:pt>
                <c:pt idx="3684">
                  <c:v>1.4865426253143901E-3</c:v>
                </c:pt>
                <c:pt idx="3685">
                  <c:v>3.4066562615092102E-3</c:v>
                </c:pt>
                <c:pt idx="3686">
                  <c:v>8.5983753997911205E-3</c:v>
                </c:pt>
                <c:pt idx="3687">
                  <c:v>7.3505466801825504E-3</c:v>
                </c:pt>
                <c:pt idx="3688">
                  <c:v>3.61281368353044E-3</c:v>
                </c:pt>
                <c:pt idx="3689">
                  <c:v>5.9320138833340299E-3</c:v>
                </c:pt>
                <c:pt idx="3690">
                  <c:v>1.6382132865761002E-2</c:v>
                </c:pt>
                <c:pt idx="3691">
                  <c:v>2.45960088220307E-2</c:v>
                </c:pt>
                <c:pt idx="3692">
                  <c:v>2.54291585134017E-2</c:v>
                </c:pt>
                <c:pt idx="3693">
                  <c:v>1.76590620110403E-2</c:v>
                </c:pt>
                <c:pt idx="3694">
                  <c:v>4.6138390883130702E-3</c:v>
                </c:pt>
                <c:pt idx="3695">
                  <c:v>-1.3543576121418601E-2</c:v>
                </c:pt>
                <c:pt idx="3696">
                  <c:v>-2.8362430169209901E-2</c:v>
                </c:pt>
                <c:pt idx="3697">
                  <c:v>-2.57217041353692E-2</c:v>
                </c:pt>
                <c:pt idx="3698">
                  <c:v>2.2330655889542502E-3</c:v>
                </c:pt>
                <c:pt idx="3699">
                  <c:v>3.9354084215522299E-2</c:v>
                </c:pt>
                <c:pt idx="3700">
                  <c:v>5.3856683154529503E-2</c:v>
                </c:pt>
                <c:pt idx="3701">
                  <c:v>2.9574802815508498E-2</c:v>
                </c:pt>
                <c:pt idx="3702">
                  <c:v>-8.4113877867987592E-3</c:v>
                </c:pt>
                <c:pt idx="3703">
                  <c:v>-1.8338403024259799E-2</c:v>
                </c:pt>
                <c:pt idx="3704">
                  <c:v>1.3824465829083201E-2</c:v>
                </c:pt>
                <c:pt idx="3705">
                  <c:v>5.4659907683311498E-2</c:v>
                </c:pt>
                <c:pt idx="3706">
                  <c:v>5.8276232856616102E-2</c:v>
                </c:pt>
                <c:pt idx="3707">
                  <c:v>1.75255120882414E-2</c:v>
                </c:pt>
                <c:pt idx="3708">
                  <c:v>-3.1516441891427702E-2</c:v>
                </c:pt>
                <c:pt idx="3709">
                  <c:v>-4.5808511875738103E-2</c:v>
                </c:pt>
                <c:pt idx="3710">
                  <c:v>-2.3313606690918202E-2</c:v>
                </c:pt>
                <c:pt idx="3711">
                  <c:v>6.9347204550583999E-3</c:v>
                </c:pt>
                <c:pt idx="3712">
                  <c:v>1.7319554514003702E-2</c:v>
                </c:pt>
                <c:pt idx="3713">
                  <c:v>9.0731128475490998E-3</c:v>
                </c:pt>
                <c:pt idx="3714">
                  <c:v>2.6654628219858001E-3</c:v>
                </c:pt>
                <c:pt idx="3715">
                  <c:v>6.3319422394474403E-3</c:v>
                </c:pt>
                <c:pt idx="3716">
                  <c:v>1.0810788064012301E-2</c:v>
                </c:pt>
                <c:pt idx="3717">
                  <c:v>4.1981436696639099E-3</c:v>
                </c:pt>
                <c:pt idx="3718">
                  <c:v>-7.8208819530068002E-3</c:v>
                </c:pt>
                <c:pt idx="3719">
                  <c:v>-1.3644257334338401E-2</c:v>
                </c:pt>
                <c:pt idx="3720">
                  <c:v>-9.2166583720783499E-3</c:v>
                </c:pt>
                <c:pt idx="3721">
                  <c:v>-8.8801248591496395E-4</c:v>
                </c:pt>
                <c:pt idx="3722">
                  <c:v>3.75234128302154E-3</c:v>
                </c:pt>
                <c:pt idx="3723">
                  <c:v>5.8070871098779998E-3</c:v>
                </c:pt>
                <c:pt idx="3724">
                  <c:v>8.7113875619417303E-3</c:v>
                </c:pt>
                <c:pt idx="3725">
                  <c:v>1.02623142487221E-2</c:v>
                </c:pt>
                <c:pt idx="3726">
                  <c:v>2.61843778990494E-3</c:v>
                </c:pt>
                <c:pt idx="3727">
                  <c:v>-1.52019316539166E-2</c:v>
                </c:pt>
                <c:pt idx="3728">
                  <c:v>-3.3161641062160803E-2</c:v>
                </c:pt>
                <c:pt idx="3729">
                  <c:v>-3.6065073412092703E-2</c:v>
                </c:pt>
                <c:pt idx="3730">
                  <c:v>-2.0963225717102001E-2</c:v>
                </c:pt>
                <c:pt idx="3731">
                  <c:v>2.9462723024034402E-3</c:v>
                </c:pt>
                <c:pt idx="3732">
                  <c:v>2.0343063428466E-2</c:v>
                </c:pt>
                <c:pt idx="3733">
                  <c:v>2.1732253878784101E-2</c:v>
                </c:pt>
                <c:pt idx="3734">
                  <c:v>4.53811764750607E-3</c:v>
                </c:pt>
                <c:pt idx="3735">
                  <c:v>-2.16446297741127E-2</c:v>
                </c:pt>
                <c:pt idx="3736">
                  <c:v>-4.0289000662195401E-2</c:v>
                </c:pt>
                <c:pt idx="3737">
                  <c:v>-3.6952671268108903E-2</c:v>
                </c:pt>
                <c:pt idx="3738">
                  <c:v>-1.27289091139165E-2</c:v>
                </c:pt>
                <c:pt idx="3739">
                  <c:v>1.3642528620570599E-2</c:v>
                </c:pt>
                <c:pt idx="3740">
                  <c:v>1.8049817662098101E-2</c:v>
                </c:pt>
                <c:pt idx="3741">
                  <c:v>-1.44624800368106E-3</c:v>
                </c:pt>
                <c:pt idx="3742">
                  <c:v>-2.0942012535510399E-2</c:v>
                </c:pt>
                <c:pt idx="3743">
                  <c:v>-1.2729428483883899E-2</c:v>
                </c:pt>
                <c:pt idx="3744">
                  <c:v>2.1769081831614499E-2</c:v>
                </c:pt>
                <c:pt idx="3745">
                  <c:v>5.3012000472971402E-2</c:v>
                </c:pt>
                <c:pt idx="3746">
                  <c:v>5.0048858740468098E-2</c:v>
                </c:pt>
                <c:pt idx="3747">
                  <c:v>1.3668120581685501E-2</c:v>
                </c:pt>
                <c:pt idx="3748">
                  <c:v>-2.7338854118203498E-2</c:v>
                </c:pt>
                <c:pt idx="3749">
                  <c:v>-4.3021726687854298E-2</c:v>
                </c:pt>
                <c:pt idx="3750">
                  <c:v>-3.1047193736028801E-2</c:v>
                </c:pt>
                <c:pt idx="3751">
                  <c:v>-7.5450193147056799E-3</c:v>
                </c:pt>
                <c:pt idx="3752">
                  <c:v>1.2497274436409699E-2</c:v>
                </c:pt>
                <c:pt idx="3753">
                  <c:v>2.8567887020519E-2</c:v>
                </c:pt>
                <c:pt idx="3754">
                  <c:v>4.0800990581364098E-2</c:v>
                </c:pt>
                <c:pt idx="3755">
                  <c:v>4.1865475172911497E-2</c:v>
                </c:pt>
                <c:pt idx="3756">
                  <c:v>2.2595776223357501E-2</c:v>
                </c:pt>
                <c:pt idx="3757">
                  <c:v>-9.6490054909033098E-3</c:v>
                </c:pt>
                <c:pt idx="3758">
                  <c:v>-3.2664356125863103E-2</c:v>
                </c:pt>
                <c:pt idx="3759">
                  <c:v>-3.0448131934107201E-2</c:v>
                </c:pt>
                <c:pt idx="3760">
                  <c:v>-1.1695960516299E-2</c:v>
                </c:pt>
                <c:pt idx="3761">
                  <c:v>-5.3084254939371304E-4</c:v>
                </c:pt>
                <c:pt idx="3762">
                  <c:v>-7.83804672073787E-3</c:v>
                </c:pt>
                <c:pt idx="3763">
                  <c:v>-1.97303202594327E-2</c:v>
                </c:pt>
                <c:pt idx="3764">
                  <c:v>-1.4969842435273901E-2</c:v>
                </c:pt>
                <c:pt idx="3765">
                  <c:v>6.2283182760434997E-3</c:v>
                </c:pt>
                <c:pt idx="3766">
                  <c:v>2.00144935673413E-2</c:v>
                </c:pt>
                <c:pt idx="3767">
                  <c:v>7.2578385823159099E-3</c:v>
                </c:pt>
                <c:pt idx="3768">
                  <c:v>-2.2727700400791501E-2</c:v>
                </c:pt>
                <c:pt idx="3769">
                  <c:v>-3.9566081541204598E-2</c:v>
                </c:pt>
                <c:pt idx="3770">
                  <c:v>-2.6878525711559801E-2</c:v>
                </c:pt>
                <c:pt idx="3771">
                  <c:v>2.34543826180756E-3</c:v>
                </c:pt>
                <c:pt idx="3772">
                  <c:v>1.8275154970675E-2</c:v>
                </c:pt>
                <c:pt idx="3773">
                  <c:v>9.4887581975278204E-3</c:v>
                </c:pt>
                <c:pt idx="3774">
                  <c:v>-1.2147397633921E-2</c:v>
                </c:pt>
                <c:pt idx="3775">
                  <c:v>-2.5566981333241801E-2</c:v>
                </c:pt>
                <c:pt idx="3776">
                  <c:v>-2.5793476686042399E-2</c:v>
                </c:pt>
                <c:pt idx="3777">
                  <c:v>-1.9179456092028899E-2</c:v>
                </c:pt>
                <c:pt idx="3778">
                  <c:v>-1.32908820825194E-2</c:v>
                </c:pt>
                <c:pt idx="3779">
                  <c:v>-5.1527205463594798E-3</c:v>
                </c:pt>
                <c:pt idx="3780">
                  <c:v>9.7139332052374495E-3</c:v>
                </c:pt>
                <c:pt idx="3781">
                  <c:v>2.35163395006831E-2</c:v>
                </c:pt>
                <c:pt idx="3782">
                  <c:v>2.2867407125474699E-2</c:v>
                </c:pt>
                <c:pt idx="3783">
                  <c:v>2.6730372646574102E-3</c:v>
                </c:pt>
                <c:pt idx="3784">
                  <c:v>-2.3119819505516E-2</c:v>
                </c:pt>
                <c:pt idx="3785">
                  <c:v>-3.5689542817465197E-2</c:v>
                </c:pt>
                <c:pt idx="3786">
                  <c:v>-2.3407718811210398E-2</c:v>
                </c:pt>
                <c:pt idx="3787">
                  <c:v>5.6260836594309097E-3</c:v>
                </c:pt>
                <c:pt idx="3788">
                  <c:v>3.13071585626385E-2</c:v>
                </c:pt>
                <c:pt idx="3789">
                  <c:v>3.5278815220016399E-2</c:v>
                </c:pt>
                <c:pt idx="3790">
                  <c:v>1.23132281427389E-2</c:v>
                </c:pt>
                <c:pt idx="3791">
                  <c:v>-2.5472232112993001E-2</c:v>
                </c:pt>
                <c:pt idx="3792">
                  <c:v>-5.5582609075160903E-2</c:v>
                </c:pt>
                <c:pt idx="3793">
                  <c:v>-5.6478113255567397E-2</c:v>
                </c:pt>
                <c:pt idx="3794">
                  <c:v>-2.5737940727202199E-2</c:v>
                </c:pt>
                <c:pt idx="3795">
                  <c:v>1.8463692789464602E-2</c:v>
                </c:pt>
                <c:pt idx="3796">
                  <c:v>4.7715395423698501E-2</c:v>
                </c:pt>
                <c:pt idx="3797">
                  <c:v>4.5400766661772098E-2</c:v>
                </c:pt>
                <c:pt idx="3798">
                  <c:v>1.8682335691330602E-2</c:v>
                </c:pt>
                <c:pt idx="3799">
                  <c:v>-9.7290709138166207E-3</c:v>
                </c:pt>
                <c:pt idx="3800">
                  <c:v>-2.2954187260503099E-2</c:v>
                </c:pt>
                <c:pt idx="3801">
                  <c:v>-1.9085516105929099E-2</c:v>
                </c:pt>
                <c:pt idx="3802">
                  <c:v>-7.4428904861302096E-3</c:v>
                </c:pt>
                <c:pt idx="3803">
                  <c:v>3.4798363711757299E-3</c:v>
                </c:pt>
                <c:pt idx="3804">
                  <c:v>9.1081962486330298E-3</c:v>
                </c:pt>
                <c:pt idx="3805">
                  <c:v>1.07841449215506E-2</c:v>
                </c:pt>
                <c:pt idx="3806">
                  <c:v>9.7749161324779E-3</c:v>
                </c:pt>
                <c:pt idx="3807">
                  <c:v>6.4783116314542201E-3</c:v>
                </c:pt>
                <c:pt idx="3808">
                  <c:v>-9.1664450975327604E-4</c:v>
                </c:pt>
                <c:pt idx="3809">
                  <c:v>-1.1498933011073201E-2</c:v>
                </c:pt>
                <c:pt idx="3810">
                  <c:v>-2.3049948105300502E-2</c:v>
                </c:pt>
                <c:pt idx="3811">
                  <c:v>-2.78073008872027E-2</c:v>
                </c:pt>
                <c:pt idx="3812">
                  <c:v>-1.9438670825650099E-2</c:v>
                </c:pt>
                <c:pt idx="3813">
                  <c:v>6.47402424441563E-4</c:v>
                </c:pt>
                <c:pt idx="3814">
                  <c:v>1.716012325082E-2</c:v>
                </c:pt>
                <c:pt idx="3815">
                  <c:v>1.50440878111578E-2</c:v>
                </c:pt>
                <c:pt idx="3816">
                  <c:v>-5.8478101967453398E-3</c:v>
                </c:pt>
                <c:pt idx="3817">
                  <c:v>-2.8793767087537499E-2</c:v>
                </c:pt>
                <c:pt idx="3818">
                  <c:v>-3.5981023498472098E-2</c:v>
                </c:pt>
                <c:pt idx="3819">
                  <c:v>-2.2130376333794201E-2</c:v>
                </c:pt>
                <c:pt idx="3820">
                  <c:v>3.51748002017568E-3</c:v>
                </c:pt>
                <c:pt idx="3821">
                  <c:v>2.7552679693153701E-2</c:v>
                </c:pt>
                <c:pt idx="3822">
                  <c:v>4.2718907040412597E-2</c:v>
                </c:pt>
                <c:pt idx="3823">
                  <c:v>4.6574623024448397E-2</c:v>
                </c:pt>
                <c:pt idx="3824">
                  <c:v>3.8819673630528802E-2</c:v>
                </c:pt>
                <c:pt idx="3825">
                  <c:v>2.2321157982839401E-2</c:v>
                </c:pt>
                <c:pt idx="3826">
                  <c:v>7.6608754965288703E-3</c:v>
                </c:pt>
                <c:pt idx="3827">
                  <c:v>3.0532700947223401E-3</c:v>
                </c:pt>
                <c:pt idx="3828">
                  <c:v>5.6308236097727497E-3</c:v>
                </c:pt>
                <c:pt idx="3829">
                  <c:v>2.66485410431832E-3</c:v>
                </c:pt>
                <c:pt idx="3830">
                  <c:v>-1.0089825433993701E-2</c:v>
                </c:pt>
                <c:pt idx="3831">
                  <c:v>-1.9519569168681299E-2</c:v>
                </c:pt>
                <c:pt idx="3832">
                  <c:v>-7.8936530895908595E-3</c:v>
                </c:pt>
                <c:pt idx="3833">
                  <c:v>1.9818014301917E-2</c:v>
                </c:pt>
                <c:pt idx="3834">
                  <c:v>3.67696664877291E-2</c:v>
                </c:pt>
                <c:pt idx="3835">
                  <c:v>1.9372007404871099E-2</c:v>
                </c:pt>
                <c:pt idx="3836">
                  <c:v>-1.9607804119178202E-2</c:v>
                </c:pt>
                <c:pt idx="3837">
                  <c:v>-4.3171383304891002E-2</c:v>
                </c:pt>
                <c:pt idx="3838">
                  <c:v>-2.64511726801476E-2</c:v>
                </c:pt>
                <c:pt idx="3839">
                  <c:v>1.28369541299308E-2</c:v>
                </c:pt>
                <c:pt idx="3840">
                  <c:v>3.5814983164078697E-2</c:v>
                </c:pt>
                <c:pt idx="3841">
                  <c:v>2.08245145020882E-2</c:v>
                </c:pt>
                <c:pt idx="3842">
                  <c:v>-1.7040115234619499E-2</c:v>
                </c:pt>
                <c:pt idx="3843">
                  <c:v>-4.5988035591358403E-2</c:v>
                </c:pt>
                <c:pt idx="3844">
                  <c:v>-4.82441784252194E-2</c:v>
                </c:pt>
                <c:pt idx="3845">
                  <c:v>-2.78971092415785E-2</c:v>
                </c:pt>
                <c:pt idx="3846">
                  <c:v>9.4248879092529401E-4</c:v>
                </c:pt>
                <c:pt idx="3847">
                  <c:v>2.5357023524765699E-2</c:v>
                </c:pt>
                <c:pt idx="3848">
                  <c:v>3.4380762804121501E-2</c:v>
                </c:pt>
                <c:pt idx="3849">
                  <c:v>2.2615826009870599E-2</c:v>
                </c:pt>
                <c:pt idx="3850">
                  <c:v>-3.8638322333582002E-3</c:v>
                </c:pt>
                <c:pt idx="3851">
                  <c:v>-2.2705282830702299E-2</c:v>
                </c:pt>
                <c:pt idx="3852">
                  <c:v>-1.5695951044735298E-2</c:v>
                </c:pt>
                <c:pt idx="3853">
                  <c:v>1.0912955629570099E-2</c:v>
                </c:pt>
                <c:pt idx="3854">
                  <c:v>2.68274138519063E-2</c:v>
                </c:pt>
                <c:pt idx="3855">
                  <c:v>1.44263397446736E-2</c:v>
                </c:pt>
                <c:pt idx="3856">
                  <c:v>-1.38290060439233E-2</c:v>
                </c:pt>
                <c:pt idx="3857">
                  <c:v>-2.57985721632756E-2</c:v>
                </c:pt>
                <c:pt idx="3858">
                  <c:v>-8.8262417063831103E-3</c:v>
                </c:pt>
                <c:pt idx="3859">
                  <c:v>1.8951338478371601E-2</c:v>
                </c:pt>
                <c:pt idx="3860">
                  <c:v>2.89156307005804E-2</c:v>
                </c:pt>
                <c:pt idx="3861">
                  <c:v>1.6149580710869402E-2</c:v>
                </c:pt>
                <c:pt idx="3862">
                  <c:v>1.81066135594053E-3</c:v>
                </c:pt>
                <c:pt idx="3863">
                  <c:v>2.83330828457362E-3</c:v>
                </c:pt>
                <c:pt idx="3864">
                  <c:v>1.3239097256381E-2</c:v>
                </c:pt>
                <c:pt idx="3865">
                  <c:v>1.4452384795421901E-2</c:v>
                </c:pt>
                <c:pt idx="3866">
                  <c:v>3.4706190750556699E-3</c:v>
                </c:pt>
                <c:pt idx="3867">
                  <c:v>-5.3660028794605998E-3</c:v>
                </c:pt>
                <c:pt idx="3868">
                  <c:v>-3.6985263822194903E-4</c:v>
                </c:pt>
                <c:pt idx="3869">
                  <c:v>9.7482054588348202E-3</c:v>
                </c:pt>
                <c:pt idx="3870">
                  <c:v>7.5345835921961698E-3</c:v>
                </c:pt>
                <c:pt idx="3871">
                  <c:v>-9.5814587948768893E-3</c:v>
                </c:pt>
                <c:pt idx="3872">
                  <c:v>-2.2389301930579801E-2</c:v>
                </c:pt>
                <c:pt idx="3873">
                  <c:v>-1.27361260964702E-2</c:v>
                </c:pt>
                <c:pt idx="3874">
                  <c:v>1.4168036183262201E-2</c:v>
                </c:pt>
                <c:pt idx="3875">
                  <c:v>3.2018798157054398E-2</c:v>
                </c:pt>
                <c:pt idx="3876">
                  <c:v>2.0350347955474999E-2</c:v>
                </c:pt>
                <c:pt idx="3877">
                  <c:v>-1.5893238470604001E-2</c:v>
                </c:pt>
                <c:pt idx="3878">
                  <c:v>-5.0471396187894299E-2</c:v>
                </c:pt>
                <c:pt idx="3879">
                  <c:v>-6.1123405871627998E-2</c:v>
                </c:pt>
                <c:pt idx="3880">
                  <c:v>-4.2947832615933303E-2</c:v>
                </c:pt>
                <c:pt idx="3881">
                  <c:v>-9.7558971082162705E-3</c:v>
                </c:pt>
                <c:pt idx="3882">
                  <c:v>2.0754814220970599E-2</c:v>
                </c:pt>
                <c:pt idx="3883">
                  <c:v>3.6015744539885299E-2</c:v>
                </c:pt>
                <c:pt idx="3884">
                  <c:v>3.6265058512644499E-2</c:v>
                </c:pt>
                <c:pt idx="3885">
                  <c:v>2.6577734642673601E-2</c:v>
                </c:pt>
                <c:pt idx="3886">
                  <c:v>1.7204706285568399E-2</c:v>
                </c:pt>
                <c:pt idx="3887">
                  <c:v>1.27594287374599E-2</c:v>
                </c:pt>
                <c:pt idx="3888">
                  <c:v>1.44422355438114E-2</c:v>
                </c:pt>
                <c:pt idx="3889">
                  <c:v>1.63178173824991E-2</c:v>
                </c:pt>
                <c:pt idx="3890">
                  <c:v>1.40025387429085E-2</c:v>
                </c:pt>
                <c:pt idx="3891">
                  <c:v>5.2152167159107699E-3</c:v>
                </c:pt>
                <c:pt idx="3892">
                  <c:v>-7.8963980955879601E-3</c:v>
                </c:pt>
                <c:pt idx="3893">
                  <c:v>-1.95658072683591E-2</c:v>
                </c:pt>
                <c:pt idx="3894">
                  <c:v>-2.4347691778038399E-2</c:v>
                </c:pt>
                <c:pt idx="3895">
                  <c:v>-1.9223894455627999E-2</c:v>
                </c:pt>
                <c:pt idx="3896">
                  <c:v>-7.6149528584722103E-3</c:v>
                </c:pt>
                <c:pt idx="3897">
                  <c:v>2.7888686228224801E-3</c:v>
                </c:pt>
                <c:pt idx="3898">
                  <c:v>7.3829565440561703E-3</c:v>
                </c:pt>
                <c:pt idx="3899">
                  <c:v>9.2522318222824206E-3</c:v>
                </c:pt>
                <c:pt idx="3900">
                  <c:v>1.36846391106817E-2</c:v>
                </c:pt>
                <c:pt idx="3901">
                  <c:v>2.1542102090133401E-2</c:v>
                </c:pt>
                <c:pt idx="3902">
                  <c:v>2.5619565827009898E-2</c:v>
                </c:pt>
                <c:pt idx="3903">
                  <c:v>1.7424724973974199E-2</c:v>
                </c:pt>
                <c:pt idx="3904">
                  <c:v>-1.1009104492379299E-3</c:v>
                </c:pt>
                <c:pt idx="3905">
                  <c:v>-1.6006141970238499E-2</c:v>
                </c:pt>
                <c:pt idx="3906">
                  <c:v>-1.49680311372287E-2</c:v>
                </c:pt>
                <c:pt idx="3907">
                  <c:v>-9.3962518570591801E-4</c:v>
                </c:pt>
                <c:pt idx="3908">
                  <c:v>1.26493407240375E-2</c:v>
                </c:pt>
                <c:pt idx="3909">
                  <c:v>1.4340686594853101E-2</c:v>
                </c:pt>
                <c:pt idx="3910">
                  <c:v>3.2912441595431001E-3</c:v>
                </c:pt>
                <c:pt idx="3911">
                  <c:v>-1.1693779596798201E-2</c:v>
                </c:pt>
                <c:pt idx="3912">
                  <c:v>-2.28323890770777E-2</c:v>
                </c:pt>
                <c:pt idx="3913">
                  <c:v>-2.80016069044597E-2</c:v>
                </c:pt>
                <c:pt idx="3914">
                  <c:v>-2.64442668391669E-2</c:v>
                </c:pt>
                <c:pt idx="3915">
                  <c:v>-1.81940951146503E-2</c:v>
                </c:pt>
                <c:pt idx="3916">
                  <c:v>-5.1754582309654898E-3</c:v>
                </c:pt>
                <c:pt idx="3917">
                  <c:v>2.6081059814918599E-3</c:v>
                </c:pt>
                <c:pt idx="3918">
                  <c:v>-5.58934527641429E-4</c:v>
                </c:pt>
                <c:pt idx="3919">
                  <c:v>-1.06938398155939E-2</c:v>
                </c:pt>
                <c:pt idx="3920">
                  <c:v>-1.28235683866163E-2</c:v>
                </c:pt>
                <c:pt idx="3921">
                  <c:v>6.3496074500611003E-4</c:v>
                </c:pt>
                <c:pt idx="3922">
                  <c:v>2.0744140052957299E-2</c:v>
                </c:pt>
                <c:pt idx="3923">
                  <c:v>2.8588289690291799E-2</c:v>
                </c:pt>
                <c:pt idx="3924">
                  <c:v>1.5348681403638801E-2</c:v>
                </c:pt>
                <c:pt idx="3925">
                  <c:v>-7.34310184839019E-3</c:v>
                </c:pt>
                <c:pt idx="3926">
                  <c:v>-1.9476011096287198E-2</c:v>
                </c:pt>
                <c:pt idx="3927">
                  <c:v>-1.3566690900342101E-2</c:v>
                </c:pt>
                <c:pt idx="3928">
                  <c:v>-7.9761344455208099E-4</c:v>
                </c:pt>
                <c:pt idx="3929">
                  <c:v>3.4014461244439901E-3</c:v>
                </c:pt>
                <c:pt idx="3930">
                  <c:v>-5.6941049426235601E-3</c:v>
                </c:pt>
                <c:pt idx="3931">
                  <c:v>-2.02124809368893E-2</c:v>
                </c:pt>
                <c:pt idx="3932">
                  <c:v>-2.8619121997677702E-2</c:v>
                </c:pt>
                <c:pt idx="3933">
                  <c:v>-2.4793653424440398E-2</c:v>
                </c:pt>
                <c:pt idx="3934">
                  <c:v>-1.0638237533400799E-2</c:v>
                </c:pt>
                <c:pt idx="3935">
                  <c:v>6.49243373437766E-3</c:v>
                </c:pt>
                <c:pt idx="3936">
                  <c:v>1.7455598246037599E-2</c:v>
                </c:pt>
                <c:pt idx="3937">
                  <c:v>1.5524213323016E-2</c:v>
                </c:pt>
                <c:pt idx="3938">
                  <c:v>3.1184368493059399E-3</c:v>
                </c:pt>
                <c:pt idx="3939">
                  <c:v>-8.8059854718423002E-3</c:v>
                </c:pt>
                <c:pt idx="3940">
                  <c:v>-8.3727456031156399E-3</c:v>
                </c:pt>
                <c:pt idx="3941">
                  <c:v>2.3456621947931101E-3</c:v>
                </c:pt>
                <c:pt idx="3942">
                  <c:v>1.15610008266955E-2</c:v>
                </c:pt>
                <c:pt idx="3943">
                  <c:v>7.2451596804349403E-3</c:v>
                </c:pt>
                <c:pt idx="3944">
                  <c:v>-7.3552272454088597E-3</c:v>
                </c:pt>
                <c:pt idx="3945">
                  <c:v>-2.0533328144067501E-2</c:v>
                </c:pt>
                <c:pt idx="3946">
                  <c:v>-2.3041272212455902E-2</c:v>
                </c:pt>
                <c:pt idx="3947">
                  <c:v>-1.58024033991764E-2</c:v>
                </c:pt>
                <c:pt idx="3948">
                  <c:v>-2.2937853655675701E-3</c:v>
                </c:pt>
                <c:pt idx="3949">
                  <c:v>1.4005913879426599E-2</c:v>
                </c:pt>
                <c:pt idx="3950">
                  <c:v>2.9774259603509899E-2</c:v>
                </c:pt>
                <c:pt idx="3951">
                  <c:v>3.4553648104467899E-2</c:v>
                </c:pt>
                <c:pt idx="3952">
                  <c:v>2.21895924909867E-2</c:v>
                </c:pt>
                <c:pt idx="3953">
                  <c:v>-5.8338250499259995E-4</c:v>
                </c:pt>
                <c:pt idx="3954">
                  <c:v>-1.1048939816027401E-2</c:v>
                </c:pt>
                <c:pt idx="3955">
                  <c:v>1.91069437704379E-3</c:v>
                </c:pt>
                <c:pt idx="3956">
                  <c:v>2.5147583091093401E-2</c:v>
                </c:pt>
                <c:pt idx="3957">
                  <c:v>3.1348777619323302E-2</c:v>
                </c:pt>
                <c:pt idx="3958">
                  <c:v>1.04433172846556E-2</c:v>
                </c:pt>
                <c:pt idx="3959">
                  <c:v>-1.9285621698752101E-2</c:v>
                </c:pt>
                <c:pt idx="3960">
                  <c:v>-2.9735931874231999E-2</c:v>
                </c:pt>
                <c:pt idx="3961">
                  <c:v>-1.6769473179633801E-2</c:v>
                </c:pt>
                <c:pt idx="3962">
                  <c:v>-1.61316974346151E-3</c:v>
                </c:pt>
                <c:pt idx="3963">
                  <c:v>-3.8249755724772301E-3</c:v>
                </c:pt>
                <c:pt idx="3964">
                  <c:v>-1.58359559996013E-2</c:v>
                </c:pt>
                <c:pt idx="3965">
                  <c:v>-1.6983372857811398E-2</c:v>
                </c:pt>
                <c:pt idx="3966">
                  <c:v>-5.3913026738337203E-4</c:v>
                </c:pt>
                <c:pt idx="3967">
                  <c:v>1.5907732656370702E-2</c:v>
                </c:pt>
                <c:pt idx="3968">
                  <c:v>1.20347709415254E-2</c:v>
                </c:pt>
                <c:pt idx="3969">
                  <c:v>-8.5076883272665292E-3</c:v>
                </c:pt>
                <c:pt idx="3970">
                  <c:v>-2.21836164190196E-2</c:v>
                </c:pt>
                <c:pt idx="3971">
                  <c:v>-1.15638072313863E-2</c:v>
                </c:pt>
                <c:pt idx="3972">
                  <c:v>1.4209572391908801E-2</c:v>
                </c:pt>
                <c:pt idx="3973">
                  <c:v>3.0778649349991E-2</c:v>
                </c:pt>
                <c:pt idx="3974">
                  <c:v>2.6419952416127601E-2</c:v>
                </c:pt>
                <c:pt idx="3975">
                  <c:v>1.07164498057109E-2</c:v>
                </c:pt>
                <c:pt idx="3976">
                  <c:v>1.6039623543908899E-3</c:v>
                </c:pt>
                <c:pt idx="3977">
                  <c:v>3.7092602269269202E-3</c:v>
                </c:pt>
                <c:pt idx="3978">
                  <c:v>6.8074061150116801E-3</c:v>
                </c:pt>
                <c:pt idx="3979">
                  <c:v>-6.1659869489858897E-4</c:v>
                </c:pt>
                <c:pt idx="3980">
                  <c:v>-1.6461126508441299E-2</c:v>
                </c:pt>
                <c:pt idx="3981">
                  <c:v>-2.5568745387723298E-2</c:v>
                </c:pt>
                <c:pt idx="3982">
                  <c:v>-1.42255096589654E-2</c:v>
                </c:pt>
                <c:pt idx="3983">
                  <c:v>1.39575273369783E-2</c:v>
                </c:pt>
                <c:pt idx="3984">
                  <c:v>3.9400074026555799E-2</c:v>
                </c:pt>
                <c:pt idx="3985">
                  <c:v>3.9808425640940899E-2</c:v>
                </c:pt>
                <c:pt idx="3986">
                  <c:v>1.3765427139563699E-2</c:v>
                </c:pt>
                <c:pt idx="3987">
                  <c:v>-1.7826043421092799E-2</c:v>
                </c:pt>
                <c:pt idx="3988">
                  <c:v>-2.6930084185132801E-2</c:v>
                </c:pt>
                <c:pt idx="3989">
                  <c:v>-6.1554402304914296E-3</c:v>
                </c:pt>
                <c:pt idx="3990">
                  <c:v>2.2949937412194699E-2</c:v>
                </c:pt>
                <c:pt idx="3991">
                  <c:v>3.2268063498137302E-2</c:v>
                </c:pt>
                <c:pt idx="3992">
                  <c:v>1.0967562994030801E-2</c:v>
                </c:pt>
                <c:pt idx="3993">
                  <c:v>-2.18374049253513E-2</c:v>
                </c:pt>
                <c:pt idx="3994">
                  <c:v>-4.2114186715729897E-2</c:v>
                </c:pt>
                <c:pt idx="3995">
                  <c:v>-3.8425925938987499E-2</c:v>
                </c:pt>
                <c:pt idx="3996">
                  <c:v>-2.14928311574096E-2</c:v>
                </c:pt>
                <c:pt idx="3997">
                  <c:v>-4.6395849997449799E-3</c:v>
                </c:pt>
                <c:pt idx="3998">
                  <c:v>5.7713173362075798E-3</c:v>
                </c:pt>
                <c:pt idx="3999">
                  <c:v>8.2666946338054107E-3</c:v>
                </c:pt>
                <c:pt idx="4000">
                  <c:v>2.7946028045756099E-3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5485440"/>
        <c:axId val="235491328"/>
      </c:scatterChart>
      <c:valAx>
        <c:axId val="235485440"/>
        <c:scaling>
          <c:orientation val="minMax"/>
          <c:max val="20"/>
        </c:scaling>
        <c:delete val="0"/>
        <c:axPos val="b"/>
        <c:numFmt formatCode="General" sourceLinked="1"/>
        <c:majorTickMark val="out"/>
        <c:minorTickMark val="none"/>
        <c:tickLblPos val="nextTo"/>
        <c:crossAx val="235491328"/>
        <c:crossesAt val="-0.1"/>
        <c:crossBetween val="midCat"/>
      </c:valAx>
      <c:valAx>
        <c:axId val="235491328"/>
        <c:scaling>
          <c:orientation val="minMax"/>
          <c:max val="0.1"/>
          <c:min val="-0.1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548544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0482756127941637"/>
          <c:y val="0.69966872534167901"/>
          <c:w val="0.26007356866408649"/>
          <c:h val="0.13965660542432196"/>
        </c:manualLayout>
      </c:layout>
      <c:overlay val="0"/>
      <c:spPr>
        <a:solidFill>
          <a:schemeClr val="bg1"/>
        </a:solidFill>
      </c:spPr>
    </c:legend>
    <c:plotVisOnly val="1"/>
    <c:dispBlanksAs val="gap"/>
    <c:showDLblsOverMax val="0"/>
  </c:chart>
  <c:externalData r:id="rId1">
    <c:autoUpdate val="0"/>
  </c:externalData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3337198051514743E-2"/>
          <c:y val="7.1194641895978641E-2"/>
          <c:w val="0.89407836202678059"/>
          <c:h val="0.78749701741827727"/>
        </c:manualLayout>
      </c:layout>
      <c:scatterChart>
        <c:scatterStyle val="smoothMarker"/>
        <c:varyColors val="0"/>
        <c:ser>
          <c:idx val="0"/>
          <c:order val="0"/>
          <c:tx>
            <c:strRef>
              <c:f>'cross-girder'!$D$4</c:f>
              <c:strCache>
                <c:ptCount val="1"/>
                <c:pt idx="0">
                  <c:v>'Pier 5 - Middle Vertical'</c:v>
                </c:pt>
              </c:strCache>
            </c:strRef>
          </c:tx>
          <c:spPr>
            <a:ln w="19050">
              <a:solidFill>
                <a:schemeClr val="accent3"/>
              </a:solidFill>
            </a:ln>
          </c:spPr>
          <c:marker>
            <c:symbol val="none"/>
          </c:marker>
          <c:xVal>
            <c:numRef>
              <c:f>'cross-girder'!$A$5:$A$4005</c:f>
              <c:numCache>
                <c:formatCode>General</c:formatCode>
                <c:ptCount val="4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  <c:pt idx="1001">
                  <c:v>5.0049999999999155</c:v>
                </c:pt>
                <c:pt idx="1002">
                  <c:v>5.0099999999999154</c:v>
                </c:pt>
                <c:pt idx="1003">
                  <c:v>5.0149999999999153</c:v>
                </c:pt>
                <c:pt idx="1004">
                  <c:v>5.0199999999999152</c:v>
                </c:pt>
                <c:pt idx="1005">
                  <c:v>5.0249999999999151</c:v>
                </c:pt>
                <c:pt idx="1006">
                  <c:v>5.029999999999915</c:v>
                </c:pt>
                <c:pt idx="1007">
                  <c:v>5.0349999999999149</c:v>
                </c:pt>
                <c:pt idx="1008">
                  <c:v>5.0399999999999148</c:v>
                </c:pt>
                <c:pt idx="1009">
                  <c:v>5.0449999999999147</c:v>
                </c:pt>
                <c:pt idx="1010">
                  <c:v>5.0499999999999146</c:v>
                </c:pt>
                <c:pt idx="1011">
                  <c:v>5.0549999999999145</c:v>
                </c:pt>
                <c:pt idx="1012">
                  <c:v>5.0599999999999143</c:v>
                </c:pt>
                <c:pt idx="1013">
                  <c:v>5.0649999999999142</c:v>
                </c:pt>
                <c:pt idx="1014">
                  <c:v>5.0699999999999141</c:v>
                </c:pt>
                <c:pt idx="1015">
                  <c:v>5.074999999999914</c:v>
                </c:pt>
                <c:pt idx="1016">
                  <c:v>5.0799999999999139</c:v>
                </c:pt>
                <c:pt idx="1017">
                  <c:v>5.0849999999999138</c:v>
                </c:pt>
                <c:pt idx="1018">
                  <c:v>5.0899999999999137</c:v>
                </c:pt>
                <c:pt idx="1019">
                  <c:v>5.0949999999999136</c:v>
                </c:pt>
                <c:pt idx="1020">
                  <c:v>5.0999999999999135</c:v>
                </c:pt>
                <c:pt idx="1021">
                  <c:v>5.1049999999999134</c:v>
                </c:pt>
                <c:pt idx="1022">
                  <c:v>5.1099999999999133</c:v>
                </c:pt>
                <c:pt idx="1023">
                  <c:v>5.1149999999999132</c:v>
                </c:pt>
                <c:pt idx="1024">
                  <c:v>5.1199999999999131</c:v>
                </c:pt>
                <c:pt idx="1025">
                  <c:v>5.124999999999913</c:v>
                </c:pt>
                <c:pt idx="1026">
                  <c:v>5.1299999999999129</c:v>
                </c:pt>
                <c:pt idx="1027">
                  <c:v>5.1349999999999127</c:v>
                </c:pt>
                <c:pt idx="1028">
                  <c:v>5.1399999999999126</c:v>
                </c:pt>
                <c:pt idx="1029">
                  <c:v>5.1449999999999125</c:v>
                </c:pt>
                <c:pt idx="1030">
                  <c:v>5.1499999999999124</c:v>
                </c:pt>
                <c:pt idx="1031">
                  <c:v>5.1549999999999123</c:v>
                </c:pt>
                <c:pt idx="1032">
                  <c:v>5.1599999999999122</c:v>
                </c:pt>
                <c:pt idx="1033">
                  <c:v>5.1649999999999121</c:v>
                </c:pt>
                <c:pt idx="1034">
                  <c:v>5.169999999999912</c:v>
                </c:pt>
                <c:pt idx="1035">
                  <c:v>5.1749999999999119</c:v>
                </c:pt>
                <c:pt idx="1036">
                  <c:v>5.1799999999999118</c:v>
                </c:pt>
                <c:pt idx="1037">
                  <c:v>5.1849999999999117</c:v>
                </c:pt>
                <c:pt idx="1038">
                  <c:v>5.1899999999999116</c:v>
                </c:pt>
                <c:pt idx="1039">
                  <c:v>5.1949999999999115</c:v>
                </c:pt>
                <c:pt idx="1040">
                  <c:v>5.1999999999999114</c:v>
                </c:pt>
                <c:pt idx="1041">
                  <c:v>5.2049999999999113</c:v>
                </c:pt>
                <c:pt idx="1042">
                  <c:v>5.2099999999999111</c:v>
                </c:pt>
                <c:pt idx="1043">
                  <c:v>5.214999999999911</c:v>
                </c:pt>
                <c:pt idx="1044">
                  <c:v>5.2199999999999109</c:v>
                </c:pt>
                <c:pt idx="1045">
                  <c:v>5.2249999999999108</c:v>
                </c:pt>
                <c:pt idx="1046">
                  <c:v>5.2299999999999107</c:v>
                </c:pt>
                <c:pt idx="1047">
                  <c:v>5.2349999999999106</c:v>
                </c:pt>
                <c:pt idx="1048">
                  <c:v>5.2399999999999105</c:v>
                </c:pt>
                <c:pt idx="1049">
                  <c:v>5.2449999999999104</c:v>
                </c:pt>
                <c:pt idx="1050">
                  <c:v>5.2499999999999103</c:v>
                </c:pt>
                <c:pt idx="1051">
                  <c:v>5.2549999999999102</c:v>
                </c:pt>
                <c:pt idx="1052">
                  <c:v>5.2599999999999101</c:v>
                </c:pt>
                <c:pt idx="1053">
                  <c:v>5.26499999999991</c:v>
                </c:pt>
                <c:pt idx="1054">
                  <c:v>5.2699999999999099</c:v>
                </c:pt>
                <c:pt idx="1055">
                  <c:v>5.2749999999999098</c:v>
                </c:pt>
                <c:pt idx="1056">
                  <c:v>5.2799999999999097</c:v>
                </c:pt>
                <c:pt idx="1057">
                  <c:v>5.2849999999999095</c:v>
                </c:pt>
                <c:pt idx="1058">
                  <c:v>5.2899999999999094</c:v>
                </c:pt>
                <c:pt idx="1059">
                  <c:v>5.2949999999999093</c:v>
                </c:pt>
                <c:pt idx="1060">
                  <c:v>5.2999999999999092</c:v>
                </c:pt>
                <c:pt idx="1061">
                  <c:v>5.3049999999999091</c:v>
                </c:pt>
                <c:pt idx="1062">
                  <c:v>5.309999999999909</c:v>
                </c:pt>
                <c:pt idx="1063">
                  <c:v>5.3149999999999089</c:v>
                </c:pt>
                <c:pt idx="1064">
                  <c:v>5.3199999999999088</c:v>
                </c:pt>
                <c:pt idx="1065">
                  <c:v>5.3249999999999087</c:v>
                </c:pt>
                <c:pt idx="1066">
                  <c:v>5.3299999999999086</c:v>
                </c:pt>
                <c:pt idx="1067">
                  <c:v>5.3349999999999085</c:v>
                </c:pt>
                <c:pt idx="1068">
                  <c:v>5.3399999999999084</c:v>
                </c:pt>
                <c:pt idx="1069">
                  <c:v>5.3449999999999083</c:v>
                </c:pt>
                <c:pt idx="1070">
                  <c:v>5.3499999999999082</c:v>
                </c:pt>
                <c:pt idx="1071">
                  <c:v>5.3549999999999081</c:v>
                </c:pt>
                <c:pt idx="1072">
                  <c:v>5.3599999999999079</c:v>
                </c:pt>
                <c:pt idx="1073">
                  <c:v>5.3649999999999078</c:v>
                </c:pt>
                <c:pt idx="1074">
                  <c:v>5.3699999999999077</c:v>
                </c:pt>
                <c:pt idx="1075">
                  <c:v>5.3749999999999076</c:v>
                </c:pt>
                <c:pt idx="1076">
                  <c:v>5.3799999999999075</c:v>
                </c:pt>
                <c:pt idx="1077">
                  <c:v>5.3849999999999074</c:v>
                </c:pt>
                <c:pt idx="1078">
                  <c:v>5.3899999999999073</c:v>
                </c:pt>
                <c:pt idx="1079">
                  <c:v>5.3949999999999072</c:v>
                </c:pt>
                <c:pt idx="1080">
                  <c:v>5.3999999999999071</c:v>
                </c:pt>
                <c:pt idx="1081">
                  <c:v>5.404999999999907</c:v>
                </c:pt>
                <c:pt idx="1082">
                  <c:v>5.4099999999999069</c:v>
                </c:pt>
                <c:pt idx="1083">
                  <c:v>5.4149999999999068</c:v>
                </c:pt>
                <c:pt idx="1084">
                  <c:v>5.4199999999999067</c:v>
                </c:pt>
                <c:pt idx="1085">
                  <c:v>5.4249999999999066</c:v>
                </c:pt>
                <c:pt idx="1086">
                  <c:v>5.4299999999999065</c:v>
                </c:pt>
                <c:pt idx="1087">
                  <c:v>5.4349999999999064</c:v>
                </c:pt>
                <c:pt idx="1088">
                  <c:v>5.4399999999999062</c:v>
                </c:pt>
                <c:pt idx="1089">
                  <c:v>5.4449999999999061</c:v>
                </c:pt>
                <c:pt idx="1090">
                  <c:v>5.449999999999906</c:v>
                </c:pt>
                <c:pt idx="1091">
                  <c:v>5.4549999999999059</c:v>
                </c:pt>
                <c:pt idx="1092">
                  <c:v>5.4599999999999058</c:v>
                </c:pt>
                <c:pt idx="1093">
                  <c:v>5.4649999999999057</c:v>
                </c:pt>
                <c:pt idx="1094">
                  <c:v>5.4699999999999056</c:v>
                </c:pt>
                <c:pt idx="1095">
                  <c:v>5.4749999999999055</c:v>
                </c:pt>
                <c:pt idx="1096">
                  <c:v>5.4799999999999054</c:v>
                </c:pt>
                <c:pt idx="1097">
                  <c:v>5.4849999999999053</c:v>
                </c:pt>
                <c:pt idx="1098">
                  <c:v>5.4899999999999052</c:v>
                </c:pt>
                <c:pt idx="1099">
                  <c:v>5.4949999999999051</c:v>
                </c:pt>
                <c:pt idx="1100">
                  <c:v>5.499999999999905</c:v>
                </c:pt>
                <c:pt idx="1101">
                  <c:v>5.5049999999999049</c:v>
                </c:pt>
                <c:pt idx="1102">
                  <c:v>5.5099999999999048</c:v>
                </c:pt>
                <c:pt idx="1103">
                  <c:v>5.5149999999999046</c:v>
                </c:pt>
                <c:pt idx="1104">
                  <c:v>5.5199999999999045</c:v>
                </c:pt>
                <c:pt idx="1105">
                  <c:v>5.5249999999999044</c:v>
                </c:pt>
                <c:pt idx="1106">
                  <c:v>5.5299999999999043</c:v>
                </c:pt>
                <c:pt idx="1107">
                  <c:v>5.5349999999999042</c:v>
                </c:pt>
                <c:pt idx="1108">
                  <c:v>5.5399999999999041</c:v>
                </c:pt>
                <c:pt idx="1109">
                  <c:v>5.544999999999904</c:v>
                </c:pt>
                <c:pt idx="1110">
                  <c:v>5.5499999999999039</c:v>
                </c:pt>
                <c:pt idx="1111">
                  <c:v>5.5549999999999038</c:v>
                </c:pt>
                <c:pt idx="1112">
                  <c:v>5.5599999999999037</c:v>
                </c:pt>
                <c:pt idx="1113">
                  <c:v>5.5649999999999036</c:v>
                </c:pt>
                <c:pt idx="1114">
                  <c:v>5.5699999999999035</c:v>
                </c:pt>
                <c:pt idx="1115">
                  <c:v>5.5749999999999034</c:v>
                </c:pt>
                <c:pt idx="1116">
                  <c:v>5.5799999999999033</c:v>
                </c:pt>
                <c:pt idx="1117">
                  <c:v>5.5849999999999032</c:v>
                </c:pt>
                <c:pt idx="1118">
                  <c:v>5.589999999999903</c:v>
                </c:pt>
                <c:pt idx="1119">
                  <c:v>5.5949999999999029</c:v>
                </c:pt>
                <c:pt idx="1120">
                  <c:v>5.5999999999999028</c:v>
                </c:pt>
                <c:pt idx="1121">
                  <c:v>5.6049999999999027</c:v>
                </c:pt>
                <c:pt idx="1122">
                  <c:v>5.6099999999999026</c:v>
                </c:pt>
                <c:pt idx="1123">
                  <c:v>5.6149999999999025</c:v>
                </c:pt>
                <c:pt idx="1124">
                  <c:v>5.6199999999999024</c:v>
                </c:pt>
                <c:pt idx="1125">
                  <c:v>5.6249999999999023</c:v>
                </c:pt>
                <c:pt idx="1126">
                  <c:v>5.6299999999999022</c:v>
                </c:pt>
                <c:pt idx="1127">
                  <c:v>5.6349999999999021</c:v>
                </c:pt>
                <c:pt idx="1128">
                  <c:v>5.639999999999902</c:v>
                </c:pt>
                <c:pt idx="1129">
                  <c:v>5.6449999999999019</c:v>
                </c:pt>
                <c:pt idx="1130">
                  <c:v>5.6499999999999018</c:v>
                </c:pt>
                <c:pt idx="1131">
                  <c:v>5.6549999999999017</c:v>
                </c:pt>
                <c:pt idx="1132">
                  <c:v>5.6599999999999016</c:v>
                </c:pt>
                <c:pt idx="1133">
                  <c:v>5.6649999999999014</c:v>
                </c:pt>
                <c:pt idx="1134">
                  <c:v>5.6699999999999013</c:v>
                </c:pt>
                <c:pt idx="1135">
                  <c:v>5.6749999999999012</c:v>
                </c:pt>
                <c:pt idx="1136">
                  <c:v>5.6799999999999011</c:v>
                </c:pt>
                <c:pt idx="1137">
                  <c:v>5.684999999999901</c:v>
                </c:pt>
                <c:pt idx="1138">
                  <c:v>5.6899999999999009</c:v>
                </c:pt>
                <c:pt idx="1139">
                  <c:v>5.6949999999999008</c:v>
                </c:pt>
                <c:pt idx="1140">
                  <c:v>5.6999999999999007</c:v>
                </c:pt>
                <c:pt idx="1141">
                  <c:v>5.7049999999999006</c:v>
                </c:pt>
                <c:pt idx="1142">
                  <c:v>5.7099999999999005</c:v>
                </c:pt>
                <c:pt idx="1143">
                  <c:v>5.7149999999999004</c:v>
                </c:pt>
                <c:pt idx="1144">
                  <c:v>5.7199999999999003</c:v>
                </c:pt>
                <c:pt idx="1145">
                  <c:v>5.7249999999999002</c:v>
                </c:pt>
                <c:pt idx="1146">
                  <c:v>5.7299999999999001</c:v>
                </c:pt>
                <c:pt idx="1147">
                  <c:v>5.7349999999999</c:v>
                </c:pt>
                <c:pt idx="1148">
                  <c:v>5.7399999999998998</c:v>
                </c:pt>
                <c:pt idx="1149">
                  <c:v>5.7449999999998997</c:v>
                </c:pt>
                <c:pt idx="1150">
                  <c:v>5.7499999999998996</c:v>
                </c:pt>
                <c:pt idx="1151">
                  <c:v>5.7549999999998995</c:v>
                </c:pt>
                <c:pt idx="1152">
                  <c:v>5.7599999999998994</c:v>
                </c:pt>
                <c:pt idx="1153">
                  <c:v>5.7649999999998993</c:v>
                </c:pt>
                <c:pt idx="1154">
                  <c:v>5.7699999999998992</c:v>
                </c:pt>
                <c:pt idx="1155">
                  <c:v>5.7749999999998991</c:v>
                </c:pt>
                <c:pt idx="1156">
                  <c:v>5.779999999999899</c:v>
                </c:pt>
                <c:pt idx="1157">
                  <c:v>5.7849999999998989</c:v>
                </c:pt>
                <c:pt idx="1158">
                  <c:v>5.7899999999998988</c:v>
                </c:pt>
                <c:pt idx="1159">
                  <c:v>5.7949999999998987</c:v>
                </c:pt>
                <c:pt idx="1160">
                  <c:v>5.7999999999998986</c:v>
                </c:pt>
                <c:pt idx="1161">
                  <c:v>5.8049999999998985</c:v>
                </c:pt>
                <c:pt idx="1162">
                  <c:v>5.8099999999998984</c:v>
                </c:pt>
                <c:pt idx="1163">
                  <c:v>5.8149999999998983</c:v>
                </c:pt>
                <c:pt idx="1164">
                  <c:v>5.8199999999998981</c:v>
                </c:pt>
                <c:pt idx="1165">
                  <c:v>5.824999999999898</c:v>
                </c:pt>
                <c:pt idx="1166">
                  <c:v>5.8299999999998979</c:v>
                </c:pt>
                <c:pt idx="1167">
                  <c:v>5.8349999999998978</c:v>
                </c:pt>
                <c:pt idx="1168">
                  <c:v>5.8399999999998977</c:v>
                </c:pt>
                <c:pt idx="1169">
                  <c:v>5.8449999999998976</c:v>
                </c:pt>
                <c:pt idx="1170">
                  <c:v>5.8499999999998975</c:v>
                </c:pt>
                <c:pt idx="1171">
                  <c:v>5.8549999999998974</c:v>
                </c:pt>
                <c:pt idx="1172">
                  <c:v>5.8599999999998973</c:v>
                </c:pt>
                <c:pt idx="1173">
                  <c:v>5.8649999999998972</c:v>
                </c:pt>
                <c:pt idx="1174">
                  <c:v>5.8699999999998971</c:v>
                </c:pt>
                <c:pt idx="1175">
                  <c:v>5.874999999999897</c:v>
                </c:pt>
                <c:pt idx="1176">
                  <c:v>5.8799999999998969</c:v>
                </c:pt>
                <c:pt idx="1177">
                  <c:v>5.8849999999998968</c:v>
                </c:pt>
                <c:pt idx="1178">
                  <c:v>5.8899999999998967</c:v>
                </c:pt>
                <c:pt idx="1179">
                  <c:v>5.8949999999998965</c:v>
                </c:pt>
                <c:pt idx="1180">
                  <c:v>5.8999999999998964</c:v>
                </c:pt>
                <c:pt idx="1181">
                  <c:v>5.9049999999998963</c:v>
                </c:pt>
                <c:pt idx="1182">
                  <c:v>5.9099999999998962</c:v>
                </c:pt>
                <c:pt idx="1183">
                  <c:v>5.9149999999998961</c:v>
                </c:pt>
                <c:pt idx="1184">
                  <c:v>5.919999999999896</c:v>
                </c:pt>
                <c:pt idx="1185">
                  <c:v>5.9249999999998959</c:v>
                </c:pt>
                <c:pt idx="1186">
                  <c:v>5.9299999999998958</c:v>
                </c:pt>
                <c:pt idx="1187">
                  <c:v>5.9349999999998957</c:v>
                </c:pt>
                <c:pt idx="1188">
                  <c:v>5.9399999999998956</c:v>
                </c:pt>
                <c:pt idx="1189">
                  <c:v>5.9449999999998955</c:v>
                </c:pt>
                <c:pt idx="1190">
                  <c:v>5.9499999999998954</c:v>
                </c:pt>
                <c:pt idx="1191">
                  <c:v>5.9549999999998953</c:v>
                </c:pt>
                <c:pt idx="1192">
                  <c:v>5.9599999999998952</c:v>
                </c:pt>
                <c:pt idx="1193">
                  <c:v>5.9649999999998951</c:v>
                </c:pt>
                <c:pt idx="1194">
                  <c:v>5.9699999999998949</c:v>
                </c:pt>
                <c:pt idx="1195">
                  <c:v>5.9749999999998948</c:v>
                </c:pt>
                <c:pt idx="1196">
                  <c:v>5.9799999999998947</c:v>
                </c:pt>
                <c:pt idx="1197">
                  <c:v>5.9849999999998946</c:v>
                </c:pt>
                <c:pt idx="1198">
                  <c:v>5.9899999999998945</c:v>
                </c:pt>
                <c:pt idx="1199">
                  <c:v>5.9949999999998944</c:v>
                </c:pt>
                <c:pt idx="1200">
                  <c:v>5.9999999999998943</c:v>
                </c:pt>
                <c:pt idx="1201">
                  <c:v>6.0049999999998942</c:v>
                </c:pt>
                <c:pt idx="1202">
                  <c:v>6.0099999999998941</c:v>
                </c:pt>
                <c:pt idx="1203">
                  <c:v>6.014999999999894</c:v>
                </c:pt>
                <c:pt idx="1204">
                  <c:v>6.0199999999998939</c:v>
                </c:pt>
                <c:pt idx="1205">
                  <c:v>6.0249999999998938</c:v>
                </c:pt>
                <c:pt idx="1206">
                  <c:v>6.0299999999998937</c:v>
                </c:pt>
                <c:pt idx="1207">
                  <c:v>6.0349999999998936</c:v>
                </c:pt>
                <c:pt idx="1208">
                  <c:v>6.0399999999998935</c:v>
                </c:pt>
                <c:pt idx="1209">
                  <c:v>6.0449999999998933</c:v>
                </c:pt>
                <c:pt idx="1210">
                  <c:v>6.0499999999998932</c:v>
                </c:pt>
                <c:pt idx="1211">
                  <c:v>6.0549999999998931</c:v>
                </c:pt>
                <c:pt idx="1212">
                  <c:v>6.059999999999893</c:v>
                </c:pt>
                <c:pt idx="1213">
                  <c:v>6.0649999999998929</c:v>
                </c:pt>
                <c:pt idx="1214">
                  <c:v>6.0699999999998928</c:v>
                </c:pt>
                <c:pt idx="1215">
                  <c:v>6.0749999999998927</c:v>
                </c:pt>
                <c:pt idx="1216">
                  <c:v>6.0799999999998926</c:v>
                </c:pt>
                <c:pt idx="1217">
                  <c:v>6.0849999999998925</c:v>
                </c:pt>
                <c:pt idx="1218">
                  <c:v>6.0899999999998924</c:v>
                </c:pt>
                <c:pt idx="1219">
                  <c:v>6.0949999999998923</c:v>
                </c:pt>
                <c:pt idx="1220">
                  <c:v>6.0999999999998922</c:v>
                </c:pt>
                <c:pt idx="1221">
                  <c:v>6.1049999999998921</c:v>
                </c:pt>
                <c:pt idx="1222">
                  <c:v>6.109999999999892</c:v>
                </c:pt>
                <c:pt idx="1223">
                  <c:v>6.1149999999998919</c:v>
                </c:pt>
                <c:pt idx="1224">
                  <c:v>6.1199999999998917</c:v>
                </c:pt>
                <c:pt idx="1225">
                  <c:v>6.1249999999998916</c:v>
                </c:pt>
                <c:pt idx="1226">
                  <c:v>6.1299999999998915</c:v>
                </c:pt>
                <c:pt idx="1227">
                  <c:v>6.1349999999998914</c:v>
                </c:pt>
                <c:pt idx="1228">
                  <c:v>6.1399999999998913</c:v>
                </c:pt>
                <c:pt idx="1229">
                  <c:v>6.1449999999998912</c:v>
                </c:pt>
                <c:pt idx="1230">
                  <c:v>6.1499999999998911</c:v>
                </c:pt>
                <c:pt idx="1231">
                  <c:v>6.154999999999891</c:v>
                </c:pt>
                <c:pt idx="1232">
                  <c:v>6.1599999999998909</c:v>
                </c:pt>
                <c:pt idx="1233">
                  <c:v>6.1649999999998908</c:v>
                </c:pt>
                <c:pt idx="1234">
                  <c:v>6.1699999999998907</c:v>
                </c:pt>
                <c:pt idx="1235">
                  <c:v>6.1749999999998906</c:v>
                </c:pt>
                <c:pt idx="1236">
                  <c:v>6.1799999999998905</c:v>
                </c:pt>
                <c:pt idx="1237">
                  <c:v>6.1849999999998904</c:v>
                </c:pt>
                <c:pt idx="1238">
                  <c:v>6.1899999999998903</c:v>
                </c:pt>
                <c:pt idx="1239">
                  <c:v>6.1949999999998902</c:v>
                </c:pt>
                <c:pt idx="1240">
                  <c:v>6.19999999999989</c:v>
                </c:pt>
                <c:pt idx="1241">
                  <c:v>6.2049999999998899</c:v>
                </c:pt>
                <c:pt idx="1242">
                  <c:v>6.2099999999998898</c:v>
                </c:pt>
                <c:pt idx="1243">
                  <c:v>6.2149999999998897</c:v>
                </c:pt>
                <c:pt idx="1244">
                  <c:v>6.2199999999998896</c:v>
                </c:pt>
                <c:pt idx="1245">
                  <c:v>6.2249999999998895</c:v>
                </c:pt>
                <c:pt idx="1246">
                  <c:v>6.2299999999998894</c:v>
                </c:pt>
                <c:pt idx="1247">
                  <c:v>6.2349999999998893</c:v>
                </c:pt>
                <c:pt idx="1248">
                  <c:v>6.2399999999998892</c:v>
                </c:pt>
                <c:pt idx="1249">
                  <c:v>6.2449999999998891</c:v>
                </c:pt>
                <c:pt idx="1250">
                  <c:v>6.249999999999889</c:v>
                </c:pt>
                <c:pt idx="1251">
                  <c:v>6.2549999999998889</c:v>
                </c:pt>
                <c:pt idx="1252">
                  <c:v>6.2599999999998888</c:v>
                </c:pt>
                <c:pt idx="1253">
                  <c:v>6.2649999999998887</c:v>
                </c:pt>
                <c:pt idx="1254">
                  <c:v>6.2699999999998886</c:v>
                </c:pt>
                <c:pt idx="1255">
                  <c:v>6.2749999999998884</c:v>
                </c:pt>
                <c:pt idx="1256">
                  <c:v>6.2799999999998883</c:v>
                </c:pt>
                <c:pt idx="1257">
                  <c:v>6.2849999999998882</c:v>
                </c:pt>
                <c:pt idx="1258">
                  <c:v>6.2899999999998881</c:v>
                </c:pt>
                <c:pt idx="1259">
                  <c:v>6.294999999999888</c:v>
                </c:pt>
                <c:pt idx="1260">
                  <c:v>6.2999999999998879</c:v>
                </c:pt>
                <c:pt idx="1261">
                  <c:v>6.3049999999998878</c:v>
                </c:pt>
                <c:pt idx="1262">
                  <c:v>6.3099999999998877</c:v>
                </c:pt>
                <c:pt idx="1263">
                  <c:v>6.3149999999998876</c:v>
                </c:pt>
                <c:pt idx="1264">
                  <c:v>6.3199999999998875</c:v>
                </c:pt>
                <c:pt idx="1265">
                  <c:v>6.3249999999998874</c:v>
                </c:pt>
                <c:pt idx="1266">
                  <c:v>6.3299999999998873</c:v>
                </c:pt>
                <c:pt idx="1267">
                  <c:v>6.3349999999998872</c:v>
                </c:pt>
                <c:pt idx="1268">
                  <c:v>6.3399999999998871</c:v>
                </c:pt>
                <c:pt idx="1269">
                  <c:v>6.344999999999887</c:v>
                </c:pt>
                <c:pt idx="1270">
                  <c:v>6.3499999999998868</c:v>
                </c:pt>
                <c:pt idx="1271">
                  <c:v>6.3549999999998867</c:v>
                </c:pt>
                <c:pt idx="1272">
                  <c:v>6.3599999999998866</c:v>
                </c:pt>
                <c:pt idx="1273">
                  <c:v>6.3649999999998865</c:v>
                </c:pt>
                <c:pt idx="1274">
                  <c:v>6.3699999999998864</c:v>
                </c:pt>
                <c:pt idx="1275">
                  <c:v>6.3749999999998863</c:v>
                </c:pt>
                <c:pt idx="1276">
                  <c:v>6.3799999999998862</c:v>
                </c:pt>
                <c:pt idx="1277">
                  <c:v>6.3849999999998861</c:v>
                </c:pt>
                <c:pt idx="1278">
                  <c:v>6.389999999999886</c:v>
                </c:pt>
                <c:pt idx="1279">
                  <c:v>6.3949999999998859</c:v>
                </c:pt>
                <c:pt idx="1280">
                  <c:v>6.3999999999998858</c:v>
                </c:pt>
                <c:pt idx="1281">
                  <c:v>6.4049999999998857</c:v>
                </c:pt>
                <c:pt idx="1282">
                  <c:v>6.4099999999998856</c:v>
                </c:pt>
                <c:pt idx="1283">
                  <c:v>6.4149999999998855</c:v>
                </c:pt>
                <c:pt idx="1284">
                  <c:v>6.4199999999998854</c:v>
                </c:pt>
                <c:pt idx="1285">
                  <c:v>6.4249999999998852</c:v>
                </c:pt>
                <c:pt idx="1286">
                  <c:v>6.4299999999998851</c:v>
                </c:pt>
                <c:pt idx="1287">
                  <c:v>6.434999999999885</c:v>
                </c:pt>
                <c:pt idx="1288">
                  <c:v>6.4399999999998849</c:v>
                </c:pt>
                <c:pt idx="1289">
                  <c:v>6.4449999999998848</c:v>
                </c:pt>
                <c:pt idx="1290">
                  <c:v>6.4499999999998847</c:v>
                </c:pt>
                <c:pt idx="1291">
                  <c:v>6.4549999999998846</c:v>
                </c:pt>
                <c:pt idx="1292">
                  <c:v>6.4599999999998845</c:v>
                </c:pt>
                <c:pt idx="1293">
                  <c:v>6.4649999999998844</c:v>
                </c:pt>
                <c:pt idx="1294">
                  <c:v>6.4699999999998843</c:v>
                </c:pt>
                <c:pt idx="1295">
                  <c:v>6.4749999999998842</c:v>
                </c:pt>
                <c:pt idx="1296">
                  <c:v>6.4799999999998841</c:v>
                </c:pt>
                <c:pt idx="1297">
                  <c:v>6.484999999999884</c:v>
                </c:pt>
                <c:pt idx="1298">
                  <c:v>6.4899999999998839</c:v>
                </c:pt>
                <c:pt idx="1299">
                  <c:v>6.4949999999998838</c:v>
                </c:pt>
                <c:pt idx="1300">
                  <c:v>6.4999999999998836</c:v>
                </c:pt>
                <c:pt idx="1301">
                  <c:v>6.5049999999998835</c:v>
                </c:pt>
                <c:pt idx="1302">
                  <c:v>6.5099999999998834</c:v>
                </c:pt>
                <c:pt idx="1303">
                  <c:v>6.5149999999998833</c:v>
                </c:pt>
                <c:pt idx="1304">
                  <c:v>6.5199999999998832</c:v>
                </c:pt>
                <c:pt idx="1305">
                  <c:v>6.5249999999998831</c:v>
                </c:pt>
                <c:pt idx="1306">
                  <c:v>6.529999999999883</c:v>
                </c:pt>
                <c:pt idx="1307">
                  <c:v>6.5349999999998829</c:v>
                </c:pt>
                <c:pt idx="1308">
                  <c:v>6.5399999999998828</c:v>
                </c:pt>
                <c:pt idx="1309">
                  <c:v>6.5449999999998827</c:v>
                </c:pt>
                <c:pt idx="1310">
                  <c:v>6.5499999999998826</c:v>
                </c:pt>
                <c:pt idx="1311">
                  <c:v>6.5549999999998825</c:v>
                </c:pt>
                <c:pt idx="1312">
                  <c:v>6.5599999999998824</c:v>
                </c:pt>
                <c:pt idx="1313">
                  <c:v>6.5649999999998823</c:v>
                </c:pt>
                <c:pt idx="1314">
                  <c:v>6.5699999999998822</c:v>
                </c:pt>
                <c:pt idx="1315">
                  <c:v>6.574999999999882</c:v>
                </c:pt>
                <c:pt idx="1316">
                  <c:v>6.5799999999998819</c:v>
                </c:pt>
                <c:pt idx="1317">
                  <c:v>6.5849999999998818</c:v>
                </c:pt>
                <c:pt idx="1318">
                  <c:v>6.5899999999998817</c:v>
                </c:pt>
                <c:pt idx="1319">
                  <c:v>6.5949999999998816</c:v>
                </c:pt>
                <c:pt idx="1320">
                  <c:v>6.5999999999998815</c:v>
                </c:pt>
                <c:pt idx="1321">
                  <c:v>6.6049999999998814</c:v>
                </c:pt>
                <c:pt idx="1322">
                  <c:v>6.6099999999998813</c:v>
                </c:pt>
                <c:pt idx="1323">
                  <c:v>6.6149999999998812</c:v>
                </c:pt>
                <c:pt idx="1324">
                  <c:v>6.6199999999998811</c:v>
                </c:pt>
                <c:pt idx="1325">
                  <c:v>6.624999999999881</c:v>
                </c:pt>
                <c:pt idx="1326">
                  <c:v>6.6299999999998809</c:v>
                </c:pt>
                <c:pt idx="1327">
                  <c:v>6.6349999999998808</c:v>
                </c:pt>
                <c:pt idx="1328">
                  <c:v>6.6399999999998807</c:v>
                </c:pt>
                <c:pt idx="1329">
                  <c:v>6.6449999999998806</c:v>
                </c:pt>
                <c:pt idx="1330">
                  <c:v>6.6499999999998805</c:v>
                </c:pt>
                <c:pt idx="1331">
                  <c:v>6.6549999999998803</c:v>
                </c:pt>
                <c:pt idx="1332">
                  <c:v>6.6599999999998802</c:v>
                </c:pt>
                <c:pt idx="1333">
                  <c:v>6.6649999999998801</c:v>
                </c:pt>
                <c:pt idx="1334">
                  <c:v>6.66999999999988</c:v>
                </c:pt>
                <c:pt idx="1335">
                  <c:v>6.6749999999998799</c:v>
                </c:pt>
                <c:pt idx="1336">
                  <c:v>6.6799999999998798</c:v>
                </c:pt>
                <c:pt idx="1337">
                  <c:v>6.6849999999998797</c:v>
                </c:pt>
                <c:pt idx="1338">
                  <c:v>6.6899999999998796</c:v>
                </c:pt>
                <c:pt idx="1339">
                  <c:v>6.6949999999998795</c:v>
                </c:pt>
                <c:pt idx="1340">
                  <c:v>6.6999999999998794</c:v>
                </c:pt>
                <c:pt idx="1341">
                  <c:v>6.7049999999998793</c:v>
                </c:pt>
                <c:pt idx="1342">
                  <c:v>6.7099999999998792</c:v>
                </c:pt>
                <c:pt idx="1343">
                  <c:v>6.7149999999998791</c:v>
                </c:pt>
                <c:pt idx="1344">
                  <c:v>6.719999999999879</c:v>
                </c:pt>
                <c:pt idx="1345">
                  <c:v>6.7249999999998789</c:v>
                </c:pt>
                <c:pt idx="1346">
                  <c:v>6.7299999999998787</c:v>
                </c:pt>
                <c:pt idx="1347">
                  <c:v>6.7349999999998786</c:v>
                </c:pt>
                <c:pt idx="1348">
                  <c:v>6.7399999999998785</c:v>
                </c:pt>
                <c:pt idx="1349">
                  <c:v>6.7449999999998784</c:v>
                </c:pt>
                <c:pt idx="1350">
                  <c:v>6.7499999999998783</c:v>
                </c:pt>
                <c:pt idx="1351">
                  <c:v>6.7549999999998782</c:v>
                </c:pt>
                <c:pt idx="1352">
                  <c:v>6.7599999999998781</c:v>
                </c:pt>
                <c:pt idx="1353">
                  <c:v>6.764999999999878</c:v>
                </c:pt>
                <c:pt idx="1354">
                  <c:v>6.7699999999998779</c:v>
                </c:pt>
                <c:pt idx="1355">
                  <c:v>6.7749999999998778</c:v>
                </c:pt>
                <c:pt idx="1356">
                  <c:v>6.7799999999998777</c:v>
                </c:pt>
                <c:pt idx="1357">
                  <c:v>6.7849999999998776</c:v>
                </c:pt>
                <c:pt idx="1358">
                  <c:v>6.7899999999998775</c:v>
                </c:pt>
                <c:pt idx="1359">
                  <c:v>6.7949999999998774</c:v>
                </c:pt>
                <c:pt idx="1360">
                  <c:v>6.7999999999998773</c:v>
                </c:pt>
                <c:pt idx="1361">
                  <c:v>6.8049999999998771</c:v>
                </c:pt>
                <c:pt idx="1362">
                  <c:v>6.809999999999877</c:v>
                </c:pt>
                <c:pt idx="1363">
                  <c:v>6.8149999999998769</c:v>
                </c:pt>
                <c:pt idx="1364">
                  <c:v>6.8199999999998768</c:v>
                </c:pt>
                <c:pt idx="1365">
                  <c:v>6.8249999999998767</c:v>
                </c:pt>
                <c:pt idx="1366">
                  <c:v>6.8299999999998766</c:v>
                </c:pt>
                <c:pt idx="1367">
                  <c:v>6.8349999999998765</c:v>
                </c:pt>
                <c:pt idx="1368">
                  <c:v>6.8399999999998764</c:v>
                </c:pt>
                <c:pt idx="1369">
                  <c:v>6.8449999999998763</c:v>
                </c:pt>
                <c:pt idx="1370">
                  <c:v>6.8499999999998762</c:v>
                </c:pt>
                <c:pt idx="1371">
                  <c:v>6.8549999999998761</c:v>
                </c:pt>
                <c:pt idx="1372">
                  <c:v>6.859999999999876</c:v>
                </c:pt>
                <c:pt idx="1373">
                  <c:v>6.8649999999998759</c:v>
                </c:pt>
                <c:pt idx="1374">
                  <c:v>6.8699999999998758</c:v>
                </c:pt>
                <c:pt idx="1375">
                  <c:v>6.8749999999998757</c:v>
                </c:pt>
                <c:pt idx="1376">
                  <c:v>6.8799999999998755</c:v>
                </c:pt>
                <c:pt idx="1377">
                  <c:v>6.8849999999998754</c:v>
                </c:pt>
                <c:pt idx="1378">
                  <c:v>6.8899999999998753</c:v>
                </c:pt>
                <c:pt idx="1379">
                  <c:v>6.8949999999998752</c:v>
                </c:pt>
                <c:pt idx="1380">
                  <c:v>6.8999999999998751</c:v>
                </c:pt>
                <c:pt idx="1381">
                  <c:v>6.904999999999875</c:v>
                </c:pt>
                <c:pt idx="1382">
                  <c:v>6.9099999999998749</c:v>
                </c:pt>
                <c:pt idx="1383">
                  <c:v>6.9149999999998748</c:v>
                </c:pt>
                <c:pt idx="1384">
                  <c:v>6.9199999999998747</c:v>
                </c:pt>
                <c:pt idx="1385">
                  <c:v>6.9249999999998746</c:v>
                </c:pt>
                <c:pt idx="1386">
                  <c:v>6.9299999999998745</c:v>
                </c:pt>
                <c:pt idx="1387">
                  <c:v>6.9349999999998744</c:v>
                </c:pt>
                <c:pt idx="1388">
                  <c:v>6.9399999999998743</c:v>
                </c:pt>
                <c:pt idx="1389">
                  <c:v>6.9449999999998742</c:v>
                </c:pt>
                <c:pt idx="1390">
                  <c:v>6.9499999999998741</c:v>
                </c:pt>
                <c:pt idx="1391">
                  <c:v>6.9549999999998739</c:v>
                </c:pt>
                <c:pt idx="1392">
                  <c:v>6.9599999999998738</c:v>
                </c:pt>
                <c:pt idx="1393">
                  <c:v>6.9649999999998737</c:v>
                </c:pt>
                <c:pt idx="1394">
                  <c:v>6.9699999999998736</c:v>
                </c:pt>
                <c:pt idx="1395">
                  <c:v>6.9749999999998735</c:v>
                </c:pt>
                <c:pt idx="1396">
                  <c:v>6.9799999999998734</c:v>
                </c:pt>
                <c:pt idx="1397">
                  <c:v>6.9849999999998733</c:v>
                </c:pt>
                <c:pt idx="1398">
                  <c:v>6.9899999999998732</c:v>
                </c:pt>
                <c:pt idx="1399">
                  <c:v>6.9949999999998731</c:v>
                </c:pt>
                <c:pt idx="1400">
                  <c:v>6.999999999999873</c:v>
                </c:pt>
                <c:pt idx="1401">
                  <c:v>7.0049999999998729</c:v>
                </c:pt>
                <c:pt idx="1402">
                  <c:v>7.0099999999998728</c:v>
                </c:pt>
                <c:pt idx="1403">
                  <c:v>7.0149999999998727</c:v>
                </c:pt>
                <c:pt idx="1404">
                  <c:v>7.0199999999998726</c:v>
                </c:pt>
                <c:pt idx="1405">
                  <c:v>7.0249999999998725</c:v>
                </c:pt>
                <c:pt idx="1406">
                  <c:v>7.0299999999998724</c:v>
                </c:pt>
                <c:pt idx="1407">
                  <c:v>7.0349999999998722</c:v>
                </c:pt>
                <c:pt idx="1408">
                  <c:v>7.0399999999998721</c:v>
                </c:pt>
                <c:pt idx="1409">
                  <c:v>7.044999999999872</c:v>
                </c:pt>
                <c:pt idx="1410">
                  <c:v>7.0499999999998719</c:v>
                </c:pt>
                <c:pt idx="1411">
                  <c:v>7.0549999999998718</c:v>
                </c:pt>
                <c:pt idx="1412">
                  <c:v>7.0599999999998717</c:v>
                </c:pt>
                <c:pt idx="1413">
                  <c:v>7.0649999999998716</c:v>
                </c:pt>
                <c:pt idx="1414">
                  <c:v>7.0699999999998715</c:v>
                </c:pt>
                <c:pt idx="1415">
                  <c:v>7.0749999999998714</c:v>
                </c:pt>
                <c:pt idx="1416">
                  <c:v>7.0799999999998713</c:v>
                </c:pt>
                <c:pt idx="1417">
                  <c:v>7.0849999999998712</c:v>
                </c:pt>
                <c:pt idx="1418">
                  <c:v>7.0899999999998711</c:v>
                </c:pt>
                <c:pt idx="1419">
                  <c:v>7.094999999999871</c:v>
                </c:pt>
                <c:pt idx="1420">
                  <c:v>7.0999999999998709</c:v>
                </c:pt>
                <c:pt idx="1421">
                  <c:v>7.1049999999998708</c:v>
                </c:pt>
                <c:pt idx="1422">
                  <c:v>7.1099999999998706</c:v>
                </c:pt>
                <c:pt idx="1423">
                  <c:v>7.1149999999998705</c:v>
                </c:pt>
                <c:pt idx="1424">
                  <c:v>7.1199999999998704</c:v>
                </c:pt>
                <c:pt idx="1425">
                  <c:v>7.1249999999998703</c:v>
                </c:pt>
                <c:pt idx="1426">
                  <c:v>7.1299999999998702</c:v>
                </c:pt>
                <c:pt idx="1427">
                  <c:v>7.1349999999998701</c:v>
                </c:pt>
                <c:pt idx="1428">
                  <c:v>7.13999999999987</c:v>
                </c:pt>
                <c:pt idx="1429">
                  <c:v>7.1449999999998699</c:v>
                </c:pt>
                <c:pt idx="1430">
                  <c:v>7.1499999999998698</c:v>
                </c:pt>
                <c:pt idx="1431">
                  <c:v>7.1549999999998697</c:v>
                </c:pt>
                <c:pt idx="1432">
                  <c:v>7.1599999999998696</c:v>
                </c:pt>
                <c:pt idx="1433">
                  <c:v>7.1649999999998695</c:v>
                </c:pt>
                <c:pt idx="1434">
                  <c:v>7.1699999999998694</c:v>
                </c:pt>
                <c:pt idx="1435">
                  <c:v>7.1749999999998693</c:v>
                </c:pt>
                <c:pt idx="1436">
                  <c:v>7.1799999999998692</c:v>
                </c:pt>
                <c:pt idx="1437">
                  <c:v>7.184999999999869</c:v>
                </c:pt>
                <c:pt idx="1438">
                  <c:v>7.1899999999998689</c:v>
                </c:pt>
                <c:pt idx="1439">
                  <c:v>7.1949999999998688</c:v>
                </c:pt>
                <c:pt idx="1440">
                  <c:v>7.1999999999998687</c:v>
                </c:pt>
                <c:pt idx="1441">
                  <c:v>7.2049999999998686</c:v>
                </c:pt>
                <c:pt idx="1442">
                  <c:v>7.2099999999998685</c:v>
                </c:pt>
                <c:pt idx="1443">
                  <c:v>7.2149999999998684</c:v>
                </c:pt>
                <c:pt idx="1444">
                  <c:v>7.2199999999998683</c:v>
                </c:pt>
                <c:pt idx="1445">
                  <c:v>7.2249999999998682</c:v>
                </c:pt>
                <c:pt idx="1446">
                  <c:v>7.2299999999998681</c:v>
                </c:pt>
                <c:pt idx="1447">
                  <c:v>7.234999999999868</c:v>
                </c:pt>
                <c:pt idx="1448">
                  <c:v>7.2399999999998679</c:v>
                </c:pt>
                <c:pt idx="1449">
                  <c:v>7.2449999999998678</c:v>
                </c:pt>
                <c:pt idx="1450">
                  <c:v>7.2499999999998677</c:v>
                </c:pt>
                <c:pt idx="1451">
                  <c:v>7.2549999999998676</c:v>
                </c:pt>
                <c:pt idx="1452">
                  <c:v>7.2599999999998674</c:v>
                </c:pt>
                <c:pt idx="1453">
                  <c:v>7.2649999999998673</c:v>
                </c:pt>
                <c:pt idx="1454">
                  <c:v>7.2699999999998672</c:v>
                </c:pt>
                <c:pt idx="1455">
                  <c:v>7.2749999999998671</c:v>
                </c:pt>
                <c:pt idx="1456">
                  <c:v>7.279999999999867</c:v>
                </c:pt>
                <c:pt idx="1457">
                  <c:v>7.2849999999998669</c:v>
                </c:pt>
                <c:pt idx="1458">
                  <c:v>7.2899999999998668</c:v>
                </c:pt>
                <c:pt idx="1459">
                  <c:v>7.2949999999998667</c:v>
                </c:pt>
                <c:pt idx="1460">
                  <c:v>7.2999999999998666</c:v>
                </c:pt>
                <c:pt idx="1461">
                  <c:v>7.3049999999998665</c:v>
                </c:pt>
                <c:pt idx="1462">
                  <c:v>7.3099999999998664</c:v>
                </c:pt>
                <c:pt idx="1463">
                  <c:v>7.3149999999998663</c:v>
                </c:pt>
                <c:pt idx="1464">
                  <c:v>7.3199999999998662</c:v>
                </c:pt>
                <c:pt idx="1465">
                  <c:v>7.3249999999998661</c:v>
                </c:pt>
                <c:pt idx="1466">
                  <c:v>7.329999999999866</c:v>
                </c:pt>
                <c:pt idx="1467">
                  <c:v>7.3349999999998658</c:v>
                </c:pt>
                <c:pt idx="1468">
                  <c:v>7.3399999999998657</c:v>
                </c:pt>
                <c:pt idx="1469">
                  <c:v>7.3449999999998656</c:v>
                </c:pt>
                <c:pt idx="1470">
                  <c:v>7.3499999999998655</c:v>
                </c:pt>
                <c:pt idx="1471">
                  <c:v>7.3549999999998654</c:v>
                </c:pt>
                <c:pt idx="1472">
                  <c:v>7.3599999999998653</c:v>
                </c:pt>
                <c:pt idx="1473">
                  <c:v>7.3649999999998652</c:v>
                </c:pt>
                <c:pt idx="1474">
                  <c:v>7.3699999999998651</c:v>
                </c:pt>
                <c:pt idx="1475">
                  <c:v>7.374999999999865</c:v>
                </c:pt>
                <c:pt idx="1476">
                  <c:v>7.3799999999998649</c:v>
                </c:pt>
                <c:pt idx="1477">
                  <c:v>7.3849999999998648</c:v>
                </c:pt>
                <c:pt idx="1478">
                  <c:v>7.3899999999998647</c:v>
                </c:pt>
                <c:pt idx="1479">
                  <c:v>7.3949999999998646</c:v>
                </c:pt>
                <c:pt idx="1480">
                  <c:v>7.3999999999998645</c:v>
                </c:pt>
                <c:pt idx="1481">
                  <c:v>7.4049999999998644</c:v>
                </c:pt>
                <c:pt idx="1482">
                  <c:v>7.4099999999998643</c:v>
                </c:pt>
                <c:pt idx="1483">
                  <c:v>7.4149999999998641</c:v>
                </c:pt>
                <c:pt idx="1484">
                  <c:v>7.419999999999864</c:v>
                </c:pt>
                <c:pt idx="1485">
                  <c:v>7.4249999999998639</c:v>
                </c:pt>
                <c:pt idx="1486">
                  <c:v>7.4299999999998638</c:v>
                </c:pt>
                <c:pt idx="1487">
                  <c:v>7.4349999999998637</c:v>
                </c:pt>
                <c:pt idx="1488">
                  <c:v>7.4399999999998636</c:v>
                </c:pt>
                <c:pt idx="1489">
                  <c:v>7.4449999999998635</c:v>
                </c:pt>
                <c:pt idx="1490">
                  <c:v>7.4499999999998634</c:v>
                </c:pt>
                <c:pt idx="1491">
                  <c:v>7.4549999999998633</c:v>
                </c:pt>
                <c:pt idx="1492">
                  <c:v>7.4599999999998632</c:v>
                </c:pt>
                <c:pt idx="1493">
                  <c:v>7.4649999999998631</c:v>
                </c:pt>
                <c:pt idx="1494">
                  <c:v>7.469999999999863</c:v>
                </c:pt>
                <c:pt idx="1495">
                  <c:v>7.4749999999998629</c:v>
                </c:pt>
                <c:pt idx="1496">
                  <c:v>7.4799999999998628</c:v>
                </c:pt>
                <c:pt idx="1497">
                  <c:v>7.4849999999998627</c:v>
                </c:pt>
                <c:pt idx="1498">
                  <c:v>7.4899999999998625</c:v>
                </c:pt>
                <c:pt idx="1499">
                  <c:v>7.4949999999998624</c:v>
                </c:pt>
                <c:pt idx="1500">
                  <c:v>7.4999999999998623</c:v>
                </c:pt>
                <c:pt idx="1501">
                  <c:v>7.5049999999998622</c:v>
                </c:pt>
                <c:pt idx="1502">
                  <c:v>7.5099999999998621</c:v>
                </c:pt>
                <c:pt idx="1503">
                  <c:v>7.514999999999862</c:v>
                </c:pt>
                <c:pt idx="1504">
                  <c:v>7.5199999999998619</c:v>
                </c:pt>
                <c:pt idx="1505">
                  <c:v>7.5249999999998618</c:v>
                </c:pt>
                <c:pt idx="1506">
                  <c:v>7.5299999999998617</c:v>
                </c:pt>
                <c:pt idx="1507">
                  <c:v>7.5349999999998616</c:v>
                </c:pt>
                <c:pt idx="1508">
                  <c:v>7.5399999999998615</c:v>
                </c:pt>
                <c:pt idx="1509">
                  <c:v>7.5449999999998614</c:v>
                </c:pt>
                <c:pt idx="1510">
                  <c:v>7.5499999999998613</c:v>
                </c:pt>
                <c:pt idx="1511">
                  <c:v>7.5549999999998612</c:v>
                </c:pt>
                <c:pt idx="1512">
                  <c:v>7.5599999999998611</c:v>
                </c:pt>
                <c:pt idx="1513">
                  <c:v>7.5649999999998609</c:v>
                </c:pt>
                <c:pt idx="1514">
                  <c:v>7.5699999999998608</c:v>
                </c:pt>
                <c:pt idx="1515">
                  <c:v>7.5749999999998607</c:v>
                </c:pt>
                <c:pt idx="1516">
                  <c:v>7.5799999999998606</c:v>
                </c:pt>
                <c:pt idx="1517">
                  <c:v>7.5849999999998605</c:v>
                </c:pt>
                <c:pt idx="1518">
                  <c:v>7.5899999999998604</c:v>
                </c:pt>
                <c:pt idx="1519">
                  <c:v>7.5949999999998603</c:v>
                </c:pt>
                <c:pt idx="1520">
                  <c:v>7.5999999999998602</c:v>
                </c:pt>
                <c:pt idx="1521">
                  <c:v>7.6049999999998601</c:v>
                </c:pt>
                <c:pt idx="1522">
                  <c:v>7.60999999999986</c:v>
                </c:pt>
                <c:pt idx="1523">
                  <c:v>7.6149999999998599</c:v>
                </c:pt>
                <c:pt idx="1524">
                  <c:v>7.6199999999998598</c:v>
                </c:pt>
                <c:pt idx="1525">
                  <c:v>7.6249999999998597</c:v>
                </c:pt>
                <c:pt idx="1526">
                  <c:v>7.6299999999998596</c:v>
                </c:pt>
                <c:pt idx="1527">
                  <c:v>7.6349999999998595</c:v>
                </c:pt>
                <c:pt idx="1528">
                  <c:v>7.6399999999998593</c:v>
                </c:pt>
                <c:pt idx="1529">
                  <c:v>7.6449999999998592</c:v>
                </c:pt>
                <c:pt idx="1530">
                  <c:v>7.6499999999998591</c:v>
                </c:pt>
                <c:pt idx="1531">
                  <c:v>7.654999999999859</c:v>
                </c:pt>
                <c:pt idx="1532">
                  <c:v>7.6599999999998589</c:v>
                </c:pt>
                <c:pt idx="1533">
                  <c:v>7.6649999999998588</c:v>
                </c:pt>
                <c:pt idx="1534">
                  <c:v>7.6699999999998587</c:v>
                </c:pt>
                <c:pt idx="1535">
                  <c:v>7.6749999999998586</c:v>
                </c:pt>
                <c:pt idx="1536">
                  <c:v>7.6799999999998585</c:v>
                </c:pt>
                <c:pt idx="1537">
                  <c:v>7.6849999999998584</c:v>
                </c:pt>
                <c:pt idx="1538">
                  <c:v>7.6899999999998583</c:v>
                </c:pt>
                <c:pt idx="1539">
                  <c:v>7.6949999999998582</c:v>
                </c:pt>
                <c:pt idx="1540">
                  <c:v>7.6999999999998581</c:v>
                </c:pt>
                <c:pt idx="1541">
                  <c:v>7.704999999999858</c:v>
                </c:pt>
                <c:pt idx="1542">
                  <c:v>7.7099999999998579</c:v>
                </c:pt>
                <c:pt idx="1543">
                  <c:v>7.7149999999998577</c:v>
                </c:pt>
                <c:pt idx="1544">
                  <c:v>7.7199999999998576</c:v>
                </c:pt>
                <c:pt idx="1545">
                  <c:v>7.7249999999998575</c:v>
                </c:pt>
                <c:pt idx="1546">
                  <c:v>7.7299999999998574</c:v>
                </c:pt>
                <c:pt idx="1547">
                  <c:v>7.7349999999998573</c:v>
                </c:pt>
                <c:pt idx="1548">
                  <c:v>7.7399999999998572</c:v>
                </c:pt>
                <c:pt idx="1549">
                  <c:v>7.7449999999998571</c:v>
                </c:pt>
                <c:pt idx="1550">
                  <c:v>7.749999999999857</c:v>
                </c:pt>
                <c:pt idx="1551">
                  <c:v>7.7549999999998569</c:v>
                </c:pt>
                <c:pt idx="1552">
                  <c:v>7.7599999999998568</c:v>
                </c:pt>
                <c:pt idx="1553">
                  <c:v>7.7649999999998567</c:v>
                </c:pt>
                <c:pt idx="1554">
                  <c:v>7.7699999999998566</c:v>
                </c:pt>
                <c:pt idx="1555">
                  <c:v>7.7749999999998565</c:v>
                </c:pt>
                <c:pt idx="1556">
                  <c:v>7.7799999999998564</c:v>
                </c:pt>
                <c:pt idx="1557">
                  <c:v>7.7849999999998563</c:v>
                </c:pt>
                <c:pt idx="1558">
                  <c:v>7.7899999999998562</c:v>
                </c:pt>
                <c:pt idx="1559">
                  <c:v>7.794999999999856</c:v>
                </c:pt>
                <c:pt idx="1560">
                  <c:v>7.7999999999998559</c:v>
                </c:pt>
                <c:pt idx="1561">
                  <c:v>7.8049999999998558</c:v>
                </c:pt>
                <c:pt idx="1562">
                  <c:v>7.8099999999998557</c:v>
                </c:pt>
                <c:pt idx="1563">
                  <c:v>7.8149999999998556</c:v>
                </c:pt>
                <c:pt idx="1564">
                  <c:v>7.8199999999998555</c:v>
                </c:pt>
                <c:pt idx="1565">
                  <c:v>7.8249999999998554</c:v>
                </c:pt>
                <c:pt idx="1566">
                  <c:v>7.8299999999998553</c:v>
                </c:pt>
                <c:pt idx="1567">
                  <c:v>7.8349999999998552</c:v>
                </c:pt>
                <c:pt idx="1568">
                  <c:v>7.8399999999998551</c:v>
                </c:pt>
                <c:pt idx="1569">
                  <c:v>7.844999999999855</c:v>
                </c:pt>
                <c:pt idx="1570">
                  <c:v>7.8499999999998549</c:v>
                </c:pt>
                <c:pt idx="1571">
                  <c:v>7.8549999999998548</c:v>
                </c:pt>
                <c:pt idx="1572">
                  <c:v>7.8599999999998547</c:v>
                </c:pt>
                <c:pt idx="1573">
                  <c:v>7.8649999999998546</c:v>
                </c:pt>
                <c:pt idx="1574">
                  <c:v>7.8699999999998544</c:v>
                </c:pt>
                <c:pt idx="1575">
                  <c:v>7.8749999999998543</c:v>
                </c:pt>
                <c:pt idx="1576">
                  <c:v>7.8799999999998542</c:v>
                </c:pt>
                <c:pt idx="1577">
                  <c:v>7.8849999999998541</c:v>
                </c:pt>
                <c:pt idx="1578">
                  <c:v>7.889999999999854</c:v>
                </c:pt>
                <c:pt idx="1579">
                  <c:v>7.8949999999998539</c:v>
                </c:pt>
                <c:pt idx="1580">
                  <c:v>7.8999999999998538</c:v>
                </c:pt>
                <c:pt idx="1581">
                  <c:v>7.9049999999998537</c:v>
                </c:pt>
                <c:pt idx="1582">
                  <c:v>7.9099999999998536</c:v>
                </c:pt>
                <c:pt idx="1583">
                  <c:v>7.9149999999998535</c:v>
                </c:pt>
                <c:pt idx="1584">
                  <c:v>7.9199999999998534</c:v>
                </c:pt>
                <c:pt idx="1585">
                  <c:v>7.9249999999998533</c:v>
                </c:pt>
                <c:pt idx="1586">
                  <c:v>7.9299999999998532</c:v>
                </c:pt>
                <c:pt idx="1587">
                  <c:v>7.9349999999998531</c:v>
                </c:pt>
                <c:pt idx="1588">
                  <c:v>7.939999999999853</c:v>
                </c:pt>
                <c:pt idx="1589">
                  <c:v>7.9449999999998528</c:v>
                </c:pt>
                <c:pt idx="1590">
                  <c:v>7.9499999999998527</c:v>
                </c:pt>
                <c:pt idx="1591">
                  <c:v>7.9549999999998526</c:v>
                </c:pt>
                <c:pt idx="1592">
                  <c:v>7.9599999999998525</c:v>
                </c:pt>
                <c:pt idx="1593">
                  <c:v>7.9649999999998524</c:v>
                </c:pt>
                <c:pt idx="1594">
                  <c:v>7.9699999999998523</c:v>
                </c:pt>
                <c:pt idx="1595">
                  <c:v>7.9749999999998522</c:v>
                </c:pt>
                <c:pt idx="1596">
                  <c:v>7.9799999999998521</c:v>
                </c:pt>
                <c:pt idx="1597">
                  <c:v>7.984999999999852</c:v>
                </c:pt>
                <c:pt idx="1598">
                  <c:v>7.9899999999998519</c:v>
                </c:pt>
                <c:pt idx="1599">
                  <c:v>7.9949999999998518</c:v>
                </c:pt>
                <c:pt idx="1600">
                  <c:v>7.9999999999998517</c:v>
                </c:pt>
                <c:pt idx="1601">
                  <c:v>8.0049999999998516</c:v>
                </c:pt>
                <c:pt idx="1602">
                  <c:v>8.0099999999998523</c:v>
                </c:pt>
                <c:pt idx="1603">
                  <c:v>8.0149999999998531</c:v>
                </c:pt>
                <c:pt idx="1604">
                  <c:v>8.0199999999998539</c:v>
                </c:pt>
                <c:pt idx="1605">
                  <c:v>8.0249999999998547</c:v>
                </c:pt>
                <c:pt idx="1606">
                  <c:v>8.0299999999998555</c:v>
                </c:pt>
                <c:pt idx="1607">
                  <c:v>8.0349999999998563</c:v>
                </c:pt>
                <c:pt idx="1608">
                  <c:v>8.039999999999857</c:v>
                </c:pt>
                <c:pt idx="1609">
                  <c:v>8.0449999999998578</c:v>
                </c:pt>
                <c:pt idx="1610">
                  <c:v>8.0499999999998586</c:v>
                </c:pt>
                <c:pt idx="1611">
                  <c:v>8.0549999999998594</c:v>
                </c:pt>
                <c:pt idx="1612">
                  <c:v>8.0599999999998602</c:v>
                </c:pt>
                <c:pt idx="1613">
                  <c:v>8.0649999999998609</c:v>
                </c:pt>
                <c:pt idx="1614">
                  <c:v>8.0699999999998617</c:v>
                </c:pt>
                <c:pt idx="1615">
                  <c:v>8.0749999999998625</c:v>
                </c:pt>
                <c:pt idx="1616">
                  <c:v>8.0799999999998633</c:v>
                </c:pt>
                <c:pt idx="1617">
                  <c:v>8.0849999999998641</c:v>
                </c:pt>
                <c:pt idx="1618">
                  <c:v>8.0899999999998649</c:v>
                </c:pt>
                <c:pt idx="1619">
                  <c:v>8.0949999999998656</c:v>
                </c:pt>
                <c:pt idx="1620">
                  <c:v>8.0999999999998664</c:v>
                </c:pt>
                <c:pt idx="1621">
                  <c:v>8.1049999999998672</c:v>
                </c:pt>
                <c:pt idx="1622">
                  <c:v>8.109999999999868</c:v>
                </c:pt>
                <c:pt idx="1623">
                  <c:v>8.1149999999998688</c:v>
                </c:pt>
                <c:pt idx="1624">
                  <c:v>8.1199999999998695</c:v>
                </c:pt>
                <c:pt idx="1625">
                  <c:v>8.1249999999998703</c:v>
                </c:pt>
                <c:pt idx="1626">
                  <c:v>8.1299999999998711</c:v>
                </c:pt>
                <c:pt idx="1627">
                  <c:v>8.1349999999998719</c:v>
                </c:pt>
                <c:pt idx="1628">
                  <c:v>8.1399999999998727</c:v>
                </c:pt>
                <c:pt idx="1629">
                  <c:v>8.1449999999998735</c:v>
                </c:pt>
                <c:pt idx="1630">
                  <c:v>8.1499999999998742</c:v>
                </c:pt>
                <c:pt idx="1631">
                  <c:v>8.154999999999875</c:v>
                </c:pt>
                <c:pt idx="1632">
                  <c:v>8.1599999999998758</c:v>
                </c:pt>
                <c:pt idx="1633">
                  <c:v>8.1649999999998766</c:v>
                </c:pt>
                <c:pt idx="1634">
                  <c:v>8.1699999999998774</c:v>
                </c:pt>
                <c:pt idx="1635">
                  <c:v>8.1749999999998781</c:v>
                </c:pt>
                <c:pt idx="1636">
                  <c:v>8.1799999999998789</c:v>
                </c:pt>
                <c:pt idx="1637">
                  <c:v>8.1849999999998797</c:v>
                </c:pt>
                <c:pt idx="1638">
                  <c:v>8.1899999999998805</c:v>
                </c:pt>
                <c:pt idx="1639">
                  <c:v>8.1949999999998813</c:v>
                </c:pt>
                <c:pt idx="1640">
                  <c:v>8.199999999999882</c:v>
                </c:pt>
                <c:pt idx="1641">
                  <c:v>8.2049999999998828</c:v>
                </c:pt>
                <c:pt idx="1642">
                  <c:v>8.2099999999998836</c:v>
                </c:pt>
                <c:pt idx="1643">
                  <c:v>8.2149999999998844</c:v>
                </c:pt>
                <c:pt idx="1644">
                  <c:v>8.2199999999998852</c:v>
                </c:pt>
                <c:pt idx="1645">
                  <c:v>8.224999999999886</c:v>
                </c:pt>
                <c:pt idx="1646">
                  <c:v>8.2299999999998867</c:v>
                </c:pt>
                <c:pt idx="1647">
                  <c:v>8.2349999999998875</c:v>
                </c:pt>
                <c:pt idx="1648">
                  <c:v>8.2399999999998883</c:v>
                </c:pt>
                <c:pt idx="1649">
                  <c:v>8.2449999999998891</c:v>
                </c:pt>
                <c:pt idx="1650">
                  <c:v>8.2499999999998899</c:v>
                </c:pt>
                <c:pt idx="1651">
                  <c:v>8.2549999999998906</c:v>
                </c:pt>
                <c:pt idx="1652">
                  <c:v>8.2599999999998914</c:v>
                </c:pt>
                <c:pt idx="1653">
                  <c:v>8.2649999999998922</c:v>
                </c:pt>
                <c:pt idx="1654">
                  <c:v>8.269999999999893</c:v>
                </c:pt>
                <c:pt idx="1655">
                  <c:v>8.2749999999998938</c:v>
                </c:pt>
                <c:pt idx="1656">
                  <c:v>8.2799999999998946</c:v>
                </c:pt>
                <c:pt idx="1657">
                  <c:v>8.2849999999998953</c:v>
                </c:pt>
                <c:pt idx="1658">
                  <c:v>8.2899999999998961</c:v>
                </c:pt>
                <c:pt idx="1659">
                  <c:v>8.2949999999998969</c:v>
                </c:pt>
                <c:pt idx="1660">
                  <c:v>8.2999999999998977</c:v>
                </c:pt>
                <c:pt idx="1661">
                  <c:v>8.3049999999998985</c:v>
                </c:pt>
                <c:pt idx="1662">
                  <c:v>8.3099999999998992</c:v>
                </c:pt>
                <c:pt idx="1663">
                  <c:v>8.3149999999999</c:v>
                </c:pt>
                <c:pt idx="1664">
                  <c:v>8.3199999999999008</c:v>
                </c:pt>
                <c:pt idx="1665">
                  <c:v>8.3249999999999016</c:v>
                </c:pt>
                <c:pt idx="1666">
                  <c:v>8.3299999999999024</c:v>
                </c:pt>
                <c:pt idx="1667">
                  <c:v>8.3349999999999032</c:v>
                </c:pt>
                <c:pt idx="1668">
                  <c:v>8.3399999999999039</c:v>
                </c:pt>
                <c:pt idx="1669">
                  <c:v>8.3449999999999047</c:v>
                </c:pt>
                <c:pt idx="1670">
                  <c:v>8.3499999999999055</c:v>
                </c:pt>
                <c:pt idx="1671">
                  <c:v>8.3549999999999063</c:v>
                </c:pt>
                <c:pt idx="1672">
                  <c:v>8.3599999999999071</c:v>
                </c:pt>
                <c:pt idx="1673">
                  <c:v>8.3649999999999078</c:v>
                </c:pt>
                <c:pt idx="1674">
                  <c:v>8.3699999999999086</c:v>
                </c:pt>
                <c:pt idx="1675">
                  <c:v>8.3749999999999094</c:v>
                </c:pt>
                <c:pt idx="1676">
                  <c:v>8.3799999999999102</c:v>
                </c:pt>
                <c:pt idx="1677">
                  <c:v>8.384999999999911</c:v>
                </c:pt>
                <c:pt idx="1678">
                  <c:v>8.3899999999999118</c:v>
                </c:pt>
                <c:pt idx="1679">
                  <c:v>8.3949999999999125</c:v>
                </c:pt>
                <c:pt idx="1680">
                  <c:v>8.3999999999999133</c:v>
                </c:pt>
                <c:pt idx="1681">
                  <c:v>8.4049999999999141</c:v>
                </c:pt>
                <c:pt idx="1682">
                  <c:v>8.4099999999999149</c:v>
                </c:pt>
                <c:pt idx="1683">
                  <c:v>8.4149999999999157</c:v>
                </c:pt>
                <c:pt idx="1684">
                  <c:v>8.4199999999999164</c:v>
                </c:pt>
                <c:pt idx="1685">
                  <c:v>8.4249999999999172</c:v>
                </c:pt>
                <c:pt idx="1686">
                  <c:v>8.429999999999918</c:v>
                </c:pt>
                <c:pt idx="1687">
                  <c:v>8.4349999999999188</c:v>
                </c:pt>
                <c:pt idx="1688">
                  <c:v>8.4399999999999196</c:v>
                </c:pt>
                <c:pt idx="1689">
                  <c:v>8.4449999999999203</c:v>
                </c:pt>
                <c:pt idx="1690">
                  <c:v>8.4499999999999211</c:v>
                </c:pt>
                <c:pt idx="1691">
                  <c:v>8.4549999999999219</c:v>
                </c:pt>
                <c:pt idx="1692">
                  <c:v>8.4599999999999227</c:v>
                </c:pt>
                <c:pt idx="1693">
                  <c:v>8.4649999999999235</c:v>
                </c:pt>
                <c:pt idx="1694">
                  <c:v>8.4699999999999243</c:v>
                </c:pt>
                <c:pt idx="1695">
                  <c:v>8.474999999999925</c:v>
                </c:pt>
                <c:pt idx="1696">
                  <c:v>8.4799999999999258</c:v>
                </c:pt>
                <c:pt idx="1697">
                  <c:v>8.4849999999999266</c:v>
                </c:pt>
                <c:pt idx="1698">
                  <c:v>8.4899999999999274</c:v>
                </c:pt>
                <c:pt idx="1699">
                  <c:v>8.4949999999999282</c:v>
                </c:pt>
                <c:pt idx="1700">
                  <c:v>8.4999999999999289</c:v>
                </c:pt>
                <c:pt idx="1701">
                  <c:v>8.5049999999999297</c:v>
                </c:pt>
                <c:pt idx="1702">
                  <c:v>8.5099999999999305</c:v>
                </c:pt>
                <c:pt idx="1703">
                  <c:v>8.5149999999999313</c:v>
                </c:pt>
                <c:pt idx="1704">
                  <c:v>8.5199999999999321</c:v>
                </c:pt>
                <c:pt idx="1705">
                  <c:v>8.5249999999999329</c:v>
                </c:pt>
                <c:pt idx="1706">
                  <c:v>8.5299999999999336</c:v>
                </c:pt>
                <c:pt idx="1707">
                  <c:v>8.5349999999999344</c:v>
                </c:pt>
                <c:pt idx="1708">
                  <c:v>8.5399999999999352</c:v>
                </c:pt>
                <c:pt idx="1709">
                  <c:v>8.544999999999936</c:v>
                </c:pt>
                <c:pt idx="1710">
                  <c:v>8.5499999999999368</c:v>
                </c:pt>
                <c:pt idx="1711">
                  <c:v>8.5549999999999375</c:v>
                </c:pt>
                <c:pt idx="1712">
                  <c:v>8.5599999999999383</c:v>
                </c:pt>
                <c:pt idx="1713">
                  <c:v>8.5649999999999391</c:v>
                </c:pt>
                <c:pt idx="1714">
                  <c:v>8.5699999999999399</c:v>
                </c:pt>
                <c:pt idx="1715">
                  <c:v>8.5749999999999407</c:v>
                </c:pt>
                <c:pt idx="1716">
                  <c:v>8.5799999999999415</c:v>
                </c:pt>
                <c:pt idx="1717">
                  <c:v>8.5849999999999422</c:v>
                </c:pt>
                <c:pt idx="1718">
                  <c:v>8.589999999999943</c:v>
                </c:pt>
                <c:pt idx="1719">
                  <c:v>8.5949999999999438</c:v>
                </c:pt>
                <c:pt idx="1720">
                  <c:v>8.5999999999999446</c:v>
                </c:pt>
                <c:pt idx="1721">
                  <c:v>8.6049999999999454</c:v>
                </c:pt>
                <c:pt idx="1722">
                  <c:v>8.6099999999999461</c:v>
                </c:pt>
                <c:pt idx="1723">
                  <c:v>8.6149999999999469</c:v>
                </c:pt>
                <c:pt idx="1724">
                  <c:v>8.6199999999999477</c:v>
                </c:pt>
                <c:pt idx="1725">
                  <c:v>8.6249999999999485</c:v>
                </c:pt>
                <c:pt idx="1726">
                  <c:v>8.6299999999999493</c:v>
                </c:pt>
                <c:pt idx="1727">
                  <c:v>8.63499999999995</c:v>
                </c:pt>
                <c:pt idx="1728">
                  <c:v>8.6399999999999508</c:v>
                </c:pt>
                <c:pt idx="1729">
                  <c:v>8.6449999999999516</c:v>
                </c:pt>
                <c:pt idx="1730">
                  <c:v>8.6499999999999524</c:v>
                </c:pt>
                <c:pt idx="1731">
                  <c:v>8.6549999999999532</c:v>
                </c:pt>
                <c:pt idx="1732">
                  <c:v>8.659999999999954</c:v>
                </c:pt>
                <c:pt idx="1733">
                  <c:v>8.6649999999999547</c:v>
                </c:pt>
                <c:pt idx="1734">
                  <c:v>8.6699999999999555</c:v>
                </c:pt>
                <c:pt idx="1735">
                  <c:v>8.6749999999999563</c:v>
                </c:pt>
                <c:pt idx="1736">
                  <c:v>8.6799999999999571</c:v>
                </c:pt>
                <c:pt idx="1737">
                  <c:v>8.6849999999999579</c:v>
                </c:pt>
                <c:pt idx="1738">
                  <c:v>8.6899999999999586</c:v>
                </c:pt>
                <c:pt idx="1739">
                  <c:v>8.6949999999999594</c:v>
                </c:pt>
                <c:pt idx="1740">
                  <c:v>8.6999999999999602</c:v>
                </c:pt>
                <c:pt idx="1741">
                  <c:v>8.704999999999961</c:v>
                </c:pt>
                <c:pt idx="1742">
                  <c:v>8.7099999999999618</c:v>
                </c:pt>
                <c:pt idx="1743">
                  <c:v>8.7149999999999626</c:v>
                </c:pt>
                <c:pt idx="1744">
                  <c:v>8.7199999999999633</c:v>
                </c:pt>
                <c:pt idx="1745">
                  <c:v>8.7249999999999641</c:v>
                </c:pt>
                <c:pt idx="1746">
                  <c:v>8.7299999999999649</c:v>
                </c:pt>
                <c:pt idx="1747">
                  <c:v>8.7349999999999657</c:v>
                </c:pt>
                <c:pt idx="1748">
                  <c:v>8.7399999999999665</c:v>
                </c:pt>
                <c:pt idx="1749">
                  <c:v>8.7449999999999672</c:v>
                </c:pt>
                <c:pt idx="1750">
                  <c:v>8.749999999999968</c:v>
                </c:pt>
                <c:pt idx="1751">
                  <c:v>8.7549999999999688</c:v>
                </c:pt>
                <c:pt idx="1752">
                  <c:v>8.7599999999999696</c:v>
                </c:pt>
                <c:pt idx="1753">
                  <c:v>8.7649999999999704</c:v>
                </c:pt>
                <c:pt idx="1754">
                  <c:v>8.7699999999999712</c:v>
                </c:pt>
                <c:pt idx="1755">
                  <c:v>8.7749999999999719</c:v>
                </c:pt>
                <c:pt idx="1756">
                  <c:v>8.7799999999999727</c:v>
                </c:pt>
                <c:pt idx="1757">
                  <c:v>8.7849999999999735</c:v>
                </c:pt>
                <c:pt idx="1758">
                  <c:v>8.7899999999999743</c:v>
                </c:pt>
                <c:pt idx="1759">
                  <c:v>8.7949999999999751</c:v>
                </c:pt>
                <c:pt idx="1760">
                  <c:v>8.7999999999999758</c:v>
                </c:pt>
                <c:pt idx="1761">
                  <c:v>8.8049999999999766</c:v>
                </c:pt>
                <c:pt idx="1762">
                  <c:v>8.8099999999999774</c:v>
                </c:pt>
                <c:pt idx="1763">
                  <c:v>8.8149999999999782</c:v>
                </c:pt>
                <c:pt idx="1764">
                  <c:v>8.819999999999979</c:v>
                </c:pt>
                <c:pt idx="1765">
                  <c:v>8.8249999999999797</c:v>
                </c:pt>
                <c:pt idx="1766">
                  <c:v>8.8299999999999805</c:v>
                </c:pt>
                <c:pt idx="1767">
                  <c:v>8.8349999999999813</c:v>
                </c:pt>
                <c:pt idx="1768">
                  <c:v>8.8399999999999821</c:v>
                </c:pt>
                <c:pt idx="1769">
                  <c:v>8.8449999999999829</c:v>
                </c:pt>
                <c:pt idx="1770">
                  <c:v>8.8499999999999837</c:v>
                </c:pt>
                <c:pt idx="1771">
                  <c:v>8.8549999999999844</c:v>
                </c:pt>
                <c:pt idx="1772">
                  <c:v>8.8599999999999852</c:v>
                </c:pt>
                <c:pt idx="1773">
                  <c:v>8.864999999999986</c:v>
                </c:pt>
                <c:pt idx="1774">
                  <c:v>8.8699999999999868</c:v>
                </c:pt>
                <c:pt idx="1775">
                  <c:v>8.8749999999999876</c:v>
                </c:pt>
                <c:pt idx="1776">
                  <c:v>8.8799999999999883</c:v>
                </c:pt>
                <c:pt idx="1777">
                  <c:v>8.8849999999999891</c:v>
                </c:pt>
                <c:pt idx="1778">
                  <c:v>8.8899999999999899</c:v>
                </c:pt>
                <c:pt idx="1779">
                  <c:v>8.8949999999999907</c:v>
                </c:pt>
                <c:pt idx="1780">
                  <c:v>8.8999999999999915</c:v>
                </c:pt>
                <c:pt idx="1781">
                  <c:v>8.9049999999999923</c:v>
                </c:pt>
                <c:pt idx="1782">
                  <c:v>8.909999999999993</c:v>
                </c:pt>
                <c:pt idx="1783">
                  <c:v>8.9149999999999938</c:v>
                </c:pt>
                <c:pt idx="1784">
                  <c:v>8.9199999999999946</c:v>
                </c:pt>
                <c:pt idx="1785">
                  <c:v>8.9249999999999954</c:v>
                </c:pt>
                <c:pt idx="1786">
                  <c:v>8.9299999999999962</c:v>
                </c:pt>
                <c:pt idx="1787">
                  <c:v>8.9349999999999969</c:v>
                </c:pt>
                <c:pt idx="1788">
                  <c:v>8.9399999999999977</c:v>
                </c:pt>
                <c:pt idx="1789">
                  <c:v>8.9449999999999985</c:v>
                </c:pt>
                <c:pt idx="1790">
                  <c:v>8.9499999999999993</c:v>
                </c:pt>
                <c:pt idx="1791">
                  <c:v>8.9550000000000001</c:v>
                </c:pt>
                <c:pt idx="1792">
                  <c:v>8.9600000000000009</c:v>
                </c:pt>
                <c:pt idx="1793">
                  <c:v>8.9650000000000016</c:v>
                </c:pt>
                <c:pt idx="1794">
                  <c:v>8.9700000000000024</c:v>
                </c:pt>
                <c:pt idx="1795">
                  <c:v>8.9750000000000032</c:v>
                </c:pt>
                <c:pt idx="1796">
                  <c:v>8.980000000000004</c:v>
                </c:pt>
                <c:pt idx="1797">
                  <c:v>8.9850000000000048</c:v>
                </c:pt>
                <c:pt idx="1798">
                  <c:v>8.9900000000000055</c:v>
                </c:pt>
                <c:pt idx="1799">
                  <c:v>8.9950000000000063</c:v>
                </c:pt>
                <c:pt idx="1800">
                  <c:v>9.0000000000000071</c:v>
                </c:pt>
                <c:pt idx="1801">
                  <c:v>9.0050000000000079</c:v>
                </c:pt>
                <c:pt idx="1802">
                  <c:v>9.0100000000000087</c:v>
                </c:pt>
                <c:pt idx="1803">
                  <c:v>9.0150000000000095</c:v>
                </c:pt>
                <c:pt idx="1804">
                  <c:v>9.0200000000000102</c:v>
                </c:pt>
                <c:pt idx="1805">
                  <c:v>9.025000000000011</c:v>
                </c:pt>
                <c:pt idx="1806">
                  <c:v>9.0300000000000118</c:v>
                </c:pt>
                <c:pt idx="1807">
                  <c:v>9.0350000000000126</c:v>
                </c:pt>
                <c:pt idx="1808">
                  <c:v>9.0400000000000134</c:v>
                </c:pt>
                <c:pt idx="1809">
                  <c:v>9.0450000000000141</c:v>
                </c:pt>
                <c:pt idx="1810">
                  <c:v>9.0500000000000149</c:v>
                </c:pt>
                <c:pt idx="1811">
                  <c:v>9.0550000000000157</c:v>
                </c:pt>
                <c:pt idx="1812">
                  <c:v>9.0600000000000165</c:v>
                </c:pt>
                <c:pt idx="1813">
                  <c:v>9.0650000000000173</c:v>
                </c:pt>
                <c:pt idx="1814">
                  <c:v>9.070000000000018</c:v>
                </c:pt>
                <c:pt idx="1815">
                  <c:v>9.0750000000000188</c:v>
                </c:pt>
                <c:pt idx="1816">
                  <c:v>9.0800000000000196</c:v>
                </c:pt>
                <c:pt idx="1817">
                  <c:v>9.0850000000000204</c:v>
                </c:pt>
                <c:pt idx="1818">
                  <c:v>9.0900000000000212</c:v>
                </c:pt>
                <c:pt idx="1819">
                  <c:v>9.095000000000022</c:v>
                </c:pt>
                <c:pt idx="1820">
                  <c:v>9.1000000000000227</c:v>
                </c:pt>
                <c:pt idx="1821">
                  <c:v>9.1050000000000235</c:v>
                </c:pt>
                <c:pt idx="1822">
                  <c:v>9.1100000000000243</c:v>
                </c:pt>
                <c:pt idx="1823">
                  <c:v>9.1150000000000251</c:v>
                </c:pt>
                <c:pt idx="1824">
                  <c:v>9.1200000000000259</c:v>
                </c:pt>
                <c:pt idx="1825">
                  <c:v>9.1250000000000266</c:v>
                </c:pt>
                <c:pt idx="1826">
                  <c:v>9.1300000000000274</c:v>
                </c:pt>
                <c:pt idx="1827">
                  <c:v>9.1350000000000282</c:v>
                </c:pt>
                <c:pt idx="1828">
                  <c:v>9.140000000000029</c:v>
                </c:pt>
                <c:pt idx="1829">
                  <c:v>9.1450000000000298</c:v>
                </c:pt>
                <c:pt idx="1830">
                  <c:v>9.1500000000000306</c:v>
                </c:pt>
                <c:pt idx="1831">
                  <c:v>9.1550000000000313</c:v>
                </c:pt>
                <c:pt idx="1832">
                  <c:v>9.1600000000000321</c:v>
                </c:pt>
                <c:pt idx="1833">
                  <c:v>9.1650000000000329</c:v>
                </c:pt>
                <c:pt idx="1834">
                  <c:v>9.1700000000000337</c:v>
                </c:pt>
                <c:pt idx="1835">
                  <c:v>9.1750000000000345</c:v>
                </c:pt>
                <c:pt idx="1836">
                  <c:v>9.1800000000000352</c:v>
                </c:pt>
                <c:pt idx="1837">
                  <c:v>9.185000000000036</c:v>
                </c:pt>
                <c:pt idx="1838">
                  <c:v>9.1900000000000368</c:v>
                </c:pt>
                <c:pt idx="1839">
                  <c:v>9.1950000000000376</c:v>
                </c:pt>
                <c:pt idx="1840">
                  <c:v>9.2000000000000384</c:v>
                </c:pt>
                <c:pt idx="1841">
                  <c:v>9.2050000000000392</c:v>
                </c:pt>
                <c:pt idx="1842">
                  <c:v>9.2100000000000399</c:v>
                </c:pt>
                <c:pt idx="1843">
                  <c:v>9.2150000000000407</c:v>
                </c:pt>
                <c:pt idx="1844">
                  <c:v>9.2200000000000415</c:v>
                </c:pt>
                <c:pt idx="1845">
                  <c:v>9.2250000000000423</c:v>
                </c:pt>
                <c:pt idx="1846">
                  <c:v>9.2300000000000431</c:v>
                </c:pt>
                <c:pt idx="1847">
                  <c:v>9.2350000000000438</c:v>
                </c:pt>
                <c:pt idx="1848">
                  <c:v>9.2400000000000446</c:v>
                </c:pt>
                <c:pt idx="1849">
                  <c:v>9.2450000000000454</c:v>
                </c:pt>
                <c:pt idx="1850">
                  <c:v>9.2500000000000462</c:v>
                </c:pt>
                <c:pt idx="1851">
                  <c:v>9.255000000000047</c:v>
                </c:pt>
                <c:pt idx="1852">
                  <c:v>9.2600000000000477</c:v>
                </c:pt>
                <c:pt idx="1853">
                  <c:v>9.2650000000000485</c:v>
                </c:pt>
                <c:pt idx="1854">
                  <c:v>9.2700000000000493</c:v>
                </c:pt>
                <c:pt idx="1855">
                  <c:v>9.2750000000000501</c:v>
                </c:pt>
                <c:pt idx="1856">
                  <c:v>9.2800000000000509</c:v>
                </c:pt>
                <c:pt idx="1857">
                  <c:v>9.2850000000000517</c:v>
                </c:pt>
                <c:pt idx="1858">
                  <c:v>9.2900000000000524</c:v>
                </c:pt>
                <c:pt idx="1859">
                  <c:v>9.2950000000000532</c:v>
                </c:pt>
                <c:pt idx="1860">
                  <c:v>9.300000000000054</c:v>
                </c:pt>
                <c:pt idx="1861">
                  <c:v>9.3050000000000548</c:v>
                </c:pt>
                <c:pt idx="1862">
                  <c:v>9.3100000000000556</c:v>
                </c:pt>
                <c:pt idx="1863">
                  <c:v>9.3150000000000563</c:v>
                </c:pt>
                <c:pt idx="1864">
                  <c:v>9.3200000000000571</c:v>
                </c:pt>
                <c:pt idx="1865">
                  <c:v>9.3250000000000579</c:v>
                </c:pt>
                <c:pt idx="1866">
                  <c:v>9.3300000000000587</c:v>
                </c:pt>
                <c:pt idx="1867">
                  <c:v>9.3350000000000595</c:v>
                </c:pt>
                <c:pt idx="1868">
                  <c:v>9.3400000000000603</c:v>
                </c:pt>
                <c:pt idx="1869">
                  <c:v>9.345000000000061</c:v>
                </c:pt>
                <c:pt idx="1870">
                  <c:v>9.3500000000000618</c:v>
                </c:pt>
                <c:pt idx="1871">
                  <c:v>9.3550000000000626</c:v>
                </c:pt>
                <c:pt idx="1872">
                  <c:v>9.3600000000000634</c:v>
                </c:pt>
                <c:pt idx="1873">
                  <c:v>9.3650000000000642</c:v>
                </c:pt>
                <c:pt idx="1874">
                  <c:v>9.3700000000000649</c:v>
                </c:pt>
                <c:pt idx="1875">
                  <c:v>9.3750000000000657</c:v>
                </c:pt>
                <c:pt idx="1876">
                  <c:v>9.3800000000000665</c:v>
                </c:pt>
                <c:pt idx="1877">
                  <c:v>9.3850000000000673</c:v>
                </c:pt>
                <c:pt idx="1878">
                  <c:v>9.3900000000000681</c:v>
                </c:pt>
                <c:pt idx="1879">
                  <c:v>9.3950000000000689</c:v>
                </c:pt>
                <c:pt idx="1880">
                  <c:v>9.4000000000000696</c:v>
                </c:pt>
                <c:pt idx="1881">
                  <c:v>9.4050000000000704</c:v>
                </c:pt>
                <c:pt idx="1882">
                  <c:v>9.4100000000000712</c:v>
                </c:pt>
                <c:pt idx="1883">
                  <c:v>9.415000000000072</c:v>
                </c:pt>
                <c:pt idx="1884">
                  <c:v>9.4200000000000728</c:v>
                </c:pt>
                <c:pt idx="1885">
                  <c:v>9.4250000000000735</c:v>
                </c:pt>
                <c:pt idx="1886">
                  <c:v>9.4300000000000743</c:v>
                </c:pt>
                <c:pt idx="1887">
                  <c:v>9.4350000000000751</c:v>
                </c:pt>
                <c:pt idx="1888">
                  <c:v>9.4400000000000759</c:v>
                </c:pt>
                <c:pt idx="1889">
                  <c:v>9.4450000000000767</c:v>
                </c:pt>
                <c:pt idx="1890">
                  <c:v>9.4500000000000774</c:v>
                </c:pt>
                <c:pt idx="1891">
                  <c:v>9.4550000000000782</c:v>
                </c:pt>
                <c:pt idx="1892">
                  <c:v>9.460000000000079</c:v>
                </c:pt>
                <c:pt idx="1893">
                  <c:v>9.4650000000000798</c:v>
                </c:pt>
                <c:pt idx="1894">
                  <c:v>9.4700000000000806</c:v>
                </c:pt>
                <c:pt idx="1895">
                  <c:v>9.4750000000000814</c:v>
                </c:pt>
                <c:pt idx="1896">
                  <c:v>9.4800000000000821</c:v>
                </c:pt>
                <c:pt idx="1897">
                  <c:v>9.4850000000000829</c:v>
                </c:pt>
                <c:pt idx="1898">
                  <c:v>9.4900000000000837</c:v>
                </c:pt>
                <c:pt idx="1899">
                  <c:v>9.4950000000000845</c:v>
                </c:pt>
                <c:pt idx="1900">
                  <c:v>9.5000000000000853</c:v>
                </c:pt>
                <c:pt idx="1901">
                  <c:v>9.505000000000086</c:v>
                </c:pt>
                <c:pt idx="1902">
                  <c:v>9.5100000000000868</c:v>
                </c:pt>
                <c:pt idx="1903">
                  <c:v>9.5150000000000876</c:v>
                </c:pt>
                <c:pt idx="1904">
                  <c:v>9.5200000000000884</c:v>
                </c:pt>
                <c:pt idx="1905">
                  <c:v>9.5250000000000892</c:v>
                </c:pt>
                <c:pt idx="1906">
                  <c:v>9.53000000000009</c:v>
                </c:pt>
                <c:pt idx="1907">
                  <c:v>9.5350000000000907</c:v>
                </c:pt>
                <c:pt idx="1908">
                  <c:v>9.5400000000000915</c:v>
                </c:pt>
                <c:pt idx="1909">
                  <c:v>9.5450000000000923</c:v>
                </c:pt>
                <c:pt idx="1910">
                  <c:v>9.5500000000000931</c:v>
                </c:pt>
                <c:pt idx="1911">
                  <c:v>9.5550000000000939</c:v>
                </c:pt>
                <c:pt idx="1912">
                  <c:v>9.5600000000000946</c:v>
                </c:pt>
                <c:pt idx="1913">
                  <c:v>9.5650000000000954</c:v>
                </c:pt>
                <c:pt idx="1914">
                  <c:v>9.5700000000000962</c:v>
                </c:pt>
                <c:pt idx="1915">
                  <c:v>9.575000000000097</c:v>
                </c:pt>
                <c:pt idx="1916">
                  <c:v>9.5800000000000978</c:v>
                </c:pt>
                <c:pt idx="1917">
                  <c:v>9.5850000000000986</c:v>
                </c:pt>
                <c:pt idx="1918">
                  <c:v>9.5900000000000993</c:v>
                </c:pt>
                <c:pt idx="1919">
                  <c:v>9.5950000000001001</c:v>
                </c:pt>
                <c:pt idx="1920">
                  <c:v>9.6000000000001009</c:v>
                </c:pt>
                <c:pt idx="1921">
                  <c:v>9.6050000000001017</c:v>
                </c:pt>
                <c:pt idx="1922">
                  <c:v>9.6100000000001025</c:v>
                </c:pt>
                <c:pt idx="1923">
                  <c:v>9.6150000000001032</c:v>
                </c:pt>
                <c:pt idx="1924">
                  <c:v>9.620000000000104</c:v>
                </c:pt>
                <c:pt idx="1925">
                  <c:v>9.6250000000001048</c:v>
                </c:pt>
                <c:pt idx="1926">
                  <c:v>9.6300000000001056</c:v>
                </c:pt>
                <c:pt idx="1927">
                  <c:v>9.6350000000001064</c:v>
                </c:pt>
                <c:pt idx="1928">
                  <c:v>9.6400000000001071</c:v>
                </c:pt>
                <c:pt idx="1929">
                  <c:v>9.6450000000001079</c:v>
                </c:pt>
                <c:pt idx="1930">
                  <c:v>9.6500000000001087</c:v>
                </c:pt>
                <c:pt idx="1931">
                  <c:v>9.6550000000001095</c:v>
                </c:pt>
                <c:pt idx="1932">
                  <c:v>9.6600000000001103</c:v>
                </c:pt>
                <c:pt idx="1933">
                  <c:v>9.6650000000001111</c:v>
                </c:pt>
                <c:pt idx="1934">
                  <c:v>9.6700000000001118</c:v>
                </c:pt>
                <c:pt idx="1935">
                  <c:v>9.6750000000001126</c:v>
                </c:pt>
                <c:pt idx="1936">
                  <c:v>9.6800000000001134</c:v>
                </c:pt>
                <c:pt idx="1937">
                  <c:v>9.6850000000001142</c:v>
                </c:pt>
                <c:pt idx="1938">
                  <c:v>9.690000000000115</c:v>
                </c:pt>
                <c:pt idx="1939">
                  <c:v>9.6950000000001157</c:v>
                </c:pt>
                <c:pt idx="1940">
                  <c:v>9.7000000000001165</c:v>
                </c:pt>
                <c:pt idx="1941">
                  <c:v>9.7050000000001173</c:v>
                </c:pt>
                <c:pt idx="1942">
                  <c:v>9.7100000000001181</c:v>
                </c:pt>
                <c:pt idx="1943">
                  <c:v>9.7150000000001189</c:v>
                </c:pt>
                <c:pt idx="1944">
                  <c:v>9.7200000000001197</c:v>
                </c:pt>
                <c:pt idx="1945">
                  <c:v>9.7250000000001204</c:v>
                </c:pt>
                <c:pt idx="1946">
                  <c:v>9.7300000000001212</c:v>
                </c:pt>
                <c:pt idx="1947">
                  <c:v>9.735000000000122</c:v>
                </c:pt>
                <c:pt idx="1948">
                  <c:v>9.7400000000001228</c:v>
                </c:pt>
                <c:pt idx="1949">
                  <c:v>9.7450000000001236</c:v>
                </c:pt>
                <c:pt idx="1950">
                  <c:v>9.7500000000001243</c:v>
                </c:pt>
                <c:pt idx="1951">
                  <c:v>9.7550000000001251</c:v>
                </c:pt>
                <c:pt idx="1952">
                  <c:v>9.7600000000001259</c:v>
                </c:pt>
                <c:pt idx="1953">
                  <c:v>9.7650000000001267</c:v>
                </c:pt>
                <c:pt idx="1954">
                  <c:v>9.7700000000001275</c:v>
                </c:pt>
                <c:pt idx="1955">
                  <c:v>9.7750000000001283</c:v>
                </c:pt>
                <c:pt idx="1956">
                  <c:v>9.780000000000129</c:v>
                </c:pt>
                <c:pt idx="1957">
                  <c:v>9.7850000000001298</c:v>
                </c:pt>
                <c:pt idx="1958">
                  <c:v>9.7900000000001306</c:v>
                </c:pt>
                <c:pt idx="1959">
                  <c:v>9.7950000000001314</c:v>
                </c:pt>
                <c:pt idx="1960">
                  <c:v>9.8000000000001322</c:v>
                </c:pt>
                <c:pt idx="1961">
                  <c:v>9.8050000000001329</c:v>
                </c:pt>
                <c:pt idx="1962">
                  <c:v>9.8100000000001337</c:v>
                </c:pt>
                <c:pt idx="1963">
                  <c:v>9.8150000000001345</c:v>
                </c:pt>
                <c:pt idx="1964">
                  <c:v>9.8200000000001353</c:v>
                </c:pt>
                <c:pt idx="1965">
                  <c:v>9.8250000000001361</c:v>
                </c:pt>
                <c:pt idx="1966">
                  <c:v>9.8300000000001369</c:v>
                </c:pt>
                <c:pt idx="1967">
                  <c:v>9.8350000000001376</c:v>
                </c:pt>
                <c:pt idx="1968">
                  <c:v>9.8400000000001384</c:v>
                </c:pt>
                <c:pt idx="1969">
                  <c:v>9.8450000000001392</c:v>
                </c:pt>
                <c:pt idx="1970">
                  <c:v>9.85000000000014</c:v>
                </c:pt>
                <c:pt idx="1971">
                  <c:v>9.8550000000001408</c:v>
                </c:pt>
                <c:pt idx="1972">
                  <c:v>9.8600000000001415</c:v>
                </c:pt>
                <c:pt idx="1973">
                  <c:v>9.8650000000001423</c:v>
                </c:pt>
                <c:pt idx="1974">
                  <c:v>9.8700000000001431</c:v>
                </c:pt>
                <c:pt idx="1975">
                  <c:v>9.8750000000001439</c:v>
                </c:pt>
                <c:pt idx="1976">
                  <c:v>9.8800000000001447</c:v>
                </c:pt>
                <c:pt idx="1977">
                  <c:v>9.8850000000001454</c:v>
                </c:pt>
                <c:pt idx="1978">
                  <c:v>9.8900000000001462</c:v>
                </c:pt>
                <c:pt idx="1979">
                  <c:v>9.895000000000147</c:v>
                </c:pt>
                <c:pt idx="1980">
                  <c:v>9.9000000000001478</c:v>
                </c:pt>
                <c:pt idx="1981">
                  <c:v>9.9050000000001486</c:v>
                </c:pt>
                <c:pt idx="1982">
                  <c:v>9.9100000000001494</c:v>
                </c:pt>
                <c:pt idx="1983">
                  <c:v>9.9150000000001501</c:v>
                </c:pt>
                <c:pt idx="1984">
                  <c:v>9.9200000000001509</c:v>
                </c:pt>
                <c:pt idx="1985">
                  <c:v>9.9250000000001517</c:v>
                </c:pt>
                <c:pt idx="1986">
                  <c:v>9.9300000000001525</c:v>
                </c:pt>
                <c:pt idx="1987">
                  <c:v>9.9350000000001533</c:v>
                </c:pt>
                <c:pt idx="1988">
                  <c:v>9.940000000000154</c:v>
                </c:pt>
                <c:pt idx="1989">
                  <c:v>9.9450000000001548</c:v>
                </c:pt>
                <c:pt idx="1990">
                  <c:v>9.9500000000001556</c:v>
                </c:pt>
                <c:pt idx="1991">
                  <c:v>9.9550000000001564</c:v>
                </c:pt>
                <c:pt idx="1992">
                  <c:v>9.9600000000001572</c:v>
                </c:pt>
                <c:pt idx="1993">
                  <c:v>9.965000000000158</c:v>
                </c:pt>
                <c:pt idx="1994">
                  <c:v>9.9700000000001587</c:v>
                </c:pt>
                <c:pt idx="1995">
                  <c:v>9.9750000000001595</c:v>
                </c:pt>
                <c:pt idx="1996">
                  <c:v>9.9800000000001603</c:v>
                </c:pt>
                <c:pt idx="1997">
                  <c:v>9.9850000000001611</c:v>
                </c:pt>
                <c:pt idx="1998">
                  <c:v>9.9900000000001619</c:v>
                </c:pt>
                <c:pt idx="1999">
                  <c:v>9.9950000000001626</c:v>
                </c:pt>
                <c:pt idx="2000">
                  <c:v>10.000000000000163</c:v>
                </c:pt>
                <c:pt idx="2001">
                  <c:v>10.005000000000164</c:v>
                </c:pt>
                <c:pt idx="2002">
                  <c:v>10.010000000000165</c:v>
                </c:pt>
                <c:pt idx="2003">
                  <c:v>10.015000000000166</c:v>
                </c:pt>
                <c:pt idx="2004">
                  <c:v>10.020000000000167</c:v>
                </c:pt>
                <c:pt idx="2005">
                  <c:v>10.025000000000167</c:v>
                </c:pt>
                <c:pt idx="2006">
                  <c:v>10.030000000000168</c:v>
                </c:pt>
                <c:pt idx="2007">
                  <c:v>10.035000000000169</c:v>
                </c:pt>
                <c:pt idx="2008">
                  <c:v>10.04000000000017</c:v>
                </c:pt>
                <c:pt idx="2009">
                  <c:v>10.04500000000017</c:v>
                </c:pt>
                <c:pt idx="2010">
                  <c:v>10.050000000000171</c:v>
                </c:pt>
                <c:pt idx="2011">
                  <c:v>10.055000000000172</c:v>
                </c:pt>
                <c:pt idx="2012">
                  <c:v>10.060000000000173</c:v>
                </c:pt>
                <c:pt idx="2013">
                  <c:v>10.065000000000174</c:v>
                </c:pt>
                <c:pt idx="2014">
                  <c:v>10.070000000000174</c:v>
                </c:pt>
                <c:pt idx="2015">
                  <c:v>10.075000000000175</c:v>
                </c:pt>
                <c:pt idx="2016">
                  <c:v>10.080000000000176</c:v>
                </c:pt>
                <c:pt idx="2017">
                  <c:v>10.085000000000177</c:v>
                </c:pt>
                <c:pt idx="2018">
                  <c:v>10.090000000000177</c:v>
                </c:pt>
                <c:pt idx="2019">
                  <c:v>10.095000000000178</c:v>
                </c:pt>
                <c:pt idx="2020">
                  <c:v>10.100000000000179</c:v>
                </c:pt>
                <c:pt idx="2021">
                  <c:v>10.10500000000018</c:v>
                </c:pt>
                <c:pt idx="2022">
                  <c:v>10.110000000000181</c:v>
                </c:pt>
                <c:pt idx="2023">
                  <c:v>10.115000000000181</c:v>
                </c:pt>
                <c:pt idx="2024">
                  <c:v>10.120000000000182</c:v>
                </c:pt>
                <c:pt idx="2025">
                  <c:v>10.125000000000183</c:v>
                </c:pt>
                <c:pt idx="2026">
                  <c:v>10.130000000000184</c:v>
                </c:pt>
                <c:pt idx="2027">
                  <c:v>10.135000000000185</c:v>
                </c:pt>
                <c:pt idx="2028">
                  <c:v>10.140000000000185</c:v>
                </c:pt>
                <c:pt idx="2029">
                  <c:v>10.145000000000186</c:v>
                </c:pt>
                <c:pt idx="2030">
                  <c:v>10.150000000000187</c:v>
                </c:pt>
                <c:pt idx="2031">
                  <c:v>10.155000000000188</c:v>
                </c:pt>
                <c:pt idx="2032">
                  <c:v>10.160000000000188</c:v>
                </c:pt>
                <c:pt idx="2033">
                  <c:v>10.165000000000189</c:v>
                </c:pt>
                <c:pt idx="2034">
                  <c:v>10.17000000000019</c:v>
                </c:pt>
                <c:pt idx="2035">
                  <c:v>10.175000000000191</c:v>
                </c:pt>
                <c:pt idx="2036">
                  <c:v>10.180000000000192</c:v>
                </c:pt>
                <c:pt idx="2037">
                  <c:v>10.185000000000192</c:v>
                </c:pt>
                <c:pt idx="2038">
                  <c:v>10.190000000000193</c:v>
                </c:pt>
                <c:pt idx="2039">
                  <c:v>10.195000000000194</c:v>
                </c:pt>
                <c:pt idx="2040">
                  <c:v>10.200000000000195</c:v>
                </c:pt>
                <c:pt idx="2041">
                  <c:v>10.205000000000195</c:v>
                </c:pt>
                <c:pt idx="2042">
                  <c:v>10.210000000000196</c:v>
                </c:pt>
                <c:pt idx="2043">
                  <c:v>10.215000000000197</c:v>
                </c:pt>
                <c:pt idx="2044">
                  <c:v>10.220000000000198</c:v>
                </c:pt>
                <c:pt idx="2045">
                  <c:v>10.225000000000199</c:v>
                </c:pt>
                <c:pt idx="2046">
                  <c:v>10.230000000000199</c:v>
                </c:pt>
                <c:pt idx="2047">
                  <c:v>10.2350000000002</c:v>
                </c:pt>
                <c:pt idx="2048">
                  <c:v>10.240000000000201</c:v>
                </c:pt>
                <c:pt idx="2049">
                  <c:v>10.245000000000202</c:v>
                </c:pt>
                <c:pt idx="2050">
                  <c:v>10.250000000000203</c:v>
                </c:pt>
                <c:pt idx="2051">
                  <c:v>10.255000000000203</c:v>
                </c:pt>
                <c:pt idx="2052">
                  <c:v>10.260000000000204</c:v>
                </c:pt>
                <c:pt idx="2053">
                  <c:v>10.265000000000205</c:v>
                </c:pt>
                <c:pt idx="2054">
                  <c:v>10.270000000000206</c:v>
                </c:pt>
                <c:pt idx="2055">
                  <c:v>10.275000000000206</c:v>
                </c:pt>
                <c:pt idx="2056">
                  <c:v>10.280000000000207</c:v>
                </c:pt>
                <c:pt idx="2057">
                  <c:v>10.285000000000208</c:v>
                </c:pt>
                <c:pt idx="2058">
                  <c:v>10.290000000000209</c:v>
                </c:pt>
                <c:pt idx="2059">
                  <c:v>10.29500000000021</c:v>
                </c:pt>
                <c:pt idx="2060">
                  <c:v>10.30000000000021</c:v>
                </c:pt>
                <c:pt idx="2061">
                  <c:v>10.305000000000211</c:v>
                </c:pt>
                <c:pt idx="2062">
                  <c:v>10.310000000000212</c:v>
                </c:pt>
                <c:pt idx="2063">
                  <c:v>10.315000000000213</c:v>
                </c:pt>
                <c:pt idx="2064">
                  <c:v>10.320000000000213</c:v>
                </c:pt>
                <c:pt idx="2065">
                  <c:v>10.325000000000214</c:v>
                </c:pt>
                <c:pt idx="2066">
                  <c:v>10.330000000000215</c:v>
                </c:pt>
                <c:pt idx="2067">
                  <c:v>10.335000000000216</c:v>
                </c:pt>
                <c:pt idx="2068">
                  <c:v>10.340000000000217</c:v>
                </c:pt>
                <c:pt idx="2069">
                  <c:v>10.345000000000217</c:v>
                </c:pt>
                <c:pt idx="2070">
                  <c:v>10.350000000000218</c:v>
                </c:pt>
                <c:pt idx="2071">
                  <c:v>10.355000000000219</c:v>
                </c:pt>
                <c:pt idx="2072">
                  <c:v>10.36000000000022</c:v>
                </c:pt>
                <c:pt idx="2073">
                  <c:v>10.36500000000022</c:v>
                </c:pt>
                <c:pt idx="2074">
                  <c:v>10.370000000000221</c:v>
                </c:pt>
                <c:pt idx="2075">
                  <c:v>10.375000000000222</c:v>
                </c:pt>
                <c:pt idx="2076">
                  <c:v>10.380000000000223</c:v>
                </c:pt>
                <c:pt idx="2077">
                  <c:v>10.385000000000224</c:v>
                </c:pt>
                <c:pt idx="2078">
                  <c:v>10.390000000000224</c:v>
                </c:pt>
                <c:pt idx="2079">
                  <c:v>10.395000000000225</c:v>
                </c:pt>
                <c:pt idx="2080">
                  <c:v>10.400000000000226</c:v>
                </c:pt>
                <c:pt idx="2081">
                  <c:v>10.405000000000227</c:v>
                </c:pt>
                <c:pt idx="2082">
                  <c:v>10.410000000000228</c:v>
                </c:pt>
                <c:pt idx="2083">
                  <c:v>10.415000000000228</c:v>
                </c:pt>
                <c:pt idx="2084">
                  <c:v>10.420000000000229</c:v>
                </c:pt>
                <c:pt idx="2085">
                  <c:v>10.42500000000023</c:v>
                </c:pt>
                <c:pt idx="2086">
                  <c:v>10.430000000000231</c:v>
                </c:pt>
                <c:pt idx="2087">
                  <c:v>10.435000000000231</c:v>
                </c:pt>
                <c:pt idx="2088">
                  <c:v>10.440000000000232</c:v>
                </c:pt>
                <c:pt idx="2089">
                  <c:v>10.445000000000233</c:v>
                </c:pt>
                <c:pt idx="2090">
                  <c:v>10.450000000000234</c:v>
                </c:pt>
                <c:pt idx="2091">
                  <c:v>10.455000000000235</c:v>
                </c:pt>
                <c:pt idx="2092">
                  <c:v>10.460000000000235</c:v>
                </c:pt>
                <c:pt idx="2093">
                  <c:v>10.465000000000236</c:v>
                </c:pt>
                <c:pt idx="2094">
                  <c:v>10.470000000000237</c:v>
                </c:pt>
                <c:pt idx="2095">
                  <c:v>10.475000000000238</c:v>
                </c:pt>
                <c:pt idx="2096">
                  <c:v>10.480000000000238</c:v>
                </c:pt>
                <c:pt idx="2097">
                  <c:v>10.485000000000239</c:v>
                </c:pt>
                <c:pt idx="2098">
                  <c:v>10.49000000000024</c:v>
                </c:pt>
                <c:pt idx="2099">
                  <c:v>10.495000000000241</c:v>
                </c:pt>
                <c:pt idx="2100">
                  <c:v>10.500000000000242</c:v>
                </c:pt>
                <c:pt idx="2101">
                  <c:v>10.505000000000242</c:v>
                </c:pt>
                <c:pt idx="2102">
                  <c:v>10.510000000000243</c:v>
                </c:pt>
                <c:pt idx="2103">
                  <c:v>10.515000000000244</c:v>
                </c:pt>
                <c:pt idx="2104">
                  <c:v>10.520000000000245</c:v>
                </c:pt>
                <c:pt idx="2105">
                  <c:v>10.525000000000245</c:v>
                </c:pt>
                <c:pt idx="2106">
                  <c:v>10.530000000000246</c:v>
                </c:pt>
                <c:pt idx="2107">
                  <c:v>10.535000000000247</c:v>
                </c:pt>
                <c:pt idx="2108">
                  <c:v>10.540000000000248</c:v>
                </c:pt>
                <c:pt idx="2109">
                  <c:v>10.545000000000249</c:v>
                </c:pt>
                <c:pt idx="2110">
                  <c:v>10.550000000000249</c:v>
                </c:pt>
                <c:pt idx="2111">
                  <c:v>10.55500000000025</c:v>
                </c:pt>
                <c:pt idx="2112">
                  <c:v>10.560000000000251</c:v>
                </c:pt>
                <c:pt idx="2113">
                  <c:v>10.565000000000252</c:v>
                </c:pt>
                <c:pt idx="2114">
                  <c:v>10.570000000000253</c:v>
                </c:pt>
                <c:pt idx="2115">
                  <c:v>10.575000000000253</c:v>
                </c:pt>
                <c:pt idx="2116">
                  <c:v>10.580000000000254</c:v>
                </c:pt>
                <c:pt idx="2117">
                  <c:v>10.585000000000255</c:v>
                </c:pt>
                <c:pt idx="2118">
                  <c:v>10.590000000000256</c:v>
                </c:pt>
                <c:pt idx="2119">
                  <c:v>10.595000000000256</c:v>
                </c:pt>
                <c:pt idx="2120">
                  <c:v>10.600000000000257</c:v>
                </c:pt>
                <c:pt idx="2121">
                  <c:v>10.605000000000258</c:v>
                </c:pt>
                <c:pt idx="2122">
                  <c:v>10.610000000000259</c:v>
                </c:pt>
                <c:pt idx="2123">
                  <c:v>10.61500000000026</c:v>
                </c:pt>
                <c:pt idx="2124">
                  <c:v>10.62000000000026</c:v>
                </c:pt>
                <c:pt idx="2125">
                  <c:v>10.625000000000261</c:v>
                </c:pt>
                <c:pt idx="2126">
                  <c:v>10.630000000000262</c:v>
                </c:pt>
                <c:pt idx="2127">
                  <c:v>10.635000000000263</c:v>
                </c:pt>
                <c:pt idx="2128">
                  <c:v>10.640000000000263</c:v>
                </c:pt>
                <c:pt idx="2129">
                  <c:v>10.645000000000264</c:v>
                </c:pt>
                <c:pt idx="2130">
                  <c:v>10.650000000000265</c:v>
                </c:pt>
                <c:pt idx="2131">
                  <c:v>10.655000000000266</c:v>
                </c:pt>
                <c:pt idx="2132">
                  <c:v>10.660000000000267</c:v>
                </c:pt>
                <c:pt idx="2133">
                  <c:v>10.665000000000267</c:v>
                </c:pt>
                <c:pt idx="2134">
                  <c:v>10.670000000000268</c:v>
                </c:pt>
                <c:pt idx="2135">
                  <c:v>10.675000000000269</c:v>
                </c:pt>
                <c:pt idx="2136">
                  <c:v>10.68000000000027</c:v>
                </c:pt>
                <c:pt idx="2137">
                  <c:v>10.685000000000271</c:v>
                </c:pt>
                <c:pt idx="2138">
                  <c:v>10.690000000000271</c:v>
                </c:pt>
                <c:pt idx="2139">
                  <c:v>10.695000000000272</c:v>
                </c:pt>
                <c:pt idx="2140">
                  <c:v>10.700000000000273</c:v>
                </c:pt>
                <c:pt idx="2141">
                  <c:v>10.705000000000274</c:v>
                </c:pt>
                <c:pt idx="2142">
                  <c:v>10.710000000000274</c:v>
                </c:pt>
                <c:pt idx="2143">
                  <c:v>10.715000000000275</c:v>
                </c:pt>
                <c:pt idx="2144">
                  <c:v>10.720000000000276</c:v>
                </c:pt>
                <c:pt idx="2145">
                  <c:v>10.725000000000277</c:v>
                </c:pt>
                <c:pt idx="2146">
                  <c:v>10.730000000000278</c:v>
                </c:pt>
                <c:pt idx="2147">
                  <c:v>10.735000000000278</c:v>
                </c:pt>
                <c:pt idx="2148">
                  <c:v>10.740000000000279</c:v>
                </c:pt>
                <c:pt idx="2149">
                  <c:v>10.74500000000028</c:v>
                </c:pt>
                <c:pt idx="2150">
                  <c:v>10.750000000000281</c:v>
                </c:pt>
                <c:pt idx="2151">
                  <c:v>10.755000000000281</c:v>
                </c:pt>
                <c:pt idx="2152">
                  <c:v>10.760000000000282</c:v>
                </c:pt>
                <c:pt idx="2153">
                  <c:v>10.765000000000283</c:v>
                </c:pt>
                <c:pt idx="2154">
                  <c:v>10.770000000000284</c:v>
                </c:pt>
                <c:pt idx="2155">
                  <c:v>10.775000000000285</c:v>
                </c:pt>
                <c:pt idx="2156">
                  <c:v>10.780000000000285</c:v>
                </c:pt>
                <c:pt idx="2157">
                  <c:v>10.785000000000286</c:v>
                </c:pt>
                <c:pt idx="2158">
                  <c:v>10.790000000000287</c:v>
                </c:pt>
                <c:pt idx="2159">
                  <c:v>10.795000000000288</c:v>
                </c:pt>
                <c:pt idx="2160">
                  <c:v>10.800000000000288</c:v>
                </c:pt>
                <c:pt idx="2161">
                  <c:v>10.805000000000289</c:v>
                </c:pt>
                <c:pt idx="2162">
                  <c:v>10.81000000000029</c:v>
                </c:pt>
                <c:pt idx="2163">
                  <c:v>10.815000000000291</c:v>
                </c:pt>
                <c:pt idx="2164">
                  <c:v>10.820000000000292</c:v>
                </c:pt>
                <c:pt idx="2165">
                  <c:v>10.825000000000292</c:v>
                </c:pt>
                <c:pt idx="2166">
                  <c:v>10.830000000000293</c:v>
                </c:pt>
                <c:pt idx="2167">
                  <c:v>10.835000000000294</c:v>
                </c:pt>
                <c:pt idx="2168">
                  <c:v>10.840000000000295</c:v>
                </c:pt>
                <c:pt idx="2169">
                  <c:v>10.845000000000296</c:v>
                </c:pt>
                <c:pt idx="2170">
                  <c:v>10.850000000000296</c:v>
                </c:pt>
                <c:pt idx="2171">
                  <c:v>10.855000000000297</c:v>
                </c:pt>
                <c:pt idx="2172">
                  <c:v>10.860000000000298</c:v>
                </c:pt>
                <c:pt idx="2173">
                  <c:v>10.865000000000299</c:v>
                </c:pt>
                <c:pt idx="2174">
                  <c:v>10.870000000000299</c:v>
                </c:pt>
                <c:pt idx="2175">
                  <c:v>10.8750000000003</c:v>
                </c:pt>
                <c:pt idx="2176">
                  <c:v>10.880000000000301</c:v>
                </c:pt>
                <c:pt idx="2177">
                  <c:v>10.885000000000302</c:v>
                </c:pt>
                <c:pt idx="2178">
                  <c:v>10.890000000000303</c:v>
                </c:pt>
                <c:pt idx="2179">
                  <c:v>10.895000000000303</c:v>
                </c:pt>
                <c:pt idx="2180">
                  <c:v>10.900000000000304</c:v>
                </c:pt>
                <c:pt idx="2181">
                  <c:v>10.905000000000305</c:v>
                </c:pt>
                <c:pt idx="2182">
                  <c:v>10.910000000000306</c:v>
                </c:pt>
                <c:pt idx="2183">
                  <c:v>10.915000000000306</c:v>
                </c:pt>
                <c:pt idx="2184">
                  <c:v>10.920000000000307</c:v>
                </c:pt>
                <c:pt idx="2185">
                  <c:v>10.925000000000308</c:v>
                </c:pt>
                <c:pt idx="2186">
                  <c:v>10.930000000000309</c:v>
                </c:pt>
                <c:pt idx="2187">
                  <c:v>10.93500000000031</c:v>
                </c:pt>
                <c:pt idx="2188">
                  <c:v>10.94000000000031</c:v>
                </c:pt>
                <c:pt idx="2189">
                  <c:v>10.945000000000311</c:v>
                </c:pt>
                <c:pt idx="2190">
                  <c:v>10.950000000000312</c:v>
                </c:pt>
                <c:pt idx="2191">
                  <c:v>10.955000000000313</c:v>
                </c:pt>
                <c:pt idx="2192">
                  <c:v>10.960000000000313</c:v>
                </c:pt>
                <c:pt idx="2193">
                  <c:v>10.965000000000314</c:v>
                </c:pt>
                <c:pt idx="2194">
                  <c:v>10.970000000000315</c:v>
                </c:pt>
                <c:pt idx="2195">
                  <c:v>10.975000000000316</c:v>
                </c:pt>
                <c:pt idx="2196">
                  <c:v>10.980000000000317</c:v>
                </c:pt>
                <c:pt idx="2197">
                  <c:v>10.985000000000317</c:v>
                </c:pt>
                <c:pt idx="2198">
                  <c:v>10.990000000000318</c:v>
                </c:pt>
                <c:pt idx="2199">
                  <c:v>10.995000000000319</c:v>
                </c:pt>
                <c:pt idx="2200">
                  <c:v>11.00000000000032</c:v>
                </c:pt>
                <c:pt idx="2201">
                  <c:v>11.005000000000321</c:v>
                </c:pt>
                <c:pt idx="2202">
                  <c:v>11.010000000000321</c:v>
                </c:pt>
                <c:pt idx="2203">
                  <c:v>11.015000000000322</c:v>
                </c:pt>
                <c:pt idx="2204">
                  <c:v>11.020000000000323</c:v>
                </c:pt>
                <c:pt idx="2205">
                  <c:v>11.025000000000324</c:v>
                </c:pt>
                <c:pt idx="2206">
                  <c:v>11.030000000000324</c:v>
                </c:pt>
                <c:pt idx="2207">
                  <c:v>11.035000000000325</c:v>
                </c:pt>
                <c:pt idx="2208">
                  <c:v>11.040000000000326</c:v>
                </c:pt>
                <c:pt idx="2209">
                  <c:v>11.045000000000327</c:v>
                </c:pt>
                <c:pt idx="2210">
                  <c:v>11.050000000000328</c:v>
                </c:pt>
                <c:pt idx="2211">
                  <c:v>11.055000000000328</c:v>
                </c:pt>
                <c:pt idx="2212">
                  <c:v>11.060000000000329</c:v>
                </c:pt>
                <c:pt idx="2213">
                  <c:v>11.06500000000033</c:v>
                </c:pt>
                <c:pt idx="2214">
                  <c:v>11.070000000000331</c:v>
                </c:pt>
                <c:pt idx="2215">
                  <c:v>11.075000000000331</c:v>
                </c:pt>
                <c:pt idx="2216">
                  <c:v>11.080000000000332</c:v>
                </c:pt>
                <c:pt idx="2217">
                  <c:v>11.085000000000333</c:v>
                </c:pt>
                <c:pt idx="2218">
                  <c:v>11.090000000000334</c:v>
                </c:pt>
                <c:pt idx="2219">
                  <c:v>11.095000000000335</c:v>
                </c:pt>
                <c:pt idx="2220">
                  <c:v>11.100000000000335</c:v>
                </c:pt>
                <c:pt idx="2221">
                  <c:v>11.105000000000336</c:v>
                </c:pt>
                <c:pt idx="2222">
                  <c:v>11.110000000000337</c:v>
                </c:pt>
                <c:pt idx="2223">
                  <c:v>11.115000000000338</c:v>
                </c:pt>
                <c:pt idx="2224">
                  <c:v>11.120000000000339</c:v>
                </c:pt>
                <c:pt idx="2225">
                  <c:v>11.125000000000339</c:v>
                </c:pt>
                <c:pt idx="2226">
                  <c:v>11.13000000000034</c:v>
                </c:pt>
                <c:pt idx="2227">
                  <c:v>11.135000000000341</c:v>
                </c:pt>
                <c:pt idx="2228">
                  <c:v>11.140000000000342</c:v>
                </c:pt>
                <c:pt idx="2229">
                  <c:v>11.145000000000342</c:v>
                </c:pt>
                <c:pt idx="2230">
                  <c:v>11.150000000000343</c:v>
                </c:pt>
                <c:pt idx="2231">
                  <c:v>11.155000000000344</c:v>
                </c:pt>
                <c:pt idx="2232">
                  <c:v>11.160000000000345</c:v>
                </c:pt>
                <c:pt idx="2233">
                  <c:v>11.165000000000346</c:v>
                </c:pt>
                <c:pt idx="2234">
                  <c:v>11.170000000000346</c:v>
                </c:pt>
                <c:pt idx="2235">
                  <c:v>11.175000000000347</c:v>
                </c:pt>
                <c:pt idx="2236">
                  <c:v>11.180000000000348</c:v>
                </c:pt>
                <c:pt idx="2237">
                  <c:v>11.185000000000349</c:v>
                </c:pt>
                <c:pt idx="2238">
                  <c:v>11.190000000000349</c:v>
                </c:pt>
                <c:pt idx="2239">
                  <c:v>11.19500000000035</c:v>
                </c:pt>
                <c:pt idx="2240">
                  <c:v>11.200000000000351</c:v>
                </c:pt>
                <c:pt idx="2241">
                  <c:v>11.205000000000352</c:v>
                </c:pt>
                <c:pt idx="2242">
                  <c:v>11.210000000000353</c:v>
                </c:pt>
                <c:pt idx="2243">
                  <c:v>11.215000000000353</c:v>
                </c:pt>
                <c:pt idx="2244">
                  <c:v>11.220000000000354</c:v>
                </c:pt>
                <c:pt idx="2245">
                  <c:v>11.225000000000355</c:v>
                </c:pt>
                <c:pt idx="2246">
                  <c:v>11.230000000000356</c:v>
                </c:pt>
                <c:pt idx="2247">
                  <c:v>11.235000000000356</c:v>
                </c:pt>
                <c:pt idx="2248">
                  <c:v>11.240000000000357</c:v>
                </c:pt>
                <c:pt idx="2249">
                  <c:v>11.245000000000358</c:v>
                </c:pt>
                <c:pt idx="2250">
                  <c:v>11.250000000000359</c:v>
                </c:pt>
                <c:pt idx="2251">
                  <c:v>11.25500000000036</c:v>
                </c:pt>
                <c:pt idx="2252">
                  <c:v>11.26000000000036</c:v>
                </c:pt>
                <c:pt idx="2253">
                  <c:v>11.265000000000361</c:v>
                </c:pt>
                <c:pt idx="2254">
                  <c:v>11.270000000000362</c:v>
                </c:pt>
                <c:pt idx="2255">
                  <c:v>11.275000000000363</c:v>
                </c:pt>
                <c:pt idx="2256">
                  <c:v>11.280000000000364</c:v>
                </c:pt>
                <c:pt idx="2257">
                  <c:v>11.285000000000364</c:v>
                </c:pt>
                <c:pt idx="2258">
                  <c:v>11.290000000000365</c:v>
                </c:pt>
                <c:pt idx="2259">
                  <c:v>11.295000000000366</c:v>
                </c:pt>
                <c:pt idx="2260">
                  <c:v>11.300000000000367</c:v>
                </c:pt>
                <c:pt idx="2261">
                  <c:v>11.305000000000367</c:v>
                </c:pt>
                <c:pt idx="2262">
                  <c:v>11.310000000000368</c:v>
                </c:pt>
                <c:pt idx="2263">
                  <c:v>11.315000000000369</c:v>
                </c:pt>
                <c:pt idx="2264">
                  <c:v>11.32000000000037</c:v>
                </c:pt>
                <c:pt idx="2265">
                  <c:v>11.325000000000371</c:v>
                </c:pt>
                <c:pt idx="2266">
                  <c:v>11.330000000000371</c:v>
                </c:pt>
                <c:pt idx="2267">
                  <c:v>11.335000000000372</c:v>
                </c:pt>
                <c:pt idx="2268">
                  <c:v>11.340000000000373</c:v>
                </c:pt>
                <c:pt idx="2269">
                  <c:v>11.345000000000374</c:v>
                </c:pt>
                <c:pt idx="2270">
                  <c:v>11.350000000000374</c:v>
                </c:pt>
                <c:pt idx="2271">
                  <c:v>11.355000000000375</c:v>
                </c:pt>
                <c:pt idx="2272">
                  <c:v>11.360000000000376</c:v>
                </c:pt>
                <c:pt idx="2273">
                  <c:v>11.365000000000377</c:v>
                </c:pt>
                <c:pt idx="2274">
                  <c:v>11.370000000000378</c:v>
                </c:pt>
                <c:pt idx="2275">
                  <c:v>11.375000000000378</c:v>
                </c:pt>
                <c:pt idx="2276">
                  <c:v>11.380000000000379</c:v>
                </c:pt>
                <c:pt idx="2277">
                  <c:v>11.38500000000038</c:v>
                </c:pt>
                <c:pt idx="2278">
                  <c:v>11.390000000000381</c:v>
                </c:pt>
                <c:pt idx="2279">
                  <c:v>11.395000000000381</c:v>
                </c:pt>
                <c:pt idx="2280">
                  <c:v>11.400000000000382</c:v>
                </c:pt>
                <c:pt idx="2281">
                  <c:v>11.405000000000383</c:v>
                </c:pt>
                <c:pt idx="2282">
                  <c:v>11.410000000000384</c:v>
                </c:pt>
                <c:pt idx="2283">
                  <c:v>11.415000000000385</c:v>
                </c:pt>
                <c:pt idx="2284">
                  <c:v>11.420000000000385</c:v>
                </c:pt>
                <c:pt idx="2285">
                  <c:v>11.425000000000386</c:v>
                </c:pt>
                <c:pt idx="2286">
                  <c:v>11.430000000000387</c:v>
                </c:pt>
                <c:pt idx="2287">
                  <c:v>11.435000000000388</c:v>
                </c:pt>
                <c:pt idx="2288">
                  <c:v>11.440000000000389</c:v>
                </c:pt>
                <c:pt idx="2289">
                  <c:v>11.445000000000389</c:v>
                </c:pt>
                <c:pt idx="2290">
                  <c:v>11.45000000000039</c:v>
                </c:pt>
                <c:pt idx="2291">
                  <c:v>11.455000000000391</c:v>
                </c:pt>
                <c:pt idx="2292">
                  <c:v>11.460000000000392</c:v>
                </c:pt>
                <c:pt idx="2293">
                  <c:v>11.465000000000392</c:v>
                </c:pt>
                <c:pt idx="2294">
                  <c:v>11.470000000000393</c:v>
                </c:pt>
                <c:pt idx="2295">
                  <c:v>11.475000000000394</c:v>
                </c:pt>
                <c:pt idx="2296">
                  <c:v>11.480000000000395</c:v>
                </c:pt>
                <c:pt idx="2297">
                  <c:v>11.485000000000396</c:v>
                </c:pt>
                <c:pt idx="2298">
                  <c:v>11.490000000000396</c:v>
                </c:pt>
                <c:pt idx="2299">
                  <c:v>11.495000000000397</c:v>
                </c:pt>
                <c:pt idx="2300">
                  <c:v>11.500000000000398</c:v>
                </c:pt>
                <c:pt idx="2301">
                  <c:v>11.505000000000399</c:v>
                </c:pt>
                <c:pt idx="2302">
                  <c:v>11.510000000000399</c:v>
                </c:pt>
                <c:pt idx="2303">
                  <c:v>11.5150000000004</c:v>
                </c:pt>
                <c:pt idx="2304">
                  <c:v>11.520000000000401</c:v>
                </c:pt>
                <c:pt idx="2305">
                  <c:v>11.525000000000402</c:v>
                </c:pt>
                <c:pt idx="2306">
                  <c:v>11.530000000000403</c:v>
                </c:pt>
                <c:pt idx="2307">
                  <c:v>11.535000000000403</c:v>
                </c:pt>
                <c:pt idx="2308">
                  <c:v>11.540000000000404</c:v>
                </c:pt>
                <c:pt idx="2309">
                  <c:v>11.545000000000405</c:v>
                </c:pt>
                <c:pt idx="2310">
                  <c:v>11.550000000000406</c:v>
                </c:pt>
                <c:pt idx="2311">
                  <c:v>11.555000000000407</c:v>
                </c:pt>
                <c:pt idx="2312">
                  <c:v>11.560000000000407</c:v>
                </c:pt>
                <c:pt idx="2313">
                  <c:v>11.565000000000408</c:v>
                </c:pt>
                <c:pt idx="2314">
                  <c:v>11.570000000000409</c:v>
                </c:pt>
                <c:pt idx="2315">
                  <c:v>11.57500000000041</c:v>
                </c:pt>
                <c:pt idx="2316">
                  <c:v>11.58000000000041</c:v>
                </c:pt>
                <c:pt idx="2317">
                  <c:v>11.585000000000411</c:v>
                </c:pt>
                <c:pt idx="2318">
                  <c:v>11.590000000000412</c:v>
                </c:pt>
                <c:pt idx="2319">
                  <c:v>11.595000000000413</c:v>
                </c:pt>
                <c:pt idx="2320">
                  <c:v>11.600000000000414</c:v>
                </c:pt>
                <c:pt idx="2321">
                  <c:v>11.605000000000414</c:v>
                </c:pt>
                <c:pt idx="2322">
                  <c:v>11.610000000000415</c:v>
                </c:pt>
                <c:pt idx="2323">
                  <c:v>11.615000000000416</c:v>
                </c:pt>
                <c:pt idx="2324">
                  <c:v>11.620000000000417</c:v>
                </c:pt>
                <c:pt idx="2325">
                  <c:v>11.625000000000417</c:v>
                </c:pt>
                <c:pt idx="2326">
                  <c:v>11.630000000000418</c:v>
                </c:pt>
                <c:pt idx="2327">
                  <c:v>11.635000000000419</c:v>
                </c:pt>
                <c:pt idx="2328">
                  <c:v>11.64000000000042</c:v>
                </c:pt>
                <c:pt idx="2329">
                  <c:v>11.645000000000421</c:v>
                </c:pt>
                <c:pt idx="2330">
                  <c:v>11.650000000000421</c:v>
                </c:pt>
                <c:pt idx="2331">
                  <c:v>11.655000000000422</c:v>
                </c:pt>
                <c:pt idx="2332">
                  <c:v>11.660000000000423</c:v>
                </c:pt>
                <c:pt idx="2333">
                  <c:v>11.665000000000424</c:v>
                </c:pt>
                <c:pt idx="2334">
                  <c:v>11.670000000000424</c:v>
                </c:pt>
                <c:pt idx="2335">
                  <c:v>11.675000000000425</c:v>
                </c:pt>
                <c:pt idx="2336">
                  <c:v>11.680000000000426</c:v>
                </c:pt>
                <c:pt idx="2337">
                  <c:v>11.685000000000427</c:v>
                </c:pt>
                <c:pt idx="2338">
                  <c:v>11.690000000000428</c:v>
                </c:pt>
                <c:pt idx="2339">
                  <c:v>11.695000000000428</c:v>
                </c:pt>
                <c:pt idx="2340">
                  <c:v>11.700000000000429</c:v>
                </c:pt>
                <c:pt idx="2341">
                  <c:v>11.70500000000043</c:v>
                </c:pt>
                <c:pt idx="2342">
                  <c:v>11.710000000000431</c:v>
                </c:pt>
                <c:pt idx="2343">
                  <c:v>11.715000000000432</c:v>
                </c:pt>
                <c:pt idx="2344">
                  <c:v>11.720000000000432</c:v>
                </c:pt>
                <c:pt idx="2345">
                  <c:v>11.725000000000433</c:v>
                </c:pt>
                <c:pt idx="2346">
                  <c:v>11.730000000000434</c:v>
                </c:pt>
                <c:pt idx="2347">
                  <c:v>11.735000000000435</c:v>
                </c:pt>
                <c:pt idx="2348">
                  <c:v>11.740000000000435</c:v>
                </c:pt>
                <c:pt idx="2349">
                  <c:v>11.745000000000436</c:v>
                </c:pt>
                <c:pt idx="2350">
                  <c:v>11.750000000000437</c:v>
                </c:pt>
                <c:pt idx="2351">
                  <c:v>11.755000000000438</c:v>
                </c:pt>
                <c:pt idx="2352">
                  <c:v>11.760000000000439</c:v>
                </c:pt>
                <c:pt idx="2353">
                  <c:v>11.765000000000439</c:v>
                </c:pt>
                <c:pt idx="2354">
                  <c:v>11.77000000000044</c:v>
                </c:pt>
                <c:pt idx="2355">
                  <c:v>11.775000000000441</c:v>
                </c:pt>
                <c:pt idx="2356">
                  <c:v>11.780000000000442</c:v>
                </c:pt>
                <c:pt idx="2357">
                  <c:v>11.785000000000442</c:v>
                </c:pt>
                <c:pt idx="2358">
                  <c:v>11.790000000000443</c:v>
                </c:pt>
                <c:pt idx="2359">
                  <c:v>11.795000000000444</c:v>
                </c:pt>
                <c:pt idx="2360">
                  <c:v>11.800000000000445</c:v>
                </c:pt>
                <c:pt idx="2361">
                  <c:v>11.805000000000446</c:v>
                </c:pt>
                <c:pt idx="2362">
                  <c:v>11.810000000000446</c:v>
                </c:pt>
                <c:pt idx="2363">
                  <c:v>11.815000000000447</c:v>
                </c:pt>
                <c:pt idx="2364">
                  <c:v>11.820000000000448</c:v>
                </c:pt>
                <c:pt idx="2365">
                  <c:v>11.825000000000449</c:v>
                </c:pt>
                <c:pt idx="2366">
                  <c:v>11.830000000000449</c:v>
                </c:pt>
                <c:pt idx="2367">
                  <c:v>11.83500000000045</c:v>
                </c:pt>
                <c:pt idx="2368">
                  <c:v>11.840000000000451</c:v>
                </c:pt>
                <c:pt idx="2369">
                  <c:v>11.845000000000452</c:v>
                </c:pt>
                <c:pt idx="2370">
                  <c:v>11.850000000000453</c:v>
                </c:pt>
                <c:pt idx="2371">
                  <c:v>11.855000000000453</c:v>
                </c:pt>
                <c:pt idx="2372">
                  <c:v>11.860000000000454</c:v>
                </c:pt>
                <c:pt idx="2373">
                  <c:v>11.865000000000455</c:v>
                </c:pt>
                <c:pt idx="2374">
                  <c:v>11.870000000000456</c:v>
                </c:pt>
                <c:pt idx="2375">
                  <c:v>11.875000000000457</c:v>
                </c:pt>
                <c:pt idx="2376">
                  <c:v>11.880000000000457</c:v>
                </c:pt>
                <c:pt idx="2377">
                  <c:v>11.885000000000458</c:v>
                </c:pt>
                <c:pt idx="2378">
                  <c:v>11.890000000000459</c:v>
                </c:pt>
                <c:pt idx="2379">
                  <c:v>11.89500000000046</c:v>
                </c:pt>
                <c:pt idx="2380">
                  <c:v>11.90000000000046</c:v>
                </c:pt>
                <c:pt idx="2381">
                  <c:v>11.905000000000461</c:v>
                </c:pt>
                <c:pt idx="2382">
                  <c:v>11.910000000000462</c:v>
                </c:pt>
                <c:pt idx="2383">
                  <c:v>11.915000000000463</c:v>
                </c:pt>
                <c:pt idx="2384">
                  <c:v>11.920000000000464</c:v>
                </c:pt>
                <c:pt idx="2385">
                  <c:v>11.925000000000464</c:v>
                </c:pt>
                <c:pt idx="2386">
                  <c:v>11.930000000000465</c:v>
                </c:pt>
                <c:pt idx="2387">
                  <c:v>11.935000000000466</c:v>
                </c:pt>
                <c:pt idx="2388">
                  <c:v>11.940000000000467</c:v>
                </c:pt>
                <c:pt idx="2389">
                  <c:v>11.945000000000467</c:v>
                </c:pt>
                <c:pt idx="2390">
                  <c:v>11.950000000000468</c:v>
                </c:pt>
                <c:pt idx="2391">
                  <c:v>11.955000000000469</c:v>
                </c:pt>
                <c:pt idx="2392">
                  <c:v>11.96000000000047</c:v>
                </c:pt>
                <c:pt idx="2393">
                  <c:v>11.965000000000471</c:v>
                </c:pt>
                <c:pt idx="2394">
                  <c:v>11.970000000000471</c:v>
                </c:pt>
                <c:pt idx="2395">
                  <c:v>11.975000000000472</c:v>
                </c:pt>
                <c:pt idx="2396">
                  <c:v>11.980000000000473</c:v>
                </c:pt>
                <c:pt idx="2397">
                  <c:v>11.985000000000474</c:v>
                </c:pt>
                <c:pt idx="2398">
                  <c:v>11.990000000000475</c:v>
                </c:pt>
                <c:pt idx="2399">
                  <c:v>11.995000000000475</c:v>
                </c:pt>
                <c:pt idx="2400">
                  <c:v>12.000000000000476</c:v>
                </c:pt>
                <c:pt idx="2401">
                  <c:v>12.005000000000477</c:v>
                </c:pt>
                <c:pt idx="2402">
                  <c:v>12.010000000000478</c:v>
                </c:pt>
                <c:pt idx="2403">
                  <c:v>12.015000000000478</c:v>
                </c:pt>
                <c:pt idx="2404">
                  <c:v>12.020000000000479</c:v>
                </c:pt>
                <c:pt idx="2405">
                  <c:v>12.02500000000048</c:v>
                </c:pt>
                <c:pt idx="2406">
                  <c:v>12.030000000000481</c:v>
                </c:pt>
                <c:pt idx="2407">
                  <c:v>12.035000000000482</c:v>
                </c:pt>
                <c:pt idx="2408">
                  <c:v>12.040000000000482</c:v>
                </c:pt>
                <c:pt idx="2409">
                  <c:v>12.045000000000483</c:v>
                </c:pt>
                <c:pt idx="2410">
                  <c:v>12.050000000000484</c:v>
                </c:pt>
                <c:pt idx="2411">
                  <c:v>12.055000000000485</c:v>
                </c:pt>
                <c:pt idx="2412">
                  <c:v>12.060000000000485</c:v>
                </c:pt>
                <c:pt idx="2413">
                  <c:v>12.065000000000486</c:v>
                </c:pt>
                <c:pt idx="2414">
                  <c:v>12.070000000000487</c:v>
                </c:pt>
                <c:pt idx="2415">
                  <c:v>12.075000000000488</c:v>
                </c:pt>
                <c:pt idx="2416">
                  <c:v>12.080000000000489</c:v>
                </c:pt>
                <c:pt idx="2417">
                  <c:v>12.085000000000489</c:v>
                </c:pt>
                <c:pt idx="2418">
                  <c:v>12.09000000000049</c:v>
                </c:pt>
                <c:pt idx="2419">
                  <c:v>12.095000000000491</c:v>
                </c:pt>
                <c:pt idx="2420">
                  <c:v>12.100000000000492</c:v>
                </c:pt>
                <c:pt idx="2421">
                  <c:v>12.105000000000492</c:v>
                </c:pt>
                <c:pt idx="2422">
                  <c:v>12.110000000000493</c:v>
                </c:pt>
                <c:pt idx="2423">
                  <c:v>12.115000000000494</c:v>
                </c:pt>
                <c:pt idx="2424">
                  <c:v>12.120000000000495</c:v>
                </c:pt>
                <c:pt idx="2425">
                  <c:v>12.125000000000496</c:v>
                </c:pt>
                <c:pt idx="2426">
                  <c:v>12.130000000000496</c:v>
                </c:pt>
                <c:pt idx="2427">
                  <c:v>12.135000000000497</c:v>
                </c:pt>
                <c:pt idx="2428">
                  <c:v>12.140000000000498</c:v>
                </c:pt>
                <c:pt idx="2429">
                  <c:v>12.145000000000499</c:v>
                </c:pt>
                <c:pt idx="2430">
                  <c:v>12.1500000000005</c:v>
                </c:pt>
                <c:pt idx="2431">
                  <c:v>12.1550000000005</c:v>
                </c:pt>
                <c:pt idx="2432">
                  <c:v>12.160000000000501</c:v>
                </c:pt>
                <c:pt idx="2433">
                  <c:v>12.165000000000502</c:v>
                </c:pt>
                <c:pt idx="2434">
                  <c:v>12.170000000000503</c:v>
                </c:pt>
                <c:pt idx="2435">
                  <c:v>12.175000000000503</c:v>
                </c:pt>
                <c:pt idx="2436">
                  <c:v>12.180000000000504</c:v>
                </c:pt>
                <c:pt idx="2437">
                  <c:v>12.185000000000505</c:v>
                </c:pt>
                <c:pt idx="2438">
                  <c:v>12.190000000000506</c:v>
                </c:pt>
                <c:pt idx="2439">
                  <c:v>12.195000000000507</c:v>
                </c:pt>
                <c:pt idx="2440">
                  <c:v>12.200000000000507</c:v>
                </c:pt>
                <c:pt idx="2441">
                  <c:v>12.205000000000508</c:v>
                </c:pt>
                <c:pt idx="2442">
                  <c:v>12.210000000000509</c:v>
                </c:pt>
                <c:pt idx="2443">
                  <c:v>12.21500000000051</c:v>
                </c:pt>
                <c:pt idx="2444">
                  <c:v>12.22000000000051</c:v>
                </c:pt>
                <c:pt idx="2445">
                  <c:v>12.225000000000511</c:v>
                </c:pt>
                <c:pt idx="2446">
                  <c:v>12.230000000000512</c:v>
                </c:pt>
                <c:pt idx="2447">
                  <c:v>12.235000000000513</c:v>
                </c:pt>
                <c:pt idx="2448">
                  <c:v>12.240000000000514</c:v>
                </c:pt>
                <c:pt idx="2449">
                  <c:v>12.245000000000514</c:v>
                </c:pt>
                <c:pt idx="2450">
                  <c:v>12.250000000000515</c:v>
                </c:pt>
                <c:pt idx="2451">
                  <c:v>12.255000000000516</c:v>
                </c:pt>
                <c:pt idx="2452">
                  <c:v>12.260000000000517</c:v>
                </c:pt>
                <c:pt idx="2453">
                  <c:v>12.265000000000517</c:v>
                </c:pt>
                <c:pt idx="2454">
                  <c:v>12.270000000000518</c:v>
                </c:pt>
                <c:pt idx="2455">
                  <c:v>12.275000000000519</c:v>
                </c:pt>
                <c:pt idx="2456">
                  <c:v>12.28000000000052</c:v>
                </c:pt>
                <c:pt idx="2457">
                  <c:v>12.285000000000521</c:v>
                </c:pt>
                <c:pt idx="2458">
                  <c:v>12.290000000000521</c:v>
                </c:pt>
                <c:pt idx="2459">
                  <c:v>12.295000000000522</c:v>
                </c:pt>
                <c:pt idx="2460">
                  <c:v>12.300000000000523</c:v>
                </c:pt>
                <c:pt idx="2461">
                  <c:v>12.305000000000524</c:v>
                </c:pt>
                <c:pt idx="2462">
                  <c:v>12.310000000000525</c:v>
                </c:pt>
                <c:pt idx="2463">
                  <c:v>12.315000000000525</c:v>
                </c:pt>
                <c:pt idx="2464">
                  <c:v>12.320000000000526</c:v>
                </c:pt>
                <c:pt idx="2465">
                  <c:v>12.325000000000527</c:v>
                </c:pt>
                <c:pt idx="2466">
                  <c:v>12.330000000000528</c:v>
                </c:pt>
                <c:pt idx="2467">
                  <c:v>12.335000000000528</c:v>
                </c:pt>
                <c:pt idx="2468">
                  <c:v>12.340000000000529</c:v>
                </c:pt>
                <c:pt idx="2469">
                  <c:v>12.34500000000053</c:v>
                </c:pt>
                <c:pt idx="2470">
                  <c:v>12.350000000000531</c:v>
                </c:pt>
                <c:pt idx="2471">
                  <c:v>12.355000000000532</c:v>
                </c:pt>
                <c:pt idx="2472">
                  <c:v>12.360000000000532</c:v>
                </c:pt>
                <c:pt idx="2473">
                  <c:v>12.365000000000533</c:v>
                </c:pt>
                <c:pt idx="2474">
                  <c:v>12.370000000000534</c:v>
                </c:pt>
                <c:pt idx="2475">
                  <c:v>12.375000000000535</c:v>
                </c:pt>
                <c:pt idx="2476">
                  <c:v>12.380000000000535</c:v>
                </c:pt>
                <c:pt idx="2477">
                  <c:v>12.385000000000536</c:v>
                </c:pt>
                <c:pt idx="2478">
                  <c:v>12.390000000000537</c:v>
                </c:pt>
                <c:pt idx="2479">
                  <c:v>12.395000000000538</c:v>
                </c:pt>
                <c:pt idx="2480">
                  <c:v>12.400000000000539</c:v>
                </c:pt>
                <c:pt idx="2481">
                  <c:v>12.405000000000539</c:v>
                </c:pt>
                <c:pt idx="2482">
                  <c:v>12.41000000000054</c:v>
                </c:pt>
                <c:pt idx="2483">
                  <c:v>12.415000000000541</c:v>
                </c:pt>
                <c:pt idx="2484">
                  <c:v>12.420000000000542</c:v>
                </c:pt>
                <c:pt idx="2485">
                  <c:v>12.425000000000542</c:v>
                </c:pt>
                <c:pt idx="2486">
                  <c:v>12.430000000000543</c:v>
                </c:pt>
                <c:pt idx="2487">
                  <c:v>12.435000000000544</c:v>
                </c:pt>
                <c:pt idx="2488">
                  <c:v>12.440000000000545</c:v>
                </c:pt>
                <c:pt idx="2489">
                  <c:v>12.445000000000546</c:v>
                </c:pt>
                <c:pt idx="2490">
                  <c:v>12.450000000000546</c:v>
                </c:pt>
                <c:pt idx="2491">
                  <c:v>12.455000000000547</c:v>
                </c:pt>
                <c:pt idx="2492">
                  <c:v>12.460000000000548</c:v>
                </c:pt>
                <c:pt idx="2493">
                  <c:v>12.465000000000549</c:v>
                </c:pt>
                <c:pt idx="2494">
                  <c:v>12.47000000000055</c:v>
                </c:pt>
                <c:pt idx="2495">
                  <c:v>12.47500000000055</c:v>
                </c:pt>
                <c:pt idx="2496">
                  <c:v>12.480000000000551</c:v>
                </c:pt>
                <c:pt idx="2497">
                  <c:v>12.485000000000552</c:v>
                </c:pt>
                <c:pt idx="2498">
                  <c:v>12.490000000000553</c:v>
                </c:pt>
                <c:pt idx="2499">
                  <c:v>12.495000000000553</c:v>
                </c:pt>
                <c:pt idx="2500">
                  <c:v>12.500000000000554</c:v>
                </c:pt>
                <c:pt idx="2501">
                  <c:v>12.505000000000555</c:v>
                </c:pt>
                <c:pt idx="2502">
                  <c:v>12.510000000000556</c:v>
                </c:pt>
                <c:pt idx="2503">
                  <c:v>12.515000000000557</c:v>
                </c:pt>
                <c:pt idx="2504">
                  <c:v>12.520000000000557</c:v>
                </c:pt>
                <c:pt idx="2505">
                  <c:v>12.525000000000558</c:v>
                </c:pt>
                <c:pt idx="2506">
                  <c:v>12.530000000000559</c:v>
                </c:pt>
                <c:pt idx="2507">
                  <c:v>12.53500000000056</c:v>
                </c:pt>
                <c:pt idx="2508">
                  <c:v>12.54000000000056</c:v>
                </c:pt>
                <c:pt idx="2509">
                  <c:v>12.545000000000561</c:v>
                </c:pt>
                <c:pt idx="2510">
                  <c:v>12.550000000000562</c:v>
                </c:pt>
                <c:pt idx="2511">
                  <c:v>12.555000000000563</c:v>
                </c:pt>
                <c:pt idx="2512">
                  <c:v>12.560000000000564</c:v>
                </c:pt>
                <c:pt idx="2513">
                  <c:v>12.565000000000564</c:v>
                </c:pt>
                <c:pt idx="2514">
                  <c:v>12.570000000000565</c:v>
                </c:pt>
                <c:pt idx="2515">
                  <c:v>12.575000000000566</c:v>
                </c:pt>
                <c:pt idx="2516">
                  <c:v>12.580000000000567</c:v>
                </c:pt>
                <c:pt idx="2517">
                  <c:v>12.585000000000568</c:v>
                </c:pt>
                <c:pt idx="2518">
                  <c:v>12.590000000000568</c:v>
                </c:pt>
                <c:pt idx="2519">
                  <c:v>12.595000000000569</c:v>
                </c:pt>
                <c:pt idx="2520">
                  <c:v>12.60000000000057</c:v>
                </c:pt>
                <c:pt idx="2521">
                  <c:v>12.605000000000571</c:v>
                </c:pt>
                <c:pt idx="2522">
                  <c:v>12.610000000000571</c:v>
                </c:pt>
                <c:pt idx="2523">
                  <c:v>12.615000000000572</c:v>
                </c:pt>
                <c:pt idx="2524">
                  <c:v>12.620000000000573</c:v>
                </c:pt>
                <c:pt idx="2525">
                  <c:v>12.625000000000574</c:v>
                </c:pt>
                <c:pt idx="2526">
                  <c:v>12.630000000000575</c:v>
                </c:pt>
                <c:pt idx="2527">
                  <c:v>12.635000000000575</c:v>
                </c:pt>
                <c:pt idx="2528">
                  <c:v>12.640000000000576</c:v>
                </c:pt>
                <c:pt idx="2529">
                  <c:v>12.645000000000577</c:v>
                </c:pt>
                <c:pt idx="2530">
                  <c:v>12.650000000000578</c:v>
                </c:pt>
                <c:pt idx="2531">
                  <c:v>12.655000000000578</c:v>
                </c:pt>
                <c:pt idx="2532">
                  <c:v>12.660000000000579</c:v>
                </c:pt>
                <c:pt idx="2533">
                  <c:v>12.66500000000058</c:v>
                </c:pt>
                <c:pt idx="2534">
                  <c:v>12.670000000000581</c:v>
                </c:pt>
                <c:pt idx="2535">
                  <c:v>12.675000000000582</c:v>
                </c:pt>
                <c:pt idx="2536">
                  <c:v>12.680000000000582</c:v>
                </c:pt>
                <c:pt idx="2537">
                  <c:v>12.685000000000583</c:v>
                </c:pt>
                <c:pt idx="2538">
                  <c:v>12.690000000000584</c:v>
                </c:pt>
                <c:pt idx="2539">
                  <c:v>12.695000000000585</c:v>
                </c:pt>
                <c:pt idx="2540">
                  <c:v>12.700000000000585</c:v>
                </c:pt>
                <c:pt idx="2541">
                  <c:v>12.705000000000586</c:v>
                </c:pt>
                <c:pt idx="2542">
                  <c:v>12.710000000000587</c:v>
                </c:pt>
                <c:pt idx="2543">
                  <c:v>12.715000000000588</c:v>
                </c:pt>
                <c:pt idx="2544">
                  <c:v>12.720000000000589</c:v>
                </c:pt>
                <c:pt idx="2545">
                  <c:v>12.725000000000589</c:v>
                </c:pt>
                <c:pt idx="2546">
                  <c:v>12.73000000000059</c:v>
                </c:pt>
                <c:pt idx="2547">
                  <c:v>12.735000000000591</c:v>
                </c:pt>
                <c:pt idx="2548">
                  <c:v>12.740000000000592</c:v>
                </c:pt>
                <c:pt idx="2549">
                  <c:v>12.745000000000593</c:v>
                </c:pt>
                <c:pt idx="2550">
                  <c:v>12.750000000000593</c:v>
                </c:pt>
                <c:pt idx="2551">
                  <c:v>12.755000000000594</c:v>
                </c:pt>
                <c:pt idx="2552">
                  <c:v>12.760000000000595</c:v>
                </c:pt>
                <c:pt idx="2553">
                  <c:v>12.765000000000596</c:v>
                </c:pt>
                <c:pt idx="2554">
                  <c:v>12.770000000000596</c:v>
                </c:pt>
                <c:pt idx="2555">
                  <c:v>12.775000000000597</c:v>
                </c:pt>
                <c:pt idx="2556">
                  <c:v>12.780000000000598</c:v>
                </c:pt>
                <c:pt idx="2557">
                  <c:v>12.785000000000599</c:v>
                </c:pt>
                <c:pt idx="2558">
                  <c:v>12.7900000000006</c:v>
                </c:pt>
                <c:pt idx="2559">
                  <c:v>12.7950000000006</c:v>
                </c:pt>
                <c:pt idx="2560">
                  <c:v>12.800000000000601</c:v>
                </c:pt>
                <c:pt idx="2561">
                  <c:v>12.805000000000602</c:v>
                </c:pt>
                <c:pt idx="2562">
                  <c:v>12.810000000000603</c:v>
                </c:pt>
                <c:pt idx="2563">
                  <c:v>12.815000000000603</c:v>
                </c:pt>
                <c:pt idx="2564">
                  <c:v>12.820000000000604</c:v>
                </c:pt>
                <c:pt idx="2565">
                  <c:v>12.825000000000605</c:v>
                </c:pt>
                <c:pt idx="2566">
                  <c:v>12.830000000000606</c:v>
                </c:pt>
                <c:pt idx="2567">
                  <c:v>12.835000000000607</c:v>
                </c:pt>
                <c:pt idx="2568">
                  <c:v>12.840000000000607</c:v>
                </c:pt>
                <c:pt idx="2569">
                  <c:v>12.845000000000608</c:v>
                </c:pt>
                <c:pt idx="2570">
                  <c:v>12.850000000000609</c:v>
                </c:pt>
                <c:pt idx="2571">
                  <c:v>12.85500000000061</c:v>
                </c:pt>
                <c:pt idx="2572">
                  <c:v>12.86000000000061</c:v>
                </c:pt>
                <c:pt idx="2573">
                  <c:v>12.865000000000611</c:v>
                </c:pt>
                <c:pt idx="2574">
                  <c:v>12.870000000000612</c:v>
                </c:pt>
                <c:pt idx="2575">
                  <c:v>12.875000000000613</c:v>
                </c:pt>
                <c:pt idx="2576">
                  <c:v>12.880000000000614</c:v>
                </c:pt>
                <c:pt idx="2577">
                  <c:v>12.885000000000614</c:v>
                </c:pt>
                <c:pt idx="2578">
                  <c:v>12.890000000000615</c:v>
                </c:pt>
                <c:pt idx="2579">
                  <c:v>12.895000000000616</c:v>
                </c:pt>
                <c:pt idx="2580">
                  <c:v>12.900000000000617</c:v>
                </c:pt>
                <c:pt idx="2581">
                  <c:v>12.905000000000618</c:v>
                </c:pt>
                <c:pt idx="2582">
                  <c:v>12.910000000000618</c:v>
                </c:pt>
                <c:pt idx="2583">
                  <c:v>12.915000000000619</c:v>
                </c:pt>
                <c:pt idx="2584">
                  <c:v>12.92000000000062</c:v>
                </c:pt>
                <c:pt idx="2585">
                  <c:v>12.925000000000621</c:v>
                </c:pt>
                <c:pt idx="2586">
                  <c:v>12.930000000000621</c:v>
                </c:pt>
                <c:pt idx="2587">
                  <c:v>12.935000000000622</c:v>
                </c:pt>
                <c:pt idx="2588">
                  <c:v>12.940000000000623</c:v>
                </c:pt>
                <c:pt idx="2589">
                  <c:v>12.945000000000624</c:v>
                </c:pt>
                <c:pt idx="2590">
                  <c:v>12.950000000000625</c:v>
                </c:pt>
                <c:pt idx="2591">
                  <c:v>12.955000000000625</c:v>
                </c:pt>
                <c:pt idx="2592">
                  <c:v>12.960000000000626</c:v>
                </c:pt>
                <c:pt idx="2593">
                  <c:v>12.965000000000627</c:v>
                </c:pt>
                <c:pt idx="2594">
                  <c:v>12.970000000000628</c:v>
                </c:pt>
                <c:pt idx="2595">
                  <c:v>12.975000000000628</c:v>
                </c:pt>
                <c:pt idx="2596">
                  <c:v>12.980000000000629</c:v>
                </c:pt>
                <c:pt idx="2597">
                  <c:v>12.98500000000063</c:v>
                </c:pt>
                <c:pt idx="2598">
                  <c:v>12.990000000000631</c:v>
                </c:pt>
                <c:pt idx="2599">
                  <c:v>12.995000000000632</c:v>
                </c:pt>
                <c:pt idx="2600">
                  <c:v>13.000000000000632</c:v>
                </c:pt>
                <c:pt idx="2601">
                  <c:v>13.005000000000633</c:v>
                </c:pt>
                <c:pt idx="2602">
                  <c:v>13.010000000000634</c:v>
                </c:pt>
                <c:pt idx="2603">
                  <c:v>13.015000000000635</c:v>
                </c:pt>
                <c:pt idx="2604">
                  <c:v>13.020000000000636</c:v>
                </c:pt>
                <c:pt idx="2605">
                  <c:v>13.025000000000636</c:v>
                </c:pt>
                <c:pt idx="2606">
                  <c:v>13.030000000000637</c:v>
                </c:pt>
                <c:pt idx="2607">
                  <c:v>13.035000000000638</c:v>
                </c:pt>
                <c:pt idx="2608">
                  <c:v>13.040000000000639</c:v>
                </c:pt>
                <c:pt idx="2609">
                  <c:v>13.045000000000639</c:v>
                </c:pt>
                <c:pt idx="2610">
                  <c:v>13.05000000000064</c:v>
                </c:pt>
                <c:pt idx="2611">
                  <c:v>13.055000000000641</c:v>
                </c:pt>
                <c:pt idx="2612">
                  <c:v>13.060000000000642</c:v>
                </c:pt>
                <c:pt idx="2613">
                  <c:v>13.065000000000643</c:v>
                </c:pt>
                <c:pt idx="2614">
                  <c:v>13.070000000000643</c:v>
                </c:pt>
                <c:pt idx="2615">
                  <c:v>13.075000000000644</c:v>
                </c:pt>
                <c:pt idx="2616">
                  <c:v>13.080000000000645</c:v>
                </c:pt>
                <c:pt idx="2617">
                  <c:v>13.085000000000646</c:v>
                </c:pt>
                <c:pt idx="2618">
                  <c:v>13.090000000000646</c:v>
                </c:pt>
                <c:pt idx="2619">
                  <c:v>13.095000000000647</c:v>
                </c:pt>
                <c:pt idx="2620">
                  <c:v>13.100000000000648</c:v>
                </c:pt>
                <c:pt idx="2621">
                  <c:v>13.105000000000649</c:v>
                </c:pt>
                <c:pt idx="2622">
                  <c:v>13.11000000000065</c:v>
                </c:pt>
                <c:pt idx="2623">
                  <c:v>13.11500000000065</c:v>
                </c:pt>
                <c:pt idx="2624">
                  <c:v>13.120000000000651</c:v>
                </c:pt>
                <c:pt idx="2625">
                  <c:v>13.125000000000652</c:v>
                </c:pt>
                <c:pt idx="2626">
                  <c:v>13.130000000000653</c:v>
                </c:pt>
                <c:pt idx="2627">
                  <c:v>13.135000000000653</c:v>
                </c:pt>
                <c:pt idx="2628">
                  <c:v>13.140000000000654</c:v>
                </c:pt>
                <c:pt idx="2629">
                  <c:v>13.145000000000655</c:v>
                </c:pt>
                <c:pt idx="2630">
                  <c:v>13.150000000000656</c:v>
                </c:pt>
                <c:pt idx="2631">
                  <c:v>13.155000000000657</c:v>
                </c:pt>
                <c:pt idx="2632">
                  <c:v>13.160000000000657</c:v>
                </c:pt>
                <c:pt idx="2633">
                  <c:v>13.165000000000658</c:v>
                </c:pt>
                <c:pt idx="2634">
                  <c:v>13.170000000000659</c:v>
                </c:pt>
                <c:pt idx="2635">
                  <c:v>13.17500000000066</c:v>
                </c:pt>
                <c:pt idx="2636">
                  <c:v>13.180000000000661</c:v>
                </c:pt>
                <c:pt idx="2637">
                  <c:v>13.185000000000661</c:v>
                </c:pt>
                <c:pt idx="2638">
                  <c:v>13.190000000000662</c:v>
                </c:pt>
                <c:pt idx="2639">
                  <c:v>13.195000000000663</c:v>
                </c:pt>
                <c:pt idx="2640">
                  <c:v>13.200000000000664</c:v>
                </c:pt>
                <c:pt idx="2641">
                  <c:v>13.205000000000664</c:v>
                </c:pt>
                <c:pt idx="2642">
                  <c:v>13.210000000000665</c:v>
                </c:pt>
                <c:pt idx="2643">
                  <c:v>13.215000000000666</c:v>
                </c:pt>
                <c:pt idx="2644">
                  <c:v>13.220000000000667</c:v>
                </c:pt>
                <c:pt idx="2645">
                  <c:v>13.225000000000668</c:v>
                </c:pt>
                <c:pt idx="2646">
                  <c:v>13.230000000000668</c:v>
                </c:pt>
                <c:pt idx="2647">
                  <c:v>13.235000000000669</c:v>
                </c:pt>
                <c:pt idx="2648">
                  <c:v>13.24000000000067</c:v>
                </c:pt>
                <c:pt idx="2649">
                  <c:v>13.245000000000671</c:v>
                </c:pt>
                <c:pt idx="2650">
                  <c:v>13.250000000000671</c:v>
                </c:pt>
                <c:pt idx="2651">
                  <c:v>13.255000000000672</c:v>
                </c:pt>
                <c:pt idx="2652">
                  <c:v>13.260000000000673</c:v>
                </c:pt>
                <c:pt idx="2653">
                  <c:v>13.265000000000674</c:v>
                </c:pt>
                <c:pt idx="2654">
                  <c:v>13.270000000000675</c:v>
                </c:pt>
                <c:pt idx="2655">
                  <c:v>13.275000000000675</c:v>
                </c:pt>
                <c:pt idx="2656">
                  <c:v>13.280000000000676</c:v>
                </c:pt>
                <c:pt idx="2657">
                  <c:v>13.285000000000677</c:v>
                </c:pt>
                <c:pt idx="2658">
                  <c:v>13.290000000000678</c:v>
                </c:pt>
                <c:pt idx="2659">
                  <c:v>13.295000000000678</c:v>
                </c:pt>
                <c:pt idx="2660">
                  <c:v>13.300000000000679</c:v>
                </c:pt>
                <c:pt idx="2661">
                  <c:v>13.30500000000068</c:v>
                </c:pt>
                <c:pt idx="2662">
                  <c:v>13.310000000000681</c:v>
                </c:pt>
                <c:pt idx="2663">
                  <c:v>13.315000000000682</c:v>
                </c:pt>
                <c:pt idx="2664">
                  <c:v>13.320000000000682</c:v>
                </c:pt>
                <c:pt idx="2665">
                  <c:v>13.325000000000683</c:v>
                </c:pt>
                <c:pt idx="2666">
                  <c:v>13.330000000000684</c:v>
                </c:pt>
                <c:pt idx="2667">
                  <c:v>13.335000000000685</c:v>
                </c:pt>
                <c:pt idx="2668">
                  <c:v>13.340000000000686</c:v>
                </c:pt>
                <c:pt idx="2669">
                  <c:v>13.345000000000686</c:v>
                </c:pt>
                <c:pt idx="2670">
                  <c:v>13.350000000000687</c:v>
                </c:pt>
                <c:pt idx="2671">
                  <c:v>13.355000000000688</c:v>
                </c:pt>
                <c:pt idx="2672">
                  <c:v>13.360000000000689</c:v>
                </c:pt>
                <c:pt idx="2673">
                  <c:v>13.365000000000689</c:v>
                </c:pt>
                <c:pt idx="2674">
                  <c:v>13.37000000000069</c:v>
                </c:pt>
                <c:pt idx="2675">
                  <c:v>13.375000000000691</c:v>
                </c:pt>
                <c:pt idx="2676">
                  <c:v>13.380000000000692</c:v>
                </c:pt>
                <c:pt idx="2677">
                  <c:v>13.385000000000693</c:v>
                </c:pt>
                <c:pt idx="2678">
                  <c:v>13.390000000000693</c:v>
                </c:pt>
                <c:pt idx="2679">
                  <c:v>13.395000000000694</c:v>
                </c:pt>
                <c:pt idx="2680">
                  <c:v>13.400000000000695</c:v>
                </c:pt>
                <c:pt idx="2681">
                  <c:v>13.405000000000696</c:v>
                </c:pt>
                <c:pt idx="2682">
                  <c:v>13.410000000000696</c:v>
                </c:pt>
                <c:pt idx="2683">
                  <c:v>13.415000000000697</c:v>
                </c:pt>
                <c:pt idx="2684">
                  <c:v>13.420000000000698</c:v>
                </c:pt>
                <c:pt idx="2685">
                  <c:v>13.425000000000699</c:v>
                </c:pt>
                <c:pt idx="2686">
                  <c:v>13.4300000000007</c:v>
                </c:pt>
                <c:pt idx="2687">
                  <c:v>13.4350000000007</c:v>
                </c:pt>
                <c:pt idx="2688">
                  <c:v>13.440000000000701</c:v>
                </c:pt>
                <c:pt idx="2689">
                  <c:v>13.445000000000702</c:v>
                </c:pt>
                <c:pt idx="2690">
                  <c:v>13.450000000000703</c:v>
                </c:pt>
                <c:pt idx="2691">
                  <c:v>13.455000000000704</c:v>
                </c:pt>
                <c:pt idx="2692">
                  <c:v>13.460000000000704</c:v>
                </c:pt>
                <c:pt idx="2693">
                  <c:v>13.465000000000705</c:v>
                </c:pt>
                <c:pt idx="2694">
                  <c:v>13.470000000000706</c:v>
                </c:pt>
                <c:pt idx="2695">
                  <c:v>13.475000000000707</c:v>
                </c:pt>
                <c:pt idx="2696">
                  <c:v>13.480000000000707</c:v>
                </c:pt>
                <c:pt idx="2697">
                  <c:v>13.485000000000708</c:v>
                </c:pt>
                <c:pt idx="2698">
                  <c:v>13.490000000000709</c:v>
                </c:pt>
                <c:pt idx="2699">
                  <c:v>13.49500000000071</c:v>
                </c:pt>
                <c:pt idx="2700">
                  <c:v>13.500000000000711</c:v>
                </c:pt>
                <c:pt idx="2701">
                  <c:v>13.505000000000711</c:v>
                </c:pt>
                <c:pt idx="2702">
                  <c:v>13.510000000000712</c:v>
                </c:pt>
                <c:pt idx="2703">
                  <c:v>13.515000000000713</c:v>
                </c:pt>
                <c:pt idx="2704">
                  <c:v>13.520000000000714</c:v>
                </c:pt>
                <c:pt idx="2705">
                  <c:v>13.525000000000714</c:v>
                </c:pt>
                <c:pt idx="2706">
                  <c:v>13.530000000000715</c:v>
                </c:pt>
                <c:pt idx="2707">
                  <c:v>13.535000000000716</c:v>
                </c:pt>
                <c:pt idx="2708">
                  <c:v>13.540000000000717</c:v>
                </c:pt>
                <c:pt idx="2709">
                  <c:v>13.545000000000718</c:v>
                </c:pt>
                <c:pt idx="2710">
                  <c:v>13.550000000000718</c:v>
                </c:pt>
                <c:pt idx="2711">
                  <c:v>13.555000000000719</c:v>
                </c:pt>
                <c:pt idx="2712">
                  <c:v>13.56000000000072</c:v>
                </c:pt>
                <c:pt idx="2713">
                  <c:v>13.565000000000721</c:v>
                </c:pt>
                <c:pt idx="2714">
                  <c:v>13.570000000000721</c:v>
                </c:pt>
                <c:pt idx="2715">
                  <c:v>13.575000000000722</c:v>
                </c:pt>
                <c:pt idx="2716">
                  <c:v>13.580000000000723</c:v>
                </c:pt>
                <c:pt idx="2717">
                  <c:v>13.585000000000724</c:v>
                </c:pt>
                <c:pt idx="2718">
                  <c:v>13.590000000000725</c:v>
                </c:pt>
                <c:pt idx="2719">
                  <c:v>13.595000000000725</c:v>
                </c:pt>
                <c:pt idx="2720">
                  <c:v>13.600000000000726</c:v>
                </c:pt>
                <c:pt idx="2721">
                  <c:v>13.605000000000727</c:v>
                </c:pt>
                <c:pt idx="2722">
                  <c:v>13.610000000000728</c:v>
                </c:pt>
                <c:pt idx="2723">
                  <c:v>13.615000000000729</c:v>
                </c:pt>
                <c:pt idx="2724">
                  <c:v>13.620000000000729</c:v>
                </c:pt>
                <c:pt idx="2725">
                  <c:v>13.62500000000073</c:v>
                </c:pt>
                <c:pt idx="2726">
                  <c:v>13.630000000000731</c:v>
                </c:pt>
                <c:pt idx="2727">
                  <c:v>13.635000000000732</c:v>
                </c:pt>
                <c:pt idx="2728">
                  <c:v>13.640000000000732</c:v>
                </c:pt>
                <c:pt idx="2729">
                  <c:v>13.645000000000733</c:v>
                </c:pt>
                <c:pt idx="2730">
                  <c:v>13.650000000000734</c:v>
                </c:pt>
                <c:pt idx="2731">
                  <c:v>13.655000000000735</c:v>
                </c:pt>
                <c:pt idx="2732">
                  <c:v>13.660000000000736</c:v>
                </c:pt>
                <c:pt idx="2733">
                  <c:v>13.665000000000736</c:v>
                </c:pt>
                <c:pt idx="2734">
                  <c:v>13.670000000000737</c:v>
                </c:pt>
                <c:pt idx="2735">
                  <c:v>13.675000000000738</c:v>
                </c:pt>
                <c:pt idx="2736">
                  <c:v>13.680000000000739</c:v>
                </c:pt>
                <c:pt idx="2737">
                  <c:v>13.685000000000739</c:v>
                </c:pt>
                <c:pt idx="2738">
                  <c:v>13.69000000000074</c:v>
                </c:pt>
                <c:pt idx="2739">
                  <c:v>13.695000000000741</c:v>
                </c:pt>
                <c:pt idx="2740">
                  <c:v>13.700000000000742</c:v>
                </c:pt>
                <c:pt idx="2741">
                  <c:v>13.705000000000743</c:v>
                </c:pt>
                <c:pt idx="2742">
                  <c:v>13.710000000000743</c:v>
                </c:pt>
                <c:pt idx="2743">
                  <c:v>13.715000000000744</c:v>
                </c:pt>
                <c:pt idx="2744">
                  <c:v>13.720000000000745</c:v>
                </c:pt>
                <c:pt idx="2745">
                  <c:v>13.725000000000746</c:v>
                </c:pt>
                <c:pt idx="2746">
                  <c:v>13.730000000000746</c:v>
                </c:pt>
                <c:pt idx="2747">
                  <c:v>13.735000000000747</c:v>
                </c:pt>
                <c:pt idx="2748">
                  <c:v>13.740000000000748</c:v>
                </c:pt>
                <c:pt idx="2749">
                  <c:v>13.745000000000749</c:v>
                </c:pt>
                <c:pt idx="2750">
                  <c:v>13.75000000000075</c:v>
                </c:pt>
                <c:pt idx="2751">
                  <c:v>13.75500000000075</c:v>
                </c:pt>
                <c:pt idx="2752">
                  <c:v>13.760000000000751</c:v>
                </c:pt>
                <c:pt idx="2753">
                  <c:v>13.765000000000752</c:v>
                </c:pt>
                <c:pt idx="2754">
                  <c:v>13.770000000000753</c:v>
                </c:pt>
                <c:pt idx="2755">
                  <c:v>13.775000000000754</c:v>
                </c:pt>
                <c:pt idx="2756">
                  <c:v>13.780000000000754</c:v>
                </c:pt>
                <c:pt idx="2757">
                  <c:v>13.785000000000755</c:v>
                </c:pt>
                <c:pt idx="2758">
                  <c:v>13.790000000000756</c:v>
                </c:pt>
                <c:pt idx="2759">
                  <c:v>13.795000000000757</c:v>
                </c:pt>
                <c:pt idx="2760">
                  <c:v>13.800000000000757</c:v>
                </c:pt>
                <c:pt idx="2761">
                  <c:v>13.805000000000758</c:v>
                </c:pt>
                <c:pt idx="2762">
                  <c:v>13.810000000000759</c:v>
                </c:pt>
                <c:pt idx="2763">
                  <c:v>13.81500000000076</c:v>
                </c:pt>
                <c:pt idx="2764">
                  <c:v>13.820000000000761</c:v>
                </c:pt>
                <c:pt idx="2765">
                  <c:v>13.825000000000761</c:v>
                </c:pt>
                <c:pt idx="2766">
                  <c:v>13.830000000000762</c:v>
                </c:pt>
                <c:pt idx="2767">
                  <c:v>13.835000000000763</c:v>
                </c:pt>
                <c:pt idx="2768">
                  <c:v>13.840000000000764</c:v>
                </c:pt>
                <c:pt idx="2769">
                  <c:v>13.845000000000764</c:v>
                </c:pt>
                <c:pt idx="2770">
                  <c:v>13.850000000000765</c:v>
                </c:pt>
                <c:pt idx="2771">
                  <c:v>13.855000000000766</c:v>
                </c:pt>
                <c:pt idx="2772">
                  <c:v>13.860000000000767</c:v>
                </c:pt>
                <c:pt idx="2773">
                  <c:v>13.865000000000768</c:v>
                </c:pt>
                <c:pt idx="2774">
                  <c:v>13.870000000000768</c:v>
                </c:pt>
                <c:pt idx="2775">
                  <c:v>13.875000000000769</c:v>
                </c:pt>
                <c:pt idx="2776">
                  <c:v>13.88000000000077</c:v>
                </c:pt>
                <c:pt idx="2777">
                  <c:v>13.885000000000771</c:v>
                </c:pt>
                <c:pt idx="2778">
                  <c:v>13.890000000000772</c:v>
                </c:pt>
                <c:pt idx="2779">
                  <c:v>13.895000000000772</c:v>
                </c:pt>
                <c:pt idx="2780">
                  <c:v>13.900000000000773</c:v>
                </c:pt>
                <c:pt idx="2781">
                  <c:v>13.905000000000774</c:v>
                </c:pt>
                <c:pt idx="2782">
                  <c:v>13.910000000000775</c:v>
                </c:pt>
                <c:pt idx="2783">
                  <c:v>13.915000000000775</c:v>
                </c:pt>
                <c:pt idx="2784">
                  <c:v>13.920000000000776</c:v>
                </c:pt>
                <c:pt idx="2785">
                  <c:v>13.925000000000777</c:v>
                </c:pt>
                <c:pt idx="2786">
                  <c:v>13.930000000000778</c:v>
                </c:pt>
                <c:pt idx="2787">
                  <c:v>13.935000000000779</c:v>
                </c:pt>
                <c:pt idx="2788">
                  <c:v>13.940000000000779</c:v>
                </c:pt>
                <c:pt idx="2789">
                  <c:v>13.94500000000078</c:v>
                </c:pt>
                <c:pt idx="2790">
                  <c:v>13.950000000000781</c:v>
                </c:pt>
                <c:pt idx="2791">
                  <c:v>13.955000000000782</c:v>
                </c:pt>
                <c:pt idx="2792">
                  <c:v>13.960000000000782</c:v>
                </c:pt>
                <c:pt idx="2793">
                  <c:v>13.965000000000783</c:v>
                </c:pt>
                <c:pt idx="2794">
                  <c:v>13.970000000000784</c:v>
                </c:pt>
                <c:pt idx="2795">
                  <c:v>13.975000000000785</c:v>
                </c:pt>
                <c:pt idx="2796">
                  <c:v>13.980000000000786</c:v>
                </c:pt>
                <c:pt idx="2797">
                  <c:v>13.985000000000786</c:v>
                </c:pt>
                <c:pt idx="2798">
                  <c:v>13.990000000000787</c:v>
                </c:pt>
                <c:pt idx="2799">
                  <c:v>13.995000000000788</c:v>
                </c:pt>
                <c:pt idx="2800">
                  <c:v>14.000000000000789</c:v>
                </c:pt>
                <c:pt idx="2801">
                  <c:v>14.005000000000789</c:v>
                </c:pt>
                <c:pt idx="2802">
                  <c:v>14.01000000000079</c:v>
                </c:pt>
                <c:pt idx="2803">
                  <c:v>14.015000000000791</c:v>
                </c:pt>
                <c:pt idx="2804">
                  <c:v>14.020000000000792</c:v>
                </c:pt>
                <c:pt idx="2805">
                  <c:v>14.025000000000793</c:v>
                </c:pt>
                <c:pt idx="2806">
                  <c:v>14.030000000000793</c:v>
                </c:pt>
                <c:pt idx="2807">
                  <c:v>14.035000000000794</c:v>
                </c:pt>
                <c:pt idx="2808">
                  <c:v>14.040000000000795</c:v>
                </c:pt>
                <c:pt idx="2809">
                  <c:v>14.045000000000796</c:v>
                </c:pt>
                <c:pt idx="2810">
                  <c:v>14.050000000000797</c:v>
                </c:pt>
                <c:pt idx="2811">
                  <c:v>14.055000000000797</c:v>
                </c:pt>
                <c:pt idx="2812">
                  <c:v>14.060000000000798</c:v>
                </c:pt>
                <c:pt idx="2813">
                  <c:v>14.065000000000799</c:v>
                </c:pt>
                <c:pt idx="2814">
                  <c:v>14.0700000000008</c:v>
                </c:pt>
                <c:pt idx="2815">
                  <c:v>14.0750000000008</c:v>
                </c:pt>
                <c:pt idx="2816">
                  <c:v>14.080000000000801</c:v>
                </c:pt>
                <c:pt idx="2817">
                  <c:v>14.085000000000802</c:v>
                </c:pt>
                <c:pt idx="2818">
                  <c:v>14.090000000000803</c:v>
                </c:pt>
                <c:pt idx="2819">
                  <c:v>14.095000000000804</c:v>
                </c:pt>
                <c:pt idx="2820">
                  <c:v>14.100000000000804</c:v>
                </c:pt>
                <c:pt idx="2821">
                  <c:v>14.105000000000805</c:v>
                </c:pt>
                <c:pt idx="2822">
                  <c:v>14.110000000000806</c:v>
                </c:pt>
                <c:pt idx="2823">
                  <c:v>14.115000000000807</c:v>
                </c:pt>
                <c:pt idx="2824">
                  <c:v>14.120000000000807</c:v>
                </c:pt>
                <c:pt idx="2825">
                  <c:v>14.125000000000808</c:v>
                </c:pt>
                <c:pt idx="2826">
                  <c:v>14.130000000000809</c:v>
                </c:pt>
                <c:pt idx="2827">
                  <c:v>14.13500000000081</c:v>
                </c:pt>
                <c:pt idx="2828">
                  <c:v>14.140000000000811</c:v>
                </c:pt>
                <c:pt idx="2829">
                  <c:v>14.145000000000811</c:v>
                </c:pt>
                <c:pt idx="2830">
                  <c:v>14.150000000000812</c:v>
                </c:pt>
                <c:pt idx="2831">
                  <c:v>14.155000000000813</c:v>
                </c:pt>
                <c:pt idx="2832">
                  <c:v>14.160000000000814</c:v>
                </c:pt>
                <c:pt idx="2833">
                  <c:v>14.165000000000814</c:v>
                </c:pt>
                <c:pt idx="2834">
                  <c:v>14.170000000000815</c:v>
                </c:pt>
                <c:pt idx="2835">
                  <c:v>14.175000000000816</c:v>
                </c:pt>
                <c:pt idx="2836">
                  <c:v>14.180000000000817</c:v>
                </c:pt>
                <c:pt idx="2837">
                  <c:v>14.185000000000818</c:v>
                </c:pt>
                <c:pt idx="2838">
                  <c:v>14.190000000000818</c:v>
                </c:pt>
                <c:pt idx="2839">
                  <c:v>14.195000000000819</c:v>
                </c:pt>
                <c:pt idx="2840">
                  <c:v>14.20000000000082</c:v>
                </c:pt>
                <c:pt idx="2841">
                  <c:v>14.205000000000821</c:v>
                </c:pt>
                <c:pt idx="2842">
                  <c:v>14.210000000000822</c:v>
                </c:pt>
                <c:pt idx="2843">
                  <c:v>14.215000000000822</c:v>
                </c:pt>
                <c:pt idx="2844">
                  <c:v>14.220000000000823</c:v>
                </c:pt>
                <c:pt idx="2845">
                  <c:v>14.225000000000824</c:v>
                </c:pt>
                <c:pt idx="2846">
                  <c:v>14.230000000000825</c:v>
                </c:pt>
                <c:pt idx="2847">
                  <c:v>14.235000000000825</c:v>
                </c:pt>
                <c:pt idx="2848">
                  <c:v>14.240000000000826</c:v>
                </c:pt>
                <c:pt idx="2849">
                  <c:v>14.245000000000827</c:v>
                </c:pt>
                <c:pt idx="2850">
                  <c:v>14.250000000000828</c:v>
                </c:pt>
                <c:pt idx="2851">
                  <c:v>14.255000000000829</c:v>
                </c:pt>
                <c:pt idx="2852">
                  <c:v>14.260000000000829</c:v>
                </c:pt>
                <c:pt idx="2853">
                  <c:v>14.26500000000083</c:v>
                </c:pt>
                <c:pt idx="2854">
                  <c:v>14.270000000000831</c:v>
                </c:pt>
                <c:pt idx="2855">
                  <c:v>14.275000000000832</c:v>
                </c:pt>
                <c:pt idx="2856">
                  <c:v>14.280000000000832</c:v>
                </c:pt>
                <c:pt idx="2857">
                  <c:v>14.285000000000833</c:v>
                </c:pt>
                <c:pt idx="2858">
                  <c:v>14.290000000000834</c:v>
                </c:pt>
                <c:pt idx="2859">
                  <c:v>14.295000000000835</c:v>
                </c:pt>
                <c:pt idx="2860">
                  <c:v>14.300000000000836</c:v>
                </c:pt>
                <c:pt idx="2861">
                  <c:v>14.305000000000836</c:v>
                </c:pt>
                <c:pt idx="2862">
                  <c:v>14.310000000000837</c:v>
                </c:pt>
                <c:pt idx="2863">
                  <c:v>14.315000000000838</c:v>
                </c:pt>
                <c:pt idx="2864">
                  <c:v>14.320000000000839</c:v>
                </c:pt>
                <c:pt idx="2865">
                  <c:v>14.32500000000084</c:v>
                </c:pt>
                <c:pt idx="2866">
                  <c:v>14.33000000000084</c:v>
                </c:pt>
                <c:pt idx="2867">
                  <c:v>14.335000000000841</c:v>
                </c:pt>
                <c:pt idx="2868">
                  <c:v>14.340000000000842</c:v>
                </c:pt>
                <c:pt idx="2869">
                  <c:v>14.345000000000843</c:v>
                </c:pt>
                <c:pt idx="2870">
                  <c:v>14.350000000000843</c:v>
                </c:pt>
                <c:pt idx="2871">
                  <c:v>14.355000000000844</c:v>
                </c:pt>
                <c:pt idx="2872">
                  <c:v>14.360000000000845</c:v>
                </c:pt>
                <c:pt idx="2873">
                  <c:v>14.365000000000846</c:v>
                </c:pt>
                <c:pt idx="2874">
                  <c:v>14.370000000000847</c:v>
                </c:pt>
                <c:pt idx="2875">
                  <c:v>14.375000000000847</c:v>
                </c:pt>
                <c:pt idx="2876">
                  <c:v>14.380000000000848</c:v>
                </c:pt>
                <c:pt idx="2877">
                  <c:v>14.385000000000849</c:v>
                </c:pt>
                <c:pt idx="2878">
                  <c:v>14.39000000000085</c:v>
                </c:pt>
                <c:pt idx="2879">
                  <c:v>14.39500000000085</c:v>
                </c:pt>
                <c:pt idx="2880">
                  <c:v>14.400000000000851</c:v>
                </c:pt>
                <c:pt idx="2881">
                  <c:v>14.405000000000852</c:v>
                </c:pt>
                <c:pt idx="2882">
                  <c:v>14.410000000000853</c:v>
                </c:pt>
                <c:pt idx="2883">
                  <c:v>14.415000000000854</c:v>
                </c:pt>
                <c:pt idx="2884">
                  <c:v>14.420000000000854</c:v>
                </c:pt>
                <c:pt idx="2885">
                  <c:v>14.425000000000855</c:v>
                </c:pt>
                <c:pt idx="2886">
                  <c:v>14.430000000000856</c:v>
                </c:pt>
                <c:pt idx="2887">
                  <c:v>14.435000000000857</c:v>
                </c:pt>
                <c:pt idx="2888">
                  <c:v>14.440000000000857</c:v>
                </c:pt>
                <c:pt idx="2889">
                  <c:v>14.445000000000858</c:v>
                </c:pt>
                <c:pt idx="2890">
                  <c:v>14.450000000000859</c:v>
                </c:pt>
                <c:pt idx="2891">
                  <c:v>14.45500000000086</c:v>
                </c:pt>
                <c:pt idx="2892">
                  <c:v>14.460000000000861</c:v>
                </c:pt>
                <c:pt idx="2893">
                  <c:v>14.465000000000861</c:v>
                </c:pt>
                <c:pt idx="2894">
                  <c:v>14.470000000000862</c:v>
                </c:pt>
                <c:pt idx="2895">
                  <c:v>14.475000000000863</c:v>
                </c:pt>
                <c:pt idx="2896">
                  <c:v>14.480000000000864</c:v>
                </c:pt>
                <c:pt idx="2897">
                  <c:v>14.485000000000865</c:v>
                </c:pt>
                <c:pt idx="2898">
                  <c:v>14.490000000000865</c:v>
                </c:pt>
                <c:pt idx="2899">
                  <c:v>14.495000000000866</c:v>
                </c:pt>
                <c:pt idx="2900">
                  <c:v>14.500000000000867</c:v>
                </c:pt>
                <c:pt idx="2901">
                  <c:v>14.505000000000868</c:v>
                </c:pt>
                <c:pt idx="2902">
                  <c:v>14.510000000000868</c:v>
                </c:pt>
                <c:pt idx="2903">
                  <c:v>14.515000000000869</c:v>
                </c:pt>
                <c:pt idx="2904">
                  <c:v>14.52000000000087</c:v>
                </c:pt>
                <c:pt idx="2905">
                  <c:v>14.525000000000871</c:v>
                </c:pt>
                <c:pt idx="2906">
                  <c:v>14.530000000000872</c:v>
                </c:pt>
                <c:pt idx="2907">
                  <c:v>14.535000000000872</c:v>
                </c:pt>
                <c:pt idx="2908">
                  <c:v>14.540000000000873</c:v>
                </c:pt>
                <c:pt idx="2909">
                  <c:v>14.545000000000874</c:v>
                </c:pt>
                <c:pt idx="2910">
                  <c:v>14.550000000000875</c:v>
                </c:pt>
                <c:pt idx="2911">
                  <c:v>14.555000000000875</c:v>
                </c:pt>
                <c:pt idx="2912">
                  <c:v>14.560000000000876</c:v>
                </c:pt>
                <c:pt idx="2913">
                  <c:v>14.565000000000877</c:v>
                </c:pt>
                <c:pt idx="2914">
                  <c:v>14.570000000000878</c:v>
                </c:pt>
                <c:pt idx="2915">
                  <c:v>14.575000000000879</c:v>
                </c:pt>
                <c:pt idx="2916">
                  <c:v>14.580000000000879</c:v>
                </c:pt>
                <c:pt idx="2917">
                  <c:v>14.58500000000088</c:v>
                </c:pt>
                <c:pt idx="2918">
                  <c:v>14.590000000000881</c:v>
                </c:pt>
                <c:pt idx="2919">
                  <c:v>14.595000000000882</c:v>
                </c:pt>
                <c:pt idx="2920">
                  <c:v>14.600000000000882</c:v>
                </c:pt>
                <c:pt idx="2921">
                  <c:v>14.605000000000883</c:v>
                </c:pt>
                <c:pt idx="2922">
                  <c:v>14.610000000000884</c:v>
                </c:pt>
                <c:pt idx="2923">
                  <c:v>14.615000000000885</c:v>
                </c:pt>
                <c:pt idx="2924">
                  <c:v>14.620000000000886</c:v>
                </c:pt>
                <c:pt idx="2925">
                  <c:v>14.625000000000886</c:v>
                </c:pt>
                <c:pt idx="2926">
                  <c:v>14.630000000000887</c:v>
                </c:pt>
                <c:pt idx="2927">
                  <c:v>14.635000000000888</c:v>
                </c:pt>
                <c:pt idx="2928">
                  <c:v>14.640000000000889</c:v>
                </c:pt>
                <c:pt idx="2929">
                  <c:v>14.64500000000089</c:v>
                </c:pt>
                <c:pt idx="2930">
                  <c:v>14.65000000000089</c:v>
                </c:pt>
                <c:pt idx="2931">
                  <c:v>14.655000000000891</c:v>
                </c:pt>
                <c:pt idx="2932">
                  <c:v>14.660000000000892</c:v>
                </c:pt>
                <c:pt idx="2933">
                  <c:v>14.665000000000893</c:v>
                </c:pt>
                <c:pt idx="2934">
                  <c:v>14.670000000000893</c:v>
                </c:pt>
                <c:pt idx="2935">
                  <c:v>14.675000000000894</c:v>
                </c:pt>
                <c:pt idx="2936">
                  <c:v>14.680000000000895</c:v>
                </c:pt>
                <c:pt idx="2937">
                  <c:v>14.685000000000896</c:v>
                </c:pt>
                <c:pt idx="2938">
                  <c:v>14.690000000000897</c:v>
                </c:pt>
                <c:pt idx="2939">
                  <c:v>14.695000000000897</c:v>
                </c:pt>
                <c:pt idx="2940">
                  <c:v>14.700000000000898</c:v>
                </c:pt>
                <c:pt idx="2941">
                  <c:v>14.705000000000899</c:v>
                </c:pt>
                <c:pt idx="2942">
                  <c:v>14.7100000000009</c:v>
                </c:pt>
                <c:pt idx="2943">
                  <c:v>14.7150000000009</c:v>
                </c:pt>
                <c:pt idx="2944">
                  <c:v>14.720000000000901</c:v>
                </c:pt>
                <c:pt idx="2945">
                  <c:v>14.725000000000902</c:v>
                </c:pt>
                <c:pt idx="2946">
                  <c:v>14.730000000000903</c:v>
                </c:pt>
                <c:pt idx="2947">
                  <c:v>14.735000000000904</c:v>
                </c:pt>
                <c:pt idx="2948">
                  <c:v>14.740000000000904</c:v>
                </c:pt>
                <c:pt idx="2949">
                  <c:v>14.745000000000905</c:v>
                </c:pt>
                <c:pt idx="2950">
                  <c:v>14.750000000000906</c:v>
                </c:pt>
                <c:pt idx="2951">
                  <c:v>14.755000000000907</c:v>
                </c:pt>
                <c:pt idx="2952">
                  <c:v>14.760000000000908</c:v>
                </c:pt>
                <c:pt idx="2953">
                  <c:v>14.765000000000908</c:v>
                </c:pt>
                <c:pt idx="2954">
                  <c:v>14.770000000000909</c:v>
                </c:pt>
                <c:pt idx="2955">
                  <c:v>14.77500000000091</c:v>
                </c:pt>
                <c:pt idx="2956">
                  <c:v>14.780000000000911</c:v>
                </c:pt>
                <c:pt idx="2957">
                  <c:v>14.785000000000911</c:v>
                </c:pt>
                <c:pt idx="2958">
                  <c:v>14.790000000000912</c:v>
                </c:pt>
                <c:pt idx="2959">
                  <c:v>14.795000000000913</c:v>
                </c:pt>
                <c:pt idx="2960">
                  <c:v>14.800000000000914</c:v>
                </c:pt>
                <c:pt idx="2961">
                  <c:v>14.805000000000915</c:v>
                </c:pt>
                <c:pt idx="2962">
                  <c:v>14.810000000000915</c:v>
                </c:pt>
                <c:pt idx="2963">
                  <c:v>14.815000000000916</c:v>
                </c:pt>
                <c:pt idx="2964">
                  <c:v>14.820000000000917</c:v>
                </c:pt>
                <c:pt idx="2965">
                  <c:v>14.825000000000918</c:v>
                </c:pt>
                <c:pt idx="2966">
                  <c:v>14.830000000000918</c:v>
                </c:pt>
                <c:pt idx="2967">
                  <c:v>14.835000000000919</c:v>
                </c:pt>
                <c:pt idx="2968">
                  <c:v>14.84000000000092</c:v>
                </c:pt>
                <c:pt idx="2969">
                  <c:v>14.845000000000921</c:v>
                </c:pt>
                <c:pt idx="2970">
                  <c:v>14.850000000000922</c:v>
                </c:pt>
                <c:pt idx="2971">
                  <c:v>14.855000000000922</c:v>
                </c:pt>
                <c:pt idx="2972">
                  <c:v>14.860000000000923</c:v>
                </c:pt>
                <c:pt idx="2973">
                  <c:v>14.865000000000924</c:v>
                </c:pt>
                <c:pt idx="2974">
                  <c:v>14.870000000000925</c:v>
                </c:pt>
                <c:pt idx="2975">
                  <c:v>14.875000000000925</c:v>
                </c:pt>
                <c:pt idx="2976">
                  <c:v>14.880000000000926</c:v>
                </c:pt>
                <c:pt idx="2977">
                  <c:v>14.885000000000927</c:v>
                </c:pt>
                <c:pt idx="2978">
                  <c:v>14.890000000000928</c:v>
                </c:pt>
                <c:pt idx="2979">
                  <c:v>14.895000000000929</c:v>
                </c:pt>
                <c:pt idx="2980">
                  <c:v>14.900000000000929</c:v>
                </c:pt>
                <c:pt idx="2981">
                  <c:v>14.90500000000093</c:v>
                </c:pt>
                <c:pt idx="2982">
                  <c:v>14.910000000000931</c:v>
                </c:pt>
                <c:pt idx="2983">
                  <c:v>14.915000000000932</c:v>
                </c:pt>
                <c:pt idx="2984">
                  <c:v>14.920000000000933</c:v>
                </c:pt>
                <c:pt idx="2985">
                  <c:v>14.925000000000933</c:v>
                </c:pt>
                <c:pt idx="2986">
                  <c:v>14.930000000000934</c:v>
                </c:pt>
                <c:pt idx="2987">
                  <c:v>14.935000000000935</c:v>
                </c:pt>
                <c:pt idx="2988">
                  <c:v>14.940000000000936</c:v>
                </c:pt>
                <c:pt idx="2989">
                  <c:v>14.945000000000936</c:v>
                </c:pt>
                <c:pt idx="2990">
                  <c:v>14.950000000000937</c:v>
                </c:pt>
                <c:pt idx="2991">
                  <c:v>14.955000000000938</c:v>
                </c:pt>
                <c:pt idx="2992">
                  <c:v>14.960000000000939</c:v>
                </c:pt>
                <c:pt idx="2993">
                  <c:v>14.96500000000094</c:v>
                </c:pt>
                <c:pt idx="2994">
                  <c:v>14.97000000000094</c:v>
                </c:pt>
                <c:pt idx="2995">
                  <c:v>14.975000000000941</c:v>
                </c:pt>
                <c:pt idx="2996">
                  <c:v>14.980000000000942</c:v>
                </c:pt>
                <c:pt idx="2997">
                  <c:v>14.985000000000943</c:v>
                </c:pt>
                <c:pt idx="2998">
                  <c:v>14.990000000000943</c:v>
                </c:pt>
                <c:pt idx="2999">
                  <c:v>14.995000000000944</c:v>
                </c:pt>
                <c:pt idx="3000">
                  <c:v>15.000000000000945</c:v>
                </c:pt>
                <c:pt idx="3001">
                  <c:v>15.005000000000946</c:v>
                </c:pt>
                <c:pt idx="3002">
                  <c:v>15.010000000000947</c:v>
                </c:pt>
                <c:pt idx="3003">
                  <c:v>15.015000000000947</c:v>
                </c:pt>
                <c:pt idx="3004">
                  <c:v>15.020000000000948</c:v>
                </c:pt>
                <c:pt idx="3005">
                  <c:v>15.025000000000949</c:v>
                </c:pt>
                <c:pt idx="3006">
                  <c:v>15.03000000000095</c:v>
                </c:pt>
                <c:pt idx="3007">
                  <c:v>15.03500000000095</c:v>
                </c:pt>
                <c:pt idx="3008">
                  <c:v>15.040000000000951</c:v>
                </c:pt>
                <c:pt idx="3009">
                  <c:v>15.045000000000952</c:v>
                </c:pt>
                <c:pt idx="3010">
                  <c:v>15.050000000000953</c:v>
                </c:pt>
                <c:pt idx="3011">
                  <c:v>15.055000000000954</c:v>
                </c:pt>
                <c:pt idx="3012">
                  <c:v>15.060000000000954</c:v>
                </c:pt>
                <c:pt idx="3013">
                  <c:v>15.065000000000955</c:v>
                </c:pt>
                <c:pt idx="3014">
                  <c:v>15.070000000000956</c:v>
                </c:pt>
                <c:pt idx="3015">
                  <c:v>15.075000000000957</c:v>
                </c:pt>
                <c:pt idx="3016">
                  <c:v>15.080000000000958</c:v>
                </c:pt>
                <c:pt idx="3017">
                  <c:v>15.085000000000958</c:v>
                </c:pt>
                <c:pt idx="3018">
                  <c:v>15.090000000000959</c:v>
                </c:pt>
                <c:pt idx="3019">
                  <c:v>15.09500000000096</c:v>
                </c:pt>
                <c:pt idx="3020">
                  <c:v>15.100000000000961</c:v>
                </c:pt>
                <c:pt idx="3021">
                  <c:v>15.105000000000961</c:v>
                </c:pt>
                <c:pt idx="3022">
                  <c:v>15.110000000000962</c:v>
                </c:pt>
                <c:pt idx="3023">
                  <c:v>15.115000000000963</c:v>
                </c:pt>
                <c:pt idx="3024">
                  <c:v>15.120000000000964</c:v>
                </c:pt>
                <c:pt idx="3025">
                  <c:v>15.125000000000965</c:v>
                </c:pt>
                <c:pt idx="3026">
                  <c:v>15.130000000000965</c:v>
                </c:pt>
                <c:pt idx="3027">
                  <c:v>15.135000000000966</c:v>
                </c:pt>
                <c:pt idx="3028">
                  <c:v>15.140000000000967</c:v>
                </c:pt>
                <c:pt idx="3029">
                  <c:v>15.145000000000968</c:v>
                </c:pt>
                <c:pt idx="3030">
                  <c:v>15.150000000000968</c:v>
                </c:pt>
                <c:pt idx="3031">
                  <c:v>15.155000000000969</c:v>
                </c:pt>
                <c:pt idx="3032">
                  <c:v>15.16000000000097</c:v>
                </c:pt>
                <c:pt idx="3033">
                  <c:v>15.165000000000971</c:v>
                </c:pt>
                <c:pt idx="3034">
                  <c:v>15.170000000000972</c:v>
                </c:pt>
                <c:pt idx="3035">
                  <c:v>15.175000000000972</c:v>
                </c:pt>
                <c:pt idx="3036">
                  <c:v>15.180000000000973</c:v>
                </c:pt>
                <c:pt idx="3037">
                  <c:v>15.185000000000974</c:v>
                </c:pt>
                <c:pt idx="3038">
                  <c:v>15.190000000000975</c:v>
                </c:pt>
                <c:pt idx="3039">
                  <c:v>15.195000000000976</c:v>
                </c:pt>
                <c:pt idx="3040">
                  <c:v>15.200000000000976</c:v>
                </c:pt>
                <c:pt idx="3041">
                  <c:v>15.205000000000977</c:v>
                </c:pt>
                <c:pt idx="3042">
                  <c:v>15.210000000000978</c:v>
                </c:pt>
                <c:pt idx="3043">
                  <c:v>15.215000000000979</c:v>
                </c:pt>
                <c:pt idx="3044">
                  <c:v>15.220000000000979</c:v>
                </c:pt>
                <c:pt idx="3045">
                  <c:v>15.22500000000098</c:v>
                </c:pt>
                <c:pt idx="3046">
                  <c:v>15.230000000000981</c:v>
                </c:pt>
                <c:pt idx="3047">
                  <c:v>15.235000000000982</c:v>
                </c:pt>
                <c:pt idx="3048">
                  <c:v>15.240000000000983</c:v>
                </c:pt>
                <c:pt idx="3049">
                  <c:v>15.245000000000983</c:v>
                </c:pt>
                <c:pt idx="3050">
                  <c:v>15.250000000000984</c:v>
                </c:pt>
                <c:pt idx="3051">
                  <c:v>15.255000000000985</c:v>
                </c:pt>
                <c:pt idx="3052">
                  <c:v>15.260000000000986</c:v>
                </c:pt>
                <c:pt idx="3053">
                  <c:v>15.265000000000986</c:v>
                </c:pt>
                <c:pt idx="3054">
                  <c:v>15.270000000000987</c:v>
                </c:pt>
                <c:pt idx="3055">
                  <c:v>15.275000000000988</c:v>
                </c:pt>
                <c:pt idx="3056">
                  <c:v>15.280000000000989</c:v>
                </c:pt>
                <c:pt idx="3057">
                  <c:v>15.28500000000099</c:v>
                </c:pt>
                <c:pt idx="3058">
                  <c:v>15.29000000000099</c:v>
                </c:pt>
                <c:pt idx="3059">
                  <c:v>15.295000000000991</c:v>
                </c:pt>
                <c:pt idx="3060">
                  <c:v>15.300000000000992</c:v>
                </c:pt>
                <c:pt idx="3061">
                  <c:v>15.305000000000993</c:v>
                </c:pt>
                <c:pt idx="3062">
                  <c:v>15.310000000000993</c:v>
                </c:pt>
                <c:pt idx="3063">
                  <c:v>15.315000000000994</c:v>
                </c:pt>
                <c:pt idx="3064">
                  <c:v>15.320000000000995</c:v>
                </c:pt>
                <c:pt idx="3065">
                  <c:v>15.325000000000996</c:v>
                </c:pt>
                <c:pt idx="3066">
                  <c:v>15.330000000000997</c:v>
                </c:pt>
                <c:pt idx="3067">
                  <c:v>15.335000000000997</c:v>
                </c:pt>
                <c:pt idx="3068">
                  <c:v>15.340000000000998</c:v>
                </c:pt>
                <c:pt idx="3069">
                  <c:v>15.345000000000999</c:v>
                </c:pt>
                <c:pt idx="3070">
                  <c:v>15.350000000001</c:v>
                </c:pt>
                <c:pt idx="3071">
                  <c:v>15.355000000001001</c:v>
                </c:pt>
                <c:pt idx="3072">
                  <c:v>15.360000000001001</c:v>
                </c:pt>
                <c:pt idx="3073">
                  <c:v>15.365000000001002</c:v>
                </c:pt>
                <c:pt idx="3074">
                  <c:v>15.370000000001003</c:v>
                </c:pt>
                <c:pt idx="3075">
                  <c:v>15.375000000001004</c:v>
                </c:pt>
                <c:pt idx="3076">
                  <c:v>15.380000000001004</c:v>
                </c:pt>
                <c:pt idx="3077">
                  <c:v>15.385000000001005</c:v>
                </c:pt>
                <c:pt idx="3078">
                  <c:v>15.390000000001006</c:v>
                </c:pt>
                <c:pt idx="3079">
                  <c:v>15.395000000001007</c:v>
                </c:pt>
                <c:pt idx="3080">
                  <c:v>15.400000000001008</c:v>
                </c:pt>
                <c:pt idx="3081">
                  <c:v>15.405000000001008</c:v>
                </c:pt>
                <c:pt idx="3082">
                  <c:v>15.410000000001009</c:v>
                </c:pt>
                <c:pt idx="3083">
                  <c:v>15.41500000000101</c:v>
                </c:pt>
                <c:pt idx="3084">
                  <c:v>15.420000000001011</c:v>
                </c:pt>
                <c:pt idx="3085">
                  <c:v>15.425000000001011</c:v>
                </c:pt>
                <c:pt idx="3086">
                  <c:v>15.430000000001012</c:v>
                </c:pt>
                <c:pt idx="3087">
                  <c:v>15.435000000001013</c:v>
                </c:pt>
                <c:pt idx="3088">
                  <c:v>15.440000000001014</c:v>
                </c:pt>
                <c:pt idx="3089">
                  <c:v>15.445000000001015</c:v>
                </c:pt>
                <c:pt idx="3090">
                  <c:v>15.450000000001015</c:v>
                </c:pt>
                <c:pt idx="3091">
                  <c:v>15.455000000001016</c:v>
                </c:pt>
                <c:pt idx="3092">
                  <c:v>15.460000000001017</c:v>
                </c:pt>
                <c:pt idx="3093">
                  <c:v>15.465000000001018</c:v>
                </c:pt>
                <c:pt idx="3094">
                  <c:v>15.470000000001018</c:v>
                </c:pt>
                <c:pt idx="3095">
                  <c:v>15.475000000001019</c:v>
                </c:pt>
                <c:pt idx="3096">
                  <c:v>15.48000000000102</c:v>
                </c:pt>
                <c:pt idx="3097">
                  <c:v>15.485000000001021</c:v>
                </c:pt>
                <c:pt idx="3098">
                  <c:v>15.490000000001022</c:v>
                </c:pt>
                <c:pt idx="3099">
                  <c:v>15.495000000001022</c:v>
                </c:pt>
                <c:pt idx="3100">
                  <c:v>15.500000000001023</c:v>
                </c:pt>
                <c:pt idx="3101">
                  <c:v>15.505000000001024</c:v>
                </c:pt>
                <c:pt idx="3102">
                  <c:v>15.510000000001025</c:v>
                </c:pt>
                <c:pt idx="3103">
                  <c:v>15.515000000001026</c:v>
                </c:pt>
                <c:pt idx="3104">
                  <c:v>15.520000000001026</c:v>
                </c:pt>
                <c:pt idx="3105">
                  <c:v>15.525000000001027</c:v>
                </c:pt>
                <c:pt idx="3106">
                  <c:v>15.530000000001028</c:v>
                </c:pt>
                <c:pt idx="3107">
                  <c:v>15.535000000001029</c:v>
                </c:pt>
                <c:pt idx="3108">
                  <c:v>15.540000000001029</c:v>
                </c:pt>
                <c:pt idx="3109">
                  <c:v>15.54500000000103</c:v>
                </c:pt>
                <c:pt idx="3110">
                  <c:v>15.550000000001031</c:v>
                </c:pt>
                <c:pt idx="3111">
                  <c:v>15.555000000001032</c:v>
                </c:pt>
                <c:pt idx="3112">
                  <c:v>15.560000000001033</c:v>
                </c:pt>
                <c:pt idx="3113">
                  <c:v>15.565000000001033</c:v>
                </c:pt>
                <c:pt idx="3114">
                  <c:v>15.570000000001034</c:v>
                </c:pt>
                <c:pt idx="3115">
                  <c:v>15.575000000001035</c:v>
                </c:pt>
                <c:pt idx="3116">
                  <c:v>15.580000000001036</c:v>
                </c:pt>
                <c:pt idx="3117">
                  <c:v>15.585000000001036</c:v>
                </c:pt>
                <c:pt idx="3118">
                  <c:v>15.590000000001037</c:v>
                </c:pt>
                <c:pt idx="3119">
                  <c:v>15.595000000001038</c:v>
                </c:pt>
                <c:pt idx="3120">
                  <c:v>15.600000000001039</c:v>
                </c:pt>
                <c:pt idx="3121">
                  <c:v>15.60500000000104</c:v>
                </c:pt>
                <c:pt idx="3122">
                  <c:v>15.61000000000104</c:v>
                </c:pt>
                <c:pt idx="3123">
                  <c:v>15.615000000001041</c:v>
                </c:pt>
                <c:pt idx="3124">
                  <c:v>15.620000000001042</c:v>
                </c:pt>
                <c:pt idx="3125">
                  <c:v>15.625000000001043</c:v>
                </c:pt>
                <c:pt idx="3126">
                  <c:v>15.630000000001044</c:v>
                </c:pt>
                <c:pt idx="3127">
                  <c:v>15.635000000001044</c:v>
                </c:pt>
                <c:pt idx="3128">
                  <c:v>15.640000000001045</c:v>
                </c:pt>
                <c:pt idx="3129">
                  <c:v>15.645000000001046</c:v>
                </c:pt>
                <c:pt idx="3130">
                  <c:v>15.650000000001047</c:v>
                </c:pt>
                <c:pt idx="3131">
                  <c:v>15.655000000001047</c:v>
                </c:pt>
                <c:pt idx="3132">
                  <c:v>15.660000000001048</c:v>
                </c:pt>
                <c:pt idx="3133">
                  <c:v>15.665000000001049</c:v>
                </c:pt>
                <c:pt idx="3134">
                  <c:v>15.67000000000105</c:v>
                </c:pt>
                <c:pt idx="3135">
                  <c:v>15.675000000001051</c:v>
                </c:pt>
                <c:pt idx="3136">
                  <c:v>15.680000000001051</c:v>
                </c:pt>
                <c:pt idx="3137">
                  <c:v>15.685000000001052</c:v>
                </c:pt>
                <c:pt idx="3138">
                  <c:v>15.690000000001053</c:v>
                </c:pt>
                <c:pt idx="3139">
                  <c:v>15.695000000001054</c:v>
                </c:pt>
                <c:pt idx="3140">
                  <c:v>15.700000000001054</c:v>
                </c:pt>
                <c:pt idx="3141">
                  <c:v>15.705000000001055</c:v>
                </c:pt>
                <c:pt idx="3142">
                  <c:v>15.710000000001056</c:v>
                </c:pt>
                <c:pt idx="3143">
                  <c:v>15.715000000001057</c:v>
                </c:pt>
                <c:pt idx="3144">
                  <c:v>15.720000000001058</c:v>
                </c:pt>
                <c:pt idx="3145">
                  <c:v>15.725000000001058</c:v>
                </c:pt>
                <c:pt idx="3146">
                  <c:v>15.730000000001059</c:v>
                </c:pt>
                <c:pt idx="3147">
                  <c:v>15.73500000000106</c:v>
                </c:pt>
                <c:pt idx="3148">
                  <c:v>15.740000000001061</c:v>
                </c:pt>
                <c:pt idx="3149">
                  <c:v>15.745000000001061</c:v>
                </c:pt>
                <c:pt idx="3150">
                  <c:v>15.750000000001062</c:v>
                </c:pt>
                <c:pt idx="3151">
                  <c:v>15.755000000001063</c:v>
                </c:pt>
                <c:pt idx="3152">
                  <c:v>15.760000000001064</c:v>
                </c:pt>
                <c:pt idx="3153">
                  <c:v>15.765000000001065</c:v>
                </c:pt>
                <c:pt idx="3154">
                  <c:v>15.770000000001065</c:v>
                </c:pt>
                <c:pt idx="3155">
                  <c:v>15.775000000001066</c:v>
                </c:pt>
                <c:pt idx="3156">
                  <c:v>15.780000000001067</c:v>
                </c:pt>
                <c:pt idx="3157">
                  <c:v>15.785000000001068</c:v>
                </c:pt>
                <c:pt idx="3158">
                  <c:v>15.790000000001069</c:v>
                </c:pt>
                <c:pt idx="3159">
                  <c:v>15.795000000001069</c:v>
                </c:pt>
                <c:pt idx="3160">
                  <c:v>15.80000000000107</c:v>
                </c:pt>
                <c:pt idx="3161">
                  <c:v>15.805000000001071</c:v>
                </c:pt>
                <c:pt idx="3162">
                  <c:v>15.810000000001072</c:v>
                </c:pt>
                <c:pt idx="3163">
                  <c:v>15.815000000001072</c:v>
                </c:pt>
                <c:pt idx="3164">
                  <c:v>15.820000000001073</c:v>
                </c:pt>
                <c:pt idx="3165">
                  <c:v>15.825000000001074</c:v>
                </c:pt>
                <c:pt idx="3166">
                  <c:v>15.830000000001075</c:v>
                </c:pt>
                <c:pt idx="3167">
                  <c:v>15.835000000001076</c:v>
                </c:pt>
                <c:pt idx="3168">
                  <c:v>15.840000000001076</c:v>
                </c:pt>
                <c:pt idx="3169">
                  <c:v>15.845000000001077</c:v>
                </c:pt>
                <c:pt idx="3170">
                  <c:v>15.850000000001078</c:v>
                </c:pt>
                <c:pt idx="3171">
                  <c:v>15.855000000001079</c:v>
                </c:pt>
                <c:pt idx="3172">
                  <c:v>15.860000000001079</c:v>
                </c:pt>
                <c:pt idx="3173">
                  <c:v>15.86500000000108</c:v>
                </c:pt>
                <c:pt idx="3174">
                  <c:v>15.870000000001081</c:v>
                </c:pt>
                <c:pt idx="3175">
                  <c:v>15.875000000001082</c:v>
                </c:pt>
                <c:pt idx="3176">
                  <c:v>15.880000000001083</c:v>
                </c:pt>
                <c:pt idx="3177">
                  <c:v>15.885000000001083</c:v>
                </c:pt>
                <c:pt idx="3178">
                  <c:v>15.890000000001084</c:v>
                </c:pt>
                <c:pt idx="3179">
                  <c:v>15.895000000001085</c:v>
                </c:pt>
                <c:pt idx="3180">
                  <c:v>15.900000000001086</c:v>
                </c:pt>
                <c:pt idx="3181">
                  <c:v>15.905000000001086</c:v>
                </c:pt>
                <c:pt idx="3182">
                  <c:v>15.910000000001087</c:v>
                </c:pt>
                <c:pt idx="3183">
                  <c:v>15.915000000001088</c:v>
                </c:pt>
                <c:pt idx="3184">
                  <c:v>15.920000000001089</c:v>
                </c:pt>
                <c:pt idx="3185">
                  <c:v>15.92500000000109</c:v>
                </c:pt>
                <c:pt idx="3186">
                  <c:v>15.93000000000109</c:v>
                </c:pt>
                <c:pt idx="3187">
                  <c:v>15.935000000001091</c:v>
                </c:pt>
                <c:pt idx="3188">
                  <c:v>15.940000000001092</c:v>
                </c:pt>
                <c:pt idx="3189">
                  <c:v>15.945000000001093</c:v>
                </c:pt>
                <c:pt idx="3190">
                  <c:v>15.950000000001094</c:v>
                </c:pt>
                <c:pt idx="3191">
                  <c:v>15.955000000001094</c:v>
                </c:pt>
                <c:pt idx="3192">
                  <c:v>15.960000000001095</c:v>
                </c:pt>
                <c:pt idx="3193">
                  <c:v>15.965000000001096</c:v>
                </c:pt>
                <c:pt idx="3194">
                  <c:v>15.970000000001097</c:v>
                </c:pt>
                <c:pt idx="3195">
                  <c:v>15.975000000001097</c:v>
                </c:pt>
                <c:pt idx="3196">
                  <c:v>15.980000000001098</c:v>
                </c:pt>
                <c:pt idx="3197">
                  <c:v>15.985000000001099</c:v>
                </c:pt>
                <c:pt idx="3198">
                  <c:v>15.9900000000011</c:v>
                </c:pt>
                <c:pt idx="3199">
                  <c:v>15.995000000001101</c:v>
                </c:pt>
                <c:pt idx="3200">
                  <c:v>16.000000000001101</c:v>
                </c:pt>
                <c:pt idx="3201">
                  <c:v>16.0050000000011</c:v>
                </c:pt>
                <c:pt idx="3202">
                  <c:v>16.010000000001099</c:v>
                </c:pt>
                <c:pt idx="3203">
                  <c:v>16.015000000001098</c:v>
                </c:pt>
                <c:pt idx="3204">
                  <c:v>16.020000000001097</c:v>
                </c:pt>
                <c:pt idx="3205">
                  <c:v>16.025000000001096</c:v>
                </c:pt>
                <c:pt idx="3206">
                  <c:v>16.030000000001095</c:v>
                </c:pt>
                <c:pt idx="3207">
                  <c:v>16.035000000001094</c:v>
                </c:pt>
                <c:pt idx="3208">
                  <c:v>16.040000000001093</c:v>
                </c:pt>
                <c:pt idx="3209">
                  <c:v>16.045000000001092</c:v>
                </c:pt>
                <c:pt idx="3210">
                  <c:v>16.050000000001091</c:v>
                </c:pt>
                <c:pt idx="3211">
                  <c:v>16.05500000000109</c:v>
                </c:pt>
                <c:pt idx="3212">
                  <c:v>16.060000000001089</c:v>
                </c:pt>
                <c:pt idx="3213">
                  <c:v>16.065000000001088</c:v>
                </c:pt>
                <c:pt idx="3214">
                  <c:v>16.070000000001087</c:v>
                </c:pt>
                <c:pt idx="3215">
                  <c:v>16.075000000001086</c:v>
                </c:pt>
                <c:pt idx="3216">
                  <c:v>16.080000000001085</c:v>
                </c:pt>
                <c:pt idx="3217">
                  <c:v>16.085000000001084</c:v>
                </c:pt>
                <c:pt idx="3218">
                  <c:v>16.090000000001083</c:v>
                </c:pt>
                <c:pt idx="3219">
                  <c:v>16.095000000001082</c:v>
                </c:pt>
                <c:pt idx="3220">
                  <c:v>16.100000000001081</c:v>
                </c:pt>
                <c:pt idx="3221">
                  <c:v>16.10500000000108</c:v>
                </c:pt>
                <c:pt idx="3222">
                  <c:v>16.110000000001079</c:v>
                </c:pt>
                <c:pt idx="3223">
                  <c:v>16.115000000001078</c:v>
                </c:pt>
                <c:pt idx="3224">
                  <c:v>16.120000000001077</c:v>
                </c:pt>
                <c:pt idx="3225">
                  <c:v>16.125000000001076</c:v>
                </c:pt>
                <c:pt idx="3226">
                  <c:v>16.130000000001075</c:v>
                </c:pt>
                <c:pt idx="3227">
                  <c:v>16.135000000001074</c:v>
                </c:pt>
                <c:pt idx="3228">
                  <c:v>16.140000000001073</c:v>
                </c:pt>
                <c:pt idx="3229">
                  <c:v>16.145000000001072</c:v>
                </c:pt>
                <c:pt idx="3230">
                  <c:v>16.150000000001071</c:v>
                </c:pt>
                <c:pt idx="3231">
                  <c:v>16.155000000001071</c:v>
                </c:pt>
                <c:pt idx="3232">
                  <c:v>16.16000000000107</c:v>
                </c:pt>
                <c:pt idx="3233">
                  <c:v>16.165000000001069</c:v>
                </c:pt>
                <c:pt idx="3234">
                  <c:v>16.170000000001068</c:v>
                </c:pt>
                <c:pt idx="3235">
                  <c:v>16.175000000001067</c:v>
                </c:pt>
                <c:pt idx="3236">
                  <c:v>16.180000000001066</c:v>
                </c:pt>
                <c:pt idx="3237">
                  <c:v>16.185000000001065</c:v>
                </c:pt>
                <c:pt idx="3238">
                  <c:v>16.190000000001064</c:v>
                </c:pt>
                <c:pt idx="3239">
                  <c:v>16.195000000001063</c:v>
                </c:pt>
                <c:pt idx="3240">
                  <c:v>16.200000000001062</c:v>
                </c:pt>
                <c:pt idx="3241">
                  <c:v>16.205000000001061</c:v>
                </c:pt>
                <c:pt idx="3242">
                  <c:v>16.21000000000106</c:v>
                </c:pt>
                <c:pt idx="3243">
                  <c:v>16.215000000001059</c:v>
                </c:pt>
                <c:pt idx="3244">
                  <c:v>16.220000000001058</c:v>
                </c:pt>
                <c:pt idx="3245">
                  <c:v>16.225000000001057</c:v>
                </c:pt>
                <c:pt idx="3246">
                  <c:v>16.230000000001056</c:v>
                </c:pt>
                <c:pt idx="3247">
                  <c:v>16.235000000001055</c:v>
                </c:pt>
                <c:pt idx="3248">
                  <c:v>16.240000000001054</c:v>
                </c:pt>
                <c:pt idx="3249">
                  <c:v>16.245000000001053</c:v>
                </c:pt>
                <c:pt idx="3250">
                  <c:v>16.250000000001052</c:v>
                </c:pt>
                <c:pt idx="3251">
                  <c:v>16.255000000001051</c:v>
                </c:pt>
                <c:pt idx="3252">
                  <c:v>16.26000000000105</c:v>
                </c:pt>
                <c:pt idx="3253">
                  <c:v>16.265000000001049</c:v>
                </c:pt>
                <c:pt idx="3254">
                  <c:v>16.270000000001048</c:v>
                </c:pt>
                <c:pt idx="3255">
                  <c:v>16.275000000001047</c:v>
                </c:pt>
                <c:pt idx="3256">
                  <c:v>16.280000000001046</c:v>
                </c:pt>
                <c:pt idx="3257">
                  <c:v>16.285000000001045</c:v>
                </c:pt>
                <c:pt idx="3258">
                  <c:v>16.290000000001044</c:v>
                </c:pt>
                <c:pt idx="3259">
                  <c:v>16.295000000001043</c:v>
                </c:pt>
                <c:pt idx="3260">
                  <c:v>16.300000000001042</c:v>
                </c:pt>
                <c:pt idx="3261">
                  <c:v>16.305000000001041</c:v>
                </c:pt>
                <c:pt idx="3262">
                  <c:v>16.31000000000104</c:v>
                </c:pt>
                <c:pt idx="3263">
                  <c:v>16.315000000001039</c:v>
                </c:pt>
                <c:pt idx="3264">
                  <c:v>16.320000000001038</c:v>
                </c:pt>
                <c:pt idx="3265">
                  <c:v>16.325000000001037</c:v>
                </c:pt>
                <c:pt idx="3266">
                  <c:v>16.330000000001036</c:v>
                </c:pt>
                <c:pt idx="3267">
                  <c:v>16.335000000001035</c:v>
                </c:pt>
                <c:pt idx="3268">
                  <c:v>16.340000000001034</c:v>
                </c:pt>
                <c:pt idx="3269">
                  <c:v>16.345000000001033</c:v>
                </c:pt>
                <c:pt idx="3270">
                  <c:v>16.350000000001032</c:v>
                </c:pt>
                <c:pt idx="3271">
                  <c:v>16.355000000001031</c:v>
                </c:pt>
                <c:pt idx="3272">
                  <c:v>16.36000000000103</c:v>
                </c:pt>
                <c:pt idx="3273">
                  <c:v>16.365000000001029</c:v>
                </c:pt>
                <c:pt idx="3274">
                  <c:v>16.370000000001028</c:v>
                </c:pt>
                <c:pt idx="3275">
                  <c:v>16.375000000001027</c:v>
                </c:pt>
                <c:pt idx="3276">
                  <c:v>16.380000000001026</c:v>
                </c:pt>
                <c:pt idx="3277">
                  <c:v>16.385000000001025</c:v>
                </c:pt>
                <c:pt idx="3278">
                  <c:v>16.390000000001024</c:v>
                </c:pt>
                <c:pt idx="3279">
                  <c:v>16.395000000001023</c:v>
                </c:pt>
                <c:pt idx="3280">
                  <c:v>16.400000000001022</c:v>
                </c:pt>
                <c:pt idx="3281">
                  <c:v>16.405000000001021</c:v>
                </c:pt>
                <c:pt idx="3282">
                  <c:v>16.41000000000102</c:v>
                </c:pt>
                <c:pt idx="3283">
                  <c:v>16.415000000001019</c:v>
                </c:pt>
                <c:pt idx="3284">
                  <c:v>16.420000000001018</c:v>
                </c:pt>
                <c:pt idx="3285">
                  <c:v>16.425000000001017</c:v>
                </c:pt>
                <c:pt idx="3286">
                  <c:v>16.430000000001016</c:v>
                </c:pt>
                <c:pt idx="3287">
                  <c:v>16.435000000001015</c:v>
                </c:pt>
                <c:pt idx="3288">
                  <c:v>16.440000000001014</c:v>
                </c:pt>
                <c:pt idx="3289">
                  <c:v>16.445000000001013</c:v>
                </c:pt>
                <c:pt idx="3290">
                  <c:v>16.450000000001012</c:v>
                </c:pt>
                <c:pt idx="3291">
                  <c:v>16.455000000001011</c:v>
                </c:pt>
                <c:pt idx="3292">
                  <c:v>16.46000000000101</c:v>
                </c:pt>
                <c:pt idx="3293">
                  <c:v>16.465000000001009</c:v>
                </c:pt>
                <c:pt idx="3294">
                  <c:v>16.470000000001008</c:v>
                </c:pt>
                <c:pt idx="3295">
                  <c:v>16.475000000001007</c:v>
                </c:pt>
                <c:pt idx="3296">
                  <c:v>16.480000000001006</c:v>
                </c:pt>
                <c:pt idx="3297">
                  <c:v>16.485000000001005</c:v>
                </c:pt>
                <c:pt idx="3298">
                  <c:v>16.490000000001004</c:v>
                </c:pt>
                <c:pt idx="3299">
                  <c:v>16.495000000001003</c:v>
                </c:pt>
                <c:pt idx="3300">
                  <c:v>16.500000000001002</c:v>
                </c:pt>
                <c:pt idx="3301">
                  <c:v>16.505000000001001</c:v>
                </c:pt>
                <c:pt idx="3302">
                  <c:v>16.510000000001</c:v>
                </c:pt>
                <c:pt idx="3303">
                  <c:v>16.515000000000999</c:v>
                </c:pt>
                <c:pt idx="3304">
                  <c:v>16.520000000000998</c:v>
                </c:pt>
                <c:pt idx="3305">
                  <c:v>16.525000000000997</c:v>
                </c:pt>
                <c:pt idx="3306">
                  <c:v>16.530000000000996</c:v>
                </c:pt>
                <c:pt idx="3307">
                  <c:v>16.535000000000995</c:v>
                </c:pt>
                <c:pt idx="3308">
                  <c:v>16.540000000000994</c:v>
                </c:pt>
                <c:pt idx="3309">
                  <c:v>16.545000000000993</c:v>
                </c:pt>
                <c:pt idx="3310">
                  <c:v>16.550000000000992</c:v>
                </c:pt>
                <c:pt idx="3311">
                  <c:v>16.555000000000991</c:v>
                </c:pt>
                <c:pt idx="3312">
                  <c:v>16.56000000000099</c:v>
                </c:pt>
                <c:pt idx="3313">
                  <c:v>16.565000000000989</c:v>
                </c:pt>
                <c:pt idx="3314">
                  <c:v>16.570000000000988</c:v>
                </c:pt>
                <c:pt idx="3315">
                  <c:v>16.575000000000987</c:v>
                </c:pt>
                <c:pt idx="3316">
                  <c:v>16.580000000000986</c:v>
                </c:pt>
                <c:pt idx="3317">
                  <c:v>16.585000000000985</c:v>
                </c:pt>
                <c:pt idx="3318">
                  <c:v>16.590000000000984</c:v>
                </c:pt>
                <c:pt idx="3319">
                  <c:v>16.595000000000983</c:v>
                </c:pt>
                <c:pt idx="3320">
                  <c:v>16.600000000000982</c:v>
                </c:pt>
                <c:pt idx="3321">
                  <c:v>16.605000000000981</c:v>
                </c:pt>
                <c:pt idx="3322">
                  <c:v>16.61000000000098</c:v>
                </c:pt>
                <c:pt idx="3323">
                  <c:v>16.615000000000979</c:v>
                </c:pt>
                <c:pt idx="3324">
                  <c:v>16.620000000000978</c:v>
                </c:pt>
                <c:pt idx="3325">
                  <c:v>16.625000000000977</c:v>
                </c:pt>
                <c:pt idx="3326">
                  <c:v>16.630000000000976</c:v>
                </c:pt>
                <c:pt idx="3327">
                  <c:v>16.635000000000975</c:v>
                </c:pt>
                <c:pt idx="3328">
                  <c:v>16.640000000000974</c:v>
                </c:pt>
                <c:pt idx="3329">
                  <c:v>16.645000000000973</c:v>
                </c:pt>
                <c:pt idx="3330">
                  <c:v>16.650000000000972</c:v>
                </c:pt>
                <c:pt idx="3331">
                  <c:v>16.655000000000971</c:v>
                </c:pt>
                <c:pt idx="3332">
                  <c:v>16.66000000000097</c:v>
                </c:pt>
                <c:pt idx="3333">
                  <c:v>16.665000000000969</c:v>
                </c:pt>
                <c:pt idx="3334">
                  <c:v>16.670000000000968</c:v>
                </c:pt>
                <c:pt idx="3335">
                  <c:v>16.675000000000967</c:v>
                </c:pt>
                <c:pt idx="3336">
                  <c:v>16.680000000000966</c:v>
                </c:pt>
                <c:pt idx="3337">
                  <c:v>16.685000000000965</c:v>
                </c:pt>
                <c:pt idx="3338">
                  <c:v>16.690000000000964</c:v>
                </c:pt>
                <c:pt idx="3339">
                  <c:v>16.695000000000963</c:v>
                </c:pt>
                <c:pt idx="3340">
                  <c:v>16.700000000000962</c:v>
                </c:pt>
                <c:pt idx="3341">
                  <c:v>16.705000000000961</c:v>
                </c:pt>
                <c:pt idx="3342">
                  <c:v>16.71000000000096</c:v>
                </c:pt>
                <c:pt idx="3343">
                  <c:v>16.715000000000959</c:v>
                </c:pt>
                <c:pt idx="3344">
                  <c:v>16.720000000000958</c:v>
                </c:pt>
                <c:pt idx="3345">
                  <c:v>16.725000000000957</c:v>
                </c:pt>
                <c:pt idx="3346">
                  <c:v>16.730000000000956</c:v>
                </c:pt>
                <c:pt idx="3347">
                  <c:v>16.735000000000955</c:v>
                </c:pt>
                <c:pt idx="3348">
                  <c:v>16.740000000000954</c:v>
                </c:pt>
                <c:pt idx="3349">
                  <c:v>16.745000000000953</c:v>
                </c:pt>
                <c:pt idx="3350">
                  <c:v>16.750000000000952</c:v>
                </c:pt>
                <c:pt idx="3351">
                  <c:v>16.755000000000951</c:v>
                </c:pt>
                <c:pt idx="3352">
                  <c:v>16.76000000000095</c:v>
                </c:pt>
                <c:pt idx="3353">
                  <c:v>16.765000000000949</c:v>
                </c:pt>
                <c:pt idx="3354">
                  <c:v>16.770000000000948</c:v>
                </c:pt>
                <c:pt idx="3355">
                  <c:v>16.775000000000947</c:v>
                </c:pt>
                <c:pt idx="3356">
                  <c:v>16.780000000000946</c:v>
                </c:pt>
                <c:pt idx="3357">
                  <c:v>16.785000000000945</c:v>
                </c:pt>
                <c:pt idx="3358">
                  <c:v>16.790000000000944</c:v>
                </c:pt>
                <c:pt idx="3359">
                  <c:v>16.795000000000943</c:v>
                </c:pt>
                <c:pt idx="3360">
                  <c:v>16.800000000000942</c:v>
                </c:pt>
                <c:pt idx="3361">
                  <c:v>16.805000000000941</c:v>
                </c:pt>
                <c:pt idx="3362">
                  <c:v>16.81000000000094</c:v>
                </c:pt>
                <c:pt idx="3363">
                  <c:v>16.815000000000939</c:v>
                </c:pt>
                <c:pt idx="3364">
                  <c:v>16.820000000000938</c:v>
                </c:pt>
                <c:pt idx="3365">
                  <c:v>16.825000000000937</c:v>
                </c:pt>
                <c:pt idx="3366">
                  <c:v>16.830000000000936</c:v>
                </c:pt>
                <c:pt idx="3367">
                  <c:v>16.835000000000935</c:v>
                </c:pt>
                <c:pt idx="3368">
                  <c:v>16.840000000000934</c:v>
                </c:pt>
                <c:pt idx="3369">
                  <c:v>16.845000000000933</c:v>
                </c:pt>
                <c:pt idx="3370">
                  <c:v>16.850000000000932</c:v>
                </c:pt>
                <c:pt idx="3371">
                  <c:v>16.855000000000931</c:v>
                </c:pt>
                <c:pt idx="3372">
                  <c:v>16.86000000000093</c:v>
                </c:pt>
                <c:pt idx="3373">
                  <c:v>16.865000000000929</c:v>
                </c:pt>
                <c:pt idx="3374">
                  <c:v>16.870000000000928</c:v>
                </c:pt>
                <c:pt idx="3375">
                  <c:v>16.875000000000927</c:v>
                </c:pt>
                <c:pt idx="3376">
                  <c:v>16.880000000000926</c:v>
                </c:pt>
                <c:pt idx="3377">
                  <c:v>16.885000000000925</c:v>
                </c:pt>
                <c:pt idx="3378">
                  <c:v>16.890000000000924</c:v>
                </c:pt>
                <c:pt idx="3379">
                  <c:v>16.895000000000923</c:v>
                </c:pt>
                <c:pt idx="3380">
                  <c:v>16.900000000000922</c:v>
                </c:pt>
                <c:pt idx="3381">
                  <c:v>16.905000000000921</c:v>
                </c:pt>
                <c:pt idx="3382">
                  <c:v>16.91000000000092</c:v>
                </c:pt>
                <c:pt idx="3383">
                  <c:v>16.915000000000919</c:v>
                </c:pt>
                <c:pt idx="3384">
                  <c:v>16.920000000000918</c:v>
                </c:pt>
                <c:pt idx="3385">
                  <c:v>16.925000000000917</c:v>
                </c:pt>
                <c:pt idx="3386">
                  <c:v>16.930000000000916</c:v>
                </c:pt>
                <c:pt idx="3387">
                  <c:v>16.935000000000915</c:v>
                </c:pt>
                <c:pt idx="3388">
                  <c:v>16.940000000000914</c:v>
                </c:pt>
                <c:pt idx="3389">
                  <c:v>16.945000000000913</c:v>
                </c:pt>
                <c:pt idx="3390">
                  <c:v>16.950000000000912</c:v>
                </c:pt>
                <c:pt idx="3391">
                  <c:v>16.955000000000911</c:v>
                </c:pt>
                <c:pt idx="3392">
                  <c:v>16.96000000000091</c:v>
                </c:pt>
                <c:pt idx="3393">
                  <c:v>16.965000000000909</c:v>
                </c:pt>
                <c:pt idx="3394">
                  <c:v>16.970000000000908</c:v>
                </c:pt>
                <c:pt idx="3395">
                  <c:v>16.975000000000907</c:v>
                </c:pt>
                <c:pt idx="3396">
                  <c:v>16.980000000000906</c:v>
                </c:pt>
                <c:pt idx="3397">
                  <c:v>16.985000000000905</c:v>
                </c:pt>
                <c:pt idx="3398">
                  <c:v>16.990000000000904</c:v>
                </c:pt>
                <c:pt idx="3399">
                  <c:v>16.995000000000903</c:v>
                </c:pt>
                <c:pt idx="3400">
                  <c:v>17.000000000000902</c:v>
                </c:pt>
                <c:pt idx="3401">
                  <c:v>17.005000000000901</c:v>
                </c:pt>
                <c:pt idx="3402">
                  <c:v>17.0100000000009</c:v>
                </c:pt>
                <c:pt idx="3403">
                  <c:v>17.015000000000899</c:v>
                </c:pt>
                <c:pt idx="3404">
                  <c:v>17.020000000000898</c:v>
                </c:pt>
                <c:pt idx="3405">
                  <c:v>17.025000000000897</c:v>
                </c:pt>
                <c:pt idx="3406">
                  <c:v>17.030000000000896</c:v>
                </c:pt>
                <c:pt idx="3407">
                  <c:v>17.035000000000895</c:v>
                </c:pt>
                <c:pt idx="3408">
                  <c:v>17.040000000000894</c:v>
                </c:pt>
                <c:pt idx="3409">
                  <c:v>17.045000000000893</c:v>
                </c:pt>
                <c:pt idx="3410">
                  <c:v>17.050000000000892</c:v>
                </c:pt>
                <c:pt idx="3411">
                  <c:v>17.055000000000891</c:v>
                </c:pt>
                <c:pt idx="3412">
                  <c:v>17.06000000000089</c:v>
                </c:pt>
                <c:pt idx="3413">
                  <c:v>17.065000000000889</c:v>
                </c:pt>
                <c:pt idx="3414">
                  <c:v>17.070000000000888</c:v>
                </c:pt>
                <c:pt idx="3415">
                  <c:v>17.075000000000887</c:v>
                </c:pt>
                <c:pt idx="3416">
                  <c:v>17.080000000000886</c:v>
                </c:pt>
                <c:pt idx="3417">
                  <c:v>17.085000000000885</c:v>
                </c:pt>
                <c:pt idx="3418">
                  <c:v>17.090000000000884</c:v>
                </c:pt>
                <c:pt idx="3419">
                  <c:v>17.095000000000883</c:v>
                </c:pt>
                <c:pt idx="3420">
                  <c:v>17.100000000000882</c:v>
                </c:pt>
                <c:pt idx="3421">
                  <c:v>17.105000000000881</c:v>
                </c:pt>
                <c:pt idx="3422">
                  <c:v>17.110000000000881</c:v>
                </c:pt>
                <c:pt idx="3423">
                  <c:v>17.11500000000088</c:v>
                </c:pt>
                <c:pt idx="3424">
                  <c:v>17.120000000000879</c:v>
                </c:pt>
                <c:pt idx="3425">
                  <c:v>17.125000000000878</c:v>
                </c:pt>
                <c:pt idx="3426">
                  <c:v>17.130000000000877</c:v>
                </c:pt>
                <c:pt idx="3427">
                  <c:v>17.135000000000876</c:v>
                </c:pt>
                <c:pt idx="3428">
                  <c:v>17.140000000000875</c:v>
                </c:pt>
                <c:pt idx="3429">
                  <c:v>17.145000000000874</c:v>
                </c:pt>
                <c:pt idx="3430">
                  <c:v>17.150000000000873</c:v>
                </c:pt>
                <c:pt idx="3431">
                  <c:v>17.155000000000872</c:v>
                </c:pt>
                <c:pt idx="3432">
                  <c:v>17.160000000000871</c:v>
                </c:pt>
                <c:pt idx="3433">
                  <c:v>17.16500000000087</c:v>
                </c:pt>
                <c:pt idx="3434">
                  <c:v>17.170000000000869</c:v>
                </c:pt>
                <c:pt idx="3435">
                  <c:v>17.175000000000868</c:v>
                </c:pt>
                <c:pt idx="3436">
                  <c:v>17.180000000000867</c:v>
                </c:pt>
                <c:pt idx="3437">
                  <c:v>17.185000000000866</c:v>
                </c:pt>
                <c:pt idx="3438">
                  <c:v>17.190000000000865</c:v>
                </c:pt>
                <c:pt idx="3439">
                  <c:v>17.195000000000864</c:v>
                </c:pt>
                <c:pt idx="3440">
                  <c:v>17.200000000000863</c:v>
                </c:pt>
                <c:pt idx="3441">
                  <c:v>17.205000000000862</c:v>
                </c:pt>
                <c:pt idx="3442">
                  <c:v>17.210000000000861</c:v>
                </c:pt>
                <c:pt idx="3443">
                  <c:v>17.21500000000086</c:v>
                </c:pt>
                <c:pt idx="3444">
                  <c:v>17.220000000000859</c:v>
                </c:pt>
                <c:pt idx="3445">
                  <c:v>17.225000000000858</c:v>
                </c:pt>
                <c:pt idx="3446">
                  <c:v>17.230000000000857</c:v>
                </c:pt>
                <c:pt idx="3447">
                  <c:v>17.235000000000856</c:v>
                </c:pt>
                <c:pt idx="3448">
                  <c:v>17.240000000000855</c:v>
                </c:pt>
                <c:pt idx="3449">
                  <c:v>17.245000000000854</c:v>
                </c:pt>
                <c:pt idx="3450">
                  <c:v>17.250000000000853</c:v>
                </c:pt>
                <c:pt idx="3451">
                  <c:v>17.255000000000852</c:v>
                </c:pt>
                <c:pt idx="3452">
                  <c:v>17.260000000000851</c:v>
                </c:pt>
                <c:pt idx="3453">
                  <c:v>17.26500000000085</c:v>
                </c:pt>
                <c:pt idx="3454">
                  <c:v>17.270000000000849</c:v>
                </c:pt>
                <c:pt idx="3455">
                  <c:v>17.275000000000848</c:v>
                </c:pt>
                <c:pt idx="3456">
                  <c:v>17.280000000000847</c:v>
                </c:pt>
                <c:pt idx="3457">
                  <c:v>17.285000000000846</c:v>
                </c:pt>
                <c:pt idx="3458">
                  <c:v>17.290000000000845</c:v>
                </c:pt>
                <c:pt idx="3459">
                  <c:v>17.295000000000844</c:v>
                </c:pt>
                <c:pt idx="3460">
                  <c:v>17.300000000000843</c:v>
                </c:pt>
                <c:pt idx="3461">
                  <c:v>17.305000000000842</c:v>
                </c:pt>
                <c:pt idx="3462">
                  <c:v>17.310000000000841</c:v>
                </c:pt>
                <c:pt idx="3463">
                  <c:v>17.31500000000084</c:v>
                </c:pt>
                <c:pt idx="3464">
                  <c:v>17.320000000000839</c:v>
                </c:pt>
                <c:pt idx="3465">
                  <c:v>17.325000000000838</c:v>
                </c:pt>
                <c:pt idx="3466">
                  <c:v>17.330000000000837</c:v>
                </c:pt>
                <c:pt idx="3467">
                  <c:v>17.335000000000836</c:v>
                </c:pt>
                <c:pt idx="3468">
                  <c:v>17.340000000000835</c:v>
                </c:pt>
                <c:pt idx="3469">
                  <c:v>17.345000000000834</c:v>
                </c:pt>
                <c:pt idx="3470">
                  <c:v>17.350000000000833</c:v>
                </c:pt>
                <c:pt idx="3471">
                  <c:v>17.355000000000832</c:v>
                </c:pt>
                <c:pt idx="3472">
                  <c:v>17.360000000000831</c:v>
                </c:pt>
                <c:pt idx="3473">
                  <c:v>17.36500000000083</c:v>
                </c:pt>
                <c:pt idx="3474">
                  <c:v>17.370000000000829</c:v>
                </c:pt>
                <c:pt idx="3475">
                  <c:v>17.375000000000828</c:v>
                </c:pt>
                <c:pt idx="3476">
                  <c:v>17.380000000000827</c:v>
                </c:pt>
                <c:pt idx="3477">
                  <c:v>17.385000000000826</c:v>
                </c:pt>
                <c:pt idx="3478">
                  <c:v>17.390000000000825</c:v>
                </c:pt>
                <c:pt idx="3479">
                  <c:v>17.395000000000824</c:v>
                </c:pt>
                <c:pt idx="3480">
                  <c:v>17.400000000000823</c:v>
                </c:pt>
                <c:pt idx="3481">
                  <c:v>17.405000000000822</c:v>
                </c:pt>
                <c:pt idx="3482">
                  <c:v>17.410000000000821</c:v>
                </c:pt>
                <c:pt idx="3483">
                  <c:v>17.41500000000082</c:v>
                </c:pt>
                <c:pt idx="3484">
                  <c:v>17.420000000000819</c:v>
                </c:pt>
                <c:pt idx="3485">
                  <c:v>17.425000000000818</c:v>
                </c:pt>
                <c:pt idx="3486">
                  <c:v>17.430000000000817</c:v>
                </c:pt>
                <c:pt idx="3487">
                  <c:v>17.435000000000816</c:v>
                </c:pt>
                <c:pt idx="3488">
                  <c:v>17.440000000000815</c:v>
                </c:pt>
                <c:pt idx="3489">
                  <c:v>17.445000000000814</c:v>
                </c:pt>
                <c:pt idx="3490">
                  <c:v>17.450000000000813</c:v>
                </c:pt>
                <c:pt idx="3491">
                  <c:v>17.455000000000812</c:v>
                </c:pt>
                <c:pt idx="3492">
                  <c:v>17.460000000000811</c:v>
                </c:pt>
                <c:pt idx="3493">
                  <c:v>17.46500000000081</c:v>
                </c:pt>
                <c:pt idx="3494">
                  <c:v>17.470000000000809</c:v>
                </c:pt>
                <c:pt idx="3495">
                  <c:v>17.475000000000808</c:v>
                </c:pt>
                <c:pt idx="3496">
                  <c:v>17.480000000000807</c:v>
                </c:pt>
                <c:pt idx="3497">
                  <c:v>17.485000000000806</c:v>
                </c:pt>
                <c:pt idx="3498">
                  <c:v>17.490000000000805</c:v>
                </c:pt>
                <c:pt idx="3499">
                  <c:v>17.495000000000804</c:v>
                </c:pt>
                <c:pt idx="3500">
                  <c:v>17.500000000000803</c:v>
                </c:pt>
                <c:pt idx="3501">
                  <c:v>17.505000000000802</c:v>
                </c:pt>
                <c:pt idx="3502">
                  <c:v>17.510000000000801</c:v>
                </c:pt>
                <c:pt idx="3503">
                  <c:v>17.5150000000008</c:v>
                </c:pt>
                <c:pt idx="3504">
                  <c:v>17.520000000000799</c:v>
                </c:pt>
                <c:pt idx="3505">
                  <c:v>17.525000000000798</c:v>
                </c:pt>
                <c:pt idx="3506">
                  <c:v>17.530000000000797</c:v>
                </c:pt>
                <c:pt idx="3507">
                  <c:v>17.535000000000796</c:v>
                </c:pt>
                <c:pt idx="3508">
                  <c:v>17.540000000000795</c:v>
                </c:pt>
                <c:pt idx="3509">
                  <c:v>17.545000000000794</c:v>
                </c:pt>
                <c:pt idx="3510">
                  <c:v>17.550000000000793</c:v>
                </c:pt>
                <c:pt idx="3511">
                  <c:v>17.555000000000792</c:v>
                </c:pt>
                <c:pt idx="3512">
                  <c:v>17.560000000000791</c:v>
                </c:pt>
                <c:pt idx="3513">
                  <c:v>17.56500000000079</c:v>
                </c:pt>
                <c:pt idx="3514">
                  <c:v>17.570000000000789</c:v>
                </c:pt>
                <c:pt idx="3515">
                  <c:v>17.575000000000788</c:v>
                </c:pt>
                <c:pt idx="3516">
                  <c:v>17.580000000000787</c:v>
                </c:pt>
                <c:pt idx="3517">
                  <c:v>17.585000000000786</c:v>
                </c:pt>
                <c:pt idx="3518">
                  <c:v>17.590000000000785</c:v>
                </c:pt>
                <c:pt idx="3519">
                  <c:v>17.595000000000784</c:v>
                </c:pt>
                <c:pt idx="3520">
                  <c:v>17.600000000000783</c:v>
                </c:pt>
                <c:pt idx="3521">
                  <c:v>17.605000000000782</c:v>
                </c:pt>
                <c:pt idx="3522">
                  <c:v>17.610000000000781</c:v>
                </c:pt>
                <c:pt idx="3523">
                  <c:v>17.61500000000078</c:v>
                </c:pt>
                <c:pt idx="3524">
                  <c:v>17.620000000000779</c:v>
                </c:pt>
                <c:pt idx="3525">
                  <c:v>17.625000000000778</c:v>
                </c:pt>
                <c:pt idx="3526">
                  <c:v>17.630000000000777</c:v>
                </c:pt>
                <c:pt idx="3527">
                  <c:v>17.635000000000776</c:v>
                </c:pt>
                <c:pt idx="3528">
                  <c:v>17.640000000000775</c:v>
                </c:pt>
                <c:pt idx="3529">
                  <c:v>17.645000000000774</c:v>
                </c:pt>
                <c:pt idx="3530">
                  <c:v>17.650000000000773</c:v>
                </c:pt>
                <c:pt idx="3531">
                  <c:v>17.655000000000772</c:v>
                </c:pt>
                <c:pt idx="3532">
                  <c:v>17.660000000000771</c:v>
                </c:pt>
                <c:pt idx="3533">
                  <c:v>17.66500000000077</c:v>
                </c:pt>
                <c:pt idx="3534">
                  <c:v>17.670000000000769</c:v>
                </c:pt>
                <c:pt idx="3535">
                  <c:v>17.675000000000768</c:v>
                </c:pt>
                <c:pt idx="3536">
                  <c:v>17.680000000000767</c:v>
                </c:pt>
                <c:pt idx="3537">
                  <c:v>17.685000000000766</c:v>
                </c:pt>
                <c:pt idx="3538">
                  <c:v>17.690000000000765</c:v>
                </c:pt>
                <c:pt idx="3539">
                  <c:v>17.695000000000764</c:v>
                </c:pt>
                <c:pt idx="3540">
                  <c:v>17.700000000000763</c:v>
                </c:pt>
                <c:pt idx="3541">
                  <c:v>17.705000000000762</c:v>
                </c:pt>
                <c:pt idx="3542">
                  <c:v>17.710000000000761</c:v>
                </c:pt>
                <c:pt idx="3543">
                  <c:v>17.71500000000076</c:v>
                </c:pt>
                <c:pt idx="3544">
                  <c:v>17.720000000000759</c:v>
                </c:pt>
                <c:pt idx="3545">
                  <c:v>17.725000000000758</c:v>
                </c:pt>
                <c:pt idx="3546">
                  <c:v>17.730000000000757</c:v>
                </c:pt>
                <c:pt idx="3547">
                  <c:v>17.735000000000756</c:v>
                </c:pt>
                <c:pt idx="3548">
                  <c:v>17.740000000000755</c:v>
                </c:pt>
                <c:pt idx="3549">
                  <c:v>17.745000000000754</c:v>
                </c:pt>
                <c:pt idx="3550">
                  <c:v>17.750000000000753</c:v>
                </c:pt>
                <c:pt idx="3551">
                  <c:v>17.755000000000752</c:v>
                </c:pt>
                <c:pt idx="3552">
                  <c:v>17.760000000000751</c:v>
                </c:pt>
                <c:pt idx="3553">
                  <c:v>17.76500000000075</c:v>
                </c:pt>
                <c:pt idx="3554">
                  <c:v>17.770000000000749</c:v>
                </c:pt>
                <c:pt idx="3555">
                  <c:v>17.775000000000748</c:v>
                </c:pt>
                <c:pt idx="3556">
                  <c:v>17.780000000000747</c:v>
                </c:pt>
                <c:pt idx="3557">
                  <c:v>17.785000000000746</c:v>
                </c:pt>
                <c:pt idx="3558">
                  <c:v>17.790000000000745</c:v>
                </c:pt>
                <c:pt idx="3559">
                  <c:v>17.795000000000744</c:v>
                </c:pt>
                <c:pt idx="3560">
                  <c:v>17.800000000000743</c:v>
                </c:pt>
                <c:pt idx="3561">
                  <c:v>17.805000000000742</c:v>
                </c:pt>
                <c:pt idx="3562">
                  <c:v>17.810000000000741</c:v>
                </c:pt>
                <c:pt idx="3563">
                  <c:v>17.81500000000074</c:v>
                </c:pt>
                <c:pt idx="3564">
                  <c:v>17.820000000000739</c:v>
                </c:pt>
                <c:pt idx="3565">
                  <c:v>17.825000000000738</c:v>
                </c:pt>
                <c:pt idx="3566">
                  <c:v>17.830000000000737</c:v>
                </c:pt>
                <c:pt idx="3567">
                  <c:v>17.835000000000736</c:v>
                </c:pt>
                <c:pt idx="3568">
                  <c:v>17.840000000000735</c:v>
                </c:pt>
                <c:pt idx="3569">
                  <c:v>17.845000000000734</c:v>
                </c:pt>
                <c:pt idx="3570">
                  <c:v>17.850000000000733</c:v>
                </c:pt>
                <c:pt idx="3571">
                  <c:v>17.855000000000732</c:v>
                </c:pt>
                <c:pt idx="3572">
                  <c:v>17.860000000000731</c:v>
                </c:pt>
                <c:pt idx="3573">
                  <c:v>17.86500000000073</c:v>
                </c:pt>
                <c:pt idx="3574">
                  <c:v>17.870000000000729</c:v>
                </c:pt>
                <c:pt idx="3575">
                  <c:v>17.875000000000728</c:v>
                </c:pt>
                <c:pt idx="3576">
                  <c:v>17.880000000000727</c:v>
                </c:pt>
                <c:pt idx="3577">
                  <c:v>17.885000000000726</c:v>
                </c:pt>
                <c:pt idx="3578">
                  <c:v>17.890000000000725</c:v>
                </c:pt>
                <c:pt idx="3579">
                  <c:v>17.895000000000724</c:v>
                </c:pt>
                <c:pt idx="3580">
                  <c:v>17.900000000000723</c:v>
                </c:pt>
                <c:pt idx="3581">
                  <c:v>17.905000000000722</c:v>
                </c:pt>
                <c:pt idx="3582">
                  <c:v>17.910000000000721</c:v>
                </c:pt>
                <c:pt idx="3583">
                  <c:v>17.91500000000072</c:v>
                </c:pt>
                <c:pt idx="3584">
                  <c:v>17.920000000000719</c:v>
                </c:pt>
                <c:pt idx="3585">
                  <c:v>17.925000000000718</c:v>
                </c:pt>
                <c:pt idx="3586">
                  <c:v>17.930000000000717</c:v>
                </c:pt>
                <c:pt idx="3587">
                  <c:v>17.935000000000716</c:v>
                </c:pt>
                <c:pt idx="3588">
                  <c:v>17.940000000000715</c:v>
                </c:pt>
                <c:pt idx="3589">
                  <c:v>17.945000000000714</c:v>
                </c:pt>
                <c:pt idx="3590">
                  <c:v>17.950000000000713</c:v>
                </c:pt>
                <c:pt idx="3591">
                  <c:v>17.955000000000712</c:v>
                </c:pt>
                <c:pt idx="3592">
                  <c:v>17.960000000000711</c:v>
                </c:pt>
                <c:pt idx="3593">
                  <c:v>17.96500000000071</c:v>
                </c:pt>
                <c:pt idx="3594">
                  <c:v>17.970000000000709</c:v>
                </c:pt>
                <c:pt idx="3595">
                  <c:v>17.975000000000708</c:v>
                </c:pt>
                <c:pt idx="3596">
                  <c:v>17.980000000000707</c:v>
                </c:pt>
                <c:pt idx="3597">
                  <c:v>17.985000000000706</c:v>
                </c:pt>
                <c:pt idx="3598">
                  <c:v>17.990000000000705</c:v>
                </c:pt>
                <c:pt idx="3599">
                  <c:v>17.995000000000704</c:v>
                </c:pt>
                <c:pt idx="3600">
                  <c:v>18.000000000000703</c:v>
                </c:pt>
                <c:pt idx="3601">
                  <c:v>18.005000000000702</c:v>
                </c:pt>
                <c:pt idx="3602">
                  <c:v>18.010000000000701</c:v>
                </c:pt>
                <c:pt idx="3603">
                  <c:v>18.0150000000007</c:v>
                </c:pt>
                <c:pt idx="3604">
                  <c:v>18.020000000000699</c:v>
                </c:pt>
                <c:pt idx="3605">
                  <c:v>18.025000000000698</c:v>
                </c:pt>
                <c:pt idx="3606">
                  <c:v>18.030000000000697</c:v>
                </c:pt>
                <c:pt idx="3607">
                  <c:v>18.035000000000696</c:v>
                </c:pt>
                <c:pt idx="3608">
                  <c:v>18.040000000000695</c:v>
                </c:pt>
                <c:pt idx="3609">
                  <c:v>18.045000000000694</c:v>
                </c:pt>
                <c:pt idx="3610">
                  <c:v>18.050000000000693</c:v>
                </c:pt>
                <c:pt idx="3611">
                  <c:v>18.055000000000692</c:v>
                </c:pt>
                <c:pt idx="3612">
                  <c:v>18.060000000000692</c:v>
                </c:pt>
                <c:pt idx="3613">
                  <c:v>18.065000000000691</c:v>
                </c:pt>
                <c:pt idx="3614">
                  <c:v>18.07000000000069</c:v>
                </c:pt>
                <c:pt idx="3615">
                  <c:v>18.075000000000689</c:v>
                </c:pt>
                <c:pt idx="3616">
                  <c:v>18.080000000000688</c:v>
                </c:pt>
                <c:pt idx="3617">
                  <c:v>18.085000000000687</c:v>
                </c:pt>
                <c:pt idx="3618">
                  <c:v>18.090000000000686</c:v>
                </c:pt>
                <c:pt idx="3619">
                  <c:v>18.095000000000685</c:v>
                </c:pt>
                <c:pt idx="3620">
                  <c:v>18.100000000000684</c:v>
                </c:pt>
                <c:pt idx="3621">
                  <c:v>18.105000000000683</c:v>
                </c:pt>
                <c:pt idx="3622">
                  <c:v>18.110000000000682</c:v>
                </c:pt>
                <c:pt idx="3623">
                  <c:v>18.115000000000681</c:v>
                </c:pt>
                <c:pt idx="3624">
                  <c:v>18.12000000000068</c:v>
                </c:pt>
                <c:pt idx="3625">
                  <c:v>18.125000000000679</c:v>
                </c:pt>
                <c:pt idx="3626">
                  <c:v>18.130000000000678</c:v>
                </c:pt>
                <c:pt idx="3627">
                  <c:v>18.135000000000677</c:v>
                </c:pt>
                <c:pt idx="3628">
                  <c:v>18.140000000000676</c:v>
                </c:pt>
                <c:pt idx="3629">
                  <c:v>18.145000000000675</c:v>
                </c:pt>
                <c:pt idx="3630">
                  <c:v>18.150000000000674</c:v>
                </c:pt>
                <c:pt idx="3631">
                  <c:v>18.155000000000673</c:v>
                </c:pt>
                <c:pt idx="3632">
                  <c:v>18.160000000000672</c:v>
                </c:pt>
                <c:pt idx="3633">
                  <c:v>18.165000000000671</c:v>
                </c:pt>
                <c:pt idx="3634">
                  <c:v>18.17000000000067</c:v>
                </c:pt>
                <c:pt idx="3635">
                  <c:v>18.175000000000669</c:v>
                </c:pt>
                <c:pt idx="3636">
                  <c:v>18.180000000000668</c:v>
                </c:pt>
                <c:pt idx="3637">
                  <c:v>18.185000000000667</c:v>
                </c:pt>
                <c:pt idx="3638">
                  <c:v>18.190000000000666</c:v>
                </c:pt>
                <c:pt idx="3639">
                  <c:v>18.195000000000665</c:v>
                </c:pt>
                <c:pt idx="3640">
                  <c:v>18.200000000000664</c:v>
                </c:pt>
                <c:pt idx="3641">
                  <c:v>18.205000000000663</c:v>
                </c:pt>
                <c:pt idx="3642">
                  <c:v>18.210000000000662</c:v>
                </c:pt>
                <c:pt idx="3643">
                  <c:v>18.215000000000661</c:v>
                </c:pt>
                <c:pt idx="3644">
                  <c:v>18.22000000000066</c:v>
                </c:pt>
                <c:pt idx="3645">
                  <c:v>18.225000000000659</c:v>
                </c:pt>
                <c:pt idx="3646">
                  <c:v>18.230000000000658</c:v>
                </c:pt>
                <c:pt idx="3647">
                  <c:v>18.235000000000657</c:v>
                </c:pt>
                <c:pt idx="3648">
                  <c:v>18.240000000000656</c:v>
                </c:pt>
                <c:pt idx="3649">
                  <c:v>18.245000000000655</c:v>
                </c:pt>
                <c:pt idx="3650">
                  <c:v>18.250000000000654</c:v>
                </c:pt>
                <c:pt idx="3651">
                  <c:v>18.255000000000653</c:v>
                </c:pt>
                <c:pt idx="3652">
                  <c:v>18.260000000000652</c:v>
                </c:pt>
                <c:pt idx="3653">
                  <c:v>18.265000000000651</c:v>
                </c:pt>
                <c:pt idx="3654">
                  <c:v>18.27000000000065</c:v>
                </c:pt>
                <c:pt idx="3655">
                  <c:v>18.275000000000649</c:v>
                </c:pt>
                <c:pt idx="3656">
                  <c:v>18.280000000000648</c:v>
                </c:pt>
                <c:pt idx="3657">
                  <c:v>18.285000000000647</c:v>
                </c:pt>
                <c:pt idx="3658">
                  <c:v>18.290000000000646</c:v>
                </c:pt>
                <c:pt idx="3659">
                  <c:v>18.295000000000645</c:v>
                </c:pt>
                <c:pt idx="3660">
                  <c:v>18.300000000000644</c:v>
                </c:pt>
                <c:pt idx="3661">
                  <c:v>18.305000000000643</c:v>
                </c:pt>
                <c:pt idx="3662">
                  <c:v>18.310000000000642</c:v>
                </c:pt>
                <c:pt idx="3663">
                  <c:v>18.315000000000641</c:v>
                </c:pt>
                <c:pt idx="3664">
                  <c:v>18.32000000000064</c:v>
                </c:pt>
                <c:pt idx="3665">
                  <c:v>18.325000000000639</c:v>
                </c:pt>
                <c:pt idx="3666">
                  <c:v>18.330000000000638</c:v>
                </c:pt>
                <c:pt idx="3667">
                  <c:v>18.335000000000637</c:v>
                </c:pt>
                <c:pt idx="3668">
                  <c:v>18.340000000000636</c:v>
                </c:pt>
                <c:pt idx="3669">
                  <c:v>18.345000000000635</c:v>
                </c:pt>
                <c:pt idx="3670">
                  <c:v>18.350000000000634</c:v>
                </c:pt>
                <c:pt idx="3671">
                  <c:v>18.355000000000633</c:v>
                </c:pt>
                <c:pt idx="3672">
                  <c:v>18.360000000000632</c:v>
                </c:pt>
                <c:pt idx="3673">
                  <c:v>18.365000000000631</c:v>
                </c:pt>
                <c:pt idx="3674">
                  <c:v>18.37000000000063</c:v>
                </c:pt>
                <c:pt idx="3675">
                  <c:v>18.375000000000629</c:v>
                </c:pt>
                <c:pt idx="3676">
                  <c:v>18.380000000000628</c:v>
                </c:pt>
                <c:pt idx="3677">
                  <c:v>18.385000000000627</c:v>
                </c:pt>
                <c:pt idx="3678">
                  <c:v>18.390000000000626</c:v>
                </c:pt>
                <c:pt idx="3679">
                  <c:v>18.395000000000625</c:v>
                </c:pt>
                <c:pt idx="3680">
                  <c:v>18.400000000000624</c:v>
                </c:pt>
                <c:pt idx="3681">
                  <c:v>18.405000000000623</c:v>
                </c:pt>
                <c:pt idx="3682">
                  <c:v>18.410000000000622</c:v>
                </c:pt>
                <c:pt idx="3683">
                  <c:v>18.415000000000621</c:v>
                </c:pt>
                <c:pt idx="3684">
                  <c:v>18.42000000000062</c:v>
                </c:pt>
                <c:pt idx="3685">
                  <c:v>18.425000000000619</c:v>
                </c:pt>
                <c:pt idx="3686">
                  <c:v>18.430000000000618</c:v>
                </c:pt>
                <c:pt idx="3687">
                  <c:v>18.435000000000617</c:v>
                </c:pt>
                <c:pt idx="3688">
                  <c:v>18.440000000000616</c:v>
                </c:pt>
                <c:pt idx="3689">
                  <c:v>18.445000000000615</c:v>
                </c:pt>
                <c:pt idx="3690">
                  <c:v>18.450000000000614</c:v>
                </c:pt>
                <c:pt idx="3691">
                  <c:v>18.455000000000613</c:v>
                </c:pt>
                <c:pt idx="3692">
                  <c:v>18.460000000000612</c:v>
                </c:pt>
                <c:pt idx="3693">
                  <c:v>18.465000000000611</c:v>
                </c:pt>
                <c:pt idx="3694">
                  <c:v>18.47000000000061</c:v>
                </c:pt>
                <c:pt idx="3695">
                  <c:v>18.475000000000609</c:v>
                </c:pt>
                <c:pt idx="3696">
                  <c:v>18.480000000000608</c:v>
                </c:pt>
                <c:pt idx="3697">
                  <c:v>18.485000000000607</c:v>
                </c:pt>
                <c:pt idx="3698">
                  <c:v>18.490000000000606</c:v>
                </c:pt>
                <c:pt idx="3699">
                  <c:v>18.495000000000605</c:v>
                </c:pt>
                <c:pt idx="3700">
                  <c:v>18.500000000000604</c:v>
                </c:pt>
                <c:pt idx="3701">
                  <c:v>18.505000000000603</c:v>
                </c:pt>
                <c:pt idx="3702">
                  <c:v>18.510000000000602</c:v>
                </c:pt>
                <c:pt idx="3703">
                  <c:v>18.515000000000601</c:v>
                </c:pt>
                <c:pt idx="3704">
                  <c:v>18.5200000000006</c:v>
                </c:pt>
                <c:pt idx="3705">
                  <c:v>18.525000000000599</c:v>
                </c:pt>
                <c:pt idx="3706">
                  <c:v>18.530000000000598</c:v>
                </c:pt>
                <c:pt idx="3707">
                  <c:v>18.535000000000597</c:v>
                </c:pt>
                <c:pt idx="3708">
                  <c:v>18.540000000000596</c:v>
                </c:pt>
                <c:pt idx="3709">
                  <c:v>18.545000000000595</c:v>
                </c:pt>
                <c:pt idx="3710">
                  <c:v>18.550000000000594</c:v>
                </c:pt>
                <c:pt idx="3711">
                  <c:v>18.555000000000593</c:v>
                </c:pt>
                <c:pt idx="3712">
                  <c:v>18.560000000000592</c:v>
                </c:pt>
                <c:pt idx="3713">
                  <c:v>18.565000000000591</c:v>
                </c:pt>
                <c:pt idx="3714">
                  <c:v>18.57000000000059</c:v>
                </c:pt>
                <c:pt idx="3715">
                  <c:v>18.575000000000589</c:v>
                </c:pt>
                <c:pt idx="3716">
                  <c:v>18.580000000000588</c:v>
                </c:pt>
                <c:pt idx="3717">
                  <c:v>18.585000000000587</c:v>
                </c:pt>
                <c:pt idx="3718">
                  <c:v>18.590000000000586</c:v>
                </c:pt>
                <c:pt idx="3719">
                  <c:v>18.595000000000585</c:v>
                </c:pt>
                <c:pt idx="3720">
                  <c:v>18.600000000000584</c:v>
                </c:pt>
                <c:pt idx="3721">
                  <c:v>18.605000000000583</c:v>
                </c:pt>
                <c:pt idx="3722">
                  <c:v>18.610000000000582</c:v>
                </c:pt>
                <c:pt idx="3723">
                  <c:v>18.615000000000581</c:v>
                </c:pt>
                <c:pt idx="3724">
                  <c:v>18.62000000000058</c:v>
                </c:pt>
                <c:pt idx="3725">
                  <c:v>18.625000000000579</c:v>
                </c:pt>
                <c:pt idx="3726">
                  <c:v>18.630000000000578</c:v>
                </c:pt>
                <c:pt idx="3727">
                  <c:v>18.635000000000577</c:v>
                </c:pt>
                <c:pt idx="3728">
                  <c:v>18.640000000000576</c:v>
                </c:pt>
                <c:pt idx="3729">
                  <c:v>18.645000000000575</c:v>
                </c:pt>
                <c:pt idx="3730">
                  <c:v>18.650000000000574</c:v>
                </c:pt>
                <c:pt idx="3731">
                  <c:v>18.655000000000573</c:v>
                </c:pt>
                <c:pt idx="3732">
                  <c:v>18.660000000000572</c:v>
                </c:pt>
                <c:pt idx="3733">
                  <c:v>18.665000000000571</c:v>
                </c:pt>
                <c:pt idx="3734">
                  <c:v>18.67000000000057</c:v>
                </c:pt>
                <c:pt idx="3735">
                  <c:v>18.675000000000569</c:v>
                </c:pt>
                <c:pt idx="3736">
                  <c:v>18.680000000000568</c:v>
                </c:pt>
                <c:pt idx="3737">
                  <c:v>18.685000000000567</c:v>
                </c:pt>
                <c:pt idx="3738">
                  <c:v>18.690000000000566</c:v>
                </c:pt>
                <c:pt idx="3739">
                  <c:v>18.695000000000565</c:v>
                </c:pt>
                <c:pt idx="3740">
                  <c:v>18.700000000000564</c:v>
                </c:pt>
                <c:pt idx="3741">
                  <c:v>18.705000000000563</c:v>
                </c:pt>
                <c:pt idx="3742">
                  <c:v>18.710000000000562</c:v>
                </c:pt>
                <c:pt idx="3743">
                  <c:v>18.715000000000561</c:v>
                </c:pt>
                <c:pt idx="3744">
                  <c:v>18.72000000000056</c:v>
                </c:pt>
                <c:pt idx="3745">
                  <c:v>18.725000000000559</c:v>
                </c:pt>
                <c:pt idx="3746">
                  <c:v>18.730000000000558</c:v>
                </c:pt>
                <c:pt idx="3747">
                  <c:v>18.735000000000557</c:v>
                </c:pt>
                <c:pt idx="3748">
                  <c:v>18.740000000000556</c:v>
                </c:pt>
                <c:pt idx="3749">
                  <c:v>18.745000000000555</c:v>
                </c:pt>
                <c:pt idx="3750">
                  <c:v>18.750000000000554</c:v>
                </c:pt>
                <c:pt idx="3751">
                  <c:v>18.755000000000553</c:v>
                </c:pt>
                <c:pt idx="3752">
                  <c:v>18.760000000000552</c:v>
                </c:pt>
                <c:pt idx="3753">
                  <c:v>18.765000000000551</c:v>
                </c:pt>
                <c:pt idx="3754">
                  <c:v>18.77000000000055</c:v>
                </c:pt>
                <c:pt idx="3755">
                  <c:v>18.775000000000549</c:v>
                </c:pt>
                <c:pt idx="3756">
                  <c:v>18.780000000000548</c:v>
                </c:pt>
                <c:pt idx="3757">
                  <c:v>18.785000000000547</c:v>
                </c:pt>
                <c:pt idx="3758">
                  <c:v>18.790000000000546</c:v>
                </c:pt>
                <c:pt idx="3759">
                  <c:v>18.795000000000545</c:v>
                </c:pt>
                <c:pt idx="3760">
                  <c:v>18.800000000000544</c:v>
                </c:pt>
                <c:pt idx="3761">
                  <c:v>18.805000000000543</c:v>
                </c:pt>
                <c:pt idx="3762">
                  <c:v>18.810000000000542</c:v>
                </c:pt>
                <c:pt idx="3763">
                  <c:v>18.815000000000541</c:v>
                </c:pt>
                <c:pt idx="3764">
                  <c:v>18.82000000000054</c:v>
                </c:pt>
                <c:pt idx="3765">
                  <c:v>18.825000000000539</c:v>
                </c:pt>
                <c:pt idx="3766">
                  <c:v>18.830000000000538</c:v>
                </c:pt>
                <c:pt idx="3767">
                  <c:v>18.835000000000537</c:v>
                </c:pt>
                <c:pt idx="3768">
                  <c:v>18.840000000000536</c:v>
                </c:pt>
                <c:pt idx="3769">
                  <c:v>18.845000000000535</c:v>
                </c:pt>
                <c:pt idx="3770">
                  <c:v>18.850000000000534</c:v>
                </c:pt>
                <c:pt idx="3771">
                  <c:v>18.855000000000533</c:v>
                </c:pt>
                <c:pt idx="3772">
                  <c:v>18.860000000000532</c:v>
                </c:pt>
                <c:pt idx="3773">
                  <c:v>18.865000000000531</c:v>
                </c:pt>
                <c:pt idx="3774">
                  <c:v>18.87000000000053</c:v>
                </c:pt>
                <c:pt idx="3775">
                  <c:v>18.875000000000529</c:v>
                </c:pt>
                <c:pt idx="3776">
                  <c:v>18.880000000000528</c:v>
                </c:pt>
                <c:pt idx="3777">
                  <c:v>18.885000000000527</c:v>
                </c:pt>
                <c:pt idx="3778">
                  <c:v>18.890000000000526</c:v>
                </c:pt>
                <c:pt idx="3779">
                  <c:v>18.895000000000525</c:v>
                </c:pt>
                <c:pt idx="3780">
                  <c:v>18.900000000000524</c:v>
                </c:pt>
                <c:pt idx="3781">
                  <c:v>18.905000000000523</c:v>
                </c:pt>
                <c:pt idx="3782">
                  <c:v>18.910000000000522</c:v>
                </c:pt>
                <c:pt idx="3783">
                  <c:v>18.915000000000521</c:v>
                </c:pt>
                <c:pt idx="3784">
                  <c:v>18.92000000000052</c:v>
                </c:pt>
                <c:pt idx="3785">
                  <c:v>18.925000000000519</c:v>
                </c:pt>
                <c:pt idx="3786">
                  <c:v>18.930000000000518</c:v>
                </c:pt>
                <c:pt idx="3787">
                  <c:v>18.935000000000517</c:v>
                </c:pt>
                <c:pt idx="3788">
                  <c:v>18.940000000000516</c:v>
                </c:pt>
                <c:pt idx="3789">
                  <c:v>18.945000000000515</c:v>
                </c:pt>
                <c:pt idx="3790">
                  <c:v>18.950000000000514</c:v>
                </c:pt>
                <c:pt idx="3791">
                  <c:v>18.955000000000513</c:v>
                </c:pt>
                <c:pt idx="3792">
                  <c:v>18.960000000000512</c:v>
                </c:pt>
                <c:pt idx="3793">
                  <c:v>18.965000000000511</c:v>
                </c:pt>
                <c:pt idx="3794">
                  <c:v>18.97000000000051</c:v>
                </c:pt>
                <c:pt idx="3795">
                  <c:v>18.975000000000509</c:v>
                </c:pt>
                <c:pt idx="3796">
                  <c:v>18.980000000000508</c:v>
                </c:pt>
                <c:pt idx="3797">
                  <c:v>18.985000000000507</c:v>
                </c:pt>
                <c:pt idx="3798">
                  <c:v>18.990000000000506</c:v>
                </c:pt>
                <c:pt idx="3799">
                  <c:v>18.995000000000505</c:v>
                </c:pt>
                <c:pt idx="3800">
                  <c:v>19.000000000000504</c:v>
                </c:pt>
                <c:pt idx="3801">
                  <c:v>19.005000000000503</c:v>
                </c:pt>
                <c:pt idx="3802">
                  <c:v>19.010000000000502</c:v>
                </c:pt>
                <c:pt idx="3803">
                  <c:v>19.015000000000502</c:v>
                </c:pt>
                <c:pt idx="3804">
                  <c:v>19.020000000000501</c:v>
                </c:pt>
                <c:pt idx="3805">
                  <c:v>19.0250000000005</c:v>
                </c:pt>
                <c:pt idx="3806">
                  <c:v>19.030000000000499</c:v>
                </c:pt>
                <c:pt idx="3807">
                  <c:v>19.035000000000498</c:v>
                </c:pt>
                <c:pt idx="3808">
                  <c:v>19.040000000000497</c:v>
                </c:pt>
                <c:pt idx="3809">
                  <c:v>19.045000000000496</c:v>
                </c:pt>
                <c:pt idx="3810">
                  <c:v>19.050000000000495</c:v>
                </c:pt>
                <c:pt idx="3811">
                  <c:v>19.055000000000494</c:v>
                </c:pt>
                <c:pt idx="3812">
                  <c:v>19.060000000000493</c:v>
                </c:pt>
                <c:pt idx="3813">
                  <c:v>19.065000000000492</c:v>
                </c:pt>
                <c:pt idx="3814">
                  <c:v>19.070000000000491</c:v>
                </c:pt>
                <c:pt idx="3815">
                  <c:v>19.07500000000049</c:v>
                </c:pt>
                <c:pt idx="3816">
                  <c:v>19.080000000000489</c:v>
                </c:pt>
                <c:pt idx="3817">
                  <c:v>19.085000000000488</c:v>
                </c:pt>
                <c:pt idx="3818">
                  <c:v>19.090000000000487</c:v>
                </c:pt>
                <c:pt idx="3819">
                  <c:v>19.095000000000486</c:v>
                </c:pt>
                <c:pt idx="3820">
                  <c:v>19.100000000000485</c:v>
                </c:pt>
                <c:pt idx="3821">
                  <c:v>19.105000000000484</c:v>
                </c:pt>
                <c:pt idx="3822">
                  <c:v>19.110000000000483</c:v>
                </c:pt>
                <c:pt idx="3823">
                  <c:v>19.115000000000482</c:v>
                </c:pt>
                <c:pt idx="3824">
                  <c:v>19.120000000000481</c:v>
                </c:pt>
                <c:pt idx="3825">
                  <c:v>19.12500000000048</c:v>
                </c:pt>
                <c:pt idx="3826">
                  <c:v>19.130000000000479</c:v>
                </c:pt>
                <c:pt idx="3827">
                  <c:v>19.135000000000478</c:v>
                </c:pt>
                <c:pt idx="3828">
                  <c:v>19.140000000000477</c:v>
                </c:pt>
                <c:pt idx="3829">
                  <c:v>19.145000000000476</c:v>
                </c:pt>
                <c:pt idx="3830">
                  <c:v>19.150000000000475</c:v>
                </c:pt>
                <c:pt idx="3831">
                  <c:v>19.155000000000474</c:v>
                </c:pt>
                <c:pt idx="3832">
                  <c:v>19.160000000000473</c:v>
                </c:pt>
                <c:pt idx="3833">
                  <c:v>19.165000000000472</c:v>
                </c:pt>
                <c:pt idx="3834">
                  <c:v>19.170000000000471</c:v>
                </c:pt>
                <c:pt idx="3835">
                  <c:v>19.17500000000047</c:v>
                </c:pt>
                <c:pt idx="3836">
                  <c:v>19.180000000000469</c:v>
                </c:pt>
                <c:pt idx="3837">
                  <c:v>19.185000000000468</c:v>
                </c:pt>
                <c:pt idx="3838">
                  <c:v>19.190000000000467</c:v>
                </c:pt>
                <c:pt idx="3839">
                  <c:v>19.195000000000466</c:v>
                </c:pt>
                <c:pt idx="3840">
                  <c:v>19.200000000000465</c:v>
                </c:pt>
                <c:pt idx="3841">
                  <c:v>19.205000000000464</c:v>
                </c:pt>
                <c:pt idx="3842">
                  <c:v>19.210000000000463</c:v>
                </c:pt>
                <c:pt idx="3843">
                  <c:v>19.215000000000462</c:v>
                </c:pt>
                <c:pt idx="3844">
                  <c:v>19.220000000000461</c:v>
                </c:pt>
                <c:pt idx="3845">
                  <c:v>19.22500000000046</c:v>
                </c:pt>
                <c:pt idx="3846">
                  <c:v>19.230000000000459</c:v>
                </c:pt>
                <c:pt idx="3847">
                  <c:v>19.235000000000458</c:v>
                </c:pt>
                <c:pt idx="3848">
                  <c:v>19.240000000000457</c:v>
                </c:pt>
                <c:pt idx="3849">
                  <c:v>19.245000000000456</c:v>
                </c:pt>
                <c:pt idx="3850">
                  <c:v>19.250000000000455</c:v>
                </c:pt>
                <c:pt idx="3851">
                  <c:v>19.255000000000454</c:v>
                </c:pt>
                <c:pt idx="3852">
                  <c:v>19.260000000000453</c:v>
                </c:pt>
                <c:pt idx="3853">
                  <c:v>19.265000000000452</c:v>
                </c:pt>
                <c:pt idx="3854">
                  <c:v>19.270000000000451</c:v>
                </c:pt>
                <c:pt idx="3855">
                  <c:v>19.27500000000045</c:v>
                </c:pt>
                <c:pt idx="3856">
                  <c:v>19.280000000000449</c:v>
                </c:pt>
                <c:pt idx="3857">
                  <c:v>19.285000000000448</c:v>
                </c:pt>
                <c:pt idx="3858">
                  <c:v>19.290000000000447</c:v>
                </c:pt>
                <c:pt idx="3859">
                  <c:v>19.295000000000446</c:v>
                </c:pt>
                <c:pt idx="3860">
                  <c:v>19.300000000000445</c:v>
                </c:pt>
                <c:pt idx="3861">
                  <c:v>19.305000000000444</c:v>
                </c:pt>
                <c:pt idx="3862">
                  <c:v>19.310000000000443</c:v>
                </c:pt>
                <c:pt idx="3863">
                  <c:v>19.315000000000442</c:v>
                </c:pt>
                <c:pt idx="3864">
                  <c:v>19.320000000000441</c:v>
                </c:pt>
                <c:pt idx="3865">
                  <c:v>19.32500000000044</c:v>
                </c:pt>
                <c:pt idx="3866">
                  <c:v>19.330000000000439</c:v>
                </c:pt>
                <c:pt idx="3867">
                  <c:v>19.335000000000438</c:v>
                </c:pt>
                <c:pt idx="3868">
                  <c:v>19.340000000000437</c:v>
                </c:pt>
                <c:pt idx="3869">
                  <c:v>19.345000000000436</c:v>
                </c:pt>
                <c:pt idx="3870">
                  <c:v>19.350000000000435</c:v>
                </c:pt>
                <c:pt idx="3871">
                  <c:v>19.355000000000434</c:v>
                </c:pt>
                <c:pt idx="3872">
                  <c:v>19.360000000000433</c:v>
                </c:pt>
                <c:pt idx="3873">
                  <c:v>19.365000000000432</c:v>
                </c:pt>
                <c:pt idx="3874">
                  <c:v>19.370000000000431</c:v>
                </c:pt>
                <c:pt idx="3875">
                  <c:v>19.37500000000043</c:v>
                </c:pt>
                <c:pt idx="3876">
                  <c:v>19.380000000000429</c:v>
                </c:pt>
                <c:pt idx="3877">
                  <c:v>19.385000000000428</c:v>
                </c:pt>
                <c:pt idx="3878">
                  <c:v>19.390000000000427</c:v>
                </c:pt>
                <c:pt idx="3879">
                  <c:v>19.395000000000426</c:v>
                </c:pt>
                <c:pt idx="3880">
                  <c:v>19.400000000000425</c:v>
                </c:pt>
                <c:pt idx="3881">
                  <c:v>19.405000000000424</c:v>
                </c:pt>
                <c:pt idx="3882">
                  <c:v>19.410000000000423</c:v>
                </c:pt>
                <c:pt idx="3883">
                  <c:v>19.415000000000422</c:v>
                </c:pt>
                <c:pt idx="3884">
                  <c:v>19.420000000000421</c:v>
                </c:pt>
                <c:pt idx="3885">
                  <c:v>19.42500000000042</c:v>
                </c:pt>
                <c:pt idx="3886">
                  <c:v>19.430000000000419</c:v>
                </c:pt>
                <c:pt idx="3887">
                  <c:v>19.435000000000418</c:v>
                </c:pt>
                <c:pt idx="3888">
                  <c:v>19.440000000000417</c:v>
                </c:pt>
                <c:pt idx="3889">
                  <c:v>19.445000000000416</c:v>
                </c:pt>
                <c:pt idx="3890">
                  <c:v>19.450000000000415</c:v>
                </c:pt>
                <c:pt idx="3891">
                  <c:v>19.455000000000414</c:v>
                </c:pt>
                <c:pt idx="3892">
                  <c:v>19.460000000000413</c:v>
                </c:pt>
                <c:pt idx="3893">
                  <c:v>19.465000000000412</c:v>
                </c:pt>
                <c:pt idx="3894">
                  <c:v>19.470000000000411</c:v>
                </c:pt>
                <c:pt idx="3895">
                  <c:v>19.47500000000041</c:v>
                </c:pt>
                <c:pt idx="3896">
                  <c:v>19.480000000000409</c:v>
                </c:pt>
                <c:pt idx="3897">
                  <c:v>19.485000000000408</c:v>
                </c:pt>
                <c:pt idx="3898">
                  <c:v>19.490000000000407</c:v>
                </c:pt>
                <c:pt idx="3899">
                  <c:v>19.495000000000406</c:v>
                </c:pt>
                <c:pt idx="3900">
                  <c:v>19.500000000000405</c:v>
                </c:pt>
                <c:pt idx="3901">
                  <c:v>19.505000000000404</c:v>
                </c:pt>
                <c:pt idx="3902">
                  <c:v>19.510000000000403</c:v>
                </c:pt>
                <c:pt idx="3903">
                  <c:v>19.515000000000402</c:v>
                </c:pt>
                <c:pt idx="3904">
                  <c:v>19.520000000000401</c:v>
                </c:pt>
                <c:pt idx="3905">
                  <c:v>19.5250000000004</c:v>
                </c:pt>
                <c:pt idx="3906">
                  <c:v>19.530000000000399</c:v>
                </c:pt>
                <c:pt idx="3907">
                  <c:v>19.535000000000398</c:v>
                </c:pt>
                <c:pt idx="3908">
                  <c:v>19.540000000000397</c:v>
                </c:pt>
                <c:pt idx="3909">
                  <c:v>19.545000000000396</c:v>
                </c:pt>
                <c:pt idx="3910">
                  <c:v>19.550000000000395</c:v>
                </c:pt>
                <c:pt idx="3911">
                  <c:v>19.555000000000394</c:v>
                </c:pt>
                <c:pt idx="3912">
                  <c:v>19.560000000000393</c:v>
                </c:pt>
                <c:pt idx="3913">
                  <c:v>19.565000000000392</c:v>
                </c:pt>
                <c:pt idx="3914">
                  <c:v>19.570000000000391</c:v>
                </c:pt>
                <c:pt idx="3915">
                  <c:v>19.57500000000039</c:v>
                </c:pt>
                <c:pt idx="3916">
                  <c:v>19.580000000000389</c:v>
                </c:pt>
                <c:pt idx="3917">
                  <c:v>19.585000000000388</c:v>
                </c:pt>
                <c:pt idx="3918">
                  <c:v>19.590000000000387</c:v>
                </c:pt>
                <c:pt idx="3919">
                  <c:v>19.595000000000386</c:v>
                </c:pt>
                <c:pt idx="3920">
                  <c:v>19.600000000000385</c:v>
                </c:pt>
                <c:pt idx="3921">
                  <c:v>19.605000000000384</c:v>
                </c:pt>
                <c:pt idx="3922">
                  <c:v>19.610000000000383</c:v>
                </c:pt>
                <c:pt idx="3923">
                  <c:v>19.615000000000382</c:v>
                </c:pt>
                <c:pt idx="3924">
                  <c:v>19.620000000000381</c:v>
                </c:pt>
                <c:pt idx="3925">
                  <c:v>19.62500000000038</c:v>
                </c:pt>
                <c:pt idx="3926">
                  <c:v>19.630000000000379</c:v>
                </c:pt>
                <c:pt idx="3927">
                  <c:v>19.635000000000378</c:v>
                </c:pt>
                <c:pt idx="3928">
                  <c:v>19.640000000000377</c:v>
                </c:pt>
                <c:pt idx="3929">
                  <c:v>19.645000000000376</c:v>
                </c:pt>
                <c:pt idx="3930">
                  <c:v>19.650000000000375</c:v>
                </c:pt>
                <c:pt idx="3931">
                  <c:v>19.655000000000374</c:v>
                </c:pt>
                <c:pt idx="3932">
                  <c:v>19.660000000000373</c:v>
                </c:pt>
                <c:pt idx="3933">
                  <c:v>19.665000000000372</c:v>
                </c:pt>
                <c:pt idx="3934">
                  <c:v>19.670000000000371</c:v>
                </c:pt>
                <c:pt idx="3935">
                  <c:v>19.67500000000037</c:v>
                </c:pt>
                <c:pt idx="3936">
                  <c:v>19.680000000000369</c:v>
                </c:pt>
                <c:pt idx="3937">
                  <c:v>19.685000000000368</c:v>
                </c:pt>
                <c:pt idx="3938">
                  <c:v>19.690000000000367</c:v>
                </c:pt>
                <c:pt idx="3939">
                  <c:v>19.695000000000366</c:v>
                </c:pt>
                <c:pt idx="3940">
                  <c:v>19.700000000000365</c:v>
                </c:pt>
                <c:pt idx="3941">
                  <c:v>19.705000000000364</c:v>
                </c:pt>
                <c:pt idx="3942">
                  <c:v>19.710000000000363</c:v>
                </c:pt>
                <c:pt idx="3943">
                  <c:v>19.715000000000362</c:v>
                </c:pt>
                <c:pt idx="3944">
                  <c:v>19.720000000000361</c:v>
                </c:pt>
                <c:pt idx="3945">
                  <c:v>19.72500000000036</c:v>
                </c:pt>
                <c:pt idx="3946">
                  <c:v>19.730000000000359</c:v>
                </c:pt>
                <c:pt idx="3947">
                  <c:v>19.735000000000358</c:v>
                </c:pt>
                <c:pt idx="3948">
                  <c:v>19.740000000000357</c:v>
                </c:pt>
                <c:pt idx="3949">
                  <c:v>19.745000000000356</c:v>
                </c:pt>
                <c:pt idx="3950">
                  <c:v>19.750000000000355</c:v>
                </c:pt>
                <c:pt idx="3951">
                  <c:v>19.755000000000354</c:v>
                </c:pt>
                <c:pt idx="3952">
                  <c:v>19.760000000000353</c:v>
                </c:pt>
                <c:pt idx="3953">
                  <c:v>19.765000000000352</c:v>
                </c:pt>
                <c:pt idx="3954">
                  <c:v>19.770000000000351</c:v>
                </c:pt>
                <c:pt idx="3955">
                  <c:v>19.77500000000035</c:v>
                </c:pt>
                <c:pt idx="3956">
                  <c:v>19.780000000000349</c:v>
                </c:pt>
                <c:pt idx="3957">
                  <c:v>19.785000000000348</c:v>
                </c:pt>
                <c:pt idx="3958">
                  <c:v>19.790000000000347</c:v>
                </c:pt>
                <c:pt idx="3959">
                  <c:v>19.795000000000346</c:v>
                </c:pt>
                <c:pt idx="3960">
                  <c:v>19.800000000000345</c:v>
                </c:pt>
                <c:pt idx="3961">
                  <c:v>19.805000000000344</c:v>
                </c:pt>
                <c:pt idx="3962">
                  <c:v>19.810000000000343</c:v>
                </c:pt>
                <c:pt idx="3963">
                  <c:v>19.815000000000342</c:v>
                </c:pt>
                <c:pt idx="3964">
                  <c:v>19.820000000000341</c:v>
                </c:pt>
                <c:pt idx="3965">
                  <c:v>19.82500000000034</c:v>
                </c:pt>
                <c:pt idx="3966">
                  <c:v>19.830000000000339</c:v>
                </c:pt>
                <c:pt idx="3967">
                  <c:v>19.835000000000338</c:v>
                </c:pt>
                <c:pt idx="3968">
                  <c:v>19.840000000000337</c:v>
                </c:pt>
                <c:pt idx="3969">
                  <c:v>19.845000000000336</c:v>
                </c:pt>
                <c:pt idx="3970">
                  <c:v>19.850000000000335</c:v>
                </c:pt>
                <c:pt idx="3971">
                  <c:v>19.855000000000334</c:v>
                </c:pt>
                <c:pt idx="3972">
                  <c:v>19.860000000000333</c:v>
                </c:pt>
                <c:pt idx="3973">
                  <c:v>19.865000000000332</c:v>
                </c:pt>
                <c:pt idx="3974">
                  <c:v>19.870000000000331</c:v>
                </c:pt>
                <c:pt idx="3975">
                  <c:v>19.87500000000033</c:v>
                </c:pt>
                <c:pt idx="3976">
                  <c:v>19.880000000000329</c:v>
                </c:pt>
                <c:pt idx="3977">
                  <c:v>19.885000000000328</c:v>
                </c:pt>
                <c:pt idx="3978">
                  <c:v>19.890000000000327</c:v>
                </c:pt>
                <c:pt idx="3979">
                  <c:v>19.895000000000326</c:v>
                </c:pt>
                <c:pt idx="3980">
                  <c:v>19.900000000000325</c:v>
                </c:pt>
                <c:pt idx="3981">
                  <c:v>19.905000000000324</c:v>
                </c:pt>
                <c:pt idx="3982">
                  <c:v>19.910000000000323</c:v>
                </c:pt>
                <c:pt idx="3983">
                  <c:v>19.915000000000322</c:v>
                </c:pt>
                <c:pt idx="3984">
                  <c:v>19.920000000000321</c:v>
                </c:pt>
                <c:pt idx="3985">
                  <c:v>19.92500000000032</c:v>
                </c:pt>
                <c:pt idx="3986">
                  <c:v>19.930000000000319</c:v>
                </c:pt>
                <c:pt idx="3987">
                  <c:v>19.935000000000318</c:v>
                </c:pt>
                <c:pt idx="3988">
                  <c:v>19.940000000000317</c:v>
                </c:pt>
                <c:pt idx="3989">
                  <c:v>19.945000000000316</c:v>
                </c:pt>
                <c:pt idx="3990">
                  <c:v>19.950000000000315</c:v>
                </c:pt>
                <c:pt idx="3991">
                  <c:v>19.955000000000314</c:v>
                </c:pt>
                <c:pt idx="3992">
                  <c:v>19.960000000000313</c:v>
                </c:pt>
                <c:pt idx="3993">
                  <c:v>19.965000000000312</c:v>
                </c:pt>
                <c:pt idx="3994">
                  <c:v>19.970000000000312</c:v>
                </c:pt>
                <c:pt idx="3995">
                  <c:v>19.975000000000311</c:v>
                </c:pt>
                <c:pt idx="3996">
                  <c:v>19.98000000000031</c:v>
                </c:pt>
                <c:pt idx="3997">
                  <c:v>19.985000000000309</c:v>
                </c:pt>
                <c:pt idx="3998">
                  <c:v>19.990000000000308</c:v>
                </c:pt>
                <c:pt idx="3999">
                  <c:v>19.995000000000307</c:v>
                </c:pt>
                <c:pt idx="4000">
                  <c:v>20.000000000000306</c:v>
                </c:pt>
              </c:numCache>
            </c:numRef>
          </c:xVal>
          <c:yVal>
            <c:numRef>
              <c:f>'cross-girder'!$D$5:$D$4005</c:f>
              <c:numCache>
                <c:formatCode>General</c:formatCode>
                <c:ptCount val="4001"/>
                <c:pt idx="0">
                  <c:v>3.4312980044634601E-3</c:v>
                </c:pt>
                <c:pt idx="1">
                  <c:v>9.3271077827673503E-3</c:v>
                </c:pt>
                <c:pt idx="2">
                  <c:v>9.1793281275954607E-3</c:v>
                </c:pt>
                <c:pt idx="3">
                  <c:v>5.9412851699063203E-4</c:v>
                </c:pt>
                <c:pt idx="4">
                  <c:v>-1.07309193859964E-2</c:v>
                </c:pt>
                <c:pt idx="5">
                  <c:v>-1.8105530355946899E-2</c:v>
                </c:pt>
                <c:pt idx="6">
                  <c:v>-1.7594998258969902E-2</c:v>
                </c:pt>
                <c:pt idx="7">
                  <c:v>-1.01555791691603E-2</c:v>
                </c:pt>
                <c:pt idx="8">
                  <c:v>1.3626313050853101E-3</c:v>
                </c:pt>
                <c:pt idx="9">
                  <c:v>1.30534001257366E-2</c:v>
                </c:pt>
                <c:pt idx="10">
                  <c:v>2.0049818982256301E-2</c:v>
                </c:pt>
                <c:pt idx="11">
                  <c:v>1.8368373396249402E-2</c:v>
                </c:pt>
                <c:pt idx="12">
                  <c:v>9.2845376176355406E-3</c:v>
                </c:pt>
                <c:pt idx="13">
                  <c:v>2.1109156930497E-4</c:v>
                </c:pt>
                <c:pt idx="14">
                  <c:v>-2.5453599546385801E-3</c:v>
                </c:pt>
                <c:pt idx="15">
                  <c:v>7.1983001271809499E-4</c:v>
                </c:pt>
                <c:pt idx="16">
                  <c:v>1.68887322798528E-3</c:v>
                </c:pt>
                <c:pt idx="17">
                  <c:v>-4.6801535282192499E-3</c:v>
                </c:pt>
                <c:pt idx="18">
                  <c:v>-1.47808411823513E-2</c:v>
                </c:pt>
                <c:pt idx="19">
                  <c:v>-1.84193301975469E-2</c:v>
                </c:pt>
                <c:pt idx="20">
                  <c:v>-1.23211357110329E-2</c:v>
                </c:pt>
                <c:pt idx="21">
                  <c:v>-1.54532204261317E-3</c:v>
                </c:pt>
                <c:pt idx="22">
                  <c:v>3.8308787217961101E-3</c:v>
                </c:pt>
                <c:pt idx="23">
                  <c:v>1.79189645102381E-3</c:v>
                </c:pt>
                <c:pt idx="24">
                  <c:v>-1.27380600519446E-3</c:v>
                </c:pt>
                <c:pt idx="25">
                  <c:v>3.01503785523548E-3</c:v>
                </c:pt>
                <c:pt idx="26">
                  <c:v>1.21276106179843E-2</c:v>
                </c:pt>
                <c:pt idx="27">
                  <c:v>1.5793837233281101E-2</c:v>
                </c:pt>
                <c:pt idx="28">
                  <c:v>7.2370918631224704E-3</c:v>
                </c:pt>
                <c:pt idx="29">
                  <c:v>-7.6506136284884502E-3</c:v>
                </c:pt>
                <c:pt idx="30">
                  <c:v>-1.6277455857092098E-2</c:v>
                </c:pt>
                <c:pt idx="31">
                  <c:v>-1.21528178916218E-2</c:v>
                </c:pt>
                <c:pt idx="32">
                  <c:v>-9.3719728462250695E-4</c:v>
                </c:pt>
                <c:pt idx="33">
                  <c:v>4.2980482951849404E-3</c:v>
                </c:pt>
                <c:pt idx="34">
                  <c:v>-2.6484064559037998E-3</c:v>
                </c:pt>
                <c:pt idx="35">
                  <c:v>-1.5275560840179E-2</c:v>
                </c:pt>
                <c:pt idx="36">
                  <c:v>-1.9504536508437201E-2</c:v>
                </c:pt>
                <c:pt idx="37">
                  <c:v>-1.0699582184961601E-2</c:v>
                </c:pt>
                <c:pt idx="38">
                  <c:v>3.4432983468940899E-3</c:v>
                </c:pt>
                <c:pt idx="39">
                  <c:v>1.1351314194504801E-2</c:v>
                </c:pt>
                <c:pt idx="40">
                  <c:v>1.01334746569695E-2</c:v>
                </c:pt>
                <c:pt idx="41">
                  <c:v>6.0750179382056697E-3</c:v>
                </c:pt>
                <c:pt idx="42">
                  <c:v>7.5159947002919596E-3</c:v>
                </c:pt>
                <c:pt idx="43">
                  <c:v>1.30183746492361E-2</c:v>
                </c:pt>
                <c:pt idx="44">
                  <c:v>1.34001862748717E-2</c:v>
                </c:pt>
                <c:pt idx="45">
                  <c:v>3.6404399199141801E-3</c:v>
                </c:pt>
                <c:pt idx="46">
                  <c:v>-8.3797311495650492E-3</c:v>
                </c:pt>
                <c:pt idx="47">
                  <c:v>-1.1232414919444E-2</c:v>
                </c:pt>
                <c:pt idx="48">
                  <c:v>-3.2968306021670798E-3</c:v>
                </c:pt>
                <c:pt idx="49">
                  <c:v>5.8381411682475797E-3</c:v>
                </c:pt>
                <c:pt idx="50">
                  <c:v>4.8921141148628401E-3</c:v>
                </c:pt>
                <c:pt idx="51">
                  <c:v>-3.9849164930042301E-3</c:v>
                </c:pt>
                <c:pt idx="52">
                  <c:v>-1.01599770555442E-2</c:v>
                </c:pt>
                <c:pt idx="53">
                  <c:v>-6.1267657997481099E-3</c:v>
                </c:pt>
                <c:pt idx="54">
                  <c:v>1.0954260490677E-3</c:v>
                </c:pt>
                <c:pt idx="55">
                  <c:v>1.38155173905788E-3</c:v>
                </c:pt>
                <c:pt idx="56">
                  <c:v>-5.5488257691336503E-3</c:v>
                </c:pt>
                <c:pt idx="57">
                  <c:v>-9.2773204713407203E-3</c:v>
                </c:pt>
                <c:pt idx="58">
                  <c:v>-2.3085205288795102E-3</c:v>
                </c:pt>
                <c:pt idx="59">
                  <c:v>8.2462860454108507E-3</c:v>
                </c:pt>
                <c:pt idx="60">
                  <c:v>9.6080975931545597E-3</c:v>
                </c:pt>
                <c:pt idx="61">
                  <c:v>-1.8940836297100201E-4</c:v>
                </c:pt>
                <c:pt idx="62">
                  <c:v>-7.5717270623591104E-3</c:v>
                </c:pt>
                <c:pt idx="63">
                  <c:v>-1.7396524903541301E-3</c:v>
                </c:pt>
                <c:pt idx="64">
                  <c:v>1.15194758127401E-2</c:v>
                </c:pt>
                <c:pt idx="65">
                  <c:v>1.6109776867337201E-2</c:v>
                </c:pt>
                <c:pt idx="66">
                  <c:v>5.2257668206283497E-3</c:v>
                </c:pt>
                <c:pt idx="67">
                  <c:v>-9.5680929638254399E-3</c:v>
                </c:pt>
                <c:pt idx="68">
                  <c:v>-1.12440556930149E-2</c:v>
                </c:pt>
                <c:pt idx="69">
                  <c:v>1.3337348408199801E-3</c:v>
                </c:pt>
                <c:pt idx="70">
                  <c:v>1.2298640172865499E-2</c:v>
                </c:pt>
                <c:pt idx="71">
                  <c:v>9.0321627942715494E-3</c:v>
                </c:pt>
                <c:pt idx="72">
                  <c:v>-2.7154635059489399E-3</c:v>
                </c:pt>
                <c:pt idx="73">
                  <c:v>-8.6714066702942207E-3</c:v>
                </c:pt>
                <c:pt idx="74">
                  <c:v>-4.1044567025633697E-3</c:v>
                </c:pt>
                <c:pt idx="75">
                  <c:v>5.0276446399961103E-4</c:v>
                </c:pt>
                <c:pt idx="76">
                  <c:v>-5.1709290027894296E-3</c:v>
                </c:pt>
                <c:pt idx="77">
                  <c:v>-1.61717960629254E-2</c:v>
                </c:pt>
                <c:pt idx="78">
                  <c:v>-1.8706263189752399E-2</c:v>
                </c:pt>
                <c:pt idx="79">
                  <c:v>-8.3855696386144797E-3</c:v>
                </c:pt>
                <c:pt idx="80">
                  <c:v>3.4801074062132198E-3</c:v>
                </c:pt>
                <c:pt idx="81">
                  <c:v>3.5181838309007699E-3</c:v>
                </c:pt>
                <c:pt idx="82">
                  <c:v>-6.7009552733107401E-3</c:v>
                </c:pt>
                <c:pt idx="83">
                  <c:v>-1.24024057376225E-2</c:v>
                </c:pt>
                <c:pt idx="84">
                  <c:v>-3.8733902695132299E-3</c:v>
                </c:pt>
                <c:pt idx="85">
                  <c:v>1.00977651214289E-2</c:v>
                </c:pt>
                <c:pt idx="86">
                  <c:v>1.50161727225698E-2</c:v>
                </c:pt>
                <c:pt idx="87">
                  <c:v>7.4202455722225096E-3</c:v>
                </c:pt>
                <c:pt idx="88">
                  <c:v>-1.52366276902225E-3</c:v>
                </c:pt>
                <c:pt idx="89">
                  <c:v>-1.02333555143127E-3</c:v>
                </c:pt>
                <c:pt idx="90">
                  <c:v>7.6191190860307803E-3</c:v>
                </c:pt>
                <c:pt idx="91">
                  <c:v>1.21343147907983E-2</c:v>
                </c:pt>
                <c:pt idx="92">
                  <c:v>5.8568950147682404E-3</c:v>
                </c:pt>
                <c:pt idx="93">
                  <c:v>-4.9370708767478002E-3</c:v>
                </c:pt>
                <c:pt idx="94">
                  <c:v>-9.9305622108261209E-3</c:v>
                </c:pt>
                <c:pt idx="95">
                  <c:v>-7.1439361026286296E-3</c:v>
                </c:pt>
                <c:pt idx="96">
                  <c:v>-2.3985285176779301E-3</c:v>
                </c:pt>
                <c:pt idx="97">
                  <c:v>-4.70659086988017E-4</c:v>
                </c:pt>
                <c:pt idx="98">
                  <c:v>8.9058522016168299E-4</c:v>
                </c:pt>
                <c:pt idx="99">
                  <c:v>5.3927335288635201E-3</c:v>
                </c:pt>
                <c:pt idx="100">
                  <c:v>1.16872955960029E-2</c:v>
                </c:pt>
                <c:pt idx="101">
                  <c:v>1.16225918017357E-2</c:v>
                </c:pt>
                <c:pt idx="102">
                  <c:v>4.06253980766875E-3</c:v>
                </c:pt>
                <c:pt idx="103">
                  <c:v>-4.2275126760657703E-3</c:v>
                </c:pt>
                <c:pt idx="104">
                  <c:v>-5.39066813499222E-3</c:v>
                </c:pt>
                <c:pt idx="105">
                  <c:v>-7.0142002664938595E-4</c:v>
                </c:pt>
                <c:pt idx="106">
                  <c:v>1.22425005673527E-3</c:v>
                </c:pt>
                <c:pt idx="107">
                  <c:v>-4.6588849328327896E-3</c:v>
                </c:pt>
                <c:pt idx="108">
                  <c:v>-1.41597448576246E-2</c:v>
                </c:pt>
                <c:pt idx="109">
                  <c:v>-1.8203435507669299E-2</c:v>
                </c:pt>
                <c:pt idx="110">
                  <c:v>-1.36078362057E-2</c:v>
                </c:pt>
                <c:pt idx="111">
                  <c:v>-5.1862973621020101E-3</c:v>
                </c:pt>
                <c:pt idx="112">
                  <c:v>1.11665341166521E-3</c:v>
                </c:pt>
                <c:pt idx="113">
                  <c:v>4.2017279465764602E-3</c:v>
                </c:pt>
                <c:pt idx="114">
                  <c:v>6.2964307821438597E-3</c:v>
                </c:pt>
                <c:pt idx="115">
                  <c:v>6.5734482565329502E-3</c:v>
                </c:pt>
                <c:pt idx="116">
                  <c:v>2.8757337140220001E-3</c:v>
                </c:pt>
                <c:pt idx="117">
                  <c:v>-2.3239409180114599E-3</c:v>
                </c:pt>
                <c:pt idx="118">
                  <c:v>-3.0281126046797502E-3</c:v>
                </c:pt>
                <c:pt idx="119">
                  <c:v>3.2254352183757398E-3</c:v>
                </c:pt>
                <c:pt idx="120">
                  <c:v>1.0205183265696799E-2</c:v>
                </c:pt>
                <c:pt idx="121">
                  <c:v>7.9608227469685801E-3</c:v>
                </c:pt>
                <c:pt idx="122">
                  <c:v>-4.4972846054435796E-3</c:v>
                </c:pt>
                <c:pt idx="123">
                  <c:v>-1.7517114131993802E-2</c:v>
                </c:pt>
                <c:pt idx="124">
                  <c:v>-1.9927390006082901E-2</c:v>
                </c:pt>
                <c:pt idx="125">
                  <c:v>-1.3217736835850201E-2</c:v>
                </c:pt>
                <c:pt idx="126">
                  <c:v>-6.5248263262284696E-3</c:v>
                </c:pt>
                <c:pt idx="127">
                  <c:v>-5.2420859577346299E-3</c:v>
                </c:pt>
                <c:pt idx="128">
                  <c:v>-3.6129705242331999E-3</c:v>
                </c:pt>
                <c:pt idx="129">
                  <c:v>4.2493014174792903E-3</c:v>
                </c:pt>
                <c:pt idx="130">
                  <c:v>1.3946077584485799E-2</c:v>
                </c:pt>
                <c:pt idx="131">
                  <c:v>1.47549865941517E-2</c:v>
                </c:pt>
                <c:pt idx="132">
                  <c:v>3.6669508002323101E-3</c:v>
                </c:pt>
                <c:pt idx="133">
                  <c:v>-7.8485911662233895E-3</c:v>
                </c:pt>
                <c:pt idx="134">
                  <c:v>-6.0960632968262802E-3</c:v>
                </c:pt>
                <c:pt idx="135">
                  <c:v>6.1031089050004499E-3</c:v>
                </c:pt>
                <c:pt idx="136">
                  <c:v>1.26460102474878E-2</c:v>
                </c:pt>
                <c:pt idx="137">
                  <c:v>1.1500366327352701E-3</c:v>
                </c:pt>
                <c:pt idx="138">
                  <c:v>-1.8698261627687E-2</c:v>
                </c:pt>
                <c:pt idx="139">
                  <c:v>-2.83250695046794E-2</c:v>
                </c:pt>
                <c:pt idx="140">
                  <c:v>-1.8599435559644301E-2</c:v>
                </c:pt>
                <c:pt idx="141">
                  <c:v>-2.39532040905954E-3</c:v>
                </c:pt>
                <c:pt idx="142">
                  <c:v>3.8013985644986402E-3</c:v>
                </c:pt>
                <c:pt idx="143">
                  <c:v>-1.9294836872280801E-3</c:v>
                </c:pt>
                <c:pt idx="144">
                  <c:v>-5.7908026058135099E-3</c:v>
                </c:pt>
                <c:pt idx="145">
                  <c:v>2.4160602036421199E-3</c:v>
                </c:pt>
                <c:pt idx="146">
                  <c:v>1.6404950357721999E-2</c:v>
                </c:pt>
                <c:pt idx="147">
                  <c:v>2.0605011310962599E-2</c:v>
                </c:pt>
                <c:pt idx="148">
                  <c:v>1.10278354781307E-2</c:v>
                </c:pt>
                <c:pt idx="149">
                  <c:v>-5.3744626414188796E-4</c:v>
                </c:pt>
                <c:pt idx="150">
                  <c:v>-6.6020314238942202E-4</c:v>
                </c:pt>
                <c:pt idx="151">
                  <c:v>7.1387052994945502E-3</c:v>
                </c:pt>
                <c:pt idx="152">
                  <c:v>8.0760450782371498E-3</c:v>
                </c:pt>
                <c:pt idx="153">
                  <c:v>-5.2632736457572903E-3</c:v>
                </c:pt>
                <c:pt idx="154">
                  <c:v>-2.2536352776671102E-2</c:v>
                </c:pt>
                <c:pt idx="155">
                  <c:v>-2.6327641182974999E-2</c:v>
                </c:pt>
                <c:pt idx="156">
                  <c:v>-1.28379153834515E-2</c:v>
                </c:pt>
                <c:pt idx="157">
                  <c:v>4.7772212085607597E-3</c:v>
                </c:pt>
                <c:pt idx="158">
                  <c:v>1.09604196699858E-2</c:v>
                </c:pt>
                <c:pt idx="159">
                  <c:v>3.3132989231062001E-3</c:v>
                </c:pt>
                <c:pt idx="160">
                  <c:v>-7.0306334911468399E-3</c:v>
                </c:pt>
                <c:pt idx="161">
                  <c:v>-1.0203892594697299E-2</c:v>
                </c:pt>
                <c:pt idx="162">
                  <c:v>-6.0327187042286999E-3</c:v>
                </c:pt>
                <c:pt idx="163">
                  <c:v>-1.6057254920698401E-3</c:v>
                </c:pt>
                <c:pt idx="164">
                  <c:v>1.11607037455736E-3</c:v>
                </c:pt>
                <c:pt idx="165">
                  <c:v>3.12995031230218E-3</c:v>
                </c:pt>
                <c:pt idx="166">
                  <c:v>3.5931326338734799E-3</c:v>
                </c:pt>
                <c:pt idx="167">
                  <c:v>-1.40274879269851E-3</c:v>
                </c:pt>
                <c:pt idx="168">
                  <c:v>-1.10100371493865E-2</c:v>
                </c:pt>
                <c:pt idx="169">
                  <c:v>-1.7497028518795501E-2</c:v>
                </c:pt>
                <c:pt idx="170">
                  <c:v>-1.12417087842995E-2</c:v>
                </c:pt>
                <c:pt idx="171">
                  <c:v>5.7422790350698102E-3</c:v>
                </c:pt>
                <c:pt idx="172">
                  <c:v>1.9516720103855099E-2</c:v>
                </c:pt>
                <c:pt idx="173">
                  <c:v>1.7347442533541001E-2</c:v>
                </c:pt>
                <c:pt idx="174">
                  <c:v>1.28561781553774E-3</c:v>
                </c:pt>
                <c:pt idx="175">
                  <c:v>-1.46646811091073E-2</c:v>
                </c:pt>
                <c:pt idx="176">
                  <c:v>-1.8502834874632799E-2</c:v>
                </c:pt>
                <c:pt idx="177">
                  <c:v>-1.11125582507952E-2</c:v>
                </c:pt>
                <c:pt idx="178">
                  <c:v>-2.1398678262011801E-3</c:v>
                </c:pt>
                <c:pt idx="179">
                  <c:v>2.05445753893977E-3</c:v>
                </c:pt>
                <c:pt idx="180">
                  <c:v>2.3925769890906601E-3</c:v>
                </c:pt>
                <c:pt idx="181">
                  <c:v>8.2580351262377596E-4</c:v>
                </c:pt>
                <c:pt idx="182">
                  <c:v>-7.7362553819985101E-4</c:v>
                </c:pt>
                <c:pt idx="183">
                  <c:v>-1.30390305546369E-3</c:v>
                </c:pt>
                <c:pt idx="184">
                  <c:v>1.65315649352774E-3</c:v>
                </c:pt>
                <c:pt idx="185">
                  <c:v>9.0530943692028604E-3</c:v>
                </c:pt>
                <c:pt idx="186">
                  <c:v>1.6183422102227101E-2</c:v>
                </c:pt>
                <c:pt idx="187">
                  <c:v>1.57007239542514E-2</c:v>
                </c:pt>
                <c:pt idx="188">
                  <c:v>5.1691964449489796E-3</c:v>
                </c:pt>
                <c:pt idx="189">
                  <c:v>-6.24439900607576E-3</c:v>
                </c:pt>
                <c:pt idx="190">
                  <c:v>-9.8706836429948101E-3</c:v>
                </c:pt>
                <c:pt idx="191">
                  <c:v>-5.9751515432377601E-3</c:v>
                </c:pt>
                <c:pt idx="192">
                  <c:v>-4.6279545871283903E-3</c:v>
                </c:pt>
                <c:pt idx="193">
                  <c:v>-1.16990085441698E-2</c:v>
                </c:pt>
                <c:pt idx="194">
                  <c:v>-2.0347045760571999E-2</c:v>
                </c:pt>
                <c:pt idx="195">
                  <c:v>-1.8796943946154599E-2</c:v>
                </c:pt>
                <c:pt idx="196">
                  <c:v>-4.3387062738193902E-3</c:v>
                </c:pt>
                <c:pt idx="197">
                  <c:v>1.1548580408014099E-2</c:v>
                </c:pt>
                <c:pt idx="198">
                  <c:v>1.6657575273670198E-2</c:v>
                </c:pt>
                <c:pt idx="199">
                  <c:v>9.9903026356517408E-3</c:v>
                </c:pt>
                <c:pt idx="200">
                  <c:v>1.9917964889924499E-3</c:v>
                </c:pt>
                <c:pt idx="201">
                  <c:v>-5.1799928242312796E-4</c:v>
                </c:pt>
                <c:pt idx="202">
                  <c:v>-1.24286147664123E-3</c:v>
                </c:pt>
                <c:pt idx="203">
                  <c:v>-6.8960938804462999E-3</c:v>
                </c:pt>
                <c:pt idx="204">
                  <c:v>-1.54563550636898E-2</c:v>
                </c:pt>
                <c:pt idx="205">
                  <c:v>-1.86140398017356E-2</c:v>
                </c:pt>
                <c:pt idx="206">
                  <c:v>-1.1922756754404301E-2</c:v>
                </c:pt>
                <c:pt idx="207">
                  <c:v>-2.52964171885218E-3</c:v>
                </c:pt>
                <c:pt idx="208">
                  <c:v>-2.9712546696993302E-4</c:v>
                </c:pt>
                <c:pt idx="209">
                  <c:v>-5.2785606088659098E-3</c:v>
                </c:pt>
                <c:pt idx="210">
                  <c:v>-8.9424142198145096E-3</c:v>
                </c:pt>
                <c:pt idx="211">
                  <c:v>-4.6645476697148103E-3</c:v>
                </c:pt>
                <c:pt idx="212">
                  <c:v>3.8107279954911E-3</c:v>
                </c:pt>
                <c:pt idx="213">
                  <c:v>7.8466531429248806E-3</c:v>
                </c:pt>
                <c:pt idx="214">
                  <c:v>4.4020893042536601E-3</c:v>
                </c:pt>
                <c:pt idx="215">
                  <c:v>-4.4507163993327798E-4</c:v>
                </c:pt>
                <c:pt idx="216">
                  <c:v>2.6564578853791298E-4</c:v>
                </c:pt>
                <c:pt idx="217">
                  <c:v>2.9247878607826898E-3</c:v>
                </c:pt>
                <c:pt idx="218">
                  <c:v>1.3351295345506199E-3</c:v>
                </c:pt>
                <c:pt idx="219">
                  <c:v>-6.2982277551511603E-3</c:v>
                </c:pt>
                <c:pt idx="220">
                  <c:v>-1.2958482386134401E-2</c:v>
                </c:pt>
                <c:pt idx="221">
                  <c:v>-1.1392609864132101E-2</c:v>
                </c:pt>
                <c:pt idx="222">
                  <c:v>-2.7085431466289198E-3</c:v>
                </c:pt>
                <c:pt idx="223">
                  <c:v>4.2426513271660799E-3</c:v>
                </c:pt>
                <c:pt idx="224">
                  <c:v>3.8201607742763301E-3</c:v>
                </c:pt>
                <c:pt idx="225">
                  <c:v>-1.03757142372824E-4</c:v>
                </c:pt>
                <c:pt idx="226">
                  <c:v>-1.7898837227236399E-4</c:v>
                </c:pt>
                <c:pt idx="227">
                  <c:v>6.4555173794586303E-3</c:v>
                </c:pt>
                <c:pt idx="228">
                  <c:v>1.55042295168893E-2</c:v>
                </c:pt>
                <c:pt idx="229">
                  <c:v>1.9250587025916699E-2</c:v>
                </c:pt>
                <c:pt idx="230">
                  <c:v>1.49124259424133E-2</c:v>
                </c:pt>
                <c:pt idx="231">
                  <c:v>5.5688670573316402E-3</c:v>
                </c:pt>
                <c:pt idx="232">
                  <c:v>-4.2327085063821801E-3</c:v>
                </c:pt>
                <c:pt idx="233">
                  <c:v>-1.10927079559121E-2</c:v>
                </c:pt>
                <c:pt idx="234">
                  <c:v>-1.25855075042962E-2</c:v>
                </c:pt>
                <c:pt idx="235">
                  <c:v>-9.156648017302E-3</c:v>
                </c:pt>
                <c:pt idx="236">
                  <c:v>-3.4500906812039698E-3</c:v>
                </c:pt>
                <c:pt idx="237">
                  <c:v>8.2359557693554403E-4</c:v>
                </c:pt>
                <c:pt idx="238">
                  <c:v>2.2110491914847999E-3</c:v>
                </c:pt>
                <c:pt idx="239">
                  <c:v>2.1695672098142899E-3</c:v>
                </c:pt>
                <c:pt idx="240">
                  <c:v>4.4797201572949899E-3</c:v>
                </c:pt>
                <c:pt idx="241">
                  <c:v>8.2342933431389601E-3</c:v>
                </c:pt>
                <c:pt idx="242">
                  <c:v>9.5827395042285997E-3</c:v>
                </c:pt>
                <c:pt idx="243">
                  <c:v>5.6819751405630097E-3</c:v>
                </c:pt>
                <c:pt idx="244">
                  <c:v>-1.7844485272734099E-3</c:v>
                </c:pt>
                <c:pt idx="245">
                  <c:v>-7.4445715293504E-3</c:v>
                </c:pt>
                <c:pt idx="246">
                  <c:v>-8.1339426556832906E-3</c:v>
                </c:pt>
                <c:pt idx="247">
                  <c:v>-5.3334533576517998E-3</c:v>
                </c:pt>
                <c:pt idx="248">
                  <c:v>-4.1101039312567101E-3</c:v>
                </c:pt>
                <c:pt idx="249">
                  <c:v>-6.1613574123105096E-3</c:v>
                </c:pt>
                <c:pt idx="250">
                  <c:v>-9.3272580651488097E-3</c:v>
                </c:pt>
                <c:pt idx="251">
                  <c:v>-9.3167234530411296E-3</c:v>
                </c:pt>
                <c:pt idx="252">
                  <c:v>-5.2049339179884102E-3</c:v>
                </c:pt>
                <c:pt idx="253">
                  <c:v>1.1660093570535501E-3</c:v>
                </c:pt>
                <c:pt idx="254">
                  <c:v>6.0811402062515996E-3</c:v>
                </c:pt>
                <c:pt idx="255">
                  <c:v>9.1909542391928507E-3</c:v>
                </c:pt>
                <c:pt idx="256">
                  <c:v>8.2879457419728908E-3</c:v>
                </c:pt>
                <c:pt idx="257">
                  <c:v>3.4439723784497598E-3</c:v>
                </c:pt>
                <c:pt idx="258">
                  <c:v>-4.58720895904612E-3</c:v>
                </c:pt>
                <c:pt idx="259">
                  <c:v>-1.07880501817959E-2</c:v>
                </c:pt>
                <c:pt idx="260">
                  <c:v>-1.09767154249189E-2</c:v>
                </c:pt>
                <c:pt idx="261">
                  <c:v>-4.5247410193831302E-3</c:v>
                </c:pt>
                <c:pt idx="262">
                  <c:v>2.81001756322336E-3</c:v>
                </c:pt>
                <c:pt idx="263">
                  <c:v>5.6804265507076701E-3</c:v>
                </c:pt>
                <c:pt idx="264">
                  <c:v>3.8172622273970102E-3</c:v>
                </c:pt>
                <c:pt idx="265">
                  <c:v>2.70773863826577E-3</c:v>
                </c:pt>
                <c:pt idx="266">
                  <c:v>5.2654793509300003E-3</c:v>
                </c:pt>
                <c:pt idx="267">
                  <c:v>9.29459665583416E-3</c:v>
                </c:pt>
                <c:pt idx="268">
                  <c:v>8.8807059429445202E-3</c:v>
                </c:pt>
                <c:pt idx="269">
                  <c:v>3.5594384113078899E-3</c:v>
                </c:pt>
                <c:pt idx="270">
                  <c:v>-9.9820270048742209E-4</c:v>
                </c:pt>
                <c:pt idx="271">
                  <c:v>-6.4565270757463498E-4</c:v>
                </c:pt>
                <c:pt idx="272">
                  <c:v>3.6262347736194501E-3</c:v>
                </c:pt>
                <c:pt idx="273">
                  <c:v>6.6061170802056901E-3</c:v>
                </c:pt>
                <c:pt idx="274">
                  <c:v>5.94911191201891E-3</c:v>
                </c:pt>
                <c:pt idx="275">
                  <c:v>3.1387019174786098E-3</c:v>
                </c:pt>
                <c:pt idx="276">
                  <c:v>1.1128796985995699E-3</c:v>
                </c:pt>
                <c:pt idx="277">
                  <c:v>-9.0905924255432595E-4</c:v>
                </c:pt>
                <c:pt idx="278">
                  <c:v>-4.6077521187512203E-3</c:v>
                </c:pt>
                <c:pt idx="279">
                  <c:v>-8.4444965994178705E-3</c:v>
                </c:pt>
                <c:pt idx="280">
                  <c:v>-7.6211751273634297E-3</c:v>
                </c:pt>
                <c:pt idx="281">
                  <c:v>-6.66772532712125E-4</c:v>
                </c:pt>
                <c:pt idx="282">
                  <c:v>7.1128787389960497E-3</c:v>
                </c:pt>
                <c:pt idx="283">
                  <c:v>7.7550682967731004E-3</c:v>
                </c:pt>
                <c:pt idx="284">
                  <c:v>9.9982780161404403E-4</c:v>
                </c:pt>
                <c:pt idx="285">
                  <c:v>-5.6160681302204899E-3</c:v>
                </c:pt>
                <c:pt idx="286">
                  <c:v>-5.6270428131344197E-3</c:v>
                </c:pt>
                <c:pt idx="287">
                  <c:v>-1.25605661677661E-3</c:v>
                </c:pt>
                <c:pt idx="288">
                  <c:v>1.31867395677652E-3</c:v>
                </c:pt>
                <c:pt idx="289">
                  <c:v>-1.04138513914881E-4</c:v>
                </c:pt>
                <c:pt idx="290">
                  <c:v>-3.0688703576201303E-4</c:v>
                </c:pt>
                <c:pt idx="291">
                  <c:v>4.5179165433529402E-3</c:v>
                </c:pt>
                <c:pt idx="292">
                  <c:v>1.03682568875238E-2</c:v>
                </c:pt>
                <c:pt idx="293">
                  <c:v>8.0782926265208499E-3</c:v>
                </c:pt>
                <c:pt idx="294">
                  <c:v>-3.5268213877071102E-3</c:v>
                </c:pt>
                <c:pt idx="295">
                  <c:v>-1.4393242520947201E-2</c:v>
                </c:pt>
                <c:pt idx="296">
                  <c:v>-1.39802896529673E-2</c:v>
                </c:pt>
                <c:pt idx="297">
                  <c:v>-3.3092012377537701E-3</c:v>
                </c:pt>
                <c:pt idx="298">
                  <c:v>5.3938031422489001E-3</c:v>
                </c:pt>
                <c:pt idx="299">
                  <c:v>2.94295590386616E-3</c:v>
                </c:pt>
                <c:pt idx="300">
                  <c:v>-7.1774281163051604E-3</c:v>
                </c:pt>
                <c:pt idx="301">
                  <c:v>-1.3494219393633799E-2</c:v>
                </c:pt>
                <c:pt idx="302">
                  <c:v>-9.7494607794833196E-3</c:v>
                </c:pt>
                <c:pt idx="303">
                  <c:v>-7.9922020144977397E-4</c:v>
                </c:pt>
                <c:pt idx="304">
                  <c:v>4.1467497519273398E-3</c:v>
                </c:pt>
                <c:pt idx="305">
                  <c:v>1.65670404470487E-3</c:v>
                </c:pt>
                <c:pt idx="306">
                  <c:v>-2.7338025155737001E-3</c:v>
                </c:pt>
                <c:pt idx="307">
                  <c:v>-2.9563494741299402E-3</c:v>
                </c:pt>
                <c:pt idx="308">
                  <c:v>1.54846755532483E-4</c:v>
                </c:pt>
                <c:pt idx="309">
                  <c:v>2.61266171445244E-3</c:v>
                </c:pt>
                <c:pt idx="310">
                  <c:v>2.7855891215667499E-3</c:v>
                </c:pt>
                <c:pt idx="311">
                  <c:v>3.37007586099853E-3</c:v>
                </c:pt>
                <c:pt idx="312">
                  <c:v>5.27216201987176E-3</c:v>
                </c:pt>
                <c:pt idx="313">
                  <c:v>6.9314843119518002E-3</c:v>
                </c:pt>
                <c:pt idx="314">
                  <c:v>3.9401296555931801E-3</c:v>
                </c:pt>
                <c:pt idx="315">
                  <c:v>-3.1073432731616802E-3</c:v>
                </c:pt>
                <c:pt idx="316">
                  <c:v>-9.5282865219859895E-3</c:v>
                </c:pt>
                <c:pt idx="317">
                  <c:v>-1.13292304876625E-2</c:v>
                </c:pt>
                <c:pt idx="318">
                  <c:v>-1.13249095739983E-2</c:v>
                </c:pt>
                <c:pt idx="319">
                  <c:v>-1.34969265767571E-2</c:v>
                </c:pt>
                <c:pt idx="320">
                  <c:v>-1.7507685959912998E-2</c:v>
                </c:pt>
                <c:pt idx="321">
                  <c:v>-1.7318657276490301E-2</c:v>
                </c:pt>
                <c:pt idx="322">
                  <c:v>-8.4193072207228003E-3</c:v>
                </c:pt>
                <c:pt idx="323">
                  <c:v>4.3406364542333403E-3</c:v>
                </c:pt>
                <c:pt idx="324">
                  <c:v>1.02281897297753E-2</c:v>
                </c:pt>
                <c:pt idx="325">
                  <c:v>4.16531192471072E-3</c:v>
                </c:pt>
                <c:pt idx="326">
                  <c:v>-5.5372205479445801E-3</c:v>
                </c:pt>
                <c:pt idx="327">
                  <c:v>-8.3768403630204505E-3</c:v>
                </c:pt>
                <c:pt idx="328">
                  <c:v>-1.49731335873078E-3</c:v>
                </c:pt>
                <c:pt idx="329">
                  <c:v>5.4024540283111201E-3</c:v>
                </c:pt>
                <c:pt idx="330">
                  <c:v>3.25598914904648E-3</c:v>
                </c:pt>
                <c:pt idx="331">
                  <c:v>-6.2499585232053097E-3</c:v>
                </c:pt>
                <c:pt idx="332">
                  <c:v>-1.0839961436737201E-2</c:v>
                </c:pt>
                <c:pt idx="333">
                  <c:v>-4.0045252874094904E-3</c:v>
                </c:pt>
                <c:pt idx="334">
                  <c:v>7.4700154108461201E-3</c:v>
                </c:pt>
                <c:pt idx="335">
                  <c:v>1.1489573980850799E-2</c:v>
                </c:pt>
                <c:pt idx="336">
                  <c:v>4.5812382100163E-3</c:v>
                </c:pt>
                <c:pt idx="337">
                  <c:v>-4.7368407299416297E-3</c:v>
                </c:pt>
                <c:pt idx="338">
                  <c:v>-6.2731592290482504E-3</c:v>
                </c:pt>
                <c:pt idx="339">
                  <c:v>-1.14103183026114E-3</c:v>
                </c:pt>
                <c:pt idx="340">
                  <c:v>2.21843794570728E-3</c:v>
                </c:pt>
                <c:pt idx="341">
                  <c:v>-1.1627452462598701E-3</c:v>
                </c:pt>
                <c:pt idx="342">
                  <c:v>-6.0032406167047497E-3</c:v>
                </c:pt>
                <c:pt idx="343">
                  <c:v>-6.1029363159287196E-3</c:v>
                </c:pt>
                <c:pt idx="344">
                  <c:v>-8.6380478361971602E-4</c:v>
                </c:pt>
                <c:pt idx="345">
                  <c:v>2.4135069897303499E-3</c:v>
                </c:pt>
                <c:pt idx="346">
                  <c:v>-6.7782001955168697E-4</c:v>
                </c:pt>
                <c:pt idx="347">
                  <c:v>-6.44034050606328E-3</c:v>
                </c:pt>
                <c:pt idx="348">
                  <c:v>-6.3393628930690504E-3</c:v>
                </c:pt>
                <c:pt idx="349">
                  <c:v>4.3720451256375599E-4</c:v>
                </c:pt>
                <c:pt idx="350">
                  <c:v>6.8454224703474896E-3</c:v>
                </c:pt>
                <c:pt idx="351">
                  <c:v>5.3546575646820698E-3</c:v>
                </c:pt>
                <c:pt idx="352">
                  <c:v>-3.2654522453892001E-3</c:v>
                </c:pt>
                <c:pt idx="353">
                  <c:v>-1.01723134991226E-2</c:v>
                </c:pt>
                <c:pt idx="354">
                  <c:v>-7.5497023127876301E-3</c:v>
                </c:pt>
                <c:pt idx="355">
                  <c:v>4.1875047681607597E-3</c:v>
                </c:pt>
                <c:pt idx="356">
                  <c:v>1.6163508544461299E-2</c:v>
                </c:pt>
                <c:pt idx="357">
                  <c:v>1.9225741790691701E-2</c:v>
                </c:pt>
                <c:pt idx="358">
                  <c:v>1.1648646981616301E-2</c:v>
                </c:pt>
                <c:pt idx="359">
                  <c:v>-1.76948187558108E-4</c:v>
                </c:pt>
                <c:pt idx="360">
                  <c:v>-6.3244645225139298E-3</c:v>
                </c:pt>
                <c:pt idx="361">
                  <c:v>-3.9293491596169901E-3</c:v>
                </c:pt>
                <c:pt idx="362">
                  <c:v>1.7110931557611201E-3</c:v>
                </c:pt>
                <c:pt idx="363">
                  <c:v>2.23901944219942E-3</c:v>
                </c:pt>
                <c:pt idx="364">
                  <c:v>-5.3699720432225798E-3</c:v>
                </c:pt>
                <c:pt idx="365">
                  <c:v>-1.5083988716608701E-2</c:v>
                </c:pt>
                <c:pt idx="366">
                  <c:v>-1.8337211323699601E-2</c:v>
                </c:pt>
                <c:pt idx="367">
                  <c:v>-1.22320637187161E-2</c:v>
                </c:pt>
                <c:pt idx="368">
                  <c:v>-2.0330069913676399E-3</c:v>
                </c:pt>
                <c:pt idx="369">
                  <c:v>5.5655255485541101E-3</c:v>
                </c:pt>
                <c:pt idx="370">
                  <c:v>9.01349270514098E-3</c:v>
                </c:pt>
                <c:pt idx="371">
                  <c:v>9.3209502189326998E-3</c:v>
                </c:pt>
                <c:pt idx="372">
                  <c:v>7.8279180949304295E-3</c:v>
                </c:pt>
                <c:pt idx="373">
                  <c:v>2.7035350982469201E-3</c:v>
                </c:pt>
                <c:pt idx="374">
                  <c:v>-5.2650839735532999E-3</c:v>
                </c:pt>
                <c:pt idx="375">
                  <c:v>-1.0672413779482699E-2</c:v>
                </c:pt>
                <c:pt idx="376">
                  <c:v>-8.0816008352937799E-3</c:v>
                </c:pt>
                <c:pt idx="377">
                  <c:v>9.9577361375126502E-4</c:v>
                </c:pt>
                <c:pt idx="378">
                  <c:v>8.5065360298008201E-3</c:v>
                </c:pt>
                <c:pt idx="379">
                  <c:v>7.68421999671346E-3</c:v>
                </c:pt>
                <c:pt idx="380">
                  <c:v>8.7855981514710802E-4</c:v>
                </c:pt>
                <c:pt idx="381">
                  <c:v>-3.6193120253314301E-3</c:v>
                </c:pt>
                <c:pt idx="382" formatCode="0.00E+00">
                  <c:v>-5.5902724115018802E-5</c:v>
                </c:pt>
                <c:pt idx="383">
                  <c:v>6.3644992654903103E-3</c:v>
                </c:pt>
                <c:pt idx="384">
                  <c:v>7.4114147085859502E-3</c:v>
                </c:pt>
                <c:pt idx="385">
                  <c:v>1.3292147237655399E-3</c:v>
                </c:pt>
                <c:pt idx="386">
                  <c:v>-5.6613084029541096E-3</c:v>
                </c:pt>
                <c:pt idx="387">
                  <c:v>-7.6942274881348204E-3</c:v>
                </c:pt>
                <c:pt idx="388">
                  <c:v>-5.5249706295093003E-3</c:v>
                </c:pt>
                <c:pt idx="389">
                  <c:v>-4.8137436449465099E-3</c:v>
                </c:pt>
                <c:pt idx="390">
                  <c:v>-6.7252784474589097E-3</c:v>
                </c:pt>
                <c:pt idx="391">
                  <c:v>-5.7605156808711701E-3</c:v>
                </c:pt>
                <c:pt idx="392">
                  <c:v>3.2550704883455299E-3</c:v>
                </c:pt>
                <c:pt idx="393">
                  <c:v>1.54286724557439E-2</c:v>
                </c:pt>
                <c:pt idx="394">
                  <c:v>1.98036982591837E-2</c:v>
                </c:pt>
                <c:pt idx="395">
                  <c:v>1.09259374588294E-2</c:v>
                </c:pt>
                <c:pt idx="396">
                  <c:v>-4.2291195751197903E-3</c:v>
                </c:pt>
                <c:pt idx="397">
                  <c:v>-1.2318873870072199E-2</c:v>
                </c:pt>
                <c:pt idx="398">
                  <c:v>-8.0522317408601302E-3</c:v>
                </c:pt>
                <c:pt idx="399">
                  <c:v>7.4579493273859104E-4</c:v>
                </c:pt>
                <c:pt idx="400">
                  <c:v>2.9986059576439499E-3</c:v>
                </c:pt>
                <c:pt idx="401">
                  <c:v>-3.7969905199220898E-3</c:v>
                </c:pt>
                <c:pt idx="402">
                  <c:v>-1.12562350912298E-2</c:v>
                </c:pt>
                <c:pt idx="403">
                  <c:v>-1.01980892853187E-2</c:v>
                </c:pt>
                <c:pt idx="404">
                  <c:v>-1.59024700432042E-3</c:v>
                </c:pt>
                <c:pt idx="405">
                  <c:v>5.7182152048962098E-3</c:v>
                </c:pt>
                <c:pt idx="406">
                  <c:v>4.2281816212196496E-3</c:v>
                </c:pt>
                <c:pt idx="407">
                  <c:v>-3.8557127497861601E-3</c:v>
                </c:pt>
                <c:pt idx="408">
                  <c:v>-1.18307573101949E-2</c:v>
                </c:pt>
                <c:pt idx="409">
                  <c:v>-1.2552740294358E-2</c:v>
                </c:pt>
                <c:pt idx="410">
                  <c:v>-4.7257903793459198E-3</c:v>
                </c:pt>
                <c:pt idx="411">
                  <c:v>7.5695827067595797E-3</c:v>
                </c:pt>
                <c:pt idx="412">
                  <c:v>1.7729563667776699E-2</c:v>
                </c:pt>
                <c:pt idx="413">
                  <c:v>1.8615763591385101E-2</c:v>
                </c:pt>
                <c:pt idx="414">
                  <c:v>9.2854614551304802E-3</c:v>
                </c:pt>
                <c:pt idx="415">
                  <c:v>-4.6005834635715103E-3</c:v>
                </c:pt>
                <c:pt idx="416">
                  <c:v>-1.1105879634117501E-2</c:v>
                </c:pt>
                <c:pt idx="417">
                  <c:v>-5.2552745604182403E-3</c:v>
                </c:pt>
                <c:pt idx="418">
                  <c:v>7.0564342501545502E-3</c:v>
                </c:pt>
                <c:pt idx="419">
                  <c:v>1.33238995299467E-2</c:v>
                </c:pt>
                <c:pt idx="420">
                  <c:v>7.2685306783596502E-3</c:v>
                </c:pt>
                <c:pt idx="421">
                  <c:v>-4.4093572701886501E-3</c:v>
                </c:pt>
                <c:pt idx="422">
                  <c:v>-1.0661175397925301E-2</c:v>
                </c:pt>
                <c:pt idx="423">
                  <c:v>-6.9866437809973404E-3</c:v>
                </c:pt>
                <c:pt idx="424">
                  <c:v>1.1015360221837099E-3</c:v>
                </c:pt>
                <c:pt idx="425">
                  <c:v>6.0077684973705104E-3</c:v>
                </c:pt>
                <c:pt idx="426">
                  <c:v>5.7088978732494E-3</c:v>
                </c:pt>
                <c:pt idx="427">
                  <c:v>2.2189310854150201E-3</c:v>
                </c:pt>
                <c:pt idx="428">
                  <c:v>-2.24705244219108E-3</c:v>
                </c:pt>
                <c:pt idx="429">
                  <c:v>-7.0689784780847099E-3</c:v>
                </c:pt>
                <c:pt idx="430">
                  <c:v>-1.05966664600202E-2</c:v>
                </c:pt>
                <c:pt idx="431">
                  <c:v>-1.0484118981972599E-2</c:v>
                </c:pt>
                <c:pt idx="432">
                  <c:v>-6.9873122199579996E-3</c:v>
                </c:pt>
                <c:pt idx="433">
                  <c:v>-5.65412825676754E-3</c:v>
                </c:pt>
                <c:pt idx="434">
                  <c:v>-1.0113513104530601E-2</c:v>
                </c:pt>
                <c:pt idx="435">
                  <c:v>-1.6510961182318502E-2</c:v>
                </c:pt>
                <c:pt idx="436">
                  <c:v>-1.54102330039767E-2</c:v>
                </c:pt>
                <c:pt idx="437">
                  <c:v>-5.5408711316893202E-3</c:v>
                </c:pt>
                <c:pt idx="438">
                  <c:v>5.4308449574762101E-3</c:v>
                </c:pt>
                <c:pt idx="439">
                  <c:v>8.56781838204667E-3</c:v>
                </c:pt>
                <c:pt idx="440">
                  <c:v>5.4051780115692101E-3</c:v>
                </c:pt>
                <c:pt idx="441">
                  <c:v>5.7896497343650896E-3</c:v>
                </c:pt>
                <c:pt idx="442">
                  <c:v>1.3302460858794199E-2</c:v>
                </c:pt>
                <c:pt idx="443">
                  <c:v>2.0301219099023E-2</c:v>
                </c:pt>
                <c:pt idx="444">
                  <c:v>1.55825059734838E-2</c:v>
                </c:pt>
                <c:pt idx="445">
                  <c:v>3.59596917527631E-3</c:v>
                </c:pt>
                <c:pt idx="446">
                  <c:v>-2.1598823765703202E-3</c:v>
                </c:pt>
                <c:pt idx="447">
                  <c:v>5.9434547615793802E-3</c:v>
                </c:pt>
                <c:pt idx="448">
                  <c:v>1.7352721419529499E-2</c:v>
                </c:pt>
                <c:pt idx="449">
                  <c:v>1.6311828936515199E-2</c:v>
                </c:pt>
                <c:pt idx="450">
                  <c:v>2.7711999203157103E-4</c:v>
                </c:pt>
                <c:pt idx="451">
                  <c:v>-1.55208276364026E-2</c:v>
                </c:pt>
                <c:pt idx="452">
                  <c:v>-1.41722282076941E-2</c:v>
                </c:pt>
                <c:pt idx="453">
                  <c:v>3.4012453023648599E-3</c:v>
                </c:pt>
                <c:pt idx="454">
                  <c:v>2.0317906466775601E-2</c:v>
                </c:pt>
                <c:pt idx="455">
                  <c:v>2.3146013537368101E-2</c:v>
                </c:pt>
                <c:pt idx="456">
                  <c:v>1.3075166254667699E-2</c:v>
                </c:pt>
                <c:pt idx="457">
                  <c:v>2.20828226729711E-3</c:v>
                </c:pt>
                <c:pt idx="458">
                  <c:v>-2.76476144774519E-3</c:v>
                </c:pt>
                <c:pt idx="459">
                  <c:v>-3.1200447965011899E-3</c:v>
                </c:pt>
                <c:pt idx="460">
                  <c:v>-4.1508571575840101E-3</c:v>
                </c:pt>
                <c:pt idx="461">
                  <c:v>-6.8434206887939197E-3</c:v>
                </c:pt>
                <c:pt idx="462">
                  <c:v>-9.5936616129896502E-3</c:v>
                </c:pt>
                <c:pt idx="463">
                  <c:v>-1.22326223477261E-2</c:v>
                </c:pt>
                <c:pt idx="464">
                  <c:v>-1.4327753468766699E-2</c:v>
                </c:pt>
                <c:pt idx="465">
                  <c:v>-1.4346875049481501E-2</c:v>
                </c:pt>
                <c:pt idx="466">
                  <c:v>-8.6149583664497601E-3</c:v>
                </c:pt>
                <c:pt idx="467">
                  <c:v>1.1950298405962101E-3</c:v>
                </c:pt>
                <c:pt idx="468">
                  <c:v>9.4672831774241708E-3</c:v>
                </c:pt>
                <c:pt idx="469">
                  <c:v>1.1271188145326599E-2</c:v>
                </c:pt>
                <c:pt idx="470">
                  <c:v>8.3115170991365905E-3</c:v>
                </c:pt>
                <c:pt idx="471">
                  <c:v>6.7156688679972602E-3</c:v>
                </c:pt>
                <c:pt idx="472">
                  <c:v>7.7373394238601902E-3</c:v>
                </c:pt>
                <c:pt idx="473">
                  <c:v>6.0936493074673602E-3</c:v>
                </c:pt>
                <c:pt idx="474">
                  <c:v>-2.3651167688025498E-3</c:v>
                </c:pt>
                <c:pt idx="475">
                  <c:v>-1.3458273844949201E-2</c:v>
                </c:pt>
                <c:pt idx="476">
                  <c:v>-1.9399352503519901E-2</c:v>
                </c:pt>
                <c:pt idx="477">
                  <c:v>-1.69248666604205E-2</c:v>
                </c:pt>
                <c:pt idx="478">
                  <c:v>-1.13705129150692E-2</c:v>
                </c:pt>
                <c:pt idx="479">
                  <c:v>-1.0589138741652401E-2</c:v>
                </c:pt>
                <c:pt idx="480">
                  <c:v>-1.34840245872602E-2</c:v>
                </c:pt>
                <c:pt idx="481">
                  <c:v>-1.4126198547164501E-2</c:v>
                </c:pt>
                <c:pt idx="482">
                  <c:v>-8.25617697696872E-3</c:v>
                </c:pt>
                <c:pt idx="483">
                  <c:v>-1.3461232662653399E-3</c:v>
                </c:pt>
                <c:pt idx="484">
                  <c:v>2.7507316256253399E-3</c:v>
                </c:pt>
                <c:pt idx="485">
                  <c:v>3.4676852469926502E-3</c:v>
                </c:pt>
                <c:pt idx="486">
                  <c:v>7.8003873791010099E-3</c:v>
                </c:pt>
                <c:pt idx="487">
                  <c:v>1.7241132804864199E-2</c:v>
                </c:pt>
                <c:pt idx="488">
                  <c:v>2.5226006107921601E-2</c:v>
                </c:pt>
                <c:pt idx="489">
                  <c:v>2.3581559250988801E-2</c:v>
                </c:pt>
                <c:pt idx="490">
                  <c:v>1.16849764021632E-2</c:v>
                </c:pt>
                <c:pt idx="491">
                  <c:v>-1.72722373088055E-3</c:v>
                </c:pt>
                <c:pt idx="492">
                  <c:v>-8.1882998024680395E-3</c:v>
                </c:pt>
                <c:pt idx="493">
                  <c:v>-6.6141061423398602E-3</c:v>
                </c:pt>
                <c:pt idx="494">
                  <c:v>-3.1767035356399902E-3</c:v>
                </c:pt>
                <c:pt idx="495">
                  <c:v>-9.1730450600996101E-4</c:v>
                </c:pt>
                <c:pt idx="496">
                  <c:v>1.5459276365055201E-3</c:v>
                </c:pt>
                <c:pt idx="497">
                  <c:v>5.2032520874284102E-3</c:v>
                </c:pt>
                <c:pt idx="498">
                  <c:v>7.2172289875484597E-3</c:v>
                </c:pt>
                <c:pt idx="499">
                  <c:v>6.0127433969078001E-3</c:v>
                </c:pt>
                <c:pt idx="500">
                  <c:v>2.2689976497940198E-3</c:v>
                </c:pt>
                <c:pt idx="501">
                  <c:v>1.09767157410439E-3</c:v>
                </c:pt>
                <c:pt idx="502">
                  <c:v>2.9400617323883599E-3</c:v>
                </c:pt>
                <c:pt idx="503">
                  <c:v>3.2666004962265301E-3</c:v>
                </c:pt>
                <c:pt idx="504">
                  <c:v>-2.7460213674263901E-3</c:v>
                </c:pt>
                <c:pt idx="505">
                  <c:v>-9.1539540474556407E-3</c:v>
                </c:pt>
                <c:pt idx="506">
                  <c:v>-7.3459986610252799E-3</c:v>
                </c:pt>
                <c:pt idx="507">
                  <c:v>4.2514710851127204E-3</c:v>
                </c:pt>
                <c:pt idx="508">
                  <c:v>1.48656370508937E-2</c:v>
                </c:pt>
                <c:pt idx="509">
                  <c:v>1.3405567315204E-2</c:v>
                </c:pt>
                <c:pt idx="510">
                  <c:v>1.6496665306078601E-3</c:v>
                </c:pt>
                <c:pt idx="511">
                  <c:v>-4.3482438061883096E-3</c:v>
                </c:pt>
                <c:pt idx="512">
                  <c:v>5.9496355443879601E-3</c:v>
                </c:pt>
                <c:pt idx="513">
                  <c:v>2.3938723483801501E-2</c:v>
                </c:pt>
                <c:pt idx="514">
                  <c:v>3.0892336616027902E-2</c:v>
                </c:pt>
                <c:pt idx="515">
                  <c:v>1.9243652103879402E-2</c:v>
                </c:pt>
                <c:pt idx="516">
                  <c:v>7.7664772396564405E-4</c:v>
                </c:pt>
                <c:pt idx="517">
                  <c:v>-6.40855992694474E-3</c:v>
                </c:pt>
                <c:pt idx="518">
                  <c:v>9.4419847690383396E-4</c:v>
                </c:pt>
                <c:pt idx="519">
                  <c:v>8.8381875426840704E-3</c:v>
                </c:pt>
                <c:pt idx="520">
                  <c:v>4.8314777955830003E-3</c:v>
                </c:pt>
                <c:pt idx="521">
                  <c:v>-5.5304092903611197E-3</c:v>
                </c:pt>
                <c:pt idx="522">
                  <c:v>-7.8868768614107493E-3</c:v>
                </c:pt>
                <c:pt idx="523">
                  <c:v>2.6270300040767899E-3</c:v>
                </c:pt>
                <c:pt idx="524">
                  <c:v>1.4224988965550399E-2</c:v>
                </c:pt>
                <c:pt idx="525">
                  <c:v>1.31204787458356E-2</c:v>
                </c:pt>
                <c:pt idx="526">
                  <c:v>2.8734635011040899E-4</c:v>
                </c:pt>
                <c:pt idx="527">
                  <c:v>-9.5775167141616199E-3</c:v>
                </c:pt>
                <c:pt idx="528">
                  <c:v>-6.1898463857328802E-3</c:v>
                </c:pt>
                <c:pt idx="529">
                  <c:v>3.2695799598531998E-3</c:v>
                </c:pt>
                <c:pt idx="530">
                  <c:v>4.4402094636473398E-3</c:v>
                </c:pt>
                <c:pt idx="531">
                  <c:v>-7.18265854901976E-3</c:v>
                </c:pt>
                <c:pt idx="532">
                  <c:v>-2.20792839847328E-2</c:v>
                </c:pt>
                <c:pt idx="533">
                  <c:v>-2.78317297698269E-2</c:v>
                </c:pt>
                <c:pt idx="534">
                  <c:v>-2.2425818710191999E-2</c:v>
                </c:pt>
                <c:pt idx="535">
                  <c:v>-1.2312098989902801E-2</c:v>
                </c:pt>
                <c:pt idx="536">
                  <c:v>-5.4936971329668897E-3</c:v>
                </c:pt>
                <c:pt idx="537">
                  <c:v>-2.6785462372119302E-3</c:v>
                </c:pt>
                <c:pt idx="538">
                  <c:v>-2.4521763112185899E-3</c:v>
                </c:pt>
                <c:pt idx="539">
                  <c:v>-3.6955429274855602E-3</c:v>
                </c:pt>
                <c:pt idx="540">
                  <c:v>-6.6039907202652699E-3</c:v>
                </c:pt>
                <c:pt idx="541">
                  <c:v>-8.3700170502370996E-3</c:v>
                </c:pt>
                <c:pt idx="542">
                  <c:v>-6.5705173502213204E-3</c:v>
                </c:pt>
                <c:pt idx="543">
                  <c:v>-2.5113950240660599E-3</c:v>
                </c:pt>
                <c:pt idx="544">
                  <c:v>-8.0022191176232899E-4</c:v>
                </c:pt>
                <c:pt idx="545">
                  <c:v>-3.9028286575386599E-3</c:v>
                </c:pt>
                <c:pt idx="546">
                  <c:v>-8.2981744089559994E-3</c:v>
                </c:pt>
                <c:pt idx="547">
                  <c:v>-7.1368272431479897E-3</c:v>
                </c:pt>
                <c:pt idx="548">
                  <c:v>2.0170648246550398E-3</c:v>
                </c:pt>
                <c:pt idx="549">
                  <c:v>1.3117168062339399E-2</c:v>
                </c:pt>
                <c:pt idx="550">
                  <c:v>1.9127783651365901E-2</c:v>
                </c:pt>
                <c:pt idx="551">
                  <c:v>1.88036283541522E-2</c:v>
                </c:pt>
                <c:pt idx="552">
                  <c:v>1.6668475816949701E-2</c:v>
                </c:pt>
                <c:pt idx="553">
                  <c:v>1.55264084620413E-2</c:v>
                </c:pt>
                <c:pt idx="554">
                  <c:v>1.38239774661582E-2</c:v>
                </c:pt>
                <c:pt idx="555">
                  <c:v>6.7892412767710797E-3</c:v>
                </c:pt>
                <c:pt idx="556">
                  <c:v>-5.84113304668267E-3</c:v>
                </c:pt>
                <c:pt idx="557">
                  <c:v>-1.75919654845735E-2</c:v>
                </c:pt>
                <c:pt idx="558">
                  <c:v>-2.0981293014375599E-2</c:v>
                </c:pt>
                <c:pt idx="559">
                  <c:v>-1.45643809556263E-2</c:v>
                </c:pt>
                <c:pt idx="560">
                  <c:v>-3.3367080703841398E-3</c:v>
                </c:pt>
                <c:pt idx="561">
                  <c:v>4.91827492305237E-3</c:v>
                </c:pt>
                <c:pt idx="562">
                  <c:v>6.6220513733731201E-3</c:v>
                </c:pt>
                <c:pt idx="563">
                  <c:v>4.3424402948162803E-3</c:v>
                </c:pt>
                <c:pt idx="564">
                  <c:v>4.0960100773954596E-3</c:v>
                </c:pt>
                <c:pt idx="565">
                  <c:v>7.7176658467086904E-3</c:v>
                </c:pt>
                <c:pt idx="566">
                  <c:v>1.2401600471182999E-2</c:v>
                </c:pt>
                <c:pt idx="567">
                  <c:v>1.32435776202663E-2</c:v>
                </c:pt>
                <c:pt idx="568">
                  <c:v>8.8797120217889505E-3</c:v>
                </c:pt>
                <c:pt idx="569">
                  <c:v>1.9460599181285001E-3</c:v>
                </c:pt>
                <c:pt idx="570">
                  <c:v>-3.1345197599107902E-3</c:v>
                </c:pt>
                <c:pt idx="571">
                  <c:v>-5.02805167718633E-3</c:v>
                </c:pt>
                <c:pt idx="572">
                  <c:v>-6.28433870209934E-3</c:v>
                </c:pt>
                <c:pt idx="573">
                  <c:v>-9.8589513863016794E-3</c:v>
                </c:pt>
                <c:pt idx="574">
                  <c:v>-1.46276078903337E-2</c:v>
                </c:pt>
                <c:pt idx="575">
                  <c:v>-1.83596209661155E-2</c:v>
                </c:pt>
                <c:pt idx="576">
                  <c:v>-1.8684750378982401E-2</c:v>
                </c:pt>
                <c:pt idx="577">
                  <c:v>-1.5125547686657999E-2</c:v>
                </c:pt>
                <c:pt idx="578">
                  <c:v>-6.7132598134070102E-3</c:v>
                </c:pt>
                <c:pt idx="579">
                  <c:v>4.7735508949897096E-3</c:v>
                </c:pt>
                <c:pt idx="580">
                  <c:v>1.5844485340318501E-2</c:v>
                </c:pt>
                <c:pt idx="581">
                  <c:v>2.0337889560504498E-2</c:v>
                </c:pt>
                <c:pt idx="582">
                  <c:v>1.4332395389745499E-2</c:v>
                </c:pt>
                <c:pt idx="583">
                  <c:v>2.1730610939245999E-3</c:v>
                </c:pt>
                <c:pt idx="584">
                  <c:v>-6.5060887967418003E-3</c:v>
                </c:pt>
                <c:pt idx="585">
                  <c:v>-4.8084415833805896E-3</c:v>
                </c:pt>
                <c:pt idx="586">
                  <c:v>5.0538762233818804E-3</c:v>
                </c:pt>
                <c:pt idx="587">
                  <c:v>1.40222367642346E-2</c:v>
                </c:pt>
                <c:pt idx="588">
                  <c:v>1.5857661217193699E-2</c:v>
                </c:pt>
                <c:pt idx="589">
                  <c:v>1.08097915435377E-2</c:v>
                </c:pt>
                <c:pt idx="590">
                  <c:v>4.4238666656701503E-3</c:v>
                </c:pt>
                <c:pt idx="591">
                  <c:v>-1.48882365930575E-3</c:v>
                </c:pt>
                <c:pt idx="592">
                  <c:v>-5.5386613889504901E-3</c:v>
                </c:pt>
                <c:pt idx="593">
                  <c:v>-5.8982604243023699E-3</c:v>
                </c:pt>
                <c:pt idx="594">
                  <c:v>2.73775070339844E-4</c:v>
                </c:pt>
                <c:pt idx="595">
                  <c:v>1.06386616627425E-2</c:v>
                </c:pt>
                <c:pt idx="596">
                  <c:v>1.7554916470311901E-2</c:v>
                </c:pt>
                <c:pt idx="597">
                  <c:v>1.39081385967528E-2</c:v>
                </c:pt>
                <c:pt idx="598">
                  <c:v>2.2283411609545201E-3</c:v>
                </c:pt>
                <c:pt idx="599">
                  <c:v>-6.2998924404219902E-3</c:v>
                </c:pt>
                <c:pt idx="600">
                  <c:v>-3.4188320671055599E-3</c:v>
                </c:pt>
                <c:pt idx="601">
                  <c:v>6.63495895487298E-3</c:v>
                </c:pt>
                <c:pt idx="602">
                  <c:v>1.12550571666141E-2</c:v>
                </c:pt>
                <c:pt idx="603">
                  <c:v>3.4545999809397201E-3</c:v>
                </c:pt>
                <c:pt idx="604">
                  <c:v>-9.85290061929954E-3</c:v>
                </c:pt>
                <c:pt idx="605">
                  <c:v>-1.51567772622984E-2</c:v>
                </c:pt>
                <c:pt idx="606">
                  <c:v>-7.4045895679005396E-3</c:v>
                </c:pt>
                <c:pt idx="607">
                  <c:v>6.2596383311688403E-3</c:v>
                </c:pt>
                <c:pt idx="608">
                  <c:v>1.37454840617345E-2</c:v>
                </c:pt>
                <c:pt idx="609">
                  <c:v>1.07631712323271E-2</c:v>
                </c:pt>
                <c:pt idx="610">
                  <c:v>1.5915690572024901E-3</c:v>
                </c:pt>
                <c:pt idx="611">
                  <c:v>-5.7133311657784902E-3</c:v>
                </c:pt>
                <c:pt idx="612">
                  <c:v>-8.0497993304509893E-3</c:v>
                </c:pt>
                <c:pt idx="613">
                  <c:v>-5.7938709036856302E-3</c:v>
                </c:pt>
                <c:pt idx="614">
                  <c:v>-1.21144971399575E-3</c:v>
                </c:pt>
                <c:pt idx="615">
                  <c:v>4.4572313379968899E-3</c:v>
                </c:pt>
                <c:pt idx="616">
                  <c:v>9.5141071557433999E-3</c:v>
                </c:pt>
                <c:pt idx="617">
                  <c:v>1.16719451882149E-2</c:v>
                </c:pt>
                <c:pt idx="618">
                  <c:v>9.5799127711976E-3</c:v>
                </c:pt>
                <c:pt idx="619">
                  <c:v>5.7399425703806998E-3</c:v>
                </c:pt>
                <c:pt idx="620">
                  <c:v>3.7016948805343401E-3</c:v>
                </c:pt>
                <c:pt idx="621">
                  <c:v>5.1541034292829201E-3</c:v>
                </c:pt>
                <c:pt idx="622">
                  <c:v>8.3304223125710598E-3</c:v>
                </c:pt>
                <c:pt idx="623">
                  <c:v>1.08639011878053E-2</c:v>
                </c:pt>
                <c:pt idx="624">
                  <c:v>9.6938652980624804E-3</c:v>
                </c:pt>
                <c:pt idx="625">
                  <c:v>5.2596851900006203E-3</c:v>
                </c:pt>
                <c:pt idx="626">
                  <c:v>-2.9657555965196601E-3</c:v>
                </c:pt>
                <c:pt idx="627">
                  <c:v>-1.2975071191694099E-2</c:v>
                </c:pt>
                <c:pt idx="628">
                  <c:v>-2.3268498188838999E-2</c:v>
                </c:pt>
                <c:pt idx="629">
                  <c:v>-2.91698265044497E-2</c:v>
                </c:pt>
                <c:pt idx="630">
                  <c:v>-2.7578034885438699E-2</c:v>
                </c:pt>
                <c:pt idx="631">
                  <c:v>-1.6473950970443199E-2</c:v>
                </c:pt>
                <c:pt idx="632">
                  <c:v>-4.0113982529733601E-4</c:v>
                </c:pt>
                <c:pt idx="633">
                  <c:v>1.2107177826396E-2</c:v>
                </c:pt>
                <c:pt idx="634">
                  <c:v>1.35737949605874E-2</c:v>
                </c:pt>
                <c:pt idx="635">
                  <c:v>4.8441376776409703E-3</c:v>
                </c:pt>
                <c:pt idx="636">
                  <c:v>-5.4243530525459596E-3</c:v>
                </c:pt>
                <c:pt idx="637">
                  <c:v>-7.98361536217926E-3</c:v>
                </c:pt>
                <c:pt idx="638">
                  <c:v>-1.6722975413732599E-3</c:v>
                </c:pt>
                <c:pt idx="639">
                  <c:v>4.7137030268862897E-3</c:v>
                </c:pt>
                <c:pt idx="640">
                  <c:v>2.7896353158736202E-3</c:v>
                </c:pt>
                <c:pt idx="641">
                  <c:v>-6.5886158710687197E-3</c:v>
                </c:pt>
                <c:pt idx="642">
                  <c:v>-1.3846598646206101E-2</c:v>
                </c:pt>
                <c:pt idx="643">
                  <c:v>-1.09517132098592E-2</c:v>
                </c:pt>
                <c:pt idx="644">
                  <c:v>-1.71050908101752E-3</c:v>
                </c:pt>
                <c:pt idx="645">
                  <c:v>3.7525050147178998E-3</c:v>
                </c:pt>
                <c:pt idx="646">
                  <c:v>-2.40906844407098E-4</c:v>
                </c:pt>
                <c:pt idx="647">
                  <c:v>-6.3843395659219397E-3</c:v>
                </c:pt>
                <c:pt idx="648">
                  <c:v>-5.8543816025532899E-3</c:v>
                </c:pt>
                <c:pt idx="649">
                  <c:v>2.7904152336343702E-3</c:v>
                </c:pt>
                <c:pt idx="650">
                  <c:v>1.08464625863255E-2</c:v>
                </c:pt>
                <c:pt idx="651">
                  <c:v>1.0744132938479801E-2</c:v>
                </c:pt>
                <c:pt idx="652">
                  <c:v>4.6003538291798998E-3</c:v>
                </c:pt>
                <c:pt idx="653">
                  <c:v>1.13119208175482E-3</c:v>
                </c:pt>
                <c:pt idx="654">
                  <c:v>4.0119753144717404E-3</c:v>
                </c:pt>
                <c:pt idx="655">
                  <c:v>7.9294325271548702E-3</c:v>
                </c:pt>
                <c:pt idx="656">
                  <c:v>5.7454391670445602E-3</c:v>
                </c:pt>
                <c:pt idx="657">
                  <c:v>-1.5295288390312601E-3</c:v>
                </c:pt>
                <c:pt idx="658">
                  <c:v>-5.7173891516289002E-3</c:v>
                </c:pt>
                <c:pt idx="659">
                  <c:v>-2.5095301120569399E-3</c:v>
                </c:pt>
                <c:pt idx="660">
                  <c:v>1.60615002233985E-3</c:v>
                </c:pt>
                <c:pt idx="661">
                  <c:v>-1.0437625543846299E-3</c:v>
                </c:pt>
                <c:pt idx="662">
                  <c:v>-9.4299438693325102E-3</c:v>
                </c:pt>
                <c:pt idx="663">
                  <c:v>-1.39358695671268E-2</c:v>
                </c:pt>
                <c:pt idx="664">
                  <c:v>-6.5470863402460897E-3</c:v>
                </c:pt>
                <c:pt idx="665">
                  <c:v>9.1017492658807403E-3</c:v>
                </c:pt>
                <c:pt idx="666">
                  <c:v>2.0417915244325801E-2</c:v>
                </c:pt>
                <c:pt idx="667">
                  <c:v>1.79415623365984E-2</c:v>
                </c:pt>
                <c:pt idx="668">
                  <c:v>5.7174769897840498E-3</c:v>
                </c:pt>
                <c:pt idx="669">
                  <c:v>-5.6059452981838597E-3</c:v>
                </c:pt>
                <c:pt idx="670">
                  <c:v>-7.7809381379548301E-3</c:v>
                </c:pt>
                <c:pt idx="671">
                  <c:v>-3.3714785082703601E-3</c:v>
                </c:pt>
                <c:pt idx="672" formatCode="0.00E+00">
                  <c:v>9.0501326987511998E-5</c:v>
                </c:pt>
                <c:pt idx="673">
                  <c:v>-3.1338413062193802E-3</c:v>
                </c:pt>
                <c:pt idx="674">
                  <c:v>-1.11938581257842E-2</c:v>
                </c:pt>
                <c:pt idx="675">
                  <c:v>-1.75407201046421E-2</c:v>
                </c:pt>
                <c:pt idx="676">
                  <c:v>-1.53584275661999E-2</c:v>
                </c:pt>
                <c:pt idx="677">
                  <c:v>-3.4596192131878798E-3</c:v>
                </c:pt>
                <c:pt idx="678">
                  <c:v>1.24761233636088E-2</c:v>
                </c:pt>
                <c:pt idx="679">
                  <c:v>2.3481150917015001E-2</c:v>
                </c:pt>
                <c:pt idx="680">
                  <c:v>2.2929349412905899E-2</c:v>
                </c:pt>
                <c:pt idx="681">
                  <c:v>1.1706655643148199E-2</c:v>
                </c:pt>
                <c:pt idx="682">
                  <c:v>-1.76118804147397E-3</c:v>
                </c:pt>
                <c:pt idx="683">
                  <c:v>-8.6720794007297992E-3</c:v>
                </c:pt>
                <c:pt idx="684">
                  <c:v>-6.5858934771449197E-3</c:v>
                </c:pt>
                <c:pt idx="685">
                  <c:v>-4.3150279672300902E-4</c:v>
                </c:pt>
                <c:pt idx="686">
                  <c:v>3.17030924503368E-3</c:v>
                </c:pt>
                <c:pt idx="687">
                  <c:v>8.4210571268706995E-4</c:v>
                </c:pt>
                <c:pt idx="688">
                  <c:v>-4.5760842442974497E-3</c:v>
                </c:pt>
                <c:pt idx="689">
                  <c:v>-9.8341979157032106E-3</c:v>
                </c:pt>
                <c:pt idx="690">
                  <c:v>-1.3479457607021E-2</c:v>
                </c:pt>
                <c:pt idx="691">
                  <c:v>-1.44133023472084E-2</c:v>
                </c:pt>
                <c:pt idx="692">
                  <c:v>-1.0884518520020099E-2</c:v>
                </c:pt>
                <c:pt idx="693">
                  <c:v>-2.7446285392341901E-3</c:v>
                </c:pt>
                <c:pt idx="694">
                  <c:v>7.9076675902170507E-3</c:v>
                </c:pt>
                <c:pt idx="695">
                  <c:v>1.62243252120403E-2</c:v>
                </c:pt>
                <c:pt idx="696">
                  <c:v>1.7773983584188899E-2</c:v>
                </c:pt>
                <c:pt idx="697">
                  <c:v>1.22186581256061E-2</c:v>
                </c:pt>
                <c:pt idx="698">
                  <c:v>5.7278488778232002E-3</c:v>
                </c:pt>
                <c:pt idx="699">
                  <c:v>2.6219907784537401E-3</c:v>
                </c:pt>
                <c:pt idx="700">
                  <c:v>4.8657025083850098E-3</c:v>
                </c:pt>
                <c:pt idx="701">
                  <c:v>9.6964364317588102E-3</c:v>
                </c:pt>
                <c:pt idx="702">
                  <c:v>1.2385049775857601E-2</c:v>
                </c:pt>
                <c:pt idx="703">
                  <c:v>7.5582089271266197E-3</c:v>
                </c:pt>
                <c:pt idx="704">
                  <c:v>-4.1718824424719298E-3</c:v>
                </c:pt>
                <c:pt idx="705">
                  <c:v>-1.6712319064682402E-2</c:v>
                </c:pt>
                <c:pt idx="706">
                  <c:v>-2.23032433222435E-2</c:v>
                </c:pt>
                <c:pt idx="707">
                  <c:v>-1.62944990093449E-2</c:v>
                </c:pt>
                <c:pt idx="708">
                  <c:v>-2.6421512218736901E-3</c:v>
                </c:pt>
                <c:pt idx="709">
                  <c:v>8.7976786953401394E-3</c:v>
                </c:pt>
                <c:pt idx="710">
                  <c:v>9.8611379510002706E-3</c:v>
                </c:pt>
                <c:pt idx="711">
                  <c:v>3.83905925484324E-3</c:v>
                </c:pt>
                <c:pt idx="712">
                  <c:v>-1.2779015498881201E-4</c:v>
                </c:pt>
                <c:pt idx="713">
                  <c:v>4.5756609438729699E-3</c:v>
                </c:pt>
                <c:pt idx="714">
                  <c:v>1.2661823788972701E-2</c:v>
                </c:pt>
                <c:pt idx="715">
                  <c:v>1.3378413375622801E-2</c:v>
                </c:pt>
                <c:pt idx="716">
                  <c:v>2.4828252659709598E-3</c:v>
                </c:pt>
                <c:pt idx="717">
                  <c:v>-1.1620790029240199E-2</c:v>
                </c:pt>
                <c:pt idx="718">
                  <c:v>-1.5775268765137501E-2</c:v>
                </c:pt>
                <c:pt idx="719">
                  <c:v>-6.9525960883004001E-3</c:v>
                </c:pt>
                <c:pt idx="720">
                  <c:v>4.3204977941309897E-3</c:v>
                </c:pt>
                <c:pt idx="721">
                  <c:v>4.6064622368579304E-3</c:v>
                </c:pt>
                <c:pt idx="722">
                  <c:v>-7.6470476790399004E-3</c:v>
                </c:pt>
                <c:pt idx="723">
                  <c:v>-2.1860882019640399E-2</c:v>
                </c:pt>
                <c:pt idx="724">
                  <c:v>-2.68619210216029E-2</c:v>
                </c:pt>
                <c:pt idx="725">
                  <c:v>-1.9872206256114099E-2</c:v>
                </c:pt>
                <c:pt idx="726">
                  <c:v>-6.5650619774357899E-3</c:v>
                </c:pt>
                <c:pt idx="727">
                  <c:v>6.6310517368629203E-3</c:v>
                </c:pt>
                <c:pt idx="728">
                  <c:v>1.67786343811159E-2</c:v>
                </c:pt>
                <c:pt idx="729">
                  <c:v>2.14002930534158E-2</c:v>
                </c:pt>
                <c:pt idx="730">
                  <c:v>1.7163881074168701E-2</c:v>
                </c:pt>
                <c:pt idx="731">
                  <c:v>4.7047752990651403E-3</c:v>
                </c:pt>
                <c:pt idx="732">
                  <c:v>-6.8526409124990599E-3</c:v>
                </c:pt>
                <c:pt idx="733">
                  <c:v>-7.75557714028049E-3</c:v>
                </c:pt>
                <c:pt idx="734">
                  <c:v>3.3552488083857402E-3</c:v>
                </c:pt>
                <c:pt idx="735">
                  <c:v>1.59786415262811E-2</c:v>
                </c:pt>
                <c:pt idx="736">
                  <c:v>1.8425577062156299E-2</c:v>
                </c:pt>
                <c:pt idx="737">
                  <c:v>9.8721446170058694E-3</c:v>
                </c:pt>
                <c:pt idx="738">
                  <c:v>8.3138744069186196E-4</c:v>
                </c:pt>
                <c:pt idx="739">
                  <c:v>-8.2357765977690404E-4</c:v>
                </c:pt>
                <c:pt idx="740">
                  <c:v>1.9884318848933202E-3</c:v>
                </c:pt>
                <c:pt idx="741">
                  <c:v>1.71846639986121E-3</c:v>
                </c:pt>
                <c:pt idx="742">
                  <c:v>-2.6302895645310999E-3</c:v>
                </c:pt>
                <c:pt idx="743">
                  <c:v>-5.4490004422196904E-3</c:v>
                </c:pt>
                <c:pt idx="744">
                  <c:v>-3.01362222188828E-3</c:v>
                </c:pt>
                <c:pt idx="745">
                  <c:v>-8.0363339007691098E-4</c:v>
                </c:pt>
                <c:pt idx="746">
                  <c:v>-5.6457404194713203E-3</c:v>
                </c:pt>
                <c:pt idx="747">
                  <c:v>-1.55497336244065E-2</c:v>
                </c:pt>
                <c:pt idx="748">
                  <c:v>-1.9528546553929198E-2</c:v>
                </c:pt>
                <c:pt idx="749">
                  <c:v>-1.11365361789856E-2</c:v>
                </c:pt>
                <c:pt idx="750">
                  <c:v>1.56162270130292E-3</c:v>
                </c:pt>
                <c:pt idx="751">
                  <c:v>6.3598422994669904E-3</c:v>
                </c:pt>
                <c:pt idx="752" formatCode="0.00E+00">
                  <c:v>3.5265217730199702E-6</c:v>
                </c:pt>
                <c:pt idx="753">
                  <c:v>-6.37764687939425E-3</c:v>
                </c:pt>
                <c:pt idx="754">
                  <c:v>-4.1180780225261596E-3</c:v>
                </c:pt>
                <c:pt idx="755">
                  <c:v>6.2966854239749999E-3</c:v>
                </c:pt>
                <c:pt idx="756">
                  <c:v>1.39787635592609E-2</c:v>
                </c:pt>
                <c:pt idx="757">
                  <c:v>1.31188535460971E-2</c:v>
                </c:pt>
                <c:pt idx="758">
                  <c:v>7.3345770523395503E-3</c:v>
                </c:pt>
                <c:pt idx="759">
                  <c:v>5.3115924719628399E-3</c:v>
                </c:pt>
                <c:pt idx="760">
                  <c:v>6.9401836133121996E-3</c:v>
                </c:pt>
                <c:pt idx="761">
                  <c:v>5.5400961667539999E-3</c:v>
                </c:pt>
                <c:pt idx="762">
                  <c:v>-1.4390255475316999E-3</c:v>
                </c:pt>
                <c:pt idx="763">
                  <c:v>-9.7381318198800394E-3</c:v>
                </c:pt>
                <c:pt idx="764">
                  <c:v>-1.30222141975085E-2</c:v>
                </c:pt>
                <c:pt idx="765">
                  <c:v>-1.16603270902949E-2</c:v>
                </c:pt>
                <c:pt idx="766">
                  <c:v>-1.05976767023806E-2</c:v>
                </c:pt>
                <c:pt idx="767">
                  <c:v>-1.27274003282376E-2</c:v>
                </c:pt>
                <c:pt idx="768">
                  <c:v>-1.27315667657055E-2</c:v>
                </c:pt>
                <c:pt idx="769">
                  <c:v>-4.2957945403781297E-3</c:v>
                </c:pt>
                <c:pt idx="770">
                  <c:v>9.6796236883726905E-3</c:v>
                </c:pt>
                <c:pt idx="771">
                  <c:v>1.89837318812646E-2</c:v>
                </c:pt>
                <c:pt idx="772">
                  <c:v>1.6413165476109898E-2</c:v>
                </c:pt>
                <c:pt idx="773">
                  <c:v>5.3456377563255502E-3</c:v>
                </c:pt>
                <c:pt idx="774">
                  <c:v>-2.9669971102349001E-3</c:v>
                </c:pt>
                <c:pt idx="775">
                  <c:v>-1.43462821417409E-3</c:v>
                </c:pt>
                <c:pt idx="776">
                  <c:v>7.0595875131208496E-3</c:v>
                </c:pt>
                <c:pt idx="777">
                  <c:v>1.2932717654911099E-2</c:v>
                </c:pt>
                <c:pt idx="778">
                  <c:v>1.0729762519643001E-2</c:v>
                </c:pt>
                <c:pt idx="779">
                  <c:v>2.0925684632606902E-3</c:v>
                </c:pt>
                <c:pt idx="780">
                  <c:v>-7.5680240183932804E-3</c:v>
                </c:pt>
                <c:pt idx="781">
                  <c:v>-1.4085202143526199E-2</c:v>
                </c:pt>
                <c:pt idx="782">
                  <c:v>-1.5857036914196099E-2</c:v>
                </c:pt>
                <c:pt idx="783">
                  <c:v>-1.45051207344863E-2</c:v>
                </c:pt>
                <c:pt idx="784">
                  <c:v>-1.07138800291539E-2</c:v>
                </c:pt>
                <c:pt idx="785">
                  <c:v>-5.8041914591127498E-3</c:v>
                </c:pt>
                <c:pt idx="786">
                  <c:v>-6.0036535084913301E-4</c:v>
                </c:pt>
                <c:pt idx="787">
                  <c:v>3.6153640149957098E-3</c:v>
                </c:pt>
                <c:pt idx="788">
                  <c:v>6.4940102995653896E-3</c:v>
                </c:pt>
                <c:pt idx="789">
                  <c:v>7.6417854166336598E-3</c:v>
                </c:pt>
                <c:pt idx="790">
                  <c:v>5.2635233071745002E-3</c:v>
                </c:pt>
                <c:pt idx="791">
                  <c:v>-1.4826857847942E-3</c:v>
                </c:pt>
                <c:pt idx="792">
                  <c:v>-1.14083812828245E-2</c:v>
                </c:pt>
                <c:pt idx="793">
                  <c:v>-1.9832326511940598E-2</c:v>
                </c:pt>
                <c:pt idx="794">
                  <c:v>-2.0942737410507999E-2</c:v>
                </c:pt>
                <c:pt idx="795">
                  <c:v>-1.4959479628351801E-2</c:v>
                </c:pt>
                <c:pt idx="796">
                  <c:v>-6.4439740802054897E-3</c:v>
                </c:pt>
                <c:pt idx="797">
                  <c:v>-2.5392290803529201E-3</c:v>
                </c:pt>
                <c:pt idx="798">
                  <c:v>-2.42567624609935E-3</c:v>
                </c:pt>
                <c:pt idx="799">
                  <c:v>-1.1580608007854E-3</c:v>
                </c:pt>
                <c:pt idx="800">
                  <c:v>5.4102881318482598E-3</c:v>
                </c:pt>
                <c:pt idx="801">
                  <c:v>1.4738689100570799E-2</c:v>
                </c:pt>
                <c:pt idx="802">
                  <c:v>2.0023830619269201E-2</c:v>
                </c:pt>
                <c:pt idx="803">
                  <c:v>1.8823604995460999E-2</c:v>
                </c:pt>
                <c:pt idx="804">
                  <c:v>1.4909615894531001E-2</c:v>
                </c:pt>
                <c:pt idx="805">
                  <c:v>1.41122148993906E-2</c:v>
                </c:pt>
                <c:pt idx="806">
                  <c:v>1.5684540799805101E-2</c:v>
                </c:pt>
                <c:pt idx="807">
                  <c:v>1.2726240523640599E-2</c:v>
                </c:pt>
                <c:pt idx="808">
                  <c:v>3.2901320707086801E-3</c:v>
                </c:pt>
                <c:pt idx="809">
                  <c:v>-6.7348148844313498E-3</c:v>
                </c:pt>
                <c:pt idx="810">
                  <c:v>-7.9182728151914097E-3</c:v>
                </c:pt>
                <c:pt idx="811">
                  <c:v>-5.0354414052320004E-4</c:v>
                </c:pt>
                <c:pt idx="812">
                  <c:v>5.1350802808783798E-3</c:v>
                </c:pt>
                <c:pt idx="813" formatCode="0.00E+00">
                  <c:v>5.2610491789916102E-5</c:v>
                </c:pt>
                <c:pt idx="814">
                  <c:v>-1.2494756714850799E-2</c:v>
                </c:pt>
                <c:pt idx="815">
                  <c:v>-1.86979167007181E-2</c:v>
                </c:pt>
                <c:pt idx="816">
                  <c:v>-1.21925626426557E-2</c:v>
                </c:pt>
                <c:pt idx="817">
                  <c:v>1.4935458181534499E-4</c:v>
                </c:pt>
                <c:pt idx="818">
                  <c:v>5.2898163919944102E-3</c:v>
                </c:pt>
                <c:pt idx="819">
                  <c:v>1.17255619402653E-3</c:v>
                </c:pt>
                <c:pt idx="820">
                  <c:v>-1.83270018248322E-3</c:v>
                </c:pt>
                <c:pt idx="821">
                  <c:v>4.3039156650411404E-3</c:v>
                </c:pt>
                <c:pt idx="822">
                  <c:v>1.25225341211862E-2</c:v>
                </c:pt>
                <c:pt idx="823">
                  <c:v>8.4943730026581891E-3</c:v>
                </c:pt>
                <c:pt idx="824">
                  <c:v>-9.1309741795331904E-3</c:v>
                </c:pt>
                <c:pt idx="825">
                  <c:v>-2.4634718258068601E-2</c:v>
                </c:pt>
                <c:pt idx="826">
                  <c:v>-2.2110930388767401E-2</c:v>
                </c:pt>
                <c:pt idx="827">
                  <c:v>-4.2456222425124902E-3</c:v>
                </c:pt>
                <c:pt idx="828">
                  <c:v>9.9223276717426197E-3</c:v>
                </c:pt>
                <c:pt idx="829">
                  <c:v>6.85608248908665E-3</c:v>
                </c:pt>
                <c:pt idx="830">
                  <c:v>-6.2438241319953697E-3</c:v>
                </c:pt>
                <c:pt idx="831">
                  <c:v>-1.06886240925469E-2</c:v>
                </c:pt>
                <c:pt idx="832">
                  <c:v>1.7242691087358301E-3</c:v>
                </c:pt>
                <c:pt idx="833">
                  <c:v>2.01785009247584E-2</c:v>
                </c:pt>
                <c:pt idx="834">
                  <c:v>2.76415528882289E-2</c:v>
                </c:pt>
                <c:pt idx="835">
                  <c:v>1.95406398268783E-2</c:v>
                </c:pt>
                <c:pt idx="836">
                  <c:v>5.6241009409141399E-3</c:v>
                </c:pt>
                <c:pt idx="837">
                  <c:v>-4.5518482124348803E-3</c:v>
                </c:pt>
                <c:pt idx="838">
                  <c:v>-1.13111131924532E-2</c:v>
                </c:pt>
                <c:pt idx="839">
                  <c:v>-1.8710896816453298E-2</c:v>
                </c:pt>
                <c:pt idx="840">
                  <c:v>-2.40341241110162E-2</c:v>
                </c:pt>
                <c:pt idx="841">
                  <c:v>-1.9845648848813999E-2</c:v>
                </c:pt>
                <c:pt idx="842">
                  <c:v>-3.7702167136632E-3</c:v>
                </c:pt>
                <c:pt idx="843">
                  <c:v>1.32296086207853E-2</c:v>
                </c:pt>
                <c:pt idx="844">
                  <c:v>1.7140260559915198E-2</c:v>
                </c:pt>
                <c:pt idx="845">
                  <c:v>5.9158872523051801E-3</c:v>
                </c:pt>
                <c:pt idx="846">
                  <c:v>-6.43916644995723E-3</c:v>
                </c:pt>
                <c:pt idx="847">
                  <c:v>-4.4031986033428901E-3</c:v>
                </c:pt>
                <c:pt idx="848">
                  <c:v>1.03791672233017E-2</c:v>
                </c:pt>
                <c:pt idx="849">
                  <c:v>2.1144342027257498E-2</c:v>
                </c:pt>
                <c:pt idx="850">
                  <c:v>1.29363553153515E-2</c:v>
                </c:pt>
                <c:pt idx="851">
                  <c:v>-8.7247425640946397E-3</c:v>
                </c:pt>
                <c:pt idx="852">
                  <c:v>-2.6226466024034799E-2</c:v>
                </c:pt>
                <c:pt idx="853">
                  <c:v>-2.4970233022456101E-2</c:v>
                </c:pt>
                <c:pt idx="854">
                  <c:v>-9.1053980453035394E-3</c:v>
                </c:pt>
                <c:pt idx="855">
                  <c:v>5.6835302347933098E-3</c:v>
                </c:pt>
                <c:pt idx="856">
                  <c:v>7.69551134465168E-3</c:v>
                </c:pt>
                <c:pt idx="857">
                  <c:v>2.6750768061906301E-4</c:v>
                </c:pt>
                <c:pt idx="858">
                  <c:v>-7.0047515544308303E-3</c:v>
                </c:pt>
                <c:pt idx="859">
                  <c:v>-9.0029278853254596E-3</c:v>
                </c:pt>
                <c:pt idx="860">
                  <c:v>-8.6435911652753498E-3</c:v>
                </c:pt>
                <c:pt idx="861">
                  <c:v>-9.0564689113479206E-3</c:v>
                </c:pt>
                <c:pt idx="862">
                  <c:v>-1.0205043300741999E-2</c:v>
                </c:pt>
                <c:pt idx="863">
                  <c:v>-9.1883823857070203E-3</c:v>
                </c:pt>
                <c:pt idx="864">
                  <c:v>-7.8205149765575299E-3</c:v>
                </c:pt>
                <c:pt idx="865">
                  <c:v>-9.9633533833009703E-3</c:v>
                </c:pt>
                <c:pt idx="866">
                  <c:v>-1.5285399600578099E-2</c:v>
                </c:pt>
                <c:pt idx="867">
                  <c:v>-1.6880593510186399E-2</c:v>
                </c:pt>
                <c:pt idx="868">
                  <c:v>-9.7374551402110102E-3</c:v>
                </c:pt>
                <c:pt idx="869">
                  <c:v>2.0445133604399001E-3</c:v>
                </c:pt>
                <c:pt idx="870">
                  <c:v>9.3219856254647907E-3</c:v>
                </c:pt>
                <c:pt idx="871">
                  <c:v>7.6640382429263498E-3</c:v>
                </c:pt>
                <c:pt idx="872">
                  <c:v>2.90185134601486E-3</c:v>
                </c:pt>
                <c:pt idx="873">
                  <c:v>2.5542627609096199E-3</c:v>
                </c:pt>
                <c:pt idx="874">
                  <c:v>6.4316096743027001E-3</c:v>
                </c:pt>
                <c:pt idx="875">
                  <c:v>7.6697217910303601E-3</c:v>
                </c:pt>
                <c:pt idx="876">
                  <c:v>3.8603383909773699E-3</c:v>
                </c:pt>
                <c:pt idx="877">
                  <c:v>3.4040665935181102E-4</c:v>
                </c:pt>
                <c:pt idx="878">
                  <c:v>2.6279160448648498E-3</c:v>
                </c:pt>
                <c:pt idx="879">
                  <c:v>8.5779778982106002E-3</c:v>
                </c:pt>
                <c:pt idx="880">
                  <c:v>9.7584223758632495E-3</c:v>
                </c:pt>
                <c:pt idx="881">
                  <c:v>2.7405172562839902E-3</c:v>
                </c:pt>
                <c:pt idx="882">
                  <c:v>-7.7186844652945901E-3</c:v>
                </c:pt>
                <c:pt idx="883">
                  <c:v>-1.40642662342491E-2</c:v>
                </c:pt>
                <c:pt idx="884">
                  <c:v>-1.47819276626894E-2</c:v>
                </c:pt>
                <c:pt idx="885">
                  <c:v>-1.3296620613438601E-2</c:v>
                </c:pt>
                <c:pt idx="886">
                  <c:v>-1.0248631422330399E-2</c:v>
                </c:pt>
                <c:pt idx="887">
                  <c:v>-3.7023522329196899E-3</c:v>
                </c:pt>
                <c:pt idx="888">
                  <c:v>5.0362480363566496E-3</c:v>
                </c:pt>
                <c:pt idx="889">
                  <c:v>7.6085692123626404E-3</c:v>
                </c:pt>
                <c:pt idx="890">
                  <c:v>2.2534691015746E-4</c:v>
                </c:pt>
                <c:pt idx="891">
                  <c:v>-1.02721022506984E-2</c:v>
                </c:pt>
                <c:pt idx="892">
                  <c:v>-1.02204202141696E-2</c:v>
                </c:pt>
                <c:pt idx="893">
                  <c:v>3.7187402739106801E-3</c:v>
                </c:pt>
                <c:pt idx="894">
                  <c:v>1.93856067220547E-2</c:v>
                </c:pt>
                <c:pt idx="895">
                  <c:v>2.0345957665792499E-2</c:v>
                </c:pt>
                <c:pt idx="896">
                  <c:v>6.2347625466348498E-3</c:v>
                </c:pt>
                <c:pt idx="897">
                  <c:v>-8.0938992787713895E-3</c:v>
                </c:pt>
                <c:pt idx="898">
                  <c:v>-9.5078704124093097E-3</c:v>
                </c:pt>
                <c:pt idx="899">
                  <c:v>-1.2581197932404701E-3</c:v>
                </c:pt>
                <c:pt idx="900">
                  <c:v>3.6470242644298799E-3</c:v>
                </c:pt>
                <c:pt idx="901">
                  <c:v>1.7154196652435099E-4</c:v>
                </c:pt>
                <c:pt idx="902">
                  <c:v>-4.8293893242586598E-3</c:v>
                </c:pt>
                <c:pt idx="903">
                  <c:v>-2.6345392742049001E-3</c:v>
                </c:pt>
                <c:pt idx="904">
                  <c:v>4.3994884584818298E-3</c:v>
                </c:pt>
                <c:pt idx="905">
                  <c:v>8.5022583327021804E-3</c:v>
                </c:pt>
                <c:pt idx="906">
                  <c:v>7.0942214176182797E-3</c:v>
                </c:pt>
                <c:pt idx="907">
                  <c:v>5.6312543029189803E-3</c:v>
                </c:pt>
                <c:pt idx="908">
                  <c:v>7.1684180517161298E-3</c:v>
                </c:pt>
                <c:pt idx="909">
                  <c:v>7.1578039722140297E-3</c:v>
                </c:pt>
                <c:pt idx="910">
                  <c:v>1.0158197362898701E-3</c:v>
                </c:pt>
                <c:pt idx="911">
                  <c:v>-5.63536781545466E-3</c:v>
                </c:pt>
                <c:pt idx="912">
                  <c:v>-4.5341271885056397E-3</c:v>
                </c:pt>
                <c:pt idx="913">
                  <c:v>4.9742953734281201E-3</c:v>
                </c:pt>
                <c:pt idx="914">
                  <c:v>1.06924993321411E-2</c:v>
                </c:pt>
                <c:pt idx="915">
                  <c:v>3.59345078394323E-3</c:v>
                </c:pt>
                <c:pt idx="916">
                  <c:v>-9.9660650909608999E-3</c:v>
                </c:pt>
                <c:pt idx="917">
                  <c:v>-1.3545689044203099E-2</c:v>
                </c:pt>
                <c:pt idx="918">
                  <c:v>-2.1822264568489499E-3</c:v>
                </c:pt>
                <c:pt idx="919">
                  <c:v>1.12741791249166E-2</c:v>
                </c:pt>
                <c:pt idx="920">
                  <c:v>1.15953931613045E-2</c:v>
                </c:pt>
                <c:pt idx="921">
                  <c:v>-4.7693884199877799E-4</c:v>
                </c:pt>
                <c:pt idx="922">
                  <c:v>-9.6618323981171005E-3</c:v>
                </c:pt>
                <c:pt idx="923">
                  <c:v>-6.5282355833043001E-3</c:v>
                </c:pt>
                <c:pt idx="924">
                  <c:v>2.2353317696458099E-3</c:v>
                </c:pt>
                <c:pt idx="925">
                  <c:v>4.7944379563046998E-3</c:v>
                </c:pt>
                <c:pt idx="926">
                  <c:v>1.41763285735517E-3</c:v>
                </c:pt>
                <c:pt idx="927">
                  <c:v>1.6916155794805701E-4</c:v>
                </c:pt>
                <c:pt idx="928">
                  <c:v>5.1780615266893999E-3</c:v>
                </c:pt>
                <c:pt idx="929">
                  <c:v>7.1964184370349E-3</c:v>
                </c:pt>
                <c:pt idx="930">
                  <c:v>-2.9445391311453198E-3</c:v>
                </c:pt>
                <c:pt idx="931">
                  <c:v>-1.8556881960748201E-2</c:v>
                </c:pt>
                <c:pt idx="932">
                  <c:v>-2.3385969828974802E-2</c:v>
                </c:pt>
                <c:pt idx="933">
                  <c:v>-1.2634016558597199E-2</c:v>
                </c:pt>
                <c:pt idx="934">
                  <c:v>-2.2608689606746899E-4</c:v>
                </c:pt>
                <c:pt idx="935" formatCode="0.00E+00">
                  <c:v>7.7228656538146995E-5</c:v>
                </c:pt>
                <c:pt idx="936">
                  <c:v>-1.0238925171265E-2</c:v>
                </c:pt>
                <c:pt idx="937">
                  <c:v>-1.41038410065488E-2</c:v>
                </c:pt>
                <c:pt idx="938">
                  <c:v>-2.8652265034303801E-3</c:v>
                </c:pt>
                <c:pt idx="939">
                  <c:v>1.1934040208615E-2</c:v>
                </c:pt>
                <c:pt idx="940">
                  <c:v>1.2791288054158601E-2</c:v>
                </c:pt>
                <c:pt idx="941">
                  <c:v>4.8725011829640799E-4</c:v>
                </c:pt>
                <c:pt idx="942">
                  <c:v>-9.1894908687326794E-3</c:v>
                </c:pt>
                <c:pt idx="943">
                  <c:v>-5.1070335715305499E-3</c:v>
                </c:pt>
                <c:pt idx="944">
                  <c:v>5.6914270666447503E-3</c:v>
                </c:pt>
                <c:pt idx="945">
                  <c:v>8.5826008571792105E-3</c:v>
                </c:pt>
                <c:pt idx="946">
                  <c:v>2.18572299076406E-4</c:v>
                </c:pt>
                <c:pt idx="947">
                  <c:v>-6.3689449773704802E-3</c:v>
                </c:pt>
                <c:pt idx="948" formatCode="0.00E+00">
                  <c:v>-9.5510312697062903E-5</c:v>
                </c:pt>
                <c:pt idx="949">
                  <c:v>1.30868961206654E-2</c:v>
                </c:pt>
                <c:pt idx="950">
                  <c:v>2.0093787573911E-2</c:v>
                </c:pt>
                <c:pt idx="951">
                  <c:v>1.5701644306918099E-2</c:v>
                </c:pt>
                <c:pt idx="952">
                  <c:v>8.3458857235861605E-3</c:v>
                </c:pt>
                <c:pt idx="953">
                  <c:v>6.0795957398597101E-3</c:v>
                </c:pt>
                <c:pt idx="954">
                  <c:v>8.6893595388068904E-3</c:v>
                </c:pt>
                <c:pt idx="955">
                  <c:v>9.3607988499805495E-3</c:v>
                </c:pt>
                <c:pt idx="956">
                  <c:v>8.1794720579715392E-3</c:v>
                </c:pt>
                <c:pt idx="957">
                  <c:v>9.8674468019924102E-3</c:v>
                </c:pt>
                <c:pt idx="958">
                  <c:v>1.47142021227827E-2</c:v>
                </c:pt>
                <c:pt idx="959">
                  <c:v>1.5348828817450699E-2</c:v>
                </c:pt>
                <c:pt idx="960">
                  <c:v>6.06623444215461E-3</c:v>
                </c:pt>
                <c:pt idx="961">
                  <c:v>-7.4189526802866503E-3</c:v>
                </c:pt>
                <c:pt idx="962">
                  <c:v>-1.29709635363965E-2</c:v>
                </c:pt>
                <c:pt idx="963">
                  <c:v>-6.61110555586817E-3</c:v>
                </c:pt>
                <c:pt idx="964">
                  <c:v>1.6299750228499E-3</c:v>
                </c:pt>
                <c:pt idx="965">
                  <c:v>1.37815016321584E-3</c:v>
                </c:pt>
                <c:pt idx="966">
                  <c:v>-6.0200561977815604E-3</c:v>
                </c:pt>
                <c:pt idx="967">
                  <c:v>-9.7326285159054105E-3</c:v>
                </c:pt>
                <c:pt idx="968">
                  <c:v>-5.0266971794661599E-3</c:v>
                </c:pt>
                <c:pt idx="969" formatCode="0.00E+00">
                  <c:v>5.4169723775441499E-5</c:v>
                </c:pt>
                <c:pt idx="970">
                  <c:v>-4.7970671528131097E-3</c:v>
                </c:pt>
                <c:pt idx="971">
                  <c:v>-1.65347922136721E-2</c:v>
                </c:pt>
                <c:pt idx="972">
                  <c:v>-2.17376019586865E-2</c:v>
                </c:pt>
                <c:pt idx="973">
                  <c:v>-1.3143153007593699E-2</c:v>
                </c:pt>
                <c:pt idx="974">
                  <c:v>1.1832529203826001E-3</c:v>
                </c:pt>
                <c:pt idx="975">
                  <c:v>7.3349637591506103E-3</c:v>
                </c:pt>
                <c:pt idx="976">
                  <c:v>1.78084869957584E-3</c:v>
                </c:pt>
                <c:pt idx="977">
                  <c:v>-5.5443205933385304E-3</c:v>
                </c:pt>
                <c:pt idx="978">
                  <c:v>-4.6835363765471098E-3</c:v>
                </c:pt>
                <c:pt idx="979">
                  <c:v>2.9034522302541399E-3</c:v>
                </c:pt>
                <c:pt idx="980">
                  <c:v>7.9443713135979102E-3</c:v>
                </c:pt>
                <c:pt idx="981">
                  <c:v>5.0658590376765804E-3</c:v>
                </c:pt>
                <c:pt idx="982">
                  <c:v>-1.41211005198555E-3</c:v>
                </c:pt>
                <c:pt idx="983">
                  <c:v>-4.6298173900329396E-3</c:v>
                </c:pt>
                <c:pt idx="984">
                  <c:v>-3.0336630260938001E-3</c:v>
                </c:pt>
                <c:pt idx="985">
                  <c:v>-7.9249530860389303E-4</c:v>
                </c:pt>
                <c:pt idx="986">
                  <c:v>1.1194270254625E-3</c:v>
                </c:pt>
                <c:pt idx="987">
                  <c:v>3.7744365587699699E-3</c:v>
                </c:pt>
                <c:pt idx="988">
                  <c:v>7.5625615904845204E-3</c:v>
                </c:pt>
                <c:pt idx="989">
                  <c:v>8.7256946467485393E-3</c:v>
                </c:pt>
                <c:pt idx="990">
                  <c:v>5.1455688682589601E-3</c:v>
                </c:pt>
                <c:pt idx="991">
                  <c:v>-8.4770491380788799E-4</c:v>
                </c:pt>
                <c:pt idx="992">
                  <c:v>-2.7141046215699801E-3</c:v>
                </c:pt>
                <c:pt idx="993">
                  <c:v>1.5041729501014899E-3</c:v>
                </c:pt>
                <c:pt idx="994">
                  <c:v>6.4711784720564601E-3</c:v>
                </c:pt>
                <c:pt idx="995">
                  <c:v>6.1596569830204501E-3</c:v>
                </c:pt>
                <c:pt idx="996">
                  <c:v>1.21671819944232E-3</c:v>
                </c:pt>
                <c:pt idx="997">
                  <c:v>-2.2245751813846902E-3</c:v>
                </c:pt>
                <c:pt idx="998">
                  <c:v>-3.9296838647954102E-4</c:v>
                </c:pt>
                <c:pt idx="999">
                  <c:v>3.54122244943954E-3</c:v>
                </c:pt>
                <c:pt idx="1000">
                  <c:v>3.70474526852266E-3</c:v>
                </c:pt>
                <c:pt idx="1001" formatCode="0.00E+00">
                  <c:v>7.2225804915574995E-5</c:v>
                </c:pt>
                <c:pt idx="1002">
                  <c:v>-1.9921669189464802E-3</c:v>
                </c:pt>
                <c:pt idx="1003">
                  <c:v>4.2367677671181802E-4</c:v>
                </c:pt>
                <c:pt idx="1004">
                  <c:v>3.5336379989291899E-3</c:v>
                </c:pt>
                <c:pt idx="1005">
                  <c:v>1.4530468616697401E-3</c:v>
                </c:pt>
                <c:pt idx="1006">
                  <c:v>-3.8736963634311101E-3</c:v>
                </c:pt>
                <c:pt idx="1007">
                  <c:v>-4.2338911284877196E-3</c:v>
                </c:pt>
                <c:pt idx="1008">
                  <c:v>4.9313702432609704E-3</c:v>
                </c:pt>
                <c:pt idx="1009">
                  <c:v>1.55786338263358E-2</c:v>
                </c:pt>
                <c:pt idx="1010">
                  <c:v>1.64185925650553E-2</c:v>
                </c:pt>
                <c:pt idx="1011">
                  <c:v>4.4223139234017203E-3</c:v>
                </c:pt>
                <c:pt idx="1012">
                  <c:v>-9.5355217365003207E-3</c:v>
                </c:pt>
                <c:pt idx="1013">
                  <c:v>-1.2902342372361901E-2</c:v>
                </c:pt>
                <c:pt idx="1014">
                  <c:v>-4.91809660968698E-3</c:v>
                </c:pt>
                <c:pt idx="1015">
                  <c:v>2.6803143001811799E-3</c:v>
                </c:pt>
                <c:pt idx="1016">
                  <c:v>1.0797360894655001E-3</c:v>
                </c:pt>
                <c:pt idx="1017">
                  <c:v>-5.61868392422985E-3</c:v>
                </c:pt>
                <c:pt idx="1018">
                  <c:v>-6.7288513324906497E-3</c:v>
                </c:pt>
                <c:pt idx="1019">
                  <c:v>7.2494110352874699E-4</c:v>
                </c:pt>
                <c:pt idx="1020">
                  <c:v>8.7593167949429201E-3</c:v>
                </c:pt>
                <c:pt idx="1021">
                  <c:v>8.1800902517837806E-3</c:v>
                </c:pt>
                <c:pt idx="1022">
                  <c:v>-1.5160118491603999E-4</c:v>
                </c:pt>
                <c:pt idx="1023">
                  <c:v>-5.3600788652271797E-3</c:v>
                </c:pt>
                <c:pt idx="1024">
                  <c:v>-4.68256208144812E-4</c:v>
                </c:pt>
                <c:pt idx="1025">
                  <c:v>1.08584548182405E-2</c:v>
                </c:pt>
                <c:pt idx="1026">
                  <c:v>1.9332496663720899E-2</c:v>
                </c:pt>
                <c:pt idx="1027">
                  <c:v>2.0225357691104499E-2</c:v>
                </c:pt>
                <c:pt idx="1028">
                  <c:v>1.5400354294266699E-2</c:v>
                </c:pt>
                <c:pt idx="1029">
                  <c:v>1.0312272531273601E-2</c:v>
                </c:pt>
                <c:pt idx="1030">
                  <c:v>8.0544480412215007E-3</c:v>
                </c:pt>
                <c:pt idx="1031">
                  <c:v>7.4864357765950301E-3</c:v>
                </c:pt>
                <c:pt idx="1032">
                  <c:v>6.3194899547556601E-3</c:v>
                </c:pt>
                <c:pt idx="1033">
                  <c:v>3.6018815740179902E-3</c:v>
                </c:pt>
                <c:pt idx="1034">
                  <c:v>-2.8174650983456601E-3</c:v>
                </c:pt>
                <c:pt idx="1035">
                  <c:v>-1.30191621421697E-2</c:v>
                </c:pt>
                <c:pt idx="1036">
                  <c:v>-2.2111164653688901E-2</c:v>
                </c:pt>
                <c:pt idx="1037">
                  <c:v>-2.2549720161641699E-2</c:v>
                </c:pt>
                <c:pt idx="1038">
                  <c:v>-1.20807935004044E-2</c:v>
                </c:pt>
                <c:pt idx="1039">
                  <c:v>1.64299423649965E-3</c:v>
                </c:pt>
                <c:pt idx="1040">
                  <c:v>7.0527614103947497E-3</c:v>
                </c:pt>
                <c:pt idx="1041">
                  <c:v>1.6002540419608399E-4</c:v>
                </c:pt>
                <c:pt idx="1042">
                  <c:v>-8.7088034390673304E-3</c:v>
                </c:pt>
                <c:pt idx="1043">
                  <c:v>-7.0803725903838804E-3</c:v>
                </c:pt>
                <c:pt idx="1044">
                  <c:v>5.5943311070081204E-3</c:v>
                </c:pt>
                <c:pt idx="1045">
                  <c:v>1.5846923441196401E-2</c:v>
                </c:pt>
                <c:pt idx="1046">
                  <c:v>1.1887577765951901E-2</c:v>
                </c:pt>
                <c:pt idx="1047">
                  <c:v>-3.0031738133331899E-3</c:v>
                </c:pt>
                <c:pt idx="1048">
                  <c:v>-1.34144063902971E-2</c:v>
                </c:pt>
                <c:pt idx="1049">
                  <c:v>-9.2809229587032301E-3</c:v>
                </c:pt>
                <c:pt idx="1050">
                  <c:v>3.0249452526419098E-3</c:v>
                </c:pt>
                <c:pt idx="1051">
                  <c:v>9.1550134002792403E-3</c:v>
                </c:pt>
                <c:pt idx="1052">
                  <c:v>3.8875613808659602E-3</c:v>
                </c:pt>
                <c:pt idx="1053">
                  <c:v>-4.0434180250227304E-3</c:v>
                </c:pt>
                <c:pt idx="1054">
                  <c:v>-4.1687188226146301E-3</c:v>
                </c:pt>
                <c:pt idx="1055">
                  <c:v>2.4450723941637398E-3</c:v>
                </c:pt>
                <c:pt idx="1056">
                  <c:v>5.27508975617395E-3</c:v>
                </c:pt>
                <c:pt idx="1057">
                  <c:v>1.37335720948177E-3</c:v>
                </c:pt>
                <c:pt idx="1058">
                  <c:v>-5.3420136805168396E-4</c:v>
                </c:pt>
                <c:pt idx="1059">
                  <c:v>1.0567656826069201E-2</c:v>
                </c:pt>
                <c:pt idx="1060">
                  <c:v>2.8660285865683199E-2</c:v>
                </c:pt>
                <c:pt idx="1061">
                  <c:v>3.7596261507844897E-2</c:v>
                </c:pt>
                <c:pt idx="1062">
                  <c:v>2.4923878260638101E-2</c:v>
                </c:pt>
                <c:pt idx="1063">
                  <c:v>1.02857347686288E-3</c:v>
                </c:pt>
                <c:pt idx="1064">
                  <c:v>-1.22261212596705E-2</c:v>
                </c:pt>
                <c:pt idx="1065">
                  <c:v>-5.7005966958146997E-3</c:v>
                </c:pt>
                <c:pt idx="1066">
                  <c:v>6.8620269258503602E-3</c:v>
                </c:pt>
                <c:pt idx="1067">
                  <c:v>6.1028795269273198E-3</c:v>
                </c:pt>
                <c:pt idx="1068">
                  <c:v>-8.7609482189793999E-3</c:v>
                </c:pt>
                <c:pt idx="1069">
                  <c:v>-2.1947643565990299E-2</c:v>
                </c:pt>
                <c:pt idx="1070">
                  <c:v>-1.9538323580159899E-2</c:v>
                </c:pt>
                <c:pt idx="1071">
                  <c:v>-7.7935083212643998E-3</c:v>
                </c:pt>
                <c:pt idx="1072">
                  <c:v>-3.4917825561618099E-3</c:v>
                </c:pt>
                <c:pt idx="1073">
                  <c:v>-1.11456162035059E-2</c:v>
                </c:pt>
                <c:pt idx="1074">
                  <c:v>-1.66171087318529E-2</c:v>
                </c:pt>
                <c:pt idx="1075">
                  <c:v>-5.7860892300261599E-3</c:v>
                </c:pt>
                <c:pt idx="1076">
                  <c:v>1.51344593714972E-2</c:v>
                </c:pt>
                <c:pt idx="1077">
                  <c:v>2.4407393327793198E-2</c:v>
                </c:pt>
                <c:pt idx="1078">
                  <c:v>1.10253665583763E-2</c:v>
                </c:pt>
                <c:pt idx="1079">
                  <c:v>-1.07177218866484E-2</c:v>
                </c:pt>
                <c:pt idx="1080">
                  <c:v>-1.8146719771225599E-2</c:v>
                </c:pt>
                <c:pt idx="1081">
                  <c:v>-7.1824232871357599E-3</c:v>
                </c:pt>
                <c:pt idx="1082">
                  <c:v>5.6556927800319899E-3</c:v>
                </c:pt>
                <c:pt idx="1083">
                  <c:v>2.9666669048492998E-3</c:v>
                </c:pt>
                <c:pt idx="1084">
                  <c:v>-1.0535755063416899E-2</c:v>
                </c:pt>
                <c:pt idx="1085">
                  <c:v>-1.6266613712195899E-2</c:v>
                </c:pt>
                <c:pt idx="1086">
                  <c:v>-2.9901809358494698E-3</c:v>
                </c:pt>
                <c:pt idx="1087">
                  <c:v>1.6898314679652301E-2</c:v>
                </c:pt>
                <c:pt idx="1088">
                  <c:v>2.5276619764950999E-2</c:v>
                </c:pt>
                <c:pt idx="1089">
                  <c:v>1.5001187544788601E-2</c:v>
                </c:pt>
                <c:pt idx="1090">
                  <c:v>-3.3538892226423899E-3</c:v>
                </c:pt>
                <c:pt idx="1091">
                  <c:v>-1.7256290087669501E-2</c:v>
                </c:pt>
                <c:pt idx="1092">
                  <c:v>-2.26041265799929E-2</c:v>
                </c:pt>
                <c:pt idx="1093">
                  <c:v>-2.0648194793631499E-2</c:v>
                </c:pt>
                <c:pt idx="1094">
                  <c:v>-1.1046886756687699E-2</c:v>
                </c:pt>
                <c:pt idx="1095">
                  <c:v>5.15893822330329E-3</c:v>
                </c:pt>
                <c:pt idx="1096">
                  <c:v>1.7406592481190801E-2</c:v>
                </c:pt>
                <c:pt idx="1097">
                  <c:v>1.37090248768965E-2</c:v>
                </c:pt>
                <c:pt idx="1098">
                  <c:v>-6.8079655964933799E-3</c:v>
                </c:pt>
                <c:pt idx="1099">
                  <c:v>-2.4695111768144401E-2</c:v>
                </c:pt>
                <c:pt idx="1100">
                  <c:v>-1.9041455658219901E-2</c:v>
                </c:pt>
                <c:pt idx="1101">
                  <c:v>9.3178389976517201E-3</c:v>
                </c:pt>
                <c:pt idx="1102">
                  <c:v>3.12777802627065E-2</c:v>
                </c:pt>
                <c:pt idx="1103">
                  <c:v>2.1061016708999E-2</c:v>
                </c:pt>
                <c:pt idx="1104">
                  <c:v>-1.49198024348456E-2</c:v>
                </c:pt>
                <c:pt idx="1105">
                  <c:v>-4.2389222612312399E-2</c:v>
                </c:pt>
                <c:pt idx="1106">
                  <c:v>-3.6676844871514402E-2</c:v>
                </c:pt>
                <c:pt idx="1107">
                  <c:v>-8.8648142518648904E-3</c:v>
                </c:pt>
                <c:pt idx="1108">
                  <c:v>9.6541531667521108E-3</c:v>
                </c:pt>
                <c:pt idx="1109">
                  <c:v>4.1872904177881302E-3</c:v>
                </c:pt>
                <c:pt idx="1110">
                  <c:v>-7.4162908611168704E-3</c:v>
                </c:pt>
                <c:pt idx="1111">
                  <c:v>-1.4826400927713201E-3</c:v>
                </c:pt>
                <c:pt idx="1112">
                  <c:v>1.96075510996115E-2</c:v>
                </c:pt>
                <c:pt idx="1113">
                  <c:v>2.9305253397985599E-2</c:v>
                </c:pt>
                <c:pt idx="1114">
                  <c:v>1.28924348250039E-2</c:v>
                </c:pt>
                <c:pt idx="1115">
                  <c:v>-1.26944508889272E-2</c:v>
                </c:pt>
                <c:pt idx="1116">
                  <c:v>-1.72585812518493E-2</c:v>
                </c:pt>
                <c:pt idx="1117">
                  <c:v>3.8001379613057801E-3</c:v>
                </c:pt>
                <c:pt idx="1118">
                  <c:v>2.15396356936223E-2</c:v>
                </c:pt>
                <c:pt idx="1119">
                  <c:v>9.3256603715640395E-3</c:v>
                </c:pt>
                <c:pt idx="1120">
                  <c:v>-2.3422700929102199E-2</c:v>
                </c:pt>
                <c:pt idx="1121">
                  <c:v>-4.0176061703641103E-2</c:v>
                </c:pt>
                <c:pt idx="1122">
                  <c:v>-2.1117759668264E-2</c:v>
                </c:pt>
                <c:pt idx="1123">
                  <c:v>1.5562219346647701E-2</c:v>
                </c:pt>
                <c:pt idx="1124">
                  <c:v>3.3210718047935198E-2</c:v>
                </c:pt>
                <c:pt idx="1125">
                  <c:v>1.67088604749429E-2</c:v>
                </c:pt>
                <c:pt idx="1126">
                  <c:v>-1.2749221405593101E-2</c:v>
                </c:pt>
                <c:pt idx="1127">
                  <c:v>-2.51108386873376E-2</c:v>
                </c:pt>
                <c:pt idx="1128">
                  <c:v>-1.28829306095559E-2</c:v>
                </c:pt>
                <c:pt idx="1129">
                  <c:v>7.8173171492323494E-3</c:v>
                </c:pt>
                <c:pt idx="1130">
                  <c:v>1.9475586636689898E-2</c:v>
                </c:pt>
                <c:pt idx="1131">
                  <c:v>2.0137501065833101E-2</c:v>
                </c:pt>
                <c:pt idx="1132">
                  <c:v>1.5814788004061098E-2</c:v>
                </c:pt>
                <c:pt idx="1133">
                  <c:v>9.4797000284474603E-3</c:v>
                </c:pt>
                <c:pt idx="1134">
                  <c:v>-1.2690553073062399E-4</c:v>
                </c:pt>
                <c:pt idx="1135">
                  <c:v>-9.2513777606135494E-3</c:v>
                </c:pt>
                <c:pt idx="1136">
                  <c:v>-9.0601905941516004E-3</c:v>
                </c:pt>
                <c:pt idx="1137">
                  <c:v>1.18520063180765E-3</c:v>
                </c:pt>
                <c:pt idx="1138">
                  <c:v>1.16160997100739E-2</c:v>
                </c:pt>
                <c:pt idx="1139">
                  <c:v>1.0164333573699299E-2</c:v>
                </c:pt>
                <c:pt idx="1140">
                  <c:v>-1.67766955110194E-3</c:v>
                </c:pt>
                <c:pt idx="1141">
                  <c:v>-1.1343196670688499E-2</c:v>
                </c:pt>
                <c:pt idx="1142">
                  <c:v>-7.6367988877777898E-3</c:v>
                </c:pt>
                <c:pt idx="1143">
                  <c:v>4.6477829919649803E-3</c:v>
                </c:pt>
                <c:pt idx="1144">
                  <c:v>1.3842906948440901E-2</c:v>
                </c:pt>
                <c:pt idx="1145">
                  <c:v>1.3315942897515099E-2</c:v>
                </c:pt>
                <c:pt idx="1146">
                  <c:v>6.8354445661954998E-3</c:v>
                </c:pt>
                <c:pt idx="1147">
                  <c:v>-1.5729165500372199E-3</c:v>
                </c:pt>
                <c:pt idx="1148">
                  <c:v>-1.01689320024191E-2</c:v>
                </c:pt>
                <c:pt idx="1149">
                  <c:v>-1.70260780148987E-2</c:v>
                </c:pt>
                <c:pt idx="1150">
                  <c:v>-1.8194581293865399E-2</c:v>
                </c:pt>
                <c:pt idx="1151">
                  <c:v>-1.03758422759923E-2</c:v>
                </c:pt>
                <c:pt idx="1152">
                  <c:v>2.2855140472845901E-3</c:v>
                </c:pt>
                <c:pt idx="1153">
                  <c:v>9.9973984622428198E-3</c:v>
                </c:pt>
                <c:pt idx="1154">
                  <c:v>5.15378338488948E-3</c:v>
                </c:pt>
                <c:pt idx="1155">
                  <c:v>-7.2946444082122499E-3</c:v>
                </c:pt>
                <c:pt idx="1156">
                  <c:v>-1.8043564738276101E-2</c:v>
                </c:pt>
                <c:pt idx="1157">
                  <c:v>-1.9639758103555501E-2</c:v>
                </c:pt>
                <c:pt idx="1158">
                  <c:v>-1.0540566011656399E-2</c:v>
                </c:pt>
                <c:pt idx="1159">
                  <c:v>5.9843190992595104E-3</c:v>
                </c:pt>
                <c:pt idx="1160">
                  <c:v>2.05862759475103E-2</c:v>
                </c:pt>
                <c:pt idx="1161">
                  <c:v>2.12452019957107E-2</c:v>
                </c:pt>
                <c:pt idx="1162">
                  <c:v>1.3318609791219201E-3</c:v>
                </c:pt>
                <c:pt idx="1163">
                  <c:v>-2.6533276928600899E-2</c:v>
                </c:pt>
                <c:pt idx="1164">
                  <c:v>-3.3423501987628598E-2</c:v>
                </c:pt>
                <c:pt idx="1165">
                  <c:v>-4.6719325646189204E-3</c:v>
                </c:pt>
                <c:pt idx="1166">
                  <c:v>3.51452864195037E-2</c:v>
                </c:pt>
                <c:pt idx="1167">
                  <c:v>4.5045375896296598E-2</c:v>
                </c:pt>
                <c:pt idx="1168">
                  <c:v>1.18605989364934E-2</c:v>
                </c:pt>
                <c:pt idx="1169">
                  <c:v>-2.9410021627370501E-2</c:v>
                </c:pt>
                <c:pt idx="1170">
                  <c:v>-3.0827007388068099E-2</c:v>
                </c:pt>
                <c:pt idx="1171">
                  <c:v>1.23651528783476E-2</c:v>
                </c:pt>
                <c:pt idx="1172">
                  <c:v>5.3322707379562899E-2</c:v>
                </c:pt>
                <c:pt idx="1173">
                  <c:v>4.4778205339910802E-2</c:v>
                </c:pt>
                <c:pt idx="1174">
                  <c:v>-5.5943775728715802E-3</c:v>
                </c:pt>
                <c:pt idx="1175">
                  <c:v>-4.7445286949949303E-2</c:v>
                </c:pt>
                <c:pt idx="1176">
                  <c:v>-4.3457262380042001E-2</c:v>
                </c:pt>
                <c:pt idx="1177">
                  <c:v>-6.0715100470899001E-3</c:v>
                </c:pt>
                <c:pt idx="1178">
                  <c:v>2.6645243348247499E-2</c:v>
                </c:pt>
                <c:pt idx="1179">
                  <c:v>3.7579549442555399E-2</c:v>
                </c:pt>
                <c:pt idx="1180">
                  <c:v>3.4350561418878399E-2</c:v>
                </c:pt>
                <c:pt idx="1181">
                  <c:v>2.6726773303227199E-2</c:v>
                </c:pt>
                <c:pt idx="1182">
                  <c:v>7.7908604796007603E-3</c:v>
                </c:pt>
                <c:pt idx="1183">
                  <c:v>-2.1426998785628398E-2</c:v>
                </c:pt>
                <c:pt idx="1184">
                  <c:v>-4.07247492607309E-2</c:v>
                </c:pt>
                <c:pt idx="1185">
                  <c:v>-2.7379756146116999E-2</c:v>
                </c:pt>
                <c:pt idx="1186">
                  <c:v>7.86192582554056E-3</c:v>
                </c:pt>
                <c:pt idx="1187">
                  <c:v>2.4871311268735201E-2</c:v>
                </c:pt>
                <c:pt idx="1188">
                  <c:v>1.05361607526707E-3</c:v>
                </c:pt>
                <c:pt idx="1189">
                  <c:v>-3.6695120593013997E-2</c:v>
                </c:pt>
                <c:pt idx="1190">
                  <c:v>-4.2189341771177898E-2</c:v>
                </c:pt>
                <c:pt idx="1191">
                  <c:v>-1.06997647535101E-2</c:v>
                </c:pt>
                <c:pt idx="1192">
                  <c:v>1.7344976147362801E-2</c:v>
                </c:pt>
                <c:pt idx="1193">
                  <c:v>8.9320470268439405E-3</c:v>
                </c:pt>
                <c:pt idx="1194">
                  <c:v>-1.77082704212057E-2</c:v>
                </c:pt>
                <c:pt idx="1195">
                  <c:v>-2.02868948905734E-2</c:v>
                </c:pt>
                <c:pt idx="1196">
                  <c:v>9.1937387558251402E-3</c:v>
                </c:pt>
                <c:pt idx="1197">
                  <c:v>3.0903298735853901E-2</c:v>
                </c:pt>
                <c:pt idx="1198">
                  <c:v>1.32755662374848E-2</c:v>
                </c:pt>
                <c:pt idx="1199">
                  <c:v>-2.1493026459976999E-2</c:v>
                </c:pt>
                <c:pt idx="1200">
                  <c:v>-2.53440915913959E-2</c:v>
                </c:pt>
                <c:pt idx="1201">
                  <c:v>9.1229417402983806E-3</c:v>
                </c:pt>
                <c:pt idx="1202">
                  <c:v>3.6692861742118103E-2</c:v>
                </c:pt>
                <c:pt idx="1203">
                  <c:v>1.6806302635911301E-2</c:v>
                </c:pt>
                <c:pt idx="1204">
                  <c:v>-2.86814868942077E-2</c:v>
                </c:pt>
                <c:pt idx="1205">
                  <c:v>-4.40597242542334E-2</c:v>
                </c:pt>
                <c:pt idx="1206">
                  <c:v>-1.08947962917078E-2</c:v>
                </c:pt>
                <c:pt idx="1207">
                  <c:v>2.5871092338040001E-2</c:v>
                </c:pt>
                <c:pt idx="1208">
                  <c:v>1.6257226567941201E-2</c:v>
                </c:pt>
                <c:pt idx="1209">
                  <c:v>-3.16512492367228E-2</c:v>
                </c:pt>
                <c:pt idx="1210">
                  <c:v>-6.3108075858005902E-2</c:v>
                </c:pt>
                <c:pt idx="1211">
                  <c:v>-4.4576600205882999E-2</c:v>
                </c:pt>
                <c:pt idx="1212">
                  <c:v>-3.2249306159599701E-3</c:v>
                </c:pt>
                <c:pt idx="1213">
                  <c:v>1.46247891359712E-2</c:v>
                </c:pt>
                <c:pt idx="1214">
                  <c:v>1.0446288181629501E-3</c:v>
                </c:pt>
                <c:pt idx="1215">
                  <c:v>-1.0499784038658901E-2</c:v>
                </c:pt>
                <c:pt idx="1216">
                  <c:v>3.7322071786290299E-3</c:v>
                </c:pt>
                <c:pt idx="1217">
                  <c:v>2.2924204265316599E-2</c:v>
                </c:pt>
                <c:pt idx="1218">
                  <c:v>1.38336691514014E-2</c:v>
                </c:pt>
                <c:pt idx="1219">
                  <c:v>-2.2002097241581201E-2</c:v>
                </c:pt>
                <c:pt idx="1220">
                  <c:v>-4.5727759670079797E-2</c:v>
                </c:pt>
                <c:pt idx="1221">
                  <c:v>-3.2755101332714698E-2</c:v>
                </c:pt>
                <c:pt idx="1222">
                  <c:v>-6.4728287806951803E-4</c:v>
                </c:pt>
                <c:pt idx="1223">
                  <c:v>1.2509184235383299E-2</c:v>
                </c:pt>
                <c:pt idx="1224">
                  <c:v>-2.28267373344202E-3</c:v>
                </c:pt>
                <c:pt idx="1225">
                  <c:v>-1.6952056848266599E-2</c:v>
                </c:pt>
                <c:pt idx="1226">
                  <c:v>-3.9194023998205896E-3</c:v>
                </c:pt>
                <c:pt idx="1227">
                  <c:v>2.5522154202862499E-2</c:v>
                </c:pt>
                <c:pt idx="1228">
                  <c:v>3.8513386531298502E-2</c:v>
                </c:pt>
                <c:pt idx="1229">
                  <c:v>2.0512808511159799E-2</c:v>
                </c:pt>
                <c:pt idx="1230">
                  <c:v>-6.4972377843869698E-3</c:v>
                </c:pt>
                <c:pt idx="1231">
                  <c:v>-1.2269291030488299E-2</c:v>
                </c:pt>
                <c:pt idx="1232">
                  <c:v>6.8505970069182203E-3</c:v>
                </c:pt>
                <c:pt idx="1233">
                  <c:v>2.7481985714965101E-2</c:v>
                </c:pt>
                <c:pt idx="1234">
                  <c:v>2.7804719490283E-2</c:v>
                </c:pt>
                <c:pt idx="1235">
                  <c:v>1.0579706931558099E-2</c:v>
                </c:pt>
                <c:pt idx="1236">
                  <c:v>-8.8781011968124702E-3</c:v>
                </c:pt>
                <c:pt idx="1237">
                  <c:v>-1.9585422048746699E-2</c:v>
                </c:pt>
                <c:pt idx="1238">
                  <c:v>-2.12864812516389E-2</c:v>
                </c:pt>
                <c:pt idx="1239">
                  <c:v>-1.52766537020259E-2</c:v>
                </c:pt>
                <c:pt idx="1240">
                  <c:v>-1.5679390702546801E-4</c:v>
                </c:pt>
                <c:pt idx="1241">
                  <c:v>2.2158493145476701E-2</c:v>
                </c:pt>
                <c:pt idx="1242">
                  <c:v>3.9319608616084203E-2</c:v>
                </c:pt>
                <c:pt idx="1243">
                  <c:v>3.70513377161295E-2</c:v>
                </c:pt>
                <c:pt idx="1244">
                  <c:v>1.7600435652262599E-2</c:v>
                </c:pt>
                <c:pt idx="1245">
                  <c:v>-1.87432040501332E-3</c:v>
                </c:pt>
                <c:pt idx="1246">
                  <c:v>-3.74068490521242E-3</c:v>
                </c:pt>
                <c:pt idx="1247">
                  <c:v>1.05797485946708E-2</c:v>
                </c:pt>
                <c:pt idx="1248">
                  <c:v>2.54143320955845E-2</c:v>
                </c:pt>
                <c:pt idx="1249">
                  <c:v>2.4339484271242499E-2</c:v>
                </c:pt>
                <c:pt idx="1250">
                  <c:v>8.4522785594657208E-3</c:v>
                </c:pt>
                <c:pt idx="1251">
                  <c:v>-1.15298668753991E-2</c:v>
                </c:pt>
                <c:pt idx="1252">
                  <c:v>-2.6372541593802701E-2</c:v>
                </c:pt>
                <c:pt idx="1253">
                  <c:v>-3.2774411746641703E-2</c:v>
                </c:pt>
                <c:pt idx="1254">
                  <c:v>-2.9979417610391499E-2</c:v>
                </c:pt>
                <c:pt idx="1255">
                  <c:v>-1.8070465158796001E-2</c:v>
                </c:pt>
                <c:pt idx="1256">
                  <c:v>-1.7042521643192E-3</c:v>
                </c:pt>
                <c:pt idx="1257">
                  <c:v>8.6276755666253001E-3</c:v>
                </c:pt>
                <c:pt idx="1258">
                  <c:v>5.4781230975856103E-3</c:v>
                </c:pt>
                <c:pt idx="1259">
                  <c:v>-3.9476541503042301E-3</c:v>
                </c:pt>
                <c:pt idx="1260">
                  <c:v>-2.7455239782120701E-3</c:v>
                </c:pt>
                <c:pt idx="1261">
                  <c:v>1.4916894629807199E-2</c:v>
                </c:pt>
                <c:pt idx="1262">
                  <c:v>3.3283906397445398E-2</c:v>
                </c:pt>
                <c:pt idx="1263">
                  <c:v>2.9468700695719E-2</c:v>
                </c:pt>
                <c:pt idx="1264">
                  <c:v>9.5865280682600796E-4</c:v>
                </c:pt>
                <c:pt idx="1265">
                  <c:v>-2.7986092318624499E-2</c:v>
                </c:pt>
                <c:pt idx="1266">
                  <c:v>-3.2922520547192503E-2</c:v>
                </c:pt>
                <c:pt idx="1267">
                  <c:v>-1.55822695484563E-2</c:v>
                </c:pt>
                <c:pt idx="1268">
                  <c:v>1.99573684907809E-4</c:v>
                </c:pt>
                <c:pt idx="1269">
                  <c:v>-1.1292773499174101E-3</c:v>
                </c:pt>
                <c:pt idx="1270">
                  <c:v>-7.4801046470969303E-3</c:v>
                </c:pt>
                <c:pt idx="1271">
                  <c:v>2.5691460271305799E-3</c:v>
                </c:pt>
                <c:pt idx="1272">
                  <c:v>2.78670093475724E-2</c:v>
                </c:pt>
                <c:pt idx="1273">
                  <c:v>4.0267423943633002E-2</c:v>
                </c:pt>
                <c:pt idx="1274">
                  <c:v>2.28074907584579E-2</c:v>
                </c:pt>
                <c:pt idx="1275">
                  <c:v>-7.2911833455937304E-3</c:v>
                </c:pt>
                <c:pt idx="1276">
                  <c:v>-1.4757658847509699E-2</c:v>
                </c:pt>
                <c:pt idx="1277">
                  <c:v>1.0880737799138099E-2</c:v>
                </c:pt>
                <c:pt idx="1278">
                  <c:v>4.0019689513734302E-2</c:v>
                </c:pt>
                <c:pt idx="1279">
                  <c:v>3.5861074498133298E-2</c:v>
                </c:pt>
                <c:pt idx="1280">
                  <c:v>-2.8498290007603001E-3</c:v>
                </c:pt>
                <c:pt idx="1281">
                  <c:v>-3.89084138810959E-2</c:v>
                </c:pt>
                <c:pt idx="1282">
                  <c:v>-4.1208467929297998E-2</c:v>
                </c:pt>
                <c:pt idx="1283">
                  <c:v>-1.47001192896976E-2</c:v>
                </c:pt>
                <c:pt idx="1284">
                  <c:v>1.0536678611542699E-2</c:v>
                </c:pt>
                <c:pt idx="1285">
                  <c:v>1.5713749945123201E-2</c:v>
                </c:pt>
                <c:pt idx="1286">
                  <c:v>7.1668201735468002E-3</c:v>
                </c:pt>
                <c:pt idx="1287">
                  <c:v>-2.3335476193511099E-4</c:v>
                </c:pt>
                <c:pt idx="1288">
                  <c:v>-4.0365566382974897E-3</c:v>
                </c:pt>
                <c:pt idx="1289">
                  <c:v>-1.0091245784636899E-2</c:v>
                </c:pt>
                <c:pt idx="1290">
                  <c:v>-1.6796508729020599E-2</c:v>
                </c:pt>
                <c:pt idx="1291">
                  <c:v>-1.34389247624867E-2</c:v>
                </c:pt>
                <c:pt idx="1292" formatCode="0.00E+00">
                  <c:v>-7.6556896548995597E-5</c:v>
                </c:pt>
                <c:pt idx="1293">
                  <c:v>7.7084196511672401E-3</c:v>
                </c:pt>
                <c:pt idx="1294">
                  <c:v>-2.72087061504926E-3</c:v>
                </c:pt>
                <c:pt idx="1295">
                  <c:v>-1.9629279372819001E-2</c:v>
                </c:pt>
                <c:pt idx="1296">
                  <c:v>-1.87841825055301E-2</c:v>
                </c:pt>
                <c:pt idx="1297">
                  <c:v>6.0899379332064602E-3</c:v>
                </c:pt>
                <c:pt idx="1298">
                  <c:v>3.1271948054752197E-2</c:v>
                </c:pt>
                <c:pt idx="1299">
                  <c:v>2.9919446966895399E-2</c:v>
                </c:pt>
                <c:pt idx="1300">
                  <c:v>2.50681068130715E-3</c:v>
                </c:pt>
                <c:pt idx="1301">
                  <c:v>-2.1513393247954499E-2</c:v>
                </c:pt>
                <c:pt idx="1302">
                  <c:v>-1.9820572586100201E-2</c:v>
                </c:pt>
                <c:pt idx="1303">
                  <c:v>-2.1282909131953701E-3</c:v>
                </c:pt>
                <c:pt idx="1304">
                  <c:v>6.6281645670431804E-3</c:v>
                </c:pt>
                <c:pt idx="1305">
                  <c:v>9.9304638559699599E-4</c:v>
                </c:pt>
                <c:pt idx="1306">
                  <c:v>-1.08394231571901E-3</c:v>
                </c:pt>
                <c:pt idx="1307">
                  <c:v>1.17868198735189E-2</c:v>
                </c:pt>
                <c:pt idx="1308">
                  <c:v>2.62245036846659E-2</c:v>
                </c:pt>
                <c:pt idx="1309">
                  <c:v>1.9264683371910601E-2</c:v>
                </c:pt>
                <c:pt idx="1310">
                  <c:v>-9.1161610810851605E-3</c:v>
                </c:pt>
                <c:pt idx="1311">
                  <c:v>-3.29889500518128E-2</c:v>
                </c:pt>
                <c:pt idx="1312">
                  <c:v>-3.1762542309937102E-2</c:v>
                </c:pt>
                <c:pt idx="1313">
                  <c:v>-1.5274233673628601E-2</c:v>
                </c:pt>
                <c:pt idx="1314">
                  <c:v>-8.6934635483284593E-3</c:v>
                </c:pt>
                <c:pt idx="1315">
                  <c:v>-2.0066814894259499E-2</c:v>
                </c:pt>
                <c:pt idx="1316">
                  <c:v>-3.0406254123629999E-2</c:v>
                </c:pt>
                <c:pt idx="1317">
                  <c:v>-1.9151232911008599E-2</c:v>
                </c:pt>
                <c:pt idx="1318">
                  <c:v>7.2985881218244602E-3</c:v>
                </c:pt>
                <c:pt idx="1319">
                  <c:v>2.5129783492160801E-2</c:v>
                </c:pt>
                <c:pt idx="1320">
                  <c:v>2.2280686060384702E-2</c:v>
                </c:pt>
                <c:pt idx="1321">
                  <c:v>1.13775584932783E-2</c:v>
                </c:pt>
                <c:pt idx="1322">
                  <c:v>7.4901863004456799E-3</c:v>
                </c:pt>
                <c:pt idx="1323">
                  <c:v>7.8878636961534406E-3</c:v>
                </c:pt>
                <c:pt idx="1324">
                  <c:v>-3.8389073811781699E-4</c:v>
                </c:pt>
                <c:pt idx="1325">
                  <c:v>-1.7353040353002801E-2</c:v>
                </c:pt>
                <c:pt idx="1326">
                  <c:v>-2.68177343220979E-2</c:v>
                </c:pt>
                <c:pt idx="1327">
                  <c:v>-1.72967212778595E-2</c:v>
                </c:pt>
                <c:pt idx="1328">
                  <c:v>-1.06967582563795E-4</c:v>
                </c:pt>
                <c:pt idx="1329">
                  <c:v>5.2641105605815298E-3</c:v>
                </c:pt>
                <c:pt idx="1330">
                  <c:v>-4.3724461165004103E-3</c:v>
                </c:pt>
                <c:pt idx="1331">
                  <c:v>-1.08111807953634E-2</c:v>
                </c:pt>
                <c:pt idx="1332">
                  <c:v>4.7485138854163998E-4</c:v>
                </c:pt>
                <c:pt idx="1333">
                  <c:v>1.9074162876325702E-2</c:v>
                </c:pt>
                <c:pt idx="1334">
                  <c:v>2.4425096732039901E-2</c:v>
                </c:pt>
                <c:pt idx="1335">
                  <c:v>1.0425509349897499E-2</c:v>
                </c:pt>
                <c:pt idx="1336">
                  <c:v>-4.6830197015624098E-3</c:v>
                </c:pt>
                <c:pt idx="1337">
                  <c:v>-7.9828833199430699E-3</c:v>
                </c:pt>
                <c:pt idx="1338">
                  <c:v>-4.84074742753496E-3</c:v>
                </c:pt>
                <c:pt idx="1339">
                  <c:v>-1.04833768098219E-2</c:v>
                </c:pt>
                <c:pt idx="1340">
                  <c:v>-2.4849505396127E-2</c:v>
                </c:pt>
                <c:pt idx="1341">
                  <c:v>-3.2838791325233402E-2</c:v>
                </c:pt>
                <c:pt idx="1342">
                  <c:v>-2.4743488307594E-2</c:v>
                </c:pt>
                <c:pt idx="1343">
                  <c:v>-1.16107817738581E-2</c:v>
                </c:pt>
                <c:pt idx="1344">
                  <c:v>-1.14183476207671E-2</c:v>
                </c:pt>
                <c:pt idx="1345">
                  <c:v>-2.2713143679923799E-2</c:v>
                </c:pt>
                <c:pt idx="1346">
                  <c:v>-2.5569795393600301E-2</c:v>
                </c:pt>
                <c:pt idx="1347">
                  <c:v>-9.3544670750247503E-3</c:v>
                </c:pt>
                <c:pt idx="1348">
                  <c:v>1.3877091866640601E-2</c:v>
                </c:pt>
                <c:pt idx="1349">
                  <c:v>2.4861688884722E-2</c:v>
                </c:pt>
                <c:pt idx="1350">
                  <c:v>2.2022310740875899E-2</c:v>
                </c:pt>
                <c:pt idx="1351">
                  <c:v>1.8285097525475701E-2</c:v>
                </c:pt>
                <c:pt idx="1352">
                  <c:v>2.2214428012671299E-2</c:v>
                </c:pt>
                <c:pt idx="1353">
                  <c:v>2.41716585541847E-2</c:v>
                </c:pt>
                <c:pt idx="1354">
                  <c:v>1.3828817643404301E-2</c:v>
                </c:pt>
                <c:pt idx="1355">
                  <c:v>-1.3715238668238999E-3</c:v>
                </c:pt>
                <c:pt idx="1356">
                  <c:v>-2.3741397352771399E-3</c:v>
                </c:pt>
                <c:pt idx="1357">
                  <c:v>1.1276538554830099E-2</c:v>
                </c:pt>
                <c:pt idx="1358">
                  <c:v>1.8370432609234801E-2</c:v>
                </c:pt>
                <c:pt idx="1359">
                  <c:v>1.2695053798406899E-3</c:v>
                </c:pt>
                <c:pt idx="1360">
                  <c:v>-2.7980807566246602E-2</c:v>
                </c:pt>
                <c:pt idx="1361">
                  <c:v>-3.95066543278558E-2</c:v>
                </c:pt>
                <c:pt idx="1362">
                  <c:v>-1.9514079669353399E-2</c:v>
                </c:pt>
                <c:pt idx="1363">
                  <c:v>1.1074174471226101E-2</c:v>
                </c:pt>
                <c:pt idx="1364">
                  <c:v>2.2921377914289599E-2</c:v>
                </c:pt>
                <c:pt idx="1365">
                  <c:v>1.27900013547015E-2</c:v>
                </c:pt>
                <c:pt idx="1366">
                  <c:v>2.9991786154628902E-3</c:v>
                </c:pt>
                <c:pt idx="1367">
                  <c:v>9.4949349141237403E-3</c:v>
                </c:pt>
                <c:pt idx="1368">
                  <c:v>2.2435545582748202E-2</c:v>
                </c:pt>
                <c:pt idx="1369">
                  <c:v>2.0049769063167501E-2</c:v>
                </c:pt>
                <c:pt idx="1370">
                  <c:v>-2.9921304720786899E-3</c:v>
                </c:pt>
                <c:pt idx="1371">
                  <c:v>-2.6458736416010299E-2</c:v>
                </c:pt>
                <c:pt idx="1372">
                  <c:v>-2.93092378617032E-2</c:v>
                </c:pt>
                <c:pt idx="1373">
                  <c:v>-1.28267326247305E-2</c:v>
                </c:pt>
                <c:pt idx="1374">
                  <c:v>4.2824850739047703E-3</c:v>
                </c:pt>
                <c:pt idx="1375">
                  <c:v>1.0584229034434201E-2</c:v>
                </c:pt>
                <c:pt idx="1376">
                  <c:v>1.12855929437463E-2</c:v>
                </c:pt>
                <c:pt idx="1377">
                  <c:v>1.44389437233168E-2</c:v>
                </c:pt>
                <c:pt idx="1378">
                  <c:v>1.6223361144891601E-2</c:v>
                </c:pt>
                <c:pt idx="1379">
                  <c:v>6.47076087108912E-3</c:v>
                </c:pt>
                <c:pt idx="1380">
                  <c:v>-1.4947122079534501E-2</c:v>
                </c:pt>
                <c:pt idx="1381">
                  <c:v>-3.164077976995E-2</c:v>
                </c:pt>
                <c:pt idx="1382">
                  <c:v>-2.5707957112800699E-2</c:v>
                </c:pt>
                <c:pt idx="1383">
                  <c:v>1.2409210525772499E-3</c:v>
                </c:pt>
                <c:pt idx="1384">
                  <c:v>2.50676789712828E-2</c:v>
                </c:pt>
                <c:pt idx="1385">
                  <c:v>2.4650257749948098E-2</c:v>
                </c:pt>
                <c:pt idx="1386">
                  <c:v>5.1436398521148997E-3</c:v>
                </c:pt>
                <c:pt idx="1387">
                  <c:v>-9.9806695515980998E-3</c:v>
                </c:pt>
                <c:pt idx="1388">
                  <c:v>-5.3176077803294098E-3</c:v>
                </c:pt>
                <c:pt idx="1389">
                  <c:v>8.8948838266749205E-3</c:v>
                </c:pt>
                <c:pt idx="1390">
                  <c:v>1.15505421451697E-2</c:v>
                </c:pt>
                <c:pt idx="1391">
                  <c:v>-4.6647692448992303E-3</c:v>
                </c:pt>
                <c:pt idx="1392">
                  <c:v>-1.91795448544743E-2</c:v>
                </c:pt>
                <c:pt idx="1393">
                  <c:v>-1.30910114028817E-2</c:v>
                </c:pt>
                <c:pt idx="1394">
                  <c:v>6.6030189443996102E-3</c:v>
                </c:pt>
                <c:pt idx="1395">
                  <c:v>1.27623354356443E-2</c:v>
                </c:pt>
                <c:pt idx="1396">
                  <c:v>-3.9816435319405203E-3</c:v>
                </c:pt>
                <c:pt idx="1397">
                  <c:v>-1.9883243621559701E-2</c:v>
                </c:pt>
                <c:pt idx="1398">
                  <c:v>-7.1503202331480104E-3</c:v>
                </c:pt>
                <c:pt idx="1399">
                  <c:v>2.84085084917431E-2</c:v>
                </c:pt>
                <c:pt idx="1400">
                  <c:v>4.8006704520099301E-2</c:v>
                </c:pt>
                <c:pt idx="1401">
                  <c:v>2.64160716610932E-2</c:v>
                </c:pt>
                <c:pt idx="1402">
                  <c:v>-1.33043378394587E-2</c:v>
                </c:pt>
                <c:pt idx="1403">
                  <c:v>-2.6452057063350898E-2</c:v>
                </c:pt>
                <c:pt idx="1404">
                  <c:v>-5.7456209757904102E-4</c:v>
                </c:pt>
                <c:pt idx="1405">
                  <c:v>2.5473677801297698E-2</c:v>
                </c:pt>
                <c:pt idx="1406">
                  <c:v>1.51044754659248E-2</c:v>
                </c:pt>
                <c:pt idx="1407">
                  <c:v>-1.89980070564181E-2</c:v>
                </c:pt>
                <c:pt idx="1408">
                  <c:v>-3.0146857567239799E-2</c:v>
                </c:pt>
                <c:pt idx="1409" formatCode="0.00E+00">
                  <c:v>8.3942143032348407E-5</c:v>
                </c:pt>
                <c:pt idx="1410">
                  <c:v>3.4426654451750797E-2</c:v>
                </c:pt>
                <c:pt idx="1411">
                  <c:v>2.7760293196025101E-2</c:v>
                </c:pt>
                <c:pt idx="1412">
                  <c:v>-1.2404999182446299E-2</c:v>
                </c:pt>
                <c:pt idx="1413">
                  <c:v>-3.1641370129871602E-2</c:v>
                </c:pt>
                <c:pt idx="1414">
                  <c:v>-3.1543635927455799E-3</c:v>
                </c:pt>
                <c:pt idx="1415">
                  <c:v>3.5554235156595899E-2</c:v>
                </c:pt>
                <c:pt idx="1416">
                  <c:v>2.8189440561242399E-2</c:v>
                </c:pt>
                <c:pt idx="1417">
                  <c:v>-2.04615764461108E-2</c:v>
                </c:pt>
                <c:pt idx="1418">
                  <c:v>-4.9303661179129599E-2</c:v>
                </c:pt>
                <c:pt idx="1419">
                  <c:v>-1.55876430457321E-2</c:v>
                </c:pt>
                <c:pt idx="1420">
                  <c:v>4.2612984756029697E-2</c:v>
                </c:pt>
                <c:pt idx="1421">
                  <c:v>5.5304774677856001E-2</c:v>
                </c:pt>
                <c:pt idx="1422">
                  <c:v>5.2532434494896099E-3</c:v>
                </c:pt>
                <c:pt idx="1423">
                  <c:v>-4.53098692041254E-2</c:v>
                </c:pt>
                <c:pt idx="1424">
                  <c:v>-3.4399509229367603E-2</c:v>
                </c:pt>
                <c:pt idx="1425">
                  <c:v>2.35718925326023E-2</c:v>
                </c:pt>
                <c:pt idx="1426">
                  <c:v>5.3538144472192802E-2</c:v>
                </c:pt>
                <c:pt idx="1427">
                  <c:v>1.9632438598151399E-2</c:v>
                </c:pt>
                <c:pt idx="1428">
                  <c:v>-3.1532373417628101E-2</c:v>
                </c:pt>
                <c:pt idx="1429">
                  <c:v>-3.4144367844366301E-2</c:v>
                </c:pt>
                <c:pt idx="1430">
                  <c:v>1.18503264507775E-2</c:v>
                </c:pt>
                <c:pt idx="1431">
                  <c:v>4.4021204672465397E-2</c:v>
                </c:pt>
                <c:pt idx="1432">
                  <c:v>2.0010921341738E-2</c:v>
                </c:pt>
                <c:pt idx="1433">
                  <c:v>-2.8443516761668598E-2</c:v>
                </c:pt>
                <c:pt idx="1434">
                  <c:v>-3.7356125127665098E-2</c:v>
                </c:pt>
                <c:pt idx="1435">
                  <c:v>3.3616690587337998E-3</c:v>
                </c:pt>
                <c:pt idx="1436">
                  <c:v>3.5533754411473599E-2</c:v>
                </c:pt>
                <c:pt idx="1437">
                  <c:v>1.2396615413056301E-2</c:v>
                </c:pt>
                <c:pt idx="1438">
                  <c:v>-3.8282606696756101E-2</c:v>
                </c:pt>
                <c:pt idx="1439">
                  <c:v>-5.2017746173652402E-2</c:v>
                </c:pt>
                <c:pt idx="1440">
                  <c:v>-9.6947606008879802E-3</c:v>
                </c:pt>
                <c:pt idx="1441">
                  <c:v>3.2984371701301897E-2</c:v>
                </c:pt>
                <c:pt idx="1442">
                  <c:v>2.3122816706806801E-2</c:v>
                </c:pt>
                <c:pt idx="1443">
                  <c:v>-2.46375075086512E-2</c:v>
                </c:pt>
                <c:pt idx="1444">
                  <c:v>-4.4505962448597197E-2</c:v>
                </c:pt>
                <c:pt idx="1445">
                  <c:v>-1.02980048055899E-2</c:v>
                </c:pt>
                <c:pt idx="1446">
                  <c:v>3.2028340361846999E-2</c:v>
                </c:pt>
                <c:pt idx="1447">
                  <c:v>2.4796854396196201E-2</c:v>
                </c:pt>
                <c:pt idx="1448">
                  <c:v>-2.7320554150644601E-2</c:v>
                </c:pt>
                <c:pt idx="1449">
                  <c:v>-6.0237324373390203E-2</c:v>
                </c:pt>
                <c:pt idx="1450">
                  <c:v>-3.8610869941448002E-2</c:v>
                </c:pt>
                <c:pt idx="1451">
                  <c:v>2.7888769905892201E-3</c:v>
                </c:pt>
                <c:pt idx="1452">
                  <c:v>7.8511035091372097E-3</c:v>
                </c:pt>
                <c:pt idx="1453">
                  <c:v>-2.3887141065900799E-2</c:v>
                </c:pt>
                <c:pt idx="1454">
                  <c:v>-3.8148768570602301E-2</c:v>
                </c:pt>
                <c:pt idx="1455">
                  <c:v>-3.4609317924602801E-3</c:v>
                </c:pt>
                <c:pt idx="1456">
                  <c:v>4.1300808745971501E-2</c:v>
                </c:pt>
                <c:pt idx="1457">
                  <c:v>3.7132357997864199E-2</c:v>
                </c:pt>
                <c:pt idx="1458">
                  <c:v>-1.4522855248875701E-2</c:v>
                </c:pt>
                <c:pt idx="1459">
                  <c:v>-4.6784188363522397E-2</c:v>
                </c:pt>
                <c:pt idx="1460">
                  <c:v>-1.7310377691056901E-2</c:v>
                </c:pt>
                <c:pt idx="1461">
                  <c:v>3.9582104827767702E-2</c:v>
                </c:pt>
                <c:pt idx="1462">
                  <c:v>5.0817721331320703E-2</c:v>
                </c:pt>
                <c:pt idx="1463">
                  <c:v>1.6027081316033599E-3</c:v>
                </c:pt>
                <c:pt idx="1464">
                  <c:v>-4.9467815689869597E-2</c:v>
                </c:pt>
                <c:pt idx="1465">
                  <c:v>-4.6524402485404598E-2</c:v>
                </c:pt>
                <c:pt idx="1466">
                  <c:v>-5.0578066159272603E-3</c:v>
                </c:pt>
                <c:pt idx="1467">
                  <c:v>1.5356547089653699E-2</c:v>
                </c:pt>
                <c:pt idx="1468">
                  <c:v>-6.1978728089273601E-3</c:v>
                </c:pt>
                <c:pt idx="1469">
                  <c:v>-2.8955483387028601E-2</c:v>
                </c:pt>
                <c:pt idx="1470">
                  <c:v>-9.0320309981063805E-3</c:v>
                </c:pt>
                <c:pt idx="1471">
                  <c:v>3.3139578279380397E-2</c:v>
                </c:pt>
                <c:pt idx="1472">
                  <c:v>4.2769787699377899E-2</c:v>
                </c:pt>
                <c:pt idx="1473">
                  <c:v>4.2268819476140402E-3</c:v>
                </c:pt>
                <c:pt idx="1474">
                  <c:v>-3.0670107305208999E-2</c:v>
                </c:pt>
                <c:pt idx="1475">
                  <c:v>-1.7289753669889801E-2</c:v>
                </c:pt>
                <c:pt idx="1476">
                  <c:v>2.82245512880205E-2</c:v>
                </c:pt>
                <c:pt idx="1477">
                  <c:v>4.3889001514149602E-2</c:v>
                </c:pt>
                <c:pt idx="1478">
                  <c:v>9.9167943208336093E-3</c:v>
                </c:pt>
                <c:pt idx="1479">
                  <c:v>-2.95228389358713E-2</c:v>
                </c:pt>
                <c:pt idx="1480">
                  <c:v>-2.1759097374022401E-2</c:v>
                </c:pt>
                <c:pt idx="1481">
                  <c:v>2.1442021376544801E-2</c:v>
                </c:pt>
                <c:pt idx="1482">
                  <c:v>4.2296930246128399E-2</c:v>
                </c:pt>
                <c:pt idx="1483">
                  <c:v>1.46707846990085E-2</c:v>
                </c:pt>
                <c:pt idx="1484">
                  <c:v>-2.4744572673086499E-2</c:v>
                </c:pt>
                <c:pt idx="1485">
                  <c:v>-2.6963193271570499E-2</c:v>
                </c:pt>
                <c:pt idx="1486">
                  <c:v>8.5600971150391798E-4</c:v>
                </c:pt>
                <c:pt idx="1487">
                  <c:v>1.43857454419896E-2</c:v>
                </c:pt>
                <c:pt idx="1488">
                  <c:v>-6.3372140887130403E-3</c:v>
                </c:pt>
                <c:pt idx="1489">
                  <c:v>-2.5035848645307002E-2</c:v>
                </c:pt>
                <c:pt idx="1490">
                  <c:v>-7.4895964315499003E-3</c:v>
                </c:pt>
                <c:pt idx="1491">
                  <c:v>2.9000514375399598E-2</c:v>
                </c:pt>
                <c:pt idx="1492">
                  <c:v>3.0618312993075499E-2</c:v>
                </c:pt>
                <c:pt idx="1493">
                  <c:v>-1.3674241911967901E-2</c:v>
                </c:pt>
                <c:pt idx="1494">
                  <c:v>-5.52069276059136E-2</c:v>
                </c:pt>
                <c:pt idx="1495">
                  <c:v>-3.9374719854992801E-2</c:v>
                </c:pt>
                <c:pt idx="1496">
                  <c:v>1.6804339456612399E-2</c:v>
                </c:pt>
                <c:pt idx="1497">
                  <c:v>5.0018243814993001E-2</c:v>
                </c:pt>
                <c:pt idx="1498">
                  <c:v>2.33796244444242E-2</c:v>
                </c:pt>
                <c:pt idx="1499">
                  <c:v>-2.6590498722865199E-2</c:v>
                </c:pt>
                <c:pt idx="1500">
                  <c:v>-3.9430048696041699E-2</c:v>
                </c:pt>
                <c:pt idx="1501">
                  <c:v>-4.6767966610544798E-3</c:v>
                </c:pt>
                <c:pt idx="1502">
                  <c:v>3.4842878509881402E-2</c:v>
                </c:pt>
                <c:pt idx="1503">
                  <c:v>3.8514340040658401E-2</c:v>
                </c:pt>
                <c:pt idx="1504">
                  <c:v>2.0472774586735801E-2</c:v>
                </c:pt>
                <c:pt idx="1505">
                  <c:v>1.3488372240274601E-2</c:v>
                </c:pt>
                <c:pt idx="1506">
                  <c:v>2.4476536741023101E-2</c:v>
                </c:pt>
                <c:pt idx="1507">
                  <c:v>2.34455457404775E-2</c:v>
                </c:pt>
                <c:pt idx="1508">
                  <c:v>-5.4857823687730302E-3</c:v>
                </c:pt>
                <c:pt idx="1509">
                  <c:v>-3.5653128278098897E-2</c:v>
                </c:pt>
                <c:pt idx="1510">
                  <c:v>-2.9594636558976602E-2</c:v>
                </c:pt>
                <c:pt idx="1511">
                  <c:v>6.1523525349086901E-3</c:v>
                </c:pt>
                <c:pt idx="1512">
                  <c:v>2.9684903638868599E-2</c:v>
                </c:pt>
                <c:pt idx="1513">
                  <c:v>1.49313223314432E-2</c:v>
                </c:pt>
                <c:pt idx="1514">
                  <c:v>-1.1243353816371E-2</c:v>
                </c:pt>
                <c:pt idx="1515">
                  <c:v>-9.2355764112743901E-3</c:v>
                </c:pt>
                <c:pt idx="1516">
                  <c:v>2.40653480456922E-2</c:v>
                </c:pt>
                <c:pt idx="1517">
                  <c:v>4.56972254143597E-2</c:v>
                </c:pt>
                <c:pt idx="1518">
                  <c:v>2.7012274566722901E-2</c:v>
                </c:pt>
                <c:pt idx="1519">
                  <c:v>-1.1402196996724101E-2</c:v>
                </c:pt>
                <c:pt idx="1520">
                  <c:v>-2.7571953876977501E-2</c:v>
                </c:pt>
                <c:pt idx="1521">
                  <c:v>-1.28752090768843E-2</c:v>
                </c:pt>
                <c:pt idx="1522">
                  <c:v>-1.0722494821575599E-3</c:v>
                </c:pt>
                <c:pt idx="1523">
                  <c:v>-1.4821564186507799E-2</c:v>
                </c:pt>
                <c:pt idx="1524">
                  <c:v>-3.5571268622432699E-2</c:v>
                </c:pt>
                <c:pt idx="1525">
                  <c:v>-2.8333033704219999E-2</c:v>
                </c:pt>
                <c:pt idx="1526">
                  <c:v>6.5549715627280904E-3</c:v>
                </c:pt>
                <c:pt idx="1527">
                  <c:v>3.2588287826827399E-2</c:v>
                </c:pt>
                <c:pt idx="1528">
                  <c:v>2.7204272487834202E-2</c:v>
                </c:pt>
                <c:pt idx="1529">
                  <c:v>1.0238270019512601E-2</c:v>
                </c:pt>
                <c:pt idx="1530">
                  <c:v>1.5838291103886199E-2</c:v>
                </c:pt>
                <c:pt idx="1531">
                  <c:v>3.4055563125484002E-2</c:v>
                </c:pt>
                <c:pt idx="1532">
                  <c:v>2.3714193599968101E-2</c:v>
                </c:pt>
                <c:pt idx="1533">
                  <c:v>-2.9211898626961299E-2</c:v>
                </c:pt>
                <c:pt idx="1534">
                  <c:v>-7.7538214623856905E-2</c:v>
                </c:pt>
                <c:pt idx="1535">
                  <c:v>-6.2107902169835201E-2</c:v>
                </c:pt>
                <c:pt idx="1536">
                  <c:v>1.25843027190279E-2</c:v>
                </c:pt>
                <c:pt idx="1537">
                  <c:v>7.35829923691841E-2</c:v>
                </c:pt>
                <c:pt idx="1538">
                  <c:v>5.9436106237342003E-2</c:v>
                </c:pt>
                <c:pt idx="1539">
                  <c:v>-7.3391368365237396E-3</c:v>
                </c:pt>
                <c:pt idx="1540">
                  <c:v>-4.7058973085382802E-2</c:v>
                </c:pt>
                <c:pt idx="1541">
                  <c:v>-2.1310233125280499E-2</c:v>
                </c:pt>
                <c:pt idx="1542">
                  <c:v>3.2629364992699299E-2</c:v>
                </c:pt>
                <c:pt idx="1543">
                  <c:v>4.98077853868691E-2</c:v>
                </c:pt>
                <c:pt idx="1544">
                  <c:v>2.1251578117772198E-2</c:v>
                </c:pt>
                <c:pt idx="1545">
                  <c:v>-7.5058400581378502E-3</c:v>
                </c:pt>
                <c:pt idx="1546">
                  <c:v>1.2941479640301201E-3</c:v>
                </c:pt>
                <c:pt idx="1547">
                  <c:v>2.7574427675858399E-2</c:v>
                </c:pt>
                <c:pt idx="1548">
                  <c:v>2.8181890623525399E-2</c:v>
                </c:pt>
                <c:pt idx="1549">
                  <c:v>8.4677484149552995E-4</c:v>
                </c:pt>
                <c:pt idx="1550">
                  <c:v>-1.8415677118372501E-2</c:v>
                </c:pt>
                <c:pt idx="1551">
                  <c:v>-6.0503875945392502E-3</c:v>
                </c:pt>
                <c:pt idx="1552">
                  <c:v>1.20840630111565E-2</c:v>
                </c:pt>
                <c:pt idx="1553">
                  <c:v>-2.1636420586643398E-3</c:v>
                </c:pt>
                <c:pt idx="1554">
                  <c:v>-3.8203241659722102E-2</c:v>
                </c:pt>
                <c:pt idx="1555">
                  <c:v>-4.5167792314278199E-2</c:v>
                </c:pt>
                <c:pt idx="1556">
                  <c:v>-1.5360201301922399E-3</c:v>
                </c:pt>
                <c:pt idx="1557">
                  <c:v>4.7605920181577902E-2</c:v>
                </c:pt>
                <c:pt idx="1558">
                  <c:v>4.40854763023978E-2</c:v>
                </c:pt>
                <c:pt idx="1559">
                  <c:v>-1.07548171274831E-2</c:v>
                </c:pt>
                <c:pt idx="1560">
                  <c:v>-5.24600763681006E-2</c:v>
                </c:pt>
                <c:pt idx="1561">
                  <c:v>-3.2590040306595902E-2</c:v>
                </c:pt>
                <c:pt idx="1562">
                  <c:v>1.93146064473665E-2</c:v>
                </c:pt>
                <c:pt idx="1563">
                  <c:v>3.4549471286936202E-2</c:v>
                </c:pt>
                <c:pt idx="1564">
                  <c:v>-3.4296953580200901E-3</c:v>
                </c:pt>
                <c:pt idx="1565">
                  <c:v>-4.3340260100046997E-2</c:v>
                </c:pt>
                <c:pt idx="1566">
                  <c:v>-3.2905478368756798E-2</c:v>
                </c:pt>
                <c:pt idx="1567">
                  <c:v>1.5478158475923799E-2</c:v>
                </c:pt>
                <c:pt idx="1568">
                  <c:v>4.6045711435384301E-2</c:v>
                </c:pt>
                <c:pt idx="1569">
                  <c:v>3.3346320586418697E-2</c:v>
                </c:pt>
                <c:pt idx="1570">
                  <c:v>9.3920430254215495E-3</c:v>
                </c:pt>
                <c:pt idx="1571">
                  <c:v>1.04845118820368E-2</c:v>
                </c:pt>
                <c:pt idx="1572">
                  <c:v>2.6821414802660499E-2</c:v>
                </c:pt>
                <c:pt idx="1573">
                  <c:v>2.2300840238410401E-2</c:v>
                </c:pt>
                <c:pt idx="1574">
                  <c:v>-5.39760993943622E-3</c:v>
                </c:pt>
                <c:pt idx="1575">
                  <c:v>-1.7456532642556099E-2</c:v>
                </c:pt>
                <c:pt idx="1576">
                  <c:v>1.2493552852485599E-2</c:v>
                </c:pt>
                <c:pt idx="1577">
                  <c:v>5.0426115484381702E-2</c:v>
                </c:pt>
                <c:pt idx="1578">
                  <c:v>4.1286614009698498E-2</c:v>
                </c:pt>
                <c:pt idx="1579">
                  <c:v>-2.06047204959066E-2</c:v>
                </c:pt>
                <c:pt idx="1580">
                  <c:v>-7.2541924101810998E-2</c:v>
                </c:pt>
                <c:pt idx="1581">
                  <c:v>-6.1433234163726397E-2</c:v>
                </c:pt>
                <c:pt idx="1582">
                  <c:v>-1.34155120022376E-3</c:v>
                </c:pt>
                <c:pt idx="1583">
                  <c:v>4.0677565571675602E-2</c:v>
                </c:pt>
                <c:pt idx="1584">
                  <c:v>2.9267126604009899E-2</c:v>
                </c:pt>
                <c:pt idx="1585">
                  <c:v>-7.4347412848236099E-3</c:v>
                </c:pt>
                <c:pt idx="1586">
                  <c:v>-1.83723291670994E-2</c:v>
                </c:pt>
                <c:pt idx="1587">
                  <c:v>-1.7025737716185201E-4</c:v>
                </c:pt>
                <c:pt idx="1588">
                  <c:v>9.8345814943001791E-3</c:v>
                </c:pt>
                <c:pt idx="1589">
                  <c:v>-7.5527370989377099E-3</c:v>
                </c:pt>
                <c:pt idx="1590">
                  <c:v>-2.3124622674780201E-2</c:v>
                </c:pt>
                <c:pt idx="1591">
                  <c:v>-6.6333224883557002E-3</c:v>
                </c:pt>
                <c:pt idx="1592">
                  <c:v>2.9738709895494299E-2</c:v>
                </c:pt>
                <c:pt idx="1593">
                  <c:v>4.4848404817681702E-2</c:v>
                </c:pt>
                <c:pt idx="1594">
                  <c:v>2.0840385718731601E-2</c:v>
                </c:pt>
                <c:pt idx="1595">
                  <c:v>-1.27981972616674E-2</c:v>
                </c:pt>
                <c:pt idx="1596">
                  <c:v>-2.0980997976543299E-2</c:v>
                </c:pt>
                <c:pt idx="1597">
                  <c:v>-4.5339070688324799E-3</c:v>
                </c:pt>
                <c:pt idx="1598">
                  <c:v>8.0331871755751592E-3</c:v>
                </c:pt>
                <c:pt idx="1599">
                  <c:v>2.12268228147014E-3</c:v>
                </c:pt>
                <c:pt idx="1600">
                  <c:v>-7.2758546116229303E-3</c:v>
                </c:pt>
                <c:pt idx="1601">
                  <c:v>-4.5900109224108103E-3</c:v>
                </c:pt>
                <c:pt idx="1602">
                  <c:v>8.2032329154289908E-3</c:v>
                </c:pt>
                <c:pt idx="1603">
                  <c:v>1.3307493695984199E-2</c:v>
                </c:pt>
                <c:pt idx="1604">
                  <c:v>9.1182506155711805E-3</c:v>
                </c:pt>
                <c:pt idx="1605">
                  <c:v>6.2512739593288099E-3</c:v>
                </c:pt>
                <c:pt idx="1606">
                  <c:v>8.4093726194509107E-3</c:v>
                </c:pt>
                <c:pt idx="1607">
                  <c:v>6.6462087310929403E-3</c:v>
                </c:pt>
                <c:pt idx="1608">
                  <c:v>1.29801748905718E-3</c:v>
                </c:pt>
                <c:pt idx="1609">
                  <c:v>6.2774657412918503E-3</c:v>
                </c:pt>
                <c:pt idx="1610">
                  <c:v>2.8859371998153201E-2</c:v>
                </c:pt>
                <c:pt idx="1611">
                  <c:v>5.1274035311192602E-2</c:v>
                </c:pt>
                <c:pt idx="1612">
                  <c:v>4.48995361809163E-2</c:v>
                </c:pt>
                <c:pt idx="1613">
                  <c:v>7.3932341912320504E-3</c:v>
                </c:pt>
                <c:pt idx="1614">
                  <c:v>-2.5512705081458899E-2</c:v>
                </c:pt>
                <c:pt idx="1615">
                  <c:v>-2.1403119981386099E-2</c:v>
                </c:pt>
                <c:pt idx="1616">
                  <c:v>7.1732639822222099E-3</c:v>
                </c:pt>
                <c:pt idx="1617">
                  <c:v>2.1259594202903801E-2</c:v>
                </c:pt>
                <c:pt idx="1618">
                  <c:v>6.88734698765425E-3</c:v>
                </c:pt>
                <c:pt idx="1619">
                  <c:v>-8.9709728578218507E-3</c:v>
                </c:pt>
                <c:pt idx="1620">
                  <c:v>2.28534418017324E-3</c:v>
                </c:pt>
                <c:pt idx="1621">
                  <c:v>2.5828497794157999E-2</c:v>
                </c:pt>
                <c:pt idx="1622">
                  <c:v>1.9555982940343299E-2</c:v>
                </c:pt>
                <c:pt idx="1623">
                  <c:v>-2.5459970954893701E-2</c:v>
                </c:pt>
                <c:pt idx="1624">
                  <c:v>-6.0513969274662398E-2</c:v>
                </c:pt>
                <c:pt idx="1625">
                  <c:v>-4.0124741937937899E-2</c:v>
                </c:pt>
                <c:pt idx="1626">
                  <c:v>2.09106387185585E-2</c:v>
                </c:pt>
                <c:pt idx="1627">
                  <c:v>5.8276001007118397E-2</c:v>
                </c:pt>
                <c:pt idx="1628">
                  <c:v>3.6658979673242401E-2</c:v>
                </c:pt>
                <c:pt idx="1629">
                  <c:v>-1.14854693906893E-2</c:v>
                </c:pt>
                <c:pt idx="1630">
                  <c:v>-2.8522079449460402E-2</c:v>
                </c:pt>
                <c:pt idx="1631">
                  <c:v>-8.6940470811591401E-3</c:v>
                </c:pt>
                <c:pt idx="1632">
                  <c:v>2.9434303140840499E-3</c:v>
                </c:pt>
                <c:pt idx="1633">
                  <c:v>-2.1556301649989E-2</c:v>
                </c:pt>
                <c:pt idx="1634">
                  <c:v>-5.1548862651327299E-2</c:v>
                </c:pt>
                <c:pt idx="1635">
                  <c:v>-3.9367503595142503E-2</c:v>
                </c:pt>
                <c:pt idx="1636">
                  <c:v>1.19406536946011E-2</c:v>
                </c:pt>
                <c:pt idx="1637">
                  <c:v>4.4328826454829301E-2</c:v>
                </c:pt>
                <c:pt idx="1638">
                  <c:v>1.84769361464595E-2</c:v>
                </c:pt>
                <c:pt idx="1639">
                  <c:v>-3.1623608516848097E-2</c:v>
                </c:pt>
                <c:pt idx="1640">
                  <c:v>-3.8693423812250598E-2</c:v>
                </c:pt>
                <c:pt idx="1641">
                  <c:v>1.1290531884586201E-2</c:v>
                </c:pt>
                <c:pt idx="1642">
                  <c:v>5.9854823727091902E-2</c:v>
                </c:pt>
                <c:pt idx="1643">
                  <c:v>5.0666267158914098E-2</c:v>
                </c:pt>
                <c:pt idx="1644">
                  <c:v>-1.5083508038393899E-3</c:v>
                </c:pt>
                <c:pt idx="1645">
                  <c:v>-3.1583773424678503E-2</c:v>
                </c:pt>
                <c:pt idx="1646">
                  <c:v>-8.9231208977806099E-3</c:v>
                </c:pt>
                <c:pt idx="1647">
                  <c:v>2.52602640355277E-2</c:v>
                </c:pt>
                <c:pt idx="1648">
                  <c:v>1.4022000214120501E-2</c:v>
                </c:pt>
                <c:pt idx="1649">
                  <c:v>-3.6235495163717497E-2</c:v>
                </c:pt>
                <c:pt idx="1650">
                  <c:v>-5.9154919632179601E-2</c:v>
                </c:pt>
                <c:pt idx="1651">
                  <c:v>-1.8237294561049399E-2</c:v>
                </c:pt>
                <c:pt idx="1652">
                  <c:v>4.4281978838200703E-2</c:v>
                </c:pt>
                <c:pt idx="1653">
                  <c:v>5.7995880198397798E-2</c:v>
                </c:pt>
                <c:pt idx="1654">
                  <c:v>1.0931670870411201E-2</c:v>
                </c:pt>
                <c:pt idx="1655">
                  <c:v>-3.8426047058614798E-2</c:v>
                </c:pt>
                <c:pt idx="1656">
                  <c:v>-3.5335943754358903E-2</c:v>
                </c:pt>
                <c:pt idx="1657">
                  <c:v>4.2182386456475797E-3</c:v>
                </c:pt>
                <c:pt idx="1658">
                  <c:v>1.6724211362759901E-2</c:v>
                </c:pt>
                <c:pt idx="1659">
                  <c:v>-1.87519940797693E-2</c:v>
                </c:pt>
                <c:pt idx="1660">
                  <c:v>-5.29795074963052E-2</c:v>
                </c:pt>
                <c:pt idx="1661">
                  <c:v>-3.1435743649269203E-2</c:v>
                </c:pt>
                <c:pt idx="1662">
                  <c:v>2.9179975566065601E-2</c:v>
                </c:pt>
                <c:pt idx="1663">
                  <c:v>6.05471265737332E-2</c:v>
                </c:pt>
                <c:pt idx="1664">
                  <c:v>2.36662482972641E-2</c:v>
                </c:pt>
                <c:pt idx="1665">
                  <c:v>-4.3183486254885703E-2</c:v>
                </c:pt>
                <c:pt idx="1666">
                  <c:v>-7.1549244021132302E-2</c:v>
                </c:pt>
                <c:pt idx="1667">
                  <c:v>-3.8848963630336103E-2</c:v>
                </c:pt>
                <c:pt idx="1668">
                  <c:v>1.25451034603693E-2</c:v>
                </c:pt>
                <c:pt idx="1669">
                  <c:v>2.60830554064478E-2</c:v>
                </c:pt>
                <c:pt idx="1670">
                  <c:v>-4.0438657563673904E-3</c:v>
                </c:pt>
                <c:pt idx="1671">
                  <c:v>-4.0259548061769401E-2</c:v>
                </c:pt>
                <c:pt idx="1672">
                  <c:v>-5.0319245182427003E-2</c:v>
                </c:pt>
                <c:pt idx="1673">
                  <c:v>-3.8309890919782597E-2</c:v>
                </c:pt>
                <c:pt idx="1674">
                  <c:v>-1.92692093108719E-2</c:v>
                </c:pt>
                <c:pt idx="1675">
                  <c:v>1.85964286137878E-3</c:v>
                </c:pt>
                <c:pt idx="1676">
                  <c:v>2.3255683690009701E-2</c:v>
                </c:pt>
                <c:pt idx="1677">
                  <c:v>3.5318962780780797E-2</c:v>
                </c:pt>
                <c:pt idx="1678">
                  <c:v>2.6103376646007599E-2</c:v>
                </c:pt>
                <c:pt idx="1679">
                  <c:v>2.5620646386032199E-4</c:v>
                </c:pt>
                <c:pt idx="1680">
                  <c:v>-2.1375649453899599E-2</c:v>
                </c:pt>
                <c:pt idx="1681">
                  <c:v>-2.1229284163944099E-2</c:v>
                </c:pt>
                <c:pt idx="1682">
                  <c:v>-1.04537150232419E-2</c:v>
                </c:pt>
                <c:pt idx="1683">
                  <c:v>-1.1323977143176501E-2</c:v>
                </c:pt>
                <c:pt idx="1684">
                  <c:v>-2.5749593039236698E-2</c:v>
                </c:pt>
                <c:pt idx="1685">
                  <c:v>-2.9866209520975299E-2</c:v>
                </c:pt>
                <c:pt idx="1686">
                  <c:v>-1.09294896682849E-2</c:v>
                </c:pt>
                <c:pt idx="1687">
                  <c:v>1.41006109251413E-2</c:v>
                </c:pt>
                <c:pt idx="1688">
                  <c:v>1.7617818360787602E-2</c:v>
                </c:pt>
                <c:pt idx="1689">
                  <c:v>-3.8553037772597401E-3</c:v>
                </c:pt>
                <c:pt idx="1690">
                  <c:v>-2.1461407166371901E-2</c:v>
                </c:pt>
                <c:pt idx="1691">
                  <c:v>-1.11134975193059E-2</c:v>
                </c:pt>
                <c:pt idx="1692">
                  <c:v>1.3620645407411499E-2</c:v>
                </c:pt>
                <c:pt idx="1693">
                  <c:v>1.9461662750260501E-2</c:v>
                </c:pt>
                <c:pt idx="1694">
                  <c:v>-2.58094364094306E-3</c:v>
                </c:pt>
                <c:pt idx="1695">
                  <c:v>-2.79983249300127E-2</c:v>
                </c:pt>
                <c:pt idx="1696">
                  <c:v>-2.5762399030334299E-2</c:v>
                </c:pt>
                <c:pt idx="1697">
                  <c:v>3.8764052780192E-3</c:v>
                </c:pt>
                <c:pt idx="1698">
                  <c:v>3.2573723624717402E-2</c:v>
                </c:pt>
                <c:pt idx="1699">
                  <c:v>3.83581197750643E-2</c:v>
                </c:pt>
                <c:pt idx="1700">
                  <c:v>2.7905994405675798E-2</c:v>
                </c:pt>
                <c:pt idx="1701">
                  <c:v>1.6561977716397398E-2</c:v>
                </c:pt>
                <c:pt idx="1702">
                  <c:v>6.6293234448127503E-3</c:v>
                </c:pt>
                <c:pt idx="1703">
                  <c:v>-7.4760606960683398E-3</c:v>
                </c:pt>
                <c:pt idx="1704">
                  <c:v>-2.3915871260533898E-2</c:v>
                </c:pt>
                <c:pt idx="1705">
                  <c:v>-2.62618506172962E-2</c:v>
                </c:pt>
                <c:pt idx="1706">
                  <c:v>-5.3828912759968399E-3</c:v>
                </c:pt>
                <c:pt idx="1707">
                  <c:v>1.9919155930814302E-2</c:v>
                </c:pt>
                <c:pt idx="1708">
                  <c:v>2.22048826222743E-2</c:v>
                </c:pt>
                <c:pt idx="1709">
                  <c:v>-9.9865438753873989E-4</c:v>
                </c:pt>
                <c:pt idx="1710">
                  <c:v>-2.2420778089329099E-2</c:v>
                </c:pt>
                <c:pt idx="1711">
                  <c:v>-2.2636525547307901E-2</c:v>
                </c:pt>
                <c:pt idx="1712">
                  <c:v>-7.4386093043603699E-3</c:v>
                </c:pt>
                <c:pt idx="1713">
                  <c:v>-6.1740648835454195E-4</c:v>
                </c:pt>
                <c:pt idx="1714">
                  <c:v>-8.0513710626453107E-3</c:v>
                </c:pt>
                <c:pt idx="1715">
                  <c:v>-1.21996700388556E-2</c:v>
                </c:pt>
                <c:pt idx="1716">
                  <c:v>-6.1534812867992299E-4</c:v>
                </c:pt>
                <c:pt idx="1717">
                  <c:v>1.09357062507203E-2</c:v>
                </c:pt>
                <c:pt idx="1718">
                  <c:v>7.4335361380687705E-4</c:v>
                </c:pt>
                <c:pt idx="1719">
                  <c:v>-2.4321291787970899E-2</c:v>
                </c:pt>
                <c:pt idx="1720">
                  <c:v>-3.3381736671531999E-2</c:v>
                </c:pt>
                <c:pt idx="1721">
                  <c:v>-9.0012648569494803E-3</c:v>
                </c:pt>
                <c:pt idx="1722">
                  <c:v>2.5719949876061299E-2</c:v>
                </c:pt>
                <c:pt idx="1723">
                  <c:v>3.0050965388460301E-2</c:v>
                </c:pt>
                <c:pt idx="1724">
                  <c:v>-2.4435984059265699E-4</c:v>
                </c:pt>
                <c:pt idx="1725">
                  <c:v>-2.8663602263175301E-2</c:v>
                </c:pt>
                <c:pt idx="1726">
                  <c:v>-1.9703015227022402E-2</c:v>
                </c:pt>
                <c:pt idx="1727">
                  <c:v>1.52876539746401E-2</c:v>
                </c:pt>
                <c:pt idx="1728">
                  <c:v>3.7885788994602203E-2</c:v>
                </c:pt>
                <c:pt idx="1729">
                  <c:v>2.40431890546603E-2</c:v>
                </c:pt>
                <c:pt idx="1730">
                  <c:v>-8.2973543708233493E-3</c:v>
                </c:pt>
                <c:pt idx="1731">
                  <c:v>-2.8765418638907001E-2</c:v>
                </c:pt>
                <c:pt idx="1732">
                  <c:v>-2.72504748342337E-2</c:v>
                </c:pt>
                <c:pt idx="1733">
                  <c:v>-1.6371013723576099E-2</c:v>
                </c:pt>
                <c:pt idx="1734">
                  <c:v>-7.2133998485970196E-3</c:v>
                </c:pt>
                <c:pt idx="1735">
                  <c:v>1.3905480630717101E-3</c:v>
                </c:pt>
                <c:pt idx="1736">
                  <c:v>8.5373059802031307E-3</c:v>
                </c:pt>
                <c:pt idx="1737">
                  <c:v>4.0487828523809799E-3</c:v>
                </c:pt>
                <c:pt idx="1738">
                  <c:v>-1.6898143222010699E-2</c:v>
                </c:pt>
                <c:pt idx="1739">
                  <c:v>-3.4781068892890198E-2</c:v>
                </c:pt>
                <c:pt idx="1740">
                  <c:v>-2.3999218631422101E-2</c:v>
                </c:pt>
                <c:pt idx="1741">
                  <c:v>1.10870687380415E-2</c:v>
                </c:pt>
                <c:pt idx="1742">
                  <c:v>3.5465143258440003E-2</c:v>
                </c:pt>
                <c:pt idx="1743">
                  <c:v>2.12883336270283E-2</c:v>
                </c:pt>
                <c:pt idx="1744">
                  <c:v>-1.42940213050388E-2</c:v>
                </c:pt>
                <c:pt idx="1745">
                  <c:v>-3.1060160424010701E-2</c:v>
                </c:pt>
                <c:pt idx="1746">
                  <c:v>-1.1353426858615101E-2</c:v>
                </c:pt>
                <c:pt idx="1747">
                  <c:v>1.7995566667062399E-2</c:v>
                </c:pt>
                <c:pt idx="1748">
                  <c:v>2.1570168058808299E-2</c:v>
                </c:pt>
                <c:pt idx="1749">
                  <c:v>2.1986189332711299E-3</c:v>
                </c:pt>
                <c:pt idx="1750">
                  <c:v>-9.1146669304787604E-3</c:v>
                </c:pt>
                <c:pt idx="1751">
                  <c:v>5.1542471187072903E-3</c:v>
                </c:pt>
                <c:pt idx="1752">
                  <c:v>2.5645701599378099E-2</c:v>
                </c:pt>
                <c:pt idx="1753">
                  <c:v>2.9793107891074699E-2</c:v>
                </c:pt>
                <c:pt idx="1754">
                  <c:v>1.9745107440862102E-2</c:v>
                </c:pt>
                <c:pt idx="1755">
                  <c:v>1.5267590811220699E-2</c:v>
                </c:pt>
                <c:pt idx="1756">
                  <c:v>2.0150573531050299E-2</c:v>
                </c:pt>
                <c:pt idx="1757">
                  <c:v>1.5948986907899601E-2</c:v>
                </c:pt>
                <c:pt idx="1758">
                  <c:v>-5.2528903722809496E-3</c:v>
                </c:pt>
                <c:pt idx="1759">
                  <c:v>-2.2550864062749299E-2</c:v>
                </c:pt>
                <c:pt idx="1760">
                  <c:v>-1.01830401521667E-2</c:v>
                </c:pt>
                <c:pt idx="1761">
                  <c:v>2.41287254515621E-2</c:v>
                </c:pt>
                <c:pt idx="1762">
                  <c:v>4.2016972807722902E-2</c:v>
                </c:pt>
                <c:pt idx="1763">
                  <c:v>2.4280662556493499E-2</c:v>
                </c:pt>
                <c:pt idx="1764">
                  <c:v>-1.4607651637720299E-3</c:v>
                </c:pt>
                <c:pt idx="1765">
                  <c:v>2.32755532099393E-3</c:v>
                </c:pt>
                <c:pt idx="1766">
                  <c:v>2.8811611476064099E-2</c:v>
                </c:pt>
                <c:pt idx="1767">
                  <c:v>3.6955563498493299E-2</c:v>
                </c:pt>
                <c:pt idx="1768">
                  <c:v>6.0020814667059701E-3</c:v>
                </c:pt>
                <c:pt idx="1769">
                  <c:v>-3.11672478331231E-2</c:v>
                </c:pt>
                <c:pt idx="1770">
                  <c:v>-2.8734594049920799E-2</c:v>
                </c:pt>
                <c:pt idx="1771">
                  <c:v>1.3528960169184499E-2</c:v>
                </c:pt>
                <c:pt idx="1772">
                  <c:v>4.0410051408082598E-2</c:v>
                </c:pt>
                <c:pt idx="1773">
                  <c:v>1.4918693928653999E-2</c:v>
                </c:pt>
                <c:pt idx="1774">
                  <c:v>-3.3332996135811498E-2</c:v>
                </c:pt>
                <c:pt idx="1775">
                  <c:v>-4.4505222078187301E-2</c:v>
                </c:pt>
                <c:pt idx="1776">
                  <c:v>-5.8202181346531899E-3</c:v>
                </c:pt>
                <c:pt idx="1777">
                  <c:v>3.49405956001968E-2</c:v>
                </c:pt>
                <c:pt idx="1778">
                  <c:v>3.01622406863532E-2</c:v>
                </c:pt>
                <c:pt idx="1779">
                  <c:v>-8.8216767054545807E-3</c:v>
                </c:pt>
                <c:pt idx="1780">
                  <c:v>-3.1360320426723202E-2</c:v>
                </c:pt>
                <c:pt idx="1781">
                  <c:v>-1.4592962675713099E-2</c:v>
                </c:pt>
                <c:pt idx="1782">
                  <c:v>7.6487768285397597E-3</c:v>
                </c:pt>
                <c:pt idx="1783">
                  <c:v>-2.1642442627478999E-3</c:v>
                </c:pt>
                <c:pt idx="1784">
                  <c:v>-3.4749146638631698E-2</c:v>
                </c:pt>
                <c:pt idx="1785">
                  <c:v>-4.6797937882453303E-2</c:v>
                </c:pt>
                <c:pt idx="1786">
                  <c:v>-2.0794908932507E-2</c:v>
                </c:pt>
                <c:pt idx="1787">
                  <c:v>1.37500201487146E-2</c:v>
                </c:pt>
                <c:pt idx="1788">
                  <c:v>2.10784218200189E-2</c:v>
                </c:pt>
                <c:pt idx="1789">
                  <c:v>4.9802183425936997E-3</c:v>
                </c:pt>
                <c:pt idx="1790">
                  <c:v>-2.0663354191690899E-3</c:v>
                </c:pt>
                <c:pt idx="1791">
                  <c:v>1.1245012446108101E-2</c:v>
                </c:pt>
                <c:pt idx="1792">
                  <c:v>1.9927529122870598E-2</c:v>
                </c:pt>
                <c:pt idx="1793">
                  <c:v>3.4663662247204001E-3</c:v>
                </c:pt>
                <c:pt idx="1794">
                  <c:v>-2.0750121613437499E-2</c:v>
                </c:pt>
                <c:pt idx="1795">
                  <c:v>-1.8253696138198199E-2</c:v>
                </c:pt>
                <c:pt idx="1796">
                  <c:v>1.3117439455676699E-2</c:v>
                </c:pt>
                <c:pt idx="1797">
                  <c:v>3.8056272343147998E-2</c:v>
                </c:pt>
                <c:pt idx="1798">
                  <c:v>2.7673503724704E-2</c:v>
                </c:pt>
                <c:pt idx="1799">
                  <c:v>-2.7512537842719902E-3</c:v>
                </c:pt>
                <c:pt idx="1800">
                  <c:v>-1.3751346803643099E-2</c:v>
                </c:pt>
                <c:pt idx="1801">
                  <c:v>9.7154223794297299E-4</c:v>
                </c:pt>
                <c:pt idx="1802">
                  <c:v>1.0711085219098899E-2</c:v>
                </c:pt>
                <c:pt idx="1803">
                  <c:v>-9.0031696336005506E-3</c:v>
                </c:pt>
                <c:pt idx="1804">
                  <c:v>-3.4834920849376297E-2</c:v>
                </c:pt>
                <c:pt idx="1805">
                  <c:v>-2.61272417736985E-2</c:v>
                </c:pt>
                <c:pt idx="1806">
                  <c:v>2.1481712078835601E-2</c:v>
                </c:pt>
                <c:pt idx="1807">
                  <c:v>6.01006213467968E-2</c:v>
                </c:pt>
                <c:pt idx="1808">
                  <c:v>4.55558329063298E-2</c:v>
                </c:pt>
                <c:pt idx="1809">
                  <c:v>-8.3332916044250391E-3</c:v>
                </c:pt>
                <c:pt idx="1810">
                  <c:v>-4.5632577852888802E-2</c:v>
                </c:pt>
                <c:pt idx="1811">
                  <c:v>-3.2992377232710902E-2</c:v>
                </c:pt>
                <c:pt idx="1812">
                  <c:v>6.1720064206798502E-3</c:v>
                </c:pt>
                <c:pt idx="1813">
                  <c:v>2.7564262535040601E-2</c:v>
                </c:pt>
                <c:pt idx="1814">
                  <c:v>1.6567194645744101E-2</c:v>
                </c:pt>
                <c:pt idx="1815">
                  <c:v>-1.23889380921146E-3</c:v>
                </c:pt>
                <c:pt idx="1816">
                  <c:v>-5.2812368852998299E-3</c:v>
                </c:pt>
                <c:pt idx="1817">
                  <c:v>-2.9057915245977901E-3</c:v>
                </c:pt>
                <c:pt idx="1818">
                  <c:v>-1.1860302019737701E-2</c:v>
                </c:pt>
                <c:pt idx="1819">
                  <c:v>-2.7330125552806901E-2</c:v>
                </c:pt>
                <c:pt idx="1820">
                  <c:v>-2.56222612806048E-2</c:v>
                </c:pt>
                <c:pt idx="1821">
                  <c:v>4.4395750061829902E-3</c:v>
                </c:pt>
                <c:pt idx="1822">
                  <c:v>4.3075801407552697E-2</c:v>
                </c:pt>
                <c:pt idx="1823">
                  <c:v>5.8810234476330901E-2</c:v>
                </c:pt>
                <c:pt idx="1824">
                  <c:v>4.3645024922711897E-2</c:v>
                </c:pt>
                <c:pt idx="1825">
                  <c:v>1.5001281811124201E-2</c:v>
                </c:pt>
                <c:pt idx="1826">
                  <c:v>-1.01942598269589E-2</c:v>
                </c:pt>
                <c:pt idx="1827">
                  <c:v>-2.6194760177232702E-2</c:v>
                </c:pt>
                <c:pt idx="1828">
                  <c:v>-3.1916217028793097E-2</c:v>
                </c:pt>
                <c:pt idx="1829">
                  <c:v>-2.0302274330092001E-2</c:v>
                </c:pt>
                <c:pt idx="1830">
                  <c:v>3.16784997518226E-3</c:v>
                </c:pt>
                <c:pt idx="1831">
                  <c:v>1.9168415690871E-2</c:v>
                </c:pt>
                <c:pt idx="1832">
                  <c:v>4.5816929217874598E-3</c:v>
                </c:pt>
                <c:pt idx="1833">
                  <c:v>-3.47083116597613E-2</c:v>
                </c:pt>
                <c:pt idx="1834">
                  <c:v>-6.1466973267684501E-2</c:v>
                </c:pt>
                <c:pt idx="1835">
                  <c:v>-4.7013134786904602E-2</c:v>
                </c:pt>
                <c:pt idx="1836">
                  <c:v>-4.7934450841280599E-3</c:v>
                </c:pt>
                <c:pt idx="1837">
                  <c:v>2.0870837728272799E-2</c:v>
                </c:pt>
                <c:pt idx="1838">
                  <c:v>1.3239116737794101E-2</c:v>
                </c:pt>
                <c:pt idx="1839">
                  <c:v>-4.7273323396830299E-3</c:v>
                </c:pt>
                <c:pt idx="1840">
                  <c:v>2.38445892256158E-3</c:v>
                </c:pt>
                <c:pt idx="1841">
                  <c:v>2.9171264795494499E-2</c:v>
                </c:pt>
                <c:pt idx="1842">
                  <c:v>3.8811221871690803E-2</c:v>
                </c:pt>
                <c:pt idx="1843">
                  <c:v>1.2334520555829001E-2</c:v>
                </c:pt>
                <c:pt idx="1844">
                  <c:v>-2.15123214064315E-2</c:v>
                </c:pt>
                <c:pt idx="1845">
                  <c:v>-2.3442886831481099E-2</c:v>
                </c:pt>
                <c:pt idx="1846">
                  <c:v>4.5779340784428196E-3</c:v>
                </c:pt>
                <c:pt idx="1847">
                  <c:v>2.2942577207943501E-2</c:v>
                </c:pt>
                <c:pt idx="1848">
                  <c:v>4.5869973781630501E-3</c:v>
                </c:pt>
                <c:pt idx="1849">
                  <c:v>-2.4676617958436901E-2</c:v>
                </c:pt>
                <c:pt idx="1850">
                  <c:v>-2.1322642746141901E-2</c:v>
                </c:pt>
                <c:pt idx="1851">
                  <c:v>1.6936871738952499E-2</c:v>
                </c:pt>
                <c:pt idx="1852">
                  <c:v>4.2507392893999602E-2</c:v>
                </c:pt>
                <c:pt idx="1853">
                  <c:v>2.0819386090276198E-2</c:v>
                </c:pt>
                <c:pt idx="1854">
                  <c:v>-2.3725160273778301E-2</c:v>
                </c:pt>
                <c:pt idx="1855">
                  <c:v>-3.5524641050358699E-2</c:v>
                </c:pt>
                <c:pt idx="1856">
                  <c:v>2.4038049801895001E-3</c:v>
                </c:pt>
                <c:pt idx="1857">
                  <c:v>4.4507635270121901E-2</c:v>
                </c:pt>
                <c:pt idx="1858">
                  <c:v>3.9249723880703503E-2</c:v>
                </c:pt>
                <c:pt idx="1859">
                  <c:v>-5.2066073066174201E-3</c:v>
                </c:pt>
                <c:pt idx="1860">
                  <c:v>-3.3979511188604102E-2</c:v>
                </c:pt>
                <c:pt idx="1861">
                  <c:v>-1.60934108463218E-2</c:v>
                </c:pt>
                <c:pt idx="1862">
                  <c:v>1.7825721643919702E-2</c:v>
                </c:pt>
                <c:pt idx="1863">
                  <c:v>2.0956199631949599E-2</c:v>
                </c:pt>
                <c:pt idx="1864">
                  <c:v>-1.1238176497742201E-2</c:v>
                </c:pt>
                <c:pt idx="1865">
                  <c:v>-3.5225845789027897E-2</c:v>
                </c:pt>
                <c:pt idx="1866">
                  <c:v>-1.93949736923184E-2</c:v>
                </c:pt>
                <c:pt idx="1867">
                  <c:v>1.26604889648976E-2</c:v>
                </c:pt>
                <c:pt idx="1868">
                  <c:v>1.53389968464598E-2</c:v>
                </c:pt>
                <c:pt idx="1869">
                  <c:v>-1.5900310327675402E-2</c:v>
                </c:pt>
                <c:pt idx="1870">
                  <c:v>-3.5650028960119297E-2</c:v>
                </c:pt>
                <c:pt idx="1871">
                  <c:v>-1.4057111861994501E-2</c:v>
                </c:pt>
                <c:pt idx="1872">
                  <c:v>2.5309128218024099E-2</c:v>
                </c:pt>
                <c:pt idx="1873">
                  <c:v>3.1528636603445001E-2</c:v>
                </c:pt>
                <c:pt idx="1874">
                  <c:v>-4.3231536367233396E-3</c:v>
                </c:pt>
                <c:pt idx="1875">
                  <c:v>-3.7462929615944399E-2</c:v>
                </c:pt>
                <c:pt idx="1876">
                  <c:v>-2.3494872182450201E-2</c:v>
                </c:pt>
                <c:pt idx="1877">
                  <c:v>1.97272504032171E-2</c:v>
                </c:pt>
                <c:pt idx="1878">
                  <c:v>3.3492223090258302E-2</c:v>
                </c:pt>
                <c:pt idx="1879">
                  <c:v>-4.8450082975467898E-3</c:v>
                </c:pt>
                <c:pt idx="1880">
                  <c:v>-5.3085422289175802E-2</c:v>
                </c:pt>
                <c:pt idx="1881">
                  <c:v>-5.6582762892131301E-2</c:v>
                </c:pt>
                <c:pt idx="1882">
                  <c:v>-1.4883522114397E-2</c:v>
                </c:pt>
                <c:pt idx="1883">
                  <c:v>1.8169861471771999E-2</c:v>
                </c:pt>
                <c:pt idx="1884">
                  <c:v>5.82195715363641E-3</c:v>
                </c:pt>
                <c:pt idx="1885">
                  <c:v>-2.9855319239828201E-2</c:v>
                </c:pt>
                <c:pt idx="1886">
                  <c:v>-3.5323477126679798E-2</c:v>
                </c:pt>
                <c:pt idx="1887">
                  <c:v>1.75047430033688E-4</c:v>
                </c:pt>
                <c:pt idx="1888">
                  <c:v>3.9536576380800999E-2</c:v>
                </c:pt>
                <c:pt idx="1889">
                  <c:v>4.36743031902114E-2</c:v>
                </c:pt>
                <c:pt idx="1890">
                  <c:v>1.49408226389152E-2</c:v>
                </c:pt>
                <c:pt idx="1891">
                  <c:v>-1.3208401440615501E-2</c:v>
                </c:pt>
                <c:pt idx="1892">
                  <c:v>-2.3041250884186501E-2</c:v>
                </c:pt>
                <c:pt idx="1893">
                  <c:v>-2.45679994069453E-2</c:v>
                </c:pt>
                <c:pt idx="1894">
                  <c:v>-2.98137669293305E-2</c:v>
                </c:pt>
                <c:pt idx="1895">
                  <c:v>-2.7386601375331499E-2</c:v>
                </c:pt>
                <c:pt idx="1896">
                  <c:v>-5.8976102341301703E-3</c:v>
                </c:pt>
                <c:pt idx="1897">
                  <c:v>1.77734959494446E-2</c:v>
                </c:pt>
                <c:pt idx="1898">
                  <c:v>1.5508517149995699E-2</c:v>
                </c:pt>
                <c:pt idx="1899">
                  <c:v>-1.6954487295466999E-2</c:v>
                </c:pt>
                <c:pt idx="1900">
                  <c:v>-4.5680166130196397E-2</c:v>
                </c:pt>
                <c:pt idx="1901">
                  <c:v>-3.5740318744621198E-2</c:v>
                </c:pt>
                <c:pt idx="1902">
                  <c:v>9.0729823405150296E-3</c:v>
                </c:pt>
                <c:pt idx="1903">
                  <c:v>4.7052374508460303E-2</c:v>
                </c:pt>
                <c:pt idx="1904">
                  <c:v>4.6648070296278099E-2</c:v>
                </c:pt>
                <c:pt idx="1905">
                  <c:v>1.7296071993148501E-2</c:v>
                </c:pt>
                <c:pt idx="1906">
                  <c:v>-8.9976231992262706E-3</c:v>
                </c:pt>
                <c:pt idx="1907">
                  <c:v>-1.9939180906323298E-2</c:v>
                </c:pt>
                <c:pt idx="1908">
                  <c:v>-2.27161665783728E-2</c:v>
                </c:pt>
                <c:pt idx="1909">
                  <c:v>-2.58310778518063E-2</c:v>
                </c:pt>
                <c:pt idx="1910">
                  <c:v>-2.0364232806754898E-2</c:v>
                </c:pt>
                <c:pt idx="1911">
                  <c:v>-1.06388197993643E-3</c:v>
                </c:pt>
                <c:pt idx="1912">
                  <c:v>1.9436013503724401E-2</c:v>
                </c:pt>
                <c:pt idx="1913">
                  <c:v>1.85959119422529E-2</c:v>
                </c:pt>
                <c:pt idx="1914">
                  <c:v>-4.10381160689028E-3</c:v>
                </c:pt>
                <c:pt idx="1915">
                  <c:v>-2.25551303609338E-2</c:v>
                </c:pt>
                <c:pt idx="1916">
                  <c:v>-1.56066236201436E-2</c:v>
                </c:pt>
                <c:pt idx="1917">
                  <c:v>1.03253976448871E-2</c:v>
                </c:pt>
                <c:pt idx="1918">
                  <c:v>2.58066809452288E-2</c:v>
                </c:pt>
                <c:pt idx="1919">
                  <c:v>1.3735819191660399E-2</c:v>
                </c:pt>
                <c:pt idx="1920">
                  <c:v>-1.36147310635314E-2</c:v>
                </c:pt>
                <c:pt idx="1921">
                  <c:v>-3.19525080143407E-2</c:v>
                </c:pt>
                <c:pt idx="1922">
                  <c:v>-3.0387800867196099E-2</c:v>
                </c:pt>
                <c:pt idx="1923">
                  <c:v>-1.4538231611004E-2</c:v>
                </c:pt>
                <c:pt idx="1924">
                  <c:v>6.2465035091312402E-3</c:v>
                </c:pt>
                <c:pt idx="1925">
                  <c:v>2.3044397489117598E-2</c:v>
                </c:pt>
                <c:pt idx="1926">
                  <c:v>2.5825298394101699E-2</c:v>
                </c:pt>
                <c:pt idx="1927">
                  <c:v>8.2980078587117194E-3</c:v>
                </c:pt>
                <c:pt idx="1928">
                  <c:v>-2.1730186957603599E-2</c:v>
                </c:pt>
                <c:pt idx="1929">
                  <c:v>-3.7769747959180297E-2</c:v>
                </c:pt>
                <c:pt idx="1930">
                  <c:v>-2.2771303976062401E-2</c:v>
                </c:pt>
                <c:pt idx="1931">
                  <c:v>1.1598486223747199E-2</c:v>
                </c:pt>
                <c:pt idx="1932">
                  <c:v>3.3215043629804902E-2</c:v>
                </c:pt>
                <c:pt idx="1933">
                  <c:v>2.41354417429985E-2</c:v>
                </c:pt>
                <c:pt idx="1934">
                  <c:v>-1.48605860098029E-3</c:v>
                </c:pt>
                <c:pt idx="1935">
                  <c:v>-1.48226912453829E-2</c:v>
                </c:pt>
                <c:pt idx="1936">
                  <c:v>-3.81901797986671E-3</c:v>
                </c:pt>
                <c:pt idx="1937">
                  <c:v>1.39091774986952E-2</c:v>
                </c:pt>
                <c:pt idx="1938">
                  <c:v>1.83406030954671E-2</c:v>
                </c:pt>
                <c:pt idx="1939">
                  <c:v>8.9881818972844304E-3</c:v>
                </c:pt>
                <c:pt idx="1940">
                  <c:v>-1.6838989760659801E-3</c:v>
                </c:pt>
                <c:pt idx="1941">
                  <c:v>-8.2188922585843208E-3</c:v>
                </c:pt>
                <c:pt idx="1942">
                  <c:v>-1.54984497433649E-2</c:v>
                </c:pt>
                <c:pt idx="1943">
                  <c:v>-2.60348466912892E-2</c:v>
                </c:pt>
                <c:pt idx="1944">
                  <c:v>-2.9997919243583099E-2</c:v>
                </c:pt>
                <c:pt idx="1945">
                  <c:v>-1.7292736677868299E-2</c:v>
                </c:pt>
                <c:pt idx="1946">
                  <c:v>6.0377574749899002E-3</c:v>
                </c:pt>
                <c:pt idx="1947">
                  <c:v>1.94665471667964E-2</c:v>
                </c:pt>
                <c:pt idx="1948">
                  <c:v>1.3071047893654901E-2</c:v>
                </c:pt>
                <c:pt idx="1949">
                  <c:v>-4.80219332635912E-3</c:v>
                </c:pt>
                <c:pt idx="1950">
                  <c:v>-1.5972875683124999E-2</c:v>
                </c:pt>
                <c:pt idx="1951">
                  <c:v>-1.51119714423432E-2</c:v>
                </c:pt>
                <c:pt idx="1952">
                  <c:v>-9.0790605269987796E-3</c:v>
                </c:pt>
                <c:pt idx="1953">
                  <c:v>-7.4534817102771701E-3</c:v>
                </c:pt>
                <c:pt idx="1954">
                  <c:v>-7.0704983973399003E-3</c:v>
                </c:pt>
                <c:pt idx="1955">
                  <c:v>-3.9384167080529098E-3</c:v>
                </c:pt>
                <c:pt idx="1956">
                  <c:v>2.7550008948920598E-3</c:v>
                </c:pt>
                <c:pt idx="1957">
                  <c:v>8.9007775912962397E-3</c:v>
                </c:pt>
                <c:pt idx="1958">
                  <c:v>1.3973312758763399E-2</c:v>
                </c:pt>
                <c:pt idx="1959">
                  <c:v>1.8103486665105101E-2</c:v>
                </c:pt>
                <c:pt idx="1960">
                  <c:v>1.9339037846280299E-2</c:v>
                </c:pt>
                <c:pt idx="1961">
                  <c:v>1.0106662216222801E-2</c:v>
                </c:pt>
                <c:pt idx="1962">
                  <c:v>-1.12036056851736E-2</c:v>
                </c:pt>
                <c:pt idx="1963">
                  <c:v>-3.00000597471815E-2</c:v>
                </c:pt>
                <c:pt idx="1964">
                  <c:v>-2.7783057935947E-2</c:v>
                </c:pt>
                <c:pt idx="1965">
                  <c:v>-3.9073627065550698E-3</c:v>
                </c:pt>
                <c:pt idx="1966">
                  <c:v>2.27366921244424E-2</c:v>
                </c:pt>
                <c:pt idx="1967">
                  <c:v>3.0154586777011001E-2</c:v>
                </c:pt>
                <c:pt idx="1968">
                  <c:v>1.4243848659053201E-2</c:v>
                </c:pt>
                <c:pt idx="1969">
                  <c:v>-7.4406006582239999E-3</c:v>
                </c:pt>
                <c:pt idx="1970">
                  <c:v>-1.4579525638535699E-2</c:v>
                </c:pt>
                <c:pt idx="1971">
                  <c:v>-5.3368019153723798E-3</c:v>
                </c:pt>
                <c:pt idx="1972">
                  <c:v>7.3545319696523498E-3</c:v>
                </c:pt>
                <c:pt idx="1973">
                  <c:v>1.3728571325249E-2</c:v>
                </c:pt>
                <c:pt idx="1974">
                  <c:v>1.0611767130900099E-2</c:v>
                </c:pt>
                <c:pt idx="1975">
                  <c:v>2.8308992416119102E-3</c:v>
                </c:pt>
                <c:pt idx="1976">
                  <c:v>-3.6561920534584598E-3</c:v>
                </c:pt>
                <c:pt idx="1977">
                  <c:v>-4.2221763499736302E-3</c:v>
                </c:pt>
                <c:pt idx="1978" formatCode="0.00E+00">
                  <c:v>-2.8538275946803599E-5</c:v>
                </c:pt>
                <c:pt idx="1979">
                  <c:v>5.18358542597438E-3</c:v>
                </c:pt>
                <c:pt idx="1980">
                  <c:v>5.7253798813358004E-3</c:v>
                </c:pt>
                <c:pt idx="1981">
                  <c:v>-9.7159833201277996E-4</c:v>
                </c:pt>
                <c:pt idx="1982">
                  <c:v>-8.7261420760765505E-3</c:v>
                </c:pt>
                <c:pt idx="1983">
                  <c:v>-1.09065026321609E-2</c:v>
                </c:pt>
                <c:pt idx="1984">
                  <c:v>-7.1391878291340296E-3</c:v>
                </c:pt>
                <c:pt idx="1985">
                  <c:v>-4.4125223369397603E-3</c:v>
                </c:pt>
                <c:pt idx="1986">
                  <c:v>-4.5118970757966701E-3</c:v>
                </c:pt>
                <c:pt idx="1987">
                  <c:v>-2.1371793556675799E-3</c:v>
                </c:pt>
                <c:pt idx="1988">
                  <c:v>5.8890417208648299E-3</c:v>
                </c:pt>
                <c:pt idx="1989">
                  <c:v>1.2666780727126299E-2</c:v>
                </c:pt>
                <c:pt idx="1990">
                  <c:v>5.7485568157083604E-3</c:v>
                </c:pt>
                <c:pt idx="1991">
                  <c:v>-1.20231558332519E-2</c:v>
                </c:pt>
                <c:pt idx="1992">
                  <c:v>-2.3144731167239099E-2</c:v>
                </c:pt>
                <c:pt idx="1993">
                  <c:v>-1.2190383367519301E-2</c:v>
                </c:pt>
                <c:pt idx="1994">
                  <c:v>1.1900885510538899E-2</c:v>
                </c:pt>
                <c:pt idx="1995">
                  <c:v>2.5332752572994201E-2</c:v>
                </c:pt>
                <c:pt idx="1996">
                  <c:v>1.59014761847787E-2</c:v>
                </c:pt>
                <c:pt idx="1997">
                  <c:v>-2.6975042275974E-3</c:v>
                </c:pt>
                <c:pt idx="1998">
                  <c:v>-8.1852606924257797E-3</c:v>
                </c:pt>
                <c:pt idx="1999">
                  <c:v>3.11581306246297E-3</c:v>
                </c:pt>
                <c:pt idx="2000">
                  <c:v>1.3164367230024499E-2</c:v>
                </c:pt>
                <c:pt idx="2001">
                  <c:v>5.3139697461770498E-3</c:v>
                </c:pt>
                <c:pt idx="2002">
                  <c:v>-1.04029822230853E-2</c:v>
                </c:pt>
                <c:pt idx="2003">
                  <c:v>-1.27760291235769E-2</c:v>
                </c:pt>
                <c:pt idx="2004">
                  <c:v>4.6367154168286198E-3</c:v>
                </c:pt>
                <c:pt idx="2005">
                  <c:v>2.42557243700194E-2</c:v>
                </c:pt>
                <c:pt idx="2006">
                  <c:v>2.8777097958878801E-2</c:v>
                </c:pt>
                <c:pt idx="2007">
                  <c:v>1.63084240735815E-2</c:v>
                </c:pt>
                <c:pt idx="2008">
                  <c:v>3.0414506543215399E-3</c:v>
                </c:pt>
                <c:pt idx="2009">
                  <c:v>1.35046315724392E-3</c:v>
                </c:pt>
                <c:pt idx="2010">
                  <c:v>5.1459944985391103E-3</c:v>
                </c:pt>
                <c:pt idx="2011">
                  <c:v>1.75963373961803E-3</c:v>
                </c:pt>
                <c:pt idx="2012">
                  <c:v>-1.0094262774103401E-2</c:v>
                </c:pt>
                <c:pt idx="2013">
                  <c:v>-2.0582176841574901E-2</c:v>
                </c:pt>
                <c:pt idx="2014">
                  <c:v>-2.3618923257223399E-2</c:v>
                </c:pt>
                <c:pt idx="2015">
                  <c:v>-1.7827247547366198E-2</c:v>
                </c:pt>
                <c:pt idx="2016">
                  <c:v>-5.84777043953139E-3</c:v>
                </c:pt>
                <c:pt idx="2017">
                  <c:v>7.40525904688525E-3</c:v>
                </c:pt>
                <c:pt idx="2018">
                  <c:v>1.51364125650509E-2</c:v>
                </c:pt>
                <c:pt idx="2019">
                  <c:v>1.0117865182919499E-2</c:v>
                </c:pt>
                <c:pt idx="2020">
                  <c:v>-7.3820453092747597E-3</c:v>
                </c:pt>
                <c:pt idx="2021">
                  <c:v>-2.5330446528958699E-2</c:v>
                </c:pt>
                <c:pt idx="2022">
                  <c:v>-2.8311196850991899E-2</c:v>
                </c:pt>
                <c:pt idx="2023">
                  <c:v>-1.6022341183923299E-2</c:v>
                </c:pt>
                <c:pt idx="2024">
                  <c:v>-3.8598054660264401E-3</c:v>
                </c:pt>
                <c:pt idx="2025">
                  <c:v>-2.7526303926671699E-3</c:v>
                </c:pt>
                <c:pt idx="2026">
                  <c:v>-6.4220945924765701E-3</c:v>
                </c:pt>
                <c:pt idx="2027">
                  <c:v>1.94624071381133E-3</c:v>
                </c:pt>
                <c:pt idx="2028">
                  <c:v>2.2707526300699499E-2</c:v>
                </c:pt>
                <c:pt idx="2029">
                  <c:v>3.7353417660095999E-2</c:v>
                </c:pt>
                <c:pt idx="2030">
                  <c:v>2.67270997510652E-2</c:v>
                </c:pt>
                <c:pt idx="2031">
                  <c:v>-2.6609376823009401E-3</c:v>
                </c:pt>
                <c:pt idx="2032">
                  <c:v>-2.8115936190164201E-2</c:v>
                </c:pt>
                <c:pt idx="2033">
                  <c:v>-3.0655269452754399E-2</c:v>
                </c:pt>
                <c:pt idx="2034">
                  <c:v>-1.4237952547408599E-2</c:v>
                </c:pt>
                <c:pt idx="2035">
                  <c:v>5.6865310586237802E-3</c:v>
                </c:pt>
                <c:pt idx="2036">
                  <c:v>2.0472440422818001E-2</c:v>
                </c:pt>
                <c:pt idx="2037">
                  <c:v>3.0368369341382099E-2</c:v>
                </c:pt>
                <c:pt idx="2038">
                  <c:v>3.2087022230358399E-2</c:v>
                </c:pt>
                <c:pt idx="2039">
                  <c:v>1.8211708857141899E-2</c:v>
                </c:pt>
                <c:pt idx="2040">
                  <c:v>-8.8541039383088199E-3</c:v>
                </c:pt>
                <c:pt idx="2041">
                  <c:v>-3.3292596508233997E-2</c:v>
                </c:pt>
                <c:pt idx="2042">
                  <c:v>-3.5652657141559498E-2</c:v>
                </c:pt>
                <c:pt idx="2043">
                  <c:v>-1.4328235499437901E-2</c:v>
                </c:pt>
                <c:pt idx="2044">
                  <c:v>8.7484220494417793E-3</c:v>
                </c:pt>
                <c:pt idx="2045">
                  <c:v>1.24116701773714E-2</c:v>
                </c:pt>
                <c:pt idx="2046">
                  <c:v>-3.41990563294577E-3</c:v>
                </c:pt>
                <c:pt idx="2047">
                  <c:v>-2.0886851598754801E-2</c:v>
                </c:pt>
                <c:pt idx="2048">
                  <c:v>-2.6050769069258801E-2</c:v>
                </c:pt>
                <c:pt idx="2049">
                  <c:v>-1.83652082787015E-2</c:v>
                </c:pt>
                <c:pt idx="2050">
                  <c:v>-6.5154078903845603E-3</c:v>
                </c:pt>
                <c:pt idx="2051">
                  <c:v>3.2456203850081099E-3</c:v>
                </c:pt>
                <c:pt idx="2052">
                  <c:v>8.3720944570713496E-3</c:v>
                </c:pt>
                <c:pt idx="2053">
                  <c:v>8.0820217764494395E-3</c:v>
                </c:pt>
                <c:pt idx="2054">
                  <c:v>1.52259593602516E-3</c:v>
                </c:pt>
                <c:pt idx="2055">
                  <c:v>-3.1690671353478998E-3</c:v>
                </c:pt>
                <c:pt idx="2056">
                  <c:v>2.5621952263182399E-3</c:v>
                </c:pt>
                <c:pt idx="2057">
                  <c:v>1.79563803160168E-2</c:v>
                </c:pt>
                <c:pt idx="2058">
                  <c:v>2.47510474122263E-2</c:v>
                </c:pt>
                <c:pt idx="2059">
                  <c:v>7.5507867215227203E-3</c:v>
                </c:pt>
                <c:pt idx="2060">
                  <c:v>-2.6047903312801799E-2</c:v>
                </c:pt>
                <c:pt idx="2061">
                  <c:v>-4.4804947966156902E-2</c:v>
                </c:pt>
                <c:pt idx="2062">
                  <c:v>-2.5315780659134701E-2</c:v>
                </c:pt>
                <c:pt idx="2063">
                  <c:v>1.8407759583912799E-2</c:v>
                </c:pt>
                <c:pt idx="2064">
                  <c:v>4.4331773498350699E-2</c:v>
                </c:pt>
                <c:pt idx="2065">
                  <c:v>2.5919475238722602E-2</c:v>
                </c:pt>
                <c:pt idx="2066">
                  <c:v>-2.0711213693822401E-2</c:v>
                </c:pt>
                <c:pt idx="2067">
                  <c:v>-5.0420623880148403E-2</c:v>
                </c:pt>
                <c:pt idx="2068">
                  <c:v>-3.7343913990110798E-2</c:v>
                </c:pt>
                <c:pt idx="2069">
                  <c:v>3.2620380059261802E-3</c:v>
                </c:pt>
                <c:pt idx="2070">
                  <c:v>3.2610185184556599E-2</c:v>
                </c:pt>
                <c:pt idx="2071">
                  <c:v>3.4598394978760397E-2</c:v>
                </c:pt>
                <c:pt idx="2072">
                  <c:v>2.44180419519184E-2</c:v>
                </c:pt>
                <c:pt idx="2073">
                  <c:v>2.4746737306648101E-2</c:v>
                </c:pt>
                <c:pt idx="2074">
                  <c:v>3.4052641368512798E-2</c:v>
                </c:pt>
                <c:pt idx="2075">
                  <c:v>3.1722776777372702E-2</c:v>
                </c:pt>
                <c:pt idx="2076">
                  <c:v>7.2389718918702802E-3</c:v>
                </c:pt>
                <c:pt idx="2077">
                  <c:v>-1.7628292766040801E-2</c:v>
                </c:pt>
                <c:pt idx="2078">
                  <c:v>-1.6017069328383499E-2</c:v>
                </c:pt>
                <c:pt idx="2079">
                  <c:v>1.17056440096019E-2</c:v>
                </c:pt>
                <c:pt idx="2080">
                  <c:v>3.2361342450923099E-2</c:v>
                </c:pt>
                <c:pt idx="2081">
                  <c:v>1.7294106152606101E-2</c:v>
                </c:pt>
                <c:pt idx="2082">
                  <c:v>-2.3386200109143E-2</c:v>
                </c:pt>
                <c:pt idx="2083">
                  <c:v>-5.00974005137746E-2</c:v>
                </c:pt>
                <c:pt idx="2084">
                  <c:v>-3.5793699966669E-2</c:v>
                </c:pt>
                <c:pt idx="2085">
                  <c:v>2.1741662840523901E-3</c:v>
                </c:pt>
                <c:pt idx="2086">
                  <c:v>2.6272841234694401E-2</c:v>
                </c:pt>
                <c:pt idx="2087">
                  <c:v>1.64226990486551E-2</c:v>
                </c:pt>
                <c:pt idx="2088">
                  <c:v>-1.20076671000769E-2</c:v>
                </c:pt>
                <c:pt idx="2089">
                  <c:v>-3.0519277941241499E-2</c:v>
                </c:pt>
                <c:pt idx="2090">
                  <c:v>-2.6811667509219098E-2</c:v>
                </c:pt>
                <c:pt idx="2091">
                  <c:v>-1.2855436257295899E-2</c:v>
                </c:pt>
                <c:pt idx="2092">
                  <c:v>2.20535706453274E-4</c:v>
                </c:pt>
                <c:pt idx="2093">
                  <c:v>7.7733774932959099E-3</c:v>
                </c:pt>
                <c:pt idx="2094">
                  <c:v>1.0830180781150099E-2</c:v>
                </c:pt>
                <c:pt idx="2095">
                  <c:v>5.05070480205867E-3</c:v>
                </c:pt>
                <c:pt idx="2096">
                  <c:v>-6.3446173232207803E-3</c:v>
                </c:pt>
                <c:pt idx="2097">
                  <c:v>-1.18292304890128E-2</c:v>
                </c:pt>
                <c:pt idx="2098">
                  <c:v>1.43527261707656E-3</c:v>
                </c:pt>
                <c:pt idx="2099">
                  <c:v>2.8274957058664198E-2</c:v>
                </c:pt>
                <c:pt idx="2100">
                  <c:v>4.1500359981370201E-2</c:v>
                </c:pt>
                <c:pt idx="2101">
                  <c:v>2.41633651257161E-2</c:v>
                </c:pt>
                <c:pt idx="2102">
                  <c:v>-9.1148418143418199E-3</c:v>
                </c:pt>
                <c:pt idx="2103">
                  <c:v>-2.4890415867197702E-2</c:v>
                </c:pt>
                <c:pt idx="2104">
                  <c:v>-1.04494541603832E-2</c:v>
                </c:pt>
                <c:pt idx="2105">
                  <c:v>1.09698933175511E-2</c:v>
                </c:pt>
                <c:pt idx="2106">
                  <c:v>8.1407902022318304E-3</c:v>
                </c:pt>
                <c:pt idx="2107">
                  <c:v>-2.00372109850343E-2</c:v>
                </c:pt>
                <c:pt idx="2108">
                  <c:v>-4.2744341216544503E-2</c:v>
                </c:pt>
                <c:pt idx="2109">
                  <c:v>-3.5050632096111201E-2</c:v>
                </c:pt>
                <c:pt idx="2110">
                  <c:v>-7.8207878514945806E-3</c:v>
                </c:pt>
                <c:pt idx="2111">
                  <c:v>1.0365316608500401E-2</c:v>
                </c:pt>
                <c:pt idx="2112">
                  <c:v>5.8336031083439498E-3</c:v>
                </c:pt>
                <c:pt idx="2113">
                  <c:v>-6.4079186223534399E-3</c:v>
                </c:pt>
                <c:pt idx="2114">
                  <c:v>-7.75826767221583E-3</c:v>
                </c:pt>
                <c:pt idx="2115" formatCode="0.00E+00">
                  <c:v>2.2879112578612599E-5</c:v>
                </c:pt>
                <c:pt idx="2116">
                  <c:v>2.3760433226965101E-3</c:v>
                </c:pt>
                <c:pt idx="2117">
                  <c:v>-4.4604758021015E-3</c:v>
                </c:pt>
                <c:pt idx="2118">
                  <c:v>-6.85453474955633E-3</c:v>
                </c:pt>
                <c:pt idx="2119">
                  <c:v>3.5481352575092999E-3</c:v>
                </c:pt>
                <c:pt idx="2120">
                  <c:v>1.6811453434409301E-2</c:v>
                </c:pt>
                <c:pt idx="2121">
                  <c:v>1.79362046802687E-2</c:v>
                </c:pt>
                <c:pt idx="2122">
                  <c:v>6.4654317935974098E-3</c:v>
                </c:pt>
                <c:pt idx="2123">
                  <c:v>-9.6006174320009902E-4</c:v>
                </c:pt>
                <c:pt idx="2124">
                  <c:v>3.0628275384151902E-3</c:v>
                </c:pt>
                <c:pt idx="2125">
                  <c:v>8.7586807463049202E-3</c:v>
                </c:pt>
                <c:pt idx="2126">
                  <c:v>1.0956516597322801E-3</c:v>
                </c:pt>
                <c:pt idx="2127">
                  <c:v>-1.53391680293872E-2</c:v>
                </c:pt>
                <c:pt idx="2128">
                  <c:v>-2.12691480230103E-2</c:v>
                </c:pt>
                <c:pt idx="2129">
                  <c:v>-7.1973716556115903E-3</c:v>
                </c:pt>
                <c:pt idx="2130">
                  <c:v>1.1409032491706699E-2</c:v>
                </c:pt>
                <c:pt idx="2131">
                  <c:v>1.28368855698548E-2</c:v>
                </c:pt>
                <c:pt idx="2132">
                  <c:v>-1.8477235395946E-3</c:v>
                </c:pt>
                <c:pt idx="2133">
                  <c:v>-1.1212029665473499E-2</c:v>
                </c:pt>
                <c:pt idx="2134">
                  <c:v>-2.1631965862103099E-3</c:v>
                </c:pt>
                <c:pt idx="2135">
                  <c:v>1.38266329829984E-2</c:v>
                </c:pt>
                <c:pt idx="2136">
                  <c:v>1.40377860165854E-2</c:v>
                </c:pt>
                <c:pt idx="2137">
                  <c:v>-5.0153754779080698E-3</c:v>
                </c:pt>
                <c:pt idx="2138">
                  <c:v>-2.28148409296411E-2</c:v>
                </c:pt>
                <c:pt idx="2139">
                  <c:v>-2.12489647996277E-2</c:v>
                </c:pt>
                <c:pt idx="2140">
                  <c:v>-7.6896614108703E-3</c:v>
                </c:pt>
                <c:pt idx="2141">
                  <c:v>-3.6104024391886702E-3</c:v>
                </c:pt>
                <c:pt idx="2142">
                  <c:v>-1.5770181979134199E-2</c:v>
                </c:pt>
                <c:pt idx="2143">
                  <c:v>-2.7259962832737399E-2</c:v>
                </c:pt>
                <c:pt idx="2144">
                  <c:v>-2.1237367327249901E-2</c:v>
                </c:pt>
                <c:pt idx="2145">
                  <c:v>-2.9449165049879201E-3</c:v>
                </c:pt>
                <c:pt idx="2146">
                  <c:v>4.5769028446262603E-3</c:v>
                </c:pt>
                <c:pt idx="2147">
                  <c:v>-6.5470372609679603E-3</c:v>
                </c:pt>
                <c:pt idx="2148">
                  <c:v>-2.2868017364549E-2</c:v>
                </c:pt>
                <c:pt idx="2149">
                  <c:v>-2.41678155118609E-2</c:v>
                </c:pt>
                <c:pt idx="2150">
                  <c:v>-8.2667863569409594E-3</c:v>
                </c:pt>
                <c:pt idx="2151">
                  <c:v>1.0476705331166E-2</c:v>
                </c:pt>
                <c:pt idx="2152">
                  <c:v>1.7840476076138999E-2</c:v>
                </c:pt>
                <c:pt idx="2153">
                  <c:v>1.7081237793288798E-2</c:v>
                </c:pt>
                <c:pt idx="2154">
                  <c:v>1.5777046111902799E-2</c:v>
                </c:pt>
                <c:pt idx="2155">
                  <c:v>1.33199574851494E-2</c:v>
                </c:pt>
                <c:pt idx="2156">
                  <c:v>1.2413361977926501E-3</c:v>
                </c:pt>
                <c:pt idx="2157">
                  <c:v>-1.5349989024451199E-2</c:v>
                </c:pt>
                <c:pt idx="2158">
                  <c:v>-2.22595223494748E-2</c:v>
                </c:pt>
                <c:pt idx="2159">
                  <c:v>-8.9125214091591298E-3</c:v>
                </c:pt>
                <c:pt idx="2160">
                  <c:v>1.4359322080949101E-2</c:v>
                </c:pt>
                <c:pt idx="2161">
                  <c:v>2.5316867032285299E-2</c:v>
                </c:pt>
                <c:pt idx="2162">
                  <c:v>1.5067918101805499E-2</c:v>
                </c:pt>
                <c:pt idx="2163">
                  <c:v>-2.3919213933178999E-3</c:v>
                </c:pt>
                <c:pt idx="2164">
                  <c:v>-5.95352138123929E-3</c:v>
                </c:pt>
                <c:pt idx="2165">
                  <c:v>4.1455189276518398E-3</c:v>
                </c:pt>
                <c:pt idx="2166">
                  <c:v>9.1359163180831805E-3</c:v>
                </c:pt>
                <c:pt idx="2167">
                  <c:v>-5.89771650073268E-3</c:v>
                </c:pt>
                <c:pt idx="2168">
                  <c:v>-3.05251041046278E-2</c:v>
                </c:pt>
                <c:pt idx="2169">
                  <c:v>-3.9366795356290799E-2</c:v>
                </c:pt>
                <c:pt idx="2170">
                  <c:v>-2.2249633330935801E-2</c:v>
                </c:pt>
                <c:pt idx="2171">
                  <c:v>3.5681196001138E-3</c:v>
                </c:pt>
                <c:pt idx="2172">
                  <c:v>1.37992727127961E-2</c:v>
                </c:pt>
                <c:pt idx="2173">
                  <c:v>2.7365801432733799E-3</c:v>
                </c:pt>
                <c:pt idx="2174">
                  <c:v>-1.13456796724835E-2</c:v>
                </c:pt>
                <c:pt idx="2175">
                  <c:v>-1.1291713805849E-2</c:v>
                </c:pt>
                <c:pt idx="2176">
                  <c:v>2.9811890764974902E-3</c:v>
                </c:pt>
                <c:pt idx="2177">
                  <c:v>1.39234646532917E-2</c:v>
                </c:pt>
                <c:pt idx="2178">
                  <c:v>1.19337315608275E-2</c:v>
                </c:pt>
                <c:pt idx="2179">
                  <c:v>2.7344638302259599E-3</c:v>
                </c:pt>
                <c:pt idx="2180">
                  <c:v>-1.9277627630637001E-3</c:v>
                </c:pt>
                <c:pt idx="2181">
                  <c:v>1.47023370783125E-3</c:v>
                </c:pt>
                <c:pt idx="2182">
                  <c:v>7.80585867883007E-3</c:v>
                </c:pt>
                <c:pt idx="2183">
                  <c:v>1.0785841612686401E-2</c:v>
                </c:pt>
                <c:pt idx="2184">
                  <c:v>1.03679829725893E-2</c:v>
                </c:pt>
                <c:pt idx="2185">
                  <c:v>9.4325189288809695E-3</c:v>
                </c:pt>
                <c:pt idx="2186">
                  <c:v>1.0094666155081301E-2</c:v>
                </c:pt>
                <c:pt idx="2187">
                  <c:v>1.0898350584853901E-2</c:v>
                </c:pt>
                <c:pt idx="2188">
                  <c:v>1.45826753356333E-2</c:v>
                </c:pt>
                <c:pt idx="2189">
                  <c:v>2.0685937301205E-2</c:v>
                </c:pt>
                <c:pt idx="2190">
                  <c:v>2.1940384378091E-2</c:v>
                </c:pt>
                <c:pt idx="2191">
                  <c:v>1.0508547464764401E-2</c:v>
                </c:pt>
                <c:pt idx="2192">
                  <c:v>-1.01985583115086E-2</c:v>
                </c:pt>
                <c:pt idx="2193">
                  <c:v>-2.30880620713701E-2</c:v>
                </c:pt>
                <c:pt idx="2194">
                  <c:v>-1.50873459834047E-2</c:v>
                </c:pt>
                <c:pt idx="2195">
                  <c:v>6.1826352485082198E-3</c:v>
                </c:pt>
                <c:pt idx="2196">
                  <c:v>1.72333895169356E-2</c:v>
                </c:pt>
                <c:pt idx="2197">
                  <c:v>7.0069747373598902E-3</c:v>
                </c:pt>
                <c:pt idx="2198">
                  <c:v>-8.96069079540774E-3</c:v>
                </c:pt>
                <c:pt idx="2199">
                  <c:v>-8.5098267577019392E-3</c:v>
                </c:pt>
                <c:pt idx="2200">
                  <c:v>9.8532395945570492E-3</c:v>
                </c:pt>
                <c:pt idx="2201">
                  <c:v>2.2996071134875E-2</c:v>
                </c:pt>
                <c:pt idx="2202">
                  <c:v>1.25616419820059E-2</c:v>
                </c:pt>
                <c:pt idx="2203">
                  <c:v>-9.7831434731147499E-3</c:v>
                </c:pt>
                <c:pt idx="2204">
                  <c:v>-1.5885422520470999E-2</c:v>
                </c:pt>
                <c:pt idx="2205">
                  <c:v>-5.5103513379313105E-4</c:v>
                </c:pt>
                <c:pt idx="2206">
                  <c:v>1.26105572941095E-2</c:v>
                </c:pt>
                <c:pt idx="2207">
                  <c:v>1.4777739550659601E-3</c:v>
                </c:pt>
                <c:pt idx="2208">
                  <c:v>-2.4223770171970201E-2</c:v>
                </c:pt>
                <c:pt idx="2209">
                  <c:v>-3.4011775177352703E-2</c:v>
                </c:pt>
                <c:pt idx="2210">
                  <c:v>-1.6277493881920801E-2</c:v>
                </c:pt>
                <c:pt idx="2211">
                  <c:v>6.2049507913492204E-3</c:v>
                </c:pt>
                <c:pt idx="2212">
                  <c:v>3.3749043382577601E-3</c:v>
                </c:pt>
                <c:pt idx="2213">
                  <c:v>-1.8352365554581401E-2</c:v>
                </c:pt>
                <c:pt idx="2214">
                  <c:v>-2.69613981416813E-2</c:v>
                </c:pt>
                <c:pt idx="2215">
                  <c:v>-6.2208639307814702E-3</c:v>
                </c:pt>
                <c:pt idx="2216">
                  <c:v>2.2348536666885001E-2</c:v>
                </c:pt>
                <c:pt idx="2217">
                  <c:v>2.52754115931558E-2</c:v>
                </c:pt>
                <c:pt idx="2218">
                  <c:v>2.7692859206033101E-4</c:v>
                </c:pt>
                <c:pt idx="2219">
                  <c:v>-2.20822381824037E-2</c:v>
                </c:pt>
                <c:pt idx="2220">
                  <c:v>-1.4261031518839401E-2</c:v>
                </c:pt>
                <c:pt idx="2221">
                  <c:v>1.28748244040794E-2</c:v>
                </c:pt>
                <c:pt idx="2222">
                  <c:v>2.7624456149553701E-2</c:v>
                </c:pt>
                <c:pt idx="2223">
                  <c:v>1.7311292080993398E-2</c:v>
                </c:pt>
                <c:pt idx="2224">
                  <c:v>-2.19037168626951E-3</c:v>
                </c:pt>
                <c:pt idx="2225">
                  <c:v>-1.0763619308238701E-2</c:v>
                </c:pt>
                <c:pt idx="2226">
                  <c:v>-9.6082531774977203E-3</c:v>
                </c:pt>
                <c:pt idx="2227">
                  <c:v>-1.07049356437483E-2</c:v>
                </c:pt>
                <c:pt idx="2228">
                  <c:v>-1.53571122181228E-2</c:v>
                </c:pt>
                <c:pt idx="2229">
                  <c:v>-1.09097192329563E-2</c:v>
                </c:pt>
                <c:pt idx="2230">
                  <c:v>6.8980847910436504E-3</c:v>
                </c:pt>
                <c:pt idx="2231">
                  <c:v>2.0811480623264898E-2</c:v>
                </c:pt>
                <c:pt idx="2232">
                  <c:v>1.5235700062829099E-2</c:v>
                </c:pt>
                <c:pt idx="2233">
                  <c:v>-2.8863747436803301E-3</c:v>
                </c:pt>
                <c:pt idx="2234">
                  <c:v>-1.01766708444037E-2</c:v>
                </c:pt>
                <c:pt idx="2235">
                  <c:v>2.3477263951586398E-3</c:v>
                </c:pt>
                <c:pt idx="2236">
                  <c:v>1.85734902785442E-2</c:v>
                </c:pt>
                <c:pt idx="2237">
                  <c:v>1.5706919841715399E-2</c:v>
                </c:pt>
                <c:pt idx="2238">
                  <c:v>-4.3657156738493201E-3</c:v>
                </c:pt>
                <c:pt idx="2239">
                  <c:v>-1.79961054927237E-2</c:v>
                </c:pt>
                <c:pt idx="2240">
                  <c:v>-7.9177654567110095E-3</c:v>
                </c:pt>
                <c:pt idx="2241">
                  <c:v>1.36202264013736E-2</c:v>
                </c:pt>
                <c:pt idx="2242">
                  <c:v>2.3458557605147701E-2</c:v>
                </c:pt>
                <c:pt idx="2243">
                  <c:v>1.26951570901008E-2</c:v>
                </c:pt>
                <c:pt idx="2244">
                  <c:v>-4.7269268584788299E-3</c:v>
                </c:pt>
                <c:pt idx="2245">
                  <c:v>-1.2002025037251901E-2</c:v>
                </c:pt>
                <c:pt idx="2246">
                  <c:v>-6.7926117579915398E-3</c:v>
                </c:pt>
                <c:pt idx="2247">
                  <c:v>1.6615762524301401E-3</c:v>
                </c:pt>
                <c:pt idx="2248">
                  <c:v>7.1240355320505797E-3</c:v>
                </c:pt>
                <c:pt idx="2249">
                  <c:v>1.08013822440518E-2</c:v>
                </c:pt>
                <c:pt idx="2250">
                  <c:v>1.49154280403275E-2</c:v>
                </c:pt>
                <c:pt idx="2251">
                  <c:v>1.43082068374904E-2</c:v>
                </c:pt>
                <c:pt idx="2252">
                  <c:v>6.0654188641692097E-3</c:v>
                </c:pt>
                <c:pt idx="2253">
                  <c:v>-6.4919158489382201E-3</c:v>
                </c:pt>
                <c:pt idx="2254">
                  <c:v>-1.5449637710219601E-2</c:v>
                </c:pt>
                <c:pt idx="2255">
                  <c:v>-1.7849384857607498E-2</c:v>
                </c:pt>
                <c:pt idx="2256">
                  <c:v>-1.55281087505125E-2</c:v>
                </c:pt>
                <c:pt idx="2257">
                  <c:v>-1.05220738433953E-2</c:v>
                </c:pt>
                <c:pt idx="2258">
                  <c:v>-3.0812598720155499E-3</c:v>
                </c:pt>
                <c:pt idx="2259">
                  <c:v>5.0313833615941404E-3</c:v>
                </c:pt>
                <c:pt idx="2260">
                  <c:v>7.5109470131816203E-3</c:v>
                </c:pt>
                <c:pt idx="2261">
                  <c:v>2.1874082938444801E-3</c:v>
                </c:pt>
                <c:pt idx="2262">
                  <c:v>-4.1664605585904598E-3</c:v>
                </c:pt>
                <c:pt idx="2263">
                  <c:v>-1.8095951512392501E-3</c:v>
                </c:pt>
                <c:pt idx="2264">
                  <c:v>9.9172707857159304E-3</c:v>
                </c:pt>
                <c:pt idx="2265">
                  <c:v>1.9291515832947699E-2</c:v>
                </c:pt>
                <c:pt idx="2266">
                  <c:v>1.6740542504952799E-2</c:v>
                </c:pt>
                <c:pt idx="2267">
                  <c:v>8.8560331488979297E-3</c:v>
                </c:pt>
                <c:pt idx="2268">
                  <c:v>7.3494246805251399E-3</c:v>
                </c:pt>
                <c:pt idx="2269">
                  <c:v>1.0483981477854599E-2</c:v>
                </c:pt>
                <c:pt idx="2270">
                  <c:v>3.6407177287113598E-3</c:v>
                </c:pt>
                <c:pt idx="2271">
                  <c:v>-1.7608159521953898E-2</c:v>
                </c:pt>
                <c:pt idx="2272">
                  <c:v>-3.7301978585190798E-2</c:v>
                </c:pt>
                <c:pt idx="2273">
                  <c:v>-3.2696813560717498E-2</c:v>
                </c:pt>
                <c:pt idx="2274">
                  <c:v>-4.2970200037688103E-3</c:v>
                </c:pt>
                <c:pt idx="2275">
                  <c:v>2.0257920579255202E-2</c:v>
                </c:pt>
                <c:pt idx="2276">
                  <c:v>1.52317532760927E-2</c:v>
                </c:pt>
                <c:pt idx="2277">
                  <c:v>-1.1132094685768E-2</c:v>
                </c:pt>
                <c:pt idx="2278">
                  <c:v>-2.8783970944085299E-2</c:v>
                </c:pt>
                <c:pt idx="2279">
                  <c:v>-1.88929202706834E-2</c:v>
                </c:pt>
                <c:pt idx="2280">
                  <c:v>1.9906396097872699E-3</c:v>
                </c:pt>
                <c:pt idx="2281">
                  <c:v>9.2319453461191803E-3</c:v>
                </c:pt>
                <c:pt idx="2282">
                  <c:v>-3.5738359001814398E-3</c:v>
                </c:pt>
                <c:pt idx="2283">
                  <c:v>-1.4335685851102E-2</c:v>
                </c:pt>
                <c:pt idx="2284">
                  <c:v>-6.6710052081054702E-3</c:v>
                </c:pt>
                <c:pt idx="2285">
                  <c:v>1.06320086224216E-2</c:v>
                </c:pt>
                <c:pt idx="2286">
                  <c:v>1.51239549668667E-2</c:v>
                </c:pt>
                <c:pt idx="2287">
                  <c:v>2.5392446172418301E-3</c:v>
                </c:pt>
                <c:pt idx="2288">
                  <c:v>-9.0662081057368595E-3</c:v>
                </c:pt>
                <c:pt idx="2289">
                  <c:v>-2.9448115083796902E-3</c:v>
                </c:pt>
                <c:pt idx="2290">
                  <c:v>1.5245307903586299E-2</c:v>
                </c:pt>
                <c:pt idx="2291">
                  <c:v>2.4653773186501599E-2</c:v>
                </c:pt>
                <c:pt idx="2292">
                  <c:v>1.5721428393092499E-2</c:v>
                </c:pt>
                <c:pt idx="2293">
                  <c:v>2.09577430439825E-3</c:v>
                </c:pt>
                <c:pt idx="2294">
                  <c:v>2.41364849024792E-3</c:v>
                </c:pt>
                <c:pt idx="2295">
                  <c:v>1.5215010267643001E-2</c:v>
                </c:pt>
                <c:pt idx="2296">
                  <c:v>2.3661839863710302E-2</c:v>
                </c:pt>
                <c:pt idx="2297">
                  <c:v>1.59942567777424E-2</c:v>
                </c:pt>
                <c:pt idx="2298">
                  <c:v>-7.2717696782808705E-4</c:v>
                </c:pt>
                <c:pt idx="2299">
                  <c:v>-1.35698265932346E-2</c:v>
                </c:pt>
                <c:pt idx="2300">
                  <c:v>-1.7831411724440301E-2</c:v>
                </c:pt>
                <c:pt idx="2301">
                  <c:v>-1.7188632362629901E-2</c:v>
                </c:pt>
                <c:pt idx="2302">
                  <c:v>-1.3710549837849299E-2</c:v>
                </c:pt>
                <c:pt idx="2303">
                  <c:v>-3.2270512717847001E-3</c:v>
                </c:pt>
                <c:pt idx="2304">
                  <c:v>1.2170881645955501E-2</c:v>
                </c:pt>
                <c:pt idx="2305">
                  <c:v>2.1665917369954001E-2</c:v>
                </c:pt>
                <c:pt idx="2306">
                  <c:v>1.25053667075344E-2</c:v>
                </c:pt>
                <c:pt idx="2307">
                  <c:v>-8.6960094627065304E-3</c:v>
                </c:pt>
                <c:pt idx="2308">
                  <c:v>-1.93589845006426E-2</c:v>
                </c:pt>
                <c:pt idx="2309">
                  <c:v>-5.14641626864017E-3</c:v>
                </c:pt>
                <c:pt idx="2310">
                  <c:v>1.87538827184584E-2</c:v>
                </c:pt>
                <c:pt idx="2311">
                  <c:v>2.5848920816387001E-2</c:v>
                </c:pt>
                <c:pt idx="2312">
                  <c:v>7.11842453054593E-3</c:v>
                </c:pt>
                <c:pt idx="2313">
                  <c:v>-1.71172982182657E-2</c:v>
                </c:pt>
                <c:pt idx="2314">
                  <c:v>-2.02791090013206E-2</c:v>
                </c:pt>
                <c:pt idx="2315">
                  <c:v>-7.6138808744861096E-4</c:v>
                </c:pt>
                <c:pt idx="2316">
                  <c:v>1.6648461770596298E-2</c:v>
                </c:pt>
                <c:pt idx="2317">
                  <c:v>1.13537372947552E-2</c:v>
                </c:pt>
                <c:pt idx="2318">
                  <c:v>-5.5820259758291302E-3</c:v>
                </c:pt>
                <c:pt idx="2319">
                  <c:v>-1.1129531856540699E-2</c:v>
                </c:pt>
                <c:pt idx="2320">
                  <c:v>2.15255593226791E-3</c:v>
                </c:pt>
                <c:pt idx="2321">
                  <c:v>1.3039677255643299E-2</c:v>
                </c:pt>
                <c:pt idx="2322">
                  <c:v>2.4100045829869802E-3</c:v>
                </c:pt>
                <c:pt idx="2323">
                  <c:v>-2.2376069884516001E-2</c:v>
                </c:pt>
                <c:pt idx="2324">
                  <c:v>-3.3108086267300503E-2</c:v>
                </c:pt>
                <c:pt idx="2325">
                  <c:v>-1.7000017255161499E-2</c:v>
                </c:pt>
                <c:pt idx="2326">
                  <c:v>8.8331374263752992E-3</c:v>
                </c:pt>
                <c:pt idx="2327">
                  <c:v>1.6937216374799599E-2</c:v>
                </c:pt>
                <c:pt idx="2328">
                  <c:v>5.2724626681383401E-3</c:v>
                </c:pt>
                <c:pt idx="2329">
                  <c:v>-6.24784771925349E-3</c:v>
                </c:pt>
                <c:pt idx="2330">
                  <c:v>-2.92004177986644E-3</c:v>
                </c:pt>
                <c:pt idx="2331">
                  <c:v>3.1892533842479498E-3</c:v>
                </c:pt>
                <c:pt idx="2332">
                  <c:v>-5.66302013462925E-3</c:v>
                </c:pt>
                <c:pt idx="2333">
                  <c:v>-2.6636802580777399E-2</c:v>
                </c:pt>
                <c:pt idx="2334">
                  <c:v>-3.37585876073015E-2</c:v>
                </c:pt>
                <c:pt idx="2335">
                  <c:v>-1.11850683470564E-2</c:v>
                </c:pt>
                <c:pt idx="2336">
                  <c:v>2.4507965739767001E-2</c:v>
                </c:pt>
                <c:pt idx="2337">
                  <c:v>4.2158527501295402E-2</c:v>
                </c:pt>
                <c:pt idx="2338">
                  <c:v>3.1195587099862799E-2</c:v>
                </c:pt>
                <c:pt idx="2339">
                  <c:v>1.23411102929731E-2</c:v>
                </c:pt>
                <c:pt idx="2340">
                  <c:v>6.8314656687138804E-3</c:v>
                </c:pt>
                <c:pt idx="2341">
                  <c:v>1.08798092995793E-2</c:v>
                </c:pt>
                <c:pt idx="2342">
                  <c:v>4.6118807472813701E-3</c:v>
                </c:pt>
                <c:pt idx="2343">
                  <c:v>-1.49529346368009E-2</c:v>
                </c:pt>
                <c:pt idx="2344">
                  <c:v>-2.7746931490728901E-2</c:v>
                </c:pt>
                <c:pt idx="2345">
                  <c:v>-1.8859058576013901E-2</c:v>
                </c:pt>
                <c:pt idx="2346" formatCode="0.00E+00">
                  <c:v>8.7068676636134899E-5</c:v>
                </c:pt>
                <c:pt idx="2347">
                  <c:v>3.5350153714280102E-3</c:v>
                </c:pt>
                <c:pt idx="2348">
                  <c:v>-1.35115527303719E-2</c:v>
                </c:pt>
                <c:pt idx="2349">
                  <c:v>-2.8689423210000599E-2</c:v>
                </c:pt>
                <c:pt idx="2350">
                  <c:v>-1.9666428411285901E-2</c:v>
                </c:pt>
                <c:pt idx="2351">
                  <c:v>4.6330905970082999E-3</c:v>
                </c:pt>
                <c:pt idx="2352">
                  <c:v>1.7371014734766699E-2</c:v>
                </c:pt>
                <c:pt idx="2353">
                  <c:v>7.2205774712005497E-3</c:v>
                </c:pt>
                <c:pt idx="2354">
                  <c:v>-7.8104015591587998E-3</c:v>
                </c:pt>
                <c:pt idx="2355">
                  <c:v>-6.0903117997448599E-3</c:v>
                </c:pt>
                <c:pt idx="2356">
                  <c:v>7.3729296762173697E-3</c:v>
                </c:pt>
                <c:pt idx="2357">
                  <c:v>1.0183986176614699E-2</c:v>
                </c:pt>
                <c:pt idx="2358">
                  <c:v>-7.0610477723447003E-3</c:v>
                </c:pt>
                <c:pt idx="2359">
                  <c:v>-2.3200203607159499E-2</c:v>
                </c:pt>
                <c:pt idx="2360">
                  <c:v>-1.48182852245638E-2</c:v>
                </c:pt>
                <c:pt idx="2361">
                  <c:v>1.51873514172994E-2</c:v>
                </c:pt>
                <c:pt idx="2362">
                  <c:v>3.8611126619506997E-2</c:v>
                </c:pt>
                <c:pt idx="2363">
                  <c:v>3.2954164767439197E-2</c:v>
                </c:pt>
                <c:pt idx="2364">
                  <c:v>6.1421552557075704E-3</c:v>
                </c:pt>
                <c:pt idx="2365">
                  <c:v>-1.6121515657177399E-2</c:v>
                </c:pt>
                <c:pt idx="2366">
                  <c:v>-1.87680835123713E-2</c:v>
                </c:pt>
                <c:pt idx="2367">
                  <c:v>-8.6914806076581301E-3</c:v>
                </c:pt>
                <c:pt idx="2368">
                  <c:v>7.8844116046948597E-4</c:v>
                </c:pt>
                <c:pt idx="2369">
                  <c:v>6.5047589914806001E-3</c:v>
                </c:pt>
                <c:pt idx="2370">
                  <c:v>1.1278443416776401E-2</c:v>
                </c:pt>
                <c:pt idx="2371">
                  <c:v>1.50944408055578E-2</c:v>
                </c:pt>
                <c:pt idx="2372">
                  <c:v>1.2040710622811601E-2</c:v>
                </c:pt>
                <c:pt idx="2373">
                  <c:v>1.43662113575006E-3</c:v>
                </c:pt>
                <c:pt idx="2374">
                  <c:v>-8.7141226174669503E-3</c:v>
                </c:pt>
                <c:pt idx="2375">
                  <c:v>-1.1291109893793901E-2</c:v>
                </c:pt>
                <c:pt idx="2376">
                  <c:v>-1.03219847562125E-2</c:v>
                </c:pt>
                <c:pt idx="2377">
                  <c:v>-1.3783280072187499E-2</c:v>
                </c:pt>
                <c:pt idx="2378">
                  <c:v>-1.96503427603993E-2</c:v>
                </c:pt>
                <c:pt idx="2379">
                  <c:v>-1.63422754029557E-2</c:v>
                </c:pt>
                <c:pt idx="2380">
                  <c:v>3.35962890304014E-3</c:v>
                </c:pt>
                <c:pt idx="2381">
                  <c:v>2.8501840621415999E-2</c:v>
                </c:pt>
                <c:pt idx="2382">
                  <c:v>3.9212716093872897E-2</c:v>
                </c:pt>
                <c:pt idx="2383">
                  <c:v>2.65256102401293E-2</c:v>
                </c:pt>
                <c:pt idx="2384">
                  <c:v>3.6542119525697298E-3</c:v>
                </c:pt>
                <c:pt idx="2385">
                  <c:v>-1.0085192207977E-2</c:v>
                </c:pt>
                <c:pt idx="2386">
                  <c:v>-6.6597719894717702E-3</c:v>
                </c:pt>
                <c:pt idx="2387">
                  <c:v>4.6159683375315104E-3</c:v>
                </c:pt>
                <c:pt idx="2388">
                  <c:v>9.9687894506311093E-3</c:v>
                </c:pt>
                <c:pt idx="2389">
                  <c:v>5.3211737840163599E-3</c:v>
                </c:pt>
                <c:pt idx="2390">
                  <c:v>-3.9082340630137401E-3</c:v>
                </c:pt>
                <c:pt idx="2391">
                  <c:v>-1.1025909475127899E-2</c:v>
                </c:pt>
                <c:pt idx="2392">
                  <c:v>-1.48652458206576E-2</c:v>
                </c:pt>
                <c:pt idx="2393">
                  <c:v>-1.37467902381438E-2</c:v>
                </c:pt>
                <c:pt idx="2394">
                  <c:v>-6.7902758753068801E-3</c:v>
                </c:pt>
                <c:pt idx="2395">
                  <c:v>5.8424459501914602E-3</c:v>
                </c:pt>
                <c:pt idx="2396">
                  <c:v>2.0267737638657201E-2</c:v>
                </c:pt>
                <c:pt idx="2397">
                  <c:v>2.6606997568912001E-2</c:v>
                </c:pt>
                <c:pt idx="2398">
                  <c:v>1.9070762604551698E-2</c:v>
                </c:pt>
                <c:pt idx="2399">
                  <c:v>2.4403717522824002E-3</c:v>
                </c:pt>
                <c:pt idx="2400">
                  <c:v>-9.8367256876717296E-3</c:v>
                </c:pt>
                <c:pt idx="2401">
                  <c:v>-1.08510033164413E-2</c:v>
                </c:pt>
                <c:pt idx="2402">
                  <c:v>-1.31497471444531E-3</c:v>
                </c:pt>
                <c:pt idx="2403">
                  <c:v>7.3985682057369504E-3</c:v>
                </c:pt>
                <c:pt idx="2404">
                  <c:v>6.4280600715731703E-3</c:v>
                </c:pt>
                <c:pt idx="2405">
                  <c:v>-3.01440136711986E-3</c:v>
                </c:pt>
                <c:pt idx="2406">
                  <c:v>-1.0279846917818599E-2</c:v>
                </c:pt>
                <c:pt idx="2407">
                  <c:v>-7.9433993740068397E-3</c:v>
                </c:pt>
                <c:pt idx="2408">
                  <c:v>5.0935037031594301E-3</c:v>
                </c:pt>
                <c:pt idx="2409">
                  <c:v>2.0928712901246101E-2</c:v>
                </c:pt>
                <c:pt idx="2410">
                  <c:v>2.86433513205821E-2</c:v>
                </c:pt>
                <c:pt idx="2411">
                  <c:v>2.2190869434945099E-2</c:v>
                </c:pt>
                <c:pt idx="2412">
                  <c:v>7.5090804140475797E-3</c:v>
                </c:pt>
                <c:pt idx="2413">
                  <c:v>-5.6895768715559203E-3</c:v>
                </c:pt>
                <c:pt idx="2414">
                  <c:v>-6.72283297940176E-3</c:v>
                </c:pt>
                <c:pt idx="2415">
                  <c:v>4.3040803194328197E-3</c:v>
                </c:pt>
                <c:pt idx="2416">
                  <c:v>1.67681006481166E-2</c:v>
                </c:pt>
                <c:pt idx="2417">
                  <c:v>1.83368371488811E-2</c:v>
                </c:pt>
                <c:pt idx="2418">
                  <c:v>4.2573287098050796E-3</c:v>
                </c:pt>
                <c:pt idx="2419">
                  <c:v>-1.48687216016366E-2</c:v>
                </c:pt>
                <c:pt idx="2420">
                  <c:v>-2.5485893629131302E-2</c:v>
                </c:pt>
                <c:pt idx="2421">
                  <c:v>-1.7759052876745399E-2</c:v>
                </c:pt>
                <c:pt idx="2422">
                  <c:v>-1.5170262828383501E-3</c:v>
                </c:pt>
                <c:pt idx="2423">
                  <c:v>9.0427022653454397E-3</c:v>
                </c:pt>
                <c:pt idx="2424">
                  <c:v>5.33008937907867E-3</c:v>
                </c:pt>
                <c:pt idx="2425">
                  <c:v>-3.9090556495863299E-3</c:v>
                </c:pt>
                <c:pt idx="2426">
                  <c:v>-7.6443194538258598E-3</c:v>
                </c:pt>
                <c:pt idx="2427">
                  <c:v>-1.7105234642065901E-3</c:v>
                </c:pt>
                <c:pt idx="2428">
                  <c:v>4.3114737566386802E-3</c:v>
                </c:pt>
                <c:pt idx="2429">
                  <c:v>1.89256856987128E-3</c:v>
                </c:pt>
                <c:pt idx="2430">
                  <c:v>-5.9654831986157104E-3</c:v>
                </c:pt>
                <c:pt idx="2431">
                  <c:v>-6.7641158788879696E-3</c:v>
                </c:pt>
                <c:pt idx="2432">
                  <c:v>1.78153295755246E-3</c:v>
                </c:pt>
                <c:pt idx="2433">
                  <c:v>9.0610195908687203E-3</c:v>
                </c:pt>
                <c:pt idx="2434">
                  <c:v>5.4744139155647204E-3</c:v>
                </c:pt>
                <c:pt idx="2435">
                  <c:v>-4.9231212209568604E-3</c:v>
                </c:pt>
                <c:pt idx="2436">
                  <c:v>-9.14604606917244E-3</c:v>
                </c:pt>
                <c:pt idx="2437">
                  <c:v>-2.7104719072629201E-3</c:v>
                </c:pt>
                <c:pt idx="2438">
                  <c:v>4.5872469324174797E-3</c:v>
                </c:pt>
                <c:pt idx="2439">
                  <c:v>4.54775872147479E-4</c:v>
                </c:pt>
                <c:pt idx="2440">
                  <c:v>-8.6022975644439101E-3</c:v>
                </c:pt>
                <c:pt idx="2441">
                  <c:v>-6.3765457036826104E-3</c:v>
                </c:pt>
                <c:pt idx="2442">
                  <c:v>1.1779533825669399E-2</c:v>
                </c:pt>
                <c:pt idx="2443">
                  <c:v>2.9982583677641401E-2</c:v>
                </c:pt>
                <c:pt idx="2444">
                  <c:v>2.7202745372890899E-2</c:v>
                </c:pt>
                <c:pt idx="2445">
                  <c:v>2.2328338979829801E-3</c:v>
                </c:pt>
                <c:pt idx="2446">
                  <c:v>-1.99533783888967E-2</c:v>
                </c:pt>
                <c:pt idx="2447">
                  <c:v>-1.7224860455521501E-2</c:v>
                </c:pt>
                <c:pt idx="2448">
                  <c:v>3.96834418114603E-3</c:v>
                </c:pt>
                <c:pt idx="2449">
                  <c:v>1.88178834397053E-2</c:v>
                </c:pt>
                <c:pt idx="2450">
                  <c:v>1.38175300254195E-2</c:v>
                </c:pt>
                <c:pt idx="2451">
                  <c:v>-2.42587967758517E-3</c:v>
                </c:pt>
                <c:pt idx="2452">
                  <c:v>-1.12863927494346E-2</c:v>
                </c:pt>
                <c:pt idx="2453">
                  <c:v>-7.01799691361139E-3</c:v>
                </c:pt>
                <c:pt idx="2454">
                  <c:v>-3.5387726751222701E-3</c:v>
                </c:pt>
                <c:pt idx="2455">
                  <c:v>-1.05252663376543E-2</c:v>
                </c:pt>
                <c:pt idx="2456">
                  <c:v>-1.94763729990752E-2</c:v>
                </c:pt>
                <c:pt idx="2457">
                  <c:v>-1.6357040527156998E-2</c:v>
                </c:pt>
                <c:pt idx="2458">
                  <c:v>-1.413617932022E-3</c:v>
                </c:pt>
                <c:pt idx="2459">
                  <c:v>1.0324651820929001E-2</c:v>
                </c:pt>
                <c:pt idx="2460">
                  <c:v>6.0563657852994003E-3</c:v>
                </c:pt>
                <c:pt idx="2461">
                  <c:v>-9.0129194032004794E-3</c:v>
                </c:pt>
                <c:pt idx="2462">
                  <c:v>-1.62932572505275E-2</c:v>
                </c:pt>
                <c:pt idx="2463">
                  <c:v>-8.4553418699102392E-3</c:v>
                </c:pt>
                <c:pt idx="2464">
                  <c:v>4.5176280768257299E-3</c:v>
                </c:pt>
                <c:pt idx="2465">
                  <c:v>8.6801238455789295E-3</c:v>
                </c:pt>
                <c:pt idx="2466">
                  <c:v>6.8771536282972404E-4</c:v>
                </c:pt>
                <c:pt idx="2467">
                  <c:v>-9.8390944185642003E-3</c:v>
                </c:pt>
                <c:pt idx="2468">
                  <c:v>-1.22583427753808E-2</c:v>
                </c:pt>
                <c:pt idx="2469">
                  <c:v>-5.8748359848848604E-3</c:v>
                </c:pt>
                <c:pt idx="2470">
                  <c:v>1.91015099682385E-3</c:v>
                </c:pt>
                <c:pt idx="2471">
                  <c:v>6.8163637032478399E-3</c:v>
                </c:pt>
                <c:pt idx="2472">
                  <c:v>9.2343403968783901E-3</c:v>
                </c:pt>
                <c:pt idx="2473">
                  <c:v>8.1861501236323592E-3</c:v>
                </c:pt>
                <c:pt idx="2474">
                  <c:v>2.1469440235815898E-3</c:v>
                </c:pt>
                <c:pt idx="2475">
                  <c:v>-6.7721435555254403E-3</c:v>
                </c:pt>
                <c:pt idx="2476">
                  <c:v>-1.05878500226249E-2</c:v>
                </c:pt>
                <c:pt idx="2477">
                  <c:v>-1.3973256422717599E-3</c:v>
                </c:pt>
                <c:pt idx="2478">
                  <c:v>1.5651343245851199E-2</c:v>
                </c:pt>
                <c:pt idx="2479">
                  <c:v>2.5438804353916201E-2</c:v>
                </c:pt>
                <c:pt idx="2480">
                  <c:v>1.63775145963652E-2</c:v>
                </c:pt>
                <c:pt idx="2481">
                  <c:v>-3.1754609263787699E-3</c:v>
                </c:pt>
                <c:pt idx="2482">
                  <c:v>-1.4638254263545401E-2</c:v>
                </c:pt>
                <c:pt idx="2483">
                  <c:v>-7.9916784241155607E-3</c:v>
                </c:pt>
                <c:pt idx="2484">
                  <c:v>7.5375965284920198E-3</c:v>
                </c:pt>
                <c:pt idx="2485">
                  <c:v>1.3603645229413101E-2</c:v>
                </c:pt>
                <c:pt idx="2486">
                  <c:v>4.5329140990002801E-3</c:v>
                </c:pt>
                <c:pt idx="2487">
                  <c:v>-8.5836272613141907E-3</c:v>
                </c:pt>
                <c:pt idx="2488">
                  <c:v>-1.2388098833587401E-2</c:v>
                </c:pt>
                <c:pt idx="2489">
                  <c:v>-1.0253693890333201E-2</c:v>
                </c:pt>
                <c:pt idx="2490">
                  <c:v>-1.4439439086301201E-2</c:v>
                </c:pt>
                <c:pt idx="2491">
                  <c:v>-2.56672999500419E-2</c:v>
                </c:pt>
                <c:pt idx="2492">
                  <c:v>-2.8650956002392099E-2</c:v>
                </c:pt>
                <c:pt idx="2493">
                  <c:v>-1.11652035449592E-2</c:v>
                </c:pt>
                <c:pt idx="2494">
                  <c:v>1.5756792625345101E-2</c:v>
                </c:pt>
                <c:pt idx="2495">
                  <c:v>2.6725446845954799E-2</c:v>
                </c:pt>
                <c:pt idx="2496">
                  <c:v>1.0579185821571401E-2</c:v>
                </c:pt>
                <c:pt idx="2497">
                  <c:v>-1.39046893997235E-2</c:v>
                </c:pt>
                <c:pt idx="2498">
                  <c:v>-1.9155972941868701E-2</c:v>
                </c:pt>
                <c:pt idx="2499">
                  <c:v>-1.6734609976813801E-3</c:v>
                </c:pt>
                <c:pt idx="2500">
                  <c:v>1.4708908632513401E-2</c:v>
                </c:pt>
                <c:pt idx="2501">
                  <c:v>9.5569737086137301E-3</c:v>
                </c:pt>
                <c:pt idx="2502">
                  <c:v>-9.0627465099125792E-3</c:v>
                </c:pt>
                <c:pt idx="2503">
                  <c:v>-1.6699151050121298E-2</c:v>
                </c:pt>
                <c:pt idx="2504">
                  <c:v>-4.2134179230277598E-3</c:v>
                </c:pt>
                <c:pt idx="2505">
                  <c:v>8.6403639702273202E-3</c:v>
                </c:pt>
                <c:pt idx="2506">
                  <c:v>2.2848087373710498E-3</c:v>
                </c:pt>
                <c:pt idx="2507">
                  <c:v>-1.71748867604198E-2</c:v>
                </c:pt>
                <c:pt idx="2508">
                  <c:v>-2.4372755562990799E-2</c:v>
                </c:pt>
                <c:pt idx="2509">
                  <c:v>-8.3582228440835394E-3</c:v>
                </c:pt>
                <c:pt idx="2510">
                  <c:v>1.5294539836636801E-2</c:v>
                </c:pt>
                <c:pt idx="2511">
                  <c:v>2.4379778631380501E-2</c:v>
                </c:pt>
                <c:pt idx="2512">
                  <c:v>1.50097447069655E-2</c:v>
                </c:pt>
                <c:pt idx="2513">
                  <c:v>5.2126514333468198E-3</c:v>
                </c:pt>
                <c:pt idx="2514">
                  <c:v>6.3455553075591501E-3</c:v>
                </c:pt>
                <c:pt idx="2515">
                  <c:v>9.2814465202035405E-3</c:v>
                </c:pt>
                <c:pt idx="2516">
                  <c:v>-1.0242818211731899E-3</c:v>
                </c:pt>
                <c:pt idx="2517">
                  <c:v>-2.11661822317342E-2</c:v>
                </c:pt>
                <c:pt idx="2518">
                  <c:v>-3.1391126447297399E-2</c:v>
                </c:pt>
                <c:pt idx="2519">
                  <c:v>-2.1595414072442198E-2</c:v>
                </c:pt>
                <c:pt idx="2520">
                  <c:v>-4.2043963479969403E-3</c:v>
                </c:pt>
                <c:pt idx="2521">
                  <c:v>1.9544602747882198E-3</c:v>
                </c:pt>
                <c:pt idx="2522">
                  <c:v>-5.6965783380568498E-3</c:v>
                </c:pt>
                <c:pt idx="2523">
                  <c:v>-1.1901022822090299E-2</c:v>
                </c:pt>
                <c:pt idx="2524">
                  <c:v>-4.4675656286106797E-3</c:v>
                </c:pt>
                <c:pt idx="2525">
                  <c:v>1.08224799558728E-2</c:v>
                </c:pt>
                <c:pt idx="2526">
                  <c:v>1.8830183251983199E-2</c:v>
                </c:pt>
                <c:pt idx="2527">
                  <c:v>1.45475706256543E-2</c:v>
                </c:pt>
                <c:pt idx="2528">
                  <c:v>6.8369935336981902E-3</c:v>
                </c:pt>
                <c:pt idx="2529">
                  <c:v>2.0776323370826398E-3</c:v>
                </c:pt>
                <c:pt idx="2530">
                  <c:v>-1.83590680265968E-3</c:v>
                </c:pt>
                <c:pt idx="2531">
                  <c:v>-7.9221671489872105E-3</c:v>
                </c:pt>
                <c:pt idx="2532">
                  <c:v>-1.2449205535921101E-2</c:v>
                </c:pt>
                <c:pt idx="2533">
                  <c:v>-8.3605581787402992E-3</c:v>
                </c:pt>
                <c:pt idx="2534">
                  <c:v>6.8633028887813503E-4</c:v>
                </c:pt>
                <c:pt idx="2535">
                  <c:v>2.6898224340035802E-3</c:v>
                </c:pt>
                <c:pt idx="2536">
                  <c:v>-7.3728042704820796E-3</c:v>
                </c:pt>
                <c:pt idx="2537">
                  <c:v>-1.7892882813069201E-2</c:v>
                </c:pt>
                <c:pt idx="2538">
                  <c:v>-1.4309155382931101E-2</c:v>
                </c:pt>
                <c:pt idx="2539">
                  <c:v>3.3231783511558101E-3</c:v>
                </c:pt>
                <c:pt idx="2540">
                  <c:v>2.0479766457633299E-2</c:v>
                </c:pt>
                <c:pt idx="2541">
                  <c:v>2.2689682283523499E-2</c:v>
                </c:pt>
                <c:pt idx="2542">
                  <c:v>1.2353126806571199E-2</c:v>
                </c:pt>
                <c:pt idx="2543">
                  <c:v>2.6555830374220498E-3</c:v>
                </c:pt>
                <c:pt idx="2544">
                  <c:v>-1.3129312373378801E-3</c:v>
                </c:pt>
                <c:pt idx="2545">
                  <c:v>-4.52405194951067E-3</c:v>
                </c:pt>
                <c:pt idx="2546">
                  <c:v>-1.05314678554957E-2</c:v>
                </c:pt>
                <c:pt idx="2547">
                  <c:v>-1.42342427885883E-2</c:v>
                </c:pt>
                <c:pt idx="2548">
                  <c:v>-1.037278632531E-2</c:v>
                </c:pt>
                <c:pt idx="2549">
                  <c:v>-3.4431360842675802E-3</c:v>
                </c:pt>
                <c:pt idx="2550">
                  <c:v>-4.1158295285786597E-3</c:v>
                </c:pt>
                <c:pt idx="2551">
                  <c:v>-1.5487432808621601E-2</c:v>
                </c:pt>
                <c:pt idx="2552">
                  <c:v>-2.3936430326273999E-2</c:v>
                </c:pt>
                <c:pt idx="2553">
                  <c:v>-1.5660464155552601E-2</c:v>
                </c:pt>
                <c:pt idx="2554">
                  <c:v>6.17132955545013E-3</c:v>
                </c:pt>
                <c:pt idx="2555">
                  <c:v>2.2818465186897698E-2</c:v>
                </c:pt>
                <c:pt idx="2556">
                  <c:v>1.9071280934786002E-2</c:v>
                </c:pt>
                <c:pt idx="2557">
                  <c:v>1.2106808128465301E-3</c:v>
                </c:pt>
                <c:pt idx="2558">
                  <c:v>-1.06354023968865E-2</c:v>
                </c:pt>
                <c:pt idx="2559">
                  <c:v>-5.3526930619248502E-3</c:v>
                </c:pt>
                <c:pt idx="2560">
                  <c:v>8.3644734070113802E-3</c:v>
                </c:pt>
                <c:pt idx="2561">
                  <c:v>1.45200052853755E-2</c:v>
                </c:pt>
                <c:pt idx="2562">
                  <c:v>7.11131522076517E-3</c:v>
                </c:pt>
                <c:pt idx="2563">
                  <c:v>-7.0270140121079204E-3</c:v>
                </c:pt>
                <c:pt idx="2564">
                  <c:v>-1.5276731828785599E-2</c:v>
                </c:pt>
                <c:pt idx="2565">
                  <c:v>-1.23942383391173E-2</c:v>
                </c:pt>
                <c:pt idx="2566">
                  <c:v>-3.9614709615558904E-3</c:v>
                </c:pt>
                <c:pt idx="2567">
                  <c:v>1.2209892143487701E-3</c:v>
                </c:pt>
                <c:pt idx="2568">
                  <c:v>-1.76598097787757E-3</c:v>
                </c:pt>
                <c:pt idx="2569">
                  <c:v>-1.02156391683663E-2</c:v>
                </c:pt>
                <c:pt idx="2570">
                  <c:v>-1.5830025719407299E-2</c:v>
                </c:pt>
                <c:pt idx="2571">
                  <c:v>-1.14097739577296E-2</c:v>
                </c:pt>
                <c:pt idx="2572">
                  <c:v>1.1048758876352699E-3</c:v>
                </c:pt>
                <c:pt idx="2573">
                  <c:v>1.26720950224484E-2</c:v>
                </c:pt>
                <c:pt idx="2574">
                  <c:v>1.44044945227919E-2</c:v>
                </c:pt>
                <c:pt idx="2575">
                  <c:v>8.5493735939409302E-3</c:v>
                </c:pt>
                <c:pt idx="2576">
                  <c:v>3.3930468326453301E-3</c:v>
                </c:pt>
                <c:pt idx="2577">
                  <c:v>3.57394468717788E-3</c:v>
                </c:pt>
                <c:pt idx="2578">
                  <c:v>3.8494166308769701E-3</c:v>
                </c:pt>
                <c:pt idx="2579">
                  <c:v>-3.9299224606656703E-3</c:v>
                </c:pt>
                <c:pt idx="2580">
                  <c:v>-1.6371209512382301E-2</c:v>
                </c:pt>
                <c:pt idx="2581">
                  <c:v>-2.1378483850871099E-2</c:v>
                </c:pt>
                <c:pt idx="2582">
                  <c:v>-9.1772796910385007E-3</c:v>
                </c:pt>
                <c:pt idx="2583">
                  <c:v>9.0196967174220807E-3</c:v>
                </c:pt>
                <c:pt idx="2584">
                  <c:v>1.55719043360246E-2</c:v>
                </c:pt>
                <c:pt idx="2585">
                  <c:v>2.3699128364269599E-3</c:v>
                </c:pt>
                <c:pt idx="2586">
                  <c:v>-1.7788760928359501E-2</c:v>
                </c:pt>
                <c:pt idx="2587">
                  <c:v>-2.5929103386662499E-2</c:v>
                </c:pt>
                <c:pt idx="2588">
                  <c:v>-1.50795648722633E-2</c:v>
                </c:pt>
                <c:pt idx="2589">
                  <c:v>3.4695647293427898E-3</c:v>
                </c:pt>
                <c:pt idx="2590">
                  <c:v>1.59482352778559E-2</c:v>
                </c:pt>
                <c:pt idx="2591">
                  <c:v>1.7984428564871799E-2</c:v>
                </c:pt>
                <c:pt idx="2592">
                  <c:v>1.4563268935072499E-2</c:v>
                </c:pt>
                <c:pt idx="2593">
                  <c:v>7.5511707853185197E-3</c:v>
                </c:pt>
                <c:pt idx="2594">
                  <c:v>-1.7630681728702401E-3</c:v>
                </c:pt>
                <c:pt idx="2595">
                  <c:v>-1.1505912304425501E-2</c:v>
                </c:pt>
                <c:pt idx="2596">
                  <c:v>-1.5189973146485901E-2</c:v>
                </c:pt>
                <c:pt idx="2597">
                  <c:v>-1.13706060241585E-2</c:v>
                </c:pt>
                <c:pt idx="2598">
                  <c:v>-6.17214331848338E-3</c:v>
                </c:pt>
                <c:pt idx="2599">
                  <c:v>-7.58954692820271E-3</c:v>
                </c:pt>
                <c:pt idx="2600">
                  <c:v>-1.25570201599616E-2</c:v>
                </c:pt>
                <c:pt idx="2601">
                  <c:v>-1.0895242660399301E-2</c:v>
                </c:pt>
                <c:pt idx="2602">
                  <c:v>1.4071848312000399E-3</c:v>
                </c:pt>
                <c:pt idx="2603">
                  <c:v>1.48044197349806E-2</c:v>
                </c:pt>
                <c:pt idx="2604">
                  <c:v>1.6771252986770398E-2</c:v>
                </c:pt>
                <c:pt idx="2605">
                  <c:v>4.9515533959858899E-3</c:v>
                </c:pt>
                <c:pt idx="2606">
                  <c:v>-8.6842954056607496E-3</c:v>
                </c:pt>
                <c:pt idx="2607">
                  <c:v>-1.25907227479608E-2</c:v>
                </c:pt>
                <c:pt idx="2608">
                  <c:v>-7.6468601790957002E-3</c:v>
                </c:pt>
                <c:pt idx="2609">
                  <c:v>-2.04270264159046E-3</c:v>
                </c:pt>
                <c:pt idx="2610" formatCode="0.00E+00">
                  <c:v>-2.74504145063737E-6</c:v>
                </c:pt>
                <c:pt idx="2611">
                  <c:v>1.6151127753599301E-3</c:v>
                </c:pt>
                <c:pt idx="2612">
                  <c:v>4.3489634293385404E-3</c:v>
                </c:pt>
                <c:pt idx="2613">
                  <c:v>5.1557875079951999E-3</c:v>
                </c:pt>
                <c:pt idx="2614">
                  <c:v>1.10037158281346E-3</c:v>
                </c:pt>
                <c:pt idx="2615">
                  <c:v>-1.55163160339838E-3</c:v>
                </c:pt>
                <c:pt idx="2616">
                  <c:v>5.5049557375799396E-3</c:v>
                </c:pt>
                <c:pt idx="2617">
                  <c:v>1.8208722245561301E-2</c:v>
                </c:pt>
                <c:pt idx="2618">
                  <c:v>2.1220172314089399E-2</c:v>
                </c:pt>
                <c:pt idx="2619">
                  <c:v>5.5889172734667697E-3</c:v>
                </c:pt>
                <c:pt idx="2620">
                  <c:v>-1.7622684699949199E-2</c:v>
                </c:pt>
                <c:pt idx="2621">
                  <c:v>-2.84457700928459E-2</c:v>
                </c:pt>
                <c:pt idx="2622">
                  <c:v>-1.8879165898506901E-2</c:v>
                </c:pt>
                <c:pt idx="2623">
                  <c:v>-2.9250384741131299E-3</c:v>
                </c:pt>
                <c:pt idx="2624">
                  <c:v>1.8943146233279E-3</c:v>
                </c:pt>
                <c:pt idx="2625">
                  <c:v>-4.83298032433057E-3</c:v>
                </c:pt>
                <c:pt idx="2626">
                  <c:v>-8.0065313727915605E-3</c:v>
                </c:pt>
                <c:pt idx="2627">
                  <c:v>-2.71162909800979E-4</c:v>
                </c:pt>
                <c:pt idx="2628">
                  <c:v>9.0731987952876198E-3</c:v>
                </c:pt>
                <c:pt idx="2629">
                  <c:v>7.0204750253612704E-3</c:v>
                </c:pt>
                <c:pt idx="2630">
                  <c:v>-4.6041045268384196E-3</c:v>
                </c:pt>
                <c:pt idx="2631">
                  <c:v>-1.00115412984399E-2</c:v>
                </c:pt>
                <c:pt idx="2632">
                  <c:v>-1.7107367569281599E-3</c:v>
                </c:pt>
                <c:pt idx="2633">
                  <c:v>1.08312941034892E-2</c:v>
                </c:pt>
                <c:pt idx="2634">
                  <c:v>1.1325026391152499E-2</c:v>
                </c:pt>
                <c:pt idx="2635">
                  <c:v>1.13096093975407E-3</c:v>
                </c:pt>
                <c:pt idx="2636">
                  <c:v>-7.0887802225996603E-3</c:v>
                </c:pt>
                <c:pt idx="2637">
                  <c:v>-2.94935924786146E-3</c:v>
                </c:pt>
                <c:pt idx="2638">
                  <c:v>5.2077759937311204E-3</c:v>
                </c:pt>
                <c:pt idx="2639">
                  <c:v>4.0793577653809804E-3</c:v>
                </c:pt>
                <c:pt idx="2640">
                  <c:v>-9.1374107952477395E-3</c:v>
                </c:pt>
                <c:pt idx="2641">
                  <c:v>-2.03229007655258E-2</c:v>
                </c:pt>
                <c:pt idx="2642">
                  <c:v>-1.7444767190908698E-2</c:v>
                </c:pt>
                <c:pt idx="2643">
                  <c:v>-4.3299482350807701E-3</c:v>
                </c:pt>
                <c:pt idx="2644">
                  <c:v>5.5028134691665299E-3</c:v>
                </c:pt>
                <c:pt idx="2645">
                  <c:v>6.6256462182353202E-3</c:v>
                </c:pt>
                <c:pt idx="2646">
                  <c:v>4.2034501930202604E-3</c:v>
                </c:pt>
                <c:pt idx="2647">
                  <c:v>3.85529767422286E-3</c:v>
                </c:pt>
                <c:pt idx="2648">
                  <c:v>3.0156978055507402E-3</c:v>
                </c:pt>
                <c:pt idx="2649">
                  <c:v>-2.2709078652848602E-3</c:v>
                </c:pt>
                <c:pt idx="2650">
                  <c:v>-6.9256170025039599E-3</c:v>
                </c:pt>
                <c:pt idx="2651">
                  <c:v>-1.6276061824144099E-3</c:v>
                </c:pt>
                <c:pt idx="2652">
                  <c:v>1.24974438209009E-2</c:v>
                </c:pt>
                <c:pt idx="2653">
                  <c:v>1.9387033681749401E-2</c:v>
                </c:pt>
                <c:pt idx="2654">
                  <c:v>7.4482024093883801E-3</c:v>
                </c:pt>
                <c:pt idx="2655">
                  <c:v>-1.5868062178237E-2</c:v>
                </c:pt>
                <c:pt idx="2656">
                  <c:v>-2.6600673814894601E-2</c:v>
                </c:pt>
                <c:pt idx="2657">
                  <c:v>-1.10473398292423E-2</c:v>
                </c:pt>
                <c:pt idx="2658">
                  <c:v>1.7178104558577999E-2</c:v>
                </c:pt>
                <c:pt idx="2659">
                  <c:v>3.0802895036263999E-2</c:v>
                </c:pt>
                <c:pt idx="2660">
                  <c:v>2.0682782717339102E-2</c:v>
                </c:pt>
                <c:pt idx="2661">
                  <c:v>1.59611563633577E-3</c:v>
                </c:pt>
                <c:pt idx="2662">
                  <c:v>-4.8984046024839302E-3</c:v>
                </c:pt>
                <c:pt idx="2663">
                  <c:v>3.35135047063244E-3</c:v>
                </c:pt>
                <c:pt idx="2664">
                  <c:v>1.0926332704713999E-2</c:v>
                </c:pt>
                <c:pt idx="2665">
                  <c:v>1.63102431375094E-3</c:v>
                </c:pt>
                <c:pt idx="2666">
                  <c:v>-1.5669983136124901E-2</c:v>
                </c:pt>
                <c:pt idx="2667">
                  <c:v>-2.1131431123816002E-2</c:v>
                </c:pt>
                <c:pt idx="2668">
                  <c:v>-6.6047075282491098E-3</c:v>
                </c:pt>
                <c:pt idx="2669">
                  <c:v>1.45534473326796E-2</c:v>
                </c:pt>
                <c:pt idx="2670">
                  <c:v>2.25562436134026E-2</c:v>
                </c:pt>
                <c:pt idx="2671">
                  <c:v>1.2169787947109901E-2</c:v>
                </c:pt>
                <c:pt idx="2672">
                  <c:v>-3.4827849217938102E-3</c:v>
                </c:pt>
                <c:pt idx="2673">
                  <c:v>-8.6826879419151202E-3</c:v>
                </c:pt>
                <c:pt idx="2674">
                  <c:v>-5.6426008652916996E-3</c:v>
                </c:pt>
                <c:pt idx="2675">
                  <c:v>-7.0540755810108904E-3</c:v>
                </c:pt>
                <c:pt idx="2676">
                  <c:v>-1.7481146671215999E-2</c:v>
                </c:pt>
                <c:pt idx="2677">
                  <c:v>-2.5094343036669499E-2</c:v>
                </c:pt>
                <c:pt idx="2678">
                  <c:v>-1.6960903470241099E-2</c:v>
                </c:pt>
                <c:pt idx="2679">
                  <c:v>4.45277015982399E-3</c:v>
                </c:pt>
                <c:pt idx="2680">
                  <c:v>1.8542007017991299E-2</c:v>
                </c:pt>
                <c:pt idx="2681">
                  <c:v>1.05158809044659E-2</c:v>
                </c:pt>
                <c:pt idx="2682">
                  <c:v>-1.1369823943731001E-2</c:v>
                </c:pt>
                <c:pt idx="2683">
                  <c:v>-2.1439109999275299E-2</c:v>
                </c:pt>
                <c:pt idx="2684">
                  <c:v>-6.45853001241984E-3</c:v>
                </c:pt>
                <c:pt idx="2685">
                  <c:v>2.14130198708628E-2</c:v>
                </c:pt>
                <c:pt idx="2686">
                  <c:v>3.5182560224127302E-2</c:v>
                </c:pt>
                <c:pt idx="2687">
                  <c:v>2.3356057768160101E-2</c:v>
                </c:pt>
                <c:pt idx="2688">
                  <c:v>7.1180435366565104E-4</c:v>
                </c:pt>
                <c:pt idx="2689">
                  <c:v>-1.0954196248683899E-2</c:v>
                </c:pt>
                <c:pt idx="2690">
                  <c:v>-5.9717558474776901E-3</c:v>
                </c:pt>
                <c:pt idx="2691">
                  <c:v>2.4312019938014001E-3</c:v>
                </c:pt>
                <c:pt idx="2692">
                  <c:v>3.0775915089662899E-3</c:v>
                </c:pt>
                <c:pt idx="2693">
                  <c:v>-2.19027484694623E-3</c:v>
                </c:pt>
                <c:pt idx="2694">
                  <c:v>-1.41576296173511E-3</c:v>
                </c:pt>
                <c:pt idx="2695">
                  <c:v>6.9011082982409697E-3</c:v>
                </c:pt>
                <c:pt idx="2696">
                  <c:v>1.1013911919878199E-2</c:v>
                </c:pt>
                <c:pt idx="2697">
                  <c:v>2.90530281118175E-3</c:v>
                </c:pt>
                <c:pt idx="2698">
                  <c:v>-9.6835843327130206E-3</c:v>
                </c:pt>
                <c:pt idx="2699">
                  <c:v>-1.09489718979795E-2</c:v>
                </c:pt>
                <c:pt idx="2700">
                  <c:v>1.4476493440096301E-3</c:v>
                </c:pt>
                <c:pt idx="2701">
                  <c:v>1.5896469646543201E-2</c:v>
                </c:pt>
                <c:pt idx="2702">
                  <c:v>1.7105612614724399E-2</c:v>
                </c:pt>
                <c:pt idx="2703">
                  <c:v>4.4480547759208596E-3</c:v>
                </c:pt>
                <c:pt idx="2704">
                  <c:v>-1.17476494002194E-2</c:v>
                </c:pt>
                <c:pt idx="2705">
                  <c:v>-1.9286176472480002E-2</c:v>
                </c:pt>
                <c:pt idx="2706">
                  <c:v>-1.71271501213533E-2</c:v>
                </c:pt>
                <c:pt idx="2707">
                  <c:v>-7.7566963731017799E-3</c:v>
                </c:pt>
                <c:pt idx="2708">
                  <c:v>5.4435288465508403E-3</c:v>
                </c:pt>
                <c:pt idx="2709">
                  <c:v>1.7932038190966601E-2</c:v>
                </c:pt>
                <c:pt idx="2710">
                  <c:v>2.17132815131027E-2</c:v>
                </c:pt>
                <c:pt idx="2711">
                  <c:v>1.18067092839654E-2</c:v>
                </c:pt>
                <c:pt idx="2712">
                  <c:v>-5.4191882415996102E-3</c:v>
                </c:pt>
                <c:pt idx="2713">
                  <c:v>-1.63957227331363E-2</c:v>
                </c:pt>
                <c:pt idx="2714">
                  <c:v>-1.2813524216787499E-2</c:v>
                </c:pt>
                <c:pt idx="2715">
                  <c:v>-3.0864507939800802E-3</c:v>
                </c:pt>
                <c:pt idx="2716">
                  <c:v>-5.8631211585110298E-4</c:v>
                </c:pt>
                <c:pt idx="2717">
                  <c:v>-7.6502987129057698E-3</c:v>
                </c:pt>
                <c:pt idx="2718">
                  <c:v>-1.2455960263254301E-2</c:v>
                </c:pt>
                <c:pt idx="2719">
                  <c:v>-5.0457066274103403E-3</c:v>
                </c:pt>
                <c:pt idx="2720">
                  <c:v>1.0566908575452699E-2</c:v>
                </c:pt>
                <c:pt idx="2721">
                  <c:v>1.9604442114844401E-2</c:v>
                </c:pt>
                <c:pt idx="2722">
                  <c:v>1.43632098354131E-2</c:v>
                </c:pt>
                <c:pt idx="2723">
                  <c:v>6.6516277530986303E-4</c:v>
                </c:pt>
                <c:pt idx="2724">
                  <c:v>-1.16211341627998E-2</c:v>
                </c:pt>
                <c:pt idx="2725">
                  <c:v>-1.77912350956448E-2</c:v>
                </c:pt>
                <c:pt idx="2726">
                  <c:v>-1.8003818309130198E-2</c:v>
                </c:pt>
                <c:pt idx="2727">
                  <c:v>-9.9731877704696392E-3</c:v>
                </c:pt>
                <c:pt idx="2728">
                  <c:v>5.1049677649135502E-3</c:v>
                </c:pt>
                <c:pt idx="2729">
                  <c:v>2.0338169011407201E-2</c:v>
                </c:pt>
                <c:pt idx="2730">
                  <c:v>2.0371154829260898E-2</c:v>
                </c:pt>
                <c:pt idx="2731">
                  <c:v>3.5610147039334102E-3</c:v>
                </c:pt>
                <c:pt idx="2732">
                  <c:v>-1.7513367206348801E-2</c:v>
                </c:pt>
                <c:pt idx="2733">
                  <c:v>-2.13591472472681E-2</c:v>
                </c:pt>
                <c:pt idx="2734">
                  <c:v>-7.5539726934863499E-3</c:v>
                </c:pt>
                <c:pt idx="2735">
                  <c:v>7.9269142840645204E-3</c:v>
                </c:pt>
                <c:pt idx="2736">
                  <c:v>9.6645794766875605E-3</c:v>
                </c:pt>
                <c:pt idx="2737">
                  <c:v>4.1529837470509904E-3</c:v>
                </c:pt>
                <c:pt idx="2738">
                  <c:v>5.8756128351249203E-3</c:v>
                </c:pt>
                <c:pt idx="2739">
                  <c:v>1.6646831737409801E-2</c:v>
                </c:pt>
                <c:pt idx="2740">
                  <c:v>2.2926098918137801E-2</c:v>
                </c:pt>
                <c:pt idx="2741">
                  <c:v>1.48705588066908E-2</c:v>
                </c:pt>
                <c:pt idx="2742">
                  <c:v>3.65433939775069E-3</c:v>
                </c:pt>
                <c:pt idx="2743">
                  <c:v>6.5131255993521398E-3</c:v>
                </c:pt>
                <c:pt idx="2744">
                  <c:v>2.0077446032997201E-2</c:v>
                </c:pt>
                <c:pt idx="2745">
                  <c:v>1.9154036283538199E-2</c:v>
                </c:pt>
                <c:pt idx="2746">
                  <c:v>-1.0513655331617499E-2</c:v>
                </c:pt>
                <c:pt idx="2747">
                  <c:v>-4.8226857799409599E-2</c:v>
                </c:pt>
                <c:pt idx="2748">
                  <c:v>-5.7704776701621399E-2</c:v>
                </c:pt>
                <c:pt idx="2749">
                  <c:v>-2.7257936219677301E-2</c:v>
                </c:pt>
                <c:pt idx="2750">
                  <c:v>1.39044263111101E-2</c:v>
                </c:pt>
                <c:pt idx="2751">
                  <c:v>2.96461769367087E-2</c:v>
                </c:pt>
                <c:pt idx="2752">
                  <c:v>1.6777077241697299E-2</c:v>
                </c:pt>
                <c:pt idx="2753">
                  <c:v>2.9279714176527298E-3</c:v>
                </c:pt>
                <c:pt idx="2754">
                  <c:v>1.02355948096601E-2</c:v>
                </c:pt>
                <c:pt idx="2755">
                  <c:v>2.87509584568089E-2</c:v>
                </c:pt>
                <c:pt idx="2756">
                  <c:v>3.3498754230791801E-2</c:v>
                </c:pt>
                <c:pt idx="2757">
                  <c:v>1.8312414590977402E-2</c:v>
                </c:pt>
                <c:pt idx="2758">
                  <c:v>2.9811338953970698E-3</c:v>
                </c:pt>
                <c:pt idx="2759">
                  <c:v>4.62062311971398E-3</c:v>
                </c:pt>
                <c:pt idx="2760">
                  <c:v>1.42702502528871E-2</c:v>
                </c:pt>
                <c:pt idx="2761">
                  <c:v>1.05638012891104E-2</c:v>
                </c:pt>
                <c:pt idx="2762">
                  <c:v>-1.07497418537599E-2</c:v>
                </c:pt>
                <c:pt idx="2763">
                  <c:v>-2.90077201588342E-2</c:v>
                </c:pt>
                <c:pt idx="2764">
                  <c:v>-2.2397041458145198E-2</c:v>
                </c:pt>
                <c:pt idx="2765">
                  <c:v>4.74764942159392E-3</c:v>
                </c:pt>
                <c:pt idx="2766">
                  <c:v>2.7366116501612602E-2</c:v>
                </c:pt>
                <c:pt idx="2767">
                  <c:v>2.7720107615679099E-2</c:v>
                </c:pt>
                <c:pt idx="2768">
                  <c:v>1.3307285757019401E-2</c:v>
                </c:pt>
                <c:pt idx="2769">
                  <c:v>2.8584915551501098E-3</c:v>
                </c:pt>
                <c:pt idx="2770">
                  <c:v>4.6619990515833201E-3</c:v>
                </c:pt>
                <c:pt idx="2771">
                  <c:v>1.2780144015968799E-2</c:v>
                </c:pt>
                <c:pt idx="2772">
                  <c:v>1.8707055663550499E-2</c:v>
                </c:pt>
                <c:pt idx="2773">
                  <c:v>2.1798217634712298E-2</c:v>
                </c:pt>
                <c:pt idx="2774">
                  <c:v>2.2602236670138599E-2</c:v>
                </c:pt>
                <c:pt idx="2775">
                  <c:v>1.7825709324267299E-2</c:v>
                </c:pt>
                <c:pt idx="2776">
                  <c:v>3.5196630067346798E-3</c:v>
                </c:pt>
                <c:pt idx="2777">
                  <c:v>-1.52824489697452E-2</c:v>
                </c:pt>
                <c:pt idx="2778">
                  <c:v>-2.6296987551993299E-2</c:v>
                </c:pt>
                <c:pt idx="2779">
                  <c:v>-2.45435786235783E-2</c:v>
                </c:pt>
                <c:pt idx="2780">
                  <c:v>-1.91801297697658E-2</c:v>
                </c:pt>
                <c:pt idx="2781">
                  <c:v>-2.2288468620735601E-2</c:v>
                </c:pt>
                <c:pt idx="2782">
                  <c:v>-3.12475651830901E-2</c:v>
                </c:pt>
                <c:pt idx="2783">
                  <c:v>-2.86517597906637E-2</c:v>
                </c:pt>
                <c:pt idx="2784">
                  <c:v>-3.4123708862391498E-3</c:v>
                </c:pt>
                <c:pt idx="2785">
                  <c:v>3.1186278053104401E-2</c:v>
                </c:pt>
                <c:pt idx="2786">
                  <c:v>5.1054856183124497E-2</c:v>
                </c:pt>
                <c:pt idx="2787">
                  <c:v>4.1538145318097602E-2</c:v>
                </c:pt>
                <c:pt idx="2788">
                  <c:v>1.52000222351699E-2</c:v>
                </c:pt>
                <c:pt idx="2789">
                  <c:v>-6.9197462104364001E-3</c:v>
                </c:pt>
                <c:pt idx="2790">
                  <c:v>-1.22537837493913E-2</c:v>
                </c:pt>
                <c:pt idx="2791">
                  <c:v>-1.0183752149748799E-2</c:v>
                </c:pt>
                <c:pt idx="2792">
                  <c:v>-1.25016804041959E-2</c:v>
                </c:pt>
                <c:pt idx="2793">
                  <c:v>-2.1210329399964801E-2</c:v>
                </c:pt>
                <c:pt idx="2794">
                  <c:v>-2.6045796661548801E-2</c:v>
                </c:pt>
                <c:pt idx="2795">
                  <c:v>-2.0935781451669098E-2</c:v>
                </c:pt>
                <c:pt idx="2796">
                  <c:v>-8.0343356712808903E-3</c:v>
                </c:pt>
                <c:pt idx="2797">
                  <c:v>5.6766977650133301E-3</c:v>
                </c:pt>
                <c:pt idx="2798">
                  <c:v>1.85658689563174E-2</c:v>
                </c:pt>
                <c:pt idx="2799">
                  <c:v>3.0449876523176399E-2</c:v>
                </c:pt>
                <c:pt idx="2800">
                  <c:v>3.7639103317653397E-2</c:v>
                </c:pt>
                <c:pt idx="2801">
                  <c:v>3.3283816774786902E-2</c:v>
                </c:pt>
                <c:pt idx="2802">
                  <c:v>1.6073753093702799E-2</c:v>
                </c:pt>
                <c:pt idx="2803">
                  <c:v>-5.7379780052567797E-3</c:v>
                </c:pt>
                <c:pt idx="2804">
                  <c:v>-1.8081487650114601E-2</c:v>
                </c:pt>
                <c:pt idx="2805">
                  <c:v>-1.6328146862093499E-2</c:v>
                </c:pt>
                <c:pt idx="2806">
                  <c:v>-8.7666083388572898E-3</c:v>
                </c:pt>
                <c:pt idx="2807">
                  <c:v>-4.81960069349705E-3</c:v>
                </c:pt>
                <c:pt idx="2808">
                  <c:v>-6.8413899809510103E-3</c:v>
                </c:pt>
                <c:pt idx="2809">
                  <c:v>-8.7225188855862106E-3</c:v>
                </c:pt>
                <c:pt idx="2810">
                  <c:v>-6.9989392290019502E-3</c:v>
                </c:pt>
                <c:pt idx="2811">
                  <c:v>-1.13319790752899E-3</c:v>
                </c:pt>
                <c:pt idx="2812">
                  <c:v>4.7356229483826303E-3</c:v>
                </c:pt>
                <c:pt idx="2813">
                  <c:v>1.0485568356864001E-2</c:v>
                </c:pt>
                <c:pt idx="2814">
                  <c:v>1.71528636822352E-2</c:v>
                </c:pt>
                <c:pt idx="2815">
                  <c:v>2.1436392766088601E-2</c:v>
                </c:pt>
                <c:pt idx="2816">
                  <c:v>1.9695472867389499E-2</c:v>
                </c:pt>
                <c:pt idx="2817">
                  <c:v>1.0745501741898001E-2</c:v>
                </c:pt>
                <c:pt idx="2818">
                  <c:v>-8.6707981487868101E-4</c:v>
                </c:pt>
                <c:pt idx="2819">
                  <c:v>-9.6795007027380107E-3</c:v>
                </c:pt>
                <c:pt idx="2820">
                  <c:v>-1.2319041244156399E-2</c:v>
                </c:pt>
                <c:pt idx="2821">
                  <c:v>-1.0493189776849E-2</c:v>
                </c:pt>
                <c:pt idx="2822">
                  <c:v>-6.1616199783918304E-3</c:v>
                </c:pt>
                <c:pt idx="2823">
                  <c:v>-1.5109315305481601E-4</c:v>
                </c:pt>
                <c:pt idx="2824">
                  <c:v>4.3005192087718202E-3</c:v>
                </c:pt>
                <c:pt idx="2825">
                  <c:v>7.4683311867798999E-4</c:v>
                </c:pt>
                <c:pt idx="2826">
                  <c:v>-9.2614256990298394E-3</c:v>
                </c:pt>
                <c:pt idx="2827">
                  <c:v>-1.5311653927956401E-2</c:v>
                </c:pt>
                <c:pt idx="2828">
                  <c:v>-4.0701490490421101E-3</c:v>
                </c:pt>
                <c:pt idx="2829">
                  <c:v>2.1965496321862499E-2</c:v>
                </c:pt>
                <c:pt idx="2830">
                  <c:v>4.2672338119266899E-2</c:v>
                </c:pt>
                <c:pt idx="2831">
                  <c:v>3.7245207798094197E-2</c:v>
                </c:pt>
                <c:pt idx="2832">
                  <c:v>6.71431165574282E-3</c:v>
                </c:pt>
                <c:pt idx="2833">
                  <c:v>-2.37139400242284E-2</c:v>
                </c:pt>
                <c:pt idx="2834">
                  <c:v>-3.3133516264444399E-2</c:v>
                </c:pt>
                <c:pt idx="2835">
                  <c:v>-2.2720894560339201E-2</c:v>
                </c:pt>
                <c:pt idx="2836">
                  <c:v>-1.2860453860868599E-2</c:v>
                </c:pt>
                <c:pt idx="2837">
                  <c:v>-1.6047542098325498E-2</c:v>
                </c:pt>
                <c:pt idx="2838">
                  <c:v>-2.4284684810263302E-2</c:v>
                </c:pt>
                <c:pt idx="2839">
                  <c:v>-2.1540002580251599E-2</c:v>
                </c:pt>
                <c:pt idx="2840">
                  <c:v>-5.2027792000562201E-3</c:v>
                </c:pt>
                <c:pt idx="2841">
                  <c:v>1.05992612119323E-2</c:v>
                </c:pt>
                <c:pt idx="2842">
                  <c:v>1.27686026494165E-2</c:v>
                </c:pt>
                <c:pt idx="2843">
                  <c:v>3.7007828598466601E-3</c:v>
                </c:pt>
                <c:pt idx="2844">
                  <c:v>-4.2683856127139798E-3</c:v>
                </c:pt>
                <c:pt idx="2845">
                  <c:v>-2.9658779986336801E-3</c:v>
                </c:pt>
                <c:pt idx="2846">
                  <c:v>2.4313968832349701E-3</c:v>
                </c:pt>
                <c:pt idx="2847">
                  <c:v>4.7961489566768403E-3</c:v>
                </c:pt>
                <c:pt idx="2848">
                  <c:v>6.5512765683478202E-4</c:v>
                </c:pt>
                <c:pt idx="2849">
                  <c:v>-5.9093467503003802E-3</c:v>
                </c:pt>
                <c:pt idx="2850">
                  <c:v>-1.33361605723059E-2</c:v>
                </c:pt>
                <c:pt idx="2851">
                  <c:v>-1.98927800498091E-2</c:v>
                </c:pt>
                <c:pt idx="2852">
                  <c:v>-2.4218704079189999E-2</c:v>
                </c:pt>
                <c:pt idx="2853">
                  <c:v>-2.0622140916877699E-2</c:v>
                </c:pt>
                <c:pt idx="2854">
                  <c:v>-9.1326045283716493E-3</c:v>
                </c:pt>
                <c:pt idx="2855">
                  <c:v>4.4576327640157704E-3</c:v>
                </c:pt>
                <c:pt idx="2856">
                  <c:v>1.1628283890586E-2</c:v>
                </c:pt>
                <c:pt idx="2857">
                  <c:v>1.0508081636016299E-2</c:v>
                </c:pt>
                <c:pt idx="2858">
                  <c:v>6.9623480194473597E-3</c:v>
                </c:pt>
                <c:pt idx="2859">
                  <c:v>6.0979277719303898E-3</c:v>
                </c:pt>
                <c:pt idx="2860">
                  <c:v>6.4281029201224199E-3</c:v>
                </c:pt>
                <c:pt idx="2861">
                  <c:v>3.06010850587811E-3</c:v>
                </c:pt>
                <c:pt idx="2862">
                  <c:v>-5.6857984746539296E-3</c:v>
                </c:pt>
                <c:pt idx="2863">
                  <c:v>-1.60424809948107E-2</c:v>
                </c:pt>
                <c:pt idx="2864">
                  <c:v>-2.3313748918814901E-2</c:v>
                </c:pt>
                <c:pt idx="2865">
                  <c:v>-2.5428557847930099E-2</c:v>
                </c:pt>
                <c:pt idx="2866">
                  <c:v>-2.34113654645354E-2</c:v>
                </c:pt>
                <c:pt idx="2867">
                  <c:v>-1.7623707195303401E-2</c:v>
                </c:pt>
                <c:pt idx="2868">
                  <c:v>-9.8101308495778597E-3</c:v>
                </c:pt>
                <c:pt idx="2869">
                  <c:v>-5.7188107025855396E-3</c:v>
                </c:pt>
                <c:pt idx="2870">
                  <c:v>-7.2636307268258401E-3</c:v>
                </c:pt>
                <c:pt idx="2871">
                  <c:v>-9.77868680952226E-3</c:v>
                </c:pt>
                <c:pt idx="2872">
                  <c:v>-5.33909119432994E-3</c:v>
                </c:pt>
                <c:pt idx="2873">
                  <c:v>6.4057845683422997E-3</c:v>
                </c:pt>
                <c:pt idx="2874">
                  <c:v>1.6869574795319201E-2</c:v>
                </c:pt>
                <c:pt idx="2875">
                  <c:v>1.6574898853632301E-2</c:v>
                </c:pt>
                <c:pt idx="2876">
                  <c:v>7.8632658263687594E-3</c:v>
                </c:pt>
                <c:pt idx="2877">
                  <c:v>8.5272017282869304E-4</c:v>
                </c:pt>
                <c:pt idx="2878">
                  <c:v>7.0100282542559598E-4</c:v>
                </c:pt>
                <c:pt idx="2879">
                  <c:v>-1.77008687514277E-3</c:v>
                </c:pt>
                <c:pt idx="2880">
                  <c:v>-1.53258829032557E-2</c:v>
                </c:pt>
                <c:pt idx="2881">
                  <c:v>-3.4642989213362903E-2</c:v>
                </c:pt>
                <c:pt idx="2882">
                  <c:v>-4.0387588313594701E-2</c:v>
                </c:pt>
                <c:pt idx="2883">
                  <c:v>-2.21080913546697E-2</c:v>
                </c:pt>
                <c:pt idx="2884">
                  <c:v>8.8241941520712294E-3</c:v>
                </c:pt>
                <c:pt idx="2885">
                  <c:v>2.9333076339259901E-2</c:v>
                </c:pt>
                <c:pt idx="2886">
                  <c:v>2.7724030094709601E-2</c:v>
                </c:pt>
                <c:pt idx="2887">
                  <c:v>1.42128574722596E-2</c:v>
                </c:pt>
                <c:pt idx="2888">
                  <c:v>5.3149243817395796E-3</c:v>
                </c:pt>
                <c:pt idx="2889">
                  <c:v>4.98784066954416E-3</c:v>
                </c:pt>
                <c:pt idx="2890">
                  <c:v>4.9207063855579601E-3</c:v>
                </c:pt>
                <c:pt idx="2891">
                  <c:v>-2.2802927570475301E-4</c:v>
                </c:pt>
                <c:pt idx="2892">
                  <c:v>-4.0195878359086E-3</c:v>
                </c:pt>
                <c:pt idx="2893">
                  <c:v>1.23095969041059E-3</c:v>
                </c:pt>
                <c:pt idx="2894">
                  <c:v>1.1491702378061E-2</c:v>
                </c:pt>
                <c:pt idx="2895">
                  <c:v>1.37774106925214E-2</c:v>
                </c:pt>
                <c:pt idx="2896">
                  <c:v>7.8860967443744904E-4</c:v>
                </c:pt>
                <c:pt idx="2897">
                  <c:v>-1.7956180466586098E-2</c:v>
                </c:pt>
                <c:pt idx="2898">
                  <c:v>-2.7302433368862001E-2</c:v>
                </c:pt>
                <c:pt idx="2899">
                  <c:v>-2.0003037845036601E-2</c:v>
                </c:pt>
                <c:pt idx="2900">
                  <c:v>-3.1200458191696701E-3</c:v>
                </c:pt>
                <c:pt idx="2901">
                  <c:v>1.1709043303224E-2</c:v>
                </c:pt>
                <c:pt idx="2902">
                  <c:v>1.8583393174427601E-2</c:v>
                </c:pt>
                <c:pt idx="2903">
                  <c:v>1.6718900769359599E-2</c:v>
                </c:pt>
                <c:pt idx="2904">
                  <c:v>8.5272848273347905E-3</c:v>
                </c:pt>
                <c:pt idx="2905">
                  <c:v>-4.46733036613234E-3</c:v>
                </c:pt>
                <c:pt idx="2906">
                  <c:v>-1.5646736648974299E-2</c:v>
                </c:pt>
                <c:pt idx="2907">
                  <c:v>-1.79791084450724E-2</c:v>
                </c:pt>
                <c:pt idx="2908">
                  <c:v>-1.0158509503690299E-2</c:v>
                </c:pt>
                <c:pt idx="2909">
                  <c:v>5.96606725321705E-4</c:v>
                </c:pt>
                <c:pt idx="2910">
                  <c:v>3.7555436357148198E-3</c:v>
                </c:pt>
                <c:pt idx="2911">
                  <c:v>-2.7804798067997101E-3</c:v>
                </c:pt>
                <c:pt idx="2912">
                  <c:v>-1.3882418030523E-2</c:v>
                </c:pt>
                <c:pt idx="2913">
                  <c:v>-1.7090122628161598E-2</c:v>
                </c:pt>
                <c:pt idx="2914">
                  <c:v>-7.3322232609916204E-3</c:v>
                </c:pt>
                <c:pt idx="2915">
                  <c:v>1.21537626082656E-2</c:v>
                </c:pt>
                <c:pt idx="2916">
                  <c:v>3.0805237104542901E-2</c:v>
                </c:pt>
                <c:pt idx="2917">
                  <c:v>3.8051148314201602E-2</c:v>
                </c:pt>
                <c:pt idx="2918">
                  <c:v>2.9352068377473301E-2</c:v>
                </c:pt>
                <c:pt idx="2919">
                  <c:v>9.5891250668451306E-3</c:v>
                </c:pt>
                <c:pt idx="2920">
                  <c:v>-8.1391899709614204E-3</c:v>
                </c:pt>
                <c:pt idx="2921">
                  <c:v>-1.27282232386967E-2</c:v>
                </c:pt>
                <c:pt idx="2922">
                  <c:v>-4.6440092548879599E-3</c:v>
                </c:pt>
                <c:pt idx="2923">
                  <c:v>5.1313866097570096E-3</c:v>
                </c:pt>
                <c:pt idx="2924">
                  <c:v>4.0416184994730301E-3</c:v>
                </c:pt>
                <c:pt idx="2925">
                  <c:v>-7.6520373999250197E-3</c:v>
                </c:pt>
                <c:pt idx="2926">
                  <c:v>-2.16669895474144E-2</c:v>
                </c:pt>
                <c:pt idx="2927">
                  <c:v>-2.87398105553518E-2</c:v>
                </c:pt>
                <c:pt idx="2928">
                  <c:v>-2.8193114421183701E-2</c:v>
                </c:pt>
                <c:pt idx="2929">
                  <c:v>-2.41732396488166E-2</c:v>
                </c:pt>
                <c:pt idx="2930">
                  <c:v>-1.8361706121541501E-2</c:v>
                </c:pt>
                <c:pt idx="2931">
                  <c:v>-9.2074600402018408E-3</c:v>
                </c:pt>
                <c:pt idx="2932">
                  <c:v>2.2638441884343598E-3</c:v>
                </c:pt>
                <c:pt idx="2933">
                  <c:v>8.8322048702023908E-3</c:v>
                </c:pt>
                <c:pt idx="2934">
                  <c:v>8.0351638982834594E-3</c:v>
                </c:pt>
                <c:pt idx="2935">
                  <c:v>5.2719549799035096E-3</c:v>
                </c:pt>
                <c:pt idx="2936">
                  <c:v>8.3645720910323507E-3</c:v>
                </c:pt>
                <c:pt idx="2937">
                  <c:v>1.37544695590067E-2</c:v>
                </c:pt>
                <c:pt idx="2938">
                  <c:v>1.16466548517789E-2</c:v>
                </c:pt>
                <c:pt idx="2939">
                  <c:v>-3.9738230224364004E-3</c:v>
                </c:pt>
                <c:pt idx="2940">
                  <c:v>-2.2724375686870999E-2</c:v>
                </c:pt>
                <c:pt idx="2941">
                  <c:v>-2.9889751686429499E-2</c:v>
                </c:pt>
                <c:pt idx="2942">
                  <c:v>-2.1863088378262101E-2</c:v>
                </c:pt>
                <c:pt idx="2943">
                  <c:v>-1.2451507052582999E-2</c:v>
                </c:pt>
                <c:pt idx="2944">
                  <c:v>-1.3728192153630201E-2</c:v>
                </c:pt>
                <c:pt idx="2945">
                  <c:v>-2.0323174038251301E-2</c:v>
                </c:pt>
                <c:pt idx="2946">
                  <c:v>-1.8452270228339399E-2</c:v>
                </c:pt>
                <c:pt idx="2947">
                  <c:v>-3.2520630049265899E-3</c:v>
                </c:pt>
                <c:pt idx="2948">
                  <c:v>1.3174649812905E-2</c:v>
                </c:pt>
                <c:pt idx="2949">
                  <c:v>1.7628941100971102E-2</c:v>
                </c:pt>
                <c:pt idx="2950">
                  <c:v>1.0150368869510601E-2</c:v>
                </c:pt>
                <c:pt idx="2951">
                  <c:v>3.5340611988199499E-3</c:v>
                </c:pt>
                <c:pt idx="2952">
                  <c:v>2.7435275183148602E-3</c:v>
                </c:pt>
                <c:pt idx="2953">
                  <c:v>-1.9762286396009999E-4</c:v>
                </c:pt>
                <c:pt idx="2954">
                  <c:v>-1.2477548340236099E-2</c:v>
                </c:pt>
                <c:pt idx="2955">
                  <c:v>-2.4993547437702299E-2</c:v>
                </c:pt>
                <c:pt idx="2956">
                  <c:v>-2.12163636777048E-2</c:v>
                </c:pt>
                <c:pt idx="2957">
                  <c:v>2.2019127914842001E-3</c:v>
                </c:pt>
                <c:pt idx="2958">
                  <c:v>2.6983439612009299E-2</c:v>
                </c:pt>
                <c:pt idx="2959">
                  <c:v>2.98689435585279E-2</c:v>
                </c:pt>
                <c:pt idx="2960">
                  <c:v>6.05333307106514E-3</c:v>
                </c:pt>
                <c:pt idx="2961">
                  <c:v>-2.67640056088299E-2</c:v>
                </c:pt>
                <c:pt idx="2962">
                  <c:v>-4.5467625991096002E-2</c:v>
                </c:pt>
                <c:pt idx="2963">
                  <c:v>-4.2133262575788998E-2</c:v>
                </c:pt>
                <c:pt idx="2964">
                  <c:v>-2.3695002623434502E-2</c:v>
                </c:pt>
                <c:pt idx="2965">
                  <c:v>-2.04937479109502E-4</c:v>
                </c:pt>
                <c:pt idx="2966">
                  <c:v>1.86770562822248E-2</c:v>
                </c:pt>
                <c:pt idx="2967">
                  <c:v>2.60356922224198E-2</c:v>
                </c:pt>
                <c:pt idx="2968">
                  <c:v>2.0158986260580099E-2</c:v>
                </c:pt>
                <c:pt idx="2969">
                  <c:v>9.3228318602703794E-3</c:v>
                </c:pt>
                <c:pt idx="2970">
                  <c:v>7.2458959057304104E-3</c:v>
                </c:pt>
                <c:pt idx="2971">
                  <c:v>1.74548479702019E-2</c:v>
                </c:pt>
                <c:pt idx="2972">
                  <c:v>2.5155676132991099E-2</c:v>
                </c:pt>
                <c:pt idx="2973">
                  <c:v>1.29693142981681E-2</c:v>
                </c:pt>
                <c:pt idx="2974">
                  <c:v>-1.77927433261762E-2</c:v>
                </c:pt>
                <c:pt idx="2975">
                  <c:v>-4.2745122513938201E-2</c:v>
                </c:pt>
                <c:pt idx="2976">
                  <c:v>-4.1134803563822597E-2</c:v>
                </c:pt>
                <c:pt idx="2977">
                  <c:v>-1.53537459422522E-2</c:v>
                </c:pt>
                <c:pt idx="2978">
                  <c:v>5.15734731451501E-3</c:v>
                </c:pt>
                <c:pt idx="2979">
                  <c:v>3.8332472310820399E-3</c:v>
                </c:pt>
                <c:pt idx="2980">
                  <c:v>-1.0339412647226201E-2</c:v>
                </c:pt>
                <c:pt idx="2981">
                  <c:v>-1.4991901001204899E-2</c:v>
                </c:pt>
                <c:pt idx="2982">
                  <c:v>-6.9108203194340198E-3</c:v>
                </c:pt>
                <c:pt idx="2983">
                  <c:v>-4.6337683660614996E-3</c:v>
                </c:pt>
                <c:pt idx="2984">
                  <c:v>-2.40333695523057E-2</c:v>
                </c:pt>
                <c:pt idx="2985">
                  <c:v>-5.4801442038721102E-2</c:v>
                </c:pt>
                <c:pt idx="2986">
                  <c:v>-6.7105354793200095E-2</c:v>
                </c:pt>
                <c:pt idx="2987">
                  <c:v>-4.8400728636732802E-2</c:v>
                </c:pt>
                <c:pt idx="2988">
                  <c:v>-1.46693326961487E-2</c:v>
                </c:pt>
                <c:pt idx="2989">
                  <c:v>5.0827248049348499E-3</c:v>
                </c:pt>
                <c:pt idx="2990">
                  <c:v>7.3460600923536696E-3</c:v>
                </c:pt>
                <c:pt idx="2991">
                  <c:v>9.8506405706748103E-3</c:v>
                </c:pt>
                <c:pt idx="2992">
                  <c:v>2.43169378406928E-2</c:v>
                </c:pt>
                <c:pt idx="2993">
                  <c:v>3.2417503711206698E-2</c:v>
                </c:pt>
                <c:pt idx="2994">
                  <c:v>1.17290554120708E-2</c:v>
                </c:pt>
                <c:pt idx="2995">
                  <c:v>-3.11970689503984E-2</c:v>
                </c:pt>
                <c:pt idx="2996">
                  <c:v>-5.6619450518908099E-2</c:v>
                </c:pt>
                <c:pt idx="2997">
                  <c:v>-3.2476431843523598E-2</c:v>
                </c:pt>
                <c:pt idx="2998">
                  <c:v>2.4021783302965598E-2</c:v>
                </c:pt>
                <c:pt idx="2999">
                  <c:v>6.2148162575444997E-2</c:v>
                </c:pt>
                <c:pt idx="3000">
                  <c:v>5.0085744881478503E-2</c:v>
                </c:pt>
                <c:pt idx="3001">
                  <c:v>1.2262394084228599E-2</c:v>
                </c:pt>
                <c:pt idx="3002">
                  <c:v>-2.9787044607556099E-3</c:v>
                </c:pt>
                <c:pt idx="3003">
                  <c:v>2.1631957498897202E-2</c:v>
                </c:pt>
                <c:pt idx="3004">
                  <c:v>5.24512241258406E-2</c:v>
                </c:pt>
                <c:pt idx="3005">
                  <c:v>4.3527080223122003E-2</c:v>
                </c:pt>
                <c:pt idx="3006">
                  <c:v>-7.71106064940305E-3</c:v>
                </c:pt>
                <c:pt idx="3007">
                  <c:v>-5.67590014778354E-2</c:v>
                </c:pt>
                <c:pt idx="3008">
                  <c:v>-5.74366886277708E-2</c:v>
                </c:pt>
                <c:pt idx="3009">
                  <c:v>-1.44974932029846E-2</c:v>
                </c:pt>
                <c:pt idx="3010">
                  <c:v>2.6740251058080498E-2</c:v>
                </c:pt>
                <c:pt idx="3011">
                  <c:v>2.8355369045001199E-2</c:v>
                </c:pt>
                <c:pt idx="3012">
                  <c:v>-1.2454969325858701E-3</c:v>
                </c:pt>
                <c:pt idx="3013">
                  <c:v>-2.5708657935293401E-2</c:v>
                </c:pt>
                <c:pt idx="3014">
                  <c:v>-1.84351712670245E-2</c:v>
                </c:pt>
                <c:pt idx="3015">
                  <c:v>8.1846646178483397E-3</c:v>
                </c:pt>
                <c:pt idx="3016">
                  <c:v>2.4744277987664501E-2</c:v>
                </c:pt>
                <c:pt idx="3017">
                  <c:v>1.5060469363576001E-2</c:v>
                </c:pt>
                <c:pt idx="3018">
                  <c:v>-6.0560116319398798E-3</c:v>
                </c:pt>
                <c:pt idx="3019">
                  <c:v>-1.76112127556864E-2</c:v>
                </c:pt>
                <c:pt idx="3020">
                  <c:v>-1.1208562929320799E-2</c:v>
                </c:pt>
                <c:pt idx="3021">
                  <c:v>-2.41317155008454E-4</c:v>
                </c:pt>
                <c:pt idx="3022">
                  <c:v>-1.00036279264161E-3</c:v>
                </c:pt>
                <c:pt idx="3023">
                  <c:v>-1.8861972950835301E-2</c:v>
                </c:pt>
                <c:pt idx="3024">
                  <c:v>-4.19531982681818E-2</c:v>
                </c:pt>
                <c:pt idx="3025">
                  <c:v>-5.4907452234663701E-2</c:v>
                </c:pt>
                <c:pt idx="3026">
                  <c:v>-5.1500179350552198E-2</c:v>
                </c:pt>
                <c:pt idx="3027">
                  <c:v>-3.8592202260894097E-2</c:v>
                </c:pt>
                <c:pt idx="3028">
                  <c:v>-2.6350392212653201E-2</c:v>
                </c:pt>
                <c:pt idx="3029">
                  <c:v>-1.8633230716546802E-2</c:v>
                </c:pt>
                <c:pt idx="3030">
                  <c:v>-1.1068486795366501E-2</c:v>
                </c:pt>
                <c:pt idx="3031" formatCode="0.00E+00">
                  <c:v>6.4626836061499994E-5</c:v>
                </c:pt>
                <c:pt idx="3032">
                  <c:v>1.41432977604733E-2</c:v>
                </c:pt>
                <c:pt idx="3033">
                  <c:v>2.4352992609846601E-2</c:v>
                </c:pt>
                <c:pt idx="3034">
                  <c:v>2.6125383877710399E-2</c:v>
                </c:pt>
                <c:pt idx="3035">
                  <c:v>1.9450927265028499E-2</c:v>
                </c:pt>
                <c:pt idx="3036">
                  <c:v>9.5333709020744093E-3</c:v>
                </c:pt>
                <c:pt idx="3037">
                  <c:v>-2.5378062139864901E-3</c:v>
                </c:pt>
                <c:pt idx="3038">
                  <c:v>-1.5586601030496999E-2</c:v>
                </c:pt>
                <c:pt idx="3039">
                  <c:v>-2.6757785712110099E-2</c:v>
                </c:pt>
                <c:pt idx="3040">
                  <c:v>-2.8284652400744702E-2</c:v>
                </c:pt>
                <c:pt idx="3041">
                  <c:v>-1.8028668125410399E-2</c:v>
                </c:pt>
                <c:pt idx="3042">
                  <c:v>-1.4181482406740299E-3</c:v>
                </c:pt>
                <c:pt idx="3043">
                  <c:v>1.06085352460646E-2</c:v>
                </c:pt>
                <c:pt idx="3044">
                  <c:v>1.0529143150023301E-2</c:v>
                </c:pt>
                <c:pt idx="3045">
                  <c:v>1.51659354372348E-3</c:v>
                </c:pt>
                <c:pt idx="3046">
                  <c:v>-6.2991959909431596E-3</c:v>
                </c:pt>
                <c:pt idx="3047">
                  <c:v>-7.3173457925924902E-3</c:v>
                </c:pt>
                <c:pt idx="3048">
                  <c:v>-3.4978707186910001E-3</c:v>
                </c:pt>
                <c:pt idx="3049">
                  <c:v>1.7897578069841699E-3</c:v>
                </c:pt>
                <c:pt idx="3050">
                  <c:v>7.1346793997702799E-3</c:v>
                </c:pt>
                <c:pt idx="3051">
                  <c:v>1.3722728619721E-2</c:v>
                </c:pt>
                <c:pt idx="3052">
                  <c:v>2.0433743206034999E-2</c:v>
                </c:pt>
                <c:pt idx="3053">
                  <c:v>2.3143667372578499E-2</c:v>
                </c:pt>
                <c:pt idx="3054">
                  <c:v>1.84122975641943E-2</c:v>
                </c:pt>
                <c:pt idx="3055">
                  <c:v>8.1499112140386906E-3</c:v>
                </c:pt>
                <c:pt idx="3056">
                  <c:v>-3.8370301709582501E-3</c:v>
                </c:pt>
                <c:pt idx="3057">
                  <c:v>-1.5241156409826401E-2</c:v>
                </c:pt>
                <c:pt idx="3058">
                  <c:v>-2.2850120401643501E-2</c:v>
                </c:pt>
                <c:pt idx="3059">
                  <c:v>-2.2115290596913799E-2</c:v>
                </c:pt>
                <c:pt idx="3060">
                  <c:v>-1.02451354293493E-2</c:v>
                </c:pt>
                <c:pt idx="3061">
                  <c:v>1.02208835821604E-2</c:v>
                </c:pt>
                <c:pt idx="3062">
                  <c:v>2.9540737617453398E-2</c:v>
                </c:pt>
                <c:pt idx="3063">
                  <c:v>3.6041968184895398E-2</c:v>
                </c:pt>
                <c:pt idx="3064">
                  <c:v>2.84218802483194E-2</c:v>
                </c:pt>
                <c:pt idx="3065">
                  <c:v>1.6034350973227401E-2</c:v>
                </c:pt>
                <c:pt idx="3066">
                  <c:v>1.0200695982800099E-2</c:v>
                </c:pt>
                <c:pt idx="3067">
                  <c:v>9.79737962358747E-3</c:v>
                </c:pt>
                <c:pt idx="3068">
                  <c:v>7.1653237717514201E-3</c:v>
                </c:pt>
                <c:pt idx="3069">
                  <c:v>-4.6087035371553701E-3</c:v>
                </c:pt>
                <c:pt idx="3070">
                  <c:v>-1.97635077642501E-2</c:v>
                </c:pt>
                <c:pt idx="3071">
                  <c:v>-2.5347735391316399E-2</c:v>
                </c:pt>
                <c:pt idx="3072">
                  <c:v>-1.5179782211631999E-2</c:v>
                </c:pt>
                <c:pt idx="3073">
                  <c:v>2.1083172842171699E-3</c:v>
                </c:pt>
                <c:pt idx="3074">
                  <c:v>1.2029036979395599E-2</c:v>
                </c:pt>
                <c:pt idx="3075">
                  <c:v>7.9565089259279204E-3</c:v>
                </c:pt>
                <c:pt idx="3076">
                  <c:v>-2.6780830291329299E-3</c:v>
                </c:pt>
                <c:pt idx="3077">
                  <c:v>-8.6372401650883605E-3</c:v>
                </c:pt>
                <c:pt idx="3078">
                  <c:v>-3.72182061556905E-3</c:v>
                </c:pt>
                <c:pt idx="3079">
                  <c:v>5.0621617901503496E-3</c:v>
                </c:pt>
                <c:pt idx="3080">
                  <c:v>9.7665562886972406E-3</c:v>
                </c:pt>
                <c:pt idx="3081">
                  <c:v>8.57897057888048E-3</c:v>
                </c:pt>
                <c:pt idx="3082">
                  <c:v>7.6541637387773E-3</c:v>
                </c:pt>
                <c:pt idx="3083">
                  <c:v>1.0598010442580399E-2</c:v>
                </c:pt>
                <c:pt idx="3084">
                  <c:v>1.27664796186379E-2</c:v>
                </c:pt>
                <c:pt idx="3085">
                  <c:v>7.06889473691894E-3</c:v>
                </c:pt>
                <c:pt idx="3086">
                  <c:v>-7.3170843750772702E-3</c:v>
                </c:pt>
                <c:pt idx="3087">
                  <c:v>-2.2219565404758401E-2</c:v>
                </c:pt>
                <c:pt idx="3088">
                  <c:v>-2.5770322202245202E-2</c:v>
                </c:pt>
                <c:pt idx="3089">
                  <c:v>-1.6703264999801699E-2</c:v>
                </c:pt>
                <c:pt idx="3090">
                  <c:v>-1.3755864497680601E-3</c:v>
                </c:pt>
                <c:pt idx="3091">
                  <c:v>8.8340234915953893E-3</c:v>
                </c:pt>
                <c:pt idx="3092">
                  <c:v>1.02080786819281E-2</c:v>
                </c:pt>
                <c:pt idx="3093">
                  <c:v>3.4082617367267799E-3</c:v>
                </c:pt>
                <c:pt idx="3094">
                  <c:v>-5.0512233181216901E-3</c:v>
                </c:pt>
                <c:pt idx="3095">
                  <c:v>-1.17805506021485E-2</c:v>
                </c:pt>
                <c:pt idx="3096">
                  <c:v>-1.0764164517034601E-2</c:v>
                </c:pt>
                <c:pt idx="3097">
                  <c:v>-1.09050890229048E-3</c:v>
                </c:pt>
                <c:pt idx="3098">
                  <c:v>1.22838177772546E-2</c:v>
                </c:pt>
                <c:pt idx="3099">
                  <c:v>1.6487113634876399E-2</c:v>
                </c:pt>
                <c:pt idx="3100">
                  <c:v>5.0800571334459902E-3</c:v>
                </c:pt>
                <c:pt idx="3101">
                  <c:v>-1.3921459469925099E-2</c:v>
                </c:pt>
                <c:pt idx="3102">
                  <c:v>-2.2337938398441299E-2</c:v>
                </c:pt>
                <c:pt idx="3103">
                  <c:v>-1.07413729481934E-2</c:v>
                </c:pt>
                <c:pt idx="3104">
                  <c:v>8.9350237661081407E-3</c:v>
                </c:pt>
                <c:pt idx="3105">
                  <c:v>1.4138110277326E-2</c:v>
                </c:pt>
                <c:pt idx="3106">
                  <c:v>-2.9811226610196098E-3</c:v>
                </c:pt>
                <c:pt idx="3107">
                  <c:v>-2.5828050536349099E-2</c:v>
                </c:pt>
                <c:pt idx="3108">
                  <c:v>-3.0893521977928301E-2</c:v>
                </c:pt>
                <c:pt idx="3109">
                  <c:v>-1.4330369096876299E-2</c:v>
                </c:pt>
                <c:pt idx="3110">
                  <c:v>4.74247006275548E-3</c:v>
                </c:pt>
                <c:pt idx="3111">
                  <c:v>8.8370606102487897E-3</c:v>
                </c:pt>
                <c:pt idx="3112">
                  <c:v>1.3267331880233101E-3</c:v>
                </c:pt>
                <c:pt idx="3113">
                  <c:v>-7.3240529484489198E-4</c:v>
                </c:pt>
                <c:pt idx="3114">
                  <c:v>8.1168792815021103E-3</c:v>
                </c:pt>
                <c:pt idx="3115">
                  <c:v>1.5684289302267999E-2</c:v>
                </c:pt>
                <c:pt idx="3116">
                  <c:v>8.2550436191219396E-3</c:v>
                </c:pt>
                <c:pt idx="3117">
                  <c:v>-7.6041878782349597E-3</c:v>
                </c:pt>
                <c:pt idx="3118">
                  <c:v>-1.34017182123825E-2</c:v>
                </c:pt>
                <c:pt idx="3119">
                  <c:v>-2.1379920021424798E-3</c:v>
                </c:pt>
                <c:pt idx="3120">
                  <c:v>1.08132197309546E-2</c:v>
                </c:pt>
                <c:pt idx="3121">
                  <c:v>7.9680423106232197E-3</c:v>
                </c:pt>
                <c:pt idx="3122">
                  <c:v>-7.82295247444946E-3</c:v>
                </c:pt>
                <c:pt idx="3123">
                  <c:v>-1.7380125590273601E-2</c:v>
                </c:pt>
                <c:pt idx="3124">
                  <c:v>-8.2923972627700002E-3</c:v>
                </c:pt>
                <c:pt idx="3125">
                  <c:v>7.6675758582765404E-3</c:v>
                </c:pt>
                <c:pt idx="3126">
                  <c:v>1.2620547074209299E-2</c:v>
                </c:pt>
                <c:pt idx="3127">
                  <c:v>5.3022007461881798E-3</c:v>
                </c:pt>
                <c:pt idx="3128">
                  <c:v>1.0910220729517101E-3</c:v>
                </c:pt>
                <c:pt idx="3129">
                  <c:v>7.3255223058826101E-3</c:v>
                </c:pt>
                <c:pt idx="3130">
                  <c:v>1.2952637110023099E-2</c:v>
                </c:pt>
                <c:pt idx="3131">
                  <c:v>2.64443161644111E-3</c:v>
                </c:pt>
                <c:pt idx="3132">
                  <c:v>-1.7040473908237701E-2</c:v>
                </c:pt>
                <c:pt idx="3133">
                  <c:v>-2.3770743092337301E-2</c:v>
                </c:pt>
                <c:pt idx="3134">
                  <c:v>-6.0305248540748601E-3</c:v>
                </c:pt>
                <c:pt idx="3135">
                  <c:v>1.775845808982E-2</c:v>
                </c:pt>
                <c:pt idx="3136">
                  <c:v>2.16566051548579E-2</c:v>
                </c:pt>
                <c:pt idx="3137">
                  <c:v>2.72424272632386E-3</c:v>
                </c:pt>
                <c:pt idx="3138">
                  <c:v>-1.35820138318422E-2</c:v>
                </c:pt>
                <c:pt idx="3139">
                  <c:v>-5.5874345727370302E-3</c:v>
                </c:pt>
                <c:pt idx="3140">
                  <c:v>1.6883147285608802E-2</c:v>
                </c:pt>
                <c:pt idx="3141">
                  <c:v>2.7085213582823901E-2</c:v>
                </c:pt>
                <c:pt idx="3142">
                  <c:v>1.46668869352961E-2</c:v>
                </c:pt>
                <c:pt idx="3143">
                  <c:v>-1.64926013667215E-3</c:v>
                </c:pt>
                <c:pt idx="3144">
                  <c:v>-1.9350931483570199E-4</c:v>
                </c:pt>
                <c:pt idx="3145">
                  <c:v>1.8020161915387099E-2</c:v>
                </c:pt>
                <c:pt idx="3146">
                  <c:v>2.96272734868353E-2</c:v>
                </c:pt>
                <c:pt idx="3147">
                  <c:v>2.09273983096777E-2</c:v>
                </c:pt>
                <c:pt idx="3148">
                  <c:v>4.5378045774050503E-3</c:v>
                </c:pt>
                <c:pt idx="3149">
                  <c:v>1.6368058488683899E-3</c:v>
                </c:pt>
                <c:pt idx="3150">
                  <c:v>1.33519499698919E-2</c:v>
                </c:pt>
                <c:pt idx="3151">
                  <c:v>1.9168578317219499E-2</c:v>
                </c:pt>
                <c:pt idx="3152">
                  <c:v>5.1942338185879599E-3</c:v>
                </c:pt>
                <c:pt idx="3153">
                  <c:v>-1.71216276776717E-2</c:v>
                </c:pt>
                <c:pt idx="3154">
                  <c:v>-2.2507726030336801E-2</c:v>
                </c:pt>
                <c:pt idx="3155">
                  <c:v>-2.21158482073615E-3</c:v>
                </c:pt>
                <c:pt idx="3156">
                  <c:v>2.5475933579624601E-2</c:v>
                </c:pt>
                <c:pt idx="3157">
                  <c:v>3.5154477827859902E-2</c:v>
                </c:pt>
                <c:pt idx="3158">
                  <c:v>2.0070063905306999E-2</c:v>
                </c:pt>
                <c:pt idx="3159">
                  <c:v>-3.5163420486939E-3</c:v>
                </c:pt>
                <c:pt idx="3160">
                  <c:v>-1.7351489521031799E-2</c:v>
                </c:pt>
                <c:pt idx="3161">
                  <c:v>-1.89122735499179E-2</c:v>
                </c:pt>
                <c:pt idx="3162">
                  <c:v>-1.5737604013140699E-2</c:v>
                </c:pt>
                <c:pt idx="3163">
                  <c:v>-1.06696200058957E-2</c:v>
                </c:pt>
                <c:pt idx="3164">
                  <c:v>1.49319648807626E-4</c:v>
                </c:pt>
                <c:pt idx="3165">
                  <c:v>1.6200135914885502E-2</c:v>
                </c:pt>
                <c:pt idx="3166">
                  <c:v>2.64380873893892E-2</c:v>
                </c:pt>
                <c:pt idx="3167">
                  <c:v>1.84537599143683E-2</c:v>
                </c:pt>
                <c:pt idx="3168">
                  <c:v>-7.1365524291552096E-3</c:v>
                </c:pt>
                <c:pt idx="3169">
                  <c:v>-3.1679224567142603E-2</c:v>
                </c:pt>
                <c:pt idx="3170">
                  <c:v>-3.5127742804114098E-2</c:v>
                </c:pt>
                <c:pt idx="3171">
                  <c:v>-1.7633468926126699E-2</c:v>
                </c:pt>
                <c:pt idx="3172">
                  <c:v>3.0909985297023399E-3</c:v>
                </c:pt>
                <c:pt idx="3173">
                  <c:v>1.0045305252576801E-2</c:v>
                </c:pt>
                <c:pt idx="3174">
                  <c:v>4.4718800894261298E-3</c:v>
                </c:pt>
                <c:pt idx="3175">
                  <c:v>5.7055163209571603E-4</c:v>
                </c:pt>
                <c:pt idx="3176">
                  <c:v>9.7601356832457097E-3</c:v>
                </c:pt>
                <c:pt idx="3177">
                  <c:v>2.65339414201353E-2</c:v>
                </c:pt>
                <c:pt idx="3178">
                  <c:v>3.3296725565248701E-2</c:v>
                </c:pt>
                <c:pt idx="3179">
                  <c:v>2.0985985540414202E-2</c:v>
                </c:pt>
                <c:pt idx="3180">
                  <c:v>-1.79815170566343E-3</c:v>
                </c:pt>
                <c:pt idx="3181">
                  <c:v>-1.8118653681649999E-2</c:v>
                </c:pt>
                <c:pt idx="3182">
                  <c:v>-2.0210816805681101E-2</c:v>
                </c:pt>
                <c:pt idx="3183">
                  <c:v>-1.2659890335732501E-2</c:v>
                </c:pt>
                <c:pt idx="3184">
                  <c:v>-5.68905303884586E-3</c:v>
                </c:pt>
                <c:pt idx="3185">
                  <c:v>-3.42701293601895E-3</c:v>
                </c:pt>
                <c:pt idx="3186">
                  <c:v>-2.3103907301450502E-3</c:v>
                </c:pt>
                <c:pt idx="3187">
                  <c:v>2.6302495106456701E-3</c:v>
                </c:pt>
                <c:pt idx="3188">
                  <c:v>8.9414821984876193E-3</c:v>
                </c:pt>
                <c:pt idx="3189">
                  <c:v>9.86162045391481E-3</c:v>
                </c:pt>
                <c:pt idx="3190">
                  <c:v>4.8241074599847901E-3</c:v>
                </c:pt>
                <c:pt idx="3191">
                  <c:v>-2.22177068207161E-4</c:v>
                </c:pt>
                <c:pt idx="3192">
                  <c:v>2.5688593953847902E-3</c:v>
                </c:pt>
                <c:pt idx="3193">
                  <c:v>1.1544378559521401E-2</c:v>
                </c:pt>
                <c:pt idx="3194">
                  <c:v>1.68121582165708E-2</c:v>
                </c:pt>
                <c:pt idx="3195">
                  <c:v>8.7977468572605494E-3</c:v>
                </c:pt>
                <c:pt idx="3196">
                  <c:v>-9.2724054575916304E-3</c:v>
                </c:pt>
                <c:pt idx="3197">
                  <c:v>-2.3856733000879898E-2</c:v>
                </c:pt>
                <c:pt idx="3198">
                  <c:v>-2.3327899235626701E-2</c:v>
                </c:pt>
                <c:pt idx="3199">
                  <c:v>-9.1157653924105794E-3</c:v>
                </c:pt>
                <c:pt idx="3200">
                  <c:v>5.4403680853299498E-3</c:v>
                </c:pt>
                <c:pt idx="3201">
                  <c:v>1.0393644628565899E-2</c:v>
                </c:pt>
                <c:pt idx="3202">
                  <c:v>8.0614117519621602E-3</c:v>
                </c:pt>
                <c:pt idx="3203">
                  <c:v>8.4535149102284799E-3</c:v>
                </c:pt>
                <c:pt idx="3204">
                  <c:v>1.5842699936053899E-2</c:v>
                </c:pt>
                <c:pt idx="3205">
                  <c:v>2.3815763621815301E-2</c:v>
                </c:pt>
                <c:pt idx="3206">
                  <c:v>2.2129929940231701E-2</c:v>
                </c:pt>
                <c:pt idx="3207">
                  <c:v>9.6251728794622092E-3</c:v>
                </c:pt>
                <c:pt idx="3208">
                  <c:v>-3.50658720482333E-3</c:v>
                </c:pt>
                <c:pt idx="3209">
                  <c:v>-8.0792407979967396E-3</c:v>
                </c:pt>
                <c:pt idx="3210">
                  <c:v>-5.2881710959415398E-3</c:v>
                </c:pt>
                <c:pt idx="3211">
                  <c:v>-4.0292340699695801E-3</c:v>
                </c:pt>
                <c:pt idx="3212">
                  <c:v>-8.7115114830729305E-3</c:v>
                </c:pt>
                <c:pt idx="3213">
                  <c:v>-1.5200052461632601E-2</c:v>
                </c:pt>
                <c:pt idx="3214">
                  <c:v>-1.6201809410263401E-2</c:v>
                </c:pt>
                <c:pt idx="3215">
                  <c:v>-1.11110787372267E-2</c:v>
                </c:pt>
                <c:pt idx="3216">
                  <c:v>-5.7708031835908696E-3</c:v>
                </c:pt>
                <c:pt idx="3217">
                  <c:v>-2.5247303737625602E-3</c:v>
                </c:pt>
                <c:pt idx="3218">
                  <c:v>2.6024240710683E-3</c:v>
                </c:pt>
                <c:pt idx="3219">
                  <c:v>1.36702245952183E-2</c:v>
                </c:pt>
                <c:pt idx="3220">
                  <c:v>2.5586489846205301E-2</c:v>
                </c:pt>
                <c:pt idx="3221">
                  <c:v>2.82477819187372E-2</c:v>
                </c:pt>
                <c:pt idx="3222">
                  <c:v>1.8711108461558601E-2</c:v>
                </c:pt>
                <c:pt idx="3223">
                  <c:v>5.8870702949263302E-3</c:v>
                </c:pt>
                <c:pt idx="3224">
                  <c:v>3.3574681964271697E-4</c:v>
                </c:pt>
                <c:pt idx="3225">
                  <c:v>1.4725314314017E-3</c:v>
                </c:pt>
                <c:pt idx="3226">
                  <c:v>-1.3168091294815799E-3</c:v>
                </c:pt>
                <c:pt idx="3227">
                  <c:v>-1.2126420201043099E-2</c:v>
                </c:pt>
                <c:pt idx="3228">
                  <c:v>-2.2692999323482E-2</c:v>
                </c:pt>
                <c:pt idx="3229">
                  <c:v>-1.8684491254469499E-2</c:v>
                </c:pt>
                <c:pt idx="3230">
                  <c:v>-5.5180630051762799E-4</c:v>
                </c:pt>
                <c:pt idx="3231">
                  <c:v>1.7411289543200301E-2</c:v>
                </c:pt>
                <c:pt idx="3232">
                  <c:v>2.1189424039568999E-2</c:v>
                </c:pt>
                <c:pt idx="3233">
                  <c:v>1.17523384389866E-2</c:v>
                </c:pt>
                <c:pt idx="3234">
                  <c:v>1.68076333113446E-3</c:v>
                </c:pt>
                <c:pt idx="3235">
                  <c:v>-9.37010687968045E-4</c:v>
                </c:pt>
                <c:pt idx="3236">
                  <c:v>2.8117895432370902E-4</c:v>
                </c:pt>
                <c:pt idx="3237">
                  <c:v>-1.4127308991797301E-3</c:v>
                </c:pt>
                <c:pt idx="3238">
                  <c:v>-5.6798764230175198E-3</c:v>
                </c:pt>
                <c:pt idx="3239">
                  <c:v>-5.5542378664842299E-3</c:v>
                </c:pt>
                <c:pt idx="3240">
                  <c:v>-1.61490781261882E-3</c:v>
                </c:pt>
                <c:pt idx="3241">
                  <c:v>-1.3904396040373301E-4</c:v>
                </c:pt>
                <c:pt idx="3242">
                  <c:v>-7.3091207674454498E-3</c:v>
                </c:pt>
                <c:pt idx="3243">
                  <c:v>-1.6850322157196201E-2</c:v>
                </c:pt>
                <c:pt idx="3244">
                  <c:v>-1.7250936516380301E-2</c:v>
                </c:pt>
                <c:pt idx="3245">
                  <c:v>-4.9317134742878901E-3</c:v>
                </c:pt>
                <c:pt idx="3246">
                  <c:v>9.1485608129738896E-3</c:v>
                </c:pt>
                <c:pt idx="3247">
                  <c:v>1.21882324412705E-2</c:v>
                </c:pt>
                <c:pt idx="3248">
                  <c:v>3.6228839201384198E-3</c:v>
                </c:pt>
                <c:pt idx="3249">
                  <c:v>-4.2885523019600197E-3</c:v>
                </c:pt>
                <c:pt idx="3250">
                  <c:v>-3.9500395670941102E-3</c:v>
                </c:pt>
                <c:pt idx="3251">
                  <c:v>5.6300121350974801E-4</c:v>
                </c:pt>
                <c:pt idx="3252">
                  <c:v>-9.6950804750055004E-4</c:v>
                </c:pt>
                <c:pt idx="3253">
                  <c:v>-1.06306076627529E-2</c:v>
                </c:pt>
                <c:pt idx="3254">
                  <c:v>-1.8025722503671501E-2</c:v>
                </c:pt>
                <c:pt idx="3255">
                  <c:v>-1.43197988678992E-2</c:v>
                </c:pt>
                <c:pt idx="3256">
                  <c:v>-3.19383520455585E-3</c:v>
                </c:pt>
                <c:pt idx="3257">
                  <c:v>1.3479344399086801E-3</c:v>
                </c:pt>
                <c:pt idx="3258">
                  <c:v>-4.9747438816306402E-3</c:v>
                </c:pt>
                <c:pt idx="3259">
                  <c:v>-1.25244896394348E-2</c:v>
                </c:pt>
                <c:pt idx="3260">
                  <c:v>-1.1598868687992901E-2</c:v>
                </c:pt>
                <c:pt idx="3261">
                  <c:v>-3.1930885815113501E-3</c:v>
                </c:pt>
                <c:pt idx="3262">
                  <c:v>7.7023639026583895E-4</c:v>
                </c:pt>
                <c:pt idx="3263">
                  <c:v>-3.40363575335563E-3</c:v>
                </c:pt>
                <c:pt idx="3264">
                  <c:v>-5.2815611050767196E-3</c:v>
                </c:pt>
                <c:pt idx="3265">
                  <c:v>7.1946733652358897E-3</c:v>
                </c:pt>
                <c:pt idx="3266">
                  <c:v>2.81142072612948E-2</c:v>
                </c:pt>
                <c:pt idx="3267">
                  <c:v>3.5609503130738997E-2</c:v>
                </c:pt>
                <c:pt idx="3268">
                  <c:v>1.84635444709727E-2</c:v>
                </c:pt>
                <c:pt idx="3269">
                  <c:v>-1.0542313280313E-2</c:v>
                </c:pt>
                <c:pt idx="3270">
                  <c:v>-2.53743824291595E-2</c:v>
                </c:pt>
                <c:pt idx="3271">
                  <c:v>-1.7689705555708299E-2</c:v>
                </c:pt>
                <c:pt idx="3272">
                  <c:v>-3.2780805194362098E-3</c:v>
                </c:pt>
                <c:pt idx="3273">
                  <c:v>-2.8364250692132198E-3</c:v>
                </c:pt>
                <c:pt idx="3274">
                  <c:v>-1.52360924385802E-2</c:v>
                </c:pt>
                <c:pt idx="3275">
                  <c:v>-2.2545644679750999E-2</c:v>
                </c:pt>
                <c:pt idx="3276">
                  <c:v>-1.49549948911482E-2</c:v>
                </c:pt>
                <c:pt idx="3277">
                  <c:v>-3.6704494750809599E-3</c:v>
                </c:pt>
                <c:pt idx="3278">
                  <c:v>-2.6202817845083098E-3</c:v>
                </c:pt>
                <c:pt idx="3279">
                  <c:v>-9.0213325049426901E-3</c:v>
                </c:pt>
                <c:pt idx="3280">
                  <c:v>-7.6508368673977502E-3</c:v>
                </c:pt>
                <c:pt idx="3281">
                  <c:v>5.8746433241991403E-3</c:v>
                </c:pt>
                <c:pt idx="3282">
                  <c:v>1.53609028640984E-2</c:v>
                </c:pt>
                <c:pt idx="3283">
                  <c:v>5.3514683023904797E-3</c:v>
                </c:pt>
                <c:pt idx="3284">
                  <c:v>-1.5030035759114199E-2</c:v>
                </c:pt>
                <c:pt idx="3285">
                  <c:v>-2.0450472685978102E-2</c:v>
                </c:pt>
                <c:pt idx="3286">
                  <c:v>-2.3433682569888601E-3</c:v>
                </c:pt>
                <c:pt idx="3287">
                  <c:v>1.8054842978503301E-2</c:v>
                </c:pt>
                <c:pt idx="3288">
                  <c:v>1.2910832744396399E-2</c:v>
                </c:pt>
                <c:pt idx="3289">
                  <c:v>-1.5991972156931301E-2</c:v>
                </c:pt>
                <c:pt idx="3290">
                  <c:v>-3.8404735447745801E-2</c:v>
                </c:pt>
                <c:pt idx="3291">
                  <c:v>-3.0998341182180599E-2</c:v>
                </c:pt>
                <c:pt idx="3292">
                  <c:v>-4.9099330048292802E-3</c:v>
                </c:pt>
                <c:pt idx="3293">
                  <c:v>1.1404107675580401E-2</c:v>
                </c:pt>
                <c:pt idx="3294">
                  <c:v>8.2848860682927204E-3</c:v>
                </c:pt>
                <c:pt idx="3295">
                  <c:v>2.0273438607596901E-3</c:v>
                </c:pt>
                <c:pt idx="3296">
                  <c:v>1.0315462649180601E-2</c:v>
                </c:pt>
                <c:pt idx="3297">
                  <c:v>2.5830789853135101E-2</c:v>
                </c:pt>
                <c:pt idx="3298">
                  <c:v>2.5401072691909801E-2</c:v>
                </c:pt>
                <c:pt idx="3299">
                  <c:v>3.0785434450082E-3</c:v>
                </c:pt>
                <c:pt idx="3300">
                  <c:v>-2.1583054373702702E-2</c:v>
                </c:pt>
                <c:pt idx="3301">
                  <c:v>-2.5426384831406201E-2</c:v>
                </c:pt>
                <c:pt idx="3302">
                  <c:v>-1.18994145365198E-2</c:v>
                </c:pt>
                <c:pt idx="3303">
                  <c:v>-2.0322851289382901E-4</c:v>
                </c:pt>
                <c:pt idx="3304">
                  <c:v>-3.2207542054929999E-3</c:v>
                </c:pt>
                <c:pt idx="3305">
                  <c:v>-1.14472401110161E-2</c:v>
                </c:pt>
                <c:pt idx="3306">
                  <c:v>-9.32544860538124E-3</c:v>
                </c:pt>
                <c:pt idx="3307">
                  <c:v>4.0088752882457201E-3</c:v>
                </c:pt>
                <c:pt idx="3308">
                  <c:v>1.4951058490989801E-2</c:v>
                </c:pt>
                <c:pt idx="3309">
                  <c:v>1.33918569890753E-2</c:v>
                </c:pt>
                <c:pt idx="3310">
                  <c:v>4.2111574248112696E-3</c:v>
                </c:pt>
                <c:pt idx="3311">
                  <c:v>-3.5199827361053699E-3</c:v>
                </c:pt>
                <c:pt idx="3312">
                  <c:v>-6.7321269269893704E-3</c:v>
                </c:pt>
                <c:pt idx="3313">
                  <c:v>-9.4991161171857595E-3</c:v>
                </c:pt>
                <c:pt idx="3314">
                  <c:v>-1.27974683626343E-2</c:v>
                </c:pt>
                <c:pt idx="3315">
                  <c:v>-1.24692155791507E-2</c:v>
                </c:pt>
                <c:pt idx="3316">
                  <c:v>-6.5831235886312598E-3</c:v>
                </c:pt>
                <c:pt idx="3317">
                  <c:v>-1.59390376473141E-3</c:v>
                </c:pt>
                <c:pt idx="3318">
                  <c:v>-4.8518622833819596E-3</c:v>
                </c:pt>
                <c:pt idx="3319">
                  <c:v>-1.3606539394020701E-2</c:v>
                </c:pt>
                <c:pt idx="3320">
                  <c:v>-1.74329403209047E-2</c:v>
                </c:pt>
                <c:pt idx="3321">
                  <c:v>-9.5271327801675302E-3</c:v>
                </c:pt>
                <c:pt idx="3322">
                  <c:v>3.3094075382808798E-3</c:v>
                </c:pt>
                <c:pt idx="3323">
                  <c:v>8.9121455294980303E-3</c:v>
                </c:pt>
                <c:pt idx="3324">
                  <c:v>4.1578269756116799E-3</c:v>
                </c:pt>
                <c:pt idx="3325">
                  <c:v>-1.1572731420883299E-3</c:v>
                </c:pt>
                <c:pt idx="3326">
                  <c:v>-1.1681547312660499E-3</c:v>
                </c:pt>
                <c:pt idx="3327">
                  <c:v>8.0406877083778001E-4</c:v>
                </c:pt>
                <c:pt idx="3328">
                  <c:v>-3.6575641678184201E-3</c:v>
                </c:pt>
                <c:pt idx="3329">
                  <c:v>-1.3483896316396999E-2</c:v>
                </c:pt>
                <c:pt idx="3330">
                  <c:v>-1.86053623273503E-2</c:v>
                </c:pt>
                <c:pt idx="3331">
                  <c:v>-9.4444544773920804E-3</c:v>
                </c:pt>
                <c:pt idx="3332">
                  <c:v>7.3306404289490302E-3</c:v>
                </c:pt>
                <c:pt idx="3333">
                  <c:v>1.62981102452599E-2</c:v>
                </c:pt>
                <c:pt idx="3334">
                  <c:v>9.2725748490868499E-3</c:v>
                </c:pt>
                <c:pt idx="3335">
                  <c:v>-6.5325411313202197E-3</c:v>
                </c:pt>
                <c:pt idx="3336">
                  <c:v>-1.6465082326686802E-2</c:v>
                </c:pt>
                <c:pt idx="3337">
                  <c:v>-1.39222710878452E-2</c:v>
                </c:pt>
                <c:pt idx="3338">
                  <c:v>-3.9286379576272696E-3</c:v>
                </c:pt>
                <c:pt idx="3339">
                  <c:v>5.0738161128275798E-3</c:v>
                </c:pt>
                <c:pt idx="3340">
                  <c:v>1.0809741733750799E-2</c:v>
                </c:pt>
                <c:pt idx="3341">
                  <c:v>1.33732128240253E-2</c:v>
                </c:pt>
                <c:pt idx="3342">
                  <c:v>1.10202087040855E-2</c:v>
                </c:pt>
                <c:pt idx="3343">
                  <c:v>2.50097796907868E-4</c:v>
                </c:pt>
                <c:pt idx="3344">
                  <c:v>-1.5987038740397301E-2</c:v>
                </c:pt>
                <c:pt idx="3345">
                  <c:v>-2.7730251283277899E-2</c:v>
                </c:pt>
                <c:pt idx="3346">
                  <c:v>-2.64252108380356E-2</c:v>
                </c:pt>
                <c:pt idx="3347">
                  <c:v>-1.48324310606815E-2</c:v>
                </c:pt>
                <c:pt idx="3348">
                  <c:v>-5.6126514452480699E-3</c:v>
                </c:pt>
                <c:pt idx="3349">
                  <c:v>-5.9247784597262496E-3</c:v>
                </c:pt>
                <c:pt idx="3350">
                  <c:v>-1.10309186675592E-2</c:v>
                </c:pt>
                <c:pt idx="3351">
                  <c:v>-1.0461178863290401E-2</c:v>
                </c:pt>
                <c:pt idx="3352">
                  <c:v>-4.4304869282187796E-3</c:v>
                </c:pt>
                <c:pt idx="3353">
                  <c:v>-1.6098634992946399E-3</c:v>
                </c:pt>
                <c:pt idx="3354">
                  <c:v>-7.5552702943397004E-3</c:v>
                </c:pt>
                <c:pt idx="3355">
                  <c:v>-1.45332886021059E-2</c:v>
                </c:pt>
                <c:pt idx="3356">
                  <c:v>-1.08565634593528E-2</c:v>
                </c:pt>
                <c:pt idx="3357">
                  <c:v>3.3418523608295899E-3</c:v>
                </c:pt>
                <c:pt idx="3358">
                  <c:v>1.4683881724070501E-2</c:v>
                </c:pt>
                <c:pt idx="3359">
                  <c:v>1.1801567049879801E-2</c:v>
                </c:pt>
                <c:pt idx="3360">
                  <c:v>-3.0750664279162899E-4</c:v>
                </c:pt>
                <c:pt idx="3361">
                  <c:v>-8.0817635127977596E-3</c:v>
                </c:pt>
                <c:pt idx="3362">
                  <c:v>-5.8795338413420604E-3</c:v>
                </c:pt>
                <c:pt idx="3363">
                  <c:v>-3.57655369107957E-3</c:v>
                </c:pt>
                <c:pt idx="3364">
                  <c:v>-1.0603433019862199E-2</c:v>
                </c:pt>
                <c:pt idx="3365">
                  <c:v>-2.0617690961306001E-2</c:v>
                </c:pt>
                <c:pt idx="3366">
                  <c:v>-1.7527625199130099E-2</c:v>
                </c:pt>
                <c:pt idx="3367">
                  <c:v>3.00671312106375E-3</c:v>
                </c:pt>
                <c:pt idx="3368">
                  <c:v>2.2875272663312001E-2</c:v>
                </c:pt>
                <c:pt idx="3369">
                  <c:v>2.31242086880779E-2</c:v>
                </c:pt>
                <c:pt idx="3370">
                  <c:v>2.9157061399084599E-3</c:v>
                </c:pt>
                <c:pt idx="3371">
                  <c:v>-1.6821796471971101E-2</c:v>
                </c:pt>
                <c:pt idx="3372">
                  <c:v>-1.98574093049915E-2</c:v>
                </c:pt>
                <c:pt idx="3373">
                  <c:v>-8.3718210791138593E-3</c:v>
                </c:pt>
                <c:pt idx="3374">
                  <c:v>1.23145303279336E-3</c:v>
                </c:pt>
                <c:pt idx="3375">
                  <c:v>2.0076189186021502E-3</c:v>
                </c:pt>
                <c:pt idx="3376">
                  <c:v>2.60715114010482E-4</c:v>
                </c:pt>
                <c:pt idx="3377">
                  <c:v>1.6006981506845399E-3</c:v>
                </c:pt>
                <c:pt idx="3378">
                  <c:v>8.8679945968158605E-4</c:v>
                </c:pt>
                <c:pt idx="3379">
                  <c:v>-9.1447903860321696E-3</c:v>
                </c:pt>
                <c:pt idx="3380">
                  <c:v>-2.3388826935051701E-2</c:v>
                </c:pt>
                <c:pt idx="3381">
                  <c:v>-2.5434842660965799E-2</c:v>
                </c:pt>
                <c:pt idx="3382">
                  <c:v>-8.4951389410287508E-3</c:v>
                </c:pt>
                <c:pt idx="3383">
                  <c:v>1.40683342689941E-2</c:v>
                </c:pt>
                <c:pt idx="3384">
                  <c:v>2.10661227012949E-2</c:v>
                </c:pt>
                <c:pt idx="3385">
                  <c:v>1.0644895469625699E-2</c:v>
                </c:pt>
                <c:pt idx="3386">
                  <c:v>-1.6471614480867299E-3</c:v>
                </c:pt>
                <c:pt idx="3387">
                  <c:v>-4.9347011641165004E-4</c:v>
                </c:pt>
                <c:pt idx="3388">
                  <c:v>1.01637866748741E-2</c:v>
                </c:pt>
                <c:pt idx="3389">
                  <c:v>1.5044920247056301E-2</c:v>
                </c:pt>
                <c:pt idx="3390">
                  <c:v>9.0671011876035292E-3</c:v>
                </c:pt>
                <c:pt idx="3391">
                  <c:v>2.9469748363979802E-3</c:v>
                </c:pt>
                <c:pt idx="3392">
                  <c:v>6.79163509729347E-3</c:v>
                </c:pt>
                <c:pt idx="3393">
                  <c:v>1.2682129643596799E-2</c:v>
                </c:pt>
                <c:pt idx="3394">
                  <c:v>6.8045630092162003E-3</c:v>
                </c:pt>
                <c:pt idx="3395">
                  <c:v>-1.1185954783826399E-2</c:v>
                </c:pt>
                <c:pt idx="3396">
                  <c:v>-2.2888008447034602E-2</c:v>
                </c:pt>
                <c:pt idx="3397">
                  <c:v>-1.30598943830596E-2</c:v>
                </c:pt>
                <c:pt idx="3398">
                  <c:v>1.0185197705430801E-2</c:v>
                </c:pt>
                <c:pt idx="3399">
                  <c:v>2.2437904220928701E-2</c:v>
                </c:pt>
                <c:pt idx="3400">
                  <c:v>1.33359002969087E-2</c:v>
                </c:pt>
                <c:pt idx="3401">
                  <c:v>-3.05472304828132E-3</c:v>
                </c:pt>
                <c:pt idx="3402">
                  <c:v>-4.7162723055909099E-3</c:v>
                </c:pt>
                <c:pt idx="3403">
                  <c:v>1.0356584302983E-2</c:v>
                </c:pt>
                <c:pt idx="3404">
                  <c:v>2.2980989393815099E-2</c:v>
                </c:pt>
                <c:pt idx="3405">
                  <c:v>1.53469992899768E-2</c:v>
                </c:pt>
                <c:pt idx="3406">
                  <c:v>-6.4095026800514597E-3</c:v>
                </c:pt>
                <c:pt idx="3407">
                  <c:v>-2.11040141602628E-2</c:v>
                </c:pt>
                <c:pt idx="3408">
                  <c:v>-1.7156950339455E-2</c:v>
                </c:pt>
                <c:pt idx="3409">
                  <c:v>-4.0778675851961396E-3</c:v>
                </c:pt>
                <c:pt idx="3410">
                  <c:v>3.0459578920044601E-3</c:v>
                </c:pt>
                <c:pt idx="3411">
                  <c:v>1.19784202877754E-3</c:v>
                </c:pt>
                <c:pt idx="3412">
                  <c:v>-1.5915786978522599E-4</c:v>
                </c:pt>
                <c:pt idx="3413">
                  <c:v>5.0651077053652802E-3</c:v>
                </c:pt>
                <c:pt idx="3414">
                  <c:v>9.9975424275536399E-3</c:v>
                </c:pt>
                <c:pt idx="3415">
                  <c:v>5.7828933297167399E-3</c:v>
                </c:pt>
                <c:pt idx="3416">
                  <c:v>-4.7945047190552101E-3</c:v>
                </c:pt>
                <c:pt idx="3417">
                  <c:v>-8.2091950471882193E-3</c:v>
                </c:pt>
                <c:pt idx="3418">
                  <c:v>2.2240337473651301E-3</c:v>
                </c:pt>
                <c:pt idx="3419">
                  <c:v>1.6158085630744601E-2</c:v>
                </c:pt>
                <c:pt idx="3420">
                  <c:v>1.8313526608738102E-2</c:v>
                </c:pt>
                <c:pt idx="3421">
                  <c:v>5.27907199671134E-3</c:v>
                </c:pt>
                <c:pt idx="3422">
                  <c:v>-9.7227913341754492E-3</c:v>
                </c:pt>
                <c:pt idx="3423">
                  <c:v>-1.25918661490079E-2</c:v>
                </c:pt>
                <c:pt idx="3424">
                  <c:v>-4.1692031992087396E-3</c:v>
                </c:pt>
                <c:pt idx="3425">
                  <c:v>3.1482766977626699E-3</c:v>
                </c:pt>
                <c:pt idx="3426">
                  <c:v>7.0740090908599502E-4</c:v>
                </c:pt>
                <c:pt idx="3427">
                  <c:v>-4.7667568354592803E-3</c:v>
                </c:pt>
                <c:pt idx="3428">
                  <c:v>-2.88522213590095E-3</c:v>
                </c:pt>
                <c:pt idx="3429">
                  <c:v>7.7688463111294697E-3</c:v>
                </c:pt>
                <c:pt idx="3430">
                  <c:v>1.6317784148793001E-2</c:v>
                </c:pt>
                <c:pt idx="3431">
                  <c:v>1.35605636538139E-2</c:v>
                </c:pt>
                <c:pt idx="3432">
                  <c:v>4.1193781093059904E-3</c:v>
                </c:pt>
                <c:pt idx="3433">
                  <c:v>-7.5084511583932705E-4</c:v>
                </c:pt>
                <c:pt idx="3434">
                  <c:v>3.84120520627399E-3</c:v>
                </c:pt>
                <c:pt idx="3435">
                  <c:v>8.5270174388374295E-3</c:v>
                </c:pt>
                <c:pt idx="3436">
                  <c:v>4.0560045076208102E-3</c:v>
                </c:pt>
                <c:pt idx="3437">
                  <c:v>-7.7979439741574803E-3</c:v>
                </c:pt>
                <c:pt idx="3438">
                  <c:v>-1.2977250447363E-2</c:v>
                </c:pt>
                <c:pt idx="3439">
                  <c:v>-2.9793355235721701E-3</c:v>
                </c:pt>
                <c:pt idx="3440">
                  <c:v>1.51131707117218E-2</c:v>
                </c:pt>
                <c:pt idx="3441">
                  <c:v>2.3638138900751299E-2</c:v>
                </c:pt>
                <c:pt idx="3442">
                  <c:v>1.4358561822272299E-2</c:v>
                </c:pt>
                <c:pt idx="3443">
                  <c:v>-4.7385767886364404E-3</c:v>
                </c:pt>
                <c:pt idx="3444">
                  <c:v>-1.78455273754131E-2</c:v>
                </c:pt>
                <c:pt idx="3445">
                  <c:v>-1.74025650275644E-2</c:v>
                </c:pt>
                <c:pt idx="3446">
                  <c:v>-8.67413448965316E-3</c:v>
                </c:pt>
                <c:pt idx="3447">
                  <c:v>-1.08573677082401E-3</c:v>
                </c:pt>
                <c:pt idx="3448">
                  <c:v>1.2171790098588801E-3</c:v>
                </c:pt>
                <c:pt idx="3449">
                  <c:v>5.9366915536840197E-4</c:v>
                </c:pt>
                <c:pt idx="3450">
                  <c:v>-9.2605527620912996E-4</c:v>
                </c:pt>
                <c:pt idx="3451">
                  <c:v>-3.6842547980671199E-3</c:v>
                </c:pt>
                <c:pt idx="3452">
                  <c:v>-6.7247555148219401E-3</c:v>
                </c:pt>
                <c:pt idx="3453">
                  <c:v>-6.32529470240211E-3</c:v>
                </c:pt>
                <c:pt idx="3454">
                  <c:v>1.1743557207658599E-3</c:v>
                </c:pt>
                <c:pt idx="3455">
                  <c:v>1.18815225273654E-2</c:v>
                </c:pt>
                <c:pt idx="3456">
                  <c:v>1.64020190303409E-2</c:v>
                </c:pt>
                <c:pt idx="3457">
                  <c:v>1.00068073845149E-2</c:v>
                </c:pt>
                <c:pt idx="3458">
                  <c:v>-3.2972309471511799E-4</c:v>
                </c:pt>
                <c:pt idx="3459">
                  <c:v>-3.0401916821497601E-3</c:v>
                </c:pt>
                <c:pt idx="3460">
                  <c:v>4.1711444407261603E-3</c:v>
                </c:pt>
                <c:pt idx="3461">
                  <c:v>1.1282472502529299E-2</c:v>
                </c:pt>
                <c:pt idx="3462">
                  <c:v>6.9194397445082999E-3</c:v>
                </c:pt>
                <c:pt idx="3463">
                  <c:v>-6.9508262858517002E-3</c:v>
                </c:pt>
                <c:pt idx="3464">
                  <c:v>-1.6568203507001101E-2</c:v>
                </c:pt>
                <c:pt idx="3465">
                  <c:v>-1.19947493871341E-2</c:v>
                </c:pt>
                <c:pt idx="3466">
                  <c:v>1.51690624649446E-3</c:v>
                </c:pt>
                <c:pt idx="3467">
                  <c:v>9.3280565200106608E-3</c:v>
                </c:pt>
                <c:pt idx="3468">
                  <c:v>3.5725907253472701E-3</c:v>
                </c:pt>
                <c:pt idx="3469">
                  <c:v>-8.4085277048209107E-3</c:v>
                </c:pt>
                <c:pt idx="3470">
                  <c:v>-1.39575135730786E-2</c:v>
                </c:pt>
                <c:pt idx="3471">
                  <c:v>-9.4633582076793302E-3</c:v>
                </c:pt>
                <c:pt idx="3472">
                  <c:v>-1.6087322716590001E-3</c:v>
                </c:pt>
                <c:pt idx="3473">
                  <c:v>3.0010694355730601E-3</c:v>
                </c:pt>
                <c:pt idx="3474">
                  <c:v>3.7013300263589299E-3</c:v>
                </c:pt>
                <c:pt idx="3475">
                  <c:v>4.3974761661407496E-3</c:v>
                </c:pt>
                <c:pt idx="3476">
                  <c:v>6.6636774342363298E-3</c:v>
                </c:pt>
                <c:pt idx="3477">
                  <c:v>8.2790491983245808E-3</c:v>
                </c:pt>
                <c:pt idx="3478">
                  <c:v>7.3697644222382201E-3</c:v>
                </c:pt>
                <c:pt idx="3479">
                  <c:v>5.8064885020897997E-3</c:v>
                </c:pt>
                <c:pt idx="3480">
                  <c:v>5.2206800849204501E-3</c:v>
                </c:pt>
                <c:pt idx="3481">
                  <c:v>2.6421325078005401E-3</c:v>
                </c:pt>
                <c:pt idx="3482">
                  <c:v>-3.6926146548967699E-3</c:v>
                </c:pt>
                <c:pt idx="3483">
                  <c:v>-1.02411377246843E-2</c:v>
                </c:pt>
                <c:pt idx="3484">
                  <c:v>-9.4811507890692794E-3</c:v>
                </c:pt>
                <c:pt idx="3485">
                  <c:v>-4.8870870483337301E-4</c:v>
                </c:pt>
                <c:pt idx="3486">
                  <c:v>8.0632511428565604E-3</c:v>
                </c:pt>
                <c:pt idx="3487">
                  <c:v>6.0341150883882E-3</c:v>
                </c:pt>
                <c:pt idx="3488">
                  <c:v>-6.4790326822925098E-3</c:v>
                </c:pt>
                <c:pt idx="3489">
                  <c:v>-1.8257425433073599E-2</c:v>
                </c:pt>
                <c:pt idx="3490">
                  <c:v>-1.8563553245458501E-2</c:v>
                </c:pt>
                <c:pt idx="3491">
                  <c:v>-8.45789336546722E-3</c:v>
                </c:pt>
                <c:pt idx="3492">
                  <c:v>2.3542656593320299E-3</c:v>
                </c:pt>
                <c:pt idx="3493">
                  <c:v>6.2790189361144298E-3</c:v>
                </c:pt>
                <c:pt idx="3494">
                  <c:v>4.8956022094941796E-3</c:v>
                </c:pt>
                <c:pt idx="3495">
                  <c:v>2.0223092133515399E-3</c:v>
                </c:pt>
                <c:pt idx="3496">
                  <c:v>-5.180117390811E-4</c:v>
                </c:pt>
                <c:pt idx="3497">
                  <c:v>-3.3161108343023001E-3</c:v>
                </c:pt>
                <c:pt idx="3498">
                  <c:v>-5.4763108348356198E-3</c:v>
                </c:pt>
                <c:pt idx="3499">
                  <c:v>-4.1530173272606302E-3</c:v>
                </c:pt>
                <c:pt idx="3500">
                  <c:v>-1.0483079980884099E-4</c:v>
                </c:pt>
                <c:pt idx="3501">
                  <c:v>2.3059856821004499E-3</c:v>
                </c:pt>
                <c:pt idx="3502">
                  <c:v>-7.3886676258214698E-4</c:v>
                </c:pt>
                <c:pt idx="3503">
                  <c:v>-5.0915842231912204E-3</c:v>
                </c:pt>
                <c:pt idx="3504">
                  <c:v>-4.62307065365768E-3</c:v>
                </c:pt>
                <c:pt idx="3505">
                  <c:v>1.9273245200440001E-3</c:v>
                </c:pt>
                <c:pt idx="3506">
                  <c:v>7.2940945925567798E-3</c:v>
                </c:pt>
                <c:pt idx="3507">
                  <c:v>5.2943525900710203E-3</c:v>
                </c:pt>
                <c:pt idx="3508">
                  <c:v>-2.1611969225756398E-3</c:v>
                </c:pt>
                <c:pt idx="3509">
                  <c:v>-6.44982425203803E-3</c:v>
                </c:pt>
                <c:pt idx="3510">
                  <c:v>-3.3032581952570999E-3</c:v>
                </c:pt>
                <c:pt idx="3511">
                  <c:v>2.35097957489334E-3</c:v>
                </c:pt>
                <c:pt idx="3512">
                  <c:v>2.9244613884928201E-3</c:v>
                </c:pt>
                <c:pt idx="3513">
                  <c:v>-1.6248403100519301E-3</c:v>
                </c:pt>
                <c:pt idx="3514">
                  <c:v>-4.5636185428829896E-3</c:v>
                </c:pt>
                <c:pt idx="3515">
                  <c:v>-1.8710771912037001E-3</c:v>
                </c:pt>
                <c:pt idx="3516">
                  <c:v>2.2402795798141602E-3</c:v>
                </c:pt>
                <c:pt idx="3517">
                  <c:v>2.22457489698283E-3</c:v>
                </c:pt>
                <c:pt idx="3518">
                  <c:v>-2.1095526263586401E-3</c:v>
                </c:pt>
                <c:pt idx="3519">
                  <c:v>-4.0535550290412498E-3</c:v>
                </c:pt>
                <c:pt idx="3520" formatCode="0.00E+00">
                  <c:v>6.3150767335770299E-5</c:v>
                </c:pt>
                <c:pt idx="3521">
                  <c:v>5.1554605505162599E-3</c:v>
                </c:pt>
                <c:pt idx="3522">
                  <c:v>3.2585502659134898E-3</c:v>
                </c:pt>
                <c:pt idx="3523">
                  <c:v>-5.7228204165994598E-3</c:v>
                </c:pt>
                <c:pt idx="3524">
                  <c:v>-1.27089548176435E-2</c:v>
                </c:pt>
                <c:pt idx="3525">
                  <c:v>-1.08942770992151E-2</c:v>
                </c:pt>
                <c:pt idx="3526">
                  <c:v>-2.91443615669044E-3</c:v>
                </c:pt>
                <c:pt idx="3527">
                  <c:v>2.4580461178071301E-3</c:v>
                </c:pt>
                <c:pt idx="3528">
                  <c:v>5.4635487579609199E-4</c:v>
                </c:pt>
                <c:pt idx="3529">
                  <c:v>-3.1739488728497701E-3</c:v>
                </c:pt>
                <c:pt idx="3530">
                  <c:v>-6.2809495437684399E-4</c:v>
                </c:pt>
                <c:pt idx="3531">
                  <c:v>8.4286799982636398E-3</c:v>
                </c:pt>
                <c:pt idx="3532">
                  <c:v>1.5931913330600199E-2</c:v>
                </c:pt>
                <c:pt idx="3533">
                  <c:v>1.48829612955905E-2</c:v>
                </c:pt>
                <c:pt idx="3534">
                  <c:v>6.8335834545937496E-3</c:v>
                </c:pt>
                <c:pt idx="3535">
                  <c:v>-9.951991260799401E-4</c:v>
                </c:pt>
                <c:pt idx="3536">
                  <c:v>-3.8617074920955499E-3</c:v>
                </c:pt>
                <c:pt idx="3537">
                  <c:v>-3.77737333596047E-3</c:v>
                </c:pt>
                <c:pt idx="3538">
                  <c:v>-4.6368695270695703E-3</c:v>
                </c:pt>
                <c:pt idx="3539">
                  <c:v>-5.5376114524055197E-3</c:v>
                </c:pt>
                <c:pt idx="3540">
                  <c:v>-2.7149418537479801E-3</c:v>
                </c:pt>
                <c:pt idx="3541">
                  <c:v>4.2795853244023902E-3</c:v>
                </c:pt>
                <c:pt idx="3542">
                  <c:v>1.06224875671799E-2</c:v>
                </c:pt>
                <c:pt idx="3543">
                  <c:v>1.0909948962211801E-2</c:v>
                </c:pt>
                <c:pt idx="3544">
                  <c:v>5.7465145135006303E-3</c:v>
                </c:pt>
                <c:pt idx="3545">
                  <c:v>1.51302018705647E-3</c:v>
                </c:pt>
                <c:pt idx="3546">
                  <c:v>3.7199067632976901E-3</c:v>
                </c:pt>
                <c:pt idx="3547">
                  <c:v>1.07603199245882E-2</c:v>
                </c:pt>
                <c:pt idx="3548">
                  <c:v>1.59306039614075E-2</c:v>
                </c:pt>
                <c:pt idx="3549">
                  <c:v>1.4525790527799801E-2</c:v>
                </c:pt>
                <c:pt idx="3550">
                  <c:v>7.9612020502324594E-3</c:v>
                </c:pt>
                <c:pt idx="3551">
                  <c:v>2.8515284122131401E-4</c:v>
                </c:pt>
                <c:pt idx="3552">
                  <c:v>-6.3596758227266398E-3</c:v>
                </c:pt>
                <c:pt idx="3553">
                  <c:v>-1.17191628432215E-2</c:v>
                </c:pt>
                <c:pt idx="3554">
                  <c:v>-1.4513471160599299E-2</c:v>
                </c:pt>
                <c:pt idx="3555">
                  <c:v>-1.1805896822299201E-2</c:v>
                </c:pt>
                <c:pt idx="3556">
                  <c:v>-3.4128223461553199E-3</c:v>
                </c:pt>
                <c:pt idx="3557">
                  <c:v>6.6100043492861998E-3</c:v>
                </c:pt>
                <c:pt idx="3558">
                  <c:v>1.16467692088249E-2</c:v>
                </c:pt>
                <c:pt idx="3559">
                  <c:v>9.7181698259183203E-3</c:v>
                </c:pt>
                <c:pt idx="3560">
                  <c:v>5.0630890953076496E-3</c:v>
                </c:pt>
                <c:pt idx="3561">
                  <c:v>3.2297303146716699E-3</c:v>
                </c:pt>
                <c:pt idx="3562">
                  <c:v>4.2008357547033996E-3</c:v>
                </c:pt>
                <c:pt idx="3563">
                  <c:v>2.44593149910194E-3</c:v>
                </c:pt>
                <c:pt idx="3564">
                  <c:v>-4.5718110304133397E-3</c:v>
                </c:pt>
                <c:pt idx="3565">
                  <c:v>-1.28844248520598E-2</c:v>
                </c:pt>
                <c:pt idx="3566">
                  <c:v>-1.44286493388706E-2</c:v>
                </c:pt>
                <c:pt idx="3567">
                  <c:v>-6.9191884991074201E-3</c:v>
                </c:pt>
                <c:pt idx="3568">
                  <c:v>3.6458836269424501E-3</c:v>
                </c:pt>
                <c:pt idx="3569">
                  <c:v>8.9056824782402198E-3</c:v>
                </c:pt>
                <c:pt idx="3570">
                  <c:v>6.7099187108650097E-3</c:v>
                </c:pt>
                <c:pt idx="3571">
                  <c:v>1.6744790186849301E-3</c:v>
                </c:pt>
                <c:pt idx="3572">
                  <c:v>-1.0314622175407E-3</c:v>
                </c:pt>
                <c:pt idx="3573">
                  <c:v>-1.31679917636401E-3</c:v>
                </c:pt>
                <c:pt idx="3574">
                  <c:v>-2.9124159471771902E-3</c:v>
                </c:pt>
                <c:pt idx="3575">
                  <c:v>-6.7890484332296004E-3</c:v>
                </c:pt>
                <c:pt idx="3576">
                  <c:v>-8.0416291218759501E-3</c:v>
                </c:pt>
                <c:pt idx="3577">
                  <c:v>-3.51111954445853E-3</c:v>
                </c:pt>
                <c:pt idx="3578">
                  <c:v>3.4977422272895698E-3</c:v>
                </c:pt>
                <c:pt idx="3579">
                  <c:v>5.5292412746709802E-3</c:v>
                </c:pt>
                <c:pt idx="3580">
                  <c:v>-5.1921719089564097E-4</c:v>
                </c:pt>
                <c:pt idx="3581">
                  <c:v>-1.02525001051891E-2</c:v>
                </c:pt>
                <c:pt idx="3582">
                  <c:v>-1.5458957476481501E-2</c:v>
                </c:pt>
                <c:pt idx="3583">
                  <c:v>-1.195895652093E-2</c:v>
                </c:pt>
                <c:pt idx="3584">
                  <c:v>-2.9693480280892498E-3</c:v>
                </c:pt>
                <c:pt idx="3585">
                  <c:v>5.7778337884429598E-3</c:v>
                </c:pt>
                <c:pt idx="3586">
                  <c:v>1.0972136894793901E-2</c:v>
                </c:pt>
                <c:pt idx="3587">
                  <c:v>1.1927478096924E-2</c:v>
                </c:pt>
                <c:pt idx="3588">
                  <c:v>9.1095338933048099E-3</c:v>
                </c:pt>
                <c:pt idx="3589">
                  <c:v>2.4163634398721499E-3</c:v>
                </c:pt>
                <c:pt idx="3590">
                  <c:v>-5.1040877132265501E-3</c:v>
                </c:pt>
                <c:pt idx="3591">
                  <c:v>-9.3606193472683102E-3</c:v>
                </c:pt>
                <c:pt idx="3592">
                  <c:v>-7.1175682939524001E-3</c:v>
                </c:pt>
                <c:pt idx="3593">
                  <c:v>-1.0856910748742101E-3</c:v>
                </c:pt>
                <c:pt idx="3594">
                  <c:v>3.6047226331710801E-3</c:v>
                </c:pt>
                <c:pt idx="3595">
                  <c:v>3.37391020903508E-3</c:v>
                </c:pt>
                <c:pt idx="3596">
                  <c:v>-1.04607360829103E-4</c:v>
                </c:pt>
                <c:pt idx="3597">
                  <c:v>-2.4824551034807298E-3</c:v>
                </c:pt>
                <c:pt idx="3598">
                  <c:v>-1.2756695221948599E-3</c:v>
                </c:pt>
                <c:pt idx="3599">
                  <c:v>2.1128244310603902E-3</c:v>
                </c:pt>
                <c:pt idx="3600">
                  <c:v>5.1068438533581496E-3</c:v>
                </c:pt>
                <c:pt idx="3601">
                  <c:v>5.8898090144784802E-3</c:v>
                </c:pt>
                <c:pt idx="3602">
                  <c:v>3.8064236474812298E-3</c:v>
                </c:pt>
                <c:pt idx="3603">
                  <c:v>-1.5532676250931501E-3</c:v>
                </c:pt>
                <c:pt idx="3604">
                  <c:v>-8.4200564154112197E-3</c:v>
                </c:pt>
                <c:pt idx="3605">
                  <c:v>-1.22289204639632E-2</c:v>
                </c:pt>
                <c:pt idx="3606">
                  <c:v>-8.5152821595303393E-3</c:v>
                </c:pt>
                <c:pt idx="3607">
                  <c:v>1.36922429799885E-3</c:v>
                </c:pt>
                <c:pt idx="3608">
                  <c:v>1.03234752510485E-2</c:v>
                </c:pt>
                <c:pt idx="3609">
                  <c:v>1.1092469528365199E-2</c:v>
                </c:pt>
                <c:pt idx="3610">
                  <c:v>3.5371648129196298E-3</c:v>
                </c:pt>
                <c:pt idx="3611">
                  <c:v>-5.8110704923543897E-3</c:v>
                </c:pt>
                <c:pt idx="3612">
                  <c:v>-9.5442927123200894E-3</c:v>
                </c:pt>
                <c:pt idx="3613">
                  <c:v>-6.8546306618537597E-3</c:v>
                </c:pt>
                <c:pt idx="3614">
                  <c:v>-2.5198068470465599E-3</c:v>
                </c:pt>
                <c:pt idx="3615">
                  <c:v>-6.1505029136543397E-4</c:v>
                </c:pt>
                <c:pt idx="3616">
                  <c:v>-1.12567657345475E-3</c:v>
                </c:pt>
                <c:pt idx="3617">
                  <c:v>-1.28410462445019E-3</c:v>
                </c:pt>
                <c:pt idx="3618">
                  <c:v>-4.3411959646682098E-4</c:v>
                </c:pt>
                <c:pt idx="3619">
                  <c:v>1.1046471482272699E-3</c:v>
                </c:pt>
                <c:pt idx="3620">
                  <c:v>1.6169012739116299E-3</c:v>
                </c:pt>
                <c:pt idx="3621">
                  <c:v>1.5697793817626899E-3</c:v>
                </c:pt>
                <c:pt idx="3622">
                  <c:v>1.43735240021998E-3</c:v>
                </c:pt>
                <c:pt idx="3623">
                  <c:v>1.6652721089982401E-3</c:v>
                </c:pt>
                <c:pt idx="3624">
                  <c:v>1.86489912475702E-3</c:v>
                </c:pt>
                <c:pt idx="3625">
                  <c:v>1.7604386149529701E-3</c:v>
                </c:pt>
                <c:pt idx="3626">
                  <c:v>9.9162412979446292E-4</c:v>
                </c:pt>
                <c:pt idx="3627">
                  <c:v>-1.3826877572059399E-3</c:v>
                </c:pt>
                <c:pt idx="3628">
                  <c:v>-4.6063926956757704E-3</c:v>
                </c:pt>
                <c:pt idx="3629">
                  <c:v>-6.6041135765863897E-3</c:v>
                </c:pt>
                <c:pt idx="3630">
                  <c:v>-3.8806937857003001E-3</c:v>
                </c:pt>
                <c:pt idx="3631">
                  <c:v>3.2415821003632999E-3</c:v>
                </c:pt>
                <c:pt idx="3632">
                  <c:v>1.00449403579478E-2</c:v>
                </c:pt>
                <c:pt idx="3633">
                  <c:v>1.03649852738514E-2</c:v>
                </c:pt>
                <c:pt idx="3634">
                  <c:v>4.5904848311569503E-3</c:v>
                </c:pt>
                <c:pt idx="3635">
                  <c:v>-1.16814578129962E-3</c:v>
                </c:pt>
                <c:pt idx="3636">
                  <c:v>-2.0839204657903301E-4</c:v>
                </c:pt>
                <c:pt idx="3637">
                  <c:v>7.2043718197202303E-3</c:v>
                </c:pt>
                <c:pt idx="3638">
                  <c:v>1.4799850620401201E-2</c:v>
                </c:pt>
                <c:pt idx="3639">
                  <c:v>1.6431703095900099E-2</c:v>
                </c:pt>
                <c:pt idx="3640">
                  <c:v>1.1445709814395799E-2</c:v>
                </c:pt>
                <c:pt idx="3641">
                  <c:v>3.6936843582671599E-3</c:v>
                </c:pt>
                <c:pt idx="3642">
                  <c:v>-3.9757353529298496E-3</c:v>
                </c:pt>
                <c:pt idx="3643">
                  <c:v>-1.08205817641897E-2</c:v>
                </c:pt>
                <c:pt idx="3644">
                  <c:v>-1.5275789623515199E-2</c:v>
                </c:pt>
                <c:pt idx="3645">
                  <c:v>-1.3804857812535201E-2</c:v>
                </c:pt>
                <c:pt idx="3646">
                  <c:v>-4.5039331608605496E-3</c:v>
                </c:pt>
                <c:pt idx="3647">
                  <c:v>7.0815009573350698E-3</c:v>
                </c:pt>
                <c:pt idx="3648">
                  <c:v>1.24045286250603E-2</c:v>
                </c:pt>
                <c:pt idx="3649">
                  <c:v>6.7967153243481404E-3</c:v>
                </c:pt>
                <c:pt idx="3650">
                  <c:v>-3.0610179956908801E-3</c:v>
                </c:pt>
                <c:pt idx="3651">
                  <c:v>-6.8670639860875897E-3</c:v>
                </c:pt>
                <c:pt idx="3652">
                  <c:v>2.9955462525879098E-4</c:v>
                </c:pt>
                <c:pt idx="3653">
                  <c:v>1.10936489664157E-2</c:v>
                </c:pt>
                <c:pt idx="3654">
                  <c:v>1.50183674681869E-2</c:v>
                </c:pt>
                <c:pt idx="3655">
                  <c:v>8.1484030729103204E-3</c:v>
                </c:pt>
                <c:pt idx="3656">
                  <c:v>-2.4357941969059401E-3</c:v>
                </c:pt>
                <c:pt idx="3657">
                  <c:v>-8.3944313087336402E-3</c:v>
                </c:pt>
                <c:pt idx="3658">
                  <c:v>-8.6388343003229295E-3</c:v>
                </c:pt>
                <c:pt idx="3659">
                  <c:v>-8.7088172590009793E-3</c:v>
                </c:pt>
                <c:pt idx="3660">
                  <c:v>-1.22331780003582E-2</c:v>
                </c:pt>
                <c:pt idx="3661">
                  <c:v>-1.4205802103107E-2</c:v>
                </c:pt>
                <c:pt idx="3662">
                  <c:v>-7.2414550606574399E-3</c:v>
                </c:pt>
                <c:pt idx="3663">
                  <c:v>9.1029688075819903E-3</c:v>
                </c:pt>
                <c:pt idx="3664">
                  <c:v>2.2434531799030499E-2</c:v>
                </c:pt>
                <c:pt idx="3665">
                  <c:v>2.00314292398318E-2</c:v>
                </c:pt>
                <c:pt idx="3666">
                  <c:v>2.0500565607998698E-3</c:v>
                </c:pt>
                <c:pt idx="3667">
                  <c:v>-1.54452723657736E-2</c:v>
                </c:pt>
                <c:pt idx="3668">
                  <c:v>-1.6539606080049701E-2</c:v>
                </c:pt>
                <c:pt idx="3669">
                  <c:v>-7.4080290379565305E-4</c:v>
                </c:pt>
                <c:pt idx="3670">
                  <c:v>1.59748141861819E-2</c:v>
                </c:pt>
                <c:pt idx="3671">
                  <c:v>1.7266778159036499E-2</c:v>
                </c:pt>
                <c:pt idx="3672">
                  <c:v>3.3915820024964299E-3</c:v>
                </c:pt>
                <c:pt idx="3673">
                  <c:v>-1.10634743135505E-2</c:v>
                </c:pt>
                <c:pt idx="3674">
                  <c:v>-1.2831635835233E-2</c:v>
                </c:pt>
                <c:pt idx="3675">
                  <c:v>-3.7953986850185299E-3</c:v>
                </c:pt>
                <c:pt idx="3676">
                  <c:v>3.3430777486978401E-3</c:v>
                </c:pt>
                <c:pt idx="3677">
                  <c:v>4.1830041253453797E-4</c:v>
                </c:pt>
                <c:pt idx="3678">
                  <c:v>-7.4994127506117598E-3</c:v>
                </c:pt>
                <c:pt idx="3679">
                  <c:v>-8.9217197663100604E-3</c:v>
                </c:pt>
                <c:pt idx="3680">
                  <c:v>1.46006754065533E-3</c:v>
                </c:pt>
                <c:pt idx="3681">
                  <c:v>1.7237194358725901E-2</c:v>
                </c:pt>
                <c:pt idx="3682">
                  <c:v>2.6261323265134199E-2</c:v>
                </c:pt>
                <c:pt idx="3683">
                  <c:v>2.1691078131473099E-2</c:v>
                </c:pt>
                <c:pt idx="3684">
                  <c:v>8.0085271168043905E-3</c:v>
                </c:pt>
                <c:pt idx="3685">
                  <c:v>-4.8759286596794897E-3</c:v>
                </c:pt>
                <c:pt idx="3686">
                  <c:v>-1.0749988765349199E-2</c:v>
                </c:pt>
                <c:pt idx="3687">
                  <c:v>-1.16340164619147E-2</c:v>
                </c:pt>
                <c:pt idx="3688">
                  <c:v>-1.25005692572251E-2</c:v>
                </c:pt>
                <c:pt idx="3689">
                  <c:v>-1.5691570508001702E-2</c:v>
                </c:pt>
                <c:pt idx="3690">
                  <c:v>-1.6506526382947299E-2</c:v>
                </c:pt>
                <c:pt idx="3691">
                  <c:v>-9.2938402034246897E-3</c:v>
                </c:pt>
                <c:pt idx="3692">
                  <c:v>4.3269009836451201E-3</c:v>
                </c:pt>
                <c:pt idx="3693">
                  <c:v>1.3492484044469301E-2</c:v>
                </c:pt>
                <c:pt idx="3694">
                  <c:v>9.9521691903469399E-3</c:v>
                </c:pt>
                <c:pt idx="3695">
                  <c:v>-5.4035265388699297E-4</c:v>
                </c:pt>
                <c:pt idx="3696">
                  <c:v>-3.5915188253944699E-3</c:v>
                </c:pt>
                <c:pt idx="3697">
                  <c:v>9.0636321019601906E-3</c:v>
                </c:pt>
                <c:pt idx="3698">
                  <c:v>2.5808505375597101E-2</c:v>
                </c:pt>
                <c:pt idx="3699">
                  <c:v>2.5971600373888001E-2</c:v>
                </c:pt>
                <c:pt idx="3700">
                  <c:v>3.3467141149269202E-3</c:v>
                </c:pt>
                <c:pt idx="3701">
                  <c:v>-2.2514156381199499E-2</c:v>
                </c:pt>
                <c:pt idx="3702">
                  <c:v>-2.6324794475089199E-2</c:v>
                </c:pt>
                <c:pt idx="3703">
                  <c:v>-4.1064115695916099E-3</c:v>
                </c:pt>
                <c:pt idx="3704">
                  <c:v>2.1840893452477701E-2</c:v>
                </c:pt>
                <c:pt idx="3705">
                  <c:v>2.6118432364068501E-2</c:v>
                </c:pt>
                <c:pt idx="3706">
                  <c:v>8.6268547875222399E-3</c:v>
                </c:pt>
                <c:pt idx="3707">
                  <c:v>-7.7916522790163999E-3</c:v>
                </c:pt>
                <c:pt idx="3708">
                  <c:v>-4.8558683872686097E-3</c:v>
                </c:pt>
                <c:pt idx="3709">
                  <c:v>1.2400701517088501E-2</c:v>
                </c:pt>
                <c:pt idx="3710">
                  <c:v>2.3815478955648801E-2</c:v>
                </c:pt>
                <c:pt idx="3711">
                  <c:v>1.8748805513854001E-2</c:v>
                </c:pt>
                <c:pt idx="3712">
                  <c:v>4.9430202442919602E-3</c:v>
                </c:pt>
                <c:pt idx="3713">
                  <c:v>-2.40334872643684E-3</c:v>
                </c:pt>
                <c:pt idx="3714">
                  <c:v>-5.3895715361765501E-4</c:v>
                </c:pt>
                <c:pt idx="3715">
                  <c:v>3.1231170585421602E-3</c:v>
                </c:pt>
                <c:pt idx="3716">
                  <c:v>2.7149223235685598E-3</c:v>
                </c:pt>
                <c:pt idx="3717">
                  <c:v>5.3360328632809698E-4</c:v>
                </c:pt>
                <c:pt idx="3718" formatCode="0.00E+00">
                  <c:v>9.1987288883772805E-5</c:v>
                </c:pt>
                <c:pt idx="3719">
                  <c:v>-1.39029889660456E-4</c:v>
                </c:pt>
                <c:pt idx="3720">
                  <c:v>-4.7724949798636099E-3</c:v>
                </c:pt>
                <c:pt idx="3721">
                  <c:v>-1.22043521491368E-2</c:v>
                </c:pt>
                <c:pt idx="3722">
                  <c:v>-1.39727067715631E-2</c:v>
                </c:pt>
                <c:pt idx="3723">
                  <c:v>-5.6717821504341298E-3</c:v>
                </c:pt>
                <c:pt idx="3724">
                  <c:v>6.4243866722485596E-3</c:v>
                </c:pt>
                <c:pt idx="3725">
                  <c:v>1.19405143859188E-2</c:v>
                </c:pt>
                <c:pt idx="3726">
                  <c:v>8.5768476572584997E-3</c:v>
                </c:pt>
                <c:pt idx="3727">
                  <c:v>3.27784328848453E-3</c:v>
                </c:pt>
                <c:pt idx="3728">
                  <c:v>3.2861687487443E-3</c:v>
                </c:pt>
                <c:pt idx="3729">
                  <c:v>7.3536869001434501E-3</c:v>
                </c:pt>
                <c:pt idx="3730">
                  <c:v>9.6268690926561394E-3</c:v>
                </c:pt>
                <c:pt idx="3731">
                  <c:v>8.3837749264988205E-3</c:v>
                </c:pt>
                <c:pt idx="3732">
                  <c:v>6.5859065004067697E-3</c:v>
                </c:pt>
                <c:pt idx="3733">
                  <c:v>6.3313991033750001E-3</c:v>
                </c:pt>
                <c:pt idx="3734">
                  <c:v>4.0986232757752698E-3</c:v>
                </c:pt>
                <c:pt idx="3735">
                  <c:v>-2.4018726422123898E-3</c:v>
                </c:pt>
                <c:pt idx="3736">
                  <c:v>-8.7063214245810799E-3</c:v>
                </c:pt>
                <c:pt idx="3737">
                  <c:v>-6.4922379071977602E-3</c:v>
                </c:pt>
                <c:pt idx="3738">
                  <c:v>4.78454602235038E-3</c:v>
                </c:pt>
                <c:pt idx="3739">
                  <c:v>1.44344993815893E-2</c:v>
                </c:pt>
                <c:pt idx="3740">
                  <c:v>1.2253892828511E-2</c:v>
                </c:pt>
                <c:pt idx="3741">
                  <c:v>4.8146313299204197E-4</c:v>
                </c:pt>
                <c:pt idx="3742">
                  <c:v>-7.3948279348574697E-3</c:v>
                </c:pt>
                <c:pt idx="3743">
                  <c:v>-3.1214088664180098E-3</c:v>
                </c:pt>
                <c:pt idx="3744">
                  <c:v>6.6163168470437898E-3</c:v>
                </c:pt>
                <c:pt idx="3745">
                  <c:v>8.1292496008767198E-3</c:v>
                </c:pt>
                <c:pt idx="3746">
                  <c:v>-1.7023559746823899E-3</c:v>
                </c:pt>
                <c:pt idx="3747">
                  <c:v>-1.1597252545346199E-2</c:v>
                </c:pt>
                <c:pt idx="3748">
                  <c:v>-8.6436794754686207E-3</c:v>
                </c:pt>
                <c:pt idx="3749">
                  <c:v>4.8780881518268098E-3</c:v>
                </c:pt>
                <c:pt idx="3750">
                  <c:v>1.4959503535375099E-2</c:v>
                </c:pt>
                <c:pt idx="3751">
                  <c:v>1.1117187823758101E-2</c:v>
                </c:pt>
                <c:pt idx="3752">
                  <c:v>-1.8589049309569101E-3</c:v>
                </c:pt>
                <c:pt idx="3753">
                  <c:v>-1.1894461082620199E-2</c:v>
                </c:pt>
                <c:pt idx="3754">
                  <c:v>-1.35955204343793E-2</c:v>
                </c:pt>
                <c:pt idx="3755">
                  <c:v>-1.12870382506178E-2</c:v>
                </c:pt>
                <c:pt idx="3756">
                  <c:v>-1.02804917498843E-2</c:v>
                </c:pt>
                <c:pt idx="3757">
                  <c:v>-8.37214340318484E-3</c:v>
                </c:pt>
                <c:pt idx="3758">
                  <c:v>-1.3009879470886299E-3</c:v>
                </c:pt>
                <c:pt idx="3759">
                  <c:v>8.2051515252687893E-3</c:v>
                </c:pt>
                <c:pt idx="3760">
                  <c:v>1.05045777699095E-2</c:v>
                </c:pt>
                <c:pt idx="3761">
                  <c:v>1.4517715133908701E-3</c:v>
                </c:pt>
                <c:pt idx="3762">
                  <c:v>-1.0894777197261601E-2</c:v>
                </c:pt>
                <c:pt idx="3763">
                  <c:v>-1.3945587991666199E-2</c:v>
                </c:pt>
                <c:pt idx="3764">
                  <c:v>-4.4969236827054901E-3</c:v>
                </c:pt>
                <c:pt idx="3765">
                  <c:v>7.8907183650268609E-3</c:v>
                </c:pt>
                <c:pt idx="3766">
                  <c:v>1.16602063433954E-2</c:v>
                </c:pt>
                <c:pt idx="3767">
                  <c:v>5.7118250342358002E-3</c:v>
                </c:pt>
                <c:pt idx="3768">
                  <c:v>-2.3841448877262301E-3</c:v>
                </c:pt>
                <c:pt idx="3769">
                  <c:v>-6.46866081574773E-3</c:v>
                </c:pt>
                <c:pt idx="3770">
                  <c:v>-7.5540758923786097E-3</c:v>
                </c:pt>
                <c:pt idx="3771">
                  <c:v>-7.9316771413800308E-3</c:v>
                </c:pt>
                <c:pt idx="3772">
                  <c:v>-6.1257028022435297E-3</c:v>
                </c:pt>
                <c:pt idx="3773">
                  <c:v>1.0447294216358099E-3</c:v>
                </c:pt>
                <c:pt idx="3774">
                  <c:v>1.06505544947793E-2</c:v>
                </c:pt>
                <c:pt idx="3775">
                  <c:v>1.32672674324782E-2</c:v>
                </c:pt>
                <c:pt idx="3776">
                  <c:v>4.5280670897939303E-3</c:v>
                </c:pt>
                <c:pt idx="3777">
                  <c:v>-8.5569700370735705E-3</c:v>
                </c:pt>
                <c:pt idx="3778">
                  <c:v>-1.3392350185188801E-2</c:v>
                </c:pt>
                <c:pt idx="3779">
                  <c:v>-5.9347252528535602E-3</c:v>
                </c:pt>
                <c:pt idx="3780">
                  <c:v>5.9070271710318601E-3</c:v>
                </c:pt>
                <c:pt idx="3781">
                  <c:v>1.01964612182624E-2</c:v>
                </c:pt>
                <c:pt idx="3782">
                  <c:v>4.7728258798149202E-3</c:v>
                </c:pt>
                <c:pt idx="3783">
                  <c:v>-2.23964479063346E-3</c:v>
                </c:pt>
                <c:pt idx="3784">
                  <c:v>-3.4482815885692199E-3</c:v>
                </c:pt>
                <c:pt idx="3785">
                  <c:v>-1.0609540926337E-3</c:v>
                </c:pt>
                <c:pt idx="3786">
                  <c:v>-1.1210454320515E-3</c:v>
                </c:pt>
                <c:pt idx="3787">
                  <c:v>-5.87105347095124E-3</c:v>
                </c:pt>
                <c:pt idx="3788">
                  <c:v>-1.05904860035737E-2</c:v>
                </c:pt>
                <c:pt idx="3789">
                  <c:v>-1.04273611757536E-2</c:v>
                </c:pt>
                <c:pt idx="3790">
                  <c:v>-4.7165506997129203E-3</c:v>
                </c:pt>
                <c:pt idx="3791">
                  <c:v>2.4051601789673699E-3</c:v>
                </c:pt>
                <c:pt idx="3792">
                  <c:v>7.5645817701726703E-3</c:v>
                </c:pt>
                <c:pt idx="3793">
                  <c:v>9.2432155962094802E-3</c:v>
                </c:pt>
                <c:pt idx="3794">
                  <c:v>7.1038612050733398E-3</c:v>
                </c:pt>
                <c:pt idx="3795">
                  <c:v>1.25064431398282E-3</c:v>
                </c:pt>
                <c:pt idx="3796">
                  <c:v>-5.3292290089472201E-3</c:v>
                </c:pt>
                <c:pt idx="3797">
                  <c:v>-6.5885874712013799E-3</c:v>
                </c:pt>
                <c:pt idx="3798">
                  <c:v>5.1044314114860004E-4</c:v>
                </c:pt>
                <c:pt idx="3799">
                  <c:v>1.08014812807654E-2</c:v>
                </c:pt>
                <c:pt idx="3800">
                  <c:v>1.37796598502703E-2</c:v>
                </c:pt>
                <c:pt idx="3801">
                  <c:v>5.40590784805589E-3</c:v>
                </c:pt>
                <c:pt idx="3802">
                  <c:v>-7.2380979595757502E-3</c:v>
                </c:pt>
                <c:pt idx="3803">
                  <c:v>-1.2776554612769799E-2</c:v>
                </c:pt>
                <c:pt idx="3804">
                  <c:v>-6.5578284633865096E-3</c:v>
                </c:pt>
                <c:pt idx="3805">
                  <c:v>4.06131974717369E-3</c:v>
                </c:pt>
                <c:pt idx="3806">
                  <c:v>9.6257136310828693E-3</c:v>
                </c:pt>
                <c:pt idx="3807">
                  <c:v>7.1401082543241304E-3</c:v>
                </c:pt>
                <c:pt idx="3808">
                  <c:v>2.7605670795343902E-3</c:v>
                </c:pt>
                <c:pt idx="3809">
                  <c:v>5.8078805354673296E-4</c:v>
                </c:pt>
                <c:pt idx="3810">
                  <c:v>-5.4767605649265396E-4</c:v>
                </c:pt>
                <c:pt idx="3811">
                  <c:v>-4.0718800845659202E-3</c:v>
                </c:pt>
                <c:pt idx="3812">
                  <c:v>-8.6737501044526297E-3</c:v>
                </c:pt>
                <c:pt idx="3813">
                  <c:v>-9.8261824162816092E-3</c:v>
                </c:pt>
                <c:pt idx="3814">
                  <c:v>-5.1772560590093502E-3</c:v>
                </c:pt>
                <c:pt idx="3815">
                  <c:v>7.2208929575207298E-4</c:v>
                </c:pt>
                <c:pt idx="3816">
                  <c:v>2.3045643670559098E-3</c:v>
                </c:pt>
                <c:pt idx="3817">
                  <c:v>-3.9134691882245599E-4</c:v>
                </c:pt>
                <c:pt idx="3818">
                  <c:v>-2.1976358140790098E-3</c:v>
                </c:pt>
                <c:pt idx="3819">
                  <c:v>-1.2428737958817501E-3</c:v>
                </c:pt>
                <c:pt idx="3820">
                  <c:v>1.5941113457545799E-4</c:v>
                </c:pt>
                <c:pt idx="3821">
                  <c:v>-1.36891759916991E-3</c:v>
                </c:pt>
                <c:pt idx="3822">
                  <c:v>-4.1581256637249703E-3</c:v>
                </c:pt>
                <c:pt idx="3823">
                  <c:v>-3.5301521985012302E-3</c:v>
                </c:pt>
                <c:pt idx="3824">
                  <c:v>1.5101294687486001E-3</c:v>
                </c:pt>
                <c:pt idx="3825">
                  <c:v>5.4234890920543798E-3</c:v>
                </c:pt>
                <c:pt idx="3826">
                  <c:v>2.7798130681681299E-3</c:v>
                </c:pt>
                <c:pt idx="3827">
                  <c:v>-3.3678817918539302E-3</c:v>
                </c:pt>
                <c:pt idx="3828">
                  <c:v>-6.0154072163582104E-3</c:v>
                </c:pt>
                <c:pt idx="3829">
                  <c:v>-1.2355256285190501E-3</c:v>
                </c:pt>
                <c:pt idx="3830">
                  <c:v>6.3517044060459804E-3</c:v>
                </c:pt>
                <c:pt idx="3831">
                  <c:v>9.8262599330297597E-3</c:v>
                </c:pt>
                <c:pt idx="3832">
                  <c:v>7.9278467345830304E-3</c:v>
                </c:pt>
                <c:pt idx="3833">
                  <c:v>5.2406509508357698E-3</c:v>
                </c:pt>
                <c:pt idx="3834">
                  <c:v>4.7429705717892201E-3</c:v>
                </c:pt>
                <c:pt idx="3835">
                  <c:v>3.54758205211378E-3</c:v>
                </c:pt>
                <c:pt idx="3836">
                  <c:v>-7.89417861301469E-4</c:v>
                </c:pt>
                <c:pt idx="3837">
                  <c:v>-6.1583417436185499E-3</c:v>
                </c:pt>
                <c:pt idx="3838">
                  <c:v>-6.8308116981392903E-3</c:v>
                </c:pt>
                <c:pt idx="3839">
                  <c:v>-2.22198358913455E-3</c:v>
                </c:pt>
                <c:pt idx="3840">
                  <c:v>1.5616459836419101E-3</c:v>
                </c:pt>
                <c:pt idx="3841">
                  <c:v>-6.5594885187830103E-4</c:v>
                </c:pt>
                <c:pt idx="3842">
                  <c:v>-5.3988322552747702E-3</c:v>
                </c:pt>
                <c:pt idx="3843">
                  <c:v>-4.4323980305829101E-3</c:v>
                </c:pt>
                <c:pt idx="3844">
                  <c:v>4.5678076524465596E-3</c:v>
                </c:pt>
                <c:pt idx="3845">
                  <c:v>1.46064713074734E-2</c:v>
                </c:pt>
                <c:pt idx="3846">
                  <c:v>1.6232230865383598E-2</c:v>
                </c:pt>
                <c:pt idx="3847">
                  <c:v>8.7860418532013599E-3</c:v>
                </c:pt>
                <c:pt idx="3848">
                  <c:v>7.66708527948933E-4</c:v>
                </c:pt>
                <c:pt idx="3849">
                  <c:v>-1.40129274892348E-3</c:v>
                </c:pt>
                <c:pt idx="3850" formatCode="0.00E+00">
                  <c:v>7.6642352611014703E-5</c:v>
                </c:pt>
                <c:pt idx="3851">
                  <c:v>-3.6410057727978898E-4</c:v>
                </c:pt>
                <c:pt idx="3852">
                  <c:v>-3.81879565574319E-3</c:v>
                </c:pt>
                <c:pt idx="3853">
                  <c:v>-5.7649345444064203E-3</c:v>
                </c:pt>
                <c:pt idx="3854">
                  <c:v>-3.42653163576042E-3</c:v>
                </c:pt>
                <c:pt idx="3855">
                  <c:v>-1.45945444400684E-4</c:v>
                </c:pt>
                <c:pt idx="3856">
                  <c:v>-1.3686990818788101E-3</c:v>
                </c:pt>
                <c:pt idx="3857">
                  <c:v>-5.8937137959387698E-3</c:v>
                </c:pt>
                <c:pt idx="3858">
                  <c:v>-7.1587287488009601E-3</c:v>
                </c:pt>
                <c:pt idx="3859">
                  <c:v>-2.0147051818678301E-3</c:v>
                </c:pt>
                <c:pt idx="3860">
                  <c:v>5.1569953330531998E-3</c:v>
                </c:pt>
                <c:pt idx="3861">
                  <c:v>7.0085739612251001E-3</c:v>
                </c:pt>
                <c:pt idx="3862">
                  <c:v>3.0753360673748502E-3</c:v>
                </c:pt>
                <c:pt idx="3863">
                  <c:v>3.3111349254473098E-4</c:v>
                </c:pt>
                <c:pt idx="3864">
                  <c:v>5.0410704334072102E-3</c:v>
                </c:pt>
                <c:pt idx="3865">
                  <c:v>1.3679945818383801E-2</c:v>
                </c:pt>
                <c:pt idx="3866">
                  <c:v>1.7008753317964601E-2</c:v>
                </c:pt>
                <c:pt idx="3867">
                  <c:v>9.9709121667132406E-3</c:v>
                </c:pt>
                <c:pt idx="3868">
                  <c:v>-2.1935153869332299E-3</c:v>
                </c:pt>
                <c:pt idx="3869">
                  <c:v>-1.0091986900803899E-2</c:v>
                </c:pt>
                <c:pt idx="3870">
                  <c:v>-8.8047608700632194E-3</c:v>
                </c:pt>
                <c:pt idx="3871">
                  <c:v>-2.3575093192651302E-3</c:v>
                </c:pt>
                <c:pt idx="3872">
                  <c:v>1.79099730206307E-3</c:v>
                </c:pt>
                <c:pt idx="3873">
                  <c:v>-1.2668988806262301E-4</c:v>
                </c:pt>
                <c:pt idx="3874">
                  <c:v>-5.3820045918010996E-3</c:v>
                </c:pt>
                <c:pt idx="3875">
                  <c:v>-8.7828455950101393E-3</c:v>
                </c:pt>
                <c:pt idx="3876">
                  <c:v>-6.7301450581949201E-3</c:v>
                </c:pt>
                <c:pt idx="3877">
                  <c:v>-2.8680674369389398E-4</c:v>
                </c:pt>
                <c:pt idx="3878">
                  <c:v>6.7068832973630104E-3</c:v>
                </c:pt>
                <c:pt idx="3879">
                  <c:v>9.9381594811224008E-3</c:v>
                </c:pt>
                <c:pt idx="3880">
                  <c:v>8.2652627537075102E-3</c:v>
                </c:pt>
                <c:pt idx="3881">
                  <c:v>3.7400778459242899E-3</c:v>
                </c:pt>
                <c:pt idx="3882">
                  <c:v>-1.07389654906632E-4</c:v>
                </c:pt>
                <c:pt idx="3883">
                  <c:v>-9.9631685181793901E-4</c:v>
                </c:pt>
                <c:pt idx="3884" formatCode="0.00E+00">
                  <c:v>-7.3444108079891798E-6</c:v>
                </c:pt>
                <c:pt idx="3885">
                  <c:v>4.03004061782234E-4</c:v>
                </c:pt>
                <c:pt idx="3886">
                  <c:v>-4.1197700111101498E-4</c:v>
                </c:pt>
                <c:pt idx="3887">
                  <c:v>-1.1704209599660499E-3</c:v>
                </c:pt>
                <c:pt idx="3888">
                  <c:v>6.85658510116511E-4</c:v>
                </c:pt>
                <c:pt idx="3889">
                  <c:v>3.6451278813361501E-3</c:v>
                </c:pt>
                <c:pt idx="3890">
                  <c:v>4.6097601979657099E-3</c:v>
                </c:pt>
                <c:pt idx="3891">
                  <c:v>1.07961993971362E-3</c:v>
                </c:pt>
                <c:pt idx="3892">
                  <c:v>-3.8214067444890501E-3</c:v>
                </c:pt>
                <c:pt idx="3893">
                  <c:v>-5.30499763795557E-3</c:v>
                </c:pt>
                <c:pt idx="3894">
                  <c:v>1.4155070263798501E-4</c:v>
                </c:pt>
                <c:pt idx="3895">
                  <c:v>1.06566468128822E-2</c:v>
                </c:pt>
                <c:pt idx="3896">
                  <c:v>2.0049530029068601E-2</c:v>
                </c:pt>
                <c:pt idx="3897">
                  <c:v>2.18807441432259E-2</c:v>
                </c:pt>
                <c:pt idx="3898">
                  <c:v>1.50661510907823E-2</c:v>
                </c:pt>
                <c:pt idx="3899">
                  <c:v>2.8569512618152799E-3</c:v>
                </c:pt>
                <c:pt idx="3900">
                  <c:v>-8.6637472175515907E-3</c:v>
                </c:pt>
                <c:pt idx="3901">
                  <c:v>-1.43575975235867E-2</c:v>
                </c:pt>
                <c:pt idx="3902">
                  <c:v>-1.1788868163485299E-2</c:v>
                </c:pt>
                <c:pt idx="3903">
                  <c:v>-3.0708920339825702E-3</c:v>
                </c:pt>
                <c:pt idx="3904">
                  <c:v>5.9464194430228802E-3</c:v>
                </c:pt>
                <c:pt idx="3905">
                  <c:v>9.6080213066474796E-3</c:v>
                </c:pt>
                <c:pt idx="3906">
                  <c:v>5.4285143033405304E-3</c:v>
                </c:pt>
                <c:pt idx="3907">
                  <c:v>-2.2246518670370101E-3</c:v>
                </c:pt>
                <c:pt idx="3908">
                  <c:v>-6.7397551658083098E-3</c:v>
                </c:pt>
                <c:pt idx="3909">
                  <c:v>-4.3196174942381101E-3</c:v>
                </c:pt>
                <c:pt idx="3910">
                  <c:v>2.59281134130168E-3</c:v>
                </c:pt>
                <c:pt idx="3911">
                  <c:v>8.5108231608185796E-3</c:v>
                </c:pt>
                <c:pt idx="3912">
                  <c:v>1.11604188622309E-2</c:v>
                </c:pt>
                <c:pt idx="3913">
                  <c:v>1.21278418866253E-2</c:v>
                </c:pt>
                <c:pt idx="3914">
                  <c:v>1.31524926653408E-2</c:v>
                </c:pt>
                <c:pt idx="3915">
                  <c:v>1.13805126917367E-2</c:v>
                </c:pt>
                <c:pt idx="3916">
                  <c:v>3.13854937698881E-3</c:v>
                </c:pt>
                <c:pt idx="3917">
                  <c:v>-9.5190610863946593E-3</c:v>
                </c:pt>
                <c:pt idx="3918">
                  <c:v>-1.7787401162766399E-2</c:v>
                </c:pt>
                <c:pt idx="3919">
                  <c:v>-1.4728275202589401E-2</c:v>
                </c:pt>
                <c:pt idx="3920">
                  <c:v>-3.5860124187659498E-3</c:v>
                </c:pt>
                <c:pt idx="3921">
                  <c:v>4.9757271947138597E-3</c:v>
                </c:pt>
                <c:pt idx="3922">
                  <c:v>3.3651395026964002E-3</c:v>
                </c:pt>
                <c:pt idx="3923">
                  <c:v>-5.4186230704444697E-3</c:v>
                </c:pt>
                <c:pt idx="3924">
                  <c:v>-1.2018487596516501E-2</c:v>
                </c:pt>
                <c:pt idx="3925">
                  <c:v>-1.03242885967951E-2</c:v>
                </c:pt>
                <c:pt idx="3926">
                  <c:v>-3.4458288952197201E-3</c:v>
                </c:pt>
                <c:pt idx="3927">
                  <c:v>3.2657913754218599E-3</c:v>
                </c:pt>
                <c:pt idx="3928">
                  <c:v>8.2277716237128401E-3</c:v>
                </c:pt>
                <c:pt idx="3929">
                  <c:v>1.22776479472484E-2</c:v>
                </c:pt>
                <c:pt idx="3930">
                  <c:v>1.3969537400068699E-2</c:v>
                </c:pt>
                <c:pt idx="3931">
                  <c:v>1.00691941814979E-2</c:v>
                </c:pt>
                <c:pt idx="3932">
                  <c:v>1.3144137865326001E-3</c:v>
                </c:pt>
                <c:pt idx="3933">
                  <c:v>-6.0725391034466298E-3</c:v>
                </c:pt>
                <c:pt idx="3934">
                  <c:v>-5.5760375218721998E-3</c:v>
                </c:pt>
                <c:pt idx="3935">
                  <c:v>4.60743429505277E-4</c:v>
                </c:pt>
                <c:pt idx="3936">
                  <c:v>3.3923388955465401E-3</c:v>
                </c:pt>
                <c:pt idx="3937">
                  <c:v>-7.0898626293176901E-4</c:v>
                </c:pt>
                <c:pt idx="3938">
                  <c:v>-6.7210794034600202E-3</c:v>
                </c:pt>
                <c:pt idx="3939">
                  <c:v>-5.6649038438818201E-3</c:v>
                </c:pt>
                <c:pt idx="3940">
                  <c:v>1.8730000235803899E-3</c:v>
                </c:pt>
                <c:pt idx="3941">
                  <c:v>8.0791858149949491E-3</c:v>
                </c:pt>
                <c:pt idx="3942">
                  <c:v>5.6584223027307499E-3</c:v>
                </c:pt>
                <c:pt idx="3943">
                  <c:v>-9.1261511979376603E-4</c:v>
                </c:pt>
                <c:pt idx="3944">
                  <c:v>-3.6372707286894501E-3</c:v>
                </c:pt>
                <c:pt idx="3945" formatCode="0.00E+00">
                  <c:v>-5.0824409764956297E-6</c:v>
                </c:pt>
                <c:pt idx="3946">
                  <c:v>3.9799974176057702E-3</c:v>
                </c:pt>
                <c:pt idx="3947">
                  <c:v>3.46621474732298E-3</c:v>
                </c:pt>
                <c:pt idx="3948">
                  <c:v>1.38732999553082E-3</c:v>
                </c:pt>
                <c:pt idx="3949">
                  <c:v>3.4791105029124501E-3</c:v>
                </c:pt>
                <c:pt idx="3950">
                  <c:v>8.5617179433478702E-3</c:v>
                </c:pt>
                <c:pt idx="3951">
                  <c:v>8.3288871006284501E-3</c:v>
                </c:pt>
                <c:pt idx="3952">
                  <c:v>-1.6549333870969399E-3</c:v>
                </c:pt>
                <c:pt idx="3953">
                  <c:v>-1.36287536210774E-2</c:v>
                </c:pt>
                <c:pt idx="3954">
                  <c:v>-1.46942087618811E-2</c:v>
                </c:pt>
                <c:pt idx="3955">
                  <c:v>-2.57574327099961E-3</c:v>
                </c:pt>
                <c:pt idx="3956">
                  <c:v>1.05397622626923E-2</c:v>
                </c:pt>
                <c:pt idx="3957">
                  <c:v>1.09992836040464E-2</c:v>
                </c:pt>
                <c:pt idx="3958">
                  <c:v>-7.8355360772586397E-4</c:v>
                </c:pt>
                <c:pt idx="3959">
                  <c:v>-1.1805495693401301E-2</c:v>
                </c:pt>
                <c:pt idx="3960">
                  <c:v>-1.0659644794204099E-2</c:v>
                </c:pt>
                <c:pt idx="3961">
                  <c:v>-3.20756101456706E-4</c:v>
                </c:pt>
                <c:pt idx="3962">
                  <c:v>6.89508019771646E-3</c:v>
                </c:pt>
                <c:pt idx="3963">
                  <c:v>4.0123496238368703E-3</c:v>
                </c:pt>
                <c:pt idx="3964">
                  <c:v>-3.2389249512830899E-3</c:v>
                </c:pt>
                <c:pt idx="3965">
                  <c:v>-4.93481972771546E-3</c:v>
                </c:pt>
                <c:pt idx="3966">
                  <c:v>8.01664906913461E-4</c:v>
                </c:pt>
                <c:pt idx="3967">
                  <c:v>6.1571429152793098E-3</c:v>
                </c:pt>
                <c:pt idx="3968">
                  <c:v>3.5112823597401601E-3</c:v>
                </c:pt>
                <c:pt idx="3969">
                  <c:v>-5.3545829337066104E-3</c:v>
                </c:pt>
                <c:pt idx="3970">
                  <c:v>-1.14428695438478E-2</c:v>
                </c:pt>
                <c:pt idx="3971">
                  <c:v>-8.2606933612349893E-3</c:v>
                </c:pt>
                <c:pt idx="3972">
                  <c:v>9.7141075730577898E-4</c:v>
                </c:pt>
                <c:pt idx="3973">
                  <c:v>7.19390867826716E-3</c:v>
                </c:pt>
                <c:pt idx="3974">
                  <c:v>4.9555996388786997E-3</c:v>
                </c:pt>
                <c:pt idx="3975">
                  <c:v>-2.74318002512916E-3</c:v>
                </c:pt>
                <c:pt idx="3976">
                  <c:v>-8.6826427747523395E-3</c:v>
                </c:pt>
                <c:pt idx="3977">
                  <c:v>-8.4067957518338694E-3</c:v>
                </c:pt>
                <c:pt idx="3978">
                  <c:v>-3.4499173191190101E-3</c:v>
                </c:pt>
                <c:pt idx="3979">
                  <c:v>1.2498388629926501E-3</c:v>
                </c:pt>
                <c:pt idx="3980">
                  <c:v>2.4982761992411498E-3</c:v>
                </c:pt>
                <c:pt idx="3981">
                  <c:v>8.8925153862795905E-4</c:v>
                </c:pt>
                <c:pt idx="3982">
                  <c:v>-8.8404159710929095E-4</c:v>
                </c:pt>
                <c:pt idx="3983">
                  <c:v>-9.6664461899561801E-4</c:v>
                </c:pt>
                <c:pt idx="3984">
                  <c:v>-1.7594585388565399E-4</c:v>
                </c:pt>
                <c:pt idx="3985">
                  <c:v>6.4241275226432199E-4</c:v>
                </c:pt>
                <c:pt idx="3986">
                  <c:v>4.5979813830682002E-4</c:v>
                </c:pt>
                <c:pt idx="3987">
                  <c:v>-3.53210827840708E-4</c:v>
                </c:pt>
                <c:pt idx="3988">
                  <c:v>-1.8393154778753101E-3</c:v>
                </c:pt>
                <c:pt idx="3989">
                  <c:v>-3.3637166319834201E-3</c:v>
                </c:pt>
                <c:pt idx="3990">
                  <c:v>-4.9497247571325597E-3</c:v>
                </c:pt>
                <c:pt idx="3991">
                  <c:v>-5.5042941184646E-3</c:v>
                </c:pt>
                <c:pt idx="3992">
                  <c:v>-4.2805609589681099E-3</c:v>
                </c:pt>
                <c:pt idx="3993">
                  <c:v>-2.2120172489747498E-3</c:v>
                </c:pt>
                <c:pt idx="3994">
                  <c:v>-5.9793274181862499E-4</c:v>
                </c:pt>
                <c:pt idx="3995">
                  <c:v>3.81673903210601E-4</c:v>
                </c:pt>
                <c:pt idx="3996">
                  <c:v>1.9272709174319399E-3</c:v>
                </c:pt>
                <c:pt idx="3997">
                  <c:v>3.9956122764819597E-3</c:v>
                </c:pt>
                <c:pt idx="3998">
                  <c:v>5.0084255476676998E-3</c:v>
                </c:pt>
                <c:pt idx="3999">
                  <c:v>2.3699906247170201E-3</c:v>
                </c:pt>
                <c:pt idx="4000">
                  <c:v>-2.65910526145505E-3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5502976"/>
        <c:axId val="235517056"/>
      </c:scatterChart>
      <c:valAx>
        <c:axId val="235502976"/>
        <c:scaling>
          <c:orientation val="minMax"/>
          <c:max val="20"/>
        </c:scaling>
        <c:delete val="0"/>
        <c:axPos val="b"/>
        <c:numFmt formatCode="General" sourceLinked="1"/>
        <c:majorTickMark val="out"/>
        <c:minorTickMark val="none"/>
        <c:tickLblPos val="nextTo"/>
        <c:crossAx val="235517056"/>
        <c:crossesAt val="-0.1"/>
        <c:crossBetween val="midCat"/>
      </c:valAx>
      <c:valAx>
        <c:axId val="235517056"/>
        <c:scaling>
          <c:orientation val="minMax"/>
          <c:min val="-0.1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5502976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0482756127941637"/>
          <c:y val="0.69966872534167901"/>
          <c:w val="0.26007356866408649"/>
          <c:h val="0.13965660542432196"/>
        </c:manualLayout>
      </c:layout>
      <c:overlay val="0"/>
      <c:spPr>
        <a:solidFill>
          <a:schemeClr val="bg1"/>
        </a:solidFill>
      </c:spPr>
    </c:legend>
    <c:plotVisOnly val="1"/>
    <c:dispBlanksAs val="gap"/>
    <c:showDLblsOverMax val="0"/>
  </c:chart>
  <c:externalData r:id="rId1">
    <c:autoUpdate val="0"/>
  </c:externalData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3406240886555854E-2"/>
          <c:y val="5.6504811898512683E-2"/>
          <c:w val="0.90951042578011077"/>
          <c:h val="0.78749701741827727"/>
        </c:manualLayout>
      </c:layout>
      <c:scatterChart>
        <c:scatterStyle val="smoothMarker"/>
        <c:varyColors val="0"/>
        <c:ser>
          <c:idx val="0"/>
          <c:order val="0"/>
          <c:tx>
            <c:strRef>
              <c:f>'cross-girder'!$E$4</c:f>
              <c:strCache>
                <c:ptCount val="1"/>
                <c:pt idx="0">
                  <c:v>'Pier 7 - Middle Vertical'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none"/>
          </c:marker>
          <c:xVal>
            <c:numRef>
              <c:f>'cross-girder'!$A$5:$A$4005</c:f>
              <c:numCache>
                <c:formatCode>General</c:formatCode>
                <c:ptCount val="4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  <c:pt idx="1001">
                  <c:v>5.0049999999999155</c:v>
                </c:pt>
                <c:pt idx="1002">
                  <c:v>5.0099999999999154</c:v>
                </c:pt>
                <c:pt idx="1003">
                  <c:v>5.0149999999999153</c:v>
                </c:pt>
                <c:pt idx="1004">
                  <c:v>5.0199999999999152</c:v>
                </c:pt>
                <c:pt idx="1005">
                  <c:v>5.0249999999999151</c:v>
                </c:pt>
                <c:pt idx="1006">
                  <c:v>5.029999999999915</c:v>
                </c:pt>
                <c:pt idx="1007">
                  <c:v>5.0349999999999149</c:v>
                </c:pt>
                <c:pt idx="1008">
                  <c:v>5.0399999999999148</c:v>
                </c:pt>
                <c:pt idx="1009">
                  <c:v>5.0449999999999147</c:v>
                </c:pt>
                <c:pt idx="1010">
                  <c:v>5.0499999999999146</c:v>
                </c:pt>
                <c:pt idx="1011">
                  <c:v>5.0549999999999145</c:v>
                </c:pt>
                <c:pt idx="1012">
                  <c:v>5.0599999999999143</c:v>
                </c:pt>
                <c:pt idx="1013">
                  <c:v>5.0649999999999142</c:v>
                </c:pt>
                <c:pt idx="1014">
                  <c:v>5.0699999999999141</c:v>
                </c:pt>
                <c:pt idx="1015">
                  <c:v>5.074999999999914</c:v>
                </c:pt>
                <c:pt idx="1016">
                  <c:v>5.0799999999999139</c:v>
                </c:pt>
                <c:pt idx="1017">
                  <c:v>5.0849999999999138</c:v>
                </c:pt>
                <c:pt idx="1018">
                  <c:v>5.0899999999999137</c:v>
                </c:pt>
                <c:pt idx="1019">
                  <c:v>5.0949999999999136</c:v>
                </c:pt>
                <c:pt idx="1020">
                  <c:v>5.0999999999999135</c:v>
                </c:pt>
                <c:pt idx="1021">
                  <c:v>5.1049999999999134</c:v>
                </c:pt>
                <c:pt idx="1022">
                  <c:v>5.1099999999999133</c:v>
                </c:pt>
                <c:pt idx="1023">
                  <c:v>5.1149999999999132</c:v>
                </c:pt>
                <c:pt idx="1024">
                  <c:v>5.1199999999999131</c:v>
                </c:pt>
                <c:pt idx="1025">
                  <c:v>5.124999999999913</c:v>
                </c:pt>
                <c:pt idx="1026">
                  <c:v>5.1299999999999129</c:v>
                </c:pt>
                <c:pt idx="1027">
                  <c:v>5.1349999999999127</c:v>
                </c:pt>
                <c:pt idx="1028">
                  <c:v>5.1399999999999126</c:v>
                </c:pt>
                <c:pt idx="1029">
                  <c:v>5.1449999999999125</c:v>
                </c:pt>
                <c:pt idx="1030">
                  <c:v>5.1499999999999124</c:v>
                </c:pt>
                <c:pt idx="1031">
                  <c:v>5.1549999999999123</c:v>
                </c:pt>
                <c:pt idx="1032">
                  <c:v>5.1599999999999122</c:v>
                </c:pt>
                <c:pt idx="1033">
                  <c:v>5.1649999999999121</c:v>
                </c:pt>
                <c:pt idx="1034">
                  <c:v>5.169999999999912</c:v>
                </c:pt>
                <c:pt idx="1035">
                  <c:v>5.1749999999999119</c:v>
                </c:pt>
                <c:pt idx="1036">
                  <c:v>5.1799999999999118</c:v>
                </c:pt>
                <c:pt idx="1037">
                  <c:v>5.1849999999999117</c:v>
                </c:pt>
                <c:pt idx="1038">
                  <c:v>5.1899999999999116</c:v>
                </c:pt>
                <c:pt idx="1039">
                  <c:v>5.1949999999999115</c:v>
                </c:pt>
                <c:pt idx="1040">
                  <c:v>5.1999999999999114</c:v>
                </c:pt>
                <c:pt idx="1041">
                  <c:v>5.2049999999999113</c:v>
                </c:pt>
                <c:pt idx="1042">
                  <c:v>5.2099999999999111</c:v>
                </c:pt>
                <c:pt idx="1043">
                  <c:v>5.214999999999911</c:v>
                </c:pt>
                <c:pt idx="1044">
                  <c:v>5.2199999999999109</c:v>
                </c:pt>
                <c:pt idx="1045">
                  <c:v>5.2249999999999108</c:v>
                </c:pt>
                <c:pt idx="1046">
                  <c:v>5.2299999999999107</c:v>
                </c:pt>
                <c:pt idx="1047">
                  <c:v>5.2349999999999106</c:v>
                </c:pt>
                <c:pt idx="1048">
                  <c:v>5.2399999999999105</c:v>
                </c:pt>
                <c:pt idx="1049">
                  <c:v>5.2449999999999104</c:v>
                </c:pt>
                <c:pt idx="1050">
                  <c:v>5.2499999999999103</c:v>
                </c:pt>
                <c:pt idx="1051">
                  <c:v>5.2549999999999102</c:v>
                </c:pt>
                <c:pt idx="1052">
                  <c:v>5.2599999999999101</c:v>
                </c:pt>
                <c:pt idx="1053">
                  <c:v>5.26499999999991</c:v>
                </c:pt>
                <c:pt idx="1054">
                  <c:v>5.2699999999999099</c:v>
                </c:pt>
                <c:pt idx="1055">
                  <c:v>5.2749999999999098</c:v>
                </c:pt>
                <c:pt idx="1056">
                  <c:v>5.2799999999999097</c:v>
                </c:pt>
                <c:pt idx="1057">
                  <c:v>5.2849999999999095</c:v>
                </c:pt>
                <c:pt idx="1058">
                  <c:v>5.2899999999999094</c:v>
                </c:pt>
                <c:pt idx="1059">
                  <c:v>5.2949999999999093</c:v>
                </c:pt>
                <c:pt idx="1060">
                  <c:v>5.2999999999999092</c:v>
                </c:pt>
                <c:pt idx="1061">
                  <c:v>5.3049999999999091</c:v>
                </c:pt>
                <c:pt idx="1062">
                  <c:v>5.309999999999909</c:v>
                </c:pt>
                <c:pt idx="1063">
                  <c:v>5.3149999999999089</c:v>
                </c:pt>
                <c:pt idx="1064">
                  <c:v>5.3199999999999088</c:v>
                </c:pt>
                <c:pt idx="1065">
                  <c:v>5.3249999999999087</c:v>
                </c:pt>
                <c:pt idx="1066">
                  <c:v>5.3299999999999086</c:v>
                </c:pt>
                <c:pt idx="1067">
                  <c:v>5.3349999999999085</c:v>
                </c:pt>
                <c:pt idx="1068">
                  <c:v>5.3399999999999084</c:v>
                </c:pt>
                <c:pt idx="1069">
                  <c:v>5.3449999999999083</c:v>
                </c:pt>
                <c:pt idx="1070">
                  <c:v>5.3499999999999082</c:v>
                </c:pt>
                <c:pt idx="1071">
                  <c:v>5.3549999999999081</c:v>
                </c:pt>
                <c:pt idx="1072">
                  <c:v>5.3599999999999079</c:v>
                </c:pt>
                <c:pt idx="1073">
                  <c:v>5.3649999999999078</c:v>
                </c:pt>
                <c:pt idx="1074">
                  <c:v>5.3699999999999077</c:v>
                </c:pt>
                <c:pt idx="1075">
                  <c:v>5.3749999999999076</c:v>
                </c:pt>
                <c:pt idx="1076">
                  <c:v>5.3799999999999075</c:v>
                </c:pt>
                <c:pt idx="1077">
                  <c:v>5.3849999999999074</c:v>
                </c:pt>
                <c:pt idx="1078">
                  <c:v>5.3899999999999073</c:v>
                </c:pt>
                <c:pt idx="1079">
                  <c:v>5.3949999999999072</c:v>
                </c:pt>
                <c:pt idx="1080">
                  <c:v>5.3999999999999071</c:v>
                </c:pt>
                <c:pt idx="1081">
                  <c:v>5.404999999999907</c:v>
                </c:pt>
                <c:pt idx="1082">
                  <c:v>5.4099999999999069</c:v>
                </c:pt>
                <c:pt idx="1083">
                  <c:v>5.4149999999999068</c:v>
                </c:pt>
                <c:pt idx="1084">
                  <c:v>5.4199999999999067</c:v>
                </c:pt>
                <c:pt idx="1085">
                  <c:v>5.4249999999999066</c:v>
                </c:pt>
                <c:pt idx="1086">
                  <c:v>5.4299999999999065</c:v>
                </c:pt>
                <c:pt idx="1087">
                  <c:v>5.4349999999999064</c:v>
                </c:pt>
                <c:pt idx="1088">
                  <c:v>5.4399999999999062</c:v>
                </c:pt>
                <c:pt idx="1089">
                  <c:v>5.4449999999999061</c:v>
                </c:pt>
                <c:pt idx="1090">
                  <c:v>5.449999999999906</c:v>
                </c:pt>
                <c:pt idx="1091">
                  <c:v>5.4549999999999059</c:v>
                </c:pt>
                <c:pt idx="1092">
                  <c:v>5.4599999999999058</c:v>
                </c:pt>
                <c:pt idx="1093">
                  <c:v>5.4649999999999057</c:v>
                </c:pt>
                <c:pt idx="1094">
                  <c:v>5.4699999999999056</c:v>
                </c:pt>
                <c:pt idx="1095">
                  <c:v>5.4749999999999055</c:v>
                </c:pt>
                <c:pt idx="1096">
                  <c:v>5.4799999999999054</c:v>
                </c:pt>
                <c:pt idx="1097">
                  <c:v>5.4849999999999053</c:v>
                </c:pt>
                <c:pt idx="1098">
                  <c:v>5.4899999999999052</c:v>
                </c:pt>
                <c:pt idx="1099">
                  <c:v>5.4949999999999051</c:v>
                </c:pt>
                <c:pt idx="1100">
                  <c:v>5.499999999999905</c:v>
                </c:pt>
                <c:pt idx="1101">
                  <c:v>5.5049999999999049</c:v>
                </c:pt>
                <c:pt idx="1102">
                  <c:v>5.5099999999999048</c:v>
                </c:pt>
                <c:pt idx="1103">
                  <c:v>5.5149999999999046</c:v>
                </c:pt>
                <c:pt idx="1104">
                  <c:v>5.5199999999999045</c:v>
                </c:pt>
                <c:pt idx="1105">
                  <c:v>5.5249999999999044</c:v>
                </c:pt>
                <c:pt idx="1106">
                  <c:v>5.5299999999999043</c:v>
                </c:pt>
                <c:pt idx="1107">
                  <c:v>5.5349999999999042</c:v>
                </c:pt>
                <c:pt idx="1108">
                  <c:v>5.5399999999999041</c:v>
                </c:pt>
                <c:pt idx="1109">
                  <c:v>5.544999999999904</c:v>
                </c:pt>
                <c:pt idx="1110">
                  <c:v>5.5499999999999039</c:v>
                </c:pt>
                <c:pt idx="1111">
                  <c:v>5.5549999999999038</c:v>
                </c:pt>
                <c:pt idx="1112">
                  <c:v>5.5599999999999037</c:v>
                </c:pt>
                <c:pt idx="1113">
                  <c:v>5.5649999999999036</c:v>
                </c:pt>
                <c:pt idx="1114">
                  <c:v>5.5699999999999035</c:v>
                </c:pt>
                <c:pt idx="1115">
                  <c:v>5.5749999999999034</c:v>
                </c:pt>
                <c:pt idx="1116">
                  <c:v>5.5799999999999033</c:v>
                </c:pt>
                <c:pt idx="1117">
                  <c:v>5.5849999999999032</c:v>
                </c:pt>
                <c:pt idx="1118">
                  <c:v>5.589999999999903</c:v>
                </c:pt>
                <c:pt idx="1119">
                  <c:v>5.5949999999999029</c:v>
                </c:pt>
                <c:pt idx="1120">
                  <c:v>5.5999999999999028</c:v>
                </c:pt>
                <c:pt idx="1121">
                  <c:v>5.6049999999999027</c:v>
                </c:pt>
                <c:pt idx="1122">
                  <c:v>5.6099999999999026</c:v>
                </c:pt>
                <c:pt idx="1123">
                  <c:v>5.6149999999999025</c:v>
                </c:pt>
                <c:pt idx="1124">
                  <c:v>5.6199999999999024</c:v>
                </c:pt>
                <c:pt idx="1125">
                  <c:v>5.6249999999999023</c:v>
                </c:pt>
                <c:pt idx="1126">
                  <c:v>5.6299999999999022</c:v>
                </c:pt>
                <c:pt idx="1127">
                  <c:v>5.6349999999999021</c:v>
                </c:pt>
                <c:pt idx="1128">
                  <c:v>5.639999999999902</c:v>
                </c:pt>
                <c:pt idx="1129">
                  <c:v>5.6449999999999019</c:v>
                </c:pt>
                <c:pt idx="1130">
                  <c:v>5.6499999999999018</c:v>
                </c:pt>
                <c:pt idx="1131">
                  <c:v>5.6549999999999017</c:v>
                </c:pt>
                <c:pt idx="1132">
                  <c:v>5.6599999999999016</c:v>
                </c:pt>
                <c:pt idx="1133">
                  <c:v>5.6649999999999014</c:v>
                </c:pt>
                <c:pt idx="1134">
                  <c:v>5.6699999999999013</c:v>
                </c:pt>
                <c:pt idx="1135">
                  <c:v>5.6749999999999012</c:v>
                </c:pt>
                <c:pt idx="1136">
                  <c:v>5.6799999999999011</c:v>
                </c:pt>
                <c:pt idx="1137">
                  <c:v>5.684999999999901</c:v>
                </c:pt>
                <c:pt idx="1138">
                  <c:v>5.6899999999999009</c:v>
                </c:pt>
                <c:pt idx="1139">
                  <c:v>5.6949999999999008</c:v>
                </c:pt>
                <c:pt idx="1140">
                  <c:v>5.6999999999999007</c:v>
                </c:pt>
                <c:pt idx="1141">
                  <c:v>5.7049999999999006</c:v>
                </c:pt>
                <c:pt idx="1142">
                  <c:v>5.7099999999999005</c:v>
                </c:pt>
                <c:pt idx="1143">
                  <c:v>5.7149999999999004</c:v>
                </c:pt>
                <c:pt idx="1144">
                  <c:v>5.7199999999999003</c:v>
                </c:pt>
                <c:pt idx="1145">
                  <c:v>5.7249999999999002</c:v>
                </c:pt>
                <c:pt idx="1146">
                  <c:v>5.7299999999999001</c:v>
                </c:pt>
                <c:pt idx="1147">
                  <c:v>5.7349999999999</c:v>
                </c:pt>
                <c:pt idx="1148">
                  <c:v>5.7399999999998998</c:v>
                </c:pt>
                <c:pt idx="1149">
                  <c:v>5.7449999999998997</c:v>
                </c:pt>
                <c:pt idx="1150">
                  <c:v>5.7499999999998996</c:v>
                </c:pt>
                <c:pt idx="1151">
                  <c:v>5.7549999999998995</c:v>
                </c:pt>
                <c:pt idx="1152">
                  <c:v>5.7599999999998994</c:v>
                </c:pt>
                <c:pt idx="1153">
                  <c:v>5.7649999999998993</c:v>
                </c:pt>
                <c:pt idx="1154">
                  <c:v>5.7699999999998992</c:v>
                </c:pt>
                <c:pt idx="1155">
                  <c:v>5.7749999999998991</c:v>
                </c:pt>
                <c:pt idx="1156">
                  <c:v>5.779999999999899</c:v>
                </c:pt>
                <c:pt idx="1157">
                  <c:v>5.7849999999998989</c:v>
                </c:pt>
                <c:pt idx="1158">
                  <c:v>5.7899999999998988</c:v>
                </c:pt>
                <c:pt idx="1159">
                  <c:v>5.7949999999998987</c:v>
                </c:pt>
                <c:pt idx="1160">
                  <c:v>5.7999999999998986</c:v>
                </c:pt>
                <c:pt idx="1161">
                  <c:v>5.8049999999998985</c:v>
                </c:pt>
                <c:pt idx="1162">
                  <c:v>5.8099999999998984</c:v>
                </c:pt>
                <c:pt idx="1163">
                  <c:v>5.8149999999998983</c:v>
                </c:pt>
                <c:pt idx="1164">
                  <c:v>5.8199999999998981</c:v>
                </c:pt>
                <c:pt idx="1165">
                  <c:v>5.824999999999898</c:v>
                </c:pt>
                <c:pt idx="1166">
                  <c:v>5.8299999999998979</c:v>
                </c:pt>
                <c:pt idx="1167">
                  <c:v>5.8349999999998978</c:v>
                </c:pt>
                <c:pt idx="1168">
                  <c:v>5.8399999999998977</c:v>
                </c:pt>
                <c:pt idx="1169">
                  <c:v>5.8449999999998976</c:v>
                </c:pt>
                <c:pt idx="1170">
                  <c:v>5.8499999999998975</c:v>
                </c:pt>
                <c:pt idx="1171">
                  <c:v>5.8549999999998974</c:v>
                </c:pt>
                <c:pt idx="1172">
                  <c:v>5.8599999999998973</c:v>
                </c:pt>
                <c:pt idx="1173">
                  <c:v>5.8649999999998972</c:v>
                </c:pt>
                <c:pt idx="1174">
                  <c:v>5.8699999999998971</c:v>
                </c:pt>
                <c:pt idx="1175">
                  <c:v>5.874999999999897</c:v>
                </c:pt>
                <c:pt idx="1176">
                  <c:v>5.8799999999998969</c:v>
                </c:pt>
                <c:pt idx="1177">
                  <c:v>5.8849999999998968</c:v>
                </c:pt>
                <c:pt idx="1178">
                  <c:v>5.8899999999998967</c:v>
                </c:pt>
                <c:pt idx="1179">
                  <c:v>5.8949999999998965</c:v>
                </c:pt>
                <c:pt idx="1180">
                  <c:v>5.8999999999998964</c:v>
                </c:pt>
                <c:pt idx="1181">
                  <c:v>5.9049999999998963</c:v>
                </c:pt>
                <c:pt idx="1182">
                  <c:v>5.9099999999998962</c:v>
                </c:pt>
                <c:pt idx="1183">
                  <c:v>5.9149999999998961</c:v>
                </c:pt>
                <c:pt idx="1184">
                  <c:v>5.919999999999896</c:v>
                </c:pt>
                <c:pt idx="1185">
                  <c:v>5.9249999999998959</c:v>
                </c:pt>
                <c:pt idx="1186">
                  <c:v>5.9299999999998958</c:v>
                </c:pt>
                <c:pt idx="1187">
                  <c:v>5.9349999999998957</c:v>
                </c:pt>
                <c:pt idx="1188">
                  <c:v>5.9399999999998956</c:v>
                </c:pt>
                <c:pt idx="1189">
                  <c:v>5.9449999999998955</c:v>
                </c:pt>
                <c:pt idx="1190">
                  <c:v>5.9499999999998954</c:v>
                </c:pt>
                <c:pt idx="1191">
                  <c:v>5.9549999999998953</c:v>
                </c:pt>
                <c:pt idx="1192">
                  <c:v>5.9599999999998952</c:v>
                </c:pt>
                <c:pt idx="1193">
                  <c:v>5.9649999999998951</c:v>
                </c:pt>
                <c:pt idx="1194">
                  <c:v>5.9699999999998949</c:v>
                </c:pt>
                <c:pt idx="1195">
                  <c:v>5.9749999999998948</c:v>
                </c:pt>
                <c:pt idx="1196">
                  <c:v>5.9799999999998947</c:v>
                </c:pt>
                <c:pt idx="1197">
                  <c:v>5.9849999999998946</c:v>
                </c:pt>
                <c:pt idx="1198">
                  <c:v>5.9899999999998945</c:v>
                </c:pt>
                <c:pt idx="1199">
                  <c:v>5.9949999999998944</c:v>
                </c:pt>
                <c:pt idx="1200">
                  <c:v>5.9999999999998943</c:v>
                </c:pt>
                <c:pt idx="1201">
                  <c:v>6.0049999999998942</c:v>
                </c:pt>
                <c:pt idx="1202">
                  <c:v>6.0099999999998941</c:v>
                </c:pt>
                <c:pt idx="1203">
                  <c:v>6.014999999999894</c:v>
                </c:pt>
                <c:pt idx="1204">
                  <c:v>6.0199999999998939</c:v>
                </c:pt>
                <c:pt idx="1205">
                  <c:v>6.0249999999998938</c:v>
                </c:pt>
                <c:pt idx="1206">
                  <c:v>6.0299999999998937</c:v>
                </c:pt>
                <c:pt idx="1207">
                  <c:v>6.0349999999998936</c:v>
                </c:pt>
                <c:pt idx="1208">
                  <c:v>6.0399999999998935</c:v>
                </c:pt>
                <c:pt idx="1209">
                  <c:v>6.0449999999998933</c:v>
                </c:pt>
                <c:pt idx="1210">
                  <c:v>6.0499999999998932</c:v>
                </c:pt>
                <c:pt idx="1211">
                  <c:v>6.0549999999998931</c:v>
                </c:pt>
                <c:pt idx="1212">
                  <c:v>6.059999999999893</c:v>
                </c:pt>
                <c:pt idx="1213">
                  <c:v>6.0649999999998929</c:v>
                </c:pt>
                <c:pt idx="1214">
                  <c:v>6.0699999999998928</c:v>
                </c:pt>
                <c:pt idx="1215">
                  <c:v>6.0749999999998927</c:v>
                </c:pt>
                <c:pt idx="1216">
                  <c:v>6.0799999999998926</c:v>
                </c:pt>
                <c:pt idx="1217">
                  <c:v>6.0849999999998925</c:v>
                </c:pt>
                <c:pt idx="1218">
                  <c:v>6.0899999999998924</c:v>
                </c:pt>
                <c:pt idx="1219">
                  <c:v>6.0949999999998923</c:v>
                </c:pt>
                <c:pt idx="1220">
                  <c:v>6.0999999999998922</c:v>
                </c:pt>
                <c:pt idx="1221">
                  <c:v>6.1049999999998921</c:v>
                </c:pt>
                <c:pt idx="1222">
                  <c:v>6.109999999999892</c:v>
                </c:pt>
                <c:pt idx="1223">
                  <c:v>6.1149999999998919</c:v>
                </c:pt>
                <c:pt idx="1224">
                  <c:v>6.1199999999998917</c:v>
                </c:pt>
                <c:pt idx="1225">
                  <c:v>6.1249999999998916</c:v>
                </c:pt>
                <c:pt idx="1226">
                  <c:v>6.1299999999998915</c:v>
                </c:pt>
                <c:pt idx="1227">
                  <c:v>6.1349999999998914</c:v>
                </c:pt>
                <c:pt idx="1228">
                  <c:v>6.1399999999998913</c:v>
                </c:pt>
                <c:pt idx="1229">
                  <c:v>6.1449999999998912</c:v>
                </c:pt>
                <c:pt idx="1230">
                  <c:v>6.1499999999998911</c:v>
                </c:pt>
                <c:pt idx="1231">
                  <c:v>6.154999999999891</c:v>
                </c:pt>
                <c:pt idx="1232">
                  <c:v>6.1599999999998909</c:v>
                </c:pt>
                <c:pt idx="1233">
                  <c:v>6.1649999999998908</c:v>
                </c:pt>
                <c:pt idx="1234">
                  <c:v>6.1699999999998907</c:v>
                </c:pt>
                <c:pt idx="1235">
                  <c:v>6.1749999999998906</c:v>
                </c:pt>
                <c:pt idx="1236">
                  <c:v>6.1799999999998905</c:v>
                </c:pt>
                <c:pt idx="1237">
                  <c:v>6.1849999999998904</c:v>
                </c:pt>
                <c:pt idx="1238">
                  <c:v>6.1899999999998903</c:v>
                </c:pt>
                <c:pt idx="1239">
                  <c:v>6.1949999999998902</c:v>
                </c:pt>
                <c:pt idx="1240">
                  <c:v>6.19999999999989</c:v>
                </c:pt>
                <c:pt idx="1241">
                  <c:v>6.2049999999998899</c:v>
                </c:pt>
                <c:pt idx="1242">
                  <c:v>6.2099999999998898</c:v>
                </c:pt>
                <c:pt idx="1243">
                  <c:v>6.2149999999998897</c:v>
                </c:pt>
                <c:pt idx="1244">
                  <c:v>6.2199999999998896</c:v>
                </c:pt>
                <c:pt idx="1245">
                  <c:v>6.2249999999998895</c:v>
                </c:pt>
                <c:pt idx="1246">
                  <c:v>6.2299999999998894</c:v>
                </c:pt>
                <c:pt idx="1247">
                  <c:v>6.2349999999998893</c:v>
                </c:pt>
                <c:pt idx="1248">
                  <c:v>6.2399999999998892</c:v>
                </c:pt>
                <c:pt idx="1249">
                  <c:v>6.2449999999998891</c:v>
                </c:pt>
                <c:pt idx="1250">
                  <c:v>6.249999999999889</c:v>
                </c:pt>
                <c:pt idx="1251">
                  <c:v>6.2549999999998889</c:v>
                </c:pt>
                <c:pt idx="1252">
                  <c:v>6.2599999999998888</c:v>
                </c:pt>
                <c:pt idx="1253">
                  <c:v>6.2649999999998887</c:v>
                </c:pt>
                <c:pt idx="1254">
                  <c:v>6.2699999999998886</c:v>
                </c:pt>
                <c:pt idx="1255">
                  <c:v>6.2749999999998884</c:v>
                </c:pt>
                <c:pt idx="1256">
                  <c:v>6.2799999999998883</c:v>
                </c:pt>
                <c:pt idx="1257">
                  <c:v>6.2849999999998882</c:v>
                </c:pt>
                <c:pt idx="1258">
                  <c:v>6.2899999999998881</c:v>
                </c:pt>
                <c:pt idx="1259">
                  <c:v>6.294999999999888</c:v>
                </c:pt>
                <c:pt idx="1260">
                  <c:v>6.2999999999998879</c:v>
                </c:pt>
                <c:pt idx="1261">
                  <c:v>6.3049999999998878</c:v>
                </c:pt>
                <c:pt idx="1262">
                  <c:v>6.3099999999998877</c:v>
                </c:pt>
                <c:pt idx="1263">
                  <c:v>6.3149999999998876</c:v>
                </c:pt>
                <c:pt idx="1264">
                  <c:v>6.3199999999998875</c:v>
                </c:pt>
                <c:pt idx="1265">
                  <c:v>6.3249999999998874</c:v>
                </c:pt>
                <c:pt idx="1266">
                  <c:v>6.3299999999998873</c:v>
                </c:pt>
                <c:pt idx="1267">
                  <c:v>6.3349999999998872</c:v>
                </c:pt>
                <c:pt idx="1268">
                  <c:v>6.3399999999998871</c:v>
                </c:pt>
                <c:pt idx="1269">
                  <c:v>6.344999999999887</c:v>
                </c:pt>
                <c:pt idx="1270">
                  <c:v>6.3499999999998868</c:v>
                </c:pt>
                <c:pt idx="1271">
                  <c:v>6.3549999999998867</c:v>
                </c:pt>
                <c:pt idx="1272">
                  <c:v>6.3599999999998866</c:v>
                </c:pt>
                <c:pt idx="1273">
                  <c:v>6.3649999999998865</c:v>
                </c:pt>
                <c:pt idx="1274">
                  <c:v>6.3699999999998864</c:v>
                </c:pt>
                <c:pt idx="1275">
                  <c:v>6.3749999999998863</c:v>
                </c:pt>
                <c:pt idx="1276">
                  <c:v>6.3799999999998862</c:v>
                </c:pt>
                <c:pt idx="1277">
                  <c:v>6.3849999999998861</c:v>
                </c:pt>
                <c:pt idx="1278">
                  <c:v>6.389999999999886</c:v>
                </c:pt>
                <c:pt idx="1279">
                  <c:v>6.3949999999998859</c:v>
                </c:pt>
                <c:pt idx="1280">
                  <c:v>6.3999999999998858</c:v>
                </c:pt>
                <c:pt idx="1281">
                  <c:v>6.4049999999998857</c:v>
                </c:pt>
                <c:pt idx="1282">
                  <c:v>6.4099999999998856</c:v>
                </c:pt>
                <c:pt idx="1283">
                  <c:v>6.4149999999998855</c:v>
                </c:pt>
                <c:pt idx="1284">
                  <c:v>6.4199999999998854</c:v>
                </c:pt>
                <c:pt idx="1285">
                  <c:v>6.4249999999998852</c:v>
                </c:pt>
                <c:pt idx="1286">
                  <c:v>6.4299999999998851</c:v>
                </c:pt>
                <c:pt idx="1287">
                  <c:v>6.434999999999885</c:v>
                </c:pt>
                <c:pt idx="1288">
                  <c:v>6.4399999999998849</c:v>
                </c:pt>
                <c:pt idx="1289">
                  <c:v>6.4449999999998848</c:v>
                </c:pt>
                <c:pt idx="1290">
                  <c:v>6.4499999999998847</c:v>
                </c:pt>
                <c:pt idx="1291">
                  <c:v>6.4549999999998846</c:v>
                </c:pt>
                <c:pt idx="1292">
                  <c:v>6.4599999999998845</c:v>
                </c:pt>
                <c:pt idx="1293">
                  <c:v>6.4649999999998844</c:v>
                </c:pt>
                <c:pt idx="1294">
                  <c:v>6.4699999999998843</c:v>
                </c:pt>
                <c:pt idx="1295">
                  <c:v>6.4749999999998842</c:v>
                </c:pt>
                <c:pt idx="1296">
                  <c:v>6.4799999999998841</c:v>
                </c:pt>
                <c:pt idx="1297">
                  <c:v>6.484999999999884</c:v>
                </c:pt>
                <c:pt idx="1298">
                  <c:v>6.4899999999998839</c:v>
                </c:pt>
                <c:pt idx="1299">
                  <c:v>6.4949999999998838</c:v>
                </c:pt>
                <c:pt idx="1300">
                  <c:v>6.4999999999998836</c:v>
                </c:pt>
                <c:pt idx="1301">
                  <c:v>6.5049999999998835</c:v>
                </c:pt>
                <c:pt idx="1302">
                  <c:v>6.5099999999998834</c:v>
                </c:pt>
                <c:pt idx="1303">
                  <c:v>6.5149999999998833</c:v>
                </c:pt>
                <c:pt idx="1304">
                  <c:v>6.5199999999998832</c:v>
                </c:pt>
                <c:pt idx="1305">
                  <c:v>6.5249999999998831</c:v>
                </c:pt>
                <c:pt idx="1306">
                  <c:v>6.529999999999883</c:v>
                </c:pt>
                <c:pt idx="1307">
                  <c:v>6.5349999999998829</c:v>
                </c:pt>
                <c:pt idx="1308">
                  <c:v>6.5399999999998828</c:v>
                </c:pt>
                <c:pt idx="1309">
                  <c:v>6.5449999999998827</c:v>
                </c:pt>
                <c:pt idx="1310">
                  <c:v>6.5499999999998826</c:v>
                </c:pt>
                <c:pt idx="1311">
                  <c:v>6.5549999999998825</c:v>
                </c:pt>
                <c:pt idx="1312">
                  <c:v>6.5599999999998824</c:v>
                </c:pt>
                <c:pt idx="1313">
                  <c:v>6.5649999999998823</c:v>
                </c:pt>
                <c:pt idx="1314">
                  <c:v>6.5699999999998822</c:v>
                </c:pt>
                <c:pt idx="1315">
                  <c:v>6.574999999999882</c:v>
                </c:pt>
                <c:pt idx="1316">
                  <c:v>6.5799999999998819</c:v>
                </c:pt>
                <c:pt idx="1317">
                  <c:v>6.5849999999998818</c:v>
                </c:pt>
                <c:pt idx="1318">
                  <c:v>6.5899999999998817</c:v>
                </c:pt>
                <c:pt idx="1319">
                  <c:v>6.5949999999998816</c:v>
                </c:pt>
                <c:pt idx="1320">
                  <c:v>6.5999999999998815</c:v>
                </c:pt>
                <c:pt idx="1321">
                  <c:v>6.6049999999998814</c:v>
                </c:pt>
                <c:pt idx="1322">
                  <c:v>6.6099999999998813</c:v>
                </c:pt>
                <c:pt idx="1323">
                  <c:v>6.6149999999998812</c:v>
                </c:pt>
                <c:pt idx="1324">
                  <c:v>6.6199999999998811</c:v>
                </c:pt>
                <c:pt idx="1325">
                  <c:v>6.624999999999881</c:v>
                </c:pt>
                <c:pt idx="1326">
                  <c:v>6.6299999999998809</c:v>
                </c:pt>
                <c:pt idx="1327">
                  <c:v>6.6349999999998808</c:v>
                </c:pt>
                <c:pt idx="1328">
                  <c:v>6.6399999999998807</c:v>
                </c:pt>
                <c:pt idx="1329">
                  <c:v>6.6449999999998806</c:v>
                </c:pt>
                <c:pt idx="1330">
                  <c:v>6.6499999999998805</c:v>
                </c:pt>
                <c:pt idx="1331">
                  <c:v>6.6549999999998803</c:v>
                </c:pt>
                <c:pt idx="1332">
                  <c:v>6.6599999999998802</c:v>
                </c:pt>
                <c:pt idx="1333">
                  <c:v>6.6649999999998801</c:v>
                </c:pt>
                <c:pt idx="1334">
                  <c:v>6.66999999999988</c:v>
                </c:pt>
                <c:pt idx="1335">
                  <c:v>6.6749999999998799</c:v>
                </c:pt>
                <c:pt idx="1336">
                  <c:v>6.6799999999998798</c:v>
                </c:pt>
                <c:pt idx="1337">
                  <c:v>6.6849999999998797</c:v>
                </c:pt>
                <c:pt idx="1338">
                  <c:v>6.6899999999998796</c:v>
                </c:pt>
                <c:pt idx="1339">
                  <c:v>6.6949999999998795</c:v>
                </c:pt>
                <c:pt idx="1340">
                  <c:v>6.6999999999998794</c:v>
                </c:pt>
                <c:pt idx="1341">
                  <c:v>6.7049999999998793</c:v>
                </c:pt>
                <c:pt idx="1342">
                  <c:v>6.7099999999998792</c:v>
                </c:pt>
                <c:pt idx="1343">
                  <c:v>6.7149999999998791</c:v>
                </c:pt>
                <c:pt idx="1344">
                  <c:v>6.719999999999879</c:v>
                </c:pt>
                <c:pt idx="1345">
                  <c:v>6.7249999999998789</c:v>
                </c:pt>
                <c:pt idx="1346">
                  <c:v>6.7299999999998787</c:v>
                </c:pt>
                <c:pt idx="1347">
                  <c:v>6.7349999999998786</c:v>
                </c:pt>
                <c:pt idx="1348">
                  <c:v>6.7399999999998785</c:v>
                </c:pt>
                <c:pt idx="1349">
                  <c:v>6.7449999999998784</c:v>
                </c:pt>
                <c:pt idx="1350">
                  <c:v>6.7499999999998783</c:v>
                </c:pt>
                <c:pt idx="1351">
                  <c:v>6.7549999999998782</c:v>
                </c:pt>
                <c:pt idx="1352">
                  <c:v>6.7599999999998781</c:v>
                </c:pt>
                <c:pt idx="1353">
                  <c:v>6.764999999999878</c:v>
                </c:pt>
                <c:pt idx="1354">
                  <c:v>6.7699999999998779</c:v>
                </c:pt>
                <c:pt idx="1355">
                  <c:v>6.7749999999998778</c:v>
                </c:pt>
                <c:pt idx="1356">
                  <c:v>6.7799999999998777</c:v>
                </c:pt>
                <c:pt idx="1357">
                  <c:v>6.7849999999998776</c:v>
                </c:pt>
                <c:pt idx="1358">
                  <c:v>6.7899999999998775</c:v>
                </c:pt>
                <c:pt idx="1359">
                  <c:v>6.7949999999998774</c:v>
                </c:pt>
                <c:pt idx="1360">
                  <c:v>6.7999999999998773</c:v>
                </c:pt>
                <c:pt idx="1361">
                  <c:v>6.8049999999998771</c:v>
                </c:pt>
                <c:pt idx="1362">
                  <c:v>6.809999999999877</c:v>
                </c:pt>
                <c:pt idx="1363">
                  <c:v>6.8149999999998769</c:v>
                </c:pt>
                <c:pt idx="1364">
                  <c:v>6.8199999999998768</c:v>
                </c:pt>
                <c:pt idx="1365">
                  <c:v>6.8249999999998767</c:v>
                </c:pt>
                <c:pt idx="1366">
                  <c:v>6.8299999999998766</c:v>
                </c:pt>
                <c:pt idx="1367">
                  <c:v>6.8349999999998765</c:v>
                </c:pt>
                <c:pt idx="1368">
                  <c:v>6.8399999999998764</c:v>
                </c:pt>
                <c:pt idx="1369">
                  <c:v>6.8449999999998763</c:v>
                </c:pt>
                <c:pt idx="1370">
                  <c:v>6.8499999999998762</c:v>
                </c:pt>
                <c:pt idx="1371">
                  <c:v>6.8549999999998761</c:v>
                </c:pt>
                <c:pt idx="1372">
                  <c:v>6.859999999999876</c:v>
                </c:pt>
                <c:pt idx="1373">
                  <c:v>6.8649999999998759</c:v>
                </c:pt>
                <c:pt idx="1374">
                  <c:v>6.8699999999998758</c:v>
                </c:pt>
                <c:pt idx="1375">
                  <c:v>6.8749999999998757</c:v>
                </c:pt>
                <c:pt idx="1376">
                  <c:v>6.8799999999998755</c:v>
                </c:pt>
                <c:pt idx="1377">
                  <c:v>6.8849999999998754</c:v>
                </c:pt>
                <c:pt idx="1378">
                  <c:v>6.8899999999998753</c:v>
                </c:pt>
                <c:pt idx="1379">
                  <c:v>6.8949999999998752</c:v>
                </c:pt>
                <c:pt idx="1380">
                  <c:v>6.8999999999998751</c:v>
                </c:pt>
                <c:pt idx="1381">
                  <c:v>6.904999999999875</c:v>
                </c:pt>
                <c:pt idx="1382">
                  <c:v>6.9099999999998749</c:v>
                </c:pt>
                <c:pt idx="1383">
                  <c:v>6.9149999999998748</c:v>
                </c:pt>
                <c:pt idx="1384">
                  <c:v>6.9199999999998747</c:v>
                </c:pt>
                <c:pt idx="1385">
                  <c:v>6.9249999999998746</c:v>
                </c:pt>
                <c:pt idx="1386">
                  <c:v>6.9299999999998745</c:v>
                </c:pt>
                <c:pt idx="1387">
                  <c:v>6.9349999999998744</c:v>
                </c:pt>
                <c:pt idx="1388">
                  <c:v>6.9399999999998743</c:v>
                </c:pt>
                <c:pt idx="1389">
                  <c:v>6.9449999999998742</c:v>
                </c:pt>
                <c:pt idx="1390">
                  <c:v>6.9499999999998741</c:v>
                </c:pt>
                <c:pt idx="1391">
                  <c:v>6.9549999999998739</c:v>
                </c:pt>
                <c:pt idx="1392">
                  <c:v>6.9599999999998738</c:v>
                </c:pt>
                <c:pt idx="1393">
                  <c:v>6.9649999999998737</c:v>
                </c:pt>
                <c:pt idx="1394">
                  <c:v>6.9699999999998736</c:v>
                </c:pt>
                <c:pt idx="1395">
                  <c:v>6.9749999999998735</c:v>
                </c:pt>
                <c:pt idx="1396">
                  <c:v>6.9799999999998734</c:v>
                </c:pt>
                <c:pt idx="1397">
                  <c:v>6.9849999999998733</c:v>
                </c:pt>
                <c:pt idx="1398">
                  <c:v>6.9899999999998732</c:v>
                </c:pt>
                <c:pt idx="1399">
                  <c:v>6.9949999999998731</c:v>
                </c:pt>
                <c:pt idx="1400">
                  <c:v>6.999999999999873</c:v>
                </c:pt>
                <c:pt idx="1401">
                  <c:v>7.0049999999998729</c:v>
                </c:pt>
                <c:pt idx="1402">
                  <c:v>7.0099999999998728</c:v>
                </c:pt>
                <c:pt idx="1403">
                  <c:v>7.0149999999998727</c:v>
                </c:pt>
                <c:pt idx="1404">
                  <c:v>7.0199999999998726</c:v>
                </c:pt>
                <c:pt idx="1405">
                  <c:v>7.0249999999998725</c:v>
                </c:pt>
                <c:pt idx="1406">
                  <c:v>7.0299999999998724</c:v>
                </c:pt>
                <c:pt idx="1407">
                  <c:v>7.0349999999998722</c:v>
                </c:pt>
                <c:pt idx="1408">
                  <c:v>7.0399999999998721</c:v>
                </c:pt>
                <c:pt idx="1409">
                  <c:v>7.044999999999872</c:v>
                </c:pt>
                <c:pt idx="1410">
                  <c:v>7.0499999999998719</c:v>
                </c:pt>
                <c:pt idx="1411">
                  <c:v>7.0549999999998718</c:v>
                </c:pt>
                <c:pt idx="1412">
                  <c:v>7.0599999999998717</c:v>
                </c:pt>
                <c:pt idx="1413">
                  <c:v>7.0649999999998716</c:v>
                </c:pt>
                <c:pt idx="1414">
                  <c:v>7.0699999999998715</c:v>
                </c:pt>
                <c:pt idx="1415">
                  <c:v>7.0749999999998714</c:v>
                </c:pt>
                <c:pt idx="1416">
                  <c:v>7.0799999999998713</c:v>
                </c:pt>
                <c:pt idx="1417">
                  <c:v>7.0849999999998712</c:v>
                </c:pt>
                <c:pt idx="1418">
                  <c:v>7.0899999999998711</c:v>
                </c:pt>
                <c:pt idx="1419">
                  <c:v>7.094999999999871</c:v>
                </c:pt>
                <c:pt idx="1420">
                  <c:v>7.0999999999998709</c:v>
                </c:pt>
                <c:pt idx="1421">
                  <c:v>7.1049999999998708</c:v>
                </c:pt>
                <c:pt idx="1422">
                  <c:v>7.1099999999998706</c:v>
                </c:pt>
                <c:pt idx="1423">
                  <c:v>7.1149999999998705</c:v>
                </c:pt>
                <c:pt idx="1424">
                  <c:v>7.1199999999998704</c:v>
                </c:pt>
                <c:pt idx="1425">
                  <c:v>7.1249999999998703</c:v>
                </c:pt>
                <c:pt idx="1426">
                  <c:v>7.1299999999998702</c:v>
                </c:pt>
                <c:pt idx="1427">
                  <c:v>7.1349999999998701</c:v>
                </c:pt>
                <c:pt idx="1428">
                  <c:v>7.13999999999987</c:v>
                </c:pt>
                <c:pt idx="1429">
                  <c:v>7.1449999999998699</c:v>
                </c:pt>
                <c:pt idx="1430">
                  <c:v>7.1499999999998698</c:v>
                </c:pt>
                <c:pt idx="1431">
                  <c:v>7.1549999999998697</c:v>
                </c:pt>
                <c:pt idx="1432">
                  <c:v>7.1599999999998696</c:v>
                </c:pt>
                <c:pt idx="1433">
                  <c:v>7.1649999999998695</c:v>
                </c:pt>
                <c:pt idx="1434">
                  <c:v>7.1699999999998694</c:v>
                </c:pt>
                <c:pt idx="1435">
                  <c:v>7.1749999999998693</c:v>
                </c:pt>
                <c:pt idx="1436">
                  <c:v>7.1799999999998692</c:v>
                </c:pt>
                <c:pt idx="1437">
                  <c:v>7.184999999999869</c:v>
                </c:pt>
                <c:pt idx="1438">
                  <c:v>7.1899999999998689</c:v>
                </c:pt>
                <c:pt idx="1439">
                  <c:v>7.1949999999998688</c:v>
                </c:pt>
                <c:pt idx="1440">
                  <c:v>7.1999999999998687</c:v>
                </c:pt>
                <c:pt idx="1441">
                  <c:v>7.2049999999998686</c:v>
                </c:pt>
                <c:pt idx="1442">
                  <c:v>7.2099999999998685</c:v>
                </c:pt>
                <c:pt idx="1443">
                  <c:v>7.2149999999998684</c:v>
                </c:pt>
                <c:pt idx="1444">
                  <c:v>7.2199999999998683</c:v>
                </c:pt>
                <c:pt idx="1445">
                  <c:v>7.2249999999998682</c:v>
                </c:pt>
                <c:pt idx="1446">
                  <c:v>7.2299999999998681</c:v>
                </c:pt>
                <c:pt idx="1447">
                  <c:v>7.234999999999868</c:v>
                </c:pt>
                <c:pt idx="1448">
                  <c:v>7.2399999999998679</c:v>
                </c:pt>
                <c:pt idx="1449">
                  <c:v>7.2449999999998678</c:v>
                </c:pt>
                <c:pt idx="1450">
                  <c:v>7.2499999999998677</c:v>
                </c:pt>
                <c:pt idx="1451">
                  <c:v>7.2549999999998676</c:v>
                </c:pt>
                <c:pt idx="1452">
                  <c:v>7.2599999999998674</c:v>
                </c:pt>
                <c:pt idx="1453">
                  <c:v>7.2649999999998673</c:v>
                </c:pt>
                <c:pt idx="1454">
                  <c:v>7.2699999999998672</c:v>
                </c:pt>
                <c:pt idx="1455">
                  <c:v>7.2749999999998671</c:v>
                </c:pt>
                <c:pt idx="1456">
                  <c:v>7.279999999999867</c:v>
                </c:pt>
                <c:pt idx="1457">
                  <c:v>7.2849999999998669</c:v>
                </c:pt>
                <c:pt idx="1458">
                  <c:v>7.2899999999998668</c:v>
                </c:pt>
                <c:pt idx="1459">
                  <c:v>7.2949999999998667</c:v>
                </c:pt>
                <c:pt idx="1460">
                  <c:v>7.2999999999998666</c:v>
                </c:pt>
                <c:pt idx="1461">
                  <c:v>7.3049999999998665</c:v>
                </c:pt>
                <c:pt idx="1462">
                  <c:v>7.3099999999998664</c:v>
                </c:pt>
                <c:pt idx="1463">
                  <c:v>7.3149999999998663</c:v>
                </c:pt>
                <c:pt idx="1464">
                  <c:v>7.3199999999998662</c:v>
                </c:pt>
                <c:pt idx="1465">
                  <c:v>7.3249999999998661</c:v>
                </c:pt>
                <c:pt idx="1466">
                  <c:v>7.329999999999866</c:v>
                </c:pt>
                <c:pt idx="1467">
                  <c:v>7.3349999999998658</c:v>
                </c:pt>
                <c:pt idx="1468">
                  <c:v>7.3399999999998657</c:v>
                </c:pt>
                <c:pt idx="1469">
                  <c:v>7.3449999999998656</c:v>
                </c:pt>
                <c:pt idx="1470">
                  <c:v>7.3499999999998655</c:v>
                </c:pt>
                <c:pt idx="1471">
                  <c:v>7.3549999999998654</c:v>
                </c:pt>
                <c:pt idx="1472">
                  <c:v>7.3599999999998653</c:v>
                </c:pt>
                <c:pt idx="1473">
                  <c:v>7.3649999999998652</c:v>
                </c:pt>
                <c:pt idx="1474">
                  <c:v>7.3699999999998651</c:v>
                </c:pt>
                <c:pt idx="1475">
                  <c:v>7.374999999999865</c:v>
                </c:pt>
                <c:pt idx="1476">
                  <c:v>7.3799999999998649</c:v>
                </c:pt>
                <c:pt idx="1477">
                  <c:v>7.3849999999998648</c:v>
                </c:pt>
                <c:pt idx="1478">
                  <c:v>7.3899999999998647</c:v>
                </c:pt>
                <c:pt idx="1479">
                  <c:v>7.3949999999998646</c:v>
                </c:pt>
                <c:pt idx="1480">
                  <c:v>7.3999999999998645</c:v>
                </c:pt>
                <c:pt idx="1481">
                  <c:v>7.4049999999998644</c:v>
                </c:pt>
                <c:pt idx="1482">
                  <c:v>7.4099999999998643</c:v>
                </c:pt>
                <c:pt idx="1483">
                  <c:v>7.4149999999998641</c:v>
                </c:pt>
                <c:pt idx="1484">
                  <c:v>7.419999999999864</c:v>
                </c:pt>
                <c:pt idx="1485">
                  <c:v>7.4249999999998639</c:v>
                </c:pt>
                <c:pt idx="1486">
                  <c:v>7.4299999999998638</c:v>
                </c:pt>
                <c:pt idx="1487">
                  <c:v>7.4349999999998637</c:v>
                </c:pt>
                <c:pt idx="1488">
                  <c:v>7.4399999999998636</c:v>
                </c:pt>
                <c:pt idx="1489">
                  <c:v>7.4449999999998635</c:v>
                </c:pt>
                <c:pt idx="1490">
                  <c:v>7.4499999999998634</c:v>
                </c:pt>
                <c:pt idx="1491">
                  <c:v>7.4549999999998633</c:v>
                </c:pt>
                <c:pt idx="1492">
                  <c:v>7.4599999999998632</c:v>
                </c:pt>
                <c:pt idx="1493">
                  <c:v>7.4649999999998631</c:v>
                </c:pt>
                <c:pt idx="1494">
                  <c:v>7.469999999999863</c:v>
                </c:pt>
                <c:pt idx="1495">
                  <c:v>7.4749999999998629</c:v>
                </c:pt>
                <c:pt idx="1496">
                  <c:v>7.4799999999998628</c:v>
                </c:pt>
                <c:pt idx="1497">
                  <c:v>7.4849999999998627</c:v>
                </c:pt>
                <c:pt idx="1498">
                  <c:v>7.4899999999998625</c:v>
                </c:pt>
                <c:pt idx="1499">
                  <c:v>7.4949999999998624</c:v>
                </c:pt>
                <c:pt idx="1500">
                  <c:v>7.4999999999998623</c:v>
                </c:pt>
                <c:pt idx="1501">
                  <c:v>7.5049999999998622</c:v>
                </c:pt>
                <c:pt idx="1502">
                  <c:v>7.5099999999998621</c:v>
                </c:pt>
                <c:pt idx="1503">
                  <c:v>7.514999999999862</c:v>
                </c:pt>
                <c:pt idx="1504">
                  <c:v>7.5199999999998619</c:v>
                </c:pt>
                <c:pt idx="1505">
                  <c:v>7.5249999999998618</c:v>
                </c:pt>
                <c:pt idx="1506">
                  <c:v>7.5299999999998617</c:v>
                </c:pt>
                <c:pt idx="1507">
                  <c:v>7.5349999999998616</c:v>
                </c:pt>
                <c:pt idx="1508">
                  <c:v>7.5399999999998615</c:v>
                </c:pt>
                <c:pt idx="1509">
                  <c:v>7.5449999999998614</c:v>
                </c:pt>
                <c:pt idx="1510">
                  <c:v>7.5499999999998613</c:v>
                </c:pt>
                <c:pt idx="1511">
                  <c:v>7.5549999999998612</c:v>
                </c:pt>
                <c:pt idx="1512">
                  <c:v>7.5599999999998611</c:v>
                </c:pt>
                <c:pt idx="1513">
                  <c:v>7.5649999999998609</c:v>
                </c:pt>
                <c:pt idx="1514">
                  <c:v>7.5699999999998608</c:v>
                </c:pt>
                <c:pt idx="1515">
                  <c:v>7.5749999999998607</c:v>
                </c:pt>
                <c:pt idx="1516">
                  <c:v>7.5799999999998606</c:v>
                </c:pt>
                <c:pt idx="1517">
                  <c:v>7.5849999999998605</c:v>
                </c:pt>
                <c:pt idx="1518">
                  <c:v>7.5899999999998604</c:v>
                </c:pt>
                <c:pt idx="1519">
                  <c:v>7.5949999999998603</c:v>
                </c:pt>
                <c:pt idx="1520">
                  <c:v>7.5999999999998602</c:v>
                </c:pt>
                <c:pt idx="1521">
                  <c:v>7.6049999999998601</c:v>
                </c:pt>
                <c:pt idx="1522">
                  <c:v>7.60999999999986</c:v>
                </c:pt>
                <c:pt idx="1523">
                  <c:v>7.6149999999998599</c:v>
                </c:pt>
                <c:pt idx="1524">
                  <c:v>7.6199999999998598</c:v>
                </c:pt>
                <c:pt idx="1525">
                  <c:v>7.6249999999998597</c:v>
                </c:pt>
                <c:pt idx="1526">
                  <c:v>7.6299999999998596</c:v>
                </c:pt>
                <c:pt idx="1527">
                  <c:v>7.6349999999998595</c:v>
                </c:pt>
                <c:pt idx="1528">
                  <c:v>7.6399999999998593</c:v>
                </c:pt>
                <c:pt idx="1529">
                  <c:v>7.6449999999998592</c:v>
                </c:pt>
                <c:pt idx="1530">
                  <c:v>7.6499999999998591</c:v>
                </c:pt>
                <c:pt idx="1531">
                  <c:v>7.654999999999859</c:v>
                </c:pt>
                <c:pt idx="1532">
                  <c:v>7.6599999999998589</c:v>
                </c:pt>
                <c:pt idx="1533">
                  <c:v>7.6649999999998588</c:v>
                </c:pt>
                <c:pt idx="1534">
                  <c:v>7.6699999999998587</c:v>
                </c:pt>
                <c:pt idx="1535">
                  <c:v>7.6749999999998586</c:v>
                </c:pt>
                <c:pt idx="1536">
                  <c:v>7.6799999999998585</c:v>
                </c:pt>
                <c:pt idx="1537">
                  <c:v>7.6849999999998584</c:v>
                </c:pt>
                <c:pt idx="1538">
                  <c:v>7.6899999999998583</c:v>
                </c:pt>
                <c:pt idx="1539">
                  <c:v>7.6949999999998582</c:v>
                </c:pt>
                <c:pt idx="1540">
                  <c:v>7.6999999999998581</c:v>
                </c:pt>
                <c:pt idx="1541">
                  <c:v>7.704999999999858</c:v>
                </c:pt>
                <c:pt idx="1542">
                  <c:v>7.7099999999998579</c:v>
                </c:pt>
                <c:pt idx="1543">
                  <c:v>7.7149999999998577</c:v>
                </c:pt>
                <c:pt idx="1544">
                  <c:v>7.7199999999998576</c:v>
                </c:pt>
                <c:pt idx="1545">
                  <c:v>7.7249999999998575</c:v>
                </c:pt>
                <c:pt idx="1546">
                  <c:v>7.7299999999998574</c:v>
                </c:pt>
                <c:pt idx="1547">
                  <c:v>7.7349999999998573</c:v>
                </c:pt>
                <c:pt idx="1548">
                  <c:v>7.7399999999998572</c:v>
                </c:pt>
                <c:pt idx="1549">
                  <c:v>7.7449999999998571</c:v>
                </c:pt>
                <c:pt idx="1550">
                  <c:v>7.749999999999857</c:v>
                </c:pt>
                <c:pt idx="1551">
                  <c:v>7.7549999999998569</c:v>
                </c:pt>
                <c:pt idx="1552">
                  <c:v>7.7599999999998568</c:v>
                </c:pt>
                <c:pt idx="1553">
                  <c:v>7.7649999999998567</c:v>
                </c:pt>
                <c:pt idx="1554">
                  <c:v>7.7699999999998566</c:v>
                </c:pt>
                <c:pt idx="1555">
                  <c:v>7.7749999999998565</c:v>
                </c:pt>
                <c:pt idx="1556">
                  <c:v>7.7799999999998564</c:v>
                </c:pt>
                <c:pt idx="1557">
                  <c:v>7.7849999999998563</c:v>
                </c:pt>
                <c:pt idx="1558">
                  <c:v>7.7899999999998562</c:v>
                </c:pt>
                <c:pt idx="1559">
                  <c:v>7.794999999999856</c:v>
                </c:pt>
                <c:pt idx="1560">
                  <c:v>7.7999999999998559</c:v>
                </c:pt>
                <c:pt idx="1561">
                  <c:v>7.8049999999998558</c:v>
                </c:pt>
                <c:pt idx="1562">
                  <c:v>7.8099999999998557</c:v>
                </c:pt>
                <c:pt idx="1563">
                  <c:v>7.8149999999998556</c:v>
                </c:pt>
                <c:pt idx="1564">
                  <c:v>7.8199999999998555</c:v>
                </c:pt>
                <c:pt idx="1565">
                  <c:v>7.8249999999998554</c:v>
                </c:pt>
                <c:pt idx="1566">
                  <c:v>7.8299999999998553</c:v>
                </c:pt>
                <c:pt idx="1567">
                  <c:v>7.8349999999998552</c:v>
                </c:pt>
                <c:pt idx="1568">
                  <c:v>7.8399999999998551</c:v>
                </c:pt>
                <c:pt idx="1569">
                  <c:v>7.844999999999855</c:v>
                </c:pt>
                <c:pt idx="1570">
                  <c:v>7.8499999999998549</c:v>
                </c:pt>
                <c:pt idx="1571">
                  <c:v>7.8549999999998548</c:v>
                </c:pt>
                <c:pt idx="1572">
                  <c:v>7.8599999999998547</c:v>
                </c:pt>
                <c:pt idx="1573">
                  <c:v>7.8649999999998546</c:v>
                </c:pt>
                <c:pt idx="1574">
                  <c:v>7.8699999999998544</c:v>
                </c:pt>
                <c:pt idx="1575">
                  <c:v>7.8749999999998543</c:v>
                </c:pt>
                <c:pt idx="1576">
                  <c:v>7.8799999999998542</c:v>
                </c:pt>
                <c:pt idx="1577">
                  <c:v>7.8849999999998541</c:v>
                </c:pt>
                <c:pt idx="1578">
                  <c:v>7.889999999999854</c:v>
                </c:pt>
                <c:pt idx="1579">
                  <c:v>7.8949999999998539</c:v>
                </c:pt>
                <c:pt idx="1580">
                  <c:v>7.8999999999998538</c:v>
                </c:pt>
                <c:pt idx="1581">
                  <c:v>7.9049999999998537</c:v>
                </c:pt>
                <c:pt idx="1582">
                  <c:v>7.9099999999998536</c:v>
                </c:pt>
                <c:pt idx="1583">
                  <c:v>7.9149999999998535</c:v>
                </c:pt>
                <c:pt idx="1584">
                  <c:v>7.9199999999998534</c:v>
                </c:pt>
                <c:pt idx="1585">
                  <c:v>7.9249999999998533</c:v>
                </c:pt>
                <c:pt idx="1586">
                  <c:v>7.9299999999998532</c:v>
                </c:pt>
                <c:pt idx="1587">
                  <c:v>7.9349999999998531</c:v>
                </c:pt>
                <c:pt idx="1588">
                  <c:v>7.939999999999853</c:v>
                </c:pt>
                <c:pt idx="1589">
                  <c:v>7.9449999999998528</c:v>
                </c:pt>
                <c:pt idx="1590">
                  <c:v>7.9499999999998527</c:v>
                </c:pt>
                <c:pt idx="1591">
                  <c:v>7.9549999999998526</c:v>
                </c:pt>
                <c:pt idx="1592">
                  <c:v>7.9599999999998525</c:v>
                </c:pt>
                <c:pt idx="1593">
                  <c:v>7.9649999999998524</c:v>
                </c:pt>
                <c:pt idx="1594">
                  <c:v>7.9699999999998523</c:v>
                </c:pt>
                <c:pt idx="1595">
                  <c:v>7.9749999999998522</c:v>
                </c:pt>
                <c:pt idx="1596">
                  <c:v>7.9799999999998521</c:v>
                </c:pt>
                <c:pt idx="1597">
                  <c:v>7.984999999999852</c:v>
                </c:pt>
                <c:pt idx="1598">
                  <c:v>7.9899999999998519</c:v>
                </c:pt>
                <c:pt idx="1599">
                  <c:v>7.9949999999998518</c:v>
                </c:pt>
                <c:pt idx="1600">
                  <c:v>7.9999999999998517</c:v>
                </c:pt>
                <c:pt idx="1601">
                  <c:v>8.0049999999998516</c:v>
                </c:pt>
                <c:pt idx="1602">
                  <c:v>8.0099999999998523</c:v>
                </c:pt>
                <c:pt idx="1603">
                  <c:v>8.0149999999998531</c:v>
                </c:pt>
                <c:pt idx="1604">
                  <c:v>8.0199999999998539</c:v>
                </c:pt>
                <c:pt idx="1605">
                  <c:v>8.0249999999998547</c:v>
                </c:pt>
                <c:pt idx="1606">
                  <c:v>8.0299999999998555</c:v>
                </c:pt>
                <c:pt idx="1607">
                  <c:v>8.0349999999998563</c:v>
                </c:pt>
                <c:pt idx="1608">
                  <c:v>8.039999999999857</c:v>
                </c:pt>
                <c:pt idx="1609">
                  <c:v>8.0449999999998578</c:v>
                </c:pt>
                <c:pt idx="1610">
                  <c:v>8.0499999999998586</c:v>
                </c:pt>
                <c:pt idx="1611">
                  <c:v>8.0549999999998594</c:v>
                </c:pt>
                <c:pt idx="1612">
                  <c:v>8.0599999999998602</c:v>
                </c:pt>
                <c:pt idx="1613">
                  <c:v>8.0649999999998609</c:v>
                </c:pt>
                <c:pt idx="1614">
                  <c:v>8.0699999999998617</c:v>
                </c:pt>
                <c:pt idx="1615">
                  <c:v>8.0749999999998625</c:v>
                </c:pt>
                <c:pt idx="1616">
                  <c:v>8.0799999999998633</c:v>
                </c:pt>
                <c:pt idx="1617">
                  <c:v>8.0849999999998641</c:v>
                </c:pt>
                <c:pt idx="1618">
                  <c:v>8.0899999999998649</c:v>
                </c:pt>
                <c:pt idx="1619">
                  <c:v>8.0949999999998656</c:v>
                </c:pt>
                <c:pt idx="1620">
                  <c:v>8.0999999999998664</c:v>
                </c:pt>
                <c:pt idx="1621">
                  <c:v>8.1049999999998672</c:v>
                </c:pt>
                <c:pt idx="1622">
                  <c:v>8.109999999999868</c:v>
                </c:pt>
                <c:pt idx="1623">
                  <c:v>8.1149999999998688</c:v>
                </c:pt>
                <c:pt idx="1624">
                  <c:v>8.1199999999998695</c:v>
                </c:pt>
                <c:pt idx="1625">
                  <c:v>8.1249999999998703</c:v>
                </c:pt>
                <c:pt idx="1626">
                  <c:v>8.1299999999998711</c:v>
                </c:pt>
                <c:pt idx="1627">
                  <c:v>8.1349999999998719</c:v>
                </c:pt>
                <c:pt idx="1628">
                  <c:v>8.1399999999998727</c:v>
                </c:pt>
                <c:pt idx="1629">
                  <c:v>8.1449999999998735</c:v>
                </c:pt>
                <c:pt idx="1630">
                  <c:v>8.1499999999998742</c:v>
                </c:pt>
                <c:pt idx="1631">
                  <c:v>8.154999999999875</c:v>
                </c:pt>
                <c:pt idx="1632">
                  <c:v>8.1599999999998758</c:v>
                </c:pt>
                <c:pt idx="1633">
                  <c:v>8.1649999999998766</c:v>
                </c:pt>
                <c:pt idx="1634">
                  <c:v>8.1699999999998774</c:v>
                </c:pt>
                <c:pt idx="1635">
                  <c:v>8.1749999999998781</c:v>
                </c:pt>
                <c:pt idx="1636">
                  <c:v>8.1799999999998789</c:v>
                </c:pt>
                <c:pt idx="1637">
                  <c:v>8.1849999999998797</c:v>
                </c:pt>
                <c:pt idx="1638">
                  <c:v>8.1899999999998805</c:v>
                </c:pt>
                <c:pt idx="1639">
                  <c:v>8.1949999999998813</c:v>
                </c:pt>
                <c:pt idx="1640">
                  <c:v>8.199999999999882</c:v>
                </c:pt>
                <c:pt idx="1641">
                  <c:v>8.2049999999998828</c:v>
                </c:pt>
                <c:pt idx="1642">
                  <c:v>8.2099999999998836</c:v>
                </c:pt>
                <c:pt idx="1643">
                  <c:v>8.2149999999998844</c:v>
                </c:pt>
                <c:pt idx="1644">
                  <c:v>8.2199999999998852</c:v>
                </c:pt>
                <c:pt idx="1645">
                  <c:v>8.224999999999886</c:v>
                </c:pt>
                <c:pt idx="1646">
                  <c:v>8.2299999999998867</c:v>
                </c:pt>
                <c:pt idx="1647">
                  <c:v>8.2349999999998875</c:v>
                </c:pt>
                <c:pt idx="1648">
                  <c:v>8.2399999999998883</c:v>
                </c:pt>
                <c:pt idx="1649">
                  <c:v>8.2449999999998891</c:v>
                </c:pt>
                <c:pt idx="1650">
                  <c:v>8.2499999999998899</c:v>
                </c:pt>
                <c:pt idx="1651">
                  <c:v>8.2549999999998906</c:v>
                </c:pt>
                <c:pt idx="1652">
                  <c:v>8.2599999999998914</c:v>
                </c:pt>
                <c:pt idx="1653">
                  <c:v>8.2649999999998922</c:v>
                </c:pt>
                <c:pt idx="1654">
                  <c:v>8.269999999999893</c:v>
                </c:pt>
                <c:pt idx="1655">
                  <c:v>8.2749999999998938</c:v>
                </c:pt>
                <c:pt idx="1656">
                  <c:v>8.2799999999998946</c:v>
                </c:pt>
                <c:pt idx="1657">
                  <c:v>8.2849999999998953</c:v>
                </c:pt>
                <c:pt idx="1658">
                  <c:v>8.2899999999998961</c:v>
                </c:pt>
                <c:pt idx="1659">
                  <c:v>8.2949999999998969</c:v>
                </c:pt>
                <c:pt idx="1660">
                  <c:v>8.2999999999998977</c:v>
                </c:pt>
                <c:pt idx="1661">
                  <c:v>8.3049999999998985</c:v>
                </c:pt>
                <c:pt idx="1662">
                  <c:v>8.3099999999998992</c:v>
                </c:pt>
                <c:pt idx="1663">
                  <c:v>8.3149999999999</c:v>
                </c:pt>
                <c:pt idx="1664">
                  <c:v>8.3199999999999008</c:v>
                </c:pt>
                <c:pt idx="1665">
                  <c:v>8.3249999999999016</c:v>
                </c:pt>
                <c:pt idx="1666">
                  <c:v>8.3299999999999024</c:v>
                </c:pt>
                <c:pt idx="1667">
                  <c:v>8.3349999999999032</c:v>
                </c:pt>
                <c:pt idx="1668">
                  <c:v>8.3399999999999039</c:v>
                </c:pt>
                <c:pt idx="1669">
                  <c:v>8.3449999999999047</c:v>
                </c:pt>
                <c:pt idx="1670">
                  <c:v>8.3499999999999055</c:v>
                </c:pt>
                <c:pt idx="1671">
                  <c:v>8.3549999999999063</c:v>
                </c:pt>
                <c:pt idx="1672">
                  <c:v>8.3599999999999071</c:v>
                </c:pt>
                <c:pt idx="1673">
                  <c:v>8.3649999999999078</c:v>
                </c:pt>
                <c:pt idx="1674">
                  <c:v>8.3699999999999086</c:v>
                </c:pt>
                <c:pt idx="1675">
                  <c:v>8.3749999999999094</c:v>
                </c:pt>
                <c:pt idx="1676">
                  <c:v>8.3799999999999102</c:v>
                </c:pt>
                <c:pt idx="1677">
                  <c:v>8.384999999999911</c:v>
                </c:pt>
                <c:pt idx="1678">
                  <c:v>8.3899999999999118</c:v>
                </c:pt>
                <c:pt idx="1679">
                  <c:v>8.3949999999999125</c:v>
                </c:pt>
                <c:pt idx="1680">
                  <c:v>8.3999999999999133</c:v>
                </c:pt>
                <c:pt idx="1681">
                  <c:v>8.4049999999999141</c:v>
                </c:pt>
                <c:pt idx="1682">
                  <c:v>8.4099999999999149</c:v>
                </c:pt>
                <c:pt idx="1683">
                  <c:v>8.4149999999999157</c:v>
                </c:pt>
                <c:pt idx="1684">
                  <c:v>8.4199999999999164</c:v>
                </c:pt>
                <c:pt idx="1685">
                  <c:v>8.4249999999999172</c:v>
                </c:pt>
                <c:pt idx="1686">
                  <c:v>8.429999999999918</c:v>
                </c:pt>
                <c:pt idx="1687">
                  <c:v>8.4349999999999188</c:v>
                </c:pt>
                <c:pt idx="1688">
                  <c:v>8.4399999999999196</c:v>
                </c:pt>
                <c:pt idx="1689">
                  <c:v>8.4449999999999203</c:v>
                </c:pt>
                <c:pt idx="1690">
                  <c:v>8.4499999999999211</c:v>
                </c:pt>
                <c:pt idx="1691">
                  <c:v>8.4549999999999219</c:v>
                </c:pt>
                <c:pt idx="1692">
                  <c:v>8.4599999999999227</c:v>
                </c:pt>
                <c:pt idx="1693">
                  <c:v>8.4649999999999235</c:v>
                </c:pt>
                <c:pt idx="1694">
                  <c:v>8.4699999999999243</c:v>
                </c:pt>
                <c:pt idx="1695">
                  <c:v>8.474999999999925</c:v>
                </c:pt>
                <c:pt idx="1696">
                  <c:v>8.4799999999999258</c:v>
                </c:pt>
                <c:pt idx="1697">
                  <c:v>8.4849999999999266</c:v>
                </c:pt>
                <c:pt idx="1698">
                  <c:v>8.4899999999999274</c:v>
                </c:pt>
                <c:pt idx="1699">
                  <c:v>8.4949999999999282</c:v>
                </c:pt>
                <c:pt idx="1700">
                  <c:v>8.4999999999999289</c:v>
                </c:pt>
                <c:pt idx="1701">
                  <c:v>8.5049999999999297</c:v>
                </c:pt>
                <c:pt idx="1702">
                  <c:v>8.5099999999999305</c:v>
                </c:pt>
                <c:pt idx="1703">
                  <c:v>8.5149999999999313</c:v>
                </c:pt>
                <c:pt idx="1704">
                  <c:v>8.5199999999999321</c:v>
                </c:pt>
                <c:pt idx="1705">
                  <c:v>8.5249999999999329</c:v>
                </c:pt>
                <c:pt idx="1706">
                  <c:v>8.5299999999999336</c:v>
                </c:pt>
                <c:pt idx="1707">
                  <c:v>8.5349999999999344</c:v>
                </c:pt>
                <c:pt idx="1708">
                  <c:v>8.5399999999999352</c:v>
                </c:pt>
                <c:pt idx="1709">
                  <c:v>8.544999999999936</c:v>
                </c:pt>
                <c:pt idx="1710">
                  <c:v>8.5499999999999368</c:v>
                </c:pt>
                <c:pt idx="1711">
                  <c:v>8.5549999999999375</c:v>
                </c:pt>
                <c:pt idx="1712">
                  <c:v>8.5599999999999383</c:v>
                </c:pt>
                <c:pt idx="1713">
                  <c:v>8.5649999999999391</c:v>
                </c:pt>
                <c:pt idx="1714">
                  <c:v>8.5699999999999399</c:v>
                </c:pt>
                <c:pt idx="1715">
                  <c:v>8.5749999999999407</c:v>
                </c:pt>
                <c:pt idx="1716">
                  <c:v>8.5799999999999415</c:v>
                </c:pt>
                <c:pt idx="1717">
                  <c:v>8.5849999999999422</c:v>
                </c:pt>
                <c:pt idx="1718">
                  <c:v>8.589999999999943</c:v>
                </c:pt>
                <c:pt idx="1719">
                  <c:v>8.5949999999999438</c:v>
                </c:pt>
                <c:pt idx="1720">
                  <c:v>8.5999999999999446</c:v>
                </c:pt>
                <c:pt idx="1721">
                  <c:v>8.6049999999999454</c:v>
                </c:pt>
                <c:pt idx="1722">
                  <c:v>8.6099999999999461</c:v>
                </c:pt>
                <c:pt idx="1723">
                  <c:v>8.6149999999999469</c:v>
                </c:pt>
                <c:pt idx="1724">
                  <c:v>8.6199999999999477</c:v>
                </c:pt>
                <c:pt idx="1725">
                  <c:v>8.6249999999999485</c:v>
                </c:pt>
                <c:pt idx="1726">
                  <c:v>8.6299999999999493</c:v>
                </c:pt>
                <c:pt idx="1727">
                  <c:v>8.63499999999995</c:v>
                </c:pt>
                <c:pt idx="1728">
                  <c:v>8.6399999999999508</c:v>
                </c:pt>
                <c:pt idx="1729">
                  <c:v>8.6449999999999516</c:v>
                </c:pt>
                <c:pt idx="1730">
                  <c:v>8.6499999999999524</c:v>
                </c:pt>
                <c:pt idx="1731">
                  <c:v>8.6549999999999532</c:v>
                </c:pt>
                <c:pt idx="1732">
                  <c:v>8.659999999999954</c:v>
                </c:pt>
                <c:pt idx="1733">
                  <c:v>8.6649999999999547</c:v>
                </c:pt>
                <c:pt idx="1734">
                  <c:v>8.6699999999999555</c:v>
                </c:pt>
                <c:pt idx="1735">
                  <c:v>8.6749999999999563</c:v>
                </c:pt>
                <c:pt idx="1736">
                  <c:v>8.6799999999999571</c:v>
                </c:pt>
                <c:pt idx="1737">
                  <c:v>8.6849999999999579</c:v>
                </c:pt>
                <c:pt idx="1738">
                  <c:v>8.6899999999999586</c:v>
                </c:pt>
                <c:pt idx="1739">
                  <c:v>8.6949999999999594</c:v>
                </c:pt>
                <c:pt idx="1740">
                  <c:v>8.6999999999999602</c:v>
                </c:pt>
                <c:pt idx="1741">
                  <c:v>8.704999999999961</c:v>
                </c:pt>
                <c:pt idx="1742">
                  <c:v>8.7099999999999618</c:v>
                </c:pt>
                <c:pt idx="1743">
                  <c:v>8.7149999999999626</c:v>
                </c:pt>
                <c:pt idx="1744">
                  <c:v>8.7199999999999633</c:v>
                </c:pt>
                <c:pt idx="1745">
                  <c:v>8.7249999999999641</c:v>
                </c:pt>
                <c:pt idx="1746">
                  <c:v>8.7299999999999649</c:v>
                </c:pt>
                <c:pt idx="1747">
                  <c:v>8.7349999999999657</c:v>
                </c:pt>
                <c:pt idx="1748">
                  <c:v>8.7399999999999665</c:v>
                </c:pt>
                <c:pt idx="1749">
                  <c:v>8.7449999999999672</c:v>
                </c:pt>
                <c:pt idx="1750">
                  <c:v>8.749999999999968</c:v>
                </c:pt>
                <c:pt idx="1751">
                  <c:v>8.7549999999999688</c:v>
                </c:pt>
                <c:pt idx="1752">
                  <c:v>8.7599999999999696</c:v>
                </c:pt>
                <c:pt idx="1753">
                  <c:v>8.7649999999999704</c:v>
                </c:pt>
                <c:pt idx="1754">
                  <c:v>8.7699999999999712</c:v>
                </c:pt>
                <c:pt idx="1755">
                  <c:v>8.7749999999999719</c:v>
                </c:pt>
                <c:pt idx="1756">
                  <c:v>8.7799999999999727</c:v>
                </c:pt>
                <c:pt idx="1757">
                  <c:v>8.7849999999999735</c:v>
                </c:pt>
                <c:pt idx="1758">
                  <c:v>8.7899999999999743</c:v>
                </c:pt>
                <c:pt idx="1759">
                  <c:v>8.7949999999999751</c:v>
                </c:pt>
                <c:pt idx="1760">
                  <c:v>8.7999999999999758</c:v>
                </c:pt>
                <c:pt idx="1761">
                  <c:v>8.8049999999999766</c:v>
                </c:pt>
                <c:pt idx="1762">
                  <c:v>8.8099999999999774</c:v>
                </c:pt>
                <c:pt idx="1763">
                  <c:v>8.8149999999999782</c:v>
                </c:pt>
                <c:pt idx="1764">
                  <c:v>8.819999999999979</c:v>
                </c:pt>
                <c:pt idx="1765">
                  <c:v>8.8249999999999797</c:v>
                </c:pt>
                <c:pt idx="1766">
                  <c:v>8.8299999999999805</c:v>
                </c:pt>
                <c:pt idx="1767">
                  <c:v>8.8349999999999813</c:v>
                </c:pt>
                <c:pt idx="1768">
                  <c:v>8.8399999999999821</c:v>
                </c:pt>
                <c:pt idx="1769">
                  <c:v>8.8449999999999829</c:v>
                </c:pt>
                <c:pt idx="1770">
                  <c:v>8.8499999999999837</c:v>
                </c:pt>
                <c:pt idx="1771">
                  <c:v>8.8549999999999844</c:v>
                </c:pt>
                <c:pt idx="1772">
                  <c:v>8.8599999999999852</c:v>
                </c:pt>
                <c:pt idx="1773">
                  <c:v>8.864999999999986</c:v>
                </c:pt>
                <c:pt idx="1774">
                  <c:v>8.8699999999999868</c:v>
                </c:pt>
                <c:pt idx="1775">
                  <c:v>8.8749999999999876</c:v>
                </c:pt>
                <c:pt idx="1776">
                  <c:v>8.8799999999999883</c:v>
                </c:pt>
                <c:pt idx="1777">
                  <c:v>8.8849999999999891</c:v>
                </c:pt>
                <c:pt idx="1778">
                  <c:v>8.8899999999999899</c:v>
                </c:pt>
                <c:pt idx="1779">
                  <c:v>8.8949999999999907</c:v>
                </c:pt>
                <c:pt idx="1780">
                  <c:v>8.8999999999999915</c:v>
                </c:pt>
                <c:pt idx="1781">
                  <c:v>8.9049999999999923</c:v>
                </c:pt>
                <c:pt idx="1782">
                  <c:v>8.909999999999993</c:v>
                </c:pt>
                <c:pt idx="1783">
                  <c:v>8.9149999999999938</c:v>
                </c:pt>
                <c:pt idx="1784">
                  <c:v>8.9199999999999946</c:v>
                </c:pt>
                <c:pt idx="1785">
                  <c:v>8.9249999999999954</c:v>
                </c:pt>
                <c:pt idx="1786">
                  <c:v>8.9299999999999962</c:v>
                </c:pt>
                <c:pt idx="1787">
                  <c:v>8.9349999999999969</c:v>
                </c:pt>
                <c:pt idx="1788">
                  <c:v>8.9399999999999977</c:v>
                </c:pt>
                <c:pt idx="1789">
                  <c:v>8.9449999999999985</c:v>
                </c:pt>
                <c:pt idx="1790">
                  <c:v>8.9499999999999993</c:v>
                </c:pt>
                <c:pt idx="1791">
                  <c:v>8.9550000000000001</c:v>
                </c:pt>
                <c:pt idx="1792">
                  <c:v>8.9600000000000009</c:v>
                </c:pt>
                <c:pt idx="1793">
                  <c:v>8.9650000000000016</c:v>
                </c:pt>
                <c:pt idx="1794">
                  <c:v>8.9700000000000024</c:v>
                </c:pt>
                <c:pt idx="1795">
                  <c:v>8.9750000000000032</c:v>
                </c:pt>
                <c:pt idx="1796">
                  <c:v>8.980000000000004</c:v>
                </c:pt>
                <c:pt idx="1797">
                  <c:v>8.9850000000000048</c:v>
                </c:pt>
                <c:pt idx="1798">
                  <c:v>8.9900000000000055</c:v>
                </c:pt>
                <c:pt idx="1799">
                  <c:v>8.9950000000000063</c:v>
                </c:pt>
                <c:pt idx="1800">
                  <c:v>9.0000000000000071</c:v>
                </c:pt>
                <c:pt idx="1801">
                  <c:v>9.0050000000000079</c:v>
                </c:pt>
                <c:pt idx="1802">
                  <c:v>9.0100000000000087</c:v>
                </c:pt>
                <c:pt idx="1803">
                  <c:v>9.0150000000000095</c:v>
                </c:pt>
                <c:pt idx="1804">
                  <c:v>9.0200000000000102</c:v>
                </c:pt>
                <c:pt idx="1805">
                  <c:v>9.025000000000011</c:v>
                </c:pt>
                <c:pt idx="1806">
                  <c:v>9.0300000000000118</c:v>
                </c:pt>
                <c:pt idx="1807">
                  <c:v>9.0350000000000126</c:v>
                </c:pt>
                <c:pt idx="1808">
                  <c:v>9.0400000000000134</c:v>
                </c:pt>
                <c:pt idx="1809">
                  <c:v>9.0450000000000141</c:v>
                </c:pt>
                <c:pt idx="1810">
                  <c:v>9.0500000000000149</c:v>
                </c:pt>
                <c:pt idx="1811">
                  <c:v>9.0550000000000157</c:v>
                </c:pt>
                <c:pt idx="1812">
                  <c:v>9.0600000000000165</c:v>
                </c:pt>
                <c:pt idx="1813">
                  <c:v>9.0650000000000173</c:v>
                </c:pt>
                <c:pt idx="1814">
                  <c:v>9.070000000000018</c:v>
                </c:pt>
                <c:pt idx="1815">
                  <c:v>9.0750000000000188</c:v>
                </c:pt>
                <c:pt idx="1816">
                  <c:v>9.0800000000000196</c:v>
                </c:pt>
                <c:pt idx="1817">
                  <c:v>9.0850000000000204</c:v>
                </c:pt>
                <c:pt idx="1818">
                  <c:v>9.0900000000000212</c:v>
                </c:pt>
                <c:pt idx="1819">
                  <c:v>9.095000000000022</c:v>
                </c:pt>
                <c:pt idx="1820">
                  <c:v>9.1000000000000227</c:v>
                </c:pt>
                <c:pt idx="1821">
                  <c:v>9.1050000000000235</c:v>
                </c:pt>
                <c:pt idx="1822">
                  <c:v>9.1100000000000243</c:v>
                </c:pt>
                <c:pt idx="1823">
                  <c:v>9.1150000000000251</c:v>
                </c:pt>
                <c:pt idx="1824">
                  <c:v>9.1200000000000259</c:v>
                </c:pt>
                <c:pt idx="1825">
                  <c:v>9.1250000000000266</c:v>
                </c:pt>
                <c:pt idx="1826">
                  <c:v>9.1300000000000274</c:v>
                </c:pt>
                <c:pt idx="1827">
                  <c:v>9.1350000000000282</c:v>
                </c:pt>
                <c:pt idx="1828">
                  <c:v>9.140000000000029</c:v>
                </c:pt>
                <c:pt idx="1829">
                  <c:v>9.1450000000000298</c:v>
                </c:pt>
                <c:pt idx="1830">
                  <c:v>9.1500000000000306</c:v>
                </c:pt>
                <c:pt idx="1831">
                  <c:v>9.1550000000000313</c:v>
                </c:pt>
                <c:pt idx="1832">
                  <c:v>9.1600000000000321</c:v>
                </c:pt>
                <c:pt idx="1833">
                  <c:v>9.1650000000000329</c:v>
                </c:pt>
                <c:pt idx="1834">
                  <c:v>9.1700000000000337</c:v>
                </c:pt>
                <c:pt idx="1835">
                  <c:v>9.1750000000000345</c:v>
                </c:pt>
                <c:pt idx="1836">
                  <c:v>9.1800000000000352</c:v>
                </c:pt>
                <c:pt idx="1837">
                  <c:v>9.185000000000036</c:v>
                </c:pt>
                <c:pt idx="1838">
                  <c:v>9.1900000000000368</c:v>
                </c:pt>
                <c:pt idx="1839">
                  <c:v>9.1950000000000376</c:v>
                </c:pt>
                <c:pt idx="1840">
                  <c:v>9.2000000000000384</c:v>
                </c:pt>
                <c:pt idx="1841">
                  <c:v>9.2050000000000392</c:v>
                </c:pt>
                <c:pt idx="1842">
                  <c:v>9.2100000000000399</c:v>
                </c:pt>
                <c:pt idx="1843">
                  <c:v>9.2150000000000407</c:v>
                </c:pt>
                <c:pt idx="1844">
                  <c:v>9.2200000000000415</c:v>
                </c:pt>
                <c:pt idx="1845">
                  <c:v>9.2250000000000423</c:v>
                </c:pt>
                <c:pt idx="1846">
                  <c:v>9.2300000000000431</c:v>
                </c:pt>
                <c:pt idx="1847">
                  <c:v>9.2350000000000438</c:v>
                </c:pt>
                <c:pt idx="1848">
                  <c:v>9.2400000000000446</c:v>
                </c:pt>
                <c:pt idx="1849">
                  <c:v>9.2450000000000454</c:v>
                </c:pt>
                <c:pt idx="1850">
                  <c:v>9.2500000000000462</c:v>
                </c:pt>
                <c:pt idx="1851">
                  <c:v>9.255000000000047</c:v>
                </c:pt>
                <c:pt idx="1852">
                  <c:v>9.2600000000000477</c:v>
                </c:pt>
                <c:pt idx="1853">
                  <c:v>9.2650000000000485</c:v>
                </c:pt>
                <c:pt idx="1854">
                  <c:v>9.2700000000000493</c:v>
                </c:pt>
                <c:pt idx="1855">
                  <c:v>9.2750000000000501</c:v>
                </c:pt>
                <c:pt idx="1856">
                  <c:v>9.2800000000000509</c:v>
                </c:pt>
                <c:pt idx="1857">
                  <c:v>9.2850000000000517</c:v>
                </c:pt>
                <c:pt idx="1858">
                  <c:v>9.2900000000000524</c:v>
                </c:pt>
                <c:pt idx="1859">
                  <c:v>9.2950000000000532</c:v>
                </c:pt>
                <c:pt idx="1860">
                  <c:v>9.300000000000054</c:v>
                </c:pt>
                <c:pt idx="1861">
                  <c:v>9.3050000000000548</c:v>
                </c:pt>
                <c:pt idx="1862">
                  <c:v>9.3100000000000556</c:v>
                </c:pt>
                <c:pt idx="1863">
                  <c:v>9.3150000000000563</c:v>
                </c:pt>
                <c:pt idx="1864">
                  <c:v>9.3200000000000571</c:v>
                </c:pt>
                <c:pt idx="1865">
                  <c:v>9.3250000000000579</c:v>
                </c:pt>
                <c:pt idx="1866">
                  <c:v>9.3300000000000587</c:v>
                </c:pt>
                <c:pt idx="1867">
                  <c:v>9.3350000000000595</c:v>
                </c:pt>
                <c:pt idx="1868">
                  <c:v>9.3400000000000603</c:v>
                </c:pt>
                <c:pt idx="1869">
                  <c:v>9.345000000000061</c:v>
                </c:pt>
                <c:pt idx="1870">
                  <c:v>9.3500000000000618</c:v>
                </c:pt>
                <c:pt idx="1871">
                  <c:v>9.3550000000000626</c:v>
                </c:pt>
                <c:pt idx="1872">
                  <c:v>9.3600000000000634</c:v>
                </c:pt>
                <c:pt idx="1873">
                  <c:v>9.3650000000000642</c:v>
                </c:pt>
                <c:pt idx="1874">
                  <c:v>9.3700000000000649</c:v>
                </c:pt>
                <c:pt idx="1875">
                  <c:v>9.3750000000000657</c:v>
                </c:pt>
                <c:pt idx="1876">
                  <c:v>9.3800000000000665</c:v>
                </c:pt>
                <c:pt idx="1877">
                  <c:v>9.3850000000000673</c:v>
                </c:pt>
                <c:pt idx="1878">
                  <c:v>9.3900000000000681</c:v>
                </c:pt>
                <c:pt idx="1879">
                  <c:v>9.3950000000000689</c:v>
                </c:pt>
                <c:pt idx="1880">
                  <c:v>9.4000000000000696</c:v>
                </c:pt>
                <c:pt idx="1881">
                  <c:v>9.4050000000000704</c:v>
                </c:pt>
                <c:pt idx="1882">
                  <c:v>9.4100000000000712</c:v>
                </c:pt>
                <c:pt idx="1883">
                  <c:v>9.415000000000072</c:v>
                </c:pt>
                <c:pt idx="1884">
                  <c:v>9.4200000000000728</c:v>
                </c:pt>
                <c:pt idx="1885">
                  <c:v>9.4250000000000735</c:v>
                </c:pt>
                <c:pt idx="1886">
                  <c:v>9.4300000000000743</c:v>
                </c:pt>
                <c:pt idx="1887">
                  <c:v>9.4350000000000751</c:v>
                </c:pt>
                <c:pt idx="1888">
                  <c:v>9.4400000000000759</c:v>
                </c:pt>
                <c:pt idx="1889">
                  <c:v>9.4450000000000767</c:v>
                </c:pt>
                <c:pt idx="1890">
                  <c:v>9.4500000000000774</c:v>
                </c:pt>
                <c:pt idx="1891">
                  <c:v>9.4550000000000782</c:v>
                </c:pt>
                <c:pt idx="1892">
                  <c:v>9.460000000000079</c:v>
                </c:pt>
                <c:pt idx="1893">
                  <c:v>9.4650000000000798</c:v>
                </c:pt>
                <c:pt idx="1894">
                  <c:v>9.4700000000000806</c:v>
                </c:pt>
                <c:pt idx="1895">
                  <c:v>9.4750000000000814</c:v>
                </c:pt>
                <c:pt idx="1896">
                  <c:v>9.4800000000000821</c:v>
                </c:pt>
                <c:pt idx="1897">
                  <c:v>9.4850000000000829</c:v>
                </c:pt>
                <c:pt idx="1898">
                  <c:v>9.4900000000000837</c:v>
                </c:pt>
                <c:pt idx="1899">
                  <c:v>9.4950000000000845</c:v>
                </c:pt>
                <c:pt idx="1900">
                  <c:v>9.5000000000000853</c:v>
                </c:pt>
                <c:pt idx="1901">
                  <c:v>9.505000000000086</c:v>
                </c:pt>
                <c:pt idx="1902">
                  <c:v>9.5100000000000868</c:v>
                </c:pt>
                <c:pt idx="1903">
                  <c:v>9.5150000000000876</c:v>
                </c:pt>
                <c:pt idx="1904">
                  <c:v>9.5200000000000884</c:v>
                </c:pt>
                <c:pt idx="1905">
                  <c:v>9.5250000000000892</c:v>
                </c:pt>
                <c:pt idx="1906">
                  <c:v>9.53000000000009</c:v>
                </c:pt>
                <c:pt idx="1907">
                  <c:v>9.5350000000000907</c:v>
                </c:pt>
                <c:pt idx="1908">
                  <c:v>9.5400000000000915</c:v>
                </c:pt>
                <c:pt idx="1909">
                  <c:v>9.5450000000000923</c:v>
                </c:pt>
                <c:pt idx="1910">
                  <c:v>9.5500000000000931</c:v>
                </c:pt>
                <c:pt idx="1911">
                  <c:v>9.5550000000000939</c:v>
                </c:pt>
                <c:pt idx="1912">
                  <c:v>9.5600000000000946</c:v>
                </c:pt>
                <c:pt idx="1913">
                  <c:v>9.5650000000000954</c:v>
                </c:pt>
                <c:pt idx="1914">
                  <c:v>9.5700000000000962</c:v>
                </c:pt>
                <c:pt idx="1915">
                  <c:v>9.575000000000097</c:v>
                </c:pt>
                <c:pt idx="1916">
                  <c:v>9.5800000000000978</c:v>
                </c:pt>
                <c:pt idx="1917">
                  <c:v>9.5850000000000986</c:v>
                </c:pt>
                <c:pt idx="1918">
                  <c:v>9.5900000000000993</c:v>
                </c:pt>
                <c:pt idx="1919">
                  <c:v>9.5950000000001001</c:v>
                </c:pt>
                <c:pt idx="1920">
                  <c:v>9.6000000000001009</c:v>
                </c:pt>
                <c:pt idx="1921">
                  <c:v>9.6050000000001017</c:v>
                </c:pt>
                <c:pt idx="1922">
                  <c:v>9.6100000000001025</c:v>
                </c:pt>
                <c:pt idx="1923">
                  <c:v>9.6150000000001032</c:v>
                </c:pt>
                <c:pt idx="1924">
                  <c:v>9.620000000000104</c:v>
                </c:pt>
                <c:pt idx="1925">
                  <c:v>9.6250000000001048</c:v>
                </c:pt>
                <c:pt idx="1926">
                  <c:v>9.6300000000001056</c:v>
                </c:pt>
                <c:pt idx="1927">
                  <c:v>9.6350000000001064</c:v>
                </c:pt>
                <c:pt idx="1928">
                  <c:v>9.6400000000001071</c:v>
                </c:pt>
                <c:pt idx="1929">
                  <c:v>9.6450000000001079</c:v>
                </c:pt>
                <c:pt idx="1930">
                  <c:v>9.6500000000001087</c:v>
                </c:pt>
                <c:pt idx="1931">
                  <c:v>9.6550000000001095</c:v>
                </c:pt>
                <c:pt idx="1932">
                  <c:v>9.6600000000001103</c:v>
                </c:pt>
                <c:pt idx="1933">
                  <c:v>9.6650000000001111</c:v>
                </c:pt>
                <c:pt idx="1934">
                  <c:v>9.6700000000001118</c:v>
                </c:pt>
                <c:pt idx="1935">
                  <c:v>9.6750000000001126</c:v>
                </c:pt>
                <c:pt idx="1936">
                  <c:v>9.6800000000001134</c:v>
                </c:pt>
                <c:pt idx="1937">
                  <c:v>9.6850000000001142</c:v>
                </c:pt>
                <c:pt idx="1938">
                  <c:v>9.690000000000115</c:v>
                </c:pt>
                <c:pt idx="1939">
                  <c:v>9.6950000000001157</c:v>
                </c:pt>
                <c:pt idx="1940">
                  <c:v>9.7000000000001165</c:v>
                </c:pt>
                <c:pt idx="1941">
                  <c:v>9.7050000000001173</c:v>
                </c:pt>
                <c:pt idx="1942">
                  <c:v>9.7100000000001181</c:v>
                </c:pt>
                <c:pt idx="1943">
                  <c:v>9.7150000000001189</c:v>
                </c:pt>
                <c:pt idx="1944">
                  <c:v>9.7200000000001197</c:v>
                </c:pt>
                <c:pt idx="1945">
                  <c:v>9.7250000000001204</c:v>
                </c:pt>
                <c:pt idx="1946">
                  <c:v>9.7300000000001212</c:v>
                </c:pt>
                <c:pt idx="1947">
                  <c:v>9.735000000000122</c:v>
                </c:pt>
                <c:pt idx="1948">
                  <c:v>9.7400000000001228</c:v>
                </c:pt>
                <c:pt idx="1949">
                  <c:v>9.7450000000001236</c:v>
                </c:pt>
                <c:pt idx="1950">
                  <c:v>9.7500000000001243</c:v>
                </c:pt>
                <c:pt idx="1951">
                  <c:v>9.7550000000001251</c:v>
                </c:pt>
                <c:pt idx="1952">
                  <c:v>9.7600000000001259</c:v>
                </c:pt>
                <c:pt idx="1953">
                  <c:v>9.7650000000001267</c:v>
                </c:pt>
                <c:pt idx="1954">
                  <c:v>9.7700000000001275</c:v>
                </c:pt>
                <c:pt idx="1955">
                  <c:v>9.7750000000001283</c:v>
                </c:pt>
                <c:pt idx="1956">
                  <c:v>9.780000000000129</c:v>
                </c:pt>
                <c:pt idx="1957">
                  <c:v>9.7850000000001298</c:v>
                </c:pt>
                <c:pt idx="1958">
                  <c:v>9.7900000000001306</c:v>
                </c:pt>
                <c:pt idx="1959">
                  <c:v>9.7950000000001314</c:v>
                </c:pt>
                <c:pt idx="1960">
                  <c:v>9.8000000000001322</c:v>
                </c:pt>
                <c:pt idx="1961">
                  <c:v>9.8050000000001329</c:v>
                </c:pt>
                <c:pt idx="1962">
                  <c:v>9.8100000000001337</c:v>
                </c:pt>
                <c:pt idx="1963">
                  <c:v>9.8150000000001345</c:v>
                </c:pt>
                <c:pt idx="1964">
                  <c:v>9.8200000000001353</c:v>
                </c:pt>
                <c:pt idx="1965">
                  <c:v>9.8250000000001361</c:v>
                </c:pt>
                <c:pt idx="1966">
                  <c:v>9.8300000000001369</c:v>
                </c:pt>
                <c:pt idx="1967">
                  <c:v>9.8350000000001376</c:v>
                </c:pt>
                <c:pt idx="1968">
                  <c:v>9.8400000000001384</c:v>
                </c:pt>
                <c:pt idx="1969">
                  <c:v>9.8450000000001392</c:v>
                </c:pt>
                <c:pt idx="1970">
                  <c:v>9.85000000000014</c:v>
                </c:pt>
                <c:pt idx="1971">
                  <c:v>9.8550000000001408</c:v>
                </c:pt>
                <c:pt idx="1972">
                  <c:v>9.8600000000001415</c:v>
                </c:pt>
                <c:pt idx="1973">
                  <c:v>9.8650000000001423</c:v>
                </c:pt>
                <c:pt idx="1974">
                  <c:v>9.8700000000001431</c:v>
                </c:pt>
                <c:pt idx="1975">
                  <c:v>9.8750000000001439</c:v>
                </c:pt>
                <c:pt idx="1976">
                  <c:v>9.8800000000001447</c:v>
                </c:pt>
                <c:pt idx="1977">
                  <c:v>9.8850000000001454</c:v>
                </c:pt>
                <c:pt idx="1978">
                  <c:v>9.8900000000001462</c:v>
                </c:pt>
                <c:pt idx="1979">
                  <c:v>9.895000000000147</c:v>
                </c:pt>
                <c:pt idx="1980">
                  <c:v>9.9000000000001478</c:v>
                </c:pt>
                <c:pt idx="1981">
                  <c:v>9.9050000000001486</c:v>
                </c:pt>
                <c:pt idx="1982">
                  <c:v>9.9100000000001494</c:v>
                </c:pt>
                <c:pt idx="1983">
                  <c:v>9.9150000000001501</c:v>
                </c:pt>
                <c:pt idx="1984">
                  <c:v>9.9200000000001509</c:v>
                </c:pt>
                <c:pt idx="1985">
                  <c:v>9.9250000000001517</c:v>
                </c:pt>
                <c:pt idx="1986">
                  <c:v>9.9300000000001525</c:v>
                </c:pt>
                <c:pt idx="1987">
                  <c:v>9.9350000000001533</c:v>
                </c:pt>
                <c:pt idx="1988">
                  <c:v>9.940000000000154</c:v>
                </c:pt>
                <c:pt idx="1989">
                  <c:v>9.9450000000001548</c:v>
                </c:pt>
                <c:pt idx="1990">
                  <c:v>9.9500000000001556</c:v>
                </c:pt>
                <c:pt idx="1991">
                  <c:v>9.9550000000001564</c:v>
                </c:pt>
                <c:pt idx="1992">
                  <c:v>9.9600000000001572</c:v>
                </c:pt>
                <c:pt idx="1993">
                  <c:v>9.965000000000158</c:v>
                </c:pt>
                <c:pt idx="1994">
                  <c:v>9.9700000000001587</c:v>
                </c:pt>
                <c:pt idx="1995">
                  <c:v>9.9750000000001595</c:v>
                </c:pt>
                <c:pt idx="1996">
                  <c:v>9.9800000000001603</c:v>
                </c:pt>
                <c:pt idx="1997">
                  <c:v>9.9850000000001611</c:v>
                </c:pt>
                <c:pt idx="1998">
                  <c:v>9.9900000000001619</c:v>
                </c:pt>
                <c:pt idx="1999">
                  <c:v>9.9950000000001626</c:v>
                </c:pt>
                <c:pt idx="2000">
                  <c:v>10.000000000000163</c:v>
                </c:pt>
                <c:pt idx="2001">
                  <c:v>10.005000000000164</c:v>
                </c:pt>
                <c:pt idx="2002">
                  <c:v>10.010000000000165</c:v>
                </c:pt>
                <c:pt idx="2003">
                  <c:v>10.015000000000166</c:v>
                </c:pt>
                <c:pt idx="2004">
                  <c:v>10.020000000000167</c:v>
                </c:pt>
                <c:pt idx="2005">
                  <c:v>10.025000000000167</c:v>
                </c:pt>
                <c:pt idx="2006">
                  <c:v>10.030000000000168</c:v>
                </c:pt>
                <c:pt idx="2007">
                  <c:v>10.035000000000169</c:v>
                </c:pt>
                <c:pt idx="2008">
                  <c:v>10.04000000000017</c:v>
                </c:pt>
                <c:pt idx="2009">
                  <c:v>10.04500000000017</c:v>
                </c:pt>
                <c:pt idx="2010">
                  <c:v>10.050000000000171</c:v>
                </c:pt>
                <c:pt idx="2011">
                  <c:v>10.055000000000172</c:v>
                </c:pt>
                <c:pt idx="2012">
                  <c:v>10.060000000000173</c:v>
                </c:pt>
                <c:pt idx="2013">
                  <c:v>10.065000000000174</c:v>
                </c:pt>
                <c:pt idx="2014">
                  <c:v>10.070000000000174</c:v>
                </c:pt>
                <c:pt idx="2015">
                  <c:v>10.075000000000175</c:v>
                </c:pt>
                <c:pt idx="2016">
                  <c:v>10.080000000000176</c:v>
                </c:pt>
                <c:pt idx="2017">
                  <c:v>10.085000000000177</c:v>
                </c:pt>
                <c:pt idx="2018">
                  <c:v>10.090000000000177</c:v>
                </c:pt>
                <c:pt idx="2019">
                  <c:v>10.095000000000178</c:v>
                </c:pt>
                <c:pt idx="2020">
                  <c:v>10.100000000000179</c:v>
                </c:pt>
                <c:pt idx="2021">
                  <c:v>10.10500000000018</c:v>
                </c:pt>
                <c:pt idx="2022">
                  <c:v>10.110000000000181</c:v>
                </c:pt>
                <c:pt idx="2023">
                  <c:v>10.115000000000181</c:v>
                </c:pt>
                <c:pt idx="2024">
                  <c:v>10.120000000000182</c:v>
                </c:pt>
                <c:pt idx="2025">
                  <c:v>10.125000000000183</c:v>
                </c:pt>
                <c:pt idx="2026">
                  <c:v>10.130000000000184</c:v>
                </c:pt>
                <c:pt idx="2027">
                  <c:v>10.135000000000185</c:v>
                </c:pt>
                <c:pt idx="2028">
                  <c:v>10.140000000000185</c:v>
                </c:pt>
                <c:pt idx="2029">
                  <c:v>10.145000000000186</c:v>
                </c:pt>
                <c:pt idx="2030">
                  <c:v>10.150000000000187</c:v>
                </c:pt>
                <c:pt idx="2031">
                  <c:v>10.155000000000188</c:v>
                </c:pt>
                <c:pt idx="2032">
                  <c:v>10.160000000000188</c:v>
                </c:pt>
                <c:pt idx="2033">
                  <c:v>10.165000000000189</c:v>
                </c:pt>
                <c:pt idx="2034">
                  <c:v>10.17000000000019</c:v>
                </c:pt>
                <c:pt idx="2035">
                  <c:v>10.175000000000191</c:v>
                </c:pt>
                <c:pt idx="2036">
                  <c:v>10.180000000000192</c:v>
                </c:pt>
                <c:pt idx="2037">
                  <c:v>10.185000000000192</c:v>
                </c:pt>
                <c:pt idx="2038">
                  <c:v>10.190000000000193</c:v>
                </c:pt>
                <c:pt idx="2039">
                  <c:v>10.195000000000194</c:v>
                </c:pt>
                <c:pt idx="2040">
                  <c:v>10.200000000000195</c:v>
                </c:pt>
                <c:pt idx="2041">
                  <c:v>10.205000000000195</c:v>
                </c:pt>
                <c:pt idx="2042">
                  <c:v>10.210000000000196</c:v>
                </c:pt>
                <c:pt idx="2043">
                  <c:v>10.215000000000197</c:v>
                </c:pt>
                <c:pt idx="2044">
                  <c:v>10.220000000000198</c:v>
                </c:pt>
                <c:pt idx="2045">
                  <c:v>10.225000000000199</c:v>
                </c:pt>
                <c:pt idx="2046">
                  <c:v>10.230000000000199</c:v>
                </c:pt>
                <c:pt idx="2047">
                  <c:v>10.2350000000002</c:v>
                </c:pt>
                <c:pt idx="2048">
                  <c:v>10.240000000000201</c:v>
                </c:pt>
                <c:pt idx="2049">
                  <c:v>10.245000000000202</c:v>
                </c:pt>
                <c:pt idx="2050">
                  <c:v>10.250000000000203</c:v>
                </c:pt>
                <c:pt idx="2051">
                  <c:v>10.255000000000203</c:v>
                </c:pt>
                <c:pt idx="2052">
                  <c:v>10.260000000000204</c:v>
                </c:pt>
                <c:pt idx="2053">
                  <c:v>10.265000000000205</c:v>
                </c:pt>
                <c:pt idx="2054">
                  <c:v>10.270000000000206</c:v>
                </c:pt>
                <c:pt idx="2055">
                  <c:v>10.275000000000206</c:v>
                </c:pt>
                <c:pt idx="2056">
                  <c:v>10.280000000000207</c:v>
                </c:pt>
                <c:pt idx="2057">
                  <c:v>10.285000000000208</c:v>
                </c:pt>
                <c:pt idx="2058">
                  <c:v>10.290000000000209</c:v>
                </c:pt>
                <c:pt idx="2059">
                  <c:v>10.29500000000021</c:v>
                </c:pt>
                <c:pt idx="2060">
                  <c:v>10.30000000000021</c:v>
                </c:pt>
                <c:pt idx="2061">
                  <c:v>10.305000000000211</c:v>
                </c:pt>
                <c:pt idx="2062">
                  <c:v>10.310000000000212</c:v>
                </c:pt>
                <c:pt idx="2063">
                  <c:v>10.315000000000213</c:v>
                </c:pt>
                <c:pt idx="2064">
                  <c:v>10.320000000000213</c:v>
                </c:pt>
                <c:pt idx="2065">
                  <c:v>10.325000000000214</c:v>
                </c:pt>
                <c:pt idx="2066">
                  <c:v>10.330000000000215</c:v>
                </c:pt>
                <c:pt idx="2067">
                  <c:v>10.335000000000216</c:v>
                </c:pt>
                <c:pt idx="2068">
                  <c:v>10.340000000000217</c:v>
                </c:pt>
                <c:pt idx="2069">
                  <c:v>10.345000000000217</c:v>
                </c:pt>
                <c:pt idx="2070">
                  <c:v>10.350000000000218</c:v>
                </c:pt>
                <c:pt idx="2071">
                  <c:v>10.355000000000219</c:v>
                </c:pt>
                <c:pt idx="2072">
                  <c:v>10.36000000000022</c:v>
                </c:pt>
                <c:pt idx="2073">
                  <c:v>10.36500000000022</c:v>
                </c:pt>
                <c:pt idx="2074">
                  <c:v>10.370000000000221</c:v>
                </c:pt>
                <c:pt idx="2075">
                  <c:v>10.375000000000222</c:v>
                </c:pt>
                <c:pt idx="2076">
                  <c:v>10.380000000000223</c:v>
                </c:pt>
                <c:pt idx="2077">
                  <c:v>10.385000000000224</c:v>
                </c:pt>
                <c:pt idx="2078">
                  <c:v>10.390000000000224</c:v>
                </c:pt>
                <c:pt idx="2079">
                  <c:v>10.395000000000225</c:v>
                </c:pt>
                <c:pt idx="2080">
                  <c:v>10.400000000000226</c:v>
                </c:pt>
                <c:pt idx="2081">
                  <c:v>10.405000000000227</c:v>
                </c:pt>
                <c:pt idx="2082">
                  <c:v>10.410000000000228</c:v>
                </c:pt>
                <c:pt idx="2083">
                  <c:v>10.415000000000228</c:v>
                </c:pt>
                <c:pt idx="2084">
                  <c:v>10.420000000000229</c:v>
                </c:pt>
                <c:pt idx="2085">
                  <c:v>10.42500000000023</c:v>
                </c:pt>
                <c:pt idx="2086">
                  <c:v>10.430000000000231</c:v>
                </c:pt>
                <c:pt idx="2087">
                  <c:v>10.435000000000231</c:v>
                </c:pt>
                <c:pt idx="2088">
                  <c:v>10.440000000000232</c:v>
                </c:pt>
                <c:pt idx="2089">
                  <c:v>10.445000000000233</c:v>
                </c:pt>
                <c:pt idx="2090">
                  <c:v>10.450000000000234</c:v>
                </c:pt>
                <c:pt idx="2091">
                  <c:v>10.455000000000235</c:v>
                </c:pt>
                <c:pt idx="2092">
                  <c:v>10.460000000000235</c:v>
                </c:pt>
                <c:pt idx="2093">
                  <c:v>10.465000000000236</c:v>
                </c:pt>
                <c:pt idx="2094">
                  <c:v>10.470000000000237</c:v>
                </c:pt>
                <c:pt idx="2095">
                  <c:v>10.475000000000238</c:v>
                </c:pt>
                <c:pt idx="2096">
                  <c:v>10.480000000000238</c:v>
                </c:pt>
                <c:pt idx="2097">
                  <c:v>10.485000000000239</c:v>
                </c:pt>
                <c:pt idx="2098">
                  <c:v>10.49000000000024</c:v>
                </c:pt>
                <c:pt idx="2099">
                  <c:v>10.495000000000241</c:v>
                </c:pt>
                <c:pt idx="2100">
                  <c:v>10.500000000000242</c:v>
                </c:pt>
                <c:pt idx="2101">
                  <c:v>10.505000000000242</c:v>
                </c:pt>
                <c:pt idx="2102">
                  <c:v>10.510000000000243</c:v>
                </c:pt>
                <c:pt idx="2103">
                  <c:v>10.515000000000244</c:v>
                </c:pt>
                <c:pt idx="2104">
                  <c:v>10.520000000000245</c:v>
                </c:pt>
                <c:pt idx="2105">
                  <c:v>10.525000000000245</c:v>
                </c:pt>
                <c:pt idx="2106">
                  <c:v>10.530000000000246</c:v>
                </c:pt>
                <c:pt idx="2107">
                  <c:v>10.535000000000247</c:v>
                </c:pt>
                <c:pt idx="2108">
                  <c:v>10.540000000000248</c:v>
                </c:pt>
                <c:pt idx="2109">
                  <c:v>10.545000000000249</c:v>
                </c:pt>
                <c:pt idx="2110">
                  <c:v>10.550000000000249</c:v>
                </c:pt>
                <c:pt idx="2111">
                  <c:v>10.55500000000025</c:v>
                </c:pt>
                <c:pt idx="2112">
                  <c:v>10.560000000000251</c:v>
                </c:pt>
                <c:pt idx="2113">
                  <c:v>10.565000000000252</c:v>
                </c:pt>
                <c:pt idx="2114">
                  <c:v>10.570000000000253</c:v>
                </c:pt>
                <c:pt idx="2115">
                  <c:v>10.575000000000253</c:v>
                </c:pt>
                <c:pt idx="2116">
                  <c:v>10.580000000000254</c:v>
                </c:pt>
                <c:pt idx="2117">
                  <c:v>10.585000000000255</c:v>
                </c:pt>
                <c:pt idx="2118">
                  <c:v>10.590000000000256</c:v>
                </c:pt>
                <c:pt idx="2119">
                  <c:v>10.595000000000256</c:v>
                </c:pt>
                <c:pt idx="2120">
                  <c:v>10.600000000000257</c:v>
                </c:pt>
                <c:pt idx="2121">
                  <c:v>10.605000000000258</c:v>
                </c:pt>
                <c:pt idx="2122">
                  <c:v>10.610000000000259</c:v>
                </c:pt>
                <c:pt idx="2123">
                  <c:v>10.61500000000026</c:v>
                </c:pt>
                <c:pt idx="2124">
                  <c:v>10.62000000000026</c:v>
                </c:pt>
                <c:pt idx="2125">
                  <c:v>10.625000000000261</c:v>
                </c:pt>
                <c:pt idx="2126">
                  <c:v>10.630000000000262</c:v>
                </c:pt>
                <c:pt idx="2127">
                  <c:v>10.635000000000263</c:v>
                </c:pt>
                <c:pt idx="2128">
                  <c:v>10.640000000000263</c:v>
                </c:pt>
                <c:pt idx="2129">
                  <c:v>10.645000000000264</c:v>
                </c:pt>
                <c:pt idx="2130">
                  <c:v>10.650000000000265</c:v>
                </c:pt>
                <c:pt idx="2131">
                  <c:v>10.655000000000266</c:v>
                </c:pt>
                <c:pt idx="2132">
                  <c:v>10.660000000000267</c:v>
                </c:pt>
                <c:pt idx="2133">
                  <c:v>10.665000000000267</c:v>
                </c:pt>
                <c:pt idx="2134">
                  <c:v>10.670000000000268</c:v>
                </c:pt>
                <c:pt idx="2135">
                  <c:v>10.675000000000269</c:v>
                </c:pt>
                <c:pt idx="2136">
                  <c:v>10.68000000000027</c:v>
                </c:pt>
                <c:pt idx="2137">
                  <c:v>10.685000000000271</c:v>
                </c:pt>
                <c:pt idx="2138">
                  <c:v>10.690000000000271</c:v>
                </c:pt>
                <c:pt idx="2139">
                  <c:v>10.695000000000272</c:v>
                </c:pt>
                <c:pt idx="2140">
                  <c:v>10.700000000000273</c:v>
                </c:pt>
                <c:pt idx="2141">
                  <c:v>10.705000000000274</c:v>
                </c:pt>
                <c:pt idx="2142">
                  <c:v>10.710000000000274</c:v>
                </c:pt>
                <c:pt idx="2143">
                  <c:v>10.715000000000275</c:v>
                </c:pt>
                <c:pt idx="2144">
                  <c:v>10.720000000000276</c:v>
                </c:pt>
                <c:pt idx="2145">
                  <c:v>10.725000000000277</c:v>
                </c:pt>
                <c:pt idx="2146">
                  <c:v>10.730000000000278</c:v>
                </c:pt>
                <c:pt idx="2147">
                  <c:v>10.735000000000278</c:v>
                </c:pt>
                <c:pt idx="2148">
                  <c:v>10.740000000000279</c:v>
                </c:pt>
                <c:pt idx="2149">
                  <c:v>10.74500000000028</c:v>
                </c:pt>
                <c:pt idx="2150">
                  <c:v>10.750000000000281</c:v>
                </c:pt>
                <c:pt idx="2151">
                  <c:v>10.755000000000281</c:v>
                </c:pt>
                <c:pt idx="2152">
                  <c:v>10.760000000000282</c:v>
                </c:pt>
                <c:pt idx="2153">
                  <c:v>10.765000000000283</c:v>
                </c:pt>
                <c:pt idx="2154">
                  <c:v>10.770000000000284</c:v>
                </c:pt>
                <c:pt idx="2155">
                  <c:v>10.775000000000285</c:v>
                </c:pt>
                <c:pt idx="2156">
                  <c:v>10.780000000000285</c:v>
                </c:pt>
                <c:pt idx="2157">
                  <c:v>10.785000000000286</c:v>
                </c:pt>
                <c:pt idx="2158">
                  <c:v>10.790000000000287</c:v>
                </c:pt>
                <c:pt idx="2159">
                  <c:v>10.795000000000288</c:v>
                </c:pt>
                <c:pt idx="2160">
                  <c:v>10.800000000000288</c:v>
                </c:pt>
                <c:pt idx="2161">
                  <c:v>10.805000000000289</c:v>
                </c:pt>
                <c:pt idx="2162">
                  <c:v>10.81000000000029</c:v>
                </c:pt>
                <c:pt idx="2163">
                  <c:v>10.815000000000291</c:v>
                </c:pt>
                <c:pt idx="2164">
                  <c:v>10.820000000000292</c:v>
                </c:pt>
                <c:pt idx="2165">
                  <c:v>10.825000000000292</c:v>
                </c:pt>
                <c:pt idx="2166">
                  <c:v>10.830000000000293</c:v>
                </c:pt>
                <c:pt idx="2167">
                  <c:v>10.835000000000294</c:v>
                </c:pt>
                <c:pt idx="2168">
                  <c:v>10.840000000000295</c:v>
                </c:pt>
                <c:pt idx="2169">
                  <c:v>10.845000000000296</c:v>
                </c:pt>
                <c:pt idx="2170">
                  <c:v>10.850000000000296</c:v>
                </c:pt>
                <c:pt idx="2171">
                  <c:v>10.855000000000297</c:v>
                </c:pt>
                <c:pt idx="2172">
                  <c:v>10.860000000000298</c:v>
                </c:pt>
                <c:pt idx="2173">
                  <c:v>10.865000000000299</c:v>
                </c:pt>
                <c:pt idx="2174">
                  <c:v>10.870000000000299</c:v>
                </c:pt>
                <c:pt idx="2175">
                  <c:v>10.8750000000003</c:v>
                </c:pt>
                <c:pt idx="2176">
                  <c:v>10.880000000000301</c:v>
                </c:pt>
                <c:pt idx="2177">
                  <c:v>10.885000000000302</c:v>
                </c:pt>
                <c:pt idx="2178">
                  <c:v>10.890000000000303</c:v>
                </c:pt>
                <c:pt idx="2179">
                  <c:v>10.895000000000303</c:v>
                </c:pt>
                <c:pt idx="2180">
                  <c:v>10.900000000000304</c:v>
                </c:pt>
                <c:pt idx="2181">
                  <c:v>10.905000000000305</c:v>
                </c:pt>
                <c:pt idx="2182">
                  <c:v>10.910000000000306</c:v>
                </c:pt>
                <c:pt idx="2183">
                  <c:v>10.915000000000306</c:v>
                </c:pt>
                <c:pt idx="2184">
                  <c:v>10.920000000000307</c:v>
                </c:pt>
                <c:pt idx="2185">
                  <c:v>10.925000000000308</c:v>
                </c:pt>
                <c:pt idx="2186">
                  <c:v>10.930000000000309</c:v>
                </c:pt>
                <c:pt idx="2187">
                  <c:v>10.93500000000031</c:v>
                </c:pt>
                <c:pt idx="2188">
                  <c:v>10.94000000000031</c:v>
                </c:pt>
                <c:pt idx="2189">
                  <c:v>10.945000000000311</c:v>
                </c:pt>
                <c:pt idx="2190">
                  <c:v>10.950000000000312</c:v>
                </c:pt>
                <c:pt idx="2191">
                  <c:v>10.955000000000313</c:v>
                </c:pt>
                <c:pt idx="2192">
                  <c:v>10.960000000000313</c:v>
                </c:pt>
                <c:pt idx="2193">
                  <c:v>10.965000000000314</c:v>
                </c:pt>
                <c:pt idx="2194">
                  <c:v>10.970000000000315</c:v>
                </c:pt>
                <c:pt idx="2195">
                  <c:v>10.975000000000316</c:v>
                </c:pt>
                <c:pt idx="2196">
                  <c:v>10.980000000000317</c:v>
                </c:pt>
                <c:pt idx="2197">
                  <c:v>10.985000000000317</c:v>
                </c:pt>
                <c:pt idx="2198">
                  <c:v>10.990000000000318</c:v>
                </c:pt>
                <c:pt idx="2199">
                  <c:v>10.995000000000319</c:v>
                </c:pt>
                <c:pt idx="2200">
                  <c:v>11.00000000000032</c:v>
                </c:pt>
                <c:pt idx="2201">
                  <c:v>11.005000000000321</c:v>
                </c:pt>
                <c:pt idx="2202">
                  <c:v>11.010000000000321</c:v>
                </c:pt>
                <c:pt idx="2203">
                  <c:v>11.015000000000322</c:v>
                </c:pt>
                <c:pt idx="2204">
                  <c:v>11.020000000000323</c:v>
                </c:pt>
                <c:pt idx="2205">
                  <c:v>11.025000000000324</c:v>
                </c:pt>
                <c:pt idx="2206">
                  <c:v>11.030000000000324</c:v>
                </c:pt>
                <c:pt idx="2207">
                  <c:v>11.035000000000325</c:v>
                </c:pt>
                <c:pt idx="2208">
                  <c:v>11.040000000000326</c:v>
                </c:pt>
                <c:pt idx="2209">
                  <c:v>11.045000000000327</c:v>
                </c:pt>
                <c:pt idx="2210">
                  <c:v>11.050000000000328</c:v>
                </c:pt>
                <c:pt idx="2211">
                  <c:v>11.055000000000328</c:v>
                </c:pt>
                <c:pt idx="2212">
                  <c:v>11.060000000000329</c:v>
                </c:pt>
                <c:pt idx="2213">
                  <c:v>11.06500000000033</c:v>
                </c:pt>
                <c:pt idx="2214">
                  <c:v>11.070000000000331</c:v>
                </c:pt>
                <c:pt idx="2215">
                  <c:v>11.075000000000331</c:v>
                </c:pt>
                <c:pt idx="2216">
                  <c:v>11.080000000000332</c:v>
                </c:pt>
                <c:pt idx="2217">
                  <c:v>11.085000000000333</c:v>
                </c:pt>
                <c:pt idx="2218">
                  <c:v>11.090000000000334</c:v>
                </c:pt>
                <c:pt idx="2219">
                  <c:v>11.095000000000335</c:v>
                </c:pt>
                <c:pt idx="2220">
                  <c:v>11.100000000000335</c:v>
                </c:pt>
                <c:pt idx="2221">
                  <c:v>11.105000000000336</c:v>
                </c:pt>
                <c:pt idx="2222">
                  <c:v>11.110000000000337</c:v>
                </c:pt>
                <c:pt idx="2223">
                  <c:v>11.115000000000338</c:v>
                </c:pt>
                <c:pt idx="2224">
                  <c:v>11.120000000000339</c:v>
                </c:pt>
                <c:pt idx="2225">
                  <c:v>11.125000000000339</c:v>
                </c:pt>
                <c:pt idx="2226">
                  <c:v>11.13000000000034</c:v>
                </c:pt>
                <c:pt idx="2227">
                  <c:v>11.135000000000341</c:v>
                </c:pt>
                <c:pt idx="2228">
                  <c:v>11.140000000000342</c:v>
                </c:pt>
                <c:pt idx="2229">
                  <c:v>11.145000000000342</c:v>
                </c:pt>
                <c:pt idx="2230">
                  <c:v>11.150000000000343</c:v>
                </c:pt>
                <c:pt idx="2231">
                  <c:v>11.155000000000344</c:v>
                </c:pt>
                <c:pt idx="2232">
                  <c:v>11.160000000000345</c:v>
                </c:pt>
                <c:pt idx="2233">
                  <c:v>11.165000000000346</c:v>
                </c:pt>
                <c:pt idx="2234">
                  <c:v>11.170000000000346</c:v>
                </c:pt>
                <c:pt idx="2235">
                  <c:v>11.175000000000347</c:v>
                </c:pt>
                <c:pt idx="2236">
                  <c:v>11.180000000000348</c:v>
                </c:pt>
                <c:pt idx="2237">
                  <c:v>11.185000000000349</c:v>
                </c:pt>
                <c:pt idx="2238">
                  <c:v>11.190000000000349</c:v>
                </c:pt>
                <c:pt idx="2239">
                  <c:v>11.19500000000035</c:v>
                </c:pt>
                <c:pt idx="2240">
                  <c:v>11.200000000000351</c:v>
                </c:pt>
                <c:pt idx="2241">
                  <c:v>11.205000000000352</c:v>
                </c:pt>
                <c:pt idx="2242">
                  <c:v>11.210000000000353</c:v>
                </c:pt>
                <c:pt idx="2243">
                  <c:v>11.215000000000353</c:v>
                </c:pt>
                <c:pt idx="2244">
                  <c:v>11.220000000000354</c:v>
                </c:pt>
                <c:pt idx="2245">
                  <c:v>11.225000000000355</c:v>
                </c:pt>
                <c:pt idx="2246">
                  <c:v>11.230000000000356</c:v>
                </c:pt>
                <c:pt idx="2247">
                  <c:v>11.235000000000356</c:v>
                </c:pt>
                <c:pt idx="2248">
                  <c:v>11.240000000000357</c:v>
                </c:pt>
                <c:pt idx="2249">
                  <c:v>11.245000000000358</c:v>
                </c:pt>
                <c:pt idx="2250">
                  <c:v>11.250000000000359</c:v>
                </c:pt>
                <c:pt idx="2251">
                  <c:v>11.25500000000036</c:v>
                </c:pt>
                <c:pt idx="2252">
                  <c:v>11.26000000000036</c:v>
                </c:pt>
                <c:pt idx="2253">
                  <c:v>11.265000000000361</c:v>
                </c:pt>
                <c:pt idx="2254">
                  <c:v>11.270000000000362</c:v>
                </c:pt>
                <c:pt idx="2255">
                  <c:v>11.275000000000363</c:v>
                </c:pt>
                <c:pt idx="2256">
                  <c:v>11.280000000000364</c:v>
                </c:pt>
                <c:pt idx="2257">
                  <c:v>11.285000000000364</c:v>
                </c:pt>
                <c:pt idx="2258">
                  <c:v>11.290000000000365</c:v>
                </c:pt>
                <c:pt idx="2259">
                  <c:v>11.295000000000366</c:v>
                </c:pt>
                <c:pt idx="2260">
                  <c:v>11.300000000000367</c:v>
                </c:pt>
                <c:pt idx="2261">
                  <c:v>11.305000000000367</c:v>
                </c:pt>
                <c:pt idx="2262">
                  <c:v>11.310000000000368</c:v>
                </c:pt>
                <c:pt idx="2263">
                  <c:v>11.315000000000369</c:v>
                </c:pt>
                <c:pt idx="2264">
                  <c:v>11.32000000000037</c:v>
                </c:pt>
                <c:pt idx="2265">
                  <c:v>11.325000000000371</c:v>
                </c:pt>
                <c:pt idx="2266">
                  <c:v>11.330000000000371</c:v>
                </c:pt>
                <c:pt idx="2267">
                  <c:v>11.335000000000372</c:v>
                </c:pt>
                <c:pt idx="2268">
                  <c:v>11.340000000000373</c:v>
                </c:pt>
                <c:pt idx="2269">
                  <c:v>11.345000000000374</c:v>
                </c:pt>
                <c:pt idx="2270">
                  <c:v>11.350000000000374</c:v>
                </c:pt>
                <c:pt idx="2271">
                  <c:v>11.355000000000375</c:v>
                </c:pt>
                <c:pt idx="2272">
                  <c:v>11.360000000000376</c:v>
                </c:pt>
                <c:pt idx="2273">
                  <c:v>11.365000000000377</c:v>
                </c:pt>
                <c:pt idx="2274">
                  <c:v>11.370000000000378</c:v>
                </c:pt>
                <c:pt idx="2275">
                  <c:v>11.375000000000378</c:v>
                </c:pt>
                <c:pt idx="2276">
                  <c:v>11.380000000000379</c:v>
                </c:pt>
                <c:pt idx="2277">
                  <c:v>11.38500000000038</c:v>
                </c:pt>
                <c:pt idx="2278">
                  <c:v>11.390000000000381</c:v>
                </c:pt>
                <c:pt idx="2279">
                  <c:v>11.395000000000381</c:v>
                </c:pt>
                <c:pt idx="2280">
                  <c:v>11.400000000000382</c:v>
                </c:pt>
                <c:pt idx="2281">
                  <c:v>11.405000000000383</c:v>
                </c:pt>
                <c:pt idx="2282">
                  <c:v>11.410000000000384</c:v>
                </c:pt>
                <c:pt idx="2283">
                  <c:v>11.415000000000385</c:v>
                </c:pt>
                <c:pt idx="2284">
                  <c:v>11.420000000000385</c:v>
                </c:pt>
                <c:pt idx="2285">
                  <c:v>11.425000000000386</c:v>
                </c:pt>
                <c:pt idx="2286">
                  <c:v>11.430000000000387</c:v>
                </c:pt>
                <c:pt idx="2287">
                  <c:v>11.435000000000388</c:v>
                </c:pt>
                <c:pt idx="2288">
                  <c:v>11.440000000000389</c:v>
                </c:pt>
                <c:pt idx="2289">
                  <c:v>11.445000000000389</c:v>
                </c:pt>
                <c:pt idx="2290">
                  <c:v>11.45000000000039</c:v>
                </c:pt>
                <c:pt idx="2291">
                  <c:v>11.455000000000391</c:v>
                </c:pt>
                <c:pt idx="2292">
                  <c:v>11.460000000000392</c:v>
                </c:pt>
                <c:pt idx="2293">
                  <c:v>11.465000000000392</c:v>
                </c:pt>
                <c:pt idx="2294">
                  <c:v>11.470000000000393</c:v>
                </c:pt>
                <c:pt idx="2295">
                  <c:v>11.475000000000394</c:v>
                </c:pt>
                <c:pt idx="2296">
                  <c:v>11.480000000000395</c:v>
                </c:pt>
                <c:pt idx="2297">
                  <c:v>11.485000000000396</c:v>
                </c:pt>
                <c:pt idx="2298">
                  <c:v>11.490000000000396</c:v>
                </c:pt>
                <c:pt idx="2299">
                  <c:v>11.495000000000397</c:v>
                </c:pt>
                <c:pt idx="2300">
                  <c:v>11.500000000000398</c:v>
                </c:pt>
                <c:pt idx="2301">
                  <c:v>11.505000000000399</c:v>
                </c:pt>
                <c:pt idx="2302">
                  <c:v>11.510000000000399</c:v>
                </c:pt>
                <c:pt idx="2303">
                  <c:v>11.5150000000004</c:v>
                </c:pt>
                <c:pt idx="2304">
                  <c:v>11.520000000000401</c:v>
                </c:pt>
                <c:pt idx="2305">
                  <c:v>11.525000000000402</c:v>
                </c:pt>
                <c:pt idx="2306">
                  <c:v>11.530000000000403</c:v>
                </c:pt>
                <c:pt idx="2307">
                  <c:v>11.535000000000403</c:v>
                </c:pt>
                <c:pt idx="2308">
                  <c:v>11.540000000000404</c:v>
                </c:pt>
                <c:pt idx="2309">
                  <c:v>11.545000000000405</c:v>
                </c:pt>
                <c:pt idx="2310">
                  <c:v>11.550000000000406</c:v>
                </c:pt>
                <c:pt idx="2311">
                  <c:v>11.555000000000407</c:v>
                </c:pt>
                <c:pt idx="2312">
                  <c:v>11.560000000000407</c:v>
                </c:pt>
                <c:pt idx="2313">
                  <c:v>11.565000000000408</c:v>
                </c:pt>
                <c:pt idx="2314">
                  <c:v>11.570000000000409</c:v>
                </c:pt>
                <c:pt idx="2315">
                  <c:v>11.57500000000041</c:v>
                </c:pt>
                <c:pt idx="2316">
                  <c:v>11.58000000000041</c:v>
                </c:pt>
                <c:pt idx="2317">
                  <c:v>11.585000000000411</c:v>
                </c:pt>
                <c:pt idx="2318">
                  <c:v>11.590000000000412</c:v>
                </c:pt>
                <c:pt idx="2319">
                  <c:v>11.595000000000413</c:v>
                </c:pt>
                <c:pt idx="2320">
                  <c:v>11.600000000000414</c:v>
                </c:pt>
                <c:pt idx="2321">
                  <c:v>11.605000000000414</c:v>
                </c:pt>
                <c:pt idx="2322">
                  <c:v>11.610000000000415</c:v>
                </c:pt>
                <c:pt idx="2323">
                  <c:v>11.615000000000416</c:v>
                </c:pt>
                <c:pt idx="2324">
                  <c:v>11.620000000000417</c:v>
                </c:pt>
                <c:pt idx="2325">
                  <c:v>11.625000000000417</c:v>
                </c:pt>
                <c:pt idx="2326">
                  <c:v>11.630000000000418</c:v>
                </c:pt>
                <c:pt idx="2327">
                  <c:v>11.635000000000419</c:v>
                </c:pt>
                <c:pt idx="2328">
                  <c:v>11.64000000000042</c:v>
                </c:pt>
                <c:pt idx="2329">
                  <c:v>11.645000000000421</c:v>
                </c:pt>
                <c:pt idx="2330">
                  <c:v>11.650000000000421</c:v>
                </c:pt>
                <c:pt idx="2331">
                  <c:v>11.655000000000422</c:v>
                </c:pt>
                <c:pt idx="2332">
                  <c:v>11.660000000000423</c:v>
                </c:pt>
                <c:pt idx="2333">
                  <c:v>11.665000000000424</c:v>
                </c:pt>
                <c:pt idx="2334">
                  <c:v>11.670000000000424</c:v>
                </c:pt>
                <c:pt idx="2335">
                  <c:v>11.675000000000425</c:v>
                </c:pt>
                <c:pt idx="2336">
                  <c:v>11.680000000000426</c:v>
                </c:pt>
                <c:pt idx="2337">
                  <c:v>11.685000000000427</c:v>
                </c:pt>
                <c:pt idx="2338">
                  <c:v>11.690000000000428</c:v>
                </c:pt>
                <c:pt idx="2339">
                  <c:v>11.695000000000428</c:v>
                </c:pt>
                <c:pt idx="2340">
                  <c:v>11.700000000000429</c:v>
                </c:pt>
                <c:pt idx="2341">
                  <c:v>11.70500000000043</c:v>
                </c:pt>
                <c:pt idx="2342">
                  <c:v>11.710000000000431</c:v>
                </c:pt>
                <c:pt idx="2343">
                  <c:v>11.715000000000432</c:v>
                </c:pt>
                <c:pt idx="2344">
                  <c:v>11.720000000000432</c:v>
                </c:pt>
                <c:pt idx="2345">
                  <c:v>11.725000000000433</c:v>
                </c:pt>
                <c:pt idx="2346">
                  <c:v>11.730000000000434</c:v>
                </c:pt>
                <c:pt idx="2347">
                  <c:v>11.735000000000435</c:v>
                </c:pt>
                <c:pt idx="2348">
                  <c:v>11.740000000000435</c:v>
                </c:pt>
                <c:pt idx="2349">
                  <c:v>11.745000000000436</c:v>
                </c:pt>
                <c:pt idx="2350">
                  <c:v>11.750000000000437</c:v>
                </c:pt>
                <c:pt idx="2351">
                  <c:v>11.755000000000438</c:v>
                </c:pt>
                <c:pt idx="2352">
                  <c:v>11.760000000000439</c:v>
                </c:pt>
                <c:pt idx="2353">
                  <c:v>11.765000000000439</c:v>
                </c:pt>
                <c:pt idx="2354">
                  <c:v>11.77000000000044</c:v>
                </c:pt>
                <c:pt idx="2355">
                  <c:v>11.775000000000441</c:v>
                </c:pt>
                <c:pt idx="2356">
                  <c:v>11.780000000000442</c:v>
                </c:pt>
                <c:pt idx="2357">
                  <c:v>11.785000000000442</c:v>
                </c:pt>
                <c:pt idx="2358">
                  <c:v>11.790000000000443</c:v>
                </c:pt>
                <c:pt idx="2359">
                  <c:v>11.795000000000444</c:v>
                </c:pt>
                <c:pt idx="2360">
                  <c:v>11.800000000000445</c:v>
                </c:pt>
                <c:pt idx="2361">
                  <c:v>11.805000000000446</c:v>
                </c:pt>
                <c:pt idx="2362">
                  <c:v>11.810000000000446</c:v>
                </c:pt>
                <c:pt idx="2363">
                  <c:v>11.815000000000447</c:v>
                </c:pt>
                <c:pt idx="2364">
                  <c:v>11.820000000000448</c:v>
                </c:pt>
                <c:pt idx="2365">
                  <c:v>11.825000000000449</c:v>
                </c:pt>
                <c:pt idx="2366">
                  <c:v>11.830000000000449</c:v>
                </c:pt>
                <c:pt idx="2367">
                  <c:v>11.83500000000045</c:v>
                </c:pt>
                <c:pt idx="2368">
                  <c:v>11.840000000000451</c:v>
                </c:pt>
                <c:pt idx="2369">
                  <c:v>11.845000000000452</c:v>
                </c:pt>
                <c:pt idx="2370">
                  <c:v>11.850000000000453</c:v>
                </c:pt>
                <c:pt idx="2371">
                  <c:v>11.855000000000453</c:v>
                </c:pt>
                <c:pt idx="2372">
                  <c:v>11.860000000000454</c:v>
                </c:pt>
                <c:pt idx="2373">
                  <c:v>11.865000000000455</c:v>
                </c:pt>
                <c:pt idx="2374">
                  <c:v>11.870000000000456</c:v>
                </c:pt>
                <c:pt idx="2375">
                  <c:v>11.875000000000457</c:v>
                </c:pt>
                <c:pt idx="2376">
                  <c:v>11.880000000000457</c:v>
                </c:pt>
                <c:pt idx="2377">
                  <c:v>11.885000000000458</c:v>
                </c:pt>
                <c:pt idx="2378">
                  <c:v>11.890000000000459</c:v>
                </c:pt>
                <c:pt idx="2379">
                  <c:v>11.89500000000046</c:v>
                </c:pt>
                <c:pt idx="2380">
                  <c:v>11.90000000000046</c:v>
                </c:pt>
                <c:pt idx="2381">
                  <c:v>11.905000000000461</c:v>
                </c:pt>
                <c:pt idx="2382">
                  <c:v>11.910000000000462</c:v>
                </c:pt>
                <c:pt idx="2383">
                  <c:v>11.915000000000463</c:v>
                </c:pt>
                <c:pt idx="2384">
                  <c:v>11.920000000000464</c:v>
                </c:pt>
                <c:pt idx="2385">
                  <c:v>11.925000000000464</c:v>
                </c:pt>
                <c:pt idx="2386">
                  <c:v>11.930000000000465</c:v>
                </c:pt>
                <c:pt idx="2387">
                  <c:v>11.935000000000466</c:v>
                </c:pt>
                <c:pt idx="2388">
                  <c:v>11.940000000000467</c:v>
                </c:pt>
                <c:pt idx="2389">
                  <c:v>11.945000000000467</c:v>
                </c:pt>
                <c:pt idx="2390">
                  <c:v>11.950000000000468</c:v>
                </c:pt>
                <c:pt idx="2391">
                  <c:v>11.955000000000469</c:v>
                </c:pt>
                <c:pt idx="2392">
                  <c:v>11.96000000000047</c:v>
                </c:pt>
                <c:pt idx="2393">
                  <c:v>11.965000000000471</c:v>
                </c:pt>
                <c:pt idx="2394">
                  <c:v>11.970000000000471</c:v>
                </c:pt>
                <c:pt idx="2395">
                  <c:v>11.975000000000472</c:v>
                </c:pt>
                <c:pt idx="2396">
                  <c:v>11.980000000000473</c:v>
                </c:pt>
                <c:pt idx="2397">
                  <c:v>11.985000000000474</c:v>
                </c:pt>
                <c:pt idx="2398">
                  <c:v>11.990000000000475</c:v>
                </c:pt>
                <c:pt idx="2399">
                  <c:v>11.995000000000475</c:v>
                </c:pt>
                <c:pt idx="2400">
                  <c:v>12.000000000000476</c:v>
                </c:pt>
                <c:pt idx="2401">
                  <c:v>12.005000000000477</c:v>
                </c:pt>
                <c:pt idx="2402">
                  <c:v>12.010000000000478</c:v>
                </c:pt>
                <c:pt idx="2403">
                  <c:v>12.015000000000478</c:v>
                </c:pt>
                <c:pt idx="2404">
                  <c:v>12.020000000000479</c:v>
                </c:pt>
                <c:pt idx="2405">
                  <c:v>12.02500000000048</c:v>
                </c:pt>
                <c:pt idx="2406">
                  <c:v>12.030000000000481</c:v>
                </c:pt>
                <c:pt idx="2407">
                  <c:v>12.035000000000482</c:v>
                </c:pt>
                <c:pt idx="2408">
                  <c:v>12.040000000000482</c:v>
                </c:pt>
                <c:pt idx="2409">
                  <c:v>12.045000000000483</c:v>
                </c:pt>
                <c:pt idx="2410">
                  <c:v>12.050000000000484</c:v>
                </c:pt>
                <c:pt idx="2411">
                  <c:v>12.055000000000485</c:v>
                </c:pt>
                <c:pt idx="2412">
                  <c:v>12.060000000000485</c:v>
                </c:pt>
                <c:pt idx="2413">
                  <c:v>12.065000000000486</c:v>
                </c:pt>
                <c:pt idx="2414">
                  <c:v>12.070000000000487</c:v>
                </c:pt>
                <c:pt idx="2415">
                  <c:v>12.075000000000488</c:v>
                </c:pt>
                <c:pt idx="2416">
                  <c:v>12.080000000000489</c:v>
                </c:pt>
                <c:pt idx="2417">
                  <c:v>12.085000000000489</c:v>
                </c:pt>
                <c:pt idx="2418">
                  <c:v>12.09000000000049</c:v>
                </c:pt>
                <c:pt idx="2419">
                  <c:v>12.095000000000491</c:v>
                </c:pt>
                <c:pt idx="2420">
                  <c:v>12.100000000000492</c:v>
                </c:pt>
                <c:pt idx="2421">
                  <c:v>12.105000000000492</c:v>
                </c:pt>
                <c:pt idx="2422">
                  <c:v>12.110000000000493</c:v>
                </c:pt>
                <c:pt idx="2423">
                  <c:v>12.115000000000494</c:v>
                </c:pt>
                <c:pt idx="2424">
                  <c:v>12.120000000000495</c:v>
                </c:pt>
                <c:pt idx="2425">
                  <c:v>12.125000000000496</c:v>
                </c:pt>
                <c:pt idx="2426">
                  <c:v>12.130000000000496</c:v>
                </c:pt>
                <c:pt idx="2427">
                  <c:v>12.135000000000497</c:v>
                </c:pt>
                <c:pt idx="2428">
                  <c:v>12.140000000000498</c:v>
                </c:pt>
                <c:pt idx="2429">
                  <c:v>12.145000000000499</c:v>
                </c:pt>
                <c:pt idx="2430">
                  <c:v>12.1500000000005</c:v>
                </c:pt>
                <c:pt idx="2431">
                  <c:v>12.1550000000005</c:v>
                </c:pt>
                <c:pt idx="2432">
                  <c:v>12.160000000000501</c:v>
                </c:pt>
                <c:pt idx="2433">
                  <c:v>12.165000000000502</c:v>
                </c:pt>
                <c:pt idx="2434">
                  <c:v>12.170000000000503</c:v>
                </c:pt>
                <c:pt idx="2435">
                  <c:v>12.175000000000503</c:v>
                </c:pt>
                <c:pt idx="2436">
                  <c:v>12.180000000000504</c:v>
                </c:pt>
                <c:pt idx="2437">
                  <c:v>12.185000000000505</c:v>
                </c:pt>
                <c:pt idx="2438">
                  <c:v>12.190000000000506</c:v>
                </c:pt>
                <c:pt idx="2439">
                  <c:v>12.195000000000507</c:v>
                </c:pt>
                <c:pt idx="2440">
                  <c:v>12.200000000000507</c:v>
                </c:pt>
                <c:pt idx="2441">
                  <c:v>12.205000000000508</c:v>
                </c:pt>
                <c:pt idx="2442">
                  <c:v>12.210000000000509</c:v>
                </c:pt>
                <c:pt idx="2443">
                  <c:v>12.21500000000051</c:v>
                </c:pt>
                <c:pt idx="2444">
                  <c:v>12.22000000000051</c:v>
                </c:pt>
                <c:pt idx="2445">
                  <c:v>12.225000000000511</c:v>
                </c:pt>
                <c:pt idx="2446">
                  <c:v>12.230000000000512</c:v>
                </c:pt>
                <c:pt idx="2447">
                  <c:v>12.235000000000513</c:v>
                </c:pt>
                <c:pt idx="2448">
                  <c:v>12.240000000000514</c:v>
                </c:pt>
                <c:pt idx="2449">
                  <c:v>12.245000000000514</c:v>
                </c:pt>
                <c:pt idx="2450">
                  <c:v>12.250000000000515</c:v>
                </c:pt>
                <c:pt idx="2451">
                  <c:v>12.255000000000516</c:v>
                </c:pt>
                <c:pt idx="2452">
                  <c:v>12.260000000000517</c:v>
                </c:pt>
                <c:pt idx="2453">
                  <c:v>12.265000000000517</c:v>
                </c:pt>
                <c:pt idx="2454">
                  <c:v>12.270000000000518</c:v>
                </c:pt>
                <c:pt idx="2455">
                  <c:v>12.275000000000519</c:v>
                </c:pt>
                <c:pt idx="2456">
                  <c:v>12.28000000000052</c:v>
                </c:pt>
                <c:pt idx="2457">
                  <c:v>12.285000000000521</c:v>
                </c:pt>
                <c:pt idx="2458">
                  <c:v>12.290000000000521</c:v>
                </c:pt>
                <c:pt idx="2459">
                  <c:v>12.295000000000522</c:v>
                </c:pt>
                <c:pt idx="2460">
                  <c:v>12.300000000000523</c:v>
                </c:pt>
                <c:pt idx="2461">
                  <c:v>12.305000000000524</c:v>
                </c:pt>
                <c:pt idx="2462">
                  <c:v>12.310000000000525</c:v>
                </c:pt>
                <c:pt idx="2463">
                  <c:v>12.315000000000525</c:v>
                </c:pt>
                <c:pt idx="2464">
                  <c:v>12.320000000000526</c:v>
                </c:pt>
                <c:pt idx="2465">
                  <c:v>12.325000000000527</c:v>
                </c:pt>
                <c:pt idx="2466">
                  <c:v>12.330000000000528</c:v>
                </c:pt>
                <c:pt idx="2467">
                  <c:v>12.335000000000528</c:v>
                </c:pt>
                <c:pt idx="2468">
                  <c:v>12.340000000000529</c:v>
                </c:pt>
                <c:pt idx="2469">
                  <c:v>12.34500000000053</c:v>
                </c:pt>
                <c:pt idx="2470">
                  <c:v>12.350000000000531</c:v>
                </c:pt>
                <c:pt idx="2471">
                  <c:v>12.355000000000532</c:v>
                </c:pt>
                <c:pt idx="2472">
                  <c:v>12.360000000000532</c:v>
                </c:pt>
                <c:pt idx="2473">
                  <c:v>12.365000000000533</c:v>
                </c:pt>
                <c:pt idx="2474">
                  <c:v>12.370000000000534</c:v>
                </c:pt>
                <c:pt idx="2475">
                  <c:v>12.375000000000535</c:v>
                </c:pt>
                <c:pt idx="2476">
                  <c:v>12.380000000000535</c:v>
                </c:pt>
                <c:pt idx="2477">
                  <c:v>12.385000000000536</c:v>
                </c:pt>
                <c:pt idx="2478">
                  <c:v>12.390000000000537</c:v>
                </c:pt>
                <c:pt idx="2479">
                  <c:v>12.395000000000538</c:v>
                </c:pt>
                <c:pt idx="2480">
                  <c:v>12.400000000000539</c:v>
                </c:pt>
                <c:pt idx="2481">
                  <c:v>12.405000000000539</c:v>
                </c:pt>
                <c:pt idx="2482">
                  <c:v>12.41000000000054</c:v>
                </c:pt>
                <c:pt idx="2483">
                  <c:v>12.415000000000541</c:v>
                </c:pt>
                <c:pt idx="2484">
                  <c:v>12.420000000000542</c:v>
                </c:pt>
                <c:pt idx="2485">
                  <c:v>12.425000000000542</c:v>
                </c:pt>
                <c:pt idx="2486">
                  <c:v>12.430000000000543</c:v>
                </c:pt>
                <c:pt idx="2487">
                  <c:v>12.435000000000544</c:v>
                </c:pt>
                <c:pt idx="2488">
                  <c:v>12.440000000000545</c:v>
                </c:pt>
                <c:pt idx="2489">
                  <c:v>12.445000000000546</c:v>
                </c:pt>
                <c:pt idx="2490">
                  <c:v>12.450000000000546</c:v>
                </c:pt>
                <c:pt idx="2491">
                  <c:v>12.455000000000547</c:v>
                </c:pt>
                <c:pt idx="2492">
                  <c:v>12.460000000000548</c:v>
                </c:pt>
                <c:pt idx="2493">
                  <c:v>12.465000000000549</c:v>
                </c:pt>
                <c:pt idx="2494">
                  <c:v>12.47000000000055</c:v>
                </c:pt>
                <c:pt idx="2495">
                  <c:v>12.47500000000055</c:v>
                </c:pt>
                <c:pt idx="2496">
                  <c:v>12.480000000000551</c:v>
                </c:pt>
                <c:pt idx="2497">
                  <c:v>12.485000000000552</c:v>
                </c:pt>
                <c:pt idx="2498">
                  <c:v>12.490000000000553</c:v>
                </c:pt>
                <c:pt idx="2499">
                  <c:v>12.495000000000553</c:v>
                </c:pt>
                <c:pt idx="2500">
                  <c:v>12.500000000000554</c:v>
                </c:pt>
                <c:pt idx="2501">
                  <c:v>12.505000000000555</c:v>
                </c:pt>
                <c:pt idx="2502">
                  <c:v>12.510000000000556</c:v>
                </c:pt>
                <c:pt idx="2503">
                  <c:v>12.515000000000557</c:v>
                </c:pt>
                <c:pt idx="2504">
                  <c:v>12.520000000000557</c:v>
                </c:pt>
                <c:pt idx="2505">
                  <c:v>12.525000000000558</c:v>
                </c:pt>
                <c:pt idx="2506">
                  <c:v>12.530000000000559</c:v>
                </c:pt>
                <c:pt idx="2507">
                  <c:v>12.53500000000056</c:v>
                </c:pt>
                <c:pt idx="2508">
                  <c:v>12.54000000000056</c:v>
                </c:pt>
                <c:pt idx="2509">
                  <c:v>12.545000000000561</c:v>
                </c:pt>
                <c:pt idx="2510">
                  <c:v>12.550000000000562</c:v>
                </c:pt>
                <c:pt idx="2511">
                  <c:v>12.555000000000563</c:v>
                </c:pt>
                <c:pt idx="2512">
                  <c:v>12.560000000000564</c:v>
                </c:pt>
                <c:pt idx="2513">
                  <c:v>12.565000000000564</c:v>
                </c:pt>
                <c:pt idx="2514">
                  <c:v>12.570000000000565</c:v>
                </c:pt>
                <c:pt idx="2515">
                  <c:v>12.575000000000566</c:v>
                </c:pt>
                <c:pt idx="2516">
                  <c:v>12.580000000000567</c:v>
                </c:pt>
                <c:pt idx="2517">
                  <c:v>12.585000000000568</c:v>
                </c:pt>
                <c:pt idx="2518">
                  <c:v>12.590000000000568</c:v>
                </c:pt>
                <c:pt idx="2519">
                  <c:v>12.595000000000569</c:v>
                </c:pt>
                <c:pt idx="2520">
                  <c:v>12.60000000000057</c:v>
                </c:pt>
                <c:pt idx="2521">
                  <c:v>12.605000000000571</c:v>
                </c:pt>
                <c:pt idx="2522">
                  <c:v>12.610000000000571</c:v>
                </c:pt>
                <c:pt idx="2523">
                  <c:v>12.615000000000572</c:v>
                </c:pt>
                <c:pt idx="2524">
                  <c:v>12.620000000000573</c:v>
                </c:pt>
                <c:pt idx="2525">
                  <c:v>12.625000000000574</c:v>
                </c:pt>
                <c:pt idx="2526">
                  <c:v>12.630000000000575</c:v>
                </c:pt>
                <c:pt idx="2527">
                  <c:v>12.635000000000575</c:v>
                </c:pt>
                <c:pt idx="2528">
                  <c:v>12.640000000000576</c:v>
                </c:pt>
                <c:pt idx="2529">
                  <c:v>12.645000000000577</c:v>
                </c:pt>
                <c:pt idx="2530">
                  <c:v>12.650000000000578</c:v>
                </c:pt>
                <c:pt idx="2531">
                  <c:v>12.655000000000578</c:v>
                </c:pt>
                <c:pt idx="2532">
                  <c:v>12.660000000000579</c:v>
                </c:pt>
                <c:pt idx="2533">
                  <c:v>12.66500000000058</c:v>
                </c:pt>
                <c:pt idx="2534">
                  <c:v>12.670000000000581</c:v>
                </c:pt>
                <c:pt idx="2535">
                  <c:v>12.675000000000582</c:v>
                </c:pt>
                <c:pt idx="2536">
                  <c:v>12.680000000000582</c:v>
                </c:pt>
                <c:pt idx="2537">
                  <c:v>12.685000000000583</c:v>
                </c:pt>
                <c:pt idx="2538">
                  <c:v>12.690000000000584</c:v>
                </c:pt>
                <c:pt idx="2539">
                  <c:v>12.695000000000585</c:v>
                </c:pt>
                <c:pt idx="2540">
                  <c:v>12.700000000000585</c:v>
                </c:pt>
                <c:pt idx="2541">
                  <c:v>12.705000000000586</c:v>
                </c:pt>
                <c:pt idx="2542">
                  <c:v>12.710000000000587</c:v>
                </c:pt>
                <c:pt idx="2543">
                  <c:v>12.715000000000588</c:v>
                </c:pt>
                <c:pt idx="2544">
                  <c:v>12.720000000000589</c:v>
                </c:pt>
                <c:pt idx="2545">
                  <c:v>12.725000000000589</c:v>
                </c:pt>
                <c:pt idx="2546">
                  <c:v>12.73000000000059</c:v>
                </c:pt>
                <c:pt idx="2547">
                  <c:v>12.735000000000591</c:v>
                </c:pt>
                <c:pt idx="2548">
                  <c:v>12.740000000000592</c:v>
                </c:pt>
                <c:pt idx="2549">
                  <c:v>12.745000000000593</c:v>
                </c:pt>
                <c:pt idx="2550">
                  <c:v>12.750000000000593</c:v>
                </c:pt>
                <c:pt idx="2551">
                  <c:v>12.755000000000594</c:v>
                </c:pt>
                <c:pt idx="2552">
                  <c:v>12.760000000000595</c:v>
                </c:pt>
                <c:pt idx="2553">
                  <c:v>12.765000000000596</c:v>
                </c:pt>
                <c:pt idx="2554">
                  <c:v>12.770000000000596</c:v>
                </c:pt>
                <c:pt idx="2555">
                  <c:v>12.775000000000597</c:v>
                </c:pt>
                <c:pt idx="2556">
                  <c:v>12.780000000000598</c:v>
                </c:pt>
                <c:pt idx="2557">
                  <c:v>12.785000000000599</c:v>
                </c:pt>
                <c:pt idx="2558">
                  <c:v>12.7900000000006</c:v>
                </c:pt>
                <c:pt idx="2559">
                  <c:v>12.7950000000006</c:v>
                </c:pt>
                <c:pt idx="2560">
                  <c:v>12.800000000000601</c:v>
                </c:pt>
                <c:pt idx="2561">
                  <c:v>12.805000000000602</c:v>
                </c:pt>
                <c:pt idx="2562">
                  <c:v>12.810000000000603</c:v>
                </c:pt>
                <c:pt idx="2563">
                  <c:v>12.815000000000603</c:v>
                </c:pt>
                <c:pt idx="2564">
                  <c:v>12.820000000000604</c:v>
                </c:pt>
                <c:pt idx="2565">
                  <c:v>12.825000000000605</c:v>
                </c:pt>
                <c:pt idx="2566">
                  <c:v>12.830000000000606</c:v>
                </c:pt>
                <c:pt idx="2567">
                  <c:v>12.835000000000607</c:v>
                </c:pt>
                <c:pt idx="2568">
                  <c:v>12.840000000000607</c:v>
                </c:pt>
                <c:pt idx="2569">
                  <c:v>12.845000000000608</c:v>
                </c:pt>
                <c:pt idx="2570">
                  <c:v>12.850000000000609</c:v>
                </c:pt>
                <c:pt idx="2571">
                  <c:v>12.85500000000061</c:v>
                </c:pt>
                <c:pt idx="2572">
                  <c:v>12.86000000000061</c:v>
                </c:pt>
                <c:pt idx="2573">
                  <c:v>12.865000000000611</c:v>
                </c:pt>
                <c:pt idx="2574">
                  <c:v>12.870000000000612</c:v>
                </c:pt>
                <c:pt idx="2575">
                  <c:v>12.875000000000613</c:v>
                </c:pt>
                <c:pt idx="2576">
                  <c:v>12.880000000000614</c:v>
                </c:pt>
                <c:pt idx="2577">
                  <c:v>12.885000000000614</c:v>
                </c:pt>
                <c:pt idx="2578">
                  <c:v>12.890000000000615</c:v>
                </c:pt>
                <c:pt idx="2579">
                  <c:v>12.895000000000616</c:v>
                </c:pt>
                <c:pt idx="2580">
                  <c:v>12.900000000000617</c:v>
                </c:pt>
                <c:pt idx="2581">
                  <c:v>12.905000000000618</c:v>
                </c:pt>
                <c:pt idx="2582">
                  <c:v>12.910000000000618</c:v>
                </c:pt>
                <c:pt idx="2583">
                  <c:v>12.915000000000619</c:v>
                </c:pt>
                <c:pt idx="2584">
                  <c:v>12.92000000000062</c:v>
                </c:pt>
                <c:pt idx="2585">
                  <c:v>12.925000000000621</c:v>
                </c:pt>
                <c:pt idx="2586">
                  <c:v>12.930000000000621</c:v>
                </c:pt>
                <c:pt idx="2587">
                  <c:v>12.935000000000622</c:v>
                </c:pt>
                <c:pt idx="2588">
                  <c:v>12.940000000000623</c:v>
                </c:pt>
                <c:pt idx="2589">
                  <c:v>12.945000000000624</c:v>
                </c:pt>
                <c:pt idx="2590">
                  <c:v>12.950000000000625</c:v>
                </c:pt>
                <c:pt idx="2591">
                  <c:v>12.955000000000625</c:v>
                </c:pt>
                <c:pt idx="2592">
                  <c:v>12.960000000000626</c:v>
                </c:pt>
                <c:pt idx="2593">
                  <c:v>12.965000000000627</c:v>
                </c:pt>
                <c:pt idx="2594">
                  <c:v>12.970000000000628</c:v>
                </c:pt>
                <c:pt idx="2595">
                  <c:v>12.975000000000628</c:v>
                </c:pt>
                <c:pt idx="2596">
                  <c:v>12.980000000000629</c:v>
                </c:pt>
                <c:pt idx="2597">
                  <c:v>12.98500000000063</c:v>
                </c:pt>
                <c:pt idx="2598">
                  <c:v>12.990000000000631</c:v>
                </c:pt>
                <c:pt idx="2599">
                  <c:v>12.995000000000632</c:v>
                </c:pt>
                <c:pt idx="2600">
                  <c:v>13.000000000000632</c:v>
                </c:pt>
                <c:pt idx="2601">
                  <c:v>13.005000000000633</c:v>
                </c:pt>
                <c:pt idx="2602">
                  <c:v>13.010000000000634</c:v>
                </c:pt>
                <c:pt idx="2603">
                  <c:v>13.015000000000635</c:v>
                </c:pt>
                <c:pt idx="2604">
                  <c:v>13.020000000000636</c:v>
                </c:pt>
                <c:pt idx="2605">
                  <c:v>13.025000000000636</c:v>
                </c:pt>
                <c:pt idx="2606">
                  <c:v>13.030000000000637</c:v>
                </c:pt>
                <c:pt idx="2607">
                  <c:v>13.035000000000638</c:v>
                </c:pt>
                <c:pt idx="2608">
                  <c:v>13.040000000000639</c:v>
                </c:pt>
                <c:pt idx="2609">
                  <c:v>13.045000000000639</c:v>
                </c:pt>
                <c:pt idx="2610">
                  <c:v>13.05000000000064</c:v>
                </c:pt>
                <c:pt idx="2611">
                  <c:v>13.055000000000641</c:v>
                </c:pt>
                <c:pt idx="2612">
                  <c:v>13.060000000000642</c:v>
                </c:pt>
                <c:pt idx="2613">
                  <c:v>13.065000000000643</c:v>
                </c:pt>
                <c:pt idx="2614">
                  <c:v>13.070000000000643</c:v>
                </c:pt>
                <c:pt idx="2615">
                  <c:v>13.075000000000644</c:v>
                </c:pt>
                <c:pt idx="2616">
                  <c:v>13.080000000000645</c:v>
                </c:pt>
                <c:pt idx="2617">
                  <c:v>13.085000000000646</c:v>
                </c:pt>
                <c:pt idx="2618">
                  <c:v>13.090000000000646</c:v>
                </c:pt>
                <c:pt idx="2619">
                  <c:v>13.095000000000647</c:v>
                </c:pt>
                <c:pt idx="2620">
                  <c:v>13.100000000000648</c:v>
                </c:pt>
                <c:pt idx="2621">
                  <c:v>13.105000000000649</c:v>
                </c:pt>
                <c:pt idx="2622">
                  <c:v>13.11000000000065</c:v>
                </c:pt>
                <c:pt idx="2623">
                  <c:v>13.11500000000065</c:v>
                </c:pt>
                <c:pt idx="2624">
                  <c:v>13.120000000000651</c:v>
                </c:pt>
                <c:pt idx="2625">
                  <c:v>13.125000000000652</c:v>
                </c:pt>
                <c:pt idx="2626">
                  <c:v>13.130000000000653</c:v>
                </c:pt>
                <c:pt idx="2627">
                  <c:v>13.135000000000653</c:v>
                </c:pt>
                <c:pt idx="2628">
                  <c:v>13.140000000000654</c:v>
                </c:pt>
                <c:pt idx="2629">
                  <c:v>13.145000000000655</c:v>
                </c:pt>
                <c:pt idx="2630">
                  <c:v>13.150000000000656</c:v>
                </c:pt>
                <c:pt idx="2631">
                  <c:v>13.155000000000657</c:v>
                </c:pt>
                <c:pt idx="2632">
                  <c:v>13.160000000000657</c:v>
                </c:pt>
                <c:pt idx="2633">
                  <c:v>13.165000000000658</c:v>
                </c:pt>
                <c:pt idx="2634">
                  <c:v>13.170000000000659</c:v>
                </c:pt>
                <c:pt idx="2635">
                  <c:v>13.17500000000066</c:v>
                </c:pt>
                <c:pt idx="2636">
                  <c:v>13.180000000000661</c:v>
                </c:pt>
                <c:pt idx="2637">
                  <c:v>13.185000000000661</c:v>
                </c:pt>
                <c:pt idx="2638">
                  <c:v>13.190000000000662</c:v>
                </c:pt>
                <c:pt idx="2639">
                  <c:v>13.195000000000663</c:v>
                </c:pt>
                <c:pt idx="2640">
                  <c:v>13.200000000000664</c:v>
                </c:pt>
                <c:pt idx="2641">
                  <c:v>13.205000000000664</c:v>
                </c:pt>
                <c:pt idx="2642">
                  <c:v>13.210000000000665</c:v>
                </c:pt>
                <c:pt idx="2643">
                  <c:v>13.215000000000666</c:v>
                </c:pt>
                <c:pt idx="2644">
                  <c:v>13.220000000000667</c:v>
                </c:pt>
                <c:pt idx="2645">
                  <c:v>13.225000000000668</c:v>
                </c:pt>
                <c:pt idx="2646">
                  <c:v>13.230000000000668</c:v>
                </c:pt>
                <c:pt idx="2647">
                  <c:v>13.235000000000669</c:v>
                </c:pt>
                <c:pt idx="2648">
                  <c:v>13.24000000000067</c:v>
                </c:pt>
                <c:pt idx="2649">
                  <c:v>13.245000000000671</c:v>
                </c:pt>
                <c:pt idx="2650">
                  <c:v>13.250000000000671</c:v>
                </c:pt>
                <c:pt idx="2651">
                  <c:v>13.255000000000672</c:v>
                </c:pt>
                <c:pt idx="2652">
                  <c:v>13.260000000000673</c:v>
                </c:pt>
                <c:pt idx="2653">
                  <c:v>13.265000000000674</c:v>
                </c:pt>
                <c:pt idx="2654">
                  <c:v>13.270000000000675</c:v>
                </c:pt>
                <c:pt idx="2655">
                  <c:v>13.275000000000675</c:v>
                </c:pt>
                <c:pt idx="2656">
                  <c:v>13.280000000000676</c:v>
                </c:pt>
                <c:pt idx="2657">
                  <c:v>13.285000000000677</c:v>
                </c:pt>
                <c:pt idx="2658">
                  <c:v>13.290000000000678</c:v>
                </c:pt>
                <c:pt idx="2659">
                  <c:v>13.295000000000678</c:v>
                </c:pt>
                <c:pt idx="2660">
                  <c:v>13.300000000000679</c:v>
                </c:pt>
                <c:pt idx="2661">
                  <c:v>13.30500000000068</c:v>
                </c:pt>
                <c:pt idx="2662">
                  <c:v>13.310000000000681</c:v>
                </c:pt>
                <c:pt idx="2663">
                  <c:v>13.315000000000682</c:v>
                </c:pt>
                <c:pt idx="2664">
                  <c:v>13.320000000000682</c:v>
                </c:pt>
                <c:pt idx="2665">
                  <c:v>13.325000000000683</c:v>
                </c:pt>
                <c:pt idx="2666">
                  <c:v>13.330000000000684</c:v>
                </c:pt>
                <c:pt idx="2667">
                  <c:v>13.335000000000685</c:v>
                </c:pt>
                <c:pt idx="2668">
                  <c:v>13.340000000000686</c:v>
                </c:pt>
                <c:pt idx="2669">
                  <c:v>13.345000000000686</c:v>
                </c:pt>
                <c:pt idx="2670">
                  <c:v>13.350000000000687</c:v>
                </c:pt>
                <c:pt idx="2671">
                  <c:v>13.355000000000688</c:v>
                </c:pt>
                <c:pt idx="2672">
                  <c:v>13.360000000000689</c:v>
                </c:pt>
                <c:pt idx="2673">
                  <c:v>13.365000000000689</c:v>
                </c:pt>
                <c:pt idx="2674">
                  <c:v>13.37000000000069</c:v>
                </c:pt>
                <c:pt idx="2675">
                  <c:v>13.375000000000691</c:v>
                </c:pt>
                <c:pt idx="2676">
                  <c:v>13.380000000000692</c:v>
                </c:pt>
                <c:pt idx="2677">
                  <c:v>13.385000000000693</c:v>
                </c:pt>
                <c:pt idx="2678">
                  <c:v>13.390000000000693</c:v>
                </c:pt>
                <c:pt idx="2679">
                  <c:v>13.395000000000694</c:v>
                </c:pt>
                <c:pt idx="2680">
                  <c:v>13.400000000000695</c:v>
                </c:pt>
                <c:pt idx="2681">
                  <c:v>13.405000000000696</c:v>
                </c:pt>
                <c:pt idx="2682">
                  <c:v>13.410000000000696</c:v>
                </c:pt>
                <c:pt idx="2683">
                  <c:v>13.415000000000697</c:v>
                </c:pt>
                <c:pt idx="2684">
                  <c:v>13.420000000000698</c:v>
                </c:pt>
                <c:pt idx="2685">
                  <c:v>13.425000000000699</c:v>
                </c:pt>
                <c:pt idx="2686">
                  <c:v>13.4300000000007</c:v>
                </c:pt>
                <c:pt idx="2687">
                  <c:v>13.4350000000007</c:v>
                </c:pt>
                <c:pt idx="2688">
                  <c:v>13.440000000000701</c:v>
                </c:pt>
                <c:pt idx="2689">
                  <c:v>13.445000000000702</c:v>
                </c:pt>
                <c:pt idx="2690">
                  <c:v>13.450000000000703</c:v>
                </c:pt>
                <c:pt idx="2691">
                  <c:v>13.455000000000704</c:v>
                </c:pt>
                <c:pt idx="2692">
                  <c:v>13.460000000000704</c:v>
                </c:pt>
                <c:pt idx="2693">
                  <c:v>13.465000000000705</c:v>
                </c:pt>
                <c:pt idx="2694">
                  <c:v>13.470000000000706</c:v>
                </c:pt>
                <c:pt idx="2695">
                  <c:v>13.475000000000707</c:v>
                </c:pt>
                <c:pt idx="2696">
                  <c:v>13.480000000000707</c:v>
                </c:pt>
                <c:pt idx="2697">
                  <c:v>13.485000000000708</c:v>
                </c:pt>
                <c:pt idx="2698">
                  <c:v>13.490000000000709</c:v>
                </c:pt>
                <c:pt idx="2699">
                  <c:v>13.49500000000071</c:v>
                </c:pt>
                <c:pt idx="2700">
                  <c:v>13.500000000000711</c:v>
                </c:pt>
                <c:pt idx="2701">
                  <c:v>13.505000000000711</c:v>
                </c:pt>
                <c:pt idx="2702">
                  <c:v>13.510000000000712</c:v>
                </c:pt>
                <c:pt idx="2703">
                  <c:v>13.515000000000713</c:v>
                </c:pt>
                <c:pt idx="2704">
                  <c:v>13.520000000000714</c:v>
                </c:pt>
                <c:pt idx="2705">
                  <c:v>13.525000000000714</c:v>
                </c:pt>
                <c:pt idx="2706">
                  <c:v>13.530000000000715</c:v>
                </c:pt>
                <c:pt idx="2707">
                  <c:v>13.535000000000716</c:v>
                </c:pt>
                <c:pt idx="2708">
                  <c:v>13.540000000000717</c:v>
                </c:pt>
                <c:pt idx="2709">
                  <c:v>13.545000000000718</c:v>
                </c:pt>
                <c:pt idx="2710">
                  <c:v>13.550000000000718</c:v>
                </c:pt>
                <c:pt idx="2711">
                  <c:v>13.555000000000719</c:v>
                </c:pt>
                <c:pt idx="2712">
                  <c:v>13.56000000000072</c:v>
                </c:pt>
                <c:pt idx="2713">
                  <c:v>13.565000000000721</c:v>
                </c:pt>
                <c:pt idx="2714">
                  <c:v>13.570000000000721</c:v>
                </c:pt>
                <c:pt idx="2715">
                  <c:v>13.575000000000722</c:v>
                </c:pt>
                <c:pt idx="2716">
                  <c:v>13.580000000000723</c:v>
                </c:pt>
                <c:pt idx="2717">
                  <c:v>13.585000000000724</c:v>
                </c:pt>
                <c:pt idx="2718">
                  <c:v>13.590000000000725</c:v>
                </c:pt>
                <c:pt idx="2719">
                  <c:v>13.595000000000725</c:v>
                </c:pt>
                <c:pt idx="2720">
                  <c:v>13.600000000000726</c:v>
                </c:pt>
                <c:pt idx="2721">
                  <c:v>13.605000000000727</c:v>
                </c:pt>
                <c:pt idx="2722">
                  <c:v>13.610000000000728</c:v>
                </c:pt>
                <c:pt idx="2723">
                  <c:v>13.615000000000729</c:v>
                </c:pt>
                <c:pt idx="2724">
                  <c:v>13.620000000000729</c:v>
                </c:pt>
                <c:pt idx="2725">
                  <c:v>13.62500000000073</c:v>
                </c:pt>
                <c:pt idx="2726">
                  <c:v>13.630000000000731</c:v>
                </c:pt>
                <c:pt idx="2727">
                  <c:v>13.635000000000732</c:v>
                </c:pt>
                <c:pt idx="2728">
                  <c:v>13.640000000000732</c:v>
                </c:pt>
                <c:pt idx="2729">
                  <c:v>13.645000000000733</c:v>
                </c:pt>
                <c:pt idx="2730">
                  <c:v>13.650000000000734</c:v>
                </c:pt>
                <c:pt idx="2731">
                  <c:v>13.655000000000735</c:v>
                </c:pt>
                <c:pt idx="2732">
                  <c:v>13.660000000000736</c:v>
                </c:pt>
                <c:pt idx="2733">
                  <c:v>13.665000000000736</c:v>
                </c:pt>
                <c:pt idx="2734">
                  <c:v>13.670000000000737</c:v>
                </c:pt>
                <c:pt idx="2735">
                  <c:v>13.675000000000738</c:v>
                </c:pt>
                <c:pt idx="2736">
                  <c:v>13.680000000000739</c:v>
                </c:pt>
                <c:pt idx="2737">
                  <c:v>13.685000000000739</c:v>
                </c:pt>
                <c:pt idx="2738">
                  <c:v>13.69000000000074</c:v>
                </c:pt>
                <c:pt idx="2739">
                  <c:v>13.695000000000741</c:v>
                </c:pt>
                <c:pt idx="2740">
                  <c:v>13.700000000000742</c:v>
                </c:pt>
                <c:pt idx="2741">
                  <c:v>13.705000000000743</c:v>
                </c:pt>
                <c:pt idx="2742">
                  <c:v>13.710000000000743</c:v>
                </c:pt>
                <c:pt idx="2743">
                  <c:v>13.715000000000744</c:v>
                </c:pt>
                <c:pt idx="2744">
                  <c:v>13.720000000000745</c:v>
                </c:pt>
                <c:pt idx="2745">
                  <c:v>13.725000000000746</c:v>
                </c:pt>
                <c:pt idx="2746">
                  <c:v>13.730000000000746</c:v>
                </c:pt>
                <c:pt idx="2747">
                  <c:v>13.735000000000747</c:v>
                </c:pt>
                <c:pt idx="2748">
                  <c:v>13.740000000000748</c:v>
                </c:pt>
                <c:pt idx="2749">
                  <c:v>13.745000000000749</c:v>
                </c:pt>
                <c:pt idx="2750">
                  <c:v>13.75000000000075</c:v>
                </c:pt>
                <c:pt idx="2751">
                  <c:v>13.75500000000075</c:v>
                </c:pt>
                <c:pt idx="2752">
                  <c:v>13.760000000000751</c:v>
                </c:pt>
                <c:pt idx="2753">
                  <c:v>13.765000000000752</c:v>
                </c:pt>
                <c:pt idx="2754">
                  <c:v>13.770000000000753</c:v>
                </c:pt>
                <c:pt idx="2755">
                  <c:v>13.775000000000754</c:v>
                </c:pt>
                <c:pt idx="2756">
                  <c:v>13.780000000000754</c:v>
                </c:pt>
                <c:pt idx="2757">
                  <c:v>13.785000000000755</c:v>
                </c:pt>
                <c:pt idx="2758">
                  <c:v>13.790000000000756</c:v>
                </c:pt>
                <c:pt idx="2759">
                  <c:v>13.795000000000757</c:v>
                </c:pt>
                <c:pt idx="2760">
                  <c:v>13.800000000000757</c:v>
                </c:pt>
                <c:pt idx="2761">
                  <c:v>13.805000000000758</c:v>
                </c:pt>
                <c:pt idx="2762">
                  <c:v>13.810000000000759</c:v>
                </c:pt>
                <c:pt idx="2763">
                  <c:v>13.81500000000076</c:v>
                </c:pt>
                <c:pt idx="2764">
                  <c:v>13.820000000000761</c:v>
                </c:pt>
                <c:pt idx="2765">
                  <c:v>13.825000000000761</c:v>
                </c:pt>
                <c:pt idx="2766">
                  <c:v>13.830000000000762</c:v>
                </c:pt>
                <c:pt idx="2767">
                  <c:v>13.835000000000763</c:v>
                </c:pt>
                <c:pt idx="2768">
                  <c:v>13.840000000000764</c:v>
                </c:pt>
                <c:pt idx="2769">
                  <c:v>13.845000000000764</c:v>
                </c:pt>
                <c:pt idx="2770">
                  <c:v>13.850000000000765</c:v>
                </c:pt>
                <c:pt idx="2771">
                  <c:v>13.855000000000766</c:v>
                </c:pt>
                <c:pt idx="2772">
                  <c:v>13.860000000000767</c:v>
                </c:pt>
                <c:pt idx="2773">
                  <c:v>13.865000000000768</c:v>
                </c:pt>
                <c:pt idx="2774">
                  <c:v>13.870000000000768</c:v>
                </c:pt>
                <c:pt idx="2775">
                  <c:v>13.875000000000769</c:v>
                </c:pt>
                <c:pt idx="2776">
                  <c:v>13.88000000000077</c:v>
                </c:pt>
                <c:pt idx="2777">
                  <c:v>13.885000000000771</c:v>
                </c:pt>
                <c:pt idx="2778">
                  <c:v>13.890000000000772</c:v>
                </c:pt>
                <c:pt idx="2779">
                  <c:v>13.895000000000772</c:v>
                </c:pt>
                <c:pt idx="2780">
                  <c:v>13.900000000000773</c:v>
                </c:pt>
                <c:pt idx="2781">
                  <c:v>13.905000000000774</c:v>
                </c:pt>
                <c:pt idx="2782">
                  <c:v>13.910000000000775</c:v>
                </c:pt>
                <c:pt idx="2783">
                  <c:v>13.915000000000775</c:v>
                </c:pt>
                <c:pt idx="2784">
                  <c:v>13.920000000000776</c:v>
                </c:pt>
                <c:pt idx="2785">
                  <c:v>13.925000000000777</c:v>
                </c:pt>
                <c:pt idx="2786">
                  <c:v>13.930000000000778</c:v>
                </c:pt>
                <c:pt idx="2787">
                  <c:v>13.935000000000779</c:v>
                </c:pt>
                <c:pt idx="2788">
                  <c:v>13.940000000000779</c:v>
                </c:pt>
                <c:pt idx="2789">
                  <c:v>13.94500000000078</c:v>
                </c:pt>
                <c:pt idx="2790">
                  <c:v>13.950000000000781</c:v>
                </c:pt>
                <c:pt idx="2791">
                  <c:v>13.955000000000782</c:v>
                </c:pt>
                <c:pt idx="2792">
                  <c:v>13.960000000000782</c:v>
                </c:pt>
                <c:pt idx="2793">
                  <c:v>13.965000000000783</c:v>
                </c:pt>
                <c:pt idx="2794">
                  <c:v>13.970000000000784</c:v>
                </c:pt>
                <c:pt idx="2795">
                  <c:v>13.975000000000785</c:v>
                </c:pt>
                <c:pt idx="2796">
                  <c:v>13.980000000000786</c:v>
                </c:pt>
                <c:pt idx="2797">
                  <c:v>13.985000000000786</c:v>
                </c:pt>
                <c:pt idx="2798">
                  <c:v>13.990000000000787</c:v>
                </c:pt>
                <c:pt idx="2799">
                  <c:v>13.995000000000788</c:v>
                </c:pt>
                <c:pt idx="2800">
                  <c:v>14.000000000000789</c:v>
                </c:pt>
                <c:pt idx="2801">
                  <c:v>14.005000000000789</c:v>
                </c:pt>
                <c:pt idx="2802">
                  <c:v>14.01000000000079</c:v>
                </c:pt>
                <c:pt idx="2803">
                  <c:v>14.015000000000791</c:v>
                </c:pt>
                <c:pt idx="2804">
                  <c:v>14.020000000000792</c:v>
                </c:pt>
                <c:pt idx="2805">
                  <c:v>14.025000000000793</c:v>
                </c:pt>
                <c:pt idx="2806">
                  <c:v>14.030000000000793</c:v>
                </c:pt>
                <c:pt idx="2807">
                  <c:v>14.035000000000794</c:v>
                </c:pt>
                <c:pt idx="2808">
                  <c:v>14.040000000000795</c:v>
                </c:pt>
                <c:pt idx="2809">
                  <c:v>14.045000000000796</c:v>
                </c:pt>
                <c:pt idx="2810">
                  <c:v>14.050000000000797</c:v>
                </c:pt>
                <c:pt idx="2811">
                  <c:v>14.055000000000797</c:v>
                </c:pt>
                <c:pt idx="2812">
                  <c:v>14.060000000000798</c:v>
                </c:pt>
                <c:pt idx="2813">
                  <c:v>14.065000000000799</c:v>
                </c:pt>
                <c:pt idx="2814">
                  <c:v>14.0700000000008</c:v>
                </c:pt>
                <c:pt idx="2815">
                  <c:v>14.0750000000008</c:v>
                </c:pt>
                <c:pt idx="2816">
                  <c:v>14.080000000000801</c:v>
                </c:pt>
                <c:pt idx="2817">
                  <c:v>14.085000000000802</c:v>
                </c:pt>
                <c:pt idx="2818">
                  <c:v>14.090000000000803</c:v>
                </c:pt>
                <c:pt idx="2819">
                  <c:v>14.095000000000804</c:v>
                </c:pt>
                <c:pt idx="2820">
                  <c:v>14.100000000000804</c:v>
                </c:pt>
                <c:pt idx="2821">
                  <c:v>14.105000000000805</c:v>
                </c:pt>
                <c:pt idx="2822">
                  <c:v>14.110000000000806</c:v>
                </c:pt>
                <c:pt idx="2823">
                  <c:v>14.115000000000807</c:v>
                </c:pt>
                <c:pt idx="2824">
                  <c:v>14.120000000000807</c:v>
                </c:pt>
                <c:pt idx="2825">
                  <c:v>14.125000000000808</c:v>
                </c:pt>
                <c:pt idx="2826">
                  <c:v>14.130000000000809</c:v>
                </c:pt>
                <c:pt idx="2827">
                  <c:v>14.13500000000081</c:v>
                </c:pt>
                <c:pt idx="2828">
                  <c:v>14.140000000000811</c:v>
                </c:pt>
                <c:pt idx="2829">
                  <c:v>14.145000000000811</c:v>
                </c:pt>
                <c:pt idx="2830">
                  <c:v>14.150000000000812</c:v>
                </c:pt>
                <c:pt idx="2831">
                  <c:v>14.155000000000813</c:v>
                </c:pt>
                <c:pt idx="2832">
                  <c:v>14.160000000000814</c:v>
                </c:pt>
                <c:pt idx="2833">
                  <c:v>14.165000000000814</c:v>
                </c:pt>
                <c:pt idx="2834">
                  <c:v>14.170000000000815</c:v>
                </c:pt>
                <c:pt idx="2835">
                  <c:v>14.175000000000816</c:v>
                </c:pt>
                <c:pt idx="2836">
                  <c:v>14.180000000000817</c:v>
                </c:pt>
                <c:pt idx="2837">
                  <c:v>14.185000000000818</c:v>
                </c:pt>
                <c:pt idx="2838">
                  <c:v>14.190000000000818</c:v>
                </c:pt>
                <c:pt idx="2839">
                  <c:v>14.195000000000819</c:v>
                </c:pt>
                <c:pt idx="2840">
                  <c:v>14.20000000000082</c:v>
                </c:pt>
                <c:pt idx="2841">
                  <c:v>14.205000000000821</c:v>
                </c:pt>
                <c:pt idx="2842">
                  <c:v>14.210000000000822</c:v>
                </c:pt>
                <c:pt idx="2843">
                  <c:v>14.215000000000822</c:v>
                </c:pt>
                <c:pt idx="2844">
                  <c:v>14.220000000000823</c:v>
                </c:pt>
                <c:pt idx="2845">
                  <c:v>14.225000000000824</c:v>
                </c:pt>
                <c:pt idx="2846">
                  <c:v>14.230000000000825</c:v>
                </c:pt>
                <c:pt idx="2847">
                  <c:v>14.235000000000825</c:v>
                </c:pt>
                <c:pt idx="2848">
                  <c:v>14.240000000000826</c:v>
                </c:pt>
                <c:pt idx="2849">
                  <c:v>14.245000000000827</c:v>
                </c:pt>
                <c:pt idx="2850">
                  <c:v>14.250000000000828</c:v>
                </c:pt>
                <c:pt idx="2851">
                  <c:v>14.255000000000829</c:v>
                </c:pt>
                <c:pt idx="2852">
                  <c:v>14.260000000000829</c:v>
                </c:pt>
                <c:pt idx="2853">
                  <c:v>14.26500000000083</c:v>
                </c:pt>
                <c:pt idx="2854">
                  <c:v>14.270000000000831</c:v>
                </c:pt>
                <c:pt idx="2855">
                  <c:v>14.275000000000832</c:v>
                </c:pt>
                <c:pt idx="2856">
                  <c:v>14.280000000000832</c:v>
                </c:pt>
                <c:pt idx="2857">
                  <c:v>14.285000000000833</c:v>
                </c:pt>
                <c:pt idx="2858">
                  <c:v>14.290000000000834</c:v>
                </c:pt>
                <c:pt idx="2859">
                  <c:v>14.295000000000835</c:v>
                </c:pt>
                <c:pt idx="2860">
                  <c:v>14.300000000000836</c:v>
                </c:pt>
                <c:pt idx="2861">
                  <c:v>14.305000000000836</c:v>
                </c:pt>
                <c:pt idx="2862">
                  <c:v>14.310000000000837</c:v>
                </c:pt>
                <c:pt idx="2863">
                  <c:v>14.315000000000838</c:v>
                </c:pt>
                <c:pt idx="2864">
                  <c:v>14.320000000000839</c:v>
                </c:pt>
                <c:pt idx="2865">
                  <c:v>14.32500000000084</c:v>
                </c:pt>
                <c:pt idx="2866">
                  <c:v>14.33000000000084</c:v>
                </c:pt>
                <c:pt idx="2867">
                  <c:v>14.335000000000841</c:v>
                </c:pt>
                <c:pt idx="2868">
                  <c:v>14.340000000000842</c:v>
                </c:pt>
                <c:pt idx="2869">
                  <c:v>14.345000000000843</c:v>
                </c:pt>
                <c:pt idx="2870">
                  <c:v>14.350000000000843</c:v>
                </c:pt>
                <c:pt idx="2871">
                  <c:v>14.355000000000844</c:v>
                </c:pt>
                <c:pt idx="2872">
                  <c:v>14.360000000000845</c:v>
                </c:pt>
                <c:pt idx="2873">
                  <c:v>14.365000000000846</c:v>
                </c:pt>
                <c:pt idx="2874">
                  <c:v>14.370000000000847</c:v>
                </c:pt>
                <c:pt idx="2875">
                  <c:v>14.375000000000847</c:v>
                </c:pt>
                <c:pt idx="2876">
                  <c:v>14.380000000000848</c:v>
                </c:pt>
                <c:pt idx="2877">
                  <c:v>14.385000000000849</c:v>
                </c:pt>
                <c:pt idx="2878">
                  <c:v>14.39000000000085</c:v>
                </c:pt>
                <c:pt idx="2879">
                  <c:v>14.39500000000085</c:v>
                </c:pt>
                <c:pt idx="2880">
                  <c:v>14.400000000000851</c:v>
                </c:pt>
                <c:pt idx="2881">
                  <c:v>14.405000000000852</c:v>
                </c:pt>
                <c:pt idx="2882">
                  <c:v>14.410000000000853</c:v>
                </c:pt>
                <c:pt idx="2883">
                  <c:v>14.415000000000854</c:v>
                </c:pt>
                <c:pt idx="2884">
                  <c:v>14.420000000000854</c:v>
                </c:pt>
                <c:pt idx="2885">
                  <c:v>14.425000000000855</c:v>
                </c:pt>
                <c:pt idx="2886">
                  <c:v>14.430000000000856</c:v>
                </c:pt>
                <c:pt idx="2887">
                  <c:v>14.435000000000857</c:v>
                </c:pt>
                <c:pt idx="2888">
                  <c:v>14.440000000000857</c:v>
                </c:pt>
                <c:pt idx="2889">
                  <c:v>14.445000000000858</c:v>
                </c:pt>
                <c:pt idx="2890">
                  <c:v>14.450000000000859</c:v>
                </c:pt>
                <c:pt idx="2891">
                  <c:v>14.45500000000086</c:v>
                </c:pt>
                <c:pt idx="2892">
                  <c:v>14.460000000000861</c:v>
                </c:pt>
                <c:pt idx="2893">
                  <c:v>14.465000000000861</c:v>
                </c:pt>
                <c:pt idx="2894">
                  <c:v>14.470000000000862</c:v>
                </c:pt>
                <c:pt idx="2895">
                  <c:v>14.475000000000863</c:v>
                </c:pt>
                <c:pt idx="2896">
                  <c:v>14.480000000000864</c:v>
                </c:pt>
                <c:pt idx="2897">
                  <c:v>14.485000000000865</c:v>
                </c:pt>
                <c:pt idx="2898">
                  <c:v>14.490000000000865</c:v>
                </c:pt>
                <c:pt idx="2899">
                  <c:v>14.495000000000866</c:v>
                </c:pt>
                <c:pt idx="2900">
                  <c:v>14.500000000000867</c:v>
                </c:pt>
                <c:pt idx="2901">
                  <c:v>14.505000000000868</c:v>
                </c:pt>
                <c:pt idx="2902">
                  <c:v>14.510000000000868</c:v>
                </c:pt>
                <c:pt idx="2903">
                  <c:v>14.515000000000869</c:v>
                </c:pt>
                <c:pt idx="2904">
                  <c:v>14.52000000000087</c:v>
                </c:pt>
                <c:pt idx="2905">
                  <c:v>14.525000000000871</c:v>
                </c:pt>
                <c:pt idx="2906">
                  <c:v>14.530000000000872</c:v>
                </c:pt>
                <c:pt idx="2907">
                  <c:v>14.535000000000872</c:v>
                </c:pt>
                <c:pt idx="2908">
                  <c:v>14.540000000000873</c:v>
                </c:pt>
                <c:pt idx="2909">
                  <c:v>14.545000000000874</c:v>
                </c:pt>
                <c:pt idx="2910">
                  <c:v>14.550000000000875</c:v>
                </c:pt>
                <c:pt idx="2911">
                  <c:v>14.555000000000875</c:v>
                </c:pt>
                <c:pt idx="2912">
                  <c:v>14.560000000000876</c:v>
                </c:pt>
                <c:pt idx="2913">
                  <c:v>14.565000000000877</c:v>
                </c:pt>
                <c:pt idx="2914">
                  <c:v>14.570000000000878</c:v>
                </c:pt>
                <c:pt idx="2915">
                  <c:v>14.575000000000879</c:v>
                </c:pt>
                <c:pt idx="2916">
                  <c:v>14.580000000000879</c:v>
                </c:pt>
                <c:pt idx="2917">
                  <c:v>14.58500000000088</c:v>
                </c:pt>
                <c:pt idx="2918">
                  <c:v>14.590000000000881</c:v>
                </c:pt>
                <c:pt idx="2919">
                  <c:v>14.595000000000882</c:v>
                </c:pt>
                <c:pt idx="2920">
                  <c:v>14.600000000000882</c:v>
                </c:pt>
                <c:pt idx="2921">
                  <c:v>14.605000000000883</c:v>
                </c:pt>
                <c:pt idx="2922">
                  <c:v>14.610000000000884</c:v>
                </c:pt>
                <c:pt idx="2923">
                  <c:v>14.615000000000885</c:v>
                </c:pt>
                <c:pt idx="2924">
                  <c:v>14.620000000000886</c:v>
                </c:pt>
                <c:pt idx="2925">
                  <c:v>14.625000000000886</c:v>
                </c:pt>
                <c:pt idx="2926">
                  <c:v>14.630000000000887</c:v>
                </c:pt>
                <c:pt idx="2927">
                  <c:v>14.635000000000888</c:v>
                </c:pt>
                <c:pt idx="2928">
                  <c:v>14.640000000000889</c:v>
                </c:pt>
                <c:pt idx="2929">
                  <c:v>14.64500000000089</c:v>
                </c:pt>
                <c:pt idx="2930">
                  <c:v>14.65000000000089</c:v>
                </c:pt>
                <c:pt idx="2931">
                  <c:v>14.655000000000891</c:v>
                </c:pt>
                <c:pt idx="2932">
                  <c:v>14.660000000000892</c:v>
                </c:pt>
                <c:pt idx="2933">
                  <c:v>14.665000000000893</c:v>
                </c:pt>
                <c:pt idx="2934">
                  <c:v>14.670000000000893</c:v>
                </c:pt>
                <c:pt idx="2935">
                  <c:v>14.675000000000894</c:v>
                </c:pt>
                <c:pt idx="2936">
                  <c:v>14.680000000000895</c:v>
                </c:pt>
                <c:pt idx="2937">
                  <c:v>14.685000000000896</c:v>
                </c:pt>
                <c:pt idx="2938">
                  <c:v>14.690000000000897</c:v>
                </c:pt>
                <c:pt idx="2939">
                  <c:v>14.695000000000897</c:v>
                </c:pt>
                <c:pt idx="2940">
                  <c:v>14.700000000000898</c:v>
                </c:pt>
                <c:pt idx="2941">
                  <c:v>14.705000000000899</c:v>
                </c:pt>
                <c:pt idx="2942">
                  <c:v>14.7100000000009</c:v>
                </c:pt>
                <c:pt idx="2943">
                  <c:v>14.7150000000009</c:v>
                </c:pt>
                <c:pt idx="2944">
                  <c:v>14.720000000000901</c:v>
                </c:pt>
                <c:pt idx="2945">
                  <c:v>14.725000000000902</c:v>
                </c:pt>
                <c:pt idx="2946">
                  <c:v>14.730000000000903</c:v>
                </c:pt>
                <c:pt idx="2947">
                  <c:v>14.735000000000904</c:v>
                </c:pt>
                <c:pt idx="2948">
                  <c:v>14.740000000000904</c:v>
                </c:pt>
                <c:pt idx="2949">
                  <c:v>14.745000000000905</c:v>
                </c:pt>
                <c:pt idx="2950">
                  <c:v>14.750000000000906</c:v>
                </c:pt>
                <c:pt idx="2951">
                  <c:v>14.755000000000907</c:v>
                </c:pt>
                <c:pt idx="2952">
                  <c:v>14.760000000000908</c:v>
                </c:pt>
                <c:pt idx="2953">
                  <c:v>14.765000000000908</c:v>
                </c:pt>
                <c:pt idx="2954">
                  <c:v>14.770000000000909</c:v>
                </c:pt>
                <c:pt idx="2955">
                  <c:v>14.77500000000091</c:v>
                </c:pt>
                <c:pt idx="2956">
                  <c:v>14.780000000000911</c:v>
                </c:pt>
                <c:pt idx="2957">
                  <c:v>14.785000000000911</c:v>
                </c:pt>
                <c:pt idx="2958">
                  <c:v>14.790000000000912</c:v>
                </c:pt>
                <c:pt idx="2959">
                  <c:v>14.795000000000913</c:v>
                </c:pt>
                <c:pt idx="2960">
                  <c:v>14.800000000000914</c:v>
                </c:pt>
                <c:pt idx="2961">
                  <c:v>14.805000000000915</c:v>
                </c:pt>
                <c:pt idx="2962">
                  <c:v>14.810000000000915</c:v>
                </c:pt>
                <c:pt idx="2963">
                  <c:v>14.815000000000916</c:v>
                </c:pt>
                <c:pt idx="2964">
                  <c:v>14.820000000000917</c:v>
                </c:pt>
                <c:pt idx="2965">
                  <c:v>14.825000000000918</c:v>
                </c:pt>
                <c:pt idx="2966">
                  <c:v>14.830000000000918</c:v>
                </c:pt>
                <c:pt idx="2967">
                  <c:v>14.835000000000919</c:v>
                </c:pt>
                <c:pt idx="2968">
                  <c:v>14.84000000000092</c:v>
                </c:pt>
                <c:pt idx="2969">
                  <c:v>14.845000000000921</c:v>
                </c:pt>
                <c:pt idx="2970">
                  <c:v>14.850000000000922</c:v>
                </c:pt>
                <c:pt idx="2971">
                  <c:v>14.855000000000922</c:v>
                </c:pt>
                <c:pt idx="2972">
                  <c:v>14.860000000000923</c:v>
                </c:pt>
                <c:pt idx="2973">
                  <c:v>14.865000000000924</c:v>
                </c:pt>
                <c:pt idx="2974">
                  <c:v>14.870000000000925</c:v>
                </c:pt>
                <c:pt idx="2975">
                  <c:v>14.875000000000925</c:v>
                </c:pt>
                <c:pt idx="2976">
                  <c:v>14.880000000000926</c:v>
                </c:pt>
                <c:pt idx="2977">
                  <c:v>14.885000000000927</c:v>
                </c:pt>
                <c:pt idx="2978">
                  <c:v>14.890000000000928</c:v>
                </c:pt>
                <c:pt idx="2979">
                  <c:v>14.895000000000929</c:v>
                </c:pt>
                <c:pt idx="2980">
                  <c:v>14.900000000000929</c:v>
                </c:pt>
                <c:pt idx="2981">
                  <c:v>14.90500000000093</c:v>
                </c:pt>
                <c:pt idx="2982">
                  <c:v>14.910000000000931</c:v>
                </c:pt>
                <c:pt idx="2983">
                  <c:v>14.915000000000932</c:v>
                </c:pt>
                <c:pt idx="2984">
                  <c:v>14.920000000000933</c:v>
                </c:pt>
                <c:pt idx="2985">
                  <c:v>14.925000000000933</c:v>
                </c:pt>
                <c:pt idx="2986">
                  <c:v>14.930000000000934</c:v>
                </c:pt>
                <c:pt idx="2987">
                  <c:v>14.935000000000935</c:v>
                </c:pt>
                <c:pt idx="2988">
                  <c:v>14.940000000000936</c:v>
                </c:pt>
                <c:pt idx="2989">
                  <c:v>14.945000000000936</c:v>
                </c:pt>
                <c:pt idx="2990">
                  <c:v>14.950000000000937</c:v>
                </c:pt>
                <c:pt idx="2991">
                  <c:v>14.955000000000938</c:v>
                </c:pt>
                <c:pt idx="2992">
                  <c:v>14.960000000000939</c:v>
                </c:pt>
                <c:pt idx="2993">
                  <c:v>14.96500000000094</c:v>
                </c:pt>
                <c:pt idx="2994">
                  <c:v>14.97000000000094</c:v>
                </c:pt>
                <c:pt idx="2995">
                  <c:v>14.975000000000941</c:v>
                </c:pt>
                <c:pt idx="2996">
                  <c:v>14.980000000000942</c:v>
                </c:pt>
                <c:pt idx="2997">
                  <c:v>14.985000000000943</c:v>
                </c:pt>
                <c:pt idx="2998">
                  <c:v>14.990000000000943</c:v>
                </c:pt>
                <c:pt idx="2999">
                  <c:v>14.995000000000944</c:v>
                </c:pt>
                <c:pt idx="3000">
                  <c:v>15.000000000000945</c:v>
                </c:pt>
                <c:pt idx="3001">
                  <c:v>15.005000000000946</c:v>
                </c:pt>
                <c:pt idx="3002">
                  <c:v>15.010000000000947</c:v>
                </c:pt>
                <c:pt idx="3003">
                  <c:v>15.015000000000947</c:v>
                </c:pt>
                <c:pt idx="3004">
                  <c:v>15.020000000000948</c:v>
                </c:pt>
                <c:pt idx="3005">
                  <c:v>15.025000000000949</c:v>
                </c:pt>
                <c:pt idx="3006">
                  <c:v>15.03000000000095</c:v>
                </c:pt>
                <c:pt idx="3007">
                  <c:v>15.03500000000095</c:v>
                </c:pt>
                <c:pt idx="3008">
                  <c:v>15.040000000000951</c:v>
                </c:pt>
                <c:pt idx="3009">
                  <c:v>15.045000000000952</c:v>
                </c:pt>
                <c:pt idx="3010">
                  <c:v>15.050000000000953</c:v>
                </c:pt>
                <c:pt idx="3011">
                  <c:v>15.055000000000954</c:v>
                </c:pt>
                <c:pt idx="3012">
                  <c:v>15.060000000000954</c:v>
                </c:pt>
                <c:pt idx="3013">
                  <c:v>15.065000000000955</c:v>
                </c:pt>
                <c:pt idx="3014">
                  <c:v>15.070000000000956</c:v>
                </c:pt>
                <c:pt idx="3015">
                  <c:v>15.075000000000957</c:v>
                </c:pt>
                <c:pt idx="3016">
                  <c:v>15.080000000000958</c:v>
                </c:pt>
                <c:pt idx="3017">
                  <c:v>15.085000000000958</c:v>
                </c:pt>
                <c:pt idx="3018">
                  <c:v>15.090000000000959</c:v>
                </c:pt>
                <c:pt idx="3019">
                  <c:v>15.09500000000096</c:v>
                </c:pt>
                <c:pt idx="3020">
                  <c:v>15.100000000000961</c:v>
                </c:pt>
                <c:pt idx="3021">
                  <c:v>15.105000000000961</c:v>
                </c:pt>
                <c:pt idx="3022">
                  <c:v>15.110000000000962</c:v>
                </c:pt>
                <c:pt idx="3023">
                  <c:v>15.115000000000963</c:v>
                </c:pt>
                <c:pt idx="3024">
                  <c:v>15.120000000000964</c:v>
                </c:pt>
                <c:pt idx="3025">
                  <c:v>15.125000000000965</c:v>
                </c:pt>
                <c:pt idx="3026">
                  <c:v>15.130000000000965</c:v>
                </c:pt>
                <c:pt idx="3027">
                  <c:v>15.135000000000966</c:v>
                </c:pt>
                <c:pt idx="3028">
                  <c:v>15.140000000000967</c:v>
                </c:pt>
                <c:pt idx="3029">
                  <c:v>15.145000000000968</c:v>
                </c:pt>
                <c:pt idx="3030">
                  <c:v>15.150000000000968</c:v>
                </c:pt>
                <c:pt idx="3031">
                  <c:v>15.155000000000969</c:v>
                </c:pt>
                <c:pt idx="3032">
                  <c:v>15.16000000000097</c:v>
                </c:pt>
                <c:pt idx="3033">
                  <c:v>15.165000000000971</c:v>
                </c:pt>
                <c:pt idx="3034">
                  <c:v>15.170000000000972</c:v>
                </c:pt>
                <c:pt idx="3035">
                  <c:v>15.175000000000972</c:v>
                </c:pt>
                <c:pt idx="3036">
                  <c:v>15.180000000000973</c:v>
                </c:pt>
                <c:pt idx="3037">
                  <c:v>15.185000000000974</c:v>
                </c:pt>
                <c:pt idx="3038">
                  <c:v>15.190000000000975</c:v>
                </c:pt>
                <c:pt idx="3039">
                  <c:v>15.195000000000976</c:v>
                </c:pt>
                <c:pt idx="3040">
                  <c:v>15.200000000000976</c:v>
                </c:pt>
                <c:pt idx="3041">
                  <c:v>15.205000000000977</c:v>
                </c:pt>
                <c:pt idx="3042">
                  <c:v>15.210000000000978</c:v>
                </c:pt>
                <c:pt idx="3043">
                  <c:v>15.215000000000979</c:v>
                </c:pt>
                <c:pt idx="3044">
                  <c:v>15.220000000000979</c:v>
                </c:pt>
                <c:pt idx="3045">
                  <c:v>15.22500000000098</c:v>
                </c:pt>
                <c:pt idx="3046">
                  <c:v>15.230000000000981</c:v>
                </c:pt>
                <c:pt idx="3047">
                  <c:v>15.235000000000982</c:v>
                </c:pt>
                <c:pt idx="3048">
                  <c:v>15.240000000000983</c:v>
                </c:pt>
                <c:pt idx="3049">
                  <c:v>15.245000000000983</c:v>
                </c:pt>
                <c:pt idx="3050">
                  <c:v>15.250000000000984</c:v>
                </c:pt>
                <c:pt idx="3051">
                  <c:v>15.255000000000985</c:v>
                </c:pt>
                <c:pt idx="3052">
                  <c:v>15.260000000000986</c:v>
                </c:pt>
                <c:pt idx="3053">
                  <c:v>15.265000000000986</c:v>
                </c:pt>
                <c:pt idx="3054">
                  <c:v>15.270000000000987</c:v>
                </c:pt>
                <c:pt idx="3055">
                  <c:v>15.275000000000988</c:v>
                </c:pt>
                <c:pt idx="3056">
                  <c:v>15.280000000000989</c:v>
                </c:pt>
                <c:pt idx="3057">
                  <c:v>15.28500000000099</c:v>
                </c:pt>
                <c:pt idx="3058">
                  <c:v>15.29000000000099</c:v>
                </c:pt>
                <c:pt idx="3059">
                  <c:v>15.295000000000991</c:v>
                </c:pt>
                <c:pt idx="3060">
                  <c:v>15.300000000000992</c:v>
                </c:pt>
                <c:pt idx="3061">
                  <c:v>15.305000000000993</c:v>
                </c:pt>
                <c:pt idx="3062">
                  <c:v>15.310000000000993</c:v>
                </c:pt>
                <c:pt idx="3063">
                  <c:v>15.315000000000994</c:v>
                </c:pt>
                <c:pt idx="3064">
                  <c:v>15.320000000000995</c:v>
                </c:pt>
                <c:pt idx="3065">
                  <c:v>15.325000000000996</c:v>
                </c:pt>
                <c:pt idx="3066">
                  <c:v>15.330000000000997</c:v>
                </c:pt>
                <c:pt idx="3067">
                  <c:v>15.335000000000997</c:v>
                </c:pt>
                <c:pt idx="3068">
                  <c:v>15.340000000000998</c:v>
                </c:pt>
                <c:pt idx="3069">
                  <c:v>15.345000000000999</c:v>
                </c:pt>
                <c:pt idx="3070">
                  <c:v>15.350000000001</c:v>
                </c:pt>
                <c:pt idx="3071">
                  <c:v>15.355000000001001</c:v>
                </c:pt>
                <c:pt idx="3072">
                  <c:v>15.360000000001001</c:v>
                </c:pt>
                <c:pt idx="3073">
                  <c:v>15.365000000001002</c:v>
                </c:pt>
                <c:pt idx="3074">
                  <c:v>15.370000000001003</c:v>
                </c:pt>
                <c:pt idx="3075">
                  <c:v>15.375000000001004</c:v>
                </c:pt>
                <c:pt idx="3076">
                  <c:v>15.380000000001004</c:v>
                </c:pt>
                <c:pt idx="3077">
                  <c:v>15.385000000001005</c:v>
                </c:pt>
                <c:pt idx="3078">
                  <c:v>15.390000000001006</c:v>
                </c:pt>
                <c:pt idx="3079">
                  <c:v>15.395000000001007</c:v>
                </c:pt>
                <c:pt idx="3080">
                  <c:v>15.400000000001008</c:v>
                </c:pt>
                <c:pt idx="3081">
                  <c:v>15.405000000001008</c:v>
                </c:pt>
                <c:pt idx="3082">
                  <c:v>15.410000000001009</c:v>
                </c:pt>
                <c:pt idx="3083">
                  <c:v>15.41500000000101</c:v>
                </c:pt>
                <c:pt idx="3084">
                  <c:v>15.420000000001011</c:v>
                </c:pt>
                <c:pt idx="3085">
                  <c:v>15.425000000001011</c:v>
                </c:pt>
                <c:pt idx="3086">
                  <c:v>15.430000000001012</c:v>
                </c:pt>
                <c:pt idx="3087">
                  <c:v>15.435000000001013</c:v>
                </c:pt>
                <c:pt idx="3088">
                  <c:v>15.440000000001014</c:v>
                </c:pt>
                <c:pt idx="3089">
                  <c:v>15.445000000001015</c:v>
                </c:pt>
                <c:pt idx="3090">
                  <c:v>15.450000000001015</c:v>
                </c:pt>
                <c:pt idx="3091">
                  <c:v>15.455000000001016</c:v>
                </c:pt>
                <c:pt idx="3092">
                  <c:v>15.460000000001017</c:v>
                </c:pt>
                <c:pt idx="3093">
                  <c:v>15.465000000001018</c:v>
                </c:pt>
                <c:pt idx="3094">
                  <c:v>15.470000000001018</c:v>
                </c:pt>
                <c:pt idx="3095">
                  <c:v>15.475000000001019</c:v>
                </c:pt>
                <c:pt idx="3096">
                  <c:v>15.48000000000102</c:v>
                </c:pt>
                <c:pt idx="3097">
                  <c:v>15.485000000001021</c:v>
                </c:pt>
                <c:pt idx="3098">
                  <c:v>15.490000000001022</c:v>
                </c:pt>
                <c:pt idx="3099">
                  <c:v>15.495000000001022</c:v>
                </c:pt>
                <c:pt idx="3100">
                  <c:v>15.500000000001023</c:v>
                </c:pt>
                <c:pt idx="3101">
                  <c:v>15.505000000001024</c:v>
                </c:pt>
                <c:pt idx="3102">
                  <c:v>15.510000000001025</c:v>
                </c:pt>
                <c:pt idx="3103">
                  <c:v>15.515000000001026</c:v>
                </c:pt>
                <c:pt idx="3104">
                  <c:v>15.520000000001026</c:v>
                </c:pt>
                <c:pt idx="3105">
                  <c:v>15.525000000001027</c:v>
                </c:pt>
                <c:pt idx="3106">
                  <c:v>15.530000000001028</c:v>
                </c:pt>
                <c:pt idx="3107">
                  <c:v>15.535000000001029</c:v>
                </c:pt>
                <c:pt idx="3108">
                  <c:v>15.540000000001029</c:v>
                </c:pt>
                <c:pt idx="3109">
                  <c:v>15.54500000000103</c:v>
                </c:pt>
                <c:pt idx="3110">
                  <c:v>15.550000000001031</c:v>
                </c:pt>
                <c:pt idx="3111">
                  <c:v>15.555000000001032</c:v>
                </c:pt>
                <c:pt idx="3112">
                  <c:v>15.560000000001033</c:v>
                </c:pt>
                <c:pt idx="3113">
                  <c:v>15.565000000001033</c:v>
                </c:pt>
                <c:pt idx="3114">
                  <c:v>15.570000000001034</c:v>
                </c:pt>
                <c:pt idx="3115">
                  <c:v>15.575000000001035</c:v>
                </c:pt>
                <c:pt idx="3116">
                  <c:v>15.580000000001036</c:v>
                </c:pt>
                <c:pt idx="3117">
                  <c:v>15.585000000001036</c:v>
                </c:pt>
                <c:pt idx="3118">
                  <c:v>15.590000000001037</c:v>
                </c:pt>
                <c:pt idx="3119">
                  <c:v>15.595000000001038</c:v>
                </c:pt>
                <c:pt idx="3120">
                  <c:v>15.600000000001039</c:v>
                </c:pt>
                <c:pt idx="3121">
                  <c:v>15.60500000000104</c:v>
                </c:pt>
                <c:pt idx="3122">
                  <c:v>15.61000000000104</c:v>
                </c:pt>
                <c:pt idx="3123">
                  <c:v>15.615000000001041</c:v>
                </c:pt>
                <c:pt idx="3124">
                  <c:v>15.620000000001042</c:v>
                </c:pt>
                <c:pt idx="3125">
                  <c:v>15.625000000001043</c:v>
                </c:pt>
                <c:pt idx="3126">
                  <c:v>15.630000000001044</c:v>
                </c:pt>
                <c:pt idx="3127">
                  <c:v>15.635000000001044</c:v>
                </c:pt>
                <c:pt idx="3128">
                  <c:v>15.640000000001045</c:v>
                </c:pt>
                <c:pt idx="3129">
                  <c:v>15.645000000001046</c:v>
                </c:pt>
                <c:pt idx="3130">
                  <c:v>15.650000000001047</c:v>
                </c:pt>
                <c:pt idx="3131">
                  <c:v>15.655000000001047</c:v>
                </c:pt>
                <c:pt idx="3132">
                  <c:v>15.660000000001048</c:v>
                </c:pt>
                <c:pt idx="3133">
                  <c:v>15.665000000001049</c:v>
                </c:pt>
                <c:pt idx="3134">
                  <c:v>15.67000000000105</c:v>
                </c:pt>
                <c:pt idx="3135">
                  <c:v>15.675000000001051</c:v>
                </c:pt>
                <c:pt idx="3136">
                  <c:v>15.680000000001051</c:v>
                </c:pt>
                <c:pt idx="3137">
                  <c:v>15.685000000001052</c:v>
                </c:pt>
                <c:pt idx="3138">
                  <c:v>15.690000000001053</c:v>
                </c:pt>
                <c:pt idx="3139">
                  <c:v>15.695000000001054</c:v>
                </c:pt>
                <c:pt idx="3140">
                  <c:v>15.700000000001054</c:v>
                </c:pt>
                <c:pt idx="3141">
                  <c:v>15.705000000001055</c:v>
                </c:pt>
                <c:pt idx="3142">
                  <c:v>15.710000000001056</c:v>
                </c:pt>
                <c:pt idx="3143">
                  <c:v>15.715000000001057</c:v>
                </c:pt>
                <c:pt idx="3144">
                  <c:v>15.720000000001058</c:v>
                </c:pt>
                <c:pt idx="3145">
                  <c:v>15.725000000001058</c:v>
                </c:pt>
                <c:pt idx="3146">
                  <c:v>15.730000000001059</c:v>
                </c:pt>
                <c:pt idx="3147">
                  <c:v>15.73500000000106</c:v>
                </c:pt>
                <c:pt idx="3148">
                  <c:v>15.740000000001061</c:v>
                </c:pt>
                <c:pt idx="3149">
                  <c:v>15.745000000001061</c:v>
                </c:pt>
                <c:pt idx="3150">
                  <c:v>15.750000000001062</c:v>
                </c:pt>
                <c:pt idx="3151">
                  <c:v>15.755000000001063</c:v>
                </c:pt>
                <c:pt idx="3152">
                  <c:v>15.760000000001064</c:v>
                </c:pt>
                <c:pt idx="3153">
                  <c:v>15.765000000001065</c:v>
                </c:pt>
                <c:pt idx="3154">
                  <c:v>15.770000000001065</c:v>
                </c:pt>
                <c:pt idx="3155">
                  <c:v>15.775000000001066</c:v>
                </c:pt>
                <c:pt idx="3156">
                  <c:v>15.780000000001067</c:v>
                </c:pt>
                <c:pt idx="3157">
                  <c:v>15.785000000001068</c:v>
                </c:pt>
                <c:pt idx="3158">
                  <c:v>15.790000000001069</c:v>
                </c:pt>
                <c:pt idx="3159">
                  <c:v>15.795000000001069</c:v>
                </c:pt>
                <c:pt idx="3160">
                  <c:v>15.80000000000107</c:v>
                </c:pt>
                <c:pt idx="3161">
                  <c:v>15.805000000001071</c:v>
                </c:pt>
                <c:pt idx="3162">
                  <c:v>15.810000000001072</c:v>
                </c:pt>
                <c:pt idx="3163">
                  <c:v>15.815000000001072</c:v>
                </c:pt>
                <c:pt idx="3164">
                  <c:v>15.820000000001073</c:v>
                </c:pt>
                <c:pt idx="3165">
                  <c:v>15.825000000001074</c:v>
                </c:pt>
                <c:pt idx="3166">
                  <c:v>15.830000000001075</c:v>
                </c:pt>
                <c:pt idx="3167">
                  <c:v>15.835000000001076</c:v>
                </c:pt>
                <c:pt idx="3168">
                  <c:v>15.840000000001076</c:v>
                </c:pt>
                <c:pt idx="3169">
                  <c:v>15.845000000001077</c:v>
                </c:pt>
                <c:pt idx="3170">
                  <c:v>15.850000000001078</c:v>
                </c:pt>
                <c:pt idx="3171">
                  <c:v>15.855000000001079</c:v>
                </c:pt>
                <c:pt idx="3172">
                  <c:v>15.860000000001079</c:v>
                </c:pt>
                <c:pt idx="3173">
                  <c:v>15.86500000000108</c:v>
                </c:pt>
                <c:pt idx="3174">
                  <c:v>15.870000000001081</c:v>
                </c:pt>
                <c:pt idx="3175">
                  <c:v>15.875000000001082</c:v>
                </c:pt>
                <c:pt idx="3176">
                  <c:v>15.880000000001083</c:v>
                </c:pt>
                <c:pt idx="3177">
                  <c:v>15.885000000001083</c:v>
                </c:pt>
                <c:pt idx="3178">
                  <c:v>15.890000000001084</c:v>
                </c:pt>
                <c:pt idx="3179">
                  <c:v>15.895000000001085</c:v>
                </c:pt>
                <c:pt idx="3180">
                  <c:v>15.900000000001086</c:v>
                </c:pt>
                <c:pt idx="3181">
                  <c:v>15.905000000001086</c:v>
                </c:pt>
                <c:pt idx="3182">
                  <c:v>15.910000000001087</c:v>
                </c:pt>
                <c:pt idx="3183">
                  <c:v>15.915000000001088</c:v>
                </c:pt>
                <c:pt idx="3184">
                  <c:v>15.920000000001089</c:v>
                </c:pt>
                <c:pt idx="3185">
                  <c:v>15.92500000000109</c:v>
                </c:pt>
                <c:pt idx="3186">
                  <c:v>15.93000000000109</c:v>
                </c:pt>
                <c:pt idx="3187">
                  <c:v>15.935000000001091</c:v>
                </c:pt>
                <c:pt idx="3188">
                  <c:v>15.940000000001092</c:v>
                </c:pt>
                <c:pt idx="3189">
                  <c:v>15.945000000001093</c:v>
                </c:pt>
                <c:pt idx="3190">
                  <c:v>15.950000000001094</c:v>
                </c:pt>
                <c:pt idx="3191">
                  <c:v>15.955000000001094</c:v>
                </c:pt>
                <c:pt idx="3192">
                  <c:v>15.960000000001095</c:v>
                </c:pt>
                <c:pt idx="3193">
                  <c:v>15.965000000001096</c:v>
                </c:pt>
                <c:pt idx="3194">
                  <c:v>15.970000000001097</c:v>
                </c:pt>
                <c:pt idx="3195">
                  <c:v>15.975000000001097</c:v>
                </c:pt>
                <c:pt idx="3196">
                  <c:v>15.980000000001098</c:v>
                </c:pt>
                <c:pt idx="3197">
                  <c:v>15.985000000001099</c:v>
                </c:pt>
                <c:pt idx="3198">
                  <c:v>15.9900000000011</c:v>
                </c:pt>
                <c:pt idx="3199">
                  <c:v>15.995000000001101</c:v>
                </c:pt>
                <c:pt idx="3200">
                  <c:v>16.000000000001101</c:v>
                </c:pt>
                <c:pt idx="3201">
                  <c:v>16.0050000000011</c:v>
                </c:pt>
                <c:pt idx="3202">
                  <c:v>16.010000000001099</c:v>
                </c:pt>
                <c:pt idx="3203">
                  <c:v>16.015000000001098</c:v>
                </c:pt>
                <c:pt idx="3204">
                  <c:v>16.020000000001097</c:v>
                </c:pt>
                <c:pt idx="3205">
                  <c:v>16.025000000001096</c:v>
                </c:pt>
                <c:pt idx="3206">
                  <c:v>16.030000000001095</c:v>
                </c:pt>
                <c:pt idx="3207">
                  <c:v>16.035000000001094</c:v>
                </c:pt>
                <c:pt idx="3208">
                  <c:v>16.040000000001093</c:v>
                </c:pt>
                <c:pt idx="3209">
                  <c:v>16.045000000001092</c:v>
                </c:pt>
                <c:pt idx="3210">
                  <c:v>16.050000000001091</c:v>
                </c:pt>
                <c:pt idx="3211">
                  <c:v>16.05500000000109</c:v>
                </c:pt>
                <c:pt idx="3212">
                  <c:v>16.060000000001089</c:v>
                </c:pt>
                <c:pt idx="3213">
                  <c:v>16.065000000001088</c:v>
                </c:pt>
                <c:pt idx="3214">
                  <c:v>16.070000000001087</c:v>
                </c:pt>
                <c:pt idx="3215">
                  <c:v>16.075000000001086</c:v>
                </c:pt>
                <c:pt idx="3216">
                  <c:v>16.080000000001085</c:v>
                </c:pt>
                <c:pt idx="3217">
                  <c:v>16.085000000001084</c:v>
                </c:pt>
                <c:pt idx="3218">
                  <c:v>16.090000000001083</c:v>
                </c:pt>
                <c:pt idx="3219">
                  <c:v>16.095000000001082</c:v>
                </c:pt>
                <c:pt idx="3220">
                  <c:v>16.100000000001081</c:v>
                </c:pt>
                <c:pt idx="3221">
                  <c:v>16.10500000000108</c:v>
                </c:pt>
                <c:pt idx="3222">
                  <c:v>16.110000000001079</c:v>
                </c:pt>
                <c:pt idx="3223">
                  <c:v>16.115000000001078</c:v>
                </c:pt>
                <c:pt idx="3224">
                  <c:v>16.120000000001077</c:v>
                </c:pt>
                <c:pt idx="3225">
                  <c:v>16.125000000001076</c:v>
                </c:pt>
                <c:pt idx="3226">
                  <c:v>16.130000000001075</c:v>
                </c:pt>
                <c:pt idx="3227">
                  <c:v>16.135000000001074</c:v>
                </c:pt>
                <c:pt idx="3228">
                  <c:v>16.140000000001073</c:v>
                </c:pt>
                <c:pt idx="3229">
                  <c:v>16.145000000001072</c:v>
                </c:pt>
                <c:pt idx="3230">
                  <c:v>16.150000000001071</c:v>
                </c:pt>
                <c:pt idx="3231">
                  <c:v>16.155000000001071</c:v>
                </c:pt>
                <c:pt idx="3232">
                  <c:v>16.16000000000107</c:v>
                </c:pt>
                <c:pt idx="3233">
                  <c:v>16.165000000001069</c:v>
                </c:pt>
                <c:pt idx="3234">
                  <c:v>16.170000000001068</c:v>
                </c:pt>
                <c:pt idx="3235">
                  <c:v>16.175000000001067</c:v>
                </c:pt>
                <c:pt idx="3236">
                  <c:v>16.180000000001066</c:v>
                </c:pt>
                <c:pt idx="3237">
                  <c:v>16.185000000001065</c:v>
                </c:pt>
                <c:pt idx="3238">
                  <c:v>16.190000000001064</c:v>
                </c:pt>
                <c:pt idx="3239">
                  <c:v>16.195000000001063</c:v>
                </c:pt>
                <c:pt idx="3240">
                  <c:v>16.200000000001062</c:v>
                </c:pt>
                <c:pt idx="3241">
                  <c:v>16.205000000001061</c:v>
                </c:pt>
                <c:pt idx="3242">
                  <c:v>16.21000000000106</c:v>
                </c:pt>
                <c:pt idx="3243">
                  <c:v>16.215000000001059</c:v>
                </c:pt>
                <c:pt idx="3244">
                  <c:v>16.220000000001058</c:v>
                </c:pt>
                <c:pt idx="3245">
                  <c:v>16.225000000001057</c:v>
                </c:pt>
                <c:pt idx="3246">
                  <c:v>16.230000000001056</c:v>
                </c:pt>
                <c:pt idx="3247">
                  <c:v>16.235000000001055</c:v>
                </c:pt>
                <c:pt idx="3248">
                  <c:v>16.240000000001054</c:v>
                </c:pt>
                <c:pt idx="3249">
                  <c:v>16.245000000001053</c:v>
                </c:pt>
                <c:pt idx="3250">
                  <c:v>16.250000000001052</c:v>
                </c:pt>
                <c:pt idx="3251">
                  <c:v>16.255000000001051</c:v>
                </c:pt>
                <c:pt idx="3252">
                  <c:v>16.26000000000105</c:v>
                </c:pt>
                <c:pt idx="3253">
                  <c:v>16.265000000001049</c:v>
                </c:pt>
                <c:pt idx="3254">
                  <c:v>16.270000000001048</c:v>
                </c:pt>
                <c:pt idx="3255">
                  <c:v>16.275000000001047</c:v>
                </c:pt>
                <c:pt idx="3256">
                  <c:v>16.280000000001046</c:v>
                </c:pt>
                <c:pt idx="3257">
                  <c:v>16.285000000001045</c:v>
                </c:pt>
                <c:pt idx="3258">
                  <c:v>16.290000000001044</c:v>
                </c:pt>
                <c:pt idx="3259">
                  <c:v>16.295000000001043</c:v>
                </c:pt>
                <c:pt idx="3260">
                  <c:v>16.300000000001042</c:v>
                </c:pt>
                <c:pt idx="3261">
                  <c:v>16.305000000001041</c:v>
                </c:pt>
                <c:pt idx="3262">
                  <c:v>16.31000000000104</c:v>
                </c:pt>
                <c:pt idx="3263">
                  <c:v>16.315000000001039</c:v>
                </c:pt>
                <c:pt idx="3264">
                  <c:v>16.320000000001038</c:v>
                </c:pt>
                <c:pt idx="3265">
                  <c:v>16.325000000001037</c:v>
                </c:pt>
                <c:pt idx="3266">
                  <c:v>16.330000000001036</c:v>
                </c:pt>
                <c:pt idx="3267">
                  <c:v>16.335000000001035</c:v>
                </c:pt>
                <c:pt idx="3268">
                  <c:v>16.340000000001034</c:v>
                </c:pt>
                <c:pt idx="3269">
                  <c:v>16.345000000001033</c:v>
                </c:pt>
                <c:pt idx="3270">
                  <c:v>16.350000000001032</c:v>
                </c:pt>
                <c:pt idx="3271">
                  <c:v>16.355000000001031</c:v>
                </c:pt>
                <c:pt idx="3272">
                  <c:v>16.36000000000103</c:v>
                </c:pt>
                <c:pt idx="3273">
                  <c:v>16.365000000001029</c:v>
                </c:pt>
                <c:pt idx="3274">
                  <c:v>16.370000000001028</c:v>
                </c:pt>
                <c:pt idx="3275">
                  <c:v>16.375000000001027</c:v>
                </c:pt>
                <c:pt idx="3276">
                  <c:v>16.380000000001026</c:v>
                </c:pt>
                <c:pt idx="3277">
                  <c:v>16.385000000001025</c:v>
                </c:pt>
                <c:pt idx="3278">
                  <c:v>16.390000000001024</c:v>
                </c:pt>
                <c:pt idx="3279">
                  <c:v>16.395000000001023</c:v>
                </c:pt>
                <c:pt idx="3280">
                  <c:v>16.400000000001022</c:v>
                </c:pt>
                <c:pt idx="3281">
                  <c:v>16.405000000001021</c:v>
                </c:pt>
                <c:pt idx="3282">
                  <c:v>16.41000000000102</c:v>
                </c:pt>
                <c:pt idx="3283">
                  <c:v>16.415000000001019</c:v>
                </c:pt>
                <c:pt idx="3284">
                  <c:v>16.420000000001018</c:v>
                </c:pt>
                <c:pt idx="3285">
                  <c:v>16.425000000001017</c:v>
                </c:pt>
                <c:pt idx="3286">
                  <c:v>16.430000000001016</c:v>
                </c:pt>
                <c:pt idx="3287">
                  <c:v>16.435000000001015</c:v>
                </c:pt>
                <c:pt idx="3288">
                  <c:v>16.440000000001014</c:v>
                </c:pt>
                <c:pt idx="3289">
                  <c:v>16.445000000001013</c:v>
                </c:pt>
                <c:pt idx="3290">
                  <c:v>16.450000000001012</c:v>
                </c:pt>
                <c:pt idx="3291">
                  <c:v>16.455000000001011</c:v>
                </c:pt>
                <c:pt idx="3292">
                  <c:v>16.46000000000101</c:v>
                </c:pt>
                <c:pt idx="3293">
                  <c:v>16.465000000001009</c:v>
                </c:pt>
                <c:pt idx="3294">
                  <c:v>16.470000000001008</c:v>
                </c:pt>
                <c:pt idx="3295">
                  <c:v>16.475000000001007</c:v>
                </c:pt>
                <c:pt idx="3296">
                  <c:v>16.480000000001006</c:v>
                </c:pt>
                <c:pt idx="3297">
                  <c:v>16.485000000001005</c:v>
                </c:pt>
                <c:pt idx="3298">
                  <c:v>16.490000000001004</c:v>
                </c:pt>
                <c:pt idx="3299">
                  <c:v>16.495000000001003</c:v>
                </c:pt>
                <c:pt idx="3300">
                  <c:v>16.500000000001002</c:v>
                </c:pt>
                <c:pt idx="3301">
                  <c:v>16.505000000001001</c:v>
                </c:pt>
                <c:pt idx="3302">
                  <c:v>16.510000000001</c:v>
                </c:pt>
                <c:pt idx="3303">
                  <c:v>16.515000000000999</c:v>
                </c:pt>
                <c:pt idx="3304">
                  <c:v>16.520000000000998</c:v>
                </c:pt>
                <c:pt idx="3305">
                  <c:v>16.525000000000997</c:v>
                </c:pt>
                <c:pt idx="3306">
                  <c:v>16.530000000000996</c:v>
                </c:pt>
                <c:pt idx="3307">
                  <c:v>16.535000000000995</c:v>
                </c:pt>
                <c:pt idx="3308">
                  <c:v>16.540000000000994</c:v>
                </c:pt>
                <c:pt idx="3309">
                  <c:v>16.545000000000993</c:v>
                </c:pt>
                <c:pt idx="3310">
                  <c:v>16.550000000000992</c:v>
                </c:pt>
                <c:pt idx="3311">
                  <c:v>16.555000000000991</c:v>
                </c:pt>
                <c:pt idx="3312">
                  <c:v>16.56000000000099</c:v>
                </c:pt>
                <c:pt idx="3313">
                  <c:v>16.565000000000989</c:v>
                </c:pt>
                <c:pt idx="3314">
                  <c:v>16.570000000000988</c:v>
                </c:pt>
                <c:pt idx="3315">
                  <c:v>16.575000000000987</c:v>
                </c:pt>
                <c:pt idx="3316">
                  <c:v>16.580000000000986</c:v>
                </c:pt>
                <c:pt idx="3317">
                  <c:v>16.585000000000985</c:v>
                </c:pt>
                <c:pt idx="3318">
                  <c:v>16.590000000000984</c:v>
                </c:pt>
                <c:pt idx="3319">
                  <c:v>16.595000000000983</c:v>
                </c:pt>
                <c:pt idx="3320">
                  <c:v>16.600000000000982</c:v>
                </c:pt>
                <c:pt idx="3321">
                  <c:v>16.605000000000981</c:v>
                </c:pt>
                <c:pt idx="3322">
                  <c:v>16.61000000000098</c:v>
                </c:pt>
                <c:pt idx="3323">
                  <c:v>16.615000000000979</c:v>
                </c:pt>
                <c:pt idx="3324">
                  <c:v>16.620000000000978</c:v>
                </c:pt>
                <c:pt idx="3325">
                  <c:v>16.625000000000977</c:v>
                </c:pt>
                <c:pt idx="3326">
                  <c:v>16.630000000000976</c:v>
                </c:pt>
                <c:pt idx="3327">
                  <c:v>16.635000000000975</c:v>
                </c:pt>
                <c:pt idx="3328">
                  <c:v>16.640000000000974</c:v>
                </c:pt>
                <c:pt idx="3329">
                  <c:v>16.645000000000973</c:v>
                </c:pt>
                <c:pt idx="3330">
                  <c:v>16.650000000000972</c:v>
                </c:pt>
                <c:pt idx="3331">
                  <c:v>16.655000000000971</c:v>
                </c:pt>
                <c:pt idx="3332">
                  <c:v>16.66000000000097</c:v>
                </c:pt>
                <c:pt idx="3333">
                  <c:v>16.665000000000969</c:v>
                </c:pt>
                <c:pt idx="3334">
                  <c:v>16.670000000000968</c:v>
                </c:pt>
                <c:pt idx="3335">
                  <c:v>16.675000000000967</c:v>
                </c:pt>
                <c:pt idx="3336">
                  <c:v>16.680000000000966</c:v>
                </c:pt>
                <c:pt idx="3337">
                  <c:v>16.685000000000965</c:v>
                </c:pt>
                <c:pt idx="3338">
                  <c:v>16.690000000000964</c:v>
                </c:pt>
                <c:pt idx="3339">
                  <c:v>16.695000000000963</c:v>
                </c:pt>
                <c:pt idx="3340">
                  <c:v>16.700000000000962</c:v>
                </c:pt>
                <c:pt idx="3341">
                  <c:v>16.705000000000961</c:v>
                </c:pt>
                <c:pt idx="3342">
                  <c:v>16.71000000000096</c:v>
                </c:pt>
                <c:pt idx="3343">
                  <c:v>16.715000000000959</c:v>
                </c:pt>
                <c:pt idx="3344">
                  <c:v>16.720000000000958</c:v>
                </c:pt>
                <c:pt idx="3345">
                  <c:v>16.725000000000957</c:v>
                </c:pt>
                <c:pt idx="3346">
                  <c:v>16.730000000000956</c:v>
                </c:pt>
                <c:pt idx="3347">
                  <c:v>16.735000000000955</c:v>
                </c:pt>
                <c:pt idx="3348">
                  <c:v>16.740000000000954</c:v>
                </c:pt>
                <c:pt idx="3349">
                  <c:v>16.745000000000953</c:v>
                </c:pt>
                <c:pt idx="3350">
                  <c:v>16.750000000000952</c:v>
                </c:pt>
                <c:pt idx="3351">
                  <c:v>16.755000000000951</c:v>
                </c:pt>
                <c:pt idx="3352">
                  <c:v>16.76000000000095</c:v>
                </c:pt>
                <c:pt idx="3353">
                  <c:v>16.765000000000949</c:v>
                </c:pt>
                <c:pt idx="3354">
                  <c:v>16.770000000000948</c:v>
                </c:pt>
                <c:pt idx="3355">
                  <c:v>16.775000000000947</c:v>
                </c:pt>
                <c:pt idx="3356">
                  <c:v>16.780000000000946</c:v>
                </c:pt>
                <c:pt idx="3357">
                  <c:v>16.785000000000945</c:v>
                </c:pt>
                <c:pt idx="3358">
                  <c:v>16.790000000000944</c:v>
                </c:pt>
                <c:pt idx="3359">
                  <c:v>16.795000000000943</c:v>
                </c:pt>
                <c:pt idx="3360">
                  <c:v>16.800000000000942</c:v>
                </c:pt>
                <c:pt idx="3361">
                  <c:v>16.805000000000941</c:v>
                </c:pt>
                <c:pt idx="3362">
                  <c:v>16.81000000000094</c:v>
                </c:pt>
                <c:pt idx="3363">
                  <c:v>16.815000000000939</c:v>
                </c:pt>
                <c:pt idx="3364">
                  <c:v>16.820000000000938</c:v>
                </c:pt>
                <c:pt idx="3365">
                  <c:v>16.825000000000937</c:v>
                </c:pt>
                <c:pt idx="3366">
                  <c:v>16.830000000000936</c:v>
                </c:pt>
                <c:pt idx="3367">
                  <c:v>16.835000000000935</c:v>
                </c:pt>
                <c:pt idx="3368">
                  <c:v>16.840000000000934</c:v>
                </c:pt>
                <c:pt idx="3369">
                  <c:v>16.845000000000933</c:v>
                </c:pt>
                <c:pt idx="3370">
                  <c:v>16.850000000000932</c:v>
                </c:pt>
                <c:pt idx="3371">
                  <c:v>16.855000000000931</c:v>
                </c:pt>
                <c:pt idx="3372">
                  <c:v>16.86000000000093</c:v>
                </c:pt>
                <c:pt idx="3373">
                  <c:v>16.865000000000929</c:v>
                </c:pt>
                <c:pt idx="3374">
                  <c:v>16.870000000000928</c:v>
                </c:pt>
                <c:pt idx="3375">
                  <c:v>16.875000000000927</c:v>
                </c:pt>
                <c:pt idx="3376">
                  <c:v>16.880000000000926</c:v>
                </c:pt>
                <c:pt idx="3377">
                  <c:v>16.885000000000925</c:v>
                </c:pt>
                <c:pt idx="3378">
                  <c:v>16.890000000000924</c:v>
                </c:pt>
                <c:pt idx="3379">
                  <c:v>16.895000000000923</c:v>
                </c:pt>
                <c:pt idx="3380">
                  <c:v>16.900000000000922</c:v>
                </c:pt>
                <c:pt idx="3381">
                  <c:v>16.905000000000921</c:v>
                </c:pt>
                <c:pt idx="3382">
                  <c:v>16.91000000000092</c:v>
                </c:pt>
                <c:pt idx="3383">
                  <c:v>16.915000000000919</c:v>
                </c:pt>
                <c:pt idx="3384">
                  <c:v>16.920000000000918</c:v>
                </c:pt>
                <c:pt idx="3385">
                  <c:v>16.925000000000917</c:v>
                </c:pt>
                <c:pt idx="3386">
                  <c:v>16.930000000000916</c:v>
                </c:pt>
                <c:pt idx="3387">
                  <c:v>16.935000000000915</c:v>
                </c:pt>
                <c:pt idx="3388">
                  <c:v>16.940000000000914</c:v>
                </c:pt>
                <c:pt idx="3389">
                  <c:v>16.945000000000913</c:v>
                </c:pt>
                <c:pt idx="3390">
                  <c:v>16.950000000000912</c:v>
                </c:pt>
                <c:pt idx="3391">
                  <c:v>16.955000000000911</c:v>
                </c:pt>
                <c:pt idx="3392">
                  <c:v>16.96000000000091</c:v>
                </c:pt>
                <c:pt idx="3393">
                  <c:v>16.965000000000909</c:v>
                </c:pt>
                <c:pt idx="3394">
                  <c:v>16.970000000000908</c:v>
                </c:pt>
                <c:pt idx="3395">
                  <c:v>16.975000000000907</c:v>
                </c:pt>
                <c:pt idx="3396">
                  <c:v>16.980000000000906</c:v>
                </c:pt>
                <c:pt idx="3397">
                  <c:v>16.985000000000905</c:v>
                </c:pt>
                <c:pt idx="3398">
                  <c:v>16.990000000000904</c:v>
                </c:pt>
                <c:pt idx="3399">
                  <c:v>16.995000000000903</c:v>
                </c:pt>
                <c:pt idx="3400">
                  <c:v>17.000000000000902</c:v>
                </c:pt>
                <c:pt idx="3401">
                  <c:v>17.005000000000901</c:v>
                </c:pt>
                <c:pt idx="3402">
                  <c:v>17.0100000000009</c:v>
                </c:pt>
                <c:pt idx="3403">
                  <c:v>17.015000000000899</c:v>
                </c:pt>
                <c:pt idx="3404">
                  <c:v>17.020000000000898</c:v>
                </c:pt>
                <c:pt idx="3405">
                  <c:v>17.025000000000897</c:v>
                </c:pt>
                <c:pt idx="3406">
                  <c:v>17.030000000000896</c:v>
                </c:pt>
                <c:pt idx="3407">
                  <c:v>17.035000000000895</c:v>
                </c:pt>
                <c:pt idx="3408">
                  <c:v>17.040000000000894</c:v>
                </c:pt>
                <c:pt idx="3409">
                  <c:v>17.045000000000893</c:v>
                </c:pt>
                <c:pt idx="3410">
                  <c:v>17.050000000000892</c:v>
                </c:pt>
                <c:pt idx="3411">
                  <c:v>17.055000000000891</c:v>
                </c:pt>
                <c:pt idx="3412">
                  <c:v>17.06000000000089</c:v>
                </c:pt>
                <c:pt idx="3413">
                  <c:v>17.065000000000889</c:v>
                </c:pt>
                <c:pt idx="3414">
                  <c:v>17.070000000000888</c:v>
                </c:pt>
                <c:pt idx="3415">
                  <c:v>17.075000000000887</c:v>
                </c:pt>
                <c:pt idx="3416">
                  <c:v>17.080000000000886</c:v>
                </c:pt>
                <c:pt idx="3417">
                  <c:v>17.085000000000885</c:v>
                </c:pt>
                <c:pt idx="3418">
                  <c:v>17.090000000000884</c:v>
                </c:pt>
                <c:pt idx="3419">
                  <c:v>17.095000000000883</c:v>
                </c:pt>
                <c:pt idx="3420">
                  <c:v>17.100000000000882</c:v>
                </c:pt>
                <c:pt idx="3421">
                  <c:v>17.105000000000881</c:v>
                </c:pt>
                <c:pt idx="3422">
                  <c:v>17.110000000000881</c:v>
                </c:pt>
                <c:pt idx="3423">
                  <c:v>17.11500000000088</c:v>
                </c:pt>
                <c:pt idx="3424">
                  <c:v>17.120000000000879</c:v>
                </c:pt>
                <c:pt idx="3425">
                  <c:v>17.125000000000878</c:v>
                </c:pt>
                <c:pt idx="3426">
                  <c:v>17.130000000000877</c:v>
                </c:pt>
                <c:pt idx="3427">
                  <c:v>17.135000000000876</c:v>
                </c:pt>
                <c:pt idx="3428">
                  <c:v>17.140000000000875</c:v>
                </c:pt>
                <c:pt idx="3429">
                  <c:v>17.145000000000874</c:v>
                </c:pt>
                <c:pt idx="3430">
                  <c:v>17.150000000000873</c:v>
                </c:pt>
                <c:pt idx="3431">
                  <c:v>17.155000000000872</c:v>
                </c:pt>
                <c:pt idx="3432">
                  <c:v>17.160000000000871</c:v>
                </c:pt>
                <c:pt idx="3433">
                  <c:v>17.16500000000087</c:v>
                </c:pt>
                <c:pt idx="3434">
                  <c:v>17.170000000000869</c:v>
                </c:pt>
                <c:pt idx="3435">
                  <c:v>17.175000000000868</c:v>
                </c:pt>
                <c:pt idx="3436">
                  <c:v>17.180000000000867</c:v>
                </c:pt>
                <c:pt idx="3437">
                  <c:v>17.185000000000866</c:v>
                </c:pt>
                <c:pt idx="3438">
                  <c:v>17.190000000000865</c:v>
                </c:pt>
                <c:pt idx="3439">
                  <c:v>17.195000000000864</c:v>
                </c:pt>
                <c:pt idx="3440">
                  <c:v>17.200000000000863</c:v>
                </c:pt>
                <c:pt idx="3441">
                  <c:v>17.205000000000862</c:v>
                </c:pt>
                <c:pt idx="3442">
                  <c:v>17.210000000000861</c:v>
                </c:pt>
                <c:pt idx="3443">
                  <c:v>17.21500000000086</c:v>
                </c:pt>
                <c:pt idx="3444">
                  <c:v>17.220000000000859</c:v>
                </c:pt>
                <c:pt idx="3445">
                  <c:v>17.225000000000858</c:v>
                </c:pt>
                <c:pt idx="3446">
                  <c:v>17.230000000000857</c:v>
                </c:pt>
                <c:pt idx="3447">
                  <c:v>17.235000000000856</c:v>
                </c:pt>
                <c:pt idx="3448">
                  <c:v>17.240000000000855</c:v>
                </c:pt>
                <c:pt idx="3449">
                  <c:v>17.245000000000854</c:v>
                </c:pt>
                <c:pt idx="3450">
                  <c:v>17.250000000000853</c:v>
                </c:pt>
                <c:pt idx="3451">
                  <c:v>17.255000000000852</c:v>
                </c:pt>
                <c:pt idx="3452">
                  <c:v>17.260000000000851</c:v>
                </c:pt>
                <c:pt idx="3453">
                  <c:v>17.26500000000085</c:v>
                </c:pt>
                <c:pt idx="3454">
                  <c:v>17.270000000000849</c:v>
                </c:pt>
                <c:pt idx="3455">
                  <c:v>17.275000000000848</c:v>
                </c:pt>
                <c:pt idx="3456">
                  <c:v>17.280000000000847</c:v>
                </c:pt>
                <c:pt idx="3457">
                  <c:v>17.285000000000846</c:v>
                </c:pt>
                <c:pt idx="3458">
                  <c:v>17.290000000000845</c:v>
                </c:pt>
                <c:pt idx="3459">
                  <c:v>17.295000000000844</c:v>
                </c:pt>
                <c:pt idx="3460">
                  <c:v>17.300000000000843</c:v>
                </c:pt>
                <c:pt idx="3461">
                  <c:v>17.305000000000842</c:v>
                </c:pt>
                <c:pt idx="3462">
                  <c:v>17.310000000000841</c:v>
                </c:pt>
                <c:pt idx="3463">
                  <c:v>17.31500000000084</c:v>
                </c:pt>
                <c:pt idx="3464">
                  <c:v>17.320000000000839</c:v>
                </c:pt>
                <c:pt idx="3465">
                  <c:v>17.325000000000838</c:v>
                </c:pt>
                <c:pt idx="3466">
                  <c:v>17.330000000000837</c:v>
                </c:pt>
                <c:pt idx="3467">
                  <c:v>17.335000000000836</c:v>
                </c:pt>
                <c:pt idx="3468">
                  <c:v>17.340000000000835</c:v>
                </c:pt>
                <c:pt idx="3469">
                  <c:v>17.345000000000834</c:v>
                </c:pt>
                <c:pt idx="3470">
                  <c:v>17.350000000000833</c:v>
                </c:pt>
                <c:pt idx="3471">
                  <c:v>17.355000000000832</c:v>
                </c:pt>
                <c:pt idx="3472">
                  <c:v>17.360000000000831</c:v>
                </c:pt>
                <c:pt idx="3473">
                  <c:v>17.36500000000083</c:v>
                </c:pt>
                <c:pt idx="3474">
                  <c:v>17.370000000000829</c:v>
                </c:pt>
                <c:pt idx="3475">
                  <c:v>17.375000000000828</c:v>
                </c:pt>
                <c:pt idx="3476">
                  <c:v>17.380000000000827</c:v>
                </c:pt>
                <c:pt idx="3477">
                  <c:v>17.385000000000826</c:v>
                </c:pt>
                <c:pt idx="3478">
                  <c:v>17.390000000000825</c:v>
                </c:pt>
                <c:pt idx="3479">
                  <c:v>17.395000000000824</c:v>
                </c:pt>
                <c:pt idx="3480">
                  <c:v>17.400000000000823</c:v>
                </c:pt>
                <c:pt idx="3481">
                  <c:v>17.405000000000822</c:v>
                </c:pt>
                <c:pt idx="3482">
                  <c:v>17.410000000000821</c:v>
                </c:pt>
                <c:pt idx="3483">
                  <c:v>17.41500000000082</c:v>
                </c:pt>
                <c:pt idx="3484">
                  <c:v>17.420000000000819</c:v>
                </c:pt>
                <c:pt idx="3485">
                  <c:v>17.425000000000818</c:v>
                </c:pt>
                <c:pt idx="3486">
                  <c:v>17.430000000000817</c:v>
                </c:pt>
                <c:pt idx="3487">
                  <c:v>17.435000000000816</c:v>
                </c:pt>
                <c:pt idx="3488">
                  <c:v>17.440000000000815</c:v>
                </c:pt>
                <c:pt idx="3489">
                  <c:v>17.445000000000814</c:v>
                </c:pt>
                <c:pt idx="3490">
                  <c:v>17.450000000000813</c:v>
                </c:pt>
                <c:pt idx="3491">
                  <c:v>17.455000000000812</c:v>
                </c:pt>
                <c:pt idx="3492">
                  <c:v>17.460000000000811</c:v>
                </c:pt>
                <c:pt idx="3493">
                  <c:v>17.46500000000081</c:v>
                </c:pt>
                <c:pt idx="3494">
                  <c:v>17.470000000000809</c:v>
                </c:pt>
                <c:pt idx="3495">
                  <c:v>17.475000000000808</c:v>
                </c:pt>
                <c:pt idx="3496">
                  <c:v>17.480000000000807</c:v>
                </c:pt>
                <c:pt idx="3497">
                  <c:v>17.485000000000806</c:v>
                </c:pt>
                <c:pt idx="3498">
                  <c:v>17.490000000000805</c:v>
                </c:pt>
                <c:pt idx="3499">
                  <c:v>17.495000000000804</c:v>
                </c:pt>
                <c:pt idx="3500">
                  <c:v>17.500000000000803</c:v>
                </c:pt>
                <c:pt idx="3501">
                  <c:v>17.505000000000802</c:v>
                </c:pt>
                <c:pt idx="3502">
                  <c:v>17.510000000000801</c:v>
                </c:pt>
                <c:pt idx="3503">
                  <c:v>17.5150000000008</c:v>
                </c:pt>
                <c:pt idx="3504">
                  <c:v>17.520000000000799</c:v>
                </c:pt>
                <c:pt idx="3505">
                  <c:v>17.525000000000798</c:v>
                </c:pt>
                <c:pt idx="3506">
                  <c:v>17.530000000000797</c:v>
                </c:pt>
                <c:pt idx="3507">
                  <c:v>17.535000000000796</c:v>
                </c:pt>
                <c:pt idx="3508">
                  <c:v>17.540000000000795</c:v>
                </c:pt>
                <c:pt idx="3509">
                  <c:v>17.545000000000794</c:v>
                </c:pt>
                <c:pt idx="3510">
                  <c:v>17.550000000000793</c:v>
                </c:pt>
                <c:pt idx="3511">
                  <c:v>17.555000000000792</c:v>
                </c:pt>
                <c:pt idx="3512">
                  <c:v>17.560000000000791</c:v>
                </c:pt>
                <c:pt idx="3513">
                  <c:v>17.56500000000079</c:v>
                </c:pt>
                <c:pt idx="3514">
                  <c:v>17.570000000000789</c:v>
                </c:pt>
                <c:pt idx="3515">
                  <c:v>17.575000000000788</c:v>
                </c:pt>
                <c:pt idx="3516">
                  <c:v>17.580000000000787</c:v>
                </c:pt>
                <c:pt idx="3517">
                  <c:v>17.585000000000786</c:v>
                </c:pt>
                <c:pt idx="3518">
                  <c:v>17.590000000000785</c:v>
                </c:pt>
                <c:pt idx="3519">
                  <c:v>17.595000000000784</c:v>
                </c:pt>
                <c:pt idx="3520">
                  <c:v>17.600000000000783</c:v>
                </c:pt>
                <c:pt idx="3521">
                  <c:v>17.605000000000782</c:v>
                </c:pt>
                <c:pt idx="3522">
                  <c:v>17.610000000000781</c:v>
                </c:pt>
                <c:pt idx="3523">
                  <c:v>17.61500000000078</c:v>
                </c:pt>
                <c:pt idx="3524">
                  <c:v>17.620000000000779</c:v>
                </c:pt>
                <c:pt idx="3525">
                  <c:v>17.625000000000778</c:v>
                </c:pt>
                <c:pt idx="3526">
                  <c:v>17.630000000000777</c:v>
                </c:pt>
                <c:pt idx="3527">
                  <c:v>17.635000000000776</c:v>
                </c:pt>
                <c:pt idx="3528">
                  <c:v>17.640000000000775</c:v>
                </c:pt>
                <c:pt idx="3529">
                  <c:v>17.645000000000774</c:v>
                </c:pt>
                <c:pt idx="3530">
                  <c:v>17.650000000000773</c:v>
                </c:pt>
                <c:pt idx="3531">
                  <c:v>17.655000000000772</c:v>
                </c:pt>
                <c:pt idx="3532">
                  <c:v>17.660000000000771</c:v>
                </c:pt>
                <c:pt idx="3533">
                  <c:v>17.66500000000077</c:v>
                </c:pt>
                <c:pt idx="3534">
                  <c:v>17.670000000000769</c:v>
                </c:pt>
                <c:pt idx="3535">
                  <c:v>17.675000000000768</c:v>
                </c:pt>
                <c:pt idx="3536">
                  <c:v>17.680000000000767</c:v>
                </c:pt>
                <c:pt idx="3537">
                  <c:v>17.685000000000766</c:v>
                </c:pt>
                <c:pt idx="3538">
                  <c:v>17.690000000000765</c:v>
                </c:pt>
                <c:pt idx="3539">
                  <c:v>17.695000000000764</c:v>
                </c:pt>
                <c:pt idx="3540">
                  <c:v>17.700000000000763</c:v>
                </c:pt>
                <c:pt idx="3541">
                  <c:v>17.705000000000762</c:v>
                </c:pt>
                <c:pt idx="3542">
                  <c:v>17.710000000000761</c:v>
                </c:pt>
                <c:pt idx="3543">
                  <c:v>17.71500000000076</c:v>
                </c:pt>
                <c:pt idx="3544">
                  <c:v>17.720000000000759</c:v>
                </c:pt>
                <c:pt idx="3545">
                  <c:v>17.725000000000758</c:v>
                </c:pt>
                <c:pt idx="3546">
                  <c:v>17.730000000000757</c:v>
                </c:pt>
                <c:pt idx="3547">
                  <c:v>17.735000000000756</c:v>
                </c:pt>
                <c:pt idx="3548">
                  <c:v>17.740000000000755</c:v>
                </c:pt>
                <c:pt idx="3549">
                  <c:v>17.745000000000754</c:v>
                </c:pt>
                <c:pt idx="3550">
                  <c:v>17.750000000000753</c:v>
                </c:pt>
                <c:pt idx="3551">
                  <c:v>17.755000000000752</c:v>
                </c:pt>
                <c:pt idx="3552">
                  <c:v>17.760000000000751</c:v>
                </c:pt>
                <c:pt idx="3553">
                  <c:v>17.76500000000075</c:v>
                </c:pt>
                <c:pt idx="3554">
                  <c:v>17.770000000000749</c:v>
                </c:pt>
                <c:pt idx="3555">
                  <c:v>17.775000000000748</c:v>
                </c:pt>
                <c:pt idx="3556">
                  <c:v>17.780000000000747</c:v>
                </c:pt>
                <c:pt idx="3557">
                  <c:v>17.785000000000746</c:v>
                </c:pt>
                <c:pt idx="3558">
                  <c:v>17.790000000000745</c:v>
                </c:pt>
                <c:pt idx="3559">
                  <c:v>17.795000000000744</c:v>
                </c:pt>
                <c:pt idx="3560">
                  <c:v>17.800000000000743</c:v>
                </c:pt>
                <c:pt idx="3561">
                  <c:v>17.805000000000742</c:v>
                </c:pt>
                <c:pt idx="3562">
                  <c:v>17.810000000000741</c:v>
                </c:pt>
                <c:pt idx="3563">
                  <c:v>17.81500000000074</c:v>
                </c:pt>
                <c:pt idx="3564">
                  <c:v>17.820000000000739</c:v>
                </c:pt>
                <c:pt idx="3565">
                  <c:v>17.825000000000738</c:v>
                </c:pt>
                <c:pt idx="3566">
                  <c:v>17.830000000000737</c:v>
                </c:pt>
                <c:pt idx="3567">
                  <c:v>17.835000000000736</c:v>
                </c:pt>
                <c:pt idx="3568">
                  <c:v>17.840000000000735</c:v>
                </c:pt>
                <c:pt idx="3569">
                  <c:v>17.845000000000734</c:v>
                </c:pt>
                <c:pt idx="3570">
                  <c:v>17.850000000000733</c:v>
                </c:pt>
                <c:pt idx="3571">
                  <c:v>17.855000000000732</c:v>
                </c:pt>
                <c:pt idx="3572">
                  <c:v>17.860000000000731</c:v>
                </c:pt>
                <c:pt idx="3573">
                  <c:v>17.86500000000073</c:v>
                </c:pt>
                <c:pt idx="3574">
                  <c:v>17.870000000000729</c:v>
                </c:pt>
                <c:pt idx="3575">
                  <c:v>17.875000000000728</c:v>
                </c:pt>
                <c:pt idx="3576">
                  <c:v>17.880000000000727</c:v>
                </c:pt>
                <c:pt idx="3577">
                  <c:v>17.885000000000726</c:v>
                </c:pt>
                <c:pt idx="3578">
                  <c:v>17.890000000000725</c:v>
                </c:pt>
                <c:pt idx="3579">
                  <c:v>17.895000000000724</c:v>
                </c:pt>
                <c:pt idx="3580">
                  <c:v>17.900000000000723</c:v>
                </c:pt>
                <c:pt idx="3581">
                  <c:v>17.905000000000722</c:v>
                </c:pt>
                <c:pt idx="3582">
                  <c:v>17.910000000000721</c:v>
                </c:pt>
                <c:pt idx="3583">
                  <c:v>17.91500000000072</c:v>
                </c:pt>
                <c:pt idx="3584">
                  <c:v>17.920000000000719</c:v>
                </c:pt>
                <c:pt idx="3585">
                  <c:v>17.925000000000718</c:v>
                </c:pt>
                <c:pt idx="3586">
                  <c:v>17.930000000000717</c:v>
                </c:pt>
                <c:pt idx="3587">
                  <c:v>17.935000000000716</c:v>
                </c:pt>
                <c:pt idx="3588">
                  <c:v>17.940000000000715</c:v>
                </c:pt>
                <c:pt idx="3589">
                  <c:v>17.945000000000714</c:v>
                </c:pt>
                <c:pt idx="3590">
                  <c:v>17.950000000000713</c:v>
                </c:pt>
                <c:pt idx="3591">
                  <c:v>17.955000000000712</c:v>
                </c:pt>
                <c:pt idx="3592">
                  <c:v>17.960000000000711</c:v>
                </c:pt>
                <c:pt idx="3593">
                  <c:v>17.96500000000071</c:v>
                </c:pt>
                <c:pt idx="3594">
                  <c:v>17.970000000000709</c:v>
                </c:pt>
                <c:pt idx="3595">
                  <c:v>17.975000000000708</c:v>
                </c:pt>
                <c:pt idx="3596">
                  <c:v>17.980000000000707</c:v>
                </c:pt>
                <c:pt idx="3597">
                  <c:v>17.985000000000706</c:v>
                </c:pt>
                <c:pt idx="3598">
                  <c:v>17.990000000000705</c:v>
                </c:pt>
                <c:pt idx="3599">
                  <c:v>17.995000000000704</c:v>
                </c:pt>
                <c:pt idx="3600">
                  <c:v>18.000000000000703</c:v>
                </c:pt>
                <c:pt idx="3601">
                  <c:v>18.005000000000702</c:v>
                </c:pt>
                <c:pt idx="3602">
                  <c:v>18.010000000000701</c:v>
                </c:pt>
                <c:pt idx="3603">
                  <c:v>18.0150000000007</c:v>
                </c:pt>
                <c:pt idx="3604">
                  <c:v>18.020000000000699</c:v>
                </c:pt>
                <c:pt idx="3605">
                  <c:v>18.025000000000698</c:v>
                </c:pt>
                <c:pt idx="3606">
                  <c:v>18.030000000000697</c:v>
                </c:pt>
                <c:pt idx="3607">
                  <c:v>18.035000000000696</c:v>
                </c:pt>
                <c:pt idx="3608">
                  <c:v>18.040000000000695</c:v>
                </c:pt>
                <c:pt idx="3609">
                  <c:v>18.045000000000694</c:v>
                </c:pt>
                <c:pt idx="3610">
                  <c:v>18.050000000000693</c:v>
                </c:pt>
                <c:pt idx="3611">
                  <c:v>18.055000000000692</c:v>
                </c:pt>
                <c:pt idx="3612">
                  <c:v>18.060000000000692</c:v>
                </c:pt>
                <c:pt idx="3613">
                  <c:v>18.065000000000691</c:v>
                </c:pt>
                <c:pt idx="3614">
                  <c:v>18.07000000000069</c:v>
                </c:pt>
                <c:pt idx="3615">
                  <c:v>18.075000000000689</c:v>
                </c:pt>
                <c:pt idx="3616">
                  <c:v>18.080000000000688</c:v>
                </c:pt>
                <c:pt idx="3617">
                  <c:v>18.085000000000687</c:v>
                </c:pt>
                <c:pt idx="3618">
                  <c:v>18.090000000000686</c:v>
                </c:pt>
                <c:pt idx="3619">
                  <c:v>18.095000000000685</c:v>
                </c:pt>
                <c:pt idx="3620">
                  <c:v>18.100000000000684</c:v>
                </c:pt>
                <c:pt idx="3621">
                  <c:v>18.105000000000683</c:v>
                </c:pt>
                <c:pt idx="3622">
                  <c:v>18.110000000000682</c:v>
                </c:pt>
                <c:pt idx="3623">
                  <c:v>18.115000000000681</c:v>
                </c:pt>
                <c:pt idx="3624">
                  <c:v>18.12000000000068</c:v>
                </c:pt>
                <c:pt idx="3625">
                  <c:v>18.125000000000679</c:v>
                </c:pt>
                <c:pt idx="3626">
                  <c:v>18.130000000000678</c:v>
                </c:pt>
                <c:pt idx="3627">
                  <c:v>18.135000000000677</c:v>
                </c:pt>
                <c:pt idx="3628">
                  <c:v>18.140000000000676</c:v>
                </c:pt>
                <c:pt idx="3629">
                  <c:v>18.145000000000675</c:v>
                </c:pt>
                <c:pt idx="3630">
                  <c:v>18.150000000000674</c:v>
                </c:pt>
                <c:pt idx="3631">
                  <c:v>18.155000000000673</c:v>
                </c:pt>
                <c:pt idx="3632">
                  <c:v>18.160000000000672</c:v>
                </c:pt>
                <c:pt idx="3633">
                  <c:v>18.165000000000671</c:v>
                </c:pt>
                <c:pt idx="3634">
                  <c:v>18.17000000000067</c:v>
                </c:pt>
                <c:pt idx="3635">
                  <c:v>18.175000000000669</c:v>
                </c:pt>
                <c:pt idx="3636">
                  <c:v>18.180000000000668</c:v>
                </c:pt>
                <c:pt idx="3637">
                  <c:v>18.185000000000667</c:v>
                </c:pt>
                <c:pt idx="3638">
                  <c:v>18.190000000000666</c:v>
                </c:pt>
                <c:pt idx="3639">
                  <c:v>18.195000000000665</c:v>
                </c:pt>
                <c:pt idx="3640">
                  <c:v>18.200000000000664</c:v>
                </c:pt>
                <c:pt idx="3641">
                  <c:v>18.205000000000663</c:v>
                </c:pt>
                <c:pt idx="3642">
                  <c:v>18.210000000000662</c:v>
                </c:pt>
                <c:pt idx="3643">
                  <c:v>18.215000000000661</c:v>
                </c:pt>
                <c:pt idx="3644">
                  <c:v>18.22000000000066</c:v>
                </c:pt>
                <c:pt idx="3645">
                  <c:v>18.225000000000659</c:v>
                </c:pt>
                <c:pt idx="3646">
                  <c:v>18.230000000000658</c:v>
                </c:pt>
                <c:pt idx="3647">
                  <c:v>18.235000000000657</c:v>
                </c:pt>
                <c:pt idx="3648">
                  <c:v>18.240000000000656</c:v>
                </c:pt>
                <c:pt idx="3649">
                  <c:v>18.245000000000655</c:v>
                </c:pt>
                <c:pt idx="3650">
                  <c:v>18.250000000000654</c:v>
                </c:pt>
                <c:pt idx="3651">
                  <c:v>18.255000000000653</c:v>
                </c:pt>
                <c:pt idx="3652">
                  <c:v>18.260000000000652</c:v>
                </c:pt>
                <c:pt idx="3653">
                  <c:v>18.265000000000651</c:v>
                </c:pt>
                <c:pt idx="3654">
                  <c:v>18.27000000000065</c:v>
                </c:pt>
                <c:pt idx="3655">
                  <c:v>18.275000000000649</c:v>
                </c:pt>
                <c:pt idx="3656">
                  <c:v>18.280000000000648</c:v>
                </c:pt>
                <c:pt idx="3657">
                  <c:v>18.285000000000647</c:v>
                </c:pt>
                <c:pt idx="3658">
                  <c:v>18.290000000000646</c:v>
                </c:pt>
                <c:pt idx="3659">
                  <c:v>18.295000000000645</c:v>
                </c:pt>
                <c:pt idx="3660">
                  <c:v>18.300000000000644</c:v>
                </c:pt>
                <c:pt idx="3661">
                  <c:v>18.305000000000643</c:v>
                </c:pt>
                <c:pt idx="3662">
                  <c:v>18.310000000000642</c:v>
                </c:pt>
                <c:pt idx="3663">
                  <c:v>18.315000000000641</c:v>
                </c:pt>
                <c:pt idx="3664">
                  <c:v>18.32000000000064</c:v>
                </c:pt>
                <c:pt idx="3665">
                  <c:v>18.325000000000639</c:v>
                </c:pt>
                <c:pt idx="3666">
                  <c:v>18.330000000000638</c:v>
                </c:pt>
                <c:pt idx="3667">
                  <c:v>18.335000000000637</c:v>
                </c:pt>
                <c:pt idx="3668">
                  <c:v>18.340000000000636</c:v>
                </c:pt>
                <c:pt idx="3669">
                  <c:v>18.345000000000635</c:v>
                </c:pt>
                <c:pt idx="3670">
                  <c:v>18.350000000000634</c:v>
                </c:pt>
                <c:pt idx="3671">
                  <c:v>18.355000000000633</c:v>
                </c:pt>
                <c:pt idx="3672">
                  <c:v>18.360000000000632</c:v>
                </c:pt>
                <c:pt idx="3673">
                  <c:v>18.365000000000631</c:v>
                </c:pt>
                <c:pt idx="3674">
                  <c:v>18.37000000000063</c:v>
                </c:pt>
                <c:pt idx="3675">
                  <c:v>18.375000000000629</c:v>
                </c:pt>
                <c:pt idx="3676">
                  <c:v>18.380000000000628</c:v>
                </c:pt>
                <c:pt idx="3677">
                  <c:v>18.385000000000627</c:v>
                </c:pt>
                <c:pt idx="3678">
                  <c:v>18.390000000000626</c:v>
                </c:pt>
                <c:pt idx="3679">
                  <c:v>18.395000000000625</c:v>
                </c:pt>
                <c:pt idx="3680">
                  <c:v>18.400000000000624</c:v>
                </c:pt>
                <c:pt idx="3681">
                  <c:v>18.405000000000623</c:v>
                </c:pt>
                <c:pt idx="3682">
                  <c:v>18.410000000000622</c:v>
                </c:pt>
                <c:pt idx="3683">
                  <c:v>18.415000000000621</c:v>
                </c:pt>
                <c:pt idx="3684">
                  <c:v>18.42000000000062</c:v>
                </c:pt>
                <c:pt idx="3685">
                  <c:v>18.425000000000619</c:v>
                </c:pt>
                <c:pt idx="3686">
                  <c:v>18.430000000000618</c:v>
                </c:pt>
                <c:pt idx="3687">
                  <c:v>18.435000000000617</c:v>
                </c:pt>
                <c:pt idx="3688">
                  <c:v>18.440000000000616</c:v>
                </c:pt>
                <c:pt idx="3689">
                  <c:v>18.445000000000615</c:v>
                </c:pt>
                <c:pt idx="3690">
                  <c:v>18.450000000000614</c:v>
                </c:pt>
                <c:pt idx="3691">
                  <c:v>18.455000000000613</c:v>
                </c:pt>
                <c:pt idx="3692">
                  <c:v>18.460000000000612</c:v>
                </c:pt>
                <c:pt idx="3693">
                  <c:v>18.465000000000611</c:v>
                </c:pt>
                <c:pt idx="3694">
                  <c:v>18.47000000000061</c:v>
                </c:pt>
                <c:pt idx="3695">
                  <c:v>18.475000000000609</c:v>
                </c:pt>
                <c:pt idx="3696">
                  <c:v>18.480000000000608</c:v>
                </c:pt>
                <c:pt idx="3697">
                  <c:v>18.485000000000607</c:v>
                </c:pt>
                <c:pt idx="3698">
                  <c:v>18.490000000000606</c:v>
                </c:pt>
                <c:pt idx="3699">
                  <c:v>18.495000000000605</c:v>
                </c:pt>
                <c:pt idx="3700">
                  <c:v>18.500000000000604</c:v>
                </c:pt>
                <c:pt idx="3701">
                  <c:v>18.505000000000603</c:v>
                </c:pt>
                <c:pt idx="3702">
                  <c:v>18.510000000000602</c:v>
                </c:pt>
                <c:pt idx="3703">
                  <c:v>18.515000000000601</c:v>
                </c:pt>
                <c:pt idx="3704">
                  <c:v>18.5200000000006</c:v>
                </c:pt>
                <c:pt idx="3705">
                  <c:v>18.525000000000599</c:v>
                </c:pt>
                <c:pt idx="3706">
                  <c:v>18.530000000000598</c:v>
                </c:pt>
                <c:pt idx="3707">
                  <c:v>18.535000000000597</c:v>
                </c:pt>
                <c:pt idx="3708">
                  <c:v>18.540000000000596</c:v>
                </c:pt>
                <c:pt idx="3709">
                  <c:v>18.545000000000595</c:v>
                </c:pt>
                <c:pt idx="3710">
                  <c:v>18.550000000000594</c:v>
                </c:pt>
                <c:pt idx="3711">
                  <c:v>18.555000000000593</c:v>
                </c:pt>
                <c:pt idx="3712">
                  <c:v>18.560000000000592</c:v>
                </c:pt>
                <c:pt idx="3713">
                  <c:v>18.565000000000591</c:v>
                </c:pt>
                <c:pt idx="3714">
                  <c:v>18.57000000000059</c:v>
                </c:pt>
                <c:pt idx="3715">
                  <c:v>18.575000000000589</c:v>
                </c:pt>
                <c:pt idx="3716">
                  <c:v>18.580000000000588</c:v>
                </c:pt>
                <c:pt idx="3717">
                  <c:v>18.585000000000587</c:v>
                </c:pt>
                <c:pt idx="3718">
                  <c:v>18.590000000000586</c:v>
                </c:pt>
                <c:pt idx="3719">
                  <c:v>18.595000000000585</c:v>
                </c:pt>
                <c:pt idx="3720">
                  <c:v>18.600000000000584</c:v>
                </c:pt>
                <c:pt idx="3721">
                  <c:v>18.605000000000583</c:v>
                </c:pt>
                <c:pt idx="3722">
                  <c:v>18.610000000000582</c:v>
                </c:pt>
                <c:pt idx="3723">
                  <c:v>18.615000000000581</c:v>
                </c:pt>
                <c:pt idx="3724">
                  <c:v>18.62000000000058</c:v>
                </c:pt>
                <c:pt idx="3725">
                  <c:v>18.625000000000579</c:v>
                </c:pt>
                <c:pt idx="3726">
                  <c:v>18.630000000000578</c:v>
                </c:pt>
                <c:pt idx="3727">
                  <c:v>18.635000000000577</c:v>
                </c:pt>
                <c:pt idx="3728">
                  <c:v>18.640000000000576</c:v>
                </c:pt>
                <c:pt idx="3729">
                  <c:v>18.645000000000575</c:v>
                </c:pt>
                <c:pt idx="3730">
                  <c:v>18.650000000000574</c:v>
                </c:pt>
                <c:pt idx="3731">
                  <c:v>18.655000000000573</c:v>
                </c:pt>
                <c:pt idx="3732">
                  <c:v>18.660000000000572</c:v>
                </c:pt>
                <c:pt idx="3733">
                  <c:v>18.665000000000571</c:v>
                </c:pt>
                <c:pt idx="3734">
                  <c:v>18.67000000000057</c:v>
                </c:pt>
                <c:pt idx="3735">
                  <c:v>18.675000000000569</c:v>
                </c:pt>
                <c:pt idx="3736">
                  <c:v>18.680000000000568</c:v>
                </c:pt>
                <c:pt idx="3737">
                  <c:v>18.685000000000567</c:v>
                </c:pt>
                <c:pt idx="3738">
                  <c:v>18.690000000000566</c:v>
                </c:pt>
                <c:pt idx="3739">
                  <c:v>18.695000000000565</c:v>
                </c:pt>
                <c:pt idx="3740">
                  <c:v>18.700000000000564</c:v>
                </c:pt>
                <c:pt idx="3741">
                  <c:v>18.705000000000563</c:v>
                </c:pt>
                <c:pt idx="3742">
                  <c:v>18.710000000000562</c:v>
                </c:pt>
                <c:pt idx="3743">
                  <c:v>18.715000000000561</c:v>
                </c:pt>
                <c:pt idx="3744">
                  <c:v>18.72000000000056</c:v>
                </c:pt>
                <c:pt idx="3745">
                  <c:v>18.725000000000559</c:v>
                </c:pt>
                <c:pt idx="3746">
                  <c:v>18.730000000000558</c:v>
                </c:pt>
                <c:pt idx="3747">
                  <c:v>18.735000000000557</c:v>
                </c:pt>
                <c:pt idx="3748">
                  <c:v>18.740000000000556</c:v>
                </c:pt>
                <c:pt idx="3749">
                  <c:v>18.745000000000555</c:v>
                </c:pt>
                <c:pt idx="3750">
                  <c:v>18.750000000000554</c:v>
                </c:pt>
                <c:pt idx="3751">
                  <c:v>18.755000000000553</c:v>
                </c:pt>
                <c:pt idx="3752">
                  <c:v>18.760000000000552</c:v>
                </c:pt>
                <c:pt idx="3753">
                  <c:v>18.765000000000551</c:v>
                </c:pt>
                <c:pt idx="3754">
                  <c:v>18.77000000000055</c:v>
                </c:pt>
                <c:pt idx="3755">
                  <c:v>18.775000000000549</c:v>
                </c:pt>
                <c:pt idx="3756">
                  <c:v>18.780000000000548</c:v>
                </c:pt>
                <c:pt idx="3757">
                  <c:v>18.785000000000547</c:v>
                </c:pt>
                <c:pt idx="3758">
                  <c:v>18.790000000000546</c:v>
                </c:pt>
                <c:pt idx="3759">
                  <c:v>18.795000000000545</c:v>
                </c:pt>
                <c:pt idx="3760">
                  <c:v>18.800000000000544</c:v>
                </c:pt>
                <c:pt idx="3761">
                  <c:v>18.805000000000543</c:v>
                </c:pt>
                <c:pt idx="3762">
                  <c:v>18.810000000000542</c:v>
                </c:pt>
                <c:pt idx="3763">
                  <c:v>18.815000000000541</c:v>
                </c:pt>
                <c:pt idx="3764">
                  <c:v>18.82000000000054</c:v>
                </c:pt>
                <c:pt idx="3765">
                  <c:v>18.825000000000539</c:v>
                </c:pt>
                <c:pt idx="3766">
                  <c:v>18.830000000000538</c:v>
                </c:pt>
                <c:pt idx="3767">
                  <c:v>18.835000000000537</c:v>
                </c:pt>
                <c:pt idx="3768">
                  <c:v>18.840000000000536</c:v>
                </c:pt>
                <c:pt idx="3769">
                  <c:v>18.845000000000535</c:v>
                </c:pt>
                <c:pt idx="3770">
                  <c:v>18.850000000000534</c:v>
                </c:pt>
                <c:pt idx="3771">
                  <c:v>18.855000000000533</c:v>
                </c:pt>
                <c:pt idx="3772">
                  <c:v>18.860000000000532</c:v>
                </c:pt>
                <c:pt idx="3773">
                  <c:v>18.865000000000531</c:v>
                </c:pt>
                <c:pt idx="3774">
                  <c:v>18.87000000000053</c:v>
                </c:pt>
                <c:pt idx="3775">
                  <c:v>18.875000000000529</c:v>
                </c:pt>
                <c:pt idx="3776">
                  <c:v>18.880000000000528</c:v>
                </c:pt>
                <c:pt idx="3777">
                  <c:v>18.885000000000527</c:v>
                </c:pt>
                <c:pt idx="3778">
                  <c:v>18.890000000000526</c:v>
                </c:pt>
                <c:pt idx="3779">
                  <c:v>18.895000000000525</c:v>
                </c:pt>
                <c:pt idx="3780">
                  <c:v>18.900000000000524</c:v>
                </c:pt>
                <c:pt idx="3781">
                  <c:v>18.905000000000523</c:v>
                </c:pt>
                <c:pt idx="3782">
                  <c:v>18.910000000000522</c:v>
                </c:pt>
                <c:pt idx="3783">
                  <c:v>18.915000000000521</c:v>
                </c:pt>
                <c:pt idx="3784">
                  <c:v>18.92000000000052</c:v>
                </c:pt>
                <c:pt idx="3785">
                  <c:v>18.925000000000519</c:v>
                </c:pt>
                <c:pt idx="3786">
                  <c:v>18.930000000000518</c:v>
                </c:pt>
                <c:pt idx="3787">
                  <c:v>18.935000000000517</c:v>
                </c:pt>
                <c:pt idx="3788">
                  <c:v>18.940000000000516</c:v>
                </c:pt>
                <c:pt idx="3789">
                  <c:v>18.945000000000515</c:v>
                </c:pt>
                <c:pt idx="3790">
                  <c:v>18.950000000000514</c:v>
                </c:pt>
                <c:pt idx="3791">
                  <c:v>18.955000000000513</c:v>
                </c:pt>
                <c:pt idx="3792">
                  <c:v>18.960000000000512</c:v>
                </c:pt>
                <c:pt idx="3793">
                  <c:v>18.965000000000511</c:v>
                </c:pt>
                <c:pt idx="3794">
                  <c:v>18.97000000000051</c:v>
                </c:pt>
                <c:pt idx="3795">
                  <c:v>18.975000000000509</c:v>
                </c:pt>
                <c:pt idx="3796">
                  <c:v>18.980000000000508</c:v>
                </c:pt>
                <c:pt idx="3797">
                  <c:v>18.985000000000507</c:v>
                </c:pt>
                <c:pt idx="3798">
                  <c:v>18.990000000000506</c:v>
                </c:pt>
                <c:pt idx="3799">
                  <c:v>18.995000000000505</c:v>
                </c:pt>
                <c:pt idx="3800">
                  <c:v>19.000000000000504</c:v>
                </c:pt>
                <c:pt idx="3801">
                  <c:v>19.005000000000503</c:v>
                </c:pt>
                <c:pt idx="3802">
                  <c:v>19.010000000000502</c:v>
                </c:pt>
                <c:pt idx="3803">
                  <c:v>19.015000000000502</c:v>
                </c:pt>
                <c:pt idx="3804">
                  <c:v>19.020000000000501</c:v>
                </c:pt>
                <c:pt idx="3805">
                  <c:v>19.0250000000005</c:v>
                </c:pt>
                <c:pt idx="3806">
                  <c:v>19.030000000000499</c:v>
                </c:pt>
                <c:pt idx="3807">
                  <c:v>19.035000000000498</c:v>
                </c:pt>
                <c:pt idx="3808">
                  <c:v>19.040000000000497</c:v>
                </c:pt>
                <c:pt idx="3809">
                  <c:v>19.045000000000496</c:v>
                </c:pt>
                <c:pt idx="3810">
                  <c:v>19.050000000000495</c:v>
                </c:pt>
                <c:pt idx="3811">
                  <c:v>19.055000000000494</c:v>
                </c:pt>
                <c:pt idx="3812">
                  <c:v>19.060000000000493</c:v>
                </c:pt>
                <c:pt idx="3813">
                  <c:v>19.065000000000492</c:v>
                </c:pt>
                <c:pt idx="3814">
                  <c:v>19.070000000000491</c:v>
                </c:pt>
                <c:pt idx="3815">
                  <c:v>19.07500000000049</c:v>
                </c:pt>
                <c:pt idx="3816">
                  <c:v>19.080000000000489</c:v>
                </c:pt>
                <c:pt idx="3817">
                  <c:v>19.085000000000488</c:v>
                </c:pt>
                <c:pt idx="3818">
                  <c:v>19.090000000000487</c:v>
                </c:pt>
                <c:pt idx="3819">
                  <c:v>19.095000000000486</c:v>
                </c:pt>
                <c:pt idx="3820">
                  <c:v>19.100000000000485</c:v>
                </c:pt>
                <c:pt idx="3821">
                  <c:v>19.105000000000484</c:v>
                </c:pt>
                <c:pt idx="3822">
                  <c:v>19.110000000000483</c:v>
                </c:pt>
                <c:pt idx="3823">
                  <c:v>19.115000000000482</c:v>
                </c:pt>
                <c:pt idx="3824">
                  <c:v>19.120000000000481</c:v>
                </c:pt>
                <c:pt idx="3825">
                  <c:v>19.12500000000048</c:v>
                </c:pt>
                <c:pt idx="3826">
                  <c:v>19.130000000000479</c:v>
                </c:pt>
                <c:pt idx="3827">
                  <c:v>19.135000000000478</c:v>
                </c:pt>
                <c:pt idx="3828">
                  <c:v>19.140000000000477</c:v>
                </c:pt>
                <c:pt idx="3829">
                  <c:v>19.145000000000476</c:v>
                </c:pt>
                <c:pt idx="3830">
                  <c:v>19.150000000000475</c:v>
                </c:pt>
                <c:pt idx="3831">
                  <c:v>19.155000000000474</c:v>
                </c:pt>
                <c:pt idx="3832">
                  <c:v>19.160000000000473</c:v>
                </c:pt>
                <c:pt idx="3833">
                  <c:v>19.165000000000472</c:v>
                </c:pt>
                <c:pt idx="3834">
                  <c:v>19.170000000000471</c:v>
                </c:pt>
                <c:pt idx="3835">
                  <c:v>19.17500000000047</c:v>
                </c:pt>
                <c:pt idx="3836">
                  <c:v>19.180000000000469</c:v>
                </c:pt>
                <c:pt idx="3837">
                  <c:v>19.185000000000468</c:v>
                </c:pt>
                <c:pt idx="3838">
                  <c:v>19.190000000000467</c:v>
                </c:pt>
                <c:pt idx="3839">
                  <c:v>19.195000000000466</c:v>
                </c:pt>
                <c:pt idx="3840">
                  <c:v>19.200000000000465</c:v>
                </c:pt>
                <c:pt idx="3841">
                  <c:v>19.205000000000464</c:v>
                </c:pt>
                <c:pt idx="3842">
                  <c:v>19.210000000000463</c:v>
                </c:pt>
                <c:pt idx="3843">
                  <c:v>19.215000000000462</c:v>
                </c:pt>
                <c:pt idx="3844">
                  <c:v>19.220000000000461</c:v>
                </c:pt>
                <c:pt idx="3845">
                  <c:v>19.22500000000046</c:v>
                </c:pt>
                <c:pt idx="3846">
                  <c:v>19.230000000000459</c:v>
                </c:pt>
                <c:pt idx="3847">
                  <c:v>19.235000000000458</c:v>
                </c:pt>
                <c:pt idx="3848">
                  <c:v>19.240000000000457</c:v>
                </c:pt>
                <c:pt idx="3849">
                  <c:v>19.245000000000456</c:v>
                </c:pt>
                <c:pt idx="3850">
                  <c:v>19.250000000000455</c:v>
                </c:pt>
                <c:pt idx="3851">
                  <c:v>19.255000000000454</c:v>
                </c:pt>
                <c:pt idx="3852">
                  <c:v>19.260000000000453</c:v>
                </c:pt>
                <c:pt idx="3853">
                  <c:v>19.265000000000452</c:v>
                </c:pt>
                <c:pt idx="3854">
                  <c:v>19.270000000000451</c:v>
                </c:pt>
                <c:pt idx="3855">
                  <c:v>19.27500000000045</c:v>
                </c:pt>
                <c:pt idx="3856">
                  <c:v>19.280000000000449</c:v>
                </c:pt>
                <c:pt idx="3857">
                  <c:v>19.285000000000448</c:v>
                </c:pt>
                <c:pt idx="3858">
                  <c:v>19.290000000000447</c:v>
                </c:pt>
                <c:pt idx="3859">
                  <c:v>19.295000000000446</c:v>
                </c:pt>
                <c:pt idx="3860">
                  <c:v>19.300000000000445</c:v>
                </c:pt>
                <c:pt idx="3861">
                  <c:v>19.305000000000444</c:v>
                </c:pt>
                <c:pt idx="3862">
                  <c:v>19.310000000000443</c:v>
                </c:pt>
                <c:pt idx="3863">
                  <c:v>19.315000000000442</c:v>
                </c:pt>
                <c:pt idx="3864">
                  <c:v>19.320000000000441</c:v>
                </c:pt>
                <c:pt idx="3865">
                  <c:v>19.32500000000044</c:v>
                </c:pt>
                <c:pt idx="3866">
                  <c:v>19.330000000000439</c:v>
                </c:pt>
                <c:pt idx="3867">
                  <c:v>19.335000000000438</c:v>
                </c:pt>
                <c:pt idx="3868">
                  <c:v>19.340000000000437</c:v>
                </c:pt>
                <c:pt idx="3869">
                  <c:v>19.345000000000436</c:v>
                </c:pt>
                <c:pt idx="3870">
                  <c:v>19.350000000000435</c:v>
                </c:pt>
                <c:pt idx="3871">
                  <c:v>19.355000000000434</c:v>
                </c:pt>
                <c:pt idx="3872">
                  <c:v>19.360000000000433</c:v>
                </c:pt>
                <c:pt idx="3873">
                  <c:v>19.365000000000432</c:v>
                </c:pt>
                <c:pt idx="3874">
                  <c:v>19.370000000000431</c:v>
                </c:pt>
                <c:pt idx="3875">
                  <c:v>19.37500000000043</c:v>
                </c:pt>
                <c:pt idx="3876">
                  <c:v>19.380000000000429</c:v>
                </c:pt>
                <c:pt idx="3877">
                  <c:v>19.385000000000428</c:v>
                </c:pt>
                <c:pt idx="3878">
                  <c:v>19.390000000000427</c:v>
                </c:pt>
                <c:pt idx="3879">
                  <c:v>19.395000000000426</c:v>
                </c:pt>
                <c:pt idx="3880">
                  <c:v>19.400000000000425</c:v>
                </c:pt>
                <c:pt idx="3881">
                  <c:v>19.405000000000424</c:v>
                </c:pt>
                <c:pt idx="3882">
                  <c:v>19.410000000000423</c:v>
                </c:pt>
                <c:pt idx="3883">
                  <c:v>19.415000000000422</c:v>
                </c:pt>
                <c:pt idx="3884">
                  <c:v>19.420000000000421</c:v>
                </c:pt>
                <c:pt idx="3885">
                  <c:v>19.42500000000042</c:v>
                </c:pt>
                <c:pt idx="3886">
                  <c:v>19.430000000000419</c:v>
                </c:pt>
                <c:pt idx="3887">
                  <c:v>19.435000000000418</c:v>
                </c:pt>
                <c:pt idx="3888">
                  <c:v>19.440000000000417</c:v>
                </c:pt>
                <c:pt idx="3889">
                  <c:v>19.445000000000416</c:v>
                </c:pt>
                <c:pt idx="3890">
                  <c:v>19.450000000000415</c:v>
                </c:pt>
                <c:pt idx="3891">
                  <c:v>19.455000000000414</c:v>
                </c:pt>
                <c:pt idx="3892">
                  <c:v>19.460000000000413</c:v>
                </c:pt>
                <c:pt idx="3893">
                  <c:v>19.465000000000412</c:v>
                </c:pt>
                <c:pt idx="3894">
                  <c:v>19.470000000000411</c:v>
                </c:pt>
                <c:pt idx="3895">
                  <c:v>19.47500000000041</c:v>
                </c:pt>
                <c:pt idx="3896">
                  <c:v>19.480000000000409</c:v>
                </c:pt>
                <c:pt idx="3897">
                  <c:v>19.485000000000408</c:v>
                </c:pt>
                <c:pt idx="3898">
                  <c:v>19.490000000000407</c:v>
                </c:pt>
                <c:pt idx="3899">
                  <c:v>19.495000000000406</c:v>
                </c:pt>
                <c:pt idx="3900">
                  <c:v>19.500000000000405</c:v>
                </c:pt>
                <c:pt idx="3901">
                  <c:v>19.505000000000404</c:v>
                </c:pt>
                <c:pt idx="3902">
                  <c:v>19.510000000000403</c:v>
                </c:pt>
                <c:pt idx="3903">
                  <c:v>19.515000000000402</c:v>
                </c:pt>
                <c:pt idx="3904">
                  <c:v>19.520000000000401</c:v>
                </c:pt>
                <c:pt idx="3905">
                  <c:v>19.5250000000004</c:v>
                </c:pt>
                <c:pt idx="3906">
                  <c:v>19.530000000000399</c:v>
                </c:pt>
                <c:pt idx="3907">
                  <c:v>19.535000000000398</c:v>
                </c:pt>
                <c:pt idx="3908">
                  <c:v>19.540000000000397</c:v>
                </c:pt>
                <c:pt idx="3909">
                  <c:v>19.545000000000396</c:v>
                </c:pt>
                <c:pt idx="3910">
                  <c:v>19.550000000000395</c:v>
                </c:pt>
                <c:pt idx="3911">
                  <c:v>19.555000000000394</c:v>
                </c:pt>
                <c:pt idx="3912">
                  <c:v>19.560000000000393</c:v>
                </c:pt>
                <c:pt idx="3913">
                  <c:v>19.565000000000392</c:v>
                </c:pt>
                <c:pt idx="3914">
                  <c:v>19.570000000000391</c:v>
                </c:pt>
                <c:pt idx="3915">
                  <c:v>19.57500000000039</c:v>
                </c:pt>
                <c:pt idx="3916">
                  <c:v>19.580000000000389</c:v>
                </c:pt>
                <c:pt idx="3917">
                  <c:v>19.585000000000388</c:v>
                </c:pt>
                <c:pt idx="3918">
                  <c:v>19.590000000000387</c:v>
                </c:pt>
                <c:pt idx="3919">
                  <c:v>19.595000000000386</c:v>
                </c:pt>
                <c:pt idx="3920">
                  <c:v>19.600000000000385</c:v>
                </c:pt>
                <c:pt idx="3921">
                  <c:v>19.605000000000384</c:v>
                </c:pt>
                <c:pt idx="3922">
                  <c:v>19.610000000000383</c:v>
                </c:pt>
                <c:pt idx="3923">
                  <c:v>19.615000000000382</c:v>
                </c:pt>
                <c:pt idx="3924">
                  <c:v>19.620000000000381</c:v>
                </c:pt>
                <c:pt idx="3925">
                  <c:v>19.62500000000038</c:v>
                </c:pt>
                <c:pt idx="3926">
                  <c:v>19.630000000000379</c:v>
                </c:pt>
                <c:pt idx="3927">
                  <c:v>19.635000000000378</c:v>
                </c:pt>
                <c:pt idx="3928">
                  <c:v>19.640000000000377</c:v>
                </c:pt>
                <c:pt idx="3929">
                  <c:v>19.645000000000376</c:v>
                </c:pt>
                <c:pt idx="3930">
                  <c:v>19.650000000000375</c:v>
                </c:pt>
                <c:pt idx="3931">
                  <c:v>19.655000000000374</c:v>
                </c:pt>
                <c:pt idx="3932">
                  <c:v>19.660000000000373</c:v>
                </c:pt>
                <c:pt idx="3933">
                  <c:v>19.665000000000372</c:v>
                </c:pt>
                <c:pt idx="3934">
                  <c:v>19.670000000000371</c:v>
                </c:pt>
                <c:pt idx="3935">
                  <c:v>19.67500000000037</c:v>
                </c:pt>
                <c:pt idx="3936">
                  <c:v>19.680000000000369</c:v>
                </c:pt>
                <c:pt idx="3937">
                  <c:v>19.685000000000368</c:v>
                </c:pt>
                <c:pt idx="3938">
                  <c:v>19.690000000000367</c:v>
                </c:pt>
                <c:pt idx="3939">
                  <c:v>19.695000000000366</c:v>
                </c:pt>
                <c:pt idx="3940">
                  <c:v>19.700000000000365</c:v>
                </c:pt>
                <c:pt idx="3941">
                  <c:v>19.705000000000364</c:v>
                </c:pt>
                <c:pt idx="3942">
                  <c:v>19.710000000000363</c:v>
                </c:pt>
                <c:pt idx="3943">
                  <c:v>19.715000000000362</c:v>
                </c:pt>
                <c:pt idx="3944">
                  <c:v>19.720000000000361</c:v>
                </c:pt>
                <c:pt idx="3945">
                  <c:v>19.72500000000036</c:v>
                </c:pt>
                <c:pt idx="3946">
                  <c:v>19.730000000000359</c:v>
                </c:pt>
                <c:pt idx="3947">
                  <c:v>19.735000000000358</c:v>
                </c:pt>
                <c:pt idx="3948">
                  <c:v>19.740000000000357</c:v>
                </c:pt>
                <c:pt idx="3949">
                  <c:v>19.745000000000356</c:v>
                </c:pt>
                <c:pt idx="3950">
                  <c:v>19.750000000000355</c:v>
                </c:pt>
                <c:pt idx="3951">
                  <c:v>19.755000000000354</c:v>
                </c:pt>
                <c:pt idx="3952">
                  <c:v>19.760000000000353</c:v>
                </c:pt>
                <c:pt idx="3953">
                  <c:v>19.765000000000352</c:v>
                </c:pt>
                <c:pt idx="3954">
                  <c:v>19.770000000000351</c:v>
                </c:pt>
                <c:pt idx="3955">
                  <c:v>19.77500000000035</c:v>
                </c:pt>
                <c:pt idx="3956">
                  <c:v>19.780000000000349</c:v>
                </c:pt>
                <c:pt idx="3957">
                  <c:v>19.785000000000348</c:v>
                </c:pt>
                <c:pt idx="3958">
                  <c:v>19.790000000000347</c:v>
                </c:pt>
                <c:pt idx="3959">
                  <c:v>19.795000000000346</c:v>
                </c:pt>
                <c:pt idx="3960">
                  <c:v>19.800000000000345</c:v>
                </c:pt>
                <c:pt idx="3961">
                  <c:v>19.805000000000344</c:v>
                </c:pt>
                <c:pt idx="3962">
                  <c:v>19.810000000000343</c:v>
                </c:pt>
                <c:pt idx="3963">
                  <c:v>19.815000000000342</c:v>
                </c:pt>
                <c:pt idx="3964">
                  <c:v>19.820000000000341</c:v>
                </c:pt>
                <c:pt idx="3965">
                  <c:v>19.82500000000034</c:v>
                </c:pt>
                <c:pt idx="3966">
                  <c:v>19.830000000000339</c:v>
                </c:pt>
                <c:pt idx="3967">
                  <c:v>19.835000000000338</c:v>
                </c:pt>
                <c:pt idx="3968">
                  <c:v>19.840000000000337</c:v>
                </c:pt>
                <c:pt idx="3969">
                  <c:v>19.845000000000336</c:v>
                </c:pt>
                <c:pt idx="3970">
                  <c:v>19.850000000000335</c:v>
                </c:pt>
                <c:pt idx="3971">
                  <c:v>19.855000000000334</c:v>
                </c:pt>
                <c:pt idx="3972">
                  <c:v>19.860000000000333</c:v>
                </c:pt>
                <c:pt idx="3973">
                  <c:v>19.865000000000332</c:v>
                </c:pt>
                <c:pt idx="3974">
                  <c:v>19.870000000000331</c:v>
                </c:pt>
                <c:pt idx="3975">
                  <c:v>19.87500000000033</c:v>
                </c:pt>
                <c:pt idx="3976">
                  <c:v>19.880000000000329</c:v>
                </c:pt>
                <c:pt idx="3977">
                  <c:v>19.885000000000328</c:v>
                </c:pt>
                <c:pt idx="3978">
                  <c:v>19.890000000000327</c:v>
                </c:pt>
                <c:pt idx="3979">
                  <c:v>19.895000000000326</c:v>
                </c:pt>
                <c:pt idx="3980">
                  <c:v>19.900000000000325</c:v>
                </c:pt>
                <c:pt idx="3981">
                  <c:v>19.905000000000324</c:v>
                </c:pt>
                <c:pt idx="3982">
                  <c:v>19.910000000000323</c:v>
                </c:pt>
                <c:pt idx="3983">
                  <c:v>19.915000000000322</c:v>
                </c:pt>
                <c:pt idx="3984">
                  <c:v>19.920000000000321</c:v>
                </c:pt>
                <c:pt idx="3985">
                  <c:v>19.92500000000032</c:v>
                </c:pt>
                <c:pt idx="3986">
                  <c:v>19.930000000000319</c:v>
                </c:pt>
                <c:pt idx="3987">
                  <c:v>19.935000000000318</c:v>
                </c:pt>
                <c:pt idx="3988">
                  <c:v>19.940000000000317</c:v>
                </c:pt>
                <c:pt idx="3989">
                  <c:v>19.945000000000316</c:v>
                </c:pt>
                <c:pt idx="3990">
                  <c:v>19.950000000000315</c:v>
                </c:pt>
                <c:pt idx="3991">
                  <c:v>19.955000000000314</c:v>
                </c:pt>
                <c:pt idx="3992">
                  <c:v>19.960000000000313</c:v>
                </c:pt>
                <c:pt idx="3993">
                  <c:v>19.965000000000312</c:v>
                </c:pt>
                <c:pt idx="3994">
                  <c:v>19.970000000000312</c:v>
                </c:pt>
                <c:pt idx="3995">
                  <c:v>19.975000000000311</c:v>
                </c:pt>
                <c:pt idx="3996">
                  <c:v>19.98000000000031</c:v>
                </c:pt>
                <c:pt idx="3997">
                  <c:v>19.985000000000309</c:v>
                </c:pt>
                <c:pt idx="3998">
                  <c:v>19.990000000000308</c:v>
                </c:pt>
                <c:pt idx="3999">
                  <c:v>19.995000000000307</c:v>
                </c:pt>
                <c:pt idx="4000">
                  <c:v>20.000000000000306</c:v>
                </c:pt>
              </c:numCache>
            </c:numRef>
          </c:xVal>
          <c:yVal>
            <c:numRef>
              <c:f>'cross-girder'!$E$5:$E$4005</c:f>
              <c:numCache>
                <c:formatCode>General</c:formatCode>
                <c:ptCount val="4001"/>
                <c:pt idx="0">
                  <c:v>-3.6996513843247799E-3</c:v>
                </c:pt>
                <c:pt idx="1">
                  <c:v>1.2566142222719099E-3</c:v>
                </c:pt>
                <c:pt idx="2">
                  <c:v>5.35893206312408E-3</c:v>
                </c:pt>
                <c:pt idx="3">
                  <c:v>2.59490973098972E-3</c:v>
                </c:pt>
                <c:pt idx="4">
                  <c:v>-3.256609431653E-3</c:v>
                </c:pt>
                <c:pt idx="5">
                  <c:v>-3.1160579576781601E-3</c:v>
                </c:pt>
                <c:pt idx="6">
                  <c:v>4.5630378516435697E-3</c:v>
                </c:pt>
                <c:pt idx="7">
                  <c:v>9.9395203488172098E-3</c:v>
                </c:pt>
                <c:pt idx="8">
                  <c:v>4.5071578262735699E-3</c:v>
                </c:pt>
                <c:pt idx="9">
                  <c:v>-6.75186481882902E-3</c:v>
                </c:pt>
                <c:pt idx="10">
                  <c:v>-9.5925724047021405E-3</c:v>
                </c:pt>
                <c:pt idx="11">
                  <c:v>2.1839481035507702E-3</c:v>
                </c:pt>
                <c:pt idx="12">
                  <c:v>1.7073281503820498E-2</c:v>
                </c:pt>
                <c:pt idx="13">
                  <c:v>1.83146163025555E-2</c:v>
                </c:pt>
                <c:pt idx="14">
                  <c:v>3.38959160520167E-3</c:v>
                </c:pt>
                <c:pt idx="15">
                  <c:v>-1.05882277817531E-2</c:v>
                </c:pt>
                <c:pt idx="16">
                  <c:v>-8.6622152982000194E-3</c:v>
                </c:pt>
                <c:pt idx="17">
                  <c:v>4.9609637287765197E-3</c:v>
                </c:pt>
                <c:pt idx="18">
                  <c:v>1.1643406216824101E-2</c:v>
                </c:pt>
                <c:pt idx="19">
                  <c:v>1.1723171890782799E-3</c:v>
                </c:pt>
                <c:pt idx="20">
                  <c:v>-1.6626004190148199E-2</c:v>
                </c:pt>
                <c:pt idx="21">
                  <c:v>-2.3196138502332399E-2</c:v>
                </c:pt>
                <c:pt idx="22">
                  <c:v>-1.14800392217117E-2</c:v>
                </c:pt>
                <c:pt idx="23">
                  <c:v>5.1594643584412904E-3</c:v>
                </c:pt>
                <c:pt idx="24">
                  <c:v>1.1196188511566301E-2</c:v>
                </c:pt>
                <c:pt idx="25">
                  <c:v>3.7433599244309601E-3</c:v>
                </c:pt>
                <c:pt idx="26">
                  <c:v>-6.7767357331280599E-3</c:v>
                </c:pt>
                <c:pt idx="27">
                  <c:v>-1.2721252836806101E-2</c:v>
                </c:pt>
                <c:pt idx="28">
                  <c:v>-1.31963572059406E-2</c:v>
                </c:pt>
                <c:pt idx="29">
                  <c:v>-1.1843230396024799E-2</c:v>
                </c:pt>
                <c:pt idx="30">
                  <c:v>-7.38757235990162E-3</c:v>
                </c:pt>
                <c:pt idx="31">
                  <c:v>2.8843416578703701E-3</c:v>
                </c:pt>
                <c:pt idx="32">
                  <c:v>1.5471451660424599E-2</c:v>
                </c:pt>
                <c:pt idx="33">
                  <c:v>1.9834324665925499E-2</c:v>
                </c:pt>
                <c:pt idx="34">
                  <c:v>1.26031210913812E-2</c:v>
                </c:pt>
                <c:pt idx="35">
                  <c:v>2.6481394863882798E-3</c:v>
                </c:pt>
                <c:pt idx="36">
                  <c:v>1.9676895343823898E-3</c:v>
                </c:pt>
                <c:pt idx="37">
                  <c:v>1.1557353688741801E-2</c:v>
                </c:pt>
                <c:pt idx="38">
                  <c:v>1.8437380377998299E-2</c:v>
                </c:pt>
                <c:pt idx="39">
                  <c:v>1.1092857563975799E-2</c:v>
                </c:pt>
                <c:pt idx="40">
                  <c:v>-6.5085958972880302E-3</c:v>
                </c:pt>
                <c:pt idx="41">
                  <c:v>-1.6493425033604001E-2</c:v>
                </c:pt>
                <c:pt idx="42">
                  <c:v>-9.9664145188439902E-3</c:v>
                </c:pt>
                <c:pt idx="43">
                  <c:v>5.0781868814589797E-3</c:v>
                </c:pt>
                <c:pt idx="44">
                  <c:v>1.31232078989075E-2</c:v>
                </c:pt>
                <c:pt idx="45">
                  <c:v>1.04493270388909E-2</c:v>
                </c:pt>
                <c:pt idx="46">
                  <c:v>6.0363568861250402E-3</c:v>
                </c:pt>
                <c:pt idx="47">
                  <c:v>8.7672425953097006E-3</c:v>
                </c:pt>
                <c:pt idx="48">
                  <c:v>1.4654113013972099E-2</c:v>
                </c:pt>
                <c:pt idx="49">
                  <c:v>1.35553203406403E-2</c:v>
                </c:pt>
                <c:pt idx="50">
                  <c:v>4.2152516634707104E-3</c:v>
                </c:pt>
                <c:pt idx="51">
                  <c:v>-3.2981738402947801E-3</c:v>
                </c:pt>
                <c:pt idx="52">
                  <c:v>3.0429497596658E-4</c:v>
                </c:pt>
                <c:pt idx="53">
                  <c:v>1.1547913641791E-2</c:v>
                </c:pt>
                <c:pt idx="54">
                  <c:v>1.7051716662151301E-2</c:v>
                </c:pt>
                <c:pt idx="55">
                  <c:v>9.82206590687177E-3</c:v>
                </c:pt>
                <c:pt idx="56">
                  <c:v>-2.2220038238319E-3</c:v>
                </c:pt>
                <c:pt idx="57">
                  <c:v>-6.5120781039238098E-3</c:v>
                </c:pt>
                <c:pt idx="58">
                  <c:v>-6.3892667697469001E-4</c:v>
                </c:pt>
                <c:pt idx="59">
                  <c:v>5.9848351428266897E-3</c:v>
                </c:pt>
                <c:pt idx="60">
                  <c:v>4.8962992653529798E-3</c:v>
                </c:pt>
                <c:pt idx="61">
                  <c:v>-3.6638262029147E-3</c:v>
                </c:pt>
                <c:pt idx="62">
                  <c:v>-1.05141935835161E-2</c:v>
                </c:pt>
                <c:pt idx="63">
                  <c:v>-8.78395585146295E-3</c:v>
                </c:pt>
                <c:pt idx="64">
                  <c:v>-2.5506554659661602E-4</c:v>
                </c:pt>
                <c:pt idx="65">
                  <c:v>8.2037506506087796E-3</c:v>
                </c:pt>
                <c:pt idx="66">
                  <c:v>1.1266029927624901E-2</c:v>
                </c:pt>
                <c:pt idx="67">
                  <c:v>8.6182080069240503E-3</c:v>
                </c:pt>
                <c:pt idx="68">
                  <c:v>3.1237521247929698E-3</c:v>
                </c:pt>
                <c:pt idx="69">
                  <c:v>-2.0196915528672399E-3</c:v>
                </c:pt>
                <c:pt idx="70">
                  <c:v>-4.4610311772726599E-3</c:v>
                </c:pt>
                <c:pt idx="71">
                  <c:v>-3.6300273557162998E-3</c:v>
                </c:pt>
                <c:pt idx="72">
                  <c:v>-4.3456887322564401E-4</c:v>
                </c:pt>
                <c:pt idx="73">
                  <c:v>1.9842903434281502E-3</c:v>
                </c:pt>
                <c:pt idx="74">
                  <c:v>2.1029147748369299E-3</c:v>
                </c:pt>
                <c:pt idx="75">
                  <c:v>1.9543894269167298E-3</c:v>
                </c:pt>
                <c:pt idx="76">
                  <c:v>4.3604512594146699E-3</c:v>
                </c:pt>
                <c:pt idx="77">
                  <c:v>8.2467557590515592E-3</c:v>
                </c:pt>
                <c:pt idx="78">
                  <c:v>9.3054513486509303E-3</c:v>
                </c:pt>
                <c:pt idx="79">
                  <c:v>4.5926631340361601E-3</c:v>
                </c:pt>
                <c:pt idx="80">
                  <c:v>-2.7399074878058302E-3</c:v>
                </c:pt>
                <c:pt idx="81">
                  <c:v>-6.20377505103207E-3</c:v>
                </c:pt>
                <c:pt idx="82">
                  <c:v>-2.8490863653040698E-3</c:v>
                </c:pt>
                <c:pt idx="83">
                  <c:v>3.49199526647224E-3</c:v>
                </c:pt>
                <c:pt idx="84">
                  <c:v>5.6111925587393396E-3</c:v>
                </c:pt>
                <c:pt idx="85">
                  <c:v>1.70620508874747E-3</c:v>
                </c:pt>
                <c:pt idx="86">
                  <c:v>-4.1293144259592499E-3</c:v>
                </c:pt>
                <c:pt idx="87">
                  <c:v>-5.2540505406348101E-3</c:v>
                </c:pt>
                <c:pt idx="88">
                  <c:v>-9.1483312554500602E-4</c:v>
                </c:pt>
                <c:pt idx="89">
                  <c:v>4.0367269890169899E-3</c:v>
                </c:pt>
                <c:pt idx="90">
                  <c:v>3.5039290623149898E-3</c:v>
                </c:pt>
                <c:pt idx="91">
                  <c:v>-2.3313062003982501E-3</c:v>
                </c:pt>
                <c:pt idx="92">
                  <c:v>-7.5266180952131998E-3</c:v>
                </c:pt>
                <c:pt idx="93">
                  <c:v>-7.12576870591939E-3</c:v>
                </c:pt>
                <c:pt idx="94">
                  <c:v>-1.5166696962568801E-3</c:v>
                </c:pt>
                <c:pt idx="95">
                  <c:v>3.8770717212293498E-3</c:v>
                </c:pt>
                <c:pt idx="96">
                  <c:v>3.7593653081963701E-3</c:v>
                </c:pt>
                <c:pt idx="97">
                  <c:v>-1.59412976310172E-3</c:v>
                </c:pt>
                <c:pt idx="98">
                  <c:v>-6.4390939946565497E-3</c:v>
                </c:pt>
                <c:pt idx="99">
                  <c:v>-6.53420202849277E-3</c:v>
                </c:pt>
                <c:pt idx="100">
                  <c:v>-2.4474882313375102E-3</c:v>
                </c:pt>
                <c:pt idx="101">
                  <c:v>3.07642115601333E-3</c:v>
                </c:pt>
                <c:pt idx="102">
                  <c:v>7.5604208397400197E-3</c:v>
                </c:pt>
                <c:pt idx="103">
                  <c:v>9.77924374378299E-3</c:v>
                </c:pt>
                <c:pt idx="104">
                  <c:v>9.7378136628261305E-3</c:v>
                </c:pt>
                <c:pt idx="105">
                  <c:v>8.3916350871256398E-3</c:v>
                </c:pt>
                <c:pt idx="106">
                  <c:v>7.7117184146330399E-3</c:v>
                </c:pt>
                <c:pt idx="107">
                  <c:v>9.0548462221131994E-3</c:v>
                </c:pt>
                <c:pt idx="108">
                  <c:v>1.10938818066401E-2</c:v>
                </c:pt>
                <c:pt idx="109">
                  <c:v>1.05615624851573E-2</c:v>
                </c:pt>
                <c:pt idx="110">
                  <c:v>5.6059344734094001E-3</c:v>
                </c:pt>
                <c:pt idx="111">
                  <c:v>-9.1202133078774404E-4</c:v>
                </c:pt>
                <c:pt idx="112">
                  <c:v>-1.83714537758509E-3</c:v>
                </c:pt>
                <c:pt idx="113">
                  <c:v>5.9661967086230804E-3</c:v>
                </c:pt>
                <c:pt idx="114">
                  <c:v>1.6824409215012898E-2</c:v>
                </c:pt>
                <c:pt idx="115">
                  <c:v>2.1474334064432901E-2</c:v>
                </c:pt>
                <c:pt idx="116">
                  <c:v>1.67996022479917E-2</c:v>
                </c:pt>
                <c:pt idx="117">
                  <c:v>6.69833096743683E-3</c:v>
                </c:pt>
                <c:pt idx="118">
                  <c:v>-1.8703182952176699E-3</c:v>
                </c:pt>
                <c:pt idx="119">
                  <c:v>-7.61105458900572E-3</c:v>
                </c:pt>
                <c:pt idx="120">
                  <c:v>-1.34448557338223E-2</c:v>
                </c:pt>
                <c:pt idx="121">
                  <c:v>-2.0428281766469401E-2</c:v>
                </c:pt>
                <c:pt idx="122">
                  <c:v>-2.3050395497551501E-2</c:v>
                </c:pt>
                <c:pt idx="123">
                  <c:v>-1.6729792812432899E-2</c:v>
                </c:pt>
                <c:pt idx="124">
                  <c:v>-5.7019059147613901E-3</c:v>
                </c:pt>
                <c:pt idx="125">
                  <c:v>6.5105362081495301E-4</c:v>
                </c:pt>
                <c:pt idx="126">
                  <c:v>-1.03945508398417E-3</c:v>
                </c:pt>
                <c:pt idx="127">
                  <c:v>-4.4405337042206202E-3</c:v>
                </c:pt>
                <c:pt idx="128">
                  <c:v>-2.33497228984372E-3</c:v>
                </c:pt>
                <c:pt idx="129">
                  <c:v>2.7183572837621299E-3</c:v>
                </c:pt>
                <c:pt idx="130">
                  <c:v>2.7070583149606301E-3</c:v>
                </c:pt>
                <c:pt idx="131">
                  <c:v>-4.4310992472528796E-3</c:v>
                </c:pt>
                <c:pt idx="132">
                  <c:v>-7.8625658558577807E-3</c:v>
                </c:pt>
                <c:pt idx="133" formatCode="0.00E+00">
                  <c:v>-8.0746537664431697E-5</c:v>
                </c:pt>
                <c:pt idx="134">
                  <c:v>1.25339351000484E-2</c:v>
                </c:pt>
                <c:pt idx="135">
                  <c:v>1.3399520268695E-2</c:v>
                </c:pt>
                <c:pt idx="136">
                  <c:v>-2.5594689717730601E-3</c:v>
                </c:pt>
                <c:pt idx="137">
                  <c:v>-2.1726866787851001E-2</c:v>
                </c:pt>
                <c:pt idx="138">
                  <c:v>-2.4340769297212399E-2</c:v>
                </c:pt>
                <c:pt idx="139">
                  <c:v>-8.2084780168251697E-3</c:v>
                </c:pt>
                <c:pt idx="140">
                  <c:v>8.0774161579384492E-3</c:v>
                </c:pt>
                <c:pt idx="141">
                  <c:v>7.3044316631271297E-3</c:v>
                </c:pt>
                <c:pt idx="142">
                  <c:v>-7.8120574969452799E-3</c:v>
                </c:pt>
                <c:pt idx="143">
                  <c:v>-1.8733532004684299E-2</c:v>
                </c:pt>
                <c:pt idx="144">
                  <c:v>-1.2993424733944599E-2</c:v>
                </c:pt>
                <c:pt idx="145">
                  <c:v>2.6041521524421702E-3</c:v>
                </c:pt>
                <c:pt idx="146">
                  <c:v>1.3945251602034201E-2</c:v>
                </c:pt>
                <c:pt idx="147">
                  <c:v>1.6111704011231499E-2</c:v>
                </c:pt>
                <c:pt idx="148">
                  <c:v>1.5508300768945301E-2</c:v>
                </c:pt>
                <c:pt idx="149">
                  <c:v>1.6738001131644802E-2</c:v>
                </c:pt>
                <c:pt idx="150">
                  <c:v>1.5812407557540601E-2</c:v>
                </c:pt>
                <c:pt idx="151">
                  <c:v>8.0651714230670392E-3</c:v>
                </c:pt>
                <c:pt idx="152">
                  <c:v>-4.2890773291631799E-3</c:v>
                </c:pt>
                <c:pt idx="153">
                  <c:v>-8.5015845812060793E-3</c:v>
                </c:pt>
                <c:pt idx="154">
                  <c:v>3.6180631610793301E-4</c:v>
                </c:pt>
                <c:pt idx="155">
                  <c:v>1.22673762244951E-2</c:v>
                </c:pt>
                <c:pt idx="156">
                  <c:v>1.1309396273167399E-2</c:v>
                </c:pt>
                <c:pt idx="157">
                  <c:v>-3.0931843726212001E-3</c:v>
                </c:pt>
                <c:pt idx="158">
                  <c:v>-1.6541459275135999E-2</c:v>
                </c:pt>
                <c:pt idx="159">
                  <c:v>-1.44980970626549E-2</c:v>
                </c:pt>
                <c:pt idx="160">
                  <c:v>1.8087256870809999E-3</c:v>
                </c:pt>
                <c:pt idx="161">
                  <c:v>1.7204497762655899E-2</c:v>
                </c:pt>
                <c:pt idx="162">
                  <c:v>1.73571361520258E-2</c:v>
                </c:pt>
                <c:pt idx="163">
                  <c:v>3.9666953942590396E-3</c:v>
                </c:pt>
                <c:pt idx="164">
                  <c:v>-1.1742055932029399E-2</c:v>
                </c:pt>
                <c:pt idx="165">
                  <c:v>-1.9212106509487101E-2</c:v>
                </c:pt>
                <c:pt idx="166">
                  <c:v>-1.71754723725678E-2</c:v>
                </c:pt>
                <c:pt idx="167">
                  <c:v>-1.04154363579399E-2</c:v>
                </c:pt>
                <c:pt idx="168">
                  <c:v>-2.7946897784857701E-3</c:v>
                </c:pt>
                <c:pt idx="169">
                  <c:v>3.3823328168337699E-3</c:v>
                </c:pt>
                <c:pt idx="170">
                  <c:v>6.94916981581004E-3</c:v>
                </c:pt>
                <c:pt idx="171">
                  <c:v>5.66741951401679E-3</c:v>
                </c:pt>
                <c:pt idx="172">
                  <c:v>2.50228540313301E-3</c:v>
                </c:pt>
                <c:pt idx="173">
                  <c:v>1.81052314200633E-3</c:v>
                </c:pt>
                <c:pt idx="174">
                  <c:v>6.6444474999941203E-3</c:v>
                </c:pt>
                <c:pt idx="175">
                  <c:v>1.30191817209942E-2</c:v>
                </c:pt>
                <c:pt idx="176">
                  <c:v>1.28146777246286E-2</c:v>
                </c:pt>
                <c:pt idx="177">
                  <c:v>2.2607038826752001E-3</c:v>
                </c:pt>
                <c:pt idx="178">
                  <c:v>-1.1927041088374E-2</c:v>
                </c:pt>
                <c:pt idx="179">
                  <c:v>-1.7337382048531899E-2</c:v>
                </c:pt>
                <c:pt idx="180">
                  <c:v>-8.7252327162192708E-3</c:v>
                </c:pt>
                <c:pt idx="181">
                  <c:v>7.2474396550233503E-3</c:v>
                </c:pt>
                <c:pt idx="182">
                  <c:v>1.5614458771072001E-2</c:v>
                </c:pt>
                <c:pt idx="183">
                  <c:v>8.8197031374002196E-3</c:v>
                </c:pt>
                <c:pt idx="184">
                  <c:v>-5.9405401284428703E-3</c:v>
                </c:pt>
                <c:pt idx="185">
                  <c:v>-1.41359526685245E-2</c:v>
                </c:pt>
                <c:pt idx="186">
                  <c:v>-9.1230750906199191E-3</c:v>
                </c:pt>
                <c:pt idx="187">
                  <c:v>3.82841083156569E-3</c:v>
                </c:pt>
                <c:pt idx="188">
                  <c:v>1.3322670188128201E-2</c:v>
                </c:pt>
                <c:pt idx="189">
                  <c:v>1.28752892264762E-2</c:v>
                </c:pt>
                <c:pt idx="190">
                  <c:v>6.07605957872338E-3</c:v>
                </c:pt>
                <c:pt idx="191">
                  <c:v>1.0948531623483301E-3</c:v>
                </c:pt>
                <c:pt idx="192">
                  <c:v>1.60583736277624E-3</c:v>
                </c:pt>
                <c:pt idx="193">
                  <c:v>5.9138834766650199E-3</c:v>
                </c:pt>
                <c:pt idx="194">
                  <c:v>9.6304625795382501E-3</c:v>
                </c:pt>
                <c:pt idx="195">
                  <c:v>1.01253535569376E-2</c:v>
                </c:pt>
                <c:pt idx="196">
                  <c:v>6.7789179635175103E-3</c:v>
                </c:pt>
                <c:pt idx="197">
                  <c:v>2.49436680404993E-3</c:v>
                </c:pt>
                <c:pt idx="198">
                  <c:v>-5.4479734477517301E-4</c:v>
                </c:pt>
                <c:pt idx="199">
                  <c:v>6.3426342315201303E-4</c:v>
                </c:pt>
                <c:pt idx="200">
                  <c:v>5.2643996042582098E-3</c:v>
                </c:pt>
                <c:pt idx="201">
                  <c:v>1.0120415879655601E-2</c:v>
                </c:pt>
                <c:pt idx="202">
                  <c:v>1.02682016262111E-2</c:v>
                </c:pt>
                <c:pt idx="203">
                  <c:v>4.3171566113401503E-3</c:v>
                </c:pt>
                <c:pt idx="204">
                  <c:v>-5.4405683826956397E-3</c:v>
                </c:pt>
                <c:pt idx="205">
                  <c:v>-1.3545796680923599E-2</c:v>
                </c:pt>
                <c:pt idx="206">
                  <c:v>-1.6564906788199201E-2</c:v>
                </c:pt>
                <c:pt idx="207">
                  <c:v>-1.5350446284216E-2</c:v>
                </c:pt>
                <c:pt idx="208">
                  <c:v>-1.260695576915E-2</c:v>
                </c:pt>
                <c:pt idx="209">
                  <c:v>-1.00046250723408E-2</c:v>
                </c:pt>
                <c:pt idx="210">
                  <c:v>-7.8672967555971102E-3</c:v>
                </c:pt>
                <c:pt idx="211">
                  <c:v>-5.6890009746803699E-3</c:v>
                </c:pt>
                <c:pt idx="212">
                  <c:v>-2.4980603247073698E-3</c:v>
                </c:pt>
                <c:pt idx="213">
                  <c:v>1.6224208487038399E-3</c:v>
                </c:pt>
                <c:pt idx="214">
                  <c:v>5.9003319275777802E-3</c:v>
                </c:pt>
                <c:pt idx="215">
                  <c:v>9.2923290819017495E-3</c:v>
                </c:pt>
                <c:pt idx="216">
                  <c:v>9.2935999826294705E-3</c:v>
                </c:pt>
                <c:pt idx="217">
                  <c:v>4.8778435254422901E-3</c:v>
                </c:pt>
                <c:pt idx="218">
                  <c:v>-1.3958938773060601E-3</c:v>
                </c:pt>
                <c:pt idx="219">
                  <c:v>-4.61185796266457E-3</c:v>
                </c:pt>
                <c:pt idx="220">
                  <c:v>-3.0314649334221501E-3</c:v>
                </c:pt>
                <c:pt idx="221">
                  <c:v>1.1175791578957801E-3</c:v>
                </c:pt>
                <c:pt idx="222">
                  <c:v>3.77919022591287E-3</c:v>
                </c:pt>
                <c:pt idx="223">
                  <c:v>3.6633175992829099E-3</c:v>
                </c:pt>
                <c:pt idx="224">
                  <c:v>3.81342996852119E-3</c:v>
                </c:pt>
                <c:pt idx="225">
                  <c:v>6.9813753904162199E-3</c:v>
                </c:pt>
                <c:pt idx="226">
                  <c:v>1.2002710306244301E-2</c:v>
                </c:pt>
                <c:pt idx="227">
                  <c:v>1.49067635022075E-2</c:v>
                </c:pt>
                <c:pt idx="228">
                  <c:v>1.35948631892077E-2</c:v>
                </c:pt>
                <c:pt idx="229">
                  <c:v>9.3920988347977203E-3</c:v>
                </c:pt>
                <c:pt idx="230">
                  <c:v>6.4570720681414902E-3</c:v>
                </c:pt>
                <c:pt idx="231">
                  <c:v>5.4410315413987304E-3</c:v>
                </c:pt>
                <c:pt idx="232">
                  <c:v>3.694593742905E-3</c:v>
                </c:pt>
                <c:pt idx="233">
                  <c:v>-9.0291741088001397E-4</c:v>
                </c:pt>
                <c:pt idx="234">
                  <c:v>-6.2947362194378902E-3</c:v>
                </c:pt>
                <c:pt idx="235">
                  <c:v>-9.7634119777661402E-3</c:v>
                </c:pt>
                <c:pt idx="236">
                  <c:v>-9.0465878897557899E-3</c:v>
                </c:pt>
                <c:pt idx="237">
                  <c:v>-5.0536115406028398E-3</c:v>
                </c:pt>
                <c:pt idx="238">
                  <c:v>-2.058417182248E-3</c:v>
                </c:pt>
                <c:pt idx="239">
                  <c:v>-2.5180409785459899E-3</c:v>
                </c:pt>
                <c:pt idx="240">
                  <c:v>-4.3250497195007898E-3</c:v>
                </c:pt>
                <c:pt idx="241">
                  <c:v>-4.2322117523230403E-3</c:v>
                </c:pt>
                <c:pt idx="242">
                  <c:v>-1.4220396443623501E-3</c:v>
                </c:pt>
                <c:pt idx="243">
                  <c:v>2.2244919826327702E-3</c:v>
                </c:pt>
                <c:pt idx="244">
                  <c:v>2.33864576352517E-3</c:v>
                </c:pt>
                <c:pt idx="245">
                  <c:v>-3.3665732429830602E-3</c:v>
                </c:pt>
                <c:pt idx="246">
                  <c:v>-1.1562809381695099E-2</c:v>
                </c:pt>
                <c:pt idx="247">
                  <c:v>-1.6274132429409401E-2</c:v>
                </c:pt>
                <c:pt idx="248">
                  <c:v>-1.35504036119282E-2</c:v>
                </c:pt>
                <c:pt idx="249">
                  <c:v>-4.6344789729497703E-3</c:v>
                </c:pt>
                <c:pt idx="250">
                  <c:v>5.6680077598938797E-3</c:v>
                </c:pt>
                <c:pt idx="251">
                  <c:v>1.0841044021115701E-2</c:v>
                </c:pt>
                <c:pt idx="252">
                  <c:v>8.8605331366845407E-3</c:v>
                </c:pt>
                <c:pt idx="253">
                  <c:v>1.1107784447797E-3</c:v>
                </c:pt>
                <c:pt idx="254">
                  <c:v>-6.0197612429665898E-3</c:v>
                </c:pt>
                <c:pt idx="255">
                  <c:v>-5.5843615403458804E-3</c:v>
                </c:pt>
                <c:pt idx="256">
                  <c:v>4.6744257193208098E-3</c:v>
                </c:pt>
                <c:pt idx="257">
                  <c:v>1.7947510915442499E-2</c:v>
                </c:pt>
                <c:pt idx="258">
                  <c:v>2.2190736719032801E-2</c:v>
                </c:pt>
                <c:pt idx="259">
                  <c:v>1.0763707896064401E-2</c:v>
                </c:pt>
                <c:pt idx="260">
                  <c:v>-9.6668156118379402E-3</c:v>
                </c:pt>
                <c:pt idx="261">
                  <c:v>-2.14636704876906E-2</c:v>
                </c:pt>
                <c:pt idx="262">
                  <c:v>-1.32355789099827E-2</c:v>
                </c:pt>
                <c:pt idx="263">
                  <c:v>8.6666392980634006E-3</c:v>
                </c:pt>
                <c:pt idx="264">
                  <c:v>2.3581259100033999E-2</c:v>
                </c:pt>
                <c:pt idx="265">
                  <c:v>1.73862397067201E-2</c:v>
                </c:pt>
                <c:pt idx="266">
                  <c:v>-3.6318609916681098E-3</c:v>
                </c:pt>
                <c:pt idx="267">
                  <c:v>-1.80284314062788E-2</c:v>
                </c:pt>
                <c:pt idx="268">
                  <c:v>-1.2059921186752601E-2</c:v>
                </c:pt>
                <c:pt idx="269">
                  <c:v>6.9778523584023196E-3</c:v>
                </c:pt>
                <c:pt idx="270">
                  <c:v>1.9400462464710898E-2</c:v>
                </c:pt>
                <c:pt idx="271">
                  <c:v>1.4205202796957099E-2</c:v>
                </c:pt>
                <c:pt idx="272">
                  <c:v>-9.807181700999569E-4</c:v>
                </c:pt>
                <c:pt idx="273">
                  <c:v>-9.5266984841591695E-3</c:v>
                </c:pt>
                <c:pt idx="274">
                  <c:v>-5.37227077825333E-3</c:v>
                </c:pt>
                <c:pt idx="275">
                  <c:v>2.7594874028953101E-3</c:v>
                </c:pt>
                <c:pt idx="276">
                  <c:v>3.44901969636351E-3</c:v>
                </c:pt>
                <c:pt idx="277">
                  <c:v>-2.2474624250432801E-3</c:v>
                </c:pt>
                <c:pt idx="278">
                  <c:v>-6.0664231531036197E-3</c:v>
                </c:pt>
                <c:pt idx="279">
                  <c:v>-3.9605302985784799E-3</c:v>
                </c:pt>
                <c:pt idx="280">
                  <c:v>-7.1695275675147504E-4</c:v>
                </c:pt>
                <c:pt idx="281">
                  <c:v>-3.11236036718057E-3</c:v>
                </c:pt>
                <c:pt idx="282">
                  <c:v>-9.1692116060941194E-3</c:v>
                </c:pt>
                <c:pt idx="283">
                  <c:v>-9.7457935465065197E-3</c:v>
                </c:pt>
                <c:pt idx="284">
                  <c:v>-5.84082493143508E-4</c:v>
                </c:pt>
                <c:pt idx="285">
                  <c:v>1.0788782236262499E-2</c:v>
                </c:pt>
                <c:pt idx="286">
                  <c:v>1.36825389979514E-2</c:v>
                </c:pt>
                <c:pt idx="287">
                  <c:v>6.4912021039787299E-3</c:v>
                </c:pt>
                <c:pt idx="288">
                  <c:v>-2.9491248017277402E-3</c:v>
                </c:pt>
                <c:pt idx="289">
                  <c:v>-5.6127893479852899E-3</c:v>
                </c:pt>
                <c:pt idx="290">
                  <c:v>-3.1599035455178799E-3</c:v>
                </c:pt>
                <c:pt idx="291">
                  <c:v>-2.5232980407997501E-3</c:v>
                </c:pt>
                <c:pt idx="292">
                  <c:v>-6.1619944244616399E-3</c:v>
                </c:pt>
                <c:pt idx="293">
                  <c:v>-9.2802970445604507E-3</c:v>
                </c:pt>
                <c:pt idx="294">
                  <c:v>-7.4689800494819603E-3</c:v>
                </c:pt>
                <c:pt idx="295">
                  <c:v>-8.8416466130491101E-4</c:v>
                </c:pt>
                <c:pt idx="296">
                  <c:v>6.6171356832493899E-3</c:v>
                </c:pt>
                <c:pt idx="297">
                  <c:v>1.3112409218665799E-2</c:v>
                </c:pt>
                <c:pt idx="298">
                  <c:v>1.8432037065278201E-2</c:v>
                </c:pt>
                <c:pt idx="299">
                  <c:v>2.0496004509934499E-2</c:v>
                </c:pt>
                <c:pt idx="300">
                  <c:v>1.5258674997745299E-2</c:v>
                </c:pt>
                <c:pt idx="301">
                  <c:v>2.9881576456106001E-3</c:v>
                </c:pt>
                <c:pt idx="302">
                  <c:v>-7.0438298150978804E-3</c:v>
                </c:pt>
                <c:pt idx="303">
                  <c:v>-6.2123416958967496E-3</c:v>
                </c:pt>
                <c:pt idx="304">
                  <c:v>4.9999999142065002E-3</c:v>
                </c:pt>
                <c:pt idx="305">
                  <c:v>1.4925634683713201E-2</c:v>
                </c:pt>
                <c:pt idx="306">
                  <c:v>1.50611118836617E-2</c:v>
                </c:pt>
                <c:pt idx="307">
                  <c:v>7.6532897247029996E-3</c:v>
                </c:pt>
                <c:pt idx="308">
                  <c:v>5.37899953223859E-4</c:v>
                </c:pt>
                <c:pt idx="309">
                  <c:v>-3.0584714094884801E-3</c:v>
                </c:pt>
                <c:pt idx="310">
                  <c:v>-6.284249572995E-3</c:v>
                </c:pt>
                <c:pt idx="311">
                  <c:v>-8.76138083984415E-3</c:v>
                </c:pt>
                <c:pt idx="312">
                  <c:v>-5.9642382006639804E-3</c:v>
                </c:pt>
                <c:pt idx="313">
                  <c:v>3.2304209662455301E-3</c:v>
                </c:pt>
                <c:pt idx="314">
                  <c:v>1.0490515321270299E-2</c:v>
                </c:pt>
                <c:pt idx="315">
                  <c:v>5.1207863740477897E-3</c:v>
                </c:pt>
                <c:pt idx="316">
                  <c:v>-9.4028503598376292E-3</c:v>
                </c:pt>
                <c:pt idx="317">
                  <c:v>-1.50515266563165E-2</c:v>
                </c:pt>
                <c:pt idx="318">
                  <c:v>1.0466682749766399E-3</c:v>
                </c:pt>
                <c:pt idx="319">
                  <c:v>2.64123930381607E-2</c:v>
                </c:pt>
                <c:pt idx="320">
                  <c:v>3.5445744840040802E-2</c:v>
                </c:pt>
                <c:pt idx="321">
                  <c:v>1.6294592628108E-2</c:v>
                </c:pt>
                <c:pt idx="322">
                  <c:v>-1.4574822060128299E-2</c:v>
                </c:pt>
                <c:pt idx="323">
                  <c:v>-3.07029724738479E-2</c:v>
                </c:pt>
                <c:pt idx="324">
                  <c:v>-2.3077953876553502E-2</c:v>
                </c:pt>
                <c:pt idx="325">
                  <c:v>-6.7479303233097003E-3</c:v>
                </c:pt>
                <c:pt idx="326">
                  <c:v>1.8526955218671E-3</c:v>
                </c:pt>
                <c:pt idx="327">
                  <c:v>1.44935508732959E-3</c:v>
                </c:pt>
                <c:pt idx="328">
                  <c:v>1.6555622061036599E-3</c:v>
                </c:pt>
                <c:pt idx="329">
                  <c:v>5.1819091454925201E-3</c:v>
                </c:pt>
                <c:pt idx="330">
                  <c:v>6.3015420865923698E-3</c:v>
                </c:pt>
                <c:pt idx="331">
                  <c:v>2.0252370608552098E-3</c:v>
                </c:pt>
                <c:pt idx="332">
                  <c:v>5.1737627769478595E-4</c:v>
                </c:pt>
                <c:pt idx="333">
                  <c:v>8.7106073592893504E-3</c:v>
                </c:pt>
                <c:pt idx="334">
                  <c:v>1.9468421954855802E-2</c:v>
                </c:pt>
                <c:pt idx="335">
                  <c:v>1.7741107611169399E-2</c:v>
                </c:pt>
                <c:pt idx="336">
                  <c:v>-4.7150535502700502E-4</c:v>
                </c:pt>
                <c:pt idx="337">
                  <c:v>-2.02559286911786E-2</c:v>
                </c:pt>
                <c:pt idx="338">
                  <c:v>-2.3643979603259702E-2</c:v>
                </c:pt>
                <c:pt idx="339">
                  <c:v>-1.0991651397085699E-2</c:v>
                </c:pt>
                <c:pt idx="340">
                  <c:v>1.5234340395688E-3</c:v>
                </c:pt>
                <c:pt idx="341">
                  <c:v>1.7817510800163499E-3</c:v>
                </c:pt>
                <c:pt idx="342">
                  <c:v>-4.8726028154667403E-3</c:v>
                </c:pt>
                <c:pt idx="343">
                  <c:v>-5.80223973658408E-3</c:v>
                </c:pt>
                <c:pt idx="344">
                  <c:v>3.3693054947045299E-3</c:v>
                </c:pt>
                <c:pt idx="345">
                  <c:v>1.3231915128310699E-2</c:v>
                </c:pt>
                <c:pt idx="346">
                  <c:v>1.49828761797471E-2</c:v>
                </c:pt>
                <c:pt idx="347">
                  <c:v>9.8532167310464297E-3</c:v>
                </c:pt>
                <c:pt idx="348">
                  <c:v>5.3461710144118496E-3</c:v>
                </c:pt>
                <c:pt idx="349">
                  <c:v>1.9277576037239699E-3</c:v>
                </c:pt>
                <c:pt idx="350">
                  <c:v>-4.5886660731908101E-3</c:v>
                </c:pt>
                <c:pt idx="351">
                  <c:v>-1.64319312877188E-2</c:v>
                </c:pt>
                <c:pt idx="352">
                  <c:v>-2.6100665297876802E-2</c:v>
                </c:pt>
                <c:pt idx="353">
                  <c:v>-2.67062598291079E-2</c:v>
                </c:pt>
                <c:pt idx="354">
                  <c:v>-1.8228114735085899E-2</c:v>
                </c:pt>
                <c:pt idx="355">
                  <c:v>-9.0233481399912899E-3</c:v>
                </c:pt>
                <c:pt idx="356">
                  <c:v>-3.5204209086016902E-3</c:v>
                </c:pt>
                <c:pt idx="357">
                  <c:v>-1.36673069872352E-3</c:v>
                </c:pt>
                <c:pt idx="358">
                  <c:v>9.8641333572841794E-4</c:v>
                </c:pt>
                <c:pt idx="359">
                  <c:v>2.8583370520018701E-3</c:v>
                </c:pt>
                <c:pt idx="360">
                  <c:v>2.04636664895892E-3</c:v>
                </c:pt>
                <c:pt idx="361">
                  <c:v>2.8337209436759999E-4</c:v>
                </c:pt>
                <c:pt idx="362">
                  <c:v>3.3586708598209898E-3</c:v>
                </c:pt>
                <c:pt idx="363">
                  <c:v>1.21239059225648E-2</c:v>
                </c:pt>
                <c:pt idx="364">
                  <c:v>1.9963941654081999E-2</c:v>
                </c:pt>
                <c:pt idx="365">
                  <c:v>1.8963460785860101E-2</c:v>
                </c:pt>
                <c:pt idx="366">
                  <c:v>9.9224310400627298E-3</c:v>
                </c:pt>
                <c:pt idx="367">
                  <c:v>6.2480678570602899E-4</c:v>
                </c:pt>
                <c:pt idx="368">
                  <c:v>-7.6483174523122698E-4</c:v>
                </c:pt>
                <c:pt idx="369">
                  <c:v>4.2981802140926503E-3</c:v>
                </c:pt>
                <c:pt idx="370">
                  <c:v>1.0111417619353399E-2</c:v>
                </c:pt>
                <c:pt idx="371">
                  <c:v>1.1956267172940399E-2</c:v>
                </c:pt>
                <c:pt idx="372">
                  <c:v>1.0037943563122801E-2</c:v>
                </c:pt>
                <c:pt idx="373">
                  <c:v>4.65828763540481E-3</c:v>
                </c:pt>
                <c:pt idx="374">
                  <c:v>-3.33731972999151E-3</c:v>
                </c:pt>
                <c:pt idx="375">
                  <c:v>-1.1027029268830899E-2</c:v>
                </c:pt>
                <c:pt idx="376">
                  <c:v>-1.2920073631713601E-2</c:v>
                </c:pt>
                <c:pt idx="377">
                  <c:v>-5.5761511181957003E-3</c:v>
                </c:pt>
                <c:pt idx="378">
                  <c:v>6.3944674868289097E-3</c:v>
                </c:pt>
                <c:pt idx="379">
                  <c:v>1.25717803942799E-2</c:v>
                </c:pt>
                <c:pt idx="380">
                  <c:v>7.6437668564112602E-3</c:v>
                </c:pt>
                <c:pt idx="381">
                  <c:v>-2.21487573986698E-3</c:v>
                </c:pt>
                <c:pt idx="382">
                  <c:v>-6.9510648887342597E-3</c:v>
                </c:pt>
                <c:pt idx="383">
                  <c:v>-3.7139839847464E-3</c:v>
                </c:pt>
                <c:pt idx="384">
                  <c:v>1.0106504526402099E-3</c:v>
                </c:pt>
                <c:pt idx="385">
                  <c:v>1.9847800135309199E-4</c:v>
                </c:pt>
                <c:pt idx="386">
                  <c:v>-5.7292489541091902E-3</c:v>
                </c:pt>
                <c:pt idx="387">
                  <c:v>-1.0050324363574E-2</c:v>
                </c:pt>
                <c:pt idx="388">
                  <c:v>-8.7572202013506493E-3</c:v>
                </c:pt>
                <c:pt idx="389">
                  <c:v>-3.7560868126658301E-3</c:v>
                </c:pt>
                <c:pt idx="390">
                  <c:v>3.8510687600514502E-4</c:v>
                </c:pt>
                <c:pt idx="391">
                  <c:v>2.3694502058584101E-3</c:v>
                </c:pt>
                <c:pt idx="392">
                  <c:v>2.0705703283117501E-3</c:v>
                </c:pt>
                <c:pt idx="393">
                  <c:v>-1.25213258109046E-3</c:v>
                </c:pt>
                <c:pt idx="394">
                  <c:v>-8.4443574161636292E-3</c:v>
                </c:pt>
                <c:pt idx="395">
                  <c:v>-1.49872760600547E-2</c:v>
                </c:pt>
                <c:pt idx="396">
                  <c:v>-1.20383716581244E-2</c:v>
                </c:pt>
                <c:pt idx="397">
                  <c:v>3.8702284849090802E-3</c:v>
                </c:pt>
                <c:pt idx="398">
                  <c:v>2.2605068582576101E-2</c:v>
                </c:pt>
                <c:pt idx="399">
                  <c:v>2.71796976838494E-2</c:v>
                </c:pt>
                <c:pt idx="400">
                  <c:v>1.18205434428021E-2</c:v>
                </c:pt>
                <c:pt idx="401">
                  <c:v>-1.10977694502279E-2</c:v>
                </c:pt>
                <c:pt idx="402">
                  <c:v>-2.18028999778659E-2</c:v>
                </c:pt>
                <c:pt idx="403">
                  <c:v>-1.1171993823422001E-2</c:v>
                </c:pt>
                <c:pt idx="404">
                  <c:v>9.0773145238122709E-3</c:v>
                </c:pt>
                <c:pt idx="405">
                  <c:v>2.1950900610484499E-2</c:v>
                </c:pt>
                <c:pt idx="406">
                  <c:v>2.0161575658095E-2</c:v>
                </c:pt>
                <c:pt idx="407">
                  <c:v>1.1042191474024301E-2</c:v>
                </c:pt>
                <c:pt idx="408">
                  <c:v>2.5004515344157702E-3</c:v>
                </c:pt>
                <c:pt idx="409">
                  <c:v>-1.2945118177501401E-3</c:v>
                </c:pt>
                <c:pt idx="410">
                  <c:v>-2.25209725827573E-3</c:v>
                </c:pt>
                <c:pt idx="411">
                  <c:v>3.28140291498456E-4</c:v>
                </c:pt>
                <c:pt idx="412">
                  <c:v>9.0400132330721097E-3</c:v>
                </c:pt>
                <c:pt idx="413">
                  <c:v>1.95967543189157E-2</c:v>
                </c:pt>
                <c:pt idx="414">
                  <c:v>2.0384983604973199E-2</c:v>
                </c:pt>
                <c:pt idx="415">
                  <c:v>4.9646853862194097E-3</c:v>
                </c:pt>
                <c:pt idx="416">
                  <c:v>-1.54801458261955E-2</c:v>
                </c:pt>
                <c:pt idx="417">
                  <c:v>-2.31482874464022E-2</c:v>
                </c:pt>
                <c:pt idx="418">
                  <c:v>-1.10064637997568E-2</c:v>
                </c:pt>
                <c:pt idx="419">
                  <c:v>5.89862588167575E-3</c:v>
                </c:pt>
                <c:pt idx="420">
                  <c:v>8.7086786375972398E-3</c:v>
                </c:pt>
                <c:pt idx="421">
                  <c:v>-6.7004609818814703E-3</c:v>
                </c:pt>
                <c:pt idx="422">
                  <c:v>-2.2066324113271502E-2</c:v>
                </c:pt>
                <c:pt idx="423">
                  <c:v>-2.0252048299789601E-2</c:v>
                </c:pt>
                <c:pt idx="424">
                  <c:v>-1.9930225169308901E-3</c:v>
                </c:pt>
                <c:pt idx="425">
                  <c:v>1.37495067182701E-2</c:v>
                </c:pt>
                <c:pt idx="426">
                  <c:v>1.30541294418281E-2</c:v>
                </c:pt>
                <c:pt idx="427">
                  <c:v>7.4204263140399598E-4</c:v>
                </c:pt>
                <c:pt idx="428">
                  <c:v>-7.8525552562567907E-3</c:v>
                </c:pt>
                <c:pt idx="429">
                  <c:v>-6.7770713525513501E-3</c:v>
                </c:pt>
                <c:pt idx="430">
                  <c:v>-2.07241372654753E-3</c:v>
                </c:pt>
                <c:pt idx="431">
                  <c:v>-4.8804362493543501E-4</c:v>
                </c:pt>
                <c:pt idx="432">
                  <c:v>1.6608526577575201E-3</c:v>
                </c:pt>
                <c:pt idx="433">
                  <c:v>9.9095879391204005E-3</c:v>
                </c:pt>
                <c:pt idx="434">
                  <c:v>2.1345956296302201E-2</c:v>
                </c:pt>
                <c:pt idx="435">
                  <c:v>2.2095823815995699E-2</c:v>
                </c:pt>
                <c:pt idx="436">
                  <c:v>5.9777320849847097E-3</c:v>
                </c:pt>
                <c:pt idx="437">
                  <c:v>-1.5443265283403401E-2</c:v>
                </c:pt>
                <c:pt idx="438">
                  <c:v>-2.2792597660517201E-2</c:v>
                </c:pt>
                <c:pt idx="439">
                  <c:v>-9.8244836935731696E-3</c:v>
                </c:pt>
                <c:pt idx="440">
                  <c:v>8.7899765215138995E-3</c:v>
                </c:pt>
                <c:pt idx="441">
                  <c:v>1.4254956932346701E-2</c:v>
                </c:pt>
                <c:pt idx="442">
                  <c:v>4.0221192794277702E-3</c:v>
                </c:pt>
                <c:pt idx="443">
                  <c:v>-6.5109755148911701E-3</c:v>
                </c:pt>
                <c:pt idx="444">
                  <c:v>-6.4608583317458503E-3</c:v>
                </c:pt>
                <c:pt idx="445" formatCode="0.00E+00">
                  <c:v>-1.63579335576312E-5</c:v>
                </c:pt>
                <c:pt idx="446">
                  <c:v>6.0059169381387098E-4</c:v>
                </c:pt>
                <c:pt idx="447">
                  <c:v>-5.9458329806371E-3</c:v>
                </c:pt>
                <c:pt idx="448">
                  <c:v>-1.0186608206262399E-2</c:v>
                </c:pt>
                <c:pt idx="449">
                  <c:v>-4.0816358351875599E-3</c:v>
                </c:pt>
                <c:pt idx="450">
                  <c:v>7.1406534783135002E-3</c:v>
                </c:pt>
                <c:pt idx="451">
                  <c:v>9.3972343237557002E-3</c:v>
                </c:pt>
                <c:pt idx="452">
                  <c:v>-1.20561331150462E-3</c:v>
                </c:pt>
                <c:pt idx="453">
                  <c:v>-1.43025355140869E-2</c:v>
                </c:pt>
                <c:pt idx="454">
                  <c:v>-1.3936072334603601E-2</c:v>
                </c:pt>
                <c:pt idx="455">
                  <c:v>1.62735364645746E-3</c:v>
                </c:pt>
                <c:pt idx="456">
                  <c:v>2.09835642256113E-2</c:v>
                </c:pt>
                <c:pt idx="457">
                  <c:v>3.0096153507502402E-2</c:v>
                </c:pt>
                <c:pt idx="458">
                  <c:v>2.6928602629227999E-2</c:v>
                </c:pt>
                <c:pt idx="459">
                  <c:v>1.9407714948035799E-2</c:v>
                </c:pt>
                <c:pt idx="460">
                  <c:v>1.4040716007272301E-2</c:v>
                </c:pt>
                <c:pt idx="461">
                  <c:v>1.08037029308743E-2</c:v>
                </c:pt>
                <c:pt idx="462">
                  <c:v>7.60284179526571E-3</c:v>
                </c:pt>
                <c:pt idx="463">
                  <c:v>4.5680685316578902E-3</c:v>
                </c:pt>
                <c:pt idx="464">
                  <c:v>5.0501078940802802E-3</c:v>
                </c:pt>
                <c:pt idx="465">
                  <c:v>1.0492243761505701E-2</c:v>
                </c:pt>
                <c:pt idx="466">
                  <c:v>1.59046821048698E-2</c:v>
                </c:pt>
                <c:pt idx="467">
                  <c:v>1.37528656791628E-2</c:v>
                </c:pt>
                <c:pt idx="468">
                  <c:v>3.9756673518114198E-3</c:v>
                </c:pt>
                <c:pt idx="469">
                  <c:v>-5.6630532745830303E-3</c:v>
                </c:pt>
                <c:pt idx="470">
                  <c:v>-7.8356376901017894E-3</c:v>
                </c:pt>
                <c:pt idx="471">
                  <c:v>-2.59081167666885E-3</c:v>
                </c:pt>
                <c:pt idx="472">
                  <c:v>2.5262262029983199E-3</c:v>
                </c:pt>
                <c:pt idx="473">
                  <c:v>1.7548577490354099E-3</c:v>
                </c:pt>
                <c:pt idx="474">
                  <c:v>-3.56203169345509E-3</c:v>
                </c:pt>
                <c:pt idx="475">
                  <c:v>-6.1846318901042797E-3</c:v>
                </c:pt>
                <c:pt idx="476">
                  <c:v>-2.7959113144229398E-3</c:v>
                </c:pt>
                <c:pt idx="477">
                  <c:v>2.7436967359845102E-3</c:v>
                </c:pt>
                <c:pt idx="478">
                  <c:v>3.3904926803909E-3</c:v>
                </c:pt>
                <c:pt idx="479">
                  <c:v>-3.07626841570806E-3</c:v>
                </c:pt>
                <c:pt idx="480">
                  <c:v>-1.0989864302603699E-2</c:v>
                </c:pt>
                <c:pt idx="481">
                  <c:v>-1.3305678214848101E-2</c:v>
                </c:pt>
                <c:pt idx="482">
                  <c:v>-9.3534913430176302E-3</c:v>
                </c:pt>
                <c:pt idx="483">
                  <c:v>-2.6469717210833598E-3</c:v>
                </c:pt>
                <c:pt idx="484">
                  <c:v>1.35031592130058E-3</c:v>
                </c:pt>
                <c:pt idx="485">
                  <c:v>3.0668442290314102E-3</c:v>
                </c:pt>
                <c:pt idx="486">
                  <c:v>2.8011997838543298E-3</c:v>
                </c:pt>
                <c:pt idx="487">
                  <c:v>2.9813175165356899E-3</c:v>
                </c:pt>
                <c:pt idx="488">
                  <c:v>5.4131567306893002E-4</c:v>
                </c:pt>
                <c:pt idx="489">
                  <c:v>-4.5441447461295904E-3</c:v>
                </c:pt>
                <c:pt idx="490">
                  <c:v>-9.9150858737469798E-3</c:v>
                </c:pt>
                <c:pt idx="491">
                  <c:v>-1.05058452845292E-2</c:v>
                </c:pt>
                <c:pt idx="492">
                  <c:v>-5.8307233421012903E-3</c:v>
                </c:pt>
                <c:pt idx="493">
                  <c:v>-1.9951957115300201E-4</c:v>
                </c:pt>
                <c:pt idx="494">
                  <c:v>1.4278107613317299E-3</c:v>
                </c:pt>
                <c:pt idx="495">
                  <c:v>-2.3724750086105101E-3</c:v>
                </c:pt>
                <c:pt idx="496">
                  <c:v>-7.6257140156820698E-3</c:v>
                </c:pt>
                <c:pt idx="497">
                  <c:v>-8.0778741045427292E-3</c:v>
                </c:pt>
                <c:pt idx="498">
                  <c:v>-1.01946464002514E-4</c:v>
                </c:pt>
                <c:pt idx="499">
                  <c:v>1.3432554194671299E-2</c:v>
                </c:pt>
                <c:pt idx="500">
                  <c:v>2.1776450941815101E-2</c:v>
                </c:pt>
                <c:pt idx="501">
                  <c:v>1.3915313384154899E-2</c:v>
                </c:pt>
                <c:pt idx="502">
                  <c:v>-9.5445682444401797E-3</c:v>
                </c:pt>
                <c:pt idx="503">
                  <c:v>-3.4184257962870099E-2</c:v>
                </c:pt>
                <c:pt idx="504">
                  <c:v>-4.2005572354646498E-2</c:v>
                </c:pt>
                <c:pt idx="505">
                  <c:v>-2.6087599352988499E-2</c:v>
                </c:pt>
                <c:pt idx="506">
                  <c:v>1.70157157587278E-3</c:v>
                </c:pt>
                <c:pt idx="507">
                  <c:v>2.1573879917868102E-2</c:v>
                </c:pt>
                <c:pt idx="508">
                  <c:v>2.3665870967042198E-2</c:v>
                </c:pt>
                <c:pt idx="509">
                  <c:v>1.83804958760929E-2</c:v>
                </c:pt>
                <c:pt idx="510">
                  <c:v>1.6620222183852399E-2</c:v>
                </c:pt>
                <c:pt idx="511">
                  <c:v>2.0567965305770899E-2</c:v>
                </c:pt>
                <c:pt idx="512">
                  <c:v>2.0362840547761399E-2</c:v>
                </c:pt>
                <c:pt idx="513">
                  <c:v>9.6725146877222595E-3</c:v>
                </c:pt>
                <c:pt idx="514">
                  <c:v>-6.5777043847061499E-3</c:v>
                </c:pt>
                <c:pt idx="515">
                  <c:v>-1.6035423755833798E-2</c:v>
                </c:pt>
                <c:pt idx="516">
                  <c:v>-1.37908987964484E-2</c:v>
                </c:pt>
                <c:pt idx="517">
                  <c:v>-7.6571830488349601E-3</c:v>
                </c:pt>
                <c:pt idx="518">
                  <c:v>-4.1495967517592202E-3</c:v>
                </c:pt>
                <c:pt idx="519">
                  <c:v>-2.5921271578521702E-3</c:v>
                </c:pt>
                <c:pt idx="520">
                  <c:v>1.82765018115738E-3</c:v>
                </c:pt>
                <c:pt idx="521">
                  <c:v>9.5987389822034495E-3</c:v>
                </c:pt>
                <c:pt idx="522">
                  <c:v>1.61335316649679E-2</c:v>
                </c:pt>
                <c:pt idx="523">
                  <c:v>1.7436249010823301E-2</c:v>
                </c:pt>
                <c:pt idx="524">
                  <c:v>1.4623919763155699E-2</c:v>
                </c:pt>
                <c:pt idx="525">
                  <c:v>9.9170592699744202E-3</c:v>
                </c:pt>
                <c:pt idx="526">
                  <c:v>4.5189133898955398E-4</c:v>
                </c:pt>
                <c:pt idx="527">
                  <c:v>-1.5485044570978599E-2</c:v>
                </c:pt>
                <c:pt idx="528">
                  <c:v>-3.0256902263765199E-2</c:v>
                </c:pt>
                <c:pt idx="529">
                  <c:v>-3.0168633853309701E-2</c:v>
                </c:pt>
                <c:pt idx="530">
                  <c:v>-1.37907769177132E-2</c:v>
                </c:pt>
                <c:pt idx="531">
                  <c:v>4.4421016511217897E-3</c:v>
                </c:pt>
                <c:pt idx="532">
                  <c:v>8.3917707666723799E-3</c:v>
                </c:pt>
                <c:pt idx="533">
                  <c:v>-1.41193414339741E-4</c:v>
                </c:pt>
                <c:pt idx="534">
                  <c:v>-3.7647090776069302E-3</c:v>
                </c:pt>
                <c:pt idx="535">
                  <c:v>1.0808948203504001E-2</c:v>
                </c:pt>
                <c:pt idx="536">
                  <c:v>3.23470844157462E-2</c:v>
                </c:pt>
                <c:pt idx="537">
                  <c:v>3.8058193158707801E-2</c:v>
                </c:pt>
                <c:pt idx="538">
                  <c:v>2.0223149536454401E-2</c:v>
                </c:pt>
                <c:pt idx="539">
                  <c:v>-2.52941125264999E-3</c:v>
                </c:pt>
                <c:pt idx="540">
                  <c:v>-1.1092951795737599E-2</c:v>
                </c:pt>
                <c:pt idx="541">
                  <c:v>-3.64299658789377E-3</c:v>
                </c:pt>
                <c:pt idx="542">
                  <c:v>3.28091738877158E-3</c:v>
                </c:pt>
                <c:pt idx="543">
                  <c:v>2.2056046616775299E-3</c:v>
                </c:pt>
                <c:pt idx="544">
                  <c:v>-5.6635990646201797E-4</c:v>
                </c:pt>
                <c:pt idx="545">
                  <c:v>3.6682045973351102E-3</c:v>
                </c:pt>
                <c:pt idx="546">
                  <c:v>6.51327231160591E-3</c:v>
                </c:pt>
                <c:pt idx="547">
                  <c:v>-4.7599355764707503E-3</c:v>
                </c:pt>
                <c:pt idx="548">
                  <c:v>-2.5605969508284698E-2</c:v>
                </c:pt>
                <c:pt idx="549">
                  <c:v>-3.3204219229339298E-2</c:v>
                </c:pt>
                <c:pt idx="550">
                  <c:v>-1.26950423951904E-2</c:v>
                </c:pt>
                <c:pt idx="551">
                  <c:v>1.6006893370409E-2</c:v>
                </c:pt>
                <c:pt idx="552">
                  <c:v>2.14284506985549E-2</c:v>
                </c:pt>
                <c:pt idx="553">
                  <c:v>-3.3559213114129302E-3</c:v>
                </c:pt>
                <c:pt idx="554">
                  <c:v>-2.72653909529516E-2</c:v>
                </c:pt>
                <c:pt idx="555">
                  <c:v>-2.1663563627466201E-2</c:v>
                </c:pt>
                <c:pt idx="556">
                  <c:v>6.6717771800364504E-3</c:v>
                </c:pt>
                <c:pt idx="557">
                  <c:v>2.0283111958029301E-2</c:v>
                </c:pt>
                <c:pt idx="558">
                  <c:v>-2.16721759531529E-3</c:v>
                </c:pt>
                <c:pt idx="559">
                  <c:v>-3.9578635187710903E-2</c:v>
                </c:pt>
                <c:pt idx="560">
                  <c:v>-5.4352308660282601E-2</c:v>
                </c:pt>
                <c:pt idx="561">
                  <c:v>-3.7287518201050501E-2</c:v>
                </c:pt>
                <c:pt idx="562">
                  <c:v>-1.5715009896769001E-2</c:v>
                </c:pt>
                <c:pt idx="563">
                  <c:v>-1.49656808032995E-2</c:v>
                </c:pt>
                <c:pt idx="564">
                  <c:v>-2.7996585689585601E-2</c:v>
                </c:pt>
                <c:pt idx="565">
                  <c:v>-2.8691615847798599E-2</c:v>
                </c:pt>
                <c:pt idx="566">
                  <c:v>-8.1855111343834292E-3</c:v>
                </c:pt>
                <c:pt idx="567">
                  <c:v>1.4201776754740301E-2</c:v>
                </c:pt>
                <c:pt idx="568">
                  <c:v>1.6758519835913002E-2</c:v>
                </c:pt>
                <c:pt idx="569">
                  <c:v>2.1669975280964801E-3</c:v>
                </c:pt>
                <c:pt idx="570">
                  <c:v>-8.9027933851016702E-3</c:v>
                </c:pt>
                <c:pt idx="571">
                  <c:v>-6.52964639392939E-3</c:v>
                </c:pt>
                <c:pt idx="572">
                  <c:v>-2.1779250640808299E-3</c:v>
                </c:pt>
                <c:pt idx="573">
                  <c:v>-5.4891031498823604E-3</c:v>
                </c:pt>
                <c:pt idx="574">
                  <c:v>-9.1646317268154597E-3</c:v>
                </c:pt>
                <c:pt idx="575">
                  <c:v>4.4904579997880197E-4</c:v>
                </c:pt>
                <c:pt idx="576">
                  <c:v>1.8649654852846202E-2</c:v>
                </c:pt>
                <c:pt idx="577">
                  <c:v>2.48080611248667E-2</c:v>
                </c:pt>
                <c:pt idx="578">
                  <c:v>9.0740210297457595E-3</c:v>
                </c:pt>
                <c:pt idx="579">
                  <c:v>-1.14034391585697E-2</c:v>
                </c:pt>
                <c:pt idx="580">
                  <c:v>-1.0959962819425101E-2</c:v>
                </c:pt>
                <c:pt idx="581">
                  <c:v>1.03889144201213E-2</c:v>
                </c:pt>
                <c:pt idx="582">
                  <c:v>2.5914351334197099E-2</c:v>
                </c:pt>
                <c:pt idx="583">
                  <c:v>1.5190834082932999E-2</c:v>
                </c:pt>
                <c:pt idx="584">
                  <c:v>-1.2141304713834599E-2</c:v>
                </c:pt>
                <c:pt idx="585">
                  <c:v>-2.66347384473552E-2</c:v>
                </c:pt>
                <c:pt idx="586">
                  <c:v>-1.61482531488223E-2</c:v>
                </c:pt>
                <c:pt idx="587">
                  <c:v>5.4992698956491497E-3</c:v>
                </c:pt>
                <c:pt idx="588">
                  <c:v>1.59631902164388E-2</c:v>
                </c:pt>
                <c:pt idx="589">
                  <c:v>1.37186358459354E-2</c:v>
                </c:pt>
                <c:pt idx="590">
                  <c:v>1.0729110202124401E-2</c:v>
                </c:pt>
                <c:pt idx="591">
                  <c:v>1.19981974457828E-2</c:v>
                </c:pt>
                <c:pt idx="592">
                  <c:v>9.5596328047524697E-3</c:v>
                </c:pt>
                <c:pt idx="593">
                  <c:v>-1.1031915059887801E-3</c:v>
                </c:pt>
                <c:pt idx="594">
                  <c:v>-1.0552100225101699E-2</c:v>
                </c:pt>
                <c:pt idx="595">
                  <c:v>-5.7073192598851696E-3</c:v>
                </c:pt>
                <c:pt idx="596">
                  <c:v>8.9905843870193396E-3</c:v>
                </c:pt>
                <c:pt idx="597">
                  <c:v>1.4660448894738699E-2</c:v>
                </c:pt>
                <c:pt idx="598">
                  <c:v>2.5063929617357098E-3</c:v>
                </c:pt>
                <c:pt idx="599">
                  <c:v>-1.35477379139119E-2</c:v>
                </c:pt>
                <c:pt idx="600">
                  <c:v>-1.6076669700419401E-2</c:v>
                </c:pt>
                <c:pt idx="601">
                  <c:v>-7.2063995572261997E-3</c:v>
                </c:pt>
                <c:pt idx="602">
                  <c:v>-3.5976536904873198E-3</c:v>
                </c:pt>
                <c:pt idx="603">
                  <c:v>-1.1129265170305099E-2</c:v>
                </c:pt>
                <c:pt idx="604">
                  <c:v>-1.2950565630472701E-2</c:v>
                </c:pt>
                <c:pt idx="605">
                  <c:v>7.4007040027642898E-3</c:v>
                </c:pt>
                <c:pt idx="606">
                  <c:v>3.8573986826799203E-2</c:v>
                </c:pt>
                <c:pt idx="607">
                  <c:v>4.9517832315733999E-2</c:v>
                </c:pt>
                <c:pt idx="608">
                  <c:v>2.75899707436148E-2</c:v>
                </c:pt>
                <c:pt idx="609">
                  <c:v>-4.26571010539288E-3</c:v>
                </c:pt>
                <c:pt idx="610">
                  <c:v>-1.2992258611039E-2</c:v>
                </c:pt>
                <c:pt idx="611">
                  <c:v>1.5406905901899099E-3</c:v>
                </c:pt>
                <c:pt idx="612">
                  <c:v>1.22096048029573E-2</c:v>
                </c:pt>
                <c:pt idx="613">
                  <c:v>-1.5671265521305701E-3</c:v>
                </c:pt>
                <c:pt idx="614">
                  <c:v>-2.4462581702907001E-2</c:v>
                </c:pt>
                <c:pt idx="615">
                  <c:v>-3.03534245062138E-2</c:v>
                </c:pt>
                <c:pt idx="616">
                  <c:v>-1.4604792973167E-2</c:v>
                </c:pt>
                <c:pt idx="617">
                  <c:v>-4.9770708592813896E-4</c:v>
                </c:pt>
                <c:pt idx="618">
                  <c:v>-5.1173963459977198E-3</c:v>
                </c:pt>
                <c:pt idx="619">
                  <c:v>-1.54399854519477E-2</c:v>
                </c:pt>
                <c:pt idx="620">
                  <c:v>-9.5142350772597205E-3</c:v>
                </c:pt>
                <c:pt idx="621">
                  <c:v>1.1278285102657E-2</c:v>
                </c:pt>
                <c:pt idx="622">
                  <c:v>1.9885459517040901E-2</c:v>
                </c:pt>
                <c:pt idx="623">
                  <c:v>4.6385407937490301E-3</c:v>
                </c:pt>
                <c:pt idx="624">
                  <c:v>-1.40042032044169E-2</c:v>
                </c:pt>
                <c:pt idx="625">
                  <c:v>-6.7469872763796599E-3</c:v>
                </c:pt>
                <c:pt idx="626">
                  <c:v>2.23643039254511E-2</c:v>
                </c:pt>
                <c:pt idx="627">
                  <c:v>3.9208261615603701E-2</c:v>
                </c:pt>
                <c:pt idx="628">
                  <c:v>1.89342227632797E-2</c:v>
                </c:pt>
                <c:pt idx="629">
                  <c:v>-1.99257410538142E-2</c:v>
                </c:pt>
                <c:pt idx="630">
                  <c:v>-3.7101181113939098E-2</c:v>
                </c:pt>
                <c:pt idx="631">
                  <c:v>-1.8907233956570901E-2</c:v>
                </c:pt>
                <c:pt idx="632">
                  <c:v>1.1115312282217901E-2</c:v>
                </c:pt>
                <c:pt idx="633">
                  <c:v>2.08700530555785E-2</c:v>
                </c:pt>
                <c:pt idx="634">
                  <c:v>9.0033192153122707E-3</c:v>
                </c:pt>
                <c:pt idx="635">
                  <c:v>-3.4162107759266799E-3</c:v>
                </c:pt>
                <c:pt idx="636">
                  <c:v>-9.5357259983914501E-4</c:v>
                </c:pt>
                <c:pt idx="637">
                  <c:v>6.14392532902743E-3</c:v>
                </c:pt>
                <c:pt idx="638">
                  <c:v>3.6268536607081299E-3</c:v>
                </c:pt>
                <c:pt idx="639">
                  <c:v>-7.45872493316757E-3</c:v>
                </c:pt>
                <c:pt idx="640">
                  <c:v>-1.46665210174065E-2</c:v>
                </c:pt>
                <c:pt idx="641">
                  <c:v>-1.2878174849926699E-2</c:v>
                </c:pt>
                <c:pt idx="642">
                  <c:v>-1.1790175824578E-2</c:v>
                </c:pt>
                <c:pt idx="643">
                  <c:v>-2.0005398376030301E-2</c:v>
                </c:pt>
                <c:pt idx="644">
                  <c:v>-3.0982300566613701E-2</c:v>
                </c:pt>
                <c:pt idx="645">
                  <c:v>-2.7735504815753501E-2</c:v>
                </c:pt>
                <c:pt idx="646">
                  <c:v>-7.1342596966529502E-3</c:v>
                </c:pt>
                <c:pt idx="647">
                  <c:v>1.7624669717724601E-2</c:v>
                </c:pt>
                <c:pt idx="648">
                  <c:v>3.05789615027873E-2</c:v>
                </c:pt>
                <c:pt idx="649">
                  <c:v>2.8794105400542998E-2</c:v>
                </c:pt>
                <c:pt idx="650">
                  <c:v>1.7566885019968399E-2</c:v>
                </c:pt>
                <c:pt idx="651">
                  <c:v>2.1139863461917801E-3</c:v>
                </c:pt>
                <c:pt idx="652">
                  <c:v>-1.53273136333295E-2</c:v>
                </c:pt>
                <c:pt idx="653">
                  <c:v>-2.88847646567774E-2</c:v>
                </c:pt>
                <c:pt idx="654">
                  <c:v>-3.0116646258533698E-2</c:v>
                </c:pt>
                <c:pt idx="655">
                  <c:v>-1.6593704926827098E-2</c:v>
                </c:pt>
                <c:pt idx="656">
                  <c:v>1.03762872926016E-4</c:v>
                </c:pt>
                <c:pt idx="657">
                  <c:v>5.7535899835566102E-3</c:v>
                </c:pt>
                <c:pt idx="658">
                  <c:v>-3.2963446206267502E-3</c:v>
                </c:pt>
                <c:pt idx="659">
                  <c:v>-1.31618266902999E-2</c:v>
                </c:pt>
                <c:pt idx="660">
                  <c:v>-1.0764191885118599E-2</c:v>
                </c:pt>
                <c:pt idx="661">
                  <c:v>3.7347323544426E-3</c:v>
                </c:pt>
                <c:pt idx="662">
                  <c:v>1.6160390636863999E-2</c:v>
                </c:pt>
                <c:pt idx="663">
                  <c:v>1.6891433473631302E-2</c:v>
                </c:pt>
                <c:pt idx="664">
                  <c:v>8.70113122366214E-3</c:v>
                </c:pt>
                <c:pt idx="665">
                  <c:v>1.3342960327629701E-3</c:v>
                </c:pt>
                <c:pt idx="666">
                  <c:v>9.4429088605945397E-4</c:v>
                </c:pt>
                <c:pt idx="667">
                  <c:v>1.13228753707979E-3</c:v>
                </c:pt>
                <c:pt idx="668">
                  <c:v>-3.0782611513463002E-3</c:v>
                </c:pt>
                <c:pt idx="669">
                  <c:v>-1.05512239270834E-2</c:v>
                </c:pt>
                <c:pt idx="670">
                  <c:v>-1.17928961793315E-2</c:v>
                </c:pt>
                <c:pt idx="671">
                  <c:v>-2.6836540992480101E-3</c:v>
                </c:pt>
                <c:pt idx="672">
                  <c:v>1.1385409552049501E-2</c:v>
                </c:pt>
                <c:pt idx="673">
                  <c:v>1.89569874003318E-2</c:v>
                </c:pt>
                <c:pt idx="674">
                  <c:v>1.2445591387199599E-2</c:v>
                </c:pt>
                <c:pt idx="675">
                  <c:v>-2.8313509151039998E-3</c:v>
                </c:pt>
                <c:pt idx="676">
                  <c:v>-1.26880951434435E-2</c:v>
                </c:pt>
                <c:pt idx="677">
                  <c:v>-6.7445569315605601E-3</c:v>
                </c:pt>
                <c:pt idx="678">
                  <c:v>1.32910807039561E-2</c:v>
                </c:pt>
                <c:pt idx="679">
                  <c:v>3.1929890089926798E-2</c:v>
                </c:pt>
                <c:pt idx="680">
                  <c:v>3.3508156555300601E-2</c:v>
                </c:pt>
                <c:pt idx="681">
                  <c:v>1.36674007200896E-2</c:v>
                </c:pt>
                <c:pt idx="682">
                  <c:v>-1.20530557987124E-2</c:v>
                </c:pt>
                <c:pt idx="683">
                  <c:v>-2.1382910932681701E-2</c:v>
                </c:pt>
                <c:pt idx="684">
                  <c:v>-5.7856200074692899E-3</c:v>
                </c:pt>
                <c:pt idx="685">
                  <c:v>1.75840802526974E-2</c:v>
                </c:pt>
                <c:pt idx="686">
                  <c:v>2.18289109501934E-2</c:v>
                </c:pt>
                <c:pt idx="687">
                  <c:v>-2.8071254426692998E-3</c:v>
                </c:pt>
                <c:pt idx="688">
                  <c:v>-3.3139043285768902E-2</c:v>
                </c:pt>
                <c:pt idx="689">
                  <c:v>-3.6706221110067203E-2</c:v>
                </c:pt>
                <c:pt idx="690">
                  <c:v>-5.3573857407561796E-3</c:v>
                </c:pt>
                <c:pt idx="691">
                  <c:v>3.3941433938557003E-2</c:v>
                </c:pt>
                <c:pt idx="692">
                  <c:v>4.9350573297858802E-2</c:v>
                </c:pt>
                <c:pt idx="693">
                  <c:v>3.5877119551250398E-2</c:v>
                </c:pt>
                <c:pt idx="694">
                  <c:v>1.60401179422833E-2</c:v>
                </c:pt>
                <c:pt idx="695">
                  <c:v>7.6378071899424003E-3</c:v>
                </c:pt>
                <c:pt idx="696">
                  <c:v>1.3555084071832999E-3</c:v>
                </c:pt>
                <c:pt idx="697">
                  <c:v>-2.0682946046216798E-2</c:v>
                </c:pt>
                <c:pt idx="698">
                  <c:v>-5.0736416822227202E-2</c:v>
                </c:pt>
                <c:pt idx="699">
                  <c:v>-5.5257348646549E-2</c:v>
                </c:pt>
                <c:pt idx="700">
                  <c:v>-1.7193708726562999E-2</c:v>
                </c:pt>
                <c:pt idx="701">
                  <c:v>3.5415904355489199E-2</c:v>
                </c:pt>
                <c:pt idx="702">
                  <c:v>5.2628450691880997E-2</c:v>
                </c:pt>
                <c:pt idx="703">
                  <c:v>2.1514552703934101E-2</c:v>
                </c:pt>
                <c:pt idx="704">
                  <c:v>-1.8287945355562399E-2</c:v>
                </c:pt>
                <c:pt idx="705">
                  <c:v>-2.0703577758775502E-2</c:v>
                </c:pt>
                <c:pt idx="706">
                  <c:v>1.2245881787679099E-2</c:v>
                </c:pt>
                <c:pt idx="707">
                  <c:v>3.5192624126562801E-2</c:v>
                </c:pt>
                <c:pt idx="708">
                  <c:v>1.73637295574979E-2</c:v>
                </c:pt>
                <c:pt idx="709">
                  <c:v>-1.97332649189489E-2</c:v>
                </c:pt>
                <c:pt idx="710">
                  <c:v>-2.94865063068219E-2</c:v>
                </c:pt>
                <c:pt idx="711">
                  <c:v>-1.0408386036995199E-3</c:v>
                </c:pt>
                <c:pt idx="712">
                  <c:v>2.8998943388071598E-2</c:v>
                </c:pt>
                <c:pt idx="713">
                  <c:v>2.4595567582557799E-2</c:v>
                </c:pt>
                <c:pt idx="714">
                  <c:v>-5.6785751131397701E-3</c:v>
                </c:pt>
                <c:pt idx="715">
                  <c:v>-2.4156547665921999E-2</c:v>
                </c:pt>
                <c:pt idx="716">
                  <c:v>-1.36153682663712E-2</c:v>
                </c:pt>
                <c:pt idx="717">
                  <c:v>4.6801764056217804E-3</c:v>
                </c:pt>
                <c:pt idx="718">
                  <c:v>4.1608196295811299E-3</c:v>
                </c:pt>
                <c:pt idx="719">
                  <c:v>-1.02702279393838E-2</c:v>
                </c:pt>
                <c:pt idx="720">
                  <c:v>-1.2131428028421499E-2</c:v>
                </c:pt>
                <c:pt idx="721">
                  <c:v>5.6260073486155198E-3</c:v>
                </c:pt>
                <c:pt idx="722">
                  <c:v>1.9715379418719502E-2</c:v>
                </c:pt>
                <c:pt idx="723">
                  <c:v>7.9714970042984393E-3</c:v>
                </c:pt>
                <c:pt idx="724">
                  <c:v>-1.7984063631999999E-2</c:v>
                </c:pt>
                <c:pt idx="725">
                  <c:v>-2.7409462862311398E-2</c:v>
                </c:pt>
                <c:pt idx="726">
                  <c:v>-8.2589063339877696E-3</c:v>
                </c:pt>
                <c:pt idx="727">
                  <c:v>1.57897990314864E-2</c:v>
                </c:pt>
                <c:pt idx="728">
                  <c:v>1.85748862230883E-2</c:v>
                </c:pt>
                <c:pt idx="729">
                  <c:v>3.77090500543615E-3</c:v>
                </c:pt>
                <c:pt idx="730">
                  <c:v>-2.7068818781223899E-3</c:v>
                </c:pt>
                <c:pt idx="731">
                  <c:v>9.4274002003118407E-3</c:v>
                </c:pt>
                <c:pt idx="732">
                  <c:v>2.2401129643289198E-2</c:v>
                </c:pt>
                <c:pt idx="733">
                  <c:v>1.47626304304541E-2</c:v>
                </c:pt>
                <c:pt idx="734">
                  <c:v>-5.6859930472039901E-3</c:v>
                </c:pt>
                <c:pt idx="735">
                  <c:v>-1.2165899339769E-2</c:v>
                </c:pt>
                <c:pt idx="736">
                  <c:v>5.2889802605548602E-3</c:v>
                </c:pt>
                <c:pt idx="737">
                  <c:v>2.4277971895899E-2</c:v>
                </c:pt>
                <c:pt idx="738">
                  <c:v>2.0335541293881002E-2</c:v>
                </c:pt>
                <c:pt idx="739">
                  <c:v>-2.7221166320812698E-3</c:v>
                </c:pt>
                <c:pt idx="740">
                  <c:v>-1.52209233223978E-2</c:v>
                </c:pt>
                <c:pt idx="741">
                  <c:v>1.04017400768391E-3</c:v>
                </c:pt>
                <c:pt idx="742">
                  <c:v>3.2519696276578199E-2</c:v>
                </c:pt>
                <c:pt idx="743">
                  <c:v>4.7728499801541702E-2</c:v>
                </c:pt>
                <c:pt idx="744">
                  <c:v>3.4276872072135499E-2</c:v>
                </c:pt>
                <c:pt idx="745">
                  <c:v>6.19153281912366E-3</c:v>
                </c:pt>
                <c:pt idx="746">
                  <c:v>-1.49236008275184E-2</c:v>
                </c:pt>
                <c:pt idx="747">
                  <c:v>-2.3181412632456801E-2</c:v>
                </c:pt>
                <c:pt idx="748">
                  <c:v>-2.37803979727109E-2</c:v>
                </c:pt>
                <c:pt idx="749">
                  <c:v>-1.8991715245866798E-2</c:v>
                </c:pt>
                <c:pt idx="750">
                  <c:v>-8.7558697491972107E-3</c:v>
                </c:pt>
                <c:pt idx="751">
                  <c:v>2.4572493772256599E-3</c:v>
                </c:pt>
                <c:pt idx="752">
                  <c:v>1.63551087108211E-3</c:v>
                </c:pt>
                <c:pt idx="753">
                  <c:v>-1.4395910267117701E-2</c:v>
                </c:pt>
                <c:pt idx="754">
                  <c:v>-3.1926187397546602E-2</c:v>
                </c:pt>
                <c:pt idx="755">
                  <c:v>-3.0601905305127099E-2</c:v>
                </c:pt>
                <c:pt idx="756">
                  <c:v>-6.2721969914500998E-3</c:v>
                </c:pt>
                <c:pt idx="757">
                  <c:v>2.08701865011237E-2</c:v>
                </c:pt>
                <c:pt idx="758">
                  <c:v>2.8046781234361301E-2</c:v>
                </c:pt>
                <c:pt idx="759">
                  <c:v>1.1000669961461601E-2</c:v>
                </c:pt>
                <c:pt idx="760">
                  <c:v>-1.01425158909173E-2</c:v>
                </c:pt>
                <c:pt idx="761">
                  <c:v>-1.6931532578557E-2</c:v>
                </c:pt>
                <c:pt idx="762">
                  <c:v>-5.1283073927611902E-3</c:v>
                </c:pt>
                <c:pt idx="763">
                  <c:v>1.3042890499100601E-2</c:v>
                </c:pt>
                <c:pt idx="764">
                  <c:v>2.6777100514421299E-2</c:v>
                </c:pt>
                <c:pt idx="765">
                  <c:v>2.8203765711854501E-2</c:v>
                </c:pt>
                <c:pt idx="766">
                  <c:v>1.9948298789980501E-2</c:v>
                </c:pt>
                <c:pt idx="767">
                  <c:v>5.8308132229912199E-3</c:v>
                </c:pt>
                <c:pt idx="768">
                  <c:v>-1.0321636172038299E-3</c:v>
                </c:pt>
                <c:pt idx="769">
                  <c:v>5.8856614043993104E-3</c:v>
                </c:pt>
                <c:pt idx="770">
                  <c:v>2.34244909482435E-2</c:v>
                </c:pt>
                <c:pt idx="771">
                  <c:v>2.99698502663816E-2</c:v>
                </c:pt>
                <c:pt idx="772">
                  <c:v>1.2460666303749099E-2</c:v>
                </c:pt>
                <c:pt idx="773">
                  <c:v>-1.9102316654765798E-2</c:v>
                </c:pt>
                <c:pt idx="774">
                  <c:v>-3.3251798395569701E-2</c:v>
                </c:pt>
                <c:pt idx="775">
                  <c:v>-1.3085928390632801E-2</c:v>
                </c:pt>
                <c:pt idx="776">
                  <c:v>2.50255437305393E-2</c:v>
                </c:pt>
                <c:pt idx="777">
                  <c:v>4.7274674921644201E-2</c:v>
                </c:pt>
                <c:pt idx="778">
                  <c:v>3.9232463055519702E-2</c:v>
                </c:pt>
                <c:pt idx="779">
                  <c:v>2.02557742219854E-2</c:v>
                </c:pt>
                <c:pt idx="780">
                  <c:v>1.3480026247424001E-2</c:v>
                </c:pt>
                <c:pt idx="781">
                  <c:v>1.72854191494216E-2</c:v>
                </c:pt>
                <c:pt idx="782">
                  <c:v>8.9832872502185294E-3</c:v>
                </c:pt>
                <c:pt idx="783">
                  <c:v>-1.92901998751717E-2</c:v>
                </c:pt>
                <c:pt idx="784">
                  <c:v>-4.8671433451470299E-2</c:v>
                </c:pt>
                <c:pt idx="785">
                  <c:v>-5.1695152447045499E-2</c:v>
                </c:pt>
                <c:pt idx="786">
                  <c:v>-2.7193930876815101E-2</c:v>
                </c:pt>
                <c:pt idx="787">
                  <c:v>-1.39567926947354E-3</c:v>
                </c:pt>
                <c:pt idx="788">
                  <c:v>1.46309523753375E-3</c:v>
                </c:pt>
                <c:pt idx="789">
                  <c:v>-1.0277162891448E-2</c:v>
                </c:pt>
                <c:pt idx="790">
                  <c:v>-1.28351550880652E-2</c:v>
                </c:pt>
                <c:pt idx="791">
                  <c:v>6.4530675974584697E-3</c:v>
                </c:pt>
                <c:pt idx="792">
                  <c:v>3.6837952136896002E-2</c:v>
                </c:pt>
                <c:pt idx="793">
                  <c:v>6.2307887651747502E-2</c:v>
                </c:pt>
                <c:pt idx="794">
                  <c:v>7.2347591222148303E-2</c:v>
                </c:pt>
                <c:pt idx="795">
                  <c:v>6.2311620839059501E-2</c:v>
                </c:pt>
                <c:pt idx="796">
                  <c:v>3.4400225302594699E-2</c:v>
                </c:pt>
                <c:pt idx="797">
                  <c:v>-4.9368746483598796E-3</c:v>
                </c:pt>
                <c:pt idx="798">
                  <c:v>-3.1795325055758397E-2</c:v>
                </c:pt>
                <c:pt idx="799">
                  <c:v>-2.2110994241380799E-2</c:v>
                </c:pt>
                <c:pt idx="800">
                  <c:v>2.39417485471289E-2</c:v>
                </c:pt>
                <c:pt idx="801">
                  <c:v>6.7267802041804395E-2</c:v>
                </c:pt>
                <c:pt idx="802">
                  <c:v>6.4706960255599397E-2</c:v>
                </c:pt>
                <c:pt idx="803">
                  <c:v>1.38338770242679E-2</c:v>
                </c:pt>
                <c:pt idx="804">
                  <c:v>-3.9126719940396501E-2</c:v>
                </c:pt>
                <c:pt idx="805">
                  <c:v>-4.7226247977159297E-2</c:v>
                </c:pt>
                <c:pt idx="806">
                  <c:v>-1.02364421388215E-2</c:v>
                </c:pt>
                <c:pt idx="807">
                  <c:v>2.7194094336123301E-2</c:v>
                </c:pt>
                <c:pt idx="808">
                  <c:v>3.2457186067246097E-2</c:v>
                </c:pt>
                <c:pt idx="809">
                  <c:v>1.1392399198137001E-2</c:v>
                </c:pt>
                <c:pt idx="810">
                  <c:v>-3.2641080276454302E-3</c:v>
                </c:pt>
                <c:pt idx="811">
                  <c:v>4.6051229616699002E-4</c:v>
                </c:pt>
                <c:pt idx="812">
                  <c:v>8.5808691246659595E-3</c:v>
                </c:pt>
                <c:pt idx="813">
                  <c:v>6.6139877563394902E-3</c:v>
                </c:pt>
                <c:pt idx="814">
                  <c:v>3.1310098941476601E-3</c:v>
                </c:pt>
                <c:pt idx="815">
                  <c:v>1.40564141216281E-2</c:v>
                </c:pt>
                <c:pt idx="816">
                  <c:v>3.4266902823738003E-2</c:v>
                </c:pt>
                <c:pt idx="817">
                  <c:v>3.5212486062397901E-2</c:v>
                </c:pt>
                <c:pt idx="818">
                  <c:v>-2.81557189381503E-3</c:v>
                </c:pt>
                <c:pt idx="819">
                  <c:v>-5.47552646476566E-2</c:v>
                </c:pt>
                <c:pt idx="820">
                  <c:v>-7.2144107265900301E-2</c:v>
                </c:pt>
                <c:pt idx="821">
                  <c:v>-3.4346099680405202E-2</c:v>
                </c:pt>
                <c:pt idx="822">
                  <c:v>2.6672268396268899E-2</c:v>
                </c:pt>
                <c:pt idx="823">
                  <c:v>5.7723999495299202E-2</c:v>
                </c:pt>
                <c:pt idx="824">
                  <c:v>3.4610692740704802E-2</c:v>
                </c:pt>
                <c:pt idx="825">
                  <c:v>-1.54187028142203E-2</c:v>
                </c:pt>
                <c:pt idx="826">
                  <c:v>-4.49515993127379E-2</c:v>
                </c:pt>
                <c:pt idx="827">
                  <c:v>-3.2406546575559803E-2</c:v>
                </c:pt>
                <c:pt idx="828">
                  <c:v>5.1497416802017198E-3</c:v>
                </c:pt>
                <c:pt idx="829">
                  <c:v>3.3996481383382897E-2</c:v>
                </c:pt>
                <c:pt idx="830">
                  <c:v>3.5576373474155702E-2</c:v>
                </c:pt>
                <c:pt idx="831">
                  <c:v>1.4046467404812401E-2</c:v>
                </c:pt>
                <c:pt idx="832">
                  <c:v>-1.7648007735345101E-2</c:v>
                </c:pt>
                <c:pt idx="833">
                  <c:v>-4.60587524597059E-2</c:v>
                </c:pt>
                <c:pt idx="834">
                  <c:v>-5.5109450098998002E-2</c:v>
                </c:pt>
                <c:pt idx="835">
                  <c:v>-3.1769874395539403E-2</c:v>
                </c:pt>
                <c:pt idx="836">
                  <c:v>1.6891209909421698E-2</c:v>
                </c:pt>
                <c:pt idx="837">
                  <c:v>6.0238964787878102E-2</c:v>
                </c:pt>
                <c:pt idx="838">
                  <c:v>5.97735801065373E-2</c:v>
                </c:pt>
                <c:pt idx="839">
                  <c:v>8.8984549986157492E-3</c:v>
                </c:pt>
                <c:pt idx="840">
                  <c:v>-5.2359724963979802E-2</c:v>
                </c:pt>
                <c:pt idx="841">
                  <c:v>-7.0137145818666993E-2</c:v>
                </c:pt>
                <c:pt idx="842">
                  <c:v>-2.6252942401639699E-2</c:v>
                </c:pt>
                <c:pt idx="843">
                  <c:v>4.1951117653414902E-2</c:v>
                </c:pt>
                <c:pt idx="844">
                  <c:v>7.7136564926320206E-2</c:v>
                </c:pt>
                <c:pt idx="845">
                  <c:v>5.3725148476007199E-2</c:v>
                </c:pt>
                <c:pt idx="846">
                  <c:v>1.42407311509151E-3</c:v>
                </c:pt>
                <c:pt idx="847">
                  <c:v>-3.3449830322914702E-2</c:v>
                </c:pt>
                <c:pt idx="848">
                  <c:v>-3.1101034511809102E-2</c:v>
                </c:pt>
                <c:pt idx="849">
                  <c:v>-1.0281006165326701E-2</c:v>
                </c:pt>
                <c:pt idx="850">
                  <c:v>2.3781453879360799E-3</c:v>
                </c:pt>
                <c:pt idx="851">
                  <c:v>7.50486230351249E-4</c:v>
                </c:pt>
                <c:pt idx="852">
                  <c:v>-2.6754752502997402E-3</c:v>
                </c:pt>
                <c:pt idx="853">
                  <c:v>-4.21574542057829E-3</c:v>
                </c:pt>
                <c:pt idx="854">
                  <c:v>-1.1495935859417401E-2</c:v>
                </c:pt>
                <c:pt idx="855">
                  <c:v>-2.97359814641E-2</c:v>
                </c:pt>
                <c:pt idx="856">
                  <c:v>-4.4374533996460401E-2</c:v>
                </c:pt>
                <c:pt idx="857">
                  <c:v>-3.7119699280765299E-2</c:v>
                </c:pt>
                <c:pt idx="858">
                  <c:v>-6.60249402655105E-3</c:v>
                </c:pt>
                <c:pt idx="859">
                  <c:v>2.1053756249574701E-2</c:v>
                </c:pt>
                <c:pt idx="860">
                  <c:v>2.3966418994711899E-2</c:v>
                </c:pt>
                <c:pt idx="861">
                  <c:v>5.5424508784860304E-3</c:v>
                </c:pt>
                <c:pt idx="862">
                  <c:v>-7.8894310608093599E-3</c:v>
                </c:pt>
                <c:pt idx="863">
                  <c:v>-2.0917334769785601E-3</c:v>
                </c:pt>
                <c:pt idx="864">
                  <c:v>1.4762942459729299E-2</c:v>
                </c:pt>
                <c:pt idx="865">
                  <c:v>1.9754247014691601E-2</c:v>
                </c:pt>
                <c:pt idx="866">
                  <c:v>1.0654349044935301E-2</c:v>
                </c:pt>
                <c:pt idx="867">
                  <c:v>1.8185700481082E-3</c:v>
                </c:pt>
                <c:pt idx="868">
                  <c:v>5.5525982142635702E-3</c:v>
                </c:pt>
                <c:pt idx="869">
                  <c:v>1.39082728924907E-2</c:v>
                </c:pt>
                <c:pt idx="870">
                  <c:v>1.2143975170792401E-2</c:v>
                </c:pt>
                <c:pt idx="871">
                  <c:v>1.01351026061471E-4</c:v>
                </c:pt>
                <c:pt idx="872">
                  <c:v>-6.0736700268636699E-3</c:v>
                </c:pt>
                <c:pt idx="873">
                  <c:v>8.2950100074787193E-3</c:v>
                </c:pt>
                <c:pt idx="874">
                  <c:v>3.2102664571606002E-2</c:v>
                </c:pt>
                <c:pt idx="875">
                  <c:v>3.9181072144162297E-2</c:v>
                </c:pt>
                <c:pt idx="876">
                  <c:v>1.9297432244979498E-2</c:v>
                </c:pt>
                <c:pt idx="877">
                  <c:v>-8.9663447451639004E-3</c:v>
                </c:pt>
                <c:pt idx="878">
                  <c:v>-1.6512101941868699E-2</c:v>
                </c:pt>
                <c:pt idx="879">
                  <c:v>3.0114790246358E-3</c:v>
                </c:pt>
                <c:pt idx="880">
                  <c:v>2.7537443581078E-2</c:v>
                </c:pt>
                <c:pt idx="881">
                  <c:v>3.1859591345698303E-2</c:v>
                </c:pt>
                <c:pt idx="882">
                  <c:v>1.3544521203641101E-2</c:v>
                </c:pt>
                <c:pt idx="883">
                  <c:v>-7.59412786077685E-3</c:v>
                </c:pt>
                <c:pt idx="884">
                  <c:v>-1.62828272754451E-2</c:v>
                </c:pt>
                <c:pt idx="885">
                  <c:v>-1.4376025157762E-2</c:v>
                </c:pt>
                <c:pt idx="886">
                  <c:v>-1.3799822953314301E-2</c:v>
                </c:pt>
                <c:pt idx="887">
                  <c:v>-1.6293037427604101E-2</c:v>
                </c:pt>
                <c:pt idx="888">
                  <c:v>-1.4646335344421901E-2</c:v>
                </c:pt>
                <c:pt idx="889">
                  <c:v>-5.5209469149220102E-3</c:v>
                </c:pt>
                <c:pt idx="890">
                  <c:v>1.8744504261474101E-3</c:v>
                </c:pt>
                <c:pt idx="891">
                  <c:v>-3.38321368313032E-3</c:v>
                </c:pt>
                <c:pt idx="892">
                  <c:v>-2.12775508566861E-2</c:v>
                </c:pt>
                <c:pt idx="893">
                  <c:v>-3.6940470466719499E-2</c:v>
                </c:pt>
                <c:pt idx="894">
                  <c:v>-3.43799256623845E-2</c:v>
                </c:pt>
                <c:pt idx="895">
                  <c:v>-1.34316148018776E-2</c:v>
                </c:pt>
                <c:pt idx="896">
                  <c:v>1.59898088385905E-2</c:v>
                </c:pt>
                <c:pt idx="897">
                  <c:v>3.7979787778400602E-2</c:v>
                </c:pt>
                <c:pt idx="898">
                  <c:v>4.0512677235413998E-2</c:v>
                </c:pt>
                <c:pt idx="899">
                  <c:v>1.8736385721053499E-2</c:v>
                </c:pt>
                <c:pt idx="900">
                  <c:v>-1.5664683667395901E-2</c:v>
                </c:pt>
                <c:pt idx="901">
                  <c:v>-4.11296086990856E-2</c:v>
                </c:pt>
                <c:pt idx="902">
                  <c:v>-3.8622195940462498E-2</c:v>
                </c:pt>
                <c:pt idx="903">
                  <c:v>-9.4529491200526297E-3</c:v>
                </c:pt>
                <c:pt idx="904">
                  <c:v>1.9914636284840099E-2</c:v>
                </c:pt>
                <c:pt idx="905">
                  <c:v>2.3418748000301099E-2</c:v>
                </c:pt>
                <c:pt idx="906">
                  <c:v>-7.6830594306147499E-4</c:v>
                </c:pt>
                <c:pt idx="907">
                  <c:v>-2.5744969078407801E-2</c:v>
                </c:pt>
                <c:pt idx="908">
                  <c:v>-2.8396554155150501E-2</c:v>
                </c:pt>
                <c:pt idx="909">
                  <c:v>-9.6634743166172897E-3</c:v>
                </c:pt>
                <c:pt idx="910">
                  <c:v>9.9563062770763096E-3</c:v>
                </c:pt>
                <c:pt idx="911">
                  <c:v>1.7900043329604699E-2</c:v>
                </c:pt>
                <c:pt idx="912">
                  <c:v>2.2071571084137601E-2</c:v>
                </c:pt>
                <c:pt idx="913">
                  <c:v>2.96582024535922E-2</c:v>
                </c:pt>
                <c:pt idx="914">
                  <c:v>3.4843575475716301E-2</c:v>
                </c:pt>
                <c:pt idx="915">
                  <c:v>1.9518714229125201E-2</c:v>
                </c:pt>
                <c:pt idx="916">
                  <c:v>-1.1871313587609299E-2</c:v>
                </c:pt>
                <c:pt idx="917">
                  <c:v>-3.4651489009079099E-2</c:v>
                </c:pt>
                <c:pt idx="918">
                  <c:v>-2.7382365142194501E-2</c:v>
                </c:pt>
                <c:pt idx="919">
                  <c:v>2.3671430312697198E-3</c:v>
                </c:pt>
                <c:pt idx="920">
                  <c:v>2.4702962162311298E-2</c:v>
                </c:pt>
                <c:pt idx="921">
                  <c:v>2.1628407905752298E-2</c:v>
                </c:pt>
                <c:pt idx="922">
                  <c:v>2.1559047414746999E-3</c:v>
                </c:pt>
                <c:pt idx="923">
                  <c:v>-1.0877281563315499E-2</c:v>
                </c:pt>
                <c:pt idx="924">
                  <c:v>-1.08320262134375E-2</c:v>
                </c:pt>
                <c:pt idx="925">
                  <c:v>-7.7971980554434796E-3</c:v>
                </c:pt>
                <c:pt idx="926">
                  <c:v>-7.2695595328340799E-3</c:v>
                </c:pt>
                <c:pt idx="927">
                  <c:v>-2.9987831433620801E-3</c:v>
                </c:pt>
                <c:pt idx="928">
                  <c:v>1.2974549784146999E-2</c:v>
                </c:pt>
                <c:pt idx="929">
                  <c:v>2.9622307849142399E-2</c:v>
                </c:pt>
                <c:pt idx="930">
                  <c:v>2.80112220692381E-2</c:v>
                </c:pt>
                <c:pt idx="931">
                  <c:v>7.99748360827361E-3</c:v>
                </c:pt>
                <c:pt idx="932">
                  <c:v>-7.5677654790494899E-3</c:v>
                </c:pt>
                <c:pt idx="933">
                  <c:v>-2.9413728182566701E-3</c:v>
                </c:pt>
                <c:pt idx="934">
                  <c:v>1.06101091485676E-2</c:v>
                </c:pt>
                <c:pt idx="935">
                  <c:v>9.7792506328229899E-3</c:v>
                </c:pt>
                <c:pt idx="936">
                  <c:v>-1.2009108093401701E-2</c:v>
                </c:pt>
                <c:pt idx="937">
                  <c:v>-3.1979914471895E-2</c:v>
                </c:pt>
                <c:pt idx="938">
                  <c:v>-2.7570326057643799E-2</c:v>
                </c:pt>
                <c:pt idx="939">
                  <c:v>-5.7382252732718596E-3</c:v>
                </c:pt>
                <c:pt idx="940">
                  <c:v>4.2452957417206004E-3</c:v>
                </c:pt>
                <c:pt idx="941">
                  <c:v>-9.3506529406809109E-3</c:v>
                </c:pt>
                <c:pt idx="942">
                  <c:v>-2.3954748933654599E-2</c:v>
                </c:pt>
                <c:pt idx="943">
                  <c:v>-1.6712305114920799E-2</c:v>
                </c:pt>
                <c:pt idx="944">
                  <c:v>8.4960639876372999E-3</c:v>
                </c:pt>
                <c:pt idx="945">
                  <c:v>2.06600298570166E-2</c:v>
                </c:pt>
                <c:pt idx="946">
                  <c:v>6.8699644505480998E-3</c:v>
                </c:pt>
                <c:pt idx="947">
                  <c:v>-1.3398792725256301E-2</c:v>
                </c:pt>
                <c:pt idx="948">
                  <c:v>-9.7145671071980702E-3</c:v>
                </c:pt>
                <c:pt idx="949">
                  <c:v>1.42265276043071E-2</c:v>
                </c:pt>
                <c:pt idx="950">
                  <c:v>2.4792402313441899E-2</c:v>
                </c:pt>
                <c:pt idx="951">
                  <c:v>3.17017304656662E-3</c:v>
                </c:pt>
                <c:pt idx="952">
                  <c:v>-2.80390919886912E-2</c:v>
                </c:pt>
                <c:pt idx="953">
                  <c:v>-3.1802236348170802E-2</c:v>
                </c:pt>
                <c:pt idx="954">
                  <c:v>-3.0313319816226698E-3</c:v>
                </c:pt>
                <c:pt idx="955">
                  <c:v>2.5029785097288499E-2</c:v>
                </c:pt>
                <c:pt idx="956">
                  <c:v>2.02956847259252E-2</c:v>
                </c:pt>
                <c:pt idx="957">
                  <c:v>-7.1921091051517999E-3</c:v>
                </c:pt>
                <c:pt idx="958">
                  <c:v>-2.0311185512461302E-2</c:v>
                </c:pt>
                <c:pt idx="959">
                  <c:v>-2.6520907411071298E-3</c:v>
                </c:pt>
                <c:pt idx="960">
                  <c:v>2.20642447499119E-2</c:v>
                </c:pt>
                <c:pt idx="961">
                  <c:v>2.3801815209229301E-2</c:v>
                </c:pt>
                <c:pt idx="962">
                  <c:v>4.6815291413964399E-3</c:v>
                </c:pt>
                <c:pt idx="963">
                  <c:v>-7.7837591470722202E-3</c:v>
                </c:pt>
                <c:pt idx="964">
                  <c:v>5.7059034332992997E-4</c:v>
                </c:pt>
                <c:pt idx="965">
                  <c:v>1.15760817091306E-2</c:v>
                </c:pt>
                <c:pt idx="966">
                  <c:v>1.6760283766045899E-3</c:v>
                </c:pt>
                <c:pt idx="967">
                  <c:v>-2.4056081504678601E-2</c:v>
                </c:pt>
                <c:pt idx="968">
                  <c:v>-3.5462967726266899E-2</c:v>
                </c:pt>
                <c:pt idx="969">
                  <c:v>-1.7501636274002499E-2</c:v>
                </c:pt>
                <c:pt idx="970">
                  <c:v>5.6653135352858E-3</c:v>
                </c:pt>
                <c:pt idx="971">
                  <c:v>3.6790071776311899E-3</c:v>
                </c:pt>
                <c:pt idx="972">
                  <c:v>-2.2428265801902301E-2</c:v>
                </c:pt>
                <c:pt idx="973">
                  <c:v>-3.4933084517860001E-2</c:v>
                </c:pt>
                <c:pt idx="974">
                  <c:v>-1.37978971259212E-2</c:v>
                </c:pt>
                <c:pt idx="975">
                  <c:v>2.0719702992599402E-2</c:v>
                </c:pt>
                <c:pt idx="976">
                  <c:v>2.80097967116208E-2</c:v>
                </c:pt>
                <c:pt idx="977">
                  <c:v>3.6996512286591801E-3</c:v>
                </c:pt>
                <c:pt idx="978">
                  <c:v>-1.52013826462558E-2</c:v>
                </c:pt>
                <c:pt idx="979">
                  <c:v>4.8235675797717601E-3</c:v>
                </c:pt>
                <c:pt idx="980">
                  <c:v>4.9801501211875598E-2</c:v>
                </c:pt>
                <c:pt idx="981">
                  <c:v>7.0236737336879101E-2</c:v>
                </c:pt>
                <c:pt idx="982">
                  <c:v>4.2265142267345297E-2</c:v>
                </c:pt>
                <c:pt idx="983">
                  <c:v>-4.81379900861651E-3</c:v>
                </c:pt>
                <c:pt idx="984">
                  <c:v>-2.25157860295974E-2</c:v>
                </c:pt>
                <c:pt idx="985">
                  <c:v>-1.6152727200951799E-3</c:v>
                </c:pt>
                <c:pt idx="986">
                  <c:v>2.24643560578318E-2</c:v>
                </c:pt>
                <c:pt idx="987">
                  <c:v>1.49703743718666E-2</c:v>
                </c:pt>
                <c:pt idx="988">
                  <c:v>-1.50061248641699E-2</c:v>
                </c:pt>
                <c:pt idx="989">
                  <c:v>-3.1506045959885702E-2</c:v>
                </c:pt>
                <c:pt idx="990">
                  <c:v>-1.5195004255417701E-2</c:v>
                </c:pt>
                <c:pt idx="991">
                  <c:v>1.1277217325395401E-2</c:v>
                </c:pt>
                <c:pt idx="992">
                  <c:v>1.6352749904846399E-2</c:v>
                </c:pt>
                <c:pt idx="993">
                  <c:v>-2.01218980584048E-3</c:v>
                </c:pt>
                <c:pt idx="994">
                  <c:v>-1.40342779758232E-2</c:v>
                </c:pt>
                <c:pt idx="995">
                  <c:v>1.6787153118811701E-3</c:v>
                </c:pt>
                <c:pt idx="996">
                  <c:v>3.09807616140375E-2</c:v>
                </c:pt>
                <c:pt idx="997">
                  <c:v>4.1499982166030402E-2</c:v>
                </c:pt>
                <c:pt idx="998">
                  <c:v>2.1212725022596701E-2</c:v>
                </c:pt>
                <c:pt idx="999">
                  <c:v>-1.20264724247476E-2</c:v>
                </c:pt>
                <c:pt idx="1000">
                  <c:v>-3.13389561659402E-2</c:v>
                </c:pt>
                <c:pt idx="1001">
                  <c:v>-2.89662127153353E-2</c:v>
                </c:pt>
                <c:pt idx="1002">
                  <c:v>-1.43808611156839E-2</c:v>
                </c:pt>
                <c:pt idx="1003">
                  <c:v>-1.06948496940891E-3</c:v>
                </c:pt>
                <c:pt idx="1004">
                  <c:v>5.9034322114121301E-3</c:v>
                </c:pt>
                <c:pt idx="1005">
                  <c:v>9.0427558112028805E-3</c:v>
                </c:pt>
                <c:pt idx="1006">
                  <c:v>7.3922483120579096E-3</c:v>
                </c:pt>
                <c:pt idx="1007">
                  <c:v>3.9052978998787699E-3</c:v>
                </c:pt>
                <c:pt idx="1008">
                  <c:v>3.4306783328735199E-3</c:v>
                </c:pt>
                <c:pt idx="1009">
                  <c:v>1.1520498892719101E-2</c:v>
                </c:pt>
                <c:pt idx="1010">
                  <c:v>1.8663442930733E-2</c:v>
                </c:pt>
                <c:pt idx="1011">
                  <c:v>1.3592851183380199E-2</c:v>
                </c:pt>
                <c:pt idx="1012">
                  <c:v>-5.8759799674272199E-3</c:v>
                </c:pt>
                <c:pt idx="1013">
                  <c:v>-2.5681322158829099E-2</c:v>
                </c:pt>
                <c:pt idx="1014">
                  <c:v>-2.87348229611641E-2</c:v>
                </c:pt>
                <c:pt idx="1015">
                  <c:v>-1.3633160849440299E-2</c:v>
                </c:pt>
                <c:pt idx="1016">
                  <c:v>5.7538528378219701E-3</c:v>
                </c:pt>
                <c:pt idx="1017">
                  <c:v>1.4468661948547399E-2</c:v>
                </c:pt>
                <c:pt idx="1018">
                  <c:v>1.2087699696366701E-2</c:v>
                </c:pt>
                <c:pt idx="1019">
                  <c:v>3.6264970118024798E-3</c:v>
                </c:pt>
                <c:pt idx="1020">
                  <c:v>-5.0229501178419402E-3</c:v>
                </c:pt>
                <c:pt idx="1021">
                  <c:v>-9.31793086318463E-3</c:v>
                </c:pt>
                <c:pt idx="1022">
                  <c:v>-3.90205151858625E-3</c:v>
                </c:pt>
                <c:pt idx="1023">
                  <c:v>1.23812391866018E-2</c:v>
                </c:pt>
                <c:pt idx="1024">
                  <c:v>3.0258626603814402E-2</c:v>
                </c:pt>
                <c:pt idx="1025">
                  <c:v>3.1068600473706499E-2</c:v>
                </c:pt>
                <c:pt idx="1026">
                  <c:v>4.2784790145011997E-3</c:v>
                </c:pt>
                <c:pt idx="1027">
                  <c:v>-3.2130110379895299E-2</c:v>
                </c:pt>
                <c:pt idx="1028">
                  <c:v>-4.3072610593001E-2</c:v>
                </c:pt>
                <c:pt idx="1029">
                  <c:v>-1.3814931819903601E-2</c:v>
                </c:pt>
                <c:pt idx="1030">
                  <c:v>3.2530686839634899E-2</c:v>
                </c:pt>
                <c:pt idx="1031">
                  <c:v>5.7126172923660803E-2</c:v>
                </c:pt>
                <c:pt idx="1032">
                  <c:v>4.12424117474657E-2</c:v>
                </c:pt>
                <c:pt idx="1033">
                  <c:v>1.8468330688812199E-3</c:v>
                </c:pt>
                <c:pt idx="1034">
                  <c:v>-2.69475581082507E-2</c:v>
                </c:pt>
                <c:pt idx="1035">
                  <c:v>-2.8478206440964601E-2</c:v>
                </c:pt>
                <c:pt idx="1036">
                  <c:v>-1.1932438974997199E-2</c:v>
                </c:pt>
                <c:pt idx="1037">
                  <c:v>6.9057121538035797E-3</c:v>
                </c:pt>
                <c:pt idx="1038">
                  <c:v>1.96808582221039E-2</c:v>
                </c:pt>
                <c:pt idx="1039">
                  <c:v>2.40147588408498E-2</c:v>
                </c:pt>
                <c:pt idx="1040">
                  <c:v>1.4966130971226101E-2</c:v>
                </c:pt>
                <c:pt idx="1041">
                  <c:v>-7.1787803724300998E-3</c:v>
                </c:pt>
                <c:pt idx="1042">
                  <c:v>-3.0848136560148801E-2</c:v>
                </c:pt>
                <c:pt idx="1043">
                  <c:v>-3.6547393250093499E-2</c:v>
                </c:pt>
                <c:pt idx="1044">
                  <c:v>-2.10936224645017E-2</c:v>
                </c:pt>
                <c:pt idx="1045">
                  <c:v>-2.8352909195237101E-3</c:v>
                </c:pt>
                <c:pt idx="1046">
                  <c:v>-7.6617751142216096E-4</c:v>
                </c:pt>
                <c:pt idx="1047">
                  <c:v>-1.40044317831057E-2</c:v>
                </c:pt>
                <c:pt idx="1048">
                  <c:v>-2.1305164314960798E-2</c:v>
                </c:pt>
                <c:pt idx="1049">
                  <c:v>-8.2884270272537593E-3</c:v>
                </c:pt>
                <c:pt idx="1050">
                  <c:v>1.51553404878543E-2</c:v>
                </c:pt>
                <c:pt idx="1051">
                  <c:v>2.3057973156368299E-2</c:v>
                </c:pt>
                <c:pt idx="1052">
                  <c:v>9.3250091248195301E-3</c:v>
                </c:pt>
                <c:pt idx="1053">
                  <c:v>-8.3629891502937492E-3</c:v>
                </c:pt>
                <c:pt idx="1054">
                  <c:v>-1.29704926351019E-2</c:v>
                </c:pt>
                <c:pt idx="1055">
                  <c:v>-6.5895772299935504E-3</c:v>
                </c:pt>
                <c:pt idx="1056">
                  <c:v>-2.0304724190266799E-3</c:v>
                </c:pt>
                <c:pt idx="1057">
                  <c:v>-3.2170321734788002E-3</c:v>
                </c:pt>
                <c:pt idx="1058">
                  <c:v>-1.63096747203727E-3</c:v>
                </c:pt>
                <c:pt idx="1059">
                  <c:v>1.2732684749918901E-2</c:v>
                </c:pt>
                <c:pt idx="1060">
                  <c:v>3.2742072158726002E-2</c:v>
                </c:pt>
                <c:pt idx="1061">
                  <c:v>3.9989141457804099E-2</c:v>
                </c:pt>
                <c:pt idx="1062">
                  <c:v>2.87474057962087E-2</c:v>
                </c:pt>
                <c:pt idx="1063">
                  <c:v>1.00217111899586E-2</c:v>
                </c:pt>
                <c:pt idx="1064">
                  <c:v>-2.51352301143184E-3</c:v>
                </c:pt>
                <c:pt idx="1065">
                  <c:v>-8.1170156610078006E-3</c:v>
                </c:pt>
                <c:pt idx="1066">
                  <c:v>-1.1697843095319099E-2</c:v>
                </c:pt>
                <c:pt idx="1067">
                  <c:v>-1.46757644348463E-2</c:v>
                </c:pt>
                <c:pt idx="1068">
                  <c:v>-1.24334814551364E-2</c:v>
                </c:pt>
                <c:pt idx="1069">
                  <c:v>-3.6290325641871401E-3</c:v>
                </c:pt>
                <c:pt idx="1070">
                  <c:v>2.1980321189309501E-3</c:v>
                </c:pt>
                <c:pt idx="1071">
                  <c:v>-4.0311586890486497E-3</c:v>
                </c:pt>
                <c:pt idx="1072">
                  <c:v>-1.5835711457729999E-2</c:v>
                </c:pt>
                <c:pt idx="1073">
                  <c:v>-1.6842769025811999E-2</c:v>
                </c:pt>
                <c:pt idx="1074">
                  <c:v>-4.0536481574764398E-3</c:v>
                </c:pt>
                <c:pt idx="1075">
                  <c:v>8.5688684964395408E-3</c:v>
                </c:pt>
                <c:pt idx="1076">
                  <c:v>6.3841512996925002E-3</c:v>
                </c:pt>
                <c:pt idx="1077">
                  <c:v>-6.2531741773059297E-3</c:v>
                </c:pt>
                <c:pt idx="1078">
                  <c:v>-1.1170660521356001E-2</c:v>
                </c:pt>
                <c:pt idx="1079">
                  <c:v>3.6497814778923801E-3</c:v>
                </c:pt>
                <c:pt idx="1080">
                  <c:v>2.6066761799862798E-2</c:v>
                </c:pt>
                <c:pt idx="1081">
                  <c:v>3.3599752196248403E-2</c:v>
                </c:pt>
                <c:pt idx="1082">
                  <c:v>2.0974011425732599E-2</c:v>
                </c:pt>
                <c:pt idx="1083">
                  <c:v>4.49723397596911E-3</c:v>
                </c:pt>
                <c:pt idx="1084">
                  <c:v>4.3503800208257901E-4</c:v>
                </c:pt>
                <c:pt idx="1085">
                  <c:v>6.2602574313098298E-3</c:v>
                </c:pt>
                <c:pt idx="1086">
                  <c:v>8.3259557028345799E-3</c:v>
                </c:pt>
                <c:pt idx="1087">
                  <c:v>1.5908747295307201E-3</c:v>
                </c:pt>
                <c:pt idx="1088">
                  <c:v>-4.4376032965589302E-3</c:v>
                </c:pt>
                <c:pt idx="1089">
                  <c:v>-1.7740208736754101E-3</c:v>
                </c:pt>
                <c:pt idx="1090">
                  <c:v>1.1379118219962401E-3</c:v>
                </c:pt>
                <c:pt idx="1091">
                  <c:v>-6.9580607663570901E-3</c:v>
                </c:pt>
                <c:pt idx="1092">
                  <c:v>-2.1228345762777899E-2</c:v>
                </c:pt>
                <c:pt idx="1093">
                  <c:v>-2.0088369011026699E-2</c:v>
                </c:pt>
                <c:pt idx="1094">
                  <c:v>5.8978269650245699E-3</c:v>
                </c:pt>
                <c:pt idx="1095">
                  <c:v>3.4931787458858998E-2</c:v>
                </c:pt>
                <c:pt idx="1096">
                  <c:v>3.3692988508466498E-2</c:v>
                </c:pt>
                <c:pt idx="1097">
                  <c:v>-4.45529686399677E-3</c:v>
                </c:pt>
                <c:pt idx="1098">
                  <c:v>-4.2229788529581799E-2</c:v>
                </c:pt>
                <c:pt idx="1099">
                  <c:v>-3.99076985117807E-2</c:v>
                </c:pt>
                <c:pt idx="1100">
                  <c:v>3.7126964457044101E-3</c:v>
                </c:pt>
                <c:pt idx="1101">
                  <c:v>4.6675538956733799E-2</c:v>
                </c:pt>
                <c:pt idx="1102">
                  <c:v>5.2407066569876697E-2</c:v>
                </c:pt>
                <c:pt idx="1103">
                  <c:v>2.7856860976400201E-2</c:v>
                </c:pt>
                <c:pt idx="1104">
                  <c:v>8.5794738418951792E-3</c:v>
                </c:pt>
                <c:pt idx="1105">
                  <c:v>1.41955012081141E-2</c:v>
                </c:pt>
                <c:pt idx="1106">
                  <c:v>2.59327775787416E-2</c:v>
                </c:pt>
                <c:pt idx="1107">
                  <c:v>1.6185777835616099E-2</c:v>
                </c:pt>
                <c:pt idx="1108">
                  <c:v>-1.37814871796856E-2</c:v>
                </c:pt>
                <c:pt idx="1109">
                  <c:v>-3.4105501239923501E-2</c:v>
                </c:pt>
                <c:pt idx="1110">
                  <c:v>-2.7366262724354998E-2</c:v>
                </c:pt>
                <c:pt idx="1111">
                  <c:v>-7.9064165403536103E-3</c:v>
                </c:pt>
                <c:pt idx="1112">
                  <c:v>-3.0649251789889899E-3</c:v>
                </c:pt>
                <c:pt idx="1113">
                  <c:v>-1.6085106131529602E-2</c:v>
                </c:pt>
                <c:pt idx="1114">
                  <c:v>-2.34885647714329E-2</c:v>
                </c:pt>
                <c:pt idx="1115">
                  <c:v>-7.9341276850468604E-3</c:v>
                </c:pt>
                <c:pt idx="1116">
                  <c:v>1.78621035619357E-2</c:v>
                </c:pt>
                <c:pt idx="1117">
                  <c:v>2.3703145768125301E-2</c:v>
                </c:pt>
                <c:pt idx="1118">
                  <c:v>6.00179883139594E-3</c:v>
                </c:pt>
                <c:pt idx="1119">
                  <c:v>-1.1080477532095699E-2</c:v>
                </c:pt>
                <c:pt idx="1120">
                  <c:v>-4.1164416470395298E-3</c:v>
                </c:pt>
                <c:pt idx="1121">
                  <c:v>1.9828052924378899E-2</c:v>
                </c:pt>
                <c:pt idx="1122">
                  <c:v>3.2458257625501002E-2</c:v>
                </c:pt>
                <c:pt idx="1123">
                  <c:v>2.02987508678798E-2</c:v>
                </c:pt>
                <c:pt idx="1124">
                  <c:v>-2.7927014004295501E-3</c:v>
                </c:pt>
                <c:pt idx="1125">
                  <c:v>-1.0398314572976901E-2</c:v>
                </c:pt>
                <c:pt idx="1126">
                  <c:v>-2.0843839974315199E-4</c:v>
                </c:pt>
                <c:pt idx="1127">
                  <c:v>1.0329293039010701E-2</c:v>
                </c:pt>
                <c:pt idx="1128">
                  <c:v>6.2481844440432496E-3</c:v>
                </c:pt>
                <c:pt idx="1129">
                  <c:v>-5.8424587555221501E-3</c:v>
                </c:pt>
                <c:pt idx="1130">
                  <c:v>-1.0626473904830401E-2</c:v>
                </c:pt>
                <c:pt idx="1131">
                  <c:v>-4.4431522341128399E-3</c:v>
                </c:pt>
                <c:pt idx="1132">
                  <c:v>9.5228220648614604E-4</c:v>
                </c:pt>
                <c:pt idx="1133">
                  <c:v>-3.9962995329154401E-3</c:v>
                </c:pt>
                <c:pt idx="1134">
                  <c:v>-1.1171921184893499E-2</c:v>
                </c:pt>
                <c:pt idx="1135">
                  <c:v>-5.7687057156769602E-3</c:v>
                </c:pt>
                <c:pt idx="1136">
                  <c:v>1.62319306980452E-2</c:v>
                </c:pt>
                <c:pt idx="1137">
                  <c:v>3.8359602562254597E-2</c:v>
                </c:pt>
                <c:pt idx="1138">
                  <c:v>4.0421330736241198E-2</c:v>
                </c:pt>
                <c:pt idx="1139">
                  <c:v>1.94683510237917E-2</c:v>
                </c:pt>
                <c:pt idx="1140">
                  <c:v>-8.1248517679615804E-3</c:v>
                </c:pt>
                <c:pt idx="1141">
                  <c:v>-2.27334888849344E-2</c:v>
                </c:pt>
                <c:pt idx="1142">
                  <c:v>-2.0587110218562601E-2</c:v>
                </c:pt>
                <c:pt idx="1143">
                  <c:v>-1.0987018786189301E-2</c:v>
                </c:pt>
                <c:pt idx="1144">
                  <c:v>-6.3737287067004902E-3</c:v>
                </c:pt>
                <c:pt idx="1145">
                  <c:v>-8.4933367518590496E-3</c:v>
                </c:pt>
                <c:pt idx="1146">
                  <c:v>-1.07538835891565E-2</c:v>
                </c:pt>
                <c:pt idx="1147">
                  <c:v>-9.0878832255435592E-3</c:v>
                </c:pt>
                <c:pt idx="1148">
                  <c:v>-3.57018050595745E-3</c:v>
                </c:pt>
                <c:pt idx="1149">
                  <c:v>7.1186569208985299E-4</c:v>
                </c:pt>
                <c:pt idx="1150">
                  <c:v>7.5848247479702296E-3</c:v>
                </c:pt>
                <c:pt idx="1151">
                  <c:v>1.9348409165664601E-2</c:v>
                </c:pt>
                <c:pt idx="1152">
                  <c:v>3.09180117221977E-2</c:v>
                </c:pt>
                <c:pt idx="1153">
                  <c:v>2.7663188499203399E-2</c:v>
                </c:pt>
                <c:pt idx="1154">
                  <c:v>9.5194572673752993E-3</c:v>
                </c:pt>
                <c:pt idx="1155">
                  <c:v>-7.98591652246281E-3</c:v>
                </c:pt>
                <c:pt idx="1156">
                  <c:v>-4.8676095197916699E-3</c:v>
                </c:pt>
                <c:pt idx="1157">
                  <c:v>2.0315704510611501E-2</c:v>
                </c:pt>
                <c:pt idx="1158">
                  <c:v>4.0538263752631698E-2</c:v>
                </c:pt>
                <c:pt idx="1159">
                  <c:v>2.6109722559711401E-2</c:v>
                </c:pt>
                <c:pt idx="1160">
                  <c:v>-2.0146356161025902E-2</c:v>
                </c:pt>
                <c:pt idx="1161">
                  <c:v>-5.67893464662887E-2</c:v>
                </c:pt>
                <c:pt idx="1162">
                  <c:v>-4.9377248387458703E-2</c:v>
                </c:pt>
                <c:pt idx="1163">
                  <c:v>-8.6932603677753392E-3</c:v>
                </c:pt>
                <c:pt idx="1164">
                  <c:v>1.9883299152713502E-2</c:v>
                </c:pt>
                <c:pt idx="1165">
                  <c:v>7.9361203949385294E-3</c:v>
                </c:pt>
                <c:pt idx="1166">
                  <c:v>-2.39372468658413E-2</c:v>
                </c:pt>
                <c:pt idx="1167">
                  <c:v>-3.1717731781650299E-2</c:v>
                </c:pt>
                <c:pt idx="1168">
                  <c:v>1.0625709289816699E-3</c:v>
                </c:pt>
                <c:pt idx="1169">
                  <c:v>4.2587210029676102E-2</c:v>
                </c:pt>
                <c:pt idx="1170">
                  <c:v>4.8415047531873298E-2</c:v>
                </c:pt>
                <c:pt idx="1171">
                  <c:v>1.4877678258658201E-2</c:v>
                </c:pt>
                <c:pt idx="1172">
                  <c:v>-2.0551525447157101E-2</c:v>
                </c:pt>
                <c:pt idx="1173">
                  <c:v>-2.3160581463367299E-2</c:v>
                </c:pt>
                <c:pt idx="1174">
                  <c:v>5.8194861265352296E-4</c:v>
                </c:pt>
                <c:pt idx="1175">
                  <c:v>1.8862240619227401E-2</c:v>
                </c:pt>
                <c:pt idx="1176">
                  <c:v>1.18242939187174E-2</c:v>
                </c:pt>
                <c:pt idx="1177">
                  <c:v>-9.6038432216941794E-3</c:v>
                </c:pt>
                <c:pt idx="1178">
                  <c:v>-2.5449323254825899E-2</c:v>
                </c:pt>
                <c:pt idx="1179">
                  <c:v>-2.8759858728685101E-2</c:v>
                </c:pt>
                <c:pt idx="1180">
                  <c:v>-2.38106950765231E-2</c:v>
                </c:pt>
                <c:pt idx="1181">
                  <c:v>-9.4695477894159892E-3</c:v>
                </c:pt>
                <c:pt idx="1182">
                  <c:v>1.74005696493797E-2</c:v>
                </c:pt>
                <c:pt idx="1183">
                  <c:v>4.7729718034683802E-2</c:v>
                </c:pt>
                <c:pt idx="1184">
                  <c:v>5.6456438786579299E-2</c:v>
                </c:pt>
                <c:pt idx="1185">
                  <c:v>3.1134627602102099E-2</c:v>
                </c:pt>
                <c:pt idx="1186">
                  <c:v>-9.2277706514271203E-3</c:v>
                </c:pt>
                <c:pt idx="1187">
                  <c:v>-2.5723201407565201E-2</c:v>
                </c:pt>
                <c:pt idx="1188">
                  <c:v>-4.1285523193111103E-3</c:v>
                </c:pt>
                <c:pt idx="1189">
                  <c:v>2.9481765804257602E-2</c:v>
                </c:pt>
                <c:pt idx="1190">
                  <c:v>3.7891436836048897E-2</c:v>
                </c:pt>
                <c:pt idx="1191">
                  <c:v>1.4203230261311499E-2</c:v>
                </c:pt>
                <c:pt idx="1192">
                  <c:v>-1.33410250539649E-2</c:v>
                </c:pt>
                <c:pt idx="1193">
                  <c:v>-2.0972616601560998E-2</c:v>
                </c:pt>
                <c:pt idx="1194">
                  <c:v>-1.41456689084854E-2</c:v>
                </c:pt>
                <c:pt idx="1195">
                  <c:v>-1.50814026629713E-2</c:v>
                </c:pt>
                <c:pt idx="1196">
                  <c:v>-2.69466726185668E-2</c:v>
                </c:pt>
                <c:pt idx="1197">
                  <c:v>-3.0035444288001801E-2</c:v>
                </c:pt>
                <c:pt idx="1198">
                  <c:v>-1.0509422395862099E-2</c:v>
                </c:pt>
                <c:pt idx="1199">
                  <c:v>1.5199269221192101E-2</c:v>
                </c:pt>
                <c:pt idx="1200">
                  <c:v>1.9552447275381399E-2</c:v>
                </c:pt>
                <c:pt idx="1201">
                  <c:v>1.57859951824957E-3</c:v>
                </c:pt>
                <c:pt idx="1202">
                  <c:v>-8.7893171062119399E-3</c:v>
                </c:pt>
                <c:pt idx="1203">
                  <c:v>1.10118826047341E-2</c:v>
                </c:pt>
                <c:pt idx="1204">
                  <c:v>4.6046166340661401E-2</c:v>
                </c:pt>
                <c:pt idx="1205">
                  <c:v>5.7715786869215399E-2</c:v>
                </c:pt>
                <c:pt idx="1206">
                  <c:v>2.97855622283732E-2</c:v>
                </c:pt>
                <c:pt idx="1207">
                  <c:v>-1.10745768529173E-2</c:v>
                </c:pt>
                <c:pt idx="1208">
                  <c:v>-2.6403953897946999E-2</c:v>
                </c:pt>
                <c:pt idx="1209">
                  <c:v>-9.08647896715193E-3</c:v>
                </c:pt>
                <c:pt idx="1210">
                  <c:v>1.1585364107795201E-2</c:v>
                </c:pt>
                <c:pt idx="1211">
                  <c:v>8.3647446537279003E-3</c:v>
                </c:pt>
                <c:pt idx="1212">
                  <c:v>-1.45899660697084E-2</c:v>
                </c:pt>
                <c:pt idx="1213">
                  <c:v>-3.2155293022252798E-2</c:v>
                </c:pt>
                <c:pt idx="1214">
                  <c:v>-3.0142497227877499E-2</c:v>
                </c:pt>
                <c:pt idx="1215">
                  <c:v>-1.9102918958789E-2</c:v>
                </c:pt>
                <c:pt idx="1216">
                  <c:v>-1.4488007084836E-2</c:v>
                </c:pt>
                <c:pt idx="1217">
                  <c:v>-1.7401509790502898E-2</c:v>
                </c:pt>
                <c:pt idx="1218">
                  <c:v>-1.56059871413761E-2</c:v>
                </c:pt>
                <c:pt idx="1219">
                  <c:v>-4.00948410669647E-3</c:v>
                </c:pt>
                <c:pt idx="1220">
                  <c:v>6.75963038795796E-3</c:v>
                </c:pt>
                <c:pt idx="1221">
                  <c:v>6.1978440374176698E-3</c:v>
                </c:pt>
                <c:pt idx="1222">
                  <c:v>-3.2911183748295198E-3</c:v>
                </c:pt>
                <c:pt idx="1223">
                  <c:v>-8.41947681815562E-3</c:v>
                </c:pt>
                <c:pt idx="1224">
                  <c:v>-2.13115890788996E-3</c:v>
                </c:pt>
                <c:pt idx="1225">
                  <c:v>8.6662441753490305E-3</c:v>
                </c:pt>
                <c:pt idx="1226">
                  <c:v>1.43059257498055E-2</c:v>
                </c:pt>
                <c:pt idx="1227">
                  <c:v>1.03530089651268E-2</c:v>
                </c:pt>
                <c:pt idx="1228">
                  <c:v>3.18612983257193E-3</c:v>
                </c:pt>
                <c:pt idx="1229">
                  <c:v>-2.1942769284082199E-3</c:v>
                </c:pt>
                <c:pt idx="1230">
                  <c:v>-6.3495440242093996E-3</c:v>
                </c:pt>
                <c:pt idx="1231">
                  <c:v>-1.2487058664601799E-2</c:v>
                </c:pt>
                <c:pt idx="1232">
                  <c:v>-1.83573313837638E-2</c:v>
                </c:pt>
                <c:pt idx="1233">
                  <c:v>-1.82956950487052E-2</c:v>
                </c:pt>
                <c:pt idx="1234">
                  <c:v>-1.10866701888303E-2</c:v>
                </c:pt>
                <c:pt idx="1235">
                  <c:v>-1.9778320424818701E-3</c:v>
                </c:pt>
                <c:pt idx="1236">
                  <c:v>-9.1567046502648698E-4</c:v>
                </c:pt>
                <c:pt idx="1237">
                  <c:v>-1.08100366167404E-2</c:v>
                </c:pt>
                <c:pt idx="1238">
                  <c:v>-2.5189158452828701E-2</c:v>
                </c:pt>
                <c:pt idx="1239">
                  <c:v>-3.1263691108879298E-2</c:v>
                </c:pt>
                <c:pt idx="1240">
                  <c:v>-2.3873555934573999E-2</c:v>
                </c:pt>
                <c:pt idx="1241">
                  <c:v>-9.6032059756829304E-3</c:v>
                </c:pt>
                <c:pt idx="1242">
                  <c:v>-3.2429570497053499E-3</c:v>
                </c:pt>
                <c:pt idx="1243">
                  <c:v>-9.0491678131585703E-3</c:v>
                </c:pt>
                <c:pt idx="1244">
                  <c:v>-1.7948969158183899E-2</c:v>
                </c:pt>
                <c:pt idx="1245">
                  <c:v>-1.5490208513988401E-2</c:v>
                </c:pt>
                <c:pt idx="1246">
                  <c:v>3.5825013673432699E-4</c:v>
                </c:pt>
                <c:pt idx="1247">
                  <c:v>1.44744850461071E-2</c:v>
                </c:pt>
                <c:pt idx="1248">
                  <c:v>7.2953517252452799E-3</c:v>
                </c:pt>
                <c:pt idx="1249">
                  <c:v>-1.93678034739013E-2</c:v>
                </c:pt>
                <c:pt idx="1250">
                  <c:v>-4.2138446656572202E-2</c:v>
                </c:pt>
                <c:pt idx="1251">
                  <c:v>-3.9666153127884997E-2</c:v>
                </c:pt>
                <c:pt idx="1252">
                  <c:v>-1.344919714621E-2</c:v>
                </c:pt>
                <c:pt idx="1253">
                  <c:v>1.6061173585973601E-2</c:v>
                </c:pt>
                <c:pt idx="1254">
                  <c:v>2.87753299603682E-2</c:v>
                </c:pt>
                <c:pt idx="1255">
                  <c:v>2.1970019750896599E-2</c:v>
                </c:pt>
                <c:pt idx="1256">
                  <c:v>7.5204068428981596E-3</c:v>
                </c:pt>
                <c:pt idx="1257">
                  <c:v>-2.75145967447591E-3</c:v>
                </c:pt>
                <c:pt idx="1258">
                  <c:v>-4.9270768744339296E-3</c:v>
                </c:pt>
                <c:pt idx="1259">
                  <c:v>-1.59264641482542E-4</c:v>
                </c:pt>
                <c:pt idx="1260">
                  <c:v>8.4220492876989905E-3</c:v>
                </c:pt>
                <c:pt idx="1261">
                  <c:v>1.1337526508075299E-2</c:v>
                </c:pt>
                <c:pt idx="1262">
                  <c:v>7.8023957864287196E-4</c:v>
                </c:pt>
                <c:pt idx="1263">
                  <c:v>-1.97937418469003E-2</c:v>
                </c:pt>
                <c:pt idx="1264">
                  <c:v>-3.4076100390001501E-2</c:v>
                </c:pt>
                <c:pt idx="1265">
                  <c:v>-2.8889628895271999E-2</c:v>
                </c:pt>
                <c:pt idx="1266">
                  <c:v>-1.1605332933972401E-2</c:v>
                </c:pt>
                <c:pt idx="1267">
                  <c:v>-1.8353397020729001E-3</c:v>
                </c:pt>
                <c:pt idx="1268">
                  <c:v>-8.2484103938980508E-3</c:v>
                </c:pt>
                <c:pt idx="1269">
                  <c:v>-1.3572619153092699E-2</c:v>
                </c:pt>
                <c:pt idx="1270">
                  <c:v>2.1505115942227399E-3</c:v>
                </c:pt>
                <c:pt idx="1271">
                  <c:v>3.38214953417591E-2</c:v>
                </c:pt>
                <c:pt idx="1272">
                  <c:v>5.1347358296997901E-2</c:v>
                </c:pt>
                <c:pt idx="1273">
                  <c:v>3.4789952936508398E-2</c:v>
                </c:pt>
                <c:pt idx="1274">
                  <c:v>-6.7843633276787503E-4</c:v>
                </c:pt>
                <c:pt idx="1275">
                  <c:v>-1.87630725873979E-2</c:v>
                </c:pt>
                <c:pt idx="1276">
                  <c:v>-6.5446336131602997E-3</c:v>
                </c:pt>
                <c:pt idx="1277">
                  <c:v>1.6379682494207501E-2</c:v>
                </c:pt>
                <c:pt idx="1278">
                  <c:v>2.3074895408708399E-2</c:v>
                </c:pt>
                <c:pt idx="1279">
                  <c:v>1.26791651100464E-2</c:v>
                </c:pt>
                <c:pt idx="1280">
                  <c:v>4.7442899756707201E-3</c:v>
                </c:pt>
                <c:pt idx="1281">
                  <c:v>9.7277689735355694E-3</c:v>
                </c:pt>
                <c:pt idx="1282">
                  <c:v>1.7118963308552299E-2</c:v>
                </c:pt>
                <c:pt idx="1283">
                  <c:v>1.26283832206198E-2</c:v>
                </c:pt>
                <c:pt idx="1284">
                  <c:v>4.3186772101084002E-3</c:v>
                </c:pt>
                <c:pt idx="1285">
                  <c:v>7.9142090257956002E-3</c:v>
                </c:pt>
                <c:pt idx="1286">
                  <c:v>2.0535175326916399E-2</c:v>
                </c:pt>
                <c:pt idx="1287">
                  <c:v>2.1249519490642899E-2</c:v>
                </c:pt>
                <c:pt idx="1288">
                  <c:v>2.8464980456921699E-3</c:v>
                </c:pt>
                <c:pt idx="1289">
                  <c:v>-1.5531868578312799E-2</c:v>
                </c:pt>
                <c:pt idx="1290">
                  <c:v>-7.0540497360273898E-3</c:v>
                </c:pt>
                <c:pt idx="1291">
                  <c:v>2.5201219999952802E-2</c:v>
                </c:pt>
                <c:pt idx="1292">
                  <c:v>4.6673795486421497E-2</c:v>
                </c:pt>
                <c:pt idx="1293">
                  <c:v>2.9352777269039499E-2</c:v>
                </c:pt>
                <c:pt idx="1294">
                  <c:v>-9.9927327749082407E-3</c:v>
                </c:pt>
                <c:pt idx="1295">
                  <c:v>-3.1032577074744199E-2</c:v>
                </c:pt>
                <c:pt idx="1296">
                  <c:v>-1.83695752129816E-2</c:v>
                </c:pt>
                <c:pt idx="1297">
                  <c:v>5.28185292505267E-3</c:v>
                </c:pt>
                <c:pt idx="1298">
                  <c:v>8.6323798308842407E-3</c:v>
                </c:pt>
                <c:pt idx="1299">
                  <c:v>-7.5248733321356103E-3</c:v>
                </c:pt>
                <c:pt idx="1300">
                  <c:v>-1.6886743556272898E-2</c:v>
                </c:pt>
                <c:pt idx="1301">
                  <c:v>-4.1062459345009399E-3</c:v>
                </c:pt>
                <c:pt idx="1302">
                  <c:v>1.39911675219586E-2</c:v>
                </c:pt>
                <c:pt idx="1303">
                  <c:v>1.5006672536276799E-2</c:v>
                </c:pt>
                <c:pt idx="1304">
                  <c:v>3.5135769250334999E-3</c:v>
                </c:pt>
                <c:pt idx="1305">
                  <c:v>2.7572633043728102E-3</c:v>
                </c:pt>
                <c:pt idx="1306">
                  <c:v>2.2106579258879398E-2</c:v>
                </c:pt>
                <c:pt idx="1307">
                  <c:v>3.9802557458048601E-2</c:v>
                </c:pt>
                <c:pt idx="1308">
                  <c:v>3.11924477293767E-2</c:v>
                </c:pt>
                <c:pt idx="1309">
                  <c:v>2.4235715597676699E-4</c:v>
                </c:pt>
                <c:pt idx="1310">
                  <c:v>-2.1523198540125701E-2</c:v>
                </c:pt>
                <c:pt idx="1311">
                  <c:v>-1.6309731717230401E-2</c:v>
                </c:pt>
                <c:pt idx="1312">
                  <c:v>-1.23845938192277E-3</c:v>
                </c:pt>
                <c:pt idx="1313">
                  <c:v>-6.0382675379685004E-3</c:v>
                </c:pt>
                <c:pt idx="1314">
                  <c:v>-3.1195226309500199E-2</c:v>
                </c:pt>
                <c:pt idx="1315">
                  <c:v>-5.03283315817383E-2</c:v>
                </c:pt>
                <c:pt idx="1316">
                  <c:v>-4.2378479262738002E-2</c:v>
                </c:pt>
                <c:pt idx="1317">
                  <c:v>-1.80995425575666E-2</c:v>
                </c:pt>
                <c:pt idx="1318">
                  <c:v>-6.8872592643397399E-3</c:v>
                </c:pt>
                <c:pt idx="1319">
                  <c:v>-1.7847670227470702E-2</c:v>
                </c:pt>
                <c:pt idx="1320">
                  <c:v>-3.2393338781390897E-2</c:v>
                </c:pt>
                <c:pt idx="1321">
                  <c:v>-2.6486032408906901E-2</c:v>
                </c:pt>
                <c:pt idx="1322">
                  <c:v>-6.29617211641436E-3</c:v>
                </c:pt>
                <c:pt idx="1323">
                  <c:v>4.7198121687326202E-3</c:v>
                </c:pt>
                <c:pt idx="1324">
                  <c:v>-5.55074090681432E-3</c:v>
                </c:pt>
                <c:pt idx="1325">
                  <c:v>-2.0968182287063701E-2</c:v>
                </c:pt>
                <c:pt idx="1326">
                  <c:v>-2.0936539181108299E-2</c:v>
                </c:pt>
                <c:pt idx="1327">
                  <c:v>-4.8682157495653399E-3</c:v>
                </c:pt>
                <c:pt idx="1328">
                  <c:v>9.2883673741683097E-3</c:v>
                </c:pt>
                <c:pt idx="1329">
                  <c:v>5.6845334369040601E-3</c:v>
                </c:pt>
                <c:pt idx="1330">
                  <c:v>-1.03350042802172E-2</c:v>
                </c:pt>
                <c:pt idx="1331">
                  <c:v>-2.1655816507978501E-2</c:v>
                </c:pt>
                <c:pt idx="1332">
                  <c:v>-2.0587571540885301E-2</c:v>
                </c:pt>
                <c:pt idx="1333">
                  <c:v>-1.5788315036082998E-2</c:v>
                </c:pt>
                <c:pt idx="1334">
                  <c:v>-1.3626887808123701E-2</c:v>
                </c:pt>
                <c:pt idx="1335">
                  <c:v>-1.05101014542777E-2</c:v>
                </c:pt>
                <c:pt idx="1336">
                  <c:v>-1.3338349128145699E-3</c:v>
                </c:pt>
                <c:pt idx="1337">
                  <c:v>1.12700086061393E-2</c:v>
                </c:pt>
                <c:pt idx="1338">
                  <c:v>1.8545378783100398E-2</c:v>
                </c:pt>
                <c:pt idx="1339">
                  <c:v>1.6648400796873099E-2</c:v>
                </c:pt>
                <c:pt idx="1340">
                  <c:v>1.36904022170997E-2</c:v>
                </c:pt>
                <c:pt idx="1341">
                  <c:v>1.7497621171311199E-2</c:v>
                </c:pt>
                <c:pt idx="1342">
                  <c:v>2.4906610226308301E-2</c:v>
                </c:pt>
                <c:pt idx="1343">
                  <c:v>2.3122965516700199E-2</c:v>
                </c:pt>
                <c:pt idx="1344">
                  <c:v>8.2028273240277606E-3</c:v>
                </c:pt>
                <c:pt idx="1345">
                  <c:v>-1.15148141145826E-2</c:v>
                </c:pt>
                <c:pt idx="1346">
                  <c:v>-2.0988857957945101E-2</c:v>
                </c:pt>
                <c:pt idx="1347">
                  <c:v>-1.62764369584984E-2</c:v>
                </c:pt>
                <c:pt idx="1348">
                  <c:v>-5.6934712069850197E-3</c:v>
                </c:pt>
                <c:pt idx="1349">
                  <c:v>-1.12027395482082E-3</c:v>
                </c:pt>
                <c:pt idx="1350">
                  <c:v>-3.9479606478932403E-3</c:v>
                </c:pt>
                <c:pt idx="1351">
                  <c:v>-1.12381367637618E-2</c:v>
                </c:pt>
                <c:pt idx="1352">
                  <c:v>-1.6348949698112399E-2</c:v>
                </c:pt>
                <c:pt idx="1353">
                  <c:v>-1.4919486817963901E-2</c:v>
                </c:pt>
                <c:pt idx="1354">
                  <c:v>-4.9991773000847501E-3</c:v>
                </c:pt>
                <c:pt idx="1355">
                  <c:v>1.01326641988661E-2</c:v>
                </c:pt>
                <c:pt idx="1356">
                  <c:v>2.3278055271134902E-2</c:v>
                </c:pt>
                <c:pt idx="1357">
                  <c:v>2.97478954867227E-2</c:v>
                </c:pt>
                <c:pt idx="1358">
                  <c:v>2.68965199261334E-2</c:v>
                </c:pt>
                <c:pt idx="1359">
                  <c:v>2.03757780279906E-2</c:v>
                </c:pt>
                <c:pt idx="1360">
                  <c:v>1.3229817576206299E-2</c:v>
                </c:pt>
                <c:pt idx="1361">
                  <c:v>5.6904239003762701E-3</c:v>
                </c:pt>
                <c:pt idx="1362">
                  <c:v>-5.3373203646901101E-3</c:v>
                </c:pt>
                <c:pt idx="1363">
                  <c:v>-1.50649115172714E-2</c:v>
                </c:pt>
                <c:pt idx="1364">
                  <c:v>-1.6407726590974302E-2</c:v>
                </c:pt>
                <c:pt idx="1365">
                  <c:v>-1.0663143384179801E-2</c:v>
                </c:pt>
                <c:pt idx="1366">
                  <c:v>-8.4241525510430001E-3</c:v>
                </c:pt>
                <c:pt idx="1367">
                  <c:v>-1.6886165390346399E-2</c:v>
                </c:pt>
                <c:pt idx="1368">
                  <c:v>-2.63939993361938E-2</c:v>
                </c:pt>
                <c:pt idx="1369">
                  <c:v>-1.8450625042151E-2</c:v>
                </c:pt>
                <c:pt idx="1370">
                  <c:v>1.27189301977556E-2</c:v>
                </c:pt>
                <c:pt idx="1371">
                  <c:v>4.7758907598289803E-2</c:v>
                </c:pt>
                <c:pt idx="1372">
                  <c:v>5.8285865080730498E-2</c:v>
                </c:pt>
                <c:pt idx="1373">
                  <c:v>3.8564554824835999E-2</c:v>
                </c:pt>
                <c:pt idx="1374">
                  <c:v>8.2027604636916197E-3</c:v>
                </c:pt>
                <c:pt idx="1375">
                  <c:v>-8.9171672720279004E-3</c:v>
                </c:pt>
                <c:pt idx="1376">
                  <c:v>-1.08011026131907E-2</c:v>
                </c:pt>
                <c:pt idx="1377">
                  <c:v>-1.09561890411166E-2</c:v>
                </c:pt>
                <c:pt idx="1378">
                  <c:v>-1.6414378346264399E-2</c:v>
                </c:pt>
                <c:pt idx="1379">
                  <c:v>-1.6912237175357E-2</c:v>
                </c:pt>
                <c:pt idx="1380">
                  <c:v>-1.7580834216022101E-3</c:v>
                </c:pt>
                <c:pt idx="1381">
                  <c:v>1.7673987545128701E-2</c:v>
                </c:pt>
                <c:pt idx="1382">
                  <c:v>1.8246896599067301E-2</c:v>
                </c:pt>
                <c:pt idx="1383">
                  <c:v>-6.1878889876769401E-3</c:v>
                </c:pt>
                <c:pt idx="1384">
                  <c:v>-3.1986870646162097E-2</c:v>
                </c:pt>
                <c:pt idx="1385">
                  <c:v>-3.3357675569867601E-2</c:v>
                </c:pt>
                <c:pt idx="1386">
                  <c:v>-9.7025009272859401E-3</c:v>
                </c:pt>
                <c:pt idx="1387">
                  <c:v>1.25190043985219E-2</c:v>
                </c:pt>
                <c:pt idx="1388">
                  <c:v>1.2893390876406801E-2</c:v>
                </c:pt>
                <c:pt idx="1389">
                  <c:v>-2.8252183807839001E-3</c:v>
                </c:pt>
                <c:pt idx="1390">
                  <c:v>-1.08823929179006E-2</c:v>
                </c:pt>
                <c:pt idx="1391">
                  <c:v>-1.792544080195E-3</c:v>
                </c:pt>
                <c:pt idx="1392">
                  <c:v>9.7777028910941699E-3</c:v>
                </c:pt>
                <c:pt idx="1393">
                  <c:v>7.8778884729960794E-3</c:v>
                </c:pt>
                <c:pt idx="1394">
                  <c:v>-1.60892579710511E-3</c:v>
                </c:pt>
                <c:pt idx="1395">
                  <c:v>-1.6361470102963901E-4</c:v>
                </c:pt>
                <c:pt idx="1396">
                  <c:v>1.4842634816972001E-2</c:v>
                </c:pt>
                <c:pt idx="1397">
                  <c:v>2.4837182322132001E-2</c:v>
                </c:pt>
                <c:pt idx="1398">
                  <c:v>1.16884493307024E-2</c:v>
                </c:pt>
                <c:pt idx="1399">
                  <c:v>-1.8842394248261601E-2</c:v>
                </c:pt>
                <c:pt idx="1400">
                  <c:v>-4.0222243314943999E-2</c:v>
                </c:pt>
                <c:pt idx="1401">
                  <c:v>-3.4032208914030602E-2</c:v>
                </c:pt>
                <c:pt idx="1402">
                  <c:v>-1.0433221756126E-2</c:v>
                </c:pt>
                <c:pt idx="1403">
                  <c:v>5.7698833033743699E-3</c:v>
                </c:pt>
                <c:pt idx="1404">
                  <c:v>2.5224551383812E-3</c:v>
                </c:pt>
                <c:pt idx="1405">
                  <c:v>-7.5981256990450803E-3</c:v>
                </c:pt>
                <c:pt idx="1406">
                  <c:v>-6.5331660185660896E-3</c:v>
                </c:pt>
                <c:pt idx="1407">
                  <c:v>8.7865512371799303E-3</c:v>
                </c:pt>
                <c:pt idx="1408">
                  <c:v>2.35424931653485E-2</c:v>
                </c:pt>
                <c:pt idx="1409">
                  <c:v>2.55115453330843E-2</c:v>
                </c:pt>
                <c:pt idx="1410">
                  <c:v>1.5867455175164701E-2</c:v>
                </c:pt>
                <c:pt idx="1411">
                  <c:v>2.9224715323745102E-3</c:v>
                </c:pt>
                <c:pt idx="1412">
                  <c:v>-7.1699364713576604E-3</c:v>
                </c:pt>
                <c:pt idx="1413">
                  <c:v>-1.33680098887171E-2</c:v>
                </c:pt>
                <c:pt idx="1414">
                  <c:v>-1.60811787867409E-2</c:v>
                </c:pt>
                <c:pt idx="1415">
                  <c:v>-1.3639882601639499E-2</c:v>
                </c:pt>
                <c:pt idx="1416">
                  <c:v>-7.3922991818021E-3</c:v>
                </c:pt>
                <c:pt idx="1417">
                  <c:v>-3.2296968222179801E-3</c:v>
                </c:pt>
                <c:pt idx="1418">
                  <c:v>-7.80806522164261E-3</c:v>
                </c:pt>
                <c:pt idx="1419">
                  <c:v>-1.67220941034848E-2</c:v>
                </c:pt>
                <c:pt idx="1420">
                  <c:v>-1.8937100483011799E-2</c:v>
                </c:pt>
                <c:pt idx="1421">
                  <c:v>-8.8666286619547598E-3</c:v>
                </c:pt>
                <c:pt idx="1422">
                  <c:v>6.3666297050134404E-3</c:v>
                </c:pt>
                <c:pt idx="1423">
                  <c:v>1.67183189998097E-2</c:v>
                </c:pt>
                <c:pt idx="1424">
                  <c:v>1.8693264843049999E-2</c:v>
                </c:pt>
                <c:pt idx="1425">
                  <c:v>1.9641503980386499E-2</c:v>
                </c:pt>
                <c:pt idx="1426">
                  <c:v>2.45611346628576E-2</c:v>
                </c:pt>
                <c:pt idx="1427">
                  <c:v>2.80092726786902E-2</c:v>
                </c:pt>
                <c:pt idx="1428">
                  <c:v>2.0066927673713399E-2</c:v>
                </c:pt>
                <c:pt idx="1429">
                  <c:v>3.5433976722989398E-3</c:v>
                </c:pt>
                <c:pt idx="1430">
                  <c:v>-1.01128676196273E-2</c:v>
                </c:pt>
                <c:pt idx="1431">
                  <c:v>-1.31394511950226E-2</c:v>
                </c:pt>
                <c:pt idx="1432">
                  <c:v>-1.0092808149675401E-2</c:v>
                </c:pt>
                <c:pt idx="1433">
                  <c:v>-1.14317410082386E-2</c:v>
                </c:pt>
                <c:pt idx="1434">
                  <c:v>-1.7839468614417299E-2</c:v>
                </c:pt>
                <c:pt idx="1435">
                  <c:v>-1.9857167936320998E-2</c:v>
                </c:pt>
                <c:pt idx="1436">
                  <c:v>-8.9974728515306093E-3</c:v>
                </c:pt>
                <c:pt idx="1437">
                  <c:v>6.2753456380023696E-3</c:v>
                </c:pt>
                <c:pt idx="1438">
                  <c:v>1.37626433577029E-2</c:v>
                </c:pt>
                <c:pt idx="1439">
                  <c:v>1.0395641971483301E-2</c:v>
                </c:pt>
                <c:pt idx="1440">
                  <c:v>7.5911679588898896E-3</c:v>
                </c:pt>
                <c:pt idx="1441">
                  <c:v>1.3914848348146901E-2</c:v>
                </c:pt>
                <c:pt idx="1442">
                  <c:v>2.3949845556970599E-2</c:v>
                </c:pt>
                <c:pt idx="1443">
                  <c:v>2.5105638240641801E-2</c:v>
                </c:pt>
                <c:pt idx="1444">
                  <c:v>1.4801430954812201E-2</c:v>
                </c:pt>
                <c:pt idx="1445">
                  <c:v>2.5112119989934801E-3</c:v>
                </c:pt>
                <c:pt idx="1446">
                  <c:v>-2.9300890386497001E-3</c:v>
                </c:pt>
                <c:pt idx="1447">
                  <c:v>-5.39318805495906E-3</c:v>
                </c:pt>
                <c:pt idx="1448">
                  <c:v>-1.3612719002258101E-2</c:v>
                </c:pt>
                <c:pt idx="1449">
                  <c:v>-2.7429191265832199E-2</c:v>
                </c:pt>
                <c:pt idx="1450">
                  <c:v>-3.5976439503213997E-2</c:v>
                </c:pt>
                <c:pt idx="1451">
                  <c:v>-3.1623612257065899E-2</c:v>
                </c:pt>
                <c:pt idx="1452">
                  <c:v>-2.0271225983504199E-2</c:v>
                </c:pt>
                <c:pt idx="1453">
                  <c:v>-1.31642883272608E-2</c:v>
                </c:pt>
                <c:pt idx="1454">
                  <c:v>-1.0243520871712399E-2</c:v>
                </c:pt>
                <c:pt idx="1455">
                  <c:v>-1.1927866613179201E-3</c:v>
                </c:pt>
                <c:pt idx="1456">
                  <c:v>1.68105747038019E-2</c:v>
                </c:pt>
                <c:pt idx="1457">
                  <c:v>3.0906750497913301E-2</c:v>
                </c:pt>
                <c:pt idx="1458">
                  <c:v>2.70680103305912E-2</c:v>
                </c:pt>
                <c:pt idx="1459">
                  <c:v>7.6229728426229796E-3</c:v>
                </c:pt>
                <c:pt idx="1460">
                  <c:v>-9.9197599152757599E-3</c:v>
                </c:pt>
                <c:pt idx="1461">
                  <c:v>-1.0768554242543501E-2</c:v>
                </c:pt>
                <c:pt idx="1462">
                  <c:v>1.6062720732729701E-3</c:v>
                </c:pt>
                <c:pt idx="1463">
                  <c:v>1.11971908295753E-2</c:v>
                </c:pt>
                <c:pt idx="1464">
                  <c:v>9.6592717316315302E-3</c:v>
                </c:pt>
                <c:pt idx="1465">
                  <c:v>3.3442526834807601E-3</c:v>
                </c:pt>
                <c:pt idx="1466">
                  <c:v>-1.4687548163638999E-3</c:v>
                </c:pt>
                <c:pt idx="1467">
                  <c:v>-4.3323748477842204E-3</c:v>
                </c:pt>
                <c:pt idx="1468">
                  <c:v>-6.4893829739247396E-3</c:v>
                </c:pt>
                <c:pt idx="1469">
                  <c:v>-3.6578780810674599E-3</c:v>
                </c:pt>
                <c:pt idx="1470">
                  <c:v>8.1004159498874791E-3</c:v>
                </c:pt>
                <c:pt idx="1471">
                  <c:v>2.3453893544391299E-2</c:v>
                </c:pt>
                <c:pt idx="1472">
                  <c:v>2.94936691808769E-2</c:v>
                </c:pt>
                <c:pt idx="1473">
                  <c:v>1.9302720000783698E-2</c:v>
                </c:pt>
                <c:pt idx="1474">
                  <c:v>4.0002665957660196E-3</c:v>
                </c:pt>
                <c:pt idx="1475">
                  <c:v>-1.9282162936304201E-3</c:v>
                </c:pt>
                <c:pt idx="1476">
                  <c:v>3.8157275200760401E-3</c:v>
                </c:pt>
                <c:pt idx="1477">
                  <c:v>9.1880772081553205E-3</c:v>
                </c:pt>
                <c:pt idx="1478">
                  <c:v>2.8620926678680999E-3</c:v>
                </c:pt>
                <c:pt idx="1479">
                  <c:v>-8.7168378307777798E-3</c:v>
                </c:pt>
                <c:pt idx="1480">
                  <c:v>-1.28444586854816E-2</c:v>
                </c:pt>
                <c:pt idx="1481">
                  <c:v>-4.5214708677391302E-3</c:v>
                </c:pt>
                <c:pt idx="1482">
                  <c:v>2.92078006505107E-3</c:v>
                </c:pt>
                <c:pt idx="1483">
                  <c:v>1.2849152579856901E-3</c:v>
                </c:pt>
                <c:pt idx="1484">
                  <c:v>-7.2302541854853903E-3</c:v>
                </c:pt>
                <c:pt idx="1485">
                  <c:v>-1.1690396411750599E-2</c:v>
                </c:pt>
                <c:pt idx="1486">
                  <c:v>-9.7263280834068398E-3</c:v>
                </c:pt>
                <c:pt idx="1487">
                  <c:v>-7.0929734294159401E-3</c:v>
                </c:pt>
                <c:pt idx="1488">
                  <c:v>-8.4992716811738093E-3</c:v>
                </c:pt>
                <c:pt idx="1489">
                  <c:v>-8.9958729361125991E-3</c:v>
                </c:pt>
                <c:pt idx="1490">
                  <c:v>-1.6736771964639199E-3</c:v>
                </c:pt>
                <c:pt idx="1491">
                  <c:v>7.9798369587444993E-3</c:v>
                </c:pt>
                <c:pt idx="1492">
                  <c:v>9.6383314147079398E-3</c:v>
                </c:pt>
                <c:pt idx="1493">
                  <c:v>6.8158189479129098E-4</c:v>
                </c:pt>
                <c:pt idx="1494">
                  <c:v>-6.6127363280700799E-3</c:v>
                </c:pt>
                <c:pt idx="1495">
                  <c:v>2.3378702975230701E-4</c:v>
                </c:pt>
                <c:pt idx="1496">
                  <c:v>1.7434325402241799E-2</c:v>
                </c:pt>
                <c:pt idx="1497">
                  <c:v>2.6947747826710999E-2</c:v>
                </c:pt>
                <c:pt idx="1498">
                  <c:v>1.7636159944891299E-2</c:v>
                </c:pt>
                <c:pt idx="1499">
                  <c:v>1.6934377403201601E-3</c:v>
                </c:pt>
                <c:pt idx="1500">
                  <c:v>-3.24602721136602E-3</c:v>
                </c:pt>
                <c:pt idx="1501">
                  <c:v>7.9940119454924904E-3</c:v>
                </c:pt>
                <c:pt idx="1502">
                  <c:v>2.3362117818550701E-2</c:v>
                </c:pt>
                <c:pt idx="1503">
                  <c:v>2.8485163237027201E-2</c:v>
                </c:pt>
                <c:pt idx="1504">
                  <c:v>2.00000988841539E-2</c:v>
                </c:pt>
                <c:pt idx="1505">
                  <c:v>7.47854577744308E-3</c:v>
                </c:pt>
                <c:pt idx="1506">
                  <c:v>-6.4401170173303702E-4</c:v>
                </c:pt>
                <c:pt idx="1507">
                  <c:v>-4.3135737736188402E-3</c:v>
                </c:pt>
                <c:pt idx="1508">
                  <c:v>-6.8003062307380596E-3</c:v>
                </c:pt>
                <c:pt idx="1509">
                  <c:v>-6.03519798684832E-3</c:v>
                </c:pt>
                <c:pt idx="1510">
                  <c:v>-1.8682522886950101E-3</c:v>
                </c:pt>
                <c:pt idx="1511">
                  <c:v>1.12171249744291E-3</c:v>
                </c:pt>
                <c:pt idx="1512">
                  <c:v>-2.4466874852692401E-3</c:v>
                </c:pt>
                <c:pt idx="1513">
                  <c:v>-1.2044998996850799E-2</c:v>
                </c:pt>
                <c:pt idx="1514">
                  <c:v>-2.0013402632289599E-2</c:v>
                </c:pt>
                <c:pt idx="1515">
                  <c:v>-1.9761090785811099E-2</c:v>
                </c:pt>
                <c:pt idx="1516">
                  <c:v>-1.0994460419205701E-2</c:v>
                </c:pt>
                <c:pt idx="1517">
                  <c:v>-1.5335362146279999E-3</c:v>
                </c:pt>
                <c:pt idx="1518">
                  <c:v>3.04357442727892E-3</c:v>
                </c:pt>
                <c:pt idx="1519">
                  <c:v>3.2421933133133999E-3</c:v>
                </c:pt>
                <c:pt idx="1520">
                  <c:v>2.43245567758483E-4</c:v>
                </c:pt>
                <c:pt idx="1521">
                  <c:v>-4.7532653601922298E-3</c:v>
                </c:pt>
                <c:pt idx="1522">
                  <c:v>-9.4561273183574306E-3</c:v>
                </c:pt>
                <c:pt idx="1523">
                  <c:v>-7.5342661946906997E-3</c:v>
                </c:pt>
                <c:pt idx="1524">
                  <c:v>1.7612104483265599E-3</c:v>
                </c:pt>
                <c:pt idx="1525">
                  <c:v>1.1475058100515001E-2</c:v>
                </c:pt>
                <c:pt idx="1526">
                  <c:v>1.0860321002465499E-2</c:v>
                </c:pt>
                <c:pt idx="1527">
                  <c:v>7.4979370736258496E-4</c:v>
                </c:pt>
                <c:pt idx="1528">
                  <c:v>-7.6152098044209096E-3</c:v>
                </c:pt>
                <c:pt idx="1529">
                  <c:v>-2.6443452025348602E-3</c:v>
                </c:pt>
                <c:pt idx="1530">
                  <c:v>1.20097678793537E-2</c:v>
                </c:pt>
                <c:pt idx="1531">
                  <c:v>2.07818738696674E-2</c:v>
                </c:pt>
                <c:pt idx="1532">
                  <c:v>1.2074444455370001E-2</c:v>
                </c:pt>
                <c:pt idx="1533">
                  <c:v>-3.7124619213013401E-3</c:v>
                </c:pt>
                <c:pt idx="1534">
                  <c:v>-6.82868649132355E-3</c:v>
                </c:pt>
                <c:pt idx="1535">
                  <c:v>5.4430883781228599E-3</c:v>
                </c:pt>
                <c:pt idx="1536">
                  <c:v>1.6270007902700799E-2</c:v>
                </c:pt>
                <c:pt idx="1537">
                  <c:v>9.3537550949645103E-3</c:v>
                </c:pt>
                <c:pt idx="1538">
                  <c:v>-1.0725070925503E-2</c:v>
                </c:pt>
                <c:pt idx="1539">
                  <c:v>-2.4571827590406901E-2</c:v>
                </c:pt>
                <c:pt idx="1540">
                  <c:v>-1.8691198752733201E-2</c:v>
                </c:pt>
                <c:pt idx="1541">
                  <c:v>-4.0828537626938402E-4</c:v>
                </c:pt>
                <c:pt idx="1542">
                  <c:v>1.1451520392893899E-2</c:v>
                </c:pt>
                <c:pt idx="1543">
                  <c:v>1.09731346348935E-2</c:v>
                </c:pt>
                <c:pt idx="1544">
                  <c:v>6.7233173983245204E-3</c:v>
                </c:pt>
                <c:pt idx="1545">
                  <c:v>8.7816188611291399E-3</c:v>
                </c:pt>
                <c:pt idx="1546">
                  <c:v>1.4479787215114301E-2</c:v>
                </c:pt>
                <c:pt idx="1547">
                  <c:v>1.5670867069611301E-2</c:v>
                </c:pt>
                <c:pt idx="1548">
                  <c:v>1.07454602018799E-2</c:v>
                </c:pt>
                <c:pt idx="1549">
                  <c:v>4.1979449251510498E-3</c:v>
                </c:pt>
                <c:pt idx="1550">
                  <c:v>-1.4543954399159299E-3</c:v>
                </c:pt>
                <c:pt idx="1551">
                  <c:v>-8.0103022165815205E-3</c:v>
                </c:pt>
                <c:pt idx="1552">
                  <c:v>-1.3638613468906401E-2</c:v>
                </c:pt>
                <c:pt idx="1553">
                  <c:v>-1.0461376853528799E-2</c:v>
                </c:pt>
                <c:pt idx="1554" formatCode="0.00E+00">
                  <c:v>-4.3699949164345604E-6</c:v>
                </c:pt>
                <c:pt idx="1555">
                  <c:v>5.7709295524376704E-3</c:v>
                </c:pt>
                <c:pt idx="1556">
                  <c:v>-5.9002393246187597E-3</c:v>
                </c:pt>
                <c:pt idx="1557">
                  <c:v>-2.8122202675289799E-2</c:v>
                </c:pt>
                <c:pt idx="1558">
                  <c:v>-3.65805019755506E-2</c:v>
                </c:pt>
                <c:pt idx="1559">
                  <c:v>-1.5786707174226599E-2</c:v>
                </c:pt>
                <c:pt idx="1560">
                  <c:v>1.7829579999227699E-2</c:v>
                </c:pt>
                <c:pt idx="1561">
                  <c:v>3.2048093283052997E-2</c:v>
                </c:pt>
                <c:pt idx="1562">
                  <c:v>1.7076017980396901E-2</c:v>
                </c:pt>
                <c:pt idx="1563">
                  <c:v>-1.58496147660201E-3</c:v>
                </c:pt>
                <c:pt idx="1564">
                  <c:v>3.9469357622431596E-3</c:v>
                </c:pt>
                <c:pt idx="1565">
                  <c:v>3.1987392965530298E-2</c:v>
                </c:pt>
                <c:pt idx="1566">
                  <c:v>4.75840171487684E-2</c:v>
                </c:pt>
                <c:pt idx="1567">
                  <c:v>2.7408870931320401E-2</c:v>
                </c:pt>
                <c:pt idx="1568">
                  <c:v>-1.72898091974731E-2</c:v>
                </c:pt>
                <c:pt idx="1569">
                  <c:v>-5.1787649419790402E-2</c:v>
                </c:pt>
                <c:pt idx="1570">
                  <c:v>-5.3897628220091601E-2</c:v>
                </c:pt>
                <c:pt idx="1571">
                  <c:v>-3.14164073284438E-2</c:v>
                </c:pt>
                <c:pt idx="1572">
                  <c:v>-5.9729882256124396E-3</c:v>
                </c:pt>
                <c:pt idx="1573">
                  <c:v>8.9017313729762293E-3</c:v>
                </c:pt>
                <c:pt idx="1574">
                  <c:v>1.23441570396867E-2</c:v>
                </c:pt>
                <c:pt idx="1575">
                  <c:v>5.1701301558806098E-3</c:v>
                </c:pt>
                <c:pt idx="1576">
                  <c:v>-9.8654444315942006E-3</c:v>
                </c:pt>
                <c:pt idx="1577">
                  <c:v>-1.92555563364314E-2</c:v>
                </c:pt>
                <c:pt idx="1578">
                  <c:v>-1.1491728240186599E-2</c:v>
                </c:pt>
                <c:pt idx="1579">
                  <c:v>1.4049217537949601E-2</c:v>
                </c:pt>
                <c:pt idx="1580">
                  <c:v>3.5973476412088499E-2</c:v>
                </c:pt>
                <c:pt idx="1581">
                  <c:v>3.4111651858567599E-2</c:v>
                </c:pt>
                <c:pt idx="1582">
                  <c:v>9.0116186658613304E-3</c:v>
                </c:pt>
                <c:pt idx="1583">
                  <c:v>-1.38084217615588E-2</c:v>
                </c:pt>
                <c:pt idx="1584">
                  <c:v>-1.5830685258280301E-2</c:v>
                </c:pt>
                <c:pt idx="1585">
                  <c:v>-1.72133274648165E-3</c:v>
                </c:pt>
                <c:pt idx="1586">
                  <c:v>8.1839781687329909E-3</c:v>
                </c:pt>
                <c:pt idx="1587">
                  <c:v>8.1137586072459501E-3</c:v>
                </c:pt>
                <c:pt idx="1588">
                  <c:v>3.9148441378706999E-3</c:v>
                </c:pt>
                <c:pt idx="1589">
                  <c:v>3.1877957856139599E-3</c:v>
                </c:pt>
                <c:pt idx="1590">
                  <c:v>-3.0658184181418398E-3</c:v>
                </c:pt>
                <c:pt idx="1591">
                  <c:v>-1.8995260752485001E-2</c:v>
                </c:pt>
                <c:pt idx="1592">
                  <c:v>-3.4340379098857898E-2</c:v>
                </c:pt>
                <c:pt idx="1593">
                  <c:v>-3.0503122294669002E-2</c:v>
                </c:pt>
                <c:pt idx="1594">
                  <c:v>-5.14541360807819E-3</c:v>
                </c:pt>
                <c:pt idx="1595">
                  <c:v>1.9323251753154601E-2</c:v>
                </c:pt>
                <c:pt idx="1596">
                  <c:v>2.2253540038413101E-2</c:v>
                </c:pt>
                <c:pt idx="1597">
                  <c:v>7.6346738274653096E-3</c:v>
                </c:pt>
                <c:pt idx="1598">
                  <c:v>-6.0374739561033103E-4</c:v>
                </c:pt>
                <c:pt idx="1599">
                  <c:v>6.4558417991349704E-3</c:v>
                </c:pt>
                <c:pt idx="1600">
                  <c:v>1.274602083409E-2</c:v>
                </c:pt>
                <c:pt idx="1601">
                  <c:v>1.3509551443741401E-3</c:v>
                </c:pt>
                <c:pt idx="1602">
                  <c:v>-1.9961453850510201E-2</c:v>
                </c:pt>
                <c:pt idx="1603">
                  <c:v>-2.6100817931449999E-2</c:v>
                </c:pt>
                <c:pt idx="1604">
                  <c:v>-6.85253966607852E-3</c:v>
                </c:pt>
                <c:pt idx="1605">
                  <c:v>1.8290614600914998E-2</c:v>
                </c:pt>
                <c:pt idx="1606">
                  <c:v>2.3441547015691899E-2</c:v>
                </c:pt>
                <c:pt idx="1607">
                  <c:v>9.3356961460328396E-3</c:v>
                </c:pt>
                <c:pt idx="1608">
                  <c:v>3.6757684327363001E-4</c:v>
                </c:pt>
                <c:pt idx="1609">
                  <c:v>1.2088531235350799E-2</c:v>
                </c:pt>
                <c:pt idx="1610">
                  <c:v>3.1521218371232999E-2</c:v>
                </c:pt>
                <c:pt idx="1611">
                  <c:v>3.2760160799999202E-2</c:v>
                </c:pt>
                <c:pt idx="1612">
                  <c:v>1.1292559923238301E-2</c:v>
                </c:pt>
                <c:pt idx="1613">
                  <c:v>-1.16495278556143E-2</c:v>
                </c:pt>
                <c:pt idx="1614">
                  <c:v>-1.44055184137206E-2</c:v>
                </c:pt>
                <c:pt idx="1615">
                  <c:v>-3.9610771171687603E-3</c:v>
                </c:pt>
                <c:pt idx="1616">
                  <c:v>8.2529537491581799E-4</c:v>
                </c:pt>
                <c:pt idx="1617">
                  <c:v>-7.2397586648150396E-3</c:v>
                </c:pt>
                <c:pt idx="1618">
                  <c:v>-1.29668395286613E-2</c:v>
                </c:pt>
                <c:pt idx="1619">
                  <c:v>-4.1337859341030398E-3</c:v>
                </c:pt>
                <c:pt idx="1620">
                  <c:v>1.0697151105404701E-2</c:v>
                </c:pt>
                <c:pt idx="1621">
                  <c:v>8.0574211042929791E-3</c:v>
                </c:pt>
                <c:pt idx="1622">
                  <c:v>-1.80032060943137E-2</c:v>
                </c:pt>
                <c:pt idx="1623">
                  <c:v>-4.2609760839305101E-2</c:v>
                </c:pt>
                <c:pt idx="1624">
                  <c:v>-3.78892364781762E-2</c:v>
                </c:pt>
                <c:pt idx="1625">
                  <c:v>-1.08707427495195E-3</c:v>
                </c:pt>
                <c:pt idx="1626">
                  <c:v>3.9247891672453898E-2</c:v>
                </c:pt>
                <c:pt idx="1627">
                  <c:v>5.2164276726160502E-2</c:v>
                </c:pt>
                <c:pt idx="1628">
                  <c:v>3.35372722515608E-2</c:v>
                </c:pt>
                <c:pt idx="1629">
                  <c:v>4.2689571172749297E-3</c:v>
                </c:pt>
                <c:pt idx="1630">
                  <c:v>-1.4020454641503199E-2</c:v>
                </c:pt>
                <c:pt idx="1631">
                  <c:v>-1.7389789591358E-2</c:v>
                </c:pt>
                <c:pt idx="1632">
                  <c:v>-1.16732066585806E-2</c:v>
                </c:pt>
                <c:pt idx="1633">
                  <c:v>-7.12363738175325E-3</c:v>
                </c:pt>
                <c:pt idx="1634">
                  <c:v>-6.7603470115328301E-3</c:v>
                </c:pt>
                <c:pt idx="1635">
                  <c:v>-1.12859178535634E-2</c:v>
                </c:pt>
                <c:pt idx="1636">
                  <c:v>-1.99564761039168E-2</c:v>
                </c:pt>
                <c:pt idx="1637">
                  <c:v>-2.8917024890859601E-2</c:v>
                </c:pt>
                <c:pt idx="1638">
                  <c:v>-2.7788334915156001E-2</c:v>
                </c:pt>
                <c:pt idx="1639">
                  <c:v>-1.1531156612139999E-2</c:v>
                </c:pt>
                <c:pt idx="1640">
                  <c:v>1.24133750252807E-2</c:v>
                </c:pt>
                <c:pt idx="1641">
                  <c:v>3.0156376137235302E-2</c:v>
                </c:pt>
                <c:pt idx="1642">
                  <c:v>3.15902521273407E-2</c:v>
                </c:pt>
                <c:pt idx="1643">
                  <c:v>2.1333761946407299E-2</c:v>
                </c:pt>
                <c:pt idx="1644">
                  <c:v>1.05132621800515E-2</c:v>
                </c:pt>
                <c:pt idx="1645">
                  <c:v>3.5046815045326001E-3</c:v>
                </c:pt>
                <c:pt idx="1646">
                  <c:v>-3.8496341402054698E-3</c:v>
                </c:pt>
                <c:pt idx="1647">
                  <c:v>-1.26195256192817E-2</c:v>
                </c:pt>
                <c:pt idx="1648">
                  <c:v>-1.6502786339264799E-2</c:v>
                </c:pt>
                <c:pt idx="1649">
                  <c:v>-7.2699806198644997E-3</c:v>
                </c:pt>
                <c:pt idx="1650">
                  <c:v>1.2177692054503701E-2</c:v>
                </c:pt>
                <c:pt idx="1651">
                  <c:v>2.53690363637879E-2</c:v>
                </c:pt>
                <c:pt idx="1652">
                  <c:v>1.92583693625209E-2</c:v>
                </c:pt>
                <c:pt idx="1653">
                  <c:v>1.0262205538232099E-3</c:v>
                </c:pt>
                <c:pt idx="1654">
                  <c:v>-9.7923331773134194E-3</c:v>
                </c:pt>
                <c:pt idx="1655">
                  <c:v>-3.8870432731085802E-3</c:v>
                </c:pt>
                <c:pt idx="1656">
                  <c:v>8.5371814696611308E-3</c:v>
                </c:pt>
                <c:pt idx="1657">
                  <c:v>1.18137603120288E-2</c:v>
                </c:pt>
                <c:pt idx="1658">
                  <c:v>3.7479632441291002E-3</c:v>
                </c:pt>
                <c:pt idx="1659">
                  <c:v>-2.03368768370762E-4</c:v>
                </c:pt>
                <c:pt idx="1660">
                  <c:v>1.0103346031306E-2</c:v>
                </c:pt>
                <c:pt idx="1661">
                  <c:v>2.3444579681249099E-2</c:v>
                </c:pt>
                <c:pt idx="1662">
                  <c:v>2.0663344416576499E-2</c:v>
                </c:pt>
                <c:pt idx="1663">
                  <c:v>9.7730109831427108E-4</c:v>
                </c:pt>
                <c:pt idx="1664">
                  <c:v>-1.4657580218275E-2</c:v>
                </c:pt>
                <c:pt idx="1665">
                  <c:v>-7.9096088973810603E-3</c:v>
                </c:pt>
                <c:pt idx="1666">
                  <c:v>1.2711471510256899E-2</c:v>
                </c:pt>
                <c:pt idx="1667">
                  <c:v>2.0249136378174801E-2</c:v>
                </c:pt>
                <c:pt idx="1668">
                  <c:v>-1.9548452939417E-4</c:v>
                </c:pt>
                <c:pt idx="1669">
                  <c:v>-2.3862357222173301E-2</c:v>
                </c:pt>
                <c:pt idx="1670">
                  <c:v>-1.6440820285009799E-2</c:v>
                </c:pt>
                <c:pt idx="1671">
                  <c:v>2.6867411371843099E-2</c:v>
                </c:pt>
                <c:pt idx="1672">
                  <c:v>6.7767362491792493E-2</c:v>
                </c:pt>
                <c:pt idx="1673">
                  <c:v>6.6500497283429799E-2</c:v>
                </c:pt>
                <c:pt idx="1674">
                  <c:v>2.2699308078111401E-2</c:v>
                </c:pt>
                <c:pt idx="1675">
                  <c:v>-1.9043822476939001E-2</c:v>
                </c:pt>
                <c:pt idx="1676">
                  <c:v>-1.8139216915786099E-2</c:v>
                </c:pt>
                <c:pt idx="1677">
                  <c:v>1.8367693400536199E-2</c:v>
                </c:pt>
                <c:pt idx="1678">
                  <c:v>4.5710319165319403E-2</c:v>
                </c:pt>
                <c:pt idx="1679">
                  <c:v>2.9054164388810401E-2</c:v>
                </c:pt>
                <c:pt idx="1680">
                  <c:v>-1.57176230620493E-2</c:v>
                </c:pt>
                <c:pt idx="1681">
                  <c:v>-4.2972354880367998E-2</c:v>
                </c:pt>
                <c:pt idx="1682">
                  <c:v>-2.4693737938059301E-2</c:v>
                </c:pt>
                <c:pt idx="1683">
                  <c:v>1.6857452872614899E-2</c:v>
                </c:pt>
                <c:pt idx="1684">
                  <c:v>4.2133383461602003E-2</c:v>
                </c:pt>
                <c:pt idx="1685">
                  <c:v>2.97403821748293E-2</c:v>
                </c:pt>
                <c:pt idx="1686">
                  <c:v>-1.6879789794110799E-3</c:v>
                </c:pt>
                <c:pt idx="1687">
                  <c:v>-2.1496855197625401E-2</c:v>
                </c:pt>
                <c:pt idx="1688">
                  <c:v>-1.7550575005263799E-2</c:v>
                </c:pt>
                <c:pt idx="1689">
                  <c:v>-2.8458421653968398E-3</c:v>
                </c:pt>
                <c:pt idx="1690">
                  <c:v>6.87093369814217E-3</c:v>
                </c:pt>
                <c:pt idx="1691">
                  <c:v>1.0790179251337099E-2</c:v>
                </c:pt>
                <c:pt idx="1692">
                  <c:v>1.2701802345159399E-2</c:v>
                </c:pt>
                <c:pt idx="1693">
                  <c:v>1.35573663318655E-2</c:v>
                </c:pt>
                <c:pt idx="1694">
                  <c:v>6.8647721336836396E-3</c:v>
                </c:pt>
                <c:pt idx="1695">
                  <c:v>-5.8067360401131297E-3</c:v>
                </c:pt>
                <c:pt idx="1696">
                  <c:v>-1.2157966422354101E-2</c:v>
                </c:pt>
                <c:pt idx="1697">
                  <c:v>-2.9464491881826399E-3</c:v>
                </c:pt>
                <c:pt idx="1698">
                  <c:v>1.2741025089939E-2</c:v>
                </c:pt>
                <c:pt idx="1699">
                  <c:v>1.73855124872534E-2</c:v>
                </c:pt>
                <c:pt idx="1700">
                  <c:v>6.0207011505813597E-3</c:v>
                </c:pt>
                <c:pt idx="1701">
                  <c:v>-5.96279697467885E-3</c:v>
                </c:pt>
                <c:pt idx="1702">
                  <c:v>-2.2088517175422998E-3</c:v>
                </c:pt>
                <c:pt idx="1703">
                  <c:v>1.53055034774752E-2</c:v>
                </c:pt>
                <c:pt idx="1704">
                  <c:v>2.4634821383945502E-2</c:v>
                </c:pt>
                <c:pt idx="1705">
                  <c:v>1.29484373384245E-2</c:v>
                </c:pt>
                <c:pt idx="1706">
                  <c:v>-9.5751365748464601E-3</c:v>
                </c:pt>
                <c:pt idx="1707">
                  <c:v>-1.9204425470439799E-2</c:v>
                </c:pt>
                <c:pt idx="1708">
                  <c:v>-8.98169027087228E-3</c:v>
                </c:pt>
                <c:pt idx="1709">
                  <c:v>7.9975773660502306E-3</c:v>
                </c:pt>
                <c:pt idx="1710">
                  <c:v>1.22385631385479E-2</c:v>
                </c:pt>
                <c:pt idx="1711">
                  <c:v>2.5532933831956799E-3</c:v>
                </c:pt>
                <c:pt idx="1712">
                  <c:v>-6.6847347541873102E-3</c:v>
                </c:pt>
                <c:pt idx="1713">
                  <c:v>-6.0117551129115002E-3</c:v>
                </c:pt>
                <c:pt idx="1714">
                  <c:v>-1.2040922716264101E-3</c:v>
                </c:pt>
                <c:pt idx="1715">
                  <c:v>-3.3991020382082402E-3</c:v>
                </c:pt>
                <c:pt idx="1716">
                  <c:v>-1.14536708477405E-2</c:v>
                </c:pt>
                <c:pt idx="1717">
                  <c:v>-1.6640692575098402E-2</c:v>
                </c:pt>
                <c:pt idx="1718">
                  <c:v>-1.0358051409175201E-2</c:v>
                </c:pt>
                <c:pt idx="1719">
                  <c:v>3.4449209634889598E-3</c:v>
                </c:pt>
                <c:pt idx="1720">
                  <c:v>1.4924514531412501E-2</c:v>
                </c:pt>
                <c:pt idx="1721">
                  <c:v>1.5821188593068702E-2</c:v>
                </c:pt>
                <c:pt idx="1722">
                  <c:v>6.09292208101143E-3</c:v>
                </c:pt>
                <c:pt idx="1723">
                  <c:v>-9.1495027678837899E-3</c:v>
                </c:pt>
                <c:pt idx="1724">
                  <c:v>-2.22955665185854E-2</c:v>
                </c:pt>
                <c:pt idx="1725">
                  <c:v>-2.31195715475849E-2</c:v>
                </c:pt>
                <c:pt idx="1726">
                  <c:v>-7.58404449289785E-3</c:v>
                </c:pt>
                <c:pt idx="1727">
                  <c:v>1.51914939741186E-2</c:v>
                </c:pt>
                <c:pt idx="1728">
                  <c:v>2.7009781679209501E-2</c:v>
                </c:pt>
                <c:pt idx="1729">
                  <c:v>1.4642540797399701E-2</c:v>
                </c:pt>
                <c:pt idx="1730">
                  <c:v>-1.1957002094531899E-2</c:v>
                </c:pt>
                <c:pt idx="1731">
                  <c:v>-2.96944230795082E-2</c:v>
                </c:pt>
                <c:pt idx="1732">
                  <c:v>-2.1286943743116401E-2</c:v>
                </c:pt>
                <c:pt idx="1733">
                  <c:v>2.4105009072196101E-3</c:v>
                </c:pt>
                <c:pt idx="1734">
                  <c:v>1.7239531030865798E-2</c:v>
                </c:pt>
                <c:pt idx="1735">
                  <c:v>9.6975678898786506E-3</c:v>
                </c:pt>
                <c:pt idx="1736">
                  <c:v>-1.03481866179084E-2</c:v>
                </c:pt>
                <c:pt idx="1737">
                  <c:v>-2.2732322429094301E-2</c:v>
                </c:pt>
                <c:pt idx="1738">
                  <c:v>-1.9110383463859501E-2</c:v>
                </c:pt>
                <c:pt idx="1739">
                  <c:v>-7.0542961783278601E-3</c:v>
                </c:pt>
                <c:pt idx="1740">
                  <c:v>-1.2714901683243099E-3</c:v>
                </c:pt>
                <c:pt idx="1741">
                  <c:v>-5.1726999809992499E-3</c:v>
                </c:pt>
                <c:pt idx="1742">
                  <c:v>-1.15569414637969E-2</c:v>
                </c:pt>
                <c:pt idx="1743">
                  <c:v>-1.0116258156159399E-2</c:v>
                </c:pt>
                <c:pt idx="1744">
                  <c:v>1.14078798823175E-3</c:v>
                </c:pt>
                <c:pt idx="1745">
                  <c:v>1.7053147051524501E-2</c:v>
                </c:pt>
                <c:pt idx="1746">
                  <c:v>2.6238872706134501E-2</c:v>
                </c:pt>
                <c:pt idx="1747">
                  <c:v>2.0215403793392601E-2</c:v>
                </c:pt>
                <c:pt idx="1748">
                  <c:v>3.6985152576888398E-4</c:v>
                </c:pt>
                <c:pt idx="1749">
                  <c:v>-1.8755864140210899E-2</c:v>
                </c:pt>
                <c:pt idx="1750">
                  <c:v>-2.0295199972613101E-2</c:v>
                </c:pt>
                <c:pt idx="1751">
                  <c:v>-2.0642429391193101E-3</c:v>
                </c:pt>
                <c:pt idx="1752">
                  <c:v>1.9016537791615499E-2</c:v>
                </c:pt>
                <c:pt idx="1753">
                  <c:v>2.1780540958070499E-2</c:v>
                </c:pt>
                <c:pt idx="1754">
                  <c:v>3.1268477024831301E-3</c:v>
                </c:pt>
                <c:pt idx="1755">
                  <c:v>-1.9596476747404799E-2</c:v>
                </c:pt>
                <c:pt idx="1756">
                  <c:v>-2.3574298975878202E-2</c:v>
                </c:pt>
                <c:pt idx="1757">
                  <c:v>-6.8761006072191504E-3</c:v>
                </c:pt>
                <c:pt idx="1758">
                  <c:v>1.1411458237671999E-2</c:v>
                </c:pt>
                <c:pt idx="1759">
                  <c:v>1.2539192413523401E-2</c:v>
                </c:pt>
                <c:pt idx="1760">
                  <c:v>-1.03397406535571E-3</c:v>
                </c:pt>
                <c:pt idx="1761">
                  <c:v>-1.16627080344329E-2</c:v>
                </c:pt>
                <c:pt idx="1762">
                  <c:v>-7.9374549703117893E-3</c:v>
                </c:pt>
                <c:pt idx="1763">
                  <c:v>4.4218817321953598E-3</c:v>
                </c:pt>
                <c:pt idx="1764">
                  <c:v>1.05496575736179E-2</c:v>
                </c:pt>
                <c:pt idx="1765">
                  <c:v>6.0233082428199297E-3</c:v>
                </c:pt>
                <c:pt idx="1766">
                  <c:v>-3.5186755074778598E-4</c:v>
                </c:pt>
                <c:pt idx="1767">
                  <c:v>-6.39748386159159E-4</c:v>
                </c:pt>
                <c:pt idx="1768">
                  <c:v>3.52479549469179E-3</c:v>
                </c:pt>
                <c:pt idx="1769">
                  <c:v>4.6683482073914297E-3</c:v>
                </c:pt>
                <c:pt idx="1770">
                  <c:v>1.9223690295428399E-3</c:v>
                </c:pt>
                <c:pt idx="1771">
                  <c:v>1.8317172098414301E-3</c:v>
                </c:pt>
                <c:pt idx="1772">
                  <c:v>8.8444935572044303E-3</c:v>
                </c:pt>
                <c:pt idx="1773">
                  <c:v>1.54947079617234E-2</c:v>
                </c:pt>
                <c:pt idx="1774">
                  <c:v>1.29335048001124E-2</c:v>
                </c:pt>
                <c:pt idx="1775">
                  <c:v>1.71267170304376E-3</c:v>
                </c:pt>
                <c:pt idx="1776">
                  <c:v>-6.0626964187102004E-3</c:v>
                </c:pt>
                <c:pt idx="1777">
                  <c:v>-1.6737897666169301E-3</c:v>
                </c:pt>
                <c:pt idx="1778">
                  <c:v>1.0181786474161901E-2</c:v>
                </c:pt>
                <c:pt idx="1779">
                  <c:v>1.44328548905712E-2</c:v>
                </c:pt>
                <c:pt idx="1780">
                  <c:v>3.6201968788047898E-3</c:v>
                </c:pt>
                <c:pt idx="1781">
                  <c:v>-1.2809020599158101E-2</c:v>
                </c:pt>
                <c:pt idx="1782">
                  <c:v>-1.91296489906E-2</c:v>
                </c:pt>
                <c:pt idx="1783">
                  <c:v>-1.07644451883786E-2</c:v>
                </c:pt>
                <c:pt idx="1784">
                  <c:v>1.39815826787671E-3</c:v>
                </c:pt>
                <c:pt idx="1785">
                  <c:v>5.1528285136540003E-3</c:v>
                </c:pt>
                <c:pt idx="1786">
                  <c:v>7.3429502329765096E-4</c:v>
                </c:pt>
                <c:pt idx="1787">
                  <c:v>-8.0813352145102499E-4</c:v>
                </c:pt>
                <c:pt idx="1788">
                  <c:v>5.75967745061745E-3</c:v>
                </c:pt>
                <c:pt idx="1789">
                  <c:v>1.25908393569485E-2</c:v>
                </c:pt>
                <c:pt idx="1790">
                  <c:v>9.2741701534277202E-3</c:v>
                </c:pt>
                <c:pt idx="1791">
                  <c:v>-1.7865159110337799E-3</c:v>
                </c:pt>
                <c:pt idx="1792">
                  <c:v>-7.2504138754508297E-3</c:v>
                </c:pt>
                <c:pt idx="1793">
                  <c:v>1.2668152152494499E-3</c:v>
                </c:pt>
                <c:pt idx="1794">
                  <c:v>1.6772655213940099E-2</c:v>
                </c:pt>
                <c:pt idx="1795">
                  <c:v>2.32519477253493E-2</c:v>
                </c:pt>
                <c:pt idx="1796">
                  <c:v>1.44660111863375E-2</c:v>
                </c:pt>
                <c:pt idx="1797">
                  <c:v>1.3504340788939701E-3</c:v>
                </c:pt>
                <c:pt idx="1798">
                  <c:v>-2.2107637596517301E-3</c:v>
                </c:pt>
                <c:pt idx="1799">
                  <c:v>4.8124055359480304E-3</c:v>
                </c:pt>
                <c:pt idx="1800">
                  <c:v>1.2039953782868901E-2</c:v>
                </c:pt>
                <c:pt idx="1801">
                  <c:v>1.1845696146435899E-2</c:v>
                </c:pt>
                <c:pt idx="1802">
                  <c:v>5.7871812125530296E-3</c:v>
                </c:pt>
                <c:pt idx="1803">
                  <c:v>1.48866434944424E-3</c:v>
                </c:pt>
                <c:pt idx="1804">
                  <c:v>-5.4633050779581498E-4</c:v>
                </c:pt>
                <c:pt idx="1805">
                  <c:v>-5.9531377597770397E-3</c:v>
                </c:pt>
                <c:pt idx="1806">
                  <c:v>-1.7779005002425401E-2</c:v>
                </c:pt>
                <c:pt idx="1807">
                  <c:v>-2.75255519102762E-2</c:v>
                </c:pt>
                <c:pt idx="1808">
                  <c:v>-2.45202234557408E-2</c:v>
                </c:pt>
                <c:pt idx="1809">
                  <c:v>-1.0040157426635299E-2</c:v>
                </c:pt>
                <c:pt idx="1810">
                  <c:v>3.644394781715E-3</c:v>
                </c:pt>
                <c:pt idx="1811">
                  <c:v>4.1459707937938298E-3</c:v>
                </c:pt>
                <c:pt idx="1812">
                  <c:v>-7.0493950816540099E-3</c:v>
                </c:pt>
                <c:pt idx="1813">
                  <c:v>-1.8218762104182998E-2</c:v>
                </c:pt>
                <c:pt idx="1814">
                  <c:v>-1.8191039583167899E-2</c:v>
                </c:pt>
                <c:pt idx="1815">
                  <c:v>-7.1282288270383704E-3</c:v>
                </c:pt>
                <c:pt idx="1816">
                  <c:v>6.0377746490793104E-3</c:v>
                </c:pt>
                <c:pt idx="1817">
                  <c:v>1.4481521924547099E-2</c:v>
                </c:pt>
                <c:pt idx="1818">
                  <c:v>1.6343570769968899E-2</c:v>
                </c:pt>
                <c:pt idx="1819">
                  <c:v>1.4148812681301999E-2</c:v>
                </c:pt>
                <c:pt idx="1820">
                  <c:v>9.9750508672337007E-3</c:v>
                </c:pt>
                <c:pt idx="1821">
                  <c:v>6.8755554870682904E-3</c:v>
                </c:pt>
                <c:pt idx="1822">
                  <c:v>7.8853237359413301E-3</c:v>
                </c:pt>
                <c:pt idx="1823">
                  <c:v>1.1575141085135699E-2</c:v>
                </c:pt>
                <c:pt idx="1824">
                  <c:v>1.2931889508222501E-2</c:v>
                </c:pt>
                <c:pt idx="1825">
                  <c:v>6.7145875705738496E-3</c:v>
                </c:pt>
                <c:pt idx="1826">
                  <c:v>-4.6939087595740904E-3</c:v>
                </c:pt>
                <c:pt idx="1827">
                  <c:v>-1.4581166629788801E-2</c:v>
                </c:pt>
                <c:pt idx="1828">
                  <c:v>-1.6486582917492401E-2</c:v>
                </c:pt>
                <c:pt idx="1829">
                  <c:v>-1.2442141696881501E-2</c:v>
                </c:pt>
                <c:pt idx="1830">
                  <c:v>-8.16955121026962E-3</c:v>
                </c:pt>
                <c:pt idx="1831">
                  <c:v>-4.4870748110072897E-3</c:v>
                </c:pt>
                <c:pt idx="1832">
                  <c:v>2.6388416165106401E-3</c:v>
                </c:pt>
                <c:pt idx="1833">
                  <c:v>1.35340755590675E-2</c:v>
                </c:pt>
                <c:pt idx="1834">
                  <c:v>1.9600159026948699E-2</c:v>
                </c:pt>
                <c:pt idx="1835">
                  <c:v>1.33984951343893E-2</c:v>
                </c:pt>
                <c:pt idx="1836">
                  <c:v>-2.2465444775997198E-3</c:v>
                </c:pt>
                <c:pt idx="1837">
                  <c:v>-1.10276288953918E-2</c:v>
                </c:pt>
                <c:pt idx="1838">
                  <c:v>-2.83002220784193E-3</c:v>
                </c:pt>
                <c:pt idx="1839">
                  <c:v>1.60954806532888E-2</c:v>
                </c:pt>
                <c:pt idx="1840">
                  <c:v>2.8494925352530901E-2</c:v>
                </c:pt>
                <c:pt idx="1841">
                  <c:v>2.5903357411697601E-2</c:v>
                </c:pt>
                <c:pt idx="1842">
                  <c:v>1.50356500769856E-2</c:v>
                </c:pt>
                <c:pt idx="1843">
                  <c:v>7.46558248825377E-3</c:v>
                </c:pt>
                <c:pt idx="1844">
                  <c:v>4.7226408395146698E-3</c:v>
                </c:pt>
                <c:pt idx="1845" formatCode="0.00E+00">
                  <c:v>2.8152481716733801E-5</c:v>
                </c:pt>
                <c:pt idx="1846">
                  <c:v>-9.0578089878874408E-3</c:v>
                </c:pt>
                <c:pt idx="1847">
                  <c:v>-1.35345951071767E-2</c:v>
                </c:pt>
                <c:pt idx="1848">
                  <c:v>-4.6941148999103399E-3</c:v>
                </c:pt>
                <c:pt idx="1849">
                  <c:v>1.18071437137549E-2</c:v>
                </c:pt>
                <c:pt idx="1850">
                  <c:v>1.9945469672886799E-2</c:v>
                </c:pt>
                <c:pt idx="1851">
                  <c:v>1.16977480879169E-2</c:v>
                </c:pt>
                <c:pt idx="1852">
                  <c:v>-3.19015507707828E-3</c:v>
                </c:pt>
                <c:pt idx="1853">
                  <c:v>-1.00901735159725E-2</c:v>
                </c:pt>
                <c:pt idx="1854">
                  <c:v>-6.18470435270751E-3</c:v>
                </c:pt>
                <c:pt idx="1855">
                  <c:v>-2.7934353815616299E-3</c:v>
                </c:pt>
                <c:pt idx="1856">
                  <c:v>-9.4190847844535207E-3</c:v>
                </c:pt>
                <c:pt idx="1857">
                  <c:v>-2.1308486241398E-2</c:v>
                </c:pt>
                <c:pt idx="1858">
                  <c:v>-2.6237612772916499E-2</c:v>
                </c:pt>
                <c:pt idx="1859">
                  <c:v>-2.0355808870221401E-2</c:v>
                </c:pt>
                <c:pt idx="1860">
                  <c:v>-1.11363547769598E-2</c:v>
                </c:pt>
                <c:pt idx="1861">
                  <c:v>-5.6509315103031301E-3</c:v>
                </c:pt>
                <c:pt idx="1862">
                  <c:v>-2.0782083496077099E-4</c:v>
                </c:pt>
                <c:pt idx="1863">
                  <c:v>1.18539823559546E-2</c:v>
                </c:pt>
                <c:pt idx="1864">
                  <c:v>2.7500150931807001E-2</c:v>
                </c:pt>
                <c:pt idx="1865">
                  <c:v>3.4248881477126299E-2</c:v>
                </c:pt>
                <c:pt idx="1866">
                  <c:v>2.4435549175237201E-2</c:v>
                </c:pt>
                <c:pt idx="1867">
                  <c:v>6.5123621375579397E-3</c:v>
                </c:pt>
                <c:pt idx="1868">
                  <c:v>-3.7282423606712599E-3</c:v>
                </c:pt>
                <c:pt idx="1869">
                  <c:v>-9.8595354696816902E-4</c:v>
                </c:pt>
                <c:pt idx="1870">
                  <c:v>4.0629252134991396E-3</c:v>
                </c:pt>
                <c:pt idx="1871" formatCode="0.00E+00">
                  <c:v>6.9273168700980295E-5</c:v>
                </c:pt>
                <c:pt idx="1872">
                  <c:v>-1.01491875420518E-2</c:v>
                </c:pt>
                <c:pt idx="1873">
                  <c:v>-1.2673346929835801E-2</c:v>
                </c:pt>
                <c:pt idx="1874">
                  <c:v>5.3431976709268397E-4</c:v>
                </c:pt>
                <c:pt idx="1875">
                  <c:v>1.9184627118638501E-2</c:v>
                </c:pt>
                <c:pt idx="1876">
                  <c:v>2.49970766479598E-2</c:v>
                </c:pt>
                <c:pt idx="1877">
                  <c:v>1.1782169679416799E-2</c:v>
                </c:pt>
                <c:pt idx="1878">
                  <c:v>-7.7369766277748404E-3</c:v>
                </c:pt>
                <c:pt idx="1879">
                  <c:v>-1.6022991135202599E-2</c:v>
                </c:pt>
                <c:pt idx="1880">
                  <c:v>-8.0340381601169599E-3</c:v>
                </c:pt>
                <c:pt idx="1881">
                  <c:v>6.0037648592210198E-3</c:v>
                </c:pt>
                <c:pt idx="1882">
                  <c:v>1.13086607721943E-2</c:v>
                </c:pt>
                <c:pt idx="1883">
                  <c:v>4.1289607098287297E-3</c:v>
                </c:pt>
                <c:pt idx="1884">
                  <c:v>-7.2849810735154804E-3</c:v>
                </c:pt>
                <c:pt idx="1885">
                  <c:v>-1.2151928172828501E-2</c:v>
                </c:pt>
                <c:pt idx="1886">
                  <c:v>-7.7150266612983198E-3</c:v>
                </c:pt>
                <c:pt idx="1887">
                  <c:v>1.8963731867875501E-3</c:v>
                </c:pt>
                <c:pt idx="1888">
                  <c:v>8.7100843075653099E-3</c:v>
                </c:pt>
                <c:pt idx="1889">
                  <c:v>8.0446388286433794E-3</c:v>
                </c:pt>
                <c:pt idx="1890">
                  <c:v>7.7376320701200499E-4</c:v>
                </c:pt>
                <c:pt idx="1891">
                  <c:v>-5.8442227795760396E-3</c:v>
                </c:pt>
                <c:pt idx="1892">
                  <c:v>-4.9084660786315902E-3</c:v>
                </c:pt>
                <c:pt idx="1893">
                  <c:v>4.4673346502882901E-3</c:v>
                </c:pt>
                <c:pt idx="1894">
                  <c:v>1.37562408479238E-2</c:v>
                </c:pt>
                <c:pt idx="1895">
                  <c:v>1.25886431068665E-2</c:v>
                </c:pt>
                <c:pt idx="1896">
                  <c:v>5.1619384485757699E-4</c:v>
                </c:pt>
                <c:pt idx="1897">
                  <c:v>-9.7161066280332005E-3</c:v>
                </c:pt>
                <c:pt idx="1898">
                  <c:v>-5.3709136869305799E-3</c:v>
                </c:pt>
                <c:pt idx="1899">
                  <c:v>1.2686368321167801E-2</c:v>
                </c:pt>
                <c:pt idx="1900">
                  <c:v>2.6123098507354201E-2</c:v>
                </c:pt>
                <c:pt idx="1901">
                  <c:v>2.0839356257934101E-2</c:v>
                </c:pt>
                <c:pt idx="1902">
                  <c:v>9.6894500836983697E-4</c:v>
                </c:pt>
                <c:pt idx="1903">
                  <c:v>-1.3046434240269401E-2</c:v>
                </c:pt>
                <c:pt idx="1904">
                  <c:v>-7.6016623921485301E-3</c:v>
                </c:pt>
                <c:pt idx="1905">
                  <c:v>1.01484168831486E-2</c:v>
                </c:pt>
                <c:pt idx="1906">
                  <c:v>1.9495710732440798E-2</c:v>
                </c:pt>
                <c:pt idx="1907">
                  <c:v>9.3691111607949306E-3</c:v>
                </c:pt>
                <c:pt idx="1908">
                  <c:v>-9.3402842993476308E-3</c:v>
                </c:pt>
                <c:pt idx="1909">
                  <c:v>-1.6761703504756899E-2</c:v>
                </c:pt>
                <c:pt idx="1910">
                  <c:v>-4.7499811932406903E-3</c:v>
                </c:pt>
                <c:pt idx="1911">
                  <c:v>1.6296119002003999E-2</c:v>
                </c:pt>
                <c:pt idx="1912">
                  <c:v>2.91339605516822E-2</c:v>
                </c:pt>
                <c:pt idx="1913">
                  <c:v>2.4869693796469399E-2</c:v>
                </c:pt>
                <c:pt idx="1914">
                  <c:v>1.1281789876595699E-2</c:v>
                </c:pt>
                <c:pt idx="1915">
                  <c:v>1.48460519246399E-3</c:v>
                </c:pt>
                <c:pt idx="1916">
                  <c:v>3.44588951943719E-3</c:v>
                </c:pt>
                <c:pt idx="1917">
                  <c:v>1.42233259834236E-2</c:v>
                </c:pt>
                <c:pt idx="1918">
                  <c:v>2.2626505084850201E-2</c:v>
                </c:pt>
                <c:pt idx="1919">
                  <c:v>1.88115295162317E-2</c:v>
                </c:pt>
                <c:pt idx="1920">
                  <c:v>4.4448686665641401E-3</c:v>
                </c:pt>
                <c:pt idx="1921">
                  <c:v>-9.5028321115623801E-3</c:v>
                </c:pt>
                <c:pt idx="1922">
                  <c:v>-1.0962815339464299E-2</c:v>
                </c:pt>
                <c:pt idx="1923">
                  <c:v>6.8129998889168795E-4</c:v>
                </c:pt>
                <c:pt idx="1924">
                  <c:v>1.39002607018351E-2</c:v>
                </c:pt>
                <c:pt idx="1925">
                  <c:v>1.54207099402047E-2</c:v>
                </c:pt>
                <c:pt idx="1926">
                  <c:v>7.2331363025694602E-3</c:v>
                </c:pt>
                <c:pt idx="1927">
                  <c:v>1.2593220471844599E-3</c:v>
                </c:pt>
                <c:pt idx="1928">
                  <c:v>3.7618801982566901E-3</c:v>
                </c:pt>
                <c:pt idx="1929">
                  <c:v>7.4922481980055199E-3</c:v>
                </c:pt>
                <c:pt idx="1930">
                  <c:v>1.10253615391869E-3</c:v>
                </c:pt>
                <c:pt idx="1931">
                  <c:v>-1.43771575352381E-2</c:v>
                </c:pt>
                <c:pt idx="1932">
                  <c:v>-2.4494569439636401E-2</c:v>
                </c:pt>
                <c:pt idx="1933">
                  <c:v>-1.7131290248974699E-2</c:v>
                </c:pt>
                <c:pt idx="1934" formatCode="0.00E+00">
                  <c:v>-6.0991441952363201E-5</c:v>
                </c:pt>
                <c:pt idx="1935">
                  <c:v>8.2315716974924492E-3</c:v>
                </c:pt>
                <c:pt idx="1936">
                  <c:v>-7.2976712272981002E-4</c:v>
                </c:pt>
                <c:pt idx="1937">
                  <c:v>-1.537279614721E-2</c:v>
                </c:pt>
                <c:pt idx="1938">
                  <c:v>-1.8618083725977602E-2</c:v>
                </c:pt>
                <c:pt idx="1939">
                  <c:v>-8.0707524033522098E-3</c:v>
                </c:pt>
                <c:pt idx="1940">
                  <c:v>4.7060573765638197E-3</c:v>
                </c:pt>
                <c:pt idx="1941">
                  <c:v>7.0892198960520701E-3</c:v>
                </c:pt>
                <c:pt idx="1942">
                  <c:v>1.1717865541260699E-4</c:v>
                </c:pt>
                <c:pt idx="1943">
                  <c:v>-6.8020078259969996E-3</c:v>
                </c:pt>
                <c:pt idx="1944">
                  <c:v>-8.2146733953252903E-3</c:v>
                </c:pt>
                <c:pt idx="1945">
                  <c:v>-8.1295151160608002E-3</c:v>
                </c:pt>
                <c:pt idx="1946">
                  <c:v>-1.04952672815975E-2</c:v>
                </c:pt>
                <c:pt idx="1947">
                  <c:v>-1.1297160964477301E-2</c:v>
                </c:pt>
                <c:pt idx="1948">
                  <c:v>-3.4245670669534102E-3</c:v>
                </c:pt>
                <c:pt idx="1949">
                  <c:v>1.10569434457395E-2</c:v>
                </c:pt>
                <c:pt idx="1950">
                  <c:v>2.16766602574009E-2</c:v>
                </c:pt>
                <c:pt idx="1951">
                  <c:v>1.87680372179274E-2</c:v>
                </c:pt>
                <c:pt idx="1952">
                  <c:v>4.5535180993428901E-3</c:v>
                </c:pt>
                <c:pt idx="1953">
                  <c:v>-9.68286953098349E-3</c:v>
                </c:pt>
                <c:pt idx="1954">
                  <c:v>-1.39237172642383E-2</c:v>
                </c:pt>
                <c:pt idx="1955">
                  <c:v>-7.7657502739650903E-3</c:v>
                </c:pt>
                <c:pt idx="1956">
                  <c:v>7.3380521466574701E-4</c:v>
                </c:pt>
                <c:pt idx="1957">
                  <c:v>4.4346391919385499E-3</c:v>
                </c:pt>
                <c:pt idx="1958">
                  <c:v>1.5526501535199401E-3</c:v>
                </c:pt>
                <c:pt idx="1959">
                  <c:v>-3.6989775692867601E-3</c:v>
                </c:pt>
                <c:pt idx="1960">
                  <c:v>-6.0287437564851797E-3</c:v>
                </c:pt>
                <c:pt idx="1961">
                  <c:v>-2.2083072460176898E-3</c:v>
                </c:pt>
                <c:pt idx="1962">
                  <c:v>5.8598233766296503E-3</c:v>
                </c:pt>
                <c:pt idx="1963">
                  <c:v>1.31106214827219E-2</c:v>
                </c:pt>
                <c:pt idx="1964">
                  <c:v>1.3253774884319299E-2</c:v>
                </c:pt>
                <c:pt idx="1965">
                  <c:v>6.9628779508677102E-3</c:v>
                </c:pt>
                <c:pt idx="1966">
                  <c:v>3.6996791649792499E-4</c:v>
                </c:pt>
                <c:pt idx="1967">
                  <c:v>1.78863089053712E-3</c:v>
                </c:pt>
                <c:pt idx="1968">
                  <c:v>1.05709104444858E-2</c:v>
                </c:pt>
                <c:pt idx="1969">
                  <c:v>1.9194175884795502E-2</c:v>
                </c:pt>
                <c:pt idx="1970">
                  <c:v>1.79767967256175E-2</c:v>
                </c:pt>
                <c:pt idx="1971">
                  <c:v>5.5786382109262699E-3</c:v>
                </c:pt>
                <c:pt idx="1972">
                  <c:v>-9.6303754948893604E-3</c:v>
                </c:pt>
                <c:pt idx="1973">
                  <c:v>-1.7454911834788998E-2</c:v>
                </c:pt>
                <c:pt idx="1974">
                  <c:v>-1.4575066604285499E-2</c:v>
                </c:pt>
                <c:pt idx="1975">
                  <c:v>-5.5467841398756804E-3</c:v>
                </c:pt>
                <c:pt idx="1976">
                  <c:v>2.1952992754309601E-3</c:v>
                </c:pt>
                <c:pt idx="1977">
                  <c:v>4.6423778373971998E-3</c:v>
                </c:pt>
                <c:pt idx="1978">
                  <c:v>3.8119143879328499E-3</c:v>
                </c:pt>
                <c:pt idx="1979">
                  <c:v>4.6655668628013203E-3</c:v>
                </c:pt>
                <c:pt idx="1980">
                  <c:v>6.9603211387628599E-3</c:v>
                </c:pt>
                <c:pt idx="1981">
                  <c:v>8.7827306935476402E-3</c:v>
                </c:pt>
                <c:pt idx="1982">
                  <c:v>6.6661994840340596E-3</c:v>
                </c:pt>
                <c:pt idx="1983">
                  <c:v>2.3275519158548999E-3</c:v>
                </c:pt>
                <c:pt idx="1984">
                  <c:v>-1.67667121332723E-3</c:v>
                </c:pt>
                <c:pt idx="1985">
                  <c:v>-1.23572280517324E-3</c:v>
                </c:pt>
                <c:pt idx="1986">
                  <c:v>1.6540867712939999E-3</c:v>
                </c:pt>
                <c:pt idx="1987">
                  <c:v>2.41578000039883E-3</c:v>
                </c:pt>
                <c:pt idx="1988">
                  <c:v>-1.8331947869653701E-3</c:v>
                </c:pt>
                <c:pt idx="1989">
                  <c:v>-6.40335404824791E-3</c:v>
                </c:pt>
                <c:pt idx="1990">
                  <c:v>-2.5602048403030502E-3</c:v>
                </c:pt>
                <c:pt idx="1991">
                  <c:v>1.18627427904196E-2</c:v>
                </c:pt>
                <c:pt idx="1992">
                  <c:v>2.5396052196132699E-2</c:v>
                </c:pt>
                <c:pt idx="1993">
                  <c:v>2.3875068341614E-2</c:v>
                </c:pt>
                <c:pt idx="1994">
                  <c:v>4.1756778485460598E-3</c:v>
                </c:pt>
                <c:pt idx="1995">
                  <c:v>-1.7320252512524399E-2</c:v>
                </c:pt>
                <c:pt idx="1996">
                  <c:v>-2.1923052805025899E-2</c:v>
                </c:pt>
                <c:pt idx="1997">
                  <c:v>-5.23998110450705E-3</c:v>
                </c:pt>
                <c:pt idx="1998">
                  <c:v>1.4719208885194001E-2</c:v>
                </c:pt>
                <c:pt idx="1999">
                  <c:v>2.0510549640308101E-2</c:v>
                </c:pt>
                <c:pt idx="2000">
                  <c:v>1.30561071860663E-2</c:v>
                </c:pt>
                <c:pt idx="2001">
                  <c:v>7.9959641750069997E-3</c:v>
                </c:pt>
                <c:pt idx="2002">
                  <c:v>1.25310750738418E-2</c:v>
                </c:pt>
                <c:pt idx="2003">
                  <c:v>1.52892964237684E-2</c:v>
                </c:pt>
                <c:pt idx="2004">
                  <c:v>1.7467801740381299E-3</c:v>
                </c:pt>
                <c:pt idx="2005">
                  <c:v>-2.1548569815406399E-2</c:v>
                </c:pt>
                <c:pt idx="2006">
                  <c:v>-3.1368488520727197E-2</c:v>
                </c:pt>
                <c:pt idx="2007">
                  <c:v>-1.30995315180494E-2</c:v>
                </c:pt>
                <c:pt idx="2008">
                  <c:v>1.7007108024859101E-2</c:v>
                </c:pt>
                <c:pt idx="2009">
                  <c:v>3.09418736042903E-2</c:v>
                </c:pt>
                <c:pt idx="2010">
                  <c:v>1.8557271093971699E-2</c:v>
                </c:pt>
                <c:pt idx="2011">
                  <c:v>-1.3045612626241499E-3</c:v>
                </c:pt>
                <c:pt idx="2012">
                  <c:v>-2.3772651321623899E-3</c:v>
                </c:pt>
                <c:pt idx="2013">
                  <c:v>1.83768894347352E-2</c:v>
                </c:pt>
                <c:pt idx="2014">
                  <c:v>3.8017636709721601E-2</c:v>
                </c:pt>
                <c:pt idx="2015">
                  <c:v>3.5122879195580402E-2</c:v>
                </c:pt>
                <c:pt idx="2016">
                  <c:v>1.37472681748344E-2</c:v>
                </c:pt>
                <c:pt idx="2017">
                  <c:v>-5.4169946632323003E-3</c:v>
                </c:pt>
                <c:pt idx="2018">
                  <c:v>-1.02412614155302E-2</c:v>
                </c:pt>
                <c:pt idx="2019">
                  <c:v>-5.4301979606505603E-3</c:v>
                </c:pt>
                <c:pt idx="2020">
                  <c:v>-2.8718318673548698E-3</c:v>
                </c:pt>
                <c:pt idx="2021">
                  <c:v>-5.2081208173479004E-3</c:v>
                </c:pt>
                <c:pt idx="2022">
                  <c:v>-8.0250482758561503E-3</c:v>
                </c:pt>
                <c:pt idx="2023">
                  <c:v>-8.8691969145573805E-3</c:v>
                </c:pt>
                <c:pt idx="2024">
                  <c:v>-1.0678335021948E-2</c:v>
                </c:pt>
                <c:pt idx="2025">
                  <c:v>-1.4729208519570399E-2</c:v>
                </c:pt>
                <c:pt idx="2026">
                  <c:v>-1.62416546179424E-2</c:v>
                </c:pt>
                <c:pt idx="2027">
                  <c:v>-1.1185991058060099E-2</c:v>
                </c:pt>
                <c:pt idx="2028">
                  <c:v>-5.2355879019060402E-3</c:v>
                </c:pt>
                <c:pt idx="2029">
                  <c:v>-7.2112581041925E-3</c:v>
                </c:pt>
                <c:pt idx="2030">
                  <c:v>-1.61914787129388E-2</c:v>
                </c:pt>
                <c:pt idx="2031">
                  <c:v>-1.8277417668696099E-2</c:v>
                </c:pt>
                <c:pt idx="2032">
                  <c:v>-5.4996421396421597E-3</c:v>
                </c:pt>
                <c:pt idx="2033">
                  <c:v>1.3059210287867599E-2</c:v>
                </c:pt>
                <c:pt idx="2034">
                  <c:v>1.7187760584394599E-2</c:v>
                </c:pt>
                <c:pt idx="2035">
                  <c:v>-1.3178651594157799E-3</c:v>
                </c:pt>
                <c:pt idx="2036">
                  <c:v>-2.72235086251848E-2</c:v>
                </c:pt>
                <c:pt idx="2037">
                  <c:v>-3.7294628512229401E-2</c:v>
                </c:pt>
                <c:pt idx="2038">
                  <c:v>-2.25555739201409E-2</c:v>
                </c:pt>
                <c:pt idx="2039">
                  <c:v>3.07657871274078E-3</c:v>
                </c:pt>
                <c:pt idx="2040">
                  <c:v>1.9533899859391201E-2</c:v>
                </c:pt>
                <c:pt idx="2041">
                  <c:v>1.8597961367953601E-2</c:v>
                </c:pt>
                <c:pt idx="2042">
                  <c:v>8.1950978735036307E-3</c:v>
                </c:pt>
                <c:pt idx="2043">
                  <c:v>-1.1723807765662601E-3</c:v>
                </c:pt>
                <c:pt idx="2044">
                  <c:v>-3.9354359565226997E-3</c:v>
                </c:pt>
                <c:pt idx="2045">
                  <c:v>-2.06891407186665E-3</c:v>
                </c:pt>
                <c:pt idx="2046">
                  <c:v>8.9822924374420696E-4</c:v>
                </c:pt>
                <c:pt idx="2047">
                  <c:v>3.5314406701217999E-3</c:v>
                </c:pt>
                <c:pt idx="2048">
                  <c:v>5.0461148449833697E-3</c:v>
                </c:pt>
                <c:pt idx="2049">
                  <c:v>4.0958048087906696E-3</c:v>
                </c:pt>
                <c:pt idx="2050">
                  <c:v>9.9322255318602106E-4</c:v>
                </c:pt>
                <c:pt idx="2051">
                  <c:v>-4.6548662501817099E-4</c:v>
                </c:pt>
                <c:pt idx="2052">
                  <c:v>7.2716987238126201E-4</c:v>
                </c:pt>
                <c:pt idx="2053">
                  <c:v>2.69377323659898E-3</c:v>
                </c:pt>
                <c:pt idx="2054">
                  <c:v>3.8949252336500902E-3</c:v>
                </c:pt>
                <c:pt idx="2055">
                  <c:v>6.4968351693826002E-3</c:v>
                </c:pt>
                <c:pt idx="2056">
                  <c:v>1.18786472822715E-2</c:v>
                </c:pt>
                <c:pt idx="2057">
                  <c:v>1.7676558792282401E-2</c:v>
                </c:pt>
                <c:pt idx="2058">
                  <c:v>1.69491201202655E-2</c:v>
                </c:pt>
                <c:pt idx="2059">
                  <c:v>6.5373861596525196E-3</c:v>
                </c:pt>
                <c:pt idx="2060">
                  <c:v>-8.5398171874185996E-3</c:v>
                </c:pt>
                <c:pt idx="2061">
                  <c:v>-1.76889459645009E-2</c:v>
                </c:pt>
                <c:pt idx="2062">
                  <c:v>-1.76683347788688E-2</c:v>
                </c:pt>
                <c:pt idx="2063">
                  <c:v>-1.4409025337441201E-2</c:v>
                </c:pt>
                <c:pt idx="2064">
                  <c:v>-1.49498430738684E-2</c:v>
                </c:pt>
                <c:pt idx="2065">
                  <c:v>-1.5621303047878499E-2</c:v>
                </c:pt>
                <c:pt idx="2066">
                  <c:v>-1.0888139830382299E-2</c:v>
                </c:pt>
                <c:pt idx="2067">
                  <c:v>-8.9178207192313198E-4</c:v>
                </c:pt>
                <c:pt idx="2068">
                  <c:v>4.4417341870587298E-3</c:v>
                </c:pt>
                <c:pt idx="2069">
                  <c:v>-2.1528230005696701E-3</c:v>
                </c:pt>
                <c:pt idx="2070">
                  <c:v>-1.71920610423076E-2</c:v>
                </c:pt>
                <c:pt idx="2071">
                  <c:v>-2.7320887870973198E-2</c:v>
                </c:pt>
                <c:pt idx="2072">
                  <c:v>-2.5985751860473302E-2</c:v>
                </c:pt>
                <c:pt idx="2073">
                  <c:v>-1.9158450098933199E-2</c:v>
                </c:pt>
                <c:pt idx="2074">
                  <c:v>-1.5724675180350201E-2</c:v>
                </c:pt>
                <c:pt idx="2075">
                  <c:v>-1.5906994107183801E-2</c:v>
                </c:pt>
                <c:pt idx="2076">
                  <c:v>-1.4813413593341899E-2</c:v>
                </c:pt>
                <c:pt idx="2077">
                  <c:v>-1.1075875571317499E-2</c:v>
                </c:pt>
                <c:pt idx="2078">
                  <c:v>-9.9108046605935699E-3</c:v>
                </c:pt>
                <c:pt idx="2079">
                  <c:v>-1.46775639397939E-2</c:v>
                </c:pt>
                <c:pt idx="2080">
                  <c:v>-1.6632249523076799E-2</c:v>
                </c:pt>
                <c:pt idx="2081">
                  <c:v>-4.3831889889661604E-3</c:v>
                </c:pt>
                <c:pt idx="2082">
                  <c:v>1.92293316984984E-2</c:v>
                </c:pt>
                <c:pt idx="2083">
                  <c:v>3.5317993047813599E-2</c:v>
                </c:pt>
                <c:pt idx="2084">
                  <c:v>2.9617701634397399E-2</c:v>
                </c:pt>
                <c:pt idx="2085">
                  <c:v>9.5438297130072906E-3</c:v>
                </c:pt>
                <c:pt idx="2086">
                  <c:v>-4.3626948024736599E-3</c:v>
                </c:pt>
                <c:pt idx="2087">
                  <c:v>-1.6282713674869E-3</c:v>
                </c:pt>
                <c:pt idx="2088">
                  <c:v>5.74840109717893E-3</c:v>
                </c:pt>
                <c:pt idx="2089">
                  <c:v>-1.5608113430789999E-3</c:v>
                </c:pt>
                <c:pt idx="2090">
                  <c:v>-2.4122355379021201E-2</c:v>
                </c:pt>
                <c:pt idx="2091">
                  <c:v>-4.0451690927174301E-2</c:v>
                </c:pt>
                <c:pt idx="2092">
                  <c:v>-3.1456263076662397E-2</c:v>
                </c:pt>
                <c:pt idx="2093">
                  <c:v>-4.8513852771679099E-3</c:v>
                </c:pt>
                <c:pt idx="2094">
                  <c:v>1.5901627488708499E-2</c:v>
                </c:pt>
                <c:pt idx="2095">
                  <c:v>1.6401948002512899E-2</c:v>
                </c:pt>
                <c:pt idx="2096">
                  <c:v>7.8610204004735396E-3</c:v>
                </c:pt>
                <c:pt idx="2097">
                  <c:v>9.7392643549285007E-3</c:v>
                </c:pt>
                <c:pt idx="2098">
                  <c:v>2.74393972885617E-2</c:v>
                </c:pt>
                <c:pt idx="2099">
                  <c:v>4.2411872165712503E-2</c:v>
                </c:pt>
                <c:pt idx="2100">
                  <c:v>3.7778443248613902E-2</c:v>
                </c:pt>
                <c:pt idx="2101">
                  <c:v>1.5542866461037801E-2</c:v>
                </c:pt>
                <c:pt idx="2102">
                  <c:v>-4.5229989805266498E-3</c:v>
                </c:pt>
                <c:pt idx="2103">
                  <c:v>-1.00917366229326E-2</c:v>
                </c:pt>
                <c:pt idx="2104">
                  <c:v>-6.7244469138226402E-3</c:v>
                </c:pt>
                <c:pt idx="2105">
                  <c:v>-8.2736767455921494E-3</c:v>
                </c:pt>
                <c:pt idx="2106">
                  <c:v>-1.6453317448943901E-2</c:v>
                </c:pt>
                <c:pt idx="2107">
                  <c:v>-1.9541477364957999E-2</c:v>
                </c:pt>
                <c:pt idx="2108">
                  <c:v>-9.5782798569685502E-3</c:v>
                </c:pt>
                <c:pt idx="2109">
                  <c:v>4.8835060971936699E-3</c:v>
                </c:pt>
                <c:pt idx="2110">
                  <c:v>6.2542903011941504E-3</c:v>
                </c:pt>
                <c:pt idx="2111">
                  <c:v>-8.8442081055426398E-3</c:v>
                </c:pt>
                <c:pt idx="2112">
                  <c:v>-2.3025793780887802E-2</c:v>
                </c:pt>
                <c:pt idx="2113">
                  <c:v>-1.6160501208055601E-2</c:v>
                </c:pt>
                <c:pt idx="2114">
                  <c:v>9.9311065478615602E-3</c:v>
                </c:pt>
                <c:pt idx="2115">
                  <c:v>3.2885513633568099E-2</c:v>
                </c:pt>
                <c:pt idx="2116">
                  <c:v>3.1881945228102802E-2</c:v>
                </c:pt>
                <c:pt idx="2117">
                  <c:v>1.0227654612796301E-2</c:v>
                </c:pt>
                <c:pt idx="2118">
                  <c:v>-1.0660792950141501E-2</c:v>
                </c:pt>
                <c:pt idx="2119">
                  <c:v>-1.4154580059006799E-2</c:v>
                </c:pt>
                <c:pt idx="2120">
                  <c:v>-6.0916779284136101E-3</c:v>
                </c:pt>
                <c:pt idx="2121">
                  <c:v>-5.3272111322291904E-3</c:v>
                </c:pt>
                <c:pt idx="2122">
                  <c:v>-1.9016511047780599E-2</c:v>
                </c:pt>
                <c:pt idx="2123">
                  <c:v>-3.3772141786854198E-2</c:v>
                </c:pt>
                <c:pt idx="2124">
                  <c:v>-3.2321777397526903E-2</c:v>
                </c:pt>
                <c:pt idx="2125">
                  <c:v>-1.41428783097937E-2</c:v>
                </c:pt>
                <c:pt idx="2126">
                  <c:v>3.5744569028110201E-3</c:v>
                </c:pt>
                <c:pt idx="2127">
                  <c:v>4.8615756019794298E-3</c:v>
                </c:pt>
                <c:pt idx="2128">
                  <c:v>-7.8204717733310197E-3</c:v>
                </c:pt>
                <c:pt idx="2129">
                  <c:v>-1.5995367252334199E-2</c:v>
                </c:pt>
                <c:pt idx="2130">
                  <c:v>-8.8215683399632105E-3</c:v>
                </c:pt>
                <c:pt idx="2131">
                  <c:v>4.5539174727626097E-3</c:v>
                </c:pt>
                <c:pt idx="2132">
                  <c:v>4.9029202054671596E-3</c:v>
                </c:pt>
                <c:pt idx="2133">
                  <c:v>-1.43136654278899E-2</c:v>
                </c:pt>
                <c:pt idx="2134">
                  <c:v>-3.7570422800738398E-2</c:v>
                </c:pt>
                <c:pt idx="2135">
                  <c:v>-4.3201621891287303E-2</c:v>
                </c:pt>
                <c:pt idx="2136">
                  <c:v>-2.3513360785642499E-2</c:v>
                </c:pt>
                <c:pt idx="2137">
                  <c:v>5.6553687436013004E-3</c:v>
                </c:pt>
                <c:pt idx="2138">
                  <c:v>2.2479802438165001E-2</c:v>
                </c:pt>
                <c:pt idx="2139">
                  <c:v>1.7232576914341002E-2</c:v>
                </c:pt>
                <c:pt idx="2140">
                  <c:v>1.61801637642501E-3</c:v>
                </c:pt>
                <c:pt idx="2141">
                  <c:v>-5.8656655325046696E-3</c:v>
                </c:pt>
                <c:pt idx="2142">
                  <c:v>3.5934152143116899E-3</c:v>
                </c:pt>
                <c:pt idx="2143">
                  <c:v>2.3195065598666499E-2</c:v>
                </c:pt>
                <c:pt idx="2144">
                  <c:v>3.7862901912211498E-2</c:v>
                </c:pt>
                <c:pt idx="2145">
                  <c:v>3.8474485268486902E-2</c:v>
                </c:pt>
                <c:pt idx="2146">
                  <c:v>2.7041950424159699E-2</c:v>
                </c:pt>
                <c:pt idx="2147">
                  <c:v>1.37418621286561E-2</c:v>
                </c:pt>
                <c:pt idx="2148">
                  <c:v>7.9722873368373894E-3</c:v>
                </c:pt>
                <c:pt idx="2149">
                  <c:v>1.13785089130532E-2</c:v>
                </c:pt>
                <c:pt idx="2150">
                  <c:v>1.8717367797759999E-2</c:v>
                </c:pt>
                <c:pt idx="2151">
                  <c:v>1.97197955895618E-2</c:v>
                </c:pt>
                <c:pt idx="2152">
                  <c:v>1.04684774337647E-2</c:v>
                </c:pt>
                <c:pt idx="2153">
                  <c:v>-5.2277905208028804E-3</c:v>
                </c:pt>
                <c:pt idx="2154">
                  <c:v>-1.44887864767067E-2</c:v>
                </c:pt>
                <c:pt idx="2155">
                  <c:v>-8.4158756172284192E-3</c:v>
                </c:pt>
                <c:pt idx="2156">
                  <c:v>8.4304768654358993E-3</c:v>
                </c:pt>
                <c:pt idx="2157">
                  <c:v>1.8931326392016501E-2</c:v>
                </c:pt>
                <c:pt idx="2158">
                  <c:v>8.4099013633734798E-3</c:v>
                </c:pt>
                <c:pt idx="2159">
                  <c:v>-2.0170640323780801E-2</c:v>
                </c:pt>
                <c:pt idx="2160">
                  <c:v>-4.8023241626412298E-2</c:v>
                </c:pt>
                <c:pt idx="2161">
                  <c:v>-5.56932793028172E-2</c:v>
                </c:pt>
                <c:pt idx="2162">
                  <c:v>-4.1160852922417598E-2</c:v>
                </c:pt>
                <c:pt idx="2163">
                  <c:v>-1.9244447893600199E-2</c:v>
                </c:pt>
                <c:pt idx="2164">
                  <c:v>-4.0529050941602897E-3</c:v>
                </c:pt>
                <c:pt idx="2165">
                  <c:v>1.92223563457506E-3</c:v>
                </c:pt>
                <c:pt idx="2166">
                  <c:v>5.4002960089552503E-3</c:v>
                </c:pt>
                <c:pt idx="2167">
                  <c:v>7.3102067408994196E-3</c:v>
                </c:pt>
                <c:pt idx="2168">
                  <c:v>3.1973300912202102E-3</c:v>
                </c:pt>
                <c:pt idx="2169">
                  <c:v>-1.0264015181396101E-2</c:v>
                </c:pt>
                <c:pt idx="2170">
                  <c:v>-2.23743047594833E-2</c:v>
                </c:pt>
                <c:pt idx="2171">
                  <c:v>-1.9844747086721098E-2</c:v>
                </c:pt>
                <c:pt idx="2172">
                  <c:v>-1.7625337867900701E-4</c:v>
                </c:pt>
                <c:pt idx="2173">
                  <c:v>2.0758667391893599E-2</c:v>
                </c:pt>
                <c:pt idx="2174">
                  <c:v>2.46093730897264E-2</c:v>
                </c:pt>
                <c:pt idx="2175">
                  <c:v>8.8104250237372294E-3</c:v>
                </c:pt>
                <c:pt idx="2176">
                  <c:v>-8.4187370139679803E-3</c:v>
                </c:pt>
                <c:pt idx="2177">
                  <c:v>-9.3670327879603991E-3</c:v>
                </c:pt>
                <c:pt idx="2178">
                  <c:v>6.6073390892129298E-3</c:v>
                </c:pt>
                <c:pt idx="2179">
                  <c:v>2.3765660118081101E-2</c:v>
                </c:pt>
                <c:pt idx="2180">
                  <c:v>2.87305660773572E-2</c:v>
                </c:pt>
                <c:pt idx="2181">
                  <c:v>2.09840349494703E-2</c:v>
                </c:pt>
                <c:pt idx="2182">
                  <c:v>1.12907910418089E-2</c:v>
                </c:pt>
                <c:pt idx="2183">
                  <c:v>6.8985374018717396E-3</c:v>
                </c:pt>
                <c:pt idx="2184">
                  <c:v>4.3760851231048397E-3</c:v>
                </c:pt>
                <c:pt idx="2185">
                  <c:v>-2.6005773183865998E-3</c:v>
                </c:pt>
                <c:pt idx="2186">
                  <c:v>-1.46999776409849E-2</c:v>
                </c:pt>
                <c:pt idx="2187">
                  <c:v>-2.3834593850115399E-2</c:v>
                </c:pt>
                <c:pt idx="2188">
                  <c:v>-2.3514108652461198E-2</c:v>
                </c:pt>
                <c:pt idx="2189">
                  <c:v>-1.32952106392844E-2</c:v>
                </c:pt>
                <c:pt idx="2190">
                  <c:v>-4.7823395741914901E-4</c:v>
                </c:pt>
                <c:pt idx="2191">
                  <c:v>8.0992586991552196E-3</c:v>
                </c:pt>
                <c:pt idx="2192">
                  <c:v>1.0658312065435001E-2</c:v>
                </c:pt>
                <c:pt idx="2193">
                  <c:v>9.8632033654116394E-3</c:v>
                </c:pt>
                <c:pt idx="2194">
                  <c:v>1.0064239879199801E-2</c:v>
                </c:pt>
                <c:pt idx="2195">
                  <c:v>1.1599296280531E-2</c:v>
                </c:pt>
                <c:pt idx="2196">
                  <c:v>9.2177964441080805E-3</c:v>
                </c:pt>
                <c:pt idx="2197">
                  <c:v>-2.1346213202834401E-3</c:v>
                </c:pt>
                <c:pt idx="2198">
                  <c:v>-1.8864707107535399E-2</c:v>
                </c:pt>
                <c:pt idx="2199">
                  <c:v>-2.7379100571645401E-2</c:v>
                </c:pt>
                <c:pt idx="2200">
                  <c:v>-1.96497994958863E-2</c:v>
                </c:pt>
                <c:pt idx="2201">
                  <c:v>2.77727260827877E-4</c:v>
                </c:pt>
                <c:pt idx="2202">
                  <c:v>1.57668993526126E-2</c:v>
                </c:pt>
                <c:pt idx="2203">
                  <c:v>1.49850036830742E-2</c:v>
                </c:pt>
                <c:pt idx="2204">
                  <c:v>6.4693650234968298E-4</c:v>
                </c:pt>
                <c:pt idx="2205">
                  <c:v>-9.5353049868825007E-3</c:v>
                </c:pt>
                <c:pt idx="2206">
                  <c:v>-6.8385155786893697E-3</c:v>
                </c:pt>
                <c:pt idx="2207">
                  <c:v>2.5237225368921999E-3</c:v>
                </c:pt>
                <c:pt idx="2208">
                  <c:v>5.6863051254582202E-3</c:v>
                </c:pt>
                <c:pt idx="2209">
                  <c:v>1.27834733812773E-3</c:v>
                </c:pt>
                <c:pt idx="2210">
                  <c:v>-2.0012960451083698E-3</c:v>
                </c:pt>
                <c:pt idx="2211">
                  <c:v>3.14283886810175E-3</c:v>
                </c:pt>
                <c:pt idx="2212">
                  <c:v>1.1698778683008599E-2</c:v>
                </c:pt>
                <c:pt idx="2213">
                  <c:v>1.2029707048420201E-2</c:v>
                </c:pt>
                <c:pt idx="2214">
                  <c:v>4.62914308924719E-3</c:v>
                </c:pt>
                <c:pt idx="2215">
                  <c:v>-5.2826995118156704E-4</c:v>
                </c:pt>
                <c:pt idx="2216">
                  <c:v>3.10874448131522E-3</c:v>
                </c:pt>
                <c:pt idx="2217">
                  <c:v>6.6994701752695002E-3</c:v>
                </c:pt>
                <c:pt idx="2218">
                  <c:v>-7.5916219387805301E-4</c:v>
                </c:pt>
                <c:pt idx="2219">
                  <c:v>-1.6785219382413299E-2</c:v>
                </c:pt>
                <c:pt idx="2220">
                  <c:v>-2.3746798153809302E-2</c:v>
                </c:pt>
                <c:pt idx="2221">
                  <c:v>-1.23846947727951E-2</c:v>
                </c:pt>
                <c:pt idx="2222">
                  <c:v>3.43835345955391E-3</c:v>
                </c:pt>
                <c:pt idx="2223">
                  <c:v>3.03201845765442E-3</c:v>
                </c:pt>
                <c:pt idx="2224">
                  <c:v>-1.4306093035974399E-2</c:v>
                </c:pt>
                <c:pt idx="2225">
                  <c:v>-2.66942516032843E-2</c:v>
                </c:pt>
                <c:pt idx="2226">
                  <c:v>-1.576093535466E-2</c:v>
                </c:pt>
                <c:pt idx="2227">
                  <c:v>5.7828755351109398E-3</c:v>
                </c:pt>
                <c:pt idx="2228">
                  <c:v>7.8826601941307198E-3</c:v>
                </c:pt>
                <c:pt idx="2229">
                  <c:v>-2.2344241630271398E-2</c:v>
                </c:pt>
                <c:pt idx="2230">
                  <c:v>-5.8516252034366799E-2</c:v>
                </c:pt>
                <c:pt idx="2231">
                  <c:v>-6.5214776684587195E-2</c:v>
                </c:pt>
                <c:pt idx="2232">
                  <c:v>-3.666035228226E-2</c:v>
                </c:pt>
                <c:pt idx="2233">
                  <c:v>-3.7233519679135E-3</c:v>
                </c:pt>
                <c:pt idx="2234">
                  <c:v>1.17624288628257E-3</c:v>
                </c:pt>
                <c:pt idx="2235">
                  <c:v>-1.82654348811227E-2</c:v>
                </c:pt>
                <c:pt idx="2236">
                  <c:v>-3.30795053125022E-2</c:v>
                </c:pt>
                <c:pt idx="2237">
                  <c:v>-2.24024595007748E-2</c:v>
                </c:pt>
                <c:pt idx="2238">
                  <c:v>2.7609682583413201E-3</c:v>
                </c:pt>
                <c:pt idx="2239">
                  <c:v>1.9878127132689698E-2</c:v>
                </c:pt>
                <c:pt idx="2240">
                  <c:v>2.0792165695028501E-2</c:v>
                </c:pt>
                <c:pt idx="2241">
                  <c:v>2.0843544984091401E-2</c:v>
                </c:pt>
                <c:pt idx="2242">
                  <c:v>2.77687137733717E-2</c:v>
                </c:pt>
                <c:pt idx="2243">
                  <c:v>3.1637559652066001E-2</c:v>
                </c:pt>
                <c:pt idx="2244">
                  <c:v>1.8528233124682401E-2</c:v>
                </c:pt>
                <c:pt idx="2245">
                  <c:v>-1.11303284057779E-3</c:v>
                </c:pt>
                <c:pt idx="2246">
                  <c:v>-4.84125165946157E-3</c:v>
                </c:pt>
                <c:pt idx="2247">
                  <c:v>1.57878243185956E-2</c:v>
                </c:pt>
                <c:pt idx="2248">
                  <c:v>3.8815606239028501E-2</c:v>
                </c:pt>
                <c:pt idx="2249">
                  <c:v>3.5110765714047601E-2</c:v>
                </c:pt>
                <c:pt idx="2250">
                  <c:v>3.0759267168605502E-3</c:v>
                </c:pt>
                <c:pt idx="2251">
                  <c:v>-2.4952989609782698E-2</c:v>
                </c:pt>
                <c:pt idx="2252">
                  <c:v>-2.0850321159818799E-2</c:v>
                </c:pt>
                <c:pt idx="2253">
                  <c:v>7.95367242919791E-3</c:v>
                </c:pt>
                <c:pt idx="2254">
                  <c:v>2.8989735132372602E-2</c:v>
                </c:pt>
                <c:pt idx="2255">
                  <c:v>2.5814329277781298E-2</c:v>
                </c:pt>
                <c:pt idx="2256">
                  <c:v>1.1108758395704301E-2</c:v>
                </c:pt>
                <c:pt idx="2257">
                  <c:v>8.2154929210723395E-3</c:v>
                </c:pt>
                <c:pt idx="2258">
                  <c:v>1.7309962561562399E-2</c:v>
                </c:pt>
                <c:pt idx="2259">
                  <c:v>2.0254584074213801E-2</c:v>
                </c:pt>
                <c:pt idx="2260">
                  <c:v>6.3941035730363301E-3</c:v>
                </c:pt>
                <c:pt idx="2261">
                  <c:v>-8.1694811980070701E-3</c:v>
                </c:pt>
                <c:pt idx="2262">
                  <c:v>-3.8778115247903801E-3</c:v>
                </c:pt>
                <c:pt idx="2263">
                  <c:v>1.6855627730138201E-2</c:v>
                </c:pt>
                <c:pt idx="2264">
                  <c:v>2.9280018091757901E-2</c:v>
                </c:pt>
                <c:pt idx="2265">
                  <c:v>1.8119130127252501E-2</c:v>
                </c:pt>
                <c:pt idx="2266">
                  <c:v>-2.8339592560763199E-3</c:v>
                </c:pt>
                <c:pt idx="2267">
                  <c:v>-9.4657636108552903E-3</c:v>
                </c:pt>
                <c:pt idx="2268">
                  <c:v>3.2499184827063798E-4</c:v>
                </c:pt>
                <c:pt idx="2269">
                  <c:v>5.9556814193155302E-3</c:v>
                </c:pt>
                <c:pt idx="2270">
                  <c:v>-8.65895643467046E-3</c:v>
                </c:pt>
                <c:pt idx="2271">
                  <c:v>-3.2044407990419903E-2</c:v>
                </c:pt>
                <c:pt idx="2272">
                  <c:v>-3.9960833244538897E-2</c:v>
                </c:pt>
                <c:pt idx="2273">
                  <c:v>-2.3896319823040999E-2</c:v>
                </c:pt>
                <c:pt idx="2274">
                  <c:v>-3.8087750720755698E-3</c:v>
                </c:pt>
                <c:pt idx="2275">
                  <c:v>5.1140112913308897E-4</c:v>
                </c:pt>
                <c:pt idx="2276">
                  <c:v>-9.8000308386645401E-3</c:v>
                </c:pt>
                <c:pt idx="2277">
                  <c:v>-1.4428989810384599E-2</c:v>
                </c:pt>
                <c:pt idx="2278">
                  <c:v>9.7791142739691401E-4</c:v>
                </c:pt>
                <c:pt idx="2279">
                  <c:v>2.8568234937777E-2</c:v>
                </c:pt>
                <c:pt idx="2280">
                  <c:v>4.7690090368874498E-2</c:v>
                </c:pt>
                <c:pt idx="2281">
                  <c:v>4.5160349384361899E-2</c:v>
                </c:pt>
                <c:pt idx="2282">
                  <c:v>2.4526816891620801E-2</c:v>
                </c:pt>
                <c:pt idx="2283">
                  <c:v>-2.4893825819544899E-3</c:v>
                </c:pt>
                <c:pt idx="2284">
                  <c:v>-2.35781903225213E-2</c:v>
                </c:pt>
                <c:pt idx="2285">
                  <c:v>-2.61006048334394E-2</c:v>
                </c:pt>
                <c:pt idx="2286">
                  <c:v>-8.95312174401291E-3</c:v>
                </c:pt>
                <c:pt idx="2287">
                  <c:v>1.5945500419211799E-2</c:v>
                </c:pt>
                <c:pt idx="2288">
                  <c:v>2.8243787616652302E-2</c:v>
                </c:pt>
                <c:pt idx="2289">
                  <c:v>1.9973148353608E-2</c:v>
                </c:pt>
                <c:pt idx="2290">
                  <c:v>1.7946764802984399E-3</c:v>
                </c:pt>
                <c:pt idx="2291">
                  <c:v>-3.4963744645805099E-3</c:v>
                </c:pt>
                <c:pt idx="2292">
                  <c:v>1.01923887994653E-2</c:v>
                </c:pt>
                <c:pt idx="2293">
                  <c:v>2.54951498797002E-2</c:v>
                </c:pt>
                <c:pt idx="2294">
                  <c:v>2.2820435909096298E-2</c:v>
                </c:pt>
                <c:pt idx="2295">
                  <c:v>5.24908150528418E-3</c:v>
                </c:pt>
                <c:pt idx="2296">
                  <c:v>-7.38442846379806E-3</c:v>
                </c:pt>
                <c:pt idx="2297">
                  <c:v>-3.5248137406681699E-3</c:v>
                </c:pt>
                <c:pt idx="2298">
                  <c:v>6.2971594121420298E-3</c:v>
                </c:pt>
                <c:pt idx="2299">
                  <c:v>6.8894546930955E-3</c:v>
                </c:pt>
                <c:pt idx="2300">
                  <c:v>1.46835393227293E-3</c:v>
                </c:pt>
                <c:pt idx="2301">
                  <c:v>9.7472323854068607E-3</c:v>
                </c:pt>
                <c:pt idx="2302">
                  <c:v>3.3684965429470297E-2</c:v>
                </c:pt>
                <c:pt idx="2303">
                  <c:v>5.0517089200444398E-2</c:v>
                </c:pt>
                <c:pt idx="2304">
                  <c:v>3.49035626433307E-2</c:v>
                </c:pt>
                <c:pt idx="2305">
                  <c:v>-4.5384774186926803E-3</c:v>
                </c:pt>
                <c:pt idx="2306">
                  <c:v>-3.1705042208296903E-2</c:v>
                </c:pt>
                <c:pt idx="2307">
                  <c:v>-2.0701659266543E-2</c:v>
                </c:pt>
                <c:pt idx="2308">
                  <c:v>1.6015408313424899E-2</c:v>
                </c:pt>
                <c:pt idx="2309">
                  <c:v>4.2351128978620499E-2</c:v>
                </c:pt>
                <c:pt idx="2310">
                  <c:v>3.8593888370128497E-2</c:v>
                </c:pt>
                <c:pt idx="2311">
                  <c:v>2.1042953920597501E-2</c:v>
                </c:pt>
                <c:pt idx="2312">
                  <c:v>1.4800785720065201E-2</c:v>
                </c:pt>
                <c:pt idx="2313">
                  <c:v>2.3140574320659898E-2</c:v>
                </c:pt>
                <c:pt idx="2314">
                  <c:v>2.7307829628543001E-2</c:v>
                </c:pt>
                <c:pt idx="2315">
                  <c:v>1.73326642647261E-2</c:v>
                </c:pt>
                <c:pt idx="2316">
                  <c:v>4.1370650926304898E-3</c:v>
                </c:pt>
                <c:pt idx="2317">
                  <c:v>4.0267959728120303E-3</c:v>
                </c:pt>
                <c:pt idx="2318">
                  <c:v>1.6011891396570301E-2</c:v>
                </c:pt>
                <c:pt idx="2319">
                  <c:v>2.1014284065590999E-2</c:v>
                </c:pt>
                <c:pt idx="2320">
                  <c:v>9.2320877698684606E-3</c:v>
                </c:pt>
                <c:pt idx="2321">
                  <c:v>-7.5848619062468302E-3</c:v>
                </c:pt>
                <c:pt idx="2322">
                  <c:v>-8.3819171831960495E-3</c:v>
                </c:pt>
                <c:pt idx="2323">
                  <c:v>5.7856347694445398E-3</c:v>
                </c:pt>
                <c:pt idx="2324">
                  <c:v>1.5235578220335199E-2</c:v>
                </c:pt>
                <c:pt idx="2325">
                  <c:v>2.6630188751084901E-3</c:v>
                </c:pt>
                <c:pt idx="2326">
                  <c:v>-2.1380875754487001E-2</c:v>
                </c:pt>
                <c:pt idx="2327">
                  <c:v>-3.3840295656097301E-2</c:v>
                </c:pt>
                <c:pt idx="2328">
                  <c:v>-2.2234877658281402E-2</c:v>
                </c:pt>
                <c:pt idx="2329">
                  <c:v>-1.2630117058936199E-3</c:v>
                </c:pt>
                <c:pt idx="2330">
                  <c:v>8.4547712482340408E-3</c:v>
                </c:pt>
                <c:pt idx="2331">
                  <c:v>1.1775410451600301E-3</c:v>
                </c:pt>
                <c:pt idx="2332">
                  <c:v>-6.4709744320561799E-3</c:v>
                </c:pt>
                <c:pt idx="2333">
                  <c:v>-1.30821636471116E-3</c:v>
                </c:pt>
                <c:pt idx="2334">
                  <c:v>1.5644388420131099E-2</c:v>
                </c:pt>
                <c:pt idx="2335">
                  <c:v>2.8223256849160199E-2</c:v>
                </c:pt>
                <c:pt idx="2336">
                  <c:v>2.54926393295976E-2</c:v>
                </c:pt>
                <c:pt idx="2337">
                  <c:v>1.0159984416911599E-2</c:v>
                </c:pt>
                <c:pt idx="2338">
                  <c:v>-4.2328366768744899E-3</c:v>
                </c:pt>
                <c:pt idx="2339">
                  <c:v>-1.1302658510059099E-2</c:v>
                </c:pt>
                <c:pt idx="2340">
                  <c:v>-1.35043652091297E-2</c:v>
                </c:pt>
                <c:pt idx="2341">
                  <c:v>-1.3941179137561001E-2</c:v>
                </c:pt>
                <c:pt idx="2342">
                  <c:v>-1.18341887429309E-2</c:v>
                </c:pt>
                <c:pt idx="2343">
                  <c:v>-5.6092143580423999E-3</c:v>
                </c:pt>
                <c:pt idx="2344">
                  <c:v>3.4905578210203802E-3</c:v>
                </c:pt>
                <c:pt idx="2345">
                  <c:v>9.4276026227097104E-3</c:v>
                </c:pt>
                <c:pt idx="2346">
                  <c:v>7.4075215101769201E-3</c:v>
                </c:pt>
                <c:pt idx="2347">
                  <c:v>3.9288513888951002E-4</c:v>
                </c:pt>
                <c:pt idx="2348">
                  <c:v>-3.0470629578593401E-3</c:v>
                </c:pt>
                <c:pt idx="2349">
                  <c:v>1.01271242667247E-3</c:v>
                </c:pt>
                <c:pt idx="2350">
                  <c:v>9.9327334447859399E-3</c:v>
                </c:pt>
                <c:pt idx="2351">
                  <c:v>1.45751249193494E-2</c:v>
                </c:pt>
                <c:pt idx="2352">
                  <c:v>1.0040451971031599E-2</c:v>
                </c:pt>
                <c:pt idx="2353">
                  <c:v>-3.2011454386940601E-3</c:v>
                </c:pt>
                <c:pt idx="2354">
                  <c:v>-1.54718277125643E-2</c:v>
                </c:pt>
                <c:pt idx="2355">
                  <c:v>-2.0349721292496799E-2</c:v>
                </c:pt>
                <c:pt idx="2356">
                  <c:v>-1.6839729545881602E-2</c:v>
                </c:pt>
                <c:pt idx="2357">
                  <c:v>-1.1546406361235899E-2</c:v>
                </c:pt>
                <c:pt idx="2358">
                  <c:v>-8.5706432378049105E-3</c:v>
                </c:pt>
                <c:pt idx="2359">
                  <c:v>-6.6333727331098404E-3</c:v>
                </c:pt>
                <c:pt idx="2360">
                  <c:v>-4.8835988270749299E-4</c:v>
                </c:pt>
                <c:pt idx="2361">
                  <c:v>9.3694769431423297E-3</c:v>
                </c:pt>
                <c:pt idx="2362">
                  <c:v>1.4991699598040101E-2</c:v>
                </c:pt>
                <c:pt idx="2363">
                  <c:v>7.4633550679753897E-3</c:v>
                </c:pt>
                <c:pt idx="2364">
                  <c:v>-7.4801240625418201E-3</c:v>
                </c:pt>
                <c:pt idx="2365">
                  <c:v>-1.49262615711958E-2</c:v>
                </c:pt>
                <c:pt idx="2366">
                  <c:v>-2.8621619096728299E-3</c:v>
                </c:pt>
                <c:pt idx="2367">
                  <c:v>1.9631026576924799E-2</c:v>
                </c:pt>
                <c:pt idx="2368">
                  <c:v>3.2756736096397801E-2</c:v>
                </c:pt>
                <c:pt idx="2369">
                  <c:v>2.48011271884531E-2</c:v>
                </c:pt>
                <c:pt idx="2370">
                  <c:v>5.0390401277423504E-3</c:v>
                </c:pt>
                <c:pt idx="2371">
                  <c:v>-9.68552000436693E-3</c:v>
                </c:pt>
                <c:pt idx="2372">
                  <c:v>-1.31389080427419E-2</c:v>
                </c:pt>
                <c:pt idx="2373">
                  <c:v>-1.4667911102143501E-2</c:v>
                </c:pt>
                <c:pt idx="2374">
                  <c:v>-2.3436977021371899E-2</c:v>
                </c:pt>
                <c:pt idx="2375">
                  <c:v>-3.2709983778176001E-2</c:v>
                </c:pt>
                <c:pt idx="2376">
                  <c:v>-2.8368575640726101E-2</c:v>
                </c:pt>
                <c:pt idx="2377">
                  <c:v>-9.5964879902462503E-3</c:v>
                </c:pt>
                <c:pt idx="2378">
                  <c:v>8.8062879981880109E-3</c:v>
                </c:pt>
                <c:pt idx="2379">
                  <c:v>1.2599024043594699E-2</c:v>
                </c:pt>
                <c:pt idx="2380">
                  <c:v>4.6105622872976903E-3</c:v>
                </c:pt>
                <c:pt idx="2381">
                  <c:v>-2.0763753681191902E-3</c:v>
                </c:pt>
                <c:pt idx="2382" formatCode="0.00E+00">
                  <c:v>-3.5505284788316403E-5</c:v>
                </c:pt>
                <c:pt idx="2383">
                  <c:v>3.72775825396447E-3</c:v>
                </c:pt>
                <c:pt idx="2384">
                  <c:v>2.3030445232741599E-3</c:v>
                </c:pt>
                <c:pt idx="2385">
                  <c:v>5.7992856502786202E-4</c:v>
                </c:pt>
                <c:pt idx="2386">
                  <c:v>7.5370983111692699E-3</c:v>
                </c:pt>
                <c:pt idx="2387">
                  <c:v>1.9400857488899099E-2</c:v>
                </c:pt>
                <c:pt idx="2388">
                  <c:v>1.9304967466822399E-2</c:v>
                </c:pt>
                <c:pt idx="2389" formatCode="0.00E+00">
                  <c:v>-9.9195859375197402E-5</c:v>
                </c:pt>
                <c:pt idx="2390">
                  <c:v>-2.32289259181571E-2</c:v>
                </c:pt>
                <c:pt idx="2391">
                  <c:v>-2.6461710419601402E-2</c:v>
                </c:pt>
                <c:pt idx="2392">
                  <c:v>-9.1583280322660599E-3</c:v>
                </c:pt>
                <c:pt idx="2393">
                  <c:v>7.0989193731432797E-3</c:v>
                </c:pt>
                <c:pt idx="2394">
                  <c:v>2.7559754658478901E-3</c:v>
                </c:pt>
                <c:pt idx="2395">
                  <c:v>-1.2963556613484599E-2</c:v>
                </c:pt>
                <c:pt idx="2396">
                  <c:v>-1.6085455368789001E-2</c:v>
                </c:pt>
                <c:pt idx="2397">
                  <c:v>2.8673444381618501E-3</c:v>
                </c:pt>
                <c:pt idx="2398">
                  <c:v>2.0655766913757801E-2</c:v>
                </c:pt>
                <c:pt idx="2399">
                  <c:v>1.3360085522139801E-2</c:v>
                </c:pt>
                <c:pt idx="2400">
                  <c:v>-1.3992419462533901E-2</c:v>
                </c:pt>
                <c:pt idx="2401">
                  <c:v>-3.1426029292391799E-2</c:v>
                </c:pt>
                <c:pt idx="2402">
                  <c:v>-2.4769398471058902E-2</c:v>
                </c:pt>
                <c:pt idx="2403">
                  <c:v>-1.0255270881259999E-2</c:v>
                </c:pt>
                <c:pt idx="2404">
                  <c:v>-1.4296109439899E-2</c:v>
                </c:pt>
                <c:pt idx="2405">
                  <c:v>-3.8059296860521202E-2</c:v>
                </c:pt>
                <c:pt idx="2406">
                  <c:v>-5.39091678414012E-2</c:v>
                </c:pt>
                <c:pt idx="2407">
                  <c:v>-3.7030717525826602E-2</c:v>
                </c:pt>
                <c:pt idx="2408">
                  <c:v>1.2560961215710199E-3</c:v>
                </c:pt>
                <c:pt idx="2409">
                  <c:v>2.7348258686929101E-2</c:v>
                </c:pt>
                <c:pt idx="2410">
                  <c:v>2.2084984026066401E-2</c:v>
                </c:pt>
                <c:pt idx="2411">
                  <c:v>1.4174443443514401E-3</c:v>
                </c:pt>
                <c:pt idx="2412">
                  <c:v>-9.4425218646926792E-3</c:v>
                </c:pt>
                <c:pt idx="2413">
                  <c:v>-2.0621669324295501E-3</c:v>
                </c:pt>
                <c:pt idx="2414">
                  <c:v>7.6328648913918098E-3</c:v>
                </c:pt>
                <c:pt idx="2415">
                  <c:v>5.4479316068075101E-3</c:v>
                </c:pt>
                <c:pt idx="2416">
                  <c:v>-3.51677322997345E-3</c:v>
                </c:pt>
                <c:pt idx="2417">
                  <c:v>-4.8534693605312099E-3</c:v>
                </c:pt>
                <c:pt idx="2418">
                  <c:v>3.9156925471625003E-3</c:v>
                </c:pt>
                <c:pt idx="2419">
                  <c:v>8.4638582877309704E-3</c:v>
                </c:pt>
                <c:pt idx="2420">
                  <c:v>-1.5820690228828601E-3</c:v>
                </c:pt>
                <c:pt idx="2421">
                  <c:v>-1.9426543829139602E-2</c:v>
                </c:pt>
                <c:pt idx="2422">
                  <c:v>-2.5210707625974601E-2</c:v>
                </c:pt>
                <c:pt idx="2423">
                  <c:v>-1.07807530219145E-2</c:v>
                </c:pt>
                <c:pt idx="2424">
                  <c:v>1.2234865973584599E-2</c:v>
                </c:pt>
                <c:pt idx="2425">
                  <c:v>2.20584763695565E-2</c:v>
                </c:pt>
                <c:pt idx="2426">
                  <c:v>9.4112037115691993E-3</c:v>
                </c:pt>
                <c:pt idx="2427">
                  <c:v>-1.51739657761484E-2</c:v>
                </c:pt>
                <c:pt idx="2428">
                  <c:v>-2.97426827700395E-2</c:v>
                </c:pt>
                <c:pt idx="2429">
                  <c:v>-2.3085361522123898E-2</c:v>
                </c:pt>
                <c:pt idx="2430">
                  <c:v>-3.0402778787644298E-3</c:v>
                </c:pt>
                <c:pt idx="2431">
                  <c:v>1.2207508235154801E-2</c:v>
                </c:pt>
                <c:pt idx="2432">
                  <c:v>1.01737431475799E-2</c:v>
                </c:pt>
                <c:pt idx="2433">
                  <c:v>-4.0937787745603596E-3</c:v>
                </c:pt>
                <c:pt idx="2434">
                  <c:v>-1.51812878967533E-2</c:v>
                </c:pt>
                <c:pt idx="2435">
                  <c:v>-1.24900802791801E-2</c:v>
                </c:pt>
                <c:pt idx="2436">
                  <c:v>-2.64190090480345E-3</c:v>
                </c:pt>
                <c:pt idx="2437">
                  <c:v>7.72491813290065E-4</c:v>
                </c:pt>
                <c:pt idx="2438">
                  <c:v>-7.4249666393250103E-3</c:v>
                </c:pt>
                <c:pt idx="2439">
                  <c:v>-1.6185104333715599E-2</c:v>
                </c:pt>
                <c:pt idx="2440">
                  <c:v>-1.3858442544332999E-2</c:v>
                </c:pt>
                <c:pt idx="2441">
                  <c:v>-1.4704379174605999E-3</c:v>
                </c:pt>
                <c:pt idx="2442">
                  <c:v>9.1700155678583993E-3</c:v>
                </c:pt>
                <c:pt idx="2443">
                  <c:v>1.02686854899437E-2</c:v>
                </c:pt>
                <c:pt idx="2444">
                  <c:v>7.5234874626444901E-3</c:v>
                </c:pt>
                <c:pt idx="2445">
                  <c:v>1.1576535575191199E-2</c:v>
                </c:pt>
                <c:pt idx="2446">
                  <c:v>1.9272257389377299E-2</c:v>
                </c:pt>
                <c:pt idx="2447">
                  <c:v>1.4533857969782E-2</c:v>
                </c:pt>
                <c:pt idx="2448">
                  <c:v>-8.4451741795173504E-3</c:v>
                </c:pt>
                <c:pt idx="2449">
                  <c:v>-3.0556894049373801E-2</c:v>
                </c:pt>
                <c:pt idx="2450">
                  <c:v>-2.7815988002266302E-2</c:v>
                </c:pt>
                <c:pt idx="2451">
                  <c:v>2.24177134881667E-3</c:v>
                </c:pt>
                <c:pt idx="2452">
                  <c:v>3.1653255705880803E-2</c:v>
                </c:pt>
                <c:pt idx="2453">
                  <c:v>3.1374274451670001E-2</c:v>
                </c:pt>
                <c:pt idx="2454">
                  <c:v>2.1354322353308E-3</c:v>
                </c:pt>
                <c:pt idx="2455">
                  <c:v>-2.38945771154901E-2</c:v>
                </c:pt>
                <c:pt idx="2456">
                  <c:v>-2.0654684263356701E-2</c:v>
                </c:pt>
                <c:pt idx="2457">
                  <c:v>5.7680273640126302E-3</c:v>
                </c:pt>
                <c:pt idx="2458">
                  <c:v>2.5871545230443702E-2</c:v>
                </c:pt>
                <c:pt idx="2459">
                  <c:v>2.2305472314719299E-2</c:v>
                </c:pt>
                <c:pt idx="2460">
                  <c:v>1.4596249652127401E-3</c:v>
                </c:pt>
                <c:pt idx="2461">
                  <c:v>-1.5842256568022399E-2</c:v>
                </c:pt>
                <c:pt idx="2462">
                  <c:v>-2.1558708865488E-2</c:v>
                </c:pt>
                <c:pt idx="2463">
                  <c:v>-1.9207618726946901E-2</c:v>
                </c:pt>
                <c:pt idx="2464">
                  <c:v>-1.71163671509309E-2</c:v>
                </c:pt>
                <c:pt idx="2465">
                  <c:v>-1.22227375999833E-2</c:v>
                </c:pt>
                <c:pt idx="2466">
                  <c:v>-3.6596047069662602E-3</c:v>
                </c:pt>
                <c:pt idx="2467">
                  <c:v>3.4315115629365801E-3</c:v>
                </c:pt>
                <c:pt idx="2468">
                  <c:v>-2.35305767554061E-3</c:v>
                </c:pt>
                <c:pt idx="2469">
                  <c:v>-1.87827650605491E-2</c:v>
                </c:pt>
                <c:pt idx="2470">
                  <c:v>-3.05055045107754E-2</c:v>
                </c:pt>
                <c:pt idx="2471">
                  <c:v>-2.3117521269248199E-2</c:v>
                </c:pt>
                <c:pt idx="2472">
                  <c:v>-7.8310185554003099E-4</c:v>
                </c:pt>
                <c:pt idx="2473">
                  <c:v>1.8780442298881601E-2</c:v>
                </c:pt>
                <c:pt idx="2474">
                  <c:v>2.1599020127064699E-2</c:v>
                </c:pt>
                <c:pt idx="2475">
                  <c:v>1.02242808486364E-2</c:v>
                </c:pt>
                <c:pt idx="2476">
                  <c:v>-9.1461247653198496E-4</c:v>
                </c:pt>
                <c:pt idx="2477">
                  <c:v>-3.9166636554623397E-3</c:v>
                </c:pt>
                <c:pt idx="2478">
                  <c:v>-2.0487313032802401E-3</c:v>
                </c:pt>
                <c:pt idx="2479">
                  <c:v>-8.9494434718666099E-4</c:v>
                </c:pt>
                <c:pt idx="2480">
                  <c:v>9.4603281788521395E-4</c:v>
                </c:pt>
                <c:pt idx="2481">
                  <c:v>6.0336079284981602E-3</c:v>
                </c:pt>
                <c:pt idx="2482">
                  <c:v>1.1572134271839001E-2</c:v>
                </c:pt>
                <c:pt idx="2483">
                  <c:v>1.04334391100413E-2</c:v>
                </c:pt>
                <c:pt idx="2484">
                  <c:v>-1.5467539533198201E-3</c:v>
                </c:pt>
                <c:pt idx="2485">
                  <c:v>-1.5190751338091999E-2</c:v>
                </c:pt>
                <c:pt idx="2486">
                  <c:v>-1.8883206581504001E-2</c:v>
                </c:pt>
                <c:pt idx="2487">
                  <c:v>-7.9589306378899192E-3</c:v>
                </c:pt>
                <c:pt idx="2488">
                  <c:v>6.4244886390610496E-3</c:v>
                </c:pt>
                <c:pt idx="2489">
                  <c:v>1.10790385860955E-2</c:v>
                </c:pt>
                <c:pt idx="2490">
                  <c:v>2.1328684169078199E-3</c:v>
                </c:pt>
                <c:pt idx="2491">
                  <c:v>-9.1032880591348196E-3</c:v>
                </c:pt>
                <c:pt idx="2492">
                  <c:v>-1.0818898467245101E-2</c:v>
                </c:pt>
                <c:pt idx="2493">
                  <c:v>-2.35147636427666E-3</c:v>
                </c:pt>
                <c:pt idx="2494">
                  <c:v>6.9916478550411101E-3</c:v>
                </c:pt>
                <c:pt idx="2495">
                  <c:v>5.9466815541943203E-3</c:v>
                </c:pt>
                <c:pt idx="2496">
                  <c:v>-6.91799115559127E-3</c:v>
                </c:pt>
                <c:pt idx="2497">
                  <c:v>-2.1565798187249598E-2</c:v>
                </c:pt>
                <c:pt idx="2498">
                  <c:v>-2.67918600108541E-2</c:v>
                </c:pt>
                <c:pt idx="2499">
                  <c:v>-1.9835738899523701E-2</c:v>
                </c:pt>
                <c:pt idx="2500">
                  <c:v>-6.7621936690707204E-3</c:v>
                </c:pt>
                <c:pt idx="2501">
                  <c:v>4.2469542323355699E-3</c:v>
                </c:pt>
                <c:pt idx="2502">
                  <c:v>7.4035604503948898E-3</c:v>
                </c:pt>
                <c:pt idx="2503">
                  <c:v>4.7770905301919601E-3</c:v>
                </c:pt>
                <c:pt idx="2504">
                  <c:v>1.5293805798712199E-3</c:v>
                </c:pt>
                <c:pt idx="2505">
                  <c:v>-1.0317793338898401E-3</c:v>
                </c:pt>
                <c:pt idx="2506">
                  <c:v>-5.3405750606276203E-3</c:v>
                </c:pt>
                <c:pt idx="2507">
                  <c:v>-1.33842030491623E-2</c:v>
                </c:pt>
                <c:pt idx="2508">
                  <c:v>-2.0931177387724001E-2</c:v>
                </c:pt>
                <c:pt idx="2509">
                  <c:v>-2.11276787902565E-2</c:v>
                </c:pt>
                <c:pt idx="2510">
                  <c:v>-1.12525144104954E-2</c:v>
                </c:pt>
                <c:pt idx="2511">
                  <c:v>1.9430429417145499E-3</c:v>
                </c:pt>
                <c:pt idx="2512">
                  <c:v>7.7598215025054401E-3</c:v>
                </c:pt>
                <c:pt idx="2513">
                  <c:v>1.3866543795664E-3</c:v>
                </c:pt>
                <c:pt idx="2514">
                  <c:v>-8.5059417861694207E-3</c:v>
                </c:pt>
                <c:pt idx="2515">
                  <c:v>-1.0047244440015399E-2</c:v>
                </c:pt>
                <c:pt idx="2516">
                  <c:v>-1.63165725636094E-3</c:v>
                </c:pt>
                <c:pt idx="2517">
                  <c:v>7.8232696118793795E-3</c:v>
                </c:pt>
                <c:pt idx="2518">
                  <c:v>7.54151805189812E-3</c:v>
                </c:pt>
                <c:pt idx="2519">
                  <c:v>-2.8629678490903602E-3</c:v>
                </c:pt>
                <c:pt idx="2520">
                  <c:v>-1.52546157120124E-2</c:v>
                </c:pt>
                <c:pt idx="2521">
                  <c:v>-1.9889381572018E-2</c:v>
                </c:pt>
                <c:pt idx="2522">
                  <c:v>-1.5768103140919299E-2</c:v>
                </c:pt>
                <c:pt idx="2523">
                  <c:v>-7.3958980656886201E-3</c:v>
                </c:pt>
                <c:pt idx="2524">
                  <c:v>1.50345294292191E-3</c:v>
                </c:pt>
                <c:pt idx="2525">
                  <c:v>9.8655728057155598E-3</c:v>
                </c:pt>
                <c:pt idx="2526">
                  <c:v>1.5256584191200099E-2</c:v>
                </c:pt>
                <c:pt idx="2527">
                  <c:v>1.23067563741854E-2</c:v>
                </c:pt>
                <c:pt idx="2528">
                  <c:v>6.4216169725721597E-4</c:v>
                </c:pt>
                <c:pt idx="2529">
                  <c:v>-1.0365210949045999E-2</c:v>
                </c:pt>
                <c:pt idx="2530">
                  <c:v>-1.00623309812064E-2</c:v>
                </c:pt>
                <c:pt idx="2531">
                  <c:v>1.9526534719572601E-3</c:v>
                </c:pt>
                <c:pt idx="2532">
                  <c:v>1.39481994683389E-2</c:v>
                </c:pt>
                <c:pt idx="2533">
                  <c:v>1.1628924350984299E-2</c:v>
                </c:pt>
                <c:pt idx="2534">
                  <c:v>-5.8509587348388702E-3</c:v>
                </c:pt>
                <c:pt idx="2535">
                  <c:v>-2.3083509449107999E-2</c:v>
                </c:pt>
                <c:pt idx="2536">
                  <c:v>-2.5818770281930699E-2</c:v>
                </c:pt>
                <c:pt idx="2537">
                  <c:v>-1.52824695998444E-2</c:v>
                </c:pt>
                <c:pt idx="2538">
                  <c:v>-4.04368359676484E-3</c:v>
                </c:pt>
                <c:pt idx="2539">
                  <c:v>1.38589007774901E-4</c:v>
                </c:pt>
                <c:pt idx="2540">
                  <c:v>-1.9416654637740299E-4</c:v>
                </c:pt>
                <c:pt idx="2541">
                  <c:v>4.6858447478785002E-3</c:v>
                </c:pt>
                <c:pt idx="2542">
                  <c:v>1.5626735553642E-2</c:v>
                </c:pt>
                <c:pt idx="2543">
                  <c:v>2.3320165024603101E-2</c:v>
                </c:pt>
                <c:pt idx="2544">
                  <c:v>1.7799066599442401E-2</c:v>
                </c:pt>
                <c:pt idx="2545">
                  <c:v>2.9163019881510901E-3</c:v>
                </c:pt>
                <c:pt idx="2546">
                  <c:v>-8.2967459733274997E-3</c:v>
                </c:pt>
                <c:pt idx="2547">
                  <c:v>-6.2020713245954E-3</c:v>
                </c:pt>
                <c:pt idx="2548">
                  <c:v>7.1815320220491204E-3</c:v>
                </c:pt>
                <c:pt idx="2549">
                  <c:v>1.8972089431562499E-2</c:v>
                </c:pt>
                <c:pt idx="2550">
                  <c:v>1.8072581952011901E-2</c:v>
                </c:pt>
                <c:pt idx="2551">
                  <c:v>4.2720619243699102E-3</c:v>
                </c:pt>
                <c:pt idx="2552">
                  <c:v>-1.1186422777362801E-2</c:v>
                </c:pt>
                <c:pt idx="2553">
                  <c:v>-1.7342237535942301E-2</c:v>
                </c:pt>
                <c:pt idx="2554">
                  <c:v>-1.01256455247E-2</c:v>
                </c:pt>
                <c:pt idx="2555">
                  <c:v>5.4542396500770803E-3</c:v>
                </c:pt>
                <c:pt idx="2556">
                  <c:v>1.8371506190127899E-2</c:v>
                </c:pt>
                <c:pt idx="2557">
                  <c:v>2.0291404416633199E-2</c:v>
                </c:pt>
                <c:pt idx="2558">
                  <c:v>1.14135383305416E-2</c:v>
                </c:pt>
                <c:pt idx="2559">
                  <c:v>1.1382137250688701E-3</c:v>
                </c:pt>
                <c:pt idx="2560">
                  <c:v>-2.7604081360440998E-3</c:v>
                </c:pt>
                <c:pt idx="2561">
                  <c:v>1.6935010458274499E-3</c:v>
                </c:pt>
                <c:pt idx="2562">
                  <c:v>7.4180383900868101E-3</c:v>
                </c:pt>
                <c:pt idx="2563">
                  <c:v>7.9463349672040592E-3</c:v>
                </c:pt>
                <c:pt idx="2564">
                  <c:v>6.87785024756116E-4</c:v>
                </c:pt>
                <c:pt idx="2565">
                  <c:v>-8.3172890895229692E-3</c:v>
                </c:pt>
                <c:pt idx="2566">
                  <c:v>-1.3127500422119E-2</c:v>
                </c:pt>
                <c:pt idx="2567">
                  <c:v>-1.1479240048232E-2</c:v>
                </c:pt>
                <c:pt idx="2568">
                  <c:v>-6.2540539694035001E-3</c:v>
                </c:pt>
                <c:pt idx="2569" formatCode="0.00E+00">
                  <c:v>-3.4888311583336398E-5</c:v>
                </c:pt>
                <c:pt idx="2570">
                  <c:v>4.8918575255920398E-3</c:v>
                </c:pt>
                <c:pt idx="2571">
                  <c:v>5.8618108431911196E-3</c:v>
                </c:pt>
                <c:pt idx="2572">
                  <c:v>3.2015816315836502E-3</c:v>
                </c:pt>
                <c:pt idx="2573">
                  <c:v>-2.55472212622953E-3</c:v>
                </c:pt>
                <c:pt idx="2574">
                  <c:v>-8.4358902640683294E-3</c:v>
                </c:pt>
                <c:pt idx="2575">
                  <c:v>-1.19723176228757E-2</c:v>
                </c:pt>
                <c:pt idx="2576">
                  <c:v>-1.2655533125135E-2</c:v>
                </c:pt>
                <c:pt idx="2577">
                  <c:v>-1.2064603401723301E-2</c:v>
                </c:pt>
                <c:pt idx="2578">
                  <c:v>-1.0727759640303701E-2</c:v>
                </c:pt>
                <c:pt idx="2579">
                  <c:v>-6.1091688929649501E-3</c:v>
                </c:pt>
                <c:pt idx="2580">
                  <c:v>-1.7962467388707901E-4</c:v>
                </c:pt>
                <c:pt idx="2581">
                  <c:v>5.4946963170659398E-3</c:v>
                </c:pt>
                <c:pt idx="2582">
                  <c:v>6.5147811041848603E-3</c:v>
                </c:pt>
                <c:pt idx="2583">
                  <c:v>3.33263138341816E-3</c:v>
                </c:pt>
                <c:pt idx="2584">
                  <c:v>-1.99919020075002E-3</c:v>
                </c:pt>
                <c:pt idx="2585">
                  <c:v>-4.2970834473335696E-3</c:v>
                </c:pt>
                <c:pt idx="2586">
                  <c:v>-2.92828993720637E-3</c:v>
                </c:pt>
                <c:pt idx="2587">
                  <c:v>-8.8833509416484603E-4</c:v>
                </c:pt>
                <c:pt idx="2588">
                  <c:v>-1.9844957378208198E-3</c:v>
                </c:pt>
                <c:pt idx="2589">
                  <c:v>-9.6635435501210391E-3</c:v>
                </c:pt>
                <c:pt idx="2590">
                  <c:v>-2.30393175364021E-2</c:v>
                </c:pt>
                <c:pt idx="2591">
                  <c:v>-3.6449922326144801E-2</c:v>
                </c:pt>
                <c:pt idx="2592">
                  <c:v>-4.0115751776377898E-2</c:v>
                </c:pt>
                <c:pt idx="2593">
                  <c:v>-2.8044648193107698E-2</c:v>
                </c:pt>
                <c:pt idx="2594">
                  <c:v>-4.18200868945402E-3</c:v>
                </c:pt>
                <c:pt idx="2595">
                  <c:v>2.0113856949007702E-2</c:v>
                </c:pt>
                <c:pt idx="2596">
                  <c:v>3.1507441459839199E-2</c:v>
                </c:pt>
                <c:pt idx="2597">
                  <c:v>2.8533093642466999E-2</c:v>
                </c:pt>
                <c:pt idx="2598">
                  <c:v>1.8571123124699801E-2</c:v>
                </c:pt>
                <c:pt idx="2599">
                  <c:v>1.09863251390802E-2</c:v>
                </c:pt>
                <c:pt idx="2600">
                  <c:v>7.0582599795134702E-3</c:v>
                </c:pt>
                <c:pt idx="2601">
                  <c:v>5.8246721220448997E-3</c:v>
                </c:pt>
                <c:pt idx="2602">
                  <c:v>6.2331684881763603E-3</c:v>
                </c:pt>
                <c:pt idx="2603">
                  <c:v>1.04025870413219E-2</c:v>
                </c:pt>
                <c:pt idx="2604">
                  <c:v>1.7382512808030302E-2</c:v>
                </c:pt>
                <c:pt idx="2605">
                  <c:v>2.0418332434302699E-2</c:v>
                </c:pt>
                <c:pt idx="2606">
                  <c:v>1.26721251995583E-2</c:v>
                </c:pt>
                <c:pt idx="2607">
                  <c:v>-2.3929459430063198E-3</c:v>
                </c:pt>
                <c:pt idx="2608">
                  <c:v>-1.1882256288705199E-2</c:v>
                </c:pt>
                <c:pt idx="2609">
                  <c:v>-7.0859952734283801E-3</c:v>
                </c:pt>
                <c:pt idx="2610">
                  <c:v>9.1690434296843107E-3</c:v>
                </c:pt>
                <c:pt idx="2611">
                  <c:v>2.2680015483476802E-2</c:v>
                </c:pt>
                <c:pt idx="2612">
                  <c:v>2.4277793503369598E-2</c:v>
                </c:pt>
                <c:pt idx="2613">
                  <c:v>1.62958724079421E-2</c:v>
                </c:pt>
                <c:pt idx="2614">
                  <c:v>7.38239218545553E-3</c:v>
                </c:pt>
                <c:pt idx="2615">
                  <c:v>2.6852113635647298E-3</c:v>
                </c:pt>
                <c:pt idx="2616">
                  <c:v>1.8952102494001601E-3</c:v>
                </c:pt>
                <c:pt idx="2617">
                  <c:v>4.6834363238519999E-3</c:v>
                </c:pt>
                <c:pt idx="2618">
                  <c:v>9.9397575164624496E-3</c:v>
                </c:pt>
                <c:pt idx="2619">
                  <c:v>1.6290822171503801E-2</c:v>
                </c:pt>
                <c:pt idx="2620">
                  <c:v>1.8132444628794701E-2</c:v>
                </c:pt>
                <c:pt idx="2621">
                  <c:v>1.0784243484926501E-2</c:v>
                </c:pt>
                <c:pt idx="2622">
                  <c:v>-3.0886103696361198E-4</c:v>
                </c:pt>
                <c:pt idx="2623">
                  <c:v>-4.6421816004239298E-3</c:v>
                </c:pt>
                <c:pt idx="2624">
                  <c:v>2.07014614340493E-3</c:v>
                </c:pt>
                <c:pt idx="2625">
                  <c:v>8.9893780476479994E-3</c:v>
                </c:pt>
                <c:pt idx="2626">
                  <c:v>3.64160506114178E-3</c:v>
                </c:pt>
                <c:pt idx="2627">
                  <c:v>-1.44038622739559E-2</c:v>
                </c:pt>
                <c:pt idx="2628">
                  <c:v>-2.8843495386308E-2</c:v>
                </c:pt>
                <c:pt idx="2629">
                  <c:v>-2.4171172284987202E-2</c:v>
                </c:pt>
                <c:pt idx="2630">
                  <c:v>-3.1033049708729999E-3</c:v>
                </c:pt>
                <c:pt idx="2631">
                  <c:v>1.3261533697780201E-2</c:v>
                </c:pt>
                <c:pt idx="2632">
                  <c:v>9.8346916701541592E-3</c:v>
                </c:pt>
                <c:pt idx="2633">
                  <c:v>-7.3214906415742104E-3</c:v>
                </c:pt>
                <c:pt idx="2634">
                  <c:v>-1.70978240052174E-2</c:v>
                </c:pt>
                <c:pt idx="2635">
                  <c:v>-6.3810755322022301E-3</c:v>
                </c:pt>
                <c:pt idx="2636">
                  <c:v>1.4833117468757999E-2</c:v>
                </c:pt>
                <c:pt idx="2637">
                  <c:v>2.38332088343664E-2</c:v>
                </c:pt>
                <c:pt idx="2638">
                  <c:v>1.0149361190185901E-2</c:v>
                </c:pt>
                <c:pt idx="2639">
                  <c:v>-1.1194026409620099E-2</c:v>
                </c:pt>
                <c:pt idx="2640">
                  <c:v>-1.7529195826318299E-2</c:v>
                </c:pt>
                <c:pt idx="2641">
                  <c:v>-2.9709070215715901E-3</c:v>
                </c:pt>
                <c:pt idx="2642">
                  <c:v>1.5375006038373801E-2</c:v>
                </c:pt>
                <c:pt idx="2643">
                  <c:v>1.77241585000672E-2</c:v>
                </c:pt>
                <c:pt idx="2644">
                  <c:v>2.57658669399054E-3</c:v>
                </c:pt>
                <c:pt idx="2645">
                  <c:v>-1.16612970776174E-2</c:v>
                </c:pt>
                <c:pt idx="2646">
                  <c:v>-7.9501022438773893E-3</c:v>
                </c:pt>
                <c:pt idx="2647">
                  <c:v>7.3709676331772597E-3</c:v>
                </c:pt>
                <c:pt idx="2648">
                  <c:v>1.1862154578387201E-2</c:v>
                </c:pt>
                <c:pt idx="2649">
                  <c:v>-6.6206959308426497E-3</c:v>
                </c:pt>
                <c:pt idx="2650">
                  <c:v>-3.2520193282581399E-2</c:v>
                </c:pt>
                <c:pt idx="2651">
                  <c:v>-4.1358601059820803E-2</c:v>
                </c:pt>
                <c:pt idx="2652">
                  <c:v>-2.3980637131965899E-2</c:v>
                </c:pt>
                <c:pt idx="2653">
                  <c:v>2.3677031762902E-3</c:v>
                </c:pt>
                <c:pt idx="2654">
                  <c:v>1.5271425711379299E-2</c:v>
                </c:pt>
                <c:pt idx="2655">
                  <c:v>1.03151515650557E-2</c:v>
                </c:pt>
                <c:pt idx="2656">
                  <c:v>3.8004997616641499E-3</c:v>
                </c:pt>
                <c:pt idx="2657">
                  <c:v>7.4911530164335502E-3</c:v>
                </c:pt>
                <c:pt idx="2658">
                  <c:v>1.45492065713134E-2</c:v>
                </c:pt>
                <c:pt idx="2659">
                  <c:v>1.0927706798051299E-2</c:v>
                </c:pt>
                <c:pt idx="2660">
                  <c:v>-3.07956850396344E-3</c:v>
                </c:pt>
                <c:pt idx="2661">
                  <c:v>-1.05948434931582E-2</c:v>
                </c:pt>
                <c:pt idx="2662" formatCode="0.00E+00">
                  <c:v>5.9335259340318101E-5</c:v>
                </c:pt>
                <c:pt idx="2663">
                  <c:v>1.7329652268129301E-2</c:v>
                </c:pt>
                <c:pt idx="2664">
                  <c:v>1.86325636721133E-2</c:v>
                </c:pt>
                <c:pt idx="2665">
                  <c:v>-7.3797599322723102E-4</c:v>
                </c:pt>
                <c:pt idx="2666">
                  <c:v>-2.0248724194774401E-2</c:v>
                </c:pt>
                <c:pt idx="2667">
                  <c:v>-1.89341331116567E-2</c:v>
                </c:pt>
                <c:pt idx="2668">
                  <c:v>-4.5820099947862299E-4</c:v>
                </c:pt>
                <c:pt idx="2669">
                  <c:v>1.12938140116526E-2</c:v>
                </c:pt>
                <c:pt idx="2670">
                  <c:v>2.5780420095533199E-3</c:v>
                </c:pt>
                <c:pt idx="2671">
                  <c:v>-1.45490772728381E-2</c:v>
                </c:pt>
                <c:pt idx="2672">
                  <c:v>-1.7665208112210801E-2</c:v>
                </c:pt>
                <c:pt idx="2673">
                  <c:v>-2.5634778654605199E-3</c:v>
                </c:pt>
                <c:pt idx="2674">
                  <c:v>1.26935834220361E-2</c:v>
                </c:pt>
                <c:pt idx="2675">
                  <c:v>1.1862117806744401E-2</c:v>
                </c:pt>
                <c:pt idx="2676">
                  <c:v>-1.64197825553919E-3</c:v>
                </c:pt>
                <c:pt idx="2677">
                  <c:v>-8.7668144085273209E-3</c:v>
                </c:pt>
                <c:pt idx="2678">
                  <c:v>-1.1748422899385E-3</c:v>
                </c:pt>
                <c:pt idx="2679">
                  <c:v>1.18083060779508E-2</c:v>
                </c:pt>
                <c:pt idx="2680">
                  <c:v>1.5753231601515E-2</c:v>
                </c:pt>
                <c:pt idx="2681">
                  <c:v>1.0023659522443299E-2</c:v>
                </c:pt>
                <c:pt idx="2682">
                  <c:v>4.2748875476848304E-3</c:v>
                </c:pt>
                <c:pt idx="2683">
                  <c:v>4.6997890907265801E-3</c:v>
                </c:pt>
                <c:pt idx="2684">
                  <c:v>6.2288289017247804E-3</c:v>
                </c:pt>
                <c:pt idx="2685">
                  <c:v>3.2272130353486299E-3</c:v>
                </c:pt>
                <c:pt idx="2686">
                  <c:v>-3.5813338536876201E-3</c:v>
                </c:pt>
                <c:pt idx="2687">
                  <c:v>-6.0227969583608E-3</c:v>
                </c:pt>
                <c:pt idx="2688">
                  <c:v>-1.7070546992511699E-3</c:v>
                </c:pt>
                <c:pt idx="2689">
                  <c:v>3.2743229448870099E-3</c:v>
                </c:pt>
                <c:pt idx="2690">
                  <c:v>1.78357768594902E-3</c:v>
                </c:pt>
                <c:pt idx="2691">
                  <c:v>-4.9404711477383598E-3</c:v>
                </c:pt>
                <c:pt idx="2692">
                  <c:v>-9.8677629360826493E-3</c:v>
                </c:pt>
                <c:pt idx="2693">
                  <c:v>-9.0193205539697893E-3</c:v>
                </c:pt>
                <c:pt idx="2694">
                  <c:v>-4.3974020080373198E-3</c:v>
                </c:pt>
                <c:pt idx="2695">
                  <c:v>-3.24541896705915E-4</c:v>
                </c:pt>
                <c:pt idx="2696">
                  <c:v>1.1238568595852299E-3</c:v>
                </c:pt>
                <c:pt idx="2697">
                  <c:v>-6.6623974204538705E-4</c:v>
                </c:pt>
                <c:pt idx="2698">
                  <c:v>-5.1218325128353902E-3</c:v>
                </c:pt>
                <c:pt idx="2699">
                  <c:v>-1.02808801441819E-2</c:v>
                </c:pt>
                <c:pt idx="2700">
                  <c:v>-9.6472068029813604E-3</c:v>
                </c:pt>
                <c:pt idx="2701">
                  <c:v>8.0188130463126797E-4</c:v>
                </c:pt>
                <c:pt idx="2702">
                  <c:v>1.5730258682241E-2</c:v>
                </c:pt>
                <c:pt idx="2703">
                  <c:v>2.2187828360407998E-2</c:v>
                </c:pt>
                <c:pt idx="2704">
                  <c:v>1.3354095737688899E-2</c:v>
                </c:pt>
                <c:pt idx="2705">
                  <c:v>-2.16152034200633E-3</c:v>
                </c:pt>
                <c:pt idx="2706">
                  <c:v>-8.43987681954988E-3</c:v>
                </c:pt>
                <c:pt idx="2707">
                  <c:v>1.2313877252378E-3</c:v>
                </c:pt>
                <c:pt idx="2708">
                  <c:v>1.6237777239984499E-2</c:v>
                </c:pt>
                <c:pt idx="2709">
                  <c:v>2.1033735888071899E-2</c:v>
                </c:pt>
                <c:pt idx="2710">
                  <c:v>1.1570633662052699E-2</c:v>
                </c:pt>
                <c:pt idx="2711">
                  <c:v>-9.0502041412778304E-4</c:v>
                </c:pt>
                <c:pt idx="2712">
                  <c:v>-6.8942521639924802E-3</c:v>
                </c:pt>
                <c:pt idx="2713">
                  <c:v>-7.3729946912132497E-3</c:v>
                </c:pt>
                <c:pt idx="2714">
                  <c:v>-9.3174689464361003E-3</c:v>
                </c:pt>
                <c:pt idx="2715">
                  <c:v>-1.0952106021835901E-2</c:v>
                </c:pt>
                <c:pt idx="2716">
                  <c:v>-4.5757968216478904E-3</c:v>
                </c:pt>
                <c:pt idx="2717">
                  <c:v>1.14871181061127E-2</c:v>
                </c:pt>
                <c:pt idx="2718">
                  <c:v>2.4647773603201799E-2</c:v>
                </c:pt>
                <c:pt idx="2719">
                  <c:v>2.2420697996309899E-2</c:v>
                </c:pt>
                <c:pt idx="2720">
                  <c:v>6.7761137566396202E-3</c:v>
                </c:pt>
                <c:pt idx="2721">
                  <c:v>-5.7723544372786902E-3</c:v>
                </c:pt>
                <c:pt idx="2722">
                  <c:v>-3.7387364828307301E-3</c:v>
                </c:pt>
                <c:pt idx="2723">
                  <c:v>5.6492934818436601E-3</c:v>
                </c:pt>
                <c:pt idx="2724">
                  <c:v>6.71039535931815E-3</c:v>
                </c:pt>
                <c:pt idx="2725">
                  <c:v>-5.1755952858124604E-3</c:v>
                </c:pt>
                <c:pt idx="2726">
                  <c:v>-1.6432934708231799E-2</c:v>
                </c:pt>
                <c:pt idx="2727">
                  <c:v>-1.4485035555709401E-2</c:v>
                </c:pt>
                <c:pt idx="2728">
                  <c:v>-3.7307442550790801E-3</c:v>
                </c:pt>
                <c:pt idx="2729">
                  <c:v>1.8448299285418401E-3</c:v>
                </c:pt>
                <c:pt idx="2730">
                  <c:v>-4.58941698379043E-3</c:v>
                </c:pt>
                <c:pt idx="2731">
                  <c:v>-1.2267739267215199E-2</c:v>
                </c:pt>
                <c:pt idx="2732">
                  <c:v>-9.4288520973948003E-3</c:v>
                </c:pt>
                <c:pt idx="2733">
                  <c:v>4.0451577670289098E-3</c:v>
                </c:pt>
                <c:pt idx="2734">
                  <c:v>1.47794335842154E-2</c:v>
                </c:pt>
                <c:pt idx="2735">
                  <c:v>1.3271206354503001E-2</c:v>
                </c:pt>
                <c:pt idx="2736">
                  <c:v>3.9891161397495904E-3</c:v>
                </c:pt>
                <c:pt idx="2737">
                  <c:v>-2.6234729807022802E-3</c:v>
                </c:pt>
                <c:pt idx="2738">
                  <c:v>-1.6225235071857199E-3</c:v>
                </c:pt>
                <c:pt idx="2739">
                  <c:v>1.7304660074661E-3</c:v>
                </c:pt>
                <c:pt idx="2740">
                  <c:v>2.9142269736097E-3</c:v>
                </c:pt>
                <c:pt idx="2741">
                  <c:v>2.19144348872417E-3</c:v>
                </c:pt>
                <c:pt idx="2742">
                  <c:v>2.0539001624060998E-3</c:v>
                </c:pt>
                <c:pt idx="2743">
                  <c:v>1.51538681705898E-3</c:v>
                </c:pt>
                <c:pt idx="2744">
                  <c:v>-1.6559865790463999E-3</c:v>
                </c:pt>
                <c:pt idx="2745">
                  <c:v>-4.5120638076929804E-3</c:v>
                </c:pt>
                <c:pt idx="2746">
                  <c:v>-3.17629271693721E-3</c:v>
                </c:pt>
                <c:pt idx="2747">
                  <c:v>2.5748989806036E-3</c:v>
                </c:pt>
                <c:pt idx="2748">
                  <c:v>5.4647603314027897E-3</c:v>
                </c:pt>
                <c:pt idx="2749">
                  <c:v>1.8622367151319701E-3</c:v>
                </c:pt>
                <c:pt idx="2750">
                  <c:v>-3.24125884082801E-3</c:v>
                </c:pt>
                <c:pt idx="2751">
                  <c:v>-1.0332500405387101E-3</c:v>
                </c:pt>
                <c:pt idx="2752">
                  <c:v>7.9777671118986503E-3</c:v>
                </c:pt>
                <c:pt idx="2753">
                  <c:v>1.2664325532725999E-2</c:v>
                </c:pt>
                <c:pt idx="2754">
                  <c:v>4.7130701673980396E-3</c:v>
                </c:pt>
                <c:pt idx="2755">
                  <c:v>-9.3354890411501204E-3</c:v>
                </c:pt>
                <c:pt idx="2756">
                  <c:v>-1.3720816356275299E-2</c:v>
                </c:pt>
                <c:pt idx="2757">
                  <c:v>-3.25701596688339E-3</c:v>
                </c:pt>
                <c:pt idx="2758">
                  <c:v>9.3027607393746901E-3</c:v>
                </c:pt>
                <c:pt idx="2759">
                  <c:v>7.5999070597198796E-3</c:v>
                </c:pt>
                <c:pt idx="2760">
                  <c:v>-8.2384549274233405E-3</c:v>
                </c:pt>
                <c:pt idx="2761">
                  <c:v>-2.25042633186271E-2</c:v>
                </c:pt>
                <c:pt idx="2762">
                  <c:v>-2.1766560954021501E-2</c:v>
                </c:pt>
                <c:pt idx="2763">
                  <c:v>-9.2969878539483908E-3</c:v>
                </c:pt>
                <c:pt idx="2764">
                  <c:v>8.0336988249251598E-4</c:v>
                </c:pt>
                <c:pt idx="2765">
                  <c:v>1.3375032515528301E-3</c:v>
                </c:pt>
                <c:pt idx="2766">
                  <c:v>-1.4377035758839599E-3</c:v>
                </c:pt>
                <c:pt idx="2767">
                  <c:v>1.44011238145041E-3</c:v>
                </c:pt>
                <c:pt idx="2768">
                  <c:v>9.1617358969540794E-3</c:v>
                </c:pt>
                <c:pt idx="2769">
                  <c:v>1.32453425540802E-2</c:v>
                </c:pt>
                <c:pt idx="2770">
                  <c:v>9.65799754542521E-3</c:v>
                </c:pt>
                <c:pt idx="2771">
                  <c:v>4.5038558167669E-3</c:v>
                </c:pt>
                <c:pt idx="2772">
                  <c:v>4.0849935437650298E-3</c:v>
                </c:pt>
                <c:pt idx="2773">
                  <c:v>8.0990407104904894E-3</c:v>
                </c:pt>
                <c:pt idx="2774">
                  <c:v>9.1830431092446499E-3</c:v>
                </c:pt>
                <c:pt idx="2775">
                  <c:v>4.7330072131048498E-3</c:v>
                </c:pt>
                <c:pt idx="2776">
                  <c:v>-1.89617400522961E-3</c:v>
                </c:pt>
                <c:pt idx="2777">
                  <c:v>-4.9392583899038004E-3</c:v>
                </c:pt>
                <c:pt idx="2778">
                  <c:v>-3.4669229669420502E-3</c:v>
                </c:pt>
                <c:pt idx="2779">
                  <c:v>-2.18876617878254E-4</c:v>
                </c:pt>
                <c:pt idx="2780">
                  <c:v>4.4368376260831297E-3</c:v>
                </c:pt>
                <c:pt idx="2781">
                  <c:v>1.1608285941293E-2</c:v>
                </c:pt>
                <c:pt idx="2782">
                  <c:v>1.8700621761447499E-2</c:v>
                </c:pt>
                <c:pt idx="2783">
                  <c:v>1.96997419559229E-2</c:v>
                </c:pt>
                <c:pt idx="2784">
                  <c:v>1.0749184104552801E-2</c:v>
                </c:pt>
                <c:pt idx="2785">
                  <c:v>-2.4620479605660102E-3</c:v>
                </c:pt>
                <c:pt idx="2786">
                  <c:v>-1.1384380042089E-2</c:v>
                </c:pt>
                <c:pt idx="2787">
                  <c:v>-1.10787400726496E-2</c:v>
                </c:pt>
                <c:pt idx="2788">
                  <c:v>-6.6485752174429398E-3</c:v>
                </c:pt>
                <c:pt idx="2789">
                  <c:v>-3.81377994470612E-3</c:v>
                </c:pt>
                <c:pt idx="2790">
                  <c:v>-3.8311710956304402E-3</c:v>
                </c:pt>
                <c:pt idx="2791">
                  <c:v>-2.6295784539591802E-3</c:v>
                </c:pt>
                <c:pt idx="2792">
                  <c:v>-7.4336544946358805E-4</c:v>
                </c:pt>
                <c:pt idx="2793">
                  <c:v>-1.51501427526812E-3</c:v>
                </c:pt>
                <c:pt idx="2794">
                  <c:v>-7.2869972831119999E-3</c:v>
                </c:pt>
                <c:pt idx="2795">
                  <c:v>-1.3157918853199699E-2</c:v>
                </c:pt>
                <c:pt idx="2796">
                  <c:v>-1.29916120789157E-2</c:v>
                </c:pt>
                <c:pt idx="2797">
                  <c:v>-6.0994828446720396E-3</c:v>
                </c:pt>
                <c:pt idx="2798">
                  <c:v>8.5966506163890103E-4</c:v>
                </c:pt>
                <c:pt idx="2799">
                  <c:v>3.3647460074698E-3</c:v>
                </c:pt>
                <c:pt idx="2800">
                  <c:v>3.2329089711084602E-3</c:v>
                </c:pt>
                <c:pt idx="2801">
                  <c:v>6.5438263220189202E-3</c:v>
                </c:pt>
                <c:pt idx="2802">
                  <c:v>1.27445702209998E-2</c:v>
                </c:pt>
                <c:pt idx="2803">
                  <c:v>1.61481144497286E-2</c:v>
                </c:pt>
                <c:pt idx="2804">
                  <c:v>1.24157875535212E-2</c:v>
                </c:pt>
                <c:pt idx="2805">
                  <c:v>5.4153118211779502E-3</c:v>
                </c:pt>
                <c:pt idx="2806">
                  <c:v>1.76070024294725E-3</c:v>
                </c:pt>
                <c:pt idx="2807">
                  <c:v>2.7770246847524699E-3</c:v>
                </c:pt>
                <c:pt idx="2808">
                  <c:v>4.6396881724140998E-3</c:v>
                </c:pt>
                <c:pt idx="2809">
                  <c:v>3.0181240529066999E-3</c:v>
                </c:pt>
                <c:pt idx="2810" formatCode="0.00E+00">
                  <c:v>1.88065865324532E-5</c:v>
                </c:pt>
                <c:pt idx="2811">
                  <c:v>-9.3047238379671197E-4</c:v>
                </c:pt>
                <c:pt idx="2812">
                  <c:v>8.1938837166688802E-4</c:v>
                </c:pt>
                <c:pt idx="2813">
                  <c:v>2.0396627575177302E-3</c:v>
                </c:pt>
                <c:pt idx="2814">
                  <c:v>1.19799852307304E-3</c:v>
                </c:pt>
                <c:pt idx="2815" formatCode="0.00E+00">
                  <c:v>6.5212740631687596E-5</c:v>
                </c:pt>
                <c:pt idx="2816">
                  <c:v>2.9313795394884403E-4</c:v>
                </c:pt>
                <c:pt idx="2817">
                  <c:v>4.1721985190448899E-4</c:v>
                </c:pt>
                <c:pt idx="2818">
                  <c:v>-2.1821114707031202E-3</c:v>
                </c:pt>
                <c:pt idx="2819">
                  <c:v>-5.0704912253716804E-3</c:v>
                </c:pt>
                <c:pt idx="2820">
                  <c:v>-3.4847465451686801E-3</c:v>
                </c:pt>
                <c:pt idx="2821">
                  <c:v>2.7712439360459001E-3</c:v>
                </c:pt>
                <c:pt idx="2822">
                  <c:v>6.7163394886213803E-3</c:v>
                </c:pt>
                <c:pt idx="2823">
                  <c:v>3.3025036295490401E-3</c:v>
                </c:pt>
                <c:pt idx="2824">
                  <c:v>-3.3173830512106999E-3</c:v>
                </c:pt>
                <c:pt idx="2825">
                  <c:v>-3.23181950234833E-3</c:v>
                </c:pt>
                <c:pt idx="2826">
                  <c:v>6.3338027877058098E-3</c:v>
                </c:pt>
                <c:pt idx="2827">
                  <c:v>1.5002041742593701E-2</c:v>
                </c:pt>
                <c:pt idx="2828">
                  <c:v>1.01022144687278E-2</c:v>
                </c:pt>
                <c:pt idx="2829">
                  <c:v>-7.10165937993477E-3</c:v>
                </c:pt>
                <c:pt idx="2830">
                  <c:v>-1.9969636668153899E-2</c:v>
                </c:pt>
                <c:pt idx="2831">
                  <c:v>-1.54074380645803E-2</c:v>
                </c:pt>
                <c:pt idx="2832">
                  <c:v>1.07226565998371E-3</c:v>
                </c:pt>
                <c:pt idx="2833">
                  <c:v>1.1371793090384301E-2</c:v>
                </c:pt>
                <c:pt idx="2834">
                  <c:v>6.2471249577984601E-3</c:v>
                </c:pt>
                <c:pt idx="2835">
                  <c:v>-4.7936593381250302E-3</c:v>
                </c:pt>
                <c:pt idx="2836">
                  <c:v>-6.6449357985473804E-3</c:v>
                </c:pt>
                <c:pt idx="2837">
                  <c:v>2.45598747797673E-3</c:v>
                </c:pt>
                <c:pt idx="2838">
                  <c:v>1.01548297388264E-2</c:v>
                </c:pt>
                <c:pt idx="2839">
                  <c:v>6.5141471475173296E-3</c:v>
                </c:pt>
                <c:pt idx="2840">
                  <c:v>-2.51713575614281E-3</c:v>
                </c:pt>
                <c:pt idx="2841">
                  <c:v>-3.8547796783439201E-3</c:v>
                </c:pt>
                <c:pt idx="2842">
                  <c:v>5.1412007422563999E-3</c:v>
                </c:pt>
                <c:pt idx="2843">
                  <c:v>1.20187899805922E-2</c:v>
                </c:pt>
                <c:pt idx="2844">
                  <c:v>5.7447386366438003E-3</c:v>
                </c:pt>
                <c:pt idx="2845">
                  <c:v>-8.4244380138834007E-3</c:v>
                </c:pt>
                <c:pt idx="2846">
                  <c:v>-1.50015138826507E-2</c:v>
                </c:pt>
                <c:pt idx="2847">
                  <c:v>-7.54997994268174E-3</c:v>
                </c:pt>
                <c:pt idx="2848">
                  <c:v>3.8882684412678802E-3</c:v>
                </c:pt>
                <c:pt idx="2849">
                  <c:v>5.4039673713050301E-3</c:v>
                </c:pt>
                <c:pt idx="2850">
                  <c:v>-3.6009427293087698E-3</c:v>
                </c:pt>
                <c:pt idx="2851">
                  <c:v>-9.4493357747627502E-3</c:v>
                </c:pt>
                <c:pt idx="2852">
                  <c:v>-2.7846518432700501E-3</c:v>
                </c:pt>
                <c:pt idx="2853">
                  <c:v>1.00386219167059E-2</c:v>
                </c:pt>
                <c:pt idx="2854">
                  <c:v>1.4192271830434601E-2</c:v>
                </c:pt>
                <c:pt idx="2855">
                  <c:v>6.7010783567787897E-3</c:v>
                </c:pt>
                <c:pt idx="2856">
                  <c:v>-2.4304861297624099E-3</c:v>
                </c:pt>
                <c:pt idx="2857">
                  <c:v>-2.1089772571578399E-3</c:v>
                </c:pt>
                <c:pt idx="2858">
                  <c:v>4.5671165180358299E-3</c:v>
                </c:pt>
                <c:pt idx="2859">
                  <c:v>6.50384176377246E-3</c:v>
                </c:pt>
                <c:pt idx="2860">
                  <c:v>-8.2065052190700202E-4</c:v>
                </c:pt>
                <c:pt idx="2861">
                  <c:v>-8.5724907437757895E-3</c:v>
                </c:pt>
                <c:pt idx="2862">
                  <c:v>-7.3914755327114104E-3</c:v>
                </c:pt>
                <c:pt idx="2863">
                  <c:v>1.39233131780291E-3</c:v>
                </c:pt>
                <c:pt idx="2864">
                  <c:v>6.06816621501567E-3</c:v>
                </c:pt>
                <c:pt idx="2865">
                  <c:v>1.45410119233033E-3</c:v>
                </c:pt>
                <c:pt idx="2866">
                  <c:v>-5.8331256152253704E-3</c:v>
                </c:pt>
                <c:pt idx="2867">
                  <c:v>-5.1990661127536801E-3</c:v>
                </c:pt>
                <c:pt idx="2868">
                  <c:v>1.9738613897207599E-3</c:v>
                </c:pt>
                <c:pt idx="2869">
                  <c:v>6.0022799308577903E-3</c:v>
                </c:pt>
                <c:pt idx="2870">
                  <c:v>7.9702843901236398E-4</c:v>
                </c:pt>
                <c:pt idx="2871">
                  <c:v>-6.0316884581983502E-3</c:v>
                </c:pt>
                <c:pt idx="2872">
                  <c:v>-3.1269844116891899E-3</c:v>
                </c:pt>
                <c:pt idx="2873">
                  <c:v>1.0156992677834801E-2</c:v>
                </c:pt>
                <c:pt idx="2874">
                  <c:v>1.9440417662505701E-2</c:v>
                </c:pt>
                <c:pt idx="2875">
                  <c:v>1.23778635282711E-2</c:v>
                </c:pt>
                <c:pt idx="2876">
                  <c:v>-5.6222796103816298E-3</c:v>
                </c:pt>
                <c:pt idx="2877">
                  <c:v>-1.60310681825045E-2</c:v>
                </c:pt>
                <c:pt idx="2878">
                  <c:v>-7.05513648113976E-3</c:v>
                </c:pt>
                <c:pt idx="2879">
                  <c:v>1.25171159212234E-2</c:v>
                </c:pt>
                <c:pt idx="2880">
                  <c:v>2.1995814585872599E-2</c:v>
                </c:pt>
                <c:pt idx="2881">
                  <c:v>1.07914375784448E-2</c:v>
                </c:pt>
                <c:pt idx="2882">
                  <c:v>-9.7640162475262793E-3</c:v>
                </c:pt>
                <c:pt idx="2883">
                  <c:v>-2.01524960164336E-2</c:v>
                </c:pt>
                <c:pt idx="2884">
                  <c:v>-1.1899721485669699E-2</c:v>
                </c:pt>
                <c:pt idx="2885">
                  <c:v>5.3653189171704099E-3</c:v>
                </c:pt>
                <c:pt idx="2886">
                  <c:v>1.6196161040709301E-2</c:v>
                </c:pt>
                <c:pt idx="2887">
                  <c:v>1.35344248274544E-2</c:v>
                </c:pt>
                <c:pt idx="2888">
                  <c:v>4.0507888792071702E-3</c:v>
                </c:pt>
                <c:pt idx="2889">
                  <c:v>-2.87084820526858E-3</c:v>
                </c:pt>
                <c:pt idx="2890">
                  <c:v>-4.1372326949412602E-3</c:v>
                </c:pt>
                <c:pt idx="2891">
                  <c:v>-2.4203868373878301E-3</c:v>
                </c:pt>
                <c:pt idx="2892">
                  <c:v>2.4532978343379101E-4</c:v>
                </c:pt>
                <c:pt idx="2893">
                  <c:v>3.40853059309487E-3</c:v>
                </c:pt>
                <c:pt idx="2894">
                  <c:v>6.8913051997541303E-3</c:v>
                </c:pt>
                <c:pt idx="2895">
                  <c:v>7.3306055090784101E-3</c:v>
                </c:pt>
                <c:pt idx="2896">
                  <c:v>2.4675932193273099E-3</c:v>
                </c:pt>
                <c:pt idx="2897">
                  <c:v>-5.2289557328381196E-3</c:v>
                </c:pt>
                <c:pt idx="2898">
                  <c:v>-8.2023456321968502E-3</c:v>
                </c:pt>
                <c:pt idx="2899">
                  <c:v>-2.18601148430245E-3</c:v>
                </c:pt>
                <c:pt idx="2900">
                  <c:v>8.2327129504990992E-3</c:v>
                </c:pt>
                <c:pt idx="2901">
                  <c:v>1.4278732267914601E-2</c:v>
                </c:pt>
                <c:pt idx="2902">
                  <c:v>1.17015065777804E-2</c:v>
                </c:pt>
                <c:pt idx="2903">
                  <c:v>5.44403906686893E-3</c:v>
                </c:pt>
                <c:pt idx="2904">
                  <c:v>3.1749735836659899E-3</c:v>
                </c:pt>
                <c:pt idx="2905">
                  <c:v>6.7161386838446397E-3</c:v>
                </c:pt>
                <c:pt idx="2906">
                  <c:v>1.0743414882735501E-2</c:v>
                </c:pt>
                <c:pt idx="2907">
                  <c:v>8.7593400713245201E-3</c:v>
                </c:pt>
                <c:pt idx="2908">
                  <c:v>1.8083120865650601E-3</c:v>
                </c:pt>
                <c:pt idx="2909">
                  <c:v>-4.0483842453736298E-3</c:v>
                </c:pt>
                <c:pt idx="2910">
                  <c:v>-3.6506238581330598E-3</c:v>
                </c:pt>
                <c:pt idx="2911">
                  <c:v>-4.9492658360865795E-4</c:v>
                </c:pt>
                <c:pt idx="2912">
                  <c:v>-1.18983755799075E-4</c:v>
                </c:pt>
                <c:pt idx="2913">
                  <c:v>-3.8588183032097498E-3</c:v>
                </c:pt>
                <c:pt idx="2914">
                  <c:v>-5.20351552556279E-3</c:v>
                </c:pt>
                <c:pt idx="2915">
                  <c:v>5.16418818118691E-4</c:v>
                </c:pt>
                <c:pt idx="2916">
                  <c:v>1.10945105209627E-2</c:v>
                </c:pt>
                <c:pt idx="2917">
                  <c:v>1.8126478517869599E-2</c:v>
                </c:pt>
                <c:pt idx="2918">
                  <c:v>1.5667218006656498E-2</c:v>
                </c:pt>
                <c:pt idx="2919">
                  <c:v>6.6937382014250098E-3</c:v>
                </c:pt>
                <c:pt idx="2920">
                  <c:v>-2.5166088057472898E-4</c:v>
                </c:pt>
                <c:pt idx="2921">
                  <c:v>-2.41023089886575E-4</c:v>
                </c:pt>
                <c:pt idx="2922">
                  <c:v>2.1201353066012101E-3</c:v>
                </c:pt>
                <c:pt idx="2923">
                  <c:v>1.4078486151943501E-3</c:v>
                </c:pt>
                <c:pt idx="2924">
                  <c:v>-2.4728994459208399E-3</c:v>
                </c:pt>
                <c:pt idx="2925">
                  <c:v>-3.9417712443687303E-3</c:v>
                </c:pt>
                <c:pt idx="2926">
                  <c:v>-1.43746098652181E-3</c:v>
                </c:pt>
                <c:pt idx="2927">
                  <c:v>1.8548696424890501E-4</c:v>
                </c:pt>
                <c:pt idx="2928">
                  <c:v>-5.8316036663352399E-3</c:v>
                </c:pt>
                <c:pt idx="2929">
                  <c:v>-1.7593058994575798E-2</c:v>
                </c:pt>
                <c:pt idx="2930">
                  <c:v>-2.2859062057296299E-2</c:v>
                </c:pt>
                <c:pt idx="2931">
                  <c:v>-1.33114805729171E-2</c:v>
                </c:pt>
                <c:pt idx="2932">
                  <c:v>5.6170606359706903E-3</c:v>
                </c:pt>
                <c:pt idx="2933">
                  <c:v>1.7278092231113699E-2</c:v>
                </c:pt>
                <c:pt idx="2934">
                  <c:v>1.16557631976941E-2</c:v>
                </c:pt>
                <c:pt idx="2935">
                  <c:v>-4.84574186699632E-3</c:v>
                </c:pt>
                <c:pt idx="2936">
                  <c:v>-1.5673381098120501E-2</c:v>
                </c:pt>
                <c:pt idx="2937">
                  <c:v>-1.1297636296172401E-2</c:v>
                </c:pt>
                <c:pt idx="2938">
                  <c:v>1.1401330584662E-3</c:v>
                </c:pt>
                <c:pt idx="2939">
                  <c:v>8.8590950634940407E-3</c:v>
                </c:pt>
                <c:pt idx="2940">
                  <c:v>6.6150956435942296E-3</c:v>
                </c:pt>
                <c:pt idx="2941">
                  <c:v>4.40145409896451E-4</c:v>
                </c:pt>
                <c:pt idx="2942">
                  <c:v>-1.96679412990327E-3</c:v>
                </c:pt>
                <c:pt idx="2943">
                  <c:v>4.7418191071230999E-4</c:v>
                </c:pt>
                <c:pt idx="2944">
                  <c:v>2.4073502985859198E-3</c:v>
                </c:pt>
                <c:pt idx="2945">
                  <c:v>5.0632481721521504E-4</c:v>
                </c:pt>
                <c:pt idx="2946">
                  <c:v>-2.6999776617573101E-3</c:v>
                </c:pt>
                <c:pt idx="2947">
                  <c:v>-2.5023348290448499E-3</c:v>
                </c:pt>
                <c:pt idx="2948" formatCode="0.00E+00">
                  <c:v>5.2782277473999198E-5</c:v>
                </c:pt>
                <c:pt idx="2949">
                  <c:v>2.8724679293150399E-4</c:v>
                </c:pt>
                <c:pt idx="2950">
                  <c:v>-3.7271663011314601E-3</c:v>
                </c:pt>
                <c:pt idx="2951">
                  <c:v>-6.8204064965627902E-3</c:v>
                </c:pt>
                <c:pt idx="2952">
                  <c:v>-3.8737119362195799E-3</c:v>
                </c:pt>
                <c:pt idx="2953">
                  <c:v>4.48317510465218E-3</c:v>
                </c:pt>
                <c:pt idx="2954">
                  <c:v>1.01274389820393E-2</c:v>
                </c:pt>
                <c:pt idx="2955">
                  <c:v>6.4853678749303596E-3</c:v>
                </c:pt>
                <c:pt idx="2956">
                  <c:v>-3.5625645634872901E-3</c:v>
                </c:pt>
                <c:pt idx="2957">
                  <c:v>-1.01065301186152E-2</c:v>
                </c:pt>
                <c:pt idx="2958">
                  <c:v>-5.7518092240440499E-3</c:v>
                </c:pt>
                <c:pt idx="2959">
                  <c:v>5.6383135660093703E-3</c:v>
                </c:pt>
                <c:pt idx="2960">
                  <c:v>1.4709152190334999E-2</c:v>
                </c:pt>
                <c:pt idx="2961">
                  <c:v>1.36580814334705E-2</c:v>
                </c:pt>
                <c:pt idx="2962">
                  <c:v>5.2324031504965302E-3</c:v>
                </c:pt>
                <c:pt idx="2963">
                  <c:v>-3.0858526983351701E-3</c:v>
                </c:pt>
                <c:pt idx="2964">
                  <c:v>-6.6256481274071201E-3</c:v>
                </c:pt>
                <c:pt idx="2965">
                  <c:v>-7.3954434707996404E-3</c:v>
                </c:pt>
                <c:pt idx="2966">
                  <c:v>-8.6258270314868192E-3</c:v>
                </c:pt>
                <c:pt idx="2967">
                  <c:v>-8.9925399221281004E-3</c:v>
                </c:pt>
                <c:pt idx="2968">
                  <c:v>-5.9709149419798603E-3</c:v>
                </c:pt>
                <c:pt idx="2969" formatCode="0.00E+00">
                  <c:v>7.9845790903942495E-5</c:v>
                </c:pt>
                <c:pt idx="2970">
                  <c:v>2.9591937468008999E-3</c:v>
                </c:pt>
                <c:pt idx="2971">
                  <c:v>-1.3002127985023101E-3</c:v>
                </c:pt>
                <c:pt idx="2972">
                  <c:v>-7.8537265802689198E-3</c:v>
                </c:pt>
                <c:pt idx="2973">
                  <c:v>-7.6269068928602798E-3</c:v>
                </c:pt>
                <c:pt idx="2974">
                  <c:v>2.3065185013535299E-3</c:v>
                </c:pt>
                <c:pt idx="2975">
                  <c:v>1.12305691590419E-2</c:v>
                </c:pt>
                <c:pt idx="2976">
                  <c:v>7.7998308264576903E-3</c:v>
                </c:pt>
                <c:pt idx="2977">
                  <c:v>-7.1937745681229896E-3</c:v>
                </c:pt>
                <c:pt idx="2978">
                  <c:v>-1.7332106918262299E-2</c:v>
                </c:pt>
                <c:pt idx="2979">
                  <c:v>-1.0355162109281699E-2</c:v>
                </c:pt>
                <c:pt idx="2980">
                  <c:v>7.9649278059552506E-3</c:v>
                </c:pt>
                <c:pt idx="2981">
                  <c:v>1.9628957953213601E-2</c:v>
                </c:pt>
                <c:pt idx="2982">
                  <c:v>1.38293160199859E-2</c:v>
                </c:pt>
                <c:pt idx="2983">
                  <c:v>-1.1255464064733E-3</c:v>
                </c:pt>
                <c:pt idx="2984">
                  <c:v>-8.5772536728603507E-3</c:v>
                </c:pt>
                <c:pt idx="2985">
                  <c:v>-2.61657092991498E-3</c:v>
                </c:pt>
                <c:pt idx="2986">
                  <c:v>5.8575720755523596E-3</c:v>
                </c:pt>
                <c:pt idx="2987">
                  <c:v>4.6966925651806997E-3</c:v>
                </c:pt>
                <c:pt idx="2988">
                  <c:v>-4.0658342972736301E-3</c:v>
                </c:pt>
                <c:pt idx="2989">
                  <c:v>-8.2754273015532703E-3</c:v>
                </c:pt>
                <c:pt idx="2990">
                  <c:v>-1.9951667966769402E-3</c:v>
                </c:pt>
                <c:pt idx="2991">
                  <c:v>5.6563225908538598E-3</c:v>
                </c:pt>
                <c:pt idx="2992">
                  <c:v>2.2776150230001601E-3</c:v>
                </c:pt>
                <c:pt idx="2993">
                  <c:v>-1.0954425500033199E-2</c:v>
                </c:pt>
                <c:pt idx="2994">
                  <c:v>-1.9717932035383599E-2</c:v>
                </c:pt>
                <c:pt idx="2995">
                  <c:v>-1.3268014401139399E-2</c:v>
                </c:pt>
                <c:pt idx="2996">
                  <c:v>1.8293921137915699E-3</c:v>
                </c:pt>
                <c:pt idx="2997">
                  <c:v>9.4964445602994593E-3</c:v>
                </c:pt>
                <c:pt idx="2998">
                  <c:v>1.82934059573064E-3</c:v>
                </c:pt>
                <c:pt idx="2999">
                  <c:v>-1.18342559574218E-2</c:v>
                </c:pt>
                <c:pt idx="3000">
                  <c:v>-1.66142096194303E-2</c:v>
                </c:pt>
                <c:pt idx="3001">
                  <c:v>-8.7981132233489693E-3</c:v>
                </c:pt>
                <c:pt idx="3002">
                  <c:v>1.4302554849124501E-3</c:v>
                </c:pt>
                <c:pt idx="3003">
                  <c:v>3.6942222460030899E-3</c:v>
                </c:pt>
                <c:pt idx="3004">
                  <c:v>-5.6693055491739198E-4</c:v>
                </c:pt>
                <c:pt idx="3005">
                  <c:v>-1.8819251655116599E-3</c:v>
                </c:pt>
                <c:pt idx="3006">
                  <c:v>4.5095870272471202E-3</c:v>
                </c:pt>
                <c:pt idx="3007">
                  <c:v>1.2166200323334901E-2</c:v>
                </c:pt>
                <c:pt idx="3008">
                  <c:v>1.24073562198968E-2</c:v>
                </c:pt>
                <c:pt idx="3009">
                  <c:v>3.76457551678733E-3</c:v>
                </c:pt>
                <c:pt idx="3010">
                  <c:v>-5.01751268680912E-3</c:v>
                </c:pt>
                <c:pt idx="3011">
                  <c:v>-6.0814516358240504E-3</c:v>
                </c:pt>
                <c:pt idx="3012">
                  <c:v>-1.7542438707149999E-4</c:v>
                </c:pt>
                <c:pt idx="3013">
                  <c:v>4.4486884374559596E-3</c:v>
                </c:pt>
                <c:pt idx="3014">
                  <c:v>1.4203233262708699E-3</c:v>
                </c:pt>
                <c:pt idx="3015">
                  <c:v>-5.9822839719101701E-3</c:v>
                </c:pt>
                <c:pt idx="3016">
                  <c:v>-9.6487091567908998E-3</c:v>
                </c:pt>
                <c:pt idx="3017">
                  <c:v>-4.3326687913089901E-3</c:v>
                </c:pt>
                <c:pt idx="3018">
                  <c:v>6.0220263107407098E-3</c:v>
                </c:pt>
                <c:pt idx="3019">
                  <c:v>1.29120076780243E-2</c:v>
                </c:pt>
                <c:pt idx="3020">
                  <c:v>1.0794578073197E-2</c:v>
                </c:pt>
                <c:pt idx="3021">
                  <c:v>2.2338506281326899E-3</c:v>
                </c:pt>
                <c:pt idx="3022">
                  <c:v>-4.7936274055689204E-3</c:v>
                </c:pt>
                <c:pt idx="3023">
                  <c:v>-4.6726797751104202E-3</c:v>
                </c:pt>
                <c:pt idx="3024">
                  <c:v>6.1280183235461801E-4</c:v>
                </c:pt>
                <c:pt idx="3025">
                  <c:v>5.3687287321124502E-3</c:v>
                </c:pt>
                <c:pt idx="3026">
                  <c:v>5.2686895455965202E-3</c:v>
                </c:pt>
                <c:pt idx="3027">
                  <c:v>2.8357575009572201E-3</c:v>
                </c:pt>
                <c:pt idx="3028">
                  <c:v>2.4907579018160399E-3</c:v>
                </c:pt>
                <c:pt idx="3029">
                  <c:v>4.6264081833967902E-3</c:v>
                </c:pt>
                <c:pt idx="3030">
                  <c:v>4.6304657187355401E-3</c:v>
                </c:pt>
                <c:pt idx="3031" formatCode="0.00E+00">
                  <c:v>-6.0467447862648798E-5</c:v>
                </c:pt>
                <c:pt idx="3032">
                  <c:v>-6.1183590014746098E-3</c:v>
                </c:pt>
                <c:pt idx="3033">
                  <c:v>-7.0818764579882497E-3</c:v>
                </c:pt>
                <c:pt idx="3034">
                  <c:v>-9.3184240733691095E-4</c:v>
                </c:pt>
                <c:pt idx="3035">
                  <c:v>6.1896326781670499E-3</c:v>
                </c:pt>
                <c:pt idx="3036">
                  <c:v>6.3733768417855901E-3</c:v>
                </c:pt>
                <c:pt idx="3037">
                  <c:v>7.3244820053318198E-4</c:v>
                </c:pt>
                <c:pt idx="3038">
                  <c:v>-2.59396655641982E-3</c:v>
                </c:pt>
                <c:pt idx="3039">
                  <c:v>2.0780096235849502E-3</c:v>
                </c:pt>
                <c:pt idx="3040">
                  <c:v>9.7216339187384902E-3</c:v>
                </c:pt>
                <c:pt idx="3041">
                  <c:v>1.1477312219256399E-2</c:v>
                </c:pt>
                <c:pt idx="3042">
                  <c:v>4.0444510846494204E-3</c:v>
                </c:pt>
                <c:pt idx="3043">
                  <c:v>-4.3501878149257503E-3</c:v>
                </c:pt>
                <c:pt idx="3044">
                  <c:v>-5.5705151151362797E-3</c:v>
                </c:pt>
                <c:pt idx="3045">
                  <c:v>-1.62814223027977E-3</c:v>
                </c:pt>
                <c:pt idx="3046">
                  <c:v>-1.0088800512010501E-3</c:v>
                </c:pt>
                <c:pt idx="3047">
                  <c:v>-6.51150748698082E-3</c:v>
                </c:pt>
                <c:pt idx="3048">
                  <c:v>-9.9544290193762201E-3</c:v>
                </c:pt>
                <c:pt idx="3049">
                  <c:v>-3.44210583143632E-3</c:v>
                </c:pt>
                <c:pt idx="3050">
                  <c:v>8.9750108754607597E-3</c:v>
                </c:pt>
                <c:pt idx="3051">
                  <c:v>1.29665410065407E-2</c:v>
                </c:pt>
                <c:pt idx="3052">
                  <c:v>1.66569442074105E-3</c:v>
                </c:pt>
                <c:pt idx="3053">
                  <c:v>-1.33006343108005E-2</c:v>
                </c:pt>
                <c:pt idx="3054">
                  <c:v>-1.4728326542538301E-2</c:v>
                </c:pt>
                <c:pt idx="3055">
                  <c:v>-2.0930438547887599E-3</c:v>
                </c:pt>
                <c:pt idx="3056">
                  <c:v>8.2778871389797004E-3</c:v>
                </c:pt>
                <c:pt idx="3057">
                  <c:v>1.5266869841589199E-3</c:v>
                </c:pt>
                <c:pt idx="3058">
                  <c:v>-1.5813349567016698E-2</c:v>
                </c:pt>
                <c:pt idx="3059">
                  <c:v>-2.2492315296446599E-2</c:v>
                </c:pt>
                <c:pt idx="3060">
                  <c:v>-7.24590921824954E-3</c:v>
                </c:pt>
                <c:pt idx="3061">
                  <c:v>1.56664276314675E-2</c:v>
                </c:pt>
                <c:pt idx="3062">
                  <c:v>2.1660373871905898E-2</c:v>
                </c:pt>
                <c:pt idx="3063">
                  <c:v>5.0555335291853701E-3</c:v>
                </c:pt>
                <c:pt idx="3064">
                  <c:v>-1.50667411670291E-2</c:v>
                </c:pt>
                <c:pt idx="3065">
                  <c:v>-1.6528966830184798E-2</c:v>
                </c:pt>
                <c:pt idx="3066">
                  <c:v>1.3139730103726699E-3</c:v>
                </c:pt>
                <c:pt idx="3067">
                  <c:v>1.8467936865841101E-2</c:v>
                </c:pt>
                <c:pt idx="3068">
                  <c:v>1.87585635570722E-2</c:v>
                </c:pt>
                <c:pt idx="3069">
                  <c:v>5.8573242252622599E-3</c:v>
                </c:pt>
                <c:pt idx="3070">
                  <c:v>-3.26395883525026E-3</c:v>
                </c:pt>
                <c:pt idx="3071">
                  <c:v>-9.0974993613254199E-4</c:v>
                </c:pt>
                <c:pt idx="3072">
                  <c:v>5.4823987552602704E-3</c:v>
                </c:pt>
                <c:pt idx="3073">
                  <c:v>5.2806109589831696E-3</c:v>
                </c:pt>
                <c:pt idx="3074">
                  <c:v>1.15049074937365E-3</c:v>
                </c:pt>
                <c:pt idx="3075">
                  <c:v>2.4261551277049501E-3</c:v>
                </c:pt>
                <c:pt idx="3076">
                  <c:v>1.0560600077275E-2</c:v>
                </c:pt>
                <c:pt idx="3077">
                  <c:v>1.4951693703801399E-2</c:v>
                </c:pt>
                <c:pt idx="3078">
                  <c:v>5.8737767317965199E-3</c:v>
                </c:pt>
                <c:pt idx="3079">
                  <c:v>-1.02386463463534E-2</c:v>
                </c:pt>
                <c:pt idx="3080">
                  <c:v>-1.7747072721951598E-2</c:v>
                </c:pt>
                <c:pt idx="3081">
                  <c:v>-9.0684612767030597E-3</c:v>
                </c:pt>
                <c:pt idx="3082">
                  <c:v>4.0497975212125097E-3</c:v>
                </c:pt>
                <c:pt idx="3083">
                  <c:v>5.5561926893779399E-3</c:v>
                </c:pt>
                <c:pt idx="3084">
                  <c:v>-5.9668092275567998E-3</c:v>
                </c:pt>
                <c:pt idx="3085">
                  <c:v>-1.6128166720260701E-2</c:v>
                </c:pt>
                <c:pt idx="3086">
                  <c:v>-1.1857417788608399E-2</c:v>
                </c:pt>
                <c:pt idx="3087">
                  <c:v>2.6045305869052001E-3</c:v>
                </c:pt>
                <c:pt idx="3088">
                  <c:v>1.2140563708662301E-2</c:v>
                </c:pt>
                <c:pt idx="3089">
                  <c:v>7.9974580011422797E-3</c:v>
                </c:pt>
                <c:pt idx="3090">
                  <c:v>-2.4100020350447198E-3</c:v>
                </c:pt>
                <c:pt idx="3091">
                  <c:v>-7.15030546742354E-3</c:v>
                </c:pt>
                <c:pt idx="3092">
                  <c:v>-4.6795709923705296E-3</c:v>
                </c:pt>
                <c:pt idx="3093">
                  <c:v>-2.9241688127517899E-3</c:v>
                </c:pt>
                <c:pt idx="3094">
                  <c:v>-6.7201984039533301E-3</c:v>
                </c:pt>
                <c:pt idx="3095">
                  <c:v>-9.5889599751361101E-3</c:v>
                </c:pt>
                <c:pt idx="3096">
                  <c:v>-4.4200535236481797E-3</c:v>
                </c:pt>
                <c:pt idx="3097">
                  <c:v>5.7058991428551899E-3</c:v>
                </c:pt>
                <c:pt idx="3098">
                  <c:v>8.1878662857800596E-3</c:v>
                </c:pt>
                <c:pt idx="3099">
                  <c:v>-1.8797739224006499E-3</c:v>
                </c:pt>
                <c:pt idx="3100">
                  <c:v>-1.37722839725742E-2</c:v>
                </c:pt>
                <c:pt idx="3101">
                  <c:v>-1.1525837189953101E-2</c:v>
                </c:pt>
                <c:pt idx="3102">
                  <c:v>6.5720680808766599E-3</c:v>
                </c:pt>
                <c:pt idx="3103">
                  <c:v>2.4885079839993302E-2</c:v>
                </c:pt>
                <c:pt idx="3104">
                  <c:v>2.7030518689640799E-2</c:v>
                </c:pt>
                <c:pt idx="3105">
                  <c:v>1.38652437578908E-2</c:v>
                </c:pt>
                <c:pt idx="3106">
                  <c:v>3.6718775145435002E-4</c:v>
                </c:pt>
                <c:pt idx="3107">
                  <c:v>-2.7864778375632101E-3</c:v>
                </c:pt>
                <c:pt idx="3108">
                  <c:v>5.7451769154569297E-4</c:v>
                </c:pt>
                <c:pt idx="3109">
                  <c:v>1.5777433426775799E-4</c:v>
                </c:pt>
                <c:pt idx="3110">
                  <c:v>-4.6793258012488197E-3</c:v>
                </c:pt>
                <c:pt idx="3111">
                  <c:v>-6.3857349303895299E-3</c:v>
                </c:pt>
                <c:pt idx="3112">
                  <c:v>-6.4439745334425895E-4</c:v>
                </c:pt>
                <c:pt idx="3113">
                  <c:v>5.4645831169477998E-3</c:v>
                </c:pt>
                <c:pt idx="3114">
                  <c:v>2.3496727061412099E-3</c:v>
                </c:pt>
                <c:pt idx="3115">
                  <c:v>-8.3535518979681398E-3</c:v>
                </c:pt>
                <c:pt idx="3116">
                  <c:v>-1.3826481052969899E-2</c:v>
                </c:pt>
                <c:pt idx="3117">
                  <c:v>-5.8930183303284303E-3</c:v>
                </c:pt>
                <c:pt idx="3118">
                  <c:v>7.7478293220424399E-3</c:v>
                </c:pt>
                <c:pt idx="3119">
                  <c:v>1.16052855310968E-2</c:v>
                </c:pt>
                <c:pt idx="3120">
                  <c:v>1.9230096617549701E-3</c:v>
                </c:pt>
                <c:pt idx="3121">
                  <c:v>-9.0177402521982794E-3</c:v>
                </c:pt>
                <c:pt idx="3122">
                  <c:v>-6.7393734777504303E-3</c:v>
                </c:pt>
                <c:pt idx="3123">
                  <c:v>7.4776913706776204E-3</c:v>
                </c:pt>
                <c:pt idx="3124">
                  <c:v>1.8815785996373801E-2</c:v>
                </c:pt>
                <c:pt idx="3125">
                  <c:v>1.53112734908328E-2</c:v>
                </c:pt>
                <c:pt idx="3126">
                  <c:v>1.2220752457438499E-3</c:v>
                </c:pt>
                <c:pt idx="3127">
                  <c:v>-9.1614632281082995E-3</c:v>
                </c:pt>
                <c:pt idx="3128">
                  <c:v>-7.7842689679978299E-3</c:v>
                </c:pt>
                <c:pt idx="3129">
                  <c:v>1.0347445295328E-3</c:v>
                </c:pt>
                <c:pt idx="3130">
                  <c:v>7.1451000485576802E-3</c:v>
                </c:pt>
                <c:pt idx="3131">
                  <c:v>8.1007463694863606E-3</c:v>
                </c:pt>
                <c:pt idx="3132">
                  <c:v>6.0347815353369904E-3</c:v>
                </c:pt>
                <c:pt idx="3133">
                  <c:v>4.1272786267047999E-3</c:v>
                </c:pt>
                <c:pt idx="3134">
                  <c:v>9.825233044296949E-4</c:v>
                </c:pt>
                <c:pt idx="3135">
                  <c:v>-3.3777697862166301E-3</c:v>
                </c:pt>
                <c:pt idx="3136">
                  <c:v>-5.4953657729293901E-3</c:v>
                </c:pt>
                <c:pt idx="3137">
                  <c:v>-1.8717634869827001E-3</c:v>
                </c:pt>
                <c:pt idx="3138">
                  <c:v>5.1752399952871399E-3</c:v>
                </c:pt>
                <c:pt idx="3139">
                  <c:v>7.1800640311996504E-3</c:v>
                </c:pt>
                <c:pt idx="3140">
                  <c:v>1.00265214434871E-3</c:v>
                </c:pt>
                <c:pt idx="3141">
                  <c:v>-8.2975205272227195E-3</c:v>
                </c:pt>
                <c:pt idx="3142">
                  <c:v>-1.06989865243769E-2</c:v>
                </c:pt>
                <c:pt idx="3143">
                  <c:v>-3.73906783449312E-3</c:v>
                </c:pt>
                <c:pt idx="3144">
                  <c:v>6.5150961518239299E-3</c:v>
                </c:pt>
                <c:pt idx="3145">
                  <c:v>1.1439223219488599E-2</c:v>
                </c:pt>
                <c:pt idx="3146">
                  <c:v>9.5867069949325204E-3</c:v>
                </c:pt>
                <c:pt idx="3147">
                  <c:v>5.7605302102020899E-3</c:v>
                </c:pt>
                <c:pt idx="3148">
                  <c:v>4.0252221068681204E-3</c:v>
                </c:pt>
                <c:pt idx="3149">
                  <c:v>3.6547629399809201E-3</c:v>
                </c:pt>
                <c:pt idx="3150">
                  <c:v>1.07252143860436E-3</c:v>
                </c:pt>
                <c:pt idx="3151">
                  <c:v>-4.78918547243739E-3</c:v>
                </c:pt>
                <c:pt idx="3152">
                  <c:v>-1.0196418292911E-2</c:v>
                </c:pt>
                <c:pt idx="3153">
                  <c:v>-1.1512456656764401E-2</c:v>
                </c:pt>
                <c:pt idx="3154">
                  <c:v>-7.9813583268383108E-3</c:v>
                </c:pt>
                <c:pt idx="3155">
                  <c:v>-1.55318160107506E-3</c:v>
                </c:pt>
                <c:pt idx="3156">
                  <c:v>5.7288072402208396E-3</c:v>
                </c:pt>
                <c:pt idx="3157">
                  <c:v>1.07159518994797E-2</c:v>
                </c:pt>
                <c:pt idx="3158">
                  <c:v>1.19664278068407E-2</c:v>
                </c:pt>
                <c:pt idx="3159">
                  <c:v>9.4681552994809095E-3</c:v>
                </c:pt>
                <c:pt idx="3160">
                  <c:v>5.5660497431228497E-3</c:v>
                </c:pt>
                <c:pt idx="3161">
                  <c:v>2.4158744961857901E-3</c:v>
                </c:pt>
                <c:pt idx="3162">
                  <c:v>1.0035028312577799E-3</c:v>
                </c:pt>
                <c:pt idx="3163" formatCode="0.00E+00">
                  <c:v>-7.9025399040165897E-5</c:v>
                </c:pt>
                <c:pt idx="3164">
                  <c:v>-1.01092426424281E-3</c:v>
                </c:pt>
                <c:pt idx="3165">
                  <c:v>2.6786747298465597E-4</c:v>
                </c:pt>
                <c:pt idx="3166">
                  <c:v>4.3484074651906996E-3</c:v>
                </c:pt>
                <c:pt idx="3167">
                  <c:v>7.9986898242975397E-3</c:v>
                </c:pt>
                <c:pt idx="3168">
                  <c:v>6.78685770751927E-3</c:v>
                </c:pt>
                <c:pt idx="3169">
                  <c:v>1.10145437026724E-3</c:v>
                </c:pt>
                <c:pt idx="3170">
                  <c:v>-1.45493428511181E-3</c:v>
                </c:pt>
                <c:pt idx="3171">
                  <c:v>4.8019749349201002E-3</c:v>
                </c:pt>
                <c:pt idx="3172">
                  <c:v>1.6034252630974001E-2</c:v>
                </c:pt>
                <c:pt idx="3173">
                  <c:v>2.0387873496560498E-2</c:v>
                </c:pt>
                <c:pt idx="3174">
                  <c:v>1.28640855631918E-2</c:v>
                </c:pt>
                <c:pt idx="3175">
                  <c:v>-3.7102838983037601E-4</c:v>
                </c:pt>
                <c:pt idx="3176">
                  <c:v>-6.9586282595849201E-3</c:v>
                </c:pt>
                <c:pt idx="3177">
                  <c:v>-2.9760929572859398E-3</c:v>
                </c:pt>
                <c:pt idx="3178">
                  <c:v>3.09491687631561E-3</c:v>
                </c:pt>
                <c:pt idx="3179">
                  <c:v>2.1665060504424899E-3</c:v>
                </c:pt>
                <c:pt idx="3180">
                  <c:v>-4.7526746157760197E-3</c:v>
                </c:pt>
                <c:pt idx="3181">
                  <c:v>-7.8386396895555096E-3</c:v>
                </c:pt>
                <c:pt idx="3182">
                  <c:v>-3.8355275952979598E-3</c:v>
                </c:pt>
                <c:pt idx="3183">
                  <c:v>1.40249550652484E-3</c:v>
                </c:pt>
                <c:pt idx="3184">
                  <c:v>7.4770021306978297E-4</c:v>
                </c:pt>
                <c:pt idx="3185">
                  <c:v>-4.3259474913908899E-3</c:v>
                </c:pt>
                <c:pt idx="3186">
                  <c:v>-4.7798228128695499E-3</c:v>
                </c:pt>
                <c:pt idx="3187">
                  <c:v>2.8863238858122101E-3</c:v>
                </c:pt>
                <c:pt idx="3188">
                  <c:v>1.23225688298859E-2</c:v>
                </c:pt>
                <c:pt idx="3189">
                  <c:v>1.33239399273431E-2</c:v>
                </c:pt>
                <c:pt idx="3190">
                  <c:v>6.6290497060038896E-3</c:v>
                </c:pt>
                <c:pt idx="3191">
                  <c:v>1.2335406652476499E-3</c:v>
                </c:pt>
                <c:pt idx="3192">
                  <c:v>3.4645475536435699E-3</c:v>
                </c:pt>
                <c:pt idx="3193">
                  <c:v>9.8867117669778192E-3</c:v>
                </c:pt>
                <c:pt idx="3194">
                  <c:v>1.1681705996223301E-2</c:v>
                </c:pt>
                <c:pt idx="3195">
                  <c:v>5.2400099595691797E-3</c:v>
                </c:pt>
                <c:pt idx="3196">
                  <c:v>-4.2279917668047303E-3</c:v>
                </c:pt>
                <c:pt idx="3197">
                  <c:v>-9.1378435910996897E-3</c:v>
                </c:pt>
                <c:pt idx="3198">
                  <c:v>-8.2946016071236695E-3</c:v>
                </c:pt>
                <c:pt idx="3199">
                  <c:v>-5.5431026727264399E-3</c:v>
                </c:pt>
                <c:pt idx="3200">
                  <c:v>-2.6574811894976599E-3</c:v>
                </c:pt>
                <c:pt idx="3201">
                  <c:v>1.1928756283354101E-3</c:v>
                </c:pt>
                <c:pt idx="3202">
                  <c:v>6.7711839861765502E-3</c:v>
                </c:pt>
                <c:pt idx="3203">
                  <c:v>1.1187587816563401E-2</c:v>
                </c:pt>
                <c:pt idx="3204">
                  <c:v>1.2033946148348299E-2</c:v>
                </c:pt>
                <c:pt idx="3205">
                  <c:v>8.8649593612603206E-3</c:v>
                </c:pt>
                <c:pt idx="3206">
                  <c:v>4.1364942605873504E-3</c:v>
                </c:pt>
                <c:pt idx="3207">
                  <c:v>-7.1372096981403902E-4</c:v>
                </c:pt>
                <c:pt idx="3208">
                  <c:v>-5.5085192711256999E-3</c:v>
                </c:pt>
                <c:pt idx="3209">
                  <c:v>-1.0255389558444E-2</c:v>
                </c:pt>
                <c:pt idx="3210">
                  <c:v>-1.2996414294460801E-2</c:v>
                </c:pt>
                <c:pt idx="3211">
                  <c:v>-1.0088656571203799E-2</c:v>
                </c:pt>
                <c:pt idx="3212">
                  <c:v>-3.08508893696983E-3</c:v>
                </c:pt>
                <c:pt idx="3213">
                  <c:v>3.3916805223766799E-3</c:v>
                </c:pt>
                <c:pt idx="3214">
                  <c:v>5.0426327722874597E-3</c:v>
                </c:pt>
                <c:pt idx="3215">
                  <c:v>3.5492396301272798E-3</c:v>
                </c:pt>
                <c:pt idx="3216">
                  <c:v>1.98865484052575E-3</c:v>
                </c:pt>
                <c:pt idx="3217">
                  <c:v>1.7163436315951301E-3</c:v>
                </c:pt>
                <c:pt idx="3218" formatCode="0.00E+00">
                  <c:v>-2.62818203930683E-5</c:v>
                </c:pt>
                <c:pt idx="3219">
                  <c:v>-6.0599616476366301E-3</c:v>
                </c:pt>
                <c:pt idx="3220">
                  <c:v>-1.4145426685424701E-2</c:v>
                </c:pt>
                <c:pt idx="3221">
                  <c:v>-1.76969061163437E-2</c:v>
                </c:pt>
                <c:pt idx="3222">
                  <c:v>-1.11468992488328E-2</c:v>
                </c:pt>
                <c:pt idx="3223">
                  <c:v>2.6187345728408101E-3</c:v>
                </c:pt>
                <c:pt idx="3224">
                  <c:v>1.31512542937811E-2</c:v>
                </c:pt>
                <c:pt idx="3225">
                  <c:v>1.19436868711795E-2</c:v>
                </c:pt>
                <c:pt idx="3226">
                  <c:v>6.0722041237576397E-4</c:v>
                </c:pt>
                <c:pt idx="3227">
                  <c:v>-9.6079224077215003E-3</c:v>
                </c:pt>
                <c:pt idx="3228">
                  <c:v>-9.0858854225782607E-3</c:v>
                </c:pt>
                <c:pt idx="3229">
                  <c:v>1.95135581389916E-3</c:v>
                </c:pt>
                <c:pt idx="3230">
                  <c:v>1.1327430786739199E-2</c:v>
                </c:pt>
                <c:pt idx="3231">
                  <c:v>9.79446306086597E-3</c:v>
                </c:pt>
                <c:pt idx="3232">
                  <c:v>-5.8453240130726901E-4</c:v>
                </c:pt>
                <c:pt idx="3233">
                  <c:v>-7.2082905022518504E-3</c:v>
                </c:pt>
                <c:pt idx="3234">
                  <c:v>-2.7917607908238E-3</c:v>
                </c:pt>
                <c:pt idx="3235">
                  <c:v>8.2733682771628705E-3</c:v>
                </c:pt>
                <c:pt idx="3236">
                  <c:v>1.40016511331359E-2</c:v>
                </c:pt>
                <c:pt idx="3237">
                  <c:v>8.7295570492152506E-3</c:v>
                </c:pt>
                <c:pt idx="3238">
                  <c:v>-5.7697907932606105E-4</c:v>
                </c:pt>
                <c:pt idx="3239">
                  <c:v>-3.6062936204E-3</c:v>
                </c:pt>
                <c:pt idx="3240">
                  <c:v>1.3087619789978501E-3</c:v>
                </c:pt>
                <c:pt idx="3241">
                  <c:v>6.47967807162697E-3</c:v>
                </c:pt>
                <c:pt idx="3242">
                  <c:v>6.6455458952732402E-3</c:v>
                </c:pt>
                <c:pt idx="3243">
                  <c:v>3.8626577041121399E-3</c:v>
                </c:pt>
                <c:pt idx="3244">
                  <c:v>2.50164318973529E-3</c:v>
                </c:pt>
                <c:pt idx="3245">
                  <c:v>1.38961219045209E-3</c:v>
                </c:pt>
                <c:pt idx="3246">
                  <c:v>-5.98986873976787E-3</c:v>
                </c:pt>
                <c:pt idx="3247">
                  <c:v>-2.07888202907941E-2</c:v>
                </c:pt>
                <c:pt idx="3248">
                  <c:v>-3.30361600024007E-2</c:v>
                </c:pt>
                <c:pt idx="3249">
                  <c:v>-3.0196780806604401E-2</c:v>
                </c:pt>
                <c:pt idx="3250">
                  <c:v>-1.1030942869304099E-2</c:v>
                </c:pt>
                <c:pt idx="3251">
                  <c:v>1.13186018477354E-2</c:v>
                </c:pt>
                <c:pt idx="3252">
                  <c:v>2.1382455716733698E-2</c:v>
                </c:pt>
                <c:pt idx="3253">
                  <c:v>1.60771306896999E-2</c:v>
                </c:pt>
                <c:pt idx="3254">
                  <c:v>3.56090789597218E-3</c:v>
                </c:pt>
                <c:pt idx="3255">
                  <c:v>-4.9050069437757797E-3</c:v>
                </c:pt>
                <c:pt idx="3256">
                  <c:v>-7.1199295907063802E-3</c:v>
                </c:pt>
                <c:pt idx="3257">
                  <c:v>-3.8626887703653002E-3</c:v>
                </c:pt>
                <c:pt idx="3258">
                  <c:v>9.9979902498807303E-4</c:v>
                </c:pt>
                <c:pt idx="3259">
                  <c:v>7.3427608990446697E-3</c:v>
                </c:pt>
                <c:pt idx="3260">
                  <c:v>1.2712089649195501E-2</c:v>
                </c:pt>
                <c:pt idx="3261">
                  <c:v>1.35253766731894E-2</c:v>
                </c:pt>
                <c:pt idx="3262">
                  <c:v>6.4934444389460099E-3</c:v>
                </c:pt>
                <c:pt idx="3263">
                  <c:v>-3.71991587831688E-3</c:v>
                </c:pt>
                <c:pt idx="3264">
                  <c:v>-8.9469650735639495E-3</c:v>
                </c:pt>
                <c:pt idx="3265">
                  <c:v>-4.5994585061125796E-3</c:v>
                </c:pt>
                <c:pt idx="3266">
                  <c:v>6.2610621705910703E-3</c:v>
                </c:pt>
                <c:pt idx="3267">
                  <c:v>1.5926903389179101E-2</c:v>
                </c:pt>
                <c:pt idx="3268">
                  <c:v>1.78602771425669E-2</c:v>
                </c:pt>
                <c:pt idx="3269">
                  <c:v>1.1721398623325101E-2</c:v>
                </c:pt>
                <c:pt idx="3270">
                  <c:v>2.1053660520239802E-3</c:v>
                </c:pt>
                <c:pt idx="3271">
                  <c:v>-4.6743417309131003E-3</c:v>
                </c:pt>
                <c:pt idx="3272">
                  <c:v>-4.30839649805891E-3</c:v>
                </c:pt>
                <c:pt idx="3273">
                  <c:v>3.0106796951972999E-3</c:v>
                </c:pt>
                <c:pt idx="3274">
                  <c:v>1.07375252432458E-2</c:v>
                </c:pt>
                <c:pt idx="3275">
                  <c:v>1.08497087222397E-2</c:v>
                </c:pt>
                <c:pt idx="3276">
                  <c:v>3.3104517238087701E-4</c:v>
                </c:pt>
                <c:pt idx="3277">
                  <c:v>-1.505870046218E-2</c:v>
                </c:pt>
                <c:pt idx="3278">
                  <c:v>-2.4080981537612699E-2</c:v>
                </c:pt>
                <c:pt idx="3279">
                  <c:v>-2.08736766110948E-2</c:v>
                </c:pt>
                <c:pt idx="3280">
                  <c:v>-8.9062759999956401E-3</c:v>
                </c:pt>
                <c:pt idx="3281">
                  <c:v>1.6252183704771499E-3</c:v>
                </c:pt>
                <c:pt idx="3282">
                  <c:v>4.99797486659837E-3</c:v>
                </c:pt>
                <c:pt idx="3283">
                  <c:v>2.7290784588387099E-3</c:v>
                </c:pt>
                <c:pt idx="3284">
                  <c:v>3.2211797722441799E-3</c:v>
                </c:pt>
                <c:pt idx="3285">
                  <c:v>8.1726567006325298E-3</c:v>
                </c:pt>
                <c:pt idx="3286">
                  <c:v>1.3747555506695101E-2</c:v>
                </c:pt>
                <c:pt idx="3287">
                  <c:v>1.37852269401841E-2</c:v>
                </c:pt>
                <c:pt idx="3288">
                  <c:v>8.03743434977079E-3</c:v>
                </c:pt>
                <c:pt idx="3289">
                  <c:v>2.8780821482157602E-4</c:v>
                </c:pt>
                <c:pt idx="3290">
                  <c:v>-5.6462954901793302E-3</c:v>
                </c:pt>
                <c:pt idx="3291">
                  <c:v>-8.9122562809316099E-3</c:v>
                </c:pt>
                <c:pt idx="3292">
                  <c:v>-1.3449300268411599E-2</c:v>
                </c:pt>
                <c:pt idx="3293">
                  <c:v>-2.0284662165272801E-2</c:v>
                </c:pt>
                <c:pt idx="3294">
                  <c:v>-2.46429264882554E-2</c:v>
                </c:pt>
                <c:pt idx="3295">
                  <c:v>-1.9880632807562301E-2</c:v>
                </c:pt>
                <c:pt idx="3296">
                  <c:v>-5.9816410501192597E-3</c:v>
                </c:pt>
                <c:pt idx="3297">
                  <c:v>9.4161126993056506E-3</c:v>
                </c:pt>
                <c:pt idx="3298">
                  <c:v>1.76485555625055E-2</c:v>
                </c:pt>
                <c:pt idx="3299">
                  <c:v>1.51214406291995E-2</c:v>
                </c:pt>
                <c:pt idx="3300">
                  <c:v>6.17312195459089E-3</c:v>
                </c:pt>
                <c:pt idx="3301">
                  <c:v>-8.6871653235300896E-4</c:v>
                </c:pt>
                <c:pt idx="3302">
                  <c:v>-1.4288942834299299E-3</c:v>
                </c:pt>
                <c:pt idx="3303">
                  <c:v>1.4911988979338601E-3</c:v>
                </c:pt>
                <c:pt idx="3304">
                  <c:v>3.0446066850127302E-3</c:v>
                </c:pt>
                <c:pt idx="3305">
                  <c:v>8.5323545802714598E-4</c:v>
                </c:pt>
                <c:pt idx="3306">
                  <c:v>-4.3712548682840503E-3</c:v>
                </c:pt>
                <c:pt idx="3307">
                  <c:v>-8.9066458773078006E-3</c:v>
                </c:pt>
                <c:pt idx="3308">
                  <c:v>-8.4538047215912595E-3</c:v>
                </c:pt>
                <c:pt idx="3309">
                  <c:v>-1.3262483115922599E-3</c:v>
                </c:pt>
                <c:pt idx="3310">
                  <c:v>7.9430037413630496E-3</c:v>
                </c:pt>
                <c:pt idx="3311">
                  <c:v>1.18631703662836E-2</c:v>
                </c:pt>
                <c:pt idx="3312">
                  <c:v>5.3911648975787999E-3</c:v>
                </c:pt>
                <c:pt idx="3313">
                  <c:v>-5.5626787886081004E-3</c:v>
                </c:pt>
                <c:pt idx="3314">
                  <c:v>-8.6930684361455502E-3</c:v>
                </c:pt>
                <c:pt idx="3315">
                  <c:v>2.68318285467986E-3</c:v>
                </c:pt>
                <c:pt idx="3316">
                  <c:v>1.9117293262084899E-2</c:v>
                </c:pt>
                <c:pt idx="3317">
                  <c:v>2.4073946488517999E-2</c:v>
                </c:pt>
                <c:pt idx="3318">
                  <c:v>1.00414982885362E-2</c:v>
                </c:pt>
                <c:pt idx="3319">
                  <c:v>-1.04510326162447E-2</c:v>
                </c:pt>
                <c:pt idx="3320">
                  <c:v>-1.8555503014404302E-2</c:v>
                </c:pt>
                <c:pt idx="3321">
                  <c:v>-8.2827180257068998E-3</c:v>
                </c:pt>
                <c:pt idx="3322">
                  <c:v>5.3668104476258102E-3</c:v>
                </c:pt>
                <c:pt idx="3323">
                  <c:v>5.2865568192353102E-3</c:v>
                </c:pt>
                <c:pt idx="3324">
                  <c:v>-8.2234682897993107E-3</c:v>
                </c:pt>
                <c:pt idx="3325">
                  <c:v>-1.8645744672789798E-2</c:v>
                </c:pt>
                <c:pt idx="3326">
                  <c:v>-1.3662004485337701E-2</c:v>
                </c:pt>
                <c:pt idx="3327" formatCode="0.00E+00">
                  <c:v>-8.1758463200615693E-5</c:v>
                </c:pt>
                <c:pt idx="3328">
                  <c:v>7.79137064006375E-3</c:v>
                </c:pt>
                <c:pt idx="3329">
                  <c:v>3.9027849053148802E-3</c:v>
                </c:pt>
                <c:pt idx="3330">
                  <c:v>-5.1627549807921596E-4</c:v>
                </c:pt>
                <c:pt idx="3331">
                  <c:v>3.7631085299766401E-3</c:v>
                </c:pt>
                <c:pt idx="3332">
                  <c:v>1.35809821248672E-2</c:v>
                </c:pt>
                <c:pt idx="3333">
                  <c:v>1.4768557661750699E-2</c:v>
                </c:pt>
                <c:pt idx="3334">
                  <c:v>4.1691858835416901E-3</c:v>
                </c:pt>
                <c:pt idx="3335">
                  <c:v>-8.9385944320757409E-3</c:v>
                </c:pt>
                <c:pt idx="3336">
                  <c:v>-1.21625389830472E-2</c:v>
                </c:pt>
                <c:pt idx="3337">
                  <c:v>-7.4671257697662202E-3</c:v>
                </c:pt>
                <c:pt idx="3338">
                  <c:v>-4.4109499759594703E-3</c:v>
                </c:pt>
                <c:pt idx="3339">
                  <c:v>-7.6820226008116697E-3</c:v>
                </c:pt>
                <c:pt idx="3340">
                  <c:v>-1.0702921597859599E-2</c:v>
                </c:pt>
                <c:pt idx="3341">
                  <c:v>-6.4418114058698104E-3</c:v>
                </c:pt>
                <c:pt idx="3342">
                  <c:v>1.14838733917175E-3</c:v>
                </c:pt>
                <c:pt idx="3343">
                  <c:v>2.7856120421146601E-3</c:v>
                </c:pt>
                <c:pt idx="3344">
                  <c:v>-4.1343793692640201E-3</c:v>
                </c:pt>
                <c:pt idx="3345">
                  <c:v>-9.2561175198948107E-3</c:v>
                </c:pt>
                <c:pt idx="3346">
                  <c:v>-3.7783393978408101E-3</c:v>
                </c:pt>
                <c:pt idx="3347">
                  <c:v>8.8203406034806295E-3</c:v>
                </c:pt>
                <c:pt idx="3348">
                  <c:v>1.53097374402454E-2</c:v>
                </c:pt>
                <c:pt idx="3349">
                  <c:v>9.3565085907277596E-3</c:v>
                </c:pt>
                <c:pt idx="3350">
                  <c:v>-4.85869682876548E-4</c:v>
                </c:pt>
                <c:pt idx="3351">
                  <c:v>-2.6363454420603402E-3</c:v>
                </c:pt>
                <c:pt idx="3352">
                  <c:v>3.3536598700259E-3</c:v>
                </c:pt>
                <c:pt idx="3353">
                  <c:v>6.1553735460676898E-3</c:v>
                </c:pt>
                <c:pt idx="3354">
                  <c:v>-3.6190715201555901E-4</c:v>
                </c:pt>
                <c:pt idx="3355">
                  <c:v>-1.01306877001964E-2</c:v>
                </c:pt>
                <c:pt idx="3356">
                  <c:v>-1.07905559379615E-2</c:v>
                </c:pt>
                <c:pt idx="3357">
                  <c:v>-1.0627834197585E-3</c:v>
                </c:pt>
                <c:pt idx="3358">
                  <c:v>7.8207770203230897E-3</c:v>
                </c:pt>
                <c:pt idx="3359">
                  <c:v>4.7229557335484104E-3</c:v>
                </c:pt>
                <c:pt idx="3360">
                  <c:v>-5.3181727551130003E-3</c:v>
                </c:pt>
                <c:pt idx="3361">
                  <c:v>-9.0878669456888102E-3</c:v>
                </c:pt>
                <c:pt idx="3362" formatCode="0.00E+00">
                  <c:v>-6.0797192984214798E-5</c:v>
                </c:pt>
                <c:pt idx="3363">
                  <c:v>1.31400943558474E-2</c:v>
                </c:pt>
                <c:pt idx="3364">
                  <c:v>1.64873142734854E-2</c:v>
                </c:pt>
                <c:pt idx="3365">
                  <c:v>6.2329347001973496E-3</c:v>
                </c:pt>
                <c:pt idx="3366">
                  <c:v>-7.3762198254639999E-3</c:v>
                </c:pt>
                <c:pt idx="3367">
                  <c:v>-1.2045194921772501E-2</c:v>
                </c:pt>
                <c:pt idx="3368">
                  <c:v>-5.8635340768636397E-3</c:v>
                </c:pt>
                <c:pt idx="3369">
                  <c:v>3.7321314332678002E-3</c:v>
                </c:pt>
                <c:pt idx="3370">
                  <c:v>9.9478285363608192E-3</c:v>
                </c:pt>
                <c:pt idx="3371">
                  <c:v>1.1416159875326799E-2</c:v>
                </c:pt>
                <c:pt idx="3372">
                  <c:v>1.1018089656981599E-2</c:v>
                </c:pt>
                <c:pt idx="3373">
                  <c:v>8.2049079603745204E-3</c:v>
                </c:pt>
                <c:pt idx="3374">
                  <c:v>1.92826592665504E-3</c:v>
                </c:pt>
                <c:pt idx="3375">
                  <c:v>-6.6642696350274798E-3</c:v>
                </c:pt>
                <c:pt idx="3376">
                  <c:v>-1.13152638541043E-2</c:v>
                </c:pt>
                <c:pt idx="3377">
                  <c:v>-8.1746005643693401E-3</c:v>
                </c:pt>
                <c:pt idx="3378">
                  <c:v>6.2972910169861404E-4</c:v>
                </c:pt>
                <c:pt idx="3379">
                  <c:v>8.2455046911119705E-3</c:v>
                </c:pt>
                <c:pt idx="3380">
                  <c:v>9.9836597877077399E-3</c:v>
                </c:pt>
                <c:pt idx="3381">
                  <c:v>8.2302186051796903E-3</c:v>
                </c:pt>
                <c:pt idx="3382">
                  <c:v>6.8068609682725104E-3</c:v>
                </c:pt>
                <c:pt idx="3383">
                  <c:v>7.3682144331167999E-3</c:v>
                </c:pt>
                <c:pt idx="3384">
                  <c:v>7.7578111329628004E-3</c:v>
                </c:pt>
                <c:pt idx="3385">
                  <c:v>7.12935071168293E-3</c:v>
                </c:pt>
                <c:pt idx="3386">
                  <c:v>5.0367761660233198E-3</c:v>
                </c:pt>
                <c:pt idx="3387">
                  <c:v>1.51693282294859E-3</c:v>
                </c:pt>
                <c:pt idx="3388">
                  <c:v>-4.4225356281807002E-3</c:v>
                </c:pt>
                <c:pt idx="3389">
                  <c:v>-1.08017715628423E-2</c:v>
                </c:pt>
                <c:pt idx="3390">
                  <c:v>-1.25912368773319E-2</c:v>
                </c:pt>
                <c:pt idx="3391">
                  <c:v>-5.2924951880678897E-3</c:v>
                </c:pt>
                <c:pt idx="3392">
                  <c:v>9.3804250703160806E-3</c:v>
                </c:pt>
                <c:pt idx="3393">
                  <c:v>2.1972175075466002E-2</c:v>
                </c:pt>
                <c:pt idx="3394">
                  <c:v>2.4259842153581099E-2</c:v>
                </c:pt>
                <c:pt idx="3395">
                  <c:v>1.5281916123866601E-2</c:v>
                </c:pt>
                <c:pt idx="3396">
                  <c:v>3.5148627746904599E-3</c:v>
                </c:pt>
                <c:pt idx="3397">
                  <c:v>-4.2937065308327896E-3</c:v>
                </c:pt>
                <c:pt idx="3398">
                  <c:v>-6.0946981116813802E-3</c:v>
                </c:pt>
                <c:pt idx="3399">
                  <c:v>-4.2279554432612396E-3</c:v>
                </c:pt>
                <c:pt idx="3400">
                  <c:v>-2.3319426099633802E-3</c:v>
                </c:pt>
                <c:pt idx="3401">
                  <c:v>-2.0752527688539901E-3</c:v>
                </c:pt>
                <c:pt idx="3402">
                  <c:v>-3.9168784390445702E-3</c:v>
                </c:pt>
                <c:pt idx="3403">
                  <c:v>-5.2101246743789E-3</c:v>
                </c:pt>
                <c:pt idx="3404">
                  <c:v>-5.0803685640715204E-3</c:v>
                </c:pt>
                <c:pt idx="3405">
                  <c:v>-1.87352308147249E-3</c:v>
                </c:pt>
                <c:pt idx="3406">
                  <c:v>1.9583585403612899E-3</c:v>
                </c:pt>
                <c:pt idx="3407">
                  <c:v>3.1556096877972798E-3</c:v>
                </c:pt>
                <c:pt idx="3408" formatCode="0.00E+00">
                  <c:v>-2.9950897001440501E-5</c:v>
                </c:pt>
                <c:pt idx="3409">
                  <c:v>-4.5287334834887699E-3</c:v>
                </c:pt>
                <c:pt idx="3410">
                  <c:v>-5.0115116467145801E-3</c:v>
                </c:pt>
                <c:pt idx="3411">
                  <c:v>-2.2179628443668E-3</c:v>
                </c:pt>
                <c:pt idx="3412" formatCode="0.00E+00">
                  <c:v>-3.6795112647935499E-6</c:v>
                </c:pt>
                <c:pt idx="3413">
                  <c:v>-1.83352997164571E-3</c:v>
                </c:pt>
                <c:pt idx="3414">
                  <c:v>-3.8776816488136998E-3</c:v>
                </c:pt>
                <c:pt idx="3415">
                  <c:v>-1.1778901760686701E-3</c:v>
                </c:pt>
                <c:pt idx="3416">
                  <c:v>5.8236709061798104E-3</c:v>
                </c:pt>
                <c:pt idx="3417">
                  <c:v>9.2163524405661102E-3</c:v>
                </c:pt>
                <c:pt idx="3418">
                  <c:v>3.4151777386465399E-3</c:v>
                </c:pt>
                <c:pt idx="3419">
                  <c:v>-6.2369841357537096E-3</c:v>
                </c:pt>
                <c:pt idx="3420">
                  <c:v>-9.2107683007836699E-3</c:v>
                </c:pt>
                <c:pt idx="3421">
                  <c:v>-2.4816894277367302E-3</c:v>
                </c:pt>
                <c:pt idx="3422">
                  <c:v>5.2122290792002901E-3</c:v>
                </c:pt>
                <c:pt idx="3423">
                  <c:v>3.5988080568303302E-3</c:v>
                </c:pt>
                <c:pt idx="3424">
                  <c:v>-6.3801343708575504E-3</c:v>
                </c:pt>
                <c:pt idx="3425">
                  <c:v>-1.2723383524820501E-2</c:v>
                </c:pt>
                <c:pt idx="3426">
                  <c:v>-7.3450885170693999E-3</c:v>
                </c:pt>
                <c:pt idx="3427">
                  <c:v>5.0556554124034899E-3</c:v>
                </c:pt>
                <c:pt idx="3428">
                  <c:v>1.1546800478138801E-2</c:v>
                </c:pt>
                <c:pt idx="3429">
                  <c:v>6.5976648583327899E-3</c:v>
                </c:pt>
                <c:pt idx="3430">
                  <c:v>-3.3824129860755398E-3</c:v>
                </c:pt>
                <c:pt idx="3431">
                  <c:v>-8.07878380452773E-3</c:v>
                </c:pt>
                <c:pt idx="3432">
                  <c:v>-4.4874549770034201E-3</c:v>
                </c:pt>
                <c:pt idx="3433">
                  <c:v>2.20611260158971E-3</c:v>
                </c:pt>
                <c:pt idx="3434">
                  <c:v>6.6193836882358003E-3</c:v>
                </c:pt>
                <c:pt idx="3435">
                  <c:v>7.7970725569574198E-3</c:v>
                </c:pt>
                <c:pt idx="3436">
                  <c:v>7.6792161844161499E-3</c:v>
                </c:pt>
                <c:pt idx="3437">
                  <c:v>6.4463654894796104E-3</c:v>
                </c:pt>
                <c:pt idx="3438">
                  <c:v>2.7916383698815702E-3</c:v>
                </c:pt>
                <c:pt idx="3439">
                  <c:v>-3.0977383552180898E-3</c:v>
                </c:pt>
                <c:pt idx="3440">
                  <c:v>-6.3166455982315598E-3</c:v>
                </c:pt>
                <c:pt idx="3441">
                  <c:v>-3.35311562843415E-3</c:v>
                </c:pt>
                <c:pt idx="3442">
                  <c:v>3.6749415288152999E-3</c:v>
                </c:pt>
                <c:pt idx="3443">
                  <c:v>7.3327842898257096E-3</c:v>
                </c:pt>
                <c:pt idx="3444">
                  <c:v>4.1482901921964799E-3</c:v>
                </c:pt>
                <c:pt idx="3445">
                  <c:v>-3.4488962060294798E-3</c:v>
                </c:pt>
                <c:pt idx="3446">
                  <c:v>-7.7456759688034104E-3</c:v>
                </c:pt>
                <c:pt idx="3447">
                  <c:v>-3.9146325329673303E-3</c:v>
                </c:pt>
                <c:pt idx="3448">
                  <c:v>4.2956768026640403E-3</c:v>
                </c:pt>
                <c:pt idx="3449">
                  <c:v>8.2137938287452205E-3</c:v>
                </c:pt>
                <c:pt idx="3450">
                  <c:v>2.24408255480936E-3</c:v>
                </c:pt>
                <c:pt idx="3451">
                  <c:v>-8.5455856613016901E-3</c:v>
                </c:pt>
                <c:pt idx="3452">
                  <c:v>-1.30230202980425E-2</c:v>
                </c:pt>
                <c:pt idx="3453">
                  <c:v>-3.3132645655135498E-3</c:v>
                </c:pt>
                <c:pt idx="3454">
                  <c:v>1.35196781059685E-2</c:v>
                </c:pt>
                <c:pt idx="3455">
                  <c:v>2.3798296249147699E-2</c:v>
                </c:pt>
                <c:pt idx="3456">
                  <c:v>1.7672939117342999E-2</c:v>
                </c:pt>
                <c:pt idx="3457">
                  <c:v>2.7738782664046201E-4</c:v>
                </c:pt>
                <c:pt idx="3458">
                  <c:v>-1.27115674499197E-2</c:v>
                </c:pt>
                <c:pt idx="3459">
                  <c:v>-1.06618542021458E-2</c:v>
                </c:pt>
                <c:pt idx="3460">
                  <c:v>2.5059899630043201E-3</c:v>
                </c:pt>
                <c:pt idx="3461">
                  <c:v>1.17660334748523E-2</c:v>
                </c:pt>
                <c:pt idx="3462">
                  <c:v>9.9843097527666704E-3</c:v>
                </c:pt>
                <c:pt idx="3463">
                  <c:v>4.5077155706530202E-4</c:v>
                </c:pt>
                <c:pt idx="3464">
                  <c:v>-6.1119924334648102E-3</c:v>
                </c:pt>
                <c:pt idx="3465">
                  <c:v>-4.5940501325209496E-3</c:v>
                </c:pt>
                <c:pt idx="3466">
                  <c:v>7.4875520819970903E-4</c:v>
                </c:pt>
                <c:pt idx="3467">
                  <c:v>3.28334012125536E-3</c:v>
                </c:pt>
                <c:pt idx="3468">
                  <c:v>5.6310009031863503E-4</c:v>
                </c:pt>
                <c:pt idx="3469">
                  <c:v>-2.4528732860535502E-3</c:v>
                </c:pt>
                <c:pt idx="3470">
                  <c:v>-2.7435643995717901E-3</c:v>
                </c:pt>
                <c:pt idx="3471">
                  <c:v>-1.3088703942623701E-3</c:v>
                </c:pt>
                <c:pt idx="3472">
                  <c:v>-1.6686471091109699E-3</c:v>
                </c:pt>
                <c:pt idx="3473">
                  <c:v>-4.3614277562050502E-3</c:v>
                </c:pt>
                <c:pt idx="3474">
                  <c:v>-7.8082699655164303E-3</c:v>
                </c:pt>
                <c:pt idx="3475">
                  <c:v>-1.09250777317543E-2</c:v>
                </c:pt>
                <c:pt idx="3476">
                  <c:v>-1.30222044506813E-2</c:v>
                </c:pt>
                <c:pt idx="3477">
                  <c:v>-1.3990248470958999E-2</c:v>
                </c:pt>
                <c:pt idx="3478">
                  <c:v>-1.1904039771211E-2</c:v>
                </c:pt>
                <c:pt idx="3479">
                  <c:v>-6.1149337338029502E-3</c:v>
                </c:pt>
                <c:pt idx="3480">
                  <c:v>1.8389627947345099E-3</c:v>
                </c:pt>
                <c:pt idx="3481">
                  <c:v>7.9169569690214492E-3</c:v>
                </c:pt>
                <c:pt idx="3482">
                  <c:v>1.0581007275437799E-2</c:v>
                </c:pt>
                <c:pt idx="3483">
                  <c:v>1.0014715307255799E-2</c:v>
                </c:pt>
                <c:pt idx="3484">
                  <c:v>7.7808599401286999E-3</c:v>
                </c:pt>
                <c:pt idx="3485">
                  <c:v>4.1983520502126004E-3</c:v>
                </c:pt>
                <c:pt idx="3486">
                  <c:v>-1.48053367639165E-3</c:v>
                </c:pt>
                <c:pt idx="3487">
                  <c:v>-7.1840373712756299E-3</c:v>
                </c:pt>
                <c:pt idx="3488">
                  <c:v>-9.2102676085340004E-3</c:v>
                </c:pt>
                <c:pt idx="3489">
                  <c:v>-4.0099635145125897E-3</c:v>
                </c:pt>
                <c:pt idx="3490">
                  <c:v>5.79743895845025E-3</c:v>
                </c:pt>
                <c:pt idx="3491">
                  <c:v>1.4269543527604201E-2</c:v>
                </c:pt>
                <c:pt idx="3492">
                  <c:v>1.4102227608049699E-2</c:v>
                </c:pt>
                <c:pt idx="3493">
                  <c:v>4.22331104784128E-3</c:v>
                </c:pt>
                <c:pt idx="3494">
                  <c:v>-8.5305297387394206E-3</c:v>
                </c:pt>
                <c:pt idx="3495">
                  <c:v>-1.5441369967815199E-2</c:v>
                </c:pt>
                <c:pt idx="3496">
                  <c:v>-1.19114450143243E-2</c:v>
                </c:pt>
                <c:pt idx="3497">
                  <c:v>-2.6985790719338499E-3</c:v>
                </c:pt>
                <c:pt idx="3498">
                  <c:v>3.4746671364860901E-3</c:v>
                </c:pt>
                <c:pt idx="3499">
                  <c:v>1.52479362850798E-3</c:v>
                </c:pt>
                <c:pt idx="3500">
                  <c:v>-5.0327150497805001E-3</c:v>
                </c:pt>
                <c:pt idx="3501">
                  <c:v>-8.3685842955366196E-3</c:v>
                </c:pt>
                <c:pt idx="3502">
                  <c:v>-5.8226531133774503E-3</c:v>
                </c:pt>
                <c:pt idx="3503">
                  <c:v>-1.7013676519665301E-3</c:v>
                </c:pt>
                <c:pt idx="3504">
                  <c:v>-3.2648880573157399E-3</c:v>
                </c:pt>
                <c:pt idx="3505">
                  <c:v>-9.9042445585754996E-3</c:v>
                </c:pt>
                <c:pt idx="3506">
                  <c:v>-1.4340999456284399E-2</c:v>
                </c:pt>
                <c:pt idx="3507">
                  <c:v>-1.0449790654623399E-2</c:v>
                </c:pt>
                <c:pt idx="3508">
                  <c:v>-1.3580628397458199E-3</c:v>
                </c:pt>
                <c:pt idx="3509">
                  <c:v>3.5489540850172402E-3</c:v>
                </c:pt>
                <c:pt idx="3510">
                  <c:v>-2.42500782495267E-4</c:v>
                </c:pt>
                <c:pt idx="3511">
                  <c:v>-8.4282324788507307E-3</c:v>
                </c:pt>
                <c:pt idx="3512">
                  <c:v>-1.2010112562770899E-2</c:v>
                </c:pt>
                <c:pt idx="3513">
                  <c:v>-8.7173308035563401E-3</c:v>
                </c:pt>
                <c:pt idx="3514">
                  <c:v>-3.2197532754881602E-3</c:v>
                </c:pt>
                <c:pt idx="3515">
                  <c:v>-4.9168492468885103E-4</c:v>
                </c:pt>
                <c:pt idx="3516">
                  <c:v>5.9543385445072602E-4</c:v>
                </c:pt>
                <c:pt idx="3517">
                  <c:v>3.8772090350534102E-3</c:v>
                </c:pt>
                <c:pt idx="3518">
                  <c:v>9.0215914414655402E-3</c:v>
                </c:pt>
                <c:pt idx="3519">
                  <c:v>1.0861265000605601E-2</c:v>
                </c:pt>
                <c:pt idx="3520">
                  <c:v>5.5538634396411898E-3</c:v>
                </c:pt>
                <c:pt idx="3521">
                  <c:v>-2.95321792128975E-3</c:v>
                </c:pt>
                <c:pt idx="3522">
                  <c:v>-6.8718725314923399E-3</c:v>
                </c:pt>
                <c:pt idx="3523">
                  <c:v>-3.5643946818256101E-3</c:v>
                </c:pt>
                <c:pt idx="3524">
                  <c:v>1.5705939944948299E-3</c:v>
                </c:pt>
                <c:pt idx="3525">
                  <c:v>3.00137591432687E-3</c:v>
                </c:pt>
                <c:pt idx="3526">
                  <c:v>6.30448765010691E-4</c:v>
                </c:pt>
                <c:pt idx="3527">
                  <c:v>4.93350333507114E-4</c:v>
                </c:pt>
                <c:pt idx="3528">
                  <c:v>5.6532895514556803E-3</c:v>
                </c:pt>
                <c:pt idx="3529">
                  <c:v>1.2789766761569199E-2</c:v>
                </c:pt>
                <c:pt idx="3530">
                  <c:v>1.38021794929254E-2</c:v>
                </c:pt>
                <c:pt idx="3531">
                  <c:v>6.4326786319885299E-3</c:v>
                </c:pt>
                <c:pt idx="3532">
                  <c:v>-3.7253898386211599E-3</c:v>
                </c:pt>
                <c:pt idx="3533">
                  <c:v>-7.7338802503568397E-3</c:v>
                </c:pt>
                <c:pt idx="3534">
                  <c:v>-1.1485635517446699E-3</c:v>
                </c:pt>
                <c:pt idx="3535">
                  <c:v>1.1394820723710701E-2</c:v>
                </c:pt>
                <c:pt idx="3536">
                  <c:v>2.01076323309285E-2</c:v>
                </c:pt>
                <c:pt idx="3537">
                  <c:v>1.7176059228098901E-2</c:v>
                </c:pt>
                <c:pt idx="3538">
                  <c:v>5.0413734325964804E-3</c:v>
                </c:pt>
                <c:pt idx="3539">
                  <c:v>-7.0854831552370004E-3</c:v>
                </c:pt>
                <c:pt idx="3540">
                  <c:v>-9.6025593357013193E-3</c:v>
                </c:pt>
                <c:pt idx="3541">
                  <c:v>-2.19719621445054E-3</c:v>
                </c:pt>
                <c:pt idx="3542">
                  <c:v>6.5623703915762303E-3</c:v>
                </c:pt>
                <c:pt idx="3543">
                  <c:v>8.0553561217381799E-3</c:v>
                </c:pt>
                <c:pt idx="3544">
                  <c:v>1.9855749706305399E-3</c:v>
                </c:pt>
                <c:pt idx="3545">
                  <c:v>-3.5236869940465198E-3</c:v>
                </c:pt>
                <c:pt idx="3546">
                  <c:v>-2.8360073216051902E-3</c:v>
                </c:pt>
                <c:pt idx="3547">
                  <c:v>3.0556708746353098E-3</c:v>
                </c:pt>
                <c:pt idx="3548">
                  <c:v>7.7744838670080699E-3</c:v>
                </c:pt>
                <c:pt idx="3549">
                  <c:v>7.82915706502855E-3</c:v>
                </c:pt>
                <c:pt idx="3550">
                  <c:v>5.0269058508782202E-3</c:v>
                </c:pt>
                <c:pt idx="3551">
                  <c:v>2.8468112289810402E-3</c:v>
                </c:pt>
                <c:pt idx="3552">
                  <c:v>1.92761106920665E-3</c:v>
                </c:pt>
                <c:pt idx="3553" formatCode="0.00E+00">
                  <c:v>5.4540328327466197E-5</c:v>
                </c:pt>
                <c:pt idx="3554">
                  <c:v>-1.8527670165445901E-3</c:v>
                </c:pt>
                <c:pt idx="3555">
                  <c:v>-9.8154156884345807E-4</c:v>
                </c:pt>
                <c:pt idx="3556">
                  <c:v>3.8044528004328999E-3</c:v>
                </c:pt>
                <c:pt idx="3557">
                  <c:v>8.7816940396611108E-3</c:v>
                </c:pt>
                <c:pt idx="3558">
                  <c:v>1.04941857437471E-2</c:v>
                </c:pt>
                <c:pt idx="3559">
                  <c:v>1.0059383708742301E-2</c:v>
                </c:pt>
                <c:pt idx="3560">
                  <c:v>1.1636557258385E-2</c:v>
                </c:pt>
                <c:pt idx="3561">
                  <c:v>1.5528049697545E-2</c:v>
                </c:pt>
                <c:pt idx="3562">
                  <c:v>1.61538734097477E-2</c:v>
                </c:pt>
                <c:pt idx="3563">
                  <c:v>9.3483211566210006E-3</c:v>
                </c:pt>
                <c:pt idx="3564" formatCode="0.00E+00">
                  <c:v>3.5215069265270298E-5</c:v>
                </c:pt>
                <c:pt idx="3565">
                  <c:v>-2.9347339788236499E-3</c:v>
                </c:pt>
                <c:pt idx="3566">
                  <c:v>2.3307150999856601E-3</c:v>
                </c:pt>
                <c:pt idx="3567">
                  <c:v>6.4787566273515201E-3</c:v>
                </c:pt>
                <c:pt idx="3568">
                  <c:v>6.49239066251512E-4</c:v>
                </c:pt>
                <c:pt idx="3569">
                  <c:v>-1.12201185025524E-2</c:v>
                </c:pt>
                <c:pt idx="3570">
                  <c:v>-1.55925871982284E-2</c:v>
                </c:pt>
                <c:pt idx="3571">
                  <c:v>-4.0542535068123602E-3</c:v>
                </c:pt>
                <c:pt idx="3572">
                  <c:v>1.32512705180657E-2</c:v>
                </c:pt>
                <c:pt idx="3573">
                  <c:v>2.1139051624785E-2</c:v>
                </c:pt>
                <c:pt idx="3574">
                  <c:v>1.34357684335412E-2</c:v>
                </c:pt>
                <c:pt idx="3575">
                  <c:v>1.5651462652125801E-3</c:v>
                </c:pt>
                <c:pt idx="3576">
                  <c:v>-2.0403528409988101E-3</c:v>
                </c:pt>
                <c:pt idx="3577">
                  <c:v>3.7940399738970402E-3</c:v>
                </c:pt>
                <c:pt idx="3578">
                  <c:v>8.1076614988249401E-3</c:v>
                </c:pt>
                <c:pt idx="3579">
                  <c:v>3.4499374701032399E-3</c:v>
                </c:pt>
                <c:pt idx="3580">
                  <c:v>-5.4394637614622304E-3</c:v>
                </c:pt>
                <c:pt idx="3581">
                  <c:v>-8.8879097076725606E-3</c:v>
                </c:pt>
                <c:pt idx="3582">
                  <c:v>-3.9844130904861299E-3</c:v>
                </c:pt>
                <c:pt idx="3583">
                  <c:v>3.4856454134051902E-3</c:v>
                </c:pt>
                <c:pt idx="3584">
                  <c:v>7.3900034035690497E-3</c:v>
                </c:pt>
                <c:pt idx="3585">
                  <c:v>7.3394102080055002E-3</c:v>
                </c:pt>
                <c:pt idx="3586">
                  <c:v>5.6817943183129303E-3</c:v>
                </c:pt>
                <c:pt idx="3587">
                  <c:v>1.9922403728277701E-3</c:v>
                </c:pt>
                <c:pt idx="3588">
                  <c:v>-6.2937036746892501E-3</c:v>
                </c:pt>
                <c:pt idx="3589">
                  <c:v>-1.6633741599247E-2</c:v>
                </c:pt>
                <c:pt idx="3590">
                  <c:v>-1.9805036069775E-2</c:v>
                </c:pt>
                <c:pt idx="3591">
                  <c:v>-1.06880918734277E-2</c:v>
                </c:pt>
                <c:pt idx="3592">
                  <c:v>4.1095796502725697E-3</c:v>
                </c:pt>
                <c:pt idx="3593">
                  <c:v>1.01015176920201E-2</c:v>
                </c:pt>
                <c:pt idx="3594">
                  <c:v>2.5322656923744799E-3</c:v>
                </c:pt>
                <c:pt idx="3595">
                  <c:v>-9.32399940239244E-3</c:v>
                </c:pt>
                <c:pt idx="3596">
                  <c:v>-1.03833276658082E-2</c:v>
                </c:pt>
                <c:pt idx="3597">
                  <c:v>1.2138082871225599E-3</c:v>
                </c:pt>
                <c:pt idx="3598">
                  <c:v>1.3539608064112399E-2</c:v>
                </c:pt>
                <c:pt idx="3599">
                  <c:v>1.3598803351831701E-2</c:v>
                </c:pt>
                <c:pt idx="3600">
                  <c:v>2.1510545668591199E-3</c:v>
                </c:pt>
                <c:pt idx="3601">
                  <c:v>-9.1271365621817396E-3</c:v>
                </c:pt>
                <c:pt idx="3602">
                  <c:v>-1.1085087151556001E-2</c:v>
                </c:pt>
                <c:pt idx="3603">
                  <c:v>-6.5914732513777897E-3</c:v>
                </c:pt>
                <c:pt idx="3604">
                  <c:v>-3.0735790979205201E-3</c:v>
                </c:pt>
                <c:pt idx="3605">
                  <c:v>-3.0854090960589901E-3</c:v>
                </c:pt>
                <c:pt idx="3606">
                  <c:v>-3.74941944415502E-3</c:v>
                </c:pt>
                <c:pt idx="3607">
                  <c:v>-2.6243766355754498E-3</c:v>
                </c:pt>
                <c:pt idx="3608">
                  <c:v>-2.7588790713931602E-3</c:v>
                </c:pt>
                <c:pt idx="3609">
                  <c:v>-6.2268504762439097E-3</c:v>
                </c:pt>
                <c:pt idx="3610">
                  <c:v>-1.03623615782225E-2</c:v>
                </c:pt>
                <c:pt idx="3611">
                  <c:v>-8.6855832838321195E-3</c:v>
                </c:pt>
                <c:pt idx="3612">
                  <c:v>-1.0168130423743101E-3</c:v>
                </c:pt>
                <c:pt idx="3613">
                  <c:v>5.8056193121528796E-3</c:v>
                </c:pt>
                <c:pt idx="3614">
                  <c:v>6.6355437722251604E-3</c:v>
                </c:pt>
                <c:pt idx="3615">
                  <c:v>3.0960697822871399E-3</c:v>
                </c:pt>
                <c:pt idx="3616">
                  <c:v>3.1181320417828502E-3</c:v>
                </c:pt>
                <c:pt idx="3617">
                  <c:v>8.2759434522314008E-3</c:v>
                </c:pt>
                <c:pt idx="3618">
                  <c:v>1.21794157329042E-2</c:v>
                </c:pt>
                <c:pt idx="3619">
                  <c:v>7.5184742395579497E-3</c:v>
                </c:pt>
                <c:pt idx="3620">
                  <c:v>-1.76624070729287E-3</c:v>
                </c:pt>
                <c:pt idx="3621">
                  <c:v>-5.6466300172662402E-3</c:v>
                </c:pt>
                <c:pt idx="3622" formatCode="0.00E+00">
                  <c:v>-1.6277061000586001E-5</c:v>
                </c:pt>
                <c:pt idx="3623">
                  <c:v>7.4474518308553601E-3</c:v>
                </c:pt>
                <c:pt idx="3624">
                  <c:v>8.0129237559907595E-3</c:v>
                </c:pt>
                <c:pt idx="3625">
                  <c:v>9.9951137621010497E-4</c:v>
                </c:pt>
                <c:pt idx="3626">
                  <c:v>-3.9362328648795304E-3</c:v>
                </c:pt>
                <c:pt idx="3627">
                  <c:v>-8.5134465523365702E-4</c:v>
                </c:pt>
                <c:pt idx="3628">
                  <c:v>6.4551448820206799E-3</c:v>
                </c:pt>
                <c:pt idx="3629">
                  <c:v>9.0240366002934599E-3</c:v>
                </c:pt>
                <c:pt idx="3630">
                  <c:v>4.6860668701199596E-3</c:v>
                </c:pt>
                <c:pt idx="3631">
                  <c:v>8.3270879226678704E-4</c:v>
                </c:pt>
                <c:pt idx="3632">
                  <c:v>1.70984363939046E-3</c:v>
                </c:pt>
                <c:pt idx="3633">
                  <c:v>4.7391151059303499E-3</c:v>
                </c:pt>
                <c:pt idx="3634">
                  <c:v>2.1098869131549501E-3</c:v>
                </c:pt>
                <c:pt idx="3635">
                  <c:v>-5.7346188816020799E-3</c:v>
                </c:pt>
                <c:pt idx="3636">
                  <c:v>-1.1913304683871801E-2</c:v>
                </c:pt>
                <c:pt idx="3637">
                  <c:v>-1.0353092765272499E-2</c:v>
                </c:pt>
                <c:pt idx="3638">
                  <c:v>-4.3496074835733603E-3</c:v>
                </c:pt>
                <c:pt idx="3639">
                  <c:v>-1.0174567153380899E-3</c:v>
                </c:pt>
                <c:pt idx="3640">
                  <c:v>-1.55263915572576E-3</c:v>
                </c:pt>
                <c:pt idx="3641">
                  <c:v>-8.3204542229230096E-4</c:v>
                </c:pt>
                <c:pt idx="3642">
                  <c:v>5.1352685450690603E-3</c:v>
                </c:pt>
                <c:pt idx="3643">
                  <c:v>1.2019085623244E-2</c:v>
                </c:pt>
                <c:pt idx="3644">
                  <c:v>1.3014285099479999E-2</c:v>
                </c:pt>
                <c:pt idx="3645">
                  <c:v>6.2946568641296299E-3</c:v>
                </c:pt>
                <c:pt idx="3646">
                  <c:v>-9.0680535161555905E-4</c:v>
                </c:pt>
                <c:pt idx="3647">
                  <c:v>-1.67922515437307E-3</c:v>
                </c:pt>
                <c:pt idx="3648">
                  <c:v>2.4017566531561998E-3</c:v>
                </c:pt>
                <c:pt idx="3649">
                  <c:v>3.0003156693100001E-3</c:v>
                </c:pt>
                <c:pt idx="3650">
                  <c:v>-3.9073797386123101E-3</c:v>
                </c:pt>
                <c:pt idx="3651">
                  <c:v>-1.3366226772918899E-2</c:v>
                </c:pt>
                <c:pt idx="3652">
                  <c:v>-1.79635574786162E-2</c:v>
                </c:pt>
                <c:pt idx="3653">
                  <c:v>-1.2864578766173199E-2</c:v>
                </c:pt>
                <c:pt idx="3654">
                  <c:v>-8.4218503987227103E-4</c:v>
                </c:pt>
                <c:pt idx="3655">
                  <c:v>1.10764695926654E-2</c:v>
                </c:pt>
                <c:pt idx="3656">
                  <c:v>1.64372090371394E-2</c:v>
                </c:pt>
                <c:pt idx="3657">
                  <c:v>1.42667919234286E-2</c:v>
                </c:pt>
                <c:pt idx="3658">
                  <c:v>7.7040284379315399E-3</c:v>
                </c:pt>
                <c:pt idx="3659">
                  <c:v>1.76627082326267E-3</c:v>
                </c:pt>
                <c:pt idx="3660">
                  <c:v>-1.3131210405925499E-3</c:v>
                </c:pt>
                <c:pt idx="3661">
                  <c:v>-3.9333837639296803E-3</c:v>
                </c:pt>
                <c:pt idx="3662">
                  <c:v>-9.7185971254137096E-3</c:v>
                </c:pt>
                <c:pt idx="3663">
                  <c:v>-1.6323599840668699E-2</c:v>
                </c:pt>
                <c:pt idx="3664">
                  <c:v>-1.6996174299069699E-2</c:v>
                </c:pt>
                <c:pt idx="3665">
                  <c:v>-5.5359663711120203E-3</c:v>
                </c:pt>
                <c:pt idx="3666">
                  <c:v>1.16306227646138E-2</c:v>
                </c:pt>
                <c:pt idx="3667">
                  <c:v>1.9439267194806899E-2</c:v>
                </c:pt>
                <c:pt idx="3668">
                  <c:v>8.2295496525982906E-3</c:v>
                </c:pt>
                <c:pt idx="3669">
                  <c:v>-1.40269251690098E-2</c:v>
                </c:pt>
                <c:pt idx="3670">
                  <c:v>-2.9392045995601301E-2</c:v>
                </c:pt>
                <c:pt idx="3671">
                  <c:v>-2.66599718998702E-2</c:v>
                </c:pt>
                <c:pt idx="3672">
                  <c:v>-1.15878150405488E-2</c:v>
                </c:pt>
                <c:pt idx="3673">
                  <c:v>1.0913246543433699E-3</c:v>
                </c:pt>
                <c:pt idx="3674">
                  <c:v>3.4191585329517199E-3</c:v>
                </c:pt>
                <c:pt idx="3675">
                  <c:v>9.0460928339314295E-4</c:v>
                </c:pt>
                <c:pt idx="3676">
                  <c:v>-7.6127933510579903E-4</c:v>
                </c:pt>
                <c:pt idx="3677">
                  <c:v>-1.6167620350867301E-3</c:v>
                </c:pt>
                <c:pt idx="3678">
                  <c:v>-6.9059818556483996E-3</c:v>
                </c:pt>
                <c:pt idx="3679">
                  <c:v>-1.4395821860473499E-2</c:v>
                </c:pt>
                <c:pt idx="3680">
                  <c:v>-1.8223400643233401E-2</c:v>
                </c:pt>
                <c:pt idx="3681">
                  <c:v>-1.36345973918432E-2</c:v>
                </c:pt>
                <c:pt idx="3682">
                  <c:v>-7.7861013122656501E-3</c:v>
                </c:pt>
                <c:pt idx="3683">
                  <c:v>-7.9844361404196804E-3</c:v>
                </c:pt>
                <c:pt idx="3684">
                  <c:v>-1.2910752351572701E-2</c:v>
                </c:pt>
                <c:pt idx="3685">
                  <c:v>-1.21821690220983E-2</c:v>
                </c:pt>
                <c:pt idx="3686">
                  <c:v>-6.6026323191233495E-4</c:v>
                </c:pt>
                <c:pt idx="3687">
                  <c:v>1.2884422547096401E-2</c:v>
                </c:pt>
                <c:pt idx="3688">
                  <c:v>1.5177668709276899E-2</c:v>
                </c:pt>
                <c:pt idx="3689">
                  <c:v>4.4814691522449398E-3</c:v>
                </c:pt>
                <c:pt idx="3690">
                  <c:v>-5.6054571273754204E-3</c:v>
                </c:pt>
                <c:pt idx="3691">
                  <c:v>-2.8209125543468198E-3</c:v>
                </c:pt>
                <c:pt idx="3692">
                  <c:v>8.4927886958119404E-3</c:v>
                </c:pt>
                <c:pt idx="3693">
                  <c:v>1.2672082036710299E-2</c:v>
                </c:pt>
                <c:pt idx="3694">
                  <c:v>6.37761168849364E-4</c:v>
                </c:pt>
                <c:pt idx="3695">
                  <c:v>-1.8950558190062899E-2</c:v>
                </c:pt>
                <c:pt idx="3696">
                  <c:v>-2.8218157911345298E-2</c:v>
                </c:pt>
                <c:pt idx="3697">
                  <c:v>-1.99658466985802E-2</c:v>
                </c:pt>
                <c:pt idx="3698">
                  <c:v>-2.1307310554903301E-3</c:v>
                </c:pt>
                <c:pt idx="3699">
                  <c:v>9.5532547401376393E-3</c:v>
                </c:pt>
                <c:pt idx="3700">
                  <c:v>1.0489779430639799E-2</c:v>
                </c:pt>
                <c:pt idx="3701">
                  <c:v>3.83562310557277E-3</c:v>
                </c:pt>
                <c:pt idx="3702">
                  <c:v>-2.1693970396730201E-3</c:v>
                </c:pt>
                <c:pt idx="3703">
                  <c:v>-4.5164550769951402E-3</c:v>
                </c:pt>
                <c:pt idx="3704">
                  <c:v>-9.9274785735406295E-4</c:v>
                </c:pt>
                <c:pt idx="3705">
                  <c:v>6.7409284487365204E-3</c:v>
                </c:pt>
                <c:pt idx="3706">
                  <c:v>1.53744521510546E-2</c:v>
                </c:pt>
                <c:pt idx="3707">
                  <c:v>1.75400664240845E-2</c:v>
                </c:pt>
                <c:pt idx="3708">
                  <c:v>8.6964322869878506E-3</c:v>
                </c:pt>
                <c:pt idx="3709">
                  <c:v>-7.8093739119520101E-3</c:v>
                </c:pt>
                <c:pt idx="3710">
                  <c:v>-1.9996839987567901E-2</c:v>
                </c:pt>
                <c:pt idx="3711">
                  <c:v>-1.9280940083338399E-2</c:v>
                </c:pt>
                <c:pt idx="3712">
                  <c:v>-7.23445028746469E-3</c:v>
                </c:pt>
                <c:pt idx="3713">
                  <c:v>5.1965472431101702E-3</c:v>
                </c:pt>
                <c:pt idx="3714">
                  <c:v>9.8431956391000306E-3</c:v>
                </c:pt>
                <c:pt idx="3715">
                  <c:v>7.8421201829710994E-3</c:v>
                </c:pt>
                <c:pt idx="3716">
                  <c:v>4.8804311710133504E-3</c:v>
                </c:pt>
                <c:pt idx="3717">
                  <c:v>4.4907873790667402E-3</c:v>
                </c:pt>
                <c:pt idx="3718">
                  <c:v>4.4562337048140903E-3</c:v>
                </c:pt>
                <c:pt idx="3719">
                  <c:v>3.0163686638116399E-3</c:v>
                </c:pt>
                <c:pt idx="3720">
                  <c:v>3.32356683672799E-4</c:v>
                </c:pt>
                <c:pt idx="3721">
                  <c:v>-1.13045877250777E-3</c:v>
                </c:pt>
                <c:pt idx="3722">
                  <c:v>-1.3602428860553101E-3</c:v>
                </c:pt>
                <c:pt idx="3723">
                  <c:v>-3.4396443459459901E-3</c:v>
                </c:pt>
                <c:pt idx="3724">
                  <c:v>-6.7191661122292098E-3</c:v>
                </c:pt>
                <c:pt idx="3725">
                  <c:v>-7.2267659390322699E-3</c:v>
                </c:pt>
                <c:pt idx="3726">
                  <c:v>-1.45183076302553E-3</c:v>
                </c:pt>
                <c:pt idx="3727">
                  <c:v>7.1243621729217199E-3</c:v>
                </c:pt>
                <c:pt idx="3728">
                  <c:v>1.33697475771363E-2</c:v>
                </c:pt>
                <c:pt idx="3729">
                  <c:v>1.46246536711898E-2</c:v>
                </c:pt>
                <c:pt idx="3730">
                  <c:v>1.13142620861386E-2</c:v>
                </c:pt>
                <c:pt idx="3731">
                  <c:v>5.9469926713231498E-3</c:v>
                </c:pt>
                <c:pt idx="3732">
                  <c:v>-1.33174522153946E-3</c:v>
                </c:pt>
                <c:pt idx="3733">
                  <c:v>-9.7584750407320696E-3</c:v>
                </c:pt>
                <c:pt idx="3734">
                  <c:v>-1.55319241678341E-2</c:v>
                </c:pt>
                <c:pt idx="3735">
                  <c:v>-1.3482788495358699E-2</c:v>
                </c:pt>
                <c:pt idx="3736">
                  <c:v>-4.5280627330803302E-3</c:v>
                </c:pt>
                <c:pt idx="3737">
                  <c:v>2.69856639928342E-3</c:v>
                </c:pt>
                <c:pt idx="3738">
                  <c:v>2.91057889198714E-3</c:v>
                </c:pt>
                <c:pt idx="3739">
                  <c:v>-2.0777638604713199E-3</c:v>
                </c:pt>
                <c:pt idx="3740">
                  <c:v>-4.6507799632400596E-3</c:v>
                </c:pt>
                <c:pt idx="3741">
                  <c:v>-1.8395635597693099E-3</c:v>
                </c:pt>
                <c:pt idx="3742">
                  <c:v>1.83769009473734E-3</c:v>
                </c:pt>
                <c:pt idx="3743">
                  <c:v>8.5050712851496703E-4</c:v>
                </c:pt>
                <c:pt idx="3744">
                  <c:v>-1.4692858974655E-3</c:v>
                </c:pt>
                <c:pt idx="3745">
                  <c:v>2.3774429515925201E-3</c:v>
                </c:pt>
                <c:pt idx="3746">
                  <c:v>1.3202078475733001E-2</c:v>
                </c:pt>
                <c:pt idx="3747">
                  <c:v>2.0359337949621501E-2</c:v>
                </c:pt>
                <c:pt idx="3748">
                  <c:v>1.5008725161106001E-2</c:v>
                </c:pt>
                <c:pt idx="3749">
                  <c:v>7.2361244996478299E-4</c:v>
                </c:pt>
                <c:pt idx="3750">
                  <c:v>-5.3043089912569999E-3</c:v>
                </c:pt>
                <c:pt idx="3751">
                  <c:v>4.4368362632216402E-3</c:v>
                </c:pt>
                <c:pt idx="3752">
                  <c:v>1.9568601099003598E-2</c:v>
                </c:pt>
                <c:pt idx="3753">
                  <c:v>1.9861432050143599E-2</c:v>
                </c:pt>
                <c:pt idx="3754" formatCode="0.00E+00">
                  <c:v>-7.0696158941566995E-5</c:v>
                </c:pt>
                <c:pt idx="3755">
                  <c:v>-2.3653807467143101E-2</c:v>
                </c:pt>
                <c:pt idx="3756">
                  <c:v>-2.7724164434706499E-2</c:v>
                </c:pt>
                <c:pt idx="3757">
                  <c:v>-8.3115396346363397E-3</c:v>
                </c:pt>
                <c:pt idx="3758">
                  <c:v>1.4812503767884899E-2</c:v>
                </c:pt>
                <c:pt idx="3759">
                  <c:v>2.0530678420789698E-2</c:v>
                </c:pt>
                <c:pt idx="3760">
                  <c:v>7.3701562920073698E-3</c:v>
                </c:pt>
                <c:pt idx="3761">
                  <c:v>-7.8295797859896897E-3</c:v>
                </c:pt>
                <c:pt idx="3762">
                  <c:v>-1.00654291683959E-2</c:v>
                </c:pt>
                <c:pt idx="3763" formatCode="0.00E+00">
                  <c:v>-6.7594247322392306E-5</c:v>
                </c:pt>
                <c:pt idx="3764">
                  <c:v>8.0359546422138998E-3</c:v>
                </c:pt>
                <c:pt idx="3765">
                  <c:v>4.41078585454597E-3</c:v>
                </c:pt>
                <c:pt idx="3766">
                  <c:v>-6.6365300363585202E-3</c:v>
                </c:pt>
                <c:pt idx="3767">
                  <c:v>-1.31942589661321E-2</c:v>
                </c:pt>
                <c:pt idx="3768">
                  <c:v>-9.3939472997556402E-3</c:v>
                </c:pt>
                <c:pt idx="3769">
                  <c:v>-5.0655220706976396E-4</c:v>
                </c:pt>
                <c:pt idx="3770">
                  <c:v>5.4443861538616602E-3</c:v>
                </c:pt>
                <c:pt idx="3771">
                  <c:v>3.5494214470960599E-3</c:v>
                </c:pt>
                <c:pt idx="3772">
                  <c:v>-2.6036357783522299E-3</c:v>
                </c:pt>
                <c:pt idx="3773">
                  <c:v>-5.6952175176225297E-3</c:v>
                </c:pt>
                <c:pt idx="3774">
                  <c:v>-3.1029537648584898E-3</c:v>
                </c:pt>
                <c:pt idx="3775">
                  <c:v>1.85149375840238E-3</c:v>
                </c:pt>
                <c:pt idx="3776">
                  <c:v>4.4553583939961902E-3</c:v>
                </c:pt>
                <c:pt idx="3777">
                  <c:v>2.3146749494942702E-3</c:v>
                </c:pt>
                <c:pt idx="3778">
                  <c:v>-1.3152830212529801E-3</c:v>
                </c:pt>
                <c:pt idx="3779">
                  <c:v>-1.1344870147985699E-3</c:v>
                </c:pt>
                <c:pt idx="3780">
                  <c:v>4.9341178541592399E-3</c:v>
                </c:pt>
                <c:pt idx="3781">
                  <c:v>1.1392117208794199E-2</c:v>
                </c:pt>
                <c:pt idx="3782">
                  <c:v>1.17380455094658E-2</c:v>
                </c:pt>
                <c:pt idx="3783">
                  <c:v>5.0237497151266004E-3</c:v>
                </c:pt>
                <c:pt idx="3784">
                  <c:v>-5.1960192357601298E-3</c:v>
                </c:pt>
                <c:pt idx="3785">
                  <c:v>-1.2165035473367501E-2</c:v>
                </c:pt>
                <c:pt idx="3786">
                  <c:v>-1.27962231085585E-2</c:v>
                </c:pt>
                <c:pt idx="3787">
                  <c:v>-8.4577555510409307E-3</c:v>
                </c:pt>
                <c:pt idx="3788">
                  <c:v>-3.9017750914877099E-3</c:v>
                </c:pt>
                <c:pt idx="3789">
                  <c:v>-3.2720007714608602E-3</c:v>
                </c:pt>
                <c:pt idx="3790">
                  <c:v>-6.6564680115939598E-3</c:v>
                </c:pt>
                <c:pt idx="3791">
                  <c:v>-1.2166991221755699E-2</c:v>
                </c:pt>
                <c:pt idx="3792">
                  <c:v>-1.43490227101787E-2</c:v>
                </c:pt>
                <c:pt idx="3793">
                  <c:v>-9.8513673254256202E-3</c:v>
                </c:pt>
                <c:pt idx="3794">
                  <c:v>1.3599331070472001E-4</c:v>
                </c:pt>
                <c:pt idx="3795">
                  <c:v>7.1794261640209696E-3</c:v>
                </c:pt>
                <c:pt idx="3796">
                  <c:v>3.9512455843193897E-3</c:v>
                </c:pt>
                <c:pt idx="3797">
                  <c:v>-8.4830534820982701E-3</c:v>
                </c:pt>
                <c:pt idx="3798">
                  <c:v>-2.0745569643600501E-2</c:v>
                </c:pt>
                <c:pt idx="3799">
                  <c:v>-2.3704901374882601E-2</c:v>
                </c:pt>
                <c:pt idx="3800">
                  <c:v>-1.70663638915351E-2</c:v>
                </c:pt>
                <c:pt idx="3801">
                  <c:v>-8.5335384086014099E-3</c:v>
                </c:pt>
                <c:pt idx="3802">
                  <c:v>-4.8234797969486402E-3</c:v>
                </c:pt>
                <c:pt idx="3803">
                  <c:v>-4.1137478457123596E-3</c:v>
                </c:pt>
                <c:pt idx="3804">
                  <c:v>-5.5984842594177095E-4</c:v>
                </c:pt>
                <c:pt idx="3805">
                  <c:v>7.1717189044324401E-3</c:v>
                </c:pt>
                <c:pt idx="3806">
                  <c:v>1.24853617856367E-2</c:v>
                </c:pt>
                <c:pt idx="3807">
                  <c:v>9.0700433075862393E-3</c:v>
                </c:pt>
                <c:pt idx="3808">
                  <c:v>9.3650532473443804E-4</c:v>
                </c:pt>
                <c:pt idx="3809">
                  <c:v>-1.5245191362177599E-3</c:v>
                </c:pt>
                <c:pt idx="3810">
                  <c:v>6.9950668992774098E-3</c:v>
                </c:pt>
                <c:pt idx="3811">
                  <c:v>1.87759172086636E-2</c:v>
                </c:pt>
                <c:pt idx="3812">
                  <c:v>2.2043443670424399E-2</c:v>
                </c:pt>
                <c:pt idx="3813">
                  <c:v>1.2613758035894099E-2</c:v>
                </c:pt>
                <c:pt idx="3814">
                  <c:v>-1.20740103088491E-3</c:v>
                </c:pt>
                <c:pt idx="3815">
                  <c:v>-6.2719303179304201E-3</c:v>
                </c:pt>
                <c:pt idx="3816">
                  <c:v>1.4384514576217401E-3</c:v>
                </c:pt>
                <c:pt idx="3817">
                  <c:v>1.3554120482099599E-2</c:v>
                </c:pt>
                <c:pt idx="3818">
                  <c:v>1.7104124907666999E-2</c:v>
                </c:pt>
                <c:pt idx="3819">
                  <c:v>8.20580314029919E-3</c:v>
                </c:pt>
                <c:pt idx="3820">
                  <c:v>-6.5060851498915601E-3</c:v>
                </c:pt>
                <c:pt idx="3821">
                  <c:v>-1.6178453052283201E-2</c:v>
                </c:pt>
                <c:pt idx="3822">
                  <c:v>-1.42784386667506E-2</c:v>
                </c:pt>
                <c:pt idx="3823">
                  <c:v>-3.2618816742549898E-3</c:v>
                </c:pt>
                <c:pt idx="3824">
                  <c:v>8.8235746560267492E-3</c:v>
                </c:pt>
                <c:pt idx="3825">
                  <c:v>1.4766663496129E-2</c:v>
                </c:pt>
                <c:pt idx="3826">
                  <c:v>1.32480037443726E-2</c:v>
                </c:pt>
                <c:pt idx="3827">
                  <c:v>6.0458318289496899E-3</c:v>
                </c:pt>
                <c:pt idx="3828">
                  <c:v>-3.1135209608159501E-3</c:v>
                </c:pt>
                <c:pt idx="3829">
                  <c:v>-1.2551026891488799E-2</c:v>
                </c:pt>
                <c:pt idx="3830">
                  <c:v>-1.92320782604034E-2</c:v>
                </c:pt>
                <c:pt idx="3831">
                  <c:v>-1.93766120954714E-2</c:v>
                </c:pt>
                <c:pt idx="3832">
                  <c:v>-1.09436382876952E-2</c:v>
                </c:pt>
                <c:pt idx="3833">
                  <c:v>1.9791662153100802E-3</c:v>
                </c:pt>
                <c:pt idx="3834">
                  <c:v>1.06096597204539E-2</c:v>
                </c:pt>
                <c:pt idx="3835">
                  <c:v>1.01640479817221E-2</c:v>
                </c:pt>
                <c:pt idx="3836">
                  <c:v>3.2876820719843001E-3</c:v>
                </c:pt>
                <c:pt idx="3837">
                  <c:v>5.6377048361384895E-4</c:v>
                </c:pt>
                <c:pt idx="3838">
                  <c:v>7.8928902708894303E-3</c:v>
                </c:pt>
                <c:pt idx="3839">
                  <c:v>2.0302479210619E-2</c:v>
                </c:pt>
                <c:pt idx="3840">
                  <c:v>2.49464646495022E-2</c:v>
                </c:pt>
                <c:pt idx="3841">
                  <c:v>1.42475198381824E-2</c:v>
                </c:pt>
                <c:pt idx="3842">
                  <c:v>-4.4193089247507701E-3</c:v>
                </c:pt>
                <c:pt idx="3843">
                  <c:v>-1.7743924027363502E-2</c:v>
                </c:pt>
                <c:pt idx="3844">
                  <c:v>-1.5998754420024498E-2</c:v>
                </c:pt>
                <c:pt idx="3845">
                  <c:v>-4.1662750763526201E-3</c:v>
                </c:pt>
                <c:pt idx="3846">
                  <c:v>5.5168473418339701E-3</c:v>
                </c:pt>
                <c:pt idx="3847">
                  <c:v>4.81756923269697E-3</c:v>
                </c:pt>
                <c:pt idx="3848">
                  <c:v>-2.7404004936769999E-3</c:v>
                </c:pt>
                <c:pt idx="3849">
                  <c:v>-7.9363697446525605E-3</c:v>
                </c:pt>
                <c:pt idx="3850">
                  <c:v>-3.6667788466677501E-3</c:v>
                </c:pt>
                <c:pt idx="3851">
                  <c:v>8.1090868960027093E-3</c:v>
                </c:pt>
                <c:pt idx="3852">
                  <c:v>1.9192848150197402E-2</c:v>
                </c:pt>
                <c:pt idx="3853">
                  <c:v>1.99632056764882E-2</c:v>
                </c:pt>
                <c:pt idx="3854">
                  <c:v>8.6212035078640503E-3</c:v>
                </c:pt>
                <c:pt idx="3855">
                  <c:v>-8.9558527241209492E-3</c:v>
                </c:pt>
                <c:pt idx="3856">
                  <c:v>-2.10244670325186E-2</c:v>
                </c:pt>
                <c:pt idx="3857">
                  <c:v>-2.0149733597409701E-2</c:v>
                </c:pt>
                <c:pt idx="3858">
                  <c:v>-9.5652099391878905E-3</c:v>
                </c:pt>
                <c:pt idx="3859">
                  <c:v>-6.7049583093682695E-4</c:v>
                </c:pt>
                <c:pt idx="3860">
                  <c:v>-1.9784960959931099E-3</c:v>
                </c:pt>
                <c:pt idx="3861">
                  <c:v>-1.1277399448104301E-2</c:v>
                </c:pt>
                <c:pt idx="3862">
                  <c:v>-1.7056680659599002E-2</c:v>
                </c:pt>
                <c:pt idx="3863">
                  <c:v>-1.3499862197323201E-2</c:v>
                </c:pt>
                <c:pt idx="3864">
                  <c:v>-5.8489101274234604E-3</c:v>
                </c:pt>
                <c:pt idx="3865">
                  <c:v>-3.2672515726786199E-3</c:v>
                </c:pt>
                <c:pt idx="3866">
                  <c:v>-6.80307209286016E-3</c:v>
                </c:pt>
                <c:pt idx="3867">
                  <c:v>-8.9881228418609398E-3</c:v>
                </c:pt>
                <c:pt idx="3868">
                  <c:v>-3.8943770444375501E-3</c:v>
                </c:pt>
                <c:pt idx="3869">
                  <c:v>4.7829342077825498E-3</c:v>
                </c:pt>
                <c:pt idx="3870">
                  <c:v>8.5256397605171994E-3</c:v>
                </c:pt>
                <c:pt idx="3871">
                  <c:v>4.9928157863085897E-3</c:v>
                </c:pt>
                <c:pt idx="3872">
                  <c:v>1.0673362939853299E-3</c:v>
                </c:pt>
                <c:pt idx="3873">
                  <c:v>2.53439903150266E-3</c:v>
                </c:pt>
                <c:pt idx="3874">
                  <c:v>5.4799990978982097E-3</c:v>
                </c:pt>
                <c:pt idx="3875">
                  <c:v>1.8757904479574201E-3</c:v>
                </c:pt>
                <c:pt idx="3876">
                  <c:v>-6.9733038842327601E-3</c:v>
                </c:pt>
                <c:pt idx="3877">
                  <c:v>-8.7200950975270305E-3</c:v>
                </c:pt>
                <c:pt idx="3878">
                  <c:v>3.9509621504560302E-3</c:v>
                </c:pt>
                <c:pt idx="3879">
                  <c:v>2.2499788540287401E-2</c:v>
                </c:pt>
                <c:pt idx="3880">
                  <c:v>2.8118911580517401E-2</c:v>
                </c:pt>
                <c:pt idx="3881">
                  <c:v>1.34117008814539E-2</c:v>
                </c:pt>
                <c:pt idx="3882">
                  <c:v>-8.6784073315576398E-3</c:v>
                </c:pt>
                <c:pt idx="3883">
                  <c:v>-1.7576685705109601E-2</c:v>
                </c:pt>
                <c:pt idx="3884">
                  <c:v>-8.5354564896080402E-3</c:v>
                </c:pt>
                <c:pt idx="3885">
                  <c:v>6.2283836926877497E-3</c:v>
                </c:pt>
                <c:pt idx="3886">
                  <c:v>1.16181133596401E-2</c:v>
                </c:pt>
                <c:pt idx="3887">
                  <c:v>8.0378825817104E-3</c:v>
                </c:pt>
                <c:pt idx="3888">
                  <c:v>5.2239678793257601E-3</c:v>
                </c:pt>
                <c:pt idx="3889">
                  <c:v>9.3484806447340293E-3</c:v>
                </c:pt>
                <c:pt idx="3890">
                  <c:v>1.34068047687612E-2</c:v>
                </c:pt>
                <c:pt idx="3891">
                  <c:v>1.0177166467316701E-2</c:v>
                </c:pt>
                <c:pt idx="3892">
                  <c:v>6.4871390641118101E-4</c:v>
                </c:pt>
                <c:pt idx="3893">
                  <c:v>-5.52628596729976E-3</c:v>
                </c:pt>
                <c:pt idx="3894">
                  <c:v>-7.0236970714082098E-3</c:v>
                </c:pt>
                <c:pt idx="3895">
                  <c:v>-8.4504692544090706E-3</c:v>
                </c:pt>
                <c:pt idx="3896">
                  <c:v>-1.4139430676298401E-2</c:v>
                </c:pt>
                <c:pt idx="3897">
                  <c:v>-1.6559174163290599E-2</c:v>
                </c:pt>
                <c:pt idx="3898">
                  <c:v>-8.4057292598625297E-3</c:v>
                </c:pt>
                <c:pt idx="3899">
                  <c:v>9.4910549253420205E-3</c:v>
                </c:pt>
                <c:pt idx="3900">
                  <c:v>2.24879247269449E-2</c:v>
                </c:pt>
                <c:pt idx="3901">
                  <c:v>1.9349053332295502E-2</c:v>
                </c:pt>
                <c:pt idx="3902">
                  <c:v>3.4878050330365501E-3</c:v>
                </c:pt>
                <c:pt idx="3903">
                  <c:v>-6.9153904657278803E-3</c:v>
                </c:pt>
                <c:pt idx="3904">
                  <c:v>-3.2409809127511699E-3</c:v>
                </c:pt>
                <c:pt idx="3905">
                  <c:v>8.56073621603517E-3</c:v>
                </c:pt>
                <c:pt idx="3906">
                  <c:v>1.3197051466763299E-2</c:v>
                </c:pt>
                <c:pt idx="3907">
                  <c:v>6.7137032263191298E-3</c:v>
                </c:pt>
                <c:pt idx="3908">
                  <c:v>-4.0475872362642001E-3</c:v>
                </c:pt>
                <c:pt idx="3909">
                  <c:v>-8.4960456760153798E-3</c:v>
                </c:pt>
                <c:pt idx="3910">
                  <c:v>-5.6346242797013198E-3</c:v>
                </c:pt>
                <c:pt idx="3911">
                  <c:v>-4.7290018586486902E-4</c:v>
                </c:pt>
                <c:pt idx="3912">
                  <c:v>3.1369931046228302E-3</c:v>
                </c:pt>
                <c:pt idx="3913">
                  <c:v>5.99239133767843E-3</c:v>
                </c:pt>
                <c:pt idx="3914">
                  <c:v>8.0993690062306795E-3</c:v>
                </c:pt>
                <c:pt idx="3915">
                  <c:v>5.9981194469215099E-3</c:v>
                </c:pt>
                <c:pt idx="3916">
                  <c:v>-1.82289254503928E-3</c:v>
                </c:pt>
                <c:pt idx="3917">
                  <c:v>-8.6992838204896002E-3</c:v>
                </c:pt>
                <c:pt idx="3918">
                  <c:v>-5.7302595714517901E-3</c:v>
                </c:pt>
                <c:pt idx="3919">
                  <c:v>5.94793577846707E-3</c:v>
                </c:pt>
                <c:pt idx="3920">
                  <c:v>1.42435867031055E-2</c:v>
                </c:pt>
                <c:pt idx="3921">
                  <c:v>8.4410056332832103E-3</c:v>
                </c:pt>
                <c:pt idx="3922">
                  <c:v>-8.5031254446332003E-3</c:v>
                </c:pt>
                <c:pt idx="3923">
                  <c:v>-2.3564168863653399E-2</c:v>
                </c:pt>
                <c:pt idx="3924">
                  <c:v>-2.59788802174039E-2</c:v>
                </c:pt>
                <c:pt idx="3925">
                  <c:v>-1.94115953383865E-2</c:v>
                </c:pt>
                <c:pt idx="3926">
                  <c:v>-1.26282284470975E-2</c:v>
                </c:pt>
                <c:pt idx="3927">
                  <c:v>-8.76923767765906E-3</c:v>
                </c:pt>
                <c:pt idx="3928">
                  <c:v>-2.8827541075847102E-3</c:v>
                </c:pt>
                <c:pt idx="3929">
                  <c:v>7.0623761709626203E-3</c:v>
                </c:pt>
                <c:pt idx="3930">
                  <c:v>1.52090904079893E-2</c:v>
                </c:pt>
                <c:pt idx="3931">
                  <c:v>1.4690011966109201E-2</c:v>
                </c:pt>
                <c:pt idx="3932">
                  <c:v>5.9721807750961796E-3</c:v>
                </c:pt>
                <c:pt idx="3933">
                  <c:v>-2.1893348471566901E-3</c:v>
                </c:pt>
                <c:pt idx="3934">
                  <c:v>-2.7564898628917901E-3</c:v>
                </c:pt>
                <c:pt idx="3935">
                  <c:v>1.9887739538921802E-3</c:v>
                </c:pt>
                <c:pt idx="3936">
                  <c:v>4.7862223214783697E-3</c:v>
                </c:pt>
                <c:pt idx="3937">
                  <c:v>3.9078628271491797E-3</c:v>
                </c:pt>
                <c:pt idx="3938">
                  <c:v>3.5621964250145402E-3</c:v>
                </c:pt>
                <c:pt idx="3939">
                  <c:v>5.3407877685799901E-3</c:v>
                </c:pt>
                <c:pt idx="3940">
                  <c:v>5.5661004895668602E-3</c:v>
                </c:pt>
                <c:pt idx="3941">
                  <c:v>7.9028102137511196E-4</c:v>
                </c:pt>
                <c:pt idx="3942">
                  <c:v>-4.9644550267640896E-3</c:v>
                </c:pt>
                <c:pt idx="3943">
                  <c:v>-5.2692289237939796E-3</c:v>
                </c:pt>
                <c:pt idx="3944">
                  <c:v>1.95219982073915E-3</c:v>
                </c:pt>
                <c:pt idx="3945">
                  <c:v>9.5815053561217802E-3</c:v>
                </c:pt>
                <c:pt idx="3946">
                  <c:v>9.50139480278284E-3</c:v>
                </c:pt>
                <c:pt idx="3947">
                  <c:v>2.4687983159464798E-3</c:v>
                </c:pt>
                <c:pt idx="3948">
                  <c:v>-3.83715851072325E-3</c:v>
                </c:pt>
                <c:pt idx="3949">
                  <c:v>-5.2472207895984304E-3</c:v>
                </c:pt>
                <c:pt idx="3950">
                  <c:v>-5.4028302760672697E-3</c:v>
                </c:pt>
                <c:pt idx="3951">
                  <c:v>-8.0407548190544499E-3</c:v>
                </c:pt>
                <c:pt idx="3952">
                  <c:v>-1.1386079190078899E-2</c:v>
                </c:pt>
                <c:pt idx="3953">
                  <c:v>-1.08093391270924E-2</c:v>
                </c:pt>
                <c:pt idx="3954">
                  <c:v>-5.3468799378425204E-3</c:v>
                </c:pt>
                <c:pt idx="3955">
                  <c:v>-1.35434635236693E-4</c:v>
                </c:pt>
                <c:pt idx="3956">
                  <c:v>7.8700318378432704E-4</c:v>
                </c:pt>
                <c:pt idx="3957">
                  <c:v>-1.50629104506963E-3</c:v>
                </c:pt>
                <c:pt idx="3958">
                  <c:v>-2.7836346642330298E-3</c:v>
                </c:pt>
                <c:pt idx="3959">
                  <c:v>-3.68542627314106E-3</c:v>
                </c:pt>
                <c:pt idx="3960">
                  <c:v>-7.5302273466200604E-3</c:v>
                </c:pt>
                <c:pt idx="3961">
                  <c:v>-1.4317907214976999E-2</c:v>
                </c:pt>
                <c:pt idx="3962">
                  <c:v>-1.8608686323665601E-2</c:v>
                </c:pt>
                <c:pt idx="3963">
                  <c:v>-1.65256830748131E-2</c:v>
                </c:pt>
                <c:pt idx="3964">
                  <c:v>-1.1602135967085999E-2</c:v>
                </c:pt>
                <c:pt idx="3965">
                  <c:v>-9.7737796929262093E-3</c:v>
                </c:pt>
                <c:pt idx="3966">
                  <c:v>-1.1198341179956099E-2</c:v>
                </c:pt>
                <c:pt idx="3967">
                  <c:v>-7.6277426290883698E-3</c:v>
                </c:pt>
                <c:pt idx="3968">
                  <c:v>4.3829483478241699E-3</c:v>
                </c:pt>
                <c:pt idx="3969">
                  <c:v>1.7181823320781001E-2</c:v>
                </c:pt>
                <c:pt idx="3970">
                  <c:v>1.78480648153783E-2</c:v>
                </c:pt>
                <c:pt idx="3971">
                  <c:v>6.7272332540301303E-3</c:v>
                </c:pt>
                <c:pt idx="3972">
                  <c:v>-4.4516478029774697E-3</c:v>
                </c:pt>
                <c:pt idx="3973">
                  <c:v>-3.20444643378921E-3</c:v>
                </c:pt>
                <c:pt idx="3974">
                  <c:v>6.1614730174227202E-3</c:v>
                </c:pt>
                <c:pt idx="3975">
                  <c:v>9.3858546550292295E-3</c:v>
                </c:pt>
                <c:pt idx="3976">
                  <c:v>-1.8633762100604E-3</c:v>
                </c:pt>
                <c:pt idx="3977">
                  <c:v>-1.6633992807033499E-2</c:v>
                </c:pt>
                <c:pt idx="3978">
                  <c:v>-1.8896333169695301E-2</c:v>
                </c:pt>
                <c:pt idx="3979">
                  <c:v>-4.1742995304130601E-3</c:v>
                </c:pt>
                <c:pt idx="3980">
                  <c:v>1.2818512882237201E-2</c:v>
                </c:pt>
                <c:pt idx="3981">
                  <c:v>1.7994586435378001E-2</c:v>
                </c:pt>
                <c:pt idx="3982">
                  <c:v>9.7017137397086093E-3</c:v>
                </c:pt>
                <c:pt idx="3983">
                  <c:v>1.7611377255380501E-3</c:v>
                </c:pt>
                <c:pt idx="3984">
                  <c:v>2.0566385487159602E-3</c:v>
                </c:pt>
                <c:pt idx="3985">
                  <c:v>6.6196076460727296E-3</c:v>
                </c:pt>
                <c:pt idx="3986">
                  <c:v>5.0239742115882604E-3</c:v>
                </c:pt>
                <c:pt idx="3987">
                  <c:v>-4.4694243439503496E-3</c:v>
                </c:pt>
                <c:pt idx="3988">
                  <c:v>-1.3241982294712599E-2</c:v>
                </c:pt>
                <c:pt idx="3989">
                  <c:v>-1.3394102789914099E-2</c:v>
                </c:pt>
                <c:pt idx="3990">
                  <c:v>-5.7990232431622797E-3</c:v>
                </c:pt>
                <c:pt idx="3991">
                  <c:v>4.8514673308657901E-4</c:v>
                </c:pt>
                <c:pt idx="3992">
                  <c:v>6.3543847020453004E-4</c:v>
                </c:pt>
                <c:pt idx="3993">
                  <c:v>-1.0311511111412901E-3</c:v>
                </c:pt>
                <c:pt idx="3994">
                  <c:v>1.9580820233942599E-3</c:v>
                </c:pt>
                <c:pt idx="3995">
                  <c:v>1.0531851404365701E-2</c:v>
                </c:pt>
                <c:pt idx="3996">
                  <c:v>1.64802940458691E-2</c:v>
                </c:pt>
                <c:pt idx="3997">
                  <c:v>1.30997712741009E-2</c:v>
                </c:pt>
                <c:pt idx="3998">
                  <c:v>1.04649815084353E-3</c:v>
                </c:pt>
                <c:pt idx="3999">
                  <c:v>-1.17042424143372E-2</c:v>
                </c:pt>
                <c:pt idx="4000">
                  <c:v>-1.7821799661289401E-2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5528960"/>
        <c:axId val="235530496"/>
      </c:scatterChart>
      <c:valAx>
        <c:axId val="235528960"/>
        <c:scaling>
          <c:orientation val="minMax"/>
          <c:max val="20"/>
        </c:scaling>
        <c:delete val="0"/>
        <c:axPos val="b"/>
        <c:numFmt formatCode="General" sourceLinked="1"/>
        <c:majorTickMark val="out"/>
        <c:minorTickMark val="none"/>
        <c:tickLblPos val="nextTo"/>
        <c:crossAx val="235530496"/>
        <c:crossesAt val="-0.1"/>
        <c:crossBetween val="midCat"/>
      </c:valAx>
      <c:valAx>
        <c:axId val="235530496"/>
        <c:scaling>
          <c:orientation val="minMax"/>
          <c:min val="-0.1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552896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0482756127941637"/>
          <c:y val="0.69966872534167901"/>
          <c:w val="0.26007356866408649"/>
          <c:h val="0.13965660542432196"/>
        </c:manualLayout>
      </c:layout>
      <c:overlay val="0"/>
      <c:spPr>
        <a:solidFill>
          <a:schemeClr val="bg1"/>
        </a:solidFill>
      </c:spPr>
    </c:legend>
    <c:plotVisOnly val="1"/>
    <c:dispBlanksAs val="gap"/>
    <c:showDLblsOverMax val="0"/>
  </c:chart>
  <c:externalData r:id="rId1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 sz="1400" b="0"/>
            </a:pPr>
            <a:r>
              <a:rPr lang="en-US" sz="1400" b="0"/>
              <a:t>Count</a:t>
            </a:r>
            <a:r>
              <a:rPr lang="en-US" sz="1400" b="0" baseline="0"/>
              <a:t> of Strain Events per 24hrs</a:t>
            </a:r>
            <a:endParaRPr lang="en-US" sz="1400" b="0"/>
          </a:p>
        </c:rich>
      </c:tx>
      <c:layout/>
      <c:overlay val="0"/>
    </c:title>
    <c:autoTitleDeleted val="0"/>
    <c:view3D>
      <c:rotX val="15"/>
      <c:rotY val="20"/>
      <c:rAngAx val="0"/>
      <c:perspective val="30"/>
    </c:view3D>
    <c:floor>
      <c:thickness val="0"/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.1672784171209368"/>
          <c:y val="0.18348388743073782"/>
          <c:w val="0.79746517262265293"/>
          <c:h val="0.57420312044327793"/>
        </c:manualLayout>
      </c:layout>
      <c:bar3DChart>
        <c:barDir val="col"/>
        <c:grouping val="standard"/>
        <c:varyColors val="0"/>
        <c:ser>
          <c:idx val="1"/>
          <c:order val="0"/>
          <c:tx>
            <c:strRef>
              <c:f>'22hrs'!$C$16</c:f>
              <c:strCache>
                <c:ptCount val="1"/>
                <c:pt idx="0">
                  <c:v>'BF MID G4'</c:v>
                </c:pt>
              </c:strCache>
            </c:strRef>
          </c:tx>
          <c:spPr>
            <a:solidFill>
              <a:schemeClr val="accent1"/>
            </a:solidFill>
          </c:spPr>
          <c:invertIfNegative val="0"/>
          <c:dLbls>
            <c:spPr>
              <a:solidFill>
                <a:srgbClr val="FFFFFF">
                  <a:alpha val="50980"/>
                </a:srgbClr>
              </a:solidFill>
            </c:spPr>
            <c:txPr>
              <a:bodyPr/>
              <a:lstStyle/>
              <a:p>
                <a:pPr>
                  <a:defRPr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'22hrs'!$A$20:$A$24</c:f>
              <c:numCache>
                <c:formatCode>General</c:formatCode>
                <c:ptCount val="5"/>
                <c:pt idx="0">
                  <c:v>100</c:v>
                </c:pt>
                <c:pt idx="1">
                  <c:v>125</c:v>
                </c:pt>
                <c:pt idx="2">
                  <c:v>150</c:v>
                </c:pt>
                <c:pt idx="3">
                  <c:v>175</c:v>
                </c:pt>
                <c:pt idx="4">
                  <c:v>200</c:v>
                </c:pt>
              </c:numCache>
            </c:numRef>
          </c:cat>
          <c:val>
            <c:numRef>
              <c:f>'22hrs'!$C$20:$C$24</c:f>
              <c:numCache>
                <c:formatCode>General</c:formatCode>
                <c:ptCount val="5"/>
                <c:pt idx="0">
                  <c:v>363</c:v>
                </c:pt>
                <c:pt idx="1">
                  <c:v>133</c:v>
                </c:pt>
                <c:pt idx="2">
                  <c:v>35</c:v>
                </c:pt>
                <c:pt idx="3">
                  <c:v>2</c:v>
                </c:pt>
                <c:pt idx="4">
                  <c:v>0</c:v>
                </c:pt>
              </c:numCache>
            </c:numRef>
          </c:val>
        </c:ser>
        <c:ser>
          <c:idx val="2"/>
          <c:order val="1"/>
          <c:tx>
            <c:strRef>
              <c:f>'22hrs'!$D$16</c:f>
              <c:strCache>
                <c:ptCount val="1"/>
                <c:pt idx="0">
                  <c:v>'BF MID G5'</c:v>
                </c:pt>
              </c:strCache>
            </c:strRef>
          </c:tx>
          <c:spPr>
            <a:solidFill>
              <a:schemeClr val="accent2"/>
            </a:solidFill>
          </c:spPr>
          <c:invertIfNegative val="0"/>
          <c:dLbls>
            <c:spPr>
              <a:solidFill>
                <a:srgbClr val="FFFFFF">
                  <a:alpha val="47059"/>
                </a:srgbClr>
              </a:solidFill>
            </c:spPr>
            <c:txPr>
              <a:bodyPr/>
              <a:lstStyle/>
              <a:p>
                <a:pPr>
                  <a:defRPr sz="1050" b="1"/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</c:dLbls>
          <c:cat>
            <c:numRef>
              <c:f>'22hrs'!$A$20:$A$24</c:f>
              <c:numCache>
                <c:formatCode>General</c:formatCode>
                <c:ptCount val="5"/>
                <c:pt idx="0">
                  <c:v>100</c:v>
                </c:pt>
                <c:pt idx="1">
                  <c:v>125</c:v>
                </c:pt>
                <c:pt idx="2">
                  <c:v>150</c:v>
                </c:pt>
                <c:pt idx="3">
                  <c:v>175</c:v>
                </c:pt>
                <c:pt idx="4">
                  <c:v>200</c:v>
                </c:pt>
              </c:numCache>
            </c:numRef>
          </c:cat>
          <c:val>
            <c:numRef>
              <c:f>'22hrs'!$D$20:$D$24</c:f>
              <c:numCache>
                <c:formatCode>General</c:formatCode>
                <c:ptCount val="5"/>
                <c:pt idx="0">
                  <c:v>380</c:v>
                </c:pt>
                <c:pt idx="1">
                  <c:v>178</c:v>
                </c:pt>
                <c:pt idx="2">
                  <c:v>67</c:v>
                </c:pt>
                <c:pt idx="3">
                  <c:v>23</c:v>
                </c:pt>
                <c:pt idx="4">
                  <c:v>2</c:v>
                </c:pt>
              </c:numCache>
            </c:numRef>
          </c:val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150"/>
        <c:shape val="box"/>
        <c:axId val="238228224"/>
        <c:axId val="238230144"/>
        <c:axId val="235894080"/>
      </c:bar3DChart>
      <c:catAx>
        <c:axId val="238228224"/>
        <c:scaling>
          <c:orientation val="minMax"/>
        </c:scaling>
        <c:delete val="0"/>
        <c:axPos val="b"/>
        <c:title>
          <c:tx>
            <c:rich>
              <a:bodyPr/>
              <a:lstStyle/>
              <a:p>
                <a:pPr>
                  <a:defRPr/>
                </a:pPr>
                <a:r>
                  <a:rPr lang="en-US"/>
                  <a:t>microstrain</a:t>
                </a:r>
              </a:p>
            </c:rich>
          </c:tx>
          <c:layout>
            <c:manualLayout>
              <c:xMode val="edge"/>
              <c:yMode val="edge"/>
              <c:x val="0.37621037754896031"/>
              <c:y val="0.76755163636650192"/>
            </c:manualLayout>
          </c:layout>
          <c:overlay val="0"/>
        </c:title>
        <c:numFmt formatCode="General" sourceLinked="1"/>
        <c:majorTickMark val="out"/>
        <c:minorTickMark val="none"/>
        <c:tickLblPos val="nextTo"/>
        <c:crossAx val="238230144"/>
        <c:crosses val="autoZero"/>
        <c:auto val="0"/>
        <c:lblAlgn val="ctr"/>
        <c:lblOffset val="100"/>
        <c:noMultiLvlLbl val="0"/>
      </c:catAx>
      <c:valAx>
        <c:axId val="238230144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count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238228224"/>
        <c:crosses val="autoZero"/>
        <c:crossBetween val="between"/>
      </c:valAx>
      <c:serAx>
        <c:axId val="235894080"/>
        <c:scaling>
          <c:orientation val="minMax"/>
        </c:scaling>
        <c:delete val="1"/>
        <c:axPos val="b"/>
        <c:majorTickMark val="out"/>
        <c:minorTickMark val="none"/>
        <c:tickLblPos val="nextTo"/>
        <c:crossAx val="238230144"/>
        <c:crosses val="autoZero"/>
      </c:ser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1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Stress</a:t>
            </a:r>
          </a:p>
        </c:rich>
      </c:tx>
      <c:layout>
        <c:manualLayout>
          <c:xMode val="edge"/>
          <c:yMode val="edge"/>
          <c:x val="0.38762061445217899"/>
          <c:y val="4.0369088811995385E-2"/>
        </c:manualLayout>
      </c:layout>
      <c:overlay val="1"/>
    </c:title>
    <c:autoTitleDeleted val="0"/>
    <c:view3D>
      <c:rotX val="15"/>
      <c:rotY val="20"/>
      <c:rAngAx val="0"/>
      <c:perspective val="30"/>
    </c:view3D>
    <c:floor>
      <c:thickness val="0"/>
      <c:spPr>
        <a:solidFill>
          <a:schemeClr val="bg1">
            <a:lumMod val="85000"/>
          </a:schemeClr>
        </a:solidFill>
      </c:spPr>
    </c:floor>
    <c:sideWall>
      <c:thickness val="0"/>
    </c:sideWall>
    <c:backWall>
      <c:thickness val="0"/>
    </c:backWall>
    <c:plotArea>
      <c:layout>
        <c:manualLayout>
          <c:layoutTarget val="inner"/>
          <c:xMode val="edge"/>
          <c:yMode val="edge"/>
          <c:x val="0"/>
          <c:y val="0"/>
          <c:w val="0.99444444444444446"/>
          <c:h val="0.98530876348789731"/>
        </c:manualLayout>
      </c:layout>
      <c:bar3DChart>
        <c:barDir val="col"/>
        <c:grouping val="clustered"/>
        <c:varyColors val="0"/>
        <c:ser>
          <c:idx val="0"/>
          <c:order val="0"/>
          <c:tx>
            <c:strRef>
              <c:f>notes!$A$37</c:f>
              <c:strCache>
                <c:ptCount val="1"/>
                <c:pt idx="0">
                  <c:v>Operational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4.0256002342167413E-3"/>
                  <c:y val="0.38739181765848041"/>
                </c:manualLayout>
              </c:layout>
              <c:spPr>
                <a:scene3d>
                  <a:camera prst="orthographicFront"/>
                  <a:lightRig rig="threePt" dir="t"/>
                </a:scene3d>
                <a:sp3d>
                  <a:bevelB w="12700"/>
                </a:sp3d>
              </c:spPr>
              <c:txPr>
                <a:bodyPr rot="-5400000" vert="horz"/>
                <a:lstStyle/>
                <a:p>
                  <a:pPr>
                    <a:defRPr sz="1100" b="0"/>
                  </a:pPr>
                  <a:endParaRPr lang="en-US"/>
                </a:p>
              </c:txPr>
              <c:showLegendKey val="0"/>
              <c:showVal val="0"/>
              <c:showCatName val="0"/>
              <c:showSerName val="1"/>
              <c:showPercent val="0"/>
              <c:showBubbleSize val="0"/>
            </c:dLbl>
            <c:spPr>
              <a:scene3d>
                <a:camera prst="orthographicFront"/>
                <a:lightRig rig="threePt" dir="t"/>
              </a:scene3d>
              <a:sp3d>
                <a:bevelB w="12700"/>
              </a:sp3d>
            </c:spPr>
            <c:txPr>
              <a:bodyPr rot="-5400000"/>
              <a:lstStyle/>
              <a:p>
                <a:pPr>
                  <a:defRPr sz="1100" b="0"/>
                </a:pPr>
                <a:endParaRPr lang="en-US"/>
              </a:p>
            </c:txPr>
            <c:showLegendKey val="0"/>
            <c:showVal val="0"/>
            <c:showCatName val="0"/>
            <c:showSerName val="1"/>
            <c:showPercent val="0"/>
            <c:showBubbleSize val="0"/>
            <c:showLeaderLines val="0"/>
          </c:dLbls>
          <c:val>
            <c:numRef>
              <c:f>notes!$C$37</c:f>
              <c:numCache>
                <c:formatCode>0.00</c:formatCode>
                <c:ptCount val="1"/>
                <c:pt idx="0">
                  <c:v>6.1</c:v>
                </c:pt>
              </c:numCache>
            </c:numRef>
          </c:val>
        </c:ser>
        <c:ser>
          <c:idx val="2"/>
          <c:order val="1"/>
          <c:tx>
            <c:strRef>
              <c:f>notes!$A$39</c:f>
              <c:strCache>
                <c:ptCount val="1"/>
                <c:pt idx="0">
                  <c:v>FE Model 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1.1360301267023589E-2"/>
                  <c:y val="0.52423333235761882"/>
                </c:manualLayout>
              </c:layout>
              <c:showLegendKey val="0"/>
              <c:showVal val="0"/>
              <c:showCatName val="0"/>
              <c:showSerName val="1"/>
              <c:showPercent val="0"/>
              <c:showBubbleSize val="0"/>
            </c:dLbl>
            <c:txPr>
              <a:bodyPr rot="-5400000" vert="horz"/>
              <a:lstStyle/>
              <a:p>
                <a:pPr>
                  <a:defRPr sz="1200"/>
                </a:pPr>
                <a:endParaRPr lang="en-US"/>
              </a:p>
            </c:txPr>
            <c:showLegendKey val="0"/>
            <c:showVal val="0"/>
            <c:showCatName val="0"/>
            <c:showSerName val="1"/>
            <c:showPercent val="0"/>
            <c:showBubbleSize val="0"/>
            <c:showLeaderLines val="0"/>
          </c:dLbls>
          <c:val>
            <c:numRef>
              <c:f>notes!$C$39</c:f>
              <c:numCache>
                <c:formatCode>0.00</c:formatCode>
                <c:ptCount val="1"/>
                <c:pt idx="0">
                  <c:v>10.502700283018868</c:v>
                </c:pt>
              </c:numCache>
            </c:numRef>
          </c:val>
        </c:ser>
        <c:ser>
          <c:idx val="1"/>
          <c:order val="2"/>
          <c:tx>
            <c:strRef>
              <c:f>notes!$A$38</c:f>
              <c:strCache>
                <c:ptCount val="1"/>
                <c:pt idx="0">
                  <c:v>Design</c:v>
                </c:pt>
              </c:strCache>
            </c:strRef>
          </c:tx>
          <c:invertIfNegative val="0"/>
          <c:dLbls>
            <c:dLbl>
              <c:idx val="0"/>
              <c:layout>
                <c:manualLayout>
                  <c:x val="4.0256002342167413E-3"/>
                  <c:y val="0.63502473436173634"/>
                </c:manualLayout>
              </c:layout>
              <c:showLegendKey val="0"/>
              <c:showVal val="0"/>
              <c:showCatName val="0"/>
              <c:showSerName val="1"/>
              <c:showPercent val="0"/>
              <c:showBubbleSize val="0"/>
            </c:dLbl>
            <c:txPr>
              <a:bodyPr rot="-5400000" vert="horz"/>
              <a:lstStyle/>
              <a:p>
                <a:pPr>
                  <a:defRPr sz="1200"/>
                </a:pPr>
                <a:endParaRPr lang="en-US"/>
              </a:p>
            </c:txPr>
            <c:showLegendKey val="0"/>
            <c:showVal val="0"/>
            <c:showCatName val="0"/>
            <c:showSerName val="1"/>
            <c:showPercent val="0"/>
            <c:showBubbleSize val="0"/>
            <c:showLeaderLines val="0"/>
          </c:dLbls>
          <c:val>
            <c:numRef>
              <c:f>notes!$C$38</c:f>
              <c:numCache>
                <c:formatCode>0.00</c:formatCode>
                <c:ptCount val="1"/>
                <c:pt idx="0">
                  <c:v>9.8456549124759114</c:v>
                </c:pt>
              </c:numCache>
            </c:numRef>
          </c:val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shape val="box"/>
        <c:axId val="237982080"/>
        <c:axId val="237983616"/>
        <c:axId val="0"/>
      </c:bar3DChart>
      <c:catAx>
        <c:axId val="237982080"/>
        <c:scaling>
          <c:orientation val="minMax"/>
        </c:scaling>
        <c:delete val="0"/>
        <c:axPos val="b"/>
        <c:majorTickMark val="none"/>
        <c:minorTickMark val="none"/>
        <c:tickLblPos val="none"/>
        <c:crossAx val="237983616"/>
        <c:crosses val="autoZero"/>
        <c:auto val="1"/>
        <c:lblAlgn val="ctr"/>
        <c:lblOffset val="100"/>
        <c:noMultiLvlLbl val="0"/>
      </c:catAx>
      <c:valAx>
        <c:axId val="237983616"/>
        <c:scaling>
          <c:orientation val="minMax"/>
        </c:scaling>
        <c:delete val="0"/>
        <c:axPos val="r"/>
        <c:majorGridlines/>
        <c:title>
          <c:tx>
            <c:rich>
              <a:bodyPr rot="5400000" vert="horz"/>
              <a:lstStyle/>
              <a:p>
                <a:pPr>
                  <a:defRPr/>
                </a:pPr>
                <a:r>
                  <a:rPr lang="en-US"/>
                  <a:t>ksi</a:t>
                </a:r>
              </a:p>
            </c:rich>
          </c:tx>
          <c:layout>
            <c:manualLayout>
              <c:xMode val="edge"/>
              <c:yMode val="edge"/>
              <c:x val="0.93379296790799704"/>
              <c:y val="0.38053655922767438"/>
            </c:manualLayout>
          </c:layout>
          <c:overlay val="0"/>
        </c:title>
        <c:numFmt formatCode="0.00" sourceLinked="1"/>
        <c:majorTickMark val="out"/>
        <c:minorTickMark val="none"/>
        <c:tickLblPos val="nextTo"/>
        <c:crossAx val="237982080"/>
        <c:crosses val="max"/>
        <c:crossBetween val="between"/>
      </c:valAx>
    </c:plotArea>
    <c:plotVisOnly val="1"/>
    <c:dispBlanksAs val="gap"/>
    <c:showDLblsOverMax val="0"/>
  </c:chart>
  <c:externalData r:id="rId1">
    <c:autoUpdate val="0"/>
  </c:externalData>
</c:chartSpace>
</file>

<file path=ppt/charts/chart1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 dirty="0"/>
              <a:t>Design </a:t>
            </a:r>
            <a:r>
              <a:rPr lang="en-US" dirty="0" smtClean="0"/>
              <a:t>Moments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2"/>
          <c:order val="0"/>
          <c:tx>
            <c:strRef>
              <c:f>design_response!$D$3</c:f>
              <c:strCache>
                <c:ptCount val="1"/>
                <c:pt idx="0">
                  <c:v>HS-25_pos</c:v>
                </c:pt>
              </c:strCache>
            </c:strRef>
          </c:tx>
          <c:spPr>
            <a:ln w="111125">
              <a:solidFill>
                <a:srgbClr val="FF0000">
                  <a:alpha val="23000"/>
                </a:srgbClr>
              </a:solidFill>
            </a:ln>
          </c:spPr>
          <c:marker>
            <c:symbol val="none"/>
          </c:marker>
          <c:xVal>
            <c:numRef>
              <c:f>design_response!$A$4:$A$24</c:f>
              <c:numCache>
                <c:formatCode>General</c:formatCode>
                <c:ptCount val="21"/>
                <c:pt idx="0">
                  <c:v>0</c:v>
                </c:pt>
                <c:pt idx="1">
                  <c:v>14</c:v>
                </c:pt>
                <c:pt idx="2">
                  <c:v>28</c:v>
                </c:pt>
                <c:pt idx="3">
                  <c:v>42</c:v>
                </c:pt>
                <c:pt idx="4">
                  <c:v>56</c:v>
                </c:pt>
                <c:pt idx="5">
                  <c:v>70</c:v>
                </c:pt>
                <c:pt idx="6">
                  <c:v>84</c:v>
                </c:pt>
                <c:pt idx="7">
                  <c:v>98</c:v>
                </c:pt>
                <c:pt idx="8">
                  <c:v>112</c:v>
                </c:pt>
                <c:pt idx="9">
                  <c:v>126</c:v>
                </c:pt>
                <c:pt idx="10">
                  <c:v>140</c:v>
                </c:pt>
                <c:pt idx="11">
                  <c:v>154</c:v>
                </c:pt>
                <c:pt idx="12">
                  <c:v>168</c:v>
                </c:pt>
                <c:pt idx="13">
                  <c:v>182</c:v>
                </c:pt>
                <c:pt idx="14">
                  <c:v>196</c:v>
                </c:pt>
                <c:pt idx="15">
                  <c:v>210</c:v>
                </c:pt>
                <c:pt idx="16">
                  <c:v>224</c:v>
                </c:pt>
                <c:pt idx="17">
                  <c:v>238</c:v>
                </c:pt>
                <c:pt idx="18">
                  <c:v>252</c:v>
                </c:pt>
                <c:pt idx="19">
                  <c:v>266</c:v>
                </c:pt>
                <c:pt idx="20">
                  <c:v>280</c:v>
                </c:pt>
              </c:numCache>
            </c:numRef>
          </c:xVal>
          <c:yVal>
            <c:numRef>
              <c:f>design_response!$D$4:$D$24</c:f>
              <c:numCache>
                <c:formatCode>General</c:formatCode>
                <c:ptCount val="21"/>
                <c:pt idx="0">
                  <c:v>0</c:v>
                </c:pt>
                <c:pt idx="1">
                  <c:v>1067.30607751301</c:v>
                </c:pt>
                <c:pt idx="2">
                  <c:v>1846.1075553731</c:v>
                </c:pt>
                <c:pt idx="3">
                  <c:v>2317.2454330017999</c:v>
                </c:pt>
                <c:pt idx="4">
                  <c:v>2538.4066354425099</c:v>
                </c:pt>
                <c:pt idx="5">
                  <c:v>2499.9766751879902</c:v>
                </c:pt>
                <c:pt idx="6">
                  <c:v>2240.3435278311599</c:v>
                </c:pt>
                <c:pt idx="7">
                  <c:v>1769.19165531525</c:v>
                </c:pt>
                <c:pt idx="8">
                  <c:v>1144.20798268365</c:v>
                </c:pt>
                <c:pt idx="9">
                  <c:v>413.46494747252302</c:v>
                </c:pt>
                <c:pt idx="10">
                  <c:v>0</c:v>
                </c:pt>
                <c:pt idx="11">
                  <c:v>413.46494747252302</c:v>
                </c:pt>
                <c:pt idx="12">
                  <c:v>1144.20798268365</c:v>
                </c:pt>
                <c:pt idx="13">
                  <c:v>1769.19165531525</c:v>
                </c:pt>
                <c:pt idx="14">
                  <c:v>2240.3435278311599</c:v>
                </c:pt>
                <c:pt idx="15">
                  <c:v>2499.9766751879902</c:v>
                </c:pt>
                <c:pt idx="16">
                  <c:v>2538.4066354425099</c:v>
                </c:pt>
                <c:pt idx="17">
                  <c:v>2317.2454330017999</c:v>
                </c:pt>
                <c:pt idx="18">
                  <c:v>1846.1075553731</c:v>
                </c:pt>
                <c:pt idx="19">
                  <c:v>1067.30607751301</c:v>
                </c:pt>
                <c:pt idx="20">
                  <c:v>0</c:v>
                </c:pt>
              </c:numCache>
            </c:numRef>
          </c:yVal>
          <c:smooth val="0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8013824"/>
        <c:axId val="238032000"/>
      </c:scatterChart>
      <c:valAx>
        <c:axId val="238013824"/>
        <c:scaling>
          <c:orientation val="minMax"/>
          <c:max val="280"/>
          <c:min val="0"/>
        </c:scaling>
        <c:delete val="1"/>
        <c:axPos val="b"/>
        <c:numFmt formatCode="General" sourceLinked="1"/>
        <c:majorTickMark val="out"/>
        <c:minorTickMark val="none"/>
        <c:tickLblPos val="low"/>
        <c:crossAx val="238032000"/>
        <c:crosses val="autoZero"/>
        <c:crossBetween val="midCat"/>
        <c:majorUnit val="35"/>
      </c:valAx>
      <c:valAx>
        <c:axId val="238032000"/>
        <c:scaling>
          <c:orientation val="minMax"/>
          <c:max val="4000"/>
          <c:min val="-4000"/>
        </c:scaling>
        <c:delete val="1"/>
        <c:axPos val="l"/>
        <c:numFmt formatCode="General" sourceLinked="1"/>
        <c:majorTickMark val="out"/>
        <c:minorTickMark val="none"/>
        <c:tickLblPos val="nextTo"/>
        <c:crossAx val="238013824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1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Effect of Pre-Profile</a:t>
            </a:r>
            <a:r>
              <a:rPr lang="en-US" baseline="0"/>
              <a:t> on Vehicle Acceleration</a:t>
            </a:r>
            <a:endParaRPr lang="en-US"/>
          </a:p>
        </c:rich>
      </c:tx>
      <c:layout>
        <c:manualLayout>
          <c:xMode val="edge"/>
          <c:yMode val="edge"/>
          <c:x val="0.26718358121901431"/>
          <c:y val="1.5286050756509059E-2"/>
        </c:manualLayout>
      </c:layout>
      <c:overlay val="0"/>
    </c:title>
    <c:autoTitleDeleted val="0"/>
    <c:plotArea>
      <c:layout/>
      <c:scatterChart>
        <c:scatterStyle val="smoothMarker"/>
        <c:varyColors val="0"/>
        <c:ser>
          <c:idx val="3"/>
          <c:order val="0"/>
          <c:tx>
            <c:strRef>
              <c:f>Sheet1!$E$4</c:f>
              <c:strCache>
                <c:ptCount val="1"/>
                <c:pt idx="0">
                  <c:v>w/ bumpy pre-profile</c:v>
                </c:pt>
              </c:strCache>
            </c:strRef>
          </c:tx>
          <c:marker>
            <c:symbol val="none"/>
          </c:marker>
          <c:xVal>
            <c:numRef>
              <c:f>Sheet1!$A$6:$A$579</c:f>
              <c:numCache>
                <c:formatCode>General</c:formatCode>
                <c:ptCount val="574"/>
                <c:pt idx="0">
                  <c:v>0</c:v>
                </c:pt>
                <c:pt idx="1">
                  <c:v>7.1166699999999999E-2</c:v>
                </c:pt>
                <c:pt idx="2">
                  <c:v>0.14233299999999999</c:v>
                </c:pt>
                <c:pt idx="3">
                  <c:v>0.2135</c:v>
                </c:pt>
                <c:pt idx="4">
                  <c:v>0.284667</c:v>
                </c:pt>
                <c:pt idx="5">
                  <c:v>0.35583300000000001</c:v>
                </c:pt>
                <c:pt idx="6">
                  <c:v>0.42699999999999999</c:v>
                </c:pt>
                <c:pt idx="7">
                  <c:v>0.49816700000000003</c:v>
                </c:pt>
                <c:pt idx="8">
                  <c:v>0.56933299999999998</c:v>
                </c:pt>
                <c:pt idx="9">
                  <c:v>0.64049999999999996</c:v>
                </c:pt>
                <c:pt idx="10">
                  <c:v>0.71166700000000005</c:v>
                </c:pt>
                <c:pt idx="11">
                  <c:v>0.782833</c:v>
                </c:pt>
                <c:pt idx="12">
                  <c:v>0.85399999999999998</c:v>
                </c:pt>
                <c:pt idx="13">
                  <c:v>0.92516699999999996</c:v>
                </c:pt>
                <c:pt idx="14">
                  <c:v>0.99633300000000002</c:v>
                </c:pt>
                <c:pt idx="15">
                  <c:v>1.0674999999999999</c:v>
                </c:pt>
                <c:pt idx="16">
                  <c:v>1.1386700000000001</c:v>
                </c:pt>
                <c:pt idx="17">
                  <c:v>1.20983</c:v>
                </c:pt>
                <c:pt idx="18">
                  <c:v>1.2809999999999999</c:v>
                </c:pt>
                <c:pt idx="19">
                  <c:v>1.3521700000000001</c:v>
                </c:pt>
                <c:pt idx="20">
                  <c:v>1.42333</c:v>
                </c:pt>
                <c:pt idx="21">
                  <c:v>1.4944999999999999</c:v>
                </c:pt>
                <c:pt idx="22">
                  <c:v>1.5656699999999999</c:v>
                </c:pt>
                <c:pt idx="23">
                  <c:v>1.63683</c:v>
                </c:pt>
                <c:pt idx="24">
                  <c:v>1.708</c:v>
                </c:pt>
                <c:pt idx="25">
                  <c:v>1.7791699999999999</c:v>
                </c:pt>
                <c:pt idx="26">
                  <c:v>1.85033</c:v>
                </c:pt>
                <c:pt idx="27">
                  <c:v>1.9215</c:v>
                </c:pt>
                <c:pt idx="28">
                  <c:v>1.9926699999999999</c:v>
                </c:pt>
                <c:pt idx="29">
                  <c:v>2.0638299999999998</c:v>
                </c:pt>
                <c:pt idx="30">
                  <c:v>2.1349999999999998</c:v>
                </c:pt>
                <c:pt idx="31">
                  <c:v>2.2061700000000002</c:v>
                </c:pt>
                <c:pt idx="32">
                  <c:v>2.2773300000000001</c:v>
                </c:pt>
                <c:pt idx="33">
                  <c:v>2.3485</c:v>
                </c:pt>
                <c:pt idx="34">
                  <c:v>2.41967</c:v>
                </c:pt>
                <c:pt idx="35">
                  <c:v>2.4908299999999999</c:v>
                </c:pt>
                <c:pt idx="36">
                  <c:v>2.5619999999999998</c:v>
                </c:pt>
                <c:pt idx="37">
                  <c:v>2.6331699999999998</c:v>
                </c:pt>
                <c:pt idx="38">
                  <c:v>2.7043300000000001</c:v>
                </c:pt>
                <c:pt idx="39">
                  <c:v>2.7755000000000001</c:v>
                </c:pt>
                <c:pt idx="40">
                  <c:v>2.84667</c:v>
                </c:pt>
                <c:pt idx="41">
                  <c:v>2.9178299999999999</c:v>
                </c:pt>
                <c:pt idx="42">
                  <c:v>2.9889999999999999</c:v>
                </c:pt>
                <c:pt idx="43">
                  <c:v>3.0601699999999998</c:v>
                </c:pt>
                <c:pt idx="44">
                  <c:v>3.1313300000000002</c:v>
                </c:pt>
                <c:pt idx="45">
                  <c:v>3.2025000000000001</c:v>
                </c:pt>
                <c:pt idx="46">
                  <c:v>3.2736700000000001</c:v>
                </c:pt>
                <c:pt idx="47">
                  <c:v>3.34483</c:v>
                </c:pt>
                <c:pt idx="48">
                  <c:v>3.4159999999999999</c:v>
                </c:pt>
                <c:pt idx="49">
                  <c:v>3.4871699999999999</c:v>
                </c:pt>
                <c:pt idx="50">
                  <c:v>3.5583300000000002</c:v>
                </c:pt>
                <c:pt idx="51">
                  <c:v>3.6295000000000002</c:v>
                </c:pt>
                <c:pt idx="52">
                  <c:v>3.7006700000000001</c:v>
                </c:pt>
                <c:pt idx="53">
                  <c:v>3.77183</c:v>
                </c:pt>
                <c:pt idx="54">
                  <c:v>3.843</c:v>
                </c:pt>
                <c:pt idx="55">
                  <c:v>3.9141699999999999</c:v>
                </c:pt>
                <c:pt idx="56">
                  <c:v>3.9853299999999998</c:v>
                </c:pt>
                <c:pt idx="57">
                  <c:v>4.0564999999999998</c:v>
                </c:pt>
                <c:pt idx="58">
                  <c:v>4.1276700000000002</c:v>
                </c:pt>
                <c:pt idx="59">
                  <c:v>4.1988300000000001</c:v>
                </c:pt>
                <c:pt idx="60">
                  <c:v>4.2699999999999996</c:v>
                </c:pt>
                <c:pt idx="61">
                  <c:v>4.34117</c:v>
                </c:pt>
                <c:pt idx="62">
                  <c:v>4.4123299999999999</c:v>
                </c:pt>
                <c:pt idx="63">
                  <c:v>4.4835000000000003</c:v>
                </c:pt>
                <c:pt idx="64">
                  <c:v>4.5546699999999998</c:v>
                </c:pt>
                <c:pt idx="65">
                  <c:v>4.6258299999999997</c:v>
                </c:pt>
                <c:pt idx="66">
                  <c:v>4.6970000000000001</c:v>
                </c:pt>
                <c:pt idx="67">
                  <c:v>4.7681699999999996</c:v>
                </c:pt>
                <c:pt idx="68">
                  <c:v>4.8393300000000004</c:v>
                </c:pt>
                <c:pt idx="69">
                  <c:v>4.9104999999999999</c:v>
                </c:pt>
                <c:pt idx="70">
                  <c:v>4.9816700000000003</c:v>
                </c:pt>
                <c:pt idx="71">
                  <c:v>5.0528300000000002</c:v>
                </c:pt>
                <c:pt idx="72">
                  <c:v>5.1239999999999997</c:v>
                </c:pt>
                <c:pt idx="73">
                  <c:v>5.1951700000000001</c:v>
                </c:pt>
                <c:pt idx="74">
                  <c:v>5.26633</c:v>
                </c:pt>
                <c:pt idx="75">
                  <c:v>5.3375000000000004</c:v>
                </c:pt>
                <c:pt idx="76">
                  <c:v>5.4086699999999999</c:v>
                </c:pt>
                <c:pt idx="77">
                  <c:v>5.4798299999999998</c:v>
                </c:pt>
                <c:pt idx="78">
                  <c:v>5.5510000000000002</c:v>
                </c:pt>
                <c:pt idx="79">
                  <c:v>5.6221699999999997</c:v>
                </c:pt>
                <c:pt idx="80">
                  <c:v>5.6933299999999996</c:v>
                </c:pt>
                <c:pt idx="81">
                  <c:v>5.7645</c:v>
                </c:pt>
                <c:pt idx="82">
                  <c:v>5.8356700000000004</c:v>
                </c:pt>
                <c:pt idx="83">
                  <c:v>5.9068300000000002</c:v>
                </c:pt>
                <c:pt idx="84">
                  <c:v>5.9779999999999998</c:v>
                </c:pt>
                <c:pt idx="85">
                  <c:v>6.0491700000000002</c:v>
                </c:pt>
                <c:pt idx="86">
                  <c:v>6.12033</c:v>
                </c:pt>
                <c:pt idx="87">
                  <c:v>6.1914999999999996</c:v>
                </c:pt>
                <c:pt idx="88">
                  <c:v>6.26267</c:v>
                </c:pt>
                <c:pt idx="89">
                  <c:v>6.3338299999999998</c:v>
                </c:pt>
                <c:pt idx="90">
                  <c:v>6.4050000000000002</c:v>
                </c:pt>
                <c:pt idx="91">
                  <c:v>6.4761699999999998</c:v>
                </c:pt>
                <c:pt idx="92">
                  <c:v>6.5473299999999997</c:v>
                </c:pt>
                <c:pt idx="93">
                  <c:v>6.6185</c:v>
                </c:pt>
                <c:pt idx="94">
                  <c:v>6.6896699999999996</c:v>
                </c:pt>
                <c:pt idx="95">
                  <c:v>6.7608300000000003</c:v>
                </c:pt>
                <c:pt idx="96">
                  <c:v>6.8319999999999999</c:v>
                </c:pt>
                <c:pt idx="97">
                  <c:v>6.9031700000000003</c:v>
                </c:pt>
                <c:pt idx="98">
                  <c:v>6.9743300000000001</c:v>
                </c:pt>
                <c:pt idx="99">
                  <c:v>7.0454999999999997</c:v>
                </c:pt>
                <c:pt idx="100">
                  <c:v>7.1166700000000001</c:v>
                </c:pt>
                <c:pt idx="101">
                  <c:v>7.1878299999999999</c:v>
                </c:pt>
                <c:pt idx="102">
                  <c:v>7.2590000000000003</c:v>
                </c:pt>
                <c:pt idx="103">
                  <c:v>7.3301699999999999</c:v>
                </c:pt>
                <c:pt idx="104">
                  <c:v>7.4013299999999997</c:v>
                </c:pt>
                <c:pt idx="105">
                  <c:v>7.4725000000000001</c:v>
                </c:pt>
                <c:pt idx="106">
                  <c:v>7.5436699999999997</c:v>
                </c:pt>
                <c:pt idx="107">
                  <c:v>7.6148300000000004</c:v>
                </c:pt>
                <c:pt idx="108">
                  <c:v>7.6859999999999999</c:v>
                </c:pt>
                <c:pt idx="109">
                  <c:v>7.7571700000000003</c:v>
                </c:pt>
                <c:pt idx="110">
                  <c:v>7.8283300000000002</c:v>
                </c:pt>
                <c:pt idx="111">
                  <c:v>7.8994999999999997</c:v>
                </c:pt>
                <c:pt idx="112">
                  <c:v>7.9706700000000001</c:v>
                </c:pt>
                <c:pt idx="113">
                  <c:v>8.0418299999999991</c:v>
                </c:pt>
                <c:pt idx="114">
                  <c:v>8.1129999999999995</c:v>
                </c:pt>
                <c:pt idx="115">
                  <c:v>8.1841699999999999</c:v>
                </c:pt>
                <c:pt idx="116">
                  <c:v>8.2553300000000007</c:v>
                </c:pt>
                <c:pt idx="117">
                  <c:v>8.3264999999999993</c:v>
                </c:pt>
                <c:pt idx="118">
                  <c:v>8.3976699999999997</c:v>
                </c:pt>
                <c:pt idx="119">
                  <c:v>8.4688300000000005</c:v>
                </c:pt>
                <c:pt idx="120">
                  <c:v>8.5399999999999991</c:v>
                </c:pt>
                <c:pt idx="121">
                  <c:v>8.6111699999999995</c:v>
                </c:pt>
                <c:pt idx="122">
                  <c:v>8.6823300000000003</c:v>
                </c:pt>
                <c:pt idx="123">
                  <c:v>8.7535000000000007</c:v>
                </c:pt>
                <c:pt idx="124">
                  <c:v>8.8246699999999993</c:v>
                </c:pt>
                <c:pt idx="125">
                  <c:v>8.8958300000000001</c:v>
                </c:pt>
                <c:pt idx="126">
                  <c:v>8.9670000000000005</c:v>
                </c:pt>
                <c:pt idx="127">
                  <c:v>9.0381699999999991</c:v>
                </c:pt>
                <c:pt idx="128">
                  <c:v>9.1093299999999999</c:v>
                </c:pt>
                <c:pt idx="129">
                  <c:v>9.1805000000000003</c:v>
                </c:pt>
                <c:pt idx="130">
                  <c:v>9.2516700000000007</c:v>
                </c:pt>
                <c:pt idx="131">
                  <c:v>9.3228299999999997</c:v>
                </c:pt>
                <c:pt idx="132">
                  <c:v>9.3940000000000001</c:v>
                </c:pt>
                <c:pt idx="133">
                  <c:v>9.4651700000000005</c:v>
                </c:pt>
                <c:pt idx="134">
                  <c:v>9.5363299999999995</c:v>
                </c:pt>
                <c:pt idx="135">
                  <c:v>9.6074999999999999</c:v>
                </c:pt>
                <c:pt idx="136">
                  <c:v>9.6786700000000003</c:v>
                </c:pt>
                <c:pt idx="137">
                  <c:v>9.7498299999999993</c:v>
                </c:pt>
                <c:pt idx="138">
                  <c:v>9.8209999999999997</c:v>
                </c:pt>
                <c:pt idx="139">
                  <c:v>9.8921700000000001</c:v>
                </c:pt>
                <c:pt idx="140">
                  <c:v>9.9633299999999991</c:v>
                </c:pt>
                <c:pt idx="141">
                  <c:v>10.0345</c:v>
                </c:pt>
                <c:pt idx="142">
                  <c:v>10.105700000000001</c:v>
                </c:pt>
                <c:pt idx="143">
                  <c:v>10.1768</c:v>
                </c:pt>
                <c:pt idx="144">
                  <c:v>10.247999999999999</c:v>
                </c:pt>
                <c:pt idx="145">
                  <c:v>10.3192</c:v>
                </c:pt>
                <c:pt idx="146">
                  <c:v>10.3903</c:v>
                </c:pt>
                <c:pt idx="147">
                  <c:v>10.461499999999999</c:v>
                </c:pt>
                <c:pt idx="148">
                  <c:v>10.5327</c:v>
                </c:pt>
                <c:pt idx="149">
                  <c:v>10.6038</c:v>
                </c:pt>
                <c:pt idx="150">
                  <c:v>10.675000000000001</c:v>
                </c:pt>
                <c:pt idx="151">
                  <c:v>10.7462</c:v>
                </c:pt>
                <c:pt idx="152">
                  <c:v>10.817299999999999</c:v>
                </c:pt>
                <c:pt idx="153">
                  <c:v>10.888500000000001</c:v>
                </c:pt>
                <c:pt idx="154">
                  <c:v>10.9597</c:v>
                </c:pt>
                <c:pt idx="155">
                  <c:v>11.030799999999999</c:v>
                </c:pt>
                <c:pt idx="156">
                  <c:v>11.102</c:v>
                </c:pt>
                <c:pt idx="157">
                  <c:v>11.1732</c:v>
                </c:pt>
                <c:pt idx="158">
                  <c:v>11.244300000000001</c:v>
                </c:pt>
                <c:pt idx="159">
                  <c:v>11.3155</c:v>
                </c:pt>
                <c:pt idx="160">
                  <c:v>11.386699999999999</c:v>
                </c:pt>
                <c:pt idx="161">
                  <c:v>11.457800000000001</c:v>
                </c:pt>
                <c:pt idx="162">
                  <c:v>11.529</c:v>
                </c:pt>
                <c:pt idx="163">
                  <c:v>11.600199999999999</c:v>
                </c:pt>
                <c:pt idx="164">
                  <c:v>11.6713</c:v>
                </c:pt>
                <c:pt idx="165">
                  <c:v>11.7425</c:v>
                </c:pt>
                <c:pt idx="166">
                  <c:v>11.813700000000001</c:v>
                </c:pt>
                <c:pt idx="167">
                  <c:v>11.8848</c:v>
                </c:pt>
                <c:pt idx="168">
                  <c:v>11.956</c:v>
                </c:pt>
                <c:pt idx="169">
                  <c:v>12.027200000000001</c:v>
                </c:pt>
                <c:pt idx="170">
                  <c:v>12.0983</c:v>
                </c:pt>
                <c:pt idx="171">
                  <c:v>12.169499999999999</c:v>
                </c:pt>
                <c:pt idx="172">
                  <c:v>12.2407</c:v>
                </c:pt>
                <c:pt idx="173">
                  <c:v>12.3118</c:v>
                </c:pt>
                <c:pt idx="174">
                  <c:v>12.382999999999999</c:v>
                </c:pt>
                <c:pt idx="175">
                  <c:v>12.4542</c:v>
                </c:pt>
                <c:pt idx="176">
                  <c:v>12.5253</c:v>
                </c:pt>
                <c:pt idx="177">
                  <c:v>12.596500000000001</c:v>
                </c:pt>
                <c:pt idx="178">
                  <c:v>12.6677</c:v>
                </c:pt>
                <c:pt idx="179">
                  <c:v>12.738799999999999</c:v>
                </c:pt>
                <c:pt idx="180">
                  <c:v>12.81</c:v>
                </c:pt>
                <c:pt idx="181">
                  <c:v>12.8812</c:v>
                </c:pt>
                <c:pt idx="182">
                  <c:v>12.952299999999999</c:v>
                </c:pt>
                <c:pt idx="183">
                  <c:v>13.0235</c:v>
                </c:pt>
                <c:pt idx="184">
                  <c:v>13.0947</c:v>
                </c:pt>
                <c:pt idx="185">
                  <c:v>13.165800000000001</c:v>
                </c:pt>
                <c:pt idx="186">
                  <c:v>13.237</c:v>
                </c:pt>
                <c:pt idx="187">
                  <c:v>13.308199999999999</c:v>
                </c:pt>
                <c:pt idx="188">
                  <c:v>13.379300000000001</c:v>
                </c:pt>
                <c:pt idx="189">
                  <c:v>13.4505</c:v>
                </c:pt>
                <c:pt idx="190">
                  <c:v>13.521699999999999</c:v>
                </c:pt>
                <c:pt idx="191">
                  <c:v>13.5928</c:v>
                </c:pt>
                <c:pt idx="192">
                  <c:v>13.664</c:v>
                </c:pt>
                <c:pt idx="193">
                  <c:v>13.735200000000001</c:v>
                </c:pt>
                <c:pt idx="194">
                  <c:v>13.8063</c:v>
                </c:pt>
                <c:pt idx="195">
                  <c:v>13.8775</c:v>
                </c:pt>
                <c:pt idx="196">
                  <c:v>13.948700000000001</c:v>
                </c:pt>
                <c:pt idx="197">
                  <c:v>14.0198</c:v>
                </c:pt>
                <c:pt idx="198">
                  <c:v>14.090999999999999</c:v>
                </c:pt>
                <c:pt idx="199">
                  <c:v>14.1622</c:v>
                </c:pt>
                <c:pt idx="200">
                  <c:v>14.2333</c:v>
                </c:pt>
                <c:pt idx="201">
                  <c:v>14.304500000000001</c:v>
                </c:pt>
                <c:pt idx="202">
                  <c:v>14.3757</c:v>
                </c:pt>
                <c:pt idx="203">
                  <c:v>14.4468</c:v>
                </c:pt>
                <c:pt idx="204">
                  <c:v>14.518000000000001</c:v>
                </c:pt>
                <c:pt idx="205">
                  <c:v>14.5892</c:v>
                </c:pt>
                <c:pt idx="206">
                  <c:v>14.660299999999999</c:v>
                </c:pt>
                <c:pt idx="207">
                  <c:v>14.7315</c:v>
                </c:pt>
                <c:pt idx="208">
                  <c:v>14.8027</c:v>
                </c:pt>
                <c:pt idx="209">
                  <c:v>14.873799999999999</c:v>
                </c:pt>
                <c:pt idx="210">
                  <c:v>14.945</c:v>
                </c:pt>
                <c:pt idx="211">
                  <c:v>15.0162</c:v>
                </c:pt>
                <c:pt idx="212">
                  <c:v>15.087300000000001</c:v>
                </c:pt>
                <c:pt idx="213">
                  <c:v>15.1585</c:v>
                </c:pt>
                <c:pt idx="214">
                  <c:v>15.229699999999999</c:v>
                </c:pt>
                <c:pt idx="215">
                  <c:v>15.300800000000001</c:v>
                </c:pt>
                <c:pt idx="216">
                  <c:v>15.372</c:v>
                </c:pt>
                <c:pt idx="217">
                  <c:v>15.443199999999999</c:v>
                </c:pt>
                <c:pt idx="218">
                  <c:v>15.5143</c:v>
                </c:pt>
                <c:pt idx="219">
                  <c:v>15.5855</c:v>
                </c:pt>
                <c:pt idx="220">
                  <c:v>15.656700000000001</c:v>
                </c:pt>
                <c:pt idx="221">
                  <c:v>15.7278</c:v>
                </c:pt>
                <c:pt idx="222">
                  <c:v>15.798999999999999</c:v>
                </c:pt>
                <c:pt idx="223">
                  <c:v>15.870200000000001</c:v>
                </c:pt>
                <c:pt idx="224">
                  <c:v>15.9413</c:v>
                </c:pt>
                <c:pt idx="225">
                  <c:v>16.012499999999999</c:v>
                </c:pt>
                <c:pt idx="226">
                  <c:v>16.0837</c:v>
                </c:pt>
                <c:pt idx="227">
                  <c:v>16.154800000000002</c:v>
                </c:pt>
                <c:pt idx="228">
                  <c:v>16.225999999999999</c:v>
                </c:pt>
                <c:pt idx="229">
                  <c:v>16.2972</c:v>
                </c:pt>
                <c:pt idx="230">
                  <c:v>16.368300000000001</c:v>
                </c:pt>
                <c:pt idx="231">
                  <c:v>16.439499999999999</c:v>
                </c:pt>
                <c:pt idx="232">
                  <c:v>16.5107</c:v>
                </c:pt>
                <c:pt idx="233">
                  <c:v>16.581800000000001</c:v>
                </c:pt>
                <c:pt idx="234">
                  <c:v>16.652999999999999</c:v>
                </c:pt>
                <c:pt idx="235">
                  <c:v>16.7242</c:v>
                </c:pt>
                <c:pt idx="236">
                  <c:v>16.795300000000001</c:v>
                </c:pt>
                <c:pt idx="237">
                  <c:v>16.866499999999998</c:v>
                </c:pt>
                <c:pt idx="238">
                  <c:v>16.9377</c:v>
                </c:pt>
                <c:pt idx="239">
                  <c:v>17.008800000000001</c:v>
                </c:pt>
                <c:pt idx="240">
                  <c:v>17.079999999999998</c:v>
                </c:pt>
                <c:pt idx="241">
                  <c:v>17.151199999999999</c:v>
                </c:pt>
                <c:pt idx="242">
                  <c:v>17.222300000000001</c:v>
                </c:pt>
                <c:pt idx="243">
                  <c:v>17.293500000000002</c:v>
                </c:pt>
                <c:pt idx="244">
                  <c:v>17.364699999999999</c:v>
                </c:pt>
                <c:pt idx="245">
                  <c:v>17.4358</c:v>
                </c:pt>
                <c:pt idx="246">
                  <c:v>17.507000000000001</c:v>
                </c:pt>
                <c:pt idx="247">
                  <c:v>17.578199999999999</c:v>
                </c:pt>
                <c:pt idx="248">
                  <c:v>17.6493</c:v>
                </c:pt>
                <c:pt idx="249">
                  <c:v>17.720500000000001</c:v>
                </c:pt>
                <c:pt idx="250">
                  <c:v>17.791699999999999</c:v>
                </c:pt>
                <c:pt idx="251">
                  <c:v>17.8628</c:v>
                </c:pt>
                <c:pt idx="252">
                  <c:v>17.934000000000001</c:v>
                </c:pt>
                <c:pt idx="253">
                  <c:v>18.005199999999999</c:v>
                </c:pt>
                <c:pt idx="254">
                  <c:v>18.0763</c:v>
                </c:pt>
                <c:pt idx="255">
                  <c:v>18.147500000000001</c:v>
                </c:pt>
                <c:pt idx="256">
                  <c:v>18.218699999999998</c:v>
                </c:pt>
                <c:pt idx="257">
                  <c:v>18.2898</c:v>
                </c:pt>
                <c:pt idx="258">
                  <c:v>18.361000000000001</c:v>
                </c:pt>
                <c:pt idx="259">
                  <c:v>18.432200000000002</c:v>
                </c:pt>
                <c:pt idx="260">
                  <c:v>18.503299999999999</c:v>
                </c:pt>
                <c:pt idx="261">
                  <c:v>18.5745</c:v>
                </c:pt>
                <c:pt idx="262">
                  <c:v>18.645700000000001</c:v>
                </c:pt>
                <c:pt idx="263">
                  <c:v>18.716799999999999</c:v>
                </c:pt>
                <c:pt idx="264">
                  <c:v>18.788</c:v>
                </c:pt>
                <c:pt idx="265">
                  <c:v>18.859200000000001</c:v>
                </c:pt>
                <c:pt idx="266">
                  <c:v>18.930299999999999</c:v>
                </c:pt>
                <c:pt idx="267">
                  <c:v>19.0015</c:v>
                </c:pt>
                <c:pt idx="268">
                  <c:v>19.072700000000001</c:v>
                </c:pt>
                <c:pt idx="269">
                  <c:v>19.143799999999999</c:v>
                </c:pt>
                <c:pt idx="270">
                  <c:v>19.215</c:v>
                </c:pt>
                <c:pt idx="271">
                  <c:v>19.286200000000001</c:v>
                </c:pt>
                <c:pt idx="272">
                  <c:v>19.357299999999999</c:v>
                </c:pt>
                <c:pt idx="273">
                  <c:v>19.4285</c:v>
                </c:pt>
                <c:pt idx="274">
                  <c:v>19.499700000000001</c:v>
                </c:pt>
                <c:pt idx="275">
                  <c:v>19.570799999999998</c:v>
                </c:pt>
                <c:pt idx="276">
                  <c:v>19.641999999999999</c:v>
                </c:pt>
                <c:pt idx="277">
                  <c:v>19.713200000000001</c:v>
                </c:pt>
                <c:pt idx="278">
                  <c:v>19.784300000000002</c:v>
                </c:pt>
                <c:pt idx="279">
                  <c:v>19.855499999999999</c:v>
                </c:pt>
                <c:pt idx="280">
                  <c:v>19.9267</c:v>
                </c:pt>
                <c:pt idx="281">
                  <c:v>19.997800000000002</c:v>
                </c:pt>
                <c:pt idx="282">
                  <c:v>20.068999999999999</c:v>
                </c:pt>
                <c:pt idx="283">
                  <c:v>20.1402</c:v>
                </c:pt>
                <c:pt idx="284">
                  <c:v>20.211300000000001</c:v>
                </c:pt>
                <c:pt idx="285">
                  <c:v>20.282499999999999</c:v>
                </c:pt>
                <c:pt idx="286">
                  <c:v>20.3537</c:v>
                </c:pt>
                <c:pt idx="287">
                  <c:v>20.424800000000001</c:v>
                </c:pt>
                <c:pt idx="288">
                  <c:v>20.495999999999999</c:v>
                </c:pt>
                <c:pt idx="289">
                  <c:v>20.5672</c:v>
                </c:pt>
                <c:pt idx="290">
                  <c:v>20.638300000000001</c:v>
                </c:pt>
                <c:pt idx="291">
                  <c:v>20.709499999999998</c:v>
                </c:pt>
                <c:pt idx="292">
                  <c:v>20.7807</c:v>
                </c:pt>
                <c:pt idx="293">
                  <c:v>20.851800000000001</c:v>
                </c:pt>
                <c:pt idx="294">
                  <c:v>20.922999999999998</c:v>
                </c:pt>
                <c:pt idx="295">
                  <c:v>20.994199999999999</c:v>
                </c:pt>
                <c:pt idx="296">
                  <c:v>21.065300000000001</c:v>
                </c:pt>
                <c:pt idx="297">
                  <c:v>21.136500000000002</c:v>
                </c:pt>
                <c:pt idx="298">
                  <c:v>21.207699999999999</c:v>
                </c:pt>
                <c:pt idx="299">
                  <c:v>21.2788</c:v>
                </c:pt>
                <c:pt idx="300">
                  <c:v>21.35</c:v>
                </c:pt>
                <c:pt idx="301">
                  <c:v>21.421199999999999</c:v>
                </c:pt>
                <c:pt idx="302">
                  <c:v>21.4923</c:v>
                </c:pt>
                <c:pt idx="303">
                  <c:v>21.563500000000001</c:v>
                </c:pt>
                <c:pt idx="304">
                  <c:v>21.634699999999999</c:v>
                </c:pt>
                <c:pt idx="305">
                  <c:v>21.7058</c:v>
                </c:pt>
                <c:pt idx="306">
                  <c:v>21.777000000000001</c:v>
                </c:pt>
                <c:pt idx="307">
                  <c:v>21.848199999999999</c:v>
                </c:pt>
                <c:pt idx="308">
                  <c:v>21.9193</c:v>
                </c:pt>
                <c:pt idx="309">
                  <c:v>21.990500000000001</c:v>
                </c:pt>
                <c:pt idx="310">
                  <c:v>22.061699999999998</c:v>
                </c:pt>
                <c:pt idx="311">
                  <c:v>22.1328</c:v>
                </c:pt>
                <c:pt idx="312">
                  <c:v>22.204000000000001</c:v>
                </c:pt>
                <c:pt idx="313">
                  <c:v>22.275200000000002</c:v>
                </c:pt>
                <c:pt idx="314">
                  <c:v>22.346299999999999</c:v>
                </c:pt>
                <c:pt idx="315">
                  <c:v>22.4175</c:v>
                </c:pt>
                <c:pt idx="316">
                  <c:v>22.488700000000001</c:v>
                </c:pt>
                <c:pt idx="317">
                  <c:v>22.559799999999999</c:v>
                </c:pt>
                <c:pt idx="318">
                  <c:v>22.631</c:v>
                </c:pt>
                <c:pt idx="319">
                  <c:v>22.702200000000001</c:v>
                </c:pt>
                <c:pt idx="320">
                  <c:v>22.773299999999999</c:v>
                </c:pt>
                <c:pt idx="321">
                  <c:v>22.8445</c:v>
                </c:pt>
                <c:pt idx="322">
                  <c:v>22.915700000000001</c:v>
                </c:pt>
                <c:pt idx="323">
                  <c:v>22.986799999999999</c:v>
                </c:pt>
                <c:pt idx="324">
                  <c:v>23.058</c:v>
                </c:pt>
                <c:pt idx="325">
                  <c:v>23.129200000000001</c:v>
                </c:pt>
                <c:pt idx="326">
                  <c:v>23.200299999999999</c:v>
                </c:pt>
                <c:pt idx="327">
                  <c:v>23.2715</c:v>
                </c:pt>
                <c:pt idx="328">
                  <c:v>23.342700000000001</c:v>
                </c:pt>
                <c:pt idx="329">
                  <c:v>23.413799999999998</c:v>
                </c:pt>
                <c:pt idx="330">
                  <c:v>23.484999999999999</c:v>
                </c:pt>
                <c:pt idx="331">
                  <c:v>23.5562</c:v>
                </c:pt>
                <c:pt idx="332">
                  <c:v>23.627300000000002</c:v>
                </c:pt>
                <c:pt idx="333">
                  <c:v>23.698499999999999</c:v>
                </c:pt>
                <c:pt idx="334">
                  <c:v>23.7697</c:v>
                </c:pt>
                <c:pt idx="335">
                  <c:v>23.840800000000002</c:v>
                </c:pt>
                <c:pt idx="336">
                  <c:v>23.911999999999999</c:v>
                </c:pt>
                <c:pt idx="337">
                  <c:v>23.9832</c:v>
                </c:pt>
                <c:pt idx="338">
                  <c:v>24.054300000000001</c:v>
                </c:pt>
                <c:pt idx="339">
                  <c:v>24.125499999999999</c:v>
                </c:pt>
                <c:pt idx="340">
                  <c:v>24.1967</c:v>
                </c:pt>
                <c:pt idx="341">
                  <c:v>24.267800000000001</c:v>
                </c:pt>
                <c:pt idx="342">
                  <c:v>24.338999999999999</c:v>
                </c:pt>
                <c:pt idx="343">
                  <c:v>24.4102</c:v>
                </c:pt>
                <c:pt idx="344">
                  <c:v>24.481300000000001</c:v>
                </c:pt>
                <c:pt idx="345">
                  <c:v>24.552499999999998</c:v>
                </c:pt>
                <c:pt idx="346">
                  <c:v>24.623699999999999</c:v>
                </c:pt>
                <c:pt idx="347">
                  <c:v>24.694800000000001</c:v>
                </c:pt>
                <c:pt idx="348">
                  <c:v>24.765999999999998</c:v>
                </c:pt>
                <c:pt idx="349">
                  <c:v>24.837199999999999</c:v>
                </c:pt>
                <c:pt idx="350">
                  <c:v>24.908300000000001</c:v>
                </c:pt>
                <c:pt idx="351">
                  <c:v>24.979500000000002</c:v>
                </c:pt>
                <c:pt idx="352">
                  <c:v>25.050699999999999</c:v>
                </c:pt>
                <c:pt idx="353">
                  <c:v>25.1218</c:v>
                </c:pt>
                <c:pt idx="354">
                  <c:v>25.193000000000001</c:v>
                </c:pt>
                <c:pt idx="355">
                  <c:v>25.264199999999999</c:v>
                </c:pt>
                <c:pt idx="356">
                  <c:v>25.3353</c:v>
                </c:pt>
                <c:pt idx="357">
                  <c:v>25.406500000000001</c:v>
                </c:pt>
                <c:pt idx="358">
                  <c:v>25.477699999999999</c:v>
                </c:pt>
                <c:pt idx="359">
                  <c:v>25.5488</c:v>
                </c:pt>
                <c:pt idx="360">
                  <c:v>25.62</c:v>
                </c:pt>
                <c:pt idx="361">
                  <c:v>25.691199999999998</c:v>
                </c:pt>
                <c:pt idx="362">
                  <c:v>25.7623</c:v>
                </c:pt>
                <c:pt idx="363">
                  <c:v>25.833500000000001</c:v>
                </c:pt>
                <c:pt idx="364">
                  <c:v>25.904699999999998</c:v>
                </c:pt>
                <c:pt idx="365">
                  <c:v>25.9758</c:v>
                </c:pt>
                <c:pt idx="366">
                  <c:v>26.047000000000001</c:v>
                </c:pt>
                <c:pt idx="367">
                  <c:v>26.118200000000002</c:v>
                </c:pt>
                <c:pt idx="368">
                  <c:v>26.189299999999999</c:v>
                </c:pt>
                <c:pt idx="369">
                  <c:v>26.2605</c:v>
                </c:pt>
                <c:pt idx="370">
                  <c:v>26.331700000000001</c:v>
                </c:pt>
                <c:pt idx="371">
                  <c:v>26.402799999999999</c:v>
                </c:pt>
                <c:pt idx="372">
                  <c:v>26.474</c:v>
                </c:pt>
                <c:pt idx="373">
                  <c:v>26.545200000000001</c:v>
                </c:pt>
                <c:pt idx="374">
                  <c:v>26.616299999999999</c:v>
                </c:pt>
                <c:pt idx="375">
                  <c:v>26.6875</c:v>
                </c:pt>
                <c:pt idx="376">
                  <c:v>26.758700000000001</c:v>
                </c:pt>
                <c:pt idx="377">
                  <c:v>26.829799999999999</c:v>
                </c:pt>
                <c:pt idx="378">
                  <c:v>26.901</c:v>
                </c:pt>
                <c:pt idx="379">
                  <c:v>26.972200000000001</c:v>
                </c:pt>
                <c:pt idx="380">
                  <c:v>27.043299999999999</c:v>
                </c:pt>
                <c:pt idx="381">
                  <c:v>27.1145</c:v>
                </c:pt>
                <c:pt idx="382">
                  <c:v>27.185700000000001</c:v>
                </c:pt>
                <c:pt idx="383">
                  <c:v>27.256799999999998</c:v>
                </c:pt>
                <c:pt idx="384">
                  <c:v>27.327999999999999</c:v>
                </c:pt>
                <c:pt idx="385">
                  <c:v>27.3992</c:v>
                </c:pt>
                <c:pt idx="386">
                  <c:v>27.470300000000002</c:v>
                </c:pt>
                <c:pt idx="387">
                  <c:v>27.541499999999999</c:v>
                </c:pt>
                <c:pt idx="388">
                  <c:v>27.6127</c:v>
                </c:pt>
                <c:pt idx="389">
                  <c:v>27.683800000000002</c:v>
                </c:pt>
                <c:pt idx="390">
                  <c:v>27.754999999999999</c:v>
                </c:pt>
                <c:pt idx="391">
                  <c:v>27.8262</c:v>
                </c:pt>
                <c:pt idx="392">
                  <c:v>27.897300000000001</c:v>
                </c:pt>
                <c:pt idx="393">
                  <c:v>27.968499999999999</c:v>
                </c:pt>
                <c:pt idx="394">
                  <c:v>28.0397</c:v>
                </c:pt>
                <c:pt idx="395">
                  <c:v>28.110800000000001</c:v>
                </c:pt>
                <c:pt idx="396">
                  <c:v>28.181999999999999</c:v>
                </c:pt>
                <c:pt idx="397">
                  <c:v>28.2532</c:v>
                </c:pt>
                <c:pt idx="398">
                  <c:v>28.324300000000001</c:v>
                </c:pt>
                <c:pt idx="399">
                  <c:v>28.395499999999998</c:v>
                </c:pt>
                <c:pt idx="400">
                  <c:v>28.466699999999999</c:v>
                </c:pt>
                <c:pt idx="401">
                  <c:v>28.537800000000001</c:v>
                </c:pt>
                <c:pt idx="402">
                  <c:v>28.609000000000002</c:v>
                </c:pt>
                <c:pt idx="403">
                  <c:v>28.680199999999999</c:v>
                </c:pt>
                <c:pt idx="404">
                  <c:v>28.751300000000001</c:v>
                </c:pt>
                <c:pt idx="405">
                  <c:v>28.822500000000002</c:v>
                </c:pt>
                <c:pt idx="406">
                  <c:v>28.893699999999999</c:v>
                </c:pt>
                <c:pt idx="407">
                  <c:v>28.9648</c:v>
                </c:pt>
                <c:pt idx="408">
                  <c:v>29.036000000000001</c:v>
                </c:pt>
                <c:pt idx="409">
                  <c:v>29.107199999999999</c:v>
                </c:pt>
                <c:pt idx="410">
                  <c:v>29.1783</c:v>
                </c:pt>
                <c:pt idx="411">
                  <c:v>29.249500000000001</c:v>
                </c:pt>
                <c:pt idx="412">
                  <c:v>29.320699999999999</c:v>
                </c:pt>
                <c:pt idx="413">
                  <c:v>29.3918</c:v>
                </c:pt>
                <c:pt idx="414">
                  <c:v>29.463000000000001</c:v>
                </c:pt>
                <c:pt idx="415">
                  <c:v>29.534199999999998</c:v>
                </c:pt>
                <c:pt idx="416">
                  <c:v>29.6053</c:v>
                </c:pt>
                <c:pt idx="417">
                  <c:v>29.676500000000001</c:v>
                </c:pt>
                <c:pt idx="418">
                  <c:v>29.747699999999998</c:v>
                </c:pt>
                <c:pt idx="419">
                  <c:v>29.8188</c:v>
                </c:pt>
                <c:pt idx="420">
                  <c:v>29.89</c:v>
                </c:pt>
                <c:pt idx="421">
                  <c:v>29.961200000000002</c:v>
                </c:pt>
                <c:pt idx="422">
                  <c:v>30.032299999999999</c:v>
                </c:pt>
                <c:pt idx="423">
                  <c:v>30.1035</c:v>
                </c:pt>
                <c:pt idx="424">
                  <c:v>30.174700000000001</c:v>
                </c:pt>
                <c:pt idx="425">
                  <c:v>30.245799999999999</c:v>
                </c:pt>
                <c:pt idx="426">
                  <c:v>30.317</c:v>
                </c:pt>
                <c:pt idx="427">
                  <c:v>30.388200000000001</c:v>
                </c:pt>
                <c:pt idx="428">
                  <c:v>30.459299999999999</c:v>
                </c:pt>
                <c:pt idx="429">
                  <c:v>30.5305</c:v>
                </c:pt>
                <c:pt idx="430">
                  <c:v>30.601700000000001</c:v>
                </c:pt>
                <c:pt idx="431">
                  <c:v>30.672799999999999</c:v>
                </c:pt>
                <c:pt idx="432">
                  <c:v>30.744</c:v>
                </c:pt>
                <c:pt idx="433">
                  <c:v>30.815200000000001</c:v>
                </c:pt>
                <c:pt idx="434">
                  <c:v>30.886299999999999</c:v>
                </c:pt>
                <c:pt idx="435">
                  <c:v>30.9575</c:v>
                </c:pt>
                <c:pt idx="436">
                  <c:v>31.028700000000001</c:v>
                </c:pt>
                <c:pt idx="437">
                  <c:v>31.099799999999998</c:v>
                </c:pt>
                <c:pt idx="438">
                  <c:v>31.170999999999999</c:v>
                </c:pt>
                <c:pt idx="439">
                  <c:v>31.2422</c:v>
                </c:pt>
                <c:pt idx="440">
                  <c:v>31.313300000000002</c:v>
                </c:pt>
                <c:pt idx="441">
                  <c:v>31.384499999999999</c:v>
                </c:pt>
                <c:pt idx="442">
                  <c:v>31.4557</c:v>
                </c:pt>
                <c:pt idx="443">
                  <c:v>31.526800000000001</c:v>
                </c:pt>
                <c:pt idx="444">
                  <c:v>31.597999999999999</c:v>
                </c:pt>
                <c:pt idx="445">
                  <c:v>31.6692</c:v>
                </c:pt>
                <c:pt idx="446">
                  <c:v>31.740300000000001</c:v>
                </c:pt>
                <c:pt idx="447">
                  <c:v>31.811499999999999</c:v>
                </c:pt>
                <c:pt idx="448">
                  <c:v>31.8827</c:v>
                </c:pt>
                <c:pt idx="449">
                  <c:v>31.953800000000001</c:v>
                </c:pt>
                <c:pt idx="450">
                  <c:v>32.024999999999999</c:v>
                </c:pt>
                <c:pt idx="451">
                  <c:v>32.096200000000003</c:v>
                </c:pt>
                <c:pt idx="452">
                  <c:v>32.167299999999997</c:v>
                </c:pt>
                <c:pt idx="453">
                  <c:v>32.238500000000002</c:v>
                </c:pt>
                <c:pt idx="454">
                  <c:v>32.309699999999999</c:v>
                </c:pt>
                <c:pt idx="455">
                  <c:v>32.380800000000001</c:v>
                </c:pt>
                <c:pt idx="456">
                  <c:v>32.451999999999998</c:v>
                </c:pt>
                <c:pt idx="457">
                  <c:v>32.523200000000003</c:v>
                </c:pt>
                <c:pt idx="458">
                  <c:v>32.594299999999997</c:v>
                </c:pt>
                <c:pt idx="459">
                  <c:v>32.665500000000002</c:v>
                </c:pt>
                <c:pt idx="460">
                  <c:v>32.736699999999999</c:v>
                </c:pt>
                <c:pt idx="461">
                  <c:v>32.8078</c:v>
                </c:pt>
                <c:pt idx="462">
                  <c:v>32.878999999999998</c:v>
                </c:pt>
                <c:pt idx="463">
                  <c:v>32.950200000000002</c:v>
                </c:pt>
                <c:pt idx="464">
                  <c:v>33.021299999999997</c:v>
                </c:pt>
                <c:pt idx="465">
                  <c:v>33.092500000000001</c:v>
                </c:pt>
                <c:pt idx="466">
                  <c:v>33.163699999999999</c:v>
                </c:pt>
                <c:pt idx="467">
                  <c:v>33.2348</c:v>
                </c:pt>
                <c:pt idx="468">
                  <c:v>33.305999999999997</c:v>
                </c:pt>
                <c:pt idx="469">
                  <c:v>33.377200000000002</c:v>
                </c:pt>
                <c:pt idx="470">
                  <c:v>33.448300000000003</c:v>
                </c:pt>
                <c:pt idx="471">
                  <c:v>33.519500000000001</c:v>
                </c:pt>
                <c:pt idx="472">
                  <c:v>33.590699999999998</c:v>
                </c:pt>
                <c:pt idx="473">
                  <c:v>33.661799999999999</c:v>
                </c:pt>
                <c:pt idx="474">
                  <c:v>33.732999999999997</c:v>
                </c:pt>
                <c:pt idx="475">
                  <c:v>33.804200000000002</c:v>
                </c:pt>
                <c:pt idx="476">
                  <c:v>33.875300000000003</c:v>
                </c:pt>
                <c:pt idx="477">
                  <c:v>33.9465</c:v>
                </c:pt>
                <c:pt idx="478">
                  <c:v>34.017699999999998</c:v>
                </c:pt>
                <c:pt idx="479">
                  <c:v>34.088799999999999</c:v>
                </c:pt>
                <c:pt idx="480">
                  <c:v>34.159999999999997</c:v>
                </c:pt>
                <c:pt idx="481">
                  <c:v>34.231200000000001</c:v>
                </c:pt>
                <c:pt idx="482">
                  <c:v>34.302300000000002</c:v>
                </c:pt>
                <c:pt idx="483">
                  <c:v>34.3735</c:v>
                </c:pt>
                <c:pt idx="484">
                  <c:v>34.444699999999997</c:v>
                </c:pt>
                <c:pt idx="485">
                  <c:v>34.515799999999999</c:v>
                </c:pt>
                <c:pt idx="486">
                  <c:v>34.587000000000003</c:v>
                </c:pt>
                <c:pt idx="487">
                  <c:v>34.658200000000001</c:v>
                </c:pt>
                <c:pt idx="488">
                  <c:v>34.729300000000002</c:v>
                </c:pt>
                <c:pt idx="489">
                  <c:v>34.8005</c:v>
                </c:pt>
                <c:pt idx="490">
                  <c:v>34.871699999999997</c:v>
                </c:pt>
                <c:pt idx="491">
                  <c:v>34.942799999999998</c:v>
                </c:pt>
                <c:pt idx="492">
                  <c:v>35.014000000000003</c:v>
                </c:pt>
                <c:pt idx="493">
                  <c:v>35.0852</c:v>
                </c:pt>
                <c:pt idx="494">
                  <c:v>35.156300000000002</c:v>
                </c:pt>
                <c:pt idx="495">
                  <c:v>35.227499999999999</c:v>
                </c:pt>
                <c:pt idx="496">
                  <c:v>35.298699999999997</c:v>
                </c:pt>
                <c:pt idx="497">
                  <c:v>35.369799999999998</c:v>
                </c:pt>
                <c:pt idx="498">
                  <c:v>35.441000000000003</c:v>
                </c:pt>
                <c:pt idx="499">
                  <c:v>35.5122</c:v>
                </c:pt>
                <c:pt idx="500">
                  <c:v>35.583300000000001</c:v>
                </c:pt>
                <c:pt idx="501">
                  <c:v>35.654499999999999</c:v>
                </c:pt>
                <c:pt idx="502">
                  <c:v>35.725700000000003</c:v>
                </c:pt>
                <c:pt idx="503">
                  <c:v>35.796799999999998</c:v>
                </c:pt>
                <c:pt idx="504">
                  <c:v>35.868000000000002</c:v>
                </c:pt>
                <c:pt idx="505">
                  <c:v>35.9392</c:v>
                </c:pt>
                <c:pt idx="506">
                  <c:v>36.010300000000001</c:v>
                </c:pt>
                <c:pt idx="507">
                  <c:v>36.081499999999998</c:v>
                </c:pt>
                <c:pt idx="508">
                  <c:v>36.152700000000003</c:v>
                </c:pt>
                <c:pt idx="509">
                  <c:v>36.223799999999997</c:v>
                </c:pt>
                <c:pt idx="510">
                  <c:v>36.295000000000002</c:v>
                </c:pt>
                <c:pt idx="511">
                  <c:v>36.366199999999999</c:v>
                </c:pt>
                <c:pt idx="512">
                  <c:v>36.4373</c:v>
                </c:pt>
                <c:pt idx="513">
                  <c:v>36.508499999999998</c:v>
                </c:pt>
                <c:pt idx="514">
                  <c:v>36.579700000000003</c:v>
                </c:pt>
                <c:pt idx="515">
                  <c:v>36.650799999999997</c:v>
                </c:pt>
                <c:pt idx="516">
                  <c:v>36.722000000000001</c:v>
                </c:pt>
                <c:pt idx="517">
                  <c:v>36.793199999999999</c:v>
                </c:pt>
                <c:pt idx="518">
                  <c:v>36.8643</c:v>
                </c:pt>
                <c:pt idx="519">
                  <c:v>36.935499999999998</c:v>
                </c:pt>
                <c:pt idx="520">
                  <c:v>37.006700000000002</c:v>
                </c:pt>
                <c:pt idx="521">
                  <c:v>37.077800000000003</c:v>
                </c:pt>
                <c:pt idx="522">
                  <c:v>37.149000000000001</c:v>
                </c:pt>
                <c:pt idx="523">
                  <c:v>37.220199999999998</c:v>
                </c:pt>
                <c:pt idx="524">
                  <c:v>37.2913</c:v>
                </c:pt>
                <c:pt idx="525">
                  <c:v>37.362499999999997</c:v>
                </c:pt>
                <c:pt idx="526">
                  <c:v>37.433700000000002</c:v>
                </c:pt>
                <c:pt idx="527">
                  <c:v>37.504800000000003</c:v>
                </c:pt>
                <c:pt idx="528">
                  <c:v>37.576000000000001</c:v>
                </c:pt>
                <c:pt idx="529">
                  <c:v>37.647199999999998</c:v>
                </c:pt>
                <c:pt idx="530">
                  <c:v>37.718299999999999</c:v>
                </c:pt>
                <c:pt idx="531">
                  <c:v>37.789499999999997</c:v>
                </c:pt>
                <c:pt idx="532">
                  <c:v>37.860700000000001</c:v>
                </c:pt>
                <c:pt idx="533">
                  <c:v>37.931800000000003</c:v>
                </c:pt>
                <c:pt idx="534">
                  <c:v>38.003</c:v>
                </c:pt>
                <c:pt idx="535">
                  <c:v>38.074199999999998</c:v>
                </c:pt>
                <c:pt idx="536">
                  <c:v>38.145299999999999</c:v>
                </c:pt>
                <c:pt idx="537">
                  <c:v>38.216500000000003</c:v>
                </c:pt>
                <c:pt idx="538">
                  <c:v>38.287700000000001</c:v>
                </c:pt>
                <c:pt idx="539">
                  <c:v>38.358800000000002</c:v>
                </c:pt>
                <c:pt idx="540">
                  <c:v>38.43</c:v>
                </c:pt>
                <c:pt idx="541">
                  <c:v>38.501199999999997</c:v>
                </c:pt>
                <c:pt idx="542">
                  <c:v>38.572299999999998</c:v>
                </c:pt>
                <c:pt idx="543">
                  <c:v>38.643500000000003</c:v>
                </c:pt>
                <c:pt idx="544">
                  <c:v>38.714700000000001</c:v>
                </c:pt>
                <c:pt idx="545">
                  <c:v>38.785800000000002</c:v>
                </c:pt>
                <c:pt idx="546">
                  <c:v>38.856999999999999</c:v>
                </c:pt>
                <c:pt idx="547">
                  <c:v>38.928199999999997</c:v>
                </c:pt>
                <c:pt idx="548">
                  <c:v>38.999299999999998</c:v>
                </c:pt>
                <c:pt idx="549">
                  <c:v>39.070500000000003</c:v>
                </c:pt>
                <c:pt idx="550">
                  <c:v>39.1417</c:v>
                </c:pt>
                <c:pt idx="551">
                  <c:v>39.212800000000001</c:v>
                </c:pt>
                <c:pt idx="552">
                  <c:v>39.283999999999999</c:v>
                </c:pt>
                <c:pt idx="553">
                  <c:v>39.355200000000004</c:v>
                </c:pt>
                <c:pt idx="554">
                  <c:v>39.426299999999998</c:v>
                </c:pt>
                <c:pt idx="555">
                  <c:v>39.497500000000002</c:v>
                </c:pt>
                <c:pt idx="556">
                  <c:v>39.5687</c:v>
                </c:pt>
                <c:pt idx="557">
                  <c:v>39.639800000000001</c:v>
                </c:pt>
                <c:pt idx="558">
                  <c:v>39.710999999999999</c:v>
                </c:pt>
                <c:pt idx="559">
                  <c:v>39.782200000000003</c:v>
                </c:pt>
                <c:pt idx="560">
                  <c:v>39.853299999999997</c:v>
                </c:pt>
                <c:pt idx="561">
                  <c:v>39.924500000000002</c:v>
                </c:pt>
                <c:pt idx="562">
                  <c:v>39.995699999999999</c:v>
                </c:pt>
                <c:pt idx="563">
                  <c:v>40.066800000000001</c:v>
                </c:pt>
                <c:pt idx="564">
                  <c:v>40.137999999999998</c:v>
                </c:pt>
                <c:pt idx="565">
                  <c:v>40.209200000000003</c:v>
                </c:pt>
                <c:pt idx="566">
                  <c:v>40.280299999999997</c:v>
                </c:pt>
                <c:pt idx="567">
                  <c:v>40.351500000000001</c:v>
                </c:pt>
                <c:pt idx="568">
                  <c:v>40.422699999999999</c:v>
                </c:pt>
                <c:pt idx="569">
                  <c:v>40.4938</c:v>
                </c:pt>
                <c:pt idx="570">
                  <c:v>40.564999999999998</c:v>
                </c:pt>
                <c:pt idx="571">
                  <c:v>40.636200000000002</c:v>
                </c:pt>
                <c:pt idx="572">
                  <c:v>40.707299999999996</c:v>
                </c:pt>
                <c:pt idx="573">
                  <c:v>40.778500000000001</c:v>
                </c:pt>
              </c:numCache>
            </c:numRef>
          </c:xVal>
          <c:yVal>
            <c:numRef>
              <c:f>Sheet1!$E$6:$E$579</c:f>
              <c:numCache>
                <c:formatCode>General</c:formatCode>
                <c:ptCount val="57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3.46956</c:v>
                </c:pt>
                <c:pt idx="242">
                  <c:v>42.290500000000002</c:v>
                </c:pt>
                <c:pt idx="243">
                  <c:v>9.0607000000000006</c:v>
                </c:pt>
                <c:pt idx="244">
                  <c:v>-74.386799999999994</c:v>
                </c:pt>
                <c:pt idx="245">
                  <c:v>-65.755300000000005</c:v>
                </c:pt>
                <c:pt idx="246">
                  <c:v>57.210999999999999</c:v>
                </c:pt>
                <c:pt idx="247">
                  <c:v>136.59700000000001</c:v>
                </c:pt>
                <c:pt idx="248">
                  <c:v>45.894100000000002</c:v>
                </c:pt>
                <c:pt idx="249">
                  <c:v>-126.77</c:v>
                </c:pt>
                <c:pt idx="250">
                  <c:v>-161.441</c:v>
                </c:pt>
                <c:pt idx="251">
                  <c:v>5.0525799999999998</c:v>
                </c:pt>
                <c:pt idx="252">
                  <c:v>183.54300000000001</c:v>
                </c:pt>
                <c:pt idx="253">
                  <c:v>146.55500000000001</c:v>
                </c:pt>
                <c:pt idx="254">
                  <c:v>-72.664599999999993</c:v>
                </c:pt>
                <c:pt idx="255">
                  <c:v>-214.61500000000001</c:v>
                </c:pt>
                <c:pt idx="256">
                  <c:v>-96.604600000000005</c:v>
                </c:pt>
                <c:pt idx="257">
                  <c:v>140.61600000000001</c:v>
                </c:pt>
                <c:pt idx="258">
                  <c:v>212.46100000000001</c:v>
                </c:pt>
                <c:pt idx="259">
                  <c:v>22.426400000000001</c:v>
                </c:pt>
                <c:pt idx="260">
                  <c:v>-193.34899999999999</c:v>
                </c:pt>
                <c:pt idx="261">
                  <c:v>-176.04400000000001</c:v>
                </c:pt>
                <c:pt idx="262">
                  <c:v>60.818100000000001</c:v>
                </c:pt>
                <c:pt idx="263">
                  <c:v>218.65299999999999</c:v>
                </c:pt>
                <c:pt idx="264">
                  <c:v>110.93300000000001</c:v>
                </c:pt>
                <c:pt idx="265">
                  <c:v>-136.39400000000001</c:v>
                </c:pt>
                <c:pt idx="266">
                  <c:v>-209.745</c:v>
                </c:pt>
                <c:pt idx="267">
                  <c:v>-28.849799999999998</c:v>
                </c:pt>
                <c:pt idx="268">
                  <c:v>170.60499999999999</c:v>
                </c:pt>
                <c:pt idx="269">
                  <c:v>104.941</c:v>
                </c:pt>
                <c:pt idx="270">
                  <c:v>-99.058000000000007</c:v>
                </c:pt>
                <c:pt idx="271">
                  <c:v>-192.482</c:v>
                </c:pt>
                <c:pt idx="272">
                  <c:v>-47.284799999999997</c:v>
                </c:pt>
                <c:pt idx="273">
                  <c:v>162.52099999999999</c:v>
                </c:pt>
                <c:pt idx="274">
                  <c:v>177.07499999999999</c:v>
                </c:pt>
                <c:pt idx="275">
                  <c:v>-28.207599999999999</c:v>
                </c:pt>
                <c:pt idx="276">
                  <c:v>-202.357</c:v>
                </c:pt>
                <c:pt idx="277">
                  <c:v>-127.542</c:v>
                </c:pt>
                <c:pt idx="278">
                  <c:v>105.55500000000001</c:v>
                </c:pt>
                <c:pt idx="279">
                  <c:v>209.828</c:v>
                </c:pt>
                <c:pt idx="280">
                  <c:v>53.733600000000003</c:v>
                </c:pt>
                <c:pt idx="281">
                  <c:v>-168.53200000000001</c:v>
                </c:pt>
                <c:pt idx="282">
                  <c:v>-181.59399999999999</c:v>
                </c:pt>
                <c:pt idx="283">
                  <c:v>47.584600000000002</c:v>
                </c:pt>
                <c:pt idx="284">
                  <c:v>283.41199999999998</c:v>
                </c:pt>
                <c:pt idx="285">
                  <c:v>163.19900000000001</c:v>
                </c:pt>
                <c:pt idx="286">
                  <c:v>-139.375</c:v>
                </c:pt>
                <c:pt idx="287">
                  <c:v>-264.27600000000001</c:v>
                </c:pt>
                <c:pt idx="288">
                  <c:v>-75.451300000000003</c:v>
                </c:pt>
                <c:pt idx="289">
                  <c:v>191.345</c:v>
                </c:pt>
                <c:pt idx="290">
                  <c:v>214.29400000000001</c:v>
                </c:pt>
                <c:pt idx="291">
                  <c:v>-17.096900000000002</c:v>
                </c:pt>
                <c:pt idx="292">
                  <c:v>-214.04</c:v>
                </c:pt>
                <c:pt idx="293">
                  <c:v>-137.27000000000001</c:v>
                </c:pt>
                <c:pt idx="294">
                  <c:v>99.629400000000004</c:v>
                </c:pt>
                <c:pt idx="295">
                  <c:v>202.03</c:v>
                </c:pt>
                <c:pt idx="296">
                  <c:v>44.486800000000002</c:v>
                </c:pt>
                <c:pt idx="297">
                  <c:v>-158.57400000000001</c:v>
                </c:pt>
                <c:pt idx="298">
                  <c:v>-156.51300000000001</c:v>
                </c:pt>
                <c:pt idx="299">
                  <c:v>48.983699999999999</c:v>
                </c:pt>
                <c:pt idx="300">
                  <c:v>184.15799999999999</c:v>
                </c:pt>
                <c:pt idx="301">
                  <c:v>84.982100000000003</c:v>
                </c:pt>
                <c:pt idx="302">
                  <c:v>-127.193</c:v>
                </c:pt>
                <c:pt idx="303">
                  <c:v>-172.28</c:v>
                </c:pt>
                <c:pt idx="304">
                  <c:v>0.54505300000000001</c:v>
                </c:pt>
                <c:pt idx="305">
                  <c:v>175.92599999999999</c:v>
                </c:pt>
                <c:pt idx="306">
                  <c:v>125.227</c:v>
                </c:pt>
                <c:pt idx="307">
                  <c:v>-83.623199999999997</c:v>
                </c:pt>
                <c:pt idx="308">
                  <c:v>-187.97399999999999</c:v>
                </c:pt>
                <c:pt idx="309">
                  <c:v>-55.038600000000002</c:v>
                </c:pt>
                <c:pt idx="310">
                  <c:v>145.53800000000001</c:v>
                </c:pt>
                <c:pt idx="311">
                  <c:v>173.02699999999999</c:v>
                </c:pt>
                <c:pt idx="312">
                  <c:v>35.993699999999997</c:v>
                </c:pt>
                <c:pt idx="313">
                  <c:v>-111.068</c:v>
                </c:pt>
                <c:pt idx="314">
                  <c:v>-132.90700000000001</c:v>
                </c:pt>
                <c:pt idx="315">
                  <c:v>-60.766500000000001</c:v>
                </c:pt>
                <c:pt idx="316">
                  <c:v>53.568300000000001</c:v>
                </c:pt>
                <c:pt idx="317">
                  <c:v>85.634299999999996</c:v>
                </c:pt>
                <c:pt idx="318">
                  <c:v>27.5443</c:v>
                </c:pt>
                <c:pt idx="319">
                  <c:v>-40.389899999999997</c:v>
                </c:pt>
                <c:pt idx="320">
                  <c:v>-83.526799999999994</c:v>
                </c:pt>
                <c:pt idx="321">
                  <c:v>-31.980399999999999</c:v>
                </c:pt>
                <c:pt idx="322">
                  <c:v>35.5291</c:v>
                </c:pt>
                <c:pt idx="323">
                  <c:v>46.630400000000002</c:v>
                </c:pt>
                <c:pt idx="324">
                  <c:v>2.8989600000000002</c:v>
                </c:pt>
                <c:pt idx="325">
                  <c:v>-38.063400000000001</c:v>
                </c:pt>
                <c:pt idx="326">
                  <c:v>-23.837499999999999</c:v>
                </c:pt>
                <c:pt idx="327">
                  <c:v>18.754200000000001</c:v>
                </c:pt>
                <c:pt idx="328">
                  <c:v>36.796199999999999</c:v>
                </c:pt>
                <c:pt idx="329">
                  <c:v>16.469000000000001</c:v>
                </c:pt>
                <c:pt idx="330">
                  <c:v>-11.508900000000001</c:v>
                </c:pt>
                <c:pt idx="331">
                  <c:v>-26.089200000000002</c:v>
                </c:pt>
                <c:pt idx="332">
                  <c:v>-11.0876</c:v>
                </c:pt>
                <c:pt idx="333">
                  <c:v>13.3324</c:v>
                </c:pt>
                <c:pt idx="334">
                  <c:v>30.0838</c:v>
                </c:pt>
                <c:pt idx="335">
                  <c:v>38.425800000000002</c:v>
                </c:pt>
                <c:pt idx="336">
                  <c:v>8.3639600000000005</c:v>
                </c:pt>
                <c:pt idx="337">
                  <c:v>-25.633600000000001</c:v>
                </c:pt>
                <c:pt idx="338">
                  <c:v>-29.5974</c:v>
                </c:pt>
                <c:pt idx="339">
                  <c:v>6.1271800000000001</c:v>
                </c:pt>
                <c:pt idx="340">
                  <c:v>44.155299999999997</c:v>
                </c:pt>
                <c:pt idx="341">
                  <c:v>29.3506</c:v>
                </c:pt>
                <c:pt idx="342">
                  <c:v>-13.027200000000001</c:v>
                </c:pt>
                <c:pt idx="343">
                  <c:v>-37.502899999999997</c:v>
                </c:pt>
                <c:pt idx="344">
                  <c:v>-25.551600000000001</c:v>
                </c:pt>
                <c:pt idx="345">
                  <c:v>8.3941400000000002</c:v>
                </c:pt>
                <c:pt idx="346">
                  <c:v>30.9696</c:v>
                </c:pt>
                <c:pt idx="347">
                  <c:v>15.7338</c:v>
                </c:pt>
                <c:pt idx="348">
                  <c:v>-18.636299999999999</c:v>
                </c:pt>
                <c:pt idx="349">
                  <c:v>-39.331000000000003</c:v>
                </c:pt>
                <c:pt idx="350">
                  <c:v>-19.353899999999999</c:v>
                </c:pt>
                <c:pt idx="351">
                  <c:v>21.8596</c:v>
                </c:pt>
                <c:pt idx="352">
                  <c:v>28.826899999999998</c:v>
                </c:pt>
                <c:pt idx="353">
                  <c:v>-4.7832100000000004</c:v>
                </c:pt>
                <c:pt idx="354">
                  <c:v>-41.227600000000002</c:v>
                </c:pt>
                <c:pt idx="355">
                  <c:v>-26.901299999999999</c:v>
                </c:pt>
                <c:pt idx="356">
                  <c:v>19.451599999999999</c:v>
                </c:pt>
                <c:pt idx="357">
                  <c:v>35.399500000000003</c:v>
                </c:pt>
                <c:pt idx="358">
                  <c:v>6.3333300000000001</c:v>
                </c:pt>
                <c:pt idx="359">
                  <c:v>-30.5609</c:v>
                </c:pt>
                <c:pt idx="360">
                  <c:v>-28.927700000000002</c:v>
                </c:pt>
                <c:pt idx="361">
                  <c:v>5.0967799999999999</c:v>
                </c:pt>
                <c:pt idx="362">
                  <c:v>29.022300000000001</c:v>
                </c:pt>
                <c:pt idx="363">
                  <c:v>19.709</c:v>
                </c:pt>
                <c:pt idx="364">
                  <c:v>-27.5398</c:v>
                </c:pt>
                <c:pt idx="365">
                  <c:v>-49.871000000000002</c:v>
                </c:pt>
                <c:pt idx="366">
                  <c:v>-25.054300000000001</c:v>
                </c:pt>
                <c:pt idx="367">
                  <c:v>20.790199999999999</c:v>
                </c:pt>
                <c:pt idx="368">
                  <c:v>44.594799999999999</c:v>
                </c:pt>
                <c:pt idx="369">
                  <c:v>82.073400000000007</c:v>
                </c:pt>
                <c:pt idx="370">
                  <c:v>43.326500000000003</c:v>
                </c:pt>
                <c:pt idx="371">
                  <c:v>-31.231000000000002</c:v>
                </c:pt>
                <c:pt idx="372">
                  <c:v>-66.638900000000007</c:v>
                </c:pt>
                <c:pt idx="373">
                  <c:v>-34.980200000000004</c:v>
                </c:pt>
                <c:pt idx="374">
                  <c:v>1.9081399999999999</c:v>
                </c:pt>
                <c:pt idx="375">
                  <c:v>27.8749</c:v>
                </c:pt>
                <c:pt idx="376">
                  <c:v>20.9512</c:v>
                </c:pt>
                <c:pt idx="377">
                  <c:v>-4.4551400000000001</c:v>
                </c:pt>
                <c:pt idx="378">
                  <c:v>-20.1082</c:v>
                </c:pt>
                <c:pt idx="379">
                  <c:v>-26.702200000000001</c:v>
                </c:pt>
                <c:pt idx="380">
                  <c:v>-3.4465699999999999</c:v>
                </c:pt>
                <c:pt idx="381">
                  <c:v>18.416399999999999</c:v>
                </c:pt>
                <c:pt idx="382">
                  <c:v>16.721499999999999</c:v>
                </c:pt>
                <c:pt idx="383">
                  <c:v>-0.90569500000000003</c:v>
                </c:pt>
                <c:pt idx="384">
                  <c:v>1.5808599999999999</c:v>
                </c:pt>
                <c:pt idx="385">
                  <c:v>7.0727200000000003</c:v>
                </c:pt>
                <c:pt idx="386">
                  <c:v>10.4634</c:v>
                </c:pt>
                <c:pt idx="387">
                  <c:v>5.1877700000000004</c:v>
                </c:pt>
                <c:pt idx="388">
                  <c:v>-9.4616299999999995</c:v>
                </c:pt>
                <c:pt idx="389">
                  <c:v>-29.848199999999999</c:v>
                </c:pt>
                <c:pt idx="390">
                  <c:v>-19.437999999999999</c:v>
                </c:pt>
                <c:pt idx="391">
                  <c:v>6.8186900000000001</c:v>
                </c:pt>
                <c:pt idx="392">
                  <c:v>20.6692</c:v>
                </c:pt>
                <c:pt idx="393">
                  <c:v>19.4176</c:v>
                </c:pt>
                <c:pt idx="394">
                  <c:v>17.086600000000001</c:v>
                </c:pt>
                <c:pt idx="395">
                  <c:v>-2.2556600000000002</c:v>
                </c:pt>
                <c:pt idx="396">
                  <c:v>-19.567499999999999</c:v>
                </c:pt>
                <c:pt idx="397">
                  <c:v>-14.9238</c:v>
                </c:pt>
                <c:pt idx="398">
                  <c:v>9.0083300000000008</c:v>
                </c:pt>
                <c:pt idx="399">
                  <c:v>29.947600000000001</c:v>
                </c:pt>
                <c:pt idx="400">
                  <c:v>20.923500000000001</c:v>
                </c:pt>
                <c:pt idx="401">
                  <c:v>-6.16655</c:v>
                </c:pt>
                <c:pt idx="402">
                  <c:v>-29.245999999999999</c:v>
                </c:pt>
                <c:pt idx="403">
                  <c:v>-19.8583</c:v>
                </c:pt>
                <c:pt idx="404">
                  <c:v>11.0731</c:v>
                </c:pt>
                <c:pt idx="405">
                  <c:v>23.145399999999999</c:v>
                </c:pt>
                <c:pt idx="406">
                  <c:v>11.0307</c:v>
                </c:pt>
                <c:pt idx="407">
                  <c:v>-5.92401</c:v>
                </c:pt>
                <c:pt idx="408">
                  <c:v>-23.110099999999999</c:v>
                </c:pt>
                <c:pt idx="409">
                  <c:v>-23.219100000000001</c:v>
                </c:pt>
                <c:pt idx="410">
                  <c:v>-2.6026899999999999</c:v>
                </c:pt>
                <c:pt idx="411">
                  <c:v>11.0442</c:v>
                </c:pt>
                <c:pt idx="412">
                  <c:v>11.2172</c:v>
                </c:pt>
                <c:pt idx="413">
                  <c:v>-2.9442300000000001</c:v>
                </c:pt>
                <c:pt idx="414">
                  <c:v>-11.1739</c:v>
                </c:pt>
                <c:pt idx="415">
                  <c:v>-2.9937900000000002</c:v>
                </c:pt>
                <c:pt idx="416">
                  <c:v>2.8287599999999999</c:v>
                </c:pt>
                <c:pt idx="417">
                  <c:v>-3.7230699999999999</c:v>
                </c:pt>
                <c:pt idx="418">
                  <c:v>-11.052</c:v>
                </c:pt>
                <c:pt idx="419">
                  <c:v>-3.3749500000000001</c:v>
                </c:pt>
                <c:pt idx="420">
                  <c:v>10.5966</c:v>
                </c:pt>
                <c:pt idx="421">
                  <c:v>14.6486</c:v>
                </c:pt>
                <c:pt idx="422">
                  <c:v>4.3612900000000003</c:v>
                </c:pt>
                <c:pt idx="423">
                  <c:v>-14.194000000000001</c:v>
                </c:pt>
                <c:pt idx="424">
                  <c:v>-21.882899999999999</c:v>
                </c:pt>
                <c:pt idx="425">
                  <c:v>-10.8833</c:v>
                </c:pt>
                <c:pt idx="426">
                  <c:v>10.7563</c:v>
                </c:pt>
                <c:pt idx="427">
                  <c:v>20.341100000000001</c:v>
                </c:pt>
                <c:pt idx="428">
                  <c:v>21.182400000000001</c:v>
                </c:pt>
                <c:pt idx="429">
                  <c:v>7.1069599999999999</c:v>
                </c:pt>
                <c:pt idx="430">
                  <c:v>-13.4854</c:v>
                </c:pt>
                <c:pt idx="431">
                  <c:v>-24.680599999999998</c:v>
                </c:pt>
                <c:pt idx="432">
                  <c:v>-10.732100000000001</c:v>
                </c:pt>
                <c:pt idx="433">
                  <c:v>10.602600000000001</c:v>
                </c:pt>
                <c:pt idx="434">
                  <c:v>17.722999999999999</c:v>
                </c:pt>
                <c:pt idx="435">
                  <c:v>13.4322</c:v>
                </c:pt>
                <c:pt idx="436">
                  <c:v>-1.4382200000000001</c:v>
                </c:pt>
                <c:pt idx="437">
                  <c:v>-16.426100000000002</c:v>
                </c:pt>
                <c:pt idx="438">
                  <c:v>-10.814299999999999</c:v>
                </c:pt>
                <c:pt idx="439">
                  <c:v>4.1246600000000004</c:v>
                </c:pt>
                <c:pt idx="440">
                  <c:v>10.7439</c:v>
                </c:pt>
                <c:pt idx="441">
                  <c:v>7.9751200000000004</c:v>
                </c:pt>
                <c:pt idx="442">
                  <c:v>-4.1036000000000001</c:v>
                </c:pt>
                <c:pt idx="443">
                  <c:v>-22.475100000000001</c:v>
                </c:pt>
                <c:pt idx="444">
                  <c:v>-7.7711199999999998</c:v>
                </c:pt>
                <c:pt idx="445">
                  <c:v>16.446400000000001</c:v>
                </c:pt>
                <c:pt idx="446">
                  <c:v>16.988800000000001</c:v>
                </c:pt>
                <c:pt idx="447">
                  <c:v>-6.37615</c:v>
                </c:pt>
                <c:pt idx="448">
                  <c:v>-24.431699999999999</c:v>
                </c:pt>
                <c:pt idx="449">
                  <c:v>-11.6274</c:v>
                </c:pt>
                <c:pt idx="450">
                  <c:v>15.1431</c:v>
                </c:pt>
                <c:pt idx="451">
                  <c:v>25.932200000000002</c:v>
                </c:pt>
                <c:pt idx="452">
                  <c:v>31.579000000000001</c:v>
                </c:pt>
                <c:pt idx="453">
                  <c:v>55.122500000000002</c:v>
                </c:pt>
                <c:pt idx="454">
                  <c:v>16.9617</c:v>
                </c:pt>
                <c:pt idx="455">
                  <c:v>-29.1462</c:v>
                </c:pt>
                <c:pt idx="456">
                  <c:v>-41.5289</c:v>
                </c:pt>
                <c:pt idx="457">
                  <c:v>-8.38462</c:v>
                </c:pt>
                <c:pt idx="458">
                  <c:v>38.3949</c:v>
                </c:pt>
                <c:pt idx="459">
                  <c:v>38.942700000000002</c:v>
                </c:pt>
                <c:pt idx="460">
                  <c:v>3.8660299999999999</c:v>
                </c:pt>
                <c:pt idx="461">
                  <c:v>-27.462599999999998</c:v>
                </c:pt>
                <c:pt idx="462">
                  <c:v>-32.608899999999998</c:v>
                </c:pt>
                <c:pt idx="463">
                  <c:v>-10.9435</c:v>
                </c:pt>
                <c:pt idx="464">
                  <c:v>14.800800000000001</c:v>
                </c:pt>
                <c:pt idx="465">
                  <c:v>16.833200000000001</c:v>
                </c:pt>
                <c:pt idx="466">
                  <c:v>2.1731099999999999</c:v>
                </c:pt>
                <c:pt idx="467">
                  <c:v>-30.790099999999999</c:v>
                </c:pt>
                <c:pt idx="468">
                  <c:v>-46.488500000000002</c:v>
                </c:pt>
                <c:pt idx="469">
                  <c:v>-11.478</c:v>
                </c:pt>
                <c:pt idx="470">
                  <c:v>22.68</c:v>
                </c:pt>
                <c:pt idx="471">
                  <c:v>19.765699999999999</c:v>
                </c:pt>
                <c:pt idx="472">
                  <c:v>-17.500299999999999</c:v>
                </c:pt>
                <c:pt idx="473">
                  <c:v>-35.260399999999997</c:v>
                </c:pt>
                <c:pt idx="474">
                  <c:v>-9.8668300000000002</c:v>
                </c:pt>
                <c:pt idx="475">
                  <c:v>20.8583</c:v>
                </c:pt>
                <c:pt idx="476">
                  <c:v>19.362300000000001</c:v>
                </c:pt>
                <c:pt idx="477">
                  <c:v>-36.607199999999999</c:v>
                </c:pt>
                <c:pt idx="478">
                  <c:v>-59.996899999999997</c:v>
                </c:pt>
                <c:pt idx="479">
                  <c:v>-26.4834</c:v>
                </c:pt>
                <c:pt idx="480">
                  <c:v>19.786899999999999</c:v>
                </c:pt>
                <c:pt idx="481">
                  <c:v>41.942999999999998</c:v>
                </c:pt>
                <c:pt idx="482">
                  <c:v>34.033999999999999</c:v>
                </c:pt>
                <c:pt idx="483">
                  <c:v>1.82745</c:v>
                </c:pt>
                <c:pt idx="484">
                  <c:v>-24.640799999999999</c:v>
                </c:pt>
                <c:pt idx="485">
                  <c:v>-28.407399999999999</c:v>
                </c:pt>
                <c:pt idx="486">
                  <c:v>-2.4974400000000001</c:v>
                </c:pt>
                <c:pt idx="487">
                  <c:v>109.917</c:v>
                </c:pt>
                <c:pt idx="488">
                  <c:v>113.46899999999999</c:v>
                </c:pt>
                <c:pt idx="489">
                  <c:v>7.6053899999999999</c:v>
                </c:pt>
                <c:pt idx="490">
                  <c:v>-89.532600000000002</c:v>
                </c:pt>
                <c:pt idx="491">
                  <c:v>-88.025999999999996</c:v>
                </c:pt>
                <c:pt idx="492">
                  <c:v>-31.991700000000002</c:v>
                </c:pt>
                <c:pt idx="493">
                  <c:v>39.446100000000001</c:v>
                </c:pt>
                <c:pt idx="494">
                  <c:v>56.353299999999997</c:v>
                </c:pt>
                <c:pt idx="495">
                  <c:v>17.333500000000001</c:v>
                </c:pt>
                <c:pt idx="496">
                  <c:v>-31.004000000000001</c:v>
                </c:pt>
                <c:pt idx="497">
                  <c:v>-72.630099999999999</c:v>
                </c:pt>
                <c:pt idx="498">
                  <c:v>-30.128299999999999</c:v>
                </c:pt>
                <c:pt idx="499">
                  <c:v>27.574300000000001</c:v>
                </c:pt>
                <c:pt idx="500">
                  <c:v>39.571899999999999</c:v>
                </c:pt>
                <c:pt idx="501">
                  <c:v>8.4003999999999994</c:v>
                </c:pt>
                <c:pt idx="502">
                  <c:v>-25.9635</c:v>
                </c:pt>
                <c:pt idx="503">
                  <c:v>-19.137899999999998</c:v>
                </c:pt>
                <c:pt idx="504">
                  <c:v>10.573</c:v>
                </c:pt>
                <c:pt idx="505">
                  <c:v>23.433199999999999</c:v>
                </c:pt>
                <c:pt idx="506">
                  <c:v>11.1729</c:v>
                </c:pt>
                <c:pt idx="507">
                  <c:v>-4.33704</c:v>
                </c:pt>
                <c:pt idx="508">
                  <c:v>-15.8162</c:v>
                </c:pt>
                <c:pt idx="509">
                  <c:v>-6.1296600000000003</c:v>
                </c:pt>
                <c:pt idx="510">
                  <c:v>10.619199999999999</c:v>
                </c:pt>
                <c:pt idx="511">
                  <c:v>21.863099999999999</c:v>
                </c:pt>
                <c:pt idx="512">
                  <c:v>34.869900000000001</c:v>
                </c:pt>
                <c:pt idx="513">
                  <c:v>10.7803</c:v>
                </c:pt>
                <c:pt idx="514">
                  <c:v>-21.3444</c:v>
                </c:pt>
                <c:pt idx="515">
                  <c:v>-27.866499999999998</c:v>
                </c:pt>
                <c:pt idx="516">
                  <c:v>1.82094</c:v>
                </c:pt>
                <c:pt idx="517">
                  <c:v>41.442900000000002</c:v>
                </c:pt>
                <c:pt idx="518">
                  <c:v>33.060600000000001</c:v>
                </c:pt>
                <c:pt idx="519">
                  <c:v>-8.87059</c:v>
                </c:pt>
                <c:pt idx="520">
                  <c:v>-37.082000000000001</c:v>
                </c:pt>
                <c:pt idx="521">
                  <c:v>-26.624099999999999</c:v>
                </c:pt>
                <c:pt idx="522">
                  <c:v>3.8149099999999998</c:v>
                </c:pt>
                <c:pt idx="523">
                  <c:v>26.6126</c:v>
                </c:pt>
                <c:pt idx="524">
                  <c:v>18.9895</c:v>
                </c:pt>
                <c:pt idx="525">
                  <c:v>-12.002700000000001</c:v>
                </c:pt>
                <c:pt idx="526">
                  <c:v>-37.630000000000003</c:v>
                </c:pt>
                <c:pt idx="527">
                  <c:v>-25.216000000000001</c:v>
                </c:pt>
                <c:pt idx="528">
                  <c:v>15.6343</c:v>
                </c:pt>
                <c:pt idx="529">
                  <c:v>31.6343</c:v>
                </c:pt>
                <c:pt idx="530">
                  <c:v>6.2854799999999997</c:v>
                </c:pt>
                <c:pt idx="531">
                  <c:v>-36.284500000000001</c:v>
                </c:pt>
                <c:pt idx="532">
                  <c:v>-38.3065</c:v>
                </c:pt>
                <c:pt idx="533">
                  <c:v>5.29739</c:v>
                </c:pt>
                <c:pt idx="534">
                  <c:v>34.750500000000002</c:v>
                </c:pt>
                <c:pt idx="535">
                  <c:v>19.408100000000001</c:v>
                </c:pt>
                <c:pt idx="536">
                  <c:v>-15.9293</c:v>
                </c:pt>
                <c:pt idx="537">
                  <c:v>-26.880199999999999</c:v>
                </c:pt>
                <c:pt idx="538">
                  <c:v>-8.6825200000000002</c:v>
                </c:pt>
                <c:pt idx="539">
                  <c:v>13.7569</c:v>
                </c:pt>
                <c:pt idx="540">
                  <c:v>19.337399999999999</c:v>
                </c:pt>
                <c:pt idx="541">
                  <c:v>-14.739100000000001</c:v>
                </c:pt>
                <c:pt idx="542">
                  <c:v>-39.167200000000001</c:v>
                </c:pt>
                <c:pt idx="543">
                  <c:v>-22.5852</c:v>
                </c:pt>
                <c:pt idx="544">
                  <c:v>12.6099</c:v>
                </c:pt>
                <c:pt idx="545">
                  <c:v>33.026899999999998</c:v>
                </c:pt>
                <c:pt idx="546">
                  <c:v>54.512099999999997</c:v>
                </c:pt>
                <c:pt idx="547">
                  <c:v>28.082699999999999</c:v>
                </c:pt>
                <c:pt idx="548">
                  <c:v>-20.977499999999999</c:v>
                </c:pt>
                <c:pt idx="549">
                  <c:v>-42.8523</c:v>
                </c:pt>
                <c:pt idx="550">
                  <c:v>-21.559799999999999</c:v>
                </c:pt>
                <c:pt idx="551">
                  <c:v>16.352599999999999</c:v>
                </c:pt>
                <c:pt idx="552">
                  <c:v>33.125500000000002</c:v>
                </c:pt>
                <c:pt idx="553">
                  <c:v>16.550999999999998</c:v>
                </c:pt>
                <c:pt idx="554">
                  <c:v>-12.7462</c:v>
                </c:pt>
                <c:pt idx="555">
                  <c:v>-25.606100000000001</c:v>
                </c:pt>
                <c:pt idx="556">
                  <c:v>-12.705</c:v>
                </c:pt>
                <c:pt idx="557">
                  <c:v>9.9342500000000005</c:v>
                </c:pt>
                <c:pt idx="558">
                  <c:v>19.793199999999999</c:v>
                </c:pt>
                <c:pt idx="559">
                  <c:v>9.7521299999999993</c:v>
                </c:pt>
                <c:pt idx="560">
                  <c:v>-7.7419500000000001</c:v>
                </c:pt>
                <c:pt idx="561">
                  <c:v>-15.2996</c:v>
                </c:pt>
                <c:pt idx="562">
                  <c:v>-7.4850300000000001</c:v>
                </c:pt>
                <c:pt idx="563">
                  <c:v>6.0329100000000002</c:v>
                </c:pt>
                <c:pt idx="564">
                  <c:v>11.825900000000001</c:v>
                </c:pt>
                <c:pt idx="565">
                  <c:v>5.7445899999999996</c:v>
                </c:pt>
                <c:pt idx="566">
                  <c:v>-4.7007399999999997</c:v>
                </c:pt>
                <c:pt idx="567">
                  <c:v>-9.1407699999999998</c:v>
                </c:pt>
                <c:pt idx="568">
                  <c:v>-4.40855</c:v>
                </c:pt>
                <c:pt idx="569">
                  <c:v>3.66242</c:v>
                </c:pt>
                <c:pt idx="570">
                  <c:v>7.0651599999999997</c:v>
                </c:pt>
                <c:pt idx="571">
                  <c:v>3.383</c:v>
                </c:pt>
                <c:pt idx="572">
                  <c:v>-2.8532099999999998</c:v>
                </c:pt>
                <c:pt idx="573">
                  <c:v>-5.4607599999999996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0310-4BAD-B578-01E9CDE6870C}"/>
            </c:ext>
          </c:extLst>
        </c:ser>
        <c:ser>
          <c:idx val="1"/>
          <c:order val="1"/>
          <c:tx>
            <c:strRef>
              <c:f>Sheet1!$C$4</c:f>
              <c:strCache>
                <c:ptCount val="1"/>
                <c:pt idx="0">
                  <c:v>w/ profile</c:v>
                </c:pt>
              </c:strCache>
            </c:strRef>
          </c:tx>
          <c:marker>
            <c:symbol val="none"/>
          </c:marker>
          <c:xVal>
            <c:numRef>
              <c:f>Sheet1!$A$6:$A$579</c:f>
              <c:numCache>
                <c:formatCode>General</c:formatCode>
                <c:ptCount val="574"/>
                <c:pt idx="0">
                  <c:v>0</c:v>
                </c:pt>
                <c:pt idx="1">
                  <c:v>7.1166699999999999E-2</c:v>
                </c:pt>
                <c:pt idx="2">
                  <c:v>0.14233299999999999</c:v>
                </c:pt>
                <c:pt idx="3">
                  <c:v>0.2135</c:v>
                </c:pt>
                <c:pt idx="4">
                  <c:v>0.284667</c:v>
                </c:pt>
                <c:pt idx="5">
                  <c:v>0.35583300000000001</c:v>
                </c:pt>
                <c:pt idx="6">
                  <c:v>0.42699999999999999</c:v>
                </c:pt>
                <c:pt idx="7">
                  <c:v>0.49816700000000003</c:v>
                </c:pt>
                <c:pt idx="8">
                  <c:v>0.56933299999999998</c:v>
                </c:pt>
                <c:pt idx="9">
                  <c:v>0.64049999999999996</c:v>
                </c:pt>
                <c:pt idx="10">
                  <c:v>0.71166700000000005</c:v>
                </c:pt>
                <c:pt idx="11">
                  <c:v>0.782833</c:v>
                </c:pt>
                <c:pt idx="12">
                  <c:v>0.85399999999999998</c:v>
                </c:pt>
                <c:pt idx="13">
                  <c:v>0.92516699999999996</c:v>
                </c:pt>
                <c:pt idx="14">
                  <c:v>0.99633300000000002</c:v>
                </c:pt>
                <c:pt idx="15">
                  <c:v>1.0674999999999999</c:v>
                </c:pt>
                <c:pt idx="16">
                  <c:v>1.1386700000000001</c:v>
                </c:pt>
                <c:pt idx="17">
                  <c:v>1.20983</c:v>
                </c:pt>
                <c:pt idx="18">
                  <c:v>1.2809999999999999</c:v>
                </c:pt>
                <c:pt idx="19">
                  <c:v>1.3521700000000001</c:v>
                </c:pt>
                <c:pt idx="20">
                  <c:v>1.42333</c:v>
                </c:pt>
                <c:pt idx="21">
                  <c:v>1.4944999999999999</c:v>
                </c:pt>
                <c:pt idx="22">
                  <c:v>1.5656699999999999</c:v>
                </c:pt>
                <c:pt idx="23">
                  <c:v>1.63683</c:v>
                </c:pt>
                <c:pt idx="24">
                  <c:v>1.708</c:v>
                </c:pt>
                <c:pt idx="25">
                  <c:v>1.7791699999999999</c:v>
                </c:pt>
                <c:pt idx="26">
                  <c:v>1.85033</c:v>
                </c:pt>
                <c:pt idx="27">
                  <c:v>1.9215</c:v>
                </c:pt>
                <c:pt idx="28">
                  <c:v>1.9926699999999999</c:v>
                </c:pt>
                <c:pt idx="29">
                  <c:v>2.0638299999999998</c:v>
                </c:pt>
                <c:pt idx="30">
                  <c:v>2.1349999999999998</c:v>
                </c:pt>
                <c:pt idx="31">
                  <c:v>2.2061700000000002</c:v>
                </c:pt>
                <c:pt idx="32">
                  <c:v>2.2773300000000001</c:v>
                </c:pt>
                <c:pt idx="33">
                  <c:v>2.3485</c:v>
                </c:pt>
                <c:pt idx="34">
                  <c:v>2.41967</c:v>
                </c:pt>
                <c:pt idx="35">
                  <c:v>2.4908299999999999</c:v>
                </c:pt>
                <c:pt idx="36">
                  <c:v>2.5619999999999998</c:v>
                </c:pt>
                <c:pt idx="37">
                  <c:v>2.6331699999999998</c:v>
                </c:pt>
                <c:pt idx="38">
                  <c:v>2.7043300000000001</c:v>
                </c:pt>
                <c:pt idx="39">
                  <c:v>2.7755000000000001</c:v>
                </c:pt>
                <c:pt idx="40">
                  <c:v>2.84667</c:v>
                </c:pt>
                <c:pt idx="41">
                  <c:v>2.9178299999999999</c:v>
                </c:pt>
                <c:pt idx="42">
                  <c:v>2.9889999999999999</c:v>
                </c:pt>
                <c:pt idx="43">
                  <c:v>3.0601699999999998</c:v>
                </c:pt>
                <c:pt idx="44">
                  <c:v>3.1313300000000002</c:v>
                </c:pt>
                <c:pt idx="45">
                  <c:v>3.2025000000000001</c:v>
                </c:pt>
                <c:pt idx="46">
                  <c:v>3.2736700000000001</c:v>
                </c:pt>
                <c:pt idx="47">
                  <c:v>3.34483</c:v>
                </c:pt>
                <c:pt idx="48">
                  <c:v>3.4159999999999999</c:v>
                </c:pt>
                <c:pt idx="49">
                  <c:v>3.4871699999999999</c:v>
                </c:pt>
                <c:pt idx="50">
                  <c:v>3.5583300000000002</c:v>
                </c:pt>
                <c:pt idx="51">
                  <c:v>3.6295000000000002</c:v>
                </c:pt>
                <c:pt idx="52">
                  <c:v>3.7006700000000001</c:v>
                </c:pt>
                <c:pt idx="53">
                  <c:v>3.77183</c:v>
                </c:pt>
                <c:pt idx="54">
                  <c:v>3.843</c:v>
                </c:pt>
                <c:pt idx="55">
                  <c:v>3.9141699999999999</c:v>
                </c:pt>
                <c:pt idx="56">
                  <c:v>3.9853299999999998</c:v>
                </c:pt>
                <c:pt idx="57">
                  <c:v>4.0564999999999998</c:v>
                </c:pt>
                <c:pt idx="58">
                  <c:v>4.1276700000000002</c:v>
                </c:pt>
                <c:pt idx="59">
                  <c:v>4.1988300000000001</c:v>
                </c:pt>
                <c:pt idx="60">
                  <c:v>4.2699999999999996</c:v>
                </c:pt>
                <c:pt idx="61">
                  <c:v>4.34117</c:v>
                </c:pt>
                <c:pt idx="62">
                  <c:v>4.4123299999999999</c:v>
                </c:pt>
                <c:pt idx="63">
                  <c:v>4.4835000000000003</c:v>
                </c:pt>
                <c:pt idx="64">
                  <c:v>4.5546699999999998</c:v>
                </c:pt>
                <c:pt idx="65">
                  <c:v>4.6258299999999997</c:v>
                </c:pt>
                <c:pt idx="66">
                  <c:v>4.6970000000000001</c:v>
                </c:pt>
                <c:pt idx="67">
                  <c:v>4.7681699999999996</c:v>
                </c:pt>
                <c:pt idx="68">
                  <c:v>4.8393300000000004</c:v>
                </c:pt>
                <c:pt idx="69">
                  <c:v>4.9104999999999999</c:v>
                </c:pt>
                <c:pt idx="70">
                  <c:v>4.9816700000000003</c:v>
                </c:pt>
                <c:pt idx="71">
                  <c:v>5.0528300000000002</c:v>
                </c:pt>
                <c:pt idx="72">
                  <c:v>5.1239999999999997</c:v>
                </c:pt>
                <c:pt idx="73">
                  <c:v>5.1951700000000001</c:v>
                </c:pt>
                <c:pt idx="74">
                  <c:v>5.26633</c:v>
                </c:pt>
                <c:pt idx="75">
                  <c:v>5.3375000000000004</c:v>
                </c:pt>
                <c:pt idx="76">
                  <c:v>5.4086699999999999</c:v>
                </c:pt>
                <c:pt idx="77">
                  <c:v>5.4798299999999998</c:v>
                </c:pt>
                <c:pt idx="78">
                  <c:v>5.5510000000000002</c:v>
                </c:pt>
                <c:pt idx="79">
                  <c:v>5.6221699999999997</c:v>
                </c:pt>
                <c:pt idx="80">
                  <c:v>5.6933299999999996</c:v>
                </c:pt>
                <c:pt idx="81">
                  <c:v>5.7645</c:v>
                </c:pt>
                <c:pt idx="82">
                  <c:v>5.8356700000000004</c:v>
                </c:pt>
                <c:pt idx="83">
                  <c:v>5.9068300000000002</c:v>
                </c:pt>
                <c:pt idx="84">
                  <c:v>5.9779999999999998</c:v>
                </c:pt>
                <c:pt idx="85">
                  <c:v>6.0491700000000002</c:v>
                </c:pt>
                <c:pt idx="86">
                  <c:v>6.12033</c:v>
                </c:pt>
                <c:pt idx="87">
                  <c:v>6.1914999999999996</c:v>
                </c:pt>
                <c:pt idx="88">
                  <c:v>6.26267</c:v>
                </c:pt>
                <c:pt idx="89">
                  <c:v>6.3338299999999998</c:v>
                </c:pt>
                <c:pt idx="90">
                  <c:v>6.4050000000000002</c:v>
                </c:pt>
                <c:pt idx="91">
                  <c:v>6.4761699999999998</c:v>
                </c:pt>
                <c:pt idx="92">
                  <c:v>6.5473299999999997</c:v>
                </c:pt>
                <c:pt idx="93">
                  <c:v>6.6185</c:v>
                </c:pt>
                <c:pt idx="94">
                  <c:v>6.6896699999999996</c:v>
                </c:pt>
                <c:pt idx="95">
                  <c:v>6.7608300000000003</c:v>
                </c:pt>
                <c:pt idx="96">
                  <c:v>6.8319999999999999</c:v>
                </c:pt>
                <c:pt idx="97">
                  <c:v>6.9031700000000003</c:v>
                </c:pt>
                <c:pt idx="98">
                  <c:v>6.9743300000000001</c:v>
                </c:pt>
                <c:pt idx="99">
                  <c:v>7.0454999999999997</c:v>
                </c:pt>
                <c:pt idx="100">
                  <c:v>7.1166700000000001</c:v>
                </c:pt>
                <c:pt idx="101">
                  <c:v>7.1878299999999999</c:v>
                </c:pt>
                <c:pt idx="102">
                  <c:v>7.2590000000000003</c:v>
                </c:pt>
                <c:pt idx="103">
                  <c:v>7.3301699999999999</c:v>
                </c:pt>
                <c:pt idx="104">
                  <c:v>7.4013299999999997</c:v>
                </c:pt>
                <c:pt idx="105">
                  <c:v>7.4725000000000001</c:v>
                </c:pt>
                <c:pt idx="106">
                  <c:v>7.5436699999999997</c:v>
                </c:pt>
                <c:pt idx="107">
                  <c:v>7.6148300000000004</c:v>
                </c:pt>
                <c:pt idx="108">
                  <c:v>7.6859999999999999</c:v>
                </c:pt>
                <c:pt idx="109">
                  <c:v>7.7571700000000003</c:v>
                </c:pt>
                <c:pt idx="110">
                  <c:v>7.8283300000000002</c:v>
                </c:pt>
                <c:pt idx="111">
                  <c:v>7.8994999999999997</c:v>
                </c:pt>
                <c:pt idx="112">
                  <c:v>7.9706700000000001</c:v>
                </c:pt>
                <c:pt idx="113">
                  <c:v>8.0418299999999991</c:v>
                </c:pt>
                <c:pt idx="114">
                  <c:v>8.1129999999999995</c:v>
                </c:pt>
                <c:pt idx="115">
                  <c:v>8.1841699999999999</c:v>
                </c:pt>
                <c:pt idx="116">
                  <c:v>8.2553300000000007</c:v>
                </c:pt>
                <c:pt idx="117">
                  <c:v>8.3264999999999993</c:v>
                </c:pt>
                <c:pt idx="118">
                  <c:v>8.3976699999999997</c:v>
                </c:pt>
                <c:pt idx="119">
                  <c:v>8.4688300000000005</c:v>
                </c:pt>
                <c:pt idx="120">
                  <c:v>8.5399999999999991</c:v>
                </c:pt>
                <c:pt idx="121">
                  <c:v>8.6111699999999995</c:v>
                </c:pt>
                <c:pt idx="122">
                  <c:v>8.6823300000000003</c:v>
                </c:pt>
                <c:pt idx="123">
                  <c:v>8.7535000000000007</c:v>
                </c:pt>
                <c:pt idx="124">
                  <c:v>8.8246699999999993</c:v>
                </c:pt>
                <c:pt idx="125">
                  <c:v>8.8958300000000001</c:v>
                </c:pt>
                <c:pt idx="126">
                  <c:v>8.9670000000000005</c:v>
                </c:pt>
                <c:pt idx="127">
                  <c:v>9.0381699999999991</c:v>
                </c:pt>
                <c:pt idx="128">
                  <c:v>9.1093299999999999</c:v>
                </c:pt>
                <c:pt idx="129">
                  <c:v>9.1805000000000003</c:v>
                </c:pt>
                <c:pt idx="130">
                  <c:v>9.2516700000000007</c:v>
                </c:pt>
                <c:pt idx="131">
                  <c:v>9.3228299999999997</c:v>
                </c:pt>
                <c:pt idx="132">
                  <c:v>9.3940000000000001</c:v>
                </c:pt>
                <c:pt idx="133">
                  <c:v>9.4651700000000005</c:v>
                </c:pt>
                <c:pt idx="134">
                  <c:v>9.5363299999999995</c:v>
                </c:pt>
                <c:pt idx="135">
                  <c:v>9.6074999999999999</c:v>
                </c:pt>
                <c:pt idx="136">
                  <c:v>9.6786700000000003</c:v>
                </c:pt>
                <c:pt idx="137">
                  <c:v>9.7498299999999993</c:v>
                </c:pt>
                <c:pt idx="138">
                  <c:v>9.8209999999999997</c:v>
                </c:pt>
                <c:pt idx="139">
                  <c:v>9.8921700000000001</c:v>
                </c:pt>
                <c:pt idx="140">
                  <c:v>9.9633299999999991</c:v>
                </c:pt>
                <c:pt idx="141">
                  <c:v>10.0345</c:v>
                </c:pt>
                <c:pt idx="142">
                  <c:v>10.105700000000001</c:v>
                </c:pt>
                <c:pt idx="143">
                  <c:v>10.1768</c:v>
                </c:pt>
                <c:pt idx="144">
                  <c:v>10.247999999999999</c:v>
                </c:pt>
                <c:pt idx="145">
                  <c:v>10.3192</c:v>
                </c:pt>
                <c:pt idx="146">
                  <c:v>10.3903</c:v>
                </c:pt>
                <c:pt idx="147">
                  <c:v>10.461499999999999</c:v>
                </c:pt>
                <c:pt idx="148">
                  <c:v>10.5327</c:v>
                </c:pt>
                <c:pt idx="149">
                  <c:v>10.6038</c:v>
                </c:pt>
                <c:pt idx="150">
                  <c:v>10.675000000000001</c:v>
                </c:pt>
                <c:pt idx="151">
                  <c:v>10.7462</c:v>
                </c:pt>
                <c:pt idx="152">
                  <c:v>10.817299999999999</c:v>
                </c:pt>
                <c:pt idx="153">
                  <c:v>10.888500000000001</c:v>
                </c:pt>
                <c:pt idx="154">
                  <c:v>10.9597</c:v>
                </c:pt>
                <c:pt idx="155">
                  <c:v>11.030799999999999</c:v>
                </c:pt>
                <c:pt idx="156">
                  <c:v>11.102</c:v>
                </c:pt>
                <c:pt idx="157">
                  <c:v>11.1732</c:v>
                </c:pt>
                <c:pt idx="158">
                  <c:v>11.244300000000001</c:v>
                </c:pt>
                <c:pt idx="159">
                  <c:v>11.3155</c:v>
                </c:pt>
                <c:pt idx="160">
                  <c:v>11.386699999999999</c:v>
                </c:pt>
                <c:pt idx="161">
                  <c:v>11.457800000000001</c:v>
                </c:pt>
                <c:pt idx="162">
                  <c:v>11.529</c:v>
                </c:pt>
                <c:pt idx="163">
                  <c:v>11.600199999999999</c:v>
                </c:pt>
                <c:pt idx="164">
                  <c:v>11.6713</c:v>
                </c:pt>
                <c:pt idx="165">
                  <c:v>11.7425</c:v>
                </c:pt>
                <c:pt idx="166">
                  <c:v>11.813700000000001</c:v>
                </c:pt>
                <c:pt idx="167">
                  <c:v>11.8848</c:v>
                </c:pt>
                <c:pt idx="168">
                  <c:v>11.956</c:v>
                </c:pt>
                <c:pt idx="169">
                  <c:v>12.027200000000001</c:v>
                </c:pt>
                <c:pt idx="170">
                  <c:v>12.0983</c:v>
                </c:pt>
                <c:pt idx="171">
                  <c:v>12.169499999999999</c:v>
                </c:pt>
                <c:pt idx="172">
                  <c:v>12.2407</c:v>
                </c:pt>
                <c:pt idx="173">
                  <c:v>12.3118</c:v>
                </c:pt>
                <c:pt idx="174">
                  <c:v>12.382999999999999</c:v>
                </c:pt>
                <c:pt idx="175">
                  <c:v>12.4542</c:v>
                </c:pt>
                <c:pt idx="176">
                  <c:v>12.5253</c:v>
                </c:pt>
                <c:pt idx="177">
                  <c:v>12.596500000000001</c:v>
                </c:pt>
                <c:pt idx="178">
                  <c:v>12.6677</c:v>
                </c:pt>
                <c:pt idx="179">
                  <c:v>12.738799999999999</c:v>
                </c:pt>
                <c:pt idx="180">
                  <c:v>12.81</c:v>
                </c:pt>
                <c:pt idx="181">
                  <c:v>12.8812</c:v>
                </c:pt>
                <c:pt idx="182">
                  <c:v>12.952299999999999</c:v>
                </c:pt>
                <c:pt idx="183">
                  <c:v>13.0235</c:v>
                </c:pt>
                <c:pt idx="184">
                  <c:v>13.0947</c:v>
                </c:pt>
                <c:pt idx="185">
                  <c:v>13.165800000000001</c:v>
                </c:pt>
                <c:pt idx="186">
                  <c:v>13.237</c:v>
                </c:pt>
                <c:pt idx="187">
                  <c:v>13.308199999999999</c:v>
                </c:pt>
                <c:pt idx="188">
                  <c:v>13.379300000000001</c:v>
                </c:pt>
                <c:pt idx="189">
                  <c:v>13.4505</c:v>
                </c:pt>
                <c:pt idx="190">
                  <c:v>13.521699999999999</c:v>
                </c:pt>
                <c:pt idx="191">
                  <c:v>13.5928</c:v>
                </c:pt>
                <c:pt idx="192">
                  <c:v>13.664</c:v>
                </c:pt>
                <c:pt idx="193">
                  <c:v>13.735200000000001</c:v>
                </c:pt>
                <c:pt idx="194">
                  <c:v>13.8063</c:v>
                </c:pt>
                <c:pt idx="195">
                  <c:v>13.8775</c:v>
                </c:pt>
                <c:pt idx="196">
                  <c:v>13.948700000000001</c:v>
                </c:pt>
                <c:pt idx="197">
                  <c:v>14.0198</c:v>
                </c:pt>
                <c:pt idx="198">
                  <c:v>14.090999999999999</c:v>
                </c:pt>
                <c:pt idx="199">
                  <c:v>14.1622</c:v>
                </c:pt>
                <c:pt idx="200">
                  <c:v>14.2333</c:v>
                </c:pt>
                <c:pt idx="201">
                  <c:v>14.304500000000001</c:v>
                </c:pt>
                <c:pt idx="202">
                  <c:v>14.3757</c:v>
                </c:pt>
                <c:pt idx="203">
                  <c:v>14.4468</c:v>
                </c:pt>
                <c:pt idx="204">
                  <c:v>14.518000000000001</c:v>
                </c:pt>
                <c:pt idx="205">
                  <c:v>14.5892</c:v>
                </c:pt>
                <c:pt idx="206">
                  <c:v>14.660299999999999</c:v>
                </c:pt>
                <c:pt idx="207">
                  <c:v>14.7315</c:v>
                </c:pt>
                <c:pt idx="208">
                  <c:v>14.8027</c:v>
                </c:pt>
                <c:pt idx="209">
                  <c:v>14.873799999999999</c:v>
                </c:pt>
                <c:pt idx="210">
                  <c:v>14.945</c:v>
                </c:pt>
                <c:pt idx="211">
                  <c:v>15.0162</c:v>
                </c:pt>
                <c:pt idx="212">
                  <c:v>15.087300000000001</c:v>
                </c:pt>
                <c:pt idx="213">
                  <c:v>15.1585</c:v>
                </c:pt>
                <c:pt idx="214">
                  <c:v>15.229699999999999</c:v>
                </c:pt>
                <c:pt idx="215">
                  <c:v>15.300800000000001</c:v>
                </c:pt>
                <c:pt idx="216">
                  <c:v>15.372</c:v>
                </c:pt>
                <c:pt idx="217">
                  <c:v>15.443199999999999</c:v>
                </c:pt>
                <c:pt idx="218">
                  <c:v>15.5143</c:v>
                </c:pt>
                <c:pt idx="219">
                  <c:v>15.5855</c:v>
                </c:pt>
                <c:pt idx="220">
                  <c:v>15.656700000000001</c:v>
                </c:pt>
                <c:pt idx="221">
                  <c:v>15.7278</c:v>
                </c:pt>
                <c:pt idx="222">
                  <c:v>15.798999999999999</c:v>
                </c:pt>
                <c:pt idx="223">
                  <c:v>15.870200000000001</c:v>
                </c:pt>
                <c:pt idx="224">
                  <c:v>15.9413</c:v>
                </c:pt>
                <c:pt idx="225">
                  <c:v>16.012499999999999</c:v>
                </c:pt>
                <c:pt idx="226">
                  <c:v>16.0837</c:v>
                </c:pt>
                <c:pt idx="227">
                  <c:v>16.154800000000002</c:v>
                </c:pt>
                <c:pt idx="228">
                  <c:v>16.225999999999999</c:v>
                </c:pt>
                <c:pt idx="229">
                  <c:v>16.2972</c:v>
                </c:pt>
                <c:pt idx="230">
                  <c:v>16.368300000000001</c:v>
                </c:pt>
                <c:pt idx="231">
                  <c:v>16.439499999999999</c:v>
                </c:pt>
                <c:pt idx="232">
                  <c:v>16.5107</c:v>
                </c:pt>
                <c:pt idx="233">
                  <c:v>16.581800000000001</c:v>
                </c:pt>
                <c:pt idx="234">
                  <c:v>16.652999999999999</c:v>
                </c:pt>
                <c:pt idx="235">
                  <c:v>16.7242</c:v>
                </c:pt>
                <c:pt idx="236">
                  <c:v>16.795300000000001</c:v>
                </c:pt>
                <c:pt idx="237">
                  <c:v>16.866499999999998</c:v>
                </c:pt>
                <c:pt idx="238">
                  <c:v>16.9377</c:v>
                </c:pt>
                <c:pt idx="239">
                  <c:v>17.008800000000001</c:v>
                </c:pt>
                <c:pt idx="240">
                  <c:v>17.079999999999998</c:v>
                </c:pt>
                <c:pt idx="241">
                  <c:v>17.151199999999999</c:v>
                </c:pt>
                <c:pt idx="242">
                  <c:v>17.222300000000001</c:v>
                </c:pt>
                <c:pt idx="243">
                  <c:v>17.293500000000002</c:v>
                </c:pt>
                <c:pt idx="244">
                  <c:v>17.364699999999999</c:v>
                </c:pt>
                <c:pt idx="245">
                  <c:v>17.4358</c:v>
                </c:pt>
                <c:pt idx="246">
                  <c:v>17.507000000000001</c:v>
                </c:pt>
                <c:pt idx="247">
                  <c:v>17.578199999999999</c:v>
                </c:pt>
                <c:pt idx="248">
                  <c:v>17.6493</c:v>
                </c:pt>
                <c:pt idx="249">
                  <c:v>17.720500000000001</c:v>
                </c:pt>
                <c:pt idx="250">
                  <c:v>17.791699999999999</c:v>
                </c:pt>
                <c:pt idx="251">
                  <c:v>17.8628</c:v>
                </c:pt>
                <c:pt idx="252">
                  <c:v>17.934000000000001</c:v>
                </c:pt>
                <c:pt idx="253">
                  <c:v>18.005199999999999</c:v>
                </c:pt>
                <c:pt idx="254">
                  <c:v>18.0763</c:v>
                </c:pt>
                <c:pt idx="255">
                  <c:v>18.147500000000001</c:v>
                </c:pt>
                <c:pt idx="256">
                  <c:v>18.218699999999998</c:v>
                </c:pt>
                <c:pt idx="257">
                  <c:v>18.2898</c:v>
                </c:pt>
                <c:pt idx="258">
                  <c:v>18.361000000000001</c:v>
                </c:pt>
                <c:pt idx="259">
                  <c:v>18.432200000000002</c:v>
                </c:pt>
                <c:pt idx="260">
                  <c:v>18.503299999999999</c:v>
                </c:pt>
                <c:pt idx="261">
                  <c:v>18.5745</c:v>
                </c:pt>
                <c:pt idx="262">
                  <c:v>18.645700000000001</c:v>
                </c:pt>
                <c:pt idx="263">
                  <c:v>18.716799999999999</c:v>
                </c:pt>
                <c:pt idx="264">
                  <c:v>18.788</c:v>
                </c:pt>
                <c:pt idx="265">
                  <c:v>18.859200000000001</c:v>
                </c:pt>
                <c:pt idx="266">
                  <c:v>18.930299999999999</c:v>
                </c:pt>
                <c:pt idx="267">
                  <c:v>19.0015</c:v>
                </c:pt>
                <c:pt idx="268">
                  <c:v>19.072700000000001</c:v>
                </c:pt>
                <c:pt idx="269">
                  <c:v>19.143799999999999</c:v>
                </c:pt>
                <c:pt idx="270">
                  <c:v>19.215</c:v>
                </c:pt>
                <c:pt idx="271">
                  <c:v>19.286200000000001</c:v>
                </c:pt>
                <c:pt idx="272">
                  <c:v>19.357299999999999</c:v>
                </c:pt>
                <c:pt idx="273">
                  <c:v>19.4285</c:v>
                </c:pt>
                <c:pt idx="274">
                  <c:v>19.499700000000001</c:v>
                </c:pt>
                <c:pt idx="275">
                  <c:v>19.570799999999998</c:v>
                </c:pt>
                <c:pt idx="276">
                  <c:v>19.641999999999999</c:v>
                </c:pt>
                <c:pt idx="277">
                  <c:v>19.713200000000001</c:v>
                </c:pt>
                <c:pt idx="278">
                  <c:v>19.784300000000002</c:v>
                </c:pt>
                <c:pt idx="279">
                  <c:v>19.855499999999999</c:v>
                </c:pt>
                <c:pt idx="280">
                  <c:v>19.9267</c:v>
                </c:pt>
                <c:pt idx="281">
                  <c:v>19.997800000000002</c:v>
                </c:pt>
                <c:pt idx="282">
                  <c:v>20.068999999999999</c:v>
                </c:pt>
                <c:pt idx="283">
                  <c:v>20.1402</c:v>
                </c:pt>
                <c:pt idx="284">
                  <c:v>20.211300000000001</c:v>
                </c:pt>
                <c:pt idx="285">
                  <c:v>20.282499999999999</c:v>
                </c:pt>
                <c:pt idx="286">
                  <c:v>20.3537</c:v>
                </c:pt>
                <c:pt idx="287">
                  <c:v>20.424800000000001</c:v>
                </c:pt>
                <c:pt idx="288">
                  <c:v>20.495999999999999</c:v>
                </c:pt>
                <c:pt idx="289">
                  <c:v>20.5672</c:v>
                </c:pt>
                <c:pt idx="290">
                  <c:v>20.638300000000001</c:v>
                </c:pt>
                <c:pt idx="291">
                  <c:v>20.709499999999998</c:v>
                </c:pt>
                <c:pt idx="292">
                  <c:v>20.7807</c:v>
                </c:pt>
                <c:pt idx="293">
                  <c:v>20.851800000000001</c:v>
                </c:pt>
                <c:pt idx="294">
                  <c:v>20.922999999999998</c:v>
                </c:pt>
                <c:pt idx="295">
                  <c:v>20.994199999999999</c:v>
                </c:pt>
                <c:pt idx="296">
                  <c:v>21.065300000000001</c:v>
                </c:pt>
                <c:pt idx="297">
                  <c:v>21.136500000000002</c:v>
                </c:pt>
                <c:pt idx="298">
                  <c:v>21.207699999999999</c:v>
                </c:pt>
                <c:pt idx="299">
                  <c:v>21.2788</c:v>
                </c:pt>
                <c:pt idx="300">
                  <c:v>21.35</c:v>
                </c:pt>
                <c:pt idx="301">
                  <c:v>21.421199999999999</c:v>
                </c:pt>
                <c:pt idx="302">
                  <c:v>21.4923</c:v>
                </c:pt>
                <c:pt idx="303">
                  <c:v>21.563500000000001</c:v>
                </c:pt>
                <c:pt idx="304">
                  <c:v>21.634699999999999</c:v>
                </c:pt>
                <c:pt idx="305">
                  <c:v>21.7058</c:v>
                </c:pt>
                <c:pt idx="306">
                  <c:v>21.777000000000001</c:v>
                </c:pt>
                <c:pt idx="307">
                  <c:v>21.848199999999999</c:v>
                </c:pt>
                <c:pt idx="308">
                  <c:v>21.9193</c:v>
                </c:pt>
                <c:pt idx="309">
                  <c:v>21.990500000000001</c:v>
                </c:pt>
                <c:pt idx="310">
                  <c:v>22.061699999999998</c:v>
                </c:pt>
                <c:pt idx="311">
                  <c:v>22.1328</c:v>
                </c:pt>
                <c:pt idx="312">
                  <c:v>22.204000000000001</c:v>
                </c:pt>
                <c:pt idx="313">
                  <c:v>22.275200000000002</c:v>
                </c:pt>
                <c:pt idx="314">
                  <c:v>22.346299999999999</c:v>
                </c:pt>
                <c:pt idx="315">
                  <c:v>22.4175</c:v>
                </c:pt>
                <c:pt idx="316">
                  <c:v>22.488700000000001</c:v>
                </c:pt>
                <c:pt idx="317">
                  <c:v>22.559799999999999</c:v>
                </c:pt>
                <c:pt idx="318">
                  <c:v>22.631</c:v>
                </c:pt>
                <c:pt idx="319">
                  <c:v>22.702200000000001</c:v>
                </c:pt>
                <c:pt idx="320">
                  <c:v>22.773299999999999</c:v>
                </c:pt>
                <c:pt idx="321">
                  <c:v>22.8445</c:v>
                </c:pt>
                <c:pt idx="322">
                  <c:v>22.915700000000001</c:v>
                </c:pt>
                <c:pt idx="323">
                  <c:v>22.986799999999999</c:v>
                </c:pt>
                <c:pt idx="324">
                  <c:v>23.058</c:v>
                </c:pt>
                <c:pt idx="325">
                  <c:v>23.129200000000001</c:v>
                </c:pt>
                <c:pt idx="326">
                  <c:v>23.200299999999999</c:v>
                </c:pt>
                <c:pt idx="327">
                  <c:v>23.2715</c:v>
                </c:pt>
                <c:pt idx="328">
                  <c:v>23.342700000000001</c:v>
                </c:pt>
                <c:pt idx="329">
                  <c:v>23.413799999999998</c:v>
                </c:pt>
                <c:pt idx="330">
                  <c:v>23.484999999999999</c:v>
                </c:pt>
                <c:pt idx="331">
                  <c:v>23.5562</c:v>
                </c:pt>
                <c:pt idx="332">
                  <c:v>23.627300000000002</c:v>
                </c:pt>
                <c:pt idx="333">
                  <c:v>23.698499999999999</c:v>
                </c:pt>
                <c:pt idx="334">
                  <c:v>23.7697</c:v>
                </c:pt>
                <c:pt idx="335">
                  <c:v>23.840800000000002</c:v>
                </c:pt>
                <c:pt idx="336">
                  <c:v>23.911999999999999</c:v>
                </c:pt>
                <c:pt idx="337">
                  <c:v>23.9832</c:v>
                </c:pt>
                <c:pt idx="338">
                  <c:v>24.054300000000001</c:v>
                </c:pt>
                <c:pt idx="339">
                  <c:v>24.125499999999999</c:v>
                </c:pt>
                <c:pt idx="340">
                  <c:v>24.1967</c:v>
                </c:pt>
                <c:pt idx="341">
                  <c:v>24.267800000000001</c:v>
                </c:pt>
                <c:pt idx="342">
                  <c:v>24.338999999999999</c:v>
                </c:pt>
                <c:pt idx="343">
                  <c:v>24.4102</c:v>
                </c:pt>
                <c:pt idx="344">
                  <c:v>24.481300000000001</c:v>
                </c:pt>
                <c:pt idx="345">
                  <c:v>24.552499999999998</c:v>
                </c:pt>
                <c:pt idx="346">
                  <c:v>24.623699999999999</c:v>
                </c:pt>
                <c:pt idx="347">
                  <c:v>24.694800000000001</c:v>
                </c:pt>
                <c:pt idx="348">
                  <c:v>24.765999999999998</c:v>
                </c:pt>
                <c:pt idx="349">
                  <c:v>24.837199999999999</c:v>
                </c:pt>
                <c:pt idx="350">
                  <c:v>24.908300000000001</c:v>
                </c:pt>
                <c:pt idx="351">
                  <c:v>24.979500000000002</c:v>
                </c:pt>
                <c:pt idx="352">
                  <c:v>25.050699999999999</c:v>
                </c:pt>
                <c:pt idx="353">
                  <c:v>25.1218</c:v>
                </c:pt>
                <c:pt idx="354">
                  <c:v>25.193000000000001</c:v>
                </c:pt>
                <c:pt idx="355">
                  <c:v>25.264199999999999</c:v>
                </c:pt>
                <c:pt idx="356">
                  <c:v>25.3353</c:v>
                </c:pt>
                <c:pt idx="357">
                  <c:v>25.406500000000001</c:v>
                </c:pt>
                <c:pt idx="358">
                  <c:v>25.477699999999999</c:v>
                </c:pt>
                <c:pt idx="359">
                  <c:v>25.5488</c:v>
                </c:pt>
                <c:pt idx="360">
                  <c:v>25.62</c:v>
                </c:pt>
                <c:pt idx="361">
                  <c:v>25.691199999999998</c:v>
                </c:pt>
                <c:pt idx="362">
                  <c:v>25.7623</c:v>
                </c:pt>
                <c:pt idx="363">
                  <c:v>25.833500000000001</c:v>
                </c:pt>
                <c:pt idx="364">
                  <c:v>25.904699999999998</c:v>
                </c:pt>
                <c:pt idx="365">
                  <c:v>25.9758</c:v>
                </c:pt>
                <c:pt idx="366">
                  <c:v>26.047000000000001</c:v>
                </c:pt>
                <c:pt idx="367">
                  <c:v>26.118200000000002</c:v>
                </c:pt>
                <c:pt idx="368">
                  <c:v>26.189299999999999</c:v>
                </c:pt>
                <c:pt idx="369">
                  <c:v>26.2605</c:v>
                </c:pt>
                <c:pt idx="370">
                  <c:v>26.331700000000001</c:v>
                </c:pt>
                <c:pt idx="371">
                  <c:v>26.402799999999999</c:v>
                </c:pt>
                <c:pt idx="372">
                  <c:v>26.474</c:v>
                </c:pt>
                <c:pt idx="373">
                  <c:v>26.545200000000001</c:v>
                </c:pt>
                <c:pt idx="374">
                  <c:v>26.616299999999999</c:v>
                </c:pt>
                <c:pt idx="375">
                  <c:v>26.6875</c:v>
                </c:pt>
                <c:pt idx="376">
                  <c:v>26.758700000000001</c:v>
                </c:pt>
                <c:pt idx="377">
                  <c:v>26.829799999999999</c:v>
                </c:pt>
                <c:pt idx="378">
                  <c:v>26.901</c:v>
                </c:pt>
                <c:pt idx="379">
                  <c:v>26.972200000000001</c:v>
                </c:pt>
                <c:pt idx="380">
                  <c:v>27.043299999999999</c:v>
                </c:pt>
                <c:pt idx="381">
                  <c:v>27.1145</c:v>
                </c:pt>
                <c:pt idx="382">
                  <c:v>27.185700000000001</c:v>
                </c:pt>
                <c:pt idx="383">
                  <c:v>27.256799999999998</c:v>
                </c:pt>
                <c:pt idx="384">
                  <c:v>27.327999999999999</c:v>
                </c:pt>
                <c:pt idx="385">
                  <c:v>27.3992</c:v>
                </c:pt>
                <c:pt idx="386">
                  <c:v>27.470300000000002</c:v>
                </c:pt>
                <c:pt idx="387">
                  <c:v>27.541499999999999</c:v>
                </c:pt>
                <c:pt idx="388">
                  <c:v>27.6127</c:v>
                </c:pt>
                <c:pt idx="389">
                  <c:v>27.683800000000002</c:v>
                </c:pt>
                <c:pt idx="390">
                  <c:v>27.754999999999999</c:v>
                </c:pt>
                <c:pt idx="391">
                  <c:v>27.8262</c:v>
                </c:pt>
                <c:pt idx="392">
                  <c:v>27.897300000000001</c:v>
                </c:pt>
                <c:pt idx="393">
                  <c:v>27.968499999999999</c:v>
                </c:pt>
                <c:pt idx="394">
                  <c:v>28.0397</c:v>
                </c:pt>
                <c:pt idx="395">
                  <c:v>28.110800000000001</c:v>
                </c:pt>
                <c:pt idx="396">
                  <c:v>28.181999999999999</c:v>
                </c:pt>
                <c:pt idx="397">
                  <c:v>28.2532</c:v>
                </c:pt>
                <c:pt idx="398">
                  <c:v>28.324300000000001</c:v>
                </c:pt>
                <c:pt idx="399">
                  <c:v>28.395499999999998</c:v>
                </c:pt>
                <c:pt idx="400">
                  <c:v>28.466699999999999</c:v>
                </c:pt>
                <c:pt idx="401">
                  <c:v>28.537800000000001</c:v>
                </c:pt>
                <c:pt idx="402">
                  <c:v>28.609000000000002</c:v>
                </c:pt>
                <c:pt idx="403">
                  <c:v>28.680199999999999</c:v>
                </c:pt>
                <c:pt idx="404">
                  <c:v>28.751300000000001</c:v>
                </c:pt>
                <c:pt idx="405">
                  <c:v>28.822500000000002</c:v>
                </c:pt>
                <c:pt idx="406">
                  <c:v>28.893699999999999</c:v>
                </c:pt>
                <c:pt idx="407">
                  <c:v>28.9648</c:v>
                </c:pt>
                <c:pt idx="408">
                  <c:v>29.036000000000001</c:v>
                </c:pt>
                <c:pt idx="409">
                  <c:v>29.107199999999999</c:v>
                </c:pt>
                <c:pt idx="410">
                  <c:v>29.1783</c:v>
                </c:pt>
                <c:pt idx="411">
                  <c:v>29.249500000000001</c:v>
                </c:pt>
                <c:pt idx="412">
                  <c:v>29.320699999999999</c:v>
                </c:pt>
                <c:pt idx="413">
                  <c:v>29.3918</c:v>
                </c:pt>
                <c:pt idx="414">
                  <c:v>29.463000000000001</c:v>
                </c:pt>
                <c:pt idx="415">
                  <c:v>29.534199999999998</c:v>
                </c:pt>
                <c:pt idx="416">
                  <c:v>29.6053</c:v>
                </c:pt>
                <c:pt idx="417">
                  <c:v>29.676500000000001</c:v>
                </c:pt>
                <c:pt idx="418">
                  <c:v>29.747699999999998</c:v>
                </c:pt>
                <c:pt idx="419">
                  <c:v>29.8188</c:v>
                </c:pt>
                <c:pt idx="420">
                  <c:v>29.89</c:v>
                </c:pt>
                <c:pt idx="421">
                  <c:v>29.961200000000002</c:v>
                </c:pt>
                <c:pt idx="422">
                  <c:v>30.032299999999999</c:v>
                </c:pt>
                <c:pt idx="423">
                  <c:v>30.1035</c:v>
                </c:pt>
                <c:pt idx="424">
                  <c:v>30.174700000000001</c:v>
                </c:pt>
                <c:pt idx="425">
                  <c:v>30.245799999999999</c:v>
                </c:pt>
                <c:pt idx="426">
                  <c:v>30.317</c:v>
                </c:pt>
                <c:pt idx="427">
                  <c:v>30.388200000000001</c:v>
                </c:pt>
                <c:pt idx="428">
                  <c:v>30.459299999999999</c:v>
                </c:pt>
                <c:pt idx="429">
                  <c:v>30.5305</c:v>
                </c:pt>
                <c:pt idx="430">
                  <c:v>30.601700000000001</c:v>
                </c:pt>
                <c:pt idx="431">
                  <c:v>30.672799999999999</c:v>
                </c:pt>
                <c:pt idx="432">
                  <c:v>30.744</c:v>
                </c:pt>
                <c:pt idx="433">
                  <c:v>30.815200000000001</c:v>
                </c:pt>
                <c:pt idx="434">
                  <c:v>30.886299999999999</c:v>
                </c:pt>
                <c:pt idx="435">
                  <c:v>30.9575</c:v>
                </c:pt>
                <c:pt idx="436">
                  <c:v>31.028700000000001</c:v>
                </c:pt>
                <c:pt idx="437">
                  <c:v>31.099799999999998</c:v>
                </c:pt>
                <c:pt idx="438">
                  <c:v>31.170999999999999</c:v>
                </c:pt>
                <c:pt idx="439">
                  <c:v>31.2422</c:v>
                </c:pt>
                <c:pt idx="440">
                  <c:v>31.313300000000002</c:v>
                </c:pt>
                <c:pt idx="441">
                  <c:v>31.384499999999999</c:v>
                </c:pt>
                <c:pt idx="442">
                  <c:v>31.4557</c:v>
                </c:pt>
                <c:pt idx="443">
                  <c:v>31.526800000000001</c:v>
                </c:pt>
                <c:pt idx="444">
                  <c:v>31.597999999999999</c:v>
                </c:pt>
                <c:pt idx="445">
                  <c:v>31.6692</c:v>
                </c:pt>
                <c:pt idx="446">
                  <c:v>31.740300000000001</c:v>
                </c:pt>
                <c:pt idx="447">
                  <c:v>31.811499999999999</c:v>
                </c:pt>
                <c:pt idx="448">
                  <c:v>31.8827</c:v>
                </c:pt>
                <c:pt idx="449">
                  <c:v>31.953800000000001</c:v>
                </c:pt>
                <c:pt idx="450">
                  <c:v>32.024999999999999</c:v>
                </c:pt>
                <c:pt idx="451">
                  <c:v>32.096200000000003</c:v>
                </c:pt>
                <c:pt idx="452">
                  <c:v>32.167299999999997</c:v>
                </c:pt>
                <c:pt idx="453">
                  <c:v>32.238500000000002</c:v>
                </c:pt>
                <c:pt idx="454">
                  <c:v>32.309699999999999</c:v>
                </c:pt>
                <c:pt idx="455">
                  <c:v>32.380800000000001</c:v>
                </c:pt>
                <c:pt idx="456">
                  <c:v>32.451999999999998</c:v>
                </c:pt>
                <c:pt idx="457">
                  <c:v>32.523200000000003</c:v>
                </c:pt>
                <c:pt idx="458">
                  <c:v>32.594299999999997</c:v>
                </c:pt>
                <c:pt idx="459">
                  <c:v>32.665500000000002</c:v>
                </c:pt>
                <c:pt idx="460">
                  <c:v>32.736699999999999</c:v>
                </c:pt>
                <c:pt idx="461">
                  <c:v>32.8078</c:v>
                </c:pt>
                <c:pt idx="462">
                  <c:v>32.878999999999998</c:v>
                </c:pt>
                <c:pt idx="463">
                  <c:v>32.950200000000002</c:v>
                </c:pt>
                <c:pt idx="464">
                  <c:v>33.021299999999997</c:v>
                </c:pt>
                <c:pt idx="465">
                  <c:v>33.092500000000001</c:v>
                </c:pt>
                <c:pt idx="466">
                  <c:v>33.163699999999999</c:v>
                </c:pt>
                <c:pt idx="467">
                  <c:v>33.2348</c:v>
                </c:pt>
                <c:pt idx="468">
                  <c:v>33.305999999999997</c:v>
                </c:pt>
                <c:pt idx="469">
                  <c:v>33.377200000000002</c:v>
                </c:pt>
                <c:pt idx="470">
                  <c:v>33.448300000000003</c:v>
                </c:pt>
                <c:pt idx="471">
                  <c:v>33.519500000000001</c:v>
                </c:pt>
                <c:pt idx="472">
                  <c:v>33.590699999999998</c:v>
                </c:pt>
                <c:pt idx="473">
                  <c:v>33.661799999999999</c:v>
                </c:pt>
                <c:pt idx="474">
                  <c:v>33.732999999999997</c:v>
                </c:pt>
                <c:pt idx="475">
                  <c:v>33.804200000000002</c:v>
                </c:pt>
                <c:pt idx="476">
                  <c:v>33.875300000000003</c:v>
                </c:pt>
                <c:pt idx="477">
                  <c:v>33.9465</c:v>
                </c:pt>
                <c:pt idx="478">
                  <c:v>34.017699999999998</c:v>
                </c:pt>
                <c:pt idx="479">
                  <c:v>34.088799999999999</c:v>
                </c:pt>
                <c:pt idx="480">
                  <c:v>34.159999999999997</c:v>
                </c:pt>
                <c:pt idx="481">
                  <c:v>34.231200000000001</c:v>
                </c:pt>
                <c:pt idx="482">
                  <c:v>34.302300000000002</c:v>
                </c:pt>
                <c:pt idx="483">
                  <c:v>34.3735</c:v>
                </c:pt>
                <c:pt idx="484">
                  <c:v>34.444699999999997</c:v>
                </c:pt>
                <c:pt idx="485">
                  <c:v>34.515799999999999</c:v>
                </c:pt>
                <c:pt idx="486">
                  <c:v>34.587000000000003</c:v>
                </c:pt>
                <c:pt idx="487">
                  <c:v>34.658200000000001</c:v>
                </c:pt>
                <c:pt idx="488">
                  <c:v>34.729300000000002</c:v>
                </c:pt>
                <c:pt idx="489">
                  <c:v>34.8005</c:v>
                </c:pt>
                <c:pt idx="490">
                  <c:v>34.871699999999997</c:v>
                </c:pt>
                <c:pt idx="491">
                  <c:v>34.942799999999998</c:v>
                </c:pt>
                <c:pt idx="492">
                  <c:v>35.014000000000003</c:v>
                </c:pt>
                <c:pt idx="493">
                  <c:v>35.0852</c:v>
                </c:pt>
                <c:pt idx="494">
                  <c:v>35.156300000000002</c:v>
                </c:pt>
                <c:pt idx="495">
                  <c:v>35.227499999999999</c:v>
                </c:pt>
                <c:pt idx="496">
                  <c:v>35.298699999999997</c:v>
                </c:pt>
                <c:pt idx="497">
                  <c:v>35.369799999999998</c:v>
                </c:pt>
                <c:pt idx="498">
                  <c:v>35.441000000000003</c:v>
                </c:pt>
                <c:pt idx="499">
                  <c:v>35.5122</c:v>
                </c:pt>
                <c:pt idx="500">
                  <c:v>35.583300000000001</c:v>
                </c:pt>
                <c:pt idx="501">
                  <c:v>35.654499999999999</c:v>
                </c:pt>
                <c:pt idx="502">
                  <c:v>35.725700000000003</c:v>
                </c:pt>
                <c:pt idx="503">
                  <c:v>35.796799999999998</c:v>
                </c:pt>
                <c:pt idx="504">
                  <c:v>35.868000000000002</c:v>
                </c:pt>
                <c:pt idx="505">
                  <c:v>35.9392</c:v>
                </c:pt>
                <c:pt idx="506">
                  <c:v>36.010300000000001</c:v>
                </c:pt>
                <c:pt idx="507">
                  <c:v>36.081499999999998</c:v>
                </c:pt>
                <c:pt idx="508">
                  <c:v>36.152700000000003</c:v>
                </c:pt>
                <c:pt idx="509">
                  <c:v>36.223799999999997</c:v>
                </c:pt>
                <c:pt idx="510">
                  <c:v>36.295000000000002</c:v>
                </c:pt>
                <c:pt idx="511">
                  <c:v>36.366199999999999</c:v>
                </c:pt>
                <c:pt idx="512">
                  <c:v>36.4373</c:v>
                </c:pt>
                <c:pt idx="513">
                  <c:v>36.508499999999998</c:v>
                </c:pt>
                <c:pt idx="514">
                  <c:v>36.579700000000003</c:v>
                </c:pt>
                <c:pt idx="515">
                  <c:v>36.650799999999997</c:v>
                </c:pt>
                <c:pt idx="516">
                  <c:v>36.722000000000001</c:v>
                </c:pt>
                <c:pt idx="517">
                  <c:v>36.793199999999999</c:v>
                </c:pt>
                <c:pt idx="518">
                  <c:v>36.8643</c:v>
                </c:pt>
                <c:pt idx="519">
                  <c:v>36.935499999999998</c:v>
                </c:pt>
                <c:pt idx="520">
                  <c:v>37.006700000000002</c:v>
                </c:pt>
                <c:pt idx="521">
                  <c:v>37.077800000000003</c:v>
                </c:pt>
                <c:pt idx="522">
                  <c:v>37.149000000000001</c:v>
                </c:pt>
                <c:pt idx="523">
                  <c:v>37.220199999999998</c:v>
                </c:pt>
                <c:pt idx="524">
                  <c:v>37.2913</c:v>
                </c:pt>
                <c:pt idx="525">
                  <c:v>37.362499999999997</c:v>
                </c:pt>
                <c:pt idx="526">
                  <c:v>37.433700000000002</c:v>
                </c:pt>
                <c:pt idx="527">
                  <c:v>37.504800000000003</c:v>
                </c:pt>
                <c:pt idx="528">
                  <c:v>37.576000000000001</c:v>
                </c:pt>
                <c:pt idx="529">
                  <c:v>37.647199999999998</c:v>
                </c:pt>
                <c:pt idx="530">
                  <c:v>37.718299999999999</c:v>
                </c:pt>
                <c:pt idx="531">
                  <c:v>37.789499999999997</c:v>
                </c:pt>
                <c:pt idx="532">
                  <c:v>37.860700000000001</c:v>
                </c:pt>
                <c:pt idx="533">
                  <c:v>37.931800000000003</c:v>
                </c:pt>
                <c:pt idx="534">
                  <c:v>38.003</c:v>
                </c:pt>
                <c:pt idx="535">
                  <c:v>38.074199999999998</c:v>
                </c:pt>
                <c:pt idx="536">
                  <c:v>38.145299999999999</c:v>
                </c:pt>
                <c:pt idx="537">
                  <c:v>38.216500000000003</c:v>
                </c:pt>
                <c:pt idx="538">
                  <c:v>38.287700000000001</c:v>
                </c:pt>
                <c:pt idx="539">
                  <c:v>38.358800000000002</c:v>
                </c:pt>
                <c:pt idx="540">
                  <c:v>38.43</c:v>
                </c:pt>
                <c:pt idx="541">
                  <c:v>38.501199999999997</c:v>
                </c:pt>
                <c:pt idx="542">
                  <c:v>38.572299999999998</c:v>
                </c:pt>
                <c:pt idx="543">
                  <c:v>38.643500000000003</c:v>
                </c:pt>
                <c:pt idx="544">
                  <c:v>38.714700000000001</c:v>
                </c:pt>
                <c:pt idx="545">
                  <c:v>38.785800000000002</c:v>
                </c:pt>
                <c:pt idx="546">
                  <c:v>38.856999999999999</c:v>
                </c:pt>
                <c:pt idx="547">
                  <c:v>38.928199999999997</c:v>
                </c:pt>
                <c:pt idx="548">
                  <c:v>38.999299999999998</c:v>
                </c:pt>
                <c:pt idx="549">
                  <c:v>39.070500000000003</c:v>
                </c:pt>
                <c:pt idx="550">
                  <c:v>39.1417</c:v>
                </c:pt>
                <c:pt idx="551">
                  <c:v>39.212800000000001</c:v>
                </c:pt>
                <c:pt idx="552">
                  <c:v>39.283999999999999</c:v>
                </c:pt>
                <c:pt idx="553">
                  <c:v>39.355200000000004</c:v>
                </c:pt>
                <c:pt idx="554">
                  <c:v>39.426299999999998</c:v>
                </c:pt>
                <c:pt idx="555">
                  <c:v>39.497500000000002</c:v>
                </c:pt>
                <c:pt idx="556">
                  <c:v>39.5687</c:v>
                </c:pt>
                <c:pt idx="557">
                  <c:v>39.639800000000001</c:v>
                </c:pt>
                <c:pt idx="558">
                  <c:v>39.710999999999999</c:v>
                </c:pt>
                <c:pt idx="559">
                  <c:v>39.782200000000003</c:v>
                </c:pt>
                <c:pt idx="560">
                  <c:v>39.853299999999997</c:v>
                </c:pt>
                <c:pt idx="561">
                  <c:v>39.924500000000002</c:v>
                </c:pt>
                <c:pt idx="562">
                  <c:v>39.995699999999999</c:v>
                </c:pt>
                <c:pt idx="563">
                  <c:v>40.066800000000001</c:v>
                </c:pt>
                <c:pt idx="564">
                  <c:v>40.137999999999998</c:v>
                </c:pt>
                <c:pt idx="565">
                  <c:v>40.209200000000003</c:v>
                </c:pt>
                <c:pt idx="566">
                  <c:v>40.280299999999997</c:v>
                </c:pt>
                <c:pt idx="567">
                  <c:v>40.351500000000001</c:v>
                </c:pt>
                <c:pt idx="568">
                  <c:v>40.422699999999999</c:v>
                </c:pt>
                <c:pt idx="569">
                  <c:v>40.4938</c:v>
                </c:pt>
                <c:pt idx="570">
                  <c:v>40.564999999999998</c:v>
                </c:pt>
                <c:pt idx="571">
                  <c:v>40.636200000000002</c:v>
                </c:pt>
                <c:pt idx="572">
                  <c:v>40.707299999999996</c:v>
                </c:pt>
                <c:pt idx="573">
                  <c:v>40.778500000000001</c:v>
                </c:pt>
              </c:numCache>
            </c:numRef>
          </c:xVal>
          <c:yVal>
            <c:numRef>
              <c:f>Sheet1!$C$6:$C$579</c:f>
              <c:numCache>
                <c:formatCode>General</c:formatCode>
                <c:ptCount val="57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0.88792400000000005</c:v>
                </c:pt>
                <c:pt idx="242">
                  <c:v>11.687900000000001</c:v>
                </c:pt>
                <c:pt idx="243">
                  <c:v>14.314</c:v>
                </c:pt>
                <c:pt idx="244">
                  <c:v>2.8113199999999998</c:v>
                </c:pt>
                <c:pt idx="245">
                  <c:v>-9.4792799999999993</c:v>
                </c:pt>
                <c:pt idx="246">
                  <c:v>-11.044700000000001</c:v>
                </c:pt>
                <c:pt idx="247">
                  <c:v>-2.1271</c:v>
                </c:pt>
                <c:pt idx="248">
                  <c:v>7.3561100000000001</c:v>
                </c:pt>
                <c:pt idx="249">
                  <c:v>8.5230499999999996</c:v>
                </c:pt>
                <c:pt idx="250">
                  <c:v>1.6049599999999999</c:v>
                </c:pt>
                <c:pt idx="251">
                  <c:v>-5.70472</c:v>
                </c:pt>
                <c:pt idx="252">
                  <c:v>-6.57552</c:v>
                </c:pt>
                <c:pt idx="253">
                  <c:v>-1.2148600000000001</c:v>
                </c:pt>
                <c:pt idx="254">
                  <c:v>4.42361</c:v>
                </c:pt>
                <c:pt idx="255">
                  <c:v>5.0742900000000004</c:v>
                </c:pt>
                <c:pt idx="256">
                  <c:v>0.92146899999999998</c:v>
                </c:pt>
                <c:pt idx="257">
                  <c:v>-3.4336500000000001</c:v>
                </c:pt>
                <c:pt idx="258">
                  <c:v>-3.9152800000000001</c:v>
                </c:pt>
                <c:pt idx="259">
                  <c:v>-0.69997200000000004</c:v>
                </c:pt>
                <c:pt idx="260">
                  <c:v>2.6680000000000001</c:v>
                </c:pt>
                <c:pt idx="261">
                  <c:v>3.0259800000000001</c:v>
                </c:pt>
                <c:pt idx="262">
                  <c:v>0.52114000000000005</c:v>
                </c:pt>
                <c:pt idx="263">
                  <c:v>-2.0674600000000001</c:v>
                </c:pt>
                <c:pt idx="264">
                  <c:v>-2.3352200000000001</c:v>
                </c:pt>
                <c:pt idx="265">
                  <c:v>-0.39266899999999999</c:v>
                </c:pt>
                <c:pt idx="266">
                  <c:v>1.6052500000000001</c:v>
                </c:pt>
                <c:pt idx="267">
                  <c:v>1.55941</c:v>
                </c:pt>
                <c:pt idx="268">
                  <c:v>-4.1572100000000001</c:v>
                </c:pt>
                <c:pt idx="269">
                  <c:v>-21.701799999999999</c:v>
                </c:pt>
                <c:pt idx="270">
                  <c:v>-14.934100000000001</c:v>
                </c:pt>
                <c:pt idx="271">
                  <c:v>2.8858899999999998</c:v>
                </c:pt>
                <c:pt idx="272">
                  <c:v>-11.081099999999999</c:v>
                </c:pt>
                <c:pt idx="273">
                  <c:v>-82.430899999999994</c:v>
                </c:pt>
                <c:pt idx="274">
                  <c:v>-60.021799999999999</c:v>
                </c:pt>
                <c:pt idx="275">
                  <c:v>16.729800000000001</c:v>
                </c:pt>
                <c:pt idx="276">
                  <c:v>97.796700000000001</c:v>
                </c:pt>
                <c:pt idx="277">
                  <c:v>135.96799999999999</c:v>
                </c:pt>
                <c:pt idx="278">
                  <c:v>36.769799999999996</c:v>
                </c:pt>
                <c:pt idx="279">
                  <c:v>-82.264600000000002</c:v>
                </c:pt>
                <c:pt idx="280">
                  <c:v>-125.249</c:v>
                </c:pt>
                <c:pt idx="281">
                  <c:v>-71.69</c:v>
                </c:pt>
                <c:pt idx="282">
                  <c:v>42.203400000000002</c:v>
                </c:pt>
                <c:pt idx="283">
                  <c:v>99.018900000000002</c:v>
                </c:pt>
                <c:pt idx="284">
                  <c:v>55.7286</c:v>
                </c:pt>
                <c:pt idx="285">
                  <c:v>-24.148499999999999</c:v>
                </c:pt>
                <c:pt idx="286">
                  <c:v>-60.769300000000001</c:v>
                </c:pt>
                <c:pt idx="287">
                  <c:v>-36.050600000000003</c:v>
                </c:pt>
                <c:pt idx="288">
                  <c:v>18.172599999999999</c:v>
                </c:pt>
                <c:pt idx="289">
                  <c:v>48.754100000000001</c:v>
                </c:pt>
                <c:pt idx="290">
                  <c:v>51.379100000000001</c:v>
                </c:pt>
                <c:pt idx="291">
                  <c:v>21.8339</c:v>
                </c:pt>
                <c:pt idx="292">
                  <c:v>-24.777699999999999</c:v>
                </c:pt>
                <c:pt idx="293">
                  <c:v>-41.069699999999997</c:v>
                </c:pt>
                <c:pt idx="294">
                  <c:v>-17.2456</c:v>
                </c:pt>
                <c:pt idx="295">
                  <c:v>12.397600000000001</c:v>
                </c:pt>
                <c:pt idx="296">
                  <c:v>22.669699999999999</c:v>
                </c:pt>
                <c:pt idx="297">
                  <c:v>10.6256</c:v>
                </c:pt>
                <c:pt idx="298">
                  <c:v>-9.3632799999999996</c:v>
                </c:pt>
                <c:pt idx="299">
                  <c:v>-14.4917</c:v>
                </c:pt>
                <c:pt idx="300">
                  <c:v>31.467500000000001</c:v>
                </c:pt>
                <c:pt idx="301">
                  <c:v>53.0321</c:v>
                </c:pt>
                <c:pt idx="302">
                  <c:v>20.774899999999999</c:v>
                </c:pt>
                <c:pt idx="303">
                  <c:v>-25.649899999999999</c:v>
                </c:pt>
                <c:pt idx="304">
                  <c:v>-41.129600000000003</c:v>
                </c:pt>
                <c:pt idx="305">
                  <c:v>-17.829499999999999</c:v>
                </c:pt>
                <c:pt idx="306">
                  <c:v>17.974</c:v>
                </c:pt>
                <c:pt idx="307">
                  <c:v>31.519400000000001</c:v>
                </c:pt>
                <c:pt idx="308">
                  <c:v>13.7051</c:v>
                </c:pt>
                <c:pt idx="309">
                  <c:v>-13.561400000000001</c:v>
                </c:pt>
                <c:pt idx="310">
                  <c:v>-18.400500000000001</c:v>
                </c:pt>
                <c:pt idx="311">
                  <c:v>-9.3069199999999999</c:v>
                </c:pt>
                <c:pt idx="312">
                  <c:v>6.1602300000000003</c:v>
                </c:pt>
                <c:pt idx="313">
                  <c:v>10.702400000000001</c:v>
                </c:pt>
                <c:pt idx="314">
                  <c:v>1.2731699999999999</c:v>
                </c:pt>
                <c:pt idx="315">
                  <c:v>-32.278300000000002</c:v>
                </c:pt>
                <c:pt idx="316">
                  <c:v>-25.9511</c:v>
                </c:pt>
                <c:pt idx="317">
                  <c:v>-1.80619</c:v>
                </c:pt>
                <c:pt idx="318">
                  <c:v>13.6167</c:v>
                </c:pt>
                <c:pt idx="319">
                  <c:v>6.7842700000000002</c:v>
                </c:pt>
                <c:pt idx="320">
                  <c:v>-40.599400000000003</c:v>
                </c:pt>
                <c:pt idx="321">
                  <c:v>-30.648</c:v>
                </c:pt>
                <c:pt idx="322">
                  <c:v>11.776899999999999</c:v>
                </c:pt>
                <c:pt idx="323">
                  <c:v>32.9191</c:v>
                </c:pt>
                <c:pt idx="324">
                  <c:v>11.786099999999999</c:v>
                </c:pt>
                <c:pt idx="325">
                  <c:v>-22.227399999999999</c:v>
                </c:pt>
                <c:pt idx="326">
                  <c:v>-21.8687</c:v>
                </c:pt>
                <c:pt idx="327">
                  <c:v>3.2021700000000002</c:v>
                </c:pt>
                <c:pt idx="328">
                  <c:v>19.339600000000001</c:v>
                </c:pt>
                <c:pt idx="329">
                  <c:v>14.5661</c:v>
                </c:pt>
                <c:pt idx="330">
                  <c:v>4.1638500000000001</c:v>
                </c:pt>
                <c:pt idx="331">
                  <c:v>-6.8524099999999999</c:v>
                </c:pt>
                <c:pt idx="332">
                  <c:v>-5.0578700000000003</c:v>
                </c:pt>
                <c:pt idx="333">
                  <c:v>2.00563</c:v>
                </c:pt>
                <c:pt idx="334">
                  <c:v>13.3141</c:v>
                </c:pt>
                <c:pt idx="335">
                  <c:v>31.166699999999999</c:v>
                </c:pt>
                <c:pt idx="336">
                  <c:v>14.527900000000001</c:v>
                </c:pt>
                <c:pt idx="337">
                  <c:v>-14.2788</c:v>
                </c:pt>
                <c:pt idx="338">
                  <c:v>-24.270399999999999</c:v>
                </c:pt>
                <c:pt idx="339">
                  <c:v>1.78891</c:v>
                </c:pt>
                <c:pt idx="340">
                  <c:v>36.652200000000001</c:v>
                </c:pt>
                <c:pt idx="341">
                  <c:v>27.4895</c:v>
                </c:pt>
                <c:pt idx="342">
                  <c:v>-6.8804499999999997</c:v>
                </c:pt>
                <c:pt idx="343">
                  <c:v>-29.735299999999999</c:v>
                </c:pt>
                <c:pt idx="344">
                  <c:v>-25.789899999999999</c:v>
                </c:pt>
                <c:pt idx="345">
                  <c:v>-2.1276099999999998</c:v>
                </c:pt>
                <c:pt idx="346">
                  <c:v>20.013999999999999</c:v>
                </c:pt>
                <c:pt idx="347">
                  <c:v>17.423500000000001</c:v>
                </c:pt>
                <c:pt idx="348">
                  <c:v>-3.6255999999999999</c:v>
                </c:pt>
                <c:pt idx="349">
                  <c:v>-27.3079</c:v>
                </c:pt>
                <c:pt idx="350">
                  <c:v>-25.55</c:v>
                </c:pt>
                <c:pt idx="351">
                  <c:v>5.2581600000000002</c:v>
                </c:pt>
                <c:pt idx="352">
                  <c:v>24.616099999999999</c:v>
                </c:pt>
                <c:pt idx="353">
                  <c:v>9.3948599999999995</c:v>
                </c:pt>
                <c:pt idx="354">
                  <c:v>-29.6692</c:v>
                </c:pt>
                <c:pt idx="355">
                  <c:v>-37.1297</c:v>
                </c:pt>
                <c:pt idx="356">
                  <c:v>-1.2460899999999999</c:v>
                </c:pt>
                <c:pt idx="357">
                  <c:v>32.4071</c:v>
                </c:pt>
                <c:pt idx="358">
                  <c:v>28.102499999999999</c:v>
                </c:pt>
                <c:pt idx="359">
                  <c:v>-7.8759100000000002</c:v>
                </c:pt>
                <c:pt idx="360">
                  <c:v>-30.806799999999999</c:v>
                </c:pt>
                <c:pt idx="361">
                  <c:v>-19.651700000000002</c:v>
                </c:pt>
                <c:pt idx="362">
                  <c:v>6.7678399999999996</c:v>
                </c:pt>
                <c:pt idx="363">
                  <c:v>21.214600000000001</c:v>
                </c:pt>
                <c:pt idx="364">
                  <c:v>-5.7373000000000003</c:v>
                </c:pt>
                <c:pt idx="365">
                  <c:v>-29.653300000000002</c:v>
                </c:pt>
                <c:pt idx="366">
                  <c:v>-24.177800000000001</c:v>
                </c:pt>
                <c:pt idx="367">
                  <c:v>3.9368500000000002</c:v>
                </c:pt>
                <c:pt idx="368">
                  <c:v>27.4452</c:v>
                </c:pt>
                <c:pt idx="369">
                  <c:v>80.302400000000006</c:v>
                </c:pt>
                <c:pt idx="370">
                  <c:v>55.930700000000002</c:v>
                </c:pt>
                <c:pt idx="371">
                  <c:v>-19.1252</c:v>
                </c:pt>
                <c:pt idx="372">
                  <c:v>-66.349100000000007</c:v>
                </c:pt>
                <c:pt idx="373">
                  <c:v>-43.347000000000001</c:v>
                </c:pt>
                <c:pt idx="374">
                  <c:v>-4.1898200000000001</c:v>
                </c:pt>
                <c:pt idx="375">
                  <c:v>29.2592</c:v>
                </c:pt>
                <c:pt idx="376">
                  <c:v>25.6995</c:v>
                </c:pt>
                <c:pt idx="377">
                  <c:v>-2.4173900000000001</c:v>
                </c:pt>
                <c:pt idx="378">
                  <c:v>-22.040199999999999</c:v>
                </c:pt>
                <c:pt idx="379">
                  <c:v>-29.6799</c:v>
                </c:pt>
                <c:pt idx="380">
                  <c:v>-4.6482900000000003</c:v>
                </c:pt>
                <c:pt idx="381">
                  <c:v>19.5913</c:v>
                </c:pt>
                <c:pt idx="382">
                  <c:v>19.343399999999999</c:v>
                </c:pt>
                <c:pt idx="383">
                  <c:v>1.54938</c:v>
                </c:pt>
                <c:pt idx="384">
                  <c:v>2.1070700000000002</c:v>
                </c:pt>
                <c:pt idx="385">
                  <c:v>4.9190300000000002</c:v>
                </c:pt>
                <c:pt idx="386">
                  <c:v>6.90001</c:v>
                </c:pt>
                <c:pt idx="387">
                  <c:v>2.8402400000000001</c:v>
                </c:pt>
                <c:pt idx="388">
                  <c:v>-8.8624799999999997</c:v>
                </c:pt>
                <c:pt idx="389">
                  <c:v>-26.897200000000002</c:v>
                </c:pt>
                <c:pt idx="390">
                  <c:v>-16.1065</c:v>
                </c:pt>
                <c:pt idx="391">
                  <c:v>8.6385299999999994</c:v>
                </c:pt>
                <c:pt idx="392">
                  <c:v>19.8613</c:v>
                </c:pt>
                <c:pt idx="393">
                  <c:v>16.290500000000002</c:v>
                </c:pt>
                <c:pt idx="394">
                  <c:v>13.366099999999999</c:v>
                </c:pt>
                <c:pt idx="395">
                  <c:v>-4.0998900000000003</c:v>
                </c:pt>
                <c:pt idx="396">
                  <c:v>-17.595199999999998</c:v>
                </c:pt>
                <c:pt idx="397">
                  <c:v>-10.2319</c:v>
                </c:pt>
                <c:pt idx="398">
                  <c:v>12.278600000000001</c:v>
                </c:pt>
                <c:pt idx="399">
                  <c:v>29.114899999999999</c:v>
                </c:pt>
                <c:pt idx="400">
                  <c:v>17.280999999999999</c:v>
                </c:pt>
                <c:pt idx="401">
                  <c:v>-9.5734100000000009</c:v>
                </c:pt>
                <c:pt idx="402">
                  <c:v>-29.993400000000001</c:v>
                </c:pt>
                <c:pt idx="403">
                  <c:v>-17.616499999999998</c:v>
                </c:pt>
                <c:pt idx="404">
                  <c:v>14.279299999999999</c:v>
                </c:pt>
                <c:pt idx="405">
                  <c:v>24.7942</c:v>
                </c:pt>
                <c:pt idx="406">
                  <c:v>9.6644900000000007</c:v>
                </c:pt>
                <c:pt idx="407">
                  <c:v>-9.5955999999999992</c:v>
                </c:pt>
                <c:pt idx="408">
                  <c:v>-25.378499999999999</c:v>
                </c:pt>
                <c:pt idx="409">
                  <c:v>-20.643699999999999</c:v>
                </c:pt>
                <c:pt idx="410">
                  <c:v>2.7877700000000001</c:v>
                </c:pt>
                <c:pt idx="411">
                  <c:v>12.8896</c:v>
                </c:pt>
                <c:pt idx="412">
                  <c:v>6.2899200000000004</c:v>
                </c:pt>
                <c:pt idx="413">
                  <c:v>-10.022399999999999</c:v>
                </c:pt>
                <c:pt idx="414">
                  <c:v>-12.5402</c:v>
                </c:pt>
                <c:pt idx="415">
                  <c:v>3.27176</c:v>
                </c:pt>
                <c:pt idx="416">
                  <c:v>10.5229</c:v>
                </c:pt>
                <c:pt idx="417">
                  <c:v>-1.82657</c:v>
                </c:pt>
                <c:pt idx="418">
                  <c:v>-16.1553</c:v>
                </c:pt>
                <c:pt idx="419">
                  <c:v>-10.663600000000001</c:v>
                </c:pt>
                <c:pt idx="420">
                  <c:v>6.9200799999999996</c:v>
                </c:pt>
                <c:pt idx="421">
                  <c:v>17.058900000000001</c:v>
                </c:pt>
                <c:pt idx="422">
                  <c:v>10.878299999999999</c:v>
                </c:pt>
                <c:pt idx="423">
                  <c:v>-8.7429199999999998</c:v>
                </c:pt>
                <c:pt idx="424">
                  <c:v>-22.0974</c:v>
                </c:pt>
                <c:pt idx="425">
                  <c:v>-16.440000000000001</c:v>
                </c:pt>
                <c:pt idx="426">
                  <c:v>4.9924900000000001</c:v>
                </c:pt>
                <c:pt idx="427">
                  <c:v>19.502099999999999</c:v>
                </c:pt>
                <c:pt idx="428">
                  <c:v>25.518000000000001</c:v>
                </c:pt>
                <c:pt idx="429">
                  <c:v>11.9762</c:v>
                </c:pt>
                <c:pt idx="430">
                  <c:v>-12.676299999999999</c:v>
                </c:pt>
                <c:pt idx="431">
                  <c:v>-27.81</c:v>
                </c:pt>
                <c:pt idx="432">
                  <c:v>-13.885</c:v>
                </c:pt>
                <c:pt idx="433">
                  <c:v>10.3673</c:v>
                </c:pt>
                <c:pt idx="434">
                  <c:v>19.6724</c:v>
                </c:pt>
                <c:pt idx="435">
                  <c:v>14.8248</c:v>
                </c:pt>
                <c:pt idx="436">
                  <c:v>-1.85625</c:v>
                </c:pt>
                <c:pt idx="437">
                  <c:v>-17.448799999999999</c:v>
                </c:pt>
                <c:pt idx="438">
                  <c:v>-10.9823</c:v>
                </c:pt>
                <c:pt idx="439">
                  <c:v>4.8672800000000001</c:v>
                </c:pt>
                <c:pt idx="440">
                  <c:v>11.3978</c:v>
                </c:pt>
                <c:pt idx="441">
                  <c:v>7.6631499999999999</c:v>
                </c:pt>
                <c:pt idx="442">
                  <c:v>-5.0634100000000002</c:v>
                </c:pt>
                <c:pt idx="443">
                  <c:v>-22.907</c:v>
                </c:pt>
                <c:pt idx="444">
                  <c:v>-7.1733000000000002</c:v>
                </c:pt>
                <c:pt idx="445">
                  <c:v>17.2805</c:v>
                </c:pt>
                <c:pt idx="446">
                  <c:v>16.909300000000002</c:v>
                </c:pt>
                <c:pt idx="447">
                  <c:v>-7.3440899999999996</c:v>
                </c:pt>
                <c:pt idx="448">
                  <c:v>-24.8611</c:v>
                </c:pt>
                <c:pt idx="449">
                  <c:v>-10.6881</c:v>
                </c:pt>
                <c:pt idx="450">
                  <c:v>16.423500000000001</c:v>
                </c:pt>
                <c:pt idx="451">
                  <c:v>26.0351</c:v>
                </c:pt>
                <c:pt idx="452">
                  <c:v>30.153500000000001</c:v>
                </c:pt>
                <c:pt idx="453">
                  <c:v>53.325600000000001</c:v>
                </c:pt>
                <c:pt idx="454">
                  <c:v>16.642900000000001</c:v>
                </c:pt>
                <c:pt idx="455">
                  <c:v>-27.376000000000001</c:v>
                </c:pt>
                <c:pt idx="456">
                  <c:v>-39.283499999999997</c:v>
                </c:pt>
                <c:pt idx="457">
                  <c:v>-7.8388799999999996</c:v>
                </c:pt>
                <c:pt idx="458">
                  <c:v>36.876199999999997</c:v>
                </c:pt>
                <c:pt idx="459">
                  <c:v>36.758000000000003</c:v>
                </c:pt>
                <c:pt idx="460">
                  <c:v>2.7565400000000002</c:v>
                </c:pt>
                <c:pt idx="461">
                  <c:v>-26.6252</c:v>
                </c:pt>
                <c:pt idx="462">
                  <c:v>-30.4787</c:v>
                </c:pt>
                <c:pt idx="463">
                  <c:v>-9.3940199999999994</c:v>
                </c:pt>
                <c:pt idx="464">
                  <c:v>14.382099999999999</c:v>
                </c:pt>
                <c:pt idx="465">
                  <c:v>14.869899999999999</c:v>
                </c:pt>
                <c:pt idx="466">
                  <c:v>0.51110199999999995</c:v>
                </c:pt>
                <c:pt idx="467">
                  <c:v>-30.432500000000001</c:v>
                </c:pt>
                <c:pt idx="468">
                  <c:v>-44.325699999999998</c:v>
                </c:pt>
                <c:pt idx="469">
                  <c:v>-9.9296600000000002</c:v>
                </c:pt>
                <c:pt idx="470">
                  <c:v>21.658300000000001</c:v>
                </c:pt>
                <c:pt idx="471">
                  <c:v>17.194500000000001</c:v>
                </c:pt>
                <c:pt idx="472">
                  <c:v>-18.754300000000001</c:v>
                </c:pt>
                <c:pt idx="473">
                  <c:v>-33.670299999999997</c:v>
                </c:pt>
                <c:pt idx="474">
                  <c:v>-6.9047099999999997</c:v>
                </c:pt>
                <c:pt idx="475">
                  <c:v>22.242999999999999</c:v>
                </c:pt>
                <c:pt idx="476">
                  <c:v>17.819700000000001</c:v>
                </c:pt>
                <c:pt idx="477">
                  <c:v>-39.732999999999997</c:v>
                </c:pt>
                <c:pt idx="478">
                  <c:v>-62.128100000000003</c:v>
                </c:pt>
                <c:pt idx="479">
                  <c:v>-25.7333</c:v>
                </c:pt>
                <c:pt idx="480">
                  <c:v>23.0427</c:v>
                </c:pt>
                <c:pt idx="481">
                  <c:v>44.984499999999997</c:v>
                </c:pt>
                <c:pt idx="482">
                  <c:v>34.089399999999998</c:v>
                </c:pt>
                <c:pt idx="483">
                  <c:v>-1.3009900000000001</c:v>
                </c:pt>
                <c:pt idx="484">
                  <c:v>-28.156600000000001</c:v>
                </c:pt>
                <c:pt idx="485">
                  <c:v>-28.901299999999999</c:v>
                </c:pt>
                <c:pt idx="486">
                  <c:v>0.44363000000000002</c:v>
                </c:pt>
                <c:pt idx="487">
                  <c:v>113.01900000000001</c:v>
                </c:pt>
                <c:pt idx="488">
                  <c:v>113.80500000000001</c:v>
                </c:pt>
                <c:pt idx="489">
                  <c:v>5.3800600000000003</c:v>
                </c:pt>
                <c:pt idx="490">
                  <c:v>-91.78</c:v>
                </c:pt>
                <c:pt idx="491">
                  <c:v>-88.2179</c:v>
                </c:pt>
                <c:pt idx="492">
                  <c:v>-30.4923</c:v>
                </c:pt>
                <c:pt idx="493">
                  <c:v>40.722799999999999</c:v>
                </c:pt>
                <c:pt idx="494">
                  <c:v>56.321100000000001</c:v>
                </c:pt>
                <c:pt idx="495">
                  <c:v>16.577000000000002</c:v>
                </c:pt>
                <c:pt idx="496">
                  <c:v>-31.354399999999998</c:v>
                </c:pt>
                <c:pt idx="497">
                  <c:v>-72.370999999999995</c:v>
                </c:pt>
                <c:pt idx="498">
                  <c:v>-30.031500000000001</c:v>
                </c:pt>
                <c:pt idx="499">
                  <c:v>27.1418</c:v>
                </c:pt>
                <c:pt idx="500">
                  <c:v>39.2545</c:v>
                </c:pt>
                <c:pt idx="501">
                  <c:v>8.7968100000000007</c:v>
                </c:pt>
                <c:pt idx="502">
                  <c:v>-25.182099999999998</c:v>
                </c:pt>
                <c:pt idx="503">
                  <c:v>-18.832699999999999</c:v>
                </c:pt>
                <c:pt idx="504">
                  <c:v>10.0067</c:v>
                </c:pt>
                <c:pt idx="505">
                  <c:v>22.553599999999999</c:v>
                </c:pt>
                <c:pt idx="506">
                  <c:v>10.848000000000001</c:v>
                </c:pt>
                <c:pt idx="507">
                  <c:v>-3.7985699999999998</c:v>
                </c:pt>
                <c:pt idx="508">
                  <c:v>-14.863899999999999</c:v>
                </c:pt>
                <c:pt idx="509">
                  <c:v>-5.6712800000000003</c:v>
                </c:pt>
                <c:pt idx="510">
                  <c:v>10.043200000000001</c:v>
                </c:pt>
                <c:pt idx="511">
                  <c:v>20.773399999999999</c:v>
                </c:pt>
                <c:pt idx="512">
                  <c:v>34.337400000000002</c:v>
                </c:pt>
                <c:pt idx="513">
                  <c:v>11.3529</c:v>
                </c:pt>
                <c:pt idx="514">
                  <c:v>-20.1555</c:v>
                </c:pt>
                <c:pt idx="515">
                  <c:v>-27.200500000000002</c:v>
                </c:pt>
                <c:pt idx="516">
                  <c:v>1.3222100000000001</c:v>
                </c:pt>
                <c:pt idx="517">
                  <c:v>40.276400000000002</c:v>
                </c:pt>
                <c:pt idx="518">
                  <c:v>32.231299999999997</c:v>
                </c:pt>
                <c:pt idx="519">
                  <c:v>-8.67957</c:v>
                </c:pt>
                <c:pt idx="520">
                  <c:v>-35.972099999999998</c:v>
                </c:pt>
                <c:pt idx="521">
                  <c:v>-25.548100000000002</c:v>
                </c:pt>
                <c:pt idx="522">
                  <c:v>3.8645</c:v>
                </c:pt>
                <c:pt idx="523">
                  <c:v>25.594200000000001</c:v>
                </c:pt>
                <c:pt idx="524">
                  <c:v>17.830300000000001</c:v>
                </c:pt>
                <c:pt idx="525">
                  <c:v>-12.206</c:v>
                </c:pt>
                <c:pt idx="526">
                  <c:v>-36.637799999999999</c:v>
                </c:pt>
                <c:pt idx="527">
                  <c:v>-24.059000000000001</c:v>
                </c:pt>
                <c:pt idx="528">
                  <c:v>15.6685</c:v>
                </c:pt>
                <c:pt idx="529">
                  <c:v>30.492799999999999</c:v>
                </c:pt>
                <c:pt idx="530">
                  <c:v>5.2796900000000004</c:v>
                </c:pt>
                <c:pt idx="531">
                  <c:v>-35.942300000000003</c:v>
                </c:pt>
                <c:pt idx="532">
                  <c:v>-36.936599999999999</c:v>
                </c:pt>
                <c:pt idx="533">
                  <c:v>6.1707200000000002</c:v>
                </c:pt>
                <c:pt idx="534">
                  <c:v>34.122700000000002</c:v>
                </c:pt>
                <c:pt idx="535">
                  <c:v>17.863299999999999</c:v>
                </c:pt>
                <c:pt idx="536">
                  <c:v>-16.857800000000001</c:v>
                </c:pt>
                <c:pt idx="537">
                  <c:v>-26.259499999999999</c:v>
                </c:pt>
                <c:pt idx="538">
                  <c:v>-7.0868200000000003</c:v>
                </c:pt>
                <c:pt idx="539">
                  <c:v>14.8696</c:v>
                </c:pt>
                <c:pt idx="540">
                  <c:v>19.003399999999999</c:v>
                </c:pt>
                <c:pt idx="541">
                  <c:v>-16.220400000000001</c:v>
                </c:pt>
                <c:pt idx="542">
                  <c:v>-40.513199999999998</c:v>
                </c:pt>
                <c:pt idx="543">
                  <c:v>-22.578399999999998</c:v>
                </c:pt>
                <c:pt idx="544">
                  <c:v>13.9747</c:v>
                </c:pt>
                <c:pt idx="545">
                  <c:v>34.469299999999997</c:v>
                </c:pt>
                <c:pt idx="546">
                  <c:v>54.504600000000003</c:v>
                </c:pt>
                <c:pt idx="547">
                  <c:v>26.8611</c:v>
                </c:pt>
                <c:pt idx="548">
                  <c:v>-22.089500000000001</c:v>
                </c:pt>
                <c:pt idx="549">
                  <c:v>-42.841299999999997</c:v>
                </c:pt>
                <c:pt idx="550">
                  <c:v>-20.613399999999999</c:v>
                </c:pt>
                <c:pt idx="551">
                  <c:v>17.209800000000001</c:v>
                </c:pt>
                <c:pt idx="552">
                  <c:v>33.113100000000003</c:v>
                </c:pt>
                <c:pt idx="553">
                  <c:v>15.8178</c:v>
                </c:pt>
                <c:pt idx="554">
                  <c:v>-13.4069</c:v>
                </c:pt>
                <c:pt idx="555">
                  <c:v>-25.593399999999999</c:v>
                </c:pt>
                <c:pt idx="556">
                  <c:v>-12.137</c:v>
                </c:pt>
                <c:pt idx="557">
                  <c:v>10.4435</c:v>
                </c:pt>
                <c:pt idx="558">
                  <c:v>19.780999999999999</c:v>
                </c:pt>
                <c:pt idx="559">
                  <c:v>9.3120899999999995</c:v>
                </c:pt>
                <c:pt idx="560">
                  <c:v>-8.1344799999999999</c:v>
                </c:pt>
                <c:pt idx="561">
                  <c:v>-15.2883</c:v>
                </c:pt>
                <c:pt idx="562">
                  <c:v>-7.1441600000000003</c:v>
                </c:pt>
                <c:pt idx="563">
                  <c:v>6.3354600000000003</c:v>
                </c:pt>
                <c:pt idx="564">
                  <c:v>11.815799999999999</c:v>
                </c:pt>
                <c:pt idx="565">
                  <c:v>5.4805400000000004</c:v>
                </c:pt>
                <c:pt idx="566">
                  <c:v>-4.9339300000000001</c:v>
                </c:pt>
                <c:pt idx="567">
                  <c:v>-9.13185</c:v>
                </c:pt>
                <c:pt idx="568">
                  <c:v>-4.2039999999999997</c:v>
                </c:pt>
                <c:pt idx="569">
                  <c:v>3.8421400000000001</c:v>
                </c:pt>
                <c:pt idx="570">
                  <c:v>7.0574199999999996</c:v>
                </c:pt>
                <c:pt idx="571">
                  <c:v>3.2245499999999998</c:v>
                </c:pt>
                <c:pt idx="572">
                  <c:v>-2.9917199999999999</c:v>
                </c:pt>
                <c:pt idx="573">
                  <c:v>-5.4541199999999996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0310-4BAD-B578-01E9CDE6870C}"/>
            </c:ext>
          </c:extLst>
        </c:ser>
        <c:ser>
          <c:idx val="0"/>
          <c:order val="2"/>
          <c:tx>
            <c:strRef>
              <c:f>Sheet1!$B$4</c:f>
              <c:strCache>
                <c:ptCount val="1"/>
                <c:pt idx="0">
                  <c:v>no profle</c:v>
                </c:pt>
              </c:strCache>
            </c:strRef>
          </c:tx>
          <c:marker>
            <c:symbol val="none"/>
          </c:marker>
          <c:xVal>
            <c:numRef>
              <c:f>Sheet1!$A$6:$A$579</c:f>
              <c:numCache>
                <c:formatCode>General</c:formatCode>
                <c:ptCount val="574"/>
                <c:pt idx="0">
                  <c:v>0</c:v>
                </c:pt>
                <c:pt idx="1">
                  <c:v>7.1166699999999999E-2</c:v>
                </c:pt>
                <c:pt idx="2">
                  <c:v>0.14233299999999999</c:v>
                </c:pt>
                <c:pt idx="3">
                  <c:v>0.2135</c:v>
                </c:pt>
                <c:pt idx="4">
                  <c:v>0.284667</c:v>
                </c:pt>
                <c:pt idx="5">
                  <c:v>0.35583300000000001</c:v>
                </c:pt>
                <c:pt idx="6">
                  <c:v>0.42699999999999999</c:v>
                </c:pt>
                <c:pt idx="7">
                  <c:v>0.49816700000000003</c:v>
                </c:pt>
                <c:pt idx="8">
                  <c:v>0.56933299999999998</c:v>
                </c:pt>
                <c:pt idx="9">
                  <c:v>0.64049999999999996</c:v>
                </c:pt>
                <c:pt idx="10">
                  <c:v>0.71166700000000005</c:v>
                </c:pt>
                <c:pt idx="11">
                  <c:v>0.782833</c:v>
                </c:pt>
                <c:pt idx="12">
                  <c:v>0.85399999999999998</c:v>
                </c:pt>
                <c:pt idx="13">
                  <c:v>0.92516699999999996</c:v>
                </c:pt>
                <c:pt idx="14">
                  <c:v>0.99633300000000002</c:v>
                </c:pt>
                <c:pt idx="15">
                  <c:v>1.0674999999999999</c:v>
                </c:pt>
                <c:pt idx="16">
                  <c:v>1.1386700000000001</c:v>
                </c:pt>
                <c:pt idx="17">
                  <c:v>1.20983</c:v>
                </c:pt>
                <c:pt idx="18">
                  <c:v>1.2809999999999999</c:v>
                </c:pt>
                <c:pt idx="19">
                  <c:v>1.3521700000000001</c:v>
                </c:pt>
                <c:pt idx="20">
                  <c:v>1.42333</c:v>
                </c:pt>
                <c:pt idx="21">
                  <c:v>1.4944999999999999</c:v>
                </c:pt>
                <c:pt idx="22">
                  <c:v>1.5656699999999999</c:v>
                </c:pt>
                <c:pt idx="23">
                  <c:v>1.63683</c:v>
                </c:pt>
                <c:pt idx="24">
                  <c:v>1.708</c:v>
                </c:pt>
                <c:pt idx="25">
                  <c:v>1.7791699999999999</c:v>
                </c:pt>
                <c:pt idx="26">
                  <c:v>1.85033</c:v>
                </c:pt>
                <c:pt idx="27">
                  <c:v>1.9215</c:v>
                </c:pt>
                <c:pt idx="28">
                  <c:v>1.9926699999999999</c:v>
                </c:pt>
                <c:pt idx="29">
                  <c:v>2.0638299999999998</c:v>
                </c:pt>
                <c:pt idx="30">
                  <c:v>2.1349999999999998</c:v>
                </c:pt>
                <c:pt idx="31">
                  <c:v>2.2061700000000002</c:v>
                </c:pt>
                <c:pt idx="32">
                  <c:v>2.2773300000000001</c:v>
                </c:pt>
                <c:pt idx="33">
                  <c:v>2.3485</c:v>
                </c:pt>
                <c:pt idx="34">
                  <c:v>2.41967</c:v>
                </c:pt>
                <c:pt idx="35">
                  <c:v>2.4908299999999999</c:v>
                </c:pt>
                <c:pt idx="36">
                  <c:v>2.5619999999999998</c:v>
                </c:pt>
                <c:pt idx="37">
                  <c:v>2.6331699999999998</c:v>
                </c:pt>
                <c:pt idx="38">
                  <c:v>2.7043300000000001</c:v>
                </c:pt>
                <c:pt idx="39">
                  <c:v>2.7755000000000001</c:v>
                </c:pt>
                <c:pt idx="40">
                  <c:v>2.84667</c:v>
                </c:pt>
                <c:pt idx="41">
                  <c:v>2.9178299999999999</c:v>
                </c:pt>
                <c:pt idx="42">
                  <c:v>2.9889999999999999</c:v>
                </c:pt>
                <c:pt idx="43">
                  <c:v>3.0601699999999998</c:v>
                </c:pt>
                <c:pt idx="44">
                  <c:v>3.1313300000000002</c:v>
                </c:pt>
                <c:pt idx="45">
                  <c:v>3.2025000000000001</c:v>
                </c:pt>
                <c:pt idx="46">
                  <c:v>3.2736700000000001</c:v>
                </c:pt>
                <c:pt idx="47">
                  <c:v>3.34483</c:v>
                </c:pt>
                <c:pt idx="48">
                  <c:v>3.4159999999999999</c:v>
                </c:pt>
                <c:pt idx="49">
                  <c:v>3.4871699999999999</c:v>
                </c:pt>
                <c:pt idx="50">
                  <c:v>3.5583300000000002</c:v>
                </c:pt>
                <c:pt idx="51">
                  <c:v>3.6295000000000002</c:v>
                </c:pt>
                <c:pt idx="52">
                  <c:v>3.7006700000000001</c:v>
                </c:pt>
                <c:pt idx="53">
                  <c:v>3.77183</c:v>
                </c:pt>
                <c:pt idx="54">
                  <c:v>3.843</c:v>
                </c:pt>
                <c:pt idx="55">
                  <c:v>3.9141699999999999</c:v>
                </c:pt>
                <c:pt idx="56">
                  <c:v>3.9853299999999998</c:v>
                </c:pt>
                <c:pt idx="57">
                  <c:v>4.0564999999999998</c:v>
                </c:pt>
                <c:pt idx="58">
                  <c:v>4.1276700000000002</c:v>
                </c:pt>
                <c:pt idx="59">
                  <c:v>4.1988300000000001</c:v>
                </c:pt>
                <c:pt idx="60">
                  <c:v>4.2699999999999996</c:v>
                </c:pt>
                <c:pt idx="61">
                  <c:v>4.34117</c:v>
                </c:pt>
                <c:pt idx="62">
                  <c:v>4.4123299999999999</c:v>
                </c:pt>
                <c:pt idx="63">
                  <c:v>4.4835000000000003</c:v>
                </c:pt>
                <c:pt idx="64">
                  <c:v>4.5546699999999998</c:v>
                </c:pt>
                <c:pt idx="65">
                  <c:v>4.6258299999999997</c:v>
                </c:pt>
                <c:pt idx="66">
                  <c:v>4.6970000000000001</c:v>
                </c:pt>
                <c:pt idx="67">
                  <c:v>4.7681699999999996</c:v>
                </c:pt>
                <c:pt idx="68">
                  <c:v>4.8393300000000004</c:v>
                </c:pt>
                <c:pt idx="69">
                  <c:v>4.9104999999999999</c:v>
                </c:pt>
                <c:pt idx="70">
                  <c:v>4.9816700000000003</c:v>
                </c:pt>
                <c:pt idx="71">
                  <c:v>5.0528300000000002</c:v>
                </c:pt>
                <c:pt idx="72">
                  <c:v>5.1239999999999997</c:v>
                </c:pt>
                <c:pt idx="73">
                  <c:v>5.1951700000000001</c:v>
                </c:pt>
                <c:pt idx="74">
                  <c:v>5.26633</c:v>
                </c:pt>
                <c:pt idx="75">
                  <c:v>5.3375000000000004</c:v>
                </c:pt>
                <c:pt idx="76">
                  <c:v>5.4086699999999999</c:v>
                </c:pt>
                <c:pt idx="77">
                  <c:v>5.4798299999999998</c:v>
                </c:pt>
                <c:pt idx="78">
                  <c:v>5.5510000000000002</c:v>
                </c:pt>
                <c:pt idx="79">
                  <c:v>5.6221699999999997</c:v>
                </c:pt>
                <c:pt idx="80">
                  <c:v>5.6933299999999996</c:v>
                </c:pt>
                <c:pt idx="81">
                  <c:v>5.7645</c:v>
                </c:pt>
                <c:pt idx="82">
                  <c:v>5.8356700000000004</c:v>
                </c:pt>
                <c:pt idx="83">
                  <c:v>5.9068300000000002</c:v>
                </c:pt>
                <c:pt idx="84">
                  <c:v>5.9779999999999998</c:v>
                </c:pt>
                <c:pt idx="85">
                  <c:v>6.0491700000000002</c:v>
                </c:pt>
                <c:pt idx="86">
                  <c:v>6.12033</c:v>
                </c:pt>
                <c:pt idx="87">
                  <c:v>6.1914999999999996</c:v>
                </c:pt>
                <c:pt idx="88">
                  <c:v>6.26267</c:v>
                </c:pt>
                <c:pt idx="89">
                  <c:v>6.3338299999999998</c:v>
                </c:pt>
                <c:pt idx="90">
                  <c:v>6.4050000000000002</c:v>
                </c:pt>
                <c:pt idx="91">
                  <c:v>6.4761699999999998</c:v>
                </c:pt>
                <c:pt idx="92">
                  <c:v>6.5473299999999997</c:v>
                </c:pt>
                <c:pt idx="93">
                  <c:v>6.6185</c:v>
                </c:pt>
                <c:pt idx="94">
                  <c:v>6.6896699999999996</c:v>
                </c:pt>
                <c:pt idx="95">
                  <c:v>6.7608300000000003</c:v>
                </c:pt>
                <c:pt idx="96">
                  <c:v>6.8319999999999999</c:v>
                </c:pt>
                <c:pt idx="97">
                  <c:v>6.9031700000000003</c:v>
                </c:pt>
                <c:pt idx="98">
                  <c:v>6.9743300000000001</c:v>
                </c:pt>
                <c:pt idx="99">
                  <c:v>7.0454999999999997</c:v>
                </c:pt>
                <c:pt idx="100">
                  <c:v>7.1166700000000001</c:v>
                </c:pt>
                <c:pt idx="101">
                  <c:v>7.1878299999999999</c:v>
                </c:pt>
                <c:pt idx="102">
                  <c:v>7.2590000000000003</c:v>
                </c:pt>
                <c:pt idx="103">
                  <c:v>7.3301699999999999</c:v>
                </c:pt>
                <c:pt idx="104">
                  <c:v>7.4013299999999997</c:v>
                </c:pt>
                <c:pt idx="105">
                  <c:v>7.4725000000000001</c:v>
                </c:pt>
                <c:pt idx="106">
                  <c:v>7.5436699999999997</c:v>
                </c:pt>
                <c:pt idx="107">
                  <c:v>7.6148300000000004</c:v>
                </c:pt>
                <c:pt idx="108">
                  <c:v>7.6859999999999999</c:v>
                </c:pt>
                <c:pt idx="109">
                  <c:v>7.7571700000000003</c:v>
                </c:pt>
                <c:pt idx="110">
                  <c:v>7.8283300000000002</c:v>
                </c:pt>
                <c:pt idx="111">
                  <c:v>7.8994999999999997</c:v>
                </c:pt>
                <c:pt idx="112">
                  <c:v>7.9706700000000001</c:v>
                </c:pt>
                <c:pt idx="113">
                  <c:v>8.0418299999999991</c:v>
                </c:pt>
                <c:pt idx="114">
                  <c:v>8.1129999999999995</c:v>
                </c:pt>
                <c:pt idx="115">
                  <c:v>8.1841699999999999</c:v>
                </c:pt>
                <c:pt idx="116">
                  <c:v>8.2553300000000007</c:v>
                </c:pt>
                <c:pt idx="117">
                  <c:v>8.3264999999999993</c:v>
                </c:pt>
                <c:pt idx="118">
                  <c:v>8.3976699999999997</c:v>
                </c:pt>
                <c:pt idx="119">
                  <c:v>8.4688300000000005</c:v>
                </c:pt>
                <c:pt idx="120">
                  <c:v>8.5399999999999991</c:v>
                </c:pt>
                <c:pt idx="121">
                  <c:v>8.6111699999999995</c:v>
                </c:pt>
                <c:pt idx="122">
                  <c:v>8.6823300000000003</c:v>
                </c:pt>
                <c:pt idx="123">
                  <c:v>8.7535000000000007</c:v>
                </c:pt>
                <c:pt idx="124">
                  <c:v>8.8246699999999993</c:v>
                </c:pt>
                <c:pt idx="125">
                  <c:v>8.8958300000000001</c:v>
                </c:pt>
                <c:pt idx="126">
                  <c:v>8.9670000000000005</c:v>
                </c:pt>
                <c:pt idx="127">
                  <c:v>9.0381699999999991</c:v>
                </c:pt>
                <c:pt idx="128">
                  <c:v>9.1093299999999999</c:v>
                </c:pt>
                <c:pt idx="129">
                  <c:v>9.1805000000000003</c:v>
                </c:pt>
                <c:pt idx="130">
                  <c:v>9.2516700000000007</c:v>
                </c:pt>
                <c:pt idx="131">
                  <c:v>9.3228299999999997</c:v>
                </c:pt>
                <c:pt idx="132">
                  <c:v>9.3940000000000001</c:v>
                </c:pt>
                <c:pt idx="133">
                  <c:v>9.4651700000000005</c:v>
                </c:pt>
                <c:pt idx="134">
                  <c:v>9.5363299999999995</c:v>
                </c:pt>
                <c:pt idx="135">
                  <c:v>9.6074999999999999</c:v>
                </c:pt>
                <c:pt idx="136">
                  <c:v>9.6786700000000003</c:v>
                </c:pt>
                <c:pt idx="137">
                  <c:v>9.7498299999999993</c:v>
                </c:pt>
                <c:pt idx="138">
                  <c:v>9.8209999999999997</c:v>
                </c:pt>
                <c:pt idx="139">
                  <c:v>9.8921700000000001</c:v>
                </c:pt>
                <c:pt idx="140">
                  <c:v>9.9633299999999991</c:v>
                </c:pt>
                <c:pt idx="141">
                  <c:v>10.0345</c:v>
                </c:pt>
                <c:pt idx="142">
                  <c:v>10.105700000000001</c:v>
                </c:pt>
                <c:pt idx="143">
                  <c:v>10.1768</c:v>
                </c:pt>
                <c:pt idx="144">
                  <c:v>10.247999999999999</c:v>
                </c:pt>
                <c:pt idx="145">
                  <c:v>10.3192</c:v>
                </c:pt>
                <c:pt idx="146">
                  <c:v>10.3903</c:v>
                </c:pt>
                <c:pt idx="147">
                  <c:v>10.461499999999999</c:v>
                </c:pt>
                <c:pt idx="148">
                  <c:v>10.5327</c:v>
                </c:pt>
                <c:pt idx="149">
                  <c:v>10.6038</c:v>
                </c:pt>
                <c:pt idx="150">
                  <c:v>10.675000000000001</c:v>
                </c:pt>
                <c:pt idx="151">
                  <c:v>10.7462</c:v>
                </c:pt>
                <c:pt idx="152">
                  <c:v>10.817299999999999</c:v>
                </c:pt>
                <c:pt idx="153">
                  <c:v>10.888500000000001</c:v>
                </c:pt>
                <c:pt idx="154">
                  <c:v>10.9597</c:v>
                </c:pt>
                <c:pt idx="155">
                  <c:v>11.030799999999999</c:v>
                </c:pt>
                <c:pt idx="156">
                  <c:v>11.102</c:v>
                </c:pt>
                <c:pt idx="157">
                  <c:v>11.1732</c:v>
                </c:pt>
                <c:pt idx="158">
                  <c:v>11.244300000000001</c:v>
                </c:pt>
                <c:pt idx="159">
                  <c:v>11.3155</c:v>
                </c:pt>
                <c:pt idx="160">
                  <c:v>11.386699999999999</c:v>
                </c:pt>
                <c:pt idx="161">
                  <c:v>11.457800000000001</c:v>
                </c:pt>
                <c:pt idx="162">
                  <c:v>11.529</c:v>
                </c:pt>
                <c:pt idx="163">
                  <c:v>11.600199999999999</c:v>
                </c:pt>
                <c:pt idx="164">
                  <c:v>11.6713</c:v>
                </c:pt>
                <c:pt idx="165">
                  <c:v>11.7425</c:v>
                </c:pt>
                <c:pt idx="166">
                  <c:v>11.813700000000001</c:v>
                </c:pt>
                <c:pt idx="167">
                  <c:v>11.8848</c:v>
                </c:pt>
                <c:pt idx="168">
                  <c:v>11.956</c:v>
                </c:pt>
                <c:pt idx="169">
                  <c:v>12.027200000000001</c:v>
                </c:pt>
                <c:pt idx="170">
                  <c:v>12.0983</c:v>
                </c:pt>
                <c:pt idx="171">
                  <c:v>12.169499999999999</c:v>
                </c:pt>
                <c:pt idx="172">
                  <c:v>12.2407</c:v>
                </c:pt>
                <c:pt idx="173">
                  <c:v>12.3118</c:v>
                </c:pt>
                <c:pt idx="174">
                  <c:v>12.382999999999999</c:v>
                </c:pt>
                <c:pt idx="175">
                  <c:v>12.4542</c:v>
                </c:pt>
                <c:pt idx="176">
                  <c:v>12.5253</c:v>
                </c:pt>
                <c:pt idx="177">
                  <c:v>12.596500000000001</c:v>
                </c:pt>
                <c:pt idx="178">
                  <c:v>12.6677</c:v>
                </c:pt>
                <c:pt idx="179">
                  <c:v>12.738799999999999</c:v>
                </c:pt>
                <c:pt idx="180">
                  <c:v>12.81</c:v>
                </c:pt>
                <c:pt idx="181">
                  <c:v>12.8812</c:v>
                </c:pt>
                <c:pt idx="182">
                  <c:v>12.952299999999999</c:v>
                </c:pt>
                <c:pt idx="183">
                  <c:v>13.0235</c:v>
                </c:pt>
                <c:pt idx="184">
                  <c:v>13.0947</c:v>
                </c:pt>
                <c:pt idx="185">
                  <c:v>13.165800000000001</c:v>
                </c:pt>
                <c:pt idx="186">
                  <c:v>13.237</c:v>
                </c:pt>
                <c:pt idx="187">
                  <c:v>13.308199999999999</c:v>
                </c:pt>
                <c:pt idx="188">
                  <c:v>13.379300000000001</c:v>
                </c:pt>
                <c:pt idx="189">
                  <c:v>13.4505</c:v>
                </c:pt>
                <c:pt idx="190">
                  <c:v>13.521699999999999</c:v>
                </c:pt>
                <c:pt idx="191">
                  <c:v>13.5928</c:v>
                </c:pt>
                <c:pt idx="192">
                  <c:v>13.664</c:v>
                </c:pt>
                <c:pt idx="193">
                  <c:v>13.735200000000001</c:v>
                </c:pt>
                <c:pt idx="194">
                  <c:v>13.8063</c:v>
                </c:pt>
                <c:pt idx="195">
                  <c:v>13.8775</c:v>
                </c:pt>
                <c:pt idx="196">
                  <c:v>13.948700000000001</c:v>
                </c:pt>
                <c:pt idx="197">
                  <c:v>14.0198</c:v>
                </c:pt>
                <c:pt idx="198">
                  <c:v>14.090999999999999</c:v>
                </c:pt>
                <c:pt idx="199">
                  <c:v>14.1622</c:v>
                </c:pt>
                <c:pt idx="200">
                  <c:v>14.2333</c:v>
                </c:pt>
                <c:pt idx="201">
                  <c:v>14.304500000000001</c:v>
                </c:pt>
                <c:pt idx="202">
                  <c:v>14.3757</c:v>
                </c:pt>
                <c:pt idx="203">
                  <c:v>14.4468</c:v>
                </c:pt>
                <c:pt idx="204">
                  <c:v>14.518000000000001</c:v>
                </c:pt>
                <c:pt idx="205">
                  <c:v>14.5892</c:v>
                </c:pt>
                <c:pt idx="206">
                  <c:v>14.660299999999999</c:v>
                </c:pt>
                <c:pt idx="207">
                  <c:v>14.7315</c:v>
                </c:pt>
                <c:pt idx="208">
                  <c:v>14.8027</c:v>
                </c:pt>
                <c:pt idx="209">
                  <c:v>14.873799999999999</c:v>
                </c:pt>
                <c:pt idx="210">
                  <c:v>14.945</c:v>
                </c:pt>
                <c:pt idx="211">
                  <c:v>15.0162</c:v>
                </c:pt>
                <c:pt idx="212">
                  <c:v>15.087300000000001</c:v>
                </c:pt>
                <c:pt idx="213">
                  <c:v>15.1585</c:v>
                </c:pt>
                <c:pt idx="214">
                  <c:v>15.229699999999999</c:v>
                </c:pt>
                <c:pt idx="215">
                  <c:v>15.300800000000001</c:v>
                </c:pt>
                <c:pt idx="216">
                  <c:v>15.372</c:v>
                </c:pt>
                <c:pt idx="217">
                  <c:v>15.443199999999999</c:v>
                </c:pt>
                <c:pt idx="218">
                  <c:v>15.5143</c:v>
                </c:pt>
                <c:pt idx="219">
                  <c:v>15.5855</c:v>
                </c:pt>
                <c:pt idx="220">
                  <c:v>15.656700000000001</c:v>
                </c:pt>
                <c:pt idx="221">
                  <c:v>15.7278</c:v>
                </c:pt>
                <c:pt idx="222">
                  <c:v>15.798999999999999</c:v>
                </c:pt>
                <c:pt idx="223">
                  <c:v>15.870200000000001</c:v>
                </c:pt>
                <c:pt idx="224">
                  <c:v>15.9413</c:v>
                </c:pt>
                <c:pt idx="225">
                  <c:v>16.012499999999999</c:v>
                </c:pt>
                <c:pt idx="226">
                  <c:v>16.0837</c:v>
                </c:pt>
                <c:pt idx="227">
                  <c:v>16.154800000000002</c:v>
                </c:pt>
                <c:pt idx="228">
                  <c:v>16.225999999999999</c:v>
                </c:pt>
                <c:pt idx="229">
                  <c:v>16.2972</c:v>
                </c:pt>
                <c:pt idx="230">
                  <c:v>16.368300000000001</c:v>
                </c:pt>
                <c:pt idx="231">
                  <c:v>16.439499999999999</c:v>
                </c:pt>
                <c:pt idx="232">
                  <c:v>16.5107</c:v>
                </c:pt>
                <c:pt idx="233">
                  <c:v>16.581800000000001</c:v>
                </c:pt>
                <c:pt idx="234">
                  <c:v>16.652999999999999</c:v>
                </c:pt>
                <c:pt idx="235">
                  <c:v>16.7242</c:v>
                </c:pt>
                <c:pt idx="236">
                  <c:v>16.795300000000001</c:v>
                </c:pt>
                <c:pt idx="237">
                  <c:v>16.866499999999998</c:v>
                </c:pt>
                <c:pt idx="238">
                  <c:v>16.9377</c:v>
                </c:pt>
                <c:pt idx="239">
                  <c:v>17.008800000000001</c:v>
                </c:pt>
                <c:pt idx="240">
                  <c:v>17.079999999999998</c:v>
                </c:pt>
                <c:pt idx="241">
                  <c:v>17.151199999999999</c:v>
                </c:pt>
                <c:pt idx="242">
                  <c:v>17.222300000000001</c:v>
                </c:pt>
                <c:pt idx="243">
                  <c:v>17.293500000000002</c:v>
                </c:pt>
                <c:pt idx="244">
                  <c:v>17.364699999999999</c:v>
                </c:pt>
                <c:pt idx="245">
                  <c:v>17.4358</c:v>
                </c:pt>
                <c:pt idx="246">
                  <c:v>17.507000000000001</c:v>
                </c:pt>
                <c:pt idx="247">
                  <c:v>17.578199999999999</c:v>
                </c:pt>
                <c:pt idx="248">
                  <c:v>17.6493</c:v>
                </c:pt>
                <c:pt idx="249">
                  <c:v>17.720500000000001</c:v>
                </c:pt>
                <c:pt idx="250">
                  <c:v>17.791699999999999</c:v>
                </c:pt>
                <c:pt idx="251">
                  <c:v>17.8628</c:v>
                </c:pt>
                <c:pt idx="252">
                  <c:v>17.934000000000001</c:v>
                </c:pt>
                <c:pt idx="253">
                  <c:v>18.005199999999999</c:v>
                </c:pt>
                <c:pt idx="254">
                  <c:v>18.0763</c:v>
                </c:pt>
                <c:pt idx="255">
                  <c:v>18.147500000000001</c:v>
                </c:pt>
                <c:pt idx="256">
                  <c:v>18.218699999999998</c:v>
                </c:pt>
                <c:pt idx="257">
                  <c:v>18.2898</c:v>
                </c:pt>
                <c:pt idx="258">
                  <c:v>18.361000000000001</c:v>
                </c:pt>
                <c:pt idx="259">
                  <c:v>18.432200000000002</c:v>
                </c:pt>
                <c:pt idx="260">
                  <c:v>18.503299999999999</c:v>
                </c:pt>
                <c:pt idx="261">
                  <c:v>18.5745</c:v>
                </c:pt>
                <c:pt idx="262">
                  <c:v>18.645700000000001</c:v>
                </c:pt>
                <c:pt idx="263">
                  <c:v>18.716799999999999</c:v>
                </c:pt>
                <c:pt idx="264">
                  <c:v>18.788</c:v>
                </c:pt>
                <c:pt idx="265">
                  <c:v>18.859200000000001</c:v>
                </c:pt>
                <c:pt idx="266">
                  <c:v>18.930299999999999</c:v>
                </c:pt>
                <c:pt idx="267">
                  <c:v>19.0015</c:v>
                </c:pt>
                <c:pt idx="268">
                  <c:v>19.072700000000001</c:v>
                </c:pt>
                <c:pt idx="269">
                  <c:v>19.143799999999999</c:v>
                </c:pt>
                <c:pt idx="270">
                  <c:v>19.215</c:v>
                </c:pt>
                <c:pt idx="271">
                  <c:v>19.286200000000001</c:v>
                </c:pt>
                <c:pt idx="272">
                  <c:v>19.357299999999999</c:v>
                </c:pt>
                <c:pt idx="273">
                  <c:v>19.4285</c:v>
                </c:pt>
                <c:pt idx="274">
                  <c:v>19.499700000000001</c:v>
                </c:pt>
                <c:pt idx="275">
                  <c:v>19.570799999999998</c:v>
                </c:pt>
                <c:pt idx="276">
                  <c:v>19.641999999999999</c:v>
                </c:pt>
                <c:pt idx="277">
                  <c:v>19.713200000000001</c:v>
                </c:pt>
                <c:pt idx="278">
                  <c:v>19.784300000000002</c:v>
                </c:pt>
                <c:pt idx="279">
                  <c:v>19.855499999999999</c:v>
                </c:pt>
                <c:pt idx="280">
                  <c:v>19.9267</c:v>
                </c:pt>
                <c:pt idx="281">
                  <c:v>19.997800000000002</c:v>
                </c:pt>
                <c:pt idx="282">
                  <c:v>20.068999999999999</c:v>
                </c:pt>
                <c:pt idx="283">
                  <c:v>20.1402</c:v>
                </c:pt>
                <c:pt idx="284">
                  <c:v>20.211300000000001</c:v>
                </c:pt>
                <c:pt idx="285">
                  <c:v>20.282499999999999</c:v>
                </c:pt>
                <c:pt idx="286">
                  <c:v>20.3537</c:v>
                </c:pt>
                <c:pt idx="287">
                  <c:v>20.424800000000001</c:v>
                </c:pt>
                <c:pt idx="288">
                  <c:v>20.495999999999999</c:v>
                </c:pt>
                <c:pt idx="289">
                  <c:v>20.5672</c:v>
                </c:pt>
                <c:pt idx="290">
                  <c:v>20.638300000000001</c:v>
                </c:pt>
                <c:pt idx="291">
                  <c:v>20.709499999999998</c:v>
                </c:pt>
                <c:pt idx="292">
                  <c:v>20.7807</c:v>
                </c:pt>
                <c:pt idx="293">
                  <c:v>20.851800000000001</c:v>
                </c:pt>
                <c:pt idx="294">
                  <c:v>20.922999999999998</c:v>
                </c:pt>
                <c:pt idx="295">
                  <c:v>20.994199999999999</c:v>
                </c:pt>
                <c:pt idx="296">
                  <c:v>21.065300000000001</c:v>
                </c:pt>
                <c:pt idx="297">
                  <c:v>21.136500000000002</c:v>
                </c:pt>
                <c:pt idx="298">
                  <c:v>21.207699999999999</c:v>
                </c:pt>
                <c:pt idx="299">
                  <c:v>21.2788</c:v>
                </c:pt>
                <c:pt idx="300">
                  <c:v>21.35</c:v>
                </c:pt>
                <c:pt idx="301">
                  <c:v>21.421199999999999</c:v>
                </c:pt>
                <c:pt idx="302">
                  <c:v>21.4923</c:v>
                </c:pt>
                <c:pt idx="303">
                  <c:v>21.563500000000001</c:v>
                </c:pt>
                <c:pt idx="304">
                  <c:v>21.634699999999999</c:v>
                </c:pt>
                <c:pt idx="305">
                  <c:v>21.7058</c:v>
                </c:pt>
                <c:pt idx="306">
                  <c:v>21.777000000000001</c:v>
                </c:pt>
                <c:pt idx="307">
                  <c:v>21.848199999999999</c:v>
                </c:pt>
                <c:pt idx="308">
                  <c:v>21.9193</c:v>
                </c:pt>
                <c:pt idx="309">
                  <c:v>21.990500000000001</c:v>
                </c:pt>
                <c:pt idx="310">
                  <c:v>22.061699999999998</c:v>
                </c:pt>
                <c:pt idx="311">
                  <c:v>22.1328</c:v>
                </c:pt>
                <c:pt idx="312">
                  <c:v>22.204000000000001</c:v>
                </c:pt>
                <c:pt idx="313">
                  <c:v>22.275200000000002</c:v>
                </c:pt>
                <c:pt idx="314">
                  <c:v>22.346299999999999</c:v>
                </c:pt>
                <c:pt idx="315">
                  <c:v>22.4175</c:v>
                </c:pt>
                <c:pt idx="316">
                  <c:v>22.488700000000001</c:v>
                </c:pt>
                <c:pt idx="317">
                  <c:v>22.559799999999999</c:v>
                </c:pt>
                <c:pt idx="318">
                  <c:v>22.631</c:v>
                </c:pt>
                <c:pt idx="319">
                  <c:v>22.702200000000001</c:v>
                </c:pt>
                <c:pt idx="320">
                  <c:v>22.773299999999999</c:v>
                </c:pt>
                <c:pt idx="321">
                  <c:v>22.8445</c:v>
                </c:pt>
                <c:pt idx="322">
                  <c:v>22.915700000000001</c:v>
                </c:pt>
                <c:pt idx="323">
                  <c:v>22.986799999999999</c:v>
                </c:pt>
                <c:pt idx="324">
                  <c:v>23.058</c:v>
                </c:pt>
                <c:pt idx="325">
                  <c:v>23.129200000000001</c:v>
                </c:pt>
                <c:pt idx="326">
                  <c:v>23.200299999999999</c:v>
                </c:pt>
                <c:pt idx="327">
                  <c:v>23.2715</c:v>
                </c:pt>
                <c:pt idx="328">
                  <c:v>23.342700000000001</c:v>
                </c:pt>
                <c:pt idx="329">
                  <c:v>23.413799999999998</c:v>
                </c:pt>
                <c:pt idx="330">
                  <c:v>23.484999999999999</c:v>
                </c:pt>
                <c:pt idx="331">
                  <c:v>23.5562</c:v>
                </c:pt>
                <c:pt idx="332">
                  <c:v>23.627300000000002</c:v>
                </c:pt>
                <c:pt idx="333">
                  <c:v>23.698499999999999</c:v>
                </c:pt>
                <c:pt idx="334">
                  <c:v>23.7697</c:v>
                </c:pt>
                <c:pt idx="335">
                  <c:v>23.840800000000002</c:v>
                </c:pt>
                <c:pt idx="336">
                  <c:v>23.911999999999999</c:v>
                </c:pt>
                <c:pt idx="337">
                  <c:v>23.9832</c:v>
                </c:pt>
                <c:pt idx="338">
                  <c:v>24.054300000000001</c:v>
                </c:pt>
                <c:pt idx="339">
                  <c:v>24.125499999999999</c:v>
                </c:pt>
                <c:pt idx="340">
                  <c:v>24.1967</c:v>
                </c:pt>
                <c:pt idx="341">
                  <c:v>24.267800000000001</c:v>
                </c:pt>
                <c:pt idx="342">
                  <c:v>24.338999999999999</c:v>
                </c:pt>
                <c:pt idx="343">
                  <c:v>24.4102</c:v>
                </c:pt>
                <c:pt idx="344">
                  <c:v>24.481300000000001</c:v>
                </c:pt>
                <c:pt idx="345">
                  <c:v>24.552499999999998</c:v>
                </c:pt>
                <c:pt idx="346">
                  <c:v>24.623699999999999</c:v>
                </c:pt>
                <c:pt idx="347">
                  <c:v>24.694800000000001</c:v>
                </c:pt>
                <c:pt idx="348">
                  <c:v>24.765999999999998</c:v>
                </c:pt>
                <c:pt idx="349">
                  <c:v>24.837199999999999</c:v>
                </c:pt>
                <c:pt idx="350">
                  <c:v>24.908300000000001</c:v>
                </c:pt>
                <c:pt idx="351">
                  <c:v>24.979500000000002</c:v>
                </c:pt>
                <c:pt idx="352">
                  <c:v>25.050699999999999</c:v>
                </c:pt>
                <c:pt idx="353">
                  <c:v>25.1218</c:v>
                </c:pt>
                <c:pt idx="354">
                  <c:v>25.193000000000001</c:v>
                </c:pt>
                <c:pt idx="355">
                  <c:v>25.264199999999999</c:v>
                </c:pt>
                <c:pt idx="356">
                  <c:v>25.3353</c:v>
                </c:pt>
                <c:pt idx="357">
                  <c:v>25.406500000000001</c:v>
                </c:pt>
                <c:pt idx="358">
                  <c:v>25.477699999999999</c:v>
                </c:pt>
                <c:pt idx="359">
                  <c:v>25.5488</c:v>
                </c:pt>
                <c:pt idx="360">
                  <c:v>25.62</c:v>
                </c:pt>
                <c:pt idx="361">
                  <c:v>25.691199999999998</c:v>
                </c:pt>
                <c:pt idx="362">
                  <c:v>25.7623</c:v>
                </c:pt>
                <c:pt idx="363">
                  <c:v>25.833500000000001</c:v>
                </c:pt>
                <c:pt idx="364">
                  <c:v>25.904699999999998</c:v>
                </c:pt>
                <c:pt idx="365">
                  <c:v>25.9758</c:v>
                </c:pt>
                <c:pt idx="366">
                  <c:v>26.047000000000001</c:v>
                </c:pt>
                <c:pt idx="367">
                  <c:v>26.118200000000002</c:v>
                </c:pt>
                <c:pt idx="368">
                  <c:v>26.189299999999999</c:v>
                </c:pt>
                <c:pt idx="369">
                  <c:v>26.2605</c:v>
                </c:pt>
                <c:pt idx="370">
                  <c:v>26.331700000000001</c:v>
                </c:pt>
                <c:pt idx="371">
                  <c:v>26.402799999999999</c:v>
                </c:pt>
                <c:pt idx="372">
                  <c:v>26.474</c:v>
                </c:pt>
                <c:pt idx="373">
                  <c:v>26.545200000000001</c:v>
                </c:pt>
                <c:pt idx="374">
                  <c:v>26.616299999999999</c:v>
                </c:pt>
                <c:pt idx="375">
                  <c:v>26.6875</c:v>
                </c:pt>
                <c:pt idx="376">
                  <c:v>26.758700000000001</c:v>
                </c:pt>
                <c:pt idx="377">
                  <c:v>26.829799999999999</c:v>
                </c:pt>
                <c:pt idx="378">
                  <c:v>26.901</c:v>
                </c:pt>
                <c:pt idx="379">
                  <c:v>26.972200000000001</c:v>
                </c:pt>
                <c:pt idx="380">
                  <c:v>27.043299999999999</c:v>
                </c:pt>
                <c:pt idx="381">
                  <c:v>27.1145</c:v>
                </c:pt>
                <c:pt idx="382">
                  <c:v>27.185700000000001</c:v>
                </c:pt>
                <c:pt idx="383">
                  <c:v>27.256799999999998</c:v>
                </c:pt>
                <c:pt idx="384">
                  <c:v>27.327999999999999</c:v>
                </c:pt>
                <c:pt idx="385">
                  <c:v>27.3992</c:v>
                </c:pt>
                <c:pt idx="386">
                  <c:v>27.470300000000002</c:v>
                </c:pt>
                <c:pt idx="387">
                  <c:v>27.541499999999999</c:v>
                </c:pt>
                <c:pt idx="388">
                  <c:v>27.6127</c:v>
                </c:pt>
                <c:pt idx="389">
                  <c:v>27.683800000000002</c:v>
                </c:pt>
                <c:pt idx="390">
                  <c:v>27.754999999999999</c:v>
                </c:pt>
                <c:pt idx="391">
                  <c:v>27.8262</c:v>
                </c:pt>
                <c:pt idx="392">
                  <c:v>27.897300000000001</c:v>
                </c:pt>
                <c:pt idx="393">
                  <c:v>27.968499999999999</c:v>
                </c:pt>
                <c:pt idx="394">
                  <c:v>28.0397</c:v>
                </c:pt>
                <c:pt idx="395">
                  <c:v>28.110800000000001</c:v>
                </c:pt>
                <c:pt idx="396">
                  <c:v>28.181999999999999</c:v>
                </c:pt>
                <c:pt idx="397">
                  <c:v>28.2532</c:v>
                </c:pt>
                <c:pt idx="398">
                  <c:v>28.324300000000001</c:v>
                </c:pt>
                <c:pt idx="399">
                  <c:v>28.395499999999998</c:v>
                </c:pt>
                <c:pt idx="400">
                  <c:v>28.466699999999999</c:v>
                </c:pt>
                <c:pt idx="401">
                  <c:v>28.537800000000001</c:v>
                </c:pt>
                <c:pt idx="402">
                  <c:v>28.609000000000002</c:v>
                </c:pt>
                <c:pt idx="403">
                  <c:v>28.680199999999999</c:v>
                </c:pt>
                <c:pt idx="404">
                  <c:v>28.751300000000001</c:v>
                </c:pt>
                <c:pt idx="405">
                  <c:v>28.822500000000002</c:v>
                </c:pt>
                <c:pt idx="406">
                  <c:v>28.893699999999999</c:v>
                </c:pt>
                <c:pt idx="407">
                  <c:v>28.9648</c:v>
                </c:pt>
                <c:pt idx="408">
                  <c:v>29.036000000000001</c:v>
                </c:pt>
                <c:pt idx="409">
                  <c:v>29.107199999999999</c:v>
                </c:pt>
                <c:pt idx="410">
                  <c:v>29.1783</c:v>
                </c:pt>
                <c:pt idx="411">
                  <c:v>29.249500000000001</c:v>
                </c:pt>
                <c:pt idx="412">
                  <c:v>29.320699999999999</c:v>
                </c:pt>
                <c:pt idx="413">
                  <c:v>29.3918</c:v>
                </c:pt>
                <c:pt idx="414">
                  <c:v>29.463000000000001</c:v>
                </c:pt>
                <c:pt idx="415">
                  <c:v>29.534199999999998</c:v>
                </c:pt>
                <c:pt idx="416">
                  <c:v>29.6053</c:v>
                </c:pt>
                <c:pt idx="417">
                  <c:v>29.676500000000001</c:v>
                </c:pt>
                <c:pt idx="418">
                  <c:v>29.747699999999998</c:v>
                </c:pt>
                <c:pt idx="419">
                  <c:v>29.8188</c:v>
                </c:pt>
                <c:pt idx="420">
                  <c:v>29.89</c:v>
                </c:pt>
                <c:pt idx="421">
                  <c:v>29.961200000000002</c:v>
                </c:pt>
                <c:pt idx="422">
                  <c:v>30.032299999999999</c:v>
                </c:pt>
                <c:pt idx="423">
                  <c:v>30.1035</c:v>
                </c:pt>
                <c:pt idx="424">
                  <c:v>30.174700000000001</c:v>
                </c:pt>
                <c:pt idx="425">
                  <c:v>30.245799999999999</c:v>
                </c:pt>
                <c:pt idx="426">
                  <c:v>30.317</c:v>
                </c:pt>
                <c:pt idx="427">
                  <c:v>30.388200000000001</c:v>
                </c:pt>
                <c:pt idx="428">
                  <c:v>30.459299999999999</c:v>
                </c:pt>
                <c:pt idx="429">
                  <c:v>30.5305</c:v>
                </c:pt>
                <c:pt idx="430">
                  <c:v>30.601700000000001</c:v>
                </c:pt>
                <c:pt idx="431">
                  <c:v>30.672799999999999</c:v>
                </c:pt>
                <c:pt idx="432">
                  <c:v>30.744</c:v>
                </c:pt>
                <c:pt idx="433">
                  <c:v>30.815200000000001</c:v>
                </c:pt>
                <c:pt idx="434">
                  <c:v>30.886299999999999</c:v>
                </c:pt>
                <c:pt idx="435">
                  <c:v>30.9575</c:v>
                </c:pt>
                <c:pt idx="436">
                  <c:v>31.028700000000001</c:v>
                </c:pt>
                <c:pt idx="437">
                  <c:v>31.099799999999998</c:v>
                </c:pt>
                <c:pt idx="438">
                  <c:v>31.170999999999999</c:v>
                </c:pt>
                <c:pt idx="439">
                  <c:v>31.2422</c:v>
                </c:pt>
                <c:pt idx="440">
                  <c:v>31.313300000000002</c:v>
                </c:pt>
                <c:pt idx="441">
                  <c:v>31.384499999999999</c:v>
                </c:pt>
                <c:pt idx="442">
                  <c:v>31.4557</c:v>
                </c:pt>
                <c:pt idx="443">
                  <c:v>31.526800000000001</c:v>
                </c:pt>
                <c:pt idx="444">
                  <c:v>31.597999999999999</c:v>
                </c:pt>
                <c:pt idx="445">
                  <c:v>31.6692</c:v>
                </c:pt>
                <c:pt idx="446">
                  <c:v>31.740300000000001</c:v>
                </c:pt>
                <c:pt idx="447">
                  <c:v>31.811499999999999</c:v>
                </c:pt>
                <c:pt idx="448">
                  <c:v>31.8827</c:v>
                </c:pt>
                <c:pt idx="449">
                  <c:v>31.953800000000001</c:v>
                </c:pt>
                <c:pt idx="450">
                  <c:v>32.024999999999999</c:v>
                </c:pt>
                <c:pt idx="451">
                  <c:v>32.096200000000003</c:v>
                </c:pt>
                <c:pt idx="452">
                  <c:v>32.167299999999997</c:v>
                </c:pt>
                <c:pt idx="453">
                  <c:v>32.238500000000002</c:v>
                </c:pt>
                <c:pt idx="454">
                  <c:v>32.309699999999999</c:v>
                </c:pt>
                <c:pt idx="455">
                  <c:v>32.380800000000001</c:v>
                </c:pt>
                <c:pt idx="456">
                  <c:v>32.451999999999998</c:v>
                </c:pt>
                <c:pt idx="457">
                  <c:v>32.523200000000003</c:v>
                </c:pt>
                <c:pt idx="458">
                  <c:v>32.594299999999997</c:v>
                </c:pt>
                <c:pt idx="459">
                  <c:v>32.665500000000002</c:v>
                </c:pt>
                <c:pt idx="460">
                  <c:v>32.736699999999999</c:v>
                </c:pt>
                <c:pt idx="461">
                  <c:v>32.8078</c:v>
                </c:pt>
                <c:pt idx="462">
                  <c:v>32.878999999999998</c:v>
                </c:pt>
                <c:pt idx="463">
                  <c:v>32.950200000000002</c:v>
                </c:pt>
                <c:pt idx="464">
                  <c:v>33.021299999999997</c:v>
                </c:pt>
                <c:pt idx="465">
                  <c:v>33.092500000000001</c:v>
                </c:pt>
                <c:pt idx="466">
                  <c:v>33.163699999999999</c:v>
                </c:pt>
                <c:pt idx="467">
                  <c:v>33.2348</c:v>
                </c:pt>
                <c:pt idx="468">
                  <c:v>33.305999999999997</c:v>
                </c:pt>
                <c:pt idx="469">
                  <c:v>33.377200000000002</c:v>
                </c:pt>
                <c:pt idx="470">
                  <c:v>33.448300000000003</c:v>
                </c:pt>
                <c:pt idx="471">
                  <c:v>33.519500000000001</c:v>
                </c:pt>
                <c:pt idx="472">
                  <c:v>33.590699999999998</c:v>
                </c:pt>
                <c:pt idx="473">
                  <c:v>33.661799999999999</c:v>
                </c:pt>
                <c:pt idx="474">
                  <c:v>33.732999999999997</c:v>
                </c:pt>
                <c:pt idx="475">
                  <c:v>33.804200000000002</c:v>
                </c:pt>
                <c:pt idx="476">
                  <c:v>33.875300000000003</c:v>
                </c:pt>
                <c:pt idx="477">
                  <c:v>33.9465</c:v>
                </c:pt>
                <c:pt idx="478">
                  <c:v>34.017699999999998</c:v>
                </c:pt>
                <c:pt idx="479">
                  <c:v>34.088799999999999</c:v>
                </c:pt>
                <c:pt idx="480">
                  <c:v>34.159999999999997</c:v>
                </c:pt>
                <c:pt idx="481">
                  <c:v>34.231200000000001</c:v>
                </c:pt>
                <c:pt idx="482">
                  <c:v>34.302300000000002</c:v>
                </c:pt>
                <c:pt idx="483">
                  <c:v>34.3735</c:v>
                </c:pt>
                <c:pt idx="484">
                  <c:v>34.444699999999997</c:v>
                </c:pt>
                <c:pt idx="485">
                  <c:v>34.515799999999999</c:v>
                </c:pt>
                <c:pt idx="486">
                  <c:v>34.587000000000003</c:v>
                </c:pt>
                <c:pt idx="487">
                  <c:v>34.658200000000001</c:v>
                </c:pt>
                <c:pt idx="488">
                  <c:v>34.729300000000002</c:v>
                </c:pt>
                <c:pt idx="489">
                  <c:v>34.8005</c:v>
                </c:pt>
                <c:pt idx="490">
                  <c:v>34.871699999999997</c:v>
                </c:pt>
                <c:pt idx="491">
                  <c:v>34.942799999999998</c:v>
                </c:pt>
                <c:pt idx="492">
                  <c:v>35.014000000000003</c:v>
                </c:pt>
                <c:pt idx="493">
                  <c:v>35.0852</c:v>
                </c:pt>
                <c:pt idx="494">
                  <c:v>35.156300000000002</c:v>
                </c:pt>
                <c:pt idx="495">
                  <c:v>35.227499999999999</c:v>
                </c:pt>
                <c:pt idx="496">
                  <c:v>35.298699999999997</c:v>
                </c:pt>
                <c:pt idx="497">
                  <c:v>35.369799999999998</c:v>
                </c:pt>
                <c:pt idx="498">
                  <c:v>35.441000000000003</c:v>
                </c:pt>
                <c:pt idx="499">
                  <c:v>35.5122</c:v>
                </c:pt>
                <c:pt idx="500">
                  <c:v>35.583300000000001</c:v>
                </c:pt>
                <c:pt idx="501">
                  <c:v>35.654499999999999</c:v>
                </c:pt>
                <c:pt idx="502">
                  <c:v>35.725700000000003</c:v>
                </c:pt>
                <c:pt idx="503">
                  <c:v>35.796799999999998</c:v>
                </c:pt>
                <c:pt idx="504">
                  <c:v>35.868000000000002</c:v>
                </c:pt>
                <c:pt idx="505">
                  <c:v>35.9392</c:v>
                </c:pt>
                <c:pt idx="506">
                  <c:v>36.010300000000001</c:v>
                </c:pt>
                <c:pt idx="507">
                  <c:v>36.081499999999998</c:v>
                </c:pt>
                <c:pt idx="508">
                  <c:v>36.152700000000003</c:v>
                </c:pt>
                <c:pt idx="509">
                  <c:v>36.223799999999997</c:v>
                </c:pt>
                <c:pt idx="510">
                  <c:v>36.295000000000002</c:v>
                </c:pt>
                <c:pt idx="511">
                  <c:v>36.366199999999999</c:v>
                </c:pt>
                <c:pt idx="512">
                  <c:v>36.4373</c:v>
                </c:pt>
                <c:pt idx="513">
                  <c:v>36.508499999999998</c:v>
                </c:pt>
                <c:pt idx="514">
                  <c:v>36.579700000000003</c:v>
                </c:pt>
                <c:pt idx="515">
                  <c:v>36.650799999999997</c:v>
                </c:pt>
                <c:pt idx="516">
                  <c:v>36.722000000000001</c:v>
                </c:pt>
                <c:pt idx="517">
                  <c:v>36.793199999999999</c:v>
                </c:pt>
                <c:pt idx="518">
                  <c:v>36.8643</c:v>
                </c:pt>
                <c:pt idx="519">
                  <c:v>36.935499999999998</c:v>
                </c:pt>
                <c:pt idx="520">
                  <c:v>37.006700000000002</c:v>
                </c:pt>
                <c:pt idx="521">
                  <c:v>37.077800000000003</c:v>
                </c:pt>
                <c:pt idx="522">
                  <c:v>37.149000000000001</c:v>
                </c:pt>
                <c:pt idx="523">
                  <c:v>37.220199999999998</c:v>
                </c:pt>
                <c:pt idx="524">
                  <c:v>37.2913</c:v>
                </c:pt>
                <c:pt idx="525">
                  <c:v>37.362499999999997</c:v>
                </c:pt>
                <c:pt idx="526">
                  <c:v>37.433700000000002</c:v>
                </c:pt>
                <c:pt idx="527">
                  <c:v>37.504800000000003</c:v>
                </c:pt>
                <c:pt idx="528">
                  <c:v>37.576000000000001</c:v>
                </c:pt>
                <c:pt idx="529">
                  <c:v>37.647199999999998</c:v>
                </c:pt>
                <c:pt idx="530">
                  <c:v>37.718299999999999</c:v>
                </c:pt>
                <c:pt idx="531">
                  <c:v>37.789499999999997</c:v>
                </c:pt>
                <c:pt idx="532">
                  <c:v>37.860700000000001</c:v>
                </c:pt>
                <c:pt idx="533">
                  <c:v>37.931800000000003</c:v>
                </c:pt>
                <c:pt idx="534">
                  <c:v>38.003</c:v>
                </c:pt>
                <c:pt idx="535">
                  <c:v>38.074199999999998</c:v>
                </c:pt>
                <c:pt idx="536">
                  <c:v>38.145299999999999</c:v>
                </c:pt>
                <c:pt idx="537">
                  <c:v>38.216500000000003</c:v>
                </c:pt>
                <c:pt idx="538">
                  <c:v>38.287700000000001</c:v>
                </c:pt>
                <c:pt idx="539">
                  <c:v>38.358800000000002</c:v>
                </c:pt>
                <c:pt idx="540">
                  <c:v>38.43</c:v>
                </c:pt>
                <c:pt idx="541">
                  <c:v>38.501199999999997</c:v>
                </c:pt>
                <c:pt idx="542">
                  <c:v>38.572299999999998</c:v>
                </c:pt>
                <c:pt idx="543">
                  <c:v>38.643500000000003</c:v>
                </c:pt>
                <c:pt idx="544">
                  <c:v>38.714700000000001</c:v>
                </c:pt>
                <c:pt idx="545">
                  <c:v>38.785800000000002</c:v>
                </c:pt>
                <c:pt idx="546">
                  <c:v>38.856999999999999</c:v>
                </c:pt>
                <c:pt idx="547">
                  <c:v>38.928199999999997</c:v>
                </c:pt>
                <c:pt idx="548">
                  <c:v>38.999299999999998</c:v>
                </c:pt>
                <c:pt idx="549">
                  <c:v>39.070500000000003</c:v>
                </c:pt>
                <c:pt idx="550">
                  <c:v>39.1417</c:v>
                </c:pt>
                <c:pt idx="551">
                  <c:v>39.212800000000001</c:v>
                </c:pt>
                <c:pt idx="552">
                  <c:v>39.283999999999999</c:v>
                </c:pt>
                <c:pt idx="553">
                  <c:v>39.355200000000004</c:v>
                </c:pt>
                <c:pt idx="554">
                  <c:v>39.426299999999998</c:v>
                </c:pt>
                <c:pt idx="555">
                  <c:v>39.497500000000002</c:v>
                </c:pt>
                <c:pt idx="556">
                  <c:v>39.5687</c:v>
                </c:pt>
                <c:pt idx="557">
                  <c:v>39.639800000000001</c:v>
                </c:pt>
                <c:pt idx="558">
                  <c:v>39.710999999999999</c:v>
                </c:pt>
                <c:pt idx="559">
                  <c:v>39.782200000000003</c:v>
                </c:pt>
                <c:pt idx="560">
                  <c:v>39.853299999999997</c:v>
                </c:pt>
                <c:pt idx="561">
                  <c:v>39.924500000000002</c:v>
                </c:pt>
                <c:pt idx="562">
                  <c:v>39.995699999999999</c:v>
                </c:pt>
                <c:pt idx="563">
                  <c:v>40.066800000000001</c:v>
                </c:pt>
                <c:pt idx="564">
                  <c:v>40.137999999999998</c:v>
                </c:pt>
                <c:pt idx="565">
                  <c:v>40.209200000000003</c:v>
                </c:pt>
                <c:pt idx="566">
                  <c:v>40.280299999999997</c:v>
                </c:pt>
                <c:pt idx="567">
                  <c:v>40.351500000000001</c:v>
                </c:pt>
                <c:pt idx="568">
                  <c:v>40.422699999999999</c:v>
                </c:pt>
                <c:pt idx="569">
                  <c:v>40.4938</c:v>
                </c:pt>
                <c:pt idx="570">
                  <c:v>40.564999999999998</c:v>
                </c:pt>
                <c:pt idx="571">
                  <c:v>40.636200000000002</c:v>
                </c:pt>
                <c:pt idx="572">
                  <c:v>40.707299999999996</c:v>
                </c:pt>
                <c:pt idx="573">
                  <c:v>40.778500000000001</c:v>
                </c:pt>
              </c:numCache>
            </c:numRef>
          </c:xVal>
          <c:yVal>
            <c:numRef>
              <c:f>Sheet1!$B$6:$B$579</c:f>
              <c:numCache>
                <c:formatCode>General</c:formatCode>
                <c:ptCount val="57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0</c:v>
                </c:pt>
                <c:pt idx="295">
                  <c:v>0</c:v>
                </c:pt>
                <c:pt idx="296">
                  <c:v>0</c:v>
                </c:pt>
                <c:pt idx="297">
                  <c:v>0</c:v>
                </c:pt>
                <c:pt idx="298">
                  <c:v>0</c:v>
                </c:pt>
                <c:pt idx="299">
                  <c:v>0</c:v>
                </c:pt>
                <c:pt idx="300">
                  <c:v>0</c:v>
                </c:pt>
                <c:pt idx="301">
                  <c:v>0</c:v>
                </c:pt>
                <c:pt idx="302">
                  <c:v>0</c:v>
                </c:pt>
                <c:pt idx="303">
                  <c:v>0</c:v>
                </c:pt>
                <c:pt idx="304">
                  <c:v>0</c:v>
                </c:pt>
                <c:pt idx="305">
                  <c:v>0</c:v>
                </c:pt>
                <c:pt idx="306">
                  <c:v>0</c:v>
                </c:pt>
                <c:pt idx="307">
                  <c:v>0</c:v>
                </c:pt>
                <c:pt idx="308">
                  <c:v>0</c:v>
                </c:pt>
                <c:pt idx="309">
                  <c:v>0</c:v>
                </c:pt>
                <c:pt idx="310">
                  <c:v>-0.29660700000000001</c:v>
                </c:pt>
                <c:pt idx="311">
                  <c:v>-5.0873400000000002</c:v>
                </c:pt>
                <c:pt idx="312">
                  <c:v>-2.93743</c:v>
                </c:pt>
                <c:pt idx="313">
                  <c:v>0.474912</c:v>
                </c:pt>
                <c:pt idx="314">
                  <c:v>1.32772</c:v>
                </c:pt>
                <c:pt idx="315">
                  <c:v>5.12418</c:v>
                </c:pt>
                <c:pt idx="316">
                  <c:v>3.7289699999999999</c:v>
                </c:pt>
                <c:pt idx="317">
                  <c:v>-6.2018500000000003</c:v>
                </c:pt>
                <c:pt idx="318">
                  <c:v>-9.1414000000000009</c:v>
                </c:pt>
                <c:pt idx="319">
                  <c:v>-0.21768100000000001</c:v>
                </c:pt>
                <c:pt idx="320">
                  <c:v>7.61714</c:v>
                </c:pt>
                <c:pt idx="321">
                  <c:v>7.3252199999999998</c:v>
                </c:pt>
                <c:pt idx="322">
                  <c:v>3.37121</c:v>
                </c:pt>
                <c:pt idx="323">
                  <c:v>0.24199200000000001</c:v>
                </c:pt>
                <c:pt idx="324">
                  <c:v>-2.22662</c:v>
                </c:pt>
                <c:pt idx="325">
                  <c:v>-3.2816700000000001</c:v>
                </c:pt>
                <c:pt idx="326">
                  <c:v>-1.3153900000000001</c:v>
                </c:pt>
                <c:pt idx="327">
                  <c:v>1.6076699999999999</c:v>
                </c:pt>
                <c:pt idx="328">
                  <c:v>3.7136499999999999</c:v>
                </c:pt>
                <c:pt idx="329">
                  <c:v>4.0009699999999997</c:v>
                </c:pt>
                <c:pt idx="330">
                  <c:v>1.18401</c:v>
                </c:pt>
                <c:pt idx="331">
                  <c:v>-1.4947699999999999</c:v>
                </c:pt>
                <c:pt idx="332">
                  <c:v>-1.7019899999999999</c:v>
                </c:pt>
                <c:pt idx="333">
                  <c:v>-2.18872</c:v>
                </c:pt>
                <c:pt idx="334">
                  <c:v>-2.15455</c:v>
                </c:pt>
                <c:pt idx="335">
                  <c:v>0.111667</c:v>
                </c:pt>
                <c:pt idx="336">
                  <c:v>1.32508</c:v>
                </c:pt>
                <c:pt idx="337">
                  <c:v>-0.15639800000000001</c:v>
                </c:pt>
                <c:pt idx="338">
                  <c:v>-1.8688400000000001</c:v>
                </c:pt>
                <c:pt idx="339">
                  <c:v>-1.55202</c:v>
                </c:pt>
                <c:pt idx="340">
                  <c:v>-0.64352799999999999</c:v>
                </c:pt>
                <c:pt idx="341">
                  <c:v>-1.4773700000000001</c:v>
                </c:pt>
                <c:pt idx="342">
                  <c:v>-1.30782</c:v>
                </c:pt>
                <c:pt idx="343">
                  <c:v>0.245501</c:v>
                </c:pt>
                <c:pt idx="344">
                  <c:v>-0.84326699999999999</c:v>
                </c:pt>
                <c:pt idx="345">
                  <c:v>-1.5684199999999999</c:v>
                </c:pt>
                <c:pt idx="346">
                  <c:v>0.41697200000000001</c:v>
                </c:pt>
                <c:pt idx="347">
                  <c:v>0.18046200000000001</c:v>
                </c:pt>
                <c:pt idx="348">
                  <c:v>-0.99607999999999997</c:v>
                </c:pt>
                <c:pt idx="349">
                  <c:v>1.56402</c:v>
                </c:pt>
                <c:pt idx="350">
                  <c:v>4.1748799999999999</c:v>
                </c:pt>
                <c:pt idx="351">
                  <c:v>2.8255499999999998</c:v>
                </c:pt>
                <c:pt idx="352">
                  <c:v>-1.71052</c:v>
                </c:pt>
                <c:pt idx="353">
                  <c:v>-5.4067800000000004</c:v>
                </c:pt>
                <c:pt idx="354">
                  <c:v>-2.2536900000000002</c:v>
                </c:pt>
                <c:pt idx="355">
                  <c:v>5.3913500000000001</c:v>
                </c:pt>
                <c:pt idx="356">
                  <c:v>8.3943700000000003</c:v>
                </c:pt>
                <c:pt idx="357">
                  <c:v>5.0272600000000001</c:v>
                </c:pt>
                <c:pt idx="358">
                  <c:v>-1.0154099999999999</c:v>
                </c:pt>
                <c:pt idx="359">
                  <c:v>-5.8445</c:v>
                </c:pt>
                <c:pt idx="360">
                  <c:v>-4.4889599999999996</c:v>
                </c:pt>
                <c:pt idx="361">
                  <c:v>1.0732200000000001</c:v>
                </c:pt>
                <c:pt idx="362">
                  <c:v>3.4827599999999999</c:v>
                </c:pt>
                <c:pt idx="363">
                  <c:v>3.0130699999999999</c:v>
                </c:pt>
                <c:pt idx="364">
                  <c:v>2.0613999999999999</c:v>
                </c:pt>
                <c:pt idx="365">
                  <c:v>-2.3706499999999999</c:v>
                </c:pt>
                <c:pt idx="366">
                  <c:v>-6.3390500000000003</c:v>
                </c:pt>
                <c:pt idx="367">
                  <c:v>-3.0861399999999999</c:v>
                </c:pt>
                <c:pt idx="368">
                  <c:v>0.74706300000000003</c:v>
                </c:pt>
                <c:pt idx="369">
                  <c:v>-0.236181</c:v>
                </c:pt>
                <c:pt idx="370">
                  <c:v>-0.40103</c:v>
                </c:pt>
                <c:pt idx="371">
                  <c:v>-1.4513400000000001</c:v>
                </c:pt>
                <c:pt idx="372">
                  <c:v>-3.8846799999999999</c:v>
                </c:pt>
                <c:pt idx="373">
                  <c:v>-0.62041400000000002</c:v>
                </c:pt>
                <c:pt idx="374">
                  <c:v>4.66967</c:v>
                </c:pt>
                <c:pt idx="375">
                  <c:v>2.3165300000000002</c:v>
                </c:pt>
                <c:pt idx="376">
                  <c:v>-3.6639699999999999</c:v>
                </c:pt>
                <c:pt idx="377">
                  <c:v>-4.8221299999999996</c:v>
                </c:pt>
                <c:pt idx="378">
                  <c:v>-3.9790300000000001E-2</c:v>
                </c:pt>
                <c:pt idx="379">
                  <c:v>5.7605199999999996</c:v>
                </c:pt>
                <c:pt idx="380">
                  <c:v>5.35412</c:v>
                </c:pt>
                <c:pt idx="381">
                  <c:v>0.24335699999999999</c:v>
                </c:pt>
                <c:pt idx="382">
                  <c:v>-1.40195</c:v>
                </c:pt>
                <c:pt idx="383">
                  <c:v>0.35867599999999999</c:v>
                </c:pt>
                <c:pt idx="384">
                  <c:v>1.0193099999999999</c:v>
                </c:pt>
                <c:pt idx="385">
                  <c:v>0.77852600000000005</c:v>
                </c:pt>
                <c:pt idx="386">
                  <c:v>0.65078199999999997</c:v>
                </c:pt>
                <c:pt idx="387">
                  <c:v>0.95314299999999996</c:v>
                </c:pt>
                <c:pt idx="388">
                  <c:v>1.50048</c:v>
                </c:pt>
                <c:pt idx="389">
                  <c:v>0.75793600000000005</c:v>
                </c:pt>
                <c:pt idx="390">
                  <c:v>-0.199188</c:v>
                </c:pt>
                <c:pt idx="391">
                  <c:v>-0.30264600000000003</c:v>
                </c:pt>
                <c:pt idx="392">
                  <c:v>-1.7455099999999999</c:v>
                </c:pt>
                <c:pt idx="393">
                  <c:v>-1.9513499999999999</c:v>
                </c:pt>
                <c:pt idx="394">
                  <c:v>1.00823</c:v>
                </c:pt>
                <c:pt idx="395">
                  <c:v>0.28832799999999997</c:v>
                </c:pt>
                <c:pt idx="396">
                  <c:v>-2.90923</c:v>
                </c:pt>
                <c:pt idx="397">
                  <c:v>-0.88323600000000002</c:v>
                </c:pt>
                <c:pt idx="398">
                  <c:v>0.69333400000000001</c:v>
                </c:pt>
                <c:pt idx="399">
                  <c:v>-2.0240900000000002</c:v>
                </c:pt>
                <c:pt idx="400">
                  <c:v>-1.04793</c:v>
                </c:pt>
                <c:pt idx="401">
                  <c:v>0.54255299999999995</c:v>
                </c:pt>
                <c:pt idx="402">
                  <c:v>-3.16805</c:v>
                </c:pt>
                <c:pt idx="403">
                  <c:v>-2.56996</c:v>
                </c:pt>
                <c:pt idx="404">
                  <c:v>2.70614</c:v>
                </c:pt>
                <c:pt idx="405">
                  <c:v>1.6519699999999999</c:v>
                </c:pt>
                <c:pt idx="406">
                  <c:v>-1.14066</c:v>
                </c:pt>
                <c:pt idx="407">
                  <c:v>-0.26527600000000001</c:v>
                </c:pt>
                <c:pt idx="408">
                  <c:v>-0.49640299999999998</c:v>
                </c:pt>
                <c:pt idx="409">
                  <c:v>0.71922699999999995</c:v>
                </c:pt>
                <c:pt idx="410">
                  <c:v>3.2654200000000002</c:v>
                </c:pt>
                <c:pt idx="411">
                  <c:v>0.86947600000000003</c:v>
                </c:pt>
                <c:pt idx="412">
                  <c:v>-1.90967</c:v>
                </c:pt>
                <c:pt idx="413">
                  <c:v>-0.33275100000000002</c:v>
                </c:pt>
                <c:pt idx="414">
                  <c:v>2.59165</c:v>
                </c:pt>
                <c:pt idx="415">
                  <c:v>5.34084</c:v>
                </c:pt>
                <c:pt idx="416">
                  <c:v>4.0209900000000003</c:v>
                </c:pt>
                <c:pt idx="417">
                  <c:v>-2.5777000000000001</c:v>
                </c:pt>
                <c:pt idx="418">
                  <c:v>-4.9730299999999996</c:v>
                </c:pt>
                <c:pt idx="419">
                  <c:v>-8.2710199999999998E-2</c:v>
                </c:pt>
                <c:pt idx="420">
                  <c:v>3.8972099999999998</c:v>
                </c:pt>
                <c:pt idx="421">
                  <c:v>2.6449400000000001</c:v>
                </c:pt>
                <c:pt idx="422">
                  <c:v>-0.39462599999999998</c:v>
                </c:pt>
                <c:pt idx="423">
                  <c:v>-1.42713</c:v>
                </c:pt>
                <c:pt idx="424">
                  <c:v>-2.7363599999999999</c:v>
                </c:pt>
                <c:pt idx="425">
                  <c:v>-3.7248700000000001</c:v>
                </c:pt>
                <c:pt idx="426">
                  <c:v>0.19486600000000001</c:v>
                </c:pt>
                <c:pt idx="427">
                  <c:v>2.0516899999999998</c:v>
                </c:pt>
                <c:pt idx="428">
                  <c:v>-2.3188399999999998</c:v>
                </c:pt>
                <c:pt idx="429">
                  <c:v>-2.56732</c:v>
                </c:pt>
                <c:pt idx="430">
                  <c:v>-2.7249300000000001</c:v>
                </c:pt>
                <c:pt idx="431">
                  <c:v>-4.2013800000000003</c:v>
                </c:pt>
                <c:pt idx="432">
                  <c:v>2.0277699999999999</c:v>
                </c:pt>
                <c:pt idx="433">
                  <c:v>6.2237</c:v>
                </c:pt>
                <c:pt idx="434">
                  <c:v>0.53264500000000004</c:v>
                </c:pt>
                <c:pt idx="435">
                  <c:v>-3.1965599999999998</c:v>
                </c:pt>
                <c:pt idx="436">
                  <c:v>-3.6213899999999999</c:v>
                </c:pt>
                <c:pt idx="437">
                  <c:v>-2.35893</c:v>
                </c:pt>
                <c:pt idx="438">
                  <c:v>4.6215700000000002</c:v>
                </c:pt>
                <c:pt idx="439">
                  <c:v>6.6138700000000004</c:v>
                </c:pt>
                <c:pt idx="440">
                  <c:v>0.34400399999999998</c:v>
                </c:pt>
                <c:pt idx="441">
                  <c:v>-1.16279</c:v>
                </c:pt>
                <c:pt idx="442">
                  <c:v>1.6388499999999999</c:v>
                </c:pt>
                <c:pt idx="443">
                  <c:v>1.43699</c:v>
                </c:pt>
                <c:pt idx="444">
                  <c:v>-6.7410600000000001E-2</c:v>
                </c:pt>
                <c:pt idx="445">
                  <c:v>-1.05647</c:v>
                </c:pt>
                <c:pt idx="446">
                  <c:v>-0.15990699999999999</c:v>
                </c:pt>
                <c:pt idx="447">
                  <c:v>2.41858</c:v>
                </c:pt>
                <c:pt idx="448">
                  <c:v>2.9226800000000002</c:v>
                </c:pt>
                <c:pt idx="449">
                  <c:v>0.960619</c:v>
                </c:pt>
                <c:pt idx="450">
                  <c:v>-2.0241699999999998</c:v>
                </c:pt>
                <c:pt idx="451">
                  <c:v>-3.34599</c:v>
                </c:pt>
                <c:pt idx="452">
                  <c:v>-0.86952399999999996</c:v>
                </c:pt>
                <c:pt idx="453">
                  <c:v>0.72669899999999998</c:v>
                </c:pt>
                <c:pt idx="454">
                  <c:v>-0.102423</c:v>
                </c:pt>
                <c:pt idx="455">
                  <c:v>-0.38278099999999998</c:v>
                </c:pt>
                <c:pt idx="456">
                  <c:v>-1.84222</c:v>
                </c:pt>
                <c:pt idx="457">
                  <c:v>-2.0872099999999998</c:v>
                </c:pt>
                <c:pt idx="458">
                  <c:v>-5.8698E-2</c:v>
                </c:pt>
                <c:pt idx="459">
                  <c:v>-0.742456</c:v>
                </c:pt>
                <c:pt idx="460">
                  <c:v>-1.2891900000000001</c:v>
                </c:pt>
                <c:pt idx="461">
                  <c:v>-0.17194200000000001</c:v>
                </c:pt>
                <c:pt idx="462">
                  <c:v>-1.3907</c:v>
                </c:pt>
                <c:pt idx="463">
                  <c:v>-0.742869</c:v>
                </c:pt>
                <c:pt idx="464">
                  <c:v>1.3363799999999999</c:v>
                </c:pt>
                <c:pt idx="465">
                  <c:v>-0.41634500000000002</c:v>
                </c:pt>
                <c:pt idx="466">
                  <c:v>-1.10623</c:v>
                </c:pt>
                <c:pt idx="467">
                  <c:v>0.86147399999999996</c:v>
                </c:pt>
                <c:pt idx="468">
                  <c:v>1.6866099999999999</c:v>
                </c:pt>
                <c:pt idx="469">
                  <c:v>2.7844899999999999</c:v>
                </c:pt>
                <c:pt idx="470">
                  <c:v>1.4086399999999999</c:v>
                </c:pt>
                <c:pt idx="471">
                  <c:v>-2.5000399999999998</c:v>
                </c:pt>
                <c:pt idx="472">
                  <c:v>-1.7701899999999999</c:v>
                </c:pt>
                <c:pt idx="473">
                  <c:v>2.3641800000000002</c:v>
                </c:pt>
                <c:pt idx="474">
                  <c:v>5.3614499999999996</c:v>
                </c:pt>
                <c:pt idx="475">
                  <c:v>4.75014</c:v>
                </c:pt>
                <c:pt idx="476">
                  <c:v>-1.4507099999999999</c:v>
                </c:pt>
                <c:pt idx="477">
                  <c:v>-4.4695200000000002</c:v>
                </c:pt>
                <c:pt idx="478">
                  <c:v>7.4250099999999999E-2</c:v>
                </c:pt>
                <c:pt idx="479">
                  <c:v>1.9702200000000001</c:v>
                </c:pt>
                <c:pt idx="480">
                  <c:v>1.17188</c:v>
                </c:pt>
                <c:pt idx="481">
                  <c:v>1.8005199999999999</c:v>
                </c:pt>
                <c:pt idx="482">
                  <c:v>-1.3421799999999999</c:v>
                </c:pt>
                <c:pt idx="483">
                  <c:v>-4.2187700000000001</c:v>
                </c:pt>
                <c:pt idx="484">
                  <c:v>-1.18346</c:v>
                </c:pt>
                <c:pt idx="485">
                  <c:v>0.381685</c:v>
                </c:pt>
                <c:pt idx="486">
                  <c:v>-1.27674</c:v>
                </c:pt>
                <c:pt idx="487">
                  <c:v>-1.0994200000000001</c:v>
                </c:pt>
                <c:pt idx="488">
                  <c:v>-1.09992</c:v>
                </c:pt>
                <c:pt idx="489">
                  <c:v>-3.3808099999999999</c:v>
                </c:pt>
                <c:pt idx="490">
                  <c:v>-4.0033399999999997</c:v>
                </c:pt>
                <c:pt idx="491">
                  <c:v>1.0569900000000001</c:v>
                </c:pt>
                <c:pt idx="492">
                  <c:v>6.2312200000000004</c:v>
                </c:pt>
                <c:pt idx="493">
                  <c:v>2.29616</c:v>
                </c:pt>
                <c:pt idx="494">
                  <c:v>-4.3335800000000004</c:v>
                </c:pt>
                <c:pt idx="495">
                  <c:v>-4.33725</c:v>
                </c:pt>
                <c:pt idx="496">
                  <c:v>-1.3634900000000001</c:v>
                </c:pt>
                <c:pt idx="497">
                  <c:v>2.9296600000000002</c:v>
                </c:pt>
                <c:pt idx="498">
                  <c:v>6.7186500000000002</c:v>
                </c:pt>
                <c:pt idx="499">
                  <c:v>3.8684500000000002</c:v>
                </c:pt>
                <c:pt idx="500">
                  <c:v>-0.93818400000000002</c:v>
                </c:pt>
                <c:pt idx="501">
                  <c:v>-1.589</c:v>
                </c:pt>
                <c:pt idx="502">
                  <c:v>-0.75534999999999997</c:v>
                </c:pt>
                <c:pt idx="503">
                  <c:v>0.77932299999999999</c:v>
                </c:pt>
                <c:pt idx="504">
                  <c:v>1.92936</c:v>
                </c:pt>
                <c:pt idx="505">
                  <c:v>1.5793600000000001</c:v>
                </c:pt>
                <c:pt idx="506">
                  <c:v>2.14621</c:v>
                </c:pt>
                <c:pt idx="507">
                  <c:v>0.45276</c:v>
                </c:pt>
                <c:pt idx="508">
                  <c:v>-2.9129</c:v>
                </c:pt>
                <c:pt idx="509">
                  <c:v>-1.05332</c:v>
                </c:pt>
                <c:pt idx="510">
                  <c:v>1.5035700000000001</c:v>
                </c:pt>
                <c:pt idx="511">
                  <c:v>-0.11834500000000001</c:v>
                </c:pt>
                <c:pt idx="512">
                  <c:v>-0.69133699999999998</c:v>
                </c:pt>
                <c:pt idx="513">
                  <c:v>-1.03843</c:v>
                </c:pt>
                <c:pt idx="514">
                  <c:v>-2.82613</c:v>
                </c:pt>
                <c:pt idx="515">
                  <c:v>-1.9319500000000001</c:v>
                </c:pt>
                <c:pt idx="516">
                  <c:v>8.6755899999999997E-2</c:v>
                </c:pt>
                <c:pt idx="517">
                  <c:v>0.87265700000000002</c:v>
                </c:pt>
                <c:pt idx="518">
                  <c:v>0.75093200000000004</c:v>
                </c:pt>
                <c:pt idx="519">
                  <c:v>-1.8712299999999999</c:v>
                </c:pt>
                <c:pt idx="520">
                  <c:v>-3.5101499999999999</c:v>
                </c:pt>
                <c:pt idx="521">
                  <c:v>-1.2773699999999999</c:v>
                </c:pt>
                <c:pt idx="522">
                  <c:v>0.26026199999999999</c:v>
                </c:pt>
                <c:pt idx="523">
                  <c:v>0.67336700000000005</c:v>
                </c:pt>
                <c:pt idx="524">
                  <c:v>1.3145100000000001</c:v>
                </c:pt>
                <c:pt idx="525">
                  <c:v>-0.20369399999999999</c:v>
                </c:pt>
                <c:pt idx="526">
                  <c:v>-0.92776400000000003</c:v>
                </c:pt>
                <c:pt idx="527">
                  <c:v>1.85284</c:v>
                </c:pt>
                <c:pt idx="528">
                  <c:v>3.2715700000000001</c:v>
                </c:pt>
                <c:pt idx="529">
                  <c:v>0.84316000000000002</c:v>
                </c:pt>
                <c:pt idx="530">
                  <c:v>-2.2957399999999999</c:v>
                </c:pt>
                <c:pt idx="531">
                  <c:v>-2.53783</c:v>
                </c:pt>
                <c:pt idx="532">
                  <c:v>1.5845400000000001</c:v>
                </c:pt>
                <c:pt idx="533">
                  <c:v>6.1351599999999999</c:v>
                </c:pt>
                <c:pt idx="534">
                  <c:v>5.3793100000000003</c:v>
                </c:pt>
                <c:pt idx="535">
                  <c:v>7.2018100000000002E-2</c:v>
                </c:pt>
                <c:pt idx="536">
                  <c:v>-3.10961</c:v>
                </c:pt>
                <c:pt idx="537">
                  <c:v>-1.68987</c:v>
                </c:pt>
                <c:pt idx="538">
                  <c:v>-0.70472400000000002</c:v>
                </c:pt>
                <c:pt idx="539">
                  <c:v>-0.49420900000000001</c:v>
                </c:pt>
                <c:pt idx="540">
                  <c:v>2.6261700000000001</c:v>
                </c:pt>
                <c:pt idx="541">
                  <c:v>3.28457</c:v>
                </c:pt>
                <c:pt idx="542">
                  <c:v>-1.74658</c:v>
                </c:pt>
                <c:pt idx="543">
                  <c:v>-3.6963599999999999</c:v>
                </c:pt>
                <c:pt idx="544">
                  <c:v>-1.93208</c:v>
                </c:pt>
                <c:pt idx="545">
                  <c:v>-0.99584600000000001</c:v>
                </c:pt>
                <c:pt idx="546">
                  <c:v>-1.09463</c:v>
                </c:pt>
                <c:pt idx="547">
                  <c:v>-0.163354</c:v>
                </c:pt>
                <c:pt idx="548">
                  <c:v>0.77231700000000003</c:v>
                </c:pt>
                <c:pt idx="549">
                  <c:v>0.84453199999999995</c:v>
                </c:pt>
                <c:pt idx="550">
                  <c:v>0.122659</c:v>
                </c:pt>
                <c:pt idx="551">
                  <c:v>-0.598943</c:v>
                </c:pt>
                <c:pt idx="552">
                  <c:v>-0.65155799999999997</c:v>
                </c:pt>
                <c:pt idx="553">
                  <c:v>-9.2022300000000001E-2</c:v>
                </c:pt>
                <c:pt idx="554">
                  <c:v>0.46447500000000003</c:v>
                </c:pt>
                <c:pt idx="555">
                  <c:v>0.50266699999999997</c:v>
                </c:pt>
                <c:pt idx="556">
                  <c:v>6.8973499999999993E-2</c:v>
                </c:pt>
                <c:pt idx="557">
                  <c:v>-0.36018499999999998</c:v>
                </c:pt>
                <c:pt idx="558">
                  <c:v>-0.38779200000000003</c:v>
                </c:pt>
                <c:pt idx="559">
                  <c:v>-5.1646699999999997E-2</c:v>
                </c:pt>
                <c:pt idx="560">
                  <c:v>0.27930300000000002</c:v>
                </c:pt>
                <c:pt idx="561">
                  <c:v>0.29916300000000001</c:v>
                </c:pt>
                <c:pt idx="562">
                  <c:v>3.8632E-2</c:v>
                </c:pt>
                <c:pt idx="563">
                  <c:v>-0.21657699999999999</c:v>
                </c:pt>
                <c:pt idx="564">
                  <c:v>-0.23078399999999999</c:v>
                </c:pt>
                <c:pt idx="565">
                  <c:v>-2.8864500000000001E-2</c:v>
                </c:pt>
                <c:pt idx="566">
                  <c:v>0.167933</c:v>
                </c:pt>
                <c:pt idx="567">
                  <c:v>0.17803099999999999</c:v>
                </c:pt>
                <c:pt idx="568">
                  <c:v>2.1540699999999999E-2</c:v>
                </c:pt>
                <c:pt idx="569">
                  <c:v>-0.13021099999999999</c:v>
                </c:pt>
                <c:pt idx="570">
                  <c:v>-0.13733300000000001</c:v>
                </c:pt>
                <c:pt idx="571">
                  <c:v>-1.6054499999999999E-2</c:v>
                </c:pt>
                <c:pt idx="572">
                  <c:v>0.10095899999999999</c:v>
                </c:pt>
                <c:pt idx="573">
                  <c:v>0.105936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0310-4BAD-B578-01E9CDE687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8096384"/>
        <c:axId val="238097920"/>
      </c:scatterChart>
      <c:scatterChart>
        <c:scatterStyle val="smoothMarker"/>
        <c:varyColors val="0"/>
        <c:ser>
          <c:idx val="2"/>
          <c:order val="3"/>
          <c:tx>
            <c:v>profile</c:v>
          </c:tx>
          <c:marker>
            <c:symbol val="none"/>
          </c:marker>
          <c:xVal>
            <c:numRef>
              <c:f>Sheet1!$A$6:$A$579</c:f>
              <c:numCache>
                <c:formatCode>General</c:formatCode>
                <c:ptCount val="574"/>
                <c:pt idx="0">
                  <c:v>0</c:v>
                </c:pt>
                <c:pt idx="1">
                  <c:v>7.1166699999999999E-2</c:v>
                </c:pt>
                <c:pt idx="2">
                  <c:v>0.14233299999999999</c:v>
                </c:pt>
                <c:pt idx="3">
                  <c:v>0.2135</c:v>
                </c:pt>
                <c:pt idx="4">
                  <c:v>0.284667</c:v>
                </c:pt>
                <c:pt idx="5">
                  <c:v>0.35583300000000001</c:v>
                </c:pt>
                <c:pt idx="6">
                  <c:v>0.42699999999999999</c:v>
                </c:pt>
                <c:pt idx="7">
                  <c:v>0.49816700000000003</c:v>
                </c:pt>
                <c:pt idx="8">
                  <c:v>0.56933299999999998</c:v>
                </c:pt>
                <c:pt idx="9">
                  <c:v>0.64049999999999996</c:v>
                </c:pt>
                <c:pt idx="10">
                  <c:v>0.71166700000000005</c:v>
                </c:pt>
                <c:pt idx="11">
                  <c:v>0.782833</c:v>
                </c:pt>
                <c:pt idx="12">
                  <c:v>0.85399999999999998</c:v>
                </c:pt>
                <c:pt idx="13">
                  <c:v>0.92516699999999996</c:v>
                </c:pt>
                <c:pt idx="14">
                  <c:v>0.99633300000000002</c:v>
                </c:pt>
                <c:pt idx="15">
                  <c:v>1.0674999999999999</c:v>
                </c:pt>
                <c:pt idx="16">
                  <c:v>1.1386700000000001</c:v>
                </c:pt>
                <c:pt idx="17">
                  <c:v>1.20983</c:v>
                </c:pt>
                <c:pt idx="18">
                  <c:v>1.2809999999999999</c:v>
                </c:pt>
                <c:pt idx="19">
                  <c:v>1.3521700000000001</c:v>
                </c:pt>
                <c:pt idx="20">
                  <c:v>1.42333</c:v>
                </c:pt>
                <c:pt idx="21">
                  <c:v>1.4944999999999999</c:v>
                </c:pt>
                <c:pt idx="22">
                  <c:v>1.5656699999999999</c:v>
                </c:pt>
                <c:pt idx="23">
                  <c:v>1.63683</c:v>
                </c:pt>
                <c:pt idx="24">
                  <c:v>1.708</c:v>
                </c:pt>
                <c:pt idx="25">
                  <c:v>1.7791699999999999</c:v>
                </c:pt>
                <c:pt idx="26">
                  <c:v>1.85033</c:v>
                </c:pt>
                <c:pt idx="27">
                  <c:v>1.9215</c:v>
                </c:pt>
                <c:pt idx="28">
                  <c:v>1.9926699999999999</c:v>
                </c:pt>
                <c:pt idx="29">
                  <c:v>2.0638299999999998</c:v>
                </c:pt>
                <c:pt idx="30">
                  <c:v>2.1349999999999998</c:v>
                </c:pt>
                <c:pt idx="31">
                  <c:v>2.2061700000000002</c:v>
                </c:pt>
                <c:pt idx="32">
                  <c:v>2.2773300000000001</c:v>
                </c:pt>
                <c:pt idx="33">
                  <c:v>2.3485</c:v>
                </c:pt>
                <c:pt idx="34">
                  <c:v>2.41967</c:v>
                </c:pt>
                <c:pt idx="35">
                  <c:v>2.4908299999999999</c:v>
                </c:pt>
                <c:pt idx="36">
                  <c:v>2.5619999999999998</c:v>
                </c:pt>
                <c:pt idx="37">
                  <c:v>2.6331699999999998</c:v>
                </c:pt>
                <c:pt idx="38">
                  <c:v>2.7043300000000001</c:v>
                </c:pt>
                <c:pt idx="39">
                  <c:v>2.7755000000000001</c:v>
                </c:pt>
                <c:pt idx="40">
                  <c:v>2.84667</c:v>
                </c:pt>
                <c:pt idx="41">
                  <c:v>2.9178299999999999</c:v>
                </c:pt>
                <c:pt idx="42">
                  <c:v>2.9889999999999999</c:v>
                </c:pt>
                <c:pt idx="43">
                  <c:v>3.0601699999999998</c:v>
                </c:pt>
                <c:pt idx="44">
                  <c:v>3.1313300000000002</c:v>
                </c:pt>
                <c:pt idx="45">
                  <c:v>3.2025000000000001</c:v>
                </c:pt>
                <c:pt idx="46">
                  <c:v>3.2736700000000001</c:v>
                </c:pt>
                <c:pt idx="47">
                  <c:v>3.34483</c:v>
                </c:pt>
                <c:pt idx="48">
                  <c:v>3.4159999999999999</c:v>
                </c:pt>
                <c:pt idx="49">
                  <c:v>3.4871699999999999</c:v>
                </c:pt>
                <c:pt idx="50">
                  <c:v>3.5583300000000002</c:v>
                </c:pt>
                <c:pt idx="51">
                  <c:v>3.6295000000000002</c:v>
                </c:pt>
                <c:pt idx="52">
                  <c:v>3.7006700000000001</c:v>
                </c:pt>
                <c:pt idx="53">
                  <c:v>3.77183</c:v>
                </c:pt>
                <c:pt idx="54">
                  <c:v>3.843</c:v>
                </c:pt>
                <c:pt idx="55">
                  <c:v>3.9141699999999999</c:v>
                </c:pt>
                <c:pt idx="56">
                  <c:v>3.9853299999999998</c:v>
                </c:pt>
                <c:pt idx="57">
                  <c:v>4.0564999999999998</c:v>
                </c:pt>
                <c:pt idx="58">
                  <c:v>4.1276700000000002</c:v>
                </c:pt>
                <c:pt idx="59">
                  <c:v>4.1988300000000001</c:v>
                </c:pt>
                <c:pt idx="60">
                  <c:v>4.2699999999999996</c:v>
                </c:pt>
                <c:pt idx="61">
                  <c:v>4.34117</c:v>
                </c:pt>
                <c:pt idx="62">
                  <c:v>4.4123299999999999</c:v>
                </c:pt>
                <c:pt idx="63">
                  <c:v>4.4835000000000003</c:v>
                </c:pt>
                <c:pt idx="64">
                  <c:v>4.5546699999999998</c:v>
                </c:pt>
                <c:pt idx="65">
                  <c:v>4.6258299999999997</c:v>
                </c:pt>
                <c:pt idx="66">
                  <c:v>4.6970000000000001</c:v>
                </c:pt>
                <c:pt idx="67">
                  <c:v>4.7681699999999996</c:v>
                </c:pt>
                <c:pt idx="68">
                  <c:v>4.8393300000000004</c:v>
                </c:pt>
                <c:pt idx="69">
                  <c:v>4.9104999999999999</c:v>
                </c:pt>
                <c:pt idx="70">
                  <c:v>4.9816700000000003</c:v>
                </c:pt>
                <c:pt idx="71">
                  <c:v>5.0528300000000002</c:v>
                </c:pt>
                <c:pt idx="72">
                  <c:v>5.1239999999999997</c:v>
                </c:pt>
                <c:pt idx="73">
                  <c:v>5.1951700000000001</c:v>
                </c:pt>
                <c:pt idx="74">
                  <c:v>5.26633</c:v>
                </c:pt>
                <c:pt idx="75">
                  <c:v>5.3375000000000004</c:v>
                </c:pt>
                <c:pt idx="76">
                  <c:v>5.4086699999999999</c:v>
                </c:pt>
                <c:pt idx="77">
                  <c:v>5.4798299999999998</c:v>
                </c:pt>
                <c:pt idx="78">
                  <c:v>5.5510000000000002</c:v>
                </c:pt>
                <c:pt idx="79">
                  <c:v>5.6221699999999997</c:v>
                </c:pt>
                <c:pt idx="80">
                  <c:v>5.6933299999999996</c:v>
                </c:pt>
                <c:pt idx="81">
                  <c:v>5.7645</c:v>
                </c:pt>
                <c:pt idx="82">
                  <c:v>5.8356700000000004</c:v>
                </c:pt>
                <c:pt idx="83">
                  <c:v>5.9068300000000002</c:v>
                </c:pt>
                <c:pt idx="84">
                  <c:v>5.9779999999999998</c:v>
                </c:pt>
                <c:pt idx="85">
                  <c:v>6.0491700000000002</c:v>
                </c:pt>
                <c:pt idx="86">
                  <c:v>6.12033</c:v>
                </c:pt>
                <c:pt idx="87">
                  <c:v>6.1914999999999996</c:v>
                </c:pt>
                <c:pt idx="88">
                  <c:v>6.26267</c:v>
                </c:pt>
                <c:pt idx="89">
                  <c:v>6.3338299999999998</c:v>
                </c:pt>
                <c:pt idx="90">
                  <c:v>6.4050000000000002</c:v>
                </c:pt>
                <c:pt idx="91">
                  <c:v>6.4761699999999998</c:v>
                </c:pt>
                <c:pt idx="92">
                  <c:v>6.5473299999999997</c:v>
                </c:pt>
                <c:pt idx="93">
                  <c:v>6.6185</c:v>
                </c:pt>
                <c:pt idx="94">
                  <c:v>6.6896699999999996</c:v>
                </c:pt>
                <c:pt idx="95">
                  <c:v>6.7608300000000003</c:v>
                </c:pt>
                <c:pt idx="96">
                  <c:v>6.8319999999999999</c:v>
                </c:pt>
                <c:pt idx="97">
                  <c:v>6.9031700000000003</c:v>
                </c:pt>
                <c:pt idx="98">
                  <c:v>6.9743300000000001</c:v>
                </c:pt>
                <c:pt idx="99">
                  <c:v>7.0454999999999997</c:v>
                </c:pt>
                <c:pt idx="100">
                  <c:v>7.1166700000000001</c:v>
                </c:pt>
                <c:pt idx="101">
                  <c:v>7.1878299999999999</c:v>
                </c:pt>
                <c:pt idx="102">
                  <c:v>7.2590000000000003</c:v>
                </c:pt>
                <c:pt idx="103">
                  <c:v>7.3301699999999999</c:v>
                </c:pt>
                <c:pt idx="104">
                  <c:v>7.4013299999999997</c:v>
                </c:pt>
                <c:pt idx="105">
                  <c:v>7.4725000000000001</c:v>
                </c:pt>
                <c:pt idx="106">
                  <c:v>7.5436699999999997</c:v>
                </c:pt>
                <c:pt idx="107">
                  <c:v>7.6148300000000004</c:v>
                </c:pt>
                <c:pt idx="108">
                  <c:v>7.6859999999999999</c:v>
                </c:pt>
                <c:pt idx="109">
                  <c:v>7.7571700000000003</c:v>
                </c:pt>
                <c:pt idx="110">
                  <c:v>7.8283300000000002</c:v>
                </c:pt>
                <c:pt idx="111">
                  <c:v>7.8994999999999997</c:v>
                </c:pt>
                <c:pt idx="112">
                  <c:v>7.9706700000000001</c:v>
                </c:pt>
                <c:pt idx="113">
                  <c:v>8.0418299999999991</c:v>
                </c:pt>
                <c:pt idx="114">
                  <c:v>8.1129999999999995</c:v>
                </c:pt>
                <c:pt idx="115">
                  <c:v>8.1841699999999999</c:v>
                </c:pt>
                <c:pt idx="116">
                  <c:v>8.2553300000000007</c:v>
                </c:pt>
                <c:pt idx="117">
                  <c:v>8.3264999999999993</c:v>
                </c:pt>
                <c:pt idx="118">
                  <c:v>8.3976699999999997</c:v>
                </c:pt>
                <c:pt idx="119">
                  <c:v>8.4688300000000005</c:v>
                </c:pt>
                <c:pt idx="120">
                  <c:v>8.5399999999999991</c:v>
                </c:pt>
                <c:pt idx="121">
                  <c:v>8.6111699999999995</c:v>
                </c:pt>
                <c:pt idx="122">
                  <c:v>8.6823300000000003</c:v>
                </c:pt>
                <c:pt idx="123">
                  <c:v>8.7535000000000007</c:v>
                </c:pt>
                <c:pt idx="124">
                  <c:v>8.8246699999999993</c:v>
                </c:pt>
                <c:pt idx="125">
                  <c:v>8.8958300000000001</c:v>
                </c:pt>
                <c:pt idx="126">
                  <c:v>8.9670000000000005</c:v>
                </c:pt>
                <c:pt idx="127">
                  <c:v>9.0381699999999991</c:v>
                </c:pt>
                <c:pt idx="128">
                  <c:v>9.1093299999999999</c:v>
                </c:pt>
                <c:pt idx="129">
                  <c:v>9.1805000000000003</c:v>
                </c:pt>
                <c:pt idx="130">
                  <c:v>9.2516700000000007</c:v>
                </c:pt>
                <c:pt idx="131">
                  <c:v>9.3228299999999997</c:v>
                </c:pt>
                <c:pt idx="132">
                  <c:v>9.3940000000000001</c:v>
                </c:pt>
                <c:pt idx="133">
                  <c:v>9.4651700000000005</c:v>
                </c:pt>
                <c:pt idx="134">
                  <c:v>9.5363299999999995</c:v>
                </c:pt>
                <c:pt idx="135">
                  <c:v>9.6074999999999999</c:v>
                </c:pt>
                <c:pt idx="136">
                  <c:v>9.6786700000000003</c:v>
                </c:pt>
                <c:pt idx="137">
                  <c:v>9.7498299999999993</c:v>
                </c:pt>
                <c:pt idx="138">
                  <c:v>9.8209999999999997</c:v>
                </c:pt>
                <c:pt idx="139">
                  <c:v>9.8921700000000001</c:v>
                </c:pt>
                <c:pt idx="140">
                  <c:v>9.9633299999999991</c:v>
                </c:pt>
                <c:pt idx="141">
                  <c:v>10.0345</c:v>
                </c:pt>
                <c:pt idx="142">
                  <c:v>10.105700000000001</c:v>
                </c:pt>
                <c:pt idx="143">
                  <c:v>10.1768</c:v>
                </c:pt>
                <c:pt idx="144">
                  <c:v>10.247999999999999</c:v>
                </c:pt>
                <c:pt idx="145">
                  <c:v>10.3192</c:v>
                </c:pt>
                <c:pt idx="146">
                  <c:v>10.3903</c:v>
                </c:pt>
                <c:pt idx="147">
                  <c:v>10.461499999999999</c:v>
                </c:pt>
                <c:pt idx="148">
                  <c:v>10.5327</c:v>
                </c:pt>
                <c:pt idx="149">
                  <c:v>10.6038</c:v>
                </c:pt>
                <c:pt idx="150">
                  <c:v>10.675000000000001</c:v>
                </c:pt>
                <c:pt idx="151">
                  <c:v>10.7462</c:v>
                </c:pt>
                <c:pt idx="152">
                  <c:v>10.817299999999999</c:v>
                </c:pt>
                <c:pt idx="153">
                  <c:v>10.888500000000001</c:v>
                </c:pt>
                <c:pt idx="154">
                  <c:v>10.9597</c:v>
                </c:pt>
                <c:pt idx="155">
                  <c:v>11.030799999999999</c:v>
                </c:pt>
                <c:pt idx="156">
                  <c:v>11.102</c:v>
                </c:pt>
                <c:pt idx="157">
                  <c:v>11.1732</c:v>
                </c:pt>
                <c:pt idx="158">
                  <c:v>11.244300000000001</c:v>
                </c:pt>
                <c:pt idx="159">
                  <c:v>11.3155</c:v>
                </c:pt>
                <c:pt idx="160">
                  <c:v>11.386699999999999</c:v>
                </c:pt>
                <c:pt idx="161">
                  <c:v>11.457800000000001</c:v>
                </c:pt>
                <c:pt idx="162">
                  <c:v>11.529</c:v>
                </c:pt>
                <c:pt idx="163">
                  <c:v>11.600199999999999</c:v>
                </c:pt>
                <c:pt idx="164">
                  <c:v>11.6713</c:v>
                </c:pt>
                <c:pt idx="165">
                  <c:v>11.7425</c:v>
                </c:pt>
                <c:pt idx="166">
                  <c:v>11.813700000000001</c:v>
                </c:pt>
                <c:pt idx="167">
                  <c:v>11.8848</c:v>
                </c:pt>
                <c:pt idx="168">
                  <c:v>11.956</c:v>
                </c:pt>
                <c:pt idx="169">
                  <c:v>12.027200000000001</c:v>
                </c:pt>
                <c:pt idx="170">
                  <c:v>12.0983</c:v>
                </c:pt>
                <c:pt idx="171">
                  <c:v>12.169499999999999</c:v>
                </c:pt>
                <c:pt idx="172">
                  <c:v>12.2407</c:v>
                </c:pt>
                <c:pt idx="173">
                  <c:v>12.3118</c:v>
                </c:pt>
                <c:pt idx="174">
                  <c:v>12.382999999999999</c:v>
                </c:pt>
                <c:pt idx="175">
                  <c:v>12.4542</c:v>
                </c:pt>
                <c:pt idx="176">
                  <c:v>12.5253</c:v>
                </c:pt>
                <c:pt idx="177">
                  <c:v>12.596500000000001</c:v>
                </c:pt>
                <c:pt idx="178">
                  <c:v>12.6677</c:v>
                </c:pt>
                <c:pt idx="179">
                  <c:v>12.738799999999999</c:v>
                </c:pt>
                <c:pt idx="180">
                  <c:v>12.81</c:v>
                </c:pt>
                <c:pt idx="181">
                  <c:v>12.8812</c:v>
                </c:pt>
                <c:pt idx="182">
                  <c:v>12.952299999999999</c:v>
                </c:pt>
                <c:pt idx="183">
                  <c:v>13.0235</c:v>
                </c:pt>
                <c:pt idx="184">
                  <c:v>13.0947</c:v>
                </c:pt>
                <c:pt idx="185">
                  <c:v>13.165800000000001</c:v>
                </c:pt>
                <c:pt idx="186">
                  <c:v>13.237</c:v>
                </c:pt>
                <c:pt idx="187">
                  <c:v>13.308199999999999</c:v>
                </c:pt>
                <c:pt idx="188">
                  <c:v>13.379300000000001</c:v>
                </c:pt>
                <c:pt idx="189">
                  <c:v>13.4505</c:v>
                </c:pt>
                <c:pt idx="190">
                  <c:v>13.521699999999999</c:v>
                </c:pt>
                <c:pt idx="191">
                  <c:v>13.5928</c:v>
                </c:pt>
                <c:pt idx="192">
                  <c:v>13.664</c:v>
                </c:pt>
                <c:pt idx="193">
                  <c:v>13.735200000000001</c:v>
                </c:pt>
                <c:pt idx="194">
                  <c:v>13.8063</c:v>
                </c:pt>
                <c:pt idx="195">
                  <c:v>13.8775</c:v>
                </c:pt>
                <c:pt idx="196">
                  <c:v>13.948700000000001</c:v>
                </c:pt>
                <c:pt idx="197">
                  <c:v>14.0198</c:v>
                </c:pt>
                <c:pt idx="198">
                  <c:v>14.090999999999999</c:v>
                </c:pt>
                <c:pt idx="199">
                  <c:v>14.1622</c:v>
                </c:pt>
                <c:pt idx="200">
                  <c:v>14.2333</c:v>
                </c:pt>
                <c:pt idx="201">
                  <c:v>14.304500000000001</c:v>
                </c:pt>
                <c:pt idx="202">
                  <c:v>14.3757</c:v>
                </c:pt>
                <c:pt idx="203">
                  <c:v>14.4468</c:v>
                </c:pt>
                <c:pt idx="204">
                  <c:v>14.518000000000001</c:v>
                </c:pt>
                <c:pt idx="205">
                  <c:v>14.5892</c:v>
                </c:pt>
                <c:pt idx="206">
                  <c:v>14.660299999999999</c:v>
                </c:pt>
                <c:pt idx="207">
                  <c:v>14.7315</c:v>
                </c:pt>
                <c:pt idx="208">
                  <c:v>14.8027</c:v>
                </c:pt>
                <c:pt idx="209">
                  <c:v>14.873799999999999</c:v>
                </c:pt>
                <c:pt idx="210">
                  <c:v>14.945</c:v>
                </c:pt>
                <c:pt idx="211">
                  <c:v>15.0162</c:v>
                </c:pt>
                <c:pt idx="212">
                  <c:v>15.087300000000001</c:v>
                </c:pt>
                <c:pt idx="213">
                  <c:v>15.1585</c:v>
                </c:pt>
                <c:pt idx="214">
                  <c:v>15.229699999999999</c:v>
                </c:pt>
                <c:pt idx="215">
                  <c:v>15.300800000000001</c:v>
                </c:pt>
                <c:pt idx="216">
                  <c:v>15.372</c:v>
                </c:pt>
                <c:pt idx="217">
                  <c:v>15.443199999999999</c:v>
                </c:pt>
                <c:pt idx="218">
                  <c:v>15.5143</c:v>
                </c:pt>
                <c:pt idx="219">
                  <c:v>15.5855</c:v>
                </c:pt>
                <c:pt idx="220">
                  <c:v>15.656700000000001</c:v>
                </c:pt>
                <c:pt idx="221">
                  <c:v>15.7278</c:v>
                </c:pt>
                <c:pt idx="222">
                  <c:v>15.798999999999999</c:v>
                </c:pt>
                <c:pt idx="223">
                  <c:v>15.870200000000001</c:v>
                </c:pt>
                <c:pt idx="224">
                  <c:v>15.9413</c:v>
                </c:pt>
                <c:pt idx="225">
                  <c:v>16.012499999999999</c:v>
                </c:pt>
                <c:pt idx="226">
                  <c:v>16.0837</c:v>
                </c:pt>
                <c:pt idx="227">
                  <c:v>16.154800000000002</c:v>
                </c:pt>
                <c:pt idx="228">
                  <c:v>16.225999999999999</c:v>
                </c:pt>
                <c:pt idx="229">
                  <c:v>16.2972</c:v>
                </c:pt>
                <c:pt idx="230">
                  <c:v>16.368300000000001</c:v>
                </c:pt>
                <c:pt idx="231">
                  <c:v>16.439499999999999</c:v>
                </c:pt>
                <c:pt idx="232">
                  <c:v>16.5107</c:v>
                </c:pt>
                <c:pt idx="233">
                  <c:v>16.581800000000001</c:v>
                </c:pt>
                <c:pt idx="234">
                  <c:v>16.652999999999999</c:v>
                </c:pt>
                <c:pt idx="235">
                  <c:v>16.7242</c:v>
                </c:pt>
                <c:pt idx="236">
                  <c:v>16.795300000000001</c:v>
                </c:pt>
                <c:pt idx="237">
                  <c:v>16.866499999999998</c:v>
                </c:pt>
                <c:pt idx="238">
                  <c:v>16.9377</c:v>
                </c:pt>
                <c:pt idx="239">
                  <c:v>17.008800000000001</c:v>
                </c:pt>
                <c:pt idx="240">
                  <c:v>17.079999999999998</c:v>
                </c:pt>
                <c:pt idx="241">
                  <c:v>17.151199999999999</c:v>
                </c:pt>
                <c:pt idx="242">
                  <c:v>17.222300000000001</c:v>
                </c:pt>
                <c:pt idx="243">
                  <c:v>17.293500000000002</c:v>
                </c:pt>
                <c:pt idx="244">
                  <c:v>17.364699999999999</c:v>
                </c:pt>
                <c:pt idx="245">
                  <c:v>17.4358</c:v>
                </c:pt>
                <c:pt idx="246">
                  <c:v>17.507000000000001</c:v>
                </c:pt>
                <c:pt idx="247">
                  <c:v>17.578199999999999</c:v>
                </c:pt>
                <c:pt idx="248">
                  <c:v>17.6493</c:v>
                </c:pt>
                <c:pt idx="249">
                  <c:v>17.720500000000001</c:v>
                </c:pt>
                <c:pt idx="250">
                  <c:v>17.791699999999999</c:v>
                </c:pt>
                <c:pt idx="251">
                  <c:v>17.8628</c:v>
                </c:pt>
                <c:pt idx="252">
                  <c:v>17.934000000000001</c:v>
                </c:pt>
                <c:pt idx="253">
                  <c:v>18.005199999999999</c:v>
                </c:pt>
                <c:pt idx="254">
                  <c:v>18.0763</c:v>
                </c:pt>
                <c:pt idx="255">
                  <c:v>18.147500000000001</c:v>
                </c:pt>
                <c:pt idx="256">
                  <c:v>18.218699999999998</c:v>
                </c:pt>
                <c:pt idx="257">
                  <c:v>18.2898</c:v>
                </c:pt>
                <c:pt idx="258">
                  <c:v>18.361000000000001</c:v>
                </c:pt>
                <c:pt idx="259">
                  <c:v>18.432200000000002</c:v>
                </c:pt>
                <c:pt idx="260">
                  <c:v>18.503299999999999</c:v>
                </c:pt>
                <c:pt idx="261">
                  <c:v>18.5745</c:v>
                </c:pt>
                <c:pt idx="262">
                  <c:v>18.645700000000001</c:v>
                </c:pt>
                <c:pt idx="263">
                  <c:v>18.716799999999999</c:v>
                </c:pt>
                <c:pt idx="264">
                  <c:v>18.788</c:v>
                </c:pt>
                <c:pt idx="265">
                  <c:v>18.859200000000001</c:v>
                </c:pt>
                <c:pt idx="266">
                  <c:v>18.930299999999999</c:v>
                </c:pt>
                <c:pt idx="267">
                  <c:v>19.0015</c:v>
                </c:pt>
                <c:pt idx="268">
                  <c:v>19.072700000000001</c:v>
                </c:pt>
                <c:pt idx="269">
                  <c:v>19.143799999999999</c:v>
                </c:pt>
                <c:pt idx="270">
                  <c:v>19.215</c:v>
                </c:pt>
                <c:pt idx="271">
                  <c:v>19.286200000000001</c:v>
                </c:pt>
                <c:pt idx="272">
                  <c:v>19.357299999999999</c:v>
                </c:pt>
                <c:pt idx="273">
                  <c:v>19.4285</c:v>
                </c:pt>
                <c:pt idx="274">
                  <c:v>19.499700000000001</c:v>
                </c:pt>
                <c:pt idx="275">
                  <c:v>19.570799999999998</c:v>
                </c:pt>
                <c:pt idx="276">
                  <c:v>19.641999999999999</c:v>
                </c:pt>
                <c:pt idx="277">
                  <c:v>19.713200000000001</c:v>
                </c:pt>
                <c:pt idx="278">
                  <c:v>19.784300000000002</c:v>
                </c:pt>
                <c:pt idx="279">
                  <c:v>19.855499999999999</c:v>
                </c:pt>
                <c:pt idx="280">
                  <c:v>19.9267</c:v>
                </c:pt>
                <c:pt idx="281">
                  <c:v>19.997800000000002</c:v>
                </c:pt>
                <c:pt idx="282">
                  <c:v>20.068999999999999</c:v>
                </c:pt>
                <c:pt idx="283">
                  <c:v>20.1402</c:v>
                </c:pt>
                <c:pt idx="284">
                  <c:v>20.211300000000001</c:v>
                </c:pt>
                <c:pt idx="285">
                  <c:v>20.282499999999999</c:v>
                </c:pt>
                <c:pt idx="286">
                  <c:v>20.3537</c:v>
                </c:pt>
                <c:pt idx="287">
                  <c:v>20.424800000000001</c:v>
                </c:pt>
                <c:pt idx="288">
                  <c:v>20.495999999999999</c:v>
                </c:pt>
                <c:pt idx="289">
                  <c:v>20.5672</c:v>
                </c:pt>
                <c:pt idx="290">
                  <c:v>20.638300000000001</c:v>
                </c:pt>
                <c:pt idx="291">
                  <c:v>20.709499999999998</c:v>
                </c:pt>
                <c:pt idx="292">
                  <c:v>20.7807</c:v>
                </c:pt>
                <c:pt idx="293">
                  <c:v>20.851800000000001</c:v>
                </c:pt>
                <c:pt idx="294">
                  <c:v>20.922999999999998</c:v>
                </c:pt>
                <c:pt idx="295">
                  <c:v>20.994199999999999</c:v>
                </c:pt>
                <c:pt idx="296">
                  <c:v>21.065300000000001</c:v>
                </c:pt>
                <c:pt idx="297">
                  <c:v>21.136500000000002</c:v>
                </c:pt>
                <c:pt idx="298">
                  <c:v>21.207699999999999</c:v>
                </c:pt>
                <c:pt idx="299">
                  <c:v>21.2788</c:v>
                </c:pt>
                <c:pt idx="300">
                  <c:v>21.35</c:v>
                </c:pt>
                <c:pt idx="301">
                  <c:v>21.421199999999999</c:v>
                </c:pt>
                <c:pt idx="302">
                  <c:v>21.4923</c:v>
                </c:pt>
                <c:pt idx="303">
                  <c:v>21.563500000000001</c:v>
                </c:pt>
                <c:pt idx="304">
                  <c:v>21.634699999999999</c:v>
                </c:pt>
                <c:pt idx="305">
                  <c:v>21.7058</c:v>
                </c:pt>
                <c:pt idx="306">
                  <c:v>21.777000000000001</c:v>
                </c:pt>
                <c:pt idx="307">
                  <c:v>21.848199999999999</c:v>
                </c:pt>
                <c:pt idx="308">
                  <c:v>21.9193</c:v>
                </c:pt>
                <c:pt idx="309">
                  <c:v>21.990500000000001</c:v>
                </c:pt>
                <c:pt idx="310">
                  <c:v>22.061699999999998</c:v>
                </c:pt>
                <c:pt idx="311">
                  <c:v>22.1328</c:v>
                </c:pt>
                <c:pt idx="312">
                  <c:v>22.204000000000001</c:v>
                </c:pt>
                <c:pt idx="313">
                  <c:v>22.275200000000002</c:v>
                </c:pt>
                <c:pt idx="314">
                  <c:v>22.346299999999999</c:v>
                </c:pt>
                <c:pt idx="315">
                  <c:v>22.4175</c:v>
                </c:pt>
                <c:pt idx="316">
                  <c:v>22.488700000000001</c:v>
                </c:pt>
                <c:pt idx="317">
                  <c:v>22.559799999999999</c:v>
                </c:pt>
                <c:pt idx="318">
                  <c:v>22.631</c:v>
                </c:pt>
                <c:pt idx="319">
                  <c:v>22.702200000000001</c:v>
                </c:pt>
                <c:pt idx="320">
                  <c:v>22.773299999999999</c:v>
                </c:pt>
                <c:pt idx="321">
                  <c:v>22.8445</c:v>
                </c:pt>
                <c:pt idx="322">
                  <c:v>22.915700000000001</c:v>
                </c:pt>
                <c:pt idx="323">
                  <c:v>22.986799999999999</c:v>
                </c:pt>
                <c:pt idx="324">
                  <c:v>23.058</c:v>
                </c:pt>
                <c:pt idx="325">
                  <c:v>23.129200000000001</c:v>
                </c:pt>
                <c:pt idx="326">
                  <c:v>23.200299999999999</c:v>
                </c:pt>
                <c:pt idx="327">
                  <c:v>23.2715</c:v>
                </c:pt>
                <c:pt idx="328">
                  <c:v>23.342700000000001</c:v>
                </c:pt>
                <c:pt idx="329">
                  <c:v>23.413799999999998</c:v>
                </c:pt>
                <c:pt idx="330">
                  <c:v>23.484999999999999</c:v>
                </c:pt>
                <c:pt idx="331">
                  <c:v>23.5562</c:v>
                </c:pt>
                <c:pt idx="332">
                  <c:v>23.627300000000002</c:v>
                </c:pt>
                <c:pt idx="333">
                  <c:v>23.698499999999999</c:v>
                </c:pt>
                <c:pt idx="334">
                  <c:v>23.7697</c:v>
                </c:pt>
                <c:pt idx="335">
                  <c:v>23.840800000000002</c:v>
                </c:pt>
                <c:pt idx="336">
                  <c:v>23.911999999999999</c:v>
                </c:pt>
                <c:pt idx="337">
                  <c:v>23.9832</c:v>
                </c:pt>
                <c:pt idx="338">
                  <c:v>24.054300000000001</c:v>
                </c:pt>
                <c:pt idx="339">
                  <c:v>24.125499999999999</c:v>
                </c:pt>
                <c:pt idx="340">
                  <c:v>24.1967</c:v>
                </c:pt>
                <c:pt idx="341">
                  <c:v>24.267800000000001</c:v>
                </c:pt>
                <c:pt idx="342">
                  <c:v>24.338999999999999</c:v>
                </c:pt>
                <c:pt idx="343">
                  <c:v>24.4102</c:v>
                </c:pt>
                <c:pt idx="344">
                  <c:v>24.481300000000001</c:v>
                </c:pt>
                <c:pt idx="345">
                  <c:v>24.552499999999998</c:v>
                </c:pt>
                <c:pt idx="346">
                  <c:v>24.623699999999999</c:v>
                </c:pt>
                <c:pt idx="347">
                  <c:v>24.694800000000001</c:v>
                </c:pt>
                <c:pt idx="348">
                  <c:v>24.765999999999998</c:v>
                </c:pt>
                <c:pt idx="349">
                  <c:v>24.837199999999999</c:v>
                </c:pt>
                <c:pt idx="350">
                  <c:v>24.908300000000001</c:v>
                </c:pt>
                <c:pt idx="351">
                  <c:v>24.979500000000002</c:v>
                </c:pt>
                <c:pt idx="352">
                  <c:v>25.050699999999999</c:v>
                </c:pt>
                <c:pt idx="353">
                  <c:v>25.1218</c:v>
                </c:pt>
                <c:pt idx="354">
                  <c:v>25.193000000000001</c:v>
                </c:pt>
                <c:pt idx="355">
                  <c:v>25.264199999999999</c:v>
                </c:pt>
                <c:pt idx="356">
                  <c:v>25.3353</c:v>
                </c:pt>
                <c:pt idx="357">
                  <c:v>25.406500000000001</c:v>
                </c:pt>
                <c:pt idx="358">
                  <c:v>25.477699999999999</c:v>
                </c:pt>
                <c:pt idx="359">
                  <c:v>25.5488</c:v>
                </c:pt>
                <c:pt idx="360">
                  <c:v>25.62</c:v>
                </c:pt>
                <c:pt idx="361">
                  <c:v>25.691199999999998</c:v>
                </c:pt>
                <c:pt idx="362">
                  <c:v>25.7623</c:v>
                </c:pt>
                <c:pt idx="363">
                  <c:v>25.833500000000001</c:v>
                </c:pt>
                <c:pt idx="364">
                  <c:v>25.904699999999998</c:v>
                </c:pt>
                <c:pt idx="365">
                  <c:v>25.9758</c:v>
                </c:pt>
                <c:pt idx="366">
                  <c:v>26.047000000000001</c:v>
                </c:pt>
                <c:pt idx="367">
                  <c:v>26.118200000000002</c:v>
                </c:pt>
                <c:pt idx="368">
                  <c:v>26.189299999999999</c:v>
                </c:pt>
                <c:pt idx="369">
                  <c:v>26.2605</c:v>
                </c:pt>
                <c:pt idx="370">
                  <c:v>26.331700000000001</c:v>
                </c:pt>
                <c:pt idx="371">
                  <c:v>26.402799999999999</c:v>
                </c:pt>
                <c:pt idx="372">
                  <c:v>26.474</c:v>
                </c:pt>
                <c:pt idx="373">
                  <c:v>26.545200000000001</c:v>
                </c:pt>
                <c:pt idx="374">
                  <c:v>26.616299999999999</c:v>
                </c:pt>
                <c:pt idx="375">
                  <c:v>26.6875</c:v>
                </c:pt>
                <c:pt idx="376">
                  <c:v>26.758700000000001</c:v>
                </c:pt>
                <c:pt idx="377">
                  <c:v>26.829799999999999</c:v>
                </c:pt>
                <c:pt idx="378">
                  <c:v>26.901</c:v>
                </c:pt>
                <c:pt idx="379">
                  <c:v>26.972200000000001</c:v>
                </c:pt>
                <c:pt idx="380">
                  <c:v>27.043299999999999</c:v>
                </c:pt>
                <c:pt idx="381">
                  <c:v>27.1145</c:v>
                </c:pt>
                <c:pt idx="382">
                  <c:v>27.185700000000001</c:v>
                </c:pt>
                <c:pt idx="383">
                  <c:v>27.256799999999998</c:v>
                </c:pt>
                <c:pt idx="384">
                  <c:v>27.327999999999999</c:v>
                </c:pt>
                <c:pt idx="385">
                  <c:v>27.3992</c:v>
                </c:pt>
                <c:pt idx="386">
                  <c:v>27.470300000000002</c:v>
                </c:pt>
                <c:pt idx="387">
                  <c:v>27.541499999999999</c:v>
                </c:pt>
                <c:pt idx="388">
                  <c:v>27.6127</c:v>
                </c:pt>
                <c:pt idx="389">
                  <c:v>27.683800000000002</c:v>
                </c:pt>
                <c:pt idx="390">
                  <c:v>27.754999999999999</c:v>
                </c:pt>
                <c:pt idx="391">
                  <c:v>27.8262</c:v>
                </c:pt>
                <c:pt idx="392">
                  <c:v>27.897300000000001</c:v>
                </c:pt>
                <c:pt idx="393">
                  <c:v>27.968499999999999</c:v>
                </c:pt>
                <c:pt idx="394">
                  <c:v>28.0397</c:v>
                </c:pt>
                <c:pt idx="395">
                  <c:v>28.110800000000001</c:v>
                </c:pt>
                <c:pt idx="396">
                  <c:v>28.181999999999999</c:v>
                </c:pt>
                <c:pt idx="397">
                  <c:v>28.2532</c:v>
                </c:pt>
                <c:pt idx="398">
                  <c:v>28.324300000000001</c:v>
                </c:pt>
                <c:pt idx="399">
                  <c:v>28.395499999999998</c:v>
                </c:pt>
                <c:pt idx="400">
                  <c:v>28.466699999999999</c:v>
                </c:pt>
                <c:pt idx="401">
                  <c:v>28.537800000000001</c:v>
                </c:pt>
                <c:pt idx="402">
                  <c:v>28.609000000000002</c:v>
                </c:pt>
                <c:pt idx="403">
                  <c:v>28.680199999999999</c:v>
                </c:pt>
                <c:pt idx="404">
                  <c:v>28.751300000000001</c:v>
                </c:pt>
                <c:pt idx="405">
                  <c:v>28.822500000000002</c:v>
                </c:pt>
                <c:pt idx="406">
                  <c:v>28.893699999999999</c:v>
                </c:pt>
                <c:pt idx="407">
                  <c:v>28.9648</c:v>
                </c:pt>
                <c:pt idx="408">
                  <c:v>29.036000000000001</c:v>
                </c:pt>
                <c:pt idx="409">
                  <c:v>29.107199999999999</c:v>
                </c:pt>
                <c:pt idx="410">
                  <c:v>29.1783</c:v>
                </c:pt>
                <c:pt idx="411">
                  <c:v>29.249500000000001</c:v>
                </c:pt>
                <c:pt idx="412">
                  <c:v>29.320699999999999</c:v>
                </c:pt>
                <c:pt idx="413">
                  <c:v>29.3918</c:v>
                </c:pt>
                <c:pt idx="414">
                  <c:v>29.463000000000001</c:v>
                </c:pt>
                <c:pt idx="415">
                  <c:v>29.534199999999998</c:v>
                </c:pt>
                <c:pt idx="416">
                  <c:v>29.6053</c:v>
                </c:pt>
                <c:pt idx="417">
                  <c:v>29.676500000000001</c:v>
                </c:pt>
                <c:pt idx="418">
                  <c:v>29.747699999999998</c:v>
                </c:pt>
                <c:pt idx="419">
                  <c:v>29.8188</c:v>
                </c:pt>
                <c:pt idx="420">
                  <c:v>29.89</c:v>
                </c:pt>
                <c:pt idx="421">
                  <c:v>29.961200000000002</c:v>
                </c:pt>
                <c:pt idx="422">
                  <c:v>30.032299999999999</c:v>
                </c:pt>
                <c:pt idx="423">
                  <c:v>30.1035</c:v>
                </c:pt>
                <c:pt idx="424">
                  <c:v>30.174700000000001</c:v>
                </c:pt>
                <c:pt idx="425">
                  <c:v>30.245799999999999</c:v>
                </c:pt>
                <c:pt idx="426">
                  <c:v>30.317</c:v>
                </c:pt>
                <c:pt idx="427">
                  <c:v>30.388200000000001</c:v>
                </c:pt>
                <c:pt idx="428">
                  <c:v>30.459299999999999</c:v>
                </c:pt>
                <c:pt idx="429">
                  <c:v>30.5305</c:v>
                </c:pt>
                <c:pt idx="430">
                  <c:v>30.601700000000001</c:v>
                </c:pt>
                <c:pt idx="431">
                  <c:v>30.672799999999999</c:v>
                </c:pt>
                <c:pt idx="432">
                  <c:v>30.744</c:v>
                </c:pt>
                <c:pt idx="433">
                  <c:v>30.815200000000001</c:v>
                </c:pt>
                <c:pt idx="434">
                  <c:v>30.886299999999999</c:v>
                </c:pt>
                <c:pt idx="435">
                  <c:v>30.9575</c:v>
                </c:pt>
                <c:pt idx="436">
                  <c:v>31.028700000000001</c:v>
                </c:pt>
                <c:pt idx="437">
                  <c:v>31.099799999999998</c:v>
                </c:pt>
                <c:pt idx="438">
                  <c:v>31.170999999999999</c:v>
                </c:pt>
                <c:pt idx="439">
                  <c:v>31.2422</c:v>
                </c:pt>
                <c:pt idx="440">
                  <c:v>31.313300000000002</c:v>
                </c:pt>
                <c:pt idx="441">
                  <c:v>31.384499999999999</c:v>
                </c:pt>
                <c:pt idx="442">
                  <c:v>31.4557</c:v>
                </c:pt>
                <c:pt idx="443">
                  <c:v>31.526800000000001</c:v>
                </c:pt>
                <c:pt idx="444">
                  <c:v>31.597999999999999</c:v>
                </c:pt>
                <c:pt idx="445">
                  <c:v>31.6692</c:v>
                </c:pt>
                <c:pt idx="446">
                  <c:v>31.740300000000001</c:v>
                </c:pt>
                <c:pt idx="447">
                  <c:v>31.811499999999999</c:v>
                </c:pt>
                <c:pt idx="448">
                  <c:v>31.8827</c:v>
                </c:pt>
                <c:pt idx="449">
                  <c:v>31.953800000000001</c:v>
                </c:pt>
                <c:pt idx="450">
                  <c:v>32.024999999999999</c:v>
                </c:pt>
                <c:pt idx="451">
                  <c:v>32.096200000000003</c:v>
                </c:pt>
                <c:pt idx="452">
                  <c:v>32.167299999999997</c:v>
                </c:pt>
                <c:pt idx="453">
                  <c:v>32.238500000000002</c:v>
                </c:pt>
                <c:pt idx="454">
                  <c:v>32.309699999999999</c:v>
                </c:pt>
                <c:pt idx="455">
                  <c:v>32.380800000000001</c:v>
                </c:pt>
                <c:pt idx="456">
                  <c:v>32.451999999999998</c:v>
                </c:pt>
                <c:pt idx="457">
                  <c:v>32.523200000000003</c:v>
                </c:pt>
                <c:pt idx="458">
                  <c:v>32.594299999999997</c:v>
                </c:pt>
                <c:pt idx="459">
                  <c:v>32.665500000000002</c:v>
                </c:pt>
                <c:pt idx="460">
                  <c:v>32.736699999999999</c:v>
                </c:pt>
                <c:pt idx="461">
                  <c:v>32.8078</c:v>
                </c:pt>
                <c:pt idx="462">
                  <c:v>32.878999999999998</c:v>
                </c:pt>
                <c:pt idx="463">
                  <c:v>32.950200000000002</c:v>
                </c:pt>
                <c:pt idx="464">
                  <c:v>33.021299999999997</c:v>
                </c:pt>
                <c:pt idx="465">
                  <c:v>33.092500000000001</c:v>
                </c:pt>
                <c:pt idx="466">
                  <c:v>33.163699999999999</c:v>
                </c:pt>
                <c:pt idx="467">
                  <c:v>33.2348</c:v>
                </c:pt>
                <c:pt idx="468">
                  <c:v>33.305999999999997</c:v>
                </c:pt>
                <c:pt idx="469">
                  <c:v>33.377200000000002</c:v>
                </c:pt>
                <c:pt idx="470">
                  <c:v>33.448300000000003</c:v>
                </c:pt>
                <c:pt idx="471">
                  <c:v>33.519500000000001</c:v>
                </c:pt>
                <c:pt idx="472">
                  <c:v>33.590699999999998</c:v>
                </c:pt>
                <c:pt idx="473">
                  <c:v>33.661799999999999</c:v>
                </c:pt>
                <c:pt idx="474">
                  <c:v>33.732999999999997</c:v>
                </c:pt>
                <c:pt idx="475">
                  <c:v>33.804200000000002</c:v>
                </c:pt>
                <c:pt idx="476">
                  <c:v>33.875300000000003</c:v>
                </c:pt>
                <c:pt idx="477">
                  <c:v>33.9465</c:v>
                </c:pt>
                <c:pt idx="478">
                  <c:v>34.017699999999998</c:v>
                </c:pt>
                <c:pt idx="479">
                  <c:v>34.088799999999999</c:v>
                </c:pt>
                <c:pt idx="480">
                  <c:v>34.159999999999997</c:v>
                </c:pt>
                <c:pt idx="481">
                  <c:v>34.231200000000001</c:v>
                </c:pt>
                <c:pt idx="482">
                  <c:v>34.302300000000002</c:v>
                </c:pt>
                <c:pt idx="483">
                  <c:v>34.3735</c:v>
                </c:pt>
                <c:pt idx="484">
                  <c:v>34.444699999999997</c:v>
                </c:pt>
                <c:pt idx="485">
                  <c:v>34.515799999999999</c:v>
                </c:pt>
                <c:pt idx="486">
                  <c:v>34.587000000000003</c:v>
                </c:pt>
                <c:pt idx="487">
                  <c:v>34.658200000000001</c:v>
                </c:pt>
                <c:pt idx="488">
                  <c:v>34.729300000000002</c:v>
                </c:pt>
                <c:pt idx="489">
                  <c:v>34.8005</c:v>
                </c:pt>
                <c:pt idx="490">
                  <c:v>34.871699999999997</c:v>
                </c:pt>
                <c:pt idx="491">
                  <c:v>34.942799999999998</c:v>
                </c:pt>
                <c:pt idx="492">
                  <c:v>35.014000000000003</c:v>
                </c:pt>
                <c:pt idx="493">
                  <c:v>35.0852</c:v>
                </c:pt>
                <c:pt idx="494">
                  <c:v>35.156300000000002</c:v>
                </c:pt>
                <c:pt idx="495">
                  <c:v>35.227499999999999</c:v>
                </c:pt>
                <c:pt idx="496">
                  <c:v>35.298699999999997</c:v>
                </c:pt>
                <c:pt idx="497">
                  <c:v>35.369799999999998</c:v>
                </c:pt>
                <c:pt idx="498">
                  <c:v>35.441000000000003</c:v>
                </c:pt>
                <c:pt idx="499">
                  <c:v>35.5122</c:v>
                </c:pt>
                <c:pt idx="500">
                  <c:v>35.583300000000001</c:v>
                </c:pt>
                <c:pt idx="501">
                  <c:v>35.654499999999999</c:v>
                </c:pt>
                <c:pt idx="502">
                  <c:v>35.725700000000003</c:v>
                </c:pt>
                <c:pt idx="503">
                  <c:v>35.796799999999998</c:v>
                </c:pt>
                <c:pt idx="504">
                  <c:v>35.868000000000002</c:v>
                </c:pt>
                <c:pt idx="505">
                  <c:v>35.9392</c:v>
                </c:pt>
                <c:pt idx="506">
                  <c:v>36.010300000000001</c:v>
                </c:pt>
                <c:pt idx="507">
                  <c:v>36.081499999999998</c:v>
                </c:pt>
                <c:pt idx="508">
                  <c:v>36.152700000000003</c:v>
                </c:pt>
                <c:pt idx="509">
                  <c:v>36.223799999999997</c:v>
                </c:pt>
                <c:pt idx="510">
                  <c:v>36.295000000000002</c:v>
                </c:pt>
                <c:pt idx="511">
                  <c:v>36.366199999999999</c:v>
                </c:pt>
                <c:pt idx="512">
                  <c:v>36.4373</c:v>
                </c:pt>
                <c:pt idx="513">
                  <c:v>36.508499999999998</c:v>
                </c:pt>
                <c:pt idx="514">
                  <c:v>36.579700000000003</c:v>
                </c:pt>
                <c:pt idx="515">
                  <c:v>36.650799999999997</c:v>
                </c:pt>
                <c:pt idx="516">
                  <c:v>36.722000000000001</c:v>
                </c:pt>
                <c:pt idx="517">
                  <c:v>36.793199999999999</c:v>
                </c:pt>
                <c:pt idx="518">
                  <c:v>36.8643</c:v>
                </c:pt>
                <c:pt idx="519">
                  <c:v>36.935499999999998</c:v>
                </c:pt>
                <c:pt idx="520">
                  <c:v>37.006700000000002</c:v>
                </c:pt>
                <c:pt idx="521">
                  <c:v>37.077800000000003</c:v>
                </c:pt>
                <c:pt idx="522">
                  <c:v>37.149000000000001</c:v>
                </c:pt>
                <c:pt idx="523">
                  <c:v>37.220199999999998</c:v>
                </c:pt>
                <c:pt idx="524">
                  <c:v>37.2913</c:v>
                </c:pt>
                <c:pt idx="525">
                  <c:v>37.362499999999997</c:v>
                </c:pt>
                <c:pt idx="526">
                  <c:v>37.433700000000002</c:v>
                </c:pt>
                <c:pt idx="527">
                  <c:v>37.504800000000003</c:v>
                </c:pt>
                <c:pt idx="528">
                  <c:v>37.576000000000001</c:v>
                </c:pt>
                <c:pt idx="529">
                  <c:v>37.647199999999998</c:v>
                </c:pt>
                <c:pt idx="530">
                  <c:v>37.718299999999999</c:v>
                </c:pt>
                <c:pt idx="531">
                  <c:v>37.789499999999997</c:v>
                </c:pt>
                <c:pt idx="532">
                  <c:v>37.860700000000001</c:v>
                </c:pt>
                <c:pt idx="533">
                  <c:v>37.931800000000003</c:v>
                </c:pt>
                <c:pt idx="534">
                  <c:v>38.003</c:v>
                </c:pt>
                <c:pt idx="535">
                  <c:v>38.074199999999998</c:v>
                </c:pt>
                <c:pt idx="536">
                  <c:v>38.145299999999999</c:v>
                </c:pt>
                <c:pt idx="537">
                  <c:v>38.216500000000003</c:v>
                </c:pt>
                <c:pt idx="538">
                  <c:v>38.287700000000001</c:v>
                </c:pt>
                <c:pt idx="539">
                  <c:v>38.358800000000002</c:v>
                </c:pt>
                <c:pt idx="540">
                  <c:v>38.43</c:v>
                </c:pt>
                <c:pt idx="541">
                  <c:v>38.501199999999997</c:v>
                </c:pt>
                <c:pt idx="542">
                  <c:v>38.572299999999998</c:v>
                </c:pt>
                <c:pt idx="543">
                  <c:v>38.643500000000003</c:v>
                </c:pt>
                <c:pt idx="544">
                  <c:v>38.714700000000001</c:v>
                </c:pt>
                <c:pt idx="545">
                  <c:v>38.785800000000002</c:v>
                </c:pt>
                <c:pt idx="546">
                  <c:v>38.856999999999999</c:v>
                </c:pt>
                <c:pt idx="547">
                  <c:v>38.928199999999997</c:v>
                </c:pt>
                <c:pt idx="548">
                  <c:v>38.999299999999998</c:v>
                </c:pt>
                <c:pt idx="549">
                  <c:v>39.070500000000003</c:v>
                </c:pt>
                <c:pt idx="550">
                  <c:v>39.1417</c:v>
                </c:pt>
                <c:pt idx="551">
                  <c:v>39.212800000000001</c:v>
                </c:pt>
                <c:pt idx="552">
                  <c:v>39.283999999999999</c:v>
                </c:pt>
                <c:pt idx="553">
                  <c:v>39.355200000000004</c:v>
                </c:pt>
                <c:pt idx="554">
                  <c:v>39.426299999999998</c:v>
                </c:pt>
                <c:pt idx="555">
                  <c:v>39.497500000000002</c:v>
                </c:pt>
                <c:pt idx="556">
                  <c:v>39.5687</c:v>
                </c:pt>
                <c:pt idx="557">
                  <c:v>39.639800000000001</c:v>
                </c:pt>
                <c:pt idx="558">
                  <c:v>39.710999999999999</c:v>
                </c:pt>
                <c:pt idx="559">
                  <c:v>39.782200000000003</c:v>
                </c:pt>
                <c:pt idx="560">
                  <c:v>39.853299999999997</c:v>
                </c:pt>
                <c:pt idx="561">
                  <c:v>39.924500000000002</c:v>
                </c:pt>
                <c:pt idx="562">
                  <c:v>39.995699999999999</c:v>
                </c:pt>
                <c:pt idx="563">
                  <c:v>40.066800000000001</c:v>
                </c:pt>
                <c:pt idx="564">
                  <c:v>40.137999999999998</c:v>
                </c:pt>
                <c:pt idx="565">
                  <c:v>40.209200000000003</c:v>
                </c:pt>
                <c:pt idx="566">
                  <c:v>40.280299999999997</c:v>
                </c:pt>
                <c:pt idx="567">
                  <c:v>40.351500000000001</c:v>
                </c:pt>
                <c:pt idx="568">
                  <c:v>40.422699999999999</c:v>
                </c:pt>
                <c:pt idx="569">
                  <c:v>40.4938</c:v>
                </c:pt>
                <c:pt idx="570">
                  <c:v>40.564999999999998</c:v>
                </c:pt>
                <c:pt idx="571">
                  <c:v>40.636200000000002</c:v>
                </c:pt>
                <c:pt idx="572">
                  <c:v>40.707299999999996</c:v>
                </c:pt>
                <c:pt idx="573">
                  <c:v>40.778500000000001</c:v>
                </c:pt>
              </c:numCache>
            </c:numRef>
          </c:xVal>
          <c:yVal>
            <c:numRef>
              <c:f>Sheet1!$D$6:$D$579</c:f>
              <c:numCache>
                <c:formatCode>General</c:formatCode>
                <c:ptCount val="574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5.6986299999999997E-2</c:v>
                </c:pt>
                <c:pt idx="243">
                  <c:v>0.14266899999999999</c:v>
                </c:pt>
                <c:pt idx="244">
                  <c:v>0.22834399999999999</c:v>
                </c:pt>
                <c:pt idx="245">
                  <c:v>0.31402999999999998</c:v>
                </c:pt>
                <c:pt idx="246">
                  <c:v>0.39971600000000002</c:v>
                </c:pt>
                <c:pt idx="247">
                  <c:v>0.485402</c:v>
                </c:pt>
                <c:pt idx="248">
                  <c:v>0.57109799999999999</c:v>
                </c:pt>
                <c:pt idx="249">
                  <c:v>0.65678400000000003</c:v>
                </c:pt>
                <c:pt idx="250">
                  <c:v>0.74245899999999998</c:v>
                </c:pt>
                <c:pt idx="251">
                  <c:v>0.82815499999999997</c:v>
                </c:pt>
                <c:pt idx="252">
                  <c:v>0.91384100000000001</c:v>
                </c:pt>
                <c:pt idx="253">
                  <c:v>0.99952700000000005</c:v>
                </c:pt>
                <c:pt idx="254">
                  <c:v>1.0851999999999999</c:v>
                </c:pt>
                <c:pt idx="255">
                  <c:v>1.17089</c:v>
                </c:pt>
                <c:pt idx="256">
                  <c:v>1.25658</c:v>
                </c:pt>
                <c:pt idx="257">
                  <c:v>1.34226</c:v>
                </c:pt>
                <c:pt idx="258">
                  <c:v>1.4279599999999999</c:v>
                </c:pt>
                <c:pt idx="259">
                  <c:v>1.5136099999999999</c:v>
                </c:pt>
                <c:pt idx="260">
                  <c:v>1.5993299999999999</c:v>
                </c:pt>
                <c:pt idx="261">
                  <c:v>1.6850099999999999</c:v>
                </c:pt>
                <c:pt idx="262">
                  <c:v>1.7706900000000001</c:v>
                </c:pt>
                <c:pt idx="263">
                  <c:v>1.85639</c:v>
                </c:pt>
                <c:pt idx="264">
                  <c:v>1.9420599999999999</c:v>
                </c:pt>
                <c:pt idx="265">
                  <c:v>2.0277599999999998</c:v>
                </c:pt>
                <c:pt idx="266">
                  <c:v>2.1134400000000002</c:v>
                </c:pt>
                <c:pt idx="267">
                  <c:v>2.1991200000000002</c:v>
                </c:pt>
                <c:pt idx="268">
                  <c:v>2.2694899999999998</c:v>
                </c:pt>
                <c:pt idx="269">
                  <c:v>2.2479300000000002</c:v>
                </c:pt>
                <c:pt idx="270">
                  <c:v>2.2263600000000001</c:v>
                </c:pt>
                <c:pt idx="271">
                  <c:v>2.2048000000000001</c:v>
                </c:pt>
                <c:pt idx="272">
                  <c:v>2.07281</c:v>
                </c:pt>
                <c:pt idx="273">
                  <c:v>1.5496799999999999</c:v>
                </c:pt>
                <c:pt idx="274">
                  <c:v>1.02657</c:v>
                </c:pt>
                <c:pt idx="275">
                  <c:v>0.50340600000000002</c:v>
                </c:pt>
                <c:pt idx="276">
                  <c:v>0.12553300000000001</c:v>
                </c:pt>
                <c:pt idx="277">
                  <c:v>9.0847600000000001E-2</c:v>
                </c:pt>
                <c:pt idx="278">
                  <c:v>5.6245499999999997E-2</c:v>
                </c:pt>
                <c:pt idx="279">
                  <c:v>2.1639200000000001E-2</c:v>
                </c:pt>
                <c:pt idx="280">
                  <c:v>-0.103783</c:v>
                </c:pt>
                <c:pt idx="281">
                  <c:v>-0.38076700000000002</c:v>
                </c:pt>
                <c:pt idx="282">
                  <c:v>-0.65782200000000002</c:v>
                </c:pt>
                <c:pt idx="283">
                  <c:v>-0.93481000000000003</c:v>
                </c:pt>
                <c:pt idx="284">
                  <c:v>-1.21183</c:v>
                </c:pt>
                <c:pt idx="285">
                  <c:v>-1.4480299999999999</c:v>
                </c:pt>
                <c:pt idx="286">
                  <c:v>-1.63557</c:v>
                </c:pt>
                <c:pt idx="287">
                  <c:v>-1.8231200000000001</c:v>
                </c:pt>
                <c:pt idx="288">
                  <c:v>-2.0106999999999999</c:v>
                </c:pt>
                <c:pt idx="289">
                  <c:v>-2.1982300000000001</c:v>
                </c:pt>
                <c:pt idx="290">
                  <c:v>-2.2734299999999998</c:v>
                </c:pt>
                <c:pt idx="291">
                  <c:v>-2.2523900000000001</c:v>
                </c:pt>
                <c:pt idx="292">
                  <c:v>-2.2313200000000002</c:v>
                </c:pt>
                <c:pt idx="293">
                  <c:v>-2.2102599999999999</c:v>
                </c:pt>
                <c:pt idx="294">
                  <c:v>-2.1892</c:v>
                </c:pt>
                <c:pt idx="295">
                  <c:v>-2.20139</c:v>
                </c:pt>
                <c:pt idx="296">
                  <c:v>-2.2339199999999999</c:v>
                </c:pt>
                <c:pt idx="297">
                  <c:v>-2.2664499999999999</c:v>
                </c:pt>
                <c:pt idx="298">
                  <c:v>-2.2989799999999998</c:v>
                </c:pt>
                <c:pt idx="299">
                  <c:v>-2.3315199999999998</c:v>
                </c:pt>
                <c:pt idx="300">
                  <c:v>-2.1696900000000001</c:v>
                </c:pt>
                <c:pt idx="301">
                  <c:v>-1.92561</c:v>
                </c:pt>
                <c:pt idx="302">
                  <c:v>-1.68146</c:v>
                </c:pt>
                <c:pt idx="303">
                  <c:v>-1.4373400000000001</c:v>
                </c:pt>
                <c:pt idx="304">
                  <c:v>-1.1932499999999999</c:v>
                </c:pt>
                <c:pt idx="305">
                  <c:v>-0.95866499999999999</c:v>
                </c:pt>
                <c:pt idx="306">
                  <c:v>-0.72677099999999994</c:v>
                </c:pt>
                <c:pt idx="307">
                  <c:v>-0.49482100000000001</c:v>
                </c:pt>
                <c:pt idx="308">
                  <c:v>-0.26292700000000002</c:v>
                </c:pt>
                <c:pt idx="309">
                  <c:v>-3.1005000000000001E-2</c:v>
                </c:pt>
                <c:pt idx="310">
                  <c:v>0.233041</c:v>
                </c:pt>
                <c:pt idx="311">
                  <c:v>0.478244</c:v>
                </c:pt>
                <c:pt idx="312">
                  <c:v>0.71569400000000005</c:v>
                </c:pt>
                <c:pt idx="313">
                  <c:v>0.94222499999999998</c:v>
                </c:pt>
                <c:pt idx="314">
                  <c:v>1.1606300000000001</c:v>
                </c:pt>
                <c:pt idx="315">
                  <c:v>1.2392099999999999</c:v>
                </c:pt>
                <c:pt idx="316">
                  <c:v>1.3374200000000001</c:v>
                </c:pt>
                <c:pt idx="317">
                  <c:v>1.4149099999999999</c:v>
                </c:pt>
                <c:pt idx="318">
                  <c:v>1.4538899999999999</c:v>
                </c:pt>
                <c:pt idx="319">
                  <c:v>1.4668399999999999</c:v>
                </c:pt>
                <c:pt idx="320">
                  <c:v>1.27996</c:v>
                </c:pt>
                <c:pt idx="321">
                  <c:v>1.13826</c:v>
                </c:pt>
                <c:pt idx="322">
                  <c:v>1.0340199999999999</c:v>
                </c:pt>
                <c:pt idx="323">
                  <c:v>0.91929499999999997</c:v>
                </c:pt>
                <c:pt idx="324">
                  <c:v>0.76158999999999999</c:v>
                </c:pt>
                <c:pt idx="325">
                  <c:v>0.56435500000000005</c:v>
                </c:pt>
                <c:pt idx="326">
                  <c:v>0.40475299999999997</c:v>
                </c:pt>
                <c:pt idx="327">
                  <c:v>0.276476</c:v>
                </c:pt>
                <c:pt idx="328">
                  <c:v>0.14190900000000001</c:v>
                </c:pt>
                <c:pt idx="329" formatCode="0.00E+00">
                  <c:v>3.9809099999999999E-4</c:v>
                </c:pt>
                <c:pt idx="330">
                  <c:v>-0.103157</c:v>
                </c:pt>
                <c:pt idx="331">
                  <c:v>-0.19898099999999999</c:v>
                </c:pt>
                <c:pt idx="332">
                  <c:v>-0.27023599999999998</c:v>
                </c:pt>
                <c:pt idx="333">
                  <c:v>-0.33443499999999998</c:v>
                </c:pt>
                <c:pt idx="334">
                  <c:v>-0.36793300000000001</c:v>
                </c:pt>
                <c:pt idx="335">
                  <c:v>-0.28721200000000002</c:v>
                </c:pt>
                <c:pt idx="336">
                  <c:v>-0.210873</c:v>
                </c:pt>
                <c:pt idx="337">
                  <c:v>-0.14150399999999999</c:v>
                </c:pt>
                <c:pt idx="338">
                  <c:v>-7.3258900000000002E-2</c:v>
                </c:pt>
                <c:pt idx="339">
                  <c:v>5.20037E-2</c:v>
                </c:pt>
                <c:pt idx="340">
                  <c:v>0.26477800000000001</c:v>
                </c:pt>
                <c:pt idx="341">
                  <c:v>0.46182400000000001</c:v>
                </c:pt>
                <c:pt idx="342">
                  <c:v>0.64950699999999995</c:v>
                </c:pt>
                <c:pt idx="343">
                  <c:v>0.83714200000000005</c:v>
                </c:pt>
                <c:pt idx="344">
                  <c:v>1.00359</c:v>
                </c:pt>
                <c:pt idx="345">
                  <c:v>1.14723</c:v>
                </c:pt>
                <c:pt idx="346">
                  <c:v>1.29193</c:v>
                </c:pt>
                <c:pt idx="347">
                  <c:v>1.42452</c:v>
                </c:pt>
                <c:pt idx="348">
                  <c:v>1.54495</c:v>
                </c:pt>
                <c:pt idx="349">
                  <c:v>1.6151500000000001</c:v>
                </c:pt>
                <c:pt idx="350">
                  <c:v>1.65812</c:v>
                </c:pt>
                <c:pt idx="351">
                  <c:v>1.72946</c:v>
                </c:pt>
                <c:pt idx="352">
                  <c:v>1.79999</c:v>
                </c:pt>
                <c:pt idx="353">
                  <c:v>1.8330200000000001</c:v>
                </c:pt>
                <c:pt idx="354">
                  <c:v>1.76603</c:v>
                </c:pt>
                <c:pt idx="355">
                  <c:v>1.6738900000000001</c:v>
                </c:pt>
                <c:pt idx="356">
                  <c:v>1.6215999999999999</c:v>
                </c:pt>
                <c:pt idx="357">
                  <c:v>1.5871500000000001</c:v>
                </c:pt>
                <c:pt idx="358">
                  <c:v>1.544</c:v>
                </c:pt>
                <c:pt idx="359">
                  <c:v>1.4654</c:v>
                </c:pt>
                <c:pt idx="360">
                  <c:v>1.38117</c:v>
                </c:pt>
                <c:pt idx="361">
                  <c:v>1.30837</c:v>
                </c:pt>
                <c:pt idx="362">
                  <c:v>1.2315400000000001</c:v>
                </c:pt>
                <c:pt idx="363">
                  <c:v>1.1523600000000001</c:v>
                </c:pt>
                <c:pt idx="364">
                  <c:v>0.96973399999999998</c:v>
                </c:pt>
                <c:pt idx="365">
                  <c:v>0.74659299999999995</c:v>
                </c:pt>
                <c:pt idx="366">
                  <c:v>0.50776600000000005</c:v>
                </c:pt>
                <c:pt idx="367">
                  <c:v>0.27215299999999998</c:v>
                </c:pt>
                <c:pt idx="368">
                  <c:v>3.2612500000000003E-2</c:v>
                </c:pt>
                <c:pt idx="369">
                  <c:v>0.107237</c:v>
                </c:pt>
                <c:pt idx="370">
                  <c:v>0.23630999999999999</c:v>
                </c:pt>
                <c:pt idx="371">
                  <c:v>0.35823300000000002</c:v>
                </c:pt>
                <c:pt idx="372">
                  <c:v>0.469528</c:v>
                </c:pt>
                <c:pt idx="373">
                  <c:v>0.59402200000000005</c:v>
                </c:pt>
                <c:pt idx="374">
                  <c:v>0.61201700000000003</c:v>
                </c:pt>
                <c:pt idx="375">
                  <c:v>0.60628899999999997</c:v>
                </c:pt>
                <c:pt idx="376">
                  <c:v>0.57328400000000002</c:v>
                </c:pt>
                <c:pt idx="377">
                  <c:v>0.52898999999999996</c:v>
                </c:pt>
                <c:pt idx="378">
                  <c:v>0.49818899999999999</c:v>
                </c:pt>
                <c:pt idx="379">
                  <c:v>0.40403099999999997</c:v>
                </c:pt>
                <c:pt idx="380">
                  <c:v>0.32844099999999998</c:v>
                </c:pt>
                <c:pt idx="381">
                  <c:v>0.249219</c:v>
                </c:pt>
                <c:pt idx="382">
                  <c:v>0.156134</c:v>
                </c:pt>
                <c:pt idx="383">
                  <c:v>5.6934400000000003E-2</c:v>
                </c:pt>
                <c:pt idx="384">
                  <c:v>4.6350599999999999E-2</c:v>
                </c:pt>
                <c:pt idx="385">
                  <c:v>6.3639299999999996E-2</c:v>
                </c:pt>
                <c:pt idx="386">
                  <c:v>0.106237</c:v>
                </c:pt>
                <c:pt idx="387">
                  <c:v>0.15679399999999999</c:v>
                </c:pt>
                <c:pt idx="388">
                  <c:v>0.18548500000000001</c:v>
                </c:pt>
                <c:pt idx="389">
                  <c:v>0.123034</c:v>
                </c:pt>
                <c:pt idx="390">
                  <c:v>5.6031999999999998E-2</c:v>
                </c:pt>
                <c:pt idx="391" formatCode="0.00E+00">
                  <c:v>-5.7306299999999996E-3</c:v>
                </c:pt>
                <c:pt idx="392">
                  <c:v>-7.50551E-2</c:v>
                </c:pt>
                <c:pt idx="393">
                  <c:v>-0.12557599999999999</c:v>
                </c:pt>
                <c:pt idx="394">
                  <c:v>-9.2643699999999995E-2</c:v>
                </c:pt>
                <c:pt idx="395">
                  <c:v>-6.1747200000000002E-2</c:v>
                </c:pt>
                <c:pt idx="396">
                  <c:v>-4.7828700000000002E-2</c:v>
                </c:pt>
                <c:pt idx="397">
                  <c:v>-2.8512300000000001E-2</c:v>
                </c:pt>
                <c:pt idx="398">
                  <c:v>2.91282E-2</c:v>
                </c:pt>
                <c:pt idx="399">
                  <c:v>0.140542</c:v>
                </c:pt>
                <c:pt idx="400">
                  <c:v>0.25652999999999998</c:v>
                </c:pt>
                <c:pt idx="401">
                  <c:v>0.37516899999999997</c:v>
                </c:pt>
                <c:pt idx="402">
                  <c:v>0.46005400000000002</c:v>
                </c:pt>
                <c:pt idx="403">
                  <c:v>0.54184699999999997</c:v>
                </c:pt>
                <c:pt idx="404">
                  <c:v>0.65415800000000002</c:v>
                </c:pt>
                <c:pt idx="405">
                  <c:v>0.759212</c:v>
                </c:pt>
                <c:pt idx="406">
                  <c:v>0.85237799999999997</c:v>
                </c:pt>
                <c:pt idx="407">
                  <c:v>0.96010399999999996</c:v>
                </c:pt>
                <c:pt idx="408">
                  <c:v>1.02919</c:v>
                </c:pt>
                <c:pt idx="409">
                  <c:v>1.0619799999999999</c:v>
                </c:pt>
                <c:pt idx="410">
                  <c:v>1.0978699999999999</c:v>
                </c:pt>
                <c:pt idx="411">
                  <c:v>1.1001000000000001</c:v>
                </c:pt>
                <c:pt idx="412">
                  <c:v>1.08134</c:v>
                </c:pt>
                <c:pt idx="413">
                  <c:v>1.0327</c:v>
                </c:pt>
                <c:pt idx="414">
                  <c:v>0.98932699999999996</c:v>
                </c:pt>
                <c:pt idx="415">
                  <c:v>0.980657</c:v>
                </c:pt>
                <c:pt idx="416">
                  <c:v>0.96595500000000001</c:v>
                </c:pt>
                <c:pt idx="417">
                  <c:v>0.907412</c:v>
                </c:pt>
                <c:pt idx="418">
                  <c:v>0.80904500000000001</c:v>
                </c:pt>
                <c:pt idx="419">
                  <c:v>0.72021500000000005</c:v>
                </c:pt>
                <c:pt idx="420">
                  <c:v>0.65002700000000002</c:v>
                </c:pt>
                <c:pt idx="421">
                  <c:v>0.58932700000000005</c:v>
                </c:pt>
                <c:pt idx="422">
                  <c:v>0.53617899999999996</c:v>
                </c:pt>
                <c:pt idx="423">
                  <c:v>0.46198899999999998</c:v>
                </c:pt>
                <c:pt idx="424">
                  <c:v>0.36318099999999998</c:v>
                </c:pt>
                <c:pt idx="425">
                  <c:v>0.24154700000000001</c:v>
                </c:pt>
                <c:pt idx="426">
                  <c:v>0.122794</c:v>
                </c:pt>
                <c:pt idx="427" formatCode="0.00E+00">
                  <c:v>8.1684500000000007E-3</c:v>
                </c:pt>
                <c:pt idx="428">
                  <c:v>-4.4209600000000002E-2</c:v>
                </c:pt>
                <c:pt idx="429">
                  <c:v>-6.7318500000000003E-2</c:v>
                </c:pt>
                <c:pt idx="430">
                  <c:v>-9.1289200000000001E-2</c:v>
                </c:pt>
                <c:pt idx="431">
                  <c:v>-0.149279</c:v>
                </c:pt>
                <c:pt idx="432">
                  <c:v>-0.2109</c:v>
                </c:pt>
                <c:pt idx="433">
                  <c:v>-0.26835599999999998</c:v>
                </c:pt>
                <c:pt idx="434">
                  <c:v>-0.33632899999999999</c:v>
                </c:pt>
                <c:pt idx="435">
                  <c:v>-0.38090499999999999</c:v>
                </c:pt>
                <c:pt idx="436">
                  <c:v>-0.40925499999999998</c:v>
                </c:pt>
                <c:pt idx="437">
                  <c:v>-0.45535100000000001</c:v>
                </c:pt>
                <c:pt idx="438">
                  <c:v>-0.490041</c:v>
                </c:pt>
                <c:pt idx="439">
                  <c:v>-0.51692099999999996</c:v>
                </c:pt>
                <c:pt idx="440">
                  <c:v>-0.55635400000000002</c:v>
                </c:pt>
                <c:pt idx="441">
                  <c:v>-0.592248</c:v>
                </c:pt>
                <c:pt idx="442">
                  <c:v>-0.63157300000000005</c:v>
                </c:pt>
                <c:pt idx="443">
                  <c:v>-0.740456</c:v>
                </c:pt>
                <c:pt idx="444">
                  <c:v>-0.80969599999999997</c:v>
                </c:pt>
                <c:pt idx="445">
                  <c:v>-0.84678699999999996</c:v>
                </c:pt>
                <c:pt idx="446">
                  <c:v>-0.90237000000000001</c:v>
                </c:pt>
                <c:pt idx="447">
                  <c:v>-1.00139</c:v>
                </c:pt>
                <c:pt idx="448">
                  <c:v>-1.1293800000000001</c:v>
                </c:pt>
                <c:pt idx="449">
                  <c:v>-1.2333700000000001</c:v>
                </c:pt>
                <c:pt idx="450">
                  <c:v>-1.30514</c:v>
                </c:pt>
                <c:pt idx="451">
                  <c:v>-1.3701399999999999</c:v>
                </c:pt>
                <c:pt idx="452">
                  <c:v>-1.3492</c:v>
                </c:pt>
                <c:pt idx="453">
                  <c:v>-1.0561400000000001</c:v>
                </c:pt>
                <c:pt idx="454">
                  <c:v>-0.77884799999999998</c:v>
                </c:pt>
                <c:pt idx="455">
                  <c:v>-0.49272100000000002</c:v>
                </c:pt>
                <c:pt idx="456">
                  <c:v>-0.206263</c:v>
                </c:pt>
                <c:pt idx="457">
                  <c:v>0.10123500000000001</c:v>
                </c:pt>
                <c:pt idx="458">
                  <c:v>0.47134300000000001</c:v>
                </c:pt>
                <c:pt idx="459">
                  <c:v>0.82881400000000005</c:v>
                </c:pt>
                <c:pt idx="460">
                  <c:v>1.1826300000000001</c:v>
                </c:pt>
                <c:pt idx="461">
                  <c:v>1.5494000000000001</c:v>
                </c:pt>
                <c:pt idx="462">
                  <c:v>1.9002300000000001</c:v>
                </c:pt>
                <c:pt idx="463">
                  <c:v>2.22566</c:v>
                </c:pt>
                <c:pt idx="464">
                  <c:v>2.5399099999999999</c:v>
                </c:pt>
                <c:pt idx="465">
                  <c:v>2.8214199999999998</c:v>
                </c:pt>
                <c:pt idx="466">
                  <c:v>3.09768</c:v>
                </c:pt>
                <c:pt idx="467">
                  <c:v>3.28247</c:v>
                </c:pt>
                <c:pt idx="468">
                  <c:v>3.3714599999999999</c:v>
                </c:pt>
                <c:pt idx="469">
                  <c:v>3.4807600000000001</c:v>
                </c:pt>
                <c:pt idx="470">
                  <c:v>3.5644300000000002</c:v>
                </c:pt>
                <c:pt idx="471">
                  <c:v>3.5939800000000002</c:v>
                </c:pt>
                <c:pt idx="472">
                  <c:v>3.5274999999999999</c:v>
                </c:pt>
                <c:pt idx="473">
                  <c:v>3.4380199999999999</c:v>
                </c:pt>
                <c:pt idx="474">
                  <c:v>3.3910200000000001</c:v>
                </c:pt>
                <c:pt idx="475">
                  <c:v>3.3534700000000002</c:v>
                </c:pt>
                <c:pt idx="476">
                  <c:v>3.2904900000000001</c:v>
                </c:pt>
                <c:pt idx="477">
                  <c:v>3.0215700000000001</c:v>
                </c:pt>
                <c:pt idx="478">
                  <c:v>2.6771500000000001</c:v>
                </c:pt>
                <c:pt idx="479">
                  <c:v>2.3232300000000001</c:v>
                </c:pt>
                <c:pt idx="480">
                  <c:v>1.9338200000000001</c:v>
                </c:pt>
                <c:pt idx="481">
                  <c:v>1.5455300000000001</c:v>
                </c:pt>
                <c:pt idx="482">
                  <c:v>1.2253499999999999</c:v>
                </c:pt>
                <c:pt idx="483">
                  <c:v>0.93560299999999996</c:v>
                </c:pt>
                <c:pt idx="484">
                  <c:v>0.65840100000000001</c:v>
                </c:pt>
                <c:pt idx="485">
                  <c:v>0.36576799999999998</c:v>
                </c:pt>
                <c:pt idx="486">
                  <c:v>4.7516599999999999E-2</c:v>
                </c:pt>
                <c:pt idx="487">
                  <c:v>0.199436</c:v>
                </c:pt>
                <c:pt idx="488">
                  <c:v>0.45238</c:v>
                </c:pt>
                <c:pt idx="489">
                  <c:v>0.69464000000000004</c:v>
                </c:pt>
                <c:pt idx="490">
                  <c:v>0.93020800000000003</c:v>
                </c:pt>
                <c:pt idx="491">
                  <c:v>1.1773499999999999</c:v>
                </c:pt>
                <c:pt idx="492">
                  <c:v>1.28209</c:v>
                </c:pt>
                <c:pt idx="493">
                  <c:v>1.35107</c:v>
                </c:pt>
                <c:pt idx="494">
                  <c:v>1.3791</c:v>
                </c:pt>
                <c:pt idx="495">
                  <c:v>1.3961600000000001</c:v>
                </c:pt>
                <c:pt idx="496">
                  <c:v>1.43394</c:v>
                </c:pt>
                <c:pt idx="497">
                  <c:v>1.3042899999999999</c:v>
                </c:pt>
                <c:pt idx="498">
                  <c:v>1.2164299999999999</c:v>
                </c:pt>
                <c:pt idx="499">
                  <c:v>1.10884</c:v>
                </c:pt>
                <c:pt idx="500">
                  <c:v>0.941083</c:v>
                </c:pt>
                <c:pt idx="501">
                  <c:v>0.742587</c:v>
                </c:pt>
                <c:pt idx="502">
                  <c:v>0.53458499999999998</c:v>
                </c:pt>
                <c:pt idx="503">
                  <c:v>0.384774</c:v>
                </c:pt>
                <c:pt idx="504">
                  <c:v>0.27657199999999998</c:v>
                </c:pt>
                <c:pt idx="505">
                  <c:v>0.16012000000000001</c:v>
                </c:pt>
                <c:pt idx="506">
                  <c:v>3.0900199999999999E-2</c:v>
                </c:pt>
                <c:pt idx="507">
                  <c:v>-6.6819000000000003E-2</c:v>
                </c:pt>
                <c:pt idx="508">
                  <c:v>-0.177789</c:v>
                </c:pt>
                <c:pt idx="509">
                  <c:v>-0.26917600000000003</c:v>
                </c:pt>
                <c:pt idx="510">
                  <c:v>-0.34209099999999998</c:v>
                </c:pt>
                <c:pt idx="511">
                  <c:v>-0.386434</c:v>
                </c:pt>
                <c:pt idx="512">
                  <c:v>-0.302259</c:v>
                </c:pt>
                <c:pt idx="513">
                  <c:v>-0.21909300000000001</c:v>
                </c:pt>
                <c:pt idx="514">
                  <c:v>-0.14411299999999999</c:v>
                </c:pt>
                <c:pt idx="515">
                  <c:v>-7.0135299999999998E-2</c:v>
                </c:pt>
                <c:pt idx="516">
                  <c:v>4.7351600000000001E-2</c:v>
                </c:pt>
                <c:pt idx="517">
                  <c:v>0.25702199999999997</c:v>
                </c:pt>
                <c:pt idx="518">
                  <c:v>0.457816</c:v>
                </c:pt>
                <c:pt idx="519">
                  <c:v>0.63667799999999997</c:v>
                </c:pt>
                <c:pt idx="520">
                  <c:v>0.80566499999999996</c:v>
                </c:pt>
                <c:pt idx="521">
                  <c:v>0.97513000000000005</c:v>
                </c:pt>
                <c:pt idx="522">
                  <c:v>1.13062</c:v>
                </c:pt>
                <c:pt idx="523">
                  <c:v>1.2877000000000001</c:v>
                </c:pt>
                <c:pt idx="524">
                  <c:v>1.43571</c:v>
                </c:pt>
                <c:pt idx="525">
                  <c:v>1.55216</c:v>
                </c:pt>
                <c:pt idx="526">
                  <c:v>1.6065</c:v>
                </c:pt>
                <c:pt idx="527">
                  <c:v>1.64547</c:v>
                </c:pt>
                <c:pt idx="528">
                  <c:v>1.72464</c:v>
                </c:pt>
                <c:pt idx="529">
                  <c:v>1.7914600000000001</c:v>
                </c:pt>
                <c:pt idx="530">
                  <c:v>1.8137300000000001</c:v>
                </c:pt>
                <c:pt idx="531">
                  <c:v>1.7478100000000001</c:v>
                </c:pt>
                <c:pt idx="532">
                  <c:v>1.66821</c:v>
                </c:pt>
                <c:pt idx="533">
                  <c:v>1.6428700000000001</c:v>
                </c:pt>
                <c:pt idx="534">
                  <c:v>1.61592</c:v>
                </c:pt>
                <c:pt idx="535">
                  <c:v>1.5469900000000001</c:v>
                </c:pt>
                <c:pt idx="536">
                  <c:v>1.4443600000000001</c:v>
                </c:pt>
                <c:pt idx="537">
                  <c:v>1.3591299999999999</c:v>
                </c:pt>
                <c:pt idx="538">
                  <c:v>1.29417</c:v>
                </c:pt>
                <c:pt idx="539">
                  <c:v>1.22576</c:v>
                </c:pt>
                <c:pt idx="540">
                  <c:v>1.1601300000000001</c:v>
                </c:pt>
                <c:pt idx="541">
                  <c:v>0.98767199999999999</c:v>
                </c:pt>
                <c:pt idx="542">
                  <c:v>0.75454200000000005</c:v>
                </c:pt>
                <c:pt idx="543">
                  <c:v>0.51627400000000001</c:v>
                </c:pt>
                <c:pt idx="544">
                  <c:v>0.28329399999999999</c:v>
                </c:pt>
                <c:pt idx="545">
                  <c:v>4.98585E-2</c:v>
                </c:pt>
                <c:pt idx="546" formatCode="0.00E+00">
                  <c:v>3.8038999999999998E-7</c:v>
                </c:pt>
                <c:pt idx="547">
                  <c:v>0</c:v>
                </c:pt>
                <c:pt idx="548">
                  <c:v>0</c:v>
                </c:pt>
                <c:pt idx="549">
                  <c:v>0</c:v>
                </c:pt>
                <c:pt idx="550">
                  <c:v>0</c:v>
                </c:pt>
                <c:pt idx="551">
                  <c:v>0</c:v>
                </c:pt>
                <c:pt idx="552">
                  <c:v>0</c:v>
                </c:pt>
                <c:pt idx="553">
                  <c:v>0</c:v>
                </c:pt>
                <c:pt idx="554">
                  <c:v>0</c:v>
                </c:pt>
                <c:pt idx="555">
                  <c:v>0</c:v>
                </c:pt>
                <c:pt idx="556">
                  <c:v>0</c:v>
                </c:pt>
                <c:pt idx="557">
                  <c:v>0</c:v>
                </c:pt>
                <c:pt idx="558">
                  <c:v>0</c:v>
                </c:pt>
                <c:pt idx="559">
                  <c:v>0</c:v>
                </c:pt>
                <c:pt idx="560">
                  <c:v>0</c:v>
                </c:pt>
                <c:pt idx="561">
                  <c:v>0</c:v>
                </c:pt>
                <c:pt idx="562">
                  <c:v>0</c:v>
                </c:pt>
                <c:pt idx="563">
                  <c:v>0</c:v>
                </c:pt>
                <c:pt idx="564">
                  <c:v>0</c:v>
                </c:pt>
                <c:pt idx="565">
                  <c:v>0</c:v>
                </c:pt>
                <c:pt idx="566">
                  <c:v>0</c:v>
                </c:pt>
                <c:pt idx="567">
                  <c:v>0</c:v>
                </c:pt>
                <c:pt idx="568">
                  <c:v>0</c:v>
                </c:pt>
                <c:pt idx="569">
                  <c:v>0</c:v>
                </c:pt>
                <c:pt idx="570">
                  <c:v>0</c:v>
                </c:pt>
                <c:pt idx="571">
                  <c:v>0</c:v>
                </c:pt>
                <c:pt idx="572">
                  <c:v>0</c:v>
                </c:pt>
                <c:pt idx="573">
                  <c:v>0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0310-4BAD-B578-01E9CDE6870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8102016"/>
        <c:axId val="238099840"/>
      </c:scatterChart>
      <c:valAx>
        <c:axId val="238096384"/>
        <c:scaling>
          <c:orientation val="minMax"/>
          <c:max val="41"/>
          <c:min val="16"/>
        </c:scaling>
        <c:delete val="0"/>
        <c:axPos val="b"/>
        <c:numFmt formatCode="General" sourceLinked="1"/>
        <c:majorTickMark val="out"/>
        <c:minorTickMark val="none"/>
        <c:tickLblPos val="nextTo"/>
        <c:crossAx val="238097920"/>
        <c:crosses val="autoZero"/>
        <c:crossBetween val="midCat"/>
      </c:valAx>
      <c:valAx>
        <c:axId val="238097920"/>
        <c:scaling>
          <c:orientation val="minMax"/>
          <c:max val="300"/>
          <c:min val="-500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Acceleration (in/sec^2)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238096384"/>
        <c:crosses val="autoZero"/>
        <c:crossBetween val="midCat"/>
      </c:valAx>
      <c:valAx>
        <c:axId val="238099840"/>
        <c:scaling>
          <c:orientation val="minMax"/>
          <c:max val="13"/>
          <c:min val="-3"/>
        </c:scaling>
        <c:delete val="0"/>
        <c:axPos val="r"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Proflie Elevation (in)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238102016"/>
        <c:crosses val="max"/>
        <c:crossBetween val="midCat"/>
      </c:valAx>
      <c:valAx>
        <c:axId val="238102016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238099840"/>
        <c:crosses val="autoZero"/>
        <c:crossBetween val="midCat"/>
      </c:val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1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Truck Acceleration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1"/>
          <c:order val="1"/>
          <c:tx>
            <c:strRef>
              <c:f>'sin_var-speed'!$B$5</c:f>
              <c:strCache>
                <c:ptCount val="1"/>
                <c:pt idx="0">
                  <c:v>No profile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'sin_var-speed'!$B$7:$B$14</c:f>
              <c:numCache>
                <c:formatCode>General</c:formatCode>
                <c:ptCount val="8"/>
                <c:pt idx="0">
                  <c:v>17.905999999999999</c:v>
                </c:pt>
                <c:pt idx="1">
                  <c:v>12.5718</c:v>
                </c:pt>
                <c:pt idx="2">
                  <c:v>17.322099999999999</c:v>
                </c:pt>
                <c:pt idx="3">
                  <c:v>19.566199999999998</c:v>
                </c:pt>
                <c:pt idx="4">
                  <c:v>21.936399999999999</c:v>
                </c:pt>
                <c:pt idx="5">
                  <c:v>19.025500000000001</c:v>
                </c:pt>
                <c:pt idx="6">
                  <c:v>24.800799999999999</c:v>
                </c:pt>
                <c:pt idx="7">
                  <c:v>18.374600000000001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ECC5-46DB-9354-6F4B114C6FE8}"/>
            </c:ext>
          </c:extLst>
        </c:ser>
        <c:ser>
          <c:idx val="2"/>
          <c:order val="2"/>
          <c:tx>
            <c:strRef>
              <c:f>'sin_var-speed'!$C$5</c:f>
              <c:strCache>
                <c:ptCount val="1"/>
                <c:pt idx="0">
                  <c:v>0.25sin(20d)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'sin_var-speed'!$C$7:$C$14</c:f>
              <c:numCache>
                <c:formatCode>General</c:formatCode>
                <c:ptCount val="8"/>
                <c:pt idx="0">
                  <c:v>151.48500000000001</c:v>
                </c:pt>
                <c:pt idx="1">
                  <c:v>185.69200000000001</c:v>
                </c:pt>
                <c:pt idx="2">
                  <c:v>329.83600000000001</c:v>
                </c:pt>
                <c:pt idx="3">
                  <c:v>206.459</c:v>
                </c:pt>
                <c:pt idx="4">
                  <c:v>136.197</c:v>
                </c:pt>
                <c:pt idx="5">
                  <c:v>124.625</c:v>
                </c:pt>
                <c:pt idx="6">
                  <c:v>101.61799999999999</c:v>
                </c:pt>
                <c:pt idx="7">
                  <c:v>90.2333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ECC5-46DB-9354-6F4B114C6FE8}"/>
            </c:ext>
          </c:extLst>
        </c:ser>
        <c:ser>
          <c:idx val="3"/>
          <c:order val="3"/>
          <c:tx>
            <c:strRef>
              <c:f>'sin_var-speed'!$D$5</c:f>
              <c:strCache>
                <c:ptCount val="1"/>
                <c:pt idx="0">
                  <c:v>0.25sin(25d)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'sin_var-speed'!$D$7:$D$14</c:f>
              <c:numCache>
                <c:formatCode>General</c:formatCode>
                <c:ptCount val="8"/>
                <c:pt idx="0">
                  <c:v>46.847499999999997</c:v>
                </c:pt>
                <c:pt idx="1">
                  <c:v>176.005</c:v>
                </c:pt>
                <c:pt idx="2">
                  <c:v>272.73599999999999</c:v>
                </c:pt>
                <c:pt idx="3">
                  <c:v>327.20600000000002</c:v>
                </c:pt>
                <c:pt idx="4">
                  <c:v>232.31800000000001</c:v>
                </c:pt>
                <c:pt idx="5">
                  <c:v>198.32</c:v>
                </c:pt>
                <c:pt idx="6">
                  <c:v>133.31100000000001</c:v>
                </c:pt>
                <c:pt idx="7">
                  <c:v>130.43899999999999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ECC5-46DB-9354-6F4B114C6FE8}"/>
            </c:ext>
          </c:extLst>
        </c:ser>
        <c:ser>
          <c:idx val="4"/>
          <c:order val="4"/>
          <c:tx>
            <c:strRef>
              <c:f>'sin_var-speed'!$E$5</c:f>
              <c:strCache>
                <c:ptCount val="1"/>
                <c:pt idx="0">
                  <c:v>0.25sin(27d)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'sin_var-speed'!$E$7:$E$14</c:f>
              <c:numCache>
                <c:formatCode>General</c:formatCode>
                <c:ptCount val="8"/>
                <c:pt idx="0">
                  <c:v>55.916899999999998</c:v>
                </c:pt>
                <c:pt idx="1">
                  <c:v>96.866299999999995</c:v>
                </c:pt>
                <c:pt idx="2">
                  <c:v>176.57499999999999</c:v>
                </c:pt>
                <c:pt idx="3">
                  <c:v>234.02500000000001</c:v>
                </c:pt>
                <c:pt idx="4">
                  <c:v>326.31799999999998</c:v>
                </c:pt>
                <c:pt idx="5">
                  <c:v>246.5</c:v>
                </c:pt>
                <c:pt idx="6">
                  <c:v>163.595</c:v>
                </c:pt>
                <c:pt idx="7">
                  <c:v>141.12799999999999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ECC5-46DB-9354-6F4B114C6FE8}"/>
            </c:ext>
          </c:extLst>
        </c:ser>
        <c:ser>
          <c:idx val="5"/>
          <c:order val="5"/>
          <c:tx>
            <c:strRef>
              <c:f>'sin_var-speed'!$F$5</c:f>
              <c:strCache>
                <c:ptCount val="1"/>
                <c:pt idx="0">
                  <c:v>0.25sin(30d)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'sin_var-speed'!$F$7:$F$14</c:f>
              <c:numCache>
                <c:formatCode>General</c:formatCode>
                <c:ptCount val="8"/>
                <c:pt idx="0">
                  <c:v>33.017299999999999</c:v>
                </c:pt>
                <c:pt idx="1">
                  <c:v>60.700200000000002</c:v>
                </c:pt>
                <c:pt idx="2">
                  <c:v>159.87299999999999</c:v>
                </c:pt>
                <c:pt idx="3">
                  <c:v>142.31700000000001</c:v>
                </c:pt>
                <c:pt idx="4">
                  <c:v>261.35300000000001</c:v>
                </c:pt>
                <c:pt idx="5">
                  <c:v>322.81200000000001</c:v>
                </c:pt>
                <c:pt idx="6">
                  <c:v>237.46</c:v>
                </c:pt>
                <c:pt idx="7">
                  <c:v>170.423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4-ECC5-46DB-9354-6F4B114C6FE8}"/>
            </c:ext>
          </c:extLst>
        </c:ser>
        <c:ser>
          <c:idx val="0"/>
          <c:order val="0"/>
          <c:tx>
            <c:strRef>
              <c:f>'sin_var-speed'!$G$5</c:f>
              <c:strCache>
                <c:ptCount val="1"/>
                <c:pt idx="0">
                  <c:v>0.25sin(35d)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'sin_var-speed'!$G$7:$G$14</c:f>
              <c:numCache>
                <c:formatCode>General</c:formatCode>
                <c:ptCount val="8"/>
                <c:pt idx="0">
                  <c:v>36.358499999999999</c:v>
                </c:pt>
                <c:pt idx="1">
                  <c:v>45.750999999999998</c:v>
                </c:pt>
                <c:pt idx="2">
                  <c:v>57.931399999999996</c:v>
                </c:pt>
                <c:pt idx="3">
                  <c:v>102.01</c:v>
                </c:pt>
                <c:pt idx="4">
                  <c:v>133.00200000000001</c:v>
                </c:pt>
                <c:pt idx="5">
                  <c:v>215.5</c:v>
                </c:pt>
                <c:pt idx="6">
                  <c:v>327.959</c:v>
                </c:pt>
                <c:pt idx="7">
                  <c:v>247.191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5-ECC5-46DB-9354-6F4B114C6FE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8186880"/>
        <c:axId val="238188416"/>
      </c:scatterChart>
      <c:valAx>
        <c:axId val="238186880"/>
        <c:scaling>
          <c:orientation val="minMax"/>
          <c:max val="1100"/>
          <c:min val="400"/>
        </c:scaling>
        <c:delete val="0"/>
        <c:axPos val="b"/>
        <c:numFmt formatCode="General" sourceLinked="1"/>
        <c:majorTickMark val="out"/>
        <c:minorTickMark val="none"/>
        <c:tickLblPos val="nextTo"/>
        <c:crossAx val="238188416"/>
        <c:crosses val="autoZero"/>
        <c:crossBetween val="midCat"/>
        <c:majorUnit val="100"/>
      </c:valAx>
      <c:valAx>
        <c:axId val="238188416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in/sec^2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238186880"/>
        <c:crosses val="autoZero"/>
        <c:crossBetween val="midCat"/>
      </c:valAx>
    </c:plotArea>
    <c:legend>
      <c:legendPos val="r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1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Bridge Displacement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1"/>
          <c:order val="0"/>
          <c:tx>
            <c:strRef>
              <c:f>'sin_var-speed'!$J$5</c:f>
              <c:strCache>
                <c:ptCount val="1"/>
                <c:pt idx="0">
                  <c:v>No Profile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'sin_var-speed'!$J$7:$J$14</c:f>
              <c:numCache>
                <c:formatCode>General</c:formatCode>
                <c:ptCount val="8"/>
                <c:pt idx="0">
                  <c:v>-0.75316399999999994</c:v>
                </c:pt>
                <c:pt idx="1">
                  <c:v>-0.75022500000000003</c:v>
                </c:pt>
                <c:pt idx="2">
                  <c:v>-0.74491700000000005</c:v>
                </c:pt>
                <c:pt idx="3">
                  <c:v>-0.76235600000000003</c:v>
                </c:pt>
                <c:pt idx="4">
                  <c:v>-0.74087400000000003</c:v>
                </c:pt>
                <c:pt idx="5">
                  <c:v>-0.76980000000000004</c:v>
                </c:pt>
                <c:pt idx="6">
                  <c:v>-0.80487799999999998</c:v>
                </c:pt>
                <c:pt idx="7">
                  <c:v>-0.82667900000000005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044B-44AF-90D2-5E6891A73A71}"/>
            </c:ext>
          </c:extLst>
        </c:ser>
        <c:ser>
          <c:idx val="2"/>
          <c:order val="1"/>
          <c:tx>
            <c:strRef>
              <c:f>'sin_var-speed'!$K$5</c:f>
              <c:strCache>
                <c:ptCount val="1"/>
                <c:pt idx="0">
                  <c:v>0.25sin(20d)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'sin_var-speed'!$K$7:$K$14</c:f>
              <c:numCache>
                <c:formatCode>General</c:formatCode>
                <c:ptCount val="8"/>
                <c:pt idx="0">
                  <c:v>-1.2262299999999999</c:v>
                </c:pt>
                <c:pt idx="1">
                  <c:v>-0.88177700000000003</c:v>
                </c:pt>
                <c:pt idx="2">
                  <c:v>-0.91743200000000003</c:v>
                </c:pt>
                <c:pt idx="3">
                  <c:v>-0.85160199999999997</c:v>
                </c:pt>
                <c:pt idx="4">
                  <c:v>-0.78349800000000003</c:v>
                </c:pt>
                <c:pt idx="5">
                  <c:v>-0.77451000000000003</c:v>
                </c:pt>
                <c:pt idx="6">
                  <c:v>-0.80559700000000001</c:v>
                </c:pt>
                <c:pt idx="7">
                  <c:v>-0.82852300000000001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044B-44AF-90D2-5E6891A73A71}"/>
            </c:ext>
          </c:extLst>
        </c:ser>
        <c:ser>
          <c:idx val="5"/>
          <c:order val="2"/>
          <c:tx>
            <c:strRef>
              <c:f>'sin_var-speed'!$L$5</c:f>
              <c:strCache>
                <c:ptCount val="1"/>
                <c:pt idx="0">
                  <c:v>0.25sin(25d)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'sin_var-speed'!$L$7:$L$14</c:f>
              <c:numCache>
                <c:formatCode>General</c:formatCode>
                <c:ptCount val="8"/>
                <c:pt idx="0">
                  <c:v>-0.74663100000000004</c:v>
                </c:pt>
                <c:pt idx="1">
                  <c:v>-0.826631</c:v>
                </c:pt>
                <c:pt idx="2">
                  <c:v>-0.88005299999999997</c:v>
                </c:pt>
                <c:pt idx="3">
                  <c:v>-0.80613199999999996</c:v>
                </c:pt>
                <c:pt idx="4">
                  <c:v>-0.80432999999999999</c:v>
                </c:pt>
                <c:pt idx="5">
                  <c:v>-0.77259100000000003</c:v>
                </c:pt>
                <c:pt idx="6">
                  <c:v>-0.79183199999999998</c:v>
                </c:pt>
                <c:pt idx="7">
                  <c:v>-0.81593199999999999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044B-44AF-90D2-5E6891A73A71}"/>
            </c:ext>
          </c:extLst>
        </c:ser>
        <c:ser>
          <c:idx val="4"/>
          <c:order val="3"/>
          <c:tx>
            <c:strRef>
              <c:f>'sin_var-speed'!$M$5</c:f>
              <c:strCache>
                <c:ptCount val="1"/>
                <c:pt idx="0">
                  <c:v>0.25sin(27d)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'sin_var-speed'!$M$7:$M$14</c:f>
              <c:numCache>
                <c:formatCode>General</c:formatCode>
                <c:ptCount val="8"/>
                <c:pt idx="0">
                  <c:v>-0.74995599999999996</c:v>
                </c:pt>
                <c:pt idx="1">
                  <c:v>-0.77854400000000001</c:v>
                </c:pt>
                <c:pt idx="2">
                  <c:v>-0.85111300000000001</c:v>
                </c:pt>
                <c:pt idx="3">
                  <c:v>-0.85459399999999996</c:v>
                </c:pt>
                <c:pt idx="4">
                  <c:v>-0.801396</c:v>
                </c:pt>
                <c:pt idx="5">
                  <c:v>-0.78310199999999996</c:v>
                </c:pt>
                <c:pt idx="6">
                  <c:v>-0.79213500000000003</c:v>
                </c:pt>
                <c:pt idx="7">
                  <c:v>-0.82216199999999995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044B-44AF-90D2-5E6891A73A71}"/>
            </c:ext>
          </c:extLst>
        </c:ser>
        <c:ser>
          <c:idx val="3"/>
          <c:order val="4"/>
          <c:tx>
            <c:strRef>
              <c:f>'sin_var-speed'!$N$5</c:f>
              <c:strCache>
                <c:ptCount val="1"/>
                <c:pt idx="0">
                  <c:v>0.25sin(30d)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'sin_var-speed'!$N$7:$N$14</c:f>
              <c:numCache>
                <c:formatCode>General</c:formatCode>
                <c:ptCount val="8"/>
                <c:pt idx="0">
                  <c:v>-0.76180899999999996</c:v>
                </c:pt>
                <c:pt idx="1">
                  <c:v>-0.78984399999999999</c:v>
                </c:pt>
                <c:pt idx="2">
                  <c:v>-0.97754099999999999</c:v>
                </c:pt>
                <c:pt idx="3">
                  <c:v>-0.84168399999999999</c:v>
                </c:pt>
                <c:pt idx="4">
                  <c:v>-0.98003799999999996</c:v>
                </c:pt>
                <c:pt idx="5">
                  <c:v>-0.87248099999999995</c:v>
                </c:pt>
                <c:pt idx="6">
                  <c:v>-0.82549300000000003</c:v>
                </c:pt>
                <c:pt idx="7">
                  <c:v>-0.86337399999999997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4-044B-44AF-90D2-5E6891A73A71}"/>
            </c:ext>
          </c:extLst>
        </c:ser>
        <c:ser>
          <c:idx val="0"/>
          <c:order val="5"/>
          <c:tx>
            <c:strRef>
              <c:f>'sin_var-speed'!$O$5</c:f>
              <c:strCache>
                <c:ptCount val="1"/>
                <c:pt idx="0">
                  <c:v>0.25sin(35d)</c:v>
                </c:pt>
              </c:strCache>
            </c:strRef>
          </c:tx>
          <c:marker>
            <c:symbol val="none"/>
          </c:marker>
          <c:xVal>
            <c:numRef>
              <c:f>'sin_var-speed'!$A$7:$A$14</c:f>
              <c:numCache>
                <c:formatCode>General</c:formatCode>
                <c:ptCount val="8"/>
                <c:pt idx="0">
                  <c:v>400</c:v>
                </c:pt>
                <c:pt idx="1">
                  <c:v>500</c:v>
                </c:pt>
                <c:pt idx="2">
                  <c:v>600</c:v>
                </c:pt>
                <c:pt idx="3">
                  <c:v>700</c:v>
                </c:pt>
                <c:pt idx="4">
                  <c:v>800</c:v>
                </c:pt>
                <c:pt idx="5">
                  <c:v>900</c:v>
                </c:pt>
                <c:pt idx="6" formatCode="0.00E+00">
                  <c:v>1000</c:v>
                </c:pt>
                <c:pt idx="7" formatCode="0.00E+00">
                  <c:v>1100</c:v>
                </c:pt>
              </c:numCache>
            </c:numRef>
          </c:xVal>
          <c:yVal>
            <c:numRef>
              <c:f>'sin_var-speed'!$O$7:$O$14</c:f>
              <c:numCache>
                <c:formatCode>General</c:formatCode>
                <c:ptCount val="8"/>
                <c:pt idx="0">
                  <c:v>-0.76051500000000005</c:v>
                </c:pt>
                <c:pt idx="1">
                  <c:v>-0.77499600000000002</c:v>
                </c:pt>
                <c:pt idx="2">
                  <c:v>-0.83648900000000004</c:v>
                </c:pt>
                <c:pt idx="3">
                  <c:v>-0.91044800000000004</c:v>
                </c:pt>
                <c:pt idx="4">
                  <c:v>-1.15768</c:v>
                </c:pt>
                <c:pt idx="5">
                  <c:v>-0.98203799999999997</c:v>
                </c:pt>
                <c:pt idx="6">
                  <c:v>-1.0936399999999999</c:v>
                </c:pt>
                <c:pt idx="7">
                  <c:v>-0.92266599999999999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5-044B-44AF-90D2-5E6891A73A7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8220032"/>
        <c:axId val="238221568"/>
      </c:scatterChart>
      <c:valAx>
        <c:axId val="238220032"/>
        <c:scaling>
          <c:orientation val="minMax"/>
          <c:max val="1100"/>
          <c:min val="400"/>
        </c:scaling>
        <c:delete val="0"/>
        <c:axPos val="b"/>
        <c:numFmt formatCode="General" sourceLinked="1"/>
        <c:majorTickMark val="out"/>
        <c:minorTickMark val="none"/>
        <c:tickLblPos val="nextTo"/>
        <c:crossAx val="238221568"/>
        <c:crossesAt val="-1.3"/>
        <c:crossBetween val="midCat"/>
        <c:majorUnit val="100"/>
      </c:valAx>
      <c:valAx>
        <c:axId val="238221568"/>
        <c:scaling>
          <c:orientation val="minMax"/>
          <c:max val="-0.70000000000000007"/>
          <c:min val="-1.3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in.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238220032"/>
        <c:crosses val="autoZero"/>
        <c:crossBetween val="midCat"/>
      </c:valAx>
    </c:plotArea>
    <c:legend>
      <c:legendPos val="r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1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Vehicle Acceleration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2"/>
          <c:order val="0"/>
          <c:tx>
            <c:strRef>
              <c:f>'sin+g5'!$D$5</c:f>
              <c:strCache>
                <c:ptCount val="1"/>
                <c:pt idx="0">
                  <c:v>1" camber + 0.25sin(27d)</c:v>
                </c:pt>
              </c:strCache>
            </c:strRef>
          </c:tx>
          <c:marker>
            <c:symbol val="none"/>
          </c:marker>
          <c:xVal>
            <c:numRef>
              <c:f>'sin+g5'!$A$7:$A$403</c:f>
              <c:numCache>
                <c:formatCode>General</c:formatCode>
                <c:ptCount val="397"/>
                <c:pt idx="0">
                  <c:v>0</c:v>
                </c:pt>
                <c:pt idx="1">
                  <c:v>7.1167400000000006E-2</c:v>
                </c:pt>
                <c:pt idx="2">
                  <c:v>0.14233499999999999</c:v>
                </c:pt>
                <c:pt idx="3">
                  <c:v>0.213502</c:v>
                </c:pt>
                <c:pt idx="4">
                  <c:v>0.28466999999999998</c:v>
                </c:pt>
                <c:pt idx="5">
                  <c:v>0.35583700000000001</c:v>
                </c:pt>
                <c:pt idx="6">
                  <c:v>0.42700399999999999</c:v>
                </c:pt>
                <c:pt idx="7">
                  <c:v>0.498172</c:v>
                </c:pt>
                <c:pt idx="8">
                  <c:v>0.56933900000000004</c:v>
                </c:pt>
                <c:pt idx="9">
                  <c:v>0.64050700000000005</c:v>
                </c:pt>
                <c:pt idx="10">
                  <c:v>0.71167400000000003</c:v>
                </c:pt>
                <c:pt idx="11">
                  <c:v>0.78284100000000001</c:v>
                </c:pt>
                <c:pt idx="12">
                  <c:v>0.85400900000000002</c:v>
                </c:pt>
                <c:pt idx="13">
                  <c:v>0.925176</c:v>
                </c:pt>
                <c:pt idx="14">
                  <c:v>0.99634400000000001</c:v>
                </c:pt>
                <c:pt idx="15">
                  <c:v>1.06751</c:v>
                </c:pt>
                <c:pt idx="16">
                  <c:v>1.1386799999999999</c:v>
                </c:pt>
                <c:pt idx="17">
                  <c:v>1.2098500000000001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1.4233499999999999</c:v>
                </c:pt>
                <c:pt idx="21">
                  <c:v>1.4945200000000001</c:v>
                </c:pt>
                <c:pt idx="22">
                  <c:v>1.56568</c:v>
                </c:pt>
                <c:pt idx="23">
                  <c:v>1.6368499999999999</c:v>
                </c:pt>
                <c:pt idx="24">
                  <c:v>1.7080200000000001</c:v>
                </c:pt>
                <c:pt idx="25">
                  <c:v>1.77919</c:v>
                </c:pt>
                <c:pt idx="26">
                  <c:v>1.8503499999999999</c:v>
                </c:pt>
                <c:pt idx="27">
                  <c:v>1.9215199999999999</c:v>
                </c:pt>
                <c:pt idx="28">
                  <c:v>1.9926900000000001</c:v>
                </c:pt>
                <c:pt idx="29">
                  <c:v>2.06385</c:v>
                </c:pt>
                <c:pt idx="30">
                  <c:v>2.1350199999999999</c:v>
                </c:pt>
                <c:pt idx="31">
                  <c:v>2.2061899999999999</c:v>
                </c:pt>
                <c:pt idx="32">
                  <c:v>2.2773599999999998</c:v>
                </c:pt>
                <c:pt idx="33">
                  <c:v>2.3485200000000002</c:v>
                </c:pt>
                <c:pt idx="34">
                  <c:v>2.4196900000000001</c:v>
                </c:pt>
                <c:pt idx="35">
                  <c:v>2.4908600000000001</c:v>
                </c:pt>
                <c:pt idx="36">
                  <c:v>2.56203</c:v>
                </c:pt>
                <c:pt idx="37">
                  <c:v>2.6331899999999999</c:v>
                </c:pt>
                <c:pt idx="38">
                  <c:v>2.7043599999999999</c:v>
                </c:pt>
                <c:pt idx="39">
                  <c:v>2.7755299999999998</c:v>
                </c:pt>
                <c:pt idx="40">
                  <c:v>2.8466999999999998</c:v>
                </c:pt>
                <c:pt idx="41">
                  <c:v>2.9178600000000001</c:v>
                </c:pt>
                <c:pt idx="42">
                  <c:v>2.9890300000000001</c:v>
                </c:pt>
                <c:pt idx="43">
                  <c:v>3.0602</c:v>
                </c:pt>
                <c:pt idx="44">
                  <c:v>3.13137</c:v>
                </c:pt>
                <c:pt idx="45">
                  <c:v>3.2025299999999999</c:v>
                </c:pt>
                <c:pt idx="46">
                  <c:v>3.2736999999999998</c:v>
                </c:pt>
                <c:pt idx="47">
                  <c:v>3.3448699999999998</c:v>
                </c:pt>
                <c:pt idx="48">
                  <c:v>3.4160400000000002</c:v>
                </c:pt>
                <c:pt idx="49">
                  <c:v>3.4872000000000001</c:v>
                </c:pt>
                <c:pt idx="50">
                  <c:v>3.55837</c:v>
                </c:pt>
                <c:pt idx="51">
                  <c:v>3.62954</c:v>
                </c:pt>
                <c:pt idx="52">
                  <c:v>3.7006999999999999</c:v>
                </c:pt>
                <c:pt idx="53">
                  <c:v>3.7718699999999998</c:v>
                </c:pt>
                <c:pt idx="54">
                  <c:v>3.8430399999999998</c:v>
                </c:pt>
                <c:pt idx="55">
                  <c:v>3.9142100000000002</c:v>
                </c:pt>
                <c:pt idx="56">
                  <c:v>3.9853700000000001</c:v>
                </c:pt>
                <c:pt idx="57">
                  <c:v>4.05654</c:v>
                </c:pt>
                <c:pt idx="58">
                  <c:v>4.1277100000000004</c:v>
                </c:pt>
                <c:pt idx="59">
                  <c:v>4.1988799999999999</c:v>
                </c:pt>
                <c:pt idx="60">
                  <c:v>4.2700399999999998</c:v>
                </c:pt>
                <c:pt idx="61">
                  <c:v>4.3412100000000002</c:v>
                </c:pt>
                <c:pt idx="62">
                  <c:v>4.4123799999999997</c:v>
                </c:pt>
                <c:pt idx="63">
                  <c:v>4.4835500000000001</c:v>
                </c:pt>
                <c:pt idx="64">
                  <c:v>4.55471</c:v>
                </c:pt>
                <c:pt idx="65">
                  <c:v>4.6258800000000004</c:v>
                </c:pt>
                <c:pt idx="66">
                  <c:v>4.6970499999999999</c:v>
                </c:pt>
                <c:pt idx="67">
                  <c:v>4.7682200000000003</c:v>
                </c:pt>
                <c:pt idx="68">
                  <c:v>4.8393800000000002</c:v>
                </c:pt>
                <c:pt idx="69">
                  <c:v>4.9105499999999997</c:v>
                </c:pt>
                <c:pt idx="70">
                  <c:v>4.9817200000000001</c:v>
                </c:pt>
                <c:pt idx="71">
                  <c:v>5.0528899999999997</c:v>
                </c:pt>
                <c:pt idx="72">
                  <c:v>5.1240500000000004</c:v>
                </c:pt>
                <c:pt idx="73">
                  <c:v>5.1952199999999999</c:v>
                </c:pt>
                <c:pt idx="74">
                  <c:v>5.2663900000000003</c:v>
                </c:pt>
                <c:pt idx="75">
                  <c:v>5.3375599999999999</c:v>
                </c:pt>
                <c:pt idx="76">
                  <c:v>5.4087199999999998</c:v>
                </c:pt>
                <c:pt idx="77">
                  <c:v>5.4798900000000001</c:v>
                </c:pt>
                <c:pt idx="78">
                  <c:v>5.5510599999999997</c:v>
                </c:pt>
                <c:pt idx="79">
                  <c:v>5.6222200000000004</c:v>
                </c:pt>
                <c:pt idx="80">
                  <c:v>5.69339</c:v>
                </c:pt>
                <c:pt idx="81">
                  <c:v>5.7645600000000004</c:v>
                </c:pt>
                <c:pt idx="82">
                  <c:v>5.8357299999999999</c:v>
                </c:pt>
                <c:pt idx="83">
                  <c:v>5.9068899999999998</c:v>
                </c:pt>
                <c:pt idx="84">
                  <c:v>5.9780600000000002</c:v>
                </c:pt>
                <c:pt idx="85">
                  <c:v>6.0492299999999997</c:v>
                </c:pt>
                <c:pt idx="86">
                  <c:v>6.1204000000000001</c:v>
                </c:pt>
                <c:pt idx="87">
                  <c:v>6.19156</c:v>
                </c:pt>
                <c:pt idx="88">
                  <c:v>6.2627300000000004</c:v>
                </c:pt>
                <c:pt idx="89">
                  <c:v>6.3338999999999999</c:v>
                </c:pt>
                <c:pt idx="90">
                  <c:v>6.4050700000000003</c:v>
                </c:pt>
                <c:pt idx="91">
                  <c:v>6.4762300000000002</c:v>
                </c:pt>
                <c:pt idx="92">
                  <c:v>6.5473999999999997</c:v>
                </c:pt>
                <c:pt idx="93">
                  <c:v>6.6185700000000001</c:v>
                </c:pt>
                <c:pt idx="94">
                  <c:v>6.6897399999999996</c:v>
                </c:pt>
                <c:pt idx="95">
                  <c:v>6.7609000000000004</c:v>
                </c:pt>
                <c:pt idx="96">
                  <c:v>6.8320699999999999</c:v>
                </c:pt>
                <c:pt idx="97">
                  <c:v>6.9032400000000003</c:v>
                </c:pt>
                <c:pt idx="98">
                  <c:v>6.9744099999999998</c:v>
                </c:pt>
                <c:pt idx="99">
                  <c:v>7.0455699999999997</c:v>
                </c:pt>
                <c:pt idx="100">
                  <c:v>7.1167400000000001</c:v>
                </c:pt>
                <c:pt idx="101">
                  <c:v>7.1879099999999996</c:v>
                </c:pt>
                <c:pt idx="102">
                  <c:v>7.2590700000000004</c:v>
                </c:pt>
                <c:pt idx="103">
                  <c:v>7.3302399999999999</c:v>
                </c:pt>
                <c:pt idx="104">
                  <c:v>7.4014100000000003</c:v>
                </c:pt>
                <c:pt idx="105">
                  <c:v>7.4725799999999998</c:v>
                </c:pt>
                <c:pt idx="106">
                  <c:v>7.5437399999999997</c:v>
                </c:pt>
                <c:pt idx="107">
                  <c:v>7.6149100000000001</c:v>
                </c:pt>
                <c:pt idx="108">
                  <c:v>7.6860799999999996</c:v>
                </c:pt>
                <c:pt idx="109">
                  <c:v>7.75725</c:v>
                </c:pt>
                <c:pt idx="110">
                  <c:v>7.8284099999999999</c:v>
                </c:pt>
                <c:pt idx="111">
                  <c:v>7.8995800000000003</c:v>
                </c:pt>
                <c:pt idx="112">
                  <c:v>7.9707499999999998</c:v>
                </c:pt>
                <c:pt idx="113">
                  <c:v>8.0419199999999993</c:v>
                </c:pt>
                <c:pt idx="114">
                  <c:v>8.1130800000000001</c:v>
                </c:pt>
                <c:pt idx="115">
                  <c:v>8.1842500000000005</c:v>
                </c:pt>
                <c:pt idx="116">
                  <c:v>8.2554200000000009</c:v>
                </c:pt>
                <c:pt idx="117">
                  <c:v>8.3265899999999995</c:v>
                </c:pt>
                <c:pt idx="118">
                  <c:v>8.3977500000000003</c:v>
                </c:pt>
                <c:pt idx="119">
                  <c:v>8.4689200000000007</c:v>
                </c:pt>
                <c:pt idx="120">
                  <c:v>8.5400899999999993</c:v>
                </c:pt>
                <c:pt idx="121">
                  <c:v>8.6112599999999997</c:v>
                </c:pt>
                <c:pt idx="122">
                  <c:v>8.6824200000000005</c:v>
                </c:pt>
                <c:pt idx="123">
                  <c:v>8.7535900000000009</c:v>
                </c:pt>
                <c:pt idx="124">
                  <c:v>8.8247599999999995</c:v>
                </c:pt>
                <c:pt idx="125">
                  <c:v>8.8959299999999999</c:v>
                </c:pt>
                <c:pt idx="126">
                  <c:v>8.9670900000000007</c:v>
                </c:pt>
                <c:pt idx="127">
                  <c:v>9.0382599999999993</c:v>
                </c:pt>
                <c:pt idx="128">
                  <c:v>9.1094299999999997</c:v>
                </c:pt>
                <c:pt idx="129">
                  <c:v>9.1805900000000005</c:v>
                </c:pt>
                <c:pt idx="130">
                  <c:v>9.2517600000000009</c:v>
                </c:pt>
                <c:pt idx="131">
                  <c:v>9.3229299999999995</c:v>
                </c:pt>
                <c:pt idx="132">
                  <c:v>9.3940999999999999</c:v>
                </c:pt>
                <c:pt idx="133">
                  <c:v>9.4652600000000007</c:v>
                </c:pt>
                <c:pt idx="134">
                  <c:v>9.5364299999999993</c:v>
                </c:pt>
                <c:pt idx="135">
                  <c:v>9.6075999999999997</c:v>
                </c:pt>
                <c:pt idx="136">
                  <c:v>9.6787700000000001</c:v>
                </c:pt>
                <c:pt idx="137">
                  <c:v>9.7499300000000009</c:v>
                </c:pt>
                <c:pt idx="138">
                  <c:v>9.8210999999999995</c:v>
                </c:pt>
                <c:pt idx="139">
                  <c:v>9.8922699999999999</c:v>
                </c:pt>
                <c:pt idx="140">
                  <c:v>9.9634400000000003</c:v>
                </c:pt>
                <c:pt idx="141">
                  <c:v>10.034599999999999</c:v>
                </c:pt>
                <c:pt idx="142">
                  <c:v>10.1058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10.3193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10.5328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10.7463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10.9598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11.173299999999999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11.386799999999999</c:v>
                </c:pt>
                <c:pt idx="161">
                  <c:v>11.458</c:v>
                </c:pt>
                <c:pt idx="162">
                  <c:v>11.5291</c:v>
                </c:pt>
                <c:pt idx="163">
                  <c:v>11.600300000000001</c:v>
                </c:pt>
                <c:pt idx="164">
                  <c:v>11.6715</c:v>
                </c:pt>
                <c:pt idx="165">
                  <c:v>11.742599999999999</c:v>
                </c:pt>
                <c:pt idx="166">
                  <c:v>11.813800000000001</c:v>
                </c:pt>
                <c:pt idx="167">
                  <c:v>11.885</c:v>
                </c:pt>
                <c:pt idx="168">
                  <c:v>11.956099999999999</c:v>
                </c:pt>
                <c:pt idx="169">
                  <c:v>12.0273</c:v>
                </c:pt>
                <c:pt idx="170">
                  <c:v>12.0985</c:v>
                </c:pt>
                <c:pt idx="171">
                  <c:v>12.169600000000001</c:v>
                </c:pt>
                <c:pt idx="172">
                  <c:v>12.2408</c:v>
                </c:pt>
                <c:pt idx="173">
                  <c:v>12.311999999999999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12.525499999999999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12.739000000000001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12.952500000000001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13.166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13.3795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13.593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13.8065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14.02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14.233499999999999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14.446999999999999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14.660500000000001</c:v>
                </c:pt>
                <c:pt idx="207">
                  <c:v>14.7317</c:v>
                </c:pt>
                <c:pt idx="208">
                  <c:v>14.8028</c:v>
                </c:pt>
                <c:pt idx="209">
                  <c:v>14.874000000000001</c:v>
                </c:pt>
                <c:pt idx="210">
                  <c:v>14.9452</c:v>
                </c:pt>
                <c:pt idx="211">
                  <c:v>15.016299999999999</c:v>
                </c:pt>
                <c:pt idx="212">
                  <c:v>15.0875</c:v>
                </c:pt>
                <c:pt idx="213">
                  <c:v>15.1587</c:v>
                </c:pt>
                <c:pt idx="214">
                  <c:v>15.229799999999999</c:v>
                </c:pt>
                <c:pt idx="215">
                  <c:v>15.301</c:v>
                </c:pt>
                <c:pt idx="216">
                  <c:v>15.372199999999999</c:v>
                </c:pt>
                <c:pt idx="217">
                  <c:v>15.443300000000001</c:v>
                </c:pt>
                <c:pt idx="218">
                  <c:v>15.5145</c:v>
                </c:pt>
                <c:pt idx="219">
                  <c:v>15.585699999999999</c:v>
                </c:pt>
                <c:pt idx="220">
                  <c:v>15.6568</c:v>
                </c:pt>
                <c:pt idx="221">
                  <c:v>15.728</c:v>
                </c:pt>
                <c:pt idx="222">
                  <c:v>15.799200000000001</c:v>
                </c:pt>
                <c:pt idx="223">
                  <c:v>15.8703</c:v>
                </c:pt>
                <c:pt idx="224">
                  <c:v>15.9415</c:v>
                </c:pt>
                <c:pt idx="225">
                  <c:v>16.012699999999999</c:v>
                </c:pt>
                <c:pt idx="226">
                  <c:v>16.0838</c:v>
                </c:pt>
                <c:pt idx="227">
                  <c:v>16.155000000000001</c:v>
                </c:pt>
                <c:pt idx="228">
                  <c:v>16.226199999999999</c:v>
                </c:pt>
                <c:pt idx="229">
                  <c:v>16.2973</c:v>
                </c:pt>
                <c:pt idx="230">
                  <c:v>16.368500000000001</c:v>
                </c:pt>
                <c:pt idx="231">
                  <c:v>16.439699999999998</c:v>
                </c:pt>
                <c:pt idx="232">
                  <c:v>16.5108</c:v>
                </c:pt>
                <c:pt idx="233">
                  <c:v>16.582000000000001</c:v>
                </c:pt>
                <c:pt idx="234">
                  <c:v>16.653199999999998</c:v>
                </c:pt>
                <c:pt idx="235">
                  <c:v>16.724299999999999</c:v>
                </c:pt>
                <c:pt idx="236">
                  <c:v>16.795500000000001</c:v>
                </c:pt>
                <c:pt idx="237">
                  <c:v>16.866700000000002</c:v>
                </c:pt>
                <c:pt idx="238">
                  <c:v>16.937799999999999</c:v>
                </c:pt>
                <c:pt idx="239">
                  <c:v>17.009</c:v>
                </c:pt>
                <c:pt idx="240">
                  <c:v>17.080200000000001</c:v>
                </c:pt>
                <c:pt idx="241">
                  <c:v>17.151299999999999</c:v>
                </c:pt>
                <c:pt idx="242">
                  <c:v>17.2225</c:v>
                </c:pt>
                <c:pt idx="243">
                  <c:v>17.293700000000001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17.507200000000001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17.720700000000001</c:v>
                </c:pt>
                <c:pt idx="250">
                  <c:v>17.791899999999998</c:v>
                </c:pt>
                <c:pt idx="251">
                  <c:v>17.863</c:v>
                </c:pt>
                <c:pt idx="252">
                  <c:v>17.934200000000001</c:v>
                </c:pt>
                <c:pt idx="253">
                  <c:v>18.005400000000002</c:v>
                </c:pt>
                <c:pt idx="254">
                  <c:v>18.076499999999999</c:v>
                </c:pt>
                <c:pt idx="255">
                  <c:v>18.1477</c:v>
                </c:pt>
                <c:pt idx="256">
                  <c:v>18.218900000000001</c:v>
                </c:pt>
                <c:pt idx="257">
                  <c:v>18.29</c:v>
                </c:pt>
                <c:pt idx="258">
                  <c:v>18.3612</c:v>
                </c:pt>
                <c:pt idx="259">
                  <c:v>18.432400000000001</c:v>
                </c:pt>
                <c:pt idx="260">
                  <c:v>18.503499999999999</c:v>
                </c:pt>
                <c:pt idx="261">
                  <c:v>18.5747</c:v>
                </c:pt>
                <c:pt idx="262">
                  <c:v>18.645900000000001</c:v>
                </c:pt>
                <c:pt idx="263">
                  <c:v>18.716999999999999</c:v>
                </c:pt>
                <c:pt idx="264">
                  <c:v>18.7882</c:v>
                </c:pt>
                <c:pt idx="265">
                  <c:v>18.859400000000001</c:v>
                </c:pt>
                <c:pt idx="266">
                  <c:v>18.930499999999999</c:v>
                </c:pt>
                <c:pt idx="267">
                  <c:v>19.0017</c:v>
                </c:pt>
                <c:pt idx="268">
                  <c:v>19.072900000000001</c:v>
                </c:pt>
                <c:pt idx="269">
                  <c:v>19.143999999999998</c:v>
                </c:pt>
                <c:pt idx="270">
                  <c:v>19.215199999999999</c:v>
                </c:pt>
                <c:pt idx="271">
                  <c:v>19.2864</c:v>
                </c:pt>
                <c:pt idx="272">
                  <c:v>19.357500000000002</c:v>
                </c:pt>
                <c:pt idx="273">
                  <c:v>19.428699999999999</c:v>
                </c:pt>
                <c:pt idx="274">
                  <c:v>19.4999</c:v>
                </c:pt>
                <c:pt idx="275">
                  <c:v>19.571000000000002</c:v>
                </c:pt>
                <c:pt idx="276">
                  <c:v>19.642199999999999</c:v>
                </c:pt>
                <c:pt idx="277">
                  <c:v>19.7134</c:v>
                </c:pt>
                <c:pt idx="278">
                  <c:v>19.784500000000001</c:v>
                </c:pt>
                <c:pt idx="279">
                  <c:v>19.855699999999999</c:v>
                </c:pt>
                <c:pt idx="280">
                  <c:v>19.9269</c:v>
                </c:pt>
                <c:pt idx="281">
                  <c:v>19.998000000000001</c:v>
                </c:pt>
                <c:pt idx="282">
                  <c:v>20.069199999999999</c:v>
                </c:pt>
                <c:pt idx="283">
                  <c:v>20.1404</c:v>
                </c:pt>
                <c:pt idx="284">
                  <c:v>20.211500000000001</c:v>
                </c:pt>
                <c:pt idx="285">
                  <c:v>20.282699999999998</c:v>
                </c:pt>
                <c:pt idx="286">
                  <c:v>20.353899999999999</c:v>
                </c:pt>
                <c:pt idx="287">
                  <c:v>20.425000000000001</c:v>
                </c:pt>
                <c:pt idx="288">
                  <c:v>20.496200000000002</c:v>
                </c:pt>
                <c:pt idx="289">
                  <c:v>20.567399999999999</c:v>
                </c:pt>
                <c:pt idx="290">
                  <c:v>20.638500000000001</c:v>
                </c:pt>
                <c:pt idx="291">
                  <c:v>20.709700000000002</c:v>
                </c:pt>
                <c:pt idx="292">
                  <c:v>20.780899999999999</c:v>
                </c:pt>
                <c:pt idx="293">
                  <c:v>20.852</c:v>
                </c:pt>
                <c:pt idx="294">
                  <c:v>20.923200000000001</c:v>
                </c:pt>
                <c:pt idx="295">
                  <c:v>20.994399999999999</c:v>
                </c:pt>
                <c:pt idx="296">
                  <c:v>21.0656</c:v>
                </c:pt>
                <c:pt idx="297">
                  <c:v>21.136700000000001</c:v>
                </c:pt>
                <c:pt idx="298">
                  <c:v>21.207899999999999</c:v>
                </c:pt>
                <c:pt idx="299">
                  <c:v>21.2791</c:v>
                </c:pt>
                <c:pt idx="300">
                  <c:v>21.350200000000001</c:v>
                </c:pt>
                <c:pt idx="301">
                  <c:v>21.421399999999998</c:v>
                </c:pt>
                <c:pt idx="302">
                  <c:v>21.492599999999999</c:v>
                </c:pt>
                <c:pt idx="303">
                  <c:v>21.563700000000001</c:v>
                </c:pt>
                <c:pt idx="304">
                  <c:v>21.634899999999998</c:v>
                </c:pt>
                <c:pt idx="305">
                  <c:v>21.706099999999999</c:v>
                </c:pt>
                <c:pt idx="306">
                  <c:v>21.777200000000001</c:v>
                </c:pt>
                <c:pt idx="307">
                  <c:v>21.848400000000002</c:v>
                </c:pt>
                <c:pt idx="308">
                  <c:v>21.919599999999999</c:v>
                </c:pt>
                <c:pt idx="309">
                  <c:v>21.9907</c:v>
                </c:pt>
                <c:pt idx="310">
                  <c:v>22.061900000000001</c:v>
                </c:pt>
                <c:pt idx="311">
                  <c:v>22.133099999999999</c:v>
                </c:pt>
                <c:pt idx="312">
                  <c:v>22.2042</c:v>
                </c:pt>
                <c:pt idx="313">
                  <c:v>22.275400000000001</c:v>
                </c:pt>
                <c:pt idx="314">
                  <c:v>22.346599999999999</c:v>
                </c:pt>
                <c:pt idx="315">
                  <c:v>22.4177</c:v>
                </c:pt>
                <c:pt idx="316">
                  <c:v>22.488900000000001</c:v>
                </c:pt>
                <c:pt idx="317">
                  <c:v>22.560099999999998</c:v>
                </c:pt>
                <c:pt idx="318">
                  <c:v>22.6312</c:v>
                </c:pt>
                <c:pt idx="319">
                  <c:v>22.702400000000001</c:v>
                </c:pt>
                <c:pt idx="320">
                  <c:v>22.773599999999998</c:v>
                </c:pt>
                <c:pt idx="321">
                  <c:v>22.8447</c:v>
                </c:pt>
                <c:pt idx="322">
                  <c:v>22.915900000000001</c:v>
                </c:pt>
                <c:pt idx="323">
                  <c:v>22.987100000000002</c:v>
                </c:pt>
                <c:pt idx="324">
                  <c:v>23.058199999999999</c:v>
                </c:pt>
                <c:pt idx="325">
                  <c:v>23.1294</c:v>
                </c:pt>
                <c:pt idx="326">
                  <c:v>23.200600000000001</c:v>
                </c:pt>
                <c:pt idx="327">
                  <c:v>23.271699999999999</c:v>
                </c:pt>
                <c:pt idx="328">
                  <c:v>23.3429</c:v>
                </c:pt>
                <c:pt idx="329">
                  <c:v>23.414100000000001</c:v>
                </c:pt>
                <c:pt idx="330">
                  <c:v>23.485199999999999</c:v>
                </c:pt>
                <c:pt idx="331">
                  <c:v>23.5564</c:v>
                </c:pt>
                <c:pt idx="332">
                  <c:v>23.627600000000001</c:v>
                </c:pt>
                <c:pt idx="333">
                  <c:v>23.698699999999999</c:v>
                </c:pt>
                <c:pt idx="334">
                  <c:v>23.7699</c:v>
                </c:pt>
                <c:pt idx="335">
                  <c:v>23.841100000000001</c:v>
                </c:pt>
                <c:pt idx="336">
                  <c:v>23.912199999999999</c:v>
                </c:pt>
                <c:pt idx="337">
                  <c:v>23.9834</c:v>
                </c:pt>
                <c:pt idx="338">
                  <c:v>24.054600000000001</c:v>
                </c:pt>
                <c:pt idx="339">
                  <c:v>24.125699999999998</c:v>
                </c:pt>
                <c:pt idx="340">
                  <c:v>24.196899999999999</c:v>
                </c:pt>
                <c:pt idx="341">
                  <c:v>24.2681</c:v>
                </c:pt>
                <c:pt idx="342">
                  <c:v>24.339300000000001</c:v>
                </c:pt>
                <c:pt idx="343">
                  <c:v>24.410399999999999</c:v>
                </c:pt>
                <c:pt idx="344">
                  <c:v>24.4816</c:v>
                </c:pt>
                <c:pt idx="345">
                  <c:v>24.552800000000001</c:v>
                </c:pt>
                <c:pt idx="346">
                  <c:v>24.623899999999999</c:v>
                </c:pt>
                <c:pt idx="347">
                  <c:v>24.6951</c:v>
                </c:pt>
                <c:pt idx="348">
                  <c:v>24.766300000000001</c:v>
                </c:pt>
                <c:pt idx="349">
                  <c:v>24.837399999999999</c:v>
                </c:pt>
                <c:pt idx="350">
                  <c:v>24.9086</c:v>
                </c:pt>
                <c:pt idx="351">
                  <c:v>24.979800000000001</c:v>
                </c:pt>
                <c:pt idx="352">
                  <c:v>25.050899999999999</c:v>
                </c:pt>
                <c:pt idx="353">
                  <c:v>25.1221</c:v>
                </c:pt>
                <c:pt idx="354">
                  <c:v>25.193300000000001</c:v>
                </c:pt>
                <c:pt idx="355">
                  <c:v>25.264399999999998</c:v>
                </c:pt>
                <c:pt idx="356">
                  <c:v>25.335599999999999</c:v>
                </c:pt>
                <c:pt idx="357">
                  <c:v>25.4068</c:v>
                </c:pt>
                <c:pt idx="358">
                  <c:v>25.477900000000002</c:v>
                </c:pt>
                <c:pt idx="359">
                  <c:v>25.549099999999999</c:v>
                </c:pt>
                <c:pt idx="360">
                  <c:v>25.6203</c:v>
                </c:pt>
                <c:pt idx="361">
                  <c:v>25.691400000000002</c:v>
                </c:pt>
                <c:pt idx="362">
                  <c:v>25.762599999999999</c:v>
                </c:pt>
                <c:pt idx="363">
                  <c:v>25.8338</c:v>
                </c:pt>
                <c:pt idx="364">
                  <c:v>25.904900000000001</c:v>
                </c:pt>
                <c:pt idx="365">
                  <c:v>25.976099999999999</c:v>
                </c:pt>
                <c:pt idx="366">
                  <c:v>26.0473</c:v>
                </c:pt>
                <c:pt idx="367">
                  <c:v>26.118400000000001</c:v>
                </c:pt>
                <c:pt idx="368">
                  <c:v>26.189599999999999</c:v>
                </c:pt>
                <c:pt idx="369">
                  <c:v>26.2608</c:v>
                </c:pt>
                <c:pt idx="370">
                  <c:v>26.331900000000001</c:v>
                </c:pt>
                <c:pt idx="371">
                  <c:v>26.403099999999998</c:v>
                </c:pt>
                <c:pt idx="372">
                  <c:v>26.474299999999999</c:v>
                </c:pt>
                <c:pt idx="373">
                  <c:v>26.545400000000001</c:v>
                </c:pt>
                <c:pt idx="374">
                  <c:v>26.616599999999998</c:v>
                </c:pt>
                <c:pt idx="375">
                  <c:v>26.687799999999999</c:v>
                </c:pt>
                <c:pt idx="376">
                  <c:v>26.758900000000001</c:v>
                </c:pt>
                <c:pt idx="377">
                  <c:v>26.830100000000002</c:v>
                </c:pt>
                <c:pt idx="378">
                  <c:v>26.901299999999999</c:v>
                </c:pt>
                <c:pt idx="379">
                  <c:v>26.9724</c:v>
                </c:pt>
                <c:pt idx="380">
                  <c:v>27.043600000000001</c:v>
                </c:pt>
                <c:pt idx="381">
                  <c:v>27.114799999999999</c:v>
                </c:pt>
                <c:pt idx="382">
                  <c:v>27.1859</c:v>
                </c:pt>
                <c:pt idx="383">
                  <c:v>27.257100000000001</c:v>
                </c:pt>
                <c:pt idx="384">
                  <c:v>27.328299999999999</c:v>
                </c:pt>
                <c:pt idx="385">
                  <c:v>27.3994</c:v>
                </c:pt>
                <c:pt idx="386">
                  <c:v>27.470600000000001</c:v>
                </c:pt>
                <c:pt idx="387">
                  <c:v>27.541799999999999</c:v>
                </c:pt>
                <c:pt idx="388">
                  <c:v>27.613</c:v>
                </c:pt>
                <c:pt idx="389">
                  <c:v>27.684100000000001</c:v>
                </c:pt>
                <c:pt idx="390">
                  <c:v>27.755299999999998</c:v>
                </c:pt>
                <c:pt idx="391">
                  <c:v>27.826499999999999</c:v>
                </c:pt>
                <c:pt idx="392">
                  <c:v>27.897600000000001</c:v>
                </c:pt>
                <c:pt idx="393">
                  <c:v>27.968800000000002</c:v>
                </c:pt>
                <c:pt idx="394">
                  <c:v>28.04</c:v>
                </c:pt>
                <c:pt idx="395">
                  <c:v>28.1111</c:v>
                </c:pt>
                <c:pt idx="396">
                  <c:v>28.182300000000001</c:v>
                </c:pt>
              </c:numCache>
            </c:numRef>
          </c:xVal>
          <c:yVal>
            <c:numRef>
              <c:f>'sin+g5'!$D$7:$D$403</c:f>
              <c:numCache>
                <c:formatCode>General</c:formatCode>
                <c:ptCount val="3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2.54135</c:v>
                </c:pt>
                <c:pt idx="242">
                  <c:v>30.7669</c:v>
                </c:pt>
                <c:pt idx="243">
                  <c:v>2.9655200000000002</c:v>
                </c:pt>
                <c:pt idx="244">
                  <c:v>-70.3155</c:v>
                </c:pt>
                <c:pt idx="245">
                  <c:v>-69.140500000000003</c:v>
                </c:pt>
                <c:pt idx="246">
                  <c:v>39.292999999999999</c:v>
                </c:pt>
                <c:pt idx="247">
                  <c:v>135.30199999999999</c:v>
                </c:pt>
                <c:pt idx="248">
                  <c:v>84.8399</c:v>
                </c:pt>
                <c:pt idx="249">
                  <c:v>-83.670100000000005</c:v>
                </c:pt>
                <c:pt idx="250">
                  <c:v>-183.48400000000001</c:v>
                </c:pt>
                <c:pt idx="251">
                  <c:v>-83.875299999999996</c:v>
                </c:pt>
                <c:pt idx="252">
                  <c:v>128.47</c:v>
                </c:pt>
                <c:pt idx="253">
                  <c:v>216.79499999999999</c:v>
                </c:pt>
                <c:pt idx="254">
                  <c:v>68.409300000000002</c:v>
                </c:pt>
                <c:pt idx="255">
                  <c:v>-170.203</c:v>
                </c:pt>
                <c:pt idx="256">
                  <c:v>-235.89400000000001</c:v>
                </c:pt>
                <c:pt idx="257">
                  <c:v>-42.877899999999997</c:v>
                </c:pt>
                <c:pt idx="258">
                  <c:v>208.053</c:v>
                </c:pt>
                <c:pt idx="259">
                  <c:v>241.84</c:v>
                </c:pt>
                <c:pt idx="260">
                  <c:v>9.5872200000000003</c:v>
                </c:pt>
                <c:pt idx="261">
                  <c:v>-241.238</c:v>
                </c:pt>
                <c:pt idx="262">
                  <c:v>-235.77600000000001</c:v>
                </c:pt>
                <c:pt idx="263">
                  <c:v>29.6632</c:v>
                </c:pt>
                <c:pt idx="264">
                  <c:v>268.35700000000003</c:v>
                </c:pt>
                <c:pt idx="265">
                  <c:v>218.89699999999999</c:v>
                </c:pt>
                <c:pt idx="266">
                  <c:v>-71.697999999999993</c:v>
                </c:pt>
                <c:pt idx="267">
                  <c:v>-288.51299999999998</c:v>
                </c:pt>
                <c:pt idx="268">
                  <c:v>-192.93100000000001</c:v>
                </c:pt>
                <c:pt idx="269">
                  <c:v>113.95699999999999</c:v>
                </c:pt>
                <c:pt idx="270">
                  <c:v>300.91300000000001</c:v>
                </c:pt>
                <c:pt idx="271">
                  <c:v>159.798</c:v>
                </c:pt>
                <c:pt idx="272">
                  <c:v>-156.11799999999999</c:v>
                </c:pt>
                <c:pt idx="273">
                  <c:v>-304.03500000000003</c:v>
                </c:pt>
                <c:pt idx="274">
                  <c:v>-119.851</c:v>
                </c:pt>
                <c:pt idx="275">
                  <c:v>195.35400000000001</c:v>
                </c:pt>
                <c:pt idx="276">
                  <c:v>298.48200000000003</c:v>
                </c:pt>
                <c:pt idx="277">
                  <c:v>74.884799999999998</c:v>
                </c:pt>
                <c:pt idx="278">
                  <c:v>-230.66800000000001</c:v>
                </c:pt>
                <c:pt idx="279">
                  <c:v>-284.23399999999998</c:v>
                </c:pt>
                <c:pt idx="280">
                  <c:v>-27.442299999999999</c:v>
                </c:pt>
                <c:pt idx="281">
                  <c:v>260.65199999999999</c:v>
                </c:pt>
                <c:pt idx="282">
                  <c:v>262.59800000000001</c:v>
                </c:pt>
                <c:pt idx="283">
                  <c:v>-22.0564</c:v>
                </c:pt>
                <c:pt idx="284">
                  <c:v>-283.28399999999999</c:v>
                </c:pt>
                <c:pt idx="285">
                  <c:v>-233.428</c:v>
                </c:pt>
                <c:pt idx="286">
                  <c:v>71.557900000000004</c:v>
                </c:pt>
                <c:pt idx="287">
                  <c:v>297.97899999999998</c:v>
                </c:pt>
                <c:pt idx="288">
                  <c:v>197.149</c:v>
                </c:pt>
                <c:pt idx="289">
                  <c:v>-119.477</c:v>
                </c:pt>
                <c:pt idx="290">
                  <c:v>-304.42200000000003</c:v>
                </c:pt>
                <c:pt idx="291">
                  <c:v>-155.49</c:v>
                </c:pt>
                <c:pt idx="292">
                  <c:v>164.67699999999999</c:v>
                </c:pt>
                <c:pt idx="293">
                  <c:v>302.88499999999999</c:v>
                </c:pt>
                <c:pt idx="294">
                  <c:v>109.336</c:v>
                </c:pt>
                <c:pt idx="295">
                  <c:v>-205.70699999999999</c:v>
                </c:pt>
                <c:pt idx="296">
                  <c:v>-293.56900000000002</c:v>
                </c:pt>
                <c:pt idx="297">
                  <c:v>-59.323999999999998</c:v>
                </c:pt>
                <c:pt idx="298">
                  <c:v>240.23599999999999</c:v>
                </c:pt>
                <c:pt idx="299">
                  <c:v>276.39299999999997</c:v>
                </c:pt>
                <c:pt idx="300">
                  <c:v>9.5151199999999996</c:v>
                </c:pt>
                <c:pt idx="301">
                  <c:v>-267.01499999999999</c:v>
                </c:pt>
                <c:pt idx="302">
                  <c:v>-250.952</c:v>
                </c:pt>
                <c:pt idx="303">
                  <c:v>39.6661</c:v>
                </c:pt>
                <c:pt idx="304">
                  <c:v>282.988</c:v>
                </c:pt>
                <c:pt idx="305">
                  <c:v>213.44499999999999</c:v>
                </c:pt>
                <c:pt idx="306">
                  <c:v>-92.252399999999994</c:v>
                </c:pt>
                <c:pt idx="307">
                  <c:v>-291.822</c:v>
                </c:pt>
                <c:pt idx="308">
                  <c:v>-164.12799999999999</c:v>
                </c:pt>
                <c:pt idx="309">
                  <c:v>150.11099999999999</c:v>
                </c:pt>
                <c:pt idx="310">
                  <c:v>306.93799999999999</c:v>
                </c:pt>
                <c:pt idx="311">
                  <c:v>147.136</c:v>
                </c:pt>
                <c:pt idx="312">
                  <c:v>-179.18299999999999</c:v>
                </c:pt>
                <c:pt idx="313">
                  <c:v>-307.86599999999999</c:v>
                </c:pt>
                <c:pt idx="314">
                  <c:v>-80.617900000000006</c:v>
                </c:pt>
                <c:pt idx="315">
                  <c:v>206.56299999999999</c:v>
                </c:pt>
                <c:pt idx="316">
                  <c:v>214.36099999999999</c:v>
                </c:pt>
                <c:pt idx="317">
                  <c:v>-16.093800000000002</c:v>
                </c:pt>
                <c:pt idx="318">
                  <c:v>-189.50800000000001</c:v>
                </c:pt>
                <c:pt idx="319">
                  <c:v>-133.553</c:v>
                </c:pt>
                <c:pt idx="320">
                  <c:v>56.816899999999997</c:v>
                </c:pt>
                <c:pt idx="321">
                  <c:v>142.00899999999999</c:v>
                </c:pt>
                <c:pt idx="322">
                  <c:v>33.930599999999998</c:v>
                </c:pt>
                <c:pt idx="323">
                  <c:v>-100.226</c:v>
                </c:pt>
                <c:pt idx="324">
                  <c:v>-88.003699999999995</c:v>
                </c:pt>
                <c:pt idx="325">
                  <c:v>44.713700000000003</c:v>
                </c:pt>
                <c:pt idx="326">
                  <c:v>124.003</c:v>
                </c:pt>
                <c:pt idx="327">
                  <c:v>46.642400000000002</c:v>
                </c:pt>
                <c:pt idx="328">
                  <c:v>-95.720399999999998</c:v>
                </c:pt>
                <c:pt idx="329">
                  <c:v>-125.35299999999999</c:v>
                </c:pt>
                <c:pt idx="330">
                  <c:v>-12.776999999999999</c:v>
                </c:pt>
                <c:pt idx="331">
                  <c:v>118.152</c:v>
                </c:pt>
                <c:pt idx="332">
                  <c:v>137.86000000000001</c:v>
                </c:pt>
                <c:pt idx="333">
                  <c:v>19.306000000000001</c:v>
                </c:pt>
                <c:pt idx="334">
                  <c:v>-126.501</c:v>
                </c:pt>
                <c:pt idx="335">
                  <c:v>-151.321</c:v>
                </c:pt>
                <c:pt idx="336">
                  <c:v>-20.9831</c:v>
                </c:pt>
                <c:pt idx="337">
                  <c:v>149.26400000000001</c:v>
                </c:pt>
                <c:pt idx="338">
                  <c:v>195.60900000000001</c:v>
                </c:pt>
                <c:pt idx="339">
                  <c:v>33.262900000000002</c:v>
                </c:pt>
                <c:pt idx="340">
                  <c:v>-191.31399999999999</c:v>
                </c:pt>
                <c:pt idx="341">
                  <c:v>-220.96899999999999</c:v>
                </c:pt>
                <c:pt idx="342">
                  <c:v>-12.2807</c:v>
                </c:pt>
                <c:pt idx="343">
                  <c:v>215.566</c:v>
                </c:pt>
                <c:pt idx="344">
                  <c:v>231.506</c:v>
                </c:pt>
                <c:pt idx="345">
                  <c:v>1.7368300000000001</c:v>
                </c:pt>
                <c:pt idx="346">
                  <c:v>-254.208</c:v>
                </c:pt>
                <c:pt idx="347">
                  <c:v>-246.761</c:v>
                </c:pt>
                <c:pt idx="348">
                  <c:v>29.2333</c:v>
                </c:pt>
                <c:pt idx="349">
                  <c:v>277.31799999999998</c:v>
                </c:pt>
                <c:pt idx="350">
                  <c:v>230.30699999999999</c:v>
                </c:pt>
                <c:pt idx="351">
                  <c:v>-70.201499999999996</c:v>
                </c:pt>
                <c:pt idx="352">
                  <c:v>-307.42599999999999</c:v>
                </c:pt>
                <c:pt idx="353">
                  <c:v>-207.60300000000001</c:v>
                </c:pt>
                <c:pt idx="354">
                  <c:v>127.824</c:v>
                </c:pt>
                <c:pt idx="355">
                  <c:v>317.99</c:v>
                </c:pt>
                <c:pt idx="356">
                  <c:v>153.68600000000001</c:v>
                </c:pt>
                <c:pt idx="357">
                  <c:v>-180.26599999999999</c:v>
                </c:pt>
                <c:pt idx="358">
                  <c:v>-314.16000000000003</c:v>
                </c:pt>
                <c:pt idx="359">
                  <c:v>-106.754</c:v>
                </c:pt>
                <c:pt idx="360">
                  <c:v>210.93</c:v>
                </c:pt>
                <c:pt idx="361">
                  <c:v>307.12200000000001</c:v>
                </c:pt>
                <c:pt idx="362">
                  <c:v>94.052000000000007</c:v>
                </c:pt>
                <c:pt idx="363">
                  <c:v>-230.48099999999999</c:v>
                </c:pt>
                <c:pt idx="364">
                  <c:v>-341.33300000000003</c:v>
                </c:pt>
                <c:pt idx="365">
                  <c:v>-87.463899999999995</c:v>
                </c:pt>
                <c:pt idx="366">
                  <c:v>269.72300000000001</c:v>
                </c:pt>
                <c:pt idx="367">
                  <c:v>323.00799999999998</c:v>
                </c:pt>
                <c:pt idx="368">
                  <c:v>2.2170200000000002</c:v>
                </c:pt>
                <c:pt idx="369">
                  <c:v>-219.63499999999999</c:v>
                </c:pt>
                <c:pt idx="370">
                  <c:v>-206.922</c:v>
                </c:pt>
                <c:pt idx="371">
                  <c:v>-4.4440099999999996</c:v>
                </c:pt>
                <c:pt idx="372">
                  <c:v>170.19200000000001</c:v>
                </c:pt>
                <c:pt idx="373">
                  <c:v>159.53</c:v>
                </c:pt>
                <c:pt idx="374">
                  <c:v>2.7012499999999999</c:v>
                </c:pt>
                <c:pt idx="375">
                  <c:v>-131.876</c:v>
                </c:pt>
                <c:pt idx="376">
                  <c:v>-122.989</c:v>
                </c:pt>
                <c:pt idx="377">
                  <c:v>-1.52091</c:v>
                </c:pt>
                <c:pt idx="378">
                  <c:v>102.18300000000001</c:v>
                </c:pt>
                <c:pt idx="379">
                  <c:v>94.815700000000007</c:v>
                </c:pt>
                <c:pt idx="380">
                  <c:v>0.73743000000000003</c:v>
                </c:pt>
                <c:pt idx="381">
                  <c:v>-79.174000000000007</c:v>
                </c:pt>
                <c:pt idx="382">
                  <c:v>-73.094200000000001</c:v>
                </c:pt>
                <c:pt idx="383">
                  <c:v>-0.23141300000000001</c:v>
                </c:pt>
                <c:pt idx="384">
                  <c:v>61.3444</c:v>
                </c:pt>
                <c:pt idx="385">
                  <c:v>56.3474</c:v>
                </c:pt>
                <c:pt idx="386">
                  <c:v>-8.2759799999999994E-2</c:v>
                </c:pt>
                <c:pt idx="387">
                  <c:v>-47.528799999999997</c:v>
                </c:pt>
                <c:pt idx="388">
                  <c:v>-43.436500000000002</c:v>
                </c:pt>
                <c:pt idx="389">
                  <c:v>0.26613300000000001</c:v>
                </c:pt>
                <c:pt idx="390">
                  <c:v>36.823599999999999</c:v>
                </c:pt>
                <c:pt idx="391">
                  <c:v>33.482900000000001</c:v>
                </c:pt>
                <c:pt idx="392">
                  <c:v>-0.36191800000000002</c:v>
                </c:pt>
                <c:pt idx="393">
                  <c:v>-28.529</c:v>
                </c:pt>
                <c:pt idx="394">
                  <c:v>-25.8096</c:v>
                </c:pt>
                <c:pt idx="395">
                  <c:v>0.40044400000000002</c:v>
                </c:pt>
                <c:pt idx="396">
                  <c:v>22.1021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0688-41C2-AA64-CF0C181FDA70}"/>
            </c:ext>
          </c:extLst>
        </c:ser>
        <c:ser>
          <c:idx val="0"/>
          <c:order val="1"/>
          <c:tx>
            <c:strRef>
              <c:f>'sin+g5'!$E$5</c:f>
              <c:strCache>
                <c:ptCount val="1"/>
                <c:pt idx="0">
                  <c:v>1" camber + 0.25sin(35d)</c:v>
                </c:pt>
              </c:strCache>
            </c:strRef>
          </c:tx>
          <c:marker>
            <c:symbol val="none"/>
          </c:marker>
          <c:xVal>
            <c:numRef>
              <c:f>'sin+g5'!$A$7:$A$403</c:f>
              <c:numCache>
                <c:formatCode>General</c:formatCode>
                <c:ptCount val="397"/>
                <c:pt idx="0">
                  <c:v>0</c:v>
                </c:pt>
                <c:pt idx="1">
                  <c:v>7.1167400000000006E-2</c:v>
                </c:pt>
                <c:pt idx="2">
                  <c:v>0.14233499999999999</c:v>
                </c:pt>
                <c:pt idx="3">
                  <c:v>0.213502</c:v>
                </c:pt>
                <c:pt idx="4">
                  <c:v>0.28466999999999998</c:v>
                </c:pt>
                <c:pt idx="5">
                  <c:v>0.35583700000000001</c:v>
                </c:pt>
                <c:pt idx="6">
                  <c:v>0.42700399999999999</c:v>
                </c:pt>
                <c:pt idx="7">
                  <c:v>0.498172</c:v>
                </c:pt>
                <c:pt idx="8">
                  <c:v>0.56933900000000004</c:v>
                </c:pt>
                <c:pt idx="9">
                  <c:v>0.64050700000000005</c:v>
                </c:pt>
                <c:pt idx="10">
                  <c:v>0.71167400000000003</c:v>
                </c:pt>
                <c:pt idx="11">
                  <c:v>0.78284100000000001</c:v>
                </c:pt>
                <c:pt idx="12">
                  <c:v>0.85400900000000002</c:v>
                </c:pt>
                <c:pt idx="13">
                  <c:v>0.925176</c:v>
                </c:pt>
                <c:pt idx="14">
                  <c:v>0.99634400000000001</c:v>
                </c:pt>
                <c:pt idx="15">
                  <c:v>1.06751</c:v>
                </c:pt>
                <c:pt idx="16">
                  <c:v>1.1386799999999999</c:v>
                </c:pt>
                <c:pt idx="17">
                  <c:v>1.2098500000000001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1.4233499999999999</c:v>
                </c:pt>
                <c:pt idx="21">
                  <c:v>1.4945200000000001</c:v>
                </c:pt>
                <c:pt idx="22">
                  <c:v>1.56568</c:v>
                </c:pt>
                <c:pt idx="23">
                  <c:v>1.6368499999999999</c:v>
                </c:pt>
                <c:pt idx="24">
                  <c:v>1.7080200000000001</c:v>
                </c:pt>
                <c:pt idx="25">
                  <c:v>1.77919</c:v>
                </c:pt>
                <c:pt idx="26">
                  <c:v>1.8503499999999999</c:v>
                </c:pt>
                <c:pt idx="27">
                  <c:v>1.9215199999999999</c:v>
                </c:pt>
                <c:pt idx="28">
                  <c:v>1.9926900000000001</c:v>
                </c:pt>
                <c:pt idx="29">
                  <c:v>2.06385</c:v>
                </c:pt>
                <c:pt idx="30">
                  <c:v>2.1350199999999999</c:v>
                </c:pt>
                <c:pt idx="31">
                  <c:v>2.2061899999999999</c:v>
                </c:pt>
                <c:pt idx="32">
                  <c:v>2.2773599999999998</c:v>
                </c:pt>
                <c:pt idx="33">
                  <c:v>2.3485200000000002</c:v>
                </c:pt>
                <c:pt idx="34">
                  <c:v>2.4196900000000001</c:v>
                </c:pt>
                <c:pt idx="35">
                  <c:v>2.4908600000000001</c:v>
                </c:pt>
                <c:pt idx="36">
                  <c:v>2.56203</c:v>
                </c:pt>
                <c:pt idx="37">
                  <c:v>2.6331899999999999</c:v>
                </c:pt>
                <c:pt idx="38">
                  <c:v>2.7043599999999999</c:v>
                </c:pt>
                <c:pt idx="39">
                  <c:v>2.7755299999999998</c:v>
                </c:pt>
                <c:pt idx="40">
                  <c:v>2.8466999999999998</c:v>
                </c:pt>
                <c:pt idx="41">
                  <c:v>2.9178600000000001</c:v>
                </c:pt>
                <c:pt idx="42">
                  <c:v>2.9890300000000001</c:v>
                </c:pt>
                <c:pt idx="43">
                  <c:v>3.0602</c:v>
                </c:pt>
                <c:pt idx="44">
                  <c:v>3.13137</c:v>
                </c:pt>
                <c:pt idx="45">
                  <c:v>3.2025299999999999</c:v>
                </c:pt>
                <c:pt idx="46">
                  <c:v>3.2736999999999998</c:v>
                </c:pt>
                <c:pt idx="47">
                  <c:v>3.3448699999999998</c:v>
                </c:pt>
                <c:pt idx="48">
                  <c:v>3.4160400000000002</c:v>
                </c:pt>
                <c:pt idx="49">
                  <c:v>3.4872000000000001</c:v>
                </c:pt>
                <c:pt idx="50">
                  <c:v>3.55837</c:v>
                </c:pt>
                <c:pt idx="51">
                  <c:v>3.62954</c:v>
                </c:pt>
                <c:pt idx="52">
                  <c:v>3.7006999999999999</c:v>
                </c:pt>
                <c:pt idx="53">
                  <c:v>3.7718699999999998</c:v>
                </c:pt>
                <c:pt idx="54">
                  <c:v>3.8430399999999998</c:v>
                </c:pt>
                <c:pt idx="55">
                  <c:v>3.9142100000000002</c:v>
                </c:pt>
                <c:pt idx="56">
                  <c:v>3.9853700000000001</c:v>
                </c:pt>
                <c:pt idx="57">
                  <c:v>4.05654</c:v>
                </c:pt>
                <c:pt idx="58">
                  <c:v>4.1277100000000004</c:v>
                </c:pt>
                <c:pt idx="59">
                  <c:v>4.1988799999999999</c:v>
                </c:pt>
                <c:pt idx="60">
                  <c:v>4.2700399999999998</c:v>
                </c:pt>
                <c:pt idx="61">
                  <c:v>4.3412100000000002</c:v>
                </c:pt>
                <c:pt idx="62">
                  <c:v>4.4123799999999997</c:v>
                </c:pt>
                <c:pt idx="63">
                  <c:v>4.4835500000000001</c:v>
                </c:pt>
                <c:pt idx="64">
                  <c:v>4.55471</c:v>
                </c:pt>
                <c:pt idx="65">
                  <c:v>4.6258800000000004</c:v>
                </c:pt>
                <c:pt idx="66">
                  <c:v>4.6970499999999999</c:v>
                </c:pt>
                <c:pt idx="67">
                  <c:v>4.7682200000000003</c:v>
                </c:pt>
                <c:pt idx="68">
                  <c:v>4.8393800000000002</c:v>
                </c:pt>
                <c:pt idx="69">
                  <c:v>4.9105499999999997</c:v>
                </c:pt>
                <c:pt idx="70">
                  <c:v>4.9817200000000001</c:v>
                </c:pt>
                <c:pt idx="71">
                  <c:v>5.0528899999999997</c:v>
                </c:pt>
                <c:pt idx="72">
                  <c:v>5.1240500000000004</c:v>
                </c:pt>
                <c:pt idx="73">
                  <c:v>5.1952199999999999</c:v>
                </c:pt>
                <c:pt idx="74">
                  <c:v>5.2663900000000003</c:v>
                </c:pt>
                <c:pt idx="75">
                  <c:v>5.3375599999999999</c:v>
                </c:pt>
                <c:pt idx="76">
                  <c:v>5.4087199999999998</c:v>
                </c:pt>
                <c:pt idx="77">
                  <c:v>5.4798900000000001</c:v>
                </c:pt>
                <c:pt idx="78">
                  <c:v>5.5510599999999997</c:v>
                </c:pt>
                <c:pt idx="79">
                  <c:v>5.6222200000000004</c:v>
                </c:pt>
                <c:pt idx="80">
                  <c:v>5.69339</c:v>
                </c:pt>
                <c:pt idx="81">
                  <c:v>5.7645600000000004</c:v>
                </c:pt>
                <c:pt idx="82">
                  <c:v>5.8357299999999999</c:v>
                </c:pt>
                <c:pt idx="83">
                  <c:v>5.9068899999999998</c:v>
                </c:pt>
                <c:pt idx="84">
                  <c:v>5.9780600000000002</c:v>
                </c:pt>
                <c:pt idx="85">
                  <c:v>6.0492299999999997</c:v>
                </c:pt>
                <c:pt idx="86">
                  <c:v>6.1204000000000001</c:v>
                </c:pt>
                <c:pt idx="87">
                  <c:v>6.19156</c:v>
                </c:pt>
                <c:pt idx="88">
                  <c:v>6.2627300000000004</c:v>
                </c:pt>
                <c:pt idx="89">
                  <c:v>6.3338999999999999</c:v>
                </c:pt>
                <c:pt idx="90">
                  <c:v>6.4050700000000003</c:v>
                </c:pt>
                <c:pt idx="91">
                  <c:v>6.4762300000000002</c:v>
                </c:pt>
                <c:pt idx="92">
                  <c:v>6.5473999999999997</c:v>
                </c:pt>
                <c:pt idx="93">
                  <c:v>6.6185700000000001</c:v>
                </c:pt>
                <c:pt idx="94">
                  <c:v>6.6897399999999996</c:v>
                </c:pt>
                <c:pt idx="95">
                  <c:v>6.7609000000000004</c:v>
                </c:pt>
                <c:pt idx="96">
                  <c:v>6.8320699999999999</c:v>
                </c:pt>
                <c:pt idx="97">
                  <c:v>6.9032400000000003</c:v>
                </c:pt>
                <c:pt idx="98">
                  <c:v>6.9744099999999998</c:v>
                </c:pt>
                <c:pt idx="99">
                  <c:v>7.0455699999999997</c:v>
                </c:pt>
                <c:pt idx="100">
                  <c:v>7.1167400000000001</c:v>
                </c:pt>
                <c:pt idx="101">
                  <c:v>7.1879099999999996</c:v>
                </c:pt>
                <c:pt idx="102">
                  <c:v>7.2590700000000004</c:v>
                </c:pt>
                <c:pt idx="103">
                  <c:v>7.3302399999999999</c:v>
                </c:pt>
                <c:pt idx="104">
                  <c:v>7.4014100000000003</c:v>
                </c:pt>
                <c:pt idx="105">
                  <c:v>7.4725799999999998</c:v>
                </c:pt>
                <c:pt idx="106">
                  <c:v>7.5437399999999997</c:v>
                </c:pt>
                <c:pt idx="107">
                  <c:v>7.6149100000000001</c:v>
                </c:pt>
                <c:pt idx="108">
                  <c:v>7.6860799999999996</c:v>
                </c:pt>
                <c:pt idx="109">
                  <c:v>7.75725</c:v>
                </c:pt>
                <c:pt idx="110">
                  <c:v>7.8284099999999999</c:v>
                </c:pt>
                <c:pt idx="111">
                  <c:v>7.8995800000000003</c:v>
                </c:pt>
                <c:pt idx="112">
                  <c:v>7.9707499999999998</c:v>
                </c:pt>
                <c:pt idx="113">
                  <c:v>8.0419199999999993</c:v>
                </c:pt>
                <c:pt idx="114">
                  <c:v>8.1130800000000001</c:v>
                </c:pt>
                <c:pt idx="115">
                  <c:v>8.1842500000000005</c:v>
                </c:pt>
                <c:pt idx="116">
                  <c:v>8.2554200000000009</c:v>
                </c:pt>
                <c:pt idx="117">
                  <c:v>8.3265899999999995</c:v>
                </c:pt>
                <c:pt idx="118">
                  <c:v>8.3977500000000003</c:v>
                </c:pt>
                <c:pt idx="119">
                  <c:v>8.4689200000000007</c:v>
                </c:pt>
                <c:pt idx="120">
                  <c:v>8.5400899999999993</c:v>
                </c:pt>
                <c:pt idx="121">
                  <c:v>8.6112599999999997</c:v>
                </c:pt>
                <c:pt idx="122">
                  <c:v>8.6824200000000005</c:v>
                </c:pt>
                <c:pt idx="123">
                  <c:v>8.7535900000000009</c:v>
                </c:pt>
                <c:pt idx="124">
                  <c:v>8.8247599999999995</c:v>
                </c:pt>
                <c:pt idx="125">
                  <c:v>8.8959299999999999</c:v>
                </c:pt>
                <c:pt idx="126">
                  <c:v>8.9670900000000007</c:v>
                </c:pt>
                <c:pt idx="127">
                  <c:v>9.0382599999999993</c:v>
                </c:pt>
                <c:pt idx="128">
                  <c:v>9.1094299999999997</c:v>
                </c:pt>
                <c:pt idx="129">
                  <c:v>9.1805900000000005</c:v>
                </c:pt>
                <c:pt idx="130">
                  <c:v>9.2517600000000009</c:v>
                </c:pt>
                <c:pt idx="131">
                  <c:v>9.3229299999999995</c:v>
                </c:pt>
                <c:pt idx="132">
                  <c:v>9.3940999999999999</c:v>
                </c:pt>
                <c:pt idx="133">
                  <c:v>9.4652600000000007</c:v>
                </c:pt>
                <c:pt idx="134">
                  <c:v>9.5364299999999993</c:v>
                </c:pt>
                <c:pt idx="135">
                  <c:v>9.6075999999999997</c:v>
                </c:pt>
                <c:pt idx="136">
                  <c:v>9.6787700000000001</c:v>
                </c:pt>
                <c:pt idx="137">
                  <c:v>9.7499300000000009</c:v>
                </c:pt>
                <c:pt idx="138">
                  <c:v>9.8210999999999995</c:v>
                </c:pt>
                <c:pt idx="139">
                  <c:v>9.8922699999999999</c:v>
                </c:pt>
                <c:pt idx="140">
                  <c:v>9.9634400000000003</c:v>
                </c:pt>
                <c:pt idx="141">
                  <c:v>10.034599999999999</c:v>
                </c:pt>
                <c:pt idx="142">
                  <c:v>10.1058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10.3193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10.5328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10.7463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10.9598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11.173299999999999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11.386799999999999</c:v>
                </c:pt>
                <c:pt idx="161">
                  <c:v>11.458</c:v>
                </c:pt>
                <c:pt idx="162">
                  <c:v>11.5291</c:v>
                </c:pt>
                <c:pt idx="163">
                  <c:v>11.600300000000001</c:v>
                </c:pt>
                <c:pt idx="164">
                  <c:v>11.6715</c:v>
                </c:pt>
                <c:pt idx="165">
                  <c:v>11.742599999999999</c:v>
                </c:pt>
                <c:pt idx="166">
                  <c:v>11.813800000000001</c:v>
                </c:pt>
                <c:pt idx="167">
                  <c:v>11.885</c:v>
                </c:pt>
                <c:pt idx="168">
                  <c:v>11.956099999999999</c:v>
                </c:pt>
                <c:pt idx="169">
                  <c:v>12.0273</c:v>
                </c:pt>
                <c:pt idx="170">
                  <c:v>12.0985</c:v>
                </c:pt>
                <c:pt idx="171">
                  <c:v>12.169600000000001</c:v>
                </c:pt>
                <c:pt idx="172">
                  <c:v>12.2408</c:v>
                </c:pt>
                <c:pt idx="173">
                  <c:v>12.311999999999999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12.525499999999999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12.739000000000001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12.952500000000001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13.166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13.3795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13.593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13.8065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14.02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14.233499999999999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14.446999999999999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14.660500000000001</c:v>
                </c:pt>
                <c:pt idx="207">
                  <c:v>14.7317</c:v>
                </c:pt>
                <c:pt idx="208">
                  <c:v>14.8028</c:v>
                </c:pt>
                <c:pt idx="209">
                  <c:v>14.874000000000001</c:v>
                </c:pt>
                <c:pt idx="210">
                  <c:v>14.9452</c:v>
                </c:pt>
                <c:pt idx="211">
                  <c:v>15.016299999999999</c:v>
                </c:pt>
                <c:pt idx="212">
                  <c:v>15.0875</c:v>
                </c:pt>
                <c:pt idx="213">
                  <c:v>15.1587</c:v>
                </c:pt>
                <c:pt idx="214">
                  <c:v>15.229799999999999</c:v>
                </c:pt>
                <c:pt idx="215">
                  <c:v>15.301</c:v>
                </c:pt>
                <c:pt idx="216">
                  <c:v>15.372199999999999</c:v>
                </c:pt>
                <c:pt idx="217">
                  <c:v>15.443300000000001</c:v>
                </c:pt>
                <c:pt idx="218">
                  <c:v>15.5145</c:v>
                </c:pt>
                <c:pt idx="219">
                  <c:v>15.585699999999999</c:v>
                </c:pt>
                <c:pt idx="220">
                  <c:v>15.6568</c:v>
                </c:pt>
                <c:pt idx="221">
                  <c:v>15.728</c:v>
                </c:pt>
                <c:pt idx="222">
                  <c:v>15.799200000000001</c:v>
                </c:pt>
                <c:pt idx="223">
                  <c:v>15.8703</c:v>
                </c:pt>
                <c:pt idx="224">
                  <c:v>15.9415</c:v>
                </c:pt>
                <c:pt idx="225">
                  <c:v>16.012699999999999</c:v>
                </c:pt>
                <c:pt idx="226">
                  <c:v>16.0838</c:v>
                </c:pt>
                <c:pt idx="227">
                  <c:v>16.155000000000001</c:v>
                </c:pt>
                <c:pt idx="228">
                  <c:v>16.226199999999999</c:v>
                </c:pt>
                <c:pt idx="229">
                  <c:v>16.2973</c:v>
                </c:pt>
                <c:pt idx="230">
                  <c:v>16.368500000000001</c:v>
                </c:pt>
                <c:pt idx="231">
                  <c:v>16.439699999999998</c:v>
                </c:pt>
                <c:pt idx="232">
                  <c:v>16.5108</c:v>
                </c:pt>
                <c:pt idx="233">
                  <c:v>16.582000000000001</c:v>
                </c:pt>
                <c:pt idx="234">
                  <c:v>16.653199999999998</c:v>
                </c:pt>
                <c:pt idx="235">
                  <c:v>16.724299999999999</c:v>
                </c:pt>
                <c:pt idx="236">
                  <c:v>16.795500000000001</c:v>
                </c:pt>
                <c:pt idx="237">
                  <c:v>16.866700000000002</c:v>
                </c:pt>
                <c:pt idx="238">
                  <c:v>16.937799999999999</c:v>
                </c:pt>
                <c:pt idx="239">
                  <c:v>17.009</c:v>
                </c:pt>
                <c:pt idx="240">
                  <c:v>17.080200000000001</c:v>
                </c:pt>
                <c:pt idx="241">
                  <c:v>17.151299999999999</c:v>
                </c:pt>
                <c:pt idx="242">
                  <c:v>17.2225</c:v>
                </c:pt>
                <c:pt idx="243">
                  <c:v>17.293700000000001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17.507200000000001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17.720700000000001</c:v>
                </c:pt>
                <c:pt idx="250">
                  <c:v>17.791899999999998</c:v>
                </c:pt>
                <c:pt idx="251">
                  <c:v>17.863</c:v>
                </c:pt>
                <c:pt idx="252">
                  <c:v>17.934200000000001</c:v>
                </c:pt>
                <c:pt idx="253">
                  <c:v>18.005400000000002</c:v>
                </c:pt>
                <c:pt idx="254">
                  <c:v>18.076499999999999</c:v>
                </c:pt>
                <c:pt idx="255">
                  <c:v>18.1477</c:v>
                </c:pt>
                <c:pt idx="256">
                  <c:v>18.218900000000001</c:v>
                </c:pt>
                <c:pt idx="257">
                  <c:v>18.29</c:v>
                </c:pt>
                <c:pt idx="258">
                  <c:v>18.3612</c:v>
                </c:pt>
                <c:pt idx="259">
                  <c:v>18.432400000000001</c:v>
                </c:pt>
                <c:pt idx="260">
                  <c:v>18.503499999999999</c:v>
                </c:pt>
                <c:pt idx="261">
                  <c:v>18.5747</c:v>
                </c:pt>
                <c:pt idx="262">
                  <c:v>18.645900000000001</c:v>
                </c:pt>
                <c:pt idx="263">
                  <c:v>18.716999999999999</c:v>
                </c:pt>
                <c:pt idx="264">
                  <c:v>18.7882</c:v>
                </c:pt>
                <c:pt idx="265">
                  <c:v>18.859400000000001</c:v>
                </c:pt>
                <c:pt idx="266">
                  <c:v>18.930499999999999</c:v>
                </c:pt>
                <c:pt idx="267">
                  <c:v>19.0017</c:v>
                </c:pt>
                <c:pt idx="268">
                  <c:v>19.072900000000001</c:v>
                </c:pt>
                <c:pt idx="269">
                  <c:v>19.143999999999998</c:v>
                </c:pt>
                <c:pt idx="270">
                  <c:v>19.215199999999999</c:v>
                </c:pt>
                <c:pt idx="271">
                  <c:v>19.2864</c:v>
                </c:pt>
                <c:pt idx="272">
                  <c:v>19.357500000000002</c:v>
                </c:pt>
                <c:pt idx="273">
                  <c:v>19.428699999999999</c:v>
                </c:pt>
                <c:pt idx="274">
                  <c:v>19.4999</c:v>
                </c:pt>
                <c:pt idx="275">
                  <c:v>19.571000000000002</c:v>
                </c:pt>
                <c:pt idx="276">
                  <c:v>19.642199999999999</c:v>
                </c:pt>
                <c:pt idx="277">
                  <c:v>19.7134</c:v>
                </c:pt>
                <c:pt idx="278">
                  <c:v>19.784500000000001</c:v>
                </c:pt>
                <c:pt idx="279">
                  <c:v>19.855699999999999</c:v>
                </c:pt>
                <c:pt idx="280">
                  <c:v>19.9269</c:v>
                </c:pt>
                <c:pt idx="281">
                  <c:v>19.998000000000001</c:v>
                </c:pt>
                <c:pt idx="282">
                  <c:v>20.069199999999999</c:v>
                </c:pt>
                <c:pt idx="283">
                  <c:v>20.1404</c:v>
                </c:pt>
                <c:pt idx="284">
                  <c:v>20.211500000000001</c:v>
                </c:pt>
                <c:pt idx="285">
                  <c:v>20.282699999999998</c:v>
                </c:pt>
                <c:pt idx="286">
                  <c:v>20.353899999999999</c:v>
                </c:pt>
                <c:pt idx="287">
                  <c:v>20.425000000000001</c:v>
                </c:pt>
                <c:pt idx="288">
                  <c:v>20.496200000000002</c:v>
                </c:pt>
                <c:pt idx="289">
                  <c:v>20.567399999999999</c:v>
                </c:pt>
                <c:pt idx="290">
                  <c:v>20.638500000000001</c:v>
                </c:pt>
                <c:pt idx="291">
                  <c:v>20.709700000000002</c:v>
                </c:pt>
                <c:pt idx="292">
                  <c:v>20.780899999999999</c:v>
                </c:pt>
                <c:pt idx="293">
                  <c:v>20.852</c:v>
                </c:pt>
                <c:pt idx="294">
                  <c:v>20.923200000000001</c:v>
                </c:pt>
                <c:pt idx="295">
                  <c:v>20.994399999999999</c:v>
                </c:pt>
                <c:pt idx="296">
                  <c:v>21.0656</c:v>
                </c:pt>
                <c:pt idx="297">
                  <c:v>21.136700000000001</c:v>
                </c:pt>
                <c:pt idx="298">
                  <c:v>21.207899999999999</c:v>
                </c:pt>
                <c:pt idx="299">
                  <c:v>21.2791</c:v>
                </c:pt>
                <c:pt idx="300">
                  <c:v>21.350200000000001</c:v>
                </c:pt>
                <c:pt idx="301">
                  <c:v>21.421399999999998</c:v>
                </c:pt>
                <c:pt idx="302">
                  <c:v>21.492599999999999</c:v>
                </c:pt>
                <c:pt idx="303">
                  <c:v>21.563700000000001</c:v>
                </c:pt>
                <c:pt idx="304">
                  <c:v>21.634899999999998</c:v>
                </c:pt>
                <c:pt idx="305">
                  <c:v>21.706099999999999</c:v>
                </c:pt>
                <c:pt idx="306">
                  <c:v>21.777200000000001</c:v>
                </c:pt>
                <c:pt idx="307">
                  <c:v>21.848400000000002</c:v>
                </c:pt>
                <c:pt idx="308">
                  <c:v>21.919599999999999</c:v>
                </c:pt>
                <c:pt idx="309">
                  <c:v>21.9907</c:v>
                </c:pt>
                <c:pt idx="310">
                  <c:v>22.061900000000001</c:v>
                </c:pt>
                <c:pt idx="311">
                  <c:v>22.133099999999999</c:v>
                </c:pt>
                <c:pt idx="312">
                  <c:v>22.2042</c:v>
                </c:pt>
                <c:pt idx="313">
                  <c:v>22.275400000000001</c:v>
                </c:pt>
                <c:pt idx="314">
                  <c:v>22.346599999999999</c:v>
                </c:pt>
                <c:pt idx="315">
                  <c:v>22.4177</c:v>
                </c:pt>
                <c:pt idx="316">
                  <c:v>22.488900000000001</c:v>
                </c:pt>
                <c:pt idx="317">
                  <c:v>22.560099999999998</c:v>
                </c:pt>
                <c:pt idx="318">
                  <c:v>22.6312</c:v>
                </c:pt>
                <c:pt idx="319">
                  <c:v>22.702400000000001</c:v>
                </c:pt>
                <c:pt idx="320">
                  <c:v>22.773599999999998</c:v>
                </c:pt>
                <c:pt idx="321">
                  <c:v>22.8447</c:v>
                </c:pt>
                <c:pt idx="322">
                  <c:v>22.915900000000001</c:v>
                </c:pt>
                <c:pt idx="323">
                  <c:v>22.987100000000002</c:v>
                </c:pt>
                <c:pt idx="324">
                  <c:v>23.058199999999999</c:v>
                </c:pt>
                <c:pt idx="325">
                  <c:v>23.1294</c:v>
                </c:pt>
                <c:pt idx="326">
                  <c:v>23.200600000000001</c:v>
                </c:pt>
                <c:pt idx="327">
                  <c:v>23.271699999999999</c:v>
                </c:pt>
                <c:pt idx="328">
                  <c:v>23.3429</c:v>
                </c:pt>
                <c:pt idx="329">
                  <c:v>23.414100000000001</c:v>
                </c:pt>
                <c:pt idx="330">
                  <c:v>23.485199999999999</c:v>
                </c:pt>
                <c:pt idx="331">
                  <c:v>23.5564</c:v>
                </c:pt>
                <c:pt idx="332">
                  <c:v>23.627600000000001</c:v>
                </c:pt>
                <c:pt idx="333">
                  <c:v>23.698699999999999</c:v>
                </c:pt>
                <c:pt idx="334">
                  <c:v>23.7699</c:v>
                </c:pt>
                <c:pt idx="335">
                  <c:v>23.841100000000001</c:v>
                </c:pt>
                <c:pt idx="336">
                  <c:v>23.912199999999999</c:v>
                </c:pt>
                <c:pt idx="337">
                  <c:v>23.9834</c:v>
                </c:pt>
                <c:pt idx="338">
                  <c:v>24.054600000000001</c:v>
                </c:pt>
                <c:pt idx="339">
                  <c:v>24.125699999999998</c:v>
                </c:pt>
                <c:pt idx="340">
                  <c:v>24.196899999999999</c:v>
                </c:pt>
                <c:pt idx="341">
                  <c:v>24.2681</c:v>
                </c:pt>
                <c:pt idx="342">
                  <c:v>24.339300000000001</c:v>
                </c:pt>
                <c:pt idx="343">
                  <c:v>24.410399999999999</c:v>
                </c:pt>
                <c:pt idx="344">
                  <c:v>24.4816</c:v>
                </c:pt>
                <c:pt idx="345">
                  <c:v>24.552800000000001</c:v>
                </c:pt>
                <c:pt idx="346">
                  <c:v>24.623899999999999</c:v>
                </c:pt>
                <c:pt idx="347">
                  <c:v>24.6951</c:v>
                </c:pt>
                <c:pt idx="348">
                  <c:v>24.766300000000001</c:v>
                </c:pt>
                <c:pt idx="349">
                  <c:v>24.837399999999999</c:v>
                </c:pt>
                <c:pt idx="350">
                  <c:v>24.9086</c:v>
                </c:pt>
                <c:pt idx="351">
                  <c:v>24.979800000000001</c:v>
                </c:pt>
                <c:pt idx="352">
                  <c:v>25.050899999999999</c:v>
                </c:pt>
                <c:pt idx="353">
                  <c:v>25.1221</c:v>
                </c:pt>
                <c:pt idx="354">
                  <c:v>25.193300000000001</c:v>
                </c:pt>
                <c:pt idx="355">
                  <c:v>25.264399999999998</c:v>
                </c:pt>
                <c:pt idx="356">
                  <c:v>25.335599999999999</c:v>
                </c:pt>
                <c:pt idx="357">
                  <c:v>25.4068</c:v>
                </c:pt>
                <c:pt idx="358">
                  <c:v>25.477900000000002</c:v>
                </c:pt>
                <c:pt idx="359">
                  <c:v>25.549099999999999</c:v>
                </c:pt>
                <c:pt idx="360">
                  <c:v>25.6203</c:v>
                </c:pt>
                <c:pt idx="361">
                  <c:v>25.691400000000002</c:v>
                </c:pt>
                <c:pt idx="362">
                  <c:v>25.762599999999999</c:v>
                </c:pt>
                <c:pt idx="363">
                  <c:v>25.8338</c:v>
                </c:pt>
                <c:pt idx="364">
                  <c:v>25.904900000000001</c:v>
                </c:pt>
                <c:pt idx="365">
                  <c:v>25.976099999999999</c:v>
                </c:pt>
                <c:pt idx="366">
                  <c:v>26.0473</c:v>
                </c:pt>
                <c:pt idx="367">
                  <c:v>26.118400000000001</c:v>
                </c:pt>
                <c:pt idx="368">
                  <c:v>26.189599999999999</c:v>
                </c:pt>
                <c:pt idx="369">
                  <c:v>26.2608</c:v>
                </c:pt>
                <c:pt idx="370">
                  <c:v>26.331900000000001</c:v>
                </c:pt>
                <c:pt idx="371">
                  <c:v>26.403099999999998</c:v>
                </c:pt>
                <c:pt idx="372">
                  <c:v>26.474299999999999</c:v>
                </c:pt>
                <c:pt idx="373">
                  <c:v>26.545400000000001</c:v>
                </c:pt>
                <c:pt idx="374">
                  <c:v>26.616599999999998</c:v>
                </c:pt>
                <c:pt idx="375">
                  <c:v>26.687799999999999</c:v>
                </c:pt>
                <c:pt idx="376">
                  <c:v>26.758900000000001</c:v>
                </c:pt>
                <c:pt idx="377">
                  <c:v>26.830100000000002</c:v>
                </c:pt>
                <c:pt idx="378">
                  <c:v>26.901299999999999</c:v>
                </c:pt>
                <c:pt idx="379">
                  <c:v>26.9724</c:v>
                </c:pt>
                <c:pt idx="380">
                  <c:v>27.043600000000001</c:v>
                </c:pt>
                <c:pt idx="381">
                  <c:v>27.114799999999999</c:v>
                </c:pt>
                <c:pt idx="382">
                  <c:v>27.1859</c:v>
                </c:pt>
                <c:pt idx="383">
                  <c:v>27.257100000000001</c:v>
                </c:pt>
                <c:pt idx="384">
                  <c:v>27.328299999999999</c:v>
                </c:pt>
                <c:pt idx="385">
                  <c:v>27.3994</c:v>
                </c:pt>
                <c:pt idx="386">
                  <c:v>27.470600000000001</c:v>
                </c:pt>
                <c:pt idx="387">
                  <c:v>27.541799999999999</c:v>
                </c:pt>
                <c:pt idx="388">
                  <c:v>27.613</c:v>
                </c:pt>
                <c:pt idx="389">
                  <c:v>27.684100000000001</c:v>
                </c:pt>
                <c:pt idx="390">
                  <c:v>27.755299999999998</c:v>
                </c:pt>
                <c:pt idx="391">
                  <c:v>27.826499999999999</c:v>
                </c:pt>
                <c:pt idx="392">
                  <c:v>27.897600000000001</c:v>
                </c:pt>
                <c:pt idx="393">
                  <c:v>27.968800000000002</c:v>
                </c:pt>
                <c:pt idx="394">
                  <c:v>28.04</c:v>
                </c:pt>
                <c:pt idx="395">
                  <c:v>28.1111</c:v>
                </c:pt>
                <c:pt idx="396">
                  <c:v>28.182300000000001</c:v>
                </c:pt>
              </c:numCache>
            </c:numRef>
          </c:xVal>
          <c:yVal>
            <c:numRef>
              <c:f>'sin+g5'!$E$7:$E$403</c:f>
              <c:numCache>
                <c:formatCode>General</c:formatCode>
                <c:ptCount val="3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2.0609799999999998</c:v>
                </c:pt>
                <c:pt idx="242">
                  <c:v>25.7682</c:v>
                </c:pt>
                <c:pt idx="243">
                  <c:v>13.530900000000001</c:v>
                </c:pt>
                <c:pt idx="244">
                  <c:v>-41.499099999999999</c:v>
                </c:pt>
                <c:pt idx="245">
                  <c:v>-70.840500000000006</c:v>
                </c:pt>
                <c:pt idx="246">
                  <c:v>-26.1645</c:v>
                </c:pt>
                <c:pt idx="247">
                  <c:v>60.715899999999998</c:v>
                </c:pt>
                <c:pt idx="248">
                  <c:v>108.45099999999999</c:v>
                </c:pt>
                <c:pt idx="249">
                  <c:v>62.158000000000001</c:v>
                </c:pt>
                <c:pt idx="250">
                  <c:v>-45.729900000000001</c:v>
                </c:pt>
                <c:pt idx="251">
                  <c:v>-123.08499999999999</c:v>
                </c:pt>
                <c:pt idx="252">
                  <c:v>-102.31399999999999</c:v>
                </c:pt>
                <c:pt idx="253">
                  <c:v>4.1079400000000001</c:v>
                </c:pt>
                <c:pt idx="254">
                  <c:v>108.10299999999999</c:v>
                </c:pt>
                <c:pt idx="255">
                  <c:v>126.759</c:v>
                </c:pt>
                <c:pt idx="256">
                  <c:v>47.441299999999998</c:v>
                </c:pt>
                <c:pt idx="257">
                  <c:v>-65.218699999999998</c:v>
                </c:pt>
                <c:pt idx="258">
                  <c:v>-123.601</c:v>
                </c:pt>
                <c:pt idx="259">
                  <c:v>-89.690399999999997</c:v>
                </c:pt>
                <c:pt idx="260">
                  <c:v>6.68642</c:v>
                </c:pt>
                <c:pt idx="261">
                  <c:v>91.243700000000004</c:v>
                </c:pt>
                <c:pt idx="262">
                  <c:v>106.39400000000001</c:v>
                </c:pt>
                <c:pt idx="263">
                  <c:v>49.1843</c:v>
                </c:pt>
                <c:pt idx="264">
                  <c:v>-36.877200000000002</c:v>
                </c:pt>
                <c:pt idx="265">
                  <c:v>-91.879199999999997</c:v>
                </c:pt>
                <c:pt idx="266">
                  <c:v>-84.411799999999999</c:v>
                </c:pt>
                <c:pt idx="267">
                  <c:v>-23.2151</c:v>
                </c:pt>
                <c:pt idx="268">
                  <c:v>49.862499999999997</c:v>
                </c:pt>
                <c:pt idx="269">
                  <c:v>88.051900000000003</c:v>
                </c:pt>
                <c:pt idx="270">
                  <c:v>70.551299999999998</c:v>
                </c:pt>
                <c:pt idx="271">
                  <c:v>6.9826499999999996</c:v>
                </c:pt>
                <c:pt idx="272">
                  <c:v>-60.854999999999997</c:v>
                </c:pt>
                <c:pt idx="273">
                  <c:v>-89.606800000000007</c:v>
                </c:pt>
                <c:pt idx="274">
                  <c:v>-59.827199999999998</c:v>
                </c:pt>
                <c:pt idx="275">
                  <c:v>11.2204</c:v>
                </c:pt>
                <c:pt idx="276">
                  <c:v>75.832700000000003</c:v>
                </c:pt>
                <c:pt idx="277">
                  <c:v>91.321799999999996</c:v>
                </c:pt>
                <c:pt idx="278">
                  <c:v>43.881999999999998</c:v>
                </c:pt>
                <c:pt idx="279">
                  <c:v>-34.940600000000003</c:v>
                </c:pt>
                <c:pt idx="280">
                  <c:v>-90.840500000000006</c:v>
                </c:pt>
                <c:pt idx="281">
                  <c:v>-85.522000000000006</c:v>
                </c:pt>
                <c:pt idx="282">
                  <c:v>-19.879899999999999</c:v>
                </c:pt>
                <c:pt idx="283">
                  <c:v>59.931100000000001</c:v>
                </c:pt>
                <c:pt idx="284">
                  <c:v>99.066900000000004</c:v>
                </c:pt>
                <c:pt idx="285">
                  <c:v>69.590199999999996</c:v>
                </c:pt>
                <c:pt idx="286">
                  <c:v>-8.5087100000000007</c:v>
                </c:pt>
                <c:pt idx="287">
                  <c:v>-80.013400000000004</c:v>
                </c:pt>
                <c:pt idx="288">
                  <c:v>-97.316500000000005</c:v>
                </c:pt>
                <c:pt idx="289">
                  <c:v>-46.621200000000002</c:v>
                </c:pt>
                <c:pt idx="290">
                  <c:v>35.689799999999998</c:v>
                </c:pt>
                <c:pt idx="291">
                  <c:v>92.784400000000005</c:v>
                </c:pt>
                <c:pt idx="292">
                  <c:v>86.451099999999997</c:v>
                </c:pt>
                <c:pt idx="293">
                  <c:v>20.5503</c:v>
                </c:pt>
                <c:pt idx="294">
                  <c:v>-58.361800000000002</c:v>
                </c:pt>
                <c:pt idx="295">
                  <c:v>-97.914400000000001</c:v>
                </c:pt>
                <c:pt idx="296">
                  <c:v>-70.073099999999997</c:v>
                </c:pt>
                <c:pt idx="297">
                  <c:v>5.6163699999999999</c:v>
                </c:pt>
                <c:pt idx="298">
                  <c:v>76.844899999999996</c:v>
                </c:pt>
                <c:pt idx="299">
                  <c:v>96.723200000000006</c:v>
                </c:pt>
                <c:pt idx="300">
                  <c:v>50.303899999999999</c:v>
                </c:pt>
                <c:pt idx="301">
                  <c:v>-30.148</c:v>
                </c:pt>
                <c:pt idx="302">
                  <c:v>-90.639200000000002</c:v>
                </c:pt>
                <c:pt idx="303">
                  <c:v>-90.5762</c:v>
                </c:pt>
                <c:pt idx="304">
                  <c:v>-29.847100000000001</c:v>
                </c:pt>
                <c:pt idx="305">
                  <c:v>49.543500000000002</c:v>
                </c:pt>
                <c:pt idx="306">
                  <c:v>97.3232</c:v>
                </c:pt>
                <c:pt idx="307">
                  <c:v>80.847899999999996</c:v>
                </c:pt>
                <c:pt idx="308">
                  <c:v>13.048299999999999</c:v>
                </c:pt>
                <c:pt idx="309">
                  <c:v>-56.184800000000003</c:v>
                </c:pt>
                <c:pt idx="310">
                  <c:v>-97.311099999999996</c:v>
                </c:pt>
                <c:pt idx="311">
                  <c:v>-56.410699999999999</c:v>
                </c:pt>
                <c:pt idx="312">
                  <c:v>28.498100000000001</c:v>
                </c:pt>
                <c:pt idx="313">
                  <c:v>99.494799999999998</c:v>
                </c:pt>
                <c:pt idx="314">
                  <c:v>109.476</c:v>
                </c:pt>
                <c:pt idx="315">
                  <c:v>15.9459</c:v>
                </c:pt>
                <c:pt idx="316">
                  <c:v>-120.294</c:v>
                </c:pt>
                <c:pt idx="317">
                  <c:v>-157.80600000000001</c:v>
                </c:pt>
                <c:pt idx="318">
                  <c:v>-58.4846</c:v>
                </c:pt>
                <c:pt idx="319">
                  <c:v>71.558599999999998</c:v>
                </c:pt>
                <c:pt idx="320">
                  <c:v>127.593</c:v>
                </c:pt>
                <c:pt idx="321">
                  <c:v>80.710700000000003</c:v>
                </c:pt>
                <c:pt idx="322">
                  <c:v>-19.374400000000001</c:v>
                </c:pt>
                <c:pt idx="323">
                  <c:v>-82.589600000000004</c:v>
                </c:pt>
                <c:pt idx="324">
                  <c:v>-73.193700000000007</c:v>
                </c:pt>
                <c:pt idx="325">
                  <c:v>-23.256799999999998</c:v>
                </c:pt>
                <c:pt idx="326">
                  <c:v>18.368600000000001</c:v>
                </c:pt>
                <c:pt idx="327">
                  <c:v>30.0322</c:v>
                </c:pt>
                <c:pt idx="328">
                  <c:v>34.044899999999998</c:v>
                </c:pt>
                <c:pt idx="329">
                  <c:v>46.307200000000002</c:v>
                </c:pt>
                <c:pt idx="330">
                  <c:v>37.613799999999998</c:v>
                </c:pt>
                <c:pt idx="331">
                  <c:v>-9.9905000000000008</c:v>
                </c:pt>
                <c:pt idx="332">
                  <c:v>-62.740499999999997</c:v>
                </c:pt>
                <c:pt idx="333">
                  <c:v>-78.224500000000006</c:v>
                </c:pt>
                <c:pt idx="334">
                  <c:v>-33.688000000000002</c:v>
                </c:pt>
                <c:pt idx="335">
                  <c:v>53.622100000000003</c:v>
                </c:pt>
                <c:pt idx="336">
                  <c:v>109.087</c:v>
                </c:pt>
                <c:pt idx="337">
                  <c:v>84.340199999999996</c:v>
                </c:pt>
                <c:pt idx="338">
                  <c:v>1.97482</c:v>
                </c:pt>
                <c:pt idx="339">
                  <c:v>-89.706199999999995</c:v>
                </c:pt>
                <c:pt idx="340">
                  <c:v>-124.081</c:v>
                </c:pt>
                <c:pt idx="341">
                  <c:v>-58.659300000000002</c:v>
                </c:pt>
                <c:pt idx="342">
                  <c:v>55.124899999999997</c:v>
                </c:pt>
                <c:pt idx="343">
                  <c:v>125.068</c:v>
                </c:pt>
                <c:pt idx="344">
                  <c:v>109.892</c:v>
                </c:pt>
                <c:pt idx="345">
                  <c:v>12.7287</c:v>
                </c:pt>
                <c:pt idx="346">
                  <c:v>-109.88</c:v>
                </c:pt>
                <c:pt idx="347">
                  <c:v>-150.101</c:v>
                </c:pt>
                <c:pt idx="348">
                  <c:v>-70.152699999999996</c:v>
                </c:pt>
                <c:pt idx="349">
                  <c:v>54.790999999999997</c:v>
                </c:pt>
                <c:pt idx="350">
                  <c:v>128.886</c:v>
                </c:pt>
                <c:pt idx="351">
                  <c:v>101.589</c:v>
                </c:pt>
                <c:pt idx="352">
                  <c:v>4.1170799999999996</c:v>
                </c:pt>
                <c:pt idx="353">
                  <c:v>-77.861199999999997</c:v>
                </c:pt>
                <c:pt idx="354">
                  <c:v>-93.132800000000003</c:v>
                </c:pt>
                <c:pt idx="355">
                  <c:v>-54.7761</c:v>
                </c:pt>
                <c:pt idx="356">
                  <c:v>2.9151699999999998</c:v>
                </c:pt>
                <c:pt idx="357">
                  <c:v>49.854500000000002</c:v>
                </c:pt>
                <c:pt idx="358">
                  <c:v>68.204499999999996</c:v>
                </c:pt>
                <c:pt idx="359">
                  <c:v>52.712000000000003</c:v>
                </c:pt>
                <c:pt idx="360">
                  <c:v>1.1898</c:v>
                </c:pt>
                <c:pt idx="361">
                  <c:v>-52.0229</c:v>
                </c:pt>
                <c:pt idx="362">
                  <c:v>-61.066099999999999</c:v>
                </c:pt>
                <c:pt idx="363">
                  <c:v>-40.611400000000003</c:v>
                </c:pt>
                <c:pt idx="364">
                  <c:v>-11.3444</c:v>
                </c:pt>
                <c:pt idx="365">
                  <c:v>38.754300000000001</c:v>
                </c:pt>
                <c:pt idx="366">
                  <c:v>75.783699999999996</c:v>
                </c:pt>
                <c:pt idx="367">
                  <c:v>42.741399999999999</c:v>
                </c:pt>
                <c:pt idx="368">
                  <c:v>-54.457799999999999</c:v>
                </c:pt>
                <c:pt idx="369">
                  <c:v>-56.086100000000002</c:v>
                </c:pt>
                <c:pt idx="370">
                  <c:v>-8.4365500000000004</c:v>
                </c:pt>
                <c:pt idx="371">
                  <c:v>39.510399999999997</c:v>
                </c:pt>
                <c:pt idx="372">
                  <c:v>43.271299999999997</c:v>
                </c:pt>
                <c:pt idx="373">
                  <c:v>6.3353299999999999</c:v>
                </c:pt>
                <c:pt idx="374">
                  <c:v>-30.6418</c:v>
                </c:pt>
                <c:pt idx="375">
                  <c:v>-33.383699999999997</c:v>
                </c:pt>
                <c:pt idx="376">
                  <c:v>-4.7533000000000003</c:v>
                </c:pt>
                <c:pt idx="377">
                  <c:v>23.763100000000001</c:v>
                </c:pt>
                <c:pt idx="378">
                  <c:v>25.754899999999999</c:v>
                </c:pt>
                <c:pt idx="379">
                  <c:v>3.56304</c:v>
                </c:pt>
                <c:pt idx="380">
                  <c:v>-18.428000000000001</c:v>
                </c:pt>
                <c:pt idx="381">
                  <c:v>-19.869</c:v>
                </c:pt>
                <c:pt idx="382">
                  <c:v>-2.6682000000000001</c:v>
                </c:pt>
                <c:pt idx="383">
                  <c:v>14.2903</c:v>
                </c:pt>
                <c:pt idx="384">
                  <c:v>15.3279</c:v>
                </c:pt>
                <c:pt idx="385">
                  <c:v>1.9960199999999999</c:v>
                </c:pt>
                <c:pt idx="386">
                  <c:v>-11.081300000000001</c:v>
                </c:pt>
                <c:pt idx="387">
                  <c:v>-11.824400000000001</c:v>
                </c:pt>
                <c:pt idx="388">
                  <c:v>-1.4915</c:v>
                </c:pt>
                <c:pt idx="389">
                  <c:v>8.5926100000000005</c:v>
                </c:pt>
                <c:pt idx="390">
                  <c:v>9.1214499999999994</c:v>
                </c:pt>
                <c:pt idx="391">
                  <c:v>1.1131800000000001</c:v>
                </c:pt>
                <c:pt idx="392">
                  <c:v>-6.6626599999999998</c:v>
                </c:pt>
                <c:pt idx="393">
                  <c:v>-7.0362299999999998</c:v>
                </c:pt>
                <c:pt idx="394">
                  <c:v>-0.82976099999999997</c:v>
                </c:pt>
                <c:pt idx="395">
                  <c:v>5.1660300000000001</c:v>
                </c:pt>
                <c:pt idx="396">
                  <c:v>5.4275900000000004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0688-41C2-AA64-CF0C181FDA70}"/>
            </c:ext>
          </c:extLst>
        </c:ser>
        <c:ser>
          <c:idx val="1"/>
          <c:order val="2"/>
          <c:tx>
            <c:strRef>
              <c:f>'sin+g5'!$B$5</c:f>
              <c:strCache>
                <c:ptCount val="1"/>
                <c:pt idx="0">
                  <c:v>1" camber</c:v>
                </c:pt>
              </c:strCache>
            </c:strRef>
          </c:tx>
          <c:marker>
            <c:symbol val="none"/>
          </c:marker>
          <c:xVal>
            <c:numRef>
              <c:f>'sin+g5'!$A$7:$A$403</c:f>
              <c:numCache>
                <c:formatCode>General</c:formatCode>
                <c:ptCount val="397"/>
                <c:pt idx="0">
                  <c:v>0</c:v>
                </c:pt>
                <c:pt idx="1">
                  <c:v>7.1167400000000006E-2</c:v>
                </c:pt>
                <c:pt idx="2">
                  <c:v>0.14233499999999999</c:v>
                </c:pt>
                <c:pt idx="3">
                  <c:v>0.213502</c:v>
                </c:pt>
                <c:pt idx="4">
                  <c:v>0.28466999999999998</c:v>
                </c:pt>
                <c:pt idx="5">
                  <c:v>0.35583700000000001</c:v>
                </c:pt>
                <c:pt idx="6">
                  <c:v>0.42700399999999999</c:v>
                </c:pt>
                <c:pt idx="7">
                  <c:v>0.498172</c:v>
                </c:pt>
                <c:pt idx="8">
                  <c:v>0.56933900000000004</c:v>
                </c:pt>
                <c:pt idx="9">
                  <c:v>0.64050700000000005</c:v>
                </c:pt>
                <c:pt idx="10">
                  <c:v>0.71167400000000003</c:v>
                </c:pt>
                <c:pt idx="11">
                  <c:v>0.78284100000000001</c:v>
                </c:pt>
                <c:pt idx="12">
                  <c:v>0.85400900000000002</c:v>
                </c:pt>
                <c:pt idx="13">
                  <c:v>0.925176</c:v>
                </c:pt>
                <c:pt idx="14">
                  <c:v>0.99634400000000001</c:v>
                </c:pt>
                <c:pt idx="15">
                  <c:v>1.06751</c:v>
                </c:pt>
                <c:pt idx="16">
                  <c:v>1.1386799999999999</c:v>
                </c:pt>
                <c:pt idx="17">
                  <c:v>1.2098500000000001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1.4233499999999999</c:v>
                </c:pt>
                <c:pt idx="21">
                  <c:v>1.4945200000000001</c:v>
                </c:pt>
                <c:pt idx="22">
                  <c:v>1.56568</c:v>
                </c:pt>
                <c:pt idx="23">
                  <c:v>1.6368499999999999</c:v>
                </c:pt>
                <c:pt idx="24">
                  <c:v>1.7080200000000001</c:v>
                </c:pt>
                <c:pt idx="25">
                  <c:v>1.77919</c:v>
                </c:pt>
                <c:pt idx="26">
                  <c:v>1.8503499999999999</c:v>
                </c:pt>
                <c:pt idx="27">
                  <c:v>1.9215199999999999</c:v>
                </c:pt>
                <c:pt idx="28">
                  <c:v>1.9926900000000001</c:v>
                </c:pt>
                <c:pt idx="29">
                  <c:v>2.06385</c:v>
                </c:pt>
                <c:pt idx="30">
                  <c:v>2.1350199999999999</c:v>
                </c:pt>
                <c:pt idx="31">
                  <c:v>2.2061899999999999</c:v>
                </c:pt>
                <c:pt idx="32">
                  <c:v>2.2773599999999998</c:v>
                </c:pt>
                <c:pt idx="33">
                  <c:v>2.3485200000000002</c:v>
                </c:pt>
                <c:pt idx="34">
                  <c:v>2.4196900000000001</c:v>
                </c:pt>
                <c:pt idx="35">
                  <c:v>2.4908600000000001</c:v>
                </c:pt>
                <c:pt idx="36">
                  <c:v>2.56203</c:v>
                </c:pt>
                <c:pt idx="37">
                  <c:v>2.6331899999999999</c:v>
                </c:pt>
                <c:pt idx="38">
                  <c:v>2.7043599999999999</c:v>
                </c:pt>
                <c:pt idx="39">
                  <c:v>2.7755299999999998</c:v>
                </c:pt>
                <c:pt idx="40">
                  <c:v>2.8466999999999998</c:v>
                </c:pt>
                <c:pt idx="41">
                  <c:v>2.9178600000000001</c:v>
                </c:pt>
                <c:pt idx="42">
                  <c:v>2.9890300000000001</c:v>
                </c:pt>
                <c:pt idx="43">
                  <c:v>3.0602</c:v>
                </c:pt>
                <c:pt idx="44">
                  <c:v>3.13137</c:v>
                </c:pt>
                <c:pt idx="45">
                  <c:v>3.2025299999999999</c:v>
                </c:pt>
                <c:pt idx="46">
                  <c:v>3.2736999999999998</c:v>
                </c:pt>
                <c:pt idx="47">
                  <c:v>3.3448699999999998</c:v>
                </c:pt>
                <c:pt idx="48">
                  <c:v>3.4160400000000002</c:v>
                </c:pt>
                <c:pt idx="49">
                  <c:v>3.4872000000000001</c:v>
                </c:pt>
                <c:pt idx="50">
                  <c:v>3.55837</c:v>
                </c:pt>
                <c:pt idx="51">
                  <c:v>3.62954</c:v>
                </c:pt>
                <c:pt idx="52">
                  <c:v>3.7006999999999999</c:v>
                </c:pt>
                <c:pt idx="53">
                  <c:v>3.7718699999999998</c:v>
                </c:pt>
                <c:pt idx="54">
                  <c:v>3.8430399999999998</c:v>
                </c:pt>
                <c:pt idx="55">
                  <c:v>3.9142100000000002</c:v>
                </c:pt>
                <c:pt idx="56">
                  <c:v>3.9853700000000001</c:v>
                </c:pt>
                <c:pt idx="57">
                  <c:v>4.05654</c:v>
                </c:pt>
                <c:pt idx="58">
                  <c:v>4.1277100000000004</c:v>
                </c:pt>
                <c:pt idx="59">
                  <c:v>4.1988799999999999</c:v>
                </c:pt>
                <c:pt idx="60">
                  <c:v>4.2700399999999998</c:v>
                </c:pt>
                <c:pt idx="61">
                  <c:v>4.3412100000000002</c:v>
                </c:pt>
                <c:pt idx="62">
                  <c:v>4.4123799999999997</c:v>
                </c:pt>
                <c:pt idx="63">
                  <c:v>4.4835500000000001</c:v>
                </c:pt>
                <c:pt idx="64">
                  <c:v>4.55471</c:v>
                </c:pt>
                <c:pt idx="65">
                  <c:v>4.6258800000000004</c:v>
                </c:pt>
                <c:pt idx="66">
                  <c:v>4.6970499999999999</c:v>
                </c:pt>
                <c:pt idx="67">
                  <c:v>4.7682200000000003</c:v>
                </c:pt>
                <c:pt idx="68">
                  <c:v>4.8393800000000002</c:v>
                </c:pt>
                <c:pt idx="69">
                  <c:v>4.9105499999999997</c:v>
                </c:pt>
                <c:pt idx="70">
                  <c:v>4.9817200000000001</c:v>
                </c:pt>
                <c:pt idx="71">
                  <c:v>5.0528899999999997</c:v>
                </c:pt>
                <c:pt idx="72">
                  <c:v>5.1240500000000004</c:v>
                </c:pt>
                <c:pt idx="73">
                  <c:v>5.1952199999999999</c:v>
                </c:pt>
                <c:pt idx="74">
                  <c:v>5.2663900000000003</c:v>
                </c:pt>
                <c:pt idx="75">
                  <c:v>5.3375599999999999</c:v>
                </c:pt>
                <c:pt idx="76">
                  <c:v>5.4087199999999998</c:v>
                </c:pt>
                <c:pt idx="77">
                  <c:v>5.4798900000000001</c:v>
                </c:pt>
                <c:pt idx="78">
                  <c:v>5.5510599999999997</c:v>
                </c:pt>
                <c:pt idx="79">
                  <c:v>5.6222200000000004</c:v>
                </c:pt>
                <c:pt idx="80">
                  <c:v>5.69339</c:v>
                </c:pt>
                <c:pt idx="81">
                  <c:v>5.7645600000000004</c:v>
                </c:pt>
                <c:pt idx="82">
                  <c:v>5.8357299999999999</c:v>
                </c:pt>
                <c:pt idx="83">
                  <c:v>5.9068899999999998</c:v>
                </c:pt>
                <c:pt idx="84">
                  <c:v>5.9780600000000002</c:v>
                </c:pt>
                <c:pt idx="85">
                  <c:v>6.0492299999999997</c:v>
                </c:pt>
                <c:pt idx="86">
                  <c:v>6.1204000000000001</c:v>
                </c:pt>
                <c:pt idx="87">
                  <c:v>6.19156</c:v>
                </c:pt>
                <c:pt idx="88">
                  <c:v>6.2627300000000004</c:v>
                </c:pt>
                <c:pt idx="89">
                  <c:v>6.3338999999999999</c:v>
                </c:pt>
                <c:pt idx="90">
                  <c:v>6.4050700000000003</c:v>
                </c:pt>
                <c:pt idx="91">
                  <c:v>6.4762300000000002</c:v>
                </c:pt>
                <c:pt idx="92">
                  <c:v>6.5473999999999997</c:v>
                </c:pt>
                <c:pt idx="93">
                  <c:v>6.6185700000000001</c:v>
                </c:pt>
                <c:pt idx="94">
                  <c:v>6.6897399999999996</c:v>
                </c:pt>
                <c:pt idx="95">
                  <c:v>6.7609000000000004</c:v>
                </c:pt>
                <c:pt idx="96">
                  <c:v>6.8320699999999999</c:v>
                </c:pt>
                <c:pt idx="97">
                  <c:v>6.9032400000000003</c:v>
                </c:pt>
                <c:pt idx="98">
                  <c:v>6.9744099999999998</c:v>
                </c:pt>
                <c:pt idx="99">
                  <c:v>7.0455699999999997</c:v>
                </c:pt>
                <c:pt idx="100">
                  <c:v>7.1167400000000001</c:v>
                </c:pt>
                <c:pt idx="101">
                  <c:v>7.1879099999999996</c:v>
                </c:pt>
                <c:pt idx="102">
                  <c:v>7.2590700000000004</c:v>
                </c:pt>
                <c:pt idx="103">
                  <c:v>7.3302399999999999</c:v>
                </c:pt>
                <c:pt idx="104">
                  <c:v>7.4014100000000003</c:v>
                </c:pt>
                <c:pt idx="105">
                  <c:v>7.4725799999999998</c:v>
                </c:pt>
                <c:pt idx="106">
                  <c:v>7.5437399999999997</c:v>
                </c:pt>
                <c:pt idx="107">
                  <c:v>7.6149100000000001</c:v>
                </c:pt>
                <c:pt idx="108">
                  <c:v>7.6860799999999996</c:v>
                </c:pt>
                <c:pt idx="109">
                  <c:v>7.75725</c:v>
                </c:pt>
                <c:pt idx="110">
                  <c:v>7.8284099999999999</c:v>
                </c:pt>
                <c:pt idx="111">
                  <c:v>7.8995800000000003</c:v>
                </c:pt>
                <c:pt idx="112">
                  <c:v>7.9707499999999998</c:v>
                </c:pt>
                <c:pt idx="113">
                  <c:v>8.0419199999999993</c:v>
                </c:pt>
                <c:pt idx="114">
                  <c:v>8.1130800000000001</c:v>
                </c:pt>
                <c:pt idx="115">
                  <c:v>8.1842500000000005</c:v>
                </c:pt>
                <c:pt idx="116">
                  <c:v>8.2554200000000009</c:v>
                </c:pt>
                <c:pt idx="117">
                  <c:v>8.3265899999999995</c:v>
                </c:pt>
                <c:pt idx="118">
                  <c:v>8.3977500000000003</c:v>
                </c:pt>
                <c:pt idx="119">
                  <c:v>8.4689200000000007</c:v>
                </c:pt>
                <c:pt idx="120">
                  <c:v>8.5400899999999993</c:v>
                </c:pt>
                <c:pt idx="121">
                  <c:v>8.6112599999999997</c:v>
                </c:pt>
                <c:pt idx="122">
                  <c:v>8.6824200000000005</c:v>
                </c:pt>
                <c:pt idx="123">
                  <c:v>8.7535900000000009</c:v>
                </c:pt>
                <c:pt idx="124">
                  <c:v>8.8247599999999995</c:v>
                </c:pt>
                <c:pt idx="125">
                  <c:v>8.8959299999999999</c:v>
                </c:pt>
                <c:pt idx="126">
                  <c:v>8.9670900000000007</c:v>
                </c:pt>
                <c:pt idx="127">
                  <c:v>9.0382599999999993</c:v>
                </c:pt>
                <c:pt idx="128">
                  <c:v>9.1094299999999997</c:v>
                </c:pt>
                <c:pt idx="129">
                  <c:v>9.1805900000000005</c:v>
                </c:pt>
                <c:pt idx="130">
                  <c:v>9.2517600000000009</c:v>
                </c:pt>
                <c:pt idx="131">
                  <c:v>9.3229299999999995</c:v>
                </c:pt>
                <c:pt idx="132">
                  <c:v>9.3940999999999999</c:v>
                </c:pt>
                <c:pt idx="133">
                  <c:v>9.4652600000000007</c:v>
                </c:pt>
                <c:pt idx="134">
                  <c:v>9.5364299999999993</c:v>
                </c:pt>
                <c:pt idx="135">
                  <c:v>9.6075999999999997</c:v>
                </c:pt>
                <c:pt idx="136">
                  <c:v>9.6787700000000001</c:v>
                </c:pt>
                <c:pt idx="137">
                  <c:v>9.7499300000000009</c:v>
                </c:pt>
                <c:pt idx="138">
                  <c:v>9.8210999999999995</c:v>
                </c:pt>
                <c:pt idx="139">
                  <c:v>9.8922699999999999</c:v>
                </c:pt>
                <c:pt idx="140">
                  <c:v>9.9634400000000003</c:v>
                </c:pt>
                <c:pt idx="141">
                  <c:v>10.034599999999999</c:v>
                </c:pt>
                <c:pt idx="142">
                  <c:v>10.1058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10.3193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10.5328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10.7463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10.9598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11.173299999999999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11.386799999999999</c:v>
                </c:pt>
                <c:pt idx="161">
                  <c:v>11.458</c:v>
                </c:pt>
                <c:pt idx="162">
                  <c:v>11.5291</c:v>
                </c:pt>
                <c:pt idx="163">
                  <c:v>11.600300000000001</c:v>
                </c:pt>
                <c:pt idx="164">
                  <c:v>11.6715</c:v>
                </c:pt>
                <c:pt idx="165">
                  <c:v>11.742599999999999</c:v>
                </c:pt>
                <c:pt idx="166">
                  <c:v>11.813800000000001</c:v>
                </c:pt>
                <c:pt idx="167">
                  <c:v>11.885</c:v>
                </c:pt>
                <c:pt idx="168">
                  <c:v>11.956099999999999</c:v>
                </c:pt>
                <c:pt idx="169">
                  <c:v>12.0273</c:v>
                </c:pt>
                <c:pt idx="170">
                  <c:v>12.0985</c:v>
                </c:pt>
                <c:pt idx="171">
                  <c:v>12.169600000000001</c:v>
                </c:pt>
                <c:pt idx="172">
                  <c:v>12.2408</c:v>
                </c:pt>
                <c:pt idx="173">
                  <c:v>12.311999999999999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12.525499999999999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12.739000000000001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12.952500000000001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13.166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13.3795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13.593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13.8065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14.02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14.233499999999999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14.446999999999999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14.660500000000001</c:v>
                </c:pt>
                <c:pt idx="207">
                  <c:v>14.7317</c:v>
                </c:pt>
                <c:pt idx="208">
                  <c:v>14.8028</c:v>
                </c:pt>
                <c:pt idx="209">
                  <c:v>14.874000000000001</c:v>
                </c:pt>
                <c:pt idx="210">
                  <c:v>14.9452</c:v>
                </c:pt>
                <c:pt idx="211">
                  <c:v>15.016299999999999</c:v>
                </c:pt>
                <c:pt idx="212">
                  <c:v>15.0875</c:v>
                </c:pt>
                <c:pt idx="213">
                  <c:v>15.1587</c:v>
                </c:pt>
                <c:pt idx="214">
                  <c:v>15.229799999999999</c:v>
                </c:pt>
                <c:pt idx="215">
                  <c:v>15.301</c:v>
                </c:pt>
                <c:pt idx="216">
                  <c:v>15.372199999999999</c:v>
                </c:pt>
                <c:pt idx="217">
                  <c:v>15.443300000000001</c:v>
                </c:pt>
                <c:pt idx="218">
                  <c:v>15.5145</c:v>
                </c:pt>
                <c:pt idx="219">
                  <c:v>15.585699999999999</c:v>
                </c:pt>
                <c:pt idx="220">
                  <c:v>15.6568</c:v>
                </c:pt>
                <c:pt idx="221">
                  <c:v>15.728</c:v>
                </c:pt>
                <c:pt idx="222">
                  <c:v>15.799200000000001</c:v>
                </c:pt>
                <c:pt idx="223">
                  <c:v>15.8703</c:v>
                </c:pt>
                <c:pt idx="224">
                  <c:v>15.9415</c:v>
                </c:pt>
                <c:pt idx="225">
                  <c:v>16.012699999999999</c:v>
                </c:pt>
                <c:pt idx="226">
                  <c:v>16.0838</c:v>
                </c:pt>
                <c:pt idx="227">
                  <c:v>16.155000000000001</c:v>
                </c:pt>
                <c:pt idx="228">
                  <c:v>16.226199999999999</c:v>
                </c:pt>
                <c:pt idx="229">
                  <c:v>16.2973</c:v>
                </c:pt>
                <c:pt idx="230">
                  <c:v>16.368500000000001</c:v>
                </c:pt>
                <c:pt idx="231">
                  <c:v>16.439699999999998</c:v>
                </c:pt>
                <c:pt idx="232">
                  <c:v>16.5108</c:v>
                </c:pt>
                <c:pt idx="233">
                  <c:v>16.582000000000001</c:v>
                </c:pt>
                <c:pt idx="234">
                  <c:v>16.653199999999998</c:v>
                </c:pt>
                <c:pt idx="235">
                  <c:v>16.724299999999999</c:v>
                </c:pt>
                <c:pt idx="236">
                  <c:v>16.795500000000001</c:v>
                </c:pt>
                <c:pt idx="237">
                  <c:v>16.866700000000002</c:v>
                </c:pt>
                <c:pt idx="238">
                  <c:v>16.937799999999999</c:v>
                </c:pt>
                <c:pt idx="239">
                  <c:v>17.009</c:v>
                </c:pt>
                <c:pt idx="240">
                  <c:v>17.080200000000001</c:v>
                </c:pt>
                <c:pt idx="241">
                  <c:v>17.151299999999999</c:v>
                </c:pt>
                <c:pt idx="242">
                  <c:v>17.2225</c:v>
                </c:pt>
                <c:pt idx="243">
                  <c:v>17.293700000000001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17.507200000000001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17.720700000000001</c:v>
                </c:pt>
                <c:pt idx="250">
                  <c:v>17.791899999999998</c:v>
                </c:pt>
                <c:pt idx="251">
                  <c:v>17.863</c:v>
                </c:pt>
                <c:pt idx="252">
                  <c:v>17.934200000000001</c:v>
                </c:pt>
                <c:pt idx="253">
                  <c:v>18.005400000000002</c:v>
                </c:pt>
                <c:pt idx="254">
                  <c:v>18.076499999999999</c:v>
                </c:pt>
                <c:pt idx="255">
                  <c:v>18.1477</c:v>
                </c:pt>
                <c:pt idx="256">
                  <c:v>18.218900000000001</c:v>
                </c:pt>
                <c:pt idx="257">
                  <c:v>18.29</c:v>
                </c:pt>
                <c:pt idx="258">
                  <c:v>18.3612</c:v>
                </c:pt>
                <c:pt idx="259">
                  <c:v>18.432400000000001</c:v>
                </c:pt>
                <c:pt idx="260">
                  <c:v>18.503499999999999</c:v>
                </c:pt>
                <c:pt idx="261">
                  <c:v>18.5747</c:v>
                </c:pt>
                <c:pt idx="262">
                  <c:v>18.645900000000001</c:v>
                </c:pt>
                <c:pt idx="263">
                  <c:v>18.716999999999999</c:v>
                </c:pt>
                <c:pt idx="264">
                  <c:v>18.7882</c:v>
                </c:pt>
                <c:pt idx="265">
                  <c:v>18.859400000000001</c:v>
                </c:pt>
                <c:pt idx="266">
                  <c:v>18.930499999999999</c:v>
                </c:pt>
                <c:pt idx="267">
                  <c:v>19.0017</c:v>
                </c:pt>
                <c:pt idx="268">
                  <c:v>19.072900000000001</c:v>
                </c:pt>
                <c:pt idx="269">
                  <c:v>19.143999999999998</c:v>
                </c:pt>
                <c:pt idx="270">
                  <c:v>19.215199999999999</c:v>
                </c:pt>
                <c:pt idx="271">
                  <c:v>19.2864</c:v>
                </c:pt>
                <c:pt idx="272">
                  <c:v>19.357500000000002</c:v>
                </c:pt>
                <c:pt idx="273">
                  <c:v>19.428699999999999</c:v>
                </c:pt>
                <c:pt idx="274">
                  <c:v>19.4999</c:v>
                </c:pt>
                <c:pt idx="275">
                  <c:v>19.571000000000002</c:v>
                </c:pt>
                <c:pt idx="276">
                  <c:v>19.642199999999999</c:v>
                </c:pt>
                <c:pt idx="277">
                  <c:v>19.7134</c:v>
                </c:pt>
                <c:pt idx="278">
                  <c:v>19.784500000000001</c:v>
                </c:pt>
                <c:pt idx="279">
                  <c:v>19.855699999999999</c:v>
                </c:pt>
                <c:pt idx="280">
                  <c:v>19.9269</c:v>
                </c:pt>
                <c:pt idx="281">
                  <c:v>19.998000000000001</c:v>
                </c:pt>
                <c:pt idx="282">
                  <c:v>20.069199999999999</c:v>
                </c:pt>
                <c:pt idx="283">
                  <c:v>20.1404</c:v>
                </c:pt>
                <c:pt idx="284">
                  <c:v>20.211500000000001</c:v>
                </c:pt>
                <c:pt idx="285">
                  <c:v>20.282699999999998</c:v>
                </c:pt>
                <c:pt idx="286">
                  <c:v>20.353899999999999</c:v>
                </c:pt>
                <c:pt idx="287">
                  <c:v>20.425000000000001</c:v>
                </c:pt>
                <c:pt idx="288">
                  <c:v>20.496200000000002</c:v>
                </c:pt>
                <c:pt idx="289">
                  <c:v>20.567399999999999</c:v>
                </c:pt>
                <c:pt idx="290">
                  <c:v>20.638500000000001</c:v>
                </c:pt>
                <c:pt idx="291">
                  <c:v>20.709700000000002</c:v>
                </c:pt>
                <c:pt idx="292">
                  <c:v>20.780899999999999</c:v>
                </c:pt>
                <c:pt idx="293">
                  <c:v>20.852</c:v>
                </c:pt>
                <c:pt idx="294">
                  <c:v>20.923200000000001</c:v>
                </c:pt>
                <c:pt idx="295">
                  <c:v>20.994399999999999</c:v>
                </c:pt>
                <c:pt idx="296">
                  <c:v>21.0656</c:v>
                </c:pt>
                <c:pt idx="297">
                  <c:v>21.136700000000001</c:v>
                </c:pt>
                <c:pt idx="298">
                  <c:v>21.207899999999999</c:v>
                </c:pt>
                <c:pt idx="299">
                  <c:v>21.2791</c:v>
                </c:pt>
                <c:pt idx="300">
                  <c:v>21.350200000000001</c:v>
                </c:pt>
                <c:pt idx="301">
                  <c:v>21.421399999999998</c:v>
                </c:pt>
                <c:pt idx="302">
                  <c:v>21.492599999999999</c:v>
                </c:pt>
                <c:pt idx="303">
                  <c:v>21.563700000000001</c:v>
                </c:pt>
                <c:pt idx="304">
                  <c:v>21.634899999999998</c:v>
                </c:pt>
                <c:pt idx="305">
                  <c:v>21.706099999999999</c:v>
                </c:pt>
                <c:pt idx="306">
                  <c:v>21.777200000000001</c:v>
                </c:pt>
                <c:pt idx="307">
                  <c:v>21.848400000000002</c:v>
                </c:pt>
                <c:pt idx="308">
                  <c:v>21.919599999999999</c:v>
                </c:pt>
                <c:pt idx="309">
                  <c:v>21.9907</c:v>
                </c:pt>
                <c:pt idx="310">
                  <c:v>22.061900000000001</c:v>
                </c:pt>
                <c:pt idx="311">
                  <c:v>22.133099999999999</c:v>
                </c:pt>
                <c:pt idx="312">
                  <c:v>22.2042</c:v>
                </c:pt>
                <c:pt idx="313">
                  <c:v>22.275400000000001</c:v>
                </c:pt>
                <c:pt idx="314">
                  <c:v>22.346599999999999</c:v>
                </c:pt>
                <c:pt idx="315">
                  <c:v>22.4177</c:v>
                </c:pt>
                <c:pt idx="316">
                  <c:v>22.488900000000001</c:v>
                </c:pt>
                <c:pt idx="317">
                  <c:v>22.560099999999998</c:v>
                </c:pt>
                <c:pt idx="318">
                  <c:v>22.6312</c:v>
                </c:pt>
                <c:pt idx="319">
                  <c:v>22.702400000000001</c:v>
                </c:pt>
                <c:pt idx="320">
                  <c:v>22.773599999999998</c:v>
                </c:pt>
                <c:pt idx="321">
                  <c:v>22.8447</c:v>
                </c:pt>
                <c:pt idx="322">
                  <c:v>22.915900000000001</c:v>
                </c:pt>
                <c:pt idx="323">
                  <c:v>22.987100000000002</c:v>
                </c:pt>
                <c:pt idx="324">
                  <c:v>23.058199999999999</c:v>
                </c:pt>
                <c:pt idx="325">
                  <c:v>23.1294</c:v>
                </c:pt>
                <c:pt idx="326">
                  <c:v>23.200600000000001</c:v>
                </c:pt>
                <c:pt idx="327">
                  <c:v>23.271699999999999</c:v>
                </c:pt>
                <c:pt idx="328">
                  <c:v>23.3429</c:v>
                </c:pt>
                <c:pt idx="329">
                  <c:v>23.414100000000001</c:v>
                </c:pt>
                <c:pt idx="330">
                  <c:v>23.485199999999999</c:v>
                </c:pt>
                <c:pt idx="331">
                  <c:v>23.5564</c:v>
                </c:pt>
                <c:pt idx="332">
                  <c:v>23.627600000000001</c:v>
                </c:pt>
                <c:pt idx="333">
                  <c:v>23.698699999999999</c:v>
                </c:pt>
                <c:pt idx="334">
                  <c:v>23.7699</c:v>
                </c:pt>
                <c:pt idx="335">
                  <c:v>23.841100000000001</c:v>
                </c:pt>
                <c:pt idx="336">
                  <c:v>23.912199999999999</c:v>
                </c:pt>
                <c:pt idx="337">
                  <c:v>23.9834</c:v>
                </c:pt>
                <c:pt idx="338">
                  <c:v>24.054600000000001</c:v>
                </c:pt>
                <c:pt idx="339">
                  <c:v>24.125699999999998</c:v>
                </c:pt>
                <c:pt idx="340">
                  <c:v>24.196899999999999</c:v>
                </c:pt>
                <c:pt idx="341">
                  <c:v>24.2681</c:v>
                </c:pt>
                <c:pt idx="342">
                  <c:v>24.339300000000001</c:v>
                </c:pt>
                <c:pt idx="343">
                  <c:v>24.410399999999999</c:v>
                </c:pt>
                <c:pt idx="344">
                  <c:v>24.4816</c:v>
                </c:pt>
                <c:pt idx="345">
                  <c:v>24.552800000000001</c:v>
                </c:pt>
                <c:pt idx="346">
                  <c:v>24.623899999999999</c:v>
                </c:pt>
                <c:pt idx="347">
                  <c:v>24.6951</c:v>
                </c:pt>
                <c:pt idx="348">
                  <c:v>24.766300000000001</c:v>
                </c:pt>
                <c:pt idx="349">
                  <c:v>24.837399999999999</c:v>
                </c:pt>
                <c:pt idx="350">
                  <c:v>24.9086</c:v>
                </c:pt>
                <c:pt idx="351">
                  <c:v>24.979800000000001</c:v>
                </c:pt>
                <c:pt idx="352">
                  <c:v>25.050899999999999</c:v>
                </c:pt>
                <c:pt idx="353">
                  <c:v>25.1221</c:v>
                </c:pt>
                <c:pt idx="354">
                  <c:v>25.193300000000001</c:v>
                </c:pt>
                <c:pt idx="355">
                  <c:v>25.264399999999998</c:v>
                </c:pt>
                <c:pt idx="356">
                  <c:v>25.335599999999999</c:v>
                </c:pt>
                <c:pt idx="357">
                  <c:v>25.4068</c:v>
                </c:pt>
                <c:pt idx="358">
                  <c:v>25.477900000000002</c:v>
                </c:pt>
                <c:pt idx="359">
                  <c:v>25.549099999999999</c:v>
                </c:pt>
                <c:pt idx="360">
                  <c:v>25.6203</c:v>
                </c:pt>
                <c:pt idx="361">
                  <c:v>25.691400000000002</c:v>
                </c:pt>
                <c:pt idx="362">
                  <c:v>25.762599999999999</c:v>
                </c:pt>
                <c:pt idx="363">
                  <c:v>25.8338</c:v>
                </c:pt>
                <c:pt idx="364">
                  <c:v>25.904900000000001</c:v>
                </c:pt>
                <c:pt idx="365">
                  <c:v>25.976099999999999</c:v>
                </c:pt>
                <c:pt idx="366">
                  <c:v>26.0473</c:v>
                </c:pt>
                <c:pt idx="367">
                  <c:v>26.118400000000001</c:v>
                </c:pt>
                <c:pt idx="368">
                  <c:v>26.189599999999999</c:v>
                </c:pt>
                <c:pt idx="369">
                  <c:v>26.2608</c:v>
                </c:pt>
                <c:pt idx="370">
                  <c:v>26.331900000000001</c:v>
                </c:pt>
                <c:pt idx="371">
                  <c:v>26.403099999999998</c:v>
                </c:pt>
                <c:pt idx="372">
                  <c:v>26.474299999999999</c:v>
                </c:pt>
                <c:pt idx="373">
                  <c:v>26.545400000000001</c:v>
                </c:pt>
                <c:pt idx="374">
                  <c:v>26.616599999999998</c:v>
                </c:pt>
                <c:pt idx="375">
                  <c:v>26.687799999999999</c:v>
                </c:pt>
                <c:pt idx="376">
                  <c:v>26.758900000000001</c:v>
                </c:pt>
                <c:pt idx="377">
                  <c:v>26.830100000000002</c:v>
                </c:pt>
                <c:pt idx="378">
                  <c:v>26.901299999999999</c:v>
                </c:pt>
                <c:pt idx="379">
                  <c:v>26.9724</c:v>
                </c:pt>
                <c:pt idx="380">
                  <c:v>27.043600000000001</c:v>
                </c:pt>
                <c:pt idx="381">
                  <c:v>27.114799999999999</c:v>
                </c:pt>
                <c:pt idx="382">
                  <c:v>27.1859</c:v>
                </c:pt>
                <c:pt idx="383">
                  <c:v>27.257100000000001</c:v>
                </c:pt>
                <c:pt idx="384">
                  <c:v>27.328299999999999</c:v>
                </c:pt>
                <c:pt idx="385">
                  <c:v>27.3994</c:v>
                </c:pt>
                <c:pt idx="386">
                  <c:v>27.470600000000001</c:v>
                </c:pt>
                <c:pt idx="387">
                  <c:v>27.541799999999999</c:v>
                </c:pt>
                <c:pt idx="388">
                  <c:v>27.613</c:v>
                </c:pt>
                <c:pt idx="389">
                  <c:v>27.684100000000001</c:v>
                </c:pt>
                <c:pt idx="390">
                  <c:v>27.755299999999998</c:v>
                </c:pt>
                <c:pt idx="391">
                  <c:v>27.826499999999999</c:v>
                </c:pt>
                <c:pt idx="392">
                  <c:v>27.897600000000001</c:v>
                </c:pt>
                <c:pt idx="393">
                  <c:v>27.968800000000002</c:v>
                </c:pt>
                <c:pt idx="394">
                  <c:v>28.04</c:v>
                </c:pt>
                <c:pt idx="395">
                  <c:v>28.1111</c:v>
                </c:pt>
                <c:pt idx="396">
                  <c:v>28.182300000000001</c:v>
                </c:pt>
              </c:numCache>
            </c:numRef>
          </c:xVal>
          <c:yVal>
            <c:numRef>
              <c:f>'sin+g5'!$B$7:$B$403</c:f>
              <c:numCache>
                <c:formatCode>General</c:formatCode>
                <c:ptCount val="3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0</c:v>
                </c:pt>
                <c:pt idx="108">
                  <c:v>0</c:v>
                </c:pt>
                <c:pt idx="109">
                  <c:v>0</c:v>
                </c:pt>
                <c:pt idx="110">
                  <c:v>0</c:v>
                </c:pt>
                <c:pt idx="111">
                  <c:v>0</c:v>
                </c:pt>
                <c:pt idx="112">
                  <c:v>0</c:v>
                </c:pt>
                <c:pt idx="113">
                  <c:v>0</c:v>
                </c:pt>
                <c:pt idx="114">
                  <c:v>0</c:v>
                </c:pt>
                <c:pt idx="115">
                  <c:v>0</c:v>
                </c:pt>
                <c:pt idx="116">
                  <c:v>0</c:v>
                </c:pt>
                <c:pt idx="117">
                  <c:v>0</c:v>
                </c:pt>
                <c:pt idx="118">
                  <c:v>0</c:v>
                </c:pt>
                <c:pt idx="119">
                  <c:v>0</c:v>
                </c:pt>
                <c:pt idx="120">
                  <c:v>0</c:v>
                </c:pt>
                <c:pt idx="121">
                  <c:v>0</c:v>
                </c:pt>
                <c:pt idx="122">
                  <c:v>0</c:v>
                </c:pt>
                <c:pt idx="123">
                  <c:v>0</c:v>
                </c:pt>
                <c:pt idx="124">
                  <c:v>0</c:v>
                </c:pt>
                <c:pt idx="125">
                  <c:v>0</c:v>
                </c:pt>
                <c:pt idx="126">
                  <c:v>0</c:v>
                </c:pt>
                <c:pt idx="127">
                  <c:v>0</c:v>
                </c:pt>
                <c:pt idx="128">
                  <c:v>0</c:v>
                </c:pt>
                <c:pt idx="129">
                  <c:v>0</c:v>
                </c:pt>
                <c:pt idx="130">
                  <c:v>0</c:v>
                </c:pt>
                <c:pt idx="131">
                  <c:v>0</c:v>
                </c:pt>
                <c:pt idx="132">
                  <c:v>0</c:v>
                </c:pt>
                <c:pt idx="133">
                  <c:v>0</c:v>
                </c:pt>
                <c:pt idx="134">
                  <c:v>0</c:v>
                </c:pt>
                <c:pt idx="135">
                  <c:v>0</c:v>
                </c:pt>
                <c:pt idx="136">
                  <c:v>0</c:v>
                </c:pt>
                <c:pt idx="137">
                  <c:v>0</c:v>
                </c:pt>
                <c:pt idx="138">
                  <c:v>0</c:v>
                </c:pt>
                <c:pt idx="139">
                  <c:v>0</c:v>
                </c:pt>
                <c:pt idx="140">
                  <c:v>0</c:v>
                </c:pt>
                <c:pt idx="141">
                  <c:v>0</c:v>
                </c:pt>
                <c:pt idx="142">
                  <c:v>0</c:v>
                </c:pt>
                <c:pt idx="143">
                  <c:v>0</c:v>
                </c:pt>
                <c:pt idx="144">
                  <c:v>0</c:v>
                </c:pt>
                <c:pt idx="145">
                  <c:v>0</c:v>
                </c:pt>
                <c:pt idx="146">
                  <c:v>0</c:v>
                </c:pt>
                <c:pt idx="147">
                  <c:v>0</c:v>
                </c:pt>
                <c:pt idx="148">
                  <c:v>0</c:v>
                </c:pt>
                <c:pt idx="149">
                  <c:v>0</c:v>
                </c:pt>
                <c:pt idx="150">
                  <c:v>0</c:v>
                </c:pt>
                <c:pt idx="151">
                  <c:v>0</c:v>
                </c:pt>
                <c:pt idx="152">
                  <c:v>0</c:v>
                </c:pt>
                <c:pt idx="153">
                  <c:v>0</c:v>
                </c:pt>
                <c:pt idx="154">
                  <c:v>0</c:v>
                </c:pt>
                <c:pt idx="155">
                  <c:v>0</c:v>
                </c:pt>
                <c:pt idx="156">
                  <c:v>0</c:v>
                </c:pt>
                <c:pt idx="157">
                  <c:v>0</c:v>
                </c:pt>
                <c:pt idx="158">
                  <c:v>0</c:v>
                </c:pt>
                <c:pt idx="159">
                  <c:v>0</c:v>
                </c:pt>
                <c:pt idx="160">
                  <c:v>0</c:v>
                </c:pt>
                <c:pt idx="161">
                  <c:v>0</c:v>
                </c:pt>
                <c:pt idx="162">
                  <c:v>0</c:v>
                </c:pt>
                <c:pt idx="163">
                  <c:v>0</c:v>
                </c:pt>
                <c:pt idx="164">
                  <c:v>0</c:v>
                </c:pt>
                <c:pt idx="165">
                  <c:v>0</c:v>
                </c:pt>
                <c:pt idx="166">
                  <c:v>0</c:v>
                </c:pt>
                <c:pt idx="167">
                  <c:v>0</c:v>
                </c:pt>
                <c:pt idx="168">
                  <c:v>0</c:v>
                </c:pt>
                <c:pt idx="169">
                  <c:v>0</c:v>
                </c:pt>
                <c:pt idx="170">
                  <c:v>0</c:v>
                </c:pt>
                <c:pt idx="171">
                  <c:v>0</c:v>
                </c:pt>
                <c:pt idx="172">
                  <c:v>0</c:v>
                </c:pt>
                <c:pt idx="173">
                  <c:v>0</c:v>
                </c:pt>
                <c:pt idx="174">
                  <c:v>0</c:v>
                </c:pt>
                <c:pt idx="175">
                  <c:v>0</c:v>
                </c:pt>
                <c:pt idx="176">
                  <c:v>0</c:v>
                </c:pt>
                <c:pt idx="177">
                  <c:v>0</c:v>
                </c:pt>
                <c:pt idx="178">
                  <c:v>0</c:v>
                </c:pt>
                <c:pt idx="179">
                  <c:v>0</c:v>
                </c:pt>
                <c:pt idx="180">
                  <c:v>0</c:v>
                </c:pt>
                <c:pt idx="181">
                  <c:v>0</c:v>
                </c:pt>
                <c:pt idx="182">
                  <c:v>0</c:v>
                </c:pt>
                <c:pt idx="183">
                  <c:v>0</c:v>
                </c:pt>
                <c:pt idx="184">
                  <c:v>0</c:v>
                </c:pt>
                <c:pt idx="185">
                  <c:v>0</c:v>
                </c:pt>
                <c:pt idx="186">
                  <c:v>0</c:v>
                </c:pt>
                <c:pt idx="187">
                  <c:v>0</c:v>
                </c:pt>
                <c:pt idx="188">
                  <c:v>0</c:v>
                </c:pt>
                <c:pt idx="189">
                  <c:v>0</c:v>
                </c:pt>
                <c:pt idx="190">
                  <c:v>0</c:v>
                </c:pt>
                <c:pt idx="191">
                  <c:v>0</c:v>
                </c:pt>
                <c:pt idx="192">
                  <c:v>0</c:v>
                </c:pt>
                <c:pt idx="193">
                  <c:v>0</c:v>
                </c:pt>
                <c:pt idx="194">
                  <c:v>0</c:v>
                </c:pt>
                <c:pt idx="195">
                  <c:v>0</c:v>
                </c:pt>
                <c:pt idx="196">
                  <c:v>0</c:v>
                </c:pt>
                <c:pt idx="197">
                  <c:v>0</c:v>
                </c:pt>
                <c:pt idx="198">
                  <c:v>0</c:v>
                </c:pt>
                <c:pt idx="199">
                  <c:v>0</c:v>
                </c:pt>
                <c:pt idx="200">
                  <c:v>0</c:v>
                </c:pt>
                <c:pt idx="201">
                  <c:v>0</c:v>
                </c:pt>
                <c:pt idx="202">
                  <c:v>0</c:v>
                </c:pt>
                <c:pt idx="203">
                  <c:v>0</c:v>
                </c:pt>
                <c:pt idx="204">
                  <c:v>0</c:v>
                </c:pt>
                <c:pt idx="205">
                  <c:v>0</c:v>
                </c:pt>
                <c:pt idx="206">
                  <c:v>0</c:v>
                </c:pt>
                <c:pt idx="207">
                  <c:v>0</c:v>
                </c:pt>
                <c:pt idx="208">
                  <c:v>0</c:v>
                </c:pt>
                <c:pt idx="209">
                  <c:v>0</c:v>
                </c:pt>
                <c:pt idx="210">
                  <c:v>0</c:v>
                </c:pt>
                <c:pt idx="211">
                  <c:v>0</c:v>
                </c:pt>
                <c:pt idx="212">
                  <c:v>0</c:v>
                </c:pt>
                <c:pt idx="213">
                  <c:v>0</c:v>
                </c:pt>
                <c:pt idx="214">
                  <c:v>0</c:v>
                </c:pt>
                <c:pt idx="215">
                  <c:v>0</c:v>
                </c:pt>
                <c:pt idx="216">
                  <c:v>0</c:v>
                </c:pt>
                <c:pt idx="217">
                  <c:v>0</c:v>
                </c:pt>
                <c:pt idx="218">
                  <c:v>0</c:v>
                </c:pt>
                <c:pt idx="219">
                  <c:v>0</c:v>
                </c:pt>
                <c:pt idx="220">
                  <c:v>0</c:v>
                </c:pt>
                <c:pt idx="221">
                  <c:v>0</c:v>
                </c:pt>
                <c:pt idx="222">
                  <c:v>0</c:v>
                </c:pt>
                <c:pt idx="223">
                  <c:v>0</c:v>
                </c:pt>
                <c:pt idx="224">
                  <c:v>0</c:v>
                </c:pt>
                <c:pt idx="225">
                  <c:v>0</c:v>
                </c:pt>
                <c:pt idx="226">
                  <c:v>0</c:v>
                </c:pt>
                <c:pt idx="227">
                  <c:v>0</c:v>
                </c:pt>
                <c:pt idx="228">
                  <c:v>0</c:v>
                </c:pt>
                <c:pt idx="229">
                  <c:v>0</c:v>
                </c:pt>
                <c:pt idx="230">
                  <c:v>0</c:v>
                </c:pt>
                <c:pt idx="231">
                  <c:v>0</c:v>
                </c:pt>
                <c:pt idx="232">
                  <c:v>0</c:v>
                </c:pt>
                <c:pt idx="233">
                  <c:v>0</c:v>
                </c:pt>
                <c:pt idx="234">
                  <c:v>0</c:v>
                </c:pt>
                <c:pt idx="235">
                  <c:v>0</c:v>
                </c:pt>
                <c:pt idx="236">
                  <c:v>0</c:v>
                </c:pt>
                <c:pt idx="237">
                  <c:v>0</c:v>
                </c:pt>
                <c:pt idx="238">
                  <c:v>0</c:v>
                </c:pt>
                <c:pt idx="239">
                  <c:v>0</c:v>
                </c:pt>
                <c:pt idx="240">
                  <c:v>0</c:v>
                </c:pt>
                <c:pt idx="241">
                  <c:v>0</c:v>
                </c:pt>
                <c:pt idx="242">
                  <c:v>0</c:v>
                </c:pt>
                <c:pt idx="243">
                  <c:v>0</c:v>
                </c:pt>
                <c:pt idx="244">
                  <c:v>0</c:v>
                </c:pt>
                <c:pt idx="245">
                  <c:v>0</c:v>
                </c:pt>
                <c:pt idx="246">
                  <c:v>0</c:v>
                </c:pt>
                <c:pt idx="247">
                  <c:v>0</c:v>
                </c:pt>
                <c:pt idx="248">
                  <c:v>0</c:v>
                </c:pt>
                <c:pt idx="249">
                  <c:v>0</c:v>
                </c:pt>
                <c:pt idx="250">
                  <c:v>0</c:v>
                </c:pt>
                <c:pt idx="251">
                  <c:v>0</c:v>
                </c:pt>
                <c:pt idx="252">
                  <c:v>0</c:v>
                </c:pt>
                <c:pt idx="253">
                  <c:v>0</c:v>
                </c:pt>
                <c:pt idx="254">
                  <c:v>0</c:v>
                </c:pt>
                <c:pt idx="255">
                  <c:v>0</c:v>
                </c:pt>
                <c:pt idx="256">
                  <c:v>0</c:v>
                </c:pt>
                <c:pt idx="257">
                  <c:v>0</c:v>
                </c:pt>
                <c:pt idx="258">
                  <c:v>0</c:v>
                </c:pt>
                <c:pt idx="259">
                  <c:v>0</c:v>
                </c:pt>
                <c:pt idx="260">
                  <c:v>0</c:v>
                </c:pt>
                <c:pt idx="261">
                  <c:v>0</c:v>
                </c:pt>
                <c:pt idx="262">
                  <c:v>0</c:v>
                </c:pt>
                <c:pt idx="263">
                  <c:v>0</c:v>
                </c:pt>
                <c:pt idx="264">
                  <c:v>0</c:v>
                </c:pt>
                <c:pt idx="265">
                  <c:v>0</c:v>
                </c:pt>
                <c:pt idx="266">
                  <c:v>0</c:v>
                </c:pt>
                <c:pt idx="267">
                  <c:v>0</c:v>
                </c:pt>
                <c:pt idx="268">
                  <c:v>0</c:v>
                </c:pt>
                <c:pt idx="269">
                  <c:v>0</c:v>
                </c:pt>
                <c:pt idx="270">
                  <c:v>0</c:v>
                </c:pt>
                <c:pt idx="271">
                  <c:v>0</c:v>
                </c:pt>
                <c:pt idx="272">
                  <c:v>0</c:v>
                </c:pt>
                <c:pt idx="273">
                  <c:v>0</c:v>
                </c:pt>
                <c:pt idx="274">
                  <c:v>0</c:v>
                </c:pt>
                <c:pt idx="275">
                  <c:v>0</c:v>
                </c:pt>
                <c:pt idx="276">
                  <c:v>0</c:v>
                </c:pt>
                <c:pt idx="277">
                  <c:v>0</c:v>
                </c:pt>
                <c:pt idx="278">
                  <c:v>0</c:v>
                </c:pt>
                <c:pt idx="279">
                  <c:v>0</c:v>
                </c:pt>
                <c:pt idx="280">
                  <c:v>0</c:v>
                </c:pt>
                <c:pt idx="281">
                  <c:v>0</c:v>
                </c:pt>
                <c:pt idx="282">
                  <c:v>0</c:v>
                </c:pt>
                <c:pt idx="283">
                  <c:v>0</c:v>
                </c:pt>
                <c:pt idx="284">
                  <c:v>0</c:v>
                </c:pt>
                <c:pt idx="285">
                  <c:v>0</c:v>
                </c:pt>
                <c:pt idx="286">
                  <c:v>0</c:v>
                </c:pt>
                <c:pt idx="287">
                  <c:v>0</c:v>
                </c:pt>
                <c:pt idx="288">
                  <c:v>0</c:v>
                </c:pt>
                <c:pt idx="289">
                  <c:v>0</c:v>
                </c:pt>
                <c:pt idx="290">
                  <c:v>0</c:v>
                </c:pt>
                <c:pt idx="291">
                  <c:v>0</c:v>
                </c:pt>
                <c:pt idx="292">
                  <c:v>0</c:v>
                </c:pt>
                <c:pt idx="293">
                  <c:v>0</c:v>
                </c:pt>
                <c:pt idx="294">
                  <c:v>-3.1397599999999998E-2</c:v>
                </c:pt>
                <c:pt idx="295">
                  <c:v>-0.39878200000000003</c:v>
                </c:pt>
                <c:pt idx="296">
                  <c:v>-0.30740600000000001</c:v>
                </c:pt>
                <c:pt idx="297">
                  <c:v>0.28082099999999999</c:v>
                </c:pt>
                <c:pt idx="298">
                  <c:v>0.94906299999999999</c:v>
                </c:pt>
                <c:pt idx="299">
                  <c:v>1.27373</c:v>
                </c:pt>
                <c:pt idx="300">
                  <c:v>0.90901399999999999</c:v>
                </c:pt>
                <c:pt idx="301">
                  <c:v>-0.364979</c:v>
                </c:pt>
                <c:pt idx="302">
                  <c:v>-2.0281500000000001</c:v>
                </c:pt>
                <c:pt idx="303">
                  <c:v>-3.2590499999999998</c:v>
                </c:pt>
                <c:pt idx="304">
                  <c:v>-3.6212900000000001</c:v>
                </c:pt>
                <c:pt idx="305">
                  <c:v>-2.5117400000000001</c:v>
                </c:pt>
                <c:pt idx="306">
                  <c:v>1.5060800000000001</c:v>
                </c:pt>
                <c:pt idx="307">
                  <c:v>7.1684599999999996</c:v>
                </c:pt>
                <c:pt idx="308">
                  <c:v>11.744899999999999</c:v>
                </c:pt>
                <c:pt idx="309">
                  <c:v>12.5547</c:v>
                </c:pt>
                <c:pt idx="310">
                  <c:v>6.7264999999999997</c:v>
                </c:pt>
                <c:pt idx="311">
                  <c:v>12.1776</c:v>
                </c:pt>
                <c:pt idx="312">
                  <c:v>-3.0777399999999999</c:v>
                </c:pt>
                <c:pt idx="313">
                  <c:v>-22.976500000000001</c:v>
                </c:pt>
                <c:pt idx="314">
                  <c:v>-5.6253299999999999</c:v>
                </c:pt>
                <c:pt idx="315">
                  <c:v>7.6972500000000004</c:v>
                </c:pt>
                <c:pt idx="316">
                  <c:v>-13.095700000000001</c:v>
                </c:pt>
                <c:pt idx="317">
                  <c:v>-19.933199999999999</c:v>
                </c:pt>
                <c:pt idx="318">
                  <c:v>-2.68262</c:v>
                </c:pt>
                <c:pt idx="319">
                  <c:v>0.97033999999999998</c:v>
                </c:pt>
                <c:pt idx="320">
                  <c:v>-3.4424800000000002</c:v>
                </c:pt>
                <c:pt idx="321" formatCode="0.00E+00">
                  <c:v>7.5801899999999997E-3</c:v>
                </c:pt>
                <c:pt idx="322">
                  <c:v>2.8257300000000001</c:v>
                </c:pt>
                <c:pt idx="323">
                  <c:v>1.1684699999999999</c:v>
                </c:pt>
                <c:pt idx="324">
                  <c:v>-4.0366400000000002</c:v>
                </c:pt>
                <c:pt idx="325">
                  <c:v>-4.9052300000000004</c:v>
                </c:pt>
                <c:pt idx="326">
                  <c:v>4.1779999999999999</c:v>
                </c:pt>
                <c:pt idx="327">
                  <c:v>7.3214100000000002</c:v>
                </c:pt>
                <c:pt idx="328">
                  <c:v>1.3802399999999999</c:v>
                </c:pt>
                <c:pt idx="329">
                  <c:v>2.2061099999999998</c:v>
                </c:pt>
                <c:pt idx="330">
                  <c:v>2.8445999999999998</c:v>
                </c:pt>
                <c:pt idx="331">
                  <c:v>-0.291406</c:v>
                </c:pt>
                <c:pt idx="332">
                  <c:v>3.9147599999999998</c:v>
                </c:pt>
                <c:pt idx="333">
                  <c:v>5.5782800000000003</c:v>
                </c:pt>
                <c:pt idx="334">
                  <c:v>1.68604</c:v>
                </c:pt>
                <c:pt idx="335">
                  <c:v>4.6651999999999996</c:v>
                </c:pt>
                <c:pt idx="336">
                  <c:v>3.07483</c:v>
                </c:pt>
                <c:pt idx="337">
                  <c:v>-2.86327</c:v>
                </c:pt>
                <c:pt idx="338">
                  <c:v>4.8623700000000003</c:v>
                </c:pt>
                <c:pt idx="339">
                  <c:v>8.5731599999999997</c:v>
                </c:pt>
                <c:pt idx="340">
                  <c:v>-1.6616500000000001</c:v>
                </c:pt>
                <c:pt idx="341">
                  <c:v>-1.36192</c:v>
                </c:pt>
                <c:pt idx="342">
                  <c:v>0.92852599999999996</c:v>
                </c:pt>
                <c:pt idx="343">
                  <c:v>-8.8070799999999991</c:v>
                </c:pt>
                <c:pt idx="344">
                  <c:v>-5.77921</c:v>
                </c:pt>
                <c:pt idx="345">
                  <c:v>5.3831800000000003</c:v>
                </c:pt>
                <c:pt idx="346">
                  <c:v>0.19503400000000001</c:v>
                </c:pt>
                <c:pt idx="347">
                  <c:v>-5.9271399999999996</c:v>
                </c:pt>
                <c:pt idx="348">
                  <c:v>-2.71061</c:v>
                </c:pt>
                <c:pt idx="349">
                  <c:v>-0.95848500000000003</c:v>
                </c:pt>
                <c:pt idx="350">
                  <c:v>4.6225300000000002</c:v>
                </c:pt>
                <c:pt idx="351">
                  <c:v>6.3075299999999999</c:v>
                </c:pt>
                <c:pt idx="352">
                  <c:v>-8.6801999999999992</c:v>
                </c:pt>
                <c:pt idx="353">
                  <c:v>-19.033999999999999</c:v>
                </c:pt>
                <c:pt idx="354">
                  <c:v>-8.2858099999999997</c:v>
                </c:pt>
                <c:pt idx="355">
                  <c:v>8.6693999999999996</c:v>
                </c:pt>
                <c:pt idx="356">
                  <c:v>15.6317</c:v>
                </c:pt>
                <c:pt idx="357">
                  <c:v>7.1898400000000002</c:v>
                </c:pt>
                <c:pt idx="358">
                  <c:v>-3.0933899999999999</c:v>
                </c:pt>
                <c:pt idx="359">
                  <c:v>-3.5758100000000002</c:v>
                </c:pt>
                <c:pt idx="360">
                  <c:v>-10.1562</c:v>
                </c:pt>
                <c:pt idx="361">
                  <c:v>-14.242000000000001</c:v>
                </c:pt>
                <c:pt idx="362">
                  <c:v>6.5983299999999998</c:v>
                </c:pt>
                <c:pt idx="363">
                  <c:v>18.101299999999998</c:v>
                </c:pt>
                <c:pt idx="364">
                  <c:v>-3.4029199999999999</c:v>
                </c:pt>
                <c:pt idx="365">
                  <c:v>-14.124499999999999</c:v>
                </c:pt>
                <c:pt idx="366">
                  <c:v>-8.0212500000000002</c:v>
                </c:pt>
                <c:pt idx="367">
                  <c:v>-15.208399999999999</c:v>
                </c:pt>
                <c:pt idx="368">
                  <c:v>1.2146399999999999</c:v>
                </c:pt>
                <c:pt idx="369">
                  <c:v>37.799900000000001</c:v>
                </c:pt>
                <c:pt idx="370">
                  <c:v>31.459199999999999</c:v>
                </c:pt>
                <c:pt idx="371">
                  <c:v>-3.0365199999999999</c:v>
                </c:pt>
                <c:pt idx="372">
                  <c:v>-29.2729</c:v>
                </c:pt>
                <c:pt idx="373">
                  <c:v>-24.238199999999999</c:v>
                </c:pt>
                <c:pt idx="374">
                  <c:v>2.4653999999999998</c:v>
                </c:pt>
                <c:pt idx="375">
                  <c:v>22.668900000000001</c:v>
                </c:pt>
                <c:pt idx="376">
                  <c:v>18.674099999999999</c:v>
                </c:pt>
                <c:pt idx="377">
                  <c:v>-1.99702</c:v>
                </c:pt>
                <c:pt idx="378">
                  <c:v>-17.554400000000001</c:v>
                </c:pt>
                <c:pt idx="379">
                  <c:v>-14.386900000000001</c:v>
                </c:pt>
                <c:pt idx="380">
                  <c:v>1.6141799999999999</c:v>
                </c:pt>
                <c:pt idx="381">
                  <c:v>13.593500000000001</c:v>
                </c:pt>
                <c:pt idx="382">
                  <c:v>11.083600000000001</c:v>
                </c:pt>
                <c:pt idx="383">
                  <c:v>-1.3022</c:v>
                </c:pt>
                <c:pt idx="384">
                  <c:v>-10.5261</c:v>
                </c:pt>
                <c:pt idx="385">
                  <c:v>-8.5385399999999994</c:v>
                </c:pt>
                <c:pt idx="386">
                  <c:v>1.04864</c:v>
                </c:pt>
                <c:pt idx="387">
                  <c:v>8.15062</c:v>
                </c:pt>
                <c:pt idx="388">
                  <c:v>6.57768</c:v>
                </c:pt>
                <c:pt idx="389">
                  <c:v>-0.84307100000000001</c:v>
                </c:pt>
                <c:pt idx="390">
                  <c:v>-6.3111100000000002</c:v>
                </c:pt>
                <c:pt idx="391">
                  <c:v>-5.06698</c:v>
                </c:pt>
                <c:pt idx="392">
                  <c:v>0.67676899999999995</c:v>
                </c:pt>
                <c:pt idx="393">
                  <c:v>4.8866500000000004</c:v>
                </c:pt>
                <c:pt idx="394">
                  <c:v>3.9031199999999999</c:v>
                </c:pt>
                <c:pt idx="395">
                  <c:v>-0.54250699999999996</c:v>
                </c:pt>
                <c:pt idx="396">
                  <c:v>-3.7836099999999999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0688-41C2-AA64-CF0C181FDA70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12097280"/>
        <c:axId val="212131840"/>
      </c:scatterChart>
      <c:valAx>
        <c:axId val="212097280"/>
        <c:scaling>
          <c:orientation val="minMax"/>
          <c:min val="22"/>
        </c:scaling>
        <c:delete val="0"/>
        <c:axPos val="b"/>
        <c:numFmt formatCode="General" sourceLinked="1"/>
        <c:majorTickMark val="out"/>
        <c:minorTickMark val="none"/>
        <c:tickLblPos val="nextTo"/>
        <c:crossAx val="212131840"/>
        <c:crossesAt val="-400"/>
        <c:crossBetween val="midCat"/>
      </c:valAx>
      <c:valAx>
        <c:axId val="212131840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 smtClean="0"/>
                  <a:t>In/sec</a:t>
                </a:r>
                <a:r>
                  <a:rPr lang="en-US" baseline="30000" dirty="0" smtClean="0"/>
                  <a:t>2</a:t>
                </a:r>
                <a:endParaRPr lang="en-US" baseline="30000" dirty="0"/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212097280"/>
        <c:crosses val="autoZero"/>
        <c:crossBetween val="midCat"/>
      </c:val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7993761721744821E-2"/>
          <c:y val="6.0659813356663747E-2"/>
          <c:w val="0.92506099677597386"/>
          <c:h val="0.84650845727617385"/>
        </c:manualLayout>
      </c:layout>
      <c:scatterChart>
        <c:scatterStyle val="smoothMarker"/>
        <c:varyColors val="0"/>
        <c:ser>
          <c:idx val="0"/>
          <c:order val="0"/>
          <c:tx>
            <c:strRef>
              <c:f>longitudinal!$D$4</c:f>
              <c:strCache>
                <c:ptCount val="1"/>
                <c:pt idx="0">
                  <c:v>'Pier 3 - W. Longitudinal'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longitudinal!$A$5:$A$1005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longitudinal!$D$5:$D$1005</c:f>
              <c:numCache>
                <c:formatCode>General</c:formatCode>
                <c:ptCount val="1001"/>
                <c:pt idx="0">
                  <c:v>-1.3801556377914801E-3</c:v>
                </c:pt>
                <c:pt idx="1">
                  <c:v>-3.9531378220880199E-3</c:v>
                </c:pt>
                <c:pt idx="2">
                  <c:v>-8.7034938638952102E-3</c:v>
                </c:pt>
                <c:pt idx="3">
                  <c:v>-1.0055698178851E-2</c:v>
                </c:pt>
                <c:pt idx="4">
                  <c:v>-5.8348695089431302E-3</c:v>
                </c:pt>
                <c:pt idx="5">
                  <c:v>1.3567892079412E-3</c:v>
                </c:pt>
                <c:pt idx="6">
                  <c:v>4.1943451819608903E-3</c:v>
                </c:pt>
                <c:pt idx="7">
                  <c:v>1.9865271760594002E-3</c:v>
                </c:pt>
                <c:pt idx="8">
                  <c:v>3.5846771446599403E-4</c:v>
                </c:pt>
                <c:pt idx="9">
                  <c:v>3.7422690903082798E-3</c:v>
                </c:pt>
                <c:pt idx="10">
                  <c:v>7.6311961419819703E-3</c:v>
                </c:pt>
                <c:pt idx="11">
                  <c:v>4.6794659259101297E-3</c:v>
                </c:pt>
                <c:pt idx="12">
                  <c:v>-5.7313789171914301E-3</c:v>
                </c:pt>
                <c:pt idx="13">
                  <c:v>-1.3713855369216699E-2</c:v>
                </c:pt>
                <c:pt idx="14">
                  <c:v>-1.09126450301841E-2</c:v>
                </c:pt>
                <c:pt idx="15">
                  <c:v>2.8609109205503301E-4</c:v>
                </c:pt>
                <c:pt idx="16">
                  <c:v>5.4425834561015896E-3</c:v>
                </c:pt>
                <c:pt idx="17">
                  <c:v>-3.1813458130842001E-3</c:v>
                </c:pt>
                <c:pt idx="18">
                  <c:v>-1.7744155431589199E-2</c:v>
                </c:pt>
                <c:pt idx="19">
                  <c:v>-2.1231303607533E-2</c:v>
                </c:pt>
                <c:pt idx="20">
                  <c:v>-8.0430572653873399E-3</c:v>
                </c:pt>
                <c:pt idx="21">
                  <c:v>9.7862802847560795E-3</c:v>
                </c:pt>
                <c:pt idx="22">
                  <c:v>1.38246781882473E-2</c:v>
                </c:pt>
                <c:pt idx="23">
                  <c:v>5.1871291059987302E-4</c:v>
                </c:pt>
                <c:pt idx="24">
                  <c:v>-1.41085768663015E-2</c:v>
                </c:pt>
                <c:pt idx="25">
                  <c:v>-1.1658059465638901E-2</c:v>
                </c:pt>
                <c:pt idx="26">
                  <c:v>7.4850125558164997E-3</c:v>
                </c:pt>
                <c:pt idx="27">
                  <c:v>2.4321959074004602E-2</c:v>
                </c:pt>
                <c:pt idx="28">
                  <c:v>2.0109860787485799E-2</c:v>
                </c:pt>
                <c:pt idx="29">
                  <c:v>-3.10787854515717E-3</c:v>
                </c:pt>
                <c:pt idx="30">
                  <c:v>-2.5281149051104599E-2</c:v>
                </c:pt>
                <c:pt idx="31">
                  <c:v>-2.7326048728362501E-2</c:v>
                </c:pt>
                <c:pt idx="32">
                  <c:v>-1.00383518364705E-2</c:v>
                </c:pt>
                <c:pt idx="33">
                  <c:v>8.7438965959097392E-3</c:v>
                </c:pt>
                <c:pt idx="34">
                  <c:v>1.3586903963882801E-2</c:v>
                </c:pt>
                <c:pt idx="35">
                  <c:v>3.9521889382831098E-3</c:v>
                </c:pt>
                <c:pt idx="36">
                  <c:v>-9.3745742908713306E-3</c:v>
                </c:pt>
                <c:pt idx="37">
                  <c:v>-1.70169508721216E-2</c:v>
                </c:pt>
                <c:pt idx="38">
                  <c:v>-1.8528217567805198E-2</c:v>
                </c:pt>
                <c:pt idx="39">
                  <c:v>-1.8927655580895899E-2</c:v>
                </c:pt>
                <c:pt idx="40">
                  <c:v>-2.0916120240718199E-2</c:v>
                </c:pt>
                <c:pt idx="41">
                  <c:v>-2.2240598456731701E-2</c:v>
                </c:pt>
                <c:pt idx="42">
                  <c:v>-1.8123559388302998E-2</c:v>
                </c:pt>
                <c:pt idx="43">
                  <c:v>-7.4651274982774603E-3</c:v>
                </c:pt>
                <c:pt idx="44">
                  <c:v>7.6311221376654803E-3</c:v>
                </c:pt>
                <c:pt idx="45">
                  <c:v>2.1389888153760001E-2</c:v>
                </c:pt>
                <c:pt idx="46">
                  <c:v>2.78964690321029E-2</c:v>
                </c:pt>
                <c:pt idx="47">
                  <c:v>2.26104547727125E-2</c:v>
                </c:pt>
                <c:pt idx="48">
                  <c:v>8.9613010912336401E-3</c:v>
                </c:pt>
                <c:pt idx="49">
                  <c:v>-2.5221643896792302E-3</c:v>
                </c:pt>
                <c:pt idx="50">
                  <c:v>-3.6721825558909899E-3</c:v>
                </c:pt>
                <c:pt idx="51">
                  <c:v>4.7215499918612097E-3</c:v>
                </c:pt>
                <c:pt idx="52">
                  <c:v>1.1721485153406199E-2</c:v>
                </c:pt>
                <c:pt idx="53">
                  <c:v>8.0956103021969407E-3</c:v>
                </c:pt>
                <c:pt idx="54">
                  <c:v>-5.9777630129960804E-3</c:v>
                </c:pt>
                <c:pt idx="55">
                  <c:v>-1.66244005143403E-2</c:v>
                </c:pt>
                <c:pt idx="56">
                  <c:v>-1.5276618266488001E-2</c:v>
                </c:pt>
                <c:pt idx="57">
                  <c:v>-4.6972238081779997E-3</c:v>
                </c:pt>
                <c:pt idx="58">
                  <c:v>2.8642884156085801E-3</c:v>
                </c:pt>
                <c:pt idx="59">
                  <c:v>9.5927747675501895E-4</c:v>
                </c:pt>
                <c:pt idx="60">
                  <c:v>-7.4619272184490602E-3</c:v>
                </c:pt>
                <c:pt idx="61">
                  <c:v>-1.24308139768764E-2</c:v>
                </c:pt>
                <c:pt idx="62">
                  <c:v>-1.00526126522826E-2</c:v>
                </c:pt>
                <c:pt idx="63">
                  <c:v>-4.6653548547616599E-3</c:v>
                </c:pt>
                <c:pt idx="64">
                  <c:v>-2.4405527693615401E-3</c:v>
                </c:pt>
                <c:pt idx="65">
                  <c:v>-3.1572143542416501E-3</c:v>
                </c:pt>
                <c:pt idx="66">
                  <c:v>-2.3350269221512699E-3</c:v>
                </c:pt>
                <c:pt idx="67">
                  <c:v>2.8431593503870198E-3</c:v>
                </c:pt>
                <c:pt idx="68">
                  <c:v>9.7330667503668696E-3</c:v>
                </c:pt>
                <c:pt idx="69">
                  <c:v>1.26253650030951E-2</c:v>
                </c:pt>
                <c:pt idx="70">
                  <c:v>9.3575319666366202E-3</c:v>
                </c:pt>
                <c:pt idx="71">
                  <c:v>3.1724561364945402E-3</c:v>
                </c:pt>
                <c:pt idx="72">
                  <c:v>-2.0017958896304802E-3</c:v>
                </c:pt>
                <c:pt idx="73">
                  <c:v>-4.64263198672203E-3</c:v>
                </c:pt>
                <c:pt idx="74">
                  <c:v>-6.83763553682043E-3</c:v>
                </c:pt>
                <c:pt idx="75">
                  <c:v>-9.5408203052044505E-3</c:v>
                </c:pt>
                <c:pt idx="76">
                  <c:v>-1.23808651193265E-2</c:v>
                </c:pt>
                <c:pt idx="77">
                  <c:v>-1.1969831111937E-2</c:v>
                </c:pt>
                <c:pt idx="78">
                  <c:v>-6.4096074247773898E-3</c:v>
                </c:pt>
                <c:pt idx="79">
                  <c:v>1.9596978057276498E-3</c:v>
                </c:pt>
                <c:pt idx="80">
                  <c:v>8.65383766937536E-3</c:v>
                </c:pt>
                <c:pt idx="81">
                  <c:v>1.0249612727901401E-2</c:v>
                </c:pt>
                <c:pt idx="82">
                  <c:v>5.8903802834640497E-3</c:v>
                </c:pt>
                <c:pt idx="83">
                  <c:v>-2.9691149604927701E-3</c:v>
                </c:pt>
                <c:pt idx="84">
                  <c:v>-1.17390989604624E-2</c:v>
                </c:pt>
                <c:pt idx="85">
                  <c:v>-1.3722868914593201E-2</c:v>
                </c:pt>
                <c:pt idx="86">
                  <c:v>-5.7648064833632599E-3</c:v>
                </c:pt>
                <c:pt idx="87">
                  <c:v>9.3833818855244295E-3</c:v>
                </c:pt>
                <c:pt idx="88">
                  <c:v>1.9369921163767099E-2</c:v>
                </c:pt>
                <c:pt idx="89">
                  <c:v>1.46377629433081E-2</c:v>
                </c:pt>
                <c:pt idx="90">
                  <c:v>-2.4870480623879298E-3</c:v>
                </c:pt>
                <c:pt idx="91">
                  <c:v>-1.6539750039622499E-2</c:v>
                </c:pt>
                <c:pt idx="92">
                  <c:v>-1.38562237699564E-2</c:v>
                </c:pt>
                <c:pt idx="93">
                  <c:v>2.36195014805156E-3</c:v>
                </c:pt>
                <c:pt idx="94">
                  <c:v>1.48124953609693E-2</c:v>
                </c:pt>
                <c:pt idx="95">
                  <c:v>9.4521203126091205E-3</c:v>
                </c:pt>
                <c:pt idx="96">
                  <c:v>-5.7125961523835497E-3</c:v>
                </c:pt>
                <c:pt idx="97">
                  <c:v>-1.09031583375563E-2</c:v>
                </c:pt>
                <c:pt idx="98">
                  <c:v>2.5388559621773699E-3</c:v>
                </c:pt>
                <c:pt idx="99">
                  <c:v>2.0156478792188098E-2</c:v>
                </c:pt>
                <c:pt idx="100">
                  <c:v>2.1252924656926998E-2</c:v>
                </c:pt>
                <c:pt idx="101">
                  <c:v>3.1482900420759701E-3</c:v>
                </c:pt>
                <c:pt idx="102">
                  <c:v>-1.6270007773154099E-2</c:v>
                </c:pt>
                <c:pt idx="103">
                  <c:v>-1.8216531384289601E-2</c:v>
                </c:pt>
                <c:pt idx="104">
                  <c:v>-4.4665961828408603E-3</c:v>
                </c:pt>
                <c:pt idx="105" formatCode="0.00E+00">
                  <c:v>6.9026072084067804E-3</c:v>
                </c:pt>
                <c:pt idx="106">
                  <c:v>3.9236673928952602E-3</c:v>
                </c:pt>
                <c:pt idx="107">
                  <c:v>-4.2472492874056599E-3</c:v>
                </c:pt>
                <c:pt idx="108">
                  <c:v>-1.8392799431313201E-3</c:v>
                </c:pt>
                <c:pt idx="109">
                  <c:v>1.3656614753163E-2</c:v>
                </c:pt>
                <c:pt idx="110">
                  <c:v>2.8315407875606199E-2</c:v>
                </c:pt>
                <c:pt idx="111">
                  <c:v>2.9114797519090501E-2</c:v>
                </c:pt>
                <c:pt idx="112">
                  <c:v>1.7158336164308001E-2</c:v>
                </c:pt>
                <c:pt idx="113">
                  <c:v>5.9882345243701101E-3</c:v>
                </c:pt>
                <c:pt idx="114">
                  <c:v>4.0295162921936004E-3</c:v>
                </c:pt>
                <c:pt idx="115">
                  <c:v>8.0275481979257598E-3</c:v>
                </c:pt>
                <c:pt idx="116">
                  <c:v>9.5036505887064106E-3</c:v>
                </c:pt>
                <c:pt idx="117">
                  <c:v>6.9653333349962796E-3</c:v>
                </c:pt>
                <c:pt idx="118">
                  <c:v>4.2772362530420199E-3</c:v>
                </c:pt>
                <c:pt idx="119">
                  <c:v>3.3126534872048598E-3</c:v>
                </c:pt>
                <c:pt idx="120">
                  <c:v>1.3885271453425399E-3</c:v>
                </c:pt>
                <c:pt idx="121">
                  <c:v>-3.4614242543996102E-3</c:v>
                </c:pt>
                <c:pt idx="122">
                  <c:v>-9.3167883113332208E-3</c:v>
                </c:pt>
                <c:pt idx="123">
                  <c:v>-1.3380180633861699E-2</c:v>
                </c:pt>
                <c:pt idx="124">
                  <c:v>-1.48701695095703E-2</c:v>
                </c:pt>
                <c:pt idx="125">
                  <c:v>-1.5986361234914499E-2</c:v>
                </c:pt>
                <c:pt idx="126">
                  <c:v>-1.6007853517140101E-2</c:v>
                </c:pt>
                <c:pt idx="127">
                  <c:v>-1.1210450455754001E-2</c:v>
                </c:pt>
                <c:pt idx="128">
                  <c:v>4.9127954848949597E-4</c:v>
                </c:pt>
                <c:pt idx="129">
                  <c:v>1.32030575564353E-2</c:v>
                </c:pt>
                <c:pt idx="130">
                  <c:v>1.8768788024088399E-2</c:v>
                </c:pt>
                <c:pt idx="131">
                  <c:v>1.54662425606177E-2</c:v>
                </c:pt>
                <c:pt idx="132">
                  <c:v>8.9112596518264899E-3</c:v>
                </c:pt>
                <c:pt idx="133">
                  <c:v>5.4809594404974802E-3</c:v>
                </c:pt>
                <c:pt idx="134">
                  <c:v>3.4189744228863101E-3</c:v>
                </c:pt>
                <c:pt idx="135">
                  <c:v>-2.7530096342266398E-3</c:v>
                </c:pt>
                <c:pt idx="136">
                  <c:v>-1.4207886436032701E-2</c:v>
                </c:pt>
                <c:pt idx="137">
                  <c:v>-2.3991618075856199E-2</c:v>
                </c:pt>
                <c:pt idx="138">
                  <c:v>-2.19946566710576E-2</c:v>
                </c:pt>
                <c:pt idx="139">
                  <c:v>-5.83052951077348E-3</c:v>
                </c:pt>
                <c:pt idx="140">
                  <c:v>1.64492911896243E-2</c:v>
                </c:pt>
                <c:pt idx="141">
                  <c:v>3.0701672568821E-2</c:v>
                </c:pt>
                <c:pt idx="142">
                  <c:v>2.9698294371171999E-2</c:v>
                </c:pt>
                <c:pt idx="143">
                  <c:v>1.6937506780919501E-2</c:v>
                </c:pt>
                <c:pt idx="144">
                  <c:v>1.3313318815944401E-3</c:v>
                </c:pt>
                <c:pt idx="145">
                  <c:v>-9.3923961613562694E-3</c:v>
                </c:pt>
                <c:pt idx="146">
                  <c:v>-1.3759237373599501E-2</c:v>
                </c:pt>
                <c:pt idx="147">
                  <c:v>-1.31823656412747E-2</c:v>
                </c:pt>
                <c:pt idx="148">
                  <c:v>-9.0637256399083207E-3</c:v>
                </c:pt>
                <c:pt idx="149">
                  <c:v>-1.2134350327804E-3</c:v>
                </c:pt>
                <c:pt idx="150">
                  <c:v>7.9946141492858499E-3</c:v>
                </c:pt>
                <c:pt idx="151">
                  <c:v>1.1971212162017001E-2</c:v>
                </c:pt>
                <c:pt idx="152">
                  <c:v>6.4495533712196004E-3</c:v>
                </c:pt>
                <c:pt idx="153">
                  <c:v>-6.1891681178498498E-3</c:v>
                </c:pt>
                <c:pt idx="154" formatCode="0.00E+00">
                  <c:v>-1.55602893081243E-2</c:v>
                </c:pt>
                <c:pt idx="155">
                  <c:v>-1.5603129184885999E-2</c:v>
                </c:pt>
                <c:pt idx="156">
                  <c:v>-1.04390371156023E-2</c:v>
                </c:pt>
                <c:pt idx="157">
                  <c:v>-9.3118289997108205E-3</c:v>
                </c:pt>
                <c:pt idx="158">
                  <c:v>-1.40414729490631E-2</c:v>
                </c:pt>
                <c:pt idx="159">
                  <c:v>-1.5331631484855E-2</c:v>
                </c:pt>
                <c:pt idx="160">
                  <c:v>-4.8717931907238197E-3</c:v>
                </c:pt>
                <c:pt idx="161">
                  <c:v>1.25738010916818E-2</c:v>
                </c:pt>
                <c:pt idx="162">
                  <c:v>1.9244884552657101E-2</c:v>
                </c:pt>
                <c:pt idx="163">
                  <c:v>4.0828416026412297E-3</c:v>
                </c:pt>
                <c:pt idx="164">
                  <c:v>-2.21448366691324E-2</c:v>
                </c:pt>
                <c:pt idx="165">
                  <c:v>-3.5951580267774098E-2</c:v>
                </c:pt>
                <c:pt idx="166">
                  <c:v>-2.2683780551457901E-2</c:v>
                </c:pt>
                <c:pt idx="167">
                  <c:v>5.7818637649667097E-3</c:v>
                </c:pt>
                <c:pt idx="168">
                  <c:v>2.51757420799756E-2</c:v>
                </c:pt>
                <c:pt idx="169">
                  <c:v>2.14687747337046E-2</c:v>
                </c:pt>
                <c:pt idx="170">
                  <c:v>7.6742052647118999E-3</c:v>
                </c:pt>
                <c:pt idx="171">
                  <c:v>3.9137220810321902E-3</c:v>
                </c:pt>
                <c:pt idx="172">
                  <c:v>1.5920504278819698E-2</c:v>
                </c:pt>
                <c:pt idx="173">
                  <c:v>2.7055904930587401E-2</c:v>
                </c:pt>
                <c:pt idx="174">
                  <c:v>1.9850325224774201E-2</c:v>
                </c:pt>
                <c:pt idx="175">
                  <c:v>-4.0292976018996996E-3</c:v>
                </c:pt>
                <c:pt idx="176">
                  <c:v>-2.0956058579957901E-2</c:v>
                </c:pt>
                <c:pt idx="177">
                  <c:v>-1.22381934335489E-2</c:v>
                </c:pt>
                <c:pt idx="178">
                  <c:v>1.4199725886838901E-2</c:v>
                </c:pt>
                <c:pt idx="179">
                  <c:v>3.11224913696602E-2</c:v>
                </c:pt>
                <c:pt idx="180">
                  <c:v>2.0534966493099899E-2</c:v>
                </c:pt>
                <c:pt idx="181" formatCode="0.00E+00">
                  <c:v>-7.5213526201433597E-3</c:v>
                </c:pt>
                <c:pt idx="182">
                  <c:v>-2.7515112408842999E-2</c:v>
                </c:pt>
                <c:pt idx="183">
                  <c:v>-2.3097784426668801E-2</c:v>
                </c:pt>
                <c:pt idx="184">
                  <c:v>-3.9923707621562698E-3</c:v>
                </c:pt>
                <c:pt idx="185">
                  <c:v>8.9161873813131294E-3</c:v>
                </c:pt>
                <c:pt idx="186">
                  <c:v>4.7319485698038097E-3</c:v>
                </c:pt>
                <c:pt idx="187">
                  <c:v>-6.1521353782150803E-3</c:v>
                </c:pt>
                <c:pt idx="188">
                  <c:v>-6.5689809535300599E-3</c:v>
                </c:pt>
                <c:pt idx="189">
                  <c:v>8.3135656162069797E-3</c:v>
                </c:pt>
                <c:pt idx="190">
                  <c:v>2.6261511455144399E-2</c:v>
                </c:pt>
                <c:pt idx="191">
                  <c:v>3.14776001082877E-2</c:v>
                </c:pt>
                <c:pt idx="192">
                  <c:v>1.8886558640674001E-2</c:v>
                </c:pt>
                <c:pt idx="193" formatCode="0.00E+00">
                  <c:v>-2.7796873165873998E-3</c:v>
                </c:pt>
                <c:pt idx="194">
                  <c:v>-1.6558054056285999E-2</c:v>
                </c:pt>
                <c:pt idx="195">
                  <c:v>-1.2533512309835199E-2</c:v>
                </c:pt>
                <c:pt idx="196">
                  <c:v>4.6667552253719996E-3</c:v>
                </c:pt>
                <c:pt idx="197">
                  <c:v>1.90868888678755E-2</c:v>
                </c:pt>
                <c:pt idx="198">
                  <c:v>1.68504641382018E-2</c:v>
                </c:pt>
                <c:pt idx="199">
                  <c:v>-2.5643395040272601E-3</c:v>
                </c:pt>
                <c:pt idx="200">
                  <c:v>-2.3622708358037699E-2</c:v>
                </c:pt>
                <c:pt idx="201">
                  <c:v>-2.81372701016223E-2</c:v>
                </c:pt>
                <c:pt idx="202">
                  <c:v>-1.27059840919218E-2</c:v>
                </c:pt>
                <c:pt idx="203">
                  <c:v>8.5874262589848097E-3</c:v>
                </c:pt>
                <c:pt idx="204">
                  <c:v>1.91533044847071E-2</c:v>
                </c:pt>
                <c:pt idx="205">
                  <c:v>1.5247627198257299E-2</c:v>
                </c:pt>
                <c:pt idx="206">
                  <c:v>7.0137949483594598E-3</c:v>
                </c:pt>
                <c:pt idx="207">
                  <c:v>2.0090121323865298E-3</c:v>
                </c:pt>
                <c:pt idx="208">
                  <c:v>-3.0814696318992199E-3</c:v>
                </c:pt>
                <c:pt idx="209">
                  <c:v>-1.48949722217481E-2</c:v>
                </c:pt>
                <c:pt idx="210">
                  <c:v>-2.9574326079804501E-2</c:v>
                </c:pt>
                <c:pt idx="211">
                  <c:v>-3.3320989149975798E-2</c:v>
                </c:pt>
                <c:pt idx="212">
                  <c:v>-1.8692291189674099E-2</c:v>
                </c:pt>
                <c:pt idx="213" formatCode="0.00E+00">
                  <c:v>4.2260008892110301E-3</c:v>
                </c:pt>
                <c:pt idx="214">
                  <c:v>1.42658714306072E-2</c:v>
                </c:pt>
                <c:pt idx="215">
                  <c:v>6.4101206147024704E-3</c:v>
                </c:pt>
                <c:pt idx="216">
                  <c:v>-5.4461219850438598E-3</c:v>
                </c:pt>
                <c:pt idx="217">
                  <c:v>-2.78385698622793E-3</c:v>
                </c:pt>
                <c:pt idx="218" formatCode="0.00E+00">
                  <c:v>1.3607094620560201E-2</c:v>
                </c:pt>
                <c:pt idx="219">
                  <c:v>2.79821762450344E-2</c:v>
                </c:pt>
                <c:pt idx="220">
                  <c:v>2.6093724408212601E-2</c:v>
                </c:pt>
                <c:pt idx="221">
                  <c:v>1.18631214906824E-2</c:v>
                </c:pt>
                <c:pt idx="222">
                  <c:v>3.5905984302933298E-4</c:v>
                </c:pt>
                <c:pt idx="223">
                  <c:v>-1.9834948633552902E-3</c:v>
                </c:pt>
                <c:pt idx="224">
                  <c:v>-2.21987095485016E-3</c:v>
                </c:pt>
                <c:pt idx="225">
                  <c:v>-9.3266231250347196E-3</c:v>
                </c:pt>
                <c:pt idx="226" formatCode="0.00E+00">
                  <c:v>-1.93215497932487E-2</c:v>
                </c:pt>
                <c:pt idx="227">
                  <c:v>-2.2352258025198302E-2</c:v>
                </c:pt>
                <c:pt idx="228">
                  <c:v>-1.36330089223135E-2</c:v>
                </c:pt>
                <c:pt idx="229">
                  <c:v>-1.5000073754003801E-3</c:v>
                </c:pt>
                <c:pt idx="230">
                  <c:v>6.6360601192717401E-3</c:v>
                </c:pt>
                <c:pt idx="231">
                  <c:v>9.9117045818485402E-3</c:v>
                </c:pt>
                <c:pt idx="232">
                  <c:v>1.42919369865617E-2</c:v>
                </c:pt>
                <c:pt idx="233">
                  <c:v>2.0639161454487399E-2</c:v>
                </c:pt>
                <c:pt idx="234">
                  <c:v>2.2370451650723301E-2</c:v>
                </c:pt>
                <c:pt idx="235">
                  <c:v>1.4502919329992399E-2</c:v>
                </c:pt>
                <c:pt idx="236">
                  <c:v>2.6237517008762799E-3</c:v>
                </c:pt>
                <c:pt idx="237" formatCode="0.00E+00">
                  <c:v>-2.2412296053786E-6</c:v>
                </c:pt>
                <c:pt idx="238">
                  <c:v>7.6560817929417404E-3</c:v>
                </c:pt>
                <c:pt idx="239">
                  <c:v>1.43148036658441E-2</c:v>
                </c:pt>
                <c:pt idx="240">
                  <c:v>8.7381476423743099E-3</c:v>
                </c:pt>
                <c:pt idx="241">
                  <c:v>-6.0500274428192799E-3</c:v>
                </c:pt>
                <c:pt idx="242">
                  <c:v>-1.6584878937310199E-2</c:v>
                </c:pt>
                <c:pt idx="243">
                  <c:v>-1.4394561915347199E-2</c:v>
                </c:pt>
                <c:pt idx="244">
                  <c:v>-6.94956558239031E-3</c:v>
                </c:pt>
                <c:pt idx="245">
                  <c:v>-7.9949055363427307E-3</c:v>
                </c:pt>
                <c:pt idx="246">
                  <c:v>-1.9234853150152401E-2</c:v>
                </c:pt>
                <c:pt idx="247">
                  <c:v>-2.5574918845921699E-2</c:v>
                </c:pt>
                <c:pt idx="248">
                  <c:v>-1.4904109476616601E-2</c:v>
                </c:pt>
                <c:pt idx="249">
                  <c:v>7.8805272360122393E-3</c:v>
                </c:pt>
                <c:pt idx="250">
                  <c:v>2.3746517678584E-2</c:v>
                </c:pt>
                <c:pt idx="251">
                  <c:v>2.1124241253951001E-2</c:v>
                </c:pt>
                <c:pt idx="252">
                  <c:v>6.4810640261562602E-3</c:v>
                </c:pt>
                <c:pt idx="253">
                  <c:v>-4.6732612236366497E-3</c:v>
                </c:pt>
                <c:pt idx="254">
                  <c:v>-5.0097460009737201E-3</c:v>
                </c:pt>
                <c:pt idx="255">
                  <c:v>-1.04517769596004E-3</c:v>
                </c:pt>
                <c:pt idx="256">
                  <c:v>-1.2858196041371801E-3</c:v>
                </c:pt>
                <c:pt idx="257">
                  <c:v>-6.3842231512159196E-3</c:v>
                </c:pt>
                <c:pt idx="258">
                  <c:v>-8.8430681660662692E-3</c:v>
                </c:pt>
                <c:pt idx="259">
                  <c:v>-4.4341574095984899E-3</c:v>
                </c:pt>
                <c:pt idx="260">
                  <c:v>2.6068087411852299E-3</c:v>
                </c:pt>
                <c:pt idx="261">
                  <c:v>6.5168844311173698E-3</c:v>
                </c:pt>
                <c:pt idx="262">
                  <c:v>6.7459911485390897E-3</c:v>
                </c:pt>
                <c:pt idx="263">
                  <c:v>7.2953357855448002E-3</c:v>
                </c:pt>
                <c:pt idx="264">
                  <c:v>8.6361329144074208E-3</c:v>
                </c:pt>
                <c:pt idx="265">
                  <c:v>8.8530539273739897E-3</c:v>
                </c:pt>
                <c:pt idx="266">
                  <c:v>7.0526666202394899E-3</c:v>
                </c:pt>
                <c:pt idx="267">
                  <c:v>4.3204427686788296E-3</c:v>
                </c:pt>
                <c:pt idx="268">
                  <c:v>2.7514163207187602E-3</c:v>
                </c:pt>
                <c:pt idx="269">
                  <c:v>1.5462173542822599E-3</c:v>
                </c:pt>
                <c:pt idx="270">
                  <c:v>-2.1540766111483398E-3</c:v>
                </c:pt>
                <c:pt idx="271">
                  <c:v>-9.2338621254623096E-3</c:v>
                </c:pt>
                <c:pt idx="272">
                  <c:v>-1.4191111816155901E-2</c:v>
                </c:pt>
                <c:pt idx="273">
                  <c:v>-1.3576884923875E-2</c:v>
                </c:pt>
                <c:pt idx="274">
                  <c:v>-1.15755991063183E-2</c:v>
                </c:pt>
                <c:pt idx="275">
                  <c:v>-1.3100611811783999E-2</c:v>
                </c:pt>
                <c:pt idx="276">
                  <c:v>-1.5727395531664499E-2</c:v>
                </c:pt>
                <c:pt idx="277">
                  <c:v>-1.10537742156734E-2</c:v>
                </c:pt>
                <c:pt idx="278">
                  <c:v>4.3287491844368198E-3</c:v>
                </c:pt>
                <c:pt idx="279">
                  <c:v>2.4746450693507099E-2</c:v>
                </c:pt>
                <c:pt idx="280">
                  <c:v>3.5246969308755101E-2</c:v>
                </c:pt>
                <c:pt idx="281">
                  <c:v>2.8345067576100599E-2</c:v>
                </c:pt>
                <c:pt idx="282">
                  <c:v>1.04049830868875E-2</c:v>
                </c:pt>
                <c:pt idx="283">
                  <c:v>-2.7028955247913799E-3</c:v>
                </c:pt>
                <c:pt idx="284">
                  <c:v>-3.7346562028817902E-3</c:v>
                </c:pt>
                <c:pt idx="285">
                  <c:v>1.8092577032226E-3</c:v>
                </c:pt>
                <c:pt idx="286">
                  <c:v>4.5282483495998E-3</c:v>
                </c:pt>
                <c:pt idx="287">
                  <c:v>1.30455602859319E-3</c:v>
                </c:pt>
                <c:pt idx="288">
                  <c:v>-3.5263605888614402E-3</c:v>
                </c:pt>
                <c:pt idx="289">
                  <c:v>-6.2663176129956304E-3</c:v>
                </c:pt>
                <c:pt idx="290">
                  <c:v>-7.3885843528828602E-3</c:v>
                </c:pt>
                <c:pt idx="291">
                  <c:v>-1.00674971599047E-2</c:v>
                </c:pt>
                <c:pt idx="292">
                  <c:v>-1.3562988870408599E-2</c:v>
                </c:pt>
                <c:pt idx="293">
                  <c:v>-1.36499386396816E-2</c:v>
                </c:pt>
                <c:pt idx="294">
                  <c:v>-7.2347470654215403E-3</c:v>
                </c:pt>
                <c:pt idx="295">
                  <c:v>2.7962767539600202E-3</c:v>
                </c:pt>
                <c:pt idx="296">
                  <c:v>9.7955498518702798E-3</c:v>
                </c:pt>
                <c:pt idx="297">
                  <c:v>1.1493292035124201E-2</c:v>
                </c:pt>
                <c:pt idx="298">
                  <c:v>1.22130511535607E-2</c:v>
                </c:pt>
                <c:pt idx="299">
                  <c:v>1.6813039411719299E-2</c:v>
                </c:pt>
                <c:pt idx="300">
                  <c:v>2.2886335303954699E-2</c:v>
                </c:pt>
                <c:pt idx="301">
                  <c:v>2.32451082603298E-2</c:v>
                </c:pt>
                <c:pt idx="302">
                  <c:v>1.28292093794955E-2</c:v>
                </c:pt>
                <c:pt idx="303">
                  <c:v>-6.0728259088550802E-3</c:v>
                </c:pt>
                <c:pt idx="304">
                  <c:v>-2.3409560444893202E-2</c:v>
                </c:pt>
                <c:pt idx="305">
                  <c:v>-3.0472825458336999E-2</c:v>
                </c:pt>
                <c:pt idx="306">
                  <c:v>-2.7374691450452501E-2</c:v>
                </c:pt>
                <c:pt idx="307">
                  <c:v>-1.9947034319505001E-2</c:v>
                </c:pt>
                <c:pt idx="308">
                  <c:v>-1.15312963112935E-2</c:v>
                </c:pt>
                <c:pt idx="309">
                  <c:v>-1.8597892247832701E-3</c:v>
                </c:pt>
                <c:pt idx="310">
                  <c:v>8.5958367799079307E-3</c:v>
                </c:pt>
                <c:pt idx="311">
                  <c:v>1.52803546000194E-2</c:v>
                </c:pt>
                <c:pt idx="312">
                  <c:v>1.3000236610404401E-2</c:v>
                </c:pt>
                <c:pt idx="313">
                  <c:v>2.27676891017148E-3</c:v>
                </c:pt>
                <c:pt idx="314">
                  <c:v>-6.8443106050963499E-3</c:v>
                </c:pt>
                <c:pt idx="315">
                  <c:v>-6.6392630556651898E-3</c:v>
                </c:pt>
                <c:pt idx="316">
                  <c:v>4.0482140313677898E-4</c:v>
                </c:pt>
                <c:pt idx="317">
                  <c:v>3.9575989272965396E-3</c:v>
                </c:pt>
                <c:pt idx="318">
                  <c:v>-1.1312596145487E-3</c:v>
                </c:pt>
                <c:pt idx="319">
                  <c:v>-9.0708123218701305E-3</c:v>
                </c:pt>
                <c:pt idx="320">
                  <c:v>-9.3156769439664E-3</c:v>
                </c:pt>
                <c:pt idx="321">
                  <c:v>5.8666136881409801E-4</c:v>
                </c:pt>
                <c:pt idx="322">
                  <c:v>1.12017714289241E-2</c:v>
                </c:pt>
                <c:pt idx="323">
                  <c:v>1.3468229336867201E-2</c:v>
                </c:pt>
                <c:pt idx="324">
                  <c:v>8.7206787848990892E-3</c:v>
                </c:pt>
                <c:pt idx="325">
                  <c:v>5.8379779377643699E-3</c:v>
                </c:pt>
                <c:pt idx="326">
                  <c:v>8.1894877299995995E-3</c:v>
                </c:pt>
                <c:pt idx="327">
                  <c:v>9.5999708768091593E-3</c:v>
                </c:pt>
                <c:pt idx="328">
                  <c:v>3.3906976740018498E-3</c:v>
                </c:pt>
                <c:pt idx="329">
                  <c:v>-6.48613547189644E-3</c:v>
                </c:pt>
                <c:pt idx="330">
                  <c:v>-8.3665484397592096E-3</c:v>
                </c:pt>
                <c:pt idx="331">
                  <c:v>1.8762141823944201E-3</c:v>
                </c:pt>
                <c:pt idx="332">
                  <c:v>1.59860580183264E-2</c:v>
                </c:pt>
                <c:pt idx="333">
                  <c:v>2.06025938588923E-2</c:v>
                </c:pt>
                <c:pt idx="334">
                  <c:v>1.1378957109546501E-2</c:v>
                </c:pt>
                <c:pt idx="335">
                  <c:v>-4.9150399198110801E-3</c:v>
                </c:pt>
                <c:pt idx="336">
                  <c:v>-1.8234974617387101E-2</c:v>
                </c:pt>
                <c:pt idx="337">
                  <c:v>-2.5262474530156599E-2</c:v>
                </c:pt>
                <c:pt idx="338">
                  <c:v>-2.6655035430524599E-2</c:v>
                </c:pt>
                <c:pt idx="339">
                  <c:v>-2.1666544517525501E-2</c:v>
                </c:pt>
                <c:pt idx="340">
                  <c:v>-9.2748709653014006E-3</c:v>
                </c:pt>
                <c:pt idx="341">
                  <c:v>6.3588878125174497E-3</c:v>
                </c:pt>
                <c:pt idx="342">
                  <c:v>1.56767373272843E-2</c:v>
                </c:pt>
                <c:pt idx="343">
                  <c:v>1.4235196065672501E-2</c:v>
                </c:pt>
                <c:pt idx="344">
                  <c:v>7.4316049509017901E-3</c:v>
                </c:pt>
                <c:pt idx="345">
                  <c:v>6.08777905073729E-3</c:v>
                </c:pt>
                <c:pt idx="346">
                  <c:v>1.16836207786487E-2</c:v>
                </c:pt>
                <c:pt idx="347">
                  <c:v>1.47553381241676E-2</c:v>
                </c:pt>
                <c:pt idx="348">
                  <c:v>5.8479153882822201E-3</c:v>
                </c:pt>
                <c:pt idx="349">
                  <c:v>-1.13895222754047E-2</c:v>
                </c:pt>
                <c:pt idx="350">
                  <c:v>-2.2174825569454701E-2</c:v>
                </c:pt>
                <c:pt idx="351">
                  <c:v>-1.6832309733150301E-2</c:v>
                </c:pt>
                <c:pt idx="352">
                  <c:v>-1.8438072326089599E-3</c:v>
                </c:pt>
                <c:pt idx="353">
                  <c:v>6.4611581898261902E-3</c:v>
                </c:pt>
                <c:pt idx="354">
                  <c:v>5.2249368954706199E-4</c:v>
                </c:pt>
                <c:pt idx="355">
                  <c:v>-1.26540830219343E-2</c:v>
                </c:pt>
                <c:pt idx="356">
                  <c:v>-1.9133291335700402E-2</c:v>
                </c:pt>
                <c:pt idx="357">
                  <c:v>-1.4212058592461701E-2</c:v>
                </c:pt>
                <c:pt idx="358">
                  <c:v>-2.7798523665170699E-3</c:v>
                </c:pt>
                <c:pt idx="359">
                  <c:v>6.78205057473841E-3</c:v>
                </c:pt>
                <c:pt idx="360">
                  <c:v>1.1887652538724701E-2</c:v>
                </c:pt>
                <c:pt idx="361">
                  <c:v>1.3716998155184601E-2</c:v>
                </c:pt>
                <c:pt idx="362">
                  <c:v>1.29105113566352E-2</c:v>
                </c:pt>
                <c:pt idx="363">
                  <c:v>8.6915109511549096E-3</c:v>
                </c:pt>
                <c:pt idx="364">
                  <c:v>1.57507378919018E-3</c:v>
                </c:pt>
                <c:pt idx="365">
                  <c:v>-5.2917487398364696E-3</c:v>
                </c:pt>
                <c:pt idx="366">
                  <c:v>-8.3200414525570702E-3</c:v>
                </c:pt>
                <c:pt idx="367">
                  <c:v>-8.0250014201250705E-3</c:v>
                </c:pt>
                <c:pt idx="368">
                  <c:v>-5.8465724115627296E-3</c:v>
                </c:pt>
                <c:pt idx="369">
                  <c:v>-3.4810857135621899E-3</c:v>
                </c:pt>
                <c:pt idx="370">
                  <c:v>2.6610388606938199E-4</c:v>
                </c:pt>
                <c:pt idx="371">
                  <c:v>2.7341690633319099E-3</c:v>
                </c:pt>
                <c:pt idx="372">
                  <c:v>5.3925451327533995E-4</c:v>
                </c:pt>
                <c:pt idx="373">
                  <c:v>-6.4194323288347E-3</c:v>
                </c:pt>
                <c:pt idx="374">
                  <c:v>-1.2675573392313901E-2</c:v>
                </c:pt>
                <c:pt idx="375">
                  <c:v>-1.08559959892009E-2</c:v>
                </c:pt>
                <c:pt idx="376">
                  <c:v>-2.1516322572098902E-3</c:v>
                </c:pt>
                <c:pt idx="377">
                  <c:v>6.6188782847070096E-3</c:v>
                </c:pt>
                <c:pt idx="378">
                  <c:v>6.2733502343354603E-3</c:v>
                </c:pt>
                <c:pt idx="379">
                  <c:v>-1.58599780386234E-3</c:v>
                </c:pt>
                <c:pt idx="380">
                  <c:v>-8.4245032336210304E-3</c:v>
                </c:pt>
                <c:pt idx="381">
                  <c:v>-6.4782199426108404E-3</c:v>
                </c:pt>
                <c:pt idx="382">
                  <c:v>1.7935637586544101E-3</c:v>
                </c:pt>
                <c:pt idx="383">
                  <c:v>8.1795811192873196E-3</c:v>
                </c:pt>
                <c:pt idx="384">
                  <c:v>7.5265742194807299E-3</c:v>
                </c:pt>
                <c:pt idx="385">
                  <c:v>1.3363806720503499E-3</c:v>
                </c:pt>
                <c:pt idx="386">
                  <c:v>-6.3416195535031996E-3</c:v>
                </c:pt>
                <c:pt idx="387">
                  <c:v>-1.20804916974978E-2</c:v>
                </c:pt>
                <c:pt idx="388">
                  <c:v>-1.4052370340269399E-2</c:v>
                </c:pt>
                <c:pt idx="389">
                  <c:v>-1.0384753941178699E-2</c:v>
                </c:pt>
                <c:pt idx="390">
                  <c:v>-4.7467391176723701E-4</c:v>
                </c:pt>
                <c:pt idx="391">
                  <c:v>1.2069737003078699E-2</c:v>
                </c:pt>
                <c:pt idx="392">
                  <c:v>2.0832250890941199E-2</c:v>
                </c:pt>
                <c:pt idx="393">
                  <c:v>2.0884488977443601E-2</c:v>
                </c:pt>
                <c:pt idx="394">
                  <c:v>1.48452093220461E-2</c:v>
                </c:pt>
                <c:pt idx="395" formatCode="0.00E+00">
                  <c:v>8.4200667906978305E-3</c:v>
                </c:pt>
                <c:pt idx="396">
                  <c:v>4.0957653406356103E-3</c:v>
                </c:pt>
                <c:pt idx="397">
                  <c:v>-1.0043210781893999E-3</c:v>
                </c:pt>
                <c:pt idx="398">
                  <c:v>-9.4742753512944405E-3</c:v>
                </c:pt>
                <c:pt idx="399">
                  <c:v>-1.8402679716960201E-2</c:v>
                </c:pt>
                <c:pt idx="400">
                  <c:v>-2.1786967587860299E-2</c:v>
                </c:pt>
                <c:pt idx="401">
                  <c:v>-1.8046546793227598E-2</c:v>
                </c:pt>
                <c:pt idx="402">
                  <c:v>-1.09811157576475E-2</c:v>
                </c:pt>
                <c:pt idx="403">
                  <c:v>-6.0241676983029298E-3</c:v>
                </c:pt>
                <c:pt idx="404">
                  <c:v>-2.3579291302351902E-3</c:v>
                </c:pt>
                <c:pt idx="405">
                  <c:v>1.97934729283191E-3</c:v>
                </c:pt>
                <c:pt idx="406">
                  <c:v>9.6171114339214693E-3</c:v>
                </c:pt>
                <c:pt idx="407">
                  <c:v>1.6339224771252402E-2</c:v>
                </c:pt>
                <c:pt idx="408">
                  <c:v>1.8015142939842799E-2</c:v>
                </c:pt>
                <c:pt idx="409">
                  <c:v>1.30580182454967E-2</c:v>
                </c:pt>
                <c:pt idx="410">
                  <c:v>6.01199963349893E-3</c:v>
                </c:pt>
                <c:pt idx="411">
                  <c:v>4.5146111164254E-4</c:v>
                </c:pt>
                <c:pt idx="412">
                  <c:v>-2.4246189621375401E-3</c:v>
                </c:pt>
                <c:pt idx="413">
                  <c:v>-1.59429637144536E-3</c:v>
                </c:pt>
                <c:pt idx="414">
                  <c:v>2.2112084537418801E-3</c:v>
                </c:pt>
                <c:pt idx="415">
                  <c:v>6.3609348409183197E-3</c:v>
                </c:pt>
                <c:pt idx="416">
                  <c:v>6.0039459657633704E-3</c:v>
                </c:pt>
                <c:pt idx="417">
                  <c:v>6.0249586550180996E-4</c:v>
                </c:pt>
                <c:pt idx="418">
                  <c:v>-6.3650813765806502E-3</c:v>
                </c:pt>
                <c:pt idx="419">
                  <c:v>-8.8970782976850096E-3</c:v>
                </c:pt>
                <c:pt idx="420">
                  <c:v>-5.9521127242788199E-3</c:v>
                </c:pt>
                <c:pt idx="421">
                  <c:v>-3.1697881352302998E-3</c:v>
                </c:pt>
                <c:pt idx="422">
                  <c:v>-5.7112119082959002E-3</c:v>
                </c:pt>
                <c:pt idx="423">
                  <c:v>-1.04341363787358E-2</c:v>
                </c:pt>
                <c:pt idx="424">
                  <c:v>-9.7615232240508207E-3</c:v>
                </c:pt>
                <c:pt idx="425">
                  <c:v>-1.37855274345489E-3</c:v>
                </c:pt>
                <c:pt idx="426">
                  <c:v>6.9489839338639304E-3</c:v>
                </c:pt>
                <c:pt idx="427">
                  <c:v>8.2224940724610895E-3</c:v>
                </c:pt>
                <c:pt idx="428">
                  <c:v>3.3321975660025802E-3</c:v>
                </c:pt>
                <c:pt idx="429">
                  <c:v>2.5385257923211399E-3</c:v>
                </c:pt>
                <c:pt idx="430">
                  <c:v>1.00343644152562E-2</c:v>
                </c:pt>
                <c:pt idx="431">
                  <c:v>2.0180967259894801E-2</c:v>
                </c:pt>
                <c:pt idx="432">
                  <c:v>2.1890269518239299E-2</c:v>
                </c:pt>
                <c:pt idx="433">
                  <c:v>1.4039162351284299E-2</c:v>
                </c:pt>
                <c:pt idx="434">
                  <c:v>5.0041153593724597E-3</c:v>
                </c:pt>
                <c:pt idx="435">
                  <c:v>3.8677440539727401E-3</c:v>
                </c:pt>
                <c:pt idx="436">
                  <c:v>8.4047949892650693E-3</c:v>
                </c:pt>
                <c:pt idx="437">
                  <c:v>1.0860988192581701E-2</c:v>
                </c:pt>
                <c:pt idx="438">
                  <c:v>7.0947153609038404E-3</c:v>
                </c:pt>
                <c:pt idx="439">
                  <c:v>3.5139727207913699E-3</c:v>
                </c:pt>
                <c:pt idx="440">
                  <c:v>6.86386835211186E-3</c:v>
                </c:pt>
                <c:pt idx="441">
                  <c:v>1.5055732220327699E-2</c:v>
                </c:pt>
                <c:pt idx="442">
                  <c:v>1.8470982201305101E-2</c:v>
                </c:pt>
                <c:pt idx="443">
                  <c:v>1.1431835960895099E-2</c:v>
                </c:pt>
                <c:pt idx="444">
                  <c:v>-1.44274961936941E-3</c:v>
                </c:pt>
                <c:pt idx="445">
                  <c:v>-1.08531225349923E-2</c:v>
                </c:pt>
                <c:pt idx="446">
                  <c:v>-1.1396315194759799E-2</c:v>
                </c:pt>
                <c:pt idx="447">
                  <c:v>-5.7351540821550997E-3</c:v>
                </c:pt>
                <c:pt idx="448">
                  <c:v>1.2157225743873799E-3</c:v>
                </c:pt>
                <c:pt idx="449">
                  <c:v>7.4847613404999402E-3</c:v>
                </c:pt>
                <c:pt idx="450">
                  <c:v>1.34584380677371E-2</c:v>
                </c:pt>
                <c:pt idx="451">
                  <c:v>1.73198446785565E-2</c:v>
                </c:pt>
                <c:pt idx="452">
                  <c:v>1.5987040326583001E-2</c:v>
                </c:pt>
                <c:pt idx="453">
                  <c:v>9.4254052665721892E-3</c:v>
                </c:pt>
                <c:pt idx="454">
                  <c:v>2.03477828315703E-3</c:v>
                </c:pt>
                <c:pt idx="455">
                  <c:v>-3.2606421143933499E-4</c:v>
                </c:pt>
                <c:pt idx="456">
                  <c:v>4.1685180651993298E-3</c:v>
                </c:pt>
                <c:pt idx="457">
                  <c:v>1.00795881427532E-2</c:v>
                </c:pt>
                <c:pt idx="458">
                  <c:v>1.11976549373795E-2</c:v>
                </c:pt>
                <c:pt idx="459">
                  <c:v>5.6537059761861798E-3</c:v>
                </c:pt>
                <c:pt idx="460">
                  <c:v>-2.23790148516252E-3</c:v>
                </c:pt>
                <c:pt idx="461">
                  <c:v>-7.5964395569656099E-3</c:v>
                </c:pt>
                <c:pt idx="462">
                  <c:v>-7.9587594070559906E-3</c:v>
                </c:pt>
                <c:pt idx="463">
                  <c:v>-6.0378155091803699E-3</c:v>
                </c:pt>
                <c:pt idx="464">
                  <c:v>-7.5546855666571598E-3</c:v>
                </c:pt>
                <c:pt idx="465">
                  <c:v>-1.2736725985635799E-2</c:v>
                </c:pt>
                <c:pt idx="466">
                  <c:v>-1.6922484765753299E-2</c:v>
                </c:pt>
                <c:pt idx="467">
                  <c:v>-1.38489079708551E-2</c:v>
                </c:pt>
                <c:pt idx="468">
                  <c:v>-3.71314195893589E-3</c:v>
                </c:pt>
                <c:pt idx="469">
                  <c:v>6.7407296278055298E-3</c:v>
                </c:pt>
                <c:pt idx="470">
                  <c:v>1.09002028716588E-2</c:v>
                </c:pt>
                <c:pt idx="471">
                  <c:v>8.6174974858235602E-3</c:v>
                </c:pt>
                <c:pt idx="472">
                  <c:v>7.4539871365083199E-3</c:v>
                </c:pt>
                <c:pt idx="473">
                  <c:v>1.1353065483224199E-2</c:v>
                </c:pt>
                <c:pt idx="474">
                  <c:v>1.6916705711535598E-2</c:v>
                </c:pt>
                <c:pt idx="475">
                  <c:v>1.61206163034287E-2</c:v>
                </c:pt>
                <c:pt idx="476">
                  <c:v>6.8601676942126799E-3</c:v>
                </c:pt>
                <c:pt idx="477">
                  <c:v>-2.9865870282767999E-3</c:v>
                </c:pt>
                <c:pt idx="478">
                  <c:v>-6.34666550927168E-3</c:v>
                </c:pt>
                <c:pt idx="479">
                  <c:v>-2.94483794094994E-3</c:v>
                </c:pt>
                <c:pt idx="480">
                  <c:v>-2.2266030968809501E-3</c:v>
                </c:pt>
                <c:pt idx="481">
                  <c:v>-6.4114303336912197E-3</c:v>
                </c:pt>
                <c:pt idx="482">
                  <c:v>-1.1293256911522E-2</c:v>
                </c:pt>
                <c:pt idx="483">
                  <c:v>-9.4578670155472996E-3</c:v>
                </c:pt>
                <c:pt idx="484">
                  <c:v>-2.64126930257403E-3</c:v>
                </c:pt>
                <c:pt idx="485">
                  <c:v>1.35781884042569E-3</c:v>
                </c:pt>
                <c:pt idx="486">
                  <c:v>-2.1773329384232399E-3</c:v>
                </c:pt>
                <c:pt idx="487">
                  <c:v>-6.8322826219147899E-3</c:v>
                </c:pt>
                <c:pt idx="488">
                  <c:v>-2.0586840282921298E-3</c:v>
                </c:pt>
                <c:pt idx="489">
                  <c:v>1.2081326533560701E-2</c:v>
                </c:pt>
                <c:pt idx="490">
                  <c:v>2.2552993532627099E-2</c:v>
                </c:pt>
                <c:pt idx="491">
                  <c:v>1.6799452211811401E-2</c:v>
                </c:pt>
                <c:pt idx="492">
                  <c:v>-1.21925318965041E-3</c:v>
                </c:pt>
                <c:pt idx="493">
                  <c:v>-1.4528879808265199E-2</c:v>
                </c:pt>
                <c:pt idx="494">
                  <c:v>-1.0153500595631601E-2</c:v>
                </c:pt>
                <c:pt idx="495">
                  <c:v>5.0698394338841097E-3</c:v>
                </c:pt>
                <c:pt idx="496">
                  <c:v>1.2419437254732799E-2</c:v>
                </c:pt>
                <c:pt idx="497">
                  <c:v>6.9329096800268197E-4</c:v>
                </c:pt>
                <c:pt idx="498">
                  <c:v>-2.0208867136937401E-2</c:v>
                </c:pt>
                <c:pt idx="499">
                  <c:v>-3.0447270764239299E-2</c:v>
                </c:pt>
                <c:pt idx="500">
                  <c:v>-1.94147580633365E-2</c:v>
                </c:pt>
                <c:pt idx="501">
                  <c:v>3.7519879532292399E-3</c:v>
                </c:pt>
                <c:pt idx="502">
                  <c:v>2.1718434082945898E-2</c:v>
                </c:pt>
                <c:pt idx="503">
                  <c:v>2.1792371104304601E-2</c:v>
                </c:pt>
                <c:pt idx="504">
                  <c:v>7.9309913429674306E-3</c:v>
                </c:pt>
                <c:pt idx="505">
                  <c:v>-8.1760838969479801E-3</c:v>
                </c:pt>
                <c:pt idx="506">
                  <c:v>-1.43268777577167E-2</c:v>
                </c:pt>
                <c:pt idx="507">
                  <c:v>-8.0443996821113403E-3</c:v>
                </c:pt>
                <c:pt idx="508">
                  <c:v>6.8361936772743702E-3</c:v>
                </c:pt>
                <c:pt idx="509">
                  <c:v>2.02484078699144E-2</c:v>
                </c:pt>
                <c:pt idx="510">
                  <c:v>2.38768694343174E-2</c:v>
                </c:pt>
                <c:pt idx="511">
                  <c:v>1.7633550586106501E-2</c:v>
                </c:pt>
                <c:pt idx="512">
                  <c:v>8.8270923618192498E-3</c:v>
                </c:pt>
                <c:pt idx="513">
                  <c:v>6.8466609570309598E-3</c:v>
                </c:pt>
                <c:pt idx="514">
                  <c:v>1.1563377078734401E-2</c:v>
                </c:pt>
                <c:pt idx="515">
                  <c:v>1.5399439258731201E-2</c:v>
                </c:pt>
                <c:pt idx="516">
                  <c:v>8.7230105551965899E-3</c:v>
                </c:pt>
                <c:pt idx="517">
                  <c:v>-5.3414756850490696E-3</c:v>
                </c:pt>
                <c:pt idx="518">
                  <c:v>-1.3610716736265901E-2</c:v>
                </c:pt>
                <c:pt idx="519">
                  <c:v>-6.1012890828193297E-3</c:v>
                </c:pt>
                <c:pt idx="520">
                  <c:v>1.18315836476171E-2</c:v>
                </c:pt>
                <c:pt idx="521">
                  <c:v>2.26104759068766E-2</c:v>
                </c:pt>
                <c:pt idx="522">
                  <c:v>1.5466265409923199E-2</c:v>
                </c:pt>
                <c:pt idx="523">
                  <c:v>-3.2304532748868701E-3</c:v>
                </c:pt>
                <c:pt idx="524">
                  <c:v>-1.5559503915960501E-2</c:v>
                </c:pt>
                <c:pt idx="525">
                  <c:v>-1.32434474376532E-2</c:v>
                </c:pt>
                <c:pt idx="526">
                  <c:v>-4.0350043485844504E-3</c:v>
                </c:pt>
                <c:pt idx="527">
                  <c:v>-2.0190575996168699E-3</c:v>
                </c:pt>
                <c:pt idx="528">
                  <c:v>-9.2521273443767101E-3</c:v>
                </c:pt>
                <c:pt idx="529">
                  <c:v>-1.3706104835702801E-2</c:v>
                </c:pt>
                <c:pt idx="530">
                  <c:v>-6.4340373835945104E-3</c:v>
                </c:pt>
                <c:pt idx="531">
                  <c:v>6.5649107128516598E-3</c:v>
                </c:pt>
                <c:pt idx="532">
                  <c:v>1.0547493581982099E-2</c:v>
                </c:pt>
                <c:pt idx="533">
                  <c:v>3.52012256610216E-4</c:v>
                </c:pt>
                <c:pt idx="534">
                  <c:v>-1.28897568731069E-2</c:v>
                </c:pt>
                <c:pt idx="535">
                  <c:v>-1.3198467559479701E-2</c:v>
                </c:pt>
                <c:pt idx="536">
                  <c:v>1.3450961378248499E-3</c:v>
                </c:pt>
                <c:pt idx="537">
                  <c:v>1.50096253902888E-2</c:v>
                </c:pt>
                <c:pt idx="538">
                  <c:v>1.42418161831591E-2</c:v>
                </c:pt>
                <c:pt idx="539">
                  <c:v>3.36914606756603E-3</c:v>
                </c:pt>
                <c:pt idx="540">
                  <c:v>-2.8593878556110899E-3</c:v>
                </c:pt>
                <c:pt idx="541">
                  <c:v>4.0394543554256304E-3</c:v>
                </c:pt>
                <c:pt idx="542">
                  <c:v>1.47009927518201E-2</c:v>
                </c:pt>
                <c:pt idx="543">
                  <c:v>1.49842138255969E-2</c:v>
                </c:pt>
                <c:pt idx="544">
                  <c:v>2.6342276259682098E-3</c:v>
                </c:pt>
                <c:pt idx="545">
                  <c:v>-9.44092267376688E-3</c:v>
                </c:pt>
                <c:pt idx="546">
                  <c:v>-1.0131110741183599E-2</c:v>
                </c:pt>
                <c:pt idx="547">
                  <c:v>-4.1182134050065499E-3</c:v>
                </c:pt>
                <c:pt idx="548">
                  <c:v>-2.6371426613501902E-3</c:v>
                </c:pt>
                <c:pt idx="549">
                  <c:v>-9.4014426501194803E-3</c:v>
                </c:pt>
                <c:pt idx="550">
                  <c:v>-1.2938335910219201E-2</c:v>
                </c:pt>
                <c:pt idx="551">
                  <c:v>-3.82407934329235E-3</c:v>
                </c:pt>
                <c:pt idx="552">
                  <c:v>1.1923279910418701E-2</c:v>
                </c:pt>
                <c:pt idx="553">
                  <c:v>1.7685566864551899E-2</c:v>
                </c:pt>
                <c:pt idx="554">
                  <c:v>6.6701747280785602E-3</c:v>
                </c:pt>
                <c:pt idx="555">
                  <c:v>-8.4162628733367596E-3</c:v>
                </c:pt>
                <c:pt idx="556">
                  <c:v>-1.03449050523727E-2</c:v>
                </c:pt>
                <c:pt idx="557">
                  <c:v>1.93958694138618E-3</c:v>
                </c:pt>
                <c:pt idx="558">
                  <c:v>1.1502515117496099E-2</c:v>
                </c:pt>
                <c:pt idx="559">
                  <c:v>4.4026248708651603E-3</c:v>
                </c:pt>
                <c:pt idx="560">
                  <c:v>-1.2560606772448701E-2</c:v>
                </c:pt>
                <c:pt idx="561">
                  <c:v>-2.1575083859374702E-2</c:v>
                </c:pt>
                <c:pt idx="562">
                  <c:v>-1.24895843166329E-2</c:v>
                </c:pt>
                <c:pt idx="563">
                  <c:v>4.4833877474724998E-3</c:v>
                </c:pt>
                <c:pt idx="564">
                  <c:v>1.38159128418538E-2</c:v>
                </c:pt>
                <c:pt idx="565">
                  <c:v>1.22159571051653E-2</c:v>
                </c:pt>
                <c:pt idx="566">
                  <c:v>9.5520744689848499E-3</c:v>
                </c:pt>
                <c:pt idx="567">
                  <c:v>1.1276636246422099E-2</c:v>
                </c:pt>
                <c:pt idx="568">
                  <c:v>1.0239570485397601E-2</c:v>
                </c:pt>
                <c:pt idx="569">
                  <c:v>-1.8143392501982899E-3</c:v>
                </c:pt>
                <c:pt idx="570">
                  <c:v>-2.0836884068639799E-2</c:v>
                </c:pt>
                <c:pt idx="571">
                  <c:v>-3.1472641998172797E-2</c:v>
                </c:pt>
                <c:pt idx="572">
                  <c:v>-2.5192569982775199E-2</c:v>
                </c:pt>
                <c:pt idx="573">
                  <c:v>-1.14867752203011E-2</c:v>
                </c:pt>
                <c:pt idx="574">
                  <c:v>-7.6151055424762701E-3</c:v>
                </c:pt>
                <c:pt idx="575">
                  <c:v>-1.77809682983864E-2</c:v>
                </c:pt>
                <c:pt idx="576">
                  <c:v>-2.8350806691547499E-2</c:v>
                </c:pt>
                <c:pt idx="577">
                  <c:v>-2.4457786488181199E-2</c:v>
                </c:pt>
                <c:pt idx="578">
                  <c:v>-9.2419266125006901E-3</c:v>
                </c:pt>
                <c:pt idx="579">
                  <c:v>2.5523092050848098E-3</c:v>
                </c:pt>
                <c:pt idx="580">
                  <c:v>1.8651371286620699E-3</c:v>
                </c:pt>
                <c:pt idx="581">
                  <c:v>-1.8699935245776399E-3</c:v>
                </c:pt>
                <c:pt idx="582">
                  <c:v>4.17701020124908E-3</c:v>
                </c:pt>
                <c:pt idx="583">
                  <c:v>2.1048920687699299E-2</c:v>
                </c:pt>
                <c:pt idx="584">
                  <c:v>3.2993492069743897E-2</c:v>
                </c:pt>
                <c:pt idx="585">
                  <c:v>2.6328739395544601E-2</c:v>
                </c:pt>
                <c:pt idx="586">
                  <c:v>5.8806580749237404E-3</c:v>
                </c:pt>
                <c:pt idx="587">
                  <c:v>-1.07117168785237E-2</c:v>
                </c:pt>
                <c:pt idx="588">
                  <c:v>-1.1565057711209199E-2</c:v>
                </c:pt>
                <c:pt idx="589">
                  <c:v>-2.20854192286438E-3</c:v>
                </c:pt>
                <c:pt idx="590">
                  <c:v>2.2940457222671898E-3</c:v>
                </c:pt>
                <c:pt idx="591">
                  <c:v>-4.7723716025560902E-3</c:v>
                </c:pt>
                <c:pt idx="592">
                  <c:v>-1.6772647224948201E-2</c:v>
                </c:pt>
                <c:pt idx="593">
                  <c:v>-2.1167847385402699E-2</c:v>
                </c:pt>
                <c:pt idx="594">
                  <c:v>-1.39048051984731E-2</c:v>
                </c:pt>
                <c:pt idx="595">
                  <c:v>7.7477076805510198E-4</c:v>
                </c:pt>
                <c:pt idx="596">
                  <c:v>1.36829295675464E-2</c:v>
                </c:pt>
                <c:pt idx="597">
                  <c:v>1.89984605424206E-2</c:v>
                </c:pt>
                <c:pt idx="598">
                  <c:v>1.4448777865677101E-2</c:v>
                </c:pt>
                <c:pt idx="599">
                  <c:v>3.86251530937498E-3</c:v>
                </c:pt>
                <c:pt idx="600">
                  <c:v>-5.4084272306424803E-3</c:v>
                </c:pt>
                <c:pt idx="601">
                  <c:v>-5.9033403473760203E-3</c:v>
                </c:pt>
                <c:pt idx="602">
                  <c:v>2.72266541971659E-3</c:v>
                </c:pt>
                <c:pt idx="603">
                  <c:v>1.21488145029054E-2</c:v>
                </c:pt>
                <c:pt idx="604">
                  <c:v>1.1777197413938199E-2</c:v>
                </c:pt>
                <c:pt idx="605">
                  <c:v>4.5738211293388001E-4</c:v>
                </c:pt>
                <c:pt idx="606">
                  <c:v>-1.12712162931876E-2</c:v>
                </c:pt>
                <c:pt idx="607">
                  <c:v>-1.27084312880237E-2</c:v>
                </c:pt>
                <c:pt idx="608">
                  <c:v>-3.9974236326882203E-3</c:v>
                </c:pt>
                <c:pt idx="609">
                  <c:v>5.9649399452895201E-3</c:v>
                </c:pt>
                <c:pt idx="610">
                  <c:v>9.8614865740858596E-3</c:v>
                </c:pt>
                <c:pt idx="611">
                  <c:v>7.6998365637956801E-3</c:v>
                </c:pt>
                <c:pt idx="612">
                  <c:v>6.6713111679911402E-3</c:v>
                </c:pt>
                <c:pt idx="613">
                  <c:v>8.2876750393971101E-3</c:v>
                </c:pt>
                <c:pt idx="614">
                  <c:v>9.4183237730261094E-3</c:v>
                </c:pt>
                <c:pt idx="615">
                  <c:v>5.9102276762493704E-3</c:v>
                </c:pt>
                <c:pt idx="616" formatCode="0.00E+00">
                  <c:v>-1.45065733492864E-5</c:v>
                </c:pt>
                <c:pt idx="617">
                  <c:v>-3.67018287095351E-3</c:v>
                </c:pt>
                <c:pt idx="618">
                  <c:v>-3.3062493864078001E-3</c:v>
                </c:pt>
                <c:pt idx="619">
                  <c:v>-9.5080329656453905E-4</c:v>
                </c:pt>
                <c:pt idx="620">
                  <c:v>-2.16359398144106E-3</c:v>
                </c:pt>
                <c:pt idx="621">
                  <c:v>-5.66567484593152E-3</c:v>
                </c:pt>
                <c:pt idx="622">
                  <c:v>-9.7180758511484291E-3</c:v>
                </c:pt>
                <c:pt idx="623">
                  <c:v>-1.03940936655038E-2</c:v>
                </c:pt>
                <c:pt idx="624">
                  <c:v>-8.4233513509868792E-3</c:v>
                </c:pt>
                <c:pt idx="625">
                  <c:v>-2.55567104582477E-3</c:v>
                </c:pt>
                <c:pt idx="626">
                  <c:v>6.6080597363778098E-3</c:v>
                </c:pt>
                <c:pt idx="627">
                  <c:v>1.6974354596928701E-2</c:v>
                </c:pt>
                <c:pt idx="628">
                  <c:v>2.3249341953611499E-2</c:v>
                </c:pt>
                <c:pt idx="629">
                  <c:v>1.9754393280477699E-2</c:v>
                </c:pt>
                <c:pt idx="630">
                  <c:v>8.3206627829493195E-3</c:v>
                </c:pt>
                <c:pt idx="631">
                  <c:v>-3.6802656157427401E-3</c:v>
                </c:pt>
                <c:pt idx="632">
                  <c:v>-8.4729801160748994E-3</c:v>
                </c:pt>
                <c:pt idx="633">
                  <c:v>-6.1392789393933302E-3</c:v>
                </c:pt>
                <c:pt idx="634">
                  <c:v>-1.1983709782340899E-3</c:v>
                </c:pt>
                <c:pt idx="635">
                  <c:v>9.38402816850163E-4</c:v>
                </c:pt>
                <c:pt idx="636">
                  <c:v>-6.8379895500622298E-4</c:v>
                </c:pt>
                <c:pt idx="637">
                  <c:v>-3.2770382372388101E-3</c:v>
                </c:pt>
                <c:pt idx="638">
                  <c:v>-4.7956150319707798E-3</c:v>
                </c:pt>
                <c:pt idx="639">
                  <c:v>-5.9160839359712102E-3</c:v>
                </c:pt>
                <c:pt idx="640">
                  <c:v>-6.1793143110924799E-3</c:v>
                </c:pt>
                <c:pt idx="641">
                  <c:v>-4.6276312757717996E-3</c:v>
                </c:pt>
                <c:pt idx="642">
                  <c:v>-1.0502056315968801E-3</c:v>
                </c:pt>
                <c:pt idx="643">
                  <c:v>2.45678195714872E-3</c:v>
                </c:pt>
                <c:pt idx="644">
                  <c:v>5.8100323506106201E-3</c:v>
                </c:pt>
                <c:pt idx="645">
                  <c:v>6.95240709889299E-3</c:v>
                </c:pt>
                <c:pt idx="646">
                  <c:v>6.4482253320803096E-3</c:v>
                </c:pt>
                <c:pt idx="647">
                  <c:v>5.8892327697078603E-3</c:v>
                </c:pt>
                <c:pt idx="648">
                  <c:v>7.6254308164528401E-3</c:v>
                </c:pt>
                <c:pt idx="649">
                  <c:v>1.1516355709250701E-2</c:v>
                </c:pt>
                <c:pt idx="650">
                  <c:v>1.6332704980134199E-2</c:v>
                </c:pt>
                <c:pt idx="651">
                  <c:v>1.9942227499523901E-2</c:v>
                </c:pt>
                <c:pt idx="652">
                  <c:v>1.8392747689051699E-2</c:v>
                </c:pt>
                <c:pt idx="653">
                  <c:v>1.0060413811040199E-2</c:v>
                </c:pt>
                <c:pt idx="654">
                  <c:v>-1.3258827527771501E-3</c:v>
                </c:pt>
                <c:pt idx="655">
                  <c:v>-8.8338670025099892E-3</c:v>
                </c:pt>
                <c:pt idx="656">
                  <c:v>-6.2350161040471202E-3</c:v>
                </c:pt>
                <c:pt idx="657">
                  <c:v>3.5177404376671201E-3</c:v>
                </c:pt>
                <c:pt idx="658">
                  <c:v>1.24842159838373E-2</c:v>
                </c:pt>
                <c:pt idx="659">
                  <c:v>1.2665100079270601E-2</c:v>
                </c:pt>
                <c:pt idx="660">
                  <c:v>4.9015782538402303E-3</c:v>
                </c:pt>
                <c:pt idx="661">
                  <c:v>-3.3268919464984701E-3</c:v>
                </c:pt>
                <c:pt idx="662">
                  <c:v>-4.6844076156106603E-3</c:v>
                </c:pt>
                <c:pt idx="663">
                  <c:v>-9.0009060928125E-4</c:v>
                </c:pt>
                <c:pt idx="664">
                  <c:v>9.2323637027300499E-4</c:v>
                </c:pt>
                <c:pt idx="665">
                  <c:v>-2.62749412156004E-3</c:v>
                </c:pt>
                <c:pt idx="666">
                  <c:v>-6.5417680377828904E-3</c:v>
                </c:pt>
                <c:pt idx="667">
                  <c:v>-5.6069709247930201E-3</c:v>
                </c:pt>
                <c:pt idx="668">
                  <c:v>4.9023078104002099E-4</c:v>
                </c:pt>
                <c:pt idx="669">
                  <c:v>4.5551173051341098E-3</c:v>
                </c:pt>
                <c:pt idx="670">
                  <c:v>1.5287208602465299E-3</c:v>
                </c:pt>
                <c:pt idx="671">
                  <c:v>-5.5779521434541103E-3</c:v>
                </c:pt>
                <c:pt idx="672">
                  <c:v>-6.8604680286416799E-3</c:v>
                </c:pt>
                <c:pt idx="673">
                  <c:v>1.5498354125484299E-3</c:v>
                </c:pt>
                <c:pt idx="674">
                  <c:v>1.50569559154479E-2</c:v>
                </c:pt>
                <c:pt idx="675">
                  <c:v>2.38498828305805E-2</c:v>
                </c:pt>
                <c:pt idx="676">
                  <c:v>2.4269706699090898E-2</c:v>
                </c:pt>
                <c:pt idx="677">
                  <c:v>1.7295880287974501E-2</c:v>
                </c:pt>
                <c:pt idx="678">
                  <c:v>6.5415741845152899E-3</c:v>
                </c:pt>
                <c:pt idx="679">
                  <c:v>-5.92797236271981E-3</c:v>
                </c:pt>
                <c:pt idx="680">
                  <c:v>-1.5373810995762901E-2</c:v>
                </c:pt>
                <c:pt idx="681">
                  <c:v>-1.46847905903931E-2</c:v>
                </c:pt>
                <c:pt idx="682">
                  <c:v>-2.1200357720222401E-3</c:v>
                </c:pt>
                <c:pt idx="683">
                  <c:v>1.3391023771453899E-2</c:v>
                </c:pt>
                <c:pt idx="684">
                  <c:v>1.59883937393887E-2</c:v>
                </c:pt>
                <c:pt idx="685">
                  <c:v>1.05399286810336E-4</c:v>
                </c:pt>
                <c:pt idx="686">
                  <c:v>-2.1271925295231701E-2</c:v>
                </c:pt>
                <c:pt idx="687">
                  <c:v>-2.78789269812455E-2</c:v>
                </c:pt>
                <c:pt idx="688">
                  <c:v>-1.3659103692677E-2</c:v>
                </c:pt>
                <c:pt idx="689">
                  <c:v>6.22479198494466E-3</c:v>
                </c:pt>
                <c:pt idx="690">
                  <c:v>1.4151825351692999E-2</c:v>
                </c:pt>
                <c:pt idx="691">
                  <c:v>8.1462264238314104E-3</c:v>
                </c:pt>
                <c:pt idx="692">
                  <c:v>1.43069210395393E-3</c:v>
                </c:pt>
                <c:pt idx="693">
                  <c:v>4.08324655071009E-3</c:v>
                </c:pt>
                <c:pt idx="694">
                  <c:v>1.13375419583602E-2</c:v>
                </c:pt>
                <c:pt idx="695">
                  <c:v>1.11567172251472E-2</c:v>
                </c:pt>
                <c:pt idx="696">
                  <c:v>1.82309056979101E-3</c:v>
                </c:pt>
                <c:pt idx="697">
                  <c:v>-4.8713841152555996E-3</c:v>
                </c:pt>
                <c:pt idx="698">
                  <c:v>-4.32452108169652E-4</c:v>
                </c:pt>
                <c:pt idx="699">
                  <c:v>6.82786999282826E-3</c:v>
                </c:pt>
                <c:pt idx="700">
                  <c:v>2.0090316383227498E-3</c:v>
                </c:pt>
                <c:pt idx="701">
                  <c:v>-1.5884711031754501E-2</c:v>
                </c:pt>
                <c:pt idx="702">
                  <c:v>-3.1110348749572199E-2</c:v>
                </c:pt>
                <c:pt idx="703">
                  <c:v>-2.7271332910213501E-2</c:v>
                </c:pt>
                <c:pt idx="704">
                  <c:v>-7.7173229563745997E-3</c:v>
                </c:pt>
                <c:pt idx="705">
                  <c:v>8.9247922145387296E-3</c:v>
                </c:pt>
                <c:pt idx="706">
                  <c:v>1.03352833264622E-2</c:v>
                </c:pt>
                <c:pt idx="707">
                  <c:v>2.3970312729645802E-3</c:v>
                </c:pt>
                <c:pt idx="708">
                  <c:v>-3.5288298761084499E-4</c:v>
                </c:pt>
                <c:pt idx="709">
                  <c:v>4.5908440448325502E-3</c:v>
                </c:pt>
                <c:pt idx="710">
                  <c:v>6.8741645767530501E-3</c:v>
                </c:pt>
                <c:pt idx="711">
                  <c:v>-2.6316714429468098E-3</c:v>
                </c:pt>
                <c:pt idx="712">
                  <c:v>-1.62541968531313E-2</c:v>
                </c:pt>
                <c:pt idx="713">
                  <c:v>-1.97771105436545E-2</c:v>
                </c:pt>
                <c:pt idx="714">
                  <c:v>-9.9459867786267798E-3</c:v>
                </c:pt>
                <c:pt idx="715">
                  <c:v>2.7014061622707298E-3</c:v>
                </c:pt>
                <c:pt idx="716">
                  <c:v>6.98909258453258E-3</c:v>
                </c:pt>
                <c:pt idx="717">
                  <c:v>4.5720686769458599E-3</c:v>
                </c:pt>
                <c:pt idx="718">
                  <c:v>3.1771013803826098E-3</c:v>
                </c:pt>
                <c:pt idx="719">
                  <c:v>5.2267912222554299E-3</c:v>
                </c:pt>
                <c:pt idx="720">
                  <c:v>3.0870263734746601E-3</c:v>
                </c:pt>
                <c:pt idx="721">
                  <c:v>-6.1140659893441996E-3</c:v>
                </c:pt>
                <c:pt idx="722">
                  <c:v>-1.20705420592275E-2</c:v>
                </c:pt>
                <c:pt idx="723">
                  <c:v>-3.2295548312664202E-3</c:v>
                </c:pt>
                <c:pt idx="724">
                  <c:v>1.6938761894798898E-2</c:v>
                </c:pt>
                <c:pt idx="725">
                  <c:v>2.75776403010028E-2</c:v>
                </c:pt>
                <c:pt idx="726">
                  <c:v>1.5084544413697E-2</c:v>
                </c:pt>
                <c:pt idx="727">
                  <c:v>-9.3006826415660809E-3</c:v>
                </c:pt>
                <c:pt idx="728">
                  <c:v>-1.87570381204776E-2</c:v>
                </c:pt>
                <c:pt idx="729">
                  <c:v>-2.4037753719707601E-3</c:v>
                </c:pt>
                <c:pt idx="730">
                  <c:v>2.0233083876087399E-2</c:v>
                </c:pt>
                <c:pt idx="731">
                  <c:v>2.1926492369853098E-2</c:v>
                </c:pt>
                <c:pt idx="732">
                  <c:v>-1.7276684700907601E-3</c:v>
                </c:pt>
                <c:pt idx="733">
                  <c:v>-2.67636735971589E-2</c:v>
                </c:pt>
                <c:pt idx="734">
                  <c:v>-2.6662079750602901E-2</c:v>
                </c:pt>
                <c:pt idx="735">
                  <c:v>-3.3674135216151401E-3</c:v>
                </c:pt>
                <c:pt idx="736">
                  <c:v>1.7054178149452402E-2</c:v>
                </c:pt>
                <c:pt idx="737">
                  <c:v>1.38149828840837E-2</c:v>
                </c:pt>
                <c:pt idx="738">
                  <c:v>-5.35223001386356E-3</c:v>
                </c:pt>
                <c:pt idx="739">
                  <c:v>-1.7077810252494802E-2</c:v>
                </c:pt>
                <c:pt idx="740">
                  <c:v>-8.9417063152989092E-3</c:v>
                </c:pt>
                <c:pt idx="741">
                  <c:v>8.0350296359288E-3</c:v>
                </c:pt>
                <c:pt idx="742">
                  <c:v>1.5312502917418499E-2</c:v>
                </c:pt>
                <c:pt idx="743">
                  <c:v>6.8038612824228703E-3</c:v>
                </c:pt>
                <c:pt idx="744">
                  <c:v>-5.7456183415340104E-3</c:v>
                </c:pt>
                <c:pt idx="745">
                  <c:v>-9.3479479777905401E-3</c:v>
                </c:pt>
                <c:pt idx="746">
                  <c:v>-9.1849081404627103E-4</c:v>
                </c:pt>
                <c:pt idx="747">
                  <c:v>9.6355446112166704E-3</c:v>
                </c:pt>
                <c:pt idx="748">
                  <c:v>1.2817906290534401E-2</c:v>
                </c:pt>
                <c:pt idx="749">
                  <c:v>5.1339139818430196E-3</c:v>
                </c:pt>
                <c:pt idx="750">
                  <c:v>-8.3462412943407192E-3</c:v>
                </c:pt>
                <c:pt idx="751">
                  <c:v>-1.9907883081164899E-2</c:v>
                </c:pt>
                <c:pt idx="752">
                  <c:v>-2.1857757425138898E-2</c:v>
                </c:pt>
                <c:pt idx="753">
                  <c:v>-1.1266655666203501E-2</c:v>
                </c:pt>
                <c:pt idx="754">
                  <c:v>6.5894422708127299E-3</c:v>
                </c:pt>
                <c:pt idx="755">
                  <c:v>1.9970347493280201E-2</c:v>
                </c:pt>
                <c:pt idx="756">
                  <c:v>1.8713905751032E-2</c:v>
                </c:pt>
                <c:pt idx="757">
                  <c:v>4.1460426260936604E-3</c:v>
                </c:pt>
                <c:pt idx="758">
                  <c:v>-1.2492864335114699E-2</c:v>
                </c:pt>
                <c:pt idx="759">
                  <c:v>-2.0172981623729599E-2</c:v>
                </c:pt>
                <c:pt idx="760">
                  <c:v>-1.6491539503168399E-2</c:v>
                </c:pt>
                <c:pt idx="761">
                  <c:v>-9.5729661592653895E-3</c:v>
                </c:pt>
                <c:pt idx="762">
                  <c:v>-7.4907700875574898E-3</c:v>
                </c:pt>
                <c:pt idx="763">
                  <c:v>-1.2088232052126901E-2</c:v>
                </c:pt>
                <c:pt idx="764">
                  <c:v>-1.8426533885277398E-2</c:v>
                </c:pt>
                <c:pt idx="765">
                  <c:v>-2.13041155390916E-2</c:v>
                </c:pt>
                <c:pt idx="766">
                  <c:v>-1.7995988947695898E-2</c:v>
                </c:pt>
                <c:pt idx="767">
                  <c:v>-8.7707095578299192E-3</c:v>
                </c:pt>
                <c:pt idx="768">
                  <c:v>2.4648495041826499E-3</c:v>
                </c:pt>
                <c:pt idx="769">
                  <c:v>1.16482763331961E-2</c:v>
                </c:pt>
                <c:pt idx="770">
                  <c:v>1.3619284021921E-2</c:v>
                </c:pt>
                <c:pt idx="771">
                  <c:v>7.0314647067320898E-3</c:v>
                </c:pt>
                <c:pt idx="772">
                  <c:v>-3.9463840991187001E-3</c:v>
                </c:pt>
                <c:pt idx="773">
                  <c:v>-9.2410509515098507E-3</c:v>
                </c:pt>
                <c:pt idx="774">
                  <c:v>-3.1333313733301099E-3</c:v>
                </c:pt>
                <c:pt idx="775">
                  <c:v>1.2100149559746099E-2</c:v>
                </c:pt>
                <c:pt idx="776">
                  <c:v>2.50786876949535E-2</c:v>
                </c:pt>
                <c:pt idx="777">
                  <c:v>2.4701550614186302E-2</c:v>
                </c:pt>
                <c:pt idx="778">
                  <c:v>1.00776041892703E-2</c:v>
                </c:pt>
                <c:pt idx="779">
                  <c:v>-8.2480914591471308E-3</c:v>
                </c:pt>
                <c:pt idx="780">
                  <c:v>-1.7171669604521E-2</c:v>
                </c:pt>
                <c:pt idx="781">
                  <c:v>-1.21698393436708E-2</c:v>
                </c:pt>
                <c:pt idx="782">
                  <c:v>-1.2110845601297699E-3</c:v>
                </c:pt>
                <c:pt idx="783">
                  <c:v>3.29321223016247E-3</c:v>
                </c:pt>
                <c:pt idx="784">
                  <c:v>-4.2208405834989696E-3</c:v>
                </c:pt>
                <c:pt idx="785">
                  <c:v>-1.4848708417839E-2</c:v>
                </c:pt>
                <c:pt idx="786">
                  <c:v>-1.7560822078002501E-2</c:v>
                </c:pt>
                <c:pt idx="787">
                  <c:v>-7.1324861884680098E-3</c:v>
                </c:pt>
                <c:pt idx="788">
                  <c:v>8.7266341660066794E-3</c:v>
                </c:pt>
                <c:pt idx="789">
                  <c:v>1.97870982190659E-2</c:v>
                </c:pt>
                <c:pt idx="790">
                  <c:v>1.95003709066809E-2</c:v>
                </c:pt>
                <c:pt idx="791">
                  <c:v>1.0285053918318E-2</c:v>
                </c:pt>
                <c:pt idx="792">
                  <c:v>-1.20639499233138E-3</c:v>
                </c:pt>
                <c:pt idx="793">
                  <c:v>-8.7497946179076504E-3</c:v>
                </c:pt>
                <c:pt idx="794">
                  <c:v>-7.8949952607947592E-3</c:v>
                </c:pt>
                <c:pt idx="795">
                  <c:v>5.1327573344877697E-4</c:v>
                </c:pt>
                <c:pt idx="796">
                  <c:v>1.14394469282348E-2</c:v>
                </c:pt>
                <c:pt idx="797">
                  <c:v>1.3589407137086999E-2</c:v>
                </c:pt>
                <c:pt idx="798">
                  <c:v>3.4099580215163701E-3</c:v>
                </c:pt>
                <c:pt idx="799">
                  <c:v>-1.1423074143849399E-2</c:v>
                </c:pt>
                <c:pt idx="800">
                  <c:v>-1.5336269150625E-2</c:v>
                </c:pt>
                <c:pt idx="801">
                  <c:v>-2.60241762798962E-3</c:v>
                </c:pt>
                <c:pt idx="802">
                  <c:v>1.4829077357652799E-2</c:v>
                </c:pt>
                <c:pt idx="803">
                  <c:v>1.8842407572762801E-2</c:v>
                </c:pt>
                <c:pt idx="804">
                  <c:v>5.7073094615981302E-3</c:v>
                </c:pt>
                <c:pt idx="805">
                  <c:v>-8.9152453304131608E-3</c:v>
                </c:pt>
                <c:pt idx="806">
                  <c:v>-1.0823134706261801E-2</c:v>
                </c:pt>
                <c:pt idx="807">
                  <c:v>-3.27983308430872E-3</c:v>
                </c:pt>
                <c:pt idx="808">
                  <c:v>-3.50379124619865E-3</c:v>
                </c:pt>
                <c:pt idx="809">
                  <c:v>-1.9397256808572901E-2</c:v>
                </c:pt>
                <c:pt idx="810">
                  <c:v>-3.7561981461894697E-2</c:v>
                </c:pt>
                <c:pt idx="811">
                  <c:v>-3.8965368734894902E-2</c:v>
                </c:pt>
                <c:pt idx="812">
                  <c:v>-2.19022362040068E-2</c:v>
                </c:pt>
                <c:pt idx="813">
                  <c:v>-4.9304087651273103E-3</c:v>
                </c:pt>
                <c:pt idx="814">
                  <c:v>-8.5634873642435904E-4</c:v>
                </c:pt>
                <c:pt idx="815">
                  <c:v>-3.9581487368438003E-3</c:v>
                </c:pt>
                <c:pt idx="816">
                  <c:v>1.61337553943728E-3</c:v>
                </c:pt>
                <c:pt idx="817">
                  <c:v>1.52669138641176E-2</c:v>
                </c:pt>
                <c:pt idx="818">
                  <c:v>2.0269565033878299E-2</c:v>
                </c:pt>
                <c:pt idx="819">
                  <c:v>6.2181279658110903E-3</c:v>
                </c:pt>
                <c:pt idx="820">
                  <c:v>-1.1936460490444899E-2</c:v>
                </c:pt>
                <c:pt idx="821">
                  <c:v>-1.0518768958686701E-2</c:v>
                </c:pt>
                <c:pt idx="822">
                  <c:v>1.2681773510620799E-2</c:v>
                </c:pt>
                <c:pt idx="823">
                  <c:v>3.2123892267569697E-2</c:v>
                </c:pt>
                <c:pt idx="824">
                  <c:v>2.3984056478017102E-2</c:v>
                </c:pt>
                <c:pt idx="825">
                  <c:v>-5.2303868632622803E-3</c:v>
                </c:pt>
                <c:pt idx="826">
                  <c:v>-2.43362935642106E-2</c:v>
                </c:pt>
                <c:pt idx="827">
                  <c:v>-1.4942793464756E-2</c:v>
                </c:pt>
                <c:pt idx="828">
                  <c:v>7.5933115961807802E-3</c:v>
                </c:pt>
                <c:pt idx="829">
                  <c:v>1.4981173947284E-2</c:v>
                </c:pt>
                <c:pt idx="830">
                  <c:v>6.4247966730120404E-4</c:v>
                </c:pt>
                <c:pt idx="831">
                  <c:v>-1.55704365762097E-2</c:v>
                </c:pt>
                <c:pt idx="832">
                  <c:v>-1.31610191267521E-2</c:v>
                </c:pt>
                <c:pt idx="833">
                  <c:v>4.7885929924202601E-3</c:v>
                </c:pt>
                <c:pt idx="834">
                  <c:v>1.85969550732176E-2</c:v>
                </c:pt>
                <c:pt idx="835">
                  <c:v>1.7007965719920599E-2</c:v>
                </c:pt>
                <c:pt idx="836">
                  <c:v>8.4077330255048904E-3</c:v>
                </c:pt>
                <c:pt idx="837">
                  <c:v>3.2755918640116899E-3</c:v>
                </c:pt>
                <c:pt idx="838">
                  <c:v>-5.9007968756160897E-4</c:v>
                </c:pt>
                <c:pt idx="839">
                  <c:v>-1.06902657513141E-2</c:v>
                </c:pt>
                <c:pt idx="840">
                  <c:v>-2.3772558746598199E-2</c:v>
                </c:pt>
                <c:pt idx="841">
                  <c:v>-2.5694502250388E-2</c:v>
                </c:pt>
                <c:pt idx="842">
                  <c:v>-9.4824024957245994E-3</c:v>
                </c:pt>
                <c:pt idx="843">
                  <c:v>1.0505369372638001E-2</c:v>
                </c:pt>
                <c:pt idx="844">
                  <c:v>1.22008931843306E-2</c:v>
                </c:pt>
                <c:pt idx="845">
                  <c:v>-7.9253189430100405E-3</c:v>
                </c:pt>
                <c:pt idx="846">
                  <c:v>-3.0511961580025799E-2</c:v>
                </c:pt>
                <c:pt idx="847">
                  <c:v>-3.5090168342488501E-2</c:v>
                </c:pt>
                <c:pt idx="848">
                  <c:v>-2.3043023252743901E-2</c:v>
                </c:pt>
                <c:pt idx="849">
                  <c:v>-1.2212242230410401E-2</c:v>
                </c:pt>
                <c:pt idx="850">
                  <c:v>-1.4848756644876501E-2</c:v>
                </c:pt>
                <c:pt idx="851">
                  <c:v>-2.1837554295999501E-2</c:v>
                </c:pt>
                <c:pt idx="852">
                  <c:v>-1.7161654967389001E-2</c:v>
                </c:pt>
                <c:pt idx="853">
                  <c:v>5.7140165433793098E-4</c:v>
                </c:pt>
                <c:pt idx="854">
                  <c:v>1.72899364361205E-2</c:v>
                </c:pt>
                <c:pt idx="855">
                  <c:v>1.8699288957014299E-2</c:v>
                </c:pt>
                <c:pt idx="856">
                  <c:v>8.8065997950442908E-3</c:v>
                </c:pt>
                <c:pt idx="857">
                  <c:v>1.3576695759914899E-3</c:v>
                </c:pt>
                <c:pt idx="858">
                  <c:v>4.6935779022230098E-3</c:v>
                </c:pt>
                <c:pt idx="859">
                  <c:v>1.08972879057614E-2</c:v>
                </c:pt>
                <c:pt idx="860">
                  <c:v>1.0452246557963301E-2</c:v>
                </c:pt>
                <c:pt idx="861">
                  <c:v>1.6102946196032699E-3</c:v>
                </c:pt>
                <c:pt idx="862">
                  <c:v>-6.78579958857492E-3</c:v>
                </c:pt>
                <c:pt idx="863">
                  <c:v>-7.58463848944571E-3</c:v>
                </c:pt>
                <c:pt idx="864">
                  <c:v>-1.87373145031248E-3</c:v>
                </c:pt>
                <c:pt idx="865">
                  <c:v>1.7816615629739801E-3</c:v>
                </c:pt>
                <c:pt idx="866">
                  <c:v>1.1206039486192699E-3</c:v>
                </c:pt>
                <c:pt idx="867">
                  <c:v>-2.4765885325831001E-3</c:v>
                </c:pt>
                <c:pt idx="868">
                  <c:v>-5.3104446611268001E-3</c:v>
                </c:pt>
                <c:pt idx="869">
                  <c:v>-9.4176222610195103E-3</c:v>
                </c:pt>
                <c:pt idx="870">
                  <c:v>-1.30162443763781E-2</c:v>
                </c:pt>
                <c:pt idx="871">
                  <c:v>-1.3515176948573199E-2</c:v>
                </c:pt>
                <c:pt idx="872">
                  <c:v>-6.15832610342137E-3</c:v>
                </c:pt>
                <c:pt idx="873">
                  <c:v>5.4182243590311799E-3</c:v>
                </c:pt>
                <c:pt idx="874">
                  <c:v>1.24210448010337E-2</c:v>
                </c:pt>
                <c:pt idx="875">
                  <c:v>6.5340413038050896E-3</c:v>
                </c:pt>
                <c:pt idx="876">
                  <c:v>-6.4156449294652503E-3</c:v>
                </c:pt>
                <c:pt idx="877">
                  <c:v>-1.2520435215576199E-2</c:v>
                </c:pt>
                <c:pt idx="878">
                  <c:v>-5.2450208239975798E-3</c:v>
                </c:pt>
                <c:pt idx="879">
                  <c:v>6.5774893960228297E-3</c:v>
                </c:pt>
                <c:pt idx="880">
                  <c:v>9.9962680889937594E-3</c:v>
                </c:pt>
                <c:pt idx="881">
                  <c:v>3.8935437008375401E-3</c:v>
                </c:pt>
                <c:pt idx="882">
                  <c:v>-4.5226755035049701E-4</c:v>
                </c:pt>
                <c:pt idx="883">
                  <c:v>6.9655550497116402E-3</c:v>
                </c:pt>
                <c:pt idx="884">
                  <c:v>1.8288651767175299E-2</c:v>
                </c:pt>
                <c:pt idx="885">
                  <c:v>1.6911611015714999E-2</c:v>
                </c:pt>
                <c:pt idx="886">
                  <c:v>-2.6009737496652599E-3</c:v>
                </c:pt>
                <c:pt idx="887">
                  <c:v>-2.3473711072785799E-2</c:v>
                </c:pt>
                <c:pt idx="888">
                  <c:v>-2.6672497472718801E-2</c:v>
                </c:pt>
                <c:pt idx="889">
                  <c:v>-1.0754454164225101E-2</c:v>
                </c:pt>
                <c:pt idx="890">
                  <c:v>4.4811038525904403E-3</c:v>
                </c:pt>
                <c:pt idx="891">
                  <c:v>3.5215599344653099E-3</c:v>
                </c:pt>
                <c:pt idx="892">
                  <c:v>-8.1032721385743203E-3</c:v>
                </c:pt>
                <c:pt idx="893">
                  <c:v>-1.18695471697221E-2</c:v>
                </c:pt>
                <c:pt idx="894">
                  <c:v>1.5277205622807799E-4</c:v>
                </c:pt>
                <c:pt idx="895">
                  <c:v>1.48528302036706E-2</c:v>
                </c:pt>
                <c:pt idx="896">
                  <c:v>1.51654743669494E-2</c:v>
                </c:pt>
                <c:pt idx="897">
                  <c:v>1.9362848555935501E-4</c:v>
                </c:pt>
                <c:pt idx="898">
                  <c:v>-1.24248992021212E-2</c:v>
                </c:pt>
                <c:pt idx="899">
                  <c:v>-9.7489751217118194E-3</c:v>
                </c:pt>
                <c:pt idx="900">
                  <c:v>2.39051624088603E-3</c:v>
                </c:pt>
                <c:pt idx="901">
                  <c:v>8.2079500637818204E-3</c:v>
                </c:pt>
                <c:pt idx="902">
                  <c:v>1.56595761757714E-3</c:v>
                </c:pt>
                <c:pt idx="903">
                  <c:v>-8.0076146756418703E-3</c:v>
                </c:pt>
                <c:pt idx="904">
                  <c:v>-9.1538629843572993E-3</c:v>
                </c:pt>
                <c:pt idx="905">
                  <c:v>-1.0432359986289499E-3</c:v>
                </c:pt>
                <c:pt idx="906">
                  <c:v>5.3640055949333403E-3</c:v>
                </c:pt>
                <c:pt idx="907">
                  <c:v>3.7506526199198101E-3</c:v>
                </c:pt>
                <c:pt idx="908">
                  <c:v>-1.9515037090945501E-3</c:v>
                </c:pt>
                <c:pt idx="909">
                  <c:v>-3.5485787931003598E-3</c:v>
                </c:pt>
                <c:pt idx="910">
                  <c:v>-6.3751387767232396E-4</c:v>
                </c:pt>
                <c:pt idx="911">
                  <c:v>1.9564138622520698E-3</c:v>
                </c:pt>
                <c:pt idx="912">
                  <c:v>1.9840959962643002E-3</c:v>
                </c:pt>
                <c:pt idx="913">
                  <c:v>2.0056117408411901E-3</c:v>
                </c:pt>
                <c:pt idx="914">
                  <c:v>5.4434064476230198E-3</c:v>
                </c:pt>
                <c:pt idx="915">
                  <c:v>9.4548671280271692E-3</c:v>
                </c:pt>
                <c:pt idx="916">
                  <c:v>9.5581420687259906E-3</c:v>
                </c:pt>
                <c:pt idx="917">
                  <c:v>5.4692270953012097E-3</c:v>
                </c:pt>
                <c:pt idx="918">
                  <c:v>3.1393200333892099E-3</c:v>
                </c:pt>
                <c:pt idx="919">
                  <c:v>6.7870044020440102E-3</c:v>
                </c:pt>
                <c:pt idx="920">
                  <c:v>1.2000154245334E-2</c:v>
                </c:pt>
                <c:pt idx="921">
                  <c:v>1.0752810802298901E-2</c:v>
                </c:pt>
                <c:pt idx="922" formatCode="0.00E+00">
                  <c:v>-5.81830417020559E-5</c:v>
                </c:pt>
                <c:pt idx="923">
                  <c:v>-1.3568675946211599E-2</c:v>
                </c:pt>
                <c:pt idx="924">
                  <c:v>-1.9867604512886002E-2</c:v>
                </c:pt>
                <c:pt idx="925">
                  <c:v>-1.6055996477565299E-2</c:v>
                </c:pt>
                <c:pt idx="926">
                  <c:v>-5.3534782325236003E-3</c:v>
                </c:pt>
                <c:pt idx="927">
                  <c:v>5.8874779803930397E-3</c:v>
                </c:pt>
                <c:pt idx="928">
                  <c:v>1.4974354889374399E-2</c:v>
                </c:pt>
                <c:pt idx="929">
                  <c:v>1.9003591239044899E-2</c:v>
                </c:pt>
                <c:pt idx="930">
                  <c:v>1.65917983414955E-2</c:v>
                </c:pt>
                <c:pt idx="931">
                  <c:v>7.6773525581192003E-3</c:v>
                </c:pt>
                <c:pt idx="932">
                  <c:v>-2.4653220510714698E-3</c:v>
                </c:pt>
                <c:pt idx="933">
                  <c:v>-5.6352544179876897E-3</c:v>
                </c:pt>
                <c:pt idx="934">
                  <c:v>8.4954107134774096E-4</c:v>
                </c:pt>
                <c:pt idx="935">
                  <c:v>1.1196432192251599E-2</c:v>
                </c:pt>
                <c:pt idx="936">
                  <c:v>1.3721812975906401E-2</c:v>
                </c:pt>
                <c:pt idx="937">
                  <c:v>5.3324348116640203E-3</c:v>
                </c:pt>
                <c:pt idx="938">
                  <c:v>-8.0226880240904398E-3</c:v>
                </c:pt>
                <c:pt idx="939">
                  <c:v>-1.48273736589686E-2</c:v>
                </c:pt>
                <c:pt idx="940">
                  <c:v>-1.3012337311598199E-2</c:v>
                </c:pt>
                <c:pt idx="941">
                  <c:v>-6.8734679217199203E-3</c:v>
                </c:pt>
                <c:pt idx="942">
                  <c:v>-3.1183858667327498E-3</c:v>
                </c:pt>
                <c:pt idx="943">
                  <c:v>-3.1035406752820799E-3</c:v>
                </c:pt>
                <c:pt idx="944">
                  <c:v>-3.6007874269309201E-3</c:v>
                </c:pt>
                <c:pt idx="945">
                  <c:v>-3.5904586550504301E-3</c:v>
                </c:pt>
                <c:pt idx="946">
                  <c:v>-4.8257191549694999E-3</c:v>
                </c:pt>
                <c:pt idx="947">
                  <c:v>-9.2509371175513097E-3</c:v>
                </c:pt>
                <c:pt idx="948">
                  <c:v>-1.2391377301485399E-2</c:v>
                </c:pt>
                <c:pt idx="949">
                  <c:v>-8.1616819248943907E-3</c:v>
                </c:pt>
                <c:pt idx="950">
                  <c:v>6.1765237907390096E-3</c:v>
                </c:pt>
                <c:pt idx="951">
                  <c:v>2.21547581851422E-2</c:v>
                </c:pt>
                <c:pt idx="952">
                  <c:v>2.6513856612483101E-2</c:v>
                </c:pt>
                <c:pt idx="953">
                  <c:v>1.41484026539612E-2</c:v>
                </c:pt>
                <c:pt idx="954">
                  <c:v>-6.9844321479839901E-3</c:v>
                </c:pt>
                <c:pt idx="955">
                  <c:v>-2.0137977556826898E-2</c:v>
                </c:pt>
                <c:pt idx="956">
                  <c:v>-1.6281540830555601E-2</c:v>
                </c:pt>
                <c:pt idx="957">
                  <c:v>-3.7142641050776201E-4</c:v>
                </c:pt>
                <c:pt idx="958">
                  <c:v>1.05829688857914E-2</c:v>
                </c:pt>
                <c:pt idx="959">
                  <c:v>7.6638898064712597E-3</c:v>
                </c:pt>
                <c:pt idx="960">
                  <c:v>-3.7496682695922099E-3</c:v>
                </c:pt>
                <c:pt idx="961">
                  <c:v>-8.6730375803874896E-3</c:v>
                </c:pt>
                <c:pt idx="962">
                  <c:v>6.1707561039807803E-4</c:v>
                </c:pt>
                <c:pt idx="963">
                  <c:v>1.7045884863986199E-2</c:v>
                </c:pt>
                <c:pt idx="964">
                  <c:v>2.6119636157206999E-2</c:v>
                </c:pt>
                <c:pt idx="965">
                  <c:v>2.1339391757320102E-2</c:v>
                </c:pt>
                <c:pt idx="966">
                  <c:v>8.0635928341990099E-3</c:v>
                </c:pt>
                <c:pt idx="967">
                  <c:v>-3.0728032002401498E-3</c:v>
                </c:pt>
                <c:pt idx="968">
                  <c:v>-7.3821784880027204E-3</c:v>
                </c:pt>
                <c:pt idx="969">
                  <c:v>-7.3585724616149701E-3</c:v>
                </c:pt>
                <c:pt idx="970">
                  <c:v>-6.5009306623534302E-3</c:v>
                </c:pt>
                <c:pt idx="971">
                  <c:v>-4.4885658270203401E-3</c:v>
                </c:pt>
                <c:pt idx="972">
                  <c:v>-1.6422045455933799E-3</c:v>
                </c:pt>
                <c:pt idx="973">
                  <c:v>-1.1805842276588199E-4</c:v>
                </c:pt>
                <c:pt idx="974">
                  <c:v>-2.0731154296625099E-3</c:v>
                </c:pt>
                <c:pt idx="975">
                  <c:v>-4.1607093860101399E-3</c:v>
                </c:pt>
                <c:pt idx="976">
                  <c:v>-1.9264429164174801E-3</c:v>
                </c:pt>
                <c:pt idx="977">
                  <c:v>5.4844365102334602E-3</c:v>
                </c:pt>
                <c:pt idx="978">
                  <c:v>8.6563347404866302E-3</c:v>
                </c:pt>
                <c:pt idx="979">
                  <c:v>8.8952200049561897E-4</c:v>
                </c:pt>
                <c:pt idx="980">
                  <c:v>-1.2464681340973701E-2</c:v>
                </c:pt>
                <c:pt idx="981">
                  <c:v>-1.58612102527898E-2</c:v>
                </c:pt>
                <c:pt idx="982">
                  <c:v>-3.9891602885328897E-3</c:v>
                </c:pt>
                <c:pt idx="983">
                  <c:v>1.2834088184662799E-2</c:v>
                </c:pt>
                <c:pt idx="984">
                  <c:v>1.64562708121463E-2</c:v>
                </c:pt>
                <c:pt idx="985">
                  <c:v>2.60088755153075E-3</c:v>
                </c:pt>
                <c:pt idx="986">
                  <c:v>-1.4125721759382299E-2</c:v>
                </c:pt>
                <c:pt idx="987">
                  <c:v>-1.6356001006447199E-2</c:v>
                </c:pt>
                <c:pt idx="988">
                  <c:v>-4.2827636733749203E-3</c:v>
                </c:pt>
                <c:pt idx="989">
                  <c:v>6.9626023951666598E-3</c:v>
                </c:pt>
                <c:pt idx="990">
                  <c:v>5.7287252430482201E-3</c:v>
                </c:pt>
                <c:pt idx="991">
                  <c:v>-2.2908235615138601E-3</c:v>
                </c:pt>
                <c:pt idx="992">
                  <c:v>-4.79524386960372E-3</c:v>
                </c:pt>
                <c:pt idx="993">
                  <c:v>1.2670335013161499E-3</c:v>
                </c:pt>
                <c:pt idx="994">
                  <c:v>3.9245550271239998E-3</c:v>
                </c:pt>
                <c:pt idx="995">
                  <c:v>-5.5492797033443297E-3</c:v>
                </c:pt>
                <c:pt idx="996">
                  <c:v>-1.9688987309915199E-2</c:v>
                </c:pt>
                <c:pt idx="997">
                  <c:v>-2.2171820075585099E-2</c:v>
                </c:pt>
                <c:pt idx="998">
                  <c:v>-7.8279150700950699E-3</c:v>
                </c:pt>
                <c:pt idx="999">
                  <c:v>9.9320179966476407E-3</c:v>
                </c:pt>
                <c:pt idx="1000">
                  <c:v>1.49226055328671E-2</c:v>
                </c:pt>
              </c:numCache>
            </c:numRef>
          </c:yVal>
          <c:smooth val="1"/>
        </c:ser>
        <c:ser>
          <c:idx val="1"/>
          <c:order val="1"/>
          <c:tx>
            <c:strRef>
              <c:f>longitudinal!$E$4</c:f>
              <c:strCache>
                <c:ptCount val="1"/>
                <c:pt idx="0">
                  <c:v>'Pier 3 - E. Longitudinal'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longitudinal!$A$5:$A$1005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longitudinal!$E$5:$E$1005</c:f>
              <c:numCache>
                <c:formatCode>General</c:formatCode>
                <c:ptCount val="1001"/>
                <c:pt idx="0">
                  <c:v>-6.1104008939304203E-3</c:v>
                </c:pt>
                <c:pt idx="1">
                  <c:v>-4.94913222769831E-3</c:v>
                </c:pt>
                <c:pt idx="2">
                  <c:v>1.10310631668718E-2</c:v>
                </c:pt>
                <c:pt idx="3">
                  <c:v>2.37823357326798E-2</c:v>
                </c:pt>
                <c:pt idx="4">
                  <c:v>1.5800882564952101E-2</c:v>
                </c:pt>
                <c:pt idx="5">
                  <c:v>-7.9021054496787504E-3</c:v>
                </c:pt>
                <c:pt idx="6">
                  <c:v>-2.2291054384204999E-2</c:v>
                </c:pt>
                <c:pt idx="7">
                  <c:v>-1.09944813193664E-2</c:v>
                </c:pt>
                <c:pt idx="8">
                  <c:v>1.76735327188795E-2</c:v>
                </c:pt>
                <c:pt idx="9">
                  <c:v>3.59877402956734E-2</c:v>
                </c:pt>
                <c:pt idx="10">
                  <c:v>2.8529049829034599E-2</c:v>
                </c:pt>
                <c:pt idx="11">
                  <c:v>5.4266301452671299E-3</c:v>
                </c:pt>
                <c:pt idx="12">
                  <c:v>-1.0747432770376099E-2</c:v>
                </c:pt>
                <c:pt idx="13">
                  <c:v>-1.01954812109164E-2</c:v>
                </c:pt>
                <c:pt idx="14">
                  <c:v>-2.78168514241477E-3</c:v>
                </c:pt>
                <c:pt idx="15">
                  <c:v>-2.1778573842582199E-3</c:v>
                </c:pt>
                <c:pt idx="16">
                  <c:v>-1.04672871808455E-2</c:v>
                </c:pt>
                <c:pt idx="17">
                  <c:v>-1.47787602343213E-2</c:v>
                </c:pt>
                <c:pt idx="18">
                  <c:v>-5.20733472351677E-3</c:v>
                </c:pt>
                <c:pt idx="19">
                  <c:v>1.3340226582208301E-2</c:v>
                </c:pt>
                <c:pt idx="20">
                  <c:v>2.4956296171917001E-2</c:v>
                </c:pt>
                <c:pt idx="21">
                  <c:v>1.95840380564824E-2</c:v>
                </c:pt>
                <c:pt idx="22">
                  <c:v>1.1595954312754501E-3</c:v>
                </c:pt>
                <c:pt idx="23">
                  <c:v>-1.4744934425142599E-2</c:v>
                </c:pt>
                <c:pt idx="24">
                  <c:v>-1.6039510929557101E-2</c:v>
                </c:pt>
                <c:pt idx="25">
                  <c:v>-2.1163930862499502E-3</c:v>
                </c:pt>
                <c:pt idx="26">
                  <c:v>1.3558493537165E-2</c:v>
                </c:pt>
                <c:pt idx="27">
                  <c:v>1.86469585592688E-2</c:v>
                </c:pt>
                <c:pt idx="28">
                  <c:v>1.00571956622058E-2</c:v>
                </c:pt>
                <c:pt idx="29">
                  <c:v>-3.7642615333115001E-3</c:v>
                </c:pt>
                <c:pt idx="30">
                  <c:v>-1.32335429894796E-2</c:v>
                </c:pt>
                <c:pt idx="31">
                  <c:v>-1.39632558581947E-2</c:v>
                </c:pt>
                <c:pt idx="32">
                  <c:v>-1.0023134553566701E-2</c:v>
                </c:pt>
                <c:pt idx="33">
                  <c:v>-4.4948582057890698E-3</c:v>
                </c:pt>
                <c:pt idx="34">
                  <c:v>4.1288859754686803E-3</c:v>
                </c:pt>
                <c:pt idx="35">
                  <c:v>1.7894970019847901E-2</c:v>
                </c:pt>
                <c:pt idx="36">
                  <c:v>3.0543513031560901E-2</c:v>
                </c:pt>
                <c:pt idx="37">
                  <c:v>3.0276028632791101E-2</c:v>
                </c:pt>
                <c:pt idx="38">
                  <c:v>1.2629440037048601E-2</c:v>
                </c:pt>
                <c:pt idx="39">
                  <c:v>-1.29548353582442E-2</c:v>
                </c:pt>
                <c:pt idx="40">
                  <c:v>-2.5463439414081801E-2</c:v>
                </c:pt>
                <c:pt idx="41">
                  <c:v>-1.57446856138992E-2</c:v>
                </c:pt>
                <c:pt idx="42">
                  <c:v>8.6268599482523505E-3</c:v>
                </c:pt>
                <c:pt idx="43">
                  <c:v>2.7425269095129001E-2</c:v>
                </c:pt>
                <c:pt idx="44">
                  <c:v>2.8043401212341001E-2</c:v>
                </c:pt>
                <c:pt idx="45">
                  <c:v>1.18967112511564E-2</c:v>
                </c:pt>
                <c:pt idx="46">
                  <c:v>-6.7780728843399099E-3</c:v>
                </c:pt>
                <c:pt idx="47">
                  <c:v>-1.6256983423771201E-2</c:v>
                </c:pt>
                <c:pt idx="48">
                  <c:v>-1.3531181673002299E-2</c:v>
                </c:pt>
                <c:pt idx="49">
                  <c:v>-2.6779241963188699E-3</c:v>
                </c:pt>
                <c:pt idx="50">
                  <c:v>8.9937048951205106E-3</c:v>
                </c:pt>
                <c:pt idx="51">
                  <c:v>1.4176958253407999E-2</c:v>
                </c:pt>
                <c:pt idx="52">
                  <c:v>1.07061716007018E-2</c:v>
                </c:pt>
                <c:pt idx="53">
                  <c:v>4.2911034595407502E-3</c:v>
                </c:pt>
                <c:pt idx="54">
                  <c:v>1.43614323466134E-3</c:v>
                </c:pt>
                <c:pt idx="55">
                  <c:v>5.7859410484088396E-3</c:v>
                </c:pt>
                <c:pt idx="56">
                  <c:v>1.1941284126359E-2</c:v>
                </c:pt>
                <c:pt idx="57">
                  <c:v>1.28253060469953E-2</c:v>
                </c:pt>
                <c:pt idx="58">
                  <c:v>6.4634978698710497E-3</c:v>
                </c:pt>
                <c:pt idx="59">
                  <c:v>1.18749243868109E-3</c:v>
                </c:pt>
                <c:pt idx="60">
                  <c:v>3.3197467600314498E-3</c:v>
                </c:pt>
                <c:pt idx="61">
                  <c:v>1.02576748132299E-2</c:v>
                </c:pt>
                <c:pt idx="62">
                  <c:v>1.05015872809047E-2</c:v>
                </c:pt>
                <c:pt idx="63">
                  <c:v>-7.3665726084891803E-4</c:v>
                </c:pt>
                <c:pt idx="64">
                  <c:v>-1.51975000794922E-2</c:v>
                </c:pt>
                <c:pt idx="65">
                  <c:v>-1.8381362185590101E-2</c:v>
                </c:pt>
                <c:pt idx="66">
                  <c:v>-6.5358052758269104E-3</c:v>
                </c:pt>
                <c:pt idx="67">
                  <c:v>8.9780140806720397E-3</c:v>
                </c:pt>
                <c:pt idx="68">
                  <c:v>1.4179456529054901E-2</c:v>
                </c:pt>
                <c:pt idx="69">
                  <c:v>6.9412671519938204E-3</c:v>
                </c:pt>
                <c:pt idx="70">
                  <c:v>-1.5797304330873801E-3</c:v>
                </c:pt>
                <c:pt idx="71">
                  <c:v>-1.9604129036599499E-4</c:v>
                </c:pt>
                <c:pt idx="72">
                  <c:v>9.8895314643376604E-3</c:v>
                </c:pt>
                <c:pt idx="73">
                  <c:v>1.6459120507575802E-2</c:v>
                </c:pt>
                <c:pt idx="74">
                  <c:v>1.01048596177566E-2</c:v>
                </c:pt>
                <c:pt idx="75">
                  <c:v>-2.9193272730601199E-3</c:v>
                </c:pt>
                <c:pt idx="76">
                  <c:v>-1.06233426534076E-2</c:v>
                </c:pt>
                <c:pt idx="77">
                  <c:v>-6.0812356966797702E-3</c:v>
                </c:pt>
                <c:pt idx="78">
                  <c:v>5.0934689751647401E-3</c:v>
                </c:pt>
                <c:pt idx="79">
                  <c:v>1.14122094726655E-2</c:v>
                </c:pt>
                <c:pt idx="80">
                  <c:v>5.50950318247115E-3</c:v>
                </c:pt>
                <c:pt idx="81">
                  <c:v>-6.8786046817790204E-3</c:v>
                </c:pt>
                <c:pt idx="82">
                  <c:v>-1.39272004181455E-2</c:v>
                </c:pt>
                <c:pt idx="83">
                  <c:v>-1.00303519994294E-2</c:v>
                </c:pt>
                <c:pt idx="84" formatCode="0.00E+00">
                  <c:v>-2.53921988092916E-5</c:v>
                </c:pt>
                <c:pt idx="85">
                  <c:v>6.4960077764485702E-3</c:v>
                </c:pt>
                <c:pt idx="86">
                  <c:v>5.2329901804354997E-3</c:v>
                </c:pt>
                <c:pt idx="87">
                  <c:v>5.3059309147702799E-4</c:v>
                </c:pt>
                <c:pt idx="88">
                  <c:v>-1.11125088004575E-4</c:v>
                </c:pt>
                <c:pt idx="89">
                  <c:v>4.1595780635644399E-3</c:v>
                </c:pt>
                <c:pt idx="90">
                  <c:v>8.2068818968732103E-3</c:v>
                </c:pt>
                <c:pt idx="91">
                  <c:v>7.7279358198581501E-3</c:v>
                </c:pt>
                <c:pt idx="92">
                  <c:v>5.2534551093367703E-3</c:v>
                </c:pt>
                <c:pt idx="93">
                  <c:v>4.5650660128980797E-3</c:v>
                </c:pt>
                <c:pt idx="94">
                  <c:v>6.1864539285177503E-3</c:v>
                </c:pt>
                <c:pt idx="95">
                  <c:v>4.7126213775674297E-3</c:v>
                </c:pt>
                <c:pt idx="96">
                  <c:v>-1.63351841668744E-3</c:v>
                </c:pt>
                <c:pt idx="97">
                  <c:v>-7.83810694794221E-3</c:v>
                </c:pt>
                <c:pt idx="98">
                  <c:v>-6.2904158035944398E-3</c:v>
                </c:pt>
                <c:pt idx="99">
                  <c:v>1.7809820305986501E-3</c:v>
                </c:pt>
                <c:pt idx="100">
                  <c:v>7.3190020515186598E-3</c:v>
                </c:pt>
                <c:pt idx="101">
                  <c:v>4.2001201311982596E-3</c:v>
                </c:pt>
                <c:pt idx="102">
                  <c:v>-6.1406703732337304E-3</c:v>
                </c:pt>
                <c:pt idx="103">
                  <c:v>-1.4586577264114799E-2</c:v>
                </c:pt>
                <c:pt idx="104">
                  <c:v>-1.5695996832591E-2</c:v>
                </c:pt>
                <c:pt idx="105">
                  <c:v>-1.23459468984525E-2</c:v>
                </c:pt>
                <c:pt idx="106">
                  <c:v>-1.0161657027637799E-2</c:v>
                </c:pt>
                <c:pt idx="107">
                  <c:v>-9.2080051291075597E-3</c:v>
                </c:pt>
                <c:pt idx="108">
                  <c:v>-8.5695277016386209E-3</c:v>
                </c:pt>
                <c:pt idx="109">
                  <c:v>-7.3061636902741903E-3</c:v>
                </c:pt>
                <c:pt idx="110">
                  <c:v>-7.4850602111508702E-3</c:v>
                </c:pt>
                <c:pt idx="111">
                  <c:v>-7.5773678839070697E-3</c:v>
                </c:pt>
                <c:pt idx="112">
                  <c:v>-4.6036153933134297E-3</c:v>
                </c:pt>
                <c:pt idx="113">
                  <c:v>4.0807546941486299E-3</c:v>
                </c:pt>
                <c:pt idx="114">
                  <c:v>1.30989485811643E-2</c:v>
                </c:pt>
                <c:pt idx="115">
                  <c:v>1.5638179890803801E-2</c:v>
                </c:pt>
                <c:pt idx="116">
                  <c:v>1.0693072479402399E-2</c:v>
                </c:pt>
                <c:pt idx="117">
                  <c:v>5.7707047174109204E-3</c:v>
                </c:pt>
                <c:pt idx="118">
                  <c:v>4.6121693964875201E-3</c:v>
                </c:pt>
                <c:pt idx="119">
                  <c:v>5.0966969915063097E-3</c:v>
                </c:pt>
                <c:pt idx="120">
                  <c:v>9.3769029989962697E-4</c:v>
                </c:pt>
                <c:pt idx="121">
                  <c:v>-4.6821900068434999E-3</c:v>
                </c:pt>
                <c:pt idx="122">
                  <c:v>-3.52325635254598E-3</c:v>
                </c:pt>
                <c:pt idx="123">
                  <c:v>7.4616020677606004E-3</c:v>
                </c:pt>
                <c:pt idx="124">
                  <c:v>1.6183033731797601E-2</c:v>
                </c:pt>
                <c:pt idx="125">
                  <c:v>8.90541856990891E-3</c:v>
                </c:pt>
                <c:pt idx="126">
                  <c:v>-1.2260346830087299E-2</c:v>
                </c:pt>
                <c:pt idx="127">
                  <c:v>-2.88387405903676E-2</c:v>
                </c:pt>
                <c:pt idx="128">
                  <c:v>-2.5254603484250501E-2</c:v>
                </c:pt>
                <c:pt idx="129">
                  <c:v>-6.47756737031128E-3</c:v>
                </c:pt>
                <c:pt idx="130">
                  <c:v>8.7670338357462695E-3</c:v>
                </c:pt>
                <c:pt idx="131">
                  <c:v>7.4914902329816097E-3</c:v>
                </c:pt>
                <c:pt idx="132">
                  <c:v>-2.3118451707280501E-3</c:v>
                </c:pt>
                <c:pt idx="133">
                  <c:v>-5.98727412839132E-3</c:v>
                </c:pt>
                <c:pt idx="134">
                  <c:v>9.8448152417858004E-4</c:v>
                </c:pt>
                <c:pt idx="135">
                  <c:v>9.6981329371554903E-3</c:v>
                </c:pt>
                <c:pt idx="136">
                  <c:v>1.1695404641437999E-2</c:v>
                </c:pt>
                <c:pt idx="137">
                  <c:v>8.4879699198818492E-3</c:v>
                </c:pt>
                <c:pt idx="138">
                  <c:v>7.2620074717973998E-3</c:v>
                </c:pt>
                <c:pt idx="139">
                  <c:v>1.00378878765204E-2</c:v>
                </c:pt>
                <c:pt idx="140">
                  <c:v>1.11318484344738E-2</c:v>
                </c:pt>
                <c:pt idx="141">
                  <c:v>7.5256949834096301E-3</c:v>
                </c:pt>
                <c:pt idx="142">
                  <c:v>3.0879232217647201E-3</c:v>
                </c:pt>
                <c:pt idx="143">
                  <c:v>4.1164565321564397E-3</c:v>
                </c:pt>
                <c:pt idx="144">
                  <c:v>9.2469994705517197E-3</c:v>
                </c:pt>
                <c:pt idx="145">
                  <c:v>1.2787897852692701E-2</c:v>
                </c:pt>
                <c:pt idx="146">
                  <c:v>9.8238516189937102E-3</c:v>
                </c:pt>
                <c:pt idx="147">
                  <c:v>2.0756680799090699E-3</c:v>
                </c:pt>
                <c:pt idx="148">
                  <c:v>-6.6950820862477396E-3</c:v>
                </c:pt>
                <c:pt idx="149">
                  <c:v>-1.35150213735991E-2</c:v>
                </c:pt>
                <c:pt idx="150">
                  <c:v>-1.47926409160761E-2</c:v>
                </c:pt>
                <c:pt idx="151">
                  <c:v>-4.7355150655127099E-3</c:v>
                </c:pt>
                <c:pt idx="152">
                  <c:v>1.5802591012163799E-2</c:v>
                </c:pt>
                <c:pt idx="153">
                  <c:v>3.4395060278932903E-2</c:v>
                </c:pt>
                <c:pt idx="154">
                  <c:v>3.3330769012368901E-2</c:v>
                </c:pt>
                <c:pt idx="155">
                  <c:v>8.5851479779613608E-3</c:v>
                </c:pt>
                <c:pt idx="156">
                  <c:v>-2.06315139570722E-2</c:v>
                </c:pt>
                <c:pt idx="157">
                  <c:v>-2.97168029814718E-2</c:v>
                </c:pt>
                <c:pt idx="158">
                  <c:v>-1.11184435153736E-2</c:v>
                </c:pt>
                <c:pt idx="159">
                  <c:v>1.4161912077178001E-2</c:v>
                </c:pt>
                <c:pt idx="160">
                  <c:v>2.16185676129204E-2</c:v>
                </c:pt>
                <c:pt idx="161">
                  <c:v>7.0484869589930903E-3</c:v>
                </c:pt>
                <c:pt idx="162">
                  <c:v>-1.0804779407161701E-2</c:v>
                </c:pt>
                <c:pt idx="163">
                  <c:v>-1.5348981716979401E-2</c:v>
                </c:pt>
                <c:pt idx="164">
                  <c:v>-9.6201544542492898E-3</c:v>
                </c:pt>
                <c:pt idx="165">
                  <c:v>-6.572590927346E-3</c:v>
                </c:pt>
                <c:pt idx="166">
                  <c:v>-1.2574019524991899E-2</c:v>
                </c:pt>
                <c:pt idx="167">
                  <c:v>-1.7330202917462401E-2</c:v>
                </c:pt>
                <c:pt idx="168">
                  <c:v>-9.1345540421795598E-3</c:v>
                </c:pt>
                <c:pt idx="169">
                  <c:v>9.6166317634195295E-3</c:v>
                </c:pt>
                <c:pt idx="170">
                  <c:v>2.4159989038077999E-2</c:v>
                </c:pt>
                <c:pt idx="171">
                  <c:v>2.48983157051435E-2</c:v>
                </c:pt>
                <c:pt idx="172">
                  <c:v>1.48237694924511E-2</c:v>
                </c:pt>
                <c:pt idx="173">
                  <c:v>2.6537860197848101E-3</c:v>
                </c:pt>
                <c:pt idx="174">
                  <c:v>-5.8173282148243502E-3</c:v>
                </c:pt>
                <c:pt idx="175">
                  <c:v>-1.02515926098926E-2</c:v>
                </c:pt>
                <c:pt idx="176">
                  <c:v>-1.06077417846167E-2</c:v>
                </c:pt>
                <c:pt idx="177">
                  <c:v>-6.7188040106482497E-3</c:v>
                </c:pt>
                <c:pt idx="178">
                  <c:v>-9.3653777527669504E-4</c:v>
                </c:pt>
                <c:pt idx="179">
                  <c:v>1.26810613182614E-3</c:v>
                </c:pt>
                <c:pt idx="180">
                  <c:v>7.4083065630302803E-4</c:v>
                </c:pt>
                <c:pt idx="181">
                  <c:v>2.5769921106094701E-3</c:v>
                </c:pt>
                <c:pt idx="182">
                  <c:v>1.01147930119983E-2</c:v>
                </c:pt>
                <c:pt idx="183">
                  <c:v>1.5603840517799301E-2</c:v>
                </c:pt>
                <c:pt idx="184">
                  <c:v>9.9746204030202301E-3</c:v>
                </c:pt>
                <c:pt idx="185">
                  <c:v>-5.2806213533269503E-3</c:v>
                </c:pt>
                <c:pt idx="186">
                  <c:v>-1.31016955480266E-2</c:v>
                </c:pt>
                <c:pt idx="187">
                  <c:v>-1.8479045470503201E-4</c:v>
                </c:pt>
                <c:pt idx="188">
                  <c:v>2.4769209021512702E-2</c:v>
                </c:pt>
                <c:pt idx="189">
                  <c:v>3.6322163020843901E-2</c:v>
                </c:pt>
                <c:pt idx="190">
                  <c:v>2.1141353471544101E-2</c:v>
                </c:pt>
                <c:pt idx="191">
                  <c:v>-6.7960085651809802E-3</c:v>
                </c:pt>
                <c:pt idx="192">
                  <c:v>-2.2204435776995299E-2</c:v>
                </c:pt>
                <c:pt idx="193">
                  <c:v>-1.4741525459053099E-2</c:v>
                </c:pt>
                <c:pt idx="194">
                  <c:v>6.1637804432390598E-4</c:v>
                </c:pt>
                <c:pt idx="195">
                  <c:v>6.7804079340538599E-3</c:v>
                </c:pt>
                <c:pt idx="196">
                  <c:v>1.8633911303618301E-3</c:v>
                </c:pt>
                <c:pt idx="197">
                  <c:v>1.5022143474476099E-3</c:v>
                </c:pt>
                <c:pt idx="198">
                  <c:v>1.10215858766145E-2</c:v>
                </c:pt>
                <c:pt idx="199">
                  <c:v>1.9159319310672902E-2</c:v>
                </c:pt>
                <c:pt idx="200">
                  <c:v>9.7309458314415193E-3</c:v>
                </c:pt>
                <c:pt idx="201">
                  <c:v>-1.25480934640687E-2</c:v>
                </c:pt>
                <c:pt idx="202">
                  <c:v>-2.7664741570999799E-2</c:v>
                </c:pt>
                <c:pt idx="203">
                  <c:v>-2.0871765559858899E-2</c:v>
                </c:pt>
                <c:pt idx="204">
                  <c:v>-1.89272001312137E-3</c:v>
                </c:pt>
                <c:pt idx="205">
                  <c:v>8.6341810180504807E-3</c:v>
                </c:pt>
                <c:pt idx="206">
                  <c:v>1.2717837990853301E-3</c:v>
                </c:pt>
                <c:pt idx="207">
                  <c:v>-1.17722107637488E-2</c:v>
                </c:pt>
                <c:pt idx="208">
                  <c:v>-1.2947467843064E-2</c:v>
                </c:pt>
                <c:pt idx="209">
                  <c:v>-3.30210107280033E-4</c:v>
                </c:pt>
                <c:pt idx="210">
                  <c:v>1.1826490575396699E-2</c:v>
                </c:pt>
                <c:pt idx="211">
                  <c:v>1.01348125268298E-2</c:v>
                </c:pt>
                <c:pt idx="212">
                  <c:v>-9.5221258393444097E-4</c:v>
                </c:pt>
                <c:pt idx="213">
                  <c:v>-6.8491118266481299E-3</c:v>
                </c:pt>
                <c:pt idx="214">
                  <c:v>2.8375157479266101E-4</c:v>
                </c:pt>
                <c:pt idx="215">
                  <c:v>1.36585547477448E-2</c:v>
                </c:pt>
                <c:pt idx="216">
                  <c:v>2.0478921828514601E-2</c:v>
                </c:pt>
                <c:pt idx="217">
                  <c:v>1.3871197419684201E-2</c:v>
                </c:pt>
                <c:pt idx="218">
                  <c:v>-6.8447429609590704E-4</c:v>
                </c:pt>
                <c:pt idx="219">
                  <c:v>-1.2607621357395E-2</c:v>
                </c:pt>
                <c:pt idx="220">
                  <c:v>-1.5981439569932501E-2</c:v>
                </c:pt>
                <c:pt idx="221">
                  <c:v>-1.1088290409127099E-2</c:v>
                </c:pt>
                <c:pt idx="222">
                  <c:v>-1.9472707539417301E-4</c:v>
                </c:pt>
                <c:pt idx="223">
                  <c:v>1.3190112939635699E-2</c:v>
                </c:pt>
                <c:pt idx="224">
                  <c:v>2.27211575299331E-2</c:v>
                </c:pt>
                <c:pt idx="225">
                  <c:v>2.1877264028138201E-2</c:v>
                </c:pt>
                <c:pt idx="226">
                  <c:v>1.02220153668688E-2</c:v>
                </c:pt>
                <c:pt idx="227">
                  <c:v>-5.7833445504622601E-3</c:v>
                </c:pt>
                <c:pt idx="228">
                  <c:v>-1.52668309549667E-2</c:v>
                </c:pt>
                <c:pt idx="229">
                  <c:v>-1.42604213657581E-2</c:v>
                </c:pt>
                <c:pt idx="230">
                  <c:v>-6.7362455675663898E-3</c:v>
                </c:pt>
                <c:pt idx="231">
                  <c:v>-6.2765270570329401E-4</c:v>
                </c:pt>
                <c:pt idx="232">
                  <c:v>9.7661477818054409E-4</c:v>
                </c:pt>
                <c:pt idx="233">
                  <c:v>1.08867936847595E-3</c:v>
                </c:pt>
                <c:pt idx="234">
                  <c:v>2.8188361698085001E-3</c:v>
                </c:pt>
                <c:pt idx="235">
                  <c:v>4.7813760966685303E-3</c:v>
                </c:pt>
                <c:pt idx="236">
                  <c:v>2.1549274054718098E-3</c:v>
                </c:pt>
                <c:pt idx="237">
                  <c:v>-3.7308779314776299E-3</c:v>
                </c:pt>
                <c:pt idx="238">
                  <c:v>-6.63221704419716E-3</c:v>
                </c:pt>
                <c:pt idx="239">
                  <c:v>-3.1494919181744101E-3</c:v>
                </c:pt>
                <c:pt idx="240">
                  <c:v>3.5505521131905999E-3</c:v>
                </c:pt>
                <c:pt idx="241">
                  <c:v>6.9941945576947502E-3</c:v>
                </c:pt>
                <c:pt idx="242">
                  <c:v>4.1654384501948402E-3</c:v>
                </c:pt>
                <c:pt idx="243">
                  <c:v>-2.2848297848813998E-3</c:v>
                </c:pt>
                <c:pt idx="244">
                  <c:v>-6.5221248385914201E-3</c:v>
                </c:pt>
                <c:pt idx="245">
                  <c:v>-8.6492980072516504E-3</c:v>
                </c:pt>
                <c:pt idx="246">
                  <c:v>-1.1641843956614301E-2</c:v>
                </c:pt>
                <c:pt idx="247">
                  <c:v>-1.4521466559875299E-2</c:v>
                </c:pt>
                <c:pt idx="248">
                  <c:v>-1.2215641742125199E-2</c:v>
                </c:pt>
                <c:pt idx="249">
                  <c:v>-1.7620326265457801E-3</c:v>
                </c:pt>
                <c:pt idx="250">
                  <c:v>1.1969018859861401E-2</c:v>
                </c:pt>
                <c:pt idx="251">
                  <c:v>2.03761566137419E-2</c:v>
                </c:pt>
                <c:pt idx="252">
                  <c:v>1.9064366446881399E-2</c:v>
                </c:pt>
                <c:pt idx="253">
                  <c:v>1.0750263870051201E-2</c:v>
                </c:pt>
                <c:pt idx="254">
                  <c:v>1.60160767075827E-3</c:v>
                </c:pt>
                <c:pt idx="255">
                  <c:v>-5.3041719189429997E-3</c:v>
                </c:pt>
                <c:pt idx="256">
                  <c:v>-9.5084983398189896E-3</c:v>
                </c:pt>
                <c:pt idx="257">
                  <c:v>-1.03175033492547E-2</c:v>
                </c:pt>
                <c:pt idx="258">
                  <c:v>-5.2446647618071898E-3</c:v>
                </c:pt>
                <c:pt idx="259">
                  <c:v>2.9882273507039498E-3</c:v>
                </c:pt>
                <c:pt idx="260">
                  <c:v>8.5251976109420296E-3</c:v>
                </c:pt>
                <c:pt idx="261">
                  <c:v>6.6300619013562202E-3</c:v>
                </c:pt>
                <c:pt idx="262">
                  <c:v>7.2280833156599701E-4</c:v>
                </c:pt>
                <c:pt idx="263">
                  <c:v>-3.1874548664339599E-3</c:v>
                </c:pt>
                <c:pt idx="264">
                  <c:v>-1.94179923467743E-3</c:v>
                </c:pt>
                <c:pt idx="265">
                  <c:v>-8.9566206712794597E-4</c:v>
                </c:pt>
                <c:pt idx="266">
                  <c:v>-5.4544611523875E-3</c:v>
                </c:pt>
                <c:pt idx="267">
                  <c:v>-1.2621099872197601E-2</c:v>
                </c:pt>
                <c:pt idx="268">
                  <c:v>-1.3615220753147301E-2</c:v>
                </c:pt>
                <c:pt idx="269">
                  <c:v>-4.9020384399521303E-3</c:v>
                </c:pt>
                <c:pt idx="270">
                  <c:v>5.0944645771935802E-3</c:v>
                </c:pt>
                <c:pt idx="271">
                  <c:v>5.2469604898315201E-3</c:v>
                </c:pt>
                <c:pt idx="272">
                  <c:v>-6.1069531554064204E-3</c:v>
                </c:pt>
                <c:pt idx="273">
                  <c:v>-1.8534193294772801E-2</c:v>
                </c:pt>
                <c:pt idx="274">
                  <c:v>-2.08410265078336E-2</c:v>
                </c:pt>
                <c:pt idx="275">
                  <c:v>-1.2349355220585501E-2</c:v>
                </c:pt>
                <c:pt idx="276">
                  <c:v>-1.0389893615238E-3</c:v>
                </c:pt>
                <c:pt idx="277">
                  <c:v>5.9113386895860102E-3</c:v>
                </c:pt>
                <c:pt idx="278">
                  <c:v>9.6989524490999606E-3</c:v>
                </c:pt>
                <c:pt idx="279">
                  <c:v>1.33767613232527E-2</c:v>
                </c:pt>
                <c:pt idx="280">
                  <c:v>1.50014961472477E-2</c:v>
                </c:pt>
                <c:pt idx="281">
                  <c:v>9.2287649653786906E-3</c:v>
                </c:pt>
                <c:pt idx="282">
                  <c:v>-3.7257420874514799E-3</c:v>
                </c:pt>
                <c:pt idx="283">
                  <c:v>-1.5201595356061101E-2</c:v>
                </c:pt>
                <c:pt idx="284">
                  <c:v>-1.5075717930835E-2</c:v>
                </c:pt>
                <c:pt idx="285">
                  <c:v>-4.1718708750971998E-3</c:v>
                </c:pt>
                <c:pt idx="286">
                  <c:v>7.58332469337346E-3</c:v>
                </c:pt>
                <c:pt idx="287">
                  <c:v>9.8845735311489501E-3</c:v>
                </c:pt>
                <c:pt idx="288">
                  <c:v>3.0154051990028598E-3</c:v>
                </c:pt>
                <c:pt idx="289">
                  <c:v>-4.99613443538069E-3</c:v>
                </c:pt>
                <c:pt idx="290">
                  <c:v>-7.3492569752808103E-3</c:v>
                </c:pt>
                <c:pt idx="291">
                  <c:v>-3.5069498816140102E-3</c:v>
                </c:pt>
                <c:pt idx="292" formatCode="0.00E+00">
                  <c:v>-3.38149300752057E-5</c:v>
                </c:pt>
                <c:pt idx="293">
                  <c:v>-6.4191805950328099E-4</c:v>
                </c:pt>
                <c:pt idx="294">
                  <c:v>-5.0528407456001401E-3</c:v>
                </c:pt>
                <c:pt idx="295">
                  <c:v>-8.23650595334725E-3</c:v>
                </c:pt>
                <c:pt idx="296">
                  <c:v>-6.7287590870390903E-3</c:v>
                </c:pt>
                <c:pt idx="297">
                  <c:v>1.8488220267162499E-4</c:v>
                </c:pt>
                <c:pt idx="298">
                  <c:v>7.6658264222769302E-3</c:v>
                </c:pt>
                <c:pt idx="299">
                  <c:v>8.7912009840617807E-3</c:v>
                </c:pt>
                <c:pt idx="300">
                  <c:v>9.4164590447385103E-4</c:v>
                </c:pt>
                <c:pt idx="301">
                  <c:v>-9.1008361591699803E-3</c:v>
                </c:pt>
                <c:pt idx="302">
                  <c:v>-1.08766429603805E-2</c:v>
                </c:pt>
                <c:pt idx="303">
                  <c:v>-8.3591349951474801E-4</c:v>
                </c:pt>
                <c:pt idx="304">
                  <c:v>1.2659548951452399E-2</c:v>
                </c:pt>
                <c:pt idx="305">
                  <c:v>1.5769989449784201E-2</c:v>
                </c:pt>
                <c:pt idx="306">
                  <c:v>4.0515670303249004E-3</c:v>
                </c:pt>
                <c:pt idx="307">
                  <c:v>-1.2850304204296101E-2</c:v>
                </c:pt>
                <c:pt idx="308">
                  <c:v>-1.99409268467628E-2</c:v>
                </c:pt>
                <c:pt idx="309">
                  <c:v>-1.28739471171401E-2</c:v>
                </c:pt>
                <c:pt idx="310">
                  <c:v>-1.27574342173158E-3</c:v>
                </c:pt>
                <c:pt idx="311">
                  <c:v>4.65191937613273E-3</c:v>
                </c:pt>
                <c:pt idx="312">
                  <c:v>3.87555752375749E-3</c:v>
                </c:pt>
                <c:pt idx="313">
                  <c:v>4.5822297145555304E-3</c:v>
                </c:pt>
                <c:pt idx="314">
                  <c:v>8.8696387188353498E-3</c:v>
                </c:pt>
                <c:pt idx="315">
                  <c:v>9.4898191749204306E-3</c:v>
                </c:pt>
                <c:pt idx="316">
                  <c:v>-7.7618806068991005E-4</c:v>
                </c:pt>
                <c:pt idx="317">
                  <c:v>-1.6222038583694299E-2</c:v>
                </c:pt>
                <c:pt idx="318">
                  <c:v>-2.1846587001931199E-2</c:v>
                </c:pt>
                <c:pt idx="319">
                  <c:v>-1.02954284520945E-2</c:v>
                </c:pt>
                <c:pt idx="320">
                  <c:v>9.0074465908897804E-3</c:v>
                </c:pt>
                <c:pt idx="321">
                  <c:v>1.9396720560582701E-2</c:v>
                </c:pt>
                <c:pt idx="322">
                  <c:v>1.29367246853707E-2</c:v>
                </c:pt>
                <c:pt idx="323" formatCode="0.00E+00">
                  <c:v>5.0871642068176099E-7</c:v>
                </c:pt>
                <c:pt idx="324">
                  <c:v>-6.3813764444967096E-3</c:v>
                </c:pt>
                <c:pt idx="325">
                  <c:v>-2.21271201380141E-3</c:v>
                </c:pt>
                <c:pt idx="326">
                  <c:v>3.7640334580598201E-3</c:v>
                </c:pt>
                <c:pt idx="327">
                  <c:v>3.5674481281290698E-3</c:v>
                </c:pt>
                <c:pt idx="328">
                  <c:v>-2.7424794606036198E-3</c:v>
                </c:pt>
                <c:pt idx="329">
                  <c:v>-8.9731501109467406E-3</c:v>
                </c:pt>
                <c:pt idx="330">
                  <c:v>-9.0526535113948994E-3</c:v>
                </c:pt>
                <c:pt idx="331">
                  <c:v>-3.3223391634369099E-3</c:v>
                </c:pt>
                <c:pt idx="332">
                  <c:v>6.2182372969940402E-3</c:v>
                </c:pt>
                <c:pt idx="333">
                  <c:v>1.4660242753402299E-2</c:v>
                </c:pt>
                <c:pt idx="334">
                  <c:v>1.7063842269263701E-2</c:v>
                </c:pt>
                <c:pt idx="335">
                  <c:v>8.8540829533633493E-3</c:v>
                </c:pt>
                <c:pt idx="336">
                  <c:v>-5.0216090735967899E-3</c:v>
                </c:pt>
                <c:pt idx="337" formatCode="0.00E+00">
                  <c:v>-1.4135564677054201E-2</c:v>
                </c:pt>
                <c:pt idx="338">
                  <c:v>-9.4807331425950207E-3</c:v>
                </c:pt>
                <c:pt idx="339">
                  <c:v>5.5686860387719802E-3</c:v>
                </c:pt>
                <c:pt idx="340">
                  <c:v>1.66180172340065E-2</c:v>
                </c:pt>
                <c:pt idx="341" formatCode="0.00E+00">
                  <c:v>1.2435137841091201E-2</c:v>
                </c:pt>
                <c:pt idx="342">
                  <c:v>-1.88011346680669E-3</c:v>
                </c:pt>
                <c:pt idx="343">
                  <c:v>-9.6153702813105806E-3</c:v>
                </c:pt>
                <c:pt idx="344">
                  <c:v>-2.6370472836873102E-3</c:v>
                </c:pt>
                <c:pt idx="345">
                  <c:v>1.00868719146827E-2</c:v>
                </c:pt>
                <c:pt idx="346">
                  <c:v>1.24559604646439E-2</c:v>
                </c:pt>
                <c:pt idx="347">
                  <c:v>8.2965992751573897E-4</c:v>
                </c:pt>
                <c:pt idx="348">
                  <c:v>-1.16991367165384E-2</c:v>
                </c:pt>
                <c:pt idx="349">
                  <c:v>-1.05787638490064E-2</c:v>
                </c:pt>
                <c:pt idx="350">
                  <c:v>2.9894987808192401E-3</c:v>
                </c:pt>
                <c:pt idx="351">
                  <c:v>1.6144011642952798E-2</c:v>
                </c:pt>
                <c:pt idx="352">
                  <c:v>1.71384441918166E-2</c:v>
                </c:pt>
                <c:pt idx="353">
                  <c:v>9.0887633671665104E-3</c:v>
                </c:pt>
                <c:pt idx="354">
                  <c:v>2.6815637091822499E-3</c:v>
                </c:pt>
                <c:pt idx="355">
                  <c:v>3.7410076352925301E-3</c:v>
                </c:pt>
                <c:pt idx="356">
                  <c:v>5.2583546191879004E-3</c:v>
                </c:pt>
                <c:pt idx="357">
                  <c:v>2.8054729026911801E-4</c:v>
                </c:pt>
                <c:pt idx="358">
                  <c:v>-9.11628354105588E-3</c:v>
                </c:pt>
                <c:pt idx="359">
                  <c:v>-1.41962963861181E-2</c:v>
                </c:pt>
                <c:pt idx="360">
                  <c:v>-8.1271587266164898E-3</c:v>
                </c:pt>
                <c:pt idx="361">
                  <c:v>5.2229530295345604E-3</c:v>
                </c:pt>
                <c:pt idx="362">
                  <c:v>1.52555394384929E-2</c:v>
                </c:pt>
                <c:pt idx="363">
                  <c:v>1.37234602460271E-2</c:v>
                </c:pt>
                <c:pt idx="364">
                  <c:v>3.43422815942578E-3</c:v>
                </c:pt>
                <c:pt idx="365">
                  <c:v>-7.6721695425799302E-3</c:v>
                </c:pt>
                <c:pt idx="366">
                  <c:v>-1.23998896790716E-2</c:v>
                </c:pt>
                <c:pt idx="367">
                  <c:v>-1.14756816088257E-2</c:v>
                </c:pt>
                <c:pt idx="368">
                  <c:v>-8.2056899261955096E-3</c:v>
                </c:pt>
                <c:pt idx="369">
                  <c:v>-7.2183160429083503E-3</c:v>
                </c:pt>
                <c:pt idx="370">
                  <c:v>-5.61862321615666E-3</c:v>
                </c:pt>
                <c:pt idx="371">
                  <c:v>-1.5979969143410601E-3</c:v>
                </c:pt>
                <c:pt idx="372">
                  <c:v>5.5386371478211198E-3</c:v>
                </c:pt>
                <c:pt idx="373">
                  <c:v>1.0347689587932E-2</c:v>
                </c:pt>
                <c:pt idx="374">
                  <c:v>1.0820511987237999E-2</c:v>
                </c:pt>
                <c:pt idx="375">
                  <c:v>8.6894614837093008E-3</c:v>
                </c:pt>
                <c:pt idx="376">
                  <c:v>1.1395813820322301E-2</c:v>
                </c:pt>
                <c:pt idx="377">
                  <c:v>2.0119822734363801E-2</c:v>
                </c:pt>
                <c:pt idx="378">
                  <c:v>2.73247635605849E-2</c:v>
                </c:pt>
                <c:pt idx="379">
                  <c:v>1.9934231297644298E-2</c:v>
                </c:pt>
                <c:pt idx="380" formatCode="0.00E+00">
                  <c:v>-9.9673093022794795E-5</c:v>
                </c:pt>
                <c:pt idx="381">
                  <c:v>-1.7404888416114501E-2</c:v>
                </c:pt>
                <c:pt idx="382">
                  <c:v>-1.49464547175588E-2</c:v>
                </c:pt>
                <c:pt idx="383">
                  <c:v>5.7613525503762697E-3</c:v>
                </c:pt>
                <c:pt idx="384">
                  <c:v>2.5186038540548201E-2</c:v>
                </c:pt>
                <c:pt idx="385">
                  <c:v>2.17089758686764E-2</c:v>
                </c:pt>
                <c:pt idx="386">
                  <c:v>-4.49425419187014E-3</c:v>
                </c:pt>
                <c:pt idx="387">
                  <c:v>-3.2911124001304803E-2</c:v>
                </c:pt>
                <c:pt idx="388">
                  <c:v>-4.1718017706320602E-2</c:v>
                </c:pt>
                <c:pt idx="389">
                  <c:v>-2.7657688779055799E-2</c:v>
                </c:pt>
                <c:pt idx="390">
                  <c:v>-4.2313287101959198E-3</c:v>
                </c:pt>
                <c:pt idx="391">
                  <c:v>1.2786873016862601E-2</c:v>
                </c:pt>
                <c:pt idx="392">
                  <c:v>1.8286796942393199E-2</c:v>
                </c:pt>
                <c:pt idx="393">
                  <c:v>1.7095483317317701E-2</c:v>
                </c:pt>
                <c:pt idx="394">
                  <c:v>1.43819190230687E-2</c:v>
                </c:pt>
                <c:pt idx="395">
                  <c:v>1.0394654448965399E-2</c:v>
                </c:pt>
                <c:pt idx="396">
                  <c:v>4.69638291657199E-3</c:v>
                </c:pt>
                <c:pt idx="397">
                  <c:v>-3.2625598999352799E-3</c:v>
                </c:pt>
                <c:pt idx="398">
                  <c:v>-1.00332499889408E-2</c:v>
                </c:pt>
                <c:pt idx="399">
                  <c:v>-1.39140057304222E-2</c:v>
                </c:pt>
                <c:pt idx="400">
                  <c:v>-1.3273522554565501E-2</c:v>
                </c:pt>
                <c:pt idx="401">
                  <c:v>-8.6024443132541803E-3</c:v>
                </c:pt>
                <c:pt idx="402">
                  <c:v>-1.5636099107100301E-3</c:v>
                </c:pt>
                <c:pt idx="403">
                  <c:v>5.2251365836785699E-3</c:v>
                </c:pt>
                <c:pt idx="404">
                  <c:v>7.8827983147858605E-3</c:v>
                </c:pt>
                <c:pt idx="405">
                  <c:v>6.4208868889034298E-3</c:v>
                </c:pt>
                <c:pt idx="406">
                  <c:v>2.8990435536083098E-3</c:v>
                </c:pt>
                <c:pt idx="407">
                  <c:v>1.89540382757586E-3</c:v>
                </c:pt>
                <c:pt idx="408">
                  <c:v>2.16961037670837E-3</c:v>
                </c:pt>
                <c:pt idx="409">
                  <c:v>1.4312163870714501E-3</c:v>
                </c:pt>
                <c:pt idx="410">
                  <c:v>-2.15178989787155E-3</c:v>
                </c:pt>
                <c:pt idx="411">
                  <c:v>-5.2881815994490697E-3</c:v>
                </c:pt>
                <c:pt idx="412">
                  <c:v>-3.5292970375231502E-3</c:v>
                </c:pt>
                <c:pt idx="413">
                  <c:v>3.6954091253850198E-3</c:v>
                </c:pt>
                <c:pt idx="414">
                  <c:v>1.23740284304391E-2</c:v>
                </c:pt>
                <c:pt idx="415">
                  <c:v>1.6066561605168599E-2</c:v>
                </c:pt>
                <c:pt idx="416">
                  <c:v>1.30059572475842E-2</c:v>
                </c:pt>
                <c:pt idx="417">
                  <c:v>6.39819994538507E-3</c:v>
                </c:pt>
                <c:pt idx="418">
                  <c:v>8.1432392572756702E-4</c:v>
                </c:pt>
                <c:pt idx="419">
                  <c:v>-7.43557728809021E-4</c:v>
                </c:pt>
                <c:pt idx="420">
                  <c:v>6.6552746762187304E-4</c:v>
                </c:pt>
                <c:pt idx="421">
                  <c:v>2.19906631411295E-3</c:v>
                </c:pt>
                <c:pt idx="422">
                  <c:v>1.3067075471576601E-4</c:v>
                </c:pt>
                <c:pt idx="423">
                  <c:v>-5.23521617578306E-3</c:v>
                </c:pt>
                <c:pt idx="424">
                  <c:v>-9.3566172558364608E-3</c:v>
                </c:pt>
                <c:pt idx="425">
                  <c:v>-9.6765904262079098E-3</c:v>
                </c:pt>
                <c:pt idx="426">
                  <c:v>-4.4281948593174799E-3</c:v>
                </c:pt>
                <c:pt idx="427">
                  <c:v>8.9827837023068202E-4</c:v>
                </c:pt>
                <c:pt idx="428">
                  <c:v>2.7409323554787998E-3</c:v>
                </c:pt>
                <c:pt idx="429">
                  <c:v>4.37716665603887E-4</c:v>
                </c:pt>
                <c:pt idx="430">
                  <c:v>2.3409844111306E-3</c:v>
                </c:pt>
                <c:pt idx="431">
                  <c:v>1.09208073226662E-2</c:v>
                </c:pt>
                <c:pt idx="432">
                  <c:v>2.0691288983985399E-2</c:v>
                </c:pt>
                <c:pt idx="433">
                  <c:v>2.1408381095155801E-2</c:v>
                </c:pt>
                <c:pt idx="434">
                  <c:v>8.35000881108427E-3</c:v>
                </c:pt>
                <c:pt idx="435">
                  <c:v>-8.5610779934561197E-3</c:v>
                </c:pt>
                <c:pt idx="436">
                  <c:v>-1.49894328102295E-2</c:v>
                </c:pt>
                <c:pt idx="437">
                  <c:v>-5.82384353932502E-3</c:v>
                </c:pt>
                <c:pt idx="438">
                  <c:v>6.4682521792396204E-3</c:v>
                </c:pt>
                <c:pt idx="439">
                  <c:v>6.3784268755533403E-3</c:v>
                </c:pt>
                <c:pt idx="440">
                  <c:v>-7.8972898380691003E-3</c:v>
                </c:pt>
                <c:pt idx="441">
                  <c:v>-2.2942953726844299E-2</c:v>
                </c:pt>
                <c:pt idx="442">
                  <c:v>-2.3562670455152101E-2</c:v>
                </c:pt>
                <c:pt idx="443">
                  <c:v>-1.05855191750428E-2</c:v>
                </c:pt>
                <c:pt idx="444">
                  <c:v>2.3470982465822001E-3</c:v>
                </c:pt>
                <c:pt idx="445">
                  <c:v>4.2970594149075603E-3</c:v>
                </c:pt>
                <c:pt idx="446">
                  <c:v>-1.02196511260921E-3</c:v>
                </c:pt>
                <c:pt idx="447">
                  <c:v>-3.4570726456776201E-3</c:v>
                </c:pt>
                <c:pt idx="448">
                  <c:v>1.70804474934023E-4</c:v>
                </c:pt>
                <c:pt idx="449">
                  <c:v>1.76078374577966E-3</c:v>
                </c:pt>
                <c:pt idx="450">
                  <c:v>-4.5834901248396698E-3</c:v>
                </c:pt>
                <c:pt idx="451">
                  <c:v>-1.31327270150105E-2</c:v>
                </c:pt>
                <c:pt idx="452">
                  <c:v>-1.25793270632025E-2</c:v>
                </c:pt>
                <c:pt idx="453">
                  <c:v>-1.22196321826723E-3</c:v>
                </c:pt>
                <c:pt idx="454">
                  <c:v>1.0326823427664901E-2</c:v>
                </c:pt>
                <c:pt idx="455">
                  <c:v>1.08554651786202E-2</c:v>
                </c:pt>
                <c:pt idx="456">
                  <c:v>3.1397441893484899E-3</c:v>
                </c:pt>
                <c:pt idx="457">
                  <c:v>1.12255458552651E-4</c:v>
                </c:pt>
                <c:pt idx="458">
                  <c:v>8.8826519107570705E-3</c:v>
                </c:pt>
                <c:pt idx="459">
                  <c:v>1.9894100703716201E-2</c:v>
                </c:pt>
                <c:pt idx="460">
                  <c:v>2.0021965736815001E-2</c:v>
                </c:pt>
                <c:pt idx="461">
                  <c:v>7.3371188785871302E-3</c:v>
                </c:pt>
                <c:pt idx="462">
                  <c:v>-5.7552044698321097E-3</c:v>
                </c:pt>
                <c:pt idx="463">
                  <c:v>-6.9965597152948896E-3</c:v>
                </c:pt>
                <c:pt idx="464">
                  <c:v>1.8743437316646901E-3</c:v>
                </c:pt>
                <c:pt idx="465">
                  <c:v>9.2004878135125406E-3</c:v>
                </c:pt>
                <c:pt idx="466">
                  <c:v>7.1946273510259404E-3</c:v>
                </c:pt>
                <c:pt idx="467">
                  <c:v>1.07638424966851E-4</c:v>
                </c:pt>
                <c:pt idx="468">
                  <c:v>-3.85817134130175E-3</c:v>
                </c:pt>
                <c:pt idx="469">
                  <c:v>-2.81792605937991E-3</c:v>
                </c:pt>
                <c:pt idx="470">
                  <c:v>-5.4682729789835404E-4</c:v>
                </c:pt>
                <c:pt idx="471">
                  <c:v>7.0103421608147304E-4</c:v>
                </c:pt>
                <c:pt idx="472">
                  <c:v>3.5132774817377998E-3</c:v>
                </c:pt>
                <c:pt idx="473">
                  <c:v>9.53291656782548E-3</c:v>
                </c:pt>
                <c:pt idx="474">
                  <c:v>1.49097910804416E-2</c:v>
                </c:pt>
                <c:pt idx="475">
                  <c:v>1.4773663021470601E-2</c:v>
                </c:pt>
                <c:pt idx="476">
                  <c:v>9.9374677243890801E-3</c:v>
                </c:pt>
                <c:pt idx="477">
                  <c:v>6.4620003971735396E-3</c:v>
                </c:pt>
                <c:pt idx="478">
                  <c:v>8.5002003243224208E-3</c:v>
                </c:pt>
                <c:pt idx="479">
                  <c:v>1.20158294642625E-2</c:v>
                </c:pt>
                <c:pt idx="480">
                  <c:v>1.1451950841393299E-2</c:v>
                </c:pt>
                <c:pt idx="481">
                  <c:v>6.43462735787006E-3</c:v>
                </c:pt>
                <c:pt idx="482">
                  <c:v>2.6089434284835198E-3</c:v>
                </c:pt>
                <c:pt idx="483">
                  <c:v>2.62622228456915E-3</c:v>
                </c:pt>
                <c:pt idx="484">
                  <c:v>1.4647920159735E-3</c:v>
                </c:pt>
                <c:pt idx="485">
                  <c:v>-4.7406380270116804E-3</c:v>
                </c:pt>
                <c:pt idx="486">
                  <c:v>-1.2272567529052999E-2</c:v>
                </c:pt>
                <c:pt idx="487">
                  <c:v>-1.09718762668414E-2</c:v>
                </c:pt>
                <c:pt idx="488">
                  <c:v>2.0704726537720199E-3</c:v>
                </c:pt>
                <c:pt idx="489">
                  <c:v>1.6452316454632201E-2</c:v>
                </c:pt>
                <c:pt idx="490">
                  <c:v>1.80915113220818E-2</c:v>
                </c:pt>
                <c:pt idx="491">
                  <c:v>5.2187670988740296E-3</c:v>
                </c:pt>
                <c:pt idx="492">
                  <c:v>-9.5553704500437597E-3</c:v>
                </c:pt>
                <c:pt idx="493">
                  <c:v>-1.14031617444986E-2</c:v>
                </c:pt>
                <c:pt idx="494">
                  <c:v>-8.44556236191829E-4</c:v>
                </c:pt>
                <c:pt idx="495">
                  <c:v>9.3345536624351091E-3</c:v>
                </c:pt>
                <c:pt idx="496">
                  <c:v>7.35308977604931E-3</c:v>
                </c:pt>
                <c:pt idx="497">
                  <c:v>-3.1616964436357101E-3</c:v>
                </c:pt>
                <c:pt idx="498">
                  <c:v>-1.0693754189705499E-2</c:v>
                </c:pt>
                <c:pt idx="499">
                  <c:v>-8.3219458391732195E-3</c:v>
                </c:pt>
                <c:pt idx="500">
                  <c:v>-9.2346341040097299E-4</c:v>
                </c:pt>
                <c:pt idx="501">
                  <c:v>2.1336115134987302E-3</c:v>
                </c:pt>
                <c:pt idx="502">
                  <c:v>-1.42832041681025E-3</c:v>
                </c:pt>
                <c:pt idx="503">
                  <c:v>-5.8118346649215103E-3</c:v>
                </c:pt>
                <c:pt idx="504">
                  <c:v>-4.8004545328745804E-3</c:v>
                </c:pt>
                <c:pt idx="505">
                  <c:v>9.7386124099348896E-4</c:v>
                </c:pt>
                <c:pt idx="506">
                  <c:v>5.0296634489855304E-3</c:v>
                </c:pt>
                <c:pt idx="507">
                  <c:v>3.2288798154408199E-3</c:v>
                </c:pt>
                <c:pt idx="508">
                  <c:v>-2.47591237511707E-3</c:v>
                </c:pt>
                <c:pt idx="509">
                  <c:v>-5.9970117734356697E-3</c:v>
                </c:pt>
                <c:pt idx="510">
                  <c:v>-5.0987574421182003E-3</c:v>
                </c:pt>
                <c:pt idx="511">
                  <c:v>-1.8933555002092601E-3</c:v>
                </c:pt>
                <c:pt idx="512">
                  <c:v>-1.1211528593496601E-3</c:v>
                </c:pt>
                <c:pt idx="513">
                  <c:v>-3.15231067939264E-3</c:v>
                </c:pt>
                <c:pt idx="514">
                  <c:v>-3.8810052735258598E-3</c:v>
                </c:pt>
                <c:pt idx="515">
                  <c:v>2.39789227480716E-4</c:v>
                </c:pt>
                <c:pt idx="516">
                  <c:v>6.3748824192328604E-3</c:v>
                </c:pt>
                <c:pt idx="517">
                  <c:v>7.6524357761181099E-3</c:v>
                </c:pt>
                <c:pt idx="518">
                  <c:v>3.0657491019840601E-4</c:v>
                </c:pt>
                <c:pt idx="519">
                  <c:v>-1.00803701445743E-2</c:v>
                </c:pt>
                <c:pt idx="520">
                  <c:v>-1.19015563352986E-2</c:v>
                </c:pt>
                <c:pt idx="521">
                  <c:v>1.8865340016640099E-4</c:v>
                </c:pt>
                <c:pt idx="522">
                  <c:v>1.8145226483114101E-2</c:v>
                </c:pt>
                <c:pt idx="523">
                  <c:v>2.6722961671229801E-2</c:v>
                </c:pt>
                <c:pt idx="524">
                  <c:v>1.85425901724263E-2</c:v>
                </c:pt>
                <c:pt idx="525">
                  <c:v>1.96022325845196E-3</c:v>
                </c:pt>
                <c:pt idx="526">
                  <c:v>-7.9755636209372996E-3</c:v>
                </c:pt>
                <c:pt idx="527">
                  <c:v>-4.3017946847219296E-3</c:v>
                </c:pt>
                <c:pt idx="528">
                  <c:v>4.4476614962747404E-3</c:v>
                </c:pt>
                <c:pt idx="529">
                  <c:v>5.2772962592803497E-3</c:v>
                </c:pt>
                <c:pt idx="530">
                  <c:v>-5.0896962964212603E-3</c:v>
                </c:pt>
                <c:pt idx="531">
                  <c:v>-1.6011593787640301E-2</c:v>
                </c:pt>
                <c:pt idx="532">
                  <c:v>-1.53125763181039E-2</c:v>
                </c:pt>
                <c:pt idx="533">
                  <c:v>-2.7880458736072701E-3</c:v>
                </c:pt>
                <c:pt idx="534">
                  <c:v>1.0273108081608501E-2</c:v>
                </c:pt>
                <c:pt idx="535">
                  <c:v>1.2891249260962001E-2</c:v>
                </c:pt>
                <c:pt idx="536">
                  <c:v>5.0346778524132801E-3</c:v>
                </c:pt>
                <c:pt idx="537">
                  <c:v>-4.1637036956586604E-3</c:v>
                </c:pt>
                <c:pt idx="538">
                  <c:v>-5.0462571208464901E-3</c:v>
                </c:pt>
                <c:pt idx="539">
                  <c:v>2.08474891582534E-3</c:v>
                </c:pt>
                <c:pt idx="540">
                  <c:v>9.9978733480871208E-3</c:v>
                </c:pt>
                <c:pt idx="541">
                  <c:v>1.05094715607812E-2</c:v>
                </c:pt>
                <c:pt idx="542">
                  <c:v>2.9822473329728198E-3</c:v>
                </c:pt>
                <c:pt idx="543">
                  <c:v>-6.7640200802822504E-3</c:v>
                </c:pt>
                <c:pt idx="544">
                  <c:v>-9.52966226071204E-3</c:v>
                </c:pt>
                <c:pt idx="545">
                  <c:v>-1.5831028429639799E-3</c:v>
                </c:pt>
                <c:pt idx="546">
                  <c:v>1.10583822141986E-2</c:v>
                </c:pt>
                <c:pt idx="547">
                  <c:v>1.6905130904687898E-2</c:v>
                </c:pt>
                <c:pt idx="548">
                  <c:v>9.5961300231958493E-3</c:v>
                </c:pt>
                <c:pt idx="549">
                  <c:v>-4.7633978089743597E-3</c:v>
                </c:pt>
                <c:pt idx="550">
                  <c:v>-1.2638197408995199E-2</c:v>
                </c:pt>
                <c:pt idx="551">
                  <c:v>-5.45973328496483E-3</c:v>
                </c:pt>
                <c:pt idx="552">
                  <c:v>1.01489210153408E-2</c:v>
                </c:pt>
                <c:pt idx="553">
                  <c:v>1.8534242477760199E-2</c:v>
                </c:pt>
                <c:pt idx="554">
                  <c:v>1.16221755065506E-2</c:v>
                </c:pt>
                <c:pt idx="555">
                  <c:v>-3.3335395436532699E-3</c:v>
                </c:pt>
                <c:pt idx="556">
                  <c:v>-1.0228585719983601E-2</c:v>
                </c:pt>
                <c:pt idx="557">
                  <c:v>-3.9978664948441102E-3</c:v>
                </c:pt>
                <c:pt idx="558">
                  <c:v>6.48109281599594E-3</c:v>
                </c:pt>
                <c:pt idx="559">
                  <c:v>6.90484968022065E-3</c:v>
                </c:pt>
                <c:pt idx="560">
                  <c:v>-3.1245899477672701E-3</c:v>
                </c:pt>
                <c:pt idx="561">
                  <c:v>-1.2352040224328601E-2</c:v>
                </c:pt>
                <c:pt idx="562">
                  <c:v>-8.7165404763917195E-3</c:v>
                </c:pt>
                <c:pt idx="563">
                  <c:v>4.7209957715497099E-3</c:v>
                </c:pt>
                <c:pt idx="564">
                  <c:v>1.5710128067528299E-2</c:v>
                </c:pt>
                <c:pt idx="565">
                  <c:v>1.4522026199647001E-2</c:v>
                </c:pt>
                <c:pt idx="566">
                  <c:v>6.6320678835621897E-3</c:v>
                </c:pt>
                <c:pt idx="567">
                  <c:v>9.1557106344608899E-4</c:v>
                </c:pt>
                <c:pt idx="568">
                  <c:v>1.19408594596636E-3</c:v>
                </c:pt>
                <c:pt idx="569">
                  <c:v>1.9762773772355898E-3</c:v>
                </c:pt>
                <c:pt idx="570">
                  <c:v>-1.10650493281929E-3</c:v>
                </c:pt>
                <c:pt idx="571">
                  <c:v>-6.2412449539317703E-3</c:v>
                </c:pt>
                <c:pt idx="572">
                  <c:v>-7.4378749615609798E-3</c:v>
                </c:pt>
                <c:pt idx="573">
                  <c:v>-3.3381872288300099E-3</c:v>
                </c:pt>
                <c:pt idx="574">
                  <c:v>5.5855807607619896E-4</c:v>
                </c:pt>
                <c:pt idx="575">
                  <c:v>3.5508113309641902E-4</c:v>
                </c:pt>
                <c:pt idx="576">
                  <c:v>-1.3753199857286899E-3</c:v>
                </c:pt>
                <c:pt idx="577">
                  <c:v>1.1190491371225299E-3</c:v>
                </c:pt>
                <c:pt idx="578">
                  <c:v>7.1303708075115399E-3</c:v>
                </c:pt>
                <c:pt idx="579">
                  <c:v>1.06451433947287E-2</c:v>
                </c:pt>
                <c:pt idx="580">
                  <c:v>6.19774672647038E-3</c:v>
                </c:pt>
                <c:pt idx="581">
                  <c:v>-1.3260809605890899E-3</c:v>
                </c:pt>
                <c:pt idx="582">
                  <c:v>-2.39319893712314E-3</c:v>
                </c:pt>
                <c:pt idx="583">
                  <c:v>5.7446871003099496E-3</c:v>
                </c:pt>
                <c:pt idx="584">
                  <c:v>1.35212159306377E-2</c:v>
                </c:pt>
                <c:pt idx="585">
                  <c:v>1.09004279785832E-2</c:v>
                </c:pt>
                <c:pt idx="586">
                  <c:v>-2.6845482873863701E-3</c:v>
                </c:pt>
                <c:pt idx="587">
                  <c:v>-1.56273447758387E-2</c:v>
                </c:pt>
                <c:pt idx="588">
                  <c:v>-1.7505501023760198E-2</c:v>
                </c:pt>
                <c:pt idx="589">
                  <c:v>-9.1108066162916591E-3</c:v>
                </c:pt>
                <c:pt idx="590">
                  <c:v>-1.16276405194172E-3</c:v>
                </c:pt>
                <c:pt idx="591" formatCode="0.00E+00">
                  <c:v>3.1652354496043198E-5</c:v>
                </c:pt>
                <c:pt idx="592">
                  <c:v>-2.7773137333618799E-3</c:v>
                </c:pt>
                <c:pt idx="593">
                  <c:v>-2.74013554894773E-3</c:v>
                </c:pt>
                <c:pt idx="594">
                  <c:v>2.4608113487093902E-3</c:v>
                </c:pt>
                <c:pt idx="595">
                  <c:v>8.2938757265267407E-3</c:v>
                </c:pt>
                <c:pt idx="596">
                  <c:v>9.7442237684578596E-3</c:v>
                </c:pt>
                <c:pt idx="597">
                  <c:v>5.8056226727197296E-3</c:v>
                </c:pt>
                <c:pt idx="598">
                  <c:v>-6.8336274252929399E-4</c:v>
                </c:pt>
                <c:pt idx="599">
                  <c:v>-6.9983644986327297E-3</c:v>
                </c:pt>
                <c:pt idx="600">
                  <c:v>-1.1279426106242199E-2</c:v>
                </c:pt>
                <c:pt idx="601">
                  <c:v>-1.11205216100447E-2</c:v>
                </c:pt>
                <c:pt idx="602">
                  <c:v>-4.9948914683519098E-3</c:v>
                </c:pt>
                <c:pt idx="603">
                  <c:v>3.5209717936411601E-3</c:v>
                </c:pt>
                <c:pt idx="604">
                  <c:v>5.8639416314123704E-3</c:v>
                </c:pt>
                <c:pt idx="605">
                  <c:v>-1.98622061481741E-3</c:v>
                </c:pt>
                <c:pt idx="606">
                  <c:v>-1.3629454075316599E-2</c:v>
                </c:pt>
                <c:pt idx="607">
                  <c:v>-1.7543448098485299E-2</c:v>
                </c:pt>
                <c:pt idx="608">
                  <c:v>-7.5487669247602399E-3</c:v>
                </c:pt>
                <c:pt idx="609">
                  <c:v>9.6168141700787493E-3</c:v>
                </c:pt>
                <c:pt idx="610">
                  <c:v>2.0066317671054799E-2</c:v>
                </c:pt>
                <c:pt idx="611">
                  <c:v>1.7227937878097399E-2</c:v>
                </c:pt>
                <c:pt idx="612">
                  <c:v>7.03797215667236E-3</c:v>
                </c:pt>
                <c:pt idx="613">
                  <c:v>-1.55756200985753E-4</c:v>
                </c:pt>
                <c:pt idx="614">
                  <c:v>-1.38882733923499E-3</c:v>
                </c:pt>
                <c:pt idx="615">
                  <c:v>1.6134476200808199E-4</c:v>
                </c:pt>
                <c:pt idx="616">
                  <c:v>5.7365614943126995E-4</c:v>
                </c:pt>
                <c:pt idx="617">
                  <c:v>-1.8150407272539599E-4</c:v>
                </c:pt>
                <c:pt idx="618" formatCode="0.00E+00">
                  <c:v>5.0971762900286202E-5</c:v>
                </c:pt>
                <c:pt idx="619">
                  <c:v>7.9124196060761898E-4</c:v>
                </c:pt>
                <c:pt idx="620" formatCode="0.00E+00">
                  <c:v>9.7675281320786005E-5</c:v>
                </c:pt>
                <c:pt idx="621">
                  <c:v>-2.63863259695137E-3</c:v>
                </c:pt>
                <c:pt idx="622">
                  <c:v>-4.6735166816591397E-3</c:v>
                </c:pt>
                <c:pt idx="623">
                  <c:v>-5.3545818588052697E-3</c:v>
                </c:pt>
                <c:pt idx="624">
                  <c:v>-5.5184302336162196E-3</c:v>
                </c:pt>
                <c:pt idx="625">
                  <c:v>-6.2586914793052503E-3</c:v>
                </c:pt>
                <c:pt idx="626">
                  <c:v>-4.8296774227287202E-3</c:v>
                </c:pt>
                <c:pt idx="627">
                  <c:v>1.4419153971766199E-3</c:v>
                </c:pt>
                <c:pt idx="628">
                  <c:v>1.1758863599310099E-2</c:v>
                </c:pt>
                <c:pt idx="629">
                  <c:v>1.8015172998424499E-2</c:v>
                </c:pt>
                <c:pt idx="630">
                  <c:v>1.4603357249068499E-2</c:v>
                </c:pt>
                <c:pt idx="631">
                  <c:v>3.2984696486943999E-3</c:v>
                </c:pt>
                <c:pt idx="632">
                  <c:v>-6.5276061144119504E-3</c:v>
                </c:pt>
                <c:pt idx="633">
                  <c:v>-7.8328440189137302E-3</c:v>
                </c:pt>
                <c:pt idx="634">
                  <c:v>-1.2199421993449001E-3</c:v>
                </c:pt>
                <c:pt idx="635">
                  <c:v>6.2994150384375197E-3</c:v>
                </c:pt>
                <c:pt idx="636">
                  <c:v>8.4405126461238999E-3</c:v>
                </c:pt>
                <c:pt idx="637">
                  <c:v>4.9805863268446897E-3</c:v>
                </c:pt>
                <c:pt idx="638">
                  <c:v>-4.09219126679234E-4</c:v>
                </c:pt>
                <c:pt idx="639">
                  <c:v>-3.2113743567011199E-3</c:v>
                </c:pt>
                <c:pt idx="640">
                  <c:v>-2.2531127483179799E-3</c:v>
                </c:pt>
                <c:pt idx="641">
                  <c:v>7.4565302163185005E-4</c:v>
                </c:pt>
                <c:pt idx="642">
                  <c:v>1.7954319582735899E-3</c:v>
                </c:pt>
                <c:pt idx="643">
                  <c:v>-1.27783499094E-3</c:v>
                </c:pt>
                <c:pt idx="644">
                  <c:v>-6.2459122055171599E-3</c:v>
                </c:pt>
                <c:pt idx="645">
                  <c:v>-7.03234215525837E-3</c:v>
                </c:pt>
                <c:pt idx="646">
                  <c:v>3.2906760377852799E-4</c:v>
                </c:pt>
                <c:pt idx="647">
                  <c:v>1.1813252741333199E-2</c:v>
                </c:pt>
                <c:pt idx="648">
                  <c:v>1.9256976999951499E-2</c:v>
                </c:pt>
                <c:pt idx="649">
                  <c:v>1.5766454974371898E-2</c:v>
                </c:pt>
                <c:pt idx="650">
                  <c:v>3.7015962194452E-3</c:v>
                </c:pt>
                <c:pt idx="651">
                  <c:v>-8.0378054921047496E-3</c:v>
                </c:pt>
                <c:pt idx="652">
                  <c:v>-1.1370487665949299E-2</c:v>
                </c:pt>
                <c:pt idx="653">
                  <c:v>-6.9458645926874204E-3</c:v>
                </c:pt>
                <c:pt idx="654" formatCode="0.00E+00">
                  <c:v>-6.4144042704785799E-6</c:v>
                </c:pt>
                <c:pt idx="655">
                  <c:v>3.49420230105107E-3</c:v>
                </c:pt>
                <c:pt idx="656">
                  <c:v>1.4313239464309401E-3</c:v>
                </c:pt>
                <c:pt idx="657">
                  <c:v>-3.9503606830484398E-3</c:v>
                </c:pt>
                <c:pt idx="658">
                  <c:v>-7.4119651261999103E-3</c:v>
                </c:pt>
                <c:pt idx="659">
                  <c:v>-5.6355601768684899E-3</c:v>
                </c:pt>
                <c:pt idx="660">
                  <c:v>9.5597792985883305E-4</c:v>
                </c:pt>
                <c:pt idx="661">
                  <c:v>6.8787976485982401E-3</c:v>
                </c:pt>
                <c:pt idx="662">
                  <c:v>6.9291142055824097E-3</c:v>
                </c:pt>
                <c:pt idx="663">
                  <c:v>1.4737225289500101E-3</c:v>
                </c:pt>
                <c:pt idx="664">
                  <c:v>-1.6436328114657901E-3</c:v>
                </c:pt>
                <c:pt idx="665">
                  <c:v>2.2106963638902602E-3</c:v>
                </c:pt>
                <c:pt idx="666">
                  <c:v>9.7034653366222592E-3</c:v>
                </c:pt>
                <c:pt idx="667">
                  <c:v>9.2360592147341294E-3</c:v>
                </c:pt>
                <c:pt idx="668">
                  <c:v>-3.9094071858237298E-3</c:v>
                </c:pt>
                <c:pt idx="669">
                  <c:v>-2.1356786749589501E-2</c:v>
                </c:pt>
                <c:pt idx="670">
                  <c:v>-2.6474147058663699E-2</c:v>
                </c:pt>
                <c:pt idx="671">
                  <c:v>-1.2766774102647401E-2</c:v>
                </c:pt>
                <c:pt idx="672">
                  <c:v>8.9987216830078095E-3</c:v>
                </c:pt>
                <c:pt idx="673">
                  <c:v>2.09955075507052E-2</c:v>
                </c:pt>
                <c:pt idx="674">
                  <c:v>1.43174560223661E-2</c:v>
                </c:pt>
                <c:pt idx="675">
                  <c:v>-3.5248265866122202E-3</c:v>
                </c:pt>
                <c:pt idx="676">
                  <c:v>-1.81207179363388E-2</c:v>
                </c:pt>
                <c:pt idx="677">
                  <c:v>-2.05415237166897E-2</c:v>
                </c:pt>
                <c:pt idx="678">
                  <c:v>-1.34742451161437E-2</c:v>
                </c:pt>
                <c:pt idx="679">
                  <c:v>-4.4025681714326701E-3</c:v>
                </c:pt>
                <c:pt idx="680">
                  <c:v>2.0637914589472402E-3</c:v>
                </c:pt>
                <c:pt idx="681">
                  <c:v>4.7279319126910203E-3</c:v>
                </c:pt>
                <c:pt idx="682">
                  <c:v>4.2369204103996803E-3</c:v>
                </c:pt>
                <c:pt idx="683">
                  <c:v>1.91509610283366E-3</c:v>
                </c:pt>
                <c:pt idx="684">
                  <c:v>-2.9124811869079702E-4</c:v>
                </c:pt>
                <c:pt idx="685">
                  <c:v>-1.9384151614544199E-3</c:v>
                </c:pt>
                <c:pt idx="686">
                  <c:v>-2.7280439619666E-3</c:v>
                </c:pt>
                <c:pt idx="687">
                  <c:v>-3.4300890452230001E-3</c:v>
                </c:pt>
                <c:pt idx="688">
                  <c:v>-3.5533463282882202E-3</c:v>
                </c:pt>
                <c:pt idx="689">
                  <c:v>-1.78894966909436E-3</c:v>
                </c:pt>
                <c:pt idx="690">
                  <c:v>2.6301421587594902E-3</c:v>
                </c:pt>
                <c:pt idx="691">
                  <c:v>5.8975635110381699E-3</c:v>
                </c:pt>
                <c:pt idx="692">
                  <c:v>3.8914716277149799E-3</c:v>
                </c:pt>
                <c:pt idx="693">
                  <c:v>-2.85128379606292E-3</c:v>
                </c:pt>
                <c:pt idx="694">
                  <c:v>-7.0495681872296103E-3</c:v>
                </c:pt>
                <c:pt idx="695">
                  <c:v>-3.1793887547034898E-3</c:v>
                </c:pt>
                <c:pt idx="696">
                  <c:v>6.6510725230513002E-3</c:v>
                </c:pt>
                <c:pt idx="697">
                  <c:v>1.38553027658918E-2</c:v>
                </c:pt>
                <c:pt idx="698">
                  <c:v>1.31033918634148E-2</c:v>
                </c:pt>
                <c:pt idx="699">
                  <c:v>6.2710114911770304E-3</c:v>
                </c:pt>
                <c:pt idx="700">
                  <c:v>9.3173763375911601E-4</c:v>
                </c:pt>
                <c:pt idx="701">
                  <c:v>-5.60609450428529E-4</c:v>
                </c:pt>
                <c:pt idx="702">
                  <c:v>-3.96925775181847E-4</c:v>
                </c:pt>
                <c:pt idx="703">
                  <c:v>-2.8203514544718898E-3</c:v>
                </c:pt>
                <c:pt idx="704">
                  <c:v>-4.9386311794906096E-3</c:v>
                </c:pt>
                <c:pt idx="705">
                  <c:v>-2.50146263794932E-3</c:v>
                </c:pt>
                <c:pt idx="706">
                  <c:v>3.3568130850344098E-3</c:v>
                </c:pt>
                <c:pt idx="707">
                  <c:v>6.0657476255882997E-3</c:v>
                </c:pt>
                <c:pt idx="708">
                  <c:v>1.8257850922196301E-3</c:v>
                </c:pt>
                <c:pt idx="709">
                  <c:v>-4.0245839525587298E-3</c:v>
                </c:pt>
                <c:pt idx="710">
                  <c:v>-2.7084673928198899E-3</c:v>
                </c:pt>
                <c:pt idx="711">
                  <c:v>7.7544797325970697E-3</c:v>
                </c:pt>
                <c:pt idx="712">
                  <c:v>1.74046520576299E-2</c:v>
                </c:pt>
                <c:pt idx="713">
                  <c:v>1.5257156948126901E-2</c:v>
                </c:pt>
                <c:pt idx="714">
                  <c:v>1.17571003277221E-3</c:v>
                </c:pt>
                <c:pt idx="715">
                  <c:v>-1.2444649956974399E-2</c:v>
                </c:pt>
                <c:pt idx="716">
                  <c:v>-1.51388425611581E-2</c:v>
                </c:pt>
                <c:pt idx="717">
                  <c:v>-7.5040636912167297E-3</c:v>
                </c:pt>
                <c:pt idx="718">
                  <c:v>5.07894524512321E-4</c:v>
                </c:pt>
                <c:pt idx="719">
                  <c:v>1.8955248275827499E-3</c:v>
                </c:pt>
                <c:pt idx="720">
                  <c:v>-1.13474662547977E-3</c:v>
                </c:pt>
                <c:pt idx="721">
                  <c:v>-2.50137273893704E-3</c:v>
                </c:pt>
                <c:pt idx="722">
                  <c:v>-1.3610638106649001E-4</c:v>
                </c:pt>
                <c:pt idx="723">
                  <c:v>2.16690953904908E-3</c:v>
                </c:pt>
                <c:pt idx="724">
                  <c:v>7.9140481648961203E-4</c:v>
                </c:pt>
                <c:pt idx="725">
                  <c:v>-1.1376548875024601E-3</c:v>
                </c:pt>
                <c:pt idx="726">
                  <c:v>1.8556591453080099E-3</c:v>
                </c:pt>
                <c:pt idx="727">
                  <c:v>9.4698784077476006E-3</c:v>
                </c:pt>
                <c:pt idx="728">
                  <c:v>1.51899066651946E-2</c:v>
                </c:pt>
                <c:pt idx="729">
                  <c:v>1.3145506505772101E-2</c:v>
                </c:pt>
                <c:pt idx="730">
                  <c:v>3.9013163603358499E-3</c:v>
                </c:pt>
                <c:pt idx="731">
                  <c:v>-5.8065057177908701E-3</c:v>
                </c:pt>
                <c:pt idx="732">
                  <c:v>-9.5638499124486003E-3</c:v>
                </c:pt>
                <c:pt idx="733">
                  <c:v>-5.6019017457268304E-3</c:v>
                </c:pt>
                <c:pt idx="734">
                  <c:v>2.2195675950945001E-3</c:v>
                </c:pt>
                <c:pt idx="735">
                  <c:v>9.4746393966375596E-3</c:v>
                </c:pt>
                <c:pt idx="736">
                  <c:v>1.37910354566866E-2</c:v>
                </c:pt>
                <c:pt idx="737">
                  <c:v>1.32252624701677E-2</c:v>
                </c:pt>
                <c:pt idx="738">
                  <c:v>7.0798848731136402E-3</c:v>
                </c:pt>
                <c:pt idx="739">
                  <c:v>-1.4050110320676099E-3</c:v>
                </c:pt>
                <c:pt idx="740">
                  <c:v>-7.1574940777808004E-3</c:v>
                </c:pt>
                <c:pt idx="741">
                  <c:v>-6.3997412453591796E-3</c:v>
                </c:pt>
                <c:pt idx="742">
                  <c:v>3.2738545648085601E-4</c:v>
                </c:pt>
                <c:pt idx="743">
                  <c:v>8.5856356892163397E-3</c:v>
                </c:pt>
                <c:pt idx="744">
                  <c:v>1.1841771240028699E-2</c:v>
                </c:pt>
                <c:pt idx="745">
                  <c:v>7.8268896863804092E-3</c:v>
                </c:pt>
                <c:pt idx="746">
                  <c:v>-3.2475820782716099E-4</c:v>
                </c:pt>
                <c:pt idx="747">
                  <c:v>-8.0494733604048602E-3</c:v>
                </c:pt>
                <c:pt idx="748">
                  <c:v>-1.08525674894341E-2</c:v>
                </c:pt>
                <c:pt idx="749">
                  <c:v>-8.2881572884386592E-3</c:v>
                </c:pt>
                <c:pt idx="750">
                  <c:v>-2.3712319551020202E-3</c:v>
                </c:pt>
                <c:pt idx="751">
                  <c:v>2.8326288219646602E-3</c:v>
                </c:pt>
                <c:pt idx="752">
                  <c:v>6.0656974827498697E-3</c:v>
                </c:pt>
                <c:pt idx="753">
                  <c:v>6.3271014060109097E-3</c:v>
                </c:pt>
                <c:pt idx="754">
                  <c:v>5.6066397268308404E-3</c:v>
                </c:pt>
                <c:pt idx="755">
                  <c:v>5.10875318547061E-3</c:v>
                </c:pt>
                <c:pt idx="756">
                  <c:v>6.8363731951250704E-3</c:v>
                </c:pt>
                <c:pt idx="757">
                  <c:v>9.4072995003827292E-3</c:v>
                </c:pt>
                <c:pt idx="758">
                  <c:v>1.1515824798443699E-2</c:v>
                </c:pt>
                <c:pt idx="759">
                  <c:v>1.1088257331417099E-2</c:v>
                </c:pt>
                <c:pt idx="760">
                  <c:v>8.9222144078616502E-3</c:v>
                </c:pt>
                <c:pt idx="761">
                  <c:v>5.2797118815103199E-3</c:v>
                </c:pt>
                <c:pt idx="762" formatCode="0.00E+00">
                  <c:v>-7.1294836742482795E-5</c:v>
                </c:pt>
                <c:pt idx="763">
                  <c:v>-7.7458091370189103E-3</c:v>
                </c:pt>
                <c:pt idx="764">
                  <c:v>-1.5879449793315199E-2</c:v>
                </c:pt>
                <c:pt idx="765">
                  <c:v>-1.8849668919685501E-2</c:v>
                </c:pt>
                <c:pt idx="766">
                  <c:v>-1.22150826464763E-2</c:v>
                </c:pt>
                <c:pt idx="767">
                  <c:v>1.0483560611690001E-3</c:v>
                </c:pt>
                <c:pt idx="768">
                  <c:v>1.0607590813354301E-2</c:v>
                </c:pt>
                <c:pt idx="769">
                  <c:v>7.6709958415644101E-3</c:v>
                </c:pt>
                <c:pt idx="770">
                  <c:v>-4.1290777264382404E-3</c:v>
                </c:pt>
                <c:pt idx="771">
                  <c:v>-1.18609408165229E-2</c:v>
                </c:pt>
                <c:pt idx="772">
                  <c:v>-5.4405887200930404E-3</c:v>
                </c:pt>
                <c:pt idx="773">
                  <c:v>8.6010471048053195E-3</c:v>
                </c:pt>
                <c:pt idx="774">
                  <c:v>1.50815565891922E-2</c:v>
                </c:pt>
                <c:pt idx="775">
                  <c:v>6.1112270860170098E-3</c:v>
                </c:pt>
                <c:pt idx="776">
                  <c:v>-7.8489119199924504E-3</c:v>
                </c:pt>
                <c:pt idx="777">
                  <c:v>-1.0637018003611101E-2</c:v>
                </c:pt>
                <c:pt idx="778">
                  <c:v>1.2261293631059701E-3</c:v>
                </c:pt>
                <c:pt idx="779">
                  <c:v>1.3194222669282701E-2</c:v>
                </c:pt>
                <c:pt idx="780">
                  <c:v>9.4374690415627207E-3</c:v>
                </c:pt>
                <c:pt idx="781">
                  <c:v>-7.3663926078319899E-3</c:v>
                </c:pt>
                <c:pt idx="782">
                  <c:v>-1.8637776080926899E-2</c:v>
                </c:pt>
                <c:pt idx="783">
                  <c:v>-1.15528018834544E-2</c:v>
                </c:pt>
                <c:pt idx="784">
                  <c:v>5.87289730649813E-3</c:v>
                </c:pt>
                <c:pt idx="785">
                  <c:v>1.4341885038332201E-2</c:v>
                </c:pt>
                <c:pt idx="786">
                  <c:v>5.3360739998661701E-3</c:v>
                </c:pt>
                <c:pt idx="787">
                  <c:v>-1.0165183658922701E-2</c:v>
                </c:pt>
                <c:pt idx="788">
                  <c:v>-1.43181149951502E-2</c:v>
                </c:pt>
                <c:pt idx="789">
                  <c:v>-1.9857933132953901E-3</c:v>
                </c:pt>
                <c:pt idx="790">
                  <c:v>1.4349778597390599E-2</c:v>
                </c:pt>
                <c:pt idx="791">
                  <c:v>1.9266567109000599E-2</c:v>
                </c:pt>
                <c:pt idx="792">
                  <c:v>1.08672937496229E-2</c:v>
                </c:pt>
                <c:pt idx="793">
                  <c:v>-8.1136994888397795E-4</c:v>
                </c:pt>
                <c:pt idx="794">
                  <c:v>-5.5819570536616197E-3</c:v>
                </c:pt>
                <c:pt idx="795">
                  <c:v>-2.8209285350303602E-3</c:v>
                </c:pt>
                <c:pt idx="796">
                  <c:v>2.46151945409689E-3</c:v>
                </c:pt>
                <c:pt idx="797">
                  <c:v>4.8757450164890496E-3</c:v>
                </c:pt>
                <c:pt idx="798">
                  <c:v>3.6306137105299899E-3</c:v>
                </c:pt>
                <c:pt idx="799">
                  <c:v>6.4120283560796998E-4</c:v>
                </c:pt>
                <c:pt idx="800">
                  <c:v>-2.7811213188854498E-3</c:v>
                </c:pt>
                <c:pt idx="801">
                  <c:v>-6.8144993993523402E-3</c:v>
                </c:pt>
                <c:pt idx="802">
                  <c:v>-1.06091702177275E-2</c:v>
                </c:pt>
                <c:pt idx="803">
                  <c:v>-1.13394546479257E-2</c:v>
                </c:pt>
                <c:pt idx="804">
                  <c:v>-6.5944545888370698E-3</c:v>
                </c:pt>
                <c:pt idx="805">
                  <c:v>3.0723845794767002E-3</c:v>
                </c:pt>
                <c:pt idx="806">
                  <c:v>1.4167686210986401E-2</c:v>
                </c:pt>
                <c:pt idx="807">
                  <c:v>2.2060964828807199E-2</c:v>
                </c:pt>
                <c:pt idx="808">
                  <c:v>2.1956018734307699E-2</c:v>
                </c:pt>
                <c:pt idx="809">
                  <c:v>1.2756871521446E-2</c:v>
                </c:pt>
                <c:pt idx="810">
                  <c:v>-1.5564464865468401E-3</c:v>
                </c:pt>
                <c:pt idx="811">
                  <c:v>-1.35287770244138E-2</c:v>
                </c:pt>
                <c:pt idx="812">
                  <c:v>-1.7238162291374998E-2</c:v>
                </c:pt>
                <c:pt idx="813">
                  <c:v>-1.17413223580605E-2</c:v>
                </c:pt>
                <c:pt idx="814">
                  <c:v>-2.1709507678602399E-3</c:v>
                </c:pt>
                <c:pt idx="815">
                  <c:v>3.4941118297937301E-3</c:v>
                </c:pt>
                <c:pt idx="816">
                  <c:v>1.9830333315039501E-3</c:v>
                </c:pt>
                <c:pt idx="817">
                  <c:v>-2.3130705114071701E-3</c:v>
                </c:pt>
                <c:pt idx="818">
                  <c:v>-2.8496443941303899E-3</c:v>
                </c:pt>
                <c:pt idx="819">
                  <c:v>3.5423001913009E-3</c:v>
                </c:pt>
                <c:pt idx="820">
                  <c:v>1.18026236141862E-2</c:v>
                </c:pt>
                <c:pt idx="821">
                  <c:v>1.4101769880022401E-2</c:v>
                </c:pt>
                <c:pt idx="822">
                  <c:v>6.3455669275541103E-3</c:v>
                </c:pt>
                <c:pt idx="823">
                  <c:v>-4.52667344206661E-3</c:v>
                </c:pt>
                <c:pt idx="824">
                  <c:v>-9.4030039533869198E-3</c:v>
                </c:pt>
                <c:pt idx="825">
                  <c:v>-4.6724193976623299E-3</c:v>
                </c:pt>
                <c:pt idx="826">
                  <c:v>2.8547226811500201E-3</c:v>
                </c:pt>
                <c:pt idx="827">
                  <c:v>3.37087529822175E-3</c:v>
                </c:pt>
                <c:pt idx="828">
                  <c:v>-5.78903286605012E-3</c:v>
                </c:pt>
                <c:pt idx="829">
                  <c:v>-1.6022834922138601E-2</c:v>
                </c:pt>
                <c:pt idx="830">
                  <c:v>-1.5919235533818701E-2</c:v>
                </c:pt>
                <c:pt idx="831">
                  <c:v>-4.7885428440657503E-3</c:v>
                </c:pt>
                <c:pt idx="832">
                  <c:v>8.5998160160457096E-3</c:v>
                </c:pt>
                <c:pt idx="833">
                  <c:v>1.39312310329191E-2</c:v>
                </c:pt>
                <c:pt idx="834">
                  <c:v>9.9413612606435303E-3</c:v>
                </c:pt>
                <c:pt idx="835">
                  <c:v>3.2632215249035401E-3</c:v>
                </c:pt>
                <c:pt idx="836">
                  <c:v>3.3127302420483002E-4</c:v>
                </c:pt>
                <c:pt idx="837">
                  <c:v>2.15243692859944E-4</c:v>
                </c:pt>
                <c:pt idx="838">
                  <c:v>-1.2919132390953299E-3</c:v>
                </c:pt>
                <c:pt idx="839">
                  <c:v>-3.5864591710055901E-3</c:v>
                </c:pt>
                <c:pt idx="840">
                  <c:v>-1.7116470690522799E-3</c:v>
                </c:pt>
                <c:pt idx="841">
                  <c:v>5.8671010386503204E-3</c:v>
                </c:pt>
                <c:pt idx="842">
                  <c:v>1.2534290792946901E-2</c:v>
                </c:pt>
                <c:pt idx="843">
                  <c:v>9.0550568502442193E-3</c:v>
                </c:pt>
                <c:pt idx="844">
                  <c:v>-5.3415830280644297E-3</c:v>
                </c:pt>
                <c:pt idx="845">
                  <c:v>-1.9980925531932901E-2</c:v>
                </c:pt>
                <c:pt idx="846">
                  <c:v>-2.2725554682708999E-2</c:v>
                </c:pt>
                <c:pt idx="847">
                  <c:v>-1.2046451485762199E-2</c:v>
                </c:pt>
                <c:pt idx="848">
                  <c:v>9.5231748803329699E-4</c:v>
                </c:pt>
                <c:pt idx="849">
                  <c:v>5.2118622735591097E-3</c:v>
                </c:pt>
                <c:pt idx="850">
                  <c:v>1.12447748521042E-3</c:v>
                </c:pt>
                <c:pt idx="851">
                  <c:v>-1.07961594877872E-3</c:v>
                </c:pt>
                <c:pt idx="852">
                  <c:v>4.8265452269511001E-3</c:v>
                </c:pt>
                <c:pt idx="853">
                  <c:v>1.38656880203762E-2</c:v>
                </c:pt>
                <c:pt idx="854">
                  <c:v>1.53141044577873E-2</c:v>
                </c:pt>
                <c:pt idx="855">
                  <c:v>5.9257858275687404E-3</c:v>
                </c:pt>
                <c:pt idx="856">
                  <c:v>-6.4110958469526099E-3</c:v>
                </c:pt>
                <c:pt idx="857">
                  <c:v>-1.1441390010178199E-2</c:v>
                </c:pt>
                <c:pt idx="858">
                  <c:v>-8.2126100070841809E-3</c:v>
                </c:pt>
                <c:pt idx="859">
                  <c:v>-4.5808841839091998E-3</c:v>
                </c:pt>
                <c:pt idx="860">
                  <c:v>-7.1072123292196202E-3</c:v>
                </c:pt>
                <c:pt idx="861">
                  <c:v>-1.2591423163186099E-2</c:v>
                </c:pt>
                <c:pt idx="862">
                  <c:v>-1.25924160940745E-2</c:v>
                </c:pt>
                <c:pt idx="863">
                  <c:v>-5.5668449266706201E-3</c:v>
                </c:pt>
                <c:pt idx="864">
                  <c:v>2.5857839659308899E-3</c:v>
                </c:pt>
                <c:pt idx="865">
                  <c:v>3.2321150546623799E-3</c:v>
                </c:pt>
                <c:pt idx="866">
                  <c:v>-3.9020168772878E-3</c:v>
                </c:pt>
                <c:pt idx="867">
                  <c:v>-1.19640114484004E-2</c:v>
                </c:pt>
                <c:pt idx="868">
                  <c:v>-1.2336216640871801E-2</c:v>
                </c:pt>
                <c:pt idx="869">
                  <c:v>-4.9651736404903004E-3</c:v>
                </c:pt>
                <c:pt idx="870">
                  <c:v>2.5275177089632101E-3</c:v>
                </c:pt>
                <c:pt idx="871">
                  <c:v>3.84611424802335E-3</c:v>
                </c:pt>
                <c:pt idx="872">
                  <c:v>-2.3784550731379499E-3</c:v>
                </c:pt>
                <c:pt idx="873">
                  <c:v>-1.04343048382007E-2</c:v>
                </c:pt>
                <c:pt idx="874">
                  <c:v>-1.33610590502122E-2</c:v>
                </c:pt>
                <c:pt idx="875">
                  <c:v>-8.0775236781601908E-3</c:v>
                </c:pt>
                <c:pt idx="876">
                  <c:v>6.9605184899107898E-4</c:v>
                </c:pt>
                <c:pt idx="877">
                  <c:v>5.6040627362610703E-3</c:v>
                </c:pt>
                <c:pt idx="878">
                  <c:v>2.4782815348949401E-3</c:v>
                </c:pt>
                <c:pt idx="879">
                  <c:v>-6.8215385631268301E-3</c:v>
                </c:pt>
                <c:pt idx="880">
                  <c:v>-1.5854457463888701E-2</c:v>
                </c:pt>
                <c:pt idx="881">
                  <c:v>-1.78685677436797E-2</c:v>
                </c:pt>
                <c:pt idx="882">
                  <c:v>-1.10674861705046E-2</c:v>
                </c:pt>
                <c:pt idx="883">
                  <c:v>-4.4992022147012298E-4</c:v>
                </c:pt>
                <c:pt idx="884">
                  <c:v>7.7765477228323304E-3</c:v>
                </c:pt>
                <c:pt idx="885">
                  <c:v>1.0328960773035E-2</c:v>
                </c:pt>
                <c:pt idx="886">
                  <c:v>7.9842386030824705E-3</c:v>
                </c:pt>
                <c:pt idx="887">
                  <c:v>4.1887419324579903E-3</c:v>
                </c:pt>
                <c:pt idx="888">
                  <c:v>1.08153949845139E-3</c:v>
                </c:pt>
                <c:pt idx="889">
                  <c:v>-1.0420731719004699E-3</c:v>
                </c:pt>
                <c:pt idx="890">
                  <c:v>-2.4429019639114601E-3</c:v>
                </c:pt>
                <c:pt idx="891">
                  <c:v>-2.04342031742781E-3</c:v>
                </c:pt>
                <c:pt idx="892">
                  <c:v>-3.1848614237437101E-4</c:v>
                </c:pt>
                <c:pt idx="893">
                  <c:v>2.1915475051318099E-3</c:v>
                </c:pt>
                <c:pt idx="894">
                  <c:v>4.3518787684812899E-3</c:v>
                </c:pt>
                <c:pt idx="895">
                  <c:v>5.2997168672618304E-3</c:v>
                </c:pt>
                <c:pt idx="896">
                  <c:v>3.8939749241501298E-3</c:v>
                </c:pt>
                <c:pt idx="897">
                  <c:v>4.80629742855226E-4</c:v>
                </c:pt>
                <c:pt idx="898">
                  <c:v>-4.24476657797823E-3</c:v>
                </c:pt>
                <c:pt idx="899">
                  <c:v>-7.0718923350676002E-3</c:v>
                </c:pt>
                <c:pt idx="900">
                  <c:v>-5.05077313718999E-3</c:v>
                </c:pt>
                <c:pt idx="901">
                  <c:v>6.4078158032200095E-4</c:v>
                </c:pt>
                <c:pt idx="902">
                  <c:v>4.4018536115327904E-3</c:v>
                </c:pt>
                <c:pt idx="903">
                  <c:v>1.28227410396872E-3</c:v>
                </c:pt>
                <c:pt idx="904">
                  <c:v>-8.2103503093610506E-3</c:v>
                </c:pt>
                <c:pt idx="905">
                  <c:v>-1.6845370523012399E-2</c:v>
                </c:pt>
                <c:pt idx="906">
                  <c:v>-1.7306742501135799E-2</c:v>
                </c:pt>
                <c:pt idx="907">
                  <c:v>-8.0896935629604493E-3</c:v>
                </c:pt>
                <c:pt idx="908">
                  <c:v>3.2896943989550202E-3</c:v>
                </c:pt>
                <c:pt idx="909">
                  <c:v>8.9307674995000707E-3</c:v>
                </c:pt>
                <c:pt idx="910">
                  <c:v>5.0897291646219596E-3</c:v>
                </c:pt>
                <c:pt idx="911">
                  <c:v>-2.90495662463628E-3</c:v>
                </c:pt>
                <c:pt idx="912">
                  <c:v>-7.8038091451071096E-3</c:v>
                </c:pt>
                <c:pt idx="913">
                  <c:v>-5.9171053336830601E-3</c:v>
                </c:pt>
                <c:pt idx="914">
                  <c:v>-1.1328604338473E-3</c:v>
                </c:pt>
                <c:pt idx="915">
                  <c:v>8.0889600427416796E-4</c:v>
                </c:pt>
                <c:pt idx="916">
                  <c:v>-9.0907713861128499E-4</c:v>
                </c:pt>
                <c:pt idx="917">
                  <c:v>-1.68446932362496E-3</c:v>
                </c:pt>
                <c:pt idx="918">
                  <c:v>3.1166006644514901E-3</c:v>
                </c:pt>
                <c:pt idx="919">
                  <c:v>1.15867646578758E-2</c:v>
                </c:pt>
                <c:pt idx="920">
                  <c:v>1.5103808889691501E-2</c:v>
                </c:pt>
                <c:pt idx="921">
                  <c:v>7.0703207992715601E-3</c:v>
                </c:pt>
                <c:pt idx="922">
                  <c:v>-8.6752372785639503E-3</c:v>
                </c:pt>
                <c:pt idx="923">
                  <c:v>-1.9416675785632002E-2</c:v>
                </c:pt>
                <c:pt idx="924">
                  <c:v>-1.6518238262603999E-2</c:v>
                </c:pt>
                <c:pt idx="925">
                  <c:v>-3.08763735824429E-3</c:v>
                </c:pt>
                <c:pt idx="926">
                  <c:v>6.8830684679689197E-3</c:v>
                </c:pt>
                <c:pt idx="927">
                  <c:v>3.2255878029915602E-3</c:v>
                </c:pt>
                <c:pt idx="928">
                  <c:v>-9.1409129432653592E-3</c:v>
                </c:pt>
                <c:pt idx="929">
                  <c:v>-1.5969025594636199E-2</c:v>
                </c:pt>
                <c:pt idx="930">
                  <c:v>-8.4864622912601499E-3</c:v>
                </c:pt>
                <c:pt idx="931">
                  <c:v>5.7532480259821902E-3</c:v>
                </c:pt>
                <c:pt idx="932">
                  <c:v>1.27736362915052E-2</c:v>
                </c:pt>
                <c:pt idx="933">
                  <c:v>6.2049636070381498E-3</c:v>
                </c:pt>
                <c:pt idx="934">
                  <c:v>-4.3474797035140704E-3</c:v>
                </c:pt>
                <c:pt idx="935">
                  <c:v>-5.9060856487550802E-3</c:v>
                </c:pt>
                <c:pt idx="936">
                  <c:v>4.5490137889266299E-3</c:v>
                </c:pt>
                <c:pt idx="937">
                  <c:v>1.6811141247034301E-2</c:v>
                </c:pt>
                <c:pt idx="938">
                  <c:v>1.8552666034463199E-2</c:v>
                </c:pt>
                <c:pt idx="939">
                  <c:v>8.4219725110748194E-3</c:v>
                </c:pt>
                <c:pt idx="940">
                  <c:v>-4.7509615009776601E-3</c:v>
                </c:pt>
                <c:pt idx="941">
                  <c:v>-1.1966364792938699E-2</c:v>
                </c:pt>
                <c:pt idx="942">
                  <c:v>-1.2446153335624901E-2</c:v>
                </c:pt>
                <c:pt idx="943">
                  <c:v>-1.01780468893058E-2</c:v>
                </c:pt>
                <c:pt idx="944">
                  <c:v>-8.8128145975036598E-3</c:v>
                </c:pt>
                <c:pt idx="945">
                  <c:v>-6.2306015116617899E-3</c:v>
                </c:pt>
                <c:pt idx="946">
                  <c:v>-2.17794517797325E-4</c:v>
                </c:pt>
                <c:pt idx="947">
                  <c:v>8.0206748670597003E-3</c:v>
                </c:pt>
                <c:pt idx="948">
                  <c:v>1.1536545221176E-2</c:v>
                </c:pt>
                <c:pt idx="949">
                  <c:v>5.7635588172111401E-3</c:v>
                </c:pt>
                <c:pt idx="950">
                  <c:v>-7.2591073647917496E-3</c:v>
                </c:pt>
                <c:pt idx="951">
                  <c:v>-1.7017872920945601E-2</c:v>
                </c:pt>
                <c:pt idx="952">
                  <c:v>-1.28780629268256E-2</c:v>
                </c:pt>
                <c:pt idx="953">
                  <c:v>5.4940170427215697E-3</c:v>
                </c:pt>
                <c:pt idx="954">
                  <c:v>2.6570808967299402E-2</c:v>
                </c:pt>
                <c:pt idx="955">
                  <c:v>3.3784659129151802E-2</c:v>
                </c:pt>
                <c:pt idx="956">
                  <c:v>2.08924663036269E-2</c:v>
                </c:pt>
                <c:pt idx="957">
                  <c:v>-2.2761817207561899E-3</c:v>
                </c:pt>
                <c:pt idx="958">
                  <c:v>-1.7945224852688301E-2</c:v>
                </c:pt>
                <c:pt idx="959">
                  <c:v>-1.58007978031172E-2</c:v>
                </c:pt>
                <c:pt idx="960">
                  <c:v>-2.7254756488180902E-3</c:v>
                </c:pt>
                <c:pt idx="961">
                  <c:v>5.9111716661830096E-3</c:v>
                </c:pt>
                <c:pt idx="962">
                  <c:v>1.9891705822662198E-3</c:v>
                </c:pt>
                <c:pt idx="963">
                  <c:v>-8.6524910445474699E-3</c:v>
                </c:pt>
                <c:pt idx="964">
                  <c:v>-1.1711325959739999E-2</c:v>
                </c:pt>
                <c:pt idx="965">
                  <c:v>-3.40773922979301E-3</c:v>
                </c:pt>
                <c:pt idx="966">
                  <c:v>8.9038574887893695E-3</c:v>
                </c:pt>
                <c:pt idx="967">
                  <c:v>1.24630851314578E-2</c:v>
                </c:pt>
                <c:pt idx="968">
                  <c:v>6.6496021966505796E-3</c:v>
                </c:pt>
                <c:pt idx="969">
                  <c:v>-1.31107351431658E-3</c:v>
                </c:pt>
                <c:pt idx="970">
                  <c:v>-4.5483574084219198E-3</c:v>
                </c:pt>
                <c:pt idx="971">
                  <c:v>-4.2147474616951001E-3</c:v>
                </c:pt>
                <c:pt idx="972" formatCode="0.00E+00">
                  <c:v>-6.2657492989727503E-3</c:v>
                </c:pt>
                <c:pt idx="973">
                  <c:v>-1.1649998119159099E-2</c:v>
                </c:pt>
                <c:pt idx="974">
                  <c:v>-1.4451413745284801E-2</c:v>
                </c:pt>
                <c:pt idx="975">
                  <c:v>-9.6975297713948506E-3</c:v>
                </c:pt>
                <c:pt idx="976">
                  <c:v>-1.8247191358641099E-3</c:v>
                </c:pt>
                <c:pt idx="977">
                  <c:v>6.8007064762387202E-4</c:v>
                </c:pt>
                <c:pt idx="978">
                  <c:v>-4.9259566101436097E-3</c:v>
                </c:pt>
                <c:pt idx="979">
                  <c:v>-1.1374740516076899E-2</c:v>
                </c:pt>
                <c:pt idx="980">
                  <c:v>-7.9019088047367798E-3</c:v>
                </c:pt>
                <c:pt idx="981">
                  <c:v>5.2041970366430903E-3</c:v>
                </c:pt>
                <c:pt idx="982">
                  <c:v>1.6995223388549301E-2</c:v>
                </c:pt>
                <c:pt idx="983">
                  <c:v>1.6880287533086999E-2</c:v>
                </c:pt>
                <c:pt idx="984">
                  <c:v>5.47673892070969E-3</c:v>
                </c:pt>
                <c:pt idx="985">
                  <c:v>-7.6494877617847299E-3</c:v>
                </c:pt>
                <c:pt idx="986">
                  <c:v>-1.3227677157587599E-2</c:v>
                </c:pt>
                <c:pt idx="987">
                  <c:v>-1.02128393161359E-2</c:v>
                </c:pt>
                <c:pt idx="988">
                  <c:v>-5.8540917872663004E-3</c:v>
                </c:pt>
                <c:pt idx="989">
                  <c:v>-3.2575089974463799E-3</c:v>
                </c:pt>
                <c:pt idx="990">
                  <c:v>-1.57721874670285E-4</c:v>
                </c:pt>
                <c:pt idx="991">
                  <c:v>4.4314326257697996E-3</c:v>
                </c:pt>
                <c:pt idx="992">
                  <c:v>6.3254580828350296E-3</c:v>
                </c:pt>
                <c:pt idx="993">
                  <c:v>1.58504164187308E-3</c:v>
                </c:pt>
                <c:pt idx="994">
                  <c:v>-8.1512805310726896E-3</c:v>
                </c:pt>
                <c:pt idx="995">
                  <c:v>-1.34417976761617E-2</c:v>
                </c:pt>
                <c:pt idx="996">
                  <c:v>-8.9660147219399102E-3</c:v>
                </c:pt>
                <c:pt idx="997">
                  <c:v>1.2388422515003999E-3</c:v>
                </c:pt>
                <c:pt idx="998">
                  <c:v>5.7800110797358098E-3</c:v>
                </c:pt>
                <c:pt idx="999">
                  <c:v>-1.3833666049260899E-3</c:v>
                </c:pt>
                <c:pt idx="1000">
                  <c:v>-1.50481134370756E-2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4771200"/>
        <c:axId val="234772736"/>
      </c:scatterChart>
      <c:valAx>
        <c:axId val="234771200"/>
        <c:scaling>
          <c:orientation val="minMax"/>
          <c:max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234772736"/>
        <c:crossesAt val="-0.1"/>
        <c:crossBetween val="midCat"/>
      </c:valAx>
      <c:valAx>
        <c:axId val="234772736"/>
        <c:scaling>
          <c:orientation val="minMax"/>
          <c:max val="5.000000000000001E-2"/>
          <c:min val="-5.000000000000001E-2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477120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8730752405949256"/>
          <c:y val="5.5172061825605134E-2"/>
          <c:w val="0.204806071458004"/>
          <c:h val="0.24150845727617382"/>
        </c:manualLayout>
      </c:layout>
      <c:overlay val="0"/>
      <c:spPr>
        <a:solidFill>
          <a:schemeClr val="bg1"/>
        </a:solidFill>
      </c:spPr>
    </c:legend>
    <c:plotVisOnly val="1"/>
    <c:dispBlanksAs val="gap"/>
    <c:showDLblsOverMax val="0"/>
  </c:chart>
  <c:externalData r:id="rId1">
    <c:autoUpdate val="0"/>
  </c:externalData>
</c:chartSpace>
</file>

<file path=ppt/charts/chart20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Bridge Displacement</a:t>
            </a:r>
          </a:p>
        </c:rich>
      </c:tx>
      <c:layout/>
      <c:overlay val="0"/>
    </c:title>
    <c:autoTitleDeleted val="0"/>
    <c:plotArea>
      <c:layout>
        <c:manualLayout>
          <c:layoutTarget val="inner"/>
          <c:xMode val="edge"/>
          <c:yMode val="edge"/>
          <c:x val="6.645752350576431E-2"/>
          <c:y val="0.13924795858850977"/>
          <c:w val="0.89963952290773774"/>
          <c:h val="0.69785651793525805"/>
        </c:manualLayout>
      </c:layout>
      <c:scatterChart>
        <c:scatterStyle val="smoothMarker"/>
        <c:varyColors val="0"/>
        <c:ser>
          <c:idx val="0"/>
          <c:order val="0"/>
          <c:tx>
            <c:strRef>
              <c:f>'sin+g5'!$K$5</c:f>
              <c:strCache>
                <c:ptCount val="1"/>
                <c:pt idx="0">
                  <c:v>1" camber + 0.25sin(35d)</c:v>
                </c:pt>
              </c:strCache>
            </c:strRef>
          </c:tx>
          <c:marker>
            <c:symbol val="none"/>
          </c:marker>
          <c:xVal>
            <c:numRef>
              <c:f>'sin+g5'!$A$7:$A$403</c:f>
              <c:numCache>
                <c:formatCode>General</c:formatCode>
                <c:ptCount val="397"/>
                <c:pt idx="0">
                  <c:v>0</c:v>
                </c:pt>
                <c:pt idx="1">
                  <c:v>7.1167400000000006E-2</c:v>
                </c:pt>
                <c:pt idx="2">
                  <c:v>0.14233499999999999</c:v>
                </c:pt>
                <c:pt idx="3">
                  <c:v>0.213502</c:v>
                </c:pt>
                <c:pt idx="4">
                  <c:v>0.28466999999999998</c:v>
                </c:pt>
                <c:pt idx="5">
                  <c:v>0.35583700000000001</c:v>
                </c:pt>
                <c:pt idx="6">
                  <c:v>0.42700399999999999</c:v>
                </c:pt>
                <c:pt idx="7">
                  <c:v>0.498172</c:v>
                </c:pt>
                <c:pt idx="8">
                  <c:v>0.56933900000000004</c:v>
                </c:pt>
                <c:pt idx="9">
                  <c:v>0.64050700000000005</c:v>
                </c:pt>
                <c:pt idx="10">
                  <c:v>0.71167400000000003</c:v>
                </c:pt>
                <c:pt idx="11">
                  <c:v>0.78284100000000001</c:v>
                </c:pt>
                <c:pt idx="12">
                  <c:v>0.85400900000000002</c:v>
                </c:pt>
                <c:pt idx="13">
                  <c:v>0.925176</c:v>
                </c:pt>
                <c:pt idx="14">
                  <c:v>0.99634400000000001</c:v>
                </c:pt>
                <c:pt idx="15">
                  <c:v>1.06751</c:v>
                </c:pt>
                <c:pt idx="16">
                  <c:v>1.1386799999999999</c:v>
                </c:pt>
                <c:pt idx="17">
                  <c:v>1.2098500000000001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1.4233499999999999</c:v>
                </c:pt>
                <c:pt idx="21">
                  <c:v>1.4945200000000001</c:v>
                </c:pt>
                <c:pt idx="22">
                  <c:v>1.56568</c:v>
                </c:pt>
                <c:pt idx="23">
                  <c:v>1.6368499999999999</c:v>
                </c:pt>
                <c:pt idx="24">
                  <c:v>1.7080200000000001</c:v>
                </c:pt>
                <c:pt idx="25">
                  <c:v>1.77919</c:v>
                </c:pt>
                <c:pt idx="26">
                  <c:v>1.8503499999999999</c:v>
                </c:pt>
                <c:pt idx="27">
                  <c:v>1.9215199999999999</c:v>
                </c:pt>
                <c:pt idx="28">
                  <c:v>1.9926900000000001</c:v>
                </c:pt>
                <c:pt idx="29">
                  <c:v>2.06385</c:v>
                </c:pt>
                <c:pt idx="30">
                  <c:v>2.1350199999999999</c:v>
                </c:pt>
                <c:pt idx="31">
                  <c:v>2.2061899999999999</c:v>
                </c:pt>
                <c:pt idx="32">
                  <c:v>2.2773599999999998</c:v>
                </c:pt>
                <c:pt idx="33">
                  <c:v>2.3485200000000002</c:v>
                </c:pt>
                <c:pt idx="34">
                  <c:v>2.4196900000000001</c:v>
                </c:pt>
                <c:pt idx="35">
                  <c:v>2.4908600000000001</c:v>
                </c:pt>
                <c:pt idx="36">
                  <c:v>2.56203</c:v>
                </c:pt>
                <c:pt idx="37">
                  <c:v>2.6331899999999999</c:v>
                </c:pt>
                <c:pt idx="38">
                  <c:v>2.7043599999999999</c:v>
                </c:pt>
                <c:pt idx="39">
                  <c:v>2.7755299999999998</c:v>
                </c:pt>
                <c:pt idx="40">
                  <c:v>2.8466999999999998</c:v>
                </c:pt>
                <c:pt idx="41">
                  <c:v>2.9178600000000001</c:v>
                </c:pt>
                <c:pt idx="42">
                  <c:v>2.9890300000000001</c:v>
                </c:pt>
                <c:pt idx="43">
                  <c:v>3.0602</c:v>
                </c:pt>
                <c:pt idx="44">
                  <c:v>3.13137</c:v>
                </c:pt>
                <c:pt idx="45">
                  <c:v>3.2025299999999999</c:v>
                </c:pt>
                <c:pt idx="46">
                  <c:v>3.2736999999999998</c:v>
                </c:pt>
                <c:pt idx="47">
                  <c:v>3.3448699999999998</c:v>
                </c:pt>
                <c:pt idx="48">
                  <c:v>3.4160400000000002</c:v>
                </c:pt>
                <c:pt idx="49">
                  <c:v>3.4872000000000001</c:v>
                </c:pt>
                <c:pt idx="50">
                  <c:v>3.55837</c:v>
                </c:pt>
                <c:pt idx="51">
                  <c:v>3.62954</c:v>
                </c:pt>
                <c:pt idx="52">
                  <c:v>3.7006999999999999</c:v>
                </c:pt>
                <c:pt idx="53">
                  <c:v>3.7718699999999998</c:v>
                </c:pt>
                <c:pt idx="54">
                  <c:v>3.8430399999999998</c:v>
                </c:pt>
                <c:pt idx="55">
                  <c:v>3.9142100000000002</c:v>
                </c:pt>
                <c:pt idx="56">
                  <c:v>3.9853700000000001</c:v>
                </c:pt>
                <c:pt idx="57">
                  <c:v>4.05654</c:v>
                </c:pt>
                <c:pt idx="58">
                  <c:v>4.1277100000000004</c:v>
                </c:pt>
                <c:pt idx="59">
                  <c:v>4.1988799999999999</c:v>
                </c:pt>
                <c:pt idx="60">
                  <c:v>4.2700399999999998</c:v>
                </c:pt>
                <c:pt idx="61">
                  <c:v>4.3412100000000002</c:v>
                </c:pt>
                <c:pt idx="62">
                  <c:v>4.4123799999999997</c:v>
                </c:pt>
                <c:pt idx="63">
                  <c:v>4.4835500000000001</c:v>
                </c:pt>
                <c:pt idx="64">
                  <c:v>4.55471</c:v>
                </c:pt>
                <c:pt idx="65">
                  <c:v>4.6258800000000004</c:v>
                </c:pt>
                <c:pt idx="66">
                  <c:v>4.6970499999999999</c:v>
                </c:pt>
                <c:pt idx="67">
                  <c:v>4.7682200000000003</c:v>
                </c:pt>
                <c:pt idx="68">
                  <c:v>4.8393800000000002</c:v>
                </c:pt>
                <c:pt idx="69">
                  <c:v>4.9105499999999997</c:v>
                </c:pt>
                <c:pt idx="70">
                  <c:v>4.9817200000000001</c:v>
                </c:pt>
                <c:pt idx="71">
                  <c:v>5.0528899999999997</c:v>
                </c:pt>
                <c:pt idx="72">
                  <c:v>5.1240500000000004</c:v>
                </c:pt>
                <c:pt idx="73">
                  <c:v>5.1952199999999999</c:v>
                </c:pt>
                <c:pt idx="74">
                  <c:v>5.2663900000000003</c:v>
                </c:pt>
                <c:pt idx="75">
                  <c:v>5.3375599999999999</c:v>
                </c:pt>
                <c:pt idx="76">
                  <c:v>5.4087199999999998</c:v>
                </c:pt>
                <c:pt idx="77">
                  <c:v>5.4798900000000001</c:v>
                </c:pt>
                <c:pt idx="78">
                  <c:v>5.5510599999999997</c:v>
                </c:pt>
                <c:pt idx="79">
                  <c:v>5.6222200000000004</c:v>
                </c:pt>
                <c:pt idx="80">
                  <c:v>5.69339</c:v>
                </c:pt>
                <c:pt idx="81">
                  <c:v>5.7645600000000004</c:v>
                </c:pt>
                <c:pt idx="82">
                  <c:v>5.8357299999999999</c:v>
                </c:pt>
                <c:pt idx="83">
                  <c:v>5.9068899999999998</c:v>
                </c:pt>
                <c:pt idx="84">
                  <c:v>5.9780600000000002</c:v>
                </c:pt>
                <c:pt idx="85">
                  <c:v>6.0492299999999997</c:v>
                </c:pt>
                <c:pt idx="86">
                  <c:v>6.1204000000000001</c:v>
                </c:pt>
                <c:pt idx="87">
                  <c:v>6.19156</c:v>
                </c:pt>
                <c:pt idx="88">
                  <c:v>6.2627300000000004</c:v>
                </c:pt>
                <c:pt idx="89">
                  <c:v>6.3338999999999999</c:v>
                </c:pt>
                <c:pt idx="90">
                  <c:v>6.4050700000000003</c:v>
                </c:pt>
                <c:pt idx="91">
                  <c:v>6.4762300000000002</c:v>
                </c:pt>
                <c:pt idx="92">
                  <c:v>6.5473999999999997</c:v>
                </c:pt>
                <c:pt idx="93">
                  <c:v>6.6185700000000001</c:v>
                </c:pt>
                <c:pt idx="94">
                  <c:v>6.6897399999999996</c:v>
                </c:pt>
                <c:pt idx="95">
                  <c:v>6.7609000000000004</c:v>
                </c:pt>
                <c:pt idx="96">
                  <c:v>6.8320699999999999</c:v>
                </c:pt>
                <c:pt idx="97">
                  <c:v>6.9032400000000003</c:v>
                </c:pt>
                <c:pt idx="98">
                  <c:v>6.9744099999999998</c:v>
                </c:pt>
                <c:pt idx="99">
                  <c:v>7.0455699999999997</c:v>
                </c:pt>
                <c:pt idx="100">
                  <c:v>7.1167400000000001</c:v>
                </c:pt>
                <c:pt idx="101">
                  <c:v>7.1879099999999996</c:v>
                </c:pt>
                <c:pt idx="102">
                  <c:v>7.2590700000000004</c:v>
                </c:pt>
                <c:pt idx="103">
                  <c:v>7.3302399999999999</c:v>
                </c:pt>
                <c:pt idx="104">
                  <c:v>7.4014100000000003</c:v>
                </c:pt>
                <c:pt idx="105">
                  <c:v>7.4725799999999998</c:v>
                </c:pt>
                <c:pt idx="106">
                  <c:v>7.5437399999999997</c:v>
                </c:pt>
                <c:pt idx="107">
                  <c:v>7.6149100000000001</c:v>
                </c:pt>
                <c:pt idx="108">
                  <c:v>7.6860799999999996</c:v>
                </c:pt>
                <c:pt idx="109">
                  <c:v>7.75725</c:v>
                </c:pt>
                <c:pt idx="110">
                  <c:v>7.8284099999999999</c:v>
                </c:pt>
                <c:pt idx="111">
                  <c:v>7.8995800000000003</c:v>
                </c:pt>
                <c:pt idx="112">
                  <c:v>7.9707499999999998</c:v>
                </c:pt>
                <c:pt idx="113">
                  <c:v>8.0419199999999993</c:v>
                </c:pt>
                <c:pt idx="114">
                  <c:v>8.1130800000000001</c:v>
                </c:pt>
                <c:pt idx="115">
                  <c:v>8.1842500000000005</c:v>
                </c:pt>
                <c:pt idx="116">
                  <c:v>8.2554200000000009</c:v>
                </c:pt>
                <c:pt idx="117">
                  <c:v>8.3265899999999995</c:v>
                </c:pt>
                <c:pt idx="118">
                  <c:v>8.3977500000000003</c:v>
                </c:pt>
                <c:pt idx="119">
                  <c:v>8.4689200000000007</c:v>
                </c:pt>
                <c:pt idx="120">
                  <c:v>8.5400899999999993</c:v>
                </c:pt>
                <c:pt idx="121">
                  <c:v>8.6112599999999997</c:v>
                </c:pt>
                <c:pt idx="122">
                  <c:v>8.6824200000000005</c:v>
                </c:pt>
                <c:pt idx="123">
                  <c:v>8.7535900000000009</c:v>
                </c:pt>
                <c:pt idx="124">
                  <c:v>8.8247599999999995</c:v>
                </c:pt>
                <c:pt idx="125">
                  <c:v>8.8959299999999999</c:v>
                </c:pt>
                <c:pt idx="126">
                  <c:v>8.9670900000000007</c:v>
                </c:pt>
                <c:pt idx="127">
                  <c:v>9.0382599999999993</c:v>
                </c:pt>
                <c:pt idx="128">
                  <c:v>9.1094299999999997</c:v>
                </c:pt>
                <c:pt idx="129">
                  <c:v>9.1805900000000005</c:v>
                </c:pt>
                <c:pt idx="130">
                  <c:v>9.2517600000000009</c:v>
                </c:pt>
                <c:pt idx="131">
                  <c:v>9.3229299999999995</c:v>
                </c:pt>
                <c:pt idx="132">
                  <c:v>9.3940999999999999</c:v>
                </c:pt>
                <c:pt idx="133">
                  <c:v>9.4652600000000007</c:v>
                </c:pt>
                <c:pt idx="134">
                  <c:v>9.5364299999999993</c:v>
                </c:pt>
                <c:pt idx="135">
                  <c:v>9.6075999999999997</c:v>
                </c:pt>
                <c:pt idx="136">
                  <c:v>9.6787700000000001</c:v>
                </c:pt>
                <c:pt idx="137">
                  <c:v>9.7499300000000009</c:v>
                </c:pt>
                <c:pt idx="138">
                  <c:v>9.8210999999999995</c:v>
                </c:pt>
                <c:pt idx="139">
                  <c:v>9.8922699999999999</c:v>
                </c:pt>
                <c:pt idx="140">
                  <c:v>9.9634400000000003</c:v>
                </c:pt>
                <c:pt idx="141">
                  <c:v>10.034599999999999</c:v>
                </c:pt>
                <c:pt idx="142">
                  <c:v>10.1058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10.3193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10.5328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10.7463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10.9598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11.173299999999999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11.386799999999999</c:v>
                </c:pt>
                <c:pt idx="161">
                  <c:v>11.458</c:v>
                </c:pt>
                <c:pt idx="162">
                  <c:v>11.5291</c:v>
                </c:pt>
                <c:pt idx="163">
                  <c:v>11.600300000000001</c:v>
                </c:pt>
                <c:pt idx="164">
                  <c:v>11.6715</c:v>
                </c:pt>
                <c:pt idx="165">
                  <c:v>11.742599999999999</c:v>
                </c:pt>
                <c:pt idx="166">
                  <c:v>11.813800000000001</c:v>
                </c:pt>
                <c:pt idx="167">
                  <c:v>11.885</c:v>
                </c:pt>
                <c:pt idx="168">
                  <c:v>11.956099999999999</c:v>
                </c:pt>
                <c:pt idx="169">
                  <c:v>12.0273</c:v>
                </c:pt>
                <c:pt idx="170">
                  <c:v>12.0985</c:v>
                </c:pt>
                <c:pt idx="171">
                  <c:v>12.169600000000001</c:v>
                </c:pt>
                <c:pt idx="172">
                  <c:v>12.2408</c:v>
                </c:pt>
                <c:pt idx="173">
                  <c:v>12.311999999999999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12.525499999999999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12.739000000000001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12.952500000000001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13.166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13.3795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13.593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13.8065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14.02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14.233499999999999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14.446999999999999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14.660500000000001</c:v>
                </c:pt>
                <c:pt idx="207">
                  <c:v>14.7317</c:v>
                </c:pt>
                <c:pt idx="208">
                  <c:v>14.8028</c:v>
                </c:pt>
                <c:pt idx="209">
                  <c:v>14.874000000000001</c:v>
                </c:pt>
                <c:pt idx="210">
                  <c:v>14.9452</c:v>
                </c:pt>
                <c:pt idx="211">
                  <c:v>15.016299999999999</c:v>
                </c:pt>
                <c:pt idx="212">
                  <c:v>15.0875</c:v>
                </c:pt>
                <c:pt idx="213">
                  <c:v>15.1587</c:v>
                </c:pt>
                <c:pt idx="214">
                  <c:v>15.229799999999999</c:v>
                </c:pt>
                <c:pt idx="215">
                  <c:v>15.301</c:v>
                </c:pt>
                <c:pt idx="216">
                  <c:v>15.372199999999999</c:v>
                </c:pt>
                <c:pt idx="217">
                  <c:v>15.443300000000001</c:v>
                </c:pt>
                <c:pt idx="218">
                  <c:v>15.5145</c:v>
                </c:pt>
                <c:pt idx="219">
                  <c:v>15.585699999999999</c:v>
                </c:pt>
                <c:pt idx="220">
                  <c:v>15.6568</c:v>
                </c:pt>
                <c:pt idx="221">
                  <c:v>15.728</c:v>
                </c:pt>
                <c:pt idx="222">
                  <c:v>15.799200000000001</c:v>
                </c:pt>
                <c:pt idx="223">
                  <c:v>15.8703</c:v>
                </c:pt>
                <c:pt idx="224">
                  <c:v>15.9415</c:v>
                </c:pt>
                <c:pt idx="225">
                  <c:v>16.012699999999999</c:v>
                </c:pt>
                <c:pt idx="226">
                  <c:v>16.0838</c:v>
                </c:pt>
                <c:pt idx="227">
                  <c:v>16.155000000000001</c:v>
                </c:pt>
                <c:pt idx="228">
                  <c:v>16.226199999999999</c:v>
                </c:pt>
                <c:pt idx="229">
                  <c:v>16.2973</c:v>
                </c:pt>
                <c:pt idx="230">
                  <c:v>16.368500000000001</c:v>
                </c:pt>
                <c:pt idx="231">
                  <c:v>16.439699999999998</c:v>
                </c:pt>
                <c:pt idx="232">
                  <c:v>16.5108</c:v>
                </c:pt>
                <c:pt idx="233">
                  <c:v>16.582000000000001</c:v>
                </c:pt>
                <c:pt idx="234">
                  <c:v>16.653199999999998</c:v>
                </c:pt>
                <c:pt idx="235">
                  <c:v>16.724299999999999</c:v>
                </c:pt>
                <c:pt idx="236">
                  <c:v>16.795500000000001</c:v>
                </c:pt>
                <c:pt idx="237">
                  <c:v>16.866700000000002</c:v>
                </c:pt>
                <c:pt idx="238">
                  <c:v>16.937799999999999</c:v>
                </c:pt>
                <c:pt idx="239">
                  <c:v>17.009</c:v>
                </c:pt>
                <c:pt idx="240">
                  <c:v>17.080200000000001</c:v>
                </c:pt>
                <c:pt idx="241">
                  <c:v>17.151299999999999</c:v>
                </c:pt>
                <c:pt idx="242">
                  <c:v>17.2225</c:v>
                </c:pt>
                <c:pt idx="243">
                  <c:v>17.293700000000001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17.507200000000001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17.720700000000001</c:v>
                </c:pt>
                <c:pt idx="250">
                  <c:v>17.791899999999998</c:v>
                </c:pt>
                <c:pt idx="251">
                  <c:v>17.863</c:v>
                </c:pt>
                <c:pt idx="252">
                  <c:v>17.934200000000001</c:v>
                </c:pt>
                <c:pt idx="253">
                  <c:v>18.005400000000002</c:v>
                </c:pt>
                <c:pt idx="254">
                  <c:v>18.076499999999999</c:v>
                </c:pt>
                <c:pt idx="255">
                  <c:v>18.1477</c:v>
                </c:pt>
                <c:pt idx="256">
                  <c:v>18.218900000000001</c:v>
                </c:pt>
                <c:pt idx="257">
                  <c:v>18.29</c:v>
                </c:pt>
                <c:pt idx="258">
                  <c:v>18.3612</c:v>
                </c:pt>
                <c:pt idx="259">
                  <c:v>18.432400000000001</c:v>
                </c:pt>
                <c:pt idx="260">
                  <c:v>18.503499999999999</c:v>
                </c:pt>
                <c:pt idx="261">
                  <c:v>18.5747</c:v>
                </c:pt>
                <c:pt idx="262">
                  <c:v>18.645900000000001</c:v>
                </c:pt>
                <c:pt idx="263">
                  <c:v>18.716999999999999</c:v>
                </c:pt>
                <c:pt idx="264">
                  <c:v>18.7882</c:v>
                </c:pt>
                <c:pt idx="265">
                  <c:v>18.859400000000001</c:v>
                </c:pt>
                <c:pt idx="266">
                  <c:v>18.930499999999999</c:v>
                </c:pt>
                <c:pt idx="267">
                  <c:v>19.0017</c:v>
                </c:pt>
                <c:pt idx="268">
                  <c:v>19.072900000000001</c:v>
                </c:pt>
                <c:pt idx="269">
                  <c:v>19.143999999999998</c:v>
                </c:pt>
                <c:pt idx="270">
                  <c:v>19.215199999999999</c:v>
                </c:pt>
                <c:pt idx="271">
                  <c:v>19.2864</c:v>
                </c:pt>
                <c:pt idx="272">
                  <c:v>19.357500000000002</c:v>
                </c:pt>
                <c:pt idx="273">
                  <c:v>19.428699999999999</c:v>
                </c:pt>
                <c:pt idx="274">
                  <c:v>19.4999</c:v>
                </c:pt>
                <c:pt idx="275">
                  <c:v>19.571000000000002</c:v>
                </c:pt>
                <c:pt idx="276">
                  <c:v>19.642199999999999</c:v>
                </c:pt>
                <c:pt idx="277">
                  <c:v>19.7134</c:v>
                </c:pt>
                <c:pt idx="278">
                  <c:v>19.784500000000001</c:v>
                </c:pt>
                <c:pt idx="279">
                  <c:v>19.855699999999999</c:v>
                </c:pt>
                <c:pt idx="280">
                  <c:v>19.9269</c:v>
                </c:pt>
                <c:pt idx="281">
                  <c:v>19.998000000000001</c:v>
                </c:pt>
                <c:pt idx="282">
                  <c:v>20.069199999999999</c:v>
                </c:pt>
                <c:pt idx="283">
                  <c:v>20.1404</c:v>
                </c:pt>
                <c:pt idx="284">
                  <c:v>20.211500000000001</c:v>
                </c:pt>
                <c:pt idx="285">
                  <c:v>20.282699999999998</c:v>
                </c:pt>
                <c:pt idx="286">
                  <c:v>20.353899999999999</c:v>
                </c:pt>
                <c:pt idx="287">
                  <c:v>20.425000000000001</c:v>
                </c:pt>
                <c:pt idx="288">
                  <c:v>20.496200000000002</c:v>
                </c:pt>
                <c:pt idx="289">
                  <c:v>20.567399999999999</c:v>
                </c:pt>
                <c:pt idx="290">
                  <c:v>20.638500000000001</c:v>
                </c:pt>
                <c:pt idx="291">
                  <c:v>20.709700000000002</c:v>
                </c:pt>
                <c:pt idx="292">
                  <c:v>20.780899999999999</c:v>
                </c:pt>
                <c:pt idx="293">
                  <c:v>20.852</c:v>
                </c:pt>
                <c:pt idx="294">
                  <c:v>20.923200000000001</c:v>
                </c:pt>
                <c:pt idx="295">
                  <c:v>20.994399999999999</c:v>
                </c:pt>
                <c:pt idx="296">
                  <c:v>21.0656</c:v>
                </c:pt>
                <c:pt idx="297">
                  <c:v>21.136700000000001</c:v>
                </c:pt>
                <c:pt idx="298">
                  <c:v>21.207899999999999</c:v>
                </c:pt>
                <c:pt idx="299">
                  <c:v>21.2791</c:v>
                </c:pt>
                <c:pt idx="300">
                  <c:v>21.350200000000001</c:v>
                </c:pt>
                <c:pt idx="301">
                  <c:v>21.421399999999998</c:v>
                </c:pt>
                <c:pt idx="302">
                  <c:v>21.492599999999999</c:v>
                </c:pt>
                <c:pt idx="303">
                  <c:v>21.563700000000001</c:v>
                </c:pt>
                <c:pt idx="304">
                  <c:v>21.634899999999998</c:v>
                </c:pt>
                <c:pt idx="305">
                  <c:v>21.706099999999999</c:v>
                </c:pt>
                <c:pt idx="306">
                  <c:v>21.777200000000001</c:v>
                </c:pt>
                <c:pt idx="307">
                  <c:v>21.848400000000002</c:v>
                </c:pt>
                <c:pt idx="308">
                  <c:v>21.919599999999999</c:v>
                </c:pt>
                <c:pt idx="309">
                  <c:v>21.9907</c:v>
                </c:pt>
                <c:pt idx="310">
                  <c:v>22.061900000000001</c:v>
                </c:pt>
                <c:pt idx="311">
                  <c:v>22.133099999999999</c:v>
                </c:pt>
                <c:pt idx="312">
                  <c:v>22.2042</c:v>
                </c:pt>
                <c:pt idx="313">
                  <c:v>22.275400000000001</c:v>
                </c:pt>
                <c:pt idx="314">
                  <c:v>22.346599999999999</c:v>
                </c:pt>
                <c:pt idx="315">
                  <c:v>22.4177</c:v>
                </c:pt>
                <c:pt idx="316">
                  <c:v>22.488900000000001</c:v>
                </c:pt>
                <c:pt idx="317">
                  <c:v>22.560099999999998</c:v>
                </c:pt>
                <c:pt idx="318">
                  <c:v>22.6312</c:v>
                </c:pt>
                <c:pt idx="319">
                  <c:v>22.702400000000001</c:v>
                </c:pt>
                <c:pt idx="320">
                  <c:v>22.773599999999998</c:v>
                </c:pt>
                <c:pt idx="321">
                  <c:v>22.8447</c:v>
                </c:pt>
                <c:pt idx="322">
                  <c:v>22.915900000000001</c:v>
                </c:pt>
                <c:pt idx="323">
                  <c:v>22.987100000000002</c:v>
                </c:pt>
                <c:pt idx="324">
                  <c:v>23.058199999999999</c:v>
                </c:pt>
                <c:pt idx="325">
                  <c:v>23.1294</c:v>
                </c:pt>
                <c:pt idx="326">
                  <c:v>23.200600000000001</c:v>
                </c:pt>
                <c:pt idx="327">
                  <c:v>23.271699999999999</c:v>
                </c:pt>
                <c:pt idx="328">
                  <c:v>23.3429</c:v>
                </c:pt>
                <c:pt idx="329">
                  <c:v>23.414100000000001</c:v>
                </c:pt>
                <c:pt idx="330">
                  <c:v>23.485199999999999</c:v>
                </c:pt>
                <c:pt idx="331">
                  <c:v>23.5564</c:v>
                </c:pt>
                <c:pt idx="332">
                  <c:v>23.627600000000001</c:v>
                </c:pt>
                <c:pt idx="333">
                  <c:v>23.698699999999999</c:v>
                </c:pt>
                <c:pt idx="334">
                  <c:v>23.7699</c:v>
                </c:pt>
                <c:pt idx="335">
                  <c:v>23.841100000000001</c:v>
                </c:pt>
                <c:pt idx="336">
                  <c:v>23.912199999999999</c:v>
                </c:pt>
                <c:pt idx="337">
                  <c:v>23.9834</c:v>
                </c:pt>
                <c:pt idx="338">
                  <c:v>24.054600000000001</c:v>
                </c:pt>
                <c:pt idx="339">
                  <c:v>24.125699999999998</c:v>
                </c:pt>
                <c:pt idx="340">
                  <c:v>24.196899999999999</c:v>
                </c:pt>
                <c:pt idx="341">
                  <c:v>24.2681</c:v>
                </c:pt>
                <c:pt idx="342">
                  <c:v>24.339300000000001</c:v>
                </c:pt>
                <c:pt idx="343">
                  <c:v>24.410399999999999</c:v>
                </c:pt>
                <c:pt idx="344">
                  <c:v>24.4816</c:v>
                </c:pt>
                <c:pt idx="345">
                  <c:v>24.552800000000001</c:v>
                </c:pt>
                <c:pt idx="346">
                  <c:v>24.623899999999999</c:v>
                </c:pt>
                <c:pt idx="347">
                  <c:v>24.6951</c:v>
                </c:pt>
                <c:pt idx="348">
                  <c:v>24.766300000000001</c:v>
                </c:pt>
                <c:pt idx="349">
                  <c:v>24.837399999999999</c:v>
                </c:pt>
                <c:pt idx="350">
                  <c:v>24.9086</c:v>
                </c:pt>
                <c:pt idx="351">
                  <c:v>24.979800000000001</c:v>
                </c:pt>
                <c:pt idx="352">
                  <c:v>25.050899999999999</c:v>
                </c:pt>
                <c:pt idx="353">
                  <c:v>25.1221</c:v>
                </c:pt>
                <c:pt idx="354">
                  <c:v>25.193300000000001</c:v>
                </c:pt>
                <c:pt idx="355">
                  <c:v>25.264399999999998</c:v>
                </c:pt>
                <c:pt idx="356">
                  <c:v>25.335599999999999</c:v>
                </c:pt>
                <c:pt idx="357">
                  <c:v>25.4068</c:v>
                </c:pt>
                <c:pt idx="358">
                  <c:v>25.477900000000002</c:v>
                </c:pt>
                <c:pt idx="359">
                  <c:v>25.549099999999999</c:v>
                </c:pt>
                <c:pt idx="360">
                  <c:v>25.6203</c:v>
                </c:pt>
                <c:pt idx="361">
                  <c:v>25.691400000000002</c:v>
                </c:pt>
                <c:pt idx="362">
                  <c:v>25.762599999999999</c:v>
                </c:pt>
                <c:pt idx="363">
                  <c:v>25.8338</c:v>
                </c:pt>
                <c:pt idx="364">
                  <c:v>25.904900000000001</c:v>
                </c:pt>
                <c:pt idx="365">
                  <c:v>25.976099999999999</c:v>
                </c:pt>
                <c:pt idx="366">
                  <c:v>26.0473</c:v>
                </c:pt>
                <c:pt idx="367">
                  <c:v>26.118400000000001</c:v>
                </c:pt>
                <c:pt idx="368">
                  <c:v>26.189599999999999</c:v>
                </c:pt>
                <c:pt idx="369">
                  <c:v>26.2608</c:v>
                </c:pt>
                <c:pt idx="370">
                  <c:v>26.331900000000001</c:v>
                </c:pt>
                <c:pt idx="371">
                  <c:v>26.403099999999998</c:v>
                </c:pt>
                <c:pt idx="372">
                  <c:v>26.474299999999999</c:v>
                </c:pt>
                <c:pt idx="373">
                  <c:v>26.545400000000001</c:v>
                </c:pt>
                <c:pt idx="374">
                  <c:v>26.616599999999998</c:v>
                </c:pt>
                <c:pt idx="375">
                  <c:v>26.687799999999999</c:v>
                </c:pt>
                <c:pt idx="376">
                  <c:v>26.758900000000001</c:v>
                </c:pt>
                <c:pt idx="377">
                  <c:v>26.830100000000002</c:v>
                </c:pt>
                <c:pt idx="378">
                  <c:v>26.901299999999999</c:v>
                </c:pt>
                <c:pt idx="379">
                  <c:v>26.9724</c:v>
                </c:pt>
                <c:pt idx="380">
                  <c:v>27.043600000000001</c:v>
                </c:pt>
                <c:pt idx="381">
                  <c:v>27.114799999999999</c:v>
                </c:pt>
                <c:pt idx="382">
                  <c:v>27.1859</c:v>
                </c:pt>
                <c:pt idx="383">
                  <c:v>27.257100000000001</c:v>
                </c:pt>
                <c:pt idx="384">
                  <c:v>27.328299999999999</c:v>
                </c:pt>
                <c:pt idx="385">
                  <c:v>27.3994</c:v>
                </c:pt>
                <c:pt idx="386">
                  <c:v>27.470600000000001</c:v>
                </c:pt>
                <c:pt idx="387">
                  <c:v>27.541799999999999</c:v>
                </c:pt>
                <c:pt idx="388">
                  <c:v>27.613</c:v>
                </c:pt>
                <c:pt idx="389">
                  <c:v>27.684100000000001</c:v>
                </c:pt>
                <c:pt idx="390">
                  <c:v>27.755299999999998</c:v>
                </c:pt>
                <c:pt idx="391">
                  <c:v>27.826499999999999</c:v>
                </c:pt>
                <c:pt idx="392">
                  <c:v>27.897600000000001</c:v>
                </c:pt>
                <c:pt idx="393">
                  <c:v>27.968800000000002</c:v>
                </c:pt>
                <c:pt idx="394">
                  <c:v>28.04</c:v>
                </c:pt>
                <c:pt idx="395">
                  <c:v>28.1111</c:v>
                </c:pt>
                <c:pt idx="396">
                  <c:v>28.182300000000001</c:v>
                </c:pt>
              </c:numCache>
            </c:numRef>
          </c:xVal>
          <c:yVal>
            <c:numRef>
              <c:f>'sin+g5'!$K$7:$K$403</c:f>
              <c:numCache>
                <c:formatCode>General</c:formatCode>
                <c:ptCount val="3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 formatCode="0.00E+00">
                  <c:v>-1.3009E-306</c:v>
                </c:pt>
                <c:pt idx="22" formatCode="0.00E+00">
                  <c:v>8.9768900000000005E-300</c:v>
                </c:pt>
                <c:pt idx="23" formatCode="0.00E+00">
                  <c:v>-7.5682399999999993E-294</c:v>
                </c:pt>
                <c:pt idx="24" formatCode="0.00E+00">
                  <c:v>-5.52558E-287</c:v>
                </c:pt>
                <c:pt idx="25" formatCode="0.00E+00">
                  <c:v>2.0705800000000001E-280</c:v>
                </c:pt>
                <c:pt idx="26" formatCode="0.00E+00">
                  <c:v>1.80256E-274</c:v>
                </c:pt>
                <c:pt idx="27" formatCode="0.00E+00">
                  <c:v>-3.6564499999999999E-267</c:v>
                </c:pt>
                <c:pt idx="28" formatCode="0.00E+00">
                  <c:v>6.3150199999999998E-261</c:v>
                </c:pt>
                <c:pt idx="29" formatCode="0.00E+00">
                  <c:v>2.4997600000000001E-254</c:v>
                </c:pt>
                <c:pt idx="30" formatCode="0.00E+00">
                  <c:v>-9.6796600000000005E-248</c:v>
                </c:pt>
                <c:pt idx="31" formatCode="0.00E+00">
                  <c:v>8.9433900000000005E-243</c:v>
                </c:pt>
                <c:pt idx="32" formatCode="0.00E+00">
                  <c:v>8.4708200000000003E-235</c:v>
                </c:pt>
                <c:pt idx="33" formatCode="0.00E+00">
                  <c:v>-2.22874E-228</c:v>
                </c:pt>
                <c:pt idx="34" formatCode="0.00E+00">
                  <c:v>-6.4039100000000001E-222</c:v>
                </c:pt>
                <c:pt idx="35" formatCode="0.00E+00">
                  <c:v>4.7871999999999999E-215</c:v>
                </c:pt>
                <c:pt idx="36" formatCode="0.00E+00">
                  <c:v>-3.7207100000000001E-209</c:v>
                </c:pt>
                <c:pt idx="37" formatCode="0.00E+00">
                  <c:v>-3.7891599999999998E-202</c:v>
                </c:pt>
                <c:pt idx="38" formatCode="0.00E+00">
                  <c:v>9.2734099999999996E-196</c:v>
                </c:pt>
                <c:pt idx="39" formatCode="0.00E+00">
                  <c:v>9.2829199999999997E-190</c:v>
                </c:pt>
                <c:pt idx="40" formatCode="0.00E+00">
                  <c:v>-1.18863E-182</c:v>
                </c:pt>
                <c:pt idx="41" formatCode="0.00E+00">
                  <c:v>2.05868E-176</c:v>
                </c:pt>
                <c:pt idx="42" formatCode="0.00E+00">
                  <c:v>1.3495200000000001E-169</c:v>
                </c:pt>
                <c:pt idx="43" formatCode="0.00E+00">
                  <c:v>-5.62594E-163</c:v>
                </c:pt>
                <c:pt idx="44" formatCode="0.00E+00">
                  <c:v>-1.1099200000000001E-157</c:v>
                </c:pt>
                <c:pt idx="45" formatCode="0.00E+00">
                  <c:v>4.6787400000000001E-150</c:v>
                </c:pt>
                <c:pt idx="46" formatCode="0.00E+00">
                  <c:v>-7.8335100000000003E-144</c:v>
                </c:pt>
                <c:pt idx="47" formatCode="0.00E+00">
                  <c:v>-2.4535200000000001E-137</c:v>
                </c:pt>
                <c:pt idx="48" formatCode="0.00E+00">
                  <c:v>1.6743600000000001E-130</c:v>
                </c:pt>
                <c:pt idx="49" formatCode="0.00E+00">
                  <c:v>-1.0435400000000001E-124</c:v>
                </c:pt>
                <c:pt idx="50" formatCode="0.00E+00">
                  <c:v>-2.1906900000000001E-117</c:v>
                </c:pt>
                <c:pt idx="51" formatCode="0.00E+00">
                  <c:v>5.54554E-111</c:v>
                </c:pt>
                <c:pt idx="52" formatCode="0.00E+00">
                  <c:v>7.4378499999999996E-105</c:v>
                </c:pt>
                <c:pt idx="53" formatCode="0.00E+00">
                  <c:v>-5.3342700000000003E-98</c:v>
                </c:pt>
                <c:pt idx="54" formatCode="0.00E+00">
                  <c:v>5.7317499999999999E-92</c:v>
                </c:pt>
                <c:pt idx="55" formatCode="0.00E+00">
                  <c:v>4.8829099999999998E-85</c:v>
                </c:pt>
                <c:pt idx="56" formatCode="0.00E+00">
                  <c:v>-2.1492900000000001E-78</c:v>
                </c:pt>
                <c:pt idx="57" formatCode="0.00E+00">
                  <c:v>-1.4281499999999999E-72</c:v>
                </c:pt>
                <c:pt idx="58" formatCode="0.00E+00">
                  <c:v>2.96969E-65</c:v>
                </c:pt>
                <c:pt idx="59" formatCode="0.00E+00">
                  <c:v>-4.4973500000000002E-59</c:v>
                </c:pt>
                <c:pt idx="60" formatCode="0.00E+00">
                  <c:v>-1.4209300000000001E-52</c:v>
                </c:pt>
                <c:pt idx="61" formatCode="0.00E+00">
                  <c:v>5.94393E-46</c:v>
                </c:pt>
                <c:pt idx="62" formatCode="0.00E+00">
                  <c:v>-1.3820199999999999E-40</c:v>
                </c:pt>
                <c:pt idx="63" formatCode="0.00E+00">
                  <c:v>-8.29543E-33</c:v>
                </c:pt>
                <c:pt idx="64" formatCode="0.00E+00">
                  <c:v>2.3652399999999999E-26</c:v>
                </c:pt>
                <c:pt idx="65" formatCode="0.00E+00">
                  <c:v>5.4154099999999999E-20</c:v>
                </c:pt>
                <c:pt idx="66" formatCode="0.00E+00">
                  <c:v>-3.5619099999999999E-13</c:v>
                </c:pt>
                <c:pt idx="67" formatCode="0.00E+00">
                  <c:v>2.60472E-7</c:v>
                </c:pt>
                <c:pt idx="68" formatCode="0.00E+00">
                  <c:v>-3.2847499999999999E-3</c:v>
                </c:pt>
                <c:pt idx="69">
                  <c:v>-1.7836600000000001E-2</c:v>
                </c:pt>
                <c:pt idx="70">
                  <c:v>-5.08114E-2</c:v>
                </c:pt>
                <c:pt idx="71">
                  <c:v>-0.105559</c:v>
                </c:pt>
                <c:pt idx="72">
                  <c:v>-0.17902599999999999</c:v>
                </c:pt>
                <c:pt idx="73">
                  <c:v>-0.25683899999999998</c:v>
                </c:pt>
                <c:pt idx="74">
                  <c:v>-0.31592799999999999</c:v>
                </c:pt>
                <c:pt idx="75">
                  <c:v>-0.33662199999999998</c:v>
                </c:pt>
                <c:pt idx="76">
                  <c:v>-0.31688499999999997</c:v>
                </c:pt>
                <c:pt idx="77">
                  <c:v>-0.28188400000000002</c:v>
                </c:pt>
                <c:pt idx="78">
                  <c:v>-0.277812</c:v>
                </c:pt>
                <c:pt idx="79">
                  <c:v>-0.34237099999999998</c:v>
                </c:pt>
                <c:pt idx="80">
                  <c:v>-0.47743799999999997</c:v>
                </c:pt>
                <c:pt idx="81">
                  <c:v>-0.64646599999999999</c:v>
                </c:pt>
                <c:pt idx="82">
                  <c:v>-0.78810000000000002</c:v>
                </c:pt>
                <c:pt idx="83">
                  <c:v>-0.84444900000000001</c:v>
                </c:pt>
                <c:pt idx="84">
                  <c:v>-0.79754599999999998</c:v>
                </c:pt>
                <c:pt idx="85">
                  <c:v>-0.68380099999999999</c:v>
                </c:pt>
                <c:pt idx="86">
                  <c:v>-0.57152599999999998</c:v>
                </c:pt>
                <c:pt idx="87">
                  <c:v>-0.52564599999999995</c:v>
                </c:pt>
                <c:pt idx="88">
                  <c:v>-0.58098099999999997</c:v>
                </c:pt>
                <c:pt idx="89">
                  <c:v>-0.72030300000000003</c:v>
                </c:pt>
                <c:pt idx="90">
                  <c:v>-0.87429400000000002</c:v>
                </c:pt>
                <c:pt idx="91">
                  <c:v>-0.95798700000000003</c:v>
                </c:pt>
                <c:pt idx="92">
                  <c:v>-0.91218100000000002</c:v>
                </c:pt>
                <c:pt idx="93">
                  <c:v>-0.73153500000000005</c:v>
                </c:pt>
                <c:pt idx="94">
                  <c:v>-0.48200399999999999</c:v>
                </c:pt>
                <c:pt idx="95">
                  <c:v>-0.27785100000000001</c:v>
                </c:pt>
                <c:pt idx="96">
                  <c:v>-0.21092</c:v>
                </c:pt>
                <c:pt idx="97">
                  <c:v>-0.295514</c:v>
                </c:pt>
                <c:pt idx="98">
                  <c:v>-0.468725</c:v>
                </c:pt>
                <c:pt idx="99">
                  <c:v>-0.61648099999999995</c:v>
                </c:pt>
                <c:pt idx="100">
                  <c:v>-0.62453999999999998</c:v>
                </c:pt>
                <c:pt idx="101">
                  <c:v>-0.46205600000000002</c:v>
                </c:pt>
                <c:pt idx="102">
                  <c:v>-0.21499399999999999</c:v>
                </c:pt>
                <c:pt idx="103">
                  <c:v>-1.69172E-2</c:v>
                </c:pt>
                <c:pt idx="104">
                  <c:v>4.3710100000000002E-2</c:v>
                </c:pt>
                <c:pt idx="105">
                  <c:v>-3.6563699999999998E-2</c:v>
                </c:pt>
                <c:pt idx="106">
                  <c:v>-0.18901899999999999</c:v>
                </c:pt>
                <c:pt idx="107">
                  <c:v>-0.33030399999999999</c:v>
                </c:pt>
                <c:pt idx="108">
                  <c:v>-0.42028799999999999</c:v>
                </c:pt>
                <c:pt idx="109">
                  <c:v>-0.45347700000000002</c:v>
                </c:pt>
                <c:pt idx="110">
                  <c:v>-0.42008200000000001</c:v>
                </c:pt>
                <c:pt idx="111">
                  <c:v>-0.31419399999999997</c:v>
                </c:pt>
                <c:pt idx="112">
                  <c:v>-0.16891300000000001</c:v>
                </c:pt>
                <c:pt idx="113">
                  <c:v>-5.4454299999999997E-2</c:v>
                </c:pt>
                <c:pt idx="114">
                  <c:v>-4.30993E-2</c:v>
                </c:pt>
                <c:pt idx="115">
                  <c:v>-0.17005100000000001</c:v>
                </c:pt>
                <c:pt idx="116">
                  <c:v>-0.39857300000000001</c:v>
                </c:pt>
                <c:pt idx="117">
                  <c:v>-0.62694399999999995</c:v>
                </c:pt>
                <c:pt idx="118">
                  <c:v>-0.74721000000000004</c:v>
                </c:pt>
                <c:pt idx="119">
                  <c:v>-0.70214500000000002</c:v>
                </c:pt>
                <c:pt idx="120">
                  <c:v>-0.51707099999999995</c:v>
                </c:pt>
                <c:pt idx="121">
                  <c:v>-0.29666700000000001</c:v>
                </c:pt>
                <c:pt idx="122">
                  <c:v>-0.167465</c:v>
                </c:pt>
                <c:pt idx="123">
                  <c:v>-0.20427200000000001</c:v>
                </c:pt>
                <c:pt idx="124">
                  <c:v>-0.39760299999999998</c:v>
                </c:pt>
                <c:pt idx="125">
                  <c:v>-0.661524</c:v>
                </c:pt>
                <c:pt idx="126">
                  <c:v>-0.86867300000000003</c:v>
                </c:pt>
                <c:pt idx="127">
                  <c:v>-0.91631099999999999</c:v>
                </c:pt>
                <c:pt idx="128">
                  <c:v>-0.786775</c:v>
                </c:pt>
                <c:pt idx="129">
                  <c:v>-0.54647800000000002</c:v>
                </c:pt>
                <c:pt idx="130">
                  <c:v>-0.29999199999999998</c:v>
                </c:pt>
                <c:pt idx="131">
                  <c:v>-0.14858299999999999</c:v>
                </c:pt>
                <c:pt idx="132">
                  <c:v>-0.151556</c:v>
                </c:pt>
                <c:pt idx="133">
                  <c:v>-0.29947800000000002</c:v>
                </c:pt>
                <c:pt idx="134">
                  <c:v>-0.51899600000000001</c:v>
                </c:pt>
                <c:pt idx="135">
                  <c:v>-0.69869199999999998</c:v>
                </c:pt>
                <c:pt idx="136">
                  <c:v>-0.74351800000000001</c:v>
                </c:pt>
                <c:pt idx="137">
                  <c:v>-0.643791</c:v>
                </c:pt>
                <c:pt idx="138">
                  <c:v>-0.476329</c:v>
                </c:pt>
                <c:pt idx="139">
                  <c:v>-0.322488</c:v>
                </c:pt>
                <c:pt idx="140">
                  <c:v>-0.217863</c:v>
                </c:pt>
                <c:pt idx="141">
                  <c:v>-0.17785599999999999</c:v>
                </c:pt>
                <c:pt idx="142">
                  <c:v>-0.219918</c:v>
                </c:pt>
                <c:pt idx="143">
                  <c:v>-0.34971400000000002</c:v>
                </c:pt>
                <c:pt idx="144">
                  <c:v>-0.540987</c:v>
                </c:pt>
                <c:pt idx="145">
                  <c:v>-0.72550099999999995</c:v>
                </c:pt>
                <c:pt idx="146">
                  <c:v>-0.81254800000000005</c:v>
                </c:pt>
                <c:pt idx="147">
                  <c:v>-0.74924299999999999</c:v>
                </c:pt>
                <c:pt idx="148">
                  <c:v>-0.56278300000000003</c:v>
                </c:pt>
                <c:pt idx="149">
                  <c:v>-0.34256399999999998</c:v>
                </c:pt>
                <c:pt idx="150">
                  <c:v>-0.20599799999999999</c:v>
                </c:pt>
                <c:pt idx="151">
                  <c:v>-0.25329600000000002</c:v>
                </c:pt>
                <c:pt idx="152">
                  <c:v>-0.49229499999999998</c:v>
                </c:pt>
                <c:pt idx="153">
                  <c:v>-0.81040500000000004</c:v>
                </c:pt>
                <c:pt idx="154">
                  <c:v>-1.0507899999999999</c:v>
                </c:pt>
                <c:pt idx="155">
                  <c:v>-1.10564</c:v>
                </c:pt>
                <c:pt idx="156">
                  <c:v>-0.94849499999999998</c:v>
                </c:pt>
                <c:pt idx="157">
                  <c:v>-0.64165499999999998</c:v>
                </c:pt>
                <c:pt idx="158">
                  <c:v>-0.32551000000000002</c:v>
                </c:pt>
                <c:pt idx="159">
                  <c:v>-0.14723800000000001</c:v>
                </c:pt>
                <c:pt idx="160">
                  <c:v>-0.17474100000000001</c:v>
                </c:pt>
                <c:pt idx="161">
                  <c:v>-0.37024699999999999</c:v>
                </c:pt>
                <c:pt idx="162">
                  <c:v>-0.61519699999999999</c:v>
                </c:pt>
                <c:pt idx="163">
                  <c:v>-0.76802499999999996</c:v>
                </c:pt>
                <c:pt idx="164">
                  <c:v>-0.75104700000000002</c:v>
                </c:pt>
                <c:pt idx="165">
                  <c:v>-0.59202999999999995</c:v>
                </c:pt>
                <c:pt idx="166">
                  <c:v>-0.37529800000000002</c:v>
                </c:pt>
                <c:pt idx="167">
                  <c:v>-0.18485499999999999</c:v>
                </c:pt>
                <c:pt idx="168">
                  <c:v>-7.9984899999999998E-2</c:v>
                </c:pt>
                <c:pt idx="169">
                  <c:v>-8.14912E-2</c:v>
                </c:pt>
                <c:pt idx="170">
                  <c:v>-0.180038</c:v>
                </c:pt>
                <c:pt idx="171">
                  <c:v>-0.35080800000000001</c:v>
                </c:pt>
                <c:pt idx="172">
                  <c:v>-0.54446499999999998</c:v>
                </c:pt>
                <c:pt idx="173">
                  <c:v>-0.67927800000000005</c:v>
                </c:pt>
                <c:pt idx="174">
                  <c:v>-0.67664599999999997</c:v>
                </c:pt>
                <c:pt idx="175">
                  <c:v>-0.51816600000000002</c:v>
                </c:pt>
                <c:pt idx="176">
                  <c:v>-0.269623</c:v>
                </c:pt>
                <c:pt idx="177">
                  <c:v>-5.1310799999999997E-2</c:v>
                </c:pt>
                <c:pt idx="178">
                  <c:v>2.70625E-2</c:v>
                </c:pt>
                <c:pt idx="179">
                  <c:v>-8.5012500000000005E-2</c:v>
                </c:pt>
                <c:pt idx="180">
                  <c:v>-0.360987</c:v>
                </c:pt>
                <c:pt idx="181">
                  <c:v>-0.696994</c:v>
                </c:pt>
                <c:pt idx="182">
                  <c:v>-0.95352199999999998</c:v>
                </c:pt>
                <c:pt idx="183">
                  <c:v>-1.02413</c:v>
                </c:pt>
                <c:pt idx="184">
                  <c:v>-0.88048199999999999</c:v>
                </c:pt>
                <c:pt idx="185">
                  <c:v>-0.58945099999999995</c:v>
                </c:pt>
                <c:pt idx="186">
                  <c:v>-0.29908699999999999</c:v>
                </c:pt>
                <c:pt idx="187">
                  <c:v>-0.164549</c:v>
                </c:pt>
                <c:pt idx="188">
                  <c:v>-0.252521</c:v>
                </c:pt>
                <c:pt idx="189">
                  <c:v>-0.51824000000000003</c:v>
                </c:pt>
                <c:pt idx="190">
                  <c:v>-0.85082999999999998</c:v>
                </c:pt>
                <c:pt idx="191">
                  <c:v>-1.10825</c:v>
                </c:pt>
                <c:pt idx="192">
                  <c:v>-1.15774</c:v>
                </c:pt>
                <c:pt idx="193">
                  <c:v>-0.95485799999999998</c:v>
                </c:pt>
                <c:pt idx="194">
                  <c:v>-0.58503000000000005</c:v>
                </c:pt>
                <c:pt idx="195">
                  <c:v>-0.21540300000000001</c:v>
                </c:pt>
                <c:pt idx="196" formatCode="0.00E+00">
                  <c:v>-7.3950200000000004E-3</c:v>
                </c:pt>
                <c:pt idx="197">
                  <c:v>-4.4368100000000001E-2</c:v>
                </c:pt>
                <c:pt idx="198">
                  <c:v>-0.28736499999999998</c:v>
                </c:pt>
                <c:pt idx="199">
                  <c:v>-0.58956699999999995</c:v>
                </c:pt>
                <c:pt idx="200">
                  <c:v>-0.78813299999999997</c:v>
                </c:pt>
                <c:pt idx="201">
                  <c:v>-0.79560799999999998</c:v>
                </c:pt>
                <c:pt idx="202">
                  <c:v>-0.62042200000000003</c:v>
                </c:pt>
                <c:pt idx="203">
                  <c:v>-0.34818500000000002</c:v>
                </c:pt>
                <c:pt idx="204">
                  <c:v>-0.107712</c:v>
                </c:pt>
                <c:pt idx="205" formatCode="0.00E+00">
                  <c:v>1.34034E-3</c:v>
                </c:pt>
                <c:pt idx="206">
                  <c:v>-3.0134500000000002E-2</c:v>
                </c:pt>
                <c:pt idx="207">
                  <c:v>-0.15160399999999999</c:v>
                </c:pt>
                <c:pt idx="208">
                  <c:v>-0.31373600000000001</c:v>
                </c:pt>
                <c:pt idx="209">
                  <c:v>-0.46518500000000002</c:v>
                </c:pt>
                <c:pt idx="210">
                  <c:v>-0.53695300000000001</c:v>
                </c:pt>
                <c:pt idx="211">
                  <c:v>-0.46734599999999998</c:v>
                </c:pt>
                <c:pt idx="212">
                  <c:v>-0.24415700000000001</c:v>
                </c:pt>
                <c:pt idx="213">
                  <c:v>5.2331000000000003E-2</c:v>
                </c:pt>
                <c:pt idx="214">
                  <c:v>0.26175199999999998</c:v>
                </c:pt>
                <c:pt idx="215">
                  <c:v>0.26148199999999999</c:v>
                </c:pt>
                <c:pt idx="216">
                  <c:v>6.6773600000000002E-2</c:v>
                </c:pt>
                <c:pt idx="217">
                  <c:v>-0.20521600000000001</c:v>
                </c:pt>
                <c:pt idx="218">
                  <c:v>-0.41868899999999998</c:v>
                </c:pt>
                <c:pt idx="219">
                  <c:v>-0.47940700000000003</c:v>
                </c:pt>
                <c:pt idx="220">
                  <c:v>-0.38158500000000001</c:v>
                </c:pt>
                <c:pt idx="221">
                  <c:v>-0.20324900000000001</c:v>
                </c:pt>
                <c:pt idx="222">
                  <c:v>-4.6414299999999999E-2</c:v>
                </c:pt>
                <c:pt idx="223">
                  <c:v>2.0183900000000001E-2</c:v>
                </c:pt>
                <c:pt idx="224">
                  <c:v>-1.8549400000000001E-2</c:v>
                </c:pt>
                <c:pt idx="225">
                  <c:v>-0.132385</c:v>
                </c:pt>
                <c:pt idx="226">
                  <c:v>-0.275343</c:v>
                </c:pt>
                <c:pt idx="227">
                  <c:v>-0.41163100000000002</c:v>
                </c:pt>
                <c:pt idx="228">
                  <c:v>-0.50182800000000005</c:v>
                </c:pt>
                <c:pt idx="229">
                  <c:v>-0.49355399999999999</c:v>
                </c:pt>
                <c:pt idx="230">
                  <c:v>-0.364732</c:v>
                </c:pt>
                <c:pt idx="231">
                  <c:v>-0.164439</c:v>
                </c:pt>
                <c:pt idx="232" formatCode="0.00E+00">
                  <c:v>3.53769E-3</c:v>
                </c:pt>
                <c:pt idx="233">
                  <c:v>4.0466500000000002E-2</c:v>
                </c:pt>
                <c:pt idx="234">
                  <c:v>-7.5728799999999999E-2</c:v>
                </c:pt>
                <c:pt idx="235">
                  <c:v>-0.265102</c:v>
                </c:pt>
                <c:pt idx="236">
                  <c:v>-0.414275</c:v>
                </c:pt>
                <c:pt idx="237">
                  <c:v>-0.45738800000000002</c:v>
                </c:pt>
                <c:pt idx="238">
                  <c:v>-0.37564399999999998</c:v>
                </c:pt>
                <c:pt idx="239">
                  <c:v>-0.185724</c:v>
                </c:pt>
                <c:pt idx="240">
                  <c:v>3.43491E-2</c:v>
                </c:pt>
                <c:pt idx="241">
                  <c:v>0.17530699999999999</c:v>
                </c:pt>
                <c:pt idx="242">
                  <c:v>0.18155099999999999</c:v>
                </c:pt>
                <c:pt idx="243">
                  <c:v>7.8467700000000001E-2</c:v>
                </c:pt>
                <c:pt idx="244">
                  <c:v>-6.2606099999999998E-2</c:v>
                </c:pt>
                <c:pt idx="245">
                  <c:v>-0.15947</c:v>
                </c:pt>
                <c:pt idx="246">
                  <c:v>-0.14985200000000001</c:v>
                </c:pt>
                <c:pt idx="247">
                  <c:v>-2.1811000000000001E-2</c:v>
                </c:pt>
                <c:pt idx="248">
                  <c:v>0.17696000000000001</c:v>
                </c:pt>
                <c:pt idx="249">
                  <c:v>0.34961199999999998</c:v>
                </c:pt>
                <c:pt idx="250">
                  <c:v>0.38737300000000002</c:v>
                </c:pt>
                <c:pt idx="251">
                  <c:v>0.252581</c:v>
                </c:pt>
                <c:pt idx="252">
                  <c:v>3.4378800000000001E-2</c:v>
                </c:pt>
                <c:pt idx="253">
                  <c:v>-0.124838</c:v>
                </c:pt>
                <c:pt idx="254">
                  <c:v>-0.15811800000000001</c:v>
                </c:pt>
                <c:pt idx="255">
                  <c:v>-9.7015500000000005E-2</c:v>
                </c:pt>
                <c:pt idx="256" formatCode="0.00E+00">
                  <c:v>-1.2970200000000001E-3</c:v>
                </c:pt>
                <c:pt idx="257">
                  <c:v>8.4069699999999997E-2</c:v>
                </c:pt>
                <c:pt idx="258">
                  <c:v>0.12967899999999999</c:v>
                </c:pt>
                <c:pt idx="259">
                  <c:v>0.12203600000000001</c:v>
                </c:pt>
                <c:pt idx="260">
                  <c:v>5.5216500000000002E-2</c:v>
                </c:pt>
                <c:pt idx="261">
                  <c:v>-6.8372299999999997E-2</c:v>
                </c:pt>
                <c:pt idx="262">
                  <c:v>-0.21251300000000001</c:v>
                </c:pt>
                <c:pt idx="263">
                  <c:v>-0.31242300000000001</c:v>
                </c:pt>
                <c:pt idx="264">
                  <c:v>-0.312475</c:v>
                </c:pt>
                <c:pt idx="265">
                  <c:v>-0.19020300000000001</c:v>
                </c:pt>
                <c:pt idx="266">
                  <c:v>1.5214999999999999E-2</c:v>
                </c:pt>
                <c:pt idx="267">
                  <c:v>0.185528</c:v>
                </c:pt>
                <c:pt idx="268">
                  <c:v>0.19389000000000001</c:v>
                </c:pt>
                <c:pt idx="269">
                  <c:v>1.5663E-2</c:v>
                </c:pt>
                <c:pt idx="270">
                  <c:v>-0.24847</c:v>
                </c:pt>
                <c:pt idx="271">
                  <c:v>-0.44034299999999998</c:v>
                </c:pt>
                <c:pt idx="272">
                  <c:v>-0.435921</c:v>
                </c:pt>
                <c:pt idx="273">
                  <c:v>-0.22331300000000001</c:v>
                </c:pt>
                <c:pt idx="274">
                  <c:v>8.1125900000000001E-2</c:v>
                </c:pt>
                <c:pt idx="275">
                  <c:v>0.29735600000000001</c:v>
                </c:pt>
                <c:pt idx="276">
                  <c:v>0.27858899999999998</c:v>
                </c:pt>
                <c:pt idx="277">
                  <c:v>1.29806E-2</c:v>
                </c:pt>
                <c:pt idx="278">
                  <c:v>-0.32058700000000001</c:v>
                </c:pt>
                <c:pt idx="279">
                  <c:v>-0.45912799999999998</c:v>
                </c:pt>
                <c:pt idx="280">
                  <c:v>-0.27851799999999999</c:v>
                </c:pt>
                <c:pt idx="281">
                  <c:v>9.7024600000000003E-2</c:v>
                </c:pt>
                <c:pt idx="282">
                  <c:v>0.39785900000000002</c:v>
                </c:pt>
                <c:pt idx="283">
                  <c:v>0.41600300000000001</c:v>
                </c:pt>
                <c:pt idx="284">
                  <c:v>0.161747</c:v>
                </c:pt>
                <c:pt idx="285">
                  <c:v>-0.15190000000000001</c:v>
                </c:pt>
                <c:pt idx="286">
                  <c:v>-0.294516</c:v>
                </c:pt>
                <c:pt idx="287">
                  <c:v>-0.192103</c:v>
                </c:pt>
                <c:pt idx="288">
                  <c:v>5.7577799999999998E-2</c:v>
                </c:pt>
                <c:pt idx="289">
                  <c:v>0.27688200000000002</c:v>
                </c:pt>
                <c:pt idx="290">
                  <c:v>0.323403</c:v>
                </c:pt>
                <c:pt idx="291">
                  <c:v>0.19390399999999999</c:v>
                </c:pt>
                <c:pt idx="292">
                  <c:v>2.3621099999999999E-2</c:v>
                </c:pt>
                <c:pt idx="293">
                  <c:v>-5.5397099999999998E-2</c:v>
                </c:pt>
                <c:pt idx="294">
                  <c:v>-3.2801200000000003E-2</c:v>
                </c:pt>
                <c:pt idx="295">
                  <c:v>1.81703E-2</c:v>
                </c:pt>
                <c:pt idx="296">
                  <c:v>4.4606800000000002E-2</c:v>
                </c:pt>
                <c:pt idx="297">
                  <c:v>5.5501099999999998E-2</c:v>
                </c:pt>
                <c:pt idx="298">
                  <c:v>8.8294300000000006E-2</c:v>
                </c:pt>
                <c:pt idx="299">
                  <c:v>0.143868</c:v>
                </c:pt>
                <c:pt idx="300">
                  <c:v>0.164635</c:v>
                </c:pt>
                <c:pt idx="301">
                  <c:v>0.10263</c:v>
                </c:pt>
                <c:pt idx="302">
                  <c:v>-1.19556E-2</c:v>
                </c:pt>
                <c:pt idx="303">
                  <c:v>-0.102322</c:v>
                </c:pt>
                <c:pt idx="304">
                  <c:v>-0.114566</c:v>
                </c:pt>
                <c:pt idx="305">
                  <c:v>-3.8999899999999997E-2</c:v>
                </c:pt>
                <c:pt idx="306">
                  <c:v>8.7370799999999998E-2</c:v>
                </c:pt>
                <c:pt idx="307">
                  <c:v>0.18160399999999999</c:v>
                </c:pt>
                <c:pt idx="308">
                  <c:v>0.16304199999999999</c:v>
                </c:pt>
                <c:pt idx="309">
                  <c:v>2.4672699999999999E-2</c:v>
                </c:pt>
                <c:pt idx="310">
                  <c:v>-0.15054799999999999</c:v>
                </c:pt>
                <c:pt idx="311">
                  <c:v>-0.24476899999999999</c:v>
                </c:pt>
                <c:pt idx="312">
                  <c:v>-0.19871900000000001</c:v>
                </c:pt>
                <c:pt idx="313">
                  <c:v>-7.3399000000000006E-2</c:v>
                </c:pt>
                <c:pt idx="314" formatCode="0.00E+00">
                  <c:v>7.96527E-3</c:v>
                </c:pt>
                <c:pt idx="315">
                  <c:v>-1.63716E-2</c:v>
                </c:pt>
                <c:pt idx="316">
                  <c:v>-0.110081</c:v>
                </c:pt>
                <c:pt idx="317">
                  <c:v>-0.20161699999999999</c:v>
                </c:pt>
                <c:pt idx="318">
                  <c:v>-0.246641</c:v>
                </c:pt>
                <c:pt idx="319">
                  <c:v>-0.24817</c:v>
                </c:pt>
                <c:pt idx="320">
                  <c:v>-0.23736199999999999</c:v>
                </c:pt>
                <c:pt idx="321">
                  <c:v>-0.22961899999999999</c:v>
                </c:pt>
                <c:pt idx="322">
                  <c:v>-0.21370800000000001</c:v>
                </c:pt>
                <c:pt idx="323">
                  <c:v>-0.186751</c:v>
                </c:pt>
                <c:pt idx="324">
                  <c:v>-0.16359799999999999</c:v>
                </c:pt>
                <c:pt idx="325">
                  <c:v>-0.15686</c:v>
                </c:pt>
                <c:pt idx="326">
                  <c:v>-0.17999299999999999</c:v>
                </c:pt>
                <c:pt idx="327">
                  <c:v>-0.233705</c:v>
                </c:pt>
                <c:pt idx="328">
                  <c:v>-0.26954600000000001</c:v>
                </c:pt>
                <c:pt idx="329">
                  <c:v>-0.23364699999999999</c:v>
                </c:pt>
                <c:pt idx="330">
                  <c:v>-0.15085100000000001</c:v>
                </c:pt>
                <c:pt idx="331">
                  <c:v>-9.4009999999999996E-2</c:v>
                </c:pt>
                <c:pt idx="332">
                  <c:v>-8.7358000000000005E-2</c:v>
                </c:pt>
                <c:pt idx="333">
                  <c:v>-9.7730499999999998E-2</c:v>
                </c:pt>
                <c:pt idx="334">
                  <c:v>-9.0935699999999994E-2</c:v>
                </c:pt>
                <c:pt idx="335">
                  <c:v>-6.5140799999999999E-2</c:v>
                </c:pt>
                <c:pt idx="336">
                  <c:v>-4.9843100000000001E-2</c:v>
                </c:pt>
                <c:pt idx="337">
                  <c:v>-6.3546699999999998E-2</c:v>
                </c:pt>
                <c:pt idx="338">
                  <c:v>-6.9684700000000002E-2</c:v>
                </c:pt>
                <c:pt idx="339">
                  <c:v>-2.3851600000000001E-2</c:v>
                </c:pt>
                <c:pt idx="340">
                  <c:v>4.5576800000000001E-2</c:v>
                </c:pt>
                <c:pt idx="341">
                  <c:v>7.3337299999999994E-2</c:v>
                </c:pt>
                <c:pt idx="342">
                  <c:v>5.1815300000000002E-2</c:v>
                </c:pt>
                <c:pt idx="343">
                  <c:v>2.50435E-2</c:v>
                </c:pt>
                <c:pt idx="344">
                  <c:v>2.11989E-2</c:v>
                </c:pt>
                <c:pt idx="345">
                  <c:v>3.7829000000000002E-2</c:v>
                </c:pt>
                <c:pt idx="346">
                  <c:v>6.1848E-2</c:v>
                </c:pt>
                <c:pt idx="347">
                  <c:v>8.0309099999999994E-2</c:v>
                </c:pt>
                <c:pt idx="348">
                  <c:v>8.5236300000000001E-2</c:v>
                </c:pt>
                <c:pt idx="349">
                  <c:v>6.9298600000000002E-2</c:v>
                </c:pt>
                <c:pt idx="350">
                  <c:v>3.4165000000000001E-2</c:v>
                </c:pt>
                <c:pt idx="351">
                  <c:v>1.8738600000000001E-2</c:v>
                </c:pt>
                <c:pt idx="352">
                  <c:v>7.0110000000000006E-2</c:v>
                </c:pt>
                <c:pt idx="353">
                  <c:v>0.158752</c:v>
                </c:pt>
                <c:pt idx="354">
                  <c:v>0.18362000000000001</c:v>
                </c:pt>
                <c:pt idx="355">
                  <c:v>9.1502200000000006E-2</c:v>
                </c:pt>
                <c:pt idx="356">
                  <c:v>-5.2011599999999998E-2</c:v>
                </c:pt>
                <c:pt idx="357">
                  <c:v>-0.121127</c:v>
                </c:pt>
                <c:pt idx="358">
                  <c:v>-4.3450299999999997E-2</c:v>
                </c:pt>
                <c:pt idx="359">
                  <c:v>0.12753300000000001</c:v>
                </c:pt>
                <c:pt idx="360">
                  <c:v>0.250724</c:v>
                </c:pt>
                <c:pt idx="361">
                  <c:v>0.22355800000000001</c:v>
                </c:pt>
                <c:pt idx="362">
                  <c:v>5.9670399999999998E-2</c:v>
                </c:pt>
                <c:pt idx="363">
                  <c:v>-0.137515</c:v>
                </c:pt>
                <c:pt idx="364">
                  <c:v>-0.23250199999999999</c:v>
                </c:pt>
                <c:pt idx="365">
                  <c:v>-0.13743</c:v>
                </c:pt>
                <c:pt idx="366">
                  <c:v>8.8696399999999995E-2</c:v>
                </c:pt>
                <c:pt idx="367">
                  <c:v>0.25836100000000001</c:v>
                </c:pt>
                <c:pt idx="368">
                  <c:v>0.22964200000000001</c:v>
                </c:pt>
                <c:pt idx="369">
                  <c:v>3.16426E-2</c:v>
                </c:pt>
                <c:pt idx="370">
                  <c:v>-0.181315</c:v>
                </c:pt>
                <c:pt idx="371">
                  <c:v>-0.25353500000000001</c:v>
                </c:pt>
                <c:pt idx="372">
                  <c:v>-0.14121900000000001</c:v>
                </c:pt>
                <c:pt idx="373">
                  <c:v>5.6552199999999997E-2</c:v>
                </c:pt>
                <c:pt idx="374">
                  <c:v>0.19694200000000001</c:v>
                </c:pt>
                <c:pt idx="375">
                  <c:v>0.20566999999999999</c:v>
                </c:pt>
                <c:pt idx="376">
                  <c:v>8.6385699999999996E-2</c:v>
                </c:pt>
                <c:pt idx="377">
                  <c:v>-9.6184099999999995E-2</c:v>
                </c:pt>
                <c:pt idx="378">
                  <c:v>-0.21729599999999999</c:v>
                </c:pt>
                <c:pt idx="379">
                  <c:v>-0.17514399999999999</c:v>
                </c:pt>
                <c:pt idx="380" formatCode="0.00E+00">
                  <c:v>-5.2801300000000001E-3</c:v>
                </c:pt>
                <c:pt idx="381">
                  <c:v>0.14943999999999999</c:v>
                </c:pt>
                <c:pt idx="382">
                  <c:v>0.180481</c:v>
                </c:pt>
                <c:pt idx="383">
                  <c:v>9.1102699999999995E-2</c:v>
                </c:pt>
                <c:pt idx="384">
                  <c:v>-3.4618700000000002E-2</c:v>
                </c:pt>
                <c:pt idx="385">
                  <c:v>-0.112966</c:v>
                </c:pt>
                <c:pt idx="386">
                  <c:v>-0.12295200000000001</c:v>
                </c:pt>
                <c:pt idx="387">
                  <c:v>-8.5307300000000003E-2</c:v>
                </c:pt>
                <c:pt idx="388" formatCode="0.00E+00">
                  <c:v>-6.4361499999999999E-3</c:v>
                </c:pt>
                <c:pt idx="389">
                  <c:v>9.99279E-2</c:v>
                </c:pt>
                <c:pt idx="390">
                  <c:v>0.16542999999999999</c:v>
                </c:pt>
                <c:pt idx="391">
                  <c:v>0.119101</c:v>
                </c:pt>
                <c:pt idx="392">
                  <c:v>-2.3310899999999999E-2</c:v>
                </c:pt>
                <c:pt idx="393">
                  <c:v>-0.16265099999999999</c:v>
                </c:pt>
                <c:pt idx="394">
                  <c:v>-0.19519800000000001</c:v>
                </c:pt>
                <c:pt idx="395">
                  <c:v>-8.8920100000000002E-2</c:v>
                </c:pt>
                <c:pt idx="396">
                  <c:v>8.7379299999999993E-2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0-FA0A-46F1-AEE6-554F6E0C1C48}"/>
            </c:ext>
          </c:extLst>
        </c:ser>
        <c:ser>
          <c:idx val="2"/>
          <c:order val="1"/>
          <c:tx>
            <c:strRef>
              <c:f>'sin+g5'!$J$5</c:f>
              <c:strCache>
                <c:ptCount val="1"/>
                <c:pt idx="0">
                  <c:v>1" camber + 0.25sin(27d)</c:v>
                </c:pt>
              </c:strCache>
            </c:strRef>
          </c:tx>
          <c:marker>
            <c:symbol val="none"/>
          </c:marker>
          <c:xVal>
            <c:numRef>
              <c:f>'sin+g5'!$A$7:$A$403</c:f>
              <c:numCache>
                <c:formatCode>General</c:formatCode>
                <c:ptCount val="397"/>
                <c:pt idx="0">
                  <c:v>0</c:v>
                </c:pt>
                <c:pt idx="1">
                  <c:v>7.1167400000000006E-2</c:v>
                </c:pt>
                <c:pt idx="2">
                  <c:v>0.14233499999999999</c:v>
                </c:pt>
                <c:pt idx="3">
                  <c:v>0.213502</c:v>
                </c:pt>
                <c:pt idx="4">
                  <c:v>0.28466999999999998</c:v>
                </c:pt>
                <c:pt idx="5">
                  <c:v>0.35583700000000001</c:v>
                </c:pt>
                <c:pt idx="6">
                  <c:v>0.42700399999999999</c:v>
                </c:pt>
                <c:pt idx="7">
                  <c:v>0.498172</c:v>
                </c:pt>
                <c:pt idx="8">
                  <c:v>0.56933900000000004</c:v>
                </c:pt>
                <c:pt idx="9">
                  <c:v>0.64050700000000005</c:v>
                </c:pt>
                <c:pt idx="10">
                  <c:v>0.71167400000000003</c:v>
                </c:pt>
                <c:pt idx="11">
                  <c:v>0.78284100000000001</c:v>
                </c:pt>
                <c:pt idx="12">
                  <c:v>0.85400900000000002</c:v>
                </c:pt>
                <c:pt idx="13">
                  <c:v>0.925176</c:v>
                </c:pt>
                <c:pt idx="14">
                  <c:v>0.99634400000000001</c:v>
                </c:pt>
                <c:pt idx="15">
                  <c:v>1.06751</c:v>
                </c:pt>
                <c:pt idx="16">
                  <c:v>1.1386799999999999</c:v>
                </c:pt>
                <c:pt idx="17">
                  <c:v>1.2098500000000001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1.4233499999999999</c:v>
                </c:pt>
                <c:pt idx="21">
                  <c:v>1.4945200000000001</c:v>
                </c:pt>
                <c:pt idx="22">
                  <c:v>1.56568</c:v>
                </c:pt>
                <c:pt idx="23">
                  <c:v>1.6368499999999999</c:v>
                </c:pt>
                <c:pt idx="24">
                  <c:v>1.7080200000000001</c:v>
                </c:pt>
                <c:pt idx="25">
                  <c:v>1.77919</c:v>
                </c:pt>
                <c:pt idx="26">
                  <c:v>1.8503499999999999</c:v>
                </c:pt>
                <c:pt idx="27">
                  <c:v>1.9215199999999999</c:v>
                </c:pt>
                <c:pt idx="28">
                  <c:v>1.9926900000000001</c:v>
                </c:pt>
                <c:pt idx="29">
                  <c:v>2.06385</c:v>
                </c:pt>
                <c:pt idx="30">
                  <c:v>2.1350199999999999</c:v>
                </c:pt>
                <c:pt idx="31">
                  <c:v>2.2061899999999999</c:v>
                </c:pt>
                <c:pt idx="32">
                  <c:v>2.2773599999999998</c:v>
                </c:pt>
                <c:pt idx="33">
                  <c:v>2.3485200000000002</c:v>
                </c:pt>
                <c:pt idx="34">
                  <c:v>2.4196900000000001</c:v>
                </c:pt>
                <c:pt idx="35">
                  <c:v>2.4908600000000001</c:v>
                </c:pt>
                <c:pt idx="36">
                  <c:v>2.56203</c:v>
                </c:pt>
                <c:pt idx="37">
                  <c:v>2.6331899999999999</c:v>
                </c:pt>
                <c:pt idx="38">
                  <c:v>2.7043599999999999</c:v>
                </c:pt>
                <c:pt idx="39">
                  <c:v>2.7755299999999998</c:v>
                </c:pt>
                <c:pt idx="40">
                  <c:v>2.8466999999999998</c:v>
                </c:pt>
                <c:pt idx="41">
                  <c:v>2.9178600000000001</c:v>
                </c:pt>
                <c:pt idx="42">
                  <c:v>2.9890300000000001</c:v>
                </c:pt>
                <c:pt idx="43">
                  <c:v>3.0602</c:v>
                </c:pt>
                <c:pt idx="44">
                  <c:v>3.13137</c:v>
                </c:pt>
                <c:pt idx="45">
                  <c:v>3.2025299999999999</c:v>
                </c:pt>
                <c:pt idx="46">
                  <c:v>3.2736999999999998</c:v>
                </c:pt>
                <c:pt idx="47">
                  <c:v>3.3448699999999998</c:v>
                </c:pt>
                <c:pt idx="48">
                  <c:v>3.4160400000000002</c:v>
                </c:pt>
                <c:pt idx="49">
                  <c:v>3.4872000000000001</c:v>
                </c:pt>
                <c:pt idx="50">
                  <c:v>3.55837</c:v>
                </c:pt>
                <c:pt idx="51">
                  <c:v>3.62954</c:v>
                </c:pt>
                <c:pt idx="52">
                  <c:v>3.7006999999999999</c:v>
                </c:pt>
                <c:pt idx="53">
                  <c:v>3.7718699999999998</c:v>
                </c:pt>
                <c:pt idx="54">
                  <c:v>3.8430399999999998</c:v>
                </c:pt>
                <c:pt idx="55">
                  <c:v>3.9142100000000002</c:v>
                </c:pt>
                <c:pt idx="56">
                  <c:v>3.9853700000000001</c:v>
                </c:pt>
                <c:pt idx="57">
                  <c:v>4.05654</c:v>
                </c:pt>
                <c:pt idx="58">
                  <c:v>4.1277100000000004</c:v>
                </c:pt>
                <c:pt idx="59">
                  <c:v>4.1988799999999999</c:v>
                </c:pt>
                <c:pt idx="60">
                  <c:v>4.2700399999999998</c:v>
                </c:pt>
                <c:pt idx="61">
                  <c:v>4.3412100000000002</c:v>
                </c:pt>
                <c:pt idx="62">
                  <c:v>4.4123799999999997</c:v>
                </c:pt>
                <c:pt idx="63">
                  <c:v>4.4835500000000001</c:v>
                </c:pt>
                <c:pt idx="64">
                  <c:v>4.55471</c:v>
                </c:pt>
                <c:pt idx="65">
                  <c:v>4.6258800000000004</c:v>
                </c:pt>
                <c:pt idx="66">
                  <c:v>4.6970499999999999</c:v>
                </c:pt>
                <c:pt idx="67">
                  <c:v>4.7682200000000003</c:v>
                </c:pt>
                <c:pt idx="68">
                  <c:v>4.8393800000000002</c:v>
                </c:pt>
                <c:pt idx="69">
                  <c:v>4.9105499999999997</c:v>
                </c:pt>
                <c:pt idx="70">
                  <c:v>4.9817200000000001</c:v>
                </c:pt>
                <c:pt idx="71">
                  <c:v>5.0528899999999997</c:v>
                </c:pt>
                <c:pt idx="72">
                  <c:v>5.1240500000000004</c:v>
                </c:pt>
                <c:pt idx="73">
                  <c:v>5.1952199999999999</c:v>
                </c:pt>
                <c:pt idx="74">
                  <c:v>5.2663900000000003</c:v>
                </c:pt>
                <c:pt idx="75">
                  <c:v>5.3375599999999999</c:v>
                </c:pt>
                <c:pt idx="76">
                  <c:v>5.4087199999999998</c:v>
                </c:pt>
                <c:pt idx="77">
                  <c:v>5.4798900000000001</c:v>
                </c:pt>
                <c:pt idx="78">
                  <c:v>5.5510599999999997</c:v>
                </c:pt>
                <c:pt idx="79">
                  <c:v>5.6222200000000004</c:v>
                </c:pt>
                <c:pt idx="80">
                  <c:v>5.69339</c:v>
                </c:pt>
                <c:pt idx="81">
                  <c:v>5.7645600000000004</c:v>
                </c:pt>
                <c:pt idx="82">
                  <c:v>5.8357299999999999</c:v>
                </c:pt>
                <c:pt idx="83">
                  <c:v>5.9068899999999998</c:v>
                </c:pt>
                <c:pt idx="84">
                  <c:v>5.9780600000000002</c:v>
                </c:pt>
                <c:pt idx="85">
                  <c:v>6.0492299999999997</c:v>
                </c:pt>
                <c:pt idx="86">
                  <c:v>6.1204000000000001</c:v>
                </c:pt>
                <c:pt idx="87">
                  <c:v>6.19156</c:v>
                </c:pt>
                <c:pt idx="88">
                  <c:v>6.2627300000000004</c:v>
                </c:pt>
                <c:pt idx="89">
                  <c:v>6.3338999999999999</c:v>
                </c:pt>
                <c:pt idx="90">
                  <c:v>6.4050700000000003</c:v>
                </c:pt>
                <c:pt idx="91">
                  <c:v>6.4762300000000002</c:v>
                </c:pt>
                <c:pt idx="92">
                  <c:v>6.5473999999999997</c:v>
                </c:pt>
                <c:pt idx="93">
                  <c:v>6.6185700000000001</c:v>
                </c:pt>
                <c:pt idx="94">
                  <c:v>6.6897399999999996</c:v>
                </c:pt>
                <c:pt idx="95">
                  <c:v>6.7609000000000004</c:v>
                </c:pt>
                <c:pt idx="96">
                  <c:v>6.8320699999999999</c:v>
                </c:pt>
                <c:pt idx="97">
                  <c:v>6.9032400000000003</c:v>
                </c:pt>
                <c:pt idx="98">
                  <c:v>6.9744099999999998</c:v>
                </c:pt>
                <c:pt idx="99">
                  <c:v>7.0455699999999997</c:v>
                </c:pt>
                <c:pt idx="100">
                  <c:v>7.1167400000000001</c:v>
                </c:pt>
                <c:pt idx="101">
                  <c:v>7.1879099999999996</c:v>
                </c:pt>
                <c:pt idx="102">
                  <c:v>7.2590700000000004</c:v>
                </c:pt>
                <c:pt idx="103">
                  <c:v>7.3302399999999999</c:v>
                </c:pt>
                <c:pt idx="104">
                  <c:v>7.4014100000000003</c:v>
                </c:pt>
                <c:pt idx="105">
                  <c:v>7.4725799999999998</c:v>
                </c:pt>
                <c:pt idx="106">
                  <c:v>7.5437399999999997</c:v>
                </c:pt>
                <c:pt idx="107">
                  <c:v>7.6149100000000001</c:v>
                </c:pt>
                <c:pt idx="108">
                  <c:v>7.6860799999999996</c:v>
                </c:pt>
                <c:pt idx="109">
                  <c:v>7.75725</c:v>
                </c:pt>
                <c:pt idx="110">
                  <c:v>7.8284099999999999</c:v>
                </c:pt>
                <c:pt idx="111">
                  <c:v>7.8995800000000003</c:v>
                </c:pt>
                <c:pt idx="112">
                  <c:v>7.9707499999999998</c:v>
                </c:pt>
                <c:pt idx="113">
                  <c:v>8.0419199999999993</c:v>
                </c:pt>
                <c:pt idx="114">
                  <c:v>8.1130800000000001</c:v>
                </c:pt>
                <c:pt idx="115">
                  <c:v>8.1842500000000005</c:v>
                </c:pt>
                <c:pt idx="116">
                  <c:v>8.2554200000000009</c:v>
                </c:pt>
                <c:pt idx="117">
                  <c:v>8.3265899999999995</c:v>
                </c:pt>
                <c:pt idx="118">
                  <c:v>8.3977500000000003</c:v>
                </c:pt>
                <c:pt idx="119">
                  <c:v>8.4689200000000007</c:v>
                </c:pt>
                <c:pt idx="120">
                  <c:v>8.5400899999999993</c:v>
                </c:pt>
                <c:pt idx="121">
                  <c:v>8.6112599999999997</c:v>
                </c:pt>
                <c:pt idx="122">
                  <c:v>8.6824200000000005</c:v>
                </c:pt>
                <c:pt idx="123">
                  <c:v>8.7535900000000009</c:v>
                </c:pt>
                <c:pt idx="124">
                  <c:v>8.8247599999999995</c:v>
                </c:pt>
                <c:pt idx="125">
                  <c:v>8.8959299999999999</c:v>
                </c:pt>
                <c:pt idx="126">
                  <c:v>8.9670900000000007</c:v>
                </c:pt>
                <c:pt idx="127">
                  <c:v>9.0382599999999993</c:v>
                </c:pt>
                <c:pt idx="128">
                  <c:v>9.1094299999999997</c:v>
                </c:pt>
                <c:pt idx="129">
                  <c:v>9.1805900000000005</c:v>
                </c:pt>
                <c:pt idx="130">
                  <c:v>9.2517600000000009</c:v>
                </c:pt>
                <c:pt idx="131">
                  <c:v>9.3229299999999995</c:v>
                </c:pt>
                <c:pt idx="132">
                  <c:v>9.3940999999999999</c:v>
                </c:pt>
                <c:pt idx="133">
                  <c:v>9.4652600000000007</c:v>
                </c:pt>
                <c:pt idx="134">
                  <c:v>9.5364299999999993</c:v>
                </c:pt>
                <c:pt idx="135">
                  <c:v>9.6075999999999997</c:v>
                </c:pt>
                <c:pt idx="136">
                  <c:v>9.6787700000000001</c:v>
                </c:pt>
                <c:pt idx="137">
                  <c:v>9.7499300000000009</c:v>
                </c:pt>
                <c:pt idx="138">
                  <c:v>9.8210999999999995</c:v>
                </c:pt>
                <c:pt idx="139">
                  <c:v>9.8922699999999999</c:v>
                </c:pt>
                <c:pt idx="140">
                  <c:v>9.9634400000000003</c:v>
                </c:pt>
                <c:pt idx="141">
                  <c:v>10.034599999999999</c:v>
                </c:pt>
                <c:pt idx="142">
                  <c:v>10.1058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10.3193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10.5328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10.7463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10.9598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11.173299999999999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11.386799999999999</c:v>
                </c:pt>
                <c:pt idx="161">
                  <c:v>11.458</c:v>
                </c:pt>
                <c:pt idx="162">
                  <c:v>11.5291</c:v>
                </c:pt>
                <c:pt idx="163">
                  <c:v>11.600300000000001</c:v>
                </c:pt>
                <c:pt idx="164">
                  <c:v>11.6715</c:v>
                </c:pt>
                <c:pt idx="165">
                  <c:v>11.742599999999999</c:v>
                </c:pt>
                <c:pt idx="166">
                  <c:v>11.813800000000001</c:v>
                </c:pt>
                <c:pt idx="167">
                  <c:v>11.885</c:v>
                </c:pt>
                <c:pt idx="168">
                  <c:v>11.956099999999999</c:v>
                </c:pt>
                <c:pt idx="169">
                  <c:v>12.0273</c:v>
                </c:pt>
                <c:pt idx="170">
                  <c:v>12.0985</c:v>
                </c:pt>
                <c:pt idx="171">
                  <c:v>12.169600000000001</c:v>
                </c:pt>
                <c:pt idx="172">
                  <c:v>12.2408</c:v>
                </c:pt>
                <c:pt idx="173">
                  <c:v>12.311999999999999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12.525499999999999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12.739000000000001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12.952500000000001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13.166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13.3795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13.593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13.8065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14.02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14.233499999999999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14.446999999999999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14.660500000000001</c:v>
                </c:pt>
                <c:pt idx="207">
                  <c:v>14.7317</c:v>
                </c:pt>
                <c:pt idx="208">
                  <c:v>14.8028</c:v>
                </c:pt>
                <c:pt idx="209">
                  <c:v>14.874000000000001</c:v>
                </c:pt>
                <c:pt idx="210">
                  <c:v>14.9452</c:v>
                </c:pt>
                <c:pt idx="211">
                  <c:v>15.016299999999999</c:v>
                </c:pt>
                <c:pt idx="212">
                  <c:v>15.0875</c:v>
                </c:pt>
                <c:pt idx="213">
                  <c:v>15.1587</c:v>
                </c:pt>
                <c:pt idx="214">
                  <c:v>15.229799999999999</c:v>
                </c:pt>
                <c:pt idx="215">
                  <c:v>15.301</c:v>
                </c:pt>
                <c:pt idx="216">
                  <c:v>15.372199999999999</c:v>
                </c:pt>
                <c:pt idx="217">
                  <c:v>15.443300000000001</c:v>
                </c:pt>
                <c:pt idx="218">
                  <c:v>15.5145</c:v>
                </c:pt>
                <c:pt idx="219">
                  <c:v>15.585699999999999</c:v>
                </c:pt>
                <c:pt idx="220">
                  <c:v>15.6568</c:v>
                </c:pt>
                <c:pt idx="221">
                  <c:v>15.728</c:v>
                </c:pt>
                <c:pt idx="222">
                  <c:v>15.799200000000001</c:v>
                </c:pt>
                <c:pt idx="223">
                  <c:v>15.8703</c:v>
                </c:pt>
                <c:pt idx="224">
                  <c:v>15.9415</c:v>
                </c:pt>
                <c:pt idx="225">
                  <c:v>16.012699999999999</c:v>
                </c:pt>
                <c:pt idx="226">
                  <c:v>16.0838</c:v>
                </c:pt>
                <c:pt idx="227">
                  <c:v>16.155000000000001</c:v>
                </c:pt>
                <c:pt idx="228">
                  <c:v>16.226199999999999</c:v>
                </c:pt>
                <c:pt idx="229">
                  <c:v>16.2973</c:v>
                </c:pt>
                <c:pt idx="230">
                  <c:v>16.368500000000001</c:v>
                </c:pt>
                <c:pt idx="231">
                  <c:v>16.439699999999998</c:v>
                </c:pt>
                <c:pt idx="232">
                  <c:v>16.5108</c:v>
                </c:pt>
                <c:pt idx="233">
                  <c:v>16.582000000000001</c:v>
                </c:pt>
                <c:pt idx="234">
                  <c:v>16.653199999999998</c:v>
                </c:pt>
                <c:pt idx="235">
                  <c:v>16.724299999999999</c:v>
                </c:pt>
                <c:pt idx="236">
                  <c:v>16.795500000000001</c:v>
                </c:pt>
                <c:pt idx="237">
                  <c:v>16.866700000000002</c:v>
                </c:pt>
                <c:pt idx="238">
                  <c:v>16.937799999999999</c:v>
                </c:pt>
                <c:pt idx="239">
                  <c:v>17.009</c:v>
                </c:pt>
                <c:pt idx="240">
                  <c:v>17.080200000000001</c:v>
                </c:pt>
                <c:pt idx="241">
                  <c:v>17.151299999999999</c:v>
                </c:pt>
                <c:pt idx="242">
                  <c:v>17.2225</c:v>
                </c:pt>
                <c:pt idx="243">
                  <c:v>17.293700000000001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17.507200000000001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17.720700000000001</c:v>
                </c:pt>
                <c:pt idx="250">
                  <c:v>17.791899999999998</c:v>
                </c:pt>
                <c:pt idx="251">
                  <c:v>17.863</c:v>
                </c:pt>
                <c:pt idx="252">
                  <c:v>17.934200000000001</c:v>
                </c:pt>
                <c:pt idx="253">
                  <c:v>18.005400000000002</c:v>
                </c:pt>
                <c:pt idx="254">
                  <c:v>18.076499999999999</c:v>
                </c:pt>
                <c:pt idx="255">
                  <c:v>18.1477</c:v>
                </c:pt>
                <c:pt idx="256">
                  <c:v>18.218900000000001</c:v>
                </c:pt>
                <c:pt idx="257">
                  <c:v>18.29</c:v>
                </c:pt>
                <c:pt idx="258">
                  <c:v>18.3612</c:v>
                </c:pt>
                <c:pt idx="259">
                  <c:v>18.432400000000001</c:v>
                </c:pt>
                <c:pt idx="260">
                  <c:v>18.503499999999999</c:v>
                </c:pt>
                <c:pt idx="261">
                  <c:v>18.5747</c:v>
                </c:pt>
                <c:pt idx="262">
                  <c:v>18.645900000000001</c:v>
                </c:pt>
                <c:pt idx="263">
                  <c:v>18.716999999999999</c:v>
                </c:pt>
                <c:pt idx="264">
                  <c:v>18.7882</c:v>
                </c:pt>
                <c:pt idx="265">
                  <c:v>18.859400000000001</c:v>
                </c:pt>
                <c:pt idx="266">
                  <c:v>18.930499999999999</c:v>
                </c:pt>
                <c:pt idx="267">
                  <c:v>19.0017</c:v>
                </c:pt>
                <c:pt idx="268">
                  <c:v>19.072900000000001</c:v>
                </c:pt>
                <c:pt idx="269">
                  <c:v>19.143999999999998</c:v>
                </c:pt>
                <c:pt idx="270">
                  <c:v>19.215199999999999</c:v>
                </c:pt>
                <c:pt idx="271">
                  <c:v>19.2864</c:v>
                </c:pt>
                <c:pt idx="272">
                  <c:v>19.357500000000002</c:v>
                </c:pt>
                <c:pt idx="273">
                  <c:v>19.428699999999999</c:v>
                </c:pt>
                <c:pt idx="274">
                  <c:v>19.4999</c:v>
                </c:pt>
                <c:pt idx="275">
                  <c:v>19.571000000000002</c:v>
                </c:pt>
                <c:pt idx="276">
                  <c:v>19.642199999999999</c:v>
                </c:pt>
                <c:pt idx="277">
                  <c:v>19.7134</c:v>
                </c:pt>
                <c:pt idx="278">
                  <c:v>19.784500000000001</c:v>
                </c:pt>
                <c:pt idx="279">
                  <c:v>19.855699999999999</c:v>
                </c:pt>
                <c:pt idx="280">
                  <c:v>19.9269</c:v>
                </c:pt>
                <c:pt idx="281">
                  <c:v>19.998000000000001</c:v>
                </c:pt>
                <c:pt idx="282">
                  <c:v>20.069199999999999</c:v>
                </c:pt>
                <c:pt idx="283">
                  <c:v>20.1404</c:v>
                </c:pt>
                <c:pt idx="284">
                  <c:v>20.211500000000001</c:v>
                </c:pt>
                <c:pt idx="285">
                  <c:v>20.282699999999998</c:v>
                </c:pt>
                <c:pt idx="286">
                  <c:v>20.353899999999999</c:v>
                </c:pt>
                <c:pt idx="287">
                  <c:v>20.425000000000001</c:v>
                </c:pt>
                <c:pt idx="288">
                  <c:v>20.496200000000002</c:v>
                </c:pt>
                <c:pt idx="289">
                  <c:v>20.567399999999999</c:v>
                </c:pt>
                <c:pt idx="290">
                  <c:v>20.638500000000001</c:v>
                </c:pt>
                <c:pt idx="291">
                  <c:v>20.709700000000002</c:v>
                </c:pt>
                <c:pt idx="292">
                  <c:v>20.780899999999999</c:v>
                </c:pt>
                <c:pt idx="293">
                  <c:v>20.852</c:v>
                </c:pt>
                <c:pt idx="294">
                  <c:v>20.923200000000001</c:v>
                </c:pt>
                <c:pt idx="295">
                  <c:v>20.994399999999999</c:v>
                </c:pt>
                <c:pt idx="296">
                  <c:v>21.0656</c:v>
                </c:pt>
                <c:pt idx="297">
                  <c:v>21.136700000000001</c:v>
                </c:pt>
                <c:pt idx="298">
                  <c:v>21.207899999999999</c:v>
                </c:pt>
                <c:pt idx="299">
                  <c:v>21.2791</c:v>
                </c:pt>
                <c:pt idx="300">
                  <c:v>21.350200000000001</c:v>
                </c:pt>
                <c:pt idx="301">
                  <c:v>21.421399999999998</c:v>
                </c:pt>
                <c:pt idx="302">
                  <c:v>21.492599999999999</c:v>
                </c:pt>
                <c:pt idx="303">
                  <c:v>21.563700000000001</c:v>
                </c:pt>
                <c:pt idx="304">
                  <c:v>21.634899999999998</c:v>
                </c:pt>
                <c:pt idx="305">
                  <c:v>21.706099999999999</c:v>
                </c:pt>
                <c:pt idx="306">
                  <c:v>21.777200000000001</c:v>
                </c:pt>
                <c:pt idx="307">
                  <c:v>21.848400000000002</c:v>
                </c:pt>
                <c:pt idx="308">
                  <c:v>21.919599999999999</c:v>
                </c:pt>
                <c:pt idx="309">
                  <c:v>21.9907</c:v>
                </c:pt>
                <c:pt idx="310">
                  <c:v>22.061900000000001</c:v>
                </c:pt>
                <c:pt idx="311">
                  <c:v>22.133099999999999</c:v>
                </c:pt>
                <c:pt idx="312">
                  <c:v>22.2042</c:v>
                </c:pt>
                <c:pt idx="313">
                  <c:v>22.275400000000001</c:v>
                </c:pt>
                <c:pt idx="314">
                  <c:v>22.346599999999999</c:v>
                </c:pt>
                <c:pt idx="315">
                  <c:v>22.4177</c:v>
                </c:pt>
                <c:pt idx="316">
                  <c:v>22.488900000000001</c:v>
                </c:pt>
                <c:pt idx="317">
                  <c:v>22.560099999999998</c:v>
                </c:pt>
                <c:pt idx="318">
                  <c:v>22.6312</c:v>
                </c:pt>
                <c:pt idx="319">
                  <c:v>22.702400000000001</c:v>
                </c:pt>
                <c:pt idx="320">
                  <c:v>22.773599999999998</c:v>
                </c:pt>
                <c:pt idx="321">
                  <c:v>22.8447</c:v>
                </c:pt>
                <c:pt idx="322">
                  <c:v>22.915900000000001</c:v>
                </c:pt>
                <c:pt idx="323">
                  <c:v>22.987100000000002</c:v>
                </c:pt>
                <c:pt idx="324">
                  <c:v>23.058199999999999</c:v>
                </c:pt>
                <c:pt idx="325">
                  <c:v>23.1294</c:v>
                </c:pt>
                <c:pt idx="326">
                  <c:v>23.200600000000001</c:v>
                </c:pt>
                <c:pt idx="327">
                  <c:v>23.271699999999999</c:v>
                </c:pt>
                <c:pt idx="328">
                  <c:v>23.3429</c:v>
                </c:pt>
                <c:pt idx="329">
                  <c:v>23.414100000000001</c:v>
                </c:pt>
                <c:pt idx="330">
                  <c:v>23.485199999999999</c:v>
                </c:pt>
                <c:pt idx="331">
                  <c:v>23.5564</c:v>
                </c:pt>
                <c:pt idx="332">
                  <c:v>23.627600000000001</c:v>
                </c:pt>
                <c:pt idx="333">
                  <c:v>23.698699999999999</c:v>
                </c:pt>
                <c:pt idx="334">
                  <c:v>23.7699</c:v>
                </c:pt>
                <c:pt idx="335">
                  <c:v>23.841100000000001</c:v>
                </c:pt>
                <c:pt idx="336">
                  <c:v>23.912199999999999</c:v>
                </c:pt>
                <c:pt idx="337">
                  <c:v>23.9834</c:v>
                </c:pt>
                <c:pt idx="338">
                  <c:v>24.054600000000001</c:v>
                </c:pt>
                <c:pt idx="339">
                  <c:v>24.125699999999998</c:v>
                </c:pt>
                <c:pt idx="340">
                  <c:v>24.196899999999999</c:v>
                </c:pt>
                <c:pt idx="341">
                  <c:v>24.2681</c:v>
                </c:pt>
                <c:pt idx="342">
                  <c:v>24.339300000000001</c:v>
                </c:pt>
                <c:pt idx="343">
                  <c:v>24.410399999999999</c:v>
                </c:pt>
                <c:pt idx="344">
                  <c:v>24.4816</c:v>
                </c:pt>
                <c:pt idx="345">
                  <c:v>24.552800000000001</c:v>
                </c:pt>
                <c:pt idx="346">
                  <c:v>24.623899999999999</c:v>
                </c:pt>
                <c:pt idx="347">
                  <c:v>24.6951</c:v>
                </c:pt>
                <c:pt idx="348">
                  <c:v>24.766300000000001</c:v>
                </c:pt>
                <c:pt idx="349">
                  <c:v>24.837399999999999</c:v>
                </c:pt>
                <c:pt idx="350">
                  <c:v>24.9086</c:v>
                </c:pt>
                <c:pt idx="351">
                  <c:v>24.979800000000001</c:v>
                </c:pt>
                <c:pt idx="352">
                  <c:v>25.050899999999999</c:v>
                </c:pt>
                <c:pt idx="353">
                  <c:v>25.1221</c:v>
                </c:pt>
                <c:pt idx="354">
                  <c:v>25.193300000000001</c:v>
                </c:pt>
                <c:pt idx="355">
                  <c:v>25.264399999999998</c:v>
                </c:pt>
                <c:pt idx="356">
                  <c:v>25.335599999999999</c:v>
                </c:pt>
                <c:pt idx="357">
                  <c:v>25.4068</c:v>
                </c:pt>
                <c:pt idx="358">
                  <c:v>25.477900000000002</c:v>
                </c:pt>
                <c:pt idx="359">
                  <c:v>25.549099999999999</c:v>
                </c:pt>
                <c:pt idx="360">
                  <c:v>25.6203</c:v>
                </c:pt>
                <c:pt idx="361">
                  <c:v>25.691400000000002</c:v>
                </c:pt>
                <c:pt idx="362">
                  <c:v>25.762599999999999</c:v>
                </c:pt>
                <c:pt idx="363">
                  <c:v>25.8338</c:v>
                </c:pt>
                <c:pt idx="364">
                  <c:v>25.904900000000001</c:v>
                </c:pt>
                <c:pt idx="365">
                  <c:v>25.976099999999999</c:v>
                </c:pt>
                <c:pt idx="366">
                  <c:v>26.0473</c:v>
                </c:pt>
                <c:pt idx="367">
                  <c:v>26.118400000000001</c:v>
                </c:pt>
                <c:pt idx="368">
                  <c:v>26.189599999999999</c:v>
                </c:pt>
                <c:pt idx="369">
                  <c:v>26.2608</c:v>
                </c:pt>
                <c:pt idx="370">
                  <c:v>26.331900000000001</c:v>
                </c:pt>
                <c:pt idx="371">
                  <c:v>26.403099999999998</c:v>
                </c:pt>
                <c:pt idx="372">
                  <c:v>26.474299999999999</c:v>
                </c:pt>
                <c:pt idx="373">
                  <c:v>26.545400000000001</c:v>
                </c:pt>
                <c:pt idx="374">
                  <c:v>26.616599999999998</c:v>
                </c:pt>
                <c:pt idx="375">
                  <c:v>26.687799999999999</c:v>
                </c:pt>
                <c:pt idx="376">
                  <c:v>26.758900000000001</c:v>
                </c:pt>
                <c:pt idx="377">
                  <c:v>26.830100000000002</c:v>
                </c:pt>
                <c:pt idx="378">
                  <c:v>26.901299999999999</c:v>
                </c:pt>
                <c:pt idx="379">
                  <c:v>26.9724</c:v>
                </c:pt>
                <c:pt idx="380">
                  <c:v>27.043600000000001</c:v>
                </c:pt>
                <c:pt idx="381">
                  <c:v>27.114799999999999</c:v>
                </c:pt>
                <c:pt idx="382">
                  <c:v>27.1859</c:v>
                </c:pt>
                <c:pt idx="383">
                  <c:v>27.257100000000001</c:v>
                </c:pt>
                <c:pt idx="384">
                  <c:v>27.328299999999999</c:v>
                </c:pt>
                <c:pt idx="385">
                  <c:v>27.3994</c:v>
                </c:pt>
                <c:pt idx="386">
                  <c:v>27.470600000000001</c:v>
                </c:pt>
                <c:pt idx="387">
                  <c:v>27.541799999999999</c:v>
                </c:pt>
                <c:pt idx="388">
                  <c:v>27.613</c:v>
                </c:pt>
                <c:pt idx="389">
                  <c:v>27.684100000000001</c:v>
                </c:pt>
                <c:pt idx="390">
                  <c:v>27.755299999999998</c:v>
                </c:pt>
                <c:pt idx="391">
                  <c:v>27.826499999999999</c:v>
                </c:pt>
                <c:pt idx="392">
                  <c:v>27.897600000000001</c:v>
                </c:pt>
                <c:pt idx="393">
                  <c:v>27.968800000000002</c:v>
                </c:pt>
                <c:pt idx="394">
                  <c:v>28.04</c:v>
                </c:pt>
                <c:pt idx="395">
                  <c:v>28.1111</c:v>
                </c:pt>
                <c:pt idx="396">
                  <c:v>28.182300000000001</c:v>
                </c:pt>
              </c:numCache>
            </c:numRef>
          </c:xVal>
          <c:yVal>
            <c:numRef>
              <c:f>'sin+g5'!$J$7:$J$403</c:f>
              <c:numCache>
                <c:formatCode>General</c:formatCode>
                <c:ptCount val="3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 formatCode="0.00E+00">
                  <c:v>-5.9766400000000001E-307</c:v>
                </c:pt>
                <c:pt idx="22" formatCode="0.00E+00">
                  <c:v>1.13701E-299</c:v>
                </c:pt>
                <c:pt idx="23" formatCode="0.00E+00">
                  <c:v>-1.5711300000000001E-293</c:v>
                </c:pt>
                <c:pt idx="24" formatCode="0.00E+00">
                  <c:v>-9.9481099999999997E-287</c:v>
                </c:pt>
                <c:pt idx="25" formatCode="0.00E+00">
                  <c:v>1.4195500000000001E-280</c:v>
                </c:pt>
                <c:pt idx="26" formatCode="0.00E+00">
                  <c:v>4.2862600000000003E-275</c:v>
                </c:pt>
                <c:pt idx="27" formatCode="0.00E+00">
                  <c:v>-2.3068299999999999E-267</c:v>
                </c:pt>
                <c:pt idx="28" formatCode="0.00E+00">
                  <c:v>7.8786600000000002E-261</c:v>
                </c:pt>
                <c:pt idx="29" formatCode="0.00E+00">
                  <c:v>3.85503E-254</c:v>
                </c:pt>
                <c:pt idx="30" formatCode="0.00E+00">
                  <c:v>-1.16172E-247</c:v>
                </c:pt>
                <c:pt idx="31" formatCode="0.00E+00">
                  <c:v>4.2577700000000001E-243</c:v>
                </c:pt>
                <c:pt idx="32" formatCode="0.00E+00">
                  <c:v>3.1113600000000002E-235</c:v>
                </c:pt>
                <c:pt idx="33" formatCode="0.00E+00">
                  <c:v>-2.4057300000000001E-228</c:v>
                </c:pt>
                <c:pt idx="34" formatCode="0.00E+00">
                  <c:v>-9.9283199999999998E-222</c:v>
                </c:pt>
                <c:pt idx="35" formatCode="0.00E+00">
                  <c:v>6.4715900000000004E-215</c:v>
                </c:pt>
                <c:pt idx="36" formatCode="0.00E+00">
                  <c:v>-2.7922599999999999E-209</c:v>
                </c:pt>
                <c:pt idx="37" formatCode="0.00E+00">
                  <c:v>-9.1686400000000003E-203</c:v>
                </c:pt>
                <c:pt idx="38" formatCode="0.00E+00">
                  <c:v>4.5563800000000004E-196</c:v>
                </c:pt>
                <c:pt idx="39" formatCode="0.00E+00">
                  <c:v>1.5052400000000001E-189</c:v>
                </c:pt>
                <c:pt idx="40" formatCode="0.00E+00">
                  <c:v>-2.57656E-182</c:v>
                </c:pt>
                <c:pt idx="41" formatCode="0.00E+00">
                  <c:v>3.0102499999999999E-176</c:v>
                </c:pt>
                <c:pt idx="42" formatCode="0.00E+00">
                  <c:v>7.4305200000000005E-170</c:v>
                </c:pt>
                <c:pt idx="43" formatCode="0.00E+00">
                  <c:v>-9.3453800000000005E-164</c:v>
                </c:pt>
                <c:pt idx="44" formatCode="0.00E+00">
                  <c:v>-6.1332300000000003E-158</c:v>
                </c:pt>
                <c:pt idx="45" formatCode="0.00E+00">
                  <c:v>7.4596199999999997E-150</c:v>
                </c:pt>
                <c:pt idx="46" formatCode="0.00E+00">
                  <c:v>-1.84256E-143</c:v>
                </c:pt>
                <c:pt idx="47" formatCode="0.00E+00">
                  <c:v>-3.9885200000000002E-137</c:v>
                </c:pt>
                <c:pt idx="48" formatCode="0.00E+00">
                  <c:v>7.9410799999999997E-131</c:v>
                </c:pt>
                <c:pt idx="49" formatCode="0.00E+00">
                  <c:v>-2.21874E-125</c:v>
                </c:pt>
                <c:pt idx="50" formatCode="0.00E+00">
                  <c:v>-1.5163600000000001E-117</c:v>
                </c:pt>
                <c:pt idx="51" formatCode="0.00E+00">
                  <c:v>7.6846899999999998E-111</c:v>
                </c:pt>
                <c:pt idx="52" formatCode="0.00E+00">
                  <c:v>1.2883400000000001E-104</c:v>
                </c:pt>
                <c:pt idx="53" formatCode="0.00E+00">
                  <c:v>-6.6756600000000001E-98</c:v>
                </c:pt>
                <c:pt idx="54" formatCode="0.00E+00">
                  <c:v>2.25238E-92</c:v>
                </c:pt>
                <c:pt idx="55" formatCode="0.00E+00">
                  <c:v>2.0480400000000001E-85</c:v>
                </c:pt>
                <c:pt idx="56" formatCode="0.00E+00">
                  <c:v>-2.2512699999999998E-78</c:v>
                </c:pt>
                <c:pt idx="57" formatCode="0.00E+00">
                  <c:v>-2.0281700000000001E-72</c:v>
                </c:pt>
                <c:pt idx="58" formatCode="0.00E+00">
                  <c:v>3.7440800000000001E-65</c:v>
                </c:pt>
                <c:pt idx="59" formatCode="0.00E+00">
                  <c:v>-3.1167500000000002E-59</c:v>
                </c:pt>
                <c:pt idx="60" formatCode="0.00E+00">
                  <c:v>-3.6396099999999999E-53</c:v>
                </c:pt>
                <c:pt idx="61" formatCode="0.00E+00">
                  <c:v>4.4080700000000001E-46</c:v>
                </c:pt>
                <c:pt idx="62" formatCode="0.00E+00">
                  <c:v>-2.3695000000000001E-40</c:v>
                </c:pt>
                <c:pt idx="63" formatCode="0.00E+00">
                  <c:v>-1.4865600000000001E-32</c:v>
                </c:pt>
                <c:pt idx="64" formatCode="0.00E+00">
                  <c:v>2.6335899999999998E-26</c:v>
                </c:pt>
                <c:pt idx="65" formatCode="0.00E+00">
                  <c:v>2.2270999999999999E-20</c:v>
                </c:pt>
                <c:pt idx="66" formatCode="0.00E+00">
                  <c:v>-7.8541899999999998E-14</c:v>
                </c:pt>
                <c:pt idx="67" formatCode="0.00E+00">
                  <c:v>2.2486099999999999E-7</c:v>
                </c:pt>
                <c:pt idx="68" formatCode="0.00E+00">
                  <c:v>-6.5778700000000004E-3</c:v>
                </c:pt>
                <c:pt idx="69">
                  <c:v>-3.7211899999999999E-2</c:v>
                </c:pt>
                <c:pt idx="70">
                  <c:v>-9.4963900000000004E-2</c:v>
                </c:pt>
                <c:pt idx="71">
                  <c:v>-0.14717</c:v>
                </c:pt>
                <c:pt idx="72">
                  <c:v>-0.15912799999999999</c:v>
                </c:pt>
                <c:pt idx="73">
                  <c:v>-0.145179</c:v>
                </c:pt>
                <c:pt idx="74">
                  <c:v>-0.169354</c:v>
                </c:pt>
                <c:pt idx="75">
                  <c:v>-0.27674199999999999</c:v>
                </c:pt>
                <c:pt idx="76">
                  <c:v>-0.41977300000000001</c:v>
                </c:pt>
                <c:pt idx="77">
                  <c:v>-0.48955300000000002</c:v>
                </c:pt>
                <c:pt idx="78">
                  <c:v>-0.44700699999999999</c:v>
                </c:pt>
                <c:pt idx="79">
                  <c:v>-0.37634899999999999</c:v>
                </c:pt>
                <c:pt idx="80">
                  <c:v>-0.37959799999999999</c:v>
                </c:pt>
                <c:pt idx="81">
                  <c:v>-0.47558699999999998</c:v>
                </c:pt>
                <c:pt idx="82">
                  <c:v>-0.61375599999999997</c:v>
                </c:pt>
                <c:pt idx="83">
                  <c:v>-0.72984499999999997</c:v>
                </c:pt>
                <c:pt idx="84">
                  <c:v>-0.78368400000000005</c:v>
                </c:pt>
                <c:pt idx="85">
                  <c:v>-0.77903199999999995</c:v>
                </c:pt>
                <c:pt idx="86">
                  <c:v>-0.75356299999999998</c:v>
                </c:pt>
                <c:pt idx="87">
                  <c:v>-0.74099999999999999</c:v>
                </c:pt>
                <c:pt idx="88">
                  <c:v>-0.74026400000000003</c:v>
                </c:pt>
                <c:pt idx="89">
                  <c:v>-0.72044200000000003</c:v>
                </c:pt>
                <c:pt idx="90">
                  <c:v>-0.66783800000000004</c:v>
                </c:pt>
                <c:pt idx="91">
                  <c:v>-0.62573999999999996</c:v>
                </c:pt>
                <c:pt idx="92">
                  <c:v>-0.647312</c:v>
                </c:pt>
                <c:pt idx="93">
                  <c:v>-0.70661700000000005</c:v>
                </c:pt>
                <c:pt idx="94">
                  <c:v>-0.71461399999999997</c:v>
                </c:pt>
                <c:pt idx="95">
                  <c:v>-0.62673900000000005</c:v>
                </c:pt>
                <c:pt idx="96">
                  <c:v>-0.48237600000000003</c:v>
                </c:pt>
                <c:pt idx="97">
                  <c:v>-0.34990199999999999</c:v>
                </c:pt>
                <c:pt idx="98">
                  <c:v>-0.28383799999999998</c:v>
                </c:pt>
                <c:pt idx="99">
                  <c:v>-0.30518699999999999</c:v>
                </c:pt>
                <c:pt idx="100">
                  <c:v>-0.36790899999999999</c:v>
                </c:pt>
                <c:pt idx="101">
                  <c:v>-0.38347999999999999</c:v>
                </c:pt>
                <c:pt idx="102">
                  <c:v>-0.31551899999999999</c:v>
                </c:pt>
                <c:pt idx="103">
                  <c:v>-0.22042999999999999</c:v>
                </c:pt>
                <c:pt idx="104">
                  <c:v>-0.18520300000000001</c:v>
                </c:pt>
                <c:pt idx="105">
                  <c:v>-0.23241700000000001</c:v>
                </c:pt>
                <c:pt idx="106">
                  <c:v>-0.27484500000000001</c:v>
                </c:pt>
                <c:pt idx="107">
                  <c:v>-0.205571</c:v>
                </c:pt>
                <c:pt idx="108">
                  <c:v>-7.4308899999999997E-2</c:v>
                </c:pt>
                <c:pt idx="109">
                  <c:v>-7.3272799999999999E-2</c:v>
                </c:pt>
                <c:pt idx="110">
                  <c:v>-0.27390300000000001</c:v>
                </c:pt>
                <c:pt idx="111">
                  <c:v>-0.49270399999999998</c:v>
                </c:pt>
                <c:pt idx="112">
                  <c:v>-0.50991900000000001</c:v>
                </c:pt>
                <c:pt idx="113">
                  <c:v>-0.33751100000000001</c:v>
                </c:pt>
                <c:pt idx="114">
                  <c:v>-0.18280099999999999</c:v>
                </c:pt>
                <c:pt idx="115">
                  <c:v>-0.19167500000000001</c:v>
                </c:pt>
                <c:pt idx="116">
                  <c:v>-0.308195</c:v>
                </c:pt>
                <c:pt idx="117">
                  <c:v>-0.40181</c:v>
                </c:pt>
                <c:pt idx="118">
                  <c:v>-0.445465</c:v>
                </c:pt>
                <c:pt idx="119">
                  <c:v>-0.47892800000000002</c:v>
                </c:pt>
                <c:pt idx="120">
                  <c:v>-0.49448300000000001</c:v>
                </c:pt>
                <c:pt idx="121">
                  <c:v>-0.47547</c:v>
                </c:pt>
                <c:pt idx="122">
                  <c:v>-0.46103899999999998</c:v>
                </c:pt>
                <c:pt idx="123">
                  <c:v>-0.49146200000000001</c:v>
                </c:pt>
                <c:pt idx="124">
                  <c:v>-0.55251499999999998</c:v>
                </c:pt>
                <c:pt idx="125">
                  <c:v>-0.60639200000000004</c:v>
                </c:pt>
                <c:pt idx="126">
                  <c:v>-0.62457300000000004</c:v>
                </c:pt>
                <c:pt idx="127">
                  <c:v>-0.58919500000000002</c:v>
                </c:pt>
                <c:pt idx="128">
                  <c:v>-0.51616200000000001</c:v>
                </c:pt>
                <c:pt idx="129">
                  <c:v>-0.46392</c:v>
                </c:pt>
                <c:pt idx="130">
                  <c:v>-0.47894500000000001</c:v>
                </c:pt>
                <c:pt idx="131">
                  <c:v>-0.53506299999999996</c:v>
                </c:pt>
                <c:pt idx="132">
                  <c:v>-0.53883999999999999</c:v>
                </c:pt>
                <c:pt idx="133">
                  <c:v>-0.439077</c:v>
                </c:pt>
                <c:pt idx="134">
                  <c:v>-0.32757199999999997</c:v>
                </c:pt>
                <c:pt idx="135">
                  <c:v>-0.34155400000000002</c:v>
                </c:pt>
                <c:pt idx="136">
                  <c:v>-0.464501</c:v>
                </c:pt>
                <c:pt idx="137">
                  <c:v>-0.53587700000000005</c:v>
                </c:pt>
                <c:pt idx="138">
                  <c:v>-0.47809200000000002</c:v>
                </c:pt>
                <c:pt idx="139">
                  <c:v>-0.396262</c:v>
                </c:pt>
                <c:pt idx="140">
                  <c:v>-0.41703299999999999</c:v>
                </c:pt>
                <c:pt idx="141">
                  <c:v>-0.50632600000000005</c:v>
                </c:pt>
                <c:pt idx="142">
                  <c:v>-0.51282000000000005</c:v>
                </c:pt>
                <c:pt idx="143">
                  <c:v>-0.382073</c:v>
                </c:pt>
                <c:pt idx="144">
                  <c:v>-0.24823600000000001</c:v>
                </c:pt>
                <c:pt idx="145">
                  <c:v>-0.28293000000000001</c:v>
                </c:pt>
                <c:pt idx="146">
                  <c:v>-0.49230600000000002</c:v>
                </c:pt>
                <c:pt idx="147">
                  <c:v>-0.70426100000000003</c:v>
                </c:pt>
                <c:pt idx="148">
                  <c:v>-0.75269900000000001</c:v>
                </c:pt>
                <c:pt idx="149">
                  <c:v>-0.63197199999999998</c:v>
                </c:pt>
                <c:pt idx="150">
                  <c:v>-0.47785100000000003</c:v>
                </c:pt>
                <c:pt idx="151">
                  <c:v>-0.437417</c:v>
                </c:pt>
                <c:pt idx="152">
                  <c:v>-0.54391800000000001</c:v>
                </c:pt>
                <c:pt idx="153">
                  <c:v>-0.69939099999999998</c:v>
                </c:pt>
                <c:pt idx="154">
                  <c:v>-0.78584399999999999</c:v>
                </c:pt>
                <c:pt idx="155">
                  <c:v>-0.76836199999999999</c:v>
                </c:pt>
                <c:pt idx="156">
                  <c:v>-0.68417300000000003</c:v>
                </c:pt>
                <c:pt idx="157">
                  <c:v>-0.592808</c:v>
                </c:pt>
                <c:pt idx="158">
                  <c:v>-0.54985399999999995</c:v>
                </c:pt>
                <c:pt idx="159">
                  <c:v>-0.56338699999999997</c:v>
                </c:pt>
                <c:pt idx="160">
                  <c:v>-0.57194699999999998</c:v>
                </c:pt>
                <c:pt idx="161">
                  <c:v>-0.51800100000000004</c:v>
                </c:pt>
                <c:pt idx="162">
                  <c:v>-0.42966900000000002</c:v>
                </c:pt>
                <c:pt idx="163">
                  <c:v>-0.38434699999999999</c:v>
                </c:pt>
                <c:pt idx="164">
                  <c:v>-0.40714600000000001</c:v>
                </c:pt>
                <c:pt idx="165">
                  <c:v>-0.44185400000000002</c:v>
                </c:pt>
                <c:pt idx="166">
                  <c:v>-0.42583100000000002</c:v>
                </c:pt>
                <c:pt idx="167">
                  <c:v>-0.38034400000000002</c:v>
                </c:pt>
                <c:pt idx="168">
                  <c:v>-0.36757200000000001</c:v>
                </c:pt>
                <c:pt idx="169">
                  <c:v>-0.36624200000000001</c:v>
                </c:pt>
                <c:pt idx="170">
                  <c:v>-0.30758799999999997</c:v>
                </c:pt>
                <c:pt idx="171">
                  <c:v>-0.21963099999999999</c:v>
                </c:pt>
                <c:pt idx="172">
                  <c:v>-0.21651000000000001</c:v>
                </c:pt>
                <c:pt idx="173">
                  <c:v>-0.34074599999999999</c:v>
                </c:pt>
                <c:pt idx="174">
                  <c:v>-0.49286999999999997</c:v>
                </c:pt>
                <c:pt idx="175">
                  <c:v>-0.54020000000000001</c:v>
                </c:pt>
                <c:pt idx="176">
                  <c:v>-0.46068199999999998</c:v>
                </c:pt>
                <c:pt idx="177">
                  <c:v>-0.34602899999999998</c:v>
                </c:pt>
                <c:pt idx="178">
                  <c:v>-0.28597499999999998</c:v>
                </c:pt>
                <c:pt idx="179">
                  <c:v>-0.31196699999999999</c:v>
                </c:pt>
                <c:pt idx="180">
                  <c:v>-0.40388499999999999</c:v>
                </c:pt>
                <c:pt idx="181">
                  <c:v>-0.48311399999999999</c:v>
                </c:pt>
                <c:pt idx="182">
                  <c:v>-0.49345899999999998</c:v>
                </c:pt>
                <c:pt idx="183">
                  <c:v>-0.51009599999999999</c:v>
                </c:pt>
                <c:pt idx="184">
                  <c:v>-0.63211300000000004</c:v>
                </c:pt>
                <c:pt idx="185">
                  <c:v>-0.78495999999999999</c:v>
                </c:pt>
                <c:pt idx="186">
                  <c:v>-0.79233399999999998</c:v>
                </c:pt>
                <c:pt idx="187">
                  <c:v>-0.63677099999999998</c:v>
                </c:pt>
                <c:pt idx="188">
                  <c:v>-0.50305999999999995</c:v>
                </c:pt>
                <c:pt idx="189">
                  <c:v>-0.54441700000000004</c:v>
                </c:pt>
                <c:pt idx="190">
                  <c:v>-0.69895700000000005</c:v>
                </c:pt>
                <c:pt idx="191">
                  <c:v>-0.77575099999999997</c:v>
                </c:pt>
                <c:pt idx="192">
                  <c:v>-0.69538900000000003</c:v>
                </c:pt>
                <c:pt idx="193">
                  <c:v>-0.576237</c:v>
                </c:pt>
                <c:pt idx="194">
                  <c:v>-0.55104900000000001</c:v>
                </c:pt>
                <c:pt idx="195">
                  <c:v>-0.59243500000000004</c:v>
                </c:pt>
                <c:pt idx="196">
                  <c:v>-0.58250800000000003</c:v>
                </c:pt>
                <c:pt idx="197">
                  <c:v>-0.48176099999999999</c:v>
                </c:pt>
                <c:pt idx="198">
                  <c:v>-0.36293599999999998</c:v>
                </c:pt>
                <c:pt idx="199">
                  <c:v>-0.31132599999999999</c:v>
                </c:pt>
                <c:pt idx="200">
                  <c:v>-0.34043299999999999</c:v>
                </c:pt>
                <c:pt idx="201">
                  <c:v>-0.40132000000000001</c:v>
                </c:pt>
                <c:pt idx="202">
                  <c:v>-0.438357</c:v>
                </c:pt>
                <c:pt idx="203">
                  <c:v>-0.42954700000000001</c:v>
                </c:pt>
                <c:pt idx="204">
                  <c:v>-0.39904499999999998</c:v>
                </c:pt>
                <c:pt idx="205">
                  <c:v>-0.37329800000000002</c:v>
                </c:pt>
                <c:pt idx="206">
                  <c:v>-0.32839099999999999</c:v>
                </c:pt>
                <c:pt idx="207">
                  <c:v>-0.240452</c:v>
                </c:pt>
                <c:pt idx="208">
                  <c:v>-0.15374299999999999</c:v>
                </c:pt>
                <c:pt idx="209">
                  <c:v>-0.13152</c:v>
                </c:pt>
                <c:pt idx="210">
                  <c:v>-0.17963399999999999</c:v>
                </c:pt>
                <c:pt idx="211">
                  <c:v>-0.24104100000000001</c:v>
                </c:pt>
                <c:pt idx="212">
                  <c:v>-0.24069699999999999</c:v>
                </c:pt>
                <c:pt idx="213">
                  <c:v>-0.16500400000000001</c:v>
                </c:pt>
                <c:pt idx="214">
                  <c:v>-9.4100799999999998E-2</c:v>
                </c:pt>
                <c:pt idx="215">
                  <c:v>-9.5813400000000007E-2</c:v>
                </c:pt>
                <c:pt idx="216">
                  <c:v>-0.13363800000000001</c:v>
                </c:pt>
                <c:pt idx="217">
                  <c:v>-0.137544</c:v>
                </c:pt>
                <c:pt idx="218">
                  <c:v>-8.8148400000000002E-2</c:v>
                </c:pt>
                <c:pt idx="219">
                  <c:v>-2.6254199999999998E-2</c:v>
                </c:pt>
                <c:pt idx="220">
                  <c:v>-4.0484800000000001E-2</c:v>
                </c:pt>
                <c:pt idx="221">
                  <c:v>-0.183194</c:v>
                </c:pt>
                <c:pt idx="222">
                  <c:v>-0.36581399999999997</c:v>
                </c:pt>
                <c:pt idx="223">
                  <c:v>-0.42194100000000001</c:v>
                </c:pt>
                <c:pt idx="224">
                  <c:v>-0.30326599999999998</c:v>
                </c:pt>
                <c:pt idx="225">
                  <c:v>-0.14246600000000001</c:v>
                </c:pt>
                <c:pt idx="226">
                  <c:v>-0.100041</c:v>
                </c:pt>
                <c:pt idx="227">
                  <c:v>-0.19561700000000001</c:v>
                </c:pt>
                <c:pt idx="228">
                  <c:v>-0.30799100000000001</c:v>
                </c:pt>
                <c:pt idx="229">
                  <c:v>-0.32830300000000001</c:v>
                </c:pt>
                <c:pt idx="230">
                  <c:v>-0.27457500000000001</c:v>
                </c:pt>
                <c:pt idx="231">
                  <c:v>-0.23487</c:v>
                </c:pt>
                <c:pt idx="232">
                  <c:v>-0.252052</c:v>
                </c:pt>
                <c:pt idx="233">
                  <c:v>-0.29556500000000002</c:v>
                </c:pt>
                <c:pt idx="234">
                  <c:v>-0.29738399999999998</c:v>
                </c:pt>
                <c:pt idx="235">
                  <c:v>-0.20918400000000001</c:v>
                </c:pt>
                <c:pt idx="236">
                  <c:v>-8.3992600000000001E-2</c:v>
                </c:pt>
                <c:pt idx="237">
                  <c:v>-6.4288700000000004E-2</c:v>
                </c:pt>
                <c:pt idx="238">
                  <c:v>-0.19819999999999999</c:v>
                </c:pt>
                <c:pt idx="239">
                  <c:v>-0.32920300000000002</c:v>
                </c:pt>
                <c:pt idx="240">
                  <c:v>-0.27099299999999998</c:v>
                </c:pt>
                <c:pt idx="241">
                  <c:v>-4.3459299999999999E-2</c:v>
                </c:pt>
                <c:pt idx="242">
                  <c:v>0.142876</c:v>
                </c:pt>
                <c:pt idx="243">
                  <c:v>0.12534000000000001</c:v>
                </c:pt>
                <c:pt idx="244">
                  <c:v>-2.7209899999999999E-2</c:v>
                </c:pt>
                <c:pt idx="245">
                  <c:v>-9.8503300000000002E-2</c:v>
                </c:pt>
                <c:pt idx="246">
                  <c:v>1.45766E-2</c:v>
                </c:pt>
                <c:pt idx="247">
                  <c:v>0.189552</c:v>
                </c:pt>
                <c:pt idx="248">
                  <c:v>0.25147799999999998</c:v>
                </c:pt>
                <c:pt idx="249">
                  <c:v>0.17308499999999999</c:v>
                </c:pt>
                <c:pt idx="250">
                  <c:v>5.1805499999999997E-2</c:v>
                </c:pt>
                <c:pt idx="251">
                  <c:v>-2.23216E-2</c:v>
                </c:pt>
                <c:pt idx="252" formatCode="0.00E+00">
                  <c:v>-5.8377100000000003E-3</c:v>
                </c:pt>
                <c:pt idx="253">
                  <c:v>0.107617</c:v>
                </c:pt>
                <c:pt idx="254">
                  <c:v>0.244474</c:v>
                </c:pt>
                <c:pt idx="255">
                  <c:v>0.25602900000000001</c:v>
                </c:pt>
                <c:pt idx="256">
                  <c:v>5.8776299999999997E-2</c:v>
                </c:pt>
                <c:pt idx="257">
                  <c:v>-0.23364499999999999</c:v>
                </c:pt>
                <c:pt idx="258">
                  <c:v>-0.37159700000000001</c:v>
                </c:pt>
                <c:pt idx="259">
                  <c:v>-0.21144299999999999</c:v>
                </c:pt>
                <c:pt idx="260">
                  <c:v>9.9467600000000003E-2</c:v>
                </c:pt>
                <c:pt idx="261">
                  <c:v>0.25821899999999998</c:v>
                </c:pt>
                <c:pt idx="262">
                  <c:v>0.13778499999999999</c:v>
                </c:pt>
                <c:pt idx="263">
                  <c:v>-0.1171</c:v>
                </c:pt>
                <c:pt idx="264">
                  <c:v>-0.29593900000000001</c:v>
                </c:pt>
                <c:pt idx="265">
                  <c:v>-0.30150300000000002</c:v>
                </c:pt>
                <c:pt idx="266">
                  <c:v>-0.16748499999999999</c:v>
                </c:pt>
                <c:pt idx="267">
                  <c:v>-1.5182299999999999E-2</c:v>
                </c:pt>
                <c:pt idx="268">
                  <c:v>2.88419E-2</c:v>
                </c:pt>
                <c:pt idx="269">
                  <c:v>-5.8448399999999998E-2</c:v>
                </c:pt>
                <c:pt idx="270">
                  <c:v>-0.16986799999999999</c:v>
                </c:pt>
                <c:pt idx="271">
                  <c:v>-0.17448</c:v>
                </c:pt>
                <c:pt idx="272">
                  <c:v>-6.8165500000000004E-2</c:v>
                </c:pt>
                <c:pt idx="273" formatCode="0.00E+00">
                  <c:v>3.3971499999999998E-3</c:v>
                </c:pt>
                <c:pt idx="274">
                  <c:v>-7.2756600000000005E-2</c:v>
                </c:pt>
                <c:pt idx="275">
                  <c:v>-0.20586699999999999</c:v>
                </c:pt>
                <c:pt idx="276">
                  <c:v>-0.21381700000000001</c:v>
                </c:pt>
                <c:pt idx="277">
                  <c:v>-7.0029300000000003E-2</c:v>
                </c:pt>
                <c:pt idx="278">
                  <c:v>7.8701900000000005E-2</c:v>
                </c:pt>
                <c:pt idx="279">
                  <c:v>0.11133800000000001</c:v>
                </c:pt>
                <c:pt idx="280">
                  <c:v>5.24774E-2</c:v>
                </c:pt>
                <c:pt idx="281" formatCode="0.00E+00">
                  <c:v>-7.91708E-3</c:v>
                </c:pt>
                <c:pt idx="282">
                  <c:v>-4.7890099999999998E-2</c:v>
                </c:pt>
                <c:pt idx="283">
                  <c:v>-9.6024999999999999E-2</c:v>
                </c:pt>
                <c:pt idx="284">
                  <c:v>-0.101829</c:v>
                </c:pt>
                <c:pt idx="285">
                  <c:v>3.62875E-2</c:v>
                </c:pt>
                <c:pt idx="286">
                  <c:v>0.263071</c:v>
                </c:pt>
                <c:pt idx="287">
                  <c:v>0.34263500000000002</c:v>
                </c:pt>
                <c:pt idx="288">
                  <c:v>0.146679</c:v>
                </c:pt>
                <c:pt idx="289">
                  <c:v>-0.150474</c:v>
                </c:pt>
                <c:pt idx="290">
                  <c:v>-0.25993500000000003</c:v>
                </c:pt>
                <c:pt idx="291">
                  <c:v>-8.6749099999999996E-2</c:v>
                </c:pt>
                <c:pt idx="292">
                  <c:v>0.20231299999999999</c:v>
                </c:pt>
                <c:pt idx="293">
                  <c:v>0.36379299999999998</c:v>
                </c:pt>
                <c:pt idx="294">
                  <c:v>0.29203499999999999</c:v>
                </c:pt>
                <c:pt idx="295">
                  <c:v>7.1827799999999997E-2</c:v>
                </c:pt>
                <c:pt idx="296">
                  <c:v>-0.13200300000000001</c:v>
                </c:pt>
                <c:pt idx="297">
                  <c:v>-0.190859</c:v>
                </c:pt>
                <c:pt idx="298">
                  <c:v>-6.2799499999999994E-2</c:v>
                </c:pt>
                <c:pt idx="299">
                  <c:v>0.16320299999999999</c:v>
                </c:pt>
                <c:pt idx="300">
                  <c:v>0.28793200000000002</c:v>
                </c:pt>
                <c:pt idx="301">
                  <c:v>0.18828400000000001</c:v>
                </c:pt>
                <c:pt idx="302">
                  <c:v>-2.20015E-2</c:v>
                </c:pt>
                <c:pt idx="303">
                  <c:v>-0.121576</c:v>
                </c:pt>
                <c:pt idx="304">
                  <c:v>-5.0264700000000002E-2</c:v>
                </c:pt>
                <c:pt idx="305">
                  <c:v>5.0559800000000002E-2</c:v>
                </c:pt>
                <c:pt idx="306">
                  <c:v>5.23367E-2</c:v>
                </c:pt>
                <c:pt idx="307" formatCode="0.00E+00">
                  <c:v>-3.0732899999999998E-3</c:v>
                </c:pt>
                <c:pt idx="308" formatCode="0.00E+00">
                  <c:v>9.8988700000000006E-4</c:v>
                </c:pt>
                <c:pt idx="309">
                  <c:v>6.0880400000000001E-2</c:v>
                </c:pt>
                <c:pt idx="310">
                  <c:v>4.07888E-2</c:v>
                </c:pt>
                <c:pt idx="311">
                  <c:v>-0.11267000000000001</c:v>
                </c:pt>
                <c:pt idx="312">
                  <c:v>-0.23886199999999999</c:v>
                </c:pt>
                <c:pt idx="313">
                  <c:v>-0.16688700000000001</c:v>
                </c:pt>
                <c:pt idx="314">
                  <c:v>1.9745499999999999E-2</c:v>
                </c:pt>
                <c:pt idx="315">
                  <c:v>6.45699E-2</c:v>
                </c:pt>
                <c:pt idx="316">
                  <c:v>-0.132604</c:v>
                </c:pt>
                <c:pt idx="317">
                  <c:v>-0.37291200000000002</c:v>
                </c:pt>
                <c:pt idx="318">
                  <c:v>-0.39003199999999999</c:v>
                </c:pt>
                <c:pt idx="319">
                  <c:v>-0.175792</c:v>
                </c:pt>
                <c:pt idx="320">
                  <c:v>1.1632099999999999E-2</c:v>
                </c:pt>
                <c:pt idx="321">
                  <c:v>-3.4030199999999997E-2</c:v>
                </c:pt>
                <c:pt idx="322">
                  <c:v>-0.24526500000000001</c:v>
                </c:pt>
                <c:pt idx="323">
                  <c:v>-0.40287499999999998</c:v>
                </c:pt>
                <c:pt idx="324">
                  <c:v>-0.37187599999999998</c:v>
                </c:pt>
                <c:pt idx="325">
                  <c:v>-0.193936</c:v>
                </c:pt>
                <c:pt idx="326">
                  <c:v>-3.9628099999999999E-2</c:v>
                </c:pt>
                <c:pt idx="327">
                  <c:v>-6.17428E-2</c:v>
                </c:pt>
                <c:pt idx="328">
                  <c:v>-0.227571</c:v>
                </c:pt>
                <c:pt idx="329">
                  <c:v>-0.337615</c:v>
                </c:pt>
                <c:pt idx="330">
                  <c:v>-0.25331799999999999</c:v>
                </c:pt>
                <c:pt idx="331">
                  <c:v>-5.6874800000000003E-2</c:v>
                </c:pt>
                <c:pt idx="332">
                  <c:v>3.9733600000000001E-2</c:v>
                </c:pt>
                <c:pt idx="333">
                  <c:v>-6.6784899999999994E-2</c:v>
                </c:pt>
                <c:pt idx="334">
                  <c:v>-0.23158699999999999</c:v>
                </c:pt>
                <c:pt idx="335">
                  <c:v>-0.22150700000000001</c:v>
                </c:pt>
                <c:pt idx="336">
                  <c:v>-2.8628799999999999E-2</c:v>
                </c:pt>
                <c:pt idx="337">
                  <c:v>0.111401</c:v>
                </c:pt>
                <c:pt idx="338">
                  <c:v>5.9923900000000002E-2</c:v>
                </c:pt>
                <c:pt idx="339">
                  <c:v>-4.77893E-2</c:v>
                </c:pt>
                <c:pt idx="340">
                  <c:v>-4.63405E-2</c:v>
                </c:pt>
                <c:pt idx="341">
                  <c:v>1.9830899999999999E-2</c:v>
                </c:pt>
                <c:pt idx="342">
                  <c:v>1.6064999999999999E-2</c:v>
                </c:pt>
                <c:pt idx="343">
                  <c:v>-4.0879800000000001E-2</c:v>
                </c:pt>
                <c:pt idx="344" formatCode="0.00E+00">
                  <c:v>2.2871699999999998E-3</c:v>
                </c:pt>
                <c:pt idx="345">
                  <c:v>0.17960999999999999</c:v>
                </c:pt>
                <c:pt idx="346">
                  <c:v>0.282885</c:v>
                </c:pt>
                <c:pt idx="347">
                  <c:v>0.117161</c:v>
                </c:pt>
                <c:pt idx="348">
                  <c:v>-0.17657800000000001</c:v>
                </c:pt>
                <c:pt idx="349">
                  <c:v>-0.242289</c:v>
                </c:pt>
                <c:pt idx="350">
                  <c:v>3.65493E-2</c:v>
                </c:pt>
                <c:pt idx="351">
                  <c:v>0.37506200000000001</c:v>
                </c:pt>
                <c:pt idx="352">
                  <c:v>0.41770800000000002</c:v>
                </c:pt>
                <c:pt idx="353">
                  <c:v>0.11899899999999999</c:v>
                </c:pt>
                <c:pt idx="354">
                  <c:v>-0.23127500000000001</c:v>
                </c:pt>
                <c:pt idx="355">
                  <c:v>-0.30339899999999997</c:v>
                </c:pt>
                <c:pt idx="356">
                  <c:v>-3.5092600000000002E-2</c:v>
                </c:pt>
                <c:pt idx="357">
                  <c:v>0.325826</c:v>
                </c:pt>
                <c:pt idx="358">
                  <c:v>0.45059700000000003</c:v>
                </c:pt>
                <c:pt idx="359">
                  <c:v>0.20819399999999999</c:v>
                </c:pt>
                <c:pt idx="360">
                  <c:v>-0.204765</c:v>
                </c:pt>
                <c:pt idx="361">
                  <c:v>-0.39487699999999998</c:v>
                </c:pt>
                <c:pt idx="362">
                  <c:v>-0.14932599999999999</c:v>
                </c:pt>
                <c:pt idx="363">
                  <c:v>0.28797</c:v>
                </c:pt>
                <c:pt idx="364">
                  <c:v>0.44807000000000002</c:v>
                </c:pt>
                <c:pt idx="365">
                  <c:v>0.168764</c:v>
                </c:pt>
                <c:pt idx="366">
                  <c:v>-0.232989</c:v>
                </c:pt>
                <c:pt idx="367">
                  <c:v>-0.34499800000000003</c:v>
                </c:pt>
                <c:pt idx="368">
                  <c:v>-0.11039599999999999</c:v>
                </c:pt>
                <c:pt idx="369">
                  <c:v>0.160222</c:v>
                </c:pt>
                <c:pt idx="370">
                  <c:v>0.19217000000000001</c:v>
                </c:pt>
                <c:pt idx="371">
                  <c:v>5.4327899999999998E-2</c:v>
                </c:pt>
                <c:pt idx="372">
                  <c:v>-2.5814299999999998E-2</c:v>
                </c:pt>
                <c:pt idx="373">
                  <c:v>-1.46607E-2</c:v>
                </c:pt>
                <c:pt idx="374">
                  <c:v>-4.0397200000000001E-2</c:v>
                </c:pt>
                <c:pt idx="375">
                  <c:v>-0.112876</c:v>
                </c:pt>
                <c:pt idx="376">
                  <c:v>-0.10197000000000001</c:v>
                </c:pt>
                <c:pt idx="377">
                  <c:v>3.64125E-2</c:v>
                </c:pt>
                <c:pt idx="378">
                  <c:v>0.174289</c:v>
                </c:pt>
                <c:pt idx="379">
                  <c:v>0.16168399999999999</c:v>
                </c:pt>
                <c:pt idx="380" formatCode="0.00E+00">
                  <c:v>-1.45903E-3</c:v>
                </c:pt>
                <c:pt idx="381">
                  <c:v>-0.16101399999999999</c:v>
                </c:pt>
                <c:pt idx="382">
                  <c:v>-0.17593900000000001</c:v>
                </c:pt>
                <c:pt idx="383">
                  <c:v>-5.7107100000000001E-2</c:v>
                </c:pt>
                <c:pt idx="384">
                  <c:v>8.5825600000000002E-2</c:v>
                </c:pt>
                <c:pt idx="385">
                  <c:v>0.162467</c:v>
                </c:pt>
                <c:pt idx="386">
                  <c:v>0.126448</c:v>
                </c:pt>
                <c:pt idx="387" formatCode="0.00E+00">
                  <c:v>-9.4943800000000002E-3</c:v>
                </c:pt>
                <c:pt idx="388">
                  <c:v>-0.13585700000000001</c:v>
                </c:pt>
                <c:pt idx="389">
                  <c:v>-0.133494</c:v>
                </c:pt>
                <c:pt idx="390">
                  <c:v>-2.6491000000000001E-2</c:v>
                </c:pt>
                <c:pt idx="391">
                  <c:v>5.1640800000000001E-2</c:v>
                </c:pt>
                <c:pt idx="392">
                  <c:v>4.7560900000000003E-2</c:v>
                </c:pt>
                <c:pt idx="393">
                  <c:v>4.2969599999999997E-2</c:v>
                </c:pt>
                <c:pt idx="394">
                  <c:v>9.4529699999999994E-2</c:v>
                </c:pt>
                <c:pt idx="395">
                  <c:v>0.102906</c:v>
                </c:pt>
                <c:pt idx="396">
                  <c:v>-5.5842999999999997E-2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1-FA0A-46F1-AEE6-554F6E0C1C48}"/>
            </c:ext>
          </c:extLst>
        </c:ser>
        <c:ser>
          <c:idx val="1"/>
          <c:order val="2"/>
          <c:tx>
            <c:strRef>
              <c:f>'sin+g5'!$I$5</c:f>
              <c:strCache>
                <c:ptCount val="1"/>
                <c:pt idx="0">
                  <c:v>1" camber</c:v>
                </c:pt>
              </c:strCache>
            </c:strRef>
          </c:tx>
          <c:marker>
            <c:symbol val="none"/>
          </c:marker>
          <c:xVal>
            <c:numRef>
              <c:f>'sin+g5'!$A$7:$A$403</c:f>
              <c:numCache>
                <c:formatCode>General</c:formatCode>
                <c:ptCount val="397"/>
                <c:pt idx="0">
                  <c:v>0</c:v>
                </c:pt>
                <c:pt idx="1">
                  <c:v>7.1167400000000006E-2</c:v>
                </c:pt>
                <c:pt idx="2">
                  <c:v>0.14233499999999999</c:v>
                </c:pt>
                <c:pt idx="3">
                  <c:v>0.213502</c:v>
                </c:pt>
                <c:pt idx="4">
                  <c:v>0.28466999999999998</c:v>
                </c:pt>
                <c:pt idx="5">
                  <c:v>0.35583700000000001</c:v>
                </c:pt>
                <c:pt idx="6">
                  <c:v>0.42700399999999999</c:v>
                </c:pt>
                <c:pt idx="7">
                  <c:v>0.498172</c:v>
                </c:pt>
                <c:pt idx="8">
                  <c:v>0.56933900000000004</c:v>
                </c:pt>
                <c:pt idx="9">
                  <c:v>0.64050700000000005</c:v>
                </c:pt>
                <c:pt idx="10">
                  <c:v>0.71167400000000003</c:v>
                </c:pt>
                <c:pt idx="11">
                  <c:v>0.78284100000000001</c:v>
                </c:pt>
                <c:pt idx="12">
                  <c:v>0.85400900000000002</c:v>
                </c:pt>
                <c:pt idx="13">
                  <c:v>0.925176</c:v>
                </c:pt>
                <c:pt idx="14">
                  <c:v>0.99634400000000001</c:v>
                </c:pt>
                <c:pt idx="15">
                  <c:v>1.06751</c:v>
                </c:pt>
                <c:pt idx="16">
                  <c:v>1.1386799999999999</c:v>
                </c:pt>
                <c:pt idx="17">
                  <c:v>1.2098500000000001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1.4233499999999999</c:v>
                </c:pt>
                <c:pt idx="21">
                  <c:v>1.4945200000000001</c:v>
                </c:pt>
                <c:pt idx="22">
                  <c:v>1.56568</c:v>
                </c:pt>
                <c:pt idx="23">
                  <c:v>1.6368499999999999</c:v>
                </c:pt>
                <c:pt idx="24">
                  <c:v>1.7080200000000001</c:v>
                </c:pt>
                <c:pt idx="25">
                  <c:v>1.77919</c:v>
                </c:pt>
                <c:pt idx="26">
                  <c:v>1.8503499999999999</c:v>
                </c:pt>
                <c:pt idx="27">
                  <c:v>1.9215199999999999</c:v>
                </c:pt>
                <c:pt idx="28">
                  <c:v>1.9926900000000001</c:v>
                </c:pt>
                <c:pt idx="29">
                  <c:v>2.06385</c:v>
                </c:pt>
                <c:pt idx="30">
                  <c:v>2.1350199999999999</c:v>
                </c:pt>
                <c:pt idx="31">
                  <c:v>2.2061899999999999</c:v>
                </c:pt>
                <c:pt idx="32">
                  <c:v>2.2773599999999998</c:v>
                </c:pt>
                <c:pt idx="33">
                  <c:v>2.3485200000000002</c:v>
                </c:pt>
                <c:pt idx="34">
                  <c:v>2.4196900000000001</c:v>
                </c:pt>
                <c:pt idx="35">
                  <c:v>2.4908600000000001</c:v>
                </c:pt>
                <c:pt idx="36">
                  <c:v>2.56203</c:v>
                </c:pt>
                <c:pt idx="37">
                  <c:v>2.6331899999999999</c:v>
                </c:pt>
                <c:pt idx="38">
                  <c:v>2.7043599999999999</c:v>
                </c:pt>
                <c:pt idx="39">
                  <c:v>2.7755299999999998</c:v>
                </c:pt>
                <c:pt idx="40">
                  <c:v>2.8466999999999998</c:v>
                </c:pt>
                <c:pt idx="41">
                  <c:v>2.9178600000000001</c:v>
                </c:pt>
                <c:pt idx="42">
                  <c:v>2.9890300000000001</c:v>
                </c:pt>
                <c:pt idx="43">
                  <c:v>3.0602</c:v>
                </c:pt>
                <c:pt idx="44">
                  <c:v>3.13137</c:v>
                </c:pt>
                <c:pt idx="45">
                  <c:v>3.2025299999999999</c:v>
                </c:pt>
                <c:pt idx="46">
                  <c:v>3.2736999999999998</c:v>
                </c:pt>
                <c:pt idx="47">
                  <c:v>3.3448699999999998</c:v>
                </c:pt>
                <c:pt idx="48">
                  <c:v>3.4160400000000002</c:v>
                </c:pt>
                <c:pt idx="49">
                  <c:v>3.4872000000000001</c:v>
                </c:pt>
                <c:pt idx="50">
                  <c:v>3.55837</c:v>
                </c:pt>
                <c:pt idx="51">
                  <c:v>3.62954</c:v>
                </c:pt>
                <c:pt idx="52">
                  <c:v>3.7006999999999999</c:v>
                </c:pt>
                <c:pt idx="53">
                  <c:v>3.7718699999999998</c:v>
                </c:pt>
                <c:pt idx="54">
                  <c:v>3.8430399999999998</c:v>
                </c:pt>
                <c:pt idx="55">
                  <c:v>3.9142100000000002</c:v>
                </c:pt>
                <c:pt idx="56">
                  <c:v>3.9853700000000001</c:v>
                </c:pt>
                <c:pt idx="57">
                  <c:v>4.05654</c:v>
                </c:pt>
                <c:pt idx="58">
                  <c:v>4.1277100000000004</c:v>
                </c:pt>
                <c:pt idx="59">
                  <c:v>4.1988799999999999</c:v>
                </c:pt>
                <c:pt idx="60">
                  <c:v>4.2700399999999998</c:v>
                </c:pt>
                <c:pt idx="61">
                  <c:v>4.3412100000000002</c:v>
                </c:pt>
                <c:pt idx="62">
                  <c:v>4.4123799999999997</c:v>
                </c:pt>
                <c:pt idx="63">
                  <c:v>4.4835500000000001</c:v>
                </c:pt>
                <c:pt idx="64">
                  <c:v>4.55471</c:v>
                </c:pt>
                <c:pt idx="65">
                  <c:v>4.6258800000000004</c:v>
                </c:pt>
                <c:pt idx="66">
                  <c:v>4.6970499999999999</c:v>
                </c:pt>
                <c:pt idx="67">
                  <c:v>4.7682200000000003</c:v>
                </c:pt>
                <c:pt idx="68">
                  <c:v>4.8393800000000002</c:v>
                </c:pt>
                <c:pt idx="69">
                  <c:v>4.9105499999999997</c:v>
                </c:pt>
                <c:pt idx="70">
                  <c:v>4.9817200000000001</c:v>
                </c:pt>
                <c:pt idx="71">
                  <c:v>5.0528899999999997</c:v>
                </c:pt>
                <c:pt idx="72">
                  <c:v>5.1240500000000004</c:v>
                </c:pt>
                <c:pt idx="73">
                  <c:v>5.1952199999999999</c:v>
                </c:pt>
                <c:pt idx="74">
                  <c:v>5.2663900000000003</c:v>
                </c:pt>
                <c:pt idx="75">
                  <c:v>5.3375599999999999</c:v>
                </c:pt>
                <c:pt idx="76">
                  <c:v>5.4087199999999998</c:v>
                </c:pt>
                <c:pt idx="77">
                  <c:v>5.4798900000000001</c:v>
                </c:pt>
                <c:pt idx="78">
                  <c:v>5.5510599999999997</c:v>
                </c:pt>
                <c:pt idx="79">
                  <c:v>5.6222200000000004</c:v>
                </c:pt>
                <c:pt idx="80">
                  <c:v>5.69339</c:v>
                </c:pt>
                <c:pt idx="81">
                  <c:v>5.7645600000000004</c:v>
                </c:pt>
                <c:pt idx="82">
                  <c:v>5.8357299999999999</c:v>
                </c:pt>
                <c:pt idx="83">
                  <c:v>5.9068899999999998</c:v>
                </c:pt>
                <c:pt idx="84">
                  <c:v>5.9780600000000002</c:v>
                </c:pt>
                <c:pt idx="85">
                  <c:v>6.0492299999999997</c:v>
                </c:pt>
                <c:pt idx="86">
                  <c:v>6.1204000000000001</c:v>
                </c:pt>
                <c:pt idx="87">
                  <c:v>6.19156</c:v>
                </c:pt>
                <c:pt idx="88">
                  <c:v>6.2627300000000004</c:v>
                </c:pt>
                <c:pt idx="89">
                  <c:v>6.3338999999999999</c:v>
                </c:pt>
                <c:pt idx="90">
                  <c:v>6.4050700000000003</c:v>
                </c:pt>
                <c:pt idx="91">
                  <c:v>6.4762300000000002</c:v>
                </c:pt>
                <c:pt idx="92">
                  <c:v>6.5473999999999997</c:v>
                </c:pt>
                <c:pt idx="93">
                  <c:v>6.6185700000000001</c:v>
                </c:pt>
                <c:pt idx="94">
                  <c:v>6.6897399999999996</c:v>
                </c:pt>
                <c:pt idx="95">
                  <c:v>6.7609000000000004</c:v>
                </c:pt>
                <c:pt idx="96">
                  <c:v>6.8320699999999999</c:v>
                </c:pt>
                <c:pt idx="97">
                  <c:v>6.9032400000000003</c:v>
                </c:pt>
                <c:pt idx="98">
                  <c:v>6.9744099999999998</c:v>
                </c:pt>
                <c:pt idx="99">
                  <c:v>7.0455699999999997</c:v>
                </c:pt>
                <c:pt idx="100">
                  <c:v>7.1167400000000001</c:v>
                </c:pt>
                <c:pt idx="101">
                  <c:v>7.1879099999999996</c:v>
                </c:pt>
                <c:pt idx="102">
                  <c:v>7.2590700000000004</c:v>
                </c:pt>
                <c:pt idx="103">
                  <c:v>7.3302399999999999</c:v>
                </c:pt>
                <c:pt idx="104">
                  <c:v>7.4014100000000003</c:v>
                </c:pt>
                <c:pt idx="105">
                  <c:v>7.4725799999999998</c:v>
                </c:pt>
                <c:pt idx="106">
                  <c:v>7.5437399999999997</c:v>
                </c:pt>
                <c:pt idx="107">
                  <c:v>7.6149100000000001</c:v>
                </c:pt>
                <c:pt idx="108">
                  <c:v>7.6860799999999996</c:v>
                </c:pt>
                <c:pt idx="109">
                  <c:v>7.75725</c:v>
                </c:pt>
                <c:pt idx="110">
                  <c:v>7.8284099999999999</c:v>
                </c:pt>
                <c:pt idx="111">
                  <c:v>7.8995800000000003</c:v>
                </c:pt>
                <c:pt idx="112">
                  <c:v>7.9707499999999998</c:v>
                </c:pt>
                <c:pt idx="113">
                  <c:v>8.0419199999999993</c:v>
                </c:pt>
                <c:pt idx="114">
                  <c:v>8.1130800000000001</c:v>
                </c:pt>
                <c:pt idx="115">
                  <c:v>8.1842500000000005</c:v>
                </c:pt>
                <c:pt idx="116">
                  <c:v>8.2554200000000009</c:v>
                </c:pt>
                <c:pt idx="117">
                  <c:v>8.3265899999999995</c:v>
                </c:pt>
                <c:pt idx="118">
                  <c:v>8.3977500000000003</c:v>
                </c:pt>
                <c:pt idx="119">
                  <c:v>8.4689200000000007</c:v>
                </c:pt>
                <c:pt idx="120">
                  <c:v>8.5400899999999993</c:v>
                </c:pt>
                <c:pt idx="121">
                  <c:v>8.6112599999999997</c:v>
                </c:pt>
                <c:pt idx="122">
                  <c:v>8.6824200000000005</c:v>
                </c:pt>
                <c:pt idx="123">
                  <c:v>8.7535900000000009</c:v>
                </c:pt>
                <c:pt idx="124">
                  <c:v>8.8247599999999995</c:v>
                </c:pt>
                <c:pt idx="125">
                  <c:v>8.8959299999999999</c:v>
                </c:pt>
                <c:pt idx="126">
                  <c:v>8.9670900000000007</c:v>
                </c:pt>
                <c:pt idx="127">
                  <c:v>9.0382599999999993</c:v>
                </c:pt>
                <c:pt idx="128">
                  <c:v>9.1094299999999997</c:v>
                </c:pt>
                <c:pt idx="129">
                  <c:v>9.1805900000000005</c:v>
                </c:pt>
                <c:pt idx="130">
                  <c:v>9.2517600000000009</c:v>
                </c:pt>
                <c:pt idx="131">
                  <c:v>9.3229299999999995</c:v>
                </c:pt>
                <c:pt idx="132">
                  <c:v>9.3940999999999999</c:v>
                </c:pt>
                <c:pt idx="133">
                  <c:v>9.4652600000000007</c:v>
                </c:pt>
                <c:pt idx="134">
                  <c:v>9.5364299999999993</c:v>
                </c:pt>
                <c:pt idx="135">
                  <c:v>9.6075999999999997</c:v>
                </c:pt>
                <c:pt idx="136">
                  <c:v>9.6787700000000001</c:v>
                </c:pt>
                <c:pt idx="137">
                  <c:v>9.7499300000000009</c:v>
                </c:pt>
                <c:pt idx="138">
                  <c:v>9.8210999999999995</c:v>
                </c:pt>
                <c:pt idx="139">
                  <c:v>9.8922699999999999</c:v>
                </c:pt>
                <c:pt idx="140">
                  <c:v>9.9634400000000003</c:v>
                </c:pt>
                <c:pt idx="141">
                  <c:v>10.034599999999999</c:v>
                </c:pt>
                <c:pt idx="142">
                  <c:v>10.1058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10.3193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10.5328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10.7463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10.9598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11.173299999999999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11.386799999999999</c:v>
                </c:pt>
                <c:pt idx="161">
                  <c:v>11.458</c:v>
                </c:pt>
                <c:pt idx="162">
                  <c:v>11.5291</c:v>
                </c:pt>
                <c:pt idx="163">
                  <c:v>11.600300000000001</c:v>
                </c:pt>
                <c:pt idx="164">
                  <c:v>11.6715</c:v>
                </c:pt>
                <c:pt idx="165">
                  <c:v>11.742599999999999</c:v>
                </c:pt>
                <c:pt idx="166">
                  <c:v>11.813800000000001</c:v>
                </c:pt>
                <c:pt idx="167">
                  <c:v>11.885</c:v>
                </c:pt>
                <c:pt idx="168">
                  <c:v>11.956099999999999</c:v>
                </c:pt>
                <c:pt idx="169">
                  <c:v>12.0273</c:v>
                </c:pt>
                <c:pt idx="170">
                  <c:v>12.0985</c:v>
                </c:pt>
                <c:pt idx="171">
                  <c:v>12.169600000000001</c:v>
                </c:pt>
                <c:pt idx="172">
                  <c:v>12.2408</c:v>
                </c:pt>
                <c:pt idx="173">
                  <c:v>12.311999999999999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12.525499999999999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12.739000000000001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12.952500000000001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13.166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13.3795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13.593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13.8065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14.02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14.233499999999999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14.446999999999999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14.660500000000001</c:v>
                </c:pt>
                <c:pt idx="207">
                  <c:v>14.7317</c:v>
                </c:pt>
                <c:pt idx="208">
                  <c:v>14.8028</c:v>
                </c:pt>
                <c:pt idx="209">
                  <c:v>14.874000000000001</c:v>
                </c:pt>
                <c:pt idx="210">
                  <c:v>14.9452</c:v>
                </c:pt>
                <c:pt idx="211">
                  <c:v>15.016299999999999</c:v>
                </c:pt>
                <c:pt idx="212">
                  <c:v>15.0875</c:v>
                </c:pt>
                <c:pt idx="213">
                  <c:v>15.1587</c:v>
                </c:pt>
                <c:pt idx="214">
                  <c:v>15.229799999999999</c:v>
                </c:pt>
                <c:pt idx="215">
                  <c:v>15.301</c:v>
                </c:pt>
                <c:pt idx="216">
                  <c:v>15.372199999999999</c:v>
                </c:pt>
                <c:pt idx="217">
                  <c:v>15.443300000000001</c:v>
                </c:pt>
                <c:pt idx="218">
                  <c:v>15.5145</c:v>
                </c:pt>
                <c:pt idx="219">
                  <c:v>15.585699999999999</c:v>
                </c:pt>
                <c:pt idx="220">
                  <c:v>15.6568</c:v>
                </c:pt>
                <c:pt idx="221">
                  <c:v>15.728</c:v>
                </c:pt>
                <c:pt idx="222">
                  <c:v>15.799200000000001</c:v>
                </c:pt>
                <c:pt idx="223">
                  <c:v>15.8703</c:v>
                </c:pt>
                <c:pt idx="224">
                  <c:v>15.9415</c:v>
                </c:pt>
                <c:pt idx="225">
                  <c:v>16.012699999999999</c:v>
                </c:pt>
                <c:pt idx="226">
                  <c:v>16.0838</c:v>
                </c:pt>
                <c:pt idx="227">
                  <c:v>16.155000000000001</c:v>
                </c:pt>
                <c:pt idx="228">
                  <c:v>16.226199999999999</c:v>
                </c:pt>
                <c:pt idx="229">
                  <c:v>16.2973</c:v>
                </c:pt>
                <c:pt idx="230">
                  <c:v>16.368500000000001</c:v>
                </c:pt>
                <c:pt idx="231">
                  <c:v>16.439699999999998</c:v>
                </c:pt>
                <c:pt idx="232">
                  <c:v>16.5108</c:v>
                </c:pt>
                <c:pt idx="233">
                  <c:v>16.582000000000001</c:v>
                </c:pt>
                <c:pt idx="234">
                  <c:v>16.653199999999998</c:v>
                </c:pt>
                <c:pt idx="235">
                  <c:v>16.724299999999999</c:v>
                </c:pt>
                <c:pt idx="236">
                  <c:v>16.795500000000001</c:v>
                </c:pt>
                <c:pt idx="237">
                  <c:v>16.866700000000002</c:v>
                </c:pt>
                <c:pt idx="238">
                  <c:v>16.937799999999999</c:v>
                </c:pt>
                <c:pt idx="239">
                  <c:v>17.009</c:v>
                </c:pt>
                <c:pt idx="240">
                  <c:v>17.080200000000001</c:v>
                </c:pt>
                <c:pt idx="241">
                  <c:v>17.151299999999999</c:v>
                </c:pt>
                <c:pt idx="242">
                  <c:v>17.2225</c:v>
                </c:pt>
                <c:pt idx="243">
                  <c:v>17.293700000000001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17.507200000000001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17.720700000000001</c:v>
                </c:pt>
                <c:pt idx="250">
                  <c:v>17.791899999999998</c:v>
                </c:pt>
                <c:pt idx="251">
                  <c:v>17.863</c:v>
                </c:pt>
                <c:pt idx="252">
                  <c:v>17.934200000000001</c:v>
                </c:pt>
                <c:pt idx="253">
                  <c:v>18.005400000000002</c:v>
                </c:pt>
                <c:pt idx="254">
                  <c:v>18.076499999999999</c:v>
                </c:pt>
                <c:pt idx="255">
                  <c:v>18.1477</c:v>
                </c:pt>
                <c:pt idx="256">
                  <c:v>18.218900000000001</c:v>
                </c:pt>
                <c:pt idx="257">
                  <c:v>18.29</c:v>
                </c:pt>
                <c:pt idx="258">
                  <c:v>18.3612</c:v>
                </c:pt>
                <c:pt idx="259">
                  <c:v>18.432400000000001</c:v>
                </c:pt>
                <c:pt idx="260">
                  <c:v>18.503499999999999</c:v>
                </c:pt>
                <c:pt idx="261">
                  <c:v>18.5747</c:v>
                </c:pt>
                <c:pt idx="262">
                  <c:v>18.645900000000001</c:v>
                </c:pt>
                <c:pt idx="263">
                  <c:v>18.716999999999999</c:v>
                </c:pt>
                <c:pt idx="264">
                  <c:v>18.7882</c:v>
                </c:pt>
                <c:pt idx="265">
                  <c:v>18.859400000000001</c:v>
                </c:pt>
                <c:pt idx="266">
                  <c:v>18.930499999999999</c:v>
                </c:pt>
                <c:pt idx="267">
                  <c:v>19.0017</c:v>
                </c:pt>
                <c:pt idx="268">
                  <c:v>19.072900000000001</c:v>
                </c:pt>
                <c:pt idx="269">
                  <c:v>19.143999999999998</c:v>
                </c:pt>
                <c:pt idx="270">
                  <c:v>19.215199999999999</c:v>
                </c:pt>
                <c:pt idx="271">
                  <c:v>19.2864</c:v>
                </c:pt>
                <c:pt idx="272">
                  <c:v>19.357500000000002</c:v>
                </c:pt>
                <c:pt idx="273">
                  <c:v>19.428699999999999</c:v>
                </c:pt>
                <c:pt idx="274">
                  <c:v>19.4999</c:v>
                </c:pt>
                <c:pt idx="275">
                  <c:v>19.571000000000002</c:v>
                </c:pt>
                <c:pt idx="276">
                  <c:v>19.642199999999999</c:v>
                </c:pt>
                <c:pt idx="277">
                  <c:v>19.7134</c:v>
                </c:pt>
                <c:pt idx="278">
                  <c:v>19.784500000000001</c:v>
                </c:pt>
                <c:pt idx="279">
                  <c:v>19.855699999999999</c:v>
                </c:pt>
                <c:pt idx="280">
                  <c:v>19.9269</c:v>
                </c:pt>
                <c:pt idx="281">
                  <c:v>19.998000000000001</c:v>
                </c:pt>
                <c:pt idx="282">
                  <c:v>20.069199999999999</c:v>
                </c:pt>
                <c:pt idx="283">
                  <c:v>20.1404</c:v>
                </c:pt>
                <c:pt idx="284">
                  <c:v>20.211500000000001</c:v>
                </c:pt>
                <c:pt idx="285">
                  <c:v>20.282699999999998</c:v>
                </c:pt>
                <c:pt idx="286">
                  <c:v>20.353899999999999</c:v>
                </c:pt>
                <c:pt idx="287">
                  <c:v>20.425000000000001</c:v>
                </c:pt>
                <c:pt idx="288">
                  <c:v>20.496200000000002</c:v>
                </c:pt>
                <c:pt idx="289">
                  <c:v>20.567399999999999</c:v>
                </c:pt>
                <c:pt idx="290">
                  <c:v>20.638500000000001</c:v>
                </c:pt>
                <c:pt idx="291">
                  <c:v>20.709700000000002</c:v>
                </c:pt>
                <c:pt idx="292">
                  <c:v>20.780899999999999</c:v>
                </c:pt>
                <c:pt idx="293">
                  <c:v>20.852</c:v>
                </c:pt>
                <c:pt idx="294">
                  <c:v>20.923200000000001</c:v>
                </c:pt>
                <c:pt idx="295">
                  <c:v>20.994399999999999</c:v>
                </c:pt>
                <c:pt idx="296">
                  <c:v>21.0656</c:v>
                </c:pt>
                <c:pt idx="297">
                  <c:v>21.136700000000001</c:v>
                </c:pt>
                <c:pt idx="298">
                  <c:v>21.207899999999999</c:v>
                </c:pt>
                <c:pt idx="299">
                  <c:v>21.2791</c:v>
                </c:pt>
                <c:pt idx="300">
                  <c:v>21.350200000000001</c:v>
                </c:pt>
                <c:pt idx="301">
                  <c:v>21.421399999999998</c:v>
                </c:pt>
                <c:pt idx="302">
                  <c:v>21.492599999999999</c:v>
                </c:pt>
                <c:pt idx="303">
                  <c:v>21.563700000000001</c:v>
                </c:pt>
                <c:pt idx="304">
                  <c:v>21.634899999999998</c:v>
                </c:pt>
                <c:pt idx="305">
                  <c:v>21.706099999999999</c:v>
                </c:pt>
                <c:pt idx="306">
                  <c:v>21.777200000000001</c:v>
                </c:pt>
                <c:pt idx="307">
                  <c:v>21.848400000000002</c:v>
                </c:pt>
                <c:pt idx="308">
                  <c:v>21.919599999999999</c:v>
                </c:pt>
                <c:pt idx="309">
                  <c:v>21.9907</c:v>
                </c:pt>
                <c:pt idx="310">
                  <c:v>22.061900000000001</c:v>
                </c:pt>
                <c:pt idx="311">
                  <c:v>22.133099999999999</c:v>
                </c:pt>
                <c:pt idx="312">
                  <c:v>22.2042</c:v>
                </c:pt>
                <c:pt idx="313">
                  <c:v>22.275400000000001</c:v>
                </c:pt>
                <c:pt idx="314">
                  <c:v>22.346599999999999</c:v>
                </c:pt>
                <c:pt idx="315">
                  <c:v>22.4177</c:v>
                </c:pt>
                <c:pt idx="316">
                  <c:v>22.488900000000001</c:v>
                </c:pt>
                <c:pt idx="317">
                  <c:v>22.560099999999998</c:v>
                </c:pt>
                <c:pt idx="318">
                  <c:v>22.6312</c:v>
                </c:pt>
                <c:pt idx="319">
                  <c:v>22.702400000000001</c:v>
                </c:pt>
                <c:pt idx="320">
                  <c:v>22.773599999999998</c:v>
                </c:pt>
                <c:pt idx="321">
                  <c:v>22.8447</c:v>
                </c:pt>
                <c:pt idx="322">
                  <c:v>22.915900000000001</c:v>
                </c:pt>
                <c:pt idx="323">
                  <c:v>22.987100000000002</c:v>
                </c:pt>
                <c:pt idx="324">
                  <c:v>23.058199999999999</c:v>
                </c:pt>
                <c:pt idx="325">
                  <c:v>23.1294</c:v>
                </c:pt>
                <c:pt idx="326">
                  <c:v>23.200600000000001</c:v>
                </c:pt>
                <c:pt idx="327">
                  <c:v>23.271699999999999</c:v>
                </c:pt>
                <c:pt idx="328">
                  <c:v>23.3429</c:v>
                </c:pt>
                <c:pt idx="329">
                  <c:v>23.414100000000001</c:v>
                </c:pt>
                <c:pt idx="330">
                  <c:v>23.485199999999999</c:v>
                </c:pt>
                <c:pt idx="331">
                  <c:v>23.5564</c:v>
                </c:pt>
                <c:pt idx="332">
                  <c:v>23.627600000000001</c:v>
                </c:pt>
                <c:pt idx="333">
                  <c:v>23.698699999999999</c:v>
                </c:pt>
                <c:pt idx="334">
                  <c:v>23.7699</c:v>
                </c:pt>
                <c:pt idx="335">
                  <c:v>23.841100000000001</c:v>
                </c:pt>
                <c:pt idx="336">
                  <c:v>23.912199999999999</c:v>
                </c:pt>
                <c:pt idx="337">
                  <c:v>23.9834</c:v>
                </c:pt>
                <c:pt idx="338">
                  <c:v>24.054600000000001</c:v>
                </c:pt>
                <c:pt idx="339">
                  <c:v>24.125699999999998</c:v>
                </c:pt>
                <c:pt idx="340">
                  <c:v>24.196899999999999</c:v>
                </c:pt>
                <c:pt idx="341">
                  <c:v>24.2681</c:v>
                </c:pt>
                <c:pt idx="342">
                  <c:v>24.339300000000001</c:v>
                </c:pt>
                <c:pt idx="343">
                  <c:v>24.410399999999999</c:v>
                </c:pt>
                <c:pt idx="344">
                  <c:v>24.4816</c:v>
                </c:pt>
                <c:pt idx="345">
                  <c:v>24.552800000000001</c:v>
                </c:pt>
                <c:pt idx="346">
                  <c:v>24.623899999999999</c:v>
                </c:pt>
                <c:pt idx="347">
                  <c:v>24.6951</c:v>
                </c:pt>
                <c:pt idx="348">
                  <c:v>24.766300000000001</c:v>
                </c:pt>
                <c:pt idx="349">
                  <c:v>24.837399999999999</c:v>
                </c:pt>
                <c:pt idx="350">
                  <c:v>24.9086</c:v>
                </c:pt>
                <c:pt idx="351">
                  <c:v>24.979800000000001</c:v>
                </c:pt>
                <c:pt idx="352">
                  <c:v>25.050899999999999</c:v>
                </c:pt>
                <c:pt idx="353">
                  <c:v>25.1221</c:v>
                </c:pt>
                <c:pt idx="354">
                  <c:v>25.193300000000001</c:v>
                </c:pt>
                <c:pt idx="355">
                  <c:v>25.264399999999998</c:v>
                </c:pt>
                <c:pt idx="356">
                  <c:v>25.335599999999999</c:v>
                </c:pt>
                <c:pt idx="357">
                  <c:v>25.4068</c:v>
                </c:pt>
                <c:pt idx="358">
                  <c:v>25.477900000000002</c:v>
                </c:pt>
                <c:pt idx="359">
                  <c:v>25.549099999999999</c:v>
                </c:pt>
                <c:pt idx="360">
                  <c:v>25.6203</c:v>
                </c:pt>
                <c:pt idx="361">
                  <c:v>25.691400000000002</c:v>
                </c:pt>
                <c:pt idx="362">
                  <c:v>25.762599999999999</c:v>
                </c:pt>
                <c:pt idx="363">
                  <c:v>25.8338</c:v>
                </c:pt>
                <c:pt idx="364">
                  <c:v>25.904900000000001</c:v>
                </c:pt>
                <c:pt idx="365">
                  <c:v>25.976099999999999</c:v>
                </c:pt>
                <c:pt idx="366">
                  <c:v>26.0473</c:v>
                </c:pt>
                <c:pt idx="367">
                  <c:v>26.118400000000001</c:v>
                </c:pt>
                <c:pt idx="368">
                  <c:v>26.189599999999999</c:v>
                </c:pt>
                <c:pt idx="369">
                  <c:v>26.2608</c:v>
                </c:pt>
                <c:pt idx="370">
                  <c:v>26.331900000000001</c:v>
                </c:pt>
                <c:pt idx="371">
                  <c:v>26.403099999999998</c:v>
                </c:pt>
                <c:pt idx="372">
                  <c:v>26.474299999999999</c:v>
                </c:pt>
                <c:pt idx="373">
                  <c:v>26.545400000000001</c:v>
                </c:pt>
                <c:pt idx="374">
                  <c:v>26.616599999999998</c:v>
                </c:pt>
                <c:pt idx="375">
                  <c:v>26.687799999999999</c:v>
                </c:pt>
                <c:pt idx="376">
                  <c:v>26.758900000000001</c:v>
                </c:pt>
                <c:pt idx="377">
                  <c:v>26.830100000000002</c:v>
                </c:pt>
                <c:pt idx="378">
                  <c:v>26.901299999999999</c:v>
                </c:pt>
                <c:pt idx="379">
                  <c:v>26.9724</c:v>
                </c:pt>
                <c:pt idx="380">
                  <c:v>27.043600000000001</c:v>
                </c:pt>
                <c:pt idx="381">
                  <c:v>27.114799999999999</c:v>
                </c:pt>
                <c:pt idx="382">
                  <c:v>27.1859</c:v>
                </c:pt>
                <c:pt idx="383">
                  <c:v>27.257100000000001</c:v>
                </c:pt>
                <c:pt idx="384">
                  <c:v>27.328299999999999</c:v>
                </c:pt>
                <c:pt idx="385">
                  <c:v>27.3994</c:v>
                </c:pt>
                <c:pt idx="386">
                  <c:v>27.470600000000001</c:v>
                </c:pt>
                <c:pt idx="387">
                  <c:v>27.541799999999999</c:v>
                </c:pt>
                <c:pt idx="388">
                  <c:v>27.613</c:v>
                </c:pt>
                <c:pt idx="389">
                  <c:v>27.684100000000001</c:v>
                </c:pt>
                <c:pt idx="390">
                  <c:v>27.755299999999998</c:v>
                </c:pt>
                <c:pt idx="391">
                  <c:v>27.826499999999999</c:v>
                </c:pt>
                <c:pt idx="392">
                  <c:v>27.897600000000001</c:v>
                </c:pt>
                <c:pt idx="393">
                  <c:v>27.968800000000002</c:v>
                </c:pt>
                <c:pt idx="394">
                  <c:v>28.04</c:v>
                </c:pt>
                <c:pt idx="395">
                  <c:v>28.1111</c:v>
                </c:pt>
                <c:pt idx="396">
                  <c:v>28.182300000000001</c:v>
                </c:pt>
              </c:numCache>
            </c:numRef>
          </c:xVal>
          <c:yVal>
            <c:numRef>
              <c:f>'sin+g5'!$I$7:$I$403</c:f>
              <c:numCache>
                <c:formatCode>General</c:formatCode>
                <c:ptCount val="397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 formatCode="0.00E+00">
                  <c:v>-1.0489299999999999E-306</c:v>
                </c:pt>
                <c:pt idx="22" formatCode="0.00E+00">
                  <c:v>8.5501899999999995E-300</c:v>
                </c:pt>
                <c:pt idx="23" formatCode="0.00E+00">
                  <c:v>-8.9900899999999999E-294</c:v>
                </c:pt>
                <c:pt idx="24" formatCode="0.00E+00">
                  <c:v>-7.3469600000000002E-287</c:v>
                </c:pt>
                <c:pt idx="25" formatCode="0.00E+00">
                  <c:v>2.50216E-280</c:v>
                </c:pt>
                <c:pt idx="26" formatCode="0.00E+00">
                  <c:v>1.79191E-274</c:v>
                </c:pt>
                <c:pt idx="27" formatCode="0.00E+00">
                  <c:v>-3.1145499999999999E-267</c:v>
                </c:pt>
                <c:pt idx="28" formatCode="0.00E+00">
                  <c:v>5.1501500000000003E-261</c:v>
                </c:pt>
                <c:pt idx="29" formatCode="0.00E+00">
                  <c:v>2.20382E-254</c:v>
                </c:pt>
                <c:pt idx="30" formatCode="0.00E+00">
                  <c:v>-1.01099E-247</c:v>
                </c:pt>
                <c:pt idx="31" formatCode="0.00E+00">
                  <c:v>1.1101799999999999E-242</c:v>
                </c:pt>
                <c:pt idx="32" formatCode="0.00E+00">
                  <c:v>1.08639E-234</c:v>
                </c:pt>
                <c:pt idx="33" formatCode="0.00E+00">
                  <c:v>-2.4813600000000001E-228</c:v>
                </c:pt>
                <c:pt idx="34" formatCode="0.00E+00">
                  <c:v>-5.8769100000000004E-222</c:v>
                </c:pt>
                <c:pt idx="35" formatCode="0.00E+00">
                  <c:v>3.9055899999999999E-215</c:v>
                </c:pt>
                <c:pt idx="36" formatCode="0.00E+00">
                  <c:v>-3.0738299999999999E-209</c:v>
                </c:pt>
                <c:pt idx="37" formatCode="0.00E+00">
                  <c:v>-3.6030299999999999E-202</c:v>
                </c:pt>
                <c:pt idx="38" formatCode="0.00E+00">
                  <c:v>1.08992E-195</c:v>
                </c:pt>
                <c:pt idx="39" formatCode="0.00E+00">
                  <c:v>1.23746E-189</c:v>
                </c:pt>
                <c:pt idx="40" formatCode="0.00E+00">
                  <c:v>-1.4478600000000001E-182</c:v>
                </c:pt>
                <c:pt idx="41" formatCode="0.00E+00">
                  <c:v>2.0228300000000001E-176</c:v>
                </c:pt>
                <c:pt idx="42" formatCode="0.00E+00">
                  <c:v>1.11974E-169</c:v>
                </c:pt>
                <c:pt idx="43" formatCode="0.00E+00">
                  <c:v>-4.5001500000000003E-163</c:v>
                </c:pt>
                <c:pt idx="44" formatCode="0.00E+00">
                  <c:v>-9.8805099999999997E-158</c:v>
                </c:pt>
                <c:pt idx="45" formatCode="0.00E+00">
                  <c:v>5.1474500000000002E-150</c:v>
                </c:pt>
                <c:pt idx="46" formatCode="0.00E+00">
                  <c:v>-1.0331200000000001E-143</c:v>
                </c:pt>
                <c:pt idx="47" formatCode="0.00E+00">
                  <c:v>-3.16444E-137</c:v>
                </c:pt>
                <c:pt idx="48" formatCode="0.00E+00">
                  <c:v>1.7707699999999999E-130</c:v>
                </c:pt>
                <c:pt idx="49" formatCode="0.00E+00">
                  <c:v>-9.0423400000000003E-125</c:v>
                </c:pt>
                <c:pt idx="50" formatCode="0.00E+00">
                  <c:v>-1.7464800000000001E-117</c:v>
                </c:pt>
                <c:pt idx="51" formatCode="0.00E+00">
                  <c:v>4.6952599999999999E-111</c:v>
                </c:pt>
                <c:pt idx="52" formatCode="0.00E+00">
                  <c:v>7.5590200000000001E-105</c:v>
                </c:pt>
                <c:pt idx="53" formatCode="0.00E+00">
                  <c:v>-6.6774900000000005E-98</c:v>
                </c:pt>
                <c:pt idx="54" formatCode="0.00E+00">
                  <c:v>7.6110799999999996E-92</c:v>
                </c:pt>
                <c:pt idx="55" formatCode="0.00E+00">
                  <c:v>5.5920799999999999E-85</c:v>
                </c:pt>
                <c:pt idx="56" formatCode="0.00E+00">
                  <c:v>-1.9884200000000001E-78</c:v>
                </c:pt>
                <c:pt idx="57" formatCode="0.00E+00">
                  <c:v>-1.1598999999999999E-72</c:v>
                </c:pt>
                <c:pt idx="58" formatCode="0.00E+00">
                  <c:v>2.4261100000000002E-65</c:v>
                </c:pt>
                <c:pt idx="59" formatCode="0.00E+00">
                  <c:v>-4.2210299999999997E-59</c:v>
                </c:pt>
                <c:pt idx="60" formatCode="0.00E+00">
                  <c:v>-1.6513400000000001E-52</c:v>
                </c:pt>
                <c:pt idx="61" formatCode="0.00E+00">
                  <c:v>7.9166199999999999E-46</c:v>
                </c:pt>
                <c:pt idx="62" formatCode="0.00E+00">
                  <c:v>-1.7083600000000001E-40</c:v>
                </c:pt>
                <c:pt idx="63" formatCode="0.00E+00">
                  <c:v>-8.3006299999999995E-33</c:v>
                </c:pt>
                <c:pt idx="64" formatCode="0.00E+00">
                  <c:v>1.9890500000000001E-26</c:v>
                </c:pt>
                <c:pt idx="65" formatCode="0.00E+00">
                  <c:v>4.3465800000000003E-20</c:v>
                </c:pt>
                <c:pt idx="66" formatCode="0.00E+00">
                  <c:v>-3.1309499999999999E-13</c:v>
                </c:pt>
                <c:pt idx="67" formatCode="0.00E+00">
                  <c:v>2.7791700000000001E-7</c:v>
                </c:pt>
                <c:pt idx="68" formatCode="0.00E+00">
                  <c:v>-4.1981800000000001E-3</c:v>
                </c:pt>
                <c:pt idx="69">
                  <c:v>-2.2905100000000001E-2</c:v>
                </c:pt>
                <c:pt idx="70">
                  <c:v>-6.2719899999999995E-2</c:v>
                </c:pt>
                <c:pt idx="71">
                  <c:v>-0.119362</c:v>
                </c:pt>
                <c:pt idx="72">
                  <c:v>-0.18017900000000001</c:v>
                </c:pt>
                <c:pt idx="73">
                  <c:v>-0.23047599999999999</c:v>
                </c:pt>
                <c:pt idx="74">
                  <c:v>-0.26344600000000001</c:v>
                </c:pt>
                <c:pt idx="75">
                  <c:v>-0.285223</c:v>
                </c:pt>
                <c:pt idx="76">
                  <c:v>-0.30682399999999999</c:v>
                </c:pt>
                <c:pt idx="77">
                  <c:v>-0.33643299999999998</c:v>
                </c:pt>
                <c:pt idx="78">
                  <c:v>-0.38107400000000002</c:v>
                </c:pt>
                <c:pt idx="79">
                  <c:v>-0.44222099999999998</c:v>
                </c:pt>
                <c:pt idx="80">
                  <c:v>-0.51130500000000001</c:v>
                </c:pt>
                <c:pt idx="81">
                  <c:v>-0.57881099999999996</c:v>
                </c:pt>
                <c:pt idx="82">
                  <c:v>-0.63899499999999998</c:v>
                </c:pt>
                <c:pt idx="83">
                  <c:v>-0.68506100000000003</c:v>
                </c:pt>
                <c:pt idx="84">
                  <c:v>-0.71234200000000003</c:v>
                </c:pt>
                <c:pt idx="85">
                  <c:v>-0.72477499999999995</c:v>
                </c:pt>
                <c:pt idx="86">
                  <c:v>-0.72941500000000004</c:v>
                </c:pt>
                <c:pt idx="87">
                  <c:v>-0.73104899999999995</c:v>
                </c:pt>
                <c:pt idx="88">
                  <c:v>-0.73472999999999999</c:v>
                </c:pt>
                <c:pt idx="89">
                  <c:v>-0.74012800000000001</c:v>
                </c:pt>
                <c:pt idx="90">
                  <c:v>-0.73785299999999998</c:v>
                </c:pt>
                <c:pt idx="91">
                  <c:v>-0.72223300000000001</c:v>
                </c:pt>
                <c:pt idx="92">
                  <c:v>-0.69350900000000004</c:v>
                </c:pt>
                <c:pt idx="93">
                  <c:v>-0.64776400000000001</c:v>
                </c:pt>
                <c:pt idx="94">
                  <c:v>-0.58695299999999995</c:v>
                </c:pt>
                <c:pt idx="95">
                  <c:v>-0.52683999999999997</c:v>
                </c:pt>
                <c:pt idx="96">
                  <c:v>-0.47586499999999998</c:v>
                </c:pt>
                <c:pt idx="97">
                  <c:v>-0.42752200000000001</c:v>
                </c:pt>
                <c:pt idx="98">
                  <c:v>-0.38447700000000001</c:v>
                </c:pt>
                <c:pt idx="99">
                  <c:v>-0.35825299999999999</c:v>
                </c:pt>
                <c:pt idx="100">
                  <c:v>-0.34257100000000001</c:v>
                </c:pt>
                <c:pt idx="101">
                  <c:v>-0.32121</c:v>
                </c:pt>
                <c:pt idx="102">
                  <c:v>-0.289516</c:v>
                </c:pt>
                <c:pt idx="103">
                  <c:v>-0.24796099999999999</c:v>
                </c:pt>
                <c:pt idx="104">
                  <c:v>-0.20196800000000001</c:v>
                </c:pt>
                <c:pt idx="105">
                  <c:v>-0.17222100000000001</c:v>
                </c:pt>
                <c:pt idx="106">
                  <c:v>-0.17383999999999999</c:v>
                </c:pt>
                <c:pt idx="107">
                  <c:v>-0.19759299999999999</c:v>
                </c:pt>
                <c:pt idx="108">
                  <c:v>-0.23050499999999999</c:v>
                </c:pt>
                <c:pt idx="109">
                  <c:v>-0.26641700000000001</c:v>
                </c:pt>
                <c:pt idx="110">
                  <c:v>-0.29397299999999998</c:v>
                </c:pt>
                <c:pt idx="111">
                  <c:v>-0.30474000000000001</c:v>
                </c:pt>
                <c:pt idx="112">
                  <c:v>-0.30673600000000001</c:v>
                </c:pt>
                <c:pt idx="113">
                  <c:v>-0.30979099999999998</c:v>
                </c:pt>
                <c:pt idx="114">
                  <c:v>-0.314133</c:v>
                </c:pt>
                <c:pt idx="115">
                  <c:v>-0.32210299999999997</c:v>
                </c:pt>
                <c:pt idx="116">
                  <c:v>-0.33761099999999999</c:v>
                </c:pt>
                <c:pt idx="117">
                  <c:v>-0.360516</c:v>
                </c:pt>
                <c:pt idx="118">
                  <c:v>-0.392961</c:v>
                </c:pt>
                <c:pt idx="119">
                  <c:v>-0.43134400000000001</c:v>
                </c:pt>
                <c:pt idx="120">
                  <c:v>-0.46479100000000001</c:v>
                </c:pt>
                <c:pt idx="121">
                  <c:v>-0.49409999999999998</c:v>
                </c:pt>
                <c:pt idx="122">
                  <c:v>-0.52546999999999999</c:v>
                </c:pt>
                <c:pt idx="123">
                  <c:v>-0.55082100000000001</c:v>
                </c:pt>
                <c:pt idx="124">
                  <c:v>-0.55994600000000005</c:v>
                </c:pt>
                <c:pt idx="125">
                  <c:v>-0.558365</c:v>
                </c:pt>
                <c:pt idx="126">
                  <c:v>-0.55578399999999994</c:v>
                </c:pt>
                <c:pt idx="127">
                  <c:v>-0.55276199999999998</c:v>
                </c:pt>
                <c:pt idx="128">
                  <c:v>-0.54802899999999999</c:v>
                </c:pt>
                <c:pt idx="129">
                  <c:v>-0.53948200000000002</c:v>
                </c:pt>
                <c:pt idx="130">
                  <c:v>-0.52032500000000004</c:v>
                </c:pt>
                <c:pt idx="131">
                  <c:v>-0.489842</c:v>
                </c:pt>
                <c:pt idx="132">
                  <c:v>-0.45232800000000001</c:v>
                </c:pt>
                <c:pt idx="133">
                  <c:v>-0.41364600000000001</c:v>
                </c:pt>
                <c:pt idx="134">
                  <c:v>-0.391822</c:v>
                </c:pt>
                <c:pt idx="135">
                  <c:v>-0.4037</c:v>
                </c:pt>
                <c:pt idx="136">
                  <c:v>-0.43846000000000002</c:v>
                </c:pt>
                <c:pt idx="137">
                  <c:v>-0.47087299999999999</c:v>
                </c:pt>
                <c:pt idx="138">
                  <c:v>-0.48831200000000002</c:v>
                </c:pt>
                <c:pt idx="139">
                  <c:v>-0.483155</c:v>
                </c:pt>
                <c:pt idx="140">
                  <c:v>-0.45183200000000001</c:v>
                </c:pt>
                <c:pt idx="141">
                  <c:v>-0.41111599999999998</c:v>
                </c:pt>
                <c:pt idx="142">
                  <c:v>-0.38345499999999999</c:v>
                </c:pt>
                <c:pt idx="143">
                  <c:v>-0.37652600000000003</c:v>
                </c:pt>
                <c:pt idx="144">
                  <c:v>-0.39318700000000001</c:v>
                </c:pt>
                <c:pt idx="145">
                  <c:v>-0.43536799999999998</c:v>
                </c:pt>
                <c:pt idx="146">
                  <c:v>-0.48930400000000002</c:v>
                </c:pt>
                <c:pt idx="147">
                  <c:v>-0.53728399999999998</c:v>
                </c:pt>
                <c:pt idx="148">
                  <c:v>-0.57789100000000004</c:v>
                </c:pt>
                <c:pt idx="149">
                  <c:v>-0.61009500000000005</c:v>
                </c:pt>
                <c:pt idx="150">
                  <c:v>-0.62547799999999998</c:v>
                </c:pt>
                <c:pt idx="151">
                  <c:v>-0.62868400000000002</c:v>
                </c:pt>
                <c:pt idx="152">
                  <c:v>-0.63132200000000005</c:v>
                </c:pt>
                <c:pt idx="153">
                  <c:v>-0.63249999999999995</c:v>
                </c:pt>
                <c:pt idx="154">
                  <c:v>-0.63370899999999997</c:v>
                </c:pt>
                <c:pt idx="155">
                  <c:v>-0.64566000000000001</c:v>
                </c:pt>
                <c:pt idx="156">
                  <c:v>-0.66231499999999999</c:v>
                </c:pt>
                <c:pt idx="157">
                  <c:v>-0.66364000000000001</c:v>
                </c:pt>
                <c:pt idx="158">
                  <c:v>-0.64502999999999999</c:v>
                </c:pt>
                <c:pt idx="159">
                  <c:v>-0.60918600000000001</c:v>
                </c:pt>
                <c:pt idx="160">
                  <c:v>-0.54999699999999996</c:v>
                </c:pt>
                <c:pt idx="161">
                  <c:v>-0.47734100000000002</c:v>
                </c:pt>
                <c:pt idx="162">
                  <c:v>-0.42267700000000002</c:v>
                </c:pt>
                <c:pt idx="163">
                  <c:v>-0.40017399999999997</c:v>
                </c:pt>
                <c:pt idx="164">
                  <c:v>-0.39945399999999998</c:v>
                </c:pt>
                <c:pt idx="165">
                  <c:v>-0.40795500000000001</c:v>
                </c:pt>
                <c:pt idx="166">
                  <c:v>-0.409914</c:v>
                </c:pt>
                <c:pt idx="167">
                  <c:v>-0.394677</c:v>
                </c:pt>
                <c:pt idx="168">
                  <c:v>-0.36834699999999998</c:v>
                </c:pt>
                <c:pt idx="169">
                  <c:v>-0.33730100000000002</c:v>
                </c:pt>
                <c:pt idx="170">
                  <c:v>-0.307977</c:v>
                </c:pt>
                <c:pt idx="171">
                  <c:v>-0.29863600000000001</c:v>
                </c:pt>
                <c:pt idx="172">
                  <c:v>-0.320299</c:v>
                </c:pt>
                <c:pt idx="173">
                  <c:v>-0.35653899999999999</c:v>
                </c:pt>
                <c:pt idx="174">
                  <c:v>-0.384017</c:v>
                </c:pt>
                <c:pt idx="175">
                  <c:v>-0.39816499999999999</c:v>
                </c:pt>
                <c:pt idx="176">
                  <c:v>-0.40405000000000002</c:v>
                </c:pt>
                <c:pt idx="177">
                  <c:v>-0.39987899999999998</c:v>
                </c:pt>
                <c:pt idx="178">
                  <c:v>-0.38295499999999999</c:v>
                </c:pt>
                <c:pt idx="179">
                  <c:v>-0.37048300000000001</c:v>
                </c:pt>
                <c:pt idx="180">
                  <c:v>-0.39147500000000002</c:v>
                </c:pt>
                <c:pt idx="181">
                  <c:v>-0.44578099999999998</c:v>
                </c:pt>
                <c:pt idx="182">
                  <c:v>-0.506301</c:v>
                </c:pt>
                <c:pt idx="183">
                  <c:v>-0.56293099999999996</c:v>
                </c:pt>
                <c:pt idx="184">
                  <c:v>-0.62137900000000001</c:v>
                </c:pt>
                <c:pt idx="185">
                  <c:v>-0.66993199999999997</c:v>
                </c:pt>
                <c:pt idx="186">
                  <c:v>-0.69058799999999998</c:v>
                </c:pt>
                <c:pt idx="187">
                  <c:v>-0.68835500000000005</c:v>
                </c:pt>
                <c:pt idx="188">
                  <c:v>-0.67619499999999999</c:v>
                </c:pt>
                <c:pt idx="189">
                  <c:v>-0.65621799999999997</c:v>
                </c:pt>
                <c:pt idx="190">
                  <c:v>-0.63589499999999999</c:v>
                </c:pt>
                <c:pt idx="191">
                  <c:v>-0.627054</c:v>
                </c:pt>
                <c:pt idx="192">
                  <c:v>-0.62700500000000003</c:v>
                </c:pt>
                <c:pt idx="193">
                  <c:v>-0.62706099999999998</c:v>
                </c:pt>
                <c:pt idx="194">
                  <c:v>-0.62078</c:v>
                </c:pt>
                <c:pt idx="195">
                  <c:v>-0.59397699999999998</c:v>
                </c:pt>
                <c:pt idx="196">
                  <c:v>-0.53539199999999998</c:v>
                </c:pt>
                <c:pt idx="197">
                  <c:v>-0.46168999999999999</c:v>
                </c:pt>
                <c:pt idx="198">
                  <c:v>-0.40015299999999998</c:v>
                </c:pt>
                <c:pt idx="199">
                  <c:v>-0.35664499999999999</c:v>
                </c:pt>
                <c:pt idx="200">
                  <c:v>-0.33547100000000002</c:v>
                </c:pt>
                <c:pt idx="201">
                  <c:v>-0.35610199999999997</c:v>
                </c:pt>
                <c:pt idx="202">
                  <c:v>-0.41112100000000001</c:v>
                </c:pt>
                <c:pt idx="203">
                  <c:v>-0.449351</c:v>
                </c:pt>
                <c:pt idx="204">
                  <c:v>-0.43353599999999998</c:v>
                </c:pt>
                <c:pt idx="205">
                  <c:v>-0.37395899999999999</c:v>
                </c:pt>
                <c:pt idx="206">
                  <c:v>-0.29571900000000001</c:v>
                </c:pt>
                <c:pt idx="207">
                  <c:v>-0.22248399999999999</c:v>
                </c:pt>
                <c:pt idx="208">
                  <c:v>-0.17910300000000001</c:v>
                </c:pt>
                <c:pt idx="209">
                  <c:v>-0.16930300000000001</c:v>
                </c:pt>
                <c:pt idx="210">
                  <c:v>-0.17862800000000001</c:v>
                </c:pt>
                <c:pt idx="211">
                  <c:v>-0.19953499999999999</c:v>
                </c:pt>
                <c:pt idx="212">
                  <c:v>-0.21590000000000001</c:v>
                </c:pt>
                <c:pt idx="213">
                  <c:v>-0.19940099999999999</c:v>
                </c:pt>
                <c:pt idx="214">
                  <c:v>-0.15129500000000001</c:v>
                </c:pt>
                <c:pt idx="215">
                  <c:v>-9.8228399999999993E-2</c:v>
                </c:pt>
                <c:pt idx="216">
                  <c:v>-5.7104200000000001E-2</c:v>
                </c:pt>
                <c:pt idx="217">
                  <c:v>-4.5096600000000001E-2</c:v>
                </c:pt>
                <c:pt idx="218">
                  <c:v>-7.3783299999999996E-2</c:v>
                </c:pt>
                <c:pt idx="219">
                  <c:v>-0.125916</c:v>
                </c:pt>
                <c:pt idx="220">
                  <c:v>-0.17958499999999999</c:v>
                </c:pt>
                <c:pt idx="221">
                  <c:v>-0.22715199999999999</c:v>
                </c:pt>
                <c:pt idx="222">
                  <c:v>-0.25869999999999999</c:v>
                </c:pt>
                <c:pt idx="223">
                  <c:v>-0.26462000000000002</c:v>
                </c:pt>
                <c:pt idx="224">
                  <c:v>-0.25464799999999999</c:v>
                </c:pt>
                <c:pt idx="225">
                  <c:v>-0.24338499999999999</c:v>
                </c:pt>
                <c:pt idx="226">
                  <c:v>-0.23186999999999999</c:v>
                </c:pt>
                <c:pt idx="227">
                  <c:v>-0.222967</c:v>
                </c:pt>
                <c:pt idx="228">
                  <c:v>-0.22617499999999999</c:v>
                </c:pt>
                <c:pt idx="229">
                  <c:v>-0.24513199999999999</c:v>
                </c:pt>
                <c:pt idx="230">
                  <c:v>-0.27557999999999999</c:v>
                </c:pt>
                <c:pt idx="231">
                  <c:v>-0.29991299999999999</c:v>
                </c:pt>
                <c:pt idx="232">
                  <c:v>-0.29420800000000003</c:v>
                </c:pt>
                <c:pt idx="233">
                  <c:v>-0.262077</c:v>
                </c:pt>
                <c:pt idx="234">
                  <c:v>-0.22945499999999999</c:v>
                </c:pt>
                <c:pt idx="235">
                  <c:v>-0.19858000000000001</c:v>
                </c:pt>
                <c:pt idx="236">
                  <c:v>-0.16303899999999999</c:v>
                </c:pt>
                <c:pt idx="237">
                  <c:v>-0.14866099999999999</c:v>
                </c:pt>
                <c:pt idx="238">
                  <c:v>-0.170158</c:v>
                </c:pt>
                <c:pt idx="239">
                  <c:v>-0.18926000000000001</c:v>
                </c:pt>
                <c:pt idx="240">
                  <c:v>-0.16769200000000001</c:v>
                </c:pt>
                <c:pt idx="241">
                  <c:v>-0.110123</c:v>
                </c:pt>
                <c:pt idx="242">
                  <c:v>-3.8851499999999997E-2</c:v>
                </c:pt>
                <c:pt idx="243">
                  <c:v>2.6757199999999998E-2</c:v>
                </c:pt>
                <c:pt idx="244">
                  <c:v>7.25359E-2</c:v>
                </c:pt>
                <c:pt idx="245">
                  <c:v>9.5656900000000003E-2</c:v>
                </c:pt>
                <c:pt idx="246">
                  <c:v>9.7093799999999994E-2</c:v>
                </c:pt>
                <c:pt idx="247">
                  <c:v>7.7559000000000003E-2</c:v>
                </c:pt>
                <c:pt idx="248">
                  <c:v>6.0679900000000002E-2</c:v>
                </c:pt>
                <c:pt idx="249">
                  <c:v>8.4708000000000006E-2</c:v>
                </c:pt>
                <c:pt idx="250">
                  <c:v>0.14262</c:v>
                </c:pt>
                <c:pt idx="251">
                  <c:v>0.17532300000000001</c:v>
                </c:pt>
                <c:pt idx="252">
                  <c:v>0.147785</c:v>
                </c:pt>
                <c:pt idx="253">
                  <c:v>8.5183200000000001E-2</c:v>
                </c:pt>
                <c:pt idx="254">
                  <c:v>2.6611200000000002E-2</c:v>
                </c:pt>
                <c:pt idx="255" formatCode="0.00E+00">
                  <c:v>-9.3854400000000001E-3</c:v>
                </c:pt>
                <c:pt idx="256">
                  <c:v>-1.99271E-2</c:v>
                </c:pt>
                <c:pt idx="257">
                  <c:v>-1.78332E-2</c:v>
                </c:pt>
                <c:pt idx="258">
                  <c:v>-2.3021799999999999E-2</c:v>
                </c:pt>
                <c:pt idx="259">
                  <c:v>-3.75401E-2</c:v>
                </c:pt>
                <c:pt idx="260">
                  <c:v>-5.2936799999999999E-2</c:v>
                </c:pt>
                <c:pt idx="261">
                  <c:v>-6.7429699999999995E-2</c:v>
                </c:pt>
                <c:pt idx="262">
                  <c:v>-7.3839199999999994E-2</c:v>
                </c:pt>
                <c:pt idx="263">
                  <c:v>-7.0400000000000004E-2</c:v>
                </c:pt>
                <c:pt idx="264">
                  <c:v>-8.0023999999999998E-2</c:v>
                </c:pt>
                <c:pt idx="265">
                  <c:v>-0.112677</c:v>
                </c:pt>
                <c:pt idx="266">
                  <c:v>-0.13825299999999999</c:v>
                </c:pt>
                <c:pt idx="267">
                  <c:v>-0.131665</c:v>
                </c:pt>
                <c:pt idx="268">
                  <c:v>-0.10505299999999999</c:v>
                </c:pt>
                <c:pt idx="269">
                  <c:v>-8.3531999999999995E-2</c:v>
                </c:pt>
                <c:pt idx="270">
                  <c:v>-8.1791799999999998E-2</c:v>
                </c:pt>
                <c:pt idx="271">
                  <c:v>-9.5667100000000005E-2</c:v>
                </c:pt>
                <c:pt idx="272">
                  <c:v>-0.107243</c:v>
                </c:pt>
                <c:pt idx="273">
                  <c:v>-0.111503</c:v>
                </c:pt>
                <c:pt idx="274">
                  <c:v>-0.115477</c:v>
                </c:pt>
                <c:pt idx="275">
                  <c:v>-0.10603799999999999</c:v>
                </c:pt>
                <c:pt idx="276">
                  <c:v>-6.8062700000000004E-2</c:v>
                </c:pt>
                <c:pt idx="277">
                  <c:v>-2.5532200000000001E-2</c:v>
                </c:pt>
                <c:pt idx="278">
                  <c:v>-1.09861E-2</c:v>
                </c:pt>
                <c:pt idx="279">
                  <c:v>-2.1218500000000001E-2</c:v>
                </c:pt>
                <c:pt idx="280">
                  <c:v>-3.05408E-2</c:v>
                </c:pt>
                <c:pt idx="281">
                  <c:v>-1.5543E-2</c:v>
                </c:pt>
                <c:pt idx="282">
                  <c:v>2.44377E-2</c:v>
                </c:pt>
                <c:pt idx="283">
                  <c:v>5.63711E-2</c:v>
                </c:pt>
                <c:pt idx="284">
                  <c:v>5.5350200000000002E-2</c:v>
                </c:pt>
                <c:pt idx="285">
                  <c:v>4.4399500000000001E-2</c:v>
                </c:pt>
                <c:pt idx="286">
                  <c:v>4.97347E-2</c:v>
                </c:pt>
                <c:pt idx="287">
                  <c:v>5.6848299999999997E-2</c:v>
                </c:pt>
                <c:pt idx="288">
                  <c:v>5.3437800000000001E-2</c:v>
                </c:pt>
                <c:pt idx="289">
                  <c:v>5.7879899999999998E-2</c:v>
                </c:pt>
                <c:pt idx="290">
                  <c:v>7.6196600000000003E-2</c:v>
                </c:pt>
                <c:pt idx="291">
                  <c:v>8.8661199999999996E-2</c:v>
                </c:pt>
                <c:pt idx="292">
                  <c:v>8.4684999999999996E-2</c:v>
                </c:pt>
                <c:pt idx="293">
                  <c:v>6.9144399999999995E-2</c:v>
                </c:pt>
                <c:pt idx="294">
                  <c:v>5.2350800000000003E-2</c:v>
                </c:pt>
                <c:pt idx="295">
                  <c:v>5.0886300000000002E-2</c:v>
                </c:pt>
                <c:pt idx="296">
                  <c:v>6.6787299999999994E-2</c:v>
                </c:pt>
                <c:pt idx="297">
                  <c:v>7.6095300000000005E-2</c:v>
                </c:pt>
                <c:pt idx="298">
                  <c:v>6.7499500000000004E-2</c:v>
                </c:pt>
                <c:pt idx="299">
                  <c:v>5.7097700000000001E-2</c:v>
                </c:pt>
                <c:pt idx="300">
                  <c:v>4.94022E-2</c:v>
                </c:pt>
                <c:pt idx="301">
                  <c:v>3.49731E-2</c:v>
                </c:pt>
                <c:pt idx="302">
                  <c:v>2.4393399999999999E-2</c:v>
                </c:pt>
                <c:pt idx="303">
                  <c:v>3.2376099999999998E-2</c:v>
                </c:pt>
                <c:pt idx="304">
                  <c:v>4.4348800000000001E-2</c:v>
                </c:pt>
                <c:pt idx="305">
                  <c:v>3.7037899999999999E-2</c:v>
                </c:pt>
                <c:pt idx="306">
                  <c:v>1.16767E-2</c:v>
                </c:pt>
                <c:pt idx="307" formatCode="0.00E+00">
                  <c:v>-9.8512300000000007E-3</c:v>
                </c:pt>
                <c:pt idx="308" formatCode="0.00E+00">
                  <c:v>-8.9088899999999992E-3</c:v>
                </c:pt>
                <c:pt idx="309" formatCode="0.00E+00">
                  <c:v>5.3593E-3</c:v>
                </c:pt>
                <c:pt idx="310" formatCode="0.00E+00">
                  <c:v>-4.4293600000000002E-3</c:v>
                </c:pt>
                <c:pt idx="311">
                  <c:v>-5.3925000000000001E-2</c:v>
                </c:pt>
                <c:pt idx="312">
                  <c:v>-0.104948</c:v>
                </c:pt>
                <c:pt idx="313">
                  <c:v>-0.12153799999999999</c:v>
                </c:pt>
                <c:pt idx="314">
                  <c:v>-0.118465</c:v>
                </c:pt>
                <c:pt idx="315">
                  <c:v>-0.12552099999999999</c:v>
                </c:pt>
                <c:pt idx="316">
                  <c:v>-0.147032</c:v>
                </c:pt>
                <c:pt idx="317">
                  <c:v>-0.16878799999999999</c:v>
                </c:pt>
                <c:pt idx="318">
                  <c:v>-0.18049200000000001</c:v>
                </c:pt>
                <c:pt idx="319">
                  <c:v>-0.19043199999999999</c:v>
                </c:pt>
                <c:pt idx="320">
                  <c:v>-0.21256</c:v>
                </c:pt>
                <c:pt idx="321">
                  <c:v>-0.23255000000000001</c:v>
                </c:pt>
                <c:pt idx="322">
                  <c:v>-0.223797</c:v>
                </c:pt>
                <c:pt idx="323">
                  <c:v>-0.20182700000000001</c:v>
                </c:pt>
                <c:pt idx="324">
                  <c:v>-0.20161399999999999</c:v>
                </c:pt>
                <c:pt idx="325">
                  <c:v>-0.21276800000000001</c:v>
                </c:pt>
                <c:pt idx="326">
                  <c:v>-0.20772599999999999</c:v>
                </c:pt>
                <c:pt idx="327">
                  <c:v>-0.196136</c:v>
                </c:pt>
                <c:pt idx="328">
                  <c:v>-0.19164200000000001</c:v>
                </c:pt>
                <c:pt idx="329">
                  <c:v>-0.18256900000000001</c:v>
                </c:pt>
                <c:pt idx="330">
                  <c:v>-0.16423699999999999</c:v>
                </c:pt>
                <c:pt idx="331">
                  <c:v>-0.14277599999999999</c:v>
                </c:pt>
                <c:pt idx="332">
                  <c:v>-0.117871</c:v>
                </c:pt>
                <c:pt idx="333">
                  <c:v>-9.7844E-2</c:v>
                </c:pt>
                <c:pt idx="334">
                  <c:v>-9.0331599999999998E-2</c:v>
                </c:pt>
                <c:pt idx="335">
                  <c:v>-7.72037E-2</c:v>
                </c:pt>
                <c:pt idx="336">
                  <c:v>-5.0969399999999998E-2</c:v>
                </c:pt>
                <c:pt idx="337">
                  <c:v>-3.8035100000000002E-2</c:v>
                </c:pt>
                <c:pt idx="338">
                  <c:v>-3.9609800000000001E-2</c:v>
                </c:pt>
                <c:pt idx="339">
                  <c:v>-1.7210300000000001E-2</c:v>
                </c:pt>
                <c:pt idx="340">
                  <c:v>3.2054399999999997E-2</c:v>
                </c:pt>
                <c:pt idx="341">
                  <c:v>6.1593299999999997E-2</c:v>
                </c:pt>
                <c:pt idx="342">
                  <c:v>4.6976499999999997E-2</c:v>
                </c:pt>
                <c:pt idx="343">
                  <c:v>1.3069900000000001E-2</c:v>
                </c:pt>
                <c:pt idx="344" formatCode="0.00E+00">
                  <c:v>1.08603E-3</c:v>
                </c:pt>
                <c:pt idx="345">
                  <c:v>3.2997800000000001E-2</c:v>
                </c:pt>
                <c:pt idx="346">
                  <c:v>8.4608100000000006E-2</c:v>
                </c:pt>
                <c:pt idx="347">
                  <c:v>0.10620599999999999</c:v>
                </c:pt>
                <c:pt idx="348">
                  <c:v>8.8267999999999999E-2</c:v>
                </c:pt>
                <c:pt idx="349">
                  <c:v>6.4521899999999993E-2</c:v>
                </c:pt>
                <c:pt idx="350">
                  <c:v>5.1745300000000001E-2</c:v>
                </c:pt>
                <c:pt idx="351">
                  <c:v>4.4918300000000001E-2</c:v>
                </c:pt>
                <c:pt idx="352">
                  <c:v>5.1227700000000001E-2</c:v>
                </c:pt>
                <c:pt idx="353">
                  <c:v>7.5126399999999996E-2</c:v>
                </c:pt>
                <c:pt idx="354">
                  <c:v>9.7217200000000004E-2</c:v>
                </c:pt>
                <c:pt idx="355">
                  <c:v>9.5852300000000001E-2</c:v>
                </c:pt>
                <c:pt idx="356">
                  <c:v>6.7640000000000006E-2</c:v>
                </c:pt>
                <c:pt idx="357">
                  <c:v>3.2152699999999999E-2</c:v>
                </c:pt>
                <c:pt idx="358">
                  <c:v>2.2855299999999999E-2</c:v>
                </c:pt>
                <c:pt idx="359">
                  <c:v>4.5081799999999998E-2</c:v>
                </c:pt>
                <c:pt idx="360">
                  <c:v>6.1947700000000001E-2</c:v>
                </c:pt>
                <c:pt idx="361">
                  <c:v>5.3431899999999997E-2</c:v>
                </c:pt>
                <c:pt idx="362">
                  <c:v>4.0453999999999997E-2</c:v>
                </c:pt>
                <c:pt idx="363">
                  <c:v>3.1472E-2</c:v>
                </c:pt>
                <c:pt idx="364">
                  <c:v>1.42358E-2</c:v>
                </c:pt>
                <c:pt idx="365" formatCode="0.00E+00">
                  <c:v>-1.4473299999999999E-3</c:v>
                </c:pt>
                <c:pt idx="366" formatCode="0.00E+00">
                  <c:v>9.5344400000000001E-4</c:v>
                </c:pt>
                <c:pt idx="367">
                  <c:v>1.0681100000000001E-2</c:v>
                </c:pt>
                <c:pt idx="368">
                  <c:v>1.25916E-2</c:v>
                </c:pt>
                <c:pt idx="369" formatCode="0.00E+00">
                  <c:v>3.4044499999999998E-3</c:v>
                </c:pt>
                <c:pt idx="370">
                  <c:v>-1.5378299999999999E-2</c:v>
                </c:pt>
                <c:pt idx="371">
                  <c:v>-2.1944700000000001E-2</c:v>
                </c:pt>
                <c:pt idx="372" formatCode="0.00E+00">
                  <c:v>2.98555E-3</c:v>
                </c:pt>
                <c:pt idx="373">
                  <c:v>2.6245000000000001E-2</c:v>
                </c:pt>
                <c:pt idx="374" formatCode="0.00E+00">
                  <c:v>9.1884299999999992E-3</c:v>
                </c:pt>
                <c:pt idx="375">
                  <c:v>-1.9192000000000001E-2</c:v>
                </c:pt>
                <c:pt idx="376">
                  <c:v>-1.4297600000000001E-2</c:v>
                </c:pt>
                <c:pt idx="377" formatCode="0.00E+00">
                  <c:v>9.1832100000000007E-3</c:v>
                </c:pt>
                <c:pt idx="378">
                  <c:v>1.6089800000000001E-2</c:v>
                </c:pt>
                <c:pt idx="379" formatCode="0.00E+00">
                  <c:v>3.9287100000000002E-3</c:v>
                </c:pt>
                <c:pt idx="380">
                  <c:v>-1.2014499999999999E-2</c:v>
                </c:pt>
                <c:pt idx="381">
                  <c:v>-1.5895599999999999E-2</c:v>
                </c:pt>
                <c:pt idx="382" formatCode="0.00E+00">
                  <c:v>-9.2981599999999998E-4</c:v>
                </c:pt>
                <c:pt idx="383">
                  <c:v>1.36404E-2</c:v>
                </c:pt>
                <c:pt idx="384" formatCode="0.00E+00">
                  <c:v>9.1486899999999993E-3</c:v>
                </c:pt>
                <c:pt idx="385" formatCode="0.00E+00">
                  <c:v>8.59368E-4</c:v>
                </c:pt>
                <c:pt idx="386" formatCode="0.00E+00">
                  <c:v>1.8640499999999999E-3</c:v>
                </c:pt>
                <c:pt idx="387" formatCode="0.00E+00">
                  <c:v>-3.91296E-3</c:v>
                </c:pt>
                <c:pt idx="388">
                  <c:v>-1.7543599999999999E-2</c:v>
                </c:pt>
                <c:pt idx="389">
                  <c:v>-1.36954E-2</c:v>
                </c:pt>
                <c:pt idx="390" formatCode="0.00E+00">
                  <c:v>9.6966699999999992E-3</c:v>
                </c:pt>
                <c:pt idx="391">
                  <c:v>2.53292E-2</c:v>
                </c:pt>
                <c:pt idx="392">
                  <c:v>1.6583799999999999E-2</c:v>
                </c:pt>
                <c:pt idx="393" formatCode="0.00E+00">
                  <c:v>-8.1096499999999995E-3</c:v>
                </c:pt>
                <c:pt idx="394">
                  <c:v>-2.4696599999999999E-2</c:v>
                </c:pt>
                <c:pt idx="395">
                  <c:v>-1.5833699999999999E-2</c:v>
                </c:pt>
                <c:pt idx="396" formatCode="0.00E+00">
                  <c:v>3.85024E-3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2-FA0A-46F1-AEE6-554F6E0C1C48}"/>
            </c:ext>
          </c:extLst>
        </c:ser>
        <c:ser>
          <c:idx val="3"/>
          <c:order val="3"/>
          <c:tx>
            <c:strRef>
              <c:f>'sin+g5'!$H$5</c:f>
              <c:strCache>
                <c:ptCount val="1"/>
                <c:pt idx="0">
                  <c:v>Quasi-static Max</c:v>
                </c:pt>
              </c:strCache>
            </c:strRef>
          </c:tx>
          <c:marker>
            <c:symbol val="none"/>
          </c:marker>
          <c:xVal>
            <c:numRef>
              <c:f>'sin+g5'!$G$3:$G$4</c:f>
              <c:numCache>
                <c:formatCode>General</c:formatCode>
                <c:ptCount val="2"/>
                <c:pt idx="0">
                  <c:v>0</c:v>
                </c:pt>
                <c:pt idx="1">
                  <c:v>28.182300000000001</c:v>
                </c:pt>
              </c:numCache>
            </c:numRef>
          </c:xVal>
          <c:yVal>
            <c:numRef>
              <c:f>'sin+g5'!$H$3:$H$4</c:f>
              <c:numCache>
                <c:formatCode>General</c:formatCode>
                <c:ptCount val="2"/>
                <c:pt idx="0">
                  <c:v>-0.74224699999999999</c:v>
                </c:pt>
                <c:pt idx="1">
                  <c:v>-0.74224699999999999</c:v>
                </c:pt>
              </c:numCache>
            </c:numRef>
          </c:yVal>
          <c:smooth val="1"/>
          <c:extLst xmlns:c16r2="http://schemas.microsoft.com/office/drawing/2015/06/chart">
            <c:ext xmlns:c16="http://schemas.microsoft.com/office/drawing/2014/chart" uri="{C3380CC4-5D6E-409C-BE32-E72D297353CC}">
              <c16:uniqueId val="{00000003-FA0A-46F1-AEE6-554F6E0C1C4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8825856"/>
        <c:axId val="238827392"/>
      </c:scatterChart>
      <c:valAx>
        <c:axId val="238825856"/>
        <c:scaling>
          <c:orientation val="minMax"/>
          <c:max val="28"/>
          <c:min val="4"/>
        </c:scaling>
        <c:delete val="0"/>
        <c:axPos val="b"/>
        <c:numFmt formatCode="General" sourceLinked="1"/>
        <c:majorTickMark val="out"/>
        <c:minorTickMark val="none"/>
        <c:tickLblPos val="nextTo"/>
        <c:crossAx val="238827392"/>
        <c:crossesAt val="-1.3"/>
        <c:crossBetween val="midCat"/>
      </c:valAx>
      <c:valAx>
        <c:axId val="238827392"/>
        <c:scaling>
          <c:orientation val="minMax"/>
          <c:max val="0.5"/>
          <c:min val="-1.2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8825856"/>
        <c:crosses val="autoZero"/>
        <c:crossBetween val="midCat"/>
      </c:valAx>
    </c:plotArea>
    <c:legend>
      <c:legendPos val="b"/>
      <c:layout>
        <c:manualLayout>
          <c:xMode val="edge"/>
          <c:yMode val="edge"/>
          <c:x val="1.2854943132108486E-2"/>
          <c:y val="0.88399104523699246"/>
          <c:w val="0.9609567804024497"/>
          <c:h val="0.11600895476300757"/>
        </c:manualLayout>
      </c:layout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21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 dirty="0"/>
              <a:t>Measured </a:t>
            </a:r>
            <a:r>
              <a:rPr lang="en-US" dirty="0" smtClean="0"/>
              <a:t>Profile (East Bound</a:t>
            </a:r>
            <a:r>
              <a:rPr lang="en-US" baseline="0" dirty="0" smtClean="0"/>
              <a:t>, Right Lane)</a:t>
            </a:r>
            <a:endParaRPr lang="en-US" dirty="0"/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0"/>
          <c:order val="0"/>
          <c:marker>
            <c:symbol val="none"/>
          </c:marker>
          <c:xVal>
            <c:numRef>
              <c:f>profile!$B$3:$B$30242</c:f>
              <c:numCache>
                <c:formatCode>General</c:formatCode>
                <c:ptCount val="30240"/>
                <c:pt idx="0">
                  <c:v>0</c:v>
                </c:pt>
                <c:pt idx="1">
                  <c:v>8.2020999999999997E-2</c:v>
                </c:pt>
                <c:pt idx="2">
                  <c:v>0.16404166666666667</c:v>
                </c:pt>
                <c:pt idx="3">
                  <c:v>0.24606333333333333</c:v>
                </c:pt>
                <c:pt idx="4">
                  <c:v>0.32808416666666668</c:v>
                </c:pt>
                <c:pt idx="5">
                  <c:v>0.410105</c:v>
                </c:pt>
                <c:pt idx="6">
                  <c:v>0.49212583333333332</c:v>
                </c:pt>
                <c:pt idx="7">
                  <c:v>0.57414666666666669</c:v>
                </c:pt>
                <c:pt idx="8">
                  <c:v>0.65616833333333335</c:v>
                </c:pt>
                <c:pt idx="9">
                  <c:v>0.73818916666666656</c:v>
                </c:pt>
                <c:pt idx="10">
                  <c:v>0.82020999999999999</c:v>
                </c:pt>
                <c:pt idx="11">
                  <c:v>0.90223333333333333</c:v>
                </c:pt>
                <c:pt idx="12">
                  <c:v>0.98424999999999996</c:v>
                </c:pt>
                <c:pt idx="13">
                  <c:v>1.0662749999999999</c:v>
                </c:pt>
                <c:pt idx="14">
                  <c:v>1.1482916666666667</c:v>
                </c:pt>
                <c:pt idx="15">
                  <c:v>1.2303166666666667</c:v>
                </c:pt>
                <c:pt idx="16">
                  <c:v>1.3123333333333334</c:v>
                </c:pt>
                <c:pt idx="17">
                  <c:v>1.3943583333333331</c:v>
                </c:pt>
                <c:pt idx="18">
                  <c:v>1.476375</c:v>
                </c:pt>
                <c:pt idx="19">
                  <c:v>1.5584</c:v>
                </c:pt>
                <c:pt idx="20">
                  <c:v>1.6404166666666666</c:v>
                </c:pt>
                <c:pt idx="21">
                  <c:v>1.7224416666666666</c:v>
                </c:pt>
                <c:pt idx="22">
                  <c:v>1.8044583333333335</c:v>
                </c:pt>
                <c:pt idx="23">
                  <c:v>1.8864833333333333</c:v>
                </c:pt>
                <c:pt idx="24">
                  <c:v>1.9684999999999999</c:v>
                </c:pt>
                <c:pt idx="25">
                  <c:v>2.0505249999999999</c:v>
                </c:pt>
                <c:pt idx="26">
                  <c:v>2.1325499999999997</c:v>
                </c:pt>
                <c:pt idx="27">
                  <c:v>2.2145666666666668</c:v>
                </c:pt>
                <c:pt idx="28">
                  <c:v>2.2965916666666666</c:v>
                </c:pt>
                <c:pt idx="29">
                  <c:v>2.3786083333333332</c:v>
                </c:pt>
                <c:pt idx="30">
                  <c:v>2.4606333333333335</c:v>
                </c:pt>
                <c:pt idx="31">
                  <c:v>2.5426500000000001</c:v>
                </c:pt>
                <c:pt idx="32">
                  <c:v>2.6246749999999999</c:v>
                </c:pt>
                <c:pt idx="33">
                  <c:v>2.7066916666666665</c:v>
                </c:pt>
                <c:pt idx="34">
                  <c:v>2.7887166666666663</c:v>
                </c:pt>
                <c:pt idx="35">
                  <c:v>2.8707333333333334</c:v>
                </c:pt>
                <c:pt idx="36">
                  <c:v>2.9527583333333336</c:v>
                </c:pt>
                <c:pt idx="37">
                  <c:v>3.0347749999999998</c:v>
                </c:pt>
                <c:pt idx="38">
                  <c:v>3.1168</c:v>
                </c:pt>
                <c:pt idx="39">
                  <c:v>3.1988166666666671</c:v>
                </c:pt>
                <c:pt idx="40">
                  <c:v>3.2808416666666669</c:v>
                </c:pt>
                <c:pt idx="41">
                  <c:v>3.3628583333333335</c:v>
                </c:pt>
                <c:pt idx="42">
                  <c:v>3.4448833333333333</c:v>
                </c:pt>
                <c:pt idx="43">
                  <c:v>3.5268999999999999</c:v>
                </c:pt>
                <c:pt idx="44">
                  <c:v>3.6089249999999997</c:v>
                </c:pt>
                <c:pt idx="45">
                  <c:v>3.6909416666666668</c:v>
                </c:pt>
                <c:pt idx="46">
                  <c:v>3.7729666666666666</c:v>
                </c:pt>
                <c:pt idx="47">
                  <c:v>3.8549833333333332</c:v>
                </c:pt>
                <c:pt idx="48">
                  <c:v>3.9370083333333334</c:v>
                </c:pt>
                <c:pt idx="49">
                  <c:v>4.0190250000000001</c:v>
                </c:pt>
                <c:pt idx="50">
                  <c:v>4.1010499999999999</c:v>
                </c:pt>
                <c:pt idx="51">
                  <c:v>4.1830749999999997</c:v>
                </c:pt>
                <c:pt idx="52">
                  <c:v>4.2650916666666667</c:v>
                </c:pt>
                <c:pt idx="53">
                  <c:v>4.3471166666666665</c:v>
                </c:pt>
                <c:pt idx="54">
                  <c:v>4.4291333333333336</c:v>
                </c:pt>
                <c:pt idx="55">
                  <c:v>4.5111583333333334</c:v>
                </c:pt>
                <c:pt idx="56">
                  <c:v>4.5931749999999996</c:v>
                </c:pt>
                <c:pt idx="57">
                  <c:v>4.6752000000000002</c:v>
                </c:pt>
                <c:pt idx="58">
                  <c:v>4.7572166666666664</c:v>
                </c:pt>
                <c:pt idx="59">
                  <c:v>4.8392416666666671</c:v>
                </c:pt>
                <c:pt idx="60">
                  <c:v>4.9212583333333333</c:v>
                </c:pt>
                <c:pt idx="61">
                  <c:v>5.0032833333333331</c:v>
                </c:pt>
                <c:pt idx="62">
                  <c:v>5.0853000000000002</c:v>
                </c:pt>
                <c:pt idx="63">
                  <c:v>5.1673249999999999</c:v>
                </c:pt>
                <c:pt idx="64">
                  <c:v>5.249341666666667</c:v>
                </c:pt>
                <c:pt idx="65">
                  <c:v>5.3313666666666668</c:v>
                </c:pt>
                <c:pt idx="66">
                  <c:v>5.413383333333333</c:v>
                </c:pt>
                <c:pt idx="67">
                  <c:v>5.4954083333333337</c:v>
                </c:pt>
                <c:pt idx="68">
                  <c:v>5.5774250000000007</c:v>
                </c:pt>
                <c:pt idx="69">
                  <c:v>5.6594499999999996</c:v>
                </c:pt>
                <c:pt idx="70">
                  <c:v>5.7414666666666667</c:v>
                </c:pt>
                <c:pt idx="71">
                  <c:v>5.8234916666666665</c:v>
                </c:pt>
                <c:pt idx="72">
                  <c:v>5.9055083333333336</c:v>
                </c:pt>
                <c:pt idx="73">
                  <c:v>5.9875333333333325</c:v>
                </c:pt>
                <c:pt idx="74">
                  <c:v>6.0695499999999996</c:v>
                </c:pt>
                <c:pt idx="75">
                  <c:v>6.1515750000000002</c:v>
                </c:pt>
                <c:pt idx="76">
                  <c:v>6.2336</c:v>
                </c:pt>
                <c:pt idx="77">
                  <c:v>6.3156166666666671</c:v>
                </c:pt>
                <c:pt idx="78">
                  <c:v>6.397641666666666</c:v>
                </c:pt>
                <c:pt idx="79">
                  <c:v>6.4796583333333331</c:v>
                </c:pt>
                <c:pt idx="80">
                  <c:v>6.5616833333333338</c:v>
                </c:pt>
                <c:pt idx="81">
                  <c:v>6.6436999999999999</c:v>
                </c:pt>
                <c:pt idx="82">
                  <c:v>6.7257249999999997</c:v>
                </c:pt>
                <c:pt idx="83">
                  <c:v>6.8077416666666659</c:v>
                </c:pt>
                <c:pt idx="84">
                  <c:v>6.8897666666666666</c:v>
                </c:pt>
                <c:pt idx="85">
                  <c:v>6.9717833333333337</c:v>
                </c:pt>
                <c:pt idx="86">
                  <c:v>7.0538083333333335</c:v>
                </c:pt>
                <c:pt idx="87">
                  <c:v>7.1358250000000005</c:v>
                </c:pt>
                <c:pt idx="88">
                  <c:v>7.2178499999999994</c:v>
                </c:pt>
                <c:pt idx="89">
                  <c:v>7.2998666666666665</c:v>
                </c:pt>
                <c:pt idx="90">
                  <c:v>7.3818916666666672</c:v>
                </c:pt>
                <c:pt idx="91">
                  <c:v>7.4639083333333334</c:v>
                </c:pt>
                <c:pt idx="92">
                  <c:v>7.5459333333333332</c:v>
                </c:pt>
                <c:pt idx="93">
                  <c:v>7.6279499999999993</c:v>
                </c:pt>
                <c:pt idx="94">
                  <c:v>7.709975</c:v>
                </c:pt>
                <c:pt idx="95">
                  <c:v>7.7919916666666671</c:v>
                </c:pt>
                <c:pt idx="96">
                  <c:v>7.8740166666666669</c:v>
                </c:pt>
                <c:pt idx="97">
                  <c:v>7.9560333333333331</c:v>
                </c:pt>
                <c:pt idx="98">
                  <c:v>8.0380583333333337</c:v>
                </c:pt>
                <c:pt idx="99">
                  <c:v>8.1200749999999999</c:v>
                </c:pt>
                <c:pt idx="100">
                  <c:v>8.2020999999999997</c:v>
                </c:pt>
                <c:pt idx="101">
                  <c:v>8.2841166666666677</c:v>
                </c:pt>
                <c:pt idx="102">
                  <c:v>8.3661666666666665</c:v>
                </c:pt>
                <c:pt idx="103">
                  <c:v>8.4481666666666673</c:v>
                </c:pt>
                <c:pt idx="104">
                  <c:v>8.5301666666666662</c:v>
                </c:pt>
                <c:pt idx="105">
                  <c:v>8.612166666666667</c:v>
                </c:pt>
                <c:pt idx="106">
                  <c:v>8.6942500000000003</c:v>
                </c:pt>
                <c:pt idx="107">
                  <c:v>8.7762499999999992</c:v>
                </c:pt>
                <c:pt idx="108">
                  <c:v>8.85825</c:v>
                </c:pt>
                <c:pt idx="109">
                  <c:v>8.9402500000000007</c:v>
                </c:pt>
                <c:pt idx="110">
                  <c:v>9.022333333333334</c:v>
                </c:pt>
                <c:pt idx="111">
                  <c:v>9.1043333333333329</c:v>
                </c:pt>
                <c:pt idx="112">
                  <c:v>9.1863333333333337</c:v>
                </c:pt>
                <c:pt idx="113">
                  <c:v>9.2683333333333326</c:v>
                </c:pt>
                <c:pt idx="114">
                  <c:v>9.3504166666666659</c:v>
                </c:pt>
                <c:pt idx="115">
                  <c:v>9.4324166666666667</c:v>
                </c:pt>
                <c:pt idx="116">
                  <c:v>9.5144166666666674</c:v>
                </c:pt>
                <c:pt idx="117">
                  <c:v>9.5964166666666664</c:v>
                </c:pt>
                <c:pt idx="118">
                  <c:v>9.6784999999999997</c:v>
                </c:pt>
                <c:pt idx="119">
                  <c:v>9.7605000000000004</c:v>
                </c:pt>
                <c:pt idx="120">
                  <c:v>9.8424999999999994</c:v>
                </c:pt>
                <c:pt idx="121">
                  <c:v>9.9245000000000001</c:v>
                </c:pt>
                <c:pt idx="122">
                  <c:v>10.006583333333333</c:v>
                </c:pt>
                <c:pt idx="123">
                  <c:v>10.088583333333334</c:v>
                </c:pt>
                <c:pt idx="124">
                  <c:v>10.170583333333333</c:v>
                </c:pt>
                <c:pt idx="125">
                  <c:v>10.252583333333334</c:v>
                </c:pt>
                <c:pt idx="126">
                  <c:v>10.334666666666667</c:v>
                </c:pt>
                <c:pt idx="127">
                  <c:v>10.416666666666666</c:v>
                </c:pt>
                <c:pt idx="128">
                  <c:v>10.498666666666667</c:v>
                </c:pt>
                <c:pt idx="129">
                  <c:v>10.58075</c:v>
                </c:pt>
                <c:pt idx="130">
                  <c:v>10.662750000000001</c:v>
                </c:pt>
                <c:pt idx="131">
                  <c:v>10.744750000000002</c:v>
                </c:pt>
                <c:pt idx="132">
                  <c:v>10.826749999999999</c:v>
                </c:pt>
                <c:pt idx="133">
                  <c:v>10.908833333333334</c:v>
                </c:pt>
                <c:pt idx="134">
                  <c:v>10.990833333333333</c:v>
                </c:pt>
                <c:pt idx="135">
                  <c:v>11.072833333333334</c:v>
                </c:pt>
                <c:pt idx="136">
                  <c:v>11.154833333333334</c:v>
                </c:pt>
                <c:pt idx="137">
                  <c:v>11.236916666666666</c:v>
                </c:pt>
                <c:pt idx="138">
                  <c:v>11.318916666666667</c:v>
                </c:pt>
                <c:pt idx="139">
                  <c:v>11.400916666666667</c:v>
                </c:pt>
                <c:pt idx="140">
                  <c:v>11.482916666666666</c:v>
                </c:pt>
                <c:pt idx="141">
                  <c:v>11.565</c:v>
                </c:pt>
                <c:pt idx="142">
                  <c:v>11.647</c:v>
                </c:pt>
                <c:pt idx="143">
                  <c:v>11.728999999999999</c:v>
                </c:pt>
                <c:pt idx="144">
                  <c:v>11.811</c:v>
                </c:pt>
                <c:pt idx="145">
                  <c:v>11.893083333333335</c:v>
                </c:pt>
                <c:pt idx="146">
                  <c:v>11.975083333333332</c:v>
                </c:pt>
                <c:pt idx="147">
                  <c:v>12.057083333333333</c:v>
                </c:pt>
                <c:pt idx="148">
                  <c:v>12.139083333333334</c:v>
                </c:pt>
                <c:pt idx="149">
                  <c:v>12.221166666666667</c:v>
                </c:pt>
                <c:pt idx="150">
                  <c:v>12.303166666666668</c:v>
                </c:pt>
                <c:pt idx="151">
                  <c:v>12.385166666666668</c:v>
                </c:pt>
                <c:pt idx="152">
                  <c:v>12.467166666666666</c:v>
                </c:pt>
                <c:pt idx="153">
                  <c:v>12.549250000000001</c:v>
                </c:pt>
                <c:pt idx="154">
                  <c:v>12.63125</c:v>
                </c:pt>
                <c:pt idx="155">
                  <c:v>12.71325</c:v>
                </c:pt>
                <c:pt idx="156">
                  <c:v>12.795250000000001</c:v>
                </c:pt>
                <c:pt idx="157">
                  <c:v>12.877333333333333</c:v>
                </c:pt>
                <c:pt idx="158">
                  <c:v>12.959333333333333</c:v>
                </c:pt>
                <c:pt idx="159">
                  <c:v>13.041333333333334</c:v>
                </c:pt>
                <c:pt idx="160">
                  <c:v>13.123333333333333</c:v>
                </c:pt>
                <c:pt idx="161">
                  <c:v>13.205416666666666</c:v>
                </c:pt>
                <c:pt idx="162">
                  <c:v>13.287416666666667</c:v>
                </c:pt>
                <c:pt idx="163">
                  <c:v>13.369416666666666</c:v>
                </c:pt>
                <c:pt idx="164">
                  <c:v>13.451416666666667</c:v>
                </c:pt>
                <c:pt idx="165">
                  <c:v>13.533499999999998</c:v>
                </c:pt>
                <c:pt idx="166">
                  <c:v>13.615499999999999</c:v>
                </c:pt>
                <c:pt idx="167">
                  <c:v>13.6975</c:v>
                </c:pt>
                <c:pt idx="168">
                  <c:v>13.779500000000001</c:v>
                </c:pt>
                <c:pt idx="169">
                  <c:v>13.861583333333334</c:v>
                </c:pt>
                <c:pt idx="170">
                  <c:v>13.943583333333335</c:v>
                </c:pt>
                <c:pt idx="171">
                  <c:v>14.025583333333332</c:v>
                </c:pt>
                <c:pt idx="172">
                  <c:v>14.107583333333332</c:v>
                </c:pt>
                <c:pt idx="173">
                  <c:v>14.189666666666668</c:v>
                </c:pt>
                <c:pt idx="174">
                  <c:v>14.271666666666667</c:v>
                </c:pt>
                <c:pt idx="175">
                  <c:v>14.353666666666667</c:v>
                </c:pt>
                <c:pt idx="176">
                  <c:v>14.435666666666668</c:v>
                </c:pt>
                <c:pt idx="177">
                  <c:v>14.517749999999999</c:v>
                </c:pt>
                <c:pt idx="178">
                  <c:v>14.59975</c:v>
                </c:pt>
                <c:pt idx="179">
                  <c:v>14.681750000000001</c:v>
                </c:pt>
                <c:pt idx="180">
                  <c:v>14.76375</c:v>
                </c:pt>
                <c:pt idx="181">
                  <c:v>14.845833333333333</c:v>
                </c:pt>
                <c:pt idx="182">
                  <c:v>14.927833333333332</c:v>
                </c:pt>
                <c:pt idx="183">
                  <c:v>15.009833333333333</c:v>
                </c:pt>
                <c:pt idx="184">
                  <c:v>15.091833333333334</c:v>
                </c:pt>
                <c:pt idx="185">
                  <c:v>15.173916666666665</c:v>
                </c:pt>
                <c:pt idx="186">
                  <c:v>15.255916666666666</c:v>
                </c:pt>
                <c:pt idx="187">
                  <c:v>15.337916666666667</c:v>
                </c:pt>
                <c:pt idx="188">
                  <c:v>15.419916666666666</c:v>
                </c:pt>
                <c:pt idx="189">
                  <c:v>15.502000000000001</c:v>
                </c:pt>
                <c:pt idx="190">
                  <c:v>15.584000000000001</c:v>
                </c:pt>
                <c:pt idx="191">
                  <c:v>15.665999999999999</c:v>
                </c:pt>
                <c:pt idx="192">
                  <c:v>15.747999999999999</c:v>
                </c:pt>
                <c:pt idx="193">
                  <c:v>15.830083333333334</c:v>
                </c:pt>
                <c:pt idx="194">
                  <c:v>15.912083333333333</c:v>
                </c:pt>
                <c:pt idx="195">
                  <c:v>15.994083333333334</c:v>
                </c:pt>
                <c:pt idx="196">
                  <c:v>16.076083333333333</c:v>
                </c:pt>
                <c:pt idx="197">
                  <c:v>16.158166666666666</c:v>
                </c:pt>
                <c:pt idx="198">
                  <c:v>16.240166666666667</c:v>
                </c:pt>
                <c:pt idx="199">
                  <c:v>16.322166666666668</c:v>
                </c:pt>
                <c:pt idx="200">
                  <c:v>16.404166666666665</c:v>
                </c:pt>
                <c:pt idx="201">
                  <c:v>16.486250000000002</c:v>
                </c:pt>
                <c:pt idx="202">
                  <c:v>16.568249999999999</c:v>
                </c:pt>
                <c:pt idx="203">
                  <c:v>16.65025</c:v>
                </c:pt>
                <c:pt idx="204">
                  <c:v>16.732250000000001</c:v>
                </c:pt>
                <c:pt idx="205">
                  <c:v>16.814333333333334</c:v>
                </c:pt>
                <c:pt idx="206">
                  <c:v>16.896333333333335</c:v>
                </c:pt>
                <c:pt idx="207">
                  <c:v>16.978333333333335</c:v>
                </c:pt>
                <c:pt idx="208">
                  <c:v>17.060333333333332</c:v>
                </c:pt>
                <c:pt idx="209">
                  <c:v>17.142416666666666</c:v>
                </c:pt>
                <c:pt idx="210">
                  <c:v>17.224416666666666</c:v>
                </c:pt>
                <c:pt idx="211">
                  <c:v>17.306416666666667</c:v>
                </c:pt>
                <c:pt idx="212">
                  <c:v>17.388416666666668</c:v>
                </c:pt>
                <c:pt idx="213">
                  <c:v>17.470499999999998</c:v>
                </c:pt>
                <c:pt idx="214">
                  <c:v>17.552499999999998</c:v>
                </c:pt>
                <c:pt idx="215">
                  <c:v>17.634499999999999</c:v>
                </c:pt>
                <c:pt idx="216">
                  <c:v>17.7165</c:v>
                </c:pt>
                <c:pt idx="217">
                  <c:v>17.798583333333333</c:v>
                </c:pt>
                <c:pt idx="218">
                  <c:v>17.880583333333334</c:v>
                </c:pt>
                <c:pt idx="219">
                  <c:v>17.962583333333331</c:v>
                </c:pt>
                <c:pt idx="220">
                  <c:v>18.044583333333332</c:v>
                </c:pt>
                <c:pt idx="221">
                  <c:v>18.126666666666669</c:v>
                </c:pt>
                <c:pt idx="222">
                  <c:v>18.208666666666666</c:v>
                </c:pt>
                <c:pt idx="223">
                  <c:v>18.290666666666667</c:v>
                </c:pt>
                <c:pt idx="224">
                  <c:v>18.372666666666667</c:v>
                </c:pt>
                <c:pt idx="225">
                  <c:v>18.454750000000001</c:v>
                </c:pt>
                <c:pt idx="226">
                  <c:v>18.536750000000001</c:v>
                </c:pt>
                <c:pt idx="227">
                  <c:v>18.618750000000002</c:v>
                </c:pt>
                <c:pt idx="228">
                  <c:v>18.700749999999999</c:v>
                </c:pt>
                <c:pt idx="229">
                  <c:v>18.782833333333333</c:v>
                </c:pt>
                <c:pt idx="230">
                  <c:v>18.864833333333333</c:v>
                </c:pt>
                <c:pt idx="231">
                  <c:v>18.946833333333334</c:v>
                </c:pt>
                <c:pt idx="232">
                  <c:v>19.028833333333335</c:v>
                </c:pt>
                <c:pt idx="233">
                  <c:v>19.110916666666665</c:v>
                </c:pt>
                <c:pt idx="234">
                  <c:v>19.192916666666665</c:v>
                </c:pt>
                <c:pt idx="235">
                  <c:v>19.274916666666666</c:v>
                </c:pt>
                <c:pt idx="236">
                  <c:v>19.356916666666667</c:v>
                </c:pt>
                <c:pt idx="237">
                  <c:v>19.439</c:v>
                </c:pt>
                <c:pt idx="238">
                  <c:v>19.521000000000001</c:v>
                </c:pt>
                <c:pt idx="239">
                  <c:v>19.602999999999998</c:v>
                </c:pt>
                <c:pt idx="240">
                  <c:v>19.684999999999999</c:v>
                </c:pt>
                <c:pt idx="241">
                  <c:v>19.767083333333336</c:v>
                </c:pt>
                <c:pt idx="242">
                  <c:v>19.849083333333333</c:v>
                </c:pt>
                <c:pt idx="243">
                  <c:v>19.931083333333333</c:v>
                </c:pt>
                <c:pt idx="244">
                  <c:v>20.013083333333334</c:v>
                </c:pt>
                <c:pt idx="245">
                  <c:v>20.095166666666668</c:v>
                </c:pt>
                <c:pt idx="246">
                  <c:v>20.177166666666668</c:v>
                </c:pt>
                <c:pt idx="247">
                  <c:v>20.259166666666669</c:v>
                </c:pt>
                <c:pt idx="248">
                  <c:v>20.341166666666666</c:v>
                </c:pt>
                <c:pt idx="249">
                  <c:v>20.423249999999999</c:v>
                </c:pt>
                <c:pt idx="250">
                  <c:v>20.50525</c:v>
                </c:pt>
                <c:pt idx="251">
                  <c:v>20.587250000000001</c:v>
                </c:pt>
                <c:pt idx="252">
                  <c:v>20.669250000000002</c:v>
                </c:pt>
                <c:pt idx="253">
                  <c:v>20.751333333333331</c:v>
                </c:pt>
                <c:pt idx="254">
                  <c:v>20.833333333333332</c:v>
                </c:pt>
                <c:pt idx="255">
                  <c:v>20.915333333333333</c:v>
                </c:pt>
                <c:pt idx="256">
                  <c:v>20.997416666666666</c:v>
                </c:pt>
                <c:pt idx="257">
                  <c:v>21.079416666666667</c:v>
                </c:pt>
                <c:pt idx="258">
                  <c:v>21.161416666666668</c:v>
                </c:pt>
                <c:pt idx="259">
                  <c:v>21.243416666666665</c:v>
                </c:pt>
                <c:pt idx="260">
                  <c:v>21.325500000000002</c:v>
                </c:pt>
                <c:pt idx="261">
                  <c:v>21.407499999999999</c:v>
                </c:pt>
                <c:pt idx="262">
                  <c:v>21.489500000000003</c:v>
                </c:pt>
                <c:pt idx="263">
                  <c:v>21.5715</c:v>
                </c:pt>
                <c:pt idx="264">
                  <c:v>21.653583333333334</c:v>
                </c:pt>
                <c:pt idx="265">
                  <c:v>21.735583333333334</c:v>
                </c:pt>
                <c:pt idx="266">
                  <c:v>21.817583333333332</c:v>
                </c:pt>
                <c:pt idx="267">
                  <c:v>21.899583333333336</c:v>
                </c:pt>
                <c:pt idx="268">
                  <c:v>21.981666666666666</c:v>
                </c:pt>
                <c:pt idx="269">
                  <c:v>22.063666666666666</c:v>
                </c:pt>
                <c:pt idx="270">
                  <c:v>22.145666666666667</c:v>
                </c:pt>
                <c:pt idx="271">
                  <c:v>22.227666666666668</c:v>
                </c:pt>
                <c:pt idx="272">
                  <c:v>22.309749999999998</c:v>
                </c:pt>
                <c:pt idx="273">
                  <c:v>22.391750000000002</c:v>
                </c:pt>
                <c:pt idx="274">
                  <c:v>22.473749999999999</c:v>
                </c:pt>
                <c:pt idx="275">
                  <c:v>22.55575</c:v>
                </c:pt>
                <c:pt idx="276">
                  <c:v>22.637833333333333</c:v>
                </c:pt>
                <c:pt idx="277">
                  <c:v>22.71983333333333</c:v>
                </c:pt>
                <c:pt idx="278">
                  <c:v>22.801833333333335</c:v>
                </c:pt>
                <c:pt idx="279">
                  <c:v>22.883833333333332</c:v>
                </c:pt>
                <c:pt idx="280">
                  <c:v>22.965916666666669</c:v>
                </c:pt>
                <c:pt idx="281">
                  <c:v>23.047916666666666</c:v>
                </c:pt>
                <c:pt idx="282">
                  <c:v>23.12991666666667</c:v>
                </c:pt>
                <c:pt idx="283">
                  <c:v>23.211916666666667</c:v>
                </c:pt>
                <c:pt idx="284">
                  <c:v>23.294</c:v>
                </c:pt>
                <c:pt idx="285">
                  <c:v>23.376000000000001</c:v>
                </c:pt>
                <c:pt idx="286">
                  <c:v>23.457999999999998</c:v>
                </c:pt>
                <c:pt idx="287">
                  <c:v>23.540000000000003</c:v>
                </c:pt>
                <c:pt idx="288">
                  <c:v>23.622083333333332</c:v>
                </c:pt>
                <c:pt idx="289">
                  <c:v>23.704083333333333</c:v>
                </c:pt>
                <c:pt idx="290">
                  <c:v>23.786083333333334</c:v>
                </c:pt>
                <c:pt idx="291">
                  <c:v>23.868083333333331</c:v>
                </c:pt>
                <c:pt idx="292">
                  <c:v>23.950166666666664</c:v>
                </c:pt>
                <c:pt idx="293">
                  <c:v>24.032166666666669</c:v>
                </c:pt>
                <c:pt idx="294">
                  <c:v>24.114166666666666</c:v>
                </c:pt>
                <c:pt idx="295">
                  <c:v>24.196166666666667</c:v>
                </c:pt>
                <c:pt idx="296">
                  <c:v>24.27825</c:v>
                </c:pt>
                <c:pt idx="297">
                  <c:v>24.360249999999997</c:v>
                </c:pt>
                <c:pt idx="298">
                  <c:v>24.442250000000001</c:v>
                </c:pt>
                <c:pt idx="299">
                  <c:v>24.524249999999999</c:v>
                </c:pt>
                <c:pt idx="300">
                  <c:v>24.606333333333335</c:v>
                </c:pt>
                <c:pt idx="301">
                  <c:v>24.688333333333333</c:v>
                </c:pt>
                <c:pt idx="302">
                  <c:v>24.770333333333337</c:v>
                </c:pt>
                <c:pt idx="303">
                  <c:v>24.852333333333334</c:v>
                </c:pt>
                <c:pt idx="304">
                  <c:v>24.934416666666667</c:v>
                </c:pt>
                <c:pt idx="305">
                  <c:v>25.016416666666668</c:v>
                </c:pt>
                <c:pt idx="306">
                  <c:v>25.098416666666665</c:v>
                </c:pt>
                <c:pt idx="307">
                  <c:v>25.18041666666667</c:v>
                </c:pt>
                <c:pt idx="308">
                  <c:v>25.262499999999999</c:v>
                </c:pt>
                <c:pt idx="309">
                  <c:v>25.3445</c:v>
                </c:pt>
                <c:pt idx="310">
                  <c:v>25.426500000000001</c:v>
                </c:pt>
                <c:pt idx="311">
                  <c:v>25.508499999999998</c:v>
                </c:pt>
                <c:pt idx="312">
                  <c:v>25.590583333333331</c:v>
                </c:pt>
                <c:pt idx="313">
                  <c:v>25.672583333333336</c:v>
                </c:pt>
                <c:pt idx="314">
                  <c:v>25.754583333333333</c:v>
                </c:pt>
                <c:pt idx="315">
                  <c:v>25.836583333333333</c:v>
                </c:pt>
                <c:pt idx="316">
                  <c:v>25.918666666666667</c:v>
                </c:pt>
                <c:pt idx="317">
                  <c:v>26.000666666666664</c:v>
                </c:pt>
                <c:pt idx="318">
                  <c:v>26.082666666666668</c:v>
                </c:pt>
                <c:pt idx="319">
                  <c:v>26.164666666666665</c:v>
                </c:pt>
                <c:pt idx="320">
                  <c:v>26.246750000000002</c:v>
                </c:pt>
                <c:pt idx="321">
                  <c:v>26.328749999999999</c:v>
                </c:pt>
                <c:pt idx="322">
                  <c:v>26.410749999999997</c:v>
                </c:pt>
                <c:pt idx="323">
                  <c:v>26.492750000000001</c:v>
                </c:pt>
                <c:pt idx="324">
                  <c:v>26.574833333333334</c:v>
                </c:pt>
                <c:pt idx="325">
                  <c:v>26.656833333333335</c:v>
                </c:pt>
                <c:pt idx="326">
                  <c:v>26.738833333333332</c:v>
                </c:pt>
                <c:pt idx="327">
                  <c:v>26.820833333333336</c:v>
                </c:pt>
                <c:pt idx="328">
                  <c:v>26.902916666666666</c:v>
                </c:pt>
                <c:pt idx="329">
                  <c:v>26.984916666666667</c:v>
                </c:pt>
                <c:pt idx="330">
                  <c:v>27.066916666666668</c:v>
                </c:pt>
                <c:pt idx="331">
                  <c:v>27.148916666666665</c:v>
                </c:pt>
                <c:pt idx="332">
                  <c:v>27.230999999999998</c:v>
                </c:pt>
                <c:pt idx="333">
                  <c:v>27.312999999999999</c:v>
                </c:pt>
                <c:pt idx="334">
                  <c:v>27.395</c:v>
                </c:pt>
                <c:pt idx="335">
                  <c:v>27.477</c:v>
                </c:pt>
                <c:pt idx="336">
                  <c:v>27.559083333333334</c:v>
                </c:pt>
                <c:pt idx="337">
                  <c:v>27.641083333333331</c:v>
                </c:pt>
                <c:pt idx="338">
                  <c:v>27.723083333333335</c:v>
                </c:pt>
                <c:pt idx="339">
                  <c:v>27.805083333333332</c:v>
                </c:pt>
                <c:pt idx="340">
                  <c:v>27.887166666666669</c:v>
                </c:pt>
                <c:pt idx="341">
                  <c:v>27.969166666666666</c:v>
                </c:pt>
                <c:pt idx="342">
                  <c:v>28.051166666666663</c:v>
                </c:pt>
                <c:pt idx="343">
                  <c:v>28.133166666666668</c:v>
                </c:pt>
                <c:pt idx="344">
                  <c:v>28.215250000000001</c:v>
                </c:pt>
                <c:pt idx="345">
                  <c:v>28.297250000000002</c:v>
                </c:pt>
                <c:pt idx="346">
                  <c:v>28.379249999999999</c:v>
                </c:pt>
                <c:pt idx="347">
                  <c:v>28.461250000000003</c:v>
                </c:pt>
                <c:pt idx="348">
                  <c:v>28.543333333333333</c:v>
                </c:pt>
                <c:pt idx="349">
                  <c:v>28.625333333333334</c:v>
                </c:pt>
                <c:pt idx="350">
                  <c:v>28.707333333333334</c:v>
                </c:pt>
                <c:pt idx="351">
                  <c:v>28.789333333333332</c:v>
                </c:pt>
                <c:pt idx="352">
                  <c:v>28.871416666666665</c:v>
                </c:pt>
                <c:pt idx="353">
                  <c:v>28.953416666666666</c:v>
                </c:pt>
                <c:pt idx="354">
                  <c:v>29.035416666666666</c:v>
                </c:pt>
                <c:pt idx="355">
                  <c:v>29.117416666666667</c:v>
                </c:pt>
                <c:pt idx="356">
                  <c:v>29.1995</c:v>
                </c:pt>
                <c:pt idx="357">
                  <c:v>29.281499999999998</c:v>
                </c:pt>
                <c:pt idx="358">
                  <c:v>29.363500000000002</c:v>
                </c:pt>
                <c:pt idx="359">
                  <c:v>29.445499999999999</c:v>
                </c:pt>
                <c:pt idx="360">
                  <c:v>29.527583333333336</c:v>
                </c:pt>
                <c:pt idx="361">
                  <c:v>29.609583333333333</c:v>
                </c:pt>
                <c:pt idx="362">
                  <c:v>29.69158333333333</c:v>
                </c:pt>
                <c:pt idx="363">
                  <c:v>29.773583333333335</c:v>
                </c:pt>
                <c:pt idx="364">
                  <c:v>29.855666666666664</c:v>
                </c:pt>
                <c:pt idx="365">
                  <c:v>29.937666666666669</c:v>
                </c:pt>
                <c:pt idx="366">
                  <c:v>30.019666666666666</c:v>
                </c:pt>
                <c:pt idx="367">
                  <c:v>30.10166666666667</c:v>
                </c:pt>
                <c:pt idx="368">
                  <c:v>30.18375</c:v>
                </c:pt>
                <c:pt idx="369">
                  <c:v>30.265750000000001</c:v>
                </c:pt>
                <c:pt idx="370">
                  <c:v>30.347750000000001</c:v>
                </c:pt>
                <c:pt idx="371">
                  <c:v>30.429749999999999</c:v>
                </c:pt>
                <c:pt idx="372">
                  <c:v>30.511833333333332</c:v>
                </c:pt>
                <c:pt idx="373">
                  <c:v>30.593833333333333</c:v>
                </c:pt>
                <c:pt idx="374">
                  <c:v>30.675833333333333</c:v>
                </c:pt>
                <c:pt idx="375">
                  <c:v>30.757833333333334</c:v>
                </c:pt>
                <c:pt idx="376">
                  <c:v>30.839916666666667</c:v>
                </c:pt>
                <c:pt idx="377">
                  <c:v>30.921916666666664</c:v>
                </c:pt>
                <c:pt idx="378">
                  <c:v>31.003916666666669</c:v>
                </c:pt>
                <c:pt idx="379">
                  <c:v>31.085916666666666</c:v>
                </c:pt>
                <c:pt idx="380">
                  <c:v>31.168000000000003</c:v>
                </c:pt>
                <c:pt idx="381">
                  <c:v>31.25</c:v>
                </c:pt>
                <c:pt idx="382">
                  <c:v>31.331999999999997</c:v>
                </c:pt>
                <c:pt idx="383">
                  <c:v>31.414083333333334</c:v>
                </c:pt>
                <c:pt idx="384">
                  <c:v>31.496083333333331</c:v>
                </c:pt>
                <c:pt idx="385">
                  <c:v>31.578083333333336</c:v>
                </c:pt>
                <c:pt idx="386">
                  <c:v>31.660083333333333</c:v>
                </c:pt>
                <c:pt idx="387">
                  <c:v>31.742166666666666</c:v>
                </c:pt>
                <c:pt idx="388">
                  <c:v>31.824166666666667</c:v>
                </c:pt>
                <c:pt idx="389">
                  <c:v>31.906166666666667</c:v>
                </c:pt>
                <c:pt idx="390">
                  <c:v>31.988166666666668</c:v>
                </c:pt>
                <c:pt idx="391">
                  <c:v>32.070250000000001</c:v>
                </c:pt>
                <c:pt idx="392">
                  <c:v>32.152250000000002</c:v>
                </c:pt>
                <c:pt idx="393">
                  <c:v>32.234249999999996</c:v>
                </c:pt>
                <c:pt idx="394">
                  <c:v>32.316250000000004</c:v>
                </c:pt>
                <c:pt idx="395">
                  <c:v>32.398333333333333</c:v>
                </c:pt>
                <c:pt idx="396">
                  <c:v>32.480333333333334</c:v>
                </c:pt>
                <c:pt idx="397">
                  <c:v>32.562333333333335</c:v>
                </c:pt>
                <c:pt idx="398">
                  <c:v>32.644333333333336</c:v>
                </c:pt>
                <c:pt idx="399">
                  <c:v>32.726416666666665</c:v>
                </c:pt>
                <c:pt idx="400">
                  <c:v>32.808416666666666</c:v>
                </c:pt>
                <c:pt idx="401">
                  <c:v>32.890416666666667</c:v>
                </c:pt>
                <c:pt idx="402">
                  <c:v>32.972416666666668</c:v>
                </c:pt>
                <c:pt idx="403">
                  <c:v>33.054499999999997</c:v>
                </c:pt>
                <c:pt idx="404">
                  <c:v>33.136499999999998</c:v>
                </c:pt>
                <c:pt idx="405">
                  <c:v>33.218499999999999</c:v>
                </c:pt>
                <c:pt idx="406">
                  <c:v>33.3005</c:v>
                </c:pt>
                <c:pt idx="407">
                  <c:v>33.382583333333336</c:v>
                </c:pt>
                <c:pt idx="408">
                  <c:v>33.46458333333333</c:v>
                </c:pt>
                <c:pt idx="409">
                  <c:v>33.546583333333338</c:v>
                </c:pt>
                <c:pt idx="410">
                  <c:v>33.628583333333331</c:v>
                </c:pt>
                <c:pt idx="411">
                  <c:v>33.710666666666668</c:v>
                </c:pt>
                <c:pt idx="412">
                  <c:v>33.792666666666669</c:v>
                </c:pt>
                <c:pt idx="413">
                  <c:v>33.874666666666663</c:v>
                </c:pt>
                <c:pt idx="414">
                  <c:v>33.956666666666671</c:v>
                </c:pt>
                <c:pt idx="415">
                  <c:v>34.03875</c:v>
                </c:pt>
                <c:pt idx="416">
                  <c:v>34.120750000000001</c:v>
                </c:pt>
                <c:pt idx="417">
                  <c:v>34.202750000000002</c:v>
                </c:pt>
                <c:pt idx="418">
                  <c:v>34.284749999999995</c:v>
                </c:pt>
                <c:pt idx="419">
                  <c:v>34.366833333333332</c:v>
                </c:pt>
                <c:pt idx="420">
                  <c:v>34.448833333333333</c:v>
                </c:pt>
                <c:pt idx="421">
                  <c:v>34.530833333333334</c:v>
                </c:pt>
                <c:pt idx="422">
                  <c:v>34.612833333333334</c:v>
                </c:pt>
                <c:pt idx="423">
                  <c:v>34.694916666666664</c:v>
                </c:pt>
                <c:pt idx="424">
                  <c:v>34.776916666666665</c:v>
                </c:pt>
                <c:pt idx="425">
                  <c:v>34.858916666666666</c:v>
                </c:pt>
                <c:pt idx="426">
                  <c:v>34.940916666666666</c:v>
                </c:pt>
                <c:pt idx="427">
                  <c:v>35.023000000000003</c:v>
                </c:pt>
                <c:pt idx="428">
                  <c:v>35.104999999999997</c:v>
                </c:pt>
                <c:pt idx="429">
                  <c:v>35.187000000000005</c:v>
                </c:pt>
                <c:pt idx="430">
                  <c:v>35.268999999999998</c:v>
                </c:pt>
                <c:pt idx="431">
                  <c:v>35.351083333333335</c:v>
                </c:pt>
                <c:pt idx="432">
                  <c:v>35.433083333333336</c:v>
                </c:pt>
                <c:pt idx="433">
                  <c:v>35.51508333333333</c:v>
                </c:pt>
                <c:pt idx="434">
                  <c:v>35.597083333333337</c:v>
                </c:pt>
                <c:pt idx="435">
                  <c:v>35.679166666666667</c:v>
                </c:pt>
                <c:pt idx="436">
                  <c:v>35.761166666666668</c:v>
                </c:pt>
                <c:pt idx="437">
                  <c:v>35.843166666666669</c:v>
                </c:pt>
                <c:pt idx="438">
                  <c:v>35.925166666666662</c:v>
                </c:pt>
                <c:pt idx="439">
                  <c:v>36.007249999999999</c:v>
                </c:pt>
                <c:pt idx="440">
                  <c:v>36.08925</c:v>
                </c:pt>
                <c:pt idx="441">
                  <c:v>36.171250000000001</c:v>
                </c:pt>
                <c:pt idx="442">
                  <c:v>36.253250000000001</c:v>
                </c:pt>
                <c:pt idx="443">
                  <c:v>36.335333333333331</c:v>
                </c:pt>
                <c:pt idx="444">
                  <c:v>36.417333333333332</c:v>
                </c:pt>
                <c:pt idx="445">
                  <c:v>36.499333333333333</c:v>
                </c:pt>
                <c:pt idx="446">
                  <c:v>36.581333333333333</c:v>
                </c:pt>
                <c:pt idx="447">
                  <c:v>36.66341666666667</c:v>
                </c:pt>
                <c:pt idx="448">
                  <c:v>36.745416666666664</c:v>
                </c:pt>
                <c:pt idx="449">
                  <c:v>36.827416666666664</c:v>
                </c:pt>
                <c:pt idx="450">
                  <c:v>36.909416666666665</c:v>
                </c:pt>
                <c:pt idx="451">
                  <c:v>36.991500000000002</c:v>
                </c:pt>
                <c:pt idx="452">
                  <c:v>37.073500000000003</c:v>
                </c:pt>
                <c:pt idx="453">
                  <c:v>37.155499999999996</c:v>
                </c:pt>
                <c:pt idx="454">
                  <c:v>37.237500000000004</c:v>
                </c:pt>
                <c:pt idx="455">
                  <c:v>37.319583333333334</c:v>
                </c:pt>
                <c:pt idx="456">
                  <c:v>37.401583333333335</c:v>
                </c:pt>
                <c:pt idx="457">
                  <c:v>37.483583333333335</c:v>
                </c:pt>
                <c:pt idx="458">
                  <c:v>37.565583333333329</c:v>
                </c:pt>
                <c:pt idx="459">
                  <c:v>37.647666666666666</c:v>
                </c:pt>
                <c:pt idx="460">
                  <c:v>37.729666666666667</c:v>
                </c:pt>
                <c:pt idx="461">
                  <c:v>37.811666666666667</c:v>
                </c:pt>
                <c:pt idx="462">
                  <c:v>37.893666666666668</c:v>
                </c:pt>
                <c:pt idx="463">
                  <c:v>37.975749999999998</c:v>
                </c:pt>
                <c:pt idx="464">
                  <c:v>38.057749999999999</c:v>
                </c:pt>
                <c:pt idx="465">
                  <c:v>38.139749999999999</c:v>
                </c:pt>
                <c:pt idx="466">
                  <c:v>38.22175</c:v>
                </c:pt>
                <c:pt idx="467">
                  <c:v>38.303833333333337</c:v>
                </c:pt>
                <c:pt idx="468">
                  <c:v>38.385833333333331</c:v>
                </c:pt>
                <c:pt idx="469">
                  <c:v>38.467833333333331</c:v>
                </c:pt>
                <c:pt idx="470">
                  <c:v>38.549833333333332</c:v>
                </c:pt>
                <c:pt idx="471">
                  <c:v>38.631916666666669</c:v>
                </c:pt>
                <c:pt idx="472">
                  <c:v>38.71391666666667</c:v>
                </c:pt>
                <c:pt idx="473">
                  <c:v>38.795916666666663</c:v>
                </c:pt>
                <c:pt idx="474">
                  <c:v>38.877916666666671</c:v>
                </c:pt>
                <c:pt idx="475">
                  <c:v>38.96</c:v>
                </c:pt>
                <c:pt idx="476">
                  <c:v>39.042000000000002</c:v>
                </c:pt>
                <c:pt idx="477">
                  <c:v>39.124000000000002</c:v>
                </c:pt>
                <c:pt idx="478">
                  <c:v>39.205999999999996</c:v>
                </c:pt>
                <c:pt idx="479">
                  <c:v>39.288083333333333</c:v>
                </c:pt>
                <c:pt idx="480">
                  <c:v>39.370083333333334</c:v>
                </c:pt>
                <c:pt idx="481">
                  <c:v>39.452083333333334</c:v>
                </c:pt>
                <c:pt idx="482">
                  <c:v>39.534083333333335</c:v>
                </c:pt>
                <c:pt idx="483">
                  <c:v>39.616166666666665</c:v>
                </c:pt>
                <c:pt idx="484">
                  <c:v>39.698166666666665</c:v>
                </c:pt>
                <c:pt idx="485">
                  <c:v>39.780166666666666</c:v>
                </c:pt>
                <c:pt idx="486">
                  <c:v>39.862166666666667</c:v>
                </c:pt>
                <c:pt idx="487">
                  <c:v>39.944250000000004</c:v>
                </c:pt>
                <c:pt idx="488">
                  <c:v>40.026249999999997</c:v>
                </c:pt>
                <c:pt idx="489">
                  <c:v>40.108249999999998</c:v>
                </c:pt>
                <c:pt idx="490">
                  <c:v>40.190249999999999</c:v>
                </c:pt>
                <c:pt idx="491">
                  <c:v>40.272333333333329</c:v>
                </c:pt>
                <c:pt idx="492">
                  <c:v>40.354333333333336</c:v>
                </c:pt>
                <c:pt idx="493">
                  <c:v>40.43633333333333</c:v>
                </c:pt>
                <c:pt idx="494">
                  <c:v>40.518333333333338</c:v>
                </c:pt>
                <c:pt idx="495">
                  <c:v>40.600416666666668</c:v>
                </c:pt>
                <c:pt idx="496">
                  <c:v>40.682416666666668</c:v>
                </c:pt>
                <c:pt idx="497">
                  <c:v>40.764416666666669</c:v>
                </c:pt>
                <c:pt idx="498">
                  <c:v>40.846416666666663</c:v>
                </c:pt>
                <c:pt idx="499">
                  <c:v>40.9285</c:v>
                </c:pt>
                <c:pt idx="500">
                  <c:v>41.0105</c:v>
                </c:pt>
                <c:pt idx="501">
                  <c:v>41.092500000000001</c:v>
                </c:pt>
                <c:pt idx="502">
                  <c:v>41.174500000000002</c:v>
                </c:pt>
                <c:pt idx="503">
                  <c:v>41.256583333333332</c:v>
                </c:pt>
                <c:pt idx="504">
                  <c:v>41.338583333333332</c:v>
                </c:pt>
                <c:pt idx="505">
                  <c:v>41.420583333333333</c:v>
                </c:pt>
                <c:pt idx="506">
                  <c:v>41.502583333333334</c:v>
                </c:pt>
                <c:pt idx="507">
                  <c:v>41.584666666666671</c:v>
                </c:pt>
                <c:pt idx="508">
                  <c:v>41.666666666666664</c:v>
                </c:pt>
                <c:pt idx="509">
                  <c:v>41.748666666666665</c:v>
                </c:pt>
                <c:pt idx="510">
                  <c:v>41.830750000000002</c:v>
                </c:pt>
                <c:pt idx="511">
                  <c:v>41.912749999999996</c:v>
                </c:pt>
                <c:pt idx="512">
                  <c:v>41.994750000000003</c:v>
                </c:pt>
                <c:pt idx="513">
                  <c:v>42.076749999999997</c:v>
                </c:pt>
                <c:pt idx="514">
                  <c:v>42.158833333333334</c:v>
                </c:pt>
                <c:pt idx="515">
                  <c:v>42.240833333333335</c:v>
                </c:pt>
                <c:pt idx="516">
                  <c:v>42.322833333333335</c:v>
                </c:pt>
                <c:pt idx="517">
                  <c:v>42.404833333333336</c:v>
                </c:pt>
                <c:pt idx="518">
                  <c:v>42.486916666666666</c:v>
                </c:pt>
                <c:pt idx="519">
                  <c:v>42.568916666666667</c:v>
                </c:pt>
                <c:pt idx="520">
                  <c:v>42.650916666666667</c:v>
                </c:pt>
                <c:pt idx="521">
                  <c:v>42.732916666666661</c:v>
                </c:pt>
                <c:pt idx="522">
                  <c:v>42.814999999999998</c:v>
                </c:pt>
                <c:pt idx="523">
                  <c:v>42.896999999999998</c:v>
                </c:pt>
                <c:pt idx="524">
                  <c:v>42.979000000000006</c:v>
                </c:pt>
                <c:pt idx="525">
                  <c:v>43.061</c:v>
                </c:pt>
                <c:pt idx="526">
                  <c:v>43.14308333333333</c:v>
                </c:pt>
                <c:pt idx="527">
                  <c:v>43.225083333333338</c:v>
                </c:pt>
                <c:pt idx="528">
                  <c:v>43.307083333333331</c:v>
                </c:pt>
                <c:pt idx="529">
                  <c:v>43.389083333333332</c:v>
                </c:pt>
                <c:pt idx="530">
                  <c:v>43.471166666666669</c:v>
                </c:pt>
                <c:pt idx="531">
                  <c:v>43.553166666666669</c:v>
                </c:pt>
                <c:pt idx="532">
                  <c:v>43.635166666666663</c:v>
                </c:pt>
                <c:pt idx="533">
                  <c:v>43.717166666666664</c:v>
                </c:pt>
                <c:pt idx="534">
                  <c:v>43.799250000000001</c:v>
                </c:pt>
                <c:pt idx="535">
                  <c:v>43.881250000000001</c:v>
                </c:pt>
                <c:pt idx="536">
                  <c:v>43.963249999999995</c:v>
                </c:pt>
                <c:pt idx="537">
                  <c:v>44.045250000000003</c:v>
                </c:pt>
                <c:pt idx="538">
                  <c:v>44.127333333333333</c:v>
                </c:pt>
                <c:pt idx="539">
                  <c:v>44.209333333333326</c:v>
                </c:pt>
                <c:pt idx="540">
                  <c:v>44.291333333333334</c:v>
                </c:pt>
                <c:pt idx="541">
                  <c:v>44.373333333333335</c:v>
                </c:pt>
                <c:pt idx="542">
                  <c:v>44.455416666666672</c:v>
                </c:pt>
                <c:pt idx="543">
                  <c:v>44.537416666666665</c:v>
                </c:pt>
                <c:pt idx="544">
                  <c:v>44.619416666666666</c:v>
                </c:pt>
                <c:pt idx="545">
                  <c:v>44.701416666666667</c:v>
                </c:pt>
                <c:pt idx="546">
                  <c:v>44.783500000000004</c:v>
                </c:pt>
                <c:pt idx="547">
                  <c:v>44.865499999999997</c:v>
                </c:pt>
                <c:pt idx="548">
                  <c:v>44.947499999999998</c:v>
                </c:pt>
                <c:pt idx="549">
                  <c:v>45.029500000000006</c:v>
                </c:pt>
                <c:pt idx="550">
                  <c:v>45.111583333333336</c:v>
                </c:pt>
                <c:pt idx="551">
                  <c:v>45.193583333333329</c:v>
                </c:pt>
                <c:pt idx="552">
                  <c:v>45.275583333333337</c:v>
                </c:pt>
                <c:pt idx="553">
                  <c:v>45.357583333333338</c:v>
                </c:pt>
                <c:pt idx="554">
                  <c:v>45.43966666666666</c:v>
                </c:pt>
                <c:pt idx="555">
                  <c:v>45.521666666666668</c:v>
                </c:pt>
                <c:pt idx="556">
                  <c:v>45.603666666666669</c:v>
                </c:pt>
                <c:pt idx="557">
                  <c:v>45.685666666666663</c:v>
                </c:pt>
                <c:pt idx="558">
                  <c:v>45.767749999999999</c:v>
                </c:pt>
                <c:pt idx="559">
                  <c:v>45.84975</c:v>
                </c:pt>
                <c:pt idx="560">
                  <c:v>45.931750000000001</c:v>
                </c:pt>
                <c:pt idx="561">
                  <c:v>46.013749999999995</c:v>
                </c:pt>
                <c:pt idx="562">
                  <c:v>46.095833333333331</c:v>
                </c:pt>
                <c:pt idx="563">
                  <c:v>46.177833333333332</c:v>
                </c:pt>
                <c:pt idx="564">
                  <c:v>46.25983333333334</c:v>
                </c:pt>
                <c:pt idx="565">
                  <c:v>46.341833333333334</c:v>
                </c:pt>
                <c:pt idx="566">
                  <c:v>46.423916666666663</c:v>
                </c:pt>
                <c:pt idx="567">
                  <c:v>46.505916666666671</c:v>
                </c:pt>
                <c:pt idx="568">
                  <c:v>46.587916666666665</c:v>
                </c:pt>
                <c:pt idx="569">
                  <c:v>46.669916666666666</c:v>
                </c:pt>
                <c:pt idx="570">
                  <c:v>46.752000000000002</c:v>
                </c:pt>
                <c:pt idx="571">
                  <c:v>46.834000000000003</c:v>
                </c:pt>
                <c:pt idx="572">
                  <c:v>46.915999999999997</c:v>
                </c:pt>
                <c:pt idx="573">
                  <c:v>46.997999999999998</c:v>
                </c:pt>
                <c:pt idx="574">
                  <c:v>47.080083333333334</c:v>
                </c:pt>
                <c:pt idx="575">
                  <c:v>47.162083333333335</c:v>
                </c:pt>
                <c:pt idx="576">
                  <c:v>47.244083333333329</c:v>
                </c:pt>
                <c:pt idx="577">
                  <c:v>47.326083333333337</c:v>
                </c:pt>
                <c:pt idx="578">
                  <c:v>47.408166666666666</c:v>
                </c:pt>
                <c:pt idx="579">
                  <c:v>47.49016666666666</c:v>
                </c:pt>
                <c:pt idx="580">
                  <c:v>47.572166666666668</c:v>
                </c:pt>
                <c:pt idx="581">
                  <c:v>47.654166666666669</c:v>
                </c:pt>
                <c:pt idx="582">
                  <c:v>47.736250000000005</c:v>
                </c:pt>
                <c:pt idx="583">
                  <c:v>47.818249999999999</c:v>
                </c:pt>
                <c:pt idx="584">
                  <c:v>47.90025</c:v>
                </c:pt>
                <c:pt idx="585">
                  <c:v>47.982250000000001</c:v>
                </c:pt>
                <c:pt idx="586">
                  <c:v>48.064333333333337</c:v>
                </c:pt>
                <c:pt idx="587">
                  <c:v>48.146333333333331</c:v>
                </c:pt>
                <c:pt idx="588">
                  <c:v>48.228333333333332</c:v>
                </c:pt>
                <c:pt idx="589">
                  <c:v>48.31033333333334</c:v>
                </c:pt>
                <c:pt idx="590">
                  <c:v>48.392416666666662</c:v>
                </c:pt>
                <c:pt idx="591">
                  <c:v>48.474416666666663</c:v>
                </c:pt>
                <c:pt idx="592">
                  <c:v>48.556416666666671</c:v>
                </c:pt>
                <c:pt idx="593">
                  <c:v>48.638416666666664</c:v>
                </c:pt>
                <c:pt idx="594">
                  <c:v>48.720499999999994</c:v>
                </c:pt>
                <c:pt idx="595">
                  <c:v>48.802500000000002</c:v>
                </c:pt>
                <c:pt idx="596">
                  <c:v>48.884500000000003</c:v>
                </c:pt>
                <c:pt idx="597">
                  <c:v>48.966499999999996</c:v>
                </c:pt>
                <c:pt idx="598">
                  <c:v>49.048583333333333</c:v>
                </c:pt>
                <c:pt idx="599">
                  <c:v>49.130583333333334</c:v>
                </c:pt>
                <c:pt idx="600">
                  <c:v>49.212583333333335</c:v>
                </c:pt>
                <c:pt idx="601">
                  <c:v>49.294583333333328</c:v>
                </c:pt>
                <c:pt idx="602">
                  <c:v>49.376666666666665</c:v>
                </c:pt>
                <c:pt idx="603">
                  <c:v>49.458666666666666</c:v>
                </c:pt>
                <c:pt idx="604">
                  <c:v>49.540666666666674</c:v>
                </c:pt>
                <c:pt idx="605">
                  <c:v>49.622666666666667</c:v>
                </c:pt>
                <c:pt idx="606">
                  <c:v>49.704749999999997</c:v>
                </c:pt>
                <c:pt idx="607">
                  <c:v>49.786750000000005</c:v>
                </c:pt>
                <c:pt idx="608">
                  <c:v>49.868749999999999</c:v>
                </c:pt>
                <c:pt idx="609">
                  <c:v>49.950749999999999</c:v>
                </c:pt>
                <c:pt idx="610">
                  <c:v>50.032833333333336</c:v>
                </c:pt>
                <c:pt idx="611">
                  <c:v>50.114833333333337</c:v>
                </c:pt>
                <c:pt idx="612">
                  <c:v>50.196833333333331</c:v>
                </c:pt>
                <c:pt idx="613">
                  <c:v>50.278833333333331</c:v>
                </c:pt>
                <c:pt idx="614">
                  <c:v>50.360916666666668</c:v>
                </c:pt>
                <c:pt idx="615">
                  <c:v>50.442916666666669</c:v>
                </c:pt>
                <c:pt idx="616">
                  <c:v>50.524916666666662</c:v>
                </c:pt>
                <c:pt idx="617">
                  <c:v>50.60691666666667</c:v>
                </c:pt>
                <c:pt idx="618">
                  <c:v>50.689</c:v>
                </c:pt>
                <c:pt idx="619">
                  <c:v>50.770999999999994</c:v>
                </c:pt>
                <c:pt idx="620">
                  <c:v>50.853000000000002</c:v>
                </c:pt>
                <c:pt idx="621">
                  <c:v>50.935000000000002</c:v>
                </c:pt>
                <c:pt idx="622">
                  <c:v>51.017083333333339</c:v>
                </c:pt>
                <c:pt idx="623">
                  <c:v>51.099083333333333</c:v>
                </c:pt>
                <c:pt idx="624">
                  <c:v>51.181083333333333</c:v>
                </c:pt>
                <c:pt idx="625">
                  <c:v>51.263083333333334</c:v>
                </c:pt>
                <c:pt idx="626">
                  <c:v>51.345166666666671</c:v>
                </c:pt>
                <c:pt idx="627">
                  <c:v>51.427166666666665</c:v>
                </c:pt>
                <c:pt idx="628">
                  <c:v>51.509166666666665</c:v>
                </c:pt>
                <c:pt idx="629">
                  <c:v>51.591166666666673</c:v>
                </c:pt>
                <c:pt idx="630">
                  <c:v>51.673249999999996</c:v>
                </c:pt>
                <c:pt idx="631">
                  <c:v>51.755249999999997</c:v>
                </c:pt>
                <c:pt idx="632">
                  <c:v>51.837250000000004</c:v>
                </c:pt>
                <c:pt idx="633">
                  <c:v>51.919333333333334</c:v>
                </c:pt>
                <c:pt idx="634">
                  <c:v>52.001333333333328</c:v>
                </c:pt>
                <c:pt idx="635">
                  <c:v>52.083333333333336</c:v>
                </c:pt>
                <c:pt idx="636">
                  <c:v>52.165333333333336</c:v>
                </c:pt>
                <c:pt idx="637">
                  <c:v>52.247416666666673</c:v>
                </c:pt>
                <c:pt idx="638">
                  <c:v>52.329416666666667</c:v>
                </c:pt>
                <c:pt idx="639">
                  <c:v>52.411416666666668</c:v>
                </c:pt>
                <c:pt idx="640">
                  <c:v>52.493416666666668</c:v>
                </c:pt>
                <c:pt idx="641">
                  <c:v>52.575499999999998</c:v>
                </c:pt>
                <c:pt idx="642">
                  <c:v>52.657499999999999</c:v>
                </c:pt>
                <c:pt idx="643">
                  <c:v>52.7395</c:v>
                </c:pt>
                <c:pt idx="644">
                  <c:v>52.821499999999993</c:v>
                </c:pt>
                <c:pt idx="645">
                  <c:v>52.90358333333333</c:v>
                </c:pt>
                <c:pt idx="646">
                  <c:v>52.985583333333331</c:v>
                </c:pt>
                <c:pt idx="647">
                  <c:v>53.067583333333339</c:v>
                </c:pt>
                <c:pt idx="648">
                  <c:v>53.149583333333332</c:v>
                </c:pt>
                <c:pt idx="649">
                  <c:v>53.231666666666662</c:v>
                </c:pt>
                <c:pt idx="650">
                  <c:v>53.31366666666667</c:v>
                </c:pt>
                <c:pt idx="651">
                  <c:v>53.395666666666671</c:v>
                </c:pt>
                <c:pt idx="652">
                  <c:v>53.477666666666664</c:v>
                </c:pt>
                <c:pt idx="653">
                  <c:v>53.559750000000001</c:v>
                </c:pt>
                <c:pt idx="654">
                  <c:v>53.641750000000002</c:v>
                </c:pt>
                <c:pt idx="655">
                  <c:v>53.723749999999995</c:v>
                </c:pt>
                <c:pt idx="656">
                  <c:v>53.805749999999996</c:v>
                </c:pt>
                <c:pt idx="657">
                  <c:v>53.887833333333333</c:v>
                </c:pt>
                <c:pt idx="658">
                  <c:v>53.969833333333334</c:v>
                </c:pt>
                <c:pt idx="659">
                  <c:v>54.051833333333327</c:v>
                </c:pt>
                <c:pt idx="660">
                  <c:v>54.133833333333335</c:v>
                </c:pt>
                <c:pt idx="661">
                  <c:v>54.215916666666665</c:v>
                </c:pt>
                <c:pt idx="662">
                  <c:v>54.297916666666673</c:v>
                </c:pt>
                <c:pt idx="663">
                  <c:v>54.379916666666666</c:v>
                </c:pt>
                <c:pt idx="664">
                  <c:v>54.461916666666667</c:v>
                </c:pt>
                <c:pt idx="665">
                  <c:v>54.544000000000004</c:v>
                </c:pt>
                <c:pt idx="666">
                  <c:v>54.625999999999998</c:v>
                </c:pt>
                <c:pt idx="667">
                  <c:v>54.707999999999998</c:v>
                </c:pt>
                <c:pt idx="668">
                  <c:v>54.79</c:v>
                </c:pt>
                <c:pt idx="669">
                  <c:v>54.872083333333336</c:v>
                </c:pt>
                <c:pt idx="670">
                  <c:v>54.95408333333333</c:v>
                </c:pt>
                <c:pt idx="671">
                  <c:v>55.03608333333333</c:v>
                </c:pt>
                <c:pt idx="672">
                  <c:v>55.118083333333338</c:v>
                </c:pt>
                <c:pt idx="673">
                  <c:v>55.200166666666668</c:v>
                </c:pt>
                <c:pt idx="674">
                  <c:v>55.282166666666662</c:v>
                </c:pt>
                <c:pt idx="675">
                  <c:v>55.364166666666669</c:v>
                </c:pt>
                <c:pt idx="676">
                  <c:v>55.44616666666667</c:v>
                </c:pt>
                <c:pt idx="677">
                  <c:v>55.528250000000007</c:v>
                </c:pt>
                <c:pt idx="678">
                  <c:v>55.610250000000001</c:v>
                </c:pt>
                <c:pt idx="679">
                  <c:v>55.692250000000001</c:v>
                </c:pt>
                <c:pt idx="680">
                  <c:v>55.774250000000002</c:v>
                </c:pt>
                <c:pt idx="681">
                  <c:v>55.856333333333332</c:v>
                </c:pt>
                <c:pt idx="682">
                  <c:v>55.938333333333333</c:v>
                </c:pt>
                <c:pt idx="683">
                  <c:v>56.020333333333333</c:v>
                </c:pt>
                <c:pt idx="684">
                  <c:v>56.102333333333327</c:v>
                </c:pt>
                <c:pt idx="685">
                  <c:v>56.184416666666664</c:v>
                </c:pt>
                <c:pt idx="686">
                  <c:v>56.266416666666665</c:v>
                </c:pt>
                <c:pt idx="687">
                  <c:v>56.348416666666672</c:v>
                </c:pt>
                <c:pt idx="688">
                  <c:v>56.430416666666666</c:v>
                </c:pt>
                <c:pt idx="689">
                  <c:v>56.512499999999996</c:v>
                </c:pt>
                <c:pt idx="690">
                  <c:v>56.594500000000004</c:v>
                </c:pt>
                <c:pt idx="691">
                  <c:v>56.676500000000004</c:v>
                </c:pt>
                <c:pt idx="692">
                  <c:v>56.758499999999998</c:v>
                </c:pt>
                <c:pt idx="693">
                  <c:v>56.840583333333335</c:v>
                </c:pt>
                <c:pt idx="694">
                  <c:v>56.922583333333336</c:v>
                </c:pt>
                <c:pt idx="695">
                  <c:v>57.004583333333329</c:v>
                </c:pt>
                <c:pt idx="696">
                  <c:v>57.08658333333333</c:v>
                </c:pt>
                <c:pt idx="697">
                  <c:v>57.168666666666667</c:v>
                </c:pt>
                <c:pt idx="698">
                  <c:v>57.250666666666667</c:v>
                </c:pt>
                <c:pt idx="699">
                  <c:v>57.332666666666661</c:v>
                </c:pt>
                <c:pt idx="700">
                  <c:v>57.414666666666669</c:v>
                </c:pt>
                <c:pt idx="701">
                  <c:v>57.496749999999999</c:v>
                </c:pt>
                <c:pt idx="702">
                  <c:v>57.578750000000007</c:v>
                </c:pt>
                <c:pt idx="703">
                  <c:v>57.66075</c:v>
                </c:pt>
                <c:pt idx="704">
                  <c:v>57.742750000000001</c:v>
                </c:pt>
                <c:pt idx="705">
                  <c:v>57.824833333333338</c:v>
                </c:pt>
                <c:pt idx="706">
                  <c:v>57.906833333333331</c:v>
                </c:pt>
                <c:pt idx="707">
                  <c:v>57.988833333333332</c:v>
                </c:pt>
                <c:pt idx="708">
                  <c:v>58.070833333333333</c:v>
                </c:pt>
                <c:pt idx="709">
                  <c:v>58.15291666666667</c:v>
                </c:pt>
                <c:pt idx="710">
                  <c:v>58.234916666666663</c:v>
                </c:pt>
                <c:pt idx="711">
                  <c:v>58.316916666666664</c:v>
                </c:pt>
                <c:pt idx="712">
                  <c:v>58.398916666666672</c:v>
                </c:pt>
                <c:pt idx="713">
                  <c:v>58.481000000000002</c:v>
                </c:pt>
                <c:pt idx="714">
                  <c:v>58.562999999999995</c:v>
                </c:pt>
                <c:pt idx="715">
                  <c:v>58.645000000000003</c:v>
                </c:pt>
                <c:pt idx="716">
                  <c:v>58.727000000000004</c:v>
                </c:pt>
                <c:pt idx="717">
                  <c:v>58.809083333333326</c:v>
                </c:pt>
                <c:pt idx="718">
                  <c:v>58.891083333333334</c:v>
                </c:pt>
                <c:pt idx="719">
                  <c:v>58.973083333333335</c:v>
                </c:pt>
                <c:pt idx="720">
                  <c:v>59.055083333333329</c:v>
                </c:pt>
                <c:pt idx="721">
                  <c:v>59.137166666666666</c:v>
                </c:pt>
                <c:pt idx="722">
                  <c:v>59.219166666666666</c:v>
                </c:pt>
                <c:pt idx="723">
                  <c:v>59.301166666666667</c:v>
                </c:pt>
                <c:pt idx="724">
                  <c:v>59.383166666666661</c:v>
                </c:pt>
                <c:pt idx="725">
                  <c:v>59.465249999999997</c:v>
                </c:pt>
                <c:pt idx="726">
                  <c:v>59.547249999999998</c:v>
                </c:pt>
                <c:pt idx="727">
                  <c:v>59.629250000000006</c:v>
                </c:pt>
                <c:pt idx="728">
                  <c:v>59.71125</c:v>
                </c:pt>
                <c:pt idx="729">
                  <c:v>59.793333333333329</c:v>
                </c:pt>
                <c:pt idx="730">
                  <c:v>59.875333333333337</c:v>
                </c:pt>
                <c:pt idx="731">
                  <c:v>59.957333333333338</c:v>
                </c:pt>
                <c:pt idx="732">
                  <c:v>60.039333333333332</c:v>
                </c:pt>
                <c:pt idx="733">
                  <c:v>60.121416666666669</c:v>
                </c:pt>
                <c:pt idx="734">
                  <c:v>60.203416666666669</c:v>
                </c:pt>
                <c:pt idx="735">
                  <c:v>60.285416666666663</c:v>
                </c:pt>
                <c:pt idx="736">
                  <c:v>60.367416666666664</c:v>
                </c:pt>
                <c:pt idx="737">
                  <c:v>60.4495</c:v>
                </c:pt>
                <c:pt idx="738">
                  <c:v>60.531500000000001</c:v>
                </c:pt>
                <c:pt idx="739">
                  <c:v>60.613499999999995</c:v>
                </c:pt>
                <c:pt idx="740">
                  <c:v>60.695500000000003</c:v>
                </c:pt>
                <c:pt idx="741">
                  <c:v>60.777583333333332</c:v>
                </c:pt>
                <c:pt idx="742">
                  <c:v>60.85958333333334</c:v>
                </c:pt>
                <c:pt idx="743">
                  <c:v>60.941583333333334</c:v>
                </c:pt>
                <c:pt idx="744">
                  <c:v>61.023583333333335</c:v>
                </c:pt>
                <c:pt idx="745">
                  <c:v>61.105666666666671</c:v>
                </c:pt>
                <c:pt idx="746">
                  <c:v>61.187666666666665</c:v>
                </c:pt>
                <c:pt idx="747">
                  <c:v>61.269666666666666</c:v>
                </c:pt>
                <c:pt idx="748">
                  <c:v>61.351666666666667</c:v>
                </c:pt>
                <c:pt idx="749">
                  <c:v>61.433750000000003</c:v>
                </c:pt>
                <c:pt idx="750">
                  <c:v>61.515749999999997</c:v>
                </c:pt>
                <c:pt idx="751">
                  <c:v>61.597749999999998</c:v>
                </c:pt>
                <c:pt idx="752">
                  <c:v>61.679750000000006</c:v>
                </c:pt>
                <c:pt idx="753">
                  <c:v>61.761833333333335</c:v>
                </c:pt>
                <c:pt idx="754">
                  <c:v>61.843833333333329</c:v>
                </c:pt>
                <c:pt idx="755">
                  <c:v>61.925833333333337</c:v>
                </c:pt>
                <c:pt idx="756">
                  <c:v>62.007833333333338</c:v>
                </c:pt>
                <c:pt idx="757">
                  <c:v>62.08991666666666</c:v>
                </c:pt>
                <c:pt idx="758">
                  <c:v>62.171916666666668</c:v>
                </c:pt>
                <c:pt idx="759">
                  <c:v>62.253916666666669</c:v>
                </c:pt>
                <c:pt idx="760">
                  <c:v>62.336000000000006</c:v>
                </c:pt>
                <c:pt idx="761">
                  <c:v>62.417999999999999</c:v>
                </c:pt>
                <c:pt idx="762">
                  <c:v>62.5</c:v>
                </c:pt>
                <c:pt idx="763">
                  <c:v>62.582000000000001</c:v>
                </c:pt>
                <c:pt idx="764">
                  <c:v>62.664083333333338</c:v>
                </c:pt>
                <c:pt idx="765">
                  <c:v>62.746083333333331</c:v>
                </c:pt>
                <c:pt idx="766">
                  <c:v>62.828083333333332</c:v>
                </c:pt>
                <c:pt idx="767">
                  <c:v>62.91008333333334</c:v>
                </c:pt>
                <c:pt idx="768">
                  <c:v>62.992166666666662</c:v>
                </c:pt>
                <c:pt idx="769">
                  <c:v>63.074166666666663</c:v>
                </c:pt>
                <c:pt idx="770">
                  <c:v>63.156166666666671</c:v>
                </c:pt>
                <c:pt idx="771">
                  <c:v>63.238166666666665</c:v>
                </c:pt>
                <c:pt idx="772">
                  <c:v>63.320249999999994</c:v>
                </c:pt>
                <c:pt idx="773">
                  <c:v>63.402250000000002</c:v>
                </c:pt>
                <c:pt idx="774">
                  <c:v>63.484250000000003</c:v>
                </c:pt>
                <c:pt idx="775">
                  <c:v>63.566249999999997</c:v>
                </c:pt>
                <c:pt idx="776">
                  <c:v>63.648333333333333</c:v>
                </c:pt>
                <c:pt idx="777">
                  <c:v>63.730333333333334</c:v>
                </c:pt>
                <c:pt idx="778">
                  <c:v>63.812333333333335</c:v>
                </c:pt>
                <c:pt idx="779">
                  <c:v>63.894333333333329</c:v>
                </c:pt>
                <c:pt idx="780">
                  <c:v>63.976416666666665</c:v>
                </c:pt>
                <c:pt idx="781">
                  <c:v>64.058416666666673</c:v>
                </c:pt>
                <c:pt idx="782">
                  <c:v>64.140416666666667</c:v>
                </c:pt>
                <c:pt idx="783">
                  <c:v>64.22241666666666</c:v>
                </c:pt>
                <c:pt idx="784">
                  <c:v>64.304500000000004</c:v>
                </c:pt>
                <c:pt idx="785">
                  <c:v>64.386499999999998</c:v>
                </c:pt>
                <c:pt idx="786">
                  <c:v>64.468499999999992</c:v>
                </c:pt>
                <c:pt idx="787">
                  <c:v>64.5505</c:v>
                </c:pt>
                <c:pt idx="788">
                  <c:v>64.632583333333329</c:v>
                </c:pt>
                <c:pt idx="789">
                  <c:v>64.714583333333337</c:v>
                </c:pt>
                <c:pt idx="790">
                  <c:v>64.796583333333331</c:v>
                </c:pt>
                <c:pt idx="791">
                  <c:v>64.878583333333339</c:v>
                </c:pt>
                <c:pt idx="792">
                  <c:v>64.960666666666668</c:v>
                </c:pt>
                <c:pt idx="793">
                  <c:v>65.042666666666662</c:v>
                </c:pt>
                <c:pt idx="794">
                  <c:v>65.12466666666667</c:v>
                </c:pt>
                <c:pt idx="795">
                  <c:v>65.206666666666663</c:v>
                </c:pt>
                <c:pt idx="796">
                  <c:v>65.288750000000007</c:v>
                </c:pt>
                <c:pt idx="797">
                  <c:v>65.370750000000001</c:v>
                </c:pt>
                <c:pt idx="798">
                  <c:v>65.452749999999995</c:v>
                </c:pt>
                <c:pt idx="799">
                  <c:v>65.534750000000003</c:v>
                </c:pt>
                <c:pt idx="800">
                  <c:v>65.616833333333332</c:v>
                </c:pt>
                <c:pt idx="801">
                  <c:v>65.698833333333326</c:v>
                </c:pt>
                <c:pt idx="802">
                  <c:v>65.780833333333334</c:v>
                </c:pt>
                <c:pt idx="803">
                  <c:v>65.862833333333342</c:v>
                </c:pt>
                <c:pt idx="804">
                  <c:v>65.944916666666671</c:v>
                </c:pt>
                <c:pt idx="805">
                  <c:v>66.026916666666665</c:v>
                </c:pt>
                <c:pt idx="806">
                  <c:v>66.108916666666673</c:v>
                </c:pt>
                <c:pt idx="807">
                  <c:v>66.190916666666666</c:v>
                </c:pt>
                <c:pt idx="808">
                  <c:v>66.272999999999996</c:v>
                </c:pt>
                <c:pt idx="809">
                  <c:v>66.355000000000004</c:v>
                </c:pt>
                <c:pt idx="810">
                  <c:v>66.436999999999998</c:v>
                </c:pt>
                <c:pt idx="811">
                  <c:v>66.518999999999991</c:v>
                </c:pt>
                <c:pt idx="812">
                  <c:v>66.601083333333335</c:v>
                </c:pt>
                <c:pt idx="813">
                  <c:v>66.683083333333329</c:v>
                </c:pt>
                <c:pt idx="814">
                  <c:v>66.765083333333337</c:v>
                </c:pt>
                <c:pt idx="815">
                  <c:v>66.84708333333333</c:v>
                </c:pt>
                <c:pt idx="816">
                  <c:v>66.92916666666666</c:v>
                </c:pt>
                <c:pt idx="817">
                  <c:v>67.011166666666668</c:v>
                </c:pt>
                <c:pt idx="818">
                  <c:v>67.093166666666676</c:v>
                </c:pt>
                <c:pt idx="819">
                  <c:v>67.175166666666669</c:v>
                </c:pt>
                <c:pt idx="820">
                  <c:v>67.257249999999999</c:v>
                </c:pt>
                <c:pt idx="821">
                  <c:v>67.339250000000007</c:v>
                </c:pt>
                <c:pt idx="822">
                  <c:v>67.421250000000001</c:v>
                </c:pt>
                <c:pt idx="823">
                  <c:v>67.503249999999994</c:v>
                </c:pt>
                <c:pt idx="824">
                  <c:v>67.585333333333338</c:v>
                </c:pt>
                <c:pt idx="825">
                  <c:v>67.667333333333332</c:v>
                </c:pt>
                <c:pt idx="826">
                  <c:v>67.749333333333325</c:v>
                </c:pt>
                <c:pt idx="827">
                  <c:v>67.831333333333333</c:v>
                </c:pt>
                <c:pt idx="828">
                  <c:v>67.913416666666663</c:v>
                </c:pt>
                <c:pt idx="829">
                  <c:v>67.995416666666671</c:v>
                </c:pt>
                <c:pt idx="830">
                  <c:v>68.077416666666664</c:v>
                </c:pt>
                <c:pt idx="831">
                  <c:v>68.159416666666672</c:v>
                </c:pt>
                <c:pt idx="832">
                  <c:v>68.241500000000002</c:v>
                </c:pt>
                <c:pt idx="833">
                  <c:v>68.323499999999996</c:v>
                </c:pt>
                <c:pt idx="834">
                  <c:v>68.405500000000004</c:v>
                </c:pt>
                <c:pt idx="835">
                  <c:v>68.487499999999997</c:v>
                </c:pt>
                <c:pt idx="836">
                  <c:v>68.569583333333341</c:v>
                </c:pt>
                <c:pt idx="837">
                  <c:v>68.651583333333335</c:v>
                </c:pt>
                <c:pt idx="838">
                  <c:v>68.733583333333328</c:v>
                </c:pt>
                <c:pt idx="839">
                  <c:v>68.815583333333336</c:v>
                </c:pt>
                <c:pt idx="840">
                  <c:v>68.897666666666666</c:v>
                </c:pt>
                <c:pt idx="841">
                  <c:v>68.97966666666666</c:v>
                </c:pt>
                <c:pt idx="842">
                  <c:v>69.061666666666667</c:v>
                </c:pt>
                <c:pt idx="843">
                  <c:v>69.143666666666675</c:v>
                </c:pt>
                <c:pt idx="844">
                  <c:v>69.225749999999991</c:v>
                </c:pt>
                <c:pt idx="845">
                  <c:v>69.307749999999999</c:v>
                </c:pt>
                <c:pt idx="846">
                  <c:v>69.389750000000006</c:v>
                </c:pt>
                <c:pt idx="847">
                  <c:v>69.47175</c:v>
                </c:pt>
                <c:pt idx="848">
                  <c:v>69.55383333333333</c:v>
                </c:pt>
                <c:pt idx="849">
                  <c:v>69.635833333333338</c:v>
                </c:pt>
                <c:pt idx="850">
                  <c:v>69.717833333333331</c:v>
                </c:pt>
                <c:pt idx="851">
                  <c:v>69.799833333333325</c:v>
                </c:pt>
                <c:pt idx="852">
                  <c:v>69.881916666666669</c:v>
                </c:pt>
                <c:pt idx="853">
                  <c:v>69.963916666666663</c:v>
                </c:pt>
                <c:pt idx="854">
                  <c:v>70.04591666666667</c:v>
                </c:pt>
                <c:pt idx="855">
                  <c:v>70.127916666666664</c:v>
                </c:pt>
                <c:pt idx="856">
                  <c:v>70.209999999999994</c:v>
                </c:pt>
                <c:pt idx="857">
                  <c:v>70.292000000000002</c:v>
                </c:pt>
                <c:pt idx="858">
                  <c:v>70.374000000000009</c:v>
                </c:pt>
                <c:pt idx="859">
                  <c:v>70.456000000000003</c:v>
                </c:pt>
                <c:pt idx="860">
                  <c:v>70.538083333333333</c:v>
                </c:pt>
                <c:pt idx="861">
                  <c:v>70.620083333333341</c:v>
                </c:pt>
                <c:pt idx="862">
                  <c:v>70.702083333333334</c:v>
                </c:pt>
                <c:pt idx="863">
                  <c:v>70.784083333333328</c:v>
                </c:pt>
                <c:pt idx="864">
                  <c:v>70.866166666666672</c:v>
                </c:pt>
                <c:pt idx="865">
                  <c:v>70.948166666666665</c:v>
                </c:pt>
                <c:pt idx="866">
                  <c:v>71.030166666666659</c:v>
                </c:pt>
                <c:pt idx="867">
                  <c:v>71.112166666666667</c:v>
                </c:pt>
                <c:pt idx="868">
                  <c:v>71.194249999999997</c:v>
                </c:pt>
                <c:pt idx="869">
                  <c:v>71.276250000000005</c:v>
                </c:pt>
                <c:pt idx="870">
                  <c:v>71.358249999999998</c:v>
                </c:pt>
                <c:pt idx="871">
                  <c:v>71.440250000000006</c:v>
                </c:pt>
                <c:pt idx="872">
                  <c:v>71.522333333333336</c:v>
                </c:pt>
                <c:pt idx="873">
                  <c:v>71.604333333333329</c:v>
                </c:pt>
                <c:pt idx="874">
                  <c:v>71.686333333333337</c:v>
                </c:pt>
                <c:pt idx="875">
                  <c:v>71.768333333333331</c:v>
                </c:pt>
                <c:pt idx="876">
                  <c:v>71.850416666666675</c:v>
                </c:pt>
                <c:pt idx="877">
                  <c:v>71.932416666666668</c:v>
                </c:pt>
                <c:pt idx="878">
                  <c:v>72.014416666666662</c:v>
                </c:pt>
                <c:pt idx="879">
                  <c:v>72.09641666666667</c:v>
                </c:pt>
                <c:pt idx="880">
                  <c:v>72.1785</c:v>
                </c:pt>
                <c:pt idx="881">
                  <c:v>72.260499999999993</c:v>
                </c:pt>
                <c:pt idx="882">
                  <c:v>72.342500000000001</c:v>
                </c:pt>
                <c:pt idx="883">
                  <c:v>72.424500000000009</c:v>
                </c:pt>
                <c:pt idx="884">
                  <c:v>72.506583333333325</c:v>
                </c:pt>
                <c:pt idx="885">
                  <c:v>72.588583333333332</c:v>
                </c:pt>
                <c:pt idx="886">
                  <c:v>72.67058333333334</c:v>
                </c:pt>
                <c:pt idx="887">
                  <c:v>72.75266666666667</c:v>
                </c:pt>
                <c:pt idx="888">
                  <c:v>72.834666666666664</c:v>
                </c:pt>
                <c:pt idx="889">
                  <c:v>72.916666666666671</c:v>
                </c:pt>
                <c:pt idx="890">
                  <c:v>72.998666666666665</c:v>
                </c:pt>
                <c:pt idx="891">
                  <c:v>73.080750000000009</c:v>
                </c:pt>
                <c:pt idx="892">
                  <c:v>73.162750000000003</c:v>
                </c:pt>
                <c:pt idx="893">
                  <c:v>73.244749999999996</c:v>
                </c:pt>
                <c:pt idx="894">
                  <c:v>73.326750000000004</c:v>
                </c:pt>
                <c:pt idx="895">
                  <c:v>73.408833333333334</c:v>
                </c:pt>
                <c:pt idx="896">
                  <c:v>73.490833333333327</c:v>
                </c:pt>
                <c:pt idx="897">
                  <c:v>73.572833333333335</c:v>
                </c:pt>
                <c:pt idx="898">
                  <c:v>73.654833333333329</c:v>
                </c:pt>
                <c:pt idx="899">
                  <c:v>73.736916666666659</c:v>
                </c:pt>
                <c:pt idx="900">
                  <c:v>73.818916666666667</c:v>
                </c:pt>
                <c:pt idx="901">
                  <c:v>73.900916666666674</c:v>
                </c:pt>
                <c:pt idx="902">
                  <c:v>73.982916666666668</c:v>
                </c:pt>
                <c:pt idx="903">
                  <c:v>74.064999999999998</c:v>
                </c:pt>
                <c:pt idx="904">
                  <c:v>74.147000000000006</c:v>
                </c:pt>
                <c:pt idx="905">
                  <c:v>74.228999999999999</c:v>
                </c:pt>
                <c:pt idx="906">
                  <c:v>74.310999999999993</c:v>
                </c:pt>
                <c:pt idx="907">
                  <c:v>74.393083333333337</c:v>
                </c:pt>
                <c:pt idx="908">
                  <c:v>74.47508333333333</c:v>
                </c:pt>
                <c:pt idx="909">
                  <c:v>74.557083333333324</c:v>
                </c:pt>
                <c:pt idx="910">
                  <c:v>74.639083333333332</c:v>
                </c:pt>
                <c:pt idx="911">
                  <c:v>74.721166666666662</c:v>
                </c:pt>
                <c:pt idx="912">
                  <c:v>74.803166666666669</c:v>
                </c:pt>
                <c:pt idx="913">
                  <c:v>74.885166666666663</c:v>
                </c:pt>
                <c:pt idx="914">
                  <c:v>74.967166666666671</c:v>
                </c:pt>
                <c:pt idx="915">
                  <c:v>75.049250000000001</c:v>
                </c:pt>
                <c:pt idx="916">
                  <c:v>75.131250000000009</c:v>
                </c:pt>
                <c:pt idx="917">
                  <c:v>75.213250000000002</c:v>
                </c:pt>
                <c:pt idx="918">
                  <c:v>75.295249999999996</c:v>
                </c:pt>
                <c:pt idx="919">
                  <c:v>75.37733333333334</c:v>
                </c:pt>
                <c:pt idx="920">
                  <c:v>75.459333333333333</c:v>
                </c:pt>
                <c:pt idx="921">
                  <c:v>75.541333333333327</c:v>
                </c:pt>
                <c:pt idx="922">
                  <c:v>75.623333333333335</c:v>
                </c:pt>
                <c:pt idx="923">
                  <c:v>75.705416666666665</c:v>
                </c:pt>
                <c:pt idx="924">
                  <c:v>75.787416666666658</c:v>
                </c:pt>
                <c:pt idx="925">
                  <c:v>75.869416666666666</c:v>
                </c:pt>
                <c:pt idx="926">
                  <c:v>75.951416666666674</c:v>
                </c:pt>
                <c:pt idx="927">
                  <c:v>76.033500000000004</c:v>
                </c:pt>
                <c:pt idx="928">
                  <c:v>76.115499999999997</c:v>
                </c:pt>
                <c:pt idx="929">
                  <c:v>76.197500000000005</c:v>
                </c:pt>
                <c:pt idx="930">
                  <c:v>76.279499999999999</c:v>
                </c:pt>
                <c:pt idx="931">
                  <c:v>76.361583333333343</c:v>
                </c:pt>
                <c:pt idx="932">
                  <c:v>76.443583333333336</c:v>
                </c:pt>
                <c:pt idx="933">
                  <c:v>76.52558333333333</c:v>
                </c:pt>
                <c:pt idx="934">
                  <c:v>76.607583333333338</c:v>
                </c:pt>
                <c:pt idx="935">
                  <c:v>76.689666666666668</c:v>
                </c:pt>
                <c:pt idx="936">
                  <c:v>76.771666666666661</c:v>
                </c:pt>
                <c:pt idx="937">
                  <c:v>76.853666666666669</c:v>
                </c:pt>
                <c:pt idx="938">
                  <c:v>76.935666666666663</c:v>
                </c:pt>
                <c:pt idx="939">
                  <c:v>77.017749999999992</c:v>
                </c:pt>
                <c:pt idx="940">
                  <c:v>77.09975</c:v>
                </c:pt>
                <c:pt idx="941">
                  <c:v>77.181750000000008</c:v>
                </c:pt>
                <c:pt idx="942">
                  <c:v>77.263750000000002</c:v>
                </c:pt>
                <c:pt idx="943">
                  <c:v>77.345833333333331</c:v>
                </c:pt>
                <c:pt idx="944">
                  <c:v>77.427833333333339</c:v>
                </c:pt>
                <c:pt idx="945">
                  <c:v>77.509833333333333</c:v>
                </c:pt>
                <c:pt idx="946">
                  <c:v>77.591833333333327</c:v>
                </c:pt>
                <c:pt idx="947">
                  <c:v>77.67391666666667</c:v>
                </c:pt>
                <c:pt idx="948">
                  <c:v>77.755916666666664</c:v>
                </c:pt>
                <c:pt idx="949">
                  <c:v>77.837916666666658</c:v>
                </c:pt>
                <c:pt idx="950">
                  <c:v>77.919916666666666</c:v>
                </c:pt>
                <c:pt idx="951">
                  <c:v>78.001999999999995</c:v>
                </c:pt>
                <c:pt idx="952">
                  <c:v>78.084000000000003</c:v>
                </c:pt>
                <c:pt idx="953">
                  <c:v>78.165999999999997</c:v>
                </c:pt>
                <c:pt idx="954">
                  <c:v>78.248000000000005</c:v>
                </c:pt>
                <c:pt idx="955">
                  <c:v>78.330083333333334</c:v>
                </c:pt>
                <c:pt idx="956">
                  <c:v>78.412083333333342</c:v>
                </c:pt>
                <c:pt idx="957">
                  <c:v>78.494083333333336</c:v>
                </c:pt>
                <c:pt idx="958">
                  <c:v>78.57608333333333</c:v>
                </c:pt>
                <c:pt idx="959">
                  <c:v>78.658166666666673</c:v>
                </c:pt>
                <c:pt idx="960">
                  <c:v>78.740166666666667</c:v>
                </c:pt>
                <c:pt idx="961">
                  <c:v>78.822166666666661</c:v>
                </c:pt>
                <c:pt idx="962">
                  <c:v>78.904166666666669</c:v>
                </c:pt>
                <c:pt idx="963">
                  <c:v>78.986249999999998</c:v>
                </c:pt>
                <c:pt idx="964">
                  <c:v>79.068249999999992</c:v>
                </c:pt>
                <c:pt idx="965">
                  <c:v>79.15025</c:v>
                </c:pt>
                <c:pt idx="966">
                  <c:v>79.232250000000008</c:v>
                </c:pt>
                <c:pt idx="967">
                  <c:v>79.314333333333337</c:v>
                </c:pt>
                <c:pt idx="968">
                  <c:v>79.396333333333331</c:v>
                </c:pt>
                <c:pt idx="969">
                  <c:v>79.478333333333339</c:v>
                </c:pt>
                <c:pt idx="970">
                  <c:v>79.560333333333332</c:v>
                </c:pt>
                <c:pt idx="971">
                  <c:v>79.642416666666662</c:v>
                </c:pt>
                <c:pt idx="972">
                  <c:v>79.72441666666667</c:v>
                </c:pt>
                <c:pt idx="973">
                  <c:v>79.806416666666664</c:v>
                </c:pt>
                <c:pt idx="974">
                  <c:v>79.888416666666657</c:v>
                </c:pt>
                <c:pt idx="975">
                  <c:v>79.970500000000001</c:v>
                </c:pt>
                <c:pt idx="976">
                  <c:v>80.052499999999995</c:v>
                </c:pt>
                <c:pt idx="977">
                  <c:v>80.134500000000003</c:v>
                </c:pt>
                <c:pt idx="978">
                  <c:v>80.216499999999996</c:v>
                </c:pt>
                <c:pt idx="979">
                  <c:v>80.298583333333326</c:v>
                </c:pt>
                <c:pt idx="980">
                  <c:v>80.380583333333334</c:v>
                </c:pt>
                <c:pt idx="981">
                  <c:v>80.462583333333342</c:v>
                </c:pt>
                <c:pt idx="982">
                  <c:v>80.544583333333335</c:v>
                </c:pt>
                <c:pt idx="983">
                  <c:v>80.626666666666665</c:v>
                </c:pt>
                <c:pt idx="984">
                  <c:v>80.708666666666673</c:v>
                </c:pt>
                <c:pt idx="985">
                  <c:v>80.790666666666667</c:v>
                </c:pt>
                <c:pt idx="986">
                  <c:v>80.87266666666666</c:v>
                </c:pt>
                <c:pt idx="987">
                  <c:v>80.954750000000004</c:v>
                </c:pt>
                <c:pt idx="988">
                  <c:v>81.036749999999998</c:v>
                </c:pt>
                <c:pt idx="989">
                  <c:v>81.118749999999991</c:v>
                </c:pt>
                <c:pt idx="990">
                  <c:v>81.200749999999999</c:v>
                </c:pt>
                <c:pt idx="991">
                  <c:v>81.282833333333329</c:v>
                </c:pt>
                <c:pt idx="992">
                  <c:v>81.364833333333337</c:v>
                </c:pt>
                <c:pt idx="993">
                  <c:v>81.446833333333331</c:v>
                </c:pt>
                <c:pt idx="994">
                  <c:v>81.528833333333338</c:v>
                </c:pt>
                <c:pt idx="995">
                  <c:v>81.610916666666668</c:v>
                </c:pt>
                <c:pt idx="996">
                  <c:v>81.692916666666676</c:v>
                </c:pt>
                <c:pt idx="997">
                  <c:v>81.77491666666667</c:v>
                </c:pt>
                <c:pt idx="998">
                  <c:v>81.856916666666663</c:v>
                </c:pt>
                <c:pt idx="999">
                  <c:v>81.939000000000007</c:v>
                </c:pt>
                <c:pt idx="1000">
                  <c:v>82.021000000000001</c:v>
                </c:pt>
                <c:pt idx="1001">
                  <c:v>82.102999999999994</c:v>
                </c:pt>
                <c:pt idx="1002">
                  <c:v>82.185000000000002</c:v>
                </c:pt>
                <c:pt idx="1003">
                  <c:v>82.267083333333332</c:v>
                </c:pt>
                <c:pt idx="1004">
                  <c:v>82.349083333333326</c:v>
                </c:pt>
                <c:pt idx="1005">
                  <c:v>82.431083333333333</c:v>
                </c:pt>
                <c:pt idx="1006">
                  <c:v>82.513083333333341</c:v>
                </c:pt>
                <c:pt idx="1007">
                  <c:v>82.595166666666671</c:v>
                </c:pt>
                <c:pt idx="1008">
                  <c:v>82.677166666666665</c:v>
                </c:pt>
                <c:pt idx="1009">
                  <c:v>82.759166666666673</c:v>
                </c:pt>
                <c:pt idx="1010">
                  <c:v>82.841166666666666</c:v>
                </c:pt>
                <c:pt idx="1011">
                  <c:v>82.923249999999996</c:v>
                </c:pt>
                <c:pt idx="1012">
                  <c:v>83.005250000000004</c:v>
                </c:pt>
                <c:pt idx="1013">
                  <c:v>83.087249999999997</c:v>
                </c:pt>
                <c:pt idx="1014">
                  <c:v>83.169333333333341</c:v>
                </c:pt>
                <c:pt idx="1015">
                  <c:v>83.251333333333335</c:v>
                </c:pt>
                <c:pt idx="1016">
                  <c:v>83.333333333333329</c:v>
                </c:pt>
                <c:pt idx="1017">
                  <c:v>83.415000000000006</c:v>
                </c:pt>
                <c:pt idx="1018">
                  <c:v>83.497500000000002</c:v>
                </c:pt>
                <c:pt idx="1019">
                  <c:v>83.579166666666666</c:v>
                </c:pt>
                <c:pt idx="1020">
                  <c:v>83.661666666666676</c:v>
                </c:pt>
                <c:pt idx="1021">
                  <c:v>83.743333333333325</c:v>
                </c:pt>
                <c:pt idx="1022">
                  <c:v>83.825833333333335</c:v>
                </c:pt>
                <c:pt idx="1023">
                  <c:v>83.907499999999999</c:v>
                </c:pt>
                <c:pt idx="1024">
                  <c:v>83.989166666666662</c:v>
                </c:pt>
                <c:pt idx="1025">
                  <c:v>84.071666666666673</c:v>
                </c:pt>
                <c:pt idx="1026">
                  <c:v>84.153333333333336</c:v>
                </c:pt>
                <c:pt idx="1027">
                  <c:v>84.235833333333332</c:v>
                </c:pt>
                <c:pt idx="1028">
                  <c:v>84.317499999999995</c:v>
                </c:pt>
                <c:pt idx="1029">
                  <c:v>84.399999999999991</c:v>
                </c:pt>
                <c:pt idx="1030">
                  <c:v>84.481666666666669</c:v>
                </c:pt>
                <c:pt idx="1031">
                  <c:v>84.563333333333333</c:v>
                </c:pt>
                <c:pt idx="1032">
                  <c:v>84.645833333333329</c:v>
                </c:pt>
                <c:pt idx="1033">
                  <c:v>84.727500000000006</c:v>
                </c:pt>
                <c:pt idx="1034">
                  <c:v>84.81</c:v>
                </c:pt>
                <c:pt idx="1035">
                  <c:v>84.891666666666666</c:v>
                </c:pt>
                <c:pt idx="1036">
                  <c:v>84.974166666666676</c:v>
                </c:pt>
                <c:pt idx="1037">
                  <c:v>85.055833333333325</c:v>
                </c:pt>
                <c:pt idx="1038">
                  <c:v>85.137500000000003</c:v>
                </c:pt>
                <c:pt idx="1039">
                  <c:v>85.22</c:v>
                </c:pt>
                <c:pt idx="1040">
                  <c:v>85.301666666666662</c:v>
                </c:pt>
                <c:pt idx="1041">
                  <c:v>85.384166666666658</c:v>
                </c:pt>
                <c:pt idx="1042">
                  <c:v>85.465833333333322</c:v>
                </c:pt>
                <c:pt idx="1043">
                  <c:v>85.547499999999999</c:v>
                </c:pt>
                <c:pt idx="1044">
                  <c:v>85.63</c:v>
                </c:pt>
                <c:pt idx="1045">
                  <c:v>85.711666666666659</c:v>
                </c:pt>
                <c:pt idx="1046">
                  <c:v>85.794166666666669</c:v>
                </c:pt>
                <c:pt idx="1047">
                  <c:v>85.875833333333333</c:v>
                </c:pt>
                <c:pt idx="1048">
                  <c:v>85.958333333333329</c:v>
                </c:pt>
                <c:pt idx="1049">
                  <c:v>86.04</c:v>
                </c:pt>
                <c:pt idx="1050">
                  <c:v>86.12166666666667</c:v>
                </c:pt>
                <c:pt idx="1051">
                  <c:v>86.204166666666666</c:v>
                </c:pt>
                <c:pt idx="1052">
                  <c:v>86.285833333333343</c:v>
                </c:pt>
                <c:pt idx="1053">
                  <c:v>86.368333333333339</c:v>
                </c:pt>
                <c:pt idx="1054">
                  <c:v>86.45</c:v>
                </c:pt>
                <c:pt idx="1055">
                  <c:v>86.532500000000013</c:v>
                </c:pt>
                <c:pt idx="1056">
                  <c:v>86.614166666666662</c:v>
                </c:pt>
                <c:pt idx="1057">
                  <c:v>86.695833333333326</c:v>
                </c:pt>
                <c:pt idx="1058">
                  <c:v>86.778333333333322</c:v>
                </c:pt>
                <c:pt idx="1059">
                  <c:v>86.86</c:v>
                </c:pt>
                <c:pt idx="1060">
                  <c:v>86.942499999999995</c:v>
                </c:pt>
                <c:pt idx="1061">
                  <c:v>87.024166666666659</c:v>
                </c:pt>
                <c:pt idx="1062">
                  <c:v>87.106666666666669</c:v>
                </c:pt>
                <c:pt idx="1063">
                  <c:v>87.188333333333333</c:v>
                </c:pt>
                <c:pt idx="1064">
                  <c:v>87.27</c:v>
                </c:pt>
                <c:pt idx="1065">
                  <c:v>87.352500000000006</c:v>
                </c:pt>
                <c:pt idx="1066">
                  <c:v>87.43416666666667</c:v>
                </c:pt>
                <c:pt idx="1067">
                  <c:v>87.516666666666666</c:v>
                </c:pt>
                <c:pt idx="1068">
                  <c:v>87.598333333333343</c:v>
                </c:pt>
                <c:pt idx="1069">
                  <c:v>87.680833333333339</c:v>
                </c:pt>
                <c:pt idx="1070">
                  <c:v>87.762500000000003</c:v>
                </c:pt>
                <c:pt idx="1071">
                  <c:v>87.84416666666668</c:v>
                </c:pt>
                <c:pt idx="1072">
                  <c:v>87.926666666666662</c:v>
                </c:pt>
                <c:pt idx="1073">
                  <c:v>88.008333333333326</c:v>
                </c:pt>
                <c:pt idx="1074">
                  <c:v>88.090833333333322</c:v>
                </c:pt>
                <c:pt idx="1075">
                  <c:v>88.172499999999999</c:v>
                </c:pt>
                <c:pt idx="1076">
                  <c:v>88.254999999999995</c:v>
                </c:pt>
                <c:pt idx="1077">
                  <c:v>88.336666666666659</c:v>
                </c:pt>
                <c:pt idx="1078">
                  <c:v>88.418333333333337</c:v>
                </c:pt>
                <c:pt idx="1079">
                  <c:v>88.500833333333333</c:v>
                </c:pt>
                <c:pt idx="1080">
                  <c:v>88.582499999999996</c:v>
                </c:pt>
                <c:pt idx="1081">
                  <c:v>88.665000000000006</c:v>
                </c:pt>
                <c:pt idx="1082">
                  <c:v>88.74666666666667</c:v>
                </c:pt>
                <c:pt idx="1083">
                  <c:v>88.828333333333333</c:v>
                </c:pt>
                <c:pt idx="1084">
                  <c:v>88.910833333333343</c:v>
                </c:pt>
                <c:pt idx="1085">
                  <c:v>88.992500000000007</c:v>
                </c:pt>
                <c:pt idx="1086">
                  <c:v>89.075000000000003</c:v>
                </c:pt>
                <c:pt idx="1087">
                  <c:v>89.15666666666668</c:v>
                </c:pt>
                <c:pt idx="1088">
                  <c:v>89.239166666666662</c:v>
                </c:pt>
                <c:pt idx="1089">
                  <c:v>89.320833333333326</c:v>
                </c:pt>
                <c:pt idx="1090">
                  <c:v>89.402499999999989</c:v>
                </c:pt>
                <c:pt idx="1091">
                  <c:v>89.484999999999999</c:v>
                </c:pt>
                <c:pt idx="1092">
                  <c:v>89.566666666666663</c:v>
                </c:pt>
                <c:pt idx="1093">
                  <c:v>89.649166666666659</c:v>
                </c:pt>
                <c:pt idx="1094">
                  <c:v>89.730833333333337</c:v>
                </c:pt>
                <c:pt idx="1095">
                  <c:v>89.813333333333333</c:v>
                </c:pt>
                <c:pt idx="1096">
                  <c:v>89.894999999999996</c:v>
                </c:pt>
                <c:pt idx="1097">
                  <c:v>89.976666666666674</c:v>
                </c:pt>
                <c:pt idx="1098">
                  <c:v>90.05916666666667</c:v>
                </c:pt>
                <c:pt idx="1099">
                  <c:v>90.140833333333333</c:v>
                </c:pt>
                <c:pt idx="1100">
                  <c:v>90.223333333333343</c:v>
                </c:pt>
                <c:pt idx="1101">
                  <c:v>90.305000000000007</c:v>
                </c:pt>
                <c:pt idx="1102">
                  <c:v>90.387500000000003</c:v>
                </c:pt>
                <c:pt idx="1103">
                  <c:v>90.46916666666668</c:v>
                </c:pt>
                <c:pt idx="1104">
                  <c:v>90.55083333333333</c:v>
                </c:pt>
                <c:pt idx="1105">
                  <c:v>90.633333333333326</c:v>
                </c:pt>
                <c:pt idx="1106">
                  <c:v>90.714999999999989</c:v>
                </c:pt>
                <c:pt idx="1107">
                  <c:v>90.797499999999999</c:v>
                </c:pt>
                <c:pt idx="1108">
                  <c:v>90.879166666666663</c:v>
                </c:pt>
                <c:pt idx="1109">
                  <c:v>90.961666666666659</c:v>
                </c:pt>
                <c:pt idx="1110">
                  <c:v>91.043333333333337</c:v>
                </c:pt>
                <c:pt idx="1111">
                  <c:v>91.125</c:v>
                </c:pt>
                <c:pt idx="1112">
                  <c:v>91.207499999999996</c:v>
                </c:pt>
                <c:pt idx="1113">
                  <c:v>91.289166666666674</c:v>
                </c:pt>
                <c:pt idx="1114">
                  <c:v>91.37166666666667</c:v>
                </c:pt>
                <c:pt idx="1115">
                  <c:v>91.453333333333333</c:v>
                </c:pt>
                <c:pt idx="1116">
                  <c:v>91.535833333333343</c:v>
                </c:pt>
                <c:pt idx="1117">
                  <c:v>91.617500000000007</c:v>
                </c:pt>
                <c:pt idx="1118">
                  <c:v>91.69916666666667</c:v>
                </c:pt>
                <c:pt idx="1119">
                  <c:v>91.78166666666668</c:v>
                </c:pt>
                <c:pt idx="1120">
                  <c:v>91.86333333333333</c:v>
                </c:pt>
                <c:pt idx="1121">
                  <c:v>91.945833333333326</c:v>
                </c:pt>
                <c:pt idx="1122">
                  <c:v>92.027499999999989</c:v>
                </c:pt>
                <c:pt idx="1123">
                  <c:v>92.109166666666667</c:v>
                </c:pt>
                <c:pt idx="1124">
                  <c:v>92.191666666666663</c:v>
                </c:pt>
                <c:pt idx="1125">
                  <c:v>92.273333333333326</c:v>
                </c:pt>
                <c:pt idx="1126">
                  <c:v>92.355833333333337</c:v>
                </c:pt>
                <c:pt idx="1127">
                  <c:v>92.4375</c:v>
                </c:pt>
                <c:pt idx="1128">
                  <c:v>92.52</c:v>
                </c:pt>
                <c:pt idx="1129">
                  <c:v>92.601666666666674</c:v>
                </c:pt>
                <c:pt idx="1130">
                  <c:v>92.683333333333337</c:v>
                </c:pt>
                <c:pt idx="1131">
                  <c:v>92.765833333333333</c:v>
                </c:pt>
                <c:pt idx="1132">
                  <c:v>92.847500000000011</c:v>
                </c:pt>
                <c:pt idx="1133">
                  <c:v>92.93</c:v>
                </c:pt>
                <c:pt idx="1134">
                  <c:v>93.01166666666667</c:v>
                </c:pt>
                <c:pt idx="1135">
                  <c:v>93.09416666666668</c:v>
                </c:pt>
                <c:pt idx="1136">
                  <c:v>93.17583333333333</c:v>
                </c:pt>
                <c:pt idx="1137">
                  <c:v>93.257499999999993</c:v>
                </c:pt>
                <c:pt idx="1138">
                  <c:v>93.339999999999989</c:v>
                </c:pt>
                <c:pt idx="1139">
                  <c:v>93.421666666666667</c:v>
                </c:pt>
                <c:pt idx="1140">
                  <c:v>93.504166666666663</c:v>
                </c:pt>
                <c:pt idx="1141">
                  <c:v>93.585833333333326</c:v>
                </c:pt>
                <c:pt idx="1142">
                  <c:v>93.668333333333337</c:v>
                </c:pt>
                <c:pt idx="1143">
                  <c:v>93.75</c:v>
                </c:pt>
                <c:pt idx="1144">
                  <c:v>93.831666666666663</c:v>
                </c:pt>
                <c:pt idx="1145">
                  <c:v>93.914166666666674</c:v>
                </c:pt>
                <c:pt idx="1146">
                  <c:v>93.995833333333337</c:v>
                </c:pt>
                <c:pt idx="1147">
                  <c:v>94.078333333333333</c:v>
                </c:pt>
                <c:pt idx="1148">
                  <c:v>94.160000000000011</c:v>
                </c:pt>
                <c:pt idx="1149">
                  <c:v>94.242500000000007</c:v>
                </c:pt>
                <c:pt idx="1150">
                  <c:v>94.32416666666667</c:v>
                </c:pt>
                <c:pt idx="1151">
                  <c:v>94.40583333333332</c:v>
                </c:pt>
                <c:pt idx="1152">
                  <c:v>94.48833333333333</c:v>
                </c:pt>
                <c:pt idx="1153">
                  <c:v>94.57</c:v>
                </c:pt>
                <c:pt idx="1154">
                  <c:v>94.652499999999989</c:v>
                </c:pt>
                <c:pt idx="1155">
                  <c:v>94.734166666666667</c:v>
                </c:pt>
                <c:pt idx="1156">
                  <c:v>94.816666666666663</c:v>
                </c:pt>
                <c:pt idx="1157">
                  <c:v>94.898333333333326</c:v>
                </c:pt>
                <c:pt idx="1158">
                  <c:v>94.98</c:v>
                </c:pt>
                <c:pt idx="1159">
                  <c:v>95.0625</c:v>
                </c:pt>
                <c:pt idx="1160">
                  <c:v>95.144166666666663</c:v>
                </c:pt>
                <c:pt idx="1161">
                  <c:v>95.226666666666674</c:v>
                </c:pt>
                <c:pt idx="1162">
                  <c:v>95.308333333333337</c:v>
                </c:pt>
                <c:pt idx="1163">
                  <c:v>95.390833333333333</c:v>
                </c:pt>
                <c:pt idx="1164">
                  <c:v>95.472500000000011</c:v>
                </c:pt>
                <c:pt idx="1165">
                  <c:v>95.554166666666674</c:v>
                </c:pt>
                <c:pt idx="1166">
                  <c:v>95.63666666666667</c:v>
                </c:pt>
                <c:pt idx="1167">
                  <c:v>95.71833333333332</c:v>
                </c:pt>
                <c:pt idx="1168">
                  <c:v>95.80083333333333</c:v>
                </c:pt>
                <c:pt idx="1169">
                  <c:v>95.882499999999993</c:v>
                </c:pt>
                <c:pt idx="1170">
                  <c:v>95.964166666666657</c:v>
                </c:pt>
                <c:pt idx="1171">
                  <c:v>96.046666666666667</c:v>
                </c:pt>
                <c:pt idx="1172">
                  <c:v>96.12833333333333</c:v>
                </c:pt>
                <c:pt idx="1173">
                  <c:v>96.210833333333326</c:v>
                </c:pt>
                <c:pt idx="1174">
                  <c:v>96.292500000000004</c:v>
                </c:pt>
                <c:pt idx="1175">
                  <c:v>96.375</c:v>
                </c:pt>
                <c:pt idx="1176">
                  <c:v>96.456666666666663</c:v>
                </c:pt>
                <c:pt idx="1177">
                  <c:v>96.538333333333341</c:v>
                </c:pt>
                <c:pt idx="1178">
                  <c:v>96.620833333333337</c:v>
                </c:pt>
                <c:pt idx="1179">
                  <c:v>96.702500000000001</c:v>
                </c:pt>
                <c:pt idx="1180">
                  <c:v>96.785000000000011</c:v>
                </c:pt>
                <c:pt idx="1181">
                  <c:v>96.866666666666674</c:v>
                </c:pt>
                <c:pt idx="1182">
                  <c:v>96.94916666666667</c:v>
                </c:pt>
                <c:pt idx="1183">
                  <c:v>97.03083333333332</c:v>
                </c:pt>
                <c:pt idx="1184">
                  <c:v>97.112499999999997</c:v>
                </c:pt>
                <c:pt idx="1185">
                  <c:v>97.194999999999993</c:v>
                </c:pt>
                <c:pt idx="1186">
                  <c:v>97.276666666666657</c:v>
                </c:pt>
                <c:pt idx="1187">
                  <c:v>97.359166666666667</c:v>
                </c:pt>
                <c:pt idx="1188">
                  <c:v>97.44083333333333</c:v>
                </c:pt>
                <c:pt idx="1189">
                  <c:v>97.523333333333326</c:v>
                </c:pt>
                <c:pt idx="1190">
                  <c:v>97.605000000000004</c:v>
                </c:pt>
                <c:pt idx="1191">
                  <c:v>97.686666666666667</c:v>
                </c:pt>
                <c:pt idx="1192">
                  <c:v>97.769166666666663</c:v>
                </c:pt>
                <c:pt idx="1193">
                  <c:v>97.850833333333341</c:v>
                </c:pt>
                <c:pt idx="1194">
                  <c:v>97.933333333333337</c:v>
                </c:pt>
                <c:pt idx="1195">
                  <c:v>98.015000000000001</c:v>
                </c:pt>
                <c:pt idx="1196">
                  <c:v>98.097500000000011</c:v>
                </c:pt>
                <c:pt idx="1197">
                  <c:v>98.179166666666674</c:v>
                </c:pt>
                <c:pt idx="1198">
                  <c:v>98.260833333333338</c:v>
                </c:pt>
                <c:pt idx="1199">
                  <c:v>98.34333333333332</c:v>
                </c:pt>
                <c:pt idx="1200">
                  <c:v>98.424999999999997</c:v>
                </c:pt>
                <c:pt idx="1201">
                  <c:v>98.507499999999993</c:v>
                </c:pt>
                <c:pt idx="1202">
                  <c:v>98.589166666666657</c:v>
                </c:pt>
                <c:pt idx="1203">
                  <c:v>98.671666666666667</c:v>
                </c:pt>
                <c:pt idx="1204">
                  <c:v>98.75333333333333</c:v>
                </c:pt>
                <c:pt idx="1205">
                  <c:v>98.834999999999994</c:v>
                </c:pt>
                <c:pt idx="1206">
                  <c:v>98.917500000000004</c:v>
                </c:pt>
                <c:pt idx="1207">
                  <c:v>98.999166666666667</c:v>
                </c:pt>
                <c:pt idx="1208">
                  <c:v>99.081666666666663</c:v>
                </c:pt>
                <c:pt idx="1209">
                  <c:v>99.163333333333341</c:v>
                </c:pt>
                <c:pt idx="1210">
                  <c:v>99.245000000000005</c:v>
                </c:pt>
                <c:pt idx="1211">
                  <c:v>99.327500000000001</c:v>
                </c:pt>
                <c:pt idx="1212">
                  <c:v>99.409166666666678</c:v>
                </c:pt>
                <c:pt idx="1213">
                  <c:v>99.491666666666674</c:v>
                </c:pt>
                <c:pt idx="1214">
                  <c:v>99.573333333333338</c:v>
                </c:pt>
                <c:pt idx="1215">
                  <c:v>99.65583333333332</c:v>
                </c:pt>
                <c:pt idx="1216">
                  <c:v>99.737499999999997</c:v>
                </c:pt>
                <c:pt idx="1217">
                  <c:v>99.819166666666661</c:v>
                </c:pt>
                <c:pt idx="1218">
                  <c:v>99.901666666666657</c:v>
                </c:pt>
                <c:pt idx="1219">
                  <c:v>99.983333333333334</c:v>
                </c:pt>
                <c:pt idx="1220">
                  <c:v>100.06583333333333</c:v>
                </c:pt>
                <c:pt idx="1221">
                  <c:v>100.14749999999999</c:v>
                </c:pt>
                <c:pt idx="1222">
                  <c:v>100.23</c:v>
                </c:pt>
                <c:pt idx="1223">
                  <c:v>100.31166666666667</c:v>
                </c:pt>
                <c:pt idx="1224">
                  <c:v>100.39333333333333</c:v>
                </c:pt>
                <c:pt idx="1225">
                  <c:v>100.47583333333334</c:v>
                </c:pt>
                <c:pt idx="1226">
                  <c:v>100.5575</c:v>
                </c:pt>
                <c:pt idx="1227">
                  <c:v>100.64</c:v>
                </c:pt>
                <c:pt idx="1228">
                  <c:v>100.72166666666668</c:v>
                </c:pt>
                <c:pt idx="1229">
                  <c:v>100.80416666666667</c:v>
                </c:pt>
                <c:pt idx="1230">
                  <c:v>100.88583333333334</c:v>
                </c:pt>
                <c:pt idx="1231">
                  <c:v>100.96749999999999</c:v>
                </c:pt>
                <c:pt idx="1232">
                  <c:v>101.05</c:v>
                </c:pt>
                <c:pt idx="1233">
                  <c:v>101.13166666666666</c:v>
                </c:pt>
                <c:pt idx="1234">
                  <c:v>101.21416666666666</c:v>
                </c:pt>
                <c:pt idx="1235">
                  <c:v>101.29583333333333</c:v>
                </c:pt>
                <c:pt idx="1236">
                  <c:v>101.37833333333333</c:v>
                </c:pt>
                <c:pt idx="1237">
                  <c:v>101.46</c:v>
                </c:pt>
                <c:pt idx="1238">
                  <c:v>101.54166666666667</c:v>
                </c:pt>
                <c:pt idx="1239">
                  <c:v>101.62416666666667</c:v>
                </c:pt>
                <c:pt idx="1240">
                  <c:v>101.70583333333333</c:v>
                </c:pt>
                <c:pt idx="1241">
                  <c:v>101.78833333333334</c:v>
                </c:pt>
                <c:pt idx="1242">
                  <c:v>101.87</c:v>
                </c:pt>
                <c:pt idx="1243">
                  <c:v>101.9525</c:v>
                </c:pt>
                <c:pt idx="1244">
                  <c:v>102.03416666666668</c:v>
                </c:pt>
                <c:pt idx="1245">
                  <c:v>102.11583333333334</c:v>
                </c:pt>
                <c:pt idx="1246">
                  <c:v>102.19833333333334</c:v>
                </c:pt>
                <c:pt idx="1247">
                  <c:v>102.27999999999999</c:v>
                </c:pt>
                <c:pt idx="1248">
                  <c:v>102.3625</c:v>
                </c:pt>
                <c:pt idx="1249">
                  <c:v>102.44416666666666</c:v>
                </c:pt>
                <c:pt idx="1250">
                  <c:v>102.52583333333332</c:v>
                </c:pt>
                <c:pt idx="1251">
                  <c:v>102.60833333333333</c:v>
                </c:pt>
                <c:pt idx="1252">
                  <c:v>102.69</c:v>
                </c:pt>
                <c:pt idx="1253">
                  <c:v>102.77249999999999</c:v>
                </c:pt>
                <c:pt idx="1254">
                  <c:v>102.85416666666667</c:v>
                </c:pt>
                <c:pt idx="1255">
                  <c:v>102.93666666666667</c:v>
                </c:pt>
                <c:pt idx="1256">
                  <c:v>103.01833333333333</c:v>
                </c:pt>
                <c:pt idx="1257">
                  <c:v>103.10000000000001</c:v>
                </c:pt>
                <c:pt idx="1258">
                  <c:v>103.1825</c:v>
                </c:pt>
                <c:pt idx="1259">
                  <c:v>103.26416666666667</c:v>
                </c:pt>
                <c:pt idx="1260">
                  <c:v>103.34666666666668</c:v>
                </c:pt>
                <c:pt idx="1261">
                  <c:v>103.42833333333334</c:v>
                </c:pt>
                <c:pt idx="1262">
                  <c:v>103.51083333333334</c:v>
                </c:pt>
                <c:pt idx="1263">
                  <c:v>103.59249999999999</c:v>
                </c:pt>
                <c:pt idx="1264">
                  <c:v>103.67416666666666</c:v>
                </c:pt>
                <c:pt idx="1265">
                  <c:v>103.75666666666666</c:v>
                </c:pt>
                <c:pt idx="1266">
                  <c:v>103.83833333333332</c:v>
                </c:pt>
                <c:pt idx="1267">
                  <c:v>103.92083333333333</c:v>
                </c:pt>
                <c:pt idx="1268">
                  <c:v>104.0025</c:v>
                </c:pt>
                <c:pt idx="1269">
                  <c:v>104.08499999999999</c:v>
                </c:pt>
                <c:pt idx="1270">
                  <c:v>104.16666666666667</c:v>
                </c:pt>
                <c:pt idx="1271">
                  <c:v>104.24833333333333</c:v>
                </c:pt>
                <c:pt idx="1272">
                  <c:v>104.33083333333333</c:v>
                </c:pt>
                <c:pt idx="1273">
                  <c:v>104.41250000000001</c:v>
                </c:pt>
                <c:pt idx="1274">
                  <c:v>104.495</c:v>
                </c:pt>
                <c:pt idx="1275">
                  <c:v>104.57666666666667</c:v>
                </c:pt>
                <c:pt idx="1276">
                  <c:v>104.65916666666668</c:v>
                </c:pt>
                <c:pt idx="1277">
                  <c:v>104.74083333333334</c:v>
                </c:pt>
                <c:pt idx="1278">
                  <c:v>104.82249999999999</c:v>
                </c:pt>
                <c:pt idx="1279">
                  <c:v>104.90499999999999</c:v>
                </c:pt>
                <c:pt idx="1280">
                  <c:v>104.98666666666666</c:v>
                </c:pt>
                <c:pt idx="1281">
                  <c:v>105.06916666666666</c:v>
                </c:pt>
                <c:pt idx="1282">
                  <c:v>105.15083333333332</c:v>
                </c:pt>
                <c:pt idx="1283">
                  <c:v>105.23333333333333</c:v>
                </c:pt>
                <c:pt idx="1284">
                  <c:v>105.315</c:v>
                </c:pt>
                <c:pt idx="1285">
                  <c:v>105.39666666666666</c:v>
                </c:pt>
                <c:pt idx="1286">
                  <c:v>105.47916666666667</c:v>
                </c:pt>
                <c:pt idx="1287">
                  <c:v>105.56083333333333</c:v>
                </c:pt>
                <c:pt idx="1288">
                  <c:v>105.64333333333333</c:v>
                </c:pt>
                <c:pt idx="1289">
                  <c:v>105.72500000000001</c:v>
                </c:pt>
                <c:pt idx="1290">
                  <c:v>105.8075</c:v>
                </c:pt>
                <c:pt idx="1291">
                  <c:v>105.88916666666667</c:v>
                </c:pt>
                <c:pt idx="1292">
                  <c:v>105.97083333333335</c:v>
                </c:pt>
                <c:pt idx="1293">
                  <c:v>106.05333333333334</c:v>
                </c:pt>
                <c:pt idx="1294">
                  <c:v>106.13499999999999</c:v>
                </c:pt>
                <c:pt idx="1295">
                  <c:v>106.21749999999999</c:v>
                </c:pt>
                <c:pt idx="1296">
                  <c:v>106.29916666666666</c:v>
                </c:pt>
                <c:pt idx="1297">
                  <c:v>106.38083333333333</c:v>
                </c:pt>
                <c:pt idx="1298">
                  <c:v>106.46333333333332</c:v>
                </c:pt>
                <c:pt idx="1299">
                  <c:v>106.545</c:v>
                </c:pt>
                <c:pt idx="1300">
                  <c:v>106.6275</c:v>
                </c:pt>
                <c:pt idx="1301">
                  <c:v>106.70916666666666</c:v>
                </c:pt>
                <c:pt idx="1302">
                  <c:v>106.79166666666667</c:v>
                </c:pt>
                <c:pt idx="1303">
                  <c:v>106.87333333333333</c:v>
                </c:pt>
                <c:pt idx="1304">
                  <c:v>106.955</c:v>
                </c:pt>
                <c:pt idx="1305">
                  <c:v>107.03750000000001</c:v>
                </c:pt>
                <c:pt idx="1306">
                  <c:v>107.11916666666667</c:v>
                </c:pt>
                <c:pt idx="1307">
                  <c:v>107.20166666666667</c:v>
                </c:pt>
                <c:pt idx="1308">
                  <c:v>107.28333333333335</c:v>
                </c:pt>
                <c:pt idx="1309">
                  <c:v>107.36583333333334</c:v>
                </c:pt>
                <c:pt idx="1310">
                  <c:v>107.44749999999999</c:v>
                </c:pt>
                <c:pt idx="1311">
                  <c:v>107.52916666666665</c:v>
                </c:pt>
                <c:pt idx="1312">
                  <c:v>107.61166666666666</c:v>
                </c:pt>
                <c:pt idx="1313">
                  <c:v>107.69333333333333</c:v>
                </c:pt>
                <c:pt idx="1314">
                  <c:v>107.77583333333332</c:v>
                </c:pt>
                <c:pt idx="1315">
                  <c:v>107.8575</c:v>
                </c:pt>
                <c:pt idx="1316">
                  <c:v>107.94</c:v>
                </c:pt>
                <c:pt idx="1317">
                  <c:v>108.02166666666666</c:v>
                </c:pt>
                <c:pt idx="1318">
                  <c:v>108.10333333333334</c:v>
                </c:pt>
                <c:pt idx="1319">
                  <c:v>108.18583333333333</c:v>
                </c:pt>
                <c:pt idx="1320">
                  <c:v>108.2675</c:v>
                </c:pt>
                <c:pt idx="1321">
                  <c:v>108.35000000000001</c:v>
                </c:pt>
                <c:pt idx="1322">
                  <c:v>108.43166666666667</c:v>
                </c:pt>
                <c:pt idx="1323">
                  <c:v>108.51416666666667</c:v>
                </c:pt>
                <c:pt idx="1324">
                  <c:v>108.59583333333335</c:v>
                </c:pt>
                <c:pt idx="1325">
                  <c:v>108.67750000000001</c:v>
                </c:pt>
                <c:pt idx="1326">
                  <c:v>108.75999999999999</c:v>
                </c:pt>
                <c:pt idx="1327">
                  <c:v>108.84166666666665</c:v>
                </c:pt>
                <c:pt idx="1328">
                  <c:v>108.92416666666666</c:v>
                </c:pt>
                <c:pt idx="1329">
                  <c:v>109.00583333333333</c:v>
                </c:pt>
                <c:pt idx="1330">
                  <c:v>109.08833333333332</c:v>
                </c:pt>
                <c:pt idx="1331">
                  <c:v>109.17</c:v>
                </c:pt>
                <c:pt idx="1332">
                  <c:v>109.25166666666667</c:v>
                </c:pt>
                <c:pt idx="1333">
                  <c:v>109.33416666666666</c:v>
                </c:pt>
                <c:pt idx="1334">
                  <c:v>109.41583333333334</c:v>
                </c:pt>
                <c:pt idx="1335">
                  <c:v>109.49833333333333</c:v>
                </c:pt>
                <c:pt idx="1336">
                  <c:v>109.58</c:v>
                </c:pt>
                <c:pt idx="1337">
                  <c:v>109.66166666666668</c:v>
                </c:pt>
                <c:pt idx="1338">
                  <c:v>109.74416666666667</c:v>
                </c:pt>
                <c:pt idx="1339">
                  <c:v>109.82583333333334</c:v>
                </c:pt>
                <c:pt idx="1340">
                  <c:v>109.90833333333335</c:v>
                </c:pt>
                <c:pt idx="1341">
                  <c:v>109.99000000000001</c:v>
                </c:pt>
                <c:pt idx="1342">
                  <c:v>110.07249999999999</c:v>
                </c:pt>
                <c:pt idx="1343">
                  <c:v>110.15416666666665</c:v>
                </c:pt>
                <c:pt idx="1344">
                  <c:v>110.23583333333333</c:v>
                </c:pt>
                <c:pt idx="1345">
                  <c:v>110.31833333333333</c:v>
                </c:pt>
                <c:pt idx="1346">
                  <c:v>110.39999999999999</c:v>
                </c:pt>
                <c:pt idx="1347">
                  <c:v>110.4825</c:v>
                </c:pt>
                <c:pt idx="1348">
                  <c:v>110.56416666666667</c:v>
                </c:pt>
                <c:pt idx="1349">
                  <c:v>110.64666666666666</c:v>
                </c:pt>
                <c:pt idx="1350">
                  <c:v>110.72833333333334</c:v>
                </c:pt>
                <c:pt idx="1351">
                  <c:v>110.81</c:v>
                </c:pt>
                <c:pt idx="1352">
                  <c:v>110.8925</c:v>
                </c:pt>
                <c:pt idx="1353">
                  <c:v>110.97416666666668</c:v>
                </c:pt>
                <c:pt idx="1354">
                  <c:v>111.05666666666667</c:v>
                </c:pt>
                <c:pt idx="1355">
                  <c:v>111.13833333333334</c:v>
                </c:pt>
                <c:pt idx="1356">
                  <c:v>111.22083333333335</c:v>
                </c:pt>
                <c:pt idx="1357">
                  <c:v>111.30250000000001</c:v>
                </c:pt>
                <c:pt idx="1358">
                  <c:v>111.38416666666666</c:v>
                </c:pt>
                <c:pt idx="1359">
                  <c:v>111.46666666666665</c:v>
                </c:pt>
                <c:pt idx="1360">
                  <c:v>111.54833333333333</c:v>
                </c:pt>
                <c:pt idx="1361">
                  <c:v>111.63083333333333</c:v>
                </c:pt>
                <c:pt idx="1362">
                  <c:v>111.71249999999999</c:v>
                </c:pt>
                <c:pt idx="1363">
                  <c:v>111.795</c:v>
                </c:pt>
                <c:pt idx="1364">
                  <c:v>111.87666666666667</c:v>
                </c:pt>
                <c:pt idx="1365">
                  <c:v>111.95833333333333</c:v>
                </c:pt>
                <c:pt idx="1366">
                  <c:v>112.04083333333334</c:v>
                </c:pt>
                <c:pt idx="1367">
                  <c:v>112.1225</c:v>
                </c:pt>
                <c:pt idx="1368">
                  <c:v>112.205</c:v>
                </c:pt>
                <c:pt idx="1369">
                  <c:v>112.28666666666668</c:v>
                </c:pt>
                <c:pt idx="1370">
                  <c:v>112.36916666666667</c:v>
                </c:pt>
                <c:pt idx="1371">
                  <c:v>112.45083333333334</c:v>
                </c:pt>
                <c:pt idx="1372">
                  <c:v>112.53250000000001</c:v>
                </c:pt>
                <c:pt idx="1373">
                  <c:v>112.61500000000001</c:v>
                </c:pt>
                <c:pt idx="1374">
                  <c:v>112.69666666666666</c:v>
                </c:pt>
                <c:pt idx="1375">
                  <c:v>112.77916666666665</c:v>
                </c:pt>
                <c:pt idx="1376">
                  <c:v>112.86083333333333</c:v>
                </c:pt>
                <c:pt idx="1377">
                  <c:v>112.9425</c:v>
                </c:pt>
                <c:pt idx="1378">
                  <c:v>113.02499999999999</c:v>
                </c:pt>
                <c:pt idx="1379">
                  <c:v>113.10666666666667</c:v>
                </c:pt>
                <c:pt idx="1380">
                  <c:v>113.18916666666667</c:v>
                </c:pt>
                <c:pt idx="1381">
                  <c:v>113.27083333333333</c:v>
                </c:pt>
                <c:pt idx="1382">
                  <c:v>113.35333333333334</c:v>
                </c:pt>
                <c:pt idx="1383">
                  <c:v>113.435</c:v>
                </c:pt>
                <c:pt idx="1384">
                  <c:v>113.51666666666667</c:v>
                </c:pt>
                <c:pt idx="1385">
                  <c:v>113.59916666666668</c:v>
                </c:pt>
                <c:pt idx="1386">
                  <c:v>113.68083333333334</c:v>
                </c:pt>
                <c:pt idx="1387">
                  <c:v>113.76333333333334</c:v>
                </c:pt>
                <c:pt idx="1388">
                  <c:v>113.84500000000001</c:v>
                </c:pt>
                <c:pt idx="1389">
                  <c:v>113.92750000000001</c:v>
                </c:pt>
                <c:pt idx="1390">
                  <c:v>114.00916666666666</c:v>
                </c:pt>
                <c:pt idx="1391">
                  <c:v>114.09083333333332</c:v>
                </c:pt>
                <c:pt idx="1392">
                  <c:v>114.17333333333333</c:v>
                </c:pt>
                <c:pt idx="1393">
                  <c:v>114.255</c:v>
                </c:pt>
                <c:pt idx="1394">
                  <c:v>114.33749999999999</c:v>
                </c:pt>
                <c:pt idx="1395">
                  <c:v>114.41916666666667</c:v>
                </c:pt>
                <c:pt idx="1396">
                  <c:v>114.50166666666667</c:v>
                </c:pt>
                <c:pt idx="1397">
                  <c:v>114.58333333333333</c:v>
                </c:pt>
                <c:pt idx="1398">
                  <c:v>114.66500000000001</c:v>
                </c:pt>
                <c:pt idx="1399">
                  <c:v>114.7475</c:v>
                </c:pt>
                <c:pt idx="1400">
                  <c:v>114.82916666666667</c:v>
                </c:pt>
                <c:pt idx="1401">
                  <c:v>114.91166666666668</c:v>
                </c:pt>
                <c:pt idx="1402">
                  <c:v>114.99333333333334</c:v>
                </c:pt>
                <c:pt idx="1403">
                  <c:v>115.07583333333334</c:v>
                </c:pt>
                <c:pt idx="1404">
                  <c:v>115.15750000000001</c:v>
                </c:pt>
                <c:pt idx="1405">
                  <c:v>115.23916666666666</c:v>
                </c:pt>
                <c:pt idx="1406">
                  <c:v>115.32166666666666</c:v>
                </c:pt>
                <c:pt idx="1407">
                  <c:v>115.40333333333332</c:v>
                </c:pt>
                <c:pt idx="1408">
                  <c:v>115.48583333333333</c:v>
                </c:pt>
                <c:pt idx="1409">
                  <c:v>115.5675</c:v>
                </c:pt>
                <c:pt idx="1410">
                  <c:v>115.64999999999999</c:v>
                </c:pt>
                <c:pt idx="1411">
                  <c:v>115.73166666666667</c:v>
                </c:pt>
                <c:pt idx="1412">
                  <c:v>115.81333333333333</c:v>
                </c:pt>
                <c:pt idx="1413">
                  <c:v>115.89583333333333</c:v>
                </c:pt>
                <c:pt idx="1414">
                  <c:v>115.97750000000001</c:v>
                </c:pt>
                <c:pt idx="1415">
                  <c:v>116.06</c:v>
                </c:pt>
                <c:pt idx="1416">
                  <c:v>116.14166666666667</c:v>
                </c:pt>
                <c:pt idx="1417">
                  <c:v>116.22416666666668</c:v>
                </c:pt>
                <c:pt idx="1418">
                  <c:v>116.30583333333334</c:v>
                </c:pt>
                <c:pt idx="1419">
                  <c:v>116.3875</c:v>
                </c:pt>
                <c:pt idx="1420">
                  <c:v>116.47000000000001</c:v>
                </c:pt>
                <c:pt idx="1421">
                  <c:v>116.55166666666666</c:v>
                </c:pt>
                <c:pt idx="1422">
                  <c:v>116.63416666666666</c:v>
                </c:pt>
                <c:pt idx="1423">
                  <c:v>116.71583333333332</c:v>
                </c:pt>
                <c:pt idx="1424">
                  <c:v>116.7975</c:v>
                </c:pt>
                <c:pt idx="1425">
                  <c:v>116.88</c:v>
                </c:pt>
                <c:pt idx="1426">
                  <c:v>116.96166666666666</c:v>
                </c:pt>
                <c:pt idx="1427">
                  <c:v>117.04416666666667</c:v>
                </c:pt>
                <c:pt idx="1428">
                  <c:v>117.12583333333333</c:v>
                </c:pt>
                <c:pt idx="1429">
                  <c:v>117.20833333333333</c:v>
                </c:pt>
                <c:pt idx="1430">
                  <c:v>117.29</c:v>
                </c:pt>
                <c:pt idx="1431">
                  <c:v>117.37166666666667</c:v>
                </c:pt>
                <c:pt idx="1432">
                  <c:v>117.45416666666667</c:v>
                </c:pt>
                <c:pt idx="1433">
                  <c:v>117.53583333333334</c:v>
                </c:pt>
                <c:pt idx="1434">
                  <c:v>117.61833333333334</c:v>
                </c:pt>
                <c:pt idx="1435">
                  <c:v>117.7</c:v>
                </c:pt>
                <c:pt idx="1436">
                  <c:v>117.78250000000001</c:v>
                </c:pt>
                <c:pt idx="1437">
                  <c:v>117.86416666666666</c:v>
                </c:pt>
                <c:pt idx="1438">
                  <c:v>117.94583333333333</c:v>
                </c:pt>
                <c:pt idx="1439">
                  <c:v>118.02833333333332</c:v>
                </c:pt>
                <c:pt idx="1440">
                  <c:v>118.11</c:v>
                </c:pt>
                <c:pt idx="1441">
                  <c:v>118.1925</c:v>
                </c:pt>
                <c:pt idx="1442">
                  <c:v>118.27416666666666</c:v>
                </c:pt>
                <c:pt idx="1443">
                  <c:v>118.35666666666667</c:v>
                </c:pt>
                <c:pt idx="1444">
                  <c:v>118.43833333333333</c:v>
                </c:pt>
                <c:pt idx="1445">
                  <c:v>118.52</c:v>
                </c:pt>
                <c:pt idx="1446">
                  <c:v>118.60250000000001</c:v>
                </c:pt>
                <c:pt idx="1447">
                  <c:v>118.68416666666667</c:v>
                </c:pt>
                <c:pt idx="1448">
                  <c:v>118.76666666666667</c:v>
                </c:pt>
                <c:pt idx="1449">
                  <c:v>118.84833333333334</c:v>
                </c:pt>
                <c:pt idx="1450">
                  <c:v>118.93083333333334</c:v>
                </c:pt>
                <c:pt idx="1451">
                  <c:v>119.0125</c:v>
                </c:pt>
                <c:pt idx="1452">
                  <c:v>119.09416666666668</c:v>
                </c:pt>
                <c:pt idx="1453">
                  <c:v>119.17666666666666</c:v>
                </c:pt>
                <c:pt idx="1454">
                  <c:v>119.25833333333333</c:v>
                </c:pt>
                <c:pt idx="1455">
                  <c:v>119.34083333333332</c:v>
                </c:pt>
                <c:pt idx="1456">
                  <c:v>119.4225</c:v>
                </c:pt>
                <c:pt idx="1457">
                  <c:v>119.505</c:v>
                </c:pt>
                <c:pt idx="1458">
                  <c:v>119.58666666666666</c:v>
                </c:pt>
                <c:pt idx="1459">
                  <c:v>119.66833333333334</c:v>
                </c:pt>
                <c:pt idx="1460">
                  <c:v>119.75083333333333</c:v>
                </c:pt>
                <c:pt idx="1461">
                  <c:v>119.8325</c:v>
                </c:pt>
                <c:pt idx="1462">
                  <c:v>119.91500000000001</c:v>
                </c:pt>
                <c:pt idx="1463">
                  <c:v>119.99666666666667</c:v>
                </c:pt>
                <c:pt idx="1464">
                  <c:v>120.07833333333333</c:v>
                </c:pt>
                <c:pt idx="1465">
                  <c:v>120.16083333333334</c:v>
                </c:pt>
                <c:pt idx="1466">
                  <c:v>120.24250000000001</c:v>
                </c:pt>
                <c:pt idx="1467">
                  <c:v>120.325</c:v>
                </c:pt>
                <c:pt idx="1468">
                  <c:v>120.40666666666668</c:v>
                </c:pt>
                <c:pt idx="1469">
                  <c:v>120.48916666666666</c:v>
                </c:pt>
                <c:pt idx="1470">
                  <c:v>120.57083333333333</c:v>
                </c:pt>
                <c:pt idx="1471">
                  <c:v>120.65249999999999</c:v>
                </c:pt>
                <c:pt idx="1472">
                  <c:v>120.735</c:v>
                </c:pt>
                <c:pt idx="1473">
                  <c:v>120.81666666666666</c:v>
                </c:pt>
                <c:pt idx="1474">
                  <c:v>120.89916666666666</c:v>
                </c:pt>
                <c:pt idx="1475">
                  <c:v>120.98083333333334</c:v>
                </c:pt>
                <c:pt idx="1476">
                  <c:v>121.06333333333333</c:v>
                </c:pt>
                <c:pt idx="1477">
                  <c:v>121.145</c:v>
                </c:pt>
                <c:pt idx="1478">
                  <c:v>121.22666666666667</c:v>
                </c:pt>
                <c:pt idx="1479">
                  <c:v>121.30916666666667</c:v>
                </c:pt>
                <c:pt idx="1480">
                  <c:v>121.39083333333333</c:v>
                </c:pt>
                <c:pt idx="1481">
                  <c:v>121.47333333333334</c:v>
                </c:pt>
                <c:pt idx="1482">
                  <c:v>121.55500000000001</c:v>
                </c:pt>
                <c:pt idx="1483">
                  <c:v>121.6375</c:v>
                </c:pt>
                <c:pt idx="1484">
                  <c:v>121.71916666666668</c:v>
                </c:pt>
                <c:pt idx="1485">
                  <c:v>121.80083333333333</c:v>
                </c:pt>
                <c:pt idx="1486">
                  <c:v>121.88333333333333</c:v>
                </c:pt>
                <c:pt idx="1487">
                  <c:v>121.96499999999999</c:v>
                </c:pt>
                <c:pt idx="1488">
                  <c:v>122.0475</c:v>
                </c:pt>
                <c:pt idx="1489">
                  <c:v>122.12916666666666</c:v>
                </c:pt>
                <c:pt idx="1490">
                  <c:v>122.21166666666666</c:v>
                </c:pt>
                <c:pt idx="1491">
                  <c:v>122.29333333333334</c:v>
                </c:pt>
                <c:pt idx="1492">
                  <c:v>122.375</c:v>
                </c:pt>
                <c:pt idx="1493">
                  <c:v>122.4575</c:v>
                </c:pt>
                <c:pt idx="1494">
                  <c:v>122.53916666666667</c:v>
                </c:pt>
                <c:pt idx="1495">
                  <c:v>122.62166666666667</c:v>
                </c:pt>
                <c:pt idx="1496">
                  <c:v>122.70333333333333</c:v>
                </c:pt>
                <c:pt idx="1497">
                  <c:v>122.78583333333334</c:v>
                </c:pt>
                <c:pt idx="1498">
                  <c:v>122.86750000000001</c:v>
                </c:pt>
                <c:pt idx="1499">
                  <c:v>122.94916666666667</c:v>
                </c:pt>
                <c:pt idx="1500">
                  <c:v>123.03166666666668</c:v>
                </c:pt>
                <c:pt idx="1501">
                  <c:v>123.11333333333333</c:v>
                </c:pt>
                <c:pt idx="1502">
                  <c:v>123.19583333333333</c:v>
                </c:pt>
                <c:pt idx="1503">
                  <c:v>123.27749999999999</c:v>
                </c:pt>
                <c:pt idx="1504">
                  <c:v>123.35916666666667</c:v>
                </c:pt>
                <c:pt idx="1505">
                  <c:v>123.44166666666666</c:v>
                </c:pt>
                <c:pt idx="1506">
                  <c:v>123.52333333333333</c:v>
                </c:pt>
                <c:pt idx="1507">
                  <c:v>123.60583333333334</c:v>
                </c:pt>
                <c:pt idx="1508">
                  <c:v>123.6875</c:v>
                </c:pt>
                <c:pt idx="1509">
                  <c:v>123.77</c:v>
                </c:pt>
                <c:pt idx="1510">
                  <c:v>123.85166666666667</c:v>
                </c:pt>
                <c:pt idx="1511">
                  <c:v>123.93333333333334</c:v>
                </c:pt>
                <c:pt idx="1512">
                  <c:v>124.01583333333333</c:v>
                </c:pt>
                <c:pt idx="1513">
                  <c:v>124.09750000000001</c:v>
                </c:pt>
                <c:pt idx="1514">
                  <c:v>124.18</c:v>
                </c:pt>
                <c:pt idx="1515">
                  <c:v>124.26166666666667</c:v>
                </c:pt>
                <c:pt idx="1516">
                  <c:v>124.34416666666668</c:v>
                </c:pt>
                <c:pt idx="1517">
                  <c:v>124.42583333333333</c:v>
                </c:pt>
                <c:pt idx="1518">
                  <c:v>124.50749999999999</c:v>
                </c:pt>
                <c:pt idx="1519">
                  <c:v>124.58999999999999</c:v>
                </c:pt>
                <c:pt idx="1520">
                  <c:v>124.67166666666667</c:v>
                </c:pt>
                <c:pt idx="1521">
                  <c:v>124.75416666666666</c:v>
                </c:pt>
                <c:pt idx="1522">
                  <c:v>124.83583333333333</c:v>
                </c:pt>
                <c:pt idx="1523">
                  <c:v>124.91833333333334</c:v>
                </c:pt>
                <c:pt idx="1524">
                  <c:v>125</c:v>
                </c:pt>
                <c:pt idx="1525">
                  <c:v>125.08166666666666</c:v>
                </c:pt>
                <c:pt idx="1526">
                  <c:v>125.16416666666667</c:v>
                </c:pt>
                <c:pt idx="1527">
                  <c:v>125.24583333333334</c:v>
                </c:pt>
                <c:pt idx="1528">
                  <c:v>125.32833333333333</c:v>
                </c:pt>
                <c:pt idx="1529">
                  <c:v>125.41000000000001</c:v>
                </c:pt>
                <c:pt idx="1530">
                  <c:v>125.49250000000001</c:v>
                </c:pt>
                <c:pt idx="1531">
                  <c:v>125.57416666666667</c:v>
                </c:pt>
                <c:pt idx="1532">
                  <c:v>125.65583333333332</c:v>
                </c:pt>
                <c:pt idx="1533">
                  <c:v>125.73833333333333</c:v>
                </c:pt>
                <c:pt idx="1534">
                  <c:v>125.82</c:v>
                </c:pt>
                <c:pt idx="1535">
                  <c:v>125.90249999999999</c:v>
                </c:pt>
                <c:pt idx="1536">
                  <c:v>125.98416666666667</c:v>
                </c:pt>
                <c:pt idx="1537">
                  <c:v>126.06666666666666</c:v>
                </c:pt>
                <c:pt idx="1538">
                  <c:v>126.14833333333333</c:v>
                </c:pt>
                <c:pt idx="1539">
                  <c:v>126.23</c:v>
                </c:pt>
                <c:pt idx="1540">
                  <c:v>126.3125</c:v>
                </c:pt>
                <c:pt idx="1541">
                  <c:v>126.39416666666666</c:v>
                </c:pt>
                <c:pt idx="1542">
                  <c:v>126.47666666666667</c:v>
                </c:pt>
                <c:pt idx="1543">
                  <c:v>126.55833333333334</c:v>
                </c:pt>
                <c:pt idx="1544">
                  <c:v>126.64083333333333</c:v>
                </c:pt>
                <c:pt idx="1545">
                  <c:v>126.72250000000001</c:v>
                </c:pt>
                <c:pt idx="1546">
                  <c:v>126.80416666666667</c:v>
                </c:pt>
                <c:pt idx="1547">
                  <c:v>126.88666666666667</c:v>
                </c:pt>
                <c:pt idx="1548">
                  <c:v>126.96833333333332</c:v>
                </c:pt>
                <c:pt idx="1549">
                  <c:v>127.05083333333333</c:v>
                </c:pt>
                <c:pt idx="1550">
                  <c:v>127.13249999999999</c:v>
                </c:pt>
                <c:pt idx="1551">
                  <c:v>127.21416666666666</c:v>
                </c:pt>
                <c:pt idx="1552">
                  <c:v>127.29666666666667</c:v>
                </c:pt>
                <c:pt idx="1553">
                  <c:v>127.37833333333333</c:v>
                </c:pt>
                <c:pt idx="1554">
                  <c:v>127.46083333333333</c:v>
                </c:pt>
                <c:pt idx="1555">
                  <c:v>127.5425</c:v>
                </c:pt>
                <c:pt idx="1556">
                  <c:v>127.625</c:v>
                </c:pt>
                <c:pt idx="1557">
                  <c:v>127.70666666666666</c:v>
                </c:pt>
                <c:pt idx="1558">
                  <c:v>127.78833333333334</c:v>
                </c:pt>
                <c:pt idx="1559">
                  <c:v>127.87083333333334</c:v>
                </c:pt>
                <c:pt idx="1560">
                  <c:v>127.9525</c:v>
                </c:pt>
                <c:pt idx="1561">
                  <c:v>128.035</c:v>
                </c:pt>
                <c:pt idx="1562">
                  <c:v>128.11666666666667</c:v>
                </c:pt>
                <c:pt idx="1563">
                  <c:v>128.19916666666668</c:v>
                </c:pt>
                <c:pt idx="1564">
                  <c:v>128.28083333333333</c:v>
                </c:pt>
                <c:pt idx="1565">
                  <c:v>128.36249999999998</c:v>
                </c:pt>
                <c:pt idx="1566">
                  <c:v>128.44499999999999</c:v>
                </c:pt>
                <c:pt idx="1567">
                  <c:v>128.52666666666667</c:v>
                </c:pt>
                <c:pt idx="1568">
                  <c:v>128.60916666666665</c:v>
                </c:pt>
                <c:pt idx="1569">
                  <c:v>128.69083333333333</c:v>
                </c:pt>
                <c:pt idx="1570">
                  <c:v>128.77333333333334</c:v>
                </c:pt>
                <c:pt idx="1571">
                  <c:v>128.85499999999999</c:v>
                </c:pt>
                <c:pt idx="1572">
                  <c:v>128.93666666666667</c:v>
                </c:pt>
                <c:pt idx="1573">
                  <c:v>129.01916666666668</c:v>
                </c:pt>
                <c:pt idx="1574">
                  <c:v>129.10083333333333</c:v>
                </c:pt>
                <c:pt idx="1575">
                  <c:v>129.18333333333334</c:v>
                </c:pt>
                <c:pt idx="1576">
                  <c:v>129.26500000000001</c:v>
                </c:pt>
                <c:pt idx="1577">
                  <c:v>129.3475</c:v>
                </c:pt>
                <c:pt idx="1578">
                  <c:v>129.42916666666667</c:v>
                </c:pt>
                <c:pt idx="1579">
                  <c:v>129.51083333333335</c:v>
                </c:pt>
                <c:pt idx="1580">
                  <c:v>129.59333333333333</c:v>
                </c:pt>
                <c:pt idx="1581">
                  <c:v>129.67499999999998</c:v>
                </c:pt>
                <c:pt idx="1582">
                  <c:v>129.75749999999999</c:v>
                </c:pt>
                <c:pt idx="1583">
                  <c:v>129.83916666666667</c:v>
                </c:pt>
                <c:pt idx="1584">
                  <c:v>129.92166666666665</c:v>
                </c:pt>
                <c:pt idx="1585">
                  <c:v>130.00333333333333</c:v>
                </c:pt>
                <c:pt idx="1586">
                  <c:v>130.08500000000001</c:v>
                </c:pt>
                <c:pt idx="1587">
                  <c:v>130.16749999999999</c:v>
                </c:pt>
                <c:pt idx="1588">
                  <c:v>130.24916666666667</c:v>
                </c:pt>
                <c:pt idx="1589">
                  <c:v>130.33166666666668</c:v>
                </c:pt>
                <c:pt idx="1590">
                  <c:v>130.41333333333333</c:v>
                </c:pt>
                <c:pt idx="1591">
                  <c:v>130.495</c:v>
                </c:pt>
                <c:pt idx="1592">
                  <c:v>130.57750000000001</c:v>
                </c:pt>
                <c:pt idx="1593">
                  <c:v>130.65916666666666</c:v>
                </c:pt>
                <c:pt idx="1594">
                  <c:v>130.74166666666667</c:v>
                </c:pt>
                <c:pt idx="1595">
                  <c:v>130.82333333333335</c:v>
                </c:pt>
                <c:pt idx="1596">
                  <c:v>130.90583333333333</c:v>
                </c:pt>
                <c:pt idx="1597">
                  <c:v>130.98749999999998</c:v>
                </c:pt>
                <c:pt idx="1598">
                  <c:v>131.06916666666666</c:v>
                </c:pt>
                <c:pt idx="1599">
                  <c:v>131.15166666666667</c:v>
                </c:pt>
                <c:pt idx="1600">
                  <c:v>131.23333333333332</c:v>
                </c:pt>
                <c:pt idx="1601">
                  <c:v>131.31583333333333</c:v>
                </c:pt>
                <c:pt idx="1602">
                  <c:v>131.39750000000001</c:v>
                </c:pt>
                <c:pt idx="1603">
                  <c:v>131.47999999999999</c:v>
                </c:pt>
                <c:pt idx="1604">
                  <c:v>131.56166666666667</c:v>
                </c:pt>
                <c:pt idx="1605">
                  <c:v>131.64333333333335</c:v>
                </c:pt>
                <c:pt idx="1606">
                  <c:v>131.72583333333333</c:v>
                </c:pt>
                <c:pt idx="1607">
                  <c:v>131.8075</c:v>
                </c:pt>
                <c:pt idx="1608">
                  <c:v>131.89000000000001</c:v>
                </c:pt>
                <c:pt idx="1609">
                  <c:v>131.97166666666666</c:v>
                </c:pt>
                <c:pt idx="1610">
                  <c:v>132.05416666666667</c:v>
                </c:pt>
                <c:pt idx="1611">
                  <c:v>132.13583333333335</c:v>
                </c:pt>
                <c:pt idx="1612">
                  <c:v>132.2175</c:v>
                </c:pt>
                <c:pt idx="1613">
                  <c:v>132.29999999999998</c:v>
                </c:pt>
                <c:pt idx="1614">
                  <c:v>132.38166666666666</c:v>
                </c:pt>
                <c:pt idx="1615">
                  <c:v>132.46416666666667</c:v>
                </c:pt>
                <c:pt idx="1616">
                  <c:v>132.54583333333332</c:v>
                </c:pt>
                <c:pt idx="1617">
                  <c:v>132.62833333333333</c:v>
                </c:pt>
                <c:pt idx="1618">
                  <c:v>132.71</c:v>
                </c:pt>
                <c:pt idx="1619">
                  <c:v>132.79166666666666</c:v>
                </c:pt>
                <c:pt idx="1620">
                  <c:v>132.87416666666667</c:v>
                </c:pt>
                <c:pt idx="1621">
                  <c:v>132.95583333333335</c:v>
                </c:pt>
                <c:pt idx="1622">
                  <c:v>133.03833333333333</c:v>
                </c:pt>
                <c:pt idx="1623">
                  <c:v>133.12</c:v>
                </c:pt>
                <c:pt idx="1624">
                  <c:v>133.20250000000001</c:v>
                </c:pt>
                <c:pt idx="1625">
                  <c:v>133.28416666666666</c:v>
                </c:pt>
                <c:pt idx="1626">
                  <c:v>133.36583333333334</c:v>
                </c:pt>
                <c:pt idx="1627">
                  <c:v>133.44833333333335</c:v>
                </c:pt>
                <c:pt idx="1628">
                  <c:v>133.53</c:v>
                </c:pt>
                <c:pt idx="1629">
                  <c:v>133.61249999999998</c:v>
                </c:pt>
                <c:pt idx="1630">
                  <c:v>133.69416666666666</c:v>
                </c:pt>
                <c:pt idx="1631">
                  <c:v>133.77583333333334</c:v>
                </c:pt>
                <c:pt idx="1632">
                  <c:v>133.85833333333332</c:v>
                </c:pt>
                <c:pt idx="1633">
                  <c:v>133.94</c:v>
                </c:pt>
                <c:pt idx="1634">
                  <c:v>134.02250000000001</c:v>
                </c:pt>
                <c:pt idx="1635">
                  <c:v>134.10416666666666</c:v>
                </c:pt>
                <c:pt idx="1636">
                  <c:v>134.18666666666667</c:v>
                </c:pt>
                <c:pt idx="1637">
                  <c:v>134.26833333333335</c:v>
                </c:pt>
                <c:pt idx="1638">
                  <c:v>134.35</c:v>
                </c:pt>
                <c:pt idx="1639">
                  <c:v>134.4325</c:v>
                </c:pt>
                <c:pt idx="1640">
                  <c:v>134.51416666666668</c:v>
                </c:pt>
                <c:pt idx="1641">
                  <c:v>134.59666666666666</c:v>
                </c:pt>
                <c:pt idx="1642">
                  <c:v>134.67833333333334</c:v>
                </c:pt>
                <c:pt idx="1643">
                  <c:v>134.76083333333335</c:v>
                </c:pt>
                <c:pt idx="1644">
                  <c:v>134.8425</c:v>
                </c:pt>
                <c:pt idx="1645">
                  <c:v>134.92416666666665</c:v>
                </c:pt>
                <c:pt idx="1646">
                  <c:v>135.00666666666666</c:v>
                </c:pt>
                <c:pt idx="1647">
                  <c:v>135.08833333333334</c:v>
                </c:pt>
                <c:pt idx="1648">
                  <c:v>135.17083333333332</c:v>
                </c:pt>
                <c:pt idx="1649">
                  <c:v>135.2525</c:v>
                </c:pt>
                <c:pt idx="1650">
                  <c:v>135.33500000000001</c:v>
                </c:pt>
                <c:pt idx="1651">
                  <c:v>135.41666666666666</c:v>
                </c:pt>
                <c:pt idx="1652">
                  <c:v>135.49833333333333</c:v>
                </c:pt>
                <c:pt idx="1653">
                  <c:v>135.58083333333335</c:v>
                </c:pt>
                <c:pt idx="1654">
                  <c:v>135.66249999999999</c:v>
                </c:pt>
                <c:pt idx="1655">
                  <c:v>135.745</c:v>
                </c:pt>
                <c:pt idx="1656">
                  <c:v>135.82666666666668</c:v>
                </c:pt>
                <c:pt idx="1657">
                  <c:v>135.90916666666666</c:v>
                </c:pt>
                <c:pt idx="1658">
                  <c:v>135.99083333333334</c:v>
                </c:pt>
                <c:pt idx="1659">
                  <c:v>136.07249999999999</c:v>
                </c:pt>
                <c:pt idx="1660">
                  <c:v>136.155</c:v>
                </c:pt>
                <c:pt idx="1661">
                  <c:v>136.23666666666665</c:v>
                </c:pt>
                <c:pt idx="1662">
                  <c:v>136.31916666666666</c:v>
                </c:pt>
                <c:pt idx="1663">
                  <c:v>136.40083333333334</c:v>
                </c:pt>
                <c:pt idx="1664">
                  <c:v>136.48333333333332</c:v>
                </c:pt>
                <c:pt idx="1665">
                  <c:v>136.565</c:v>
                </c:pt>
                <c:pt idx="1666">
                  <c:v>136.64666666666668</c:v>
                </c:pt>
                <c:pt idx="1667">
                  <c:v>136.72916666666666</c:v>
                </c:pt>
                <c:pt idx="1668">
                  <c:v>136.81083333333333</c:v>
                </c:pt>
                <c:pt idx="1669">
                  <c:v>136.89333333333335</c:v>
                </c:pt>
                <c:pt idx="1670">
                  <c:v>136.97499999999999</c:v>
                </c:pt>
                <c:pt idx="1671">
                  <c:v>137.0575</c:v>
                </c:pt>
                <c:pt idx="1672">
                  <c:v>137.13916666666668</c:v>
                </c:pt>
                <c:pt idx="1673">
                  <c:v>137.22083333333333</c:v>
                </c:pt>
                <c:pt idx="1674">
                  <c:v>137.30333333333334</c:v>
                </c:pt>
                <c:pt idx="1675">
                  <c:v>137.38499999999999</c:v>
                </c:pt>
                <c:pt idx="1676">
                  <c:v>137.4675</c:v>
                </c:pt>
                <c:pt idx="1677">
                  <c:v>137.54916666666665</c:v>
                </c:pt>
                <c:pt idx="1678">
                  <c:v>137.63083333333333</c:v>
                </c:pt>
                <c:pt idx="1679">
                  <c:v>137.71333333333334</c:v>
                </c:pt>
                <c:pt idx="1680">
                  <c:v>137.79499999999999</c:v>
                </c:pt>
                <c:pt idx="1681">
                  <c:v>137.8775</c:v>
                </c:pt>
                <c:pt idx="1682">
                  <c:v>137.95916666666668</c:v>
                </c:pt>
                <c:pt idx="1683">
                  <c:v>138.04166666666666</c:v>
                </c:pt>
                <c:pt idx="1684">
                  <c:v>138.12333333333333</c:v>
                </c:pt>
                <c:pt idx="1685">
                  <c:v>138.20500000000001</c:v>
                </c:pt>
                <c:pt idx="1686">
                  <c:v>138.28749999999999</c:v>
                </c:pt>
                <c:pt idx="1687">
                  <c:v>138.36916666666667</c:v>
                </c:pt>
                <c:pt idx="1688">
                  <c:v>138.45166666666668</c:v>
                </c:pt>
                <c:pt idx="1689">
                  <c:v>138.53333333333333</c:v>
                </c:pt>
                <c:pt idx="1690">
                  <c:v>138.61583333333334</c:v>
                </c:pt>
                <c:pt idx="1691">
                  <c:v>138.69749999999999</c:v>
                </c:pt>
                <c:pt idx="1692">
                  <c:v>138.77916666666667</c:v>
                </c:pt>
                <c:pt idx="1693">
                  <c:v>138.86166666666665</c:v>
                </c:pt>
                <c:pt idx="1694">
                  <c:v>138.94333333333333</c:v>
                </c:pt>
                <c:pt idx="1695">
                  <c:v>139.02583333333334</c:v>
                </c:pt>
                <c:pt idx="1696">
                  <c:v>139.10749999999999</c:v>
                </c:pt>
                <c:pt idx="1697">
                  <c:v>139.19</c:v>
                </c:pt>
                <c:pt idx="1698">
                  <c:v>139.27166666666668</c:v>
                </c:pt>
                <c:pt idx="1699">
                  <c:v>139.35333333333332</c:v>
                </c:pt>
                <c:pt idx="1700">
                  <c:v>139.43583333333333</c:v>
                </c:pt>
                <c:pt idx="1701">
                  <c:v>139.51750000000001</c:v>
                </c:pt>
                <c:pt idx="1702">
                  <c:v>139.6</c:v>
                </c:pt>
                <c:pt idx="1703">
                  <c:v>139.68166666666667</c:v>
                </c:pt>
                <c:pt idx="1704">
                  <c:v>139.76416666666668</c:v>
                </c:pt>
                <c:pt idx="1705">
                  <c:v>139.84583333333333</c:v>
                </c:pt>
                <c:pt idx="1706">
                  <c:v>139.92750000000001</c:v>
                </c:pt>
                <c:pt idx="1707">
                  <c:v>140.01</c:v>
                </c:pt>
                <c:pt idx="1708">
                  <c:v>140.09166666666667</c:v>
                </c:pt>
                <c:pt idx="1709">
                  <c:v>140.17416666666665</c:v>
                </c:pt>
                <c:pt idx="1710">
                  <c:v>140.25583333333333</c:v>
                </c:pt>
                <c:pt idx="1711">
                  <c:v>140.33833333333334</c:v>
                </c:pt>
                <c:pt idx="1712">
                  <c:v>140.41999999999999</c:v>
                </c:pt>
                <c:pt idx="1713">
                  <c:v>140.50166666666667</c:v>
                </c:pt>
                <c:pt idx="1714">
                  <c:v>140.58416666666668</c:v>
                </c:pt>
                <c:pt idx="1715">
                  <c:v>140.66583333333332</c:v>
                </c:pt>
                <c:pt idx="1716">
                  <c:v>140.74833333333333</c:v>
                </c:pt>
                <c:pt idx="1717">
                  <c:v>140.83000000000001</c:v>
                </c:pt>
                <c:pt idx="1718">
                  <c:v>140.91166666666666</c:v>
                </c:pt>
                <c:pt idx="1719">
                  <c:v>140.99416666666667</c:v>
                </c:pt>
                <c:pt idx="1720">
                  <c:v>141.07583333333335</c:v>
                </c:pt>
                <c:pt idx="1721">
                  <c:v>141.15833333333333</c:v>
                </c:pt>
                <c:pt idx="1722">
                  <c:v>141.24</c:v>
                </c:pt>
                <c:pt idx="1723">
                  <c:v>141.32249999999999</c:v>
                </c:pt>
                <c:pt idx="1724">
                  <c:v>141.40416666666667</c:v>
                </c:pt>
                <c:pt idx="1725">
                  <c:v>141.48583333333332</c:v>
                </c:pt>
                <c:pt idx="1726">
                  <c:v>141.56833333333333</c:v>
                </c:pt>
                <c:pt idx="1727">
                  <c:v>141.65</c:v>
                </c:pt>
                <c:pt idx="1728">
                  <c:v>141.73249999999999</c:v>
                </c:pt>
                <c:pt idx="1729">
                  <c:v>141.81416666666667</c:v>
                </c:pt>
                <c:pt idx="1730">
                  <c:v>141.89666666666668</c:v>
                </c:pt>
                <c:pt idx="1731">
                  <c:v>141.97833333333332</c:v>
                </c:pt>
                <c:pt idx="1732">
                  <c:v>142.06</c:v>
                </c:pt>
                <c:pt idx="1733">
                  <c:v>142.14250000000001</c:v>
                </c:pt>
                <c:pt idx="1734">
                  <c:v>142.22416666666666</c:v>
                </c:pt>
                <c:pt idx="1735">
                  <c:v>142.30666666666667</c:v>
                </c:pt>
                <c:pt idx="1736">
                  <c:v>142.38833333333335</c:v>
                </c:pt>
                <c:pt idx="1737">
                  <c:v>142.47083333333333</c:v>
                </c:pt>
                <c:pt idx="1738">
                  <c:v>142.55250000000001</c:v>
                </c:pt>
                <c:pt idx="1739">
                  <c:v>142.63416666666666</c:v>
                </c:pt>
                <c:pt idx="1740">
                  <c:v>142.71666666666667</c:v>
                </c:pt>
                <c:pt idx="1741">
                  <c:v>142.79833333333332</c:v>
                </c:pt>
                <c:pt idx="1742">
                  <c:v>142.88083333333333</c:v>
                </c:pt>
                <c:pt idx="1743">
                  <c:v>142.96250000000001</c:v>
                </c:pt>
                <c:pt idx="1744">
                  <c:v>143.04499999999999</c:v>
                </c:pt>
                <c:pt idx="1745">
                  <c:v>143.12666666666667</c:v>
                </c:pt>
                <c:pt idx="1746">
                  <c:v>143.20833333333334</c:v>
                </c:pt>
                <c:pt idx="1747">
                  <c:v>143.29083333333332</c:v>
                </c:pt>
                <c:pt idx="1748">
                  <c:v>143.3725</c:v>
                </c:pt>
                <c:pt idx="1749">
                  <c:v>143.45500000000001</c:v>
                </c:pt>
                <c:pt idx="1750">
                  <c:v>143.53666666666666</c:v>
                </c:pt>
                <c:pt idx="1751">
                  <c:v>143.61916666666667</c:v>
                </c:pt>
                <c:pt idx="1752">
                  <c:v>143.70083333333335</c:v>
                </c:pt>
                <c:pt idx="1753">
                  <c:v>143.7825</c:v>
                </c:pt>
                <c:pt idx="1754">
                  <c:v>143.86500000000001</c:v>
                </c:pt>
                <c:pt idx="1755">
                  <c:v>143.94666666666666</c:v>
                </c:pt>
                <c:pt idx="1756">
                  <c:v>144.02916666666667</c:v>
                </c:pt>
                <c:pt idx="1757">
                  <c:v>144.11083333333332</c:v>
                </c:pt>
                <c:pt idx="1758">
                  <c:v>144.1925</c:v>
                </c:pt>
                <c:pt idx="1759">
                  <c:v>144.27500000000001</c:v>
                </c:pt>
                <c:pt idx="1760">
                  <c:v>144.35666666666665</c:v>
                </c:pt>
                <c:pt idx="1761">
                  <c:v>144.43916666666667</c:v>
                </c:pt>
                <c:pt idx="1762">
                  <c:v>144.52083333333334</c:v>
                </c:pt>
                <c:pt idx="1763">
                  <c:v>144.60333333333332</c:v>
                </c:pt>
                <c:pt idx="1764">
                  <c:v>144.685</c:v>
                </c:pt>
                <c:pt idx="1765">
                  <c:v>144.76666666666668</c:v>
                </c:pt>
                <c:pt idx="1766">
                  <c:v>144.84916666666666</c:v>
                </c:pt>
                <c:pt idx="1767">
                  <c:v>144.93083333333334</c:v>
                </c:pt>
                <c:pt idx="1768">
                  <c:v>145.01333333333335</c:v>
                </c:pt>
                <c:pt idx="1769">
                  <c:v>145.095</c:v>
                </c:pt>
                <c:pt idx="1770">
                  <c:v>145.17750000000001</c:v>
                </c:pt>
                <c:pt idx="1771">
                  <c:v>145.25916666666666</c:v>
                </c:pt>
                <c:pt idx="1772">
                  <c:v>145.34083333333334</c:v>
                </c:pt>
                <c:pt idx="1773">
                  <c:v>145.42333333333332</c:v>
                </c:pt>
                <c:pt idx="1774">
                  <c:v>145.505</c:v>
                </c:pt>
                <c:pt idx="1775">
                  <c:v>145.58750000000001</c:v>
                </c:pt>
                <c:pt idx="1776">
                  <c:v>145.66916666666665</c:v>
                </c:pt>
                <c:pt idx="1777">
                  <c:v>145.75166666666667</c:v>
                </c:pt>
                <c:pt idx="1778">
                  <c:v>145.83333333333334</c:v>
                </c:pt>
                <c:pt idx="1779">
                  <c:v>145.91499999999999</c:v>
                </c:pt>
                <c:pt idx="1780">
                  <c:v>145.9975</c:v>
                </c:pt>
                <c:pt idx="1781">
                  <c:v>146.07916666666668</c:v>
                </c:pt>
                <c:pt idx="1782">
                  <c:v>146.16166666666666</c:v>
                </c:pt>
                <c:pt idx="1783">
                  <c:v>146.24333333333334</c:v>
                </c:pt>
                <c:pt idx="1784">
                  <c:v>146.32583333333335</c:v>
                </c:pt>
                <c:pt idx="1785">
                  <c:v>146.4075</c:v>
                </c:pt>
                <c:pt idx="1786">
                  <c:v>146.48916666666665</c:v>
                </c:pt>
                <c:pt idx="1787">
                  <c:v>146.57166666666666</c:v>
                </c:pt>
                <c:pt idx="1788">
                  <c:v>146.65333333333334</c:v>
                </c:pt>
                <c:pt idx="1789">
                  <c:v>146.73583333333332</c:v>
                </c:pt>
                <c:pt idx="1790">
                  <c:v>146.8175</c:v>
                </c:pt>
                <c:pt idx="1791">
                  <c:v>146.9</c:v>
                </c:pt>
                <c:pt idx="1792">
                  <c:v>146.98166666666665</c:v>
                </c:pt>
                <c:pt idx="1793">
                  <c:v>147.06333333333333</c:v>
                </c:pt>
                <c:pt idx="1794">
                  <c:v>147.14583333333334</c:v>
                </c:pt>
                <c:pt idx="1795">
                  <c:v>147.22749999999999</c:v>
                </c:pt>
                <c:pt idx="1796">
                  <c:v>147.31</c:v>
                </c:pt>
                <c:pt idx="1797">
                  <c:v>147.39166666666668</c:v>
                </c:pt>
                <c:pt idx="1798">
                  <c:v>147.47416666666666</c:v>
                </c:pt>
                <c:pt idx="1799">
                  <c:v>147.55583333333334</c:v>
                </c:pt>
                <c:pt idx="1800">
                  <c:v>147.63750000000002</c:v>
                </c:pt>
                <c:pt idx="1801">
                  <c:v>147.72</c:v>
                </c:pt>
                <c:pt idx="1802">
                  <c:v>147.80166666666665</c:v>
                </c:pt>
                <c:pt idx="1803">
                  <c:v>147.88416666666666</c:v>
                </c:pt>
                <c:pt idx="1804">
                  <c:v>147.96583333333334</c:v>
                </c:pt>
                <c:pt idx="1805">
                  <c:v>148.04749999999999</c:v>
                </c:pt>
                <c:pt idx="1806">
                  <c:v>148.13</c:v>
                </c:pt>
                <c:pt idx="1807">
                  <c:v>148.21166666666667</c:v>
                </c:pt>
                <c:pt idx="1808">
                  <c:v>148.29416666666665</c:v>
                </c:pt>
                <c:pt idx="1809">
                  <c:v>148.37583333333333</c:v>
                </c:pt>
                <c:pt idx="1810">
                  <c:v>148.45833333333334</c:v>
                </c:pt>
                <c:pt idx="1811">
                  <c:v>148.54</c:v>
                </c:pt>
                <c:pt idx="1812">
                  <c:v>148.62166666666667</c:v>
                </c:pt>
                <c:pt idx="1813">
                  <c:v>148.70416666666668</c:v>
                </c:pt>
                <c:pt idx="1814">
                  <c:v>148.78583333333333</c:v>
                </c:pt>
                <c:pt idx="1815">
                  <c:v>148.86833333333334</c:v>
                </c:pt>
                <c:pt idx="1816">
                  <c:v>148.95000000000002</c:v>
                </c:pt>
                <c:pt idx="1817">
                  <c:v>149.0325</c:v>
                </c:pt>
                <c:pt idx="1818">
                  <c:v>149.11416666666665</c:v>
                </c:pt>
                <c:pt idx="1819">
                  <c:v>149.19583333333333</c:v>
                </c:pt>
                <c:pt idx="1820">
                  <c:v>149.27833333333334</c:v>
                </c:pt>
                <c:pt idx="1821">
                  <c:v>149.35999999999999</c:v>
                </c:pt>
                <c:pt idx="1822">
                  <c:v>149.4425</c:v>
                </c:pt>
                <c:pt idx="1823">
                  <c:v>149.52416666666667</c:v>
                </c:pt>
                <c:pt idx="1824">
                  <c:v>149.60666666666665</c:v>
                </c:pt>
                <c:pt idx="1825">
                  <c:v>149.68833333333333</c:v>
                </c:pt>
                <c:pt idx="1826">
                  <c:v>149.77000000000001</c:v>
                </c:pt>
                <c:pt idx="1827">
                  <c:v>149.85249999999999</c:v>
                </c:pt>
                <c:pt idx="1828">
                  <c:v>149.93416666666667</c:v>
                </c:pt>
                <c:pt idx="1829">
                  <c:v>150.01666666666668</c:v>
                </c:pt>
                <c:pt idx="1830">
                  <c:v>150.09833333333333</c:v>
                </c:pt>
                <c:pt idx="1831">
                  <c:v>150.18083333333334</c:v>
                </c:pt>
                <c:pt idx="1832">
                  <c:v>150.26250000000002</c:v>
                </c:pt>
                <c:pt idx="1833">
                  <c:v>150.34416666666667</c:v>
                </c:pt>
                <c:pt idx="1834">
                  <c:v>150.42666666666665</c:v>
                </c:pt>
                <c:pt idx="1835">
                  <c:v>150.50833333333333</c:v>
                </c:pt>
                <c:pt idx="1836">
                  <c:v>150.59083333333334</c:v>
                </c:pt>
                <c:pt idx="1837">
                  <c:v>150.67249999999999</c:v>
                </c:pt>
                <c:pt idx="1838">
                  <c:v>150.755</c:v>
                </c:pt>
                <c:pt idx="1839">
                  <c:v>150.83666666666667</c:v>
                </c:pt>
                <c:pt idx="1840">
                  <c:v>150.91833333333332</c:v>
                </c:pt>
                <c:pt idx="1841">
                  <c:v>151.00083333333333</c:v>
                </c:pt>
                <c:pt idx="1842">
                  <c:v>151.08250000000001</c:v>
                </c:pt>
                <c:pt idx="1843">
                  <c:v>151.16499999999999</c:v>
                </c:pt>
                <c:pt idx="1844">
                  <c:v>151.24666666666667</c:v>
                </c:pt>
                <c:pt idx="1845">
                  <c:v>151.32833333333335</c:v>
                </c:pt>
                <c:pt idx="1846">
                  <c:v>151.41083333333333</c:v>
                </c:pt>
                <c:pt idx="1847">
                  <c:v>151.49250000000001</c:v>
                </c:pt>
                <c:pt idx="1848">
                  <c:v>151.57500000000002</c:v>
                </c:pt>
                <c:pt idx="1849">
                  <c:v>151.65666666666667</c:v>
                </c:pt>
                <c:pt idx="1850">
                  <c:v>151.73916666666665</c:v>
                </c:pt>
                <c:pt idx="1851">
                  <c:v>151.82083333333333</c:v>
                </c:pt>
                <c:pt idx="1852">
                  <c:v>151.9025</c:v>
                </c:pt>
                <c:pt idx="1853">
                  <c:v>151.98499999999999</c:v>
                </c:pt>
                <c:pt idx="1854">
                  <c:v>152.06666666666666</c:v>
                </c:pt>
                <c:pt idx="1855">
                  <c:v>152.14916666666667</c:v>
                </c:pt>
                <c:pt idx="1856">
                  <c:v>152.23083333333332</c:v>
                </c:pt>
                <c:pt idx="1857">
                  <c:v>152.31333333333333</c:v>
                </c:pt>
                <c:pt idx="1858">
                  <c:v>152.39500000000001</c:v>
                </c:pt>
                <c:pt idx="1859">
                  <c:v>152.47666666666666</c:v>
                </c:pt>
                <c:pt idx="1860">
                  <c:v>152.55916666666667</c:v>
                </c:pt>
                <c:pt idx="1861">
                  <c:v>152.64083333333335</c:v>
                </c:pt>
                <c:pt idx="1862">
                  <c:v>152.72333333333333</c:v>
                </c:pt>
                <c:pt idx="1863">
                  <c:v>152.80500000000001</c:v>
                </c:pt>
                <c:pt idx="1864">
                  <c:v>152.88750000000002</c:v>
                </c:pt>
                <c:pt idx="1865">
                  <c:v>152.96916666666667</c:v>
                </c:pt>
                <c:pt idx="1866">
                  <c:v>153.05083333333332</c:v>
                </c:pt>
                <c:pt idx="1867">
                  <c:v>153.13333333333333</c:v>
                </c:pt>
                <c:pt idx="1868">
                  <c:v>153.215</c:v>
                </c:pt>
                <c:pt idx="1869">
                  <c:v>153.29749999999999</c:v>
                </c:pt>
                <c:pt idx="1870">
                  <c:v>153.37916666666666</c:v>
                </c:pt>
                <c:pt idx="1871">
                  <c:v>153.46166666666667</c:v>
                </c:pt>
                <c:pt idx="1872">
                  <c:v>153.54333333333332</c:v>
                </c:pt>
                <c:pt idx="1873">
                  <c:v>153.625</c:v>
                </c:pt>
                <c:pt idx="1874">
                  <c:v>153.70750000000001</c:v>
                </c:pt>
                <c:pt idx="1875">
                  <c:v>153.78916666666666</c:v>
                </c:pt>
                <c:pt idx="1876">
                  <c:v>153.87166666666667</c:v>
                </c:pt>
                <c:pt idx="1877">
                  <c:v>153.95333333333335</c:v>
                </c:pt>
                <c:pt idx="1878">
                  <c:v>154.03583333333333</c:v>
                </c:pt>
                <c:pt idx="1879">
                  <c:v>154.11750000000001</c:v>
                </c:pt>
                <c:pt idx="1880">
                  <c:v>154.19916666666668</c:v>
                </c:pt>
                <c:pt idx="1881">
                  <c:v>154.28166666666667</c:v>
                </c:pt>
                <c:pt idx="1882">
                  <c:v>154.36333333333332</c:v>
                </c:pt>
                <c:pt idx="1883">
                  <c:v>154.44583333333333</c:v>
                </c:pt>
                <c:pt idx="1884">
                  <c:v>154.5275</c:v>
                </c:pt>
                <c:pt idx="1885">
                  <c:v>154.60916666666665</c:v>
                </c:pt>
                <c:pt idx="1886">
                  <c:v>154.69166666666666</c:v>
                </c:pt>
                <c:pt idx="1887">
                  <c:v>154.77333333333334</c:v>
                </c:pt>
                <c:pt idx="1888">
                  <c:v>154.85583333333332</c:v>
                </c:pt>
                <c:pt idx="1889">
                  <c:v>154.9375</c:v>
                </c:pt>
                <c:pt idx="1890">
                  <c:v>155.02000000000001</c:v>
                </c:pt>
                <c:pt idx="1891">
                  <c:v>155.10166666666666</c:v>
                </c:pt>
                <c:pt idx="1892">
                  <c:v>155.18333333333334</c:v>
                </c:pt>
                <c:pt idx="1893">
                  <c:v>155.26583333333335</c:v>
                </c:pt>
                <c:pt idx="1894">
                  <c:v>155.3475</c:v>
                </c:pt>
                <c:pt idx="1895">
                  <c:v>155.43</c:v>
                </c:pt>
                <c:pt idx="1896">
                  <c:v>155.51166666666668</c:v>
                </c:pt>
                <c:pt idx="1897">
                  <c:v>155.59416666666667</c:v>
                </c:pt>
                <c:pt idx="1898">
                  <c:v>155.67583333333332</c:v>
                </c:pt>
                <c:pt idx="1899">
                  <c:v>155.75749999999999</c:v>
                </c:pt>
                <c:pt idx="1900">
                  <c:v>155.84</c:v>
                </c:pt>
                <c:pt idx="1901">
                  <c:v>155.92166666666665</c:v>
                </c:pt>
                <c:pt idx="1902">
                  <c:v>156.00416666666666</c:v>
                </c:pt>
                <c:pt idx="1903">
                  <c:v>156.08583333333334</c:v>
                </c:pt>
                <c:pt idx="1904">
                  <c:v>156.16833333333332</c:v>
                </c:pt>
                <c:pt idx="1905">
                  <c:v>156.25</c:v>
                </c:pt>
                <c:pt idx="1906">
                  <c:v>156.33166666666668</c:v>
                </c:pt>
                <c:pt idx="1907">
                  <c:v>156.41416666666666</c:v>
                </c:pt>
                <c:pt idx="1908">
                  <c:v>156.49583333333334</c:v>
                </c:pt>
                <c:pt idx="1909">
                  <c:v>156.57833333333335</c:v>
                </c:pt>
                <c:pt idx="1910">
                  <c:v>156.66</c:v>
                </c:pt>
                <c:pt idx="1911">
                  <c:v>156.74250000000001</c:v>
                </c:pt>
                <c:pt idx="1912">
                  <c:v>156.82416666666668</c:v>
                </c:pt>
                <c:pt idx="1913">
                  <c:v>156.90583333333333</c:v>
                </c:pt>
                <c:pt idx="1914">
                  <c:v>156.98833333333332</c:v>
                </c:pt>
                <c:pt idx="1915">
                  <c:v>157.07</c:v>
                </c:pt>
                <c:pt idx="1916">
                  <c:v>157.1525</c:v>
                </c:pt>
                <c:pt idx="1917">
                  <c:v>157.23416666666665</c:v>
                </c:pt>
                <c:pt idx="1918">
                  <c:v>157.31666666666666</c:v>
                </c:pt>
                <c:pt idx="1919">
                  <c:v>157.39833333333334</c:v>
                </c:pt>
                <c:pt idx="1920">
                  <c:v>157.47999999999999</c:v>
                </c:pt>
                <c:pt idx="1921">
                  <c:v>157.5625</c:v>
                </c:pt>
                <c:pt idx="1922">
                  <c:v>157.64416666666668</c:v>
                </c:pt>
                <c:pt idx="1923">
                  <c:v>157.72666666666666</c:v>
                </c:pt>
                <c:pt idx="1924">
                  <c:v>157.80833333333334</c:v>
                </c:pt>
                <c:pt idx="1925">
                  <c:v>157.89083333333335</c:v>
                </c:pt>
                <c:pt idx="1926">
                  <c:v>157.9725</c:v>
                </c:pt>
                <c:pt idx="1927">
                  <c:v>158.05416666666667</c:v>
                </c:pt>
                <c:pt idx="1928">
                  <c:v>158.13666666666668</c:v>
                </c:pt>
                <c:pt idx="1929">
                  <c:v>158.21833333333333</c:v>
                </c:pt>
                <c:pt idx="1930">
                  <c:v>158.30083333333332</c:v>
                </c:pt>
                <c:pt idx="1931">
                  <c:v>158.38249999999999</c:v>
                </c:pt>
                <c:pt idx="1932">
                  <c:v>158.46416666666667</c:v>
                </c:pt>
                <c:pt idx="1933">
                  <c:v>158.54666666666665</c:v>
                </c:pt>
                <c:pt idx="1934">
                  <c:v>158.62833333333333</c:v>
                </c:pt>
                <c:pt idx="1935">
                  <c:v>158.71083333333334</c:v>
                </c:pt>
                <c:pt idx="1936">
                  <c:v>158.79249999999999</c:v>
                </c:pt>
                <c:pt idx="1937">
                  <c:v>158.875</c:v>
                </c:pt>
                <c:pt idx="1938">
                  <c:v>158.95666666666668</c:v>
                </c:pt>
                <c:pt idx="1939">
                  <c:v>159.03833333333333</c:v>
                </c:pt>
                <c:pt idx="1940">
                  <c:v>159.12083333333334</c:v>
                </c:pt>
                <c:pt idx="1941">
                  <c:v>159.20250000000001</c:v>
                </c:pt>
                <c:pt idx="1942">
                  <c:v>159.285</c:v>
                </c:pt>
                <c:pt idx="1943">
                  <c:v>159.36666666666667</c:v>
                </c:pt>
                <c:pt idx="1944">
                  <c:v>159.44916666666668</c:v>
                </c:pt>
                <c:pt idx="1945">
                  <c:v>159.53083333333333</c:v>
                </c:pt>
                <c:pt idx="1946">
                  <c:v>159.61249999999998</c:v>
                </c:pt>
                <c:pt idx="1947">
                  <c:v>159.69499999999999</c:v>
                </c:pt>
                <c:pt idx="1948">
                  <c:v>159.77666666666667</c:v>
                </c:pt>
                <c:pt idx="1949">
                  <c:v>159.85916666666665</c:v>
                </c:pt>
                <c:pt idx="1950">
                  <c:v>159.94083333333333</c:v>
                </c:pt>
                <c:pt idx="1951">
                  <c:v>160.02333333333334</c:v>
                </c:pt>
                <c:pt idx="1952">
                  <c:v>160.10499999999999</c:v>
                </c:pt>
                <c:pt idx="1953">
                  <c:v>160.18666666666667</c:v>
                </c:pt>
                <c:pt idx="1954">
                  <c:v>160.26916666666668</c:v>
                </c:pt>
                <c:pt idx="1955">
                  <c:v>160.35083333333333</c:v>
                </c:pt>
                <c:pt idx="1956">
                  <c:v>160.43333333333334</c:v>
                </c:pt>
                <c:pt idx="1957">
                  <c:v>160.51500000000001</c:v>
                </c:pt>
                <c:pt idx="1958">
                  <c:v>160.5975</c:v>
                </c:pt>
                <c:pt idx="1959">
                  <c:v>160.67916666666667</c:v>
                </c:pt>
                <c:pt idx="1960">
                  <c:v>160.76083333333335</c:v>
                </c:pt>
                <c:pt idx="1961">
                  <c:v>160.84333333333333</c:v>
                </c:pt>
                <c:pt idx="1962">
                  <c:v>160.92499999999998</c:v>
                </c:pt>
                <c:pt idx="1963">
                  <c:v>161.00749999999999</c:v>
                </c:pt>
                <c:pt idx="1964">
                  <c:v>161.08916666666667</c:v>
                </c:pt>
                <c:pt idx="1965">
                  <c:v>161.17166666666665</c:v>
                </c:pt>
                <c:pt idx="1966">
                  <c:v>161.25333333333333</c:v>
                </c:pt>
                <c:pt idx="1967">
                  <c:v>161.33500000000001</c:v>
                </c:pt>
                <c:pt idx="1968">
                  <c:v>161.41749999999999</c:v>
                </c:pt>
                <c:pt idx="1969">
                  <c:v>161.49916666666667</c:v>
                </c:pt>
                <c:pt idx="1970">
                  <c:v>161.58166666666668</c:v>
                </c:pt>
                <c:pt idx="1971">
                  <c:v>161.66333333333333</c:v>
                </c:pt>
                <c:pt idx="1972">
                  <c:v>161.745</c:v>
                </c:pt>
                <c:pt idx="1973">
                  <c:v>161.82750000000001</c:v>
                </c:pt>
                <c:pt idx="1974">
                  <c:v>161.90916666666666</c:v>
                </c:pt>
                <c:pt idx="1975">
                  <c:v>161.99166666666667</c:v>
                </c:pt>
                <c:pt idx="1976">
                  <c:v>162.07333333333335</c:v>
                </c:pt>
                <c:pt idx="1977">
                  <c:v>162.15583333333333</c:v>
                </c:pt>
                <c:pt idx="1978">
                  <c:v>162.23749999999998</c:v>
                </c:pt>
                <c:pt idx="1979">
                  <c:v>162.31916666666666</c:v>
                </c:pt>
                <c:pt idx="1980">
                  <c:v>162.40166666666667</c:v>
                </c:pt>
                <c:pt idx="1981">
                  <c:v>162.48333333333332</c:v>
                </c:pt>
                <c:pt idx="1982">
                  <c:v>162.56583333333333</c:v>
                </c:pt>
                <c:pt idx="1983">
                  <c:v>162.64750000000001</c:v>
                </c:pt>
                <c:pt idx="1984">
                  <c:v>162.72999999999999</c:v>
                </c:pt>
                <c:pt idx="1985">
                  <c:v>162.81166666666667</c:v>
                </c:pt>
                <c:pt idx="1986">
                  <c:v>162.89333333333335</c:v>
                </c:pt>
                <c:pt idx="1987">
                  <c:v>162.97583333333333</c:v>
                </c:pt>
                <c:pt idx="1988">
                  <c:v>163.0575</c:v>
                </c:pt>
                <c:pt idx="1989">
                  <c:v>163.14000000000001</c:v>
                </c:pt>
                <c:pt idx="1990">
                  <c:v>163.22166666666666</c:v>
                </c:pt>
                <c:pt idx="1991">
                  <c:v>163.30416666666667</c:v>
                </c:pt>
                <c:pt idx="1992">
                  <c:v>163.38583333333335</c:v>
                </c:pt>
                <c:pt idx="1993">
                  <c:v>163.4675</c:v>
                </c:pt>
                <c:pt idx="1994">
                  <c:v>163.54999999999998</c:v>
                </c:pt>
                <c:pt idx="1995">
                  <c:v>163.63166666666666</c:v>
                </c:pt>
                <c:pt idx="1996">
                  <c:v>163.71416666666667</c:v>
                </c:pt>
                <c:pt idx="1997">
                  <c:v>163.79583333333332</c:v>
                </c:pt>
                <c:pt idx="1998">
                  <c:v>163.87833333333333</c:v>
                </c:pt>
                <c:pt idx="1999">
                  <c:v>163.96</c:v>
                </c:pt>
                <c:pt idx="2000">
                  <c:v>164.04166666666666</c:v>
                </c:pt>
                <c:pt idx="2001">
                  <c:v>164.12416666666667</c:v>
                </c:pt>
                <c:pt idx="2002">
                  <c:v>164.20583333333335</c:v>
                </c:pt>
                <c:pt idx="2003">
                  <c:v>164.28833333333333</c:v>
                </c:pt>
                <c:pt idx="2004">
                  <c:v>164.37</c:v>
                </c:pt>
                <c:pt idx="2005">
                  <c:v>164.45250000000001</c:v>
                </c:pt>
                <c:pt idx="2006">
                  <c:v>164.53416666666666</c:v>
                </c:pt>
                <c:pt idx="2007">
                  <c:v>164.61583333333334</c:v>
                </c:pt>
                <c:pt idx="2008">
                  <c:v>164.69833333333335</c:v>
                </c:pt>
                <c:pt idx="2009">
                  <c:v>164.78</c:v>
                </c:pt>
                <c:pt idx="2010">
                  <c:v>164.86249999999998</c:v>
                </c:pt>
                <c:pt idx="2011">
                  <c:v>164.94416666666666</c:v>
                </c:pt>
                <c:pt idx="2012">
                  <c:v>165.02583333333334</c:v>
                </c:pt>
                <c:pt idx="2013">
                  <c:v>165.10833333333332</c:v>
                </c:pt>
                <c:pt idx="2014">
                  <c:v>165.19</c:v>
                </c:pt>
                <c:pt idx="2015">
                  <c:v>165.27250000000001</c:v>
                </c:pt>
                <c:pt idx="2016">
                  <c:v>165.35416666666666</c:v>
                </c:pt>
                <c:pt idx="2017">
                  <c:v>165.43666666666667</c:v>
                </c:pt>
                <c:pt idx="2018">
                  <c:v>165.51833333333335</c:v>
                </c:pt>
                <c:pt idx="2019">
                  <c:v>165.6</c:v>
                </c:pt>
                <c:pt idx="2020">
                  <c:v>165.6825</c:v>
                </c:pt>
                <c:pt idx="2021">
                  <c:v>165.76416666666668</c:v>
                </c:pt>
                <c:pt idx="2022">
                  <c:v>165.84666666666666</c:v>
                </c:pt>
                <c:pt idx="2023">
                  <c:v>165.92833333333334</c:v>
                </c:pt>
                <c:pt idx="2024">
                  <c:v>166.01083333333335</c:v>
                </c:pt>
                <c:pt idx="2025">
                  <c:v>166.0925</c:v>
                </c:pt>
                <c:pt idx="2026">
                  <c:v>166.17416666666665</c:v>
                </c:pt>
                <c:pt idx="2027">
                  <c:v>166.25666666666666</c:v>
                </c:pt>
                <c:pt idx="2028">
                  <c:v>166.33833333333334</c:v>
                </c:pt>
                <c:pt idx="2029">
                  <c:v>166.42083333333332</c:v>
                </c:pt>
                <c:pt idx="2030">
                  <c:v>166.5025</c:v>
                </c:pt>
                <c:pt idx="2031">
                  <c:v>166.58500000000001</c:v>
                </c:pt>
                <c:pt idx="2032">
                  <c:v>166.66666666666666</c:v>
                </c:pt>
                <c:pt idx="2033">
                  <c:v>166.74833333333333</c:v>
                </c:pt>
                <c:pt idx="2034">
                  <c:v>166.83083333333335</c:v>
                </c:pt>
                <c:pt idx="2035">
                  <c:v>166.91249999999999</c:v>
                </c:pt>
                <c:pt idx="2036">
                  <c:v>166.995</c:v>
                </c:pt>
                <c:pt idx="2037">
                  <c:v>167.07666666666668</c:v>
                </c:pt>
                <c:pt idx="2038">
                  <c:v>167.15916666666666</c:v>
                </c:pt>
                <c:pt idx="2039">
                  <c:v>167.24083333333334</c:v>
                </c:pt>
                <c:pt idx="2040">
                  <c:v>167.32249999999999</c:v>
                </c:pt>
                <c:pt idx="2041">
                  <c:v>167.405</c:v>
                </c:pt>
                <c:pt idx="2042">
                  <c:v>167.48666666666665</c:v>
                </c:pt>
                <c:pt idx="2043">
                  <c:v>167.56916666666666</c:v>
                </c:pt>
                <c:pt idx="2044">
                  <c:v>167.65083333333334</c:v>
                </c:pt>
                <c:pt idx="2045">
                  <c:v>167.73333333333332</c:v>
                </c:pt>
                <c:pt idx="2046">
                  <c:v>167.815</c:v>
                </c:pt>
                <c:pt idx="2047">
                  <c:v>167.89666666666668</c:v>
                </c:pt>
                <c:pt idx="2048">
                  <c:v>167.97916666666666</c:v>
                </c:pt>
                <c:pt idx="2049">
                  <c:v>168.06083333333333</c:v>
                </c:pt>
                <c:pt idx="2050">
                  <c:v>168.14333333333335</c:v>
                </c:pt>
                <c:pt idx="2051">
                  <c:v>168.22499999999999</c:v>
                </c:pt>
                <c:pt idx="2052">
                  <c:v>168.3075</c:v>
                </c:pt>
                <c:pt idx="2053">
                  <c:v>168.38916666666668</c:v>
                </c:pt>
                <c:pt idx="2054">
                  <c:v>168.47083333333333</c:v>
                </c:pt>
                <c:pt idx="2055">
                  <c:v>168.55333333333334</c:v>
                </c:pt>
                <c:pt idx="2056">
                  <c:v>168.63499999999999</c:v>
                </c:pt>
                <c:pt idx="2057">
                  <c:v>168.7175</c:v>
                </c:pt>
                <c:pt idx="2058">
                  <c:v>168.79916666666665</c:v>
                </c:pt>
                <c:pt idx="2059">
                  <c:v>168.88083333333333</c:v>
                </c:pt>
                <c:pt idx="2060">
                  <c:v>168.96333333333334</c:v>
                </c:pt>
                <c:pt idx="2061">
                  <c:v>169.04499999999999</c:v>
                </c:pt>
                <c:pt idx="2062">
                  <c:v>169.1275</c:v>
                </c:pt>
                <c:pt idx="2063">
                  <c:v>169.20916666666668</c:v>
                </c:pt>
                <c:pt idx="2064">
                  <c:v>169.29166666666666</c:v>
                </c:pt>
                <c:pt idx="2065">
                  <c:v>169.37333333333333</c:v>
                </c:pt>
                <c:pt idx="2066">
                  <c:v>169.45500000000001</c:v>
                </c:pt>
                <c:pt idx="2067">
                  <c:v>169.53749999999999</c:v>
                </c:pt>
                <c:pt idx="2068">
                  <c:v>169.61916666666667</c:v>
                </c:pt>
                <c:pt idx="2069">
                  <c:v>169.70166666666668</c:v>
                </c:pt>
                <c:pt idx="2070">
                  <c:v>169.78333333333333</c:v>
                </c:pt>
                <c:pt idx="2071">
                  <c:v>169.86583333333334</c:v>
                </c:pt>
                <c:pt idx="2072">
                  <c:v>169.94749999999999</c:v>
                </c:pt>
                <c:pt idx="2073">
                  <c:v>170.02916666666667</c:v>
                </c:pt>
                <c:pt idx="2074">
                  <c:v>170.11166666666665</c:v>
                </c:pt>
                <c:pt idx="2075">
                  <c:v>170.19333333333333</c:v>
                </c:pt>
                <c:pt idx="2076">
                  <c:v>170.27583333333334</c:v>
                </c:pt>
                <c:pt idx="2077">
                  <c:v>170.35749999999999</c:v>
                </c:pt>
                <c:pt idx="2078">
                  <c:v>170.44</c:v>
                </c:pt>
                <c:pt idx="2079">
                  <c:v>170.52166666666668</c:v>
                </c:pt>
                <c:pt idx="2080">
                  <c:v>170.60333333333332</c:v>
                </c:pt>
                <c:pt idx="2081">
                  <c:v>170.68583333333333</c:v>
                </c:pt>
                <c:pt idx="2082">
                  <c:v>170.76750000000001</c:v>
                </c:pt>
                <c:pt idx="2083">
                  <c:v>170.85</c:v>
                </c:pt>
                <c:pt idx="2084">
                  <c:v>170.93166666666664</c:v>
                </c:pt>
                <c:pt idx="2085">
                  <c:v>171.01416666666668</c:v>
                </c:pt>
                <c:pt idx="2086">
                  <c:v>171.09583333333333</c:v>
                </c:pt>
                <c:pt idx="2087">
                  <c:v>171.17750000000001</c:v>
                </c:pt>
                <c:pt idx="2088">
                  <c:v>171.26</c:v>
                </c:pt>
                <c:pt idx="2089">
                  <c:v>171.34166666666667</c:v>
                </c:pt>
                <c:pt idx="2090">
                  <c:v>171.42416666666668</c:v>
                </c:pt>
                <c:pt idx="2091">
                  <c:v>171.50583333333336</c:v>
                </c:pt>
                <c:pt idx="2092">
                  <c:v>171.58833333333334</c:v>
                </c:pt>
                <c:pt idx="2093">
                  <c:v>171.67</c:v>
                </c:pt>
                <c:pt idx="2094">
                  <c:v>171.75166666666667</c:v>
                </c:pt>
                <c:pt idx="2095">
                  <c:v>171.83416666666668</c:v>
                </c:pt>
                <c:pt idx="2096">
                  <c:v>171.91583333333332</c:v>
                </c:pt>
                <c:pt idx="2097">
                  <c:v>171.99833333333333</c:v>
                </c:pt>
                <c:pt idx="2098">
                  <c:v>172.08</c:v>
                </c:pt>
                <c:pt idx="2099">
                  <c:v>172.16166666666666</c:v>
                </c:pt>
                <c:pt idx="2100">
                  <c:v>172.24416666666664</c:v>
                </c:pt>
                <c:pt idx="2101">
                  <c:v>172.32583333333332</c:v>
                </c:pt>
                <c:pt idx="2102">
                  <c:v>172.40833333333333</c:v>
                </c:pt>
                <c:pt idx="2103">
                  <c:v>172.49</c:v>
                </c:pt>
                <c:pt idx="2104">
                  <c:v>172.57249999999999</c:v>
                </c:pt>
                <c:pt idx="2105">
                  <c:v>172.65416666666667</c:v>
                </c:pt>
                <c:pt idx="2106">
                  <c:v>172.73583333333332</c:v>
                </c:pt>
                <c:pt idx="2107">
                  <c:v>172.81833333333336</c:v>
                </c:pt>
                <c:pt idx="2108">
                  <c:v>172.9</c:v>
                </c:pt>
                <c:pt idx="2109">
                  <c:v>172.98249999999999</c:v>
                </c:pt>
                <c:pt idx="2110">
                  <c:v>173.06416666666667</c:v>
                </c:pt>
                <c:pt idx="2111">
                  <c:v>173.14666666666668</c:v>
                </c:pt>
                <c:pt idx="2112">
                  <c:v>173.22833333333332</c:v>
                </c:pt>
                <c:pt idx="2113">
                  <c:v>173.30999999999997</c:v>
                </c:pt>
                <c:pt idx="2114">
                  <c:v>173.39250000000001</c:v>
                </c:pt>
                <c:pt idx="2115">
                  <c:v>173.47416666666666</c:v>
                </c:pt>
                <c:pt idx="2116">
                  <c:v>173.55666666666664</c:v>
                </c:pt>
                <c:pt idx="2117">
                  <c:v>173.63833333333332</c:v>
                </c:pt>
                <c:pt idx="2118">
                  <c:v>173.72083333333333</c:v>
                </c:pt>
                <c:pt idx="2119">
                  <c:v>173.80250000000001</c:v>
                </c:pt>
                <c:pt idx="2120">
                  <c:v>173.88416666666669</c:v>
                </c:pt>
                <c:pt idx="2121">
                  <c:v>173.96666666666667</c:v>
                </c:pt>
                <c:pt idx="2122">
                  <c:v>174.04833333333332</c:v>
                </c:pt>
                <c:pt idx="2123">
                  <c:v>174.13083333333336</c:v>
                </c:pt>
                <c:pt idx="2124">
                  <c:v>174.21250000000001</c:v>
                </c:pt>
                <c:pt idx="2125">
                  <c:v>174.29499999999999</c:v>
                </c:pt>
                <c:pt idx="2126">
                  <c:v>174.37666666666667</c:v>
                </c:pt>
                <c:pt idx="2127">
                  <c:v>174.45833333333334</c:v>
                </c:pt>
                <c:pt idx="2128">
                  <c:v>174.54083333333332</c:v>
                </c:pt>
                <c:pt idx="2129">
                  <c:v>174.62249999999997</c:v>
                </c:pt>
                <c:pt idx="2130">
                  <c:v>174.70500000000001</c:v>
                </c:pt>
                <c:pt idx="2131">
                  <c:v>174.78666666666666</c:v>
                </c:pt>
                <c:pt idx="2132">
                  <c:v>174.86916666666664</c:v>
                </c:pt>
                <c:pt idx="2133">
                  <c:v>174.95083333333332</c:v>
                </c:pt>
                <c:pt idx="2134">
                  <c:v>175.0325</c:v>
                </c:pt>
                <c:pt idx="2135">
                  <c:v>175.11500000000001</c:v>
                </c:pt>
                <c:pt idx="2136">
                  <c:v>175.19666666666669</c:v>
                </c:pt>
                <c:pt idx="2137">
                  <c:v>175.27916666666667</c:v>
                </c:pt>
                <c:pt idx="2138">
                  <c:v>175.36083333333332</c:v>
                </c:pt>
                <c:pt idx="2139">
                  <c:v>175.4425</c:v>
                </c:pt>
                <c:pt idx="2140">
                  <c:v>175.52500000000001</c:v>
                </c:pt>
                <c:pt idx="2141">
                  <c:v>175.60666666666668</c:v>
                </c:pt>
                <c:pt idx="2142">
                  <c:v>175.68916666666667</c:v>
                </c:pt>
                <c:pt idx="2143">
                  <c:v>175.77083333333334</c:v>
                </c:pt>
                <c:pt idx="2144">
                  <c:v>175.85333333333332</c:v>
                </c:pt>
                <c:pt idx="2145">
                  <c:v>175.93499999999997</c:v>
                </c:pt>
                <c:pt idx="2146">
                  <c:v>176.01666666666665</c:v>
                </c:pt>
                <c:pt idx="2147">
                  <c:v>176.09916666666666</c:v>
                </c:pt>
                <c:pt idx="2148">
                  <c:v>176.18083333333334</c:v>
                </c:pt>
                <c:pt idx="2149">
                  <c:v>176.26333333333332</c:v>
                </c:pt>
                <c:pt idx="2150">
                  <c:v>176.345</c:v>
                </c:pt>
                <c:pt idx="2151">
                  <c:v>176.42750000000001</c:v>
                </c:pt>
                <c:pt idx="2152">
                  <c:v>176.50916666666669</c:v>
                </c:pt>
                <c:pt idx="2153">
                  <c:v>176.59083333333334</c:v>
                </c:pt>
                <c:pt idx="2154">
                  <c:v>176.67333333333332</c:v>
                </c:pt>
                <c:pt idx="2155">
                  <c:v>176.755</c:v>
                </c:pt>
                <c:pt idx="2156">
                  <c:v>176.83750000000001</c:v>
                </c:pt>
                <c:pt idx="2157">
                  <c:v>176.91916666666668</c:v>
                </c:pt>
                <c:pt idx="2158">
                  <c:v>177.00166666666667</c:v>
                </c:pt>
                <c:pt idx="2159">
                  <c:v>177.08333333333334</c:v>
                </c:pt>
                <c:pt idx="2160">
                  <c:v>177.16499999999999</c:v>
                </c:pt>
                <c:pt idx="2161">
                  <c:v>177.24749999999997</c:v>
                </c:pt>
                <c:pt idx="2162">
                  <c:v>177.32916666666665</c:v>
                </c:pt>
                <c:pt idx="2163">
                  <c:v>177.41166666666666</c:v>
                </c:pt>
                <c:pt idx="2164">
                  <c:v>177.49333333333334</c:v>
                </c:pt>
                <c:pt idx="2165">
                  <c:v>177.57583333333332</c:v>
                </c:pt>
                <c:pt idx="2166">
                  <c:v>177.6575</c:v>
                </c:pt>
                <c:pt idx="2167">
                  <c:v>177.73916666666665</c:v>
                </c:pt>
                <c:pt idx="2168">
                  <c:v>177.82166666666669</c:v>
                </c:pt>
                <c:pt idx="2169">
                  <c:v>177.90333333333334</c:v>
                </c:pt>
                <c:pt idx="2170">
                  <c:v>177.98583333333332</c:v>
                </c:pt>
                <c:pt idx="2171">
                  <c:v>178.0675</c:v>
                </c:pt>
                <c:pt idx="2172">
                  <c:v>178.15</c:v>
                </c:pt>
                <c:pt idx="2173">
                  <c:v>178.23166666666668</c:v>
                </c:pt>
                <c:pt idx="2174">
                  <c:v>178.31333333333336</c:v>
                </c:pt>
                <c:pt idx="2175">
                  <c:v>178.39583333333334</c:v>
                </c:pt>
                <c:pt idx="2176">
                  <c:v>178.47749999999999</c:v>
                </c:pt>
                <c:pt idx="2177">
                  <c:v>178.55999999999997</c:v>
                </c:pt>
                <c:pt idx="2178">
                  <c:v>178.64166666666665</c:v>
                </c:pt>
                <c:pt idx="2179">
                  <c:v>178.72416666666666</c:v>
                </c:pt>
                <c:pt idx="2180">
                  <c:v>178.80583333333334</c:v>
                </c:pt>
                <c:pt idx="2181">
                  <c:v>178.88750000000002</c:v>
                </c:pt>
                <c:pt idx="2182">
                  <c:v>178.97</c:v>
                </c:pt>
                <c:pt idx="2183">
                  <c:v>179.05166666666665</c:v>
                </c:pt>
                <c:pt idx="2184">
                  <c:v>179.13416666666669</c:v>
                </c:pt>
                <c:pt idx="2185">
                  <c:v>179.21583333333334</c:v>
                </c:pt>
                <c:pt idx="2186">
                  <c:v>179.29750000000001</c:v>
                </c:pt>
                <c:pt idx="2187">
                  <c:v>179.38</c:v>
                </c:pt>
                <c:pt idx="2188">
                  <c:v>179.46166666666667</c:v>
                </c:pt>
                <c:pt idx="2189">
                  <c:v>179.54416666666668</c:v>
                </c:pt>
                <c:pt idx="2190">
                  <c:v>179.62583333333336</c:v>
                </c:pt>
                <c:pt idx="2191">
                  <c:v>179.70833333333334</c:v>
                </c:pt>
                <c:pt idx="2192">
                  <c:v>179.79</c:v>
                </c:pt>
                <c:pt idx="2193">
                  <c:v>179.87166666666667</c:v>
                </c:pt>
                <c:pt idx="2194">
                  <c:v>179.95416666666665</c:v>
                </c:pt>
                <c:pt idx="2195">
                  <c:v>180.03583333333333</c:v>
                </c:pt>
                <c:pt idx="2196">
                  <c:v>180.11833333333334</c:v>
                </c:pt>
                <c:pt idx="2197">
                  <c:v>180.20000000000002</c:v>
                </c:pt>
                <c:pt idx="2198">
                  <c:v>180.2825</c:v>
                </c:pt>
                <c:pt idx="2199">
                  <c:v>180.36416666666665</c:v>
                </c:pt>
                <c:pt idx="2200">
                  <c:v>180.44583333333333</c:v>
                </c:pt>
                <c:pt idx="2201">
                  <c:v>180.52833333333334</c:v>
                </c:pt>
                <c:pt idx="2202">
                  <c:v>180.61</c:v>
                </c:pt>
                <c:pt idx="2203">
                  <c:v>180.6925</c:v>
                </c:pt>
                <c:pt idx="2204">
                  <c:v>180.77416666666667</c:v>
                </c:pt>
                <c:pt idx="2205">
                  <c:v>180.85666666666668</c:v>
                </c:pt>
                <c:pt idx="2206">
                  <c:v>180.93833333333336</c:v>
                </c:pt>
                <c:pt idx="2207">
                  <c:v>181.01999999999998</c:v>
                </c:pt>
                <c:pt idx="2208">
                  <c:v>181.10249999999999</c:v>
                </c:pt>
                <c:pt idx="2209">
                  <c:v>181.18416666666667</c:v>
                </c:pt>
                <c:pt idx="2210">
                  <c:v>181.26666666666665</c:v>
                </c:pt>
                <c:pt idx="2211">
                  <c:v>181.34833333333333</c:v>
                </c:pt>
                <c:pt idx="2212">
                  <c:v>181.43083333333334</c:v>
                </c:pt>
                <c:pt idx="2213">
                  <c:v>181.51250000000002</c:v>
                </c:pt>
                <c:pt idx="2214">
                  <c:v>181.59416666666667</c:v>
                </c:pt>
                <c:pt idx="2215">
                  <c:v>181.67666666666665</c:v>
                </c:pt>
                <c:pt idx="2216">
                  <c:v>181.75833333333333</c:v>
                </c:pt>
                <c:pt idx="2217">
                  <c:v>181.84083333333334</c:v>
                </c:pt>
                <c:pt idx="2218">
                  <c:v>181.92250000000001</c:v>
                </c:pt>
                <c:pt idx="2219">
                  <c:v>182.005</c:v>
                </c:pt>
                <c:pt idx="2220">
                  <c:v>182.08666666666667</c:v>
                </c:pt>
                <c:pt idx="2221">
                  <c:v>182.16833333333332</c:v>
                </c:pt>
                <c:pt idx="2222">
                  <c:v>182.25083333333336</c:v>
                </c:pt>
                <c:pt idx="2223">
                  <c:v>182.33249999999998</c:v>
                </c:pt>
                <c:pt idx="2224">
                  <c:v>182.41499999999999</c:v>
                </c:pt>
                <c:pt idx="2225">
                  <c:v>182.49666666666667</c:v>
                </c:pt>
                <c:pt idx="2226">
                  <c:v>182.57833333333335</c:v>
                </c:pt>
                <c:pt idx="2227">
                  <c:v>182.66083333333333</c:v>
                </c:pt>
                <c:pt idx="2228">
                  <c:v>182.74249999999998</c:v>
                </c:pt>
                <c:pt idx="2229">
                  <c:v>182.82500000000002</c:v>
                </c:pt>
                <c:pt idx="2230">
                  <c:v>182.90666666666667</c:v>
                </c:pt>
                <c:pt idx="2231">
                  <c:v>182.98916666666665</c:v>
                </c:pt>
                <c:pt idx="2232">
                  <c:v>183.07083333333333</c:v>
                </c:pt>
                <c:pt idx="2233">
                  <c:v>183.1525</c:v>
                </c:pt>
                <c:pt idx="2234">
                  <c:v>183.23500000000001</c:v>
                </c:pt>
                <c:pt idx="2235">
                  <c:v>183.31666666666669</c:v>
                </c:pt>
                <c:pt idx="2236">
                  <c:v>183.39916666666667</c:v>
                </c:pt>
                <c:pt idx="2237">
                  <c:v>183.48083333333332</c:v>
                </c:pt>
                <c:pt idx="2238">
                  <c:v>183.56333333333336</c:v>
                </c:pt>
                <c:pt idx="2239">
                  <c:v>183.64499999999998</c:v>
                </c:pt>
                <c:pt idx="2240">
                  <c:v>183.72666666666666</c:v>
                </c:pt>
                <c:pt idx="2241">
                  <c:v>183.80916666666667</c:v>
                </c:pt>
                <c:pt idx="2242">
                  <c:v>183.89083333333335</c:v>
                </c:pt>
                <c:pt idx="2243">
                  <c:v>183.97333333333333</c:v>
                </c:pt>
                <c:pt idx="2244">
                  <c:v>184.05499999999998</c:v>
                </c:pt>
                <c:pt idx="2245">
                  <c:v>184.13750000000002</c:v>
                </c:pt>
                <c:pt idx="2246">
                  <c:v>184.21916666666667</c:v>
                </c:pt>
                <c:pt idx="2247">
                  <c:v>184.30083333333334</c:v>
                </c:pt>
                <c:pt idx="2248">
                  <c:v>184.38333333333333</c:v>
                </c:pt>
                <c:pt idx="2249">
                  <c:v>184.465</c:v>
                </c:pt>
                <c:pt idx="2250">
                  <c:v>184.54750000000001</c:v>
                </c:pt>
                <c:pt idx="2251">
                  <c:v>184.62916666666669</c:v>
                </c:pt>
                <c:pt idx="2252">
                  <c:v>184.71166666666667</c:v>
                </c:pt>
                <c:pt idx="2253">
                  <c:v>184.79333333333332</c:v>
                </c:pt>
                <c:pt idx="2254">
                  <c:v>184.875</c:v>
                </c:pt>
                <c:pt idx="2255">
                  <c:v>184.95749999999998</c:v>
                </c:pt>
                <c:pt idx="2256">
                  <c:v>185.03916666666666</c:v>
                </c:pt>
                <c:pt idx="2257">
                  <c:v>185.12166666666667</c:v>
                </c:pt>
                <c:pt idx="2258">
                  <c:v>185.20333333333335</c:v>
                </c:pt>
                <c:pt idx="2259">
                  <c:v>185.28583333333333</c:v>
                </c:pt>
                <c:pt idx="2260">
                  <c:v>185.36749999999998</c:v>
                </c:pt>
                <c:pt idx="2261">
                  <c:v>185.44916666666666</c:v>
                </c:pt>
                <c:pt idx="2262">
                  <c:v>185.53166666666667</c:v>
                </c:pt>
                <c:pt idx="2263">
                  <c:v>185.61333333333334</c:v>
                </c:pt>
                <c:pt idx="2264">
                  <c:v>185.69583333333333</c:v>
                </c:pt>
                <c:pt idx="2265">
                  <c:v>185.7775</c:v>
                </c:pt>
                <c:pt idx="2266">
                  <c:v>185.85916666666665</c:v>
                </c:pt>
                <c:pt idx="2267">
                  <c:v>185.94166666666669</c:v>
                </c:pt>
                <c:pt idx="2268">
                  <c:v>186.02333333333334</c:v>
                </c:pt>
                <c:pt idx="2269">
                  <c:v>186.10583333333332</c:v>
                </c:pt>
                <c:pt idx="2270">
                  <c:v>186.1875</c:v>
                </c:pt>
                <c:pt idx="2271">
                  <c:v>186.26999999999998</c:v>
                </c:pt>
                <c:pt idx="2272">
                  <c:v>186.35166666666666</c:v>
                </c:pt>
                <c:pt idx="2273">
                  <c:v>186.43333333333331</c:v>
                </c:pt>
                <c:pt idx="2274">
                  <c:v>186.51583333333335</c:v>
                </c:pt>
                <c:pt idx="2275">
                  <c:v>186.5975</c:v>
                </c:pt>
                <c:pt idx="2276">
                  <c:v>186.67999999999998</c:v>
                </c:pt>
                <c:pt idx="2277">
                  <c:v>186.76166666666666</c:v>
                </c:pt>
                <c:pt idx="2278">
                  <c:v>186.84416666666667</c:v>
                </c:pt>
                <c:pt idx="2279">
                  <c:v>186.92583333333334</c:v>
                </c:pt>
                <c:pt idx="2280">
                  <c:v>187.00750000000002</c:v>
                </c:pt>
                <c:pt idx="2281">
                  <c:v>187.09</c:v>
                </c:pt>
                <c:pt idx="2282">
                  <c:v>187.17166666666665</c:v>
                </c:pt>
                <c:pt idx="2283">
                  <c:v>187.25416666666669</c:v>
                </c:pt>
                <c:pt idx="2284">
                  <c:v>187.33583333333334</c:v>
                </c:pt>
                <c:pt idx="2285">
                  <c:v>187.41833333333332</c:v>
                </c:pt>
                <c:pt idx="2286">
                  <c:v>187.5</c:v>
                </c:pt>
                <c:pt idx="2287">
                  <c:v>187.58166666666668</c:v>
                </c:pt>
                <c:pt idx="2288">
                  <c:v>187.66416666666666</c:v>
                </c:pt>
                <c:pt idx="2289">
                  <c:v>187.74583333333331</c:v>
                </c:pt>
                <c:pt idx="2290">
                  <c:v>187.82833333333335</c:v>
                </c:pt>
                <c:pt idx="2291">
                  <c:v>187.91</c:v>
                </c:pt>
                <c:pt idx="2292">
                  <c:v>187.99249999999998</c:v>
                </c:pt>
                <c:pt idx="2293">
                  <c:v>188.07416666666666</c:v>
                </c:pt>
                <c:pt idx="2294">
                  <c:v>188.15583333333333</c:v>
                </c:pt>
                <c:pt idx="2295">
                  <c:v>188.23833333333334</c:v>
                </c:pt>
                <c:pt idx="2296">
                  <c:v>188.32000000000002</c:v>
                </c:pt>
                <c:pt idx="2297">
                  <c:v>188.4025</c:v>
                </c:pt>
                <c:pt idx="2298">
                  <c:v>188.48416666666665</c:v>
                </c:pt>
                <c:pt idx="2299">
                  <c:v>188.56666666666669</c:v>
                </c:pt>
                <c:pt idx="2300">
                  <c:v>188.64833333333334</c:v>
                </c:pt>
                <c:pt idx="2301">
                  <c:v>188.73000000000002</c:v>
                </c:pt>
                <c:pt idx="2302">
                  <c:v>188.8125</c:v>
                </c:pt>
                <c:pt idx="2303">
                  <c:v>188.89416666666668</c:v>
                </c:pt>
                <c:pt idx="2304">
                  <c:v>188.97666666666666</c:v>
                </c:pt>
                <c:pt idx="2305">
                  <c:v>189.05833333333331</c:v>
                </c:pt>
                <c:pt idx="2306">
                  <c:v>189.14083333333335</c:v>
                </c:pt>
                <c:pt idx="2307">
                  <c:v>189.2225</c:v>
                </c:pt>
                <c:pt idx="2308">
                  <c:v>189.30416666666667</c:v>
                </c:pt>
                <c:pt idx="2309">
                  <c:v>189.38666666666666</c:v>
                </c:pt>
                <c:pt idx="2310">
                  <c:v>189.46833333333333</c:v>
                </c:pt>
                <c:pt idx="2311">
                  <c:v>189.55083333333334</c:v>
                </c:pt>
                <c:pt idx="2312">
                  <c:v>189.63250000000002</c:v>
                </c:pt>
                <c:pt idx="2313">
                  <c:v>189.71416666666667</c:v>
                </c:pt>
                <c:pt idx="2314">
                  <c:v>189.79666666666665</c:v>
                </c:pt>
                <c:pt idx="2315">
                  <c:v>189.87833333333333</c:v>
                </c:pt>
                <c:pt idx="2316">
                  <c:v>189.96083333333334</c:v>
                </c:pt>
                <c:pt idx="2317">
                  <c:v>190.04250000000002</c:v>
                </c:pt>
                <c:pt idx="2318">
                  <c:v>190.125</c:v>
                </c:pt>
                <c:pt idx="2319">
                  <c:v>190.20666666666668</c:v>
                </c:pt>
                <c:pt idx="2320">
                  <c:v>190.28833333333333</c:v>
                </c:pt>
                <c:pt idx="2321">
                  <c:v>190.37083333333331</c:v>
                </c:pt>
                <c:pt idx="2322">
                  <c:v>190.45249999999999</c:v>
                </c:pt>
                <c:pt idx="2323">
                  <c:v>190.535</c:v>
                </c:pt>
                <c:pt idx="2324">
                  <c:v>190.61666666666667</c:v>
                </c:pt>
                <c:pt idx="2325">
                  <c:v>190.69916666666666</c:v>
                </c:pt>
                <c:pt idx="2326">
                  <c:v>190.78083333333333</c:v>
                </c:pt>
                <c:pt idx="2327">
                  <c:v>190.86249999999998</c:v>
                </c:pt>
                <c:pt idx="2328">
                  <c:v>190.94500000000002</c:v>
                </c:pt>
                <c:pt idx="2329">
                  <c:v>191.02666666666667</c:v>
                </c:pt>
                <c:pt idx="2330">
                  <c:v>191.10916666666665</c:v>
                </c:pt>
                <c:pt idx="2331">
                  <c:v>191.19083333333333</c:v>
                </c:pt>
                <c:pt idx="2332">
                  <c:v>191.27333333333334</c:v>
                </c:pt>
                <c:pt idx="2333">
                  <c:v>191.35500000000002</c:v>
                </c:pt>
                <c:pt idx="2334">
                  <c:v>191.43666666666664</c:v>
                </c:pt>
                <c:pt idx="2335">
                  <c:v>191.51916666666668</c:v>
                </c:pt>
                <c:pt idx="2336">
                  <c:v>191.60083333333333</c:v>
                </c:pt>
                <c:pt idx="2337">
                  <c:v>191.68333333333331</c:v>
                </c:pt>
                <c:pt idx="2338">
                  <c:v>191.76499999999999</c:v>
                </c:pt>
                <c:pt idx="2339">
                  <c:v>191.8475</c:v>
                </c:pt>
                <c:pt idx="2340">
                  <c:v>191.92916666666667</c:v>
                </c:pt>
                <c:pt idx="2341">
                  <c:v>192.01083333333335</c:v>
                </c:pt>
                <c:pt idx="2342">
                  <c:v>192.09333333333333</c:v>
                </c:pt>
                <c:pt idx="2343">
                  <c:v>192.17499999999998</c:v>
                </c:pt>
                <c:pt idx="2344">
                  <c:v>192.25750000000002</c:v>
                </c:pt>
                <c:pt idx="2345">
                  <c:v>192.33916666666667</c:v>
                </c:pt>
                <c:pt idx="2346">
                  <c:v>192.42166666666665</c:v>
                </c:pt>
                <c:pt idx="2347">
                  <c:v>192.50333333333333</c:v>
                </c:pt>
                <c:pt idx="2348">
                  <c:v>192.58500000000001</c:v>
                </c:pt>
                <c:pt idx="2349">
                  <c:v>192.66750000000002</c:v>
                </c:pt>
                <c:pt idx="2350">
                  <c:v>192.74916666666664</c:v>
                </c:pt>
                <c:pt idx="2351">
                  <c:v>192.83166666666668</c:v>
                </c:pt>
                <c:pt idx="2352">
                  <c:v>192.91333333333333</c:v>
                </c:pt>
                <c:pt idx="2353">
                  <c:v>192.995</c:v>
                </c:pt>
                <c:pt idx="2354">
                  <c:v>193.07749999999999</c:v>
                </c:pt>
                <c:pt idx="2355">
                  <c:v>193.15916666666666</c:v>
                </c:pt>
                <c:pt idx="2356">
                  <c:v>193.24166666666667</c:v>
                </c:pt>
                <c:pt idx="2357">
                  <c:v>193.32333333333335</c:v>
                </c:pt>
                <c:pt idx="2358">
                  <c:v>193.40583333333333</c:v>
                </c:pt>
                <c:pt idx="2359">
                  <c:v>193.48749999999998</c:v>
                </c:pt>
                <c:pt idx="2360">
                  <c:v>193.56916666666666</c:v>
                </c:pt>
                <c:pt idx="2361">
                  <c:v>193.65166666666667</c:v>
                </c:pt>
                <c:pt idx="2362">
                  <c:v>193.73333333333335</c:v>
                </c:pt>
                <c:pt idx="2363">
                  <c:v>193.81583333333333</c:v>
                </c:pt>
                <c:pt idx="2364">
                  <c:v>193.89750000000001</c:v>
                </c:pt>
                <c:pt idx="2365">
                  <c:v>193.98000000000002</c:v>
                </c:pt>
                <c:pt idx="2366">
                  <c:v>194.06166666666664</c:v>
                </c:pt>
                <c:pt idx="2367">
                  <c:v>194.14333333333332</c:v>
                </c:pt>
                <c:pt idx="2368">
                  <c:v>194.22583333333333</c:v>
                </c:pt>
                <c:pt idx="2369">
                  <c:v>194.3075</c:v>
                </c:pt>
                <c:pt idx="2370">
                  <c:v>194.39</c:v>
                </c:pt>
                <c:pt idx="2371">
                  <c:v>194.47166666666666</c:v>
                </c:pt>
                <c:pt idx="2372">
                  <c:v>194.55416666666667</c:v>
                </c:pt>
                <c:pt idx="2373">
                  <c:v>194.63583333333335</c:v>
                </c:pt>
                <c:pt idx="2374">
                  <c:v>194.7175</c:v>
                </c:pt>
                <c:pt idx="2375">
                  <c:v>194.79999999999998</c:v>
                </c:pt>
                <c:pt idx="2376">
                  <c:v>194.88166666666666</c:v>
                </c:pt>
                <c:pt idx="2377">
                  <c:v>194.96416666666667</c:v>
                </c:pt>
                <c:pt idx="2378">
                  <c:v>195.04583333333335</c:v>
                </c:pt>
                <c:pt idx="2379">
                  <c:v>195.12833333333333</c:v>
                </c:pt>
                <c:pt idx="2380">
                  <c:v>195.21</c:v>
                </c:pt>
                <c:pt idx="2381">
                  <c:v>195.29166666666666</c:v>
                </c:pt>
                <c:pt idx="2382">
                  <c:v>195.37416666666664</c:v>
                </c:pt>
                <c:pt idx="2383">
                  <c:v>195.45583333333332</c:v>
                </c:pt>
                <c:pt idx="2384">
                  <c:v>195.53833333333333</c:v>
                </c:pt>
                <c:pt idx="2385">
                  <c:v>195.62</c:v>
                </c:pt>
                <c:pt idx="2386">
                  <c:v>195.70249999999999</c:v>
                </c:pt>
                <c:pt idx="2387">
                  <c:v>195.78416666666666</c:v>
                </c:pt>
                <c:pt idx="2388">
                  <c:v>195.86583333333331</c:v>
                </c:pt>
                <c:pt idx="2389">
                  <c:v>195.94833333333335</c:v>
                </c:pt>
                <c:pt idx="2390">
                  <c:v>196.03</c:v>
                </c:pt>
                <c:pt idx="2391">
                  <c:v>196.11249999999998</c:v>
                </c:pt>
                <c:pt idx="2392">
                  <c:v>196.19416666666666</c:v>
                </c:pt>
                <c:pt idx="2393">
                  <c:v>196.27583333333334</c:v>
                </c:pt>
                <c:pt idx="2394">
                  <c:v>196.35833333333335</c:v>
                </c:pt>
                <c:pt idx="2395">
                  <c:v>196.44000000000003</c:v>
                </c:pt>
                <c:pt idx="2396">
                  <c:v>196.52250000000001</c:v>
                </c:pt>
                <c:pt idx="2397">
                  <c:v>196.60416666666666</c:v>
                </c:pt>
                <c:pt idx="2398">
                  <c:v>196.68666666666664</c:v>
                </c:pt>
                <c:pt idx="2399">
                  <c:v>196.76833333333332</c:v>
                </c:pt>
                <c:pt idx="2400">
                  <c:v>196.85</c:v>
                </c:pt>
                <c:pt idx="2401">
                  <c:v>196.9325</c:v>
                </c:pt>
                <c:pt idx="2402">
                  <c:v>197.01416666666668</c:v>
                </c:pt>
                <c:pt idx="2403">
                  <c:v>197.09666666666666</c:v>
                </c:pt>
                <c:pt idx="2404">
                  <c:v>197.17833333333331</c:v>
                </c:pt>
                <c:pt idx="2405">
                  <c:v>197.26083333333335</c:v>
                </c:pt>
                <c:pt idx="2406">
                  <c:v>197.3425</c:v>
                </c:pt>
                <c:pt idx="2407">
                  <c:v>197.42416666666668</c:v>
                </c:pt>
                <c:pt idx="2408">
                  <c:v>197.50666666666666</c:v>
                </c:pt>
                <c:pt idx="2409">
                  <c:v>197.58833333333334</c:v>
                </c:pt>
                <c:pt idx="2410">
                  <c:v>197.67083333333335</c:v>
                </c:pt>
                <c:pt idx="2411">
                  <c:v>197.75250000000003</c:v>
                </c:pt>
                <c:pt idx="2412">
                  <c:v>197.83500000000001</c:v>
                </c:pt>
                <c:pt idx="2413">
                  <c:v>197.91666666666666</c:v>
                </c:pt>
                <c:pt idx="2414">
                  <c:v>197.99833333333333</c:v>
                </c:pt>
                <c:pt idx="2415">
                  <c:v>198.08083333333332</c:v>
                </c:pt>
                <c:pt idx="2416">
                  <c:v>198.16249999999999</c:v>
                </c:pt>
                <c:pt idx="2417">
                  <c:v>198.245</c:v>
                </c:pt>
                <c:pt idx="2418">
                  <c:v>198.32666666666668</c:v>
                </c:pt>
                <c:pt idx="2419">
                  <c:v>198.40916666666666</c:v>
                </c:pt>
                <c:pt idx="2420">
                  <c:v>198.49083333333331</c:v>
                </c:pt>
                <c:pt idx="2421">
                  <c:v>198.57249999999999</c:v>
                </c:pt>
                <c:pt idx="2422">
                  <c:v>198.655</c:v>
                </c:pt>
                <c:pt idx="2423">
                  <c:v>198.73666666666668</c:v>
                </c:pt>
                <c:pt idx="2424">
                  <c:v>198.81916666666666</c:v>
                </c:pt>
                <c:pt idx="2425">
                  <c:v>198.90083333333334</c:v>
                </c:pt>
                <c:pt idx="2426">
                  <c:v>198.98333333333335</c:v>
                </c:pt>
                <c:pt idx="2427">
                  <c:v>199.06500000000003</c:v>
                </c:pt>
                <c:pt idx="2428">
                  <c:v>199.14666666666668</c:v>
                </c:pt>
                <c:pt idx="2429">
                  <c:v>199.22916666666666</c:v>
                </c:pt>
                <c:pt idx="2430">
                  <c:v>199.31083333333333</c:v>
                </c:pt>
                <c:pt idx="2431">
                  <c:v>199.39333333333332</c:v>
                </c:pt>
                <c:pt idx="2432">
                  <c:v>199.47499999999999</c:v>
                </c:pt>
                <c:pt idx="2433">
                  <c:v>199.5575</c:v>
                </c:pt>
                <c:pt idx="2434">
                  <c:v>199.63916666666668</c:v>
                </c:pt>
                <c:pt idx="2435">
                  <c:v>199.72083333333333</c:v>
                </c:pt>
                <c:pt idx="2436">
                  <c:v>199.80333333333331</c:v>
                </c:pt>
                <c:pt idx="2437">
                  <c:v>199.88499999999999</c:v>
                </c:pt>
                <c:pt idx="2438">
                  <c:v>199.9675</c:v>
                </c:pt>
                <c:pt idx="2439">
                  <c:v>200.04916666666668</c:v>
                </c:pt>
                <c:pt idx="2440">
                  <c:v>200.13083333333336</c:v>
                </c:pt>
                <c:pt idx="2441">
                  <c:v>200.21333333333334</c:v>
                </c:pt>
                <c:pt idx="2442">
                  <c:v>200.29499999999999</c:v>
                </c:pt>
                <c:pt idx="2443">
                  <c:v>200.37750000000003</c:v>
                </c:pt>
                <c:pt idx="2444">
                  <c:v>200.45916666666668</c:v>
                </c:pt>
                <c:pt idx="2445">
                  <c:v>200.54166666666666</c:v>
                </c:pt>
                <c:pt idx="2446">
                  <c:v>200.62333333333333</c:v>
                </c:pt>
                <c:pt idx="2447">
                  <c:v>200.70500000000001</c:v>
                </c:pt>
                <c:pt idx="2448">
                  <c:v>200.78749999999999</c:v>
                </c:pt>
                <c:pt idx="2449">
                  <c:v>200.86916666666664</c:v>
                </c:pt>
                <c:pt idx="2450">
                  <c:v>200.95166666666668</c:v>
                </c:pt>
                <c:pt idx="2451">
                  <c:v>201.03333333333333</c:v>
                </c:pt>
                <c:pt idx="2452">
                  <c:v>201.11583333333331</c:v>
                </c:pt>
                <c:pt idx="2453">
                  <c:v>201.19749999999999</c:v>
                </c:pt>
                <c:pt idx="2454">
                  <c:v>201.27916666666667</c:v>
                </c:pt>
                <c:pt idx="2455">
                  <c:v>201.36166666666668</c:v>
                </c:pt>
                <c:pt idx="2456">
                  <c:v>201.44333333333336</c:v>
                </c:pt>
                <c:pt idx="2457">
                  <c:v>201.52583333333334</c:v>
                </c:pt>
                <c:pt idx="2458">
                  <c:v>201.60749999999999</c:v>
                </c:pt>
                <c:pt idx="2459">
                  <c:v>201.69000000000003</c:v>
                </c:pt>
                <c:pt idx="2460">
                  <c:v>201.77166666666668</c:v>
                </c:pt>
                <c:pt idx="2461">
                  <c:v>201.85333333333332</c:v>
                </c:pt>
                <c:pt idx="2462">
                  <c:v>201.93583333333333</c:v>
                </c:pt>
                <c:pt idx="2463">
                  <c:v>202.01750000000001</c:v>
                </c:pt>
                <c:pt idx="2464">
                  <c:v>202.1</c:v>
                </c:pt>
                <c:pt idx="2465">
                  <c:v>202.18166666666664</c:v>
                </c:pt>
                <c:pt idx="2466">
                  <c:v>202.26416666666668</c:v>
                </c:pt>
                <c:pt idx="2467">
                  <c:v>202.34583333333333</c:v>
                </c:pt>
                <c:pt idx="2468">
                  <c:v>202.42750000000001</c:v>
                </c:pt>
                <c:pt idx="2469">
                  <c:v>202.51</c:v>
                </c:pt>
                <c:pt idx="2470">
                  <c:v>202.59166666666667</c:v>
                </c:pt>
                <c:pt idx="2471">
                  <c:v>202.67416666666668</c:v>
                </c:pt>
                <c:pt idx="2472">
                  <c:v>202.75583333333336</c:v>
                </c:pt>
                <c:pt idx="2473">
                  <c:v>202.83833333333334</c:v>
                </c:pt>
                <c:pt idx="2474">
                  <c:v>202.92</c:v>
                </c:pt>
                <c:pt idx="2475">
                  <c:v>203.00166666666667</c:v>
                </c:pt>
                <c:pt idx="2476">
                  <c:v>203.08416666666668</c:v>
                </c:pt>
                <c:pt idx="2477">
                  <c:v>203.16583333333332</c:v>
                </c:pt>
                <c:pt idx="2478">
                  <c:v>203.24833333333333</c:v>
                </c:pt>
                <c:pt idx="2479">
                  <c:v>203.33</c:v>
                </c:pt>
                <c:pt idx="2480">
                  <c:v>203.41166666666666</c:v>
                </c:pt>
                <c:pt idx="2481">
                  <c:v>203.49416666666664</c:v>
                </c:pt>
                <c:pt idx="2482">
                  <c:v>203.57583333333332</c:v>
                </c:pt>
                <c:pt idx="2483">
                  <c:v>203.65833333333333</c:v>
                </c:pt>
                <c:pt idx="2484">
                  <c:v>203.74</c:v>
                </c:pt>
                <c:pt idx="2485">
                  <c:v>203.82249999999999</c:v>
                </c:pt>
                <c:pt idx="2486">
                  <c:v>203.90416666666667</c:v>
                </c:pt>
                <c:pt idx="2487">
                  <c:v>203.98583333333332</c:v>
                </c:pt>
                <c:pt idx="2488">
                  <c:v>204.06833333333336</c:v>
                </c:pt>
                <c:pt idx="2489">
                  <c:v>204.15</c:v>
                </c:pt>
                <c:pt idx="2490">
                  <c:v>204.23249999999999</c:v>
                </c:pt>
                <c:pt idx="2491">
                  <c:v>204.31416666666667</c:v>
                </c:pt>
                <c:pt idx="2492">
                  <c:v>204.39666666666668</c:v>
                </c:pt>
                <c:pt idx="2493">
                  <c:v>204.47833333333332</c:v>
                </c:pt>
                <c:pt idx="2494">
                  <c:v>204.55999999999997</c:v>
                </c:pt>
                <c:pt idx="2495">
                  <c:v>204.64250000000001</c:v>
                </c:pt>
                <c:pt idx="2496">
                  <c:v>204.72416666666666</c:v>
                </c:pt>
                <c:pt idx="2497">
                  <c:v>204.80666666666664</c:v>
                </c:pt>
                <c:pt idx="2498">
                  <c:v>204.88833333333332</c:v>
                </c:pt>
                <c:pt idx="2499">
                  <c:v>204.97083333333333</c:v>
                </c:pt>
                <c:pt idx="2500">
                  <c:v>205.05250000000001</c:v>
                </c:pt>
                <c:pt idx="2501">
                  <c:v>205.13416666666669</c:v>
                </c:pt>
                <c:pt idx="2502">
                  <c:v>205.21666666666667</c:v>
                </c:pt>
                <c:pt idx="2503">
                  <c:v>205.29833333333332</c:v>
                </c:pt>
                <c:pt idx="2504">
                  <c:v>205.38083333333336</c:v>
                </c:pt>
                <c:pt idx="2505">
                  <c:v>205.46250000000001</c:v>
                </c:pt>
                <c:pt idx="2506">
                  <c:v>205.54499999999999</c:v>
                </c:pt>
                <c:pt idx="2507">
                  <c:v>205.62666666666667</c:v>
                </c:pt>
                <c:pt idx="2508">
                  <c:v>205.70833333333334</c:v>
                </c:pt>
                <c:pt idx="2509">
                  <c:v>205.79083333333332</c:v>
                </c:pt>
                <c:pt idx="2510">
                  <c:v>205.87249999999997</c:v>
                </c:pt>
                <c:pt idx="2511">
                  <c:v>205.95500000000001</c:v>
                </c:pt>
                <c:pt idx="2512">
                  <c:v>206.03666666666666</c:v>
                </c:pt>
                <c:pt idx="2513">
                  <c:v>206.11916666666664</c:v>
                </c:pt>
                <c:pt idx="2514">
                  <c:v>206.20083333333332</c:v>
                </c:pt>
                <c:pt idx="2515">
                  <c:v>206.2825</c:v>
                </c:pt>
                <c:pt idx="2516">
                  <c:v>206.36500000000001</c:v>
                </c:pt>
                <c:pt idx="2517">
                  <c:v>206.44666666666669</c:v>
                </c:pt>
                <c:pt idx="2518">
                  <c:v>206.52916666666667</c:v>
                </c:pt>
                <c:pt idx="2519">
                  <c:v>206.61083333333332</c:v>
                </c:pt>
                <c:pt idx="2520">
                  <c:v>206.6925</c:v>
                </c:pt>
                <c:pt idx="2521">
                  <c:v>206.77500000000001</c:v>
                </c:pt>
                <c:pt idx="2522">
                  <c:v>206.85666666666668</c:v>
                </c:pt>
                <c:pt idx="2523">
                  <c:v>206.93916666666667</c:v>
                </c:pt>
                <c:pt idx="2524">
                  <c:v>207.02083333333334</c:v>
                </c:pt>
                <c:pt idx="2525">
                  <c:v>207.10333333333332</c:v>
                </c:pt>
                <c:pt idx="2526">
                  <c:v>207.18499999999997</c:v>
                </c:pt>
                <c:pt idx="2527">
                  <c:v>207.26666666666665</c:v>
                </c:pt>
                <c:pt idx="2528">
                  <c:v>207.34916666666666</c:v>
                </c:pt>
                <c:pt idx="2529">
                  <c:v>207.43083333333334</c:v>
                </c:pt>
                <c:pt idx="2530">
                  <c:v>207.51333333333332</c:v>
                </c:pt>
                <c:pt idx="2531">
                  <c:v>207.595</c:v>
                </c:pt>
                <c:pt idx="2532">
                  <c:v>207.67750000000001</c:v>
                </c:pt>
                <c:pt idx="2533">
                  <c:v>207.75916666666669</c:v>
                </c:pt>
                <c:pt idx="2534">
                  <c:v>207.84083333333334</c:v>
                </c:pt>
                <c:pt idx="2535">
                  <c:v>207.92333333333332</c:v>
                </c:pt>
                <c:pt idx="2536">
                  <c:v>208.005</c:v>
                </c:pt>
                <c:pt idx="2537">
                  <c:v>208.08750000000001</c:v>
                </c:pt>
                <c:pt idx="2538">
                  <c:v>208.16916666666668</c:v>
                </c:pt>
                <c:pt idx="2539">
                  <c:v>208.25166666666667</c:v>
                </c:pt>
                <c:pt idx="2540">
                  <c:v>208.33333333333334</c:v>
                </c:pt>
                <c:pt idx="2541">
                  <c:v>208.41499999999999</c:v>
                </c:pt>
                <c:pt idx="2542">
                  <c:v>208.49749999999997</c:v>
                </c:pt>
                <c:pt idx="2543">
                  <c:v>208.57916666666665</c:v>
                </c:pt>
                <c:pt idx="2544">
                  <c:v>208.66166666666666</c:v>
                </c:pt>
                <c:pt idx="2545">
                  <c:v>208.74333333333334</c:v>
                </c:pt>
                <c:pt idx="2546">
                  <c:v>208.82583333333332</c:v>
                </c:pt>
                <c:pt idx="2547">
                  <c:v>208.9075</c:v>
                </c:pt>
                <c:pt idx="2548">
                  <c:v>208.98916666666665</c:v>
                </c:pt>
                <c:pt idx="2549">
                  <c:v>209.07166666666669</c:v>
                </c:pt>
                <c:pt idx="2550">
                  <c:v>209.15333333333334</c:v>
                </c:pt>
                <c:pt idx="2551">
                  <c:v>209.23583333333332</c:v>
                </c:pt>
                <c:pt idx="2552">
                  <c:v>209.3175</c:v>
                </c:pt>
                <c:pt idx="2553">
                  <c:v>209.4</c:v>
                </c:pt>
                <c:pt idx="2554">
                  <c:v>209.48166666666668</c:v>
                </c:pt>
                <c:pt idx="2555">
                  <c:v>209.56333333333336</c:v>
                </c:pt>
                <c:pt idx="2556">
                  <c:v>209.64583333333334</c:v>
                </c:pt>
                <c:pt idx="2557">
                  <c:v>209.72749999999999</c:v>
                </c:pt>
                <c:pt idx="2558">
                  <c:v>209.80999999999997</c:v>
                </c:pt>
                <c:pt idx="2559">
                  <c:v>209.89166666666665</c:v>
                </c:pt>
                <c:pt idx="2560">
                  <c:v>209.97416666666666</c:v>
                </c:pt>
                <c:pt idx="2561">
                  <c:v>210.05583333333334</c:v>
                </c:pt>
                <c:pt idx="2562">
                  <c:v>210.13750000000002</c:v>
                </c:pt>
                <c:pt idx="2563">
                  <c:v>210.22</c:v>
                </c:pt>
                <c:pt idx="2564">
                  <c:v>210.30166666666665</c:v>
                </c:pt>
                <c:pt idx="2565">
                  <c:v>210.38416666666669</c:v>
                </c:pt>
                <c:pt idx="2566">
                  <c:v>210.46583333333334</c:v>
                </c:pt>
                <c:pt idx="2567">
                  <c:v>210.54750000000001</c:v>
                </c:pt>
                <c:pt idx="2568">
                  <c:v>210.63</c:v>
                </c:pt>
                <c:pt idx="2569">
                  <c:v>210.71166666666667</c:v>
                </c:pt>
                <c:pt idx="2570">
                  <c:v>210.79416666666668</c:v>
                </c:pt>
                <c:pt idx="2571">
                  <c:v>210.87583333333336</c:v>
                </c:pt>
                <c:pt idx="2572">
                  <c:v>210.95833333333334</c:v>
                </c:pt>
                <c:pt idx="2573">
                  <c:v>211.04</c:v>
                </c:pt>
                <c:pt idx="2574">
                  <c:v>211.12166666666667</c:v>
                </c:pt>
                <c:pt idx="2575">
                  <c:v>211.20416666666665</c:v>
                </c:pt>
                <c:pt idx="2576">
                  <c:v>211.28583333333333</c:v>
                </c:pt>
                <c:pt idx="2577">
                  <c:v>211.36833333333334</c:v>
                </c:pt>
                <c:pt idx="2578">
                  <c:v>211.45000000000002</c:v>
                </c:pt>
                <c:pt idx="2579">
                  <c:v>211.5325</c:v>
                </c:pt>
                <c:pt idx="2580">
                  <c:v>211.61416666666665</c:v>
                </c:pt>
                <c:pt idx="2581">
                  <c:v>211.69583333333333</c:v>
                </c:pt>
                <c:pt idx="2582">
                  <c:v>211.77833333333334</c:v>
                </c:pt>
                <c:pt idx="2583">
                  <c:v>211.86</c:v>
                </c:pt>
                <c:pt idx="2584">
                  <c:v>211.9425</c:v>
                </c:pt>
                <c:pt idx="2585">
                  <c:v>212.02416666666667</c:v>
                </c:pt>
                <c:pt idx="2586">
                  <c:v>212.10666666666668</c:v>
                </c:pt>
                <c:pt idx="2587">
                  <c:v>212.18833333333336</c:v>
                </c:pt>
                <c:pt idx="2588">
                  <c:v>212.26999999999998</c:v>
                </c:pt>
                <c:pt idx="2589">
                  <c:v>212.35249999999999</c:v>
                </c:pt>
                <c:pt idx="2590">
                  <c:v>212.43416666666667</c:v>
                </c:pt>
                <c:pt idx="2591">
                  <c:v>212.51666666666665</c:v>
                </c:pt>
                <c:pt idx="2592">
                  <c:v>212.59833333333333</c:v>
                </c:pt>
                <c:pt idx="2593">
                  <c:v>212.68083333333334</c:v>
                </c:pt>
                <c:pt idx="2594">
                  <c:v>212.76250000000002</c:v>
                </c:pt>
                <c:pt idx="2595">
                  <c:v>212.84416666666667</c:v>
                </c:pt>
                <c:pt idx="2596">
                  <c:v>212.92666666666665</c:v>
                </c:pt>
                <c:pt idx="2597">
                  <c:v>213.00833333333333</c:v>
                </c:pt>
                <c:pt idx="2598">
                  <c:v>213.09083333333334</c:v>
                </c:pt>
                <c:pt idx="2599">
                  <c:v>213.17250000000001</c:v>
                </c:pt>
                <c:pt idx="2600">
                  <c:v>213.255</c:v>
                </c:pt>
                <c:pt idx="2601">
                  <c:v>213.33666666666667</c:v>
                </c:pt>
                <c:pt idx="2602">
                  <c:v>213.41833333333332</c:v>
                </c:pt>
                <c:pt idx="2603">
                  <c:v>213.50083333333336</c:v>
                </c:pt>
                <c:pt idx="2604">
                  <c:v>213.58249999999998</c:v>
                </c:pt>
                <c:pt idx="2605">
                  <c:v>213.66499999999999</c:v>
                </c:pt>
                <c:pt idx="2606">
                  <c:v>213.74666666666667</c:v>
                </c:pt>
                <c:pt idx="2607">
                  <c:v>213.82833333333335</c:v>
                </c:pt>
                <c:pt idx="2608">
                  <c:v>213.91083333333333</c:v>
                </c:pt>
                <c:pt idx="2609">
                  <c:v>213.99249999999998</c:v>
                </c:pt>
                <c:pt idx="2610">
                  <c:v>214.07500000000002</c:v>
                </c:pt>
                <c:pt idx="2611">
                  <c:v>214.15666666666667</c:v>
                </c:pt>
                <c:pt idx="2612">
                  <c:v>214.23916666666665</c:v>
                </c:pt>
                <c:pt idx="2613">
                  <c:v>214.32083333333333</c:v>
                </c:pt>
                <c:pt idx="2614">
                  <c:v>214.4025</c:v>
                </c:pt>
                <c:pt idx="2615">
                  <c:v>214.48500000000001</c:v>
                </c:pt>
                <c:pt idx="2616">
                  <c:v>214.56666666666669</c:v>
                </c:pt>
                <c:pt idx="2617">
                  <c:v>214.64916666666667</c:v>
                </c:pt>
                <c:pt idx="2618">
                  <c:v>214.73083333333332</c:v>
                </c:pt>
                <c:pt idx="2619">
                  <c:v>214.81333333333336</c:v>
                </c:pt>
                <c:pt idx="2620">
                  <c:v>214.89499999999998</c:v>
                </c:pt>
                <c:pt idx="2621">
                  <c:v>214.97666666666666</c:v>
                </c:pt>
                <c:pt idx="2622">
                  <c:v>215.05916666666667</c:v>
                </c:pt>
                <c:pt idx="2623">
                  <c:v>215.14083333333335</c:v>
                </c:pt>
                <c:pt idx="2624">
                  <c:v>215.22333333333333</c:v>
                </c:pt>
                <c:pt idx="2625">
                  <c:v>215.30499999999998</c:v>
                </c:pt>
                <c:pt idx="2626">
                  <c:v>215.38750000000002</c:v>
                </c:pt>
                <c:pt idx="2627">
                  <c:v>215.46916666666667</c:v>
                </c:pt>
                <c:pt idx="2628">
                  <c:v>215.55083333333334</c:v>
                </c:pt>
                <c:pt idx="2629">
                  <c:v>215.63333333333333</c:v>
                </c:pt>
                <c:pt idx="2630">
                  <c:v>215.715</c:v>
                </c:pt>
                <c:pt idx="2631">
                  <c:v>215.79750000000001</c:v>
                </c:pt>
                <c:pt idx="2632">
                  <c:v>215.87916666666669</c:v>
                </c:pt>
                <c:pt idx="2633">
                  <c:v>215.96166666666667</c:v>
                </c:pt>
                <c:pt idx="2634">
                  <c:v>216.04333333333332</c:v>
                </c:pt>
                <c:pt idx="2635">
                  <c:v>216.125</c:v>
                </c:pt>
                <c:pt idx="2636">
                  <c:v>216.20749999999998</c:v>
                </c:pt>
                <c:pt idx="2637">
                  <c:v>216.28916666666666</c:v>
                </c:pt>
                <c:pt idx="2638">
                  <c:v>216.37166666666667</c:v>
                </c:pt>
                <c:pt idx="2639">
                  <c:v>216.45333333333335</c:v>
                </c:pt>
                <c:pt idx="2640">
                  <c:v>216.53583333333333</c:v>
                </c:pt>
                <c:pt idx="2641">
                  <c:v>216.61749999999998</c:v>
                </c:pt>
                <c:pt idx="2642">
                  <c:v>216.69916666666666</c:v>
                </c:pt>
                <c:pt idx="2643">
                  <c:v>216.78166666666667</c:v>
                </c:pt>
                <c:pt idx="2644">
                  <c:v>216.86333333333334</c:v>
                </c:pt>
                <c:pt idx="2645">
                  <c:v>216.94583333333333</c:v>
                </c:pt>
                <c:pt idx="2646">
                  <c:v>217.0275</c:v>
                </c:pt>
                <c:pt idx="2647">
                  <c:v>217.10916666666665</c:v>
                </c:pt>
                <c:pt idx="2648">
                  <c:v>217.19166666666669</c:v>
                </c:pt>
                <c:pt idx="2649">
                  <c:v>217.27333333333334</c:v>
                </c:pt>
                <c:pt idx="2650">
                  <c:v>217.35583333333332</c:v>
                </c:pt>
                <c:pt idx="2651">
                  <c:v>217.4375</c:v>
                </c:pt>
                <c:pt idx="2652">
                  <c:v>217.51999999999998</c:v>
                </c:pt>
                <c:pt idx="2653">
                  <c:v>217.60166666666666</c:v>
                </c:pt>
                <c:pt idx="2654">
                  <c:v>217.68333333333331</c:v>
                </c:pt>
                <c:pt idx="2655">
                  <c:v>217.76583333333335</c:v>
                </c:pt>
                <c:pt idx="2656">
                  <c:v>217.8475</c:v>
                </c:pt>
                <c:pt idx="2657">
                  <c:v>217.92999999999998</c:v>
                </c:pt>
                <c:pt idx="2658">
                  <c:v>218.01166666666666</c:v>
                </c:pt>
                <c:pt idx="2659">
                  <c:v>218.09416666666667</c:v>
                </c:pt>
                <c:pt idx="2660">
                  <c:v>218.17583333333334</c:v>
                </c:pt>
                <c:pt idx="2661">
                  <c:v>218.25750000000002</c:v>
                </c:pt>
                <c:pt idx="2662">
                  <c:v>218.34</c:v>
                </c:pt>
                <c:pt idx="2663">
                  <c:v>218.42166666666665</c:v>
                </c:pt>
                <c:pt idx="2664">
                  <c:v>218.50416666666669</c:v>
                </c:pt>
                <c:pt idx="2665">
                  <c:v>218.58583333333334</c:v>
                </c:pt>
                <c:pt idx="2666">
                  <c:v>218.66833333333332</c:v>
                </c:pt>
                <c:pt idx="2667">
                  <c:v>218.75</c:v>
                </c:pt>
                <c:pt idx="2668">
                  <c:v>218.83166666666668</c:v>
                </c:pt>
                <c:pt idx="2669">
                  <c:v>218.91416666666666</c:v>
                </c:pt>
                <c:pt idx="2670">
                  <c:v>218.99583333333331</c:v>
                </c:pt>
                <c:pt idx="2671">
                  <c:v>219.07833333333335</c:v>
                </c:pt>
                <c:pt idx="2672">
                  <c:v>219.16</c:v>
                </c:pt>
                <c:pt idx="2673">
                  <c:v>219.24249999999998</c:v>
                </c:pt>
                <c:pt idx="2674">
                  <c:v>219.32416666666666</c:v>
                </c:pt>
                <c:pt idx="2675">
                  <c:v>219.40583333333333</c:v>
                </c:pt>
                <c:pt idx="2676">
                  <c:v>219.48833333333334</c:v>
                </c:pt>
                <c:pt idx="2677">
                  <c:v>219.57000000000002</c:v>
                </c:pt>
                <c:pt idx="2678">
                  <c:v>219.6525</c:v>
                </c:pt>
                <c:pt idx="2679">
                  <c:v>219.73416666666665</c:v>
                </c:pt>
                <c:pt idx="2680">
                  <c:v>219.81666666666669</c:v>
                </c:pt>
                <c:pt idx="2681">
                  <c:v>219.89833333333334</c:v>
                </c:pt>
                <c:pt idx="2682">
                  <c:v>219.98000000000002</c:v>
                </c:pt>
                <c:pt idx="2683">
                  <c:v>220.0625</c:v>
                </c:pt>
                <c:pt idx="2684">
                  <c:v>220.14416666666668</c:v>
                </c:pt>
                <c:pt idx="2685">
                  <c:v>220.22666666666666</c:v>
                </c:pt>
                <c:pt idx="2686">
                  <c:v>220.30833333333331</c:v>
                </c:pt>
                <c:pt idx="2687">
                  <c:v>220.39083333333335</c:v>
                </c:pt>
                <c:pt idx="2688">
                  <c:v>220.4725</c:v>
                </c:pt>
                <c:pt idx="2689">
                  <c:v>220.55416666666667</c:v>
                </c:pt>
                <c:pt idx="2690">
                  <c:v>220.63666666666666</c:v>
                </c:pt>
                <c:pt idx="2691">
                  <c:v>220.71833333333333</c:v>
                </c:pt>
                <c:pt idx="2692">
                  <c:v>220.80083333333334</c:v>
                </c:pt>
                <c:pt idx="2693">
                  <c:v>220.88250000000002</c:v>
                </c:pt>
                <c:pt idx="2694">
                  <c:v>220.96416666666667</c:v>
                </c:pt>
                <c:pt idx="2695">
                  <c:v>221.04666666666665</c:v>
                </c:pt>
                <c:pt idx="2696">
                  <c:v>221.12833333333333</c:v>
                </c:pt>
                <c:pt idx="2697">
                  <c:v>221.21083333333334</c:v>
                </c:pt>
                <c:pt idx="2698">
                  <c:v>221.29250000000002</c:v>
                </c:pt>
                <c:pt idx="2699">
                  <c:v>221.375</c:v>
                </c:pt>
                <c:pt idx="2700">
                  <c:v>221.45666666666668</c:v>
                </c:pt>
                <c:pt idx="2701">
                  <c:v>221.53833333333333</c:v>
                </c:pt>
                <c:pt idx="2702">
                  <c:v>221.62083333333331</c:v>
                </c:pt>
                <c:pt idx="2703">
                  <c:v>221.70249999999999</c:v>
                </c:pt>
                <c:pt idx="2704">
                  <c:v>221.785</c:v>
                </c:pt>
                <c:pt idx="2705">
                  <c:v>221.86666666666667</c:v>
                </c:pt>
                <c:pt idx="2706">
                  <c:v>221.94916666666666</c:v>
                </c:pt>
                <c:pt idx="2707">
                  <c:v>222.03083333333333</c:v>
                </c:pt>
                <c:pt idx="2708">
                  <c:v>222.11249999999998</c:v>
                </c:pt>
                <c:pt idx="2709">
                  <c:v>222.19500000000002</c:v>
                </c:pt>
                <c:pt idx="2710">
                  <c:v>222.27666666666667</c:v>
                </c:pt>
                <c:pt idx="2711">
                  <c:v>222.35916666666665</c:v>
                </c:pt>
                <c:pt idx="2712">
                  <c:v>222.44083333333333</c:v>
                </c:pt>
                <c:pt idx="2713">
                  <c:v>222.52333333333334</c:v>
                </c:pt>
                <c:pt idx="2714">
                  <c:v>222.60500000000002</c:v>
                </c:pt>
                <c:pt idx="2715">
                  <c:v>222.68666666666664</c:v>
                </c:pt>
                <c:pt idx="2716">
                  <c:v>222.76916666666668</c:v>
                </c:pt>
                <c:pt idx="2717">
                  <c:v>222.85083333333333</c:v>
                </c:pt>
                <c:pt idx="2718">
                  <c:v>222.93333333333331</c:v>
                </c:pt>
                <c:pt idx="2719">
                  <c:v>223.01499999999999</c:v>
                </c:pt>
                <c:pt idx="2720">
                  <c:v>223.0975</c:v>
                </c:pt>
                <c:pt idx="2721">
                  <c:v>223.17916666666667</c:v>
                </c:pt>
                <c:pt idx="2722">
                  <c:v>223.26083333333335</c:v>
                </c:pt>
                <c:pt idx="2723">
                  <c:v>223.34333333333333</c:v>
                </c:pt>
                <c:pt idx="2724">
                  <c:v>223.42499999999998</c:v>
                </c:pt>
                <c:pt idx="2725">
                  <c:v>223.50750000000002</c:v>
                </c:pt>
                <c:pt idx="2726">
                  <c:v>223.58916666666667</c:v>
                </c:pt>
                <c:pt idx="2727">
                  <c:v>223.67166666666665</c:v>
                </c:pt>
                <c:pt idx="2728">
                  <c:v>223.75333333333333</c:v>
                </c:pt>
                <c:pt idx="2729">
                  <c:v>223.83500000000001</c:v>
                </c:pt>
                <c:pt idx="2730">
                  <c:v>223.91750000000002</c:v>
                </c:pt>
                <c:pt idx="2731">
                  <c:v>223.99916666666664</c:v>
                </c:pt>
                <c:pt idx="2732">
                  <c:v>224.08166666666668</c:v>
                </c:pt>
                <c:pt idx="2733">
                  <c:v>224.16333333333333</c:v>
                </c:pt>
                <c:pt idx="2734">
                  <c:v>224.245</c:v>
                </c:pt>
                <c:pt idx="2735">
                  <c:v>224.32749999999999</c:v>
                </c:pt>
                <c:pt idx="2736">
                  <c:v>224.40916666666666</c:v>
                </c:pt>
                <c:pt idx="2737">
                  <c:v>224.49166666666667</c:v>
                </c:pt>
                <c:pt idx="2738">
                  <c:v>224.57333333333335</c:v>
                </c:pt>
                <c:pt idx="2739">
                  <c:v>224.65583333333333</c:v>
                </c:pt>
                <c:pt idx="2740">
                  <c:v>224.73749999999998</c:v>
                </c:pt>
                <c:pt idx="2741">
                  <c:v>224.81916666666666</c:v>
                </c:pt>
                <c:pt idx="2742">
                  <c:v>224.90166666666667</c:v>
                </c:pt>
                <c:pt idx="2743">
                  <c:v>224.98333333333335</c:v>
                </c:pt>
                <c:pt idx="2744">
                  <c:v>225.06583333333333</c:v>
                </c:pt>
                <c:pt idx="2745">
                  <c:v>225.14750000000001</c:v>
                </c:pt>
                <c:pt idx="2746">
                  <c:v>225.23000000000002</c:v>
                </c:pt>
                <c:pt idx="2747">
                  <c:v>225.31166666666664</c:v>
                </c:pt>
                <c:pt idx="2748">
                  <c:v>225.39333333333332</c:v>
                </c:pt>
                <c:pt idx="2749">
                  <c:v>225.47583333333333</c:v>
                </c:pt>
                <c:pt idx="2750">
                  <c:v>225.5575</c:v>
                </c:pt>
                <c:pt idx="2751">
                  <c:v>225.64</c:v>
                </c:pt>
                <c:pt idx="2752">
                  <c:v>225.72166666666666</c:v>
                </c:pt>
                <c:pt idx="2753">
                  <c:v>225.80416666666667</c:v>
                </c:pt>
                <c:pt idx="2754">
                  <c:v>225.88583333333335</c:v>
                </c:pt>
                <c:pt idx="2755">
                  <c:v>225.9675</c:v>
                </c:pt>
                <c:pt idx="2756">
                  <c:v>226.04999999999998</c:v>
                </c:pt>
                <c:pt idx="2757">
                  <c:v>226.13166666666666</c:v>
                </c:pt>
                <c:pt idx="2758">
                  <c:v>226.21416666666667</c:v>
                </c:pt>
                <c:pt idx="2759">
                  <c:v>226.29583333333335</c:v>
                </c:pt>
                <c:pt idx="2760">
                  <c:v>226.37833333333333</c:v>
                </c:pt>
                <c:pt idx="2761">
                  <c:v>226.46</c:v>
                </c:pt>
                <c:pt idx="2762">
                  <c:v>226.54166666666666</c:v>
                </c:pt>
                <c:pt idx="2763">
                  <c:v>226.62416666666664</c:v>
                </c:pt>
                <c:pt idx="2764">
                  <c:v>226.70583333333332</c:v>
                </c:pt>
                <c:pt idx="2765">
                  <c:v>226.78833333333333</c:v>
                </c:pt>
                <c:pt idx="2766">
                  <c:v>226.87</c:v>
                </c:pt>
                <c:pt idx="2767">
                  <c:v>226.95249999999999</c:v>
                </c:pt>
                <c:pt idx="2768">
                  <c:v>227.03416666666666</c:v>
                </c:pt>
                <c:pt idx="2769">
                  <c:v>227.11583333333331</c:v>
                </c:pt>
                <c:pt idx="2770">
                  <c:v>227.19833333333335</c:v>
                </c:pt>
                <c:pt idx="2771">
                  <c:v>227.28</c:v>
                </c:pt>
                <c:pt idx="2772">
                  <c:v>227.36249999999998</c:v>
                </c:pt>
                <c:pt idx="2773">
                  <c:v>227.44416666666666</c:v>
                </c:pt>
                <c:pt idx="2774">
                  <c:v>227.52583333333334</c:v>
                </c:pt>
                <c:pt idx="2775">
                  <c:v>227.60833333333335</c:v>
                </c:pt>
                <c:pt idx="2776">
                  <c:v>227.69000000000003</c:v>
                </c:pt>
                <c:pt idx="2777">
                  <c:v>227.77250000000001</c:v>
                </c:pt>
                <c:pt idx="2778">
                  <c:v>227.85416666666666</c:v>
                </c:pt>
                <c:pt idx="2779">
                  <c:v>227.93666666666664</c:v>
                </c:pt>
                <c:pt idx="2780">
                  <c:v>228.01833333333332</c:v>
                </c:pt>
                <c:pt idx="2781">
                  <c:v>228.1</c:v>
                </c:pt>
                <c:pt idx="2782">
                  <c:v>228.1825</c:v>
                </c:pt>
                <c:pt idx="2783">
                  <c:v>228.26416666666668</c:v>
                </c:pt>
                <c:pt idx="2784">
                  <c:v>228.34666666666666</c:v>
                </c:pt>
                <c:pt idx="2785">
                  <c:v>228.42833333333331</c:v>
                </c:pt>
                <c:pt idx="2786">
                  <c:v>228.51083333333335</c:v>
                </c:pt>
                <c:pt idx="2787">
                  <c:v>228.5925</c:v>
                </c:pt>
                <c:pt idx="2788">
                  <c:v>228.67416666666668</c:v>
                </c:pt>
                <c:pt idx="2789">
                  <c:v>228.75666666666666</c:v>
                </c:pt>
                <c:pt idx="2790">
                  <c:v>228.83833333333334</c:v>
                </c:pt>
                <c:pt idx="2791">
                  <c:v>228.92083333333335</c:v>
                </c:pt>
                <c:pt idx="2792">
                  <c:v>229.00250000000003</c:v>
                </c:pt>
                <c:pt idx="2793">
                  <c:v>229.08500000000001</c:v>
                </c:pt>
                <c:pt idx="2794">
                  <c:v>229.16666666666666</c:v>
                </c:pt>
                <c:pt idx="2795">
                  <c:v>229.24833333333333</c:v>
                </c:pt>
                <c:pt idx="2796">
                  <c:v>229.33083333333332</c:v>
                </c:pt>
                <c:pt idx="2797">
                  <c:v>229.41249999999999</c:v>
                </c:pt>
                <c:pt idx="2798">
                  <c:v>229.495</c:v>
                </c:pt>
                <c:pt idx="2799">
                  <c:v>229.57666666666668</c:v>
                </c:pt>
                <c:pt idx="2800">
                  <c:v>229.65916666666666</c:v>
                </c:pt>
                <c:pt idx="2801">
                  <c:v>229.74083333333331</c:v>
                </c:pt>
                <c:pt idx="2802">
                  <c:v>229.82249999999999</c:v>
                </c:pt>
                <c:pt idx="2803">
                  <c:v>229.905</c:v>
                </c:pt>
                <c:pt idx="2804">
                  <c:v>229.98666666666668</c:v>
                </c:pt>
                <c:pt idx="2805">
                  <c:v>230.06916666666666</c:v>
                </c:pt>
                <c:pt idx="2806">
                  <c:v>230.15083333333334</c:v>
                </c:pt>
                <c:pt idx="2807">
                  <c:v>230.23333333333335</c:v>
                </c:pt>
                <c:pt idx="2808">
                  <c:v>230.31500000000003</c:v>
                </c:pt>
                <c:pt idx="2809">
                  <c:v>230.39666666666668</c:v>
                </c:pt>
                <c:pt idx="2810">
                  <c:v>230.47916666666666</c:v>
                </c:pt>
                <c:pt idx="2811">
                  <c:v>230.56083333333333</c:v>
                </c:pt>
                <c:pt idx="2812">
                  <c:v>230.64333333333332</c:v>
                </c:pt>
                <c:pt idx="2813">
                  <c:v>230.72499999999999</c:v>
                </c:pt>
                <c:pt idx="2814">
                  <c:v>230.8075</c:v>
                </c:pt>
                <c:pt idx="2815">
                  <c:v>230.88916666666668</c:v>
                </c:pt>
                <c:pt idx="2816">
                  <c:v>230.97083333333333</c:v>
                </c:pt>
                <c:pt idx="2817">
                  <c:v>231.05333333333331</c:v>
                </c:pt>
                <c:pt idx="2818">
                  <c:v>231.13499999999999</c:v>
                </c:pt>
                <c:pt idx="2819">
                  <c:v>231.2175</c:v>
                </c:pt>
                <c:pt idx="2820">
                  <c:v>231.29916666666668</c:v>
                </c:pt>
                <c:pt idx="2821">
                  <c:v>231.38083333333336</c:v>
                </c:pt>
                <c:pt idx="2822">
                  <c:v>231.46333333333334</c:v>
                </c:pt>
                <c:pt idx="2823">
                  <c:v>231.54499999999999</c:v>
                </c:pt>
                <c:pt idx="2824">
                  <c:v>231.62750000000003</c:v>
                </c:pt>
                <c:pt idx="2825">
                  <c:v>231.70916666666668</c:v>
                </c:pt>
                <c:pt idx="2826">
                  <c:v>231.79166666666666</c:v>
                </c:pt>
                <c:pt idx="2827">
                  <c:v>231.87333333333333</c:v>
                </c:pt>
                <c:pt idx="2828">
                  <c:v>231.95500000000001</c:v>
                </c:pt>
                <c:pt idx="2829">
                  <c:v>232.03749999999999</c:v>
                </c:pt>
                <c:pt idx="2830">
                  <c:v>232.11916666666664</c:v>
                </c:pt>
                <c:pt idx="2831">
                  <c:v>232.20166666666668</c:v>
                </c:pt>
                <c:pt idx="2832">
                  <c:v>232.28333333333333</c:v>
                </c:pt>
                <c:pt idx="2833">
                  <c:v>232.36583333333331</c:v>
                </c:pt>
                <c:pt idx="2834">
                  <c:v>232.44749999999999</c:v>
                </c:pt>
                <c:pt idx="2835">
                  <c:v>232.52916666666667</c:v>
                </c:pt>
                <c:pt idx="2836">
                  <c:v>232.61166666666668</c:v>
                </c:pt>
                <c:pt idx="2837">
                  <c:v>232.69333333333336</c:v>
                </c:pt>
                <c:pt idx="2838">
                  <c:v>232.77583333333334</c:v>
                </c:pt>
                <c:pt idx="2839">
                  <c:v>232.85749999999999</c:v>
                </c:pt>
                <c:pt idx="2840">
                  <c:v>232.94000000000003</c:v>
                </c:pt>
                <c:pt idx="2841">
                  <c:v>233.02166666666668</c:v>
                </c:pt>
                <c:pt idx="2842">
                  <c:v>233.10333333333332</c:v>
                </c:pt>
                <c:pt idx="2843">
                  <c:v>233.18583333333333</c:v>
                </c:pt>
                <c:pt idx="2844">
                  <c:v>233.26750000000001</c:v>
                </c:pt>
                <c:pt idx="2845">
                  <c:v>233.35</c:v>
                </c:pt>
                <c:pt idx="2846">
                  <c:v>233.43166666666664</c:v>
                </c:pt>
                <c:pt idx="2847">
                  <c:v>233.51416666666668</c:v>
                </c:pt>
                <c:pt idx="2848">
                  <c:v>233.59583333333333</c:v>
                </c:pt>
                <c:pt idx="2849">
                  <c:v>233.67750000000001</c:v>
                </c:pt>
                <c:pt idx="2850">
                  <c:v>233.76</c:v>
                </c:pt>
                <c:pt idx="2851">
                  <c:v>233.84166666666667</c:v>
                </c:pt>
                <c:pt idx="2852">
                  <c:v>233.92416666666668</c:v>
                </c:pt>
                <c:pt idx="2853">
                  <c:v>234.00583333333336</c:v>
                </c:pt>
                <c:pt idx="2854">
                  <c:v>234.08833333333334</c:v>
                </c:pt>
                <c:pt idx="2855">
                  <c:v>234.17</c:v>
                </c:pt>
                <c:pt idx="2856">
                  <c:v>234.25166666666667</c:v>
                </c:pt>
                <c:pt idx="2857">
                  <c:v>234.33416666666668</c:v>
                </c:pt>
                <c:pt idx="2858">
                  <c:v>234.41583333333332</c:v>
                </c:pt>
                <c:pt idx="2859">
                  <c:v>234.49833333333333</c:v>
                </c:pt>
                <c:pt idx="2860">
                  <c:v>234.58</c:v>
                </c:pt>
                <c:pt idx="2861">
                  <c:v>234.66166666666666</c:v>
                </c:pt>
                <c:pt idx="2862">
                  <c:v>234.74416666666664</c:v>
                </c:pt>
                <c:pt idx="2863">
                  <c:v>234.82583333333332</c:v>
                </c:pt>
                <c:pt idx="2864">
                  <c:v>234.90833333333333</c:v>
                </c:pt>
                <c:pt idx="2865">
                  <c:v>234.99</c:v>
                </c:pt>
                <c:pt idx="2866">
                  <c:v>235.07249999999999</c:v>
                </c:pt>
                <c:pt idx="2867">
                  <c:v>235.15416666666667</c:v>
                </c:pt>
                <c:pt idx="2868">
                  <c:v>235.23583333333332</c:v>
                </c:pt>
                <c:pt idx="2869">
                  <c:v>235.31833333333336</c:v>
                </c:pt>
                <c:pt idx="2870">
                  <c:v>235.4</c:v>
                </c:pt>
                <c:pt idx="2871">
                  <c:v>235.48249999999999</c:v>
                </c:pt>
                <c:pt idx="2872">
                  <c:v>235.56416666666667</c:v>
                </c:pt>
                <c:pt idx="2873">
                  <c:v>235.64666666666668</c:v>
                </c:pt>
                <c:pt idx="2874">
                  <c:v>235.72833333333332</c:v>
                </c:pt>
                <c:pt idx="2875">
                  <c:v>235.80999999999997</c:v>
                </c:pt>
                <c:pt idx="2876">
                  <c:v>235.89250000000001</c:v>
                </c:pt>
                <c:pt idx="2877">
                  <c:v>235.97416666666666</c:v>
                </c:pt>
                <c:pt idx="2878">
                  <c:v>236.05666666666664</c:v>
                </c:pt>
                <c:pt idx="2879">
                  <c:v>236.13833333333332</c:v>
                </c:pt>
                <c:pt idx="2880">
                  <c:v>236.22083333333333</c:v>
                </c:pt>
                <c:pt idx="2881">
                  <c:v>236.30250000000001</c:v>
                </c:pt>
                <c:pt idx="2882">
                  <c:v>236.38416666666669</c:v>
                </c:pt>
                <c:pt idx="2883">
                  <c:v>236.46666666666667</c:v>
                </c:pt>
                <c:pt idx="2884">
                  <c:v>236.54833333333332</c:v>
                </c:pt>
                <c:pt idx="2885">
                  <c:v>236.63083333333336</c:v>
                </c:pt>
                <c:pt idx="2886">
                  <c:v>236.71250000000001</c:v>
                </c:pt>
                <c:pt idx="2887">
                  <c:v>236.79499999999999</c:v>
                </c:pt>
                <c:pt idx="2888">
                  <c:v>236.87666666666667</c:v>
                </c:pt>
                <c:pt idx="2889">
                  <c:v>236.95833333333334</c:v>
                </c:pt>
                <c:pt idx="2890">
                  <c:v>237.04083333333332</c:v>
                </c:pt>
                <c:pt idx="2891">
                  <c:v>237.12249999999997</c:v>
                </c:pt>
                <c:pt idx="2892">
                  <c:v>237.20500000000001</c:v>
                </c:pt>
                <c:pt idx="2893">
                  <c:v>237.28666666666666</c:v>
                </c:pt>
                <c:pt idx="2894">
                  <c:v>237.36916666666664</c:v>
                </c:pt>
                <c:pt idx="2895">
                  <c:v>237.45083333333332</c:v>
                </c:pt>
                <c:pt idx="2896">
                  <c:v>237.5325</c:v>
                </c:pt>
                <c:pt idx="2897">
                  <c:v>237.61500000000001</c:v>
                </c:pt>
                <c:pt idx="2898">
                  <c:v>237.69666666666669</c:v>
                </c:pt>
                <c:pt idx="2899">
                  <c:v>237.77916666666667</c:v>
                </c:pt>
                <c:pt idx="2900">
                  <c:v>237.86083333333332</c:v>
                </c:pt>
                <c:pt idx="2901">
                  <c:v>237.9425</c:v>
                </c:pt>
                <c:pt idx="2902">
                  <c:v>238.02500000000001</c:v>
                </c:pt>
                <c:pt idx="2903">
                  <c:v>238.10666666666668</c:v>
                </c:pt>
                <c:pt idx="2904">
                  <c:v>238.18916666666667</c:v>
                </c:pt>
                <c:pt idx="2905">
                  <c:v>238.27083333333334</c:v>
                </c:pt>
                <c:pt idx="2906">
                  <c:v>238.35333333333332</c:v>
                </c:pt>
                <c:pt idx="2907">
                  <c:v>238.43499999999997</c:v>
                </c:pt>
                <c:pt idx="2908">
                  <c:v>238.51666666666665</c:v>
                </c:pt>
                <c:pt idx="2909">
                  <c:v>238.59916666666666</c:v>
                </c:pt>
                <c:pt idx="2910">
                  <c:v>238.68083333333334</c:v>
                </c:pt>
                <c:pt idx="2911">
                  <c:v>238.76333333333332</c:v>
                </c:pt>
                <c:pt idx="2912">
                  <c:v>238.845</c:v>
                </c:pt>
                <c:pt idx="2913">
                  <c:v>238.92750000000001</c:v>
                </c:pt>
                <c:pt idx="2914">
                  <c:v>239.00916666666669</c:v>
                </c:pt>
                <c:pt idx="2915">
                  <c:v>239.09083333333334</c:v>
                </c:pt>
                <c:pt idx="2916">
                  <c:v>239.17333333333332</c:v>
                </c:pt>
                <c:pt idx="2917">
                  <c:v>239.255</c:v>
                </c:pt>
                <c:pt idx="2918">
                  <c:v>239.33750000000001</c:v>
                </c:pt>
                <c:pt idx="2919">
                  <c:v>239.41916666666668</c:v>
                </c:pt>
                <c:pt idx="2920">
                  <c:v>239.50166666666667</c:v>
                </c:pt>
                <c:pt idx="2921">
                  <c:v>239.58333333333334</c:v>
                </c:pt>
                <c:pt idx="2922">
                  <c:v>239.66499999999999</c:v>
                </c:pt>
                <c:pt idx="2923">
                  <c:v>239.74749999999997</c:v>
                </c:pt>
                <c:pt idx="2924">
                  <c:v>239.82916666666665</c:v>
                </c:pt>
                <c:pt idx="2925">
                  <c:v>239.91166666666666</c:v>
                </c:pt>
                <c:pt idx="2926">
                  <c:v>239.99333333333334</c:v>
                </c:pt>
                <c:pt idx="2927">
                  <c:v>240.07583333333332</c:v>
                </c:pt>
                <c:pt idx="2928">
                  <c:v>240.1575</c:v>
                </c:pt>
                <c:pt idx="2929">
                  <c:v>240.23916666666665</c:v>
                </c:pt>
                <c:pt idx="2930">
                  <c:v>240.32166666666669</c:v>
                </c:pt>
                <c:pt idx="2931">
                  <c:v>240.40333333333334</c:v>
                </c:pt>
                <c:pt idx="2932">
                  <c:v>240.48583333333332</c:v>
                </c:pt>
                <c:pt idx="2933">
                  <c:v>240.5675</c:v>
                </c:pt>
                <c:pt idx="2934">
                  <c:v>240.65</c:v>
                </c:pt>
                <c:pt idx="2935">
                  <c:v>240.73166666666668</c:v>
                </c:pt>
                <c:pt idx="2936">
                  <c:v>240.81333333333336</c:v>
                </c:pt>
                <c:pt idx="2937">
                  <c:v>240.89583333333334</c:v>
                </c:pt>
                <c:pt idx="2938">
                  <c:v>240.97749999999999</c:v>
                </c:pt>
                <c:pt idx="2939">
                  <c:v>241.05999999999997</c:v>
                </c:pt>
                <c:pt idx="2940">
                  <c:v>241.14166666666665</c:v>
                </c:pt>
                <c:pt idx="2941">
                  <c:v>241.22416666666666</c:v>
                </c:pt>
                <c:pt idx="2942">
                  <c:v>241.30583333333334</c:v>
                </c:pt>
                <c:pt idx="2943">
                  <c:v>241.38750000000002</c:v>
                </c:pt>
                <c:pt idx="2944">
                  <c:v>241.47</c:v>
                </c:pt>
                <c:pt idx="2945">
                  <c:v>241.55166666666665</c:v>
                </c:pt>
                <c:pt idx="2946">
                  <c:v>241.63416666666669</c:v>
                </c:pt>
                <c:pt idx="2947">
                  <c:v>241.71583333333334</c:v>
                </c:pt>
                <c:pt idx="2948">
                  <c:v>241.79750000000001</c:v>
                </c:pt>
                <c:pt idx="2949">
                  <c:v>241.88</c:v>
                </c:pt>
                <c:pt idx="2950">
                  <c:v>241.96166666666667</c:v>
                </c:pt>
                <c:pt idx="2951">
                  <c:v>242.04416666666668</c:v>
                </c:pt>
                <c:pt idx="2952">
                  <c:v>242.12583333333336</c:v>
                </c:pt>
                <c:pt idx="2953">
                  <c:v>242.20833333333334</c:v>
                </c:pt>
                <c:pt idx="2954">
                  <c:v>242.29</c:v>
                </c:pt>
                <c:pt idx="2955">
                  <c:v>242.37166666666667</c:v>
                </c:pt>
                <c:pt idx="2956">
                  <c:v>242.45416666666665</c:v>
                </c:pt>
                <c:pt idx="2957">
                  <c:v>242.53583333333333</c:v>
                </c:pt>
                <c:pt idx="2958">
                  <c:v>242.61833333333334</c:v>
                </c:pt>
                <c:pt idx="2959">
                  <c:v>242.70000000000002</c:v>
                </c:pt>
                <c:pt idx="2960">
                  <c:v>242.7825</c:v>
                </c:pt>
                <c:pt idx="2961">
                  <c:v>242.86416666666665</c:v>
                </c:pt>
                <c:pt idx="2962">
                  <c:v>242.94583333333333</c:v>
                </c:pt>
                <c:pt idx="2963">
                  <c:v>243.02833333333334</c:v>
                </c:pt>
                <c:pt idx="2964">
                  <c:v>243.11</c:v>
                </c:pt>
                <c:pt idx="2965">
                  <c:v>243.1925</c:v>
                </c:pt>
                <c:pt idx="2966">
                  <c:v>243.27416666666667</c:v>
                </c:pt>
                <c:pt idx="2967">
                  <c:v>243.35666666666668</c:v>
                </c:pt>
                <c:pt idx="2968">
                  <c:v>243.43833333333336</c:v>
                </c:pt>
                <c:pt idx="2969">
                  <c:v>243.51999999999998</c:v>
                </c:pt>
                <c:pt idx="2970">
                  <c:v>243.60249999999999</c:v>
                </c:pt>
                <c:pt idx="2971">
                  <c:v>243.68416666666667</c:v>
                </c:pt>
                <c:pt idx="2972">
                  <c:v>243.76666666666665</c:v>
                </c:pt>
                <c:pt idx="2973">
                  <c:v>243.84833333333333</c:v>
                </c:pt>
                <c:pt idx="2974">
                  <c:v>243.93083333333334</c:v>
                </c:pt>
                <c:pt idx="2975">
                  <c:v>244.01250000000002</c:v>
                </c:pt>
                <c:pt idx="2976">
                  <c:v>244.09416666666667</c:v>
                </c:pt>
                <c:pt idx="2977">
                  <c:v>244.17666666666665</c:v>
                </c:pt>
                <c:pt idx="2978">
                  <c:v>244.25833333333333</c:v>
                </c:pt>
                <c:pt idx="2979">
                  <c:v>244.34083333333334</c:v>
                </c:pt>
                <c:pt idx="2980">
                  <c:v>244.42250000000001</c:v>
                </c:pt>
                <c:pt idx="2981">
                  <c:v>244.505</c:v>
                </c:pt>
                <c:pt idx="2982">
                  <c:v>244.58666666666667</c:v>
                </c:pt>
                <c:pt idx="2983">
                  <c:v>244.66833333333332</c:v>
                </c:pt>
                <c:pt idx="2984">
                  <c:v>244.75083333333336</c:v>
                </c:pt>
                <c:pt idx="2985">
                  <c:v>244.83249999999998</c:v>
                </c:pt>
                <c:pt idx="2986">
                  <c:v>244.91499999999999</c:v>
                </c:pt>
                <c:pt idx="2987">
                  <c:v>244.99666666666667</c:v>
                </c:pt>
                <c:pt idx="2988">
                  <c:v>245.07833333333335</c:v>
                </c:pt>
                <c:pt idx="2989">
                  <c:v>245.16083333333333</c:v>
                </c:pt>
                <c:pt idx="2990">
                  <c:v>245.24249999999998</c:v>
                </c:pt>
                <c:pt idx="2991">
                  <c:v>245.32500000000002</c:v>
                </c:pt>
                <c:pt idx="2992">
                  <c:v>245.40666666666667</c:v>
                </c:pt>
                <c:pt idx="2993">
                  <c:v>245.48916666666665</c:v>
                </c:pt>
                <c:pt idx="2994">
                  <c:v>245.57083333333333</c:v>
                </c:pt>
                <c:pt idx="2995">
                  <c:v>245.6525</c:v>
                </c:pt>
                <c:pt idx="2996">
                  <c:v>245.73500000000001</c:v>
                </c:pt>
                <c:pt idx="2997">
                  <c:v>245.81666666666669</c:v>
                </c:pt>
                <c:pt idx="2998">
                  <c:v>245.89916666666667</c:v>
                </c:pt>
                <c:pt idx="2999">
                  <c:v>245.98083333333332</c:v>
                </c:pt>
                <c:pt idx="3000">
                  <c:v>246.06333333333336</c:v>
                </c:pt>
                <c:pt idx="3001">
                  <c:v>246.14499999999998</c:v>
                </c:pt>
                <c:pt idx="3002">
                  <c:v>246.22666666666666</c:v>
                </c:pt>
                <c:pt idx="3003">
                  <c:v>246.30916666666667</c:v>
                </c:pt>
                <c:pt idx="3004">
                  <c:v>246.39083333333335</c:v>
                </c:pt>
                <c:pt idx="3005">
                  <c:v>246.47333333333333</c:v>
                </c:pt>
                <c:pt idx="3006">
                  <c:v>246.55499999999998</c:v>
                </c:pt>
                <c:pt idx="3007">
                  <c:v>246.63750000000002</c:v>
                </c:pt>
                <c:pt idx="3008">
                  <c:v>246.71916666666667</c:v>
                </c:pt>
                <c:pt idx="3009">
                  <c:v>246.80083333333334</c:v>
                </c:pt>
                <c:pt idx="3010">
                  <c:v>246.88333333333333</c:v>
                </c:pt>
                <c:pt idx="3011">
                  <c:v>246.965</c:v>
                </c:pt>
                <c:pt idx="3012">
                  <c:v>247.04750000000001</c:v>
                </c:pt>
                <c:pt idx="3013">
                  <c:v>247.12916666666669</c:v>
                </c:pt>
                <c:pt idx="3014">
                  <c:v>247.21166666666667</c:v>
                </c:pt>
                <c:pt idx="3015">
                  <c:v>247.29333333333332</c:v>
                </c:pt>
                <c:pt idx="3016">
                  <c:v>247.375</c:v>
                </c:pt>
                <c:pt idx="3017">
                  <c:v>247.45749999999998</c:v>
                </c:pt>
                <c:pt idx="3018">
                  <c:v>247.53916666666666</c:v>
                </c:pt>
                <c:pt idx="3019">
                  <c:v>247.62166666666667</c:v>
                </c:pt>
                <c:pt idx="3020">
                  <c:v>247.70333333333335</c:v>
                </c:pt>
                <c:pt idx="3021">
                  <c:v>247.78583333333333</c:v>
                </c:pt>
                <c:pt idx="3022">
                  <c:v>247.86749999999998</c:v>
                </c:pt>
                <c:pt idx="3023">
                  <c:v>247.94916666666666</c:v>
                </c:pt>
                <c:pt idx="3024">
                  <c:v>248.03166666666667</c:v>
                </c:pt>
                <c:pt idx="3025">
                  <c:v>248.11333333333334</c:v>
                </c:pt>
                <c:pt idx="3026">
                  <c:v>248.19583333333333</c:v>
                </c:pt>
                <c:pt idx="3027">
                  <c:v>248.2775</c:v>
                </c:pt>
                <c:pt idx="3028">
                  <c:v>248.35916666666665</c:v>
                </c:pt>
                <c:pt idx="3029">
                  <c:v>248.44166666666669</c:v>
                </c:pt>
                <c:pt idx="3030">
                  <c:v>248.52333333333334</c:v>
                </c:pt>
                <c:pt idx="3031">
                  <c:v>248.60583333333332</c:v>
                </c:pt>
                <c:pt idx="3032">
                  <c:v>248.6875</c:v>
                </c:pt>
                <c:pt idx="3033">
                  <c:v>248.76999999999998</c:v>
                </c:pt>
                <c:pt idx="3034">
                  <c:v>248.85166666666666</c:v>
                </c:pt>
                <c:pt idx="3035">
                  <c:v>248.93333333333331</c:v>
                </c:pt>
                <c:pt idx="3036">
                  <c:v>249.01583333333335</c:v>
                </c:pt>
                <c:pt idx="3037">
                  <c:v>249.0975</c:v>
                </c:pt>
                <c:pt idx="3038">
                  <c:v>249.17999999999998</c:v>
                </c:pt>
                <c:pt idx="3039">
                  <c:v>249.26166666666666</c:v>
                </c:pt>
                <c:pt idx="3040">
                  <c:v>249.34416666666667</c:v>
                </c:pt>
                <c:pt idx="3041">
                  <c:v>249.42583333333334</c:v>
                </c:pt>
                <c:pt idx="3042">
                  <c:v>249.50750000000002</c:v>
                </c:pt>
                <c:pt idx="3043">
                  <c:v>249.59</c:v>
                </c:pt>
                <c:pt idx="3044">
                  <c:v>249.67166666666665</c:v>
                </c:pt>
                <c:pt idx="3045">
                  <c:v>249.75416666666669</c:v>
                </c:pt>
                <c:pt idx="3046">
                  <c:v>249.83583333333334</c:v>
                </c:pt>
                <c:pt idx="3047">
                  <c:v>249.91833333333332</c:v>
                </c:pt>
                <c:pt idx="3048">
                  <c:v>250</c:v>
                </c:pt>
                <c:pt idx="3049">
                  <c:v>250.08166666666668</c:v>
                </c:pt>
                <c:pt idx="3050">
                  <c:v>250.16416666666666</c:v>
                </c:pt>
                <c:pt idx="3051">
                  <c:v>250.24583333333331</c:v>
                </c:pt>
                <c:pt idx="3052">
                  <c:v>250.32833333333335</c:v>
                </c:pt>
                <c:pt idx="3053">
                  <c:v>250.41</c:v>
                </c:pt>
                <c:pt idx="3054">
                  <c:v>250.49249999999998</c:v>
                </c:pt>
                <c:pt idx="3055">
                  <c:v>250.57416666666666</c:v>
                </c:pt>
                <c:pt idx="3056">
                  <c:v>250.65583333333333</c:v>
                </c:pt>
                <c:pt idx="3057">
                  <c:v>250.73833333333334</c:v>
                </c:pt>
                <c:pt idx="3058">
                  <c:v>250.82000000000002</c:v>
                </c:pt>
                <c:pt idx="3059">
                  <c:v>250.9025</c:v>
                </c:pt>
                <c:pt idx="3060">
                  <c:v>250.98416666666665</c:v>
                </c:pt>
                <c:pt idx="3061">
                  <c:v>251.06666666666669</c:v>
                </c:pt>
                <c:pt idx="3062">
                  <c:v>251.14833333333334</c:v>
                </c:pt>
                <c:pt idx="3063">
                  <c:v>251.23000000000002</c:v>
                </c:pt>
                <c:pt idx="3064">
                  <c:v>251.3125</c:v>
                </c:pt>
                <c:pt idx="3065">
                  <c:v>251.39416666666668</c:v>
                </c:pt>
                <c:pt idx="3066">
                  <c:v>251.47666666666666</c:v>
                </c:pt>
                <c:pt idx="3067">
                  <c:v>251.55833333333331</c:v>
                </c:pt>
                <c:pt idx="3068">
                  <c:v>251.64083333333335</c:v>
                </c:pt>
                <c:pt idx="3069">
                  <c:v>251.7225</c:v>
                </c:pt>
                <c:pt idx="3070">
                  <c:v>251.80416666666667</c:v>
                </c:pt>
                <c:pt idx="3071">
                  <c:v>251.88666666666666</c:v>
                </c:pt>
                <c:pt idx="3072">
                  <c:v>251.96833333333333</c:v>
                </c:pt>
                <c:pt idx="3073">
                  <c:v>252.05083333333334</c:v>
                </c:pt>
                <c:pt idx="3074">
                  <c:v>252.13250000000002</c:v>
                </c:pt>
                <c:pt idx="3075">
                  <c:v>252.21416666666667</c:v>
                </c:pt>
                <c:pt idx="3076">
                  <c:v>252.29666666666665</c:v>
                </c:pt>
                <c:pt idx="3077">
                  <c:v>252.37833333333333</c:v>
                </c:pt>
                <c:pt idx="3078">
                  <c:v>252.46083333333334</c:v>
                </c:pt>
                <c:pt idx="3079">
                  <c:v>252.54250000000002</c:v>
                </c:pt>
                <c:pt idx="3080">
                  <c:v>252.625</c:v>
                </c:pt>
                <c:pt idx="3081">
                  <c:v>252.70666666666668</c:v>
                </c:pt>
                <c:pt idx="3082">
                  <c:v>252.78833333333333</c:v>
                </c:pt>
                <c:pt idx="3083">
                  <c:v>252.87083333333331</c:v>
                </c:pt>
                <c:pt idx="3084">
                  <c:v>252.95249999999999</c:v>
                </c:pt>
                <c:pt idx="3085">
                  <c:v>253.035</c:v>
                </c:pt>
                <c:pt idx="3086">
                  <c:v>253.11666666666667</c:v>
                </c:pt>
                <c:pt idx="3087">
                  <c:v>253.19916666666666</c:v>
                </c:pt>
                <c:pt idx="3088">
                  <c:v>253.28083333333333</c:v>
                </c:pt>
                <c:pt idx="3089">
                  <c:v>253.36249999999998</c:v>
                </c:pt>
                <c:pt idx="3090">
                  <c:v>253.44500000000002</c:v>
                </c:pt>
                <c:pt idx="3091">
                  <c:v>253.52666666666667</c:v>
                </c:pt>
                <c:pt idx="3092">
                  <c:v>253.60916666666665</c:v>
                </c:pt>
                <c:pt idx="3093">
                  <c:v>253.69083333333333</c:v>
                </c:pt>
                <c:pt idx="3094">
                  <c:v>253.77333333333334</c:v>
                </c:pt>
                <c:pt idx="3095">
                  <c:v>253.85500000000002</c:v>
                </c:pt>
                <c:pt idx="3096">
                  <c:v>253.93666666666664</c:v>
                </c:pt>
                <c:pt idx="3097">
                  <c:v>254.01916666666668</c:v>
                </c:pt>
                <c:pt idx="3098">
                  <c:v>254.10083333333333</c:v>
                </c:pt>
                <c:pt idx="3099">
                  <c:v>254.18333333333331</c:v>
                </c:pt>
                <c:pt idx="3100">
                  <c:v>254.26499999999999</c:v>
                </c:pt>
                <c:pt idx="3101">
                  <c:v>254.3475</c:v>
                </c:pt>
                <c:pt idx="3102">
                  <c:v>254.42916666666667</c:v>
                </c:pt>
                <c:pt idx="3103">
                  <c:v>254.51083333333335</c:v>
                </c:pt>
                <c:pt idx="3104">
                  <c:v>254.59333333333333</c:v>
                </c:pt>
                <c:pt idx="3105">
                  <c:v>254.67499999999998</c:v>
                </c:pt>
                <c:pt idx="3106">
                  <c:v>254.75750000000002</c:v>
                </c:pt>
                <c:pt idx="3107">
                  <c:v>254.83916666666667</c:v>
                </c:pt>
                <c:pt idx="3108">
                  <c:v>254.92166666666665</c:v>
                </c:pt>
                <c:pt idx="3109">
                  <c:v>255.00333333333333</c:v>
                </c:pt>
                <c:pt idx="3110">
                  <c:v>255.08500000000001</c:v>
                </c:pt>
                <c:pt idx="3111">
                  <c:v>255.16750000000002</c:v>
                </c:pt>
                <c:pt idx="3112">
                  <c:v>255.24916666666664</c:v>
                </c:pt>
                <c:pt idx="3113">
                  <c:v>255.33166666666668</c:v>
                </c:pt>
                <c:pt idx="3114">
                  <c:v>255.41333333333333</c:v>
                </c:pt>
                <c:pt idx="3115">
                  <c:v>255.495</c:v>
                </c:pt>
                <c:pt idx="3116">
                  <c:v>255.57749999999999</c:v>
                </c:pt>
                <c:pt idx="3117">
                  <c:v>255.65916666666666</c:v>
                </c:pt>
                <c:pt idx="3118">
                  <c:v>255.74166666666667</c:v>
                </c:pt>
                <c:pt idx="3119">
                  <c:v>255.82333333333335</c:v>
                </c:pt>
                <c:pt idx="3120">
                  <c:v>255.90583333333333</c:v>
                </c:pt>
                <c:pt idx="3121">
                  <c:v>255.98749999999998</c:v>
                </c:pt>
                <c:pt idx="3122">
                  <c:v>256.06916666666666</c:v>
                </c:pt>
                <c:pt idx="3123">
                  <c:v>256.1516666666667</c:v>
                </c:pt>
                <c:pt idx="3124">
                  <c:v>256.23333333333335</c:v>
                </c:pt>
                <c:pt idx="3125">
                  <c:v>256.31583333333333</c:v>
                </c:pt>
                <c:pt idx="3126">
                  <c:v>256.39749999999998</c:v>
                </c:pt>
                <c:pt idx="3127">
                  <c:v>256.48</c:v>
                </c:pt>
                <c:pt idx="3128">
                  <c:v>256.56166666666667</c:v>
                </c:pt>
                <c:pt idx="3129">
                  <c:v>256.64333333333332</c:v>
                </c:pt>
                <c:pt idx="3130">
                  <c:v>256.72583333333336</c:v>
                </c:pt>
                <c:pt idx="3131">
                  <c:v>256.8075</c:v>
                </c:pt>
                <c:pt idx="3132">
                  <c:v>256.89</c:v>
                </c:pt>
                <c:pt idx="3133">
                  <c:v>256.97166666666664</c:v>
                </c:pt>
                <c:pt idx="3134">
                  <c:v>257.05416666666667</c:v>
                </c:pt>
                <c:pt idx="3135">
                  <c:v>257.13583333333332</c:v>
                </c:pt>
                <c:pt idx="3136">
                  <c:v>257.21750000000003</c:v>
                </c:pt>
                <c:pt idx="3137">
                  <c:v>257.3</c:v>
                </c:pt>
                <c:pt idx="3138">
                  <c:v>257.38166666666666</c:v>
                </c:pt>
                <c:pt idx="3139">
                  <c:v>257.4641666666667</c:v>
                </c:pt>
                <c:pt idx="3140">
                  <c:v>257.54583333333335</c:v>
                </c:pt>
                <c:pt idx="3141">
                  <c:v>257.62833333333333</c:v>
                </c:pt>
                <c:pt idx="3142">
                  <c:v>257.70999999999998</c:v>
                </c:pt>
                <c:pt idx="3143">
                  <c:v>257.79166666666669</c:v>
                </c:pt>
                <c:pt idx="3144">
                  <c:v>257.87416666666667</c:v>
                </c:pt>
                <c:pt idx="3145">
                  <c:v>257.95583333333332</c:v>
                </c:pt>
                <c:pt idx="3146">
                  <c:v>258.03833333333336</c:v>
                </c:pt>
                <c:pt idx="3147">
                  <c:v>258.12</c:v>
                </c:pt>
                <c:pt idx="3148">
                  <c:v>258.20249999999999</c:v>
                </c:pt>
                <c:pt idx="3149">
                  <c:v>258.28416666666664</c:v>
                </c:pt>
                <c:pt idx="3150">
                  <c:v>258.36583333333334</c:v>
                </c:pt>
                <c:pt idx="3151">
                  <c:v>258.44833333333332</c:v>
                </c:pt>
                <c:pt idx="3152">
                  <c:v>258.53000000000003</c:v>
                </c:pt>
                <c:pt idx="3153">
                  <c:v>258.61250000000001</c:v>
                </c:pt>
                <c:pt idx="3154">
                  <c:v>258.69416666666666</c:v>
                </c:pt>
                <c:pt idx="3155">
                  <c:v>258.77583333333331</c:v>
                </c:pt>
                <c:pt idx="3156">
                  <c:v>258.85833333333335</c:v>
                </c:pt>
                <c:pt idx="3157">
                  <c:v>258.94</c:v>
                </c:pt>
                <c:pt idx="3158">
                  <c:v>259.02249999999998</c:v>
                </c:pt>
                <c:pt idx="3159">
                  <c:v>259.10416666666669</c:v>
                </c:pt>
                <c:pt idx="3160">
                  <c:v>259.18666666666667</c:v>
                </c:pt>
                <c:pt idx="3161">
                  <c:v>259.26833333333332</c:v>
                </c:pt>
                <c:pt idx="3162">
                  <c:v>259.34999999999997</c:v>
                </c:pt>
                <c:pt idx="3163">
                  <c:v>259.4325</c:v>
                </c:pt>
                <c:pt idx="3164">
                  <c:v>259.51416666666665</c:v>
                </c:pt>
                <c:pt idx="3165">
                  <c:v>259.59666666666664</c:v>
                </c:pt>
                <c:pt idx="3166">
                  <c:v>259.67833333333334</c:v>
                </c:pt>
                <c:pt idx="3167">
                  <c:v>259.76083333333332</c:v>
                </c:pt>
                <c:pt idx="3168">
                  <c:v>259.84250000000003</c:v>
                </c:pt>
                <c:pt idx="3169">
                  <c:v>259.92416666666668</c:v>
                </c:pt>
                <c:pt idx="3170">
                  <c:v>260.00666666666666</c:v>
                </c:pt>
                <c:pt idx="3171">
                  <c:v>260.08833333333331</c:v>
                </c:pt>
                <c:pt idx="3172">
                  <c:v>260.17083333333335</c:v>
                </c:pt>
                <c:pt idx="3173">
                  <c:v>260.2525</c:v>
                </c:pt>
                <c:pt idx="3174">
                  <c:v>260.33499999999998</c:v>
                </c:pt>
                <c:pt idx="3175">
                  <c:v>260.41666666666669</c:v>
                </c:pt>
                <c:pt idx="3176">
                  <c:v>260.49833333333333</c:v>
                </c:pt>
                <c:pt idx="3177">
                  <c:v>260.58083333333332</c:v>
                </c:pt>
                <c:pt idx="3178">
                  <c:v>260.66249999999997</c:v>
                </c:pt>
                <c:pt idx="3179">
                  <c:v>260.745</c:v>
                </c:pt>
                <c:pt idx="3180">
                  <c:v>260.82666666666665</c:v>
                </c:pt>
                <c:pt idx="3181">
                  <c:v>260.90916666666664</c:v>
                </c:pt>
                <c:pt idx="3182">
                  <c:v>260.99083333333334</c:v>
                </c:pt>
                <c:pt idx="3183">
                  <c:v>261.07249999999999</c:v>
                </c:pt>
                <c:pt idx="3184">
                  <c:v>261.15500000000003</c:v>
                </c:pt>
                <c:pt idx="3185">
                  <c:v>261.23666666666668</c:v>
                </c:pt>
                <c:pt idx="3186">
                  <c:v>261.31916666666666</c:v>
                </c:pt>
                <c:pt idx="3187">
                  <c:v>261.40083333333331</c:v>
                </c:pt>
                <c:pt idx="3188">
                  <c:v>261.48333333333335</c:v>
                </c:pt>
                <c:pt idx="3189">
                  <c:v>261.565</c:v>
                </c:pt>
                <c:pt idx="3190">
                  <c:v>261.6466666666667</c:v>
                </c:pt>
                <c:pt idx="3191">
                  <c:v>261.72916666666669</c:v>
                </c:pt>
                <c:pt idx="3192">
                  <c:v>261.81083333333333</c:v>
                </c:pt>
                <c:pt idx="3193">
                  <c:v>261.89333333333332</c:v>
                </c:pt>
                <c:pt idx="3194">
                  <c:v>261.97499999999997</c:v>
                </c:pt>
                <c:pt idx="3195">
                  <c:v>262.0575</c:v>
                </c:pt>
                <c:pt idx="3196">
                  <c:v>262.13916666666665</c:v>
                </c:pt>
                <c:pt idx="3197">
                  <c:v>262.22083333333336</c:v>
                </c:pt>
                <c:pt idx="3198">
                  <c:v>262.30333333333334</c:v>
                </c:pt>
                <c:pt idx="3199">
                  <c:v>262.38499999999999</c:v>
                </c:pt>
                <c:pt idx="3200">
                  <c:v>262.46750000000003</c:v>
                </c:pt>
                <c:pt idx="3201">
                  <c:v>262.54916666666668</c:v>
                </c:pt>
                <c:pt idx="3202">
                  <c:v>262.63083333333333</c:v>
                </c:pt>
                <c:pt idx="3203">
                  <c:v>262.71333333333331</c:v>
                </c:pt>
                <c:pt idx="3204">
                  <c:v>262.79500000000002</c:v>
                </c:pt>
                <c:pt idx="3205">
                  <c:v>262.8775</c:v>
                </c:pt>
                <c:pt idx="3206">
                  <c:v>262.9591666666667</c:v>
                </c:pt>
                <c:pt idx="3207">
                  <c:v>263.04166666666669</c:v>
                </c:pt>
                <c:pt idx="3208">
                  <c:v>263.12333333333333</c:v>
                </c:pt>
                <c:pt idx="3209">
                  <c:v>263.20499999999998</c:v>
                </c:pt>
                <c:pt idx="3210">
                  <c:v>263.28749999999997</c:v>
                </c:pt>
                <c:pt idx="3211">
                  <c:v>263.36916666666667</c:v>
                </c:pt>
                <c:pt idx="3212">
                  <c:v>263.45166666666665</c:v>
                </c:pt>
                <c:pt idx="3213">
                  <c:v>263.53333333333336</c:v>
                </c:pt>
                <c:pt idx="3214">
                  <c:v>263.61583333333334</c:v>
                </c:pt>
                <c:pt idx="3215">
                  <c:v>263.69749999999999</c:v>
                </c:pt>
                <c:pt idx="3216">
                  <c:v>263.77916666666664</c:v>
                </c:pt>
                <c:pt idx="3217">
                  <c:v>263.86166666666668</c:v>
                </c:pt>
                <c:pt idx="3218">
                  <c:v>263.94333333333333</c:v>
                </c:pt>
                <c:pt idx="3219">
                  <c:v>264.02583333333331</c:v>
                </c:pt>
                <c:pt idx="3220">
                  <c:v>264.10750000000002</c:v>
                </c:pt>
                <c:pt idx="3221">
                  <c:v>264.19</c:v>
                </c:pt>
                <c:pt idx="3222">
                  <c:v>264.2716666666667</c:v>
                </c:pt>
                <c:pt idx="3223">
                  <c:v>264.3533333333333</c:v>
                </c:pt>
                <c:pt idx="3224">
                  <c:v>264.43583333333333</c:v>
                </c:pt>
                <c:pt idx="3225">
                  <c:v>264.51749999999998</c:v>
                </c:pt>
                <c:pt idx="3226">
                  <c:v>264.59999999999997</c:v>
                </c:pt>
                <c:pt idx="3227">
                  <c:v>264.68166666666667</c:v>
                </c:pt>
                <c:pt idx="3228">
                  <c:v>264.76416666666665</c:v>
                </c:pt>
                <c:pt idx="3229">
                  <c:v>264.84583333333336</c:v>
                </c:pt>
                <c:pt idx="3230">
                  <c:v>264.92750000000001</c:v>
                </c:pt>
                <c:pt idx="3231">
                  <c:v>265.01</c:v>
                </c:pt>
                <c:pt idx="3232">
                  <c:v>265.09166666666664</c:v>
                </c:pt>
                <c:pt idx="3233">
                  <c:v>265.17416666666668</c:v>
                </c:pt>
                <c:pt idx="3234">
                  <c:v>265.25583333333333</c:v>
                </c:pt>
                <c:pt idx="3235">
                  <c:v>265.33833333333331</c:v>
                </c:pt>
                <c:pt idx="3236">
                  <c:v>265.42</c:v>
                </c:pt>
                <c:pt idx="3237">
                  <c:v>265.50166666666667</c:v>
                </c:pt>
                <c:pt idx="3238">
                  <c:v>265.5841666666667</c:v>
                </c:pt>
                <c:pt idx="3239">
                  <c:v>265.6658333333333</c:v>
                </c:pt>
                <c:pt idx="3240">
                  <c:v>265.74833333333333</c:v>
                </c:pt>
                <c:pt idx="3241">
                  <c:v>265.83</c:v>
                </c:pt>
                <c:pt idx="3242">
                  <c:v>265.91166666666669</c:v>
                </c:pt>
                <c:pt idx="3243">
                  <c:v>265.99416666666667</c:v>
                </c:pt>
                <c:pt idx="3244">
                  <c:v>266.07583333333332</c:v>
                </c:pt>
                <c:pt idx="3245">
                  <c:v>266.15833333333336</c:v>
                </c:pt>
                <c:pt idx="3246">
                  <c:v>266.24</c:v>
                </c:pt>
                <c:pt idx="3247">
                  <c:v>266.32249999999999</c:v>
                </c:pt>
                <c:pt idx="3248">
                  <c:v>266.40416666666664</c:v>
                </c:pt>
                <c:pt idx="3249">
                  <c:v>266.48583333333335</c:v>
                </c:pt>
                <c:pt idx="3250">
                  <c:v>266.56833333333333</c:v>
                </c:pt>
                <c:pt idx="3251">
                  <c:v>266.65000000000003</c:v>
                </c:pt>
                <c:pt idx="3252">
                  <c:v>266.73250000000002</c:v>
                </c:pt>
                <c:pt idx="3253">
                  <c:v>266.81416666666667</c:v>
                </c:pt>
                <c:pt idx="3254">
                  <c:v>266.8966666666667</c:v>
                </c:pt>
                <c:pt idx="3255">
                  <c:v>266.9783333333333</c:v>
                </c:pt>
                <c:pt idx="3256">
                  <c:v>267.06</c:v>
                </c:pt>
                <c:pt idx="3257">
                  <c:v>267.14249999999998</c:v>
                </c:pt>
                <c:pt idx="3258">
                  <c:v>267.22416666666669</c:v>
                </c:pt>
                <c:pt idx="3259">
                  <c:v>267.30666666666667</c:v>
                </c:pt>
                <c:pt idx="3260">
                  <c:v>267.38833333333332</c:v>
                </c:pt>
                <c:pt idx="3261">
                  <c:v>267.47083333333336</c:v>
                </c:pt>
                <c:pt idx="3262">
                  <c:v>267.55250000000001</c:v>
                </c:pt>
                <c:pt idx="3263">
                  <c:v>267.63416666666666</c:v>
                </c:pt>
                <c:pt idx="3264">
                  <c:v>267.71666666666664</c:v>
                </c:pt>
                <c:pt idx="3265">
                  <c:v>267.79833333333335</c:v>
                </c:pt>
                <c:pt idx="3266">
                  <c:v>267.88083333333333</c:v>
                </c:pt>
                <c:pt idx="3267">
                  <c:v>267.96250000000003</c:v>
                </c:pt>
                <c:pt idx="3268">
                  <c:v>268.04500000000002</c:v>
                </c:pt>
                <c:pt idx="3269">
                  <c:v>268.12666666666667</c:v>
                </c:pt>
                <c:pt idx="3270">
                  <c:v>268.20833333333331</c:v>
                </c:pt>
                <c:pt idx="3271">
                  <c:v>268.2908333333333</c:v>
                </c:pt>
                <c:pt idx="3272">
                  <c:v>268.3725</c:v>
                </c:pt>
                <c:pt idx="3273">
                  <c:v>268.45499999999998</c:v>
                </c:pt>
                <c:pt idx="3274">
                  <c:v>268.53666666666669</c:v>
                </c:pt>
                <c:pt idx="3275">
                  <c:v>268.61916666666667</c:v>
                </c:pt>
                <c:pt idx="3276">
                  <c:v>268.70083333333332</c:v>
                </c:pt>
                <c:pt idx="3277">
                  <c:v>268.78249999999997</c:v>
                </c:pt>
                <c:pt idx="3278">
                  <c:v>268.86500000000001</c:v>
                </c:pt>
                <c:pt idx="3279">
                  <c:v>268.94666666666666</c:v>
                </c:pt>
                <c:pt idx="3280">
                  <c:v>269.02916666666664</c:v>
                </c:pt>
                <c:pt idx="3281">
                  <c:v>269.11083333333335</c:v>
                </c:pt>
                <c:pt idx="3282">
                  <c:v>269.1925</c:v>
                </c:pt>
                <c:pt idx="3283">
                  <c:v>269.27500000000003</c:v>
                </c:pt>
                <c:pt idx="3284">
                  <c:v>269.35666666666668</c:v>
                </c:pt>
                <c:pt idx="3285">
                  <c:v>269.43916666666667</c:v>
                </c:pt>
                <c:pt idx="3286">
                  <c:v>269.52083333333331</c:v>
                </c:pt>
                <c:pt idx="3287">
                  <c:v>269.6033333333333</c:v>
                </c:pt>
                <c:pt idx="3288">
                  <c:v>269.685</c:v>
                </c:pt>
                <c:pt idx="3289">
                  <c:v>269.76666666666665</c:v>
                </c:pt>
                <c:pt idx="3290">
                  <c:v>269.84916666666669</c:v>
                </c:pt>
                <c:pt idx="3291">
                  <c:v>269.93083333333334</c:v>
                </c:pt>
                <c:pt idx="3292">
                  <c:v>270.01333333333332</c:v>
                </c:pt>
                <c:pt idx="3293">
                  <c:v>270.09499999999997</c:v>
                </c:pt>
                <c:pt idx="3294">
                  <c:v>270.17750000000001</c:v>
                </c:pt>
                <c:pt idx="3295">
                  <c:v>270.25916666666666</c:v>
                </c:pt>
                <c:pt idx="3296">
                  <c:v>270.34083333333336</c:v>
                </c:pt>
                <c:pt idx="3297">
                  <c:v>270.42333333333335</c:v>
                </c:pt>
                <c:pt idx="3298">
                  <c:v>270.505</c:v>
                </c:pt>
                <c:pt idx="3299">
                  <c:v>270.58750000000003</c:v>
                </c:pt>
                <c:pt idx="3300">
                  <c:v>270.66916666666668</c:v>
                </c:pt>
                <c:pt idx="3301">
                  <c:v>270.75166666666667</c:v>
                </c:pt>
                <c:pt idx="3302">
                  <c:v>270.83333333333331</c:v>
                </c:pt>
                <c:pt idx="3303">
                  <c:v>270.91500000000002</c:v>
                </c:pt>
                <c:pt idx="3304">
                  <c:v>270.9975</c:v>
                </c:pt>
                <c:pt idx="3305">
                  <c:v>271.07916666666665</c:v>
                </c:pt>
                <c:pt idx="3306">
                  <c:v>271.16166666666669</c:v>
                </c:pt>
                <c:pt idx="3307">
                  <c:v>271.24333333333334</c:v>
                </c:pt>
                <c:pt idx="3308">
                  <c:v>271.32583333333332</c:v>
                </c:pt>
                <c:pt idx="3309">
                  <c:v>271.40749999999997</c:v>
                </c:pt>
                <c:pt idx="3310">
                  <c:v>271.48916666666668</c:v>
                </c:pt>
                <c:pt idx="3311">
                  <c:v>271.57166666666666</c:v>
                </c:pt>
                <c:pt idx="3312">
                  <c:v>271.65333333333336</c:v>
                </c:pt>
                <c:pt idx="3313">
                  <c:v>271.73583333333335</c:v>
                </c:pt>
                <c:pt idx="3314">
                  <c:v>271.8175</c:v>
                </c:pt>
                <c:pt idx="3315">
                  <c:v>271.90000000000003</c:v>
                </c:pt>
                <c:pt idx="3316">
                  <c:v>271.98166666666668</c:v>
                </c:pt>
                <c:pt idx="3317">
                  <c:v>272.06333333333333</c:v>
                </c:pt>
                <c:pt idx="3318">
                  <c:v>272.14583333333331</c:v>
                </c:pt>
                <c:pt idx="3319">
                  <c:v>272.22750000000002</c:v>
                </c:pt>
                <c:pt idx="3320">
                  <c:v>272.31</c:v>
                </c:pt>
                <c:pt idx="3321">
                  <c:v>272.39166666666665</c:v>
                </c:pt>
                <c:pt idx="3322">
                  <c:v>272.47416666666669</c:v>
                </c:pt>
                <c:pt idx="3323">
                  <c:v>272.55583333333334</c:v>
                </c:pt>
                <c:pt idx="3324">
                  <c:v>272.63749999999999</c:v>
                </c:pt>
                <c:pt idx="3325">
                  <c:v>272.71999999999997</c:v>
                </c:pt>
                <c:pt idx="3326">
                  <c:v>272.80166666666668</c:v>
                </c:pt>
                <c:pt idx="3327">
                  <c:v>272.88416666666666</c:v>
                </c:pt>
                <c:pt idx="3328">
                  <c:v>272.96583333333336</c:v>
                </c:pt>
                <c:pt idx="3329">
                  <c:v>273.04750000000001</c:v>
                </c:pt>
                <c:pt idx="3330">
                  <c:v>273.13</c:v>
                </c:pt>
                <c:pt idx="3331">
                  <c:v>273.21166666666664</c:v>
                </c:pt>
                <c:pt idx="3332">
                  <c:v>273.29416666666668</c:v>
                </c:pt>
                <c:pt idx="3333">
                  <c:v>273.37583333333333</c:v>
                </c:pt>
                <c:pt idx="3334">
                  <c:v>273.45833333333331</c:v>
                </c:pt>
                <c:pt idx="3335">
                  <c:v>273.54000000000002</c:v>
                </c:pt>
                <c:pt idx="3336">
                  <c:v>273.62166666666667</c:v>
                </c:pt>
                <c:pt idx="3337">
                  <c:v>273.70416666666665</c:v>
                </c:pt>
                <c:pt idx="3338">
                  <c:v>273.7858333333333</c:v>
                </c:pt>
                <c:pt idx="3339">
                  <c:v>273.86833333333334</c:v>
                </c:pt>
                <c:pt idx="3340">
                  <c:v>273.95</c:v>
                </c:pt>
                <c:pt idx="3341">
                  <c:v>274.03249999999997</c:v>
                </c:pt>
                <c:pt idx="3342">
                  <c:v>274.11416666666668</c:v>
                </c:pt>
                <c:pt idx="3343">
                  <c:v>274.19583333333333</c:v>
                </c:pt>
                <c:pt idx="3344">
                  <c:v>274.27833333333336</c:v>
                </c:pt>
                <c:pt idx="3345">
                  <c:v>274.36</c:v>
                </c:pt>
                <c:pt idx="3346">
                  <c:v>274.4425</c:v>
                </c:pt>
                <c:pt idx="3347">
                  <c:v>274.52416666666664</c:v>
                </c:pt>
                <c:pt idx="3348">
                  <c:v>274.60666666666668</c:v>
                </c:pt>
                <c:pt idx="3349">
                  <c:v>274.68833333333333</c:v>
                </c:pt>
                <c:pt idx="3350">
                  <c:v>274.77</c:v>
                </c:pt>
                <c:pt idx="3351">
                  <c:v>274.85250000000002</c:v>
                </c:pt>
                <c:pt idx="3352">
                  <c:v>274.93416666666667</c:v>
                </c:pt>
                <c:pt idx="3353">
                  <c:v>275.01666666666665</c:v>
                </c:pt>
                <c:pt idx="3354">
                  <c:v>275.0983333333333</c:v>
                </c:pt>
                <c:pt idx="3355">
                  <c:v>275.18083333333334</c:v>
                </c:pt>
                <c:pt idx="3356">
                  <c:v>275.26249999999999</c:v>
                </c:pt>
                <c:pt idx="3357">
                  <c:v>275.34416666666669</c:v>
                </c:pt>
                <c:pt idx="3358">
                  <c:v>275.42666666666668</c:v>
                </c:pt>
                <c:pt idx="3359">
                  <c:v>275.50833333333333</c:v>
                </c:pt>
                <c:pt idx="3360">
                  <c:v>275.59083333333336</c:v>
                </c:pt>
                <c:pt idx="3361">
                  <c:v>275.67250000000001</c:v>
                </c:pt>
                <c:pt idx="3362">
                  <c:v>275.755</c:v>
                </c:pt>
                <c:pt idx="3363">
                  <c:v>275.83666666666664</c:v>
                </c:pt>
                <c:pt idx="3364">
                  <c:v>275.91833333333335</c:v>
                </c:pt>
                <c:pt idx="3365">
                  <c:v>276.00083333333333</c:v>
                </c:pt>
                <c:pt idx="3366">
                  <c:v>276.08249999999998</c:v>
                </c:pt>
                <c:pt idx="3367">
                  <c:v>276.16500000000002</c:v>
                </c:pt>
                <c:pt idx="3368">
                  <c:v>276.24666666666667</c:v>
                </c:pt>
                <c:pt idx="3369">
                  <c:v>276.32833333333332</c:v>
                </c:pt>
                <c:pt idx="3370">
                  <c:v>276.4108333333333</c:v>
                </c:pt>
                <c:pt idx="3371">
                  <c:v>276.49250000000001</c:v>
                </c:pt>
                <c:pt idx="3372">
                  <c:v>276.57499999999999</c:v>
                </c:pt>
                <c:pt idx="3373">
                  <c:v>276.65666666666669</c:v>
                </c:pt>
                <c:pt idx="3374">
                  <c:v>276.73916666666668</c:v>
                </c:pt>
                <c:pt idx="3375">
                  <c:v>276.82083333333333</c:v>
                </c:pt>
                <c:pt idx="3376">
                  <c:v>276.90249999999997</c:v>
                </c:pt>
                <c:pt idx="3377">
                  <c:v>276.98500000000001</c:v>
                </c:pt>
                <c:pt idx="3378">
                  <c:v>277.06666666666666</c:v>
                </c:pt>
                <c:pt idx="3379">
                  <c:v>277.14916666666664</c:v>
                </c:pt>
                <c:pt idx="3380">
                  <c:v>277.23083333333335</c:v>
                </c:pt>
                <c:pt idx="3381">
                  <c:v>277.31333333333333</c:v>
                </c:pt>
                <c:pt idx="3382">
                  <c:v>277.39499999999998</c:v>
                </c:pt>
                <c:pt idx="3383">
                  <c:v>277.47666666666663</c:v>
                </c:pt>
                <c:pt idx="3384">
                  <c:v>277.55916666666667</c:v>
                </c:pt>
                <c:pt idx="3385">
                  <c:v>277.64083333333332</c:v>
                </c:pt>
                <c:pt idx="3386">
                  <c:v>277.7233333333333</c:v>
                </c:pt>
                <c:pt idx="3387">
                  <c:v>277.80500000000001</c:v>
                </c:pt>
                <c:pt idx="3388">
                  <c:v>277.88749999999999</c:v>
                </c:pt>
                <c:pt idx="3389">
                  <c:v>277.96916666666669</c:v>
                </c:pt>
                <c:pt idx="3390">
                  <c:v>278.05083333333334</c:v>
                </c:pt>
                <c:pt idx="3391">
                  <c:v>278.13333333333333</c:v>
                </c:pt>
                <c:pt idx="3392">
                  <c:v>278.21499999999997</c:v>
                </c:pt>
                <c:pt idx="3393">
                  <c:v>278.29750000000001</c:v>
                </c:pt>
                <c:pt idx="3394">
                  <c:v>278.37916666666666</c:v>
                </c:pt>
                <c:pt idx="3395">
                  <c:v>278.46166666666664</c:v>
                </c:pt>
                <c:pt idx="3396">
                  <c:v>278.54333333333335</c:v>
                </c:pt>
                <c:pt idx="3397">
                  <c:v>278.625</c:v>
                </c:pt>
                <c:pt idx="3398">
                  <c:v>278.70749999999998</c:v>
                </c:pt>
                <c:pt idx="3399">
                  <c:v>278.78916666666663</c:v>
                </c:pt>
                <c:pt idx="3400">
                  <c:v>278.87166666666667</c:v>
                </c:pt>
                <c:pt idx="3401">
                  <c:v>278.95333333333332</c:v>
                </c:pt>
                <c:pt idx="3402">
                  <c:v>279.0358333333333</c:v>
                </c:pt>
                <c:pt idx="3403">
                  <c:v>279.11750000000001</c:v>
                </c:pt>
                <c:pt idx="3404">
                  <c:v>279.19916666666666</c:v>
                </c:pt>
                <c:pt idx="3405">
                  <c:v>279.28166666666669</c:v>
                </c:pt>
                <c:pt idx="3406">
                  <c:v>279.36333333333334</c:v>
                </c:pt>
                <c:pt idx="3407">
                  <c:v>279.44583333333333</c:v>
                </c:pt>
                <c:pt idx="3408">
                  <c:v>279.52749999999997</c:v>
                </c:pt>
                <c:pt idx="3409">
                  <c:v>279.60916666666668</c:v>
                </c:pt>
                <c:pt idx="3410">
                  <c:v>279.69166666666666</c:v>
                </c:pt>
                <c:pt idx="3411">
                  <c:v>279.77333333333337</c:v>
                </c:pt>
                <c:pt idx="3412">
                  <c:v>279.85583333333335</c:v>
                </c:pt>
                <c:pt idx="3413">
                  <c:v>279.9375</c:v>
                </c:pt>
                <c:pt idx="3414">
                  <c:v>280.02</c:v>
                </c:pt>
                <c:pt idx="3415">
                  <c:v>280.10166666666663</c:v>
                </c:pt>
                <c:pt idx="3416">
                  <c:v>280.18333333333334</c:v>
                </c:pt>
                <c:pt idx="3417">
                  <c:v>280.26583333333332</c:v>
                </c:pt>
                <c:pt idx="3418">
                  <c:v>280.34750000000003</c:v>
                </c:pt>
                <c:pt idx="3419">
                  <c:v>280.43</c:v>
                </c:pt>
                <c:pt idx="3420">
                  <c:v>280.51166666666666</c:v>
                </c:pt>
                <c:pt idx="3421">
                  <c:v>280.59416666666669</c:v>
                </c:pt>
                <c:pt idx="3422">
                  <c:v>280.67583333333334</c:v>
                </c:pt>
                <c:pt idx="3423">
                  <c:v>280.75749999999999</c:v>
                </c:pt>
                <c:pt idx="3424">
                  <c:v>280.83999999999997</c:v>
                </c:pt>
                <c:pt idx="3425">
                  <c:v>280.92166666666668</c:v>
                </c:pt>
                <c:pt idx="3426">
                  <c:v>281.00416666666666</c:v>
                </c:pt>
                <c:pt idx="3427">
                  <c:v>281.08583333333337</c:v>
                </c:pt>
                <c:pt idx="3428">
                  <c:v>281.16833333333335</c:v>
                </c:pt>
                <c:pt idx="3429">
                  <c:v>281.25</c:v>
                </c:pt>
                <c:pt idx="3430">
                  <c:v>281.33166666666665</c:v>
                </c:pt>
                <c:pt idx="3431">
                  <c:v>281.41416666666663</c:v>
                </c:pt>
                <c:pt idx="3432">
                  <c:v>281.49583333333334</c:v>
                </c:pt>
                <c:pt idx="3433">
                  <c:v>281.57833333333332</c:v>
                </c:pt>
                <c:pt idx="3434">
                  <c:v>281.66000000000003</c:v>
                </c:pt>
                <c:pt idx="3435">
                  <c:v>281.74250000000001</c:v>
                </c:pt>
                <c:pt idx="3436">
                  <c:v>281.82416666666666</c:v>
                </c:pt>
                <c:pt idx="3437">
                  <c:v>281.90583333333331</c:v>
                </c:pt>
                <c:pt idx="3438">
                  <c:v>281.98833333333334</c:v>
                </c:pt>
                <c:pt idx="3439">
                  <c:v>282.07</c:v>
                </c:pt>
                <c:pt idx="3440">
                  <c:v>282.15249999999997</c:v>
                </c:pt>
                <c:pt idx="3441">
                  <c:v>282.23416666666668</c:v>
                </c:pt>
                <c:pt idx="3442">
                  <c:v>282.31666666666666</c:v>
                </c:pt>
                <c:pt idx="3443">
                  <c:v>282.39833333333337</c:v>
                </c:pt>
                <c:pt idx="3444">
                  <c:v>282.48</c:v>
                </c:pt>
                <c:pt idx="3445">
                  <c:v>282.5625</c:v>
                </c:pt>
                <c:pt idx="3446">
                  <c:v>282.64416666666665</c:v>
                </c:pt>
                <c:pt idx="3447">
                  <c:v>282.72666666666663</c:v>
                </c:pt>
                <c:pt idx="3448">
                  <c:v>282.80833333333334</c:v>
                </c:pt>
                <c:pt idx="3449">
                  <c:v>282.89083333333332</c:v>
                </c:pt>
                <c:pt idx="3450">
                  <c:v>282.97250000000003</c:v>
                </c:pt>
                <c:pt idx="3451">
                  <c:v>283.05416666666667</c:v>
                </c:pt>
                <c:pt idx="3452">
                  <c:v>283.13666666666666</c:v>
                </c:pt>
                <c:pt idx="3453">
                  <c:v>283.21833333333331</c:v>
                </c:pt>
                <c:pt idx="3454">
                  <c:v>283.30083333333334</c:v>
                </c:pt>
                <c:pt idx="3455">
                  <c:v>283.38249999999999</c:v>
                </c:pt>
                <c:pt idx="3456">
                  <c:v>283.4641666666667</c:v>
                </c:pt>
                <c:pt idx="3457">
                  <c:v>283.54666666666668</c:v>
                </c:pt>
                <c:pt idx="3458">
                  <c:v>283.62833333333333</c:v>
                </c:pt>
                <c:pt idx="3459">
                  <c:v>283.71083333333337</c:v>
                </c:pt>
                <c:pt idx="3460">
                  <c:v>283.79250000000002</c:v>
                </c:pt>
                <c:pt idx="3461">
                  <c:v>283.875</c:v>
                </c:pt>
                <c:pt idx="3462">
                  <c:v>283.95666666666665</c:v>
                </c:pt>
                <c:pt idx="3463">
                  <c:v>284.03833333333336</c:v>
                </c:pt>
                <c:pt idx="3464">
                  <c:v>284.12083333333334</c:v>
                </c:pt>
                <c:pt idx="3465">
                  <c:v>284.20249999999999</c:v>
                </c:pt>
                <c:pt idx="3466">
                  <c:v>284.28500000000003</c:v>
                </c:pt>
                <c:pt idx="3467">
                  <c:v>284.36666666666667</c:v>
                </c:pt>
                <c:pt idx="3468">
                  <c:v>284.44916666666666</c:v>
                </c:pt>
                <c:pt idx="3469">
                  <c:v>284.53083333333331</c:v>
                </c:pt>
                <c:pt idx="3470">
                  <c:v>284.61250000000001</c:v>
                </c:pt>
                <c:pt idx="3471">
                  <c:v>284.69499999999999</c:v>
                </c:pt>
                <c:pt idx="3472">
                  <c:v>284.7766666666667</c:v>
                </c:pt>
                <c:pt idx="3473">
                  <c:v>284.85916666666668</c:v>
                </c:pt>
                <c:pt idx="3474">
                  <c:v>284.94083333333333</c:v>
                </c:pt>
                <c:pt idx="3475">
                  <c:v>285.02333333333337</c:v>
                </c:pt>
                <c:pt idx="3476">
                  <c:v>285.10500000000002</c:v>
                </c:pt>
                <c:pt idx="3477">
                  <c:v>285.18666666666667</c:v>
                </c:pt>
                <c:pt idx="3478">
                  <c:v>285.26916666666665</c:v>
                </c:pt>
                <c:pt idx="3479">
                  <c:v>285.35083333333336</c:v>
                </c:pt>
                <c:pt idx="3480">
                  <c:v>285.43333333333334</c:v>
                </c:pt>
                <c:pt idx="3481">
                  <c:v>285.51499999999999</c:v>
                </c:pt>
                <c:pt idx="3482">
                  <c:v>285.59750000000003</c:v>
                </c:pt>
                <c:pt idx="3483">
                  <c:v>285.67916666666667</c:v>
                </c:pt>
                <c:pt idx="3484">
                  <c:v>285.76083333333332</c:v>
                </c:pt>
                <c:pt idx="3485">
                  <c:v>285.84333333333331</c:v>
                </c:pt>
                <c:pt idx="3486">
                  <c:v>285.92500000000001</c:v>
                </c:pt>
                <c:pt idx="3487">
                  <c:v>286.00749999999999</c:v>
                </c:pt>
                <c:pt idx="3488">
                  <c:v>286.0891666666667</c:v>
                </c:pt>
                <c:pt idx="3489">
                  <c:v>286.17166666666668</c:v>
                </c:pt>
                <c:pt idx="3490">
                  <c:v>286.25333333333333</c:v>
                </c:pt>
                <c:pt idx="3491">
                  <c:v>286.33499999999998</c:v>
                </c:pt>
                <c:pt idx="3492">
                  <c:v>286.41750000000002</c:v>
                </c:pt>
                <c:pt idx="3493">
                  <c:v>286.49916666666667</c:v>
                </c:pt>
                <c:pt idx="3494">
                  <c:v>286.58166666666665</c:v>
                </c:pt>
                <c:pt idx="3495">
                  <c:v>286.66333333333336</c:v>
                </c:pt>
                <c:pt idx="3496">
                  <c:v>286.745</c:v>
                </c:pt>
                <c:pt idx="3497">
                  <c:v>286.82749999999999</c:v>
                </c:pt>
                <c:pt idx="3498">
                  <c:v>286.90916666666664</c:v>
                </c:pt>
                <c:pt idx="3499">
                  <c:v>286.99166666666667</c:v>
                </c:pt>
                <c:pt idx="3500">
                  <c:v>287.07333333333332</c:v>
                </c:pt>
                <c:pt idx="3501">
                  <c:v>287.15583333333331</c:v>
                </c:pt>
                <c:pt idx="3502">
                  <c:v>287.23750000000001</c:v>
                </c:pt>
                <c:pt idx="3503">
                  <c:v>287.31916666666666</c:v>
                </c:pt>
                <c:pt idx="3504">
                  <c:v>287.4016666666667</c:v>
                </c:pt>
                <c:pt idx="3505">
                  <c:v>287.48333333333335</c:v>
                </c:pt>
                <c:pt idx="3506">
                  <c:v>287.56583333333333</c:v>
                </c:pt>
                <c:pt idx="3507">
                  <c:v>287.64749999999998</c:v>
                </c:pt>
                <c:pt idx="3508">
                  <c:v>287.73</c:v>
                </c:pt>
                <c:pt idx="3509">
                  <c:v>287.81166666666667</c:v>
                </c:pt>
                <c:pt idx="3510">
                  <c:v>287.89333333333332</c:v>
                </c:pt>
                <c:pt idx="3511">
                  <c:v>287.97583333333336</c:v>
                </c:pt>
                <c:pt idx="3512">
                  <c:v>288.0575</c:v>
                </c:pt>
                <c:pt idx="3513">
                  <c:v>288.14</c:v>
                </c:pt>
                <c:pt idx="3514">
                  <c:v>288.22166666666664</c:v>
                </c:pt>
                <c:pt idx="3515">
                  <c:v>288.30416666666667</c:v>
                </c:pt>
                <c:pt idx="3516">
                  <c:v>288.38583333333332</c:v>
                </c:pt>
                <c:pt idx="3517">
                  <c:v>288.46750000000003</c:v>
                </c:pt>
                <c:pt idx="3518">
                  <c:v>288.55</c:v>
                </c:pt>
                <c:pt idx="3519">
                  <c:v>288.63166666666666</c:v>
                </c:pt>
                <c:pt idx="3520">
                  <c:v>288.7141666666667</c:v>
                </c:pt>
                <c:pt idx="3521">
                  <c:v>288.79583333333335</c:v>
                </c:pt>
                <c:pt idx="3522">
                  <c:v>288.87833333333333</c:v>
                </c:pt>
                <c:pt idx="3523">
                  <c:v>288.95999999999998</c:v>
                </c:pt>
                <c:pt idx="3524">
                  <c:v>289.04166666666669</c:v>
                </c:pt>
                <c:pt idx="3525">
                  <c:v>289.12416666666667</c:v>
                </c:pt>
                <c:pt idx="3526">
                  <c:v>289.20583333333332</c:v>
                </c:pt>
                <c:pt idx="3527">
                  <c:v>289.28833333333336</c:v>
                </c:pt>
                <c:pt idx="3528">
                  <c:v>289.37</c:v>
                </c:pt>
                <c:pt idx="3529">
                  <c:v>289.45249999999999</c:v>
                </c:pt>
                <c:pt idx="3530">
                  <c:v>289.53416666666664</c:v>
                </c:pt>
                <c:pt idx="3531">
                  <c:v>289.61583333333334</c:v>
                </c:pt>
                <c:pt idx="3532">
                  <c:v>289.69833333333332</c:v>
                </c:pt>
                <c:pt idx="3533">
                  <c:v>289.78000000000003</c:v>
                </c:pt>
                <c:pt idx="3534">
                  <c:v>289.86250000000001</c:v>
                </c:pt>
                <c:pt idx="3535">
                  <c:v>289.94416666666666</c:v>
                </c:pt>
                <c:pt idx="3536">
                  <c:v>290.02583333333331</c:v>
                </c:pt>
                <c:pt idx="3537">
                  <c:v>290.10833333333335</c:v>
                </c:pt>
                <c:pt idx="3538">
                  <c:v>290.19</c:v>
                </c:pt>
                <c:pt idx="3539">
                  <c:v>290.27249999999998</c:v>
                </c:pt>
                <c:pt idx="3540">
                  <c:v>290.35416666666669</c:v>
                </c:pt>
                <c:pt idx="3541">
                  <c:v>290.43666666666667</c:v>
                </c:pt>
                <c:pt idx="3542">
                  <c:v>290.51833333333332</c:v>
                </c:pt>
                <c:pt idx="3543">
                  <c:v>290.59999999999997</c:v>
                </c:pt>
                <c:pt idx="3544">
                  <c:v>290.6825</c:v>
                </c:pt>
                <c:pt idx="3545">
                  <c:v>290.76416666666665</c:v>
                </c:pt>
                <c:pt idx="3546">
                  <c:v>290.84666666666664</c:v>
                </c:pt>
                <c:pt idx="3547">
                  <c:v>290.92833333333334</c:v>
                </c:pt>
                <c:pt idx="3548">
                  <c:v>291.01083333333332</c:v>
                </c:pt>
                <c:pt idx="3549">
                  <c:v>291.09250000000003</c:v>
                </c:pt>
                <c:pt idx="3550">
                  <c:v>291.17416666666668</c:v>
                </c:pt>
                <c:pt idx="3551">
                  <c:v>291.25666666666666</c:v>
                </c:pt>
                <c:pt idx="3552">
                  <c:v>291.33833333333331</c:v>
                </c:pt>
                <c:pt idx="3553">
                  <c:v>291.42083333333335</c:v>
                </c:pt>
                <c:pt idx="3554">
                  <c:v>291.5025</c:v>
                </c:pt>
                <c:pt idx="3555">
                  <c:v>291.58499999999998</c:v>
                </c:pt>
                <c:pt idx="3556">
                  <c:v>291.66666666666669</c:v>
                </c:pt>
                <c:pt idx="3557">
                  <c:v>291.74833333333333</c:v>
                </c:pt>
                <c:pt idx="3558">
                  <c:v>291.83083333333332</c:v>
                </c:pt>
                <c:pt idx="3559">
                  <c:v>291.91249999999997</c:v>
                </c:pt>
                <c:pt idx="3560">
                  <c:v>291.995</c:v>
                </c:pt>
                <c:pt idx="3561">
                  <c:v>292.07666666666665</c:v>
                </c:pt>
                <c:pt idx="3562">
                  <c:v>292.15916666666664</c:v>
                </c:pt>
                <c:pt idx="3563">
                  <c:v>292.24083333333334</c:v>
                </c:pt>
                <c:pt idx="3564">
                  <c:v>292.32249999999999</c:v>
                </c:pt>
                <c:pt idx="3565">
                  <c:v>292.40500000000003</c:v>
                </c:pt>
                <c:pt idx="3566">
                  <c:v>292.48666666666668</c:v>
                </c:pt>
                <c:pt idx="3567">
                  <c:v>292.56916666666666</c:v>
                </c:pt>
                <c:pt idx="3568">
                  <c:v>292.65083333333331</c:v>
                </c:pt>
                <c:pt idx="3569">
                  <c:v>292.73333333333335</c:v>
                </c:pt>
                <c:pt idx="3570">
                  <c:v>292.815</c:v>
                </c:pt>
                <c:pt idx="3571">
                  <c:v>292.8966666666667</c:v>
                </c:pt>
                <c:pt idx="3572">
                  <c:v>292.97916666666669</c:v>
                </c:pt>
                <c:pt idx="3573">
                  <c:v>293.06083333333333</c:v>
                </c:pt>
                <c:pt idx="3574">
                  <c:v>293.14333333333332</c:v>
                </c:pt>
                <c:pt idx="3575">
                  <c:v>293.22499999999997</c:v>
                </c:pt>
                <c:pt idx="3576">
                  <c:v>293.3075</c:v>
                </c:pt>
                <c:pt idx="3577">
                  <c:v>293.38916666666665</c:v>
                </c:pt>
                <c:pt idx="3578">
                  <c:v>293.47083333333336</c:v>
                </c:pt>
                <c:pt idx="3579">
                  <c:v>293.55333333333334</c:v>
                </c:pt>
                <c:pt idx="3580">
                  <c:v>293.63499999999999</c:v>
                </c:pt>
                <c:pt idx="3581">
                  <c:v>293.71750000000003</c:v>
                </c:pt>
                <c:pt idx="3582">
                  <c:v>293.79916666666668</c:v>
                </c:pt>
                <c:pt idx="3583">
                  <c:v>293.88083333333333</c:v>
                </c:pt>
                <c:pt idx="3584">
                  <c:v>293.96333333333331</c:v>
                </c:pt>
                <c:pt idx="3585">
                  <c:v>294.04500000000002</c:v>
                </c:pt>
                <c:pt idx="3586">
                  <c:v>294.1275</c:v>
                </c:pt>
                <c:pt idx="3587">
                  <c:v>294.2091666666667</c:v>
                </c:pt>
                <c:pt idx="3588">
                  <c:v>294.29166666666669</c:v>
                </c:pt>
                <c:pt idx="3589">
                  <c:v>294.37333333333333</c:v>
                </c:pt>
                <c:pt idx="3590">
                  <c:v>294.45499999999998</c:v>
                </c:pt>
                <c:pt idx="3591">
                  <c:v>294.53749999999997</c:v>
                </c:pt>
                <c:pt idx="3592">
                  <c:v>294.61916666666667</c:v>
                </c:pt>
                <c:pt idx="3593">
                  <c:v>294.70166666666665</c:v>
                </c:pt>
                <c:pt idx="3594">
                  <c:v>294.78333333333336</c:v>
                </c:pt>
                <c:pt idx="3595">
                  <c:v>294.86583333333334</c:v>
                </c:pt>
                <c:pt idx="3596">
                  <c:v>294.94749999999999</c:v>
                </c:pt>
                <c:pt idx="3597">
                  <c:v>295.02916666666664</c:v>
                </c:pt>
                <c:pt idx="3598">
                  <c:v>295.11166666666668</c:v>
                </c:pt>
                <c:pt idx="3599">
                  <c:v>295.19333333333333</c:v>
                </c:pt>
                <c:pt idx="3600">
                  <c:v>295.27583333333331</c:v>
                </c:pt>
                <c:pt idx="3601">
                  <c:v>295.35750000000002</c:v>
                </c:pt>
                <c:pt idx="3602">
                  <c:v>295.44</c:v>
                </c:pt>
                <c:pt idx="3603">
                  <c:v>295.5216666666667</c:v>
                </c:pt>
                <c:pt idx="3604">
                  <c:v>295.6033333333333</c:v>
                </c:pt>
                <c:pt idx="3605">
                  <c:v>295.68583333333333</c:v>
                </c:pt>
                <c:pt idx="3606">
                  <c:v>295.76749999999998</c:v>
                </c:pt>
                <c:pt idx="3607">
                  <c:v>295.84999999999997</c:v>
                </c:pt>
                <c:pt idx="3608">
                  <c:v>295.93166666666667</c:v>
                </c:pt>
                <c:pt idx="3609">
                  <c:v>296.01416666666665</c:v>
                </c:pt>
                <c:pt idx="3610">
                  <c:v>296.09583333333336</c:v>
                </c:pt>
                <c:pt idx="3611">
                  <c:v>296.17750000000001</c:v>
                </c:pt>
                <c:pt idx="3612">
                  <c:v>296.26</c:v>
                </c:pt>
                <c:pt idx="3613">
                  <c:v>296.34166666666664</c:v>
                </c:pt>
                <c:pt idx="3614">
                  <c:v>296.42416666666668</c:v>
                </c:pt>
                <c:pt idx="3615">
                  <c:v>296.50583333333333</c:v>
                </c:pt>
                <c:pt idx="3616">
                  <c:v>296.58833333333331</c:v>
                </c:pt>
                <c:pt idx="3617">
                  <c:v>296.67</c:v>
                </c:pt>
                <c:pt idx="3618">
                  <c:v>296.75166666666667</c:v>
                </c:pt>
                <c:pt idx="3619">
                  <c:v>296.8341666666667</c:v>
                </c:pt>
                <c:pt idx="3620">
                  <c:v>296.9158333333333</c:v>
                </c:pt>
                <c:pt idx="3621">
                  <c:v>296.99833333333333</c:v>
                </c:pt>
                <c:pt idx="3622">
                  <c:v>297.08</c:v>
                </c:pt>
                <c:pt idx="3623">
                  <c:v>297.16166666666669</c:v>
                </c:pt>
                <c:pt idx="3624">
                  <c:v>297.24416666666667</c:v>
                </c:pt>
                <c:pt idx="3625">
                  <c:v>297.32583333333332</c:v>
                </c:pt>
                <c:pt idx="3626">
                  <c:v>297.40833333333336</c:v>
                </c:pt>
                <c:pt idx="3627">
                  <c:v>297.49</c:v>
                </c:pt>
                <c:pt idx="3628">
                  <c:v>297.57249999999999</c:v>
                </c:pt>
                <c:pt idx="3629">
                  <c:v>297.65416666666664</c:v>
                </c:pt>
                <c:pt idx="3630">
                  <c:v>297.73583333333335</c:v>
                </c:pt>
                <c:pt idx="3631">
                  <c:v>297.81833333333333</c:v>
                </c:pt>
                <c:pt idx="3632">
                  <c:v>297.90000000000003</c:v>
                </c:pt>
                <c:pt idx="3633">
                  <c:v>297.98250000000002</c:v>
                </c:pt>
                <c:pt idx="3634">
                  <c:v>298.06416666666667</c:v>
                </c:pt>
                <c:pt idx="3635">
                  <c:v>298.1466666666667</c:v>
                </c:pt>
                <c:pt idx="3636">
                  <c:v>298.2283333333333</c:v>
                </c:pt>
                <c:pt idx="3637">
                  <c:v>298.31</c:v>
                </c:pt>
                <c:pt idx="3638">
                  <c:v>298.39249999999998</c:v>
                </c:pt>
                <c:pt idx="3639">
                  <c:v>298.47416666666669</c:v>
                </c:pt>
                <c:pt idx="3640">
                  <c:v>298.55666666666667</c:v>
                </c:pt>
                <c:pt idx="3641">
                  <c:v>298.63833333333332</c:v>
                </c:pt>
                <c:pt idx="3642">
                  <c:v>298.72083333333336</c:v>
                </c:pt>
                <c:pt idx="3643">
                  <c:v>298.80250000000001</c:v>
                </c:pt>
                <c:pt idx="3644">
                  <c:v>298.88416666666666</c:v>
                </c:pt>
                <c:pt idx="3645">
                  <c:v>298.96666666666664</c:v>
                </c:pt>
                <c:pt idx="3646">
                  <c:v>299.04833333333335</c:v>
                </c:pt>
                <c:pt idx="3647">
                  <c:v>299.13083333333333</c:v>
                </c:pt>
                <c:pt idx="3648">
                  <c:v>299.21250000000003</c:v>
                </c:pt>
                <c:pt idx="3649">
                  <c:v>299.29500000000002</c:v>
                </c:pt>
                <c:pt idx="3650">
                  <c:v>299.37666666666667</c:v>
                </c:pt>
                <c:pt idx="3651">
                  <c:v>299.45833333333331</c:v>
                </c:pt>
                <c:pt idx="3652">
                  <c:v>299.5408333333333</c:v>
                </c:pt>
                <c:pt idx="3653">
                  <c:v>299.6225</c:v>
                </c:pt>
                <c:pt idx="3654">
                  <c:v>299.70499999999998</c:v>
                </c:pt>
                <c:pt idx="3655">
                  <c:v>299.78666666666669</c:v>
                </c:pt>
                <c:pt idx="3656">
                  <c:v>299.86916666666667</c:v>
                </c:pt>
                <c:pt idx="3657">
                  <c:v>299.95083333333332</c:v>
                </c:pt>
                <c:pt idx="3658">
                  <c:v>300.03249999999997</c:v>
                </c:pt>
                <c:pt idx="3659">
                  <c:v>300.11500000000001</c:v>
                </c:pt>
                <c:pt idx="3660">
                  <c:v>300.19666666666666</c:v>
                </c:pt>
                <c:pt idx="3661">
                  <c:v>300.27916666666664</c:v>
                </c:pt>
                <c:pt idx="3662">
                  <c:v>300.36083333333335</c:v>
                </c:pt>
                <c:pt idx="3663">
                  <c:v>300.4425</c:v>
                </c:pt>
                <c:pt idx="3664">
                  <c:v>300.52500000000003</c:v>
                </c:pt>
                <c:pt idx="3665">
                  <c:v>300.60666666666668</c:v>
                </c:pt>
                <c:pt idx="3666">
                  <c:v>300.68916666666667</c:v>
                </c:pt>
                <c:pt idx="3667">
                  <c:v>300.77083333333331</c:v>
                </c:pt>
                <c:pt idx="3668">
                  <c:v>300.8533333333333</c:v>
                </c:pt>
                <c:pt idx="3669">
                  <c:v>300.935</c:v>
                </c:pt>
                <c:pt idx="3670">
                  <c:v>301.01666666666665</c:v>
                </c:pt>
                <c:pt idx="3671">
                  <c:v>301.09916666666669</c:v>
                </c:pt>
                <c:pt idx="3672">
                  <c:v>301.18083333333334</c:v>
                </c:pt>
                <c:pt idx="3673">
                  <c:v>301.26333333333332</c:v>
                </c:pt>
                <c:pt idx="3674">
                  <c:v>301.34499999999997</c:v>
                </c:pt>
                <c:pt idx="3675">
                  <c:v>301.42750000000001</c:v>
                </c:pt>
                <c:pt idx="3676">
                  <c:v>301.50916666666666</c:v>
                </c:pt>
                <c:pt idx="3677">
                  <c:v>301.59083333333336</c:v>
                </c:pt>
                <c:pt idx="3678">
                  <c:v>301.67333333333335</c:v>
                </c:pt>
                <c:pt idx="3679">
                  <c:v>301.755</c:v>
                </c:pt>
                <c:pt idx="3680">
                  <c:v>301.83750000000003</c:v>
                </c:pt>
                <c:pt idx="3681">
                  <c:v>301.91916666666668</c:v>
                </c:pt>
                <c:pt idx="3682">
                  <c:v>302.00166666666667</c:v>
                </c:pt>
                <c:pt idx="3683">
                  <c:v>302.08333333333331</c:v>
                </c:pt>
                <c:pt idx="3684">
                  <c:v>302.16500000000002</c:v>
                </c:pt>
                <c:pt idx="3685">
                  <c:v>302.2475</c:v>
                </c:pt>
                <c:pt idx="3686">
                  <c:v>302.32916666666665</c:v>
                </c:pt>
                <c:pt idx="3687">
                  <c:v>302.41166666666669</c:v>
                </c:pt>
                <c:pt idx="3688">
                  <c:v>302.49333333333334</c:v>
                </c:pt>
                <c:pt idx="3689">
                  <c:v>302.57583333333332</c:v>
                </c:pt>
                <c:pt idx="3690">
                  <c:v>302.65749999999997</c:v>
                </c:pt>
                <c:pt idx="3691">
                  <c:v>302.73916666666668</c:v>
                </c:pt>
                <c:pt idx="3692">
                  <c:v>302.82166666666666</c:v>
                </c:pt>
                <c:pt idx="3693">
                  <c:v>302.90333333333336</c:v>
                </c:pt>
                <c:pt idx="3694">
                  <c:v>302.98583333333335</c:v>
                </c:pt>
                <c:pt idx="3695">
                  <c:v>303.0675</c:v>
                </c:pt>
                <c:pt idx="3696">
                  <c:v>303.15000000000003</c:v>
                </c:pt>
                <c:pt idx="3697">
                  <c:v>303.23166666666668</c:v>
                </c:pt>
                <c:pt idx="3698">
                  <c:v>303.31333333333333</c:v>
                </c:pt>
                <c:pt idx="3699">
                  <c:v>303.39583333333331</c:v>
                </c:pt>
                <c:pt idx="3700">
                  <c:v>303.47750000000002</c:v>
                </c:pt>
                <c:pt idx="3701">
                  <c:v>303.56</c:v>
                </c:pt>
                <c:pt idx="3702">
                  <c:v>303.64166666666665</c:v>
                </c:pt>
                <c:pt idx="3703">
                  <c:v>303.72416666666669</c:v>
                </c:pt>
                <c:pt idx="3704">
                  <c:v>303.80583333333334</c:v>
                </c:pt>
                <c:pt idx="3705">
                  <c:v>303.88749999999999</c:v>
                </c:pt>
                <c:pt idx="3706">
                  <c:v>303.96999999999997</c:v>
                </c:pt>
                <c:pt idx="3707">
                  <c:v>304.05166666666668</c:v>
                </c:pt>
                <c:pt idx="3708">
                  <c:v>304.13416666666666</c:v>
                </c:pt>
                <c:pt idx="3709">
                  <c:v>304.21583333333336</c:v>
                </c:pt>
                <c:pt idx="3710">
                  <c:v>304.29750000000001</c:v>
                </c:pt>
                <c:pt idx="3711">
                  <c:v>304.38</c:v>
                </c:pt>
                <c:pt idx="3712">
                  <c:v>304.46166666666664</c:v>
                </c:pt>
                <c:pt idx="3713">
                  <c:v>304.54416666666668</c:v>
                </c:pt>
                <c:pt idx="3714">
                  <c:v>304.62583333333333</c:v>
                </c:pt>
                <c:pt idx="3715">
                  <c:v>304.70833333333331</c:v>
                </c:pt>
                <c:pt idx="3716">
                  <c:v>304.79000000000002</c:v>
                </c:pt>
                <c:pt idx="3717">
                  <c:v>304.87166666666667</c:v>
                </c:pt>
                <c:pt idx="3718">
                  <c:v>304.95416666666665</c:v>
                </c:pt>
                <c:pt idx="3719">
                  <c:v>305.0358333333333</c:v>
                </c:pt>
                <c:pt idx="3720">
                  <c:v>305.11833333333334</c:v>
                </c:pt>
                <c:pt idx="3721">
                  <c:v>305.2</c:v>
                </c:pt>
                <c:pt idx="3722">
                  <c:v>305.28249999999997</c:v>
                </c:pt>
                <c:pt idx="3723">
                  <c:v>305.36416666666668</c:v>
                </c:pt>
                <c:pt idx="3724">
                  <c:v>305.44583333333333</c:v>
                </c:pt>
                <c:pt idx="3725">
                  <c:v>305.52833333333336</c:v>
                </c:pt>
                <c:pt idx="3726">
                  <c:v>305.61</c:v>
                </c:pt>
                <c:pt idx="3727">
                  <c:v>305.6925</c:v>
                </c:pt>
                <c:pt idx="3728">
                  <c:v>305.77416666666664</c:v>
                </c:pt>
                <c:pt idx="3729">
                  <c:v>305.85666666666668</c:v>
                </c:pt>
                <c:pt idx="3730">
                  <c:v>305.93833333333333</c:v>
                </c:pt>
                <c:pt idx="3731">
                  <c:v>306.02</c:v>
                </c:pt>
                <c:pt idx="3732">
                  <c:v>306.10250000000002</c:v>
                </c:pt>
                <c:pt idx="3733">
                  <c:v>306.18416666666667</c:v>
                </c:pt>
                <c:pt idx="3734">
                  <c:v>306.26666666666665</c:v>
                </c:pt>
                <c:pt idx="3735">
                  <c:v>306.3483333333333</c:v>
                </c:pt>
                <c:pt idx="3736">
                  <c:v>306.43083333333334</c:v>
                </c:pt>
                <c:pt idx="3737">
                  <c:v>306.51249999999999</c:v>
                </c:pt>
                <c:pt idx="3738">
                  <c:v>306.59416666666669</c:v>
                </c:pt>
                <c:pt idx="3739">
                  <c:v>306.67666666666668</c:v>
                </c:pt>
                <c:pt idx="3740">
                  <c:v>306.75833333333333</c:v>
                </c:pt>
                <c:pt idx="3741">
                  <c:v>306.84083333333336</c:v>
                </c:pt>
                <c:pt idx="3742">
                  <c:v>306.92250000000001</c:v>
                </c:pt>
                <c:pt idx="3743">
                  <c:v>307.005</c:v>
                </c:pt>
                <c:pt idx="3744">
                  <c:v>307.08666666666664</c:v>
                </c:pt>
                <c:pt idx="3745">
                  <c:v>307.16833333333335</c:v>
                </c:pt>
                <c:pt idx="3746">
                  <c:v>307.25083333333333</c:v>
                </c:pt>
                <c:pt idx="3747">
                  <c:v>307.33249999999998</c:v>
                </c:pt>
                <c:pt idx="3748">
                  <c:v>307.41500000000002</c:v>
                </c:pt>
                <c:pt idx="3749">
                  <c:v>307.49666666666667</c:v>
                </c:pt>
                <c:pt idx="3750">
                  <c:v>307.57833333333332</c:v>
                </c:pt>
                <c:pt idx="3751">
                  <c:v>307.6608333333333</c:v>
                </c:pt>
                <c:pt idx="3752">
                  <c:v>307.74250000000001</c:v>
                </c:pt>
                <c:pt idx="3753">
                  <c:v>307.82499999999999</c:v>
                </c:pt>
                <c:pt idx="3754">
                  <c:v>307.90666666666669</c:v>
                </c:pt>
                <c:pt idx="3755">
                  <c:v>307.98916666666668</c:v>
                </c:pt>
                <c:pt idx="3756">
                  <c:v>308.07083333333333</c:v>
                </c:pt>
                <c:pt idx="3757">
                  <c:v>308.15249999999997</c:v>
                </c:pt>
                <c:pt idx="3758">
                  <c:v>308.23500000000001</c:v>
                </c:pt>
                <c:pt idx="3759">
                  <c:v>308.31666666666666</c:v>
                </c:pt>
                <c:pt idx="3760">
                  <c:v>308.39916666666664</c:v>
                </c:pt>
                <c:pt idx="3761">
                  <c:v>308.48083333333335</c:v>
                </c:pt>
                <c:pt idx="3762">
                  <c:v>308.56333333333333</c:v>
                </c:pt>
                <c:pt idx="3763">
                  <c:v>308.64499999999998</c:v>
                </c:pt>
                <c:pt idx="3764">
                  <c:v>308.72666666666663</c:v>
                </c:pt>
                <c:pt idx="3765">
                  <c:v>308.80916666666667</c:v>
                </c:pt>
                <c:pt idx="3766">
                  <c:v>308.89083333333332</c:v>
                </c:pt>
                <c:pt idx="3767">
                  <c:v>308.9733333333333</c:v>
                </c:pt>
                <c:pt idx="3768">
                  <c:v>309.05500000000001</c:v>
                </c:pt>
                <c:pt idx="3769">
                  <c:v>309.13749999999999</c:v>
                </c:pt>
                <c:pt idx="3770">
                  <c:v>309.21916666666669</c:v>
                </c:pt>
                <c:pt idx="3771">
                  <c:v>309.30083333333334</c:v>
                </c:pt>
                <c:pt idx="3772">
                  <c:v>309.38333333333333</c:v>
                </c:pt>
                <c:pt idx="3773">
                  <c:v>309.46499999999997</c:v>
                </c:pt>
                <c:pt idx="3774">
                  <c:v>309.54750000000001</c:v>
                </c:pt>
                <c:pt idx="3775">
                  <c:v>309.62916666666666</c:v>
                </c:pt>
                <c:pt idx="3776">
                  <c:v>309.71166666666664</c:v>
                </c:pt>
                <c:pt idx="3777">
                  <c:v>309.79333333333335</c:v>
                </c:pt>
                <c:pt idx="3778">
                  <c:v>309.875</c:v>
                </c:pt>
                <c:pt idx="3779">
                  <c:v>309.95749999999998</c:v>
                </c:pt>
                <c:pt idx="3780">
                  <c:v>310.03916666666663</c:v>
                </c:pt>
                <c:pt idx="3781">
                  <c:v>310.12166666666667</c:v>
                </c:pt>
                <c:pt idx="3782">
                  <c:v>310.20333333333332</c:v>
                </c:pt>
                <c:pt idx="3783">
                  <c:v>310.2858333333333</c:v>
                </c:pt>
                <c:pt idx="3784">
                  <c:v>310.36750000000001</c:v>
                </c:pt>
                <c:pt idx="3785">
                  <c:v>310.44916666666666</c:v>
                </c:pt>
                <c:pt idx="3786">
                  <c:v>310.53166666666669</c:v>
                </c:pt>
                <c:pt idx="3787">
                  <c:v>310.61333333333334</c:v>
                </c:pt>
                <c:pt idx="3788">
                  <c:v>310.69583333333333</c:v>
                </c:pt>
                <c:pt idx="3789">
                  <c:v>310.77749999999997</c:v>
                </c:pt>
                <c:pt idx="3790">
                  <c:v>310.85916666666668</c:v>
                </c:pt>
                <c:pt idx="3791">
                  <c:v>310.94166666666666</c:v>
                </c:pt>
                <c:pt idx="3792">
                  <c:v>311.02333333333337</c:v>
                </c:pt>
                <c:pt idx="3793">
                  <c:v>311.10583333333335</c:v>
                </c:pt>
                <c:pt idx="3794">
                  <c:v>311.1875</c:v>
                </c:pt>
                <c:pt idx="3795">
                  <c:v>311.27</c:v>
                </c:pt>
                <c:pt idx="3796">
                  <c:v>311.35166666666663</c:v>
                </c:pt>
                <c:pt idx="3797">
                  <c:v>311.43333333333334</c:v>
                </c:pt>
                <c:pt idx="3798">
                  <c:v>311.51583333333332</c:v>
                </c:pt>
                <c:pt idx="3799">
                  <c:v>311.59750000000003</c:v>
                </c:pt>
                <c:pt idx="3800">
                  <c:v>311.68</c:v>
                </c:pt>
                <c:pt idx="3801">
                  <c:v>311.76166666666666</c:v>
                </c:pt>
                <c:pt idx="3802">
                  <c:v>311.84416666666669</c:v>
                </c:pt>
                <c:pt idx="3803">
                  <c:v>311.92583333333334</c:v>
                </c:pt>
                <c:pt idx="3804">
                  <c:v>312.00749999999999</c:v>
                </c:pt>
                <c:pt idx="3805">
                  <c:v>312.08999999999997</c:v>
                </c:pt>
                <c:pt idx="3806">
                  <c:v>312.17166666666668</c:v>
                </c:pt>
                <c:pt idx="3807">
                  <c:v>312.25416666666666</c:v>
                </c:pt>
                <c:pt idx="3808">
                  <c:v>312.33583333333337</c:v>
                </c:pt>
                <c:pt idx="3809">
                  <c:v>312.41833333333335</c:v>
                </c:pt>
                <c:pt idx="3810">
                  <c:v>312.5</c:v>
                </c:pt>
                <c:pt idx="3811">
                  <c:v>312.58166666666665</c:v>
                </c:pt>
                <c:pt idx="3812">
                  <c:v>312.66416666666663</c:v>
                </c:pt>
                <c:pt idx="3813">
                  <c:v>312.74583333333334</c:v>
                </c:pt>
                <c:pt idx="3814">
                  <c:v>312.82833333333332</c:v>
                </c:pt>
                <c:pt idx="3815">
                  <c:v>312.91000000000003</c:v>
                </c:pt>
                <c:pt idx="3816">
                  <c:v>312.99250000000001</c:v>
                </c:pt>
                <c:pt idx="3817">
                  <c:v>313.07416666666666</c:v>
                </c:pt>
                <c:pt idx="3818">
                  <c:v>313.15583333333331</c:v>
                </c:pt>
                <c:pt idx="3819">
                  <c:v>313.23833333333334</c:v>
                </c:pt>
                <c:pt idx="3820">
                  <c:v>313.32</c:v>
                </c:pt>
                <c:pt idx="3821">
                  <c:v>313.40249999999997</c:v>
                </c:pt>
                <c:pt idx="3822">
                  <c:v>313.48416666666668</c:v>
                </c:pt>
                <c:pt idx="3823">
                  <c:v>313.56666666666666</c:v>
                </c:pt>
                <c:pt idx="3824">
                  <c:v>313.64833333333337</c:v>
                </c:pt>
                <c:pt idx="3825">
                  <c:v>313.73</c:v>
                </c:pt>
                <c:pt idx="3826">
                  <c:v>313.8125</c:v>
                </c:pt>
                <c:pt idx="3827">
                  <c:v>313.89416666666665</c:v>
                </c:pt>
                <c:pt idx="3828">
                  <c:v>313.97666666666663</c:v>
                </c:pt>
                <c:pt idx="3829">
                  <c:v>314.05833333333334</c:v>
                </c:pt>
                <c:pt idx="3830">
                  <c:v>314.14083333333332</c:v>
                </c:pt>
                <c:pt idx="3831">
                  <c:v>314.22250000000003</c:v>
                </c:pt>
                <c:pt idx="3832">
                  <c:v>314.30416666666667</c:v>
                </c:pt>
                <c:pt idx="3833">
                  <c:v>314.38666666666666</c:v>
                </c:pt>
                <c:pt idx="3834">
                  <c:v>314.46833333333331</c:v>
                </c:pt>
                <c:pt idx="3835">
                  <c:v>314.55083333333334</c:v>
                </c:pt>
                <c:pt idx="3836">
                  <c:v>314.63249999999999</c:v>
                </c:pt>
                <c:pt idx="3837">
                  <c:v>314.7141666666667</c:v>
                </c:pt>
                <c:pt idx="3838">
                  <c:v>314.79666666666668</c:v>
                </c:pt>
                <c:pt idx="3839">
                  <c:v>314.87833333333333</c:v>
                </c:pt>
                <c:pt idx="3840">
                  <c:v>314.96083333333337</c:v>
                </c:pt>
                <c:pt idx="3841">
                  <c:v>315.04250000000002</c:v>
                </c:pt>
                <c:pt idx="3842">
                  <c:v>315.125</c:v>
                </c:pt>
                <c:pt idx="3843">
                  <c:v>315.20666666666665</c:v>
                </c:pt>
                <c:pt idx="3844">
                  <c:v>315.28833333333336</c:v>
                </c:pt>
                <c:pt idx="3845">
                  <c:v>315.37083333333334</c:v>
                </c:pt>
                <c:pt idx="3846">
                  <c:v>315.45249999999999</c:v>
                </c:pt>
                <c:pt idx="3847">
                  <c:v>315.53500000000003</c:v>
                </c:pt>
                <c:pt idx="3848">
                  <c:v>315.61666666666667</c:v>
                </c:pt>
                <c:pt idx="3849">
                  <c:v>315.69916666666666</c:v>
                </c:pt>
                <c:pt idx="3850">
                  <c:v>315.78083333333331</c:v>
                </c:pt>
                <c:pt idx="3851">
                  <c:v>315.86250000000001</c:v>
                </c:pt>
                <c:pt idx="3852">
                  <c:v>315.94499999999999</c:v>
                </c:pt>
                <c:pt idx="3853">
                  <c:v>316.0266666666667</c:v>
                </c:pt>
                <c:pt idx="3854">
                  <c:v>316.10916666666668</c:v>
                </c:pt>
                <c:pt idx="3855">
                  <c:v>316.19083333333333</c:v>
                </c:pt>
                <c:pt idx="3856">
                  <c:v>316.27333333333337</c:v>
                </c:pt>
                <c:pt idx="3857">
                  <c:v>316.35500000000002</c:v>
                </c:pt>
                <c:pt idx="3858">
                  <c:v>316.43666666666667</c:v>
                </c:pt>
                <c:pt idx="3859">
                  <c:v>316.51916666666665</c:v>
                </c:pt>
                <c:pt idx="3860">
                  <c:v>316.60083333333336</c:v>
                </c:pt>
                <c:pt idx="3861">
                  <c:v>316.68333333333334</c:v>
                </c:pt>
                <c:pt idx="3862">
                  <c:v>316.76499999999999</c:v>
                </c:pt>
                <c:pt idx="3863">
                  <c:v>316.84750000000003</c:v>
                </c:pt>
                <c:pt idx="3864">
                  <c:v>316.92916666666667</c:v>
                </c:pt>
                <c:pt idx="3865">
                  <c:v>317.01083333333332</c:v>
                </c:pt>
                <c:pt idx="3866">
                  <c:v>317.09333333333331</c:v>
                </c:pt>
                <c:pt idx="3867">
                  <c:v>317.17500000000001</c:v>
                </c:pt>
                <c:pt idx="3868">
                  <c:v>317.25749999999999</c:v>
                </c:pt>
                <c:pt idx="3869">
                  <c:v>317.3391666666667</c:v>
                </c:pt>
                <c:pt idx="3870">
                  <c:v>317.42166666666668</c:v>
                </c:pt>
                <c:pt idx="3871">
                  <c:v>317.50333333333333</c:v>
                </c:pt>
                <c:pt idx="3872">
                  <c:v>317.58499999999998</c:v>
                </c:pt>
                <c:pt idx="3873">
                  <c:v>317.66750000000002</c:v>
                </c:pt>
                <c:pt idx="3874">
                  <c:v>317.74916666666667</c:v>
                </c:pt>
                <c:pt idx="3875">
                  <c:v>317.83166666666665</c:v>
                </c:pt>
                <c:pt idx="3876">
                  <c:v>317.91333333333336</c:v>
                </c:pt>
                <c:pt idx="3877">
                  <c:v>317.995</c:v>
                </c:pt>
                <c:pt idx="3878">
                  <c:v>318.07749999999999</c:v>
                </c:pt>
                <c:pt idx="3879">
                  <c:v>318.15916666666664</c:v>
                </c:pt>
                <c:pt idx="3880">
                  <c:v>318.24166666666667</c:v>
                </c:pt>
                <c:pt idx="3881">
                  <c:v>318.32333333333332</c:v>
                </c:pt>
                <c:pt idx="3882">
                  <c:v>318.40583333333331</c:v>
                </c:pt>
                <c:pt idx="3883">
                  <c:v>318.48750000000001</c:v>
                </c:pt>
                <c:pt idx="3884">
                  <c:v>318.56916666666666</c:v>
                </c:pt>
                <c:pt idx="3885">
                  <c:v>318.6516666666667</c:v>
                </c:pt>
                <c:pt idx="3886">
                  <c:v>318.73333333333335</c:v>
                </c:pt>
                <c:pt idx="3887">
                  <c:v>318.81583333333333</c:v>
                </c:pt>
                <c:pt idx="3888">
                  <c:v>318.89749999999998</c:v>
                </c:pt>
                <c:pt idx="3889">
                  <c:v>318.98</c:v>
                </c:pt>
                <c:pt idx="3890">
                  <c:v>319.06166666666667</c:v>
                </c:pt>
                <c:pt idx="3891">
                  <c:v>319.14333333333332</c:v>
                </c:pt>
                <c:pt idx="3892">
                  <c:v>319.22583333333336</c:v>
                </c:pt>
                <c:pt idx="3893">
                  <c:v>319.3075</c:v>
                </c:pt>
                <c:pt idx="3894">
                  <c:v>319.39</c:v>
                </c:pt>
                <c:pt idx="3895">
                  <c:v>319.47166666666664</c:v>
                </c:pt>
                <c:pt idx="3896">
                  <c:v>319.55416666666667</c:v>
                </c:pt>
                <c:pt idx="3897">
                  <c:v>319.63583333333332</c:v>
                </c:pt>
                <c:pt idx="3898">
                  <c:v>319.71750000000003</c:v>
                </c:pt>
                <c:pt idx="3899">
                  <c:v>319.8</c:v>
                </c:pt>
                <c:pt idx="3900">
                  <c:v>319.88166666666666</c:v>
                </c:pt>
                <c:pt idx="3901">
                  <c:v>319.9641666666667</c:v>
                </c:pt>
                <c:pt idx="3902">
                  <c:v>320.04583333333335</c:v>
                </c:pt>
                <c:pt idx="3903">
                  <c:v>320.12833333333333</c:v>
                </c:pt>
                <c:pt idx="3904">
                  <c:v>320.20999999999998</c:v>
                </c:pt>
                <c:pt idx="3905">
                  <c:v>320.29166666666669</c:v>
                </c:pt>
                <c:pt idx="3906">
                  <c:v>320.37416666666667</c:v>
                </c:pt>
                <c:pt idx="3907">
                  <c:v>320.45583333333332</c:v>
                </c:pt>
                <c:pt idx="3908">
                  <c:v>320.53833333333336</c:v>
                </c:pt>
                <c:pt idx="3909">
                  <c:v>320.62</c:v>
                </c:pt>
                <c:pt idx="3910">
                  <c:v>320.70249999999999</c:v>
                </c:pt>
                <c:pt idx="3911">
                  <c:v>320.78416666666664</c:v>
                </c:pt>
                <c:pt idx="3912">
                  <c:v>320.86583333333334</c:v>
                </c:pt>
                <c:pt idx="3913">
                  <c:v>320.94833333333332</c:v>
                </c:pt>
                <c:pt idx="3914">
                  <c:v>321.03000000000003</c:v>
                </c:pt>
                <c:pt idx="3915">
                  <c:v>321.11250000000001</c:v>
                </c:pt>
                <c:pt idx="3916">
                  <c:v>321.19416666666666</c:v>
                </c:pt>
                <c:pt idx="3917">
                  <c:v>321.27583333333331</c:v>
                </c:pt>
                <c:pt idx="3918">
                  <c:v>321.35833333333335</c:v>
                </c:pt>
                <c:pt idx="3919">
                  <c:v>321.44</c:v>
                </c:pt>
                <c:pt idx="3920">
                  <c:v>321.52249999999998</c:v>
                </c:pt>
                <c:pt idx="3921">
                  <c:v>321.60416666666669</c:v>
                </c:pt>
                <c:pt idx="3922">
                  <c:v>321.68666666666667</c:v>
                </c:pt>
                <c:pt idx="3923">
                  <c:v>321.76833333333332</c:v>
                </c:pt>
                <c:pt idx="3924">
                  <c:v>321.84999999999997</c:v>
                </c:pt>
                <c:pt idx="3925">
                  <c:v>321.9325</c:v>
                </c:pt>
                <c:pt idx="3926">
                  <c:v>322.01416666666665</c:v>
                </c:pt>
                <c:pt idx="3927">
                  <c:v>322.09666666666664</c:v>
                </c:pt>
                <c:pt idx="3928">
                  <c:v>322.17833333333334</c:v>
                </c:pt>
                <c:pt idx="3929">
                  <c:v>322.26083333333332</c:v>
                </c:pt>
                <c:pt idx="3930">
                  <c:v>322.34250000000003</c:v>
                </c:pt>
                <c:pt idx="3931">
                  <c:v>322.42416666666668</c:v>
                </c:pt>
                <c:pt idx="3932">
                  <c:v>322.50666666666666</c:v>
                </c:pt>
                <c:pt idx="3933">
                  <c:v>322.58833333333331</c:v>
                </c:pt>
                <c:pt idx="3934">
                  <c:v>322.67083333333335</c:v>
                </c:pt>
                <c:pt idx="3935">
                  <c:v>322.7525</c:v>
                </c:pt>
                <c:pt idx="3936">
                  <c:v>322.83499999999998</c:v>
                </c:pt>
                <c:pt idx="3937">
                  <c:v>322.91666666666669</c:v>
                </c:pt>
                <c:pt idx="3938">
                  <c:v>322.99833333333333</c:v>
                </c:pt>
                <c:pt idx="3939">
                  <c:v>323.08083333333332</c:v>
                </c:pt>
                <c:pt idx="3940">
                  <c:v>323.16249999999997</c:v>
                </c:pt>
                <c:pt idx="3941">
                  <c:v>323.245</c:v>
                </c:pt>
                <c:pt idx="3942">
                  <c:v>323.32666666666665</c:v>
                </c:pt>
                <c:pt idx="3943">
                  <c:v>323.40916666666664</c:v>
                </c:pt>
                <c:pt idx="3944">
                  <c:v>323.49083333333334</c:v>
                </c:pt>
                <c:pt idx="3945">
                  <c:v>323.57249999999999</c:v>
                </c:pt>
                <c:pt idx="3946">
                  <c:v>323.65500000000003</c:v>
                </c:pt>
                <c:pt idx="3947">
                  <c:v>323.73666666666668</c:v>
                </c:pt>
                <c:pt idx="3948">
                  <c:v>323.81916666666666</c:v>
                </c:pt>
                <c:pt idx="3949">
                  <c:v>323.90083333333331</c:v>
                </c:pt>
                <c:pt idx="3950">
                  <c:v>323.98333333333335</c:v>
                </c:pt>
                <c:pt idx="3951">
                  <c:v>324.065</c:v>
                </c:pt>
                <c:pt idx="3952">
                  <c:v>324.1466666666667</c:v>
                </c:pt>
                <c:pt idx="3953">
                  <c:v>324.22916666666669</c:v>
                </c:pt>
                <c:pt idx="3954">
                  <c:v>324.31083333333333</c:v>
                </c:pt>
                <c:pt idx="3955">
                  <c:v>324.39333333333332</c:v>
                </c:pt>
                <c:pt idx="3956">
                  <c:v>324.47499999999997</c:v>
                </c:pt>
                <c:pt idx="3957">
                  <c:v>324.5575</c:v>
                </c:pt>
                <c:pt idx="3958">
                  <c:v>324.63916666666665</c:v>
                </c:pt>
                <c:pt idx="3959">
                  <c:v>324.72083333333336</c:v>
                </c:pt>
                <c:pt idx="3960">
                  <c:v>324.80333333333334</c:v>
                </c:pt>
                <c:pt idx="3961">
                  <c:v>324.88499999999999</c:v>
                </c:pt>
                <c:pt idx="3962">
                  <c:v>324.96750000000003</c:v>
                </c:pt>
                <c:pt idx="3963">
                  <c:v>325.04916666666668</c:v>
                </c:pt>
                <c:pt idx="3964">
                  <c:v>325.13083333333333</c:v>
                </c:pt>
                <c:pt idx="3965">
                  <c:v>325.21333333333331</c:v>
                </c:pt>
                <c:pt idx="3966">
                  <c:v>325.29500000000002</c:v>
                </c:pt>
                <c:pt idx="3967">
                  <c:v>325.3775</c:v>
                </c:pt>
                <c:pt idx="3968">
                  <c:v>325.4591666666667</c:v>
                </c:pt>
                <c:pt idx="3969">
                  <c:v>325.54166666666669</c:v>
                </c:pt>
                <c:pt idx="3970">
                  <c:v>325.62333333333333</c:v>
                </c:pt>
                <c:pt idx="3971">
                  <c:v>325.70499999999998</c:v>
                </c:pt>
                <c:pt idx="3972">
                  <c:v>325.78749999999997</c:v>
                </c:pt>
                <c:pt idx="3973">
                  <c:v>325.86916666666667</c:v>
                </c:pt>
                <c:pt idx="3974">
                  <c:v>325.95166666666665</c:v>
                </c:pt>
                <c:pt idx="3975">
                  <c:v>326.03333333333336</c:v>
                </c:pt>
                <c:pt idx="3976">
                  <c:v>326.11583333333334</c:v>
                </c:pt>
                <c:pt idx="3977">
                  <c:v>326.19749999999999</c:v>
                </c:pt>
                <c:pt idx="3978">
                  <c:v>326.27916666666664</c:v>
                </c:pt>
                <c:pt idx="3979">
                  <c:v>326.36166666666668</c:v>
                </c:pt>
                <c:pt idx="3980">
                  <c:v>326.44333333333333</c:v>
                </c:pt>
                <c:pt idx="3981">
                  <c:v>326.52583333333331</c:v>
                </c:pt>
                <c:pt idx="3982">
                  <c:v>326.60750000000002</c:v>
                </c:pt>
                <c:pt idx="3983">
                  <c:v>326.69</c:v>
                </c:pt>
                <c:pt idx="3984">
                  <c:v>326.7716666666667</c:v>
                </c:pt>
                <c:pt idx="3985">
                  <c:v>326.8533333333333</c:v>
                </c:pt>
                <c:pt idx="3986">
                  <c:v>326.93583333333333</c:v>
                </c:pt>
                <c:pt idx="3987">
                  <c:v>327.01749999999998</c:v>
                </c:pt>
                <c:pt idx="3988">
                  <c:v>327.09999999999997</c:v>
                </c:pt>
                <c:pt idx="3989">
                  <c:v>327.18166666666667</c:v>
                </c:pt>
                <c:pt idx="3990">
                  <c:v>327.26416666666665</c:v>
                </c:pt>
                <c:pt idx="3991">
                  <c:v>327.34583333333336</c:v>
                </c:pt>
                <c:pt idx="3992">
                  <c:v>327.42750000000001</c:v>
                </c:pt>
                <c:pt idx="3993">
                  <c:v>327.51</c:v>
                </c:pt>
                <c:pt idx="3994">
                  <c:v>327.59166666666664</c:v>
                </c:pt>
                <c:pt idx="3995">
                  <c:v>327.67416666666668</c:v>
                </c:pt>
                <c:pt idx="3996">
                  <c:v>327.75583333333333</c:v>
                </c:pt>
                <c:pt idx="3997">
                  <c:v>327.83833333333331</c:v>
                </c:pt>
                <c:pt idx="3998">
                  <c:v>327.92</c:v>
                </c:pt>
                <c:pt idx="3999">
                  <c:v>328.00166666666667</c:v>
                </c:pt>
                <c:pt idx="4000">
                  <c:v>328.0841666666667</c:v>
                </c:pt>
                <c:pt idx="4001">
                  <c:v>328.1658333333333</c:v>
                </c:pt>
                <c:pt idx="4002">
                  <c:v>328.24833333333333</c:v>
                </c:pt>
                <c:pt idx="4003">
                  <c:v>328.33</c:v>
                </c:pt>
                <c:pt idx="4004">
                  <c:v>328.41166666666669</c:v>
                </c:pt>
                <c:pt idx="4005">
                  <c:v>328.49416666666667</c:v>
                </c:pt>
                <c:pt idx="4006">
                  <c:v>328.57583333333332</c:v>
                </c:pt>
                <c:pt idx="4007">
                  <c:v>328.65833333333336</c:v>
                </c:pt>
                <c:pt idx="4008">
                  <c:v>328.74</c:v>
                </c:pt>
                <c:pt idx="4009">
                  <c:v>328.82249999999999</c:v>
                </c:pt>
                <c:pt idx="4010">
                  <c:v>328.90416666666664</c:v>
                </c:pt>
                <c:pt idx="4011">
                  <c:v>328.98583333333335</c:v>
                </c:pt>
                <c:pt idx="4012">
                  <c:v>329.06833333333333</c:v>
                </c:pt>
                <c:pt idx="4013">
                  <c:v>329.15000000000003</c:v>
                </c:pt>
                <c:pt idx="4014">
                  <c:v>329.23250000000002</c:v>
                </c:pt>
                <c:pt idx="4015">
                  <c:v>329.31416666666667</c:v>
                </c:pt>
                <c:pt idx="4016">
                  <c:v>329.3966666666667</c:v>
                </c:pt>
                <c:pt idx="4017">
                  <c:v>329.4783333333333</c:v>
                </c:pt>
                <c:pt idx="4018">
                  <c:v>329.56</c:v>
                </c:pt>
                <c:pt idx="4019">
                  <c:v>329.64249999999998</c:v>
                </c:pt>
                <c:pt idx="4020">
                  <c:v>329.72416666666669</c:v>
                </c:pt>
                <c:pt idx="4021">
                  <c:v>329.80666666666667</c:v>
                </c:pt>
                <c:pt idx="4022">
                  <c:v>329.88833333333332</c:v>
                </c:pt>
                <c:pt idx="4023">
                  <c:v>329.97083333333336</c:v>
                </c:pt>
                <c:pt idx="4024">
                  <c:v>330.05250000000001</c:v>
                </c:pt>
                <c:pt idx="4025">
                  <c:v>330.13416666666666</c:v>
                </c:pt>
                <c:pt idx="4026">
                  <c:v>330.21666666666664</c:v>
                </c:pt>
                <c:pt idx="4027">
                  <c:v>330.29833333333335</c:v>
                </c:pt>
                <c:pt idx="4028">
                  <c:v>330.38083333333333</c:v>
                </c:pt>
                <c:pt idx="4029">
                  <c:v>330.46250000000003</c:v>
                </c:pt>
                <c:pt idx="4030">
                  <c:v>330.54500000000002</c:v>
                </c:pt>
                <c:pt idx="4031">
                  <c:v>330.62666666666667</c:v>
                </c:pt>
                <c:pt idx="4032">
                  <c:v>330.70833333333331</c:v>
                </c:pt>
                <c:pt idx="4033">
                  <c:v>330.7908333333333</c:v>
                </c:pt>
                <c:pt idx="4034">
                  <c:v>330.8725</c:v>
                </c:pt>
                <c:pt idx="4035">
                  <c:v>330.95499999999998</c:v>
                </c:pt>
                <c:pt idx="4036">
                  <c:v>331.03666666666669</c:v>
                </c:pt>
                <c:pt idx="4037">
                  <c:v>331.11916666666667</c:v>
                </c:pt>
                <c:pt idx="4038">
                  <c:v>331.20083333333332</c:v>
                </c:pt>
                <c:pt idx="4039">
                  <c:v>331.28249999999997</c:v>
                </c:pt>
                <c:pt idx="4040">
                  <c:v>331.36500000000001</c:v>
                </c:pt>
                <c:pt idx="4041">
                  <c:v>331.44666666666666</c:v>
                </c:pt>
                <c:pt idx="4042">
                  <c:v>331.52916666666664</c:v>
                </c:pt>
                <c:pt idx="4043">
                  <c:v>331.61083333333335</c:v>
                </c:pt>
                <c:pt idx="4044">
                  <c:v>331.6925</c:v>
                </c:pt>
                <c:pt idx="4045">
                  <c:v>331.77500000000003</c:v>
                </c:pt>
                <c:pt idx="4046">
                  <c:v>331.85666666666668</c:v>
                </c:pt>
                <c:pt idx="4047">
                  <c:v>331.93916666666667</c:v>
                </c:pt>
                <c:pt idx="4048">
                  <c:v>332.02083333333331</c:v>
                </c:pt>
                <c:pt idx="4049">
                  <c:v>332.1033333333333</c:v>
                </c:pt>
                <c:pt idx="4050">
                  <c:v>332.185</c:v>
                </c:pt>
                <c:pt idx="4051">
                  <c:v>332.26666666666665</c:v>
                </c:pt>
                <c:pt idx="4052">
                  <c:v>332.34916666666669</c:v>
                </c:pt>
                <c:pt idx="4053">
                  <c:v>332.43083333333334</c:v>
                </c:pt>
                <c:pt idx="4054">
                  <c:v>332.51333333333332</c:v>
                </c:pt>
                <c:pt idx="4055">
                  <c:v>332.59499999999997</c:v>
                </c:pt>
                <c:pt idx="4056">
                  <c:v>332.67750000000001</c:v>
                </c:pt>
                <c:pt idx="4057">
                  <c:v>332.75916666666666</c:v>
                </c:pt>
                <c:pt idx="4058">
                  <c:v>332.84083333333336</c:v>
                </c:pt>
                <c:pt idx="4059">
                  <c:v>332.92333333333335</c:v>
                </c:pt>
                <c:pt idx="4060">
                  <c:v>333.005</c:v>
                </c:pt>
                <c:pt idx="4061">
                  <c:v>333.08750000000003</c:v>
                </c:pt>
                <c:pt idx="4062">
                  <c:v>333.16916666666668</c:v>
                </c:pt>
                <c:pt idx="4063">
                  <c:v>333.25166666666667</c:v>
                </c:pt>
                <c:pt idx="4064">
                  <c:v>333.33333333333331</c:v>
                </c:pt>
                <c:pt idx="4065">
                  <c:v>333.41500000000002</c:v>
                </c:pt>
                <c:pt idx="4066">
                  <c:v>333.4975</c:v>
                </c:pt>
                <c:pt idx="4067">
                  <c:v>333.57916666666665</c:v>
                </c:pt>
                <c:pt idx="4068">
                  <c:v>333.66166666666669</c:v>
                </c:pt>
                <c:pt idx="4069">
                  <c:v>333.74333333333334</c:v>
                </c:pt>
                <c:pt idx="4070">
                  <c:v>333.82583333333332</c:v>
                </c:pt>
                <c:pt idx="4071">
                  <c:v>333.90749999999997</c:v>
                </c:pt>
                <c:pt idx="4072">
                  <c:v>333.98916666666668</c:v>
                </c:pt>
                <c:pt idx="4073">
                  <c:v>334.07166666666666</c:v>
                </c:pt>
                <c:pt idx="4074">
                  <c:v>334.15333333333336</c:v>
                </c:pt>
                <c:pt idx="4075">
                  <c:v>334.23583333333335</c:v>
                </c:pt>
                <c:pt idx="4076">
                  <c:v>334.3175</c:v>
                </c:pt>
                <c:pt idx="4077">
                  <c:v>334.40000000000003</c:v>
                </c:pt>
                <c:pt idx="4078">
                  <c:v>334.48166666666668</c:v>
                </c:pt>
                <c:pt idx="4079">
                  <c:v>334.56333333333333</c:v>
                </c:pt>
                <c:pt idx="4080">
                  <c:v>334.64583333333331</c:v>
                </c:pt>
                <c:pt idx="4081">
                  <c:v>334.72750000000002</c:v>
                </c:pt>
                <c:pt idx="4082">
                  <c:v>334.81</c:v>
                </c:pt>
                <c:pt idx="4083">
                  <c:v>334.89166666666665</c:v>
                </c:pt>
                <c:pt idx="4084">
                  <c:v>334.97416666666669</c:v>
                </c:pt>
                <c:pt idx="4085">
                  <c:v>335.05583333333334</c:v>
                </c:pt>
                <c:pt idx="4086">
                  <c:v>335.13749999999999</c:v>
                </c:pt>
                <c:pt idx="4087">
                  <c:v>335.21999999999997</c:v>
                </c:pt>
                <c:pt idx="4088">
                  <c:v>335.30166666666668</c:v>
                </c:pt>
                <c:pt idx="4089">
                  <c:v>335.38416666666666</c:v>
                </c:pt>
                <c:pt idx="4090">
                  <c:v>335.46583333333336</c:v>
                </c:pt>
                <c:pt idx="4091">
                  <c:v>335.54750000000001</c:v>
                </c:pt>
                <c:pt idx="4092">
                  <c:v>335.63</c:v>
                </c:pt>
                <c:pt idx="4093">
                  <c:v>335.71166666666664</c:v>
                </c:pt>
                <c:pt idx="4094">
                  <c:v>335.79416666666668</c:v>
                </c:pt>
                <c:pt idx="4095">
                  <c:v>335.87583333333333</c:v>
                </c:pt>
                <c:pt idx="4096">
                  <c:v>335.95833333333331</c:v>
                </c:pt>
                <c:pt idx="4097">
                  <c:v>336.04</c:v>
                </c:pt>
                <c:pt idx="4098">
                  <c:v>336.12166666666667</c:v>
                </c:pt>
                <c:pt idx="4099">
                  <c:v>336.20416666666665</c:v>
                </c:pt>
                <c:pt idx="4100">
                  <c:v>336.2858333333333</c:v>
                </c:pt>
                <c:pt idx="4101">
                  <c:v>336.36833333333334</c:v>
                </c:pt>
                <c:pt idx="4102">
                  <c:v>336.45</c:v>
                </c:pt>
                <c:pt idx="4103">
                  <c:v>336.53249999999997</c:v>
                </c:pt>
                <c:pt idx="4104">
                  <c:v>336.61416666666668</c:v>
                </c:pt>
                <c:pt idx="4105">
                  <c:v>336.69583333333333</c:v>
                </c:pt>
                <c:pt idx="4106">
                  <c:v>336.77833333333336</c:v>
                </c:pt>
                <c:pt idx="4107">
                  <c:v>336.86</c:v>
                </c:pt>
                <c:pt idx="4108">
                  <c:v>336.9425</c:v>
                </c:pt>
                <c:pt idx="4109">
                  <c:v>337.02416666666664</c:v>
                </c:pt>
                <c:pt idx="4110">
                  <c:v>337.10666666666668</c:v>
                </c:pt>
                <c:pt idx="4111">
                  <c:v>337.18833333333333</c:v>
                </c:pt>
                <c:pt idx="4112">
                  <c:v>337.27</c:v>
                </c:pt>
                <c:pt idx="4113">
                  <c:v>337.35250000000002</c:v>
                </c:pt>
                <c:pt idx="4114">
                  <c:v>337.43416666666667</c:v>
                </c:pt>
                <c:pt idx="4115">
                  <c:v>337.51666666666665</c:v>
                </c:pt>
                <c:pt idx="4116">
                  <c:v>337.5983333333333</c:v>
                </c:pt>
                <c:pt idx="4117">
                  <c:v>337.68083333333334</c:v>
                </c:pt>
                <c:pt idx="4118">
                  <c:v>337.76249999999999</c:v>
                </c:pt>
                <c:pt idx="4119">
                  <c:v>337.84416666666669</c:v>
                </c:pt>
                <c:pt idx="4120">
                  <c:v>337.92666666666668</c:v>
                </c:pt>
                <c:pt idx="4121">
                  <c:v>338.00833333333333</c:v>
                </c:pt>
                <c:pt idx="4122">
                  <c:v>338.09083333333336</c:v>
                </c:pt>
                <c:pt idx="4123">
                  <c:v>338.17250000000001</c:v>
                </c:pt>
                <c:pt idx="4124">
                  <c:v>338.255</c:v>
                </c:pt>
                <c:pt idx="4125">
                  <c:v>338.33666666666664</c:v>
                </c:pt>
                <c:pt idx="4126">
                  <c:v>338.41833333333335</c:v>
                </c:pt>
                <c:pt idx="4127">
                  <c:v>338.50083333333333</c:v>
                </c:pt>
                <c:pt idx="4128">
                  <c:v>338.58249999999998</c:v>
                </c:pt>
                <c:pt idx="4129">
                  <c:v>338.66500000000002</c:v>
                </c:pt>
                <c:pt idx="4130">
                  <c:v>338.74666666666667</c:v>
                </c:pt>
                <c:pt idx="4131">
                  <c:v>338.82833333333332</c:v>
                </c:pt>
                <c:pt idx="4132">
                  <c:v>338.9108333333333</c:v>
                </c:pt>
                <c:pt idx="4133">
                  <c:v>338.99250000000001</c:v>
                </c:pt>
                <c:pt idx="4134">
                  <c:v>339.07499999999999</c:v>
                </c:pt>
                <c:pt idx="4135">
                  <c:v>339.15666666666669</c:v>
                </c:pt>
                <c:pt idx="4136">
                  <c:v>339.23916666666668</c:v>
                </c:pt>
                <c:pt idx="4137">
                  <c:v>339.32083333333333</c:v>
                </c:pt>
                <c:pt idx="4138">
                  <c:v>339.40249999999997</c:v>
                </c:pt>
                <c:pt idx="4139">
                  <c:v>339.48500000000001</c:v>
                </c:pt>
                <c:pt idx="4140">
                  <c:v>339.56666666666666</c:v>
                </c:pt>
                <c:pt idx="4141">
                  <c:v>339.64916666666664</c:v>
                </c:pt>
                <c:pt idx="4142">
                  <c:v>339.73083333333335</c:v>
                </c:pt>
                <c:pt idx="4143">
                  <c:v>339.81333333333333</c:v>
                </c:pt>
                <c:pt idx="4144">
                  <c:v>339.89499999999998</c:v>
                </c:pt>
                <c:pt idx="4145">
                  <c:v>339.97666666666663</c:v>
                </c:pt>
                <c:pt idx="4146">
                  <c:v>340.05916666666667</c:v>
                </c:pt>
                <c:pt idx="4147">
                  <c:v>340.14083333333332</c:v>
                </c:pt>
                <c:pt idx="4148">
                  <c:v>340.2233333333333</c:v>
                </c:pt>
                <c:pt idx="4149">
                  <c:v>340.30500000000001</c:v>
                </c:pt>
                <c:pt idx="4150">
                  <c:v>340.38749999999999</c:v>
                </c:pt>
                <c:pt idx="4151">
                  <c:v>340.46916666666669</c:v>
                </c:pt>
                <c:pt idx="4152">
                  <c:v>340.55083333333334</c:v>
                </c:pt>
                <c:pt idx="4153">
                  <c:v>340.63333333333333</c:v>
                </c:pt>
                <c:pt idx="4154">
                  <c:v>340.71499999999997</c:v>
                </c:pt>
                <c:pt idx="4155">
                  <c:v>340.79750000000001</c:v>
                </c:pt>
                <c:pt idx="4156">
                  <c:v>340.87916666666666</c:v>
                </c:pt>
                <c:pt idx="4157">
                  <c:v>340.96166666666664</c:v>
                </c:pt>
                <c:pt idx="4158">
                  <c:v>341.04333333333335</c:v>
                </c:pt>
                <c:pt idx="4159">
                  <c:v>341.125</c:v>
                </c:pt>
                <c:pt idx="4160">
                  <c:v>341.20749999999998</c:v>
                </c:pt>
                <c:pt idx="4161">
                  <c:v>341.28916666666663</c:v>
                </c:pt>
                <c:pt idx="4162">
                  <c:v>341.37166666666667</c:v>
                </c:pt>
                <c:pt idx="4163">
                  <c:v>341.45333333333332</c:v>
                </c:pt>
                <c:pt idx="4164">
                  <c:v>341.53583333333336</c:v>
                </c:pt>
                <c:pt idx="4165">
                  <c:v>341.61750000000001</c:v>
                </c:pt>
                <c:pt idx="4166">
                  <c:v>341.69916666666671</c:v>
                </c:pt>
                <c:pt idx="4167">
                  <c:v>341.78166666666669</c:v>
                </c:pt>
                <c:pt idx="4168">
                  <c:v>341.86333333333329</c:v>
                </c:pt>
                <c:pt idx="4169">
                  <c:v>341.94583333333338</c:v>
                </c:pt>
                <c:pt idx="4170">
                  <c:v>342.02749999999997</c:v>
                </c:pt>
                <c:pt idx="4171">
                  <c:v>342.10916666666668</c:v>
                </c:pt>
                <c:pt idx="4172">
                  <c:v>342.19166666666666</c:v>
                </c:pt>
                <c:pt idx="4173">
                  <c:v>342.27333333333331</c:v>
                </c:pt>
                <c:pt idx="4174">
                  <c:v>342.35583333333335</c:v>
                </c:pt>
                <c:pt idx="4175">
                  <c:v>342.4375</c:v>
                </c:pt>
                <c:pt idx="4176">
                  <c:v>342.52</c:v>
                </c:pt>
                <c:pt idx="4177">
                  <c:v>342.60166666666669</c:v>
                </c:pt>
                <c:pt idx="4178">
                  <c:v>342.68333333333334</c:v>
                </c:pt>
                <c:pt idx="4179">
                  <c:v>342.76583333333332</c:v>
                </c:pt>
                <c:pt idx="4180">
                  <c:v>342.84750000000003</c:v>
                </c:pt>
                <c:pt idx="4181">
                  <c:v>342.93</c:v>
                </c:pt>
                <c:pt idx="4182">
                  <c:v>343.01166666666671</c:v>
                </c:pt>
                <c:pt idx="4183">
                  <c:v>343.09416666666669</c:v>
                </c:pt>
                <c:pt idx="4184">
                  <c:v>343.17583333333329</c:v>
                </c:pt>
                <c:pt idx="4185">
                  <c:v>343.25749999999999</c:v>
                </c:pt>
                <c:pt idx="4186">
                  <c:v>343.34</c:v>
                </c:pt>
                <c:pt idx="4187">
                  <c:v>343.42166666666668</c:v>
                </c:pt>
                <c:pt idx="4188">
                  <c:v>343.50416666666666</c:v>
                </c:pt>
                <c:pt idx="4189">
                  <c:v>343.58583333333331</c:v>
                </c:pt>
                <c:pt idx="4190">
                  <c:v>343.66833333333335</c:v>
                </c:pt>
                <c:pt idx="4191">
                  <c:v>343.75</c:v>
                </c:pt>
                <c:pt idx="4192">
                  <c:v>343.83166666666665</c:v>
                </c:pt>
                <c:pt idx="4193">
                  <c:v>343.91416666666669</c:v>
                </c:pt>
                <c:pt idx="4194">
                  <c:v>343.99583333333334</c:v>
                </c:pt>
                <c:pt idx="4195">
                  <c:v>344.07833333333332</c:v>
                </c:pt>
                <c:pt idx="4196">
                  <c:v>344.16</c:v>
                </c:pt>
                <c:pt idx="4197">
                  <c:v>344.24250000000001</c:v>
                </c:pt>
                <c:pt idx="4198">
                  <c:v>344.32416666666671</c:v>
                </c:pt>
                <c:pt idx="4199">
                  <c:v>344.40583333333331</c:v>
                </c:pt>
                <c:pt idx="4200">
                  <c:v>344.48833333333329</c:v>
                </c:pt>
                <c:pt idx="4201">
                  <c:v>344.57</c:v>
                </c:pt>
                <c:pt idx="4202">
                  <c:v>344.65249999999997</c:v>
                </c:pt>
                <c:pt idx="4203">
                  <c:v>344.73416666666668</c:v>
                </c:pt>
                <c:pt idx="4204">
                  <c:v>344.81666666666666</c:v>
                </c:pt>
                <c:pt idx="4205">
                  <c:v>344.89833333333331</c:v>
                </c:pt>
                <c:pt idx="4206">
                  <c:v>344.98</c:v>
                </c:pt>
                <c:pt idx="4207">
                  <c:v>345.0625</c:v>
                </c:pt>
                <c:pt idx="4208">
                  <c:v>345.14416666666665</c:v>
                </c:pt>
                <c:pt idx="4209">
                  <c:v>345.22666666666669</c:v>
                </c:pt>
                <c:pt idx="4210">
                  <c:v>345.30833333333334</c:v>
                </c:pt>
                <c:pt idx="4211">
                  <c:v>345.39083333333332</c:v>
                </c:pt>
                <c:pt idx="4212">
                  <c:v>345.47250000000003</c:v>
                </c:pt>
                <c:pt idx="4213">
                  <c:v>345.55416666666662</c:v>
                </c:pt>
                <c:pt idx="4214">
                  <c:v>345.63666666666671</c:v>
                </c:pt>
                <c:pt idx="4215">
                  <c:v>345.71833333333331</c:v>
                </c:pt>
                <c:pt idx="4216">
                  <c:v>345.80083333333329</c:v>
                </c:pt>
                <c:pt idx="4217">
                  <c:v>345.88249999999999</c:v>
                </c:pt>
                <c:pt idx="4218">
                  <c:v>345.96416666666664</c:v>
                </c:pt>
                <c:pt idx="4219">
                  <c:v>346.04666666666668</c:v>
                </c:pt>
                <c:pt idx="4220">
                  <c:v>346.12833333333333</c:v>
                </c:pt>
                <c:pt idx="4221">
                  <c:v>346.21083333333331</c:v>
                </c:pt>
                <c:pt idx="4222">
                  <c:v>346.29250000000002</c:v>
                </c:pt>
                <c:pt idx="4223">
                  <c:v>346.375</c:v>
                </c:pt>
                <c:pt idx="4224">
                  <c:v>346.45666666666665</c:v>
                </c:pt>
                <c:pt idx="4225">
                  <c:v>346.53833333333336</c:v>
                </c:pt>
                <c:pt idx="4226">
                  <c:v>346.62083333333334</c:v>
                </c:pt>
                <c:pt idx="4227">
                  <c:v>346.70250000000004</c:v>
                </c:pt>
                <c:pt idx="4228">
                  <c:v>346.78500000000003</c:v>
                </c:pt>
                <c:pt idx="4229">
                  <c:v>346.86666666666662</c:v>
                </c:pt>
                <c:pt idx="4230">
                  <c:v>346.94916666666671</c:v>
                </c:pt>
                <c:pt idx="4231">
                  <c:v>347.03083333333331</c:v>
                </c:pt>
                <c:pt idx="4232">
                  <c:v>347.11250000000001</c:v>
                </c:pt>
                <c:pt idx="4233">
                  <c:v>347.19499999999999</c:v>
                </c:pt>
                <c:pt idx="4234">
                  <c:v>347.27666666666664</c:v>
                </c:pt>
                <c:pt idx="4235">
                  <c:v>347.35916666666668</c:v>
                </c:pt>
                <c:pt idx="4236">
                  <c:v>347.44083333333333</c:v>
                </c:pt>
                <c:pt idx="4237">
                  <c:v>347.52333333333331</c:v>
                </c:pt>
                <c:pt idx="4238">
                  <c:v>347.60500000000002</c:v>
                </c:pt>
                <c:pt idx="4239">
                  <c:v>347.68666666666667</c:v>
                </c:pt>
                <c:pt idx="4240">
                  <c:v>347.76916666666665</c:v>
                </c:pt>
                <c:pt idx="4241">
                  <c:v>347.85083333333336</c:v>
                </c:pt>
                <c:pt idx="4242">
                  <c:v>347.93333333333334</c:v>
                </c:pt>
                <c:pt idx="4243">
                  <c:v>348.01500000000004</c:v>
                </c:pt>
                <c:pt idx="4244">
                  <c:v>348.09750000000003</c:v>
                </c:pt>
                <c:pt idx="4245">
                  <c:v>348.17916666666662</c:v>
                </c:pt>
                <c:pt idx="4246">
                  <c:v>348.26083333333332</c:v>
                </c:pt>
                <c:pt idx="4247">
                  <c:v>348.34333333333331</c:v>
                </c:pt>
                <c:pt idx="4248">
                  <c:v>348.42500000000001</c:v>
                </c:pt>
                <c:pt idx="4249">
                  <c:v>348.50749999999999</c:v>
                </c:pt>
                <c:pt idx="4250">
                  <c:v>348.58916666666664</c:v>
                </c:pt>
                <c:pt idx="4251">
                  <c:v>348.67166666666668</c:v>
                </c:pt>
                <c:pt idx="4252">
                  <c:v>348.75333333333333</c:v>
                </c:pt>
                <c:pt idx="4253">
                  <c:v>348.83500000000004</c:v>
                </c:pt>
                <c:pt idx="4254">
                  <c:v>348.91750000000002</c:v>
                </c:pt>
                <c:pt idx="4255">
                  <c:v>348.99916666666667</c:v>
                </c:pt>
                <c:pt idx="4256">
                  <c:v>349.08166666666665</c:v>
                </c:pt>
                <c:pt idx="4257">
                  <c:v>349.16333333333336</c:v>
                </c:pt>
                <c:pt idx="4258">
                  <c:v>349.24499999999995</c:v>
                </c:pt>
                <c:pt idx="4259">
                  <c:v>349.32750000000004</c:v>
                </c:pt>
                <c:pt idx="4260">
                  <c:v>349.40916666666664</c:v>
                </c:pt>
                <c:pt idx="4261">
                  <c:v>349.49166666666662</c:v>
                </c:pt>
                <c:pt idx="4262">
                  <c:v>349.57333333333332</c:v>
                </c:pt>
                <c:pt idx="4263">
                  <c:v>349.65583333333331</c:v>
                </c:pt>
                <c:pt idx="4264">
                  <c:v>349.73750000000001</c:v>
                </c:pt>
                <c:pt idx="4265">
                  <c:v>349.81916666666666</c:v>
                </c:pt>
                <c:pt idx="4266">
                  <c:v>349.90166666666664</c:v>
                </c:pt>
                <c:pt idx="4267">
                  <c:v>349.98333333333335</c:v>
                </c:pt>
                <c:pt idx="4268">
                  <c:v>350.06583333333333</c:v>
                </c:pt>
                <c:pt idx="4269">
                  <c:v>350.14750000000004</c:v>
                </c:pt>
                <c:pt idx="4270">
                  <c:v>350.23</c:v>
                </c:pt>
                <c:pt idx="4271">
                  <c:v>350.31166666666667</c:v>
                </c:pt>
                <c:pt idx="4272">
                  <c:v>350.39333333333337</c:v>
                </c:pt>
                <c:pt idx="4273">
                  <c:v>350.47583333333336</c:v>
                </c:pt>
                <c:pt idx="4274">
                  <c:v>350.55749999999995</c:v>
                </c:pt>
                <c:pt idx="4275">
                  <c:v>350.64000000000004</c:v>
                </c:pt>
                <c:pt idx="4276">
                  <c:v>350.72166666666664</c:v>
                </c:pt>
                <c:pt idx="4277">
                  <c:v>350.80416666666662</c:v>
                </c:pt>
                <c:pt idx="4278">
                  <c:v>350.88583333333332</c:v>
                </c:pt>
                <c:pt idx="4279">
                  <c:v>350.96749999999997</c:v>
                </c:pt>
                <c:pt idx="4280">
                  <c:v>351.05</c:v>
                </c:pt>
                <c:pt idx="4281">
                  <c:v>351.13166666666666</c:v>
                </c:pt>
                <c:pt idx="4282">
                  <c:v>351.21416666666664</c:v>
                </c:pt>
                <c:pt idx="4283">
                  <c:v>351.29583333333335</c:v>
                </c:pt>
                <c:pt idx="4284">
                  <c:v>351.37833333333333</c:v>
                </c:pt>
                <c:pt idx="4285">
                  <c:v>351.46000000000004</c:v>
                </c:pt>
                <c:pt idx="4286">
                  <c:v>351.54166666666669</c:v>
                </c:pt>
                <c:pt idx="4287">
                  <c:v>351.62416666666667</c:v>
                </c:pt>
                <c:pt idx="4288">
                  <c:v>351.70583333333337</c:v>
                </c:pt>
                <c:pt idx="4289">
                  <c:v>351.78833333333336</c:v>
                </c:pt>
                <c:pt idx="4290">
                  <c:v>351.86999999999995</c:v>
                </c:pt>
                <c:pt idx="4291">
                  <c:v>351.95250000000004</c:v>
                </c:pt>
                <c:pt idx="4292">
                  <c:v>352.03416666666664</c:v>
                </c:pt>
                <c:pt idx="4293">
                  <c:v>352.11583333333334</c:v>
                </c:pt>
                <c:pt idx="4294">
                  <c:v>352.19833333333332</c:v>
                </c:pt>
                <c:pt idx="4295">
                  <c:v>352.28</c:v>
                </c:pt>
                <c:pt idx="4296">
                  <c:v>352.36250000000001</c:v>
                </c:pt>
                <c:pt idx="4297">
                  <c:v>352.44416666666666</c:v>
                </c:pt>
                <c:pt idx="4298">
                  <c:v>352.52583333333337</c:v>
                </c:pt>
                <c:pt idx="4299">
                  <c:v>352.60833333333335</c:v>
                </c:pt>
                <c:pt idx="4300">
                  <c:v>352.69</c:v>
                </c:pt>
                <c:pt idx="4301">
                  <c:v>352.77250000000004</c:v>
                </c:pt>
                <c:pt idx="4302">
                  <c:v>352.85416666666669</c:v>
                </c:pt>
                <c:pt idx="4303">
                  <c:v>352.93666666666667</c:v>
                </c:pt>
                <c:pt idx="4304">
                  <c:v>353.01833333333337</c:v>
                </c:pt>
                <c:pt idx="4305">
                  <c:v>353.09999999999997</c:v>
                </c:pt>
                <c:pt idx="4306">
                  <c:v>353.18249999999995</c:v>
                </c:pt>
                <c:pt idx="4307">
                  <c:v>353.26416666666665</c:v>
                </c:pt>
                <c:pt idx="4308">
                  <c:v>353.34666666666664</c:v>
                </c:pt>
                <c:pt idx="4309">
                  <c:v>353.42833333333334</c:v>
                </c:pt>
                <c:pt idx="4310">
                  <c:v>353.51083333333332</c:v>
                </c:pt>
                <c:pt idx="4311">
                  <c:v>353.59249999999997</c:v>
                </c:pt>
                <c:pt idx="4312">
                  <c:v>353.67416666666668</c:v>
                </c:pt>
                <c:pt idx="4313">
                  <c:v>353.75666666666666</c:v>
                </c:pt>
                <c:pt idx="4314">
                  <c:v>353.83833333333337</c:v>
                </c:pt>
                <c:pt idx="4315">
                  <c:v>353.92083333333335</c:v>
                </c:pt>
                <c:pt idx="4316">
                  <c:v>354.0025</c:v>
                </c:pt>
                <c:pt idx="4317">
                  <c:v>354.08500000000004</c:v>
                </c:pt>
                <c:pt idx="4318">
                  <c:v>354.16666666666669</c:v>
                </c:pt>
                <c:pt idx="4319">
                  <c:v>354.24833333333328</c:v>
                </c:pt>
                <c:pt idx="4320">
                  <c:v>354.33083333333337</c:v>
                </c:pt>
                <c:pt idx="4321">
                  <c:v>354.41249999999997</c:v>
                </c:pt>
                <c:pt idx="4322">
                  <c:v>354.49499999999995</c:v>
                </c:pt>
                <c:pt idx="4323">
                  <c:v>354.57666666666665</c:v>
                </c:pt>
                <c:pt idx="4324">
                  <c:v>354.65916666666664</c:v>
                </c:pt>
                <c:pt idx="4325">
                  <c:v>354.74083333333334</c:v>
                </c:pt>
                <c:pt idx="4326">
                  <c:v>354.82249999999999</c:v>
                </c:pt>
                <c:pt idx="4327">
                  <c:v>354.90499999999997</c:v>
                </c:pt>
                <c:pt idx="4328">
                  <c:v>354.98666666666668</c:v>
                </c:pt>
                <c:pt idx="4329">
                  <c:v>355.06916666666666</c:v>
                </c:pt>
                <c:pt idx="4330">
                  <c:v>355.15083333333337</c:v>
                </c:pt>
                <c:pt idx="4331">
                  <c:v>355.23333333333335</c:v>
                </c:pt>
                <c:pt idx="4332">
                  <c:v>355.315</c:v>
                </c:pt>
                <c:pt idx="4333">
                  <c:v>355.3966666666667</c:v>
                </c:pt>
                <c:pt idx="4334">
                  <c:v>355.47916666666669</c:v>
                </c:pt>
                <c:pt idx="4335">
                  <c:v>355.56083333333328</c:v>
                </c:pt>
                <c:pt idx="4336">
                  <c:v>355.64333333333337</c:v>
                </c:pt>
                <c:pt idx="4337">
                  <c:v>355.72499999999997</c:v>
                </c:pt>
                <c:pt idx="4338">
                  <c:v>355.80749999999995</c:v>
                </c:pt>
                <c:pt idx="4339">
                  <c:v>355.88916666666665</c:v>
                </c:pt>
                <c:pt idx="4340">
                  <c:v>355.9708333333333</c:v>
                </c:pt>
                <c:pt idx="4341">
                  <c:v>356.05333333333334</c:v>
                </c:pt>
                <c:pt idx="4342">
                  <c:v>356.13499999999999</c:v>
                </c:pt>
                <c:pt idx="4343">
                  <c:v>356.21749999999997</c:v>
                </c:pt>
                <c:pt idx="4344">
                  <c:v>356.29916666666668</c:v>
                </c:pt>
                <c:pt idx="4345">
                  <c:v>356.38083333333333</c:v>
                </c:pt>
                <c:pt idx="4346">
                  <c:v>356.46333333333337</c:v>
                </c:pt>
                <c:pt idx="4347">
                  <c:v>356.54500000000002</c:v>
                </c:pt>
                <c:pt idx="4348">
                  <c:v>356.6275</c:v>
                </c:pt>
                <c:pt idx="4349">
                  <c:v>356.7091666666667</c:v>
                </c:pt>
                <c:pt idx="4350">
                  <c:v>356.79166666666669</c:v>
                </c:pt>
                <c:pt idx="4351">
                  <c:v>356.87333333333328</c:v>
                </c:pt>
                <c:pt idx="4352">
                  <c:v>356.95499999999998</c:v>
                </c:pt>
                <c:pt idx="4353">
                  <c:v>357.03749999999997</c:v>
                </c:pt>
                <c:pt idx="4354">
                  <c:v>357.11916666666667</c:v>
                </c:pt>
                <c:pt idx="4355">
                  <c:v>357.20166666666665</c:v>
                </c:pt>
                <c:pt idx="4356">
                  <c:v>357.2833333333333</c:v>
                </c:pt>
                <c:pt idx="4357">
                  <c:v>357.36583333333334</c:v>
                </c:pt>
                <c:pt idx="4358">
                  <c:v>357.44749999999999</c:v>
                </c:pt>
                <c:pt idx="4359">
                  <c:v>357.5291666666667</c:v>
                </c:pt>
                <c:pt idx="4360">
                  <c:v>357.61166666666668</c:v>
                </c:pt>
                <c:pt idx="4361">
                  <c:v>357.69333333333333</c:v>
                </c:pt>
                <c:pt idx="4362">
                  <c:v>357.77583333333337</c:v>
                </c:pt>
                <c:pt idx="4363">
                  <c:v>357.85750000000002</c:v>
                </c:pt>
                <c:pt idx="4364">
                  <c:v>357.94</c:v>
                </c:pt>
                <c:pt idx="4365">
                  <c:v>358.0216666666667</c:v>
                </c:pt>
                <c:pt idx="4366">
                  <c:v>358.1033333333333</c:v>
                </c:pt>
                <c:pt idx="4367">
                  <c:v>358.18583333333328</c:v>
                </c:pt>
                <c:pt idx="4368">
                  <c:v>358.26749999999998</c:v>
                </c:pt>
                <c:pt idx="4369">
                  <c:v>358.34999999999997</c:v>
                </c:pt>
                <c:pt idx="4370">
                  <c:v>358.43166666666667</c:v>
                </c:pt>
                <c:pt idx="4371">
                  <c:v>358.51416666666665</c:v>
                </c:pt>
                <c:pt idx="4372">
                  <c:v>358.5958333333333</c:v>
                </c:pt>
                <c:pt idx="4373">
                  <c:v>358.67750000000001</c:v>
                </c:pt>
                <c:pt idx="4374">
                  <c:v>358.76</c:v>
                </c:pt>
                <c:pt idx="4375">
                  <c:v>358.8416666666667</c:v>
                </c:pt>
                <c:pt idx="4376">
                  <c:v>358.92416666666668</c:v>
                </c:pt>
                <c:pt idx="4377">
                  <c:v>359.00583333333333</c:v>
                </c:pt>
                <c:pt idx="4378">
                  <c:v>359.08833333333337</c:v>
                </c:pt>
                <c:pt idx="4379">
                  <c:v>359.17</c:v>
                </c:pt>
                <c:pt idx="4380">
                  <c:v>359.25166666666672</c:v>
                </c:pt>
                <c:pt idx="4381">
                  <c:v>359.3341666666667</c:v>
                </c:pt>
                <c:pt idx="4382">
                  <c:v>359.4158333333333</c:v>
                </c:pt>
                <c:pt idx="4383">
                  <c:v>359.49833333333328</c:v>
                </c:pt>
                <c:pt idx="4384">
                  <c:v>359.58</c:v>
                </c:pt>
                <c:pt idx="4385">
                  <c:v>359.66166666666663</c:v>
                </c:pt>
                <c:pt idx="4386">
                  <c:v>359.74416666666667</c:v>
                </c:pt>
                <c:pt idx="4387">
                  <c:v>359.82583333333332</c:v>
                </c:pt>
                <c:pt idx="4388">
                  <c:v>359.9083333333333</c:v>
                </c:pt>
                <c:pt idx="4389">
                  <c:v>359.99</c:v>
                </c:pt>
                <c:pt idx="4390">
                  <c:v>360.07249999999999</c:v>
                </c:pt>
                <c:pt idx="4391">
                  <c:v>360.1541666666667</c:v>
                </c:pt>
                <c:pt idx="4392">
                  <c:v>360.23583333333335</c:v>
                </c:pt>
                <c:pt idx="4393">
                  <c:v>360.31833333333333</c:v>
                </c:pt>
                <c:pt idx="4394">
                  <c:v>360.40000000000003</c:v>
                </c:pt>
                <c:pt idx="4395">
                  <c:v>360.48250000000002</c:v>
                </c:pt>
                <c:pt idx="4396">
                  <c:v>360.56416666666672</c:v>
                </c:pt>
                <c:pt idx="4397">
                  <c:v>360.6466666666667</c:v>
                </c:pt>
                <c:pt idx="4398">
                  <c:v>360.7283333333333</c:v>
                </c:pt>
                <c:pt idx="4399">
                  <c:v>360.81</c:v>
                </c:pt>
                <c:pt idx="4400">
                  <c:v>360.89249999999998</c:v>
                </c:pt>
                <c:pt idx="4401">
                  <c:v>360.97416666666663</c:v>
                </c:pt>
                <c:pt idx="4402">
                  <c:v>361.05666666666667</c:v>
                </c:pt>
                <c:pt idx="4403">
                  <c:v>361.13833333333332</c:v>
                </c:pt>
                <c:pt idx="4404">
                  <c:v>361.2208333333333</c:v>
                </c:pt>
                <c:pt idx="4405">
                  <c:v>361.30250000000001</c:v>
                </c:pt>
                <c:pt idx="4406">
                  <c:v>361.38416666666666</c:v>
                </c:pt>
                <c:pt idx="4407">
                  <c:v>361.4666666666667</c:v>
                </c:pt>
                <c:pt idx="4408">
                  <c:v>361.54833333333335</c:v>
                </c:pt>
                <c:pt idx="4409">
                  <c:v>361.63083333333333</c:v>
                </c:pt>
                <c:pt idx="4410">
                  <c:v>361.71250000000003</c:v>
                </c:pt>
                <c:pt idx="4411">
                  <c:v>361.79500000000002</c:v>
                </c:pt>
                <c:pt idx="4412">
                  <c:v>361.87666666666672</c:v>
                </c:pt>
                <c:pt idx="4413">
                  <c:v>361.95833333333331</c:v>
                </c:pt>
                <c:pt idx="4414">
                  <c:v>362.0408333333333</c:v>
                </c:pt>
                <c:pt idx="4415">
                  <c:v>362.1225</c:v>
                </c:pt>
                <c:pt idx="4416">
                  <c:v>362.20499999999998</c:v>
                </c:pt>
                <c:pt idx="4417">
                  <c:v>362.28666666666663</c:v>
                </c:pt>
                <c:pt idx="4418">
                  <c:v>362.36916666666667</c:v>
                </c:pt>
                <c:pt idx="4419">
                  <c:v>362.45083333333332</c:v>
                </c:pt>
                <c:pt idx="4420">
                  <c:v>362.53250000000003</c:v>
                </c:pt>
                <c:pt idx="4421">
                  <c:v>362.61500000000001</c:v>
                </c:pt>
                <c:pt idx="4422">
                  <c:v>362.69666666666666</c:v>
                </c:pt>
                <c:pt idx="4423">
                  <c:v>362.7791666666667</c:v>
                </c:pt>
                <c:pt idx="4424">
                  <c:v>362.86083333333335</c:v>
                </c:pt>
                <c:pt idx="4425">
                  <c:v>362.94250000000005</c:v>
                </c:pt>
                <c:pt idx="4426">
                  <c:v>363.02500000000003</c:v>
                </c:pt>
                <c:pt idx="4427">
                  <c:v>363.10666666666663</c:v>
                </c:pt>
                <c:pt idx="4428">
                  <c:v>363.18916666666672</c:v>
                </c:pt>
                <c:pt idx="4429">
                  <c:v>363.27083333333331</c:v>
                </c:pt>
                <c:pt idx="4430">
                  <c:v>363.3533333333333</c:v>
                </c:pt>
                <c:pt idx="4431">
                  <c:v>363.435</c:v>
                </c:pt>
                <c:pt idx="4432">
                  <c:v>363.51666666666665</c:v>
                </c:pt>
                <c:pt idx="4433">
                  <c:v>363.59916666666663</c:v>
                </c:pt>
                <c:pt idx="4434">
                  <c:v>363.68083333333334</c:v>
                </c:pt>
                <c:pt idx="4435">
                  <c:v>363.76333333333332</c:v>
                </c:pt>
                <c:pt idx="4436">
                  <c:v>363.84500000000003</c:v>
                </c:pt>
                <c:pt idx="4437">
                  <c:v>363.92750000000001</c:v>
                </c:pt>
                <c:pt idx="4438">
                  <c:v>364.00916666666666</c:v>
                </c:pt>
                <c:pt idx="4439">
                  <c:v>364.09083333333336</c:v>
                </c:pt>
                <c:pt idx="4440">
                  <c:v>364.17333333333335</c:v>
                </c:pt>
                <c:pt idx="4441">
                  <c:v>364.25500000000005</c:v>
                </c:pt>
                <c:pt idx="4442">
                  <c:v>364.33750000000003</c:v>
                </c:pt>
                <c:pt idx="4443">
                  <c:v>364.41916666666663</c:v>
                </c:pt>
                <c:pt idx="4444">
                  <c:v>364.50166666666672</c:v>
                </c:pt>
                <c:pt idx="4445">
                  <c:v>364.58333333333331</c:v>
                </c:pt>
                <c:pt idx="4446">
                  <c:v>364.66499999999996</c:v>
                </c:pt>
                <c:pt idx="4447">
                  <c:v>364.7475</c:v>
                </c:pt>
                <c:pt idx="4448">
                  <c:v>364.82916666666665</c:v>
                </c:pt>
                <c:pt idx="4449">
                  <c:v>364.91166666666663</c:v>
                </c:pt>
                <c:pt idx="4450">
                  <c:v>364.99333333333334</c:v>
                </c:pt>
                <c:pt idx="4451">
                  <c:v>365.07583333333332</c:v>
                </c:pt>
                <c:pt idx="4452">
                  <c:v>365.15750000000003</c:v>
                </c:pt>
                <c:pt idx="4453">
                  <c:v>365.23916666666668</c:v>
                </c:pt>
                <c:pt idx="4454">
                  <c:v>365.32166666666666</c:v>
                </c:pt>
                <c:pt idx="4455">
                  <c:v>365.40333333333336</c:v>
                </c:pt>
                <c:pt idx="4456">
                  <c:v>365.48583333333335</c:v>
                </c:pt>
                <c:pt idx="4457">
                  <c:v>365.56750000000005</c:v>
                </c:pt>
                <c:pt idx="4458">
                  <c:v>365.65000000000003</c:v>
                </c:pt>
                <c:pt idx="4459">
                  <c:v>365.73166666666663</c:v>
                </c:pt>
                <c:pt idx="4460">
                  <c:v>365.81333333333333</c:v>
                </c:pt>
                <c:pt idx="4461">
                  <c:v>365.89583333333331</c:v>
                </c:pt>
                <c:pt idx="4462">
                  <c:v>365.97749999999996</c:v>
                </c:pt>
                <c:pt idx="4463">
                  <c:v>366.06</c:v>
                </c:pt>
                <c:pt idx="4464">
                  <c:v>366.14166666666665</c:v>
                </c:pt>
                <c:pt idx="4465">
                  <c:v>366.22416666666663</c:v>
                </c:pt>
                <c:pt idx="4466">
                  <c:v>366.30583333333334</c:v>
                </c:pt>
                <c:pt idx="4467">
                  <c:v>366.38749999999999</c:v>
                </c:pt>
                <c:pt idx="4468">
                  <c:v>366.47</c:v>
                </c:pt>
                <c:pt idx="4469">
                  <c:v>366.55166666666668</c:v>
                </c:pt>
                <c:pt idx="4470">
                  <c:v>366.63416666666666</c:v>
                </c:pt>
                <c:pt idx="4471">
                  <c:v>366.71583333333336</c:v>
                </c:pt>
                <c:pt idx="4472">
                  <c:v>366.79749999999996</c:v>
                </c:pt>
                <c:pt idx="4473">
                  <c:v>366.88000000000005</c:v>
                </c:pt>
                <c:pt idx="4474">
                  <c:v>366.96166666666664</c:v>
                </c:pt>
                <c:pt idx="4475">
                  <c:v>367.04416666666663</c:v>
                </c:pt>
                <c:pt idx="4476">
                  <c:v>367.12583333333333</c:v>
                </c:pt>
                <c:pt idx="4477">
                  <c:v>367.20833333333331</c:v>
                </c:pt>
                <c:pt idx="4478">
                  <c:v>367.28999999999996</c:v>
                </c:pt>
                <c:pt idx="4479">
                  <c:v>367.37166666666667</c:v>
                </c:pt>
                <c:pt idx="4480">
                  <c:v>367.45416666666665</c:v>
                </c:pt>
                <c:pt idx="4481">
                  <c:v>367.53583333333336</c:v>
                </c:pt>
                <c:pt idx="4482">
                  <c:v>367.61833333333334</c:v>
                </c:pt>
                <c:pt idx="4483">
                  <c:v>367.7</c:v>
                </c:pt>
                <c:pt idx="4484">
                  <c:v>367.78250000000003</c:v>
                </c:pt>
                <c:pt idx="4485">
                  <c:v>367.86416666666668</c:v>
                </c:pt>
                <c:pt idx="4486">
                  <c:v>367.94583333333338</c:v>
                </c:pt>
                <c:pt idx="4487">
                  <c:v>368.02833333333336</c:v>
                </c:pt>
                <c:pt idx="4488">
                  <c:v>368.10999999999996</c:v>
                </c:pt>
                <c:pt idx="4489">
                  <c:v>368.19250000000005</c:v>
                </c:pt>
                <c:pt idx="4490">
                  <c:v>368.27416666666664</c:v>
                </c:pt>
                <c:pt idx="4491">
                  <c:v>368.35666666666663</c:v>
                </c:pt>
                <c:pt idx="4492">
                  <c:v>368.43833333333333</c:v>
                </c:pt>
                <c:pt idx="4493">
                  <c:v>368.52</c:v>
                </c:pt>
                <c:pt idx="4494">
                  <c:v>368.60249999999996</c:v>
                </c:pt>
                <c:pt idx="4495">
                  <c:v>368.68416666666667</c:v>
                </c:pt>
                <c:pt idx="4496">
                  <c:v>368.76666666666665</c:v>
                </c:pt>
                <c:pt idx="4497">
                  <c:v>368.84833333333336</c:v>
                </c:pt>
                <c:pt idx="4498">
                  <c:v>368.93083333333334</c:v>
                </c:pt>
                <c:pt idx="4499">
                  <c:v>369.01249999999999</c:v>
                </c:pt>
                <c:pt idx="4500">
                  <c:v>369.09416666666669</c:v>
                </c:pt>
                <c:pt idx="4501">
                  <c:v>369.17666666666668</c:v>
                </c:pt>
                <c:pt idx="4502">
                  <c:v>369.25833333333338</c:v>
                </c:pt>
                <c:pt idx="4503">
                  <c:v>369.34083333333336</c:v>
                </c:pt>
                <c:pt idx="4504">
                  <c:v>369.42249999999996</c:v>
                </c:pt>
                <c:pt idx="4505">
                  <c:v>369.50500000000005</c:v>
                </c:pt>
                <c:pt idx="4506">
                  <c:v>369.58666666666664</c:v>
                </c:pt>
                <c:pt idx="4507">
                  <c:v>369.66833333333335</c:v>
                </c:pt>
                <c:pt idx="4508">
                  <c:v>369.75083333333333</c:v>
                </c:pt>
                <c:pt idx="4509">
                  <c:v>369.83249999999998</c:v>
                </c:pt>
                <c:pt idx="4510">
                  <c:v>369.91499999999996</c:v>
                </c:pt>
                <c:pt idx="4511">
                  <c:v>369.99666666666667</c:v>
                </c:pt>
                <c:pt idx="4512">
                  <c:v>370.07833333333332</c:v>
                </c:pt>
                <c:pt idx="4513">
                  <c:v>370.16083333333336</c:v>
                </c:pt>
                <c:pt idx="4514">
                  <c:v>370.24250000000001</c:v>
                </c:pt>
                <c:pt idx="4515">
                  <c:v>370.32499999999999</c:v>
                </c:pt>
                <c:pt idx="4516">
                  <c:v>370.40666666666669</c:v>
                </c:pt>
                <c:pt idx="4517">
                  <c:v>370.48916666666668</c:v>
                </c:pt>
                <c:pt idx="4518">
                  <c:v>370.57083333333338</c:v>
                </c:pt>
                <c:pt idx="4519">
                  <c:v>370.65249999999997</c:v>
                </c:pt>
                <c:pt idx="4520">
                  <c:v>370.73499999999996</c:v>
                </c:pt>
                <c:pt idx="4521">
                  <c:v>370.81666666666666</c:v>
                </c:pt>
                <c:pt idx="4522">
                  <c:v>370.89916666666664</c:v>
                </c:pt>
                <c:pt idx="4523">
                  <c:v>370.98083333333335</c:v>
                </c:pt>
                <c:pt idx="4524">
                  <c:v>371.06333333333333</c:v>
                </c:pt>
                <c:pt idx="4525">
                  <c:v>371.14499999999998</c:v>
                </c:pt>
                <c:pt idx="4526">
                  <c:v>371.22666666666669</c:v>
                </c:pt>
                <c:pt idx="4527">
                  <c:v>371.30916666666667</c:v>
                </c:pt>
                <c:pt idx="4528">
                  <c:v>371.39083333333332</c:v>
                </c:pt>
                <c:pt idx="4529">
                  <c:v>371.47333333333336</c:v>
                </c:pt>
                <c:pt idx="4530">
                  <c:v>371.55500000000001</c:v>
                </c:pt>
                <c:pt idx="4531">
                  <c:v>371.63749999999999</c:v>
                </c:pt>
                <c:pt idx="4532">
                  <c:v>371.71916666666669</c:v>
                </c:pt>
                <c:pt idx="4533">
                  <c:v>371.80083333333329</c:v>
                </c:pt>
                <c:pt idx="4534">
                  <c:v>371.88333333333338</c:v>
                </c:pt>
                <c:pt idx="4535">
                  <c:v>371.96499999999997</c:v>
                </c:pt>
                <c:pt idx="4536">
                  <c:v>372.04749999999996</c:v>
                </c:pt>
                <c:pt idx="4537">
                  <c:v>372.12916666666666</c:v>
                </c:pt>
                <c:pt idx="4538">
                  <c:v>372.21166666666664</c:v>
                </c:pt>
                <c:pt idx="4539">
                  <c:v>372.29333333333335</c:v>
                </c:pt>
                <c:pt idx="4540">
                  <c:v>372.375</c:v>
                </c:pt>
                <c:pt idx="4541">
                  <c:v>372.45749999999998</c:v>
                </c:pt>
                <c:pt idx="4542">
                  <c:v>372.53916666666669</c:v>
                </c:pt>
                <c:pt idx="4543">
                  <c:v>372.62166666666667</c:v>
                </c:pt>
                <c:pt idx="4544">
                  <c:v>372.70333333333332</c:v>
                </c:pt>
                <c:pt idx="4545">
                  <c:v>372.78583333333336</c:v>
                </c:pt>
                <c:pt idx="4546">
                  <c:v>372.86750000000001</c:v>
                </c:pt>
                <c:pt idx="4547">
                  <c:v>372.94916666666671</c:v>
                </c:pt>
                <c:pt idx="4548">
                  <c:v>373.03166666666669</c:v>
                </c:pt>
                <c:pt idx="4549">
                  <c:v>373.11333333333329</c:v>
                </c:pt>
                <c:pt idx="4550">
                  <c:v>373.19583333333338</c:v>
                </c:pt>
                <c:pt idx="4551">
                  <c:v>373.27749999999997</c:v>
                </c:pt>
                <c:pt idx="4552">
                  <c:v>373.35916666666668</c:v>
                </c:pt>
                <c:pt idx="4553">
                  <c:v>373.44166666666666</c:v>
                </c:pt>
                <c:pt idx="4554">
                  <c:v>373.52333333333331</c:v>
                </c:pt>
                <c:pt idx="4555">
                  <c:v>373.60583333333335</c:v>
                </c:pt>
                <c:pt idx="4556">
                  <c:v>373.6875</c:v>
                </c:pt>
                <c:pt idx="4557">
                  <c:v>373.77</c:v>
                </c:pt>
                <c:pt idx="4558">
                  <c:v>373.85166666666669</c:v>
                </c:pt>
                <c:pt idx="4559">
                  <c:v>373.93333333333334</c:v>
                </c:pt>
                <c:pt idx="4560">
                  <c:v>374.01583333333332</c:v>
                </c:pt>
                <c:pt idx="4561">
                  <c:v>374.09750000000003</c:v>
                </c:pt>
                <c:pt idx="4562">
                  <c:v>374.18</c:v>
                </c:pt>
                <c:pt idx="4563">
                  <c:v>374.26166666666671</c:v>
                </c:pt>
                <c:pt idx="4564">
                  <c:v>374.34416666666669</c:v>
                </c:pt>
                <c:pt idx="4565">
                  <c:v>374.42583333333329</c:v>
                </c:pt>
                <c:pt idx="4566">
                  <c:v>374.50749999999999</c:v>
                </c:pt>
                <c:pt idx="4567">
                  <c:v>374.59</c:v>
                </c:pt>
                <c:pt idx="4568">
                  <c:v>374.67166666666668</c:v>
                </c:pt>
                <c:pt idx="4569">
                  <c:v>374.75416666666666</c:v>
                </c:pt>
                <c:pt idx="4570">
                  <c:v>374.83583333333331</c:v>
                </c:pt>
                <c:pt idx="4571">
                  <c:v>374.91833333333335</c:v>
                </c:pt>
                <c:pt idx="4572">
                  <c:v>375</c:v>
                </c:pt>
                <c:pt idx="4573">
                  <c:v>375.08166666666665</c:v>
                </c:pt>
                <c:pt idx="4574">
                  <c:v>375.16416666666669</c:v>
                </c:pt>
                <c:pt idx="4575">
                  <c:v>375.24583333333334</c:v>
                </c:pt>
                <c:pt idx="4576">
                  <c:v>375.32833333333332</c:v>
                </c:pt>
                <c:pt idx="4577">
                  <c:v>375.41</c:v>
                </c:pt>
                <c:pt idx="4578">
                  <c:v>375.49250000000001</c:v>
                </c:pt>
                <c:pt idx="4579">
                  <c:v>375.57416666666671</c:v>
                </c:pt>
                <c:pt idx="4580">
                  <c:v>375.65583333333331</c:v>
                </c:pt>
                <c:pt idx="4581">
                  <c:v>375.73833333333329</c:v>
                </c:pt>
                <c:pt idx="4582">
                  <c:v>375.82</c:v>
                </c:pt>
                <c:pt idx="4583">
                  <c:v>375.90249999999997</c:v>
                </c:pt>
                <c:pt idx="4584">
                  <c:v>375.98416666666668</c:v>
                </c:pt>
                <c:pt idx="4585">
                  <c:v>376.06666666666666</c:v>
                </c:pt>
                <c:pt idx="4586">
                  <c:v>376.14833333333331</c:v>
                </c:pt>
                <c:pt idx="4587">
                  <c:v>376.23</c:v>
                </c:pt>
                <c:pt idx="4588">
                  <c:v>376.3125</c:v>
                </c:pt>
                <c:pt idx="4589">
                  <c:v>376.39416666666665</c:v>
                </c:pt>
                <c:pt idx="4590">
                  <c:v>376.47666666666669</c:v>
                </c:pt>
                <c:pt idx="4591">
                  <c:v>376.55833333333334</c:v>
                </c:pt>
                <c:pt idx="4592">
                  <c:v>376.64083333333332</c:v>
                </c:pt>
                <c:pt idx="4593">
                  <c:v>376.72250000000003</c:v>
                </c:pt>
                <c:pt idx="4594">
                  <c:v>376.80416666666662</c:v>
                </c:pt>
                <c:pt idx="4595">
                  <c:v>376.88666666666671</c:v>
                </c:pt>
                <c:pt idx="4596">
                  <c:v>376.96833333333331</c:v>
                </c:pt>
                <c:pt idx="4597">
                  <c:v>377.05083333333329</c:v>
                </c:pt>
                <c:pt idx="4598">
                  <c:v>377.13249999999999</c:v>
                </c:pt>
                <c:pt idx="4599">
                  <c:v>377.21416666666664</c:v>
                </c:pt>
                <c:pt idx="4600">
                  <c:v>377.29666666666668</c:v>
                </c:pt>
                <c:pt idx="4601">
                  <c:v>377.37833333333333</c:v>
                </c:pt>
                <c:pt idx="4602">
                  <c:v>377.46083333333331</c:v>
                </c:pt>
                <c:pt idx="4603">
                  <c:v>377.54250000000002</c:v>
                </c:pt>
                <c:pt idx="4604">
                  <c:v>377.625</c:v>
                </c:pt>
                <c:pt idx="4605">
                  <c:v>377.70666666666665</c:v>
                </c:pt>
                <c:pt idx="4606">
                  <c:v>377.78833333333336</c:v>
                </c:pt>
                <c:pt idx="4607">
                  <c:v>377.87083333333334</c:v>
                </c:pt>
                <c:pt idx="4608">
                  <c:v>377.95250000000004</c:v>
                </c:pt>
                <c:pt idx="4609">
                  <c:v>378.03500000000003</c:v>
                </c:pt>
                <c:pt idx="4610">
                  <c:v>378.11666666666662</c:v>
                </c:pt>
                <c:pt idx="4611">
                  <c:v>378.19916666666671</c:v>
                </c:pt>
                <c:pt idx="4612">
                  <c:v>378.28083333333331</c:v>
                </c:pt>
                <c:pt idx="4613">
                  <c:v>378.36250000000001</c:v>
                </c:pt>
                <c:pt idx="4614">
                  <c:v>378.44499999999999</c:v>
                </c:pt>
                <c:pt idx="4615">
                  <c:v>378.52666666666664</c:v>
                </c:pt>
                <c:pt idx="4616">
                  <c:v>378.60916666666668</c:v>
                </c:pt>
                <c:pt idx="4617">
                  <c:v>378.69083333333333</c:v>
                </c:pt>
                <c:pt idx="4618">
                  <c:v>378.77333333333331</c:v>
                </c:pt>
                <c:pt idx="4619">
                  <c:v>378.85500000000002</c:v>
                </c:pt>
                <c:pt idx="4620">
                  <c:v>378.93666666666667</c:v>
                </c:pt>
                <c:pt idx="4621">
                  <c:v>379.01916666666665</c:v>
                </c:pt>
                <c:pt idx="4622">
                  <c:v>379.10083333333336</c:v>
                </c:pt>
                <c:pt idx="4623">
                  <c:v>379.18333333333334</c:v>
                </c:pt>
                <c:pt idx="4624">
                  <c:v>379.26500000000004</c:v>
                </c:pt>
                <c:pt idx="4625">
                  <c:v>379.34750000000003</c:v>
                </c:pt>
                <c:pt idx="4626">
                  <c:v>379.42916666666662</c:v>
                </c:pt>
                <c:pt idx="4627">
                  <c:v>379.51083333333332</c:v>
                </c:pt>
                <c:pt idx="4628">
                  <c:v>379.59333333333331</c:v>
                </c:pt>
                <c:pt idx="4629">
                  <c:v>379.67500000000001</c:v>
                </c:pt>
                <c:pt idx="4630">
                  <c:v>379.75749999999999</c:v>
                </c:pt>
                <c:pt idx="4631">
                  <c:v>379.83916666666664</c:v>
                </c:pt>
                <c:pt idx="4632">
                  <c:v>379.92166666666668</c:v>
                </c:pt>
                <c:pt idx="4633">
                  <c:v>380.00333333333333</c:v>
                </c:pt>
                <c:pt idx="4634">
                  <c:v>380.08500000000004</c:v>
                </c:pt>
                <c:pt idx="4635">
                  <c:v>380.16750000000002</c:v>
                </c:pt>
                <c:pt idx="4636">
                  <c:v>380.24916666666667</c:v>
                </c:pt>
                <c:pt idx="4637">
                  <c:v>380.33166666666665</c:v>
                </c:pt>
                <c:pt idx="4638">
                  <c:v>380.41333333333336</c:v>
                </c:pt>
                <c:pt idx="4639">
                  <c:v>380.49499999999995</c:v>
                </c:pt>
                <c:pt idx="4640">
                  <c:v>380.57750000000004</c:v>
                </c:pt>
                <c:pt idx="4641">
                  <c:v>380.65916666666664</c:v>
                </c:pt>
                <c:pt idx="4642">
                  <c:v>380.74166666666662</c:v>
                </c:pt>
                <c:pt idx="4643">
                  <c:v>380.82333333333332</c:v>
                </c:pt>
                <c:pt idx="4644">
                  <c:v>380.90583333333331</c:v>
                </c:pt>
                <c:pt idx="4645">
                  <c:v>380.98750000000001</c:v>
                </c:pt>
                <c:pt idx="4646">
                  <c:v>381.06916666666666</c:v>
                </c:pt>
                <c:pt idx="4647">
                  <c:v>381.15166666666664</c:v>
                </c:pt>
                <c:pt idx="4648">
                  <c:v>381.23333333333335</c:v>
                </c:pt>
                <c:pt idx="4649">
                  <c:v>381.31583333333333</c:v>
                </c:pt>
                <c:pt idx="4650">
                  <c:v>381.39750000000004</c:v>
                </c:pt>
                <c:pt idx="4651">
                  <c:v>381.48</c:v>
                </c:pt>
                <c:pt idx="4652">
                  <c:v>381.56166666666667</c:v>
                </c:pt>
                <c:pt idx="4653">
                  <c:v>381.64333333333337</c:v>
                </c:pt>
                <c:pt idx="4654">
                  <c:v>381.72583333333336</c:v>
                </c:pt>
                <c:pt idx="4655">
                  <c:v>381.80749999999995</c:v>
                </c:pt>
                <c:pt idx="4656">
                  <c:v>381.89000000000004</c:v>
                </c:pt>
                <c:pt idx="4657">
                  <c:v>381.97166666666664</c:v>
                </c:pt>
                <c:pt idx="4658">
                  <c:v>382.05416666666662</c:v>
                </c:pt>
                <c:pt idx="4659">
                  <c:v>382.13583333333332</c:v>
                </c:pt>
                <c:pt idx="4660">
                  <c:v>382.21749999999997</c:v>
                </c:pt>
                <c:pt idx="4661">
                  <c:v>382.3</c:v>
                </c:pt>
                <c:pt idx="4662">
                  <c:v>382.38166666666666</c:v>
                </c:pt>
                <c:pt idx="4663">
                  <c:v>382.46416666666664</c:v>
                </c:pt>
                <c:pt idx="4664">
                  <c:v>382.54583333333335</c:v>
                </c:pt>
                <c:pt idx="4665">
                  <c:v>382.62833333333333</c:v>
                </c:pt>
                <c:pt idx="4666">
                  <c:v>382.71000000000004</c:v>
                </c:pt>
                <c:pt idx="4667">
                  <c:v>382.79166666666669</c:v>
                </c:pt>
                <c:pt idx="4668">
                  <c:v>382.87416666666667</c:v>
                </c:pt>
                <c:pt idx="4669">
                  <c:v>382.95583333333337</c:v>
                </c:pt>
                <c:pt idx="4670">
                  <c:v>383.03833333333336</c:v>
                </c:pt>
                <c:pt idx="4671">
                  <c:v>383.11999999999995</c:v>
                </c:pt>
                <c:pt idx="4672">
                  <c:v>383.20250000000004</c:v>
                </c:pt>
                <c:pt idx="4673">
                  <c:v>383.28416666666664</c:v>
                </c:pt>
                <c:pt idx="4674">
                  <c:v>383.36583333333334</c:v>
                </c:pt>
                <c:pt idx="4675">
                  <c:v>383.44833333333332</c:v>
                </c:pt>
                <c:pt idx="4676">
                  <c:v>383.53</c:v>
                </c:pt>
                <c:pt idx="4677">
                  <c:v>383.61250000000001</c:v>
                </c:pt>
                <c:pt idx="4678">
                  <c:v>383.69416666666666</c:v>
                </c:pt>
                <c:pt idx="4679">
                  <c:v>383.77583333333337</c:v>
                </c:pt>
                <c:pt idx="4680">
                  <c:v>383.85833333333335</c:v>
                </c:pt>
                <c:pt idx="4681">
                  <c:v>383.94</c:v>
                </c:pt>
                <c:pt idx="4682">
                  <c:v>384.02250000000004</c:v>
                </c:pt>
                <c:pt idx="4683">
                  <c:v>384.10416666666669</c:v>
                </c:pt>
                <c:pt idx="4684">
                  <c:v>384.18666666666667</c:v>
                </c:pt>
                <c:pt idx="4685">
                  <c:v>384.26833333333337</c:v>
                </c:pt>
                <c:pt idx="4686">
                  <c:v>384.34999999999997</c:v>
                </c:pt>
                <c:pt idx="4687">
                  <c:v>384.43249999999995</c:v>
                </c:pt>
                <c:pt idx="4688">
                  <c:v>384.51416666666665</c:v>
                </c:pt>
                <c:pt idx="4689">
                  <c:v>384.59666666666664</c:v>
                </c:pt>
                <c:pt idx="4690">
                  <c:v>384.67833333333334</c:v>
                </c:pt>
                <c:pt idx="4691">
                  <c:v>384.76083333333332</c:v>
                </c:pt>
                <c:pt idx="4692">
                  <c:v>384.84249999999997</c:v>
                </c:pt>
                <c:pt idx="4693">
                  <c:v>384.92416666666668</c:v>
                </c:pt>
                <c:pt idx="4694">
                  <c:v>385.00666666666666</c:v>
                </c:pt>
                <c:pt idx="4695">
                  <c:v>385.08833333333337</c:v>
                </c:pt>
                <c:pt idx="4696">
                  <c:v>385.17083333333335</c:v>
                </c:pt>
                <c:pt idx="4697">
                  <c:v>385.2525</c:v>
                </c:pt>
                <c:pt idx="4698">
                  <c:v>385.33500000000004</c:v>
                </c:pt>
                <c:pt idx="4699">
                  <c:v>385.41666666666669</c:v>
                </c:pt>
                <c:pt idx="4700">
                  <c:v>385.49833333333328</c:v>
                </c:pt>
                <c:pt idx="4701">
                  <c:v>385.58083333333337</c:v>
                </c:pt>
                <c:pt idx="4702">
                  <c:v>385.66249999999997</c:v>
                </c:pt>
                <c:pt idx="4703">
                  <c:v>385.74499999999995</c:v>
                </c:pt>
                <c:pt idx="4704">
                  <c:v>385.82666666666665</c:v>
                </c:pt>
                <c:pt idx="4705">
                  <c:v>385.90916666666664</c:v>
                </c:pt>
                <c:pt idx="4706">
                  <c:v>385.99083333333334</c:v>
                </c:pt>
                <c:pt idx="4707">
                  <c:v>386.07249999999999</c:v>
                </c:pt>
                <c:pt idx="4708">
                  <c:v>386.15499999999997</c:v>
                </c:pt>
                <c:pt idx="4709">
                  <c:v>386.23666666666668</c:v>
                </c:pt>
                <c:pt idx="4710">
                  <c:v>386.31916666666666</c:v>
                </c:pt>
                <c:pt idx="4711">
                  <c:v>386.40083333333337</c:v>
                </c:pt>
                <c:pt idx="4712">
                  <c:v>386.48333333333335</c:v>
                </c:pt>
                <c:pt idx="4713">
                  <c:v>386.565</c:v>
                </c:pt>
                <c:pt idx="4714">
                  <c:v>386.6466666666667</c:v>
                </c:pt>
                <c:pt idx="4715">
                  <c:v>386.72916666666669</c:v>
                </c:pt>
                <c:pt idx="4716">
                  <c:v>386.81083333333328</c:v>
                </c:pt>
                <c:pt idx="4717">
                  <c:v>386.89333333333337</c:v>
                </c:pt>
                <c:pt idx="4718">
                  <c:v>386.97499999999997</c:v>
                </c:pt>
                <c:pt idx="4719">
                  <c:v>387.05749999999995</c:v>
                </c:pt>
                <c:pt idx="4720">
                  <c:v>387.13916666666665</c:v>
                </c:pt>
                <c:pt idx="4721">
                  <c:v>387.2208333333333</c:v>
                </c:pt>
                <c:pt idx="4722">
                  <c:v>387.30333333333334</c:v>
                </c:pt>
                <c:pt idx="4723">
                  <c:v>387.38499999999999</c:v>
                </c:pt>
                <c:pt idx="4724">
                  <c:v>387.46749999999997</c:v>
                </c:pt>
                <c:pt idx="4725">
                  <c:v>387.54916666666668</c:v>
                </c:pt>
                <c:pt idx="4726">
                  <c:v>387.63083333333333</c:v>
                </c:pt>
                <c:pt idx="4727">
                  <c:v>387.71333333333337</c:v>
                </c:pt>
                <c:pt idx="4728">
                  <c:v>387.79500000000002</c:v>
                </c:pt>
                <c:pt idx="4729">
                  <c:v>387.8775</c:v>
                </c:pt>
                <c:pt idx="4730">
                  <c:v>387.9591666666667</c:v>
                </c:pt>
                <c:pt idx="4731">
                  <c:v>388.04166666666669</c:v>
                </c:pt>
                <c:pt idx="4732">
                  <c:v>388.12333333333328</c:v>
                </c:pt>
                <c:pt idx="4733">
                  <c:v>388.20499999999998</c:v>
                </c:pt>
                <c:pt idx="4734">
                  <c:v>388.28749999999997</c:v>
                </c:pt>
                <c:pt idx="4735">
                  <c:v>388.36916666666667</c:v>
                </c:pt>
                <c:pt idx="4736">
                  <c:v>388.45166666666665</c:v>
                </c:pt>
                <c:pt idx="4737">
                  <c:v>388.5333333333333</c:v>
                </c:pt>
                <c:pt idx="4738">
                  <c:v>388.61583333333334</c:v>
                </c:pt>
                <c:pt idx="4739">
                  <c:v>388.69749999999999</c:v>
                </c:pt>
                <c:pt idx="4740">
                  <c:v>388.7791666666667</c:v>
                </c:pt>
                <c:pt idx="4741">
                  <c:v>388.86166666666668</c:v>
                </c:pt>
                <c:pt idx="4742">
                  <c:v>388.94333333333333</c:v>
                </c:pt>
                <c:pt idx="4743">
                  <c:v>389.02583333333337</c:v>
                </c:pt>
                <c:pt idx="4744">
                  <c:v>389.10750000000002</c:v>
                </c:pt>
                <c:pt idx="4745">
                  <c:v>389.19</c:v>
                </c:pt>
                <c:pt idx="4746">
                  <c:v>389.2716666666667</c:v>
                </c:pt>
                <c:pt idx="4747">
                  <c:v>389.3533333333333</c:v>
                </c:pt>
                <c:pt idx="4748">
                  <c:v>389.43583333333328</c:v>
                </c:pt>
                <c:pt idx="4749">
                  <c:v>389.51749999999998</c:v>
                </c:pt>
                <c:pt idx="4750">
                  <c:v>389.59999999999997</c:v>
                </c:pt>
                <c:pt idx="4751">
                  <c:v>389.68166666666667</c:v>
                </c:pt>
                <c:pt idx="4752">
                  <c:v>389.76416666666665</c:v>
                </c:pt>
                <c:pt idx="4753">
                  <c:v>389.8458333333333</c:v>
                </c:pt>
                <c:pt idx="4754">
                  <c:v>389.92750000000001</c:v>
                </c:pt>
                <c:pt idx="4755">
                  <c:v>390.01</c:v>
                </c:pt>
                <c:pt idx="4756">
                  <c:v>390.0916666666667</c:v>
                </c:pt>
                <c:pt idx="4757">
                  <c:v>390.17416666666668</c:v>
                </c:pt>
                <c:pt idx="4758">
                  <c:v>390.25583333333333</c:v>
                </c:pt>
                <c:pt idx="4759">
                  <c:v>390.33833333333337</c:v>
                </c:pt>
                <c:pt idx="4760">
                  <c:v>390.42</c:v>
                </c:pt>
                <c:pt idx="4761">
                  <c:v>390.50166666666672</c:v>
                </c:pt>
                <c:pt idx="4762">
                  <c:v>390.5841666666667</c:v>
                </c:pt>
                <c:pt idx="4763">
                  <c:v>390.6658333333333</c:v>
                </c:pt>
                <c:pt idx="4764">
                  <c:v>390.74833333333328</c:v>
                </c:pt>
                <c:pt idx="4765">
                  <c:v>390.83</c:v>
                </c:pt>
                <c:pt idx="4766">
                  <c:v>390.91166666666663</c:v>
                </c:pt>
                <c:pt idx="4767">
                  <c:v>390.99416666666667</c:v>
                </c:pt>
                <c:pt idx="4768">
                  <c:v>391.07583333333332</c:v>
                </c:pt>
                <c:pt idx="4769">
                  <c:v>391.1583333333333</c:v>
                </c:pt>
                <c:pt idx="4770">
                  <c:v>391.24</c:v>
                </c:pt>
                <c:pt idx="4771">
                  <c:v>391.32249999999999</c:v>
                </c:pt>
                <c:pt idx="4772">
                  <c:v>391.4041666666667</c:v>
                </c:pt>
                <c:pt idx="4773">
                  <c:v>391.48583333333335</c:v>
                </c:pt>
                <c:pt idx="4774">
                  <c:v>391.56833333333333</c:v>
                </c:pt>
                <c:pt idx="4775">
                  <c:v>391.65000000000003</c:v>
                </c:pt>
                <c:pt idx="4776">
                  <c:v>391.73250000000002</c:v>
                </c:pt>
                <c:pt idx="4777">
                  <c:v>391.81416666666672</c:v>
                </c:pt>
                <c:pt idx="4778">
                  <c:v>391.8966666666667</c:v>
                </c:pt>
                <c:pt idx="4779">
                  <c:v>391.9783333333333</c:v>
                </c:pt>
                <c:pt idx="4780">
                  <c:v>392.06</c:v>
                </c:pt>
                <c:pt idx="4781">
                  <c:v>392.14249999999998</c:v>
                </c:pt>
                <c:pt idx="4782">
                  <c:v>392.22416666666663</c:v>
                </c:pt>
                <c:pt idx="4783">
                  <c:v>392.30666666666667</c:v>
                </c:pt>
                <c:pt idx="4784">
                  <c:v>392.38833333333332</c:v>
                </c:pt>
                <c:pt idx="4785">
                  <c:v>392.4708333333333</c:v>
                </c:pt>
                <c:pt idx="4786">
                  <c:v>392.55250000000001</c:v>
                </c:pt>
                <c:pt idx="4787">
                  <c:v>392.63416666666666</c:v>
                </c:pt>
                <c:pt idx="4788">
                  <c:v>392.7166666666667</c:v>
                </c:pt>
                <c:pt idx="4789">
                  <c:v>392.79833333333335</c:v>
                </c:pt>
                <c:pt idx="4790">
                  <c:v>392.88083333333333</c:v>
                </c:pt>
                <c:pt idx="4791">
                  <c:v>392.96250000000003</c:v>
                </c:pt>
                <c:pt idx="4792">
                  <c:v>393.04500000000002</c:v>
                </c:pt>
                <c:pt idx="4793">
                  <c:v>393.12666666666672</c:v>
                </c:pt>
                <c:pt idx="4794">
                  <c:v>393.20833333333331</c:v>
                </c:pt>
                <c:pt idx="4795">
                  <c:v>393.2908333333333</c:v>
                </c:pt>
                <c:pt idx="4796">
                  <c:v>393.3725</c:v>
                </c:pt>
                <c:pt idx="4797">
                  <c:v>393.45499999999998</c:v>
                </c:pt>
                <c:pt idx="4798">
                  <c:v>393.53666666666663</c:v>
                </c:pt>
                <c:pt idx="4799">
                  <c:v>393.61916666666667</c:v>
                </c:pt>
                <c:pt idx="4800">
                  <c:v>393.70083333333332</c:v>
                </c:pt>
                <c:pt idx="4801">
                  <c:v>393.78250000000003</c:v>
                </c:pt>
                <c:pt idx="4802">
                  <c:v>393.86500000000001</c:v>
                </c:pt>
                <c:pt idx="4803">
                  <c:v>393.94666666666666</c:v>
                </c:pt>
                <c:pt idx="4804">
                  <c:v>394.0291666666667</c:v>
                </c:pt>
                <c:pt idx="4805">
                  <c:v>394.11083333333335</c:v>
                </c:pt>
                <c:pt idx="4806">
                  <c:v>394.19250000000005</c:v>
                </c:pt>
                <c:pt idx="4807">
                  <c:v>394.27500000000003</c:v>
                </c:pt>
                <c:pt idx="4808">
                  <c:v>394.35666666666663</c:v>
                </c:pt>
                <c:pt idx="4809">
                  <c:v>394.43916666666672</c:v>
                </c:pt>
                <c:pt idx="4810">
                  <c:v>394.52083333333331</c:v>
                </c:pt>
                <c:pt idx="4811">
                  <c:v>394.6033333333333</c:v>
                </c:pt>
                <c:pt idx="4812">
                  <c:v>394.685</c:v>
                </c:pt>
                <c:pt idx="4813">
                  <c:v>394.76666666666665</c:v>
                </c:pt>
                <c:pt idx="4814">
                  <c:v>394.84916666666663</c:v>
                </c:pt>
                <c:pt idx="4815">
                  <c:v>394.93083333333334</c:v>
                </c:pt>
                <c:pt idx="4816">
                  <c:v>395.01333333333332</c:v>
                </c:pt>
                <c:pt idx="4817">
                  <c:v>395.09500000000003</c:v>
                </c:pt>
                <c:pt idx="4818">
                  <c:v>395.17750000000001</c:v>
                </c:pt>
                <c:pt idx="4819">
                  <c:v>395.25916666666666</c:v>
                </c:pt>
                <c:pt idx="4820">
                  <c:v>395.34083333333336</c:v>
                </c:pt>
                <c:pt idx="4821">
                  <c:v>395.42333333333335</c:v>
                </c:pt>
                <c:pt idx="4822">
                  <c:v>395.50500000000005</c:v>
                </c:pt>
                <c:pt idx="4823">
                  <c:v>395.58750000000003</c:v>
                </c:pt>
                <c:pt idx="4824">
                  <c:v>395.66916666666663</c:v>
                </c:pt>
                <c:pt idx="4825">
                  <c:v>395.75166666666672</c:v>
                </c:pt>
                <c:pt idx="4826">
                  <c:v>395.83333333333331</c:v>
                </c:pt>
                <c:pt idx="4827">
                  <c:v>395.91499999999996</c:v>
                </c:pt>
                <c:pt idx="4828">
                  <c:v>395.9975</c:v>
                </c:pt>
                <c:pt idx="4829">
                  <c:v>396.07916666666665</c:v>
                </c:pt>
                <c:pt idx="4830">
                  <c:v>396.16166666666663</c:v>
                </c:pt>
                <c:pt idx="4831">
                  <c:v>396.24333333333334</c:v>
                </c:pt>
                <c:pt idx="4832">
                  <c:v>396.32583333333332</c:v>
                </c:pt>
                <c:pt idx="4833">
                  <c:v>396.40750000000003</c:v>
                </c:pt>
                <c:pt idx="4834">
                  <c:v>396.48916666666668</c:v>
                </c:pt>
                <c:pt idx="4835">
                  <c:v>396.57166666666666</c:v>
                </c:pt>
                <c:pt idx="4836">
                  <c:v>396.65333333333336</c:v>
                </c:pt>
                <c:pt idx="4837">
                  <c:v>396.73583333333335</c:v>
                </c:pt>
                <c:pt idx="4838">
                  <c:v>396.81750000000005</c:v>
                </c:pt>
                <c:pt idx="4839">
                  <c:v>396.90000000000003</c:v>
                </c:pt>
                <c:pt idx="4840">
                  <c:v>396.98166666666663</c:v>
                </c:pt>
                <c:pt idx="4841">
                  <c:v>397.06333333333333</c:v>
                </c:pt>
                <c:pt idx="4842">
                  <c:v>397.14583333333331</c:v>
                </c:pt>
                <c:pt idx="4843">
                  <c:v>397.22749999999996</c:v>
                </c:pt>
                <c:pt idx="4844">
                  <c:v>397.31</c:v>
                </c:pt>
                <c:pt idx="4845">
                  <c:v>397.39166666666665</c:v>
                </c:pt>
                <c:pt idx="4846">
                  <c:v>397.47416666666663</c:v>
                </c:pt>
                <c:pt idx="4847">
                  <c:v>397.55583333333334</c:v>
                </c:pt>
                <c:pt idx="4848">
                  <c:v>397.63749999999999</c:v>
                </c:pt>
                <c:pt idx="4849">
                  <c:v>397.72</c:v>
                </c:pt>
                <c:pt idx="4850">
                  <c:v>397.80166666666668</c:v>
                </c:pt>
                <c:pt idx="4851">
                  <c:v>397.88416666666666</c:v>
                </c:pt>
                <c:pt idx="4852">
                  <c:v>397.96583333333336</c:v>
                </c:pt>
                <c:pt idx="4853">
                  <c:v>398.04749999999996</c:v>
                </c:pt>
                <c:pt idx="4854">
                  <c:v>398.13000000000005</c:v>
                </c:pt>
                <c:pt idx="4855">
                  <c:v>398.21166666666664</c:v>
                </c:pt>
                <c:pt idx="4856">
                  <c:v>398.29416666666663</c:v>
                </c:pt>
                <c:pt idx="4857">
                  <c:v>398.37583333333333</c:v>
                </c:pt>
                <c:pt idx="4858">
                  <c:v>398.45833333333331</c:v>
                </c:pt>
                <c:pt idx="4859">
                  <c:v>398.53999999999996</c:v>
                </c:pt>
                <c:pt idx="4860">
                  <c:v>398.62166666666667</c:v>
                </c:pt>
                <c:pt idx="4861">
                  <c:v>398.70416666666665</c:v>
                </c:pt>
                <c:pt idx="4862">
                  <c:v>398.78583333333336</c:v>
                </c:pt>
                <c:pt idx="4863">
                  <c:v>398.86833333333334</c:v>
                </c:pt>
                <c:pt idx="4864">
                  <c:v>398.95</c:v>
                </c:pt>
                <c:pt idx="4865">
                  <c:v>399.03250000000003</c:v>
                </c:pt>
                <c:pt idx="4866">
                  <c:v>399.11416666666668</c:v>
                </c:pt>
                <c:pt idx="4867">
                  <c:v>399.19583333333338</c:v>
                </c:pt>
                <c:pt idx="4868">
                  <c:v>399.27833333333336</c:v>
                </c:pt>
                <c:pt idx="4869">
                  <c:v>399.35999999999996</c:v>
                </c:pt>
                <c:pt idx="4870">
                  <c:v>399.44250000000005</c:v>
                </c:pt>
                <c:pt idx="4871">
                  <c:v>399.52416666666664</c:v>
                </c:pt>
                <c:pt idx="4872">
                  <c:v>399.60666666666663</c:v>
                </c:pt>
                <c:pt idx="4873">
                  <c:v>399.68833333333333</c:v>
                </c:pt>
                <c:pt idx="4874">
                  <c:v>399.77</c:v>
                </c:pt>
                <c:pt idx="4875">
                  <c:v>399.85249999999996</c:v>
                </c:pt>
                <c:pt idx="4876">
                  <c:v>399.93416666666667</c:v>
                </c:pt>
                <c:pt idx="4877">
                  <c:v>400.01666666666665</c:v>
                </c:pt>
                <c:pt idx="4878">
                  <c:v>400.09833333333336</c:v>
                </c:pt>
                <c:pt idx="4879">
                  <c:v>400.18083333333334</c:v>
                </c:pt>
                <c:pt idx="4880">
                  <c:v>400.26249999999999</c:v>
                </c:pt>
                <c:pt idx="4881">
                  <c:v>400.34416666666669</c:v>
                </c:pt>
                <c:pt idx="4882">
                  <c:v>400.42666666666668</c:v>
                </c:pt>
                <c:pt idx="4883">
                  <c:v>400.50833333333338</c:v>
                </c:pt>
                <c:pt idx="4884">
                  <c:v>400.59083333333336</c:v>
                </c:pt>
                <c:pt idx="4885">
                  <c:v>400.67249999999996</c:v>
                </c:pt>
                <c:pt idx="4886">
                  <c:v>400.75500000000005</c:v>
                </c:pt>
                <c:pt idx="4887">
                  <c:v>400.83666666666664</c:v>
                </c:pt>
                <c:pt idx="4888">
                  <c:v>400.91833333333335</c:v>
                </c:pt>
                <c:pt idx="4889">
                  <c:v>401.00083333333333</c:v>
                </c:pt>
                <c:pt idx="4890">
                  <c:v>401.08249999999998</c:v>
                </c:pt>
                <c:pt idx="4891">
                  <c:v>401.16499999999996</c:v>
                </c:pt>
                <c:pt idx="4892">
                  <c:v>401.24666666666667</c:v>
                </c:pt>
                <c:pt idx="4893">
                  <c:v>401.32833333333332</c:v>
                </c:pt>
                <c:pt idx="4894">
                  <c:v>401.41083333333336</c:v>
                </c:pt>
                <c:pt idx="4895">
                  <c:v>401.49250000000001</c:v>
                </c:pt>
                <c:pt idx="4896">
                  <c:v>401.57499999999999</c:v>
                </c:pt>
                <c:pt idx="4897">
                  <c:v>401.65666666666669</c:v>
                </c:pt>
                <c:pt idx="4898">
                  <c:v>401.73916666666668</c:v>
                </c:pt>
                <c:pt idx="4899">
                  <c:v>401.82083333333338</c:v>
                </c:pt>
                <c:pt idx="4900">
                  <c:v>401.90249999999997</c:v>
                </c:pt>
                <c:pt idx="4901">
                  <c:v>401.98499999999996</c:v>
                </c:pt>
                <c:pt idx="4902">
                  <c:v>402.06666666666666</c:v>
                </c:pt>
                <c:pt idx="4903">
                  <c:v>402.14916666666664</c:v>
                </c:pt>
                <c:pt idx="4904">
                  <c:v>402.23083333333335</c:v>
                </c:pt>
                <c:pt idx="4905">
                  <c:v>402.31333333333333</c:v>
                </c:pt>
                <c:pt idx="4906">
                  <c:v>402.39499999999998</c:v>
                </c:pt>
                <c:pt idx="4907">
                  <c:v>402.47666666666669</c:v>
                </c:pt>
                <c:pt idx="4908">
                  <c:v>402.55916666666667</c:v>
                </c:pt>
                <c:pt idx="4909">
                  <c:v>402.64083333333332</c:v>
                </c:pt>
                <c:pt idx="4910">
                  <c:v>402.72333333333336</c:v>
                </c:pt>
                <c:pt idx="4911">
                  <c:v>402.80500000000001</c:v>
                </c:pt>
                <c:pt idx="4912">
                  <c:v>402.88749999999999</c:v>
                </c:pt>
                <c:pt idx="4913">
                  <c:v>402.96916666666669</c:v>
                </c:pt>
                <c:pt idx="4914">
                  <c:v>403.05083333333329</c:v>
                </c:pt>
                <c:pt idx="4915">
                  <c:v>403.13333333333338</c:v>
                </c:pt>
                <c:pt idx="4916">
                  <c:v>403.21499999999997</c:v>
                </c:pt>
                <c:pt idx="4917">
                  <c:v>403.29749999999996</c:v>
                </c:pt>
                <c:pt idx="4918">
                  <c:v>403.37916666666666</c:v>
                </c:pt>
                <c:pt idx="4919">
                  <c:v>403.46166666666664</c:v>
                </c:pt>
                <c:pt idx="4920">
                  <c:v>403.54333333333335</c:v>
                </c:pt>
                <c:pt idx="4921">
                  <c:v>403.625</c:v>
                </c:pt>
                <c:pt idx="4922">
                  <c:v>403.70749999999998</c:v>
                </c:pt>
                <c:pt idx="4923">
                  <c:v>403.78916666666669</c:v>
                </c:pt>
                <c:pt idx="4924">
                  <c:v>403.87166666666667</c:v>
                </c:pt>
                <c:pt idx="4925">
                  <c:v>403.95333333333332</c:v>
                </c:pt>
                <c:pt idx="4926">
                  <c:v>404.03583333333336</c:v>
                </c:pt>
                <c:pt idx="4927">
                  <c:v>404.11750000000001</c:v>
                </c:pt>
                <c:pt idx="4928">
                  <c:v>404.19916666666671</c:v>
                </c:pt>
                <c:pt idx="4929">
                  <c:v>404.28166666666669</c:v>
                </c:pt>
                <c:pt idx="4930">
                  <c:v>404.36333333333329</c:v>
                </c:pt>
                <c:pt idx="4931">
                  <c:v>404.44583333333338</c:v>
                </c:pt>
                <c:pt idx="4932">
                  <c:v>404.52749999999997</c:v>
                </c:pt>
                <c:pt idx="4933">
                  <c:v>404.60916666666668</c:v>
                </c:pt>
                <c:pt idx="4934">
                  <c:v>404.69166666666666</c:v>
                </c:pt>
                <c:pt idx="4935">
                  <c:v>404.77333333333331</c:v>
                </c:pt>
                <c:pt idx="4936">
                  <c:v>404.85583333333335</c:v>
                </c:pt>
                <c:pt idx="4937">
                  <c:v>404.9375</c:v>
                </c:pt>
                <c:pt idx="4938">
                  <c:v>405.02</c:v>
                </c:pt>
                <c:pt idx="4939">
                  <c:v>405.10166666666669</c:v>
                </c:pt>
                <c:pt idx="4940">
                  <c:v>405.18333333333334</c:v>
                </c:pt>
                <c:pt idx="4941">
                  <c:v>405.26583333333332</c:v>
                </c:pt>
                <c:pt idx="4942">
                  <c:v>405.34750000000003</c:v>
                </c:pt>
                <c:pt idx="4943">
                  <c:v>405.43</c:v>
                </c:pt>
                <c:pt idx="4944">
                  <c:v>405.51166666666671</c:v>
                </c:pt>
                <c:pt idx="4945">
                  <c:v>405.59416666666669</c:v>
                </c:pt>
                <c:pt idx="4946">
                  <c:v>405.67583333333329</c:v>
                </c:pt>
                <c:pt idx="4947">
                  <c:v>405.75749999999999</c:v>
                </c:pt>
                <c:pt idx="4948">
                  <c:v>405.84</c:v>
                </c:pt>
                <c:pt idx="4949">
                  <c:v>405.92166666666668</c:v>
                </c:pt>
                <c:pt idx="4950">
                  <c:v>406.00416666666666</c:v>
                </c:pt>
                <c:pt idx="4951">
                  <c:v>406.08583333333331</c:v>
                </c:pt>
                <c:pt idx="4952">
                  <c:v>406.16833333333335</c:v>
                </c:pt>
                <c:pt idx="4953">
                  <c:v>406.25</c:v>
                </c:pt>
                <c:pt idx="4954">
                  <c:v>406.33166666666665</c:v>
                </c:pt>
                <c:pt idx="4955">
                  <c:v>406.41416666666669</c:v>
                </c:pt>
                <c:pt idx="4956">
                  <c:v>406.49583333333334</c:v>
                </c:pt>
                <c:pt idx="4957">
                  <c:v>406.57833333333332</c:v>
                </c:pt>
                <c:pt idx="4958">
                  <c:v>406.66</c:v>
                </c:pt>
                <c:pt idx="4959">
                  <c:v>406.74250000000001</c:v>
                </c:pt>
                <c:pt idx="4960">
                  <c:v>406.82416666666671</c:v>
                </c:pt>
                <c:pt idx="4961">
                  <c:v>406.90583333333331</c:v>
                </c:pt>
                <c:pt idx="4962">
                  <c:v>406.98833333333329</c:v>
                </c:pt>
                <c:pt idx="4963">
                  <c:v>407.07</c:v>
                </c:pt>
                <c:pt idx="4964">
                  <c:v>407.15249999999997</c:v>
                </c:pt>
                <c:pt idx="4965">
                  <c:v>407.23416666666668</c:v>
                </c:pt>
                <c:pt idx="4966">
                  <c:v>407.31666666666666</c:v>
                </c:pt>
                <c:pt idx="4967">
                  <c:v>407.39833333333331</c:v>
                </c:pt>
                <c:pt idx="4968">
                  <c:v>407.48</c:v>
                </c:pt>
                <c:pt idx="4969">
                  <c:v>407.5625</c:v>
                </c:pt>
                <c:pt idx="4970">
                  <c:v>407.64416666666665</c:v>
                </c:pt>
                <c:pt idx="4971">
                  <c:v>407.72666666666669</c:v>
                </c:pt>
                <c:pt idx="4972">
                  <c:v>407.80833333333334</c:v>
                </c:pt>
                <c:pt idx="4973">
                  <c:v>407.89083333333332</c:v>
                </c:pt>
                <c:pt idx="4974">
                  <c:v>407.97250000000003</c:v>
                </c:pt>
                <c:pt idx="4975">
                  <c:v>408.05416666666662</c:v>
                </c:pt>
                <c:pt idx="4976">
                  <c:v>408.13666666666671</c:v>
                </c:pt>
                <c:pt idx="4977">
                  <c:v>408.21833333333331</c:v>
                </c:pt>
                <c:pt idx="4978">
                  <c:v>408.30083333333329</c:v>
                </c:pt>
                <c:pt idx="4979">
                  <c:v>408.38249999999999</c:v>
                </c:pt>
                <c:pt idx="4980">
                  <c:v>408.46416666666664</c:v>
                </c:pt>
                <c:pt idx="4981">
                  <c:v>408.54666666666668</c:v>
                </c:pt>
                <c:pt idx="4982">
                  <c:v>408.62833333333333</c:v>
                </c:pt>
                <c:pt idx="4983">
                  <c:v>408.71083333333331</c:v>
                </c:pt>
                <c:pt idx="4984">
                  <c:v>408.79250000000002</c:v>
                </c:pt>
                <c:pt idx="4985">
                  <c:v>408.875</c:v>
                </c:pt>
                <c:pt idx="4986">
                  <c:v>408.95666666666665</c:v>
                </c:pt>
                <c:pt idx="4987">
                  <c:v>409.03833333333336</c:v>
                </c:pt>
                <c:pt idx="4988">
                  <c:v>409.12083333333334</c:v>
                </c:pt>
                <c:pt idx="4989">
                  <c:v>409.20250000000004</c:v>
                </c:pt>
                <c:pt idx="4990">
                  <c:v>409.28500000000003</c:v>
                </c:pt>
                <c:pt idx="4991">
                  <c:v>409.36666666666662</c:v>
                </c:pt>
                <c:pt idx="4992">
                  <c:v>409.44916666666671</c:v>
                </c:pt>
                <c:pt idx="4993">
                  <c:v>409.53083333333331</c:v>
                </c:pt>
                <c:pt idx="4994">
                  <c:v>409.61250000000001</c:v>
                </c:pt>
                <c:pt idx="4995">
                  <c:v>409.69499999999999</c:v>
                </c:pt>
                <c:pt idx="4996">
                  <c:v>409.77666666666664</c:v>
                </c:pt>
                <c:pt idx="4997">
                  <c:v>409.85916666666668</c:v>
                </c:pt>
                <c:pt idx="4998">
                  <c:v>409.94083333333333</c:v>
                </c:pt>
                <c:pt idx="4999">
                  <c:v>410.02333333333331</c:v>
                </c:pt>
                <c:pt idx="5000">
                  <c:v>410.10500000000002</c:v>
                </c:pt>
                <c:pt idx="5001">
                  <c:v>410.18666666666667</c:v>
                </c:pt>
                <c:pt idx="5002">
                  <c:v>410.26916666666665</c:v>
                </c:pt>
                <c:pt idx="5003">
                  <c:v>410.35083333333336</c:v>
                </c:pt>
                <c:pt idx="5004">
                  <c:v>410.43333333333334</c:v>
                </c:pt>
                <c:pt idx="5005">
                  <c:v>410.51500000000004</c:v>
                </c:pt>
                <c:pt idx="5006">
                  <c:v>410.59750000000003</c:v>
                </c:pt>
                <c:pt idx="5007">
                  <c:v>410.67916666666662</c:v>
                </c:pt>
                <c:pt idx="5008">
                  <c:v>410.76083333333332</c:v>
                </c:pt>
                <c:pt idx="5009">
                  <c:v>410.84333333333331</c:v>
                </c:pt>
                <c:pt idx="5010">
                  <c:v>410.92500000000001</c:v>
                </c:pt>
                <c:pt idx="5011">
                  <c:v>411.00749999999999</c:v>
                </c:pt>
                <c:pt idx="5012">
                  <c:v>411.08916666666664</c:v>
                </c:pt>
                <c:pt idx="5013">
                  <c:v>411.17166666666668</c:v>
                </c:pt>
                <c:pt idx="5014">
                  <c:v>411.25333333333333</c:v>
                </c:pt>
                <c:pt idx="5015">
                  <c:v>411.33500000000004</c:v>
                </c:pt>
                <c:pt idx="5016">
                  <c:v>411.41750000000002</c:v>
                </c:pt>
                <c:pt idx="5017">
                  <c:v>411.49916666666667</c:v>
                </c:pt>
                <c:pt idx="5018">
                  <c:v>411.58166666666665</c:v>
                </c:pt>
                <c:pt idx="5019">
                  <c:v>411.66333333333336</c:v>
                </c:pt>
                <c:pt idx="5020">
                  <c:v>411.74499999999995</c:v>
                </c:pt>
                <c:pt idx="5021">
                  <c:v>411.82750000000004</c:v>
                </c:pt>
                <c:pt idx="5022">
                  <c:v>411.90916666666664</c:v>
                </c:pt>
                <c:pt idx="5023">
                  <c:v>411.99166666666662</c:v>
                </c:pt>
                <c:pt idx="5024">
                  <c:v>412.07333333333332</c:v>
                </c:pt>
                <c:pt idx="5025">
                  <c:v>412.15583333333331</c:v>
                </c:pt>
                <c:pt idx="5026">
                  <c:v>412.23750000000001</c:v>
                </c:pt>
                <c:pt idx="5027">
                  <c:v>412.31916666666666</c:v>
                </c:pt>
                <c:pt idx="5028">
                  <c:v>412.40166666666664</c:v>
                </c:pt>
                <c:pt idx="5029">
                  <c:v>412.48333333333335</c:v>
                </c:pt>
                <c:pt idx="5030">
                  <c:v>412.56583333333333</c:v>
                </c:pt>
                <c:pt idx="5031">
                  <c:v>412.64750000000004</c:v>
                </c:pt>
                <c:pt idx="5032">
                  <c:v>412.73</c:v>
                </c:pt>
                <c:pt idx="5033">
                  <c:v>412.81166666666667</c:v>
                </c:pt>
                <c:pt idx="5034">
                  <c:v>412.89333333333337</c:v>
                </c:pt>
                <c:pt idx="5035">
                  <c:v>412.97583333333336</c:v>
                </c:pt>
                <c:pt idx="5036">
                  <c:v>413.05749999999995</c:v>
                </c:pt>
                <c:pt idx="5037">
                  <c:v>413.14000000000004</c:v>
                </c:pt>
                <c:pt idx="5038">
                  <c:v>413.22166666666664</c:v>
                </c:pt>
                <c:pt idx="5039">
                  <c:v>413.30416666666662</c:v>
                </c:pt>
                <c:pt idx="5040">
                  <c:v>413.38583333333332</c:v>
                </c:pt>
                <c:pt idx="5041">
                  <c:v>413.46749999999997</c:v>
                </c:pt>
                <c:pt idx="5042">
                  <c:v>413.55</c:v>
                </c:pt>
                <c:pt idx="5043">
                  <c:v>413.63166666666666</c:v>
                </c:pt>
                <c:pt idx="5044">
                  <c:v>413.71416666666664</c:v>
                </c:pt>
                <c:pt idx="5045">
                  <c:v>413.79583333333335</c:v>
                </c:pt>
                <c:pt idx="5046">
                  <c:v>413.87833333333333</c:v>
                </c:pt>
                <c:pt idx="5047">
                  <c:v>413.96000000000004</c:v>
                </c:pt>
                <c:pt idx="5048">
                  <c:v>414.04166666666669</c:v>
                </c:pt>
                <c:pt idx="5049">
                  <c:v>414.12416666666667</c:v>
                </c:pt>
                <c:pt idx="5050">
                  <c:v>414.20583333333337</c:v>
                </c:pt>
                <c:pt idx="5051">
                  <c:v>414.28833333333336</c:v>
                </c:pt>
                <c:pt idx="5052">
                  <c:v>414.36999999999995</c:v>
                </c:pt>
                <c:pt idx="5053">
                  <c:v>414.45250000000004</c:v>
                </c:pt>
                <c:pt idx="5054">
                  <c:v>414.53416666666664</c:v>
                </c:pt>
                <c:pt idx="5055">
                  <c:v>414.61583333333334</c:v>
                </c:pt>
                <c:pt idx="5056">
                  <c:v>414.69833333333332</c:v>
                </c:pt>
                <c:pt idx="5057">
                  <c:v>414.78</c:v>
                </c:pt>
                <c:pt idx="5058">
                  <c:v>414.86250000000001</c:v>
                </c:pt>
                <c:pt idx="5059">
                  <c:v>414.94416666666666</c:v>
                </c:pt>
                <c:pt idx="5060">
                  <c:v>415.02583333333337</c:v>
                </c:pt>
                <c:pt idx="5061">
                  <c:v>415.10833333333335</c:v>
                </c:pt>
                <c:pt idx="5062">
                  <c:v>415.19</c:v>
                </c:pt>
                <c:pt idx="5063">
                  <c:v>415.27250000000004</c:v>
                </c:pt>
                <c:pt idx="5064">
                  <c:v>415.35416666666669</c:v>
                </c:pt>
                <c:pt idx="5065">
                  <c:v>415.43666666666667</c:v>
                </c:pt>
                <c:pt idx="5066">
                  <c:v>415.51833333333337</c:v>
                </c:pt>
                <c:pt idx="5067">
                  <c:v>415.59999999999997</c:v>
                </c:pt>
                <c:pt idx="5068">
                  <c:v>415.68249999999995</c:v>
                </c:pt>
                <c:pt idx="5069">
                  <c:v>415.76416666666665</c:v>
                </c:pt>
                <c:pt idx="5070">
                  <c:v>415.84666666666664</c:v>
                </c:pt>
                <c:pt idx="5071">
                  <c:v>415.92833333333334</c:v>
                </c:pt>
                <c:pt idx="5072">
                  <c:v>416.01083333333332</c:v>
                </c:pt>
                <c:pt idx="5073">
                  <c:v>416.09249999999997</c:v>
                </c:pt>
                <c:pt idx="5074">
                  <c:v>416.17416666666668</c:v>
                </c:pt>
                <c:pt idx="5075">
                  <c:v>416.25666666666666</c:v>
                </c:pt>
                <c:pt idx="5076">
                  <c:v>416.33833333333337</c:v>
                </c:pt>
                <c:pt idx="5077">
                  <c:v>416.42083333333335</c:v>
                </c:pt>
                <c:pt idx="5078">
                  <c:v>416.5025</c:v>
                </c:pt>
                <c:pt idx="5079">
                  <c:v>416.58500000000004</c:v>
                </c:pt>
                <c:pt idx="5080">
                  <c:v>416.66666666666669</c:v>
                </c:pt>
                <c:pt idx="5081">
                  <c:v>416.74833333333328</c:v>
                </c:pt>
                <c:pt idx="5082">
                  <c:v>416.83083333333337</c:v>
                </c:pt>
                <c:pt idx="5083">
                  <c:v>416.91249999999997</c:v>
                </c:pt>
                <c:pt idx="5084">
                  <c:v>416.99499999999995</c:v>
                </c:pt>
                <c:pt idx="5085">
                  <c:v>417.07666666666665</c:v>
                </c:pt>
                <c:pt idx="5086">
                  <c:v>417.15916666666664</c:v>
                </c:pt>
                <c:pt idx="5087">
                  <c:v>417.24083333333334</c:v>
                </c:pt>
                <c:pt idx="5088">
                  <c:v>417.32249999999999</c:v>
                </c:pt>
                <c:pt idx="5089">
                  <c:v>417.40499999999997</c:v>
                </c:pt>
                <c:pt idx="5090">
                  <c:v>417.48666666666668</c:v>
                </c:pt>
                <c:pt idx="5091">
                  <c:v>417.56916666666666</c:v>
                </c:pt>
                <c:pt idx="5092">
                  <c:v>417.65083333333337</c:v>
                </c:pt>
                <c:pt idx="5093">
                  <c:v>417.73333333333335</c:v>
                </c:pt>
                <c:pt idx="5094">
                  <c:v>417.815</c:v>
                </c:pt>
                <c:pt idx="5095">
                  <c:v>417.8966666666667</c:v>
                </c:pt>
                <c:pt idx="5096">
                  <c:v>417.97916666666669</c:v>
                </c:pt>
                <c:pt idx="5097">
                  <c:v>418.06083333333328</c:v>
                </c:pt>
                <c:pt idx="5098">
                  <c:v>418.14333333333337</c:v>
                </c:pt>
                <c:pt idx="5099">
                  <c:v>418.22499999999997</c:v>
                </c:pt>
                <c:pt idx="5100">
                  <c:v>418.30749999999995</c:v>
                </c:pt>
                <c:pt idx="5101">
                  <c:v>418.38916666666665</c:v>
                </c:pt>
                <c:pt idx="5102">
                  <c:v>418.4708333333333</c:v>
                </c:pt>
                <c:pt idx="5103">
                  <c:v>418.55333333333334</c:v>
                </c:pt>
                <c:pt idx="5104">
                  <c:v>418.63499999999999</c:v>
                </c:pt>
                <c:pt idx="5105">
                  <c:v>418.71749999999997</c:v>
                </c:pt>
                <c:pt idx="5106">
                  <c:v>418.79916666666668</c:v>
                </c:pt>
                <c:pt idx="5107">
                  <c:v>418.88083333333333</c:v>
                </c:pt>
                <c:pt idx="5108">
                  <c:v>418.96333333333337</c:v>
                </c:pt>
                <c:pt idx="5109">
                  <c:v>419.04500000000002</c:v>
                </c:pt>
                <c:pt idx="5110">
                  <c:v>419.1275</c:v>
                </c:pt>
                <c:pt idx="5111">
                  <c:v>419.2091666666667</c:v>
                </c:pt>
                <c:pt idx="5112">
                  <c:v>419.29166666666669</c:v>
                </c:pt>
                <c:pt idx="5113">
                  <c:v>419.37333333333328</c:v>
                </c:pt>
                <c:pt idx="5114">
                  <c:v>419.45499999999998</c:v>
                </c:pt>
                <c:pt idx="5115">
                  <c:v>419.53749999999997</c:v>
                </c:pt>
                <c:pt idx="5116">
                  <c:v>419.61916666666667</c:v>
                </c:pt>
                <c:pt idx="5117">
                  <c:v>419.70166666666665</c:v>
                </c:pt>
                <c:pt idx="5118">
                  <c:v>419.7833333333333</c:v>
                </c:pt>
                <c:pt idx="5119">
                  <c:v>419.86583333333334</c:v>
                </c:pt>
                <c:pt idx="5120">
                  <c:v>419.94749999999999</c:v>
                </c:pt>
                <c:pt idx="5121">
                  <c:v>420.0291666666667</c:v>
                </c:pt>
                <c:pt idx="5122">
                  <c:v>420.11166666666668</c:v>
                </c:pt>
                <c:pt idx="5123">
                  <c:v>420.19333333333333</c:v>
                </c:pt>
                <c:pt idx="5124">
                  <c:v>420.27583333333337</c:v>
                </c:pt>
                <c:pt idx="5125">
                  <c:v>420.35750000000002</c:v>
                </c:pt>
                <c:pt idx="5126">
                  <c:v>420.44</c:v>
                </c:pt>
                <c:pt idx="5127">
                  <c:v>420.5216666666667</c:v>
                </c:pt>
                <c:pt idx="5128">
                  <c:v>420.6033333333333</c:v>
                </c:pt>
                <c:pt idx="5129">
                  <c:v>420.68583333333328</c:v>
                </c:pt>
                <c:pt idx="5130">
                  <c:v>420.76749999999998</c:v>
                </c:pt>
                <c:pt idx="5131">
                  <c:v>420.84999999999997</c:v>
                </c:pt>
                <c:pt idx="5132">
                  <c:v>420.93166666666667</c:v>
                </c:pt>
                <c:pt idx="5133">
                  <c:v>421.01416666666665</c:v>
                </c:pt>
                <c:pt idx="5134">
                  <c:v>421.0958333333333</c:v>
                </c:pt>
                <c:pt idx="5135">
                  <c:v>421.17750000000001</c:v>
                </c:pt>
                <c:pt idx="5136">
                  <c:v>421.26</c:v>
                </c:pt>
                <c:pt idx="5137">
                  <c:v>421.3416666666667</c:v>
                </c:pt>
                <c:pt idx="5138">
                  <c:v>421.42416666666668</c:v>
                </c:pt>
                <c:pt idx="5139">
                  <c:v>421.50583333333333</c:v>
                </c:pt>
                <c:pt idx="5140">
                  <c:v>421.58833333333337</c:v>
                </c:pt>
                <c:pt idx="5141">
                  <c:v>421.67</c:v>
                </c:pt>
                <c:pt idx="5142">
                  <c:v>421.75166666666672</c:v>
                </c:pt>
                <c:pt idx="5143">
                  <c:v>421.8341666666667</c:v>
                </c:pt>
                <c:pt idx="5144">
                  <c:v>421.9158333333333</c:v>
                </c:pt>
                <c:pt idx="5145">
                  <c:v>421.99833333333328</c:v>
                </c:pt>
                <c:pt idx="5146">
                  <c:v>422.08</c:v>
                </c:pt>
                <c:pt idx="5147">
                  <c:v>422.16166666666663</c:v>
                </c:pt>
                <c:pt idx="5148">
                  <c:v>422.24416666666667</c:v>
                </c:pt>
                <c:pt idx="5149">
                  <c:v>422.32583333333332</c:v>
                </c:pt>
                <c:pt idx="5150">
                  <c:v>422.4083333333333</c:v>
                </c:pt>
                <c:pt idx="5151">
                  <c:v>422.49</c:v>
                </c:pt>
                <c:pt idx="5152">
                  <c:v>422.57249999999999</c:v>
                </c:pt>
                <c:pt idx="5153">
                  <c:v>422.6541666666667</c:v>
                </c:pt>
                <c:pt idx="5154">
                  <c:v>422.73583333333335</c:v>
                </c:pt>
                <c:pt idx="5155">
                  <c:v>422.81833333333333</c:v>
                </c:pt>
                <c:pt idx="5156">
                  <c:v>422.90000000000003</c:v>
                </c:pt>
                <c:pt idx="5157">
                  <c:v>422.98250000000002</c:v>
                </c:pt>
                <c:pt idx="5158">
                  <c:v>423.06416666666672</c:v>
                </c:pt>
                <c:pt idx="5159">
                  <c:v>423.1466666666667</c:v>
                </c:pt>
                <c:pt idx="5160">
                  <c:v>423.2283333333333</c:v>
                </c:pt>
                <c:pt idx="5161">
                  <c:v>423.31</c:v>
                </c:pt>
                <c:pt idx="5162">
                  <c:v>423.39249999999998</c:v>
                </c:pt>
                <c:pt idx="5163">
                  <c:v>423.47416666666663</c:v>
                </c:pt>
                <c:pt idx="5164">
                  <c:v>423.55666666666667</c:v>
                </c:pt>
                <c:pt idx="5165">
                  <c:v>423.63833333333332</c:v>
                </c:pt>
                <c:pt idx="5166">
                  <c:v>423.7208333333333</c:v>
                </c:pt>
                <c:pt idx="5167">
                  <c:v>423.80250000000001</c:v>
                </c:pt>
                <c:pt idx="5168">
                  <c:v>423.88416666666666</c:v>
                </c:pt>
                <c:pt idx="5169">
                  <c:v>423.9666666666667</c:v>
                </c:pt>
                <c:pt idx="5170">
                  <c:v>424.04833333333335</c:v>
                </c:pt>
                <c:pt idx="5171">
                  <c:v>424.13083333333333</c:v>
                </c:pt>
                <c:pt idx="5172">
                  <c:v>424.21250000000003</c:v>
                </c:pt>
                <c:pt idx="5173">
                  <c:v>424.29500000000002</c:v>
                </c:pt>
                <c:pt idx="5174">
                  <c:v>424.37666666666672</c:v>
                </c:pt>
                <c:pt idx="5175">
                  <c:v>424.45833333333331</c:v>
                </c:pt>
                <c:pt idx="5176">
                  <c:v>424.5408333333333</c:v>
                </c:pt>
                <c:pt idx="5177">
                  <c:v>424.6225</c:v>
                </c:pt>
                <c:pt idx="5178">
                  <c:v>424.70499999999998</c:v>
                </c:pt>
                <c:pt idx="5179">
                  <c:v>424.78666666666663</c:v>
                </c:pt>
                <c:pt idx="5180">
                  <c:v>424.86916666666667</c:v>
                </c:pt>
                <c:pt idx="5181">
                  <c:v>424.95083333333332</c:v>
                </c:pt>
                <c:pt idx="5182">
                  <c:v>425.03250000000003</c:v>
                </c:pt>
                <c:pt idx="5183">
                  <c:v>425.11500000000001</c:v>
                </c:pt>
                <c:pt idx="5184">
                  <c:v>425.19666666666666</c:v>
                </c:pt>
                <c:pt idx="5185">
                  <c:v>425.2791666666667</c:v>
                </c:pt>
                <c:pt idx="5186">
                  <c:v>425.36083333333335</c:v>
                </c:pt>
                <c:pt idx="5187">
                  <c:v>425.44250000000005</c:v>
                </c:pt>
                <c:pt idx="5188">
                  <c:v>425.52500000000003</c:v>
                </c:pt>
                <c:pt idx="5189">
                  <c:v>425.60666666666663</c:v>
                </c:pt>
                <c:pt idx="5190">
                  <c:v>425.68916666666672</c:v>
                </c:pt>
                <c:pt idx="5191">
                  <c:v>425.77083333333331</c:v>
                </c:pt>
                <c:pt idx="5192">
                  <c:v>425.8533333333333</c:v>
                </c:pt>
                <c:pt idx="5193">
                  <c:v>425.935</c:v>
                </c:pt>
                <c:pt idx="5194">
                  <c:v>426.01666666666665</c:v>
                </c:pt>
                <c:pt idx="5195">
                  <c:v>426.09916666666663</c:v>
                </c:pt>
                <c:pt idx="5196">
                  <c:v>426.18083333333334</c:v>
                </c:pt>
                <c:pt idx="5197">
                  <c:v>426.26333333333332</c:v>
                </c:pt>
                <c:pt idx="5198">
                  <c:v>426.34500000000003</c:v>
                </c:pt>
                <c:pt idx="5199">
                  <c:v>426.42750000000001</c:v>
                </c:pt>
                <c:pt idx="5200">
                  <c:v>426.50916666666666</c:v>
                </c:pt>
                <c:pt idx="5201">
                  <c:v>426.59083333333336</c:v>
                </c:pt>
                <c:pt idx="5202">
                  <c:v>426.67333333333335</c:v>
                </c:pt>
                <c:pt idx="5203">
                  <c:v>426.75500000000005</c:v>
                </c:pt>
                <c:pt idx="5204">
                  <c:v>426.83750000000003</c:v>
                </c:pt>
                <c:pt idx="5205">
                  <c:v>426.91916666666663</c:v>
                </c:pt>
                <c:pt idx="5206">
                  <c:v>427.00166666666672</c:v>
                </c:pt>
                <c:pt idx="5207">
                  <c:v>427.08333333333331</c:v>
                </c:pt>
                <c:pt idx="5208">
                  <c:v>427.16499999999996</c:v>
                </c:pt>
                <c:pt idx="5209">
                  <c:v>427.2475</c:v>
                </c:pt>
                <c:pt idx="5210">
                  <c:v>427.32916666666665</c:v>
                </c:pt>
                <c:pt idx="5211">
                  <c:v>427.41166666666663</c:v>
                </c:pt>
                <c:pt idx="5212">
                  <c:v>427.49333333333334</c:v>
                </c:pt>
                <c:pt idx="5213">
                  <c:v>427.57583333333332</c:v>
                </c:pt>
                <c:pt idx="5214">
                  <c:v>427.65750000000003</c:v>
                </c:pt>
                <c:pt idx="5215">
                  <c:v>427.73916666666668</c:v>
                </c:pt>
                <c:pt idx="5216">
                  <c:v>427.82166666666666</c:v>
                </c:pt>
                <c:pt idx="5217">
                  <c:v>427.90333333333336</c:v>
                </c:pt>
                <c:pt idx="5218">
                  <c:v>427.98583333333335</c:v>
                </c:pt>
                <c:pt idx="5219">
                  <c:v>428.06750000000005</c:v>
                </c:pt>
                <c:pt idx="5220">
                  <c:v>428.15000000000003</c:v>
                </c:pt>
                <c:pt idx="5221">
                  <c:v>428.23166666666663</c:v>
                </c:pt>
                <c:pt idx="5222">
                  <c:v>428.31333333333333</c:v>
                </c:pt>
                <c:pt idx="5223">
                  <c:v>428.39583333333331</c:v>
                </c:pt>
                <c:pt idx="5224">
                  <c:v>428.47749999999996</c:v>
                </c:pt>
                <c:pt idx="5225">
                  <c:v>428.56</c:v>
                </c:pt>
                <c:pt idx="5226">
                  <c:v>428.64166666666665</c:v>
                </c:pt>
                <c:pt idx="5227">
                  <c:v>428.72416666666663</c:v>
                </c:pt>
                <c:pt idx="5228">
                  <c:v>428.80583333333334</c:v>
                </c:pt>
                <c:pt idx="5229">
                  <c:v>428.88749999999999</c:v>
                </c:pt>
                <c:pt idx="5230">
                  <c:v>428.97</c:v>
                </c:pt>
                <c:pt idx="5231">
                  <c:v>429.05166666666668</c:v>
                </c:pt>
                <c:pt idx="5232">
                  <c:v>429.13416666666666</c:v>
                </c:pt>
                <c:pt idx="5233">
                  <c:v>429.21583333333336</c:v>
                </c:pt>
                <c:pt idx="5234">
                  <c:v>429.29749999999996</c:v>
                </c:pt>
                <c:pt idx="5235">
                  <c:v>429.38000000000005</c:v>
                </c:pt>
                <c:pt idx="5236">
                  <c:v>429.46166666666664</c:v>
                </c:pt>
                <c:pt idx="5237">
                  <c:v>429.54416666666663</c:v>
                </c:pt>
                <c:pt idx="5238">
                  <c:v>429.62583333333333</c:v>
                </c:pt>
                <c:pt idx="5239">
                  <c:v>429.70833333333331</c:v>
                </c:pt>
                <c:pt idx="5240">
                  <c:v>429.78999999999996</c:v>
                </c:pt>
                <c:pt idx="5241">
                  <c:v>429.87166666666667</c:v>
                </c:pt>
                <c:pt idx="5242">
                  <c:v>429.95416666666665</c:v>
                </c:pt>
                <c:pt idx="5243">
                  <c:v>430.03583333333336</c:v>
                </c:pt>
                <c:pt idx="5244">
                  <c:v>430.11833333333334</c:v>
                </c:pt>
                <c:pt idx="5245">
                  <c:v>430.2</c:v>
                </c:pt>
                <c:pt idx="5246">
                  <c:v>430.28250000000003</c:v>
                </c:pt>
                <c:pt idx="5247">
                  <c:v>430.36416666666668</c:v>
                </c:pt>
                <c:pt idx="5248">
                  <c:v>430.44583333333338</c:v>
                </c:pt>
                <c:pt idx="5249">
                  <c:v>430.52833333333336</c:v>
                </c:pt>
                <c:pt idx="5250">
                  <c:v>430.60999999999996</c:v>
                </c:pt>
                <c:pt idx="5251">
                  <c:v>430.69250000000005</c:v>
                </c:pt>
                <c:pt idx="5252">
                  <c:v>430.77416666666664</c:v>
                </c:pt>
                <c:pt idx="5253">
                  <c:v>430.85666666666663</c:v>
                </c:pt>
                <c:pt idx="5254">
                  <c:v>430.93833333333333</c:v>
                </c:pt>
                <c:pt idx="5255">
                  <c:v>431.02</c:v>
                </c:pt>
                <c:pt idx="5256">
                  <c:v>431.10249999999996</c:v>
                </c:pt>
                <c:pt idx="5257">
                  <c:v>431.18416666666667</c:v>
                </c:pt>
                <c:pt idx="5258">
                  <c:v>431.26666666666665</c:v>
                </c:pt>
                <c:pt idx="5259">
                  <c:v>431.34833333333336</c:v>
                </c:pt>
                <c:pt idx="5260">
                  <c:v>431.43083333333334</c:v>
                </c:pt>
                <c:pt idx="5261">
                  <c:v>431.51249999999999</c:v>
                </c:pt>
                <c:pt idx="5262">
                  <c:v>431.59416666666669</c:v>
                </c:pt>
                <c:pt idx="5263">
                  <c:v>431.67666666666668</c:v>
                </c:pt>
                <c:pt idx="5264">
                  <c:v>431.75833333333338</c:v>
                </c:pt>
                <c:pt idx="5265">
                  <c:v>431.84083333333336</c:v>
                </c:pt>
                <c:pt idx="5266">
                  <c:v>431.92249999999996</c:v>
                </c:pt>
                <c:pt idx="5267">
                  <c:v>432.00500000000005</c:v>
                </c:pt>
                <c:pt idx="5268">
                  <c:v>432.08666666666664</c:v>
                </c:pt>
                <c:pt idx="5269">
                  <c:v>432.16833333333335</c:v>
                </c:pt>
                <c:pt idx="5270">
                  <c:v>432.25083333333333</c:v>
                </c:pt>
                <c:pt idx="5271">
                  <c:v>432.33249999999998</c:v>
                </c:pt>
                <c:pt idx="5272">
                  <c:v>432.41499999999996</c:v>
                </c:pt>
                <c:pt idx="5273">
                  <c:v>432.49666666666667</c:v>
                </c:pt>
                <c:pt idx="5274">
                  <c:v>432.57833333333332</c:v>
                </c:pt>
                <c:pt idx="5275">
                  <c:v>432.66083333333336</c:v>
                </c:pt>
                <c:pt idx="5276">
                  <c:v>432.74250000000001</c:v>
                </c:pt>
                <c:pt idx="5277">
                  <c:v>432.82499999999999</c:v>
                </c:pt>
                <c:pt idx="5278">
                  <c:v>432.90666666666669</c:v>
                </c:pt>
                <c:pt idx="5279">
                  <c:v>432.98916666666668</c:v>
                </c:pt>
                <c:pt idx="5280">
                  <c:v>433.07083333333338</c:v>
                </c:pt>
                <c:pt idx="5281">
                  <c:v>433.15249999999997</c:v>
                </c:pt>
                <c:pt idx="5282">
                  <c:v>433.23499999999996</c:v>
                </c:pt>
                <c:pt idx="5283">
                  <c:v>433.31666666666666</c:v>
                </c:pt>
                <c:pt idx="5284">
                  <c:v>433.39916666666664</c:v>
                </c:pt>
                <c:pt idx="5285">
                  <c:v>433.48083333333335</c:v>
                </c:pt>
                <c:pt idx="5286">
                  <c:v>433.56333333333333</c:v>
                </c:pt>
                <c:pt idx="5287">
                  <c:v>433.64499999999998</c:v>
                </c:pt>
                <c:pt idx="5288">
                  <c:v>433.72666666666669</c:v>
                </c:pt>
                <c:pt idx="5289">
                  <c:v>433.80916666666667</c:v>
                </c:pt>
                <c:pt idx="5290">
                  <c:v>433.89083333333332</c:v>
                </c:pt>
                <c:pt idx="5291">
                  <c:v>433.97333333333336</c:v>
                </c:pt>
                <c:pt idx="5292">
                  <c:v>434.05500000000001</c:v>
                </c:pt>
                <c:pt idx="5293">
                  <c:v>434.13749999999999</c:v>
                </c:pt>
                <c:pt idx="5294">
                  <c:v>434.21916666666669</c:v>
                </c:pt>
                <c:pt idx="5295">
                  <c:v>434.30083333333329</c:v>
                </c:pt>
                <c:pt idx="5296">
                  <c:v>434.38333333333338</c:v>
                </c:pt>
                <c:pt idx="5297">
                  <c:v>434.46499999999997</c:v>
                </c:pt>
                <c:pt idx="5298">
                  <c:v>434.54749999999996</c:v>
                </c:pt>
                <c:pt idx="5299">
                  <c:v>434.62916666666666</c:v>
                </c:pt>
                <c:pt idx="5300">
                  <c:v>434.71166666666664</c:v>
                </c:pt>
                <c:pt idx="5301">
                  <c:v>434.79333333333335</c:v>
                </c:pt>
                <c:pt idx="5302">
                  <c:v>434.875</c:v>
                </c:pt>
                <c:pt idx="5303">
                  <c:v>434.95749999999998</c:v>
                </c:pt>
                <c:pt idx="5304">
                  <c:v>435.03916666666669</c:v>
                </c:pt>
                <c:pt idx="5305">
                  <c:v>435.12166666666667</c:v>
                </c:pt>
                <c:pt idx="5306">
                  <c:v>435.20333333333332</c:v>
                </c:pt>
                <c:pt idx="5307">
                  <c:v>435.28583333333336</c:v>
                </c:pt>
                <c:pt idx="5308">
                  <c:v>435.36750000000001</c:v>
                </c:pt>
                <c:pt idx="5309">
                  <c:v>435.44916666666671</c:v>
                </c:pt>
                <c:pt idx="5310">
                  <c:v>435.53166666666669</c:v>
                </c:pt>
                <c:pt idx="5311">
                  <c:v>435.61333333333329</c:v>
                </c:pt>
                <c:pt idx="5312">
                  <c:v>435.69583333333338</c:v>
                </c:pt>
                <c:pt idx="5313">
                  <c:v>435.77749999999997</c:v>
                </c:pt>
                <c:pt idx="5314">
                  <c:v>435.85999999999996</c:v>
                </c:pt>
                <c:pt idx="5315">
                  <c:v>435.94166666666666</c:v>
                </c:pt>
                <c:pt idx="5316">
                  <c:v>436.02333333333331</c:v>
                </c:pt>
                <c:pt idx="5317">
                  <c:v>436.10583333333335</c:v>
                </c:pt>
                <c:pt idx="5318">
                  <c:v>436.1875</c:v>
                </c:pt>
                <c:pt idx="5319">
                  <c:v>436.27</c:v>
                </c:pt>
                <c:pt idx="5320">
                  <c:v>436.35166666666669</c:v>
                </c:pt>
                <c:pt idx="5321">
                  <c:v>436.43333333333334</c:v>
                </c:pt>
                <c:pt idx="5322">
                  <c:v>436.51583333333332</c:v>
                </c:pt>
                <c:pt idx="5323">
                  <c:v>436.59750000000003</c:v>
                </c:pt>
                <c:pt idx="5324">
                  <c:v>436.68</c:v>
                </c:pt>
                <c:pt idx="5325">
                  <c:v>436.76166666666671</c:v>
                </c:pt>
                <c:pt idx="5326">
                  <c:v>436.84416666666669</c:v>
                </c:pt>
                <c:pt idx="5327">
                  <c:v>436.92583333333329</c:v>
                </c:pt>
                <c:pt idx="5328">
                  <c:v>437.00749999999999</c:v>
                </c:pt>
                <c:pt idx="5329">
                  <c:v>437.09</c:v>
                </c:pt>
                <c:pt idx="5330">
                  <c:v>437.17166666666668</c:v>
                </c:pt>
                <c:pt idx="5331">
                  <c:v>437.25416666666666</c:v>
                </c:pt>
                <c:pt idx="5332">
                  <c:v>437.33583333333331</c:v>
                </c:pt>
                <c:pt idx="5333">
                  <c:v>437.41833333333335</c:v>
                </c:pt>
                <c:pt idx="5334">
                  <c:v>437.5</c:v>
                </c:pt>
                <c:pt idx="5335">
                  <c:v>437.58166666666665</c:v>
                </c:pt>
                <c:pt idx="5336">
                  <c:v>437.66416666666669</c:v>
                </c:pt>
                <c:pt idx="5337">
                  <c:v>437.74583333333334</c:v>
                </c:pt>
                <c:pt idx="5338">
                  <c:v>437.82833333333332</c:v>
                </c:pt>
                <c:pt idx="5339">
                  <c:v>437.91</c:v>
                </c:pt>
                <c:pt idx="5340">
                  <c:v>437.99250000000001</c:v>
                </c:pt>
                <c:pt idx="5341">
                  <c:v>438.07416666666671</c:v>
                </c:pt>
                <c:pt idx="5342">
                  <c:v>438.15583333333331</c:v>
                </c:pt>
                <c:pt idx="5343">
                  <c:v>438.23833333333329</c:v>
                </c:pt>
                <c:pt idx="5344">
                  <c:v>438.32</c:v>
                </c:pt>
                <c:pt idx="5345">
                  <c:v>438.40249999999997</c:v>
                </c:pt>
                <c:pt idx="5346">
                  <c:v>438.48416666666668</c:v>
                </c:pt>
                <c:pt idx="5347">
                  <c:v>438.56666666666666</c:v>
                </c:pt>
                <c:pt idx="5348">
                  <c:v>438.64833333333331</c:v>
                </c:pt>
                <c:pt idx="5349">
                  <c:v>438.73</c:v>
                </c:pt>
                <c:pt idx="5350">
                  <c:v>438.8125</c:v>
                </c:pt>
                <c:pt idx="5351">
                  <c:v>438.89416666666665</c:v>
                </c:pt>
                <c:pt idx="5352">
                  <c:v>438.97666666666669</c:v>
                </c:pt>
                <c:pt idx="5353">
                  <c:v>439.05833333333334</c:v>
                </c:pt>
                <c:pt idx="5354">
                  <c:v>439.14083333333332</c:v>
                </c:pt>
                <c:pt idx="5355">
                  <c:v>439.22250000000003</c:v>
                </c:pt>
                <c:pt idx="5356">
                  <c:v>439.30416666666662</c:v>
                </c:pt>
                <c:pt idx="5357">
                  <c:v>439.38666666666671</c:v>
                </c:pt>
                <c:pt idx="5358">
                  <c:v>439.46833333333331</c:v>
                </c:pt>
                <c:pt idx="5359">
                  <c:v>439.55083333333329</c:v>
                </c:pt>
                <c:pt idx="5360">
                  <c:v>439.63249999999999</c:v>
                </c:pt>
                <c:pt idx="5361">
                  <c:v>439.71416666666664</c:v>
                </c:pt>
                <c:pt idx="5362">
                  <c:v>439.79666666666668</c:v>
                </c:pt>
                <c:pt idx="5363">
                  <c:v>439.87833333333333</c:v>
                </c:pt>
                <c:pt idx="5364">
                  <c:v>439.96083333333331</c:v>
                </c:pt>
                <c:pt idx="5365">
                  <c:v>440.04250000000002</c:v>
                </c:pt>
                <c:pt idx="5366">
                  <c:v>440.125</c:v>
                </c:pt>
                <c:pt idx="5367">
                  <c:v>440.20666666666665</c:v>
                </c:pt>
                <c:pt idx="5368">
                  <c:v>440.28833333333336</c:v>
                </c:pt>
                <c:pt idx="5369">
                  <c:v>440.37083333333334</c:v>
                </c:pt>
                <c:pt idx="5370">
                  <c:v>440.45250000000004</c:v>
                </c:pt>
                <c:pt idx="5371">
                  <c:v>440.53500000000003</c:v>
                </c:pt>
                <c:pt idx="5372">
                  <c:v>440.61666666666662</c:v>
                </c:pt>
                <c:pt idx="5373">
                  <c:v>440.69916666666671</c:v>
                </c:pt>
                <c:pt idx="5374">
                  <c:v>440.78083333333331</c:v>
                </c:pt>
                <c:pt idx="5375">
                  <c:v>440.86250000000001</c:v>
                </c:pt>
                <c:pt idx="5376">
                  <c:v>440.94499999999999</c:v>
                </c:pt>
                <c:pt idx="5377">
                  <c:v>441.02666666666664</c:v>
                </c:pt>
                <c:pt idx="5378">
                  <c:v>441.10916666666668</c:v>
                </c:pt>
                <c:pt idx="5379">
                  <c:v>441.19083333333333</c:v>
                </c:pt>
                <c:pt idx="5380">
                  <c:v>441.27333333333331</c:v>
                </c:pt>
                <c:pt idx="5381">
                  <c:v>441.35500000000002</c:v>
                </c:pt>
                <c:pt idx="5382">
                  <c:v>441.43666666666667</c:v>
                </c:pt>
                <c:pt idx="5383">
                  <c:v>441.51916666666665</c:v>
                </c:pt>
                <c:pt idx="5384">
                  <c:v>441.60083333333336</c:v>
                </c:pt>
                <c:pt idx="5385">
                  <c:v>441.68333333333334</c:v>
                </c:pt>
                <c:pt idx="5386">
                  <c:v>441.76500000000004</c:v>
                </c:pt>
                <c:pt idx="5387">
                  <c:v>441.84750000000003</c:v>
                </c:pt>
                <c:pt idx="5388">
                  <c:v>441.92916666666662</c:v>
                </c:pt>
                <c:pt idx="5389">
                  <c:v>442.01083333333332</c:v>
                </c:pt>
                <c:pt idx="5390">
                  <c:v>442.09333333333331</c:v>
                </c:pt>
                <c:pt idx="5391">
                  <c:v>442.17500000000001</c:v>
                </c:pt>
                <c:pt idx="5392">
                  <c:v>442.25749999999999</c:v>
                </c:pt>
                <c:pt idx="5393">
                  <c:v>442.33916666666664</c:v>
                </c:pt>
                <c:pt idx="5394">
                  <c:v>442.42166666666668</c:v>
                </c:pt>
                <c:pt idx="5395">
                  <c:v>442.50333333333333</c:v>
                </c:pt>
                <c:pt idx="5396">
                  <c:v>442.58500000000004</c:v>
                </c:pt>
                <c:pt idx="5397">
                  <c:v>442.66750000000002</c:v>
                </c:pt>
                <c:pt idx="5398">
                  <c:v>442.74916666666667</c:v>
                </c:pt>
                <c:pt idx="5399">
                  <c:v>442.83166666666665</c:v>
                </c:pt>
                <c:pt idx="5400">
                  <c:v>442.91333333333336</c:v>
                </c:pt>
                <c:pt idx="5401">
                  <c:v>442.99499999999995</c:v>
                </c:pt>
                <c:pt idx="5402">
                  <c:v>443.07750000000004</c:v>
                </c:pt>
                <c:pt idx="5403">
                  <c:v>443.15916666666664</c:v>
                </c:pt>
                <c:pt idx="5404">
                  <c:v>443.24166666666662</c:v>
                </c:pt>
                <c:pt idx="5405">
                  <c:v>443.32333333333332</c:v>
                </c:pt>
                <c:pt idx="5406">
                  <c:v>443.40583333333331</c:v>
                </c:pt>
                <c:pt idx="5407">
                  <c:v>443.48750000000001</c:v>
                </c:pt>
                <c:pt idx="5408">
                  <c:v>443.56916666666666</c:v>
                </c:pt>
                <c:pt idx="5409">
                  <c:v>443.65166666666664</c:v>
                </c:pt>
                <c:pt idx="5410">
                  <c:v>443.73333333333335</c:v>
                </c:pt>
                <c:pt idx="5411">
                  <c:v>443.81583333333333</c:v>
                </c:pt>
                <c:pt idx="5412">
                  <c:v>443.89750000000004</c:v>
                </c:pt>
                <c:pt idx="5413">
                  <c:v>443.98</c:v>
                </c:pt>
                <c:pt idx="5414">
                  <c:v>444.06166666666667</c:v>
                </c:pt>
                <c:pt idx="5415">
                  <c:v>444.14333333333337</c:v>
                </c:pt>
                <c:pt idx="5416">
                  <c:v>444.22583333333336</c:v>
                </c:pt>
                <c:pt idx="5417">
                  <c:v>444.30749999999995</c:v>
                </c:pt>
                <c:pt idx="5418">
                  <c:v>444.39000000000004</c:v>
                </c:pt>
                <c:pt idx="5419">
                  <c:v>444.47166666666664</c:v>
                </c:pt>
                <c:pt idx="5420">
                  <c:v>444.55416666666662</c:v>
                </c:pt>
                <c:pt idx="5421">
                  <c:v>444.63583333333332</c:v>
                </c:pt>
                <c:pt idx="5422">
                  <c:v>444.71749999999997</c:v>
                </c:pt>
                <c:pt idx="5423">
                  <c:v>444.8</c:v>
                </c:pt>
                <c:pt idx="5424">
                  <c:v>444.88166666666666</c:v>
                </c:pt>
                <c:pt idx="5425">
                  <c:v>444.96416666666664</c:v>
                </c:pt>
                <c:pt idx="5426">
                  <c:v>445.04583333333335</c:v>
                </c:pt>
                <c:pt idx="5427">
                  <c:v>445.12833333333333</c:v>
                </c:pt>
                <c:pt idx="5428">
                  <c:v>445.21000000000004</c:v>
                </c:pt>
                <c:pt idx="5429">
                  <c:v>445.29166666666669</c:v>
                </c:pt>
                <c:pt idx="5430">
                  <c:v>445.37416666666667</c:v>
                </c:pt>
                <c:pt idx="5431">
                  <c:v>445.45583333333337</c:v>
                </c:pt>
                <c:pt idx="5432">
                  <c:v>445.53833333333336</c:v>
                </c:pt>
                <c:pt idx="5433">
                  <c:v>445.61999999999995</c:v>
                </c:pt>
                <c:pt idx="5434">
                  <c:v>445.70250000000004</c:v>
                </c:pt>
                <c:pt idx="5435">
                  <c:v>445.78416666666664</c:v>
                </c:pt>
                <c:pt idx="5436">
                  <c:v>445.86583333333334</c:v>
                </c:pt>
                <c:pt idx="5437">
                  <c:v>445.94833333333332</c:v>
                </c:pt>
                <c:pt idx="5438">
                  <c:v>446.03</c:v>
                </c:pt>
                <c:pt idx="5439">
                  <c:v>446.11250000000001</c:v>
                </c:pt>
                <c:pt idx="5440">
                  <c:v>446.19416666666666</c:v>
                </c:pt>
                <c:pt idx="5441">
                  <c:v>446.27666666666664</c:v>
                </c:pt>
                <c:pt idx="5442">
                  <c:v>446.35833333333335</c:v>
                </c:pt>
                <c:pt idx="5443">
                  <c:v>446.44</c:v>
                </c:pt>
                <c:pt idx="5444">
                  <c:v>446.52250000000004</c:v>
                </c:pt>
                <c:pt idx="5445">
                  <c:v>446.60416666666669</c:v>
                </c:pt>
                <c:pt idx="5446">
                  <c:v>446.68666666666667</c:v>
                </c:pt>
                <c:pt idx="5447">
                  <c:v>446.76833333333337</c:v>
                </c:pt>
                <c:pt idx="5448">
                  <c:v>446.84999999999997</c:v>
                </c:pt>
                <c:pt idx="5449">
                  <c:v>446.93249999999995</c:v>
                </c:pt>
                <c:pt idx="5450">
                  <c:v>447.01416666666665</c:v>
                </c:pt>
                <c:pt idx="5451">
                  <c:v>447.09666666666664</c:v>
                </c:pt>
                <c:pt idx="5452">
                  <c:v>447.17833333333334</c:v>
                </c:pt>
                <c:pt idx="5453">
                  <c:v>447.26083333333332</c:v>
                </c:pt>
                <c:pt idx="5454">
                  <c:v>447.34249999999997</c:v>
                </c:pt>
                <c:pt idx="5455">
                  <c:v>447.42416666666668</c:v>
                </c:pt>
                <c:pt idx="5456">
                  <c:v>447.50666666666666</c:v>
                </c:pt>
                <c:pt idx="5457">
                  <c:v>447.58833333333337</c:v>
                </c:pt>
                <c:pt idx="5458">
                  <c:v>447.67083333333335</c:v>
                </c:pt>
                <c:pt idx="5459">
                  <c:v>447.7525</c:v>
                </c:pt>
                <c:pt idx="5460">
                  <c:v>447.83500000000004</c:v>
                </c:pt>
                <c:pt idx="5461">
                  <c:v>447.91666666666669</c:v>
                </c:pt>
                <c:pt idx="5462">
                  <c:v>447.99833333333328</c:v>
                </c:pt>
                <c:pt idx="5463">
                  <c:v>448.08083333333337</c:v>
                </c:pt>
                <c:pt idx="5464">
                  <c:v>448.16249999999997</c:v>
                </c:pt>
                <c:pt idx="5465">
                  <c:v>448.24499999999995</c:v>
                </c:pt>
                <c:pt idx="5466">
                  <c:v>448.32666666666665</c:v>
                </c:pt>
                <c:pt idx="5467">
                  <c:v>448.40916666666664</c:v>
                </c:pt>
                <c:pt idx="5468">
                  <c:v>448.49083333333334</c:v>
                </c:pt>
                <c:pt idx="5469">
                  <c:v>448.57249999999999</c:v>
                </c:pt>
                <c:pt idx="5470">
                  <c:v>448.65499999999997</c:v>
                </c:pt>
                <c:pt idx="5471">
                  <c:v>448.73666666666668</c:v>
                </c:pt>
                <c:pt idx="5472">
                  <c:v>448.81916666666666</c:v>
                </c:pt>
                <c:pt idx="5473">
                  <c:v>448.90083333333337</c:v>
                </c:pt>
                <c:pt idx="5474">
                  <c:v>448.98333333333335</c:v>
                </c:pt>
                <c:pt idx="5475">
                  <c:v>449.065</c:v>
                </c:pt>
                <c:pt idx="5476">
                  <c:v>449.1466666666667</c:v>
                </c:pt>
                <c:pt idx="5477">
                  <c:v>449.22916666666669</c:v>
                </c:pt>
                <c:pt idx="5478">
                  <c:v>449.31083333333328</c:v>
                </c:pt>
                <c:pt idx="5479">
                  <c:v>449.39333333333337</c:v>
                </c:pt>
                <c:pt idx="5480">
                  <c:v>449.47499999999997</c:v>
                </c:pt>
                <c:pt idx="5481">
                  <c:v>449.55749999999995</c:v>
                </c:pt>
                <c:pt idx="5482">
                  <c:v>449.63916666666665</c:v>
                </c:pt>
                <c:pt idx="5483">
                  <c:v>449.7208333333333</c:v>
                </c:pt>
                <c:pt idx="5484">
                  <c:v>449.80333333333334</c:v>
                </c:pt>
                <c:pt idx="5485">
                  <c:v>449.88499999999999</c:v>
                </c:pt>
                <c:pt idx="5486">
                  <c:v>449.96749999999997</c:v>
                </c:pt>
                <c:pt idx="5487">
                  <c:v>450.04916666666668</c:v>
                </c:pt>
                <c:pt idx="5488">
                  <c:v>450.13083333333333</c:v>
                </c:pt>
                <c:pt idx="5489">
                  <c:v>450.21333333333337</c:v>
                </c:pt>
                <c:pt idx="5490">
                  <c:v>450.29500000000002</c:v>
                </c:pt>
                <c:pt idx="5491">
                  <c:v>450.3775</c:v>
                </c:pt>
                <c:pt idx="5492">
                  <c:v>450.4591666666667</c:v>
                </c:pt>
                <c:pt idx="5493">
                  <c:v>450.54166666666669</c:v>
                </c:pt>
                <c:pt idx="5494">
                  <c:v>450.62333333333328</c:v>
                </c:pt>
                <c:pt idx="5495">
                  <c:v>450.70499999999998</c:v>
                </c:pt>
                <c:pt idx="5496">
                  <c:v>450.78749999999997</c:v>
                </c:pt>
                <c:pt idx="5497">
                  <c:v>450.86916666666667</c:v>
                </c:pt>
                <c:pt idx="5498">
                  <c:v>450.95166666666665</c:v>
                </c:pt>
                <c:pt idx="5499">
                  <c:v>451.0333333333333</c:v>
                </c:pt>
                <c:pt idx="5500">
                  <c:v>451.11583333333334</c:v>
                </c:pt>
                <c:pt idx="5501">
                  <c:v>451.19749999999999</c:v>
                </c:pt>
                <c:pt idx="5502">
                  <c:v>451.2791666666667</c:v>
                </c:pt>
                <c:pt idx="5503">
                  <c:v>451.36166666666668</c:v>
                </c:pt>
                <c:pt idx="5504">
                  <c:v>451.44333333333333</c:v>
                </c:pt>
                <c:pt idx="5505">
                  <c:v>451.52583333333337</c:v>
                </c:pt>
                <c:pt idx="5506">
                  <c:v>451.60750000000002</c:v>
                </c:pt>
                <c:pt idx="5507">
                  <c:v>451.69</c:v>
                </c:pt>
                <c:pt idx="5508">
                  <c:v>451.7716666666667</c:v>
                </c:pt>
                <c:pt idx="5509">
                  <c:v>451.8533333333333</c:v>
                </c:pt>
                <c:pt idx="5510">
                  <c:v>451.93583333333328</c:v>
                </c:pt>
                <c:pt idx="5511">
                  <c:v>452.01749999999998</c:v>
                </c:pt>
                <c:pt idx="5512">
                  <c:v>452.09999999999997</c:v>
                </c:pt>
                <c:pt idx="5513">
                  <c:v>452.18166666666667</c:v>
                </c:pt>
                <c:pt idx="5514">
                  <c:v>452.26416666666665</c:v>
                </c:pt>
                <c:pt idx="5515">
                  <c:v>452.3458333333333</c:v>
                </c:pt>
                <c:pt idx="5516">
                  <c:v>452.42750000000001</c:v>
                </c:pt>
                <c:pt idx="5517">
                  <c:v>452.51</c:v>
                </c:pt>
                <c:pt idx="5518">
                  <c:v>452.5916666666667</c:v>
                </c:pt>
                <c:pt idx="5519">
                  <c:v>452.67416666666668</c:v>
                </c:pt>
                <c:pt idx="5520">
                  <c:v>452.75583333333333</c:v>
                </c:pt>
                <c:pt idx="5521">
                  <c:v>452.83833333333337</c:v>
                </c:pt>
                <c:pt idx="5522">
                  <c:v>452.92</c:v>
                </c:pt>
                <c:pt idx="5523">
                  <c:v>453.00166666666672</c:v>
                </c:pt>
                <c:pt idx="5524">
                  <c:v>453.0841666666667</c:v>
                </c:pt>
                <c:pt idx="5525">
                  <c:v>453.1658333333333</c:v>
                </c:pt>
                <c:pt idx="5526">
                  <c:v>453.24833333333328</c:v>
                </c:pt>
                <c:pt idx="5527">
                  <c:v>453.33</c:v>
                </c:pt>
                <c:pt idx="5528">
                  <c:v>453.41166666666663</c:v>
                </c:pt>
                <c:pt idx="5529">
                  <c:v>453.49416666666667</c:v>
                </c:pt>
                <c:pt idx="5530">
                  <c:v>453.57583333333332</c:v>
                </c:pt>
                <c:pt idx="5531">
                  <c:v>453.6583333333333</c:v>
                </c:pt>
                <c:pt idx="5532">
                  <c:v>453.74</c:v>
                </c:pt>
                <c:pt idx="5533">
                  <c:v>453.82249999999999</c:v>
                </c:pt>
                <c:pt idx="5534">
                  <c:v>453.9041666666667</c:v>
                </c:pt>
                <c:pt idx="5535">
                  <c:v>453.98583333333335</c:v>
                </c:pt>
                <c:pt idx="5536">
                  <c:v>454.06833333333333</c:v>
                </c:pt>
                <c:pt idx="5537">
                  <c:v>454.15000000000003</c:v>
                </c:pt>
                <c:pt idx="5538">
                  <c:v>454.23250000000002</c:v>
                </c:pt>
                <c:pt idx="5539">
                  <c:v>454.31416666666672</c:v>
                </c:pt>
                <c:pt idx="5540">
                  <c:v>454.3966666666667</c:v>
                </c:pt>
                <c:pt idx="5541">
                  <c:v>454.4783333333333</c:v>
                </c:pt>
                <c:pt idx="5542">
                  <c:v>454.56</c:v>
                </c:pt>
                <c:pt idx="5543">
                  <c:v>454.64249999999998</c:v>
                </c:pt>
                <c:pt idx="5544">
                  <c:v>454.72416666666663</c:v>
                </c:pt>
                <c:pt idx="5545">
                  <c:v>454.80666666666667</c:v>
                </c:pt>
                <c:pt idx="5546">
                  <c:v>454.88833333333332</c:v>
                </c:pt>
                <c:pt idx="5547">
                  <c:v>454.9708333333333</c:v>
                </c:pt>
                <c:pt idx="5548">
                  <c:v>455.05250000000001</c:v>
                </c:pt>
                <c:pt idx="5549">
                  <c:v>455.13416666666666</c:v>
                </c:pt>
                <c:pt idx="5550">
                  <c:v>455.2166666666667</c:v>
                </c:pt>
                <c:pt idx="5551">
                  <c:v>455.29833333333335</c:v>
                </c:pt>
                <c:pt idx="5552">
                  <c:v>455.38083333333333</c:v>
                </c:pt>
                <c:pt idx="5553">
                  <c:v>455.46250000000003</c:v>
                </c:pt>
                <c:pt idx="5554">
                  <c:v>455.54500000000002</c:v>
                </c:pt>
                <c:pt idx="5555">
                  <c:v>455.62666666666672</c:v>
                </c:pt>
                <c:pt idx="5556">
                  <c:v>455.70833333333331</c:v>
                </c:pt>
                <c:pt idx="5557">
                  <c:v>455.7908333333333</c:v>
                </c:pt>
                <c:pt idx="5558">
                  <c:v>455.8725</c:v>
                </c:pt>
                <c:pt idx="5559">
                  <c:v>455.95499999999998</c:v>
                </c:pt>
                <c:pt idx="5560">
                  <c:v>456.03666666666663</c:v>
                </c:pt>
                <c:pt idx="5561">
                  <c:v>456.11916666666667</c:v>
                </c:pt>
                <c:pt idx="5562">
                  <c:v>456.20083333333332</c:v>
                </c:pt>
                <c:pt idx="5563">
                  <c:v>456.28250000000003</c:v>
                </c:pt>
                <c:pt idx="5564">
                  <c:v>456.36500000000001</c:v>
                </c:pt>
                <c:pt idx="5565">
                  <c:v>456.44666666666666</c:v>
                </c:pt>
                <c:pt idx="5566">
                  <c:v>456.5291666666667</c:v>
                </c:pt>
                <c:pt idx="5567">
                  <c:v>456.61083333333335</c:v>
                </c:pt>
                <c:pt idx="5568">
                  <c:v>456.69333333333333</c:v>
                </c:pt>
                <c:pt idx="5569">
                  <c:v>456.77500000000003</c:v>
                </c:pt>
                <c:pt idx="5570">
                  <c:v>456.85666666666663</c:v>
                </c:pt>
                <c:pt idx="5571">
                  <c:v>456.93916666666672</c:v>
                </c:pt>
                <c:pt idx="5572">
                  <c:v>457.02083333333331</c:v>
                </c:pt>
                <c:pt idx="5573">
                  <c:v>457.1033333333333</c:v>
                </c:pt>
                <c:pt idx="5574">
                  <c:v>457.185</c:v>
                </c:pt>
                <c:pt idx="5575">
                  <c:v>457.26666666666665</c:v>
                </c:pt>
                <c:pt idx="5576">
                  <c:v>457.34916666666663</c:v>
                </c:pt>
                <c:pt idx="5577">
                  <c:v>457.43083333333334</c:v>
                </c:pt>
                <c:pt idx="5578">
                  <c:v>457.51333333333332</c:v>
                </c:pt>
                <c:pt idx="5579">
                  <c:v>457.59500000000003</c:v>
                </c:pt>
                <c:pt idx="5580">
                  <c:v>457.67750000000001</c:v>
                </c:pt>
                <c:pt idx="5581">
                  <c:v>457.75916666666666</c:v>
                </c:pt>
                <c:pt idx="5582">
                  <c:v>457.84083333333336</c:v>
                </c:pt>
                <c:pt idx="5583">
                  <c:v>457.92333333333335</c:v>
                </c:pt>
                <c:pt idx="5584">
                  <c:v>458.00500000000005</c:v>
                </c:pt>
                <c:pt idx="5585">
                  <c:v>458.08750000000003</c:v>
                </c:pt>
                <c:pt idx="5586">
                  <c:v>458.16916666666663</c:v>
                </c:pt>
                <c:pt idx="5587">
                  <c:v>458.25166666666672</c:v>
                </c:pt>
                <c:pt idx="5588">
                  <c:v>458.33333333333331</c:v>
                </c:pt>
                <c:pt idx="5589">
                  <c:v>458.41499999999996</c:v>
                </c:pt>
                <c:pt idx="5590">
                  <c:v>458.4975</c:v>
                </c:pt>
                <c:pt idx="5591">
                  <c:v>458.57916666666665</c:v>
                </c:pt>
                <c:pt idx="5592">
                  <c:v>458.66166666666663</c:v>
                </c:pt>
                <c:pt idx="5593">
                  <c:v>458.74333333333334</c:v>
                </c:pt>
                <c:pt idx="5594">
                  <c:v>458.82583333333332</c:v>
                </c:pt>
                <c:pt idx="5595">
                  <c:v>458.90750000000003</c:v>
                </c:pt>
                <c:pt idx="5596">
                  <c:v>458.98916666666668</c:v>
                </c:pt>
                <c:pt idx="5597">
                  <c:v>459.07166666666666</c:v>
                </c:pt>
                <c:pt idx="5598">
                  <c:v>459.15333333333336</c:v>
                </c:pt>
                <c:pt idx="5599">
                  <c:v>459.23583333333335</c:v>
                </c:pt>
                <c:pt idx="5600">
                  <c:v>459.31750000000005</c:v>
                </c:pt>
                <c:pt idx="5601">
                  <c:v>459.40000000000003</c:v>
                </c:pt>
                <c:pt idx="5602">
                  <c:v>459.48166666666663</c:v>
                </c:pt>
                <c:pt idx="5603">
                  <c:v>459.56333333333333</c:v>
                </c:pt>
                <c:pt idx="5604">
                  <c:v>459.64583333333331</c:v>
                </c:pt>
                <c:pt idx="5605">
                  <c:v>459.72749999999996</c:v>
                </c:pt>
                <c:pt idx="5606">
                  <c:v>459.81</c:v>
                </c:pt>
                <c:pt idx="5607">
                  <c:v>459.89166666666665</c:v>
                </c:pt>
                <c:pt idx="5608">
                  <c:v>459.97416666666663</c:v>
                </c:pt>
                <c:pt idx="5609">
                  <c:v>460.05583333333334</c:v>
                </c:pt>
                <c:pt idx="5610">
                  <c:v>460.13749999999999</c:v>
                </c:pt>
                <c:pt idx="5611">
                  <c:v>460.22</c:v>
                </c:pt>
                <c:pt idx="5612">
                  <c:v>460.30166666666668</c:v>
                </c:pt>
                <c:pt idx="5613">
                  <c:v>460.38416666666666</c:v>
                </c:pt>
                <c:pt idx="5614">
                  <c:v>460.46583333333336</c:v>
                </c:pt>
                <c:pt idx="5615">
                  <c:v>460.54749999999996</c:v>
                </c:pt>
                <c:pt idx="5616">
                  <c:v>460.63000000000005</c:v>
                </c:pt>
                <c:pt idx="5617">
                  <c:v>460.71166666666664</c:v>
                </c:pt>
                <c:pt idx="5618">
                  <c:v>460.79416666666663</c:v>
                </c:pt>
                <c:pt idx="5619">
                  <c:v>460.87583333333333</c:v>
                </c:pt>
                <c:pt idx="5620">
                  <c:v>460.95833333333331</c:v>
                </c:pt>
                <c:pt idx="5621">
                  <c:v>461.03999999999996</c:v>
                </c:pt>
                <c:pt idx="5622">
                  <c:v>461.12166666666667</c:v>
                </c:pt>
                <c:pt idx="5623">
                  <c:v>461.20416666666665</c:v>
                </c:pt>
                <c:pt idx="5624">
                  <c:v>461.28583333333336</c:v>
                </c:pt>
                <c:pt idx="5625">
                  <c:v>461.36833333333334</c:v>
                </c:pt>
                <c:pt idx="5626">
                  <c:v>461.45</c:v>
                </c:pt>
                <c:pt idx="5627">
                  <c:v>461.53250000000003</c:v>
                </c:pt>
                <c:pt idx="5628">
                  <c:v>461.61416666666668</c:v>
                </c:pt>
                <c:pt idx="5629">
                  <c:v>461.69583333333338</c:v>
                </c:pt>
                <c:pt idx="5630">
                  <c:v>461.77833333333336</c:v>
                </c:pt>
                <c:pt idx="5631">
                  <c:v>461.85999999999996</c:v>
                </c:pt>
                <c:pt idx="5632">
                  <c:v>461.94250000000005</c:v>
                </c:pt>
                <c:pt idx="5633">
                  <c:v>462.02416666666664</c:v>
                </c:pt>
                <c:pt idx="5634">
                  <c:v>462.10666666666663</c:v>
                </c:pt>
                <c:pt idx="5635">
                  <c:v>462.18833333333333</c:v>
                </c:pt>
                <c:pt idx="5636">
                  <c:v>462.27</c:v>
                </c:pt>
                <c:pt idx="5637">
                  <c:v>462.35249999999996</c:v>
                </c:pt>
                <c:pt idx="5638">
                  <c:v>462.43416666666667</c:v>
                </c:pt>
                <c:pt idx="5639">
                  <c:v>462.51666666666665</c:v>
                </c:pt>
                <c:pt idx="5640">
                  <c:v>462.59833333333336</c:v>
                </c:pt>
                <c:pt idx="5641">
                  <c:v>462.68083333333334</c:v>
                </c:pt>
                <c:pt idx="5642">
                  <c:v>462.76249999999999</c:v>
                </c:pt>
                <c:pt idx="5643">
                  <c:v>462.84416666666669</c:v>
                </c:pt>
                <c:pt idx="5644">
                  <c:v>462.92666666666668</c:v>
                </c:pt>
                <c:pt idx="5645">
                  <c:v>463.00833333333338</c:v>
                </c:pt>
                <c:pt idx="5646">
                  <c:v>463.09083333333336</c:v>
                </c:pt>
                <c:pt idx="5647">
                  <c:v>463.17249999999996</c:v>
                </c:pt>
                <c:pt idx="5648">
                  <c:v>463.25500000000005</c:v>
                </c:pt>
                <c:pt idx="5649">
                  <c:v>463.33666666666664</c:v>
                </c:pt>
                <c:pt idx="5650">
                  <c:v>463.41833333333335</c:v>
                </c:pt>
                <c:pt idx="5651">
                  <c:v>463.50083333333333</c:v>
                </c:pt>
                <c:pt idx="5652">
                  <c:v>463.58249999999998</c:v>
                </c:pt>
                <c:pt idx="5653">
                  <c:v>463.66499999999996</c:v>
                </c:pt>
                <c:pt idx="5654">
                  <c:v>463.74666666666667</c:v>
                </c:pt>
                <c:pt idx="5655">
                  <c:v>463.82833333333332</c:v>
                </c:pt>
                <c:pt idx="5656">
                  <c:v>463.91083333333336</c:v>
                </c:pt>
                <c:pt idx="5657">
                  <c:v>463.99250000000001</c:v>
                </c:pt>
                <c:pt idx="5658">
                  <c:v>464.07499999999999</c:v>
                </c:pt>
                <c:pt idx="5659">
                  <c:v>464.15666666666669</c:v>
                </c:pt>
                <c:pt idx="5660">
                  <c:v>464.23916666666668</c:v>
                </c:pt>
                <c:pt idx="5661">
                  <c:v>464.32083333333338</c:v>
                </c:pt>
                <c:pt idx="5662">
                  <c:v>464.40249999999997</c:v>
                </c:pt>
                <c:pt idx="5663">
                  <c:v>464.48499999999996</c:v>
                </c:pt>
                <c:pt idx="5664">
                  <c:v>464.56666666666666</c:v>
                </c:pt>
                <c:pt idx="5665">
                  <c:v>464.64916666666664</c:v>
                </c:pt>
                <c:pt idx="5666">
                  <c:v>464.73083333333335</c:v>
                </c:pt>
                <c:pt idx="5667">
                  <c:v>464.81333333333333</c:v>
                </c:pt>
                <c:pt idx="5668">
                  <c:v>464.89499999999998</c:v>
                </c:pt>
                <c:pt idx="5669">
                  <c:v>464.97666666666669</c:v>
                </c:pt>
                <c:pt idx="5670">
                  <c:v>465.05916666666667</c:v>
                </c:pt>
                <c:pt idx="5671">
                  <c:v>465.14083333333332</c:v>
                </c:pt>
                <c:pt idx="5672">
                  <c:v>465.22333333333336</c:v>
                </c:pt>
                <c:pt idx="5673">
                  <c:v>465.30500000000001</c:v>
                </c:pt>
                <c:pt idx="5674">
                  <c:v>465.38749999999999</c:v>
                </c:pt>
                <c:pt idx="5675">
                  <c:v>465.46916666666669</c:v>
                </c:pt>
                <c:pt idx="5676">
                  <c:v>465.55083333333329</c:v>
                </c:pt>
                <c:pt idx="5677">
                  <c:v>465.63333333333338</c:v>
                </c:pt>
                <c:pt idx="5678">
                  <c:v>465.71499999999997</c:v>
                </c:pt>
                <c:pt idx="5679">
                  <c:v>465.79749999999996</c:v>
                </c:pt>
                <c:pt idx="5680">
                  <c:v>465.87916666666666</c:v>
                </c:pt>
                <c:pt idx="5681">
                  <c:v>465.96166666666664</c:v>
                </c:pt>
                <c:pt idx="5682">
                  <c:v>466.04333333333335</c:v>
                </c:pt>
                <c:pt idx="5683">
                  <c:v>466.125</c:v>
                </c:pt>
                <c:pt idx="5684">
                  <c:v>466.20749999999998</c:v>
                </c:pt>
                <c:pt idx="5685">
                  <c:v>466.28916666666669</c:v>
                </c:pt>
                <c:pt idx="5686">
                  <c:v>466.37166666666667</c:v>
                </c:pt>
                <c:pt idx="5687">
                  <c:v>466.45333333333332</c:v>
                </c:pt>
                <c:pt idx="5688">
                  <c:v>466.53583333333336</c:v>
                </c:pt>
                <c:pt idx="5689">
                  <c:v>466.61750000000001</c:v>
                </c:pt>
                <c:pt idx="5690">
                  <c:v>466.69916666666671</c:v>
                </c:pt>
                <c:pt idx="5691">
                  <c:v>466.78166666666669</c:v>
                </c:pt>
                <c:pt idx="5692">
                  <c:v>466.86333333333329</c:v>
                </c:pt>
                <c:pt idx="5693">
                  <c:v>466.94583333333338</c:v>
                </c:pt>
                <c:pt idx="5694">
                  <c:v>467.02749999999997</c:v>
                </c:pt>
                <c:pt idx="5695">
                  <c:v>467.10999999999996</c:v>
                </c:pt>
                <c:pt idx="5696">
                  <c:v>467.19166666666666</c:v>
                </c:pt>
                <c:pt idx="5697">
                  <c:v>467.27333333333331</c:v>
                </c:pt>
                <c:pt idx="5698">
                  <c:v>467.35583333333335</c:v>
                </c:pt>
                <c:pt idx="5699">
                  <c:v>467.4375</c:v>
                </c:pt>
                <c:pt idx="5700">
                  <c:v>467.52</c:v>
                </c:pt>
                <c:pt idx="5701">
                  <c:v>467.60166666666669</c:v>
                </c:pt>
                <c:pt idx="5702">
                  <c:v>467.68333333333334</c:v>
                </c:pt>
                <c:pt idx="5703">
                  <c:v>467.76583333333332</c:v>
                </c:pt>
                <c:pt idx="5704">
                  <c:v>467.84750000000003</c:v>
                </c:pt>
                <c:pt idx="5705">
                  <c:v>467.93</c:v>
                </c:pt>
                <c:pt idx="5706">
                  <c:v>468.01166666666671</c:v>
                </c:pt>
                <c:pt idx="5707">
                  <c:v>468.09416666666669</c:v>
                </c:pt>
                <c:pt idx="5708">
                  <c:v>468.17583333333329</c:v>
                </c:pt>
                <c:pt idx="5709">
                  <c:v>468.25749999999999</c:v>
                </c:pt>
                <c:pt idx="5710">
                  <c:v>468.34</c:v>
                </c:pt>
                <c:pt idx="5711">
                  <c:v>468.42166666666668</c:v>
                </c:pt>
                <c:pt idx="5712">
                  <c:v>468.50416666666666</c:v>
                </c:pt>
                <c:pt idx="5713">
                  <c:v>468.58583333333331</c:v>
                </c:pt>
                <c:pt idx="5714">
                  <c:v>468.66833333333335</c:v>
                </c:pt>
                <c:pt idx="5715">
                  <c:v>468.75</c:v>
                </c:pt>
                <c:pt idx="5716">
                  <c:v>468.83166666666665</c:v>
                </c:pt>
                <c:pt idx="5717">
                  <c:v>468.91416666666669</c:v>
                </c:pt>
                <c:pt idx="5718">
                  <c:v>468.99583333333334</c:v>
                </c:pt>
                <c:pt idx="5719">
                  <c:v>469.07833333333332</c:v>
                </c:pt>
                <c:pt idx="5720">
                  <c:v>469.16</c:v>
                </c:pt>
                <c:pt idx="5721">
                  <c:v>469.24250000000001</c:v>
                </c:pt>
                <c:pt idx="5722">
                  <c:v>469.32416666666671</c:v>
                </c:pt>
                <c:pt idx="5723">
                  <c:v>469.40583333333331</c:v>
                </c:pt>
                <c:pt idx="5724">
                  <c:v>469.48833333333329</c:v>
                </c:pt>
                <c:pt idx="5725">
                  <c:v>469.57</c:v>
                </c:pt>
                <c:pt idx="5726">
                  <c:v>469.65249999999997</c:v>
                </c:pt>
                <c:pt idx="5727">
                  <c:v>469.73416666666668</c:v>
                </c:pt>
                <c:pt idx="5728">
                  <c:v>469.81666666666666</c:v>
                </c:pt>
                <c:pt idx="5729">
                  <c:v>469.89833333333331</c:v>
                </c:pt>
                <c:pt idx="5730">
                  <c:v>469.98</c:v>
                </c:pt>
                <c:pt idx="5731">
                  <c:v>470.0625</c:v>
                </c:pt>
                <c:pt idx="5732">
                  <c:v>470.14416666666665</c:v>
                </c:pt>
                <c:pt idx="5733">
                  <c:v>470.22666666666669</c:v>
                </c:pt>
                <c:pt idx="5734">
                  <c:v>470.30833333333334</c:v>
                </c:pt>
                <c:pt idx="5735">
                  <c:v>470.39083333333332</c:v>
                </c:pt>
                <c:pt idx="5736">
                  <c:v>470.47250000000003</c:v>
                </c:pt>
                <c:pt idx="5737">
                  <c:v>470.55416666666662</c:v>
                </c:pt>
                <c:pt idx="5738">
                  <c:v>470.63666666666671</c:v>
                </c:pt>
                <c:pt idx="5739">
                  <c:v>470.71833333333331</c:v>
                </c:pt>
                <c:pt idx="5740">
                  <c:v>470.80083333333329</c:v>
                </c:pt>
                <c:pt idx="5741">
                  <c:v>470.88249999999999</c:v>
                </c:pt>
                <c:pt idx="5742">
                  <c:v>470.96416666666664</c:v>
                </c:pt>
                <c:pt idx="5743">
                  <c:v>471.04666666666668</c:v>
                </c:pt>
                <c:pt idx="5744">
                  <c:v>471.12833333333333</c:v>
                </c:pt>
                <c:pt idx="5745">
                  <c:v>471.21083333333331</c:v>
                </c:pt>
                <c:pt idx="5746">
                  <c:v>471.29250000000002</c:v>
                </c:pt>
                <c:pt idx="5747">
                  <c:v>471.375</c:v>
                </c:pt>
                <c:pt idx="5748">
                  <c:v>471.45666666666665</c:v>
                </c:pt>
                <c:pt idx="5749">
                  <c:v>471.53833333333336</c:v>
                </c:pt>
                <c:pt idx="5750">
                  <c:v>471.62083333333334</c:v>
                </c:pt>
                <c:pt idx="5751">
                  <c:v>471.70250000000004</c:v>
                </c:pt>
                <c:pt idx="5752">
                  <c:v>471.78500000000003</c:v>
                </c:pt>
                <c:pt idx="5753">
                  <c:v>471.86666666666662</c:v>
                </c:pt>
                <c:pt idx="5754">
                  <c:v>471.94916666666671</c:v>
                </c:pt>
                <c:pt idx="5755">
                  <c:v>472.03083333333331</c:v>
                </c:pt>
                <c:pt idx="5756">
                  <c:v>472.11250000000001</c:v>
                </c:pt>
                <c:pt idx="5757">
                  <c:v>472.19499999999999</c:v>
                </c:pt>
                <c:pt idx="5758">
                  <c:v>472.27666666666664</c:v>
                </c:pt>
                <c:pt idx="5759">
                  <c:v>472.35916666666668</c:v>
                </c:pt>
                <c:pt idx="5760">
                  <c:v>472.44083333333333</c:v>
                </c:pt>
                <c:pt idx="5761">
                  <c:v>472.52333333333331</c:v>
                </c:pt>
                <c:pt idx="5762">
                  <c:v>472.60500000000002</c:v>
                </c:pt>
                <c:pt idx="5763">
                  <c:v>472.68666666666667</c:v>
                </c:pt>
                <c:pt idx="5764">
                  <c:v>472.76916666666665</c:v>
                </c:pt>
                <c:pt idx="5765">
                  <c:v>472.85083333333336</c:v>
                </c:pt>
                <c:pt idx="5766">
                  <c:v>472.93333333333334</c:v>
                </c:pt>
                <c:pt idx="5767">
                  <c:v>473.01500000000004</c:v>
                </c:pt>
                <c:pt idx="5768">
                  <c:v>473.09750000000003</c:v>
                </c:pt>
                <c:pt idx="5769">
                  <c:v>473.17916666666662</c:v>
                </c:pt>
                <c:pt idx="5770">
                  <c:v>473.26083333333332</c:v>
                </c:pt>
                <c:pt idx="5771">
                  <c:v>473.34333333333331</c:v>
                </c:pt>
                <c:pt idx="5772">
                  <c:v>473.42500000000001</c:v>
                </c:pt>
                <c:pt idx="5773">
                  <c:v>473.50749999999999</c:v>
                </c:pt>
                <c:pt idx="5774">
                  <c:v>473.58916666666664</c:v>
                </c:pt>
                <c:pt idx="5775">
                  <c:v>473.67166666666668</c:v>
                </c:pt>
                <c:pt idx="5776">
                  <c:v>473.75333333333333</c:v>
                </c:pt>
                <c:pt idx="5777">
                  <c:v>473.83500000000004</c:v>
                </c:pt>
                <c:pt idx="5778">
                  <c:v>473.91750000000002</c:v>
                </c:pt>
                <c:pt idx="5779">
                  <c:v>473.99916666666667</c:v>
                </c:pt>
                <c:pt idx="5780">
                  <c:v>474.08166666666665</c:v>
                </c:pt>
                <c:pt idx="5781">
                  <c:v>474.16333333333336</c:v>
                </c:pt>
                <c:pt idx="5782">
                  <c:v>474.24499999999995</c:v>
                </c:pt>
                <c:pt idx="5783">
                  <c:v>474.32750000000004</c:v>
                </c:pt>
                <c:pt idx="5784">
                  <c:v>474.40916666666664</c:v>
                </c:pt>
                <c:pt idx="5785">
                  <c:v>474.49166666666662</c:v>
                </c:pt>
                <c:pt idx="5786">
                  <c:v>474.57333333333332</c:v>
                </c:pt>
                <c:pt idx="5787">
                  <c:v>474.65583333333331</c:v>
                </c:pt>
                <c:pt idx="5788">
                  <c:v>474.73750000000001</c:v>
                </c:pt>
                <c:pt idx="5789">
                  <c:v>474.81916666666666</c:v>
                </c:pt>
                <c:pt idx="5790">
                  <c:v>474.90166666666664</c:v>
                </c:pt>
                <c:pt idx="5791">
                  <c:v>474.98333333333335</c:v>
                </c:pt>
                <c:pt idx="5792">
                  <c:v>475.06583333333333</c:v>
                </c:pt>
                <c:pt idx="5793">
                  <c:v>475.14750000000004</c:v>
                </c:pt>
                <c:pt idx="5794">
                  <c:v>475.23</c:v>
                </c:pt>
                <c:pt idx="5795">
                  <c:v>475.31166666666667</c:v>
                </c:pt>
                <c:pt idx="5796">
                  <c:v>475.39333333333337</c:v>
                </c:pt>
                <c:pt idx="5797">
                  <c:v>475.47583333333336</c:v>
                </c:pt>
                <c:pt idx="5798">
                  <c:v>475.55749999999995</c:v>
                </c:pt>
                <c:pt idx="5799">
                  <c:v>475.64000000000004</c:v>
                </c:pt>
                <c:pt idx="5800">
                  <c:v>475.72166666666664</c:v>
                </c:pt>
                <c:pt idx="5801">
                  <c:v>475.80416666666662</c:v>
                </c:pt>
                <c:pt idx="5802">
                  <c:v>475.88583333333332</c:v>
                </c:pt>
                <c:pt idx="5803">
                  <c:v>475.96749999999997</c:v>
                </c:pt>
                <c:pt idx="5804">
                  <c:v>476.05</c:v>
                </c:pt>
                <c:pt idx="5805">
                  <c:v>476.13166666666666</c:v>
                </c:pt>
                <c:pt idx="5806">
                  <c:v>476.21416666666664</c:v>
                </c:pt>
                <c:pt idx="5807">
                  <c:v>476.29583333333335</c:v>
                </c:pt>
                <c:pt idx="5808">
                  <c:v>476.37833333333333</c:v>
                </c:pt>
                <c:pt idx="5809">
                  <c:v>476.46000000000004</c:v>
                </c:pt>
                <c:pt idx="5810">
                  <c:v>476.54166666666669</c:v>
                </c:pt>
                <c:pt idx="5811">
                  <c:v>476.62416666666667</c:v>
                </c:pt>
                <c:pt idx="5812">
                  <c:v>476.70583333333337</c:v>
                </c:pt>
                <c:pt idx="5813">
                  <c:v>476.78833333333336</c:v>
                </c:pt>
                <c:pt idx="5814">
                  <c:v>476.86999999999995</c:v>
                </c:pt>
                <c:pt idx="5815">
                  <c:v>476.95250000000004</c:v>
                </c:pt>
                <c:pt idx="5816">
                  <c:v>477.03416666666664</c:v>
                </c:pt>
                <c:pt idx="5817">
                  <c:v>477.11583333333334</c:v>
                </c:pt>
                <c:pt idx="5818">
                  <c:v>477.19833333333332</c:v>
                </c:pt>
                <c:pt idx="5819">
                  <c:v>477.28</c:v>
                </c:pt>
                <c:pt idx="5820">
                  <c:v>477.36250000000001</c:v>
                </c:pt>
                <c:pt idx="5821">
                  <c:v>477.44416666666666</c:v>
                </c:pt>
                <c:pt idx="5822">
                  <c:v>477.52666666666664</c:v>
                </c:pt>
                <c:pt idx="5823">
                  <c:v>477.60833333333335</c:v>
                </c:pt>
                <c:pt idx="5824">
                  <c:v>477.69</c:v>
                </c:pt>
                <c:pt idx="5825">
                  <c:v>477.77250000000004</c:v>
                </c:pt>
                <c:pt idx="5826">
                  <c:v>477.85416666666669</c:v>
                </c:pt>
                <c:pt idx="5827">
                  <c:v>477.93666666666667</c:v>
                </c:pt>
                <c:pt idx="5828">
                  <c:v>478.01833333333337</c:v>
                </c:pt>
                <c:pt idx="5829">
                  <c:v>478.09999999999997</c:v>
                </c:pt>
                <c:pt idx="5830">
                  <c:v>478.18249999999995</c:v>
                </c:pt>
                <c:pt idx="5831">
                  <c:v>478.26416666666665</c:v>
                </c:pt>
                <c:pt idx="5832">
                  <c:v>478.34666666666664</c:v>
                </c:pt>
                <c:pt idx="5833">
                  <c:v>478.42833333333334</c:v>
                </c:pt>
                <c:pt idx="5834">
                  <c:v>478.51083333333332</c:v>
                </c:pt>
                <c:pt idx="5835">
                  <c:v>478.59249999999997</c:v>
                </c:pt>
                <c:pt idx="5836">
                  <c:v>478.67416666666668</c:v>
                </c:pt>
                <c:pt idx="5837">
                  <c:v>478.75666666666666</c:v>
                </c:pt>
                <c:pt idx="5838">
                  <c:v>478.83833333333337</c:v>
                </c:pt>
                <c:pt idx="5839">
                  <c:v>478.92083333333335</c:v>
                </c:pt>
                <c:pt idx="5840">
                  <c:v>479.0025</c:v>
                </c:pt>
                <c:pt idx="5841">
                  <c:v>479.08500000000004</c:v>
                </c:pt>
                <c:pt idx="5842">
                  <c:v>479.16666666666669</c:v>
                </c:pt>
                <c:pt idx="5843">
                  <c:v>479.24833333333328</c:v>
                </c:pt>
                <c:pt idx="5844">
                  <c:v>479.33083333333337</c:v>
                </c:pt>
                <c:pt idx="5845">
                  <c:v>479.41249999999997</c:v>
                </c:pt>
                <c:pt idx="5846">
                  <c:v>479.49499999999995</c:v>
                </c:pt>
                <c:pt idx="5847">
                  <c:v>479.57666666666665</c:v>
                </c:pt>
                <c:pt idx="5848">
                  <c:v>479.65916666666664</c:v>
                </c:pt>
                <c:pt idx="5849">
                  <c:v>479.74083333333334</c:v>
                </c:pt>
                <c:pt idx="5850">
                  <c:v>479.82249999999999</c:v>
                </c:pt>
                <c:pt idx="5851">
                  <c:v>479.90499999999997</c:v>
                </c:pt>
                <c:pt idx="5852">
                  <c:v>479.98666666666668</c:v>
                </c:pt>
                <c:pt idx="5853">
                  <c:v>480.06916666666666</c:v>
                </c:pt>
                <c:pt idx="5854">
                  <c:v>480.15083333333337</c:v>
                </c:pt>
                <c:pt idx="5855">
                  <c:v>480.23333333333335</c:v>
                </c:pt>
                <c:pt idx="5856">
                  <c:v>480.315</c:v>
                </c:pt>
                <c:pt idx="5857">
                  <c:v>480.3966666666667</c:v>
                </c:pt>
                <c:pt idx="5858">
                  <c:v>480.47916666666669</c:v>
                </c:pt>
                <c:pt idx="5859">
                  <c:v>480.56083333333328</c:v>
                </c:pt>
                <c:pt idx="5860">
                  <c:v>480.64333333333337</c:v>
                </c:pt>
                <c:pt idx="5861">
                  <c:v>480.72499999999997</c:v>
                </c:pt>
                <c:pt idx="5862">
                  <c:v>480.80749999999995</c:v>
                </c:pt>
                <c:pt idx="5863">
                  <c:v>480.88916666666665</c:v>
                </c:pt>
                <c:pt idx="5864">
                  <c:v>480.9708333333333</c:v>
                </c:pt>
                <c:pt idx="5865">
                  <c:v>481.05333333333334</c:v>
                </c:pt>
                <c:pt idx="5866">
                  <c:v>481.13499999999999</c:v>
                </c:pt>
                <c:pt idx="5867">
                  <c:v>481.21749999999997</c:v>
                </c:pt>
                <c:pt idx="5868">
                  <c:v>481.29916666666668</c:v>
                </c:pt>
                <c:pt idx="5869">
                  <c:v>481.38083333333333</c:v>
                </c:pt>
                <c:pt idx="5870">
                  <c:v>481.46333333333337</c:v>
                </c:pt>
                <c:pt idx="5871">
                  <c:v>481.54500000000002</c:v>
                </c:pt>
                <c:pt idx="5872">
                  <c:v>481.6275</c:v>
                </c:pt>
                <c:pt idx="5873">
                  <c:v>481.7091666666667</c:v>
                </c:pt>
                <c:pt idx="5874">
                  <c:v>481.79166666666669</c:v>
                </c:pt>
                <c:pt idx="5875">
                  <c:v>481.87333333333328</c:v>
                </c:pt>
                <c:pt idx="5876">
                  <c:v>481.95499999999998</c:v>
                </c:pt>
                <c:pt idx="5877">
                  <c:v>482.03749999999997</c:v>
                </c:pt>
                <c:pt idx="5878">
                  <c:v>482.11916666666667</c:v>
                </c:pt>
                <c:pt idx="5879">
                  <c:v>482.20166666666665</c:v>
                </c:pt>
                <c:pt idx="5880">
                  <c:v>482.2833333333333</c:v>
                </c:pt>
                <c:pt idx="5881">
                  <c:v>482.36583333333334</c:v>
                </c:pt>
                <c:pt idx="5882">
                  <c:v>482.44749999999999</c:v>
                </c:pt>
                <c:pt idx="5883">
                  <c:v>482.5291666666667</c:v>
                </c:pt>
                <c:pt idx="5884">
                  <c:v>482.61166666666668</c:v>
                </c:pt>
                <c:pt idx="5885">
                  <c:v>482.69333333333333</c:v>
                </c:pt>
                <c:pt idx="5886">
                  <c:v>482.77583333333337</c:v>
                </c:pt>
                <c:pt idx="5887">
                  <c:v>482.85750000000002</c:v>
                </c:pt>
                <c:pt idx="5888">
                  <c:v>482.94</c:v>
                </c:pt>
                <c:pt idx="5889">
                  <c:v>483.0216666666667</c:v>
                </c:pt>
                <c:pt idx="5890">
                  <c:v>483.1033333333333</c:v>
                </c:pt>
                <c:pt idx="5891">
                  <c:v>483.18583333333328</c:v>
                </c:pt>
                <c:pt idx="5892">
                  <c:v>483.26749999999998</c:v>
                </c:pt>
                <c:pt idx="5893">
                  <c:v>483.34999999999997</c:v>
                </c:pt>
                <c:pt idx="5894">
                  <c:v>483.43166666666667</c:v>
                </c:pt>
                <c:pt idx="5895">
                  <c:v>483.51416666666665</c:v>
                </c:pt>
                <c:pt idx="5896">
                  <c:v>483.5958333333333</c:v>
                </c:pt>
                <c:pt idx="5897">
                  <c:v>483.67750000000001</c:v>
                </c:pt>
                <c:pt idx="5898">
                  <c:v>483.76</c:v>
                </c:pt>
                <c:pt idx="5899">
                  <c:v>483.8416666666667</c:v>
                </c:pt>
                <c:pt idx="5900">
                  <c:v>483.92416666666668</c:v>
                </c:pt>
                <c:pt idx="5901">
                  <c:v>484.00583333333333</c:v>
                </c:pt>
                <c:pt idx="5902">
                  <c:v>484.08833333333337</c:v>
                </c:pt>
                <c:pt idx="5903">
                  <c:v>484.17</c:v>
                </c:pt>
                <c:pt idx="5904">
                  <c:v>484.25166666666672</c:v>
                </c:pt>
                <c:pt idx="5905">
                  <c:v>484.3341666666667</c:v>
                </c:pt>
                <c:pt idx="5906">
                  <c:v>484.4158333333333</c:v>
                </c:pt>
                <c:pt idx="5907">
                  <c:v>484.49833333333328</c:v>
                </c:pt>
                <c:pt idx="5908">
                  <c:v>484.58</c:v>
                </c:pt>
                <c:pt idx="5909">
                  <c:v>484.66166666666663</c:v>
                </c:pt>
                <c:pt idx="5910">
                  <c:v>484.74416666666667</c:v>
                </c:pt>
                <c:pt idx="5911">
                  <c:v>484.82583333333332</c:v>
                </c:pt>
                <c:pt idx="5912">
                  <c:v>484.9083333333333</c:v>
                </c:pt>
                <c:pt idx="5913">
                  <c:v>484.99</c:v>
                </c:pt>
                <c:pt idx="5914">
                  <c:v>485.07249999999999</c:v>
                </c:pt>
                <c:pt idx="5915">
                  <c:v>485.1541666666667</c:v>
                </c:pt>
                <c:pt idx="5916">
                  <c:v>485.23583333333335</c:v>
                </c:pt>
                <c:pt idx="5917">
                  <c:v>485.31833333333333</c:v>
                </c:pt>
                <c:pt idx="5918">
                  <c:v>485.40000000000003</c:v>
                </c:pt>
                <c:pt idx="5919">
                  <c:v>485.48250000000002</c:v>
                </c:pt>
                <c:pt idx="5920">
                  <c:v>485.56416666666672</c:v>
                </c:pt>
                <c:pt idx="5921">
                  <c:v>485.6466666666667</c:v>
                </c:pt>
                <c:pt idx="5922">
                  <c:v>485.7283333333333</c:v>
                </c:pt>
                <c:pt idx="5923">
                  <c:v>485.81</c:v>
                </c:pt>
                <c:pt idx="5924">
                  <c:v>485.89249999999998</c:v>
                </c:pt>
                <c:pt idx="5925">
                  <c:v>485.97416666666663</c:v>
                </c:pt>
                <c:pt idx="5926">
                  <c:v>486.05666666666667</c:v>
                </c:pt>
                <c:pt idx="5927">
                  <c:v>486.13833333333332</c:v>
                </c:pt>
                <c:pt idx="5928">
                  <c:v>486.2208333333333</c:v>
                </c:pt>
                <c:pt idx="5929">
                  <c:v>486.30250000000001</c:v>
                </c:pt>
                <c:pt idx="5930">
                  <c:v>486.38416666666666</c:v>
                </c:pt>
                <c:pt idx="5931">
                  <c:v>486.4666666666667</c:v>
                </c:pt>
                <c:pt idx="5932">
                  <c:v>486.54833333333335</c:v>
                </c:pt>
                <c:pt idx="5933">
                  <c:v>486.63083333333333</c:v>
                </c:pt>
                <c:pt idx="5934">
                  <c:v>486.71250000000003</c:v>
                </c:pt>
                <c:pt idx="5935">
                  <c:v>486.79500000000002</c:v>
                </c:pt>
                <c:pt idx="5936">
                  <c:v>486.87666666666672</c:v>
                </c:pt>
                <c:pt idx="5937">
                  <c:v>486.95833333333331</c:v>
                </c:pt>
                <c:pt idx="5938">
                  <c:v>487.0408333333333</c:v>
                </c:pt>
                <c:pt idx="5939">
                  <c:v>487.1225</c:v>
                </c:pt>
                <c:pt idx="5940">
                  <c:v>487.20499999999998</c:v>
                </c:pt>
                <c:pt idx="5941">
                  <c:v>487.28666666666663</c:v>
                </c:pt>
                <c:pt idx="5942">
                  <c:v>487.36916666666667</c:v>
                </c:pt>
                <c:pt idx="5943">
                  <c:v>487.45083333333332</c:v>
                </c:pt>
                <c:pt idx="5944">
                  <c:v>487.53250000000003</c:v>
                </c:pt>
                <c:pt idx="5945">
                  <c:v>487.61500000000001</c:v>
                </c:pt>
                <c:pt idx="5946">
                  <c:v>487.69666666666666</c:v>
                </c:pt>
                <c:pt idx="5947">
                  <c:v>487.7791666666667</c:v>
                </c:pt>
                <c:pt idx="5948">
                  <c:v>487.86083333333335</c:v>
                </c:pt>
                <c:pt idx="5949">
                  <c:v>487.94333333333333</c:v>
                </c:pt>
                <c:pt idx="5950">
                  <c:v>488.02500000000003</c:v>
                </c:pt>
                <c:pt idx="5951">
                  <c:v>488.10666666666663</c:v>
                </c:pt>
                <c:pt idx="5952">
                  <c:v>488.18916666666672</c:v>
                </c:pt>
                <c:pt idx="5953">
                  <c:v>488.27083333333331</c:v>
                </c:pt>
                <c:pt idx="5954">
                  <c:v>488.3533333333333</c:v>
                </c:pt>
                <c:pt idx="5955">
                  <c:v>488.435</c:v>
                </c:pt>
                <c:pt idx="5956">
                  <c:v>488.51666666666665</c:v>
                </c:pt>
                <c:pt idx="5957">
                  <c:v>488.59916666666663</c:v>
                </c:pt>
                <c:pt idx="5958">
                  <c:v>488.68083333333334</c:v>
                </c:pt>
                <c:pt idx="5959">
                  <c:v>488.76333333333332</c:v>
                </c:pt>
                <c:pt idx="5960">
                  <c:v>488.84500000000003</c:v>
                </c:pt>
                <c:pt idx="5961">
                  <c:v>488.92750000000001</c:v>
                </c:pt>
                <c:pt idx="5962">
                  <c:v>489.00916666666666</c:v>
                </c:pt>
                <c:pt idx="5963">
                  <c:v>489.09083333333336</c:v>
                </c:pt>
                <c:pt idx="5964">
                  <c:v>489.17333333333335</c:v>
                </c:pt>
                <c:pt idx="5965">
                  <c:v>489.25500000000005</c:v>
                </c:pt>
                <c:pt idx="5966">
                  <c:v>489.33750000000003</c:v>
                </c:pt>
                <c:pt idx="5967">
                  <c:v>489.41916666666663</c:v>
                </c:pt>
                <c:pt idx="5968">
                  <c:v>489.50166666666672</c:v>
                </c:pt>
                <c:pt idx="5969">
                  <c:v>489.58333333333331</c:v>
                </c:pt>
                <c:pt idx="5970">
                  <c:v>489.66499999999996</c:v>
                </c:pt>
                <c:pt idx="5971">
                  <c:v>489.7475</c:v>
                </c:pt>
                <c:pt idx="5972">
                  <c:v>489.82916666666665</c:v>
                </c:pt>
                <c:pt idx="5973">
                  <c:v>489.91166666666663</c:v>
                </c:pt>
                <c:pt idx="5974">
                  <c:v>489.99333333333334</c:v>
                </c:pt>
                <c:pt idx="5975">
                  <c:v>490.07583333333332</c:v>
                </c:pt>
                <c:pt idx="5976">
                  <c:v>490.15750000000003</c:v>
                </c:pt>
                <c:pt idx="5977">
                  <c:v>490.23916666666668</c:v>
                </c:pt>
                <c:pt idx="5978">
                  <c:v>490.32166666666666</c:v>
                </c:pt>
                <c:pt idx="5979">
                  <c:v>490.40333333333336</c:v>
                </c:pt>
                <c:pt idx="5980">
                  <c:v>490.48583333333335</c:v>
                </c:pt>
                <c:pt idx="5981">
                  <c:v>490.56750000000005</c:v>
                </c:pt>
                <c:pt idx="5982">
                  <c:v>490.65000000000003</c:v>
                </c:pt>
                <c:pt idx="5983">
                  <c:v>490.73166666666663</c:v>
                </c:pt>
                <c:pt idx="5984">
                  <c:v>490.81333333333333</c:v>
                </c:pt>
                <c:pt idx="5985">
                  <c:v>490.89583333333331</c:v>
                </c:pt>
                <c:pt idx="5986">
                  <c:v>490.97749999999996</c:v>
                </c:pt>
                <c:pt idx="5987">
                  <c:v>491.06</c:v>
                </c:pt>
                <c:pt idx="5988">
                  <c:v>491.14166666666665</c:v>
                </c:pt>
                <c:pt idx="5989">
                  <c:v>491.22416666666663</c:v>
                </c:pt>
                <c:pt idx="5990">
                  <c:v>491.30583333333334</c:v>
                </c:pt>
                <c:pt idx="5991">
                  <c:v>491.38749999999999</c:v>
                </c:pt>
                <c:pt idx="5992">
                  <c:v>491.47</c:v>
                </c:pt>
                <c:pt idx="5993">
                  <c:v>491.55166666666668</c:v>
                </c:pt>
                <c:pt idx="5994">
                  <c:v>491.63416666666666</c:v>
                </c:pt>
                <c:pt idx="5995">
                  <c:v>491.71583333333336</c:v>
                </c:pt>
                <c:pt idx="5996">
                  <c:v>491.79749999999996</c:v>
                </c:pt>
                <c:pt idx="5997">
                  <c:v>491.88000000000005</c:v>
                </c:pt>
                <c:pt idx="5998">
                  <c:v>491.96166666666664</c:v>
                </c:pt>
                <c:pt idx="5999">
                  <c:v>492.04416666666663</c:v>
                </c:pt>
                <c:pt idx="6000">
                  <c:v>492.12583333333333</c:v>
                </c:pt>
                <c:pt idx="6001">
                  <c:v>492.20833333333331</c:v>
                </c:pt>
                <c:pt idx="6002">
                  <c:v>492.28999999999996</c:v>
                </c:pt>
                <c:pt idx="6003">
                  <c:v>492.37166666666667</c:v>
                </c:pt>
                <c:pt idx="6004">
                  <c:v>492.45416666666665</c:v>
                </c:pt>
                <c:pt idx="6005">
                  <c:v>492.53583333333336</c:v>
                </c:pt>
                <c:pt idx="6006">
                  <c:v>492.61833333333334</c:v>
                </c:pt>
                <c:pt idx="6007">
                  <c:v>492.7</c:v>
                </c:pt>
                <c:pt idx="6008">
                  <c:v>492.78250000000003</c:v>
                </c:pt>
                <c:pt idx="6009">
                  <c:v>492.86416666666668</c:v>
                </c:pt>
                <c:pt idx="6010">
                  <c:v>492.94583333333338</c:v>
                </c:pt>
                <c:pt idx="6011">
                  <c:v>493.02833333333336</c:v>
                </c:pt>
                <c:pt idx="6012">
                  <c:v>493.10999999999996</c:v>
                </c:pt>
                <c:pt idx="6013">
                  <c:v>493.19250000000005</c:v>
                </c:pt>
                <c:pt idx="6014">
                  <c:v>493.27416666666664</c:v>
                </c:pt>
                <c:pt idx="6015">
                  <c:v>493.35666666666663</c:v>
                </c:pt>
                <c:pt idx="6016">
                  <c:v>493.43833333333333</c:v>
                </c:pt>
                <c:pt idx="6017">
                  <c:v>493.52</c:v>
                </c:pt>
                <c:pt idx="6018">
                  <c:v>493.60249999999996</c:v>
                </c:pt>
                <c:pt idx="6019">
                  <c:v>493.68416666666667</c:v>
                </c:pt>
                <c:pt idx="6020">
                  <c:v>493.76666666666665</c:v>
                </c:pt>
                <c:pt idx="6021">
                  <c:v>493.84833333333336</c:v>
                </c:pt>
                <c:pt idx="6022">
                  <c:v>493.93083333333334</c:v>
                </c:pt>
                <c:pt idx="6023">
                  <c:v>494.01249999999999</c:v>
                </c:pt>
                <c:pt idx="6024">
                  <c:v>494.09416666666669</c:v>
                </c:pt>
                <c:pt idx="6025">
                  <c:v>494.17666666666668</c:v>
                </c:pt>
                <c:pt idx="6026">
                  <c:v>494.25833333333338</c:v>
                </c:pt>
                <c:pt idx="6027">
                  <c:v>494.34083333333336</c:v>
                </c:pt>
                <c:pt idx="6028">
                  <c:v>494.42249999999996</c:v>
                </c:pt>
                <c:pt idx="6029">
                  <c:v>494.50500000000005</c:v>
                </c:pt>
                <c:pt idx="6030">
                  <c:v>494.58666666666664</c:v>
                </c:pt>
                <c:pt idx="6031">
                  <c:v>494.66833333333335</c:v>
                </c:pt>
                <c:pt idx="6032">
                  <c:v>494.75083333333333</c:v>
                </c:pt>
                <c:pt idx="6033">
                  <c:v>494.83249999999998</c:v>
                </c:pt>
                <c:pt idx="6034">
                  <c:v>494.91499999999996</c:v>
                </c:pt>
                <c:pt idx="6035">
                  <c:v>494.99666666666667</c:v>
                </c:pt>
                <c:pt idx="6036">
                  <c:v>495.07833333333332</c:v>
                </c:pt>
                <c:pt idx="6037">
                  <c:v>495.16083333333336</c:v>
                </c:pt>
                <c:pt idx="6038">
                  <c:v>495.24250000000001</c:v>
                </c:pt>
                <c:pt idx="6039">
                  <c:v>495.32499999999999</c:v>
                </c:pt>
                <c:pt idx="6040">
                  <c:v>495.40666666666669</c:v>
                </c:pt>
                <c:pt idx="6041">
                  <c:v>495.48916666666668</c:v>
                </c:pt>
                <c:pt idx="6042">
                  <c:v>495.57083333333338</c:v>
                </c:pt>
                <c:pt idx="6043">
                  <c:v>495.65249999999997</c:v>
                </c:pt>
                <c:pt idx="6044">
                  <c:v>495.73499999999996</c:v>
                </c:pt>
                <c:pt idx="6045">
                  <c:v>495.81666666666666</c:v>
                </c:pt>
                <c:pt idx="6046">
                  <c:v>495.89916666666664</c:v>
                </c:pt>
                <c:pt idx="6047">
                  <c:v>495.98083333333335</c:v>
                </c:pt>
                <c:pt idx="6048">
                  <c:v>496.06333333333333</c:v>
                </c:pt>
                <c:pt idx="6049">
                  <c:v>496.14499999999998</c:v>
                </c:pt>
                <c:pt idx="6050">
                  <c:v>496.22666666666669</c:v>
                </c:pt>
                <c:pt idx="6051">
                  <c:v>496.30916666666667</c:v>
                </c:pt>
                <c:pt idx="6052">
                  <c:v>496.39083333333332</c:v>
                </c:pt>
                <c:pt idx="6053">
                  <c:v>496.47333333333336</c:v>
                </c:pt>
                <c:pt idx="6054">
                  <c:v>496.55500000000001</c:v>
                </c:pt>
                <c:pt idx="6055">
                  <c:v>496.63749999999999</c:v>
                </c:pt>
                <c:pt idx="6056">
                  <c:v>496.71916666666669</c:v>
                </c:pt>
                <c:pt idx="6057">
                  <c:v>496.80083333333329</c:v>
                </c:pt>
                <c:pt idx="6058">
                  <c:v>496.88333333333338</c:v>
                </c:pt>
                <c:pt idx="6059">
                  <c:v>496.96499999999997</c:v>
                </c:pt>
                <c:pt idx="6060">
                  <c:v>497.04749999999996</c:v>
                </c:pt>
                <c:pt idx="6061">
                  <c:v>497.12916666666666</c:v>
                </c:pt>
                <c:pt idx="6062">
                  <c:v>497.21166666666664</c:v>
                </c:pt>
                <c:pt idx="6063">
                  <c:v>497.29333333333335</c:v>
                </c:pt>
                <c:pt idx="6064">
                  <c:v>497.375</c:v>
                </c:pt>
                <c:pt idx="6065">
                  <c:v>497.45749999999998</c:v>
                </c:pt>
                <c:pt idx="6066">
                  <c:v>497.53916666666669</c:v>
                </c:pt>
                <c:pt idx="6067">
                  <c:v>497.62166666666667</c:v>
                </c:pt>
                <c:pt idx="6068">
                  <c:v>497.70333333333332</c:v>
                </c:pt>
                <c:pt idx="6069">
                  <c:v>497.78583333333336</c:v>
                </c:pt>
                <c:pt idx="6070">
                  <c:v>497.86750000000001</c:v>
                </c:pt>
                <c:pt idx="6071">
                  <c:v>497.94916666666671</c:v>
                </c:pt>
                <c:pt idx="6072">
                  <c:v>498.03166666666669</c:v>
                </c:pt>
                <c:pt idx="6073">
                  <c:v>498.11333333333329</c:v>
                </c:pt>
                <c:pt idx="6074">
                  <c:v>498.19583333333338</c:v>
                </c:pt>
                <c:pt idx="6075">
                  <c:v>498.27749999999997</c:v>
                </c:pt>
                <c:pt idx="6076">
                  <c:v>498.35999999999996</c:v>
                </c:pt>
                <c:pt idx="6077">
                  <c:v>498.44166666666666</c:v>
                </c:pt>
                <c:pt idx="6078">
                  <c:v>498.52333333333331</c:v>
                </c:pt>
                <c:pt idx="6079">
                  <c:v>498.60583333333335</c:v>
                </c:pt>
                <c:pt idx="6080">
                  <c:v>498.6875</c:v>
                </c:pt>
                <c:pt idx="6081">
                  <c:v>498.77</c:v>
                </c:pt>
                <c:pt idx="6082">
                  <c:v>498.85166666666669</c:v>
                </c:pt>
                <c:pt idx="6083">
                  <c:v>498.93333333333334</c:v>
                </c:pt>
                <c:pt idx="6084">
                  <c:v>499.01583333333332</c:v>
                </c:pt>
                <c:pt idx="6085">
                  <c:v>499.09750000000003</c:v>
                </c:pt>
                <c:pt idx="6086">
                  <c:v>499.18</c:v>
                </c:pt>
                <c:pt idx="6087">
                  <c:v>499.26166666666671</c:v>
                </c:pt>
                <c:pt idx="6088">
                  <c:v>499.34416666666669</c:v>
                </c:pt>
                <c:pt idx="6089">
                  <c:v>499.42583333333329</c:v>
                </c:pt>
                <c:pt idx="6090">
                  <c:v>499.50749999999999</c:v>
                </c:pt>
                <c:pt idx="6091">
                  <c:v>499.59</c:v>
                </c:pt>
                <c:pt idx="6092">
                  <c:v>499.67166666666668</c:v>
                </c:pt>
                <c:pt idx="6093">
                  <c:v>499.75416666666666</c:v>
                </c:pt>
                <c:pt idx="6094">
                  <c:v>499.83583333333331</c:v>
                </c:pt>
                <c:pt idx="6095">
                  <c:v>499.91833333333335</c:v>
                </c:pt>
                <c:pt idx="6096">
                  <c:v>500</c:v>
                </c:pt>
                <c:pt idx="6097">
                  <c:v>500.08166666666665</c:v>
                </c:pt>
                <c:pt idx="6098">
                  <c:v>500.16416666666669</c:v>
                </c:pt>
                <c:pt idx="6099">
                  <c:v>500.24583333333334</c:v>
                </c:pt>
                <c:pt idx="6100">
                  <c:v>500.32833333333332</c:v>
                </c:pt>
                <c:pt idx="6101">
                  <c:v>500.41</c:v>
                </c:pt>
                <c:pt idx="6102">
                  <c:v>500.49250000000001</c:v>
                </c:pt>
                <c:pt idx="6103">
                  <c:v>500.57416666666671</c:v>
                </c:pt>
                <c:pt idx="6104">
                  <c:v>500.65583333333331</c:v>
                </c:pt>
                <c:pt idx="6105">
                  <c:v>500.73833333333329</c:v>
                </c:pt>
                <c:pt idx="6106">
                  <c:v>500.82</c:v>
                </c:pt>
                <c:pt idx="6107">
                  <c:v>500.90249999999997</c:v>
                </c:pt>
                <c:pt idx="6108">
                  <c:v>500.98416666666668</c:v>
                </c:pt>
                <c:pt idx="6109">
                  <c:v>501.06666666666666</c:v>
                </c:pt>
                <c:pt idx="6110">
                  <c:v>501.14833333333331</c:v>
                </c:pt>
                <c:pt idx="6111">
                  <c:v>501.23</c:v>
                </c:pt>
                <c:pt idx="6112">
                  <c:v>501.3125</c:v>
                </c:pt>
                <c:pt idx="6113">
                  <c:v>501.39416666666665</c:v>
                </c:pt>
                <c:pt idx="6114">
                  <c:v>501.47666666666669</c:v>
                </c:pt>
                <c:pt idx="6115">
                  <c:v>501.55833333333334</c:v>
                </c:pt>
                <c:pt idx="6116">
                  <c:v>501.64083333333332</c:v>
                </c:pt>
                <c:pt idx="6117">
                  <c:v>501.72250000000003</c:v>
                </c:pt>
                <c:pt idx="6118">
                  <c:v>501.80416666666662</c:v>
                </c:pt>
                <c:pt idx="6119">
                  <c:v>501.88666666666671</c:v>
                </c:pt>
                <c:pt idx="6120">
                  <c:v>501.96833333333331</c:v>
                </c:pt>
                <c:pt idx="6121">
                  <c:v>502.05083333333329</c:v>
                </c:pt>
                <c:pt idx="6122">
                  <c:v>502.13249999999999</c:v>
                </c:pt>
                <c:pt idx="6123">
                  <c:v>502.21416666666664</c:v>
                </c:pt>
                <c:pt idx="6124">
                  <c:v>502.29666666666668</c:v>
                </c:pt>
                <c:pt idx="6125">
                  <c:v>502.37833333333333</c:v>
                </c:pt>
                <c:pt idx="6126">
                  <c:v>502.46083333333331</c:v>
                </c:pt>
                <c:pt idx="6127">
                  <c:v>502.54250000000002</c:v>
                </c:pt>
                <c:pt idx="6128">
                  <c:v>502.625</c:v>
                </c:pt>
                <c:pt idx="6129">
                  <c:v>502.70666666666665</c:v>
                </c:pt>
                <c:pt idx="6130">
                  <c:v>502.78833333333336</c:v>
                </c:pt>
                <c:pt idx="6131">
                  <c:v>502.87083333333334</c:v>
                </c:pt>
                <c:pt idx="6132">
                  <c:v>502.95250000000004</c:v>
                </c:pt>
                <c:pt idx="6133">
                  <c:v>503.03500000000003</c:v>
                </c:pt>
                <c:pt idx="6134">
                  <c:v>503.11666666666662</c:v>
                </c:pt>
                <c:pt idx="6135">
                  <c:v>503.19916666666671</c:v>
                </c:pt>
                <c:pt idx="6136">
                  <c:v>503.28083333333331</c:v>
                </c:pt>
                <c:pt idx="6137">
                  <c:v>503.36250000000001</c:v>
                </c:pt>
                <c:pt idx="6138">
                  <c:v>503.44499999999999</c:v>
                </c:pt>
                <c:pt idx="6139">
                  <c:v>503.52666666666664</c:v>
                </c:pt>
                <c:pt idx="6140">
                  <c:v>503.60916666666668</c:v>
                </c:pt>
                <c:pt idx="6141">
                  <c:v>503.69083333333333</c:v>
                </c:pt>
                <c:pt idx="6142">
                  <c:v>503.77333333333331</c:v>
                </c:pt>
                <c:pt idx="6143">
                  <c:v>503.85500000000002</c:v>
                </c:pt>
                <c:pt idx="6144">
                  <c:v>503.93666666666667</c:v>
                </c:pt>
                <c:pt idx="6145">
                  <c:v>504.01916666666665</c:v>
                </c:pt>
                <c:pt idx="6146">
                  <c:v>504.10083333333336</c:v>
                </c:pt>
                <c:pt idx="6147">
                  <c:v>504.18333333333334</c:v>
                </c:pt>
                <c:pt idx="6148">
                  <c:v>504.26500000000004</c:v>
                </c:pt>
                <c:pt idx="6149">
                  <c:v>504.34750000000003</c:v>
                </c:pt>
                <c:pt idx="6150">
                  <c:v>504.42916666666662</c:v>
                </c:pt>
                <c:pt idx="6151">
                  <c:v>504.51083333333332</c:v>
                </c:pt>
                <c:pt idx="6152">
                  <c:v>504.59333333333331</c:v>
                </c:pt>
                <c:pt idx="6153">
                  <c:v>504.67500000000001</c:v>
                </c:pt>
                <c:pt idx="6154">
                  <c:v>504.75749999999999</c:v>
                </c:pt>
                <c:pt idx="6155">
                  <c:v>504.83916666666664</c:v>
                </c:pt>
                <c:pt idx="6156">
                  <c:v>504.92166666666668</c:v>
                </c:pt>
                <c:pt idx="6157">
                  <c:v>505.00333333333333</c:v>
                </c:pt>
                <c:pt idx="6158">
                  <c:v>505.08500000000004</c:v>
                </c:pt>
                <c:pt idx="6159">
                  <c:v>505.16750000000002</c:v>
                </c:pt>
                <c:pt idx="6160">
                  <c:v>505.24916666666667</c:v>
                </c:pt>
                <c:pt idx="6161">
                  <c:v>505.33166666666665</c:v>
                </c:pt>
                <c:pt idx="6162">
                  <c:v>505.41333333333336</c:v>
                </c:pt>
                <c:pt idx="6163">
                  <c:v>505.49499999999995</c:v>
                </c:pt>
                <c:pt idx="6164">
                  <c:v>505.57750000000004</c:v>
                </c:pt>
                <c:pt idx="6165">
                  <c:v>505.65916666666664</c:v>
                </c:pt>
                <c:pt idx="6166">
                  <c:v>505.74166666666662</c:v>
                </c:pt>
                <c:pt idx="6167">
                  <c:v>505.82333333333332</c:v>
                </c:pt>
                <c:pt idx="6168">
                  <c:v>505.90583333333331</c:v>
                </c:pt>
                <c:pt idx="6169">
                  <c:v>505.98750000000001</c:v>
                </c:pt>
                <c:pt idx="6170">
                  <c:v>506.06916666666666</c:v>
                </c:pt>
                <c:pt idx="6171">
                  <c:v>506.15166666666664</c:v>
                </c:pt>
                <c:pt idx="6172">
                  <c:v>506.23333333333335</c:v>
                </c:pt>
                <c:pt idx="6173">
                  <c:v>506.31583333333333</c:v>
                </c:pt>
                <c:pt idx="6174">
                  <c:v>506.39750000000004</c:v>
                </c:pt>
                <c:pt idx="6175">
                  <c:v>506.48</c:v>
                </c:pt>
                <c:pt idx="6176">
                  <c:v>506.56166666666667</c:v>
                </c:pt>
                <c:pt idx="6177">
                  <c:v>506.64333333333337</c:v>
                </c:pt>
                <c:pt idx="6178">
                  <c:v>506.72583333333336</c:v>
                </c:pt>
                <c:pt idx="6179">
                  <c:v>506.80749999999995</c:v>
                </c:pt>
                <c:pt idx="6180">
                  <c:v>506.89000000000004</c:v>
                </c:pt>
                <c:pt idx="6181">
                  <c:v>506.97166666666664</c:v>
                </c:pt>
                <c:pt idx="6182">
                  <c:v>507.05416666666662</c:v>
                </c:pt>
                <c:pt idx="6183">
                  <c:v>507.13583333333332</c:v>
                </c:pt>
                <c:pt idx="6184">
                  <c:v>507.21749999999997</c:v>
                </c:pt>
                <c:pt idx="6185">
                  <c:v>507.3</c:v>
                </c:pt>
                <c:pt idx="6186">
                  <c:v>507.38166666666666</c:v>
                </c:pt>
                <c:pt idx="6187">
                  <c:v>507.46416666666664</c:v>
                </c:pt>
                <c:pt idx="6188">
                  <c:v>507.54583333333335</c:v>
                </c:pt>
                <c:pt idx="6189">
                  <c:v>507.62833333333333</c:v>
                </c:pt>
                <c:pt idx="6190">
                  <c:v>507.71000000000004</c:v>
                </c:pt>
                <c:pt idx="6191">
                  <c:v>507.79166666666669</c:v>
                </c:pt>
                <c:pt idx="6192">
                  <c:v>507.87416666666667</c:v>
                </c:pt>
                <c:pt idx="6193">
                  <c:v>507.95583333333337</c:v>
                </c:pt>
                <c:pt idx="6194">
                  <c:v>508.03833333333336</c:v>
                </c:pt>
                <c:pt idx="6195">
                  <c:v>508.11999999999995</c:v>
                </c:pt>
                <c:pt idx="6196">
                  <c:v>508.20250000000004</c:v>
                </c:pt>
                <c:pt idx="6197">
                  <c:v>508.28416666666664</c:v>
                </c:pt>
                <c:pt idx="6198">
                  <c:v>508.36583333333334</c:v>
                </c:pt>
                <c:pt idx="6199">
                  <c:v>508.44833333333332</c:v>
                </c:pt>
                <c:pt idx="6200">
                  <c:v>508.53</c:v>
                </c:pt>
                <c:pt idx="6201">
                  <c:v>508.61250000000001</c:v>
                </c:pt>
                <c:pt idx="6202">
                  <c:v>508.69416666666666</c:v>
                </c:pt>
                <c:pt idx="6203">
                  <c:v>508.77666666666664</c:v>
                </c:pt>
                <c:pt idx="6204">
                  <c:v>508.85833333333335</c:v>
                </c:pt>
                <c:pt idx="6205">
                  <c:v>508.94</c:v>
                </c:pt>
                <c:pt idx="6206">
                  <c:v>509.02250000000004</c:v>
                </c:pt>
                <c:pt idx="6207">
                  <c:v>509.10416666666669</c:v>
                </c:pt>
                <c:pt idx="6208">
                  <c:v>509.18666666666667</c:v>
                </c:pt>
                <c:pt idx="6209">
                  <c:v>509.26833333333337</c:v>
                </c:pt>
                <c:pt idx="6210">
                  <c:v>509.34999999999997</c:v>
                </c:pt>
                <c:pt idx="6211">
                  <c:v>509.43249999999995</c:v>
                </c:pt>
                <c:pt idx="6212">
                  <c:v>509.51416666666665</c:v>
                </c:pt>
                <c:pt idx="6213">
                  <c:v>509.59666666666664</c:v>
                </c:pt>
                <c:pt idx="6214">
                  <c:v>509.67833333333334</c:v>
                </c:pt>
                <c:pt idx="6215">
                  <c:v>509.76083333333332</c:v>
                </c:pt>
                <c:pt idx="6216">
                  <c:v>509.84249999999997</c:v>
                </c:pt>
                <c:pt idx="6217">
                  <c:v>509.92416666666668</c:v>
                </c:pt>
                <c:pt idx="6218">
                  <c:v>510.00666666666666</c:v>
                </c:pt>
                <c:pt idx="6219">
                  <c:v>510.08833333333337</c:v>
                </c:pt>
                <c:pt idx="6220">
                  <c:v>510.17083333333335</c:v>
                </c:pt>
                <c:pt idx="6221">
                  <c:v>510.2525</c:v>
                </c:pt>
                <c:pt idx="6222">
                  <c:v>510.33500000000004</c:v>
                </c:pt>
                <c:pt idx="6223">
                  <c:v>510.41666666666669</c:v>
                </c:pt>
                <c:pt idx="6224">
                  <c:v>510.49833333333328</c:v>
                </c:pt>
                <c:pt idx="6225">
                  <c:v>510.58083333333337</c:v>
                </c:pt>
                <c:pt idx="6226">
                  <c:v>510.66249999999997</c:v>
                </c:pt>
                <c:pt idx="6227">
                  <c:v>510.74499999999995</c:v>
                </c:pt>
                <c:pt idx="6228">
                  <c:v>510.82666666666665</c:v>
                </c:pt>
                <c:pt idx="6229">
                  <c:v>510.90916666666664</c:v>
                </c:pt>
                <c:pt idx="6230">
                  <c:v>510.99083333333334</c:v>
                </c:pt>
                <c:pt idx="6231">
                  <c:v>511.07249999999999</c:v>
                </c:pt>
                <c:pt idx="6232">
                  <c:v>511.15499999999997</c:v>
                </c:pt>
                <c:pt idx="6233">
                  <c:v>511.23666666666668</c:v>
                </c:pt>
                <c:pt idx="6234">
                  <c:v>511.31916666666666</c:v>
                </c:pt>
                <c:pt idx="6235">
                  <c:v>511.40083333333337</c:v>
                </c:pt>
                <c:pt idx="6236">
                  <c:v>511.48333333333335</c:v>
                </c:pt>
                <c:pt idx="6237">
                  <c:v>511.565</c:v>
                </c:pt>
                <c:pt idx="6238">
                  <c:v>511.6466666666667</c:v>
                </c:pt>
                <c:pt idx="6239">
                  <c:v>511.72916666666669</c:v>
                </c:pt>
                <c:pt idx="6240">
                  <c:v>511.81083333333328</c:v>
                </c:pt>
                <c:pt idx="6241">
                  <c:v>511.89333333333337</c:v>
                </c:pt>
                <c:pt idx="6242">
                  <c:v>511.97499999999997</c:v>
                </c:pt>
                <c:pt idx="6243">
                  <c:v>512.0575</c:v>
                </c:pt>
                <c:pt idx="6244">
                  <c:v>512.13916666666671</c:v>
                </c:pt>
                <c:pt idx="6245">
                  <c:v>512.2208333333333</c:v>
                </c:pt>
                <c:pt idx="6246">
                  <c:v>512.3033333333334</c:v>
                </c:pt>
                <c:pt idx="6247">
                  <c:v>512.38499999999999</c:v>
                </c:pt>
                <c:pt idx="6248">
                  <c:v>512.46749999999997</c:v>
                </c:pt>
                <c:pt idx="6249">
                  <c:v>512.54916666666668</c:v>
                </c:pt>
                <c:pt idx="6250">
                  <c:v>512.63083333333327</c:v>
                </c:pt>
                <c:pt idx="6251">
                  <c:v>512.71333333333337</c:v>
                </c:pt>
                <c:pt idx="6252">
                  <c:v>512.79499999999996</c:v>
                </c:pt>
                <c:pt idx="6253">
                  <c:v>512.87749999999994</c:v>
                </c:pt>
                <c:pt idx="6254">
                  <c:v>512.95916666666665</c:v>
                </c:pt>
                <c:pt idx="6255">
                  <c:v>513.04166666666663</c:v>
                </c:pt>
                <c:pt idx="6256">
                  <c:v>513.12333333333333</c:v>
                </c:pt>
                <c:pt idx="6257">
                  <c:v>513.20500000000004</c:v>
                </c:pt>
                <c:pt idx="6258">
                  <c:v>513.28750000000002</c:v>
                </c:pt>
                <c:pt idx="6259">
                  <c:v>513.36916666666673</c:v>
                </c:pt>
                <c:pt idx="6260">
                  <c:v>513.45166666666671</c:v>
                </c:pt>
                <c:pt idx="6261">
                  <c:v>513.5333333333333</c:v>
                </c:pt>
                <c:pt idx="6262">
                  <c:v>513.6158333333334</c:v>
                </c:pt>
                <c:pt idx="6263">
                  <c:v>513.69749999999999</c:v>
                </c:pt>
                <c:pt idx="6264">
                  <c:v>513.7791666666667</c:v>
                </c:pt>
                <c:pt idx="6265">
                  <c:v>513.86166666666668</c:v>
                </c:pt>
                <c:pt idx="6266">
                  <c:v>513.94333333333327</c:v>
                </c:pt>
                <c:pt idx="6267">
                  <c:v>514.02583333333337</c:v>
                </c:pt>
                <c:pt idx="6268">
                  <c:v>514.10749999999996</c:v>
                </c:pt>
                <c:pt idx="6269">
                  <c:v>514.18999999999994</c:v>
                </c:pt>
                <c:pt idx="6270">
                  <c:v>514.27166666666665</c:v>
                </c:pt>
                <c:pt idx="6271">
                  <c:v>514.35333333333335</c:v>
                </c:pt>
                <c:pt idx="6272">
                  <c:v>514.43583333333333</c:v>
                </c:pt>
                <c:pt idx="6273">
                  <c:v>514.51750000000004</c:v>
                </c:pt>
                <c:pt idx="6274">
                  <c:v>514.6</c:v>
                </c:pt>
                <c:pt idx="6275">
                  <c:v>514.68166666666673</c:v>
                </c:pt>
                <c:pt idx="6276">
                  <c:v>514.76416666666671</c:v>
                </c:pt>
                <c:pt idx="6277">
                  <c:v>514.8458333333333</c:v>
                </c:pt>
                <c:pt idx="6278">
                  <c:v>514.92750000000001</c:v>
                </c:pt>
                <c:pt idx="6279">
                  <c:v>515.01</c:v>
                </c:pt>
                <c:pt idx="6280">
                  <c:v>515.0916666666667</c:v>
                </c:pt>
                <c:pt idx="6281">
                  <c:v>515.17416666666668</c:v>
                </c:pt>
                <c:pt idx="6282">
                  <c:v>515.25583333333327</c:v>
                </c:pt>
                <c:pt idx="6283">
                  <c:v>515.33833333333337</c:v>
                </c:pt>
                <c:pt idx="6284">
                  <c:v>515.41999999999996</c:v>
                </c:pt>
                <c:pt idx="6285">
                  <c:v>515.50166666666667</c:v>
                </c:pt>
                <c:pt idx="6286">
                  <c:v>515.58416666666665</c:v>
                </c:pt>
                <c:pt idx="6287">
                  <c:v>515.66583333333335</c:v>
                </c:pt>
                <c:pt idx="6288">
                  <c:v>515.74833333333333</c:v>
                </c:pt>
                <c:pt idx="6289">
                  <c:v>515.83000000000004</c:v>
                </c:pt>
                <c:pt idx="6290">
                  <c:v>515.91166666666663</c:v>
                </c:pt>
                <c:pt idx="6291">
                  <c:v>515.99416666666673</c:v>
                </c:pt>
                <c:pt idx="6292">
                  <c:v>516.07583333333332</c:v>
                </c:pt>
                <c:pt idx="6293">
                  <c:v>516.1583333333333</c:v>
                </c:pt>
                <c:pt idx="6294">
                  <c:v>516.24</c:v>
                </c:pt>
                <c:pt idx="6295">
                  <c:v>516.32249999999999</c:v>
                </c:pt>
                <c:pt idx="6296">
                  <c:v>516.4041666666667</c:v>
                </c:pt>
                <c:pt idx="6297">
                  <c:v>516.48583333333329</c:v>
                </c:pt>
                <c:pt idx="6298">
                  <c:v>516.56833333333327</c:v>
                </c:pt>
                <c:pt idx="6299">
                  <c:v>516.65</c:v>
                </c:pt>
                <c:pt idx="6300">
                  <c:v>516.73249999999996</c:v>
                </c:pt>
                <c:pt idx="6301">
                  <c:v>516.81416666666667</c:v>
                </c:pt>
                <c:pt idx="6302">
                  <c:v>516.89666666666665</c:v>
                </c:pt>
                <c:pt idx="6303">
                  <c:v>516.97833333333335</c:v>
                </c:pt>
                <c:pt idx="6304">
                  <c:v>517.06000000000006</c:v>
                </c:pt>
                <c:pt idx="6305">
                  <c:v>517.14250000000004</c:v>
                </c:pt>
                <c:pt idx="6306">
                  <c:v>517.22416666666663</c:v>
                </c:pt>
                <c:pt idx="6307">
                  <c:v>517.30666666666673</c:v>
                </c:pt>
                <c:pt idx="6308">
                  <c:v>517.38833333333332</c:v>
                </c:pt>
                <c:pt idx="6309">
                  <c:v>517.4708333333333</c:v>
                </c:pt>
                <c:pt idx="6310">
                  <c:v>517.55250000000001</c:v>
                </c:pt>
                <c:pt idx="6311">
                  <c:v>517.6341666666666</c:v>
                </c:pt>
                <c:pt idx="6312">
                  <c:v>517.7166666666667</c:v>
                </c:pt>
                <c:pt idx="6313">
                  <c:v>517.79833333333329</c:v>
                </c:pt>
                <c:pt idx="6314">
                  <c:v>517.88083333333327</c:v>
                </c:pt>
                <c:pt idx="6315">
                  <c:v>517.96249999999998</c:v>
                </c:pt>
                <c:pt idx="6316">
                  <c:v>518.04499999999996</c:v>
                </c:pt>
                <c:pt idx="6317">
                  <c:v>518.12666666666667</c:v>
                </c:pt>
                <c:pt idx="6318">
                  <c:v>518.20833333333337</c:v>
                </c:pt>
                <c:pt idx="6319">
                  <c:v>518.29083333333335</c:v>
                </c:pt>
                <c:pt idx="6320">
                  <c:v>518.37250000000006</c:v>
                </c:pt>
                <c:pt idx="6321">
                  <c:v>518.45500000000004</c:v>
                </c:pt>
                <c:pt idx="6322">
                  <c:v>518.53666666666663</c:v>
                </c:pt>
                <c:pt idx="6323">
                  <c:v>518.61916666666673</c:v>
                </c:pt>
                <c:pt idx="6324">
                  <c:v>518.70083333333332</c:v>
                </c:pt>
                <c:pt idx="6325">
                  <c:v>518.78250000000003</c:v>
                </c:pt>
                <c:pt idx="6326">
                  <c:v>518.86500000000001</c:v>
                </c:pt>
                <c:pt idx="6327">
                  <c:v>518.9466666666666</c:v>
                </c:pt>
                <c:pt idx="6328">
                  <c:v>519.0291666666667</c:v>
                </c:pt>
                <c:pt idx="6329">
                  <c:v>519.11083333333329</c:v>
                </c:pt>
                <c:pt idx="6330">
                  <c:v>519.19333333333327</c:v>
                </c:pt>
                <c:pt idx="6331">
                  <c:v>519.27499999999998</c:v>
                </c:pt>
                <c:pt idx="6332">
                  <c:v>519.35666666666668</c:v>
                </c:pt>
                <c:pt idx="6333">
                  <c:v>519.43916666666667</c:v>
                </c:pt>
                <c:pt idx="6334">
                  <c:v>519.52083333333337</c:v>
                </c:pt>
                <c:pt idx="6335">
                  <c:v>519.60333333333335</c:v>
                </c:pt>
                <c:pt idx="6336">
                  <c:v>519.68500000000006</c:v>
                </c:pt>
                <c:pt idx="6337">
                  <c:v>519.76666666666665</c:v>
                </c:pt>
                <c:pt idx="6338">
                  <c:v>519.84916666666663</c:v>
                </c:pt>
                <c:pt idx="6339">
                  <c:v>519.93083333333334</c:v>
                </c:pt>
                <c:pt idx="6340">
                  <c:v>520.01333333333332</c:v>
                </c:pt>
                <c:pt idx="6341">
                  <c:v>520.09500000000003</c:v>
                </c:pt>
                <c:pt idx="6342">
                  <c:v>520.17750000000001</c:v>
                </c:pt>
                <c:pt idx="6343">
                  <c:v>520.2591666666666</c:v>
                </c:pt>
                <c:pt idx="6344">
                  <c:v>520.34083333333331</c:v>
                </c:pt>
                <c:pt idx="6345">
                  <c:v>520.42333333333329</c:v>
                </c:pt>
                <c:pt idx="6346">
                  <c:v>520.505</c:v>
                </c:pt>
                <c:pt idx="6347">
                  <c:v>520.58749999999998</c:v>
                </c:pt>
                <c:pt idx="6348">
                  <c:v>520.66916666666668</c:v>
                </c:pt>
                <c:pt idx="6349">
                  <c:v>520.75166666666667</c:v>
                </c:pt>
                <c:pt idx="6350">
                  <c:v>520.83333333333337</c:v>
                </c:pt>
                <c:pt idx="6351">
                  <c:v>520.91499999999996</c:v>
                </c:pt>
                <c:pt idx="6352">
                  <c:v>520.99750000000006</c:v>
                </c:pt>
                <c:pt idx="6353">
                  <c:v>521.07916666666665</c:v>
                </c:pt>
                <c:pt idx="6354">
                  <c:v>521.16166666666663</c:v>
                </c:pt>
                <c:pt idx="6355">
                  <c:v>521.24333333333334</c:v>
                </c:pt>
                <c:pt idx="6356">
                  <c:v>521.32583333333332</c:v>
                </c:pt>
                <c:pt idx="6357">
                  <c:v>521.40750000000003</c:v>
                </c:pt>
                <c:pt idx="6358">
                  <c:v>521.48916666666662</c:v>
                </c:pt>
                <c:pt idx="6359">
                  <c:v>521.5716666666666</c:v>
                </c:pt>
                <c:pt idx="6360">
                  <c:v>521.65333333333331</c:v>
                </c:pt>
                <c:pt idx="6361">
                  <c:v>521.73583333333329</c:v>
                </c:pt>
                <c:pt idx="6362">
                  <c:v>521.8175</c:v>
                </c:pt>
                <c:pt idx="6363">
                  <c:v>521.9</c:v>
                </c:pt>
                <c:pt idx="6364">
                  <c:v>521.98166666666668</c:v>
                </c:pt>
                <c:pt idx="6365">
                  <c:v>522.06333333333339</c:v>
                </c:pt>
                <c:pt idx="6366">
                  <c:v>522.14583333333337</c:v>
                </c:pt>
                <c:pt idx="6367">
                  <c:v>522.22749999999996</c:v>
                </c:pt>
                <c:pt idx="6368">
                  <c:v>522.31000000000006</c:v>
                </c:pt>
                <c:pt idx="6369">
                  <c:v>522.39166666666665</c:v>
                </c:pt>
                <c:pt idx="6370">
                  <c:v>522.47416666666663</c:v>
                </c:pt>
                <c:pt idx="6371">
                  <c:v>522.55583333333334</c:v>
                </c:pt>
                <c:pt idx="6372">
                  <c:v>522.63749999999993</c:v>
                </c:pt>
                <c:pt idx="6373">
                  <c:v>522.72</c:v>
                </c:pt>
                <c:pt idx="6374">
                  <c:v>522.80166666666662</c:v>
                </c:pt>
                <c:pt idx="6375">
                  <c:v>522.8841666666666</c:v>
                </c:pt>
                <c:pt idx="6376">
                  <c:v>522.96583333333331</c:v>
                </c:pt>
                <c:pt idx="6377">
                  <c:v>523.04750000000001</c:v>
                </c:pt>
                <c:pt idx="6378">
                  <c:v>523.13</c:v>
                </c:pt>
                <c:pt idx="6379">
                  <c:v>523.2116666666667</c:v>
                </c:pt>
                <c:pt idx="6380">
                  <c:v>523.29416666666668</c:v>
                </c:pt>
                <c:pt idx="6381">
                  <c:v>523.37583333333339</c:v>
                </c:pt>
                <c:pt idx="6382">
                  <c:v>523.45833333333337</c:v>
                </c:pt>
                <c:pt idx="6383">
                  <c:v>523.54</c:v>
                </c:pt>
                <c:pt idx="6384">
                  <c:v>523.62166666666667</c:v>
                </c:pt>
                <c:pt idx="6385">
                  <c:v>523.70416666666665</c:v>
                </c:pt>
                <c:pt idx="6386">
                  <c:v>523.78583333333336</c:v>
                </c:pt>
                <c:pt idx="6387">
                  <c:v>523.86833333333334</c:v>
                </c:pt>
                <c:pt idx="6388">
                  <c:v>523.94999999999993</c:v>
                </c:pt>
                <c:pt idx="6389">
                  <c:v>524.03250000000003</c:v>
                </c:pt>
                <c:pt idx="6390">
                  <c:v>524.11416666666662</c:v>
                </c:pt>
                <c:pt idx="6391">
                  <c:v>524.19583333333333</c:v>
                </c:pt>
                <c:pt idx="6392">
                  <c:v>524.27833333333331</c:v>
                </c:pt>
                <c:pt idx="6393">
                  <c:v>524.36</c:v>
                </c:pt>
                <c:pt idx="6394">
                  <c:v>524.4425</c:v>
                </c:pt>
                <c:pt idx="6395">
                  <c:v>524.5241666666667</c:v>
                </c:pt>
                <c:pt idx="6396">
                  <c:v>524.60666666666668</c:v>
                </c:pt>
                <c:pt idx="6397">
                  <c:v>524.68833333333339</c:v>
                </c:pt>
                <c:pt idx="6398">
                  <c:v>524.77</c:v>
                </c:pt>
                <c:pt idx="6399">
                  <c:v>524.85249999999996</c:v>
                </c:pt>
                <c:pt idx="6400">
                  <c:v>524.93416666666667</c:v>
                </c:pt>
                <c:pt idx="6401">
                  <c:v>525.01666666666665</c:v>
                </c:pt>
                <c:pt idx="6402">
                  <c:v>525.09833333333336</c:v>
                </c:pt>
                <c:pt idx="6403">
                  <c:v>525.18083333333334</c:v>
                </c:pt>
                <c:pt idx="6404">
                  <c:v>525.26249999999993</c:v>
                </c:pt>
                <c:pt idx="6405">
                  <c:v>525.34416666666664</c:v>
                </c:pt>
                <c:pt idx="6406">
                  <c:v>525.42666666666662</c:v>
                </c:pt>
                <c:pt idx="6407">
                  <c:v>525.50833333333333</c:v>
                </c:pt>
                <c:pt idx="6408">
                  <c:v>525.59083333333331</c:v>
                </c:pt>
                <c:pt idx="6409">
                  <c:v>525.67250000000001</c:v>
                </c:pt>
                <c:pt idx="6410">
                  <c:v>525.755</c:v>
                </c:pt>
                <c:pt idx="6411">
                  <c:v>525.8366666666667</c:v>
                </c:pt>
                <c:pt idx="6412">
                  <c:v>525.91833333333341</c:v>
                </c:pt>
                <c:pt idx="6413">
                  <c:v>526.00083333333339</c:v>
                </c:pt>
                <c:pt idx="6414">
                  <c:v>526.08249999999998</c:v>
                </c:pt>
                <c:pt idx="6415">
                  <c:v>526.16499999999996</c:v>
                </c:pt>
                <c:pt idx="6416">
                  <c:v>526.24666666666667</c:v>
                </c:pt>
                <c:pt idx="6417">
                  <c:v>526.32833333333326</c:v>
                </c:pt>
                <c:pt idx="6418">
                  <c:v>526.41083333333336</c:v>
                </c:pt>
                <c:pt idx="6419">
                  <c:v>526.49249999999995</c:v>
                </c:pt>
                <c:pt idx="6420">
                  <c:v>526.57499999999993</c:v>
                </c:pt>
                <c:pt idx="6421">
                  <c:v>526.65666666666664</c:v>
                </c:pt>
                <c:pt idx="6422">
                  <c:v>526.73916666666662</c:v>
                </c:pt>
                <c:pt idx="6423">
                  <c:v>526.82083333333333</c:v>
                </c:pt>
                <c:pt idx="6424">
                  <c:v>526.90250000000003</c:v>
                </c:pt>
                <c:pt idx="6425">
                  <c:v>526.98500000000001</c:v>
                </c:pt>
                <c:pt idx="6426">
                  <c:v>527.06666666666672</c:v>
                </c:pt>
                <c:pt idx="6427">
                  <c:v>527.1491666666667</c:v>
                </c:pt>
                <c:pt idx="6428">
                  <c:v>527.23083333333341</c:v>
                </c:pt>
                <c:pt idx="6429">
                  <c:v>527.31333333333339</c:v>
                </c:pt>
                <c:pt idx="6430">
                  <c:v>527.39499999999998</c:v>
                </c:pt>
                <c:pt idx="6431">
                  <c:v>527.47666666666669</c:v>
                </c:pt>
                <c:pt idx="6432">
                  <c:v>527.55916666666667</c:v>
                </c:pt>
                <c:pt idx="6433">
                  <c:v>527.64083333333326</c:v>
                </c:pt>
                <c:pt idx="6434">
                  <c:v>527.72333333333336</c:v>
                </c:pt>
                <c:pt idx="6435">
                  <c:v>527.80499999999995</c:v>
                </c:pt>
                <c:pt idx="6436">
                  <c:v>527.88749999999993</c:v>
                </c:pt>
                <c:pt idx="6437">
                  <c:v>527.96916666666664</c:v>
                </c:pt>
                <c:pt idx="6438">
                  <c:v>528.05083333333334</c:v>
                </c:pt>
                <c:pt idx="6439">
                  <c:v>528.13333333333333</c:v>
                </c:pt>
                <c:pt idx="6440">
                  <c:v>528.21500000000003</c:v>
                </c:pt>
                <c:pt idx="6441">
                  <c:v>528.29750000000001</c:v>
                </c:pt>
                <c:pt idx="6442">
                  <c:v>528.37916666666672</c:v>
                </c:pt>
                <c:pt idx="6443">
                  <c:v>528.4616666666667</c:v>
                </c:pt>
                <c:pt idx="6444">
                  <c:v>528.54333333333341</c:v>
                </c:pt>
                <c:pt idx="6445">
                  <c:v>528.625</c:v>
                </c:pt>
                <c:pt idx="6446">
                  <c:v>528.70749999999998</c:v>
                </c:pt>
                <c:pt idx="6447">
                  <c:v>528.78916666666669</c:v>
                </c:pt>
                <c:pt idx="6448">
                  <c:v>528.87166666666667</c:v>
                </c:pt>
                <c:pt idx="6449">
                  <c:v>528.95333333333326</c:v>
                </c:pt>
                <c:pt idx="6450">
                  <c:v>529.03583333333336</c:v>
                </c:pt>
                <c:pt idx="6451">
                  <c:v>529.11749999999995</c:v>
                </c:pt>
                <c:pt idx="6452">
                  <c:v>529.19916666666666</c:v>
                </c:pt>
                <c:pt idx="6453">
                  <c:v>529.28166666666664</c:v>
                </c:pt>
                <c:pt idx="6454">
                  <c:v>529.36333333333334</c:v>
                </c:pt>
                <c:pt idx="6455">
                  <c:v>529.44583333333333</c:v>
                </c:pt>
                <c:pt idx="6456">
                  <c:v>529.52750000000003</c:v>
                </c:pt>
                <c:pt idx="6457">
                  <c:v>529.61</c:v>
                </c:pt>
                <c:pt idx="6458">
                  <c:v>529.69166666666672</c:v>
                </c:pt>
                <c:pt idx="6459">
                  <c:v>529.77333333333331</c:v>
                </c:pt>
                <c:pt idx="6460">
                  <c:v>529.85583333333341</c:v>
                </c:pt>
                <c:pt idx="6461">
                  <c:v>529.9375</c:v>
                </c:pt>
                <c:pt idx="6462">
                  <c:v>530.02</c:v>
                </c:pt>
                <c:pt idx="6463">
                  <c:v>530.10166666666669</c:v>
                </c:pt>
                <c:pt idx="6464">
                  <c:v>530.18333333333328</c:v>
                </c:pt>
                <c:pt idx="6465">
                  <c:v>530.26583333333326</c:v>
                </c:pt>
                <c:pt idx="6466">
                  <c:v>530.34749999999997</c:v>
                </c:pt>
                <c:pt idx="6467">
                  <c:v>530.42999999999995</c:v>
                </c:pt>
                <c:pt idx="6468">
                  <c:v>530.51166666666666</c:v>
                </c:pt>
                <c:pt idx="6469">
                  <c:v>530.59416666666664</c:v>
                </c:pt>
                <c:pt idx="6470">
                  <c:v>530.67583333333334</c:v>
                </c:pt>
                <c:pt idx="6471">
                  <c:v>530.75750000000005</c:v>
                </c:pt>
                <c:pt idx="6472">
                  <c:v>530.84</c:v>
                </c:pt>
                <c:pt idx="6473">
                  <c:v>530.92166666666674</c:v>
                </c:pt>
                <c:pt idx="6474">
                  <c:v>531.00416666666672</c:v>
                </c:pt>
                <c:pt idx="6475">
                  <c:v>531.08583333333331</c:v>
                </c:pt>
                <c:pt idx="6476">
                  <c:v>531.16833333333341</c:v>
                </c:pt>
                <c:pt idx="6477">
                  <c:v>531.25</c:v>
                </c:pt>
                <c:pt idx="6478">
                  <c:v>531.33166666666659</c:v>
                </c:pt>
                <c:pt idx="6479">
                  <c:v>531.41416666666669</c:v>
                </c:pt>
                <c:pt idx="6480">
                  <c:v>531.49583333333328</c:v>
                </c:pt>
                <c:pt idx="6481">
                  <c:v>531.57833333333326</c:v>
                </c:pt>
                <c:pt idx="6482">
                  <c:v>531.66</c:v>
                </c:pt>
                <c:pt idx="6483">
                  <c:v>531.74249999999995</c:v>
                </c:pt>
                <c:pt idx="6484">
                  <c:v>531.82416666666666</c:v>
                </c:pt>
                <c:pt idx="6485">
                  <c:v>531.90583333333336</c:v>
                </c:pt>
                <c:pt idx="6486">
                  <c:v>531.98833333333334</c:v>
                </c:pt>
                <c:pt idx="6487">
                  <c:v>532.07000000000005</c:v>
                </c:pt>
                <c:pt idx="6488">
                  <c:v>532.15250000000003</c:v>
                </c:pt>
                <c:pt idx="6489">
                  <c:v>532.23416666666674</c:v>
                </c:pt>
                <c:pt idx="6490">
                  <c:v>532.31666666666672</c:v>
                </c:pt>
                <c:pt idx="6491">
                  <c:v>532.39833333333331</c:v>
                </c:pt>
                <c:pt idx="6492">
                  <c:v>532.48</c:v>
                </c:pt>
                <c:pt idx="6493">
                  <c:v>532.5625</c:v>
                </c:pt>
                <c:pt idx="6494">
                  <c:v>532.64416666666659</c:v>
                </c:pt>
                <c:pt idx="6495">
                  <c:v>532.72666666666669</c:v>
                </c:pt>
                <c:pt idx="6496">
                  <c:v>532.80833333333328</c:v>
                </c:pt>
                <c:pt idx="6497">
                  <c:v>532.89083333333326</c:v>
                </c:pt>
                <c:pt idx="6498">
                  <c:v>532.97249999999997</c:v>
                </c:pt>
                <c:pt idx="6499">
                  <c:v>533.05416666666667</c:v>
                </c:pt>
                <c:pt idx="6500">
                  <c:v>533.13666666666666</c:v>
                </c:pt>
                <c:pt idx="6501">
                  <c:v>533.21833333333336</c:v>
                </c:pt>
                <c:pt idx="6502">
                  <c:v>533.30083333333334</c:v>
                </c:pt>
                <c:pt idx="6503">
                  <c:v>533.38250000000005</c:v>
                </c:pt>
                <c:pt idx="6504">
                  <c:v>533.46416666666664</c:v>
                </c:pt>
                <c:pt idx="6505">
                  <c:v>533.54666666666674</c:v>
                </c:pt>
                <c:pt idx="6506">
                  <c:v>533.62833333333333</c:v>
                </c:pt>
                <c:pt idx="6507">
                  <c:v>533.71083333333331</c:v>
                </c:pt>
                <c:pt idx="6508">
                  <c:v>533.79250000000002</c:v>
                </c:pt>
                <c:pt idx="6509">
                  <c:v>533.875</c:v>
                </c:pt>
                <c:pt idx="6510">
                  <c:v>533.95666666666659</c:v>
                </c:pt>
                <c:pt idx="6511">
                  <c:v>534.0383333333333</c:v>
                </c:pt>
                <c:pt idx="6512">
                  <c:v>534.12083333333328</c:v>
                </c:pt>
                <c:pt idx="6513">
                  <c:v>534.20249999999999</c:v>
                </c:pt>
                <c:pt idx="6514">
                  <c:v>534.28499999999997</c:v>
                </c:pt>
                <c:pt idx="6515">
                  <c:v>534.36666666666667</c:v>
                </c:pt>
                <c:pt idx="6516">
                  <c:v>534.44916666666666</c:v>
                </c:pt>
                <c:pt idx="6517">
                  <c:v>534.53083333333336</c:v>
                </c:pt>
                <c:pt idx="6518">
                  <c:v>534.61250000000007</c:v>
                </c:pt>
                <c:pt idx="6519">
                  <c:v>534.69500000000005</c:v>
                </c:pt>
                <c:pt idx="6520">
                  <c:v>534.77666666666664</c:v>
                </c:pt>
                <c:pt idx="6521">
                  <c:v>534.85916666666674</c:v>
                </c:pt>
                <c:pt idx="6522">
                  <c:v>534.94083333333333</c:v>
                </c:pt>
                <c:pt idx="6523">
                  <c:v>535.02333333333331</c:v>
                </c:pt>
                <c:pt idx="6524">
                  <c:v>535.10500000000002</c:v>
                </c:pt>
                <c:pt idx="6525">
                  <c:v>535.18666666666661</c:v>
                </c:pt>
                <c:pt idx="6526">
                  <c:v>535.26916666666659</c:v>
                </c:pt>
                <c:pt idx="6527">
                  <c:v>535.3508333333333</c:v>
                </c:pt>
                <c:pt idx="6528">
                  <c:v>535.43333333333328</c:v>
                </c:pt>
                <c:pt idx="6529">
                  <c:v>535.51499999999999</c:v>
                </c:pt>
                <c:pt idx="6530">
                  <c:v>535.59749999999997</c:v>
                </c:pt>
                <c:pt idx="6531">
                  <c:v>535.67916666666667</c:v>
                </c:pt>
                <c:pt idx="6532">
                  <c:v>535.76083333333338</c:v>
                </c:pt>
                <c:pt idx="6533">
                  <c:v>535.84333333333336</c:v>
                </c:pt>
                <c:pt idx="6534">
                  <c:v>535.92500000000007</c:v>
                </c:pt>
                <c:pt idx="6535">
                  <c:v>536.00750000000005</c:v>
                </c:pt>
                <c:pt idx="6536">
                  <c:v>536.08916666666664</c:v>
                </c:pt>
                <c:pt idx="6537">
                  <c:v>536.17166666666674</c:v>
                </c:pt>
                <c:pt idx="6538">
                  <c:v>536.25333333333333</c:v>
                </c:pt>
                <c:pt idx="6539">
                  <c:v>536.33500000000004</c:v>
                </c:pt>
                <c:pt idx="6540">
                  <c:v>536.41750000000002</c:v>
                </c:pt>
                <c:pt idx="6541">
                  <c:v>536.49916666666661</c:v>
                </c:pt>
                <c:pt idx="6542">
                  <c:v>536.58166666666659</c:v>
                </c:pt>
                <c:pt idx="6543">
                  <c:v>536.6633333333333</c:v>
                </c:pt>
                <c:pt idx="6544">
                  <c:v>536.745</c:v>
                </c:pt>
                <c:pt idx="6545">
                  <c:v>536.82749999999999</c:v>
                </c:pt>
                <c:pt idx="6546">
                  <c:v>536.90916666666669</c:v>
                </c:pt>
                <c:pt idx="6547">
                  <c:v>536.99166666666667</c:v>
                </c:pt>
                <c:pt idx="6548">
                  <c:v>537.07333333333338</c:v>
                </c:pt>
                <c:pt idx="6549">
                  <c:v>537.15583333333336</c:v>
                </c:pt>
                <c:pt idx="6550">
                  <c:v>537.23750000000007</c:v>
                </c:pt>
                <c:pt idx="6551">
                  <c:v>537.31916666666666</c:v>
                </c:pt>
                <c:pt idx="6552">
                  <c:v>537.40166666666664</c:v>
                </c:pt>
                <c:pt idx="6553">
                  <c:v>537.48333333333335</c:v>
                </c:pt>
                <c:pt idx="6554">
                  <c:v>537.56583333333333</c:v>
                </c:pt>
                <c:pt idx="6555">
                  <c:v>537.64750000000004</c:v>
                </c:pt>
                <c:pt idx="6556">
                  <c:v>537.73</c:v>
                </c:pt>
                <c:pt idx="6557">
                  <c:v>537.81166666666661</c:v>
                </c:pt>
                <c:pt idx="6558">
                  <c:v>537.89333333333332</c:v>
                </c:pt>
                <c:pt idx="6559">
                  <c:v>537.9758333333333</c:v>
                </c:pt>
                <c:pt idx="6560">
                  <c:v>538.0575</c:v>
                </c:pt>
                <c:pt idx="6561">
                  <c:v>538.14</c:v>
                </c:pt>
                <c:pt idx="6562">
                  <c:v>538.22166666666669</c:v>
                </c:pt>
                <c:pt idx="6563">
                  <c:v>538.30416666666667</c:v>
                </c:pt>
                <c:pt idx="6564">
                  <c:v>538.38583333333338</c:v>
                </c:pt>
                <c:pt idx="6565">
                  <c:v>538.46749999999997</c:v>
                </c:pt>
                <c:pt idx="6566">
                  <c:v>538.55000000000007</c:v>
                </c:pt>
                <c:pt idx="6567">
                  <c:v>538.63166666666666</c:v>
                </c:pt>
                <c:pt idx="6568">
                  <c:v>538.71416666666664</c:v>
                </c:pt>
                <c:pt idx="6569">
                  <c:v>538.79583333333335</c:v>
                </c:pt>
                <c:pt idx="6570">
                  <c:v>538.87833333333333</c:v>
                </c:pt>
                <c:pt idx="6571">
                  <c:v>538.96</c:v>
                </c:pt>
                <c:pt idx="6572">
                  <c:v>539.04166666666663</c:v>
                </c:pt>
                <c:pt idx="6573">
                  <c:v>539.12416666666661</c:v>
                </c:pt>
                <c:pt idx="6574">
                  <c:v>539.20583333333332</c:v>
                </c:pt>
                <c:pt idx="6575">
                  <c:v>539.2883333333333</c:v>
                </c:pt>
                <c:pt idx="6576">
                  <c:v>539.37</c:v>
                </c:pt>
                <c:pt idx="6577">
                  <c:v>539.45249999999999</c:v>
                </c:pt>
                <c:pt idx="6578">
                  <c:v>539.53416666666669</c:v>
                </c:pt>
                <c:pt idx="6579">
                  <c:v>539.6158333333334</c:v>
                </c:pt>
                <c:pt idx="6580">
                  <c:v>539.69833333333338</c:v>
                </c:pt>
                <c:pt idx="6581">
                  <c:v>539.78</c:v>
                </c:pt>
                <c:pt idx="6582">
                  <c:v>539.86250000000007</c:v>
                </c:pt>
                <c:pt idx="6583">
                  <c:v>539.94416666666666</c:v>
                </c:pt>
                <c:pt idx="6584">
                  <c:v>540.02666666666664</c:v>
                </c:pt>
                <c:pt idx="6585">
                  <c:v>540.10833333333335</c:v>
                </c:pt>
                <c:pt idx="6586">
                  <c:v>540.18999999999994</c:v>
                </c:pt>
                <c:pt idx="6587">
                  <c:v>540.27250000000004</c:v>
                </c:pt>
                <c:pt idx="6588">
                  <c:v>540.35416666666663</c:v>
                </c:pt>
                <c:pt idx="6589">
                  <c:v>540.43666666666661</c:v>
                </c:pt>
                <c:pt idx="6590">
                  <c:v>540.51833333333332</c:v>
                </c:pt>
                <c:pt idx="6591">
                  <c:v>540.6</c:v>
                </c:pt>
                <c:pt idx="6592">
                  <c:v>540.6825</c:v>
                </c:pt>
                <c:pt idx="6593">
                  <c:v>540.76416666666671</c:v>
                </c:pt>
                <c:pt idx="6594">
                  <c:v>540.84666666666669</c:v>
                </c:pt>
                <c:pt idx="6595">
                  <c:v>540.9283333333334</c:v>
                </c:pt>
                <c:pt idx="6596">
                  <c:v>541.01083333333338</c:v>
                </c:pt>
                <c:pt idx="6597">
                  <c:v>541.09249999999997</c:v>
                </c:pt>
                <c:pt idx="6598">
                  <c:v>541.17416666666668</c:v>
                </c:pt>
                <c:pt idx="6599">
                  <c:v>541.25666666666666</c:v>
                </c:pt>
                <c:pt idx="6600">
                  <c:v>541.33833333333337</c:v>
                </c:pt>
                <c:pt idx="6601">
                  <c:v>541.42083333333335</c:v>
                </c:pt>
                <c:pt idx="6602">
                  <c:v>541.50249999999994</c:v>
                </c:pt>
                <c:pt idx="6603">
                  <c:v>541.58500000000004</c:v>
                </c:pt>
                <c:pt idx="6604">
                  <c:v>541.66666666666663</c:v>
                </c:pt>
                <c:pt idx="6605">
                  <c:v>541.74833333333333</c:v>
                </c:pt>
                <c:pt idx="6606">
                  <c:v>541.83083333333332</c:v>
                </c:pt>
                <c:pt idx="6607">
                  <c:v>541.91250000000002</c:v>
                </c:pt>
                <c:pt idx="6608">
                  <c:v>541.995</c:v>
                </c:pt>
                <c:pt idx="6609">
                  <c:v>542.07666666666671</c:v>
                </c:pt>
                <c:pt idx="6610">
                  <c:v>542.15916666666669</c:v>
                </c:pt>
                <c:pt idx="6611">
                  <c:v>542.2408333333334</c:v>
                </c:pt>
                <c:pt idx="6612">
                  <c:v>542.32249999999999</c:v>
                </c:pt>
                <c:pt idx="6613">
                  <c:v>542.40499999999997</c:v>
                </c:pt>
                <c:pt idx="6614">
                  <c:v>542.48666666666668</c:v>
                </c:pt>
                <c:pt idx="6615">
                  <c:v>542.56916666666666</c:v>
                </c:pt>
                <c:pt idx="6616">
                  <c:v>542.65083333333337</c:v>
                </c:pt>
                <c:pt idx="6617">
                  <c:v>542.73333333333335</c:v>
                </c:pt>
                <c:pt idx="6618">
                  <c:v>542.81499999999994</c:v>
                </c:pt>
                <c:pt idx="6619">
                  <c:v>542.89666666666665</c:v>
                </c:pt>
                <c:pt idx="6620">
                  <c:v>542.97916666666663</c:v>
                </c:pt>
                <c:pt idx="6621">
                  <c:v>543.06083333333333</c:v>
                </c:pt>
                <c:pt idx="6622">
                  <c:v>543.14333333333332</c:v>
                </c:pt>
                <c:pt idx="6623">
                  <c:v>543.22500000000002</c:v>
                </c:pt>
                <c:pt idx="6624">
                  <c:v>543.3075</c:v>
                </c:pt>
                <c:pt idx="6625">
                  <c:v>543.38916666666671</c:v>
                </c:pt>
                <c:pt idx="6626">
                  <c:v>543.4708333333333</c:v>
                </c:pt>
                <c:pt idx="6627">
                  <c:v>543.5533333333334</c:v>
                </c:pt>
                <c:pt idx="6628">
                  <c:v>543.63499999999999</c:v>
                </c:pt>
                <c:pt idx="6629">
                  <c:v>543.71749999999997</c:v>
                </c:pt>
                <c:pt idx="6630">
                  <c:v>543.79916666666668</c:v>
                </c:pt>
                <c:pt idx="6631">
                  <c:v>543.88083333333327</c:v>
                </c:pt>
                <c:pt idx="6632">
                  <c:v>543.96333333333337</c:v>
                </c:pt>
                <c:pt idx="6633">
                  <c:v>544.04499999999996</c:v>
                </c:pt>
                <c:pt idx="6634">
                  <c:v>544.12749999999994</c:v>
                </c:pt>
                <c:pt idx="6635">
                  <c:v>544.20916666666665</c:v>
                </c:pt>
                <c:pt idx="6636">
                  <c:v>544.29166666666663</c:v>
                </c:pt>
                <c:pt idx="6637">
                  <c:v>544.37333333333333</c:v>
                </c:pt>
                <c:pt idx="6638">
                  <c:v>544.45500000000004</c:v>
                </c:pt>
                <c:pt idx="6639">
                  <c:v>544.53750000000002</c:v>
                </c:pt>
                <c:pt idx="6640">
                  <c:v>544.61916666666673</c:v>
                </c:pt>
                <c:pt idx="6641">
                  <c:v>544.70166666666671</c:v>
                </c:pt>
                <c:pt idx="6642">
                  <c:v>544.7833333333333</c:v>
                </c:pt>
                <c:pt idx="6643">
                  <c:v>544.8658333333334</c:v>
                </c:pt>
                <c:pt idx="6644">
                  <c:v>544.94749999999999</c:v>
                </c:pt>
                <c:pt idx="6645">
                  <c:v>545.0291666666667</c:v>
                </c:pt>
                <c:pt idx="6646">
                  <c:v>545.11166666666668</c:v>
                </c:pt>
                <c:pt idx="6647">
                  <c:v>545.19333333333327</c:v>
                </c:pt>
                <c:pt idx="6648">
                  <c:v>545.27583333333337</c:v>
                </c:pt>
                <c:pt idx="6649">
                  <c:v>545.35749999999996</c:v>
                </c:pt>
                <c:pt idx="6650">
                  <c:v>545.43999999999994</c:v>
                </c:pt>
                <c:pt idx="6651">
                  <c:v>545.52166666666665</c:v>
                </c:pt>
                <c:pt idx="6652">
                  <c:v>545.60333333333335</c:v>
                </c:pt>
                <c:pt idx="6653">
                  <c:v>545.68583333333333</c:v>
                </c:pt>
                <c:pt idx="6654">
                  <c:v>545.76750000000004</c:v>
                </c:pt>
                <c:pt idx="6655">
                  <c:v>545.85</c:v>
                </c:pt>
                <c:pt idx="6656">
                  <c:v>545.93166666666673</c:v>
                </c:pt>
                <c:pt idx="6657">
                  <c:v>546.01416666666671</c:v>
                </c:pt>
                <c:pt idx="6658">
                  <c:v>546.0958333333333</c:v>
                </c:pt>
                <c:pt idx="6659">
                  <c:v>546.17750000000001</c:v>
                </c:pt>
                <c:pt idx="6660">
                  <c:v>546.26</c:v>
                </c:pt>
                <c:pt idx="6661">
                  <c:v>546.3416666666667</c:v>
                </c:pt>
                <c:pt idx="6662">
                  <c:v>546.42416666666668</c:v>
                </c:pt>
                <c:pt idx="6663">
                  <c:v>546.50583333333327</c:v>
                </c:pt>
                <c:pt idx="6664">
                  <c:v>546.58833333333337</c:v>
                </c:pt>
                <c:pt idx="6665">
                  <c:v>546.66999999999996</c:v>
                </c:pt>
                <c:pt idx="6666">
                  <c:v>546.75166666666667</c:v>
                </c:pt>
                <c:pt idx="6667">
                  <c:v>546.83416666666665</c:v>
                </c:pt>
                <c:pt idx="6668">
                  <c:v>546.91583333333335</c:v>
                </c:pt>
                <c:pt idx="6669">
                  <c:v>546.99833333333333</c:v>
                </c:pt>
                <c:pt idx="6670">
                  <c:v>547.08000000000004</c:v>
                </c:pt>
                <c:pt idx="6671">
                  <c:v>547.16166666666663</c:v>
                </c:pt>
                <c:pt idx="6672">
                  <c:v>547.24416666666673</c:v>
                </c:pt>
                <c:pt idx="6673">
                  <c:v>547.32583333333332</c:v>
                </c:pt>
                <c:pt idx="6674">
                  <c:v>547.4083333333333</c:v>
                </c:pt>
                <c:pt idx="6675">
                  <c:v>547.49</c:v>
                </c:pt>
                <c:pt idx="6676">
                  <c:v>547.57249999999999</c:v>
                </c:pt>
                <c:pt idx="6677">
                  <c:v>547.6541666666667</c:v>
                </c:pt>
                <c:pt idx="6678">
                  <c:v>547.73583333333329</c:v>
                </c:pt>
                <c:pt idx="6679">
                  <c:v>547.81833333333327</c:v>
                </c:pt>
                <c:pt idx="6680">
                  <c:v>547.9</c:v>
                </c:pt>
                <c:pt idx="6681">
                  <c:v>547.98249999999996</c:v>
                </c:pt>
                <c:pt idx="6682">
                  <c:v>548.06416666666667</c:v>
                </c:pt>
                <c:pt idx="6683">
                  <c:v>548.14666666666665</c:v>
                </c:pt>
                <c:pt idx="6684">
                  <c:v>548.22833333333335</c:v>
                </c:pt>
                <c:pt idx="6685">
                  <c:v>548.31000000000006</c:v>
                </c:pt>
                <c:pt idx="6686">
                  <c:v>548.39250000000004</c:v>
                </c:pt>
                <c:pt idx="6687">
                  <c:v>548.47416666666663</c:v>
                </c:pt>
                <c:pt idx="6688">
                  <c:v>548.55666666666673</c:v>
                </c:pt>
                <c:pt idx="6689">
                  <c:v>548.63833333333332</c:v>
                </c:pt>
                <c:pt idx="6690">
                  <c:v>548.7208333333333</c:v>
                </c:pt>
                <c:pt idx="6691">
                  <c:v>548.80250000000001</c:v>
                </c:pt>
                <c:pt idx="6692">
                  <c:v>548.8841666666666</c:v>
                </c:pt>
                <c:pt idx="6693">
                  <c:v>548.9666666666667</c:v>
                </c:pt>
                <c:pt idx="6694">
                  <c:v>549.04833333333329</c:v>
                </c:pt>
                <c:pt idx="6695">
                  <c:v>549.13083333333327</c:v>
                </c:pt>
                <c:pt idx="6696">
                  <c:v>549.21249999999998</c:v>
                </c:pt>
                <c:pt idx="6697">
                  <c:v>549.29499999999996</c:v>
                </c:pt>
                <c:pt idx="6698">
                  <c:v>549.37666666666667</c:v>
                </c:pt>
                <c:pt idx="6699">
                  <c:v>549.45833333333337</c:v>
                </c:pt>
                <c:pt idx="6700">
                  <c:v>549.54083333333335</c:v>
                </c:pt>
                <c:pt idx="6701">
                  <c:v>549.62250000000006</c:v>
                </c:pt>
                <c:pt idx="6702">
                  <c:v>549.70500000000004</c:v>
                </c:pt>
                <c:pt idx="6703">
                  <c:v>549.78666666666663</c:v>
                </c:pt>
                <c:pt idx="6704">
                  <c:v>549.86916666666673</c:v>
                </c:pt>
                <c:pt idx="6705">
                  <c:v>549.95083333333332</c:v>
                </c:pt>
                <c:pt idx="6706">
                  <c:v>550.03250000000003</c:v>
                </c:pt>
                <c:pt idx="6707">
                  <c:v>550.11500000000001</c:v>
                </c:pt>
                <c:pt idx="6708">
                  <c:v>550.1966666666666</c:v>
                </c:pt>
                <c:pt idx="6709">
                  <c:v>550.2791666666667</c:v>
                </c:pt>
                <c:pt idx="6710">
                  <c:v>550.36083333333329</c:v>
                </c:pt>
                <c:pt idx="6711">
                  <c:v>550.44333333333327</c:v>
                </c:pt>
                <c:pt idx="6712">
                  <c:v>550.52499999999998</c:v>
                </c:pt>
                <c:pt idx="6713">
                  <c:v>550.60666666666668</c:v>
                </c:pt>
                <c:pt idx="6714">
                  <c:v>550.68916666666667</c:v>
                </c:pt>
                <c:pt idx="6715">
                  <c:v>550.77083333333337</c:v>
                </c:pt>
                <c:pt idx="6716">
                  <c:v>550.85333333333335</c:v>
                </c:pt>
                <c:pt idx="6717">
                  <c:v>550.93500000000006</c:v>
                </c:pt>
                <c:pt idx="6718">
                  <c:v>551.01666666666665</c:v>
                </c:pt>
                <c:pt idx="6719">
                  <c:v>551.09916666666663</c:v>
                </c:pt>
                <c:pt idx="6720">
                  <c:v>551.18083333333334</c:v>
                </c:pt>
                <c:pt idx="6721">
                  <c:v>551.26333333333332</c:v>
                </c:pt>
                <c:pt idx="6722">
                  <c:v>551.34500000000003</c:v>
                </c:pt>
                <c:pt idx="6723">
                  <c:v>551.42750000000001</c:v>
                </c:pt>
                <c:pt idx="6724">
                  <c:v>551.5091666666666</c:v>
                </c:pt>
                <c:pt idx="6725">
                  <c:v>551.59083333333331</c:v>
                </c:pt>
                <c:pt idx="6726">
                  <c:v>551.67333333333329</c:v>
                </c:pt>
                <c:pt idx="6727">
                  <c:v>551.755</c:v>
                </c:pt>
                <c:pt idx="6728">
                  <c:v>551.83749999999998</c:v>
                </c:pt>
                <c:pt idx="6729">
                  <c:v>551.91916666666668</c:v>
                </c:pt>
                <c:pt idx="6730">
                  <c:v>552.00166666666667</c:v>
                </c:pt>
                <c:pt idx="6731">
                  <c:v>552.08333333333337</c:v>
                </c:pt>
                <c:pt idx="6732">
                  <c:v>552.16499999999996</c:v>
                </c:pt>
                <c:pt idx="6733">
                  <c:v>552.24750000000006</c:v>
                </c:pt>
                <c:pt idx="6734">
                  <c:v>552.32916666666665</c:v>
                </c:pt>
                <c:pt idx="6735">
                  <c:v>552.41166666666663</c:v>
                </c:pt>
                <c:pt idx="6736">
                  <c:v>552.49333333333334</c:v>
                </c:pt>
                <c:pt idx="6737">
                  <c:v>552.57583333333332</c:v>
                </c:pt>
                <c:pt idx="6738">
                  <c:v>552.65750000000003</c:v>
                </c:pt>
                <c:pt idx="6739">
                  <c:v>552.73916666666662</c:v>
                </c:pt>
                <c:pt idx="6740">
                  <c:v>552.8216666666666</c:v>
                </c:pt>
                <c:pt idx="6741">
                  <c:v>552.90333333333331</c:v>
                </c:pt>
                <c:pt idx="6742">
                  <c:v>552.98583333333329</c:v>
                </c:pt>
                <c:pt idx="6743">
                  <c:v>553.0675</c:v>
                </c:pt>
                <c:pt idx="6744">
                  <c:v>553.15</c:v>
                </c:pt>
                <c:pt idx="6745">
                  <c:v>553.23166666666668</c:v>
                </c:pt>
                <c:pt idx="6746">
                  <c:v>553.31333333333339</c:v>
                </c:pt>
                <c:pt idx="6747">
                  <c:v>553.39583333333337</c:v>
                </c:pt>
                <c:pt idx="6748">
                  <c:v>553.47749999999996</c:v>
                </c:pt>
                <c:pt idx="6749">
                  <c:v>553.56000000000006</c:v>
                </c:pt>
                <c:pt idx="6750">
                  <c:v>553.64166666666665</c:v>
                </c:pt>
                <c:pt idx="6751">
                  <c:v>553.72416666666663</c:v>
                </c:pt>
                <c:pt idx="6752">
                  <c:v>553.80583333333334</c:v>
                </c:pt>
                <c:pt idx="6753">
                  <c:v>553.88749999999993</c:v>
                </c:pt>
                <c:pt idx="6754">
                  <c:v>553.97</c:v>
                </c:pt>
                <c:pt idx="6755">
                  <c:v>554.05166666666662</c:v>
                </c:pt>
                <c:pt idx="6756">
                  <c:v>554.1341666666666</c:v>
                </c:pt>
                <c:pt idx="6757">
                  <c:v>554.21583333333331</c:v>
                </c:pt>
                <c:pt idx="6758">
                  <c:v>554.29750000000001</c:v>
                </c:pt>
                <c:pt idx="6759">
                  <c:v>554.38</c:v>
                </c:pt>
                <c:pt idx="6760">
                  <c:v>554.4616666666667</c:v>
                </c:pt>
                <c:pt idx="6761">
                  <c:v>554.54416666666668</c:v>
                </c:pt>
                <c:pt idx="6762">
                  <c:v>554.62583333333339</c:v>
                </c:pt>
                <c:pt idx="6763">
                  <c:v>554.70833333333337</c:v>
                </c:pt>
                <c:pt idx="6764">
                  <c:v>554.79</c:v>
                </c:pt>
                <c:pt idx="6765">
                  <c:v>554.87166666666667</c:v>
                </c:pt>
                <c:pt idx="6766">
                  <c:v>554.95416666666665</c:v>
                </c:pt>
                <c:pt idx="6767">
                  <c:v>555.03583333333336</c:v>
                </c:pt>
                <c:pt idx="6768">
                  <c:v>555.11833333333334</c:v>
                </c:pt>
                <c:pt idx="6769">
                  <c:v>555.19999999999993</c:v>
                </c:pt>
                <c:pt idx="6770">
                  <c:v>555.28250000000003</c:v>
                </c:pt>
                <c:pt idx="6771">
                  <c:v>555.36416666666662</c:v>
                </c:pt>
                <c:pt idx="6772">
                  <c:v>555.44583333333333</c:v>
                </c:pt>
                <c:pt idx="6773">
                  <c:v>555.52833333333331</c:v>
                </c:pt>
                <c:pt idx="6774">
                  <c:v>555.61</c:v>
                </c:pt>
                <c:pt idx="6775">
                  <c:v>555.6925</c:v>
                </c:pt>
                <c:pt idx="6776">
                  <c:v>555.7741666666667</c:v>
                </c:pt>
                <c:pt idx="6777">
                  <c:v>555.85666666666668</c:v>
                </c:pt>
                <c:pt idx="6778">
                  <c:v>555.93833333333339</c:v>
                </c:pt>
                <c:pt idx="6779">
                  <c:v>556.02</c:v>
                </c:pt>
                <c:pt idx="6780">
                  <c:v>556.10249999999996</c:v>
                </c:pt>
                <c:pt idx="6781">
                  <c:v>556.18416666666667</c:v>
                </c:pt>
                <c:pt idx="6782">
                  <c:v>556.26666666666665</c:v>
                </c:pt>
                <c:pt idx="6783">
                  <c:v>556.34833333333336</c:v>
                </c:pt>
                <c:pt idx="6784">
                  <c:v>556.43083333333334</c:v>
                </c:pt>
                <c:pt idx="6785">
                  <c:v>556.51249999999993</c:v>
                </c:pt>
                <c:pt idx="6786">
                  <c:v>556.59416666666664</c:v>
                </c:pt>
                <c:pt idx="6787">
                  <c:v>556.67666666666662</c:v>
                </c:pt>
                <c:pt idx="6788">
                  <c:v>556.75833333333333</c:v>
                </c:pt>
                <c:pt idx="6789">
                  <c:v>556.84083333333331</c:v>
                </c:pt>
                <c:pt idx="6790">
                  <c:v>556.92250000000001</c:v>
                </c:pt>
                <c:pt idx="6791">
                  <c:v>557.005</c:v>
                </c:pt>
                <c:pt idx="6792">
                  <c:v>557.0866666666667</c:v>
                </c:pt>
                <c:pt idx="6793">
                  <c:v>557.16833333333341</c:v>
                </c:pt>
                <c:pt idx="6794">
                  <c:v>557.25083333333339</c:v>
                </c:pt>
                <c:pt idx="6795">
                  <c:v>557.33249999999998</c:v>
                </c:pt>
                <c:pt idx="6796">
                  <c:v>557.41499999999996</c:v>
                </c:pt>
                <c:pt idx="6797">
                  <c:v>557.49666666666667</c:v>
                </c:pt>
                <c:pt idx="6798">
                  <c:v>557.57833333333326</c:v>
                </c:pt>
                <c:pt idx="6799">
                  <c:v>557.66083333333336</c:v>
                </c:pt>
                <c:pt idx="6800">
                  <c:v>557.74249999999995</c:v>
                </c:pt>
                <c:pt idx="6801">
                  <c:v>557.82499999999993</c:v>
                </c:pt>
                <c:pt idx="6802">
                  <c:v>557.90666666666664</c:v>
                </c:pt>
                <c:pt idx="6803">
                  <c:v>557.98916666666662</c:v>
                </c:pt>
                <c:pt idx="6804">
                  <c:v>558.07083333333333</c:v>
                </c:pt>
                <c:pt idx="6805">
                  <c:v>558.15250000000003</c:v>
                </c:pt>
                <c:pt idx="6806">
                  <c:v>558.23500000000001</c:v>
                </c:pt>
                <c:pt idx="6807">
                  <c:v>558.31666666666672</c:v>
                </c:pt>
                <c:pt idx="6808">
                  <c:v>558.3991666666667</c:v>
                </c:pt>
                <c:pt idx="6809">
                  <c:v>558.48083333333341</c:v>
                </c:pt>
                <c:pt idx="6810">
                  <c:v>558.56333333333339</c:v>
                </c:pt>
                <c:pt idx="6811">
                  <c:v>558.64499999999998</c:v>
                </c:pt>
                <c:pt idx="6812">
                  <c:v>558.72666666666669</c:v>
                </c:pt>
                <c:pt idx="6813">
                  <c:v>558.80916666666667</c:v>
                </c:pt>
                <c:pt idx="6814">
                  <c:v>558.89083333333326</c:v>
                </c:pt>
                <c:pt idx="6815">
                  <c:v>558.97333333333336</c:v>
                </c:pt>
                <c:pt idx="6816">
                  <c:v>559.05499999999995</c:v>
                </c:pt>
                <c:pt idx="6817">
                  <c:v>559.13749999999993</c:v>
                </c:pt>
                <c:pt idx="6818">
                  <c:v>559.21916666666664</c:v>
                </c:pt>
                <c:pt idx="6819">
                  <c:v>559.30083333333334</c:v>
                </c:pt>
                <c:pt idx="6820">
                  <c:v>559.38333333333333</c:v>
                </c:pt>
                <c:pt idx="6821">
                  <c:v>559.46500000000003</c:v>
                </c:pt>
                <c:pt idx="6822">
                  <c:v>559.54750000000001</c:v>
                </c:pt>
                <c:pt idx="6823">
                  <c:v>559.62916666666672</c:v>
                </c:pt>
                <c:pt idx="6824">
                  <c:v>559.7116666666667</c:v>
                </c:pt>
                <c:pt idx="6825">
                  <c:v>559.79333333333341</c:v>
                </c:pt>
                <c:pt idx="6826">
                  <c:v>559.875</c:v>
                </c:pt>
                <c:pt idx="6827">
                  <c:v>559.95749999999998</c:v>
                </c:pt>
                <c:pt idx="6828">
                  <c:v>560.03916666666669</c:v>
                </c:pt>
                <c:pt idx="6829">
                  <c:v>560.12166666666667</c:v>
                </c:pt>
                <c:pt idx="6830">
                  <c:v>560.20333333333326</c:v>
                </c:pt>
                <c:pt idx="6831">
                  <c:v>560.28583333333336</c:v>
                </c:pt>
                <c:pt idx="6832">
                  <c:v>560.36749999999995</c:v>
                </c:pt>
                <c:pt idx="6833">
                  <c:v>560.44916666666666</c:v>
                </c:pt>
                <c:pt idx="6834">
                  <c:v>560.53166666666664</c:v>
                </c:pt>
                <c:pt idx="6835">
                  <c:v>560.61333333333334</c:v>
                </c:pt>
                <c:pt idx="6836">
                  <c:v>560.69583333333333</c:v>
                </c:pt>
                <c:pt idx="6837">
                  <c:v>560.77750000000003</c:v>
                </c:pt>
                <c:pt idx="6838">
                  <c:v>560.86</c:v>
                </c:pt>
                <c:pt idx="6839">
                  <c:v>560.94166666666672</c:v>
                </c:pt>
                <c:pt idx="6840">
                  <c:v>561.02333333333331</c:v>
                </c:pt>
                <c:pt idx="6841">
                  <c:v>561.10583333333341</c:v>
                </c:pt>
                <c:pt idx="6842">
                  <c:v>561.1875</c:v>
                </c:pt>
                <c:pt idx="6843">
                  <c:v>561.27</c:v>
                </c:pt>
                <c:pt idx="6844">
                  <c:v>561.35166666666669</c:v>
                </c:pt>
                <c:pt idx="6845">
                  <c:v>561.43333333333328</c:v>
                </c:pt>
                <c:pt idx="6846">
                  <c:v>561.51583333333326</c:v>
                </c:pt>
                <c:pt idx="6847">
                  <c:v>561.59749999999997</c:v>
                </c:pt>
                <c:pt idx="6848">
                  <c:v>561.67999999999995</c:v>
                </c:pt>
                <c:pt idx="6849">
                  <c:v>561.76166666666666</c:v>
                </c:pt>
                <c:pt idx="6850">
                  <c:v>561.84416666666664</c:v>
                </c:pt>
                <c:pt idx="6851">
                  <c:v>561.92583333333334</c:v>
                </c:pt>
                <c:pt idx="6852">
                  <c:v>562.00750000000005</c:v>
                </c:pt>
                <c:pt idx="6853">
                  <c:v>562.09</c:v>
                </c:pt>
                <c:pt idx="6854">
                  <c:v>562.17166666666674</c:v>
                </c:pt>
                <c:pt idx="6855">
                  <c:v>562.25416666666672</c:v>
                </c:pt>
                <c:pt idx="6856">
                  <c:v>562.33583333333331</c:v>
                </c:pt>
                <c:pt idx="6857">
                  <c:v>562.41833333333341</c:v>
                </c:pt>
                <c:pt idx="6858">
                  <c:v>562.5</c:v>
                </c:pt>
                <c:pt idx="6859">
                  <c:v>562.58166666666659</c:v>
                </c:pt>
                <c:pt idx="6860">
                  <c:v>562.66416666666669</c:v>
                </c:pt>
                <c:pt idx="6861">
                  <c:v>562.74583333333328</c:v>
                </c:pt>
                <c:pt idx="6862">
                  <c:v>562.82833333333326</c:v>
                </c:pt>
                <c:pt idx="6863">
                  <c:v>562.91</c:v>
                </c:pt>
                <c:pt idx="6864">
                  <c:v>562.99249999999995</c:v>
                </c:pt>
                <c:pt idx="6865">
                  <c:v>563.07416666666666</c:v>
                </c:pt>
                <c:pt idx="6866">
                  <c:v>563.15583333333336</c:v>
                </c:pt>
                <c:pt idx="6867">
                  <c:v>563.23833333333334</c:v>
                </c:pt>
                <c:pt idx="6868">
                  <c:v>563.32000000000005</c:v>
                </c:pt>
                <c:pt idx="6869">
                  <c:v>563.40250000000003</c:v>
                </c:pt>
                <c:pt idx="6870">
                  <c:v>563.48416666666674</c:v>
                </c:pt>
                <c:pt idx="6871">
                  <c:v>563.56666666666672</c:v>
                </c:pt>
                <c:pt idx="6872">
                  <c:v>563.64833333333331</c:v>
                </c:pt>
                <c:pt idx="6873">
                  <c:v>563.73</c:v>
                </c:pt>
                <c:pt idx="6874">
                  <c:v>563.8125</c:v>
                </c:pt>
                <c:pt idx="6875">
                  <c:v>563.89416666666659</c:v>
                </c:pt>
                <c:pt idx="6876">
                  <c:v>563.97666666666669</c:v>
                </c:pt>
                <c:pt idx="6877">
                  <c:v>564.05833333333328</c:v>
                </c:pt>
                <c:pt idx="6878">
                  <c:v>564.14083333333326</c:v>
                </c:pt>
                <c:pt idx="6879">
                  <c:v>564.22249999999997</c:v>
                </c:pt>
                <c:pt idx="6880">
                  <c:v>564.30416666666667</c:v>
                </c:pt>
                <c:pt idx="6881">
                  <c:v>564.38666666666666</c:v>
                </c:pt>
                <c:pt idx="6882">
                  <c:v>564.46833333333336</c:v>
                </c:pt>
                <c:pt idx="6883">
                  <c:v>564.55083333333334</c:v>
                </c:pt>
                <c:pt idx="6884">
                  <c:v>564.63250000000005</c:v>
                </c:pt>
                <c:pt idx="6885">
                  <c:v>564.71416666666664</c:v>
                </c:pt>
                <c:pt idx="6886">
                  <c:v>564.79666666666674</c:v>
                </c:pt>
                <c:pt idx="6887">
                  <c:v>564.87833333333333</c:v>
                </c:pt>
                <c:pt idx="6888">
                  <c:v>564.96083333333331</c:v>
                </c:pt>
                <c:pt idx="6889">
                  <c:v>565.04250000000002</c:v>
                </c:pt>
                <c:pt idx="6890">
                  <c:v>565.125</c:v>
                </c:pt>
                <c:pt idx="6891">
                  <c:v>565.20666666666659</c:v>
                </c:pt>
                <c:pt idx="6892">
                  <c:v>565.2883333333333</c:v>
                </c:pt>
                <c:pt idx="6893">
                  <c:v>565.37083333333328</c:v>
                </c:pt>
                <c:pt idx="6894">
                  <c:v>565.45249999999999</c:v>
                </c:pt>
                <c:pt idx="6895">
                  <c:v>565.53499999999997</c:v>
                </c:pt>
                <c:pt idx="6896">
                  <c:v>565.61666666666667</c:v>
                </c:pt>
                <c:pt idx="6897">
                  <c:v>565.69916666666666</c:v>
                </c:pt>
                <c:pt idx="6898">
                  <c:v>565.78083333333336</c:v>
                </c:pt>
                <c:pt idx="6899">
                  <c:v>565.86250000000007</c:v>
                </c:pt>
                <c:pt idx="6900">
                  <c:v>565.94500000000005</c:v>
                </c:pt>
                <c:pt idx="6901">
                  <c:v>566.02666666666664</c:v>
                </c:pt>
                <c:pt idx="6902">
                  <c:v>566.10916666666674</c:v>
                </c:pt>
                <c:pt idx="6903">
                  <c:v>566.19083333333333</c:v>
                </c:pt>
                <c:pt idx="6904">
                  <c:v>566.27333333333331</c:v>
                </c:pt>
                <c:pt idx="6905">
                  <c:v>566.35500000000002</c:v>
                </c:pt>
                <c:pt idx="6906">
                  <c:v>566.43666666666661</c:v>
                </c:pt>
                <c:pt idx="6907">
                  <c:v>566.51916666666659</c:v>
                </c:pt>
                <c:pt idx="6908">
                  <c:v>566.6008333333333</c:v>
                </c:pt>
                <c:pt idx="6909">
                  <c:v>566.68333333333328</c:v>
                </c:pt>
                <c:pt idx="6910">
                  <c:v>566.76499999999999</c:v>
                </c:pt>
                <c:pt idx="6911">
                  <c:v>566.84749999999997</c:v>
                </c:pt>
                <c:pt idx="6912">
                  <c:v>566.92916666666667</c:v>
                </c:pt>
                <c:pt idx="6913">
                  <c:v>567.01083333333338</c:v>
                </c:pt>
                <c:pt idx="6914">
                  <c:v>567.09333333333336</c:v>
                </c:pt>
                <c:pt idx="6915">
                  <c:v>567.17500000000007</c:v>
                </c:pt>
                <c:pt idx="6916">
                  <c:v>567.25750000000005</c:v>
                </c:pt>
                <c:pt idx="6917">
                  <c:v>567.33916666666664</c:v>
                </c:pt>
                <c:pt idx="6918">
                  <c:v>567.42166666666674</c:v>
                </c:pt>
                <c:pt idx="6919">
                  <c:v>567.50333333333333</c:v>
                </c:pt>
                <c:pt idx="6920">
                  <c:v>567.58500000000004</c:v>
                </c:pt>
                <c:pt idx="6921">
                  <c:v>567.66750000000002</c:v>
                </c:pt>
                <c:pt idx="6922">
                  <c:v>567.74916666666661</c:v>
                </c:pt>
                <c:pt idx="6923">
                  <c:v>567.83166666666659</c:v>
                </c:pt>
                <c:pt idx="6924">
                  <c:v>567.9133333333333</c:v>
                </c:pt>
                <c:pt idx="6925">
                  <c:v>567.995</c:v>
                </c:pt>
                <c:pt idx="6926">
                  <c:v>568.07749999999999</c:v>
                </c:pt>
                <c:pt idx="6927">
                  <c:v>568.15916666666669</c:v>
                </c:pt>
                <c:pt idx="6928">
                  <c:v>568.24166666666667</c:v>
                </c:pt>
                <c:pt idx="6929">
                  <c:v>568.32333333333338</c:v>
                </c:pt>
                <c:pt idx="6930">
                  <c:v>568.40583333333336</c:v>
                </c:pt>
                <c:pt idx="6931">
                  <c:v>568.48750000000007</c:v>
                </c:pt>
                <c:pt idx="6932">
                  <c:v>568.56916666666666</c:v>
                </c:pt>
                <c:pt idx="6933">
                  <c:v>568.65166666666664</c:v>
                </c:pt>
                <c:pt idx="6934">
                  <c:v>568.73333333333335</c:v>
                </c:pt>
                <c:pt idx="6935">
                  <c:v>568.81583333333333</c:v>
                </c:pt>
                <c:pt idx="6936">
                  <c:v>568.89750000000004</c:v>
                </c:pt>
                <c:pt idx="6937">
                  <c:v>568.98</c:v>
                </c:pt>
                <c:pt idx="6938">
                  <c:v>569.06166666666661</c:v>
                </c:pt>
                <c:pt idx="6939">
                  <c:v>569.14333333333332</c:v>
                </c:pt>
                <c:pt idx="6940">
                  <c:v>569.2258333333333</c:v>
                </c:pt>
                <c:pt idx="6941">
                  <c:v>569.3075</c:v>
                </c:pt>
                <c:pt idx="6942">
                  <c:v>569.39</c:v>
                </c:pt>
                <c:pt idx="6943">
                  <c:v>569.47166666666669</c:v>
                </c:pt>
                <c:pt idx="6944">
                  <c:v>569.55416666666667</c:v>
                </c:pt>
                <c:pt idx="6945">
                  <c:v>569.63583333333338</c:v>
                </c:pt>
                <c:pt idx="6946">
                  <c:v>569.71749999999997</c:v>
                </c:pt>
                <c:pt idx="6947">
                  <c:v>569.80000000000007</c:v>
                </c:pt>
                <c:pt idx="6948">
                  <c:v>569.88166666666666</c:v>
                </c:pt>
                <c:pt idx="6949">
                  <c:v>569.96416666666664</c:v>
                </c:pt>
                <c:pt idx="6950">
                  <c:v>570.04583333333335</c:v>
                </c:pt>
                <c:pt idx="6951">
                  <c:v>570.12833333333333</c:v>
                </c:pt>
                <c:pt idx="6952">
                  <c:v>570.21</c:v>
                </c:pt>
                <c:pt idx="6953">
                  <c:v>570.29166666666663</c:v>
                </c:pt>
                <c:pt idx="6954">
                  <c:v>570.37416666666661</c:v>
                </c:pt>
                <c:pt idx="6955">
                  <c:v>570.45583333333332</c:v>
                </c:pt>
                <c:pt idx="6956">
                  <c:v>570.5383333333333</c:v>
                </c:pt>
                <c:pt idx="6957">
                  <c:v>570.62</c:v>
                </c:pt>
                <c:pt idx="6958">
                  <c:v>570.70249999999999</c:v>
                </c:pt>
                <c:pt idx="6959">
                  <c:v>570.78416666666669</c:v>
                </c:pt>
                <c:pt idx="6960">
                  <c:v>570.8658333333334</c:v>
                </c:pt>
                <c:pt idx="6961">
                  <c:v>570.94833333333338</c:v>
                </c:pt>
                <c:pt idx="6962">
                  <c:v>571.03</c:v>
                </c:pt>
                <c:pt idx="6963">
                  <c:v>571.11250000000007</c:v>
                </c:pt>
                <c:pt idx="6964">
                  <c:v>571.19416666666666</c:v>
                </c:pt>
                <c:pt idx="6965">
                  <c:v>571.27666666666664</c:v>
                </c:pt>
                <c:pt idx="6966">
                  <c:v>571.35833333333335</c:v>
                </c:pt>
                <c:pt idx="6967">
                  <c:v>571.43999999999994</c:v>
                </c:pt>
                <c:pt idx="6968">
                  <c:v>571.52250000000004</c:v>
                </c:pt>
                <c:pt idx="6969">
                  <c:v>571.60416666666663</c:v>
                </c:pt>
                <c:pt idx="6970">
                  <c:v>571.68666666666661</c:v>
                </c:pt>
                <c:pt idx="6971">
                  <c:v>571.76833333333332</c:v>
                </c:pt>
                <c:pt idx="6972">
                  <c:v>571.85</c:v>
                </c:pt>
                <c:pt idx="6973">
                  <c:v>571.9325</c:v>
                </c:pt>
                <c:pt idx="6974">
                  <c:v>572.01416666666671</c:v>
                </c:pt>
                <c:pt idx="6975">
                  <c:v>572.09666666666669</c:v>
                </c:pt>
                <c:pt idx="6976">
                  <c:v>572.1783333333334</c:v>
                </c:pt>
                <c:pt idx="6977">
                  <c:v>572.26083333333338</c:v>
                </c:pt>
                <c:pt idx="6978">
                  <c:v>572.34249999999997</c:v>
                </c:pt>
                <c:pt idx="6979">
                  <c:v>572.42416666666668</c:v>
                </c:pt>
                <c:pt idx="6980">
                  <c:v>572.50666666666666</c:v>
                </c:pt>
                <c:pt idx="6981">
                  <c:v>572.58833333333337</c:v>
                </c:pt>
                <c:pt idx="6982">
                  <c:v>572.67083333333335</c:v>
                </c:pt>
                <c:pt idx="6983">
                  <c:v>572.75249999999994</c:v>
                </c:pt>
                <c:pt idx="6984">
                  <c:v>572.83500000000004</c:v>
                </c:pt>
                <c:pt idx="6985">
                  <c:v>572.91666666666663</c:v>
                </c:pt>
                <c:pt idx="6986">
                  <c:v>572.99833333333333</c:v>
                </c:pt>
                <c:pt idx="6987">
                  <c:v>573.08083333333332</c:v>
                </c:pt>
                <c:pt idx="6988">
                  <c:v>573.16250000000002</c:v>
                </c:pt>
                <c:pt idx="6989">
                  <c:v>573.245</c:v>
                </c:pt>
                <c:pt idx="6990">
                  <c:v>573.32666666666671</c:v>
                </c:pt>
                <c:pt idx="6991">
                  <c:v>573.40916666666669</c:v>
                </c:pt>
                <c:pt idx="6992">
                  <c:v>573.4908333333334</c:v>
                </c:pt>
                <c:pt idx="6993">
                  <c:v>573.57249999999999</c:v>
                </c:pt>
                <c:pt idx="6994">
                  <c:v>573.65499999999997</c:v>
                </c:pt>
                <c:pt idx="6995">
                  <c:v>573.73666666666668</c:v>
                </c:pt>
                <c:pt idx="6996">
                  <c:v>573.81916666666666</c:v>
                </c:pt>
                <c:pt idx="6997">
                  <c:v>573.90083333333337</c:v>
                </c:pt>
                <c:pt idx="6998">
                  <c:v>573.98333333333335</c:v>
                </c:pt>
                <c:pt idx="6999">
                  <c:v>574.06499999999994</c:v>
                </c:pt>
                <c:pt idx="7000">
                  <c:v>574.14666666666665</c:v>
                </c:pt>
                <c:pt idx="7001">
                  <c:v>574.22916666666663</c:v>
                </c:pt>
                <c:pt idx="7002">
                  <c:v>574.31083333333333</c:v>
                </c:pt>
                <c:pt idx="7003">
                  <c:v>574.39333333333332</c:v>
                </c:pt>
                <c:pt idx="7004">
                  <c:v>574.47500000000002</c:v>
                </c:pt>
                <c:pt idx="7005">
                  <c:v>574.5575</c:v>
                </c:pt>
                <c:pt idx="7006">
                  <c:v>574.63916666666671</c:v>
                </c:pt>
                <c:pt idx="7007">
                  <c:v>574.7208333333333</c:v>
                </c:pt>
                <c:pt idx="7008">
                  <c:v>574.8033333333334</c:v>
                </c:pt>
                <c:pt idx="7009">
                  <c:v>574.88499999999999</c:v>
                </c:pt>
                <c:pt idx="7010">
                  <c:v>574.96749999999997</c:v>
                </c:pt>
                <c:pt idx="7011">
                  <c:v>575.04916666666668</c:v>
                </c:pt>
                <c:pt idx="7012">
                  <c:v>575.13083333333327</c:v>
                </c:pt>
                <c:pt idx="7013">
                  <c:v>575.21333333333337</c:v>
                </c:pt>
                <c:pt idx="7014">
                  <c:v>575.29499999999996</c:v>
                </c:pt>
                <c:pt idx="7015">
                  <c:v>575.37749999999994</c:v>
                </c:pt>
                <c:pt idx="7016">
                  <c:v>575.45916666666665</c:v>
                </c:pt>
                <c:pt idx="7017">
                  <c:v>575.54166666666663</c:v>
                </c:pt>
                <c:pt idx="7018">
                  <c:v>575.62333333333333</c:v>
                </c:pt>
                <c:pt idx="7019">
                  <c:v>575.70500000000004</c:v>
                </c:pt>
                <c:pt idx="7020">
                  <c:v>575.78750000000002</c:v>
                </c:pt>
                <c:pt idx="7021">
                  <c:v>575.86916666666673</c:v>
                </c:pt>
                <c:pt idx="7022">
                  <c:v>575.95166666666671</c:v>
                </c:pt>
                <c:pt idx="7023">
                  <c:v>576.0333333333333</c:v>
                </c:pt>
                <c:pt idx="7024">
                  <c:v>576.1158333333334</c:v>
                </c:pt>
                <c:pt idx="7025">
                  <c:v>576.19749999999999</c:v>
                </c:pt>
                <c:pt idx="7026">
                  <c:v>576.2791666666667</c:v>
                </c:pt>
                <c:pt idx="7027">
                  <c:v>576.36166666666668</c:v>
                </c:pt>
                <c:pt idx="7028">
                  <c:v>576.44333333333327</c:v>
                </c:pt>
                <c:pt idx="7029">
                  <c:v>576.52583333333337</c:v>
                </c:pt>
                <c:pt idx="7030">
                  <c:v>576.60749999999996</c:v>
                </c:pt>
                <c:pt idx="7031">
                  <c:v>576.68999999999994</c:v>
                </c:pt>
                <c:pt idx="7032">
                  <c:v>576.77166666666665</c:v>
                </c:pt>
                <c:pt idx="7033">
                  <c:v>576.85333333333335</c:v>
                </c:pt>
                <c:pt idx="7034">
                  <c:v>576.93583333333333</c:v>
                </c:pt>
                <c:pt idx="7035">
                  <c:v>577.01750000000004</c:v>
                </c:pt>
                <c:pt idx="7036">
                  <c:v>577.1</c:v>
                </c:pt>
                <c:pt idx="7037">
                  <c:v>577.18166666666673</c:v>
                </c:pt>
                <c:pt idx="7038">
                  <c:v>577.26416666666671</c:v>
                </c:pt>
                <c:pt idx="7039">
                  <c:v>577.3458333333333</c:v>
                </c:pt>
                <c:pt idx="7040">
                  <c:v>577.42750000000001</c:v>
                </c:pt>
                <c:pt idx="7041">
                  <c:v>577.51</c:v>
                </c:pt>
                <c:pt idx="7042">
                  <c:v>577.5916666666667</c:v>
                </c:pt>
                <c:pt idx="7043">
                  <c:v>577.67416666666668</c:v>
                </c:pt>
                <c:pt idx="7044">
                  <c:v>577.75583333333327</c:v>
                </c:pt>
                <c:pt idx="7045">
                  <c:v>577.83833333333337</c:v>
                </c:pt>
                <c:pt idx="7046">
                  <c:v>577.91999999999996</c:v>
                </c:pt>
                <c:pt idx="7047">
                  <c:v>578.00166666666667</c:v>
                </c:pt>
                <c:pt idx="7048">
                  <c:v>578.08416666666665</c:v>
                </c:pt>
                <c:pt idx="7049">
                  <c:v>578.16583333333335</c:v>
                </c:pt>
                <c:pt idx="7050">
                  <c:v>578.24833333333333</c:v>
                </c:pt>
                <c:pt idx="7051">
                  <c:v>578.33000000000004</c:v>
                </c:pt>
                <c:pt idx="7052">
                  <c:v>578.41166666666663</c:v>
                </c:pt>
                <c:pt idx="7053">
                  <c:v>578.49416666666673</c:v>
                </c:pt>
                <c:pt idx="7054">
                  <c:v>578.57583333333332</c:v>
                </c:pt>
                <c:pt idx="7055">
                  <c:v>578.6583333333333</c:v>
                </c:pt>
                <c:pt idx="7056">
                  <c:v>578.74</c:v>
                </c:pt>
                <c:pt idx="7057">
                  <c:v>578.82249999999999</c:v>
                </c:pt>
                <c:pt idx="7058">
                  <c:v>578.9041666666667</c:v>
                </c:pt>
                <c:pt idx="7059">
                  <c:v>578.98583333333329</c:v>
                </c:pt>
                <c:pt idx="7060">
                  <c:v>579.06833333333327</c:v>
                </c:pt>
                <c:pt idx="7061">
                  <c:v>579.15</c:v>
                </c:pt>
                <c:pt idx="7062">
                  <c:v>579.23249999999996</c:v>
                </c:pt>
                <c:pt idx="7063">
                  <c:v>579.31416666666667</c:v>
                </c:pt>
                <c:pt idx="7064">
                  <c:v>579.39666666666665</c:v>
                </c:pt>
                <c:pt idx="7065">
                  <c:v>579.47833333333335</c:v>
                </c:pt>
                <c:pt idx="7066">
                  <c:v>579.56000000000006</c:v>
                </c:pt>
                <c:pt idx="7067">
                  <c:v>579.64250000000004</c:v>
                </c:pt>
                <c:pt idx="7068">
                  <c:v>579.72416666666663</c:v>
                </c:pt>
                <c:pt idx="7069">
                  <c:v>579.80666666666673</c:v>
                </c:pt>
                <c:pt idx="7070">
                  <c:v>579.88833333333332</c:v>
                </c:pt>
                <c:pt idx="7071">
                  <c:v>579.9708333333333</c:v>
                </c:pt>
                <c:pt idx="7072">
                  <c:v>580.05250000000001</c:v>
                </c:pt>
                <c:pt idx="7073">
                  <c:v>580.1341666666666</c:v>
                </c:pt>
                <c:pt idx="7074">
                  <c:v>580.2166666666667</c:v>
                </c:pt>
                <c:pt idx="7075">
                  <c:v>580.29833333333329</c:v>
                </c:pt>
                <c:pt idx="7076">
                  <c:v>580.38083333333327</c:v>
                </c:pt>
                <c:pt idx="7077">
                  <c:v>580.46249999999998</c:v>
                </c:pt>
                <c:pt idx="7078">
                  <c:v>580.54499999999996</c:v>
                </c:pt>
                <c:pt idx="7079">
                  <c:v>580.62666666666667</c:v>
                </c:pt>
                <c:pt idx="7080">
                  <c:v>580.70833333333337</c:v>
                </c:pt>
                <c:pt idx="7081">
                  <c:v>580.79083333333335</c:v>
                </c:pt>
                <c:pt idx="7082">
                  <c:v>580.87250000000006</c:v>
                </c:pt>
                <c:pt idx="7083">
                  <c:v>580.95500000000004</c:v>
                </c:pt>
                <c:pt idx="7084">
                  <c:v>581.03666666666663</c:v>
                </c:pt>
                <c:pt idx="7085">
                  <c:v>581.11916666666673</c:v>
                </c:pt>
                <c:pt idx="7086">
                  <c:v>581.20083333333332</c:v>
                </c:pt>
                <c:pt idx="7087">
                  <c:v>581.28250000000003</c:v>
                </c:pt>
                <c:pt idx="7088">
                  <c:v>581.36500000000001</c:v>
                </c:pt>
                <c:pt idx="7089">
                  <c:v>581.4466666666666</c:v>
                </c:pt>
                <c:pt idx="7090">
                  <c:v>581.5291666666667</c:v>
                </c:pt>
                <c:pt idx="7091">
                  <c:v>581.61083333333329</c:v>
                </c:pt>
                <c:pt idx="7092">
                  <c:v>581.69333333333327</c:v>
                </c:pt>
                <c:pt idx="7093">
                  <c:v>581.77499999999998</c:v>
                </c:pt>
                <c:pt idx="7094">
                  <c:v>581.85666666666668</c:v>
                </c:pt>
                <c:pt idx="7095">
                  <c:v>581.93916666666667</c:v>
                </c:pt>
                <c:pt idx="7096">
                  <c:v>582.02083333333337</c:v>
                </c:pt>
                <c:pt idx="7097">
                  <c:v>582.10333333333335</c:v>
                </c:pt>
                <c:pt idx="7098">
                  <c:v>582.18500000000006</c:v>
                </c:pt>
                <c:pt idx="7099">
                  <c:v>582.26666666666665</c:v>
                </c:pt>
                <c:pt idx="7100">
                  <c:v>582.34916666666663</c:v>
                </c:pt>
                <c:pt idx="7101">
                  <c:v>582.43083333333334</c:v>
                </c:pt>
                <c:pt idx="7102">
                  <c:v>582.51333333333332</c:v>
                </c:pt>
                <c:pt idx="7103">
                  <c:v>582.59500000000003</c:v>
                </c:pt>
                <c:pt idx="7104">
                  <c:v>582.67750000000001</c:v>
                </c:pt>
                <c:pt idx="7105">
                  <c:v>582.7591666666666</c:v>
                </c:pt>
                <c:pt idx="7106">
                  <c:v>582.84083333333331</c:v>
                </c:pt>
                <c:pt idx="7107">
                  <c:v>582.92333333333329</c:v>
                </c:pt>
                <c:pt idx="7108">
                  <c:v>583.005</c:v>
                </c:pt>
                <c:pt idx="7109">
                  <c:v>583.08749999999998</c:v>
                </c:pt>
                <c:pt idx="7110">
                  <c:v>583.16916666666668</c:v>
                </c:pt>
                <c:pt idx="7111">
                  <c:v>583.25166666666667</c:v>
                </c:pt>
                <c:pt idx="7112">
                  <c:v>583.33333333333337</c:v>
                </c:pt>
                <c:pt idx="7113">
                  <c:v>583.41499999999996</c:v>
                </c:pt>
                <c:pt idx="7114">
                  <c:v>583.49750000000006</c:v>
                </c:pt>
                <c:pt idx="7115">
                  <c:v>583.57916666666665</c:v>
                </c:pt>
                <c:pt idx="7116">
                  <c:v>583.66166666666663</c:v>
                </c:pt>
                <c:pt idx="7117">
                  <c:v>583.74333333333334</c:v>
                </c:pt>
                <c:pt idx="7118">
                  <c:v>583.82583333333332</c:v>
                </c:pt>
                <c:pt idx="7119">
                  <c:v>583.90750000000003</c:v>
                </c:pt>
                <c:pt idx="7120">
                  <c:v>583.98916666666662</c:v>
                </c:pt>
                <c:pt idx="7121">
                  <c:v>584.0716666666666</c:v>
                </c:pt>
                <c:pt idx="7122">
                  <c:v>584.15333333333331</c:v>
                </c:pt>
                <c:pt idx="7123">
                  <c:v>584.23583333333329</c:v>
                </c:pt>
                <c:pt idx="7124">
                  <c:v>584.3175</c:v>
                </c:pt>
                <c:pt idx="7125">
                  <c:v>584.4</c:v>
                </c:pt>
                <c:pt idx="7126">
                  <c:v>584.48166666666668</c:v>
                </c:pt>
                <c:pt idx="7127">
                  <c:v>584.56333333333339</c:v>
                </c:pt>
                <c:pt idx="7128">
                  <c:v>584.64583333333337</c:v>
                </c:pt>
                <c:pt idx="7129">
                  <c:v>584.72749999999996</c:v>
                </c:pt>
                <c:pt idx="7130">
                  <c:v>584.81000000000006</c:v>
                </c:pt>
                <c:pt idx="7131">
                  <c:v>584.89166666666665</c:v>
                </c:pt>
                <c:pt idx="7132">
                  <c:v>584.97416666666663</c:v>
                </c:pt>
                <c:pt idx="7133">
                  <c:v>585.05583333333334</c:v>
                </c:pt>
                <c:pt idx="7134">
                  <c:v>585.13749999999993</c:v>
                </c:pt>
                <c:pt idx="7135">
                  <c:v>585.22</c:v>
                </c:pt>
                <c:pt idx="7136">
                  <c:v>585.30166666666662</c:v>
                </c:pt>
                <c:pt idx="7137">
                  <c:v>585.3841666666666</c:v>
                </c:pt>
                <c:pt idx="7138">
                  <c:v>585.46583333333331</c:v>
                </c:pt>
                <c:pt idx="7139">
                  <c:v>585.54750000000001</c:v>
                </c:pt>
                <c:pt idx="7140">
                  <c:v>585.63</c:v>
                </c:pt>
                <c:pt idx="7141">
                  <c:v>585.7116666666667</c:v>
                </c:pt>
                <c:pt idx="7142">
                  <c:v>585.79416666666668</c:v>
                </c:pt>
                <c:pt idx="7143">
                  <c:v>585.87583333333339</c:v>
                </c:pt>
                <c:pt idx="7144">
                  <c:v>585.95833333333337</c:v>
                </c:pt>
                <c:pt idx="7145">
                  <c:v>586.04</c:v>
                </c:pt>
                <c:pt idx="7146">
                  <c:v>586.12166666666667</c:v>
                </c:pt>
                <c:pt idx="7147">
                  <c:v>586.20416666666665</c:v>
                </c:pt>
                <c:pt idx="7148">
                  <c:v>586.28583333333336</c:v>
                </c:pt>
                <c:pt idx="7149">
                  <c:v>586.36833333333334</c:v>
                </c:pt>
                <c:pt idx="7150">
                  <c:v>586.44999999999993</c:v>
                </c:pt>
                <c:pt idx="7151">
                  <c:v>586.53250000000003</c:v>
                </c:pt>
                <c:pt idx="7152">
                  <c:v>586.61416666666662</c:v>
                </c:pt>
                <c:pt idx="7153">
                  <c:v>586.69583333333333</c:v>
                </c:pt>
                <c:pt idx="7154">
                  <c:v>586.77833333333331</c:v>
                </c:pt>
                <c:pt idx="7155">
                  <c:v>586.86</c:v>
                </c:pt>
                <c:pt idx="7156">
                  <c:v>586.9425</c:v>
                </c:pt>
                <c:pt idx="7157">
                  <c:v>587.0241666666667</c:v>
                </c:pt>
                <c:pt idx="7158">
                  <c:v>587.10666666666668</c:v>
                </c:pt>
                <c:pt idx="7159">
                  <c:v>587.18833333333339</c:v>
                </c:pt>
                <c:pt idx="7160">
                  <c:v>587.27</c:v>
                </c:pt>
                <c:pt idx="7161">
                  <c:v>587.35249999999996</c:v>
                </c:pt>
                <c:pt idx="7162">
                  <c:v>587.43416666666667</c:v>
                </c:pt>
                <c:pt idx="7163">
                  <c:v>587.51666666666665</c:v>
                </c:pt>
                <c:pt idx="7164">
                  <c:v>587.59833333333336</c:v>
                </c:pt>
                <c:pt idx="7165">
                  <c:v>587.68083333333334</c:v>
                </c:pt>
                <c:pt idx="7166">
                  <c:v>587.76249999999993</c:v>
                </c:pt>
                <c:pt idx="7167">
                  <c:v>587.84416666666664</c:v>
                </c:pt>
                <c:pt idx="7168">
                  <c:v>587.92666666666662</c:v>
                </c:pt>
                <c:pt idx="7169">
                  <c:v>588.00833333333333</c:v>
                </c:pt>
                <c:pt idx="7170">
                  <c:v>588.09083333333331</c:v>
                </c:pt>
                <c:pt idx="7171">
                  <c:v>588.17250000000001</c:v>
                </c:pt>
                <c:pt idx="7172">
                  <c:v>588.255</c:v>
                </c:pt>
                <c:pt idx="7173">
                  <c:v>588.3366666666667</c:v>
                </c:pt>
                <c:pt idx="7174">
                  <c:v>588.41833333333341</c:v>
                </c:pt>
                <c:pt idx="7175">
                  <c:v>588.50083333333339</c:v>
                </c:pt>
                <c:pt idx="7176">
                  <c:v>588.58249999999998</c:v>
                </c:pt>
                <c:pt idx="7177">
                  <c:v>588.66499999999996</c:v>
                </c:pt>
                <c:pt idx="7178">
                  <c:v>588.74666666666667</c:v>
                </c:pt>
                <c:pt idx="7179">
                  <c:v>588.82833333333326</c:v>
                </c:pt>
                <c:pt idx="7180">
                  <c:v>588.91083333333336</c:v>
                </c:pt>
                <c:pt idx="7181">
                  <c:v>588.99249999999995</c:v>
                </c:pt>
                <c:pt idx="7182">
                  <c:v>589.07499999999993</c:v>
                </c:pt>
                <c:pt idx="7183">
                  <c:v>589.15666666666664</c:v>
                </c:pt>
                <c:pt idx="7184">
                  <c:v>589.23916666666662</c:v>
                </c:pt>
                <c:pt idx="7185">
                  <c:v>589.32083333333333</c:v>
                </c:pt>
                <c:pt idx="7186">
                  <c:v>589.40250000000003</c:v>
                </c:pt>
                <c:pt idx="7187">
                  <c:v>589.48500000000001</c:v>
                </c:pt>
                <c:pt idx="7188">
                  <c:v>589.56666666666672</c:v>
                </c:pt>
                <c:pt idx="7189">
                  <c:v>589.6491666666667</c:v>
                </c:pt>
                <c:pt idx="7190">
                  <c:v>589.73083333333341</c:v>
                </c:pt>
                <c:pt idx="7191">
                  <c:v>589.81333333333339</c:v>
                </c:pt>
                <c:pt idx="7192">
                  <c:v>589.89499999999998</c:v>
                </c:pt>
                <c:pt idx="7193">
                  <c:v>589.97666666666669</c:v>
                </c:pt>
                <c:pt idx="7194">
                  <c:v>590.05916666666667</c:v>
                </c:pt>
                <c:pt idx="7195">
                  <c:v>590.14083333333326</c:v>
                </c:pt>
                <c:pt idx="7196">
                  <c:v>590.22333333333336</c:v>
                </c:pt>
                <c:pt idx="7197">
                  <c:v>590.30499999999995</c:v>
                </c:pt>
                <c:pt idx="7198">
                  <c:v>590.38749999999993</c:v>
                </c:pt>
                <c:pt idx="7199">
                  <c:v>590.46916666666664</c:v>
                </c:pt>
                <c:pt idx="7200">
                  <c:v>590.55083333333334</c:v>
                </c:pt>
                <c:pt idx="7201">
                  <c:v>590.63333333333333</c:v>
                </c:pt>
                <c:pt idx="7202">
                  <c:v>590.71500000000003</c:v>
                </c:pt>
                <c:pt idx="7203">
                  <c:v>590.79750000000001</c:v>
                </c:pt>
                <c:pt idx="7204">
                  <c:v>590.87916666666672</c:v>
                </c:pt>
                <c:pt idx="7205">
                  <c:v>590.9616666666667</c:v>
                </c:pt>
                <c:pt idx="7206">
                  <c:v>591.04333333333341</c:v>
                </c:pt>
                <c:pt idx="7207">
                  <c:v>591.125</c:v>
                </c:pt>
                <c:pt idx="7208">
                  <c:v>591.20749999999998</c:v>
                </c:pt>
                <c:pt idx="7209">
                  <c:v>591.28916666666669</c:v>
                </c:pt>
                <c:pt idx="7210">
                  <c:v>591.37166666666667</c:v>
                </c:pt>
                <c:pt idx="7211">
                  <c:v>591.45333333333326</c:v>
                </c:pt>
                <c:pt idx="7212">
                  <c:v>591.53583333333336</c:v>
                </c:pt>
                <c:pt idx="7213">
                  <c:v>591.61749999999995</c:v>
                </c:pt>
                <c:pt idx="7214">
                  <c:v>591.69916666666666</c:v>
                </c:pt>
                <c:pt idx="7215">
                  <c:v>591.78166666666664</c:v>
                </c:pt>
                <c:pt idx="7216">
                  <c:v>591.86333333333334</c:v>
                </c:pt>
                <c:pt idx="7217">
                  <c:v>591.94583333333333</c:v>
                </c:pt>
                <c:pt idx="7218">
                  <c:v>592.02750000000003</c:v>
                </c:pt>
                <c:pt idx="7219">
                  <c:v>592.11</c:v>
                </c:pt>
                <c:pt idx="7220">
                  <c:v>592.19166666666672</c:v>
                </c:pt>
                <c:pt idx="7221">
                  <c:v>592.27333333333331</c:v>
                </c:pt>
                <c:pt idx="7222">
                  <c:v>592.35583333333341</c:v>
                </c:pt>
                <c:pt idx="7223">
                  <c:v>592.4375</c:v>
                </c:pt>
                <c:pt idx="7224">
                  <c:v>592.52</c:v>
                </c:pt>
                <c:pt idx="7225">
                  <c:v>592.60166666666669</c:v>
                </c:pt>
                <c:pt idx="7226">
                  <c:v>592.68333333333328</c:v>
                </c:pt>
                <c:pt idx="7227">
                  <c:v>592.76583333333326</c:v>
                </c:pt>
                <c:pt idx="7228">
                  <c:v>592.84749999999997</c:v>
                </c:pt>
                <c:pt idx="7229">
                  <c:v>592.92999999999995</c:v>
                </c:pt>
                <c:pt idx="7230">
                  <c:v>593.01166666666666</c:v>
                </c:pt>
                <c:pt idx="7231">
                  <c:v>593.09416666666664</c:v>
                </c:pt>
                <c:pt idx="7232">
                  <c:v>593.17583333333334</c:v>
                </c:pt>
                <c:pt idx="7233">
                  <c:v>593.25750000000005</c:v>
                </c:pt>
                <c:pt idx="7234">
                  <c:v>593.34</c:v>
                </c:pt>
                <c:pt idx="7235">
                  <c:v>593.42166666666674</c:v>
                </c:pt>
                <c:pt idx="7236">
                  <c:v>593.50416666666672</c:v>
                </c:pt>
                <c:pt idx="7237">
                  <c:v>593.58583333333331</c:v>
                </c:pt>
                <c:pt idx="7238">
                  <c:v>593.66833333333341</c:v>
                </c:pt>
                <c:pt idx="7239">
                  <c:v>593.75</c:v>
                </c:pt>
                <c:pt idx="7240">
                  <c:v>593.83166666666659</c:v>
                </c:pt>
                <c:pt idx="7241">
                  <c:v>593.91416666666669</c:v>
                </c:pt>
                <c:pt idx="7242">
                  <c:v>593.99583333333328</c:v>
                </c:pt>
                <c:pt idx="7243">
                  <c:v>594.07833333333326</c:v>
                </c:pt>
                <c:pt idx="7244">
                  <c:v>594.16</c:v>
                </c:pt>
                <c:pt idx="7245">
                  <c:v>594.24249999999995</c:v>
                </c:pt>
                <c:pt idx="7246">
                  <c:v>594.32416666666666</c:v>
                </c:pt>
                <c:pt idx="7247">
                  <c:v>594.40583333333336</c:v>
                </c:pt>
                <c:pt idx="7248">
                  <c:v>594.48833333333334</c:v>
                </c:pt>
                <c:pt idx="7249">
                  <c:v>594.57000000000005</c:v>
                </c:pt>
                <c:pt idx="7250">
                  <c:v>594.65250000000003</c:v>
                </c:pt>
                <c:pt idx="7251">
                  <c:v>594.73416666666674</c:v>
                </c:pt>
                <c:pt idx="7252">
                  <c:v>594.81666666666672</c:v>
                </c:pt>
                <c:pt idx="7253">
                  <c:v>594.89833333333331</c:v>
                </c:pt>
                <c:pt idx="7254">
                  <c:v>594.98</c:v>
                </c:pt>
                <c:pt idx="7255">
                  <c:v>595.0625</c:v>
                </c:pt>
                <c:pt idx="7256">
                  <c:v>595.14416666666659</c:v>
                </c:pt>
                <c:pt idx="7257">
                  <c:v>595.22666666666669</c:v>
                </c:pt>
                <c:pt idx="7258">
                  <c:v>595.30833333333328</c:v>
                </c:pt>
                <c:pt idx="7259">
                  <c:v>595.39083333333326</c:v>
                </c:pt>
                <c:pt idx="7260">
                  <c:v>595.47249999999997</c:v>
                </c:pt>
                <c:pt idx="7261">
                  <c:v>595.55416666666667</c:v>
                </c:pt>
                <c:pt idx="7262">
                  <c:v>595.63666666666666</c:v>
                </c:pt>
                <c:pt idx="7263">
                  <c:v>595.71833333333336</c:v>
                </c:pt>
                <c:pt idx="7264">
                  <c:v>595.80083333333334</c:v>
                </c:pt>
                <c:pt idx="7265">
                  <c:v>595.88250000000005</c:v>
                </c:pt>
                <c:pt idx="7266">
                  <c:v>595.96416666666664</c:v>
                </c:pt>
                <c:pt idx="7267">
                  <c:v>596.04666666666674</c:v>
                </c:pt>
                <c:pt idx="7268">
                  <c:v>596.12833333333333</c:v>
                </c:pt>
                <c:pt idx="7269">
                  <c:v>596.21083333333331</c:v>
                </c:pt>
                <c:pt idx="7270">
                  <c:v>596.29250000000002</c:v>
                </c:pt>
                <c:pt idx="7271">
                  <c:v>596.375</c:v>
                </c:pt>
                <c:pt idx="7272">
                  <c:v>596.45666666666659</c:v>
                </c:pt>
                <c:pt idx="7273">
                  <c:v>596.5383333333333</c:v>
                </c:pt>
                <c:pt idx="7274">
                  <c:v>596.62083333333328</c:v>
                </c:pt>
                <c:pt idx="7275">
                  <c:v>596.70249999999999</c:v>
                </c:pt>
                <c:pt idx="7276">
                  <c:v>596.78499999999997</c:v>
                </c:pt>
                <c:pt idx="7277">
                  <c:v>596.86666666666667</c:v>
                </c:pt>
                <c:pt idx="7278">
                  <c:v>596.94916666666666</c:v>
                </c:pt>
                <c:pt idx="7279">
                  <c:v>597.03083333333336</c:v>
                </c:pt>
                <c:pt idx="7280">
                  <c:v>597.11250000000007</c:v>
                </c:pt>
                <c:pt idx="7281">
                  <c:v>597.19500000000005</c:v>
                </c:pt>
                <c:pt idx="7282">
                  <c:v>597.27666666666664</c:v>
                </c:pt>
                <c:pt idx="7283">
                  <c:v>597.35916666666674</c:v>
                </c:pt>
                <c:pt idx="7284">
                  <c:v>597.44083333333333</c:v>
                </c:pt>
                <c:pt idx="7285">
                  <c:v>597.52333333333331</c:v>
                </c:pt>
                <c:pt idx="7286">
                  <c:v>597.60500000000002</c:v>
                </c:pt>
                <c:pt idx="7287">
                  <c:v>597.68666666666661</c:v>
                </c:pt>
                <c:pt idx="7288">
                  <c:v>597.76916666666659</c:v>
                </c:pt>
                <c:pt idx="7289">
                  <c:v>597.8508333333333</c:v>
                </c:pt>
                <c:pt idx="7290">
                  <c:v>597.93333333333328</c:v>
                </c:pt>
                <c:pt idx="7291">
                  <c:v>598.01499999999999</c:v>
                </c:pt>
                <c:pt idx="7292">
                  <c:v>598.09749999999997</c:v>
                </c:pt>
                <c:pt idx="7293">
                  <c:v>598.17916666666667</c:v>
                </c:pt>
                <c:pt idx="7294">
                  <c:v>598.26083333333338</c:v>
                </c:pt>
                <c:pt idx="7295">
                  <c:v>598.34333333333336</c:v>
                </c:pt>
                <c:pt idx="7296">
                  <c:v>598.42500000000007</c:v>
                </c:pt>
                <c:pt idx="7297">
                  <c:v>598.50750000000005</c:v>
                </c:pt>
                <c:pt idx="7298">
                  <c:v>598.58916666666664</c:v>
                </c:pt>
                <c:pt idx="7299">
                  <c:v>598.67166666666674</c:v>
                </c:pt>
                <c:pt idx="7300">
                  <c:v>598.75333333333333</c:v>
                </c:pt>
                <c:pt idx="7301">
                  <c:v>598.83500000000004</c:v>
                </c:pt>
                <c:pt idx="7302">
                  <c:v>598.91750000000002</c:v>
                </c:pt>
                <c:pt idx="7303">
                  <c:v>598.99916666666661</c:v>
                </c:pt>
                <c:pt idx="7304">
                  <c:v>599.08166666666659</c:v>
                </c:pt>
                <c:pt idx="7305">
                  <c:v>599.1633333333333</c:v>
                </c:pt>
                <c:pt idx="7306">
                  <c:v>599.245</c:v>
                </c:pt>
                <c:pt idx="7307">
                  <c:v>599.32749999999999</c:v>
                </c:pt>
                <c:pt idx="7308">
                  <c:v>599.40916666666669</c:v>
                </c:pt>
                <c:pt idx="7309">
                  <c:v>599.49166666666667</c:v>
                </c:pt>
                <c:pt idx="7310">
                  <c:v>599.57333333333338</c:v>
                </c:pt>
                <c:pt idx="7311">
                  <c:v>599.65583333333336</c:v>
                </c:pt>
                <c:pt idx="7312">
                  <c:v>599.73750000000007</c:v>
                </c:pt>
                <c:pt idx="7313">
                  <c:v>599.81916666666666</c:v>
                </c:pt>
                <c:pt idx="7314">
                  <c:v>599.90166666666664</c:v>
                </c:pt>
                <c:pt idx="7315">
                  <c:v>599.98333333333335</c:v>
                </c:pt>
                <c:pt idx="7316">
                  <c:v>600.06583333333333</c:v>
                </c:pt>
                <c:pt idx="7317">
                  <c:v>600.14750000000004</c:v>
                </c:pt>
                <c:pt idx="7318">
                  <c:v>600.23</c:v>
                </c:pt>
                <c:pt idx="7319">
                  <c:v>600.31166666666661</c:v>
                </c:pt>
                <c:pt idx="7320">
                  <c:v>600.39333333333332</c:v>
                </c:pt>
                <c:pt idx="7321">
                  <c:v>600.4758333333333</c:v>
                </c:pt>
                <c:pt idx="7322">
                  <c:v>600.5575</c:v>
                </c:pt>
                <c:pt idx="7323">
                  <c:v>600.64</c:v>
                </c:pt>
                <c:pt idx="7324">
                  <c:v>600.72166666666669</c:v>
                </c:pt>
                <c:pt idx="7325">
                  <c:v>600.80416666666667</c:v>
                </c:pt>
                <c:pt idx="7326">
                  <c:v>600.88583333333338</c:v>
                </c:pt>
                <c:pt idx="7327">
                  <c:v>600.96749999999997</c:v>
                </c:pt>
                <c:pt idx="7328">
                  <c:v>601.05000000000007</c:v>
                </c:pt>
                <c:pt idx="7329">
                  <c:v>601.13166666666666</c:v>
                </c:pt>
                <c:pt idx="7330">
                  <c:v>601.21416666666664</c:v>
                </c:pt>
                <c:pt idx="7331">
                  <c:v>601.29583333333335</c:v>
                </c:pt>
                <c:pt idx="7332">
                  <c:v>601.37833333333333</c:v>
                </c:pt>
                <c:pt idx="7333">
                  <c:v>601.46</c:v>
                </c:pt>
                <c:pt idx="7334">
                  <c:v>601.54166666666663</c:v>
                </c:pt>
                <c:pt idx="7335">
                  <c:v>601.62416666666661</c:v>
                </c:pt>
                <c:pt idx="7336">
                  <c:v>601.70583333333332</c:v>
                </c:pt>
                <c:pt idx="7337">
                  <c:v>601.7883333333333</c:v>
                </c:pt>
                <c:pt idx="7338">
                  <c:v>601.87</c:v>
                </c:pt>
                <c:pt idx="7339">
                  <c:v>601.95249999999999</c:v>
                </c:pt>
                <c:pt idx="7340">
                  <c:v>602.03416666666669</c:v>
                </c:pt>
                <c:pt idx="7341">
                  <c:v>602.1158333333334</c:v>
                </c:pt>
                <c:pt idx="7342">
                  <c:v>602.19833333333338</c:v>
                </c:pt>
                <c:pt idx="7343">
                  <c:v>602.28</c:v>
                </c:pt>
                <c:pt idx="7344">
                  <c:v>602.36250000000007</c:v>
                </c:pt>
                <c:pt idx="7345">
                  <c:v>602.44416666666666</c:v>
                </c:pt>
                <c:pt idx="7346">
                  <c:v>602.52666666666664</c:v>
                </c:pt>
                <c:pt idx="7347">
                  <c:v>602.60833333333335</c:v>
                </c:pt>
                <c:pt idx="7348">
                  <c:v>602.68999999999994</c:v>
                </c:pt>
                <c:pt idx="7349">
                  <c:v>602.77250000000004</c:v>
                </c:pt>
                <c:pt idx="7350">
                  <c:v>602.85416666666663</c:v>
                </c:pt>
                <c:pt idx="7351">
                  <c:v>602.93666666666661</c:v>
                </c:pt>
                <c:pt idx="7352">
                  <c:v>603.01833333333332</c:v>
                </c:pt>
                <c:pt idx="7353">
                  <c:v>603.1</c:v>
                </c:pt>
                <c:pt idx="7354">
                  <c:v>603.1825</c:v>
                </c:pt>
                <c:pt idx="7355">
                  <c:v>603.26416666666671</c:v>
                </c:pt>
                <c:pt idx="7356">
                  <c:v>603.34666666666669</c:v>
                </c:pt>
                <c:pt idx="7357">
                  <c:v>603.4283333333334</c:v>
                </c:pt>
                <c:pt idx="7358">
                  <c:v>603.51083333333338</c:v>
                </c:pt>
                <c:pt idx="7359">
                  <c:v>603.59249999999997</c:v>
                </c:pt>
                <c:pt idx="7360">
                  <c:v>603.67416666666668</c:v>
                </c:pt>
                <c:pt idx="7361">
                  <c:v>603.75666666666666</c:v>
                </c:pt>
                <c:pt idx="7362">
                  <c:v>603.83833333333337</c:v>
                </c:pt>
                <c:pt idx="7363">
                  <c:v>603.92083333333335</c:v>
                </c:pt>
                <c:pt idx="7364">
                  <c:v>604.00249999999994</c:v>
                </c:pt>
                <c:pt idx="7365">
                  <c:v>604.08500000000004</c:v>
                </c:pt>
                <c:pt idx="7366">
                  <c:v>604.16666666666663</c:v>
                </c:pt>
                <c:pt idx="7367">
                  <c:v>604.24833333333333</c:v>
                </c:pt>
                <c:pt idx="7368">
                  <c:v>604.33083333333332</c:v>
                </c:pt>
                <c:pt idx="7369">
                  <c:v>604.41250000000002</c:v>
                </c:pt>
                <c:pt idx="7370">
                  <c:v>604.495</c:v>
                </c:pt>
                <c:pt idx="7371">
                  <c:v>604.57666666666671</c:v>
                </c:pt>
                <c:pt idx="7372">
                  <c:v>604.65916666666669</c:v>
                </c:pt>
                <c:pt idx="7373">
                  <c:v>604.7408333333334</c:v>
                </c:pt>
                <c:pt idx="7374">
                  <c:v>604.82249999999999</c:v>
                </c:pt>
                <c:pt idx="7375">
                  <c:v>604.90499999999997</c:v>
                </c:pt>
                <c:pt idx="7376">
                  <c:v>604.98666666666668</c:v>
                </c:pt>
                <c:pt idx="7377">
                  <c:v>605.06916666666666</c:v>
                </c:pt>
                <c:pt idx="7378">
                  <c:v>605.15083333333337</c:v>
                </c:pt>
                <c:pt idx="7379">
                  <c:v>605.23333333333335</c:v>
                </c:pt>
                <c:pt idx="7380">
                  <c:v>605.31499999999994</c:v>
                </c:pt>
                <c:pt idx="7381">
                  <c:v>605.39666666666665</c:v>
                </c:pt>
                <c:pt idx="7382">
                  <c:v>605.47916666666663</c:v>
                </c:pt>
                <c:pt idx="7383">
                  <c:v>605.56083333333333</c:v>
                </c:pt>
                <c:pt idx="7384">
                  <c:v>605.64333333333332</c:v>
                </c:pt>
                <c:pt idx="7385">
                  <c:v>605.72500000000002</c:v>
                </c:pt>
                <c:pt idx="7386">
                  <c:v>605.8075</c:v>
                </c:pt>
                <c:pt idx="7387">
                  <c:v>605.88916666666671</c:v>
                </c:pt>
                <c:pt idx="7388">
                  <c:v>605.9708333333333</c:v>
                </c:pt>
                <c:pt idx="7389">
                  <c:v>606.0533333333334</c:v>
                </c:pt>
                <c:pt idx="7390">
                  <c:v>606.13499999999999</c:v>
                </c:pt>
                <c:pt idx="7391">
                  <c:v>606.21749999999997</c:v>
                </c:pt>
                <c:pt idx="7392">
                  <c:v>606.29916666666668</c:v>
                </c:pt>
                <c:pt idx="7393">
                  <c:v>606.38083333333327</c:v>
                </c:pt>
                <c:pt idx="7394">
                  <c:v>606.46333333333337</c:v>
                </c:pt>
                <c:pt idx="7395">
                  <c:v>606.54499999999996</c:v>
                </c:pt>
                <c:pt idx="7396">
                  <c:v>606.62749999999994</c:v>
                </c:pt>
                <c:pt idx="7397">
                  <c:v>606.70916666666665</c:v>
                </c:pt>
                <c:pt idx="7398">
                  <c:v>606.79166666666663</c:v>
                </c:pt>
                <c:pt idx="7399">
                  <c:v>606.87333333333333</c:v>
                </c:pt>
                <c:pt idx="7400">
                  <c:v>606.95500000000004</c:v>
                </c:pt>
                <c:pt idx="7401">
                  <c:v>607.03750000000002</c:v>
                </c:pt>
                <c:pt idx="7402">
                  <c:v>607.11916666666673</c:v>
                </c:pt>
                <c:pt idx="7403">
                  <c:v>607.20166666666671</c:v>
                </c:pt>
                <c:pt idx="7404">
                  <c:v>607.2833333333333</c:v>
                </c:pt>
                <c:pt idx="7405">
                  <c:v>607.3658333333334</c:v>
                </c:pt>
                <c:pt idx="7406">
                  <c:v>607.44749999999999</c:v>
                </c:pt>
                <c:pt idx="7407">
                  <c:v>607.5291666666667</c:v>
                </c:pt>
                <c:pt idx="7408">
                  <c:v>607.61166666666668</c:v>
                </c:pt>
                <c:pt idx="7409">
                  <c:v>607.69333333333327</c:v>
                </c:pt>
                <c:pt idx="7410">
                  <c:v>607.77583333333337</c:v>
                </c:pt>
                <c:pt idx="7411">
                  <c:v>607.85749999999996</c:v>
                </c:pt>
                <c:pt idx="7412">
                  <c:v>607.93999999999994</c:v>
                </c:pt>
                <c:pt idx="7413">
                  <c:v>608.02166666666665</c:v>
                </c:pt>
                <c:pt idx="7414">
                  <c:v>608.10333333333335</c:v>
                </c:pt>
                <c:pt idx="7415">
                  <c:v>608.18583333333333</c:v>
                </c:pt>
                <c:pt idx="7416">
                  <c:v>608.26750000000004</c:v>
                </c:pt>
                <c:pt idx="7417">
                  <c:v>608.35</c:v>
                </c:pt>
                <c:pt idx="7418">
                  <c:v>608.43166666666673</c:v>
                </c:pt>
                <c:pt idx="7419">
                  <c:v>608.51416666666671</c:v>
                </c:pt>
                <c:pt idx="7420">
                  <c:v>608.5958333333333</c:v>
                </c:pt>
                <c:pt idx="7421">
                  <c:v>608.67750000000001</c:v>
                </c:pt>
                <c:pt idx="7422">
                  <c:v>608.76</c:v>
                </c:pt>
                <c:pt idx="7423">
                  <c:v>608.8416666666667</c:v>
                </c:pt>
                <c:pt idx="7424">
                  <c:v>608.92416666666668</c:v>
                </c:pt>
                <c:pt idx="7425">
                  <c:v>609.00583333333327</c:v>
                </c:pt>
                <c:pt idx="7426">
                  <c:v>609.08833333333337</c:v>
                </c:pt>
                <c:pt idx="7427">
                  <c:v>609.16999999999996</c:v>
                </c:pt>
                <c:pt idx="7428">
                  <c:v>609.25166666666667</c:v>
                </c:pt>
                <c:pt idx="7429">
                  <c:v>609.33416666666665</c:v>
                </c:pt>
                <c:pt idx="7430">
                  <c:v>609.41583333333335</c:v>
                </c:pt>
                <c:pt idx="7431">
                  <c:v>609.49833333333333</c:v>
                </c:pt>
                <c:pt idx="7432">
                  <c:v>609.58000000000004</c:v>
                </c:pt>
                <c:pt idx="7433">
                  <c:v>609.66166666666663</c:v>
                </c:pt>
                <c:pt idx="7434">
                  <c:v>609.74416666666673</c:v>
                </c:pt>
                <c:pt idx="7435">
                  <c:v>609.82583333333332</c:v>
                </c:pt>
                <c:pt idx="7436">
                  <c:v>609.9083333333333</c:v>
                </c:pt>
                <c:pt idx="7437">
                  <c:v>609.99</c:v>
                </c:pt>
                <c:pt idx="7438">
                  <c:v>610.07249999999999</c:v>
                </c:pt>
                <c:pt idx="7439">
                  <c:v>610.1541666666667</c:v>
                </c:pt>
                <c:pt idx="7440">
                  <c:v>610.23583333333329</c:v>
                </c:pt>
                <c:pt idx="7441">
                  <c:v>610.31833333333327</c:v>
                </c:pt>
                <c:pt idx="7442">
                  <c:v>610.4</c:v>
                </c:pt>
                <c:pt idx="7443">
                  <c:v>610.48249999999996</c:v>
                </c:pt>
                <c:pt idx="7444">
                  <c:v>610.56416666666667</c:v>
                </c:pt>
                <c:pt idx="7445">
                  <c:v>610.64666666666665</c:v>
                </c:pt>
                <c:pt idx="7446">
                  <c:v>610.72833333333335</c:v>
                </c:pt>
                <c:pt idx="7447">
                  <c:v>610.81000000000006</c:v>
                </c:pt>
                <c:pt idx="7448">
                  <c:v>610.89250000000004</c:v>
                </c:pt>
                <c:pt idx="7449">
                  <c:v>610.97416666666663</c:v>
                </c:pt>
                <c:pt idx="7450">
                  <c:v>611.05666666666673</c:v>
                </c:pt>
                <c:pt idx="7451">
                  <c:v>611.13833333333332</c:v>
                </c:pt>
                <c:pt idx="7452">
                  <c:v>611.2208333333333</c:v>
                </c:pt>
                <c:pt idx="7453">
                  <c:v>611.30250000000001</c:v>
                </c:pt>
                <c:pt idx="7454">
                  <c:v>611.3841666666666</c:v>
                </c:pt>
                <c:pt idx="7455">
                  <c:v>611.4666666666667</c:v>
                </c:pt>
                <c:pt idx="7456">
                  <c:v>611.54833333333329</c:v>
                </c:pt>
                <c:pt idx="7457">
                  <c:v>611.63083333333327</c:v>
                </c:pt>
                <c:pt idx="7458">
                  <c:v>611.71249999999998</c:v>
                </c:pt>
                <c:pt idx="7459">
                  <c:v>611.79499999999996</c:v>
                </c:pt>
                <c:pt idx="7460">
                  <c:v>611.87666666666667</c:v>
                </c:pt>
                <c:pt idx="7461">
                  <c:v>611.95833333333337</c:v>
                </c:pt>
                <c:pt idx="7462">
                  <c:v>612.04083333333335</c:v>
                </c:pt>
                <c:pt idx="7463">
                  <c:v>612.12250000000006</c:v>
                </c:pt>
                <c:pt idx="7464">
                  <c:v>612.20500000000004</c:v>
                </c:pt>
                <c:pt idx="7465">
                  <c:v>612.28666666666663</c:v>
                </c:pt>
                <c:pt idx="7466">
                  <c:v>612.36916666666673</c:v>
                </c:pt>
                <c:pt idx="7467">
                  <c:v>612.45083333333332</c:v>
                </c:pt>
                <c:pt idx="7468">
                  <c:v>612.53250000000003</c:v>
                </c:pt>
                <c:pt idx="7469">
                  <c:v>612.61500000000001</c:v>
                </c:pt>
                <c:pt idx="7470">
                  <c:v>612.6966666666666</c:v>
                </c:pt>
                <c:pt idx="7471">
                  <c:v>612.7791666666667</c:v>
                </c:pt>
                <c:pt idx="7472">
                  <c:v>612.86083333333329</c:v>
                </c:pt>
                <c:pt idx="7473">
                  <c:v>612.94333333333327</c:v>
                </c:pt>
                <c:pt idx="7474">
                  <c:v>613.02499999999998</c:v>
                </c:pt>
                <c:pt idx="7475">
                  <c:v>613.10666666666668</c:v>
                </c:pt>
                <c:pt idx="7476">
                  <c:v>613.18916666666667</c:v>
                </c:pt>
                <c:pt idx="7477">
                  <c:v>613.27083333333337</c:v>
                </c:pt>
                <c:pt idx="7478">
                  <c:v>613.35333333333335</c:v>
                </c:pt>
                <c:pt idx="7479">
                  <c:v>613.43500000000006</c:v>
                </c:pt>
                <c:pt idx="7480">
                  <c:v>613.51666666666665</c:v>
                </c:pt>
                <c:pt idx="7481">
                  <c:v>613.59916666666663</c:v>
                </c:pt>
                <c:pt idx="7482">
                  <c:v>613.68083333333334</c:v>
                </c:pt>
                <c:pt idx="7483">
                  <c:v>613.76333333333332</c:v>
                </c:pt>
                <c:pt idx="7484">
                  <c:v>613.84500000000003</c:v>
                </c:pt>
                <c:pt idx="7485">
                  <c:v>613.92750000000001</c:v>
                </c:pt>
                <c:pt idx="7486">
                  <c:v>614.0091666666666</c:v>
                </c:pt>
                <c:pt idx="7487">
                  <c:v>614.09083333333331</c:v>
                </c:pt>
                <c:pt idx="7488">
                  <c:v>614.17333333333329</c:v>
                </c:pt>
                <c:pt idx="7489">
                  <c:v>614.255</c:v>
                </c:pt>
                <c:pt idx="7490">
                  <c:v>614.33749999999998</c:v>
                </c:pt>
                <c:pt idx="7491">
                  <c:v>614.41916666666668</c:v>
                </c:pt>
                <c:pt idx="7492">
                  <c:v>614.50166666666667</c:v>
                </c:pt>
                <c:pt idx="7493">
                  <c:v>614.58333333333337</c:v>
                </c:pt>
                <c:pt idx="7494">
                  <c:v>614.66499999999996</c:v>
                </c:pt>
                <c:pt idx="7495">
                  <c:v>614.74750000000006</c:v>
                </c:pt>
                <c:pt idx="7496">
                  <c:v>614.82916666666665</c:v>
                </c:pt>
                <c:pt idx="7497">
                  <c:v>614.91166666666663</c:v>
                </c:pt>
                <c:pt idx="7498">
                  <c:v>614.99333333333334</c:v>
                </c:pt>
                <c:pt idx="7499">
                  <c:v>615.07583333333332</c:v>
                </c:pt>
                <c:pt idx="7500">
                  <c:v>615.15750000000003</c:v>
                </c:pt>
                <c:pt idx="7501">
                  <c:v>615.23916666666662</c:v>
                </c:pt>
                <c:pt idx="7502">
                  <c:v>615.3216666666666</c:v>
                </c:pt>
                <c:pt idx="7503">
                  <c:v>615.40333333333331</c:v>
                </c:pt>
                <c:pt idx="7504">
                  <c:v>615.48583333333329</c:v>
                </c:pt>
                <c:pt idx="7505">
                  <c:v>615.5675</c:v>
                </c:pt>
                <c:pt idx="7506">
                  <c:v>615.65</c:v>
                </c:pt>
                <c:pt idx="7507">
                  <c:v>615.73166666666668</c:v>
                </c:pt>
                <c:pt idx="7508">
                  <c:v>615.81333333333339</c:v>
                </c:pt>
                <c:pt idx="7509">
                  <c:v>615.89583333333337</c:v>
                </c:pt>
                <c:pt idx="7510">
                  <c:v>615.97749999999996</c:v>
                </c:pt>
                <c:pt idx="7511">
                  <c:v>616.06000000000006</c:v>
                </c:pt>
                <c:pt idx="7512">
                  <c:v>616.14166666666665</c:v>
                </c:pt>
                <c:pt idx="7513">
                  <c:v>616.22416666666663</c:v>
                </c:pt>
                <c:pt idx="7514">
                  <c:v>616.30583333333334</c:v>
                </c:pt>
                <c:pt idx="7515">
                  <c:v>616.38749999999993</c:v>
                </c:pt>
                <c:pt idx="7516">
                  <c:v>616.47</c:v>
                </c:pt>
                <c:pt idx="7517">
                  <c:v>616.55166666666662</c:v>
                </c:pt>
                <c:pt idx="7518">
                  <c:v>616.6341666666666</c:v>
                </c:pt>
                <c:pt idx="7519">
                  <c:v>616.71583333333331</c:v>
                </c:pt>
                <c:pt idx="7520">
                  <c:v>616.79750000000001</c:v>
                </c:pt>
                <c:pt idx="7521">
                  <c:v>616.88</c:v>
                </c:pt>
                <c:pt idx="7522">
                  <c:v>616.9616666666667</c:v>
                </c:pt>
                <c:pt idx="7523">
                  <c:v>617.04416666666668</c:v>
                </c:pt>
                <c:pt idx="7524">
                  <c:v>617.12583333333339</c:v>
                </c:pt>
                <c:pt idx="7525">
                  <c:v>617.20833333333337</c:v>
                </c:pt>
                <c:pt idx="7526">
                  <c:v>617.29</c:v>
                </c:pt>
                <c:pt idx="7527">
                  <c:v>617.37166666666667</c:v>
                </c:pt>
                <c:pt idx="7528">
                  <c:v>617.45416666666665</c:v>
                </c:pt>
                <c:pt idx="7529">
                  <c:v>617.53583333333336</c:v>
                </c:pt>
                <c:pt idx="7530">
                  <c:v>617.61833333333334</c:v>
                </c:pt>
                <c:pt idx="7531">
                  <c:v>617.69999999999993</c:v>
                </c:pt>
                <c:pt idx="7532">
                  <c:v>617.78250000000003</c:v>
                </c:pt>
                <c:pt idx="7533">
                  <c:v>617.86416666666662</c:v>
                </c:pt>
                <c:pt idx="7534">
                  <c:v>617.94583333333333</c:v>
                </c:pt>
                <c:pt idx="7535">
                  <c:v>618.02833333333331</c:v>
                </c:pt>
                <c:pt idx="7536">
                  <c:v>618.11</c:v>
                </c:pt>
                <c:pt idx="7537">
                  <c:v>618.1925</c:v>
                </c:pt>
                <c:pt idx="7538">
                  <c:v>618.2741666666667</c:v>
                </c:pt>
                <c:pt idx="7539">
                  <c:v>618.35666666666668</c:v>
                </c:pt>
                <c:pt idx="7540">
                  <c:v>618.43833333333339</c:v>
                </c:pt>
                <c:pt idx="7541">
                  <c:v>618.52</c:v>
                </c:pt>
                <c:pt idx="7542">
                  <c:v>618.60249999999996</c:v>
                </c:pt>
                <c:pt idx="7543">
                  <c:v>618.68416666666667</c:v>
                </c:pt>
                <c:pt idx="7544">
                  <c:v>618.76666666666665</c:v>
                </c:pt>
                <c:pt idx="7545">
                  <c:v>618.84833333333336</c:v>
                </c:pt>
                <c:pt idx="7546">
                  <c:v>618.93083333333334</c:v>
                </c:pt>
                <c:pt idx="7547">
                  <c:v>619.01249999999993</c:v>
                </c:pt>
                <c:pt idx="7548">
                  <c:v>619.09416666666664</c:v>
                </c:pt>
                <c:pt idx="7549">
                  <c:v>619.17666666666662</c:v>
                </c:pt>
                <c:pt idx="7550">
                  <c:v>619.25833333333333</c:v>
                </c:pt>
                <c:pt idx="7551">
                  <c:v>619.34083333333331</c:v>
                </c:pt>
                <c:pt idx="7552">
                  <c:v>619.42250000000001</c:v>
                </c:pt>
                <c:pt idx="7553">
                  <c:v>619.505</c:v>
                </c:pt>
                <c:pt idx="7554">
                  <c:v>619.5866666666667</c:v>
                </c:pt>
                <c:pt idx="7555">
                  <c:v>619.66833333333341</c:v>
                </c:pt>
                <c:pt idx="7556">
                  <c:v>619.75083333333339</c:v>
                </c:pt>
                <c:pt idx="7557">
                  <c:v>619.83249999999998</c:v>
                </c:pt>
                <c:pt idx="7558">
                  <c:v>619.91499999999996</c:v>
                </c:pt>
                <c:pt idx="7559">
                  <c:v>619.99666666666667</c:v>
                </c:pt>
                <c:pt idx="7560">
                  <c:v>620.07833333333326</c:v>
                </c:pt>
                <c:pt idx="7561">
                  <c:v>620.16083333333336</c:v>
                </c:pt>
                <c:pt idx="7562">
                  <c:v>620.24249999999995</c:v>
                </c:pt>
                <c:pt idx="7563">
                  <c:v>620.32499999999993</c:v>
                </c:pt>
                <c:pt idx="7564">
                  <c:v>620.40666666666664</c:v>
                </c:pt>
                <c:pt idx="7565">
                  <c:v>620.48916666666662</c:v>
                </c:pt>
                <c:pt idx="7566">
                  <c:v>620.57083333333333</c:v>
                </c:pt>
                <c:pt idx="7567">
                  <c:v>620.65250000000003</c:v>
                </c:pt>
                <c:pt idx="7568">
                  <c:v>620.73500000000001</c:v>
                </c:pt>
                <c:pt idx="7569">
                  <c:v>620.81666666666672</c:v>
                </c:pt>
                <c:pt idx="7570">
                  <c:v>620.8991666666667</c:v>
                </c:pt>
                <c:pt idx="7571">
                  <c:v>620.98083333333341</c:v>
                </c:pt>
                <c:pt idx="7572">
                  <c:v>621.06333333333339</c:v>
                </c:pt>
                <c:pt idx="7573">
                  <c:v>621.14499999999998</c:v>
                </c:pt>
                <c:pt idx="7574">
                  <c:v>621.22666666666669</c:v>
                </c:pt>
                <c:pt idx="7575">
                  <c:v>621.30916666666667</c:v>
                </c:pt>
                <c:pt idx="7576">
                  <c:v>621.39083333333326</c:v>
                </c:pt>
                <c:pt idx="7577">
                  <c:v>621.47333333333336</c:v>
                </c:pt>
                <c:pt idx="7578">
                  <c:v>621.55499999999995</c:v>
                </c:pt>
                <c:pt idx="7579">
                  <c:v>621.63749999999993</c:v>
                </c:pt>
                <c:pt idx="7580">
                  <c:v>621.71916666666664</c:v>
                </c:pt>
                <c:pt idx="7581">
                  <c:v>621.80083333333334</c:v>
                </c:pt>
                <c:pt idx="7582">
                  <c:v>621.88333333333333</c:v>
                </c:pt>
                <c:pt idx="7583">
                  <c:v>621.96500000000003</c:v>
                </c:pt>
                <c:pt idx="7584">
                  <c:v>622.04750000000001</c:v>
                </c:pt>
                <c:pt idx="7585">
                  <c:v>622.12916666666672</c:v>
                </c:pt>
                <c:pt idx="7586">
                  <c:v>622.2116666666667</c:v>
                </c:pt>
                <c:pt idx="7587">
                  <c:v>622.29333333333341</c:v>
                </c:pt>
                <c:pt idx="7588">
                  <c:v>622.375</c:v>
                </c:pt>
                <c:pt idx="7589">
                  <c:v>622.45749999999998</c:v>
                </c:pt>
                <c:pt idx="7590">
                  <c:v>622.53916666666669</c:v>
                </c:pt>
                <c:pt idx="7591">
                  <c:v>622.62166666666667</c:v>
                </c:pt>
                <c:pt idx="7592">
                  <c:v>622.70333333333326</c:v>
                </c:pt>
                <c:pt idx="7593">
                  <c:v>622.78583333333336</c:v>
                </c:pt>
                <c:pt idx="7594">
                  <c:v>622.86749999999995</c:v>
                </c:pt>
                <c:pt idx="7595">
                  <c:v>622.94916666666666</c:v>
                </c:pt>
                <c:pt idx="7596">
                  <c:v>623.03166666666664</c:v>
                </c:pt>
                <c:pt idx="7597">
                  <c:v>623.11333333333334</c:v>
                </c:pt>
                <c:pt idx="7598">
                  <c:v>623.19583333333333</c:v>
                </c:pt>
                <c:pt idx="7599">
                  <c:v>623.27750000000003</c:v>
                </c:pt>
                <c:pt idx="7600">
                  <c:v>623.36</c:v>
                </c:pt>
                <c:pt idx="7601">
                  <c:v>623.44166666666672</c:v>
                </c:pt>
                <c:pt idx="7602">
                  <c:v>623.52333333333331</c:v>
                </c:pt>
                <c:pt idx="7603">
                  <c:v>623.60583333333341</c:v>
                </c:pt>
                <c:pt idx="7604">
                  <c:v>623.6875</c:v>
                </c:pt>
                <c:pt idx="7605">
                  <c:v>623.77</c:v>
                </c:pt>
                <c:pt idx="7606">
                  <c:v>623.85166666666669</c:v>
                </c:pt>
                <c:pt idx="7607">
                  <c:v>623.93333333333328</c:v>
                </c:pt>
                <c:pt idx="7608">
                  <c:v>624.01583333333326</c:v>
                </c:pt>
                <c:pt idx="7609">
                  <c:v>624.09749999999997</c:v>
                </c:pt>
                <c:pt idx="7610">
                  <c:v>624.17999999999995</c:v>
                </c:pt>
                <c:pt idx="7611">
                  <c:v>624.26166666666666</c:v>
                </c:pt>
                <c:pt idx="7612">
                  <c:v>624.34416666666664</c:v>
                </c:pt>
                <c:pt idx="7613">
                  <c:v>624.42583333333334</c:v>
                </c:pt>
                <c:pt idx="7614">
                  <c:v>624.50750000000005</c:v>
                </c:pt>
                <c:pt idx="7615">
                  <c:v>624.59</c:v>
                </c:pt>
                <c:pt idx="7616">
                  <c:v>624.67166666666674</c:v>
                </c:pt>
                <c:pt idx="7617">
                  <c:v>624.75416666666672</c:v>
                </c:pt>
                <c:pt idx="7618">
                  <c:v>624.83583333333331</c:v>
                </c:pt>
                <c:pt idx="7619">
                  <c:v>624.91833333333341</c:v>
                </c:pt>
                <c:pt idx="7620">
                  <c:v>625</c:v>
                </c:pt>
                <c:pt idx="7621">
                  <c:v>625.08166666666659</c:v>
                </c:pt>
                <c:pt idx="7622">
                  <c:v>625.16416666666669</c:v>
                </c:pt>
                <c:pt idx="7623">
                  <c:v>625.24583333333328</c:v>
                </c:pt>
                <c:pt idx="7624">
                  <c:v>625.32833333333326</c:v>
                </c:pt>
                <c:pt idx="7625">
                  <c:v>625.41</c:v>
                </c:pt>
                <c:pt idx="7626">
                  <c:v>625.49249999999995</c:v>
                </c:pt>
                <c:pt idx="7627">
                  <c:v>625.57416666666666</c:v>
                </c:pt>
                <c:pt idx="7628">
                  <c:v>625.65583333333336</c:v>
                </c:pt>
                <c:pt idx="7629">
                  <c:v>625.73833333333334</c:v>
                </c:pt>
                <c:pt idx="7630">
                  <c:v>625.82000000000005</c:v>
                </c:pt>
                <c:pt idx="7631">
                  <c:v>625.90250000000003</c:v>
                </c:pt>
                <c:pt idx="7632">
                  <c:v>625.98416666666674</c:v>
                </c:pt>
                <c:pt idx="7633">
                  <c:v>626.06666666666672</c:v>
                </c:pt>
                <c:pt idx="7634">
                  <c:v>626.14833333333331</c:v>
                </c:pt>
                <c:pt idx="7635">
                  <c:v>626.23</c:v>
                </c:pt>
                <c:pt idx="7636">
                  <c:v>626.3125</c:v>
                </c:pt>
                <c:pt idx="7637">
                  <c:v>626.39416666666659</c:v>
                </c:pt>
                <c:pt idx="7638">
                  <c:v>626.47666666666669</c:v>
                </c:pt>
                <c:pt idx="7639">
                  <c:v>626.55833333333328</c:v>
                </c:pt>
                <c:pt idx="7640">
                  <c:v>626.64083333333326</c:v>
                </c:pt>
                <c:pt idx="7641">
                  <c:v>626.72249999999997</c:v>
                </c:pt>
                <c:pt idx="7642">
                  <c:v>626.80416666666667</c:v>
                </c:pt>
                <c:pt idx="7643">
                  <c:v>626.88666666666666</c:v>
                </c:pt>
                <c:pt idx="7644">
                  <c:v>626.96833333333336</c:v>
                </c:pt>
                <c:pt idx="7645">
                  <c:v>627.05083333333334</c:v>
                </c:pt>
                <c:pt idx="7646">
                  <c:v>627.13250000000005</c:v>
                </c:pt>
                <c:pt idx="7647">
                  <c:v>627.21416666666664</c:v>
                </c:pt>
                <c:pt idx="7648">
                  <c:v>627.29666666666674</c:v>
                </c:pt>
                <c:pt idx="7649">
                  <c:v>627.37833333333333</c:v>
                </c:pt>
                <c:pt idx="7650">
                  <c:v>627.46083333333331</c:v>
                </c:pt>
                <c:pt idx="7651">
                  <c:v>627.54250000000002</c:v>
                </c:pt>
                <c:pt idx="7652">
                  <c:v>627.625</c:v>
                </c:pt>
                <c:pt idx="7653">
                  <c:v>627.70666666666659</c:v>
                </c:pt>
                <c:pt idx="7654">
                  <c:v>627.7883333333333</c:v>
                </c:pt>
                <c:pt idx="7655">
                  <c:v>627.87083333333328</c:v>
                </c:pt>
                <c:pt idx="7656">
                  <c:v>627.95249999999999</c:v>
                </c:pt>
                <c:pt idx="7657">
                  <c:v>628.03499999999997</c:v>
                </c:pt>
                <c:pt idx="7658">
                  <c:v>628.11666666666667</c:v>
                </c:pt>
                <c:pt idx="7659">
                  <c:v>628.19916666666666</c:v>
                </c:pt>
                <c:pt idx="7660">
                  <c:v>628.28083333333336</c:v>
                </c:pt>
                <c:pt idx="7661">
                  <c:v>628.36250000000007</c:v>
                </c:pt>
                <c:pt idx="7662">
                  <c:v>628.44500000000005</c:v>
                </c:pt>
                <c:pt idx="7663">
                  <c:v>628.52666666666664</c:v>
                </c:pt>
                <c:pt idx="7664">
                  <c:v>628.60916666666674</c:v>
                </c:pt>
                <c:pt idx="7665">
                  <c:v>628.69083333333333</c:v>
                </c:pt>
                <c:pt idx="7666">
                  <c:v>628.77333333333331</c:v>
                </c:pt>
                <c:pt idx="7667">
                  <c:v>628.85500000000002</c:v>
                </c:pt>
                <c:pt idx="7668">
                  <c:v>628.93666666666661</c:v>
                </c:pt>
                <c:pt idx="7669">
                  <c:v>629.01916666666659</c:v>
                </c:pt>
                <c:pt idx="7670">
                  <c:v>629.1008333333333</c:v>
                </c:pt>
                <c:pt idx="7671">
                  <c:v>629.18333333333328</c:v>
                </c:pt>
                <c:pt idx="7672">
                  <c:v>629.26499999999999</c:v>
                </c:pt>
                <c:pt idx="7673">
                  <c:v>629.34749999999997</c:v>
                </c:pt>
                <c:pt idx="7674">
                  <c:v>629.42916666666667</c:v>
                </c:pt>
                <c:pt idx="7675">
                  <c:v>629.51083333333338</c:v>
                </c:pt>
                <c:pt idx="7676">
                  <c:v>629.59333333333336</c:v>
                </c:pt>
                <c:pt idx="7677">
                  <c:v>629.67500000000007</c:v>
                </c:pt>
                <c:pt idx="7678">
                  <c:v>629.75750000000005</c:v>
                </c:pt>
                <c:pt idx="7679">
                  <c:v>629.83916666666664</c:v>
                </c:pt>
                <c:pt idx="7680">
                  <c:v>629.92166666666674</c:v>
                </c:pt>
                <c:pt idx="7681">
                  <c:v>630.00333333333333</c:v>
                </c:pt>
                <c:pt idx="7682">
                  <c:v>630.08500000000004</c:v>
                </c:pt>
                <c:pt idx="7683">
                  <c:v>630.16750000000002</c:v>
                </c:pt>
                <c:pt idx="7684">
                  <c:v>630.24916666666661</c:v>
                </c:pt>
                <c:pt idx="7685">
                  <c:v>630.33166666666659</c:v>
                </c:pt>
                <c:pt idx="7686">
                  <c:v>630.4133333333333</c:v>
                </c:pt>
                <c:pt idx="7687">
                  <c:v>630.495</c:v>
                </c:pt>
                <c:pt idx="7688">
                  <c:v>630.57749999999999</c:v>
                </c:pt>
                <c:pt idx="7689">
                  <c:v>630.65916666666669</c:v>
                </c:pt>
                <c:pt idx="7690">
                  <c:v>630.74166666666667</c:v>
                </c:pt>
                <c:pt idx="7691">
                  <c:v>630.82333333333338</c:v>
                </c:pt>
                <c:pt idx="7692">
                  <c:v>630.90583333333336</c:v>
                </c:pt>
                <c:pt idx="7693">
                  <c:v>630.98750000000007</c:v>
                </c:pt>
                <c:pt idx="7694">
                  <c:v>631.06916666666666</c:v>
                </c:pt>
                <c:pt idx="7695">
                  <c:v>631.15166666666664</c:v>
                </c:pt>
                <c:pt idx="7696">
                  <c:v>631.23333333333335</c:v>
                </c:pt>
                <c:pt idx="7697">
                  <c:v>631.31583333333333</c:v>
                </c:pt>
                <c:pt idx="7698">
                  <c:v>631.39750000000004</c:v>
                </c:pt>
                <c:pt idx="7699">
                  <c:v>631.48</c:v>
                </c:pt>
                <c:pt idx="7700">
                  <c:v>631.56166666666661</c:v>
                </c:pt>
                <c:pt idx="7701">
                  <c:v>631.64333333333332</c:v>
                </c:pt>
                <c:pt idx="7702">
                  <c:v>631.7258333333333</c:v>
                </c:pt>
                <c:pt idx="7703">
                  <c:v>631.8075</c:v>
                </c:pt>
                <c:pt idx="7704">
                  <c:v>631.89</c:v>
                </c:pt>
                <c:pt idx="7705">
                  <c:v>631.97166666666669</c:v>
                </c:pt>
                <c:pt idx="7706">
                  <c:v>632.05416666666667</c:v>
                </c:pt>
                <c:pt idx="7707">
                  <c:v>632.13583333333338</c:v>
                </c:pt>
                <c:pt idx="7708">
                  <c:v>632.21749999999997</c:v>
                </c:pt>
                <c:pt idx="7709">
                  <c:v>632.30000000000007</c:v>
                </c:pt>
                <c:pt idx="7710">
                  <c:v>632.38166666666666</c:v>
                </c:pt>
                <c:pt idx="7711">
                  <c:v>632.46416666666664</c:v>
                </c:pt>
                <c:pt idx="7712">
                  <c:v>632.54583333333335</c:v>
                </c:pt>
                <c:pt idx="7713">
                  <c:v>632.62833333333333</c:v>
                </c:pt>
                <c:pt idx="7714">
                  <c:v>632.71</c:v>
                </c:pt>
                <c:pt idx="7715">
                  <c:v>632.79166666666663</c:v>
                </c:pt>
                <c:pt idx="7716">
                  <c:v>632.87416666666661</c:v>
                </c:pt>
                <c:pt idx="7717">
                  <c:v>632.95583333333332</c:v>
                </c:pt>
                <c:pt idx="7718">
                  <c:v>633.0383333333333</c:v>
                </c:pt>
                <c:pt idx="7719">
                  <c:v>633.12</c:v>
                </c:pt>
                <c:pt idx="7720">
                  <c:v>633.20249999999999</c:v>
                </c:pt>
                <c:pt idx="7721">
                  <c:v>633.28416666666669</c:v>
                </c:pt>
                <c:pt idx="7722">
                  <c:v>633.3658333333334</c:v>
                </c:pt>
                <c:pt idx="7723">
                  <c:v>633.44833333333338</c:v>
                </c:pt>
                <c:pt idx="7724">
                  <c:v>633.53</c:v>
                </c:pt>
                <c:pt idx="7725">
                  <c:v>633.61250000000007</c:v>
                </c:pt>
                <c:pt idx="7726">
                  <c:v>633.69416666666666</c:v>
                </c:pt>
                <c:pt idx="7727">
                  <c:v>633.77666666666664</c:v>
                </c:pt>
                <c:pt idx="7728">
                  <c:v>633.85833333333335</c:v>
                </c:pt>
                <c:pt idx="7729">
                  <c:v>633.93999999999994</c:v>
                </c:pt>
                <c:pt idx="7730">
                  <c:v>634.02250000000004</c:v>
                </c:pt>
                <c:pt idx="7731">
                  <c:v>634.10416666666663</c:v>
                </c:pt>
                <c:pt idx="7732">
                  <c:v>634.18666666666661</c:v>
                </c:pt>
                <c:pt idx="7733">
                  <c:v>634.26833333333332</c:v>
                </c:pt>
                <c:pt idx="7734">
                  <c:v>634.35</c:v>
                </c:pt>
                <c:pt idx="7735">
                  <c:v>634.4325</c:v>
                </c:pt>
                <c:pt idx="7736">
                  <c:v>634.51416666666671</c:v>
                </c:pt>
                <c:pt idx="7737">
                  <c:v>634.59666666666669</c:v>
                </c:pt>
                <c:pt idx="7738">
                  <c:v>634.6783333333334</c:v>
                </c:pt>
                <c:pt idx="7739">
                  <c:v>634.76083333333338</c:v>
                </c:pt>
                <c:pt idx="7740">
                  <c:v>634.84249999999997</c:v>
                </c:pt>
                <c:pt idx="7741">
                  <c:v>634.92416666666668</c:v>
                </c:pt>
                <c:pt idx="7742">
                  <c:v>635.00666666666666</c:v>
                </c:pt>
                <c:pt idx="7743">
                  <c:v>635.08833333333337</c:v>
                </c:pt>
                <c:pt idx="7744">
                  <c:v>635.17083333333335</c:v>
                </c:pt>
                <c:pt idx="7745">
                  <c:v>635.25249999999994</c:v>
                </c:pt>
                <c:pt idx="7746">
                  <c:v>635.33500000000004</c:v>
                </c:pt>
                <c:pt idx="7747">
                  <c:v>635.41666666666663</c:v>
                </c:pt>
                <c:pt idx="7748">
                  <c:v>635.49833333333333</c:v>
                </c:pt>
                <c:pt idx="7749">
                  <c:v>635.58083333333332</c:v>
                </c:pt>
                <c:pt idx="7750">
                  <c:v>635.66250000000002</c:v>
                </c:pt>
                <c:pt idx="7751">
                  <c:v>635.745</c:v>
                </c:pt>
                <c:pt idx="7752">
                  <c:v>635.82666666666671</c:v>
                </c:pt>
                <c:pt idx="7753">
                  <c:v>635.90916666666669</c:v>
                </c:pt>
                <c:pt idx="7754">
                  <c:v>635.9908333333334</c:v>
                </c:pt>
                <c:pt idx="7755">
                  <c:v>636.07249999999999</c:v>
                </c:pt>
                <c:pt idx="7756">
                  <c:v>636.15499999999997</c:v>
                </c:pt>
                <c:pt idx="7757">
                  <c:v>636.23666666666668</c:v>
                </c:pt>
                <c:pt idx="7758">
                  <c:v>636.31916666666666</c:v>
                </c:pt>
                <c:pt idx="7759">
                  <c:v>636.40083333333337</c:v>
                </c:pt>
                <c:pt idx="7760">
                  <c:v>636.48333333333335</c:v>
                </c:pt>
                <c:pt idx="7761">
                  <c:v>636.56499999999994</c:v>
                </c:pt>
                <c:pt idx="7762">
                  <c:v>636.64666666666665</c:v>
                </c:pt>
                <c:pt idx="7763">
                  <c:v>636.72916666666663</c:v>
                </c:pt>
                <c:pt idx="7764">
                  <c:v>636.81083333333333</c:v>
                </c:pt>
                <c:pt idx="7765">
                  <c:v>636.89333333333332</c:v>
                </c:pt>
                <c:pt idx="7766">
                  <c:v>636.97500000000002</c:v>
                </c:pt>
                <c:pt idx="7767">
                  <c:v>637.0575</c:v>
                </c:pt>
                <c:pt idx="7768">
                  <c:v>637.13916666666671</c:v>
                </c:pt>
                <c:pt idx="7769">
                  <c:v>637.2208333333333</c:v>
                </c:pt>
                <c:pt idx="7770">
                  <c:v>637.3033333333334</c:v>
                </c:pt>
                <c:pt idx="7771">
                  <c:v>637.38499999999999</c:v>
                </c:pt>
                <c:pt idx="7772">
                  <c:v>637.46749999999997</c:v>
                </c:pt>
                <c:pt idx="7773">
                  <c:v>637.54916666666668</c:v>
                </c:pt>
                <c:pt idx="7774">
                  <c:v>637.63083333333327</c:v>
                </c:pt>
                <c:pt idx="7775">
                  <c:v>637.71333333333337</c:v>
                </c:pt>
                <c:pt idx="7776">
                  <c:v>637.79499999999996</c:v>
                </c:pt>
                <c:pt idx="7777">
                  <c:v>637.87749999999994</c:v>
                </c:pt>
                <c:pt idx="7778">
                  <c:v>637.95916666666665</c:v>
                </c:pt>
                <c:pt idx="7779">
                  <c:v>638.04166666666663</c:v>
                </c:pt>
                <c:pt idx="7780">
                  <c:v>638.12333333333333</c:v>
                </c:pt>
                <c:pt idx="7781">
                  <c:v>638.20500000000004</c:v>
                </c:pt>
                <c:pt idx="7782">
                  <c:v>638.28750000000002</c:v>
                </c:pt>
                <c:pt idx="7783">
                  <c:v>638.36916666666673</c:v>
                </c:pt>
                <c:pt idx="7784">
                  <c:v>638.45166666666671</c:v>
                </c:pt>
                <c:pt idx="7785">
                  <c:v>638.5333333333333</c:v>
                </c:pt>
                <c:pt idx="7786">
                  <c:v>638.6158333333334</c:v>
                </c:pt>
                <c:pt idx="7787">
                  <c:v>638.69749999999999</c:v>
                </c:pt>
                <c:pt idx="7788">
                  <c:v>638.7791666666667</c:v>
                </c:pt>
                <c:pt idx="7789">
                  <c:v>638.86166666666668</c:v>
                </c:pt>
                <c:pt idx="7790">
                  <c:v>638.94333333333327</c:v>
                </c:pt>
                <c:pt idx="7791">
                  <c:v>639.02583333333337</c:v>
                </c:pt>
                <c:pt idx="7792">
                  <c:v>639.10749999999996</c:v>
                </c:pt>
                <c:pt idx="7793">
                  <c:v>639.18999999999994</c:v>
                </c:pt>
                <c:pt idx="7794">
                  <c:v>639.27166666666665</c:v>
                </c:pt>
                <c:pt idx="7795">
                  <c:v>639.35333333333335</c:v>
                </c:pt>
                <c:pt idx="7796">
                  <c:v>639.43583333333333</c:v>
                </c:pt>
                <c:pt idx="7797">
                  <c:v>639.51750000000004</c:v>
                </c:pt>
                <c:pt idx="7798">
                  <c:v>639.6</c:v>
                </c:pt>
                <c:pt idx="7799">
                  <c:v>639.68166666666673</c:v>
                </c:pt>
                <c:pt idx="7800">
                  <c:v>639.76416666666671</c:v>
                </c:pt>
                <c:pt idx="7801">
                  <c:v>639.8458333333333</c:v>
                </c:pt>
                <c:pt idx="7802">
                  <c:v>639.92750000000001</c:v>
                </c:pt>
                <c:pt idx="7803">
                  <c:v>640.01</c:v>
                </c:pt>
                <c:pt idx="7804">
                  <c:v>640.0916666666667</c:v>
                </c:pt>
                <c:pt idx="7805">
                  <c:v>640.17416666666668</c:v>
                </c:pt>
                <c:pt idx="7806">
                  <c:v>640.25583333333327</c:v>
                </c:pt>
                <c:pt idx="7807">
                  <c:v>640.33833333333337</c:v>
                </c:pt>
                <c:pt idx="7808">
                  <c:v>640.41999999999996</c:v>
                </c:pt>
                <c:pt idx="7809">
                  <c:v>640.50166666666667</c:v>
                </c:pt>
                <c:pt idx="7810">
                  <c:v>640.58416666666665</c:v>
                </c:pt>
                <c:pt idx="7811">
                  <c:v>640.66583333333335</c:v>
                </c:pt>
                <c:pt idx="7812">
                  <c:v>640.74833333333333</c:v>
                </c:pt>
                <c:pt idx="7813">
                  <c:v>640.83000000000004</c:v>
                </c:pt>
                <c:pt idx="7814">
                  <c:v>640.91166666666663</c:v>
                </c:pt>
                <c:pt idx="7815">
                  <c:v>640.99416666666673</c:v>
                </c:pt>
                <c:pt idx="7816">
                  <c:v>641.07583333333332</c:v>
                </c:pt>
                <c:pt idx="7817">
                  <c:v>641.1583333333333</c:v>
                </c:pt>
                <c:pt idx="7818">
                  <c:v>641.24</c:v>
                </c:pt>
                <c:pt idx="7819">
                  <c:v>641.32249999999999</c:v>
                </c:pt>
                <c:pt idx="7820">
                  <c:v>641.4041666666667</c:v>
                </c:pt>
                <c:pt idx="7821">
                  <c:v>641.48583333333329</c:v>
                </c:pt>
                <c:pt idx="7822">
                  <c:v>641.56833333333327</c:v>
                </c:pt>
                <c:pt idx="7823">
                  <c:v>641.65</c:v>
                </c:pt>
                <c:pt idx="7824">
                  <c:v>641.73249999999996</c:v>
                </c:pt>
                <c:pt idx="7825">
                  <c:v>641.81416666666667</c:v>
                </c:pt>
                <c:pt idx="7826">
                  <c:v>641.89666666666665</c:v>
                </c:pt>
                <c:pt idx="7827">
                  <c:v>641.97833333333335</c:v>
                </c:pt>
                <c:pt idx="7828">
                  <c:v>642.06000000000006</c:v>
                </c:pt>
                <c:pt idx="7829">
                  <c:v>642.14250000000004</c:v>
                </c:pt>
                <c:pt idx="7830">
                  <c:v>642.22416666666663</c:v>
                </c:pt>
                <c:pt idx="7831">
                  <c:v>642.30666666666673</c:v>
                </c:pt>
                <c:pt idx="7832">
                  <c:v>642.38833333333332</c:v>
                </c:pt>
                <c:pt idx="7833">
                  <c:v>642.4708333333333</c:v>
                </c:pt>
                <c:pt idx="7834">
                  <c:v>642.55250000000001</c:v>
                </c:pt>
                <c:pt idx="7835">
                  <c:v>642.6341666666666</c:v>
                </c:pt>
                <c:pt idx="7836">
                  <c:v>642.7166666666667</c:v>
                </c:pt>
                <c:pt idx="7837">
                  <c:v>642.79833333333329</c:v>
                </c:pt>
                <c:pt idx="7838">
                  <c:v>642.88083333333327</c:v>
                </c:pt>
                <c:pt idx="7839">
                  <c:v>642.96249999999998</c:v>
                </c:pt>
                <c:pt idx="7840">
                  <c:v>643.04499999999996</c:v>
                </c:pt>
                <c:pt idx="7841">
                  <c:v>643.12666666666667</c:v>
                </c:pt>
                <c:pt idx="7842">
                  <c:v>643.20833333333337</c:v>
                </c:pt>
                <c:pt idx="7843">
                  <c:v>643.29083333333335</c:v>
                </c:pt>
                <c:pt idx="7844">
                  <c:v>643.37250000000006</c:v>
                </c:pt>
                <c:pt idx="7845">
                  <c:v>643.45500000000004</c:v>
                </c:pt>
                <c:pt idx="7846">
                  <c:v>643.53666666666663</c:v>
                </c:pt>
                <c:pt idx="7847">
                  <c:v>643.61916666666673</c:v>
                </c:pt>
                <c:pt idx="7848">
                  <c:v>643.70083333333332</c:v>
                </c:pt>
                <c:pt idx="7849">
                  <c:v>643.78250000000003</c:v>
                </c:pt>
                <c:pt idx="7850">
                  <c:v>643.86500000000001</c:v>
                </c:pt>
                <c:pt idx="7851">
                  <c:v>643.9466666666666</c:v>
                </c:pt>
                <c:pt idx="7852">
                  <c:v>644.0291666666667</c:v>
                </c:pt>
                <c:pt idx="7853">
                  <c:v>644.11083333333329</c:v>
                </c:pt>
                <c:pt idx="7854">
                  <c:v>644.19333333333327</c:v>
                </c:pt>
                <c:pt idx="7855">
                  <c:v>644.27499999999998</c:v>
                </c:pt>
                <c:pt idx="7856">
                  <c:v>644.35666666666668</c:v>
                </c:pt>
                <c:pt idx="7857">
                  <c:v>644.43916666666667</c:v>
                </c:pt>
                <c:pt idx="7858">
                  <c:v>644.52083333333337</c:v>
                </c:pt>
                <c:pt idx="7859">
                  <c:v>644.60333333333335</c:v>
                </c:pt>
                <c:pt idx="7860">
                  <c:v>644.68500000000006</c:v>
                </c:pt>
                <c:pt idx="7861">
                  <c:v>644.76666666666665</c:v>
                </c:pt>
                <c:pt idx="7862">
                  <c:v>644.84916666666663</c:v>
                </c:pt>
                <c:pt idx="7863">
                  <c:v>644.93083333333334</c:v>
                </c:pt>
                <c:pt idx="7864">
                  <c:v>645.01333333333332</c:v>
                </c:pt>
                <c:pt idx="7865">
                  <c:v>645.09500000000003</c:v>
                </c:pt>
                <c:pt idx="7866">
                  <c:v>645.17750000000001</c:v>
                </c:pt>
                <c:pt idx="7867">
                  <c:v>645.2591666666666</c:v>
                </c:pt>
                <c:pt idx="7868">
                  <c:v>645.34083333333331</c:v>
                </c:pt>
                <c:pt idx="7869">
                  <c:v>645.42333333333329</c:v>
                </c:pt>
                <c:pt idx="7870">
                  <c:v>645.505</c:v>
                </c:pt>
                <c:pt idx="7871">
                  <c:v>645.58749999999998</c:v>
                </c:pt>
                <c:pt idx="7872">
                  <c:v>645.66916666666668</c:v>
                </c:pt>
                <c:pt idx="7873">
                  <c:v>645.75166666666667</c:v>
                </c:pt>
                <c:pt idx="7874">
                  <c:v>645.83333333333337</c:v>
                </c:pt>
                <c:pt idx="7875">
                  <c:v>645.91499999999996</c:v>
                </c:pt>
                <c:pt idx="7876">
                  <c:v>645.99750000000006</c:v>
                </c:pt>
                <c:pt idx="7877">
                  <c:v>646.07916666666665</c:v>
                </c:pt>
                <c:pt idx="7878">
                  <c:v>646.16166666666663</c:v>
                </c:pt>
                <c:pt idx="7879">
                  <c:v>646.24333333333334</c:v>
                </c:pt>
                <c:pt idx="7880">
                  <c:v>646.32583333333332</c:v>
                </c:pt>
                <c:pt idx="7881">
                  <c:v>646.40750000000003</c:v>
                </c:pt>
                <c:pt idx="7882">
                  <c:v>646.48916666666662</c:v>
                </c:pt>
                <c:pt idx="7883">
                  <c:v>646.5716666666666</c:v>
                </c:pt>
                <c:pt idx="7884">
                  <c:v>646.65333333333331</c:v>
                </c:pt>
                <c:pt idx="7885">
                  <c:v>646.73583333333329</c:v>
                </c:pt>
                <c:pt idx="7886">
                  <c:v>646.8175</c:v>
                </c:pt>
                <c:pt idx="7887">
                  <c:v>646.9</c:v>
                </c:pt>
                <c:pt idx="7888">
                  <c:v>646.98166666666668</c:v>
                </c:pt>
                <c:pt idx="7889">
                  <c:v>647.06333333333339</c:v>
                </c:pt>
                <c:pt idx="7890">
                  <c:v>647.14583333333337</c:v>
                </c:pt>
                <c:pt idx="7891">
                  <c:v>647.22749999999996</c:v>
                </c:pt>
                <c:pt idx="7892">
                  <c:v>647.31000000000006</c:v>
                </c:pt>
                <c:pt idx="7893">
                  <c:v>647.39166666666665</c:v>
                </c:pt>
                <c:pt idx="7894">
                  <c:v>647.47416666666663</c:v>
                </c:pt>
                <c:pt idx="7895">
                  <c:v>647.55583333333334</c:v>
                </c:pt>
                <c:pt idx="7896">
                  <c:v>647.63749999999993</c:v>
                </c:pt>
                <c:pt idx="7897">
                  <c:v>647.72</c:v>
                </c:pt>
                <c:pt idx="7898">
                  <c:v>647.80166666666662</c:v>
                </c:pt>
                <c:pt idx="7899">
                  <c:v>647.8841666666666</c:v>
                </c:pt>
                <c:pt idx="7900">
                  <c:v>647.96583333333331</c:v>
                </c:pt>
                <c:pt idx="7901">
                  <c:v>648.04750000000001</c:v>
                </c:pt>
                <c:pt idx="7902">
                  <c:v>648.13</c:v>
                </c:pt>
                <c:pt idx="7903">
                  <c:v>648.2116666666667</c:v>
                </c:pt>
                <c:pt idx="7904">
                  <c:v>648.29416666666668</c:v>
                </c:pt>
                <c:pt idx="7905">
                  <c:v>648.37583333333339</c:v>
                </c:pt>
                <c:pt idx="7906">
                  <c:v>648.45833333333337</c:v>
                </c:pt>
                <c:pt idx="7907">
                  <c:v>648.54</c:v>
                </c:pt>
                <c:pt idx="7908">
                  <c:v>648.62166666666667</c:v>
                </c:pt>
                <c:pt idx="7909">
                  <c:v>648.70416666666665</c:v>
                </c:pt>
                <c:pt idx="7910">
                  <c:v>648.78583333333336</c:v>
                </c:pt>
                <c:pt idx="7911">
                  <c:v>648.86833333333334</c:v>
                </c:pt>
                <c:pt idx="7912">
                  <c:v>648.94999999999993</c:v>
                </c:pt>
                <c:pt idx="7913">
                  <c:v>649.03250000000003</c:v>
                </c:pt>
                <c:pt idx="7914">
                  <c:v>649.11416666666662</c:v>
                </c:pt>
                <c:pt idx="7915">
                  <c:v>649.19583333333333</c:v>
                </c:pt>
                <c:pt idx="7916">
                  <c:v>649.27833333333331</c:v>
                </c:pt>
                <c:pt idx="7917">
                  <c:v>649.36</c:v>
                </c:pt>
                <c:pt idx="7918">
                  <c:v>649.4425</c:v>
                </c:pt>
                <c:pt idx="7919">
                  <c:v>649.5241666666667</c:v>
                </c:pt>
                <c:pt idx="7920">
                  <c:v>649.60666666666668</c:v>
                </c:pt>
                <c:pt idx="7921">
                  <c:v>649.68833333333339</c:v>
                </c:pt>
                <c:pt idx="7922">
                  <c:v>649.77</c:v>
                </c:pt>
                <c:pt idx="7923">
                  <c:v>649.85249999999996</c:v>
                </c:pt>
                <c:pt idx="7924">
                  <c:v>649.93416666666667</c:v>
                </c:pt>
                <c:pt idx="7925">
                  <c:v>650.01666666666665</c:v>
                </c:pt>
                <c:pt idx="7926">
                  <c:v>650.09833333333336</c:v>
                </c:pt>
                <c:pt idx="7927">
                  <c:v>650.18083333333334</c:v>
                </c:pt>
                <c:pt idx="7928">
                  <c:v>650.26249999999993</c:v>
                </c:pt>
                <c:pt idx="7929">
                  <c:v>650.34416666666664</c:v>
                </c:pt>
                <c:pt idx="7930">
                  <c:v>650.42666666666662</c:v>
                </c:pt>
                <c:pt idx="7931">
                  <c:v>650.50833333333333</c:v>
                </c:pt>
                <c:pt idx="7932">
                  <c:v>650.59083333333331</c:v>
                </c:pt>
                <c:pt idx="7933">
                  <c:v>650.67250000000001</c:v>
                </c:pt>
                <c:pt idx="7934">
                  <c:v>650.755</c:v>
                </c:pt>
                <c:pt idx="7935">
                  <c:v>650.8366666666667</c:v>
                </c:pt>
                <c:pt idx="7936">
                  <c:v>650.91833333333341</c:v>
                </c:pt>
                <c:pt idx="7937">
                  <c:v>651.00083333333339</c:v>
                </c:pt>
                <c:pt idx="7938">
                  <c:v>651.08249999999998</c:v>
                </c:pt>
                <c:pt idx="7939">
                  <c:v>651.16499999999996</c:v>
                </c:pt>
                <c:pt idx="7940">
                  <c:v>651.24666666666667</c:v>
                </c:pt>
                <c:pt idx="7941">
                  <c:v>651.32833333333326</c:v>
                </c:pt>
                <c:pt idx="7942">
                  <c:v>651.41083333333336</c:v>
                </c:pt>
                <c:pt idx="7943">
                  <c:v>651.49249999999995</c:v>
                </c:pt>
                <c:pt idx="7944">
                  <c:v>651.57499999999993</c:v>
                </c:pt>
                <c:pt idx="7945">
                  <c:v>651.65666666666664</c:v>
                </c:pt>
                <c:pt idx="7946">
                  <c:v>651.73916666666662</c:v>
                </c:pt>
                <c:pt idx="7947">
                  <c:v>651.82083333333333</c:v>
                </c:pt>
                <c:pt idx="7948">
                  <c:v>651.90250000000003</c:v>
                </c:pt>
                <c:pt idx="7949">
                  <c:v>651.98500000000001</c:v>
                </c:pt>
                <c:pt idx="7950">
                  <c:v>652.06666666666672</c:v>
                </c:pt>
                <c:pt idx="7951">
                  <c:v>652.1491666666667</c:v>
                </c:pt>
                <c:pt idx="7952">
                  <c:v>652.23083333333341</c:v>
                </c:pt>
                <c:pt idx="7953">
                  <c:v>652.31333333333339</c:v>
                </c:pt>
                <c:pt idx="7954">
                  <c:v>652.39499999999998</c:v>
                </c:pt>
                <c:pt idx="7955">
                  <c:v>652.47666666666669</c:v>
                </c:pt>
                <c:pt idx="7956">
                  <c:v>652.55916666666667</c:v>
                </c:pt>
                <c:pt idx="7957">
                  <c:v>652.64083333333326</c:v>
                </c:pt>
                <c:pt idx="7958">
                  <c:v>652.72333333333336</c:v>
                </c:pt>
                <c:pt idx="7959">
                  <c:v>652.80499999999995</c:v>
                </c:pt>
                <c:pt idx="7960">
                  <c:v>652.88749999999993</c:v>
                </c:pt>
                <c:pt idx="7961">
                  <c:v>652.96916666666664</c:v>
                </c:pt>
                <c:pt idx="7962">
                  <c:v>653.05083333333334</c:v>
                </c:pt>
                <c:pt idx="7963">
                  <c:v>653.13333333333333</c:v>
                </c:pt>
                <c:pt idx="7964">
                  <c:v>653.21500000000003</c:v>
                </c:pt>
                <c:pt idx="7965">
                  <c:v>653.29750000000001</c:v>
                </c:pt>
                <c:pt idx="7966">
                  <c:v>653.37916666666672</c:v>
                </c:pt>
                <c:pt idx="7967">
                  <c:v>653.4616666666667</c:v>
                </c:pt>
                <c:pt idx="7968">
                  <c:v>653.54333333333341</c:v>
                </c:pt>
                <c:pt idx="7969">
                  <c:v>653.625</c:v>
                </c:pt>
                <c:pt idx="7970">
                  <c:v>653.70749999999998</c:v>
                </c:pt>
                <c:pt idx="7971">
                  <c:v>653.78916666666669</c:v>
                </c:pt>
                <c:pt idx="7972">
                  <c:v>653.87166666666667</c:v>
                </c:pt>
                <c:pt idx="7973">
                  <c:v>653.95333333333326</c:v>
                </c:pt>
                <c:pt idx="7974">
                  <c:v>654.03583333333336</c:v>
                </c:pt>
                <c:pt idx="7975">
                  <c:v>654.11749999999995</c:v>
                </c:pt>
                <c:pt idx="7976">
                  <c:v>654.19916666666666</c:v>
                </c:pt>
                <c:pt idx="7977">
                  <c:v>654.28166666666664</c:v>
                </c:pt>
                <c:pt idx="7978">
                  <c:v>654.36333333333334</c:v>
                </c:pt>
                <c:pt idx="7979">
                  <c:v>654.44583333333333</c:v>
                </c:pt>
                <c:pt idx="7980">
                  <c:v>654.52750000000003</c:v>
                </c:pt>
                <c:pt idx="7981">
                  <c:v>654.61</c:v>
                </c:pt>
                <c:pt idx="7982">
                  <c:v>654.69166666666672</c:v>
                </c:pt>
                <c:pt idx="7983">
                  <c:v>654.77333333333331</c:v>
                </c:pt>
                <c:pt idx="7984">
                  <c:v>654.85583333333341</c:v>
                </c:pt>
                <c:pt idx="7985">
                  <c:v>654.9375</c:v>
                </c:pt>
                <c:pt idx="7986">
                  <c:v>655.02</c:v>
                </c:pt>
                <c:pt idx="7987">
                  <c:v>655.10166666666669</c:v>
                </c:pt>
                <c:pt idx="7988">
                  <c:v>655.18333333333328</c:v>
                </c:pt>
                <c:pt idx="7989">
                  <c:v>655.26583333333326</c:v>
                </c:pt>
                <c:pt idx="7990">
                  <c:v>655.34749999999997</c:v>
                </c:pt>
                <c:pt idx="7991">
                  <c:v>655.43</c:v>
                </c:pt>
                <c:pt idx="7992">
                  <c:v>655.51166666666666</c:v>
                </c:pt>
                <c:pt idx="7993">
                  <c:v>655.59416666666664</c:v>
                </c:pt>
                <c:pt idx="7994">
                  <c:v>655.67583333333334</c:v>
                </c:pt>
                <c:pt idx="7995">
                  <c:v>655.75750000000005</c:v>
                </c:pt>
                <c:pt idx="7996">
                  <c:v>655.84</c:v>
                </c:pt>
                <c:pt idx="7997">
                  <c:v>655.92166666666674</c:v>
                </c:pt>
                <c:pt idx="7998">
                  <c:v>656.00416666666672</c:v>
                </c:pt>
                <c:pt idx="7999">
                  <c:v>656.08583333333331</c:v>
                </c:pt>
                <c:pt idx="8000">
                  <c:v>656.16833333333341</c:v>
                </c:pt>
                <c:pt idx="8001">
                  <c:v>656.25</c:v>
                </c:pt>
                <c:pt idx="8002">
                  <c:v>656.33166666666659</c:v>
                </c:pt>
                <c:pt idx="8003">
                  <c:v>656.41416666666669</c:v>
                </c:pt>
                <c:pt idx="8004">
                  <c:v>656.49583333333328</c:v>
                </c:pt>
                <c:pt idx="8005">
                  <c:v>656.57833333333326</c:v>
                </c:pt>
                <c:pt idx="8006">
                  <c:v>656.66</c:v>
                </c:pt>
                <c:pt idx="8007">
                  <c:v>656.74249999999995</c:v>
                </c:pt>
                <c:pt idx="8008">
                  <c:v>656.82416666666666</c:v>
                </c:pt>
                <c:pt idx="8009">
                  <c:v>656.90583333333336</c:v>
                </c:pt>
                <c:pt idx="8010">
                  <c:v>656.98833333333334</c:v>
                </c:pt>
                <c:pt idx="8011">
                  <c:v>657.07</c:v>
                </c:pt>
                <c:pt idx="8012">
                  <c:v>657.15250000000003</c:v>
                </c:pt>
                <c:pt idx="8013">
                  <c:v>657.23416666666674</c:v>
                </c:pt>
                <c:pt idx="8014">
                  <c:v>657.31666666666672</c:v>
                </c:pt>
                <c:pt idx="8015">
                  <c:v>657.39833333333331</c:v>
                </c:pt>
                <c:pt idx="8016">
                  <c:v>657.48</c:v>
                </c:pt>
                <c:pt idx="8017">
                  <c:v>657.5625</c:v>
                </c:pt>
                <c:pt idx="8018">
                  <c:v>657.64416666666659</c:v>
                </c:pt>
                <c:pt idx="8019">
                  <c:v>657.72666666666669</c:v>
                </c:pt>
                <c:pt idx="8020">
                  <c:v>657.80833333333328</c:v>
                </c:pt>
                <c:pt idx="8021">
                  <c:v>657.89083333333326</c:v>
                </c:pt>
                <c:pt idx="8022">
                  <c:v>657.97249999999997</c:v>
                </c:pt>
                <c:pt idx="8023">
                  <c:v>658.05416666666667</c:v>
                </c:pt>
                <c:pt idx="8024">
                  <c:v>658.13666666666666</c:v>
                </c:pt>
                <c:pt idx="8025">
                  <c:v>658.21833333333336</c:v>
                </c:pt>
                <c:pt idx="8026">
                  <c:v>658.30083333333334</c:v>
                </c:pt>
                <c:pt idx="8027">
                  <c:v>658.38250000000005</c:v>
                </c:pt>
                <c:pt idx="8028">
                  <c:v>658.46416666666664</c:v>
                </c:pt>
                <c:pt idx="8029">
                  <c:v>658.54666666666674</c:v>
                </c:pt>
                <c:pt idx="8030">
                  <c:v>658.62833333333333</c:v>
                </c:pt>
                <c:pt idx="8031">
                  <c:v>658.71083333333331</c:v>
                </c:pt>
                <c:pt idx="8032">
                  <c:v>658.79250000000002</c:v>
                </c:pt>
                <c:pt idx="8033">
                  <c:v>658.875</c:v>
                </c:pt>
                <c:pt idx="8034">
                  <c:v>658.95666666666659</c:v>
                </c:pt>
                <c:pt idx="8035">
                  <c:v>659.0383333333333</c:v>
                </c:pt>
                <c:pt idx="8036">
                  <c:v>659.12083333333328</c:v>
                </c:pt>
                <c:pt idx="8037">
                  <c:v>659.20249999999999</c:v>
                </c:pt>
                <c:pt idx="8038">
                  <c:v>659.28499999999997</c:v>
                </c:pt>
                <c:pt idx="8039">
                  <c:v>659.36666666666667</c:v>
                </c:pt>
                <c:pt idx="8040">
                  <c:v>659.44916666666666</c:v>
                </c:pt>
                <c:pt idx="8041">
                  <c:v>659.53083333333336</c:v>
                </c:pt>
                <c:pt idx="8042">
                  <c:v>659.61250000000007</c:v>
                </c:pt>
                <c:pt idx="8043">
                  <c:v>659.69500000000005</c:v>
                </c:pt>
                <c:pt idx="8044">
                  <c:v>659.77666666666664</c:v>
                </c:pt>
                <c:pt idx="8045">
                  <c:v>659.85916666666674</c:v>
                </c:pt>
                <c:pt idx="8046">
                  <c:v>659.94083333333333</c:v>
                </c:pt>
                <c:pt idx="8047">
                  <c:v>660.02333333333331</c:v>
                </c:pt>
                <c:pt idx="8048">
                  <c:v>660.10500000000002</c:v>
                </c:pt>
                <c:pt idx="8049">
                  <c:v>660.18666666666661</c:v>
                </c:pt>
                <c:pt idx="8050">
                  <c:v>660.26916666666659</c:v>
                </c:pt>
                <c:pt idx="8051">
                  <c:v>660.3508333333333</c:v>
                </c:pt>
                <c:pt idx="8052">
                  <c:v>660.43333333333328</c:v>
                </c:pt>
                <c:pt idx="8053">
                  <c:v>660.51499999999999</c:v>
                </c:pt>
                <c:pt idx="8054">
                  <c:v>660.59749999999997</c:v>
                </c:pt>
                <c:pt idx="8055">
                  <c:v>660.67916666666667</c:v>
                </c:pt>
                <c:pt idx="8056">
                  <c:v>660.76083333333338</c:v>
                </c:pt>
                <c:pt idx="8057">
                  <c:v>660.84333333333336</c:v>
                </c:pt>
                <c:pt idx="8058">
                  <c:v>660.92500000000007</c:v>
                </c:pt>
                <c:pt idx="8059">
                  <c:v>661.00750000000005</c:v>
                </c:pt>
                <c:pt idx="8060">
                  <c:v>661.08916666666664</c:v>
                </c:pt>
                <c:pt idx="8061">
                  <c:v>661.17166666666674</c:v>
                </c:pt>
                <c:pt idx="8062">
                  <c:v>661.25333333333333</c:v>
                </c:pt>
                <c:pt idx="8063">
                  <c:v>661.33500000000004</c:v>
                </c:pt>
                <c:pt idx="8064">
                  <c:v>661.41750000000002</c:v>
                </c:pt>
                <c:pt idx="8065">
                  <c:v>661.49916666666661</c:v>
                </c:pt>
                <c:pt idx="8066">
                  <c:v>661.58166666666659</c:v>
                </c:pt>
                <c:pt idx="8067">
                  <c:v>661.6633333333333</c:v>
                </c:pt>
                <c:pt idx="8068">
                  <c:v>661.745</c:v>
                </c:pt>
                <c:pt idx="8069">
                  <c:v>661.82749999999999</c:v>
                </c:pt>
                <c:pt idx="8070">
                  <c:v>661.90916666666669</c:v>
                </c:pt>
                <c:pt idx="8071">
                  <c:v>661.99166666666667</c:v>
                </c:pt>
                <c:pt idx="8072">
                  <c:v>662.07333333333338</c:v>
                </c:pt>
                <c:pt idx="8073">
                  <c:v>662.15583333333336</c:v>
                </c:pt>
                <c:pt idx="8074">
                  <c:v>662.23750000000007</c:v>
                </c:pt>
                <c:pt idx="8075">
                  <c:v>662.31916666666666</c:v>
                </c:pt>
                <c:pt idx="8076">
                  <c:v>662.40166666666664</c:v>
                </c:pt>
                <c:pt idx="8077">
                  <c:v>662.48333333333335</c:v>
                </c:pt>
                <c:pt idx="8078">
                  <c:v>662.56583333333333</c:v>
                </c:pt>
                <c:pt idx="8079">
                  <c:v>662.64750000000004</c:v>
                </c:pt>
                <c:pt idx="8080">
                  <c:v>662.73</c:v>
                </c:pt>
                <c:pt idx="8081">
                  <c:v>662.81166666666661</c:v>
                </c:pt>
                <c:pt idx="8082">
                  <c:v>662.89333333333332</c:v>
                </c:pt>
                <c:pt idx="8083">
                  <c:v>662.9758333333333</c:v>
                </c:pt>
                <c:pt idx="8084">
                  <c:v>663.0575</c:v>
                </c:pt>
                <c:pt idx="8085">
                  <c:v>663.14</c:v>
                </c:pt>
                <c:pt idx="8086">
                  <c:v>663.22166666666669</c:v>
                </c:pt>
                <c:pt idx="8087">
                  <c:v>663.30416666666667</c:v>
                </c:pt>
                <c:pt idx="8088">
                  <c:v>663.38583333333338</c:v>
                </c:pt>
                <c:pt idx="8089">
                  <c:v>663.46749999999997</c:v>
                </c:pt>
                <c:pt idx="8090">
                  <c:v>663.55000000000007</c:v>
                </c:pt>
                <c:pt idx="8091">
                  <c:v>663.63166666666666</c:v>
                </c:pt>
                <c:pt idx="8092">
                  <c:v>663.71416666666664</c:v>
                </c:pt>
                <c:pt idx="8093">
                  <c:v>663.79583333333335</c:v>
                </c:pt>
                <c:pt idx="8094">
                  <c:v>663.87833333333333</c:v>
                </c:pt>
                <c:pt idx="8095">
                  <c:v>663.96</c:v>
                </c:pt>
                <c:pt idx="8096">
                  <c:v>664.04166666666663</c:v>
                </c:pt>
                <c:pt idx="8097">
                  <c:v>664.12416666666661</c:v>
                </c:pt>
                <c:pt idx="8098">
                  <c:v>664.20583333333332</c:v>
                </c:pt>
                <c:pt idx="8099">
                  <c:v>664.2883333333333</c:v>
                </c:pt>
                <c:pt idx="8100">
                  <c:v>664.37</c:v>
                </c:pt>
                <c:pt idx="8101">
                  <c:v>664.45249999999999</c:v>
                </c:pt>
                <c:pt idx="8102">
                  <c:v>664.53416666666669</c:v>
                </c:pt>
                <c:pt idx="8103">
                  <c:v>664.6158333333334</c:v>
                </c:pt>
                <c:pt idx="8104">
                  <c:v>664.69833333333338</c:v>
                </c:pt>
                <c:pt idx="8105">
                  <c:v>664.78</c:v>
                </c:pt>
                <c:pt idx="8106">
                  <c:v>664.86250000000007</c:v>
                </c:pt>
                <c:pt idx="8107">
                  <c:v>664.94416666666666</c:v>
                </c:pt>
                <c:pt idx="8108">
                  <c:v>665.02666666666664</c:v>
                </c:pt>
                <c:pt idx="8109">
                  <c:v>665.10833333333335</c:v>
                </c:pt>
                <c:pt idx="8110">
                  <c:v>665.18999999999994</c:v>
                </c:pt>
                <c:pt idx="8111">
                  <c:v>665.27250000000004</c:v>
                </c:pt>
                <c:pt idx="8112">
                  <c:v>665.35416666666663</c:v>
                </c:pt>
                <c:pt idx="8113">
                  <c:v>665.43666666666661</c:v>
                </c:pt>
                <c:pt idx="8114">
                  <c:v>665.51833333333332</c:v>
                </c:pt>
                <c:pt idx="8115">
                  <c:v>665.6</c:v>
                </c:pt>
                <c:pt idx="8116">
                  <c:v>665.6825</c:v>
                </c:pt>
                <c:pt idx="8117">
                  <c:v>665.76416666666671</c:v>
                </c:pt>
                <c:pt idx="8118">
                  <c:v>665.84666666666669</c:v>
                </c:pt>
                <c:pt idx="8119">
                  <c:v>665.9283333333334</c:v>
                </c:pt>
                <c:pt idx="8120">
                  <c:v>666.01083333333338</c:v>
                </c:pt>
                <c:pt idx="8121">
                  <c:v>666.09249999999997</c:v>
                </c:pt>
                <c:pt idx="8122">
                  <c:v>666.17416666666668</c:v>
                </c:pt>
                <c:pt idx="8123">
                  <c:v>666.25666666666666</c:v>
                </c:pt>
                <c:pt idx="8124">
                  <c:v>666.33833333333337</c:v>
                </c:pt>
                <c:pt idx="8125">
                  <c:v>666.42083333333335</c:v>
                </c:pt>
                <c:pt idx="8126">
                  <c:v>666.50249999999994</c:v>
                </c:pt>
                <c:pt idx="8127">
                  <c:v>666.58500000000004</c:v>
                </c:pt>
                <c:pt idx="8128">
                  <c:v>666.66666666666663</c:v>
                </c:pt>
                <c:pt idx="8129">
                  <c:v>666.74833333333333</c:v>
                </c:pt>
                <c:pt idx="8130">
                  <c:v>666.83083333333332</c:v>
                </c:pt>
                <c:pt idx="8131">
                  <c:v>666.91250000000002</c:v>
                </c:pt>
                <c:pt idx="8132">
                  <c:v>666.995</c:v>
                </c:pt>
                <c:pt idx="8133">
                  <c:v>667.07666666666671</c:v>
                </c:pt>
                <c:pt idx="8134">
                  <c:v>667.15916666666669</c:v>
                </c:pt>
                <c:pt idx="8135">
                  <c:v>667.2408333333334</c:v>
                </c:pt>
                <c:pt idx="8136">
                  <c:v>667.32249999999999</c:v>
                </c:pt>
                <c:pt idx="8137">
                  <c:v>667.40499999999997</c:v>
                </c:pt>
                <c:pt idx="8138">
                  <c:v>667.48666666666668</c:v>
                </c:pt>
                <c:pt idx="8139">
                  <c:v>667.56916666666666</c:v>
                </c:pt>
                <c:pt idx="8140">
                  <c:v>667.65083333333337</c:v>
                </c:pt>
                <c:pt idx="8141">
                  <c:v>667.73333333333335</c:v>
                </c:pt>
                <c:pt idx="8142">
                  <c:v>667.81499999999994</c:v>
                </c:pt>
                <c:pt idx="8143">
                  <c:v>667.89666666666665</c:v>
                </c:pt>
                <c:pt idx="8144">
                  <c:v>667.97916666666663</c:v>
                </c:pt>
                <c:pt idx="8145">
                  <c:v>668.06083333333333</c:v>
                </c:pt>
                <c:pt idx="8146">
                  <c:v>668.14333333333332</c:v>
                </c:pt>
                <c:pt idx="8147">
                  <c:v>668.22500000000002</c:v>
                </c:pt>
                <c:pt idx="8148">
                  <c:v>668.3075</c:v>
                </c:pt>
                <c:pt idx="8149">
                  <c:v>668.38916666666671</c:v>
                </c:pt>
                <c:pt idx="8150">
                  <c:v>668.4708333333333</c:v>
                </c:pt>
                <c:pt idx="8151">
                  <c:v>668.5533333333334</c:v>
                </c:pt>
                <c:pt idx="8152">
                  <c:v>668.63499999999999</c:v>
                </c:pt>
                <c:pt idx="8153">
                  <c:v>668.71749999999997</c:v>
                </c:pt>
                <c:pt idx="8154">
                  <c:v>668.79916666666668</c:v>
                </c:pt>
                <c:pt idx="8155">
                  <c:v>668.88083333333327</c:v>
                </c:pt>
                <c:pt idx="8156">
                  <c:v>668.96333333333337</c:v>
                </c:pt>
                <c:pt idx="8157">
                  <c:v>669.04499999999996</c:v>
                </c:pt>
                <c:pt idx="8158">
                  <c:v>669.12749999999994</c:v>
                </c:pt>
                <c:pt idx="8159">
                  <c:v>669.20916666666665</c:v>
                </c:pt>
                <c:pt idx="8160">
                  <c:v>669.29166666666663</c:v>
                </c:pt>
                <c:pt idx="8161">
                  <c:v>669.37333333333333</c:v>
                </c:pt>
                <c:pt idx="8162">
                  <c:v>669.45500000000004</c:v>
                </c:pt>
                <c:pt idx="8163">
                  <c:v>669.53750000000002</c:v>
                </c:pt>
                <c:pt idx="8164">
                  <c:v>669.61916666666673</c:v>
                </c:pt>
                <c:pt idx="8165">
                  <c:v>669.70166666666671</c:v>
                </c:pt>
                <c:pt idx="8166">
                  <c:v>669.7833333333333</c:v>
                </c:pt>
                <c:pt idx="8167">
                  <c:v>669.8658333333334</c:v>
                </c:pt>
                <c:pt idx="8168">
                  <c:v>669.94749999999999</c:v>
                </c:pt>
                <c:pt idx="8169">
                  <c:v>670.0291666666667</c:v>
                </c:pt>
                <c:pt idx="8170">
                  <c:v>670.11166666666668</c:v>
                </c:pt>
                <c:pt idx="8171">
                  <c:v>670.19333333333327</c:v>
                </c:pt>
                <c:pt idx="8172">
                  <c:v>670.27583333333337</c:v>
                </c:pt>
                <c:pt idx="8173">
                  <c:v>670.35749999999996</c:v>
                </c:pt>
                <c:pt idx="8174">
                  <c:v>670.43999999999994</c:v>
                </c:pt>
                <c:pt idx="8175">
                  <c:v>670.52166666666665</c:v>
                </c:pt>
                <c:pt idx="8176">
                  <c:v>670.60333333333335</c:v>
                </c:pt>
                <c:pt idx="8177">
                  <c:v>670.68583333333333</c:v>
                </c:pt>
                <c:pt idx="8178">
                  <c:v>670.76750000000004</c:v>
                </c:pt>
                <c:pt idx="8179">
                  <c:v>670.85</c:v>
                </c:pt>
                <c:pt idx="8180">
                  <c:v>670.93166666666673</c:v>
                </c:pt>
                <c:pt idx="8181">
                  <c:v>671.01416666666671</c:v>
                </c:pt>
                <c:pt idx="8182">
                  <c:v>671.0958333333333</c:v>
                </c:pt>
                <c:pt idx="8183">
                  <c:v>671.17750000000001</c:v>
                </c:pt>
                <c:pt idx="8184">
                  <c:v>671.26</c:v>
                </c:pt>
                <c:pt idx="8185">
                  <c:v>671.3416666666667</c:v>
                </c:pt>
                <c:pt idx="8186">
                  <c:v>671.42416666666668</c:v>
                </c:pt>
                <c:pt idx="8187">
                  <c:v>671.50583333333327</c:v>
                </c:pt>
                <c:pt idx="8188">
                  <c:v>671.58833333333337</c:v>
                </c:pt>
                <c:pt idx="8189">
                  <c:v>671.67</c:v>
                </c:pt>
                <c:pt idx="8190">
                  <c:v>671.75166666666667</c:v>
                </c:pt>
                <c:pt idx="8191">
                  <c:v>671.83416666666665</c:v>
                </c:pt>
                <c:pt idx="8192">
                  <c:v>671.91583333333335</c:v>
                </c:pt>
                <c:pt idx="8193">
                  <c:v>671.99833333333333</c:v>
                </c:pt>
                <c:pt idx="8194">
                  <c:v>672.08</c:v>
                </c:pt>
                <c:pt idx="8195">
                  <c:v>672.16166666666663</c:v>
                </c:pt>
                <c:pt idx="8196">
                  <c:v>672.24416666666673</c:v>
                </c:pt>
                <c:pt idx="8197">
                  <c:v>672.32583333333332</c:v>
                </c:pt>
                <c:pt idx="8198">
                  <c:v>672.4083333333333</c:v>
                </c:pt>
                <c:pt idx="8199">
                  <c:v>672.49</c:v>
                </c:pt>
                <c:pt idx="8200">
                  <c:v>672.57249999999999</c:v>
                </c:pt>
                <c:pt idx="8201">
                  <c:v>672.6541666666667</c:v>
                </c:pt>
                <c:pt idx="8202">
                  <c:v>672.73583333333329</c:v>
                </c:pt>
                <c:pt idx="8203">
                  <c:v>672.81833333333327</c:v>
                </c:pt>
                <c:pt idx="8204">
                  <c:v>672.9</c:v>
                </c:pt>
                <c:pt idx="8205">
                  <c:v>672.98249999999996</c:v>
                </c:pt>
                <c:pt idx="8206">
                  <c:v>673.06416666666667</c:v>
                </c:pt>
                <c:pt idx="8207">
                  <c:v>673.14666666666665</c:v>
                </c:pt>
                <c:pt idx="8208">
                  <c:v>673.22833333333335</c:v>
                </c:pt>
                <c:pt idx="8209">
                  <c:v>673.31000000000006</c:v>
                </c:pt>
                <c:pt idx="8210">
                  <c:v>673.39250000000004</c:v>
                </c:pt>
                <c:pt idx="8211">
                  <c:v>673.47416666666663</c:v>
                </c:pt>
                <c:pt idx="8212">
                  <c:v>673.55666666666673</c:v>
                </c:pt>
                <c:pt idx="8213">
                  <c:v>673.63833333333332</c:v>
                </c:pt>
                <c:pt idx="8214">
                  <c:v>673.7208333333333</c:v>
                </c:pt>
                <c:pt idx="8215">
                  <c:v>673.80250000000001</c:v>
                </c:pt>
                <c:pt idx="8216">
                  <c:v>673.8841666666666</c:v>
                </c:pt>
                <c:pt idx="8217">
                  <c:v>673.9666666666667</c:v>
                </c:pt>
                <c:pt idx="8218">
                  <c:v>674.04833333333329</c:v>
                </c:pt>
                <c:pt idx="8219">
                  <c:v>674.13083333333327</c:v>
                </c:pt>
                <c:pt idx="8220">
                  <c:v>674.21249999999998</c:v>
                </c:pt>
                <c:pt idx="8221">
                  <c:v>674.29499999999996</c:v>
                </c:pt>
                <c:pt idx="8222">
                  <c:v>674.37666666666667</c:v>
                </c:pt>
                <c:pt idx="8223">
                  <c:v>674.45833333333337</c:v>
                </c:pt>
                <c:pt idx="8224">
                  <c:v>674.54083333333335</c:v>
                </c:pt>
                <c:pt idx="8225">
                  <c:v>674.62250000000006</c:v>
                </c:pt>
                <c:pt idx="8226">
                  <c:v>674.70500000000004</c:v>
                </c:pt>
                <c:pt idx="8227">
                  <c:v>674.78666666666663</c:v>
                </c:pt>
                <c:pt idx="8228">
                  <c:v>674.86916666666673</c:v>
                </c:pt>
                <c:pt idx="8229">
                  <c:v>674.95083333333332</c:v>
                </c:pt>
                <c:pt idx="8230">
                  <c:v>675.03250000000003</c:v>
                </c:pt>
                <c:pt idx="8231">
                  <c:v>675.11500000000001</c:v>
                </c:pt>
                <c:pt idx="8232">
                  <c:v>675.1966666666666</c:v>
                </c:pt>
                <c:pt idx="8233">
                  <c:v>675.2791666666667</c:v>
                </c:pt>
                <c:pt idx="8234">
                  <c:v>675.36083333333329</c:v>
                </c:pt>
                <c:pt idx="8235">
                  <c:v>675.44333333333327</c:v>
                </c:pt>
                <c:pt idx="8236">
                  <c:v>675.52499999999998</c:v>
                </c:pt>
                <c:pt idx="8237">
                  <c:v>675.60666666666668</c:v>
                </c:pt>
                <c:pt idx="8238">
                  <c:v>675.68916666666667</c:v>
                </c:pt>
                <c:pt idx="8239">
                  <c:v>675.77083333333337</c:v>
                </c:pt>
                <c:pt idx="8240">
                  <c:v>675.85333333333335</c:v>
                </c:pt>
                <c:pt idx="8241">
                  <c:v>675.93500000000006</c:v>
                </c:pt>
                <c:pt idx="8242">
                  <c:v>676.01666666666665</c:v>
                </c:pt>
                <c:pt idx="8243">
                  <c:v>676.09916666666663</c:v>
                </c:pt>
                <c:pt idx="8244">
                  <c:v>676.18083333333334</c:v>
                </c:pt>
                <c:pt idx="8245">
                  <c:v>676.26333333333332</c:v>
                </c:pt>
                <c:pt idx="8246">
                  <c:v>676.34500000000003</c:v>
                </c:pt>
                <c:pt idx="8247">
                  <c:v>676.42750000000001</c:v>
                </c:pt>
                <c:pt idx="8248">
                  <c:v>676.5091666666666</c:v>
                </c:pt>
                <c:pt idx="8249">
                  <c:v>676.59083333333331</c:v>
                </c:pt>
                <c:pt idx="8250">
                  <c:v>676.67333333333329</c:v>
                </c:pt>
                <c:pt idx="8251">
                  <c:v>676.755</c:v>
                </c:pt>
                <c:pt idx="8252">
                  <c:v>676.83749999999998</c:v>
                </c:pt>
                <c:pt idx="8253">
                  <c:v>676.91916666666668</c:v>
                </c:pt>
                <c:pt idx="8254">
                  <c:v>677.00166666666667</c:v>
                </c:pt>
                <c:pt idx="8255">
                  <c:v>677.08333333333337</c:v>
                </c:pt>
                <c:pt idx="8256">
                  <c:v>677.16499999999996</c:v>
                </c:pt>
                <c:pt idx="8257">
                  <c:v>677.24750000000006</c:v>
                </c:pt>
                <c:pt idx="8258">
                  <c:v>677.32916666666665</c:v>
                </c:pt>
                <c:pt idx="8259">
                  <c:v>677.41166666666663</c:v>
                </c:pt>
                <c:pt idx="8260">
                  <c:v>677.49333333333334</c:v>
                </c:pt>
                <c:pt idx="8261">
                  <c:v>677.57583333333332</c:v>
                </c:pt>
                <c:pt idx="8262">
                  <c:v>677.65750000000003</c:v>
                </c:pt>
                <c:pt idx="8263">
                  <c:v>677.73916666666662</c:v>
                </c:pt>
                <c:pt idx="8264">
                  <c:v>677.8216666666666</c:v>
                </c:pt>
                <c:pt idx="8265">
                  <c:v>677.90333333333331</c:v>
                </c:pt>
                <c:pt idx="8266">
                  <c:v>677.98583333333329</c:v>
                </c:pt>
                <c:pt idx="8267">
                  <c:v>678.0675</c:v>
                </c:pt>
                <c:pt idx="8268">
                  <c:v>678.15</c:v>
                </c:pt>
                <c:pt idx="8269">
                  <c:v>678.23166666666668</c:v>
                </c:pt>
                <c:pt idx="8270">
                  <c:v>678.31333333333339</c:v>
                </c:pt>
                <c:pt idx="8271">
                  <c:v>678.39583333333337</c:v>
                </c:pt>
                <c:pt idx="8272">
                  <c:v>678.47749999999996</c:v>
                </c:pt>
                <c:pt idx="8273">
                  <c:v>678.56000000000006</c:v>
                </c:pt>
                <c:pt idx="8274">
                  <c:v>678.64166666666665</c:v>
                </c:pt>
                <c:pt idx="8275">
                  <c:v>678.72416666666663</c:v>
                </c:pt>
                <c:pt idx="8276">
                  <c:v>678.80583333333334</c:v>
                </c:pt>
                <c:pt idx="8277">
                  <c:v>678.88749999999993</c:v>
                </c:pt>
                <c:pt idx="8278">
                  <c:v>678.97</c:v>
                </c:pt>
                <c:pt idx="8279">
                  <c:v>679.05166666666662</c:v>
                </c:pt>
                <c:pt idx="8280">
                  <c:v>679.1341666666666</c:v>
                </c:pt>
                <c:pt idx="8281">
                  <c:v>679.21583333333331</c:v>
                </c:pt>
                <c:pt idx="8282">
                  <c:v>679.29750000000001</c:v>
                </c:pt>
                <c:pt idx="8283">
                  <c:v>679.38</c:v>
                </c:pt>
                <c:pt idx="8284">
                  <c:v>679.4616666666667</c:v>
                </c:pt>
                <c:pt idx="8285">
                  <c:v>679.54416666666668</c:v>
                </c:pt>
                <c:pt idx="8286">
                  <c:v>679.62583333333339</c:v>
                </c:pt>
                <c:pt idx="8287">
                  <c:v>679.70833333333337</c:v>
                </c:pt>
                <c:pt idx="8288">
                  <c:v>679.79</c:v>
                </c:pt>
                <c:pt idx="8289">
                  <c:v>679.87166666666667</c:v>
                </c:pt>
                <c:pt idx="8290">
                  <c:v>679.95416666666665</c:v>
                </c:pt>
                <c:pt idx="8291">
                  <c:v>680.03583333333336</c:v>
                </c:pt>
                <c:pt idx="8292">
                  <c:v>680.11833333333334</c:v>
                </c:pt>
                <c:pt idx="8293">
                  <c:v>680.19999999999993</c:v>
                </c:pt>
                <c:pt idx="8294">
                  <c:v>680.28250000000003</c:v>
                </c:pt>
                <c:pt idx="8295">
                  <c:v>680.36416666666662</c:v>
                </c:pt>
                <c:pt idx="8296">
                  <c:v>680.44583333333333</c:v>
                </c:pt>
                <c:pt idx="8297">
                  <c:v>680.52833333333331</c:v>
                </c:pt>
                <c:pt idx="8298">
                  <c:v>680.61</c:v>
                </c:pt>
                <c:pt idx="8299">
                  <c:v>680.6925</c:v>
                </c:pt>
                <c:pt idx="8300">
                  <c:v>680.7741666666667</c:v>
                </c:pt>
                <c:pt idx="8301">
                  <c:v>680.85666666666668</c:v>
                </c:pt>
                <c:pt idx="8302">
                  <c:v>680.93833333333339</c:v>
                </c:pt>
                <c:pt idx="8303">
                  <c:v>681.02</c:v>
                </c:pt>
                <c:pt idx="8304">
                  <c:v>681.10249999999996</c:v>
                </c:pt>
                <c:pt idx="8305">
                  <c:v>681.18416666666667</c:v>
                </c:pt>
                <c:pt idx="8306">
                  <c:v>681.26666666666665</c:v>
                </c:pt>
                <c:pt idx="8307">
                  <c:v>681.34833333333336</c:v>
                </c:pt>
                <c:pt idx="8308">
                  <c:v>681.43083333333334</c:v>
                </c:pt>
                <c:pt idx="8309">
                  <c:v>681.51249999999993</c:v>
                </c:pt>
                <c:pt idx="8310">
                  <c:v>681.59416666666664</c:v>
                </c:pt>
                <c:pt idx="8311">
                  <c:v>681.67666666666662</c:v>
                </c:pt>
                <c:pt idx="8312">
                  <c:v>681.75833333333333</c:v>
                </c:pt>
                <c:pt idx="8313">
                  <c:v>681.84083333333331</c:v>
                </c:pt>
                <c:pt idx="8314">
                  <c:v>681.92250000000001</c:v>
                </c:pt>
                <c:pt idx="8315">
                  <c:v>682.005</c:v>
                </c:pt>
                <c:pt idx="8316">
                  <c:v>682.0866666666667</c:v>
                </c:pt>
                <c:pt idx="8317">
                  <c:v>682.16833333333341</c:v>
                </c:pt>
                <c:pt idx="8318">
                  <c:v>682.25083333333339</c:v>
                </c:pt>
                <c:pt idx="8319">
                  <c:v>682.33249999999998</c:v>
                </c:pt>
                <c:pt idx="8320">
                  <c:v>682.41499999999996</c:v>
                </c:pt>
                <c:pt idx="8321">
                  <c:v>682.49666666666667</c:v>
                </c:pt>
                <c:pt idx="8322">
                  <c:v>682.57833333333326</c:v>
                </c:pt>
                <c:pt idx="8323">
                  <c:v>682.66083333333336</c:v>
                </c:pt>
                <c:pt idx="8324">
                  <c:v>682.74249999999995</c:v>
                </c:pt>
                <c:pt idx="8325">
                  <c:v>682.82499999999993</c:v>
                </c:pt>
                <c:pt idx="8326">
                  <c:v>682.90666666666664</c:v>
                </c:pt>
                <c:pt idx="8327">
                  <c:v>682.98916666666673</c:v>
                </c:pt>
                <c:pt idx="8328">
                  <c:v>683.07083333333333</c:v>
                </c:pt>
                <c:pt idx="8329">
                  <c:v>683.15250000000003</c:v>
                </c:pt>
                <c:pt idx="8330">
                  <c:v>683.23500000000001</c:v>
                </c:pt>
                <c:pt idx="8331">
                  <c:v>683.31666666666661</c:v>
                </c:pt>
                <c:pt idx="8332">
                  <c:v>683.3991666666667</c:v>
                </c:pt>
                <c:pt idx="8333">
                  <c:v>683.48083333333341</c:v>
                </c:pt>
                <c:pt idx="8334">
                  <c:v>683.56333333333339</c:v>
                </c:pt>
                <c:pt idx="8335">
                  <c:v>683.64499999999998</c:v>
                </c:pt>
                <c:pt idx="8336">
                  <c:v>683.72666666666657</c:v>
                </c:pt>
                <c:pt idx="8337">
                  <c:v>683.80916666666656</c:v>
                </c:pt>
                <c:pt idx="8338">
                  <c:v>683.89083333333338</c:v>
                </c:pt>
                <c:pt idx="8339">
                  <c:v>683.97333333333336</c:v>
                </c:pt>
                <c:pt idx="8340">
                  <c:v>684.05499999999995</c:v>
                </c:pt>
                <c:pt idx="8341">
                  <c:v>684.13749999999993</c:v>
                </c:pt>
                <c:pt idx="8342">
                  <c:v>684.21916666666664</c:v>
                </c:pt>
                <c:pt idx="8343">
                  <c:v>684.30083333333334</c:v>
                </c:pt>
                <c:pt idx="8344">
                  <c:v>684.38333333333333</c:v>
                </c:pt>
                <c:pt idx="8345">
                  <c:v>684.46500000000003</c:v>
                </c:pt>
                <c:pt idx="8346">
                  <c:v>684.54750000000001</c:v>
                </c:pt>
                <c:pt idx="8347">
                  <c:v>684.62916666666661</c:v>
                </c:pt>
                <c:pt idx="8348">
                  <c:v>684.7116666666667</c:v>
                </c:pt>
                <c:pt idx="8349">
                  <c:v>684.79333333333341</c:v>
                </c:pt>
                <c:pt idx="8350">
                  <c:v>684.875</c:v>
                </c:pt>
                <c:pt idx="8351">
                  <c:v>684.95749999999998</c:v>
                </c:pt>
                <c:pt idx="8352">
                  <c:v>685.03916666666657</c:v>
                </c:pt>
                <c:pt idx="8353">
                  <c:v>685.12166666666656</c:v>
                </c:pt>
                <c:pt idx="8354">
                  <c:v>685.20333333333338</c:v>
                </c:pt>
                <c:pt idx="8355">
                  <c:v>685.28583333333336</c:v>
                </c:pt>
                <c:pt idx="8356">
                  <c:v>685.36749999999995</c:v>
                </c:pt>
                <c:pt idx="8357">
                  <c:v>685.44916666666666</c:v>
                </c:pt>
                <c:pt idx="8358">
                  <c:v>685.53166666666664</c:v>
                </c:pt>
                <c:pt idx="8359">
                  <c:v>685.61333333333334</c:v>
                </c:pt>
                <c:pt idx="8360">
                  <c:v>685.69583333333333</c:v>
                </c:pt>
                <c:pt idx="8361">
                  <c:v>685.77750000000003</c:v>
                </c:pt>
                <c:pt idx="8362">
                  <c:v>685.86</c:v>
                </c:pt>
                <c:pt idx="8363">
                  <c:v>685.94166666666661</c:v>
                </c:pt>
                <c:pt idx="8364">
                  <c:v>686.02333333333343</c:v>
                </c:pt>
                <c:pt idx="8365">
                  <c:v>686.10583333333341</c:v>
                </c:pt>
                <c:pt idx="8366">
                  <c:v>686.1875</c:v>
                </c:pt>
                <c:pt idx="8367">
                  <c:v>686.27</c:v>
                </c:pt>
                <c:pt idx="8368">
                  <c:v>686.35166666666657</c:v>
                </c:pt>
                <c:pt idx="8369">
                  <c:v>686.43333333333339</c:v>
                </c:pt>
                <c:pt idx="8370">
                  <c:v>686.51583333333338</c:v>
                </c:pt>
                <c:pt idx="8371">
                  <c:v>686.59749999999997</c:v>
                </c:pt>
                <c:pt idx="8372">
                  <c:v>686.68</c:v>
                </c:pt>
                <c:pt idx="8373">
                  <c:v>686.76166666666666</c:v>
                </c:pt>
                <c:pt idx="8374">
                  <c:v>686.84416666666664</c:v>
                </c:pt>
                <c:pt idx="8375">
                  <c:v>686.92583333333334</c:v>
                </c:pt>
                <c:pt idx="8376">
                  <c:v>687.00750000000005</c:v>
                </c:pt>
                <c:pt idx="8377">
                  <c:v>687.09</c:v>
                </c:pt>
                <c:pt idx="8378">
                  <c:v>687.17166666666662</c:v>
                </c:pt>
                <c:pt idx="8379">
                  <c:v>687.25416666666661</c:v>
                </c:pt>
                <c:pt idx="8380">
                  <c:v>687.33583333333343</c:v>
                </c:pt>
                <c:pt idx="8381">
                  <c:v>687.41833333333341</c:v>
                </c:pt>
                <c:pt idx="8382">
                  <c:v>687.5</c:v>
                </c:pt>
                <c:pt idx="8383">
                  <c:v>687.58166666666659</c:v>
                </c:pt>
                <c:pt idx="8384">
                  <c:v>687.66416666666657</c:v>
                </c:pt>
                <c:pt idx="8385">
                  <c:v>687.74583333333339</c:v>
                </c:pt>
                <c:pt idx="8386">
                  <c:v>687.82833333333338</c:v>
                </c:pt>
                <c:pt idx="8387">
                  <c:v>687.91</c:v>
                </c:pt>
                <c:pt idx="8388">
                  <c:v>687.99249999999995</c:v>
                </c:pt>
                <c:pt idx="8389">
                  <c:v>688.07416666666666</c:v>
                </c:pt>
                <c:pt idx="8390">
                  <c:v>688.15583333333336</c:v>
                </c:pt>
                <c:pt idx="8391">
                  <c:v>688.23833333333334</c:v>
                </c:pt>
                <c:pt idx="8392">
                  <c:v>688.32</c:v>
                </c:pt>
                <c:pt idx="8393">
                  <c:v>688.40250000000003</c:v>
                </c:pt>
                <c:pt idx="8394">
                  <c:v>688.48416666666662</c:v>
                </c:pt>
                <c:pt idx="8395">
                  <c:v>688.56666666666661</c:v>
                </c:pt>
                <c:pt idx="8396">
                  <c:v>688.64833333333343</c:v>
                </c:pt>
                <c:pt idx="8397">
                  <c:v>688.73</c:v>
                </c:pt>
                <c:pt idx="8398">
                  <c:v>688.8125</c:v>
                </c:pt>
                <c:pt idx="8399">
                  <c:v>688.89416666666659</c:v>
                </c:pt>
                <c:pt idx="8400">
                  <c:v>688.97666666666657</c:v>
                </c:pt>
                <c:pt idx="8401">
                  <c:v>689.05833333333339</c:v>
                </c:pt>
                <c:pt idx="8402">
                  <c:v>689.14083333333338</c:v>
                </c:pt>
                <c:pt idx="8403">
                  <c:v>689.22249999999997</c:v>
                </c:pt>
                <c:pt idx="8404">
                  <c:v>689.30416666666667</c:v>
                </c:pt>
                <c:pt idx="8405">
                  <c:v>689.38666666666666</c:v>
                </c:pt>
                <c:pt idx="8406">
                  <c:v>689.46833333333336</c:v>
                </c:pt>
                <c:pt idx="8407">
                  <c:v>689.55083333333334</c:v>
                </c:pt>
                <c:pt idx="8408">
                  <c:v>689.63250000000005</c:v>
                </c:pt>
                <c:pt idx="8409">
                  <c:v>689.71416666666664</c:v>
                </c:pt>
                <c:pt idx="8410">
                  <c:v>689.79666666666662</c:v>
                </c:pt>
                <c:pt idx="8411">
                  <c:v>689.87833333333344</c:v>
                </c:pt>
                <c:pt idx="8412">
                  <c:v>689.96083333333343</c:v>
                </c:pt>
                <c:pt idx="8413">
                  <c:v>690.04250000000002</c:v>
                </c:pt>
                <c:pt idx="8414">
                  <c:v>690.125</c:v>
                </c:pt>
                <c:pt idx="8415">
                  <c:v>690.20666666666659</c:v>
                </c:pt>
                <c:pt idx="8416">
                  <c:v>690.2883333333333</c:v>
                </c:pt>
                <c:pt idx="8417">
                  <c:v>690.37083333333339</c:v>
                </c:pt>
                <c:pt idx="8418">
                  <c:v>690.45249999999999</c:v>
                </c:pt>
                <c:pt idx="8419">
                  <c:v>690.53499999999997</c:v>
                </c:pt>
                <c:pt idx="8420">
                  <c:v>690.61666666666667</c:v>
                </c:pt>
                <c:pt idx="8421">
                  <c:v>690.69916666666666</c:v>
                </c:pt>
                <c:pt idx="8422">
                  <c:v>690.78083333333336</c:v>
                </c:pt>
                <c:pt idx="8423">
                  <c:v>690.86250000000007</c:v>
                </c:pt>
                <c:pt idx="8424">
                  <c:v>690.94500000000005</c:v>
                </c:pt>
                <c:pt idx="8425">
                  <c:v>691.02666666666664</c:v>
                </c:pt>
                <c:pt idx="8426">
                  <c:v>691.10916666666662</c:v>
                </c:pt>
                <c:pt idx="8427">
                  <c:v>691.19083333333344</c:v>
                </c:pt>
                <c:pt idx="8428">
                  <c:v>691.27333333333343</c:v>
                </c:pt>
                <c:pt idx="8429">
                  <c:v>691.35500000000002</c:v>
                </c:pt>
                <c:pt idx="8430">
                  <c:v>691.43666666666661</c:v>
                </c:pt>
                <c:pt idx="8431">
                  <c:v>691.51916666666659</c:v>
                </c:pt>
                <c:pt idx="8432">
                  <c:v>691.6008333333333</c:v>
                </c:pt>
                <c:pt idx="8433">
                  <c:v>691.68333333333339</c:v>
                </c:pt>
                <c:pt idx="8434">
                  <c:v>691.76499999999999</c:v>
                </c:pt>
                <c:pt idx="8435">
                  <c:v>691.84749999999997</c:v>
                </c:pt>
                <c:pt idx="8436">
                  <c:v>691.92916666666667</c:v>
                </c:pt>
                <c:pt idx="8437">
                  <c:v>692.01083333333327</c:v>
                </c:pt>
                <c:pt idx="8438">
                  <c:v>692.09333333333336</c:v>
                </c:pt>
                <c:pt idx="8439">
                  <c:v>692.17500000000007</c:v>
                </c:pt>
                <c:pt idx="8440">
                  <c:v>692.25750000000005</c:v>
                </c:pt>
                <c:pt idx="8441">
                  <c:v>692.33916666666664</c:v>
                </c:pt>
                <c:pt idx="8442">
                  <c:v>692.42166666666662</c:v>
                </c:pt>
                <c:pt idx="8443">
                  <c:v>692.50333333333344</c:v>
                </c:pt>
                <c:pt idx="8444">
                  <c:v>692.58500000000004</c:v>
                </c:pt>
                <c:pt idx="8445">
                  <c:v>692.66750000000002</c:v>
                </c:pt>
                <c:pt idx="8446">
                  <c:v>692.74916666666661</c:v>
                </c:pt>
                <c:pt idx="8447">
                  <c:v>692.83166666666659</c:v>
                </c:pt>
                <c:pt idx="8448">
                  <c:v>692.9133333333333</c:v>
                </c:pt>
                <c:pt idx="8449">
                  <c:v>692.995</c:v>
                </c:pt>
                <c:pt idx="8450">
                  <c:v>693.07749999999999</c:v>
                </c:pt>
                <c:pt idx="8451">
                  <c:v>693.15916666666669</c:v>
                </c:pt>
                <c:pt idx="8452">
                  <c:v>693.24166666666667</c:v>
                </c:pt>
                <c:pt idx="8453">
                  <c:v>693.32333333333327</c:v>
                </c:pt>
                <c:pt idx="8454">
                  <c:v>693.40583333333336</c:v>
                </c:pt>
                <c:pt idx="8455">
                  <c:v>693.48750000000007</c:v>
                </c:pt>
                <c:pt idx="8456">
                  <c:v>693.56916666666666</c:v>
                </c:pt>
                <c:pt idx="8457">
                  <c:v>693.65166666666664</c:v>
                </c:pt>
                <c:pt idx="8458">
                  <c:v>693.73333333333323</c:v>
                </c:pt>
                <c:pt idx="8459">
                  <c:v>693.81583333333344</c:v>
                </c:pt>
                <c:pt idx="8460">
                  <c:v>693.89750000000004</c:v>
                </c:pt>
                <c:pt idx="8461">
                  <c:v>693.98</c:v>
                </c:pt>
                <c:pt idx="8462">
                  <c:v>694.06166666666661</c:v>
                </c:pt>
                <c:pt idx="8463">
                  <c:v>694.14333333333332</c:v>
                </c:pt>
                <c:pt idx="8464">
                  <c:v>694.2258333333333</c:v>
                </c:pt>
                <c:pt idx="8465">
                  <c:v>694.3075</c:v>
                </c:pt>
                <c:pt idx="8466">
                  <c:v>694.39</c:v>
                </c:pt>
                <c:pt idx="8467">
                  <c:v>694.47166666666669</c:v>
                </c:pt>
                <c:pt idx="8468">
                  <c:v>694.55416666666667</c:v>
                </c:pt>
                <c:pt idx="8469">
                  <c:v>694.63583333333327</c:v>
                </c:pt>
                <c:pt idx="8470">
                  <c:v>694.71750000000009</c:v>
                </c:pt>
                <c:pt idx="8471">
                  <c:v>694.80000000000007</c:v>
                </c:pt>
                <c:pt idx="8472">
                  <c:v>694.88166666666666</c:v>
                </c:pt>
                <c:pt idx="8473">
                  <c:v>694.96416666666664</c:v>
                </c:pt>
                <c:pt idx="8474">
                  <c:v>695.04583333333323</c:v>
                </c:pt>
                <c:pt idx="8475">
                  <c:v>695.12833333333344</c:v>
                </c:pt>
                <c:pt idx="8476">
                  <c:v>695.21</c:v>
                </c:pt>
                <c:pt idx="8477">
                  <c:v>695.29166666666663</c:v>
                </c:pt>
                <c:pt idx="8478">
                  <c:v>695.37416666666661</c:v>
                </c:pt>
                <c:pt idx="8479">
                  <c:v>695.45583333333332</c:v>
                </c:pt>
                <c:pt idx="8480">
                  <c:v>695.5383333333333</c:v>
                </c:pt>
                <c:pt idx="8481">
                  <c:v>695.62</c:v>
                </c:pt>
                <c:pt idx="8482">
                  <c:v>695.70249999999999</c:v>
                </c:pt>
                <c:pt idx="8483">
                  <c:v>695.78416666666669</c:v>
                </c:pt>
                <c:pt idx="8484">
                  <c:v>695.86583333333328</c:v>
                </c:pt>
                <c:pt idx="8485">
                  <c:v>695.94833333333327</c:v>
                </c:pt>
                <c:pt idx="8486">
                  <c:v>696.03000000000009</c:v>
                </c:pt>
                <c:pt idx="8487">
                  <c:v>696.11250000000007</c:v>
                </c:pt>
                <c:pt idx="8488">
                  <c:v>696.19416666666666</c:v>
                </c:pt>
                <c:pt idx="8489">
                  <c:v>696.27666666666664</c:v>
                </c:pt>
                <c:pt idx="8490">
                  <c:v>696.35833333333323</c:v>
                </c:pt>
                <c:pt idx="8491">
                  <c:v>696.44</c:v>
                </c:pt>
                <c:pt idx="8492">
                  <c:v>696.52250000000004</c:v>
                </c:pt>
                <c:pt idx="8493">
                  <c:v>696.60416666666663</c:v>
                </c:pt>
                <c:pt idx="8494">
                  <c:v>696.68666666666661</c:v>
                </c:pt>
                <c:pt idx="8495">
                  <c:v>696.76833333333332</c:v>
                </c:pt>
                <c:pt idx="8496">
                  <c:v>696.85</c:v>
                </c:pt>
                <c:pt idx="8497">
                  <c:v>696.9325</c:v>
                </c:pt>
                <c:pt idx="8498">
                  <c:v>697.01416666666671</c:v>
                </c:pt>
                <c:pt idx="8499">
                  <c:v>697.09666666666669</c:v>
                </c:pt>
                <c:pt idx="8500">
                  <c:v>697.17833333333328</c:v>
                </c:pt>
                <c:pt idx="8501">
                  <c:v>697.26083333333327</c:v>
                </c:pt>
                <c:pt idx="8502">
                  <c:v>697.34250000000009</c:v>
                </c:pt>
                <c:pt idx="8503">
                  <c:v>697.42416666666668</c:v>
                </c:pt>
                <c:pt idx="8504">
                  <c:v>697.50666666666666</c:v>
                </c:pt>
                <c:pt idx="8505">
                  <c:v>697.58833333333325</c:v>
                </c:pt>
                <c:pt idx="8506">
                  <c:v>697.67083333333323</c:v>
                </c:pt>
                <c:pt idx="8507">
                  <c:v>697.75250000000005</c:v>
                </c:pt>
                <c:pt idx="8508">
                  <c:v>697.83500000000004</c:v>
                </c:pt>
                <c:pt idx="8509">
                  <c:v>697.91666666666663</c:v>
                </c:pt>
                <c:pt idx="8510">
                  <c:v>697.99833333333333</c:v>
                </c:pt>
                <c:pt idx="8511">
                  <c:v>698.08083333333332</c:v>
                </c:pt>
                <c:pt idx="8512">
                  <c:v>698.16250000000002</c:v>
                </c:pt>
                <c:pt idx="8513">
                  <c:v>698.245</c:v>
                </c:pt>
                <c:pt idx="8514">
                  <c:v>698.32666666666671</c:v>
                </c:pt>
                <c:pt idx="8515">
                  <c:v>698.40916666666669</c:v>
                </c:pt>
                <c:pt idx="8516">
                  <c:v>698.49083333333328</c:v>
                </c:pt>
                <c:pt idx="8517">
                  <c:v>698.5725000000001</c:v>
                </c:pt>
                <c:pt idx="8518">
                  <c:v>698.65500000000009</c:v>
                </c:pt>
                <c:pt idx="8519">
                  <c:v>698.73666666666668</c:v>
                </c:pt>
                <c:pt idx="8520">
                  <c:v>698.81916666666666</c:v>
                </c:pt>
                <c:pt idx="8521">
                  <c:v>698.90083333333325</c:v>
                </c:pt>
                <c:pt idx="8522">
                  <c:v>698.98333333333323</c:v>
                </c:pt>
                <c:pt idx="8523">
                  <c:v>699.06500000000005</c:v>
                </c:pt>
                <c:pt idx="8524">
                  <c:v>699.14666666666665</c:v>
                </c:pt>
                <c:pt idx="8525">
                  <c:v>699.22916666666663</c:v>
                </c:pt>
                <c:pt idx="8526">
                  <c:v>699.31083333333333</c:v>
                </c:pt>
                <c:pt idx="8527">
                  <c:v>699.39333333333332</c:v>
                </c:pt>
                <c:pt idx="8528">
                  <c:v>699.47500000000002</c:v>
                </c:pt>
                <c:pt idx="8529">
                  <c:v>699.5575</c:v>
                </c:pt>
                <c:pt idx="8530">
                  <c:v>699.63916666666671</c:v>
                </c:pt>
                <c:pt idx="8531">
                  <c:v>699.7208333333333</c:v>
                </c:pt>
                <c:pt idx="8532">
                  <c:v>699.80333333333328</c:v>
                </c:pt>
                <c:pt idx="8533">
                  <c:v>699.8850000000001</c:v>
                </c:pt>
                <c:pt idx="8534">
                  <c:v>699.96750000000009</c:v>
                </c:pt>
                <c:pt idx="8535">
                  <c:v>700.04916666666668</c:v>
                </c:pt>
                <c:pt idx="8536">
                  <c:v>700.13083333333327</c:v>
                </c:pt>
                <c:pt idx="8537">
                  <c:v>700.21333333333325</c:v>
                </c:pt>
                <c:pt idx="8538">
                  <c:v>700.29500000000007</c:v>
                </c:pt>
                <c:pt idx="8539">
                  <c:v>700.37750000000005</c:v>
                </c:pt>
                <c:pt idx="8540">
                  <c:v>700.45916666666665</c:v>
                </c:pt>
                <c:pt idx="8541">
                  <c:v>700.54166666666663</c:v>
                </c:pt>
                <c:pt idx="8542">
                  <c:v>700.62333333333333</c:v>
                </c:pt>
                <c:pt idx="8543">
                  <c:v>700.70499999999993</c:v>
                </c:pt>
                <c:pt idx="8544">
                  <c:v>700.78750000000002</c:v>
                </c:pt>
                <c:pt idx="8545">
                  <c:v>700.86916666666673</c:v>
                </c:pt>
                <c:pt idx="8546">
                  <c:v>700.95166666666671</c:v>
                </c:pt>
                <c:pt idx="8547">
                  <c:v>701.0333333333333</c:v>
                </c:pt>
                <c:pt idx="8548">
                  <c:v>701.11583333333328</c:v>
                </c:pt>
                <c:pt idx="8549">
                  <c:v>701.1975000000001</c:v>
                </c:pt>
                <c:pt idx="8550">
                  <c:v>701.2791666666667</c:v>
                </c:pt>
                <c:pt idx="8551">
                  <c:v>701.36166666666668</c:v>
                </c:pt>
                <c:pt idx="8552">
                  <c:v>701.44333333333327</c:v>
                </c:pt>
                <c:pt idx="8553">
                  <c:v>701.52583333333325</c:v>
                </c:pt>
                <c:pt idx="8554">
                  <c:v>701.60750000000007</c:v>
                </c:pt>
                <c:pt idx="8555">
                  <c:v>701.69</c:v>
                </c:pt>
                <c:pt idx="8556">
                  <c:v>701.77166666666665</c:v>
                </c:pt>
                <c:pt idx="8557">
                  <c:v>701.85333333333335</c:v>
                </c:pt>
                <c:pt idx="8558">
                  <c:v>701.93583333333333</c:v>
                </c:pt>
                <c:pt idx="8559">
                  <c:v>702.01749999999993</c:v>
                </c:pt>
                <c:pt idx="8560">
                  <c:v>702.1</c:v>
                </c:pt>
                <c:pt idx="8561">
                  <c:v>702.18166666666673</c:v>
                </c:pt>
                <c:pt idx="8562">
                  <c:v>702.26416666666671</c:v>
                </c:pt>
                <c:pt idx="8563">
                  <c:v>702.3458333333333</c:v>
                </c:pt>
                <c:pt idx="8564">
                  <c:v>702.4274999999999</c:v>
                </c:pt>
                <c:pt idx="8565">
                  <c:v>702.5100000000001</c:v>
                </c:pt>
                <c:pt idx="8566">
                  <c:v>702.5916666666667</c:v>
                </c:pt>
                <c:pt idx="8567">
                  <c:v>702.67416666666668</c:v>
                </c:pt>
                <c:pt idx="8568">
                  <c:v>702.75583333333327</c:v>
                </c:pt>
                <c:pt idx="8569">
                  <c:v>702.83833333333325</c:v>
                </c:pt>
                <c:pt idx="8570">
                  <c:v>702.92000000000007</c:v>
                </c:pt>
                <c:pt idx="8571">
                  <c:v>703.00166666666667</c:v>
                </c:pt>
                <c:pt idx="8572">
                  <c:v>703.08416666666665</c:v>
                </c:pt>
                <c:pt idx="8573">
                  <c:v>703.16583333333335</c:v>
                </c:pt>
                <c:pt idx="8574">
                  <c:v>703.24833333333333</c:v>
                </c:pt>
                <c:pt idx="8575">
                  <c:v>703.32999999999993</c:v>
                </c:pt>
                <c:pt idx="8576">
                  <c:v>703.41166666666675</c:v>
                </c:pt>
                <c:pt idx="8577">
                  <c:v>703.49416666666673</c:v>
                </c:pt>
                <c:pt idx="8578">
                  <c:v>703.57583333333332</c:v>
                </c:pt>
                <c:pt idx="8579">
                  <c:v>703.6583333333333</c:v>
                </c:pt>
                <c:pt idx="8580">
                  <c:v>703.7399999999999</c:v>
                </c:pt>
                <c:pt idx="8581">
                  <c:v>703.8225000000001</c:v>
                </c:pt>
                <c:pt idx="8582">
                  <c:v>703.9041666666667</c:v>
                </c:pt>
                <c:pt idx="8583">
                  <c:v>703.98583333333329</c:v>
                </c:pt>
                <c:pt idx="8584">
                  <c:v>704.06833333333327</c:v>
                </c:pt>
                <c:pt idx="8585">
                  <c:v>704.15</c:v>
                </c:pt>
                <c:pt idx="8586">
                  <c:v>704.23250000000007</c:v>
                </c:pt>
                <c:pt idx="8587">
                  <c:v>704.31416666666667</c:v>
                </c:pt>
                <c:pt idx="8588">
                  <c:v>704.39666666666665</c:v>
                </c:pt>
                <c:pt idx="8589">
                  <c:v>704.47833333333335</c:v>
                </c:pt>
                <c:pt idx="8590">
                  <c:v>704.56</c:v>
                </c:pt>
                <c:pt idx="8591">
                  <c:v>704.64249999999993</c:v>
                </c:pt>
                <c:pt idx="8592">
                  <c:v>704.72416666666675</c:v>
                </c:pt>
                <c:pt idx="8593">
                  <c:v>704.80666666666673</c:v>
                </c:pt>
                <c:pt idx="8594">
                  <c:v>704.88833333333332</c:v>
                </c:pt>
                <c:pt idx="8595">
                  <c:v>704.9708333333333</c:v>
                </c:pt>
                <c:pt idx="8596">
                  <c:v>705.0524999999999</c:v>
                </c:pt>
                <c:pt idx="8597">
                  <c:v>705.13416666666672</c:v>
                </c:pt>
                <c:pt idx="8598">
                  <c:v>705.2166666666667</c:v>
                </c:pt>
                <c:pt idx="8599">
                  <c:v>705.29833333333329</c:v>
                </c:pt>
                <c:pt idx="8600">
                  <c:v>705.38083333333327</c:v>
                </c:pt>
                <c:pt idx="8601">
                  <c:v>705.46249999999998</c:v>
                </c:pt>
                <c:pt idx="8602">
                  <c:v>705.54500000000007</c:v>
                </c:pt>
                <c:pt idx="8603">
                  <c:v>705.62666666666667</c:v>
                </c:pt>
                <c:pt idx="8604">
                  <c:v>705.70833333333337</c:v>
                </c:pt>
                <c:pt idx="8605">
                  <c:v>705.79083333333335</c:v>
                </c:pt>
                <c:pt idx="8606">
                  <c:v>705.87249999999995</c:v>
                </c:pt>
                <c:pt idx="8607">
                  <c:v>705.95499999999993</c:v>
                </c:pt>
                <c:pt idx="8608">
                  <c:v>706.03666666666675</c:v>
                </c:pt>
                <c:pt idx="8609">
                  <c:v>706.11916666666673</c:v>
                </c:pt>
                <c:pt idx="8610">
                  <c:v>706.20083333333332</c:v>
                </c:pt>
                <c:pt idx="8611">
                  <c:v>706.28249999999991</c:v>
                </c:pt>
                <c:pt idx="8612">
                  <c:v>706.3649999999999</c:v>
                </c:pt>
                <c:pt idx="8613">
                  <c:v>706.44666666666672</c:v>
                </c:pt>
                <c:pt idx="8614">
                  <c:v>706.5291666666667</c:v>
                </c:pt>
                <c:pt idx="8615">
                  <c:v>706.61083333333329</c:v>
                </c:pt>
                <c:pt idx="8616">
                  <c:v>706.69333333333327</c:v>
                </c:pt>
                <c:pt idx="8617">
                  <c:v>706.77499999999998</c:v>
                </c:pt>
                <c:pt idx="8618">
                  <c:v>706.85666666666668</c:v>
                </c:pt>
                <c:pt idx="8619">
                  <c:v>706.93916666666667</c:v>
                </c:pt>
                <c:pt idx="8620">
                  <c:v>707.02083333333337</c:v>
                </c:pt>
                <c:pt idx="8621">
                  <c:v>707.10333333333335</c:v>
                </c:pt>
                <c:pt idx="8622">
                  <c:v>707.18499999999995</c:v>
                </c:pt>
                <c:pt idx="8623">
                  <c:v>707.26666666666677</c:v>
                </c:pt>
                <c:pt idx="8624">
                  <c:v>707.34916666666675</c:v>
                </c:pt>
                <c:pt idx="8625">
                  <c:v>707.43083333333334</c:v>
                </c:pt>
                <c:pt idx="8626">
                  <c:v>707.51333333333332</c:v>
                </c:pt>
                <c:pt idx="8627">
                  <c:v>707.59499999999991</c:v>
                </c:pt>
                <c:pt idx="8628">
                  <c:v>707.6774999999999</c:v>
                </c:pt>
                <c:pt idx="8629">
                  <c:v>707.75916666666672</c:v>
                </c:pt>
                <c:pt idx="8630">
                  <c:v>707.84083333333331</c:v>
                </c:pt>
                <c:pt idx="8631">
                  <c:v>707.92333333333329</c:v>
                </c:pt>
                <c:pt idx="8632">
                  <c:v>708.005</c:v>
                </c:pt>
                <c:pt idx="8633">
                  <c:v>708.08749999999998</c:v>
                </c:pt>
                <c:pt idx="8634">
                  <c:v>708.16916666666668</c:v>
                </c:pt>
                <c:pt idx="8635">
                  <c:v>708.25166666666667</c:v>
                </c:pt>
                <c:pt idx="8636">
                  <c:v>708.33333333333337</c:v>
                </c:pt>
                <c:pt idx="8637">
                  <c:v>708.41499999999996</c:v>
                </c:pt>
                <c:pt idx="8638">
                  <c:v>708.49749999999995</c:v>
                </c:pt>
                <c:pt idx="8639">
                  <c:v>708.57916666666677</c:v>
                </c:pt>
                <c:pt idx="8640">
                  <c:v>708.66166666666675</c:v>
                </c:pt>
                <c:pt idx="8641">
                  <c:v>708.74333333333334</c:v>
                </c:pt>
                <c:pt idx="8642">
                  <c:v>708.82583333333332</c:v>
                </c:pt>
                <c:pt idx="8643">
                  <c:v>708.90749999999991</c:v>
                </c:pt>
                <c:pt idx="8644">
                  <c:v>708.98916666666673</c:v>
                </c:pt>
                <c:pt idx="8645">
                  <c:v>709.07166666666672</c:v>
                </c:pt>
                <c:pt idx="8646">
                  <c:v>709.15333333333331</c:v>
                </c:pt>
                <c:pt idx="8647">
                  <c:v>709.23583333333329</c:v>
                </c:pt>
                <c:pt idx="8648">
                  <c:v>709.3175</c:v>
                </c:pt>
                <c:pt idx="8649">
                  <c:v>709.4</c:v>
                </c:pt>
                <c:pt idx="8650">
                  <c:v>709.48166666666668</c:v>
                </c:pt>
                <c:pt idx="8651">
                  <c:v>709.56333333333339</c:v>
                </c:pt>
                <c:pt idx="8652">
                  <c:v>709.64583333333337</c:v>
                </c:pt>
                <c:pt idx="8653">
                  <c:v>709.72749999999996</c:v>
                </c:pt>
                <c:pt idx="8654">
                  <c:v>709.81</c:v>
                </c:pt>
                <c:pt idx="8655">
                  <c:v>709.89166666666677</c:v>
                </c:pt>
                <c:pt idx="8656">
                  <c:v>709.97416666666675</c:v>
                </c:pt>
                <c:pt idx="8657">
                  <c:v>710.05583333333334</c:v>
                </c:pt>
                <c:pt idx="8658">
                  <c:v>710.13749999999993</c:v>
                </c:pt>
                <c:pt idx="8659">
                  <c:v>710.21999999999991</c:v>
                </c:pt>
                <c:pt idx="8660">
                  <c:v>710.30166666666673</c:v>
                </c:pt>
                <c:pt idx="8661">
                  <c:v>710.38416666666672</c:v>
                </c:pt>
                <c:pt idx="8662">
                  <c:v>710.46583333333331</c:v>
                </c:pt>
                <c:pt idx="8663">
                  <c:v>710.54750000000001</c:v>
                </c:pt>
                <c:pt idx="8664">
                  <c:v>710.63</c:v>
                </c:pt>
                <c:pt idx="8665">
                  <c:v>710.7116666666667</c:v>
                </c:pt>
                <c:pt idx="8666">
                  <c:v>710.79416666666668</c:v>
                </c:pt>
                <c:pt idx="8667">
                  <c:v>710.87583333333339</c:v>
                </c:pt>
                <c:pt idx="8668">
                  <c:v>710.95833333333337</c:v>
                </c:pt>
                <c:pt idx="8669">
                  <c:v>711.04</c:v>
                </c:pt>
                <c:pt idx="8670">
                  <c:v>711.12166666666656</c:v>
                </c:pt>
                <c:pt idx="8671">
                  <c:v>711.20416666666677</c:v>
                </c:pt>
                <c:pt idx="8672">
                  <c:v>711.28583333333336</c:v>
                </c:pt>
                <c:pt idx="8673">
                  <c:v>711.36833333333334</c:v>
                </c:pt>
                <c:pt idx="8674">
                  <c:v>711.44999999999993</c:v>
                </c:pt>
                <c:pt idx="8675">
                  <c:v>711.53249999999991</c:v>
                </c:pt>
                <c:pt idx="8676">
                  <c:v>711.61416666666673</c:v>
                </c:pt>
                <c:pt idx="8677">
                  <c:v>711.69583333333333</c:v>
                </c:pt>
                <c:pt idx="8678">
                  <c:v>711.77833333333331</c:v>
                </c:pt>
                <c:pt idx="8679">
                  <c:v>711.86</c:v>
                </c:pt>
                <c:pt idx="8680">
                  <c:v>711.9425</c:v>
                </c:pt>
                <c:pt idx="8681">
                  <c:v>712.0241666666667</c:v>
                </c:pt>
                <c:pt idx="8682">
                  <c:v>712.10666666666668</c:v>
                </c:pt>
                <c:pt idx="8683">
                  <c:v>712.18833333333339</c:v>
                </c:pt>
                <c:pt idx="8684">
                  <c:v>712.27</c:v>
                </c:pt>
                <c:pt idx="8685">
                  <c:v>712.35249999999996</c:v>
                </c:pt>
                <c:pt idx="8686">
                  <c:v>712.43416666666656</c:v>
                </c:pt>
                <c:pt idx="8687">
                  <c:v>712.51666666666677</c:v>
                </c:pt>
                <c:pt idx="8688">
                  <c:v>712.59833333333336</c:v>
                </c:pt>
                <c:pt idx="8689">
                  <c:v>712.68083333333334</c:v>
                </c:pt>
                <c:pt idx="8690">
                  <c:v>712.76249999999993</c:v>
                </c:pt>
                <c:pt idx="8691">
                  <c:v>712.84416666666664</c:v>
                </c:pt>
                <c:pt idx="8692">
                  <c:v>712.92666666666673</c:v>
                </c:pt>
                <c:pt idx="8693">
                  <c:v>713.00833333333333</c:v>
                </c:pt>
                <c:pt idx="8694">
                  <c:v>713.09083333333331</c:v>
                </c:pt>
                <c:pt idx="8695">
                  <c:v>713.17250000000001</c:v>
                </c:pt>
                <c:pt idx="8696">
                  <c:v>713.255</c:v>
                </c:pt>
                <c:pt idx="8697">
                  <c:v>713.3366666666667</c:v>
                </c:pt>
                <c:pt idx="8698">
                  <c:v>713.41833333333341</c:v>
                </c:pt>
                <c:pt idx="8699">
                  <c:v>713.50083333333339</c:v>
                </c:pt>
                <c:pt idx="8700">
                  <c:v>713.58249999999998</c:v>
                </c:pt>
                <c:pt idx="8701">
                  <c:v>713.66499999999996</c:v>
                </c:pt>
                <c:pt idx="8702">
                  <c:v>713.74666666666656</c:v>
                </c:pt>
                <c:pt idx="8703">
                  <c:v>713.82833333333338</c:v>
                </c:pt>
                <c:pt idx="8704">
                  <c:v>713.91083333333336</c:v>
                </c:pt>
                <c:pt idx="8705">
                  <c:v>713.99249999999995</c:v>
                </c:pt>
                <c:pt idx="8706">
                  <c:v>714.07499999999993</c:v>
                </c:pt>
                <c:pt idx="8707">
                  <c:v>714.15666666666664</c:v>
                </c:pt>
                <c:pt idx="8708">
                  <c:v>714.23916666666673</c:v>
                </c:pt>
                <c:pt idx="8709">
                  <c:v>714.32083333333333</c:v>
                </c:pt>
                <c:pt idx="8710">
                  <c:v>714.40250000000003</c:v>
                </c:pt>
                <c:pt idx="8711">
                  <c:v>714.48500000000001</c:v>
                </c:pt>
                <c:pt idx="8712">
                  <c:v>714.56666666666661</c:v>
                </c:pt>
                <c:pt idx="8713">
                  <c:v>714.6491666666667</c:v>
                </c:pt>
                <c:pt idx="8714">
                  <c:v>714.73083333333341</c:v>
                </c:pt>
                <c:pt idx="8715">
                  <c:v>714.81333333333339</c:v>
                </c:pt>
                <c:pt idx="8716">
                  <c:v>714.89499999999998</c:v>
                </c:pt>
                <c:pt idx="8717">
                  <c:v>714.97666666666657</c:v>
                </c:pt>
                <c:pt idx="8718">
                  <c:v>715.05916666666656</c:v>
                </c:pt>
                <c:pt idx="8719">
                  <c:v>715.14083333333338</c:v>
                </c:pt>
                <c:pt idx="8720">
                  <c:v>715.22333333333336</c:v>
                </c:pt>
                <c:pt idx="8721">
                  <c:v>715.30499999999995</c:v>
                </c:pt>
                <c:pt idx="8722">
                  <c:v>715.38749999999993</c:v>
                </c:pt>
                <c:pt idx="8723">
                  <c:v>715.46916666666664</c:v>
                </c:pt>
                <c:pt idx="8724">
                  <c:v>715.55083333333334</c:v>
                </c:pt>
                <c:pt idx="8725">
                  <c:v>715.63333333333333</c:v>
                </c:pt>
                <c:pt idx="8726">
                  <c:v>715.71500000000003</c:v>
                </c:pt>
                <c:pt idx="8727">
                  <c:v>715.79750000000001</c:v>
                </c:pt>
                <c:pt idx="8728">
                  <c:v>715.87916666666661</c:v>
                </c:pt>
                <c:pt idx="8729">
                  <c:v>715.9616666666667</c:v>
                </c:pt>
                <c:pt idx="8730">
                  <c:v>716.04333333333341</c:v>
                </c:pt>
                <c:pt idx="8731">
                  <c:v>716.125</c:v>
                </c:pt>
                <c:pt idx="8732">
                  <c:v>716.20749999999998</c:v>
                </c:pt>
                <c:pt idx="8733">
                  <c:v>716.28916666666657</c:v>
                </c:pt>
                <c:pt idx="8734">
                  <c:v>716.37166666666656</c:v>
                </c:pt>
                <c:pt idx="8735">
                  <c:v>716.45333333333338</c:v>
                </c:pt>
                <c:pt idx="8736">
                  <c:v>716.53583333333336</c:v>
                </c:pt>
                <c:pt idx="8737">
                  <c:v>716.61749999999995</c:v>
                </c:pt>
                <c:pt idx="8738">
                  <c:v>716.69916666666666</c:v>
                </c:pt>
                <c:pt idx="8739">
                  <c:v>716.78166666666664</c:v>
                </c:pt>
                <c:pt idx="8740">
                  <c:v>716.86333333333334</c:v>
                </c:pt>
                <c:pt idx="8741">
                  <c:v>716.94583333333333</c:v>
                </c:pt>
                <c:pt idx="8742">
                  <c:v>717.02750000000003</c:v>
                </c:pt>
                <c:pt idx="8743">
                  <c:v>717.11</c:v>
                </c:pt>
                <c:pt idx="8744">
                  <c:v>717.19166666666661</c:v>
                </c:pt>
                <c:pt idx="8745">
                  <c:v>717.27333333333343</c:v>
                </c:pt>
                <c:pt idx="8746">
                  <c:v>717.35583333333341</c:v>
                </c:pt>
                <c:pt idx="8747">
                  <c:v>717.4375</c:v>
                </c:pt>
                <c:pt idx="8748">
                  <c:v>717.52</c:v>
                </c:pt>
                <c:pt idx="8749">
                  <c:v>717.60166666666657</c:v>
                </c:pt>
                <c:pt idx="8750">
                  <c:v>717.68333333333339</c:v>
                </c:pt>
                <c:pt idx="8751">
                  <c:v>717.76583333333338</c:v>
                </c:pt>
                <c:pt idx="8752">
                  <c:v>717.84749999999997</c:v>
                </c:pt>
                <c:pt idx="8753">
                  <c:v>717.93</c:v>
                </c:pt>
                <c:pt idx="8754">
                  <c:v>718.01166666666666</c:v>
                </c:pt>
                <c:pt idx="8755">
                  <c:v>718.09416666666664</c:v>
                </c:pt>
                <c:pt idx="8756">
                  <c:v>718.17583333333334</c:v>
                </c:pt>
                <c:pt idx="8757">
                  <c:v>718.25750000000005</c:v>
                </c:pt>
                <c:pt idx="8758">
                  <c:v>718.34</c:v>
                </c:pt>
                <c:pt idx="8759">
                  <c:v>718.42166666666662</c:v>
                </c:pt>
                <c:pt idx="8760">
                  <c:v>718.50416666666661</c:v>
                </c:pt>
                <c:pt idx="8761">
                  <c:v>718.58583333333343</c:v>
                </c:pt>
                <c:pt idx="8762">
                  <c:v>718.66833333333341</c:v>
                </c:pt>
                <c:pt idx="8763">
                  <c:v>718.75</c:v>
                </c:pt>
                <c:pt idx="8764">
                  <c:v>718.83166666666659</c:v>
                </c:pt>
                <c:pt idx="8765">
                  <c:v>718.91416666666657</c:v>
                </c:pt>
                <c:pt idx="8766">
                  <c:v>718.99583333333339</c:v>
                </c:pt>
                <c:pt idx="8767">
                  <c:v>719.07833333333338</c:v>
                </c:pt>
                <c:pt idx="8768">
                  <c:v>719.16</c:v>
                </c:pt>
                <c:pt idx="8769">
                  <c:v>719.24249999999995</c:v>
                </c:pt>
                <c:pt idx="8770">
                  <c:v>719.32416666666666</c:v>
                </c:pt>
                <c:pt idx="8771">
                  <c:v>719.40583333333336</c:v>
                </c:pt>
                <c:pt idx="8772">
                  <c:v>719.48833333333334</c:v>
                </c:pt>
                <c:pt idx="8773">
                  <c:v>719.57</c:v>
                </c:pt>
                <c:pt idx="8774">
                  <c:v>719.65250000000003</c:v>
                </c:pt>
                <c:pt idx="8775">
                  <c:v>719.73416666666662</c:v>
                </c:pt>
                <c:pt idx="8776">
                  <c:v>719.81666666666661</c:v>
                </c:pt>
                <c:pt idx="8777">
                  <c:v>719.89833333333343</c:v>
                </c:pt>
                <c:pt idx="8778">
                  <c:v>719.98</c:v>
                </c:pt>
                <c:pt idx="8779">
                  <c:v>720.0625</c:v>
                </c:pt>
                <c:pt idx="8780">
                  <c:v>720.14416666666659</c:v>
                </c:pt>
                <c:pt idx="8781">
                  <c:v>720.22666666666657</c:v>
                </c:pt>
                <c:pt idx="8782">
                  <c:v>720.30833333333339</c:v>
                </c:pt>
                <c:pt idx="8783">
                  <c:v>720.39083333333338</c:v>
                </c:pt>
                <c:pt idx="8784">
                  <c:v>720.47249999999997</c:v>
                </c:pt>
                <c:pt idx="8785">
                  <c:v>720.55416666666667</c:v>
                </c:pt>
                <c:pt idx="8786">
                  <c:v>720.63666666666666</c:v>
                </c:pt>
                <c:pt idx="8787">
                  <c:v>720.71833333333336</c:v>
                </c:pt>
                <c:pt idx="8788">
                  <c:v>720.80083333333334</c:v>
                </c:pt>
                <c:pt idx="8789">
                  <c:v>720.88250000000005</c:v>
                </c:pt>
                <c:pt idx="8790">
                  <c:v>720.96416666666664</c:v>
                </c:pt>
                <c:pt idx="8791">
                  <c:v>721.04666666666662</c:v>
                </c:pt>
                <c:pt idx="8792">
                  <c:v>721.12833333333344</c:v>
                </c:pt>
                <c:pt idx="8793">
                  <c:v>721.21083333333343</c:v>
                </c:pt>
                <c:pt idx="8794">
                  <c:v>721.29250000000002</c:v>
                </c:pt>
                <c:pt idx="8795">
                  <c:v>721.375</c:v>
                </c:pt>
                <c:pt idx="8796">
                  <c:v>721.45666666666659</c:v>
                </c:pt>
                <c:pt idx="8797">
                  <c:v>721.5383333333333</c:v>
                </c:pt>
                <c:pt idx="8798">
                  <c:v>721.62083333333339</c:v>
                </c:pt>
                <c:pt idx="8799">
                  <c:v>721.70249999999999</c:v>
                </c:pt>
                <c:pt idx="8800">
                  <c:v>721.78499999999997</c:v>
                </c:pt>
                <c:pt idx="8801">
                  <c:v>721.86666666666667</c:v>
                </c:pt>
                <c:pt idx="8802">
                  <c:v>721.94916666666666</c:v>
                </c:pt>
                <c:pt idx="8803">
                  <c:v>722.03083333333336</c:v>
                </c:pt>
                <c:pt idx="8804">
                  <c:v>722.11250000000007</c:v>
                </c:pt>
                <c:pt idx="8805">
                  <c:v>722.19500000000005</c:v>
                </c:pt>
                <c:pt idx="8806">
                  <c:v>722.27666666666664</c:v>
                </c:pt>
                <c:pt idx="8807">
                  <c:v>722.35916666666662</c:v>
                </c:pt>
                <c:pt idx="8808">
                  <c:v>722.44083333333344</c:v>
                </c:pt>
                <c:pt idx="8809">
                  <c:v>722.52333333333343</c:v>
                </c:pt>
                <c:pt idx="8810">
                  <c:v>722.60500000000002</c:v>
                </c:pt>
                <c:pt idx="8811">
                  <c:v>722.68666666666661</c:v>
                </c:pt>
                <c:pt idx="8812">
                  <c:v>722.76916666666659</c:v>
                </c:pt>
                <c:pt idx="8813">
                  <c:v>722.8508333333333</c:v>
                </c:pt>
                <c:pt idx="8814">
                  <c:v>722.93333333333339</c:v>
                </c:pt>
                <c:pt idx="8815">
                  <c:v>723.01499999999999</c:v>
                </c:pt>
                <c:pt idx="8816">
                  <c:v>723.09749999999997</c:v>
                </c:pt>
                <c:pt idx="8817">
                  <c:v>723.17916666666667</c:v>
                </c:pt>
                <c:pt idx="8818">
                  <c:v>723.26083333333327</c:v>
                </c:pt>
                <c:pt idx="8819">
                  <c:v>723.34333333333336</c:v>
                </c:pt>
                <c:pt idx="8820">
                  <c:v>723.42500000000007</c:v>
                </c:pt>
                <c:pt idx="8821">
                  <c:v>723.50750000000005</c:v>
                </c:pt>
                <c:pt idx="8822">
                  <c:v>723.58916666666664</c:v>
                </c:pt>
                <c:pt idx="8823">
                  <c:v>723.67166666666662</c:v>
                </c:pt>
                <c:pt idx="8824">
                  <c:v>723.75333333333344</c:v>
                </c:pt>
                <c:pt idx="8825">
                  <c:v>723.83500000000004</c:v>
                </c:pt>
                <c:pt idx="8826">
                  <c:v>723.91750000000002</c:v>
                </c:pt>
                <c:pt idx="8827">
                  <c:v>723.99916666666661</c:v>
                </c:pt>
                <c:pt idx="8828">
                  <c:v>724.08166666666659</c:v>
                </c:pt>
                <c:pt idx="8829">
                  <c:v>724.1633333333333</c:v>
                </c:pt>
                <c:pt idx="8830">
                  <c:v>724.245</c:v>
                </c:pt>
                <c:pt idx="8831">
                  <c:v>724.32749999999999</c:v>
                </c:pt>
                <c:pt idx="8832">
                  <c:v>724.40916666666669</c:v>
                </c:pt>
                <c:pt idx="8833">
                  <c:v>724.49166666666667</c:v>
                </c:pt>
                <c:pt idx="8834">
                  <c:v>724.57333333333327</c:v>
                </c:pt>
                <c:pt idx="8835">
                  <c:v>724.65583333333336</c:v>
                </c:pt>
                <c:pt idx="8836">
                  <c:v>724.73750000000007</c:v>
                </c:pt>
                <c:pt idx="8837">
                  <c:v>724.81916666666666</c:v>
                </c:pt>
                <c:pt idx="8838">
                  <c:v>724.90166666666664</c:v>
                </c:pt>
                <c:pt idx="8839">
                  <c:v>724.98333333333323</c:v>
                </c:pt>
                <c:pt idx="8840">
                  <c:v>725.06583333333344</c:v>
                </c:pt>
                <c:pt idx="8841">
                  <c:v>725.14750000000004</c:v>
                </c:pt>
                <c:pt idx="8842">
                  <c:v>725.23</c:v>
                </c:pt>
                <c:pt idx="8843">
                  <c:v>725.31166666666661</c:v>
                </c:pt>
                <c:pt idx="8844">
                  <c:v>725.39333333333332</c:v>
                </c:pt>
                <c:pt idx="8845">
                  <c:v>725.4758333333333</c:v>
                </c:pt>
                <c:pt idx="8846">
                  <c:v>725.5575</c:v>
                </c:pt>
                <c:pt idx="8847">
                  <c:v>725.64</c:v>
                </c:pt>
                <c:pt idx="8848">
                  <c:v>725.72166666666669</c:v>
                </c:pt>
                <c:pt idx="8849">
                  <c:v>725.80416666666667</c:v>
                </c:pt>
                <c:pt idx="8850">
                  <c:v>725.88583333333327</c:v>
                </c:pt>
                <c:pt idx="8851">
                  <c:v>725.96750000000009</c:v>
                </c:pt>
                <c:pt idx="8852">
                  <c:v>726.05000000000007</c:v>
                </c:pt>
                <c:pt idx="8853">
                  <c:v>726.13166666666666</c:v>
                </c:pt>
                <c:pt idx="8854">
                  <c:v>726.21416666666664</c:v>
                </c:pt>
                <c:pt idx="8855">
                  <c:v>726.29583333333323</c:v>
                </c:pt>
                <c:pt idx="8856">
                  <c:v>726.37833333333344</c:v>
                </c:pt>
                <c:pt idx="8857">
                  <c:v>726.46</c:v>
                </c:pt>
                <c:pt idx="8858">
                  <c:v>726.54166666666663</c:v>
                </c:pt>
                <c:pt idx="8859">
                  <c:v>726.62416666666661</c:v>
                </c:pt>
                <c:pt idx="8860">
                  <c:v>726.70583333333332</c:v>
                </c:pt>
                <c:pt idx="8861">
                  <c:v>726.7883333333333</c:v>
                </c:pt>
                <c:pt idx="8862">
                  <c:v>726.87</c:v>
                </c:pt>
                <c:pt idx="8863">
                  <c:v>726.95249999999999</c:v>
                </c:pt>
                <c:pt idx="8864">
                  <c:v>727.03416666666669</c:v>
                </c:pt>
                <c:pt idx="8865">
                  <c:v>727.11583333333328</c:v>
                </c:pt>
                <c:pt idx="8866">
                  <c:v>727.19833333333327</c:v>
                </c:pt>
                <c:pt idx="8867">
                  <c:v>727.28000000000009</c:v>
                </c:pt>
                <c:pt idx="8868">
                  <c:v>727.36250000000007</c:v>
                </c:pt>
                <c:pt idx="8869">
                  <c:v>727.44416666666666</c:v>
                </c:pt>
                <c:pt idx="8870">
                  <c:v>727.52666666666664</c:v>
                </c:pt>
                <c:pt idx="8871">
                  <c:v>727.60833333333323</c:v>
                </c:pt>
                <c:pt idx="8872">
                  <c:v>727.69</c:v>
                </c:pt>
                <c:pt idx="8873">
                  <c:v>727.77250000000004</c:v>
                </c:pt>
                <c:pt idx="8874">
                  <c:v>727.85416666666663</c:v>
                </c:pt>
                <c:pt idx="8875">
                  <c:v>727.93666666666661</c:v>
                </c:pt>
                <c:pt idx="8876">
                  <c:v>728.01833333333332</c:v>
                </c:pt>
                <c:pt idx="8877">
                  <c:v>728.1</c:v>
                </c:pt>
                <c:pt idx="8878">
                  <c:v>728.1825</c:v>
                </c:pt>
                <c:pt idx="8879">
                  <c:v>728.26416666666671</c:v>
                </c:pt>
                <c:pt idx="8880">
                  <c:v>728.34666666666669</c:v>
                </c:pt>
                <c:pt idx="8881">
                  <c:v>728.42833333333328</c:v>
                </c:pt>
                <c:pt idx="8882">
                  <c:v>728.51083333333327</c:v>
                </c:pt>
                <c:pt idx="8883">
                  <c:v>728.59250000000009</c:v>
                </c:pt>
                <c:pt idx="8884">
                  <c:v>728.67416666666668</c:v>
                </c:pt>
                <c:pt idx="8885">
                  <c:v>728.75666666666666</c:v>
                </c:pt>
                <c:pt idx="8886">
                  <c:v>728.83833333333325</c:v>
                </c:pt>
                <c:pt idx="8887">
                  <c:v>728.92083333333323</c:v>
                </c:pt>
                <c:pt idx="8888">
                  <c:v>729.00250000000005</c:v>
                </c:pt>
                <c:pt idx="8889">
                  <c:v>729.08500000000004</c:v>
                </c:pt>
                <c:pt idx="8890">
                  <c:v>729.16666666666663</c:v>
                </c:pt>
                <c:pt idx="8891">
                  <c:v>729.24833333333333</c:v>
                </c:pt>
                <c:pt idx="8892">
                  <c:v>729.33083333333332</c:v>
                </c:pt>
                <c:pt idx="8893">
                  <c:v>729.41250000000002</c:v>
                </c:pt>
                <c:pt idx="8894">
                  <c:v>729.495</c:v>
                </c:pt>
                <c:pt idx="8895">
                  <c:v>729.57666666666671</c:v>
                </c:pt>
                <c:pt idx="8896">
                  <c:v>729.65916666666669</c:v>
                </c:pt>
                <c:pt idx="8897">
                  <c:v>729.74083333333328</c:v>
                </c:pt>
                <c:pt idx="8898">
                  <c:v>729.8225000000001</c:v>
                </c:pt>
                <c:pt idx="8899">
                  <c:v>729.90500000000009</c:v>
                </c:pt>
                <c:pt idx="8900">
                  <c:v>729.98666666666668</c:v>
                </c:pt>
                <c:pt idx="8901">
                  <c:v>730.06916666666666</c:v>
                </c:pt>
                <c:pt idx="8902">
                  <c:v>730.15083333333325</c:v>
                </c:pt>
                <c:pt idx="8903">
                  <c:v>730.23333333333323</c:v>
                </c:pt>
                <c:pt idx="8904">
                  <c:v>730.31500000000005</c:v>
                </c:pt>
                <c:pt idx="8905">
                  <c:v>730.39666666666665</c:v>
                </c:pt>
                <c:pt idx="8906">
                  <c:v>730.47916666666663</c:v>
                </c:pt>
                <c:pt idx="8907">
                  <c:v>730.56083333333333</c:v>
                </c:pt>
                <c:pt idx="8908">
                  <c:v>730.64333333333332</c:v>
                </c:pt>
                <c:pt idx="8909">
                  <c:v>730.72500000000002</c:v>
                </c:pt>
                <c:pt idx="8910">
                  <c:v>730.8075</c:v>
                </c:pt>
                <c:pt idx="8911">
                  <c:v>730.88916666666671</c:v>
                </c:pt>
                <c:pt idx="8912">
                  <c:v>730.9708333333333</c:v>
                </c:pt>
                <c:pt idx="8913">
                  <c:v>731.05333333333328</c:v>
                </c:pt>
                <c:pt idx="8914">
                  <c:v>731.1350000000001</c:v>
                </c:pt>
                <c:pt idx="8915">
                  <c:v>731.21750000000009</c:v>
                </c:pt>
                <c:pt idx="8916">
                  <c:v>731.29916666666668</c:v>
                </c:pt>
                <c:pt idx="8917">
                  <c:v>731.38083333333327</c:v>
                </c:pt>
                <c:pt idx="8918">
                  <c:v>731.46333333333325</c:v>
                </c:pt>
                <c:pt idx="8919">
                  <c:v>731.54500000000007</c:v>
                </c:pt>
                <c:pt idx="8920">
                  <c:v>731.62750000000005</c:v>
                </c:pt>
                <c:pt idx="8921">
                  <c:v>731.70916666666665</c:v>
                </c:pt>
                <c:pt idx="8922">
                  <c:v>731.79166666666663</c:v>
                </c:pt>
                <c:pt idx="8923">
                  <c:v>731.87333333333333</c:v>
                </c:pt>
                <c:pt idx="8924">
                  <c:v>731.95499999999993</c:v>
                </c:pt>
                <c:pt idx="8925">
                  <c:v>732.03750000000002</c:v>
                </c:pt>
                <c:pt idx="8926">
                  <c:v>732.11916666666673</c:v>
                </c:pt>
                <c:pt idx="8927">
                  <c:v>732.20166666666671</c:v>
                </c:pt>
                <c:pt idx="8928">
                  <c:v>732.2833333333333</c:v>
                </c:pt>
                <c:pt idx="8929">
                  <c:v>732.36583333333328</c:v>
                </c:pt>
                <c:pt idx="8930">
                  <c:v>732.4475000000001</c:v>
                </c:pt>
                <c:pt idx="8931">
                  <c:v>732.5291666666667</c:v>
                </c:pt>
                <c:pt idx="8932">
                  <c:v>732.61166666666668</c:v>
                </c:pt>
                <c:pt idx="8933">
                  <c:v>732.69333333333327</c:v>
                </c:pt>
                <c:pt idx="8934">
                  <c:v>732.77583333333325</c:v>
                </c:pt>
                <c:pt idx="8935">
                  <c:v>732.85750000000007</c:v>
                </c:pt>
                <c:pt idx="8936">
                  <c:v>732.94</c:v>
                </c:pt>
                <c:pt idx="8937">
                  <c:v>733.02166666666665</c:v>
                </c:pt>
                <c:pt idx="8938">
                  <c:v>733.10333333333335</c:v>
                </c:pt>
                <c:pt idx="8939">
                  <c:v>733.18583333333333</c:v>
                </c:pt>
                <c:pt idx="8940">
                  <c:v>733.26749999999993</c:v>
                </c:pt>
                <c:pt idx="8941">
                  <c:v>733.35</c:v>
                </c:pt>
                <c:pt idx="8942">
                  <c:v>733.43166666666673</c:v>
                </c:pt>
                <c:pt idx="8943">
                  <c:v>733.51416666666671</c:v>
                </c:pt>
                <c:pt idx="8944">
                  <c:v>733.5958333333333</c:v>
                </c:pt>
                <c:pt idx="8945">
                  <c:v>733.6774999999999</c:v>
                </c:pt>
                <c:pt idx="8946">
                  <c:v>733.7600000000001</c:v>
                </c:pt>
                <c:pt idx="8947">
                  <c:v>733.8416666666667</c:v>
                </c:pt>
                <c:pt idx="8948">
                  <c:v>733.92416666666668</c:v>
                </c:pt>
                <c:pt idx="8949">
                  <c:v>734.00583333333327</c:v>
                </c:pt>
                <c:pt idx="8950">
                  <c:v>734.08833333333325</c:v>
                </c:pt>
                <c:pt idx="8951">
                  <c:v>734.17000000000007</c:v>
                </c:pt>
                <c:pt idx="8952">
                  <c:v>734.25166666666667</c:v>
                </c:pt>
                <c:pt idx="8953">
                  <c:v>734.33416666666665</c:v>
                </c:pt>
                <c:pt idx="8954">
                  <c:v>734.41583333333335</c:v>
                </c:pt>
                <c:pt idx="8955">
                  <c:v>734.49833333333333</c:v>
                </c:pt>
                <c:pt idx="8956">
                  <c:v>734.57999999999993</c:v>
                </c:pt>
                <c:pt idx="8957">
                  <c:v>734.66166666666675</c:v>
                </c:pt>
                <c:pt idx="8958">
                  <c:v>734.74416666666673</c:v>
                </c:pt>
                <c:pt idx="8959">
                  <c:v>734.82583333333332</c:v>
                </c:pt>
                <c:pt idx="8960">
                  <c:v>734.9083333333333</c:v>
                </c:pt>
                <c:pt idx="8961">
                  <c:v>734.9899999999999</c:v>
                </c:pt>
                <c:pt idx="8962">
                  <c:v>735.0725000000001</c:v>
                </c:pt>
                <c:pt idx="8963">
                  <c:v>735.1541666666667</c:v>
                </c:pt>
                <c:pt idx="8964">
                  <c:v>735.23583333333329</c:v>
                </c:pt>
                <c:pt idx="8965">
                  <c:v>735.31833333333327</c:v>
                </c:pt>
                <c:pt idx="8966">
                  <c:v>735.4</c:v>
                </c:pt>
                <c:pt idx="8967">
                  <c:v>735.48250000000007</c:v>
                </c:pt>
                <c:pt idx="8968">
                  <c:v>735.56416666666667</c:v>
                </c:pt>
                <c:pt idx="8969">
                  <c:v>735.64666666666665</c:v>
                </c:pt>
                <c:pt idx="8970">
                  <c:v>735.72833333333335</c:v>
                </c:pt>
                <c:pt idx="8971">
                  <c:v>735.81</c:v>
                </c:pt>
                <c:pt idx="8972">
                  <c:v>735.89249999999993</c:v>
                </c:pt>
                <c:pt idx="8973">
                  <c:v>735.97416666666675</c:v>
                </c:pt>
                <c:pt idx="8974">
                  <c:v>736.05666666666673</c:v>
                </c:pt>
                <c:pt idx="8975">
                  <c:v>736.13833333333332</c:v>
                </c:pt>
                <c:pt idx="8976">
                  <c:v>736.2208333333333</c:v>
                </c:pt>
                <c:pt idx="8977">
                  <c:v>736.3024999999999</c:v>
                </c:pt>
                <c:pt idx="8978">
                  <c:v>736.38416666666672</c:v>
                </c:pt>
                <c:pt idx="8979">
                  <c:v>736.4666666666667</c:v>
                </c:pt>
                <c:pt idx="8980">
                  <c:v>736.54833333333329</c:v>
                </c:pt>
                <c:pt idx="8981">
                  <c:v>736.63083333333327</c:v>
                </c:pt>
                <c:pt idx="8982">
                  <c:v>736.71249999999998</c:v>
                </c:pt>
                <c:pt idx="8983">
                  <c:v>736.79500000000007</c:v>
                </c:pt>
                <c:pt idx="8984">
                  <c:v>736.87666666666667</c:v>
                </c:pt>
                <c:pt idx="8985">
                  <c:v>736.95833333333337</c:v>
                </c:pt>
                <c:pt idx="8986">
                  <c:v>737.04083333333335</c:v>
                </c:pt>
                <c:pt idx="8987">
                  <c:v>737.12249999999995</c:v>
                </c:pt>
                <c:pt idx="8988">
                  <c:v>737.20499999999993</c:v>
                </c:pt>
                <c:pt idx="8989">
                  <c:v>737.28666666666675</c:v>
                </c:pt>
                <c:pt idx="8990">
                  <c:v>737.36916666666673</c:v>
                </c:pt>
                <c:pt idx="8991">
                  <c:v>737.45083333333332</c:v>
                </c:pt>
                <c:pt idx="8992">
                  <c:v>737.53249999999991</c:v>
                </c:pt>
                <c:pt idx="8993">
                  <c:v>737.6149999999999</c:v>
                </c:pt>
                <c:pt idx="8994">
                  <c:v>737.69666666666672</c:v>
                </c:pt>
                <c:pt idx="8995">
                  <c:v>737.7791666666667</c:v>
                </c:pt>
                <c:pt idx="8996">
                  <c:v>737.86083333333329</c:v>
                </c:pt>
                <c:pt idx="8997">
                  <c:v>737.94333333333327</c:v>
                </c:pt>
                <c:pt idx="8998">
                  <c:v>738.02499999999998</c:v>
                </c:pt>
                <c:pt idx="8999">
                  <c:v>738.10666666666668</c:v>
                </c:pt>
                <c:pt idx="9000">
                  <c:v>738.18916666666667</c:v>
                </c:pt>
                <c:pt idx="9001">
                  <c:v>738.27083333333337</c:v>
                </c:pt>
                <c:pt idx="9002">
                  <c:v>738.35333333333335</c:v>
                </c:pt>
                <c:pt idx="9003">
                  <c:v>738.43499999999995</c:v>
                </c:pt>
                <c:pt idx="9004">
                  <c:v>738.51666666666677</c:v>
                </c:pt>
                <c:pt idx="9005">
                  <c:v>738.59916666666675</c:v>
                </c:pt>
                <c:pt idx="9006">
                  <c:v>738.68083333333334</c:v>
                </c:pt>
                <c:pt idx="9007">
                  <c:v>738.76333333333332</c:v>
                </c:pt>
                <c:pt idx="9008">
                  <c:v>738.84499999999991</c:v>
                </c:pt>
                <c:pt idx="9009">
                  <c:v>738.9274999999999</c:v>
                </c:pt>
                <c:pt idx="9010">
                  <c:v>739.00916666666672</c:v>
                </c:pt>
                <c:pt idx="9011">
                  <c:v>739.09083333333331</c:v>
                </c:pt>
                <c:pt idx="9012">
                  <c:v>739.17333333333329</c:v>
                </c:pt>
                <c:pt idx="9013">
                  <c:v>739.255</c:v>
                </c:pt>
                <c:pt idx="9014">
                  <c:v>739.33749999999998</c:v>
                </c:pt>
                <c:pt idx="9015">
                  <c:v>739.41916666666668</c:v>
                </c:pt>
                <c:pt idx="9016">
                  <c:v>739.50166666666667</c:v>
                </c:pt>
                <c:pt idx="9017">
                  <c:v>739.58333333333337</c:v>
                </c:pt>
                <c:pt idx="9018">
                  <c:v>739.66499999999996</c:v>
                </c:pt>
                <c:pt idx="9019">
                  <c:v>739.74749999999995</c:v>
                </c:pt>
                <c:pt idx="9020">
                  <c:v>739.82916666666677</c:v>
                </c:pt>
                <c:pt idx="9021">
                  <c:v>739.91166666666675</c:v>
                </c:pt>
                <c:pt idx="9022">
                  <c:v>739.99333333333334</c:v>
                </c:pt>
                <c:pt idx="9023">
                  <c:v>740.07583333333332</c:v>
                </c:pt>
                <c:pt idx="9024">
                  <c:v>740.15749999999991</c:v>
                </c:pt>
                <c:pt idx="9025">
                  <c:v>740.23916666666673</c:v>
                </c:pt>
                <c:pt idx="9026">
                  <c:v>740.32166666666672</c:v>
                </c:pt>
                <c:pt idx="9027">
                  <c:v>740.40333333333331</c:v>
                </c:pt>
                <c:pt idx="9028">
                  <c:v>740.48583333333329</c:v>
                </c:pt>
                <c:pt idx="9029">
                  <c:v>740.5675</c:v>
                </c:pt>
                <c:pt idx="9030">
                  <c:v>740.65</c:v>
                </c:pt>
                <c:pt idx="9031">
                  <c:v>740.73166666666668</c:v>
                </c:pt>
                <c:pt idx="9032">
                  <c:v>740.81333333333339</c:v>
                </c:pt>
                <c:pt idx="9033">
                  <c:v>740.89583333333337</c:v>
                </c:pt>
                <c:pt idx="9034">
                  <c:v>740.97749999999996</c:v>
                </c:pt>
                <c:pt idx="9035">
                  <c:v>741.06</c:v>
                </c:pt>
                <c:pt idx="9036">
                  <c:v>741.14166666666677</c:v>
                </c:pt>
                <c:pt idx="9037">
                  <c:v>741.22416666666675</c:v>
                </c:pt>
                <c:pt idx="9038">
                  <c:v>741.30583333333334</c:v>
                </c:pt>
                <c:pt idx="9039">
                  <c:v>741.38749999999993</c:v>
                </c:pt>
                <c:pt idx="9040">
                  <c:v>741.46999999999991</c:v>
                </c:pt>
                <c:pt idx="9041">
                  <c:v>741.55166666666673</c:v>
                </c:pt>
                <c:pt idx="9042">
                  <c:v>741.63416666666672</c:v>
                </c:pt>
                <c:pt idx="9043">
                  <c:v>741.71583333333331</c:v>
                </c:pt>
                <c:pt idx="9044">
                  <c:v>741.79750000000001</c:v>
                </c:pt>
                <c:pt idx="9045">
                  <c:v>741.88</c:v>
                </c:pt>
                <c:pt idx="9046">
                  <c:v>741.9616666666667</c:v>
                </c:pt>
                <c:pt idx="9047">
                  <c:v>742.04416666666668</c:v>
                </c:pt>
                <c:pt idx="9048">
                  <c:v>742.12583333333339</c:v>
                </c:pt>
                <c:pt idx="9049">
                  <c:v>742.20833333333337</c:v>
                </c:pt>
                <c:pt idx="9050">
                  <c:v>742.29</c:v>
                </c:pt>
                <c:pt idx="9051">
                  <c:v>742.37166666666656</c:v>
                </c:pt>
                <c:pt idx="9052">
                  <c:v>742.45416666666677</c:v>
                </c:pt>
                <c:pt idx="9053">
                  <c:v>742.53583333333336</c:v>
                </c:pt>
                <c:pt idx="9054">
                  <c:v>742.61833333333334</c:v>
                </c:pt>
                <c:pt idx="9055">
                  <c:v>742.69999999999993</c:v>
                </c:pt>
                <c:pt idx="9056">
                  <c:v>742.78249999999991</c:v>
                </c:pt>
                <c:pt idx="9057">
                  <c:v>742.86416666666673</c:v>
                </c:pt>
                <c:pt idx="9058">
                  <c:v>742.94583333333333</c:v>
                </c:pt>
                <c:pt idx="9059">
                  <c:v>743.02833333333331</c:v>
                </c:pt>
                <c:pt idx="9060">
                  <c:v>743.11</c:v>
                </c:pt>
                <c:pt idx="9061">
                  <c:v>743.1925</c:v>
                </c:pt>
                <c:pt idx="9062">
                  <c:v>743.2741666666667</c:v>
                </c:pt>
                <c:pt idx="9063">
                  <c:v>743.35666666666668</c:v>
                </c:pt>
                <c:pt idx="9064">
                  <c:v>743.43833333333339</c:v>
                </c:pt>
                <c:pt idx="9065">
                  <c:v>743.52</c:v>
                </c:pt>
                <c:pt idx="9066">
                  <c:v>743.60249999999996</c:v>
                </c:pt>
                <c:pt idx="9067">
                  <c:v>743.68416666666656</c:v>
                </c:pt>
                <c:pt idx="9068">
                  <c:v>743.76666666666677</c:v>
                </c:pt>
                <c:pt idx="9069">
                  <c:v>743.84833333333336</c:v>
                </c:pt>
                <c:pt idx="9070">
                  <c:v>743.93083333333334</c:v>
                </c:pt>
                <c:pt idx="9071">
                  <c:v>744.01249999999993</c:v>
                </c:pt>
                <c:pt idx="9072">
                  <c:v>744.09416666666664</c:v>
                </c:pt>
                <c:pt idx="9073">
                  <c:v>744.17666666666673</c:v>
                </c:pt>
                <c:pt idx="9074">
                  <c:v>744.25833333333333</c:v>
                </c:pt>
                <c:pt idx="9075">
                  <c:v>744.34083333333331</c:v>
                </c:pt>
                <c:pt idx="9076">
                  <c:v>744.42250000000001</c:v>
                </c:pt>
                <c:pt idx="9077">
                  <c:v>744.505</c:v>
                </c:pt>
                <c:pt idx="9078">
                  <c:v>744.5866666666667</c:v>
                </c:pt>
                <c:pt idx="9079">
                  <c:v>744.66833333333341</c:v>
                </c:pt>
                <c:pt idx="9080">
                  <c:v>744.75083333333339</c:v>
                </c:pt>
                <c:pt idx="9081">
                  <c:v>744.83249999999998</c:v>
                </c:pt>
                <c:pt idx="9082">
                  <c:v>744.91499999999996</c:v>
                </c:pt>
                <c:pt idx="9083">
                  <c:v>744.99666666666656</c:v>
                </c:pt>
                <c:pt idx="9084">
                  <c:v>745.07833333333338</c:v>
                </c:pt>
                <c:pt idx="9085">
                  <c:v>745.16083333333336</c:v>
                </c:pt>
                <c:pt idx="9086">
                  <c:v>745.24249999999995</c:v>
                </c:pt>
                <c:pt idx="9087">
                  <c:v>745.32499999999993</c:v>
                </c:pt>
                <c:pt idx="9088">
                  <c:v>745.40666666666664</c:v>
                </c:pt>
                <c:pt idx="9089">
                  <c:v>745.48916666666673</c:v>
                </c:pt>
                <c:pt idx="9090">
                  <c:v>745.57083333333333</c:v>
                </c:pt>
                <c:pt idx="9091">
                  <c:v>745.65250000000003</c:v>
                </c:pt>
                <c:pt idx="9092">
                  <c:v>745.73500000000001</c:v>
                </c:pt>
                <c:pt idx="9093">
                  <c:v>745.81666666666661</c:v>
                </c:pt>
                <c:pt idx="9094">
                  <c:v>745.8991666666667</c:v>
                </c:pt>
                <c:pt idx="9095">
                  <c:v>745.98083333333341</c:v>
                </c:pt>
                <c:pt idx="9096">
                  <c:v>746.06333333333339</c:v>
                </c:pt>
                <c:pt idx="9097">
                  <c:v>746.14499999999998</c:v>
                </c:pt>
                <c:pt idx="9098">
                  <c:v>746.22666666666657</c:v>
                </c:pt>
                <c:pt idx="9099">
                  <c:v>746.30916666666656</c:v>
                </c:pt>
                <c:pt idx="9100">
                  <c:v>746.39083333333338</c:v>
                </c:pt>
                <c:pt idx="9101">
                  <c:v>746.47333333333336</c:v>
                </c:pt>
                <c:pt idx="9102">
                  <c:v>746.55499999999995</c:v>
                </c:pt>
                <c:pt idx="9103">
                  <c:v>746.63749999999993</c:v>
                </c:pt>
                <c:pt idx="9104">
                  <c:v>746.71916666666664</c:v>
                </c:pt>
                <c:pt idx="9105">
                  <c:v>746.80083333333334</c:v>
                </c:pt>
                <c:pt idx="9106">
                  <c:v>746.88333333333333</c:v>
                </c:pt>
                <c:pt idx="9107">
                  <c:v>746.96500000000003</c:v>
                </c:pt>
                <c:pt idx="9108">
                  <c:v>747.04750000000001</c:v>
                </c:pt>
                <c:pt idx="9109">
                  <c:v>747.12916666666661</c:v>
                </c:pt>
                <c:pt idx="9110">
                  <c:v>747.2116666666667</c:v>
                </c:pt>
                <c:pt idx="9111">
                  <c:v>747.29333333333341</c:v>
                </c:pt>
                <c:pt idx="9112">
                  <c:v>747.375</c:v>
                </c:pt>
                <c:pt idx="9113">
                  <c:v>747.45749999999998</c:v>
                </c:pt>
                <c:pt idx="9114">
                  <c:v>747.53916666666657</c:v>
                </c:pt>
                <c:pt idx="9115">
                  <c:v>747.62166666666656</c:v>
                </c:pt>
                <c:pt idx="9116">
                  <c:v>747.70333333333338</c:v>
                </c:pt>
                <c:pt idx="9117">
                  <c:v>747.78583333333336</c:v>
                </c:pt>
                <c:pt idx="9118">
                  <c:v>747.86749999999995</c:v>
                </c:pt>
                <c:pt idx="9119">
                  <c:v>747.94916666666666</c:v>
                </c:pt>
                <c:pt idx="9120">
                  <c:v>748.03166666666664</c:v>
                </c:pt>
                <c:pt idx="9121">
                  <c:v>748.11333333333334</c:v>
                </c:pt>
                <c:pt idx="9122">
                  <c:v>748.19583333333333</c:v>
                </c:pt>
                <c:pt idx="9123">
                  <c:v>748.27750000000003</c:v>
                </c:pt>
                <c:pt idx="9124">
                  <c:v>748.36</c:v>
                </c:pt>
                <c:pt idx="9125">
                  <c:v>748.44166666666661</c:v>
                </c:pt>
                <c:pt idx="9126">
                  <c:v>748.52333333333343</c:v>
                </c:pt>
                <c:pt idx="9127">
                  <c:v>748.60583333333341</c:v>
                </c:pt>
                <c:pt idx="9128">
                  <c:v>748.6875</c:v>
                </c:pt>
                <c:pt idx="9129">
                  <c:v>748.77</c:v>
                </c:pt>
                <c:pt idx="9130">
                  <c:v>748.85166666666657</c:v>
                </c:pt>
                <c:pt idx="9131">
                  <c:v>748.93333333333339</c:v>
                </c:pt>
                <c:pt idx="9132">
                  <c:v>749.01583333333338</c:v>
                </c:pt>
                <c:pt idx="9133">
                  <c:v>749.09749999999997</c:v>
                </c:pt>
                <c:pt idx="9134">
                  <c:v>749.18</c:v>
                </c:pt>
                <c:pt idx="9135">
                  <c:v>749.26166666666666</c:v>
                </c:pt>
                <c:pt idx="9136">
                  <c:v>749.34416666666664</c:v>
                </c:pt>
                <c:pt idx="9137">
                  <c:v>749.42583333333334</c:v>
                </c:pt>
                <c:pt idx="9138">
                  <c:v>749.50750000000005</c:v>
                </c:pt>
                <c:pt idx="9139">
                  <c:v>749.59</c:v>
                </c:pt>
                <c:pt idx="9140">
                  <c:v>749.67166666666662</c:v>
                </c:pt>
                <c:pt idx="9141">
                  <c:v>749.75416666666661</c:v>
                </c:pt>
                <c:pt idx="9142">
                  <c:v>749.83583333333343</c:v>
                </c:pt>
                <c:pt idx="9143">
                  <c:v>749.91833333333341</c:v>
                </c:pt>
                <c:pt idx="9144">
                  <c:v>750</c:v>
                </c:pt>
                <c:pt idx="9145">
                  <c:v>750.08166666666659</c:v>
                </c:pt>
                <c:pt idx="9146">
                  <c:v>750.16416666666657</c:v>
                </c:pt>
                <c:pt idx="9147">
                  <c:v>750.24583333333339</c:v>
                </c:pt>
                <c:pt idx="9148">
                  <c:v>750.32833333333338</c:v>
                </c:pt>
                <c:pt idx="9149">
                  <c:v>750.41</c:v>
                </c:pt>
                <c:pt idx="9150">
                  <c:v>750.49249999999995</c:v>
                </c:pt>
                <c:pt idx="9151">
                  <c:v>750.57416666666666</c:v>
                </c:pt>
                <c:pt idx="9152">
                  <c:v>750.65583333333336</c:v>
                </c:pt>
                <c:pt idx="9153">
                  <c:v>750.73833333333334</c:v>
                </c:pt>
                <c:pt idx="9154">
                  <c:v>750.82</c:v>
                </c:pt>
                <c:pt idx="9155">
                  <c:v>750.90250000000003</c:v>
                </c:pt>
                <c:pt idx="9156">
                  <c:v>750.98416666666662</c:v>
                </c:pt>
                <c:pt idx="9157">
                  <c:v>751.06666666666661</c:v>
                </c:pt>
                <c:pt idx="9158">
                  <c:v>751.14833333333343</c:v>
                </c:pt>
                <c:pt idx="9159">
                  <c:v>751.23</c:v>
                </c:pt>
                <c:pt idx="9160">
                  <c:v>751.3125</c:v>
                </c:pt>
                <c:pt idx="9161">
                  <c:v>751.39416666666659</c:v>
                </c:pt>
                <c:pt idx="9162">
                  <c:v>751.47666666666657</c:v>
                </c:pt>
                <c:pt idx="9163">
                  <c:v>751.55833333333339</c:v>
                </c:pt>
                <c:pt idx="9164">
                  <c:v>751.64083333333338</c:v>
                </c:pt>
                <c:pt idx="9165">
                  <c:v>751.72249999999997</c:v>
                </c:pt>
                <c:pt idx="9166">
                  <c:v>751.80416666666667</c:v>
                </c:pt>
                <c:pt idx="9167">
                  <c:v>751.88666666666666</c:v>
                </c:pt>
                <c:pt idx="9168">
                  <c:v>751.96833333333336</c:v>
                </c:pt>
                <c:pt idx="9169">
                  <c:v>752.05083333333334</c:v>
                </c:pt>
                <c:pt idx="9170">
                  <c:v>752.13250000000005</c:v>
                </c:pt>
                <c:pt idx="9171">
                  <c:v>752.21416666666664</c:v>
                </c:pt>
                <c:pt idx="9172">
                  <c:v>752.29666666666662</c:v>
                </c:pt>
                <c:pt idx="9173">
                  <c:v>752.37833333333344</c:v>
                </c:pt>
                <c:pt idx="9174">
                  <c:v>752.46083333333343</c:v>
                </c:pt>
                <c:pt idx="9175">
                  <c:v>752.54250000000002</c:v>
                </c:pt>
                <c:pt idx="9176">
                  <c:v>752.625</c:v>
                </c:pt>
                <c:pt idx="9177">
                  <c:v>752.70666666666659</c:v>
                </c:pt>
                <c:pt idx="9178">
                  <c:v>752.7883333333333</c:v>
                </c:pt>
                <c:pt idx="9179">
                  <c:v>752.87083333333339</c:v>
                </c:pt>
                <c:pt idx="9180">
                  <c:v>752.95249999999999</c:v>
                </c:pt>
                <c:pt idx="9181">
                  <c:v>753.03499999999997</c:v>
                </c:pt>
                <c:pt idx="9182">
                  <c:v>753.11666666666667</c:v>
                </c:pt>
                <c:pt idx="9183">
                  <c:v>753.19916666666666</c:v>
                </c:pt>
                <c:pt idx="9184">
                  <c:v>753.28083333333336</c:v>
                </c:pt>
                <c:pt idx="9185">
                  <c:v>753.36250000000007</c:v>
                </c:pt>
                <c:pt idx="9186">
                  <c:v>753.44500000000005</c:v>
                </c:pt>
                <c:pt idx="9187">
                  <c:v>753.52666666666664</c:v>
                </c:pt>
                <c:pt idx="9188">
                  <c:v>753.60916666666662</c:v>
                </c:pt>
                <c:pt idx="9189">
                  <c:v>753.69083333333344</c:v>
                </c:pt>
                <c:pt idx="9190">
                  <c:v>753.77333333333343</c:v>
                </c:pt>
                <c:pt idx="9191">
                  <c:v>753.85500000000002</c:v>
                </c:pt>
                <c:pt idx="9192">
                  <c:v>753.93666666666661</c:v>
                </c:pt>
                <c:pt idx="9193">
                  <c:v>754.01916666666659</c:v>
                </c:pt>
                <c:pt idx="9194">
                  <c:v>754.1008333333333</c:v>
                </c:pt>
                <c:pt idx="9195">
                  <c:v>754.18333333333339</c:v>
                </c:pt>
                <c:pt idx="9196">
                  <c:v>754.26499999999999</c:v>
                </c:pt>
                <c:pt idx="9197">
                  <c:v>754.34749999999997</c:v>
                </c:pt>
                <c:pt idx="9198">
                  <c:v>754.42916666666667</c:v>
                </c:pt>
                <c:pt idx="9199">
                  <c:v>754.51083333333327</c:v>
                </c:pt>
                <c:pt idx="9200">
                  <c:v>754.59333333333336</c:v>
                </c:pt>
                <c:pt idx="9201">
                  <c:v>754.67500000000007</c:v>
                </c:pt>
                <c:pt idx="9202">
                  <c:v>754.75750000000005</c:v>
                </c:pt>
                <c:pt idx="9203">
                  <c:v>754.83916666666664</c:v>
                </c:pt>
                <c:pt idx="9204">
                  <c:v>754.92166666666662</c:v>
                </c:pt>
                <c:pt idx="9205">
                  <c:v>755.00333333333344</c:v>
                </c:pt>
                <c:pt idx="9206">
                  <c:v>755.08500000000004</c:v>
                </c:pt>
                <c:pt idx="9207">
                  <c:v>755.16750000000002</c:v>
                </c:pt>
                <c:pt idx="9208">
                  <c:v>755.24916666666661</c:v>
                </c:pt>
                <c:pt idx="9209">
                  <c:v>755.33166666666659</c:v>
                </c:pt>
                <c:pt idx="9210">
                  <c:v>755.4133333333333</c:v>
                </c:pt>
                <c:pt idx="9211">
                  <c:v>755.495</c:v>
                </c:pt>
                <c:pt idx="9212">
                  <c:v>755.57749999999999</c:v>
                </c:pt>
                <c:pt idx="9213">
                  <c:v>755.65916666666669</c:v>
                </c:pt>
                <c:pt idx="9214">
                  <c:v>755.74166666666667</c:v>
                </c:pt>
                <c:pt idx="9215">
                  <c:v>755.82333333333327</c:v>
                </c:pt>
                <c:pt idx="9216">
                  <c:v>755.90583333333336</c:v>
                </c:pt>
                <c:pt idx="9217">
                  <c:v>755.98750000000007</c:v>
                </c:pt>
                <c:pt idx="9218">
                  <c:v>756.06916666666666</c:v>
                </c:pt>
                <c:pt idx="9219">
                  <c:v>756.15166666666664</c:v>
                </c:pt>
                <c:pt idx="9220">
                  <c:v>756.23333333333323</c:v>
                </c:pt>
                <c:pt idx="9221">
                  <c:v>756.31583333333344</c:v>
                </c:pt>
                <c:pt idx="9222">
                  <c:v>756.39750000000004</c:v>
                </c:pt>
                <c:pt idx="9223">
                  <c:v>756.48</c:v>
                </c:pt>
                <c:pt idx="9224">
                  <c:v>756.56166666666661</c:v>
                </c:pt>
                <c:pt idx="9225">
                  <c:v>756.64333333333332</c:v>
                </c:pt>
                <c:pt idx="9226">
                  <c:v>756.7258333333333</c:v>
                </c:pt>
                <c:pt idx="9227">
                  <c:v>756.8075</c:v>
                </c:pt>
                <c:pt idx="9228">
                  <c:v>756.89</c:v>
                </c:pt>
                <c:pt idx="9229">
                  <c:v>756.97166666666669</c:v>
                </c:pt>
                <c:pt idx="9230">
                  <c:v>757.05416666666667</c:v>
                </c:pt>
                <c:pt idx="9231">
                  <c:v>757.13583333333327</c:v>
                </c:pt>
                <c:pt idx="9232">
                  <c:v>757.21750000000009</c:v>
                </c:pt>
                <c:pt idx="9233">
                  <c:v>757.30000000000007</c:v>
                </c:pt>
                <c:pt idx="9234">
                  <c:v>757.38166666666666</c:v>
                </c:pt>
                <c:pt idx="9235">
                  <c:v>757.46416666666664</c:v>
                </c:pt>
                <c:pt idx="9236">
                  <c:v>757.54583333333323</c:v>
                </c:pt>
                <c:pt idx="9237">
                  <c:v>757.62833333333344</c:v>
                </c:pt>
                <c:pt idx="9238">
                  <c:v>757.71</c:v>
                </c:pt>
                <c:pt idx="9239">
                  <c:v>757.79166666666663</c:v>
                </c:pt>
                <c:pt idx="9240">
                  <c:v>757.87416666666661</c:v>
                </c:pt>
                <c:pt idx="9241">
                  <c:v>757.95583333333332</c:v>
                </c:pt>
                <c:pt idx="9242">
                  <c:v>758.0383333333333</c:v>
                </c:pt>
                <c:pt idx="9243">
                  <c:v>758.12</c:v>
                </c:pt>
                <c:pt idx="9244">
                  <c:v>758.20249999999999</c:v>
                </c:pt>
                <c:pt idx="9245">
                  <c:v>758.28416666666669</c:v>
                </c:pt>
                <c:pt idx="9246">
                  <c:v>758.36583333333328</c:v>
                </c:pt>
                <c:pt idx="9247">
                  <c:v>758.44833333333327</c:v>
                </c:pt>
                <c:pt idx="9248">
                  <c:v>758.53000000000009</c:v>
                </c:pt>
                <c:pt idx="9249">
                  <c:v>758.61250000000007</c:v>
                </c:pt>
                <c:pt idx="9250">
                  <c:v>758.69416666666666</c:v>
                </c:pt>
                <c:pt idx="9251">
                  <c:v>758.77666666666664</c:v>
                </c:pt>
                <c:pt idx="9252">
                  <c:v>758.85833333333323</c:v>
                </c:pt>
                <c:pt idx="9253">
                  <c:v>758.94</c:v>
                </c:pt>
                <c:pt idx="9254">
                  <c:v>759.02250000000004</c:v>
                </c:pt>
                <c:pt idx="9255">
                  <c:v>759.10416666666663</c:v>
                </c:pt>
                <c:pt idx="9256">
                  <c:v>759.18666666666661</c:v>
                </c:pt>
                <c:pt idx="9257">
                  <c:v>759.26833333333332</c:v>
                </c:pt>
                <c:pt idx="9258">
                  <c:v>759.35</c:v>
                </c:pt>
                <c:pt idx="9259">
                  <c:v>759.4325</c:v>
                </c:pt>
                <c:pt idx="9260">
                  <c:v>759.51416666666671</c:v>
                </c:pt>
                <c:pt idx="9261">
                  <c:v>759.59666666666669</c:v>
                </c:pt>
                <c:pt idx="9262">
                  <c:v>759.67833333333328</c:v>
                </c:pt>
                <c:pt idx="9263">
                  <c:v>759.76083333333327</c:v>
                </c:pt>
                <c:pt idx="9264">
                  <c:v>759.84250000000009</c:v>
                </c:pt>
                <c:pt idx="9265">
                  <c:v>759.92416666666668</c:v>
                </c:pt>
                <c:pt idx="9266">
                  <c:v>760.00666666666666</c:v>
                </c:pt>
                <c:pt idx="9267">
                  <c:v>760.08833333333325</c:v>
                </c:pt>
                <c:pt idx="9268">
                  <c:v>760.17083333333323</c:v>
                </c:pt>
                <c:pt idx="9269">
                  <c:v>760.25250000000005</c:v>
                </c:pt>
                <c:pt idx="9270">
                  <c:v>760.33500000000004</c:v>
                </c:pt>
                <c:pt idx="9271">
                  <c:v>760.41666666666663</c:v>
                </c:pt>
                <c:pt idx="9272">
                  <c:v>760.49833333333333</c:v>
                </c:pt>
                <c:pt idx="9273">
                  <c:v>760.58083333333332</c:v>
                </c:pt>
                <c:pt idx="9274">
                  <c:v>760.66250000000002</c:v>
                </c:pt>
                <c:pt idx="9275">
                  <c:v>760.745</c:v>
                </c:pt>
                <c:pt idx="9276">
                  <c:v>760.82666666666671</c:v>
                </c:pt>
                <c:pt idx="9277">
                  <c:v>760.90916666666669</c:v>
                </c:pt>
                <c:pt idx="9278">
                  <c:v>760.99083333333328</c:v>
                </c:pt>
                <c:pt idx="9279">
                  <c:v>761.0725000000001</c:v>
                </c:pt>
                <c:pt idx="9280">
                  <c:v>761.15500000000009</c:v>
                </c:pt>
                <c:pt idx="9281">
                  <c:v>761.23666666666668</c:v>
                </c:pt>
                <c:pt idx="9282">
                  <c:v>761.31916666666666</c:v>
                </c:pt>
                <c:pt idx="9283">
                  <c:v>761.40083333333325</c:v>
                </c:pt>
                <c:pt idx="9284">
                  <c:v>761.48333333333323</c:v>
                </c:pt>
                <c:pt idx="9285">
                  <c:v>761.56500000000005</c:v>
                </c:pt>
                <c:pt idx="9286">
                  <c:v>761.64666666666665</c:v>
                </c:pt>
                <c:pt idx="9287">
                  <c:v>761.72916666666663</c:v>
                </c:pt>
                <c:pt idx="9288">
                  <c:v>761.81083333333333</c:v>
                </c:pt>
                <c:pt idx="9289">
                  <c:v>761.89333333333332</c:v>
                </c:pt>
                <c:pt idx="9290">
                  <c:v>761.97500000000002</c:v>
                </c:pt>
                <c:pt idx="9291">
                  <c:v>762.0575</c:v>
                </c:pt>
                <c:pt idx="9292">
                  <c:v>762.13916666666671</c:v>
                </c:pt>
                <c:pt idx="9293">
                  <c:v>762.2208333333333</c:v>
                </c:pt>
                <c:pt idx="9294">
                  <c:v>762.30333333333328</c:v>
                </c:pt>
                <c:pt idx="9295">
                  <c:v>762.3850000000001</c:v>
                </c:pt>
                <c:pt idx="9296">
                  <c:v>762.46750000000009</c:v>
                </c:pt>
                <c:pt idx="9297">
                  <c:v>762.54916666666668</c:v>
                </c:pt>
                <c:pt idx="9298">
                  <c:v>762.63083333333327</c:v>
                </c:pt>
                <c:pt idx="9299">
                  <c:v>762.71333333333325</c:v>
                </c:pt>
                <c:pt idx="9300">
                  <c:v>762.79500000000007</c:v>
                </c:pt>
                <c:pt idx="9301">
                  <c:v>762.87750000000005</c:v>
                </c:pt>
                <c:pt idx="9302">
                  <c:v>762.95916666666665</c:v>
                </c:pt>
                <c:pt idx="9303">
                  <c:v>763.04166666666663</c:v>
                </c:pt>
                <c:pt idx="9304">
                  <c:v>763.12333333333333</c:v>
                </c:pt>
                <c:pt idx="9305">
                  <c:v>763.20499999999993</c:v>
                </c:pt>
                <c:pt idx="9306">
                  <c:v>763.28750000000002</c:v>
                </c:pt>
                <c:pt idx="9307">
                  <c:v>763.36916666666673</c:v>
                </c:pt>
                <c:pt idx="9308">
                  <c:v>763.45166666666671</c:v>
                </c:pt>
                <c:pt idx="9309">
                  <c:v>763.5333333333333</c:v>
                </c:pt>
                <c:pt idx="9310">
                  <c:v>763.61583333333328</c:v>
                </c:pt>
                <c:pt idx="9311">
                  <c:v>763.6975000000001</c:v>
                </c:pt>
                <c:pt idx="9312">
                  <c:v>763.7791666666667</c:v>
                </c:pt>
                <c:pt idx="9313">
                  <c:v>763.86166666666668</c:v>
                </c:pt>
                <c:pt idx="9314">
                  <c:v>763.94333333333327</c:v>
                </c:pt>
                <c:pt idx="9315">
                  <c:v>764.02583333333325</c:v>
                </c:pt>
                <c:pt idx="9316">
                  <c:v>764.10750000000007</c:v>
                </c:pt>
                <c:pt idx="9317">
                  <c:v>764.19</c:v>
                </c:pt>
                <c:pt idx="9318">
                  <c:v>764.27166666666665</c:v>
                </c:pt>
                <c:pt idx="9319">
                  <c:v>764.35333333333335</c:v>
                </c:pt>
                <c:pt idx="9320">
                  <c:v>764.43583333333333</c:v>
                </c:pt>
                <c:pt idx="9321">
                  <c:v>764.51749999999993</c:v>
                </c:pt>
                <c:pt idx="9322">
                  <c:v>764.6</c:v>
                </c:pt>
                <c:pt idx="9323">
                  <c:v>764.68166666666673</c:v>
                </c:pt>
                <c:pt idx="9324">
                  <c:v>764.76416666666671</c:v>
                </c:pt>
                <c:pt idx="9325">
                  <c:v>764.8458333333333</c:v>
                </c:pt>
                <c:pt idx="9326">
                  <c:v>764.9274999999999</c:v>
                </c:pt>
                <c:pt idx="9327">
                  <c:v>765.0100000000001</c:v>
                </c:pt>
                <c:pt idx="9328">
                  <c:v>765.0916666666667</c:v>
                </c:pt>
                <c:pt idx="9329">
                  <c:v>765.17416666666668</c:v>
                </c:pt>
                <c:pt idx="9330">
                  <c:v>765.25583333333327</c:v>
                </c:pt>
                <c:pt idx="9331">
                  <c:v>765.33833333333325</c:v>
                </c:pt>
                <c:pt idx="9332">
                  <c:v>765.42000000000007</c:v>
                </c:pt>
                <c:pt idx="9333">
                  <c:v>765.50166666666667</c:v>
                </c:pt>
                <c:pt idx="9334">
                  <c:v>765.58416666666665</c:v>
                </c:pt>
                <c:pt idx="9335">
                  <c:v>765.66583333333335</c:v>
                </c:pt>
                <c:pt idx="9336">
                  <c:v>765.74833333333333</c:v>
                </c:pt>
                <c:pt idx="9337">
                  <c:v>765.82999999999993</c:v>
                </c:pt>
                <c:pt idx="9338">
                  <c:v>765.91166666666675</c:v>
                </c:pt>
                <c:pt idx="9339">
                  <c:v>765.99416666666673</c:v>
                </c:pt>
                <c:pt idx="9340">
                  <c:v>766.07583333333332</c:v>
                </c:pt>
                <c:pt idx="9341">
                  <c:v>766.1583333333333</c:v>
                </c:pt>
                <c:pt idx="9342">
                  <c:v>766.2399999999999</c:v>
                </c:pt>
                <c:pt idx="9343">
                  <c:v>766.3225000000001</c:v>
                </c:pt>
                <c:pt idx="9344">
                  <c:v>766.4041666666667</c:v>
                </c:pt>
                <c:pt idx="9345">
                  <c:v>766.48583333333329</c:v>
                </c:pt>
                <c:pt idx="9346">
                  <c:v>766.56833333333327</c:v>
                </c:pt>
                <c:pt idx="9347">
                  <c:v>766.65</c:v>
                </c:pt>
                <c:pt idx="9348">
                  <c:v>766.73250000000007</c:v>
                </c:pt>
                <c:pt idx="9349">
                  <c:v>766.81416666666667</c:v>
                </c:pt>
                <c:pt idx="9350">
                  <c:v>766.89666666666665</c:v>
                </c:pt>
                <c:pt idx="9351">
                  <c:v>766.97833333333335</c:v>
                </c:pt>
                <c:pt idx="9352">
                  <c:v>767.06</c:v>
                </c:pt>
                <c:pt idx="9353">
                  <c:v>767.14249999999993</c:v>
                </c:pt>
                <c:pt idx="9354">
                  <c:v>767.22416666666675</c:v>
                </c:pt>
                <c:pt idx="9355">
                  <c:v>767.30666666666673</c:v>
                </c:pt>
                <c:pt idx="9356">
                  <c:v>767.38833333333332</c:v>
                </c:pt>
                <c:pt idx="9357">
                  <c:v>767.4708333333333</c:v>
                </c:pt>
                <c:pt idx="9358">
                  <c:v>767.5524999999999</c:v>
                </c:pt>
                <c:pt idx="9359">
                  <c:v>767.63416666666672</c:v>
                </c:pt>
                <c:pt idx="9360">
                  <c:v>767.7166666666667</c:v>
                </c:pt>
                <c:pt idx="9361">
                  <c:v>767.79833333333329</c:v>
                </c:pt>
                <c:pt idx="9362">
                  <c:v>767.88083333333327</c:v>
                </c:pt>
                <c:pt idx="9363">
                  <c:v>767.96249999999998</c:v>
                </c:pt>
                <c:pt idx="9364">
                  <c:v>768.04500000000007</c:v>
                </c:pt>
                <c:pt idx="9365">
                  <c:v>768.12666666666667</c:v>
                </c:pt>
                <c:pt idx="9366">
                  <c:v>768.20833333333337</c:v>
                </c:pt>
                <c:pt idx="9367">
                  <c:v>768.29083333333335</c:v>
                </c:pt>
                <c:pt idx="9368">
                  <c:v>768.37249999999995</c:v>
                </c:pt>
                <c:pt idx="9369">
                  <c:v>768.45499999999993</c:v>
                </c:pt>
                <c:pt idx="9370">
                  <c:v>768.53666666666675</c:v>
                </c:pt>
                <c:pt idx="9371">
                  <c:v>768.61916666666673</c:v>
                </c:pt>
                <c:pt idx="9372">
                  <c:v>768.70083333333332</c:v>
                </c:pt>
                <c:pt idx="9373">
                  <c:v>768.78249999999991</c:v>
                </c:pt>
                <c:pt idx="9374">
                  <c:v>768.8649999999999</c:v>
                </c:pt>
                <c:pt idx="9375">
                  <c:v>768.94666666666672</c:v>
                </c:pt>
                <c:pt idx="9376">
                  <c:v>769.0291666666667</c:v>
                </c:pt>
                <c:pt idx="9377">
                  <c:v>769.11083333333329</c:v>
                </c:pt>
                <c:pt idx="9378">
                  <c:v>769.19333333333327</c:v>
                </c:pt>
                <c:pt idx="9379">
                  <c:v>769.27499999999998</c:v>
                </c:pt>
                <c:pt idx="9380">
                  <c:v>769.35666666666668</c:v>
                </c:pt>
                <c:pt idx="9381">
                  <c:v>769.43916666666667</c:v>
                </c:pt>
                <c:pt idx="9382">
                  <c:v>769.52083333333337</c:v>
                </c:pt>
                <c:pt idx="9383">
                  <c:v>769.60333333333335</c:v>
                </c:pt>
                <c:pt idx="9384">
                  <c:v>769.68499999999995</c:v>
                </c:pt>
                <c:pt idx="9385">
                  <c:v>769.76666666666677</c:v>
                </c:pt>
                <c:pt idx="9386">
                  <c:v>769.84916666666675</c:v>
                </c:pt>
                <c:pt idx="9387">
                  <c:v>769.93083333333334</c:v>
                </c:pt>
                <c:pt idx="9388">
                  <c:v>770.01333333333332</c:v>
                </c:pt>
                <c:pt idx="9389">
                  <c:v>770.09499999999991</c:v>
                </c:pt>
                <c:pt idx="9390">
                  <c:v>770.1774999999999</c:v>
                </c:pt>
                <c:pt idx="9391">
                  <c:v>770.25916666666672</c:v>
                </c:pt>
                <c:pt idx="9392">
                  <c:v>770.34083333333331</c:v>
                </c:pt>
                <c:pt idx="9393">
                  <c:v>770.42333333333329</c:v>
                </c:pt>
                <c:pt idx="9394">
                  <c:v>770.505</c:v>
                </c:pt>
                <c:pt idx="9395">
                  <c:v>770.58749999999998</c:v>
                </c:pt>
                <c:pt idx="9396">
                  <c:v>770.66916666666668</c:v>
                </c:pt>
                <c:pt idx="9397">
                  <c:v>770.75166666666667</c:v>
                </c:pt>
                <c:pt idx="9398">
                  <c:v>770.83333333333337</c:v>
                </c:pt>
                <c:pt idx="9399">
                  <c:v>770.91499999999996</c:v>
                </c:pt>
                <c:pt idx="9400">
                  <c:v>770.99749999999995</c:v>
                </c:pt>
                <c:pt idx="9401">
                  <c:v>771.07916666666677</c:v>
                </c:pt>
                <c:pt idx="9402">
                  <c:v>771.16166666666675</c:v>
                </c:pt>
                <c:pt idx="9403">
                  <c:v>771.24333333333334</c:v>
                </c:pt>
                <c:pt idx="9404">
                  <c:v>771.32583333333332</c:v>
                </c:pt>
                <c:pt idx="9405">
                  <c:v>771.40749999999991</c:v>
                </c:pt>
                <c:pt idx="9406">
                  <c:v>771.48916666666673</c:v>
                </c:pt>
                <c:pt idx="9407">
                  <c:v>771.57166666666672</c:v>
                </c:pt>
                <c:pt idx="9408">
                  <c:v>771.65333333333331</c:v>
                </c:pt>
                <c:pt idx="9409">
                  <c:v>771.73583333333329</c:v>
                </c:pt>
                <c:pt idx="9410">
                  <c:v>771.8175</c:v>
                </c:pt>
                <c:pt idx="9411">
                  <c:v>771.9</c:v>
                </c:pt>
                <c:pt idx="9412">
                  <c:v>771.98166666666668</c:v>
                </c:pt>
                <c:pt idx="9413">
                  <c:v>772.06333333333339</c:v>
                </c:pt>
                <c:pt idx="9414">
                  <c:v>772.14583333333337</c:v>
                </c:pt>
                <c:pt idx="9415">
                  <c:v>772.22749999999996</c:v>
                </c:pt>
                <c:pt idx="9416">
                  <c:v>772.31</c:v>
                </c:pt>
                <c:pt idx="9417">
                  <c:v>772.39166666666677</c:v>
                </c:pt>
                <c:pt idx="9418">
                  <c:v>772.47416666666675</c:v>
                </c:pt>
                <c:pt idx="9419">
                  <c:v>772.55583333333334</c:v>
                </c:pt>
                <c:pt idx="9420">
                  <c:v>772.63749999999993</c:v>
                </c:pt>
                <c:pt idx="9421">
                  <c:v>772.71999999999991</c:v>
                </c:pt>
                <c:pt idx="9422">
                  <c:v>772.80166666666673</c:v>
                </c:pt>
                <c:pt idx="9423">
                  <c:v>772.88416666666672</c:v>
                </c:pt>
                <c:pt idx="9424">
                  <c:v>772.96583333333331</c:v>
                </c:pt>
                <c:pt idx="9425">
                  <c:v>773.04750000000001</c:v>
                </c:pt>
                <c:pt idx="9426">
                  <c:v>773.13</c:v>
                </c:pt>
                <c:pt idx="9427">
                  <c:v>773.2116666666667</c:v>
                </c:pt>
                <c:pt idx="9428">
                  <c:v>773.29416666666668</c:v>
                </c:pt>
                <c:pt idx="9429">
                  <c:v>773.37583333333339</c:v>
                </c:pt>
                <c:pt idx="9430">
                  <c:v>773.45833333333337</c:v>
                </c:pt>
                <c:pt idx="9431">
                  <c:v>773.54</c:v>
                </c:pt>
                <c:pt idx="9432">
                  <c:v>773.62166666666656</c:v>
                </c:pt>
                <c:pt idx="9433">
                  <c:v>773.70416666666677</c:v>
                </c:pt>
                <c:pt idx="9434">
                  <c:v>773.78583333333336</c:v>
                </c:pt>
                <c:pt idx="9435">
                  <c:v>773.86833333333334</c:v>
                </c:pt>
                <c:pt idx="9436">
                  <c:v>773.94999999999993</c:v>
                </c:pt>
                <c:pt idx="9437">
                  <c:v>774.03249999999991</c:v>
                </c:pt>
                <c:pt idx="9438">
                  <c:v>774.11416666666673</c:v>
                </c:pt>
                <c:pt idx="9439">
                  <c:v>774.19583333333333</c:v>
                </c:pt>
                <c:pt idx="9440">
                  <c:v>774.27833333333331</c:v>
                </c:pt>
                <c:pt idx="9441">
                  <c:v>774.36</c:v>
                </c:pt>
                <c:pt idx="9442">
                  <c:v>774.4425</c:v>
                </c:pt>
                <c:pt idx="9443">
                  <c:v>774.5241666666667</c:v>
                </c:pt>
                <c:pt idx="9444">
                  <c:v>774.60666666666668</c:v>
                </c:pt>
                <c:pt idx="9445">
                  <c:v>774.68833333333339</c:v>
                </c:pt>
                <c:pt idx="9446">
                  <c:v>774.77</c:v>
                </c:pt>
                <c:pt idx="9447">
                  <c:v>774.85249999999996</c:v>
                </c:pt>
                <c:pt idx="9448">
                  <c:v>774.93416666666656</c:v>
                </c:pt>
                <c:pt idx="9449">
                  <c:v>775.01666666666677</c:v>
                </c:pt>
                <c:pt idx="9450">
                  <c:v>775.09833333333336</c:v>
                </c:pt>
                <c:pt idx="9451">
                  <c:v>775.18083333333334</c:v>
                </c:pt>
                <c:pt idx="9452">
                  <c:v>775.26249999999993</c:v>
                </c:pt>
                <c:pt idx="9453">
                  <c:v>775.34416666666664</c:v>
                </c:pt>
                <c:pt idx="9454">
                  <c:v>775.42666666666673</c:v>
                </c:pt>
                <c:pt idx="9455">
                  <c:v>775.50833333333333</c:v>
                </c:pt>
                <c:pt idx="9456">
                  <c:v>775.59083333333331</c:v>
                </c:pt>
                <c:pt idx="9457">
                  <c:v>775.67250000000001</c:v>
                </c:pt>
                <c:pt idx="9458">
                  <c:v>775.755</c:v>
                </c:pt>
                <c:pt idx="9459">
                  <c:v>775.8366666666667</c:v>
                </c:pt>
                <c:pt idx="9460">
                  <c:v>775.91833333333341</c:v>
                </c:pt>
                <c:pt idx="9461">
                  <c:v>776.00083333333339</c:v>
                </c:pt>
                <c:pt idx="9462">
                  <c:v>776.08249999999998</c:v>
                </c:pt>
                <c:pt idx="9463">
                  <c:v>776.16499999999996</c:v>
                </c:pt>
                <c:pt idx="9464">
                  <c:v>776.24666666666656</c:v>
                </c:pt>
                <c:pt idx="9465">
                  <c:v>776.32833333333338</c:v>
                </c:pt>
                <c:pt idx="9466">
                  <c:v>776.41083333333336</c:v>
                </c:pt>
                <c:pt idx="9467">
                  <c:v>776.49249999999995</c:v>
                </c:pt>
                <c:pt idx="9468">
                  <c:v>776.57499999999993</c:v>
                </c:pt>
                <c:pt idx="9469">
                  <c:v>776.65666666666664</c:v>
                </c:pt>
                <c:pt idx="9470">
                  <c:v>776.73916666666673</c:v>
                </c:pt>
                <c:pt idx="9471">
                  <c:v>776.82083333333333</c:v>
                </c:pt>
                <c:pt idx="9472">
                  <c:v>776.90250000000003</c:v>
                </c:pt>
                <c:pt idx="9473">
                  <c:v>776.98500000000001</c:v>
                </c:pt>
                <c:pt idx="9474">
                  <c:v>777.06666666666661</c:v>
                </c:pt>
                <c:pt idx="9475">
                  <c:v>777.1491666666667</c:v>
                </c:pt>
                <c:pt idx="9476">
                  <c:v>777.23083333333341</c:v>
                </c:pt>
                <c:pt idx="9477">
                  <c:v>777.31333333333339</c:v>
                </c:pt>
                <c:pt idx="9478">
                  <c:v>777.39499999999998</c:v>
                </c:pt>
                <c:pt idx="9479">
                  <c:v>777.47666666666657</c:v>
                </c:pt>
                <c:pt idx="9480">
                  <c:v>777.55916666666656</c:v>
                </c:pt>
                <c:pt idx="9481">
                  <c:v>777.64083333333338</c:v>
                </c:pt>
                <c:pt idx="9482">
                  <c:v>777.72333333333336</c:v>
                </c:pt>
                <c:pt idx="9483">
                  <c:v>777.80499999999995</c:v>
                </c:pt>
                <c:pt idx="9484">
                  <c:v>777.88749999999993</c:v>
                </c:pt>
                <c:pt idx="9485">
                  <c:v>777.96916666666664</c:v>
                </c:pt>
                <c:pt idx="9486">
                  <c:v>778.05083333333334</c:v>
                </c:pt>
                <c:pt idx="9487">
                  <c:v>778.13333333333333</c:v>
                </c:pt>
                <c:pt idx="9488">
                  <c:v>778.21500000000003</c:v>
                </c:pt>
                <c:pt idx="9489">
                  <c:v>778.29750000000001</c:v>
                </c:pt>
                <c:pt idx="9490">
                  <c:v>778.37916666666661</c:v>
                </c:pt>
                <c:pt idx="9491">
                  <c:v>778.4616666666667</c:v>
                </c:pt>
                <c:pt idx="9492">
                  <c:v>778.54333333333341</c:v>
                </c:pt>
                <c:pt idx="9493">
                  <c:v>778.625</c:v>
                </c:pt>
                <c:pt idx="9494">
                  <c:v>778.70749999999998</c:v>
                </c:pt>
                <c:pt idx="9495">
                  <c:v>778.78916666666657</c:v>
                </c:pt>
                <c:pt idx="9496">
                  <c:v>778.87166666666656</c:v>
                </c:pt>
                <c:pt idx="9497">
                  <c:v>778.95333333333338</c:v>
                </c:pt>
                <c:pt idx="9498">
                  <c:v>779.03583333333336</c:v>
                </c:pt>
                <c:pt idx="9499">
                  <c:v>779.11749999999995</c:v>
                </c:pt>
                <c:pt idx="9500">
                  <c:v>779.19916666666666</c:v>
                </c:pt>
                <c:pt idx="9501">
                  <c:v>779.28166666666664</c:v>
                </c:pt>
                <c:pt idx="9502">
                  <c:v>779.36333333333334</c:v>
                </c:pt>
                <c:pt idx="9503">
                  <c:v>779.44583333333333</c:v>
                </c:pt>
                <c:pt idx="9504">
                  <c:v>779.52750000000003</c:v>
                </c:pt>
                <c:pt idx="9505">
                  <c:v>779.61</c:v>
                </c:pt>
                <c:pt idx="9506">
                  <c:v>779.69166666666661</c:v>
                </c:pt>
                <c:pt idx="9507">
                  <c:v>779.77333333333343</c:v>
                </c:pt>
                <c:pt idx="9508">
                  <c:v>779.85583333333341</c:v>
                </c:pt>
                <c:pt idx="9509">
                  <c:v>779.9375</c:v>
                </c:pt>
                <c:pt idx="9510">
                  <c:v>780.02</c:v>
                </c:pt>
                <c:pt idx="9511">
                  <c:v>780.10166666666657</c:v>
                </c:pt>
                <c:pt idx="9512">
                  <c:v>780.18333333333339</c:v>
                </c:pt>
                <c:pt idx="9513">
                  <c:v>780.26583333333338</c:v>
                </c:pt>
                <c:pt idx="9514">
                  <c:v>780.34749999999997</c:v>
                </c:pt>
                <c:pt idx="9515">
                  <c:v>780.43</c:v>
                </c:pt>
                <c:pt idx="9516">
                  <c:v>780.51166666666666</c:v>
                </c:pt>
                <c:pt idx="9517">
                  <c:v>780.59416666666664</c:v>
                </c:pt>
                <c:pt idx="9518">
                  <c:v>780.67583333333334</c:v>
                </c:pt>
                <c:pt idx="9519">
                  <c:v>780.75750000000005</c:v>
                </c:pt>
                <c:pt idx="9520">
                  <c:v>780.84</c:v>
                </c:pt>
                <c:pt idx="9521">
                  <c:v>780.92166666666662</c:v>
                </c:pt>
                <c:pt idx="9522">
                  <c:v>781.00416666666661</c:v>
                </c:pt>
                <c:pt idx="9523">
                  <c:v>781.08583333333343</c:v>
                </c:pt>
                <c:pt idx="9524">
                  <c:v>781.16833333333341</c:v>
                </c:pt>
                <c:pt idx="9525">
                  <c:v>781.25</c:v>
                </c:pt>
                <c:pt idx="9526">
                  <c:v>781.33166666666659</c:v>
                </c:pt>
                <c:pt idx="9527">
                  <c:v>781.41416666666657</c:v>
                </c:pt>
                <c:pt idx="9528">
                  <c:v>781.49583333333339</c:v>
                </c:pt>
                <c:pt idx="9529">
                  <c:v>781.57833333333338</c:v>
                </c:pt>
                <c:pt idx="9530">
                  <c:v>781.66</c:v>
                </c:pt>
                <c:pt idx="9531">
                  <c:v>781.74249999999995</c:v>
                </c:pt>
                <c:pt idx="9532">
                  <c:v>781.82416666666666</c:v>
                </c:pt>
                <c:pt idx="9533">
                  <c:v>781.90583333333336</c:v>
                </c:pt>
                <c:pt idx="9534">
                  <c:v>781.98833333333334</c:v>
                </c:pt>
                <c:pt idx="9535">
                  <c:v>782.07</c:v>
                </c:pt>
                <c:pt idx="9536">
                  <c:v>782.15250000000003</c:v>
                </c:pt>
                <c:pt idx="9537">
                  <c:v>782.23416666666662</c:v>
                </c:pt>
                <c:pt idx="9538">
                  <c:v>782.31666666666661</c:v>
                </c:pt>
                <c:pt idx="9539">
                  <c:v>782.39833333333343</c:v>
                </c:pt>
                <c:pt idx="9540">
                  <c:v>782.48</c:v>
                </c:pt>
                <c:pt idx="9541">
                  <c:v>782.5625</c:v>
                </c:pt>
                <c:pt idx="9542">
                  <c:v>782.64416666666659</c:v>
                </c:pt>
                <c:pt idx="9543">
                  <c:v>782.72666666666657</c:v>
                </c:pt>
                <c:pt idx="9544">
                  <c:v>782.80833333333339</c:v>
                </c:pt>
                <c:pt idx="9545">
                  <c:v>782.89083333333338</c:v>
                </c:pt>
                <c:pt idx="9546">
                  <c:v>782.97249999999997</c:v>
                </c:pt>
                <c:pt idx="9547">
                  <c:v>783.05416666666667</c:v>
                </c:pt>
                <c:pt idx="9548">
                  <c:v>783.13666666666666</c:v>
                </c:pt>
                <c:pt idx="9549">
                  <c:v>783.21833333333336</c:v>
                </c:pt>
                <c:pt idx="9550">
                  <c:v>783.30083333333334</c:v>
                </c:pt>
                <c:pt idx="9551">
                  <c:v>783.38250000000005</c:v>
                </c:pt>
                <c:pt idx="9552">
                  <c:v>783.46416666666664</c:v>
                </c:pt>
                <c:pt idx="9553">
                  <c:v>783.54666666666662</c:v>
                </c:pt>
                <c:pt idx="9554">
                  <c:v>783.62833333333344</c:v>
                </c:pt>
                <c:pt idx="9555">
                  <c:v>783.71083333333343</c:v>
                </c:pt>
                <c:pt idx="9556">
                  <c:v>783.79250000000002</c:v>
                </c:pt>
                <c:pt idx="9557">
                  <c:v>783.875</c:v>
                </c:pt>
                <c:pt idx="9558">
                  <c:v>783.95666666666659</c:v>
                </c:pt>
                <c:pt idx="9559">
                  <c:v>784.0383333333333</c:v>
                </c:pt>
                <c:pt idx="9560">
                  <c:v>784.12083333333339</c:v>
                </c:pt>
                <c:pt idx="9561">
                  <c:v>784.20249999999999</c:v>
                </c:pt>
                <c:pt idx="9562">
                  <c:v>784.28499999999997</c:v>
                </c:pt>
                <c:pt idx="9563">
                  <c:v>784.36666666666667</c:v>
                </c:pt>
                <c:pt idx="9564">
                  <c:v>784.44916666666666</c:v>
                </c:pt>
                <c:pt idx="9565">
                  <c:v>784.53083333333336</c:v>
                </c:pt>
                <c:pt idx="9566">
                  <c:v>784.61250000000007</c:v>
                </c:pt>
                <c:pt idx="9567">
                  <c:v>784.69500000000005</c:v>
                </c:pt>
                <c:pt idx="9568">
                  <c:v>784.77666666666664</c:v>
                </c:pt>
                <c:pt idx="9569">
                  <c:v>784.85916666666662</c:v>
                </c:pt>
                <c:pt idx="9570">
                  <c:v>784.94083333333344</c:v>
                </c:pt>
                <c:pt idx="9571">
                  <c:v>785.02333333333343</c:v>
                </c:pt>
                <c:pt idx="9572">
                  <c:v>785.10500000000002</c:v>
                </c:pt>
                <c:pt idx="9573">
                  <c:v>785.18666666666661</c:v>
                </c:pt>
                <c:pt idx="9574">
                  <c:v>785.26916666666659</c:v>
                </c:pt>
                <c:pt idx="9575">
                  <c:v>785.3508333333333</c:v>
                </c:pt>
                <c:pt idx="9576">
                  <c:v>785.43333333333339</c:v>
                </c:pt>
                <c:pt idx="9577">
                  <c:v>785.51499999999999</c:v>
                </c:pt>
                <c:pt idx="9578">
                  <c:v>785.59749999999997</c:v>
                </c:pt>
                <c:pt idx="9579">
                  <c:v>785.67916666666667</c:v>
                </c:pt>
                <c:pt idx="9580">
                  <c:v>785.76083333333327</c:v>
                </c:pt>
                <c:pt idx="9581">
                  <c:v>785.84333333333336</c:v>
                </c:pt>
                <c:pt idx="9582">
                  <c:v>785.92500000000007</c:v>
                </c:pt>
                <c:pt idx="9583">
                  <c:v>786.00750000000005</c:v>
                </c:pt>
                <c:pt idx="9584">
                  <c:v>786.08916666666664</c:v>
                </c:pt>
                <c:pt idx="9585">
                  <c:v>786.17166666666662</c:v>
                </c:pt>
                <c:pt idx="9586">
                  <c:v>786.25333333333344</c:v>
                </c:pt>
                <c:pt idx="9587">
                  <c:v>786.33500000000004</c:v>
                </c:pt>
                <c:pt idx="9588">
                  <c:v>786.41750000000002</c:v>
                </c:pt>
                <c:pt idx="9589">
                  <c:v>786.49916666666661</c:v>
                </c:pt>
                <c:pt idx="9590">
                  <c:v>786.58166666666659</c:v>
                </c:pt>
                <c:pt idx="9591">
                  <c:v>786.6633333333333</c:v>
                </c:pt>
                <c:pt idx="9592">
                  <c:v>786.745</c:v>
                </c:pt>
                <c:pt idx="9593">
                  <c:v>786.82749999999999</c:v>
                </c:pt>
                <c:pt idx="9594">
                  <c:v>786.90916666666669</c:v>
                </c:pt>
                <c:pt idx="9595">
                  <c:v>786.99166666666667</c:v>
                </c:pt>
                <c:pt idx="9596">
                  <c:v>787.07333333333327</c:v>
                </c:pt>
                <c:pt idx="9597">
                  <c:v>787.15583333333336</c:v>
                </c:pt>
                <c:pt idx="9598">
                  <c:v>787.23750000000007</c:v>
                </c:pt>
                <c:pt idx="9599">
                  <c:v>787.31916666666666</c:v>
                </c:pt>
                <c:pt idx="9600">
                  <c:v>787.40166666666664</c:v>
                </c:pt>
                <c:pt idx="9601">
                  <c:v>787.48333333333323</c:v>
                </c:pt>
                <c:pt idx="9602">
                  <c:v>787.56583333333344</c:v>
                </c:pt>
                <c:pt idx="9603">
                  <c:v>787.64750000000004</c:v>
                </c:pt>
                <c:pt idx="9604">
                  <c:v>787.73</c:v>
                </c:pt>
                <c:pt idx="9605">
                  <c:v>787.81166666666661</c:v>
                </c:pt>
                <c:pt idx="9606">
                  <c:v>787.89333333333332</c:v>
                </c:pt>
                <c:pt idx="9607">
                  <c:v>787.9758333333333</c:v>
                </c:pt>
                <c:pt idx="9608">
                  <c:v>788.0575</c:v>
                </c:pt>
                <c:pt idx="9609">
                  <c:v>788.14</c:v>
                </c:pt>
                <c:pt idx="9610">
                  <c:v>788.22166666666669</c:v>
                </c:pt>
                <c:pt idx="9611">
                  <c:v>788.30416666666667</c:v>
                </c:pt>
                <c:pt idx="9612">
                  <c:v>788.38583333333327</c:v>
                </c:pt>
                <c:pt idx="9613">
                  <c:v>788.46750000000009</c:v>
                </c:pt>
                <c:pt idx="9614">
                  <c:v>788.55000000000007</c:v>
                </c:pt>
                <c:pt idx="9615">
                  <c:v>788.63166666666666</c:v>
                </c:pt>
                <c:pt idx="9616">
                  <c:v>788.71416666666664</c:v>
                </c:pt>
                <c:pt idx="9617">
                  <c:v>788.79583333333323</c:v>
                </c:pt>
                <c:pt idx="9618">
                  <c:v>788.87833333333344</c:v>
                </c:pt>
                <c:pt idx="9619">
                  <c:v>788.96</c:v>
                </c:pt>
                <c:pt idx="9620">
                  <c:v>789.04166666666663</c:v>
                </c:pt>
                <c:pt idx="9621">
                  <c:v>789.12416666666661</c:v>
                </c:pt>
                <c:pt idx="9622">
                  <c:v>789.20583333333332</c:v>
                </c:pt>
                <c:pt idx="9623">
                  <c:v>789.2883333333333</c:v>
                </c:pt>
                <c:pt idx="9624">
                  <c:v>789.37</c:v>
                </c:pt>
                <c:pt idx="9625">
                  <c:v>789.45249999999999</c:v>
                </c:pt>
                <c:pt idx="9626">
                  <c:v>789.53416666666669</c:v>
                </c:pt>
                <c:pt idx="9627">
                  <c:v>789.61583333333328</c:v>
                </c:pt>
                <c:pt idx="9628">
                  <c:v>789.69833333333327</c:v>
                </c:pt>
                <c:pt idx="9629">
                  <c:v>789.78000000000009</c:v>
                </c:pt>
                <c:pt idx="9630">
                  <c:v>789.86250000000007</c:v>
                </c:pt>
                <c:pt idx="9631">
                  <c:v>789.94416666666666</c:v>
                </c:pt>
                <c:pt idx="9632">
                  <c:v>790.02666666666664</c:v>
                </c:pt>
                <c:pt idx="9633">
                  <c:v>790.10833333333323</c:v>
                </c:pt>
                <c:pt idx="9634">
                  <c:v>790.19</c:v>
                </c:pt>
                <c:pt idx="9635">
                  <c:v>790.27250000000004</c:v>
                </c:pt>
                <c:pt idx="9636">
                  <c:v>790.35416666666663</c:v>
                </c:pt>
                <c:pt idx="9637">
                  <c:v>790.43666666666661</c:v>
                </c:pt>
                <c:pt idx="9638">
                  <c:v>790.51833333333332</c:v>
                </c:pt>
                <c:pt idx="9639">
                  <c:v>790.6</c:v>
                </c:pt>
                <c:pt idx="9640">
                  <c:v>790.6825</c:v>
                </c:pt>
                <c:pt idx="9641">
                  <c:v>790.76416666666671</c:v>
                </c:pt>
                <c:pt idx="9642">
                  <c:v>790.84666666666669</c:v>
                </c:pt>
                <c:pt idx="9643">
                  <c:v>790.92833333333328</c:v>
                </c:pt>
                <c:pt idx="9644">
                  <c:v>791.01083333333327</c:v>
                </c:pt>
                <c:pt idx="9645">
                  <c:v>791.09250000000009</c:v>
                </c:pt>
                <c:pt idx="9646">
                  <c:v>791.17416666666668</c:v>
                </c:pt>
                <c:pt idx="9647">
                  <c:v>791.25666666666666</c:v>
                </c:pt>
                <c:pt idx="9648">
                  <c:v>791.33833333333325</c:v>
                </c:pt>
                <c:pt idx="9649">
                  <c:v>791.42083333333323</c:v>
                </c:pt>
                <c:pt idx="9650">
                  <c:v>791.50250000000005</c:v>
                </c:pt>
                <c:pt idx="9651">
                  <c:v>791.58500000000004</c:v>
                </c:pt>
                <c:pt idx="9652">
                  <c:v>791.66666666666663</c:v>
                </c:pt>
                <c:pt idx="9653">
                  <c:v>791.74833333333333</c:v>
                </c:pt>
                <c:pt idx="9654">
                  <c:v>791.83083333333332</c:v>
                </c:pt>
                <c:pt idx="9655">
                  <c:v>791.91250000000002</c:v>
                </c:pt>
                <c:pt idx="9656">
                  <c:v>791.995</c:v>
                </c:pt>
                <c:pt idx="9657">
                  <c:v>792.07666666666671</c:v>
                </c:pt>
                <c:pt idx="9658">
                  <c:v>792.15916666666669</c:v>
                </c:pt>
                <c:pt idx="9659">
                  <c:v>792.24083333333328</c:v>
                </c:pt>
                <c:pt idx="9660">
                  <c:v>792.3225000000001</c:v>
                </c:pt>
                <c:pt idx="9661">
                  <c:v>792.40500000000009</c:v>
                </c:pt>
                <c:pt idx="9662">
                  <c:v>792.48666666666668</c:v>
                </c:pt>
                <c:pt idx="9663">
                  <c:v>792.56916666666666</c:v>
                </c:pt>
                <c:pt idx="9664">
                  <c:v>792.65083333333325</c:v>
                </c:pt>
                <c:pt idx="9665">
                  <c:v>792.73333333333323</c:v>
                </c:pt>
                <c:pt idx="9666">
                  <c:v>792.81500000000005</c:v>
                </c:pt>
                <c:pt idx="9667">
                  <c:v>792.89666666666665</c:v>
                </c:pt>
                <c:pt idx="9668">
                  <c:v>792.97916666666663</c:v>
                </c:pt>
                <c:pt idx="9669">
                  <c:v>793.06083333333333</c:v>
                </c:pt>
                <c:pt idx="9670">
                  <c:v>793.14333333333332</c:v>
                </c:pt>
                <c:pt idx="9671">
                  <c:v>793.22500000000002</c:v>
                </c:pt>
                <c:pt idx="9672">
                  <c:v>793.3075</c:v>
                </c:pt>
                <c:pt idx="9673">
                  <c:v>793.38916666666671</c:v>
                </c:pt>
                <c:pt idx="9674">
                  <c:v>793.4708333333333</c:v>
                </c:pt>
                <c:pt idx="9675">
                  <c:v>793.55333333333328</c:v>
                </c:pt>
                <c:pt idx="9676">
                  <c:v>793.6350000000001</c:v>
                </c:pt>
                <c:pt idx="9677">
                  <c:v>793.71750000000009</c:v>
                </c:pt>
                <c:pt idx="9678">
                  <c:v>793.79916666666668</c:v>
                </c:pt>
                <c:pt idx="9679">
                  <c:v>793.88083333333327</c:v>
                </c:pt>
                <c:pt idx="9680">
                  <c:v>793.96333333333325</c:v>
                </c:pt>
                <c:pt idx="9681">
                  <c:v>794.04500000000007</c:v>
                </c:pt>
                <c:pt idx="9682">
                  <c:v>794.12750000000005</c:v>
                </c:pt>
                <c:pt idx="9683">
                  <c:v>794.20916666666665</c:v>
                </c:pt>
                <c:pt idx="9684">
                  <c:v>794.29166666666663</c:v>
                </c:pt>
                <c:pt idx="9685">
                  <c:v>794.37333333333333</c:v>
                </c:pt>
                <c:pt idx="9686">
                  <c:v>794.45499999999993</c:v>
                </c:pt>
                <c:pt idx="9687">
                  <c:v>794.53750000000002</c:v>
                </c:pt>
                <c:pt idx="9688">
                  <c:v>794.61916666666673</c:v>
                </c:pt>
                <c:pt idx="9689">
                  <c:v>794.70166666666671</c:v>
                </c:pt>
                <c:pt idx="9690">
                  <c:v>794.7833333333333</c:v>
                </c:pt>
                <c:pt idx="9691">
                  <c:v>794.86583333333328</c:v>
                </c:pt>
                <c:pt idx="9692">
                  <c:v>794.9475000000001</c:v>
                </c:pt>
                <c:pt idx="9693">
                  <c:v>795.0291666666667</c:v>
                </c:pt>
                <c:pt idx="9694">
                  <c:v>795.11166666666668</c:v>
                </c:pt>
                <c:pt idx="9695">
                  <c:v>795.19333333333327</c:v>
                </c:pt>
                <c:pt idx="9696">
                  <c:v>795.27583333333325</c:v>
                </c:pt>
                <c:pt idx="9697">
                  <c:v>795.35750000000007</c:v>
                </c:pt>
                <c:pt idx="9698">
                  <c:v>795.44</c:v>
                </c:pt>
                <c:pt idx="9699">
                  <c:v>795.52166666666665</c:v>
                </c:pt>
                <c:pt idx="9700">
                  <c:v>795.60333333333335</c:v>
                </c:pt>
                <c:pt idx="9701">
                  <c:v>795.68583333333333</c:v>
                </c:pt>
                <c:pt idx="9702">
                  <c:v>795.76749999999993</c:v>
                </c:pt>
                <c:pt idx="9703">
                  <c:v>795.85</c:v>
                </c:pt>
                <c:pt idx="9704">
                  <c:v>795.93166666666673</c:v>
                </c:pt>
                <c:pt idx="9705">
                  <c:v>796.01416666666671</c:v>
                </c:pt>
                <c:pt idx="9706">
                  <c:v>796.0958333333333</c:v>
                </c:pt>
                <c:pt idx="9707">
                  <c:v>796.1774999999999</c:v>
                </c:pt>
                <c:pt idx="9708">
                  <c:v>796.2600000000001</c:v>
                </c:pt>
                <c:pt idx="9709">
                  <c:v>796.3416666666667</c:v>
                </c:pt>
                <c:pt idx="9710">
                  <c:v>796.42416666666668</c:v>
                </c:pt>
                <c:pt idx="9711">
                  <c:v>796.50583333333327</c:v>
                </c:pt>
                <c:pt idx="9712">
                  <c:v>796.58833333333325</c:v>
                </c:pt>
                <c:pt idx="9713">
                  <c:v>796.67000000000007</c:v>
                </c:pt>
                <c:pt idx="9714">
                  <c:v>796.75166666666667</c:v>
                </c:pt>
                <c:pt idx="9715">
                  <c:v>796.83416666666665</c:v>
                </c:pt>
                <c:pt idx="9716">
                  <c:v>796.91583333333335</c:v>
                </c:pt>
                <c:pt idx="9717">
                  <c:v>796.99833333333333</c:v>
                </c:pt>
                <c:pt idx="9718">
                  <c:v>797.07999999999993</c:v>
                </c:pt>
                <c:pt idx="9719">
                  <c:v>797.16166666666675</c:v>
                </c:pt>
                <c:pt idx="9720">
                  <c:v>797.24416666666673</c:v>
                </c:pt>
                <c:pt idx="9721">
                  <c:v>797.32583333333332</c:v>
                </c:pt>
                <c:pt idx="9722">
                  <c:v>797.4083333333333</c:v>
                </c:pt>
                <c:pt idx="9723">
                  <c:v>797.4899999999999</c:v>
                </c:pt>
                <c:pt idx="9724">
                  <c:v>797.5725000000001</c:v>
                </c:pt>
                <c:pt idx="9725">
                  <c:v>797.6541666666667</c:v>
                </c:pt>
                <c:pt idx="9726">
                  <c:v>797.73583333333329</c:v>
                </c:pt>
                <c:pt idx="9727">
                  <c:v>797.81833333333327</c:v>
                </c:pt>
                <c:pt idx="9728">
                  <c:v>797.9</c:v>
                </c:pt>
                <c:pt idx="9729">
                  <c:v>797.98250000000007</c:v>
                </c:pt>
                <c:pt idx="9730">
                  <c:v>798.06416666666667</c:v>
                </c:pt>
                <c:pt idx="9731">
                  <c:v>798.14666666666665</c:v>
                </c:pt>
                <c:pt idx="9732">
                  <c:v>798.22833333333335</c:v>
                </c:pt>
                <c:pt idx="9733">
                  <c:v>798.31</c:v>
                </c:pt>
                <c:pt idx="9734">
                  <c:v>798.39249999999993</c:v>
                </c:pt>
                <c:pt idx="9735">
                  <c:v>798.47416666666675</c:v>
                </c:pt>
                <c:pt idx="9736">
                  <c:v>798.55666666666673</c:v>
                </c:pt>
                <c:pt idx="9737">
                  <c:v>798.63833333333332</c:v>
                </c:pt>
                <c:pt idx="9738">
                  <c:v>798.7208333333333</c:v>
                </c:pt>
                <c:pt idx="9739">
                  <c:v>798.8024999999999</c:v>
                </c:pt>
                <c:pt idx="9740">
                  <c:v>798.88416666666672</c:v>
                </c:pt>
                <c:pt idx="9741">
                  <c:v>798.9666666666667</c:v>
                </c:pt>
                <c:pt idx="9742">
                  <c:v>799.04833333333329</c:v>
                </c:pt>
                <c:pt idx="9743">
                  <c:v>799.13083333333327</c:v>
                </c:pt>
                <c:pt idx="9744">
                  <c:v>799.21249999999998</c:v>
                </c:pt>
                <c:pt idx="9745">
                  <c:v>799.29500000000007</c:v>
                </c:pt>
                <c:pt idx="9746">
                  <c:v>799.37666666666667</c:v>
                </c:pt>
                <c:pt idx="9747">
                  <c:v>799.45833333333337</c:v>
                </c:pt>
                <c:pt idx="9748">
                  <c:v>799.54083333333335</c:v>
                </c:pt>
                <c:pt idx="9749">
                  <c:v>799.62249999999995</c:v>
                </c:pt>
                <c:pt idx="9750">
                  <c:v>799.70499999999993</c:v>
                </c:pt>
                <c:pt idx="9751">
                  <c:v>799.78666666666675</c:v>
                </c:pt>
                <c:pt idx="9752">
                  <c:v>799.86916666666673</c:v>
                </c:pt>
                <c:pt idx="9753">
                  <c:v>799.95083333333332</c:v>
                </c:pt>
                <c:pt idx="9754">
                  <c:v>800.03249999999991</c:v>
                </c:pt>
                <c:pt idx="9755">
                  <c:v>800.1149999999999</c:v>
                </c:pt>
                <c:pt idx="9756">
                  <c:v>800.19666666666672</c:v>
                </c:pt>
                <c:pt idx="9757">
                  <c:v>800.2791666666667</c:v>
                </c:pt>
                <c:pt idx="9758">
                  <c:v>800.36083333333329</c:v>
                </c:pt>
                <c:pt idx="9759">
                  <c:v>800.44333333333327</c:v>
                </c:pt>
                <c:pt idx="9760">
                  <c:v>800.52499999999998</c:v>
                </c:pt>
                <c:pt idx="9761">
                  <c:v>800.60666666666668</c:v>
                </c:pt>
                <c:pt idx="9762">
                  <c:v>800.68916666666667</c:v>
                </c:pt>
                <c:pt idx="9763">
                  <c:v>800.77083333333337</c:v>
                </c:pt>
                <c:pt idx="9764">
                  <c:v>800.85333333333335</c:v>
                </c:pt>
                <c:pt idx="9765">
                  <c:v>800.93499999999995</c:v>
                </c:pt>
                <c:pt idx="9766">
                  <c:v>801.01666666666677</c:v>
                </c:pt>
                <c:pt idx="9767">
                  <c:v>801.09916666666675</c:v>
                </c:pt>
                <c:pt idx="9768">
                  <c:v>801.18083333333334</c:v>
                </c:pt>
                <c:pt idx="9769">
                  <c:v>801.26333333333332</c:v>
                </c:pt>
                <c:pt idx="9770">
                  <c:v>801.34499999999991</c:v>
                </c:pt>
                <c:pt idx="9771">
                  <c:v>801.4274999999999</c:v>
                </c:pt>
                <c:pt idx="9772">
                  <c:v>801.50916666666672</c:v>
                </c:pt>
                <c:pt idx="9773">
                  <c:v>801.59083333333331</c:v>
                </c:pt>
                <c:pt idx="9774">
                  <c:v>801.67333333333329</c:v>
                </c:pt>
                <c:pt idx="9775">
                  <c:v>801.755</c:v>
                </c:pt>
                <c:pt idx="9776">
                  <c:v>801.83749999999998</c:v>
                </c:pt>
                <c:pt idx="9777">
                  <c:v>801.91916666666668</c:v>
                </c:pt>
                <c:pt idx="9778">
                  <c:v>802.00166666666667</c:v>
                </c:pt>
                <c:pt idx="9779">
                  <c:v>802.08333333333337</c:v>
                </c:pt>
                <c:pt idx="9780">
                  <c:v>802.16499999999996</c:v>
                </c:pt>
                <c:pt idx="9781">
                  <c:v>802.24749999999995</c:v>
                </c:pt>
                <c:pt idx="9782">
                  <c:v>802.32916666666677</c:v>
                </c:pt>
                <c:pt idx="9783">
                  <c:v>802.41166666666675</c:v>
                </c:pt>
                <c:pt idx="9784">
                  <c:v>802.49333333333334</c:v>
                </c:pt>
                <c:pt idx="9785">
                  <c:v>802.57583333333332</c:v>
                </c:pt>
                <c:pt idx="9786">
                  <c:v>802.65749999999991</c:v>
                </c:pt>
                <c:pt idx="9787">
                  <c:v>802.73916666666673</c:v>
                </c:pt>
                <c:pt idx="9788">
                  <c:v>802.82166666666672</c:v>
                </c:pt>
                <c:pt idx="9789">
                  <c:v>802.90333333333331</c:v>
                </c:pt>
                <c:pt idx="9790">
                  <c:v>802.98583333333329</c:v>
                </c:pt>
                <c:pt idx="9791">
                  <c:v>803.0675</c:v>
                </c:pt>
                <c:pt idx="9792">
                  <c:v>803.15</c:v>
                </c:pt>
                <c:pt idx="9793">
                  <c:v>803.23166666666668</c:v>
                </c:pt>
                <c:pt idx="9794">
                  <c:v>803.31333333333339</c:v>
                </c:pt>
                <c:pt idx="9795">
                  <c:v>803.39583333333337</c:v>
                </c:pt>
                <c:pt idx="9796">
                  <c:v>803.47749999999996</c:v>
                </c:pt>
                <c:pt idx="9797">
                  <c:v>803.56</c:v>
                </c:pt>
                <c:pt idx="9798">
                  <c:v>803.64166666666677</c:v>
                </c:pt>
                <c:pt idx="9799">
                  <c:v>803.72416666666675</c:v>
                </c:pt>
                <c:pt idx="9800">
                  <c:v>803.80583333333334</c:v>
                </c:pt>
                <c:pt idx="9801">
                  <c:v>803.88749999999993</c:v>
                </c:pt>
                <c:pt idx="9802">
                  <c:v>803.96999999999991</c:v>
                </c:pt>
                <c:pt idx="9803">
                  <c:v>804.05166666666673</c:v>
                </c:pt>
                <c:pt idx="9804">
                  <c:v>804.13416666666672</c:v>
                </c:pt>
                <c:pt idx="9805">
                  <c:v>804.21583333333331</c:v>
                </c:pt>
                <c:pt idx="9806">
                  <c:v>804.29750000000001</c:v>
                </c:pt>
                <c:pt idx="9807">
                  <c:v>804.38</c:v>
                </c:pt>
                <c:pt idx="9808">
                  <c:v>804.4616666666667</c:v>
                </c:pt>
                <c:pt idx="9809">
                  <c:v>804.54416666666668</c:v>
                </c:pt>
                <c:pt idx="9810">
                  <c:v>804.62583333333339</c:v>
                </c:pt>
                <c:pt idx="9811">
                  <c:v>804.70833333333337</c:v>
                </c:pt>
                <c:pt idx="9812">
                  <c:v>804.79</c:v>
                </c:pt>
                <c:pt idx="9813">
                  <c:v>804.87166666666656</c:v>
                </c:pt>
                <c:pt idx="9814">
                  <c:v>804.95416666666677</c:v>
                </c:pt>
                <c:pt idx="9815">
                  <c:v>805.03583333333336</c:v>
                </c:pt>
                <c:pt idx="9816">
                  <c:v>805.11833333333334</c:v>
                </c:pt>
                <c:pt idx="9817">
                  <c:v>805.19999999999993</c:v>
                </c:pt>
                <c:pt idx="9818">
                  <c:v>805.28249999999991</c:v>
                </c:pt>
                <c:pt idx="9819">
                  <c:v>805.36416666666673</c:v>
                </c:pt>
                <c:pt idx="9820">
                  <c:v>805.44583333333333</c:v>
                </c:pt>
                <c:pt idx="9821">
                  <c:v>805.52833333333331</c:v>
                </c:pt>
                <c:pt idx="9822">
                  <c:v>805.61</c:v>
                </c:pt>
                <c:pt idx="9823">
                  <c:v>805.6925</c:v>
                </c:pt>
                <c:pt idx="9824">
                  <c:v>805.7741666666667</c:v>
                </c:pt>
                <c:pt idx="9825">
                  <c:v>805.85666666666668</c:v>
                </c:pt>
                <c:pt idx="9826">
                  <c:v>805.93833333333339</c:v>
                </c:pt>
                <c:pt idx="9827">
                  <c:v>806.02</c:v>
                </c:pt>
                <c:pt idx="9828">
                  <c:v>806.10249999999996</c:v>
                </c:pt>
                <c:pt idx="9829">
                  <c:v>806.18416666666656</c:v>
                </c:pt>
                <c:pt idx="9830">
                  <c:v>806.26666666666677</c:v>
                </c:pt>
                <c:pt idx="9831">
                  <c:v>806.34833333333336</c:v>
                </c:pt>
                <c:pt idx="9832">
                  <c:v>806.43083333333334</c:v>
                </c:pt>
                <c:pt idx="9833">
                  <c:v>806.51249999999993</c:v>
                </c:pt>
                <c:pt idx="9834">
                  <c:v>806.59416666666664</c:v>
                </c:pt>
                <c:pt idx="9835">
                  <c:v>806.67666666666673</c:v>
                </c:pt>
                <c:pt idx="9836">
                  <c:v>806.75833333333333</c:v>
                </c:pt>
                <c:pt idx="9837">
                  <c:v>806.84083333333331</c:v>
                </c:pt>
                <c:pt idx="9838">
                  <c:v>806.92250000000001</c:v>
                </c:pt>
                <c:pt idx="9839">
                  <c:v>807.005</c:v>
                </c:pt>
                <c:pt idx="9840">
                  <c:v>807.0866666666667</c:v>
                </c:pt>
                <c:pt idx="9841">
                  <c:v>807.16833333333341</c:v>
                </c:pt>
                <c:pt idx="9842">
                  <c:v>807.25083333333339</c:v>
                </c:pt>
                <c:pt idx="9843">
                  <c:v>807.33249999999998</c:v>
                </c:pt>
                <c:pt idx="9844">
                  <c:v>807.41499999999996</c:v>
                </c:pt>
                <c:pt idx="9845">
                  <c:v>807.49666666666656</c:v>
                </c:pt>
                <c:pt idx="9846">
                  <c:v>807.57833333333338</c:v>
                </c:pt>
                <c:pt idx="9847">
                  <c:v>807.66083333333336</c:v>
                </c:pt>
                <c:pt idx="9848">
                  <c:v>807.74249999999995</c:v>
                </c:pt>
                <c:pt idx="9849">
                  <c:v>807.82499999999993</c:v>
                </c:pt>
                <c:pt idx="9850">
                  <c:v>807.90666666666664</c:v>
                </c:pt>
                <c:pt idx="9851">
                  <c:v>807.98916666666673</c:v>
                </c:pt>
                <c:pt idx="9852">
                  <c:v>808.07083333333333</c:v>
                </c:pt>
                <c:pt idx="9853">
                  <c:v>808.15250000000003</c:v>
                </c:pt>
                <c:pt idx="9854">
                  <c:v>808.23500000000001</c:v>
                </c:pt>
                <c:pt idx="9855">
                  <c:v>808.31666666666661</c:v>
                </c:pt>
                <c:pt idx="9856">
                  <c:v>808.3991666666667</c:v>
                </c:pt>
                <c:pt idx="9857">
                  <c:v>808.48083333333341</c:v>
                </c:pt>
                <c:pt idx="9858">
                  <c:v>808.56333333333339</c:v>
                </c:pt>
                <c:pt idx="9859">
                  <c:v>808.64499999999998</c:v>
                </c:pt>
                <c:pt idx="9860">
                  <c:v>808.72666666666657</c:v>
                </c:pt>
                <c:pt idx="9861">
                  <c:v>808.80916666666656</c:v>
                </c:pt>
                <c:pt idx="9862">
                  <c:v>808.89083333333338</c:v>
                </c:pt>
                <c:pt idx="9863">
                  <c:v>808.97333333333336</c:v>
                </c:pt>
                <c:pt idx="9864">
                  <c:v>809.05499999999995</c:v>
                </c:pt>
                <c:pt idx="9865">
                  <c:v>809.13749999999993</c:v>
                </c:pt>
                <c:pt idx="9866">
                  <c:v>809.21916666666664</c:v>
                </c:pt>
                <c:pt idx="9867">
                  <c:v>809.30083333333334</c:v>
                </c:pt>
                <c:pt idx="9868">
                  <c:v>809.38333333333333</c:v>
                </c:pt>
                <c:pt idx="9869">
                  <c:v>809.46500000000003</c:v>
                </c:pt>
                <c:pt idx="9870">
                  <c:v>809.54750000000001</c:v>
                </c:pt>
                <c:pt idx="9871">
                  <c:v>809.62916666666661</c:v>
                </c:pt>
                <c:pt idx="9872">
                  <c:v>809.7116666666667</c:v>
                </c:pt>
                <c:pt idx="9873">
                  <c:v>809.79333333333341</c:v>
                </c:pt>
                <c:pt idx="9874">
                  <c:v>809.875</c:v>
                </c:pt>
                <c:pt idx="9875">
                  <c:v>809.95749999999998</c:v>
                </c:pt>
                <c:pt idx="9876">
                  <c:v>810.03916666666657</c:v>
                </c:pt>
                <c:pt idx="9877">
                  <c:v>810.12166666666656</c:v>
                </c:pt>
                <c:pt idx="9878">
                  <c:v>810.20333333333338</c:v>
                </c:pt>
                <c:pt idx="9879">
                  <c:v>810.28583333333336</c:v>
                </c:pt>
                <c:pt idx="9880">
                  <c:v>810.36749999999995</c:v>
                </c:pt>
                <c:pt idx="9881">
                  <c:v>810.44916666666666</c:v>
                </c:pt>
                <c:pt idx="9882">
                  <c:v>810.53166666666664</c:v>
                </c:pt>
                <c:pt idx="9883">
                  <c:v>810.61333333333334</c:v>
                </c:pt>
                <c:pt idx="9884">
                  <c:v>810.69583333333333</c:v>
                </c:pt>
                <c:pt idx="9885">
                  <c:v>810.77750000000003</c:v>
                </c:pt>
                <c:pt idx="9886">
                  <c:v>810.86</c:v>
                </c:pt>
                <c:pt idx="9887">
                  <c:v>810.94166666666661</c:v>
                </c:pt>
                <c:pt idx="9888">
                  <c:v>811.02333333333343</c:v>
                </c:pt>
                <c:pt idx="9889">
                  <c:v>811.10583333333341</c:v>
                </c:pt>
                <c:pt idx="9890">
                  <c:v>811.1875</c:v>
                </c:pt>
                <c:pt idx="9891">
                  <c:v>811.27</c:v>
                </c:pt>
                <c:pt idx="9892">
                  <c:v>811.35166666666657</c:v>
                </c:pt>
                <c:pt idx="9893">
                  <c:v>811.43333333333339</c:v>
                </c:pt>
                <c:pt idx="9894">
                  <c:v>811.51583333333338</c:v>
                </c:pt>
                <c:pt idx="9895">
                  <c:v>811.59749999999997</c:v>
                </c:pt>
                <c:pt idx="9896">
                  <c:v>811.68</c:v>
                </c:pt>
                <c:pt idx="9897">
                  <c:v>811.76166666666666</c:v>
                </c:pt>
                <c:pt idx="9898">
                  <c:v>811.84416666666664</c:v>
                </c:pt>
                <c:pt idx="9899">
                  <c:v>811.92583333333334</c:v>
                </c:pt>
                <c:pt idx="9900">
                  <c:v>812.00750000000005</c:v>
                </c:pt>
                <c:pt idx="9901">
                  <c:v>812.09</c:v>
                </c:pt>
                <c:pt idx="9902">
                  <c:v>812.17166666666662</c:v>
                </c:pt>
                <c:pt idx="9903">
                  <c:v>812.25416666666661</c:v>
                </c:pt>
                <c:pt idx="9904">
                  <c:v>812.33583333333343</c:v>
                </c:pt>
                <c:pt idx="9905">
                  <c:v>812.41833333333341</c:v>
                </c:pt>
                <c:pt idx="9906">
                  <c:v>812.5</c:v>
                </c:pt>
                <c:pt idx="9907">
                  <c:v>812.58166666666659</c:v>
                </c:pt>
                <c:pt idx="9908">
                  <c:v>812.66416666666657</c:v>
                </c:pt>
                <c:pt idx="9909">
                  <c:v>812.74583333333339</c:v>
                </c:pt>
                <c:pt idx="9910">
                  <c:v>812.82833333333338</c:v>
                </c:pt>
                <c:pt idx="9911">
                  <c:v>812.91</c:v>
                </c:pt>
                <c:pt idx="9912">
                  <c:v>812.99249999999995</c:v>
                </c:pt>
                <c:pt idx="9913">
                  <c:v>813.07416666666666</c:v>
                </c:pt>
                <c:pt idx="9914">
                  <c:v>813.15583333333336</c:v>
                </c:pt>
                <c:pt idx="9915">
                  <c:v>813.23833333333334</c:v>
                </c:pt>
                <c:pt idx="9916">
                  <c:v>813.32</c:v>
                </c:pt>
                <c:pt idx="9917">
                  <c:v>813.40250000000003</c:v>
                </c:pt>
                <c:pt idx="9918">
                  <c:v>813.48416666666662</c:v>
                </c:pt>
                <c:pt idx="9919">
                  <c:v>813.56666666666661</c:v>
                </c:pt>
                <c:pt idx="9920">
                  <c:v>813.64833333333343</c:v>
                </c:pt>
                <c:pt idx="9921">
                  <c:v>813.73</c:v>
                </c:pt>
                <c:pt idx="9922">
                  <c:v>813.8125</c:v>
                </c:pt>
                <c:pt idx="9923">
                  <c:v>813.89416666666659</c:v>
                </c:pt>
                <c:pt idx="9924">
                  <c:v>813.97666666666657</c:v>
                </c:pt>
                <c:pt idx="9925">
                  <c:v>814.05833333333339</c:v>
                </c:pt>
                <c:pt idx="9926">
                  <c:v>814.14083333333338</c:v>
                </c:pt>
                <c:pt idx="9927">
                  <c:v>814.22249999999997</c:v>
                </c:pt>
                <c:pt idx="9928">
                  <c:v>814.30416666666667</c:v>
                </c:pt>
                <c:pt idx="9929">
                  <c:v>814.38666666666666</c:v>
                </c:pt>
                <c:pt idx="9930">
                  <c:v>814.46833333333336</c:v>
                </c:pt>
                <c:pt idx="9931">
                  <c:v>814.55083333333334</c:v>
                </c:pt>
                <c:pt idx="9932">
                  <c:v>814.63250000000005</c:v>
                </c:pt>
                <c:pt idx="9933">
                  <c:v>814.71416666666664</c:v>
                </c:pt>
                <c:pt idx="9934">
                  <c:v>814.79666666666662</c:v>
                </c:pt>
                <c:pt idx="9935">
                  <c:v>814.87833333333344</c:v>
                </c:pt>
                <c:pt idx="9936">
                  <c:v>814.96083333333343</c:v>
                </c:pt>
                <c:pt idx="9937">
                  <c:v>815.04250000000002</c:v>
                </c:pt>
                <c:pt idx="9938">
                  <c:v>815.125</c:v>
                </c:pt>
                <c:pt idx="9939">
                  <c:v>815.20666666666659</c:v>
                </c:pt>
                <c:pt idx="9940">
                  <c:v>815.2883333333333</c:v>
                </c:pt>
                <c:pt idx="9941">
                  <c:v>815.37083333333339</c:v>
                </c:pt>
                <c:pt idx="9942">
                  <c:v>815.45249999999999</c:v>
                </c:pt>
                <c:pt idx="9943">
                  <c:v>815.53499999999997</c:v>
                </c:pt>
                <c:pt idx="9944">
                  <c:v>815.61666666666667</c:v>
                </c:pt>
                <c:pt idx="9945">
                  <c:v>815.69916666666666</c:v>
                </c:pt>
                <c:pt idx="9946">
                  <c:v>815.78083333333336</c:v>
                </c:pt>
                <c:pt idx="9947">
                  <c:v>815.86250000000007</c:v>
                </c:pt>
                <c:pt idx="9948">
                  <c:v>815.94500000000005</c:v>
                </c:pt>
                <c:pt idx="9949">
                  <c:v>816.02666666666664</c:v>
                </c:pt>
                <c:pt idx="9950">
                  <c:v>816.10916666666662</c:v>
                </c:pt>
                <c:pt idx="9951">
                  <c:v>816.19083333333344</c:v>
                </c:pt>
                <c:pt idx="9952">
                  <c:v>816.27333333333343</c:v>
                </c:pt>
                <c:pt idx="9953">
                  <c:v>816.35500000000002</c:v>
                </c:pt>
                <c:pt idx="9954">
                  <c:v>816.43666666666661</c:v>
                </c:pt>
                <c:pt idx="9955">
                  <c:v>816.51916666666659</c:v>
                </c:pt>
                <c:pt idx="9956">
                  <c:v>816.6008333333333</c:v>
                </c:pt>
                <c:pt idx="9957">
                  <c:v>816.68333333333339</c:v>
                </c:pt>
                <c:pt idx="9958">
                  <c:v>816.76499999999999</c:v>
                </c:pt>
                <c:pt idx="9959">
                  <c:v>816.84749999999997</c:v>
                </c:pt>
                <c:pt idx="9960">
                  <c:v>816.92916666666667</c:v>
                </c:pt>
                <c:pt idx="9961">
                  <c:v>817.01083333333327</c:v>
                </c:pt>
                <c:pt idx="9962">
                  <c:v>817.09333333333336</c:v>
                </c:pt>
                <c:pt idx="9963">
                  <c:v>817.17500000000007</c:v>
                </c:pt>
                <c:pt idx="9964">
                  <c:v>817.25750000000005</c:v>
                </c:pt>
                <c:pt idx="9965">
                  <c:v>817.33916666666664</c:v>
                </c:pt>
                <c:pt idx="9966">
                  <c:v>817.42166666666662</c:v>
                </c:pt>
                <c:pt idx="9967">
                  <c:v>817.50333333333344</c:v>
                </c:pt>
                <c:pt idx="9968">
                  <c:v>817.58500000000004</c:v>
                </c:pt>
                <c:pt idx="9969">
                  <c:v>817.66750000000002</c:v>
                </c:pt>
                <c:pt idx="9970">
                  <c:v>817.74916666666661</c:v>
                </c:pt>
                <c:pt idx="9971">
                  <c:v>817.83166666666659</c:v>
                </c:pt>
                <c:pt idx="9972">
                  <c:v>817.9133333333333</c:v>
                </c:pt>
                <c:pt idx="9973">
                  <c:v>817.995</c:v>
                </c:pt>
                <c:pt idx="9974">
                  <c:v>818.07749999999999</c:v>
                </c:pt>
                <c:pt idx="9975">
                  <c:v>818.15916666666669</c:v>
                </c:pt>
                <c:pt idx="9976">
                  <c:v>818.24166666666667</c:v>
                </c:pt>
                <c:pt idx="9977">
                  <c:v>818.32333333333327</c:v>
                </c:pt>
                <c:pt idx="9978">
                  <c:v>818.40583333333336</c:v>
                </c:pt>
                <c:pt idx="9979">
                  <c:v>818.48750000000007</c:v>
                </c:pt>
                <c:pt idx="9980">
                  <c:v>818.56916666666666</c:v>
                </c:pt>
                <c:pt idx="9981">
                  <c:v>818.65166666666664</c:v>
                </c:pt>
                <c:pt idx="9982">
                  <c:v>818.73333333333323</c:v>
                </c:pt>
                <c:pt idx="9983">
                  <c:v>818.81583333333344</c:v>
                </c:pt>
                <c:pt idx="9984">
                  <c:v>818.89750000000004</c:v>
                </c:pt>
                <c:pt idx="9985">
                  <c:v>818.98</c:v>
                </c:pt>
                <c:pt idx="9986">
                  <c:v>819.06166666666661</c:v>
                </c:pt>
                <c:pt idx="9987">
                  <c:v>819.14333333333332</c:v>
                </c:pt>
                <c:pt idx="9988">
                  <c:v>819.2258333333333</c:v>
                </c:pt>
                <c:pt idx="9989">
                  <c:v>819.3075</c:v>
                </c:pt>
                <c:pt idx="9990">
                  <c:v>819.39</c:v>
                </c:pt>
                <c:pt idx="9991">
                  <c:v>819.47166666666669</c:v>
                </c:pt>
                <c:pt idx="9992">
                  <c:v>819.55416666666667</c:v>
                </c:pt>
                <c:pt idx="9993">
                  <c:v>819.63583333333327</c:v>
                </c:pt>
                <c:pt idx="9994">
                  <c:v>819.71750000000009</c:v>
                </c:pt>
                <c:pt idx="9995">
                  <c:v>819.80000000000007</c:v>
                </c:pt>
                <c:pt idx="9996">
                  <c:v>819.88166666666666</c:v>
                </c:pt>
                <c:pt idx="9997">
                  <c:v>819.96416666666664</c:v>
                </c:pt>
                <c:pt idx="9998">
                  <c:v>820.04583333333323</c:v>
                </c:pt>
                <c:pt idx="9999">
                  <c:v>820.12833333333344</c:v>
                </c:pt>
                <c:pt idx="10000">
                  <c:v>820.21</c:v>
                </c:pt>
                <c:pt idx="10001">
                  <c:v>820.29166666666663</c:v>
                </c:pt>
                <c:pt idx="10002">
                  <c:v>820.37416666666661</c:v>
                </c:pt>
                <c:pt idx="10003">
                  <c:v>820.45583333333332</c:v>
                </c:pt>
                <c:pt idx="10004">
                  <c:v>820.5383333333333</c:v>
                </c:pt>
                <c:pt idx="10005">
                  <c:v>820.62</c:v>
                </c:pt>
                <c:pt idx="10006">
                  <c:v>820.70249999999999</c:v>
                </c:pt>
                <c:pt idx="10007">
                  <c:v>820.78416666666669</c:v>
                </c:pt>
                <c:pt idx="10008">
                  <c:v>820.86583333333328</c:v>
                </c:pt>
                <c:pt idx="10009">
                  <c:v>820.94833333333327</c:v>
                </c:pt>
                <c:pt idx="10010">
                  <c:v>821.03000000000009</c:v>
                </c:pt>
                <c:pt idx="10011">
                  <c:v>821.11250000000007</c:v>
                </c:pt>
                <c:pt idx="10012">
                  <c:v>821.19416666666666</c:v>
                </c:pt>
                <c:pt idx="10013">
                  <c:v>821.27666666666664</c:v>
                </c:pt>
                <c:pt idx="10014">
                  <c:v>821.35833333333323</c:v>
                </c:pt>
                <c:pt idx="10015">
                  <c:v>821.44</c:v>
                </c:pt>
                <c:pt idx="10016">
                  <c:v>821.52250000000004</c:v>
                </c:pt>
                <c:pt idx="10017">
                  <c:v>821.60416666666663</c:v>
                </c:pt>
                <c:pt idx="10018">
                  <c:v>821.68666666666661</c:v>
                </c:pt>
                <c:pt idx="10019">
                  <c:v>821.76833333333332</c:v>
                </c:pt>
                <c:pt idx="10020">
                  <c:v>821.85</c:v>
                </c:pt>
                <c:pt idx="10021">
                  <c:v>821.9325</c:v>
                </c:pt>
                <c:pt idx="10022">
                  <c:v>822.01416666666671</c:v>
                </c:pt>
                <c:pt idx="10023">
                  <c:v>822.09666666666669</c:v>
                </c:pt>
                <c:pt idx="10024">
                  <c:v>822.17833333333328</c:v>
                </c:pt>
                <c:pt idx="10025">
                  <c:v>822.26083333333327</c:v>
                </c:pt>
                <c:pt idx="10026">
                  <c:v>822.34250000000009</c:v>
                </c:pt>
                <c:pt idx="10027">
                  <c:v>822.42416666666668</c:v>
                </c:pt>
                <c:pt idx="10028">
                  <c:v>822.50666666666666</c:v>
                </c:pt>
                <c:pt idx="10029">
                  <c:v>822.58833333333325</c:v>
                </c:pt>
                <c:pt idx="10030">
                  <c:v>822.67083333333323</c:v>
                </c:pt>
                <c:pt idx="10031">
                  <c:v>822.75250000000005</c:v>
                </c:pt>
                <c:pt idx="10032">
                  <c:v>822.83500000000004</c:v>
                </c:pt>
                <c:pt idx="10033">
                  <c:v>822.91666666666663</c:v>
                </c:pt>
                <c:pt idx="10034">
                  <c:v>822.99833333333333</c:v>
                </c:pt>
                <c:pt idx="10035">
                  <c:v>823.08083333333332</c:v>
                </c:pt>
                <c:pt idx="10036">
                  <c:v>823.16250000000002</c:v>
                </c:pt>
                <c:pt idx="10037">
                  <c:v>823.245</c:v>
                </c:pt>
                <c:pt idx="10038">
                  <c:v>823.32666666666671</c:v>
                </c:pt>
                <c:pt idx="10039">
                  <c:v>823.40916666666669</c:v>
                </c:pt>
                <c:pt idx="10040">
                  <c:v>823.49083333333328</c:v>
                </c:pt>
                <c:pt idx="10041">
                  <c:v>823.5725000000001</c:v>
                </c:pt>
                <c:pt idx="10042">
                  <c:v>823.65500000000009</c:v>
                </c:pt>
                <c:pt idx="10043">
                  <c:v>823.73666666666668</c:v>
                </c:pt>
                <c:pt idx="10044">
                  <c:v>823.81916666666666</c:v>
                </c:pt>
                <c:pt idx="10045">
                  <c:v>823.90083333333325</c:v>
                </c:pt>
                <c:pt idx="10046">
                  <c:v>823.98333333333323</c:v>
                </c:pt>
                <c:pt idx="10047">
                  <c:v>824.06500000000005</c:v>
                </c:pt>
                <c:pt idx="10048">
                  <c:v>824.14666666666665</c:v>
                </c:pt>
                <c:pt idx="10049">
                  <c:v>824.22916666666663</c:v>
                </c:pt>
                <c:pt idx="10050">
                  <c:v>824.31083333333333</c:v>
                </c:pt>
                <c:pt idx="10051">
                  <c:v>824.39333333333332</c:v>
                </c:pt>
                <c:pt idx="10052">
                  <c:v>824.47500000000002</c:v>
                </c:pt>
                <c:pt idx="10053">
                  <c:v>824.5575</c:v>
                </c:pt>
                <c:pt idx="10054">
                  <c:v>824.63916666666671</c:v>
                </c:pt>
                <c:pt idx="10055">
                  <c:v>824.7208333333333</c:v>
                </c:pt>
                <c:pt idx="10056">
                  <c:v>824.80333333333328</c:v>
                </c:pt>
                <c:pt idx="10057">
                  <c:v>824.8850000000001</c:v>
                </c:pt>
                <c:pt idx="10058">
                  <c:v>824.96750000000009</c:v>
                </c:pt>
                <c:pt idx="10059">
                  <c:v>825.04916666666668</c:v>
                </c:pt>
                <c:pt idx="10060">
                  <c:v>825.13083333333327</c:v>
                </c:pt>
                <c:pt idx="10061">
                  <c:v>825.21333333333325</c:v>
                </c:pt>
                <c:pt idx="10062">
                  <c:v>825.29500000000007</c:v>
                </c:pt>
                <c:pt idx="10063">
                  <c:v>825.37750000000005</c:v>
                </c:pt>
                <c:pt idx="10064">
                  <c:v>825.45916666666665</c:v>
                </c:pt>
                <c:pt idx="10065">
                  <c:v>825.54166666666663</c:v>
                </c:pt>
                <c:pt idx="10066">
                  <c:v>825.62333333333333</c:v>
                </c:pt>
                <c:pt idx="10067">
                  <c:v>825.70499999999993</c:v>
                </c:pt>
                <c:pt idx="10068">
                  <c:v>825.78750000000002</c:v>
                </c:pt>
                <c:pt idx="10069">
                  <c:v>825.86916666666673</c:v>
                </c:pt>
                <c:pt idx="10070">
                  <c:v>825.95166666666671</c:v>
                </c:pt>
                <c:pt idx="10071">
                  <c:v>826.0333333333333</c:v>
                </c:pt>
                <c:pt idx="10072">
                  <c:v>826.11583333333328</c:v>
                </c:pt>
                <c:pt idx="10073">
                  <c:v>826.1975000000001</c:v>
                </c:pt>
                <c:pt idx="10074">
                  <c:v>826.2791666666667</c:v>
                </c:pt>
                <c:pt idx="10075">
                  <c:v>826.36166666666668</c:v>
                </c:pt>
                <c:pt idx="10076">
                  <c:v>826.44333333333327</c:v>
                </c:pt>
                <c:pt idx="10077">
                  <c:v>826.52583333333325</c:v>
                </c:pt>
                <c:pt idx="10078">
                  <c:v>826.60750000000007</c:v>
                </c:pt>
                <c:pt idx="10079">
                  <c:v>826.69</c:v>
                </c:pt>
                <c:pt idx="10080">
                  <c:v>826.77166666666665</c:v>
                </c:pt>
                <c:pt idx="10081">
                  <c:v>826.85333333333335</c:v>
                </c:pt>
                <c:pt idx="10082">
                  <c:v>826.93583333333333</c:v>
                </c:pt>
                <c:pt idx="10083">
                  <c:v>827.01749999999993</c:v>
                </c:pt>
                <c:pt idx="10084">
                  <c:v>827.1</c:v>
                </c:pt>
                <c:pt idx="10085">
                  <c:v>827.18166666666673</c:v>
                </c:pt>
                <c:pt idx="10086">
                  <c:v>827.26416666666671</c:v>
                </c:pt>
                <c:pt idx="10087">
                  <c:v>827.3458333333333</c:v>
                </c:pt>
                <c:pt idx="10088">
                  <c:v>827.4274999999999</c:v>
                </c:pt>
                <c:pt idx="10089">
                  <c:v>827.5100000000001</c:v>
                </c:pt>
                <c:pt idx="10090">
                  <c:v>827.5916666666667</c:v>
                </c:pt>
                <c:pt idx="10091">
                  <c:v>827.67416666666668</c:v>
                </c:pt>
                <c:pt idx="10092">
                  <c:v>827.75583333333327</c:v>
                </c:pt>
                <c:pt idx="10093">
                  <c:v>827.83833333333325</c:v>
                </c:pt>
                <c:pt idx="10094">
                  <c:v>827.92000000000007</c:v>
                </c:pt>
                <c:pt idx="10095">
                  <c:v>828.00166666666667</c:v>
                </c:pt>
                <c:pt idx="10096">
                  <c:v>828.08416666666665</c:v>
                </c:pt>
                <c:pt idx="10097">
                  <c:v>828.16583333333335</c:v>
                </c:pt>
                <c:pt idx="10098">
                  <c:v>828.24833333333333</c:v>
                </c:pt>
                <c:pt idx="10099">
                  <c:v>828.32999999999993</c:v>
                </c:pt>
                <c:pt idx="10100">
                  <c:v>828.41166666666675</c:v>
                </c:pt>
                <c:pt idx="10101">
                  <c:v>828.49416666666673</c:v>
                </c:pt>
                <c:pt idx="10102">
                  <c:v>828.57583333333332</c:v>
                </c:pt>
                <c:pt idx="10103">
                  <c:v>828.6583333333333</c:v>
                </c:pt>
                <c:pt idx="10104">
                  <c:v>828.7399999999999</c:v>
                </c:pt>
                <c:pt idx="10105">
                  <c:v>828.8225000000001</c:v>
                </c:pt>
                <c:pt idx="10106">
                  <c:v>828.9041666666667</c:v>
                </c:pt>
                <c:pt idx="10107">
                  <c:v>828.98583333333329</c:v>
                </c:pt>
                <c:pt idx="10108">
                  <c:v>829.06833333333327</c:v>
                </c:pt>
                <c:pt idx="10109">
                  <c:v>829.15</c:v>
                </c:pt>
                <c:pt idx="10110">
                  <c:v>829.23250000000007</c:v>
                </c:pt>
                <c:pt idx="10111">
                  <c:v>829.31416666666667</c:v>
                </c:pt>
                <c:pt idx="10112">
                  <c:v>829.39666666666665</c:v>
                </c:pt>
                <c:pt idx="10113">
                  <c:v>829.47833333333335</c:v>
                </c:pt>
                <c:pt idx="10114">
                  <c:v>829.56</c:v>
                </c:pt>
                <c:pt idx="10115">
                  <c:v>829.64249999999993</c:v>
                </c:pt>
                <c:pt idx="10116">
                  <c:v>829.72416666666675</c:v>
                </c:pt>
                <c:pt idx="10117">
                  <c:v>829.80666666666673</c:v>
                </c:pt>
                <c:pt idx="10118">
                  <c:v>829.88833333333332</c:v>
                </c:pt>
                <c:pt idx="10119">
                  <c:v>829.9708333333333</c:v>
                </c:pt>
                <c:pt idx="10120">
                  <c:v>830.0524999999999</c:v>
                </c:pt>
                <c:pt idx="10121">
                  <c:v>830.13416666666672</c:v>
                </c:pt>
                <c:pt idx="10122">
                  <c:v>830.2166666666667</c:v>
                </c:pt>
                <c:pt idx="10123">
                  <c:v>830.29833333333329</c:v>
                </c:pt>
                <c:pt idx="10124">
                  <c:v>830.38083333333327</c:v>
                </c:pt>
                <c:pt idx="10125">
                  <c:v>830.46249999999998</c:v>
                </c:pt>
                <c:pt idx="10126">
                  <c:v>830.54500000000007</c:v>
                </c:pt>
                <c:pt idx="10127">
                  <c:v>830.62666666666667</c:v>
                </c:pt>
                <c:pt idx="10128">
                  <c:v>830.70833333333337</c:v>
                </c:pt>
                <c:pt idx="10129">
                  <c:v>830.79083333333335</c:v>
                </c:pt>
                <c:pt idx="10130">
                  <c:v>830.87249999999995</c:v>
                </c:pt>
                <c:pt idx="10131">
                  <c:v>830.95499999999993</c:v>
                </c:pt>
                <c:pt idx="10132">
                  <c:v>831.03666666666675</c:v>
                </c:pt>
                <c:pt idx="10133">
                  <c:v>831.11916666666673</c:v>
                </c:pt>
                <c:pt idx="10134">
                  <c:v>831.20083333333332</c:v>
                </c:pt>
                <c:pt idx="10135">
                  <c:v>831.28249999999991</c:v>
                </c:pt>
                <c:pt idx="10136">
                  <c:v>831.3649999999999</c:v>
                </c:pt>
                <c:pt idx="10137">
                  <c:v>831.44666666666672</c:v>
                </c:pt>
                <c:pt idx="10138">
                  <c:v>831.5291666666667</c:v>
                </c:pt>
                <c:pt idx="10139">
                  <c:v>831.61083333333329</c:v>
                </c:pt>
                <c:pt idx="10140">
                  <c:v>831.69333333333327</c:v>
                </c:pt>
                <c:pt idx="10141">
                  <c:v>831.77499999999998</c:v>
                </c:pt>
                <c:pt idx="10142">
                  <c:v>831.85666666666668</c:v>
                </c:pt>
                <c:pt idx="10143">
                  <c:v>831.93916666666667</c:v>
                </c:pt>
                <c:pt idx="10144">
                  <c:v>832.02083333333337</c:v>
                </c:pt>
                <c:pt idx="10145">
                  <c:v>832.10333333333335</c:v>
                </c:pt>
                <c:pt idx="10146">
                  <c:v>832.18499999999995</c:v>
                </c:pt>
                <c:pt idx="10147">
                  <c:v>832.26666666666677</c:v>
                </c:pt>
                <c:pt idx="10148">
                  <c:v>832.34916666666675</c:v>
                </c:pt>
                <c:pt idx="10149">
                  <c:v>832.43083333333334</c:v>
                </c:pt>
                <c:pt idx="10150">
                  <c:v>832.51333333333332</c:v>
                </c:pt>
                <c:pt idx="10151">
                  <c:v>832.59499999999991</c:v>
                </c:pt>
                <c:pt idx="10152">
                  <c:v>832.6774999999999</c:v>
                </c:pt>
                <c:pt idx="10153">
                  <c:v>832.75916666666672</c:v>
                </c:pt>
                <c:pt idx="10154">
                  <c:v>832.84083333333331</c:v>
                </c:pt>
                <c:pt idx="10155">
                  <c:v>832.92333333333329</c:v>
                </c:pt>
                <c:pt idx="10156">
                  <c:v>833.005</c:v>
                </c:pt>
                <c:pt idx="10157">
                  <c:v>833.08749999999998</c:v>
                </c:pt>
                <c:pt idx="10158">
                  <c:v>833.16916666666668</c:v>
                </c:pt>
                <c:pt idx="10159">
                  <c:v>833.25166666666667</c:v>
                </c:pt>
                <c:pt idx="10160">
                  <c:v>833.33333333333337</c:v>
                </c:pt>
                <c:pt idx="10161">
                  <c:v>833.41666666666663</c:v>
                </c:pt>
                <c:pt idx="10162">
                  <c:v>833.5</c:v>
                </c:pt>
                <c:pt idx="10163">
                  <c:v>833.58333333333337</c:v>
                </c:pt>
                <c:pt idx="10164">
                  <c:v>833.6583333333333</c:v>
                </c:pt>
                <c:pt idx="10165">
                  <c:v>833.74166666666667</c:v>
                </c:pt>
                <c:pt idx="10166">
                  <c:v>833.82499999999993</c:v>
                </c:pt>
                <c:pt idx="10167">
                  <c:v>833.9083333333333</c:v>
                </c:pt>
                <c:pt idx="10168">
                  <c:v>833.99166666666667</c:v>
                </c:pt>
                <c:pt idx="10169">
                  <c:v>834.07499999999993</c:v>
                </c:pt>
                <c:pt idx="10170">
                  <c:v>834.15</c:v>
                </c:pt>
                <c:pt idx="10171">
                  <c:v>834.23333333333323</c:v>
                </c:pt>
                <c:pt idx="10172">
                  <c:v>834.31666666666661</c:v>
                </c:pt>
                <c:pt idx="10173">
                  <c:v>834.4</c:v>
                </c:pt>
                <c:pt idx="10174">
                  <c:v>834.48333333333323</c:v>
                </c:pt>
                <c:pt idx="10175">
                  <c:v>834.56666666666661</c:v>
                </c:pt>
                <c:pt idx="10176">
                  <c:v>834.64166666666677</c:v>
                </c:pt>
                <c:pt idx="10177">
                  <c:v>834.72500000000002</c:v>
                </c:pt>
                <c:pt idx="10178">
                  <c:v>834.80833333333339</c:v>
                </c:pt>
                <c:pt idx="10179">
                  <c:v>834.89166666666677</c:v>
                </c:pt>
                <c:pt idx="10180">
                  <c:v>834.97500000000002</c:v>
                </c:pt>
                <c:pt idx="10181">
                  <c:v>835.05833333333339</c:v>
                </c:pt>
                <c:pt idx="10182">
                  <c:v>835.14166666666677</c:v>
                </c:pt>
                <c:pt idx="10183">
                  <c:v>835.2166666666667</c:v>
                </c:pt>
                <c:pt idx="10184">
                  <c:v>835.30000000000007</c:v>
                </c:pt>
                <c:pt idx="10185">
                  <c:v>835.38333333333333</c:v>
                </c:pt>
                <c:pt idx="10186">
                  <c:v>835.4666666666667</c:v>
                </c:pt>
                <c:pt idx="10187">
                  <c:v>835.55000000000007</c:v>
                </c:pt>
                <c:pt idx="10188">
                  <c:v>835.63333333333333</c:v>
                </c:pt>
                <c:pt idx="10189">
                  <c:v>835.70833333333337</c:v>
                </c:pt>
                <c:pt idx="10190">
                  <c:v>835.79166666666663</c:v>
                </c:pt>
                <c:pt idx="10191">
                  <c:v>835.875</c:v>
                </c:pt>
                <c:pt idx="10192">
                  <c:v>835.95833333333337</c:v>
                </c:pt>
                <c:pt idx="10193">
                  <c:v>836.04166666666663</c:v>
                </c:pt>
                <c:pt idx="10194">
                  <c:v>836.125</c:v>
                </c:pt>
                <c:pt idx="10195">
                  <c:v>836.19999999999993</c:v>
                </c:pt>
                <c:pt idx="10196">
                  <c:v>836.2833333333333</c:v>
                </c:pt>
                <c:pt idx="10197">
                  <c:v>836.36666666666667</c:v>
                </c:pt>
                <c:pt idx="10198">
                  <c:v>836.44999999999993</c:v>
                </c:pt>
                <c:pt idx="10199">
                  <c:v>836.5333333333333</c:v>
                </c:pt>
                <c:pt idx="10200">
                  <c:v>836.61666666666667</c:v>
                </c:pt>
                <c:pt idx="10201">
                  <c:v>836.69999999999993</c:v>
                </c:pt>
                <c:pt idx="10202">
                  <c:v>836.77499999999998</c:v>
                </c:pt>
                <c:pt idx="10203">
                  <c:v>836.85833333333323</c:v>
                </c:pt>
                <c:pt idx="10204">
                  <c:v>836.94166666666661</c:v>
                </c:pt>
                <c:pt idx="10205">
                  <c:v>837.02499999999998</c:v>
                </c:pt>
                <c:pt idx="10206">
                  <c:v>837.10833333333323</c:v>
                </c:pt>
                <c:pt idx="10207">
                  <c:v>837.19166666666661</c:v>
                </c:pt>
                <c:pt idx="10208">
                  <c:v>837.26666666666677</c:v>
                </c:pt>
                <c:pt idx="10209">
                  <c:v>837.35</c:v>
                </c:pt>
                <c:pt idx="10210">
                  <c:v>837.43333333333339</c:v>
                </c:pt>
                <c:pt idx="10211">
                  <c:v>837.51666666666677</c:v>
                </c:pt>
                <c:pt idx="10212">
                  <c:v>837.6</c:v>
                </c:pt>
                <c:pt idx="10213">
                  <c:v>837.68333333333339</c:v>
                </c:pt>
                <c:pt idx="10214">
                  <c:v>837.75833333333333</c:v>
                </c:pt>
                <c:pt idx="10215">
                  <c:v>837.8416666666667</c:v>
                </c:pt>
                <c:pt idx="10216">
                  <c:v>837.92500000000007</c:v>
                </c:pt>
                <c:pt idx="10217">
                  <c:v>838.00833333333333</c:v>
                </c:pt>
                <c:pt idx="10218">
                  <c:v>838.0916666666667</c:v>
                </c:pt>
                <c:pt idx="10219">
                  <c:v>838.17500000000007</c:v>
                </c:pt>
                <c:pt idx="10220">
                  <c:v>838.25833333333333</c:v>
                </c:pt>
                <c:pt idx="10221">
                  <c:v>838.33333333333337</c:v>
                </c:pt>
                <c:pt idx="10222">
                  <c:v>838.41666666666663</c:v>
                </c:pt>
                <c:pt idx="10223">
                  <c:v>838.5</c:v>
                </c:pt>
                <c:pt idx="10224">
                  <c:v>838.58333333333337</c:v>
                </c:pt>
                <c:pt idx="10225">
                  <c:v>838.66666666666663</c:v>
                </c:pt>
                <c:pt idx="10226">
                  <c:v>838.75</c:v>
                </c:pt>
                <c:pt idx="10227">
                  <c:v>838.82499999999993</c:v>
                </c:pt>
                <c:pt idx="10228">
                  <c:v>838.9083333333333</c:v>
                </c:pt>
                <c:pt idx="10229">
                  <c:v>838.99166666666667</c:v>
                </c:pt>
                <c:pt idx="10230">
                  <c:v>839.07499999999993</c:v>
                </c:pt>
                <c:pt idx="10231">
                  <c:v>839.1583333333333</c:v>
                </c:pt>
                <c:pt idx="10232">
                  <c:v>839.24166666666667</c:v>
                </c:pt>
                <c:pt idx="10233">
                  <c:v>839.32499999999993</c:v>
                </c:pt>
                <c:pt idx="10234">
                  <c:v>839.4</c:v>
                </c:pt>
                <c:pt idx="10235">
                  <c:v>839.48333333333323</c:v>
                </c:pt>
                <c:pt idx="10236">
                  <c:v>839.56666666666661</c:v>
                </c:pt>
                <c:pt idx="10237">
                  <c:v>839.65</c:v>
                </c:pt>
                <c:pt idx="10238">
                  <c:v>839.73333333333323</c:v>
                </c:pt>
                <c:pt idx="10239">
                  <c:v>839.81666666666661</c:v>
                </c:pt>
                <c:pt idx="10240">
                  <c:v>839.89166666666677</c:v>
                </c:pt>
                <c:pt idx="10241">
                  <c:v>839.97500000000002</c:v>
                </c:pt>
                <c:pt idx="10242">
                  <c:v>840.05833333333339</c:v>
                </c:pt>
                <c:pt idx="10243">
                  <c:v>840.14166666666677</c:v>
                </c:pt>
                <c:pt idx="10244">
                  <c:v>840.22500000000002</c:v>
                </c:pt>
                <c:pt idx="10245">
                  <c:v>840.30833333333339</c:v>
                </c:pt>
                <c:pt idx="10246">
                  <c:v>840.38333333333333</c:v>
                </c:pt>
                <c:pt idx="10247">
                  <c:v>840.4666666666667</c:v>
                </c:pt>
                <c:pt idx="10248">
                  <c:v>840.55000000000007</c:v>
                </c:pt>
                <c:pt idx="10249">
                  <c:v>840.63333333333333</c:v>
                </c:pt>
                <c:pt idx="10250">
                  <c:v>840.7166666666667</c:v>
                </c:pt>
                <c:pt idx="10251">
                  <c:v>840.80000000000007</c:v>
                </c:pt>
                <c:pt idx="10252">
                  <c:v>840.88333333333333</c:v>
                </c:pt>
                <c:pt idx="10253">
                  <c:v>840.95833333333337</c:v>
                </c:pt>
                <c:pt idx="10254">
                  <c:v>841.04166666666663</c:v>
                </c:pt>
                <c:pt idx="10255">
                  <c:v>841.125</c:v>
                </c:pt>
                <c:pt idx="10256">
                  <c:v>841.20833333333337</c:v>
                </c:pt>
                <c:pt idx="10257">
                  <c:v>841.29166666666663</c:v>
                </c:pt>
                <c:pt idx="10258">
                  <c:v>841.375</c:v>
                </c:pt>
                <c:pt idx="10259">
                  <c:v>841.44999999999993</c:v>
                </c:pt>
                <c:pt idx="10260">
                  <c:v>841.5333333333333</c:v>
                </c:pt>
                <c:pt idx="10261">
                  <c:v>841.61666666666667</c:v>
                </c:pt>
                <c:pt idx="10262">
                  <c:v>841.69999999999993</c:v>
                </c:pt>
                <c:pt idx="10263">
                  <c:v>841.7833333333333</c:v>
                </c:pt>
                <c:pt idx="10264">
                  <c:v>841.86666666666667</c:v>
                </c:pt>
                <c:pt idx="10265">
                  <c:v>841.94166666666661</c:v>
                </c:pt>
                <c:pt idx="10266">
                  <c:v>842.02499999999998</c:v>
                </c:pt>
                <c:pt idx="10267">
                  <c:v>842.10833333333323</c:v>
                </c:pt>
                <c:pt idx="10268">
                  <c:v>842.19166666666661</c:v>
                </c:pt>
                <c:pt idx="10269">
                  <c:v>842.27499999999998</c:v>
                </c:pt>
                <c:pt idx="10270">
                  <c:v>842.35833333333323</c:v>
                </c:pt>
                <c:pt idx="10271">
                  <c:v>842.44166666666661</c:v>
                </c:pt>
                <c:pt idx="10272">
                  <c:v>842.51666666666677</c:v>
                </c:pt>
                <c:pt idx="10273">
                  <c:v>842.6</c:v>
                </c:pt>
                <c:pt idx="10274">
                  <c:v>842.68333333333339</c:v>
                </c:pt>
                <c:pt idx="10275">
                  <c:v>842.76666666666677</c:v>
                </c:pt>
                <c:pt idx="10276">
                  <c:v>842.85</c:v>
                </c:pt>
                <c:pt idx="10277">
                  <c:v>842.93333333333339</c:v>
                </c:pt>
                <c:pt idx="10278">
                  <c:v>843.00833333333333</c:v>
                </c:pt>
                <c:pt idx="10279">
                  <c:v>843.0916666666667</c:v>
                </c:pt>
                <c:pt idx="10280">
                  <c:v>843.17500000000007</c:v>
                </c:pt>
                <c:pt idx="10281">
                  <c:v>843.25833333333333</c:v>
                </c:pt>
                <c:pt idx="10282">
                  <c:v>843.3416666666667</c:v>
                </c:pt>
                <c:pt idx="10283">
                  <c:v>843.42500000000007</c:v>
                </c:pt>
                <c:pt idx="10284">
                  <c:v>843.5</c:v>
                </c:pt>
                <c:pt idx="10285">
                  <c:v>843.58333333333337</c:v>
                </c:pt>
                <c:pt idx="10286">
                  <c:v>843.66666666666663</c:v>
                </c:pt>
                <c:pt idx="10287">
                  <c:v>843.75</c:v>
                </c:pt>
                <c:pt idx="10288">
                  <c:v>843.83333333333337</c:v>
                </c:pt>
                <c:pt idx="10289">
                  <c:v>843.91666666666663</c:v>
                </c:pt>
                <c:pt idx="10290">
                  <c:v>844</c:v>
                </c:pt>
                <c:pt idx="10291">
                  <c:v>844.07499999999993</c:v>
                </c:pt>
                <c:pt idx="10292">
                  <c:v>844.1583333333333</c:v>
                </c:pt>
                <c:pt idx="10293">
                  <c:v>844.24166666666667</c:v>
                </c:pt>
                <c:pt idx="10294">
                  <c:v>844.32499999999993</c:v>
                </c:pt>
                <c:pt idx="10295">
                  <c:v>844.4083333333333</c:v>
                </c:pt>
                <c:pt idx="10296">
                  <c:v>844.49166666666667</c:v>
                </c:pt>
                <c:pt idx="10297">
                  <c:v>844.56666666666661</c:v>
                </c:pt>
                <c:pt idx="10298">
                  <c:v>844.65</c:v>
                </c:pt>
                <c:pt idx="10299">
                  <c:v>844.73333333333323</c:v>
                </c:pt>
                <c:pt idx="10300">
                  <c:v>844.81666666666661</c:v>
                </c:pt>
                <c:pt idx="10301">
                  <c:v>844.9</c:v>
                </c:pt>
                <c:pt idx="10302">
                  <c:v>844.98333333333323</c:v>
                </c:pt>
                <c:pt idx="10303">
                  <c:v>845.05833333333339</c:v>
                </c:pt>
                <c:pt idx="10304">
                  <c:v>845.14166666666677</c:v>
                </c:pt>
                <c:pt idx="10305">
                  <c:v>845.22500000000002</c:v>
                </c:pt>
                <c:pt idx="10306">
                  <c:v>845.30833333333339</c:v>
                </c:pt>
                <c:pt idx="10307">
                  <c:v>845.39166666666677</c:v>
                </c:pt>
                <c:pt idx="10308">
                  <c:v>845.47500000000002</c:v>
                </c:pt>
                <c:pt idx="10309">
                  <c:v>845.55833333333339</c:v>
                </c:pt>
                <c:pt idx="10310">
                  <c:v>845.63333333333333</c:v>
                </c:pt>
                <c:pt idx="10311">
                  <c:v>845.7166666666667</c:v>
                </c:pt>
                <c:pt idx="10312">
                  <c:v>845.80000000000007</c:v>
                </c:pt>
                <c:pt idx="10313">
                  <c:v>845.88333333333333</c:v>
                </c:pt>
                <c:pt idx="10314">
                  <c:v>845.9666666666667</c:v>
                </c:pt>
                <c:pt idx="10315">
                  <c:v>846.05000000000007</c:v>
                </c:pt>
                <c:pt idx="10316">
                  <c:v>846.125</c:v>
                </c:pt>
                <c:pt idx="10317">
                  <c:v>846.20833333333337</c:v>
                </c:pt>
                <c:pt idx="10318">
                  <c:v>846.29166666666663</c:v>
                </c:pt>
                <c:pt idx="10319">
                  <c:v>846.375</c:v>
                </c:pt>
                <c:pt idx="10320">
                  <c:v>846.45833333333337</c:v>
                </c:pt>
                <c:pt idx="10321">
                  <c:v>846.54166666666663</c:v>
                </c:pt>
                <c:pt idx="10322">
                  <c:v>846.61666666666667</c:v>
                </c:pt>
                <c:pt idx="10323">
                  <c:v>846.69999999999993</c:v>
                </c:pt>
                <c:pt idx="10324">
                  <c:v>846.7833333333333</c:v>
                </c:pt>
                <c:pt idx="10325">
                  <c:v>846.86666666666667</c:v>
                </c:pt>
                <c:pt idx="10326">
                  <c:v>846.94999999999993</c:v>
                </c:pt>
                <c:pt idx="10327">
                  <c:v>847.0333333333333</c:v>
                </c:pt>
                <c:pt idx="10328">
                  <c:v>847.11666666666667</c:v>
                </c:pt>
                <c:pt idx="10329">
                  <c:v>847.19166666666661</c:v>
                </c:pt>
                <c:pt idx="10330">
                  <c:v>847.27499999999998</c:v>
                </c:pt>
                <c:pt idx="10331">
                  <c:v>847.35833333333323</c:v>
                </c:pt>
                <c:pt idx="10332">
                  <c:v>847.44166666666661</c:v>
                </c:pt>
                <c:pt idx="10333">
                  <c:v>847.52499999999998</c:v>
                </c:pt>
                <c:pt idx="10334">
                  <c:v>847.60833333333323</c:v>
                </c:pt>
                <c:pt idx="10335">
                  <c:v>847.68333333333339</c:v>
                </c:pt>
                <c:pt idx="10336">
                  <c:v>847.76666666666677</c:v>
                </c:pt>
                <c:pt idx="10337">
                  <c:v>847.85</c:v>
                </c:pt>
                <c:pt idx="10338">
                  <c:v>847.93333333333339</c:v>
                </c:pt>
                <c:pt idx="10339">
                  <c:v>848.01666666666677</c:v>
                </c:pt>
                <c:pt idx="10340">
                  <c:v>848.1</c:v>
                </c:pt>
                <c:pt idx="10341">
                  <c:v>848.17500000000007</c:v>
                </c:pt>
                <c:pt idx="10342">
                  <c:v>848.25833333333333</c:v>
                </c:pt>
                <c:pt idx="10343">
                  <c:v>848.3416666666667</c:v>
                </c:pt>
                <c:pt idx="10344">
                  <c:v>848.42500000000007</c:v>
                </c:pt>
                <c:pt idx="10345">
                  <c:v>848.50833333333333</c:v>
                </c:pt>
                <c:pt idx="10346">
                  <c:v>848.5916666666667</c:v>
                </c:pt>
                <c:pt idx="10347">
                  <c:v>848.67500000000007</c:v>
                </c:pt>
                <c:pt idx="10348">
                  <c:v>848.75</c:v>
                </c:pt>
                <c:pt idx="10349">
                  <c:v>848.83333333333337</c:v>
                </c:pt>
                <c:pt idx="10350">
                  <c:v>848.91666666666663</c:v>
                </c:pt>
                <c:pt idx="10351">
                  <c:v>849</c:v>
                </c:pt>
                <c:pt idx="10352">
                  <c:v>849.08333333333337</c:v>
                </c:pt>
                <c:pt idx="10353">
                  <c:v>849.16666666666663</c:v>
                </c:pt>
                <c:pt idx="10354">
                  <c:v>849.24166666666667</c:v>
                </c:pt>
                <c:pt idx="10355">
                  <c:v>849.32499999999993</c:v>
                </c:pt>
                <c:pt idx="10356">
                  <c:v>849.4083333333333</c:v>
                </c:pt>
                <c:pt idx="10357">
                  <c:v>849.49166666666667</c:v>
                </c:pt>
                <c:pt idx="10358">
                  <c:v>849.57499999999993</c:v>
                </c:pt>
                <c:pt idx="10359">
                  <c:v>849.6583333333333</c:v>
                </c:pt>
                <c:pt idx="10360">
                  <c:v>849.74166666666667</c:v>
                </c:pt>
                <c:pt idx="10361">
                  <c:v>849.81666666666661</c:v>
                </c:pt>
                <c:pt idx="10362">
                  <c:v>849.9</c:v>
                </c:pt>
                <c:pt idx="10363">
                  <c:v>849.98333333333323</c:v>
                </c:pt>
                <c:pt idx="10364">
                  <c:v>850.06666666666661</c:v>
                </c:pt>
                <c:pt idx="10365">
                  <c:v>850.15</c:v>
                </c:pt>
                <c:pt idx="10366">
                  <c:v>850.23333333333323</c:v>
                </c:pt>
                <c:pt idx="10367">
                  <c:v>850.30833333333339</c:v>
                </c:pt>
                <c:pt idx="10368">
                  <c:v>850.39166666666677</c:v>
                </c:pt>
                <c:pt idx="10369">
                  <c:v>850.47500000000002</c:v>
                </c:pt>
                <c:pt idx="10370">
                  <c:v>850.55833333333339</c:v>
                </c:pt>
                <c:pt idx="10371">
                  <c:v>850.64166666666677</c:v>
                </c:pt>
                <c:pt idx="10372">
                  <c:v>850.72500000000002</c:v>
                </c:pt>
                <c:pt idx="10373">
                  <c:v>850.80000000000007</c:v>
                </c:pt>
                <c:pt idx="10374">
                  <c:v>850.88333333333333</c:v>
                </c:pt>
                <c:pt idx="10375">
                  <c:v>850.9666666666667</c:v>
                </c:pt>
                <c:pt idx="10376">
                  <c:v>851.05000000000007</c:v>
                </c:pt>
                <c:pt idx="10377">
                  <c:v>851.13333333333333</c:v>
                </c:pt>
                <c:pt idx="10378">
                  <c:v>851.2166666666667</c:v>
                </c:pt>
                <c:pt idx="10379">
                  <c:v>851.30000000000007</c:v>
                </c:pt>
                <c:pt idx="10380">
                  <c:v>851.375</c:v>
                </c:pt>
                <c:pt idx="10381">
                  <c:v>851.45833333333337</c:v>
                </c:pt>
                <c:pt idx="10382">
                  <c:v>851.54166666666663</c:v>
                </c:pt>
                <c:pt idx="10383">
                  <c:v>851.625</c:v>
                </c:pt>
                <c:pt idx="10384">
                  <c:v>851.70833333333337</c:v>
                </c:pt>
                <c:pt idx="10385">
                  <c:v>851.79166666666663</c:v>
                </c:pt>
                <c:pt idx="10386">
                  <c:v>851.86666666666667</c:v>
                </c:pt>
                <c:pt idx="10387">
                  <c:v>851.94999999999993</c:v>
                </c:pt>
                <c:pt idx="10388">
                  <c:v>852.0333333333333</c:v>
                </c:pt>
                <c:pt idx="10389">
                  <c:v>852.11666666666667</c:v>
                </c:pt>
                <c:pt idx="10390">
                  <c:v>852.19999999999993</c:v>
                </c:pt>
                <c:pt idx="10391">
                  <c:v>852.2833333333333</c:v>
                </c:pt>
                <c:pt idx="10392">
                  <c:v>852.35833333333323</c:v>
                </c:pt>
                <c:pt idx="10393">
                  <c:v>852.44166666666661</c:v>
                </c:pt>
                <c:pt idx="10394">
                  <c:v>852.52499999999998</c:v>
                </c:pt>
                <c:pt idx="10395">
                  <c:v>852.60833333333323</c:v>
                </c:pt>
                <c:pt idx="10396">
                  <c:v>852.69166666666661</c:v>
                </c:pt>
                <c:pt idx="10397">
                  <c:v>852.77499999999998</c:v>
                </c:pt>
                <c:pt idx="10398">
                  <c:v>852.85833333333323</c:v>
                </c:pt>
                <c:pt idx="10399">
                  <c:v>852.93333333333339</c:v>
                </c:pt>
                <c:pt idx="10400">
                  <c:v>853.01666666666677</c:v>
                </c:pt>
                <c:pt idx="10401">
                  <c:v>853.1</c:v>
                </c:pt>
                <c:pt idx="10402">
                  <c:v>853.18333333333339</c:v>
                </c:pt>
                <c:pt idx="10403">
                  <c:v>853.26666666666677</c:v>
                </c:pt>
                <c:pt idx="10404">
                  <c:v>853.35</c:v>
                </c:pt>
                <c:pt idx="10405">
                  <c:v>853.42500000000007</c:v>
                </c:pt>
                <c:pt idx="10406">
                  <c:v>853.50833333333333</c:v>
                </c:pt>
                <c:pt idx="10407">
                  <c:v>853.5916666666667</c:v>
                </c:pt>
                <c:pt idx="10408">
                  <c:v>853.67500000000007</c:v>
                </c:pt>
                <c:pt idx="10409">
                  <c:v>853.75833333333333</c:v>
                </c:pt>
                <c:pt idx="10410">
                  <c:v>853.8416666666667</c:v>
                </c:pt>
                <c:pt idx="10411">
                  <c:v>853.91666666666663</c:v>
                </c:pt>
                <c:pt idx="10412">
                  <c:v>854</c:v>
                </c:pt>
                <c:pt idx="10413">
                  <c:v>854.08333333333337</c:v>
                </c:pt>
                <c:pt idx="10414">
                  <c:v>854.16666666666663</c:v>
                </c:pt>
                <c:pt idx="10415">
                  <c:v>854.25</c:v>
                </c:pt>
                <c:pt idx="10416">
                  <c:v>854.33333333333337</c:v>
                </c:pt>
                <c:pt idx="10417">
                  <c:v>854.41666666666663</c:v>
                </c:pt>
                <c:pt idx="10418">
                  <c:v>854.49166666666667</c:v>
                </c:pt>
                <c:pt idx="10419">
                  <c:v>854.57499999999993</c:v>
                </c:pt>
                <c:pt idx="10420">
                  <c:v>854.6583333333333</c:v>
                </c:pt>
                <c:pt idx="10421">
                  <c:v>854.74166666666667</c:v>
                </c:pt>
                <c:pt idx="10422">
                  <c:v>854.82499999999993</c:v>
                </c:pt>
                <c:pt idx="10423">
                  <c:v>854.9083333333333</c:v>
                </c:pt>
                <c:pt idx="10424">
                  <c:v>854.98333333333323</c:v>
                </c:pt>
                <c:pt idx="10425">
                  <c:v>855.06666666666661</c:v>
                </c:pt>
                <c:pt idx="10426">
                  <c:v>855.15</c:v>
                </c:pt>
                <c:pt idx="10427">
                  <c:v>855.23333333333323</c:v>
                </c:pt>
                <c:pt idx="10428">
                  <c:v>855.31666666666661</c:v>
                </c:pt>
                <c:pt idx="10429">
                  <c:v>855.4</c:v>
                </c:pt>
                <c:pt idx="10430">
                  <c:v>855.47500000000002</c:v>
                </c:pt>
                <c:pt idx="10431">
                  <c:v>855.55833333333339</c:v>
                </c:pt>
                <c:pt idx="10432">
                  <c:v>855.64166666666677</c:v>
                </c:pt>
                <c:pt idx="10433">
                  <c:v>855.72500000000002</c:v>
                </c:pt>
                <c:pt idx="10434">
                  <c:v>855.80833333333339</c:v>
                </c:pt>
                <c:pt idx="10435">
                  <c:v>855.89166666666677</c:v>
                </c:pt>
                <c:pt idx="10436">
                  <c:v>855.97500000000002</c:v>
                </c:pt>
                <c:pt idx="10437">
                  <c:v>856.05000000000007</c:v>
                </c:pt>
                <c:pt idx="10438">
                  <c:v>856.13333333333333</c:v>
                </c:pt>
                <c:pt idx="10439">
                  <c:v>856.2166666666667</c:v>
                </c:pt>
                <c:pt idx="10440">
                  <c:v>856.30000000000007</c:v>
                </c:pt>
                <c:pt idx="10441">
                  <c:v>856.38333333333333</c:v>
                </c:pt>
                <c:pt idx="10442">
                  <c:v>856.4666666666667</c:v>
                </c:pt>
                <c:pt idx="10443">
                  <c:v>856.54166666666663</c:v>
                </c:pt>
                <c:pt idx="10444">
                  <c:v>856.625</c:v>
                </c:pt>
                <c:pt idx="10445">
                  <c:v>856.70833333333337</c:v>
                </c:pt>
                <c:pt idx="10446">
                  <c:v>856.79166666666663</c:v>
                </c:pt>
                <c:pt idx="10447">
                  <c:v>856.875</c:v>
                </c:pt>
                <c:pt idx="10448">
                  <c:v>856.95833333333337</c:v>
                </c:pt>
                <c:pt idx="10449">
                  <c:v>857.0333333333333</c:v>
                </c:pt>
                <c:pt idx="10450">
                  <c:v>857.11666666666667</c:v>
                </c:pt>
                <c:pt idx="10451">
                  <c:v>857.19999999999993</c:v>
                </c:pt>
                <c:pt idx="10452">
                  <c:v>857.2833333333333</c:v>
                </c:pt>
                <c:pt idx="10453">
                  <c:v>857.36666666666667</c:v>
                </c:pt>
                <c:pt idx="10454">
                  <c:v>857.44999999999993</c:v>
                </c:pt>
                <c:pt idx="10455">
                  <c:v>857.5333333333333</c:v>
                </c:pt>
                <c:pt idx="10456">
                  <c:v>857.60833333333323</c:v>
                </c:pt>
                <c:pt idx="10457">
                  <c:v>857.69166666666661</c:v>
                </c:pt>
                <c:pt idx="10458">
                  <c:v>857.77499999999998</c:v>
                </c:pt>
                <c:pt idx="10459">
                  <c:v>857.85833333333323</c:v>
                </c:pt>
                <c:pt idx="10460">
                  <c:v>857.94166666666661</c:v>
                </c:pt>
                <c:pt idx="10461">
                  <c:v>858.02499999999998</c:v>
                </c:pt>
                <c:pt idx="10462">
                  <c:v>858.1</c:v>
                </c:pt>
                <c:pt idx="10463">
                  <c:v>858.18333333333339</c:v>
                </c:pt>
                <c:pt idx="10464">
                  <c:v>858.26666666666677</c:v>
                </c:pt>
                <c:pt idx="10465">
                  <c:v>858.35</c:v>
                </c:pt>
                <c:pt idx="10466">
                  <c:v>858.43333333333339</c:v>
                </c:pt>
                <c:pt idx="10467">
                  <c:v>858.51666666666677</c:v>
                </c:pt>
                <c:pt idx="10468">
                  <c:v>858.5916666666667</c:v>
                </c:pt>
                <c:pt idx="10469">
                  <c:v>858.67500000000007</c:v>
                </c:pt>
                <c:pt idx="10470">
                  <c:v>858.75833333333333</c:v>
                </c:pt>
                <c:pt idx="10471">
                  <c:v>858.8416666666667</c:v>
                </c:pt>
                <c:pt idx="10472">
                  <c:v>858.92500000000007</c:v>
                </c:pt>
                <c:pt idx="10473">
                  <c:v>859.00833333333333</c:v>
                </c:pt>
                <c:pt idx="10474">
                  <c:v>859.0916666666667</c:v>
                </c:pt>
                <c:pt idx="10475">
                  <c:v>859.16666666666663</c:v>
                </c:pt>
                <c:pt idx="10476">
                  <c:v>859.25</c:v>
                </c:pt>
                <c:pt idx="10477">
                  <c:v>859.33333333333337</c:v>
                </c:pt>
                <c:pt idx="10478">
                  <c:v>859.41666666666663</c:v>
                </c:pt>
                <c:pt idx="10479">
                  <c:v>859.5</c:v>
                </c:pt>
                <c:pt idx="10480">
                  <c:v>859.58333333333337</c:v>
                </c:pt>
                <c:pt idx="10481">
                  <c:v>859.6583333333333</c:v>
                </c:pt>
                <c:pt idx="10482">
                  <c:v>859.74166666666667</c:v>
                </c:pt>
                <c:pt idx="10483">
                  <c:v>859.82499999999993</c:v>
                </c:pt>
                <c:pt idx="10484">
                  <c:v>859.9083333333333</c:v>
                </c:pt>
                <c:pt idx="10485">
                  <c:v>859.99166666666667</c:v>
                </c:pt>
                <c:pt idx="10486">
                  <c:v>860.07499999999993</c:v>
                </c:pt>
                <c:pt idx="10487">
                  <c:v>860.1583333333333</c:v>
                </c:pt>
                <c:pt idx="10488">
                  <c:v>860.23333333333323</c:v>
                </c:pt>
                <c:pt idx="10489">
                  <c:v>860.31666666666661</c:v>
                </c:pt>
                <c:pt idx="10490">
                  <c:v>860.4</c:v>
                </c:pt>
                <c:pt idx="10491">
                  <c:v>860.48333333333323</c:v>
                </c:pt>
                <c:pt idx="10492">
                  <c:v>860.56666666666661</c:v>
                </c:pt>
                <c:pt idx="10493">
                  <c:v>860.65</c:v>
                </c:pt>
                <c:pt idx="10494">
                  <c:v>860.72500000000002</c:v>
                </c:pt>
                <c:pt idx="10495">
                  <c:v>860.80833333333339</c:v>
                </c:pt>
                <c:pt idx="10496">
                  <c:v>860.89166666666677</c:v>
                </c:pt>
                <c:pt idx="10497">
                  <c:v>860.97500000000002</c:v>
                </c:pt>
                <c:pt idx="10498">
                  <c:v>861.05833333333339</c:v>
                </c:pt>
                <c:pt idx="10499">
                  <c:v>861.14166666666677</c:v>
                </c:pt>
                <c:pt idx="10500">
                  <c:v>861.2166666666667</c:v>
                </c:pt>
                <c:pt idx="10501">
                  <c:v>861.30000000000007</c:v>
                </c:pt>
                <c:pt idx="10502">
                  <c:v>861.38333333333333</c:v>
                </c:pt>
                <c:pt idx="10503">
                  <c:v>861.4666666666667</c:v>
                </c:pt>
                <c:pt idx="10504">
                  <c:v>861.55000000000007</c:v>
                </c:pt>
                <c:pt idx="10505">
                  <c:v>861.63333333333333</c:v>
                </c:pt>
                <c:pt idx="10506">
                  <c:v>861.7166666666667</c:v>
                </c:pt>
                <c:pt idx="10507">
                  <c:v>861.79166666666663</c:v>
                </c:pt>
                <c:pt idx="10508">
                  <c:v>861.875</c:v>
                </c:pt>
                <c:pt idx="10509">
                  <c:v>861.95833333333337</c:v>
                </c:pt>
                <c:pt idx="10510">
                  <c:v>862.04166666666663</c:v>
                </c:pt>
                <c:pt idx="10511">
                  <c:v>862.125</c:v>
                </c:pt>
                <c:pt idx="10512">
                  <c:v>862.20833333333337</c:v>
                </c:pt>
                <c:pt idx="10513">
                  <c:v>862.2833333333333</c:v>
                </c:pt>
                <c:pt idx="10514">
                  <c:v>862.36666666666667</c:v>
                </c:pt>
                <c:pt idx="10515">
                  <c:v>862.44999999999993</c:v>
                </c:pt>
                <c:pt idx="10516">
                  <c:v>862.5333333333333</c:v>
                </c:pt>
                <c:pt idx="10517">
                  <c:v>862.61666666666667</c:v>
                </c:pt>
                <c:pt idx="10518">
                  <c:v>862.69999999999993</c:v>
                </c:pt>
                <c:pt idx="10519">
                  <c:v>862.77499999999998</c:v>
                </c:pt>
                <c:pt idx="10520">
                  <c:v>862.85833333333323</c:v>
                </c:pt>
                <c:pt idx="10521">
                  <c:v>862.94166666666661</c:v>
                </c:pt>
                <c:pt idx="10522">
                  <c:v>863.02499999999998</c:v>
                </c:pt>
                <c:pt idx="10523">
                  <c:v>863.10833333333323</c:v>
                </c:pt>
                <c:pt idx="10524">
                  <c:v>863.19166666666661</c:v>
                </c:pt>
                <c:pt idx="10525">
                  <c:v>863.27499999999998</c:v>
                </c:pt>
                <c:pt idx="10526">
                  <c:v>863.35</c:v>
                </c:pt>
                <c:pt idx="10527">
                  <c:v>863.43333333333339</c:v>
                </c:pt>
                <c:pt idx="10528">
                  <c:v>863.51666666666677</c:v>
                </c:pt>
                <c:pt idx="10529">
                  <c:v>863.6</c:v>
                </c:pt>
                <c:pt idx="10530">
                  <c:v>863.68333333333339</c:v>
                </c:pt>
                <c:pt idx="10531">
                  <c:v>863.76666666666677</c:v>
                </c:pt>
                <c:pt idx="10532">
                  <c:v>863.8416666666667</c:v>
                </c:pt>
                <c:pt idx="10533">
                  <c:v>863.92500000000007</c:v>
                </c:pt>
                <c:pt idx="10534">
                  <c:v>864.00833333333333</c:v>
                </c:pt>
                <c:pt idx="10535">
                  <c:v>864.0916666666667</c:v>
                </c:pt>
                <c:pt idx="10536">
                  <c:v>864.17500000000007</c:v>
                </c:pt>
                <c:pt idx="10537">
                  <c:v>864.25833333333333</c:v>
                </c:pt>
                <c:pt idx="10538">
                  <c:v>864.33333333333337</c:v>
                </c:pt>
                <c:pt idx="10539">
                  <c:v>864.41666666666663</c:v>
                </c:pt>
                <c:pt idx="10540">
                  <c:v>864.5</c:v>
                </c:pt>
                <c:pt idx="10541">
                  <c:v>864.58333333333337</c:v>
                </c:pt>
                <c:pt idx="10542">
                  <c:v>864.66666666666663</c:v>
                </c:pt>
                <c:pt idx="10543">
                  <c:v>864.75</c:v>
                </c:pt>
                <c:pt idx="10544">
                  <c:v>864.83333333333337</c:v>
                </c:pt>
                <c:pt idx="10545">
                  <c:v>864.9083333333333</c:v>
                </c:pt>
                <c:pt idx="10546">
                  <c:v>864.99166666666667</c:v>
                </c:pt>
                <c:pt idx="10547">
                  <c:v>865.07499999999993</c:v>
                </c:pt>
                <c:pt idx="10548">
                  <c:v>865.1583333333333</c:v>
                </c:pt>
                <c:pt idx="10549">
                  <c:v>865.24166666666667</c:v>
                </c:pt>
                <c:pt idx="10550">
                  <c:v>865.32499999999993</c:v>
                </c:pt>
                <c:pt idx="10551">
                  <c:v>865.4</c:v>
                </c:pt>
                <c:pt idx="10552">
                  <c:v>865.48333333333323</c:v>
                </c:pt>
                <c:pt idx="10553">
                  <c:v>865.56666666666661</c:v>
                </c:pt>
                <c:pt idx="10554">
                  <c:v>865.65</c:v>
                </c:pt>
                <c:pt idx="10555">
                  <c:v>865.73333333333323</c:v>
                </c:pt>
                <c:pt idx="10556">
                  <c:v>865.81666666666661</c:v>
                </c:pt>
                <c:pt idx="10557">
                  <c:v>865.89166666666677</c:v>
                </c:pt>
                <c:pt idx="10558">
                  <c:v>865.97500000000002</c:v>
                </c:pt>
                <c:pt idx="10559">
                  <c:v>866.05833333333339</c:v>
                </c:pt>
                <c:pt idx="10560">
                  <c:v>866.14166666666677</c:v>
                </c:pt>
                <c:pt idx="10561">
                  <c:v>866.22500000000002</c:v>
                </c:pt>
                <c:pt idx="10562">
                  <c:v>866.30833333333339</c:v>
                </c:pt>
                <c:pt idx="10563">
                  <c:v>866.39166666666677</c:v>
                </c:pt>
                <c:pt idx="10564">
                  <c:v>866.4666666666667</c:v>
                </c:pt>
                <c:pt idx="10565">
                  <c:v>866.55000000000007</c:v>
                </c:pt>
                <c:pt idx="10566">
                  <c:v>866.63333333333333</c:v>
                </c:pt>
                <c:pt idx="10567">
                  <c:v>866.7166666666667</c:v>
                </c:pt>
                <c:pt idx="10568">
                  <c:v>866.80000000000007</c:v>
                </c:pt>
                <c:pt idx="10569">
                  <c:v>866.88333333333333</c:v>
                </c:pt>
                <c:pt idx="10570">
                  <c:v>866.95833333333337</c:v>
                </c:pt>
                <c:pt idx="10571">
                  <c:v>867.04166666666663</c:v>
                </c:pt>
                <c:pt idx="10572">
                  <c:v>867.125</c:v>
                </c:pt>
                <c:pt idx="10573">
                  <c:v>867.20833333333337</c:v>
                </c:pt>
                <c:pt idx="10574">
                  <c:v>867.29166666666663</c:v>
                </c:pt>
                <c:pt idx="10575">
                  <c:v>867.375</c:v>
                </c:pt>
                <c:pt idx="10576">
                  <c:v>867.44999999999993</c:v>
                </c:pt>
                <c:pt idx="10577">
                  <c:v>867.5333333333333</c:v>
                </c:pt>
                <c:pt idx="10578">
                  <c:v>867.61666666666667</c:v>
                </c:pt>
                <c:pt idx="10579">
                  <c:v>867.69999999999993</c:v>
                </c:pt>
                <c:pt idx="10580">
                  <c:v>867.7833333333333</c:v>
                </c:pt>
                <c:pt idx="10581">
                  <c:v>867.86666666666667</c:v>
                </c:pt>
                <c:pt idx="10582">
                  <c:v>867.94999999999993</c:v>
                </c:pt>
                <c:pt idx="10583">
                  <c:v>868.02499999999998</c:v>
                </c:pt>
                <c:pt idx="10584">
                  <c:v>868.10833333333323</c:v>
                </c:pt>
                <c:pt idx="10585">
                  <c:v>868.19166666666661</c:v>
                </c:pt>
                <c:pt idx="10586">
                  <c:v>868.27499999999998</c:v>
                </c:pt>
                <c:pt idx="10587">
                  <c:v>868.35833333333323</c:v>
                </c:pt>
                <c:pt idx="10588">
                  <c:v>868.44166666666661</c:v>
                </c:pt>
                <c:pt idx="10589">
                  <c:v>868.51666666666677</c:v>
                </c:pt>
                <c:pt idx="10590">
                  <c:v>868.6</c:v>
                </c:pt>
                <c:pt idx="10591">
                  <c:v>868.68333333333339</c:v>
                </c:pt>
                <c:pt idx="10592">
                  <c:v>868.76666666666677</c:v>
                </c:pt>
                <c:pt idx="10593">
                  <c:v>868.85</c:v>
                </c:pt>
                <c:pt idx="10594">
                  <c:v>868.93333333333339</c:v>
                </c:pt>
                <c:pt idx="10595">
                  <c:v>869.00833333333333</c:v>
                </c:pt>
                <c:pt idx="10596">
                  <c:v>869.0916666666667</c:v>
                </c:pt>
                <c:pt idx="10597">
                  <c:v>869.17500000000007</c:v>
                </c:pt>
                <c:pt idx="10598">
                  <c:v>869.25833333333333</c:v>
                </c:pt>
                <c:pt idx="10599">
                  <c:v>869.3416666666667</c:v>
                </c:pt>
                <c:pt idx="10600">
                  <c:v>869.42500000000007</c:v>
                </c:pt>
                <c:pt idx="10601">
                  <c:v>869.50833333333333</c:v>
                </c:pt>
                <c:pt idx="10602">
                  <c:v>869.58333333333337</c:v>
                </c:pt>
                <c:pt idx="10603">
                  <c:v>869.66666666666663</c:v>
                </c:pt>
                <c:pt idx="10604">
                  <c:v>869.75</c:v>
                </c:pt>
                <c:pt idx="10605">
                  <c:v>869.83333333333337</c:v>
                </c:pt>
                <c:pt idx="10606">
                  <c:v>869.91666666666663</c:v>
                </c:pt>
                <c:pt idx="10607">
                  <c:v>870</c:v>
                </c:pt>
                <c:pt idx="10608">
                  <c:v>870.07499999999993</c:v>
                </c:pt>
                <c:pt idx="10609">
                  <c:v>870.1583333333333</c:v>
                </c:pt>
                <c:pt idx="10610">
                  <c:v>870.24166666666667</c:v>
                </c:pt>
                <c:pt idx="10611">
                  <c:v>870.32499999999993</c:v>
                </c:pt>
                <c:pt idx="10612">
                  <c:v>870.4083333333333</c:v>
                </c:pt>
                <c:pt idx="10613">
                  <c:v>870.49166666666667</c:v>
                </c:pt>
                <c:pt idx="10614">
                  <c:v>870.57499999999993</c:v>
                </c:pt>
                <c:pt idx="10615">
                  <c:v>870.65</c:v>
                </c:pt>
                <c:pt idx="10616">
                  <c:v>870.73333333333323</c:v>
                </c:pt>
                <c:pt idx="10617">
                  <c:v>870.81666666666661</c:v>
                </c:pt>
                <c:pt idx="10618">
                  <c:v>870.9</c:v>
                </c:pt>
                <c:pt idx="10619">
                  <c:v>870.98333333333323</c:v>
                </c:pt>
                <c:pt idx="10620">
                  <c:v>871.06666666666661</c:v>
                </c:pt>
                <c:pt idx="10621">
                  <c:v>871.14166666666677</c:v>
                </c:pt>
                <c:pt idx="10622">
                  <c:v>871.22500000000002</c:v>
                </c:pt>
                <c:pt idx="10623">
                  <c:v>871.30833333333339</c:v>
                </c:pt>
                <c:pt idx="10624">
                  <c:v>871.39166666666677</c:v>
                </c:pt>
                <c:pt idx="10625">
                  <c:v>871.47500000000002</c:v>
                </c:pt>
                <c:pt idx="10626">
                  <c:v>871.55833333333339</c:v>
                </c:pt>
                <c:pt idx="10627">
                  <c:v>871.63333333333333</c:v>
                </c:pt>
                <c:pt idx="10628">
                  <c:v>871.7166666666667</c:v>
                </c:pt>
                <c:pt idx="10629">
                  <c:v>871.80000000000007</c:v>
                </c:pt>
                <c:pt idx="10630">
                  <c:v>871.88333333333333</c:v>
                </c:pt>
                <c:pt idx="10631">
                  <c:v>871.9666666666667</c:v>
                </c:pt>
                <c:pt idx="10632">
                  <c:v>872.05000000000007</c:v>
                </c:pt>
                <c:pt idx="10633">
                  <c:v>872.13333333333333</c:v>
                </c:pt>
                <c:pt idx="10634">
                  <c:v>872.20833333333337</c:v>
                </c:pt>
                <c:pt idx="10635">
                  <c:v>872.29166666666663</c:v>
                </c:pt>
                <c:pt idx="10636">
                  <c:v>872.375</c:v>
                </c:pt>
                <c:pt idx="10637">
                  <c:v>872.45833333333337</c:v>
                </c:pt>
                <c:pt idx="10638">
                  <c:v>872.54166666666663</c:v>
                </c:pt>
                <c:pt idx="10639">
                  <c:v>872.625</c:v>
                </c:pt>
                <c:pt idx="10640">
                  <c:v>872.69999999999993</c:v>
                </c:pt>
                <c:pt idx="10641">
                  <c:v>872.7833333333333</c:v>
                </c:pt>
                <c:pt idx="10642">
                  <c:v>872.86666666666667</c:v>
                </c:pt>
                <c:pt idx="10643">
                  <c:v>872.94999999999993</c:v>
                </c:pt>
                <c:pt idx="10644">
                  <c:v>873.0333333333333</c:v>
                </c:pt>
                <c:pt idx="10645">
                  <c:v>873.11666666666667</c:v>
                </c:pt>
                <c:pt idx="10646">
                  <c:v>873.19166666666661</c:v>
                </c:pt>
                <c:pt idx="10647">
                  <c:v>873.27499999999998</c:v>
                </c:pt>
                <c:pt idx="10648">
                  <c:v>873.35833333333323</c:v>
                </c:pt>
                <c:pt idx="10649">
                  <c:v>873.44166666666661</c:v>
                </c:pt>
                <c:pt idx="10650">
                  <c:v>873.52499999999998</c:v>
                </c:pt>
                <c:pt idx="10651">
                  <c:v>873.60833333333323</c:v>
                </c:pt>
                <c:pt idx="10652">
                  <c:v>873.69166666666661</c:v>
                </c:pt>
                <c:pt idx="10653">
                  <c:v>873.76666666666677</c:v>
                </c:pt>
                <c:pt idx="10654">
                  <c:v>873.85</c:v>
                </c:pt>
                <c:pt idx="10655">
                  <c:v>873.93333333333339</c:v>
                </c:pt>
                <c:pt idx="10656">
                  <c:v>874.01666666666677</c:v>
                </c:pt>
                <c:pt idx="10657">
                  <c:v>874.1</c:v>
                </c:pt>
                <c:pt idx="10658">
                  <c:v>874.18333333333339</c:v>
                </c:pt>
                <c:pt idx="10659">
                  <c:v>874.25833333333333</c:v>
                </c:pt>
                <c:pt idx="10660">
                  <c:v>874.3416666666667</c:v>
                </c:pt>
                <c:pt idx="10661">
                  <c:v>874.42500000000007</c:v>
                </c:pt>
                <c:pt idx="10662">
                  <c:v>874.50833333333333</c:v>
                </c:pt>
                <c:pt idx="10663">
                  <c:v>874.5916666666667</c:v>
                </c:pt>
                <c:pt idx="10664">
                  <c:v>874.67500000000007</c:v>
                </c:pt>
                <c:pt idx="10665">
                  <c:v>874.75</c:v>
                </c:pt>
                <c:pt idx="10666">
                  <c:v>874.83333333333337</c:v>
                </c:pt>
                <c:pt idx="10667">
                  <c:v>874.91666666666663</c:v>
                </c:pt>
                <c:pt idx="10668">
                  <c:v>875</c:v>
                </c:pt>
                <c:pt idx="10669">
                  <c:v>875.08333333333337</c:v>
                </c:pt>
                <c:pt idx="10670">
                  <c:v>875.16666666666663</c:v>
                </c:pt>
                <c:pt idx="10671">
                  <c:v>875.25</c:v>
                </c:pt>
                <c:pt idx="10672">
                  <c:v>875.32499999999993</c:v>
                </c:pt>
                <c:pt idx="10673">
                  <c:v>875.4083333333333</c:v>
                </c:pt>
                <c:pt idx="10674">
                  <c:v>875.49166666666667</c:v>
                </c:pt>
                <c:pt idx="10675">
                  <c:v>875.57499999999993</c:v>
                </c:pt>
                <c:pt idx="10676">
                  <c:v>875.6583333333333</c:v>
                </c:pt>
                <c:pt idx="10677">
                  <c:v>875.74166666666667</c:v>
                </c:pt>
                <c:pt idx="10678">
                  <c:v>875.81666666666661</c:v>
                </c:pt>
                <c:pt idx="10679">
                  <c:v>875.9</c:v>
                </c:pt>
                <c:pt idx="10680">
                  <c:v>875.98333333333323</c:v>
                </c:pt>
                <c:pt idx="10681">
                  <c:v>876.06666666666661</c:v>
                </c:pt>
                <c:pt idx="10682">
                  <c:v>876.15</c:v>
                </c:pt>
                <c:pt idx="10683">
                  <c:v>876.23333333333323</c:v>
                </c:pt>
                <c:pt idx="10684">
                  <c:v>876.30833333333339</c:v>
                </c:pt>
                <c:pt idx="10685">
                  <c:v>876.39166666666677</c:v>
                </c:pt>
                <c:pt idx="10686">
                  <c:v>876.47500000000002</c:v>
                </c:pt>
                <c:pt idx="10687">
                  <c:v>876.55833333333339</c:v>
                </c:pt>
                <c:pt idx="10688">
                  <c:v>876.64166666666677</c:v>
                </c:pt>
                <c:pt idx="10689">
                  <c:v>876.72500000000002</c:v>
                </c:pt>
                <c:pt idx="10690">
                  <c:v>876.80833333333339</c:v>
                </c:pt>
                <c:pt idx="10691">
                  <c:v>876.88333333333333</c:v>
                </c:pt>
                <c:pt idx="10692">
                  <c:v>876.9666666666667</c:v>
                </c:pt>
                <c:pt idx="10693">
                  <c:v>877.05000000000007</c:v>
                </c:pt>
                <c:pt idx="10694">
                  <c:v>877.13333333333333</c:v>
                </c:pt>
                <c:pt idx="10695">
                  <c:v>877.2166666666667</c:v>
                </c:pt>
                <c:pt idx="10696">
                  <c:v>877.30000000000007</c:v>
                </c:pt>
                <c:pt idx="10697">
                  <c:v>877.375</c:v>
                </c:pt>
                <c:pt idx="10698">
                  <c:v>877.45833333333337</c:v>
                </c:pt>
                <c:pt idx="10699">
                  <c:v>877.54166666666663</c:v>
                </c:pt>
                <c:pt idx="10700">
                  <c:v>877.625</c:v>
                </c:pt>
                <c:pt idx="10701">
                  <c:v>877.70833333333337</c:v>
                </c:pt>
                <c:pt idx="10702">
                  <c:v>877.79166666666663</c:v>
                </c:pt>
                <c:pt idx="10703">
                  <c:v>877.86666666666667</c:v>
                </c:pt>
                <c:pt idx="10704">
                  <c:v>877.94999999999993</c:v>
                </c:pt>
                <c:pt idx="10705">
                  <c:v>878.0333333333333</c:v>
                </c:pt>
                <c:pt idx="10706">
                  <c:v>878.11666666666667</c:v>
                </c:pt>
                <c:pt idx="10707">
                  <c:v>878.19999999999993</c:v>
                </c:pt>
                <c:pt idx="10708">
                  <c:v>878.2833333333333</c:v>
                </c:pt>
                <c:pt idx="10709">
                  <c:v>878.36666666666667</c:v>
                </c:pt>
                <c:pt idx="10710">
                  <c:v>878.44166666666661</c:v>
                </c:pt>
                <c:pt idx="10711">
                  <c:v>878.52499999999998</c:v>
                </c:pt>
                <c:pt idx="10712">
                  <c:v>878.60833333333323</c:v>
                </c:pt>
                <c:pt idx="10713">
                  <c:v>878.69166666666661</c:v>
                </c:pt>
                <c:pt idx="10714">
                  <c:v>878.77499999999998</c:v>
                </c:pt>
                <c:pt idx="10715">
                  <c:v>878.85833333333323</c:v>
                </c:pt>
                <c:pt idx="10716">
                  <c:v>878.93333333333339</c:v>
                </c:pt>
                <c:pt idx="10717">
                  <c:v>879.01666666666677</c:v>
                </c:pt>
                <c:pt idx="10718">
                  <c:v>879.1</c:v>
                </c:pt>
                <c:pt idx="10719">
                  <c:v>879.18333333333339</c:v>
                </c:pt>
                <c:pt idx="10720">
                  <c:v>879.26666666666677</c:v>
                </c:pt>
                <c:pt idx="10721">
                  <c:v>879.35</c:v>
                </c:pt>
                <c:pt idx="10722">
                  <c:v>879.42500000000007</c:v>
                </c:pt>
                <c:pt idx="10723">
                  <c:v>879.50833333333333</c:v>
                </c:pt>
                <c:pt idx="10724">
                  <c:v>879.5916666666667</c:v>
                </c:pt>
                <c:pt idx="10725">
                  <c:v>879.67500000000007</c:v>
                </c:pt>
                <c:pt idx="10726">
                  <c:v>879.75833333333333</c:v>
                </c:pt>
                <c:pt idx="10727">
                  <c:v>879.8416666666667</c:v>
                </c:pt>
                <c:pt idx="10728">
                  <c:v>879.92500000000007</c:v>
                </c:pt>
                <c:pt idx="10729">
                  <c:v>880</c:v>
                </c:pt>
                <c:pt idx="10730">
                  <c:v>880.08333333333337</c:v>
                </c:pt>
                <c:pt idx="10731">
                  <c:v>880.16666666666663</c:v>
                </c:pt>
                <c:pt idx="10732">
                  <c:v>880.25</c:v>
                </c:pt>
                <c:pt idx="10733">
                  <c:v>880.33333333333337</c:v>
                </c:pt>
                <c:pt idx="10734">
                  <c:v>880.41666666666663</c:v>
                </c:pt>
                <c:pt idx="10735">
                  <c:v>880.49166666666667</c:v>
                </c:pt>
                <c:pt idx="10736">
                  <c:v>880.57499999999993</c:v>
                </c:pt>
                <c:pt idx="10737">
                  <c:v>880.6583333333333</c:v>
                </c:pt>
                <c:pt idx="10738">
                  <c:v>880.74166666666667</c:v>
                </c:pt>
                <c:pt idx="10739">
                  <c:v>880.82499999999993</c:v>
                </c:pt>
                <c:pt idx="10740">
                  <c:v>880.9083333333333</c:v>
                </c:pt>
                <c:pt idx="10741">
                  <c:v>880.99166666666667</c:v>
                </c:pt>
                <c:pt idx="10742">
                  <c:v>881.06666666666661</c:v>
                </c:pt>
                <c:pt idx="10743">
                  <c:v>881.15</c:v>
                </c:pt>
                <c:pt idx="10744">
                  <c:v>881.23333333333323</c:v>
                </c:pt>
                <c:pt idx="10745">
                  <c:v>881.31666666666661</c:v>
                </c:pt>
                <c:pt idx="10746">
                  <c:v>881.4</c:v>
                </c:pt>
                <c:pt idx="10747">
                  <c:v>881.48333333333323</c:v>
                </c:pt>
                <c:pt idx="10748">
                  <c:v>881.55833333333339</c:v>
                </c:pt>
                <c:pt idx="10749">
                  <c:v>881.64166666666677</c:v>
                </c:pt>
                <c:pt idx="10750">
                  <c:v>881.72500000000002</c:v>
                </c:pt>
                <c:pt idx="10751">
                  <c:v>881.80833333333339</c:v>
                </c:pt>
                <c:pt idx="10752">
                  <c:v>881.89166666666677</c:v>
                </c:pt>
                <c:pt idx="10753">
                  <c:v>881.97500000000002</c:v>
                </c:pt>
                <c:pt idx="10754">
                  <c:v>882.05000000000007</c:v>
                </c:pt>
                <c:pt idx="10755">
                  <c:v>882.13333333333333</c:v>
                </c:pt>
                <c:pt idx="10756">
                  <c:v>882.2166666666667</c:v>
                </c:pt>
                <c:pt idx="10757">
                  <c:v>882.30000000000007</c:v>
                </c:pt>
                <c:pt idx="10758">
                  <c:v>882.38333333333333</c:v>
                </c:pt>
                <c:pt idx="10759">
                  <c:v>882.4666666666667</c:v>
                </c:pt>
                <c:pt idx="10760">
                  <c:v>882.55000000000007</c:v>
                </c:pt>
                <c:pt idx="10761">
                  <c:v>882.625</c:v>
                </c:pt>
                <c:pt idx="10762">
                  <c:v>882.70833333333337</c:v>
                </c:pt>
                <c:pt idx="10763">
                  <c:v>882.79166666666663</c:v>
                </c:pt>
                <c:pt idx="10764">
                  <c:v>882.875</c:v>
                </c:pt>
                <c:pt idx="10765">
                  <c:v>882.95833333333337</c:v>
                </c:pt>
                <c:pt idx="10766">
                  <c:v>883.04166666666663</c:v>
                </c:pt>
                <c:pt idx="10767">
                  <c:v>883.11666666666667</c:v>
                </c:pt>
                <c:pt idx="10768">
                  <c:v>883.19999999999993</c:v>
                </c:pt>
                <c:pt idx="10769">
                  <c:v>883.2833333333333</c:v>
                </c:pt>
                <c:pt idx="10770">
                  <c:v>883.36666666666667</c:v>
                </c:pt>
                <c:pt idx="10771">
                  <c:v>883.44999999999993</c:v>
                </c:pt>
                <c:pt idx="10772">
                  <c:v>883.5333333333333</c:v>
                </c:pt>
                <c:pt idx="10773">
                  <c:v>883.60833333333323</c:v>
                </c:pt>
                <c:pt idx="10774">
                  <c:v>883.69166666666661</c:v>
                </c:pt>
                <c:pt idx="10775">
                  <c:v>883.77499999999998</c:v>
                </c:pt>
                <c:pt idx="10776">
                  <c:v>883.85833333333323</c:v>
                </c:pt>
                <c:pt idx="10777">
                  <c:v>883.94166666666661</c:v>
                </c:pt>
                <c:pt idx="10778">
                  <c:v>884.02499999999998</c:v>
                </c:pt>
                <c:pt idx="10779">
                  <c:v>884.10833333333323</c:v>
                </c:pt>
                <c:pt idx="10780">
                  <c:v>884.18333333333339</c:v>
                </c:pt>
                <c:pt idx="10781">
                  <c:v>884.26666666666677</c:v>
                </c:pt>
                <c:pt idx="10782">
                  <c:v>884.35</c:v>
                </c:pt>
                <c:pt idx="10783">
                  <c:v>884.43333333333339</c:v>
                </c:pt>
                <c:pt idx="10784">
                  <c:v>884.51666666666677</c:v>
                </c:pt>
                <c:pt idx="10785">
                  <c:v>884.6</c:v>
                </c:pt>
                <c:pt idx="10786">
                  <c:v>884.67500000000007</c:v>
                </c:pt>
                <c:pt idx="10787">
                  <c:v>884.75833333333333</c:v>
                </c:pt>
                <c:pt idx="10788">
                  <c:v>884.8416666666667</c:v>
                </c:pt>
                <c:pt idx="10789">
                  <c:v>884.92500000000007</c:v>
                </c:pt>
                <c:pt idx="10790">
                  <c:v>885.00833333333333</c:v>
                </c:pt>
                <c:pt idx="10791">
                  <c:v>885.0916666666667</c:v>
                </c:pt>
                <c:pt idx="10792">
                  <c:v>885.16666666666663</c:v>
                </c:pt>
                <c:pt idx="10793">
                  <c:v>885.25</c:v>
                </c:pt>
                <c:pt idx="10794">
                  <c:v>885.33333333333337</c:v>
                </c:pt>
                <c:pt idx="10795">
                  <c:v>885.41666666666663</c:v>
                </c:pt>
                <c:pt idx="10796">
                  <c:v>885.5</c:v>
                </c:pt>
                <c:pt idx="10797">
                  <c:v>885.58333333333337</c:v>
                </c:pt>
                <c:pt idx="10798">
                  <c:v>885.66666666666663</c:v>
                </c:pt>
                <c:pt idx="10799">
                  <c:v>885.74166666666667</c:v>
                </c:pt>
                <c:pt idx="10800">
                  <c:v>885.82499999999993</c:v>
                </c:pt>
                <c:pt idx="10801">
                  <c:v>885.9083333333333</c:v>
                </c:pt>
                <c:pt idx="10802">
                  <c:v>885.99166666666667</c:v>
                </c:pt>
                <c:pt idx="10803">
                  <c:v>886.07499999999993</c:v>
                </c:pt>
                <c:pt idx="10804">
                  <c:v>886.1583333333333</c:v>
                </c:pt>
                <c:pt idx="10805">
                  <c:v>886.23333333333323</c:v>
                </c:pt>
                <c:pt idx="10806">
                  <c:v>886.31666666666661</c:v>
                </c:pt>
                <c:pt idx="10807">
                  <c:v>886.4</c:v>
                </c:pt>
                <c:pt idx="10808">
                  <c:v>886.48333333333323</c:v>
                </c:pt>
                <c:pt idx="10809">
                  <c:v>886.56666666666661</c:v>
                </c:pt>
                <c:pt idx="10810">
                  <c:v>886.65</c:v>
                </c:pt>
                <c:pt idx="10811">
                  <c:v>886.72500000000002</c:v>
                </c:pt>
                <c:pt idx="10812">
                  <c:v>886.80833333333339</c:v>
                </c:pt>
                <c:pt idx="10813">
                  <c:v>886.89166666666677</c:v>
                </c:pt>
                <c:pt idx="10814">
                  <c:v>886.97500000000002</c:v>
                </c:pt>
                <c:pt idx="10815">
                  <c:v>887.05833333333339</c:v>
                </c:pt>
                <c:pt idx="10816">
                  <c:v>887.14166666666677</c:v>
                </c:pt>
                <c:pt idx="10817">
                  <c:v>887.22500000000002</c:v>
                </c:pt>
                <c:pt idx="10818">
                  <c:v>887.30000000000007</c:v>
                </c:pt>
                <c:pt idx="10819">
                  <c:v>887.38333333333333</c:v>
                </c:pt>
                <c:pt idx="10820">
                  <c:v>887.4666666666667</c:v>
                </c:pt>
                <c:pt idx="10821">
                  <c:v>887.55000000000007</c:v>
                </c:pt>
                <c:pt idx="10822">
                  <c:v>887.63333333333333</c:v>
                </c:pt>
                <c:pt idx="10823">
                  <c:v>887.7166666666667</c:v>
                </c:pt>
                <c:pt idx="10824">
                  <c:v>887.79166666666663</c:v>
                </c:pt>
                <c:pt idx="10825">
                  <c:v>887.875</c:v>
                </c:pt>
                <c:pt idx="10826">
                  <c:v>887.95833333333337</c:v>
                </c:pt>
                <c:pt idx="10827">
                  <c:v>888.04166666666663</c:v>
                </c:pt>
                <c:pt idx="10828">
                  <c:v>888.125</c:v>
                </c:pt>
                <c:pt idx="10829">
                  <c:v>888.20833333333337</c:v>
                </c:pt>
                <c:pt idx="10830">
                  <c:v>888.2833333333333</c:v>
                </c:pt>
                <c:pt idx="10831">
                  <c:v>888.36666666666667</c:v>
                </c:pt>
                <c:pt idx="10832">
                  <c:v>888.44999999999993</c:v>
                </c:pt>
                <c:pt idx="10833">
                  <c:v>888.5333333333333</c:v>
                </c:pt>
                <c:pt idx="10834">
                  <c:v>888.61666666666667</c:v>
                </c:pt>
                <c:pt idx="10835">
                  <c:v>888.69999999999993</c:v>
                </c:pt>
                <c:pt idx="10836">
                  <c:v>888.7833333333333</c:v>
                </c:pt>
                <c:pt idx="10837">
                  <c:v>888.85833333333323</c:v>
                </c:pt>
                <c:pt idx="10838">
                  <c:v>888.94166666666661</c:v>
                </c:pt>
                <c:pt idx="10839">
                  <c:v>889.02499999999998</c:v>
                </c:pt>
                <c:pt idx="10840">
                  <c:v>889.10833333333323</c:v>
                </c:pt>
                <c:pt idx="10841">
                  <c:v>889.19166666666661</c:v>
                </c:pt>
                <c:pt idx="10842">
                  <c:v>889.27499999999998</c:v>
                </c:pt>
                <c:pt idx="10843">
                  <c:v>889.35</c:v>
                </c:pt>
                <c:pt idx="10844">
                  <c:v>889.43333333333339</c:v>
                </c:pt>
                <c:pt idx="10845">
                  <c:v>889.51666666666677</c:v>
                </c:pt>
                <c:pt idx="10846">
                  <c:v>889.6</c:v>
                </c:pt>
                <c:pt idx="10847">
                  <c:v>889.68333333333339</c:v>
                </c:pt>
                <c:pt idx="10848">
                  <c:v>889.76666666666677</c:v>
                </c:pt>
                <c:pt idx="10849">
                  <c:v>889.8416666666667</c:v>
                </c:pt>
                <c:pt idx="10850">
                  <c:v>889.92500000000007</c:v>
                </c:pt>
                <c:pt idx="10851">
                  <c:v>890.00833333333333</c:v>
                </c:pt>
                <c:pt idx="10852">
                  <c:v>890.0916666666667</c:v>
                </c:pt>
                <c:pt idx="10853">
                  <c:v>890.17500000000007</c:v>
                </c:pt>
                <c:pt idx="10854">
                  <c:v>890.25833333333333</c:v>
                </c:pt>
                <c:pt idx="10855">
                  <c:v>890.3416666666667</c:v>
                </c:pt>
                <c:pt idx="10856">
                  <c:v>890.41666666666663</c:v>
                </c:pt>
                <c:pt idx="10857">
                  <c:v>890.5</c:v>
                </c:pt>
                <c:pt idx="10858">
                  <c:v>890.58333333333337</c:v>
                </c:pt>
                <c:pt idx="10859">
                  <c:v>890.66666666666663</c:v>
                </c:pt>
                <c:pt idx="10860">
                  <c:v>890.75</c:v>
                </c:pt>
                <c:pt idx="10861">
                  <c:v>890.83333333333337</c:v>
                </c:pt>
                <c:pt idx="10862">
                  <c:v>890.9083333333333</c:v>
                </c:pt>
                <c:pt idx="10863">
                  <c:v>890.99166666666667</c:v>
                </c:pt>
                <c:pt idx="10864">
                  <c:v>891.07499999999993</c:v>
                </c:pt>
                <c:pt idx="10865">
                  <c:v>891.1583333333333</c:v>
                </c:pt>
                <c:pt idx="10866">
                  <c:v>891.24166666666667</c:v>
                </c:pt>
                <c:pt idx="10867">
                  <c:v>891.32499999999993</c:v>
                </c:pt>
                <c:pt idx="10868">
                  <c:v>891.4083333333333</c:v>
                </c:pt>
                <c:pt idx="10869">
                  <c:v>891.48333333333323</c:v>
                </c:pt>
                <c:pt idx="10870">
                  <c:v>891.56666666666661</c:v>
                </c:pt>
                <c:pt idx="10871">
                  <c:v>891.65</c:v>
                </c:pt>
                <c:pt idx="10872">
                  <c:v>891.73333333333323</c:v>
                </c:pt>
                <c:pt idx="10873">
                  <c:v>891.81666666666661</c:v>
                </c:pt>
                <c:pt idx="10874">
                  <c:v>891.9</c:v>
                </c:pt>
                <c:pt idx="10875">
                  <c:v>891.97500000000002</c:v>
                </c:pt>
                <c:pt idx="10876">
                  <c:v>892.05833333333339</c:v>
                </c:pt>
                <c:pt idx="10877">
                  <c:v>892.14166666666677</c:v>
                </c:pt>
                <c:pt idx="10878">
                  <c:v>892.22500000000002</c:v>
                </c:pt>
                <c:pt idx="10879">
                  <c:v>892.30833333333339</c:v>
                </c:pt>
                <c:pt idx="10880">
                  <c:v>892.39166666666677</c:v>
                </c:pt>
                <c:pt idx="10881">
                  <c:v>892.4666666666667</c:v>
                </c:pt>
                <c:pt idx="10882">
                  <c:v>892.55000000000007</c:v>
                </c:pt>
                <c:pt idx="10883">
                  <c:v>892.63333333333333</c:v>
                </c:pt>
                <c:pt idx="10884">
                  <c:v>892.7166666666667</c:v>
                </c:pt>
                <c:pt idx="10885">
                  <c:v>892.80000000000007</c:v>
                </c:pt>
                <c:pt idx="10886">
                  <c:v>892.88333333333333</c:v>
                </c:pt>
                <c:pt idx="10887">
                  <c:v>892.9666666666667</c:v>
                </c:pt>
                <c:pt idx="10888">
                  <c:v>893.04166666666663</c:v>
                </c:pt>
                <c:pt idx="10889">
                  <c:v>893.125</c:v>
                </c:pt>
                <c:pt idx="10890">
                  <c:v>893.20833333333337</c:v>
                </c:pt>
                <c:pt idx="10891">
                  <c:v>893.29166666666663</c:v>
                </c:pt>
                <c:pt idx="10892">
                  <c:v>893.375</c:v>
                </c:pt>
                <c:pt idx="10893">
                  <c:v>893.45833333333337</c:v>
                </c:pt>
                <c:pt idx="10894">
                  <c:v>893.5333333333333</c:v>
                </c:pt>
                <c:pt idx="10895">
                  <c:v>893.61666666666667</c:v>
                </c:pt>
                <c:pt idx="10896">
                  <c:v>893.69999999999993</c:v>
                </c:pt>
                <c:pt idx="10897">
                  <c:v>893.7833333333333</c:v>
                </c:pt>
                <c:pt idx="10898">
                  <c:v>893.86666666666667</c:v>
                </c:pt>
                <c:pt idx="10899">
                  <c:v>893.94999999999993</c:v>
                </c:pt>
                <c:pt idx="10900">
                  <c:v>894.02499999999998</c:v>
                </c:pt>
                <c:pt idx="10901">
                  <c:v>894.10833333333323</c:v>
                </c:pt>
                <c:pt idx="10902">
                  <c:v>894.19166666666661</c:v>
                </c:pt>
                <c:pt idx="10903">
                  <c:v>894.27499999999998</c:v>
                </c:pt>
                <c:pt idx="10904">
                  <c:v>894.35833333333323</c:v>
                </c:pt>
                <c:pt idx="10905">
                  <c:v>894.44166666666661</c:v>
                </c:pt>
                <c:pt idx="10906">
                  <c:v>894.52499999999998</c:v>
                </c:pt>
                <c:pt idx="10907">
                  <c:v>894.6</c:v>
                </c:pt>
                <c:pt idx="10908">
                  <c:v>894.68333333333339</c:v>
                </c:pt>
                <c:pt idx="10909">
                  <c:v>894.76666666666677</c:v>
                </c:pt>
                <c:pt idx="10910">
                  <c:v>894.85</c:v>
                </c:pt>
                <c:pt idx="10911">
                  <c:v>894.93333333333339</c:v>
                </c:pt>
                <c:pt idx="10912">
                  <c:v>895.01666666666677</c:v>
                </c:pt>
                <c:pt idx="10913">
                  <c:v>895.0916666666667</c:v>
                </c:pt>
                <c:pt idx="10914">
                  <c:v>895.17500000000007</c:v>
                </c:pt>
                <c:pt idx="10915">
                  <c:v>895.25833333333333</c:v>
                </c:pt>
                <c:pt idx="10916">
                  <c:v>895.3416666666667</c:v>
                </c:pt>
                <c:pt idx="10917">
                  <c:v>895.42500000000007</c:v>
                </c:pt>
                <c:pt idx="10918">
                  <c:v>895.50833333333333</c:v>
                </c:pt>
                <c:pt idx="10919">
                  <c:v>895.58333333333337</c:v>
                </c:pt>
                <c:pt idx="10920">
                  <c:v>895.66666666666663</c:v>
                </c:pt>
                <c:pt idx="10921">
                  <c:v>895.75</c:v>
                </c:pt>
                <c:pt idx="10922">
                  <c:v>895.83333333333337</c:v>
                </c:pt>
                <c:pt idx="10923">
                  <c:v>895.91666666666663</c:v>
                </c:pt>
                <c:pt idx="10924">
                  <c:v>896</c:v>
                </c:pt>
                <c:pt idx="10925">
                  <c:v>896.08333333333337</c:v>
                </c:pt>
                <c:pt idx="10926">
                  <c:v>896.1583333333333</c:v>
                </c:pt>
                <c:pt idx="10927">
                  <c:v>896.24166666666667</c:v>
                </c:pt>
                <c:pt idx="10928">
                  <c:v>896.32499999999993</c:v>
                </c:pt>
                <c:pt idx="10929">
                  <c:v>896.4083333333333</c:v>
                </c:pt>
                <c:pt idx="10930">
                  <c:v>896.49166666666667</c:v>
                </c:pt>
                <c:pt idx="10931">
                  <c:v>896.57499999999993</c:v>
                </c:pt>
                <c:pt idx="10932">
                  <c:v>896.65</c:v>
                </c:pt>
                <c:pt idx="10933">
                  <c:v>896.73333333333323</c:v>
                </c:pt>
                <c:pt idx="10934">
                  <c:v>896.81666666666661</c:v>
                </c:pt>
                <c:pt idx="10935">
                  <c:v>896.9</c:v>
                </c:pt>
                <c:pt idx="10936">
                  <c:v>896.98333333333323</c:v>
                </c:pt>
                <c:pt idx="10937">
                  <c:v>897.06666666666661</c:v>
                </c:pt>
                <c:pt idx="10938">
                  <c:v>897.14166666666677</c:v>
                </c:pt>
                <c:pt idx="10939">
                  <c:v>897.22500000000002</c:v>
                </c:pt>
                <c:pt idx="10940">
                  <c:v>897.30833333333339</c:v>
                </c:pt>
                <c:pt idx="10941">
                  <c:v>897.39166666666677</c:v>
                </c:pt>
                <c:pt idx="10942">
                  <c:v>897.47500000000002</c:v>
                </c:pt>
                <c:pt idx="10943">
                  <c:v>897.55833333333339</c:v>
                </c:pt>
                <c:pt idx="10944">
                  <c:v>897.64166666666677</c:v>
                </c:pt>
                <c:pt idx="10945">
                  <c:v>897.7166666666667</c:v>
                </c:pt>
                <c:pt idx="10946">
                  <c:v>897.80000000000007</c:v>
                </c:pt>
                <c:pt idx="10947">
                  <c:v>897.88333333333333</c:v>
                </c:pt>
                <c:pt idx="10948">
                  <c:v>897.9666666666667</c:v>
                </c:pt>
                <c:pt idx="10949">
                  <c:v>898.05000000000007</c:v>
                </c:pt>
                <c:pt idx="10950">
                  <c:v>898.13333333333333</c:v>
                </c:pt>
                <c:pt idx="10951">
                  <c:v>898.20833333333337</c:v>
                </c:pt>
                <c:pt idx="10952">
                  <c:v>898.29166666666663</c:v>
                </c:pt>
                <c:pt idx="10953">
                  <c:v>898.375</c:v>
                </c:pt>
                <c:pt idx="10954">
                  <c:v>898.45833333333337</c:v>
                </c:pt>
                <c:pt idx="10955">
                  <c:v>898.54166666666663</c:v>
                </c:pt>
                <c:pt idx="10956">
                  <c:v>898.625</c:v>
                </c:pt>
                <c:pt idx="10957">
                  <c:v>898.69999999999993</c:v>
                </c:pt>
                <c:pt idx="10958">
                  <c:v>898.7833333333333</c:v>
                </c:pt>
                <c:pt idx="10959">
                  <c:v>898.86666666666667</c:v>
                </c:pt>
                <c:pt idx="10960">
                  <c:v>898.94999999999993</c:v>
                </c:pt>
                <c:pt idx="10961">
                  <c:v>899.0333333333333</c:v>
                </c:pt>
                <c:pt idx="10962">
                  <c:v>899.11666666666667</c:v>
                </c:pt>
                <c:pt idx="10963">
                  <c:v>899.19999999999993</c:v>
                </c:pt>
                <c:pt idx="10964">
                  <c:v>899.27499999999998</c:v>
                </c:pt>
                <c:pt idx="10965">
                  <c:v>899.35833333333323</c:v>
                </c:pt>
                <c:pt idx="10966">
                  <c:v>899.44166666666661</c:v>
                </c:pt>
                <c:pt idx="10967">
                  <c:v>899.52499999999998</c:v>
                </c:pt>
                <c:pt idx="10968">
                  <c:v>899.60833333333323</c:v>
                </c:pt>
                <c:pt idx="10969">
                  <c:v>899.69166666666661</c:v>
                </c:pt>
                <c:pt idx="10970">
                  <c:v>899.76666666666677</c:v>
                </c:pt>
                <c:pt idx="10971">
                  <c:v>899.85</c:v>
                </c:pt>
                <c:pt idx="10972">
                  <c:v>899.93333333333339</c:v>
                </c:pt>
                <c:pt idx="10973">
                  <c:v>900.01666666666677</c:v>
                </c:pt>
                <c:pt idx="10974">
                  <c:v>900.1</c:v>
                </c:pt>
                <c:pt idx="10975">
                  <c:v>900.18333333333339</c:v>
                </c:pt>
                <c:pt idx="10976">
                  <c:v>900.25833333333333</c:v>
                </c:pt>
                <c:pt idx="10977">
                  <c:v>900.3416666666667</c:v>
                </c:pt>
                <c:pt idx="10978">
                  <c:v>900.42500000000007</c:v>
                </c:pt>
                <c:pt idx="10979">
                  <c:v>900.50833333333333</c:v>
                </c:pt>
                <c:pt idx="10980">
                  <c:v>900.5916666666667</c:v>
                </c:pt>
                <c:pt idx="10981">
                  <c:v>900.67500000000007</c:v>
                </c:pt>
                <c:pt idx="10982">
                  <c:v>900.75833333333333</c:v>
                </c:pt>
                <c:pt idx="10983">
                  <c:v>900.83333333333337</c:v>
                </c:pt>
                <c:pt idx="10984">
                  <c:v>900.91666666666663</c:v>
                </c:pt>
                <c:pt idx="10985">
                  <c:v>901</c:v>
                </c:pt>
                <c:pt idx="10986">
                  <c:v>901.08333333333337</c:v>
                </c:pt>
                <c:pt idx="10987">
                  <c:v>901.16666666666663</c:v>
                </c:pt>
                <c:pt idx="10988">
                  <c:v>901.25</c:v>
                </c:pt>
                <c:pt idx="10989">
                  <c:v>901.32499999999993</c:v>
                </c:pt>
                <c:pt idx="10990">
                  <c:v>901.4083333333333</c:v>
                </c:pt>
                <c:pt idx="10991">
                  <c:v>901.49166666666667</c:v>
                </c:pt>
                <c:pt idx="10992">
                  <c:v>901.57499999999993</c:v>
                </c:pt>
                <c:pt idx="10993">
                  <c:v>901.6583333333333</c:v>
                </c:pt>
                <c:pt idx="10994">
                  <c:v>901.74166666666667</c:v>
                </c:pt>
                <c:pt idx="10995">
                  <c:v>901.82499999999993</c:v>
                </c:pt>
                <c:pt idx="10996">
                  <c:v>901.9</c:v>
                </c:pt>
                <c:pt idx="10997">
                  <c:v>901.98333333333323</c:v>
                </c:pt>
                <c:pt idx="10998">
                  <c:v>902.06666666666661</c:v>
                </c:pt>
                <c:pt idx="10999">
                  <c:v>902.15</c:v>
                </c:pt>
                <c:pt idx="11000">
                  <c:v>902.23333333333323</c:v>
                </c:pt>
                <c:pt idx="11001">
                  <c:v>902.31666666666661</c:v>
                </c:pt>
                <c:pt idx="11002">
                  <c:v>902.39166666666677</c:v>
                </c:pt>
                <c:pt idx="11003">
                  <c:v>902.47500000000002</c:v>
                </c:pt>
                <c:pt idx="11004">
                  <c:v>902.55833333333339</c:v>
                </c:pt>
                <c:pt idx="11005">
                  <c:v>902.64166666666677</c:v>
                </c:pt>
                <c:pt idx="11006">
                  <c:v>902.72500000000002</c:v>
                </c:pt>
                <c:pt idx="11007">
                  <c:v>902.80833333333339</c:v>
                </c:pt>
                <c:pt idx="11008">
                  <c:v>902.88333333333333</c:v>
                </c:pt>
                <c:pt idx="11009">
                  <c:v>902.9666666666667</c:v>
                </c:pt>
                <c:pt idx="11010">
                  <c:v>903.05000000000007</c:v>
                </c:pt>
                <c:pt idx="11011">
                  <c:v>903.13333333333333</c:v>
                </c:pt>
                <c:pt idx="11012">
                  <c:v>903.2166666666667</c:v>
                </c:pt>
                <c:pt idx="11013">
                  <c:v>903.30000000000007</c:v>
                </c:pt>
                <c:pt idx="11014">
                  <c:v>903.38333333333333</c:v>
                </c:pt>
                <c:pt idx="11015">
                  <c:v>903.45833333333337</c:v>
                </c:pt>
                <c:pt idx="11016">
                  <c:v>903.54166666666663</c:v>
                </c:pt>
                <c:pt idx="11017">
                  <c:v>903.625</c:v>
                </c:pt>
                <c:pt idx="11018">
                  <c:v>903.70833333333337</c:v>
                </c:pt>
                <c:pt idx="11019">
                  <c:v>903.79166666666663</c:v>
                </c:pt>
                <c:pt idx="11020">
                  <c:v>903.875</c:v>
                </c:pt>
                <c:pt idx="11021">
                  <c:v>903.94999999999993</c:v>
                </c:pt>
                <c:pt idx="11022">
                  <c:v>904.0333333333333</c:v>
                </c:pt>
                <c:pt idx="11023">
                  <c:v>904.11666666666667</c:v>
                </c:pt>
                <c:pt idx="11024">
                  <c:v>904.19999999999993</c:v>
                </c:pt>
                <c:pt idx="11025">
                  <c:v>904.2833333333333</c:v>
                </c:pt>
                <c:pt idx="11026">
                  <c:v>904.36666666666667</c:v>
                </c:pt>
                <c:pt idx="11027">
                  <c:v>904.44166666666661</c:v>
                </c:pt>
                <c:pt idx="11028">
                  <c:v>904.52499999999998</c:v>
                </c:pt>
                <c:pt idx="11029">
                  <c:v>904.60833333333323</c:v>
                </c:pt>
                <c:pt idx="11030">
                  <c:v>904.69166666666661</c:v>
                </c:pt>
                <c:pt idx="11031">
                  <c:v>904.77499999999998</c:v>
                </c:pt>
                <c:pt idx="11032">
                  <c:v>904.85833333333323</c:v>
                </c:pt>
                <c:pt idx="11033">
                  <c:v>904.94166666666661</c:v>
                </c:pt>
                <c:pt idx="11034">
                  <c:v>905.01666666666677</c:v>
                </c:pt>
                <c:pt idx="11035">
                  <c:v>905.1</c:v>
                </c:pt>
                <c:pt idx="11036">
                  <c:v>905.18333333333339</c:v>
                </c:pt>
                <c:pt idx="11037">
                  <c:v>905.26666666666677</c:v>
                </c:pt>
                <c:pt idx="11038">
                  <c:v>905.35</c:v>
                </c:pt>
                <c:pt idx="11039">
                  <c:v>905.43333333333339</c:v>
                </c:pt>
                <c:pt idx="11040">
                  <c:v>905.50833333333333</c:v>
                </c:pt>
                <c:pt idx="11041">
                  <c:v>905.5916666666667</c:v>
                </c:pt>
                <c:pt idx="11042">
                  <c:v>905.67500000000007</c:v>
                </c:pt>
                <c:pt idx="11043">
                  <c:v>905.75833333333333</c:v>
                </c:pt>
                <c:pt idx="11044">
                  <c:v>905.8416666666667</c:v>
                </c:pt>
                <c:pt idx="11045">
                  <c:v>905.92500000000007</c:v>
                </c:pt>
                <c:pt idx="11046">
                  <c:v>906</c:v>
                </c:pt>
                <c:pt idx="11047">
                  <c:v>906.08333333333337</c:v>
                </c:pt>
                <c:pt idx="11048">
                  <c:v>906.16666666666663</c:v>
                </c:pt>
                <c:pt idx="11049">
                  <c:v>906.25</c:v>
                </c:pt>
                <c:pt idx="11050">
                  <c:v>906.33333333333337</c:v>
                </c:pt>
                <c:pt idx="11051">
                  <c:v>906.41666666666663</c:v>
                </c:pt>
                <c:pt idx="11052">
                  <c:v>906.5</c:v>
                </c:pt>
                <c:pt idx="11053">
                  <c:v>906.57499999999993</c:v>
                </c:pt>
                <c:pt idx="11054">
                  <c:v>906.6583333333333</c:v>
                </c:pt>
                <c:pt idx="11055">
                  <c:v>906.74166666666667</c:v>
                </c:pt>
                <c:pt idx="11056">
                  <c:v>906.82499999999993</c:v>
                </c:pt>
                <c:pt idx="11057">
                  <c:v>906.9083333333333</c:v>
                </c:pt>
                <c:pt idx="11058">
                  <c:v>906.99166666666667</c:v>
                </c:pt>
                <c:pt idx="11059">
                  <c:v>907.06666666666661</c:v>
                </c:pt>
                <c:pt idx="11060">
                  <c:v>907.15</c:v>
                </c:pt>
                <c:pt idx="11061">
                  <c:v>907.23333333333323</c:v>
                </c:pt>
                <c:pt idx="11062">
                  <c:v>907.31666666666661</c:v>
                </c:pt>
                <c:pt idx="11063">
                  <c:v>907.4</c:v>
                </c:pt>
                <c:pt idx="11064">
                  <c:v>907.48333333333323</c:v>
                </c:pt>
                <c:pt idx="11065">
                  <c:v>907.55833333333339</c:v>
                </c:pt>
                <c:pt idx="11066">
                  <c:v>907.64166666666677</c:v>
                </c:pt>
                <c:pt idx="11067">
                  <c:v>907.72500000000002</c:v>
                </c:pt>
                <c:pt idx="11068">
                  <c:v>907.80833333333339</c:v>
                </c:pt>
                <c:pt idx="11069">
                  <c:v>907.89166666666677</c:v>
                </c:pt>
                <c:pt idx="11070">
                  <c:v>907.97500000000002</c:v>
                </c:pt>
                <c:pt idx="11071">
                  <c:v>908.05833333333339</c:v>
                </c:pt>
                <c:pt idx="11072">
                  <c:v>908.13333333333333</c:v>
                </c:pt>
                <c:pt idx="11073">
                  <c:v>908.2166666666667</c:v>
                </c:pt>
                <c:pt idx="11074">
                  <c:v>908.30000000000007</c:v>
                </c:pt>
                <c:pt idx="11075">
                  <c:v>908.38333333333333</c:v>
                </c:pt>
                <c:pt idx="11076">
                  <c:v>908.4666666666667</c:v>
                </c:pt>
                <c:pt idx="11077">
                  <c:v>908.55000000000007</c:v>
                </c:pt>
                <c:pt idx="11078">
                  <c:v>908.625</c:v>
                </c:pt>
                <c:pt idx="11079">
                  <c:v>908.70833333333337</c:v>
                </c:pt>
                <c:pt idx="11080">
                  <c:v>908.79166666666663</c:v>
                </c:pt>
                <c:pt idx="11081">
                  <c:v>908.875</c:v>
                </c:pt>
                <c:pt idx="11082">
                  <c:v>908.95833333333337</c:v>
                </c:pt>
                <c:pt idx="11083">
                  <c:v>909.04166666666663</c:v>
                </c:pt>
                <c:pt idx="11084">
                  <c:v>909.11666666666667</c:v>
                </c:pt>
                <c:pt idx="11085">
                  <c:v>909.19999999999993</c:v>
                </c:pt>
                <c:pt idx="11086">
                  <c:v>909.2833333333333</c:v>
                </c:pt>
                <c:pt idx="11087">
                  <c:v>909.36666666666667</c:v>
                </c:pt>
                <c:pt idx="11088">
                  <c:v>909.44999999999993</c:v>
                </c:pt>
                <c:pt idx="11089">
                  <c:v>909.5333333333333</c:v>
                </c:pt>
                <c:pt idx="11090">
                  <c:v>909.61666666666667</c:v>
                </c:pt>
                <c:pt idx="11091">
                  <c:v>909.69166666666661</c:v>
                </c:pt>
                <c:pt idx="11092">
                  <c:v>909.77499999999998</c:v>
                </c:pt>
                <c:pt idx="11093">
                  <c:v>909.85833333333323</c:v>
                </c:pt>
                <c:pt idx="11094">
                  <c:v>909.94166666666661</c:v>
                </c:pt>
                <c:pt idx="11095">
                  <c:v>910.02499999999998</c:v>
                </c:pt>
                <c:pt idx="11096">
                  <c:v>910.10833333333323</c:v>
                </c:pt>
                <c:pt idx="11097">
                  <c:v>910.18333333333339</c:v>
                </c:pt>
                <c:pt idx="11098">
                  <c:v>910.26666666666677</c:v>
                </c:pt>
                <c:pt idx="11099">
                  <c:v>910.35</c:v>
                </c:pt>
                <c:pt idx="11100">
                  <c:v>910.43333333333339</c:v>
                </c:pt>
                <c:pt idx="11101">
                  <c:v>910.51666666666677</c:v>
                </c:pt>
                <c:pt idx="11102">
                  <c:v>910.6</c:v>
                </c:pt>
                <c:pt idx="11103">
                  <c:v>910.67500000000007</c:v>
                </c:pt>
                <c:pt idx="11104">
                  <c:v>910.75833333333333</c:v>
                </c:pt>
                <c:pt idx="11105">
                  <c:v>910.8416666666667</c:v>
                </c:pt>
                <c:pt idx="11106">
                  <c:v>910.92500000000007</c:v>
                </c:pt>
                <c:pt idx="11107">
                  <c:v>911.00833333333333</c:v>
                </c:pt>
                <c:pt idx="11108">
                  <c:v>911.0916666666667</c:v>
                </c:pt>
                <c:pt idx="11109">
                  <c:v>911.17500000000007</c:v>
                </c:pt>
                <c:pt idx="11110">
                  <c:v>911.25</c:v>
                </c:pt>
                <c:pt idx="11111">
                  <c:v>911.33333333333337</c:v>
                </c:pt>
                <c:pt idx="11112">
                  <c:v>911.41666666666663</c:v>
                </c:pt>
                <c:pt idx="11113">
                  <c:v>911.5</c:v>
                </c:pt>
                <c:pt idx="11114">
                  <c:v>911.58333333333337</c:v>
                </c:pt>
                <c:pt idx="11115">
                  <c:v>911.66666666666663</c:v>
                </c:pt>
                <c:pt idx="11116">
                  <c:v>911.74166666666667</c:v>
                </c:pt>
                <c:pt idx="11117">
                  <c:v>911.82499999999993</c:v>
                </c:pt>
                <c:pt idx="11118">
                  <c:v>911.9083333333333</c:v>
                </c:pt>
                <c:pt idx="11119">
                  <c:v>911.99166666666667</c:v>
                </c:pt>
                <c:pt idx="11120">
                  <c:v>912.07499999999993</c:v>
                </c:pt>
                <c:pt idx="11121">
                  <c:v>912.1583333333333</c:v>
                </c:pt>
                <c:pt idx="11122">
                  <c:v>912.24166666666667</c:v>
                </c:pt>
                <c:pt idx="11123">
                  <c:v>912.31666666666661</c:v>
                </c:pt>
                <c:pt idx="11124">
                  <c:v>912.4</c:v>
                </c:pt>
                <c:pt idx="11125">
                  <c:v>912.48333333333323</c:v>
                </c:pt>
                <c:pt idx="11126">
                  <c:v>912.56666666666661</c:v>
                </c:pt>
                <c:pt idx="11127">
                  <c:v>912.65</c:v>
                </c:pt>
                <c:pt idx="11128">
                  <c:v>912.73333333333323</c:v>
                </c:pt>
                <c:pt idx="11129">
                  <c:v>912.80833333333339</c:v>
                </c:pt>
                <c:pt idx="11130">
                  <c:v>912.89166666666677</c:v>
                </c:pt>
                <c:pt idx="11131">
                  <c:v>912.97500000000002</c:v>
                </c:pt>
                <c:pt idx="11132">
                  <c:v>913.05833333333339</c:v>
                </c:pt>
                <c:pt idx="11133">
                  <c:v>913.14166666666677</c:v>
                </c:pt>
                <c:pt idx="11134">
                  <c:v>913.22500000000002</c:v>
                </c:pt>
                <c:pt idx="11135">
                  <c:v>913.30000000000007</c:v>
                </c:pt>
                <c:pt idx="11136">
                  <c:v>913.38333333333333</c:v>
                </c:pt>
                <c:pt idx="11137">
                  <c:v>913.4666666666667</c:v>
                </c:pt>
                <c:pt idx="11138">
                  <c:v>913.55000000000007</c:v>
                </c:pt>
                <c:pt idx="11139">
                  <c:v>913.63333333333333</c:v>
                </c:pt>
                <c:pt idx="11140">
                  <c:v>913.7166666666667</c:v>
                </c:pt>
                <c:pt idx="11141">
                  <c:v>913.80000000000007</c:v>
                </c:pt>
                <c:pt idx="11142">
                  <c:v>913.875</c:v>
                </c:pt>
                <c:pt idx="11143">
                  <c:v>913.95833333333337</c:v>
                </c:pt>
                <c:pt idx="11144">
                  <c:v>914.04166666666663</c:v>
                </c:pt>
                <c:pt idx="11145">
                  <c:v>914.125</c:v>
                </c:pt>
                <c:pt idx="11146">
                  <c:v>914.20833333333337</c:v>
                </c:pt>
                <c:pt idx="11147">
                  <c:v>914.29166666666663</c:v>
                </c:pt>
                <c:pt idx="11148">
                  <c:v>914.36666666666667</c:v>
                </c:pt>
                <c:pt idx="11149">
                  <c:v>914.44999999999993</c:v>
                </c:pt>
                <c:pt idx="11150">
                  <c:v>914.5333333333333</c:v>
                </c:pt>
                <c:pt idx="11151">
                  <c:v>914.61666666666667</c:v>
                </c:pt>
                <c:pt idx="11152">
                  <c:v>914.69999999999993</c:v>
                </c:pt>
                <c:pt idx="11153">
                  <c:v>914.7833333333333</c:v>
                </c:pt>
                <c:pt idx="11154">
                  <c:v>914.85833333333323</c:v>
                </c:pt>
                <c:pt idx="11155">
                  <c:v>914.94166666666661</c:v>
                </c:pt>
                <c:pt idx="11156">
                  <c:v>915.02499999999998</c:v>
                </c:pt>
                <c:pt idx="11157">
                  <c:v>915.10833333333323</c:v>
                </c:pt>
                <c:pt idx="11158">
                  <c:v>915.19166666666661</c:v>
                </c:pt>
                <c:pt idx="11159">
                  <c:v>915.27499999999998</c:v>
                </c:pt>
                <c:pt idx="11160">
                  <c:v>915.35833333333323</c:v>
                </c:pt>
                <c:pt idx="11161">
                  <c:v>915.43333333333339</c:v>
                </c:pt>
                <c:pt idx="11162">
                  <c:v>915.51666666666677</c:v>
                </c:pt>
                <c:pt idx="11163">
                  <c:v>915.6</c:v>
                </c:pt>
                <c:pt idx="11164">
                  <c:v>915.68333333333339</c:v>
                </c:pt>
                <c:pt idx="11165">
                  <c:v>915.76666666666677</c:v>
                </c:pt>
                <c:pt idx="11166">
                  <c:v>915.85</c:v>
                </c:pt>
                <c:pt idx="11167">
                  <c:v>915.92500000000007</c:v>
                </c:pt>
                <c:pt idx="11168">
                  <c:v>916.00833333333333</c:v>
                </c:pt>
                <c:pt idx="11169">
                  <c:v>916.0916666666667</c:v>
                </c:pt>
                <c:pt idx="11170">
                  <c:v>916.17500000000007</c:v>
                </c:pt>
                <c:pt idx="11171">
                  <c:v>916.25833333333333</c:v>
                </c:pt>
                <c:pt idx="11172">
                  <c:v>916.3416666666667</c:v>
                </c:pt>
                <c:pt idx="11173">
                  <c:v>916.41666666666663</c:v>
                </c:pt>
                <c:pt idx="11174">
                  <c:v>916.5</c:v>
                </c:pt>
                <c:pt idx="11175">
                  <c:v>916.58333333333337</c:v>
                </c:pt>
                <c:pt idx="11176">
                  <c:v>916.66666666666663</c:v>
                </c:pt>
                <c:pt idx="11177">
                  <c:v>916.75</c:v>
                </c:pt>
                <c:pt idx="11178">
                  <c:v>916.83333333333337</c:v>
                </c:pt>
                <c:pt idx="11179">
                  <c:v>916.91666666666663</c:v>
                </c:pt>
                <c:pt idx="11180">
                  <c:v>916.99166666666667</c:v>
                </c:pt>
                <c:pt idx="11181">
                  <c:v>917.07499999999993</c:v>
                </c:pt>
                <c:pt idx="11182">
                  <c:v>917.1583333333333</c:v>
                </c:pt>
                <c:pt idx="11183">
                  <c:v>917.24166666666667</c:v>
                </c:pt>
                <c:pt idx="11184">
                  <c:v>917.32499999999993</c:v>
                </c:pt>
                <c:pt idx="11185">
                  <c:v>917.4083333333333</c:v>
                </c:pt>
                <c:pt idx="11186">
                  <c:v>917.48333333333323</c:v>
                </c:pt>
                <c:pt idx="11187">
                  <c:v>917.56666666666661</c:v>
                </c:pt>
                <c:pt idx="11188">
                  <c:v>917.65</c:v>
                </c:pt>
                <c:pt idx="11189">
                  <c:v>917.73333333333323</c:v>
                </c:pt>
                <c:pt idx="11190">
                  <c:v>917.81666666666661</c:v>
                </c:pt>
                <c:pt idx="11191">
                  <c:v>917.9</c:v>
                </c:pt>
                <c:pt idx="11192">
                  <c:v>917.97500000000002</c:v>
                </c:pt>
                <c:pt idx="11193">
                  <c:v>918.05833333333339</c:v>
                </c:pt>
                <c:pt idx="11194">
                  <c:v>918.14166666666677</c:v>
                </c:pt>
                <c:pt idx="11195">
                  <c:v>918.22500000000002</c:v>
                </c:pt>
                <c:pt idx="11196">
                  <c:v>918.30833333333339</c:v>
                </c:pt>
                <c:pt idx="11197">
                  <c:v>918.39166666666677</c:v>
                </c:pt>
                <c:pt idx="11198">
                  <c:v>918.47500000000002</c:v>
                </c:pt>
                <c:pt idx="11199">
                  <c:v>918.55000000000007</c:v>
                </c:pt>
                <c:pt idx="11200">
                  <c:v>918.63333333333333</c:v>
                </c:pt>
                <c:pt idx="11201">
                  <c:v>918.7166666666667</c:v>
                </c:pt>
                <c:pt idx="11202">
                  <c:v>918.80000000000007</c:v>
                </c:pt>
                <c:pt idx="11203">
                  <c:v>918.88333333333333</c:v>
                </c:pt>
                <c:pt idx="11204">
                  <c:v>918.9666666666667</c:v>
                </c:pt>
                <c:pt idx="11205">
                  <c:v>919.04166666666663</c:v>
                </c:pt>
                <c:pt idx="11206">
                  <c:v>919.125</c:v>
                </c:pt>
                <c:pt idx="11207">
                  <c:v>919.20833333333337</c:v>
                </c:pt>
                <c:pt idx="11208">
                  <c:v>919.29166666666663</c:v>
                </c:pt>
                <c:pt idx="11209">
                  <c:v>919.375</c:v>
                </c:pt>
                <c:pt idx="11210">
                  <c:v>919.45833333333337</c:v>
                </c:pt>
                <c:pt idx="11211">
                  <c:v>919.5333333333333</c:v>
                </c:pt>
                <c:pt idx="11212">
                  <c:v>919.61666666666667</c:v>
                </c:pt>
                <c:pt idx="11213">
                  <c:v>919.69999999999993</c:v>
                </c:pt>
                <c:pt idx="11214">
                  <c:v>919.7833333333333</c:v>
                </c:pt>
                <c:pt idx="11215">
                  <c:v>919.86666666666667</c:v>
                </c:pt>
                <c:pt idx="11216">
                  <c:v>919.94999999999993</c:v>
                </c:pt>
                <c:pt idx="11217">
                  <c:v>920.0333333333333</c:v>
                </c:pt>
                <c:pt idx="11218">
                  <c:v>920.10833333333323</c:v>
                </c:pt>
                <c:pt idx="11219">
                  <c:v>920.19166666666661</c:v>
                </c:pt>
                <c:pt idx="11220">
                  <c:v>920.27499999999998</c:v>
                </c:pt>
                <c:pt idx="11221">
                  <c:v>920.35833333333323</c:v>
                </c:pt>
                <c:pt idx="11222">
                  <c:v>920.44166666666661</c:v>
                </c:pt>
                <c:pt idx="11223">
                  <c:v>920.52499999999998</c:v>
                </c:pt>
                <c:pt idx="11224">
                  <c:v>920.6</c:v>
                </c:pt>
                <c:pt idx="11225">
                  <c:v>920.68333333333339</c:v>
                </c:pt>
                <c:pt idx="11226">
                  <c:v>920.76666666666677</c:v>
                </c:pt>
                <c:pt idx="11227">
                  <c:v>920.85</c:v>
                </c:pt>
                <c:pt idx="11228">
                  <c:v>920.93333333333339</c:v>
                </c:pt>
                <c:pt idx="11229">
                  <c:v>921.01666666666677</c:v>
                </c:pt>
                <c:pt idx="11230">
                  <c:v>921.0916666666667</c:v>
                </c:pt>
                <c:pt idx="11231">
                  <c:v>921.17500000000007</c:v>
                </c:pt>
                <c:pt idx="11232">
                  <c:v>921.25833333333333</c:v>
                </c:pt>
                <c:pt idx="11233">
                  <c:v>921.3416666666667</c:v>
                </c:pt>
                <c:pt idx="11234">
                  <c:v>921.42500000000007</c:v>
                </c:pt>
                <c:pt idx="11235">
                  <c:v>921.50833333333333</c:v>
                </c:pt>
                <c:pt idx="11236">
                  <c:v>921.5916666666667</c:v>
                </c:pt>
                <c:pt idx="11237">
                  <c:v>921.66666666666663</c:v>
                </c:pt>
                <c:pt idx="11238">
                  <c:v>921.75</c:v>
                </c:pt>
                <c:pt idx="11239">
                  <c:v>921.83333333333337</c:v>
                </c:pt>
                <c:pt idx="11240">
                  <c:v>921.91666666666663</c:v>
                </c:pt>
                <c:pt idx="11241">
                  <c:v>922</c:v>
                </c:pt>
                <c:pt idx="11242">
                  <c:v>922.08333333333337</c:v>
                </c:pt>
                <c:pt idx="11243">
                  <c:v>922.1583333333333</c:v>
                </c:pt>
                <c:pt idx="11244">
                  <c:v>922.24166666666667</c:v>
                </c:pt>
                <c:pt idx="11245">
                  <c:v>922.32499999999993</c:v>
                </c:pt>
                <c:pt idx="11246">
                  <c:v>922.4083333333333</c:v>
                </c:pt>
                <c:pt idx="11247">
                  <c:v>922.49166666666667</c:v>
                </c:pt>
                <c:pt idx="11248">
                  <c:v>922.57499999999993</c:v>
                </c:pt>
                <c:pt idx="11249">
                  <c:v>922.6583333333333</c:v>
                </c:pt>
                <c:pt idx="11250">
                  <c:v>922.73333333333323</c:v>
                </c:pt>
                <c:pt idx="11251">
                  <c:v>922.81666666666661</c:v>
                </c:pt>
                <c:pt idx="11252">
                  <c:v>922.9</c:v>
                </c:pt>
                <c:pt idx="11253">
                  <c:v>922.98333333333323</c:v>
                </c:pt>
                <c:pt idx="11254">
                  <c:v>923.06666666666661</c:v>
                </c:pt>
                <c:pt idx="11255">
                  <c:v>923.15</c:v>
                </c:pt>
                <c:pt idx="11256">
                  <c:v>923.22500000000002</c:v>
                </c:pt>
                <c:pt idx="11257">
                  <c:v>923.30833333333339</c:v>
                </c:pt>
                <c:pt idx="11258">
                  <c:v>923.39166666666677</c:v>
                </c:pt>
                <c:pt idx="11259">
                  <c:v>923.47500000000002</c:v>
                </c:pt>
                <c:pt idx="11260">
                  <c:v>923.55833333333339</c:v>
                </c:pt>
                <c:pt idx="11261">
                  <c:v>923.64166666666677</c:v>
                </c:pt>
                <c:pt idx="11262">
                  <c:v>923.7166666666667</c:v>
                </c:pt>
                <c:pt idx="11263">
                  <c:v>923.80000000000007</c:v>
                </c:pt>
                <c:pt idx="11264">
                  <c:v>923.88333333333333</c:v>
                </c:pt>
                <c:pt idx="11265">
                  <c:v>923.9666666666667</c:v>
                </c:pt>
                <c:pt idx="11266">
                  <c:v>924.05000000000007</c:v>
                </c:pt>
                <c:pt idx="11267">
                  <c:v>924.13333333333333</c:v>
                </c:pt>
                <c:pt idx="11268">
                  <c:v>924.2166666666667</c:v>
                </c:pt>
                <c:pt idx="11269">
                  <c:v>924.29166666666663</c:v>
                </c:pt>
                <c:pt idx="11270">
                  <c:v>924.375</c:v>
                </c:pt>
                <c:pt idx="11271">
                  <c:v>924.45833333333337</c:v>
                </c:pt>
                <c:pt idx="11272">
                  <c:v>924.54166666666663</c:v>
                </c:pt>
                <c:pt idx="11273">
                  <c:v>924.625</c:v>
                </c:pt>
                <c:pt idx="11274">
                  <c:v>924.70833333333337</c:v>
                </c:pt>
                <c:pt idx="11275">
                  <c:v>924.7833333333333</c:v>
                </c:pt>
                <c:pt idx="11276">
                  <c:v>924.86666666666667</c:v>
                </c:pt>
                <c:pt idx="11277">
                  <c:v>924.94999999999993</c:v>
                </c:pt>
                <c:pt idx="11278">
                  <c:v>925.0333333333333</c:v>
                </c:pt>
                <c:pt idx="11279">
                  <c:v>925.11666666666667</c:v>
                </c:pt>
                <c:pt idx="11280">
                  <c:v>925.19999999999993</c:v>
                </c:pt>
                <c:pt idx="11281">
                  <c:v>925.27499999999998</c:v>
                </c:pt>
                <c:pt idx="11282">
                  <c:v>925.35833333333323</c:v>
                </c:pt>
                <c:pt idx="11283">
                  <c:v>925.44166666666661</c:v>
                </c:pt>
                <c:pt idx="11284">
                  <c:v>925.52499999999998</c:v>
                </c:pt>
                <c:pt idx="11285">
                  <c:v>925.60833333333323</c:v>
                </c:pt>
                <c:pt idx="11286">
                  <c:v>925.69166666666661</c:v>
                </c:pt>
                <c:pt idx="11287">
                  <c:v>925.77499999999998</c:v>
                </c:pt>
                <c:pt idx="11288">
                  <c:v>925.85</c:v>
                </c:pt>
                <c:pt idx="11289">
                  <c:v>925.93333333333339</c:v>
                </c:pt>
                <c:pt idx="11290">
                  <c:v>926.01666666666677</c:v>
                </c:pt>
                <c:pt idx="11291">
                  <c:v>926.1</c:v>
                </c:pt>
                <c:pt idx="11292">
                  <c:v>926.18333333333339</c:v>
                </c:pt>
                <c:pt idx="11293">
                  <c:v>926.26666666666677</c:v>
                </c:pt>
                <c:pt idx="11294">
                  <c:v>926.3416666666667</c:v>
                </c:pt>
                <c:pt idx="11295">
                  <c:v>926.42500000000007</c:v>
                </c:pt>
                <c:pt idx="11296">
                  <c:v>926.50833333333333</c:v>
                </c:pt>
                <c:pt idx="11297">
                  <c:v>926.5916666666667</c:v>
                </c:pt>
                <c:pt idx="11298">
                  <c:v>926.67500000000007</c:v>
                </c:pt>
                <c:pt idx="11299">
                  <c:v>926.75833333333333</c:v>
                </c:pt>
                <c:pt idx="11300">
                  <c:v>926.83333333333337</c:v>
                </c:pt>
                <c:pt idx="11301">
                  <c:v>926.91666666666663</c:v>
                </c:pt>
                <c:pt idx="11302">
                  <c:v>927</c:v>
                </c:pt>
                <c:pt idx="11303">
                  <c:v>927.08333333333337</c:v>
                </c:pt>
                <c:pt idx="11304">
                  <c:v>927.16666666666663</c:v>
                </c:pt>
                <c:pt idx="11305">
                  <c:v>927.25</c:v>
                </c:pt>
                <c:pt idx="11306">
                  <c:v>927.33333333333337</c:v>
                </c:pt>
                <c:pt idx="11307">
                  <c:v>927.4083333333333</c:v>
                </c:pt>
                <c:pt idx="11308">
                  <c:v>927.49166666666667</c:v>
                </c:pt>
                <c:pt idx="11309">
                  <c:v>927.57499999999993</c:v>
                </c:pt>
                <c:pt idx="11310">
                  <c:v>927.6583333333333</c:v>
                </c:pt>
                <c:pt idx="11311">
                  <c:v>927.74166666666667</c:v>
                </c:pt>
                <c:pt idx="11312">
                  <c:v>927.82499999999993</c:v>
                </c:pt>
                <c:pt idx="11313">
                  <c:v>927.9</c:v>
                </c:pt>
                <c:pt idx="11314">
                  <c:v>927.98333333333323</c:v>
                </c:pt>
                <c:pt idx="11315">
                  <c:v>928.06666666666661</c:v>
                </c:pt>
                <c:pt idx="11316">
                  <c:v>928.15</c:v>
                </c:pt>
                <c:pt idx="11317">
                  <c:v>928.23333333333323</c:v>
                </c:pt>
                <c:pt idx="11318">
                  <c:v>928.31666666666661</c:v>
                </c:pt>
                <c:pt idx="11319">
                  <c:v>928.39166666666677</c:v>
                </c:pt>
                <c:pt idx="11320">
                  <c:v>928.47500000000002</c:v>
                </c:pt>
                <c:pt idx="11321">
                  <c:v>928.55833333333339</c:v>
                </c:pt>
                <c:pt idx="11322">
                  <c:v>928.64166666666677</c:v>
                </c:pt>
                <c:pt idx="11323">
                  <c:v>928.72500000000002</c:v>
                </c:pt>
                <c:pt idx="11324">
                  <c:v>928.80833333333339</c:v>
                </c:pt>
                <c:pt idx="11325">
                  <c:v>928.89166666666677</c:v>
                </c:pt>
                <c:pt idx="11326">
                  <c:v>928.9666666666667</c:v>
                </c:pt>
                <c:pt idx="11327">
                  <c:v>929.05000000000007</c:v>
                </c:pt>
                <c:pt idx="11328">
                  <c:v>929.13333333333333</c:v>
                </c:pt>
                <c:pt idx="11329">
                  <c:v>929.2166666666667</c:v>
                </c:pt>
                <c:pt idx="11330">
                  <c:v>929.30000000000007</c:v>
                </c:pt>
                <c:pt idx="11331">
                  <c:v>929.38333333333333</c:v>
                </c:pt>
                <c:pt idx="11332">
                  <c:v>929.45833333333337</c:v>
                </c:pt>
                <c:pt idx="11333">
                  <c:v>929.54166666666663</c:v>
                </c:pt>
                <c:pt idx="11334">
                  <c:v>929.625</c:v>
                </c:pt>
                <c:pt idx="11335">
                  <c:v>929.70833333333337</c:v>
                </c:pt>
                <c:pt idx="11336">
                  <c:v>929.79166666666663</c:v>
                </c:pt>
                <c:pt idx="11337">
                  <c:v>929.875</c:v>
                </c:pt>
                <c:pt idx="11338">
                  <c:v>929.94999999999993</c:v>
                </c:pt>
                <c:pt idx="11339">
                  <c:v>930.0333333333333</c:v>
                </c:pt>
                <c:pt idx="11340">
                  <c:v>930.11666666666667</c:v>
                </c:pt>
                <c:pt idx="11341">
                  <c:v>930.19999999999993</c:v>
                </c:pt>
                <c:pt idx="11342">
                  <c:v>930.2833333333333</c:v>
                </c:pt>
                <c:pt idx="11343">
                  <c:v>930.36666666666667</c:v>
                </c:pt>
                <c:pt idx="11344">
                  <c:v>930.44999999999993</c:v>
                </c:pt>
                <c:pt idx="11345">
                  <c:v>930.52499999999998</c:v>
                </c:pt>
                <c:pt idx="11346">
                  <c:v>930.60833333333323</c:v>
                </c:pt>
                <c:pt idx="11347">
                  <c:v>930.69166666666661</c:v>
                </c:pt>
                <c:pt idx="11348">
                  <c:v>930.77499999999998</c:v>
                </c:pt>
                <c:pt idx="11349">
                  <c:v>930.85833333333323</c:v>
                </c:pt>
                <c:pt idx="11350">
                  <c:v>930.94166666666661</c:v>
                </c:pt>
                <c:pt idx="11351">
                  <c:v>931.01666666666677</c:v>
                </c:pt>
                <c:pt idx="11352">
                  <c:v>931.1</c:v>
                </c:pt>
                <c:pt idx="11353">
                  <c:v>931.18333333333339</c:v>
                </c:pt>
                <c:pt idx="11354">
                  <c:v>931.26666666666677</c:v>
                </c:pt>
                <c:pt idx="11355">
                  <c:v>931.35</c:v>
                </c:pt>
                <c:pt idx="11356">
                  <c:v>931.43333333333339</c:v>
                </c:pt>
                <c:pt idx="11357">
                  <c:v>931.50833333333333</c:v>
                </c:pt>
                <c:pt idx="11358">
                  <c:v>931.5916666666667</c:v>
                </c:pt>
                <c:pt idx="11359">
                  <c:v>931.67500000000007</c:v>
                </c:pt>
                <c:pt idx="11360">
                  <c:v>931.75833333333333</c:v>
                </c:pt>
                <c:pt idx="11361">
                  <c:v>931.8416666666667</c:v>
                </c:pt>
                <c:pt idx="11362">
                  <c:v>931.92500000000007</c:v>
                </c:pt>
                <c:pt idx="11363">
                  <c:v>932.00833333333333</c:v>
                </c:pt>
                <c:pt idx="11364">
                  <c:v>932.08333333333337</c:v>
                </c:pt>
                <c:pt idx="11365">
                  <c:v>932.16666666666663</c:v>
                </c:pt>
                <c:pt idx="11366">
                  <c:v>932.25</c:v>
                </c:pt>
                <c:pt idx="11367">
                  <c:v>932.33333333333337</c:v>
                </c:pt>
                <c:pt idx="11368">
                  <c:v>932.41666666666663</c:v>
                </c:pt>
                <c:pt idx="11369">
                  <c:v>932.5</c:v>
                </c:pt>
                <c:pt idx="11370">
                  <c:v>932.57499999999993</c:v>
                </c:pt>
                <c:pt idx="11371">
                  <c:v>932.6583333333333</c:v>
                </c:pt>
                <c:pt idx="11372">
                  <c:v>932.74166666666667</c:v>
                </c:pt>
                <c:pt idx="11373">
                  <c:v>932.82499999999993</c:v>
                </c:pt>
                <c:pt idx="11374">
                  <c:v>932.9083333333333</c:v>
                </c:pt>
                <c:pt idx="11375">
                  <c:v>932.99166666666667</c:v>
                </c:pt>
                <c:pt idx="11376">
                  <c:v>933.07499999999993</c:v>
                </c:pt>
                <c:pt idx="11377">
                  <c:v>933.15</c:v>
                </c:pt>
                <c:pt idx="11378">
                  <c:v>933.23333333333323</c:v>
                </c:pt>
                <c:pt idx="11379">
                  <c:v>933.31666666666661</c:v>
                </c:pt>
                <c:pt idx="11380">
                  <c:v>933.4</c:v>
                </c:pt>
                <c:pt idx="11381">
                  <c:v>933.48333333333323</c:v>
                </c:pt>
                <c:pt idx="11382">
                  <c:v>933.56666666666661</c:v>
                </c:pt>
                <c:pt idx="11383">
                  <c:v>933.64166666666677</c:v>
                </c:pt>
                <c:pt idx="11384">
                  <c:v>933.72500000000002</c:v>
                </c:pt>
                <c:pt idx="11385">
                  <c:v>933.80833333333339</c:v>
                </c:pt>
                <c:pt idx="11386">
                  <c:v>933.89166666666677</c:v>
                </c:pt>
                <c:pt idx="11387">
                  <c:v>933.97500000000002</c:v>
                </c:pt>
                <c:pt idx="11388">
                  <c:v>934.05833333333339</c:v>
                </c:pt>
                <c:pt idx="11389">
                  <c:v>934.13333333333333</c:v>
                </c:pt>
                <c:pt idx="11390">
                  <c:v>934.2166666666667</c:v>
                </c:pt>
                <c:pt idx="11391">
                  <c:v>934.30000000000007</c:v>
                </c:pt>
                <c:pt idx="11392">
                  <c:v>934.38333333333333</c:v>
                </c:pt>
                <c:pt idx="11393">
                  <c:v>934.4666666666667</c:v>
                </c:pt>
                <c:pt idx="11394">
                  <c:v>934.55000000000007</c:v>
                </c:pt>
                <c:pt idx="11395">
                  <c:v>934.63333333333333</c:v>
                </c:pt>
                <c:pt idx="11396">
                  <c:v>934.70833333333337</c:v>
                </c:pt>
                <c:pt idx="11397">
                  <c:v>934.79166666666663</c:v>
                </c:pt>
                <c:pt idx="11398">
                  <c:v>934.875</c:v>
                </c:pt>
                <c:pt idx="11399">
                  <c:v>934.95833333333337</c:v>
                </c:pt>
                <c:pt idx="11400">
                  <c:v>935.04166666666663</c:v>
                </c:pt>
                <c:pt idx="11401">
                  <c:v>935.125</c:v>
                </c:pt>
                <c:pt idx="11402">
                  <c:v>935.19999999999993</c:v>
                </c:pt>
                <c:pt idx="11403">
                  <c:v>935.2833333333333</c:v>
                </c:pt>
                <c:pt idx="11404">
                  <c:v>935.36666666666667</c:v>
                </c:pt>
                <c:pt idx="11405">
                  <c:v>935.44999999999993</c:v>
                </c:pt>
                <c:pt idx="11406">
                  <c:v>935.5333333333333</c:v>
                </c:pt>
                <c:pt idx="11407">
                  <c:v>935.61666666666667</c:v>
                </c:pt>
                <c:pt idx="11408">
                  <c:v>935.69166666666661</c:v>
                </c:pt>
                <c:pt idx="11409">
                  <c:v>935.77499999999998</c:v>
                </c:pt>
                <c:pt idx="11410">
                  <c:v>935.85833333333323</c:v>
                </c:pt>
                <c:pt idx="11411">
                  <c:v>935.94166666666661</c:v>
                </c:pt>
                <c:pt idx="11412">
                  <c:v>936.02499999999998</c:v>
                </c:pt>
                <c:pt idx="11413">
                  <c:v>936.10833333333323</c:v>
                </c:pt>
                <c:pt idx="11414">
                  <c:v>936.19166666666661</c:v>
                </c:pt>
                <c:pt idx="11415">
                  <c:v>936.26666666666677</c:v>
                </c:pt>
                <c:pt idx="11416">
                  <c:v>936.35</c:v>
                </c:pt>
                <c:pt idx="11417">
                  <c:v>936.43333333333339</c:v>
                </c:pt>
                <c:pt idx="11418">
                  <c:v>936.51666666666677</c:v>
                </c:pt>
                <c:pt idx="11419">
                  <c:v>936.6</c:v>
                </c:pt>
                <c:pt idx="11420">
                  <c:v>936.68333333333339</c:v>
                </c:pt>
                <c:pt idx="11421">
                  <c:v>936.75833333333333</c:v>
                </c:pt>
                <c:pt idx="11422">
                  <c:v>936.8416666666667</c:v>
                </c:pt>
                <c:pt idx="11423">
                  <c:v>936.92500000000007</c:v>
                </c:pt>
                <c:pt idx="11424">
                  <c:v>937.00833333333333</c:v>
                </c:pt>
                <c:pt idx="11425">
                  <c:v>937.0916666666667</c:v>
                </c:pt>
                <c:pt idx="11426">
                  <c:v>937.17500000000007</c:v>
                </c:pt>
                <c:pt idx="11427">
                  <c:v>937.25</c:v>
                </c:pt>
                <c:pt idx="11428">
                  <c:v>937.33333333333337</c:v>
                </c:pt>
                <c:pt idx="11429">
                  <c:v>937.41666666666663</c:v>
                </c:pt>
                <c:pt idx="11430">
                  <c:v>937.5</c:v>
                </c:pt>
                <c:pt idx="11431">
                  <c:v>937.58333333333337</c:v>
                </c:pt>
                <c:pt idx="11432">
                  <c:v>937.66666666666663</c:v>
                </c:pt>
                <c:pt idx="11433">
                  <c:v>937.75</c:v>
                </c:pt>
                <c:pt idx="11434">
                  <c:v>937.82499999999993</c:v>
                </c:pt>
                <c:pt idx="11435">
                  <c:v>937.9083333333333</c:v>
                </c:pt>
                <c:pt idx="11436">
                  <c:v>937.99166666666667</c:v>
                </c:pt>
                <c:pt idx="11437">
                  <c:v>938.07499999999993</c:v>
                </c:pt>
                <c:pt idx="11438">
                  <c:v>938.1583333333333</c:v>
                </c:pt>
                <c:pt idx="11439">
                  <c:v>938.24166666666667</c:v>
                </c:pt>
                <c:pt idx="11440">
                  <c:v>938.31666666666661</c:v>
                </c:pt>
                <c:pt idx="11441">
                  <c:v>938.4</c:v>
                </c:pt>
                <c:pt idx="11442">
                  <c:v>938.48333333333323</c:v>
                </c:pt>
                <c:pt idx="11443">
                  <c:v>938.56666666666661</c:v>
                </c:pt>
                <c:pt idx="11444">
                  <c:v>938.65</c:v>
                </c:pt>
                <c:pt idx="11445">
                  <c:v>938.73333333333323</c:v>
                </c:pt>
                <c:pt idx="11446">
                  <c:v>938.80833333333339</c:v>
                </c:pt>
                <c:pt idx="11447">
                  <c:v>938.89166666666677</c:v>
                </c:pt>
                <c:pt idx="11448">
                  <c:v>938.97500000000002</c:v>
                </c:pt>
                <c:pt idx="11449">
                  <c:v>939.05833333333339</c:v>
                </c:pt>
                <c:pt idx="11450">
                  <c:v>939.14166666666677</c:v>
                </c:pt>
                <c:pt idx="11451">
                  <c:v>939.22500000000002</c:v>
                </c:pt>
                <c:pt idx="11452">
                  <c:v>939.30833333333339</c:v>
                </c:pt>
                <c:pt idx="11453">
                  <c:v>939.38333333333333</c:v>
                </c:pt>
                <c:pt idx="11454">
                  <c:v>939.4666666666667</c:v>
                </c:pt>
                <c:pt idx="11455">
                  <c:v>939.55000000000007</c:v>
                </c:pt>
                <c:pt idx="11456">
                  <c:v>939.63333333333333</c:v>
                </c:pt>
                <c:pt idx="11457">
                  <c:v>939.7166666666667</c:v>
                </c:pt>
                <c:pt idx="11458">
                  <c:v>939.80000000000007</c:v>
                </c:pt>
                <c:pt idx="11459">
                  <c:v>939.875</c:v>
                </c:pt>
                <c:pt idx="11460">
                  <c:v>939.95833333333337</c:v>
                </c:pt>
                <c:pt idx="11461">
                  <c:v>940.04166666666663</c:v>
                </c:pt>
                <c:pt idx="11462">
                  <c:v>940.125</c:v>
                </c:pt>
                <c:pt idx="11463">
                  <c:v>940.20833333333337</c:v>
                </c:pt>
                <c:pt idx="11464">
                  <c:v>940.29166666666663</c:v>
                </c:pt>
                <c:pt idx="11465">
                  <c:v>940.36666666666667</c:v>
                </c:pt>
                <c:pt idx="11466">
                  <c:v>940.44999999999993</c:v>
                </c:pt>
                <c:pt idx="11467">
                  <c:v>940.5333333333333</c:v>
                </c:pt>
                <c:pt idx="11468">
                  <c:v>940.61666666666667</c:v>
                </c:pt>
                <c:pt idx="11469">
                  <c:v>940.69999999999993</c:v>
                </c:pt>
                <c:pt idx="11470">
                  <c:v>940.7833333333333</c:v>
                </c:pt>
                <c:pt idx="11471">
                  <c:v>940.86666666666667</c:v>
                </c:pt>
                <c:pt idx="11472">
                  <c:v>940.94166666666661</c:v>
                </c:pt>
                <c:pt idx="11473">
                  <c:v>941.02499999999998</c:v>
                </c:pt>
                <c:pt idx="11474">
                  <c:v>941.10833333333323</c:v>
                </c:pt>
                <c:pt idx="11475">
                  <c:v>941.19166666666661</c:v>
                </c:pt>
                <c:pt idx="11476">
                  <c:v>941.27499999999998</c:v>
                </c:pt>
                <c:pt idx="11477">
                  <c:v>941.35833333333323</c:v>
                </c:pt>
                <c:pt idx="11478">
                  <c:v>941.43333333333339</c:v>
                </c:pt>
                <c:pt idx="11479">
                  <c:v>941.51666666666677</c:v>
                </c:pt>
                <c:pt idx="11480">
                  <c:v>941.6</c:v>
                </c:pt>
                <c:pt idx="11481">
                  <c:v>941.68333333333339</c:v>
                </c:pt>
                <c:pt idx="11482">
                  <c:v>941.76666666666677</c:v>
                </c:pt>
                <c:pt idx="11483">
                  <c:v>941.85</c:v>
                </c:pt>
                <c:pt idx="11484">
                  <c:v>941.92500000000007</c:v>
                </c:pt>
                <c:pt idx="11485">
                  <c:v>942.00833333333333</c:v>
                </c:pt>
                <c:pt idx="11486">
                  <c:v>942.0916666666667</c:v>
                </c:pt>
                <c:pt idx="11487">
                  <c:v>942.17500000000007</c:v>
                </c:pt>
                <c:pt idx="11488">
                  <c:v>942.25833333333333</c:v>
                </c:pt>
                <c:pt idx="11489">
                  <c:v>942.3416666666667</c:v>
                </c:pt>
                <c:pt idx="11490">
                  <c:v>942.42500000000007</c:v>
                </c:pt>
                <c:pt idx="11491">
                  <c:v>942.5</c:v>
                </c:pt>
                <c:pt idx="11492">
                  <c:v>942.58333333333337</c:v>
                </c:pt>
                <c:pt idx="11493">
                  <c:v>942.66666666666663</c:v>
                </c:pt>
                <c:pt idx="11494">
                  <c:v>942.75</c:v>
                </c:pt>
                <c:pt idx="11495">
                  <c:v>942.83333333333337</c:v>
                </c:pt>
                <c:pt idx="11496">
                  <c:v>942.91666666666663</c:v>
                </c:pt>
                <c:pt idx="11497">
                  <c:v>942.99166666666667</c:v>
                </c:pt>
                <c:pt idx="11498">
                  <c:v>943.07499999999993</c:v>
                </c:pt>
                <c:pt idx="11499">
                  <c:v>943.1583333333333</c:v>
                </c:pt>
                <c:pt idx="11500">
                  <c:v>943.24166666666667</c:v>
                </c:pt>
                <c:pt idx="11501">
                  <c:v>943.32499999999993</c:v>
                </c:pt>
                <c:pt idx="11502">
                  <c:v>943.4083333333333</c:v>
                </c:pt>
                <c:pt idx="11503">
                  <c:v>943.49166666666667</c:v>
                </c:pt>
                <c:pt idx="11504">
                  <c:v>943.56666666666661</c:v>
                </c:pt>
                <c:pt idx="11505">
                  <c:v>943.65</c:v>
                </c:pt>
                <c:pt idx="11506">
                  <c:v>943.73333333333323</c:v>
                </c:pt>
                <c:pt idx="11507">
                  <c:v>943.81666666666661</c:v>
                </c:pt>
                <c:pt idx="11508">
                  <c:v>943.9</c:v>
                </c:pt>
                <c:pt idx="11509">
                  <c:v>943.98333333333323</c:v>
                </c:pt>
                <c:pt idx="11510">
                  <c:v>944.05833333333339</c:v>
                </c:pt>
                <c:pt idx="11511">
                  <c:v>944.14166666666677</c:v>
                </c:pt>
                <c:pt idx="11512">
                  <c:v>944.22500000000002</c:v>
                </c:pt>
                <c:pt idx="11513">
                  <c:v>944.30833333333339</c:v>
                </c:pt>
                <c:pt idx="11514">
                  <c:v>944.39166666666677</c:v>
                </c:pt>
                <c:pt idx="11515">
                  <c:v>944.47500000000002</c:v>
                </c:pt>
                <c:pt idx="11516">
                  <c:v>944.55000000000007</c:v>
                </c:pt>
                <c:pt idx="11517">
                  <c:v>944.63333333333333</c:v>
                </c:pt>
                <c:pt idx="11518">
                  <c:v>944.7166666666667</c:v>
                </c:pt>
                <c:pt idx="11519">
                  <c:v>944.80000000000007</c:v>
                </c:pt>
                <c:pt idx="11520">
                  <c:v>944.88333333333333</c:v>
                </c:pt>
                <c:pt idx="11521">
                  <c:v>944.9666666666667</c:v>
                </c:pt>
                <c:pt idx="11522">
                  <c:v>945.05000000000007</c:v>
                </c:pt>
                <c:pt idx="11523">
                  <c:v>945.125</c:v>
                </c:pt>
                <c:pt idx="11524">
                  <c:v>945.20833333333337</c:v>
                </c:pt>
                <c:pt idx="11525">
                  <c:v>945.29166666666663</c:v>
                </c:pt>
                <c:pt idx="11526">
                  <c:v>945.375</c:v>
                </c:pt>
                <c:pt idx="11527">
                  <c:v>945.45833333333337</c:v>
                </c:pt>
                <c:pt idx="11528">
                  <c:v>945.54166666666663</c:v>
                </c:pt>
                <c:pt idx="11529">
                  <c:v>945.61666666666667</c:v>
                </c:pt>
                <c:pt idx="11530">
                  <c:v>945.69999999999993</c:v>
                </c:pt>
                <c:pt idx="11531">
                  <c:v>945.7833333333333</c:v>
                </c:pt>
                <c:pt idx="11532">
                  <c:v>945.86666666666667</c:v>
                </c:pt>
                <c:pt idx="11533">
                  <c:v>945.94999999999993</c:v>
                </c:pt>
                <c:pt idx="11534">
                  <c:v>946.0333333333333</c:v>
                </c:pt>
                <c:pt idx="11535">
                  <c:v>946.10833333333323</c:v>
                </c:pt>
                <c:pt idx="11536">
                  <c:v>946.19166666666661</c:v>
                </c:pt>
                <c:pt idx="11537">
                  <c:v>946.27499999999998</c:v>
                </c:pt>
                <c:pt idx="11538">
                  <c:v>946.35833333333323</c:v>
                </c:pt>
                <c:pt idx="11539">
                  <c:v>946.44166666666661</c:v>
                </c:pt>
                <c:pt idx="11540">
                  <c:v>946.52499999999998</c:v>
                </c:pt>
                <c:pt idx="11541">
                  <c:v>946.60833333333323</c:v>
                </c:pt>
                <c:pt idx="11542">
                  <c:v>946.68333333333339</c:v>
                </c:pt>
                <c:pt idx="11543">
                  <c:v>946.76666666666677</c:v>
                </c:pt>
                <c:pt idx="11544">
                  <c:v>946.85</c:v>
                </c:pt>
                <c:pt idx="11545">
                  <c:v>946.93333333333339</c:v>
                </c:pt>
                <c:pt idx="11546">
                  <c:v>947.01666666666677</c:v>
                </c:pt>
                <c:pt idx="11547">
                  <c:v>947.1</c:v>
                </c:pt>
                <c:pt idx="11548">
                  <c:v>947.17500000000007</c:v>
                </c:pt>
                <c:pt idx="11549">
                  <c:v>947.25833333333333</c:v>
                </c:pt>
                <c:pt idx="11550">
                  <c:v>947.3416666666667</c:v>
                </c:pt>
                <c:pt idx="11551">
                  <c:v>947.42500000000007</c:v>
                </c:pt>
                <c:pt idx="11552">
                  <c:v>947.50833333333333</c:v>
                </c:pt>
                <c:pt idx="11553">
                  <c:v>947.5916666666667</c:v>
                </c:pt>
                <c:pt idx="11554">
                  <c:v>947.66666666666663</c:v>
                </c:pt>
                <c:pt idx="11555">
                  <c:v>947.75</c:v>
                </c:pt>
                <c:pt idx="11556">
                  <c:v>947.83333333333337</c:v>
                </c:pt>
                <c:pt idx="11557">
                  <c:v>947.91666666666663</c:v>
                </c:pt>
                <c:pt idx="11558">
                  <c:v>948</c:v>
                </c:pt>
                <c:pt idx="11559">
                  <c:v>948.08333333333337</c:v>
                </c:pt>
                <c:pt idx="11560">
                  <c:v>948.16666666666663</c:v>
                </c:pt>
                <c:pt idx="11561">
                  <c:v>948.24166666666667</c:v>
                </c:pt>
                <c:pt idx="11562">
                  <c:v>948.32499999999993</c:v>
                </c:pt>
                <c:pt idx="11563">
                  <c:v>948.4083333333333</c:v>
                </c:pt>
                <c:pt idx="11564">
                  <c:v>948.49166666666667</c:v>
                </c:pt>
                <c:pt idx="11565">
                  <c:v>948.57499999999993</c:v>
                </c:pt>
                <c:pt idx="11566">
                  <c:v>948.6583333333333</c:v>
                </c:pt>
                <c:pt idx="11567">
                  <c:v>948.73333333333323</c:v>
                </c:pt>
                <c:pt idx="11568">
                  <c:v>948.81666666666661</c:v>
                </c:pt>
                <c:pt idx="11569">
                  <c:v>948.9</c:v>
                </c:pt>
                <c:pt idx="11570">
                  <c:v>948.98333333333323</c:v>
                </c:pt>
                <c:pt idx="11571">
                  <c:v>949.06666666666661</c:v>
                </c:pt>
                <c:pt idx="11572">
                  <c:v>949.15</c:v>
                </c:pt>
                <c:pt idx="11573">
                  <c:v>949.22500000000002</c:v>
                </c:pt>
                <c:pt idx="11574">
                  <c:v>949.30833333333339</c:v>
                </c:pt>
                <c:pt idx="11575">
                  <c:v>949.39166666666677</c:v>
                </c:pt>
                <c:pt idx="11576">
                  <c:v>949.47500000000002</c:v>
                </c:pt>
                <c:pt idx="11577">
                  <c:v>949.55833333333339</c:v>
                </c:pt>
                <c:pt idx="11578">
                  <c:v>949.64166666666677</c:v>
                </c:pt>
                <c:pt idx="11579">
                  <c:v>949.72500000000002</c:v>
                </c:pt>
                <c:pt idx="11580">
                  <c:v>949.80000000000007</c:v>
                </c:pt>
                <c:pt idx="11581">
                  <c:v>949.88333333333333</c:v>
                </c:pt>
                <c:pt idx="11582">
                  <c:v>949.9666666666667</c:v>
                </c:pt>
                <c:pt idx="11583">
                  <c:v>950.05000000000007</c:v>
                </c:pt>
                <c:pt idx="11584">
                  <c:v>950.13333333333333</c:v>
                </c:pt>
                <c:pt idx="11585">
                  <c:v>950.2166666666667</c:v>
                </c:pt>
                <c:pt idx="11586">
                  <c:v>950.29166666666663</c:v>
                </c:pt>
                <c:pt idx="11587">
                  <c:v>950.375</c:v>
                </c:pt>
                <c:pt idx="11588">
                  <c:v>950.45833333333337</c:v>
                </c:pt>
                <c:pt idx="11589">
                  <c:v>950.54166666666663</c:v>
                </c:pt>
                <c:pt idx="11590">
                  <c:v>950.625</c:v>
                </c:pt>
                <c:pt idx="11591">
                  <c:v>950.70833333333337</c:v>
                </c:pt>
                <c:pt idx="11592">
                  <c:v>950.7833333333333</c:v>
                </c:pt>
                <c:pt idx="11593">
                  <c:v>950.86666666666667</c:v>
                </c:pt>
                <c:pt idx="11594">
                  <c:v>950.94999999999993</c:v>
                </c:pt>
                <c:pt idx="11595">
                  <c:v>951.0333333333333</c:v>
                </c:pt>
                <c:pt idx="11596">
                  <c:v>951.11666666666667</c:v>
                </c:pt>
                <c:pt idx="11597">
                  <c:v>951.19999999999993</c:v>
                </c:pt>
                <c:pt idx="11598">
                  <c:v>951.2833333333333</c:v>
                </c:pt>
                <c:pt idx="11599">
                  <c:v>951.35833333333323</c:v>
                </c:pt>
                <c:pt idx="11600">
                  <c:v>951.44166666666661</c:v>
                </c:pt>
                <c:pt idx="11601">
                  <c:v>951.52499999999998</c:v>
                </c:pt>
                <c:pt idx="11602">
                  <c:v>951.60833333333323</c:v>
                </c:pt>
                <c:pt idx="11603">
                  <c:v>951.69166666666661</c:v>
                </c:pt>
                <c:pt idx="11604">
                  <c:v>951.77499999999998</c:v>
                </c:pt>
                <c:pt idx="11605">
                  <c:v>951.85</c:v>
                </c:pt>
                <c:pt idx="11606">
                  <c:v>951.93333333333339</c:v>
                </c:pt>
                <c:pt idx="11607">
                  <c:v>952.01666666666677</c:v>
                </c:pt>
                <c:pt idx="11608">
                  <c:v>952.1</c:v>
                </c:pt>
                <c:pt idx="11609">
                  <c:v>952.18333333333339</c:v>
                </c:pt>
                <c:pt idx="11610">
                  <c:v>952.26666666666677</c:v>
                </c:pt>
                <c:pt idx="11611">
                  <c:v>952.3416666666667</c:v>
                </c:pt>
                <c:pt idx="11612">
                  <c:v>952.42500000000007</c:v>
                </c:pt>
                <c:pt idx="11613">
                  <c:v>952.50833333333333</c:v>
                </c:pt>
                <c:pt idx="11614">
                  <c:v>952.5916666666667</c:v>
                </c:pt>
                <c:pt idx="11615">
                  <c:v>952.67500000000007</c:v>
                </c:pt>
                <c:pt idx="11616">
                  <c:v>952.75833333333333</c:v>
                </c:pt>
                <c:pt idx="11617">
                  <c:v>952.8416666666667</c:v>
                </c:pt>
                <c:pt idx="11618">
                  <c:v>952.91666666666663</c:v>
                </c:pt>
                <c:pt idx="11619">
                  <c:v>953</c:v>
                </c:pt>
                <c:pt idx="11620">
                  <c:v>953.08333333333337</c:v>
                </c:pt>
                <c:pt idx="11621">
                  <c:v>953.16666666666663</c:v>
                </c:pt>
                <c:pt idx="11622">
                  <c:v>953.25</c:v>
                </c:pt>
                <c:pt idx="11623">
                  <c:v>953.33333333333337</c:v>
                </c:pt>
                <c:pt idx="11624">
                  <c:v>953.4083333333333</c:v>
                </c:pt>
                <c:pt idx="11625">
                  <c:v>953.49166666666667</c:v>
                </c:pt>
                <c:pt idx="11626">
                  <c:v>953.57499999999993</c:v>
                </c:pt>
                <c:pt idx="11627">
                  <c:v>953.6583333333333</c:v>
                </c:pt>
                <c:pt idx="11628">
                  <c:v>953.74166666666667</c:v>
                </c:pt>
                <c:pt idx="11629">
                  <c:v>953.82499999999993</c:v>
                </c:pt>
                <c:pt idx="11630">
                  <c:v>953.9083333333333</c:v>
                </c:pt>
                <c:pt idx="11631">
                  <c:v>953.98333333333323</c:v>
                </c:pt>
                <c:pt idx="11632">
                  <c:v>954.06666666666661</c:v>
                </c:pt>
                <c:pt idx="11633">
                  <c:v>954.15</c:v>
                </c:pt>
                <c:pt idx="11634">
                  <c:v>954.23333333333323</c:v>
                </c:pt>
                <c:pt idx="11635">
                  <c:v>954.31666666666661</c:v>
                </c:pt>
                <c:pt idx="11636">
                  <c:v>954.4</c:v>
                </c:pt>
                <c:pt idx="11637">
                  <c:v>954.47500000000002</c:v>
                </c:pt>
                <c:pt idx="11638">
                  <c:v>954.55833333333339</c:v>
                </c:pt>
                <c:pt idx="11639">
                  <c:v>954.64166666666677</c:v>
                </c:pt>
                <c:pt idx="11640">
                  <c:v>954.72500000000002</c:v>
                </c:pt>
                <c:pt idx="11641">
                  <c:v>954.80833333333339</c:v>
                </c:pt>
                <c:pt idx="11642">
                  <c:v>954.89166666666677</c:v>
                </c:pt>
                <c:pt idx="11643">
                  <c:v>954.9666666666667</c:v>
                </c:pt>
                <c:pt idx="11644">
                  <c:v>955.05000000000007</c:v>
                </c:pt>
                <c:pt idx="11645">
                  <c:v>955.13333333333333</c:v>
                </c:pt>
                <c:pt idx="11646">
                  <c:v>955.2166666666667</c:v>
                </c:pt>
                <c:pt idx="11647">
                  <c:v>955.30000000000007</c:v>
                </c:pt>
                <c:pt idx="11648">
                  <c:v>955.38333333333333</c:v>
                </c:pt>
                <c:pt idx="11649">
                  <c:v>955.4666666666667</c:v>
                </c:pt>
                <c:pt idx="11650">
                  <c:v>955.54166666666663</c:v>
                </c:pt>
                <c:pt idx="11651">
                  <c:v>955.625</c:v>
                </c:pt>
                <c:pt idx="11652">
                  <c:v>955.70833333333337</c:v>
                </c:pt>
                <c:pt idx="11653">
                  <c:v>955.79166666666663</c:v>
                </c:pt>
                <c:pt idx="11654">
                  <c:v>955.875</c:v>
                </c:pt>
                <c:pt idx="11655">
                  <c:v>955.95833333333337</c:v>
                </c:pt>
                <c:pt idx="11656">
                  <c:v>956.0333333333333</c:v>
                </c:pt>
                <c:pt idx="11657">
                  <c:v>956.11666666666667</c:v>
                </c:pt>
                <c:pt idx="11658">
                  <c:v>956.19999999999993</c:v>
                </c:pt>
                <c:pt idx="11659">
                  <c:v>956.2833333333333</c:v>
                </c:pt>
                <c:pt idx="11660">
                  <c:v>956.36666666666667</c:v>
                </c:pt>
                <c:pt idx="11661">
                  <c:v>956.44999999999993</c:v>
                </c:pt>
                <c:pt idx="11662">
                  <c:v>956.52499999999998</c:v>
                </c:pt>
                <c:pt idx="11663">
                  <c:v>956.60833333333323</c:v>
                </c:pt>
                <c:pt idx="11664">
                  <c:v>956.69166666666661</c:v>
                </c:pt>
                <c:pt idx="11665">
                  <c:v>956.77499999999998</c:v>
                </c:pt>
                <c:pt idx="11666">
                  <c:v>956.85833333333323</c:v>
                </c:pt>
                <c:pt idx="11667">
                  <c:v>956.94166666666661</c:v>
                </c:pt>
                <c:pt idx="11668">
                  <c:v>957.02499999999998</c:v>
                </c:pt>
                <c:pt idx="11669">
                  <c:v>957.1</c:v>
                </c:pt>
                <c:pt idx="11670">
                  <c:v>957.18333333333339</c:v>
                </c:pt>
                <c:pt idx="11671">
                  <c:v>957.26666666666677</c:v>
                </c:pt>
                <c:pt idx="11672">
                  <c:v>957.35</c:v>
                </c:pt>
                <c:pt idx="11673">
                  <c:v>957.43333333333339</c:v>
                </c:pt>
                <c:pt idx="11674">
                  <c:v>957.51666666666677</c:v>
                </c:pt>
                <c:pt idx="11675">
                  <c:v>957.5916666666667</c:v>
                </c:pt>
                <c:pt idx="11676">
                  <c:v>957.67500000000007</c:v>
                </c:pt>
                <c:pt idx="11677">
                  <c:v>957.75833333333333</c:v>
                </c:pt>
                <c:pt idx="11678">
                  <c:v>957.8416666666667</c:v>
                </c:pt>
                <c:pt idx="11679">
                  <c:v>957.92500000000007</c:v>
                </c:pt>
                <c:pt idx="11680">
                  <c:v>958.00833333333333</c:v>
                </c:pt>
                <c:pt idx="11681">
                  <c:v>958.08333333333337</c:v>
                </c:pt>
                <c:pt idx="11682">
                  <c:v>958.16666666666663</c:v>
                </c:pt>
                <c:pt idx="11683">
                  <c:v>958.25</c:v>
                </c:pt>
                <c:pt idx="11684">
                  <c:v>958.33333333333337</c:v>
                </c:pt>
                <c:pt idx="11685">
                  <c:v>958.41666666666663</c:v>
                </c:pt>
                <c:pt idx="11686">
                  <c:v>958.5</c:v>
                </c:pt>
                <c:pt idx="11687">
                  <c:v>958.58333333333337</c:v>
                </c:pt>
                <c:pt idx="11688">
                  <c:v>958.6583333333333</c:v>
                </c:pt>
                <c:pt idx="11689">
                  <c:v>958.74166666666667</c:v>
                </c:pt>
                <c:pt idx="11690">
                  <c:v>958.82499999999993</c:v>
                </c:pt>
                <c:pt idx="11691">
                  <c:v>958.9083333333333</c:v>
                </c:pt>
                <c:pt idx="11692">
                  <c:v>958.99166666666667</c:v>
                </c:pt>
                <c:pt idx="11693">
                  <c:v>959.07499999999993</c:v>
                </c:pt>
                <c:pt idx="11694">
                  <c:v>959.15</c:v>
                </c:pt>
                <c:pt idx="11695">
                  <c:v>959.23333333333323</c:v>
                </c:pt>
                <c:pt idx="11696">
                  <c:v>959.31666666666661</c:v>
                </c:pt>
                <c:pt idx="11697">
                  <c:v>959.4</c:v>
                </c:pt>
                <c:pt idx="11698">
                  <c:v>959.48333333333323</c:v>
                </c:pt>
                <c:pt idx="11699">
                  <c:v>959.56666666666661</c:v>
                </c:pt>
                <c:pt idx="11700">
                  <c:v>959.64166666666677</c:v>
                </c:pt>
                <c:pt idx="11701">
                  <c:v>959.72500000000002</c:v>
                </c:pt>
                <c:pt idx="11702">
                  <c:v>959.80833333333339</c:v>
                </c:pt>
                <c:pt idx="11703">
                  <c:v>959.89166666666677</c:v>
                </c:pt>
                <c:pt idx="11704">
                  <c:v>959.97500000000002</c:v>
                </c:pt>
                <c:pt idx="11705">
                  <c:v>960.05833333333339</c:v>
                </c:pt>
                <c:pt idx="11706">
                  <c:v>960.14166666666677</c:v>
                </c:pt>
                <c:pt idx="11707">
                  <c:v>960.2166666666667</c:v>
                </c:pt>
                <c:pt idx="11708">
                  <c:v>960.30000000000007</c:v>
                </c:pt>
                <c:pt idx="11709">
                  <c:v>960.38333333333333</c:v>
                </c:pt>
                <c:pt idx="11710">
                  <c:v>960.4666666666667</c:v>
                </c:pt>
                <c:pt idx="11711">
                  <c:v>960.55000000000007</c:v>
                </c:pt>
                <c:pt idx="11712">
                  <c:v>960.63333333333333</c:v>
                </c:pt>
                <c:pt idx="11713">
                  <c:v>960.70833333333337</c:v>
                </c:pt>
                <c:pt idx="11714">
                  <c:v>960.79166666666663</c:v>
                </c:pt>
                <c:pt idx="11715">
                  <c:v>960.875</c:v>
                </c:pt>
                <c:pt idx="11716">
                  <c:v>960.95833333333337</c:v>
                </c:pt>
                <c:pt idx="11717">
                  <c:v>961.04166666666663</c:v>
                </c:pt>
                <c:pt idx="11718">
                  <c:v>961.125</c:v>
                </c:pt>
                <c:pt idx="11719">
                  <c:v>961.19999999999993</c:v>
                </c:pt>
                <c:pt idx="11720">
                  <c:v>961.2833333333333</c:v>
                </c:pt>
                <c:pt idx="11721">
                  <c:v>961.36666666666667</c:v>
                </c:pt>
                <c:pt idx="11722">
                  <c:v>961.44999999999993</c:v>
                </c:pt>
                <c:pt idx="11723">
                  <c:v>961.5333333333333</c:v>
                </c:pt>
                <c:pt idx="11724">
                  <c:v>961.61666666666667</c:v>
                </c:pt>
                <c:pt idx="11725">
                  <c:v>961.69999999999993</c:v>
                </c:pt>
                <c:pt idx="11726">
                  <c:v>961.77499999999998</c:v>
                </c:pt>
                <c:pt idx="11727">
                  <c:v>961.85833333333323</c:v>
                </c:pt>
                <c:pt idx="11728">
                  <c:v>961.94166666666661</c:v>
                </c:pt>
                <c:pt idx="11729">
                  <c:v>962.02499999999998</c:v>
                </c:pt>
                <c:pt idx="11730">
                  <c:v>962.10833333333323</c:v>
                </c:pt>
                <c:pt idx="11731">
                  <c:v>962.19166666666661</c:v>
                </c:pt>
                <c:pt idx="11732">
                  <c:v>962.26666666666677</c:v>
                </c:pt>
                <c:pt idx="11733">
                  <c:v>962.35</c:v>
                </c:pt>
                <c:pt idx="11734">
                  <c:v>962.43333333333339</c:v>
                </c:pt>
                <c:pt idx="11735">
                  <c:v>962.51666666666677</c:v>
                </c:pt>
                <c:pt idx="11736">
                  <c:v>962.6</c:v>
                </c:pt>
                <c:pt idx="11737">
                  <c:v>962.68333333333339</c:v>
                </c:pt>
                <c:pt idx="11738">
                  <c:v>962.75833333333333</c:v>
                </c:pt>
                <c:pt idx="11739">
                  <c:v>962.8416666666667</c:v>
                </c:pt>
                <c:pt idx="11740">
                  <c:v>962.92500000000007</c:v>
                </c:pt>
                <c:pt idx="11741">
                  <c:v>963.00833333333333</c:v>
                </c:pt>
                <c:pt idx="11742">
                  <c:v>963.0916666666667</c:v>
                </c:pt>
                <c:pt idx="11743">
                  <c:v>963.17500000000007</c:v>
                </c:pt>
                <c:pt idx="11744">
                  <c:v>963.25833333333333</c:v>
                </c:pt>
                <c:pt idx="11745">
                  <c:v>963.33333333333337</c:v>
                </c:pt>
                <c:pt idx="11746">
                  <c:v>963.41666666666663</c:v>
                </c:pt>
                <c:pt idx="11747">
                  <c:v>963.5</c:v>
                </c:pt>
                <c:pt idx="11748">
                  <c:v>963.58333333333337</c:v>
                </c:pt>
                <c:pt idx="11749">
                  <c:v>963.66666666666663</c:v>
                </c:pt>
                <c:pt idx="11750">
                  <c:v>963.75</c:v>
                </c:pt>
                <c:pt idx="11751">
                  <c:v>963.82499999999993</c:v>
                </c:pt>
                <c:pt idx="11752">
                  <c:v>963.9083333333333</c:v>
                </c:pt>
                <c:pt idx="11753">
                  <c:v>963.99166666666667</c:v>
                </c:pt>
                <c:pt idx="11754">
                  <c:v>964.07499999999993</c:v>
                </c:pt>
                <c:pt idx="11755">
                  <c:v>964.1583333333333</c:v>
                </c:pt>
                <c:pt idx="11756">
                  <c:v>964.24166666666667</c:v>
                </c:pt>
                <c:pt idx="11757">
                  <c:v>964.32499999999993</c:v>
                </c:pt>
                <c:pt idx="11758">
                  <c:v>964.4</c:v>
                </c:pt>
                <c:pt idx="11759">
                  <c:v>964.48333333333323</c:v>
                </c:pt>
                <c:pt idx="11760">
                  <c:v>964.56666666666661</c:v>
                </c:pt>
                <c:pt idx="11761">
                  <c:v>964.65</c:v>
                </c:pt>
                <c:pt idx="11762">
                  <c:v>964.73333333333323</c:v>
                </c:pt>
                <c:pt idx="11763">
                  <c:v>964.81666666666661</c:v>
                </c:pt>
                <c:pt idx="11764">
                  <c:v>964.89166666666677</c:v>
                </c:pt>
                <c:pt idx="11765">
                  <c:v>964.97500000000002</c:v>
                </c:pt>
                <c:pt idx="11766">
                  <c:v>965.05833333333339</c:v>
                </c:pt>
                <c:pt idx="11767">
                  <c:v>965.14166666666677</c:v>
                </c:pt>
                <c:pt idx="11768">
                  <c:v>965.22500000000002</c:v>
                </c:pt>
                <c:pt idx="11769">
                  <c:v>965.30833333333339</c:v>
                </c:pt>
                <c:pt idx="11770">
                  <c:v>965.38333333333333</c:v>
                </c:pt>
                <c:pt idx="11771">
                  <c:v>965.4666666666667</c:v>
                </c:pt>
                <c:pt idx="11772">
                  <c:v>965.55000000000007</c:v>
                </c:pt>
                <c:pt idx="11773">
                  <c:v>965.63333333333333</c:v>
                </c:pt>
                <c:pt idx="11774">
                  <c:v>965.7166666666667</c:v>
                </c:pt>
                <c:pt idx="11775">
                  <c:v>965.80000000000007</c:v>
                </c:pt>
                <c:pt idx="11776">
                  <c:v>965.88333333333333</c:v>
                </c:pt>
                <c:pt idx="11777">
                  <c:v>965.95833333333337</c:v>
                </c:pt>
                <c:pt idx="11778">
                  <c:v>966.04166666666663</c:v>
                </c:pt>
                <c:pt idx="11779">
                  <c:v>966.125</c:v>
                </c:pt>
                <c:pt idx="11780">
                  <c:v>966.20833333333337</c:v>
                </c:pt>
                <c:pt idx="11781">
                  <c:v>966.29166666666663</c:v>
                </c:pt>
                <c:pt idx="11782">
                  <c:v>966.375</c:v>
                </c:pt>
                <c:pt idx="11783">
                  <c:v>966.44999999999993</c:v>
                </c:pt>
                <c:pt idx="11784">
                  <c:v>966.5333333333333</c:v>
                </c:pt>
                <c:pt idx="11785">
                  <c:v>966.61666666666667</c:v>
                </c:pt>
                <c:pt idx="11786">
                  <c:v>966.69999999999993</c:v>
                </c:pt>
                <c:pt idx="11787">
                  <c:v>966.7833333333333</c:v>
                </c:pt>
                <c:pt idx="11788">
                  <c:v>966.86666666666667</c:v>
                </c:pt>
                <c:pt idx="11789">
                  <c:v>966.94166666666661</c:v>
                </c:pt>
                <c:pt idx="11790">
                  <c:v>967.02499999999998</c:v>
                </c:pt>
                <c:pt idx="11791">
                  <c:v>967.10833333333323</c:v>
                </c:pt>
                <c:pt idx="11792">
                  <c:v>967.19166666666661</c:v>
                </c:pt>
                <c:pt idx="11793">
                  <c:v>967.27499999999998</c:v>
                </c:pt>
                <c:pt idx="11794">
                  <c:v>967.35833333333323</c:v>
                </c:pt>
                <c:pt idx="11795">
                  <c:v>967.44166666666661</c:v>
                </c:pt>
                <c:pt idx="11796">
                  <c:v>967.51666666666677</c:v>
                </c:pt>
                <c:pt idx="11797">
                  <c:v>967.6</c:v>
                </c:pt>
                <c:pt idx="11798">
                  <c:v>967.68333333333339</c:v>
                </c:pt>
                <c:pt idx="11799">
                  <c:v>967.76666666666677</c:v>
                </c:pt>
                <c:pt idx="11800">
                  <c:v>967.85</c:v>
                </c:pt>
                <c:pt idx="11801">
                  <c:v>967.93333333333339</c:v>
                </c:pt>
                <c:pt idx="11802">
                  <c:v>968.00833333333333</c:v>
                </c:pt>
                <c:pt idx="11803">
                  <c:v>968.0916666666667</c:v>
                </c:pt>
                <c:pt idx="11804">
                  <c:v>968.17500000000007</c:v>
                </c:pt>
                <c:pt idx="11805">
                  <c:v>968.25833333333333</c:v>
                </c:pt>
                <c:pt idx="11806">
                  <c:v>968.3416666666667</c:v>
                </c:pt>
                <c:pt idx="11807">
                  <c:v>968.42500000000007</c:v>
                </c:pt>
                <c:pt idx="11808">
                  <c:v>968.5</c:v>
                </c:pt>
                <c:pt idx="11809">
                  <c:v>968.58333333333337</c:v>
                </c:pt>
                <c:pt idx="11810">
                  <c:v>968.66666666666663</c:v>
                </c:pt>
                <c:pt idx="11811">
                  <c:v>968.75</c:v>
                </c:pt>
                <c:pt idx="11812">
                  <c:v>968.83333333333337</c:v>
                </c:pt>
                <c:pt idx="11813">
                  <c:v>968.91666666666663</c:v>
                </c:pt>
                <c:pt idx="11814">
                  <c:v>969</c:v>
                </c:pt>
                <c:pt idx="11815">
                  <c:v>969.07499999999993</c:v>
                </c:pt>
                <c:pt idx="11816">
                  <c:v>969.1583333333333</c:v>
                </c:pt>
                <c:pt idx="11817">
                  <c:v>969.24166666666667</c:v>
                </c:pt>
                <c:pt idx="11818">
                  <c:v>969.32499999999993</c:v>
                </c:pt>
                <c:pt idx="11819">
                  <c:v>969.4083333333333</c:v>
                </c:pt>
                <c:pt idx="11820">
                  <c:v>969.49166666666667</c:v>
                </c:pt>
                <c:pt idx="11821">
                  <c:v>969.56666666666661</c:v>
                </c:pt>
                <c:pt idx="11822">
                  <c:v>969.65</c:v>
                </c:pt>
                <c:pt idx="11823">
                  <c:v>969.73333333333323</c:v>
                </c:pt>
                <c:pt idx="11824">
                  <c:v>969.81666666666661</c:v>
                </c:pt>
                <c:pt idx="11825">
                  <c:v>969.9</c:v>
                </c:pt>
                <c:pt idx="11826">
                  <c:v>969.98333333333323</c:v>
                </c:pt>
                <c:pt idx="11827">
                  <c:v>970.05833333333339</c:v>
                </c:pt>
                <c:pt idx="11828">
                  <c:v>970.14166666666677</c:v>
                </c:pt>
                <c:pt idx="11829">
                  <c:v>970.22500000000002</c:v>
                </c:pt>
                <c:pt idx="11830">
                  <c:v>970.30833333333339</c:v>
                </c:pt>
                <c:pt idx="11831">
                  <c:v>970.39166666666677</c:v>
                </c:pt>
                <c:pt idx="11832">
                  <c:v>970.47500000000002</c:v>
                </c:pt>
                <c:pt idx="11833">
                  <c:v>970.55833333333339</c:v>
                </c:pt>
                <c:pt idx="11834">
                  <c:v>970.63333333333333</c:v>
                </c:pt>
                <c:pt idx="11835">
                  <c:v>970.7166666666667</c:v>
                </c:pt>
                <c:pt idx="11836">
                  <c:v>970.80000000000007</c:v>
                </c:pt>
                <c:pt idx="11837">
                  <c:v>970.88333333333333</c:v>
                </c:pt>
                <c:pt idx="11838">
                  <c:v>970.9666666666667</c:v>
                </c:pt>
                <c:pt idx="11839">
                  <c:v>971.05000000000007</c:v>
                </c:pt>
                <c:pt idx="11840">
                  <c:v>971.125</c:v>
                </c:pt>
                <c:pt idx="11841">
                  <c:v>971.20833333333337</c:v>
                </c:pt>
                <c:pt idx="11842">
                  <c:v>971.29166666666663</c:v>
                </c:pt>
                <c:pt idx="11843">
                  <c:v>971.375</c:v>
                </c:pt>
                <c:pt idx="11844">
                  <c:v>971.45833333333337</c:v>
                </c:pt>
                <c:pt idx="11845">
                  <c:v>971.54166666666663</c:v>
                </c:pt>
                <c:pt idx="11846">
                  <c:v>971.61666666666667</c:v>
                </c:pt>
                <c:pt idx="11847">
                  <c:v>971.69999999999993</c:v>
                </c:pt>
                <c:pt idx="11848">
                  <c:v>971.7833333333333</c:v>
                </c:pt>
                <c:pt idx="11849">
                  <c:v>971.86666666666667</c:v>
                </c:pt>
                <c:pt idx="11850">
                  <c:v>971.94999999999993</c:v>
                </c:pt>
                <c:pt idx="11851">
                  <c:v>972.0333333333333</c:v>
                </c:pt>
                <c:pt idx="11852">
                  <c:v>972.11666666666667</c:v>
                </c:pt>
                <c:pt idx="11853">
                  <c:v>972.19166666666661</c:v>
                </c:pt>
                <c:pt idx="11854">
                  <c:v>972.27499999999998</c:v>
                </c:pt>
                <c:pt idx="11855">
                  <c:v>972.35833333333323</c:v>
                </c:pt>
                <c:pt idx="11856">
                  <c:v>972.44166666666661</c:v>
                </c:pt>
                <c:pt idx="11857">
                  <c:v>972.52499999999998</c:v>
                </c:pt>
                <c:pt idx="11858">
                  <c:v>972.60833333333323</c:v>
                </c:pt>
                <c:pt idx="11859">
                  <c:v>972.68333333333339</c:v>
                </c:pt>
                <c:pt idx="11860">
                  <c:v>972.76666666666677</c:v>
                </c:pt>
                <c:pt idx="11861">
                  <c:v>972.85</c:v>
                </c:pt>
                <c:pt idx="11862">
                  <c:v>972.93333333333339</c:v>
                </c:pt>
                <c:pt idx="11863">
                  <c:v>973.01666666666677</c:v>
                </c:pt>
                <c:pt idx="11864">
                  <c:v>973.1</c:v>
                </c:pt>
                <c:pt idx="11865">
                  <c:v>973.17500000000007</c:v>
                </c:pt>
                <c:pt idx="11866">
                  <c:v>973.25833333333333</c:v>
                </c:pt>
                <c:pt idx="11867">
                  <c:v>973.3416666666667</c:v>
                </c:pt>
                <c:pt idx="11868">
                  <c:v>973.42500000000007</c:v>
                </c:pt>
                <c:pt idx="11869">
                  <c:v>973.50833333333333</c:v>
                </c:pt>
                <c:pt idx="11870">
                  <c:v>973.5916666666667</c:v>
                </c:pt>
                <c:pt idx="11871">
                  <c:v>973.67500000000007</c:v>
                </c:pt>
                <c:pt idx="11872">
                  <c:v>973.75</c:v>
                </c:pt>
                <c:pt idx="11873">
                  <c:v>973.83333333333337</c:v>
                </c:pt>
                <c:pt idx="11874">
                  <c:v>973.91666666666663</c:v>
                </c:pt>
                <c:pt idx="11875">
                  <c:v>974</c:v>
                </c:pt>
                <c:pt idx="11876">
                  <c:v>974.08333333333337</c:v>
                </c:pt>
                <c:pt idx="11877">
                  <c:v>974.16666666666663</c:v>
                </c:pt>
                <c:pt idx="11878">
                  <c:v>974.24166666666667</c:v>
                </c:pt>
                <c:pt idx="11879">
                  <c:v>974.32499999999993</c:v>
                </c:pt>
                <c:pt idx="11880">
                  <c:v>974.4083333333333</c:v>
                </c:pt>
                <c:pt idx="11881">
                  <c:v>974.49166666666667</c:v>
                </c:pt>
                <c:pt idx="11882">
                  <c:v>974.57499999999993</c:v>
                </c:pt>
                <c:pt idx="11883">
                  <c:v>974.6583333333333</c:v>
                </c:pt>
                <c:pt idx="11884">
                  <c:v>974.74166666666667</c:v>
                </c:pt>
                <c:pt idx="11885">
                  <c:v>974.81666666666661</c:v>
                </c:pt>
                <c:pt idx="11886">
                  <c:v>974.9</c:v>
                </c:pt>
                <c:pt idx="11887">
                  <c:v>974.98333333333323</c:v>
                </c:pt>
                <c:pt idx="11888">
                  <c:v>975.06666666666661</c:v>
                </c:pt>
                <c:pt idx="11889">
                  <c:v>975.15</c:v>
                </c:pt>
                <c:pt idx="11890">
                  <c:v>975.23333333333323</c:v>
                </c:pt>
                <c:pt idx="11891">
                  <c:v>975.30833333333339</c:v>
                </c:pt>
                <c:pt idx="11892">
                  <c:v>975.39166666666677</c:v>
                </c:pt>
                <c:pt idx="11893">
                  <c:v>975.47500000000002</c:v>
                </c:pt>
                <c:pt idx="11894">
                  <c:v>975.55833333333339</c:v>
                </c:pt>
                <c:pt idx="11895">
                  <c:v>975.64166666666677</c:v>
                </c:pt>
                <c:pt idx="11896">
                  <c:v>975.72500000000002</c:v>
                </c:pt>
                <c:pt idx="11897">
                  <c:v>975.80000000000007</c:v>
                </c:pt>
                <c:pt idx="11898">
                  <c:v>975.88333333333333</c:v>
                </c:pt>
                <c:pt idx="11899">
                  <c:v>975.9666666666667</c:v>
                </c:pt>
                <c:pt idx="11900">
                  <c:v>976.05000000000007</c:v>
                </c:pt>
                <c:pt idx="11901">
                  <c:v>976.13333333333333</c:v>
                </c:pt>
                <c:pt idx="11902">
                  <c:v>976.2166666666667</c:v>
                </c:pt>
                <c:pt idx="11903">
                  <c:v>976.30000000000007</c:v>
                </c:pt>
                <c:pt idx="11904">
                  <c:v>976.375</c:v>
                </c:pt>
                <c:pt idx="11905">
                  <c:v>976.45833333333337</c:v>
                </c:pt>
                <c:pt idx="11906">
                  <c:v>976.54166666666663</c:v>
                </c:pt>
                <c:pt idx="11907">
                  <c:v>976.625</c:v>
                </c:pt>
                <c:pt idx="11908">
                  <c:v>976.70833333333337</c:v>
                </c:pt>
                <c:pt idx="11909">
                  <c:v>976.79166666666663</c:v>
                </c:pt>
                <c:pt idx="11910">
                  <c:v>976.86666666666667</c:v>
                </c:pt>
                <c:pt idx="11911">
                  <c:v>976.94999999999993</c:v>
                </c:pt>
                <c:pt idx="11912">
                  <c:v>977.0333333333333</c:v>
                </c:pt>
                <c:pt idx="11913">
                  <c:v>977.11666666666667</c:v>
                </c:pt>
                <c:pt idx="11914">
                  <c:v>977.19999999999993</c:v>
                </c:pt>
                <c:pt idx="11915">
                  <c:v>977.2833333333333</c:v>
                </c:pt>
                <c:pt idx="11916">
                  <c:v>977.35833333333323</c:v>
                </c:pt>
                <c:pt idx="11917">
                  <c:v>977.44166666666661</c:v>
                </c:pt>
                <c:pt idx="11918">
                  <c:v>977.52499999999998</c:v>
                </c:pt>
                <c:pt idx="11919">
                  <c:v>977.60833333333323</c:v>
                </c:pt>
                <c:pt idx="11920">
                  <c:v>977.69166666666661</c:v>
                </c:pt>
                <c:pt idx="11921">
                  <c:v>977.77499999999998</c:v>
                </c:pt>
                <c:pt idx="11922">
                  <c:v>977.85833333333323</c:v>
                </c:pt>
                <c:pt idx="11923">
                  <c:v>977.93333333333339</c:v>
                </c:pt>
                <c:pt idx="11924">
                  <c:v>978.01666666666677</c:v>
                </c:pt>
                <c:pt idx="11925">
                  <c:v>978.1</c:v>
                </c:pt>
                <c:pt idx="11926">
                  <c:v>978.18333333333339</c:v>
                </c:pt>
                <c:pt idx="11927">
                  <c:v>978.26666666666677</c:v>
                </c:pt>
                <c:pt idx="11928">
                  <c:v>978.35</c:v>
                </c:pt>
                <c:pt idx="11929">
                  <c:v>978.42500000000007</c:v>
                </c:pt>
                <c:pt idx="11930">
                  <c:v>978.50833333333333</c:v>
                </c:pt>
                <c:pt idx="11931">
                  <c:v>978.5916666666667</c:v>
                </c:pt>
                <c:pt idx="11932">
                  <c:v>978.67500000000007</c:v>
                </c:pt>
                <c:pt idx="11933">
                  <c:v>978.75833333333333</c:v>
                </c:pt>
                <c:pt idx="11934">
                  <c:v>978.8416666666667</c:v>
                </c:pt>
                <c:pt idx="11935">
                  <c:v>978.91666666666663</c:v>
                </c:pt>
                <c:pt idx="11936">
                  <c:v>979</c:v>
                </c:pt>
                <c:pt idx="11937">
                  <c:v>979.08333333333337</c:v>
                </c:pt>
                <c:pt idx="11938">
                  <c:v>979.16666666666663</c:v>
                </c:pt>
                <c:pt idx="11939">
                  <c:v>979.25</c:v>
                </c:pt>
                <c:pt idx="11940">
                  <c:v>979.33333333333337</c:v>
                </c:pt>
                <c:pt idx="11941">
                  <c:v>979.41666666666663</c:v>
                </c:pt>
                <c:pt idx="11942">
                  <c:v>979.49166666666667</c:v>
                </c:pt>
                <c:pt idx="11943">
                  <c:v>979.57499999999993</c:v>
                </c:pt>
                <c:pt idx="11944">
                  <c:v>979.6583333333333</c:v>
                </c:pt>
                <c:pt idx="11945">
                  <c:v>979.74166666666667</c:v>
                </c:pt>
                <c:pt idx="11946">
                  <c:v>979.82499999999993</c:v>
                </c:pt>
                <c:pt idx="11947">
                  <c:v>979.9083333333333</c:v>
                </c:pt>
                <c:pt idx="11948">
                  <c:v>979.98333333333323</c:v>
                </c:pt>
                <c:pt idx="11949">
                  <c:v>980.06666666666661</c:v>
                </c:pt>
                <c:pt idx="11950">
                  <c:v>980.15</c:v>
                </c:pt>
                <c:pt idx="11951">
                  <c:v>980.23333333333323</c:v>
                </c:pt>
                <c:pt idx="11952">
                  <c:v>980.31666666666661</c:v>
                </c:pt>
                <c:pt idx="11953">
                  <c:v>980.4</c:v>
                </c:pt>
                <c:pt idx="11954">
                  <c:v>980.47500000000002</c:v>
                </c:pt>
                <c:pt idx="11955">
                  <c:v>980.55833333333339</c:v>
                </c:pt>
                <c:pt idx="11956">
                  <c:v>980.64166666666677</c:v>
                </c:pt>
                <c:pt idx="11957">
                  <c:v>980.72500000000002</c:v>
                </c:pt>
                <c:pt idx="11958">
                  <c:v>980.80833333333339</c:v>
                </c:pt>
                <c:pt idx="11959">
                  <c:v>980.89166666666677</c:v>
                </c:pt>
                <c:pt idx="11960">
                  <c:v>980.97500000000002</c:v>
                </c:pt>
                <c:pt idx="11961">
                  <c:v>981.05000000000007</c:v>
                </c:pt>
                <c:pt idx="11962">
                  <c:v>981.13333333333333</c:v>
                </c:pt>
                <c:pt idx="11963">
                  <c:v>981.2166666666667</c:v>
                </c:pt>
                <c:pt idx="11964">
                  <c:v>981.30000000000007</c:v>
                </c:pt>
                <c:pt idx="11965">
                  <c:v>981.38333333333333</c:v>
                </c:pt>
                <c:pt idx="11966">
                  <c:v>981.4666666666667</c:v>
                </c:pt>
                <c:pt idx="11967">
                  <c:v>981.54166666666663</c:v>
                </c:pt>
                <c:pt idx="11968">
                  <c:v>981.625</c:v>
                </c:pt>
                <c:pt idx="11969">
                  <c:v>981.70833333333337</c:v>
                </c:pt>
                <c:pt idx="11970">
                  <c:v>981.79166666666663</c:v>
                </c:pt>
                <c:pt idx="11971">
                  <c:v>981.875</c:v>
                </c:pt>
                <c:pt idx="11972">
                  <c:v>981.95833333333337</c:v>
                </c:pt>
                <c:pt idx="11973">
                  <c:v>982.0333333333333</c:v>
                </c:pt>
                <c:pt idx="11974">
                  <c:v>982.11666666666667</c:v>
                </c:pt>
                <c:pt idx="11975">
                  <c:v>982.19999999999993</c:v>
                </c:pt>
                <c:pt idx="11976">
                  <c:v>982.2833333333333</c:v>
                </c:pt>
                <c:pt idx="11977">
                  <c:v>982.36666666666667</c:v>
                </c:pt>
                <c:pt idx="11978">
                  <c:v>982.44999999999993</c:v>
                </c:pt>
                <c:pt idx="11979">
                  <c:v>982.5333333333333</c:v>
                </c:pt>
                <c:pt idx="11980">
                  <c:v>982.60833333333323</c:v>
                </c:pt>
                <c:pt idx="11981">
                  <c:v>982.69166666666661</c:v>
                </c:pt>
                <c:pt idx="11982">
                  <c:v>982.77499999999998</c:v>
                </c:pt>
                <c:pt idx="11983">
                  <c:v>982.85833333333323</c:v>
                </c:pt>
                <c:pt idx="11984">
                  <c:v>982.94166666666661</c:v>
                </c:pt>
                <c:pt idx="11985">
                  <c:v>983.02499999999998</c:v>
                </c:pt>
                <c:pt idx="11986">
                  <c:v>983.1</c:v>
                </c:pt>
                <c:pt idx="11987">
                  <c:v>983.18333333333339</c:v>
                </c:pt>
                <c:pt idx="11988">
                  <c:v>983.26666666666677</c:v>
                </c:pt>
                <c:pt idx="11989">
                  <c:v>983.35</c:v>
                </c:pt>
                <c:pt idx="11990">
                  <c:v>983.43333333333339</c:v>
                </c:pt>
                <c:pt idx="11991">
                  <c:v>983.51666666666677</c:v>
                </c:pt>
                <c:pt idx="11992">
                  <c:v>983.5916666666667</c:v>
                </c:pt>
                <c:pt idx="11993">
                  <c:v>983.67500000000007</c:v>
                </c:pt>
                <c:pt idx="11994">
                  <c:v>983.75833333333333</c:v>
                </c:pt>
                <c:pt idx="11995">
                  <c:v>983.8416666666667</c:v>
                </c:pt>
                <c:pt idx="11996">
                  <c:v>983.92500000000007</c:v>
                </c:pt>
                <c:pt idx="11997">
                  <c:v>984.00833333333333</c:v>
                </c:pt>
                <c:pt idx="11998">
                  <c:v>984.0916666666667</c:v>
                </c:pt>
                <c:pt idx="11999">
                  <c:v>984.16666666666663</c:v>
                </c:pt>
                <c:pt idx="12000">
                  <c:v>984.25</c:v>
                </c:pt>
                <c:pt idx="12001">
                  <c:v>984.33333333333337</c:v>
                </c:pt>
                <c:pt idx="12002">
                  <c:v>984.41666666666663</c:v>
                </c:pt>
                <c:pt idx="12003">
                  <c:v>984.5</c:v>
                </c:pt>
                <c:pt idx="12004">
                  <c:v>984.58333333333337</c:v>
                </c:pt>
                <c:pt idx="12005">
                  <c:v>984.6583333333333</c:v>
                </c:pt>
                <c:pt idx="12006">
                  <c:v>984.74166666666667</c:v>
                </c:pt>
                <c:pt idx="12007">
                  <c:v>984.82499999999993</c:v>
                </c:pt>
                <c:pt idx="12008">
                  <c:v>984.9083333333333</c:v>
                </c:pt>
                <c:pt idx="12009">
                  <c:v>984.99166666666667</c:v>
                </c:pt>
                <c:pt idx="12010">
                  <c:v>985.07499999999993</c:v>
                </c:pt>
                <c:pt idx="12011">
                  <c:v>985.1583333333333</c:v>
                </c:pt>
                <c:pt idx="12012">
                  <c:v>985.23333333333323</c:v>
                </c:pt>
                <c:pt idx="12013">
                  <c:v>985.31666666666661</c:v>
                </c:pt>
                <c:pt idx="12014">
                  <c:v>985.4</c:v>
                </c:pt>
                <c:pt idx="12015">
                  <c:v>985.48333333333323</c:v>
                </c:pt>
                <c:pt idx="12016">
                  <c:v>985.56666666666661</c:v>
                </c:pt>
                <c:pt idx="12017">
                  <c:v>985.65</c:v>
                </c:pt>
                <c:pt idx="12018">
                  <c:v>985.72500000000002</c:v>
                </c:pt>
                <c:pt idx="12019">
                  <c:v>985.80833333333339</c:v>
                </c:pt>
                <c:pt idx="12020">
                  <c:v>985.89166666666677</c:v>
                </c:pt>
                <c:pt idx="12021">
                  <c:v>985.97500000000002</c:v>
                </c:pt>
                <c:pt idx="12022">
                  <c:v>986.05833333333339</c:v>
                </c:pt>
                <c:pt idx="12023">
                  <c:v>986.14166666666677</c:v>
                </c:pt>
                <c:pt idx="12024">
                  <c:v>986.2166666666667</c:v>
                </c:pt>
                <c:pt idx="12025">
                  <c:v>986.30000000000007</c:v>
                </c:pt>
                <c:pt idx="12026">
                  <c:v>986.38333333333333</c:v>
                </c:pt>
                <c:pt idx="12027">
                  <c:v>986.4666666666667</c:v>
                </c:pt>
                <c:pt idx="12028">
                  <c:v>986.55000000000007</c:v>
                </c:pt>
                <c:pt idx="12029">
                  <c:v>986.63333333333333</c:v>
                </c:pt>
                <c:pt idx="12030">
                  <c:v>986.7166666666667</c:v>
                </c:pt>
                <c:pt idx="12031">
                  <c:v>986.79166666666663</c:v>
                </c:pt>
                <c:pt idx="12032">
                  <c:v>986.875</c:v>
                </c:pt>
                <c:pt idx="12033">
                  <c:v>986.95833333333337</c:v>
                </c:pt>
                <c:pt idx="12034">
                  <c:v>987.04166666666663</c:v>
                </c:pt>
                <c:pt idx="12035">
                  <c:v>987.125</c:v>
                </c:pt>
                <c:pt idx="12036">
                  <c:v>987.20833333333337</c:v>
                </c:pt>
                <c:pt idx="12037">
                  <c:v>987.2833333333333</c:v>
                </c:pt>
                <c:pt idx="12038">
                  <c:v>987.36666666666667</c:v>
                </c:pt>
                <c:pt idx="12039">
                  <c:v>987.44999999999993</c:v>
                </c:pt>
                <c:pt idx="12040">
                  <c:v>987.5333333333333</c:v>
                </c:pt>
                <c:pt idx="12041">
                  <c:v>987.61666666666667</c:v>
                </c:pt>
                <c:pt idx="12042">
                  <c:v>987.69999999999993</c:v>
                </c:pt>
                <c:pt idx="12043">
                  <c:v>987.77499999999998</c:v>
                </c:pt>
                <c:pt idx="12044">
                  <c:v>987.85833333333323</c:v>
                </c:pt>
                <c:pt idx="12045">
                  <c:v>987.94166666666661</c:v>
                </c:pt>
                <c:pt idx="12046">
                  <c:v>988.02499999999998</c:v>
                </c:pt>
                <c:pt idx="12047">
                  <c:v>988.10833333333323</c:v>
                </c:pt>
                <c:pt idx="12048">
                  <c:v>988.19166666666661</c:v>
                </c:pt>
                <c:pt idx="12049">
                  <c:v>988.27499999999998</c:v>
                </c:pt>
                <c:pt idx="12050">
                  <c:v>988.35</c:v>
                </c:pt>
                <c:pt idx="12051">
                  <c:v>988.43333333333339</c:v>
                </c:pt>
                <c:pt idx="12052">
                  <c:v>988.51666666666677</c:v>
                </c:pt>
                <c:pt idx="12053">
                  <c:v>988.6</c:v>
                </c:pt>
                <c:pt idx="12054">
                  <c:v>988.68333333333339</c:v>
                </c:pt>
                <c:pt idx="12055">
                  <c:v>988.76666666666677</c:v>
                </c:pt>
                <c:pt idx="12056">
                  <c:v>988.8416666666667</c:v>
                </c:pt>
                <c:pt idx="12057">
                  <c:v>988.92500000000007</c:v>
                </c:pt>
                <c:pt idx="12058">
                  <c:v>989.00833333333333</c:v>
                </c:pt>
                <c:pt idx="12059">
                  <c:v>989.0916666666667</c:v>
                </c:pt>
                <c:pt idx="12060">
                  <c:v>989.17500000000007</c:v>
                </c:pt>
                <c:pt idx="12061">
                  <c:v>989.25833333333333</c:v>
                </c:pt>
                <c:pt idx="12062">
                  <c:v>989.33333333333337</c:v>
                </c:pt>
                <c:pt idx="12063">
                  <c:v>989.41666666666663</c:v>
                </c:pt>
                <c:pt idx="12064">
                  <c:v>989.5</c:v>
                </c:pt>
                <c:pt idx="12065">
                  <c:v>989.58333333333337</c:v>
                </c:pt>
                <c:pt idx="12066">
                  <c:v>989.66666666666663</c:v>
                </c:pt>
                <c:pt idx="12067">
                  <c:v>989.75</c:v>
                </c:pt>
                <c:pt idx="12068">
                  <c:v>989.83333333333337</c:v>
                </c:pt>
                <c:pt idx="12069">
                  <c:v>989.9083333333333</c:v>
                </c:pt>
                <c:pt idx="12070">
                  <c:v>989.99166666666667</c:v>
                </c:pt>
                <c:pt idx="12071">
                  <c:v>990.07499999999993</c:v>
                </c:pt>
                <c:pt idx="12072">
                  <c:v>990.1583333333333</c:v>
                </c:pt>
                <c:pt idx="12073">
                  <c:v>990.24166666666667</c:v>
                </c:pt>
                <c:pt idx="12074">
                  <c:v>990.32499999999993</c:v>
                </c:pt>
                <c:pt idx="12075">
                  <c:v>990.4</c:v>
                </c:pt>
                <c:pt idx="12076">
                  <c:v>990.48333333333323</c:v>
                </c:pt>
                <c:pt idx="12077">
                  <c:v>990.56666666666661</c:v>
                </c:pt>
                <c:pt idx="12078">
                  <c:v>990.65</c:v>
                </c:pt>
                <c:pt idx="12079">
                  <c:v>990.73333333333323</c:v>
                </c:pt>
                <c:pt idx="12080">
                  <c:v>990.81666666666661</c:v>
                </c:pt>
                <c:pt idx="12081">
                  <c:v>990.89166666666677</c:v>
                </c:pt>
                <c:pt idx="12082">
                  <c:v>990.97500000000002</c:v>
                </c:pt>
                <c:pt idx="12083">
                  <c:v>991.05833333333339</c:v>
                </c:pt>
                <c:pt idx="12084">
                  <c:v>991.14166666666677</c:v>
                </c:pt>
                <c:pt idx="12085">
                  <c:v>991.22500000000002</c:v>
                </c:pt>
                <c:pt idx="12086">
                  <c:v>991.30833333333339</c:v>
                </c:pt>
                <c:pt idx="12087">
                  <c:v>991.39166666666677</c:v>
                </c:pt>
                <c:pt idx="12088">
                  <c:v>991.4666666666667</c:v>
                </c:pt>
                <c:pt idx="12089">
                  <c:v>991.55000000000007</c:v>
                </c:pt>
                <c:pt idx="12090">
                  <c:v>991.63333333333333</c:v>
                </c:pt>
                <c:pt idx="12091">
                  <c:v>991.7166666666667</c:v>
                </c:pt>
                <c:pt idx="12092">
                  <c:v>991.80000000000007</c:v>
                </c:pt>
                <c:pt idx="12093">
                  <c:v>991.88333333333333</c:v>
                </c:pt>
                <c:pt idx="12094">
                  <c:v>991.95833333333337</c:v>
                </c:pt>
                <c:pt idx="12095">
                  <c:v>992.04166666666663</c:v>
                </c:pt>
                <c:pt idx="12096">
                  <c:v>992.125</c:v>
                </c:pt>
                <c:pt idx="12097">
                  <c:v>992.20833333333337</c:v>
                </c:pt>
                <c:pt idx="12098">
                  <c:v>992.29166666666663</c:v>
                </c:pt>
                <c:pt idx="12099">
                  <c:v>992.375</c:v>
                </c:pt>
                <c:pt idx="12100">
                  <c:v>992.44999999999993</c:v>
                </c:pt>
                <c:pt idx="12101">
                  <c:v>992.5333333333333</c:v>
                </c:pt>
                <c:pt idx="12102">
                  <c:v>992.61666666666667</c:v>
                </c:pt>
                <c:pt idx="12103">
                  <c:v>992.69999999999993</c:v>
                </c:pt>
                <c:pt idx="12104">
                  <c:v>992.7833333333333</c:v>
                </c:pt>
                <c:pt idx="12105">
                  <c:v>992.86666666666667</c:v>
                </c:pt>
                <c:pt idx="12106">
                  <c:v>992.94999999999993</c:v>
                </c:pt>
                <c:pt idx="12107">
                  <c:v>993.02499999999998</c:v>
                </c:pt>
                <c:pt idx="12108">
                  <c:v>993.10833333333323</c:v>
                </c:pt>
                <c:pt idx="12109">
                  <c:v>993.19166666666661</c:v>
                </c:pt>
                <c:pt idx="12110">
                  <c:v>993.27499999999998</c:v>
                </c:pt>
                <c:pt idx="12111">
                  <c:v>993.35833333333323</c:v>
                </c:pt>
                <c:pt idx="12112">
                  <c:v>993.44166666666661</c:v>
                </c:pt>
                <c:pt idx="12113">
                  <c:v>993.51666666666677</c:v>
                </c:pt>
                <c:pt idx="12114">
                  <c:v>993.6</c:v>
                </c:pt>
                <c:pt idx="12115">
                  <c:v>993.68333333333339</c:v>
                </c:pt>
                <c:pt idx="12116">
                  <c:v>993.76666666666677</c:v>
                </c:pt>
                <c:pt idx="12117">
                  <c:v>993.85</c:v>
                </c:pt>
                <c:pt idx="12118">
                  <c:v>993.93333333333339</c:v>
                </c:pt>
                <c:pt idx="12119">
                  <c:v>994.00833333333333</c:v>
                </c:pt>
                <c:pt idx="12120">
                  <c:v>994.0916666666667</c:v>
                </c:pt>
                <c:pt idx="12121">
                  <c:v>994.17500000000007</c:v>
                </c:pt>
                <c:pt idx="12122">
                  <c:v>994.25833333333333</c:v>
                </c:pt>
                <c:pt idx="12123">
                  <c:v>994.3416666666667</c:v>
                </c:pt>
                <c:pt idx="12124">
                  <c:v>994.42500000000007</c:v>
                </c:pt>
                <c:pt idx="12125">
                  <c:v>994.50833333333333</c:v>
                </c:pt>
                <c:pt idx="12126">
                  <c:v>994.58333333333337</c:v>
                </c:pt>
                <c:pt idx="12127">
                  <c:v>994.66666666666663</c:v>
                </c:pt>
                <c:pt idx="12128">
                  <c:v>994.75</c:v>
                </c:pt>
                <c:pt idx="12129">
                  <c:v>994.83333333333337</c:v>
                </c:pt>
                <c:pt idx="12130">
                  <c:v>994.91666666666663</c:v>
                </c:pt>
                <c:pt idx="12131">
                  <c:v>995</c:v>
                </c:pt>
                <c:pt idx="12132">
                  <c:v>995.07499999999993</c:v>
                </c:pt>
                <c:pt idx="12133">
                  <c:v>995.1583333333333</c:v>
                </c:pt>
                <c:pt idx="12134">
                  <c:v>995.24166666666667</c:v>
                </c:pt>
                <c:pt idx="12135">
                  <c:v>995.32499999999993</c:v>
                </c:pt>
                <c:pt idx="12136">
                  <c:v>995.4083333333333</c:v>
                </c:pt>
                <c:pt idx="12137">
                  <c:v>995.49166666666667</c:v>
                </c:pt>
                <c:pt idx="12138">
                  <c:v>995.57499999999993</c:v>
                </c:pt>
                <c:pt idx="12139">
                  <c:v>995.65</c:v>
                </c:pt>
                <c:pt idx="12140">
                  <c:v>995.73333333333323</c:v>
                </c:pt>
                <c:pt idx="12141">
                  <c:v>995.81666666666661</c:v>
                </c:pt>
                <c:pt idx="12142">
                  <c:v>995.9</c:v>
                </c:pt>
                <c:pt idx="12143">
                  <c:v>995.98333333333323</c:v>
                </c:pt>
                <c:pt idx="12144">
                  <c:v>996.06666666666661</c:v>
                </c:pt>
                <c:pt idx="12145">
                  <c:v>996.14166666666677</c:v>
                </c:pt>
                <c:pt idx="12146">
                  <c:v>996.22500000000002</c:v>
                </c:pt>
                <c:pt idx="12147">
                  <c:v>996.30833333333339</c:v>
                </c:pt>
                <c:pt idx="12148">
                  <c:v>996.39166666666677</c:v>
                </c:pt>
                <c:pt idx="12149">
                  <c:v>996.47500000000002</c:v>
                </c:pt>
                <c:pt idx="12150">
                  <c:v>996.55833333333339</c:v>
                </c:pt>
                <c:pt idx="12151">
                  <c:v>996.63333333333333</c:v>
                </c:pt>
                <c:pt idx="12152">
                  <c:v>996.7166666666667</c:v>
                </c:pt>
                <c:pt idx="12153">
                  <c:v>996.80000000000007</c:v>
                </c:pt>
                <c:pt idx="12154">
                  <c:v>996.88333333333333</c:v>
                </c:pt>
                <c:pt idx="12155">
                  <c:v>996.9666666666667</c:v>
                </c:pt>
                <c:pt idx="12156">
                  <c:v>997.05000000000007</c:v>
                </c:pt>
                <c:pt idx="12157">
                  <c:v>997.13333333333333</c:v>
                </c:pt>
                <c:pt idx="12158">
                  <c:v>997.20833333333337</c:v>
                </c:pt>
                <c:pt idx="12159">
                  <c:v>997.29166666666663</c:v>
                </c:pt>
                <c:pt idx="12160">
                  <c:v>997.375</c:v>
                </c:pt>
                <c:pt idx="12161">
                  <c:v>997.45833333333337</c:v>
                </c:pt>
                <c:pt idx="12162">
                  <c:v>997.54166666666663</c:v>
                </c:pt>
                <c:pt idx="12163">
                  <c:v>997.625</c:v>
                </c:pt>
                <c:pt idx="12164">
                  <c:v>997.69999999999993</c:v>
                </c:pt>
                <c:pt idx="12165">
                  <c:v>997.7833333333333</c:v>
                </c:pt>
                <c:pt idx="12166">
                  <c:v>997.86666666666667</c:v>
                </c:pt>
                <c:pt idx="12167">
                  <c:v>997.94999999999993</c:v>
                </c:pt>
                <c:pt idx="12168">
                  <c:v>998.0333333333333</c:v>
                </c:pt>
                <c:pt idx="12169">
                  <c:v>998.11666666666667</c:v>
                </c:pt>
                <c:pt idx="12170">
                  <c:v>998.19166666666661</c:v>
                </c:pt>
                <c:pt idx="12171">
                  <c:v>998.27499999999998</c:v>
                </c:pt>
                <c:pt idx="12172">
                  <c:v>998.35833333333323</c:v>
                </c:pt>
                <c:pt idx="12173">
                  <c:v>998.44166666666661</c:v>
                </c:pt>
                <c:pt idx="12174">
                  <c:v>998.52499999999998</c:v>
                </c:pt>
                <c:pt idx="12175">
                  <c:v>998.60833333333323</c:v>
                </c:pt>
                <c:pt idx="12176">
                  <c:v>998.69166666666661</c:v>
                </c:pt>
                <c:pt idx="12177">
                  <c:v>998.76666666666677</c:v>
                </c:pt>
                <c:pt idx="12178">
                  <c:v>998.85</c:v>
                </c:pt>
                <c:pt idx="12179">
                  <c:v>998.93333333333339</c:v>
                </c:pt>
                <c:pt idx="12180">
                  <c:v>999.01666666666677</c:v>
                </c:pt>
                <c:pt idx="12181">
                  <c:v>999.1</c:v>
                </c:pt>
                <c:pt idx="12182">
                  <c:v>999.18333333333339</c:v>
                </c:pt>
                <c:pt idx="12183">
                  <c:v>999.25833333333333</c:v>
                </c:pt>
                <c:pt idx="12184">
                  <c:v>999.3416666666667</c:v>
                </c:pt>
                <c:pt idx="12185">
                  <c:v>999.42500000000007</c:v>
                </c:pt>
                <c:pt idx="12186">
                  <c:v>999.50833333333333</c:v>
                </c:pt>
                <c:pt idx="12187">
                  <c:v>999.5916666666667</c:v>
                </c:pt>
                <c:pt idx="12188">
                  <c:v>999.67500000000007</c:v>
                </c:pt>
                <c:pt idx="12189">
                  <c:v>999.75</c:v>
                </c:pt>
                <c:pt idx="12190">
                  <c:v>999.83333333333337</c:v>
                </c:pt>
                <c:pt idx="12191">
                  <c:v>999.91666666666663</c:v>
                </c:pt>
                <c:pt idx="12192">
                  <c:v>1000</c:v>
                </c:pt>
                <c:pt idx="12193">
                  <c:v>1000.0833333333334</c:v>
                </c:pt>
                <c:pt idx="12194">
                  <c:v>1000.1666666666666</c:v>
                </c:pt>
                <c:pt idx="12195">
                  <c:v>1000.25</c:v>
                </c:pt>
                <c:pt idx="12196">
                  <c:v>1000.3249999999999</c:v>
                </c:pt>
                <c:pt idx="12197">
                  <c:v>1000.4083333333333</c:v>
                </c:pt>
                <c:pt idx="12198">
                  <c:v>1000.4916666666667</c:v>
                </c:pt>
                <c:pt idx="12199">
                  <c:v>1000.5749999999999</c:v>
                </c:pt>
                <c:pt idx="12200">
                  <c:v>1000.6583333333333</c:v>
                </c:pt>
                <c:pt idx="12201">
                  <c:v>1000.7416666666667</c:v>
                </c:pt>
                <c:pt idx="12202">
                  <c:v>1000.8166666666666</c:v>
                </c:pt>
                <c:pt idx="12203">
                  <c:v>1000.9</c:v>
                </c:pt>
                <c:pt idx="12204">
                  <c:v>1000.9833333333332</c:v>
                </c:pt>
                <c:pt idx="12205">
                  <c:v>1001.0666666666666</c:v>
                </c:pt>
                <c:pt idx="12206">
                  <c:v>1001.15</c:v>
                </c:pt>
                <c:pt idx="12207">
                  <c:v>1001.2333333333332</c:v>
                </c:pt>
                <c:pt idx="12208">
                  <c:v>1001.3083333333334</c:v>
                </c:pt>
                <c:pt idx="12209">
                  <c:v>1001.3916666666668</c:v>
                </c:pt>
                <c:pt idx="12210">
                  <c:v>1001.475</c:v>
                </c:pt>
                <c:pt idx="12211">
                  <c:v>1001.5583333333334</c:v>
                </c:pt>
                <c:pt idx="12212">
                  <c:v>1001.6416666666668</c:v>
                </c:pt>
                <c:pt idx="12213">
                  <c:v>1001.725</c:v>
                </c:pt>
                <c:pt idx="12214">
                  <c:v>1001.8083333333334</c:v>
                </c:pt>
                <c:pt idx="12215">
                  <c:v>1001.8833333333333</c:v>
                </c:pt>
                <c:pt idx="12216">
                  <c:v>1001.9666666666667</c:v>
                </c:pt>
                <c:pt idx="12217">
                  <c:v>1002.0500000000001</c:v>
                </c:pt>
                <c:pt idx="12218">
                  <c:v>1002.1333333333333</c:v>
                </c:pt>
                <c:pt idx="12219">
                  <c:v>1002.2166666666667</c:v>
                </c:pt>
                <c:pt idx="12220">
                  <c:v>1002.3000000000001</c:v>
                </c:pt>
                <c:pt idx="12221">
                  <c:v>1002.375</c:v>
                </c:pt>
                <c:pt idx="12222">
                  <c:v>1002.4583333333334</c:v>
                </c:pt>
                <c:pt idx="12223">
                  <c:v>1002.5416666666666</c:v>
                </c:pt>
                <c:pt idx="12224">
                  <c:v>1002.625</c:v>
                </c:pt>
                <c:pt idx="12225">
                  <c:v>1002.7083333333334</c:v>
                </c:pt>
                <c:pt idx="12226">
                  <c:v>1002.7916666666666</c:v>
                </c:pt>
                <c:pt idx="12227">
                  <c:v>1002.8666666666667</c:v>
                </c:pt>
                <c:pt idx="12228">
                  <c:v>1002.9499999999999</c:v>
                </c:pt>
                <c:pt idx="12229">
                  <c:v>1003.0333333333333</c:v>
                </c:pt>
                <c:pt idx="12230">
                  <c:v>1003.1166666666667</c:v>
                </c:pt>
                <c:pt idx="12231">
                  <c:v>1003.1999999999999</c:v>
                </c:pt>
                <c:pt idx="12232">
                  <c:v>1003.2833333333333</c:v>
                </c:pt>
                <c:pt idx="12233">
                  <c:v>1003.3666666666667</c:v>
                </c:pt>
                <c:pt idx="12234">
                  <c:v>1003.4416666666666</c:v>
                </c:pt>
                <c:pt idx="12235">
                  <c:v>1003.525</c:v>
                </c:pt>
                <c:pt idx="12236">
                  <c:v>1003.6083333333332</c:v>
                </c:pt>
                <c:pt idx="12237">
                  <c:v>1003.6916666666666</c:v>
                </c:pt>
                <c:pt idx="12238">
                  <c:v>1003.775</c:v>
                </c:pt>
                <c:pt idx="12239">
                  <c:v>1003.8583333333332</c:v>
                </c:pt>
                <c:pt idx="12240">
                  <c:v>1003.9333333333334</c:v>
                </c:pt>
                <c:pt idx="12241">
                  <c:v>1004.0166666666668</c:v>
                </c:pt>
                <c:pt idx="12242">
                  <c:v>1004.1</c:v>
                </c:pt>
                <c:pt idx="12243">
                  <c:v>1004.1833333333334</c:v>
                </c:pt>
                <c:pt idx="12244">
                  <c:v>1004.2666666666668</c:v>
                </c:pt>
                <c:pt idx="12245">
                  <c:v>1004.35</c:v>
                </c:pt>
                <c:pt idx="12246">
                  <c:v>1004.4250000000001</c:v>
                </c:pt>
                <c:pt idx="12247">
                  <c:v>1004.5083333333333</c:v>
                </c:pt>
                <c:pt idx="12248">
                  <c:v>1004.5916666666667</c:v>
                </c:pt>
                <c:pt idx="12249">
                  <c:v>1004.6750000000001</c:v>
                </c:pt>
                <c:pt idx="12250">
                  <c:v>1004.7583333333333</c:v>
                </c:pt>
                <c:pt idx="12251">
                  <c:v>1004.8416666666667</c:v>
                </c:pt>
                <c:pt idx="12252">
                  <c:v>1004.9250000000001</c:v>
                </c:pt>
                <c:pt idx="12253">
                  <c:v>1005</c:v>
                </c:pt>
                <c:pt idx="12254">
                  <c:v>1005.0833333333334</c:v>
                </c:pt>
                <c:pt idx="12255">
                  <c:v>1005.1666666666666</c:v>
                </c:pt>
                <c:pt idx="12256">
                  <c:v>1005.25</c:v>
                </c:pt>
                <c:pt idx="12257">
                  <c:v>1005.3333333333334</c:v>
                </c:pt>
                <c:pt idx="12258">
                  <c:v>1005.4166666666666</c:v>
                </c:pt>
                <c:pt idx="12259">
                  <c:v>1005.4916666666667</c:v>
                </c:pt>
                <c:pt idx="12260">
                  <c:v>1005.5749999999999</c:v>
                </c:pt>
                <c:pt idx="12261">
                  <c:v>1005.6583333333333</c:v>
                </c:pt>
                <c:pt idx="12262">
                  <c:v>1005.7416666666667</c:v>
                </c:pt>
                <c:pt idx="12263">
                  <c:v>1005.8249999999999</c:v>
                </c:pt>
                <c:pt idx="12264">
                  <c:v>1005.9083333333333</c:v>
                </c:pt>
                <c:pt idx="12265">
                  <c:v>1005.9916666666667</c:v>
                </c:pt>
                <c:pt idx="12266">
                  <c:v>1006.0666666666666</c:v>
                </c:pt>
                <c:pt idx="12267">
                  <c:v>1006.15</c:v>
                </c:pt>
                <c:pt idx="12268">
                  <c:v>1006.2333333333332</c:v>
                </c:pt>
                <c:pt idx="12269">
                  <c:v>1006.3166666666666</c:v>
                </c:pt>
                <c:pt idx="12270">
                  <c:v>1006.4</c:v>
                </c:pt>
                <c:pt idx="12271">
                  <c:v>1006.4833333333332</c:v>
                </c:pt>
                <c:pt idx="12272">
                  <c:v>1006.5583333333334</c:v>
                </c:pt>
                <c:pt idx="12273">
                  <c:v>1006.6416666666668</c:v>
                </c:pt>
                <c:pt idx="12274">
                  <c:v>1006.725</c:v>
                </c:pt>
                <c:pt idx="12275">
                  <c:v>1006.8083333333334</c:v>
                </c:pt>
                <c:pt idx="12276">
                  <c:v>1006.8916666666668</c:v>
                </c:pt>
                <c:pt idx="12277">
                  <c:v>1006.975</c:v>
                </c:pt>
                <c:pt idx="12278">
                  <c:v>1007.0500000000001</c:v>
                </c:pt>
                <c:pt idx="12279">
                  <c:v>1007.1333333333333</c:v>
                </c:pt>
                <c:pt idx="12280">
                  <c:v>1007.2166666666667</c:v>
                </c:pt>
                <c:pt idx="12281">
                  <c:v>1007.3000000000001</c:v>
                </c:pt>
                <c:pt idx="12282">
                  <c:v>1007.3833333333333</c:v>
                </c:pt>
                <c:pt idx="12283">
                  <c:v>1007.4666666666667</c:v>
                </c:pt>
                <c:pt idx="12284">
                  <c:v>1007.5500000000001</c:v>
                </c:pt>
                <c:pt idx="12285">
                  <c:v>1007.625</c:v>
                </c:pt>
                <c:pt idx="12286">
                  <c:v>1007.7083333333334</c:v>
                </c:pt>
                <c:pt idx="12287">
                  <c:v>1007.7916666666666</c:v>
                </c:pt>
                <c:pt idx="12288">
                  <c:v>1007.875</c:v>
                </c:pt>
                <c:pt idx="12289">
                  <c:v>1007.9583333333334</c:v>
                </c:pt>
                <c:pt idx="12290">
                  <c:v>1008.0416666666666</c:v>
                </c:pt>
                <c:pt idx="12291">
                  <c:v>1008.1166666666667</c:v>
                </c:pt>
                <c:pt idx="12292">
                  <c:v>1008.1999999999999</c:v>
                </c:pt>
                <c:pt idx="12293">
                  <c:v>1008.2833333333333</c:v>
                </c:pt>
                <c:pt idx="12294">
                  <c:v>1008.3666666666667</c:v>
                </c:pt>
                <c:pt idx="12295">
                  <c:v>1008.4499999999999</c:v>
                </c:pt>
                <c:pt idx="12296">
                  <c:v>1008.5333333333333</c:v>
                </c:pt>
                <c:pt idx="12297">
                  <c:v>1008.6083333333332</c:v>
                </c:pt>
                <c:pt idx="12298">
                  <c:v>1008.6916666666666</c:v>
                </c:pt>
                <c:pt idx="12299">
                  <c:v>1008.775</c:v>
                </c:pt>
                <c:pt idx="12300">
                  <c:v>1008.8583333333332</c:v>
                </c:pt>
                <c:pt idx="12301">
                  <c:v>1008.9416666666666</c:v>
                </c:pt>
                <c:pt idx="12302">
                  <c:v>1009.025</c:v>
                </c:pt>
                <c:pt idx="12303">
                  <c:v>1009.1083333333332</c:v>
                </c:pt>
                <c:pt idx="12304">
                  <c:v>1009.1833333333334</c:v>
                </c:pt>
                <c:pt idx="12305">
                  <c:v>1009.2666666666668</c:v>
                </c:pt>
                <c:pt idx="12306">
                  <c:v>1009.35</c:v>
                </c:pt>
                <c:pt idx="12307">
                  <c:v>1009.4333333333334</c:v>
                </c:pt>
                <c:pt idx="12308">
                  <c:v>1009.5166666666668</c:v>
                </c:pt>
                <c:pt idx="12309">
                  <c:v>1009.6</c:v>
                </c:pt>
                <c:pt idx="12310">
                  <c:v>1009.6750000000001</c:v>
                </c:pt>
                <c:pt idx="12311">
                  <c:v>1009.7583333333333</c:v>
                </c:pt>
                <c:pt idx="12312">
                  <c:v>1009.8416666666667</c:v>
                </c:pt>
                <c:pt idx="12313">
                  <c:v>1009.9250000000001</c:v>
                </c:pt>
                <c:pt idx="12314">
                  <c:v>1010.0083333333333</c:v>
                </c:pt>
                <c:pt idx="12315">
                  <c:v>1010.0916666666667</c:v>
                </c:pt>
                <c:pt idx="12316">
                  <c:v>1010.1666666666666</c:v>
                </c:pt>
                <c:pt idx="12317">
                  <c:v>1010.25</c:v>
                </c:pt>
                <c:pt idx="12318">
                  <c:v>1010.3333333333334</c:v>
                </c:pt>
                <c:pt idx="12319">
                  <c:v>1010.4166666666666</c:v>
                </c:pt>
                <c:pt idx="12320">
                  <c:v>1010.5</c:v>
                </c:pt>
                <c:pt idx="12321">
                  <c:v>1010.5833333333334</c:v>
                </c:pt>
                <c:pt idx="12322">
                  <c:v>1010.6666666666666</c:v>
                </c:pt>
                <c:pt idx="12323">
                  <c:v>1010.7416666666667</c:v>
                </c:pt>
                <c:pt idx="12324">
                  <c:v>1010.8249999999999</c:v>
                </c:pt>
                <c:pt idx="12325">
                  <c:v>1010.9083333333333</c:v>
                </c:pt>
                <c:pt idx="12326">
                  <c:v>1010.9916666666667</c:v>
                </c:pt>
                <c:pt idx="12327">
                  <c:v>1011.0749999999999</c:v>
                </c:pt>
                <c:pt idx="12328">
                  <c:v>1011.1583333333333</c:v>
                </c:pt>
                <c:pt idx="12329">
                  <c:v>1011.2333333333332</c:v>
                </c:pt>
                <c:pt idx="12330">
                  <c:v>1011.3166666666666</c:v>
                </c:pt>
                <c:pt idx="12331">
                  <c:v>1011.4</c:v>
                </c:pt>
                <c:pt idx="12332">
                  <c:v>1011.4833333333332</c:v>
                </c:pt>
                <c:pt idx="12333">
                  <c:v>1011.5666666666666</c:v>
                </c:pt>
                <c:pt idx="12334">
                  <c:v>1011.65</c:v>
                </c:pt>
                <c:pt idx="12335">
                  <c:v>1011.725</c:v>
                </c:pt>
                <c:pt idx="12336">
                  <c:v>1011.8083333333334</c:v>
                </c:pt>
                <c:pt idx="12337">
                  <c:v>1011.8916666666668</c:v>
                </c:pt>
                <c:pt idx="12338">
                  <c:v>1011.975</c:v>
                </c:pt>
                <c:pt idx="12339">
                  <c:v>1012.0583333333334</c:v>
                </c:pt>
                <c:pt idx="12340">
                  <c:v>1012.1416666666668</c:v>
                </c:pt>
                <c:pt idx="12341">
                  <c:v>1012.225</c:v>
                </c:pt>
                <c:pt idx="12342">
                  <c:v>1012.3000000000001</c:v>
                </c:pt>
                <c:pt idx="12343">
                  <c:v>1012.3833333333333</c:v>
                </c:pt>
                <c:pt idx="12344">
                  <c:v>1012.4666666666667</c:v>
                </c:pt>
                <c:pt idx="12345">
                  <c:v>1012.5500000000001</c:v>
                </c:pt>
                <c:pt idx="12346">
                  <c:v>1012.6333333333333</c:v>
                </c:pt>
                <c:pt idx="12347">
                  <c:v>1012.7166666666667</c:v>
                </c:pt>
                <c:pt idx="12348">
                  <c:v>1012.7916666666666</c:v>
                </c:pt>
                <c:pt idx="12349">
                  <c:v>1012.875</c:v>
                </c:pt>
                <c:pt idx="12350">
                  <c:v>1012.9583333333334</c:v>
                </c:pt>
                <c:pt idx="12351">
                  <c:v>1013.0416666666666</c:v>
                </c:pt>
                <c:pt idx="12352">
                  <c:v>1013.125</c:v>
                </c:pt>
                <c:pt idx="12353">
                  <c:v>1013.2083333333334</c:v>
                </c:pt>
                <c:pt idx="12354">
                  <c:v>1013.2833333333333</c:v>
                </c:pt>
                <c:pt idx="12355">
                  <c:v>1013.3666666666667</c:v>
                </c:pt>
                <c:pt idx="12356">
                  <c:v>1013.4499999999999</c:v>
                </c:pt>
                <c:pt idx="12357">
                  <c:v>1013.5333333333333</c:v>
                </c:pt>
                <c:pt idx="12358">
                  <c:v>1013.6166666666667</c:v>
                </c:pt>
                <c:pt idx="12359">
                  <c:v>1013.6999999999999</c:v>
                </c:pt>
                <c:pt idx="12360">
                  <c:v>1013.7833333333333</c:v>
                </c:pt>
                <c:pt idx="12361">
                  <c:v>1013.8583333333332</c:v>
                </c:pt>
                <c:pt idx="12362">
                  <c:v>1013.9416666666666</c:v>
                </c:pt>
                <c:pt idx="12363">
                  <c:v>1014.025</c:v>
                </c:pt>
                <c:pt idx="12364">
                  <c:v>1014.1083333333332</c:v>
                </c:pt>
                <c:pt idx="12365">
                  <c:v>1014.1916666666666</c:v>
                </c:pt>
                <c:pt idx="12366">
                  <c:v>1014.275</c:v>
                </c:pt>
                <c:pt idx="12367">
                  <c:v>1014.35</c:v>
                </c:pt>
                <c:pt idx="12368">
                  <c:v>1014.4333333333334</c:v>
                </c:pt>
                <c:pt idx="12369">
                  <c:v>1014.5166666666668</c:v>
                </c:pt>
                <c:pt idx="12370">
                  <c:v>1014.6</c:v>
                </c:pt>
                <c:pt idx="12371">
                  <c:v>1014.6833333333334</c:v>
                </c:pt>
                <c:pt idx="12372">
                  <c:v>1014.7666666666668</c:v>
                </c:pt>
                <c:pt idx="12373">
                  <c:v>1014.8416666666667</c:v>
                </c:pt>
                <c:pt idx="12374">
                  <c:v>1014.9250000000001</c:v>
                </c:pt>
                <c:pt idx="12375">
                  <c:v>1015.0083333333333</c:v>
                </c:pt>
                <c:pt idx="12376">
                  <c:v>1015.0916666666667</c:v>
                </c:pt>
                <c:pt idx="12377">
                  <c:v>1015.1750000000001</c:v>
                </c:pt>
                <c:pt idx="12378">
                  <c:v>1015.2583333333333</c:v>
                </c:pt>
                <c:pt idx="12379">
                  <c:v>1015.3416666666667</c:v>
                </c:pt>
                <c:pt idx="12380">
                  <c:v>1015.4166666666666</c:v>
                </c:pt>
                <c:pt idx="12381">
                  <c:v>1015.5</c:v>
                </c:pt>
                <c:pt idx="12382">
                  <c:v>1015.5833333333334</c:v>
                </c:pt>
                <c:pt idx="12383">
                  <c:v>1015.6666666666666</c:v>
                </c:pt>
                <c:pt idx="12384">
                  <c:v>1015.75</c:v>
                </c:pt>
                <c:pt idx="12385">
                  <c:v>1015.8333333333334</c:v>
                </c:pt>
                <c:pt idx="12386">
                  <c:v>1015.9083333333333</c:v>
                </c:pt>
                <c:pt idx="12387">
                  <c:v>1015.9916666666667</c:v>
                </c:pt>
                <c:pt idx="12388">
                  <c:v>1016.0749999999999</c:v>
                </c:pt>
                <c:pt idx="12389">
                  <c:v>1016.1583333333333</c:v>
                </c:pt>
                <c:pt idx="12390">
                  <c:v>1016.2416666666667</c:v>
                </c:pt>
                <c:pt idx="12391">
                  <c:v>1016.3249999999999</c:v>
                </c:pt>
                <c:pt idx="12392">
                  <c:v>1016.4083333333333</c:v>
                </c:pt>
                <c:pt idx="12393">
                  <c:v>1016.4833333333332</c:v>
                </c:pt>
                <c:pt idx="12394">
                  <c:v>1016.5666666666666</c:v>
                </c:pt>
                <c:pt idx="12395">
                  <c:v>1016.65</c:v>
                </c:pt>
                <c:pt idx="12396">
                  <c:v>1016.7333333333332</c:v>
                </c:pt>
                <c:pt idx="12397">
                  <c:v>1016.8166666666666</c:v>
                </c:pt>
                <c:pt idx="12398">
                  <c:v>1016.9</c:v>
                </c:pt>
                <c:pt idx="12399">
                  <c:v>1016.975</c:v>
                </c:pt>
                <c:pt idx="12400">
                  <c:v>1017.0583333333334</c:v>
                </c:pt>
                <c:pt idx="12401">
                  <c:v>1017.1416666666668</c:v>
                </c:pt>
                <c:pt idx="12402">
                  <c:v>1017.225</c:v>
                </c:pt>
                <c:pt idx="12403">
                  <c:v>1017.3083333333334</c:v>
                </c:pt>
                <c:pt idx="12404">
                  <c:v>1017.3916666666668</c:v>
                </c:pt>
                <c:pt idx="12405">
                  <c:v>1017.4666666666667</c:v>
                </c:pt>
                <c:pt idx="12406">
                  <c:v>1017.5500000000001</c:v>
                </c:pt>
                <c:pt idx="12407">
                  <c:v>1017.6333333333333</c:v>
                </c:pt>
                <c:pt idx="12408">
                  <c:v>1017.7166666666667</c:v>
                </c:pt>
                <c:pt idx="12409">
                  <c:v>1017.8000000000001</c:v>
                </c:pt>
                <c:pt idx="12410">
                  <c:v>1017.8833333333333</c:v>
                </c:pt>
                <c:pt idx="12411">
                  <c:v>1017.9666666666667</c:v>
                </c:pt>
                <c:pt idx="12412">
                  <c:v>1018.0416666666666</c:v>
                </c:pt>
                <c:pt idx="12413">
                  <c:v>1018.125</c:v>
                </c:pt>
                <c:pt idx="12414">
                  <c:v>1018.2083333333334</c:v>
                </c:pt>
                <c:pt idx="12415">
                  <c:v>1018.2916666666666</c:v>
                </c:pt>
                <c:pt idx="12416">
                  <c:v>1018.375</c:v>
                </c:pt>
                <c:pt idx="12417">
                  <c:v>1018.4583333333334</c:v>
                </c:pt>
                <c:pt idx="12418">
                  <c:v>1018.5333333333333</c:v>
                </c:pt>
                <c:pt idx="12419">
                  <c:v>1018.6166666666667</c:v>
                </c:pt>
                <c:pt idx="12420">
                  <c:v>1018.6999999999999</c:v>
                </c:pt>
                <c:pt idx="12421">
                  <c:v>1018.7833333333333</c:v>
                </c:pt>
                <c:pt idx="12422">
                  <c:v>1018.8666666666667</c:v>
                </c:pt>
                <c:pt idx="12423">
                  <c:v>1018.9499999999999</c:v>
                </c:pt>
                <c:pt idx="12424">
                  <c:v>1019.025</c:v>
                </c:pt>
                <c:pt idx="12425">
                  <c:v>1019.1083333333332</c:v>
                </c:pt>
                <c:pt idx="12426">
                  <c:v>1019.1916666666666</c:v>
                </c:pt>
                <c:pt idx="12427">
                  <c:v>1019.275</c:v>
                </c:pt>
                <c:pt idx="12428">
                  <c:v>1019.3583333333332</c:v>
                </c:pt>
                <c:pt idx="12429">
                  <c:v>1019.4416666666666</c:v>
                </c:pt>
                <c:pt idx="12430">
                  <c:v>1019.525</c:v>
                </c:pt>
                <c:pt idx="12431">
                  <c:v>1019.6</c:v>
                </c:pt>
                <c:pt idx="12432">
                  <c:v>1019.6833333333334</c:v>
                </c:pt>
                <c:pt idx="12433">
                  <c:v>1019.7666666666668</c:v>
                </c:pt>
                <c:pt idx="12434">
                  <c:v>1019.85</c:v>
                </c:pt>
                <c:pt idx="12435">
                  <c:v>1019.9333333333334</c:v>
                </c:pt>
                <c:pt idx="12436">
                  <c:v>1020.0166666666668</c:v>
                </c:pt>
                <c:pt idx="12437">
                  <c:v>1020.0916666666667</c:v>
                </c:pt>
                <c:pt idx="12438">
                  <c:v>1020.1750000000001</c:v>
                </c:pt>
                <c:pt idx="12439">
                  <c:v>1020.2583333333333</c:v>
                </c:pt>
                <c:pt idx="12440">
                  <c:v>1020.3416666666667</c:v>
                </c:pt>
                <c:pt idx="12441">
                  <c:v>1020.4250000000001</c:v>
                </c:pt>
                <c:pt idx="12442">
                  <c:v>1020.5083333333333</c:v>
                </c:pt>
                <c:pt idx="12443">
                  <c:v>1020.5833333333334</c:v>
                </c:pt>
                <c:pt idx="12444">
                  <c:v>1020.6666666666666</c:v>
                </c:pt>
                <c:pt idx="12445">
                  <c:v>1020.75</c:v>
                </c:pt>
                <c:pt idx="12446">
                  <c:v>1020.8333333333334</c:v>
                </c:pt>
                <c:pt idx="12447">
                  <c:v>1020.9166666666666</c:v>
                </c:pt>
                <c:pt idx="12448">
                  <c:v>1021</c:v>
                </c:pt>
                <c:pt idx="12449">
                  <c:v>1021.0833333333334</c:v>
                </c:pt>
                <c:pt idx="12450">
                  <c:v>1021.1583333333333</c:v>
                </c:pt>
                <c:pt idx="12451">
                  <c:v>1021.2416666666667</c:v>
                </c:pt>
                <c:pt idx="12452">
                  <c:v>1021.3249999999999</c:v>
                </c:pt>
                <c:pt idx="12453">
                  <c:v>1021.4083333333333</c:v>
                </c:pt>
                <c:pt idx="12454">
                  <c:v>1021.4916666666667</c:v>
                </c:pt>
                <c:pt idx="12455">
                  <c:v>1021.5749999999999</c:v>
                </c:pt>
                <c:pt idx="12456">
                  <c:v>1021.65</c:v>
                </c:pt>
                <c:pt idx="12457">
                  <c:v>1021.7333333333332</c:v>
                </c:pt>
                <c:pt idx="12458">
                  <c:v>1021.8166666666666</c:v>
                </c:pt>
                <c:pt idx="12459">
                  <c:v>1021.9</c:v>
                </c:pt>
                <c:pt idx="12460">
                  <c:v>1021.9833333333332</c:v>
                </c:pt>
                <c:pt idx="12461">
                  <c:v>1022.0666666666666</c:v>
                </c:pt>
                <c:pt idx="12462">
                  <c:v>1022.1416666666668</c:v>
                </c:pt>
                <c:pt idx="12463">
                  <c:v>1022.225</c:v>
                </c:pt>
                <c:pt idx="12464">
                  <c:v>1022.3083333333334</c:v>
                </c:pt>
                <c:pt idx="12465">
                  <c:v>1022.3916666666668</c:v>
                </c:pt>
                <c:pt idx="12466">
                  <c:v>1022.475</c:v>
                </c:pt>
                <c:pt idx="12467">
                  <c:v>1022.5583333333334</c:v>
                </c:pt>
                <c:pt idx="12468">
                  <c:v>1022.6416666666668</c:v>
                </c:pt>
                <c:pt idx="12469">
                  <c:v>1022.7166666666667</c:v>
                </c:pt>
                <c:pt idx="12470">
                  <c:v>1022.8000000000001</c:v>
                </c:pt>
                <c:pt idx="12471">
                  <c:v>1022.8833333333333</c:v>
                </c:pt>
                <c:pt idx="12472">
                  <c:v>1022.9666666666667</c:v>
                </c:pt>
                <c:pt idx="12473">
                  <c:v>1023.0500000000001</c:v>
                </c:pt>
                <c:pt idx="12474">
                  <c:v>1023.1333333333333</c:v>
                </c:pt>
                <c:pt idx="12475">
                  <c:v>1023.2083333333334</c:v>
                </c:pt>
                <c:pt idx="12476">
                  <c:v>1023.2916666666666</c:v>
                </c:pt>
                <c:pt idx="12477">
                  <c:v>1023.375</c:v>
                </c:pt>
                <c:pt idx="12478">
                  <c:v>1023.4583333333334</c:v>
                </c:pt>
                <c:pt idx="12479">
                  <c:v>1023.5416666666666</c:v>
                </c:pt>
                <c:pt idx="12480">
                  <c:v>1023.625</c:v>
                </c:pt>
                <c:pt idx="12481">
                  <c:v>1023.6999999999999</c:v>
                </c:pt>
                <c:pt idx="12482">
                  <c:v>1023.7833333333333</c:v>
                </c:pt>
                <c:pt idx="12483">
                  <c:v>1023.8666666666667</c:v>
                </c:pt>
                <c:pt idx="12484">
                  <c:v>1023.9499999999999</c:v>
                </c:pt>
                <c:pt idx="12485">
                  <c:v>1024.0333333333333</c:v>
                </c:pt>
                <c:pt idx="12486">
                  <c:v>1024.1166666666666</c:v>
                </c:pt>
                <c:pt idx="12487">
                  <c:v>1024.2</c:v>
                </c:pt>
                <c:pt idx="12488">
                  <c:v>1024.2749999999999</c:v>
                </c:pt>
                <c:pt idx="12489">
                  <c:v>1024.3583333333333</c:v>
                </c:pt>
                <c:pt idx="12490">
                  <c:v>1024.4416666666666</c:v>
                </c:pt>
                <c:pt idx="12491">
                  <c:v>1024.5249999999999</c:v>
                </c:pt>
                <c:pt idx="12492">
                  <c:v>1024.6083333333333</c:v>
                </c:pt>
                <c:pt idx="12493">
                  <c:v>1024.6916666666666</c:v>
                </c:pt>
                <c:pt idx="12494">
                  <c:v>1024.7666666666667</c:v>
                </c:pt>
                <c:pt idx="12495">
                  <c:v>1024.8500000000001</c:v>
                </c:pt>
                <c:pt idx="12496">
                  <c:v>1024.9333333333334</c:v>
                </c:pt>
                <c:pt idx="12497">
                  <c:v>1025.0166666666667</c:v>
                </c:pt>
                <c:pt idx="12498">
                  <c:v>1025.1000000000001</c:v>
                </c:pt>
                <c:pt idx="12499">
                  <c:v>1025.1833333333334</c:v>
                </c:pt>
                <c:pt idx="12500">
                  <c:v>1025.2583333333334</c:v>
                </c:pt>
                <c:pt idx="12501">
                  <c:v>1025.3416666666667</c:v>
                </c:pt>
                <c:pt idx="12502">
                  <c:v>1025.425</c:v>
                </c:pt>
                <c:pt idx="12503">
                  <c:v>1025.5083333333334</c:v>
                </c:pt>
                <c:pt idx="12504">
                  <c:v>1025.5916666666667</c:v>
                </c:pt>
                <c:pt idx="12505">
                  <c:v>1025.675</c:v>
                </c:pt>
                <c:pt idx="12506">
                  <c:v>1025.7583333333334</c:v>
                </c:pt>
                <c:pt idx="12507">
                  <c:v>1025.8333333333333</c:v>
                </c:pt>
                <c:pt idx="12508">
                  <c:v>1025.9166666666667</c:v>
                </c:pt>
                <c:pt idx="12509">
                  <c:v>1026</c:v>
                </c:pt>
                <c:pt idx="12510">
                  <c:v>1026.0833333333333</c:v>
                </c:pt>
                <c:pt idx="12511">
                  <c:v>1026.1666666666667</c:v>
                </c:pt>
                <c:pt idx="12512">
                  <c:v>1026.25</c:v>
                </c:pt>
                <c:pt idx="12513">
                  <c:v>1026.325</c:v>
                </c:pt>
                <c:pt idx="12514">
                  <c:v>1026.4083333333333</c:v>
                </c:pt>
                <c:pt idx="12515">
                  <c:v>1026.4916666666666</c:v>
                </c:pt>
                <c:pt idx="12516">
                  <c:v>1026.575</c:v>
                </c:pt>
                <c:pt idx="12517">
                  <c:v>1026.6583333333333</c:v>
                </c:pt>
                <c:pt idx="12518">
                  <c:v>1026.7416666666666</c:v>
                </c:pt>
                <c:pt idx="12519">
                  <c:v>1026.825</c:v>
                </c:pt>
                <c:pt idx="12520">
                  <c:v>1026.8999999999999</c:v>
                </c:pt>
                <c:pt idx="12521">
                  <c:v>1026.9833333333333</c:v>
                </c:pt>
                <c:pt idx="12522">
                  <c:v>1027.0666666666666</c:v>
                </c:pt>
                <c:pt idx="12523">
                  <c:v>1027.1499999999999</c:v>
                </c:pt>
                <c:pt idx="12524">
                  <c:v>1027.2333333333333</c:v>
                </c:pt>
                <c:pt idx="12525">
                  <c:v>1027.3166666666666</c:v>
                </c:pt>
                <c:pt idx="12526">
                  <c:v>1027.3916666666667</c:v>
                </c:pt>
                <c:pt idx="12527">
                  <c:v>1027.4750000000001</c:v>
                </c:pt>
                <c:pt idx="12528">
                  <c:v>1027.5583333333334</c:v>
                </c:pt>
                <c:pt idx="12529">
                  <c:v>1027.6416666666667</c:v>
                </c:pt>
                <c:pt idx="12530">
                  <c:v>1027.7250000000001</c:v>
                </c:pt>
                <c:pt idx="12531">
                  <c:v>1027.8083333333334</c:v>
                </c:pt>
                <c:pt idx="12532">
                  <c:v>1027.8833333333334</c:v>
                </c:pt>
                <c:pt idx="12533">
                  <c:v>1027.9666666666667</c:v>
                </c:pt>
                <c:pt idx="12534">
                  <c:v>1028.05</c:v>
                </c:pt>
                <c:pt idx="12535">
                  <c:v>1028.1333333333334</c:v>
                </c:pt>
                <c:pt idx="12536">
                  <c:v>1028.2166666666667</c:v>
                </c:pt>
                <c:pt idx="12537">
                  <c:v>1028.3</c:v>
                </c:pt>
                <c:pt idx="12538">
                  <c:v>1028.3833333333334</c:v>
                </c:pt>
                <c:pt idx="12539">
                  <c:v>1028.4583333333333</c:v>
                </c:pt>
                <c:pt idx="12540">
                  <c:v>1028.5416666666667</c:v>
                </c:pt>
                <c:pt idx="12541">
                  <c:v>1028.625</c:v>
                </c:pt>
                <c:pt idx="12542">
                  <c:v>1028.7083333333333</c:v>
                </c:pt>
                <c:pt idx="12543">
                  <c:v>1028.7916666666667</c:v>
                </c:pt>
                <c:pt idx="12544">
                  <c:v>1028.875</c:v>
                </c:pt>
                <c:pt idx="12545">
                  <c:v>1028.95</c:v>
                </c:pt>
                <c:pt idx="12546">
                  <c:v>1029.0333333333333</c:v>
                </c:pt>
                <c:pt idx="12547">
                  <c:v>1029.1166666666666</c:v>
                </c:pt>
                <c:pt idx="12548">
                  <c:v>1029.2</c:v>
                </c:pt>
                <c:pt idx="12549">
                  <c:v>1029.2833333333333</c:v>
                </c:pt>
                <c:pt idx="12550">
                  <c:v>1029.3666666666666</c:v>
                </c:pt>
                <c:pt idx="12551">
                  <c:v>1029.4416666666666</c:v>
                </c:pt>
                <c:pt idx="12552">
                  <c:v>1029.5249999999999</c:v>
                </c:pt>
                <c:pt idx="12553">
                  <c:v>1029.6083333333333</c:v>
                </c:pt>
                <c:pt idx="12554">
                  <c:v>1029.6916666666666</c:v>
                </c:pt>
                <c:pt idx="12555">
                  <c:v>1029.7749999999999</c:v>
                </c:pt>
                <c:pt idx="12556">
                  <c:v>1029.8583333333333</c:v>
                </c:pt>
                <c:pt idx="12557">
                  <c:v>1029.9416666666666</c:v>
                </c:pt>
                <c:pt idx="12558">
                  <c:v>1030.0166666666667</c:v>
                </c:pt>
                <c:pt idx="12559">
                  <c:v>1030.1000000000001</c:v>
                </c:pt>
                <c:pt idx="12560">
                  <c:v>1030.1833333333334</c:v>
                </c:pt>
                <c:pt idx="12561">
                  <c:v>1030.2666666666667</c:v>
                </c:pt>
                <c:pt idx="12562">
                  <c:v>1030.3500000000001</c:v>
                </c:pt>
                <c:pt idx="12563">
                  <c:v>1030.4333333333334</c:v>
                </c:pt>
                <c:pt idx="12564">
                  <c:v>1030.5083333333334</c:v>
                </c:pt>
                <c:pt idx="12565">
                  <c:v>1030.5916666666667</c:v>
                </c:pt>
                <c:pt idx="12566">
                  <c:v>1030.675</c:v>
                </c:pt>
                <c:pt idx="12567">
                  <c:v>1030.7583333333334</c:v>
                </c:pt>
                <c:pt idx="12568">
                  <c:v>1030.8416666666667</c:v>
                </c:pt>
                <c:pt idx="12569">
                  <c:v>1030.925</c:v>
                </c:pt>
                <c:pt idx="12570">
                  <c:v>1031</c:v>
                </c:pt>
                <c:pt idx="12571">
                  <c:v>1031.0833333333333</c:v>
                </c:pt>
                <c:pt idx="12572">
                  <c:v>1031.1666666666667</c:v>
                </c:pt>
                <c:pt idx="12573">
                  <c:v>1031.25</c:v>
                </c:pt>
                <c:pt idx="12574">
                  <c:v>1031.3333333333333</c:v>
                </c:pt>
                <c:pt idx="12575">
                  <c:v>1031.4166666666667</c:v>
                </c:pt>
                <c:pt idx="12576">
                  <c:v>1031.5</c:v>
                </c:pt>
                <c:pt idx="12577">
                  <c:v>1031.575</c:v>
                </c:pt>
                <c:pt idx="12578">
                  <c:v>1031.6583333333333</c:v>
                </c:pt>
                <c:pt idx="12579">
                  <c:v>1031.7416666666666</c:v>
                </c:pt>
                <c:pt idx="12580">
                  <c:v>1031.825</c:v>
                </c:pt>
                <c:pt idx="12581">
                  <c:v>1031.9083333333333</c:v>
                </c:pt>
                <c:pt idx="12582">
                  <c:v>1031.9916666666666</c:v>
                </c:pt>
                <c:pt idx="12583">
                  <c:v>1032.0666666666666</c:v>
                </c:pt>
                <c:pt idx="12584">
                  <c:v>1032.1499999999999</c:v>
                </c:pt>
                <c:pt idx="12585">
                  <c:v>1032.2333333333333</c:v>
                </c:pt>
                <c:pt idx="12586">
                  <c:v>1032.3166666666666</c:v>
                </c:pt>
                <c:pt idx="12587">
                  <c:v>1032.3999999999999</c:v>
                </c:pt>
                <c:pt idx="12588">
                  <c:v>1032.4833333333333</c:v>
                </c:pt>
                <c:pt idx="12589">
                  <c:v>1032.5583333333334</c:v>
                </c:pt>
                <c:pt idx="12590">
                  <c:v>1032.6416666666667</c:v>
                </c:pt>
                <c:pt idx="12591">
                  <c:v>1032.7250000000001</c:v>
                </c:pt>
                <c:pt idx="12592">
                  <c:v>1032.8083333333334</c:v>
                </c:pt>
                <c:pt idx="12593">
                  <c:v>1032.8916666666667</c:v>
                </c:pt>
                <c:pt idx="12594">
                  <c:v>1032.9750000000001</c:v>
                </c:pt>
                <c:pt idx="12595">
                  <c:v>1033.0583333333334</c:v>
                </c:pt>
                <c:pt idx="12596">
                  <c:v>1033.1333333333334</c:v>
                </c:pt>
                <c:pt idx="12597">
                  <c:v>1033.2166666666667</c:v>
                </c:pt>
                <c:pt idx="12598">
                  <c:v>1033.3</c:v>
                </c:pt>
                <c:pt idx="12599">
                  <c:v>1033.3833333333334</c:v>
                </c:pt>
                <c:pt idx="12600">
                  <c:v>1033.4666666666667</c:v>
                </c:pt>
                <c:pt idx="12601">
                  <c:v>1033.55</c:v>
                </c:pt>
                <c:pt idx="12602">
                  <c:v>1033.625</c:v>
                </c:pt>
                <c:pt idx="12603">
                  <c:v>1033.7083333333333</c:v>
                </c:pt>
                <c:pt idx="12604">
                  <c:v>1033.7916666666667</c:v>
                </c:pt>
                <c:pt idx="12605">
                  <c:v>1033.875</c:v>
                </c:pt>
                <c:pt idx="12606">
                  <c:v>1033.9583333333333</c:v>
                </c:pt>
                <c:pt idx="12607">
                  <c:v>1034.0416666666667</c:v>
                </c:pt>
                <c:pt idx="12608">
                  <c:v>1034.1166666666666</c:v>
                </c:pt>
                <c:pt idx="12609">
                  <c:v>1034.2</c:v>
                </c:pt>
                <c:pt idx="12610">
                  <c:v>1034.2833333333333</c:v>
                </c:pt>
                <c:pt idx="12611">
                  <c:v>1034.3666666666666</c:v>
                </c:pt>
                <c:pt idx="12612">
                  <c:v>1034.45</c:v>
                </c:pt>
                <c:pt idx="12613">
                  <c:v>1034.5333333333333</c:v>
                </c:pt>
                <c:pt idx="12614">
                  <c:v>1034.6166666666666</c:v>
                </c:pt>
                <c:pt idx="12615">
                  <c:v>1034.6916666666666</c:v>
                </c:pt>
                <c:pt idx="12616">
                  <c:v>1034.7749999999999</c:v>
                </c:pt>
                <c:pt idx="12617">
                  <c:v>1034.8583333333333</c:v>
                </c:pt>
                <c:pt idx="12618">
                  <c:v>1034.9416666666666</c:v>
                </c:pt>
                <c:pt idx="12619">
                  <c:v>1035.0249999999999</c:v>
                </c:pt>
                <c:pt idx="12620">
                  <c:v>1035.1083333333333</c:v>
                </c:pt>
                <c:pt idx="12621">
                  <c:v>1035.1833333333334</c:v>
                </c:pt>
                <c:pt idx="12622">
                  <c:v>1035.2666666666667</c:v>
                </c:pt>
                <c:pt idx="12623">
                  <c:v>1035.3500000000001</c:v>
                </c:pt>
                <c:pt idx="12624">
                  <c:v>1035.4333333333334</c:v>
                </c:pt>
                <c:pt idx="12625">
                  <c:v>1035.5166666666667</c:v>
                </c:pt>
                <c:pt idx="12626">
                  <c:v>1035.6000000000001</c:v>
                </c:pt>
                <c:pt idx="12627">
                  <c:v>1035.675</c:v>
                </c:pt>
                <c:pt idx="12628">
                  <c:v>1035.7583333333334</c:v>
                </c:pt>
                <c:pt idx="12629">
                  <c:v>1035.8416666666667</c:v>
                </c:pt>
                <c:pt idx="12630">
                  <c:v>1035.925</c:v>
                </c:pt>
                <c:pt idx="12631">
                  <c:v>1036.0083333333334</c:v>
                </c:pt>
                <c:pt idx="12632">
                  <c:v>1036.0916666666667</c:v>
                </c:pt>
                <c:pt idx="12633">
                  <c:v>1036.175</c:v>
                </c:pt>
                <c:pt idx="12634">
                  <c:v>1036.25</c:v>
                </c:pt>
                <c:pt idx="12635">
                  <c:v>1036.3333333333333</c:v>
                </c:pt>
                <c:pt idx="12636">
                  <c:v>1036.4166666666667</c:v>
                </c:pt>
                <c:pt idx="12637">
                  <c:v>1036.5</c:v>
                </c:pt>
                <c:pt idx="12638">
                  <c:v>1036.5833333333333</c:v>
                </c:pt>
                <c:pt idx="12639">
                  <c:v>1036.6666666666667</c:v>
                </c:pt>
                <c:pt idx="12640">
                  <c:v>1036.7416666666666</c:v>
                </c:pt>
                <c:pt idx="12641">
                  <c:v>1036.825</c:v>
                </c:pt>
                <c:pt idx="12642">
                  <c:v>1036.9083333333333</c:v>
                </c:pt>
                <c:pt idx="12643">
                  <c:v>1036.9916666666666</c:v>
                </c:pt>
                <c:pt idx="12644">
                  <c:v>1037.075</c:v>
                </c:pt>
                <c:pt idx="12645">
                  <c:v>1037.1583333333333</c:v>
                </c:pt>
                <c:pt idx="12646">
                  <c:v>1037.2416666666666</c:v>
                </c:pt>
                <c:pt idx="12647">
                  <c:v>1037.3166666666666</c:v>
                </c:pt>
                <c:pt idx="12648">
                  <c:v>1037.3999999999999</c:v>
                </c:pt>
                <c:pt idx="12649">
                  <c:v>1037.4833333333333</c:v>
                </c:pt>
                <c:pt idx="12650">
                  <c:v>1037.5666666666666</c:v>
                </c:pt>
                <c:pt idx="12651">
                  <c:v>1037.6499999999999</c:v>
                </c:pt>
                <c:pt idx="12652">
                  <c:v>1037.7333333333333</c:v>
                </c:pt>
                <c:pt idx="12653">
                  <c:v>1037.8083333333334</c:v>
                </c:pt>
                <c:pt idx="12654">
                  <c:v>1037.8916666666667</c:v>
                </c:pt>
                <c:pt idx="12655">
                  <c:v>1037.9750000000001</c:v>
                </c:pt>
                <c:pt idx="12656">
                  <c:v>1038.0583333333334</c:v>
                </c:pt>
                <c:pt idx="12657">
                  <c:v>1038.1416666666667</c:v>
                </c:pt>
                <c:pt idx="12658">
                  <c:v>1038.2250000000001</c:v>
                </c:pt>
                <c:pt idx="12659">
                  <c:v>1038.3</c:v>
                </c:pt>
                <c:pt idx="12660">
                  <c:v>1038.3833333333334</c:v>
                </c:pt>
                <c:pt idx="12661">
                  <c:v>1038.4666666666667</c:v>
                </c:pt>
                <c:pt idx="12662">
                  <c:v>1038.55</c:v>
                </c:pt>
                <c:pt idx="12663">
                  <c:v>1038.6333333333334</c:v>
                </c:pt>
                <c:pt idx="12664">
                  <c:v>1038.7166666666667</c:v>
                </c:pt>
                <c:pt idx="12665">
                  <c:v>1038.8</c:v>
                </c:pt>
                <c:pt idx="12666">
                  <c:v>1038.875</c:v>
                </c:pt>
                <c:pt idx="12667">
                  <c:v>1038.9583333333333</c:v>
                </c:pt>
                <c:pt idx="12668">
                  <c:v>1039.0416666666667</c:v>
                </c:pt>
                <c:pt idx="12669">
                  <c:v>1039.125</c:v>
                </c:pt>
                <c:pt idx="12670">
                  <c:v>1039.2083333333333</c:v>
                </c:pt>
                <c:pt idx="12671">
                  <c:v>1039.2916666666667</c:v>
                </c:pt>
                <c:pt idx="12672">
                  <c:v>1039.3666666666666</c:v>
                </c:pt>
                <c:pt idx="12673">
                  <c:v>1039.45</c:v>
                </c:pt>
                <c:pt idx="12674">
                  <c:v>1039.5333333333333</c:v>
                </c:pt>
                <c:pt idx="12675">
                  <c:v>1039.6166666666666</c:v>
                </c:pt>
                <c:pt idx="12676">
                  <c:v>1039.7</c:v>
                </c:pt>
                <c:pt idx="12677">
                  <c:v>1039.7833333333333</c:v>
                </c:pt>
                <c:pt idx="12678">
                  <c:v>1039.8583333333333</c:v>
                </c:pt>
                <c:pt idx="12679">
                  <c:v>1039.9416666666666</c:v>
                </c:pt>
                <c:pt idx="12680">
                  <c:v>1040.0249999999999</c:v>
                </c:pt>
                <c:pt idx="12681">
                  <c:v>1040.1083333333333</c:v>
                </c:pt>
                <c:pt idx="12682">
                  <c:v>1040.1916666666666</c:v>
                </c:pt>
                <c:pt idx="12683">
                  <c:v>1040.2749999999999</c:v>
                </c:pt>
                <c:pt idx="12684">
                  <c:v>1040.3583333333333</c:v>
                </c:pt>
                <c:pt idx="12685">
                  <c:v>1040.4333333333334</c:v>
                </c:pt>
                <c:pt idx="12686">
                  <c:v>1040.5166666666667</c:v>
                </c:pt>
                <c:pt idx="12687">
                  <c:v>1040.6000000000001</c:v>
                </c:pt>
                <c:pt idx="12688">
                  <c:v>1040.6833333333334</c:v>
                </c:pt>
                <c:pt idx="12689">
                  <c:v>1040.7666666666667</c:v>
                </c:pt>
                <c:pt idx="12690">
                  <c:v>1040.8500000000001</c:v>
                </c:pt>
                <c:pt idx="12691">
                  <c:v>1040.925</c:v>
                </c:pt>
                <c:pt idx="12692">
                  <c:v>1041.0083333333334</c:v>
                </c:pt>
                <c:pt idx="12693">
                  <c:v>1041.0916666666667</c:v>
                </c:pt>
                <c:pt idx="12694">
                  <c:v>1041.175</c:v>
                </c:pt>
                <c:pt idx="12695">
                  <c:v>1041.2583333333334</c:v>
                </c:pt>
                <c:pt idx="12696">
                  <c:v>1041.3416666666667</c:v>
                </c:pt>
                <c:pt idx="12697">
                  <c:v>1041.4166666666667</c:v>
                </c:pt>
                <c:pt idx="12698">
                  <c:v>1041.5</c:v>
                </c:pt>
                <c:pt idx="12699">
                  <c:v>1041.5833333333333</c:v>
                </c:pt>
                <c:pt idx="12700">
                  <c:v>1041.6666666666667</c:v>
                </c:pt>
                <c:pt idx="12701">
                  <c:v>1041.75</c:v>
                </c:pt>
                <c:pt idx="12702">
                  <c:v>1041.8333333333333</c:v>
                </c:pt>
                <c:pt idx="12703">
                  <c:v>1041.9166666666667</c:v>
                </c:pt>
                <c:pt idx="12704">
                  <c:v>1041.9916666666666</c:v>
                </c:pt>
                <c:pt idx="12705">
                  <c:v>1042.075</c:v>
                </c:pt>
                <c:pt idx="12706">
                  <c:v>1042.1583333333333</c:v>
                </c:pt>
                <c:pt idx="12707">
                  <c:v>1042.2416666666666</c:v>
                </c:pt>
                <c:pt idx="12708">
                  <c:v>1042.325</c:v>
                </c:pt>
                <c:pt idx="12709">
                  <c:v>1042.4083333333333</c:v>
                </c:pt>
                <c:pt idx="12710">
                  <c:v>1042.4833333333333</c:v>
                </c:pt>
                <c:pt idx="12711">
                  <c:v>1042.5666666666666</c:v>
                </c:pt>
                <c:pt idx="12712">
                  <c:v>1042.6499999999999</c:v>
                </c:pt>
                <c:pt idx="12713">
                  <c:v>1042.7333333333333</c:v>
                </c:pt>
                <c:pt idx="12714">
                  <c:v>1042.8166666666666</c:v>
                </c:pt>
                <c:pt idx="12715">
                  <c:v>1042.8999999999999</c:v>
                </c:pt>
                <c:pt idx="12716">
                  <c:v>1042.9750000000001</c:v>
                </c:pt>
                <c:pt idx="12717">
                  <c:v>1043.0583333333334</c:v>
                </c:pt>
                <c:pt idx="12718">
                  <c:v>1043.1416666666667</c:v>
                </c:pt>
                <c:pt idx="12719">
                  <c:v>1043.2250000000001</c:v>
                </c:pt>
                <c:pt idx="12720">
                  <c:v>1043.3083333333334</c:v>
                </c:pt>
                <c:pt idx="12721">
                  <c:v>1043.3916666666667</c:v>
                </c:pt>
                <c:pt idx="12722">
                  <c:v>1043.4750000000001</c:v>
                </c:pt>
                <c:pt idx="12723">
                  <c:v>1043.55</c:v>
                </c:pt>
                <c:pt idx="12724">
                  <c:v>1043.6333333333334</c:v>
                </c:pt>
                <c:pt idx="12725">
                  <c:v>1043.7166666666667</c:v>
                </c:pt>
                <c:pt idx="12726">
                  <c:v>1043.8</c:v>
                </c:pt>
                <c:pt idx="12727">
                  <c:v>1043.8833333333334</c:v>
                </c:pt>
                <c:pt idx="12728">
                  <c:v>1043.9666666666667</c:v>
                </c:pt>
                <c:pt idx="12729">
                  <c:v>1044.0416666666667</c:v>
                </c:pt>
                <c:pt idx="12730">
                  <c:v>1044.125</c:v>
                </c:pt>
                <c:pt idx="12731">
                  <c:v>1044.2083333333333</c:v>
                </c:pt>
                <c:pt idx="12732">
                  <c:v>1044.2916666666667</c:v>
                </c:pt>
                <c:pt idx="12733">
                  <c:v>1044.375</c:v>
                </c:pt>
                <c:pt idx="12734">
                  <c:v>1044.4583333333333</c:v>
                </c:pt>
                <c:pt idx="12735">
                  <c:v>1044.5333333333333</c:v>
                </c:pt>
                <c:pt idx="12736">
                  <c:v>1044.6166666666666</c:v>
                </c:pt>
                <c:pt idx="12737">
                  <c:v>1044.7</c:v>
                </c:pt>
                <c:pt idx="12738">
                  <c:v>1044.7833333333333</c:v>
                </c:pt>
                <c:pt idx="12739">
                  <c:v>1044.8666666666666</c:v>
                </c:pt>
                <c:pt idx="12740">
                  <c:v>1044.95</c:v>
                </c:pt>
                <c:pt idx="12741">
                  <c:v>1045.0333333333333</c:v>
                </c:pt>
                <c:pt idx="12742">
                  <c:v>1045.1083333333333</c:v>
                </c:pt>
                <c:pt idx="12743">
                  <c:v>1045.1916666666666</c:v>
                </c:pt>
                <c:pt idx="12744">
                  <c:v>1045.2749999999999</c:v>
                </c:pt>
                <c:pt idx="12745">
                  <c:v>1045.3583333333333</c:v>
                </c:pt>
                <c:pt idx="12746">
                  <c:v>1045.4416666666666</c:v>
                </c:pt>
                <c:pt idx="12747">
                  <c:v>1045.5249999999999</c:v>
                </c:pt>
                <c:pt idx="12748">
                  <c:v>1045.6000000000001</c:v>
                </c:pt>
                <c:pt idx="12749">
                  <c:v>1045.6833333333334</c:v>
                </c:pt>
                <c:pt idx="12750">
                  <c:v>1045.7666666666667</c:v>
                </c:pt>
                <c:pt idx="12751">
                  <c:v>1045.8500000000001</c:v>
                </c:pt>
                <c:pt idx="12752">
                  <c:v>1045.9333333333334</c:v>
                </c:pt>
                <c:pt idx="12753">
                  <c:v>1046.0166666666667</c:v>
                </c:pt>
                <c:pt idx="12754">
                  <c:v>1046.0916666666667</c:v>
                </c:pt>
                <c:pt idx="12755">
                  <c:v>1046.175</c:v>
                </c:pt>
                <c:pt idx="12756">
                  <c:v>1046.2583333333334</c:v>
                </c:pt>
                <c:pt idx="12757">
                  <c:v>1046.3416666666667</c:v>
                </c:pt>
                <c:pt idx="12758">
                  <c:v>1046.425</c:v>
                </c:pt>
                <c:pt idx="12759">
                  <c:v>1046.5083333333334</c:v>
                </c:pt>
                <c:pt idx="12760">
                  <c:v>1046.5916666666667</c:v>
                </c:pt>
                <c:pt idx="12761">
                  <c:v>1046.6666666666667</c:v>
                </c:pt>
                <c:pt idx="12762">
                  <c:v>1046.75</c:v>
                </c:pt>
                <c:pt idx="12763">
                  <c:v>1046.8333333333333</c:v>
                </c:pt>
                <c:pt idx="12764">
                  <c:v>1046.9166666666667</c:v>
                </c:pt>
                <c:pt idx="12765">
                  <c:v>1047</c:v>
                </c:pt>
                <c:pt idx="12766">
                  <c:v>1047.0833333333333</c:v>
                </c:pt>
                <c:pt idx="12767">
                  <c:v>1047.1583333333333</c:v>
                </c:pt>
                <c:pt idx="12768">
                  <c:v>1047.2416666666666</c:v>
                </c:pt>
                <c:pt idx="12769">
                  <c:v>1047.325</c:v>
                </c:pt>
                <c:pt idx="12770">
                  <c:v>1047.4083333333333</c:v>
                </c:pt>
                <c:pt idx="12771">
                  <c:v>1047.4916666666666</c:v>
                </c:pt>
                <c:pt idx="12772">
                  <c:v>1047.575</c:v>
                </c:pt>
                <c:pt idx="12773">
                  <c:v>1047.6583333333333</c:v>
                </c:pt>
                <c:pt idx="12774">
                  <c:v>1047.7333333333333</c:v>
                </c:pt>
                <c:pt idx="12775">
                  <c:v>1047.8166666666666</c:v>
                </c:pt>
                <c:pt idx="12776">
                  <c:v>1047.8999999999999</c:v>
                </c:pt>
                <c:pt idx="12777">
                  <c:v>1047.9833333333333</c:v>
                </c:pt>
                <c:pt idx="12778">
                  <c:v>1048.0666666666666</c:v>
                </c:pt>
                <c:pt idx="12779">
                  <c:v>1048.1499999999999</c:v>
                </c:pt>
                <c:pt idx="12780">
                  <c:v>1048.2250000000001</c:v>
                </c:pt>
                <c:pt idx="12781">
                  <c:v>1048.3083333333334</c:v>
                </c:pt>
                <c:pt idx="12782">
                  <c:v>1048.3916666666667</c:v>
                </c:pt>
                <c:pt idx="12783">
                  <c:v>1048.4750000000001</c:v>
                </c:pt>
                <c:pt idx="12784">
                  <c:v>1048.5583333333334</c:v>
                </c:pt>
                <c:pt idx="12785">
                  <c:v>1048.6416666666667</c:v>
                </c:pt>
                <c:pt idx="12786">
                  <c:v>1048.7166666666667</c:v>
                </c:pt>
                <c:pt idx="12787">
                  <c:v>1048.8</c:v>
                </c:pt>
                <c:pt idx="12788">
                  <c:v>1048.8833333333334</c:v>
                </c:pt>
                <c:pt idx="12789">
                  <c:v>1048.9666666666667</c:v>
                </c:pt>
                <c:pt idx="12790">
                  <c:v>1049.05</c:v>
                </c:pt>
                <c:pt idx="12791">
                  <c:v>1049.1333333333334</c:v>
                </c:pt>
                <c:pt idx="12792">
                  <c:v>1049.2166666666667</c:v>
                </c:pt>
                <c:pt idx="12793">
                  <c:v>1049.2916666666667</c:v>
                </c:pt>
                <c:pt idx="12794">
                  <c:v>1049.375</c:v>
                </c:pt>
                <c:pt idx="12795">
                  <c:v>1049.4583333333333</c:v>
                </c:pt>
                <c:pt idx="12796">
                  <c:v>1049.5416666666667</c:v>
                </c:pt>
                <c:pt idx="12797">
                  <c:v>1049.625</c:v>
                </c:pt>
                <c:pt idx="12798">
                  <c:v>1049.7083333333333</c:v>
                </c:pt>
                <c:pt idx="12799">
                  <c:v>1049.7833333333333</c:v>
                </c:pt>
                <c:pt idx="12800">
                  <c:v>1049.8666666666666</c:v>
                </c:pt>
                <c:pt idx="12801">
                  <c:v>1049.95</c:v>
                </c:pt>
                <c:pt idx="12802">
                  <c:v>1050.0333333333333</c:v>
                </c:pt>
                <c:pt idx="12803">
                  <c:v>1050.1166666666666</c:v>
                </c:pt>
                <c:pt idx="12804">
                  <c:v>1050.2</c:v>
                </c:pt>
                <c:pt idx="12805">
                  <c:v>1050.2749999999999</c:v>
                </c:pt>
                <c:pt idx="12806">
                  <c:v>1050.3583333333333</c:v>
                </c:pt>
                <c:pt idx="12807">
                  <c:v>1050.4416666666666</c:v>
                </c:pt>
                <c:pt idx="12808">
                  <c:v>1050.5249999999999</c:v>
                </c:pt>
                <c:pt idx="12809">
                  <c:v>1050.6083333333333</c:v>
                </c:pt>
                <c:pt idx="12810">
                  <c:v>1050.6916666666666</c:v>
                </c:pt>
                <c:pt idx="12811">
                  <c:v>1050.7749999999999</c:v>
                </c:pt>
                <c:pt idx="12812">
                  <c:v>1050.8500000000001</c:v>
                </c:pt>
                <c:pt idx="12813">
                  <c:v>1050.9333333333334</c:v>
                </c:pt>
                <c:pt idx="12814">
                  <c:v>1051.0166666666667</c:v>
                </c:pt>
                <c:pt idx="12815">
                  <c:v>1051.1000000000001</c:v>
                </c:pt>
                <c:pt idx="12816">
                  <c:v>1051.1833333333334</c:v>
                </c:pt>
                <c:pt idx="12817">
                  <c:v>1051.2666666666667</c:v>
                </c:pt>
                <c:pt idx="12818">
                  <c:v>1051.3416666666667</c:v>
                </c:pt>
                <c:pt idx="12819">
                  <c:v>1051.425</c:v>
                </c:pt>
                <c:pt idx="12820">
                  <c:v>1051.5083333333334</c:v>
                </c:pt>
                <c:pt idx="12821">
                  <c:v>1051.5916666666667</c:v>
                </c:pt>
                <c:pt idx="12822">
                  <c:v>1051.675</c:v>
                </c:pt>
                <c:pt idx="12823">
                  <c:v>1051.7583333333334</c:v>
                </c:pt>
                <c:pt idx="12824">
                  <c:v>1051.8333333333333</c:v>
                </c:pt>
                <c:pt idx="12825">
                  <c:v>1051.9166666666667</c:v>
                </c:pt>
                <c:pt idx="12826">
                  <c:v>1052</c:v>
                </c:pt>
                <c:pt idx="12827">
                  <c:v>1052.0833333333333</c:v>
                </c:pt>
                <c:pt idx="12828">
                  <c:v>1052.1666666666667</c:v>
                </c:pt>
                <c:pt idx="12829">
                  <c:v>1052.25</c:v>
                </c:pt>
                <c:pt idx="12830">
                  <c:v>1052.3333333333333</c:v>
                </c:pt>
                <c:pt idx="12831">
                  <c:v>1052.4083333333333</c:v>
                </c:pt>
                <c:pt idx="12832">
                  <c:v>1052.4916666666666</c:v>
                </c:pt>
                <c:pt idx="12833">
                  <c:v>1052.575</c:v>
                </c:pt>
                <c:pt idx="12834">
                  <c:v>1052.6583333333333</c:v>
                </c:pt>
                <c:pt idx="12835">
                  <c:v>1052.7416666666666</c:v>
                </c:pt>
                <c:pt idx="12836">
                  <c:v>1052.825</c:v>
                </c:pt>
                <c:pt idx="12837">
                  <c:v>1052.8999999999999</c:v>
                </c:pt>
                <c:pt idx="12838">
                  <c:v>1052.9833333333333</c:v>
                </c:pt>
                <c:pt idx="12839">
                  <c:v>1053.0666666666666</c:v>
                </c:pt>
                <c:pt idx="12840">
                  <c:v>1053.1499999999999</c:v>
                </c:pt>
                <c:pt idx="12841">
                  <c:v>1053.2333333333333</c:v>
                </c:pt>
                <c:pt idx="12842">
                  <c:v>1053.3166666666666</c:v>
                </c:pt>
                <c:pt idx="12843">
                  <c:v>1053.3916666666667</c:v>
                </c:pt>
                <c:pt idx="12844">
                  <c:v>1053.4750000000001</c:v>
                </c:pt>
                <c:pt idx="12845">
                  <c:v>1053.5583333333334</c:v>
                </c:pt>
                <c:pt idx="12846">
                  <c:v>1053.6416666666667</c:v>
                </c:pt>
                <c:pt idx="12847">
                  <c:v>1053.7250000000001</c:v>
                </c:pt>
                <c:pt idx="12848">
                  <c:v>1053.8083333333334</c:v>
                </c:pt>
                <c:pt idx="12849">
                  <c:v>1053.8916666666667</c:v>
                </c:pt>
                <c:pt idx="12850">
                  <c:v>1053.9666666666667</c:v>
                </c:pt>
                <c:pt idx="12851">
                  <c:v>1054.05</c:v>
                </c:pt>
                <c:pt idx="12852">
                  <c:v>1054.1333333333334</c:v>
                </c:pt>
                <c:pt idx="12853">
                  <c:v>1054.2166666666667</c:v>
                </c:pt>
                <c:pt idx="12854">
                  <c:v>1054.3</c:v>
                </c:pt>
                <c:pt idx="12855">
                  <c:v>1054.3833333333334</c:v>
                </c:pt>
                <c:pt idx="12856">
                  <c:v>1054.4583333333333</c:v>
                </c:pt>
                <c:pt idx="12857">
                  <c:v>1054.5416666666667</c:v>
                </c:pt>
                <c:pt idx="12858">
                  <c:v>1054.625</c:v>
                </c:pt>
                <c:pt idx="12859">
                  <c:v>1054.7083333333333</c:v>
                </c:pt>
                <c:pt idx="12860">
                  <c:v>1054.7916666666667</c:v>
                </c:pt>
                <c:pt idx="12861">
                  <c:v>1054.875</c:v>
                </c:pt>
                <c:pt idx="12862">
                  <c:v>1054.95</c:v>
                </c:pt>
                <c:pt idx="12863">
                  <c:v>1055.0333333333333</c:v>
                </c:pt>
                <c:pt idx="12864">
                  <c:v>1055.1166666666666</c:v>
                </c:pt>
                <c:pt idx="12865">
                  <c:v>1055.2</c:v>
                </c:pt>
                <c:pt idx="12866">
                  <c:v>1055.2833333333333</c:v>
                </c:pt>
                <c:pt idx="12867">
                  <c:v>1055.3666666666666</c:v>
                </c:pt>
                <c:pt idx="12868">
                  <c:v>1055.45</c:v>
                </c:pt>
                <c:pt idx="12869">
                  <c:v>1055.5249999999999</c:v>
                </c:pt>
                <c:pt idx="12870">
                  <c:v>1055.6083333333333</c:v>
                </c:pt>
                <c:pt idx="12871">
                  <c:v>1055.6916666666666</c:v>
                </c:pt>
                <c:pt idx="12872">
                  <c:v>1055.7749999999999</c:v>
                </c:pt>
                <c:pt idx="12873">
                  <c:v>1055.8583333333333</c:v>
                </c:pt>
                <c:pt idx="12874">
                  <c:v>1055.9416666666666</c:v>
                </c:pt>
                <c:pt idx="12875">
                  <c:v>1056.0166666666667</c:v>
                </c:pt>
                <c:pt idx="12876">
                  <c:v>1056.1000000000001</c:v>
                </c:pt>
                <c:pt idx="12877">
                  <c:v>1056.1833333333334</c:v>
                </c:pt>
                <c:pt idx="12878">
                  <c:v>1056.2666666666667</c:v>
                </c:pt>
                <c:pt idx="12879">
                  <c:v>1056.3500000000001</c:v>
                </c:pt>
                <c:pt idx="12880">
                  <c:v>1056.4333333333334</c:v>
                </c:pt>
                <c:pt idx="12881">
                  <c:v>1056.5083333333334</c:v>
                </c:pt>
                <c:pt idx="12882">
                  <c:v>1056.5916666666667</c:v>
                </c:pt>
                <c:pt idx="12883">
                  <c:v>1056.675</c:v>
                </c:pt>
                <c:pt idx="12884">
                  <c:v>1056.7583333333334</c:v>
                </c:pt>
                <c:pt idx="12885">
                  <c:v>1056.8416666666667</c:v>
                </c:pt>
                <c:pt idx="12886">
                  <c:v>1056.925</c:v>
                </c:pt>
                <c:pt idx="12887">
                  <c:v>1057.0083333333334</c:v>
                </c:pt>
                <c:pt idx="12888">
                  <c:v>1057.0833333333333</c:v>
                </c:pt>
                <c:pt idx="12889">
                  <c:v>1057.1666666666667</c:v>
                </c:pt>
                <c:pt idx="12890">
                  <c:v>1057.25</c:v>
                </c:pt>
                <c:pt idx="12891">
                  <c:v>1057.3333333333333</c:v>
                </c:pt>
                <c:pt idx="12892">
                  <c:v>1057.4166666666667</c:v>
                </c:pt>
                <c:pt idx="12893">
                  <c:v>1057.5</c:v>
                </c:pt>
                <c:pt idx="12894">
                  <c:v>1057.575</c:v>
                </c:pt>
                <c:pt idx="12895">
                  <c:v>1057.6583333333333</c:v>
                </c:pt>
                <c:pt idx="12896">
                  <c:v>1057.7416666666666</c:v>
                </c:pt>
                <c:pt idx="12897">
                  <c:v>1057.825</c:v>
                </c:pt>
                <c:pt idx="12898">
                  <c:v>1057.9083333333333</c:v>
                </c:pt>
                <c:pt idx="12899">
                  <c:v>1057.9916666666666</c:v>
                </c:pt>
                <c:pt idx="12900">
                  <c:v>1058.075</c:v>
                </c:pt>
                <c:pt idx="12901">
                  <c:v>1058.1499999999999</c:v>
                </c:pt>
                <c:pt idx="12902">
                  <c:v>1058.2333333333333</c:v>
                </c:pt>
                <c:pt idx="12903">
                  <c:v>1058.3166666666666</c:v>
                </c:pt>
                <c:pt idx="12904">
                  <c:v>1058.3999999999999</c:v>
                </c:pt>
                <c:pt idx="12905">
                  <c:v>1058.4833333333333</c:v>
                </c:pt>
                <c:pt idx="12906">
                  <c:v>1058.5666666666666</c:v>
                </c:pt>
                <c:pt idx="12907">
                  <c:v>1058.6416666666667</c:v>
                </c:pt>
                <c:pt idx="12908">
                  <c:v>1058.7250000000001</c:v>
                </c:pt>
                <c:pt idx="12909">
                  <c:v>1058.8083333333334</c:v>
                </c:pt>
                <c:pt idx="12910">
                  <c:v>1058.8916666666667</c:v>
                </c:pt>
                <c:pt idx="12911">
                  <c:v>1058.9750000000001</c:v>
                </c:pt>
                <c:pt idx="12912">
                  <c:v>1059.0583333333334</c:v>
                </c:pt>
                <c:pt idx="12913">
                  <c:v>1059.1333333333334</c:v>
                </c:pt>
                <c:pt idx="12914">
                  <c:v>1059.2166666666667</c:v>
                </c:pt>
                <c:pt idx="12915">
                  <c:v>1059.3</c:v>
                </c:pt>
                <c:pt idx="12916">
                  <c:v>1059.3833333333334</c:v>
                </c:pt>
                <c:pt idx="12917">
                  <c:v>1059.4666666666667</c:v>
                </c:pt>
                <c:pt idx="12918">
                  <c:v>1059.55</c:v>
                </c:pt>
                <c:pt idx="12919">
                  <c:v>1059.6333333333334</c:v>
                </c:pt>
                <c:pt idx="12920">
                  <c:v>1059.7083333333333</c:v>
                </c:pt>
                <c:pt idx="12921">
                  <c:v>1059.7916666666667</c:v>
                </c:pt>
                <c:pt idx="12922">
                  <c:v>1059.875</c:v>
                </c:pt>
                <c:pt idx="12923">
                  <c:v>1059.9583333333333</c:v>
                </c:pt>
                <c:pt idx="12924">
                  <c:v>1060.0416666666667</c:v>
                </c:pt>
                <c:pt idx="12925">
                  <c:v>1060.125</c:v>
                </c:pt>
                <c:pt idx="12926">
                  <c:v>1060.2</c:v>
                </c:pt>
                <c:pt idx="12927">
                  <c:v>1060.2833333333333</c:v>
                </c:pt>
                <c:pt idx="12928">
                  <c:v>1060.3666666666666</c:v>
                </c:pt>
                <c:pt idx="12929">
                  <c:v>1060.45</c:v>
                </c:pt>
                <c:pt idx="12930">
                  <c:v>1060.5333333333333</c:v>
                </c:pt>
                <c:pt idx="12931">
                  <c:v>1060.6166666666666</c:v>
                </c:pt>
                <c:pt idx="12932">
                  <c:v>1060.6916666666666</c:v>
                </c:pt>
                <c:pt idx="12933">
                  <c:v>1060.7749999999999</c:v>
                </c:pt>
                <c:pt idx="12934">
                  <c:v>1060.8583333333333</c:v>
                </c:pt>
                <c:pt idx="12935">
                  <c:v>1060.9416666666666</c:v>
                </c:pt>
                <c:pt idx="12936">
                  <c:v>1061.0249999999999</c:v>
                </c:pt>
                <c:pt idx="12937">
                  <c:v>1061.1083333333333</c:v>
                </c:pt>
                <c:pt idx="12938">
                  <c:v>1061.1916666666666</c:v>
                </c:pt>
                <c:pt idx="12939">
                  <c:v>1061.2666666666667</c:v>
                </c:pt>
                <c:pt idx="12940">
                  <c:v>1061.3500000000001</c:v>
                </c:pt>
                <c:pt idx="12941">
                  <c:v>1061.4333333333334</c:v>
                </c:pt>
                <c:pt idx="12942">
                  <c:v>1061.5166666666667</c:v>
                </c:pt>
                <c:pt idx="12943">
                  <c:v>1061.6000000000001</c:v>
                </c:pt>
                <c:pt idx="12944">
                  <c:v>1061.6833333333334</c:v>
                </c:pt>
                <c:pt idx="12945">
                  <c:v>1061.7583333333334</c:v>
                </c:pt>
                <c:pt idx="12946">
                  <c:v>1061.8416666666667</c:v>
                </c:pt>
                <c:pt idx="12947">
                  <c:v>1061.925</c:v>
                </c:pt>
                <c:pt idx="12948">
                  <c:v>1062.0083333333334</c:v>
                </c:pt>
                <c:pt idx="12949">
                  <c:v>1062.0916666666667</c:v>
                </c:pt>
                <c:pt idx="12950">
                  <c:v>1062.175</c:v>
                </c:pt>
                <c:pt idx="12951">
                  <c:v>1062.25</c:v>
                </c:pt>
                <c:pt idx="12952">
                  <c:v>1062.3333333333333</c:v>
                </c:pt>
                <c:pt idx="12953">
                  <c:v>1062.4166666666667</c:v>
                </c:pt>
                <c:pt idx="12954">
                  <c:v>1062.5</c:v>
                </c:pt>
                <c:pt idx="12955">
                  <c:v>1062.5833333333333</c:v>
                </c:pt>
                <c:pt idx="12956">
                  <c:v>1062.6666666666667</c:v>
                </c:pt>
                <c:pt idx="12957">
                  <c:v>1062.75</c:v>
                </c:pt>
                <c:pt idx="12958">
                  <c:v>1062.825</c:v>
                </c:pt>
                <c:pt idx="12959">
                  <c:v>1062.9083333333333</c:v>
                </c:pt>
                <c:pt idx="12960">
                  <c:v>1062.9916666666666</c:v>
                </c:pt>
                <c:pt idx="12961">
                  <c:v>1063.075</c:v>
                </c:pt>
                <c:pt idx="12962">
                  <c:v>1063.1583333333333</c:v>
                </c:pt>
                <c:pt idx="12963">
                  <c:v>1063.2416666666666</c:v>
                </c:pt>
                <c:pt idx="12964">
                  <c:v>1063.3166666666666</c:v>
                </c:pt>
                <c:pt idx="12965">
                  <c:v>1063.3999999999999</c:v>
                </c:pt>
                <c:pt idx="12966">
                  <c:v>1063.4833333333333</c:v>
                </c:pt>
                <c:pt idx="12967">
                  <c:v>1063.5666666666666</c:v>
                </c:pt>
                <c:pt idx="12968">
                  <c:v>1063.6499999999999</c:v>
                </c:pt>
                <c:pt idx="12969">
                  <c:v>1063.7333333333333</c:v>
                </c:pt>
                <c:pt idx="12970">
                  <c:v>1063.8083333333334</c:v>
                </c:pt>
                <c:pt idx="12971">
                  <c:v>1063.8916666666667</c:v>
                </c:pt>
                <c:pt idx="12972">
                  <c:v>1063.9750000000001</c:v>
                </c:pt>
                <c:pt idx="12973">
                  <c:v>1064.0583333333334</c:v>
                </c:pt>
                <c:pt idx="12974">
                  <c:v>1064.1416666666667</c:v>
                </c:pt>
                <c:pt idx="12975">
                  <c:v>1064.2250000000001</c:v>
                </c:pt>
                <c:pt idx="12976">
                  <c:v>1064.3083333333334</c:v>
                </c:pt>
                <c:pt idx="12977">
                  <c:v>1064.3833333333334</c:v>
                </c:pt>
                <c:pt idx="12978">
                  <c:v>1064.4666666666667</c:v>
                </c:pt>
                <c:pt idx="12979">
                  <c:v>1064.55</c:v>
                </c:pt>
                <c:pt idx="12980">
                  <c:v>1064.6333333333334</c:v>
                </c:pt>
                <c:pt idx="12981">
                  <c:v>1064.7166666666667</c:v>
                </c:pt>
                <c:pt idx="12982">
                  <c:v>1064.8</c:v>
                </c:pt>
                <c:pt idx="12983">
                  <c:v>1064.875</c:v>
                </c:pt>
                <c:pt idx="12984">
                  <c:v>1064.9583333333333</c:v>
                </c:pt>
                <c:pt idx="12985">
                  <c:v>1065.0416666666667</c:v>
                </c:pt>
                <c:pt idx="12986">
                  <c:v>1065.125</c:v>
                </c:pt>
                <c:pt idx="12987">
                  <c:v>1065.2083333333333</c:v>
                </c:pt>
                <c:pt idx="12988">
                  <c:v>1065.2916666666667</c:v>
                </c:pt>
                <c:pt idx="12989">
                  <c:v>1065.3666666666666</c:v>
                </c:pt>
                <c:pt idx="12990">
                  <c:v>1065.45</c:v>
                </c:pt>
                <c:pt idx="12991">
                  <c:v>1065.5333333333333</c:v>
                </c:pt>
                <c:pt idx="12992">
                  <c:v>1065.6166666666666</c:v>
                </c:pt>
                <c:pt idx="12993">
                  <c:v>1065.7</c:v>
                </c:pt>
                <c:pt idx="12994">
                  <c:v>1065.7833333333333</c:v>
                </c:pt>
                <c:pt idx="12995">
                  <c:v>1065.8666666666666</c:v>
                </c:pt>
                <c:pt idx="12996">
                  <c:v>1065.9416666666666</c:v>
                </c:pt>
                <c:pt idx="12997">
                  <c:v>1066.0249999999999</c:v>
                </c:pt>
                <c:pt idx="12998">
                  <c:v>1066.1083333333333</c:v>
                </c:pt>
                <c:pt idx="12999">
                  <c:v>1066.1916666666666</c:v>
                </c:pt>
                <c:pt idx="13000">
                  <c:v>1066.2749999999999</c:v>
                </c:pt>
                <c:pt idx="13001">
                  <c:v>1066.3583333333333</c:v>
                </c:pt>
                <c:pt idx="13002">
                  <c:v>1066.4333333333334</c:v>
                </c:pt>
                <c:pt idx="13003">
                  <c:v>1066.5166666666667</c:v>
                </c:pt>
                <c:pt idx="13004">
                  <c:v>1066.6000000000001</c:v>
                </c:pt>
                <c:pt idx="13005">
                  <c:v>1066.6833333333334</c:v>
                </c:pt>
                <c:pt idx="13006">
                  <c:v>1066.7666666666667</c:v>
                </c:pt>
                <c:pt idx="13007">
                  <c:v>1066.8500000000001</c:v>
                </c:pt>
                <c:pt idx="13008">
                  <c:v>1066.925</c:v>
                </c:pt>
                <c:pt idx="13009">
                  <c:v>1067.0083333333334</c:v>
                </c:pt>
                <c:pt idx="13010">
                  <c:v>1067.0916666666667</c:v>
                </c:pt>
                <c:pt idx="13011">
                  <c:v>1067.175</c:v>
                </c:pt>
                <c:pt idx="13012">
                  <c:v>1067.2583333333334</c:v>
                </c:pt>
                <c:pt idx="13013">
                  <c:v>1067.3416666666667</c:v>
                </c:pt>
                <c:pt idx="13014">
                  <c:v>1067.425</c:v>
                </c:pt>
                <c:pt idx="13015">
                  <c:v>1067.5</c:v>
                </c:pt>
                <c:pt idx="13016">
                  <c:v>1067.5833333333333</c:v>
                </c:pt>
                <c:pt idx="13017">
                  <c:v>1067.6666666666667</c:v>
                </c:pt>
                <c:pt idx="13018">
                  <c:v>1067.75</c:v>
                </c:pt>
                <c:pt idx="13019">
                  <c:v>1067.8333333333333</c:v>
                </c:pt>
                <c:pt idx="13020">
                  <c:v>1067.9166666666667</c:v>
                </c:pt>
                <c:pt idx="13021">
                  <c:v>1067.9916666666666</c:v>
                </c:pt>
                <c:pt idx="13022">
                  <c:v>1068.075</c:v>
                </c:pt>
                <c:pt idx="13023">
                  <c:v>1068.1583333333333</c:v>
                </c:pt>
                <c:pt idx="13024">
                  <c:v>1068.2416666666666</c:v>
                </c:pt>
                <c:pt idx="13025">
                  <c:v>1068.325</c:v>
                </c:pt>
                <c:pt idx="13026">
                  <c:v>1068.4083333333333</c:v>
                </c:pt>
                <c:pt idx="13027">
                  <c:v>1068.4916666666666</c:v>
                </c:pt>
                <c:pt idx="13028">
                  <c:v>1068.5666666666666</c:v>
                </c:pt>
                <c:pt idx="13029">
                  <c:v>1068.6499999999999</c:v>
                </c:pt>
                <c:pt idx="13030">
                  <c:v>1068.7333333333333</c:v>
                </c:pt>
                <c:pt idx="13031">
                  <c:v>1068.8166666666666</c:v>
                </c:pt>
                <c:pt idx="13032">
                  <c:v>1068.8999999999999</c:v>
                </c:pt>
                <c:pt idx="13033">
                  <c:v>1068.9833333333333</c:v>
                </c:pt>
                <c:pt idx="13034">
                  <c:v>1069.0583333333334</c:v>
                </c:pt>
                <c:pt idx="13035">
                  <c:v>1069.1416666666667</c:v>
                </c:pt>
                <c:pt idx="13036">
                  <c:v>1069.2250000000001</c:v>
                </c:pt>
                <c:pt idx="13037">
                  <c:v>1069.3083333333334</c:v>
                </c:pt>
                <c:pt idx="13038">
                  <c:v>1069.3916666666667</c:v>
                </c:pt>
                <c:pt idx="13039">
                  <c:v>1069.4750000000001</c:v>
                </c:pt>
                <c:pt idx="13040">
                  <c:v>1069.55</c:v>
                </c:pt>
                <c:pt idx="13041">
                  <c:v>1069.6333333333334</c:v>
                </c:pt>
                <c:pt idx="13042">
                  <c:v>1069.7166666666667</c:v>
                </c:pt>
                <c:pt idx="13043">
                  <c:v>1069.8</c:v>
                </c:pt>
                <c:pt idx="13044">
                  <c:v>1069.8833333333334</c:v>
                </c:pt>
                <c:pt idx="13045">
                  <c:v>1069.9666666666667</c:v>
                </c:pt>
                <c:pt idx="13046">
                  <c:v>1070.05</c:v>
                </c:pt>
                <c:pt idx="13047">
                  <c:v>1070.125</c:v>
                </c:pt>
                <c:pt idx="13048">
                  <c:v>1070.2083333333333</c:v>
                </c:pt>
                <c:pt idx="13049">
                  <c:v>1070.2916666666667</c:v>
                </c:pt>
                <c:pt idx="13050">
                  <c:v>1070.375</c:v>
                </c:pt>
                <c:pt idx="13051">
                  <c:v>1070.4583333333333</c:v>
                </c:pt>
                <c:pt idx="13052">
                  <c:v>1070.5416666666667</c:v>
                </c:pt>
                <c:pt idx="13053">
                  <c:v>1070.6166666666666</c:v>
                </c:pt>
                <c:pt idx="13054">
                  <c:v>1070.7</c:v>
                </c:pt>
                <c:pt idx="13055">
                  <c:v>1070.7833333333333</c:v>
                </c:pt>
                <c:pt idx="13056">
                  <c:v>1070.8666666666666</c:v>
                </c:pt>
                <c:pt idx="13057">
                  <c:v>1070.95</c:v>
                </c:pt>
                <c:pt idx="13058">
                  <c:v>1071.0333333333333</c:v>
                </c:pt>
                <c:pt idx="13059">
                  <c:v>1071.1083333333333</c:v>
                </c:pt>
                <c:pt idx="13060">
                  <c:v>1071.1916666666666</c:v>
                </c:pt>
                <c:pt idx="13061">
                  <c:v>1071.2749999999999</c:v>
                </c:pt>
                <c:pt idx="13062">
                  <c:v>1071.3583333333333</c:v>
                </c:pt>
                <c:pt idx="13063">
                  <c:v>1071.4416666666666</c:v>
                </c:pt>
                <c:pt idx="13064">
                  <c:v>1071.5249999999999</c:v>
                </c:pt>
                <c:pt idx="13065">
                  <c:v>1071.6083333333333</c:v>
                </c:pt>
                <c:pt idx="13066">
                  <c:v>1071.6833333333334</c:v>
                </c:pt>
                <c:pt idx="13067">
                  <c:v>1071.7666666666667</c:v>
                </c:pt>
                <c:pt idx="13068">
                  <c:v>1071.8500000000001</c:v>
                </c:pt>
                <c:pt idx="13069">
                  <c:v>1071.9333333333334</c:v>
                </c:pt>
                <c:pt idx="13070">
                  <c:v>1072.0166666666667</c:v>
                </c:pt>
                <c:pt idx="13071">
                  <c:v>1072.1000000000001</c:v>
                </c:pt>
                <c:pt idx="13072">
                  <c:v>1072.175</c:v>
                </c:pt>
                <c:pt idx="13073">
                  <c:v>1072.2583333333334</c:v>
                </c:pt>
                <c:pt idx="13074">
                  <c:v>1072.3416666666667</c:v>
                </c:pt>
                <c:pt idx="13075">
                  <c:v>1072.425</c:v>
                </c:pt>
                <c:pt idx="13076">
                  <c:v>1072.5083333333334</c:v>
                </c:pt>
                <c:pt idx="13077">
                  <c:v>1072.5916666666667</c:v>
                </c:pt>
                <c:pt idx="13078">
                  <c:v>1072.6666666666667</c:v>
                </c:pt>
                <c:pt idx="13079">
                  <c:v>1072.75</c:v>
                </c:pt>
                <c:pt idx="13080">
                  <c:v>1072.8333333333333</c:v>
                </c:pt>
                <c:pt idx="13081">
                  <c:v>1072.9166666666667</c:v>
                </c:pt>
                <c:pt idx="13082">
                  <c:v>1073</c:v>
                </c:pt>
                <c:pt idx="13083">
                  <c:v>1073.0833333333333</c:v>
                </c:pt>
                <c:pt idx="13084">
                  <c:v>1073.1666666666667</c:v>
                </c:pt>
                <c:pt idx="13085">
                  <c:v>1073.2416666666666</c:v>
                </c:pt>
                <c:pt idx="13086">
                  <c:v>1073.325</c:v>
                </c:pt>
                <c:pt idx="13087">
                  <c:v>1073.4083333333333</c:v>
                </c:pt>
                <c:pt idx="13088">
                  <c:v>1073.4916666666666</c:v>
                </c:pt>
                <c:pt idx="13089">
                  <c:v>1073.575</c:v>
                </c:pt>
                <c:pt idx="13090">
                  <c:v>1073.6583333333333</c:v>
                </c:pt>
                <c:pt idx="13091">
                  <c:v>1073.7333333333333</c:v>
                </c:pt>
                <c:pt idx="13092">
                  <c:v>1073.8166666666666</c:v>
                </c:pt>
                <c:pt idx="13093">
                  <c:v>1073.8999999999999</c:v>
                </c:pt>
                <c:pt idx="13094">
                  <c:v>1073.9833333333333</c:v>
                </c:pt>
                <c:pt idx="13095">
                  <c:v>1074.0666666666666</c:v>
                </c:pt>
                <c:pt idx="13096">
                  <c:v>1074.1499999999999</c:v>
                </c:pt>
                <c:pt idx="13097">
                  <c:v>1074.2250000000001</c:v>
                </c:pt>
                <c:pt idx="13098">
                  <c:v>1074.3083333333334</c:v>
                </c:pt>
                <c:pt idx="13099">
                  <c:v>1074.3916666666667</c:v>
                </c:pt>
                <c:pt idx="13100">
                  <c:v>1074.4750000000001</c:v>
                </c:pt>
                <c:pt idx="13101">
                  <c:v>1074.5583333333334</c:v>
                </c:pt>
                <c:pt idx="13102">
                  <c:v>1074.6416666666667</c:v>
                </c:pt>
                <c:pt idx="13103">
                  <c:v>1074.7250000000001</c:v>
                </c:pt>
                <c:pt idx="13104">
                  <c:v>1074.8</c:v>
                </c:pt>
                <c:pt idx="13105">
                  <c:v>1074.8833333333334</c:v>
                </c:pt>
                <c:pt idx="13106">
                  <c:v>1074.9666666666667</c:v>
                </c:pt>
                <c:pt idx="13107">
                  <c:v>1075.05</c:v>
                </c:pt>
                <c:pt idx="13108">
                  <c:v>1075.1333333333334</c:v>
                </c:pt>
                <c:pt idx="13109">
                  <c:v>1075.2166666666667</c:v>
                </c:pt>
                <c:pt idx="13110">
                  <c:v>1075.2916666666667</c:v>
                </c:pt>
                <c:pt idx="13111">
                  <c:v>1075.375</c:v>
                </c:pt>
                <c:pt idx="13112">
                  <c:v>1075.4583333333333</c:v>
                </c:pt>
                <c:pt idx="13113">
                  <c:v>1075.5416666666667</c:v>
                </c:pt>
                <c:pt idx="13114">
                  <c:v>1075.625</c:v>
                </c:pt>
                <c:pt idx="13115">
                  <c:v>1075.7083333333333</c:v>
                </c:pt>
                <c:pt idx="13116">
                  <c:v>1075.7833333333333</c:v>
                </c:pt>
                <c:pt idx="13117">
                  <c:v>1075.8666666666666</c:v>
                </c:pt>
                <c:pt idx="13118">
                  <c:v>1075.95</c:v>
                </c:pt>
                <c:pt idx="13119">
                  <c:v>1076.0333333333333</c:v>
                </c:pt>
                <c:pt idx="13120">
                  <c:v>1076.1166666666666</c:v>
                </c:pt>
                <c:pt idx="13121">
                  <c:v>1076.2</c:v>
                </c:pt>
                <c:pt idx="13122">
                  <c:v>1076.2833333333333</c:v>
                </c:pt>
                <c:pt idx="13123">
                  <c:v>1076.3583333333333</c:v>
                </c:pt>
                <c:pt idx="13124">
                  <c:v>1076.4416666666666</c:v>
                </c:pt>
                <c:pt idx="13125">
                  <c:v>1076.5249999999999</c:v>
                </c:pt>
                <c:pt idx="13126">
                  <c:v>1076.6083333333333</c:v>
                </c:pt>
                <c:pt idx="13127">
                  <c:v>1076.6916666666666</c:v>
                </c:pt>
                <c:pt idx="13128">
                  <c:v>1076.7749999999999</c:v>
                </c:pt>
                <c:pt idx="13129">
                  <c:v>1076.8500000000001</c:v>
                </c:pt>
                <c:pt idx="13130">
                  <c:v>1076.9333333333334</c:v>
                </c:pt>
                <c:pt idx="13131">
                  <c:v>1077.0166666666667</c:v>
                </c:pt>
                <c:pt idx="13132">
                  <c:v>1077.1000000000001</c:v>
                </c:pt>
                <c:pt idx="13133">
                  <c:v>1077.1833333333334</c:v>
                </c:pt>
                <c:pt idx="13134">
                  <c:v>1077.2666666666667</c:v>
                </c:pt>
                <c:pt idx="13135">
                  <c:v>1077.3416666666667</c:v>
                </c:pt>
                <c:pt idx="13136">
                  <c:v>1077.425</c:v>
                </c:pt>
                <c:pt idx="13137">
                  <c:v>1077.5083333333334</c:v>
                </c:pt>
                <c:pt idx="13138">
                  <c:v>1077.5916666666667</c:v>
                </c:pt>
                <c:pt idx="13139">
                  <c:v>1077.675</c:v>
                </c:pt>
                <c:pt idx="13140">
                  <c:v>1077.7583333333334</c:v>
                </c:pt>
                <c:pt idx="13141">
                  <c:v>1077.8416666666667</c:v>
                </c:pt>
                <c:pt idx="13142">
                  <c:v>1077.9166666666667</c:v>
                </c:pt>
                <c:pt idx="13143">
                  <c:v>1078</c:v>
                </c:pt>
                <c:pt idx="13144">
                  <c:v>1078.0833333333333</c:v>
                </c:pt>
                <c:pt idx="13145">
                  <c:v>1078.1666666666667</c:v>
                </c:pt>
                <c:pt idx="13146">
                  <c:v>1078.25</c:v>
                </c:pt>
                <c:pt idx="13147">
                  <c:v>1078.3333333333333</c:v>
                </c:pt>
                <c:pt idx="13148">
                  <c:v>1078.4083333333333</c:v>
                </c:pt>
                <c:pt idx="13149">
                  <c:v>1078.4916666666666</c:v>
                </c:pt>
                <c:pt idx="13150">
                  <c:v>1078.575</c:v>
                </c:pt>
                <c:pt idx="13151">
                  <c:v>1078.6583333333333</c:v>
                </c:pt>
                <c:pt idx="13152">
                  <c:v>1078.7416666666666</c:v>
                </c:pt>
                <c:pt idx="13153">
                  <c:v>1078.825</c:v>
                </c:pt>
                <c:pt idx="13154">
                  <c:v>1078.9083333333333</c:v>
                </c:pt>
                <c:pt idx="13155">
                  <c:v>1078.9833333333333</c:v>
                </c:pt>
                <c:pt idx="13156">
                  <c:v>1079.0666666666666</c:v>
                </c:pt>
                <c:pt idx="13157">
                  <c:v>1079.1499999999999</c:v>
                </c:pt>
                <c:pt idx="13158">
                  <c:v>1079.2333333333333</c:v>
                </c:pt>
                <c:pt idx="13159">
                  <c:v>1079.3166666666666</c:v>
                </c:pt>
                <c:pt idx="13160">
                  <c:v>1079.3999999999999</c:v>
                </c:pt>
                <c:pt idx="13161">
                  <c:v>1079.4750000000001</c:v>
                </c:pt>
                <c:pt idx="13162">
                  <c:v>1079.5583333333334</c:v>
                </c:pt>
                <c:pt idx="13163">
                  <c:v>1079.6416666666667</c:v>
                </c:pt>
                <c:pt idx="13164">
                  <c:v>1079.7250000000001</c:v>
                </c:pt>
                <c:pt idx="13165">
                  <c:v>1079.8083333333334</c:v>
                </c:pt>
                <c:pt idx="13166">
                  <c:v>1079.8916666666667</c:v>
                </c:pt>
                <c:pt idx="13167">
                  <c:v>1079.9666666666667</c:v>
                </c:pt>
                <c:pt idx="13168">
                  <c:v>1080.05</c:v>
                </c:pt>
                <c:pt idx="13169">
                  <c:v>1080.1333333333334</c:v>
                </c:pt>
                <c:pt idx="13170">
                  <c:v>1080.2166666666667</c:v>
                </c:pt>
                <c:pt idx="13171">
                  <c:v>1080.3</c:v>
                </c:pt>
                <c:pt idx="13172">
                  <c:v>1080.3833333333334</c:v>
                </c:pt>
                <c:pt idx="13173">
                  <c:v>1080.4666666666667</c:v>
                </c:pt>
                <c:pt idx="13174">
                  <c:v>1080.5416666666667</c:v>
                </c:pt>
                <c:pt idx="13175">
                  <c:v>1080.625</c:v>
                </c:pt>
                <c:pt idx="13176">
                  <c:v>1080.7083333333333</c:v>
                </c:pt>
                <c:pt idx="13177">
                  <c:v>1080.7916666666667</c:v>
                </c:pt>
                <c:pt idx="13178">
                  <c:v>1080.875</c:v>
                </c:pt>
                <c:pt idx="13179">
                  <c:v>1080.9583333333333</c:v>
                </c:pt>
                <c:pt idx="13180">
                  <c:v>1081.0333333333333</c:v>
                </c:pt>
                <c:pt idx="13181">
                  <c:v>1081.1166666666666</c:v>
                </c:pt>
                <c:pt idx="13182">
                  <c:v>1081.2</c:v>
                </c:pt>
                <c:pt idx="13183">
                  <c:v>1081.2833333333333</c:v>
                </c:pt>
                <c:pt idx="13184">
                  <c:v>1081.3666666666666</c:v>
                </c:pt>
                <c:pt idx="13185">
                  <c:v>1081.45</c:v>
                </c:pt>
                <c:pt idx="13186">
                  <c:v>1081.5249999999999</c:v>
                </c:pt>
                <c:pt idx="13187">
                  <c:v>1081.6083333333333</c:v>
                </c:pt>
                <c:pt idx="13188">
                  <c:v>1081.6916666666666</c:v>
                </c:pt>
                <c:pt idx="13189">
                  <c:v>1081.7749999999999</c:v>
                </c:pt>
                <c:pt idx="13190">
                  <c:v>1081.8583333333333</c:v>
                </c:pt>
                <c:pt idx="13191">
                  <c:v>1081.9416666666666</c:v>
                </c:pt>
                <c:pt idx="13192">
                  <c:v>1082.0249999999999</c:v>
                </c:pt>
                <c:pt idx="13193">
                  <c:v>1082.1000000000001</c:v>
                </c:pt>
                <c:pt idx="13194">
                  <c:v>1082.1833333333334</c:v>
                </c:pt>
                <c:pt idx="13195">
                  <c:v>1082.2666666666667</c:v>
                </c:pt>
                <c:pt idx="13196">
                  <c:v>1082.3500000000001</c:v>
                </c:pt>
                <c:pt idx="13197">
                  <c:v>1082.4333333333334</c:v>
                </c:pt>
                <c:pt idx="13198">
                  <c:v>1082.5166666666667</c:v>
                </c:pt>
                <c:pt idx="13199">
                  <c:v>1082.5916666666667</c:v>
                </c:pt>
                <c:pt idx="13200">
                  <c:v>1082.675</c:v>
                </c:pt>
                <c:pt idx="13201">
                  <c:v>1082.7583333333334</c:v>
                </c:pt>
                <c:pt idx="13202">
                  <c:v>1082.8416666666667</c:v>
                </c:pt>
                <c:pt idx="13203">
                  <c:v>1082.925</c:v>
                </c:pt>
                <c:pt idx="13204">
                  <c:v>1083.0083333333334</c:v>
                </c:pt>
                <c:pt idx="13205">
                  <c:v>1083.0833333333333</c:v>
                </c:pt>
                <c:pt idx="13206">
                  <c:v>1083.1666666666667</c:v>
                </c:pt>
                <c:pt idx="13207">
                  <c:v>1083.25</c:v>
                </c:pt>
                <c:pt idx="13208">
                  <c:v>1083.3333333333333</c:v>
                </c:pt>
                <c:pt idx="13209">
                  <c:v>1083.4166666666667</c:v>
                </c:pt>
                <c:pt idx="13210">
                  <c:v>1083.5</c:v>
                </c:pt>
                <c:pt idx="13211">
                  <c:v>1083.5833333333333</c:v>
                </c:pt>
                <c:pt idx="13212">
                  <c:v>1083.6583333333333</c:v>
                </c:pt>
                <c:pt idx="13213">
                  <c:v>1083.7416666666666</c:v>
                </c:pt>
                <c:pt idx="13214">
                  <c:v>1083.825</c:v>
                </c:pt>
                <c:pt idx="13215">
                  <c:v>1083.9083333333333</c:v>
                </c:pt>
                <c:pt idx="13216">
                  <c:v>1083.9916666666666</c:v>
                </c:pt>
                <c:pt idx="13217">
                  <c:v>1084.075</c:v>
                </c:pt>
                <c:pt idx="13218">
                  <c:v>1084.1499999999999</c:v>
                </c:pt>
                <c:pt idx="13219">
                  <c:v>1084.2333333333333</c:v>
                </c:pt>
                <c:pt idx="13220">
                  <c:v>1084.3166666666666</c:v>
                </c:pt>
                <c:pt idx="13221">
                  <c:v>1084.3999999999999</c:v>
                </c:pt>
                <c:pt idx="13222">
                  <c:v>1084.4833333333333</c:v>
                </c:pt>
                <c:pt idx="13223">
                  <c:v>1084.5666666666666</c:v>
                </c:pt>
                <c:pt idx="13224">
                  <c:v>1084.6416666666667</c:v>
                </c:pt>
                <c:pt idx="13225">
                  <c:v>1084.7250000000001</c:v>
                </c:pt>
                <c:pt idx="13226">
                  <c:v>1084.8083333333334</c:v>
                </c:pt>
                <c:pt idx="13227">
                  <c:v>1084.8916666666667</c:v>
                </c:pt>
                <c:pt idx="13228">
                  <c:v>1084.9750000000001</c:v>
                </c:pt>
                <c:pt idx="13229">
                  <c:v>1085.0583333333334</c:v>
                </c:pt>
                <c:pt idx="13230">
                  <c:v>1085.1416666666667</c:v>
                </c:pt>
                <c:pt idx="13231">
                  <c:v>1085.2166666666667</c:v>
                </c:pt>
                <c:pt idx="13232">
                  <c:v>1085.3</c:v>
                </c:pt>
                <c:pt idx="13233">
                  <c:v>1085.3833333333334</c:v>
                </c:pt>
                <c:pt idx="13234">
                  <c:v>1085.4666666666667</c:v>
                </c:pt>
                <c:pt idx="13235">
                  <c:v>1085.55</c:v>
                </c:pt>
                <c:pt idx="13236">
                  <c:v>1085.6333333333334</c:v>
                </c:pt>
                <c:pt idx="13237">
                  <c:v>1085.7083333333333</c:v>
                </c:pt>
                <c:pt idx="13238">
                  <c:v>1085.7916666666667</c:v>
                </c:pt>
                <c:pt idx="13239">
                  <c:v>1085.875</c:v>
                </c:pt>
                <c:pt idx="13240">
                  <c:v>1085.9583333333333</c:v>
                </c:pt>
                <c:pt idx="13241">
                  <c:v>1086.0416666666667</c:v>
                </c:pt>
                <c:pt idx="13242">
                  <c:v>1086.125</c:v>
                </c:pt>
                <c:pt idx="13243">
                  <c:v>1086.2</c:v>
                </c:pt>
                <c:pt idx="13244">
                  <c:v>1086.2833333333333</c:v>
                </c:pt>
                <c:pt idx="13245">
                  <c:v>1086.3666666666666</c:v>
                </c:pt>
                <c:pt idx="13246">
                  <c:v>1086.45</c:v>
                </c:pt>
                <c:pt idx="13247">
                  <c:v>1086.5333333333333</c:v>
                </c:pt>
                <c:pt idx="13248">
                  <c:v>1086.6166666666666</c:v>
                </c:pt>
                <c:pt idx="13249">
                  <c:v>1086.7</c:v>
                </c:pt>
                <c:pt idx="13250">
                  <c:v>1086.7749999999999</c:v>
                </c:pt>
                <c:pt idx="13251">
                  <c:v>1086.8583333333333</c:v>
                </c:pt>
                <c:pt idx="13252">
                  <c:v>1086.9416666666666</c:v>
                </c:pt>
                <c:pt idx="13253">
                  <c:v>1087.0249999999999</c:v>
                </c:pt>
                <c:pt idx="13254">
                  <c:v>1087.1083333333333</c:v>
                </c:pt>
                <c:pt idx="13255">
                  <c:v>1087.1916666666666</c:v>
                </c:pt>
                <c:pt idx="13256">
                  <c:v>1087.2666666666667</c:v>
                </c:pt>
                <c:pt idx="13257">
                  <c:v>1087.3500000000001</c:v>
                </c:pt>
                <c:pt idx="13258">
                  <c:v>1087.4333333333334</c:v>
                </c:pt>
                <c:pt idx="13259">
                  <c:v>1087.5166666666667</c:v>
                </c:pt>
                <c:pt idx="13260">
                  <c:v>1087.6000000000001</c:v>
                </c:pt>
                <c:pt idx="13261">
                  <c:v>1087.6833333333334</c:v>
                </c:pt>
                <c:pt idx="13262">
                  <c:v>1087.7583333333334</c:v>
                </c:pt>
                <c:pt idx="13263">
                  <c:v>1087.8416666666667</c:v>
                </c:pt>
                <c:pt idx="13264">
                  <c:v>1087.925</c:v>
                </c:pt>
                <c:pt idx="13265">
                  <c:v>1088.0083333333334</c:v>
                </c:pt>
                <c:pt idx="13266">
                  <c:v>1088.0916666666667</c:v>
                </c:pt>
                <c:pt idx="13267">
                  <c:v>1088.175</c:v>
                </c:pt>
                <c:pt idx="13268">
                  <c:v>1088.2583333333334</c:v>
                </c:pt>
                <c:pt idx="13269">
                  <c:v>1088.3333333333333</c:v>
                </c:pt>
                <c:pt idx="13270">
                  <c:v>1088.4166666666667</c:v>
                </c:pt>
                <c:pt idx="13271">
                  <c:v>1088.5</c:v>
                </c:pt>
                <c:pt idx="13272">
                  <c:v>1088.5833333333333</c:v>
                </c:pt>
                <c:pt idx="13273">
                  <c:v>1088.6666666666667</c:v>
                </c:pt>
                <c:pt idx="13274">
                  <c:v>1088.75</c:v>
                </c:pt>
                <c:pt idx="13275">
                  <c:v>1088.825</c:v>
                </c:pt>
                <c:pt idx="13276">
                  <c:v>1088.9083333333333</c:v>
                </c:pt>
                <c:pt idx="13277">
                  <c:v>1088.9916666666666</c:v>
                </c:pt>
                <c:pt idx="13278">
                  <c:v>1089.075</c:v>
                </c:pt>
                <c:pt idx="13279">
                  <c:v>1089.1583333333333</c:v>
                </c:pt>
                <c:pt idx="13280">
                  <c:v>1089.2416666666666</c:v>
                </c:pt>
                <c:pt idx="13281">
                  <c:v>1089.325</c:v>
                </c:pt>
                <c:pt idx="13282">
                  <c:v>1089.3999999999999</c:v>
                </c:pt>
                <c:pt idx="13283">
                  <c:v>1089.4833333333333</c:v>
                </c:pt>
                <c:pt idx="13284">
                  <c:v>1089.5666666666666</c:v>
                </c:pt>
                <c:pt idx="13285">
                  <c:v>1089.6499999999999</c:v>
                </c:pt>
                <c:pt idx="13286">
                  <c:v>1089.7333333333333</c:v>
                </c:pt>
                <c:pt idx="13287">
                  <c:v>1089.8166666666666</c:v>
                </c:pt>
                <c:pt idx="13288">
                  <c:v>1089.8916666666667</c:v>
                </c:pt>
                <c:pt idx="13289">
                  <c:v>1089.9750000000001</c:v>
                </c:pt>
                <c:pt idx="13290">
                  <c:v>1090.0583333333334</c:v>
                </c:pt>
                <c:pt idx="13291">
                  <c:v>1090.1416666666667</c:v>
                </c:pt>
                <c:pt idx="13292">
                  <c:v>1090.2250000000001</c:v>
                </c:pt>
                <c:pt idx="13293">
                  <c:v>1090.3083333333334</c:v>
                </c:pt>
                <c:pt idx="13294">
                  <c:v>1090.3833333333334</c:v>
                </c:pt>
                <c:pt idx="13295">
                  <c:v>1090.4666666666667</c:v>
                </c:pt>
                <c:pt idx="13296">
                  <c:v>1090.55</c:v>
                </c:pt>
                <c:pt idx="13297">
                  <c:v>1090.6333333333334</c:v>
                </c:pt>
                <c:pt idx="13298">
                  <c:v>1090.7166666666667</c:v>
                </c:pt>
                <c:pt idx="13299">
                  <c:v>1090.8</c:v>
                </c:pt>
                <c:pt idx="13300">
                  <c:v>1090.8833333333334</c:v>
                </c:pt>
                <c:pt idx="13301">
                  <c:v>1090.9583333333333</c:v>
                </c:pt>
                <c:pt idx="13302">
                  <c:v>1091.0416666666667</c:v>
                </c:pt>
                <c:pt idx="13303">
                  <c:v>1091.125</c:v>
                </c:pt>
                <c:pt idx="13304">
                  <c:v>1091.2083333333333</c:v>
                </c:pt>
                <c:pt idx="13305">
                  <c:v>1091.2916666666667</c:v>
                </c:pt>
                <c:pt idx="13306">
                  <c:v>1091.375</c:v>
                </c:pt>
                <c:pt idx="13307">
                  <c:v>1091.45</c:v>
                </c:pt>
                <c:pt idx="13308">
                  <c:v>1091.5333333333333</c:v>
                </c:pt>
                <c:pt idx="13309">
                  <c:v>1091.6166666666666</c:v>
                </c:pt>
                <c:pt idx="13310">
                  <c:v>1091.7</c:v>
                </c:pt>
                <c:pt idx="13311">
                  <c:v>1091.7833333333333</c:v>
                </c:pt>
                <c:pt idx="13312">
                  <c:v>1091.8666666666666</c:v>
                </c:pt>
                <c:pt idx="13313">
                  <c:v>1091.9416666666666</c:v>
                </c:pt>
                <c:pt idx="13314">
                  <c:v>1092.0249999999999</c:v>
                </c:pt>
                <c:pt idx="13315">
                  <c:v>1092.1083333333333</c:v>
                </c:pt>
                <c:pt idx="13316">
                  <c:v>1092.1916666666666</c:v>
                </c:pt>
                <c:pt idx="13317">
                  <c:v>1092.2749999999999</c:v>
                </c:pt>
                <c:pt idx="13318">
                  <c:v>1092.3583333333333</c:v>
                </c:pt>
                <c:pt idx="13319">
                  <c:v>1092.4416666666666</c:v>
                </c:pt>
                <c:pt idx="13320">
                  <c:v>1092.5166666666667</c:v>
                </c:pt>
                <c:pt idx="13321">
                  <c:v>1092.6000000000001</c:v>
                </c:pt>
                <c:pt idx="13322">
                  <c:v>1092.6833333333334</c:v>
                </c:pt>
                <c:pt idx="13323">
                  <c:v>1092.7666666666667</c:v>
                </c:pt>
                <c:pt idx="13324">
                  <c:v>1092.8500000000001</c:v>
                </c:pt>
                <c:pt idx="13325">
                  <c:v>1092.9333333333334</c:v>
                </c:pt>
                <c:pt idx="13326">
                  <c:v>1093.0083333333334</c:v>
                </c:pt>
                <c:pt idx="13327">
                  <c:v>1093.0916666666667</c:v>
                </c:pt>
                <c:pt idx="13328">
                  <c:v>1093.175</c:v>
                </c:pt>
                <c:pt idx="13329">
                  <c:v>1093.2583333333334</c:v>
                </c:pt>
                <c:pt idx="13330">
                  <c:v>1093.3416666666667</c:v>
                </c:pt>
                <c:pt idx="13331">
                  <c:v>1093.425</c:v>
                </c:pt>
                <c:pt idx="13332">
                  <c:v>1093.5</c:v>
                </c:pt>
                <c:pt idx="13333">
                  <c:v>1093.5833333333333</c:v>
                </c:pt>
                <c:pt idx="13334">
                  <c:v>1093.6666666666667</c:v>
                </c:pt>
                <c:pt idx="13335">
                  <c:v>1093.75</c:v>
                </c:pt>
                <c:pt idx="13336">
                  <c:v>1093.8333333333333</c:v>
                </c:pt>
                <c:pt idx="13337">
                  <c:v>1093.9166666666667</c:v>
                </c:pt>
                <c:pt idx="13338">
                  <c:v>1094</c:v>
                </c:pt>
                <c:pt idx="13339">
                  <c:v>1094.075</c:v>
                </c:pt>
                <c:pt idx="13340">
                  <c:v>1094.1583333333333</c:v>
                </c:pt>
                <c:pt idx="13341">
                  <c:v>1094.2416666666666</c:v>
                </c:pt>
                <c:pt idx="13342">
                  <c:v>1094.325</c:v>
                </c:pt>
                <c:pt idx="13343">
                  <c:v>1094.4083333333333</c:v>
                </c:pt>
                <c:pt idx="13344">
                  <c:v>1094.4916666666666</c:v>
                </c:pt>
                <c:pt idx="13345">
                  <c:v>1094.5666666666666</c:v>
                </c:pt>
                <c:pt idx="13346">
                  <c:v>1094.6499999999999</c:v>
                </c:pt>
                <c:pt idx="13347">
                  <c:v>1094.7333333333333</c:v>
                </c:pt>
                <c:pt idx="13348">
                  <c:v>1094.8166666666666</c:v>
                </c:pt>
                <c:pt idx="13349">
                  <c:v>1094.8999999999999</c:v>
                </c:pt>
                <c:pt idx="13350">
                  <c:v>1094.9833333333333</c:v>
                </c:pt>
                <c:pt idx="13351">
                  <c:v>1095.0583333333334</c:v>
                </c:pt>
                <c:pt idx="13352">
                  <c:v>1095.1416666666667</c:v>
                </c:pt>
                <c:pt idx="13353">
                  <c:v>1095.2250000000001</c:v>
                </c:pt>
                <c:pt idx="13354">
                  <c:v>1095.3083333333334</c:v>
                </c:pt>
                <c:pt idx="13355">
                  <c:v>1095.3916666666667</c:v>
                </c:pt>
                <c:pt idx="13356">
                  <c:v>1095.4750000000001</c:v>
                </c:pt>
                <c:pt idx="13357">
                  <c:v>1095.5583333333334</c:v>
                </c:pt>
                <c:pt idx="13358">
                  <c:v>1095.6333333333334</c:v>
                </c:pt>
                <c:pt idx="13359">
                  <c:v>1095.7166666666667</c:v>
                </c:pt>
                <c:pt idx="13360">
                  <c:v>1095.8</c:v>
                </c:pt>
                <c:pt idx="13361">
                  <c:v>1095.8833333333334</c:v>
                </c:pt>
                <c:pt idx="13362">
                  <c:v>1095.9666666666667</c:v>
                </c:pt>
                <c:pt idx="13363">
                  <c:v>1096.05</c:v>
                </c:pt>
                <c:pt idx="13364">
                  <c:v>1096.125</c:v>
                </c:pt>
                <c:pt idx="13365">
                  <c:v>1096.2083333333333</c:v>
                </c:pt>
                <c:pt idx="13366">
                  <c:v>1096.2916666666667</c:v>
                </c:pt>
                <c:pt idx="13367">
                  <c:v>1096.375</c:v>
                </c:pt>
                <c:pt idx="13368">
                  <c:v>1096.4583333333333</c:v>
                </c:pt>
                <c:pt idx="13369">
                  <c:v>1096.5416666666667</c:v>
                </c:pt>
                <c:pt idx="13370">
                  <c:v>1096.6166666666666</c:v>
                </c:pt>
                <c:pt idx="13371">
                  <c:v>1096.7</c:v>
                </c:pt>
                <c:pt idx="13372">
                  <c:v>1096.7833333333333</c:v>
                </c:pt>
                <c:pt idx="13373">
                  <c:v>1096.8666666666666</c:v>
                </c:pt>
                <c:pt idx="13374">
                  <c:v>1096.95</c:v>
                </c:pt>
                <c:pt idx="13375">
                  <c:v>1097.0333333333333</c:v>
                </c:pt>
                <c:pt idx="13376">
                  <c:v>1097.1166666666666</c:v>
                </c:pt>
                <c:pt idx="13377">
                  <c:v>1097.1916666666666</c:v>
                </c:pt>
                <c:pt idx="13378">
                  <c:v>1097.2749999999999</c:v>
                </c:pt>
                <c:pt idx="13379">
                  <c:v>1097.3583333333333</c:v>
                </c:pt>
                <c:pt idx="13380">
                  <c:v>1097.4416666666666</c:v>
                </c:pt>
                <c:pt idx="13381">
                  <c:v>1097.5249999999999</c:v>
                </c:pt>
                <c:pt idx="13382">
                  <c:v>1097.6083333333333</c:v>
                </c:pt>
                <c:pt idx="13383">
                  <c:v>1097.6833333333334</c:v>
                </c:pt>
                <c:pt idx="13384">
                  <c:v>1097.7666666666667</c:v>
                </c:pt>
                <c:pt idx="13385">
                  <c:v>1097.8500000000001</c:v>
                </c:pt>
                <c:pt idx="13386">
                  <c:v>1097.9333333333334</c:v>
                </c:pt>
                <c:pt idx="13387">
                  <c:v>1098.0166666666667</c:v>
                </c:pt>
                <c:pt idx="13388">
                  <c:v>1098.1000000000001</c:v>
                </c:pt>
                <c:pt idx="13389">
                  <c:v>1098.175</c:v>
                </c:pt>
                <c:pt idx="13390">
                  <c:v>1098.2583333333334</c:v>
                </c:pt>
                <c:pt idx="13391">
                  <c:v>1098.3416666666667</c:v>
                </c:pt>
                <c:pt idx="13392">
                  <c:v>1098.425</c:v>
                </c:pt>
                <c:pt idx="13393">
                  <c:v>1098.5083333333334</c:v>
                </c:pt>
                <c:pt idx="13394">
                  <c:v>1098.5916666666667</c:v>
                </c:pt>
                <c:pt idx="13395">
                  <c:v>1098.675</c:v>
                </c:pt>
                <c:pt idx="13396">
                  <c:v>1098.75</c:v>
                </c:pt>
                <c:pt idx="13397">
                  <c:v>1098.8333333333333</c:v>
                </c:pt>
                <c:pt idx="13398">
                  <c:v>1098.9166666666667</c:v>
                </c:pt>
                <c:pt idx="13399">
                  <c:v>1099</c:v>
                </c:pt>
                <c:pt idx="13400">
                  <c:v>1099.0833333333333</c:v>
                </c:pt>
                <c:pt idx="13401">
                  <c:v>1099.1666666666667</c:v>
                </c:pt>
                <c:pt idx="13402">
                  <c:v>1099.2416666666666</c:v>
                </c:pt>
                <c:pt idx="13403">
                  <c:v>1099.325</c:v>
                </c:pt>
                <c:pt idx="13404">
                  <c:v>1099.4083333333333</c:v>
                </c:pt>
                <c:pt idx="13405">
                  <c:v>1099.4916666666666</c:v>
                </c:pt>
                <c:pt idx="13406">
                  <c:v>1099.575</c:v>
                </c:pt>
                <c:pt idx="13407">
                  <c:v>1099.6583333333333</c:v>
                </c:pt>
                <c:pt idx="13408">
                  <c:v>1099.7416666666666</c:v>
                </c:pt>
                <c:pt idx="13409">
                  <c:v>1099.8166666666666</c:v>
                </c:pt>
                <c:pt idx="13410">
                  <c:v>1099.8999999999999</c:v>
                </c:pt>
                <c:pt idx="13411">
                  <c:v>1099.9833333333333</c:v>
                </c:pt>
                <c:pt idx="13412">
                  <c:v>1100.0666666666666</c:v>
                </c:pt>
                <c:pt idx="13413">
                  <c:v>1100.1499999999999</c:v>
                </c:pt>
                <c:pt idx="13414">
                  <c:v>1100.2333333333333</c:v>
                </c:pt>
                <c:pt idx="13415">
                  <c:v>1100.3083333333334</c:v>
                </c:pt>
                <c:pt idx="13416">
                  <c:v>1100.3916666666667</c:v>
                </c:pt>
                <c:pt idx="13417">
                  <c:v>1100.4750000000001</c:v>
                </c:pt>
                <c:pt idx="13418">
                  <c:v>1100.5583333333334</c:v>
                </c:pt>
                <c:pt idx="13419">
                  <c:v>1100.6416666666667</c:v>
                </c:pt>
                <c:pt idx="13420">
                  <c:v>1100.7250000000001</c:v>
                </c:pt>
                <c:pt idx="13421">
                  <c:v>1100.8</c:v>
                </c:pt>
                <c:pt idx="13422">
                  <c:v>1100.8833333333334</c:v>
                </c:pt>
                <c:pt idx="13423">
                  <c:v>1100.9666666666667</c:v>
                </c:pt>
                <c:pt idx="13424">
                  <c:v>1101.05</c:v>
                </c:pt>
                <c:pt idx="13425">
                  <c:v>1101.1333333333334</c:v>
                </c:pt>
                <c:pt idx="13426">
                  <c:v>1101.2166666666667</c:v>
                </c:pt>
                <c:pt idx="13427">
                  <c:v>1101.3</c:v>
                </c:pt>
                <c:pt idx="13428">
                  <c:v>1101.375</c:v>
                </c:pt>
                <c:pt idx="13429">
                  <c:v>1101.4583333333333</c:v>
                </c:pt>
                <c:pt idx="13430">
                  <c:v>1101.5416666666667</c:v>
                </c:pt>
                <c:pt idx="13431">
                  <c:v>1101.625</c:v>
                </c:pt>
                <c:pt idx="13432">
                  <c:v>1101.7083333333333</c:v>
                </c:pt>
                <c:pt idx="13433">
                  <c:v>1101.7916666666667</c:v>
                </c:pt>
                <c:pt idx="13434">
                  <c:v>1101.8666666666666</c:v>
                </c:pt>
                <c:pt idx="13435">
                  <c:v>1101.95</c:v>
                </c:pt>
                <c:pt idx="13436">
                  <c:v>1102.0333333333333</c:v>
                </c:pt>
                <c:pt idx="13437">
                  <c:v>1102.1166666666666</c:v>
                </c:pt>
                <c:pt idx="13438">
                  <c:v>1102.2</c:v>
                </c:pt>
                <c:pt idx="13439">
                  <c:v>1102.2833333333333</c:v>
                </c:pt>
                <c:pt idx="13440">
                  <c:v>1102.3583333333333</c:v>
                </c:pt>
                <c:pt idx="13441">
                  <c:v>1102.4416666666666</c:v>
                </c:pt>
                <c:pt idx="13442">
                  <c:v>1102.5249999999999</c:v>
                </c:pt>
                <c:pt idx="13443">
                  <c:v>1102.6083333333333</c:v>
                </c:pt>
                <c:pt idx="13444">
                  <c:v>1102.6916666666666</c:v>
                </c:pt>
                <c:pt idx="13445">
                  <c:v>1102.7749999999999</c:v>
                </c:pt>
                <c:pt idx="13446">
                  <c:v>1102.8583333333333</c:v>
                </c:pt>
                <c:pt idx="13447">
                  <c:v>1102.9333333333334</c:v>
                </c:pt>
                <c:pt idx="13448">
                  <c:v>1103.0166666666667</c:v>
                </c:pt>
                <c:pt idx="13449">
                  <c:v>1103.1000000000001</c:v>
                </c:pt>
                <c:pt idx="13450">
                  <c:v>1103.1833333333334</c:v>
                </c:pt>
                <c:pt idx="13451">
                  <c:v>1103.2666666666667</c:v>
                </c:pt>
                <c:pt idx="13452">
                  <c:v>1103.3500000000001</c:v>
                </c:pt>
                <c:pt idx="13453">
                  <c:v>1103.425</c:v>
                </c:pt>
                <c:pt idx="13454">
                  <c:v>1103.5083333333334</c:v>
                </c:pt>
                <c:pt idx="13455">
                  <c:v>1103.5916666666667</c:v>
                </c:pt>
                <c:pt idx="13456">
                  <c:v>1103.675</c:v>
                </c:pt>
                <c:pt idx="13457">
                  <c:v>1103.7583333333334</c:v>
                </c:pt>
                <c:pt idx="13458">
                  <c:v>1103.8416666666667</c:v>
                </c:pt>
                <c:pt idx="13459">
                  <c:v>1103.9166666666667</c:v>
                </c:pt>
                <c:pt idx="13460">
                  <c:v>1104</c:v>
                </c:pt>
                <c:pt idx="13461">
                  <c:v>1104.0833333333333</c:v>
                </c:pt>
                <c:pt idx="13462">
                  <c:v>1104.1666666666667</c:v>
                </c:pt>
                <c:pt idx="13463">
                  <c:v>1104.25</c:v>
                </c:pt>
                <c:pt idx="13464">
                  <c:v>1104.3333333333333</c:v>
                </c:pt>
                <c:pt idx="13465">
                  <c:v>1104.4166666666667</c:v>
                </c:pt>
                <c:pt idx="13466">
                  <c:v>1104.4916666666666</c:v>
                </c:pt>
                <c:pt idx="13467">
                  <c:v>1104.575</c:v>
                </c:pt>
                <c:pt idx="13468">
                  <c:v>1104.6583333333333</c:v>
                </c:pt>
                <c:pt idx="13469">
                  <c:v>1104.7416666666666</c:v>
                </c:pt>
                <c:pt idx="13470">
                  <c:v>1104.825</c:v>
                </c:pt>
                <c:pt idx="13471">
                  <c:v>1104.9083333333333</c:v>
                </c:pt>
                <c:pt idx="13472">
                  <c:v>1104.9833333333333</c:v>
                </c:pt>
                <c:pt idx="13473">
                  <c:v>1105.0666666666666</c:v>
                </c:pt>
                <c:pt idx="13474">
                  <c:v>1105.1499999999999</c:v>
                </c:pt>
                <c:pt idx="13475">
                  <c:v>1105.2333333333333</c:v>
                </c:pt>
                <c:pt idx="13476">
                  <c:v>1105.3166666666666</c:v>
                </c:pt>
                <c:pt idx="13477">
                  <c:v>1105.3999999999999</c:v>
                </c:pt>
                <c:pt idx="13478">
                  <c:v>1105.4750000000001</c:v>
                </c:pt>
                <c:pt idx="13479">
                  <c:v>1105.5583333333334</c:v>
                </c:pt>
                <c:pt idx="13480">
                  <c:v>1105.6416666666667</c:v>
                </c:pt>
                <c:pt idx="13481">
                  <c:v>1105.7250000000001</c:v>
                </c:pt>
                <c:pt idx="13482">
                  <c:v>1105.8083333333334</c:v>
                </c:pt>
                <c:pt idx="13483">
                  <c:v>1105.8916666666667</c:v>
                </c:pt>
                <c:pt idx="13484">
                  <c:v>1105.9750000000001</c:v>
                </c:pt>
                <c:pt idx="13485">
                  <c:v>1106.05</c:v>
                </c:pt>
                <c:pt idx="13486">
                  <c:v>1106.1333333333334</c:v>
                </c:pt>
                <c:pt idx="13487">
                  <c:v>1106.2166666666667</c:v>
                </c:pt>
                <c:pt idx="13488">
                  <c:v>1106.3</c:v>
                </c:pt>
                <c:pt idx="13489">
                  <c:v>1106.3833333333334</c:v>
                </c:pt>
                <c:pt idx="13490">
                  <c:v>1106.4666666666667</c:v>
                </c:pt>
                <c:pt idx="13491">
                  <c:v>1106.5416666666667</c:v>
                </c:pt>
                <c:pt idx="13492">
                  <c:v>1106.625</c:v>
                </c:pt>
                <c:pt idx="13493">
                  <c:v>1106.7083333333333</c:v>
                </c:pt>
                <c:pt idx="13494">
                  <c:v>1106.7916666666667</c:v>
                </c:pt>
                <c:pt idx="13495">
                  <c:v>1106.875</c:v>
                </c:pt>
                <c:pt idx="13496">
                  <c:v>1106.9583333333333</c:v>
                </c:pt>
                <c:pt idx="13497">
                  <c:v>1107.0333333333333</c:v>
                </c:pt>
                <c:pt idx="13498">
                  <c:v>1107.1166666666666</c:v>
                </c:pt>
                <c:pt idx="13499">
                  <c:v>1107.2</c:v>
                </c:pt>
                <c:pt idx="13500">
                  <c:v>1107.2833333333333</c:v>
                </c:pt>
                <c:pt idx="13501">
                  <c:v>1107.3666666666666</c:v>
                </c:pt>
                <c:pt idx="13502">
                  <c:v>1107.45</c:v>
                </c:pt>
                <c:pt idx="13503">
                  <c:v>1107.5333333333333</c:v>
                </c:pt>
                <c:pt idx="13504">
                  <c:v>1107.6083333333333</c:v>
                </c:pt>
                <c:pt idx="13505">
                  <c:v>1107.6916666666666</c:v>
                </c:pt>
                <c:pt idx="13506">
                  <c:v>1107.7749999999999</c:v>
                </c:pt>
                <c:pt idx="13507">
                  <c:v>1107.8583333333333</c:v>
                </c:pt>
                <c:pt idx="13508">
                  <c:v>1107.9416666666666</c:v>
                </c:pt>
                <c:pt idx="13509">
                  <c:v>1108.0249999999999</c:v>
                </c:pt>
                <c:pt idx="13510">
                  <c:v>1108.1000000000001</c:v>
                </c:pt>
                <c:pt idx="13511">
                  <c:v>1108.1833333333334</c:v>
                </c:pt>
                <c:pt idx="13512">
                  <c:v>1108.2666666666667</c:v>
                </c:pt>
                <c:pt idx="13513">
                  <c:v>1108.3500000000001</c:v>
                </c:pt>
                <c:pt idx="13514">
                  <c:v>1108.4333333333334</c:v>
                </c:pt>
                <c:pt idx="13515">
                  <c:v>1108.5166666666667</c:v>
                </c:pt>
                <c:pt idx="13516">
                  <c:v>1108.5916666666667</c:v>
                </c:pt>
                <c:pt idx="13517">
                  <c:v>1108.675</c:v>
                </c:pt>
                <c:pt idx="13518">
                  <c:v>1108.7583333333334</c:v>
                </c:pt>
                <c:pt idx="13519">
                  <c:v>1108.8416666666667</c:v>
                </c:pt>
                <c:pt idx="13520">
                  <c:v>1108.925</c:v>
                </c:pt>
                <c:pt idx="13521">
                  <c:v>1109.0083333333334</c:v>
                </c:pt>
                <c:pt idx="13522">
                  <c:v>1109.0916666666667</c:v>
                </c:pt>
                <c:pt idx="13523">
                  <c:v>1109.1666666666667</c:v>
                </c:pt>
                <c:pt idx="13524">
                  <c:v>1109.25</c:v>
                </c:pt>
                <c:pt idx="13525">
                  <c:v>1109.3333333333333</c:v>
                </c:pt>
                <c:pt idx="13526">
                  <c:v>1109.4166666666667</c:v>
                </c:pt>
                <c:pt idx="13527">
                  <c:v>1109.5</c:v>
                </c:pt>
                <c:pt idx="13528">
                  <c:v>1109.5833333333333</c:v>
                </c:pt>
                <c:pt idx="13529">
                  <c:v>1109.6583333333333</c:v>
                </c:pt>
                <c:pt idx="13530">
                  <c:v>1109.7416666666666</c:v>
                </c:pt>
                <c:pt idx="13531">
                  <c:v>1109.825</c:v>
                </c:pt>
                <c:pt idx="13532">
                  <c:v>1109.9083333333333</c:v>
                </c:pt>
                <c:pt idx="13533">
                  <c:v>1109.9916666666666</c:v>
                </c:pt>
                <c:pt idx="13534">
                  <c:v>1110.075</c:v>
                </c:pt>
                <c:pt idx="13535">
                  <c:v>1110.1583333333333</c:v>
                </c:pt>
                <c:pt idx="13536">
                  <c:v>1110.2333333333333</c:v>
                </c:pt>
                <c:pt idx="13537">
                  <c:v>1110.3166666666666</c:v>
                </c:pt>
                <c:pt idx="13538">
                  <c:v>1110.3999999999999</c:v>
                </c:pt>
                <c:pt idx="13539">
                  <c:v>1110.4833333333333</c:v>
                </c:pt>
                <c:pt idx="13540">
                  <c:v>1110.5666666666666</c:v>
                </c:pt>
                <c:pt idx="13541">
                  <c:v>1110.6499999999999</c:v>
                </c:pt>
                <c:pt idx="13542">
                  <c:v>1110.7250000000001</c:v>
                </c:pt>
                <c:pt idx="13543">
                  <c:v>1110.8083333333334</c:v>
                </c:pt>
                <c:pt idx="13544">
                  <c:v>1110.8916666666667</c:v>
                </c:pt>
                <c:pt idx="13545">
                  <c:v>1110.9750000000001</c:v>
                </c:pt>
                <c:pt idx="13546">
                  <c:v>1111.0583333333334</c:v>
                </c:pt>
                <c:pt idx="13547">
                  <c:v>1111.1416666666667</c:v>
                </c:pt>
                <c:pt idx="13548">
                  <c:v>1111.2166666666667</c:v>
                </c:pt>
                <c:pt idx="13549">
                  <c:v>1111.3</c:v>
                </c:pt>
                <c:pt idx="13550">
                  <c:v>1111.3833333333334</c:v>
                </c:pt>
                <c:pt idx="13551">
                  <c:v>1111.4666666666667</c:v>
                </c:pt>
                <c:pt idx="13552">
                  <c:v>1111.55</c:v>
                </c:pt>
                <c:pt idx="13553">
                  <c:v>1111.6333333333334</c:v>
                </c:pt>
                <c:pt idx="13554">
                  <c:v>1111.7166666666667</c:v>
                </c:pt>
                <c:pt idx="13555">
                  <c:v>1111.7916666666667</c:v>
                </c:pt>
                <c:pt idx="13556">
                  <c:v>1111.875</c:v>
                </c:pt>
                <c:pt idx="13557">
                  <c:v>1111.9583333333333</c:v>
                </c:pt>
                <c:pt idx="13558">
                  <c:v>1112.0416666666667</c:v>
                </c:pt>
                <c:pt idx="13559">
                  <c:v>1112.125</c:v>
                </c:pt>
                <c:pt idx="13560">
                  <c:v>1112.2083333333333</c:v>
                </c:pt>
                <c:pt idx="13561">
                  <c:v>1112.2833333333333</c:v>
                </c:pt>
                <c:pt idx="13562">
                  <c:v>1112.3666666666666</c:v>
                </c:pt>
                <c:pt idx="13563">
                  <c:v>1112.45</c:v>
                </c:pt>
                <c:pt idx="13564">
                  <c:v>1112.5333333333333</c:v>
                </c:pt>
                <c:pt idx="13565">
                  <c:v>1112.6166666666666</c:v>
                </c:pt>
                <c:pt idx="13566">
                  <c:v>1112.7</c:v>
                </c:pt>
                <c:pt idx="13567">
                  <c:v>1112.7749999999999</c:v>
                </c:pt>
                <c:pt idx="13568">
                  <c:v>1112.8583333333333</c:v>
                </c:pt>
                <c:pt idx="13569">
                  <c:v>1112.9416666666666</c:v>
                </c:pt>
                <c:pt idx="13570">
                  <c:v>1113.0249999999999</c:v>
                </c:pt>
                <c:pt idx="13571">
                  <c:v>1113.1083333333333</c:v>
                </c:pt>
                <c:pt idx="13572">
                  <c:v>1113.1916666666666</c:v>
                </c:pt>
                <c:pt idx="13573">
                  <c:v>1113.2749999999999</c:v>
                </c:pt>
                <c:pt idx="13574">
                  <c:v>1113.3500000000001</c:v>
                </c:pt>
                <c:pt idx="13575">
                  <c:v>1113.4333333333334</c:v>
                </c:pt>
                <c:pt idx="13576">
                  <c:v>1113.5166666666667</c:v>
                </c:pt>
                <c:pt idx="13577">
                  <c:v>1113.6000000000001</c:v>
                </c:pt>
                <c:pt idx="13578">
                  <c:v>1113.6833333333334</c:v>
                </c:pt>
                <c:pt idx="13579">
                  <c:v>1113.7666666666667</c:v>
                </c:pt>
                <c:pt idx="13580">
                  <c:v>1113.8416666666667</c:v>
                </c:pt>
                <c:pt idx="13581">
                  <c:v>1113.925</c:v>
                </c:pt>
                <c:pt idx="13582">
                  <c:v>1114.0083333333334</c:v>
                </c:pt>
                <c:pt idx="13583">
                  <c:v>1114.0916666666667</c:v>
                </c:pt>
                <c:pt idx="13584">
                  <c:v>1114.175</c:v>
                </c:pt>
                <c:pt idx="13585">
                  <c:v>1114.2583333333334</c:v>
                </c:pt>
                <c:pt idx="13586">
                  <c:v>1114.3333333333333</c:v>
                </c:pt>
                <c:pt idx="13587">
                  <c:v>1114.4166666666667</c:v>
                </c:pt>
                <c:pt idx="13588">
                  <c:v>1114.5</c:v>
                </c:pt>
                <c:pt idx="13589">
                  <c:v>1114.5833333333333</c:v>
                </c:pt>
                <c:pt idx="13590">
                  <c:v>1114.6666666666667</c:v>
                </c:pt>
                <c:pt idx="13591">
                  <c:v>1114.75</c:v>
                </c:pt>
                <c:pt idx="13592">
                  <c:v>1114.8333333333333</c:v>
                </c:pt>
                <c:pt idx="13593">
                  <c:v>1114.9083333333333</c:v>
                </c:pt>
                <c:pt idx="13594">
                  <c:v>1114.9916666666666</c:v>
                </c:pt>
                <c:pt idx="13595">
                  <c:v>1115.075</c:v>
                </c:pt>
                <c:pt idx="13596">
                  <c:v>1115.1583333333333</c:v>
                </c:pt>
                <c:pt idx="13597">
                  <c:v>1115.2416666666666</c:v>
                </c:pt>
                <c:pt idx="13598">
                  <c:v>1115.325</c:v>
                </c:pt>
                <c:pt idx="13599">
                  <c:v>1115.3999999999999</c:v>
                </c:pt>
                <c:pt idx="13600">
                  <c:v>1115.4833333333333</c:v>
                </c:pt>
                <c:pt idx="13601">
                  <c:v>1115.5666666666666</c:v>
                </c:pt>
                <c:pt idx="13602">
                  <c:v>1115.6499999999999</c:v>
                </c:pt>
                <c:pt idx="13603">
                  <c:v>1115.7333333333333</c:v>
                </c:pt>
                <c:pt idx="13604">
                  <c:v>1115.8166666666666</c:v>
                </c:pt>
                <c:pt idx="13605">
                  <c:v>1115.8916666666667</c:v>
                </c:pt>
                <c:pt idx="13606">
                  <c:v>1115.9750000000001</c:v>
                </c:pt>
                <c:pt idx="13607">
                  <c:v>1116.0583333333334</c:v>
                </c:pt>
                <c:pt idx="13608">
                  <c:v>1116.1416666666667</c:v>
                </c:pt>
                <c:pt idx="13609">
                  <c:v>1116.2250000000001</c:v>
                </c:pt>
                <c:pt idx="13610">
                  <c:v>1116.3083333333334</c:v>
                </c:pt>
                <c:pt idx="13611">
                  <c:v>1116.3916666666667</c:v>
                </c:pt>
                <c:pt idx="13612">
                  <c:v>1116.4666666666667</c:v>
                </c:pt>
                <c:pt idx="13613">
                  <c:v>1116.55</c:v>
                </c:pt>
                <c:pt idx="13614">
                  <c:v>1116.6333333333334</c:v>
                </c:pt>
                <c:pt idx="13615">
                  <c:v>1116.7166666666667</c:v>
                </c:pt>
                <c:pt idx="13616">
                  <c:v>1116.8</c:v>
                </c:pt>
                <c:pt idx="13617">
                  <c:v>1116.8833333333334</c:v>
                </c:pt>
                <c:pt idx="13618">
                  <c:v>1116.9583333333333</c:v>
                </c:pt>
                <c:pt idx="13619">
                  <c:v>1117.0416666666667</c:v>
                </c:pt>
                <c:pt idx="13620">
                  <c:v>1117.125</c:v>
                </c:pt>
                <c:pt idx="13621">
                  <c:v>1117.2083333333333</c:v>
                </c:pt>
                <c:pt idx="13622">
                  <c:v>1117.2916666666667</c:v>
                </c:pt>
                <c:pt idx="13623">
                  <c:v>1117.375</c:v>
                </c:pt>
                <c:pt idx="13624">
                  <c:v>1117.45</c:v>
                </c:pt>
                <c:pt idx="13625">
                  <c:v>1117.5333333333333</c:v>
                </c:pt>
                <c:pt idx="13626">
                  <c:v>1117.6166666666666</c:v>
                </c:pt>
                <c:pt idx="13627">
                  <c:v>1117.7</c:v>
                </c:pt>
                <c:pt idx="13628">
                  <c:v>1117.7833333333333</c:v>
                </c:pt>
                <c:pt idx="13629">
                  <c:v>1117.8666666666666</c:v>
                </c:pt>
                <c:pt idx="13630">
                  <c:v>1117.95</c:v>
                </c:pt>
                <c:pt idx="13631">
                  <c:v>1118.0249999999999</c:v>
                </c:pt>
                <c:pt idx="13632">
                  <c:v>1118.1083333333333</c:v>
                </c:pt>
                <c:pt idx="13633">
                  <c:v>1118.1916666666666</c:v>
                </c:pt>
                <c:pt idx="13634">
                  <c:v>1118.2749999999999</c:v>
                </c:pt>
                <c:pt idx="13635">
                  <c:v>1118.3583333333333</c:v>
                </c:pt>
                <c:pt idx="13636">
                  <c:v>1118.4416666666666</c:v>
                </c:pt>
                <c:pt idx="13637">
                  <c:v>1118.5166666666667</c:v>
                </c:pt>
                <c:pt idx="13638">
                  <c:v>1118.6000000000001</c:v>
                </c:pt>
                <c:pt idx="13639">
                  <c:v>1118.6833333333334</c:v>
                </c:pt>
                <c:pt idx="13640">
                  <c:v>1118.7666666666667</c:v>
                </c:pt>
                <c:pt idx="13641">
                  <c:v>1118.8500000000001</c:v>
                </c:pt>
                <c:pt idx="13642">
                  <c:v>1118.9333333333334</c:v>
                </c:pt>
                <c:pt idx="13643">
                  <c:v>1119.0083333333334</c:v>
                </c:pt>
                <c:pt idx="13644">
                  <c:v>1119.0916666666667</c:v>
                </c:pt>
                <c:pt idx="13645">
                  <c:v>1119.175</c:v>
                </c:pt>
                <c:pt idx="13646">
                  <c:v>1119.2583333333334</c:v>
                </c:pt>
                <c:pt idx="13647">
                  <c:v>1119.3416666666667</c:v>
                </c:pt>
                <c:pt idx="13648">
                  <c:v>1119.425</c:v>
                </c:pt>
                <c:pt idx="13649">
                  <c:v>1119.5083333333334</c:v>
                </c:pt>
                <c:pt idx="13650">
                  <c:v>1119.5833333333333</c:v>
                </c:pt>
                <c:pt idx="13651">
                  <c:v>1119.6666666666667</c:v>
                </c:pt>
                <c:pt idx="13652">
                  <c:v>1119.75</c:v>
                </c:pt>
                <c:pt idx="13653">
                  <c:v>1119.8333333333333</c:v>
                </c:pt>
                <c:pt idx="13654">
                  <c:v>1119.9166666666667</c:v>
                </c:pt>
                <c:pt idx="13655">
                  <c:v>1120</c:v>
                </c:pt>
                <c:pt idx="13656">
                  <c:v>1120.075</c:v>
                </c:pt>
                <c:pt idx="13657">
                  <c:v>1120.1583333333333</c:v>
                </c:pt>
                <c:pt idx="13658">
                  <c:v>1120.2416666666666</c:v>
                </c:pt>
                <c:pt idx="13659">
                  <c:v>1120.325</c:v>
                </c:pt>
                <c:pt idx="13660">
                  <c:v>1120.4083333333333</c:v>
                </c:pt>
                <c:pt idx="13661">
                  <c:v>1120.4916666666666</c:v>
                </c:pt>
                <c:pt idx="13662">
                  <c:v>1120.575</c:v>
                </c:pt>
                <c:pt idx="13663">
                  <c:v>1120.6499999999999</c:v>
                </c:pt>
                <c:pt idx="13664">
                  <c:v>1120.7333333333333</c:v>
                </c:pt>
                <c:pt idx="13665">
                  <c:v>1120.8166666666666</c:v>
                </c:pt>
                <c:pt idx="13666">
                  <c:v>1120.8999999999999</c:v>
                </c:pt>
                <c:pt idx="13667">
                  <c:v>1120.9833333333333</c:v>
                </c:pt>
                <c:pt idx="13668">
                  <c:v>1121.0666666666666</c:v>
                </c:pt>
                <c:pt idx="13669">
                  <c:v>1121.1416666666667</c:v>
                </c:pt>
                <c:pt idx="13670">
                  <c:v>1121.2250000000001</c:v>
                </c:pt>
                <c:pt idx="13671">
                  <c:v>1121.3083333333334</c:v>
                </c:pt>
                <c:pt idx="13672">
                  <c:v>1121.3916666666667</c:v>
                </c:pt>
                <c:pt idx="13673">
                  <c:v>1121.4750000000001</c:v>
                </c:pt>
                <c:pt idx="13674">
                  <c:v>1121.5583333333334</c:v>
                </c:pt>
                <c:pt idx="13675">
                  <c:v>1121.6333333333334</c:v>
                </c:pt>
                <c:pt idx="13676">
                  <c:v>1121.7166666666667</c:v>
                </c:pt>
                <c:pt idx="13677">
                  <c:v>1121.8</c:v>
                </c:pt>
                <c:pt idx="13678">
                  <c:v>1121.8833333333334</c:v>
                </c:pt>
                <c:pt idx="13679">
                  <c:v>1121.9666666666667</c:v>
                </c:pt>
                <c:pt idx="13680">
                  <c:v>1122.05</c:v>
                </c:pt>
                <c:pt idx="13681">
                  <c:v>1122.1333333333334</c:v>
                </c:pt>
                <c:pt idx="13682">
                  <c:v>1122.2083333333333</c:v>
                </c:pt>
                <c:pt idx="13683">
                  <c:v>1122.2916666666667</c:v>
                </c:pt>
                <c:pt idx="13684">
                  <c:v>1122.375</c:v>
                </c:pt>
                <c:pt idx="13685">
                  <c:v>1122.4583333333333</c:v>
                </c:pt>
                <c:pt idx="13686">
                  <c:v>1122.5416666666667</c:v>
                </c:pt>
                <c:pt idx="13687">
                  <c:v>1122.625</c:v>
                </c:pt>
                <c:pt idx="13688">
                  <c:v>1122.7</c:v>
                </c:pt>
                <c:pt idx="13689">
                  <c:v>1122.7833333333333</c:v>
                </c:pt>
                <c:pt idx="13690">
                  <c:v>1122.8666666666666</c:v>
                </c:pt>
                <c:pt idx="13691">
                  <c:v>1122.95</c:v>
                </c:pt>
                <c:pt idx="13692">
                  <c:v>1123.0333333333333</c:v>
                </c:pt>
                <c:pt idx="13693">
                  <c:v>1123.1166666666666</c:v>
                </c:pt>
                <c:pt idx="13694">
                  <c:v>1123.1916666666666</c:v>
                </c:pt>
                <c:pt idx="13695">
                  <c:v>1123.2749999999999</c:v>
                </c:pt>
                <c:pt idx="13696">
                  <c:v>1123.3583333333333</c:v>
                </c:pt>
                <c:pt idx="13697">
                  <c:v>1123.4416666666666</c:v>
                </c:pt>
                <c:pt idx="13698">
                  <c:v>1123.5249999999999</c:v>
                </c:pt>
                <c:pt idx="13699">
                  <c:v>1123.6083333333333</c:v>
                </c:pt>
                <c:pt idx="13700">
                  <c:v>1123.6916666666666</c:v>
                </c:pt>
                <c:pt idx="13701">
                  <c:v>1123.7666666666667</c:v>
                </c:pt>
                <c:pt idx="13702">
                  <c:v>1123.8500000000001</c:v>
                </c:pt>
                <c:pt idx="13703">
                  <c:v>1123.9333333333334</c:v>
                </c:pt>
                <c:pt idx="13704">
                  <c:v>1124.0166666666667</c:v>
                </c:pt>
                <c:pt idx="13705">
                  <c:v>1124.1000000000001</c:v>
                </c:pt>
                <c:pt idx="13706">
                  <c:v>1124.1833333333334</c:v>
                </c:pt>
                <c:pt idx="13707">
                  <c:v>1124.2583333333334</c:v>
                </c:pt>
                <c:pt idx="13708">
                  <c:v>1124.3416666666667</c:v>
                </c:pt>
                <c:pt idx="13709">
                  <c:v>1124.425</c:v>
                </c:pt>
                <c:pt idx="13710">
                  <c:v>1124.5083333333334</c:v>
                </c:pt>
                <c:pt idx="13711">
                  <c:v>1124.5916666666667</c:v>
                </c:pt>
                <c:pt idx="13712">
                  <c:v>1124.675</c:v>
                </c:pt>
                <c:pt idx="13713">
                  <c:v>1124.75</c:v>
                </c:pt>
                <c:pt idx="13714">
                  <c:v>1124.8333333333333</c:v>
                </c:pt>
                <c:pt idx="13715">
                  <c:v>1124.9166666666667</c:v>
                </c:pt>
                <c:pt idx="13716">
                  <c:v>1125</c:v>
                </c:pt>
                <c:pt idx="13717">
                  <c:v>1125.0833333333333</c:v>
                </c:pt>
                <c:pt idx="13718">
                  <c:v>1125.1666666666667</c:v>
                </c:pt>
                <c:pt idx="13719">
                  <c:v>1125.25</c:v>
                </c:pt>
                <c:pt idx="13720">
                  <c:v>1125.325</c:v>
                </c:pt>
                <c:pt idx="13721">
                  <c:v>1125.4083333333333</c:v>
                </c:pt>
                <c:pt idx="13722">
                  <c:v>1125.4916666666666</c:v>
                </c:pt>
                <c:pt idx="13723">
                  <c:v>1125.575</c:v>
                </c:pt>
                <c:pt idx="13724">
                  <c:v>1125.6583333333333</c:v>
                </c:pt>
                <c:pt idx="13725">
                  <c:v>1125.7416666666666</c:v>
                </c:pt>
                <c:pt idx="13726">
                  <c:v>1125.8166666666666</c:v>
                </c:pt>
                <c:pt idx="13727">
                  <c:v>1125.8999999999999</c:v>
                </c:pt>
                <c:pt idx="13728">
                  <c:v>1125.9833333333333</c:v>
                </c:pt>
                <c:pt idx="13729">
                  <c:v>1126.0666666666666</c:v>
                </c:pt>
                <c:pt idx="13730">
                  <c:v>1126.1499999999999</c:v>
                </c:pt>
                <c:pt idx="13731">
                  <c:v>1126.2333333333333</c:v>
                </c:pt>
                <c:pt idx="13732">
                  <c:v>1126.3083333333334</c:v>
                </c:pt>
                <c:pt idx="13733">
                  <c:v>1126.3916666666667</c:v>
                </c:pt>
                <c:pt idx="13734">
                  <c:v>1126.4750000000001</c:v>
                </c:pt>
                <c:pt idx="13735">
                  <c:v>1126.5583333333334</c:v>
                </c:pt>
                <c:pt idx="13736">
                  <c:v>1126.6416666666667</c:v>
                </c:pt>
                <c:pt idx="13737">
                  <c:v>1126.7250000000001</c:v>
                </c:pt>
                <c:pt idx="13738">
                  <c:v>1126.8083333333334</c:v>
                </c:pt>
                <c:pt idx="13739">
                  <c:v>1126.8833333333334</c:v>
                </c:pt>
                <c:pt idx="13740">
                  <c:v>1126.9666666666667</c:v>
                </c:pt>
                <c:pt idx="13741">
                  <c:v>1127.05</c:v>
                </c:pt>
                <c:pt idx="13742">
                  <c:v>1127.1333333333334</c:v>
                </c:pt>
                <c:pt idx="13743">
                  <c:v>1127.2166666666667</c:v>
                </c:pt>
                <c:pt idx="13744">
                  <c:v>1127.3</c:v>
                </c:pt>
                <c:pt idx="13745">
                  <c:v>1127.375</c:v>
                </c:pt>
                <c:pt idx="13746">
                  <c:v>1127.4583333333333</c:v>
                </c:pt>
                <c:pt idx="13747">
                  <c:v>1127.5416666666667</c:v>
                </c:pt>
                <c:pt idx="13748">
                  <c:v>1127.625</c:v>
                </c:pt>
                <c:pt idx="13749">
                  <c:v>1127.7083333333333</c:v>
                </c:pt>
                <c:pt idx="13750">
                  <c:v>1127.7916666666667</c:v>
                </c:pt>
                <c:pt idx="13751">
                  <c:v>1127.8666666666666</c:v>
                </c:pt>
                <c:pt idx="13752">
                  <c:v>1127.95</c:v>
                </c:pt>
                <c:pt idx="13753">
                  <c:v>1128.0333333333333</c:v>
                </c:pt>
                <c:pt idx="13754">
                  <c:v>1128.1166666666666</c:v>
                </c:pt>
                <c:pt idx="13755">
                  <c:v>1128.2</c:v>
                </c:pt>
                <c:pt idx="13756">
                  <c:v>1128.2833333333333</c:v>
                </c:pt>
                <c:pt idx="13757">
                  <c:v>1128.3666666666666</c:v>
                </c:pt>
                <c:pt idx="13758">
                  <c:v>1128.4416666666666</c:v>
                </c:pt>
                <c:pt idx="13759">
                  <c:v>1128.5249999999999</c:v>
                </c:pt>
                <c:pt idx="13760">
                  <c:v>1128.6083333333333</c:v>
                </c:pt>
                <c:pt idx="13761">
                  <c:v>1128.6916666666666</c:v>
                </c:pt>
                <c:pt idx="13762">
                  <c:v>1128.7749999999999</c:v>
                </c:pt>
                <c:pt idx="13763">
                  <c:v>1128.8583333333333</c:v>
                </c:pt>
                <c:pt idx="13764">
                  <c:v>1128.9333333333334</c:v>
                </c:pt>
                <c:pt idx="13765">
                  <c:v>1129.0166666666667</c:v>
                </c:pt>
                <c:pt idx="13766">
                  <c:v>1129.1000000000001</c:v>
                </c:pt>
                <c:pt idx="13767">
                  <c:v>1129.1833333333334</c:v>
                </c:pt>
                <c:pt idx="13768">
                  <c:v>1129.2666666666667</c:v>
                </c:pt>
                <c:pt idx="13769">
                  <c:v>1129.3500000000001</c:v>
                </c:pt>
                <c:pt idx="13770">
                  <c:v>1129.425</c:v>
                </c:pt>
                <c:pt idx="13771">
                  <c:v>1129.5083333333334</c:v>
                </c:pt>
                <c:pt idx="13772">
                  <c:v>1129.5916666666667</c:v>
                </c:pt>
                <c:pt idx="13773">
                  <c:v>1129.675</c:v>
                </c:pt>
                <c:pt idx="13774">
                  <c:v>1129.7583333333334</c:v>
                </c:pt>
                <c:pt idx="13775">
                  <c:v>1129.8416666666667</c:v>
                </c:pt>
                <c:pt idx="13776">
                  <c:v>1129.925</c:v>
                </c:pt>
                <c:pt idx="13777">
                  <c:v>1130</c:v>
                </c:pt>
                <c:pt idx="13778">
                  <c:v>1130.0833333333333</c:v>
                </c:pt>
                <c:pt idx="13779">
                  <c:v>1130.1666666666667</c:v>
                </c:pt>
                <c:pt idx="13780">
                  <c:v>1130.25</c:v>
                </c:pt>
                <c:pt idx="13781">
                  <c:v>1130.3333333333333</c:v>
                </c:pt>
                <c:pt idx="13782">
                  <c:v>1130.4166666666667</c:v>
                </c:pt>
                <c:pt idx="13783">
                  <c:v>1130.4916666666666</c:v>
                </c:pt>
                <c:pt idx="13784">
                  <c:v>1130.575</c:v>
                </c:pt>
                <c:pt idx="13785">
                  <c:v>1130.6583333333333</c:v>
                </c:pt>
                <c:pt idx="13786">
                  <c:v>1130.7416666666666</c:v>
                </c:pt>
                <c:pt idx="13787">
                  <c:v>1130.825</c:v>
                </c:pt>
                <c:pt idx="13788">
                  <c:v>1130.9083333333333</c:v>
                </c:pt>
                <c:pt idx="13789">
                  <c:v>1130.9916666666666</c:v>
                </c:pt>
                <c:pt idx="13790">
                  <c:v>1131.0666666666666</c:v>
                </c:pt>
                <c:pt idx="13791">
                  <c:v>1131.1499999999999</c:v>
                </c:pt>
                <c:pt idx="13792">
                  <c:v>1131.2333333333333</c:v>
                </c:pt>
                <c:pt idx="13793">
                  <c:v>1131.3166666666666</c:v>
                </c:pt>
                <c:pt idx="13794">
                  <c:v>1131.3999999999999</c:v>
                </c:pt>
                <c:pt idx="13795">
                  <c:v>1131.4833333333333</c:v>
                </c:pt>
                <c:pt idx="13796">
                  <c:v>1131.5583333333334</c:v>
                </c:pt>
                <c:pt idx="13797">
                  <c:v>1131.6416666666667</c:v>
                </c:pt>
                <c:pt idx="13798">
                  <c:v>1131.7250000000001</c:v>
                </c:pt>
                <c:pt idx="13799">
                  <c:v>1131.8083333333334</c:v>
                </c:pt>
                <c:pt idx="13800">
                  <c:v>1131.8916666666667</c:v>
                </c:pt>
                <c:pt idx="13801">
                  <c:v>1131.9750000000001</c:v>
                </c:pt>
                <c:pt idx="13802">
                  <c:v>1132.05</c:v>
                </c:pt>
                <c:pt idx="13803">
                  <c:v>1132.1333333333334</c:v>
                </c:pt>
                <c:pt idx="13804">
                  <c:v>1132.2166666666667</c:v>
                </c:pt>
                <c:pt idx="13805">
                  <c:v>1132.3</c:v>
                </c:pt>
                <c:pt idx="13806">
                  <c:v>1132.3833333333334</c:v>
                </c:pt>
                <c:pt idx="13807">
                  <c:v>1132.4666666666667</c:v>
                </c:pt>
                <c:pt idx="13808">
                  <c:v>1132.55</c:v>
                </c:pt>
                <c:pt idx="13809">
                  <c:v>1132.625</c:v>
                </c:pt>
                <c:pt idx="13810">
                  <c:v>1132.7083333333333</c:v>
                </c:pt>
                <c:pt idx="13811">
                  <c:v>1132.7916666666667</c:v>
                </c:pt>
                <c:pt idx="13812">
                  <c:v>1132.875</c:v>
                </c:pt>
                <c:pt idx="13813">
                  <c:v>1132.9583333333333</c:v>
                </c:pt>
                <c:pt idx="13814">
                  <c:v>1133.0416666666667</c:v>
                </c:pt>
                <c:pt idx="13815">
                  <c:v>1133.1166666666666</c:v>
                </c:pt>
                <c:pt idx="13816">
                  <c:v>1133.2</c:v>
                </c:pt>
                <c:pt idx="13817">
                  <c:v>1133.2833333333333</c:v>
                </c:pt>
                <c:pt idx="13818">
                  <c:v>1133.3666666666666</c:v>
                </c:pt>
                <c:pt idx="13819">
                  <c:v>1133.45</c:v>
                </c:pt>
                <c:pt idx="13820">
                  <c:v>1133.5333333333333</c:v>
                </c:pt>
                <c:pt idx="13821">
                  <c:v>1133.6083333333333</c:v>
                </c:pt>
                <c:pt idx="13822">
                  <c:v>1133.6916666666666</c:v>
                </c:pt>
                <c:pt idx="13823">
                  <c:v>1133.7749999999999</c:v>
                </c:pt>
                <c:pt idx="13824">
                  <c:v>1133.8583333333333</c:v>
                </c:pt>
                <c:pt idx="13825">
                  <c:v>1133.9416666666666</c:v>
                </c:pt>
                <c:pt idx="13826">
                  <c:v>1134.0249999999999</c:v>
                </c:pt>
                <c:pt idx="13827">
                  <c:v>1134.1083333333333</c:v>
                </c:pt>
                <c:pt idx="13828">
                  <c:v>1134.1833333333334</c:v>
                </c:pt>
                <c:pt idx="13829">
                  <c:v>1134.2666666666667</c:v>
                </c:pt>
                <c:pt idx="13830">
                  <c:v>1134.3500000000001</c:v>
                </c:pt>
                <c:pt idx="13831">
                  <c:v>1134.4333333333334</c:v>
                </c:pt>
                <c:pt idx="13832">
                  <c:v>1134.5166666666667</c:v>
                </c:pt>
                <c:pt idx="13833">
                  <c:v>1134.6000000000001</c:v>
                </c:pt>
                <c:pt idx="13834">
                  <c:v>1134.675</c:v>
                </c:pt>
                <c:pt idx="13835">
                  <c:v>1134.7583333333334</c:v>
                </c:pt>
                <c:pt idx="13836">
                  <c:v>1134.8416666666667</c:v>
                </c:pt>
                <c:pt idx="13837">
                  <c:v>1134.925</c:v>
                </c:pt>
                <c:pt idx="13838">
                  <c:v>1135.0083333333334</c:v>
                </c:pt>
                <c:pt idx="13839">
                  <c:v>1135.0916666666667</c:v>
                </c:pt>
                <c:pt idx="13840">
                  <c:v>1135.1666666666667</c:v>
                </c:pt>
                <c:pt idx="13841">
                  <c:v>1135.25</c:v>
                </c:pt>
                <c:pt idx="13842">
                  <c:v>1135.3333333333333</c:v>
                </c:pt>
                <c:pt idx="13843">
                  <c:v>1135.4166666666667</c:v>
                </c:pt>
                <c:pt idx="13844">
                  <c:v>1135.5</c:v>
                </c:pt>
                <c:pt idx="13845">
                  <c:v>1135.5833333333333</c:v>
                </c:pt>
                <c:pt idx="13846">
                  <c:v>1135.6666666666667</c:v>
                </c:pt>
                <c:pt idx="13847">
                  <c:v>1135.7416666666666</c:v>
                </c:pt>
                <c:pt idx="13848">
                  <c:v>1135.825</c:v>
                </c:pt>
                <c:pt idx="13849">
                  <c:v>1135.9083333333333</c:v>
                </c:pt>
                <c:pt idx="13850">
                  <c:v>1135.9916666666666</c:v>
                </c:pt>
                <c:pt idx="13851">
                  <c:v>1136.075</c:v>
                </c:pt>
                <c:pt idx="13852">
                  <c:v>1136.1583333333333</c:v>
                </c:pt>
                <c:pt idx="13853">
                  <c:v>1136.2333333333333</c:v>
                </c:pt>
                <c:pt idx="13854">
                  <c:v>1136.3166666666666</c:v>
                </c:pt>
                <c:pt idx="13855">
                  <c:v>1136.3999999999999</c:v>
                </c:pt>
                <c:pt idx="13856">
                  <c:v>1136.4833333333333</c:v>
                </c:pt>
                <c:pt idx="13857">
                  <c:v>1136.5666666666666</c:v>
                </c:pt>
                <c:pt idx="13858">
                  <c:v>1136.6499999999999</c:v>
                </c:pt>
                <c:pt idx="13859">
                  <c:v>1136.7250000000001</c:v>
                </c:pt>
                <c:pt idx="13860">
                  <c:v>1136.8083333333334</c:v>
                </c:pt>
                <c:pt idx="13861">
                  <c:v>1136.8916666666667</c:v>
                </c:pt>
                <c:pt idx="13862">
                  <c:v>1136.9750000000001</c:v>
                </c:pt>
                <c:pt idx="13863">
                  <c:v>1137.0583333333334</c:v>
                </c:pt>
                <c:pt idx="13864">
                  <c:v>1137.1416666666667</c:v>
                </c:pt>
                <c:pt idx="13865">
                  <c:v>1137.2250000000001</c:v>
                </c:pt>
                <c:pt idx="13866">
                  <c:v>1137.3</c:v>
                </c:pt>
                <c:pt idx="13867">
                  <c:v>1137.3833333333334</c:v>
                </c:pt>
                <c:pt idx="13868">
                  <c:v>1137.4666666666667</c:v>
                </c:pt>
                <c:pt idx="13869">
                  <c:v>1137.55</c:v>
                </c:pt>
                <c:pt idx="13870">
                  <c:v>1137.6333333333334</c:v>
                </c:pt>
                <c:pt idx="13871">
                  <c:v>1137.7166666666667</c:v>
                </c:pt>
                <c:pt idx="13872">
                  <c:v>1137.7916666666667</c:v>
                </c:pt>
                <c:pt idx="13873">
                  <c:v>1137.875</c:v>
                </c:pt>
                <c:pt idx="13874">
                  <c:v>1137.9583333333333</c:v>
                </c:pt>
                <c:pt idx="13875">
                  <c:v>1138.0416666666667</c:v>
                </c:pt>
                <c:pt idx="13876">
                  <c:v>1138.125</c:v>
                </c:pt>
                <c:pt idx="13877">
                  <c:v>1138.2083333333333</c:v>
                </c:pt>
                <c:pt idx="13878">
                  <c:v>1138.2833333333333</c:v>
                </c:pt>
                <c:pt idx="13879">
                  <c:v>1138.3666666666666</c:v>
                </c:pt>
                <c:pt idx="13880">
                  <c:v>1138.45</c:v>
                </c:pt>
                <c:pt idx="13881">
                  <c:v>1138.5333333333333</c:v>
                </c:pt>
                <c:pt idx="13882">
                  <c:v>1138.6166666666666</c:v>
                </c:pt>
                <c:pt idx="13883">
                  <c:v>1138.7</c:v>
                </c:pt>
                <c:pt idx="13884">
                  <c:v>1138.7833333333333</c:v>
                </c:pt>
                <c:pt idx="13885">
                  <c:v>1138.8583333333333</c:v>
                </c:pt>
                <c:pt idx="13886">
                  <c:v>1138.9416666666666</c:v>
                </c:pt>
                <c:pt idx="13887">
                  <c:v>1139.0249999999999</c:v>
                </c:pt>
                <c:pt idx="13888">
                  <c:v>1139.1083333333333</c:v>
                </c:pt>
                <c:pt idx="13889">
                  <c:v>1139.1916666666666</c:v>
                </c:pt>
                <c:pt idx="13890">
                  <c:v>1139.2749999999999</c:v>
                </c:pt>
                <c:pt idx="13891">
                  <c:v>1139.3500000000001</c:v>
                </c:pt>
                <c:pt idx="13892">
                  <c:v>1139.4333333333334</c:v>
                </c:pt>
                <c:pt idx="13893">
                  <c:v>1139.5166666666667</c:v>
                </c:pt>
                <c:pt idx="13894">
                  <c:v>1139.6000000000001</c:v>
                </c:pt>
                <c:pt idx="13895">
                  <c:v>1139.6833333333334</c:v>
                </c:pt>
                <c:pt idx="13896">
                  <c:v>1139.7666666666667</c:v>
                </c:pt>
                <c:pt idx="13897">
                  <c:v>1139.8416666666667</c:v>
                </c:pt>
                <c:pt idx="13898">
                  <c:v>1139.925</c:v>
                </c:pt>
                <c:pt idx="13899">
                  <c:v>1140.0083333333334</c:v>
                </c:pt>
                <c:pt idx="13900">
                  <c:v>1140.0916666666667</c:v>
                </c:pt>
                <c:pt idx="13901">
                  <c:v>1140.175</c:v>
                </c:pt>
                <c:pt idx="13902">
                  <c:v>1140.2583333333334</c:v>
                </c:pt>
                <c:pt idx="13903">
                  <c:v>1140.3416666666667</c:v>
                </c:pt>
                <c:pt idx="13904">
                  <c:v>1140.4166666666667</c:v>
                </c:pt>
                <c:pt idx="13905">
                  <c:v>1140.5</c:v>
                </c:pt>
                <c:pt idx="13906">
                  <c:v>1140.5833333333333</c:v>
                </c:pt>
                <c:pt idx="13907">
                  <c:v>1140.6666666666667</c:v>
                </c:pt>
                <c:pt idx="13908">
                  <c:v>1140.75</c:v>
                </c:pt>
                <c:pt idx="13909">
                  <c:v>1140.8333333333333</c:v>
                </c:pt>
                <c:pt idx="13910">
                  <c:v>1140.9083333333333</c:v>
                </c:pt>
                <c:pt idx="13911">
                  <c:v>1140.9916666666666</c:v>
                </c:pt>
                <c:pt idx="13912">
                  <c:v>1141.075</c:v>
                </c:pt>
                <c:pt idx="13913">
                  <c:v>1141.1583333333333</c:v>
                </c:pt>
                <c:pt idx="13914">
                  <c:v>1141.2416666666666</c:v>
                </c:pt>
                <c:pt idx="13915">
                  <c:v>1141.325</c:v>
                </c:pt>
                <c:pt idx="13916">
                  <c:v>1141.4083333333333</c:v>
                </c:pt>
                <c:pt idx="13917">
                  <c:v>1141.4833333333333</c:v>
                </c:pt>
                <c:pt idx="13918">
                  <c:v>1141.5666666666666</c:v>
                </c:pt>
                <c:pt idx="13919">
                  <c:v>1141.6499999999999</c:v>
                </c:pt>
                <c:pt idx="13920">
                  <c:v>1141.7333333333333</c:v>
                </c:pt>
                <c:pt idx="13921">
                  <c:v>1141.8166666666666</c:v>
                </c:pt>
                <c:pt idx="13922">
                  <c:v>1141.8999999999999</c:v>
                </c:pt>
                <c:pt idx="13923">
                  <c:v>1141.9750000000001</c:v>
                </c:pt>
                <c:pt idx="13924">
                  <c:v>1142.0583333333334</c:v>
                </c:pt>
                <c:pt idx="13925">
                  <c:v>1142.1416666666667</c:v>
                </c:pt>
                <c:pt idx="13926">
                  <c:v>1142.2250000000001</c:v>
                </c:pt>
                <c:pt idx="13927">
                  <c:v>1142.3083333333334</c:v>
                </c:pt>
                <c:pt idx="13928">
                  <c:v>1142.3916666666667</c:v>
                </c:pt>
                <c:pt idx="13929">
                  <c:v>1142.4666666666667</c:v>
                </c:pt>
                <c:pt idx="13930">
                  <c:v>1142.55</c:v>
                </c:pt>
                <c:pt idx="13931">
                  <c:v>1142.6333333333334</c:v>
                </c:pt>
                <c:pt idx="13932">
                  <c:v>1142.7166666666667</c:v>
                </c:pt>
                <c:pt idx="13933">
                  <c:v>1142.8</c:v>
                </c:pt>
                <c:pt idx="13934">
                  <c:v>1142.8833333333334</c:v>
                </c:pt>
                <c:pt idx="13935">
                  <c:v>1142.9666666666667</c:v>
                </c:pt>
                <c:pt idx="13936">
                  <c:v>1143.0416666666667</c:v>
                </c:pt>
                <c:pt idx="13937">
                  <c:v>1143.125</c:v>
                </c:pt>
                <c:pt idx="13938">
                  <c:v>1143.2083333333333</c:v>
                </c:pt>
                <c:pt idx="13939">
                  <c:v>1143.2916666666667</c:v>
                </c:pt>
                <c:pt idx="13940">
                  <c:v>1143.375</c:v>
                </c:pt>
                <c:pt idx="13941">
                  <c:v>1143.4583333333333</c:v>
                </c:pt>
                <c:pt idx="13942">
                  <c:v>1143.5333333333333</c:v>
                </c:pt>
                <c:pt idx="13943">
                  <c:v>1143.6166666666666</c:v>
                </c:pt>
                <c:pt idx="13944">
                  <c:v>1143.7</c:v>
                </c:pt>
                <c:pt idx="13945">
                  <c:v>1143.7833333333333</c:v>
                </c:pt>
                <c:pt idx="13946">
                  <c:v>1143.8666666666666</c:v>
                </c:pt>
                <c:pt idx="13947">
                  <c:v>1143.95</c:v>
                </c:pt>
                <c:pt idx="13948">
                  <c:v>1144.0249999999999</c:v>
                </c:pt>
                <c:pt idx="13949">
                  <c:v>1144.1083333333333</c:v>
                </c:pt>
                <c:pt idx="13950">
                  <c:v>1144.1916666666666</c:v>
                </c:pt>
                <c:pt idx="13951">
                  <c:v>1144.2749999999999</c:v>
                </c:pt>
                <c:pt idx="13952">
                  <c:v>1144.3583333333333</c:v>
                </c:pt>
                <c:pt idx="13953">
                  <c:v>1144.4416666666666</c:v>
                </c:pt>
                <c:pt idx="13954">
                  <c:v>1144.5249999999999</c:v>
                </c:pt>
                <c:pt idx="13955">
                  <c:v>1144.6000000000001</c:v>
                </c:pt>
                <c:pt idx="13956">
                  <c:v>1144.6833333333334</c:v>
                </c:pt>
                <c:pt idx="13957">
                  <c:v>1144.7666666666667</c:v>
                </c:pt>
                <c:pt idx="13958">
                  <c:v>1144.8500000000001</c:v>
                </c:pt>
                <c:pt idx="13959">
                  <c:v>1144.9333333333334</c:v>
                </c:pt>
                <c:pt idx="13960">
                  <c:v>1145.0166666666667</c:v>
                </c:pt>
                <c:pt idx="13961">
                  <c:v>1145.0916666666667</c:v>
                </c:pt>
                <c:pt idx="13962">
                  <c:v>1145.175</c:v>
                </c:pt>
                <c:pt idx="13963">
                  <c:v>1145.2583333333334</c:v>
                </c:pt>
                <c:pt idx="13964">
                  <c:v>1145.3416666666667</c:v>
                </c:pt>
                <c:pt idx="13965">
                  <c:v>1145.425</c:v>
                </c:pt>
                <c:pt idx="13966">
                  <c:v>1145.5083333333334</c:v>
                </c:pt>
                <c:pt idx="13967">
                  <c:v>1145.5833333333333</c:v>
                </c:pt>
                <c:pt idx="13968">
                  <c:v>1145.6666666666667</c:v>
                </c:pt>
                <c:pt idx="13969">
                  <c:v>1145.75</c:v>
                </c:pt>
                <c:pt idx="13970">
                  <c:v>1145.8333333333333</c:v>
                </c:pt>
                <c:pt idx="13971">
                  <c:v>1145.9166666666667</c:v>
                </c:pt>
                <c:pt idx="13972">
                  <c:v>1146</c:v>
                </c:pt>
                <c:pt idx="13973">
                  <c:v>1146.0833333333333</c:v>
                </c:pt>
                <c:pt idx="13974">
                  <c:v>1146.1583333333333</c:v>
                </c:pt>
                <c:pt idx="13975">
                  <c:v>1146.2416666666666</c:v>
                </c:pt>
                <c:pt idx="13976">
                  <c:v>1146.325</c:v>
                </c:pt>
                <c:pt idx="13977">
                  <c:v>1146.4083333333333</c:v>
                </c:pt>
                <c:pt idx="13978">
                  <c:v>1146.4916666666666</c:v>
                </c:pt>
                <c:pt idx="13979">
                  <c:v>1146.575</c:v>
                </c:pt>
                <c:pt idx="13980">
                  <c:v>1146.6499999999999</c:v>
                </c:pt>
                <c:pt idx="13981">
                  <c:v>1146.7333333333333</c:v>
                </c:pt>
                <c:pt idx="13982">
                  <c:v>1146.8166666666666</c:v>
                </c:pt>
                <c:pt idx="13983">
                  <c:v>1146.8999999999999</c:v>
                </c:pt>
                <c:pt idx="13984">
                  <c:v>1146.9833333333333</c:v>
                </c:pt>
                <c:pt idx="13985">
                  <c:v>1147.0666666666666</c:v>
                </c:pt>
                <c:pt idx="13986">
                  <c:v>1147.1416666666667</c:v>
                </c:pt>
                <c:pt idx="13987">
                  <c:v>1147.2250000000001</c:v>
                </c:pt>
                <c:pt idx="13988">
                  <c:v>1147.3083333333334</c:v>
                </c:pt>
                <c:pt idx="13989">
                  <c:v>1147.3916666666667</c:v>
                </c:pt>
                <c:pt idx="13990">
                  <c:v>1147.4750000000001</c:v>
                </c:pt>
                <c:pt idx="13991">
                  <c:v>1147.5583333333334</c:v>
                </c:pt>
                <c:pt idx="13992">
                  <c:v>1147.6416666666667</c:v>
                </c:pt>
                <c:pt idx="13993">
                  <c:v>1147.7166666666667</c:v>
                </c:pt>
                <c:pt idx="13994">
                  <c:v>1147.8</c:v>
                </c:pt>
                <c:pt idx="13995">
                  <c:v>1147.8833333333334</c:v>
                </c:pt>
                <c:pt idx="13996">
                  <c:v>1147.9666666666667</c:v>
                </c:pt>
                <c:pt idx="13997">
                  <c:v>1148.05</c:v>
                </c:pt>
                <c:pt idx="13998">
                  <c:v>1148.1333333333334</c:v>
                </c:pt>
                <c:pt idx="13999">
                  <c:v>1148.2083333333333</c:v>
                </c:pt>
                <c:pt idx="14000">
                  <c:v>1148.2916666666667</c:v>
                </c:pt>
                <c:pt idx="14001">
                  <c:v>1148.375</c:v>
                </c:pt>
                <c:pt idx="14002">
                  <c:v>1148.4583333333333</c:v>
                </c:pt>
                <c:pt idx="14003">
                  <c:v>1148.5416666666667</c:v>
                </c:pt>
                <c:pt idx="14004">
                  <c:v>1148.625</c:v>
                </c:pt>
                <c:pt idx="14005">
                  <c:v>1148.7</c:v>
                </c:pt>
                <c:pt idx="14006">
                  <c:v>1148.7833333333333</c:v>
                </c:pt>
                <c:pt idx="14007">
                  <c:v>1148.8666666666666</c:v>
                </c:pt>
                <c:pt idx="14008">
                  <c:v>1148.95</c:v>
                </c:pt>
                <c:pt idx="14009">
                  <c:v>1149.0333333333333</c:v>
                </c:pt>
                <c:pt idx="14010">
                  <c:v>1149.1166666666666</c:v>
                </c:pt>
                <c:pt idx="14011">
                  <c:v>1149.2</c:v>
                </c:pt>
                <c:pt idx="14012">
                  <c:v>1149.2749999999999</c:v>
                </c:pt>
                <c:pt idx="14013">
                  <c:v>1149.3583333333333</c:v>
                </c:pt>
                <c:pt idx="14014">
                  <c:v>1149.4416666666666</c:v>
                </c:pt>
                <c:pt idx="14015">
                  <c:v>1149.5249999999999</c:v>
                </c:pt>
                <c:pt idx="14016">
                  <c:v>1149.6083333333333</c:v>
                </c:pt>
                <c:pt idx="14017">
                  <c:v>1149.6916666666666</c:v>
                </c:pt>
                <c:pt idx="14018">
                  <c:v>1149.7666666666667</c:v>
                </c:pt>
                <c:pt idx="14019">
                  <c:v>1149.8500000000001</c:v>
                </c:pt>
                <c:pt idx="14020">
                  <c:v>1149.9333333333334</c:v>
                </c:pt>
                <c:pt idx="14021">
                  <c:v>1150.0166666666667</c:v>
                </c:pt>
                <c:pt idx="14022">
                  <c:v>1150.1000000000001</c:v>
                </c:pt>
                <c:pt idx="14023">
                  <c:v>1150.1833333333334</c:v>
                </c:pt>
                <c:pt idx="14024">
                  <c:v>1150.2583333333334</c:v>
                </c:pt>
                <c:pt idx="14025">
                  <c:v>1150.3416666666667</c:v>
                </c:pt>
                <c:pt idx="14026">
                  <c:v>1150.425</c:v>
                </c:pt>
                <c:pt idx="14027">
                  <c:v>1150.5083333333334</c:v>
                </c:pt>
                <c:pt idx="14028">
                  <c:v>1150.5916666666667</c:v>
                </c:pt>
                <c:pt idx="14029">
                  <c:v>1150.675</c:v>
                </c:pt>
                <c:pt idx="14030">
                  <c:v>1150.7583333333334</c:v>
                </c:pt>
                <c:pt idx="14031">
                  <c:v>1150.8333333333333</c:v>
                </c:pt>
                <c:pt idx="14032">
                  <c:v>1150.9166666666667</c:v>
                </c:pt>
                <c:pt idx="14033">
                  <c:v>1151</c:v>
                </c:pt>
                <c:pt idx="14034">
                  <c:v>1151.0833333333333</c:v>
                </c:pt>
                <c:pt idx="14035">
                  <c:v>1151.1666666666667</c:v>
                </c:pt>
                <c:pt idx="14036">
                  <c:v>1151.25</c:v>
                </c:pt>
                <c:pt idx="14037">
                  <c:v>1151.325</c:v>
                </c:pt>
                <c:pt idx="14038">
                  <c:v>1151.4083333333333</c:v>
                </c:pt>
                <c:pt idx="14039">
                  <c:v>1151.4916666666666</c:v>
                </c:pt>
                <c:pt idx="14040">
                  <c:v>1151.575</c:v>
                </c:pt>
                <c:pt idx="14041">
                  <c:v>1151.6583333333333</c:v>
                </c:pt>
                <c:pt idx="14042">
                  <c:v>1151.7416666666666</c:v>
                </c:pt>
                <c:pt idx="14043">
                  <c:v>1151.825</c:v>
                </c:pt>
                <c:pt idx="14044">
                  <c:v>1151.8999999999999</c:v>
                </c:pt>
                <c:pt idx="14045">
                  <c:v>1151.9833333333333</c:v>
                </c:pt>
                <c:pt idx="14046">
                  <c:v>1152.0666666666666</c:v>
                </c:pt>
                <c:pt idx="14047">
                  <c:v>1152.1499999999999</c:v>
                </c:pt>
                <c:pt idx="14048">
                  <c:v>1152.2333333333333</c:v>
                </c:pt>
                <c:pt idx="14049">
                  <c:v>1152.3166666666666</c:v>
                </c:pt>
                <c:pt idx="14050">
                  <c:v>1152.3916666666667</c:v>
                </c:pt>
                <c:pt idx="14051">
                  <c:v>1152.4750000000001</c:v>
                </c:pt>
                <c:pt idx="14052">
                  <c:v>1152.5583333333334</c:v>
                </c:pt>
                <c:pt idx="14053">
                  <c:v>1152.6416666666667</c:v>
                </c:pt>
                <c:pt idx="14054">
                  <c:v>1152.7250000000001</c:v>
                </c:pt>
                <c:pt idx="14055">
                  <c:v>1152.8083333333334</c:v>
                </c:pt>
                <c:pt idx="14056">
                  <c:v>1152.8833333333334</c:v>
                </c:pt>
                <c:pt idx="14057">
                  <c:v>1152.9666666666667</c:v>
                </c:pt>
                <c:pt idx="14058">
                  <c:v>1153.05</c:v>
                </c:pt>
                <c:pt idx="14059">
                  <c:v>1153.1333333333334</c:v>
                </c:pt>
                <c:pt idx="14060">
                  <c:v>1153.2166666666667</c:v>
                </c:pt>
                <c:pt idx="14061">
                  <c:v>1153.3</c:v>
                </c:pt>
                <c:pt idx="14062">
                  <c:v>1153.3833333333334</c:v>
                </c:pt>
                <c:pt idx="14063">
                  <c:v>1153.4583333333333</c:v>
                </c:pt>
                <c:pt idx="14064">
                  <c:v>1153.5416666666667</c:v>
                </c:pt>
                <c:pt idx="14065">
                  <c:v>1153.625</c:v>
                </c:pt>
                <c:pt idx="14066">
                  <c:v>1153.7083333333333</c:v>
                </c:pt>
                <c:pt idx="14067">
                  <c:v>1153.7916666666667</c:v>
                </c:pt>
                <c:pt idx="14068">
                  <c:v>1153.875</c:v>
                </c:pt>
                <c:pt idx="14069">
                  <c:v>1153.95</c:v>
                </c:pt>
                <c:pt idx="14070">
                  <c:v>1154.0333333333333</c:v>
                </c:pt>
                <c:pt idx="14071">
                  <c:v>1154.1166666666666</c:v>
                </c:pt>
                <c:pt idx="14072">
                  <c:v>1154.2</c:v>
                </c:pt>
                <c:pt idx="14073">
                  <c:v>1154.2833333333333</c:v>
                </c:pt>
                <c:pt idx="14074">
                  <c:v>1154.3666666666666</c:v>
                </c:pt>
                <c:pt idx="14075">
                  <c:v>1154.4416666666666</c:v>
                </c:pt>
                <c:pt idx="14076">
                  <c:v>1154.5249999999999</c:v>
                </c:pt>
                <c:pt idx="14077">
                  <c:v>1154.6083333333333</c:v>
                </c:pt>
                <c:pt idx="14078">
                  <c:v>1154.6916666666666</c:v>
                </c:pt>
                <c:pt idx="14079">
                  <c:v>1154.7749999999999</c:v>
                </c:pt>
                <c:pt idx="14080">
                  <c:v>1154.8583333333333</c:v>
                </c:pt>
                <c:pt idx="14081">
                  <c:v>1154.9416666666666</c:v>
                </c:pt>
                <c:pt idx="14082">
                  <c:v>1155.0166666666667</c:v>
                </c:pt>
                <c:pt idx="14083">
                  <c:v>1155.1000000000001</c:v>
                </c:pt>
                <c:pt idx="14084">
                  <c:v>1155.1833333333334</c:v>
                </c:pt>
                <c:pt idx="14085">
                  <c:v>1155.2666666666667</c:v>
                </c:pt>
                <c:pt idx="14086">
                  <c:v>1155.3500000000001</c:v>
                </c:pt>
                <c:pt idx="14087">
                  <c:v>1155.4333333333334</c:v>
                </c:pt>
                <c:pt idx="14088">
                  <c:v>1155.5083333333334</c:v>
                </c:pt>
                <c:pt idx="14089">
                  <c:v>1155.5916666666667</c:v>
                </c:pt>
                <c:pt idx="14090">
                  <c:v>1155.675</c:v>
                </c:pt>
                <c:pt idx="14091">
                  <c:v>1155.7583333333334</c:v>
                </c:pt>
                <c:pt idx="14092">
                  <c:v>1155.8416666666667</c:v>
                </c:pt>
                <c:pt idx="14093">
                  <c:v>1155.925</c:v>
                </c:pt>
                <c:pt idx="14094">
                  <c:v>1156</c:v>
                </c:pt>
                <c:pt idx="14095">
                  <c:v>1156.0833333333333</c:v>
                </c:pt>
                <c:pt idx="14096">
                  <c:v>1156.1666666666667</c:v>
                </c:pt>
                <c:pt idx="14097">
                  <c:v>1156.25</c:v>
                </c:pt>
                <c:pt idx="14098">
                  <c:v>1156.3333333333333</c:v>
                </c:pt>
                <c:pt idx="14099">
                  <c:v>1156.4166666666667</c:v>
                </c:pt>
                <c:pt idx="14100">
                  <c:v>1156.5</c:v>
                </c:pt>
                <c:pt idx="14101">
                  <c:v>1156.575</c:v>
                </c:pt>
                <c:pt idx="14102">
                  <c:v>1156.6583333333333</c:v>
                </c:pt>
                <c:pt idx="14103">
                  <c:v>1156.7416666666666</c:v>
                </c:pt>
                <c:pt idx="14104">
                  <c:v>1156.825</c:v>
                </c:pt>
                <c:pt idx="14105">
                  <c:v>1156.9083333333333</c:v>
                </c:pt>
                <c:pt idx="14106">
                  <c:v>1156.9916666666666</c:v>
                </c:pt>
                <c:pt idx="14107">
                  <c:v>1157.0666666666666</c:v>
                </c:pt>
                <c:pt idx="14108">
                  <c:v>1157.1499999999999</c:v>
                </c:pt>
                <c:pt idx="14109">
                  <c:v>1157.2333333333333</c:v>
                </c:pt>
                <c:pt idx="14110">
                  <c:v>1157.3166666666666</c:v>
                </c:pt>
                <c:pt idx="14111">
                  <c:v>1157.3999999999999</c:v>
                </c:pt>
                <c:pt idx="14112">
                  <c:v>1157.4833333333333</c:v>
                </c:pt>
                <c:pt idx="14113">
                  <c:v>1157.5583333333334</c:v>
                </c:pt>
                <c:pt idx="14114">
                  <c:v>1157.6416666666667</c:v>
                </c:pt>
                <c:pt idx="14115">
                  <c:v>1157.7250000000001</c:v>
                </c:pt>
                <c:pt idx="14116">
                  <c:v>1157.8083333333334</c:v>
                </c:pt>
                <c:pt idx="14117">
                  <c:v>1157.8916666666667</c:v>
                </c:pt>
                <c:pt idx="14118">
                  <c:v>1157.9750000000001</c:v>
                </c:pt>
                <c:pt idx="14119">
                  <c:v>1158.0583333333334</c:v>
                </c:pt>
                <c:pt idx="14120">
                  <c:v>1158.1333333333334</c:v>
                </c:pt>
                <c:pt idx="14121">
                  <c:v>1158.2166666666667</c:v>
                </c:pt>
                <c:pt idx="14122">
                  <c:v>1158.3</c:v>
                </c:pt>
                <c:pt idx="14123">
                  <c:v>1158.3833333333334</c:v>
                </c:pt>
                <c:pt idx="14124">
                  <c:v>1158.4666666666667</c:v>
                </c:pt>
                <c:pt idx="14125">
                  <c:v>1158.55</c:v>
                </c:pt>
                <c:pt idx="14126">
                  <c:v>1158.625</c:v>
                </c:pt>
                <c:pt idx="14127">
                  <c:v>1158.7083333333333</c:v>
                </c:pt>
                <c:pt idx="14128">
                  <c:v>1158.7916666666667</c:v>
                </c:pt>
                <c:pt idx="14129">
                  <c:v>1158.875</c:v>
                </c:pt>
                <c:pt idx="14130">
                  <c:v>1158.9583333333333</c:v>
                </c:pt>
                <c:pt idx="14131">
                  <c:v>1159.0416666666667</c:v>
                </c:pt>
                <c:pt idx="14132">
                  <c:v>1159.1166666666666</c:v>
                </c:pt>
                <c:pt idx="14133">
                  <c:v>1159.2</c:v>
                </c:pt>
                <c:pt idx="14134">
                  <c:v>1159.2833333333333</c:v>
                </c:pt>
                <c:pt idx="14135">
                  <c:v>1159.3666666666666</c:v>
                </c:pt>
                <c:pt idx="14136">
                  <c:v>1159.45</c:v>
                </c:pt>
                <c:pt idx="14137">
                  <c:v>1159.5333333333333</c:v>
                </c:pt>
                <c:pt idx="14138">
                  <c:v>1159.6166666666666</c:v>
                </c:pt>
                <c:pt idx="14139">
                  <c:v>1159.6916666666666</c:v>
                </c:pt>
                <c:pt idx="14140">
                  <c:v>1159.7749999999999</c:v>
                </c:pt>
                <c:pt idx="14141">
                  <c:v>1159.8583333333333</c:v>
                </c:pt>
                <c:pt idx="14142">
                  <c:v>1159.9416666666666</c:v>
                </c:pt>
                <c:pt idx="14143">
                  <c:v>1160.0249999999999</c:v>
                </c:pt>
                <c:pt idx="14144">
                  <c:v>1160.1083333333333</c:v>
                </c:pt>
                <c:pt idx="14145">
                  <c:v>1160.1833333333334</c:v>
                </c:pt>
                <c:pt idx="14146">
                  <c:v>1160.2666666666667</c:v>
                </c:pt>
                <c:pt idx="14147">
                  <c:v>1160.3500000000001</c:v>
                </c:pt>
                <c:pt idx="14148">
                  <c:v>1160.4333333333334</c:v>
                </c:pt>
                <c:pt idx="14149">
                  <c:v>1160.5166666666667</c:v>
                </c:pt>
                <c:pt idx="14150">
                  <c:v>1160.6000000000001</c:v>
                </c:pt>
                <c:pt idx="14151">
                  <c:v>1160.675</c:v>
                </c:pt>
                <c:pt idx="14152">
                  <c:v>1160.7583333333334</c:v>
                </c:pt>
                <c:pt idx="14153">
                  <c:v>1160.8416666666667</c:v>
                </c:pt>
                <c:pt idx="14154">
                  <c:v>1160.925</c:v>
                </c:pt>
                <c:pt idx="14155">
                  <c:v>1161.0083333333334</c:v>
                </c:pt>
                <c:pt idx="14156">
                  <c:v>1161.0916666666667</c:v>
                </c:pt>
                <c:pt idx="14157">
                  <c:v>1161.175</c:v>
                </c:pt>
                <c:pt idx="14158">
                  <c:v>1161.25</c:v>
                </c:pt>
                <c:pt idx="14159">
                  <c:v>1161.3333333333333</c:v>
                </c:pt>
                <c:pt idx="14160">
                  <c:v>1161.4166666666667</c:v>
                </c:pt>
                <c:pt idx="14161">
                  <c:v>1161.5</c:v>
                </c:pt>
                <c:pt idx="14162">
                  <c:v>1161.5833333333333</c:v>
                </c:pt>
                <c:pt idx="14163">
                  <c:v>1161.6666666666667</c:v>
                </c:pt>
                <c:pt idx="14164">
                  <c:v>1161.7416666666666</c:v>
                </c:pt>
                <c:pt idx="14165">
                  <c:v>1161.825</c:v>
                </c:pt>
                <c:pt idx="14166">
                  <c:v>1161.9083333333333</c:v>
                </c:pt>
                <c:pt idx="14167">
                  <c:v>1161.9916666666666</c:v>
                </c:pt>
                <c:pt idx="14168">
                  <c:v>1162.075</c:v>
                </c:pt>
                <c:pt idx="14169">
                  <c:v>1162.1583333333333</c:v>
                </c:pt>
                <c:pt idx="14170">
                  <c:v>1162.2416666666666</c:v>
                </c:pt>
                <c:pt idx="14171">
                  <c:v>1162.3166666666666</c:v>
                </c:pt>
                <c:pt idx="14172">
                  <c:v>1162.3999999999999</c:v>
                </c:pt>
                <c:pt idx="14173">
                  <c:v>1162.4833333333333</c:v>
                </c:pt>
                <c:pt idx="14174">
                  <c:v>1162.5666666666666</c:v>
                </c:pt>
                <c:pt idx="14175">
                  <c:v>1162.6499999999999</c:v>
                </c:pt>
                <c:pt idx="14176">
                  <c:v>1162.7333333333333</c:v>
                </c:pt>
                <c:pt idx="14177">
                  <c:v>1162.8083333333334</c:v>
                </c:pt>
                <c:pt idx="14178">
                  <c:v>1162.8916666666667</c:v>
                </c:pt>
                <c:pt idx="14179">
                  <c:v>1162.9750000000001</c:v>
                </c:pt>
                <c:pt idx="14180">
                  <c:v>1163.0583333333334</c:v>
                </c:pt>
                <c:pt idx="14181">
                  <c:v>1163.1416666666667</c:v>
                </c:pt>
                <c:pt idx="14182">
                  <c:v>1163.2250000000001</c:v>
                </c:pt>
                <c:pt idx="14183">
                  <c:v>1163.3</c:v>
                </c:pt>
                <c:pt idx="14184">
                  <c:v>1163.3833333333334</c:v>
                </c:pt>
                <c:pt idx="14185">
                  <c:v>1163.4666666666667</c:v>
                </c:pt>
                <c:pt idx="14186">
                  <c:v>1163.55</c:v>
                </c:pt>
                <c:pt idx="14187">
                  <c:v>1163.6333333333334</c:v>
                </c:pt>
                <c:pt idx="14188">
                  <c:v>1163.7166666666667</c:v>
                </c:pt>
                <c:pt idx="14189">
                  <c:v>1163.8</c:v>
                </c:pt>
                <c:pt idx="14190">
                  <c:v>1163.875</c:v>
                </c:pt>
                <c:pt idx="14191">
                  <c:v>1163.9583333333333</c:v>
                </c:pt>
                <c:pt idx="14192">
                  <c:v>1164.0416666666667</c:v>
                </c:pt>
                <c:pt idx="14193">
                  <c:v>1164.125</c:v>
                </c:pt>
                <c:pt idx="14194">
                  <c:v>1164.2083333333333</c:v>
                </c:pt>
                <c:pt idx="14195">
                  <c:v>1164.2916666666667</c:v>
                </c:pt>
                <c:pt idx="14196">
                  <c:v>1164.3666666666666</c:v>
                </c:pt>
                <c:pt idx="14197">
                  <c:v>1164.45</c:v>
                </c:pt>
                <c:pt idx="14198">
                  <c:v>1164.5333333333333</c:v>
                </c:pt>
                <c:pt idx="14199">
                  <c:v>1164.6166666666666</c:v>
                </c:pt>
                <c:pt idx="14200">
                  <c:v>1164.7</c:v>
                </c:pt>
                <c:pt idx="14201">
                  <c:v>1164.7833333333333</c:v>
                </c:pt>
                <c:pt idx="14202">
                  <c:v>1164.8583333333333</c:v>
                </c:pt>
                <c:pt idx="14203">
                  <c:v>1164.9416666666666</c:v>
                </c:pt>
                <c:pt idx="14204">
                  <c:v>1165.0249999999999</c:v>
                </c:pt>
                <c:pt idx="14205">
                  <c:v>1165.1083333333333</c:v>
                </c:pt>
                <c:pt idx="14206">
                  <c:v>1165.1916666666666</c:v>
                </c:pt>
                <c:pt idx="14207">
                  <c:v>1165.2749999999999</c:v>
                </c:pt>
                <c:pt idx="14208">
                  <c:v>1165.3583333333333</c:v>
                </c:pt>
                <c:pt idx="14209">
                  <c:v>1165.4333333333334</c:v>
                </c:pt>
                <c:pt idx="14210">
                  <c:v>1165.5166666666667</c:v>
                </c:pt>
                <c:pt idx="14211">
                  <c:v>1165.6000000000001</c:v>
                </c:pt>
                <c:pt idx="14212">
                  <c:v>1165.6833333333334</c:v>
                </c:pt>
                <c:pt idx="14213">
                  <c:v>1165.7666666666667</c:v>
                </c:pt>
                <c:pt idx="14214">
                  <c:v>1165.8500000000001</c:v>
                </c:pt>
                <c:pt idx="14215">
                  <c:v>1165.925</c:v>
                </c:pt>
                <c:pt idx="14216">
                  <c:v>1166.0083333333334</c:v>
                </c:pt>
                <c:pt idx="14217">
                  <c:v>1166.0916666666667</c:v>
                </c:pt>
                <c:pt idx="14218">
                  <c:v>1166.175</c:v>
                </c:pt>
                <c:pt idx="14219">
                  <c:v>1166.2583333333334</c:v>
                </c:pt>
                <c:pt idx="14220">
                  <c:v>1166.3416666666667</c:v>
                </c:pt>
                <c:pt idx="14221">
                  <c:v>1166.4166666666667</c:v>
                </c:pt>
                <c:pt idx="14222">
                  <c:v>1166.5</c:v>
                </c:pt>
                <c:pt idx="14223">
                  <c:v>1166.5833333333333</c:v>
                </c:pt>
                <c:pt idx="14224">
                  <c:v>1166.6666666666667</c:v>
                </c:pt>
                <c:pt idx="14225">
                  <c:v>1166.75</c:v>
                </c:pt>
                <c:pt idx="14226">
                  <c:v>1166.8333333333333</c:v>
                </c:pt>
                <c:pt idx="14227">
                  <c:v>1166.9166666666667</c:v>
                </c:pt>
                <c:pt idx="14228">
                  <c:v>1166.9916666666666</c:v>
                </c:pt>
                <c:pt idx="14229">
                  <c:v>1167.075</c:v>
                </c:pt>
                <c:pt idx="14230">
                  <c:v>1167.1583333333333</c:v>
                </c:pt>
                <c:pt idx="14231">
                  <c:v>1167.2416666666666</c:v>
                </c:pt>
                <c:pt idx="14232">
                  <c:v>1167.325</c:v>
                </c:pt>
                <c:pt idx="14233">
                  <c:v>1167.4083333333333</c:v>
                </c:pt>
                <c:pt idx="14234">
                  <c:v>1167.4833333333333</c:v>
                </c:pt>
                <c:pt idx="14235">
                  <c:v>1167.5666666666666</c:v>
                </c:pt>
                <c:pt idx="14236">
                  <c:v>1167.6499999999999</c:v>
                </c:pt>
                <c:pt idx="14237">
                  <c:v>1167.7333333333333</c:v>
                </c:pt>
                <c:pt idx="14238">
                  <c:v>1167.8166666666666</c:v>
                </c:pt>
                <c:pt idx="14239">
                  <c:v>1167.8999999999999</c:v>
                </c:pt>
                <c:pt idx="14240">
                  <c:v>1167.9750000000001</c:v>
                </c:pt>
                <c:pt idx="14241">
                  <c:v>1168.0583333333334</c:v>
                </c:pt>
                <c:pt idx="14242">
                  <c:v>1168.1416666666667</c:v>
                </c:pt>
                <c:pt idx="14243">
                  <c:v>1168.2250000000001</c:v>
                </c:pt>
                <c:pt idx="14244">
                  <c:v>1168.3083333333334</c:v>
                </c:pt>
                <c:pt idx="14245">
                  <c:v>1168.3916666666667</c:v>
                </c:pt>
                <c:pt idx="14246">
                  <c:v>1168.4750000000001</c:v>
                </c:pt>
                <c:pt idx="14247">
                  <c:v>1168.55</c:v>
                </c:pt>
                <c:pt idx="14248">
                  <c:v>1168.6333333333334</c:v>
                </c:pt>
                <c:pt idx="14249">
                  <c:v>1168.7166666666667</c:v>
                </c:pt>
                <c:pt idx="14250">
                  <c:v>1168.8</c:v>
                </c:pt>
                <c:pt idx="14251">
                  <c:v>1168.8833333333334</c:v>
                </c:pt>
                <c:pt idx="14252">
                  <c:v>1168.9666666666667</c:v>
                </c:pt>
                <c:pt idx="14253">
                  <c:v>1169.0416666666667</c:v>
                </c:pt>
                <c:pt idx="14254">
                  <c:v>1169.125</c:v>
                </c:pt>
                <c:pt idx="14255">
                  <c:v>1169.2083333333333</c:v>
                </c:pt>
                <c:pt idx="14256">
                  <c:v>1169.2916666666667</c:v>
                </c:pt>
                <c:pt idx="14257">
                  <c:v>1169.375</c:v>
                </c:pt>
                <c:pt idx="14258">
                  <c:v>1169.4583333333333</c:v>
                </c:pt>
                <c:pt idx="14259">
                  <c:v>1169.5333333333333</c:v>
                </c:pt>
                <c:pt idx="14260">
                  <c:v>1169.6166666666666</c:v>
                </c:pt>
                <c:pt idx="14261">
                  <c:v>1169.7</c:v>
                </c:pt>
                <c:pt idx="14262">
                  <c:v>1169.7833333333333</c:v>
                </c:pt>
                <c:pt idx="14263">
                  <c:v>1169.8666666666666</c:v>
                </c:pt>
                <c:pt idx="14264">
                  <c:v>1169.95</c:v>
                </c:pt>
                <c:pt idx="14265">
                  <c:v>1170.0333333333333</c:v>
                </c:pt>
                <c:pt idx="14266">
                  <c:v>1170.1083333333333</c:v>
                </c:pt>
                <c:pt idx="14267">
                  <c:v>1170.1916666666666</c:v>
                </c:pt>
                <c:pt idx="14268">
                  <c:v>1170.2749999999999</c:v>
                </c:pt>
                <c:pt idx="14269">
                  <c:v>1170.3583333333333</c:v>
                </c:pt>
                <c:pt idx="14270">
                  <c:v>1170.4416666666666</c:v>
                </c:pt>
                <c:pt idx="14271">
                  <c:v>1170.5249999999999</c:v>
                </c:pt>
                <c:pt idx="14272">
                  <c:v>1170.6000000000001</c:v>
                </c:pt>
                <c:pt idx="14273">
                  <c:v>1170.6833333333334</c:v>
                </c:pt>
                <c:pt idx="14274">
                  <c:v>1170.7666666666667</c:v>
                </c:pt>
                <c:pt idx="14275">
                  <c:v>1170.8500000000001</c:v>
                </c:pt>
                <c:pt idx="14276">
                  <c:v>1170.9333333333334</c:v>
                </c:pt>
                <c:pt idx="14277">
                  <c:v>1171.0166666666667</c:v>
                </c:pt>
                <c:pt idx="14278">
                  <c:v>1171.0916666666667</c:v>
                </c:pt>
                <c:pt idx="14279">
                  <c:v>1171.175</c:v>
                </c:pt>
                <c:pt idx="14280">
                  <c:v>1171.2583333333334</c:v>
                </c:pt>
                <c:pt idx="14281">
                  <c:v>1171.3416666666667</c:v>
                </c:pt>
                <c:pt idx="14282">
                  <c:v>1171.425</c:v>
                </c:pt>
                <c:pt idx="14283">
                  <c:v>1171.5083333333334</c:v>
                </c:pt>
                <c:pt idx="14284">
                  <c:v>1171.5916666666667</c:v>
                </c:pt>
                <c:pt idx="14285">
                  <c:v>1171.6666666666667</c:v>
                </c:pt>
                <c:pt idx="14286">
                  <c:v>1171.75</c:v>
                </c:pt>
                <c:pt idx="14287">
                  <c:v>1171.8333333333333</c:v>
                </c:pt>
                <c:pt idx="14288">
                  <c:v>1171.9166666666667</c:v>
                </c:pt>
                <c:pt idx="14289">
                  <c:v>1172</c:v>
                </c:pt>
                <c:pt idx="14290">
                  <c:v>1172.0833333333333</c:v>
                </c:pt>
                <c:pt idx="14291">
                  <c:v>1172.1583333333333</c:v>
                </c:pt>
                <c:pt idx="14292">
                  <c:v>1172.2416666666666</c:v>
                </c:pt>
                <c:pt idx="14293">
                  <c:v>1172.325</c:v>
                </c:pt>
                <c:pt idx="14294">
                  <c:v>1172.4083333333333</c:v>
                </c:pt>
                <c:pt idx="14295">
                  <c:v>1172.4916666666666</c:v>
                </c:pt>
                <c:pt idx="14296">
                  <c:v>1172.575</c:v>
                </c:pt>
                <c:pt idx="14297">
                  <c:v>1172.6583333333333</c:v>
                </c:pt>
                <c:pt idx="14298">
                  <c:v>1172.7333333333333</c:v>
                </c:pt>
                <c:pt idx="14299">
                  <c:v>1172.8166666666666</c:v>
                </c:pt>
                <c:pt idx="14300">
                  <c:v>1172.8999999999999</c:v>
                </c:pt>
                <c:pt idx="14301">
                  <c:v>1172.9833333333333</c:v>
                </c:pt>
                <c:pt idx="14302">
                  <c:v>1173.0666666666666</c:v>
                </c:pt>
                <c:pt idx="14303">
                  <c:v>1173.1499999999999</c:v>
                </c:pt>
                <c:pt idx="14304">
                  <c:v>1173.2250000000001</c:v>
                </c:pt>
                <c:pt idx="14305">
                  <c:v>1173.3083333333334</c:v>
                </c:pt>
                <c:pt idx="14306">
                  <c:v>1173.3916666666667</c:v>
                </c:pt>
                <c:pt idx="14307">
                  <c:v>1173.4750000000001</c:v>
                </c:pt>
                <c:pt idx="14308">
                  <c:v>1173.5583333333334</c:v>
                </c:pt>
                <c:pt idx="14309">
                  <c:v>1173.6416666666667</c:v>
                </c:pt>
                <c:pt idx="14310">
                  <c:v>1173.7166666666667</c:v>
                </c:pt>
                <c:pt idx="14311">
                  <c:v>1173.8</c:v>
                </c:pt>
                <c:pt idx="14312">
                  <c:v>1173.8833333333334</c:v>
                </c:pt>
                <c:pt idx="14313">
                  <c:v>1173.9666666666667</c:v>
                </c:pt>
                <c:pt idx="14314">
                  <c:v>1174.05</c:v>
                </c:pt>
                <c:pt idx="14315">
                  <c:v>1174.1333333333334</c:v>
                </c:pt>
                <c:pt idx="14316">
                  <c:v>1174.2166666666667</c:v>
                </c:pt>
                <c:pt idx="14317">
                  <c:v>1174.2916666666667</c:v>
                </c:pt>
                <c:pt idx="14318">
                  <c:v>1174.375</c:v>
                </c:pt>
                <c:pt idx="14319">
                  <c:v>1174.4583333333333</c:v>
                </c:pt>
                <c:pt idx="14320">
                  <c:v>1174.5416666666667</c:v>
                </c:pt>
                <c:pt idx="14321">
                  <c:v>1174.625</c:v>
                </c:pt>
                <c:pt idx="14322">
                  <c:v>1174.7083333333333</c:v>
                </c:pt>
                <c:pt idx="14323">
                  <c:v>1174.7833333333333</c:v>
                </c:pt>
                <c:pt idx="14324">
                  <c:v>1174.8666666666666</c:v>
                </c:pt>
                <c:pt idx="14325">
                  <c:v>1174.95</c:v>
                </c:pt>
                <c:pt idx="14326">
                  <c:v>1175.0333333333333</c:v>
                </c:pt>
                <c:pt idx="14327">
                  <c:v>1175.1166666666666</c:v>
                </c:pt>
                <c:pt idx="14328">
                  <c:v>1175.2</c:v>
                </c:pt>
                <c:pt idx="14329">
                  <c:v>1175.2749999999999</c:v>
                </c:pt>
                <c:pt idx="14330">
                  <c:v>1175.3583333333333</c:v>
                </c:pt>
                <c:pt idx="14331">
                  <c:v>1175.4416666666666</c:v>
                </c:pt>
                <c:pt idx="14332">
                  <c:v>1175.5249999999999</c:v>
                </c:pt>
                <c:pt idx="14333">
                  <c:v>1175.6083333333333</c:v>
                </c:pt>
                <c:pt idx="14334">
                  <c:v>1175.6916666666666</c:v>
                </c:pt>
                <c:pt idx="14335">
                  <c:v>1175.7749999999999</c:v>
                </c:pt>
                <c:pt idx="14336">
                  <c:v>1175.8500000000001</c:v>
                </c:pt>
                <c:pt idx="14337">
                  <c:v>1175.9333333333334</c:v>
                </c:pt>
                <c:pt idx="14338">
                  <c:v>1176.0166666666667</c:v>
                </c:pt>
                <c:pt idx="14339">
                  <c:v>1176.1000000000001</c:v>
                </c:pt>
                <c:pt idx="14340">
                  <c:v>1176.1833333333334</c:v>
                </c:pt>
                <c:pt idx="14341">
                  <c:v>1176.2666666666667</c:v>
                </c:pt>
                <c:pt idx="14342">
                  <c:v>1176.3416666666667</c:v>
                </c:pt>
                <c:pt idx="14343">
                  <c:v>1176.425</c:v>
                </c:pt>
                <c:pt idx="14344">
                  <c:v>1176.5083333333334</c:v>
                </c:pt>
                <c:pt idx="14345">
                  <c:v>1176.5916666666667</c:v>
                </c:pt>
                <c:pt idx="14346">
                  <c:v>1176.675</c:v>
                </c:pt>
                <c:pt idx="14347">
                  <c:v>1176.7583333333334</c:v>
                </c:pt>
                <c:pt idx="14348">
                  <c:v>1176.8333333333333</c:v>
                </c:pt>
                <c:pt idx="14349">
                  <c:v>1176.9166666666667</c:v>
                </c:pt>
                <c:pt idx="14350">
                  <c:v>1177</c:v>
                </c:pt>
                <c:pt idx="14351">
                  <c:v>1177.0833333333333</c:v>
                </c:pt>
                <c:pt idx="14352">
                  <c:v>1177.1666666666667</c:v>
                </c:pt>
                <c:pt idx="14353">
                  <c:v>1177.25</c:v>
                </c:pt>
                <c:pt idx="14354">
                  <c:v>1177.3333333333333</c:v>
                </c:pt>
                <c:pt idx="14355">
                  <c:v>1177.4083333333333</c:v>
                </c:pt>
                <c:pt idx="14356">
                  <c:v>1177.4916666666666</c:v>
                </c:pt>
                <c:pt idx="14357">
                  <c:v>1177.575</c:v>
                </c:pt>
                <c:pt idx="14358">
                  <c:v>1177.6583333333333</c:v>
                </c:pt>
                <c:pt idx="14359">
                  <c:v>1177.7416666666666</c:v>
                </c:pt>
                <c:pt idx="14360">
                  <c:v>1177.825</c:v>
                </c:pt>
                <c:pt idx="14361">
                  <c:v>1177.8999999999999</c:v>
                </c:pt>
                <c:pt idx="14362">
                  <c:v>1177.9833333333333</c:v>
                </c:pt>
                <c:pt idx="14363">
                  <c:v>1178.0666666666666</c:v>
                </c:pt>
                <c:pt idx="14364">
                  <c:v>1178.1499999999999</c:v>
                </c:pt>
                <c:pt idx="14365">
                  <c:v>1178.2333333333333</c:v>
                </c:pt>
                <c:pt idx="14366">
                  <c:v>1178.3166666666666</c:v>
                </c:pt>
                <c:pt idx="14367">
                  <c:v>1178.3916666666667</c:v>
                </c:pt>
                <c:pt idx="14368">
                  <c:v>1178.4750000000001</c:v>
                </c:pt>
                <c:pt idx="14369">
                  <c:v>1178.5583333333334</c:v>
                </c:pt>
                <c:pt idx="14370">
                  <c:v>1178.6416666666667</c:v>
                </c:pt>
                <c:pt idx="14371">
                  <c:v>1178.7250000000001</c:v>
                </c:pt>
                <c:pt idx="14372">
                  <c:v>1178.8083333333334</c:v>
                </c:pt>
                <c:pt idx="14373">
                  <c:v>1178.8916666666667</c:v>
                </c:pt>
                <c:pt idx="14374">
                  <c:v>1178.9666666666667</c:v>
                </c:pt>
                <c:pt idx="14375">
                  <c:v>1179.05</c:v>
                </c:pt>
                <c:pt idx="14376">
                  <c:v>1179.1333333333334</c:v>
                </c:pt>
                <c:pt idx="14377">
                  <c:v>1179.2166666666667</c:v>
                </c:pt>
                <c:pt idx="14378">
                  <c:v>1179.3</c:v>
                </c:pt>
                <c:pt idx="14379">
                  <c:v>1179.3833333333334</c:v>
                </c:pt>
                <c:pt idx="14380">
                  <c:v>1179.4583333333333</c:v>
                </c:pt>
                <c:pt idx="14381">
                  <c:v>1179.5416666666667</c:v>
                </c:pt>
                <c:pt idx="14382">
                  <c:v>1179.625</c:v>
                </c:pt>
                <c:pt idx="14383">
                  <c:v>1179.7083333333333</c:v>
                </c:pt>
                <c:pt idx="14384">
                  <c:v>1179.7916666666667</c:v>
                </c:pt>
                <c:pt idx="14385">
                  <c:v>1179.875</c:v>
                </c:pt>
                <c:pt idx="14386">
                  <c:v>1179.95</c:v>
                </c:pt>
                <c:pt idx="14387">
                  <c:v>1180.0333333333333</c:v>
                </c:pt>
                <c:pt idx="14388">
                  <c:v>1180.1166666666666</c:v>
                </c:pt>
                <c:pt idx="14389">
                  <c:v>1180.2</c:v>
                </c:pt>
                <c:pt idx="14390">
                  <c:v>1180.2833333333333</c:v>
                </c:pt>
                <c:pt idx="14391">
                  <c:v>1180.3666666666666</c:v>
                </c:pt>
                <c:pt idx="14392">
                  <c:v>1180.45</c:v>
                </c:pt>
                <c:pt idx="14393">
                  <c:v>1180.5249999999999</c:v>
                </c:pt>
                <c:pt idx="14394">
                  <c:v>1180.6083333333333</c:v>
                </c:pt>
                <c:pt idx="14395">
                  <c:v>1180.6916666666666</c:v>
                </c:pt>
                <c:pt idx="14396">
                  <c:v>1180.7749999999999</c:v>
                </c:pt>
                <c:pt idx="14397">
                  <c:v>1180.8583333333333</c:v>
                </c:pt>
                <c:pt idx="14398">
                  <c:v>1180.9416666666666</c:v>
                </c:pt>
                <c:pt idx="14399">
                  <c:v>1181.0166666666667</c:v>
                </c:pt>
                <c:pt idx="14400">
                  <c:v>1181.1000000000001</c:v>
                </c:pt>
                <c:pt idx="14401">
                  <c:v>1181.1833333333334</c:v>
                </c:pt>
                <c:pt idx="14402">
                  <c:v>1181.2666666666667</c:v>
                </c:pt>
                <c:pt idx="14403">
                  <c:v>1181.3500000000001</c:v>
                </c:pt>
                <c:pt idx="14404">
                  <c:v>1181.4333333333334</c:v>
                </c:pt>
                <c:pt idx="14405">
                  <c:v>1181.5083333333334</c:v>
                </c:pt>
                <c:pt idx="14406">
                  <c:v>1181.5916666666667</c:v>
                </c:pt>
                <c:pt idx="14407">
                  <c:v>1181.675</c:v>
                </c:pt>
                <c:pt idx="14408">
                  <c:v>1181.7583333333334</c:v>
                </c:pt>
                <c:pt idx="14409">
                  <c:v>1181.8416666666667</c:v>
                </c:pt>
                <c:pt idx="14410">
                  <c:v>1181.925</c:v>
                </c:pt>
                <c:pt idx="14411">
                  <c:v>1182.0083333333334</c:v>
                </c:pt>
                <c:pt idx="14412">
                  <c:v>1182.0833333333333</c:v>
                </c:pt>
                <c:pt idx="14413">
                  <c:v>1182.1666666666667</c:v>
                </c:pt>
                <c:pt idx="14414">
                  <c:v>1182.25</c:v>
                </c:pt>
                <c:pt idx="14415">
                  <c:v>1182.3333333333333</c:v>
                </c:pt>
                <c:pt idx="14416">
                  <c:v>1182.4166666666667</c:v>
                </c:pt>
                <c:pt idx="14417">
                  <c:v>1182.5</c:v>
                </c:pt>
                <c:pt idx="14418">
                  <c:v>1182.575</c:v>
                </c:pt>
                <c:pt idx="14419">
                  <c:v>1182.6583333333333</c:v>
                </c:pt>
                <c:pt idx="14420">
                  <c:v>1182.7416666666666</c:v>
                </c:pt>
                <c:pt idx="14421">
                  <c:v>1182.825</c:v>
                </c:pt>
                <c:pt idx="14422">
                  <c:v>1182.9083333333333</c:v>
                </c:pt>
                <c:pt idx="14423">
                  <c:v>1182.9916666666666</c:v>
                </c:pt>
                <c:pt idx="14424">
                  <c:v>1183.075</c:v>
                </c:pt>
                <c:pt idx="14425">
                  <c:v>1183.1499999999999</c:v>
                </c:pt>
                <c:pt idx="14426">
                  <c:v>1183.2333333333333</c:v>
                </c:pt>
                <c:pt idx="14427">
                  <c:v>1183.3166666666666</c:v>
                </c:pt>
                <c:pt idx="14428">
                  <c:v>1183.3999999999999</c:v>
                </c:pt>
                <c:pt idx="14429">
                  <c:v>1183.4833333333333</c:v>
                </c:pt>
                <c:pt idx="14430">
                  <c:v>1183.5666666666666</c:v>
                </c:pt>
                <c:pt idx="14431">
                  <c:v>1183.6416666666667</c:v>
                </c:pt>
                <c:pt idx="14432">
                  <c:v>1183.7250000000001</c:v>
                </c:pt>
                <c:pt idx="14433">
                  <c:v>1183.8083333333334</c:v>
                </c:pt>
                <c:pt idx="14434">
                  <c:v>1183.8916666666667</c:v>
                </c:pt>
                <c:pt idx="14435">
                  <c:v>1183.9750000000001</c:v>
                </c:pt>
                <c:pt idx="14436">
                  <c:v>1184.0583333333334</c:v>
                </c:pt>
                <c:pt idx="14437">
                  <c:v>1184.1333333333334</c:v>
                </c:pt>
                <c:pt idx="14438">
                  <c:v>1184.2166666666667</c:v>
                </c:pt>
                <c:pt idx="14439">
                  <c:v>1184.3</c:v>
                </c:pt>
                <c:pt idx="14440">
                  <c:v>1184.3833333333334</c:v>
                </c:pt>
                <c:pt idx="14441">
                  <c:v>1184.4666666666667</c:v>
                </c:pt>
                <c:pt idx="14442">
                  <c:v>1184.55</c:v>
                </c:pt>
                <c:pt idx="14443">
                  <c:v>1184.6333333333334</c:v>
                </c:pt>
                <c:pt idx="14444">
                  <c:v>1184.7083333333333</c:v>
                </c:pt>
                <c:pt idx="14445">
                  <c:v>1184.7916666666667</c:v>
                </c:pt>
                <c:pt idx="14446">
                  <c:v>1184.875</c:v>
                </c:pt>
                <c:pt idx="14447">
                  <c:v>1184.9583333333333</c:v>
                </c:pt>
                <c:pt idx="14448">
                  <c:v>1185.0416666666667</c:v>
                </c:pt>
                <c:pt idx="14449">
                  <c:v>1185.125</c:v>
                </c:pt>
                <c:pt idx="14450">
                  <c:v>1185.2</c:v>
                </c:pt>
                <c:pt idx="14451">
                  <c:v>1185.2833333333333</c:v>
                </c:pt>
                <c:pt idx="14452">
                  <c:v>1185.3666666666666</c:v>
                </c:pt>
                <c:pt idx="14453">
                  <c:v>1185.45</c:v>
                </c:pt>
                <c:pt idx="14454">
                  <c:v>1185.5333333333333</c:v>
                </c:pt>
                <c:pt idx="14455">
                  <c:v>1185.6166666666666</c:v>
                </c:pt>
                <c:pt idx="14456">
                  <c:v>1185.6916666666666</c:v>
                </c:pt>
                <c:pt idx="14457">
                  <c:v>1185.7749999999999</c:v>
                </c:pt>
                <c:pt idx="14458">
                  <c:v>1185.8583333333333</c:v>
                </c:pt>
                <c:pt idx="14459">
                  <c:v>1185.9416666666666</c:v>
                </c:pt>
                <c:pt idx="14460">
                  <c:v>1186.0249999999999</c:v>
                </c:pt>
                <c:pt idx="14461">
                  <c:v>1186.1083333333333</c:v>
                </c:pt>
                <c:pt idx="14462">
                  <c:v>1186.1916666666666</c:v>
                </c:pt>
                <c:pt idx="14463">
                  <c:v>1186.2666666666667</c:v>
                </c:pt>
                <c:pt idx="14464">
                  <c:v>1186.3500000000001</c:v>
                </c:pt>
                <c:pt idx="14465">
                  <c:v>1186.4333333333334</c:v>
                </c:pt>
                <c:pt idx="14466">
                  <c:v>1186.5166666666667</c:v>
                </c:pt>
                <c:pt idx="14467">
                  <c:v>1186.6000000000001</c:v>
                </c:pt>
                <c:pt idx="14468">
                  <c:v>1186.6833333333334</c:v>
                </c:pt>
                <c:pt idx="14469">
                  <c:v>1186.7583333333334</c:v>
                </c:pt>
                <c:pt idx="14470">
                  <c:v>1186.8416666666667</c:v>
                </c:pt>
                <c:pt idx="14471">
                  <c:v>1186.925</c:v>
                </c:pt>
                <c:pt idx="14472">
                  <c:v>1187.0083333333334</c:v>
                </c:pt>
                <c:pt idx="14473">
                  <c:v>1187.0916666666667</c:v>
                </c:pt>
                <c:pt idx="14474">
                  <c:v>1187.175</c:v>
                </c:pt>
                <c:pt idx="14475">
                  <c:v>1187.25</c:v>
                </c:pt>
                <c:pt idx="14476">
                  <c:v>1187.3333333333333</c:v>
                </c:pt>
                <c:pt idx="14477">
                  <c:v>1187.4166666666667</c:v>
                </c:pt>
                <c:pt idx="14478">
                  <c:v>1187.5</c:v>
                </c:pt>
                <c:pt idx="14479">
                  <c:v>1187.5833333333333</c:v>
                </c:pt>
                <c:pt idx="14480">
                  <c:v>1187.6666666666667</c:v>
                </c:pt>
                <c:pt idx="14481">
                  <c:v>1187.75</c:v>
                </c:pt>
                <c:pt idx="14482">
                  <c:v>1187.825</c:v>
                </c:pt>
                <c:pt idx="14483">
                  <c:v>1187.9083333333333</c:v>
                </c:pt>
                <c:pt idx="14484">
                  <c:v>1187.9916666666666</c:v>
                </c:pt>
                <c:pt idx="14485">
                  <c:v>1188.075</c:v>
                </c:pt>
                <c:pt idx="14486">
                  <c:v>1188.1583333333333</c:v>
                </c:pt>
                <c:pt idx="14487">
                  <c:v>1188.2416666666666</c:v>
                </c:pt>
                <c:pt idx="14488">
                  <c:v>1188.3166666666666</c:v>
                </c:pt>
                <c:pt idx="14489">
                  <c:v>1188.3999999999999</c:v>
                </c:pt>
                <c:pt idx="14490">
                  <c:v>1188.4833333333333</c:v>
                </c:pt>
                <c:pt idx="14491">
                  <c:v>1188.5666666666666</c:v>
                </c:pt>
                <c:pt idx="14492">
                  <c:v>1188.6499999999999</c:v>
                </c:pt>
                <c:pt idx="14493">
                  <c:v>1188.7333333333333</c:v>
                </c:pt>
                <c:pt idx="14494">
                  <c:v>1188.8083333333334</c:v>
                </c:pt>
                <c:pt idx="14495">
                  <c:v>1188.8916666666667</c:v>
                </c:pt>
                <c:pt idx="14496">
                  <c:v>1188.9750000000001</c:v>
                </c:pt>
                <c:pt idx="14497">
                  <c:v>1189.0583333333334</c:v>
                </c:pt>
                <c:pt idx="14498">
                  <c:v>1189.1416666666667</c:v>
                </c:pt>
                <c:pt idx="14499">
                  <c:v>1189.2250000000001</c:v>
                </c:pt>
                <c:pt idx="14500">
                  <c:v>1189.3083333333334</c:v>
                </c:pt>
                <c:pt idx="14501">
                  <c:v>1189.3833333333334</c:v>
                </c:pt>
                <c:pt idx="14502">
                  <c:v>1189.4666666666667</c:v>
                </c:pt>
                <c:pt idx="14503">
                  <c:v>1189.55</c:v>
                </c:pt>
                <c:pt idx="14504">
                  <c:v>1189.6333333333334</c:v>
                </c:pt>
                <c:pt idx="14505">
                  <c:v>1189.7166666666667</c:v>
                </c:pt>
                <c:pt idx="14506">
                  <c:v>1189.8</c:v>
                </c:pt>
                <c:pt idx="14507">
                  <c:v>1189.875</c:v>
                </c:pt>
                <c:pt idx="14508">
                  <c:v>1189.9583333333333</c:v>
                </c:pt>
                <c:pt idx="14509">
                  <c:v>1190.0416666666667</c:v>
                </c:pt>
                <c:pt idx="14510">
                  <c:v>1190.125</c:v>
                </c:pt>
                <c:pt idx="14511">
                  <c:v>1190.2083333333333</c:v>
                </c:pt>
                <c:pt idx="14512">
                  <c:v>1190.2916666666667</c:v>
                </c:pt>
                <c:pt idx="14513">
                  <c:v>1190.3666666666666</c:v>
                </c:pt>
                <c:pt idx="14514">
                  <c:v>1190.45</c:v>
                </c:pt>
                <c:pt idx="14515">
                  <c:v>1190.5333333333333</c:v>
                </c:pt>
                <c:pt idx="14516">
                  <c:v>1190.6166666666666</c:v>
                </c:pt>
                <c:pt idx="14517">
                  <c:v>1190.7</c:v>
                </c:pt>
                <c:pt idx="14518">
                  <c:v>1190.7833333333333</c:v>
                </c:pt>
                <c:pt idx="14519">
                  <c:v>1190.8666666666666</c:v>
                </c:pt>
                <c:pt idx="14520">
                  <c:v>1190.9416666666666</c:v>
                </c:pt>
                <c:pt idx="14521">
                  <c:v>1191.0249999999999</c:v>
                </c:pt>
                <c:pt idx="14522">
                  <c:v>1191.1083333333333</c:v>
                </c:pt>
                <c:pt idx="14523">
                  <c:v>1191.1916666666666</c:v>
                </c:pt>
                <c:pt idx="14524">
                  <c:v>1191.2749999999999</c:v>
                </c:pt>
                <c:pt idx="14525">
                  <c:v>1191.3583333333333</c:v>
                </c:pt>
                <c:pt idx="14526">
                  <c:v>1191.4333333333334</c:v>
                </c:pt>
                <c:pt idx="14527">
                  <c:v>1191.5166666666667</c:v>
                </c:pt>
                <c:pt idx="14528">
                  <c:v>1191.6000000000001</c:v>
                </c:pt>
                <c:pt idx="14529">
                  <c:v>1191.6833333333334</c:v>
                </c:pt>
                <c:pt idx="14530">
                  <c:v>1191.7666666666667</c:v>
                </c:pt>
                <c:pt idx="14531">
                  <c:v>1191.8500000000001</c:v>
                </c:pt>
                <c:pt idx="14532">
                  <c:v>1191.925</c:v>
                </c:pt>
                <c:pt idx="14533">
                  <c:v>1192.0083333333334</c:v>
                </c:pt>
                <c:pt idx="14534">
                  <c:v>1192.0916666666667</c:v>
                </c:pt>
                <c:pt idx="14535">
                  <c:v>1192.175</c:v>
                </c:pt>
                <c:pt idx="14536">
                  <c:v>1192.2583333333334</c:v>
                </c:pt>
                <c:pt idx="14537">
                  <c:v>1192.3416666666667</c:v>
                </c:pt>
                <c:pt idx="14538">
                  <c:v>1192.425</c:v>
                </c:pt>
                <c:pt idx="14539">
                  <c:v>1192.5</c:v>
                </c:pt>
                <c:pt idx="14540">
                  <c:v>1192.5833333333333</c:v>
                </c:pt>
                <c:pt idx="14541">
                  <c:v>1192.6666666666667</c:v>
                </c:pt>
                <c:pt idx="14542">
                  <c:v>1192.75</c:v>
                </c:pt>
                <c:pt idx="14543">
                  <c:v>1192.8333333333333</c:v>
                </c:pt>
                <c:pt idx="14544">
                  <c:v>1192.9166666666667</c:v>
                </c:pt>
                <c:pt idx="14545">
                  <c:v>1192.9916666666666</c:v>
                </c:pt>
                <c:pt idx="14546">
                  <c:v>1193.075</c:v>
                </c:pt>
                <c:pt idx="14547">
                  <c:v>1193.1583333333333</c:v>
                </c:pt>
                <c:pt idx="14548">
                  <c:v>1193.2416666666666</c:v>
                </c:pt>
                <c:pt idx="14549">
                  <c:v>1193.325</c:v>
                </c:pt>
                <c:pt idx="14550">
                  <c:v>1193.4083333333333</c:v>
                </c:pt>
                <c:pt idx="14551">
                  <c:v>1193.4916666666666</c:v>
                </c:pt>
                <c:pt idx="14552">
                  <c:v>1193.5666666666666</c:v>
                </c:pt>
                <c:pt idx="14553">
                  <c:v>1193.6499999999999</c:v>
                </c:pt>
                <c:pt idx="14554">
                  <c:v>1193.7333333333333</c:v>
                </c:pt>
                <c:pt idx="14555">
                  <c:v>1193.8166666666666</c:v>
                </c:pt>
                <c:pt idx="14556">
                  <c:v>1193.8999999999999</c:v>
                </c:pt>
                <c:pt idx="14557">
                  <c:v>1193.9833333333333</c:v>
                </c:pt>
                <c:pt idx="14558">
                  <c:v>1194.0583333333334</c:v>
                </c:pt>
                <c:pt idx="14559">
                  <c:v>1194.1416666666667</c:v>
                </c:pt>
                <c:pt idx="14560">
                  <c:v>1194.2250000000001</c:v>
                </c:pt>
                <c:pt idx="14561">
                  <c:v>1194.3083333333334</c:v>
                </c:pt>
                <c:pt idx="14562">
                  <c:v>1194.3916666666667</c:v>
                </c:pt>
                <c:pt idx="14563">
                  <c:v>1194.4750000000001</c:v>
                </c:pt>
                <c:pt idx="14564">
                  <c:v>1194.55</c:v>
                </c:pt>
                <c:pt idx="14565">
                  <c:v>1194.6333333333334</c:v>
                </c:pt>
                <c:pt idx="14566">
                  <c:v>1194.7166666666667</c:v>
                </c:pt>
                <c:pt idx="14567">
                  <c:v>1194.8</c:v>
                </c:pt>
                <c:pt idx="14568">
                  <c:v>1194.8833333333334</c:v>
                </c:pt>
                <c:pt idx="14569">
                  <c:v>1194.9666666666667</c:v>
                </c:pt>
                <c:pt idx="14570">
                  <c:v>1195.05</c:v>
                </c:pt>
                <c:pt idx="14571">
                  <c:v>1195.125</c:v>
                </c:pt>
                <c:pt idx="14572">
                  <c:v>1195.2083333333333</c:v>
                </c:pt>
                <c:pt idx="14573">
                  <c:v>1195.2916666666667</c:v>
                </c:pt>
                <c:pt idx="14574">
                  <c:v>1195.375</c:v>
                </c:pt>
                <c:pt idx="14575">
                  <c:v>1195.4583333333333</c:v>
                </c:pt>
                <c:pt idx="14576">
                  <c:v>1195.5416666666667</c:v>
                </c:pt>
                <c:pt idx="14577">
                  <c:v>1195.6166666666666</c:v>
                </c:pt>
                <c:pt idx="14578">
                  <c:v>1195.7</c:v>
                </c:pt>
                <c:pt idx="14579">
                  <c:v>1195.7833333333333</c:v>
                </c:pt>
                <c:pt idx="14580">
                  <c:v>1195.8666666666666</c:v>
                </c:pt>
                <c:pt idx="14581">
                  <c:v>1195.95</c:v>
                </c:pt>
                <c:pt idx="14582">
                  <c:v>1196.0333333333333</c:v>
                </c:pt>
                <c:pt idx="14583">
                  <c:v>1196.1083333333333</c:v>
                </c:pt>
                <c:pt idx="14584">
                  <c:v>1196.1916666666666</c:v>
                </c:pt>
                <c:pt idx="14585">
                  <c:v>1196.2749999999999</c:v>
                </c:pt>
                <c:pt idx="14586">
                  <c:v>1196.3583333333333</c:v>
                </c:pt>
                <c:pt idx="14587">
                  <c:v>1196.4416666666666</c:v>
                </c:pt>
                <c:pt idx="14588">
                  <c:v>1196.5249999999999</c:v>
                </c:pt>
                <c:pt idx="14589">
                  <c:v>1196.6083333333333</c:v>
                </c:pt>
                <c:pt idx="14590">
                  <c:v>1196.6833333333334</c:v>
                </c:pt>
                <c:pt idx="14591">
                  <c:v>1196.7666666666667</c:v>
                </c:pt>
                <c:pt idx="14592">
                  <c:v>1196.8500000000001</c:v>
                </c:pt>
                <c:pt idx="14593">
                  <c:v>1196.9333333333334</c:v>
                </c:pt>
                <c:pt idx="14594">
                  <c:v>1197.0166666666667</c:v>
                </c:pt>
                <c:pt idx="14595">
                  <c:v>1197.1000000000001</c:v>
                </c:pt>
                <c:pt idx="14596">
                  <c:v>1197.175</c:v>
                </c:pt>
                <c:pt idx="14597">
                  <c:v>1197.2583333333334</c:v>
                </c:pt>
                <c:pt idx="14598">
                  <c:v>1197.3416666666667</c:v>
                </c:pt>
                <c:pt idx="14599">
                  <c:v>1197.425</c:v>
                </c:pt>
                <c:pt idx="14600">
                  <c:v>1197.5083333333334</c:v>
                </c:pt>
                <c:pt idx="14601">
                  <c:v>1197.5916666666667</c:v>
                </c:pt>
                <c:pt idx="14602">
                  <c:v>1197.6666666666667</c:v>
                </c:pt>
                <c:pt idx="14603">
                  <c:v>1197.75</c:v>
                </c:pt>
                <c:pt idx="14604">
                  <c:v>1197.8333333333333</c:v>
                </c:pt>
                <c:pt idx="14605">
                  <c:v>1197.9166666666667</c:v>
                </c:pt>
                <c:pt idx="14606">
                  <c:v>1198</c:v>
                </c:pt>
                <c:pt idx="14607">
                  <c:v>1198.0833333333333</c:v>
                </c:pt>
                <c:pt idx="14608">
                  <c:v>1198.1666666666667</c:v>
                </c:pt>
                <c:pt idx="14609">
                  <c:v>1198.2416666666666</c:v>
                </c:pt>
                <c:pt idx="14610">
                  <c:v>1198.325</c:v>
                </c:pt>
                <c:pt idx="14611">
                  <c:v>1198.4083333333333</c:v>
                </c:pt>
                <c:pt idx="14612">
                  <c:v>1198.4916666666666</c:v>
                </c:pt>
                <c:pt idx="14613">
                  <c:v>1198.575</c:v>
                </c:pt>
                <c:pt idx="14614">
                  <c:v>1198.6583333333333</c:v>
                </c:pt>
                <c:pt idx="14615">
                  <c:v>1198.7333333333333</c:v>
                </c:pt>
                <c:pt idx="14616">
                  <c:v>1198.8166666666666</c:v>
                </c:pt>
                <c:pt idx="14617">
                  <c:v>1198.8999999999999</c:v>
                </c:pt>
                <c:pt idx="14618">
                  <c:v>1198.9833333333333</c:v>
                </c:pt>
                <c:pt idx="14619">
                  <c:v>1199.0666666666666</c:v>
                </c:pt>
                <c:pt idx="14620">
                  <c:v>1199.1499999999999</c:v>
                </c:pt>
                <c:pt idx="14621">
                  <c:v>1199.2250000000001</c:v>
                </c:pt>
                <c:pt idx="14622">
                  <c:v>1199.3083333333334</c:v>
                </c:pt>
                <c:pt idx="14623">
                  <c:v>1199.3916666666667</c:v>
                </c:pt>
                <c:pt idx="14624">
                  <c:v>1199.4750000000001</c:v>
                </c:pt>
                <c:pt idx="14625">
                  <c:v>1199.5583333333334</c:v>
                </c:pt>
                <c:pt idx="14626">
                  <c:v>1199.6416666666667</c:v>
                </c:pt>
                <c:pt idx="14627">
                  <c:v>1199.7250000000001</c:v>
                </c:pt>
                <c:pt idx="14628">
                  <c:v>1199.8</c:v>
                </c:pt>
                <c:pt idx="14629">
                  <c:v>1199.8833333333334</c:v>
                </c:pt>
                <c:pt idx="14630">
                  <c:v>1199.9666666666667</c:v>
                </c:pt>
                <c:pt idx="14631">
                  <c:v>1200.05</c:v>
                </c:pt>
                <c:pt idx="14632">
                  <c:v>1200.1333333333334</c:v>
                </c:pt>
                <c:pt idx="14633">
                  <c:v>1200.2166666666667</c:v>
                </c:pt>
                <c:pt idx="14634">
                  <c:v>1200.2916666666667</c:v>
                </c:pt>
                <c:pt idx="14635">
                  <c:v>1200.375</c:v>
                </c:pt>
                <c:pt idx="14636">
                  <c:v>1200.4583333333333</c:v>
                </c:pt>
                <c:pt idx="14637">
                  <c:v>1200.5416666666667</c:v>
                </c:pt>
                <c:pt idx="14638">
                  <c:v>1200.625</c:v>
                </c:pt>
                <c:pt idx="14639">
                  <c:v>1200.7083333333333</c:v>
                </c:pt>
                <c:pt idx="14640">
                  <c:v>1200.7833333333333</c:v>
                </c:pt>
                <c:pt idx="14641">
                  <c:v>1200.8666666666666</c:v>
                </c:pt>
                <c:pt idx="14642">
                  <c:v>1200.95</c:v>
                </c:pt>
                <c:pt idx="14643">
                  <c:v>1201.0333333333333</c:v>
                </c:pt>
                <c:pt idx="14644">
                  <c:v>1201.1166666666666</c:v>
                </c:pt>
                <c:pt idx="14645">
                  <c:v>1201.2</c:v>
                </c:pt>
                <c:pt idx="14646">
                  <c:v>1201.2833333333333</c:v>
                </c:pt>
                <c:pt idx="14647">
                  <c:v>1201.3583333333333</c:v>
                </c:pt>
                <c:pt idx="14648">
                  <c:v>1201.4416666666666</c:v>
                </c:pt>
                <c:pt idx="14649">
                  <c:v>1201.5249999999999</c:v>
                </c:pt>
                <c:pt idx="14650">
                  <c:v>1201.6083333333333</c:v>
                </c:pt>
                <c:pt idx="14651">
                  <c:v>1201.6916666666666</c:v>
                </c:pt>
                <c:pt idx="14652">
                  <c:v>1201.7749999999999</c:v>
                </c:pt>
                <c:pt idx="14653">
                  <c:v>1201.8500000000001</c:v>
                </c:pt>
                <c:pt idx="14654">
                  <c:v>1201.9333333333334</c:v>
                </c:pt>
                <c:pt idx="14655">
                  <c:v>1202.0166666666667</c:v>
                </c:pt>
                <c:pt idx="14656">
                  <c:v>1202.1000000000001</c:v>
                </c:pt>
                <c:pt idx="14657">
                  <c:v>1202.1833333333334</c:v>
                </c:pt>
                <c:pt idx="14658">
                  <c:v>1202.2666666666667</c:v>
                </c:pt>
                <c:pt idx="14659">
                  <c:v>1202.3416666666667</c:v>
                </c:pt>
                <c:pt idx="14660">
                  <c:v>1202.425</c:v>
                </c:pt>
                <c:pt idx="14661">
                  <c:v>1202.5083333333334</c:v>
                </c:pt>
                <c:pt idx="14662">
                  <c:v>1202.5916666666667</c:v>
                </c:pt>
                <c:pt idx="14663">
                  <c:v>1202.675</c:v>
                </c:pt>
                <c:pt idx="14664">
                  <c:v>1202.7583333333334</c:v>
                </c:pt>
                <c:pt idx="14665">
                  <c:v>1202.8416666666667</c:v>
                </c:pt>
                <c:pt idx="14666">
                  <c:v>1202.9166666666667</c:v>
                </c:pt>
                <c:pt idx="14667">
                  <c:v>1203</c:v>
                </c:pt>
                <c:pt idx="14668">
                  <c:v>1203.0833333333333</c:v>
                </c:pt>
                <c:pt idx="14669">
                  <c:v>1203.1666666666667</c:v>
                </c:pt>
                <c:pt idx="14670">
                  <c:v>1203.25</c:v>
                </c:pt>
                <c:pt idx="14671">
                  <c:v>1203.3333333333333</c:v>
                </c:pt>
                <c:pt idx="14672">
                  <c:v>1203.4083333333333</c:v>
                </c:pt>
                <c:pt idx="14673">
                  <c:v>1203.4916666666666</c:v>
                </c:pt>
                <c:pt idx="14674">
                  <c:v>1203.575</c:v>
                </c:pt>
                <c:pt idx="14675">
                  <c:v>1203.6583333333333</c:v>
                </c:pt>
                <c:pt idx="14676">
                  <c:v>1203.7416666666666</c:v>
                </c:pt>
                <c:pt idx="14677">
                  <c:v>1203.825</c:v>
                </c:pt>
                <c:pt idx="14678">
                  <c:v>1203.9083333333333</c:v>
                </c:pt>
                <c:pt idx="14679">
                  <c:v>1203.9833333333333</c:v>
                </c:pt>
                <c:pt idx="14680">
                  <c:v>1204.0666666666666</c:v>
                </c:pt>
                <c:pt idx="14681">
                  <c:v>1204.1499999999999</c:v>
                </c:pt>
                <c:pt idx="14682">
                  <c:v>1204.2333333333333</c:v>
                </c:pt>
                <c:pt idx="14683">
                  <c:v>1204.3166666666666</c:v>
                </c:pt>
                <c:pt idx="14684">
                  <c:v>1204.3999999999999</c:v>
                </c:pt>
                <c:pt idx="14685">
                  <c:v>1204.4750000000001</c:v>
                </c:pt>
                <c:pt idx="14686">
                  <c:v>1204.5583333333334</c:v>
                </c:pt>
                <c:pt idx="14687">
                  <c:v>1204.6416666666667</c:v>
                </c:pt>
                <c:pt idx="14688">
                  <c:v>1204.7250000000001</c:v>
                </c:pt>
                <c:pt idx="14689">
                  <c:v>1204.8083333333334</c:v>
                </c:pt>
                <c:pt idx="14690">
                  <c:v>1204.8916666666667</c:v>
                </c:pt>
                <c:pt idx="14691">
                  <c:v>1204.9666666666667</c:v>
                </c:pt>
                <c:pt idx="14692">
                  <c:v>1205.05</c:v>
                </c:pt>
                <c:pt idx="14693">
                  <c:v>1205.1333333333334</c:v>
                </c:pt>
                <c:pt idx="14694">
                  <c:v>1205.2166666666667</c:v>
                </c:pt>
                <c:pt idx="14695">
                  <c:v>1205.3</c:v>
                </c:pt>
                <c:pt idx="14696">
                  <c:v>1205.3833333333334</c:v>
                </c:pt>
                <c:pt idx="14697">
                  <c:v>1205.4666666666667</c:v>
                </c:pt>
                <c:pt idx="14698">
                  <c:v>1205.5416666666667</c:v>
                </c:pt>
                <c:pt idx="14699">
                  <c:v>1205.625</c:v>
                </c:pt>
                <c:pt idx="14700">
                  <c:v>1205.7083333333333</c:v>
                </c:pt>
                <c:pt idx="14701">
                  <c:v>1205.7916666666667</c:v>
                </c:pt>
                <c:pt idx="14702">
                  <c:v>1205.875</c:v>
                </c:pt>
                <c:pt idx="14703">
                  <c:v>1205.9583333333333</c:v>
                </c:pt>
                <c:pt idx="14704">
                  <c:v>1206.0333333333333</c:v>
                </c:pt>
                <c:pt idx="14705">
                  <c:v>1206.1166666666666</c:v>
                </c:pt>
                <c:pt idx="14706">
                  <c:v>1206.2</c:v>
                </c:pt>
                <c:pt idx="14707">
                  <c:v>1206.2833333333333</c:v>
                </c:pt>
                <c:pt idx="14708">
                  <c:v>1206.3666666666666</c:v>
                </c:pt>
                <c:pt idx="14709">
                  <c:v>1206.45</c:v>
                </c:pt>
                <c:pt idx="14710">
                  <c:v>1206.5249999999999</c:v>
                </c:pt>
                <c:pt idx="14711">
                  <c:v>1206.6083333333333</c:v>
                </c:pt>
                <c:pt idx="14712">
                  <c:v>1206.6916666666666</c:v>
                </c:pt>
                <c:pt idx="14713">
                  <c:v>1206.7749999999999</c:v>
                </c:pt>
                <c:pt idx="14714">
                  <c:v>1206.8583333333333</c:v>
                </c:pt>
                <c:pt idx="14715">
                  <c:v>1206.9416666666666</c:v>
                </c:pt>
                <c:pt idx="14716">
                  <c:v>1207.0249999999999</c:v>
                </c:pt>
                <c:pt idx="14717">
                  <c:v>1207.1000000000001</c:v>
                </c:pt>
                <c:pt idx="14718">
                  <c:v>1207.1833333333334</c:v>
                </c:pt>
                <c:pt idx="14719">
                  <c:v>1207.2666666666667</c:v>
                </c:pt>
                <c:pt idx="14720">
                  <c:v>1207.3500000000001</c:v>
                </c:pt>
                <c:pt idx="14721">
                  <c:v>1207.4333333333334</c:v>
                </c:pt>
                <c:pt idx="14722">
                  <c:v>1207.5166666666667</c:v>
                </c:pt>
                <c:pt idx="14723">
                  <c:v>1207.5916666666667</c:v>
                </c:pt>
                <c:pt idx="14724">
                  <c:v>1207.675</c:v>
                </c:pt>
                <c:pt idx="14725">
                  <c:v>1207.7583333333334</c:v>
                </c:pt>
                <c:pt idx="14726">
                  <c:v>1207.8416666666667</c:v>
                </c:pt>
                <c:pt idx="14727">
                  <c:v>1207.925</c:v>
                </c:pt>
                <c:pt idx="14728">
                  <c:v>1208.0083333333334</c:v>
                </c:pt>
                <c:pt idx="14729">
                  <c:v>1208.0833333333333</c:v>
                </c:pt>
                <c:pt idx="14730">
                  <c:v>1208.1666666666667</c:v>
                </c:pt>
                <c:pt idx="14731">
                  <c:v>1208.25</c:v>
                </c:pt>
                <c:pt idx="14732">
                  <c:v>1208.3333333333333</c:v>
                </c:pt>
                <c:pt idx="14733">
                  <c:v>1208.4166666666667</c:v>
                </c:pt>
                <c:pt idx="14734">
                  <c:v>1208.5</c:v>
                </c:pt>
                <c:pt idx="14735">
                  <c:v>1208.5833333333333</c:v>
                </c:pt>
                <c:pt idx="14736">
                  <c:v>1208.6583333333333</c:v>
                </c:pt>
                <c:pt idx="14737">
                  <c:v>1208.7416666666666</c:v>
                </c:pt>
                <c:pt idx="14738">
                  <c:v>1208.825</c:v>
                </c:pt>
                <c:pt idx="14739">
                  <c:v>1208.9083333333333</c:v>
                </c:pt>
                <c:pt idx="14740">
                  <c:v>1208.9916666666666</c:v>
                </c:pt>
                <c:pt idx="14741">
                  <c:v>1209.075</c:v>
                </c:pt>
                <c:pt idx="14742">
                  <c:v>1209.1499999999999</c:v>
                </c:pt>
                <c:pt idx="14743">
                  <c:v>1209.2333333333333</c:v>
                </c:pt>
                <c:pt idx="14744">
                  <c:v>1209.3166666666666</c:v>
                </c:pt>
                <c:pt idx="14745">
                  <c:v>1209.3999999999999</c:v>
                </c:pt>
                <c:pt idx="14746">
                  <c:v>1209.4833333333333</c:v>
                </c:pt>
                <c:pt idx="14747">
                  <c:v>1209.5666666666666</c:v>
                </c:pt>
                <c:pt idx="14748">
                  <c:v>1209.6416666666667</c:v>
                </c:pt>
                <c:pt idx="14749">
                  <c:v>1209.7250000000001</c:v>
                </c:pt>
                <c:pt idx="14750">
                  <c:v>1209.8083333333334</c:v>
                </c:pt>
                <c:pt idx="14751">
                  <c:v>1209.8916666666667</c:v>
                </c:pt>
                <c:pt idx="14752">
                  <c:v>1209.9750000000001</c:v>
                </c:pt>
                <c:pt idx="14753">
                  <c:v>1210.0583333333334</c:v>
                </c:pt>
                <c:pt idx="14754">
                  <c:v>1210.1416666666667</c:v>
                </c:pt>
                <c:pt idx="14755">
                  <c:v>1210.2166666666667</c:v>
                </c:pt>
                <c:pt idx="14756">
                  <c:v>1210.3</c:v>
                </c:pt>
                <c:pt idx="14757">
                  <c:v>1210.3833333333334</c:v>
                </c:pt>
                <c:pt idx="14758">
                  <c:v>1210.4666666666667</c:v>
                </c:pt>
                <c:pt idx="14759">
                  <c:v>1210.55</c:v>
                </c:pt>
                <c:pt idx="14760">
                  <c:v>1210.6333333333334</c:v>
                </c:pt>
                <c:pt idx="14761">
                  <c:v>1210.7083333333333</c:v>
                </c:pt>
                <c:pt idx="14762">
                  <c:v>1210.7916666666667</c:v>
                </c:pt>
                <c:pt idx="14763">
                  <c:v>1210.875</c:v>
                </c:pt>
                <c:pt idx="14764">
                  <c:v>1210.9583333333333</c:v>
                </c:pt>
                <c:pt idx="14765">
                  <c:v>1211.0416666666667</c:v>
                </c:pt>
                <c:pt idx="14766">
                  <c:v>1211.125</c:v>
                </c:pt>
                <c:pt idx="14767">
                  <c:v>1211.2</c:v>
                </c:pt>
                <c:pt idx="14768">
                  <c:v>1211.2833333333333</c:v>
                </c:pt>
                <c:pt idx="14769">
                  <c:v>1211.3666666666666</c:v>
                </c:pt>
                <c:pt idx="14770">
                  <c:v>1211.45</c:v>
                </c:pt>
                <c:pt idx="14771">
                  <c:v>1211.5333333333333</c:v>
                </c:pt>
                <c:pt idx="14772">
                  <c:v>1211.6166666666666</c:v>
                </c:pt>
                <c:pt idx="14773">
                  <c:v>1211.7</c:v>
                </c:pt>
                <c:pt idx="14774">
                  <c:v>1211.7749999999999</c:v>
                </c:pt>
                <c:pt idx="14775">
                  <c:v>1211.8583333333333</c:v>
                </c:pt>
                <c:pt idx="14776">
                  <c:v>1211.9416666666666</c:v>
                </c:pt>
                <c:pt idx="14777">
                  <c:v>1212.0249999999999</c:v>
                </c:pt>
                <c:pt idx="14778">
                  <c:v>1212.1083333333333</c:v>
                </c:pt>
                <c:pt idx="14779">
                  <c:v>1212.1916666666666</c:v>
                </c:pt>
                <c:pt idx="14780">
                  <c:v>1212.2666666666667</c:v>
                </c:pt>
                <c:pt idx="14781">
                  <c:v>1212.3500000000001</c:v>
                </c:pt>
                <c:pt idx="14782">
                  <c:v>1212.4333333333334</c:v>
                </c:pt>
                <c:pt idx="14783">
                  <c:v>1212.5166666666667</c:v>
                </c:pt>
                <c:pt idx="14784">
                  <c:v>1212.6000000000001</c:v>
                </c:pt>
                <c:pt idx="14785">
                  <c:v>1212.6833333333334</c:v>
                </c:pt>
                <c:pt idx="14786">
                  <c:v>1212.7583333333334</c:v>
                </c:pt>
                <c:pt idx="14787">
                  <c:v>1212.8416666666667</c:v>
                </c:pt>
                <c:pt idx="14788">
                  <c:v>1212.925</c:v>
                </c:pt>
                <c:pt idx="14789">
                  <c:v>1213.0083333333334</c:v>
                </c:pt>
                <c:pt idx="14790">
                  <c:v>1213.0916666666667</c:v>
                </c:pt>
                <c:pt idx="14791">
                  <c:v>1213.175</c:v>
                </c:pt>
                <c:pt idx="14792">
                  <c:v>1213.2583333333334</c:v>
                </c:pt>
                <c:pt idx="14793">
                  <c:v>1213.3333333333333</c:v>
                </c:pt>
                <c:pt idx="14794">
                  <c:v>1213.4166666666667</c:v>
                </c:pt>
                <c:pt idx="14795">
                  <c:v>1213.5</c:v>
                </c:pt>
                <c:pt idx="14796">
                  <c:v>1213.5833333333333</c:v>
                </c:pt>
                <c:pt idx="14797">
                  <c:v>1213.6666666666667</c:v>
                </c:pt>
                <c:pt idx="14798">
                  <c:v>1213.75</c:v>
                </c:pt>
                <c:pt idx="14799">
                  <c:v>1213.825</c:v>
                </c:pt>
                <c:pt idx="14800">
                  <c:v>1213.9083333333333</c:v>
                </c:pt>
                <c:pt idx="14801">
                  <c:v>1213.9916666666666</c:v>
                </c:pt>
                <c:pt idx="14802">
                  <c:v>1214.075</c:v>
                </c:pt>
                <c:pt idx="14803">
                  <c:v>1214.1583333333333</c:v>
                </c:pt>
                <c:pt idx="14804">
                  <c:v>1214.2416666666666</c:v>
                </c:pt>
                <c:pt idx="14805">
                  <c:v>1214.325</c:v>
                </c:pt>
                <c:pt idx="14806">
                  <c:v>1214.3999999999999</c:v>
                </c:pt>
                <c:pt idx="14807">
                  <c:v>1214.4833333333333</c:v>
                </c:pt>
                <c:pt idx="14808">
                  <c:v>1214.5666666666666</c:v>
                </c:pt>
                <c:pt idx="14809">
                  <c:v>1214.6499999999999</c:v>
                </c:pt>
                <c:pt idx="14810">
                  <c:v>1214.7333333333333</c:v>
                </c:pt>
                <c:pt idx="14811">
                  <c:v>1214.8166666666666</c:v>
                </c:pt>
                <c:pt idx="14812">
                  <c:v>1214.8916666666667</c:v>
                </c:pt>
                <c:pt idx="14813">
                  <c:v>1214.9750000000001</c:v>
                </c:pt>
                <c:pt idx="14814">
                  <c:v>1215.0583333333334</c:v>
                </c:pt>
                <c:pt idx="14815">
                  <c:v>1215.1416666666667</c:v>
                </c:pt>
                <c:pt idx="14816">
                  <c:v>1215.2250000000001</c:v>
                </c:pt>
                <c:pt idx="14817">
                  <c:v>1215.3083333333334</c:v>
                </c:pt>
                <c:pt idx="14818">
                  <c:v>1215.3833333333334</c:v>
                </c:pt>
                <c:pt idx="14819">
                  <c:v>1215.4666666666667</c:v>
                </c:pt>
                <c:pt idx="14820">
                  <c:v>1215.55</c:v>
                </c:pt>
                <c:pt idx="14821">
                  <c:v>1215.6333333333334</c:v>
                </c:pt>
                <c:pt idx="14822">
                  <c:v>1215.7166666666667</c:v>
                </c:pt>
                <c:pt idx="14823">
                  <c:v>1215.8</c:v>
                </c:pt>
                <c:pt idx="14824">
                  <c:v>1215.8833333333334</c:v>
                </c:pt>
                <c:pt idx="14825">
                  <c:v>1215.9583333333333</c:v>
                </c:pt>
                <c:pt idx="14826">
                  <c:v>1216.0416666666667</c:v>
                </c:pt>
                <c:pt idx="14827">
                  <c:v>1216.125</c:v>
                </c:pt>
                <c:pt idx="14828">
                  <c:v>1216.2083333333333</c:v>
                </c:pt>
                <c:pt idx="14829">
                  <c:v>1216.2916666666667</c:v>
                </c:pt>
                <c:pt idx="14830">
                  <c:v>1216.375</c:v>
                </c:pt>
                <c:pt idx="14831">
                  <c:v>1216.45</c:v>
                </c:pt>
                <c:pt idx="14832">
                  <c:v>1216.5333333333333</c:v>
                </c:pt>
                <c:pt idx="14833">
                  <c:v>1216.6166666666666</c:v>
                </c:pt>
                <c:pt idx="14834">
                  <c:v>1216.7</c:v>
                </c:pt>
                <c:pt idx="14835">
                  <c:v>1216.7833333333333</c:v>
                </c:pt>
                <c:pt idx="14836">
                  <c:v>1216.8666666666666</c:v>
                </c:pt>
                <c:pt idx="14837">
                  <c:v>1216.9416666666666</c:v>
                </c:pt>
                <c:pt idx="14838">
                  <c:v>1217.0249999999999</c:v>
                </c:pt>
                <c:pt idx="14839">
                  <c:v>1217.1083333333333</c:v>
                </c:pt>
                <c:pt idx="14840">
                  <c:v>1217.1916666666666</c:v>
                </c:pt>
                <c:pt idx="14841">
                  <c:v>1217.2749999999999</c:v>
                </c:pt>
                <c:pt idx="14842">
                  <c:v>1217.3583333333333</c:v>
                </c:pt>
                <c:pt idx="14843">
                  <c:v>1217.4416666666666</c:v>
                </c:pt>
                <c:pt idx="14844">
                  <c:v>1217.5166666666667</c:v>
                </c:pt>
                <c:pt idx="14845">
                  <c:v>1217.6000000000001</c:v>
                </c:pt>
                <c:pt idx="14846">
                  <c:v>1217.6833333333334</c:v>
                </c:pt>
                <c:pt idx="14847">
                  <c:v>1217.7666666666667</c:v>
                </c:pt>
                <c:pt idx="14848">
                  <c:v>1217.8500000000001</c:v>
                </c:pt>
                <c:pt idx="14849">
                  <c:v>1217.9333333333334</c:v>
                </c:pt>
                <c:pt idx="14850">
                  <c:v>1218.0083333333334</c:v>
                </c:pt>
                <c:pt idx="14851">
                  <c:v>1218.0916666666667</c:v>
                </c:pt>
                <c:pt idx="14852">
                  <c:v>1218.175</c:v>
                </c:pt>
                <c:pt idx="14853">
                  <c:v>1218.2583333333334</c:v>
                </c:pt>
                <c:pt idx="14854">
                  <c:v>1218.3416666666667</c:v>
                </c:pt>
                <c:pt idx="14855">
                  <c:v>1218.425</c:v>
                </c:pt>
                <c:pt idx="14856">
                  <c:v>1218.5</c:v>
                </c:pt>
                <c:pt idx="14857">
                  <c:v>1218.5833333333333</c:v>
                </c:pt>
                <c:pt idx="14858">
                  <c:v>1218.6666666666667</c:v>
                </c:pt>
                <c:pt idx="14859">
                  <c:v>1218.75</c:v>
                </c:pt>
                <c:pt idx="14860">
                  <c:v>1218.8333333333333</c:v>
                </c:pt>
                <c:pt idx="14861">
                  <c:v>1218.9166666666667</c:v>
                </c:pt>
                <c:pt idx="14862">
                  <c:v>1219</c:v>
                </c:pt>
                <c:pt idx="14863">
                  <c:v>1219.075</c:v>
                </c:pt>
                <c:pt idx="14864">
                  <c:v>1219.1583333333333</c:v>
                </c:pt>
                <c:pt idx="14865">
                  <c:v>1219.2416666666666</c:v>
                </c:pt>
                <c:pt idx="14866">
                  <c:v>1219.325</c:v>
                </c:pt>
                <c:pt idx="14867">
                  <c:v>1219.4083333333333</c:v>
                </c:pt>
                <c:pt idx="14868">
                  <c:v>1219.4916666666666</c:v>
                </c:pt>
                <c:pt idx="14869">
                  <c:v>1219.5666666666666</c:v>
                </c:pt>
                <c:pt idx="14870">
                  <c:v>1219.6499999999999</c:v>
                </c:pt>
                <c:pt idx="14871">
                  <c:v>1219.7333333333333</c:v>
                </c:pt>
                <c:pt idx="14872">
                  <c:v>1219.8166666666666</c:v>
                </c:pt>
                <c:pt idx="14873">
                  <c:v>1219.8999999999999</c:v>
                </c:pt>
                <c:pt idx="14874">
                  <c:v>1219.9833333333333</c:v>
                </c:pt>
                <c:pt idx="14875">
                  <c:v>1220.0583333333334</c:v>
                </c:pt>
                <c:pt idx="14876">
                  <c:v>1220.1416666666667</c:v>
                </c:pt>
                <c:pt idx="14877">
                  <c:v>1220.2250000000001</c:v>
                </c:pt>
                <c:pt idx="14878">
                  <c:v>1220.3083333333334</c:v>
                </c:pt>
                <c:pt idx="14879">
                  <c:v>1220.3916666666667</c:v>
                </c:pt>
                <c:pt idx="14880">
                  <c:v>1220.4750000000001</c:v>
                </c:pt>
                <c:pt idx="14881">
                  <c:v>1220.5583333333334</c:v>
                </c:pt>
                <c:pt idx="14882">
                  <c:v>1220.6333333333334</c:v>
                </c:pt>
                <c:pt idx="14883">
                  <c:v>1220.7166666666667</c:v>
                </c:pt>
                <c:pt idx="14884">
                  <c:v>1220.8</c:v>
                </c:pt>
                <c:pt idx="14885">
                  <c:v>1220.8833333333334</c:v>
                </c:pt>
                <c:pt idx="14886">
                  <c:v>1220.9666666666667</c:v>
                </c:pt>
                <c:pt idx="14887">
                  <c:v>1221.05</c:v>
                </c:pt>
                <c:pt idx="14888">
                  <c:v>1221.125</c:v>
                </c:pt>
                <c:pt idx="14889">
                  <c:v>1221.2083333333333</c:v>
                </c:pt>
                <c:pt idx="14890">
                  <c:v>1221.2916666666667</c:v>
                </c:pt>
                <c:pt idx="14891">
                  <c:v>1221.375</c:v>
                </c:pt>
                <c:pt idx="14892">
                  <c:v>1221.4583333333333</c:v>
                </c:pt>
                <c:pt idx="14893">
                  <c:v>1221.5416666666667</c:v>
                </c:pt>
                <c:pt idx="14894">
                  <c:v>1221.6166666666666</c:v>
                </c:pt>
                <c:pt idx="14895">
                  <c:v>1221.7</c:v>
                </c:pt>
                <c:pt idx="14896">
                  <c:v>1221.7833333333333</c:v>
                </c:pt>
                <c:pt idx="14897">
                  <c:v>1221.8666666666666</c:v>
                </c:pt>
                <c:pt idx="14898">
                  <c:v>1221.95</c:v>
                </c:pt>
                <c:pt idx="14899">
                  <c:v>1222.0333333333333</c:v>
                </c:pt>
                <c:pt idx="14900">
                  <c:v>1222.1166666666666</c:v>
                </c:pt>
                <c:pt idx="14901">
                  <c:v>1222.1916666666666</c:v>
                </c:pt>
                <c:pt idx="14902">
                  <c:v>1222.2749999999999</c:v>
                </c:pt>
                <c:pt idx="14903">
                  <c:v>1222.3583333333333</c:v>
                </c:pt>
                <c:pt idx="14904">
                  <c:v>1222.4416666666666</c:v>
                </c:pt>
                <c:pt idx="14905">
                  <c:v>1222.5249999999999</c:v>
                </c:pt>
                <c:pt idx="14906">
                  <c:v>1222.6083333333333</c:v>
                </c:pt>
                <c:pt idx="14907">
                  <c:v>1222.6833333333334</c:v>
                </c:pt>
                <c:pt idx="14908">
                  <c:v>1222.7666666666667</c:v>
                </c:pt>
                <c:pt idx="14909">
                  <c:v>1222.8500000000001</c:v>
                </c:pt>
                <c:pt idx="14910">
                  <c:v>1222.9333333333334</c:v>
                </c:pt>
                <c:pt idx="14911">
                  <c:v>1223.0166666666667</c:v>
                </c:pt>
                <c:pt idx="14912">
                  <c:v>1223.1000000000001</c:v>
                </c:pt>
                <c:pt idx="14913">
                  <c:v>1223.175</c:v>
                </c:pt>
                <c:pt idx="14914">
                  <c:v>1223.2583333333334</c:v>
                </c:pt>
                <c:pt idx="14915">
                  <c:v>1223.3416666666667</c:v>
                </c:pt>
                <c:pt idx="14916">
                  <c:v>1223.425</c:v>
                </c:pt>
                <c:pt idx="14917">
                  <c:v>1223.5083333333334</c:v>
                </c:pt>
                <c:pt idx="14918">
                  <c:v>1223.5916666666667</c:v>
                </c:pt>
                <c:pt idx="14919">
                  <c:v>1223.675</c:v>
                </c:pt>
                <c:pt idx="14920">
                  <c:v>1223.75</c:v>
                </c:pt>
                <c:pt idx="14921">
                  <c:v>1223.8333333333333</c:v>
                </c:pt>
                <c:pt idx="14922">
                  <c:v>1223.9166666666667</c:v>
                </c:pt>
                <c:pt idx="14923">
                  <c:v>1224</c:v>
                </c:pt>
                <c:pt idx="14924">
                  <c:v>1224.0833333333333</c:v>
                </c:pt>
                <c:pt idx="14925">
                  <c:v>1224.1666666666667</c:v>
                </c:pt>
                <c:pt idx="14926">
                  <c:v>1224.2416666666666</c:v>
                </c:pt>
                <c:pt idx="14927">
                  <c:v>1224.325</c:v>
                </c:pt>
                <c:pt idx="14928">
                  <c:v>1224.4083333333333</c:v>
                </c:pt>
                <c:pt idx="14929">
                  <c:v>1224.4916666666666</c:v>
                </c:pt>
                <c:pt idx="14930">
                  <c:v>1224.575</c:v>
                </c:pt>
                <c:pt idx="14931">
                  <c:v>1224.6583333333333</c:v>
                </c:pt>
                <c:pt idx="14932">
                  <c:v>1224.7416666666666</c:v>
                </c:pt>
                <c:pt idx="14933">
                  <c:v>1224.8166666666666</c:v>
                </c:pt>
                <c:pt idx="14934">
                  <c:v>1224.8999999999999</c:v>
                </c:pt>
                <c:pt idx="14935">
                  <c:v>1224.9833333333333</c:v>
                </c:pt>
                <c:pt idx="14936">
                  <c:v>1225.0666666666666</c:v>
                </c:pt>
                <c:pt idx="14937">
                  <c:v>1225.1499999999999</c:v>
                </c:pt>
                <c:pt idx="14938">
                  <c:v>1225.2333333333333</c:v>
                </c:pt>
                <c:pt idx="14939">
                  <c:v>1225.3083333333334</c:v>
                </c:pt>
                <c:pt idx="14940">
                  <c:v>1225.3916666666667</c:v>
                </c:pt>
                <c:pt idx="14941">
                  <c:v>1225.4750000000001</c:v>
                </c:pt>
                <c:pt idx="14942">
                  <c:v>1225.5583333333334</c:v>
                </c:pt>
                <c:pt idx="14943">
                  <c:v>1225.6416666666667</c:v>
                </c:pt>
                <c:pt idx="14944">
                  <c:v>1225.7250000000001</c:v>
                </c:pt>
                <c:pt idx="14945">
                  <c:v>1225.8</c:v>
                </c:pt>
                <c:pt idx="14946">
                  <c:v>1225.8833333333334</c:v>
                </c:pt>
                <c:pt idx="14947">
                  <c:v>1225.9666666666667</c:v>
                </c:pt>
                <c:pt idx="14948">
                  <c:v>1226.05</c:v>
                </c:pt>
                <c:pt idx="14949">
                  <c:v>1226.1333333333334</c:v>
                </c:pt>
                <c:pt idx="14950">
                  <c:v>1226.2166666666667</c:v>
                </c:pt>
                <c:pt idx="14951">
                  <c:v>1226.3</c:v>
                </c:pt>
                <c:pt idx="14952">
                  <c:v>1226.375</c:v>
                </c:pt>
                <c:pt idx="14953">
                  <c:v>1226.4583333333333</c:v>
                </c:pt>
                <c:pt idx="14954">
                  <c:v>1226.5416666666667</c:v>
                </c:pt>
                <c:pt idx="14955">
                  <c:v>1226.625</c:v>
                </c:pt>
                <c:pt idx="14956">
                  <c:v>1226.7083333333333</c:v>
                </c:pt>
                <c:pt idx="14957">
                  <c:v>1226.7916666666667</c:v>
                </c:pt>
                <c:pt idx="14958">
                  <c:v>1226.8666666666666</c:v>
                </c:pt>
                <c:pt idx="14959">
                  <c:v>1226.95</c:v>
                </c:pt>
                <c:pt idx="14960">
                  <c:v>1227.0333333333333</c:v>
                </c:pt>
                <c:pt idx="14961">
                  <c:v>1227.1166666666666</c:v>
                </c:pt>
                <c:pt idx="14962">
                  <c:v>1227.2</c:v>
                </c:pt>
                <c:pt idx="14963">
                  <c:v>1227.2833333333333</c:v>
                </c:pt>
                <c:pt idx="14964">
                  <c:v>1227.3583333333333</c:v>
                </c:pt>
                <c:pt idx="14965">
                  <c:v>1227.4416666666666</c:v>
                </c:pt>
                <c:pt idx="14966">
                  <c:v>1227.5249999999999</c:v>
                </c:pt>
                <c:pt idx="14967">
                  <c:v>1227.6083333333333</c:v>
                </c:pt>
                <c:pt idx="14968">
                  <c:v>1227.6916666666666</c:v>
                </c:pt>
                <c:pt idx="14969">
                  <c:v>1227.7749999999999</c:v>
                </c:pt>
                <c:pt idx="14970">
                  <c:v>1227.8583333333333</c:v>
                </c:pt>
                <c:pt idx="14971">
                  <c:v>1227.9333333333334</c:v>
                </c:pt>
                <c:pt idx="14972">
                  <c:v>1228.0166666666667</c:v>
                </c:pt>
                <c:pt idx="14973">
                  <c:v>1228.1000000000001</c:v>
                </c:pt>
                <c:pt idx="14974">
                  <c:v>1228.1833333333334</c:v>
                </c:pt>
                <c:pt idx="14975">
                  <c:v>1228.2666666666667</c:v>
                </c:pt>
                <c:pt idx="14976">
                  <c:v>1228.3500000000001</c:v>
                </c:pt>
                <c:pt idx="14977">
                  <c:v>1228.425</c:v>
                </c:pt>
                <c:pt idx="14978">
                  <c:v>1228.5083333333334</c:v>
                </c:pt>
                <c:pt idx="14979">
                  <c:v>1228.5916666666667</c:v>
                </c:pt>
                <c:pt idx="14980">
                  <c:v>1228.675</c:v>
                </c:pt>
                <c:pt idx="14981">
                  <c:v>1228.7583333333334</c:v>
                </c:pt>
                <c:pt idx="14982">
                  <c:v>1228.8416666666667</c:v>
                </c:pt>
                <c:pt idx="14983">
                  <c:v>1228.9166666666667</c:v>
                </c:pt>
                <c:pt idx="14984">
                  <c:v>1229</c:v>
                </c:pt>
                <c:pt idx="14985">
                  <c:v>1229.0833333333333</c:v>
                </c:pt>
                <c:pt idx="14986">
                  <c:v>1229.1666666666667</c:v>
                </c:pt>
                <c:pt idx="14987">
                  <c:v>1229.25</c:v>
                </c:pt>
                <c:pt idx="14988">
                  <c:v>1229.3333333333333</c:v>
                </c:pt>
                <c:pt idx="14989">
                  <c:v>1229.4166666666667</c:v>
                </c:pt>
                <c:pt idx="14990">
                  <c:v>1229.4916666666666</c:v>
                </c:pt>
                <c:pt idx="14991">
                  <c:v>1229.575</c:v>
                </c:pt>
                <c:pt idx="14992">
                  <c:v>1229.6583333333333</c:v>
                </c:pt>
                <c:pt idx="14993">
                  <c:v>1229.7416666666666</c:v>
                </c:pt>
                <c:pt idx="14994">
                  <c:v>1229.825</c:v>
                </c:pt>
                <c:pt idx="14995">
                  <c:v>1229.9083333333333</c:v>
                </c:pt>
                <c:pt idx="14996">
                  <c:v>1229.9833333333333</c:v>
                </c:pt>
                <c:pt idx="14997">
                  <c:v>1230.0666666666666</c:v>
                </c:pt>
                <c:pt idx="14998">
                  <c:v>1230.1499999999999</c:v>
                </c:pt>
                <c:pt idx="14999">
                  <c:v>1230.2333333333333</c:v>
                </c:pt>
                <c:pt idx="15000">
                  <c:v>1230.3166666666666</c:v>
                </c:pt>
                <c:pt idx="15001">
                  <c:v>1230.3999999999999</c:v>
                </c:pt>
                <c:pt idx="15002">
                  <c:v>1230.4750000000001</c:v>
                </c:pt>
                <c:pt idx="15003">
                  <c:v>1230.5583333333334</c:v>
                </c:pt>
                <c:pt idx="15004">
                  <c:v>1230.6416666666667</c:v>
                </c:pt>
                <c:pt idx="15005">
                  <c:v>1230.7250000000001</c:v>
                </c:pt>
                <c:pt idx="15006">
                  <c:v>1230.8083333333334</c:v>
                </c:pt>
                <c:pt idx="15007">
                  <c:v>1230.8916666666667</c:v>
                </c:pt>
                <c:pt idx="15008">
                  <c:v>1230.9750000000001</c:v>
                </c:pt>
                <c:pt idx="15009">
                  <c:v>1231.05</c:v>
                </c:pt>
                <c:pt idx="15010">
                  <c:v>1231.1333333333334</c:v>
                </c:pt>
                <c:pt idx="15011">
                  <c:v>1231.2166666666667</c:v>
                </c:pt>
                <c:pt idx="15012">
                  <c:v>1231.3</c:v>
                </c:pt>
                <c:pt idx="15013">
                  <c:v>1231.3833333333334</c:v>
                </c:pt>
                <c:pt idx="15014">
                  <c:v>1231.4666666666667</c:v>
                </c:pt>
                <c:pt idx="15015">
                  <c:v>1231.5416666666667</c:v>
                </c:pt>
                <c:pt idx="15016">
                  <c:v>1231.625</c:v>
                </c:pt>
                <c:pt idx="15017">
                  <c:v>1231.7083333333333</c:v>
                </c:pt>
                <c:pt idx="15018">
                  <c:v>1231.7916666666667</c:v>
                </c:pt>
                <c:pt idx="15019">
                  <c:v>1231.875</c:v>
                </c:pt>
                <c:pt idx="15020">
                  <c:v>1231.9583333333333</c:v>
                </c:pt>
                <c:pt idx="15021">
                  <c:v>1232.0333333333333</c:v>
                </c:pt>
                <c:pt idx="15022">
                  <c:v>1232.1166666666666</c:v>
                </c:pt>
                <c:pt idx="15023">
                  <c:v>1232.2</c:v>
                </c:pt>
                <c:pt idx="15024">
                  <c:v>1232.2833333333333</c:v>
                </c:pt>
                <c:pt idx="15025">
                  <c:v>1232.3666666666666</c:v>
                </c:pt>
                <c:pt idx="15026">
                  <c:v>1232.45</c:v>
                </c:pt>
                <c:pt idx="15027">
                  <c:v>1232.5333333333333</c:v>
                </c:pt>
                <c:pt idx="15028">
                  <c:v>1232.6083333333333</c:v>
                </c:pt>
                <c:pt idx="15029">
                  <c:v>1232.6916666666666</c:v>
                </c:pt>
                <c:pt idx="15030">
                  <c:v>1232.7749999999999</c:v>
                </c:pt>
                <c:pt idx="15031">
                  <c:v>1232.8583333333333</c:v>
                </c:pt>
                <c:pt idx="15032">
                  <c:v>1232.9416666666666</c:v>
                </c:pt>
                <c:pt idx="15033">
                  <c:v>1233.0249999999999</c:v>
                </c:pt>
                <c:pt idx="15034">
                  <c:v>1233.1000000000001</c:v>
                </c:pt>
                <c:pt idx="15035">
                  <c:v>1233.1833333333334</c:v>
                </c:pt>
                <c:pt idx="15036">
                  <c:v>1233.2666666666667</c:v>
                </c:pt>
                <c:pt idx="15037">
                  <c:v>1233.3500000000001</c:v>
                </c:pt>
                <c:pt idx="15038">
                  <c:v>1233.4333333333334</c:v>
                </c:pt>
                <c:pt idx="15039">
                  <c:v>1233.5166666666667</c:v>
                </c:pt>
                <c:pt idx="15040">
                  <c:v>1233.5916666666667</c:v>
                </c:pt>
                <c:pt idx="15041">
                  <c:v>1233.675</c:v>
                </c:pt>
                <c:pt idx="15042">
                  <c:v>1233.7583333333334</c:v>
                </c:pt>
                <c:pt idx="15043">
                  <c:v>1233.8416666666667</c:v>
                </c:pt>
                <c:pt idx="15044">
                  <c:v>1233.925</c:v>
                </c:pt>
                <c:pt idx="15045">
                  <c:v>1234.0083333333334</c:v>
                </c:pt>
                <c:pt idx="15046">
                  <c:v>1234.0916666666667</c:v>
                </c:pt>
                <c:pt idx="15047">
                  <c:v>1234.1666666666667</c:v>
                </c:pt>
                <c:pt idx="15048">
                  <c:v>1234.25</c:v>
                </c:pt>
                <c:pt idx="15049">
                  <c:v>1234.3333333333333</c:v>
                </c:pt>
                <c:pt idx="15050">
                  <c:v>1234.4166666666667</c:v>
                </c:pt>
                <c:pt idx="15051">
                  <c:v>1234.5</c:v>
                </c:pt>
                <c:pt idx="15052">
                  <c:v>1234.5833333333333</c:v>
                </c:pt>
                <c:pt idx="15053">
                  <c:v>1234.6583333333333</c:v>
                </c:pt>
                <c:pt idx="15054">
                  <c:v>1234.7416666666666</c:v>
                </c:pt>
                <c:pt idx="15055">
                  <c:v>1234.825</c:v>
                </c:pt>
                <c:pt idx="15056">
                  <c:v>1234.9083333333333</c:v>
                </c:pt>
                <c:pt idx="15057">
                  <c:v>1234.9916666666666</c:v>
                </c:pt>
                <c:pt idx="15058">
                  <c:v>1235.075</c:v>
                </c:pt>
                <c:pt idx="15059">
                  <c:v>1235.1583333333333</c:v>
                </c:pt>
                <c:pt idx="15060">
                  <c:v>1235.2333333333333</c:v>
                </c:pt>
                <c:pt idx="15061">
                  <c:v>1235.3166666666666</c:v>
                </c:pt>
                <c:pt idx="15062">
                  <c:v>1235.3999999999999</c:v>
                </c:pt>
                <c:pt idx="15063">
                  <c:v>1235.4833333333333</c:v>
                </c:pt>
                <c:pt idx="15064">
                  <c:v>1235.5666666666666</c:v>
                </c:pt>
                <c:pt idx="15065">
                  <c:v>1235.6499999999999</c:v>
                </c:pt>
                <c:pt idx="15066">
                  <c:v>1235.7250000000001</c:v>
                </c:pt>
                <c:pt idx="15067">
                  <c:v>1235.8083333333334</c:v>
                </c:pt>
                <c:pt idx="15068">
                  <c:v>1235.8916666666667</c:v>
                </c:pt>
                <c:pt idx="15069">
                  <c:v>1235.9750000000001</c:v>
                </c:pt>
                <c:pt idx="15070">
                  <c:v>1236.0583333333334</c:v>
                </c:pt>
                <c:pt idx="15071">
                  <c:v>1236.1416666666667</c:v>
                </c:pt>
                <c:pt idx="15072">
                  <c:v>1236.2166666666667</c:v>
                </c:pt>
                <c:pt idx="15073">
                  <c:v>1236.3</c:v>
                </c:pt>
                <c:pt idx="15074">
                  <c:v>1236.3833333333334</c:v>
                </c:pt>
                <c:pt idx="15075">
                  <c:v>1236.4666666666667</c:v>
                </c:pt>
                <c:pt idx="15076">
                  <c:v>1236.55</c:v>
                </c:pt>
                <c:pt idx="15077">
                  <c:v>1236.6333333333334</c:v>
                </c:pt>
                <c:pt idx="15078">
                  <c:v>1236.7166666666667</c:v>
                </c:pt>
                <c:pt idx="15079">
                  <c:v>1236.7916666666667</c:v>
                </c:pt>
                <c:pt idx="15080">
                  <c:v>1236.875</c:v>
                </c:pt>
                <c:pt idx="15081">
                  <c:v>1236.9583333333333</c:v>
                </c:pt>
                <c:pt idx="15082">
                  <c:v>1237.0416666666667</c:v>
                </c:pt>
                <c:pt idx="15083">
                  <c:v>1237.125</c:v>
                </c:pt>
                <c:pt idx="15084">
                  <c:v>1237.2083333333333</c:v>
                </c:pt>
                <c:pt idx="15085">
                  <c:v>1237.2833333333333</c:v>
                </c:pt>
                <c:pt idx="15086">
                  <c:v>1237.3666666666666</c:v>
                </c:pt>
                <c:pt idx="15087">
                  <c:v>1237.45</c:v>
                </c:pt>
                <c:pt idx="15088">
                  <c:v>1237.5333333333333</c:v>
                </c:pt>
                <c:pt idx="15089">
                  <c:v>1237.6166666666666</c:v>
                </c:pt>
                <c:pt idx="15090">
                  <c:v>1237.7</c:v>
                </c:pt>
                <c:pt idx="15091">
                  <c:v>1237.7749999999999</c:v>
                </c:pt>
                <c:pt idx="15092">
                  <c:v>1237.8583333333333</c:v>
                </c:pt>
                <c:pt idx="15093">
                  <c:v>1237.9416666666666</c:v>
                </c:pt>
                <c:pt idx="15094">
                  <c:v>1238.0249999999999</c:v>
                </c:pt>
                <c:pt idx="15095">
                  <c:v>1238.1083333333333</c:v>
                </c:pt>
                <c:pt idx="15096">
                  <c:v>1238.1916666666666</c:v>
                </c:pt>
                <c:pt idx="15097">
                  <c:v>1238.2749999999999</c:v>
                </c:pt>
                <c:pt idx="15098">
                  <c:v>1238.3500000000001</c:v>
                </c:pt>
                <c:pt idx="15099">
                  <c:v>1238.4333333333334</c:v>
                </c:pt>
                <c:pt idx="15100">
                  <c:v>1238.5166666666667</c:v>
                </c:pt>
                <c:pt idx="15101">
                  <c:v>1238.6000000000001</c:v>
                </c:pt>
                <c:pt idx="15102">
                  <c:v>1238.6833333333334</c:v>
                </c:pt>
                <c:pt idx="15103">
                  <c:v>1238.7666666666667</c:v>
                </c:pt>
                <c:pt idx="15104">
                  <c:v>1238.8416666666667</c:v>
                </c:pt>
                <c:pt idx="15105">
                  <c:v>1238.925</c:v>
                </c:pt>
                <c:pt idx="15106">
                  <c:v>1239.0083333333334</c:v>
                </c:pt>
                <c:pt idx="15107">
                  <c:v>1239.0916666666667</c:v>
                </c:pt>
                <c:pt idx="15108">
                  <c:v>1239.175</c:v>
                </c:pt>
                <c:pt idx="15109">
                  <c:v>1239.2583333333334</c:v>
                </c:pt>
                <c:pt idx="15110">
                  <c:v>1239.3333333333333</c:v>
                </c:pt>
                <c:pt idx="15111">
                  <c:v>1239.4166666666667</c:v>
                </c:pt>
                <c:pt idx="15112">
                  <c:v>1239.5</c:v>
                </c:pt>
                <c:pt idx="15113">
                  <c:v>1239.5833333333333</c:v>
                </c:pt>
                <c:pt idx="15114">
                  <c:v>1239.6666666666667</c:v>
                </c:pt>
                <c:pt idx="15115">
                  <c:v>1239.75</c:v>
                </c:pt>
                <c:pt idx="15116">
                  <c:v>1239.8333333333333</c:v>
                </c:pt>
                <c:pt idx="15117">
                  <c:v>1239.9083333333333</c:v>
                </c:pt>
                <c:pt idx="15118">
                  <c:v>1239.9916666666666</c:v>
                </c:pt>
                <c:pt idx="15119">
                  <c:v>1240.075</c:v>
                </c:pt>
                <c:pt idx="15120">
                  <c:v>1240.1583333333333</c:v>
                </c:pt>
                <c:pt idx="15121">
                  <c:v>1240.2416666666666</c:v>
                </c:pt>
                <c:pt idx="15122">
                  <c:v>1240.325</c:v>
                </c:pt>
                <c:pt idx="15123">
                  <c:v>1240.3999999999999</c:v>
                </c:pt>
                <c:pt idx="15124">
                  <c:v>1240.4833333333333</c:v>
                </c:pt>
                <c:pt idx="15125">
                  <c:v>1240.5666666666666</c:v>
                </c:pt>
                <c:pt idx="15126">
                  <c:v>1240.6499999999999</c:v>
                </c:pt>
                <c:pt idx="15127">
                  <c:v>1240.7333333333333</c:v>
                </c:pt>
                <c:pt idx="15128">
                  <c:v>1240.8166666666666</c:v>
                </c:pt>
                <c:pt idx="15129">
                  <c:v>1240.8916666666667</c:v>
                </c:pt>
                <c:pt idx="15130">
                  <c:v>1240.9750000000001</c:v>
                </c:pt>
                <c:pt idx="15131">
                  <c:v>1241.0583333333334</c:v>
                </c:pt>
                <c:pt idx="15132">
                  <c:v>1241.1416666666667</c:v>
                </c:pt>
                <c:pt idx="15133">
                  <c:v>1241.2250000000001</c:v>
                </c:pt>
                <c:pt idx="15134">
                  <c:v>1241.3083333333334</c:v>
                </c:pt>
                <c:pt idx="15135">
                  <c:v>1241.3916666666667</c:v>
                </c:pt>
                <c:pt idx="15136">
                  <c:v>1241.4666666666667</c:v>
                </c:pt>
                <c:pt idx="15137">
                  <c:v>1241.55</c:v>
                </c:pt>
                <c:pt idx="15138">
                  <c:v>1241.6333333333334</c:v>
                </c:pt>
                <c:pt idx="15139">
                  <c:v>1241.7166666666667</c:v>
                </c:pt>
                <c:pt idx="15140">
                  <c:v>1241.8</c:v>
                </c:pt>
                <c:pt idx="15141">
                  <c:v>1241.8833333333334</c:v>
                </c:pt>
                <c:pt idx="15142">
                  <c:v>1241.9583333333333</c:v>
                </c:pt>
                <c:pt idx="15143">
                  <c:v>1242.0416666666667</c:v>
                </c:pt>
                <c:pt idx="15144">
                  <c:v>1242.125</c:v>
                </c:pt>
                <c:pt idx="15145">
                  <c:v>1242.2083333333333</c:v>
                </c:pt>
                <c:pt idx="15146">
                  <c:v>1242.2916666666667</c:v>
                </c:pt>
                <c:pt idx="15147">
                  <c:v>1242.375</c:v>
                </c:pt>
                <c:pt idx="15148">
                  <c:v>1242.45</c:v>
                </c:pt>
                <c:pt idx="15149">
                  <c:v>1242.5333333333333</c:v>
                </c:pt>
                <c:pt idx="15150">
                  <c:v>1242.6166666666666</c:v>
                </c:pt>
                <c:pt idx="15151">
                  <c:v>1242.7</c:v>
                </c:pt>
                <c:pt idx="15152">
                  <c:v>1242.7833333333333</c:v>
                </c:pt>
                <c:pt idx="15153">
                  <c:v>1242.8666666666666</c:v>
                </c:pt>
                <c:pt idx="15154">
                  <c:v>1242.95</c:v>
                </c:pt>
                <c:pt idx="15155">
                  <c:v>1243.0249999999999</c:v>
                </c:pt>
                <c:pt idx="15156">
                  <c:v>1243.1083333333333</c:v>
                </c:pt>
                <c:pt idx="15157">
                  <c:v>1243.1916666666666</c:v>
                </c:pt>
                <c:pt idx="15158">
                  <c:v>1243.2749999999999</c:v>
                </c:pt>
                <c:pt idx="15159">
                  <c:v>1243.3583333333333</c:v>
                </c:pt>
                <c:pt idx="15160">
                  <c:v>1243.4416666666666</c:v>
                </c:pt>
                <c:pt idx="15161">
                  <c:v>1243.5166666666667</c:v>
                </c:pt>
                <c:pt idx="15162">
                  <c:v>1243.6000000000001</c:v>
                </c:pt>
                <c:pt idx="15163">
                  <c:v>1243.6833333333334</c:v>
                </c:pt>
                <c:pt idx="15164">
                  <c:v>1243.7666666666667</c:v>
                </c:pt>
                <c:pt idx="15165">
                  <c:v>1243.8500000000001</c:v>
                </c:pt>
                <c:pt idx="15166">
                  <c:v>1243.9333333333334</c:v>
                </c:pt>
                <c:pt idx="15167">
                  <c:v>1244.0083333333334</c:v>
                </c:pt>
                <c:pt idx="15168">
                  <c:v>1244.0916666666667</c:v>
                </c:pt>
                <c:pt idx="15169">
                  <c:v>1244.175</c:v>
                </c:pt>
                <c:pt idx="15170">
                  <c:v>1244.2583333333334</c:v>
                </c:pt>
                <c:pt idx="15171">
                  <c:v>1244.3416666666667</c:v>
                </c:pt>
                <c:pt idx="15172">
                  <c:v>1244.425</c:v>
                </c:pt>
                <c:pt idx="15173">
                  <c:v>1244.5083333333334</c:v>
                </c:pt>
                <c:pt idx="15174">
                  <c:v>1244.5833333333333</c:v>
                </c:pt>
                <c:pt idx="15175">
                  <c:v>1244.6666666666667</c:v>
                </c:pt>
                <c:pt idx="15176">
                  <c:v>1244.75</c:v>
                </c:pt>
                <c:pt idx="15177">
                  <c:v>1244.8333333333333</c:v>
                </c:pt>
                <c:pt idx="15178">
                  <c:v>1244.9166666666667</c:v>
                </c:pt>
                <c:pt idx="15179">
                  <c:v>1245</c:v>
                </c:pt>
                <c:pt idx="15180">
                  <c:v>1245.075</c:v>
                </c:pt>
                <c:pt idx="15181">
                  <c:v>1245.1583333333333</c:v>
                </c:pt>
                <c:pt idx="15182">
                  <c:v>1245.2416666666666</c:v>
                </c:pt>
                <c:pt idx="15183">
                  <c:v>1245.325</c:v>
                </c:pt>
                <c:pt idx="15184">
                  <c:v>1245.4083333333333</c:v>
                </c:pt>
                <c:pt idx="15185">
                  <c:v>1245.4916666666666</c:v>
                </c:pt>
                <c:pt idx="15186">
                  <c:v>1245.575</c:v>
                </c:pt>
                <c:pt idx="15187">
                  <c:v>1245.6499999999999</c:v>
                </c:pt>
                <c:pt idx="15188">
                  <c:v>1245.7333333333333</c:v>
                </c:pt>
                <c:pt idx="15189">
                  <c:v>1245.8166666666666</c:v>
                </c:pt>
                <c:pt idx="15190">
                  <c:v>1245.8999999999999</c:v>
                </c:pt>
                <c:pt idx="15191">
                  <c:v>1245.9833333333333</c:v>
                </c:pt>
                <c:pt idx="15192">
                  <c:v>1246.0666666666666</c:v>
                </c:pt>
                <c:pt idx="15193">
                  <c:v>1246.1416666666667</c:v>
                </c:pt>
                <c:pt idx="15194">
                  <c:v>1246.2250000000001</c:v>
                </c:pt>
                <c:pt idx="15195">
                  <c:v>1246.3083333333334</c:v>
                </c:pt>
                <c:pt idx="15196">
                  <c:v>1246.3916666666667</c:v>
                </c:pt>
                <c:pt idx="15197">
                  <c:v>1246.4750000000001</c:v>
                </c:pt>
                <c:pt idx="15198">
                  <c:v>1246.5583333333334</c:v>
                </c:pt>
                <c:pt idx="15199">
                  <c:v>1246.6333333333334</c:v>
                </c:pt>
                <c:pt idx="15200">
                  <c:v>1246.7166666666667</c:v>
                </c:pt>
                <c:pt idx="15201">
                  <c:v>1246.8</c:v>
                </c:pt>
                <c:pt idx="15202">
                  <c:v>1246.8833333333334</c:v>
                </c:pt>
                <c:pt idx="15203">
                  <c:v>1246.9666666666667</c:v>
                </c:pt>
                <c:pt idx="15204">
                  <c:v>1247.05</c:v>
                </c:pt>
                <c:pt idx="15205">
                  <c:v>1247.1333333333334</c:v>
                </c:pt>
                <c:pt idx="15206">
                  <c:v>1247.2083333333333</c:v>
                </c:pt>
                <c:pt idx="15207">
                  <c:v>1247.2916666666667</c:v>
                </c:pt>
                <c:pt idx="15208">
                  <c:v>1247.375</c:v>
                </c:pt>
                <c:pt idx="15209">
                  <c:v>1247.4583333333333</c:v>
                </c:pt>
                <c:pt idx="15210">
                  <c:v>1247.5416666666667</c:v>
                </c:pt>
                <c:pt idx="15211">
                  <c:v>1247.625</c:v>
                </c:pt>
                <c:pt idx="15212">
                  <c:v>1247.7</c:v>
                </c:pt>
                <c:pt idx="15213">
                  <c:v>1247.7833333333333</c:v>
                </c:pt>
                <c:pt idx="15214">
                  <c:v>1247.8666666666666</c:v>
                </c:pt>
                <c:pt idx="15215">
                  <c:v>1247.95</c:v>
                </c:pt>
                <c:pt idx="15216">
                  <c:v>1248.0333333333333</c:v>
                </c:pt>
                <c:pt idx="15217">
                  <c:v>1248.1166666666666</c:v>
                </c:pt>
                <c:pt idx="15218">
                  <c:v>1248.1916666666666</c:v>
                </c:pt>
                <c:pt idx="15219">
                  <c:v>1248.2749999999999</c:v>
                </c:pt>
                <c:pt idx="15220">
                  <c:v>1248.3583333333333</c:v>
                </c:pt>
                <c:pt idx="15221">
                  <c:v>1248.4416666666666</c:v>
                </c:pt>
                <c:pt idx="15222">
                  <c:v>1248.5249999999999</c:v>
                </c:pt>
                <c:pt idx="15223">
                  <c:v>1248.6083333333333</c:v>
                </c:pt>
                <c:pt idx="15224">
                  <c:v>1248.6916666666666</c:v>
                </c:pt>
                <c:pt idx="15225">
                  <c:v>1248.7666666666667</c:v>
                </c:pt>
                <c:pt idx="15226">
                  <c:v>1248.8500000000001</c:v>
                </c:pt>
                <c:pt idx="15227">
                  <c:v>1248.9333333333334</c:v>
                </c:pt>
                <c:pt idx="15228">
                  <c:v>1249.0166666666667</c:v>
                </c:pt>
                <c:pt idx="15229">
                  <c:v>1249.1000000000001</c:v>
                </c:pt>
                <c:pt idx="15230">
                  <c:v>1249.1833333333334</c:v>
                </c:pt>
                <c:pt idx="15231">
                  <c:v>1249.2583333333334</c:v>
                </c:pt>
                <c:pt idx="15232">
                  <c:v>1249.3416666666667</c:v>
                </c:pt>
                <c:pt idx="15233">
                  <c:v>1249.425</c:v>
                </c:pt>
                <c:pt idx="15234">
                  <c:v>1249.5083333333334</c:v>
                </c:pt>
                <c:pt idx="15235">
                  <c:v>1249.5916666666667</c:v>
                </c:pt>
                <c:pt idx="15236">
                  <c:v>1249.675</c:v>
                </c:pt>
                <c:pt idx="15237">
                  <c:v>1249.75</c:v>
                </c:pt>
                <c:pt idx="15238">
                  <c:v>1249.8333333333333</c:v>
                </c:pt>
                <c:pt idx="15239">
                  <c:v>1249.9166666666667</c:v>
                </c:pt>
                <c:pt idx="15240">
                  <c:v>1250</c:v>
                </c:pt>
                <c:pt idx="15241">
                  <c:v>1250.0833333333333</c:v>
                </c:pt>
                <c:pt idx="15242">
                  <c:v>1250.1666666666667</c:v>
                </c:pt>
                <c:pt idx="15243">
                  <c:v>1250.25</c:v>
                </c:pt>
                <c:pt idx="15244">
                  <c:v>1250.325</c:v>
                </c:pt>
                <c:pt idx="15245">
                  <c:v>1250.4083333333333</c:v>
                </c:pt>
                <c:pt idx="15246">
                  <c:v>1250.4916666666666</c:v>
                </c:pt>
                <c:pt idx="15247">
                  <c:v>1250.575</c:v>
                </c:pt>
                <c:pt idx="15248">
                  <c:v>1250.6583333333333</c:v>
                </c:pt>
                <c:pt idx="15249">
                  <c:v>1250.7416666666666</c:v>
                </c:pt>
                <c:pt idx="15250">
                  <c:v>1250.8166666666666</c:v>
                </c:pt>
                <c:pt idx="15251">
                  <c:v>1250.8999999999999</c:v>
                </c:pt>
                <c:pt idx="15252">
                  <c:v>1250.9833333333333</c:v>
                </c:pt>
                <c:pt idx="15253">
                  <c:v>1251.0666666666666</c:v>
                </c:pt>
                <c:pt idx="15254">
                  <c:v>1251.1499999999999</c:v>
                </c:pt>
                <c:pt idx="15255">
                  <c:v>1251.2333333333333</c:v>
                </c:pt>
                <c:pt idx="15256">
                  <c:v>1251.3083333333334</c:v>
                </c:pt>
                <c:pt idx="15257">
                  <c:v>1251.3916666666667</c:v>
                </c:pt>
                <c:pt idx="15258">
                  <c:v>1251.4750000000001</c:v>
                </c:pt>
                <c:pt idx="15259">
                  <c:v>1251.5583333333334</c:v>
                </c:pt>
                <c:pt idx="15260">
                  <c:v>1251.6416666666667</c:v>
                </c:pt>
                <c:pt idx="15261">
                  <c:v>1251.7250000000001</c:v>
                </c:pt>
                <c:pt idx="15262">
                  <c:v>1251.8083333333334</c:v>
                </c:pt>
                <c:pt idx="15263">
                  <c:v>1251.8833333333334</c:v>
                </c:pt>
                <c:pt idx="15264">
                  <c:v>1251.9666666666667</c:v>
                </c:pt>
                <c:pt idx="15265">
                  <c:v>1252.05</c:v>
                </c:pt>
                <c:pt idx="15266">
                  <c:v>1252.1333333333334</c:v>
                </c:pt>
                <c:pt idx="15267">
                  <c:v>1252.2166666666667</c:v>
                </c:pt>
                <c:pt idx="15268">
                  <c:v>1252.3</c:v>
                </c:pt>
                <c:pt idx="15269">
                  <c:v>1252.375</c:v>
                </c:pt>
                <c:pt idx="15270">
                  <c:v>1252.4583333333333</c:v>
                </c:pt>
                <c:pt idx="15271">
                  <c:v>1252.5416666666667</c:v>
                </c:pt>
                <c:pt idx="15272">
                  <c:v>1252.625</c:v>
                </c:pt>
                <c:pt idx="15273">
                  <c:v>1252.7083333333333</c:v>
                </c:pt>
                <c:pt idx="15274">
                  <c:v>1252.7916666666667</c:v>
                </c:pt>
                <c:pt idx="15275">
                  <c:v>1252.8666666666666</c:v>
                </c:pt>
                <c:pt idx="15276">
                  <c:v>1252.95</c:v>
                </c:pt>
                <c:pt idx="15277">
                  <c:v>1253.0333333333333</c:v>
                </c:pt>
                <c:pt idx="15278">
                  <c:v>1253.1166666666666</c:v>
                </c:pt>
                <c:pt idx="15279">
                  <c:v>1253.2</c:v>
                </c:pt>
                <c:pt idx="15280">
                  <c:v>1253.2833333333333</c:v>
                </c:pt>
                <c:pt idx="15281">
                  <c:v>1253.3666666666666</c:v>
                </c:pt>
                <c:pt idx="15282">
                  <c:v>1253.4416666666666</c:v>
                </c:pt>
                <c:pt idx="15283">
                  <c:v>1253.5249999999999</c:v>
                </c:pt>
                <c:pt idx="15284">
                  <c:v>1253.6083333333333</c:v>
                </c:pt>
                <c:pt idx="15285">
                  <c:v>1253.6916666666666</c:v>
                </c:pt>
                <c:pt idx="15286">
                  <c:v>1253.7749999999999</c:v>
                </c:pt>
                <c:pt idx="15287">
                  <c:v>1253.8583333333333</c:v>
                </c:pt>
                <c:pt idx="15288">
                  <c:v>1253.9333333333334</c:v>
                </c:pt>
                <c:pt idx="15289">
                  <c:v>1254.0166666666667</c:v>
                </c:pt>
                <c:pt idx="15290">
                  <c:v>1254.1000000000001</c:v>
                </c:pt>
                <c:pt idx="15291">
                  <c:v>1254.1833333333334</c:v>
                </c:pt>
                <c:pt idx="15292">
                  <c:v>1254.2666666666667</c:v>
                </c:pt>
                <c:pt idx="15293">
                  <c:v>1254.3500000000001</c:v>
                </c:pt>
                <c:pt idx="15294">
                  <c:v>1254.425</c:v>
                </c:pt>
                <c:pt idx="15295">
                  <c:v>1254.5083333333334</c:v>
                </c:pt>
                <c:pt idx="15296">
                  <c:v>1254.5916666666667</c:v>
                </c:pt>
                <c:pt idx="15297">
                  <c:v>1254.675</c:v>
                </c:pt>
                <c:pt idx="15298">
                  <c:v>1254.7583333333334</c:v>
                </c:pt>
                <c:pt idx="15299">
                  <c:v>1254.8416666666667</c:v>
                </c:pt>
                <c:pt idx="15300">
                  <c:v>1254.925</c:v>
                </c:pt>
                <c:pt idx="15301">
                  <c:v>1255</c:v>
                </c:pt>
                <c:pt idx="15302">
                  <c:v>1255.0833333333333</c:v>
                </c:pt>
                <c:pt idx="15303">
                  <c:v>1255.1666666666667</c:v>
                </c:pt>
                <c:pt idx="15304">
                  <c:v>1255.25</c:v>
                </c:pt>
                <c:pt idx="15305">
                  <c:v>1255.3333333333333</c:v>
                </c:pt>
                <c:pt idx="15306">
                  <c:v>1255.4166666666667</c:v>
                </c:pt>
                <c:pt idx="15307">
                  <c:v>1255.4916666666666</c:v>
                </c:pt>
                <c:pt idx="15308">
                  <c:v>1255.575</c:v>
                </c:pt>
                <c:pt idx="15309">
                  <c:v>1255.6583333333333</c:v>
                </c:pt>
                <c:pt idx="15310">
                  <c:v>1255.7416666666666</c:v>
                </c:pt>
                <c:pt idx="15311">
                  <c:v>1255.825</c:v>
                </c:pt>
                <c:pt idx="15312">
                  <c:v>1255.9083333333333</c:v>
                </c:pt>
                <c:pt idx="15313">
                  <c:v>1255.9916666666666</c:v>
                </c:pt>
                <c:pt idx="15314">
                  <c:v>1256.0666666666666</c:v>
                </c:pt>
                <c:pt idx="15315">
                  <c:v>1256.1499999999999</c:v>
                </c:pt>
                <c:pt idx="15316">
                  <c:v>1256.2333333333333</c:v>
                </c:pt>
                <c:pt idx="15317">
                  <c:v>1256.3166666666666</c:v>
                </c:pt>
                <c:pt idx="15318">
                  <c:v>1256.3999999999999</c:v>
                </c:pt>
                <c:pt idx="15319">
                  <c:v>1256.4833333333333</c:v>
                </c:pt>
                <c:pt idx="15320">
                  <c:v>1256.5583333333334</c:v>
                </c:pt>
                <c:pt idx="15321">
                  <c:v>1256.6416666666667</c:v>
                </c:pt>
                <c:pt idx="15322">
                  <c:v>1256.7250000000001</c:v>
                </c:pt>
                <c:pt idx="15323">
                  <c:v>1256.8083333333334</c:v>
                </c:pt>
                <c:pt idx="15324">
                  <c:v>1256.8916666666667</c:v>
                </c:pt>
                <c:pt idx="15325">
                  <c:v>1256.9750000000001</c:v>
                </c:pt>
                <c:pt idx="15326">
                  <c:v>1257.05</c:v>
                </c:pt>
                <c:pt idx="15327">
                  <c:v>1257.1333333333334</c:v>
                </c:pt>
                <c:pt idx="15328">
                  <c:v>1257.2166666666667</c:v>
                </c:pt>
                <c:pt idx="15329">
                  <c:v>1257.3</c:v>
                </c:pt>
                <c:pt idx="15330">
                  <c:v>1257.3833333333334</c:v>
                </c:pt>
                <c:pt idx="15331">
                  <c:v>1257.4666666666667</c:v>
                </c:pt>
                <c:pt idx="15332">
                  <c:v>1257.55</c:v>
                </c:pt>
                <c:pt idx="15333">
                  <c:v>1257.625</c:v>
                </c:pt>
                <c:pt idx="15334">
                  <c:v>1257.7083333333333</c:v>
                </c:pt>
                <c:pt idx="15335">
                  <c:v>1257.7916666666667</c:v>
                </c:pt>
                <c:pt idx="15336">
                  <c:v>1257.875</c:v>
                </c:pt>
                <c:pt idx="15337">
                  <c:v>1257.9583333333333</c:v>
                </c:pt>
                <c:pt idx="15338">
                  <c:v>1258.0416666666667</c:v>
                </c:pt>
                <c:pt idx="15339">
                  <c:v>1258.1166666666666</c:v>
                </c:pt>
                <c:pt idx="15340">
                  <c:v>1258.2</c:v>
                </c:pt>
                <c:pt idx="15341">
                  <c:v>1258.2833333333333</c:v>
                </c:pt>
                <c:pt idx="15342">
                  <c:v>1258.3666666666666</c:v>
                </c:pt>
                <c:pt idx="15343">
                  <c:v>1258.45</c:v>
                </c:pt>
                <c:pt idx="15344">
                  <c:v>1258.5333333333333</c:v>
                </c:pt>
                <c:pt idx="15345">
                  <c:v>1258.6083333333333</c:v>
                </c:pt>
                <c:pt idx="15346">
                  <c:v>1258.6916666666666</c:v>
                </c:pt>
                <c:pt idx="15347">
                  <c:v>1258.7749999999999</c:v>
                </c:pt>
                <c:pt idx="15348">
                  <c:v>1258.8583333333333</c:v>
                </c:pt>
                <c:pt idx="15349">
                  <c:v>1258.9416666666666</c:v>
                </c:pt>
                <c:pt idx="15350">
                  <c:v>1259.0249999999999</c:v>
                </c:pt>
                <c:pt idx="15351">
                  <c:v>1259.1083333333333</c:v>
                </c:pt>
                <c:pt idx="15352">
                  <c:v>1259.1833333333334</c:v>
                </c:pt>
                <c:pt idx="15353">
                  <c:v>1259.2666666666667</c:v>
                </c:pt>
                <c:pt idx="15354">
                  <c:v>1259.3500000000001</c:v>
                </c:pt>
                <c:pt idx="15355">
                  <c:v>1259.4333333333334</c:v>
                </c:pt>
                <c:pt idx="15356">
                  <c:v>1259.5166666666667</c:v>
                </c:pt>
                <c:pt idx="15357">
                  <c:v>1259.6000000000001</c:v>
                </c:pt>
                <c:pt idx="15358">
                  <c:v>1259.675</c:v>
                </c:pt>
                <c:pt idx="15359">
                  <c:v>1259.7583333333334</c:v>
                </c:pt>
                <c:pt idx="15360">
                  <c:v>1259.8416666666667</c:v>
                </c:pt>
                <c:pt idx="15361">
                  <c:v>1259.925</c:v>
                </c:pt>
                <c:pt idx="15362">
                  <c:v>1260.0083333333334</c:v>
                </c:pt>
                <c:pt idx="15363">
                  <c:v>1260.0916666666667</c:v>
                </c:pt>
                <c:pt idx="15364">
                  <c:v>1260.1666666666667</c:v>
                </c:pt>
                <c:pt idx="15365">
                  <c:v>1260.25</c:v>
                </c:pt>
                <c:pt idx="15366">
                  <c:v>1260.3333333333333</c:v>
                </c:pt>
                <c:pt idx="15367">
                  <c:v>1260.4166666666667</c:v>
                </c:pt>
                <c:pt idx="15368">
                  <c:v>1260.5</c:v>
                </c:pt>
                <c:pt idx="15369">
                  <c:v>1260.5833333333333</c:v>
                </c:pt>
                <c:pt idx="15370">
                  <c:v>1260.6666666666667</c:v>
                </c:pt>
                <c:pt idx="15371">
                  <c:v>1260.7416666666666</c:v>
                </c:pt>
                <c:pt idx="15372">
                  <c:v>1260.825</c:v>
                </c:pt>
                <c:pt idx="15373">
                  <c:v>1260.9083333333333</c:v>
                </c:pt>
                <c:pt idx="15374">
                  <c:v>1260.9916666666666</c:v>
                </c:pt>
                <c:pt idx="15375">
                  <c:v>1261.075</c:v>
                </c:pt>
                <c:pt idx="15376">
                  <c:v>1261.1583333333333</c:v>
                </c:pt>
                <c:pt idx="15377">
                  <c:v>1261.2333333333333</c:v>
                </c:pt>
                <c:pt idx="15378">
                  <c:v>1261.3166666666666</c:v>
                </c:pt>
                <c:pt idx="15379">
                  <c:v>1261.3999999999999</c:v>
                </c:pt>
                <c:pt idx="15380">
                  <c:v>1261.4833333333333</c:v>
                </c:pt>
                <c:pt idx="15381">
                  <c:v>1261.5666666666666</c:v>
                </c:pt>
                <c:pt idx="15382">
                  <c:v>1261.6499999999999</c:v>
                </c:pt>
                <c:pt idx="15383">
                  <c:v>1261.7250000000001</c:v>
                </c:pt>
                <c:pt idx="15384">
                  <c:v>1261.8083333333334</c:v>
                </c:pt>
                <c:pt idx="15385">
                  <c:v>1261.8916666666667</c:v>
                </c:pt>
                <c:pt idx="15386">
                  <c:v>1261.9750000000001</c:v>
                </c:pt>
                <c:pt idx="15387">
                  <c:v>1262.0583333333334</c:v>
                </c:pt>
                <c:pt idx="15388">
                  <c:v>1262.1416666666667</c:v>
                </c:pt>
                <c:pt idx="15389">
                  <c:v>1262.2250000000001</c:v>
                </c:pt>
                <c:pt idx="15390">
                  <c:v>1262.3</c:v>
                </c:pt>
                <c:pt idx="15391">
                  <c:v>1262.3833333333334</c:v>
                </c:pt>
                <c:pt idx="15392">
                  <c:v>1262.4666666666667</c:v>
                </c:pt>
                <c:pt idx="15393">
                  <c:v>1262.55</c:v>
                </c:pt>
                <c:pt idx="15394">
                  <c:v>1262.6333333333334</c:v>
                </c:pt>
                <c:pt idx="15395">
                  <c:v>1262.7166666666667</c:v>
                </c:pt>
                <c:pt idx="15396">
                  <c:v>1262.7916666666667</c:v>
                </c:pt>
                <c:pt idx="15397">
                  <c:v>1262.875</c:v>
                </c:pt>
                <c:pt idx="15398">
                  <c:v>1262.9583333333333</c:v>
                </c:pt>
                <c:pt idx="15399">
                  <c:v>1263.0416666666667</c:v>
                </c:pt>
                <c:pt idx="15400">
                  <c:v>1263.125</c:v>
                </c:pt>
                <c:pt idx="15401">
                  <c:v>1263.2083333333333</c:v>
                </c:pt>
                <c:pt idx="15402">
                  <c:v>1263.2833333333333</c:v>
                </c:pt>
                <c:pt idx="15403">
                  <c:v>1263.3666666666666</c:v>
                </c:pt>
                <c:pt idx="15404">
                  <c:v>1263.45</c:v>
                </c:pt>
                <c:pt idx="15405">
                  <c:v>1263.5333333333333</c:v>
                </c:pt>
                <c:pt idx="15406">
                  <c:v>1263.6166666666666</c:v>
                </c:pt>
                <c:pt idx="15407">
                  <c:v>1263.7</c:v>
                </c:pt>
                <c:pt idx="15408">
                  <c:v>1263.7833333333333</c:v>
                </c:pt>
                <c:pt idx="15409">
                  <c:v>1263.8583333333333</c:v>
                </c:pt>
                <c:pt idx="15410">
                  <c:v>1263.9416666666666</c:v>
                </c:pt>
                <c:pt idx="15411">
                  <c:v>1264.0249999999999</c:v>
                </c:pt>
                <c:pt idx="15412">
                  <c:v>1264.1083333333333</c:v>
                </c:pt>
                <c:pt idx="15413">
                  <c:v>1264.1916666666666</c:v>
                </c:pt>
                <c:pt idx="15414">
                  <c:v>1264.2749999999999</c:v>
                </c:pt>
                <c:pt idx="15415">
                  <c:v>1264.3500000000001</c:v>
                </c:pt>
                <c:pt idx="15416">
                  <c:v>1264.4333333333334</c:v>
                </c:pt>
                <c:pt idx="15417">
                  <c:v>1264.5166666666667</c:v>
                </c:pt>
                <c:pt idx="15418">
                  <c:v>1264.6000000000001</c:v>
                </c:pt>
                <c:pt idx="15419">
                  <c:v>1264.6833333333334</c:v>
                </c:pt>
                <c:pt idx="15420">
                  <c:v>1264.7666666666667</c:v>
                </c:pt>
                <c:pt idx="15421">
                  <c:v>1264.8416666666667</c:v>
                </c:pt>
                <c:pt idx="15422">
                  <c:v>1264.925</c:v>
                </c:pt>
                <c:pt idx="15423">
                  <c:v>1265.0083333333334</c:v>
                </c:pt>
                <c:pt idx="15424">
                  <c:v>1265.0916666666667</c:v>
                </c:pt>
                <c:pt idx="15425">
                  <c:v>1265.175</c:v>
                </c:pt>
                <c:pt idx="15426">
                  <c:v>1265.2583333333334</c:v>
                </c:pt>
                <c:pt idx="15427">
                  <c:v>1265.3416666666667</c:v>
                </c:pt>
                <c:pt idx="15428">
                  <c:v>1265.4166666666667</c:v>
                </c:pt>
                <c:pt idx="15429">
                  <c:v>1265.5</c:v>
                </c:pt>
                <c:pt idx="15430">
                  <c:v>1265.5833333333333</c:v>
                </c:pt>
                <c:pt idx="15431">
                  <c:v>1265.6666666666667</c:v>
                </c:pt>
                <c:pt idx="15432">
                  <c:v>1265.75</c:v>
                </c:pt>
                <c:pt idx="15433">
                  <c:v>1265.8333333333333</c:v>
                </c:pt>
                <c:pt idx="15434">
                  <c:v>1265.9083333333333</c:v>
                </c:pt>
                <c:pt idx="15435">
                  <c:v>1265.9916666666666</c:v>
                </c:pt>
                <c:pt idx="15436">
                  <c:v>1266.075</c:v>
                </c:pt>
                <c:pt idx="15437">
                  <c:v>1266.1583333333333</c:v>
                </c:pt>
                <c:pt idx="15438">
                  <c:v>1266.2416666666666</c:v>
                </c:pt>
                <c:pt idx="15439">
                  <c:v>1266.325</c:v>
                </c:pt>
                <c:pt idx="15440">
                  <c:v>1266.4083333333333</c:v>
                </c:pt>
                <c:pt idx="15441">
                  <c:v>1266.4833333333333</c:v>
                </c:pt>
                <c:pt idx="15442">
                  <c:v>1266.5666666666666</c:v>
                </c:pt>
                <c:pt idx="15443">
                  <c:v>1266.6499999999999</c:v>
                </c:pt>
                <c:pt idx="15444">
                  <c:v>1266.7333333333333</c:v>
                </c:pt>
                <c:pt idx="15445">
                  <c:v>1266.8166666666666</c:v>
                </c:pt>
                <c:pt idx="15446">
                  <c:v>1266.8999999999999</c:v>
                </c:pt>
                <c:pt idx="15447">
                  <c:v>1266.9750000000001</c:v>
                </c:pt>
                <c:pt idx="15448">
                  <c:v>1267.0583333333334</c:v>
                </c:pt>
                <c:pt idx="15449">
                  <c:v>1267.1416666666667</c:v>
                </c:pt>
                <c:pt idx="15450">
                  <c:v>1267.2250000000001</c:v>
                </c:pt>
                <c:pt idx="15451">
                  <c:v>1267.3083333333334</c:v>
                </c:pt>
                <c:pt idx="15452">
                  <c:v>1267.3916666666667</c:v>
                </c:pt>
                <c:pt idx="15453">
                  <c:v>1267.4666666666667</c:v>
                </c:pt>
                <c:pt idx="15454">
                  <c:v>1267.55</c:v>
                </c:pt>
                <c:pt idx="15455">
                  <c:v>1267.6333333333334</c:v>
                </c:pt>
                <c:pt idx="15456">
                  <c:v>1267.7166666666667</c:v>
                </c:pt>
                <c:pt idx="15457">
                  <c:v>1267.8</c:v>
                </c:pt>
                <c:pt idx="15458">
                  <c:v>1267.8833333333334</c:v>
                </c:pt>
                <c:pt idx="15459">
                  <c:v>1267.9666666666667</c:v>
                </c:pt>
                <c:pt idx="15460">
                  <c:v>1268.0416666666667</c:v>
                </c:pt>
                <c:pt idx="15461">
                  <c:v>1268.125</c:v>
                </c:pt>
                <c:pt idx="15462">
                  <c:v>1268.2083333333333</c:v>
                </c:pt>
                <c:pt idx="15463">
                  <c:v>1268.2916666666667</c:v>
                </c:pt>
                <c:pt idx="15464">
                  <c:v>1268.375</c:v>
                </c:pt>
                <c:pt idx="15465">
                  <c:v>1268.4583333333333</c:v>
                </c:pt>
                <c:pt idx="15466">
                  <c:v>1268.5333333333333</c:v>
                </c:pt>
                <c:pt idx="15467">
                  <c:v>1268.6166666666666</c:v>
                </c:pt>
                <c:pt idx="15468">
                  <c:v>1268.7</c:v>
                </c:pt>
                <c:pt idx="15469">
                  <c:v>1268.7833333333333</c:v>
                </c:pt>
                <c:pt idx="15470">
                  <c:v>1268.8666666666666</c:v>
                </c:pt>
                <c:pt idx="15471">
                  <c:v>1268.95</c:v>
                </c:pt>
                <c:pt idx="15472">
                  <c:v>1269.0249999999999</c:v>
                </c:pt>
                <c:pt idx="15473">
                  <c:v>1269.1083333333333</c:v>
                </c:pt>
                <c:pt idx="15474">
                  <c:v>1269.1916666666666</c:v>
                </c:pt>
                <c:pt idx="15475">
                  <c:v>1269.2749999999999</c:v>
                </c:pt>
                <c:pt idx="15476">
                  <c:v>1269.3583333333333</c:v>
                </c:pt>
                <c:pt idx="15477">
                  <c:v>1269.4416666666666</c:v>
                </c:pt>
                <c:pt idx="15478">
                  <c:v>1269.5249999999999</c:v>
                </c:pt>
                <c:pt idx="15479">
                  <c:v>1269.6000000000001</c:v>
                </c:pt>
                <c:pt idx="15480">
                  <c:v>1269.6833333333334</c:v>
                </c:pt>
                <c:pt idx="15481">
                  <c:v>1269.7666666666667</c:v>
                </c:pt>
                <c:pt idx="15482">
                  <c:v>1269.8500000000001</c:v>
                </c:pt>
                <c:pt idx="15483">
                  <c:v>1269.9333333333334</c:v>
                </c:pt>
                <c:pt idx="15484">
                  <c:v>1270.0166666666667</c:v>
                </c:pt>
                <c:pt idx="15485">
                  <c:v>1270.0916666666667</c:v>
                </c:pt>
                <c:pt idx="15486">
                  <c:v>1270.175</c:v>
                </c:pt>
                <c:pt idx="15487">
                  <c:v>1270.2583333333334</c:v>
                </c:pt>
                <c:pt idx="15488">
                  <c:v>1270.3416666666667</c:v>
                </c:pt>
                <c:pt idx="15489">
                  <c:v>1270.425</c:v>
                </c:pt>
                <c:pt idx="15490">
                  <c:v>1270.5083333333334</c:v>
                </c:pt>
                <c:pt idx="15491">
                  <c:v>1270.5833333333333</c:v>
                </c:pt>
                <c:pt idx="15492">
                  <c:v>1270.6666666666667</c:v>
                </c:pt>
                <c:pt idx="15493">
                  <c:v>1270.75</c:v>
                </c:pt>
                <c:pt idx="15494">
                  <c:v>1270.8333333333333</c:v>
                </c:pt>
                <c:pt idx="15495">
                  <c:v>1270.9166666666667</c:v>
                </c:pt>
                <c:pt idx="15496">
                  <c:v>1271</c:v>
                </c:pt>
                <c:pt idx="15497">
                  <c:v>1271.0833333333333</c:v>
                </c:pt>
                <c:pt idx="15498">
                  <c:v>1271.1583333333333</c:v>
                </c:pt>
                <c:pt idx="15499">
                  <c:v>1271.2416666666666</c:v>
                </c:pt>
                <c:pt idx="15500">
                  <c:v>1271.325</c:v>
                </c:pt>
                <c:pt idx="15501">
                  <c:v>1271.4083333333333</c:v>
                </c:pt>
                <c:pt idx="15502">
                  <c:v>1271.4916666666666</c:v>
                </c:pt>
                <c:pt idx="15503">
                  <c:v>1271.575</c:v>
                </c:pt>
                <c:pt idx="15504">
                  <c:v>1271.6499999999999</c:v>
                </c:pt>
                <c:pt idx="15505">
                  <c:v>1271.7333333333333</c:v>
                </c:pt>
                <c:pt idx="15506">
                  <c:v>1271.8166666666666</c:v>
                </c:pt>
                <c:pt idx="15507">
                  <c:v>1271.8999999999999</c:v>
                </c:pt>
                <c:pt idx="15508">
                  <c:v>1271.9833333333333</c:v>
                </c:pt>
                <c:pt idx="15509">
                  <c:v>1272.0666666666666</c:v>
                </c:pt>
                <c:pt idx="15510">
                  <c:v>1272.1416666666667</c:v>
                </c:pt>
                <c:pt idx="15511">
                  <c:v>1272.2250000000001</c:v>
                </c:pt>
                <c:pt idx="15512">
                  <c:v>1272.3083333333334</c:v>
                </c:pt>
                <c:pt idx="15513">
                  <c:v>1272.3916666666667</c:v>
                </c:pt>
                <c:pt idx="15514">
                  <c:v>1272.4750000000001</c:v>
                </c:pt>
                <c:pt idx="15515">
                  <c:v>1272.5583333333334</c:v>
                </c:pt>
                <c:pt idx="15516">
                  <c:v>1272.6416666666667</c:v>
                </c:pt>
                <c:pt idx="15517">
                  <c:v>1272.7166666666667</c:v>
                </c:pt>
                <c:pt idx="15518">
                  <c:v>1272.8</c:v>
                </c:pt>
                <c:pt idx="15519">
                  <c:v>1272.8833333333334</c:v>
                </c:pt>
                <c:pt idx="15520">
                  <c:v>1272.9666666666667</c:v>
                </c:pt>
                <c:pt idx="15521">
                  <c:v>1273.05</c:v>
                </c:pt>
                <c:pt idx="15522">
                  <c:v>1273.1333333333334</c:v>
                </c:pt>
                <c:pt idx="15523">
                  <c:v>1273.2083333333333</c:v>
                </c:pt>
                <c:pt idx="15524">
                  <c:v>1273.2916666666667</c:v>
                </c:pt>
                <c:pt idx="15525">
                  <c:v>1273.375</c:v>
                </c:pt>
                <c:pt idx="15526">
                  <c:v>1273.4583333333333</c:v>
                </c:pt>
                <c:pt idx="15527">
                  <c:v>1273.5416666666667</c:v>
                </c:pt>
                <c:pt idx="15528">
                  <c:v>1273.625</c:v>
                </c:pt>
                <c:pt idx="15529">
                  <c:v>1273.7</c:v>
                </c:pt>
                <c:pt idx="15530">
                  <c:v>1273.7833333333333</c:v>
                </c:pt>
                <c:pt idx="15531">
                  <c:v>1273.8666666666666</c:v>
                </c:pt>
                <c:pt idx="15532">
                  <c:v>1273.95</c:v>
                </c:pt>
                <c:pt idx="15533">
                  <c:v>1274.0333333333333</c:v>
                </c:pt>
                <c:pt idx="15534">
                  <c:v>1274.1166666666666</c:v>
                </c:pt>
                <c:pt idx="15535">
                  <c:v>1274.2</c:v>
                </c:pt>
                <c:pt idx="15536">
                  <c:v>1274.2749999999999</c:v>
                </c:pt>
                <c:pt idx="15537">
                  <c:v>1274.3583333333333</c:v>
                </c:pt>
                <c:pt idx="15538">
                  <c:v>1274.4416666666666</c:v>
                </c:pt>
                <c:pt idx="15539">
                  <c:v>1274.5249999999999</c:v>
                </c:pt>
                <c:pt idx="15540">
                  <c:v>1274.6083333333333</c:v>
                </c:pt>
                <c:pt idx="15541">
                  <c:v>1274.6916666666666</c:v>
                </c:pt>
                <c:pt idx="15542">
                  <c:v>1274.7666666666667</c:v>
                </c:pt>
                <c:pt idx="15543">
                  <c:v>1274.8500000000001</c:v>
                </c:pt>
                <c:pt idx="15544">
                  <c:v>1274.9333333333334</c:v>
                </c:pt>
                <c:pt idx="15545">
                  <c:v>1275.0166666666667</c:v>
                </c:pt>
                <c:pt idx="15546">
                  <c:v>1275.1000000000001</c:v>
                </c:pt>
                <c:pt idx="15547">
                  <c:v>1275.1833333333334</c:v>
                </c:pt>
                <c:pt idx="15548">
                  <c:v>1275.2583333333334</c:v>
                </c:pt>
                <c:pt idx="15549">
                  <c:v>1275.3416666666667</c:v>
                </c:pt>
                <c:pt idx="15550">
                  <c:v>1275.425</c:v>
                </c:pt>
                <c:pt idx="15551">
                  <c:v>1275.5083333333334</c:v>
                </c:pt>
                <c:pt idx="15552">
                  <c:v>1275.5916666666667</c:v>
                </c:pt>
                <c:pt idx="15553">
                  <c:v>1275.675</c:v>
                </c:pt>
                <c:pt idx="15554">
                  <c:v>1275.7583333333334</c:v>
                </c:pt>
                <c:pt idx="15555">
                  <c:v>1275.8333333333333</c:v>
                </c:pt>
                <c:pt idx="15556">
                  <c:v>1275.9166666666667</c:v>
                </c:pt>
                <c:pt idx="15557">
                  <c:v>1276</c:v>
                </c:pt>
                <c:pt idx="15558">
                  <c:v>1276.0833333333333</c:v>
                </c:pt>
                <c:pt idx="15559">
                  <c:v>1276.1666666666667</c:v>
                </c:pt>
                <c:pt idx="15560">
                  <c:v>1276.25</c:v>
                </c:pt>
                <c:pt idx="15561">
                  <c:v>1276.325</c:v>
                </c:pt>
                <c:pt idx="15562">
                  <c:v>1276.4083333333333</c:v>
                </c:pt>
                <c:pt idx="15563">
                  <c:v>1276.4916666666666</c:v>
                </c:pt>
                <c:pt idx="15564">
                  <c:v>1276.575</c:v>
                </c:pt>
                <c:pt idx="15565">
                  <c:v>1276.6583333333333</c:v>
                </c:pt>
                <c:pt idx="15566">
                  <c:v>1276.7416666666666</c:v>
                </c:pt>
                <c:pt idx="15567">
                  <c:v>1276.825</c:v>
                </c:pt>
                <c:pt idx="15568">
                  <c:v>1276.8999999999999</c:v>
                </c:pt>
                <c:pt idx="15569">
                  <c:v>1276.9833333333333</c:v>
                </c:pt>
                <c:pt idx="15570">
                  <c:v>1277.0666666666666</c:v>
                </c:pt>
                <c:pt idx="15571">
                  <c:v>1277.1499999999999</c:v>
                </c:pt>
                <c:pt idx="15572">
                  <c:v>1277.2333333333333</c:v>
                </c:pt>
                <c:pt idx="15573">
                  <c:v>1277.3166666666666</c:v>
                </c:pt>
                <c:pt idx="15574">
                  <c:v>1277.3916666666667</c:v>
                </c:pt>
                <c:pt idx="15575">
                  <c:v>1277.4750000000001</c:v>
                </c:pt>
                <c:pt idx="15576">
                  <c:v>1277.5583333333334</c:v>
                </c:pt>
                <c:pt idx="15577">
                  <c:v>1277.6416666666667</c:v>
                </c:pt>
                <c:pt idx="15578">
                  <c:v>1277.7250000000001</c:v>
                </c:pt>
                <c:pt idx="15579">
                  <c:v>1277.8083333333334</c:v>
                </c:pt>
                <c:pt idx="15580">
                  <c:v>1277.8833333333334</c:v>
                </c:pt>
                <c:pt idx="15581">
                  <c:v>1277.9666666666667</c:v>
                </c:pt>
                <c:pt idx="15582">
                  <c:v>1278.05</c:v>
                </c:pt>
                <c:pt idx="15583">
                  <c:v>1278.1333333333334</c:v>
                </c:pt>
                <c:pt idx="15584">
                  <c:v>1278.2166666666667</c:v>
                </c:pt>
                <c:pt idx="15585">
                  <c:v>1278.3</c:v>
                </c:pt>
                <c:pt idx="15586">
                  <c:v>1278.3833333333334</c:v>
                </c:pt>
                <c:pt idx="15587">
                  <c:v>1278.4583333333333</c:v>
                </c:pt>
                <c:pt idx="15588">
                  <c:v>1278.5416666666667</c:v>
                </c:pt>
                <c:pt idx="15589">
                  <c:v>1278.625</c:v>
                </c:pt>
                <c:pt idx="15590">
                  <c:v>1278.7083333333333</c:v>
                </c:pt>
                <c:pt idx="15591">
                  <c:v>1278.7916666666667</c:v>
                </c:pt>
                <c:pt idx="15592">
                  <c:v>1278.875</c:v>
                </c:pt>
                <c:pt idx="15593">
                  <c:v>1278.95</c:v>
                </c:pt>
                <c:pt idx="15594">
                  <c:v>1279.0333333333333</c:v>
                </c:pt>
                <c:pt idx="15595">
                  <c:v>1279.1166666666666</c:v>
                </c:pt>
                <c:pt idx="15596">
                  <c:v>1279.2</c:v>
                </c:pt>
                <c:pt idx="15597">
                  <c:v>1279.2833333333333</c:v>
                </c:pt>
                <c:pt idx="15598">
                  <c:v>1279.3666666666666</c:v>
                </c:pt>
                <c:pt idx="15599">
                  <c:v>1279.4416666666666</c:v>
                </c:pt>
                <c:pt idx="15600">
                  <c:v>1279.5249999999999</c:v>
                </c:pt>
                <c:pt idx="15601">
                  <c:v>1279.6083333333333</c:v>
                </c:pt>
                <c:pt idx="15602">
                  <c:v>1279.6916666666666</c:v>
                </c:pt>
                <c:pt idx="15603">
                  <c:v>1279.7749999999999</c:v>
                </c:pt>
                <c:pt idx="15604">
                  <c:v>1279.8583333333333</c:v>
                </c:pt>
                <c:pt idx="15605">
                  <c:v>1279.9416666666666</c:v>
                </c:pt>
                <c:pt idx="15606">
                  <c:v>1280.0166666666667</c:v>
                </c:pt>
                <c:pt idx="15607">
                  <c:v>1280.1000000000001</c:v>
                </c:pt>
                <c:pt idx="15608">
                  <c:v>1280.1833333333334</c:v>
                </c:pt>
                <c:pt idx="15609">
                  <c:v>1280.2666666666667</c:v>
                </c:pt>
                <c:pt idx="15610">
                  <c:v>1280.3500000000001</c:v>
                </c:pt>
                <c:pt idx="15611">
                  <c:v>1280.4333333333334</c:v>
                </c:pt>
                <c:pt idx="15612">
                  <c:v>1280.5083333333334</c:v>
                </c:pt>
                <c:pt idx="15613">
                  <c:v>1280.5916666666667</c:v>
                </c:pt>
                <c:pt idx="15614">
                  <c:v>1280.675</c:v>
                </c:pt>
                <c:pt idx="15615">
                  <c:v>1280.7583333333334</c:v>
                </c:pt>
                <c:pt idx="15616">
                  <c:v>1280.8416666666667</c:v>
                </c:pt>
                <c:pt idx="15617">
                  <c:v>1280.925</c:v>
                </c:pt>
                <c:pt idx="15618">
                  <c:v>1281</c:v>
                </c:pt>
                <c:pt idx="15619">
                  <c:v>1281.0833333333333</c:v>
                </c:pt>
                <c:pt idx="15620">
                  <c:v>1281.1666666666667</c:v>
                </c:pt>
                <c:pt idx="15621">
                  <c:v>1281.25</c:v>
                </c:pt>
                <c:pt idx="15622">
                  <c:v>1281.3333333333333</c:v>
                </c:pt>
                <c:pt idx="15623">
                  <c:v>1281.4166666666667</c:v>
                </c:pt>
                <c:pt idx="15624">
                  <c:v>1281.5</c:v>
                </c:pt>
                <c:pt idx="15625">
                  <c:v>1281.575</c:v>
                </c:pt>
                <c:pt idx="15626">
                  <c:v>1281.6583333333333</c:v>
                </c:pt>
                <c:pt idx="15627">
                  <c:v>1281.7416666666666</c:v>
                </c:pt>
                <c:pt idx="15628">
                  <c:v>1281.825</c:v>
                </c:pt>
                <c:pt idx="15629">
                  <c:v>1281.9083333333333</c:v>
                </c:pt>
                <c:pt idx="15630">
                  <c:v>1281.9916666666666</c:v>
                </c:pt>
                <c:pt idx="15631">
                  <c:v>1282.0666666666666</c:v>
                </c:pt>
                <c:pt idx="15632">
                  <c:v>1282.1499999999999</c:v>
                </c:pt>
                <c:pt idx="15633">
                  <c:v>1282.2333333333333</c:v>
                </c:pt>
                <c:pt idx="15634">
                  <c:v>1282.3166666666666</c:v>
                </c:pt>
                <c:pt idx="15635">
                  <c:v>1282.3999999999999</c:v>
                </c:pt>
                <c:pt idx="15636">
                  <c:v>1282.4833333333333</c:v>
                </c:pt>
                <c:pt idx="15637">
                  <c:v>1282.5583333333334</c:v>
                </c:pt>
                <c:pt idx="15638">
                  <c:v>1282.6416666666667</c:v>
                </c:pt>
                <c:pt idx="15639">
                  <c:v>1282.7250000000001</c:v>
                </c:pt>
                <c:pt idx="15640">
                  <c:v>1282.8083333333334</c:v>
                </c:pt>
                <c:pt idx="15641">
                  <c:v>1282.8916666666667</c:v>
                </c:pt>
                <c:pt idx="15642">
                  <c:v>1282.9750000000001</c:v>
                </c:pt>
                <c:pt idx="15643">
                  <c:v>1283.0583333333334</c:v>
                </c:pt>
                <c:pt idx="15644">
                  <c:v>1283.1333333333334</c:v>
                </c:pt>
                <c:pt idx="15645">
                  <c:v>1283.2166666666667</c:v>
                </c:pt>
                <c:pt idx="15646">
                  <c:v>1283.3</c:v>
                </c:pt>
                <c:pt idx="15647">
                  <c:v>1283.3833333333334</c:v>
                </c:pt>
                <c:pt idx="15648">
                  <c:v>1283.4666666666667</c:v>
                </c:pt>
                <c:pt idx="15649">
                  <c:v>1283.55</c:v>
                </c:pt>
                <c:pt idx="15650">
                  <c:v>1283.625</c:v>
                </c:pt>
                <c:pt idx="15651">
                  <c:v>1283.7083333333333</c:v>
                </c:pt>
                <c:pt idx="15652">
                  <c:v>1283.7916666666667</c:v>
                </c:pt>
                <c:pt idx="15653">
                  <c:v>1283.875</c:v>
                </c:pt>
                <c:pt idx="15654">
                  <c:v>1283.9583333333333</c:v>
                </c:pt>
                <c:pt idx="15655">
                  <c:v>1284.0416666666667</c:v>
                </c:pt>
                <c:pt idx="15656">
                  <c:v>1284.1166666666666</c:v>
                </c:pt>
                <c:pt idx="15657">
                  <c:v>1284.2</c:v>
                </c:pt>
                <c:pt idx="15658">
                  <c:v>1284.2833333333333</c:v>
                </c:pt>
                <c:pt idx="15659">
                  <c:v>1284.3666666666666</c:v>
                </c:pt>
                <c:pt idx="15660">
                  <c:v>1284.45</c:v>
                </c:pt>
                <c:pt idx="15661">
                  <c:v>1284.5333333333333</c:v>
                </c:pt>
                <c:pt idx="15662">
                  <c:v>1284.6166666666666</c:v>
                </c:pt>
                <c:pt idx="15663">
                  <c:v>1284.6916666666666</c:v>
                </c:pt>
                <c:pt idx="15664">
                  <c:v>1284.7749999999999</c:v>
                </c:pt>
                <c:pt idx="15665">
                  <c:v>1284.8583333333333</c:v>
                </c:pt>
                <c:pt idx="15666">
                  <c:v>1284.9416666666666</c:v>
                </c:pt>
                <c:pt idx="15667">
                  <c:v>1285.0249999999999</c:v>
                </c:pt>
                <c:pt idx="15668">
                  <c:v>1285.1083333333333</c:v>
                </c:pt>
                <c:pt idx="15669">
                  <c:v>1285.1833333333334</c:v>
                </c:pt>
                <c:pt idx="15670">
                  <c:v>1285.2666666666667</c:v>
                </c:pt>
                <c:pt idx="15671">
                  <c:v>1285.3500000000001</c:v>
                </c:pt>
                <c:pt idx="15672">
                  <c:v>1285.4333333333334</c:v>
                </c:pt>
                <c:pt idx="15673">
                  <c:v>1285.5166666666667</c:v>
                </c:pt>
                <c:pt idx="15674">
                  <c:v>1285.6000000000001</c:v>
                </c:pt>
                <c:pt idx="15675">
                  <c:v>1285.675</c:v>
                </c:pt>
                <c:pt idx="15676">
                  <c:v>1285.7583333333334</c:v>
                </c:pt>
                <c:pt idx="15677">
                  <c:v>1285.8416666666667</c:v>
                </c:pt>
                <c:pt idx="15678">
                  <c:v>1285.925</c:v>
                </c:pt>
                <c:pt idx="15679">
                  <c:v>1286.0083333333334</c:v>
                </c:pt>
                <c:pt idx="15680">
                  <c:v>1286.0916666666667</c:v>
                </c:pt>
                <c:pt idx="15681">
                  <c:v>1286.175</c:v>
                </c:pt>
                <c:pt idx="15682">
                  <c:v>1286.25</c:v>
                </c:pt>
                <c:pt idx="15683">
                  <c:v>1286.3333333333333</c:v>
                </c:pt>
                <c:pt idx="15684">
                  <c:v>1286.4166666666667</c:v>
                </c:pt>
                <c:pt idx="15685">
                  <c:v>1286.5</c:v>
                </c:pt>
                <c:pt idx="15686">
                  <c:v>1286.5833333333333</c:v>
                </c:pt>
                <c:pt idx="15687">
                  <c:v>1286.6666666666667</c:v>
                </c:pt>
                <c:pt idx="15688">
                  <c:v>1286.7416666666666</c:v>
                </c:pt>
                <c:pt idx="15689">
                  <c:v>1286.825</c:v>
                </c:pt>
                <c:pt idx="15690">
                  <c:v>1286.9083333333333</c:v>
                </c:pt>
                <c:pt idx="15691">
                  <c:v>1286.9916666666666</c:v>
                </c:pt>
                <c:pt idx="15692">
                  <c:v>1287.075</c:v>
                </c:pt>
                <c:pt idx="15693">
                  <c:v>1287.1583333333333</c:v>
                </c:pt>
                <c:pt idx="15694">
                  <c:v>1287.2416666666666</c:v>
                </c:pt>
                <c:pt idx="15695">
                  <c:v>1287.3166666666666</c:v>
                </c:pt>
                <c:pt idx="15696">
                  <c:v>1287.3999999999999</c:v>
                </c:pt>
                <c:pt idx="15697">
                  <c:v>1287.4833333333333</c:v>
                </c:pt>
                <c:pt idx="15698">
                  <c:v>1287.5666666666666</c:v>
                </c:pt>
                <c:pt idx="15699">
                  <c:v>1287.6499999999999</c:v>
                </c:pt>
                <c:pt idx="15700">
                  <c:v>1287.7333333333333</c:v>
                </c:pt>
                <c:pt idx="15701">
                  <c:v>1287.8083333333334</c:v>
                </c:pt>
                <c:pt idx="15702">
                  <c:v>1287.8916666666667</c:v>
                </c:pt>
                <c:pt idx="15703">
                  <c:v>1287.9750000000001</c:v>
                </c:pt>
                <c:pt idx="15704">
                  <c:v>1288.0583333333334</c:v>
                </c:pt>
                <c:pt idx="15705">
                  <c:v>1288.1416666666667</c:v>
                </c:pt>
                <c:pt idx="15706">
                  <c:v>1288.2250000000001</c:v>
                </c:pt>
                <c:pt idx="15707">
                  <c:v>1288.3</c:v>
                </c:pt>
                <c:pt idx="15708">
                  <c:v>1288.3833333333334</c:v>
                </c:pt>
                <c:pt idx="15709">
                  <c:v>1288.4666666666667</c:v>
                </c:pt>
                <c:pt idx="15710">
                  <c:v>1288.55</c:v>
                </c:pt>
                <c:pt idx="15711">
                  <c:v>1288.6333333333334</c:v>
                </c:pt>
                <c:pt idx="15712">
                  <c:v>1288.7166666666667</c:v>
                </c:pt>
                <c:pt idx="15713">
                  <c:v>1288.8</c:v>
                </c:pt>
                <c:pt idx="15714">
                  <c:v>1288.875</c:v>
                </c:pt>
                <c:pt idx="15715">
                  <c:v>1288.9583333333333</c:v>
                </c:pt>
                <c:pt idx="15716">
                  <c:v>1289.0416666666667</c:v>
                </c:pt>
                <c:pt idx="15717">
                  <c:v>1289.125</c:v>
                </c:pt>
                <c:pt idx="15718">
                  <c:v>1289.2083333333333</c:v>
                </c:pt>
                <c:pt idx="15719">
                  <c:v>1289.2916666666667</c:v>
                </c:pt>
                <c:pt idx="15720">
                  <c:v>1289.3666666666666</c:v>
                </c:pt>
                <c:pt idx="15721">
                  <c:v>1289.45</c:v>
                </c:pt>
                <c:pt idx="15722">
                  <c:v>1289.5333333333333</c:v>
                </c:pt>
                <c:pt idx="15723">
                  <c:v>1289.6166666666666</c:v>
                </c:pt>
                <c:pt idx="15724">
                  <c:v>1289.7</c:v>
                </c:pt>
                <c:pt idx="15725">
                  <c:v>1289.7833333333333</c:v>
                </c:pt>
                <c:pt idx="15726">
                  <c:v>1289.8583333333333</c:v>
                </c:pt>
                <c:pt idx="15727">
                  <c:v>1289.9416666666666</c:v>
                </c:pt>
                <c:pt idx="15728">
                  <c:v>1290.0249999999999</c:v>
                </c:pt>
                <c:pt idx="15729">
                  <c:v>1290.1083333333333</c:v>
                </c:pt>
                <c:pt idx="15730">
                  <c:v>1290.1916666666666</c:v>
                </c:pt>
                <c:pt idx="15731">
                  <c:v>1290.2749999999999</c:v>
                </c:pt>
                <c:pt idx="15732">
                  <c:v>1290.3583333333333</c:v>
                </c:pt>
                <c:pt idx="15733">
                  <c:v>1290.4333333333334</c:v>
                </c:pt>
                <c:pt idx="15734">
                  <c:v>1290.5166666666667</c:v>
                </c:pt>
                <c:pt idx="15735">
                  <c:v>1290.6000000000001</c:v>
                </c:pt>
                <c:pt idx="15736">
                  <c:v>1290.6833333333334</c:v>
                </c:pt>
                <c:pt idx="15737">
                  <c:v>1290.7666666666667</c:v>
                </c:pt>
                <c:pt idx="15738">
                  <c:v>1290.8500000000001</c:v>
                </c:pt>
                <c:pt idx="15739">
                  <c:v>1290.925</c:v>
                </c:pt>
                <c:pt idx="15740">
                  <c:v>1291.0083333333334</c:v>
                </c:pt>
                <c:pt idx="15741">
                  <c:v>1291.0916666666667</c:v>
                </c:pt>
                <c:pt idx="15742">
                  <c:v>1291.175</c:v>
                </c:pt>
                <c:pt idx="15743">
                  <c:v>1291.2583333333334</c:v>
                </c:pt>
                <c:pt idx="15744">
                  <c:v>1291.3416666666667</c:v>
                </c:pt>
                <c:pt idx="15745">
                  <c:v>1291.4166666666667</c:v>
                </c:pt>
                <c:pt idx="15746">
                  <c:v>1291.5</c:v>
                </c:pt>
                <c:pt idx="15747">
                  <c:v>1291.5833333333333</c:v>
                </c:pt>
                <c:pt idx="15748">
                  <c:v>1291.6666666666667</c:v>
                </c:pt>
                <c:pt idx="15749">
                  <c:v>1291.75</c:v>
                </c:pt>
                <c:pt idx="15750">
                  <c:v>1291.8333333333333</c:v>
                </c:pt>
                <c:pt idx="15751">
                  <c:v>1291.9166666666667</c:v>
                </c:pt>
                <c:pt idx="15752">
                  <c:v>1291.9916666666666</c:v>
                </c:pt>
                <c:pt idx="15753">
                  <c:v>1292.075</c:v>
                </c:pt>
                <c:pt idx="15754">
                  <c:v>1292.1583333333333</c:v>
                </c:pt>
                <c:pt idx="15755">
                  <c:v>1292.2416666666666</c:v>
                </c:pt>
                <c:pt idx="15756">
                  <c:v>1292.325</c:v>
                </c:pt>
                <c:pt idx="15757">
                  <c:v>1292.4083333333333</c:v>
                </c:pt>
                <c:pt idx="15758">
                  <c:v>1292.4833333333333</c:v>
                </c:pt>
                <c:pt idx="15759">
                  <c:v>1292.5666666666666</c:v>
                </c:pt>
                <c:pt idx="15760">
                  <c:v>1292.6499999999999</c:v>
                </c:pt>
                <c:pt idx="15761">
                  <c:v>1292.7333333333333</c:v>
                </c:pt>
                <c:pt idx="15762">
                  <c:v>1292.8166666666666</c:v>
                </c:pt>
                <c:pt idx="15763">
                  <c:v>1292.8999999999999</c:v>
                </c:pt>
                <c:pt idx="15764">
                  <c:v>1292.9750000000001</c:v>
                </c:pt>
                <c:pt idx="15765">
                  <c:v>1293.0583333333334</c:v>
                </c:pt>
                <c:pt idx="15766">
                  <c:v>1293.1416666666667</c:v>
                </c:pt>
                <c:pt idx="15767">
                  <c:v>1293.2250000000001</c:v>
                </c:pt>
                <c:pt idx="15768">
                  <c:v>1293.3083333333334</c:v>
                </c:pt>
                <c:pt idx="15769">
                  <c:v>1293.3916666666667</c:v>
                </c:pt>
                <c:pt idx="15770">
                  <c:v>1293.4750000000001</c:v>
                </c:pt>
                <c:pt idx="15771">
                  <c:v>1293.55</c:v>
                </c:pt>
                <c:pt idx="15772">
                  <c:v>1293.6333333333334</c:v>
                </c:pt>
                <c:pt idx="15773">
                  <c:v>1293.7166666666667</c:v>
                </c:pt>
                <c:pt idx="15774">
                  <c:v>1293.8</c:v>
                </c:pt>
                <c:pt idx="15775">
                  <c:v>1293.8833333333334</c:v>
                </c:pt>
                <c:pt idx="15776">
                  <c:v>1293.9666666666667</c:v>
                </c:pt>
                <c:pt idx="15777">
                  <c:v>1294.0416666666667</c:v>
                </c:pt>
                <c:pt idx="15778">
                  <c:v>1294.125</c:v>
                </c:pt>
                <c:pt idx="15779">
                  <c:v>1294.2083333333333</c:v>
                </c:pt>
                <c:pt idx="15780">
                  <c:v>1294.2916666666667</c:v>
                </c:pt>
                <c:pt idx="15781">
                  <c:v>1294.375</c:v>
                </c:pt>
                <c:pt idx="15782">
                  <c:v>1294.4583333333333</c:v>
                </c:pt>
                <c:pt idx="15783">
                  <c:v>1294.5333333333333</c:v>
                </c:pt>
                <c:pt idx="15784">
                  <c:v>1294.6166666666666</c:v>
                </c:pt>
                <c:pt idx="15785">
                  <c:v>1294.7</c:v>
                </c:pt>
                <c:pt idx="15786">
                  <c:v>1294.7833333333333</c:v>
                </c:pt>
                <c:pt idx="15787">
                  <c:v>1294.8666666666666</c:v>
                </c:pt>
                <c:pt idx="15788">
                  <c:v>1294.95</c:v>
                </c:pt>
                <c:pt idx="15789">
                  <c:v>1295.0333333333333</c:v>
                </c:pt>
                <c:pt idx="15790">
                  <c:v>1295.1083333333333</c:v>
                </c:pt>
                <c:pt idx="15791">
                  <c:v>1295.1916666666666</c:v>
                </c:pt>
                <c:pt idx="15792">
                  <c:v>1295.2749999999999</c:v>
                </c:pt>
                <c:pt idx="15793">
                  <c:v>1295.3583333333333</c:v>
                </c:pt>
                <c:pt idx="15794">
                  <c:v>1295.4416666666666</c:v>
                </c:pt>
                <c:pt idx="15795">
                  <c:v>1295.5249999999999</c:v>
                </c:pt>
                <c:pt idx="15796">
                  <c:v>1295.6000000000001</c:v>
                </c:pt>
                <c:pt idx="15797">
                  <c:v>1295.6833333333334</c:v>
                </c:pt>
                <c:pt idx="15798">
                  <c:v>1295.7666666666667</c:v>
                </c:pt>
                <c:pt idx="15799">
                  <c:v>1295.8500000000001</c:v>
                </c:pt>
                <c:pt idx="15800">
                  <c:v>1295.9333333333334</c:v>
                </c:pt>
                <c:pt idx="15801">
                  <c:v>1296.0166666666667</c:v>
                </c:pt>
                <c:pt idx="15802">
                  <c:v>1296.0916666666667</c:v>
                </c:pt>
                <c:pt idx="15803">
                  <c:v>1296.175</c:v>
                </c:pt>
                <c:pt idx="15804">
                  <c:v>1296.2583333333334</c:v>
                </c:pt>
                <c:pt idx="15805">
                  <c:v>1296.3416666666667</c:v>
                </c:pt>
                <c:pt idx="15806">
                  <c:v>1296.425</c:v>
                </c:pt>
                <c:pt idx="15807">
                  <c:v>1296.5083333333334</c:v>
                </c:pt>
                <c:pt idx="15808">
                  <c:v>1296.5916666666667</c:v>
                </c:pt>
                <c:pt idx="15809">
                  <c:v>1296.6666666666667</c:v>
                </c:pt>
                <c:pt idx="15810">
                  <c:v>1296.75</c:v>
                </c:pt>
                <c:pt idx="15811">
                  <c:v>1296.8333333333333</c:v>
                </c:pt>
                <c:pt idx="15812">
                  <c:v>1296.9166666666667</c:v>
                </c:pt>
                <c:pt idx="15813">
                  <c:v>1297</c:v>
                </c:pt>
                <c:pt idx="15814">
                  <c:v>1297.0833333333333</c:v>
                </c:pt>
                <c:pt idx="15815">
                  <c:v>1297.1583333333333</c:v>
                </c:pt>
                <c:pt idx="15816">
                  <c:v>1297.2416666666666</c:v>
                </c:pt>
                <c:pt idx="15817">
                  <c:v>1297.325</c:v>
                </c:pt>
                <c:pt idx="15818">
                  <c:v>1297.4083333333333</c:v>
                </c:pt>
                <c:pt idx="15819">
                  <c:v>1297.4916666666666</c:v>
                </c:pt>
                <c:pt idx="15820">
                  <c:v>1297.575</c:v>
                </c:pt>
                <c:pt idx="15821">
                  <c:v>1297.6583333333333</c:v>
                </c:pt>
                <c:pt idx="15822">
                  <c:v>1297.7333333333333</c:v>
                </c:pt>
                <c:pt idx="15823">
                  <c:v>1297.8166666666666</c:v>
                </c:pt>
                <c:pt idx="15824">
                  <c:v>1297.8999999999999</c:v>
                </c:pt>
                <c:pt idx="15825">
                  <c:v>1297.9833333333333</c:v>
                </c:pt>
                <c:pt idx="15826">
                  <c:v>1298.0666666666666</c:v>
                </c:pt>
                <c:pt idx="15827">
                  <c:v>1298.1499999999999</c:v>
                </c:pt>
                <c:pt idx="15828">
                  <c:v>1298.2250000000001</c:v>
                </c:pt>
                <c:pt idx="15829">
                  <c:v>1298.3083333333334</c:v>
                </c:pt>
                <c:pt idx="15830">
                  <c:v>1298.3916666666667</c:v>
                </c:pt>
                <c:pt idx="15831">
                  <c:v>1298.4750000000001</c:v>
                </c:pt>
                <c:pt idx="15832">
                  <c:v>1298.5583333333334</c:v>
                </c:pt>
                <c:pt idx="15833">
                  <c:v>1298.6416666666667</c:v>
                </c:pt>
                <c:pt idx="15834">
                  <c:v>1298.7166666666667</c:v>
                </c:pt>
                <c:pt idx="15835">
                  <c:v>1298.8</c:v>
                </c:pt>
                <c:pt idx="15836">
                  <c:v>1298.8833333333334</c:v>
                </c:pt>
                <c:pt idx="15837">
                  <c:v>1298.9666666666667</c:v>
                </c:pt>
                <c:pt idx="15838">
                  <c:v>1299.05</c:v>
                </c:pt>
                <c:pt idx="15839">
                  <c:v>1299.1333333333334</c:v>
                </c:pt>
                <c:pt idx="15840">
                  <c:v>1299.2166666666667</c:v>
                </c:pt>
                <c:pt idx="15841">
                  <c:v>1299.2916666666667</c:v>
                </c:pt>
                <c:pt idx="15842">
                  <c:v>1299.375</c:v>
                </c:pt>
                <c:pt idx="15843">
                  <c:v>1299.4583333333333</c:v>
                </c:pt>
                <c:pt idx="15844">
                  <c:v>1299.5416666666667</c:v>
                </c:pt>
                <c:pt idx="15845">
                  <c:v>1299.625</c:v>
                </c:pt>
                <c:pt idx="15846">
                  <c:v>1299.7083333333333</c:v>
                </c:pt>
                <c:pt idx="15847">
                  <c:v>1299.7833333333333</c:v>
                </c:pt>
                <c:pt idx="15848">
                  <c:v>1299.8666666666666</c:v>
                </c:pt>
                <c:pt idx="15849">
                  <c:v>1299.95</c:v>
                </c:pt>
                <c:pt idx="15850">
                  <c:v>1300.0333333333333</c:v>
                </c:pt>
                <c:pt idx="15851">
                  <c:v>1300.1166666666666</c:v>
                </c:pt>
                <c:pt idx="15852">
                  <c:v>1300.2</c:v>
                </c:pt>
                <c:pt idx="15853">
                  <c:v>1300.2749999999999</c:v>
                </c:pt>
                <c:pt idx="15854">
                  <c:v>1300.3583333333333</c:v>
                </c:pt>
                <c:pt idx="15855">
                  <c:v>1300.4416666666666</c:v>
                </c:pt>
                <c:pt idx="15856">
                  <c:v>1300.5249999999999</c:v>
                </c:pt>
                <c:pt idx="15857">
                  <c:v>1300.6083333333333</c:v>
                </c:pt>
                <c:pt idx="15858">
                  <c:v>1300.6916666666666</c:v>
                </c:pt>
                <c:pt idx="15859">
                  <c:v>1300.7749999999999</c:v>
                </c:pt>
                <c:pt idx="15860">
                  <c:v>1300.8500000000001</c:v>
                </c:pt>
                <c:pt idx="15861">
                  <c:v>1300.9333333333334</c:v>
                </c:pt>
                <c:pt idx="15862">
                  <c:v>1301.0166666666667</c:v>
                </c:pt>
                <c:pt idx="15863">
                  <c:v>1301.1000000000001</c:v>
                </c:pt>
                <c:pt idx="15864">
                  <c:v>1301.1833333333334</c:v>
                </c:pt>
                <c:pt idx="15865">
                  <c:v>1301.2666666666667</c:v>
                </c:pt>
                <c:pt idx="15866">
                  <c:v>1301.3416666666667</c:v>
                </c:pt>
                <c:pt idx="15867">
                  <c:v>1301.425</c:v>
                </c:pt>
                <c:pt idx="15868">
                  <c:v>1301.5083333333334</c:v>
                </c:pt>
                <c:pt idx="15869">
                  <c:v>1301.5916666666667</c:v>
                </c:pt>
                <c:pt idx="15870">
                  <c:v>1301.675</c:v>
                </c:pt>
                <c:pt idx="15871">
                  <c:v>1301.7583333333334</c:v>
                </c:pt>
                <c:pt idx="15872">
                  <c:v>1301.8333333333333</c:v>
                </c:pt>
                <c:pt idx="15873">
                  <c:v>1301.9166666666667</c:v>
                </c:pt>
                <c:pt idx="15874">
                  <c:v>1302</c:v>
                </c:pt>
                <c:pt idx="15875">
                  <c:v>1302.0833333333333</c:v>
                </c:pt>
                <c:pt idx="15876">
                  <c:v>1302.1666666666667</c:v>
                </c:pt>
                <c:pt idx="15877">
                  <c:v>1302.25</c:v>
                </c:pt>
                <c:pt idx="15878">
                  <c:v>1302.3333333333333</c:v>
                </c:pt>
                <c:pt idx="15879">
                  <c:v>1302.4083333333333</c:v>
                </c:pt>
                <c:pt idx="15880">
                  <c:v>1302.4916666666666</c:v>
                </c:pt>
                <c:pt idx="15881">
                  <c:v>1302.575</c:v>
                </c:pt>
                <c:pt idx="15882">
                  <c:v>1302.6583333333333</c:v>
                </c:pt>
                <c:pt idx="15883">
                  <c:v>1302.7416666666666</c:v>
                </c:pt>
                <c:pt idx="15884">
                  <c:v>1302.825</c:v>
                </c:pt>
                <c:pt idx="15885">
                  <c:v>1302.8999999999999</c:v>
                </c:pt>
                <c:pt idx="15886">
                  <c:v>1302.9833333333333</c:v>
                </c:pt>
                <c:pt idx="15887">
                  <c:v>1303.0666666666666</c:v>
                </c:pt>
                <c:pt idx="15888">
                  <c:v>1303.1499999999999</c:v>
                </c:pt>
                <c:pt idx="15889">
                  <c:v>1303.2333333333333</c:v>
                </c:pt>
                <c:pt idx="15890">
                  <c:v>1303.3166666666666</c:v>
                </c:pt>
                <c:pt idx="15891">
                  <c:v>1303.3916666666667</c:v>
                </c:pt>
                <c:pt idx="15892">
                  <c:v>1303.4750000000001</c:v>
                </c:pt>
                <c:pt idx="15893">
                  <c:v>1303.5583333333334</c:v>
                </c:pt>
                <c:pt idx="15894">
                  <c:v>1303.6416666666667</c:v>
                </c:pt>
                <c:pt idx="15895">
                  <c:v>1303.7250000000001</c:v>
                </c:pt>
                <c:pt idx="15896">
                  <c:v>1303.8083333333334</c:v>
                </c:pt>
                <c:pt idx="15897">
                  <c:v>1303.8916666666667</c:v>
                </c:pt>
                <c:pt idx="15898">
                  <c:v>1303.9666666666667</c:v>
                </c:pt>
                <c:pt idx="15899">
                  <c:v>1304.05</c:v>
                </c:pt>
                <c:pt idx="15900">
                  <c:v>1304.1333333333334</c:v>
                </c:pt>
                <c:pt idx="15901">
                  <c:v>1304.2166666666667</c:v>
                </c:pt>
                <c:pt idx="15902">
                  <c:v>1304.3</c:v>
                </c:pt>
                <c:pt idx="15903">
                  <c:v>1304.3833333333334</c:v>
                </c:pt>
                <c:pt idx="15904">
                  <c:v>1304.4583333333333</c:v>
                </c:pt>
                <c:pt idx="15905">
                  <c:v>1304.5416666666667</c:v>
                </c:pt>
                <c:pt idx="15906">
                  <c:v>1304.625</c:v>
                </c:pt>
                <c:pt idx="15907">
                  <c:v>1304.7083333333333</c:v>
                </c:pt>
                <c:pt idx="15908">
                  <c:v>1304.7916666666667</c:v>
                </c:pt>
                <c:pt idx="15909">
                  <c:v>1304.875</c:v>
                </c:pt>
                <c:pt idx="15910">
                  <c:v>1304.95</c:v>
                </c:pt>
                <c:pt idx="15911">
                  <c:v>1305.0333333333333</c:v>
                </c:pt>
                <c:pt idx="15912">
                  <c:v>1305.1166666666666</c:v>
                </c:pt>
                <c:pt idx="15913">
                  <c:v>1305.2</c:v>
                </c:pt>
                <c:pt idx="15914">
                  <c:v>1305.2833333333333</c:v>
                </c:pt>
                <c:pt idx="15915">
                  <c:v>1305.3666666666666</c:v>
                </c:pt>
                <c:pt idx="15916">
                  <c:v>1305.45</c:v>
                </c:pt>
                <c:pt idx="15917">
                  <c:v>1305.5249999999999</c:v>
                </c:pt>
                <c:pt idx="15918">
                  <c:v>1305.6083333333333</c:v>
                </c:pt>
                <c:pt idx="15919">
                  <c:v>1305.6916666666666</c:v>
                </c:pt>
                <c:pt idx="15920">
                  <c:v>1305.7749999999999</c:v>
                </c:pt>
                <c:pt idx="15921">
                  <c:v>1305.8583333333333</c:v>
                </c:pt>
                <c:pt idx="15922">
                  <c:v>1305.9416666666666</c:v>
                </c:pt>
                <c:pt idx="15923">
                  <c:v>1306.0166666666667</c:v>
                </c:pt>
                <c:pt idx="15924">
                  <c:v>1306.1000000000001</c:v>
                </c:pt>
                <c:pt idx="15925">
                  <c:v>1306.1833333333334</c:v>
                </c:pt>
                <c:pt idx="15926">
                  <c:v>1306.2666666666667</c:v>
                </c:pt>
                <c:pt idx="15927">
                  <c:v>1306.3500000000001</c:v>
                </c:pt>
                <c:pt idx="15928">
                  <c:v>1306.4333333333334</c:v>
                </c:pt>
                <c:pt idx="15929">
                  <c:v>1306.5083333333334</c:v>
                </c:pt>
                <c:pt idx="15930">
                  <c:v>1306.5916666666667</c:v>
                </c:pt>
                <c:pt idx="15931">
                  <c:v>1306.675</c:v>
                </c:pt>
                <c:pt idx="15932">
                  <c:v>1306.7583333333334</c:v>
                </c:pt>
                <c:pt idx="15933">
                  <c:v>1306.8416666666667</c:v>
                </c:pt>
                <c:pt idx="15934">
                  <c:v>1306.925</c:v>
                </c:pt>
                <c:pt idx="15935">
                  <c:v>1307.0083333333334</c:v>
                </c:pt>
                <c:pt idx="15936">
                  <c:v>1307.0833333333333</c:v>
                </c:pt>
                <c:pt idx="15937">
                  <c:v>1307.1666666666667</c:v>
                </c:pt>
                <c:pt idx="15938">
                  <c:v>1307.25</c:v>
                </c:pt>
                <c:pt idx="15939">
                  <c:v>1307.3333333333333</c:v>
                </c:pt>
                <c:pt idx="15940">
                  <c:v>1307.4166666666667</c:v>
                </c:pt>
                <c:pt idx="15941">
                  <c:v>1307.5</c:v>
                </c:pt>
                <c:pt idx="15942">
                  <c:v>1307.575</c:v>
                </c:pt>
                <c:pt idx="15943">
                  <c:v>1307.6583333333333</c:v>
                </c:pt>
                <c:pt idx="15944">
                  <c:v>1307.7416666666666</c:v>
                </c:pt>
                <c:pt idx="15945">
                  <c:v>1307.825</c:v>
                </c:pt>
                <c:pt idx="15946">
                  <c:v>1307.9083333333333</c:v>
                </c:pt>
                <c:pt idx="15947">
                  <c:v>1307.9916666666666</c:v>
                </c:pt>
                <c:pt idx="15948">
                  <c:v>1308.075</c:v>
                </c:pt>
                <c:pt idx="15949">
                  <c:v>1308.1499999999999</c:v>
                </c:pt>
                <c:pt idx="15950">
                  <c:v>1308.2333333333333</c:v>
                </c:pt>
                <c:pt idx="15951">
                  <c:v>1308.3166666666666</c:v>
                </c:pt>
                <c:pt idx="15952">
                  <c:v>1308.3999999999999</c:v>
                </c:pt>
                <c:pt idx="15953">
                  <c:v>1308.4833333333333</c:v>
                </c:pt>
                <c:pt idx="15954">
                  <c:v>1308.5666666666666</c:v>
                </c:pt>
                <c:pt idx="15955">
                  <c:v>1308.6416666666667</c:v>
                </c:pt>
                <c:pt idx="15956">
                  <c:v>1308.7250000000001</c:v>
                </c:pt>
                <c:pt idx="15957">
                  <c:v>1308.8083333333334</c:v>
                </c:pt>
                <c:pt idx="15958">
                  <c:v>1308.8916666666667</c:v>
                </c:pt>
                <c:pt idx="15959">
                  <c:v>1308.9750000000001</c:v>
                </c:pt>
                <c:pt idx="15960">
                  <c:v>1309.0583333333334</c:v>
                </c:pt>
                <c:pt idx="15961">
                  <c:v>1309.1333333333334</c:v>
                </c:pt>
                <c:pt idx="15962">
                  <c:v>1309.2166666666667</c:v>
                </c:pt>
                <c:pt idx="15963">
                  <c:v>1309.3</c:v>
                </c:pt>
                <c:pt idx="15964">
                  <c:v>1309.3833333333334</c:v>
                </c:pt>
                <c:pt idx="15965">
                  <c:v>1309.4666666666667</c:v>
                </c:pt>
                <c:pt idx="15966">
                  <c:v>1309.55</c:v>
                </c:pt>
                <c:pt idx="15967">
                  <c:v>1309.6333333333334</c:v>
                </c:pt>
                <c:pt idx="15968">
                  <c:v>1309.7083333333333</c:v>
                </c:pt>
                <c:pt idx="15969">
                  <c:v>1309.7916666666667</c:v>
                </c:pt>
                <c:pt idx="15970">
                  <c:v>1309.875</c:v>
                </c:pt>
                <c:pt idx="15971">
                  <c:v>1309.9583333333333</c:v>
                </c:pt>
                <c:pt idx="15972">
                  <c:v>1310.0416666666667</c:v>
                </c:pt>
                <c:pt idx="15973">
                  <c:v>1310.125</c:v>
                </c:pt>
                <c:pt idx="15974">
                  <c:v>1310.2</c:v>
                </c:pt>
                <c:pt idx="15975">
                  <c:v>1310.2833333333333</c:v>
                </c:pt>
                <c:pt idx="15976">
                  <c:v>1310.3666666666666</c:v>
                </c:pt>
                <c:pt idx="15977">
                  <c:v>1310.45</c:v>
                </c:pt>
                <c:pt idx="15978">
                  <c:v>1310.5333333333333</c:v>
                </c:pt>
                <c:pt idx="15979">
                  <c:v>1310.6166666666666</c:v>
                </c:pt>
                <c:pt idx="15980">
                  <c:v>1310.6916666666666</c:v>
                </c:pt>
                <c:pt idx="15981">
                  <c:v>1310.7749999999999</c:v>
                </c:pt>
                <c:pt idx="15982">
                  <c:v>1310.8583333333333</c:v>
                </c:pt>
                <c:pt idx="15983">
                  <c:v>1310.9416666666666</c:v>
                </c:pt>
                <c:pt idx="15984">
                  <c:v>1311.0249999999999</c:v>
                </c:pt>
                <c:pt idx="15985">
                  <c:v>1311.1083333333333</c:v>
                </c:pt>
                <c:pt idx="15986">
                  <c:v>1311.1916666666666</c:v>
                </c:pt>
                <c:pt idx="15987">
                  <c:v>1311.2666666666667</c:v>
                </c:pt>
                <c:pt idx="15988">
                  <c:v>1311.3500000000001</c:v>
                </c:pt>
                <c:pt idx="15989">
                  <c:v>1311.4333333333334</c:v>
                </c:pt>
                <c:pt idx="15990">
                  <c:v>1311.5166666666667</c:v>
                </c:pt>
                <c:pt idx="15991">
                  <c:v>1311.6000000000001</c:v>
                </c:pt>
                <c:pt idx="15992">
                  <c:v>1311.6833333333334</c:v>
                </c:pt>
                <c:pt idx="15993">
                  <c:v>1311.7583333333334</c:v>
                </c:pt>
                <c:pt idx="15994">
                  <c:v>1311.8416666666667</c:v>
                </c:pt>
                <c:pt idx="15995">
                  <c:v>1311.925</c:v>
                </c:pt>
                <c:pt idx="15996">
                  <c:v>1312.0083333333334</c:v>
                </c:pt>
                <c:pt idx="15997">
                  <c:v>1312.0916666666667</c:v>
                </c:pt>
                <c:pt idx="15998">
                  <c:v>1312.175</c:v>
                </c:pt>
                <c:pt idx="15999">
                  <c:v>1312.25</c:v>
                </c:pt>
                <c:pt idx="16000">
                  <c:v>1312.3333333333333</c:v>
                </c:pt>
                <c:pt idx="16001">
                  <c:v>1312.4166666666667</c:v>
                </c:pt>
                <c:pt idx="16002">
                  <c:v>1312.5</c:v>
                </c:pt>
                <c:pt idx="16003">
                  <c:v>1312.5833333333333</c:v>
                </c:pt>
                <c:pt idx="16004">
                  <c:v>1312.6666666666667</c:v>
                </c:pt>
                <c:pt idx="16005">
                  <c:v>1312.75</c:v>
                </c:pt>
                <c:pt idx="16006">
                  <c:v>1312.825</c:v>
                </c:pt>
                <c:pt idx="16007">
                  <c:v>1312.9083333333333</c:v>
                </c:pt>
                <c:pt idx="16008">
                  <c:v>1312.9916666666666</c:v>
                </c:pt>
                <c:pt idx="16009">
                  <c:v>1313.075</c:v>
                </c:pt>
                <c:pt idx="16010">
                  <c:v>1313.1583333333333</c:v>
                </c:pt>
                <c:pt idx="16011">
                  <c:v>1313.2416666666666</c:v>
                </c:pt>
                <c:pt idx="16012">
                  <c:v>1313.3166666666666</c:v>
                </c:pt>
                <c:pt idx="16013">
                  <c:v>1313.3999999999999</c:v>
                </c:pt>
                <c:pt idx="16014">
                  <c:v>1313.4833333333333</c:v>
                </c:pt>
                <c:pt idx="16015">
                  <c:v>1313.5666666666666</c:v>
                </c:pt>
                <c:pt idx="16016">
                  <c:v>1313.6499999999999</c:v>
                </c:pt>
                <c:pt idx="16017">
                  <c:v>1313.7333333333333</c:v>
                </c:pt>
                <c:pt idx="16018">
                  <c:v>1313.8083333333334</c:v>
                </c:pt>
                <c:pt idx="16019">
                  <c:v>1313.8916666666667</c:v>
                </c:pt>
                <c:pt idx="16020">
                  <c:v>1313.9750000000001</c:v>
                </c:pt>
                <c:pt idx="16021">
                  <c:v>1314.0583333333334</c:v>
                </c:pt>
                <c:pt idx="16022">
                  <c:v>1314.1416666666667</c:v>
                </c:pt>
                <c:pt idx="16023">
                  <c:v>1314.2250000000001</c:v>
                </c:pt>
                <c:pt idx="16024">
                  <c:v>1314.3083333333334</c:v>
                </c:pt>
                <c:pt idx="16025">
                  <c:v>1314.3833333333334</c:v>
                </c:pt>
                <c:pt idx="16026">
                  <c:v>1314.4666666666667</c:v>
                </c:pt>
                <c:pt idx="16027">
                  <c:v>1314.55</c:v>
                </c:pt>
                <c:pt idx="16028">
                  <c:v>1314.6333333333334</c:v>
                </c:pt>
                <c:pt idx="16029">
                  <c:v>1314.7166666666667</c:v>
                </c:pt>
                <c:pt idx="16030">
                  <c:v>1314.8</c:v>
                </c:pt>
                <c:pt idx="16031">
                  <c:v>1314.875</c:v>
                </c:pt>
                <c:pt idx="16032">
                  <c:v>1314.9583333333333</c:v>
                </c:pt>
                <c:pt idx="16033">
                  <c:v>1315.0416666666667</c:v>
                </c:pt>
                <c:pt idx="16034">
                  <c:v>1315.125</c:v>
                </c:pt>
                <c:pt idx="16035">
                  <c:v>1315.2083333333333</c:v>
                </c:pt>
                <c:pt idx="16036">
                  <c:v>1315.2916666666667</c:v>
                </c:pt>
                <c:pt idx="16037">
                  <c:v>1315.3666666666666</c:v>
                </c:pt>
                <c:pt idx="16038">
                  <c:v>1315.45</c:v>
                </c:pt>
                <c:pt idx="16039">
                  <c:v>1315.5333333333333</c:v>
                </c:pt>
                <c:pt idx="16040">
                  <c:v>1315.6166666666666</c:v>
                </c:pt>
                <c:pt idx="16041">
                  <c:v>1315.7</c:v>
                </c:pt>
                <c:pt idx="16042">
                  <c:v>1315.7833333333333</c:v>
                </c:pt>
                <c:pt idx="16043">
                  <c:v>1315.8666666666666</c:v>
                </c:pt>
                <c:pt idx="16044">
                  <c:v>1315.9416666666666</c:v>
                </c:pt>
                <c:pt idx="16045">
                  <c:v>1316.0249999999999</c:v>
                </c:pt>
                <c:pt idx="16046">
                  <c:v>1316.1083333333333</c:v>
                </c:pt>
                <c:pt idx="16047">
                  <c:v>1316.1916666666666</c:v>
                </c:pt>
                <c:pt idx="16048">
                  <c:v>1316.2749999999999</c:v>
                </c:pt>
                <c:pt idx="16049">
                  <c:v>1316.3583333333333</c:v>
                </c:pt>
                <c:pt idx="16050">
                  <c:v>1316.4333333333334</c:v>
                </c:pt>
                <c:pt idx="16051">
                  <c:v>1316.5166666666667</c:v>
                </c:pt>
                <c:pt idx="16052">
                  <c:v>1316.6000000000001</c:v>
                </c:pt>
                <c:pt idx="16053">
                  <c:v>1316.6833333333334</c:v>
                </c:pt>
                <c:pt idx="16054">
                  <c:v>1316.7666666666667</c:v>
                </c:pt>
                <c:pt idx="16055">
                  <c:v>1316.8500000000001</c:v>
                </c:pt>
                <c:pt idx="16056">
                  <c:v>1316.925</c:v>
                </c:pt>
                <c:pt idx="16057">
                  <c:v>1317.0083333333334</c:v>
                </c:pt>
                <c:pt idx="16058">
                  <c:v>1317.0916666666667</c:v>
                </c:pt>
                <c:pt idx="16059">
                  <c:v>1317.175</c:v>
                </c:pt>
                <c:pt idx="16060">
                  <c:v>1317.2583333333334</c:v>
                </c:pt>
                <c:pt idx="16061">
                  <c:v>1317.3416666666667</c:v>
                </c:pt>
                <c:pt idx="16062">
                  <c:v>1317.425</c:v>
                </c:pt>
                <c:pt idx="16063">
                  <c:v>1317.5</c:v>
                </c:pt>
                <c:pt idx="16064">
                  <c:v>1317.5833333333333</c:v>
                </c:pt>
                <c:pt idx="16065">
                  <c:v>1317.6666666666667</c:v>
                </c:pt>
                <c:pt idx="16066">
                  <c:v>1317.75</c:v>
                </c:pt>
                <c:pt idx="16067">
                  <c:v>1317.8333333333333</c:v>
                </c:pt>
                <c:pt idx="16068">
                  <c:v>1317.9166666666667</c:v>
                </c:pt>
                <c:pt idx="16069">
                  <c:v>1317.9916666666666</c:v>
                </c:pt>
                <c:pt idx="16070">
                  <c:v>1318.075</c:v>
                </c:pt>
                <c:pt idx="16071">
                  <c:v>1318.1583333333333</c:v>
                </c:pt>
                <c:pt idx="16072">
                  <c:v>1318.2416666666666</c:v>
                </c:pt>
                <c:pt idx="16073">
                  <c:v>1318.325</c:v>
                </c:pt>
                <c:pt idx="16074">
                  <c:v>1318.4083333333333</c:v>
                </c:pt>
                <c:pt idx="16075">
                  <c:v>1318.4916666666666</c:v>
                </c:pt>
                <c:pt idx="16076">
                  <c:v>1318.5666666666666</c:v>
                </c:pt>
                <c:pt idx="16077">
                  <c:v>1318.6499999999999</c:v>
                </c:pt>
                <c:pt idx="16078">
                  <c:v>1318.7333333333333</c:v>
                </c:pt>
                <c:pt idx="16079">
                  <c:v>1318.8166666666666</c:v>
                </c:pt>
                <c:pt idx="16080">
                  <c:v>1318.8999999999999</c:v>
                </c:pt>
                <c:pt idx="16081">
                  <c:v>1318.9833333333333</c:v>
                </c:pt>
                <c:pt idx="16082">
                  <c:v>1319.0583333333334</c:v>
                </c:pt>
                <c:pt idx="16083">
                  <c:v>1319.1416666666667</c:v>
                </c:pt>
                <c:pt idx="16084">
                  <c:v>1319.2250000000001</c:v>
                </c:pt>
                <c:pt idx="16085">
                  <c:v>1319.3083333333334</c:v>
                </c:pt>
                <c:pt idx="16086">
                  <c:v>1319.3916666666667</c:v>
                </c:pt>
                <c:pt idx="16087">
                  <c:v>1319.4750000000001</c:v>
                </c:pt>
                <c:pt idx="16088">
                  <c:v>1319.55</c:v>
                </c:pt>
                <c:pt idx="16089">
                  <c:v>1319.6333333333334</c:v>
                </c:pt>
                <c:pt idx="16090">
                  <c:v>1319.7166666666667</c:v>
                </c:pt>
                <c:pt idx="16091">
                  <c:v>1319.8</c:v>
                </c:pt>
                <c:pt idx="16092">
                  <c:v>1319.8833333333334</c:v>
                </c:pt>
                <c:pt idx="16093">
                  <c:v>1319.9666666666667</c:v>
                </c:pt>
                <c:pt idx="16094">
                  <c:v>1320.05</c:v>
                </c:pt>
                <c:pt idx="16095">
                  <c:v>1320.125</c:v>
                </c:pt>
                <c:pt idx="16096">
                  <c:v>1320.2083333333333</c:v>
                </c:pt>
                <c:pt idx="16097">
                  <c:v>1320.2916666666667</c:v>
                </c:pt>
                <c:pt idx="16098">
                  <c:v>1320.375</c:v>
                </c:pt>
                <c:pt idx="16099">
                  <c:v>1320.4583333333333</c:v>
                </c:pt>
                <c:pt idx="16100">
                  <c:v>1320.5416666666667</c:v>
                </c:pt>
                <c:pt idx="16101">
                  <c:v>1320.6166666666666</c:v>
                </c:pt>
                <c:pt idx="16102">
                  <c:v>1320.7</c:v>
                </c:pt>
                <c:pt idx="16103">
                  <c:v>1320.7833333333333</c:v>
                </c:pt>
                <c:pt idx="16104">
                  <c:v>1320.8666666666666</c:v>
                </c:pt>
                <c:pt idx="16105">
                  <c:v>1320.95</c:v>
                </c:pt>
                <c:pt idx="16106">
                  <c:v>1321.0333333333333</c:v>
                </c:pt>
                <c:pt idx="16107">
                  <c:v>1321.1083333333333</c:v>
                </c:pt>
                <c:pt idx="16108">
                  <c:v>1321.1916666666666</c:v>
                </c:pt>
                <c:pt idx="16109">
                  <c:v>1321.2749999999999</c:v>
                </c:pt>
                <c:pt idx="16110">
                  <c:v>1321.3583333333333</c:v>
                </c:pt>
                <c:pt idx="16111">
                  <c:v>1321.4416666666666</c:v>
                </c:pt>
                <c:pt idx="16112">
                  <c:v>1321.5249999999999</c:v>
                </c:pt>
                <c:pt idx="16113">
                  <c:v>1321.6083333333333</c:v>
                </c:pt>
                <c:pt idx="16114">
                  <c:v>1321.6833333333334</c:v>
                </c:pt>
                <c:pt idx="16115">
                  <c:v>1321.7666666666667</c:v>
                </c:pt>
                <c:pt idx="16116">
                  <c:v>1321.8500000000001</c:v>
                </c:pt>
                <c:pt idx="16117">
                  <c:v>1321.9333333333334</c:v>
                </c:pt>
                <c:pt idx="16118">
                  <c:v>1322.0166666666667</c:v>
                </c:pt>
                <c:pt idx="16119">
                  <c:v>1322.1000000000001</c:v>
                </c:pt>
                <c:pt idx="16120">
                  <c:v>1322.175</c:v>
                </c:pt>
                <c:pt idx="16121">
                  <c:v>1322.2583333333334</c:v>
                </c:pt>
                <c:pt idx="16122">
                  <c:v>1322.3416666666667</c:v>
                </c:pt>
                <c:pt idx="16123">
                  <c:v>1322.425</c:v>
                </c:pt>
                <c:pt idx="16124">
                  <c:v>1322.5083333333334</c:v>
                </c:pt>
                <c:pt idx="16125">
                  <c:v>1322.5916666666667</c:v>
                </c:pt>
                <c:pt idx="16126">
                  <c:v>1322.6666666666667</c:v>
                </c:pt>
                <c:pt idx="16127">
                  <c:v>1322.75</c:v>
                </c:pt>
                <c:pt idx="16128">
                  <c:v>1322.8333333333333</c:v>
                </c:pt>
                <c:pt idx="16129">
                  <c:v>1322.9166666666667</c:v>
                </c:pt>
                <c:pt idx="16130">
                  <c:v>1323</c:v>
                </c:pt>
                <c:pt idx="16131">
                  <c:v>1323.0833333333333</c:v>
                </c:pt>
                <c:pt idx="16132">
                  <c:v>1323.1666666666667</c:v>
                </c:pt>
                <c:pt idx="16133">
                  <c:v>1323.2416666666666</c:v>
                </c:pt>
                <c:pt idx="16134">
                  <c:v>1323.325</c:v>
                </c:pt>
                <c:pt idx="16135">
                  <c:v>1323.4083333333333</c:v>
                </c:pt>
                <c:pt idx="16136">
                  <c:v>1323.4916666666666</c:v>
                </c:pt>
                <c:pt idx="16137">
                  <c:v>1323.575</c:v>
                </c:pt>
                <c:pt idx="16138">
                  <c:v>1323.6583333333333</c:v>
                </c:pt>
                <c:pt idx="16139">
                  <c:v>1323.7333333333333</c:v>
                </c:pt>
                <c:pt idx="16140">
                  <c:v>1323.8166666666666</c:v>
                </c:pt>
                <c:pt idx="16141">
                  <c:v>1323.8999999999999</c:v>
                </c:pt>
                <c:pt idx="16142">
                  <c:v>1323.9833333333333</c:v>
                </c:pt>
                <c:pt idx="16143">
                  <c:v>1324.0666666666666</c:v>
                </c:pt>
                <c:pt idx="16144">
                  <c:v>1324.1499999999999</c:v>
                </c:pt>
                <c:pt idx="16145">
                  <c:v>1324.2250000000001</c:v>
                </c:pt>
                <c:pt idx="16146">
                  <c:v>1324.3083333333334</c:v>
                </c:pt>
                <c:pt idx="16147">
                  <c:v>1324.3916666666667</c:v>
                </c:pt>
                <c:pt idx="16148">
                  <c:v>1324.4750000000001</c:v>
                </c:pt>
                <c:pt idx="16149">
                  <c:v>1324.5583333333334</c:v>
                </c:pt>
                <c:pt idx="16150">
                  <c:v>1324.6416666666667</c:v>
                </c:pt>
                <c:pt idx="16151">
                  <c:v>1324.7250000000001</c:v>
                </c:pt>
                <c:pt idx="16152">
                  <c:v>1324.8</c:v>
                </c:pt>
                <c:pt idx="16153">
                  <c:v>1324.8833333333334</c:v>
                </c:pt>
                <c:pt idx="16154">
                  <c:v>1324.9666666666667</c:v>
                </c:pt>
                <c:pt idx="16155">
                  <c:v>1325.05</c:v>
                </c:pt>
                <c:pt idx="16156">
                  <c:v>1325.1333333333334</c:v>
                </c:pt>
                <c:pt idx="16157">
                  <c:v>1325.2166666666667</c:v>
                </c:pt>
                <c:pt idx="16158">
                  <c:v>1325.2916666666667</c:v>
                </c:pt>
                <c:pt idx="16159">
                  <c:v>1325.375</c:v>
                </c:pt>
                <c:pt idx="16160">
                  <c:v>1325.4583333333333</c:v>
                </c:pt>
                <c:pt idx="16161">
                  <c:v>1325.5416666666667</c:v>
                </c:pt>
                <c:pt idx="16162">
                  <c:v>1325.625</c:v>
                </c:pt>
                <c:pt idx="16163">
                  <c:v>1325.7083333333333</c:v>
                </c:pt>
                <c:pt idx="16164">
                  <c:v>1325.7833333333333</c:v>
                </c:pt>
                <c:pt idx="16165">
                  <c:v>1325.8666666666666</c:v>
                </c:pt>
                <c:pt idx="16166">
                  <c:v>1325.95</c:v>
                </c:pt>
                <c:pt idx="16167">
                  <c:v>1326.0333333333333</c:v>
                </c:pt>
                <c:pt idx="16168">
                  <c:v>1326.1166666666666</c:v>
                </c:pt>
                <c:pt idx="16169">
                  <c:v>1326.2</c:v>
                </c:pt>
                <c:pt idx="16170">
                  <c:v>1326.2833333333333</c:v>
                </c:pt>
                <c:pt idx="16171">
                  <c:v>1326.3583333333333</c:v>
                </c:pt>
                <c:pt idx="16172">
                  <c:v>1326.4416666666666</c:v>
                </c:pt>
                <c:pt idx="16173">
                  <c:v>1326.5249999999999</c:v>
                </c:pt>
                <c:pt idx="16174">
                  <c:v>1326.6083333333333</c:v>
                </c:pt>
                <c:pt idx="16175">
                  <c:v>1326.6916666666666</c:v>
                </c:pt>
                <c:pt idx="16176">
                  <c:v>1326.7749999999999</c:v>
                </c:pt>
                <c:pt idx="16177">
                  <c:v>1326.8500000000001</c:v>
                </c:pt>
                <c:pt idx="16178">
                  <c:v>1326.9333333333334</c:v>
                </c:pt>
                <c:pt idx="16179">
                  <c:v>1327.0166666666667</c:v>
                </c:pt>
                <c:pt idx="16180">
                  <c:v>1327.1000000000001</c:v>
                </c:pt>
                <c:pt idx="16181">
                  <c:v>1327.1833333333334</c:v>
                </c:pt>
                <c:pt idx="16182">
                  <c:v>1327.2666666666667</c:v>
                </c:pt>
                <c:pt idx="16183">
                  <c:v>1327.3416666666667</c:v>
                </c:pt>
                <c:pt idx="16184">
                  <c:v>1327.425</c:v>
                </c:pt>
                <c:pt idx="16185">
                  <c:v>1327.5083333333334</c:v>
                </c:pt>
                <c:pt idx="16186">
                  <c:v>1327.5916666666667</c:v>
                </c:pt>
                <c:pt idx="16187">
                  <c:v>1327.675</c:v>
                </c:pt>
                <c:pt idx="16188">
                  <c:v>1327.7583333333334</c:v>
                </c:pt>
                <c:pt idx="16189">
                  <c:v>1327.8416666666667</c:v>
                </c:pt>
                <c:pt idx="16190">
                  <c:v>1327.9166666666667</c:v>
                </c:pt>
                <c:pt idx="16191">
                  <c:v>1328</c:v>
                </c:pt>
                <c:pt idx="16192">
                  <c:v>1328.0833333333333</c:v>
                </c:pt>
                <c:pt idx="16193">
                  <c:v>1328.1666666666667</c:v>
                </c:pt>
                <c:pt idx="16194">
                  <c:v>1328.25</c:v>
                </c:pt>
                <c:pt idx="16195">
                  <c:v>1328.3333333333333</c:v>
                </c:pt>
                <c:pt idx="16196">
                  <c:v>1328.4083333333333</c:v>
                </c:pt>
                <c:pt idx="16197">
                  <c:v>1328.4916666666666</c:v>
                </c:pt>
                <c:pt idx="16198">
                  <c:v>1328.575</c:v>
                </c:pt>
                <c:pt idx="16199">
                  <c:v>1328.6583333333333</c:v>
                </c:pt>
                <c:pt idx="16200">
                  <c:v>1328.7416666666666</c:v>
                </c:pt>
                <c:pt idx="16201">
                  <c:v>1328.825</c:v>
                </c:pt>
                <c:pt idx="16202">
                  <c:v>1328.9083333333333</c:v>
                </c:pt>
                <c:pt idx="16203">
                  <c:v>1328.9833333333333</c:v>
                </c:pt>
                <c:pt idx="16204">
                  <c:v>1329.0666666666666</c:v>
                </c:pt>
                <c:pt idx="16205">
                  <c:v>1329.1499999999999</c:v>
                </c:pt>
                <c:pt idx="16206">
                  <c:v>1329.2333333333333</c:v>
                </c:pt>
                <c:pt idx="16207">
                  <c:v>1329.3166666666666</c:v>
                </c:pt>
                <c:pt idx="16208">
                  <c:v>1329.3999999999999</c:v>
                </c:pt>
                <c:pt idx="16209">
                  <c:v>1329.4750000000001</c:v>
                </c:pt>
                <c:pt idx="16210">
                  <c:v>1329.5583333333334</c:v>
                </c:pt>
                <c:pt idx="16211">
                  <c:v>1329.6416666666667</c:v>
                </c:pt>
                <c:pt idx="16212">
                  <c:v>1329.7250000000001</c:v>
                </c:pt>
                <c:pt idx="16213">
                  <c:v>1329.8083333333334</c:v>
                </c:pt>
                <c:pt idx="16214">
                  <c:v>1329.8916666666667</c:v>
                </c:pt>
                <c:pt idx="16215">
                  <c:v>1329.9666666666667</c:v>
                </c:pt>
                <c:pt idx="16216">
                  <c:v>1330.05</c:v>
                </c:pt>
                <c:pt idx="16217">
                  <c:v>1330.1333333333334</c:v>
                </c:pt>
                <c:pt idx="16218">
                  <c:v>1330.2166666666667</c:v>
                </c:pt>
                <c:pt idx="16219">
                  <c:v>1330.3</c:v>
                </c:pt>
                <c:pt idx="16220">
                  <c:v>1330.3833333333334</c:v>
                </c:pt>
                <c:pt idx="16221">
                  <c:v>1330.4666666666667</c:v>
                </c:pt>
                <c:pt idx="16222">
                  <c:v>1330.5416666666667</c:v>
                </c:pt>
                <c:pt idx="16223">
                  <c:v>1330.625</c:v>
                </c:pt>
                <c:pt idx="16224">
                  <c:v>1330.7083333333333</c:v>
                </c:pt>
                <c:pt idx="16225">
                  <c:v>1330.7916666666667</c:v>
                </c:pt>
                <c:pt idx="16226">
                  <c:v>1330.875</c:v>
                </c:pt>
                <c:pt idx="16227">
                  <c:v>1330.9583333333333</c:v>
                </c:pt>
                <c:pt idx="16228">
                  <c:v>1331.0333333333333</c:v>
                </c:pt>
                <c:pt idx="16229">
                  <c:v>1331.1166666666666</c:v>
                </c:pt>
                <c:pt idx="16230">
                  <c:v>1331.2</c:v>
                </c:pt>
                <c:pt idx="16231">
                  <c:v>1331.2833333333333</c:v>
                </c:pt>
                <c:pt idx="16232">
                  <c:v>1331.3666666666666</c:v>
                </c:pt>
                <c:pt idx="16233">
                  <c:v>1331.45</c:v>
                </c:pt>
                <c:pt idx="16234">
                  <c:v>1331.5249999999999</c:v>
                </c:pt>
                <c:pt idx="16235">
                  <c:v>1331.6083333333333</c:v>
                </c:pt>
                <c:pt idx="16236">
                  <c:v>1331.6916666666666</c:v>
                </c:pt>
                <c:pt idx="16237">
                  <c:v>1331.7749999999999</c:v>
                </c:pt>
                <c:pt idx="16238">
                  <c:v>1331.8583333333333</c:v>
                </c:pt>
                <c:pt idx="16239">
                  <c:v>1331.9416666666666</c:v>
                </c:pt>
                <c:pt idx="16240">
                  <c:v>1332.0249999999999</c:v>
                </c:pt>
                <c:pt idx="16241">
                  <c:v>1332.1000000000001</c:v>
                </c:pt>
                <c:pt idx="16242">
                  <c:v>1332.1833333333334</c:v>
                </c:pt>
                <c:pt idx="16243">
                  <c:v>1332.2666666666667</c:v>
                </c:pt>
                <c:pt idx="16244">
                  <c:v>1332.3500000000001</c:v>
                </c:pt>
                <c:pt idx="16245">
                  <c:v>1332.4333333333334</c:v>
                </c:pt>
                <c:pt idx="16246">
                  <c:v>1332.5166666666667</c:v>
                </c:pt>
                <c:pt idx="16247">
                  <c:v>1332.5916666666667</c:v>
                </c:pt>
                <c:pt idx="16248">
                  <c:v>1332.675</c:v>
                </c:pt>
                <c:pt idx="16249">
                  <c:v>1332.7583333333334</c:v>
                </c:pt>
                <c:pt idx="16250">
                  <c:v>1332.8416666666667</c:v>
                </c:pt>
                <c:pt idx="16251">
                  <c:v>1332.925</c:v>
                </c:pt>
                <c:pt idx="16252">
                  <c:v>1333.0083333333334</c:v>
                </c:pt>
                <c:pt idx="16253">
                  <c:v>1333.0833333333333</c:v>
                </c:pt>
                <c:pt idx="16254">
                  <c:v>1333.1666666666667</c:v>
                </c:pt>
                <c:pt idx="16255">
                  <c:v>1333.25</c:v>
                </c:pt>
                <c:pt idx="16256">
                  <c:v>1333.3333333333333</c:v>
                </c:pt>
                <c:pt idx="16257">
                  <c:v>1333.4166666666667</c:v>
                </c:pt>
                <c:pt idx="16258">
                  <c:v>1333.5</c:v>
                </c:pt>
                <c:pt idx="16259">
                  <c:v>1333.5833333333333</c:v>
                </c:pt>
                <c:pt idx="16260">
                  <c:v>1333.6583333333333</c:v>
                </c:pt>
                <c:pt idx="16261">
                  <c:v>1333.7416666666666</c:v>
                </c:pt>
                <c:pt idx="16262">
                  <c:v>1333.825</c:v>
                </c:pt>
                <c:pt idx="16263">
                  <c:v>1333.9083333333333</c:v>
                </c:pt>
                <c:pt idx="16264">
                  <c:v>1333.9916666666666</c:v>
                </c:pt>
                <c:pt idx="16265">
                  <c:v>1334.075</c:v>
                </c:pt>
                <c:pt idx="16266">
                  <c:v>1334.1499999999999</c:v>
                </c:pt>
                <c:pt idx="16267">
                  <c:v>1334.2333333333333</c:v>
                </c:pt>
                <c:pt idx="16268">
                  <c:v>1334.3166666666666</c:v>
                </c:pt>
                <c:pt idx="16269">
                  <c:v>1334.3999999999999</c:v>
                </c:pt>
                <c:pt idx="16270">
                  <c:v>1334.4833333333333</c:v>
                </c:pt>
                <c:pt idx="16271">
                  <c:v>1334.5666666666666</c:v>
                </c:pt>
                <c:pt idx="16272">
                  <c:v>1334.6416666666667</c:v>
                </c:pt>
                <c:pt idx="16273">
                  <c:v>1334.7250000000001</c:v>
                </c:pt>
                <c:pt idx="16274">
                  <c:v>1334.8083333333334</c:v>
                </c:pt>
                <c:pt idx="16275">
                  <c:v>1334.8916666666667</c:v>
                </c:pt>
                <c:pt idx="16276">
                  <c:v>1334.9750000000001</c:v>
                </c:pt>
                <c:pt idx="16277">
                  <c:v>1335.0583333333334</c:v>
                </c:pt>
                <c:pt idx="16278">
                  <c:v>1335.1416666666667</c:v>
                </c:pt>
                <c:pt idx="16279">
                  <c:v>1335.2166666666667</c:v>
                </c:pt>
                <c:pt idx="16280">
                  <c:v>1335.3</c:v>
                </c:pt>
                <c:pt idx="16281">
                  <c:v>1335.3833333333334</c:v>
                </c:pt>
                <c:pt idx="16282">
                  <c:v>1335.4666666666667</c:v>
                </c:pt>
                <c:pt idx="16283">
                  <c:v>1335.55</c:v>
                </c:pt>
                <c:pt idx="16284">
                  <c:v>1335.6333333333334</c:v>
                </c:pt>
                <c:pt idx="16285">
                  <c:v>1335.7083333333333</c:v>
                </c:pt>
                <c:pt idx="16286">
                  <c:v>1335.7916666666667</c:v>
                </c:pt>
                <c:pt idx="16287">
                  <c:v>1335.875</c:v>
                </c:pt>
                <c:pt idx="16288">
                  <c:v>1335.9583333333333</c:v>
                </c:pt>
                <c:pt idx="16289">
                  <c:v>1336.0416666666667</c:v>
                </c:pt>
                <c:pt idx="16290">
                  <c:v>1336.125</c:v>
                </c:pt>
                <c:pt idx="16291">
                  <c:v>1336.2</c:v>
                </c:pt>
                <c:pt idx="16292">
                  <c:v>1336.2833333333333</c:v>
                </c:pt>
                <c:pt idx="16293">
                  <c:v>1336.3666666666666</c:v>
                </c:pt>
                <c:pt idx="16294">
                  <c:v>1336.45</c:v>
                </c:pt>
                <c:pt idx="16295">
                  <c:v>1336.5333333333333</c:v>
                </c:pt>
                <c:pt idx="16296">
                  <c:v>1336.6166666666666</c:v>
                </c:pt>
                <c:pt idx="16297">
                  <c:v>1336.7</c:v>
                </c:pt>
                <c:pt idx="16298">
                  <c:v>1336.7749999999999</c:v>
                </c:pt>
                <c:pt idx="16299">
                  <c:v>1336.8583333333333</c:v>
                </c:pt>
                <c:pt idx="16300">
                  <c:v>1336.9416666666666</c:v>
                </c:pt>
                <c:pt idx="16301">
                  <c:v>1337.0249999999999</c:v>
                </c:pt>
                <c:pt idx="16302">
                  <c:v>1337.1083333333333</c:v>
                </c:pt>
                <c:pt idx="16303">
                  <c:v>1337.1916666666666</c:v>
                </c:pt>
                <c:pt idx="16304">
                  <c:v>1337.2666666666667</c:v>
                </c:pt>
                <c:pt idx="16305">
                  <c:v>1337.3500000000001</c:v>
                </c:pt>
                <c:pt idx="16306">
                  <c:v>1337.4333333333334</c:v>
                </c:pt>
                <c:pt idx="16307">
                  <c:v>1337.5166666666667</c:v>
                </c:pt>
                <c:pt idx="16308">
                  <c:v>1337.6000000000001</c:v>
                </c:pt>
                <c:pt idx="16309">
                  <c:v>1337.6833333333334</c:v>
                </c:pt>
                <c:pt idx="16310">
                  <c:v>1337.7583333333334</c:v>
                </c:pt>
                <c:pt idx="16311">
                  <c:v>1337.8416666666667</c:v>
                </c:pt>
                <c:pt idx="16312">
                  <c:v>1337.925</c:v>
                </c:pt>
                <c:pt idx="16313">
                  <c:v>1338.0083333333334</c:v>
                </c:pt>
                <c:pt idx="16314">
                  <c:v>1338.0916666666667</c:v>
                </c:pt>
                <c:pt idx="16315">
                  <c:v>1338.175</c:v>
                </c:pt>
                <c:pt idx="16316">
                  <c:v>1338.2583333333334</c:v>
                </c:pt>
                <c:pt idx="16317">
                  <c:v>1338.3333333333333</c:v>
                </c:pt>
                <c:pt idx="16318">
                  <c:v>1338.4166666666667</c:v>
                </c:pt>
                <c:pt idx="16319">
                  <c:v>1338.5</c:v>
                </c:pt>
                <c:pt idx="16320">
                  <c:v>1338.5833333333333</c:v>
                </c:pt>
                <c:pt idx="16321">
                  <c:v>1338.6666666666667</c:v>
                </c:pt>
                <c:pt idx="16322">
                  <c:v>1338.75</c:v>
                </c:pt>
                <c:pt idx="16323">
                  <c:v>1338.825</c:v>
                </c:pt>
                <c:pt idx="16324">
                  <c:v>1338.9083333333333</c:v>
                </c:pt>
                <c:pt idx="16325">
                  <c:v>1338.9916666666666</c:v>
                </c:pt>
                <c:pt idx="16326">
                  <c:v>1339.075</c:v>
                </c:pt>
                <c:pt idx="16327">
                  <c:v>1339.1583333333333</c:v>
                </c:pt>
                <c:pt idx="16328">
                  <c:v>1339.2416666666666</c:v>
                </c:pt>
                <c:pt idx="16329">
                  <c:v>1339.325</c:v>
                </c:pt>
                <c:pt idx="16330">
                  <c:v>1339.3999999999999</c:v>
                </c:pt>
                <c:pt idx="16331">
                  <c:v>1339.4833333333333</c:v>
                </c:pt>
                <c:pt idx="16332">
                  <c:v>1339.5666666666666</c:v>
                </c:pt>
                <c:pt idx="16333">
                  <c:v>1339.6499999999999</c:v>
                </c:pt>
                <c:pt idx="16334">
                  <c:v>1339.7333333333333</c:v>
                </c:pt>
                <c:pt idx="16335">
                  <c:v>1339.8166666666666</c:v>
                </c:pt>
                <c:pt idx="16336">
                  <c:v>1339.8916666666667</c:v>
                </c:pt>
                <c:pt idx="16337">
                  <c:v>1339.9750000000001</c:v>
                </c:pt>
                <c:pt idx="16338">
                  <c:v>1340.0583333333334</c:v>
                </c:pt>
                <c:pt idx="16339">
                  <c:v>1340.1416666666667</c:v>
                </c:pt>
                <c:pt idx="16340">
                  <c:v>1340.2250000000001</c:v>
                </c:pt>
                <c:pt idx="16341">
                  <c:v>1340.3083333333334</c:v>
                </c:pt>
                <c:pt idx="16342">
                  <c:v>1340.3833333333334</c:v>
                </c:pt>
                <c:pt idx="16343">
                  <c:v>1340.4666666666667</c:v>
                </c:pt>
                <c:pt idx="16344">
                  <c:v>1340.55</c:v>
                </c:pt>
                <c:pt idx="16345">
                  <c:v>1340.6333333333334</c:v>
                </c:pt>
                <c:pt idx="16346">
                  <c:v>1340.7166666666667</c:v>
                </c:pt>
                <c:pt idx="16347">
                  <c:v>1340.8</c:v>
                </c:pt>
                <c:pt idx="16348">
                  <c:v>1340.8833333333334</c:v>
                </c:pt>
                <c:pt idx="16349">
                  <c:v>1340.9583333333333</c:v>
                </c:pt>
                <c:pt idx="16350">
                  <c:v>1341.0416666666667</c:v>
                </c:pt>
                <c:pt idx="16351">
                  <c:v>1341.125</c:v>
                </c:pt>
                <c:pt idx="16352">
                  <c:v>1341.2083333333333</c:v>
                </c:pt>
                <c:pt idx="16353">
                  <c:v>1341.2916666666667</c:v>
                </c:pt>
                <c:pt idx="16354">
                  <c:v>1341.375</c:v>
                </c:pt>
                <c:pt idx="16355">
                  <c:v>1341.45</c:v>
                </c:pt>
                <c:pt idx="16356">
                  <c:v>1341.5333333333333</c:v>
                </c:pt>
                <c:pt idx="16357">
                  <c:v>1341.6166666666666</c:v>
                </c:pt>
                <c:pt idx="16358">
                  <c:v>1341.7</c:v>
                </c:pt>
                <c:pt idx="16359">
                  <c:v>1341.7833333333333</c:v>
                </c:pt>
                <c:pt idx="16360">
                  <c:v>1341.8666666666666</c:v>
                </c:pt>
                <c:pt idx="16361">
                  <c:v>1341.9416666666666</c:v>
                </c:pt>
                <c:pt idx="16362">
                  <c:v>1342.0249999999999</c:v>
                </c:pt>
                <c:pt idx="16363">
                  <c:v>1342.1083333333333</c:v>
                </c:pt>
                <c:pt idx="16364">
                  <c:v>1342.1916666666666</c:v>
                </c:pt>
                <c:pt idx="16365">
                  <c:v>1342.2749999999999</c:v>
                </c:pt>
                <c:pt idx="16366">
                  <c:v>1342.3583333333333</c:v>
                </c:pt>
                <c:pt idx="16367">
                  <c:v>1342.4416666666666</c:v>
                </c:pt>
                <c:pt idx="16368">
                  <c:v>1342.5166666666667</c:v>
                </c:pt>
                <c:pt idx="16369">
                  <c:v>1342.6000000000001</c:v>
                </c:pt>
                <c:pt idx="16370">
                  <c:v>1342.6833333333334</c:v>
                </c:pt>
                <c:pt idx="16371">
                  <c:v>1342.7666666666667</c:v>
                </c:pt>
                <c:pt idx="16372">
                  <c:v>1342.8500000000001</c:v>
                </c:pt>
                <c:pt idx="16373">
                  <c:v>1342.9333333333334</c:v>
                </c:pt>
                <c:pt idx="16374">
                  <c:v>1343.0083333333334</c:v>
                </c:pt>
                <c:pt idx="16375">
                  <c:v>1343.0916666666667</c:v>
                </c:pt>
                <c:pt idx="16376">
                  <c:v>1343.175</c:v>
                </c:pt>
                <c:pt idx="16377">
                  <c:v>1343.2583333333334</c:v>
                </c:pt>
                <c:pt idx="16378">
                  <c:v>1343.3416666666667</c:v>
                </c:pt>
                <c:pt idx="16379">
                  <c:v>1343.425</c:v>
                </c:pt>
                <c:pt idx="16380">
                  <c:v>1343.5</c:v>
                </c:pt>
                <c:pt idx="16381">
                  <c:v>1343.5833333333333</c:v>
                </c:pt>
                <c:pt idx="16382">
                  <c:v>1343.6666666666667</c:v>
                </c:pt>
                <c:pt idx="16383">
                  <c:v>1343.75</c:v>
                </c:pt>
                <c:pt idx="16384">
                  <c:v>1343.8333333333333</c:v>
                </c:pt>
                <c:pt idx="16385">
                  <c:v>1343.9166666666667</c:v>
                </c:pt>
                <c:pt idx="16386">
                  <c:v>1344</c:v>
                </c:pt>
                <c:pt idx="16387">
                  <c:v>1344.075</c:v>
                </c:pt>
                <c:pt idx="16388">
                  <c:v>1344.1583333333333</c:v>
                </c:pt>
                <c:pt idx="16389">
                  <c:v>1344.2416666666666</c:v>
                </c:pt>
                <c:pt idx="16390">
                  <c:v>1344.325</c:v>
                </c:pt>
                <c:pt idx="16391">
                  <c:v>1344.4083333333333</c:v>
                </c:pt>
                <c:pt idx="16392">
                  <c:v>1344.4916666666666</c:v>
                </c:pt>
                <c:pt idx="16393">
                  <c:v>1344.5666666666666</c:v>
                </c:pt>
                <c:pt idx="16394">
                  <c:v>1344.6499999999999</c:v>
                </c:pt>
                <c:pt idx="16395">
                  <c:v>1344.7333333333333</c:v>
                </c:pt>
                <c:pt idx="16396">
                  <c:v>1344.8166666666666</c:v>
                </c:pt>
                <c:pt idx="16397">
                  <c:v>1344.8999999999999</c:v>
                </c:pt>
                <c:pt idx="16398">
                  <c:v>1344.9833333333333</c:v>
                </c:pt>
                <c:pt idx="16399">
                  <c:v>1345.0583333333334</c:v>
                </c:pt>
                <c:pt idx="16400">
                  <c:v>1345.1416666666667</c:v>
                </c:pt>
                <c:pt idx="16401">
                  <c:v>1345.2250000000001</c:v>
                </c:pt>
                <c:pt idx="16402">
                  <c:v>1345.3083333333334</c:v>
                </c:pt>
                <c:pt idx="16403">
                  <c:v>1345.3916666666667</c:v>
                </c:pt>
                <c:pt idx="16404">
                  <c:v>1345.4750000000001</c:v>
                </c:pt>
                <c:pt idx="16405">
                  <c:v>1345.5583333333334</c:v>
                </c:pt>
                <c:pt idx="16406">
                  <c:v>1345.6333333333334</c:v>
                </c:pt>
                <c:pt idx="16407">
                  <c:v>1345.7166666666667</c:v>
                </c:pt>
                <c:pt idx="16408">
                  <c:v>1345.8</c:v>
                </c:pt>
                <c:pt idx="16409">
                  <c:v>1345.8833333333334</c:v>
                </c:pt>
                <c:pt idx="16410">
                  <c:v>1345.9666666666667</c:v>
                </c:pt>
                <c:pt idx="16411">
                  <c:v>1346.05</c:v>
                </c:pt>
                <c:pt idx="16412">
                  <c:v>1346.125</c:v>
                </c:pt>
                <c:pt idx="16413">
                  <c:v>1346.2083333333333</c:v>
                </c:pt>
                <c:pt idx="16414">
                  <c:v>1346.2916666666667</c:v>
                </c:pt>
                <c:pt idx="16415">
                  <c:v>1346.375</c:v>
                </c:pt>
                <c:pt idx="16416">
                  <c:v>1346.4583333333333</c:v>
                </c:pt>
                <c:pt idx="16417">
                  <c:v>1346.5416666666667</c:v>
                </c:pt>
                <c:pt idx="16418">
                  <c:v>1346.6166666666666</c:v>
                </c:pt>
                <c:pt idx="16419">
                  <c:v>1346.7</c:v>
                </c:pt>
                <c:pt idx="16420">
                  <c:v>1346.7833333333333</c:v>
                </c:pt>
                <c:pt idx="16421">
                  <c:v>1346.8666666666666</c:v>
                </c:pt>
                <c:pt idx="16422">
                  <c:v>1346.95</c:v>
                </c:pt>
                <c:pt idx="16423">
                  <c:v>1347.0333333333333</c:v>
                </c:pt>
                <c:pt idx="16424">
                  <c:v>1347.1166666666666</c:v>
                </c:pt>
                <c:pt idx="16425">
                  <c:v>1347.1916666666666</c:v>
                </c:pt>
                <c:pt idx="16426">
                  <c:v>1347.2749999999999</c:v>
                </c:pt>
                <c:pt idx="16427">
                  <c:v>1347.3583333333333</c:v>
                </c:pt>
                <c:pt idx="16428">
                  <c:v>1347.4416666666666</c:v>
                </c:pt>
                <c:pt idx="16429">
                  <c:v>1347.5249999999999</c:v>
                </c:pt>
                <c:pt idx="16430">
                  <c:v>1347.6083333333333</c:v>
                </c:pt>
                <c:pt idx="16431">
                  <c:v>1347.6833333333334</c:v>
                </c:pt>
                <c:pt idx="16432">
                  <c:v>1347.7666666666667</c:v>
                </c:pt>
                <c:pt idx="16433">
                  <c:v>1347.8500000000001</c:v>
                </c:pt>
                <c:pt idx="16434">
                  <c:v>1347.9333333333334</c:v>
                </c:pt>
                <c:pt idx="16435">
                  <c:v>1348.0166666666667</c:v>
                </c:pt>
                <c:pt idx="16436">
                  <c:v>1348.1000000000001</c:v>
                </c:pt>
                <c:pt idx="16437">
                  <c:v>1348.175</c:v>
                </c:pt>
                <c:pt idx="16438">
                  <c:v>1348.2583333333334</c:v>
                </c:pt>
                <c:pt idx="16439">
                  <c:v>1348.3416666666667</c:v>
                </c:pt>
                <c:pt idx="16440">
                  <c:v>1348.425</c:v>
                </c:pt>
                <c:pt idx="16441">
                  <c:v>1348.5083333333334</c:v>
                </c:pt>
                <c:pt idx="16442">
                  <c:v>1348.5916666666667</c:v>
                </c:pt>
                <c:pt idx="16443">
                  <c:v>1348.675</c:v>
                </c:pt>
                <c:pt idx="16444">
                  <c:v>1348.75</c:v>
                </c:pt>
                <c:pt idx="16445">
                  <c:v>1348.8333333333333</c:v>
                </c:pt>
                <c:pt idx="16446">
                  <c:v>1348.9166666666667</c:v>
                </c:pt>
                <c:pt idx="16447">
                  <c:v>1349</c:v>
                </c:pt>
                <c:pt idx="16448">
                  <c:v>1349.0833333333333</c:v>
                </c:pt>
                <c:pt idx="16449">
                  <c:v>1349.1666666666667</c:v>
                </c:pt>
                <c:pt idx="16450">
                  <c:v>1349.2416666666666</c:v>
                </c:pt>
                <c:pt idx="16451">
                  <c:v>1349.325</c:v>
                </c:pt>
                <c:pt idx="16452">
                  <c:v>1349.4083333333333</c:v>
                </c:pt>
                <c:pt idx="16453">
                  <c:v>1349.4916666666666</c:v>
                </c:pt>
                <c:pt idx="16454">
                  <c:v>1349.575</c:v>
                </c:pt>
                <c:pt idx="16455">
                  <c:v>1349.6583333333333</c:v>
                </c:pt>
                <c:pt idx="16456">
                  <c:v>1349.7416666666666</c:v>
                </c:pt>
                <c:pt idx="16457">
                  <c:v>1349.8166666666666</c:v>
                </c:pt>
                <c:pt idx="16458">
                  <c:v>1349.8999999999999</c:v>
                </c:pt>
                <c:pt idx="16459">
                  <c:v>1349.9833333333333</c:v>
                </c:pt>
                <c:pt idx="16460">
                  <c:v>1350.0666666666666</c:v>
                </c:pt>
                <c:pt idx="16461">
                  <c:v>1350.1499999999999</c:v>
                </c:pt>
                <c:pt idx="16462">
                  <c:v>1350.2333333333333</c:v>
                </c:pt>
                <c:pt idx="16463">
                  <c:v>1350.3083333333334</c:v>
                </c:pt>
                <c:pt idx="16464">
                  <c:v>1350.3916666666667</c:v>
                </c:pt>
                <c:pt idx="16465">
                  <c:v>1350.4750000000001</c:v>
                </c:pt>
                <c:pt idx="16466">
                  <c:v>1350.5583333333334</c:v>
                </c:pt>
                <c:pt idx="16467">
                  <c:v>1350.6416666666667</c:v>
                </c:pt>
                <c:pt idx="16468">
                  <c:v>1350.7250000000001</c:v>
                </c:pt>
                <c:pt idx="16469">
                  <c:v>1350.8</c:v>
                </c:pt>
                <c:pt idx="16470">
                  <c:v>1350.8833333333334</c:v>
                </c:pt>
                <c:pt idx="16471">
                  <c:v>1350.9666666666667</c:v>
                </c:pt>
                <c:pt idx="16472">
                  <c:v>1351.05</c:v>
                </c:pt>
                <c:pt idx="16473">
                  <c:v>1351.1333333333334</c:v>
                </c:pt>
                <c:pt idx="16474">
                  <c:v>1351.2166666666667</c:v>
                </c:pt>
                <c:pt idx="16475">
                  <c:v>1351.3</c:v>
                </c:pt>
                <c:pt idx="16476">
                  <c:v>1351.375</c:v>
                </c:pt>
                <c:pt idx="16477">
                  <c:v>1351.4583333333333</c:v>
                </c:pt>
                <c:pt idx="16478">
                  <c:v>1351.5416666666667</c:v>
                </c:pt>
                <c:pt idx="16479">
                  <c:v>1351.625</c:v>
                </c:pt>
                <c:pt idx="16480">
                  <c:v>1351.7083333333333</c:v>
                </c:pt>
                <c:pt idx="16481">
                  <c:v>1351.7916666666667</c:v>
                </c:pt>
                <c:pt idx="16482">
                  <c:v>1351.8666666666666</c:v>
                </c:pt>
                <c:pt idx="16483">
                  <c:v>1351.95</c:v>
                </c:pt>
                <c:pt idx="16484">
                  <c:v>1352.0333333333333</c:v>
                </c:pt>
                <c:pt idx="16485">
                  <c:v>1352.1166666666666</c:v>
                </c:pt>
                <c:pt idx="16486">
                  <c:v>1352.2</c:v>
                </c:pt>
                <c:pt idx="16487">
                  <c:v>1352.2833333333333</c:v>
                </c:pt>
                <c:pt idx="16488">
                  <c:v>1352.3583333333333</c:v>
                </c:pt>
                <c:pt idx="16489">
                  <c:v>1352.4416666666666</c:v>
                </c:pt>
                <c:pt idx="16490">
                  <c:v>1352.5249999999999</c:v>
                </c:pt>
                <c:pt idx="16491">
                  <c:v>1352.6083333333333</c:v>
                </c:pt>
                <c:pt idx="16492">
                  <c:v>1352.6916666666666</c:v>
                </c:pt>
                <c:pt idx="16493">
                  <c:v>1352.7749999999999</c:v>
                </c:pt>
                <c:pt idx="16494">
                  <c:v>1352.8583333333333</c:v>
                </c:pt>
                <c:pt idx="16495">
                  <c:v>1352.9333333333334</c:v>
                </c:pt>
                <c:pt idx="16496">
                  <c:v>1353.0166666666667</c:v>
                </c:pt>
                <c:pt idx="16497">
                  <c:v>1353.1000000000001</c:v>
                </c:pt>
                <c:pt idx="16498">
                  <c:v>1353.1833333333334</c:v>
                </c:pt>
                <c:pt idx="16499">
                  <c:v>1353.2666666666667</c:v>
                </c:pt>
                <c:pt idx="16500">
                  <c:v>1353.3500000000001</c:v>
                </c:pt>
                <c:pt idx="16501">
                  <c:v>1353.425</c:v>
                </c:pt>
                <c:pt idx="16502">
                  <c:v>1353.5083333333334</c:v>
                </c:pt>
                <c:pt idx="16503">
                  <c:v>1353.5916666666667</c:v>
                </c:pt>
                <c:pt idx="16504">
                  <c:v>1353.675</c:v>
                </c:pt>
                <c:pt idx="16505">
                  <c:v>1353.7583333333334</c:v>
                </c:pt>
                <c:pt idx="16506">
                  <c:v>1353.8416666666667</c:v>
                </c:pt>
                <c:pt idx="16507">
                  <c:v>1353.9166666666667</c:v>
                </c:pt>
                <c:pt idx="16508">
                  <c:v>1354</c:v>
                </c:pt>
                <c:pt idx="16509">
                  <c:v>1354.0833333333333</c:v>
                </c:pt>
                <c:pt idx="16510">
                  <c:v>1354.1666666666667</c:v>
                </c:pt>
                <c:pt idx="16511">
                  <c:v>1354.25</c:v>
                </c:pt>
                <c:pt idx="16512">
                  <c:v>1354.3333333333333</c:v>
                </c:pt>
                <c:pt idx="16513">
                  <c:v>1354.4166666666667</c:v>
                </c:pt>
                <c:pt idx="16514">
                  <c:v>1354.4916666666666</c:v>
                </c:pt>
                <c:pt idx="16515">
                  <c:v>1354.575</c:v>
                </c:pt>
                <c:pt idx="16516">
                  <c:v>1354.6583333333333</c:v>
                </c:pt>
                <c:pt idx="16517">
                  <c:v>1354.7416666666666</c:v>
                </c:pt>
                <c:pt idx="16518">
                  <c:v>1354.825</c:v>
                </c:pt>
                <c:pt idx="16519">
                  <c:v>1354.9083333333333</c:v>
                </c:pt>
                <c:pt idx="16520">
                  <c:v>1354.9833333333333</c:v>
                </c:pt>
                <c:pt idx="16521">
                  <c:v>1355.0666666666666</c:v>
                </c:pt>
                <c:pt idx="16522">
                  <c:v>1355.1499999999999</c:v>
                </c:pt>
                <c:pt idx="16523">
                  <c:v>1355.2333333333333</c:v>
                </c:pt>
                <c:pt idx="16524">
                  <c:v>1355.3166666666666</c:v>
                </c:pt>
                <c:pt idx="16525">
                  <c:v>1355.3999999999999</c:v>
                </c:pt>
                <c:pt idx="16526">
                  <c:v>1355.4750000000001</c:v>
                </c:pt>
                <c:pt idx="16527">
                  <c:v>1355.5583333333334</c:v>
                </c:pt>
                <c:pt idx="16528">
                  <c:v>1355.6416666666667</c:v>
                </c:pt>
                <c:pt idx="16529">
                  <c:v>1355.7250000000001</c:v>
                </c:pt>
                <c:pt idx="16530">
                  <c:v>1355.8083333333334</c:v>
                </c:pt>
                <c:pt idx="16531">
                  <c:v>1355.8916666666667</c:v>
                </c:pt>
                <c:pt idx="16532">
                  <c:v>1355.9750000000001</c:v>
                </c:pt>
                <c:pt idx="16533">
                  <c:v>1356.05</c:v>
                </c:pt>
                <c:pt idx="16534">
                  <c:v>1356.1333333333334</c:v>
                </c:pt>
                <c:pt idx="16535">
                  <c:v>1356.2166666666667</c:v>
                </c:pt>
                <c:pt idx="16536">
                  <c:v>1356.3</c:v>
                </c:pt>
                <c:pt idx="16537">
                  <c:v>1356.3833333333334</c:v>
                </c:pt>
                <c:pt idx="16538">
                  <c:v>1356.4666666666667</c:v>
                </c:pt>
                <c:pt idx="16539">
                  <c:v>1356.5416666666667</c:v>
                </c:pt>
                <c:pt idx="16540">
                  <c:v>1356.625</c:v>
                </c:pt>
                <c:pt idx="16541">
                  <c:v>1356.7083333333333</c:v>
                </c:pt>
                <c:pt idx="16542">
                  <c:v>1356.7916666666667</c:v>
                </c:pt>
                <c:pt idx="16543">
                  <c:v>1356.875</c:v>
                </c:pt>
                <c:pt idx="16544">
                  <c:v>1356.9583333333333</c:v>
                </c:pt>
                <c:pt idx="16545">
                  <c:v>1357.0333333333333</c:v>
                </c:pt>
                <c:pt idx="16546">
                  <c:v>1357.1166666666666</c:v>
                </c:pt>
                <c:pt idx="16547">
                  <c:v>1357.2</c:v>
                </c:pt>
                <c:pt idx="16548">
                  <c:v>1357.2833333333333</c:v>
                </c:pt>
                <c:pt idx="16549">
                  <c:v>1357.3666666666666</c:v>
                </c:pt>
                <c:pt idx="16550">
                  <c:v>1357.45</c:v>
                </c:pt>
                <c:pt idx="16551">
                  <c:v>1357.5333333333333</c:v>
                </c:pt>
                <c:pt idx="16552">
                  <c:v>1357.6083333333333</c:v>
                </c:pt>
                <c:pt idx="16553">
                  <c:v>1357.6916666666666</c:v>
                </c:pt>
                <c:pt idx="16554">
                  <c:v>1357.7749999999999</c:v>
                </c:pt>
                <c:pt idx="16555">
                  <c:v>1357.8583333333333</c:v>
                </c:pt>
                <c:pt idx="16556">
                  <c:v>1357.9416666666666</c:v>
                </c:pt>
                <c:pt idx="16557">
                  <c:v>1358.0249999999999</c:v>
                </c:pt>
                <c:pt idx="16558">
                  <c:v>1358.1000000000001</c:v>
                </c:pt>
                <c:pt idx="16559">
                  <c:v>1358.1833333333334</c:v>
                </c:pt>
                <c:pt idx="16560">
                  <c:v>1358.2666666666667</c:v>
                </c:pt>
                <c:pt idx="16561">
                  <c:v>1358.3500000000001</c:v>
                </c:pt>
                <c:pt idx="16562">
                  <c:v>1358.4333333333334</c:v>
                </c:pt>
                <c:pt idx="16563">
                  <c:v>1358.5166666666667</c:v>
                </c:pt>
                <c:pt idx="16564">
                  <c:v>1358.5916666666667</c:v>
                </c:pt>
                <c:pt idx="16565">
                  <c:v>1358.675</c:v>
                </c:pt>
                <c:pt idx="16566">
                  <c:v>1358.7583333333334</c:v>
                </c:pt>
                <c:pt idx="16567">
                  <c:v>1358.8416666666667</c:v>
                </c:pt>
                <c:pt idx="16568">
                  <c:v>1358.925</c:v>
                </c:pt>
                <c:pt idx="16569">
                  <c:v>1359.0083333333334</c:v>
                </c:pt>
                <c:pt idx="16570">
                  <c:v>1359.0916666666667</c:v>
                </c:pt>
                <c:pt idx="16571">
                  <c:v>1359.1666666666667</c:v>
                </c:pt>
                <c:pt idx="16572">
                  <c:v>1359.25</c:v>
                </c:pt>
                <c:pt idx="16573">
                  <c:v>1359.3333333333333</c:v>
                </c:pt>
                <c:pt idx="16574">
                  <c:v>1359.4166666666667</c:v>
                </c:pt>
                <c:pt idx="16575">
                  <c:v>1359.5</c:v>
                </c:pt>
                <c:pt idx="16576">
                  <c:v>1359.5833333333333</c:v>
                </c:pt>
                <c:pt idx="16577">
                  <c:v>1359.6583333333333</c:v>
                </c:pt>
                <c:pt idx="16578">
                  <c:v>1359.7416666666666</c:v>
                </c:pt>
                <c:pt idx="16579">
                  <c:v>1359.825</c:v>
                </c:pt>
                <c:pt idx="16580">
                  <c:v>1359.9083333333333</c:v>
                </c:pt>
                <c:pt idx="16581">
                  <c:v>1359.9916666666666</c:v>
                </c:pt>
                <c:pt idx="16582">
                  <c:v>1360.075</c:v>
                </c:pt>
                <c:pt idx="16583">
                  <c:v>1360.1583333333333</c:v>
                </c:pt>
                <c:pt idx="16584">
                  <c:v>1360.2333333333333</c:v>
                </c:pt>
                <c:pt idx="16585">
                  <c:v>1360.3166666666666</c:v>
                </c:pt>
                <c:pt idx="16586">
                  <c:v>1360.3999999999999</c:v>
                </c:pt>
                <c:pt idx="16587">
                  <c:v>1360.4833333333333</c:v>
                </c:pt>
                <c:pt idx="16588">
                  <c:v>1360.5666666666666</c:v>
                </c:pt>
                <c:pt idx="16589">
                  <c:v>1360.6499999999999</c:v>
                </c:pt>
                <c:pt idx="16590">
                  <c:v>1360.7250000000001</c:v>
                </c:pt>
                <c:pt idx="16591">
                  <c:v>1360.8083333333334</c:v>
                </c:pt>
                <c:pt idx="16592">
                  <c:v>1360.8916666666667</c:v>
                </c:pt>
                <c:pt idx="16593">
                  <c:v>1360.9750000000001</c:v>
                </c:pt>
                <c:pt idx="16594">
                  <c:v>1361.0583333333334</c:v>
                </c:pt>
                <c:pt idx="16595">
                  <c:v>1361.1416666666667</c:v>
                </c:pt>
                <c:pt idx="16596">
                  <c:v>1361.2166666666667</c:v>
                </c:pt>
                <c:pt idx="16597">
                  <c:v>1361.3</c:v>
                </c:pt>
                <c:pt idx="16598">
                  <c:v>1361.3833333333334</c:v>
                </c:pt>
                <c:pt idx="16599">
                  <c:v>1361.4666666666667</c:v>
                </c:pt>
                <c:pt idx="16600">
                  <c:v>1361.55</c:v>
                </c:pt>
                <c:pt idx="16601">
                  <c:v>1361.6333333333334</c:v>
                </c:pt>
                <c:pt idx="16602">
                  <c:v>1361.7166666666667</c:v>
                </c:pt>
                <c:pt idx="16603">
                  <c:v>1361.7916666666667</c:v>
                </c:pt>
                <c:pt idx="16604">
                  <c:v>1361.875</c:v>
                </c:pt>
                <c:pt idx="16605">
                  <c:v>1361.9583333333333</c:v>
                </c:pt>
                <c:pt idx="16606">
                  <c:v>1362.0416666666667</c:v>
                </c:pt>
                <c:pt idx="16607">
                  <c:v>1362.125</c:v>
                </c:pt>
                <c:pt idx="16608">
                  <c:v>1362.2083333333333</c:v>
                </c:pt>
                <c:pt idx="16609">
                  <c:v>1362.2833333333333</c:v>
                </c:pt>
                <c:pt idx="16610">
                  <c:v>1362.3666666666666</c:v>
                </c:pt>
                <c:pt idx="16611">
                  <c:v>1362.45</c:v>
                </c:pt>
                <c:pt idx="16612">
                  <c:v>1362.5333333333333</c:v>
                </c:pt>
                <c:pt idx="16613">
                  <c:v>1362.6166666666666</c:v>
                </c:pt>
                <c:pt idx="16614">
                  <c:v>1362.7</c:v>
                </c:pt>
                <c:pt idx="16615">
                  <c:v>1362.7749999999999</c:v>
                </c:pt>
                <c:pt idx="16616">
                  <c:v>1362.8583333333333</c:v>
                </c:pt>
                <c:pt idx="16617">
                  <c:v>1362.9416666666666</c:v>
                </c:pt>
                <c:pt idx="16618">
                  <c:v>1363.0249999999999</c:v>
                </c:pt>
                <c:pt idx="16619">
                  <c:v>1363.1083333333333</c:v>
                </c:pt>
                <c:pt idx="16620">
                  <c:v>1363.1916666666666</c:v>
                </c:pt>
                <c:pt idx="16621">
                  <c:v>1363.2749999999999</c:v>
                </c:pt>
                <c:pt idx="16622">
                  <c:v>1363.3500000000001</c:v>
                </c:pt>
                <c:pt idx="16623">
                  <c:v>1363.4333333333334</c:v>
                </c:pt>
                <c:pt idx="16624">
                  <c:v>1363.5166666666667</c:v>
                </c:pt>
                <c:pt idx="16625">
                  <c:v>1363.6000000000001</c:v>
                </c:pt>
                <c:pt idx="16626">
                  <c:v>1363.6833333333334</c:v>
                </c:pt>
                <c:pt idx="16627">
                  <c:v>1363.7666666666667</c:v>
                </c:pt>
                <c:pt idx="16628">
                  <c:v>1363.8416666666667</c:v>
                </c:pt>
                <c:pt idx="16629">
                  <c:v>1363.925</c:v>
                </c:pt>
                <c:pt idx="16630">
                  <c:v>1364.0083333333334</c:v>
                </c:pt>
                <c:pt idx="16631">
                  <c:v>1364.0916666666667</c:v>
                </c:pt>
                <c:pt idx="16632">
                  <c:v>1364.175</c:v>
                </c:pt>
                <c:pt idx="16633">
                  <c:v>1364.2583333333334</c:v>
                </c:pt>
                <c:pt idx="16634">
                  <c:v>1364.3333333333333</c:v>
                </c:pt>
                <c:pt idx="16635">
                  <c:v>1364.4166666666667</c:v>
                </c:pt>
                <c:pt idx="16636">
                  <c:v>1364.5</c:v>
                </c:pt>
                <c:pt idx="16637">
                  <c:v>1364.5833333333333</c:v>
                </c:pt>
                <c:pt idx="16638">
                  <c:v>1364.6666666666667</c:v>
                </c:pt>
                <c:pt idx="16639">
                  <c:v>1364.75</c:v>
                </c:pt>
                <c:pt idx="16640">
                  <c:v>1364.8333333333333</c:v>
                </c:pt>
                <c:pt idx="16641">
                  <c:v>1364.9083333333333</c:v>
                </c:pt>
                <c:pt idx="16642">
                  <c:v>1364.9916666666666</c:v>
                </c:pt>
                <c:pt idx="16643">
                  <c:v>1365.075</c:v>
                </c:pt>
                <c:pt idx="16644">
                  <c:v>1365.1583333333333</c:v>
                </c:pt>
                <c:pt idx="16645">
                  <c:v>1365.2416666666666</c:v>
                </c:pt>
                <c:pt idx="16646">
                  <c:v>1365.325</c:v>
                </c:pt>
                <c:pt idx="16647">
                  <c:v>1365.3999999999999</c:v>
                </c:pt>
                <c:pt idx="16648">
                  <c:v>1365.4833333333333</c:v>
                </c:pt>
                <c:pt idx="16649">
                  <c:v>1365.5666666666666</c:v>
                </c:pt>
                <c:pt idx="16650">
                  <c:v>1365.6499999999999</c:v>
                </c:pt>
                <c:pt idx="16651">
                  <c:v>1365.7333333333333</c:v>
                </c:pt>
                <c:pt idx="16652">
                  <c:v>1365.8166666666666</c:v>
                </c:pt>
                <c:pt idx="16653">
                  <c:v>1365.8916666666667</c:v>
                </c:pt>
                <c:pt idx="16654">
                  <c:v>1365.9750000000001</c:v>
                </c:pt>
                <c:pt idx="16655">
                  <c:v>1366.0583333333334</c:v>
                </c:pt>
                <c:pt idx="16656">
                  <c:v>1366.1416666666667</c:v>
                </c:pt>
                <c:pt idx="16657">
                  <c:v>1366.2250000000001</c:v>
                </c:pt>
                <c:pt idx="16658">
                  <c:v>1366.3083333333334</c:v>
                </c:pt>
                <c:pt idx="16659">
                  <c:v>1366.3916666666667</c:v>
                </c:pt>
                <c:pt idx="16660">
                  <c:v>1366.4666666666665</c:v>
                </c:pt>
                <c:pt idx="16661">
                  <c:v>1366.55</c:v>
                </c:pt>
                <c:pt idx="16662">
                  <c:v>1366.6333333333332</c:v>
                </c:pt>
                <c:pt idx="16663">
                  <c:v>1366.7166666666665</c:v>
                </c:pt>
                <c:pt idx="16664">
                  <c:v>1366.8</c:v>
                </c:pt>
                <c:pt idx="16665">
                  <c:v>1366.8833333333332</c:v>
                </c:pt>
                <c:pt idx="16666">
                  <c:v>1366.9583333333333</c:v>
                </c:pt>
                <c:pt idx="16667">
                  <c:v>1367.0416666666667</c:v>
                </c:pt>
                <c:pt idx="16668">
                  <c:v>1367.125</c:v>
                </c:pt>
                <c:pt idx="16669">
                  <c:v>1367.2083333333333</c:v>
                </c:pt>
                <c:pt idx="16670">
                  <c:v>1367.2916666666667</c:v>
                </c:pt>
                <c:pt idx="16671">
                  <c:v>1367.375</c:v>
                </c:pt>
                <c:pt idx="16672">
                  <c:v>1367.45</c:v>
                </c:pt>
                <c:pt idx="16673">
                  <c:v>1367.5333333333335</c:v>
                </c:pt>
                <c:pt idx="16674">
                  <c:v>1367.6166666666668</c:v>
                </c:pt>
                <c:pt idx="16675">
                  <c:v>1367.7</c:v>
                </c:pt>
                <c:pt idx="16676">
                  <c:v>1367.7833333333335</c:v>
                </c:pt>
                <c:pt idx="16677">
                  <c:v>1367.8666666666668</c:v>
                </c:pt>
                <c:pt idx="16678">
                  <c:v>1367.95</c:v>
                </c:pt>
                <c:pt idx="16679">
                  <c:v>1368.0249999999999</c:v>
                </c:pt>
                <c:pt idx="16680">
                  <c:v>1368.1083333333333</c:v>
                </c:pt>
                <c:pt idx="16681">
                  <c:v>1368.1916666666666</c:v>
                </c:pt>
                <c:pt idx="16682">
                  <c:v>1368.2749999999999</c:v>
                </c:pt>
                <c:pt idx="16683">
                  <c:v>1368.3583333333333</c:v>
                </c:pt>
                <c:pt idx="16684">
                  <c:v>1368.4416666666666</c:v>
                </c:pt>
                <c:pt idx="16685">
                  <c:v>1368.5166666666667</c:v>
                </c:pt>
                <c:pt idx="16686">
                  <c:v>1368.6000000000001</c:v>
                </c:pt>
                <c:pt idx="16687">
                  <c:v>1368.6833333333334</c:v>
                </c:pt>
                <c:pt idx="16688">
                  <c:v>1368.7666666666667</c:v>
                </c:pt>
                <c:pt idx="16689">
                  <c:v>1368.8500000000001</c:v>
                </c:pt>
                <c:pt idx="16690">
                  <c:v>1368.9333333333334</c:v>
                </c:pt>
                <c:pt idx="16691">
                  <c:v>1369.0083333333332</c:v>
                </c:pt>
                <c:pt idx="16692">
                  <c:v>1369.0916666666665</c:v>
                </c:pt>
                <c:pt idx="16693">
                  <c:v>1369.175</c:v>
                </c:pt>
                <c:pt idx="16694">
                  <c:v>1369.2583333333332</c:v>
                </c:pt>
                <c:pt idx="16695">
                  <c:v>1369.3416666666665</c:v>
                </c:pt>
                <c:pt idx="16696">
                  <c:v>1369.425</c:v>
                </c:pt>
                <c:pt idx="16697">
                  <c:v>1369.5083333333332</c:v>
                </c:pt>
                <c:pt idx="16698">
                  <c:v>1369.5833333333333</c:v>
                </c:pt>
                <c:pt idx="16699">
                  <c:v>1369.6666666666667</c:v>
                </c:pt>
                <c:pt idx="16700">
                  <c:v>1369.75</c:v>
                </c:pt>
                <c:pt idx="16701">
                  <c:v>1369.8333333333333</c:v>
                </c:pt>
                <c:pt idx="16702">
                  <c:v>1369.9166666666667</c:v>
                </c:pt>
                <c:pt idx="16703">
                  <c:v>1370</c:v>
                </c:pt>
                <c:pt idx="16704">
                  <c:v>1370.075</c:v>
                </c:pt>
                <c:pt idx="16705">
                  <c:v>1370.1583333333335</c:v>
                </c:pt>
                <c:pt idx="16706">
                  <c:v>1370.2416666666668</c:v>
                </c:pt>
                <c:pt idx="16707">
                  <c:v>1370.325</c:v>
                </c:pt>
                <c:pt idx="16708">
                  <c:v>1370.4083333333335</c:v>
                </c:pt>
                <c:pt idx="16709">
                  <c:v>1370.4916666666668</c:v>
                </c:pt>
                <c:pt idx="16710">
                  <c:v>1370.575</c:v>
                </c:pt>
                <c:pt idx="16711">
                  <c:v>1370.6499999999999</c:v>
                </c:pt>
                <c:pt idx="16712">
                  <c:v>1370.7333333333333</c:v>
                </c:pt>
                <c:pt idx="16713">
                  <c:v>1370.8166666666666</c:v>
                </c:pt>
                <c:pt idx="16714">
                  <c:v>1370.8999999999999</c:v>
                </c:pt>
                <c:pt idx="16715">
                  <c:v>1370.9833333333333</c:v>
                </c:pt>
                <c:pt idx="16716">
                  <c:v>1371.0666666666666</c:v>
                </c:pt>
                <c:pt idx="16717">
                  <c:v>1371.1416666666667</c:v>
                </c:pt>
                <c:pt idx="16718">
                  <c:v>1371.2250000000001</c:v>
                </c:pt>
                <c:pt idx="16719">
                  <c:v>1371.3083333333334</c:v>
                </c:pt>
                <c:pt idx="16720">
                  <c:v>1371.3916666666667</c:v>
                </c:pt>
                <c:pt idx="16721">
                  <c:v>1371.4750000000001</c:v>
                </c:pt>
                <c:pt idx="16722">
                  <c:v>1371.5583333333334</c:v>
                </c:pt>
                <c:pt idx="16723">
                  <c:v>1371.6333333333332</c:v>
                </c:pt>
                <c:pt idx="16724">
                  <c:v>1371.7166666666665</c:v>
                </c:pt>
                <c:pt idx="16725">
                  <c:v>1371.8</c:v>
                </c:pt>
                <c:pt idx="16726">
                  <c:v>1371.8833333333332</c:v>
                </c:pt>
                <c:pt idx="16727">
                  <c:v>1371.9666666666665</c:v>
                </c:pt>
                <c:pt idx="16728">
                  <c:v>1372.05</c:v>
                </c:pt>
                <c:pt idx="16729">
                  <c:v>1372.1333333333332</c:v>
                </c:pt>
                <c:pt idx="16730">
                  <c:v>1372.2083333333333</c:v>
                </c:pt>
                <c:pt idx="16731">
                  <c:v>1372.2916666666667</c:v>
                </c:pt>
                <c:pt idx="16732">
                  <c:v>1372.375</c:v>
                </c:pt>
                <c:pt idx="16733">
                  <c:v>1372.4583333333333</c:v>
                </c:pt>
                <c:pt idx="16734">
                  <c:v>1372.5416666666667</c:v>
                </c:pt>
                <c:pt idx="16735">
                  <c:v>1372.625</c:v>
                </c:pt>
                <c:pt idx="16736">
                  <c:v>1372.7</c:v>
                </c:pt>
                <c:pt idx="16737">
                  <c:v>1372.7833333333335</c:v>
                </c:pt>
                <c:pt idx="16738">
                  <c:v>1372.8666666666668</c:v>
                </c:pt>
                <c:pt idx="16739">
                  <c:v>1372.95</c:v>
                </c:pt>
                <c:pt idx="16740">
                  <c:v>1373.0333333333335</c:v>
                </c:pt>
                <c:pt idx="16741">
                  <c:v>1373.1166666666668</c:v>
                </c:pt>
                <c:pt idx="16742">
                  <c:v>1373.1916666666666</c:v>
                </c:pt>
                <c:pt idx="16743">
                  <c:v>1373.2749999999999</c:v>
                </c:pt>
                <c:pt idx="16744">
                  <c:v>1373.3583333333333</c:v>
                </c:pt>
                <c:pt idx="16745">
                  <c:v>1373.4416666666666</c:v>
                </c:pt>
                <c:pt idx="16746">
                  <c:v>1373.5249999999999</c:v>
                </c:pt>
                <c:pt idx="16747">
                  <c:v>1373.6083333333333</c:v>
                </c:pt>
                <c:pt idx="16748">
                  <c:v>1373.6916666666666</c:v>
                </c:pt>
                <c:pt idx="16749">
                  <c:v>1373.7666666666667</c:v>
                </c:pt>
                <c:pt idx="16750">
                  <c:v>1373.8500000000001</c:v>
                </c:pt>
                <c:pt idx="16751">
                  <c:v>1373.9333333333334</c:v>
                </c:pt>
                <c:pt idx="16752">
                  <c:v>1374.0166666666667</c:v>
                </c:pt>
                <c:pt idx="16753">
                  <c:v>1374.1000000000001</c:v>
                </c:pt>
                <c:pt idx="16754">
                  <c:v>1374.1833333333334</c:v>
                </c:pt>
                <c:pt idx="16755">
                  <c:v>1374.2583333333332</c:v>
                </c:pt>
                <c:pt idx="16756">
                  <c:v>1374.3416666666665</c:v>
                </c:pt>
                <c:pt idx="16757">
                  <c:v>1374.425</c:v>
                </c:pt>
                <c:pt idx="16758">
                  <c:v>1374.5083333333332</c:v>
                </c:pt>
                <c:pt idx="16759">
                  <c:v>1374.5916666666665</c:v>
                </c:pt>
                <c:pt idx="16760">
                  <c:v>1374.675</c:v>
                </c:pt>
                <c:pt idx="16761">
                  <c:v>1374.75</c:v>
                </c:pt>
                <c:pt idx="16762">
                  <c:v>1374.8333333333333</c:v>
                </c:pt>
                <c:pt idx="16763">
                  <c:v>1374.9166666666667</c:v>
                </c:pt>
                <c:pt idx="16764">
                  <c:v>1375</c:v>
                </c:pt>
                <c:pt idx="16765">
                  <c:v>1375.0833333333333</c:v>
                </c:pt>
                <c:pt idx="16766">
                  <c:v>1375.1666666666667</c:v>
                </c:pt>
                <c:pt idx="16767">
                  <c:v>1375.25</c:v>
                </c:pt>
                <c:pt idx="16768">
                  <c:v>1375.325</c:v>
                </c:pt>
                <c:pt idx="16769">
                  <c:v>1375.4083333333335</c:v>
                </c:pt>
                <c:pt idx="16770">
                  <c:v>1375.4916666666668</c:v>
                </c:pt>
                <c:pt idx="16771">
                  <c:v>1375.575</c:v>
                </c:pt>
                <c:pt idx="16772">
                  <c:v>1375.6583333333335</c:v>
                </c:pt>
                <c:pt idx="16773">
                  <c:v>1375.7416666666668</c:v>
                </c:pt>
                <c:pt idx="16774">
                  <c:v>1375.8166666666666</c:v>
                </c:pt>
                <c:pt idx="16775">
                  <c:v>1375.8999999999999</c:v>
                </c:pt>
                <c:pt idx="16776">
                  <c:v>1375.9833333333333</c:v>
                </c:pt>
                <c:pt idx="16777">
                  <c:v>1376.0666666666666</c:v>
                </c:pt>
                <c:pt idx="16778">
                  <c:v>1376.1499999999999</c:v>
                </c:pt>
                <c:pt idx="16779">
                  <c:v>1376.2333333333333</c:v>
                </c:pt>
                <c:pt idx="16780">
                  <c:v>1376.3083333333334</c:v>
                </c:pt>
                <c:pt idx="16781">
                  <c:v>1376.3916666666667</c:v>
                </c:pt>
                <c:pt idx="16782">
                  <c:v>1376.4750000000001</c:v>
                </c:pt>
                <c:pt idx="16783">
                  <c:v>1376.5583333333334</c:v>
                </c:pt>
                <c:pt idx="16784">
                  <c:v>1376.6416666666667</c:v>
                </c:pt>
                <c:pt idx="16785">
                  <c:v>1376.7250000000001</c:v>
                </c:pt>
                <c:pt idx="16786">
                  <c:v>1376.8083333333334</c:v>
                </c:pt>
                <c:pt idx="16787">
                  <c:v>1376.8833333333332</c:v>
                </c:pt>
                <c:pt idx="16788">
                  <c:v>1376.9666666666665</c:v>
                </c:pt>
                <c:pt idx="16789">
                  <c:v>1377.05</c:v>
                </c:pt>
                <c:pt idx="16790">
                  <c:v>1377.1333333333332</c:v>
                </c:pt>
                <c:pt idx="16791">
                  <c:v>1377.2166666666665</c:v>
                </c:pt>
                <c:pt idx="16792">
                  <c:v>1377.3</c:v>
                </c:pt>
                <c:pt idx="16793">
                  <c:v>1377.375</c:v>
                </c:pt>
                <c:pt idx="16794">
                  <c:v>1377.4583333333333</c:v>
                </c:pt>
                <c:pt idx="16795">
                  <c:v>1377.5416666666667</c:v>
                </c:pt>
                <c:pt idx="16796">
                  <c:v>1377.625</c:v>
                </c:pt>
                <c:pt idx="16797">
                  <c:v>1377.7083333333333</c:v>
                </c:pt>
                <c:pt idx="16798">
                  <c:v>1377.7916666666667</c:v>
                </c:pt>
                <c:pt idx="16799">
                  <c:v>1377.8666666666668</c:v>
                </c:pt>
                <c:pt idx="16800">
                  <c:v>1377.95</c:v>
                </c:pt>
                <c:pt idx="16801">
                  <c:v>1378.0333333333335</c:v>
                </c:pt>
                <c:pt idx="16802">
                  <c:v>1378.1166666666668</c:v>
                </c:pt>
                <c:pt idx="16803">
                  <c:v>1378.2</c:v>
                </c:pt>
                <c:pt idx="16804">
                  <c:v>1378.2833333333335</c:v>
                </c:pt>
                <c:pt idx="16805">
                  <c:v>1378.3666666666668</c:v>
                </c:pt>
                <c:pt idx="16806">
                  <c:v>1378.4416666666666</c:v>
                </c:pt>
                <c:pt idx="16807">
                  <c:v>1378.5249999999999</c:v>
                </c:pt>
                <c:pt idx="16808">
                  <c:v>1378.6083333333333</c:v>
                </c:pt>
                <c:pt idx="16809">
                  <c:v>1378.6916666666666</c:v>
                </c:pt>
                <c:pt idx="16810">
                  <c:v>1378.7749999999999</c:v>
                </c:pt>
                <c:pt idx="16811">
                  <c:v>1378.8583333333333</c:v>
                </c:pt>
                <c:pt idx="16812">
                  <c:v>1378.9333333333334</c:v>
                </c:pt>
                <c:pt idx="16813">
                  <c:v>1379.0166666666667</c:v>
                </c:pt>
                <c:pt idx="16814">
                  <c:v>1379.1000000000001</c:v>
                </c:pt>
                <c:pt idx="16815">
                  <c:v>1379.1833333333334</c:v>
                </c:pt>
                <c:pt idx="16816">
                  <c:v>1379.2666666666667</c:v>
                </c:pt>
                <c:pt idx="16817">
                  <c:v>1379.3500000000001</c:v>
                </c:pt>
                <c:pt idx="16818">
                  <c:v>1379.425</c:v>
                </c:pt>
                <c:pt idx="16819">
                  <c:v>1379.5083333333332</c:v>
                </c:pt>
                <c:pt idx="16820">
                  <c:v>1379.5916666666665</c:v>
                </c:pt>
                <c:pt idx="16821">
                  <c:v>1379.675</c:v>
                </c:pt>
                <c:pt idx="16822">
                  <c:v>1379.7583333333332</c:v>
                </c:pt>
                <c:pt idx="16823">
                  <c:v>1379.8416666666665</c:v>
                </c:pt>
                <c:pt idx="16824">
                  <c:v>1379.925</c:v>
                </c:pt>
                <c:pt idx="16825">
                  <c:v>1380</c:v>
                </c:pt>
                <c:pt idx="16826">
                  <c:v>1380.0833333333333</c:v>
                </c:pt>
                <c:pt idx="16827">
                  <c:v>1380.1666666666667</c:v>
                </c:pt>
                <c:pt idx="16828">
                  <c:v>1380.25</c:v>
                </c:pt>
                <c:pt idx="16829">
                  <c:v>1380.3333333333333</c:v>
                </c:pt>
                <c:pt idx="16830">
                  <c:v>1380.4166666666667</c:v>
                </c:pt>
                <c:pt idx="16831">
                  <c:v>1380.4916666666668</c:v>
                </c:pt>
                <c:pt idx="16832">
                  <c:v>1380.575</c:v>
                </c:pt>
                <c:pt idx="16833">
                  <c:v>1380.6583333333335</c:v>
                </c:pt>
                <c:pt idx="16834">
                  <c:v>1380.7416666666668</c:v>
                </c:pt>
                <c:pt idx="16835">
                  <c:v>1380.825</c:v>
                </c:pt>
                <c:pt idx="16836">
                  <c:v>1380.9083333333335</c:v>
                </c:pt>
                <c:pt idx="16837">
                  <c:v>1380.9916666666668</c:v>
                </c:pt>
                <c:pt idx="16838">
                  <c:v>1381.0666666666666</c:v>
                </c:pt>
                <c:pt idx="16839">
                  <c:v>1381.1499999999999</c:v>
                </c:pt>
                <c:pt idx="16840">
                  <c:v>1381.2333333333333</c:v>
                </c:pt>
                <c:pt idx="16841">
                  <c:v>1381.3166666666666</c:v>
                </c:pt>
                <c:pt idx="16842">
                  <c:v>1381.3999999999999</c:v>
                </c:pt>
                <c:pt idx="16843">
                  <c:v>1381.4833333333333</c:v>
                </c:pt>
                <c:pt idx="16844">
                  <c:v>1381.5583333333334</c:v>
                </c:pt>
                <c:pt idx="16845">
                  <c:v>1381.6416666666667</c:v>
                </c:pt>
                <c:pt idx="16846">
                  <c:v>1381.7250000000001</c:v>
                </c:pt>
                <c:pt idx="16847">
                  <c:v>1381.8083333333334</c:v>
                </c:pt>
                <c:pt idx="16848">
                  <c:v>1381.8916666666667</c:v>
                </c:pt>
                <c:pt idx="16849">
                  <c:v>1381.9750000000001</c:v>
                </c:pt>
                <c:pt idx="16850">
                  <c:v>1382.05</c:v>
                </c:pt>
                <c:pt idx="16851">
                  <c:v>1382.1333333333332</c:v>
                </c:pt>
                <c:pt idx="16852">
                  <c:v>1382.2166666666665</c:v>
                </c:pt>
                <c:pt idx="16853">
                  <c:v>1382.3</c:v>
                </c:pt>
                <c:pt idx="16854">
                  <c:v>1382.3833333333332</c:v>
                </c:pt>
                <c:pt idx="16855">
                  <c:v>1382.4666666666665</c:v>
                </c:pt>
                <c:pt idx="16856">
                  <c:v>1382.55</c:v>
                </c:pt>
                <c:pt idx="16857">
                  <c:v>1382.625</c:v>
                </c:pt>
                <c:pt idx="16858">
                  <c:v>1382.7083333333333</c:v>
                </c:pt>
                <c:pt idx="16859">
                  <c:v>1382.7916666666667</c:v>
                </c:pt>
                <c:pt idx="16860">
                  <c:v>1382.875</c:v>
                </c:pt>
                <c:pt idx="16861">
                  <c:v>1382.9583333333333</c:v>
                </c:pt>
                <c:pt idx="16862">
                  <c:v>1383.0416666666667</c:v>
                </c:pt>
                <c:pt idx="16863">
                  <c:v>1383.1166666666668</c:v>
                </c:pt>
                <c:pt idx="16864">
                  <c:v>1383.2</c:v>
                </c:pt>
                <c:pt idx="16865">
                  <c:v>1383.2833333333335</c:v>
                </c:pt>
                <c:pt idx="16866">
                  <c:v>1383.3666666666668</c:v>
                </c:pt>
                <c:pt idx="16867">
                  <c:v>1383.45</c:v>
                </c:pt>
                <c:pt idx="16868">
                  <c:v>1383.5333333333335</c:v>
                </c:pt>
                <c:pt idx="16869">
                  <c:v>1383.6083333333333</c:v>
                </c:pt>
                <c:pt idx="16870">
                  <c:v>1383.6916666666666</c:v>
                </c:pt>
                <c:pt idx="16871">
                  <c:v>1383.7749999999999</c:v>
                </c:pt>
                <c:pt idx="16872">
                  <c:v>1383.8583333333333</c:v>
                </c:pt>
                <c:pt idx="16873">
                  <c:v>1383.9416666666666</c:v>
                </c:pt>
                <c:pt idx="16874">
                  <c:v>1384.0249999999999</c:v>
                </c:pt>
                <c:pt idx="16875">
                  <c:v>1384.1083333333333</c:v>
                </c:pt>
                <c:pt idx="16876">
                  <c:v>1384.1833333333334</c:v>
                </c:pt>
                <c:pt idx="16877">
                  <c:v>1384.2666666666667</c:v>
                </c:pt>
                <c:pt idx="16878">
                  <c:v>1384.3500000000001</c:v>
                </c:pt>
                <c:pt idx="16879">
                  <c:v>1384.4333333333334</c:v>
                </c:pt>
                <c:pt idx="16880">
                  <c:v>1384.5166666666667</c:v>
                </c:pt>
                <c:pt idx="16881">
                  <c:v>1384.6000000000001</c:v>
                </c:pt>
                <c:pt idx="16882">
                  <c:v>1384.675</c:v>
                </c:pt>
                <c:pt idx="16883">
                  <c:v>1384.7583333333332</c:v>
                </c:pt>
                <c:pt idx="16884">
                  <c:v>1384.8416666666665</c:v>
                </c:pt>
                <c:pt idx="16885">
                  <c:v>1384.925</c:v>
                </c:pt>
                <c:pt idx="16886">
                  <c:v>1385.0083333333332</c:v>
                </c:pt>
                <c:pt idx="16887">
                  <c:v>1385.0916666666665</c:v>
                </c:pt>
                <c:pt idx="16888">
                  <c:v>1385.1666666666667</c:v>
                </c:pt>
                <c:pt idx="16889">
                  <c:v>1385.25</c:v>
                </c:pt>
                <c:pt idx="16890">
                  <c:v>1385.3333333333333</c:v>
                </c:pt>
                <c:pt idx="16891">
                  <c:v>1385.4166666666667</c:v>
                </c:pt>
                <c:pt idx="16892">
                  <c:v>1385.5</c:v>
                </c:pt>
                <c:pt idx="16893">
                  <c:v>1385.5833333333333</c:v>
                </c:pt>
                <c:pt idx="16894">
                  <c:v>1385.6666666666667</c:v>
                </c:pt>
                <c:pt idx="16895">
                  <c:v>1385.7416666666668</c:v>
                </c:pt>
                <c:pt idx="16896">
                  <c:v>1385.825</c:v>
                </c:pt>
                <c:pt idx="16897">
                  <c:v>1385.9083333333335</c:v>
                </c:pt>
                <c:pt idx="16898">
                  <c:v>1385.9916666666668</c:v>
                </c:pt>
                <c:pt idx="16899">
                  <c:v>1386.075</c:v>
                </c:pt>
                <c:pt idx="16900">
                  <c:v>1386.1583333333335</c:v>
                </c:pt>
                <c:pt idx="16901">
                  <c:v>1386.2333333333333</c:v>
                </c:pt>
                <c:pt idx="16902">
                  <c:v>1386.3166666666666</c:v>
                </c:pt>
                <c:pt idx="16903">
                  <c:v>1386.3999999999999</c:v>
                </c:pt>
                <c:pt idx="16904">
                  <c:v>1386.4833333333333</c:v>
                </c:pt>
                <c:pt idx="16905">
                  <c:v>1386.5666666666666</c:v>
                </c:pt>
                <c:pt idx="16906">
                  <c:v>1386.6499999999999</c:v>
                </c:pt>
                <c:pt idx="16907">
                  <c:v>1386.7250000000001</c:v>
                </c:pt>
                <c:pt idx="16908">
                  <c:v>1386.8083333333334</c:v>
                </c:pt>
                <c:pt idx="16909">
                  <c:v>1386.8916666666667</c:v>
                </c:pt>
                <c:pt idx="16910">
                  <c:v>1386.9750000000001</c:v>
                </c:pt>
                <c:pt idx="16911">
                  <c:v>1387.0583333333334</c:v>
                </c:pt>
                <c:pt idx="16912">
                  <c:v>1387.1416666666667</c:v>
                </c:pt>
                <c:pt idx="16913">
                  <c:v>1387.2250000000001</c:v>
                </c:pt>
                <c:pt idx="16914">
                  <c:v>1387.3</c:v>
                </c:pt>
                <c:pt idx="16915">
                  <c:v>1387.3833333333332</c:v>
                </c:pt>
                <c:pt idx="16916">
                  <c:v>1387.4666666666665</c:v>
                </c:pt>
                <c:pt idx="16917">
                  <c:v>1387.55</c:v>
                </c:pt>
                <c:pt idx="16918">
                  <c:v>1387.6333333333332</c:v>
                </c:pt>
                <c:pt idx="16919">
                  <c:v>1387.7166666666665</c:v>
                </c:pt>
                <c:pt idx="16920">
                  <c:v>1387.7916666666667</c:v>
                </c:pt>
                <c:pt idx="16921">
                  <c:v>1387.875</c:v>
                </c:pt>
                <c:pt idx="16922">
                  <c:v>1387.9583333333333</c:v>
                </c:pt>
                <c:pt idx="16923">
                  <c:v>1388.0416666666667</c:v>
                </c:pt>
                <c:pt idx="16924">
                  <c:v>1388.125</c:v>
                </c:pt>
                <c:pt idx="16925">
                  <c:v>1388.2083333333333</c:v>
                </c:pt>
                <c:pt idx="16926">
                  <c:v>1388.2833333333335</c:v>
                </c:pt>
                <c:pt idx="16927">
                  <c:v>1388.3666666666668</c:v>
                </c:pt>
                <c:pt idx="16928">
                  <c:v>1388.45</c:v>
                </c:pt>
                <c:pt idx="16929">
                  <c:v>1388.5333333333335</c:v>
                </c:pt>
                <c:pt idx="16930">
                  <c:v>1388.6166666666668</c:v>
                </c:pt>
                <c:pt idx="16931">
                  <c:v>1388.7</c:v>
                </c:pt>
                <c:pt idx="16932">
                  <c:v>1388.7833333333335</c:v>
                </c:pt>
                <c:pt idx="16933">
                  <c:v>1388.8583333333333</c:v>
                </c:pt>
                <c:pt idx="16934">
                  <c:v>1388.9416666666666</c:v>
                </c:pt>
                <c:pt idx="16935">
                  <c:v>1389.0249999999999</c:v>
                </c:pt>
                <c:pt idx="16936">
                  <c:v>1389.1083333333333</c:v>
                </c:pt>
                <c:pt idx="16937">
                  <c:v>1389.1916666666666</c:v>
                </c:pt>
                <c:pt idx="16938">
                  <c:v>1389.2749999999999</c:v>
                </c:pt>
                <c:pt idx="16939">
                  <c:v>1389.3500000000001</c:v>
                </c:pt>
                <c:pt idx="16940">
                  <c:v>1389.4333333333334</c:v>
                </c:pt>
                <c:pt idx="16941">
                  <c:v>1389.5166666666667</c:v>
                </c:pt>
                <c:pt idx="16942">
                  <c:v>1389.6000000000001</c:v>
                </c:pt>
                <c:pt idx="16943">
                  <c:v>1389.6833333333334</c:v>
                </c:pt>
                <c:pt idx="16944">
                  <c:v>1389.7666666666667</c:v>
                </c:pt>
                <c:pt idx="16945">
                  <c:v>1389.8416666666665</c:v>
                </c:pt>
                <c:pt idx="16946">
                  <c:v>1389.925</c:v>
                </c:pt>
                <c:pt idx="16947">
                  <c:v>1390.0083333333332</c:v>
                </c:pt>
                <c:pt idx="16948">
                  <c:v>1390.0916666666665</c:v>
                </c:pt>
                <c:pt idx="16949">
                  <c:v>1390.175</c:v>
                </c:pt>
                <c:pt idx="16950">
                  <c:v>1390.2583333333332</c:v>
                </c:pt>
                <c:pt idx="16951">
                  <c:v>1390.3416666666665</c:v>
                </c:pt>
                <c:pt idx="16952">
                  <c:v>1390.4166666666667</c:v>
                </c:pt>
                <c:pt idx="16953">
                  <c:v>1390.5</c:v>
                </c:pt>
                <c:pt idx="16954">
                  <c:v>1390.5833333333333</c:v>
                </c:pt>
                <c:pt idx="16955">
                  <c:v>1390.6666666666667</c:v>
                </c:pt>
                <c:pt idx="16956">
                  <c:v>1390.75</c:v>
                </c:pt>
                <c:pt idx="16957">
                  <c:v>1390.8333333333333</c:v>
                </c:pt>
                <c:pt idx="16958">
                  <c:v>1390.9083333333335</c:v>
                </c:pt>
                <c:pt idx="16959">
                  <c:v>1390.9916666666668</c:v>
                </c:pt>
                <c:pt idx="16960">
                  <c:v>1391.075</c:v>
                </c:pt>
                <c:pt idx="16961">
                  <c:v>1391.1583333333335</c:v>
                </c:pt>
                <c:pt idx="16962">
                  <c:v>1391.2416666666668</c:v>
                </c:pt>
                <c:pt idx="16963">
                  <c:v>1391.325</c:v>
                </c:pt>
                <c:pt idx="16964">
                  <c:v>1391.4083333333335</c:v>
                </c:pt>
                <c:pt idx="16965">
                  <c:v>1391.4833333333333</c:v>
                </c:pt>
                <c:pt idx="16966">
                  <c:v>1391.5666666666666</c:v>
                </c:pt>
                <c:pt idx="16967">
                  <c:v>1391.6499999999999</c:v>
                </c:pt>
                <c:pt idx="16968">
                  <c:v>1391.7333333333333</c:v>
                </c:pt>
                <c:pt idx="16969">
                  <c:v>1391.8166666666666</c:v>
                </c:pt>
                <c:pt idx="16970">
                  <c:v>1391.8999999999999</c:v>
                </c:pt>
                <c:pt idx="16971">
                  <c:v>1391.9750000000001</c:v>
                </c:pt>
                <c:pt idx="16972">
                  <c:v>1392.0583333333334</c:v>
                </c:pt>
                <c:pt idx="16973">
                  <c:v>1392.1416666666667</c:v>
                </c:pt>
                <c:pt idx="16974">
                  <c:v>1392.2250000000001</c:v>
                </c:pt>
                <c:pt idx="16975">
                  <c:v>1392.3083333333334</c:v>
                </c:pt>
                <c:pt idx="16976">
                  <c:v>1392.3916666666667</c:v>
                </c:pt>
                <c:pt idx="16977">
                  <c:v>1392.4666666666665</c:v>
                </c:pt>
                <c:pt idx="16978">
                  <c:v>1392.55</c:v>
                </c:pt>
                <c:pt idx="16979">
                  <c:v>1392.6333333333332</c:v>
                </c:pt>
                <c:pt idx="16980">
                  <c:v>1392.7166666666665</c:v>
                </c:pt>
                <c:pt idx="16981">
                  <c:v>1392.8</c:v>
                </c:pt>
                <c:pt idx="16982">
                  <c:v>1392.8833333333332</c:v>
                </c:pt>
                <c:pt idx="16983">
                  <c:v>1392.9666666666665</c:v>
                </c:pt>
                <c:pt idx="16984">
                  <c:v>1393.0416666666667</c:v>
                </c:pt>
                <c:pt idx="16985">
                  <c:v>1393.125</c:v>
                </c:pt>
                <c:pt idx="16986">
                  <c:v>1393.2083333333333</c:v>
                </c:pt>
                <c:pt idx="16987">
                  <c:v>1393.2916666666667</c:v>
                </c:pt>
                <c:pt idx="16988">
                  <c:v>1393.375</c:v>
                </c:pt>
                <c:pt idx="16989">
                  <c:v>1393.4583333333333</c:v>
                </c:pt>
                <c:pt idx="16990">
                  <c:v>1393.5333333333335</c:v>
                </c:pt>
                <c:pt idx="16991">
                  <c:v>1393.6166666666668</c:v>
                </c:pt>
                <c:pt idx="16992">
                  <c:v>1393.7</c:v>
                </c:pt>
                <c:pt idx="16993">
                  <c:v>1393.7833333333335</c:v>
                </c:pt>
                <c:pt idx="16994">
                  <c:v>1393.8666666666668</c:v>
                </c:pt>
                <c:pt idx="16995">
                  <c:v>1393.95</c:v>
                </c:pt>
                <c:pt idx="16996">
                  <c:v>1394.0249999999999</c:v>
                </c:pt>
                <c:pt idx="16997">
                  <c:v>1394.1083333333333</c:v>
                </c:pt>
                <c:pt idx="16998">
                  <c:v>1394.1916666666666</c:v>
                </c:pt>
                <c:pt idx="16999">
                  <c:v>1394.2749999999999</c:v>
                </c:pt>
                <c:pt idx="17000">
                  <c:v>1394.3583333333333</c:v>
                </c:pt>
                <c:pt idx="17001">
                  <c:v>1394.4416666666666</c:v>
                </c:pt>
                <c:pt idx="17002">
                  <c:v>1394.5249999999999</c:v>
                </c:pt>
                <c:pt idx="17003">
                  <c:v>1394.6000000000001</c:v>
                </c:pt>
                <c:pt idx="17004">
                  <c:v>1394.6833333333334</c:v>
                </c:pt>
                <c:pt idx="17005">
                  <c:v>1394.7666666666667</c:v>
                </c:pt>
                <c:pt idx="17006">
                  <c:v>1394.8500000000001</c:v>
                </c:pt>
                <c:pt idx="17007">
                  <c:v>1394.9333333333334</c:v>
                </c:pt>
                <c:pt idx="17008">
                  <c:v>1395.0166666666667</c:v>
                </c:pt>
                <c:pt idx="17009">
                  <c:v>1395.0916666666665</c:v>
                </c:pt>
                <c:pt idx="17010">
                  <c:v>1395.175</c:v>
                </c:pt>
                <c:pt idx="17011">
                  <c:v>1395.2583333333332</c:v>
                </c:pt>
                <c:pt idx="17012">
                  <c:v>1395.3416666666665</c:v>
                </c:pt>
                <c:pt idx="17013">
                  <c:v>1395.425</c:v>
                </c:pt>
                <c:pt idx="17014">
                  <c:v>1395.5083333333332</c:v>
                </c:pt>
                <c:pt idx="17015">
                  <c:v>1395.5833333333333</c:v>
                </c:pt>
                <c:pt idx="17016">
                  <c:v>1395.6666666666667</c:v>
                </c:pt>
                <c:pt idx="17017">
                  <c:v>1395.75</c:v>
                </c:pt>
                <c:pt idx="17018">
                  <c:v>1395.8333333333333</c:v>
                </c:pt>
                <c:pt idx="17019">
                  <c:v>1395.9166666666667</c:v>
                </c:pt>
                <c:pt idx="17020">
                  <c:v>1396</c:v>
                </c:pt>
                <c:pt idx="17021">
                  <c:v>1396.0833333333333</c:v>
                </c:pt>
                <c:pt idx="17022">
                  <c:v>1396.1583333333335</c:v>
                </c:pt>
                <c:pt idx="17023">
                  <c:v>1396.2416666666668</c:v>
                </c:pt>
                <c:pt idx="17024">
                  <c:v>1396.325</c:v>
                </c:pt>
                <c:pt idx="17025">
                  <c:v>1396.4083333333335</c:v>
                </c:pt>
                <c:pt idx="17026">
                  <c:v>1396.4916666666668</c:v>
                </c:pt>
                <c:pt idx="17027">
                  <c:v>1396.575</c:v>
                </c:pt>
                <c:pt idx="17028">
                  <c:v>1396.6499999999999</c:v>
                </c:pt>
                <c:pt idx="17029">
                  <c:v>1396.7333333333333</c:v>
                </c:pt>
                <c:pt idx="17030">
                  <c:v>1396.8166666666666</c:v>
                </c:pt>
                <c:pt idx="17031">
                  <c:v>1396.8999999999999</c:v>
                </c:pt>
                <c:pt idx="17032">
                  <c:v>1396.9833333333333</c:v>
                </c:pt>
                <c:pt idx="17033">
                  <c:v>1397.0666666666666</c:v>
                </c:pt>
                <c:pt idx="17034">
                  <c:v>1397.1416666666667</c:v>
                </c:pt>
                <c:pt idx="17035">
                  <c:v>1397.2250000000001</c:v>
                </c:pt>
                <c:pt idx="17036">
                  <c:v>1397.3083333333334</c:v>
                </c:pt>
                <c:pt idx="17037">
                  <c:v>1397.3916666666667</c:v>
                </c:pt>
                <c:pt idx="17038">
                  <c:v>1397.4750000000001</c:v>
                </c:pt>
                <c:pt idx="17039">
                  <c:v>1397.5583333333334</c:v>
                </c:pt>
                <c:pt idx="17040">
                  <c:v>1397.6416666666667</c:v>
                </c:pt>
                <c:pt idx="17041">
                  <c:v>1397.7166666666665</c:v>
                </c:pt>
                <c:pt idx="17042">
                  <c:v>1397.8</c:v>
                </c:pt>
                <c:pt idx="17043">
                  <c:v>1397.8833333333332</c:v>
                </c:pt>
                <c:pt idx="17044">
                  <c:v>1397.9666666666665</c:v>
                </c:pt>
                <c:pt idx="17045">
                  <c:v>1398.05</c:v>
                </c:pt>
                <c:pt idx="17046">
                  <c:v>1398.1333333333332</c:v>
                </c:pt>
                <c:pt idx="17047">
                  <c:v>1398.2083333333333</c:v>
                </c:pt>
                <c:pt idx="17048">
                  <c:v>1398.2916666666667</c:v>
                </c:pt>
                <c:pt idx="17049">
                  <c:v>1398.375</c:v>
                </c:pt>
                <c:pt idx="17050">
                  <c:v>1398.4583333333333</c:v>
                </c:pt>
                <c:pt idx="17051">
                  <c:v>1398.5416666666667</c:v>
                </c:pt>
                <c:pt idx="17052">
                  <c:v>1398.625</c:v>
                </c:pt>
                <c:pt idx="17053">
                  <c:v>1398.7</c:v>
                </c:pt>
                <c:pt idx="17054">
                  <c:v>1398.7833333333335</c:v>
                </c:pt>
                <c:pt idx="17055">
                  <c:v>1398.8666666666668</c:v>
                </c:pt>
                <c:pt idx="17056">
                  <c:v>1398.95</c:v>
                </c:pt>
                <c:pt idx="17057">
                  <c:v>1399.0333333333335</c:v>
                </c:pt>
                <c:pt idx="17058">
                  <c:v>1399.1166666666668</c:v>
                </c:pt>
                <c:pt idx="17059">
                  <c:v>1399.2</c:v>
                </c:pt>
                <c:pt idx="17060">
                  <c:v>1399.2749999999999</c:v>
                </c:pt>
                <c:pt idx="17061">
                  <c:v>1399.3583333333333</c:v>
                </c:pt>
                <c:pt idx="17062">
                  <c:v>1399.4416666666666</c:v>
                </c:pt>
                <c:pt idx="17063">
                  <c:v>1399.5249999999999</c:v>
                </c:pt>
                <c:pt idx="17064">
                  <c:v>1399.6083333333333</c:v>
                </c:pt>
                <c:pt idx="17065">
                  <c:v>1399.6916666666666</c:v>
                </c:pt>
                <c:pt idx="17066">
                  <c:v>1399.7666666666667</c:v>
                </c:pt>
                <c:pt idx="17067">
                  <c:v>1399.8500000000001</c:v>
                </c:pt>
                <c:pt idx="17068">
                  <c:v>1399.9333333333334</c:v>
                </c:pt>
                <c:pt idx="17069">
                  <c:v>1400.0166666666667</c:v>
                </c:pt>
                <c:pt idx="17070">
                  <c:v>1400.1000000000001</c:v>
                </c:pt>
                <c:pt idx="17071">
                  <c:v>1400.1833333333334</c:v>
                </c:pt>
                <c:pt idx="17072">
                  <c:v>1400.2583333333332</c:v>
                </c:pt>
                <c:pt idx="17073">
                  <c:v>1400.3416666666665</c:v>
                </c:pt>
                <c:pt idx="17074">
                  <c:v>1400.425</c:v>
                </c:pt>
                <c:pt idx="17075">
                  <c:v>1400.5083333333332</c:v>
                </c:pt>
                <c:pt idx="17076">
                  <c:v>1400.5916666666665</c:v>
                </c:pt>
                <c:pt idx="17077">
                  <c:v>1400.675</c:v>
                </c:pt>
                <c:pt idx="17078">
                  <c:v>1400.7583333333332</c:v>
                </c:pt>
                <c:pt idx="17079">
                  <c:v>1400.8333333333333</c:v>
                </c:pt>
                <c:pt idx="17080">
                  <c:v>1400.9166666666667</c:v>
                </c:pt>
                <c:pt idx="17081">
                  <c:v>1401</c:v>
                </c:pt>
                <c:pt idx="17082">
                  <c:v>1401.0833333333333</c:v>
                </c:pt>
                <c:pt idx="17083">
                  <c:v>1401.1666666666667</c:v>
                </c:pt>
                <c:pt idx="17084">
                  <c:v>1401.25</c:v>
                </c:pt>
                <c:pt idx="17085">
                  <c:v>1401.325</c:v>
                </c:pt>
                <c:pt idx="17086">
                  <c:v>1401.4083333333335</c:v>
                </c:pt>
                <c:pt idx="17087">
                  <c:v>1401.4916666666668</c:v>
                </c:pt>
                <c:pt idx="17088">
                  <c:v>1401.575</c:v>
                </c:pt>
                <c:pt idx="17089">
                  <c:v>1401.6583333333335</c:v>
                </c:pt>
                <c:pt idx="17090">
                  <c:v>1401.7416666666668</c:v>
                </c:pt>
                <c:pt idx="17091">
                  <c:v>1401.825</c:v>
                </c:pt>
                <c:pt idx="17092">
                  <c:v>1401.8999999999999</c:v>
                </c:pt>
                <c:pt idx="17093">
                  <c:v>1401.9833333333333</c:v>
                </c:pt>
                <c:pt idx="17094">
                  <c:v>1402.0666666666666</c:v>
                </c:pt>
                <c:pt idx="17095">
                  <c:v>1402.1499999999999</c:v>
                </c:pt>
                <c:pt idx="17096">
                  <c:v>1402.2333333333333</c:v>
                </c:pt>
                <c:pt idx="17097">
                  <c:v>1402.3166666666666</c:v>
                </c:pt>
                <c:pt idx="17098">
                  <c:v>1402.3916666666667</c:v>
                </c:pt>
                <c:pt idx="17099">
                  <c:v>1402.4750000000001</c:v>
                </c:pt>
                <c:pt idx="17100">
                  <c:v>1402.5583333333334</c:v>
                </c:pt>
                <c:pt idx="17101">
                  <c:v>1402.6416666666667</c:v>
                </c:pt>
                <c:pt idx="17102">
                  <c:v>1402.7250000000001</c:v>
                </c:pt>
                <c:pt idx="17103">
                  <c:v>1402.8083333333334</c:v>
                </c:pt>
                <c:pt idx="17104">
                  <c:v>1402.8833333333332</c:v>
                </c:pt>
                <c:pt idx="17105">
                  <c:v>1402.9666666666665</c:v>
                </c:pt>
                <c:pt idx="17106">
                  <c:v>1403.05</c:v>
                </c:pt>
                <c:pt idx="17107">
                  <c:v>1403.1333333333332</c:v>
                </c:pt>
                <c:pt idx="17108">
                  <c:v>1403.2166666666665</c:v>
                </c:pt>
                <c:pt idx="17109">
                  <c:v>1403.3</c:v>
                </c:pt>
                <c:pt idx="17110">
                  <c:v>1403.3833333333332</c:v>
                </c:pt>
                <c:pt idx="17111">
                  <c:v>1403.4583333333333</c:v>
                </c:pt>
                <c:pt idx="17112">
                  <c:v>1403.5416666666667</c:v>
                </c:pt>
                <c:pt idx="17113">
                  <c:v>1403.625</c:v>
                </c:pt>
                <c:pt idx="17114">
                  <c:v>1403.7083333333333</c:v>
                </c:pt>
                <c:pt idx="17115">
                  <c:v>1403.7916666666667</c:v>
                </c:pt>
                <c:pt idx="17116">
                  <c:v>1403.875</c:v>
                </c:pt>
                <c:pt idx="17117">
                  <c:v>1403.95</c:v>
                </c:pt>
                <c:pt idx="17118">
                  <c:v>1404.0333333333335</c:v>
                </c:pt>
                <c:pt idx="17119">
                  <c:v>1404.1166666666668</c:v>
                </c:pt>
                <c:pt idx="17120">
                  <c:v>1404.2</c:v>
                </c:pt>
                <c:pt idx="17121">
                  <c:v>1404.2833333333335</c:v>
                </c:pt>
                <c:pt idx="17122">
                  <c:v>1404.3666666666668</c:v>
                </c:pt>
                <c:pt idx="17123">
                  <c:v>1404.4416666666666</c:v>
                </c:pt>
                <c:pt idx="17124">
                  <c:v>1404.5249999999999</c:v>
                </c:pt>
                <c:pt idx="17125">
                  <c:v>1404.6083333333333</c:v>
                </c:pt>
                <c:pt idx="17126">
                  <c:v>1404.6916666666666</c:v>
                </c:pt>
                <c:pt idx="17127">
                  <c:v>1404.7749999999999</c:v>
                </c:pt>
                <c:pt idx="17128">
                  <c:v>1404.8583333333333</c:v>
                </c:pt>
                <c:pt idx="17129">
                  <c:v>1404.9416666666666</c:v>
                </c:pt>
                <c:pt idx="17130">
                  <c:v>1405.0166666666667</c:v>
                </c:pt>
                <c:pt idx="17131">
                  <c:v>1405.1000000000001</c:v>
                </c:pt>
                <c:pt idx="17132">
                  <c:v>1405.1833333333334</c:v>
                </c:pt>
                <c:pt idx="17133">
                  <c:v>1405.2666666666667</c:v>
                </c:pt>
                <c:pt idx="17134">
                  <c:v>1405.3500000000001</c:v>
                </c:pt>
                <c:pt idx="17135">
                  <c:v>1405.4333333333334</c:v>
                </c:pt>
                <c:pt idx="17136">
                  <c:v>1405.5083333333332</c:v>
                </c:pt>
                <c:pt idx="17137">
                  <c:v>1405.5916666666665</c:v>
                </c:pt>
                <c:pt idx="17138">
                  <c:v>1405.675</c:v>
                </c:pt>
                <c:pt idx="17139">
                  <c:v>1405.7583333333332</c:v>
                </c:pt>
                <c:pt idx="17140">
                  <c:v>1405.8416666666665</c:v>
                </c:pt>
                <c:pt idx="17141">
                  <c:v>1405.925</c:v>
                </c:pt>
                <c:pt idx="17142">
                  <c:v>1406</c:v>
                </c:pt>
                <c:pt idx="17143">
                  <c:v>1406.0833333333333</c:v>
                </c:pt>
                <c:pt idx="17144">
                  <c:v>1406.1666666666667</c:v>
                </c:pt>
                <c:pt idx="17145">
                  <c:v>1406.25</c:v>
                </c:pt>
                <c:pt idx="17146">
                  <c:v>1406.3333333333333</c:v>
                </c:pt>
                <c:pt idx="17147">
                  <c:v>1406.4166666666667</c:v>
                </c:pt>
                <c:pt idx="17148">
                  <c:v>1406.5</c:v>
                </c:pt>
                <c:pt idx="17149">
                  <c:v>1406.575</c:v>
                </c:pt>
                <c:pt idx="17150">
                  <c:v>1406.6583333333335</c:v>
                </c:pt>
                <c:pt idx="17151">
                  <c:v>1406.7416666666668</c:v>
                </c:pt>
                <c:pt idx="17152">
                  <c:v>1406.825</c:v>
                </c:pt>
                <c:pt idx="17153">
                  <c:v>1406.9083333333335</c:v>
                </c:pt>
                <c:pt idx="17154">
                  <c:v>1406.9916666666668</c:v>
                </c:pt>
                <c:pt idx="17155">
                  <c:v>1407.0666666666666</c:v>
                </c:pt>
                <c:pt idx="17156">
                  <c:v>1407.1499999999999</c:v>
                </c:pt>
                <c:pt idx="17157">
                  <c:v>1407.2333333333333</c:v>
                </c:pt>
                <c:pt idx="17158">
                  <c:v>1407.3166666666666</c:v>
                </c:pt>
                <c:pt idx="17159">
                  <c:v>1407.3999999999999</c:v>
                </c:pt>
                <c:pt idx="17160">
                  <c:v>1407.4833333333333</c:v>
                </c:pt>
                <c:pt idx="17161">
                  <c:v>1407.5583333333334</c:v>
                </c:pt>
                <c:pt idx="17162">
                  <c:v>1407.6416666666667</c:v>
                </c:pt>
                <c:pt idx="17163">
                  <c:v>1407.7250000000001</c:v>
                </c:pt>
                <c:pt idx="17164">
                  <c:v>1407.8083333333334</c:v>
                </c:pt>
                <c:pt idx="17165">
                  <c:v>1407.8916666666667</c:v>
                </c:pt>
                <c:pt idx="17166">
                  <c:v>1407.9750000000001</c:v>
                </c:pt>
                <c:pt idx="17167">
                  <c:v>1408.0583333333334</c:v>
                </c:pt>
                <c:pt idx="17168">
                  <c:v>1408.1333333333332</c:v>
                </c:pt>
                <c:pt idx="17169">
                  <c:v>1408.2166666666665</c:v>
                </c:pt>
                <c:pt idx="17170">
                  <c:v>1408.3</c:v>
                </c:pt>
                <c:pt idx="17171">
                  <c:v>1408.3833333333332</c:v>
                </c:pt>
                <c:pt idx="17172">
                  <c:v>1408.4666666666665</c:v>
                </c:pt>
                <c:pt idx="17173">
                  <c:v>1408.55</c:v>
                </c:pt>
                <c:pt idx="17174">
                  <c:v>1408.625</c:v>
                </c:pt>
                <c:pt idx="17175">
                  <c:v>1408.7083333333333</c:v>
                </c:pt>
                <c:pt idx="17176">
                  <c:v>1408.7916666666667</c:v>
                </c:pt>
                <c:pt idx="17177">
                  <c:v>1408.875</c:v>
                </c:pt>
                <c:pt idx="17178">
                  <c:v>1408.9583333333333</c:v>
                </c:pt>
                <c:pt idx="17179">
                  <c:v>1409.0416666666667</c:v>
                </c:pt>
                <c:pt idx="17180">
                  <c:v>1409.1166666666668</c:v>
                </c:pt>
                <c:pt idx="17181">
                  <c:v>1409.2</c:v>
                </c:pt>
                <c:pt idx="17182">
                  <c:v>1409.2833333333335</c:v>
                </c:pt>
                <c:pt idx="17183">
                  <c:v>1409.3666666666668</c:v>
                </c:pt>
                <c:pt idx="17184">
                  <c:v>1409.45</c:v>
                </c:pt>
                <c:pt idx="17185">
                  <c:v>1409.5333333333335</c:v>
                </c:pt>
                <c:pt idx="17186">
                  <c:v>1409.6166666666668</c:v>
                </c:pt>
                <c:pt idx="17187">
                  <c:v>1409.6916666666666</c:v>
                </c:pt>
                <c:pt idx="17188">
                  <c:v>1409.7749999999999</c:v>
                </c:pt>
                <c:pt idx="17189">
                  <c:v>1409.8583333333333</c:v>
                </c:pt>
                <c:pt idx="17190">
                  <c:v>1409.9416666666666</c:v>
                </c:pt>
                <c:pt idx="17191">
                  <c:v>1410.0249999999999</c:v>
                </c:pt>
                <c:pt idx="17192">
                  <c:v>1410.1083333333333</c:v>
                </c:pt>
                <c:pt idx="17193">
                  <c:v>1410.1833333333334</c:v>
                </c:pt>
                <c:pt idx="17194">
                  <c:v>1410.2666666666667</c:v>
                </c:pt>
                <c:pt idx="17195">
                  <c:v>1410.3500000000001</c:v>
                </c:pt>
                <c:pt idx="17196">
                  <c:v>1410.4333333333334</c:v>
                </c:pt>
                <c:pt idx="17197">
                  <c:v>1410.5166666666667</c:v>
                </c:pt>
                <c:pt idx="17198">
                  <c:v>1410.6000000000001</c:v>
                </c:pt>
                <c:pt idx="17199">
                  <c:v>1410.675</c:v>
                </c:pt>
                <c:pt idx="17200">
                  <c:v>1410.7583333333332</c:v>
                </c:pt>
                <c:pt idx="17201">
                  <c:v>1410.8416666666665</c:v>
                </c:pt>
                <c:pt idx="17202">
                  <c:v>1410.925</c:v>
                </c:pt>
                <c:pt idx="17203">
                  <c:v>1411.0083333333332</c:v>
                </c:pt>
                <c:pt idx="17204">
                  <c:v>1411.0916666666665</c:v>
                </c:pt>
                <c:pt idx="17205">
                  <c:v>1411.175</c:v>
                </c:pt>
                <c:pt idx="17206">
                  <c:v>1411.25</c:v>
                </c:pt>
                <c:pt idx="17207">
                  <c:v>1411.3333333333333</c:v>
                </c:pt>
                <c:pt idx="17208">
                  <c:v>1411.4166666666667</c:v>
                </c:pt>
                <c:pt idx="17209">
                  <c:v>1411.5</c:v>
                </c:pt>
                <c:pt idx="17210">
                  <c:v>1411.5833333333333</c:v>
                </c:pt>
                <c:pt idx="17211">
                  <c:v>1411.6666666666667</c:v>
                </c:pt>
                <c:pt idx="17212">
                  <c:v>1411.7416666666668</c:v>
                </c:pt>
                <c:pt idx="17213">
                  <c:v>1411.825</c:v>
                </c:pt>
                <c:pt idx="17214">
                  <c:v>1411.9083333333335</c:v>
                </c:pt>
                <c:pt idx="17215">
                  <c:v>1411.9916666666668</c:v>
                </c:pt>
                <c:pt idx="17216">
                  <c:v>1412.075</c:v>
                </c:pt>
                <c:pt idx="17217">
                  <c:v>1412.1583333333335</c:v>
                </c:pt>
                <c:pt idx="17218">
                  <c:v>1412.2416666666668</c:v>
                </c:pt>
                <c:pt idx="17219">
                  <c:v>1412.3166666666666</c:v>
                </c:pt>
                <c:pt idx="17220">
                  <c:v>1412.3999999999999</c:v>
                </c:pt>
                <c:pt idx="17221">
                  <c:v>1412.4833333333333</c:v>
                </c:pt>
                <c:pt idx="17222">
                  <c:v>1412.5666666666666</c:v>
                </c:pt>
                <c:pt idx="17223">
                  <c:v>1412.6499999999999</c:v>
                </c:pt>
                <c:pt idx="17224">
                  <c:v>1412.7333333333333</c:v>
                </c:pt>
                <c:pt idx="17225">
                  <c:v>1412.8083333333334</c:v>
                </c:pt>
                <c:pt idx="17226">
                  <c:v>1412.8916666666667</c:v>
                </c:pt>
                <c:pt idx="17227">
                  <c:v>1412.9750000000001</c:v>
                </c:pt>
                <c:pt idx="17228">
                  <c:v>1413.0583333333334</c:v>
                </c:pt>
                <c:pt idx="17229">
                  <c:v>1413.1416666666667</c:v>
                </c:pt>
                <c:pt idx="17230">
                  <c:v>1413.2250000000001</c:v>
                </c:pt>
                <c:pt idx="17231">
                  <c:v>1413.3</c:v>
                </c:pt>
                <c:pt idx="17232">
                  <c:v>1413.3833333333332</c:v>
                </c:pt>
                <c:pt idx="17233">
                  <c:v>1413.4666666666665</c:v>
                </c:pt>
                <c:pt idx="17234">
                  <c:v>1413.55</c:v>
                </c:pt>
                <c:pt idx="17235">
                  <c:v>1413.6333333333332</c:v>
                </c:pt>
                <c:pt idx="17236">
                  <c:v>1413.7166666666665</c:v>
                </c:pt>
                <c:pt idx="17237">
                  <c:v>1413.8</c:v>
                </c:pt>
                <c:pt idx="17238">
                  <c:v>1413.875</c:v>
                </c:pt>
                <c:pt idx="17239">
                  <c:v>1413.9583333333333</c:v>
                </c:pt>
                <c:pt idx="17240">
                  <c:v>1414.0416666666667</c:v>
                </c:pt>
                <c:pt idx="17241">
                  <c:v>1414.125</c:v>
                </c:pt>
                <c:pt idx="17242">
                  <c:v>1414.2083333333333</c:v>
                </c:pt>
                <c:pt idx="17243">
                  <c:v>1414.2916666666667</c:v>
                </c:pt>
                <c:pt idx="17244">
                  <c:v>1414.3666666666668</c:v>
                </c:pt>
                <c:pt idx="17245">
                  <c:v>1414.45</c:v>
                </c:pt>
                <c:pt idx="17246">
                  <c:v>1414.5333333333335</c:v>
                </c:pt>
                <c:pt idx="17247">
                  <c:v>1414.6166666666668</c:v>
                </c:pt>
                <c:pt idx="17248">
                  <c:v>1414.7</c:v>
                </c:pt>
                <c:pt idx="17249">
                  <c:v>1414.7833333333335</c:v>
                </c:pt>
                <c:pt idx="17250">
                  <c:v>1414.8583333333333</c:v>
                </c:pt>
                <c:pt idx="17251">
                  <c:v>1414.9416666666666</c:v>
                </c:pt>
                <c:pt idx="17252">
                  <c:v>1415.0249999999999</c:v>
                </c:pt>
                <c:pt idx="17253">
                  <c:v>1415.1083333333333</c:v>
                </c:pt>
                <c:pt idx="17254">
                  <c:v>1415.1916666666666</c:v>
                </c:pt>
                <c:pt idx="17255">
                  <c:v>1415.2749999999999</c:v>
                </c:pt>
                <c:pt idx="17256">
                  <c:v>1415.3583333333333</c:v>
                </c:pt>
                <c:pt idx="17257">
                  <c:v>1415.4333333333334</c:v>
                </c:pt>
                <c:pt idx="17258">
                  <c:v>1415.5166666666667</c:v>
                </c:pt>
                <c:pt idx="17259">
                  <c:v>1415.6000000000001</c:v>
                </c:pt>
                <c:pt idx="17260">
                  <c:v>1415.6833333333334</c:v>
                </c:pt>
                <c:pt idx="17261">
                  <c:v>1415.7666666666667</c:v>
                </c:pt>
                <c:pt idx="17262">
                  <c:v>1415.8500000000001</c:v>
                </c:pt>
                <c:pt idx="17263">
                  <c:v>1415.925</c:v>
                </c:pt>
                <c:pt idx="17264">
                  <c:v>1416.0083333333332</c:v>
                </c:pt>
                <c:pt idx="17265">
                  <c:v>1416.0916666666665</c:v>
                </c:pt>
                <c:pt idx="17266">
                  <c:v>1416.175</c:v>
                </c:pt>
                <c:pt idx="17267">
                  <c:v>1416.2583333333332</c:v>
                </c:pt>
                <c:pt idx="17268">
                  <c:v>1416.3416666666665</c:v>
                </c:pt>
                <c:pt idx="17269">
                  <c:v>1416.4166666666667</c:v>
                </c:pt>
                <c:pt idx="17270">
                  <c:v>1416.5</c:v>
                </c:pt>
                <c:pt idx="17271">
                  <c:v>1416.5833333333333</c:v>
                </c:pt>
                <c:pt idx="17272">
                  <c:v>1416.6666666666667</c:v>
                </c:pt>
                <c:pt idx="17273">
                  <c:v>1416.75</c:v>
                </c:pt>
                <c:pt idx="17274">
                  <c:v>1416.8333333333333</c:v>
                </c:pt>
                <c:pt idx="17275">
                  <c:v>1416.9166666666667</c:v>
                </c:pt>
                <c:pt idx="17276">
                  <c:v>1416.9916666666668</c:v>
                </c:pt>
                <c:pt idx="17277">
                  <c:v>1417.075</c:v>
                </c:pt>
                <c:pt idx="17278">
                  <c:v>1417.1583333333335</c:v>
                </c:pt>
                <c:pt idx="17279">
                  <c:v>1417.2416666666668</c:v>
                </c:pt>
                <c:pt idx="17280">
                  <c:v>1417.325</c:v>
                </c:pt>
                <c:pt idx="17281">
                  <c:v>1417.4083333333335</c:v>
                </c:pt>
                <c:pt idx="17282">
                  <c:v>1417.4833333333333</c:v>
                </c:pt>
                <c:pt idx="17283">
                  <c:v>1417.5666666666666</c:v>
                </c:pt>
                <c:pt idx="17284">
                  <c:v>1417.6499999999999</c:v>
                </c:pt>
                <c:pt idx="17285">
                  <c:v>1417.7333333333333</c:v>
                </c:pt>
                <c:pt idx="17286">
                  <c:v>1417.8166666666666</c:v>
                </c:pt>
                <c:pt idx="17287">
                  <c:v>1417.8999999999999</c:v>
                </c:pt>
                <c:pt idx="17288">
                  <c:v>1417.9750000000001</c:v>
                </c:pt>
                <c:pt idx="17289">
                  <c:v>1418.0583333333334</c:v>
                </c:pt>
                <c:pt idx="17290">
                  <c:v>1418.1416666666667</c:v>
                </c:pt>
                <c:pt idx="17291">
                  <c:v>1418.2250000000001</c:v>
                </c:pt>
                <c:pt idx="17292">
                  <c:v>1418.3083333333334</c:v>
                </c:pt>
                <c:pt idx="17293">
                  <c:v>1418.3916666666667</c:v>
                </c:pt>
                <c:pt idx="17294">
                  <c:v>1418.4750000000001</c:v>
                </c:pt>
                <c:pt idx="17295">
                  <c:v>1418.55</c:v>
                </c:pt>
                <c:pt idx="17296">
                  <c:v>1418.6333333333332</c:v>
                </c:pt>
                <c:pt idx="17297">
                  <c:v>1418.7166666666665</c:v>
                </c:pt>
                <c:pt idx="17298">
                  <c:v>1418.8</c:v>
                </c:pt>
                <c:pt idx="17299">
                  <c:v>1418.8833333333332</c:v>
                </c:pt>
                <c:pt idx="17300">
                  <c:v>1418.9666666666665</c:v>
                </c:pt>
                <c:pt idx="17301">
                  <c:v>1419.0416666666667</c:v>
                </c:pt>
                <c:pt idx="17302">
                  <c:v>1419.125</c:v>
                </c:pt>
                <c:pt idx="17303">
                  <c:v>1419.2083333333333</c:v>
                </c:pt>
                <c:pt idx="17304">
                  <c:v>1419.2916666666667</c:v>
                </c:pt>
                <c:pt idx="17305">
                  <c:v>1419.375</c:v>
                </c:pt>
                <c:pt idx="17306">
                  <c:v>1419.4583333333333</c:v>
                </c:pt>
                <c:pt idx="17307">
                  <c:v>1419.5333333333335</c:v>
                </c:pt>
                <c:pt idx="17308">
                  <c:v>1419.6166666666668</c:v>
                </c:pt>
                <c:pt idx="17309">
                  <c:v>1419.7</c:v>
                </c:pt>
                <c:pt idx="17310">
                  <c:v>1419.7833333333335</c:v>
                </c:pt>
                <c:pt idx="17311">
                  <c:v>1419.8666666666668</c:v>
                </c:pt>
                <c:pt idx="17312">
                  <c:v>1419.95</c:v>
                </c:pt>
                <c:pt idx="17313">
                  <c:v>1420.0333333333335</c:v>
                </c:pt>
                <c:pt idx="17314">
                  <c:v>1420.1083333333333</c:v>
                </c:pt>
                <c:pt idx="17315">
                  <c:v>1420.1916666666666</c:v>
                </c:pt>
                <c:pt idx="17316">
                  <c:v>1420.2749999999999</c:v>
                </c:pt>
                <c:pt idx="17317">
                  <c:v>1420.3583333333333</c:v>
                </c:pt>
                <c:pt idx="17318">
                  <c:v>1420.4416666666666</c:v>
                </c:pt>
                <c:pt idx="17319">
                  <c:v>1420.5249999999999</c:v>
                </c:pt>
                <c:pt idx="17320">
                  <c:v>1420.6000000000001</c:v>
                </c:pt>
                <c:pt idx="17321">
                  <c:v>1420.6833333333334</c:v>
                </c:pt>
                <c:pt idx="17322">
                  <c:v>1420.7666666666667</c:v>
                </c:pt>
                <c:pt idx="17323">
                  <c:v>1420.8500000000001</c:v>
                </c:pt>
                <c:pt idx="17324">
                  <c:v>1420.9333333333334</c:v>
                </c:pt>
                <c:pt idx="17325">
                  <c:v>1421.0166666666667</c:v>
                </c:pt>
                <c:pt idx="17326">
                  <c:v>1421.0916666666665</c:v>
                </c:pt>
                <c:pt idx="17327">
                  <c:v>1421.175</c:v>
                </c:pt>
                <c:pt idx="17328">
                  <c:v>1421.2583333333332</c:v>
                </c:pt>
                <c:pt idx="17329">
                  <c:v>1421.3416666666665</c:v>
                </c:pt>
                <c:pt idx="17330">
                  <c:v>1421.425</c:v>
                </c:pt>
                <c:pt idx="17331">
                  <c:v>1421.5083333333332</c:v>
                </c:pt>
                <c:pt idx="17332">
                  <c:v>1421.5916666666665</c:v>
                </c:pt>
                <c:pt idx="17333">
                  <c:v>1421.6666666666667</c:v>
                </c:pt>
                <c:pt idx="17334">
                  <c:v>1421.75</c:v>
                </c:pt>
                <c:pt idx="17335">
                  <c:v>1421.8333333333333</c:v>
                </c:pt>
                <c:pt idx="17336">
                  <c:v>1421.9166666666667</c:v>
                </c:pt>
                <c:pt idx="17337">
                  <c:v>1422</c:v>
                </c:pt>
                <c:pt idx="17338">
                  <c:v>1422.0833333333333</c:v>
                </c:pt>
                <c:pt idx="17339">
                  <c:v>1422.1583333333335</c:v>
                </c:pt>
                <c:pt idx="17340">
                  <c:v>1422.2416666666668</c:v>
                </c:pt>
                <c:pt idx="17341">
                  <c:v>1422.325</c:v>
                </c:pt>
                <c:pt idx="17342">
                  <c:v>1422.4083333333335</c:v>
                </c:pt>
                <c:pt idx="17343">
                  <c:v>1422.4916666666668</c:v>
                </c:pt>
                <c:pt idx="17344">
                  <c:v>1422.575</c:v>
                </c:pt>
                <c:pt idx="17345">
                  <c:v>1422.6583333333335</c:v>
                </c:pt>
                <c:pt idx="17346">
                  <c:v>1422.7333333333333</c:v>
                </c:pt>
                <c:pt idx="17347">
                  <c:v>1422.8166666666666</c:v>
                </c:pt>
                <c:pt idx="17348">
                  <c:v>1422.8999999999999</c:v>
                </c:pt>
                <c:pt idx="17349">
                  <c:v>1422.9833333333333</c:v>
                </c:pt>
                <c:pt idx="17350">
                  <c:v>1423.0666666666666</c:v>
                </c:pt>
                <c:pt idx="17351">
                  <c:v>1423.1499999999999</c:v>
                </c:pt>
                <c:pt idx="17352">
                  <c:v>1423.2250000000001</c:v>
                </c:pt>
                <c:pt idx="17353">
                  <c:v>1423.3083333333334</c:v>
                </c:pt>
                <c:pt idx="17354">
                  <c:v>1423.3916666666667</c:v>
                </c:pt>
                <c:pt idx="17355">
                  <c:v>1423.4750000000001</c:v>
                </c:pt>
                <c:pt idx="17356">
                  <c:v>1423.5583333333334</c:v>
                </c:pt>
                <c:pt idx="17357">
                  <c:v>1423.6416666666667</c:v>
                </c:pt>
                <c:pt idx="17358">
                  <c:v>1423.7166666666665</c:v>
                </c:pt>
                <c:pt idx="17359">
                  <c:v>1423.8</c:v>
                </c:pt>
                <c:pt idx="17360">
                  <c:v>1423.8833333333332</c:v>
                </c:pt>
                <c:pt idx="17361">
                  <c:v>1423.9666666666665</c:v>
                </c:pt>
                <c:pt idx="17362">
                  <c:v>1424.05</c:v>
                </c:pt>
                <c:pt idx="17363">
                  <c:v>1424.1333333333332</c:v>
                </c:pt>
                <c:pt idx="17364">
                  <c:v>1424.2166666666665</c:v>
                </c:pt>
                <c:pt idx="17365">
                  <c:v>1424.2916666666667</c:v>
                </c:pt>
                <c:pt idx="17366">
                  <c:v>1424.375</c:v>
                </c:pt>
                <c:pt idx="17367">
                  <c:v>1424.4583333333333</c:v>
                </c:pt>
                <c:pt idx="17368">
                  <c:v>1424.5416666666667</c:v>
                </c:pt>
                <c:pt idx="17369">
                  <c:v>1424.625</c:v>
                </c:pt>
                <c:pt idx="17370">
                  <c:v>1424.7083333333333</c:v>
                </c:pt>
                <c:pt idx="17371">
                  <c:v>1424.7833333333335</c:v>
                </c:pt>
                <c:pt idx="17372">
                  <c:v>1424.8666666666668</c:v>
                </c:pt>
                <c:pt idx="17373">
                  <c:v>1424.95</c:v>
                </c:pt>
                <c:pt idx="17374">
                  <c:v>1425.0333333333335</c:v>
                </c:pt>
                <c:pt idx="17375">
                  <c:v>1425.1166666666668</c:v>
                </c:pt>
                <c:pt idx="17376">
                  <c:v>1425.2</c:v>
                </c:pt>
                <c:pt idx="17377">
                  <c:v>1425.2749999999999</c:v>
                </c:pt>
                <c:pt idx="17378">
                  <c:v>1425.3583333333333</c:v>
                </c:pt>
                <c:pt idx="17379">
                  <c:v>1425.4416666666666</c:v>
                </c:pt>
                <c:pt idx="17380">
                  <c:v>1425.5249999999999</c:v>
                </c:pt>
                <c:pt idx="17381">
                  <c:v>1425.6083333333333</c:v>
                </c:pt>
                <c:pt idx="17382">
                  <c:v>1425.6916666666666</c:v>
                </c:pt>
                <c:pt idx="17383">
                  <c:v>1425.7749999999999</c:v>
                </c:pt>
                <c:pt idx="17384">
                  <c:v>1425.8500000000001</c:v>
                </c:pt>
                <c:pt idx="17385">
                  <c:v>1425.9333333333334</c:v>
                </c:pt>
                <c:pt idx="17386">
                  <c:v>1426.0166666666667</c:v>
                </c:pt>
                <c:pt idx="17387">
                  <c:v>1426.1000000000001</c:v>
                </c:pt>
                <c:pt idx="17388">
                  <c:v>1426.1833333333334</c:v>
                </c:pt>
                <c:pt idx="17389">
                  <c:v>1426.2666666666667</c:v>
                </c:pt>
                <c:pt idx="17390">
                  <c:v>1426.3416666666665</c:v>
                </c:pt>
                <c:pt idx="17391">
                  <c:v>1426.425</c:v>
                </c:pt>
                <c:pt idx="17392">
                  <c:v>1426.5083333333332</c:v>
                </c:pt>
                <c:pt idx="17393">
                  <c:v>1426.5916666666665</c:v>
                </c:pt>
                <c:pt idx="17394">
                  <c:v>1426.675</c:v>
                </c:pt>
                <c:pt idx="17395">
                  <c:v>1426.7583333333332</c:v>
                </c:pt>
                <c:pt idx="17396">
                  <c:v>1426.8333333333333</c:v>
                </c:pt>
                <c:pt idx="17397">
                  <c:v>1426.9166666666667</c:v>
                </c:pt>
                <c:pt idx="17398">
                  <c:v>1427</c:v>
                </c:pt>
                <c:pt idx="17399">
                  <c:v>1427.0833333333333</c:v>
                </c:pt>
                <c:pt idx="17400">
                  <c:v>1427.1666666666667</c:v>
                </c:pt>
                <c:pt idx="17401">
                  <c:v>1427.25</c:v>
                </c:pt>
                <c:pt idx="17402">
                  <c:v>1427.3333333333333</c:v>
                </c:pt>
                <c:pt idx="17403">
                  <c:v>1427.4083333333335</c:v>
                </c:pt>
                <c:pt idx="17404">
                  <c:v>1427.4916666666668</c:v>
                </c:pt>
                <c:pt idx="17405">
                  <c:v>1427.575</c:v>
                </c:pt>
                <c:pt idx="17406">
                  <c:v>1427.6583333333335</c:v>
                </c:pt>
                <c:pt idx="17407">
                  <c:v>1427.7416666666668</c:v>
                </c:pt>
                <c:pt idx="17408">
                  <c:v>1427.825</c:v>
                </c:pt>
                <c:pt idx="17409">
                  <c:v>1427.8999999999999</c:v>
                </c:pt>
                <c:pt idx="17410">
                  <c:v>1427.9833333333333</c:v>
                </c:pt>
                <c:pt idx="17411">
                  <c:v>1428.0666666666666</c:v>
                </c:pt>
                <c:pt idx="17412">
                  <c:v>1428.1499999999999</c:v>
                </c:pt>
                <c:pt idx="17413">
                  <c:v>1428.2333333333333</c:v>
                </c:pt>
                <c:pt idx="17414">
                  <c:v>1428.3166666666666</c:v>
                </c:pt>
                <c:pt idx="17415">
                  <c:v>1428.3916666666667</c:v>
                </c:pt>
                <c:pt idx="17416">
                  <c:v>1428.4750000000001</c:v>
                </c:pt>
                <c:pt idx="17417">
                  <c:v>1428.5583333333334</c:v>
                </c:pt>
                <c:pt idx="17418">
                  <c:v>1428.6416666666667</c:v>
                </c:pt>
                <c:pt idx="17419">
                  <c:v>1428.7250000000001</c:v>
                </c:pt>
                <c:pt idx="17420">
                  <c:v>1428.8083333333334</c:v>
                </c:pt>
                <c:pt idx="17421">
                  <c:v>1428.8916666666667</c:v>
                </c:pt>
                <c:pt idx="17422">
                  <c:v>1428.9666666666665</c:v>
                </c:pt>
                <c:pt idx="17423">
                  <c:v>1429.05</c:v>
                </c:pt>
                <c:pt idx="17424">
                  <c:v>1429.1333333333332</c:v>
                </c:pt>
                <c:pt idx="17425">
                  <c:v>1429.2166666666665</c:v>
                </c:pt>
                <c:pt idx="17426">
                  <c:v>1429.3</c:v>
                </c:pt>
                <c:pt idx="17427">
                  <c:v>1429.3833333333332</c:v>
                </c:pt>
                <c:pt idx="17428">
                  <c:v>1429.4583333333333</c:v>
                </c:pt>
                <c:pt idx="17429">
                  <c:v>1429.5416666666667</c:v>
                </c:pt>
                <c:pt idx="17430">
                  <c:v>1429.625</c:v>
                </c:pt>
                <c:pt idx="17431">
                  <c:v>1429.7083333333333</c:v>
                </c:pt>
                <c:pt idx="17432">
                  <c:v>1429.7916666666667</c:v>
                </c:pt>
                <c:pt idx="17433">
                  <c:v>1429.875</c:v>
                </c:pt>
                <c:pt idx="17434">
                  <c:v>1429.95</c:v>
                </c:pt>
                <c:pt idx="17435">
                  <c:v>1430.0333333333335</c:v>
                </c:pt>
                <c:pt idx="17436">
                  <c:v>1430.1166666666668</c:v>
                </c:pt>
                <c:pt idx="17437">
                  <c:v>1430.2</c:v>
                </c:pt>
                <c:pt idx="17438">
                  <c:v>1430.2833333333335</c:v>
                </c:pt>
                <c:pt idx="17439">
                  <c:v>1430.3666666666668</c:v>
                </c:pt>
                <c:pt idx="17440">
                  <c:v>1430.45</c:v>
                </c:pt>
                <c:pt idx="17441">
                  <c:v>1430.5249999999999</c:v>
                </c:pt>
                <c:pt idx="17442">
                  <c:v>1430.6083333333333</c:v>
                </c:pt>
                <c:pt idx="17443">
                  <c:v>1430.6916666666666</c:v>
                </c:pt>
                <c:pt idx="17444">
                  <c:v>1430.7749999999999</c:v>
                </c:pt>
                <c:pt idx="17445">
                  <c:v>1430.8583333333333</c:v>
                </c:pt>
                <c:pt idx="17446">
                  <c:v>1430.9416666666666</c:v>
                </c:pt>
                <c:pt idx="17447">
                  <c:v>1431.0166666666667</c:v>
                </c:pt>
                <c:pt idx="17448">
                  <c:v>1431.1000000000001</c:v>
                </c:pt>
                <c:pt idx="17449">
                  <c:v>1431.1833333333334</c:v>
                </c:pt>
                <c:pt idx="17450">
                  <c:v>1431.2666666666667</c:v>
                </c:pt>
                <c:pt idx="17451">
                  <c:v>1431.3500000000001</c:v>
                </c:pt>
                <c:pt idx="17452">
                  <c:v>1431.4333333333334</c:v>
                </c:pt>
                <c:pt idx="17453">
                  <c:v>1431.5083333333332</c:v>
                </c:pt>
                <c:pt idx="17454">
                  <c:v>1431.5916666666665</c:v>
                </c:pt>
                <c:pt idx="17455">
                  <c:v>1431.675</c:v>
                </c:pt>
                <c:pt idx="17456">
                  <c:v>1431.7583333333332</c:v>
                </c:pt>
                <c:pt idx="17457">
                  <c:v>1431.8416666666665</c:v>
                </c:pt>
                <c:pt idx="17458">
                  <c:v>1431.925</c:v>
                </c:pt>
                <c:pt idx="17459">
                  <c:v>1432.0083333333332</c:v>
                </c:pt>
                <c:pt idx="17460">
                  <c:v>1432.0833333333333</c:v>
                </c:pt>
                <c:pt idx="17461">
                  <c:v>1432.1666666666667</c:v>
                </c:pt>
                <c:pt idx="17462">
                  <c:v>1432.25</c:v>
                </c:pt>
                <c:pt idx="17463">
                  <c:v>1432.3333333333333</c:v>
                </c:pt>
                <c:pt idx="17464">
                  <c:v>1432.4166666666667</c:v>
                </c:pt>
                <c:pt idx="17465">
                  <c:v>1432.5</c:v>
                </c:pt>
                <c:pt idx="17466">
                  <c:v>1432.575</c:v>
                </c:pt>
                <c:pt idx="17467">
                  <c:v>1432.6583333333335</c:v>
                </c:pt>
                <c:pt idx="17468">
                  <c:v>1432.7416666666668</c:v>
                </c:pt>
                <c:pt idx="17469">
                  <c:v>1432.825</c:v>
                </c:pt>
                <c:pt idx="17470">
                  <c:v>1432.9083333333335</c:v>
                </c:pt>
                <c:pt idx="17471">
                  <c:v>1432.9916666666668</c:v>
                </c:pt>
                <c:pt idx="17472">
                  <c:v>1433.075</c:v>
                </c:pt>
                <c:pt idx="17473">
                  <c:v>1433.1499999999999</c:v>
                </c:pt>
                <c:pt idx="17474">
                  <c:v>1433.2333333333333</c:v>
                </c:pt>
                <c:pt idx="17475">
                  <c:v>1433.3166666666666</c:v>
                </c:pt>
                <c:pt idx="17476">
                  <c:v>1433.3999999999999</c:v>
                </c:pt>
                <c:pt idx="17477">
                  <c:v>1433.4833333333333</c:v>
                </c:pt>
                <c:pt idx="17478">
                  <c:v>1433.5666666666666</c:v>
                </c:pt>
                <c:pt idx="17479">
                  <c:v>1433.6416666666667</c:v>
                </c:pt>
                <c:pt idx="17480">
                  <c:v>1433.7250000000001</c:v>
                </c:pt>
                <c:pt idx="17481">
                  <c:v>1433.8083333333334</c:v>
                </c:pt>
                <c:pt idx="17482">
                  <c:v>1433.8916666666667</c:v>
                </c:pt>
                <c:pt idx="17483">
                  <c:v>1433.9750000000001</c:v>
                </c:pt>
                <c:pt idx="17484">
                  <c:v>1434.0583333333334</c:v>
                </c:pt>
                <c:pt idx="17485">
                  <c:v>1434.1333333333332</c:v>
                </c:pt>
                <c:pt idx="17486">
                  <c:v>1434.2166666666665</c:v>
                </c:pt>
                <c:pt idx="17487">
                  <c:v>1434.3</c:v>
                </c:pt>
                <c:pt idx="17488">
                  <c:v>1434.3833333333332</c:v>
                </c:pt>
                <c:pt idx="17489">
                  <c:v>1434.4666666666665</c:v>
                </c:pt>
                <c:pt idx="17490">
                  <c:v>1434.55</c:v>
                </c:pt>
                <c:pt idx="17491">
                  <c:v>1434.6333333333332</c:v>
                </c:pt>
                <c:pt idx="17492">
                  <c:v>1434.7083333333333</c:v>
                </c:pt>
                <c:pt idx="17493">
                  <c:v>1434.7916666666667</c:v>
                </c:pt>
                <c:pt idx="17494">
                  <c:v>1434.875</c:v>
                </c:pt>
                <c:pt idx="17495">
                  <c:v>1434.9583333333333</c:v>
                </c:pt>
                <c:pt idx="17496">
                  <c:v>1435.0416666666667</c:v>
                </c:pt>
                <c:pt idx="17497">
                  <c:v>1435.125</c:v>
                </c:pt>
                <c:pt idx="17498">
                  <c:v>1435.2</c:v>
                </c:pt>
                <c:pt idx="17499">
                  <c:v>1435.2833333333335</c:v>
                </c:pt>
                <c:pt idx="17500">
                  <c:v>1435.3666666666668</c:v>
                </c:pt>
                <c:pt idx="17501">
                  <c:v>1435.45</c:v>
                </c:pt>
                <c:pt idx="17502">
                  <c:v>1435.5333333333335</c:v>
                </c:pt>
                <c:pt idx="17503">
                  <c:v>1435.6166666666668</c:v>
                </c:pt>
                <c:pt idx="17504">
                  <c:v>1435.6916666666666</c:v>
                </c:pt>
                <c:pt idx="17505">
                  <c:v>1435.7749999999999</c:v>
                </c:pt>
                <c:pt idx="17506">
                  <c:v>1435.8583333333333</c:v>
                </c:pt>
                <c:pt idx="17507">
                  <c:v>1435.9416666666666</c:v>
                </c:pt>
                <c:pt idx="17508">
                  <c:v>1436.0249999999999</c:v>
                </c:pt>
                <c:pt idx="17509">
                  <c:v>1436.1083333333333</c:v>
                </c:pt>
                <c:pt idx="17510">
                  <c:v>1436.1916666666666</c:v>
                </c:pt>
                <c:pt idx="17511">
                  <c:v>1436.2666666666667</c:v>
                </c:pt>
                <c:pt idx="17512">
                  <c:v>1436.3500000000001</c:v>
                </c:pt>
                <c:pt idx="17513">
                  <c:v>1436.4333333333334</c:v>
                </c:pt>
                <c:pt idx="17514">
                  <c:v>1436.5166666666667</c:v>
                </c:pt>
                <c:pt idx="17515">
                  <c:v>1436.6000000000001</c:v>
                </c:pt>
                <c:pt idx="17516">
                  <c:v>1436.6833333333334</c:v>
                </c:pt>
                <c:pt idx="17517">
                  <c:v>1436.7583333333332</c:v>
                </c:pt>
                <c:pt idx="17518">
                  <c:v>1436.8416666666665</c:v>
                </c:pt>
                <c:pt idx="17519">
                  <c:v>1436.925</c:v>
                </c:pt>
                <c:pt idx="17520">
                  <c:v>1437.0083333333332</c:v>
                </c:pt>
                <c:pt idx="17521">
                  <c:v>1437.0916666666665</c:v>
                </c:pt>
                <c:pt idx="17522">
                  <c:v>1437.175</c:v>
                </c:pt>
                <c:pt idx="17523">
                  <c:v>1437.25</c:v>
                </c:pt>
                <c:pt idx="17524">
                  <c:v>1437.3333333333333</c:v>
                </c:pt>
                <c:pt idx="17525">
                  <c:v>1437.4166666666667</c:v>
                </c:pt>
                <c:pt idx="17526">
                  <c:v>1437.5</c:v>
                </c:pt>
                <c:pt idx="17527">
                  <c:v>1437.5833333333333</c:v>
                </c:pt>
                <c:pt idx="17528">
                  <c:v>1437.6666666666667</c:v>
                </c:pt>
                <c:pt idx="17529">
                  <c:v>1437.75</c:v>
                </c:pt>
                <c:pt idx="17530">
                  <c:v>1437.825</c:v>
                </c:pt>
                <c:pt idx="17531">
                  <c:v>1437.9083333333335</c:v>
                </c:pt>
                <c:pt idx="17532">
                  <c:v>1437.9916666666668</c:v>
                </c:pt>
                <c:pt idx="17533">
                  <c:v>1438.075</c:v>
                </c:pt>
                <c:pt idx="17534">
                  <c:v>1438.1583333333335</c:v>
                </c:pt>
                <c:pt idx="17535">
                  <c:v>1438.2416666666668</c:v>
                </c:pt>
                <c:pt idx="17536">
                  <c:v>1438.3166666666666</c:v>
                </c:pt>
                <c:pt idx="17537">
                  <c:v>1438.3999999999999</c:v>
                </c:pt>
                <c:pt idx="17538">
                  <c:v>1438.4833333333333</c:v>
                </c:pt>
                <c:pt idx="17539">
                  <c:v>1438.5666666666666</c:v>
                </c:pt>
                <c:pt idx="17540">
                  <c:v>1438.6499999999999</c:v>
                </c:pt>
                <c:pt idx="17541">
                  <c:v>1438.7333333333333</c:v>
                </c:pt>
                <c:pt idx="17542">
                  <c:v>1438.8083333333334</c:v>
                </c:pt>
                <c:pt idx="17543">
                  <c:v>1438.8916666666667</c:v>
                </c:pt>
                <c:pt idx="17544">
                  <c:v>1438.9750000000001</c:v>
                </c:pt>
                <c:pt idx="17545">
                  <c:v>1439.0583333333334</c:v>
                </c:pt>
                <c:pt idx="17546">
                  <c:v>1439.1416666666667</c:v>
                </c:pt>
                <c:pt idx="17547">
                  <c:v>1439.2250000000001</c:v>
                </c:pt>
                <c:pt idx="17548">
                  <c:v>1439.3083333333334</c:v>
                </c:pt>
                <c:pt idx="17549">
                  <c:v>1439.3833333333332</c:v>
                </c:pt>
                <c:pt idx="17550">
                  <c:v>1439.4666666666665</c:v>
                </c:pt>
                <c:pt idx="17551">
                  <c:v>1439.55</c:v>
                </c:pt>
                <c:pt idx="17552">
                  <c:v>1439.6333333333332</c:v>
                </c:pt>
                <c:pt idx="17553">
                  <c:v>1439.7166666666665</c:v>
                </c:pt>
                <c:pt idx="17554">
                  <c:v>1439.8</c:v>
                </c:pt>
                <c:pt idx="17555">
                  <c:v>1439.875</c:v>
                </c:pt>
                <c:pt idx="17556">
                  <c:v>1439.9583333333333</c:v>
                </c:pt>
                <c:pt idx="17557">
                  <c:v>1440.0416666666667</c:v>
                </c:pt>
                <c:pt idx="17558">
                  <c:v>1440.125</c:v>
                </c:pt>
                <c:pt idx="17559">
                  <c:v>1440.2083333333333</c:v>
                </c:pt>
                <c:pt idx="17560">
                  <c:v>1440.2916666666667</c:v>
                </c:pt>
                <c:pt idx="17561">
                  <c:v>1440.3666666666668</c:v>
                </c:pt>
                <c:pt idx="17562">
                  <c:v>1440.45</c:v>
                </c:pt>
                <c:pt idx="17563">
                  <c:v>1440.5333333333335</c:v>
                </c:pt>
                <c:pt idx="17564">
                  <c:v>1440.6166666666668</c:v>
                </c:pt>
                <c:pt idx="17565">
                  <c:v>1440.7</c:v>
                </c:pt>
                <c:pt idx="17566">
                  <c:v>1440.7833333333335</c:v>
                </c:pt>
                <c:pt idx="17567">
                  <c:v>1440.8666666666668</c:v>
                </c:pt>
                <c:pt idx="17568">
                  <c:v>1440.9416666666666</c:v>
                </c:pt>
                <c:pt idx="17569">
                  <c:v>1441.0249999999999</c:v>
                </c:pt>
                <c:pt idx="17570">
                  <c:v>1441.1083333333333</c:v>
                </c:pt>
                <c:pt idx="17571">
                  <c:v>1441.1916666666666</c:v>
                </c:pt>
                <c:pt idx="17572">
                  <c:v>1441.2749999999999</c:v>
                </c:pt>
                <c:pt idx="17573">
                  <c:v>1441.3583333333333</c:v>
                </c:pt>
                <c:pt idx="17574">
                  <c:v>1441.4333333333334</c:v>
                </c:pt>
                <c:pt idx="17575">
                  <c:v>1441.5166666666667</c:v>
                </c:pt>
                <c:pt idx="17576">
                  <c:v>1441.6000000000001</c:v>
                </c:pt>
                <c:pt idx="17577">
                  <c:v>1441.6833333333334</c:v>
                </c:pt>
                <c:pt idx="17578">
                  <c:v>1441.7666666666667</c:v>
                </c:pt>
                <c:pt idx="17579">
                  <c:v>1441.8500000000001</c:v>
                </c:pt>
                <c:pt idx="17580">
                  <c:v>1441.925</c:v>
                </c:pt>
                <c:pt idx="17581">
                  <c:v>1442.0083333333332</c:v>
                </c:pt>
                <c:pt idx="17582">
                  <c:v>1442.0916666666665</c:v>
                </c:pt>
                <c:pt idx="17583">
                  <c:v>1442.175</c:v>
                </c:pt>
                <c:pt idx="17584">
                  <c:v>1442.2583333333332</c:v>
                </c:pt>
                <c:pt idx="17585">
                  <c:v>1442.3416666666665</c:v>
                </c:pt>
                <c:pt idx="17586">
                  <c:v>1442.425</c:v>
                </c:pt>
                <c:pt idx="17587">
                  <c:v>1442.5</c:v>
                </c:pt>
                <c:pt idx="17588">
                  <c:v>1442.5833333333333</c:v>
                </c:pt>
                <c:pt idx="17589">
                  <c:v>1442.6666666666667</c:v>
                </c:pt>
                <c:pt idx="17590">
                  <c:v>1442.75</c:v>
                </c:pt>
                <c:pt idx="17591">
                  <c:v>1442.8333333333333</c:v>
                </c:pt>
                <c:pt idx="17592">
                  <c:v>1442.9166666666667</c:v>
                </c:pt>
                <c:pt idx="17593">
                  <c:v>1442.9916666666668</c:v>
                </c:pt>
                <c:pt idx="17594">
                  <c:v>1443.075</c:v>
                </c:pt>
                <c:pt idx="17595">
                  <c:v>1443.1583333333335</c:v>
                </c:pt>
                <c:pt idx="17596">
                  <c:v>1443.2416666666668</c:v>
                </c:pt>
                <c:pt idx="17597">
                  <c:v>1443.325</c:v>
                </c:pt>
                <c:pt idx="17598">
                  <c:v>1443.4083333333335</c:v>
                </c:pt>
                <c:pt idx="17599">
                  <c:v>1443.4916666666668</c:v>
                </c:pt>
                <c:pt idx="17600">
                  <c:v>1443.5666666666666</c:v>
                </c:pt>
                <c:pt idx="17601">
                  <c:v>1443.6499999999999</c:v>
                </c:pt>
                <c:pt idx="17602">
                  <c:v>1443.7333333333333</c:v>
                </c:pt>
                <c:pt idx="17603">
                  <c:v>1443.8166666666666</c:v>
                </c:pt>
                <c:pt idx="17604">
                  <c:v>1443.8999999999999</c:v>
                </c:pt>
                <c:pt idx="17605">
                  <c:v>1443.9833333333333</c:v>
                </c:pt>
                <c:pt idx="17606">
                  <c:v>1444.0583333333334</c:v>
                </c:pt>
                <c:pt idx="17607">
                  <c:v>1444.1416666666667</c:v>
                </c:pt>
                <c:pt idx="17608">
                  <c:v>1444.2250000000001</c:v>
                </c:pt>
                <c:pt idx="17609">
                  <c:v>1444.3083333333334</c:v>
                </c:pt>
                <c:pt idx="17610">
                  <c:v>1444.3916666666667</c:v>
                </c:pt>
                <c:pt idx="17611">
                  <c:v>1444.4750000000001</c:v>
                </c:pt>
                <c:pt idx="17612">
                  <c:v>1444.55</c:v>
                </c:pt>
                <c:pt idx="17613">
                  <c:v>1444.6333333333332</c:v>
                </c:pt>
                <c:pt idx="17614">
                  <c:v>1444.7166666666665</c:v>
                </c:pt>
                <c:pt idx="17615">
                  <c:v>1444.8</c:v>
                </c:pt>
                <c:pt idx="17616">
                  <c:v>1444.8833333333332</c:v>
                </c:pt>
                <c:pt idx="17617">
                  <c:v>1444.9666666666665</c:v>
                </c:pt>
                <c:pt idx="17618">
                  <c:v>1445.05</c:v>
                </c:pt>
                <c:pt idx="17619">
                  <c:v>1445.125</c:v>
                </c:pt>
                <c:pt idx="17620">
                  <c:v>1445.2083333333333</c:v>
                </c:pt>
                <c:pt idx="17621">
                  <c:v>1445.2916666666667</c:v>
                </c:pt>
                <c:pt idx="17622">
                  <c:v>1445.375</c:v>
                </c:pt>
                <c:pt idx="17623">
                  <c:v>1445.4583333333333</c:v>
                </c:pt>
                <c:pt idx="17624">
                  <c:v>1445.5416666666667</c:v>
                </c:pt>
                <c:pt idx="17625">
                  <c:v>1445.6166666666668</c:v>
                </c:pt>
                <c:pt idx="17626">
                  <c:v>1445.7</c:v>
                </c:pt>
                <c:pt idx="17627">
                  <c:v>1445.7833333333335</c:v>
                </c:pt>
                <c:pt idx="17628">
                  <c:v>1445.8666666666668</c:v>
                </c:pt>
                <c:pt idx="17629">
                  <c:v>1445.95</c:v>
                </c:pt>
                <c:pt idx="17630">
                  <c:v>1446.0333333333335</c:v>
                </c:pt>
                <c:pt idx="17631">
                  <c:v>1446.1083333333333</c:v>
                </c:pt>
                <c:pt idx="17632">
                  <c:v>1446.1916666666666</c:v>
                </c:pt>
                <c:pt idx="17633">
                  <c:v>1446.2749999999999</c:v>
                </c:pt>
                <c:pt idx="17634">
                  <c:v>1446.3583333333333</c:v>
                </c:pt>
                <c:pt idx="17635">
                  <c:v>1446.4416666666666</c:v>
                </c:pt>
                <c:pt idx="17636">
                  <c:v>1446.5249999999999</c:v>
                </c:pt>
                <c:pt idx="17637">
                  <c:v>1446.6083333333333</c:v>
                </c:pt>
                <c:pt idx="17638">
                  <c:v>1446.6833333333334</c:v>
                </c:pt>
                <c:pt idx="17639">
                  <c:v>1446.7666666666667</c:v>
                </c:pt>
                <c:pt idx="17640">
                  <c:v>1446.8500000000001</c:v>
                </c:pt>
                <c:pt idx="17641">
                  <c:v>1446.9333333333334</c:v>
                </c:pt>
                <c:pt idx="17642">
                  <c:v>1447.0166666666667</c:v>
                </c:pt>
                <c:pt idx="17643">
                  <c:v>1447.1000000000001</c:v>
                </c:pt>
                <c:pt idx="17644">
                  <c:v>1447.175</c:v>
                </c:pt>
                <c:pt idx="17645">
                  <c:v>1447.2583333333332</c:v>
                </c:pt>
                <c:pt idx="17646">
                  <c:v>1447.3416666666665</c:v>
                </c:pt>
                <c:pt idx="17647">
                  <c:v>1447.425</c:v>
                </c:pt>
                <c:pt idx="17648">
                  <c:v>1447.5083333333332</c:v>
                </c:pt>
                <c:pt idx="17649">
                  <c:v>1447.5916666666665</c:v>
                </c:pt>
                <c:pt idx="17650">
                  <c:v>1447.6666666666667</c:v>
                </c:pt>
                <c:pt idx="17651">
                  <c:v>1447.75</c:v>
                </c:pt>
                <c:pt idx="17652">
                  <c:v>1447.8333333333333</c:v>
                </c:pt>
                <c:pt idx="17653">
                  <c:v>1447.9166666666667</c:v>
                </c:pt>
                <c:pt idx="17654">
                  <c:v>1448</c:v>
                </c:pt>
                <c:pt idx="17655">
                  <c:v>1448.0833333333333</c:v>
                </c:pt>
                <c:pt idx="17656">
                  <c:v>1448.1666666666667</c:v>
                </c:pt>
                <c:pt idx="17657">
                  <c:v>1448.2416666666668</c:v>
                </c:pt>
                <c:pt idx="17658">
                  <c:v>1448.325</c:v>
                </c:pt>
                <c:pt idx="17659">
                  <c:v>1448.4083333333335</c:v>
                </c:pt>
                <c:pt idx="17660">
                  <c:v>1448.4916666666668</c:v>
                </c:pt>
                <c:pt idx="17661">
                  <c:v>1448.575</c:v>
                </c:pt>
                <c:pt idx="17662">
                  <c:v>1448.6583333333335</c:v>
                </c:pt>
                <c:pt idx="17663">
                  <c:v>1448.7333333333333</c:v>
                </c:pt>
                <c:pt idx="17664">
                  <c:v>1448.8166666666666</c:v>
                </c:pt>
                <c:pt idx="17665">
                  <c:v>1448.8999999999999</c:v>
                </c:pt>
                <c:pt idx="17666">
                  <c:v>1448.9833333333333</c:v>
                </c:pt>
                <c:pt idx="17667">
                  <c:v>1449.0666666666666</c:v>
                </c:pt>
                <c:pt idx="17668">
                  <c:v>1449.1499999999999</c:v>
                </c:pt>
                <c:pt idx="17669">
                  <c:v>1449.2250000000001</c:v>
                </c:pt>
                <c:pt idx="17670">
                  <c:v>1449.3083333333334</c:v>
                </c:pt>
                <c:pt idx="17671">
                  <c:v>1449.3916666666667</c:v>
                </c:pt>
                <c:pt idx="17672">
                  <c:v>1449.4750000000001</c:v>
                </c:pt>
                <c:pt idx="17673">
                  <c:v>1449.5583333333334</c:v>
                </c:pt>
                <c:pt idx="17674">
                  <c:v>1449.6416666666667</c:v>
                </c:pt>
                <c:pt idx="17675">
                  <c:v>1449.7250000000001</c:v>
                </c:pt>
                <c:pt idx="17676">
                  <c:v>1449.8</c:v>
                </c:pt>
                <c:pt idx="17677">
                  <c:v>1449.8833333333332</c:v>
                </c:pt>
                <c:pt idx="17678">
                  <c:v>1449.9666666666665</c:v>
                </c:pt>
                <c:pt idx="17679">
                  <c:v>1450.05</c:v>
                </c:pt>
                <c:pt idx="17680">
                  <c:v>1450.1333333333332</c:v>
                </c:pt>
                <c:pt idx="17681">
                  <c:v>1450.2166666666665</c:v>
                </c:pt>
                <c:pt idx="17682">
                  <c:v>1450.2916666666667</c:v>
                </c:pt>
                <c:pt idx="17683">
                  <c:v>1450.375</c:v>
                </c:pt>
                <c:pt idx="17684">
                  <c:v>1450.4583333333333</c:v>
                </c:pt>
                <c:pt idx="17685">
                  <c:v>1450.5416666666667</c:v>
                </c:pt>
                <c:pt idx="17686">
                  <c:v>1450.625</c:v>
                </c:pt>
                <c:pt idx="17687">
                  <c:v>1450.7083333333333</c:v>
                </c:pt>
                <c:pt idx="17688">
                  <c:v>1450.7833333333335</c:v>
                </c:pt>
                <c:pt idx="17689">
                  <c:v>1450.8666666666668</c:v>
                </c:pt>
                <c:pt idx="17690">
                  <c:v>1450.95</c:v>
                </c:pt>
                <c:pt idx="17691">
                  <c:v>1451.0333333333335</c:v>
                </c:pt>
                <c:pt idx="17692">
                  <c:v>1451.1166666666668</c:v>
                </c:pt>
                <c:pt idx="17693">
                  <c:v>1451.2</c:v>
                </c:pt>
                <c:pt idx="17694">
                  <c:v>1451.2833333333335</c:v>
                </c:pt>
                <c:pt idx="17695">
                  <c:v>1451.3583333333333</c:v>
                </c:pt>
                <c:pt idx="17696">
                  <c:v>1451.4416666666666</c:v>
                </c:pt>
                <c:pt idx="17697">
                  <c:v>1451.5249999999999</c:v>
                </c:pt>
                <c:pt idx="17698">
                  <c:v>1451.6083333333333</c:v>
                </c:pt>
                <c:pt idx="17699">
                  <c:v>1451.6916666666666</c:v>
                </c:pt>
                <c:pt idx="17700">
                  <c:v>1451.7749999999999</c:v>
                </c:pt>
                <c:pt idx="17701">
                  <c:v>1451.8500000000001</c:v>
                </c:pt>
                <c:pt idx="17702">
                  <c:v>1451.9333333333334</c:v>
                </c:pt>
                <c:pt idx="17703">
                  <c:v>1452.0166666666667</c:v>
                </c:pt>
                <c:pt idx="17704">
                  <c:v>1452.1000000000001</c:v>
                </c:pt>
                <c:pt idx="17705">
                  <c:v>1452.1833333333334</c:v>
                </c:pt>
                <c:pt idx="17706">
                  <c:v>1452.2666666666667</c:v>
                </c:pt>
                <c:pt idx="17707">
                  <c:v>1452.3416666666665</c:v>
                </c:pt>
                <c:pt idx="17708">
                  <c:v>1452.425</c:v>
                </c:pt>
                <c:pt idx="17709">
                  <c:v>1452.5083333333332</c:v>
                </c:pt>
                <c:pt idx="17710">
                  <c:v>1452.5916666666665</c:v>
                </c:pt>
                <c:pt idx="17711">
                  <c:v>1452.675</c:v>
                </c:pt>
                <c:pt idx="17712">
                  <c:v>1452.7583333333332</c:v>
                </c:pt>
                <c:pt idx="17713">
                  <c:v>1452.8416666666665</c:v>
                </c:pt>
                <c:pt idx="17714">
                  <c:v>1452.9166666666667</c:v>
                </c:pt>
                <c:pt idx="17715">
                  <c:v>1453</c:v>
                </c:pt>
                <c:pt idx="17716">
                  <c:v>1453.0833333333333</c:v>
                </c:pt>
                <c:pt idx="17717">
                  <c:v>1453.1666666666667</c:v>
                </c:pt>
                <c:pt idx="17718">
                  <c:v>1453.25</c:v>
                </c:pt>
                <c:pt idx="17719">
                  <c:v>1453.3333333333333</c:v>
                </c:pt>
                <c:pt idx="17720">
                  <c:v>1453.4083333333335</c:v>
                </c:pt>
                <c:pt idx="17721">
                  <c:v>1453.4916666666668</c:v>
                </c:pt>
                <c:pt idx="17722">
                  <c:v>1453.575</c:v>
                </c:pt>
                <c:pt idx="17723">
                  <c:v>1453.6583333333335</c:v>
                </c:pt>
                <c:pt idx="17724">
                  <c:v>1453.7416666666668</c:v>
                </c:pt>
                <c:pt idx="17725">
                  <c:v>1453.825</c:v>
                </c:pt>
                <c:pt idx="17726">
                  <c:v>1453.9083333333335</c:v>
                </c:pt>
                <c:pt idx="17727">
                  <c:v>1453.9833333333333</c:v>
                </c:pt>
                <c:pt idx="17728">
                  <c:v>1454.0666666666666</c:v>
                </c:pt>
                <c:pt idx="17729">
                  <c:v>1454.1499999999999</c:v>
                </c:pt>
                <c:pt idx="17730">
                  <c:v>1454.2333333333333</c:v>
                </c:pt>
                <c:pt idx="17731">
                  <c:v>1454.3166666666666</c:v>
                </c:pt>
                <c:pt idx="17732">
                  <c:v>1454.3999999999999</c:v>
                </c:pt>
                <c:pt idx="17733">
                  <c:v>1454.4750000000001</c:v>
                </c:pt>
                <c:pt idx="17734">
                  <c:v>1454.5583333333334</c:v>
                </c:pt>
                <c:pt idx="17735">
                  <c:v>1454.6416666666667</c:v>
                </c:pt>
                <c:pt idx="17736">
                  <c:v>1454.7250000000001</c:v>
                </c:pt>
                <c:pt idx="17737">
                  <c:v>1454.8083333333334</c:v>
                </c:pt>
                <c:pt idx="17738">
                  <c:v>1454.8916666666667</c:v>
                </c:pt>
                <c:pt idx="17739">
                  <c:v>1454.9666666666665</c:v>
                </c:pt>
                <c:pt idx="17740">
                  <c:v>1455.05</c:v>
                </c:pt>
                <c:pt idx="17741">
                  <c:v>1455.1333333333332</c:v>
                </c:pt>
                <c:pt idx="17742">
                  <c:v>1455.2166666666665</c:v>
                </c:pt>
                <c:pt idx="17743">
                  <c:v>1455.3</c:v>
                </c:pt>
                <c:pt idx="17744">
                  <c:v>1455.3833333333332</c:v>
                </c:pt>
                <c:pt idx="17745">
                  <c:v>1455.4666666666665</c:v>
                </c:pt>
                <c:pt idx="17746">
                  <c:v>1455.5416666666667</c:v>
                </c:pt>
                <c:pt idx="17747">
                  <c:v>1455.625</c:v>
                </c:pt>
                <c:pt idx="17748">
                  <c:v>1455.7083333333333</c:v>
                </c:pt>
                <c:pt idx="17749">
                  <c:v>1455.7916666666667</c:v>
                </c:pt>
                <c:pt idx="17750">
                  <c:v>1455.875</c:v>
                </c:pt>
                <c:pt idx="17751">
                  <c:v>1455.9583333333333</c:v>
                </c:pt>
                <c:pt idx="17752">
                  <c:v>1456.0333333333335</c:v>
                </c:pt>
                <c:pt idx="17753">
                  <c:v>1456.1166666666668</c:v>
                </c:pt>
                <c:pt idx="17754">
                  <c:v>1456.2</c:v>
                </c:pt>
                <c:pt idx="17755">
                  <c:v>1456.2833333333335</c:v>
                </c:pt>
                <c:pt idx="17756">
                  <c:v>1456.3666666666668</c:v>
                </c:pt>
                <c:pt idx="17757">
                  <c:v>1456.45</c:v>
                </c:pt>
                <c:pt idx="17758">
                  <c:v>1456.5249999999999</c:v>
                </c:pt>
                <c:pt idx="17759">
                  <c:v>1456.6083333333333</c:v>
                </c:pt>
                <c:pt idx="17760">
                  <c:v>1456.6916666666666</c:v>
                </c:pt>
                <c:pt idx="17761">
                  <c:v>1456.7749999999999</c:v>
                </c:pt>
                <c:pt idx="17762">
                  <c:v>1456.8583333333333</c:v>
                </c:pt>
                <c:pt idx="17763">
                  <c:v>1456.9416666666666</c:v>
                </c:pt>
                <c:pt idx="17764">
                  <c:v>1457.0249999999999</c:v>
                </c:pt>
                <c:pt idx="17765">
                  <c:v>1457.1000000000001</c:v>
                </c:pt>
                <c:pt idx="17766">
                  <c:v>1457.1833333333334</c:v>
                </c:pt>
                <c:pt idx="17767">
                  <c:v>1457.2666666666667</c:v>
                </c:pt>
                <c:pt idx="17768">
                  <c:v>1457.3500000000001</c:v>
                </c:pt>
                <c:pt idx="17769">
                  <c:v>1457.4333333333334</c:v>
                </c:pt>
                <c:pt idx="17770">
                  <c:v>1457.5166666666667</c:v>
                </c:pt>
                <c:pt idx="17771">
                  <c:v>1457.5916666666665</c:v>
                </c:pt>
                <c:pt idx="17772">
                  <c:v>1457.675</c:v>
                </c:pt>
                <c:pt idx="17773">
                  <c:v>1457.7583333333332</c:v>
                </c:pt>
                <c:pt idx="17774">
                  <c:v>1457.8416666666665</c:v>
                </c:pt>
                <c:pt idx="17775">
                  <c:v>1457.925</c:v>
                </c:pt>
                <c:pt idx="17776">
                  <c:v>1458.0083333333332</c:v>
                </c:pt>
                <c:pt idx="17777">
                  <c:v>1458.0833333333333</c:v>
                </c:pt>
                <c:pt idx="17778">
                  <c:v>1458.1666666666667</c:v>
                </c:pt>
                <c:pt idx="17779">
                  <c:v>1458.25</c:v>
                </c:pt>
                <c:pt idx="17780">
                  <c:v>1458.3333333333333</c:v>
                </c:pt>
                <c:pt idx="17781">
                  <c:v>1458.4166666666667</c:v>
                </c:pt>
                <c:pt idx="17782">
                  <c:v>1458.5</c:v>
                </c:pt>
                <c:pt idx="17783">
                  <c:v>1458.5833333333333</c:v>
                </c:pt>
                <c:pt idx="17784">
                  <c:v>1458.6583333333335</c:v>
                </c:pt>
                <c:pt idx="17785">
                  <c:v>1458.7416666666668</c:v>
                </c:pt>
                <c:pt idx="17786">
                  <c:v>1458.825</c:v>
                </c:pt>
                <c:pt idx="17787">
                  <c:v>1458.9083333333335</c:v>
                </c:pt>
                <c:pt idx="17788">
                  <c:v>1458.9916666666668</c:v>
                </c:pt>
                <c:pt idx="17789">
                  <c:v>1459.075</c:v>
                </c:pt>
                <c:pt idx="17790">
                  <c:v>1459.1499999999999</c:v>
                </c:pt>
                <c:pt idx="17791">
                  <c:v>1459.2333333333333</c:v>
                </c:pt>
                <c:pt idx="17792">
                  <c:v>1459.3166666666666</c:v>
                </c:pt>
                <c:pt idx="17793">
                  <c:v>1459.3999999999999</c:v>
                </c:pt>
                <c:pt idx="17794">
                  <c:v>1459.4833333333333</c:v>
                </c:pt>
                <c:pt idx="17795">
                  <c:v>1459.5666666666666</c:v>
                </c:pt>
                <c:pt idx="17796">
                  <c:v>1459.6416666666667</c:v>
                </c:pt>
                <c:pt idx="17797">
                  <c:v>1459.7250000000001</c:v>
                </c:pt>
                <c:pt idx="17798">
                  <c:v>1459.8083333333334</c:v>
                </c:pt>
                <c:pt idx="17799">
                  <c:v>1459.8916666666667</c:v>
                </c:pt>
                <c:pt idx="17800">
                  <c:v>1459.9750000000001</c:v>
                </c:pt>
                <c:pt idx="17801">
                  <c:v>1460.0583333333334</c:v>
                </c:pt>
                <c:pt idx="17802">
                  <c:v>1460.1416666666667</c:v>
                </c:pt>
                <c:pt idx="17803">
                  <c:v>1460.2166666666665</c:v>
                </c:pt>
                <c:pt idx="17804">
                  <c:v>1460.3</c:v>
                </c:pt>
                <c:pt idx="17805">
                  <c:v>1460.3833333333332</c:v>
                </c:pt>
                <c:pt idx="17806">
                  <c:v>1460.4666666666665</c:v>
                </c:pt>
                <c:pt idx="17807">
                  <c:v>1460.55</c:v>
                </c:pt>
                <c:pt idx="17808">
                  <c:v>1460.6333333333332</c:v>
                </c:pt>
                <c:pt idx="17809">
                  <c:v>1460.7083333333333</c:v>
                </c:pt>
                <c:pt idx="17810">
                  <c:v>1460.7916666666667</c:v>
                </c:pt>
                <c:pt idx="17811">
                  <c:v>1460.875</c:v>
                </c:pt>
                <c:pt idx="17812">
                  <c:v>1460.9583333333333</c:v>
                </c:pt>
                <c:pt idx="17813">
                  <c:v>1461.0416666666667</c:v>
                </c:pt>
                <c:pt idx="17814">
                  <c:v>1461.125</c:v>
                </c:pt>
                <c:pt idx="17815">
                  <c:v>1461.2</c:v>
                </c:pt>
                <c:pt idx="17816">
                  <c:v>1461.2833333333335</c:v>
                </c:pt>
                <c:pt idx="17817">
                  <c:v>1461.3666666666668</c:v>
                </c:pt>
                <c:pt idx="17818">
                  <c:v>1461.45</c:v>
                </c:pt>
                <c:pt idx="17819">
                  <c:v>1461.5333333333335</c:v>
                </c:pt>
                <c:pt idx="17820">
                  <c:v>1461.6166666666668</c:v>
                </c:pt>
                <c:pt idx="17821">
                  <c:v>1461.7</c:v>
                </c:pt>
                <c:pt idx="17822">
                  <c:v>1461.7749999999999</c:v>
                </c:pt>
                <c:pt idx="17823">
                  <c:v>1461.8583333333333</c:v>
                </c:pt>
                <c:pt idx="17824">
                  <c:v>1461.9416666666666</c:v>
                </c:pt>
                <c:pt idx="17825">
                  <c:v>1462.0249999999999</c:v>
                </c:pt>
                <c:pt idx="17826">
                  <c:v>1462.1083333333333</c:v>
                </c:pt>
                <c:pt idx="17827">
                  <c:v>1462.1916666666666</c:v>
                </c:pt>
                <c:pt idx="17828">
                  <c:v>1462.2666666666667</c:v>
                </c:pt>
                <c:pt idx="17829">
                  <c:v>1462.3500000000001</c:v>
                </c:pt>
                <c:pt idx="17830">
                  <c:v>1462.4333333333334</c:v>
                </c:pt>
                <c:pt idx="17831">
                  <c:v>1462.5166666666667</c:v>
                </c:pt>
                <c:pt idx="17832">
                  <c:v>1462.6000000000001</c:v>
                </c:pt>
                <c:pt idx="17833">
                  <c:v>1462.6833333333334</c:v>
                </c:pt>
                <c:pt idx="17834">
                  <c:v>1462.7583333333332</c:v>
                </c:pt>
                <c:pt idx="17835">
                  <c:v>1462.8416666666665</c:v>
                </c:pt>
                <c:pt idx="17836">
                  <c:v>1462.925</c:v>
                </c:pt>
                <c:pt idx="17837">
                  <c:v>1463.0083333333332</c:v>
                </c:pt>
                <c:pt idx="17838">
                  <c:v>1463.0916666666665</c:v>
                </c:pt>
                <c:pt idx="17839">
                  <c:v>1463.175</c:v>
                </c:pt>
                <c:pt idx="17840">
                  <c:v>1463.2583333333332</c:v>
                </c:pt>
                <c:pt idx="17841">
                  <c:v>1463.3333333333333</c:v>
                </c:pt>
                <c:pt idx="17842">
                  <c:v>1463.4166666666667</c:v>
                </c:pt>
                <c:pt idx="17843">
                  <c:v>1463.5</c:v>
                </c:pt>
                <c:pt idx="17844">
                  <c:v>1463.5833333333333</c:v>
                </c:pt>
                <c:pt idx="17845">
                  <c:v>1463.6666666666667</c:v>
                </c:pt>
                <c:pt idx="17846">
                  <c:v>1463.75</c:v>
                </c:pt>
                <c:pt idx="17847">
                  <c:v>1463.825</c:v>
                </c:pt>
                <c:pt idx="17848">
                  <c:v>1463.9083333333335</c:v>
                </c:pt>
                <c:pt idx="17849">
                  <c:v>1463.9916666666668</c:v>
                </c:pt>
                <c:pt idx="17850">
                  <c:v>1464.075</c:v>
                </c:pt>
                <c:pt idx="17851">
                  <c:v>1464.1583333333335</c:v>
                </c:pt>
                <c:pt idx="17852">
                  <c:v>1464.2416666666668</c:v>
                </c:pt>
                <c:pt idx="17853">
                  <c:v>1464.325</c:v>
                </c:pt>
                <c:pt idx="17854">
                  <c:v>1464.3999999999999</c:v>
                </c:pt>
                <c:pt idx="17855">
                  <c:v>1464.4833333333333</c:v>
                </c:pt>
                <c:pt idx="17856">
                  <c:v>1464.5666666666666</c:v>
                </c:pt>
                <c:pt idx="17857">
                  <c:v>1464.6499999999999</c:v>
                </c:pt>
                <c:pt idx="17858">
                  <c:v>1464.7333333333333</c:v>
                </c:pt>
                <c:pt idx="17859">
                  <c:v>1464.8166666666666</c:v>
                </c:pt>
                <c:pt idx="17860">
                  <c:v>1464.8916666666667</c:v>
                </c:pt>
                <c:pt idx="17861">
                  <c:v>1464.9750000000001</c:v>
                </c:pt>
                <c:pt idx="17862">
                  <c:v>1465.0583333333334</c:v>
                </c:pt>
                <c:pt idx="17863">
                  <c:v>1465.1416666666667</c:v>
                </c:pt>
                <c:pt idx="17864">
                  <c:v>1465.2250000000001</c:v>
                </c:pt>
                <c:pt idx="17865">
                  <c:v>1465.3083333333334</c:v>
                </c:pt>
                <c:pt idx="17866">
                  <c:v>1465.3833333333332</c:v>
                </c:pt>
                <c:pt idx="17867">
                  <c:v>1465.4666666666665</c:v>
                </c:pt>
                <c:pt idx="17868">
                  <c:v>1465.55</c:v>
                </c:pt>
                <c:pt idx="17869">
                  <c:v>1465.6333333333332</c:v>
                </c:pt>
                <c:pt idx="17870">
                  <c:v>1465.7166666666665</c:v>
                </c:pt>
                <c:pt idx="17871">
                  <c:v>1465.8</c:v>
                </c:pt>
                <c:pt idx="17872">
                  <c:v>1465.8833333333332</c:v>
                </c:pt>
                <c:pt idx="17873">
                  <c:v>1465.9583333333333</c:v>
                </c:pt>
                <c:pt idx="17874">
                  <c:v>1466.0416666666667</c:v>
                </c:pt>
                <c:pt idx="17875">
                  <c:v>1466.125</c:v>
                </c:pt>
                <c:pt idx="17876">
                  <c:v>1466.2083333333333</c:v>
                </c:pt>
                <c:pt idx="17877">
                  <c:v>1466.2916666666667</c:v>
                </c:pt>
                <c:pt idx="17878">
                  <c:v>1466.375</c:v>
                </c:pt>
                <c:pt idx="17879">
                  <c:v>1466.45</c:v>
                </c:pt>
                <c:pt idx="17880">
                  <c:v>1466.5333333333335</c:v>
                </c:pt>
                <c:pt idx="17881">
                  <c:v>1466.6166666666668</c:v>
                </c:pt>
                <c:pt idx="17882">
                  <c:v>1466.7</c:v>
                </c:pt>
                <c:pt idx="17883">
                  <c:v>1466.7833333333335</c:v>
                </c:pt>
                <c:pt idx="17884">
                  <c:v>1466.8666666666668</c:v>
                </c:pt>
                <c:pt idx="17885">
                  <c:v>1466.9416666666666</c:v>
                </c:pt>
                <c:pt idx="17886">
                  <c:v>1467.0249999999999</c:v>
                </c:pt>
                <c:pt idx="17887">
                  <c:v>1467.1083333333333</c:v>
                </c:pt>
                <c:pt idx="17888">
                  <c:v>1467.1916666666666</c:v>
                </c:pt>
                <c:pt idx="17889">
                  <c:v>1467.2749999999999</c:v>
                </c:pt>
                <c:pt idx="17890">
                  <c:v>1467.3583333333333</c:v>
                </c:pt>
                <c:pt idx="17891">
                  <c:v>1467.4416666666666</c:v>
                </c:pt>
                <c:pt idx="17892">
                  <c:v>1467.5166666666667</c:v>
                </c:pt>
                <c:pt idx="17893">
                  <c:v>1467.6000000000001</c:v>
                </c:pt>
                <c:pt idx="17894">
                  <c:v>1467.6833333333334</c:v>
                </c:pt>
                <c:pt idx="17895">
                  <c:v>1467.7666666666667</c:v>
                </c:pt>
                <c:pt idx="17896">
                  <c:v>1467.8500000000001</c:v>
                </c:pt>
                <c:pt idx="17897">
                  <c:v>1467.9333333333334</c:v>
                </c:pt>
                <c:pt idx="17898">
                  <c:v>1468.0083333333332</c:v>
                </c:pt>
                <c:pt idx="17899">
                  <c:v>1468.0916666666665</c:v>
                </c:pt>
                <c:pt idx="17900">
                  <c:v>1468.175</c:v>
                </c:pt>
                <c:pt idx="17901">
                  <c:v>1468.2583333333332</c:v>
                </c:pt>
                <c:pt idx="17902">
                  <c:v>1468.3416666666665</c:v>
                </c:pt>
                <c:pt idx="17903">
                  <c:v>1468.425</c:v>
                </c:pt>
                <c:pt idx="17904">
                  <c:v>1468.5</c:v>
                </c:pt>
                <c:pt idx="17905">
                  <c:v>1468.5833333333333</c:v>
                </c:pt>
                <c:pt idx="17906">
                  <c:v>1468.6666666666667</c:v>
                </c:pt>
                <c:pt idx="17907">
                  <c:v>1468.75</c:v>
                </c:pt>
                <c:pt idx="17908">
                  <c:v>1468.8333333333333</c:v>
                </c:pt>
                <c:pt idx="17909">
                  <c:v>1468.9166666666667</c:v>
                </c:pt>
                <c:pt idx="17910">
                  <c:v>1469</c:v>
                </c:pt>
                <c:pt idx="17911">
                  <c:v>1469.075</c:v>
                </c:pt>
                <c:pt idx="17912">
                  <c:v>1469.1583333333335</c:v>
                </c:pt>
                <c:pt idx="17913">
                  <c:v>1469.2416666666668</c:v>
                </c:pt>
                <c:pt idx="17914">
                  <c:v>1469.325</c:v>
                </c:pt>
                <c:pt idx="17915">
                  <c:v>1469.4083333333335</c:v>
                </c:pt>
                <c:pt idx="17916">
                  <c:v>1469.4916666666668</c:v>
                </c:pt>
                <c:pt idx="17917">
                  <c:v>1469.5666666666666</c:v>
                </c:pt>
                <c:pt idx="17918">
                  <c:v>1469.6499999999999</c:v>
                </c:pt>
                <c:pt idx="17919">
                  <c:v>1469.7333333333333</c:v>
                </c:pt>
                <c:pt idx="17920">
                  <c:v>1469.8166666666666</c:v>
                </c:pt>
                <c:pt idx="17921">
                  <c:v>1469.8999999999999</c:v>
                </c:pt>
                <c:pt idx="17922">
                  <c:v>1469.9833333333333</c:v>
                </c:pt>
                <c:pt idx="17923">
                  <c:v>1470.0583333333334</c:v>
                </c:pt>
                <c:pt idx="17924">
                  <c:v>1470.1416666666667</c:v>
                </c:pt>
                <c:pt idx="17925">
                  <c:v>1470.2250000000001</c:v>
                </c:pt>
                <c:pt idx="17926">
                  <c:v>1470.3083333333334</c:v>
                </c:pt>
                <c:pt idx="17927">
                  <c:v>1470.3916666666667</c:v>
                </c:pt>
                <c:pt idx="17928">
                  <c:v>1470.4750000000001</c:v>
                </c:pt>
                <c:pt idx="17929">
                  <c:v>1470.5583333333334</c:v>
                </c:pt>
                <c:pt idx="17930">
                  <c:v>1470.6333333333332</c:v>
                </c:pt>
                <c:pt idx="17931">
                  <c:v>1470.7166666666665</c:v>
                </c:pt>
                <c:pt idx="17932">
                  <c:v>1470.8</c:v>
                </c:pt>
                <c:pt idx="17933">
                  <c:v>1470.8833333333332</c:v>
                </c:pt>
                <c:pt idx="17934">
                  <c:v>1470.9666666666665</c:v>
                </c:pt>
                <c:pt idx="17935">
                  <c:v>1471.05</c:v>
                </c:pt>
                <c:pt idx="17936">
                  <c:v>1471.125</c:v>
                </c:pt>
                <c:pt idx="17937">
                  <c:v>1471.2083333333333</c:v>
                </c:pt>
                <c:pt idx="17938">
                  <c:v>1471.2916666666667</c:v>
                </c:pt>
                <c:pt idx="17939">
                  <c:v>1471.375</c:v>
                </c:pt>
                <c:pt idx="17940">
                  <c:v>1471.4583333333333</c:v>
                </c:pt>
                <c:pt idx="17941">
                  <c:v>1471.5416666666667</c:v>
                </c:pt>
                <c:pt idx="17942">
                  <c:v>1471.6166666666668</c:v>
                </c:pt>
                <c:pt idx="17943">
                  <c:v>1471.7</c:v>
                </c:pt>
                <c:pt idx="17944">
                  <c:v>1471.7833333333335</c:v>
                </c:pt>
                <c:pt idx="17945">
                  <c:v>1471.8666666666668</c:v>
                </c:pt>
                <c:pt idx="17946">
                  <c:v>1471.95</c:v>
                </c:pt>
                <c:pt idx="17947">
                  <c:v>1472.0333333333335</c:v>
                </c:pt>
                <c:pt idx="17948">
                  <c:v>1472.1166666666668</c:v>
                </c:pt>
                <c:pt idx="17949">
                  <c:v>1472.1916666666666</c:v>
                </c:pt>
                <c:pt idx="17950">
                  <c:v>1472.2749999999999</c:v>
                </c:pt>
                <c:pt idx="17951">
                  <c:v>1472.3583333333333</c:v>
                </c:pt>
                <c:pt idx="17952">
                  <c:v>1472.4416666666666</c:v>
                </c:pt>
                <c:pt idx="17953">
                  <c:v>1472.5249999999999</c:v>
                </c:pt>
                <c:pt idx="17954">
                  <c:v>1472.6083333333333</c:v>
                </c:pt>
                <c:pt idx="17955">
                  <c:v>1472.6833333333334</c:v>
                </c:pt>
                <c:pt idx="17956">
                  <c:v>1472.7666666666667</c:v>
                </c:pt>
                <c:pt idx="17957">
                  <c:v>1472.8500000000001</c:v>
                </c:pt>
                <c:pt idx="17958">
                  <c:v>1472.9333333333334</c:v>
                </c:pt>
                <c:pt idx="17959">
                  <c:v>1473.0166666666667</c:v>
                </c:pt>
                <c:pt idx="17960">
                  <c:v>1473.1000000000001</c:v>
                </c:pt>
                <c:pt idx="17961">
                  <c:v>1473.175</c:v>
                </c:pt>
                <c:pt idx="17962">
                  <c:v>1473.2583333333332</c:v>
                </c:pt>
                <c:pt idx="17963">
                  <c:v>1473.3416666666665</c:v>
                </c:pt>
                <c:pt idx="17964">
                  <c:v>1473.425</c:v>
                </c:pt>
                <c:pt idx="17965">
                  <c:v>1473.5083333333332</c:v>
                </c:pt>
                <c:pt idx="17966">
                  <c:v>1473.5916666666665</c:v>
                </c:pt>
                <c:pt idx="17967">
                  <c:v>1473.675</c:v>
                </c:pt>
                <c:pt idx="17968">
                  <c:v>1473.75</c:v>
                </c:pt>
                <c:pt idx="17969">
                  <c:v>1473.8333333333333</c:v>
                </c:pt>
                <c:pt idx="17970">
                  <c:v>1473.9166666666667</c:v>
                </c:pt>
                <c:pt idx="17971">
                  <c:v>1474</c:v>
                </c:pt>
                <c:pt idx="17972">
                  <c:v>1474.0833333333333</c:v>
                </c:pt>
                <c:pt idx="17973">
                  <c:v>1474.1666666666667</c:v>
                </c:pt>
                <c:pt idx="17974">
                  <c:v>1474.2416666666668</c:v>
                </c:pt>
                <c:pt idx="17975">
                  <c:v>1474.325</c:v>
                </c:pt>
                <c:pt idx="17976">
                  <c:v>1474.4083333333335</c:v>
                </c:pt>
                <c:pt idx="17977">
                  <c:v>1474.4916666666668</c:v>
                </c:pt>
                <c:pt idx="17978">
                  <c:v>1474.575</c:v>
                </c:pt>
                <c:pt idx="17979">
                  <c:v>1474.6583333333335</c:v>
                </c:pt>
                <c:pt idx="17980">
                  <c:v>1474.7416666666668</c:v>
                </c:pt>
                <c:pt idx="17981">
                  <c:v>1474.8166666666666</c:v>
                </c:pt>
                <c:pt idx="17982">
                  <c:v>1474.8999999999999</c:v>
                </c:pt>
                <c:pt idx="17983">
                  <c:v>1474.9833333333333</c:v>
                </c:pt>
                <c:pt idx="17984">
                  <c:v>1475.0666666666666</c:v>
                </c:pt>
                <c:pt idx="17985">
                  <c:v>1475.1499999999999</c:v>
                </c:pt>
                <c:pt idx="17986">
                  <c:v>1475.2333333333333</c:v>
                </c:pt>
                <c:pt idx="17987">
                  <c:v>1475.3083333333334</c:v>
                </c:pt>
                <c:pt idx="17988">
                  <c:v>1475.3916666666667</c:v>
                </c:pt>
                <c:pt idx="17989">
                  <c:v>1475.4750000000001</c:v>
                </c:pt>
                <c:pt idx="17990">
                  <c:v>1475.5583333333334</c:v>
                </c:pt>
                <c:pt idx="17991">
                  <c:v>1475.6416666666667</c:v>
                </c:pt>
                <c:pt idx="17992">
                  <c:v>1475.7250000000001</c:v>
                </c:pt>
                <c:pt idx="17993">
                  <c:v>1475.8</c:v>
                </c:pt>
                <c:pt idx="17994">
                  <c:v>1475.8833333333332</c:v>
                </c:pt>
                <c:pt idx="17995">
                  <c:v>1475.9666666666665</c:v>
                </c:pt>
                <c:pt idx="17996">
                  <c:v>1476.05</c:v>
                </c:pt>
                <c:pt idx="17997">
                  <c:v>1476.1333333333332</c:v>
                </c:pt>
                <c:pt idx="17998">
                  <c:v>1476.2166666666665</c:v>
                </c:pt>
                <c:pt idx="17999">
                  <c:v>1476.3</c:v>
                </c:pt>
                <c:pt idx="18000">
                  <c:v>1476.375</c:v>
                </c:pt>
                <c:pt idx="18001">
                  <c:v>1476.4583333333333</c:v>
                </c:pt>
                <c:pt idx="18002">
                  <c:v>1476.5416666666667</c:v>
                </c:pt>
                <c:pt idx="18003">
                  <c:v>1476.625</c:v>
                </c:pt>
                <c:pt idx="18004">
                  <c:v>1476.7083333333333</c:v>
                </c:pt>
                <c:pt idx="18005">
                  <c:v>1476.7916666666667</c:v>
                </c:pt>
                <c:pt idx="18006">
                  <c:v>1476.8666666666668</c:v>
                </c:pt>
                <c:pt idx="18007">
                  <c:v>1476.95</c:v>
                </c:pt>
                <c:pt idx="18008">
                  <c:v>1477.0333333333335</c:v>
                </c:pt>
                <c:pt idx="18009">
                  <c:v>1477.1166666666668</c:v>
                </c:pt>
                <c:pt idx="18010">
                  <c:v>1477.2</c:v>
                </c:pt>
                <c:pt idx="18011">
                  <c:v>1477.2833333333335</c:v>
                </c:pt>
                <c:pt idx="18012">
                  <c:v>1477.3583333333333</c:v>
                </c:pt>
                <c:pt idx="18013">
                  <c:v>1477.4416666666666</c:v>
                </c:pt>
                <c:pt idx="18014">
                  <c:v>1477.5249999999999</c:v>
                </c:pt>
                <c:pt idx="18015">
                  <c:v>1477.6083333333333</c:v>
                </c:pt>
                <c:pt idx="18016">
                  <c:v>1477.6916666666666</c:v>
                </c:pt>
                <c:pt idx="18017">
                  <c:v>1477.7749999999999</c:v>
                </c:pt>
                <c:pt idx="18018">
                  <c:v>1477.8583333333333</c:v>
                </c:pt>
                <c:pt idx="18019">
                  <c:v>1477.9333333333334</c:v>
                </c:pt>
                <c:pt idx="18020">
                  <c:v>1478.0166666666667</c:v>
                </c:pt>
                <c:pt idx="18021">
                  <c:v>1478.1000000000001</c:v>
                </c:pt>
                <c:pt idx="18022">
                  <c:v>1478.1833333333334</c:v>
                </c:pt>
                <c:pt idx="18023">
                  <c:v>1478.2666666666667</c:v>
                </c:pt>
                <c:pt idx="18024">
                  <c:v>1478.3500000000001</c:v>
                </c:pt>
                <c:pt idx="18025">
                  <c:v>1478.425</c:v>
                </c:pt>
                <c:pt idx="18026">
                  <c:v>1478.5083333333332</c:v>
                </c:pt>
                <c:pt idx="18027">
                  <c:v>1478.5916666666665</c:v>
                </c:pt>
                <c:pt idx="18028">
                  <c:v>1478.675</c:v>
                </c:pt>
                <c:pt idx="18029">
                  <c:v>1478.7583333333332</c:v>
                </c:pt>
                <c:pt idx="18030">
                  <c:v>1478.8416666666665</c:v>
                </c:pt>
                <c:pt idx="18031">
                  <c:v>1478.9166666666667</c:v>
                </c:pt>
                <c:pt idx="18032">
                  <c:v>1479</c:v>
                </c:pt>
                <c:pt idx="18033">
                  <c:v>1479.0833333333333</c:v>
                </c:pt>
                <c:pt idx="18034">
                  <c:v>1479.1666666666667</c:v>
                </c:pt>
                <c:pt idx="18035">
                  <c:v>1479.25</c:v>
                </c:pt>
                <c:pt idx="18036">
                  <c:v>1479.3333333333333</c:v>
                </c:pt>
                <c:pt idx="18037">
                  <c:v>1479.4166666666667</c:v>
                </c:pt>
                <c:pt idx="18038">
                  <c:v>1479.4916666666668</c:v>
                </c:pt>
                <c:pt idx="18039">
                  <c:v>1479.575</c:v>
                </c:pt>
                <c:pt idx="18040">
                  <c:v>1479.6583333333335</c:v>
                </c:pt>
                <c:pt idx="18041">
                  <c:v>1479.7416666666668</c:v>
                </c:pt>
                <c:pt idx="18042">
                  <c:v>1479.825</c:v>
                </c:pt>
                <c:pt idx="18043">
                  <c:v>1479.9083333333335</c:v>
                </c:pt>
                <c:pt idx="18044">
                  <c:v>1479.9833333333333</c:v>
                </c:pt>
                <c:pt idx="18045">
                  <c:v>1480.0666666666666</c:v>
                </c:pt>
                <c:pt idx="18046">
                  <c:v>1480.1499999999999</c:v>
                </c:pt>
                <c:pt idx="18047">
                  <c:v>1480.2333333333333</c:v>
                </c:pt>
                <c:pt idx="18048">
                  <c:v>1480.3166666666666</c:v>
                </c:pt>
                <c:pt idx="18049">
                  <c:v>1480.3999999999999</c:v>
                </c:pt>
                <c:pt idx="18050">
                  <c:v>1480.4750000000001</c:v>
                </c:pt>
                <c:pt idx="18051">
                  <c:v>1480.5583333333334</c:v>
                </c:pt>
                <c:pt idx="18052">
                  <c:v>1480.6416666666667</c:v>
                </c:pt>
                <c:pt idx="18053">
                  <c:v>1480.7250000000001</c:v>
                </c:pt>
                <c:pt idx="18054">
                  <c:v>1480.8083333333334</c:v>
                </c:pt>
                <c:pt idx="18055">
                  <c:v>1480.8916666666667</c:v>
                </c:pt>
                <c:pt idx="18056">
                  <c:v>1480.9750000000001</c:v>
                </c:pt>
                <c:pt idx="18057">
                  <c:v>1481.05</c:v>
                </c:pt>
                <c:pt idx="18058">
                  <c:v>1481.1333333333332</c:v>
                </c:pt>
                <c:pt idx="18059">
                  <c:v>1481.2166666666665</c:v>
                </c:pt>
                <c:pt idx="18060">
                  <c:v>1481.3</c:v>
                </c:pt>
                <c:pt idx="18061">
                  <c:v>1481.3833333333332</c:v>
                </c:pt>
                <c:pt idx="18062">
                  <c:v>1481.4666666666665</c:v>
                </c:pt>
                <c:pt idx="18063">
                  <c:v>1481.5416666666667</c:v>
                </c:pt>
                <c:pt idx="18064">
                  <c:v>1481.625</c:v>
                </c:pt>
                <c:pt idx="18065">
                  <c:v>1481.7083333333333</c:v>
                </c:pt>
                <c:pt idx="18066">
                  <c:v>1481.7916666666667</c:v>
                </c:pt>
                <c:pt idx="18067">
                  <c:v>1481.875</c:v>
                </c:pt>
                <c:pt idx="18068">
                  <c:v>1481.9583333333333</c:v>
                </c:pt>
                <c:pt idx="18069">
                  <c:v>1482.0333333333335</c:v>
                </c:pt>
                <c:pt idx="18070">
                  <c:v>1482.1166666666668</c:v>
                </c:pt>
                <c:pt idx="18071">
                  <c:v>1482.2</c:v>
                </c:pt>
                <c:pt idx="18072">
                  <c:v>1482.2833333333335</c:v>
                </c:pt>
                <c:pt idx="18073">
                  <c:v>1482.3666666666668</c:v>
                </c:pt>
                <c:pt idx="18074">
                  <c:v>1482.45</c:v>
                </c:pt>
                <c:pt idx="18075">
                  <c:v>1482.5333333333335</c:v>
                </c:pt>
                <c:pt idx="18076">
                  <c:v>1482.6083333333333</c:v>
                </c:pt>
                <c:pt idx="18077">
                  <c:v>1482.6916666666666</c:v>
                </c:pt>
                <c:pt idx="18078">
                  <c:v>1482.7749999999999</c:v>
                </c:pt>
                <c:pt idx="18079">
                  <c:v>1482.8583333333333</c:v>
                </c:pt>
                <c:pt idx="18080">
                  <c:v>1482.9416666666666</c:v>
                </c:pt>
                <c:pt idx="18081">
                  <c:v>1483.0249999999999</c:v>
                </c:pt>
                <c:pt idx="18082">
                  <c:v>1483.1000000000001</c:v>
                </c:pt>
                <c:pt idx="18083">
                  <c:v>1483.1833333333334</c:v>
                </c:pt>
                <c:pt idx="18084">
                  <c:v>1483.2666666666667</c:v>
                </c:pt>
                <c:pt idx="18085">
                  <c:v>1483.3500000000001</c:v>
                </c:pt>
                <c:pt idx="18086">
                  <c:v>1483.4333333333334</c:v>
                </c:pt>
                <c:pt idx="18087">
                  <c:v>1483.5166666666667</c:v>
                </c:pt>
                <c:pt idx="18088">
                  <c:v>1483.5916666666665</c:v>
                </c:pt>
                <c:pt idx="18089">
                  <c:v>1483.675</c:v>
                </c:pt>
                <c:pt idx="18090">
                  <c:v>1483.7583333333332</c:v>
                </c:pt>
                <c:pt idx="18091">
                  <c:v>1483.8416666666665</c:v>
                </c:pt>
                <c:pt idx="18092">
                  <c:v>1483.925</c:v>
                </c:pt>
                <c:pt idx="18093">
                  <c:v>1484.0083333333332</c:v>
                </c:pt>
                <c:pt idx="18094">
                  <c:v>1484.0916666666665</c:v>
                </c:pt>
                <c:pt idx="18095">
                  <c:v>1484.1666666666667</c:v>
                </c:pt>
                <c:pt idx="18096">
                  <c:v>1484.25</c:v>
                </c:pt>
                <c:pt idx="18097">
                  <c:v>1484.3333333333333</c:v>
                </c:pt>
                <c:pt idx="18098">
                  <c:v>1484.4166666666667</c:v>
                </c:pt>
                <c:pt idx="18099">
                  <c:v>1484.5</c:v>
                </c:pt>
                <c:pt idx="18100">
                  <c:v>1484.5833333333333</c:v>
                </c:pt>
                <c:pt idx="18101">
                  <c:v>1484.6583333333335</c:v>
                </c:pt>
                <c:pt idx="18102">
                  <c:v>1484.7416666666668</c:v>
                </c:pt>
                <c:pt idx="18103">
                  <c:v>1484.825</c:v>
                </c:pt>
                <c:pt idx="18104">
                  <c:v>1484.9083333333335</c:v>
                </c:pt>
                <c:pt idx="18105">
                  <c:v>1484.9916666666668</c:v>
                </c:pt>
                <c:pt idx="18106">
                  <c:v>1485.075</c:v>
                </c:pt>
                <c:pt idx="18107">
                  <c:v>1485.1583333333335</c:v>
                </c:pt>
                <c:pt idx="18108">
                  <c:v>1485.2333333333333</c:v>
                </c:pt>
                <c:pt idx="18109">
                  <c:v>1485.3166666666666</c:v>
                </c:pt>
                <c:pt idx="18110">
                  <c:v>1485.3999999999999</c:v>
                </c:pt>
                <c:pt idx="18111">
                  <c:v>1485.4833333333333</c:v>
                </c:pt>
                <c:pt idx="18112">
                  <c:v>1485.5666666666666</c:v>
                </c:pt>
                <c:pt idx="18113">
                  <c:v>1485.6499999999999</c:v>
                </c:pt>
                <c:pt idx="18114">
                  <c:v>1485.7250000000001</c:v>
                </c:pt>
                <c:pt idx="18115">
                  <c:v>1485.8083333333334</c:v>
                </c:pt>
                <c:pt idx="18116">
                  <c:v>1485.8916666666667</c:v>
                </c:pt>
                <c:pt idx="18117">
                  <c:v>1485.9750000000001</c:v>
                </c:pt>
                <c:pt idx="18118">
                  <c:v>1486.0583333333334</c:v>
                </c:pt>
                <c:pt idx="18119">
                  <c:v>1486.1416666666667</c:v>
                </c:pt>
                <c:pt idx="18120">
                  <c:v>1486.2166666666665</c:v>
                </c:pt>
                <c:pt idx="18121">
                  <c:v>1486.3</c:v>
                </c:pt>
                <c:pt idx="18122">
                  <c:v>1486.3833333333332</c:v>
                </c:pt>
                <c:pt idx="18123">
                  <c:v>1486.4666666666665</c:v>
                </c:pt>
                <c:pt idx="18124">
                  <c:v>1486.55</c:v>
                </c:pt>
                <c:pt idx="18125">
                  <c:v>1486.6333333333332</c:v>
                </c:pt>
                <c:pt idx="18126">
                  <c:v>1486.7166666666665</c:v>
                </c:pt>
                <c:pt idx="18127">
                  <c:v>1486.7916666666667</c:v>
                </c:pt>
                <c:pt idx="18128">
                  <c:v>1486.875</c:v>
                </c:pt>
                <c:pt idx="18129">
                  <c:v>1486.9583333333333</c:v>
                </c:pt>
                <c:pt idx="18130">
                  <c:v>1487.0416666666667</c:v>
                </c:pt>
                <c:pt idx="18131">
                  <c:v>1487.125</c:v>
                </c:pt>
                <c:pt idx="18132">
                  <c:v>1487.2083333333333</c:v>
                </c:pt>
                <c:pt idx="18133">
                  <c:v>1487.2833333333335</c:v>
                </c:pt>
                <c:pt idx="18134">
                  <c:v>1487.3666666666668</c:v>
                </c:pt>
                <c:pt idx="18135">
                  <c:v>1487.45</c:v>
                </c:pt>
                <c:pt idx="18136">
                  <c:v>1487.5333333333335</c:v>
                </c:pt>
                <c:pt idx="18137">
                  <c:v>1487.6166666666668</c:v>
                </c:pt>
                <c:pt idx="18138">
                  <c:v>1487.7</c:v>
                </c:pt>
                <c:pt idx="18139">
                  <c:v>1487.7749999999999</c:v>
                </c:pt>
                <c:pt idx="18140">
                  <c:v>1487.8583333333333</c:v>
                </c:pt>
                <c:pt idx="18141">
                  <c:v>1487.9416666666666</c:v>
                </c:pt>
                <c:pt idx="18142">
                  <c:v>1488.0249999999999</c:v>
                </c:pt>
                <c:pt idx="18143">
                  <c:v>1488.1083333333333</c:v>
                </c:pt>
                <c:pt idx="18144">
                  <c:v>1488.1916666666666</c:v>
                </c:pt>
                <c:pt idx="18145">
                  <c:v>1488.2749999999999</c:v>
                </c:pt>
                <c:pt idx="18146">
                  <c:v>1488.3500000000001</c:v>
                </c:pt>
                <c:pt idx="18147">
                  <c:v>1488.4333333333334</c:v>
                </c:pt>
                <c:pt idx="18148">
                  <c:v>1488.5166666666667</c:v>
                </c:pt>
                <c:pt idx="18149">
                  <c:v>1488.6000000000001</c:v>
                </c:pt>
                <c:pt idx="18150">
                  <c:v>1488.6833333333334</c:v>
                </c:pt>
                <c:pt idx="18151">
                  <c:v>1488.7666666666667</c:v>
                </c:pt>
                <c:pt idx="18152">
                  <c:v>1488.8416666666665</c:v>
                </c:pt>
                <c:pt idx="18153">
                  <c:v>1488.925</c:v>
                </c:pt>
                <c:pt idx="18154">
                  <c:v>1489.0083333333332</c:v>
                </c:pt>
                <c:pt idx="18155">
                  <c:v>1489.0916666666665</c:v>
                </c:pt>
                <c:pt idx="18156">
                  <c:v>1489.175</c:v>
                </c:pt>
                <c:pt idx="18157">
                  <c:v>1489.2583333333332</c:v>
                </c:pt>
                <c:pt idx="18158">
                  <c:v>1489.3333333333333</c:v>
                </c:pt>
                <c:pt idx="18159">
                  <c:v>1489.4166666666667</c:v>
                </c:pt>
                <c:pt idx="18160">
                  <c:v>1489.5</c:v>
                </c:pt>
                <c:pt idx="18161">
                  <c:v>1489.5833333333333</c:v>
                </c:pt>
                <c:pt idx="18162">
                  <c:v>1489.6666666666667</c:v>
                </c:pt>
                <c:pt idx="18163">
                  <c:v>1489.75</c:v>
                </c:pt>
                <c:pt idx="18164">
                  <c:v>1489.8333333333333</c:v>
                </c:pt>
                <c:pt idx="18165">
                  <c:v>1489.9083333333335</c:v>
                </c:pt>
                <c:pt idx="18166">
                  <c:v>1489.9916666666668</c:v>
                </c:pt>
                <c:pt idx="18167">
                  <c:v>1490.075</c:v>
                </c:pt>
                <c:pt idx="18168">
                  <c:v>1490.1583333333335</c:v>
                </c:pt>
                <c:pt idx="18169">
                  <c:v>1490.2416666666668</c:v>
                </c:pt>
                <c:pt idx="18170">
                  <c:v>1490.325</c:v>
                </c:pt>
                <c:pt idx="18171">
                  <c:v>1490.3999999999999</c:v>
                </c:pt>
                <c:pt idx="18172">
                  <c:v>1490.4833333333333</c:v>
                </c:pt>
                <c:pt idx="18173">
                  <c:v>1490.5666666666666</c:v>
                </c:pt>
                <c:pt idx="18174">
                  <c:v>1490.6499999999999</c:v>
                </c:pt>
                <c:pt idx="18175">
                  <c:v>1490.7333333333333</c:v>
                </c:pt>
                <c:pt idx="18176">
                  <c:v>1490.8166666666666</c:v>
                </c:pt>
                <c:pt idx="18177">
                  <c:v>1490.8916666666667</c:v>
                </c:pt>
                <c:pt idx="18178">
                  <c:v>1490.9750000000001</c:v>
                </c:pt>
                <c:pt idx="18179">
                  <c:v>1491.0583333333334</c:v>
                </c:pt>
                <c:pt idx="18180">
                  <c:v>1491.1416666666667</c:v>
                </c:pt>
                <c:pt idx="18181">
                  <c:v>1491.2250000000001</c:v>
                </c:pt>
                <c:pt idx="18182">
                  <c:v>1491.3083333333334</c:v>
                </c:pt>
                <c:pt idx="18183">
                  <c:v>1491.3916666666667</c:v>
                </c:pt>
                <c:pt idx="18184">
                  <c:v>1491.4666666666665</c:v>
                </c:pt>
                <c:pt idx="18185">
                  <c:v>1491.55</c:v>
                </c:pt>
                <c:pt idx="18186">
                  <c:v>1491.6333333333332</c:v>
                </c:pt>
                <c:pt idx="18187">
                  <c:v>1491.7166666666665</c:v>
                </c:pt>
                <c:pt idx="18188">
                  <c:v>1491.8</c:v>
                </c:pt>
                <c:pt idx="18189">
                  <c:v>1491.8833333333332</c:v>
                </c:pt>
                <c:pt idx="18190">
                  <c:v>1491.9583333333333</c:v>
                </c:pt>
                <c:pt idx="18191">
                  <c:v>1492.0416666666667</c:v>
                </c:pt>
                <c:pt idx="18192">
                  <c:v>1492.125</c:v>
                </c:pt>
                <c:pt idx="18193">
                  <c:v>1492.2083333333333</c:v>
                </c:pt>
                <c:pt idx="18194">
                  <c:v>1492.2916666666667</c:v>
                </c:pt>
                <c:pt idx="18195">
                  <c:v>1492.375</c:v>
                </c:pt>
                <c:pt idx="18196">
                  <c:v>1492.45</c:v>
                </c:pt>
                <c:pt idx="18197">
                  <c:v>1492.5333333333335</c:v>
                </c:pt>
                <c:pt idx="18198">
                  <c:v>1492.6166666666668</c:v>
                </c:pt>
                <c:pt idx="18199">
                  <c:v>1492.7</c:v>
                </c:pt>
                <c:pt idx="18200">
                  <c:v>1492.7833333333335</c:v>
                </c:pt>
                <c:pt idx="18201">
                  <c:v>1492.8666666666668</c:v>
                </c:pt>
                <c:pt idx="18202">
                  <c:v>1492.95</c:v>
                </c:pt>
                <c:pt idx="18203">
                  <c:v>1493.0249999999999</c:v>
                </c:pt>
                <c:pt idx="18204">
                  <c:v>1493.1083333333333</c:v>
                </c:pt>
                <c:pt idx="18205">
                  <c:v>1493.1916666666666</c:v>
                </c:pt>
                <c:pt idx="18206">
                  <c:v>1493.2749999999999</c:v>
                </c:pt>
                <c:pt idx="18207">
                  <c:v>1493.3583333333333</c:v>
                </c:pt>
                <c:pt idx="18208">
                  <c:v>1493.4416666666666</c:v>
                </c:pt>
                <c:pt idx="18209">
                  <c:v>1493.5166666666667</c:v>
                </c:pt>
                <c:pt idx="18210">
                  <c:v>1493.6000000000001</c:v>
                </c:pt>
                <c:pt idx="18211">
                  <c:v>1493.6833333333334</c:v>
                </c:pt>
                <c:pt idx="18212">
                  <c:v>1493.7666666666667</c:v>
                </c:pt>
                <c:pt idx="18213">
                  <c:v>1493.8500000000001</c:v>
                </c:pt>
                <c:pt idx="18214">
                  <c:v>1493.9333333333334</c:v>
                </c:pt>
                <c:pt idx="18215">
                  <c:v>1494.0083333333332</c:v>
                </c:pt>
                <c:pt idx="18216">
                  <c:v>1494.0916666666665</c:v>
                </c:pt>
                <c:pt idx="18217">
                  <c:v>1494.175</c:v>
                </c:pt>
                <c:pt idx="18218">
                  <c:v>1494.2583333333332</c:v>
                </c:pt>
                <c:pt idx="18219">
                  <c:v>1494.3416666666665</c:v>
                </c:pt>
                <c:pt idx="18220">
                  <c:v>1494.425</c:v>
                </c:pt>
                <c:pt idx="18221">
                  <c:v>1494.5083333333332</c:v>
                </c:pt>
                <c:pt idx="18222">
                  <c:v>1494.5833333333333</c:v>
                </c:pt>
                <c:pt idx="18223">
                  <c:v>1494.6666666666667</c:v>
                </c:pt>
                <c:pt idx="18224">
                  <c:v>1494.75</c:v>
                </c:pt>
                <c:pt idx="18225">
                  <c:v>1494.8333333333333</c:v>
                </c:pt>
                <c:pt idx="18226">
                  <c:v>1494.9166666666667</c:v>
                </c:pt>
                <c:pt idx="18227">
                  <c:v>1495</c:v>
                </c:pt>
                <c:pt idx="18228">
                  <c:v>1495.075</c:v>
                </c:pt>
                <c:pt idx="18229">
                  <c:v>1495.1583333333335</c:v>
                </c:pt>
                <c:pt idx="18230">
                  <c:v>1495.2416666666668</c:v>
                </c:pt>
                <c:pt idx="18231">
                  <c:v>1495.325</c:v>
                </c:pt>
                <c:pt idx="18232">
                  <c:v>1495.4083333333335</c:v>
                </c:pt>
                <c:pt idx="18233">
                  <c:v>1495.4916666666668</c:v>
                </c:pt>
                <c:pt idx="18234">
                  <c:v>1495.575</c:v>
                </c:pt>
                <c:pt idx="18235">
                  <c:v>1495.6499999999999</c:v>
                </c:pt>
                <c:pt idx="18236">
                  <c:v>1495.7333333333333</c:v>
                </c:pt>
                <c:pt idx="18237">
                  <c:v>1495.8166666666666</c:v>
                </c:pt>
                <c:pt idx="18238">
                  <c:v>1495.8999999999999</c:v>
                </c:pt>
                <c:pt idx="18239">
                  <c:v>1495.9833333333333</c:v>
                </c:pt>
                <c:pt idx="18240">
                  <c:v>1496.0666666666666</c:v>
                </c:pt>
                <c:pt idx="18241">
                  <c:v>1496.1416666666667</c:v>
                </c:pt>
                <c:pt idx="18242">
                  <c:v>1496.2250000000001</c:v>
                </c:pt>
                <c:pt idx="18243">
                  <c:v>1496.3083333333334</c:v>
                </c:pt>
                <c:pt idx="18244">
                  <c:v>1496.3916666666667</c:v>
                </c:pt>
                <c:pt idx="18245">
                  <c:v>1496.4750000000001</c:v>
                </c:pt>
                <c:pt idx="18246">
                  <c:v>1496.5583333333334</c:v>
                </c:pt>
                <c:pt idx="18247">
                  <c:v>1496.6333333333332</c:v>
                </c:pt>
                <c:pt idx="18248">
                  <c:v>1496.7166666666665</c:v>
                </c:pt>
                <c:pt idx="18249">
                  <c:v>1496.8</c:v>
                </c:pt>
                <c:pt idx="18250">
                  <c:v>1496.8833333333332</c:v>
                </c:pt>
                <c:pt idx="18251">
                  <c:v>1496.9666666666665</c:v>
                </c:pt>
                <c:pt idx="18252">
                  <c:v>1497.05</c:v>
                </c:pt>
                <c:pt idx="18253">
                  <c:v>1497.1333333333332</c:v>
                </c:pt>
                <c:pt idx="18254">
                  <c:v>1497.2083333333333</c:v>
                </c:pt>
                <c:pt idx="18255">
                  <c:v>1497.2916666666667</c:v>
                </c:pt>
                <c:pt idx="18256">
                  <c:v>1497.375</c:v>
                </c:pt>
                <c:pt idx="18257">
                  <c:v>1497.4583333333333</c:v>
                </c:pt>
                <c:pt idx="18258">
                  <c:v>1497.5416666666667</c:v>
                </c:pt>
                <c:pt idx="18259">
                  <c:v>1497.625</c:v>
                </c:pt>
                <c:pt idx="18260">
                  <c:v>1497.7</c:v>
                </c:pt>
                <c:pt idx="18261">
                  <c:v>1497.7833333333335</c:v>
                </c:pt>
                <c:pt idx="18262">
                  <c:v>1497.8666666666668</c:v>
                </c:pt>
                <c:pt idx="18263">
                  <c:v>1497.95</c:v>
                </c:pt>
                <c:pt idx="18264">
                  <c:v>1498.0333333333335</c:v>
                </c:pt>
                <c:pt idx="18265">
                  <c:v>1498.1166666666668</c:v>
                </c:pt>
                <c:pt idx="18266">
                  <c:v>1498.1916666666666</c:v>
                </c:pt>
                <c:pt idx="18267">
                  <c:v>1498.2749999999999</c:v>
                </c:pt>
                <c:pt idx="18268">
                  <c:v>1498.3583333333333</c:v>
                </c:pt>
                <c:pt idx="18269">
                  <c:v>1498.4416666666666</c:v>
                </c:pt>
                <c:pt idx="18270">
                  <c:v>1498.5249999999999</c:v>
                </c:pt>
                <c:pt idx="18271">
                  <c:v>1498.6083333333333</c:v>
                </c:pt>
                <c:pt idx="18272">
                  <c:v>1498.6916666666666</c:v>
                </c:pt>
                <c:pt idx="18273">
                  <c:v>1498.7666666666667</c:v>
                </c:pt>
                <c:pt idx="18274">
                  <c:v>1498.8500000000001</c:v>
                </c:pt>
                <c:pt idx="18275">
                  <c:v>1498.9333333333334</c:v>
                </c:pt>
                <c:pt idx="18276">
                  <c:v>1499.0166666666667</c:v>
                </c:pt>
                <c:pt idx="18277">
                  <c:v>1499.1000000000001</c:v>
                </c:pt>
                <c:pt idx="18278">
                  <c:v>1499.1833333333334</c:v>
                </c:pt>
                <c:pt idx="18279">
                  <c:v>1499.2583333333332</c:v>
                </c:pt>
                <c:pt idx="18280">
                  <c:v>1499.3416666666665</c:v>
                </c:pt>
                <c:pt idx="18281">
                  <c:v>1499.425</c:v>
                </c:pt>
                <c:pt idx="18282">
                  <c:v>1499.5083333333332</c:v>
                </c:pt>
                <c:pt idx="18283">
                  <c:v>1499.5916666666665</c:v>
                </c:pt>
                <c:pt idx="18284">
                  <c:v>1499.675</c:v>
                </c:pt>
                <c:pt idx="18285">
                  <c:v>1499.75</c:v>
                </c:pt>
                <c:pt idx="18286">
                  <c:v>1499.8333333333333</c:v>
                </c:pt>
                <c:pt idx="18287">
                  <c:v>1499.9166666666667</c:v>
                </c:pt>
                <c:pt idx="18288">
                  <c:v>1500</c:v>
                </c:pt>
                <c:pt idx="18289">
                  <c:v>1500.0833333333333</c:v>
                </c:pt>
                <c:pt idx="18290">
                  <c:v>1500.1666666666667</c:v>
                </c:pt>
                <c:pt idx="18291">
                  <c:v>1500.25</c:v>
                </c:pt>
                <c:pt idx="18292">
                  <c:v>1500.325</c:v>
                </c:pt>
                <c:pt idx="18293">
                  <c:v>1500.4083333333335</c:v>
                </c:pt>
                <c:pt idx="18294">
                  <c:v>1500.4916666666668</c:v>
                </c:pt>
                <c:pt idx="18295">
                  <c:v>1500.575</c:v>
                </c:pt>
                <c:pt idx="18296">
                  <c:v>1500.6583333333335</c:v>
                </c:pt>
                <c:pt idx="18297">
                  <c:v>1500.7416666666668</c:v>
                </c:pt>
                <c:pt idx="18298">
                  <c:v>1500.8166666666666</c:v>
                </c:pt>
                <c:pt idx="18299">
                  <c:v>1500.8999999999999</c:v>
                </c:pt>
                <c:pt idx="18300">
                  <c:v>1500.9833333333333</c:v>
                </c:pt>
                <c:pt idx="18301">
                  <c:v>1501.0666666666666</c:v>
                </c:pt>
                <c:pt idx="18302">
                  <c:v>1501.1499999999999</c:v>
                </c:pt>
                <c:pt idx="18303">
                  <c:v>1501.2333333333333</c:v>
                </c:pt>
                <c:pt idx="18304">
                  <c:v>1501.3083333333334</c:v>
                </c:pt>
                <c:pt idx="18305">
                  <c:v>1501.3916666666667</c:v>
                </c:pt>
                <c:pt idx="18306">
                  <c:v>1501.4750000000001</c:v>
                </c:pt>
                <c:pt idx="18307">
                  <c:v>1501.5583333333334</c:v>
                </c:pt>
                <c:pt idx="18308">
                  <c:v>1501.6416666666667</c:v>
                </c:pt>
                <c:pt idx="18309">
                  <c:v>1501.7250000000001</c:v>
                </c:pt>
                <c:pt idx="18310">
                  <c:v>1501.8083333333334</c:v>
                </c:pt>
                <c:pt idx="18311">
                  <c:v>1501.8833333333332</c:v>
                </c:pt>
                <c:pt idx="18312">
                  <c:v>1501.9666666666665</c:v>
                </c:pt>
                <c:pt idx="18313">
                  <c:v>1502.05</c:v>
                </c:pt>
                <c:pt idx="18314">
                  <c:v>1502.1333333333332</c:v>
                </c:pt>
                <c:pt idx="18315">
                  <c:v>1502.2166666666665</c:v>
                </c:pt>
                <c:pt idx="18316">
                  <c:v>1502.3</c:v>
                </c:pt>
                <c:pt idx="18317">
                  <c:v>1502.375</c:v>
                </c:pt>
                <c:pt idx="18318">
                  <c:v>1502.4583333333333</c:v>
                </c:pt>
                <c:pt idx="18319">
                  <c:v>1502.5416666666667</c:v>
                </c:pt>
                <c:pt idx="18320">
                  <c:v>1502.625</c:v>
                </c:pt>
                <c:pt idx="18321">
                  <c:v>1502.7083333333333</c:v>
                </c:pt>
                <c:pt idx="18322">
                  <c:v>1502.7916666666667</c:v>
                </c:pt>
                <c:pt idx="18323">
                  <c:v>1502.8666666666668</c:v>
                </c:pt>
                <c:pt idx="18324">
                  <c:v>1502.95</c:v>
                </c:pt>
                <c:pt idx="18325">
                  <c:v>1503.0333333333335</c:v>
                </c:pt>
                <c:pt idx="18326">
                  <c:v>1503.1166666666668</c:v>
                </c:pt>
                <c:pt idx="18327">
                  <c:v>1503.2</c:v>
                </c:pt>
                <c:pt idx="18328">
                  <c:v>1503.2833333333335</c:v>
                </c:pt>
                <c:pt idx="18329">
                  <c:v>1503.3666666666668</c:v>
                </c:pt>
                <c:pt idx="18330">
                  <c:v>1503.4416666666666</c:v>
                </c:pt>
                <c:pt idx="18331">
                  <c:v>1503.5249999999999</c:v>
                </c:pt>
                <c:pt idx="18332">
                  <c:v>1503.6083333333333</c:v>
                </c:pt>
                <c:pt idx="18333">
                  <c:v>1503.6916666666666</c:v>
                </c:pt>
                <c:pt idx="18334">
                  <c:v>1503.7749999999999</c:v>
                </c:pt>
                <c:pt idx="18335">
                  <c:v>1503.8583333333333</c:v>
                </c:pt>
                <c:pt idx="18336">
                  <c:v>1503.9333333333334</c:v>
                </c:pt>
                <c:pt idx="18337">
                  <c:v>1504.0166666666667</c:v>
                </c:pt>
                <c:pt idx="18338">
                  <c:v>1504.1000000000001</c:v>
                </c:pt>
                <c:pt idx="18339">
                  <c:v>1504.1833333333334</c:v>
                </c:pt>
                <c:pt idx="18340">
                  <c:v>1504.2666666666667</c:v>
                </c:pt>
                <c:pt idx="18341">
                  <c:v>1504.3500000000001</c:v>
                </c:pt>
                <c:pt idx="18342">
                  <c:v>1504.425</c:v>
                </c:pt>
                <c:pt idx="18343">
                  <c:v>1504.5083333333332</c:v>
                </c:pt>
                <c:pt idx="18344">
                  <c:v>1504.5916666666665</c:v>
                </c:pt>
                <c:pt idx="18345">
                  <c:v>1504.675</c:v>
                </c:pt>
                <c:pt idx="18346">
                  <c:v>1504.7583333333332</c:v>
                </c:pt>
                <c:pt idx="18347">
                  <c:v>1504.8416666666665</c:v>
                </c:pt>
                <c:pt idx="18348">
                  <c:v>1504.925</c:v>
                </c:pt>
                <c:pt idx="18349">
                  <c:v>1505</c:v>
                </c:pt>
                <c:pt idx="18350">
                  <c:v>1505.0833333333333</c:v>
                </c:pt>
                <c:pt idx="18351">
                  <c:v>1505.1666666666667</c:v>
                </c:pt>
                <c:pt idx="18352">
                  <c:v>1505.25</c:v>
                </c:pt>
                <c:pt idx="18353">
                  <c:v>1505.3333333333333</c:v>
                </c:pt>
                <c:pt idx="18354">
                  <c:v>1505.4166666666667</c:v>
                </c:pt>
                <c:pt idx="18355">
                  <c:v>1505.4916666666668</c:v>
                </c:pt>
                <c:pt idx="18356">
                  <c:v>1505.575</c:v>
                </c:pt>
                <c:pt idx="18357">
                  <c:v>1505.6583333333335</c:v>
                </c:pt>
                <c:pt idx="18358">
                  <c:v>1505.7416666666668</c:v>
                </c:pt>
                <c:pt idx="18359">
                  <c:v>1505.825</c:v>
                </c:pt>
                <c:pt idx="18360">
                  <c:v>1505.9083333333335</c:v>
                </c:pt>
                <c:pt idx="18361">
                  <c:v>1505.9916666666668</c:v>
                </c:pt>
                <c:pt idx="18362">
                  <c:v>1506.0666666666666</c:v>
                </c:pt>
                <c:pt idx="18363">
                  <c:v>1506.1499999999999</c:v>
                </c:pt>
                <c:pt idx="18364">
                  <c:v>1506.2333333333333</c:v>
                </c:pt>
                <c:pt idx="18365">
                  <c:v>1506.3166666666666</c:v>
                </c:pt>
                <c:pt idx="18366">
                  <c:v>1506.3999999999999</c:v>
                </c:pt>
                <c:pt idx="18367">
                  <c:v>1506.4833333333333</c:v>
                </c:pt>
                <c:pt idx="18368">
                  <c:v>1506.5583333333334</c:v>
                </c:pt>
                <c:pt idx="18369">
                  <c:v>1506.6416666666667</c:v>
                </c:pt>
                <c:pt idx="18370">
                  <c:v>1506.7250000000001</c:v>
                </c:pt>
                <c:pt idx="18371">
                  <c:v>1506.8083333333334</c:v>
                </c:pt>
                <c:pt idx="18372">
                  <c:v>1506.8916666666667</c:v>
                </c:pt>
                <c:pt idx="18373">
                  <c:v>1506.9750000000001</c:v>
                </c:pt>
                <c:pt idx="18374">
                  <c:v>1507.05</c:v>
                </c:pt>
                <c:pt idx="18375">
                  <c:v>1507.1333333333332</c:v>
                </c:pt>
                <c:pt idx="18376">
                  <c:v>1507.2166666666665</c:v>
                </c:pt>
                <c:pt idx="18377">
                  <c:v>1507.3</c:v>
                </c:pt>
                <c:pt idx="18378">
                  <c:v>1507.3833333333332</c:v>
                </c:pt>
                <c:pt idx="18379">
                  <c:v>1507.4666666666665</c:v>
                </c:pt>
                <c:pt idx="18380">
                  <c:v>1507.55</c:v>
                </c:pt>
                <c:pt idx="18381">
                  <c:v>1507.625</c:v>
                </c:pt>
                <c:pt idx="18382">
                  <c:v>1507.7083333333333</c:v>
                </c:pt>
                <c:pt idx="18383">
                  <c:v>1507.7916666666667</c:v>
                </c:pt>
                <c:pt idx="18384">
                  <c:v>1507.875</c:v>
                </c:pt>
                <c:pt idx="18385">
                  <c:v>1507.9583333333333</c:v>
                </c:pt>
                <c:pt idx="18386">
                  <c:v>1508.0416666666667</c:v>
                </c:pt>
                <c:pt idx="18387">
                  <c:v>1508.1166666666668</c:v>
                </c:pt>
                <c:pt idx="18388">
                  <c:v>1508.2</c:v>
                </c:pt>
                <c:pt idx="18389">
                  <c:v>1508.2833333333335</c:v>
                </c:pt>
                <c:pt idx="18390">
                  <c:v>1508.3666666666668</c:v>
                </c:pt>
                <c:pt idx="18391">
                  <c:v>1508.45</c:v>
                </c:pt>
                <c:pt idx="18392">
                  <c:v>1508.5333333333335</c:v>
                </c:pt>
                <c:pt idx="18393">
                  <c:v>1508.6083333333333</c:v>
                </c:pt>
                <c:pt idx="18394">
                  <c:v>1508.6916666666666</c:v>
                </c:pt>
                <c:pt idx="18395">
                  <c:v>1508.7749999999999</c:v>
                </c:pt>
                <c:pt idx="18396">
                  <c:v>1508.8583333333333</c:v>
                </c:pt>
                <c:pt idx="18397">
                  <c:v>1508.9416666666666</c:v>
                </c:pt>
                <c:pt idx="18398">
                  <c:v>1509.0249999999999</c:v>
                </c:pt>
                <c:pt idx="18399">
                  <c:v>1509.1083333333333</c:v>
                </c:pt>
                <c:pt idx="18400">
                  <c:v>1509.1833333333334</c:v>
                </c:pt>
                <c:pt idx="18401">
                  <c:v>1509.2666666666667</c:v>
                </c:pt>
                <c:pt idx="18402">
                  <c:v>1509.3500000000001</c:v>
                </c:pt>
                <c:pt idx="18403">
                  <c:v>1509.4333333333334</c:v>
                </c:pt>
                <c:pt idx="18404">
                  <c:v>1509.5166666666667</c:v>
                </c:pt>
                <c:pt idx="18405">
                  <c:v>1509.6000000000001</c:v>
                </c:pt>
                <c:pt idx="18406">
                  <c:v>1509.675</c:v>
                </c:pt>
                <c:pt idx="18407">
                  <c:v>1509.7583333333332</c:v>
                </c:pt>
                <c:pt idx="18408">
                  <c:v>1509.8416666666665</c:v>
                </c:pt>
                <c:pt idx="18409">
                  <c:v>1509.925</c:v>
                </c:pt>
                <c:pt idx="18410">
                  <c:v>1510.0083333333332</c:v>
                </c:pt>
                <c:pt idx="18411">
                  <c:v>1510.0916666666665</c:v>
                </c:pt>
                <c:pt idx="18412">
                  <c:v>1510.1666666666667</c:v>
                </c:pt>
                <c:pt idx="18413">
                  <c:v>1510.25</c:v>
                </c:pt>
                <c:pt idx="18414">
                  <c:v>1510.3333333333333</c:v>
                </c:pt>
                <c:pt idx="18415">
                  <c:v>1510.4166666666667</c:v>
                </c:pt>
                <c:pt idx="18416">
                  <c:v>1510.5</c:v>
                </c:pt>
                <c:pt idx="18417">
                  <c:v>1510.5833333333333</c:v>
                </c:pt>
                <c:pt idx="18418">
                  <c:v>1510.6666666666667</c:v>
                </c:pt>
                <c:pt idx="18419">
                  <c:v>1510.7416666666668</c:v>
                </c:pt>
                <c:pt idx="18420">
                  <c:v>1510.825</c:v>
                </c:pt>
                <c:pt idx="18421">
                  <c:v>1510.9083333333335</c:v>
                </c:pt>
                <c:pt idx="18422">
                  <c:v>1510.9916666666668</c:v>
                </c:pt>
                <c:pt idx="18423">
                  <c:v>1511.075</c:v>
                </c:pt>
                <c:pt idx="18424">
                  <c:v>1511.1583333333335</c:v>
                </c:pt>
                <c:pt idx="18425">
                  <c:v>1511.2333333333333</c:v>
                </c:pt>
                <c:pt idx="18426">
                  <c:v>1511.3166666666666</c:v>
                </c:pt>
                <c:pt idx="18427">
                  <c:v>1511.3999999999999</c:v>
                </c:pt>
                <c:pt idx="18428">
                  <c:v>1511.4833333333333</c:v>
                </c:pt>
                <c:pt idx="18429">
                  <c:v>1511.5666666666666</c:v>
                </c:pt>
                <c:pt idx="18430">
                  <c:v>1511.6499999999999</c:v>
                </c:pt>
                <c:pt idx="18431">
                  <c:v>1511.7250000000001</c:v>
                </c:pt>
                <c:pt idx="18432">
                  <c:v>1511.8083333333334</c:v>
                </c:pt>
                <c:pt idx="18433">
                  <c:v>1511.8916666666667</c:v>
                </c:pt>
                <c:pt idx="18434">
                  <c:v>1511.9750000000001</c:v>
                </c:pt>
                <c:pt idx="18435">
                  <c:v>1512.0583333333334</c:v>
                </c:pt>
                <c:pt idx="18436">
                  <c:v>1512.1416666666667</c:v>
                </c:pt>
                <c:pt idx="18437">
                  <c:v>1512.2250000000001</c:v>
                </c:pt>
                <c:pt idx="18438">
                  <c:v>1512.3</c:v>
                </c:pt>
                <c:pt idx="18439">
                  <c:v>1512.3833333333332</c:v>
                </c:pt>
                <c:pt idx="18440">
                  <c:v>1512.4666666666665</c:v>
                </c:pt>
                <c:pt idx="18441">
                  <c:v>1512.55</c:v>
                </c:pt>
                <c:pt idx="18442">
                  <c:v>1512.6333333333332</c:v>
                </c:pt>
                <c:pt idx="18443">
                  <c:v>1512.7166666666665</c:v>
                </c:pt>
                <c:pt idx="18444">
                  <c:v>1512.7916666666667</c:v>
                </c:pt>
                <c:pt idx="18445">
                  <c:v>1512.875</c:v>
                </c:pt>
                <c:pt idx="18446">
                  <c:v>1512.9583333333333</c:v>
                </c:pt>
                <c:pt idx="18447">
                  <c:v>1513.0416666666667</c:v>
                </c:pt>
                <c:pt idx="18448">
                  <c:v>1513.125</c:v>
                </c:pt>
                <c:pt idx="18449">
                  <c:v>1513.2083333333333</c:v>
                </c:pt>
                <c:pt idx="18450">
                  <c:v>1513.2833333333335</c:v>
                </c:pt>
                <c:pt idx="18451">
                  <c:v>1513.3666666666668</c:v>
                </c:pt>
                <c:pt idx="18452">
                  <c:v>1513.45</c:v>
                </c:pt>
                <c:pt idx="18453">
                  <c:v>1513.5333333333335</c:v>
                </c:pt>
                <c:pt idx="18454">
                  <c:v>1513.6166666666668</c:v>
                </c:pt>
                <c:pt idx="18455">
                  <c:v>1513.7</c:v>
                </c:pt>
                <c:pt idx="18456">
                  <c:v>1513.7833333333335</c:v>
                </c:pt>
                <c:pt idx="18457">
                  <c:v>1513.8583333333333</c:v>
                </c:pt>
                <c:pt idx="18458">
                  <c:v>1513.9416666666666</c:v>
                </c:pt>
                <c:pt idx="18459">
                  <c:v>1514.0249999999999</c:v>
                </c:pt>
                <c:pt idx="18460">
                  <c:v>1514.1083333333333</c:v>
                </c:pt>
                <c:pt idx="18461">
                  <c:v>1514.1916666666666</c:v>
                </c:pt>
                <c:pt idx="18462">
                  <c:v>1514.2749999999999</c:v>
                </c:pt>
                <c:pt idx="18463">
                  <c:v>1514.3500000000001</c:v>
                </c:pt>
                <c:pt idx="18464">
                  <c:v>1514.4333333333334</c:v>
                </c:pt>
                <c:pt idx="18465">
                  <c:v>1514.5166666666667</c:v>
                </c:pt>
                <c:pt idx="18466">
                  <c:v>1514.6000000000001</c:v>
                </c:pt>
                <c:pt idx="18467">
                  <c:v>1514.6833333333334</c:v>
                </c:pt>
                <c:pt idx="18468">
                  <c:v>1514.7666666666667</c:v>
                </c:pt>
                <c:pt idx="18469">
                  <c:v>1514.8416666666665</c:v>
                </c:pt>
                <c:pt idx="18470">
                  <c:v>1514.925</c:v>
                </c:pt>
                <c:pt idx="18471">
                  <c:v>1515.0083333333332</c:v>
                </c:pt>
                <c:pt idx="18472">
                  <c:v>1515.0916666666665</c:v>
                </c:pt>
                <c:pt idx="18473">
                  <c:v>1515.175</c:v>
                </c:pt>
                <c:pt idx="18474">
                  <c:v>1515.2583333333332</c:v>
                </c:pt>
                <c:pt idx="18475">
                  <c:v>1515.3416666666665</c:v>
                </c:pt>
                <c:pt idx="18476">
                  <c:v>1515.4166666666667</c:v>
                </c:pt>
                <c:pt idx="18477">
                  <c:v>1515.5</c:v>
                </c:pt>
                <c:pt idx="18478">
                  <c:v>1515.5833333333333</c:v>
                </c:pt>
                <c:pt idx="18479">
                  <c:v>1515.6666666666667</c:v>
                </c:pt>
                <c:pt idx="18480">
                  <c:v>1515.75</c:v>
                </c:pt>
                <c:pt idx="18481">
                  <c:v>1515.8333333333333</c:v>
                </c:pt>
                <c:pt idx="18482">
                  <c:v>1515.9083333333335</c:v>
                </c:pt>
                <c:pt idx="18483">
                  <c:v>1515.9916666666668</c:v>
                </c:pt>
                <c:pt idx="18484">
                  <c:v>1516.075</c:v>
                </c:pt>
                <c:pt idx="18485">
                  <c:v>1516.1583333333335</c:v>
                </c:pt>
                <c:pt idx="18486">
                  <c:v>1516.2416666666668</c:v>
                </c:pt>
                <c:pt idx="18487">
                  <c:v>1516.325</c:v>
                </c:pt>
                <c:pt idx="18488">
                  <c:v>1516.4083333333335</c:v>
                </c:pt>
                <c:pt idx="18489">
                  <c:v>1516.4833333333333</c:v>
                </c:pt>
                <c:pt idx="18490">
                  <c:v>1516.5666666666666</c:v>
                </c:pt>
                <c:pt idx="18491">
                  <c:v>1516.6499999999999</c:v>
                </c:pt>
                <c:pt idx="18492">
                  <c:v>1516.7333333333333</c:v>
                </c:pt>
                <c:pt idx="18493">
                  <c:v>1516.8166666666666</c:v>
                </c:pt>
                <c:pt idx="18494">
                  <c:v>1516.8999999999999</c:v>
                </c:pt>
                <c:pt idx="18495">
                  <c:v>1516.9750000000001</c:v>
                </c:pt>
                <c:pt idx="18496">
                  <c:v>1517.0583333333334</c:v>
                </c:pt>
                <c:pt idx="18497">
                  <c:v>1517.1416666666667</c:v>
                </c:pt>
                <c:pt idx="18498">
                  <c:v>1517.2250000000001</c:v>
                </c:pt>
                <c:pt idx="18499">
                  <c:v>1517.3083333333334</c:v>
                </c:pt>
                <c:pt idx="18500">
                  <c:v>1517.3916666666667</c:v>
                </c:pt>
                <c:pt idx="18501">
                  <c:v>1517.4666666666665</c:v>
                </c:pt>
                <c:pt idx="18502">
                  <c:v>1517.55</c:v>
                </c:pt>
                <c:pt idx="18503">
                  <c:v>1517.6333333333332</c:v>
                </c:pt>
                <c:pt idx="18504">
                  <c:v>1517.7166666666665</c:v>
                </c:pt>
                <c:pt idx="18505">
                  <c:v>1517.8</c:v>
                </c:pt>
                <c:pt idx="18506">
                  <c:v>1517.8833333333332</c:v>
                </c:pt>
                <c:pt idx="18507">
                  <c:v>1517.9666666666665</c:v>
                </c:pt>
                <c:pt idx="18508">
                  <c:v>1518.0416666666667</c:v>
                </c:pt>
                <c:pt idx="18509">
                  <c:v>1518.125</c:v>
                </c:pt>
                <c:pt idx="18510">
                  <c:v>1518.2083333333333</c:v>
                </c:pt>
                <c:pt idx="18511">
                  <c:v>1518.2916666666667</c:v>
                </c:pt>
                <c:pt idx="18512">
                  <c:v>1518.375</c:v>
                </c:pt>
                <c:pt idx="18513">
                  <c:v>1518.4583333333333</c:v>
                </c:pt>
                <c:pt idx="18514">
                  <c:v>1518.5333333333335</c:v>
                </c:pt>
                <c:pt idx="18515">
                  <c:v>1518.6166666666668</c:v>
                </c:pt>
                <c:pt idx="18516">
                  <c:v>1518.7</c:v>
                </c:pt>
                <c:pt idx="18517">
                  <c:v>1518.7833333333335</c:v>
                </c:pt>
                <c:pt idx="18518">
                  <c:v>1518.8666666666668</c:v>
                </c:pt>
                <c:pt idx="18519">
                  <c:v>1518.95</c:v>
                </c:pt>
                <c:pt idx="18520">
                  <c:v>1519.0249999999999</c:v>
                </c:pt>
                <c:pt idx="18521">
                  <c:v>1519.1083333333333</c:v>
                </c:pt>
                <c:pt idx="18522">
                  <c:v>1519.1916666666666</c:v>
                </c:pt>
                <c:pt idx="18523">
                  <c:v>1519.2749999999999</c:v>
                </c:pt>
                <c:pt idx="18524">
                  <c:v>1519.3583333333333</c:v>
                </c:pt>
                <c:pt idx="18525">
                  <c:v>1519.4416666666666</c:v>
                </c:pt>
                <c:pt idx="18526">
                  <c:v>1519.5249999999999</c:v>
                </c:pt>
                <c:pt idx="18527">
                  <c:v>1519.6000000000001</c:v>
                </c:pt>
                <c:pt idx="18528">
                  <c:v>1519.6833333333334</c:v>
                </c:pt>
                <c:pt idx="18529">
                  <c:v>1519.7666666666667</c:v>
                </c:pt>
                <c:pt idx="18530">
                  <c:v>1519.8500000000001</c:v>
                </c:pt>
                <c:pt idx="18531">
                  <c:v>1519.9333333333334</c:v>
                </c:pt>
                <c:pt idx="18532">
                  <c:v>1520.0166666666667</c:v>
                </c:pt>
                <c:pt idx="18533">
                  <c:v>1520.0916666666665</c:v>
                </c:pt>
                <c:pt idx="18534">
                  <c:v>1520.175</c:v>
                </c:pt>
                <c:pt idx="18535">
                  <c:v>1520.2583333333332</c:v>
                </c:pt>
                <c:pt idx="18536">
                  <c:v>1520.3416666666665</c:v>
                </c:pt>
                <c:pt idx="18537">
                  <c:v>1520.425</c:v>
                </c:pt>
                <c:pt idx="18538">
                  <c:v>1520.5083333333332</c:v>
                </c:pt>
                <c:pt idx="18539">
                  <c:v>1520.5833333333333</c:v>
                </c:pt>
                <c:pt idx="18540">
                  <c:v>1520.6666666666667</c:v>
                </c:pt>
                <c:pt idx="18541">
                  <c:v>1520.75</c:v>
                </c:pt>
                <c:pt idx="18542">
                  <c:v>1520.8333333333333</c:v>
                </c:pt>
                <c:pt idx="18543">
                  <c:v>1520.9166666666667</c:v>
                </c:pt>
                <c:pt idx="18544">
                  <c:v>1521</c:v>
                </c:pt>
                <c:pt idx="18545">
                  <c:v>1521.0833333333333</c:v>
                </c:pt>
                <c:pt idx="18546">
                  <c:v>1521.1583333333335</c:v>
                </c:pt>
                <c:pt idx="18547">
                  <c:v>1521.2416666666668</c:v>
                </c:pt>
                <c:pt idx="18548">
                  <c:v>1521.325</c:v>
                </c:pt>
                <c:pt idx="18549">
                  <c:v>1521.4083333333335</c:v>
                </c:pt>
                <c:pt idx="18550">
                  <c:v>1521.4916666666668</c:v>
                </c:pt>
                <c:pt idx="18551">
                  <c:v>1521.575</c:v>
                </c:pt>
                <c:pt idx="18552">
                  <c:v>1521.6499999999999</c:v>
                </c:pt>
                <c:pt idx="18553">
                  <c:v>1521.7333333333333</c:v>
                </c:pt>
                <c:pt idx="18554">
                  <c:v>1521.8166666666666</c:v>
                </c:pt>
                <c:pt idx="18555">
                  <c:v>1521.8999999999999</c:v>
                </c:pt>
                <c:pt idx="18556">
                  <c:v>1521.9833333333333</c:v>
                </c:pt>
                <c:pt idx="18557">
                  <c:v>1522.0666666666666</c:v>
                </c:pt>
                <c:pt idx="18558">
                  <c:v>1522.1416666666667</c:v>
                </c:pt>
                <c:pt idx="18559">
                  <c:v>1522.2250000000001</c:v>
                </c:pt>
                <c:pt idx="18560">
                  <c:v>1522.3083333333334</c:v>
                </c:pt>
                <c:pt idx="18561">
                  <c:v>1522.3916666666667</c:v>
                </c:pt>
                <c:pt idx="18562">
                  <c:v>1522.4750000000001</c:v>
                </c:pt>
                <c:pt idx="18563">
                  <c:v>1522.5583333333334</c:v>
                </c:pt>
                <c:pt idx="18564">
                  <c:v>1522.6416666666667</c:v>
                </c:pt>
                <c:pt idx="18565">
                  <c:v>1522.7166666666665</c:v>
                </c:pt>
                <c:pt idx="18566">
                  <c:v>1522.8</c:v>
                </c:pt>
                <c:pt idx="18567">
                  <c:v>1522.8833333333332</c:v>
                </c:pt>
                <c:pt idx="18568">
                  <c:v>1522.9666666666665</c:v>
                </c:pt>
                <c:pt idx="18569">
                  <c:v>1523.05</c:v>
                </c:pt>
                <c:pt idx="18570">
                  <c:v>1523.1333333333332</c:v>
                </c:pt>
                <c:pt idx="18571">
                  <c:v>1523.2083333333333</c:v>
                </c:pt>
                <c:pt idx="18572">
                  <c:v>1523.2916666666667</c:v>
                </c:pt>
                <c:pt idx="18573">
                  <c:v>1523.375</c:v>
                </c:pt>
                <c:pt idx="18574">
                  <c:v>1523.4583333333333</c:v>
                </c:pt>
                <c:pt idx="18575">
                  <c:v>1523.5416666666667</c:v>
                </c:pt>
                <c:pt idx="18576">
                  <c:v>1523.625</c:v>
                </c:pt>
                <c:pt idx="18577">
                  <c:v>1523.7</c:v>
                </c:pt>
                <c:pt idx="18578">
                  <c:v>1523.7833333333335</c:v>
                </c:pt>
                <c:pt idx="18579">
                  <c:v>1523.8666666666668</c:v>
                </c:pt>
                <c:pt idx="18580">
                  <c:v>1523.95</c:v>
                </c:pt>
                <c:pt idx="18581">
                  <c:v>1524.0333333333335</c:v>
                </c:pt>
                <c:pt idx="18582">
                  <c:v>1524.1166666666668</c:v>
                </c:pt>
                <c:pt idx="18583">
                  <c:v>1524.2</c:v>
                </c:pt>
                <c:pt idx="18584">
                  <c:v>1524.2749999999999</c:v>
                </c:pt>
                <c:pt idx="18585">
                  <c:v>1524.3583333333333</c:v>
                </c:pt>
                <c:pt idx="18586">
                  <c:v>1524.4416666666666</c:v>
                </c:pt>
                <c:pt idx="18587">
                  <c:v>1524.5249999999999</c:v>
                </c:pt>
                <c:pt idx="18588">
                  <c:v>1524.6083333333333</c:v>
                </c:pt>
                <c:pt idx="18589">
                  <c:v>1524.6916666666666</c:v>
                </c:pt>
                <c:pt idx="18590">
                  <c:v>1524.7666666666667</c:v>
                </c:pt>
                <c:pt idx="18591">
                  <c:v>1524.8500000000001</c:v>
                </c:pt>
                <c:pt idx="18592">
                  <c:v>1524.9333333333334</c:v>
                </c:pt>
                <c:pt idx="18593">
                  <c:v>1525.0166666666667</c:v>
                </c:pt>
                <c:pt idx="18594">
                  <c:v>1525.1000000000001</c:v>
                </c:pt>
                <c:pt idx="18595">
                  <c:v>1525.1833333333334</c:v>
                </c:pt>
                <c:pt idx="18596">
                  <c:v>1525.2583333333332</c:v>
                </c:pt>
                <c:pt idx="18597">
                  <c:v>1525.3416666666665</c:v>
                </c:pt>
                <c:pt idx="18598">
                  <c:v>1525.425</c:v>
                </c:pt>
                <c:pt idx="18599">
                  <c:v>1525.5083333333332</c:v>
                </c:pt>
                <c:pt idx="18600">
                  <c:v>1525.5916666666665</c:v>
                </c:pt>
                <c:pt idx="18601">
                  <c:v>1525.675</c:v>
                </c:pt>
                <c:pt idx="18602">
                  <c:v>1525.7583333333332</c:v>
                </c:pt>
                <c:pt idx="18603">
                  <c:v>1525.8333333333333</c:v>
                </c:pt>
                <c:pt idx="18604">
                  <c:v>1525.9166666666667</c:v>
                </c:pt>
                <c:pt idx="18605">
                  <c:v>1526</c:v>
                </c:pt>
                <c:pt idx="18606">
                  <c:v>1526.0833333333333</c:v>
                </c:pt>
                <c:pt idx="18607">
                  <c:v>1526.1666666666667</c:v>
                </c:pt>
                <c:pt idx="18608">
                  <c:v>1526.25</c:v>
                </c:pt>
                <c:pt idx="18609">
                  <c:v>1526.325</c:v>
                </c:pt>
                <c:pt idx="18610">
                  <c:v>1526.4083333333335</c:v>
                </c:pt>
                <c:pt idx="18611">
                  <c:v>1526.4916666666668</c:v>
                </c:pt>
                <c:pt idx="18612">
                  <c:v>1526.575</c:v>
                </c:pt>
                <c:pt idx="18613">
                  <c:v>1526.6583333333335</c:v>
                </c:pt>
                <c:pt idx="18614">
                  <c:v>1526.7416666666668</c:v>
                </c:pt>
                <c:pt idx="18615">
                  <c:v>1526.825</c:v>
                </c:pt>
                <c:pt idx="18616">
                  <c:v>1526.8999999999999</c:v>
                </c:pt>
                <c:pt idx="18617">
                  <c:v>1526.9833333333333</c:v>
                </c:pt>
                <c:pt idx="18618">
                  <c:v>1527.0666666666666</c:v>
                </c:pt>
                <c:pt idx="18619">
                  <c:v>1527.1499999999999</c:v>
                </c:pt>
                <c:pt idx="18620">
                  <c:v>1527.2333333333333</c:v>
                </c:pt>
                <c:pt idx="18621">
                  <c:v>1527.3166666666666</c:v>
                </c:pt>
                <c:pt idx="18622">
                  <c:v>1527.3916666666667</c:v>
                </c:pt>
                <c:pt idx="18623">
                  <c:v>1527.4750000000001</c:v>
                </c:pt>
                <c:pt idx="18624">
                  <c:v>1527.5583333333334</c:v>
                </c:pt>
                <c:pt idx="18625">
                  <c:v>1527.6416666666667</c:v>
                </c:pt>
                <c:pt idx="18626">
                  <c:v>1527.7250000000001</c:v>
                </c:pt>
                <c:pt idx="18627">
                  <c:v>1527.8083333333334</c:v>
                </c:pt>
                <c:pt idx="18628">
                  <c:v>1527.8833333333332</c:v>
                </c:pt>
                <c:pt idx="18629">
                  <c:v>1527.9666666666665</c:v>
                </c:pt>
                <c:pt idx="18630">
                  <c:v>1528.05</c:v>
                </c:pt>
                <c:pt idx="18631">
                  <c:v>1528.1333333333332</c:v>
                </c:pt>
                <c:pt idx="18632">
                  <c:v>1528.2166666666665</c:v>
                </c:pt>
                <c:pt idx="18633">
                  <c:v>1528.3</c:v>
                </c:pt>
                <c:pt idx="18634">
                  <c:v>1528.3833333333332</c:v>
                </c:pt>
                <c:pt idx="18635">
                  <c:v>1528.4583333333333</c:v>
                </c:pt>
                <c:pt idx="18636">
                  <c:v>1528.5416666666667</c:v>
                </c:pt>
                <c:pt idx="18637">
                  <c:v>1528.625</c:v>
                </c:pt>
                <c:pt idx="18638">
                  <c:v>1528.7083333333333</c:v>
                </c:pt>
                <c:pt idx="18639">
                  <c:v>1528.7916666666667</c:v>
                </c:pt>
                <c:pt idx="18640">
                  <c:v>1528.875</c:v>
                </c:pt>
                <c:pt idx="18641">
                  <c:v>1528.95</c:v>
                </c:pt>
                <c:pt idx="18642">
                  <c:v>1529.0333333333335</c:v>
                </c:pt>
                <c:pt idx="18643">
                  <c:v>1529.1166666666668</c:v>
                </c:pt>
                <c:pt idx="18644">
                  <c:v>1529.2</c:v>
                </c:pt>
                <c:pt idx="18645">
                  <c:v>1529.2833333333335</c:v>
                </c:pt>
                <c:pt idx="18646">
                  <c:v>1529.3666666666668</c:v>
                </c:pt>
                <c:pt idx="18647">
                  <c:v>1529.4416666666666</c:v>
                </c:pt>
                <c:pt idx="18648">
                  <c:v>1529.5249999999999</c:v>
                </c:pt>
                <c:pt idx="18649">
                  <c:v>1529.6083333333333</c:v>
                </c:pt>
                <c:pt idx="18650">
                  <c:v>1529.6916666666666</c:v>
                </c:pt>
                <c:pt idx="18651">
                  <c:v>1529.7749999999999</c:v>
                </c:pt>
                <c:pt idx="18652">
                  <c:v>1529.8583333333333</c:v>
                </c:pt>
                <c:pt idx="18653">
                  <c:v>1529.9416666666666</c:v>
                </c:pt>
                <c:pt idx="18654">
                  <c:v>1530.0166666666667</c:v>
                </c:pt>
                <c:pt idx="18655">
                  <c:v>1530.1000000000001</c:v>
                </c:pt>
                <c:pt idx="18656">
                  <c:v>1530.1833333333334</c:v>
                </c:pt>
                <c:pt idx="18657">
                  <c:v>1530.2666666666667</c:v>
                </c:pt>
                <c:pt idx="18658">
                  <c:v>1530.3500000000001</c:v>
                </c:pt>
                <c:pt idx="18659">
                  <c:v>1530.4333333333334</c:v>
                </c:pt>
                <c:pt idx="18660">
                  <c:v>1530.5083333333332</c:v>
                </c:pt>
                <c:pt idx="18661">
                  <c:v>1530.5916666666665</c:v>
                </c:pt>
                <c:pt idx="18662">
                  <c:v>1530.675</c:v>
                </c:pt>
                <c:pt idx="18663">
                  <c:v>1530.7583333333332</c:v>
                </c:pt>
                <c:pt idx="18664">
                  <c:v>1530.8416666666665</c:v>
                </c:pt>
                <c:pt idx="18665">
                  <c:v>1530.925</c:v>
                </c:pt>
                <c:pt idx="18666">
                  <c:v>1531</c:v>
                </c:pt>
                <c:pt idx="18667">
                  <c:v>1531.0833333333333</c:v>
                </c:pt>
                <c:pt idx="18668">
                  <c:v>1531.1666666666667</c:v>
                </c:pt>
                <c:pt idx="18669">
                  <c:v>1531.25</c:v>
                </c:pt>
                <c:pt idx="18670">
                  <c:v>1531.3333333333333</c:v>
                </c:pt>
                <c:pt idx="18671">
                  <c:v>1531.4166666666667</c:v>
                </c:pt>
                <c:pt idx="18672">
                  <c:v>1531.5</c:v>
                </c:pt>
                <c:pt idx="18673">
                  <c:v>1531.575</c:v>
                </c:pt>
                <c:pt idx="18674">
                  <c:v>1531.6583333333335</c:v>
                </c:pt>
                <c:pt idx="18675">
                  <c:v>1531.7416666666668</c:v>
                </c:pt>
                <c:pt idx="18676">
                  <c:v>1531.825</c:v>
                </c:pt>
                <c:pt idx="18677">
                  <c:v>1531.9083333333335</c:v>
                </c:pt>
                <c:pt idx="18678">
                  <c:v>1531.9916666666668</c:v>
                </c:pt>
                <c:pt idx="18679">
                  <c:v>1532.0666666666666</c:v>
                </c:pt>
                <c:pt idx="18680">
                  <c:v>1532.1499999999999</c:v>
                </c:pt>
                <c:pt idx="18681">
                  <c:v>1532.2333333333333</c:v>
                </c:pt>
                <c:pt idx="18682">
                  <c:v>1532.3166666666666</c:v>
                </c:pt>
                <c:pt idx="18683">
                  <c:v>1532.3999999999999</c:v>
                </c:pt>
                <c:pt idx="18684">
                  <c:v>1532.4833333333333</c:v>
                </c:pt>
                <c:pt idx="18685">
                  <c:v>1532.5583333333334</c:v>
                </c:pt>
                <c:pt idx="18686">
                  <c:v>1532.6416666666667</c:v>
                </c:pt>
                <c:pt idx="18687">
                  <c:v>1532.7250000000001</c:v>
                </c:pt>
                <c:pt idx="18688">
                  <c:v>1532.8083333333334</c:v>
                </c:pt>
                <c:pt idx="18689">
                  <c:v>1532.8916666666667</c:v>
                </c:pt>
                <c:pt idx="18690">
                  <c:v>1532.9750000000001</c:v>
                </c:pt>
                <c:pt idx="18691">
                  <c:v>1533.0583333333334</c:v>
                </c:pt>
                <c:pt idx="18692">
                  <c:v>1533.1333333333332</c:v>
                </c:pt>
                <c:pt idx="18693">
                  <c:v>1533.2166666666665</c:v>
                </c:pt>
                <c:pt idx="18694">
                  <c:v>1533.3</c:v>
                </c:pt>
                <c:pt idx="18695">
                  <c:v>1533.3833333333332</c:v>
                </c:pt>
                <c:pt idx="18696">
                  <c:v>1533.4666666666665</c:v>
                </c:pt>
                <c:pt idx="18697">
                  <c:v>1533.55</c:v>
                </c:pt>
                <c:pt idx="18698">
                  <c:v>1533.625</c:v>
                </c:pt>
                <c:pt idx="18699">
                  <c:v>1533.7083333333333</c:v>
                </c:pt>
                <c:pt idx="18700">
                  <c:v>1533.7916666666667</c:v>
                </c:pt>
                <c:pt idx="18701">
                  <c:v>1533.875</c:v>
                </c:pt>
                <c:pt idx="18702">
                  <c:v>1533.9583333333333</c:v>
                </c:pt>
                <c:pt idx="18703">
                  <c:v>1534.0416666666667</c:v>
                </c:pt>
                <c:pt idx="18704">
                  <c:v>1534.1166666666668</c:v>
                </c:pt>
                <c:pt idx="18705">
                  <c:v>1534.2</c:v>
                </c:pt>
                <c:pt idx="18706">
                  <c:v>1534.2833333333335</c:v>
                </c:pt>
                <c:pt idx="18707">
                  <c:v>1534.3666666666668</c:v>
                </c:pt>
                <c:pt idx="18708">
                  <c:v>1534.45</c:v>
                </c:pt>
                <c:pt idx="18709">
                  <c:v>1534.5333333333335</c:v>
                </c:pt>
                <c:pt idx="18710">
                  <c:v>1534.6166666666668</c:v>
                </c:pt>
                <c:pt idx="18711">
                  <c:v>1534.6916666666666</c:v>
                </c:pt>
                <c:pt idx="18712">
                  <c:v>1534.7749999999999</c:v>
                </c:pt>
                <c:pt idx="18713">
                  <c:v>1534.8583333333333</c:v>
                </c:pt>
                <c:pt idx="18714">
                  <c:v>1534.9416666666666</c:v>
                </c:pt>
                <c:pt idx="18715">
                  <c:v>1535.0249999999999</c:v>
                </c:pt>
                <c:pt idx="18716">
                  <c:v>1535.1083333333333</c:v>
                </c:pt>
                <c:pt idx="18717">
                  <c:v>1535.1833333333334</c:v>
                </c:pt>
                <c:pt idx="18718">
                  <c:v>1535.2666666666667</c:v>
                </c:pt>
                <c:pt idx="18719">
                  <c:v>1535.3500000000001</c:v>
                </c:pt>
                <c:pt idx="18720">
                  <c:v>1535.4333333333334</c:v>
                </c:pt>
                <c:pt idx="18721">
                  <c:v>1535.5166666666667</c:v>
                </c:pt>
                <c:pt idx="18722">
                  <c:v>1535.6000000000001</c:v>
                </c:pt>
                <c:pt idx="18723">
                  <c:v>1535.675</c:v>
                </c:pt>
                <c:pt idx="18724">
                  <c:v>1535.7583333333332</c:v>
                </c:pt>
                <c:pt idx="18725">
                  <c:v>1535.8416666666665</c:v>
                </c:pt>
                <c:pt idx="18726">
                  <c:v>1535.925</c:v>
                </c:pt>
                <c:pt idx="18727">
                  <c:v>1536.0083333333332</c:v>
                </c:pt>
                <c:pt idx="18728">
                  <c:v>1536.0916666666665</c:v>
                </c:pt>
                <c:pt idx="18729">
                  <c:v>1536.175</c:v>
                </c:pt>
                <c:pt idx="18730">
                  <c:v>1536.25</c:v>
                </c:pt>
                <c:pt idx="18731">
                  <c:v>1536.3333333333333</c:v>
                </c:pt>
                <c:pt idx="18732">
                  <c:v>1536.4166666666667</c:v>
                </c:pt>
                <c:pt idx="18733">
                  <c:v>1536.5</c:v>
                </c:pt>
                <c:pt idx="18734">
                  <c:v>1536.5833333333333</c:v>
                </c:pt>
                <c:pt idx="18735">
                  <c:v>1536.6666666666667</c:v>
                </c:pt>
                <c:pt idx="18736">
                  <c:v>1536.7416666666668</c:v>
                </c:pt>
                <c:pt idx="18737">
                  <c:v>1536.825</c:v>
                </c:pt>
                <c:pt idx="18738">
                  <c:v>1536.9083333333335</c:v>
                </c:pt>
                <c:pt idx="18739">
                  <c:v>1536.9916666666668</c:v>
                </c:pt>
                <c:pt idx="18740">
                  <c:v>1537.075</c:v>
                </c:pt>
                <c:pt idx="18741">
                  <c:v>1537.1583333333335</c:v>
                </c:pt>
                <c:pt idx="18742">
                  <c:v>1537.2416666666668</c:v>
                </c:pt>
                <c:pt idx="18743">
                  <c:v>1537.3166666666666</c:v>
                </c:pt>
                <c:pt idx="18744">
                  <c:v>1537.3999999999999</c:v>
                </c:pt>
                <c:pt idx="18745">
                  <c:v>1537.4833333333333</c:v>
                </c:pt>
                <c:pt idx="18746">
                  <c:v>1537.5666666666666</c:v>
                </c:pt>
                <c:pt idx="18747">
                  <c:v>1537.6499999999999</c:v>
                </c:pt>
                <c:pt idx="18748">
                  <c:v>1537.7333333333333</c:v>
                </c:pt>
                <c:pt idx="18749">
                  <c:v>1537.8083333333334</c:v>
                </c:pt>
                <c:pt idx="18750">
                  <c:v>1537.8916666666667</c:v>
                </c:pt>
                <c:pt idx="18751">
                  <c:v>1537.9750000000001</c:v>
                </c:pt>
                <c:pt idx="18752">
                  <c:v>1538.0583333333334</c:v>
                </c:pt>
                <c:pt idx="18753">
                  <c:v>1538.1416666666667</c:v>
                </c:pt>
                <c:pt idx="18754">
                  <c:v>1538.2250000000001</c:v>
                </c:pt>
                <c:pt idx="18755">
                  <c:v>1538.3</c:v>
                </c:pt>
                <c:pt idx="18756">
                  <c:v>1538.3833333333332</c:v>
                </c:pt>
                <c:pt idx="18757">
                  <c:v>1538.4666666666665</c:v>
                </c:pt>
                <c:pt idx="18758">
                  <c:v>1538.55</c:v>
                </c:pt>
                <c:pt idx="18759">
                  <c:v>1538.6333333333332</c:v>
                </c:pt>
                <c:pt idx="18760">
                  <c:v>1538.7166666666665</c:v>
                </c:pt>
                <c:pt idx="18761">
                  <c:v>1538.8</c:v>
                </c:pt>
                <c:pt idx="18762">
                  <c:v>1538.875</c:v>
                </c:pt>
                <c:pt idx="18763">
                  <c:v>1538.9583333333333</c:v>
                </c:pt>
                <c:pt idx="18764">
                  <c:v>1539.0416666666667</c:v>
                </c:pt>
                <c:pt idx="18765">
                  <c:v>1539.125</c:v>
                </c:pt>
                <c:pt idx="18766">
                  <c:v>1539.2083333333333</c:v>
                </c:pt>
                <c:pt idx="18767">
                  <c:v>1539.2916666666667</c:v>
                </c:pt>
                <c:pt idx="18768">
                  <c:v>1539.3666666666668</c:v>
                </c:pt>
                <c:pt idx="18769">
                  <c:v>1539.45</c:v>
                </c:pt>
                <c:pt idx="18770">
                  <c:v>1539.5333333333335</c:v>
                </c:pt>
                <c:pt idx="18771">
                  <c:v>1539.6166666666668</c:v>
                </c:pt>
                <c:pt idx="18772">
                  <c:v>1539.7</c:v>
                </c:pt>
                <c:pt idx="18773">
                  <c:v>1539.7833333333335</c:v>
                </c:pt>
                <c:pt idx="18774">
                  <c:v>1539.8583333333333</c:v>
                </c:pt>
                <c:pt idx="18775">
                  <c:v>1539.9416666666666</c:v>
                </c:pt>
                <c:pt idx="18776">
                  <c:v>1540.0249999999999</c:v>
                </c:pt>
                <c:pt idx="18777">
                  <c:v>1540.1083333333333</c:v>
                </c:pt>
                <c:pt idx="18778">
                  <c:v>1540.1916666666666</c:v>
                </c:pt>
                <c:pt idx="18779">
                  <c:v>1540.2749999999999</c:v>
                </c:pt>
                <c:pt idx="18780">
                  <c:v>1540.3583333333333</c:v>
                </c:pt>
                <c:pt idx="18781">
                  <c:v>1540.4333333333334</c:v>
                </c:pt>
                <c:pt idx="18782">
                  <c:v>1540.5166666666667</c:v>
                </c:pt>
                <c:pt idx="18783">
                  <c:v>1540.6000000000001</c:v>
                </c:pt>
                <c:pt idx="18784">
                  <c:v>1540.6833333333334</c:v>
                </c:pt>
                <c:pt idx="18785">
                  <c:v>1540.7666666666667</c:v>
                </c:pt>
                <c:pt idx="18786">
                  <c:v>1540.8500000000001</c:v>
                </c:pt>
                <c:pt idx="18787">
                  <c:v>1540.925</c:v>
                </c:pt>
                <c:pt idx="18788">
                  <c:v>1541.0083333333332</c:v>
                </c:pt>
                <c:pt idx="18789">
                  <c:v>1541.0916666666665</c:v>
                </c:pt>
                <c:pt idx="18790">
                  <c:v>1541.175</c:v>
                </c:pt>
                <c:pt idx="18791">
                  <c:v>1541.2583333333332</c:v>
                </c:pt>
                <c:pt idx="18792">
                  <c:v>1541.3416666666665</c:v>
                </c:pt>
                <c:pt idx="18793">
                  <c:v>1541.4166666666667</c:v>
                </c:pt>
                <c:pt idx="18794">
                  <c:v>1541.5</c:v>
                </c:pt>
                <c:pt idx="18795">
                  <c:v>1541.5833333333333</c:v>
                </c:pt>
                <c:pt idx="18796">
                  <c:v>1541.6666666666667</c:v>
                </c:pt>
                <c:pt idx="18797">
                  <c:v>1541.75</c:v>
                </c:pt>
                <c:pt idx="18798">
                  <c:v>1541.8333333333333</c:v>
                </c:pt>
                <c:pt idx="18799">
                  <c:v>1541.9166666666667</c:v>
                </c:pt>
                <c:pt idx="18800">
                  <c:v>1541.9916666666668</c:v>
                </c:pt>
                <c:pt idx="18801">
                  <c:v>1542.075</c:v>
                </c:pt>
                <c:pt idx="18802">
                  <c:v>1542.1583333333335</c:v>
                </c:pt>
                <c:pt idx="18803">
                  <c:v>1542.2416666666668</c:v>
                </c:pt>
                <c:pt idx="18804">
                  <c:v>1542.325</c:v>
                </c:pt>
                <c:pt idx="18805">
                  <c:v>1542.4083333333335</c:v>
                </c:pt>
                <c:pt idx="18806">
                  <c:v>1542.4833333333333</c:v>
                </c:pt>
                <c:pt idx="18807">
                  <c:v>1542.5666666666666</c:v>
                </c:pt>
                <c:pt idx="18808">
                  <c:v>1542.6499999999999</c:v>
                </c:pt>
                <c:pt idx="18809">
                  <c:v>1542.7333333333333</c:v>
                </c:pt>
                <c:pt idx="18810">
                  <c:v>1542.8166666666666</c:v>
                </c:pt>
                <c:pt idx="18811">
                  <c:v>1542.8999999999999</c:v>
                </c:pt>
                <c:pt idx="18812">
                  <c:v>1542.9750000000001</c:v>
                </c:pt>
                <c:pt idx="18813">
                  <c:v>1543.0583333333334</c:v>
                </c:pt>
                <c:pt idx="18814">
                  <c:v>1543.1416666666667</c:v>
                </c:pt>
                <c:pt idx="18815">
                  <c:v>1543.2250000000001</c:v>
                </c:pt>
                <c:pt idx="18816">
                  <c:v>1543.3083333333334</c:v>
                </c:pt>
                <c:pt idx="18817">
                  <c:v>1543.3916666666667</c:v>
                </c:pt>
                <c:pt idx="18818">
                  <c:v>1543.4750000000001</c:v>
                </c:pt>
                <c:pt idx="18819">
                  <c:v>1543.55</c:v>
                </c:pt>
                <c:pt idx="18820">
                  <c:v>1543.6333333333332</c:v>
                </c:pt>
                <c:pt idx="18821">
                  <c:v>1543.7166666666665</c:v>
                </c:pt>
                <c:pt idx="18822">
                  <c:v>1543.8</c:v>
                </c:pt>
                <c:pt idx="18823">
                  <c:v>1543.8833333333332</c:v>
                </c:pt>
                <c:pt idx="18824">
                  <c:v>1543.9666666666665</c:v>
                </c:pt>
                <c:pt idx="18825">
                  <c:v>1544.0416666666667</c:v>
                </c:pt>
                <c:pt idx="18826">
                  <c:v>1544.125</c:v>
                </c:pt>
                <c:pt idx="18827">
                  <c:v>1544.2083333333333</c:v>
                </c:pt>
                <c:pt idx="18828">
                  <c:v>1544.2916666666667</c:v>
                </c:pt>
                <c:pt idx="18829">
                  <c:v>1544.375</c:v>
                </c:pt>
                <c:pt idx="18830">
                  <c:v>1544.4583333333333</c:v>
                </c:pt>
                <c:pt idx="18831">
                  <c:v>1544.5333333333335</c:v>
                </c:pt>
                <c:pt idx="18832">
                  <c:v>1544.6166666666668</c:v>
                </c:pt>
                <c:pt idx="18833">
                  <c:v>1544.7</c:v>
                </c:pt>
                <c:pt idx="18834">
                  <c:v>1544.7833333333335</c:v>
                </c:pt>
                <c:pt idx="18835">
                  <c:v>1544.8666666666668</c:v>
                </c:pt>
                <c:pt idx="18836">
                  <c:v>1544.95</c:v>
                </c:pt>
                <c:pt idx="18837">
                  <c:v>1545.0333333333335</c:v>
                </c:pt>
                <c:pt idx="18838">
                  <c:v>1545.1083333333333</c:v>
                </c:pt>
                <c:pt idx="18839">
                  <c:v>1545.1916666666666</c:v>
                </c:pt>
                <c:pt idx="18840">
                  <c:v>1545.2749999999999</c:v>
                </c:pt>
                <c:pt idx="18841">
                  <c:v>1545.3583333333333</c:v>
                </c:pt>
                <c:pt idx="18842">
                  <c:v>1545.4416666666666</c:v>
                </c:pt>
                <c:pt idx="18843">
                  <c:v>1545.5249999999999</c:v>
                </c:pt>
                <c:pt idx="18844">
                  <c:v>1545.6000000000001</c:v>
                </c:pt>
                <c:pt idx="18845">
                  <c:v>1545.6833333333334</c:v>
                </c:pt>
                <c:pt idx="18846">
                  <c:v>1545.7666666666667</c:v>
                </c:pt>
                <c:pt idx="18847">
                  <c:v>1545.8500000000001</c:v>
                </c:pt>
                <c:pt idx="18848">
                  <c:v>1545.9333333333334</c:v>
                </c:pt>
                <c:pt idx="18849">
                  <c:v>1546.0166666666667</c:v>
                </c:pt>
                <c:pt idx="18850">
                  <c:v>1546.0916666666665</c:v>
                </c:pt>
                <c:pt idx="18851">
                  <c:v>1546.175</c:v>
                </c:pt>
                <c:pt idx="18852">
                  <c:v>1546.2583333333332</c:v>
                </c:pt>
                <c:pt idx="18853">
                  <c:v>1546.3416666666665</c:v>
                </c:pt>
                <c:pt idx="18854">
                  <c:v>1546.425</c:v>
                </c:pt>
                <c:pt idx="18855">
                  <c:v>1546.5083333333332</c:v>
                </c:pt>
                <c:pt idx="18856">
                  <c:v>1546.5916666666665</c:v>
                </c:pt>
                <c:pt idx="18857">
                  <c:v>1546.6666666666667</c:v>
                </c:pt>
                <c:pt idx="18858">
                  <c:v>1546.75</c:v>
                </c:pt>
                <c:pt idx="18859">
                  <c:v>1546.8333333333333</c:v>
                </c:pt>
                <c:pt idx="18860">
                  <c:v>1546.9166666666667</c:v>
                </c:pt>
                <c:pt idx="18861">
                  <c:v>1547</c:v>
                </c:pt>
                <c:pt idx="18862">
                  <c:v>1547.0833333333333</c:v>
                </c:pt>
                <c:pt idx="18863">
                  <c:v>1547.1583333333335</c:v>
                </c:pt>
                <c:pt idx="18864">
                  <c:v>1547.2416666666668</c:v>
                </c:pt>
                <c:pt idx="18865">
                  <c:v>1547.325</c:v>
                </c:pt>
                <c:pt idx="18866">
                  <c:v>1547.4083333333335</c:v>
                </c:pt>
                <c:pt idx="18867">
                  <c:v>1547.4916666666668</c:v>
                </c:pt>
                <c:pt idx="18868">
                  <c:v>1547.575</c:v>
                </c:pt>
                <c:pt idx="18869">
                  <c:v>1547.6583333333335</c:v>
                </c:pt>
                <c:pt idx="18870">
                  <c:v>1547.7333333333333</c:v>
                </c:pt>
                <c:pt idx="18871">
                  <c:v>1547.8166666666666</c:v>
                </c:pt>
                <c:pt idx="18872">
                  <c:v>1547.8999999999999</c:v>
                </c:pt>
                <c:pt idx="18873">
                  <c:v>1547.9833333333333</c:v>
                </c:pt>
                <c:pt idx="18874">
                  <c:v>1548.0666666666666</c:v>
                </c:pt>
                <c:pt idx="18875">
                  <c:v>1548.1499999999999</c:v>
                </c:pt>
                <c:pt idx="18876">
                  <c:v>1548.2250000000001</c:v>
                </c:pt>
                <c:pt idx="18877">
                  <c:v>1548.3083333333334</c:v>
                </c:pt>
                <c:pt idx="18878">
                  <c:v>1548.3916666666667</c:v>
                </c:pt>
                <c:pt idx="18879">
                  <c:v>1548.4750000000001</c:v>
                </c:pt>
                <c:pt idx="18880">
                  <c:v>1548.5583333333334</c:v>
                </c:pt>
                <c:pt idx="18881">
                  <c:v>1548.6416666666667</c:v>
                </c:pt>
                <c:pt idx="18882">
                  <c:v>1548.7166666666665</c:v>
                </c:pt>
                <c:pt idx="18883">
                  <c:v>1548.8</c:v>
                </c:pt>
                <c:pt idx="18884">
                  <c:v>1548.8833333333332</c:v>
                </c:pt>
                <c:pt idx="18885">
                  <c:v>1548.9666666666665</c:v>
                </c:pt>
                <c:pt idx="18886">
                  <c:v>1549.05</c:v>
                </c:pt>
                <c:pt idx="18887">
                  <c:v>1549.1333333333332</c:v>
                </c:pt>
                <c:pt idx="18888">
                  <c:v>1549.2166666666665</c:v>
                </c:pt>
                <c:pt idx="18889">
                  <c:v>1549.2916666666667</c:v>
                </c:pt>
                <c:pt idx="18890">
                  <c:v>1549.375</c:v>
                </c:pt>
                <c:pt idx="18891">
                  <c:v>1549.4583333333333</c:v>
                </c:pt>
                <c:pt idx="18892">
                  <c:v>1549.5416666666667</c:v>
                </c:pt>
                <c:pt idx="18893">
                  <c:v>1549.625</c:v>
                </c:pt>
                <c:pt idx="18894">
                  <c:v>1549.7083333333333</c:v>
                </c:pt>
                <c:pt idx="18895">
                  <c:v>1549.7833333333335</c:v>
                </c:pt>
                <c:pt idx="18896">
                  <c:v>1549.8666666666668</c:v>
                </c:pt>
                <c:pt idx="18897">
                  <c:v>1549.95</c:v>
                </c:pt>
                <c:pt idx="18898">
                  <c:v>1550.0333333333335</c:v>
                </c:pt>
                <c:pt idx="18899">
                  <c:v>1550.1166666666668</c:v>
                </c:pt>
                <c:pt idx="18900">
                  <c:v>1550.2</c:v>
                </c:pt>
                <c:pt idx="18901">
                  <c:v>1550.2749999999999</c:v>
                </c:pt>
                <c:pt idx="18902">
                  <c:v>1550.3583333333333</c:v>
                </c:pt>
                <c:pt idx="18903">
                  <c:v>1550.4416666666666</c:v>
                </c:pt>
                <c:pt idx="18904">
                  <c:v>1550.5249999999999</c:v>
                </c:pt>
                <c:pt idx="18905">
                  <c:v>1550.6083333333333</c:v>
                </c:pt>
                <c:pt idx="18906">
                  <c:v>1550.6916666666666</c:v>
                </c:pt>
                <c:pt idx="18907">
                  <c:v>1550.7749999999999</c:v>
                </c:pt>
                <c:pt idx="18908">
                  <c:v>1550.8500000000001</c:v>
                </c:pt>
                <c:pt idx="18909">
                  <c:v>1550.9333333333334</c:v>
                </c:pt>
                <c:pt idx="18910">
                  <c:v>1551.0166666666667</c:v>
                </c:pt>
                <c:pt idx="18911">
                  <c:v>1551.1000000000001</c:v>
                </c:pt>
                <c:pt idx="18912">
                  <c:v>1551.1833333333334</c:v>
                </c:pt>
                <c:pt idx="18913">
                  <c:v>1551.2666666666667</c:v>
                </c:pt>
                <c:pt idx="18914">
                  <c:v>1551.3416666666665</c:v>
                </c:pt>
                <c:pt idx="18915">
                  <c:v>1551.425</c:v>
                </c:pt>
                <c:pt idx="18916">
                  <c:v>1551.5083333333332</c:v>
                </c:pt>
                <c:pt idx="18917">
                  <c:v>1551.5916666666665</c:v>
                </c:pt>
                <c:pt idx="18918">
                  <c:v>1551.675</c:v>
                </c:pt>
                <c:pt idx="18919">
                  <c:v>1551.7583333333332</c:v>
                </c:pt>
                <c:pt idx="18920">
                  <c:v>1551.8333333333333</c:v>
                </c:pt>
                <c:pt idx="18921">
                  <c:v>1551.9166666666667</c:v>
                </c:pt>
                <c:pt idx="18922">
                  <c:v>1552</c:v>
                </c:pt>
                <c:pt idx="18923">
                  <c:v>1552.0833333333333</c:v>
                </c:pt>
                <c:pt idx="18924">
                  <c:v>1552.1666666666667</c:v>
                </c:pt>
                <c:pt idx="18925">
                  <c:v>1552.25</c:v>
                </c:pt>
                <c:pt idx="18926">
                  <c:v>1552.3333333333333</c:v>
                </c:pt>
                <c:pt idx="18927">
                  <c:v>1552.4083333333335</c:v>
                </c:pt>
                <c:pt idx="18928">
                  <c:v>1552.4916666666668</c:v>
                </c:pt>
                <c:pt idx="18929">
                  <c:v>1552.575</c:v>
                </c:pt>
                <c:pt idx="18930">
                  <c:v>1552.6583333333335</c:v>
                </c:pt>
                <c:pt idx="18931">
                  <c:v>1552.7416666666668</c:v>
                </c:pt>
                <c:pt idx="18932">
                  <c:v>1552.825</c:v>
                </c:pt>
                <c:pt idx="18933">
                  <c:v>1552.8999999999999</c:v>
                </c:pt>
                <c:pt idx="18934">
                  <c:v>1552.9833333333333</c:v>
                </c:pt>
                <c:pt idx="18935">
                  <c:v>1553.0666666666666</c:v>
                </c:pt>
                <c:pt idx="18936">
                  <c:v>1553.1499999999999</c:v>
                </c:pt>
                <c:pt idx="18937">
                  <c:v>1553.2333333333333</c:v>
                </c:pt>
                <c:pt idx="18938">
                  <c:v>1553.3166666666666</c:v>
                </c:pt>
                <c:pt idx="18939">
                  <c:v>1553.3916666666667</c:v>
                </c:pt>
                <c:pt idx="18940">
                  <c:v>1553.4750000000001</c:v>
                </c:pt>
                <c:pt idx="18941">
                  <c:v>1553.5583333333334</c:v>
                </c:pt>
                <c:pt idx="18942">
                  <c:v>1553.6416666666667</c:v>
                </c:pt>
                <c:pt idx="18943">
                  <c:v>1553.7250000000001</c:v>
                </c:pt>
                <c:pt idx="18944">
                  <c:v>1553.8083333333334</c:v>
                </c:pt>
                <c:pt idx="18945">
                  <c:v>1553.8916666666667</c:v>
                </c:pt>
                <c:pt idx="18946">
                  <c:v>1553.9666666666665</c:v>
                </c:pt>
                <c:pt idx="18947">
                  <c:v>1554.05</c:v>
                </c:pt>
                <c:pt idx="18948">
                  <c:v>1554.1333333333332</c:v>
                </c:pt>
                <c:pt idx="18949">
                  <c:v>1554.2166666666665</c:v>
                </c:pt>
                <c:pt idx="18950">
                  <c:v>1554.3</c:v>
                </c:pt>
                <c:pt idx="18951">
                  <c:v>1554.3833333333332</c:v>
                </c:pt>
                <c:pt idx="18952">
                  <c:v>1554.4583333333333</c:v>
                </c:pt>
                <c:pt idx="18953">
                  <c:v>1554.5416666666667</c:v>
                </c:pt>
                <c:pt idx="18954">
                  <c:v>1554.625</c:v>
                </c:pt>
                <c:pt idx="18955">
                  <c:v>1554.7083333333333</c:v>
                </c:pt>
                <c:pt idx="18956">
                  <c:v>1554.7916666666667</c:v>
                </c:pt>
                <c:pt idx="18957">
                  <c:v>1554.875</c:v>
                </c:pt>
                <c:pt idx="18958">
                  <c:v>1554.95</c:v>
                </c:pt>
                <c:pt idx="18959">
                  <c:v>1555.0333333333335</c:v>
                </c:pt>
                <c:pt idx="18960">
                  <c:v>1555.1166666666668</c:v>
                </c:pt>
                <c:pt idx="18961">
                  <c:v>1555.2</c:v>
                </c:pt>
                <c:pt idx="18962">
                  <c:v>1555.2833333333335</c:v>
                </c:pt>
                <c:pt idx="18963">
                  <c:v>1555.3666666666668</c:v>
                </c:pt>
                <c:pt idx="18964">
                  <c:v>1555.45</c:v>
                </c:pt>
                <c:pt idx="18965">
                  <c:v>1555.5249999999999</c:v>
                </c:pt>
                <c:pt idx="18966">
                  <c:v>1555.6083333333333</c:v>
                </c:pt>
                <c:pt idx="18967">
                  <c:v>1555.6916666666666</c:v>
                </c:pt>
                <c:pt idx="18968">
                  <c:v>1555.7749999999999</c:v>
                </c:pt>
                <c:pt idx="18969">
                  <c:v>1555.8583333333333</c:v>
                </c:pt>
                <c:pt idx="18970">
                  <c:v>1555.9416666666666</c:v>
                </c:pt>
                <c:pt idx="18971">
                  <c:v>1556.0166666666667</c:v>
                </c:pt>
                <c:pt idx="18972">
                  <c:v>1556.1000000000001</c:v>
                </c:pt>
                <c:pt idx="18973">
                  <c:v>1556.1833333333334</c:v>
                </c:pt>
                <c:pt idx="18974">
                  <c:v>1556.2666666666667</c:v>
                </c:pt>
                <c:pt idx="18975">
                  <c:v>1556.3500000000001</c:v>
                </c:pt>
                <c:pt idx="18976">
                  <c:v>1556.4333333333334</c:v>
                </c:pt>
                <c:pt idx="18977">
                  <c:v>1556.5083333333332</c:v>
                </c:pt>
                <c:pt idx="18978">
                  <c:v>1556.5916666666665</c:v>
                </c:pt>
                <c:pt idx="18979">
                  <c:v>1556.675</c:v>
                </c:pt>
                <c:pt idx="18980">
                  <c:v>1556.7583333333332</c:v>
                </c:pt>
                <c:pt idx="18981">
                  <c:v>1556.8416666666665</c:v>
                </c:pt>
                <c:pt idx="18982">
                  <c:v>1556.925</c:v>
                </c:pt>
                <c:pt idx="18983">
                  <c:v>1557.0083333333332</c:v>
                </c:pt>
                <c:pt idx="18984">
                  <c:v>1557.0833333333333</c:v>
                </c:pt>
                <c:pt idx="18985">
                  <c:v>1557.1666666666667</c:v>
                </c:pt>
                <c:pt idx="18986">
                  <c:v>1557.25</c:v>
                </c:pt>
                <c:pt idx="18987">
                  <c:v>1557.3333333333333</c:v>
                </c:pt>
                <c:pt idx="18988">
                  <c:v>1557.4166666666667</c:v>
                </c:pt>
                <c:pt idx="18989">
                  <c:v>1557.5</c:v>
                </c:pt>
                <c:pt idx="18990">
                  <c:v>1557.575</c:v>
                </c:pt>
                <c:pt idx="18991">
                  <c:v>1557.6583333333335</c:v>
                </c:pt>
                <c:pt idx="18992">
                  <c:v>1557.7416666666668</c:v>
                </c:pt>
                <c:pt idx="18993">
                  <c:v>1557.825</c:v>
                </c:pt>
                <c:pt idx="18994">
                  <c:v>1557.9083333333335</c:v>
                </c:pt>
                <c:pt idx="18995">
                  <c:v>1557.9916666666668</c:v>
                </c:pt>
                <c:pt idx="18996">
                  <c:v>1558.075</c:v>
                </c:pt>
                <c:pt idx="18997">
                  <c:v>1558.1499999999999</c:v>
                </c:pt>
                <c:pt idx="18998">
                  <c:v>1558.2333333333333</c:v>
                </c:pt>
                <c:pt idx="18999">
                  <c:v>1558.3166666666666</c:v>
                </c:pt>
                <c:pt idx="19000">
                  <c:v>1558.3999999999999</c:v>
                </c:pt>
                <c:pt idx="19001">
                  <c:v>1558.4833333333333</c:v>
                </c:pt>
                <c:pt idx="19002">
                  <c:v>1558.5666666666666</c:v>
                </c:pt>
                <c:pt idx="19003">
                  <c:v>1558.6416666666667</c:v>
                </c:pt>
                <c:pt idx="19004">
                  <c:v>1558.7250000000001</c:v>
                </c:pt>
                <c:pt idx="19005">
                  <c:v>1558.8083333333334</c:v>
                </c:pt>
                <c:pt idx="19006">
                  <c:v>1558.8916666666667</c:v>
                </c:pt>
                <c:pt idx="19007">
                  <c:v>1558.9750000000001</c:v>
                </c:pt>
                <c:pt idx="19008">
                  <c:v>1559.0583333333334</c:v>
                </c:pt>
                <c:pt idx="19009">
                  <c:v>1559.1333333333332</c:v>
                </c:pt>
                <c:pt idx="19010">
                  <c:v>1559.2166666666665</c:v>
                </c:pt>
                <c:pt idx="19011">
                  <c:v>1559.3</c:v>
                </c:pt>
                <c:pt idx="19012">
                  <c:v>1559.3833333333332</c:v>
                </c:pt>
                <c:pt idx="19013">
                  <c:v>1559.4666666666665</c:v>
                </c:pt>
                <c:pt idx="19014">
                  <c:v>1559.55</c:v>
                </c:pt>
                <c:pt idx="19015">
                  <c:v>1559.6333333333332</c:v>
                </c:pt>
                <c:pt idx="19016">
                  <c:v>1559.7083333333333</c:v>
                </c:pt>
                <c:pt idx="19017">
                  <c:v>1559.7916666666667</c:v>
                </c:pt>
                <c:pt idx="19018">
                  <c:v>1559.875</c:v>
                </c:pt>
                <c:pt idx="19019">
                  <c:v>1559.9583333333333</c:v>
                </c:pt>
                <c:pt idx="19020">
                  <c:v>1560.0416666666667</c:v>
                </c:pt>
                <c:pt idx="19021">
                  <c:v>1560.125</c:v>
                </c:pt>
                <c:pt idx="19022">
                  <c:v>1560.2</c:v>
                </c:pt>
                <c:pt idx="19023">
                  <c:v>1560.2833333333335</c:v>
                </c:pt>
                <c:pt idx="19024">
                  <c:v>1560.3666666666668</c:v>
                </c:pt>
                <c:pt idx="19025">
                  <c:v>1560.45</c:v>
                </c:pt>
                <c:pt idx="19026">
                  <c:v>1560.5333333333335</c:v>
                </c:pt>
                <c:pt idx="19027">
                  <c:v>1560.6166666666668</c:v>
                </c:pt>
                <c:pt idx="19028">
                  <c:v>1560.6916666666666</c:v>
                </c:pt>
                <c:pt idx="19029">
                  <c:v>1560.7749999999999</c:v>
                </c:pt>
                <c:pt idx="19030">
                  <c:v>1560.8583333333333</c:v>
                </c:pt>
                <c:pt idx="19031">
                  <c:v>1560.9416666666666</c:v>
                </c:pt>
                <c:pt idx="19032">
                  <c:v>1561.0249999999999</c:v>
                </c:pt>
                <c:pt idx="19033">
                  <c:v>1561.1083333333333</c:v>
                </c:pt>
                <c:pt idx="19034">
                  <c:v>1561.1916666666666</c:v>
                </c:pt>
                <c:pt idx="19035">
                  <c:v>1561.2666666666667</c:v>
                </c:pt>
                <c:pt idx="19036">
                  <c:v>1561.3500000000001</c:v>
                </c:pt>
                <c:pt idx="19037">
                  <c:v>1561.4333333333334</c:v>
                </c:pt>
                <c:pt idx="19038">
                  <c:v>1561.5166666666667</c:v>
                </c:pt>
                <c:pt idx="19039">
                  <c:v>1561.6000000000001</c:v>
                </c:pt>
                <c:pt idx="19040">
                  <c:v>1561.6833333333334</c:v>
                </c:pt>
                <c:pt idx="19041">
                  <c:v>1561.7583333333332</c:v>
                </c:pt>
                <c:pt idx="19042">
                  <c:v>1561.8416666666665</c:v>
                </c:pt>
                <c:pt idx="19043">
                  <c:v>1561.925</c:v>
                </c:pt>
                <c:pt idx="19044">
                  <c:v>1562.0083333333332</c:v>
                </c:pt>
                <c:pt idx="19045">
                  <c:v>1562.0916666666665</c:v>
                </c:pt>
                <c:pt idx="19046">
                  <c:v>1562.175</c:v>
                </c:pt>
                <c:pt idx="19047">
                  <c:v>1562.25</c:v>
                </c:pt>
                <c:pt idx="19048">
                  <c:v>1562.3333333333333</c:v>
                </c:pt>
                <c:pt idx="19049">
                  <c:v>1562.4166666666667</c:v>
                </c:pt>
                <c:pt idx="19050">
                  <c:v>1562.5</c:v>
                </c:pt>
                <c:pt idx="19051">
                  <c:v>1562.5833333333333</c:v>
                </c:pt>
                <c:pt idx="19052">
                  <c:v>1562.6666666666667</c:v>
                </c:pt>
                <c:pt idx="19053">
                  <c:v>1562.75</c:v>
                </c:pt>
                <c:pt idx="19054">
                  <c:v>1562.825</c:v>
                </c:pt>
                <c:pt idx="19055">
                  <c:v>1562.9083333333335</c:v>
                </c:pt>
                <c:pt idx="19056">
                  <c:v>1562.9916666666668</c:v>
                </c:pt>
                <c:pt idx="19057">
                  <c:v>1563.075</c:v>
                </c:pt>
                <c:pt idx="19058">
                  <c:v>1563.1583333333335</c:v>
                </c:pt>
                <c:pt idx="19059">
                  <c:v>1563.2416666666668</c:v>
                </c:pt>
                <c:pt idx="19060">
                  <c:v>1563.3166666666666</c:v>
                </c:pt>
                <c:pt idx="19061">
                  <c:v>1563.3999999999999</c:v>
                </c:pt>
                <c:pt idx="19062">
                  <c:v>1563.4833333333333</c:v>
                </c:pt>
                <c:pt idx="19063">
                  <c:v>1563.5666666666666</c:v>
                </c:pt>
                <c:pt idx="19064">
                  <c:v>1563.6499999999999</c:v>
                </c:pt>
                <c:pt idx="19065">
                  <c:v>1563.7333333333333</c:v>
                </c:pt>
                <c:pt idx="19066">
                  <c:v>1563.8083333333334</c:v>
                </c:pt>
                <c:pt idx="19067">
                  <c:v>1563.8916666666667</c:v>
                </c:pt>
                <c:pt idx="19068">
                  <c:v>1563.9750000000001</c:v>
                </c:pt>
                <c:pt idx="19069">
                  <c:v>1564.0583333333334</c:v>
                </c:pt>
                <c:pt idx="19070">
                  <c:v>1564.1416666666667</c:v>
                </c:pt>
                <c:pt idx="19071">
                  <c:v>1564.2250000000001</c:v>
                </c:pt>
                <c:pt idx="19072">
                  <c:v>1564.3083333333334</c:v>
                </c:pt>
                <c:pt idx="19073">
                  <c:v>1564.3833333333332</c:v>
                </c:pt>
                <c:pt idx="19074">
                  <c:v>1564.4666666666665</c:v>
                </c:pt>
                <c:pt idx="19075">
                  <c:v>1564.55</c:v>
                </c:pt>
                <c:pt idx="19076">
                  <c:v>1564.6333333333332</c:v>
                </c:pt>
                <c:pt idx="19077">
                  <c:v>1564.7166666666665</c:v>
                </c:pt>
                <c:pt idx="19078">
                  <c:v>1564.8</c:v>
                </c:pt>
                <c:pt idx="19079">
                  <c:v>1564.875</c:v>
                </c:pt>
                <c:pt idx="19080">
                  <c:v>1564.9583333333333</c:v>
                </c:pt>
                <c:pt idx="19081">
                  <c:v>1565.0416666666667</c:v>
                </c:pt>
                <c:pt idx="19082">
                  <c:v>1565.125</c:v>
                </c:pt>
                <c:pt idx="19083">
                  <c:v>1565.2083333333333</c:v>
                </c:pt>
                <c:pt idx="19084">
                  <c:v>1565.2916666666667</c:v>
                </c:pt>
                <c:pt idx="19085">
                  <c:v>1565.3666666666668</c:v>
                </c:pt>
                <c:pt idx="19086">
                  <c:v>1565.45</c:v>
                </c:pt>
                <c:pt idx="19087">
                  <c:v>1565.5333333333335</c:v>
                </c:pt>
                <c:pt idx="19088">
                  <c:v>1565.6166666666668</c:v>
                </c:pt>
                <c:pt idx="19089">
                  <c:v>1565.7</c:v>
                </c:pt>
                <c:pt idx="19090">
                  <c:v>1565.7833333333335</c:v>
                </c:pt>
                <c:pt idx="19091">
                  <c:v>1565.8666666666668</c:v>
                </c:pt>
                <c:pt idx="19092">
                  <c:v>1565.9416666666666</c:v>
                </c:pt>
                <c:pt idx="19093">
                  <c:v>1566.0249999999999</c:v>
                </c:pt>
                <c:pt idx="19094">
                  <c:v>1566.1083333333333</c:v>
                </c:pt>
                <c:pt idx="19095">
                  <c:v>1566.1916666666666</c:v>
                </c:pt>
                <c:pt idx="19096">
                  <c:v>1566.2749999999999</c:v>
                </c:pt>
                <c:pt idx="19097">
                  <c:v>1566.3583333333333</c:v>
                </c:pt>
                <c:pt idx="19098">
                  <c:v>1566.4333333333334</c:v>
                </c:pt>
                <c:pt idx="19099">
                  <c:v>1566.5166666666667</c:v>
                </c:pt>
                <c:pt idx="19100">
                  <c:v>1566.6000000000001</c:v>
                </c:pt>
                <c:pt idx="19101">
                  <c:v>1566.6833333333334</c:v>
                </c:pt>
                <c:pt idx="19102">
                  <c:v>1566.7666666666667</c:v>
                </c:pt>
                <c:pt idx="19103">
                  <c:v>1566.8500000000001</c:v>
                </c:pt>
                <c:pt idx="19104">
                  <c:v>1566.925</c:v>
                </c:pt>
                <c:pt idx="19105">
                  <c:v>1567.0083333333332</c:v>
                </c:pt>
                <c:pt idx="19106">
                  <c:v>1567.0916666666665</c:v>
                </c:pt>
                <c:pt idx="19107">
                  <c:v>1567.175</c:v>
                </c:pt>
                <c:pt idx="19108">
                  <c:v>1567.2583333333332</c:v>
                </c:pt>
                <c:pt idx="19109">
                  <c:v>1567.3416666666665</c:v>
                </c:pt>
                <c:pt idx="19110">
                  <c:v>1567.425</c:v>
                </c:pt>
                <c:pt idx="19111">
                  <c:v>1567.5</c:v>
                </c:pt>
                <c:pt idx="19112">
                  <c:v>1567.5833333333333</c:v>
                </c:pt>
                <c:pt idx="19113">
                  <c:v>1567.6666666666667</c:v>
                </c:pt>
                <c:pt idx="19114">
                  <c:v>1567.75</c:v>
                </c:pt>
                <c:pt idx="19115">
                  <c:v>1567.8333333333333</c:v>
                </c:pt>
                <c:pt idx="19116">
                  <c:v>1567.9166666666667</c:v>
                </c:pt>
                <c:pt idx="19117">
                  <c:v>1567.9916666666668</c:v>
                </c:pt>
                <c:pt idx="19118">
                  <c:v>1568.075</c:v>
                </c:pt>
                <c:pt idx="19119">
                  <c:v>1568.1583333333335</c:v>
                </c:pt>
                <c:pt idx="19120">
                  <c:v>1568.2416666666668</c:v>
                </c:pt>
                <c:pt idx="19121">
                  <c:v>1568.325</c:v>
                </c:pt>
                <c:pt idx="19122">
                  <c:v>1568.4083333333335</c:v>
                </c:pt>
                <c:pt idx="19123">
                  <c:v>1568.4916666666668</c:v>
                </c:pt>
                <c:pt idx="19124">
                  <c:v>1568.5666666666666</c:v>
                </c:pt>
                <c:pt idx="19125">
                  <c:v>1568.6499999999999</c:v>
                </c:pt>
                <c:pt idx="19126">
                  <c:v>1568.7333333333333</c:v>
                </c:pt>
                <c:pt idx="19127">
                  <c:v>1568.8166666666666</c:v>
                </c:pt>
                <c:pt idx="19128">
                  <c:v>1568.8999999999999</c:v>
                </c:pt>
                <c:pt idx="19129">
                  <c:v>1568.9833333333333</c:v>
                </c:pt>
                <c:pt idx="19130">
                  <c:v>1569.0583333333334</c:v>
                </c:pt>
                <c:pt idx="19131">
                  <c:v>1569.1416666666667</c:v>
                </c:pt>
                <c:pt idx="19132">
                  <c:v>1569.2250000000001</c:v>
                </c:pt>
                <c:pt idx="19133">
                  <c:v>1569.3083333333334</c:v>
                </c:pt>
                <c:pt idx="19134">
                  <c:v>1569.3916666666667</c:v>
                </c:pt>
                <c:pt idx="19135">
                  <c:v>1569.4750000000001</c:v>
                </c:pt>
                <c:pt idx="19136">
                  <c:v>1569.55</c:v>
                </c:pt>
                <c:pt idx="19137">
                  <c:v>1569.6333333333332</c:v>
                </c:pt>
                <c:pt idx="19138">
                  <c:v>1569.7166666666665</c:v>
                </c:pt>
                <c:pt idx="19139">
                  <c:v>1569.8</c:v>
                </c:pt>
                <c:pt idx="19140">
                  <c:v>1569.8833333333332</c:v>
                </c:pt>
                <c:pt idx="19141">
                  <c:v>1569.9666666666665</c:v>
                </c:pt>
                <c:pt idx="19142">
                  <c:v>1570.05</c:v>
                </c:pt>
                <c:pt idx="19143">
                  <c:v>1570.125</c:v>
                </c:pt>
                <c:pt idx="19144">
                  <c:v>1570.2083333333333</c:v>
                </c:pt>
                <c:pt idx="19145">
                  <c:v>1570.2916666666667</c:v>
                </c:pt>
                <c:pt idx="19146">
                  <c:v>1570.375</c:v>
                </c:pt>
                <c:pt idx="19147">
                  <c:v>1570.4583333333333</c:v>
                </c:pt>
                <c:pt idx="19148">
                  <c:v>1570.5416666666667</c:v>
                </c:pt>
                <c:pt idx="19149">
                  <c:v>1570.6166666666668</c:v>
                </c:pt>
                <c:pt idx="19150">
                  <c:v>1570.7</c:v>
                </c:pt>
                <c:pt idx="19151">
                  <c:v>1570.7833333333335</c:v>
                </c:pt>
                <c:pt idx="19152">
                  <c:v>1570.8666666666668</c:v>
                </c:pt>
                <c:pt idx="19153">
                  <c:v>1570.95</c:v>
                </c:pt>
                <c:pt idx="19154">
                  <c:v>1571.0333333333335</c:v>
                </c:pt>
                <c:pt idx="19155">
                  <c:v>1571.1083333333333</c:v>
                </c:pt>
                <c:pt idx="19156">
                  <c:v>1571.1916666666666</c:v>
                </c:pt>
                <c:pt idx="19157">
                  <c:v>1571.2749999999999</c:v>
                </c:pt>
                <c:pt idx="19158">
                  <c:v>1571.3583333333333</c:v>
                </c:pt>
                <c:pt idx="19159">
                  <c:v>1571.4416666666666</c:v>
                </c:pt>
                <c:pt idx="19160">
                  <c:v>1571.5249999999999</c:v>
                </c:pt>
                <c:pt idx="19161">
                  <c:v>1571.6083333333333</c:v>
                </c:pt>
                <c:pt idx="19162">
                  <c:v>1571.6833333333334</c:v>
                </c:pt>
                <c:pt idx="19163">
                  <c:v>1571.7666666666667</c:v>
                </c:pt>
                <c:pt idx="19164">
                  <c:v>1571.8500000000001</c:v>
                </c:pt>
                <c:pt idx="19165">
                  <c:v>1571.9333333333334</c:v>
                </c:pt>
                <c:pt idx="19166">
                  <c:v>1572.0166666666667</c:v>
                </c:pt>
                <c:pt idx="19167">
                  <c:v>1572.1000000000001</c:v>
                </c:pt>
                <c:pt idx="19168">
                  <c:v>1572.175</c:v>
                </c:pt>
                <c:pt idx="19169">
                  <c:v>1572.2583333333332</c:v>
                </c:pt>
                <c:pt idx="19170">
                  <c:v>1572.3416666666665</c:v>
                </c:pt>
                <c:pt idx="19171">
                  <c:v>1572.425</c:v>
                </c:pt>
                <c:pt idx="19172">
                  <c:v>1572.5083333333332</c:v>
                </c:pt>
                <c:pt idx="19173">
                  <c:v>1572.5916666666665</c:v>
                </c:pt>
                <c:pt idx="19174">
                  <c:v>1572.6666666666667</c:v>
                </c:pt>
                <c:pt idx="19175">
                  <c:v>1572.75</c:v>
                </c:pt>
                <c:pt idx="19176">
                  <c:v>1572.8333333333333</c:v>
                </c:pt>
                <c:pt idx="19177">
                  <c:v>1572.9166666666667</c:v>
                </c:pt>
                <c:pt idx="19178">
                  <c:v>1573</c:v>
                </c:pt>
                <c:pt idx="19179">
                  <c:v>1573.0833333333333</c:v>
                </c:pt>
                <c:pt idx="19180">
                  <c:v>1573.1666666666667</c:v>
                </c:pt>
                <c:pt idx="19181">
                  <c:v>1573.2416666666668</c:v>
                </c:pt>
                <c:pt idx="19182">
                  <c:v>1573.325</c:v>
                </c:pt>
                <c:pt idx="19183">
                  <c:v>1573.4083333333335</c:v>
                </c:pt>
                <c:pt idx="19184">
                  <c:v>1573.4916666666668</c:v>
                </c:pt>
                <c:pt idx="19185">
                  <c:v>1573.575</c:v>
                </c:pt>
                <c:pt idx="19186">
                  <c:v>1573.6583333333335</c:v>
                </c:pt>
                <c:pt idx="19187">
                  <c:v>1573.7333333333333</c:v>
                </c:pt>
                <c:pt idx="19188">
                  <c:v>1573.8166666666666</c:v>
                </c:pt>
                <c:pt idx="19189">
                  <c:v>1573.8999999999999</c:v>
                </c:pt>
                <c:pt idx="19190">
                  <c:v>1573.9833333333333</c:v>
                </c:pt>
                <c:pt idx="19191">
                  <c:v>1574.0666666666666</c:v>
                </c:pt>
                <c:pt idx="19192">
                  <c:v>1574.1499999999999</c:v>
                </c:pt>
                <c:pt idx="19193">
                  <c:v>1574.2250000000001</c:v>
                </c:pt>
                <c:pt idx="19194">
                  <c:v>1574.3083333333334</c:v>
                </c:pt>
                <c:pt idx="19195">
                  <c:v>1574.3916666666667</c:v>
                </c:pt>
                <c:pt idx="19196">
                  <c:v>1574.4750000000001</c:v>
                </c:pt>
                <c:pt idx="19197">
                  <c:v>1574.5583333333334</c:v>
                </c:pt>
                <c:pt idx="19198">
                  <c:v>1574.6416666666667</c:v>
                </c:pt>
                <c:pt idx="19199">
                  <c:v>1574.7250000000001</c:v>
                </c:pt>
                <c:pt idx="19200">
                  <c:v>1574.8</c:v>
                </c:pt>
                <c:pt idx="19201">
                  <c:v>1574.8833333333332</c:v>
                </c:pt>
                <c:pt idx="19202">
                  <c:v>1574.9666666666665</c:v>
                </c:pt>
                <c:pt idx="19203">
                  <c:v>1575.05</c:v>
                </c:pt>
                <c:pt idx="19204">
                  <c:v>1575.1333333333332</c:v>
                </c:pt>
                <c:pt idx="19205">
                  <c:v>1575.2166666666665</c:v>
                </c:pt>
                <c:pt idx="19206">
                  <c:v>1575.2916666666667</c:v>
                </c:pt>
                <c:pt idx="19207">
                  <c:v>1575.375</c:v>
                </c:pt>
                <c:pt idx="19208">
                  <c:v>1575.4583333333333</c:v>
                </c:pt>
                <c:pt idx="19209">
                  <c:v>1575.5416666666667</c:v>
                </c:pt>
                <c:pt idx="19210">
                  <c:v>1575.625</c:v>
                </c:pt>
                <c:pt idx="19211">
                  <c:v>1575.7083333333333</c:v>
                </c:pt>
                <c:pt idx="19212">
                  <c:v>1575.7833333333335</c:v>
                </c:pt>
                <c:pt idx="19213">
                  <c:v>1575.8666666666668</c:v>
                </c:pt>
                <c:pt idx="19214">
                  <c:v>1575.95</c:v>
                </c:pt>
                <c:pt idx="19215">
                  <c:v>1576.0333333333335</c:v>
                </c:pt>
                <c:pt idx="19216">
                  <c:v>1576.1166666666668</c:v>
                </c:pt>
                <c:pt idx="19217">
                  <c:v>1576.2</c:v>
                </c:pt>
                <c:pt idx="19218">
                  <c:v>1576.2833333333335</c:v>
                </c:pt>
                <c:pt idx="19219">
                  <c:v>1576.3583333333333</c:v>
                </c:pt>
                <c:pt idx="19220">
                  <c:v>1576.4416666666666</c:v>
                </c:pt>
                <c:pt idx="19221">
                  <c:v>1576.5249999999999</c:v>
                </c:pt>
                <c:pt idx="19222">
                  <c:v>1576.6083333333333</c:v>
                </c:pt>
                <c:pt idx="19223">
                  <c:v>1576.6916666666666</c:v>
                </c:pt>
                <c:pt idx="19224">
                  <c:v>1576.7749999999999</c:v>
                </c:pt>
                <c:pt idx="19225">
                  <c:v>1576.8500000000001</c:v>
                </c:pt>
                <c:pt idx="19226">
                  <c:v>1576.9333333333334</c:v>
                </c:pt>
                <c:pt idx="19227">
                  <c:v>1577.0166666666667</c:v>
                </c:pt>
                <c:pt idx="19228">
                  <c:v>1577.1000000000001</c:v>
                </c:pt>
                <c:pt idx="19229">
                  <c:v>1577.1833333333334</c:v>
                </c:pt>
                <c:pt idx="19230">
                  <c:v>1577.2666666666667</c:v>
                </c:pt>
                <c:pt idx="19231">
                  <c:v>1577.3416666666665</c:v>
                </c:pt>
                <c:pt idx="19232">
                  <c:v>1577.425</c:v>
                </c:pt>
                <c:pt idx="19233">
                  <c:v>1577.5083333333332</c:v>
                </c:pt>
                <c:pt idx="19234">
                  <c:v>1577.5916666666665</c:v>
                </c:pt>
                <c:pt idx="19235">
                  <c:v>1577.675</c:v>
                </c:pt>
                <c:pt idx="19236">
                  <c:v>1577.7583333333332</c:v>
                </c:pt>
                <c:pt idx="19237">
                  <c:v>1577.8416666666665</c:v>
                </c:pt>
                <c:pt idx="19238">
                  <c:v>1577.9166666666667</c:v>
                </c:pt>
                <c:pt idx="19239">
                  <c:v>1578</c:v>
                </c:pt>
                <c:pt idx="19240">
                  <c:v>1578.0833333333333</c:v>
                </c:pt>
                <c:pt idx="19241">
                  <c:v>1578.1666666666667</c:v>
                </c:pt>
                <c:pt idx="19242">
                  <c:v>1578.25</c:v>
                </c:pt>
                <c:pt idx="19243">
                  <c:v>1578.3333333333333</c:v>
                </c:pt>
                <c:pt idx="19244">
                  <c:v>1578.4083333333335</c:v>
                </c:pt>
                <c:pt idx="19245">
                  <c:v>1578.4916666666668</c:v>
                </c:pt>
                <c:pt idx="19246">
                  <c:v>1578.575</c:v>
                </c:pt>
                <c:pt idx="19247">
                  <c:v>1578.6583333333335</c:v>
                </c:pt>
                <c:pt idx="19248">
                  <c:v>1578.7416666666668</c:v>
                </c:pt>
                <c:pt idx="19249">
                  <c:v>1578.825</c:v>
                </c:pt>
                <c:pt idx="19250">
                  <c:v>1578.9083333333335</c:v>
                </c:pt>
                <c:pt idx="19251">
                  <c:v>1578.9833333333333</c:v>
                </c:pt>
                <c:pt idx="19252">
                  <c:v>1579.0666666666666</c:v>
                </c:pt>
                <c:pt idx="19253">
                  <c:v>1579.1499999999999</c:v>
                </c:pt>
                <c:pt idx="19254">
                  <c:v>1579.2333333333333</c:v>
                </c:pt>
                <c:pt idx="19255">
                  <c:v>1579.3166666666666</c:v>
                </c:pt>
                <c:pt idx="19256">
                  <c:v>1579.3999999999999</c:v>
                </c:pt>
                <c:pt idx="19257">
                  <c:v>1579.4750000000001</c:v>
                </c:pt>
                <c:pt idx="19258">
                  <c:v>1579.5583333333334</c:v>
                </c:pt>
                <c:pt idx="19259">
                  <c:v>1579.6416666666667</c:v>
                </c:pt>
                <c:pt idx="19260">
                  <c:v>1579.7250000000001</c:v>
                </c:pt>
                <c:pt idx="19261">
                  <c:v>1579.8083333333334</c:v>
                </c:pt>
                <c:pt idx="19262">
                  <c:v>1579.8916666666667</c:v>
                </c:pt>
                <c:pt idx="19263">
                  <c:v>1579.9666666666665</c:v>
                </c:pt>
                <c:pt idx="19264">
                  <c:v>1580.05</c:v>
                </c:pt>
                <c:pt idx="19265">
                  <c:v>1580.1333333333332</c:v>
                </c:pt>
                <c:pt idx="19266">
                  <c:v>1580.2166666666665</c:v>
                </c:pt>
                <c:pt idx="19267">
                  <c:v>1580.3</c:v>
                </c:pt>
                <c:pt idx="19268">
                  <c:v>1580.3833333333332</c:v>
                </c:pt>
                <c:pt idx="19269">
                  <c:v>1580.4666666666665</c:v>
                </c:pt>
                <c:pt idx="19270">
                  <c:v>1580.5416666666667</c:v>
                </c:pt>
                <c:pt idx="19271">
                  <c:v>1580.625</c:v>
                </c:pt>
                <c:pt idx="19272">
                  <c:v>1580.7083333333333</c:v>
                </c:pt>
                <c:pt idx="19273">
                  <c:v>1580.7916666666667</c:v>
                </c:pt>
                <c:pt idx="19274">
                  <c:v>1580.875</c:v>
                </c:pt>
                <c:pt idx="19275">
                  <c:v>1580.9583333333333</c:v>
                </c:pt>
                <c:pt idx="19276">
                  <c:v>1581.0333333333335</c:v>
                </c:pt>
                <c:pt idx="19277">
                  <c:v>1581.1166666666668</c:v>
                </c:pt>
                <c:pt idx="19278">
                  <c:v>1581.2</c:v>
                </c:pt>
                <c:pt idx="19279">
                  <c:v>1581.2833333333335</c:v>
                </c:pt>
                <c:pt idx="19280">
                  <c:v>1581.3666666666668</c:v>
                </c:pt>
                <c:pt idx="19281">
                  <c:v>1581.45</c:v>
                </c:pt>
                <c:pt idx="19282">
                  <c:v>1581.5249999999999</c:v>
                </c:pt>
                <c:pt idx="19283">
                  <c:v>1581.6083333333333</c:v>
                </c:pt>
                <c:pt idx="19284">
                  <c:v>1581.6916666666666</c:v>
                </c:pt>
                <c:pt idx="19285">
                  <c:v>1581.7749999999999</c:v>
                </c:pt>
                <c:pt idx="19286">
                  <c:v>1581.8583333333333</c:v>
                </c:pt>
                <c:pt idx="19287">
                  <c:v>1581.9416666666666</c:v>
                </c:pt>
                <c:pt idx="19288">
                  <c:v>1582.0249999999999</c:v>
                </c:pt>
                <c:pt idx="19289">
                  <c:v>1582.1000000000001</c:v>
                </c:pt>
                <c:pt idx="19290">
                  <c:v>1582.1833333333334</c:v>
                </c:pt>
                <c:pt idx="19291">
                  <c:v>1582.2666666666667</c:v>
                </c:pt>
                <c:pt idx="19292">
                  <c:v>1582.3500000000001</c:v>
                </c:pt>
                <c:pt idx="19293">
                  <c:v>1582.4333333333334</c:v>
                </c:pt>
                <c:pt idx="19294">
                  <c:v>1582.5166666666667</c:v>
                </c:pt>
                <c:pt idx="19295">
                  <c:v>1582.5916666666665</c:v>
                </c:pt>
                <c:pt idx="19296">
                  <c:v>1582.675</c:v>
                </c:pt>
                <c:pt idx="19297">
                  <c:v>1582.7583333333332</c:v>
                </c:pt>
                <c:pt idx="19298">
                  <c:v>1582.8416666666665</c:v>
                </c:pt>
                <c:pt idx="19299">
                  <c:v>1582.925</c:v>
                </c:pt>
                <c:pt idx="19300">
                  <c:v>1583.0083333333332</c:v>
                </c:pt>
                <c:pt idx="19301">
                  <c:v>1583.0833333333333</c:v>
                </c:pt>
                <c:pt idx="19302">
                  <c:v>1583.1666666666667</c:v>
                </c:pt>
                <c:pt idx="19303">
                  <c:v>1583.25</c:v>
                </c:pt>
                <c:pt idx="19304">
                  <c:v>1583.3333333333333</c:v>
                </c:pt>
                <c:pt idx="19305">
                  <c:v>1583.4166666666667</c:v>
                </c:pt>
                <c:pt idx="19306">
                  <c:v>1583.5</c:v>
                </c:pt>
                <c:pt idx="19307">
                  <c:v>1583.5833333333333</c:v>
                </c:pt>
                <c:pt idx="19308">
                  <c:v>1583.6583333333335</c:v>
                </c:pt>
                <c:pt idx="19309">
                  <c:v>1583.7416666666668</c:v>
                </c:pt>
                <c:pt idx="19310">
                  <c:v>1583.825</c:v>
                </c:pt>
                <c:pt idx="19311">
                  <c:v>1583.9083333333335</c:v>
                </c:pt>
                <c:pt idx="19312">
                  <c:v>1583.9916666666668</c:v>
                </c:pt>
                <c:pt idx="19313">
                  <c:v>1584.075</c:v>
                </c:pt>
                <c:pt idx="19314">
                  <c:v>1584.1499999999999</c:v>
                </c:pt>
                <c:pt idx="19315">
                  <c:v>1584.2333333333333</c:v>
                </c:pt>
                <c:pt idx="19316">
                  <c:v>1584.3166666666666</c:v>
                </c:pt>
                <c:pt idx="19317">
                  <c:v>1584.3999999999999</c:v>
                </c:pt>
                <c:pt idx="19318">
                  <c:v>1584.4833333333333</c:v>
                </c:pt>
                <c:pt idx="19319">
                  <c:v>1584.5666666666666</c:v>
                </c:pt>
                <c:pt idx="19320">
                  <c:v>1584.6416666666667</c:v>
                </c:pt>
                <c:pt idx="19321">
                  <c:v>1584.7250000000001</c:v>
                </c:pt>
                <c:pt idx="19322">
                  <c:v>1584.8083333333334</c:v>
                </c:pt>
                <c:pt idx="19323">
                  <c:v>1584.8916666666667</c:v>
                </c:pt>
                <c:pt idx="19324">
                  <c:v>1584.9750000000001</c:v>
                </c:pt>
                <c:pt idx="19325">
                  <c:v>1585.0583333333334</c:v>
                </c:pt>
                <c:pt idx="19326">
                  <c:v>1585.1416666666667</c:v>
                </c:pt>
                <c:pt idx="19327">
                  <c:v>1585.2166666666665</c:v>
                </c:pt>
                <c:pt idx="19328">
                  <c:v>1585.3</c:v>
                </c:pt>
                <c:pt idx="19329">
                  <c:v>1585.3833333333332</c:v>
                </c:pt>
                <c:pt idx="19330">
                  <c:v>1585.4666666666665</c:v>
                </c:pt>
                <c:pt idx="19331">
                  <c:v>1585.55</c:v>
                </c:pt>
                <c:pt idx="19332">
                  <c:v>1585.6333333333332</c:v>
                </c:pt>
                <c:pt idx="19333">
                  <c:v>1585.7083333333333</c:v>
                </c:pt>
                <c:pt idx="19334">
                  <c:v>1585.7916666666667</c:v>
                </c:pt>
                <c:pt idx="19335">
                  <c:v>1585.875</c:v>
                </c:pt>
                <c:pt idx="19336">
                  <c:v>1585.9583333333333</c:v>
                </c:pt>
                <c:pt idx="19337">
                  <c:v>1586.0416666666667</c:v>
                </c:pt>
                <c:pt idx="19338">
                  <c:v>1586.125</c:v>
                </c:pt>
                <c:pt idx="19339">
                  <c:v>1586.2</c:v>
                </c:pt>
                <c:pt idx="19340">
                  <c:v>1586.2833333333335</c:v>
                </c:pt>
                <c:pt idx="19341">
                  <c:v>1586.3666666666668</c:v>
                </c:pt>
                <c:pt idx="19342">
                  <c:v>1586.45</c:v>
                </c:pt>
                <c:pt idx="19343">
                  <c:v>1586.5333333333335</c:v>
                </c:pt>
                <c:pt idx="19344">
                  <c:v>1586.6166666666668</c:v>
                </c:pt>
                <c:pt idx="19345">
                  <c:v>1586.7</c:v>
                </c:pt>
                <c:pt idx="19346">
                  <c:v>1586.7749999999999</c:v>
                </c:pt>
                <c:pt idx="19347">
                  <c:v>1586.8583333333333</c:v>
                </c:pt>
                <c:pt idx="19348">
                  <c:v>1586.9416666666666</c:v>
                </c:pt>
                <c:pt idx="19349">
                  <c:v>1587.0249999999999</c:v>
                </c:pt>
                <c:pt idx="19350">
                  <c:v>1587.1083333333333</c:v>
                </c:pt>
                <c:pt idx="19351">
                  <c:v>1587.1916666666666</c:v>
                </c:pt>
                <c:pt idx="19352">
                  <c:v>1587.2666666666667</c:v>
                </c:pt>
                <c:pt idx="19353">
                  <c:v>1587.3500000000001</c:v>
                </c:pt>
                <c:pt idx="19354">
                  <c:v>1587.4333333333334</c:v>
                </c:pt>
                <c:pt idx="19355">
                  <c:v>1587.5166666666667</c:v>
                </c:pt>
                <c:pt idx="19356">
                  <c:v>1587.6000000000001</c:v>
                </c:pt>
                <c:pt idx="19357">
                  <c:v>1587.6833333333334</c:v>
                </c:pt>
                <c:pt idx="19358">
                  <c:v>1587.7583333333332</c:v>
                </c:pt>
                <c:pt idx="19359">
                  <c:v>1587.8416666666665</c:v>
                </c:pt>
                <c:pt idx="19360">
                  <c:v>1587.925</c:v>
                </c:pt>
                <c:pt idx="19361">
                  <c:v>1588.0083333333332</c:v>
                </c:pt>
                <c:pt idx="19362">
                  <c:v>1588.0916666666665</c:v>
                </c:pt>
                <c:pt idx="19363">
                  <c:v>1588.175</c:v>
                </c:pt>
                <c:pt idx="19364">
                  <c:v>1588.2583333333332</c:v>
                </c:pt>
                <c:pt idx="19365">
                  <c:v>1588.3333333333333</c:v>
                </c:pt>
                <c:pt idx="19366">
                  <c:v>1588.4166666666667</c:v>
                </c:pt>
                <c:pt idx="19367">
                  <c:v>1588.5</c:v>
                </c:pt>
                <c:pt idx="19368">
                  <c:v>1588.5833333333333</c:v>
                </c:pt>
                <c:pt idx="19369">
                  <c:v>1588.6666666666667</c:v>
                </c:pt>
                <c:pt idx="19370">
                  <c:v>1588.75</c:v>
                </c:pt>
                <c:pt idx="19371">
                  <c:v>1588.825</c:v>
                </c:pt>
                <c:pt idx="19372">
                  <c:v>1588.9083333333335</c:v>
                </c:pt>
                <c:pt idx="19373">
                  <c:v>1588.9916666666668</c:v>
                </c:pt>
                <c:pt idx="19374">
                  <c:v>1589.075</c:v>
                </c:pt>
                <c:pt idx="19375">
                  <c:v>1589.1583333333335</c:v>
                </c:pt>
                <c:pt idx="19376">
                  <c:v>1589.2416666666668</c:v>
                </c:pt>
                <c:pt idx="19377">
                  <c:v>1589.325</c:v>
                </c:pt>
                <c:pt idx="19378">
                  <c:v>1589.3999999999999</c:v>
                </c:pt>
                <c:pt idx="19379">
                  <c:v>1589.4833333333333</c:v>
                </c:pt>
                <c:pt idx="19380">
                  <c:v>1589.5666666666666</c:v>
                </c:pt>
                <c:pt idx="19381">
                  <c:v>1589.6499999999999</c:v>
                </c:pt>
                <c:pt idx="19382">
                  <c:v>1589.7333333333333</c:v>
                </c:pt>
                <c:pt idx="19383">
                  <c:v>1589.8166666666666</c:v>
                </c:pt>
                <c:pt idx="19384">
                  <c:v>1589.8916666666667</c:v>
                </c:pt>
                <c:pt idx="19385">
                  <c:v>1589.9750000000001</c:v>
                </c:pt>
                <c:pt idx="19386">
                  <c:v>1590.0583333333334</c:v>
                </c:pt>
                <c:pt idx="19387">
                  <c:v>1590.1416666666667</c:v>
                </c:pt>
                <c:pt idx="19388">
                  <c:v>1590.2250000000001</c:v>
                </c:pt>
                <c:pt idx="19389">
                  <c:v>1590.3083333333334</c:v>
                </c:pt>
                <c:pt idx="19390">
                  <c:v>1590.3833333333332</c:v>
                </c:pt>
                <c:pt idx="19391">
                  <c:v>1590.4666666666665</c:v>
                </c:pt>
                <c:pt idx="19392">
                  <c:v>1590.55</c:v>
                </c:pt>
                <c:pt idx="19393">
                  <c:v>1590.6333333333332</c:v>
                </c:pt>
                <c:pt idx="19394">
                  <c:v>1590.7166666666665</c:v>
                </c:pt>
                <c:pt idx="19395">
                  <c:v>1590.8</c:v>
                </c:pt>
                <c:pt idx="19396">
                  <c:v>1590.8833333333332</c:v>
                </c:pt>
                <c:pt idx="19397">
                  <c:v>1590.9583333333333</c:v>
                </c:pt>
                <c:pt idx="19398">
                  <c:v>1591.0416666666667</c:v>
                </c:pt>
                <c:pt idx="19399">
                  <c:v>1591.125</c:v>
                </c:pt>
                <c:pt idx="19400">
                  <c:v>1591.2083333333333</c:v>
                </c:pt>
                <c:pt idx="19401">
                  <c:v>1591.2916666666667</c:v>
                </c:pt>
                <c:pt idx="19402">
                  <c:v>1591.375</c:v>
                </c:pt>
                <c:pt idx="19403">
                  <c:v>1591.45</c:v>
                </c:pt>
                <c:pt idx="19404">
                  <c:v>1591.5333333333335</c:v>
                </c:pt>
                <c:pt idx="19405">
                  <c:v>1591.6166666666668</c:v>
                </c:pt>
                <c:pt idx="19406">
                  <c:v>1591.7</c:v>
                </c:pt>
                <c:pt idx="19407">
                  <c:v>1591.7833333333335</c:v>
                </c:pt>
                <c:pt idx="19408">
                  <c:v>1591.8666666666668</c:v>
                </c:pt>
                <c:pt idx="19409">
                  <c:v>1591.9416666666666</c:v>
                </c:pt>
                <c:pt idx="19410">
                  <c:v>1592.0249999999999</c:v>
                </c:pt>
                <c:pt idx="19411">
                  <c:v>1592.1083333333333</c:v>
                </c:pt>
                <c:pt idx="19412">
                  <c:v>1592.1916666666666</c:v>
                </c:pt>
                <c:pt idx="19413">
                  <c:v>1592.2749999999999</c:v>
                </c:pt>
                <c:pt idx="19414">
                  <c:v>1592.3583333333333</c:v>
                </c:pt>
                <c:pt idx="19415">
                  <c:v>1592.4416666666666</c:v>
                </c:pt>
                <c:pt idx="19416">
                  <c:v>1592.5166666666667</c:v>
                </c:pt>
                <c:pt idx="19417">
                  <c:v>1592.6000000000001</c:v>
                </c:pt>
                <c:pt idx="19418">
                  <c:v>1592.6833333333334</c:v>
                </c:pt>
                <c:pt idx="19419">
                  <c:v>1592.7666666666667</c:v>
                </c:pt>
                <c:pt idx="19420">
                  <c:v>1592.8500000000001</c:v>
                </c:pt>
                <c:pt idx="19421">
                  <c:v>1592.9333333333334</c:v>
                </c:pt>
                <c:pt idx="19422">
                  <c:v>1593.0083333333332</c:v>
                </c:pt>
                <c:pt idx="19423">
                  <c:v>1593.0916666666665</c:v>
                </c:pt>
                <c:pt idx="19424">
                  <c:v>1593.175</c:v>
                </c:pt>
                <c:pt idx="19425">
                  <c:v>1593.2583333333332</c:v>
                </c:pt>
                <c:pt idx="19426">
                  <c:v>1593.3416666666665</c:v>
                </c:pt>
                <c:pt idx="19427">
                  <c:v>1593.425</c:v>
                </c:pt>
                <c:pt idx="19428">
                  <c:v>1593.5</c:v>
                </c:pt>
                <c:pt idx="19429">
                  <c:v>1593.5833333333333</c:v>
                </c:pt>
                <c:pt idx="19430">
                  <c:v>1593.6666666666667</c:v>
                </c:pt>
                <c:pt idx="19431">
                  <c:v>1593.75</c:v>
                </c:pt>
                <c:pt idx="19432">
                  <c:v>1593.8333333333333</c:v>
                </c:pt>
                <c:pt idx="19433">
                  <c:v>1593.9166666666667</c:v>
                </c:pt>
                <c:pt idx="19434">
                  <c:v>1594</c:v>
                </c:pt>
                <c:pt idx="19435">
                  <c:v>1594.075</c:v>
                </c:pt>
                <c:pt idx="19436">
                  <c:v>1594.1583333333335</c:v>
                </c:pt>
                <c:pt idx="19437">
                  <c:v>1594.2416666666668</c:v>
                </c:pt>
                <c:pt idx="19438">
                  <c:v>1594.325</c:v>
                </c:pt>
                <c:pt idx="19439">
                  <c:v>1594.4083333333335</c:v>
                </c:pt>
                <c:pt idx="19440">
                  <c:v>1594.4916666666668</c:v>
                </c:pt>
                <c:pt idx="19441">
                  <c:v>1594.5666666666666</c:v>
                </c:pt>
                <c:pt idx="19442">
                  <c:v>1594.6499999999999</c:v>
                </c:pt>
                <c:pt idx="19443">
                  <c:v>1594.7333333333333</c:v>
                </c:pt>
                <c:pt idx="19444">
                  <c:v>1594.8166666666666</c:v>
                </c:pt>
                <c:pt idx="19445">
                  <c:v>1594.8999999999999</c:v>
                </c:pt>
                <c:pt idx="19446">
                  <c:v>1594.9833333333333</c:v>
                </c:pt>
                <c:pt idx="19447">
                  <c:v>1595.0583333333334</c:v>
                </c:pt>
                <c:pt idx="19448">
                  <c:v>1595.1416666666667</c:v>
                </c:pt>
                <c:pt idx="19449">
                  <c:v>1595.2250000000001</c:v>
                </c:pt>
                <c:pt idx="19450">
                  <c:v>1595.3083333333334</c:v>
                </c:pt>
                <c:pt idx="19451">
                  <c:v>1595.3916666666667</c:v>
                </c:pt>
                <c:pt idx="19452">
                  <c:v>1595.4750000000001</c:v>
                </c:pt>
                <c:pt idx="19453">
                  <c:v>1595.5583333333334</c:v>
                </c:pt>
                <c:pt idx="19454">
                  <c:v>1595.6333333333332</c:v>
                </c:pt>
                <c:pt idx="19455">
                  <c:v>1595.7166666666665</c:v>
                </c:pt>
                <c:pt idx="19456">
                  <c:v>1595.8</c:v>
                </c:pt>
                <c:pt idx="19457">
                  <c:v>1595.8833333333332</c:v>
                </c:pt>
                <c:pt idx="19458">
                  <c:v>1595.9666666666665</c:v>
                </c:pt>
                <c:pt idx="19459">
                  <c:v>1596.05</c:v>
                </c:pt>
                <c:pt idx="19460">
                  <c:v>1596.125</c:v>
                </c:pt>
                <c:pt idx="19461">
                  <c:v>1596.2083333333333</c:v>
                </c:pt>
                <c:pt idx="19462">
                  <c:v>1596.2916666666667</c:v>
                </c:pt>
                <c:pt idx="19463">
                  <c:v>1596.375</c:v>
                </c:pt>
                <c:pt idx="19464">
                  <c:v>1596.4583333333333</c:v>
                </c:pt>
                <c:pt idx="19465">
                  <c:v>1596.5416666666667</c:v>
                </c:pt>
                <c:pt idx="19466">
                  <c:v>1596.6166666666668</c:v>
                </c:pt>
                <c:pt idx="19467">
                  <c:v>1596.7</c:v>
                </c:pt>
                <c:pt idx="19468">
                  <c:v>1596.7833333333335</c:v>
                </c:pt>
                <c:pt idx="19469">
                  <c:v>1596.8666666666668</c:v>
                </c:pt>
                <c:pt idx="19470">
                  <c:v>1596.95</c:v>
                </c:pt>
                <c:pt idx="19471">
                  <c:v>1597.0333333333335</c:v>
                </c:pt>
                <c:pt idx="19472">
                  <c:v>1597.1166666666668</c:v>
                </c:pt>
                <c:pt idx="19473">
                  <c:v>1597.1916666666666</c:v>
                </c:pt>
                <c:pt idx="19474">
                  <c:v>1597.2749999999999</c:v>
                </c:pt>
                <c:pt idx="19475">
                  <c:v>1597.3583333333333</c:v>
                </c:pt>
                <c:pt idx="19476">
                  <c:v>1597.4416666666666</c:v>
                </c:pt>
                <c:pt idx="19477">
                  <c:v>1597.5249999999999</c:v>
                </c:pt>
                <c:pt idx="19478">
                  <c:v>1597.6083333333333</c:v>
                </c:pt>
                <c:pt idx="19479">
                  <c:v>1597.6833333333334</c:v>
                </c:pt>
                <c:pt idx="19480">
                  <c:v>1597.7666666666667</c:v>
                </c:pt>
                <c:pt idx="19481">
                  <c:v>1597.8500000000001</c:v>
                </c:pt>
                <c:pt idx="19482">
                  <c:v>1597.9333333333334</c:v>
                </c:pt>
                <c:pt idx="19483">
                  <c:v>1598.0166666666667</c:v>
                </c:pt>
                <c:pt idx="19484">
                  <c:v>1598.1000000000001</c:v>
                </c:pt>
                <c:pt idx="19485">
                  <c:v>1598.175</c:v>
                </c:pt>
                <c:pt idx="19486">
                  <c:v>1598.2583333333332</c:v>
                </c:pt>
                <c:pt idx="19487">
                  <c:v>1598.3416666666665</c:v>
                </c:pt>
                <c:pt idx="19488">
                  <c:v>1598.425</c:v>
                </c:pt>
                <c:pt idx="19489">
                  <c:v>1598.5083333333332</c:v>
                </c:pt>
                <c:pt idx="19490">
                  <c:v>1598.5916666666665</c:v>
                </c:pt>
                <c:pt idx="19491">
                  <c:v>1598.675</c:v>
                </c:pt>
                <c:pt idx="19492">
                  <c:v>1598.75</c:v>
                </c:pt>
                <c:pt idx="19493">
                  <c:v>1598.8333333333333</c:v>
                </c:pt>
                <c:pt idx="19494">
                  <c:v>1598.9166666666667</c:v>
                </c:pt>
                <c:pt idx="19495">
                  <c:v>1599</c:v>
                </c:pt>
                <c:pt idx="19496">
                  <c:v>1599.0833333333333</c:v>
                </c:pt>
                <c:pt idx="19497">
                  <c:v>1599.1666666666667</c:v>
                </c:pt>
                <c:pt idx="19498">
                  <c:v>1599.2416666666668</c:v>
                </c:pt>
                <c:pt idx="19499">
                  <c:v>1599.325</c:v>
                </c:pt>
                <c:pt idx="19500">
                  <c:v>1599.4083333333335</c:v>
                </c:pt>
                <c:pt idx="19501">
                  <c:v>1599.4916666666668</c:v>
                </c:pt>
                <c:pt idx="19502">
                  <c:v>1599.575</c:v>
                </c:pt>
                <c:pt idx="19503">
                  <c:v>1599.6583333333335</c:v>
                </c:pt>
                <c:pt idx="19504">
                  <c:v>1599.7416666666668</c:v>
                </c:pt>
                <c:pt idx="19505">
                  <c:v>1599.8166666666666</c:v>
                </c:pt>
                <c:pt idx="19506">
                  <c:v>1599.8999999999999</c:v>
                </c:pt>
                <c:pt idx="19507">
                  <c:v>1599.9833333333333</c:v>
                </c:pt>
                <c:pt idx="19508">
                  <c:v>1600.0666666666666</c:v>
                </c:pt>
                <c:pt idx="19509">
                  <c:v>1600.1499999999999</c:v>
                </c:pt>
                <c:pt idx="19510">
                  <c:v>1600.2333333333333</c:v>
                </c:pt>
                <c:pt idx="19511">
                  <c:v>1600.3083333333334</c:v>
                </c:pt>
                <c:pt idx="19512">
                  <c:v>1600.3916666666667</c:v>
                </c:pt>
                <c:pt idx="19513">
                  <c:v>1600.4750000000001</c:v>
                </c:pt>
                <c:pt idx="19514">
                  <c:v>1600.5583333333334</c:v>
                </c:pt>
                <c:pt idx="19515">
                  <c:v>1600.6416666666667</c:v>
                </c:pt>
                <c:pt idx="19516">
                  <c:v>1600.7250000000001</c:v>
                </c:pt>
                <c:pt idx="19517">
                  <c:v>1600.8</c:v>
                </c:pt>
                <c:pt idx="19518">
                  <c:v>1600.8833333333332</c:v>
                </c:pt>
                <c:pt idx="19519">
                  <c:v>1600.9666666666665</c:v>
                </c:pt>
                <c:pt idx="19520">
                  <c:v>1601.05</c:v>
                </c:pt>
                <c:pt idx="19521">
                  <c:v>1601.1333333333332</c:v>
                </c:pt>
                <c:pt idx="19522">
                  <c:v>1601.2166666666665</c:v>
                </c:pt>
                <c:pt idx="19523">
                  <c:v>1601.3</c:v>
                </c:pt>
                <c:pt idx="19524">
                  <c:v>1601.375</c:v>
                </c:pt>
                <c:pt idx="19525">
                  <c:v>1601.4583333333333</c:v>
                </c:pt>
                <c:pt idx="19526">
                  <c:v>1601.5416666666667</c:v>
                </c:pt>
                <c:pt idx="19527">
                  <c:v>1601.625</c:v>
                </c:pt>
                <c:pt idx="19528">
                  <c:v>1601.7083333333333</c:v>
                </c:pt>
                <c:pt idx="19529">
                  <c:v>1601.7916666666667</c:v>
                </c:pt>
                <c:pt idx="19530">
                  <c:v>1601.8666666666668</c:v>
                </c:pt>
                <c:pt idx="19531">
                  <c:v>1601.95</c:v>
                </c:pt>
                <c:pt idx="19532">
                  <c:v>1602.0333333333335</c:v>
                </c:pt>
                <c:pt idx="19533">
                  <c:v>1602.1166666666668</c:v>
                </c:pt>
                <c:pt idx="19534">
                  <c:v>1602.2</c:v>
                </c:pt>
                <c:pt idx="19535">
                  <c:v>1602.2833333333335</c:v>
                </c:pt>
                <c:pt idx="19536">
                  <c:v>1602.3583333333333</c:v>
                </c:pt>
                <c:pt idx="19537">
                  <c:v>1602.4416666666666</c:v>
                </c:pt>
                <c:pt idx="19538">
                  <c:v>1602.5249999999999</c:v>
                </c:pt>
                <c:pt idx="19539">
                  <c:v>1602.6083333333333</c:v>
                </c:pt>
                <c:pt idx="19540">
                  <c:v>1602.6916666666666</c:v>
                </c:pt>
                <c:pt idx="19541">
                  <c:v>1602.7749999999999</c:v>
                </c:pt>
                <c:pt idx="19542">
                  <c:v>1602.8583333333333</c:v>
                </c:pt>
                <c:pt idx="19543">
                  <c:v>1602.9333333333334</c:v>
                </c:pt>
                <c:pt idx="19544">
                  <c:v>1603.0166666666667</c:v>
                </c:pt>
                <c:pt idx="19545">
                  <c:v>1603.1000000000001</c:v>
                </c:pt>
                <c:pt idx="19546">
                  <c:v>1603.1833333333334</c:v>
                </c:pt>
                <c:pt idx="19547">
                  <c:v>1603.2666666666667</c:v>
                </c:pt>
                <c:pt idx="19548">
                  <c:v>1603.3500000000001</c:v>
                </c:pt>
                <c:pt idx="19549">
                  <c:v>1603.425</c:v>
                </c:pt>
                <c:pt idx="19550">
                  <c:v>1603.5083333333332</c:v>
                </c:pt>
                <c:pt idx="19551">
                  <c:v>1603.5916666666665</c:v>
                </c:pt>
                <c:pt idx="19552">
                  <c:v>1603.675</c:v>
                </c:pt>
                <c:pt idx="19553">
                  <c:v>1603.7583333333332</c:v>
                </c:pt>
                <c:pt idx="19554">
                  <c:v>1603.8416666666665</c:v>
                </c:pt>
                <c:pt idx="19555">
                  <c:v>1603.9166666666667</c:v>
                </c:pt>
                <c:pt idx="19556">
                  <c:v>1604</c:v>
                </c:pt>
                <c:pt idx="19557">
                  <c:v>1604.0833333333333</c:v>
                </c:pt>
                <c:pt idx="19558">
                  <c:v>1604.1666666666667</c:v>
                </c:pt>
                <c:pt idx="19559">
                  <c:v>1604.25</c:v>
                </c:pt>
                <c:pt idx="19560">
                  <c:v>1604.3333333333333</c:v>
                </c:pt>
                <c:pt idx="19561">
                  <c:v>1604.4166666666667</c:v>
                </c:pt>
                <c:pt idx="19562">
                  <c:v>1604.4916666666668</c:v>
                </c:pt>
                <c:pt idx="19563">
                  <c:v>1604.575</c:v>
                </c:pt>
                <c:pt idx="19564">
                  <c:v>1604.6583333333335</c:v>
                </c:pt>
                <c:pt idx="19565">
                  <c:v>1604.7416666666668</c:v>
                </c:pt>
                <c:pt idx="19566">
                  <c:v>1604.825</c:v>
                </c:pt>
                <c:pt idx="19567">
                  <c:v>1604.9083333333335</c:v>
                </c:pt>
                <c:pt idx="19568">
                  <c:v>1604.9833333333333</c:v>
                </c:pt>
                <c:pt idx="19569">
                  <c:v>1605.0666666666666</c:v>
                </c:pt>
                <c:pt idx="19570">
                  <c:v>1605.1499999999999</c:v>
                </c:pt>
                <c:pt idx="19571">
                  <c:v>1605.2333333333333</c:v>
                </c:pt>
                <c:pt idx="19572">
                  <c:v>1605.3166666666666</c:v>
                </c:pt>
                <c:pt idx="19573">
                  <c:v>1605.3999999999999</c:v>
                </c:pt>
                <c:pt idx="19574">
                  <c:v>1605.4750000000001</c:v>
                </c:pt>
                <c:pt idx="19575">
                  <c:v>1605.5583333333334</c:v>
                </c:pt>
                <c:pt idx="19576">
                  <c:v>1605.6416666666667</c:v>
                </c:pt>
                <c:pt idx="19577">
                  <c:v>1605.7250000000001</c:v>
                </c:pt>
                <c:pt idx="19578">
                  <c:v>1605.8083333333334</c:v>
                </c:pt>
                <c:pt idx="19579">
                  <c:v>1605.8916666666667</c:v>
                </c:pt>
                <c:pt idx="19580">
                  <c:v>1605.9750000000001</c:v>
                </c:pt>
                <c:pt idx="19581">
                  <c:v>1606.05</c:v>
                </c:pt>
                <c:pt idx="19582">
                  <c:v>1606.1333333333332</c:v>
                </c:pt>
                <c:pt idx="19583">
                  <c:v>1606.2166666666665</c:v>
                </c:pt>
                <c:pt idx="19584">
                  <c:v>1606.3</c:v>
                </c:pt>
                <c:pt idx="19585">
                  <c:v>1606.3833333333332</c:v>
                </c:pt>
                <c:pt idx="19586">
                  <c:v>1606.4666666666665</c:v>
                </c:pt>
                <c:pt idx="19587">
                  <c:v>1606.5416666666667</c:v>
                </c:pt>
                <c:pt idx="19588">
                  <c:v>1606.625</c:v>
                </c:pt>
                <c:pt idx="19589">
                  <c:v>1606.7083333333333</c:v>
                </c:pt>
                <c:pt idx="19590">
                  <c:v>1606.7916666666667</c:v>
                </c:pt>
                <c:pt idx="19591">
                  <c:v>1606.875</c:v>
                </c:pt>
                <c:pt idx="19592">
                  <c:v>1606.9583333333333</c:v>
                </c:pt>
                <c:pt idx="19593">
                  <c:v>1607.0333333333335</c:v>
                </c:pt>
                <c:pt idx="19594">
                  <c:v>1607.1166666666668</c:v>
                </c:pt>
                <c:pt idx="19595">
                  <c:v>1607.2</c:v>
                </c:pt>
                <c:pt idx="19596">
                  <c:v>1607.2833333333335</c:v>
                </c:pt>
                <c:pt idx="19597">
                  <c:v>1607.3666666666668</c:v>
                </c:pt>
                <c:pt idx="19598">
                  <c:v>1607.45</c:v>
                </c:pt>
                <c:pt idx="19599">
                  <c:v>1607.5333333333335</c:v>
                </c:pt>
                <c:pt idx="19600">
                  <c:v>1607.6083333333333</c:v>
                </c:pt>
                <c:pt idx="19601">
                  <c:v>1607.6916666666666</c:v>
                </c:pt>
                <c:pt idx="19602">
                  <c:v>1607.7749999999999</c:v>
                </c:pt>
                <c:pt idx="19603">
                  <c:v>1607.8583333333333</c:v>
                </c:pt>
                <c:pt idx="19604">
                  <c:v>1607.9416666666666</c:v>
                </c:pt>
                <c:pt idx="19605">
                  <c:v>1608.0249999999999</c:v>
                </c:pt>
                <c:pt idx="19606">
                  <c:v>1608.1000000000001</c:v>
                </c:pt>
                <c:pt idx="19607">
                  <c:v>1608.1833333333334</c:v>
                </c:pt>
                <c:pt idx="19608">
                  <c:v>1608.2666666666667</c:v>
                </c:pt>
                <c:pt idx="19609">
                  <c:v>1608.3500000000001</c:v>
                </c:pt>
                <c:pt idx="19610">
                  <c:v>1608.4333333333334</c:v>
                </c:pt>
                <c:pt idx="19611">
                  <c:v>1608.5166666666667</c:v>
                </c:pt>
                <c:pt idx="19612">
                  <c:v>1608.5916666666665</c:v>
                </c:pt>
                <c:pt idx="19613">
                  <c:v>1608.675</c:v>
                </c:pt>
                <c:pt idx="19614">
                  <c:v>1608.7583333333332</c:v>
                </c:pt>
                <c:pt idx="19615">
                  <c:v>1608.8416666666665</c:v>
                </c:pt>
                <c:pt idx="19616">
                  <c:v>1608.925</c:v>
                </c:pt>
                <c:pt idx="19617">
                  <c:v>1609.0083333333332</c:v>
                </c:pt>
                <c:pt idx="19618">
                  <c:v>1609.0916666666665</c:v>
                </c:pt>
                <c:pt idx="19619">
                  <c:v>1609.1666666666667</c:v>
                </c:pt>
                <c:pt idx="19620">
                  <c:v>1609.25</c:v>
                </c:pt>
                <c:pt idx="19621">
                  <c:v>1609.3333333333333</c:v>
                </c:pt>
                <c:pt idx="19622">
                  <c:v>1609.4166666666667</c:v>
                </c:pt>
                <c:pt idx="19623">
                  <c:v>1609.5</c:v>
                </c:pt>
                <c:pt idx="19624">
                  <c:v>1609.5833333333333</c:v>
                </c:pt>
                <c:pt idx="19625">
                  <c:v>1609.6583333333335</c:v>
                </c:pt>
                <c:pt idx="19626">
                  <c:v>1609.7416666666668</c:v>
                </c:pt>
                <c:pt idx="19627">
                  <c:v>1609.825</c:v>
                </c:pt>
                <c:pt idx="19628">
                  <c:v>1609.9083333333335</c:v>
                </c:pt>
                <c:pt idx="19629">
                  <c:v>1609.9916666666668</c:v>
                </c:pt>
                <c:pt idx="19630">
                  <c:v>1610.075</c:v>
                </c:pt>
                <c:pt idx="19631">
                  <c:v>1610.1583333333335</c:v>
                </c:pt>
                <c:pt idx="19632">
                  <c:v>1610.2333333333333</c:v>
                </c:pt>
                <c:pt idx="19633">
                  <c:v>1610.3166666666666</c:v>
                </c:pt>
                <c:pt idx="19634">
                  <c:v>1610.3999999999999</c:v>
                </c:pt>
                <c:pt idx="19635">
                  <c:v>1610.4833333333333</c:v>
                </c:pt>
                <c:pt idx="19636">
                  <c:v>1610.5666666666666</c:v>
                </c:pt>
                <c:pt idx="19637">
                  <c:v>1610.6499999999999</c:v>
                </c:pt>
                <c:pt idx="19638">
                  <c:v>1610.7250000000001</c:v>
                </c:pt>
                <c:pt idx="19639">
                  <c:v>1610.8083333333334</c:v>
                </c:pt>
                <c:pt idx="19640">
                  <c:v>1610.8916666666667</c:v>
                </c:pt>
                <c:pt idx="19641">
                  <c:v>1610.9750000000001</c:v>
                </c:pt>
                <c:pt idx="19642">
                  <c:v>1611.0583333333334</c:v>
                </c:pt>
                <c:pt idx="19643">
                  <c:v>1611.1416666666667</c:v>
                </c:pt>
                <c:pt idx="19644">
                  <c:v>1611.2166666666665</c:v>
                </c:pt>
                <c:pt idx="19645">
                  <c:v>1611.3</c:v>
                </c:pt>
                <c:pt idx="19646">
                  <c:v>1611.3833333333332</c:v>
                </c:pt>
                <c:pt idx="19647">
                  <c:v>1611.4666666666665</c:v>
                </c:pt>
                <c:pt idx="19648">
                  <c:v>1611.55</c:v>
                </c:pt>
                <c:pt idx="19649">
                  <c:v>1611.6333333333332</c:v>
                </c:pt>
                <c:pt idx="19650">
                  <c:v>1611.7166666666665</c:v>
                </c:pt>
                <c:pt idx="19651">
                  <c:v>1611.7916666666667</c:v>
                </c:pt>
                <c:pt idx="19652">
                  <c:v>1611.875</c:v>
                </c:pt>
                <c:pt idx="19653">
                  <c:v>1611.9583333333333</c:v>
                </c:pt>
                <c:pt idx="19654">
                  <c:v>1612.0416666666667</c:v>
                </c:pt>
                <c:pt idx="19655">
                  <c:v>1612.125</c:v>
                </c:pt>
                <c:pt idx="19656">
                  <c:v>1612.2083333333333</c:v>
                </c:pt>
                <c:pt idx="19657">
                  <c:v>1612.2833333333335</c:v>
                </c:pt>
                <c:pt idx="19658">
                  <c:v>1612.3666666666668</c:v>
                </c:pt>
                <c:pt idx="19659">
                  <c:v>1612.45</c:v>
                </c:pt>
                <c:pt idx="19660">
                  <c:v>1612.5333333333335</c:v>
                </c:pt>
                <c:pt idx="19661">
                  <c:v>1612.6166666666668</c:v>
                </c:pt>
                <c:pt idx="19662">
                  <c:v>1612.7</c:v>
                </c:pt>
                <c:pt idx="19663">
                  <c:v>1612.7749999999999</c:v>
                </c:pt>
                <c:pt idx="19664">
                  <c:v>1612.8583333333333</c:v>
                </c:pt>
                <c:pt idx="19665">
                  <c:v>1612.9416666666666</c:v>
                </c:pt>
                <c:pt idx="19666">
                  <c:v>1613.0249999999999</c:v>
                </c:pt>
                <c:pt idx="19667">
                  <c:v>1613.1083333333333</c:v>
                </c:pt>
                <c:pt idx="19668">
                  <c:v>1613.1916666666666</c:v>
                </c:pt>
                <c:pt idx="19669">
                  <c:v>1613.2749999999999</c:v>
                </c:pt>
                <c:pt idx="19670">
                  <c:v>1613.3500000000001</c:v>
                </c:pt>
                <c:pt idx="19671">
                  <c:v>1613.4333333333334</c:v>
                </c:pt>
                <c:pt idx="19672">
                  <c:v>1613.5166666666667</c:v>
                </c:pt>
                <c:pt idx="19673">
                  <c:v>1613.6000000000001</c:v>
                </c:pt>
                <c:pt idx="19674">
                  <c:v>1613.6833333333334</c:v>
                </c:pt>
                <c:pt idx="19675">
                  <c:v>1613.7666666666667</c:v>
                </c:pt>
                <c:pt idx="19676">
                  <c:v>1613.8416666666665</c:v>
                </c:pt>
                <c:pt idx="19677">
                  <c:v>1613.925</c:v>
                </c:pt>
                <c:pt idx="19678">
                  <c:v>1614.0083333333332</c:v>
                </c:pt>
                <c:pt idx="19679">
                  <c:v>1614.0916666666665</c:v>
                </c:pt>
                <c:pt idx="19680">
                  <c:v>1614.175</c:v>
                </c:pt>
                <c:pt idx="19681">
                  <c:v>1614.2583333333332</c:v>
                </c:pt>
                <c:pt idx="19682">
                  <c:v>1614.3333333333333</c:v>
                </c:pt>
                <c:pt idx="19683">
                  <c:v>1614.4166666666667</c:v>
                </c:pt>
                <c:pt idx="19684">
                  <c:v>1614.5</c:v>
                </c:pt>
                <c:pt idx="19685">
                  <c:v>1614.5833333333333</c:v>
                </c:pt>
                <c:pt idx="19686">
                  <c:v>1614.6666666666667</c:v>
                </c:pt>
                <c:pt idx="19687">
                  <c:v>1614.75</c:v>
                </c:pt>
                <c:pt idx="19688">
                  <c:v>1614.8333333333333</c:v>
                </c:pt>
                <c:pt idx="19689">
                  <c:v>1614.9083333333335</c:v>
                </c:pt>
                <c:pt idx="19690">
                  <c:v>1614.9916666666668</c:v>
                </c:pt>
                <c:pt idx="19691">
                  <c:v>1615.075</c:v>
                </c:pt>
                <c:pt idx="19692">
                  <c:v>1615.1583333333335</c:v>
                </c:pt>
                <c:pt idx="19693">
                  <c:v>1615.2416666666668</c:v>
                </c:pt>
                <c:pt idx="19694">
                  <c:v>1615.325</c:v>
                </c:pt>
                <c:pt idx="19695">
                  <c:v>1615.3999999999999</c:v>
                </c:pt>
                <c:pt idx="19696">
                  <c:v>1615.4833333333333</c:v>
                </c:pt>
                <c:pt idx="19697">
                  <c:v>1615.5666666666666</c:v>
                </c:pt>
                <c:pt idx="19698">
                  <c:v>1615.6499999999999</c:v>
                </c:pt>
                <c:pt idx="19699">
                  <c:v>1615.7333333333333</c:v>
                </c:pt>
                <c:pt idx="19700">
                  <c:v>1615.8166666666666</c:v>
                </c:pt>
                <c:pt idx="19701">
                  <c:v>1615.8916666666667</c:v>
                </c:pt>
                <c:pt idx="19702">
                  <c:v>1615.9750000000001</c:v>
                </c:pt>
                <c:pt idx="19703">
                  <c:v>1616.0583333333334</c:v>
                </c:pt>
                <c:pt idx="19704">
                  <c:v>1616.1416666666667</c:v>
                </c:pt>
                <c:pt idx="19705">
                  <c:v>1616.2250000000001</c:v>
                </c:pt>
                <c:pt idx="19706">
                  <c:v>1616.3083333333334</c:v>
                </c:pt>
                <c:pt idx="19707">
                  <c:v>1616.3916666666667</c:v>
                </c:pt>
                <c:pt idx="19708">
                  <c:v>1616.4666666666665</c:v>
                </c:pt>
                <c:pt idx="19709">
                  <c:v>1616.55</c:v>
                </c:pt>
                <c:pt idx="19710">
                  <c:v>1616.6333333333332</c:v>
                </c:pt>
                <c:pt idx="19711">
                  <c:v>1616.7166666666665</c:v>
                </c:pt>
                <c:pt idx="19712">
                  <c:v>1616.8</c:v>
                </c:pt>
                <c:pt idx="19713">
                  <c:v>1616.8833333333332</c:v>
                </c:pt>
                <c:pt idx="19714">
                  <c:v>1616.9583333333333</c:v>
                </c:pt>
                <c:pt idx="19715">
                  <c:v>1617.0416666666667</c:v>
                </c:pt>
                <c:pt idx="19716">
                  <c:v>1617.125</c:v>
                </c:pt>
                <c:pt idx="19717">
                  <c:v>1617.2083333333333</c:v>
                </c:pt>
                <c:pt idx="19718">
                  <c:v>1617.2916666666667</c:v>
                </c:pt>
                <c:pt idx="19719">
                  <c:v>1617.375</c:v>
                </c:pt>
                <c:pt idx="19720">
                  <c:v>1617.45</c:v>
                </c:pt>
                <c:pt idx="19721">
                  <c:v>1617.5333333333335</c:v>
                </c:pt>
                <c:pt idx="19722">
                  <c:v>1617.6166666666668</c:v>
                </c:pt>
                <c:pt idx="19723">
                  <c:v>1617.7</c:v>
                </c:pt>
                <c:pt idx="19724">
                  <c:v>1617.7833333333335</c:v>
                </c:pt>
                <c:pt idx="19725">
                  <c:v>1617.8666666666668</c:v>
                </c:pt>
                <c:pt idx="19726">
                  <c:v>1617.95</c:v>
                </c:pt>
                <c:pt idx="19727">
                  <c:v>1618.0249999999999</c:v>
                </c:pt>
                <c:pt idx="19728">
                  <c:v>1618.1083333333333</c:v>
                </c:pt>
                <c:pt idx="19729">
                  <c:v>1618.1916666666666</c:v>
                </c:pt>
                <c:pt idx="19730">
                  <c:v>1618.2749999999999</c:v>
                </c:pt>
                <c:pt idx="19731">
                  <c:v>1618.3583333333333</c:v>
                </c:pt>
                <c:pt idx="19732">
                  <c:v>1618.4416666666666</c:v>
                </c:pt>
                <c:pt idx="19733">
                  <c:v>1618.5166666666667</c:v>
                </c:pt>
                <c:pt idx="19734">
                  <c:v>1618.6000000000001</c:v>
                </c:pt>
                <c:pt idx="19735">
                  <c:v>1618.6833333333334</c:v>
                </c:pt>
                <c:pt idx="19736">
                  <c:v>1618.7666666666667</c:v>
                </c:pt>
                <c:pt idx="19737">
                  <c:v>1618.8500000000001</c:v>
                </c:pt>
                <c:pt idx="19738">
                  <c:v>1618.9333333333334</c:v>
                </c:pt>
                <c:pt idx="19739">
                  <c:v>1619.0083333333332</c:v>
                </c:pt>
                <c:pt idx="19740">
                  <c:v>1619.0916666666665</c:v>
                </c:pt>
                <c:pt idx="19741">
                  <c:v>1619.175</c:v>
                </c:pt>
                <c:pt idx="19742">
                  <c:v>1619.2583333333332</c:v>
                </c:pt>
                <c:pt idx="19743">
                  <c:v>1619.3416666666665</c:v>
                </c:pt>
                <c:pt idx="19744">
                  <c:v>1619.425</c:v>
                </c:pt>
                <c:pt idx="19745">
                  <c:v>1619.5083333333332</c:v>
                </c:pt>
                <c:pt idx="19746">
                  <c:v>1619.5833333333333</c:v>
                </c:pt>
                <c:pt idx="19747">
                  <c:v>1619.6666666666667</c:v>
                </c:pt>
                <c:pt idx="19748">
                  <c:v>1619.75</c:v>
                </c:pt>
                <c:pt idx="19749">
                  <c:v>1619.8333333333333</c:v>
                </c:pt>
                <c:pt idx="19750">
                  <c:v>1619.9166666666667</c:v>
                </c:pt>
                <c:pt idx="19751">
                  <c:v>1620</c:v>
                </c:pt>
                <c:pt idx="19752">
                  <c:v>1620.075</c:v>
                </c:pt>
                <c:pt idx="19753">
                  <c:v>1620.1583333333335</c:v>
                </c:pt>
                <c:pt idx="19754">
                  <c:v>1620.2416666666668</c:v>
                </c:pt>
                <c:pt idx="19755">
                  <c:v>1620.325</c:v>
                </c:pt>
                <c:pt idx="19756">
                  <c:v>1620.4083333333335</c:v>
                </c:pt>
                <c:pt idx="19757">
                  <c:v>1620.4916666666668</c:v>
                </c:pt>
                <c:pt idx="19758">
                  <c:v>1620.575</c:v>
                </c:pt>
                <c:pt idx="19759">
                  <c:v>1620.6499999999999</c:v>
                </c:pt>
                <c:pt idx="19760">
                  <c:v>1620.7333333333333</c:v>
                </c:pt>
                <c:pt idx="19761">
                  <c:v>1620.8166666666666</c:v>
                </c:pt>
                <c:pt idx="19762">
                  <c:v>1620.8999999999999</c:v>
                </c:pt>
                <c:pt idx="19763">
                  <c:v>1620.9833333333333</c:v>
                </c:pt>
                <c:pt idx="19764">
                  <c:v>1621.0666666666666</c:v>
                </c:pt>
                <c:pt idx="19765">
                  <c:v>1621.1416666666667</c:v>
                </c:pt>
                <c:pt idx="19766">
                  <c:v>1621.2250000000001</c:v>
                </c:pt>
                <c:pt idx="19767">
                  <c:v>1621.3083333333334</c:v>
                </c:pt>
                <c:pt idx="19768">
                  <c:v>1621.3916666666667</c:v>
                </c:pt>
                <c:pt idx="19769">
                  <c:v>1621.4750000000001</c:v>
                </c:pt>
                <c:pt idx="19770">
                  <c:v>1621.5583333333334</c:v>
                </c:pt>
                <c:pt idx="19771">
                  <c:v>1621.6333333333332</c:v>
                </c:pt>
                <c:pt idx="19772">
                  <c:v>1621.7166666666665</c:v>
                </c:pt>
                <c:pt idx="19773">
                  <c:v>1621.8</c:v>
                </c:pt>
                <c:pt idx="19774">
                  <c:v>1621.8833333333332</c:v>
                </c:pt>
                <c:pt idx="19775">
                  <c:v>1621.9666666666665</c:v>
                </c:pt>
                <c:pt idx="19776">
                  <c:v>1622.05</c:v>
                </c:pt>
                <c:pt idx="19777">
                  <c:v>1622.1333333333332</c:v>
                </c:pt>
                <c:pt idx="19778">
                  <c:v>1622.2083333333333</c:v>
                </c:pt>
                <c:pt idx="19779">
                  <c:v>1622.2916666666667</c:v>
                </c:pt>
                <c:pt idx="19780">
                  <c:v>1622.375</c:v>
                </c:pt>
                <c:pt idx="19781">
                  <c:v>1622.4583333333333</c:v>
                </c:pt>
                <c:pt idx="19782">
                  <c:v>1622.5416666666667</c:v>
                </c:pt>
                <c:pt idx="19783">
                  <c:v>1622.625</c:v>
                </c:pt>
                <c:pt idx="19784">
                  <c:v>1622.7</c:v>
                </c:pt>
                <c:pt idx="19785">
                  <c:v>1622.7833333333335</c:v>
                </c:pt>
                <c:pt idx="19786">
                  <c:v>1622.8666666666668</c:v>
                </c:pt>
                <c:pt idx="19787">
                  <c:v>1622.95</c:v>
                </c:pt>
                <c:pt idx="19788">
                  <c:v>1623.0333333333335</c:v>
                </c:pt>
                <c:pt idx="19789">
                  <c:v>1623.1166666666668</c:v>
                </c:pt>
                <c:pt idx="19790">
                  <c:v>1623.1916666666666</c:v>
                </c:pt>
                <c:pt idx="19791">
                  <c:v>1623.2749999999999</c:v>
                </c:pt>
                <c:pt idx="19792">
                  <c:v>1623.3583333333333</c:v>
                </c:pt>
                <c:pt idx="19793">
                  <c:v>1623.4416666666666</c:v>
                </c:pt>
                <c:pt idx="19794">
                  <c:v>1623.5249999999999</c:v>
                </c:pt>
                <c:pt idx="19795">
                  <c:v>1623.6083333333333</c:v>
                </c:pt>
                <c:pt idx="19796">
                  <c:v>1623.6916666666666</c:v>
                </c:pt>
                <c:pt idx="19797">
                  <c:v>1623.7666666666667</c:v>
                </c:pt>
                <c:pt idx="19798">
                  <c:v>1623.8500000000001</c:v>
                </c:pt>
                <c:pt idx="19799">
                  <c:v>1623.9333333333334</c:v>
                </c:pt>
                <c:pt idx="19800">
                  <c:v>1624.0166666666667</c:v>
                </c:pt>
                <c:pt idx="19801">
                  <c:v>1624.1000000000001</c:v>
                </c:pt>
                <c:pt idx="19802">
                  <c:v>1624.1833333333334</c:v>
                </c:pt>
                <c:pt idx="19803">
                  <c:v>1624.2583333333332</c:v>
                </c:pt>
                <c:pt idx="19804">
                  <c:v>1624.3416666666665</c:v>
                </c:pt>
                <c:pt idx="19805">
                  <c:v>1624.425</c:v>
                </c:pt>
                <c:pt idx="19806">
                  <c:v>1624.5083333333332</c:v>
                </c:pt>
                <c:pt idx="19807">
                  <c:v>1624.5916666666665</c:v>
                </c:pt>
                <c:pt idx="19808">
                  <c:v>1624.675</c:v>
                </c:pt>
                <c:pt idx="19809">
                  <c:v>1624.75</c:v>
                </c:pt>
                <c:pt idx="19810">
                  <c:v>1624.8333333333333</c:v>
                </c:pt>
                <c:pt idx="19811">
                  <c:v>1624.9166666666667</c:v>
                </c:pt>
                <c:pt idx="19812">
                  <c:v>1625</c:v>
                </c:pt>
                <c:pt idx="19813">
                  <c:v>1625.0833333333333</c:v>
                </c:pt>
                <c:pt idx="19814">
                  <c:v>1625.1666666666667</c:v>
                </c:pt>
                <c:pt idx="19815">
                  <c:v>1625.25</c:v>
                </c:pt>
                <c:pt idx="19816">
                  <c:v>1625.325</c:v>
                </c:pt>
                <c:pt idx="19817">
                  <c:v>1625.4083333333335</c:v>
                </c:pt>
                <c:pt idx="19818">
                  <c:v>1625.4916666666668</c:v>
                </c:pt>
                <c:pt idx="19819">
                  <c:v>1625.575</c:v>
                </c:pt>
                <c:pt idx="19820">
                  <c:v>1625.6583333333335</c:v>
                </c:pt>
                <c:pt idx="19821">
                  <c:v>1625.7416666666668</c:v>
                </c:pt>
                <c:pt idx="19822">
                  <c:v>1625.8166666666666</c:v>
                </c:pt>
                <c:pt idx="19823">
                  <c:v>1625.8999999999999</c:v>
                </c:pt>
                <c:pt idx="19824">
                  <c:v>1625.9833333333333</c:v>
                </c:pt>
                <c:pt idx="19825">
                  <c:v>1626.0666666666666</c:v>
                </c:pt>
                <c:pt idx="19826">
                  <c:v>1626.1499999999999</c:v>
                </c:pt>
                <c:pt idx="19827">
                  <c:v>1626.2333333333333</c:v>
                </c:pt>
                <c:pt idx="19828">
                  <c:v>1626.3083333333334</c:v>
                </c:pt>
                <c:pt idx="19829">
                  <c:v>1626.3916666666667</c:v>
                </c:pt>
                <c:pt idx="19830">
                  <c:v>1626.4750000000001</c:v>
                </c:pt>
                <c:pt idx="19831">
                  <c:v>1626.5583333333334</c:v>
                </c:pt>
                <c:pt idx="19832">
                  <c:v>1626.6416666666667</c:v>
                </c:pt>
                <c:pt idx="19833">
                  <c:v>1626.7250000000001</c:v>
                </c:pt>
                <c:pt idx="19834">
                  <c:v>1626.8083333333334</c:v>
                </c:pt>
                <c:pt idx="19835">
                  <c:v>1626.8833333333332</c:v>
                </c:pt>
                <c:pt idx="19836">
                  <c:v>1626.9666666666665</c:v>
                </c:pt>
                <c:pt idx="19837">
                  <c:v>1627.05</c:v>
                </c:pt>
                <c:pt idx="19838">
                  <c:v>1627.1333333333332</c:v>
                </c:pt>
                <c:pt idx="19839">
                  <c:v>1627.2166666666665</c:v>
                </c:pt>
                <c:pt idx="19840">
                  <c:v>1627.3</c:v>
                </c:pt>
                <c:pt idx="19841">
                  <c:v>1627.375</c:v>
                </c:pt>
                <c:pt idx="19842">
                  <c:v>1627.4583333333333</c:v>
                </c:pt>
                <c:pt idx="19843">
                  <c:v>1627.5416666666667</c:v>
                </c:pt>
                <c:pt idx="19844">
                  <c:v>1627.625</c:v>
                </c:pt>
                <c:pt idx="19845">
                  <c:v>1627.7083333333333</c:v>
                </c:pt>
                <c:pt idx="19846">
                  <c:v>1627.7916666666667</c:v>
                </c:pt>
                <c:pt idx="19847">
                  <c:v>1627.8666666666668</c:v>
                </c:pt>
                <c:pt idx="19848">
                  <c:v>1627.95</c:v>
                </c:pt>
                <c:pt idx="19849">
                  <c:v>1628.0333333333335</c:v>
                </c:pt>
                <c:pt idx="19850">
                  <c:v>1628.1166666666668</c:v>
                </c:pt>
                <c:pt idx="19851">
                  <c:v>1628.2</c:v>
                </c:pt>
                <c:pt idx="19852">
                  <c:v>1628.2833333333335</c:v>
                </c:pt>
                <c:pt idx="19853">
                  <c:v>1628.3666666666668</c:v>
                </c:pt>
                <c:pt idx="19854">
                  <c:v>1628.4416666666666</c:v>
                </c:pt>
                <c:pt idx="19855">
                  <c:v>1628.5249999999999</c:v>
                </c:pt>
                <c:pt idx="19856">
                  <c:v>1628.6083333333333</c:v>
                </c:pt>
                <c:pt idx="19857">
                  <c:v>1628.6916666666666</c:v>
                </c:pt>
                <c:pt idx="19858">
                  <c:v>1628.7749999999999</c:v>
                </c:pt>
                <c:pt idx="19859">
                  <c:v>1628.8583333333333</c:v>
                </c:pt>
                <c:pt idx="19860">
                  <c:v>1628.9333333333334</c:v>
                </c:pt>
                <c:pt idx="19861">
                  <c:v>1629.0166666666667</c:v>
                </c:pt>
                <c:pt idx="19862">
                  <c:v>1629.1000000000001</c:v>
                </c:pt>
                <c:pt idx="19863">
                  <c:v>1629.1833333333334</c:v>
                </c:pt>
                <c:pt idx="19864">
                  <c:v>1629.2666666666667</c:v>
                </c:pt>
                <c:pt idx="19865">
                  <c:v>1629.3500000000001</c:v>
                </c:pt>
                <c:pt idx="19866">
                  <c:v>1629.425</c:v>
                </c:pt>
                <c:pt idx="19867">
                  <c:v>1629.5083333333332</c:v>
                </c:pt>
                <c:pt idx="19868">
                  <c:v>1629.5916666666665</c:v>
                </c:pt>
                <c:pt idx="19869">
                  <c:v>1629.675</c:v>
                </c:pt>
                <c:pt idx="19870">
                  <c:v>1629.7583333333332</c:v>
                </c:pt>
                <c:pt idx="19871">
                  <c:v>1629.8416666666665</c:v>
                </c:pt>
                <c:pt idx="19872">
                  <c:v>1629.925</c:v>
                </c:pt>
                <c:pt idx="19873">
                  <c:v>1630</c:v>
                </c:pt>
                <c:pt idx="19874">
                  <c:v>1630.0833333333333</c:v>
                </c:pt>
                <c:pt idx="19875">
                  <c:v>1630.1666666666667</c:v>
                </c:pt>
                <c:pt idx="19876">
                  <c:v>1630.25</c:v>
                </c:pt>
                <c:pt idx="19877">
                  <c:v>1630.3333333333333</c:v>
                </c:pt>
                <c:pt idx="19878">
                  <c:v>1630.4166666666667</c:v>
                </c:pt>
                <c:pt idx="19879">
                  <c:v>1630.4916666666668</c:v>
                </c:pt>
                <c:pt idx="19880">
                  <c:v>1630.575</c:v>
                </c:pt>
                <c:pt idx="19881">
                  <c:v>1630.6583333333335</c:v>
                </c:pt>
                <c:pt idx="19882">
                  <c:v>1630.7416666666668</c:v>
                </c:pt>
                <c:pt idx="19883">
                  <c:v>1630.825</c:v>
                </c:pt>
                <c:pt idx="19884">
                  <c:v>1630.9083333333335</c:v>
                </c:pt>
                <c:pt idx="19885">
                  <c:v>1630.9916666666668</c:v>
                </c:pt>
                <c:pt idx="19886">
                  <c:v>1631.0666666666666</c:v>
                </c:pt>
                <c:pt idx="19887">
                  <c:v>1631.1499999999999</c:v>
                </c:pt>
                <c:pt idx="19888">
                  <c:v>1631.2333333333333</c:v>
                </c:pt>
                <c:pt idx="19889">
                  <c:v>1631.3166666666666</c:v>
                </c:pt>
                <c:pt idx="19890">
                  <c:v>1631.3999999999999</c:v>
                </c:pt>
                <c:pt idx="19891">
                  <c:v>1631.4833333333333</c:v>
                </c:pt>
                <c:pt idx="19892">
                  <c:v>1631.5583333333334</c:v>
                </c:pt>
                <c:pt idx="19893">
                  <c:v>1631.6416666666667</c:v>
                </c:pt>
                <c:pt idx="19894">
                  <c:v>1631.7250000000001</c:v>
                </c:pt>
                <c:pt idx="19895">
                  <c:v>1631.8083333333334</c:v>
                </c:pt>
                <c:pt idx="19896">
                  <c:v>1631.8916666666667</c:v>
                </c:pt>
                <c:pt idx="19897">
                  <c:v>1631.9750000000001</c:v>
                </c:pt>
                <c:pt idx="19898">
                  <c:v>1632.05</c:v>
                </c:pt>
                <c:pt idx="19899">
                  <c:v>1632.1333333333332</c:v>
                </c:pt>
                <c:pt idx="19900">
                  <c:v>1632.2166666666665</c:v>
                </c:pt>
                <c:pt idx="19901">
                  <c:v>1632.3</c:v>
                </c:pt>
                <c:pt idx="19902">
                  <c:v>1632.3833333333332</c:v>
                </c:pt>
                <c:pt idx="19903">
                  <c:v>1632.4666666666665</c:v>
                </c:pt>
                <c:pt idx="19904">
                  <c:v>1632.55</c:v>
                </c:pt>
                <c:pt idx="19905">
                  <c:v>1632.625</c:v>
                </c:pt>
                <c:pt idx="19906">
                  <c:v>1632.7083333333333</c:v>
                </c:pt>
                <c:pt idx="19907">
                  <c:v>1632.7916666666667</c:v>
                </c:pt>
                <c:pt idx="19908">
                  <c:v>1632.875</c:v>
                </c:pt>
                <c:pt idx="19909">
                  <c:v>1632.9583333333333</c:v>
                </c:pt>
                <c:pt idx="19910">
                  <c:v>1633.0416666666667</c:v>
                </c:pt>
                <c:pt idx="19911">
                  <c:v>1633.1166666666668</c:v>
                </c:pt>
                <c:pt idx="19912">
                  <c:v>1633.2</c:v>
                </c:pt>
                <c:pt idx="19913">
                  <c:v>1633.2833333333335</c:v>
                </c:pt>
                <c:pt idx="19914">
                  <c:v>1633.3666666666668</c:v>
                </c:pt>
                <c:pt idx="19915">
                  <c:v>1633.45</c:v>
                </c:pt>
                <c:pt idx="19916">
                  <c:v>1633.5333333333335</c:v>
                </c:pt>
                <c:pt idx="19917">
                  <c:v>1633.6083333333333</c:v>
                </c:pt>
                <c:pt idx="19918">
                  <c:v>1633.6916666666666</c:v>
                </c:pt>
                <c:pt idx="19919">
                  <c:v>1633.7749999999999</c:v>
                </c:pt>
                <c:pt idx="19920">
                  <c:v>1633.8583333333333</c:v>
                </c:pt>
                <c:pt idx="19921">
                  <c:v>1633.9416666666666</c:v>
                </c:pt>
                <c:pt idx="19922">
                  <c:v>1634.0249999999999</c:v>
                </c:pt>
                <c:pt idx="19923">
                  <c:v>1634.1083333333333</c:v>
                </c:pt>
                <c:pt idx="19924">
                  <c:v>1634.1833333333334</c:v>
                </c:pt>
                <c:pt idx="19925">
                  <c:v>1634.2666666666667</c:v>
                </c:pt>
                <c:pt idx="19926">
                  <c:v>1634.3500000000001</c:v>
                </c:pt>
                <c:pt idx="19927">
                  <c:v>1634.4333333333334</c:v>
                </c:pt>
                <c:pt idx="19928">
                  <c:v>1634.5166666666667</c:v>
                </c:pt>
                <c:pt idx="19929">
                  <c:v>1634.6000000000001</c:v>
                </c:pt>
                <c:pt idx="19930">
                  <c:v>1634.675</c:v>
                </c:pt>
                <c:pt idx="19931">
                  <c:v>1634.7583333333332</c:v>
                </c:pt>
                <c:pt idx="19932">
                  <c:v>1634.8416666666665</c:v>
                </c:pt>
                <c:pt idx="19933">
                  <c:v>1634.925</c:v>
                </c:pt>
                <c:pt idx="19934">
                  <c:v>1635.0083333333332</c:v>
                </c:pt>
                <c:pt idx="19935">
                  <c:v>1635.0916666666665</c:v>
                </c:pt>
                <c:pt idx="19936">
                  <c:v>1635.1666666666667</c:v>
                </c:pt>
                <c:pt idx="19937">
                  <c:v>1635.25</c:v>
                </c:pt>
                <c:pt idx="19938">
                  <c:v>1635.3333333333333</c:v>
                </c:pt>
                <c:pt idx="19939">
                  <c:v>1635.4166666666667</c:v>
                </c:pt>
                <c:pt idx="19940">
                  <c:v>1635.5</c:v>
                </c:pt>
                <c:pt idx="19941">
                  <c:v>1635.5833333333333</c:v>
                </c:pt>
                <c:pt idx="19942">
                  <c:v>1635.6666666666667</c:v>
                </c:pt>
                <c:pt idx="19943">
                  <c:v>1635.7416666666668</c:v>
                </c:pt>
                <c:pt idx="19944">
                  <c:v>1635.825</c:v>
                </c:pt>
                <c:pt idx="19945">
                  <c:v>1635.9083333333335</c:v>
                </c:pt>
                <c:pt idx="19946">
                  <c:v>1635.9916666666668</c:v>
                </c:pt>
                <c:pt idx="19947">
                  <c:v>1636.075</c:v>
                </c:pt>
                <c:pt idx="19948">
                  <c:v>1636.1583333333335</c:v>
                </c:pt>
                <c:pt idx="19949">
                  <c:v>1636.2333333333333</c:v>
                </c:pt>
                <c:pt idx="19950">
                  <c:v>1636.3166666666666</c:v>
                </c:pt>
                <c:pt idx="19951">
                  <c:v>1636.3999999999999</c:v>
                </c:pt>
                <c:pt idx="19952">
                  <c:v>1636.4833333333333</c:v>
                </c:pt>
                <c:pt idx="19953">
                  <c:v>1636.5666666666666</c:v>
                </c:pt>
                <c:pt idx="19954">
                  <c:v>1636.6499999999999</c:v>
                </c:pt>
                <c:pt idx="19955">
                  <c:v>1636.7250000000001</c:v>
                </c:pt>
                <c:pt idx="19956">
                  <c:v>1636.8083333333334</c:v>
                </c:pt>
                <c:pt idx="19957">
                  <c:v>1636.8916666666667</c:v>
                </c:pt>
                <c:pt idx="19958">
                  <c:v>1636.9750000000001</c:v>
                </c:pt>
                <c:pt idx="19959">
                  <c:v>1637.0583333333334</c:v>
                </c:pt>
                <c:pt idx="19960">
                  <c:v>1637.1416666666667</c:v>
                </c:pt>
                <c:pt idx="19961">
                  <c:v>1637.2250000000001</c:v>
                </c:pt>
                <c:pt idx="19962">
                  <c:v>1637.3</c:v>
                </c:pt>
                <c:pt idx="19963">
                  <c:v>1637.3833333333332</c:v>
                </c:pt>
                <c:pt idx="19964">
                  <c:v>1637.4666666666665</c:v>
                </c:pt>
                <c:pt idx="19965">
                  <c:v>1637.55</c:v>
                </c:pt>
                <c:pt idx="19966">
                  <c:v>1637.6333333333332</c:v>
                </c:pt>
                <c:pt idx="19967">
                  <c:v>1637.7166666666665</c:v>
                </c:pt>
                <c:pt idx="19968">
                  <c:v>1637.7916666666667</c:v>
                </c:pt>
                <c:pt idx="19969">
                  <c:v>1637.875</c:v>
                </c:pt>
                <c:pt idx="19970">
                  <c:v>1637.9583333333333</c:v>
                </c:pt>
                <c:pt idx="19971">
                  <c:v>1638.0416666666667</c:v>
                </c:pt>
                <c:pt idx="19972">
                  <c:v>1638.125</c:v>
                </c:pt>
                <c:pt idx="19973">
                  <c:v>1638.2083333333333</c:v>
                </c:pt>
                <c:pt idx="19974">
                  <c:v>1638.2833333333335</c:v>
                </c:pt>
                <c:pt idx="19975">
                  <c:v>1638.3666666666668</c:v>
                </c:pt>
                <c:pt idx="19976">
                  <c:v>1638.45</c:v>
                </c:pt>
                <c:pt idx="19977">
                  <c:v>1638.5333333333335</c:v>
                </c:pt>
                <c:pt idx="19978">
                  <c:v>1638.6166666666668</c:v>
                </c:pt>
                <c:pt idx="19979">
                  <c:v>1638.7</c:v>
                </c:pt>
                <c:pt idx="19980">
                  <c:v>1638.7833333333335</c:v>
                </c:pt>
                <c:pt idx="19981">
                  <c:v>1638.8583333333333</c:v>
                </c:pt>
                <c:pt idx="19982">
                  <c:v>1638.9416666666666</c:v>
                </c:pt>
                <c:pt idx="19983">
                  <c:v>1639.0249999999999</c:v>
                </c:pt>
                <c:pt idx="19984">
                  <c:v>1639.1083333333333</c:v>
                </c:pt>
                <c:pt idx="19985">
                  <c:v>1639.1916666666666</c:v>
                </c:pt>
                <c:pt idx="19986">
                  <c:v>1639.2749999999999</c:v>
                </c:pt>
                <c:pt idx="19987">
                  <c:v>1639.3500000000001</c:v>
                </c:pt>
                <c:pt idx="19988">
                  <c:v>1639.4333333333334</c:v>
                </c:pt>
                <c:pt idx="19989">
                  <c:v>1639.5166666666667</c:v>
                </c:pt>
                <c:pt idx="19990">
                  <c:v>1639.6000000000001</c:v>
                </c:pt>
                <c:pt idx="19991">
                  <c:v>1639.6833333333334</c:v>
                </c:pt>
                <c:pt idx="19992">
                  <c:v>1639.7666666666667</c:v>
                </c:pt>
                <c:pt idx="19993">
                  <c:v>1639.8416666666665</c:v>
                </c:pt>
                <c:pt idx="19994">
                  <c:v>1639.925</c:v>
                </c:pt>
                <c:pt idx="19995">
                  <c:v>1640.0083333333332</c:v>
                </c:pt>
                <c:pt idx="19996">
                  <c:v>1640.0916666666665</c:v>
                </c:pt>
                <c:pt idx="19997">
                  <c:v>1640.175</c:v>
                </c:pt>
                <c:pt idx="19998">
                  <c:v>1640.2583333333332</c:v>
                </c:pt>
                <c:pt idx="19999">
                  <c:v>1640.3416666666665</c:v>
                </c:pt>
                <c:pt idx="20000">
                  <c:v>1640.4166666666667</c:v>
                </c:pt>
                <c:pt idx="20001">
                  <c:v>1640.5</c:v>
                </c:pt>
                <c:pt idx="20002">
                  <c:v>1640.5833333333333</c:v>
                </c:pt>
                <c:pt idx="20003">
                  <c:v>1640.6666666666667</c:v>
                </c:pt>
                <c:pt idx="20004">
                  <c:v>1640.75</c:v>
                </c:pt>
                <c:pt idx="20005">
                  <c:v>1640.8333333333333</c:v>
                </c:pt>
                <c:pt idx="20006">
                  <c:v>1640.9083333333335</c:v>
                </c:pt>
                <c:pt idx="20007">
                  <c:v>1640.9916666666668</c:v>
                </c:pt>
                <c:pt idx="20008">
                  <c:v>1641.075</c:v>
                </c:pt>
                <c:pt idx="20009">
                  <c:v>1641.1583333333335</c:v>
                </c:pt>
                <c:pt idx="20010">
                  <c:v>1641.2416666666668</c:v>
                </c:pt>
                <c:pt idx="20011">
                  <c:v>1641.325</c:v>
                </c:pt>
                <c:pt idx="20012">
                  <c:v>1641.4083333333335</c:v>
                </c:pt>
                <c:pt idx="20013">
                  <c:v>1641.4833333333333</c:v>
                </c:pt>
                <c:pt idx="20014">
                  <c:v>1641.5666666666666</c:v>
                </c:pt>
                <c:pt idx="20015">
                  <c:v>1641.6499999999999</c:v>
                </c:pt>
                <c:pt idx="20016">
                  <c:v>1641.7333333333333</c:v>
                </c:pt>
                <c:pt idx="20017">
                  <c:v>1641.8166666666666</c:v>
                </c:pt>
                <c:pt idx="20018">
                  <c:v>1641.8999999999999</c:v>
                </c:pt>
                <c:pt idx="20019">
                  <c:v>1641.9750000000001</c:v>
                </c:pt>
                <c:pt idx="20020">
                  <c:v>1642.0583333333334</c:v>
                </c:pt>
                <c:pt idx="20021">
                  <c:v>1642.1416666666667</c:v>
                </c:pt>
                <c:pt idx="20022">
                  <c:v>1642.2250000000001</c:v>
                </c:pt>
                <c:pt idx="20023">
                  <c:v>1642.3083333333334</c:v>
                </c:pt>
                <c:pt idx="20024">
                  <c:v>1642.3916666666667</c:v>
                </c:pt>
                <c:pt idx="20025">
                  <c:v>1642.4666666666665</c:v>
                </c:pt>
                <c:pt idx="20026">
                  <c:v>1642.55</c:v>
                </c:pt>
                <c:pt idx="20027">
                  <c:v>1642.6333333333332</c:v>
                </c:pt>
                <c:pt idx="20028">
                  <c:v>1642.7166666666665</c:v>
                </c:pt>
                <c:pt idx="20029">
                  <c:v>1642.8</c:v>
                </c:pt>
                <c:pt idx="20030">
                  <c:v>1642.8833333333332</c:v>
                </c:pt>
                <c:pt idx="20031">
                  <c:v>1642.9666666666665</c:v>
                </c:pt>
                <c:pt idx="20032">
                  <c:v>1643.0416666666667</c:v>
                </c:pt>
                <c:pt idx="20033">
                  <c:v>1643.125</c:v>
                </c:pt>
                <c:pt idx="20034">
                  <c:v>1643.2083333333333</c:v>
                </c:pt>
                <c:pt idx="20035">
                  <c:v>1643.2916666666667</c:v>
                </c:pt>
                <c:pt idx="20036">
                  <c:v>1643.375</c:v>
                </c:pt>
                <c:pt idx="20037">
                  <c:v>1643.4583333333333</c:v>
                </c:pt>
                <c:pt idx="20038">
                  <c:v>1643.5333333333335</c:v>
                </c:pt>
                <c:pt idx="20039">
                  <c:v>1643.6166666666668</c:v>
                </c:pt>
                <c:pt idx="20040">
                  <c:v>1643.7</c:v>
                </c:pt>
                <c:pt idx="20041">
                  <c:v>1643.7833333333335</c:v>
                </c:pt>
                <c:pt idx="20042">
                  <c:v>1643.8666666666668</c:v>
                </c:pt>
                <c:pt idx="20043">
                  <c:v>1643.95</c:v>
                </c:pt>
                <c:pt idx="20044">
                  <c:v>1644.0249999999999</c:v>
                </c:pt>
                <c:pt idx="20045">
                  <c:v>1644.1083333333333</c:v>
                </c:pt>
                <c:pt idx="20046">
                  <c:v>1644.1916666666666</c:v>
                </c:pt>
                <c:pt idx="20047">
                  <c:v>1644.2749999999999</c:v>
                </c:pt>
                <c:pt idx="20048">
                  <c:v>1644.3583333333333</c:v>
                </c:pt>
                <c:pt idx="20049">
                  <c:v>1644.4416666666666</c:v>
                </c:pt>
                <c:pt idx="20050">
                  <c:v>1644.5249999999999</c:v>
                </c:pt>
                <c:pt idx="20051">
                  <c:v>1644.6000000000001</c:v>
                </c:pt>
                <c:pt idx="20052">
                  <c:v>1644.6833333333334</c:v>
                </c:pt>
                <c:pt idx="20053">
                  <c:v>1644.7666666666667</c:v>
                </c:pt>
                <c:pt idx="20054">
                  <c:v>1644.8500000000001</c:v>
                </c:pt>
                <c:pt idx="20055">
                  <c:v>1644.9333333333334</c:v>
                </c:pt>
                <c:pt idx="20056">
                  <c:v>1645.0166666666667</c:v>
                </c:pt>
                <c:pt idx="20057">
                  <c:v>1645.0916666666665</c:v>
                </c:pt>
                <c:pt idx="20058">
                  <c:v>1645.175</c:v>
                </c:pt>
                <c:pt idx="20059">
                  <c:v>1645.2583333333332</c:v>
                </c:pt>
                <c:pt idx="20060">
                  <c:v>1645.3416666666665</c:v>
                </c:pt>
                <c:pt idx="20061">
                  <c:v>1645.425</c:v>
                </c:pt>
                <c:pt idx="20062">
                  <c:v>1645.5083333333332</c:v>
                </c:pt>
                <c:pt idx="20063">
                  <c:v>1645.5833333333333</c:v>
                </c:pt>
                <c:pt idx="20064">
                  <c:v>1645.6666666666667</c:v>
                </c:pt>
                <c:pt idx="20065">
                  <c:v>1645.75</c:v>
                </c:pt>
                <c:pt idx="20066">
                  <c:v>1645.8333333333333</c:v>
                </c:pt>
                <c:pt idx="20067">
                  <c:v>1645.9166666666667</c:v>
                </c:pt>
                <c:pt idx="20068">
                  <c:v>1646</c:v>
                </c:pt>
                <c:pt idx="20069">
                  <c:v>1646.0833333333333</c:v>
                </c:pt>
                <c:pt idx="20070">
                  <c:v>1646.1583333333335</c:v>
                </c:pt>
                <c:pt idx="20071">
                  <c:v>1646.2416666666668</c:v>
                </c:pt>
                <c:pt idx="20072">
                  <c:v>1646.325</c:v>
                </c:pt>
                <c:pt idx="20073">
                  <c:v>1646.4083333333335</c:v>
                </c:pt>
                <c:pt idx="20074">
                  <c:v>1646.4916666666668</c:v>
                </c:pt>
                <c:pt idx="20075">
                  <c:v>1646.575</c:v>
                </c:pt>
                <c:pt idx="20076">
                  <c:v>1646.6499999999999</c:v>
                </c:pt>
                <c:pt idx="20077">
                  <c:v>1646.7333333333333</c:v>
                </c:pt>
                <c:pt idx="20078">
                  <c:v>1646.8166666666666</c:v>
                </c:pt>
                <c:pt idx="20079">
                  <c:v>1646.8999999999999</c:v>
                </c:pt>
                <c:pt idx="20080">
                  <c:v>1646.9833333333333</c:v>
                </c:pt>
                <c:pt idx="20081">
                  <c:v>1647.0666666666666</c:v>
                </c:pt>
                <c:pt idx="20082">
                  <c:v>1647.1416666666667</c:v>
                </c:pt>
                <c:pt idx="20083">
                  <c:v>1647.2250000000001</c:v>
                </c:pt>
                <c:pt idx="20084">
                  <c:v>1647.3083333333334</c:v>
                </c:pt>
                <c:pt idx="20085">
                  <c:v>1647.3916666666667</c:v>
                </c:pt>
                <c:pt idx="20086">
                  <c:v>1647.4750000000001</c:v>
                </c:pt>
                <c:pt idx="20087">
                  <c:v>1647.5583333333334</c:v>
                </c:pt>
                <c:pt idx="20088">
                  <c:v>1647.6416666666667</c:v>
                </c:pt>
                <c:pt idx="20089">
                  <c:v>1647.7166666666665</c:v>
                </c:pt>
                <c:pt idx="20090">
                  <c:v>1647.8</c:v>
                </c:pt>
                <c:pt idx="20091">
                  <c:v>1647.8833333333332</c:v>
                </c:pt>
                <c:pt idx="20092">
                  <c:v>1647.9666666666665</c:v>
                </c:pt>
                <c:pt idx="20093">
                  <c:v>1648.05</c:v>
                </c:pt>
                <c:pt idx="20094">
                  <c:v>1648.1333333333332</c:v>
                </c:pt>
                <c:pt idx="20095">
                  <c:v>1648.2083333333333</c:v>
                </c:pt>
                <c:pt idx="20096">
                  <c:v>1648.2916666666667</c:v>
                </c:pt>
                <c:pt idx="20097">
                  <c:v>1648.375</c:v>
                </c:pt>
                <c:pt idx="20098">
                  <c:v>1648.4583333333333</c:v>
                </c:pt>
                <c:pt idx="20099">
                  <c:v>1648.5416666666667</c:v>
                </c:pt>
                <c:pt idx="20100">
                  <c:v>1648.625</c:v>
                </c:pt>
                <c:pt idx="20101">
                  <c:v>1648.7</c:v>
                </c:pt>
                <c:pt idx="20102">
                  <c:v>1648.7833333333335</c:v>
                </c:pt>
                <c:pt idx="20103">
                  <c:v>1648.8666666666668</c:v>
                </c:pt>
                <c:pt idx="20104">
                  <c:v>1648.95</c:v>
                </c:pt>
                <c:pt idx="20105">
                  <c:v>1649.0333333333335</c:v>
                </c:pt>
                <c:pt idx="20106">
                  <c:v>1649.1166666666668</c:v>
                </c:pt>
                <c:pt idx="20107">
                  <c:v>1649.2</c:v>
                </c:pt>
                <c:pt idx="20108">
                  <c:v>1649.2749999999999</c:v>
                </c:pt>
                <c:pt idx="20109">
                  <c:v>1649.3583333333333</c:v>
                </c:pt>
                <c:pt idx="20110">
                  <c:v>1649.4416666666666</c:v>
                </c:pt>
                <c:pt idx="20111">
                  <c:v>1649.5249999999999</c:v>
                </c:pt>
                <c:pt idx="20112">
                  <c:v>1649.6083333333333</c:v>
                </c:pt>
                <c:pt idx="20113">
                  <c:v>1649.6916666666666</c:v>
                </c:pt>
                <c:pt idx="20114">
                  <c:v>1649.7666666666667</c:v>
                </c:pt>
                <c:pt idx="20115">
                  <c:v>1649.8500000000001</c:v>
                </c:pt>
                <c:pt idx="20116">
                  <c:v>1649.9333333333334</c:v>
                </c:pt>
                <c:pt idx="20117">
                  <c:v>1650.0166666666667</c:v>
                </c:pt>
                <c:pt idx="20118">
                  <c:v>1650.1000000000001</c:v>
                </c:pt>
                <c:pt idx="20119">
                  <c:v>1650.1833333333334</c:v>
                </c:pt>
                <c:pt idx="20120">
                  <c:v>1650.2583333333332</c:v>
                </c:pt>
                <c:pt idx="20121">
                  <c:v>1650.3416666666665</c:v>
                </c:pt>
                <c:pt idx="20122">
                  <c:v>1650.425</c:v>
                </c:pt>
                <c:pt idx="20123">
                  <c:v>1650.5083333333332</c:v>
                </c:pt>
                <c:pt idx="20124">
                  <c:v>1650.5916666666665</c:v>
                </c:pt>
                <c:pt idx="20125">
                  <c:v>1650.675</c:v>
                </c:pt>
                <c:pt idx="20126">
                  <c:v>1650.7583333333332</c:v>
                </c:pt>
                <c:pt idx="20127">
                  <c:v>1650.8333333333333</c:v>
                </c:pt>
                <c:pt idx="20128">
                  <c:v>1650.9166666666667</c:v>
                </c:pt>
                <c:pt idx="20129">
                  <c:v>1651</c:v>
                </c:pt>
                <c:pt idx="20130">
                  <c:v>1651.0833333333333</c:v>
                </c:pt>
                <c:pt idx="20131">
                  <c:v>1651.1666666666667</c:v>
                </c:pt>
                <c:pt idx="20132">
                  <c:v>1651.25</c:v>
                </c:pt>
                <c:pt idx="20133">
                  <c:v>1651.325</c:v>
                </c:pt>
                <c:pt idx="20134">
                  <c:v>1651.4083333333335</c:v>
                </c:pt>
                <c:pt idx="20135">
                  <c:v>1651.4916666666668</c:v>
                </c:pt>
                <c:pt idx="20136">
                  <c:v>1651.575</c:v>
                </c:pt>
                <c:pt idx="20137">
                  <c:v>1651.6583333333335</c:v>
                </c:pt>
                <c:pt idx="20138">
                  <c:v>1651.7416666666668</c:v>
                </c:pt>
                <c:pt idx="20139">
                  <c:v>1651.825</c:v>
                </c:pt>
                <c:pt idx="20140">
                  <c:v>1651.8999999999999</c:v>
                </c:pt>
                <c:pt idx="20141">
                  <c:v>1651.9833333333333</c:v>
                </c:pt>
                <c:pt idx="20142">
                  <c:v>1652.0666666666666</c:v>
                </c:pt>
                <c:pt idx="20143">
                  <c:v>1652.1499999999999</c:v>
                </c:pt>
                <c:pt idx="20144">
                  <c:v>1652.2333333333333</c:v>
                </c:pt>
                <c:pt idx="20145">
                  <c:v>1652.3166666666666</c:v>
                </c:pt>
                <c:pt idx="20146">
                  <c:v>1652.3916666666667</c:v>
                </c:pt>
                <c:pt idx="20147">
                  <c:v>1652.4750000000001</c:v>
                </c:pt>
                <c:pt idx="20148">
                  <c:v>1652.5583333333334</c:v>
                </c:pt>
                <c:pt idx="20149">
                  <c:v>1652.6416666666667</c:v>
                </c:pt>
                <c:pt idx="20150">
                  <c:v>1652.7250000000001</c:v>
                </c:pt>
                <c:pt idx="20151">
                  <c:v>1652.8083333333334</c:v>
                </c:pt>
                <c:pt idx="20152">
                  <c:v>1652.8833333333332</c:v>
                </c:pt>
                <c:pt idx="20153">
                  <c:v>1652.9666666666665</c:v>
                </c:pt>
                <c:pt idx="20154">
                  <c:v>1653.05</c:v>
                </c:pt>
                <c:pt idx="20155">
                  <c:v>1653.1333333333332</c:v>
                </c:pt>
                <c:pt idx="20156">
                  <c:v>1653.2166666666665</c:v>
                </c:pt>
                <c:pt idx="20157">
                  <c:v>1653.3</c:v>
                </c:pt>
                <c:pt idx="20158">
                  <c:v>1653.3833333333332</c:v>
                </c:pt>
                <c:pt idx="20159">
                  <c:v>1653.4583333333333</c:v>
                </c:pt>
                <c:pt idx="20160">
                  <c:v>1653.5416666666667</c:v>
                </c:pt>
                <c:pt idx="20161">
                  <c:v>1653.625</c:v>
                </c:pt>
                <c:pt idx="20162">
                  <c:v>1653.7083333333333</c:v>
                </c:pt>
                <c:pt idx="20163">
                  <c:v>1653.7916666666667</c:v>
                </c:pt>
                <c:pt idx="20164">
                  <c:v>1653.875</c:v>
                </c:pt>
                <c:pt idx="20165">
                  <c:v>1653.95</c:v>
                </c:pt>
                <c:pt idx="20166">
                  <c:v>1654.0333333333335</c:v>
                </c:pt>
                <c:pt idx="20167">
                  <c:v>1654.1166666666668</c:v>
                </c:pt>
                <c:pt idx="20168">
                  <c:v>1654.2</c:v>
                </c:pt>
                <c:pt idx="20169">
                  <c:v>1654.2833333333335</c:v>
                </c:pt>
                <c:pt idx="20170">
                  <c:v>1654.3666666666668</c:v>
                </c:pt>
                <c:pt idx="20171">
                  <c:v>1654.4416666666666</c:v>
                </c:pt>
                <c:pt idx="20172">
                  <c:v>1654.5249999999999</c:v>
                </c:pt>
                <c:pt idx="20173">
                  <c:v>1654.6083333333333</c:v>
                </c:pt>
                <c:pt idx="20174">
                  <c:v>1654.6916666666666</c:v>
                </c:pt>
                <c:pt idx="20175">
                  <c:v>1654.7749999999999</c:v>
                </c:pt>
                <c:pt idx="20176">
                  <c:v>1654.8583333333333</c:v>
                </c:pt>
                <c:pt idx="20177">
                  <c:v>1654.9416666666666</c:v>
                </c:pt>
                <c:pt idx="20178">
                  <c:v>1655.0166666666667</c:v>
                </c:pt>
                <c:pt idx="20179">
                  <c:v>1655.1000000000001</c:v>
                </c:pt>
                <c:pt idx="20180">
                  <c:v>1655.1833333333334</c:v>
                </c:pt>
                <c:pt idx="20181">
                  <c:v>1655.2666666666667</c:v>
                </c:pt>
                <c:pt idx="20182">
                  <c:v>1655.3500000000001</c:v>
                </c:pt>
                <c:pt idx="20183">
                  <c:v>1655.4333333333334</c:v>
                </c:pt>
                <c:pt idx="20184">
                  <c:v>1655.5083333333332</c:v>
                </c:pt>
                <c:pt idx="20185">
                  <c:v>1655.5916666666665</c:v>
                </c:pt>
                <c:pt idx="20186">
                  <c:v>1655.675</c:v>
                </c:pt>
                <c:pt idx="20187">
                  <c:v>1655.7583333333332</c:v>
                </c:pt>
                <c:pt idx="20188">
                  <c:v>1655.8416666666665</c:v>
                </c:pt>
                <c:pt idx="20189">
                  <c:v>1655.925</c:v>
                </c:pt>
                <c:pt idx="20190">
                  <c:v>1656</c:v>
                </c:pt>
                <c:pt idx="20191">
                  <c:v>1656.0833333333333</c:v>
                </c:pt>
                <c:pt idx="20192">
                  <c:v>1656.1666666666667</c:v>
                </c:pt>
                <c:pt idx="20193">
                  <c:v>1656.25</c:v>
                </c:pt>
                <c:pt idx="20194">
                  <c:v>1656.3333333333333</c:v>
                </c:pt>
                <c:pt idx="20195">
                  <c:v>1656.4166666666667</c:v>
                </c:pt>
                <c:pt idx="20196">
                  <c:v>1656.5</c:v>
                </c:pt>
                <c:pt idx="20197">
                  <c:v>1656.575</c:v>
                </c:pt>
                <c:pt idx="20198">
                  <c:v>1656.6583333333335</c:v>
                </c:pt>
                <c:pt idx="20199">
                  <c:v>1656.7416666666668</c:v>
                </c:pt>
                <c:pt idx="20200">
                  <c:v>1656.825</c:v>
                </c:pt>
                <c:pt idx="20201">
                  <c:v>1656.9083333333335</c:v>
                </c:pt>
                <c:pt idx="20202">
                  <c:v>1656.9916666666668</c:v>
                </c:pt>
                <c:pt idx="20203">
                  <c:v>1657.0666666666666</c:v>
                </c:pt>
                <c:pt idx="20204">
                  <c:v>1657.1499999999999</c:v>
                </c:pt>
                <c:pt idx="20205">
                  <c:v>1657.2333333333333</c:v>
                </c:pt>
                <c:pt idx="20206">
                  <c:v>1657.3166666666666</c:v>
                </c:pt>
                <c:pt idx="20207">
                  <c:v>1657.3999999999999</c:v>
                </c:pt>
                <c:pt idx="20208">
                  <c:v>1657.4833333333333</c:v>
                </c:pt>
                <c:pt idx="20209">
                  <c:v>1657.5583333333334</c:v>
                </c:pt>
                <c:pt idx="20210">
                  <c:v>1657.6416666666667</c:v>
                </c:pt>
                <c:pt idx="20211">
                  <c:v>1657.7250000000001</c:v>
                </c:pt>
                <c:pt idx="20212">
                  <c:v>1657.8083333333334</c:v>
                </c:pt>
                <c:pt idx="20213">
                  <c:v>1657.8916666666667</c:v>
                </c:pt>
                <c:pt idx="20214">
                  <c:v>1657.9750000000001</c:v>
                </c:pt>
                <c:pt idx="20215">
                  <c:v>1658.0583333333334</c:v>
                </c:pt>
                <c:pt idx="20216">
                  <c:v>1658.1333333333332</c:v>
                </c:pt>
                <c:pt idx="20217">
                  <c:v>1658.2166666666665</c:v>
                </c:pt>
                <c:pt idx="20218">
                  <c:v>1658.3</c:v>
                </c:pt>
                <c:pt idx="20219">
                  <c:v>1658.3833333333332</c:v>
                </c:pt>
                <c:pt idx="20220">
                  <c:v>1658.4666666666665</c:v>
                </c:pt>
                <c:pt idx="20221">
                  <c:v>1658.55</c:v>
                </c:pt>
                <c:pt idx="20222">
                  <c:v>1658.625</c:v>
                </c:pt>
                <c:pt idx="20223">
                  <c:v>1658.7083333333333</c:v>
                </c:pt>
                <c:pt idx="20224">
                  <c:v>1658.7916666666667</c:v>
                </c:pt>
                <c:pt idx="20225">
                  <c:v>1658.875</c:v>
                </c:pt>
                <c:pt idx="20226">
                  <c:v>1658.9583333333333</c:v>
                </c:pt>
                <c:pt idx="20227">
                  <c:v>1659.0416666666667</c:v>
                </c:pt>
                <c:pt idx="20228">
                  <c:v>1659.1166666666668</c:v>
                </c:pt>
                <c:pt idx="20229">
                  <c:v>1659.2</c:v>
                </c:pt>
                <c:pt idx="20230">
                  <c:v>1659.2833333333335</c:v>
                </c:pt>
                <c:pt idx="20231">
                  <c:v>1659.3666666666668</c:v>
                </c:pt>
                <c:pt idx="20232">
                  <c:v>1659.45</c:v>
                </c:pt>
                <c:pt idx="20233">
                  <c:v>1659.5333333333335</c:v>
                </c:pt>
                <c:pt idx="20234">
                  <c:v>1659.6166666666668</c:v>
                </c:pt>
                <c:pt idx="20235">
                  <c:v>1659.6916666666666</c:v>
                </c:pt>
                <c:pt idx="20236">
                  <c:v>1659.7749999999999</c:v>
                </c:pt>
                <c:pt idx="20237">
                  <c:v>1659.8583333333333</c:v>
                </c:pt>
                <c:pt idx="20238">
                  <c:v>1659.9416666666666</c:v>
                </c:pt>
                <c:pt idx="20239">
                  <c:v>1660.0249999999999</c:v>
                </c:pt>
                <c:pt idx="20240">
                  <c:v>1660.1083333333333</c:v>
                </c:pt>
                <c:pt idx="20241">
                  <c:v>1660.1833333333334</c:v>
                </c:pt>
                <c:pt idx="20242">
                  <c:v>1660.2666666666667</c:v>
                </c:pt>
                <c:pt idx="20243">
                  <c:v>1660.3500000000001</c:v>
                </c:pt>
                <c:pt idx="20244">
                  <c:v>1660.4333333333334</c:v>
                </c:pt>
                <c:pt idx="20245">
                  <c:v>1660.5166666666667</c:v>
                </c:pt>
                <c:pt idx="20246">
                  <c:v>1660.6000000000001</c:v>
                </c:pt>
                <c:pt idx="20247">
                  <c:v>1660.675</c:v>
                </c:pt>
                <c:pt idx="20248">
                  <c:v>1660.7583333333332</c:v>
                </c:pt>
                <c:pt idx="20249">
                  <c:v>1660.8416666666665</c:v>
                </c:pt>
                <c:pt idx="20250">
                  <c:v>1660.925</c:v>
                </c:pt>
                <c:pt idx="20251">
                  <c:v>1661.0083333333332</c:v>
                </c:pt>
                <c:pt idx="20252">
                  <c:v>1661.0916666666665</c:v>
                </c:pt>
                <c:pt idx="20253">
                  <c:v>1661.175</c:v>
                </c:pt>
                <c:pt idx="20254">
                  <c:v>1661.25</c:v>
                </c:pt>
                <c:pt idx="20255">
                  <c:v>1661.3333333333333</c:v>
                </c:pt>
                <c:pt idx="20256">
                  <c:v>1661.4166666666667</c:v>
                </c:pt>
                <c:pt idx="20257">
                  <c:v>1661.5</c:v>
                </c:pt>
                <c:pt idx="20258">
                  <c:v>1661.5833333333333</c:v>
                </c:pt>
                <c:pt idx="20259">
                  <c:v>1661.6666666666667</c:v>
                </c:pt>
                <c:pt idx="20260">
                  <c:v>1661.7416666666668</c:v>
                </c:pt>
                <c:pt idx="20261">
                  <c:v>1661.825</c:v>
                </c:pt>
                <c:pt idx="20262">
                  <c:v>1661.9083333333335</c:v>
                </c:pt>
                <c:pt idx="20263">
                  <c:v>1661.9916666666668</c:v>
                </c:pt>
                <c:pt idx="20264">
                  <c:v>1662.075</c:v>
                </c:pt>
                <c:pt idx="20265">
                  <c:v>1662.1583333333335</c:v>
                </c:pt>
                <c:pt idx="20266">
                  <c:v>1662.2416666666668</c:v>
                </c:pt>
                <c:pt idx="20267">
                  <c:v>1662.3166666666666</c:v>
                </c:pt>
                <c:pt idx="20268">
                  <c:v>1662.3999999999999</c:v>
                </c:pt>
                <c:pt idx="20269">
                  <c:v>1662.4833333333333</c:v>
                </c:pt>
                <c:pt idx="20270">
                  <c:v>1662.5666666666666</c:v>
                </c:pt>
                <c:pt idx="20271">
                  <c:v>1662.6499999999999</c:v>
                </c:pt>
                <c:pt idx="20272">
                  <c:v>1662.7333333333333</c:v>
                </c:pt>
                <c:pt idx="20273">
                  <c:v>1662.8083333333334</c:v>
                </c:pt>
                <c:pt idx="20274">
                  <c:v>1662.8916666666667</c:v>
                </c:pt>
                <c:pt idx="20275">
                  <c:v>1662.9750000000001</c:v>
                </c:pt>
                <c:pt idx="20276">
                  <c:v>1663.0583333333334</c:v>
                </c:pt>
                <c:pt idx="20277">
                  <c:v>1663.1416666666667</c:v>
                </c:pt>
                <c:pt idx="20278">
                  <c:v>1663.2250000000001</c:v>
                </c:pt>
                <c:pt idx="20279">
                  <c:v>1663.3</c:v>
                </c:pt>
                <c:pt idx="20280">
                  <c:v>1663.3833333333332</c:v>
                </c:pt>
                <c:pt idx="20281">
                  <c:v>1663.4666666666665</c:v>
                </c:pt>
                <c:pt idx="20282">
                  <c:v>1663.55</c:v>
                </c:pt>
                <c:pt idx="20283">
                  <c:v>1663.6333333333332</c:v>
                </c:pt>
                <c:pt idx="20284">
                  <c:v>1663.7166666666665</c:v>
                </c:pt>
                <c:pt idx="20285">
                  <c:v>1663.8</c:v>
                </c:pt>
                <c:pt idx="20286">
                  <c:v>1663.875</c:v>
                </c:pt>
                <c:pt idx="20287">
                  <c:v>1663.9583333333333</c:v>
                </c:pt>
                <c:pt idx="20288">
                  <c:v>1664.0416666666667</c:v>
                </c:pt>
                <c:pt idx="20289">
                  <c:v>1664.125</c:v>
                </c:pt>
                <c:pt idx="20290">
                  <c:v>1664.2083333333333</c:v>
                </c:pt>
                <c:pt idx="20291">
                  <c:v>1664.2916666666667</c:v>
                </c:pt>
                <c:pt idx="20292">
                  <c:v>1664.3666666666668</c:v>
                </c:pt>
                <c:pt idx="20293">
                  <c:v>1664.45</c:v>
                </c:pt>
                <c:pt idx="20294">
                  <c:v>1664.5333333333335</c:v>
                </c:pt>
                <c:pt idx="20295">
                  <c:v>1664.6166666666668</c:v>
                </c:pt>
                <c:pt idx="20296">
                  <c:v>1664.7</c:v>
                </c:pt>
                <c:pt idx="20297">
                  <c:v>1664.7833333333335</c:v>
                </c:pt>
                <c:pt idx="20298">
                  <c:v>1664.8583333333333</c:v>
                </c:pt>
                <c:pt idx="20299">
                  <c:v>1664.9416666666666</c:v>
                </c:pt>
                <c:pt idx="20300">
                  <c:v>1665.0249999999999</c:v>
                </c:pt>
                <c:pt idx="20301">
                  <c:v>1665.1083333333333</c:v>
                </c:pt>
                <c:pt idx="20302">
                  <c:v>1665.1916666666666</c:v>
                </c:pt>
                <c:pt idx="20303">
                  <c:v>1665.2749999999999</c:v>
                </c:pt>
                <c:pt idx="20304">
                  <c:v>1665.3583333333333</c:v>
                </c:pt>
                <c:pt idx="20305">
                  <c:v>1665.4333333333334</c:v>
                </c:pt>
                <c:pt idx="20306">
                  <c:v>1665.5166666666667</c:v>
                </c:pt>
                <c:pt idx="20307">
                  <c:v>1665.6000000000001</c:v>
                </c:pt>
                <c:pt idx="20308">
                  <c:v>1665.6833333333334</c:v>
                </c:pt>
                <c:pt idx="20309">
                  <c:v>1665.7666666666667</c:v>
                </c:pt>
                <c:pt idx="20310">
                  <c:v>1665.8500000000001</c:v>
                </c:pt>
                <c:pt idx="20311">
                  <c:v>1665.925</c:v>
                </c:pt>
                <c:pt idx="20312">
                  <c:v>1666.0083333333332</c:v>
                </c:pt>
                <c:pt idx="20313">
                  <c:v>1666.0916666666665</c:v>
                </c:pt>
                <c:pt idx="20314">
                  <c:v>1666.175</c:v>
                </c:pt>
                <c:pt idx="20315">
                  <c:v>1666.2583333333332</c:v>
                </c:pt>
                <c:pt idx="20316">
                  <c:v>1666.3416666666665</c:v>
                </c:pt>
                <c:pt idx="20317">
                  <c:v>1666.4166666666667</c:v>
                </c:pt>
                <c:pt idx="20318">
                  <c:v>1666.5</c:v>
                </c:pt>
                <c:pt idx="20319">
                  <c:v>1666.5833333333333</c:v>
                </c:pt>
                <c:pt idx="20320">
                  <c:v>1666.6666666666667</c:v>
                </c:pt>
                <c:pt idx="20321">
                  <c:v>1666.75</c:v>
                </c:pt>
                <c:pt idx="20322">
                  <c:v>1666.8333333333333</c:v>
                </c:pt>
                <c:pt idx="20323">
                  <c:v>1666.9166666666667</c:v>
                </c:pt>
                <c:pt idx="20324">
                  <c:v>1666.9916666666668</c:v>
                </c:pt>
                <c:pt idx="20325">
                  <c:v>1667.075</c:v>
                </c:pt>
                <c:pt idx="20326">
                  <c:v>1667.1583333333335</c:v>
                </c:pt>
                <c:pt idx="20327">
                  <c:v>1667.2416666666668</c:v>
                </c:pt>
                <c:pt idx="20328">
                  <c:v>1667.325</c:v>
                </c:pt>
                <c:pt idx="20329">
                  <c:v>1667.4083333333335</c:v>
                </c:pt>
                <c:pt idx="20330">
                  <c:v>1667.4833333333333</c:v>
                </c:pt>
                <c:pt idx="20331">
                  <c:v>1667.5666666666666</c:v>
                </c:pt>
                <c:pt idx="20332">
                  <c:v>1667.6499999999999</c:v>
                </c:pt>
                <c:pt idx="20333">
                  <c:v>1667.7333333333333</c:v>
                </c:pt>
                <c:pt idx="20334">
                  <c:v>1667.8166666666666</c:v>
                </c:pt>
                <c:pt idx="20335">
                  <c:v>1667.8999999999999</c:v>
                </c:pt>
                <c:pt idx="20336">
                  <c:v>1667.9750000000001</c:v>
                </c:pt>
                <c:pt idx="20337">
                  <c:v>1668.0583333333334</c:v>
                </c:pt>
                <c:pt idx="20338">
                  <c:v>1668.1416666666667</c:v>
                </c:pt>
                <c:pt idx="20339">
                  <c:v>1668.2250000000001</c:v>
                </c:pt>
                <c:pt idx="20340">
                  <c:v>1668.3083333333334</c:v>
                </c:pt>
                <c:pt idx="20341">
                  <c:v>1668.3916666666667</c:v>
                </c:pt>
                <c:pt idx="20342">
                  <c:v>1668.4750000000001</c:v>
                </c:pt>
                <c:pt idx="20343">
                  <c:v>1668.55</c:v>
                </c:pt>
                <c:pt idx="20344">
                  <c:v>1668.6333333333332</c:v>
                </c:pt>
                <c:pt idx="20345">
                  <c:v>1668.7166666666665</c:v>
                </c:pt>
                <c:pt idx="20346">
                  <c:v>1668.8</c:v>
                </c:pt>
                <c:pt idx="20347">
                  <c:v>1668.8833333333332</c:v>
                </c:pt>
                <c:pt idx="20348">
                  <c:v>1668.9666666666665</c:v>
                </c:pt>
                <c:pt idx="20349">
                  <c:v>1669.0416666666667</c:v>
                </c:pt>
                <c:pt idx="20350">
                  <c:v>1669.125</c:v>
                </c:pt>
                <c:pt idx="20351">
                  <c:v>1669.2083333333333</c:v>
                </c:pt>
                <c:pt idx="20352">
                  <c:v>1669.2916666666667</c:v>
                </c:pt>
                <c:pt idx="20353">
                  <c:v>1669.375</c:v>
                </c:pt>
                <c:pt idx="20354">
                  <c:v>1669.4583333333333</c:v>
                </c:pt>
                <c:pt idx="20355">
                  <c:v>1669.5333333333335</c:v>
                </c:pt>
                <c:pt idx="20356">
                  <c:v>1669.6166666666668</c:v>
                </c:pt>
                <c:pt idx="20357">
                  <c:v>1669.7</c:v>
                </c:pt>
                <c:pt idx="20358">
                  <c:v>1669.7833333333335</c:v>
                </c:pt>
                <c:pt idx="20359">
                  <c:v>1669.8666666666668</c:v>
                </c:pt>
                <c:pt idx="20360">
                  <c:v>1669.95</c:v>
                </c:pt>
                <c:pt idx="20361">
                  <c:v>1670.0333333333335</c:v>
                </c:pt>
                <c:pt idx="20362">
                  <c:v>1670.1083333333333</c:v>
                </c:pt>
                <c:pt idx="20363">
                  <c:v>1670.1916666666666</c:v>
                </c:pt>
                <c:pt idx="20364">
                  <c:v>1670.2749999999999</c:v>
                </c:pt>
                <c:pt idx="20365">
                  <c:v>1670.3583333333333</c:v>
                </c:pt>
                <c:pt idx="20366">
                  <c:v>1670.4416666666666</c:v>
                </c:pt>
                <c:pt idx="20367">
                  <c:v>1670.5249999999999</c:v>
                </c:pt>
                <c:pt idx="20368">
                  <c:v>1670.6000000000001</c:v>
                </c:pt>
                <c:pt idx="20369">
                  <c:v>1670.6833333333334</c:v>
                </c:pt>
                <c:pt idx="20370">
                  <c:v>1670.7666666666667</c:v>
                </c:pt>
                <c:pt idx="20371">
                  <c:v>1670.8500000000001</c:v>
                </c:pt>
                <c:pt idx="20372">
                  <c:v>1670.9333333333334</c:v>
                </c:pt>
                <c:pt idx="20373">
                  <c:v>1671.0166666666667</c:v>
                </c:pt>
                <c:pt idx="20374">
                  <c:v>1671.0916666666665</c:v>
                </c:pt>
                <c:pt idx="20375">
                  <c:v>1671.175</c:v>
                </c:pt>
                <c:pt idx="20376">
                  <c:v>1671.2583333333332</c:v>
                </c:pt>
                <c:pt idx="20377">
                  <c:v>1671.3416666666665</c:v>
                </c:pt>
                <c:pt idx="20378">
                  <c:v>1671.425</c:v>
                </c:pt>
                <c:pt idx="20379">
                  <c:v>1671.5083333333332</c:v>
                </c:pt>
                <c:pt idx="20380">
                  <c:v>1671.5916666666665</c:v>
                </c:pt>
                <c:pt idx="20381">
                  <c:v>1671.6666666666667</c:v>
                </c:pt>
                <c:pt idx="20382">
                  <c:v>1671.75</c:v>
                </c:pt>
                <c:pt idx="20383">
                  <c:v>1671.8333333333333</c:v>
                </c:pt>
                <c:pt idx="20384">
                  <c:v>1671.9166666666667</c:v>
                </c:pt>
                <c:pt idx="20385">
                  <c:v>1672</c:v>
                </c:pt>
                <c:pt idx="20386">
                  <c:v>1672.0833333333333</c:v>
                </c:pt>
                <c:pt idx="20387">
                  <c:v>1672.1583333333335</c:v>
                </c:pt>
                <c:pt idx="20388">
                  <c:v>1672.2416666666668</c:v>
                </c:pt>
                <c:pt idx="20389">
                  <c:v>1672.325</c:v>
                </c:pt>
                <c:pt idx="20390">
                  <c:v>1672.4083333333335</c:v>
                </c:pt>
                <c:pt idx="20391">
                  <c:v>1672.4916666666668</c:v>
                </c:pt>
                <c:pt idx="20392">
                  <c:v>1672.575</c:v>
                </c:pt>
                <c:pt idx="20393">
                  <c:v>1672.6583333333335</c:v>
                </c:pt>
                <c:pt idx="20394">
                  <c:v>1672.7333333333333</c:v>
                </c:pt>
                <c:pt idx="20395">
                  <c:v>1672.8166666666666</c:v>
                </c:pt>
                <c:pt idx="20396">
                  <c:v>1672.8999999999999</c:v>
                </c:pt>
                <c:pt idx="20397">
                  <c:v>1672.9833333333333</c:v>
                </c:pt>
                <c:pt idx="20398">
                  <c:v>1673.0666666666666</c:v>
                </c:pt>
                <c:pt idx="20399">
                  <c:v>1673.1499999999999</c:v>
                </c:pt>
                <c:pt idx="20400">
                  <c:v>1673.2250000000001</c:v>
                </c:pt>
                <c:pt idx="20401">
                  <c:v>1673.3083333333334</c:v>
                </c:pt>
                <c:pt idx="20402">
                  <c:v>1673.3916666666667</c:v>
                </c:pt>
                <c:pt idx="20403">
                  <c:v>1673.4750000000001</c:v>
                </c:pt>
                <c:pt idx="20404">
                  <c:v>1673.5583333333334</c:v>
                </c:pt>
                <c:pt idx="20405">
                  <c:v>1673.6416666666667</c:v>
                </c:pt>
                <c:pt idx="20406">
                  <c:v>1673.7166666666665</c:v>
                </c:pt>
                <c:pt idx="20407">
                  <c:v>1673.8</c:v>
                </c:pt>
                <c:pt idx="20408">
                  <c:v>1673.8833333333332</c:v>
                </c:pt>
                <c:pt idx="20409">
                  <c:v>1673.9666666666665</c:v>
                </c:pt>
                <c:pt idx="20410">
                  <c:v>1674.05</c:v>
                </c:pt>
                <c:pt idx="20411">
                  <c:v>1674.1333333333332</c:v>
                </c:pt>
                <c:pt idx="20412">
                  <c:v>1674.2166666666665</c:v>
                </c:pt>
                <c:pt idx="20413">
                  <c:v>1674.2916666666667</c:v>
                </c:pt>
                <c:pt idx="20414">
                  <c:v>1674.375</c:v>
                </c:pt>
                <c:pt idx="20415">
                  <c:v>1674.4583333333333</c:v>
                </c:pt>
                <c:pt idx="20416">
                  <c:v>1674.5416666666667</c:v>
                </c:pt>
                <c:pt idx="20417">
                  <c:v>1674.625</c:v>
                </c:pt>
                <c:pt idx="20418">
                  <c:v>1674.7083333333333</c:v>
                </c:pt>
                <c:pt idx="20419">
                  <c:v>1674.7833333333335</c:v>
                </c:pt>
                <c:pt idx="20420">
                  <c:v>1674.8666666666668</c:v>
                </c:pt>
                <c:pt idx="20421">
                  <c:v>1674.95</c:v>
                </c:pt>
                <c:pt idx="20422">
                  <c:v>1675.0333333333335</c:v>
                </c:pt>
                <c:pt idx="20423">
                  <c:v>1675.1166666666668</c:v>
                </c:pt>
                <c:pt idx="20424">
                  <c:v>1675.2</c:v>
                </c:pt>
                <c:pt idx="20425">
                  <c:v>1675.2749999999999</c:v>
                </c:pt>
                <c:pt idx="20426">
                  <c:v>1675.3583333333333</c:v>
                </c:pt>
                <c:pt idx="20427">
                  <c:v>1675.4416666666666</c:v>
                </c:pt>
                <c:pt idx="20428">
                  <c:v>1675.5249999999999</c:v>
                </c:pt>
                <c:pt idx="20429">
                  <c:v>1675.6083333333333</c:v>
                </c:pt>
                <c:pt idx="20430">
                  <c:v>1675.6916666666666</c:v>
                </c:pt>
                <c:pt idx="20431">
                  <c:v>1675.7749999999999</c:v>
                </c:pt>
                <c:pt idx="20432">
                  <c:v>1675.8500000000001</c:v>
                </c:pt>
                <c:pt idx="20433">
                  <c:v>1675.9333333333334</c:v>
                </c:pt>
                <c:pt idx="20434">
                  <c:v>1676.0166666666667</c:v>
                </c:pt>
                <c:pt idx="20435">
                  <c:v>1676.1000000000001</c:v>
                </c:pt>
                <c:pt idx="20436">
                  <c:v>1676.1833333333334</c:v>
                </c:pt>
                <c:pt idx="20437">
                  <c:v>1676.2666666666667</c:v>
                </c:pt>
                <c:pt idx="20438">
                  <c:v>1676.3416666666665</c:v>
                </c:pt>
                <c:pt idx="20439">
                  <c:v>1676.425</c:v>
                </c:pt>
                <c:pt idx="20440">
                  <c:v>1676.5083333333332</c:v>
                </c:pt>
                <c:pt idx="20441">
                  <c:v>1676.5916666666665</c:v>
                </c:pt>
                <c:pt idx="20442">
                  <c:v>1676.675</c:v>
                </c:pt>
                <c:pt idx="20443">
                  <c:v>1676.7583333333332</c:v>
                </c:pt>
                <c:pt idx="20444">
                  <c:v>1676.8333333333333</c:v>
                </c:pt>
                <c:pt idx="20445">
                  <c:v>1676.9166666666667</c:v>
                </c:pt>
                <c:pt idx="20446">
                  <c:v>1677</c:v>
                </c:pt>
                <c:pt idx="20447">
                  <c:v>1677.0833333333333</c:v>
                </c:pt>
                <c:pt idx="20448">
                  <c:v>1677.1666666666667</c:v>
                </c:pt>
                <c:pt idx="20449">
                  <c:v>1677.25</c:v>
                </c:pt>
                <c:pt idx="20450">
                  <c:v>1677.3333333333333</c:v>
                </c:pt>
                <c:pt idx="20451">
                  <c:v>1677.4083333333335</c:v>
                </c:pt>
                <c:pt idx="20452">
                  <c:v>1677.4916666666668</c:v>
                </c:pt>
                <c:pt idx="20453">
                  <c:v>1677.575</c:v>
                </c:pt>
                <c:pt idx="20454">
                  <c:v>1677.6583333333335</c:v>
                </c:pt>
                <c:pt idx="20455">
                  <c:v>1677.7416666666668</c:v>
                </c:pt>
                <c:pt idx="20456">
                  <c:v>1677.825</c:v>
                </c:pt>
                <c:pt idx="20457">
                  <c:v>1677.8999999999999</c:v>
                </c:pt>
                <c:pt idx="20458">
                  <c:v>1677.9833333333333</c:v>
                </c:pt>
                <c:pt idx="20459">
                  <c:v>1678.0666666666666</c:v>
                </c:pt>
                <c:pt idx="20460">
                  <c:v>1678.1499999999999</c:v>
                </c:pt>
                <c:pt idx="20461">
                  <c:v>1678.2333333333333</c:v>
                </c:pt>
                <c:pt idx="20462">
                  <c:v>1678.3166666666666</c:v>
                </c:pt>
                <c:pt idx="20463">
                  <c:v>1678.3916666666667</c:v>
                </c:pt>
                <c:pt idx="20464">
                  <c:v>1678.4750000000001</c:v>
                </c:pt>
                <c:pt idx="20465">
                  <c:v>1678.5583333333334</c:v>
                </c:pt>
                <c:pt idx="20466">
                  <c:v>1678.6416666666667</c:v>
                </c:pt>
                <c:pt idx="20467">
                  <c:v>1678.7250000000001</c:v>
                </c:pt>
                <c:pt idx="20468">
                  <c:v>1678.8083333333334</c:v>
                </c:pt>
                <c:pt idx="20469">
                  <c:v>1678.8916666666667</c:v>
                </c:pt>
                <c:pt idx="20470">
                  <c:v>1678.9666666666665</c:v>
                </c:pt>
                <c:pt idx="20471">
                  <c:v>1679.05</c:v>
                </c:pt>
                <c:pt idx="20472">
                  <c:v>1679.1333333333332</c:v>
                </c:pt>
                <c:pt idx="20473">
                  <c:v>1679.2166666666665</c:v>
                </c:pt>
                <c:pt idx="20474">
                  <c:v>1679.3</c:v>
                </c:pt>
                <c:pt idx="20475">
                  <c:v>1679.3833333333332</c:v>
                </c:pt>
                <c:pt idx="20476">
                  <c:v>1679.4583333333333</c:v>
                </c:pt>
                <c:pt idx="20477">
                  <c:v>1679.5416666666667</c:v>
                </c:pt>
                <c:pt idx="20478">
                  <c:v>1679.625</c:v>
                </c:pt>
                <c:pt idx="20479">
                  <c:v>1679.7083333333333</c:v>
                </c:pt>
                <c:pt idx="20480">
                  <c:v>1679.7916666666667</c:v>
                </c:pt>
                <c:pt idx="20481">
                  <c:v>1679.875</c:v>
                </c:pt>
                <c:pt idx="20482">
                  <c:v>1679.95</c:v>
                </c:pt>
                <c:pt idx="20483">
                  <c:v>1680.0333333333335</c:v>
                </c:pt>
                <c:pt idx="20484">
                  <c:v>1680.1166666666668</c:v>
                </c:pt>
                <c:pt idx="20485">
                  <c:v>1680.2</c:v>
                </c:pt>
                <c:pt idx="20486">
                  <c:v>1680.2833333333335</c:v>
                </c:pt>
                <c:pt idx="20487">
                  <c:v>1680.3666666666668</c:v>
                </c:pt>
                <c:pt idx="20488">
                  <c:v>1680.45</c:v>
                </c:pt>
                <c:pt idx="20489">
                  <c:v>1680.5249999999999</c:v>
                </c:pt>
                <c:pt idx="20490">
                  <c:v>1680.6083333333333</c:v>
                </c:pt>
                <c:pt idx="20491">
                  <c:v>1680.6916666666666</c:v>
                </c:pt>
                <c:pt idx="20492">
                  <c:v>1680.7749999999999</c:v>
                </c:pt>
                <c:pt idx="20493">
                  <c:v>1680.8583333333333</c:v>
                </c:pt>
                <c:pt idx="20494">
                  <c:v>1680.9416666666666</c:v>
                </c:pt>
                <c:pt idx="20495">
                  <c:v>1681.0166666666667</c:v>
                </c:pt>
                <c:pt idx="20496">
                  <c:v>1681.1000000000001</c:v>
                </c:pt>
                <c:pt idx="20497">
                  <c:v>1681.1833333333334</c:v>
                </c:pt>
                <c:pt idx="20498">
                  <c:v>1681.2666666666667</c:v>
                </c:pt>
                <c:pt idx="20499">
                  <c:v>1681.3500000000001</c:v>
                </c:pt>
                <c:pt idx="20500">
                  <c:v>1681.4333333333334</c:v>
                </c:pt>
                <c:pt idx="20501">
                  <c:v>1681.5083333333332</c:v>
                </c:pt>
                <c:pt idx="20502">
                  <c:v>1681.5916666666665</c:v>
                </c:pt>
                <c:pt idx="20503">
                  <c:v>1681.675</c:v>
                </c:pt>
                <c:pt idx="20504">
                  <c:v>1681.7583333333332</c:v>
                </c:pt>
                <c:pt idx="20505">
                  <c:v>1681.8416666666665</c:v>
                </c:pt>
                <c:pt idx="20506">
                  <c:v>1681.925</c:v>
                </c:pt>
                <c:pt idx="20507">
                  <c:v>1682.0083333333332</c:v>
                </c:pt>
                <c:pt idx="20508">
                  <c:v>1682.0833333333333</c:v>
                </c:pt>
                <c:pt idx="20509">
                  <c:v>1682.1666666666667</c:v>
                </c:pt>
                <c:pt idx="20510">
                  <c:v>1682.25</c:v>
                </c:pt>
                <c:pt idx="20511">
                  <c:v>1682.3333333333333</c:v>
                </c:pt>
                <c:pt idx="20512">
                  <c:v>1682.4166666666667</c:v>
                </c:pt>
                <c:pt idx="20513">
                  <c:v>1682.5</c:v>
                </c:pt>
                <c:pt idx="20514">
                  <c:v>1682.575</c:v>
                </c:pt>
                <c:pt idx="20515">
                  <c:v>1682.6583333333335</c:v>
                </c:pt>
                <c:pt idx="20516">
                  <c:v>1682.7416666666668</c:v>
                </c:pt>
                <c:pt idx="20517">
                  <c:v>1682.825</c:v>
                </c:pt>
                <c:pt idx="20518">
                  <c:v>1682.9083333333335</c:v>
                </c:pt>
                <c:pt idx="20519">
                  <c:v>1682.9916666666668</c:v>
                </c:pt>
                <c:pt idx="20520">
                  <c:v>1683.075</c:v>
                </c:pt>
                <c:pt idx="20521">
                  <c:v>1683.1499999999999</c:v>
                </c:pt>
                <c:pt idx="20522">
                  <c:v>1683.2333333333333</c:v>
                </c:pt>
                <c:pt idx="20523">
                  <c:v>1683.3166666666666</c:v>
                </c:pt>
                <c:pt idx="20524">
                  <c:v>1683.3999999999999</c:v>
                </c:pt>
                <c:pt idx="20525">
                  <c:v>1683.4833333333333</c:v>
                </c:pt>
                <c:pt idx="20526">
                  <c:v>1683.5666666666666</c:v>
                </c:pt>
                <c:pt idx="20527">
                  <c:v>1683.6416666666667</c:v>
                </c:pt>
                <c:pt idx="20528">
                  <c:v>1683.7250000000001</c:v>
                </c:pt>
                <c:pt idx="20529">
                  <c:v>1683.8083333333334</c:v>
                </c:pt>
                <c:pt idx="20530">
                  <c:v>1683.8916666666667</c:v>
                </c:pt>
                <c:pt idx="20531">
                  <c:v>1683.9750000000001</c:v>
                </c:pt>
                <c:pt idx="20532">
                  <c:v>1684.0583333333334</c:v>
                </c:pt>
                <c:pt idx="20533">
                  <c:v>1684.1333333333332</c:v>
                </c:pt>
                <c:pt idx="20534">
                  <c:v>1684.2166666666665</c:v>
                </c:pt>
                <c:pt idx="20535">
                  <c:v>1684.3</c:v>
                </c:pt>
                <c:pt idx="20536">
                  <c:v>1684.3833333333332</c:v>
                </c:pt>
                <c:pt idx="20537">
                  <c:v>1684.4666666666665</c:v>
                </c:pt>
                <c:pt idx="20538">
                  <c:v>1684.55</c:v>
                </c:pt>
                <c:pt idx="20539">
                  <c:v>1684.6333333333332</c:v>
                </c:pt>
                <c:pt idx="20540">
                  <c:v>1684.7083333333333</c:v>
                </c:pt>
                <c:pt idx="20541">
                  <c:v>1684.7916666666667</c:v>
                </c:pt>
                <c:pt idx="20542">
                  <c:v>1684.875</c:v>
                </c:pt>
                <c:pt idx="20543">
                  <c:v>1684.9583333333333</c:v>
                </c:pt>
                <c:pt idx="20544">
                  <c:v>1685.0416666666667</c:v>
                </c:pt>
                <c:pt idx="20545">
                  <c:v>1685.125</c:v>
                </c:pt>
                <c:pt idx="20546">
                  <c:v>1685.2</c:v>
                </c:pt>
                <c:pt idx="20547">
                  <c:v>1685.2833333333335</c:v>
                </c:pt>
                <c:pt idx="20548">
                  <c:v>1685.3666666666668</c:v>
                </c:pt>
                <c:pt idx="20549">
                  <c:v>1685.45</c:v>
                </c:pt>
                <c:pt idx="20550">
                  <c:v>1685.5333333333335</c:v>
                </c:pt>
                <c:pt idx="20551">
                  <c:v>1685.6166666666668</c:v>
                </c:pt>
                <c:pt idx="20552">
                  <c:v>1685.6916666666666</c:v>
                </c:pt>
                <c:pt idx="20553">
                  <c:v>1685.7749999999999</c:v>
                </c:pt>
                <c:pt idx="20554">
                  <c:v>1685.8583333333333</c:v>
                </c:pt>
                <c:pt idx="20555">
                  <c:v>1685.9416666666666</c:v>
                </c:pt>
                <c:pt idx="20556">
                  <c:v>1686.0249999999999</c:v>
                </c:pt>
                <c:pt idx="20557">
                  <c:v>1686.1083333333333</c:v>
                </c:pt>
                <c:pt idx="20558">
                  <c:v>1686.1916666666666</c:v>
                </c:pt>
                <c:pt idx="20559">
                  <c:v>1686.2666666666667</c:v>
                </c:pt>
                <c:pt idx="20560">
                  <c:v>1686.3500000000001</c:v>
                </c:pt>
                <c:pt idx="20561">
                  <c:v>1686.4333333333334</c:v>
                </c:pt>
                <c:pt idx="20562">
                  <c:v>1686.5166666666667</c:v>
                </c:pt>
                <c:pt idx="20563">
                  <c:v>1686.6000000000001</c:v>
                </c:pt>
                <c:pt idx="20564">
                  <c:v>1686.6833333333334</c:v>
                </c:pt>
                <c:pt idx="20565">
                  <c:v>1686.7583333333332</c:v>
                </c:pt>
                <c:pt idx="20566">
                  <c:v>1686.8416666666665</c:v>
                </c:pt>
                <c:pt idx="20567">
                  <c:v>1686.925</c:v>
                </c:pt>
                <c:pt idx="20568">
                  <c:v>1687.0083333333332</c:v>
                </c:pt>
                <c:pt idx="20569">
                  <c:v>1687.0916666666665</c:v>
                </c:pt>
                <c:pt idx="20570">
                  <c:v>1687.175</c:v>
                </c:pt>
                <c:pt idx="20571">
                  <c:v>1687.25</c:v>
                </c:pt>
                <c:pt idx="20572">
                  <c:v>1687.3333333333333</c:v>
                </c:pt>
                <c:pt idx="20573">
                  <c:v>1687.4166666666667</c:v>
                </c:pt>
                <c:pt idx="20574">
                  <c:v>1687.5</c:v>
                </c:pt>
                <c:pt idx="20575">
                  <c:v>1687.5833333333333</c:v>
                </c:pt>
                <c:pt idx="20576">
                  <c:v>1687.6666666666667</c:v>
                </c:pt>
                <c:pt idx="20577">
                  <c:v>1687.75</c:v>
                </c:pt>
                <c:pt idx="20578">
                  <c:v>1687.825</c:v>
                </c:pt>
                <c:pt idx="20579">
                  <c:v>1687.9083333333335</c:v>
                </c:pt>
                <c:pt idx="20580">
                  <c:v>1687.9916666666668</c:v>
                </c:pt>
                <c:pt idx="20581">
                  <c:v>1688.075</c:v>
                </c:pt>
                <c:pt idx="20582">
                  <c:v>1688.1583333333335</c:v>
                </c:pt>
                <c:pt idx="20583">
                  <c:v>1688.2416666666668</c:v>
                </c:pt>
                <c:pt idx="20584">
                  <c:v>1688.3166666666666</c:v>
                </c:pt>
                <c:pt idx="20585">
                  <c:v>1688.3999999999999</c:v>
                </c:pt>
                <c:pt idx="20586">
                  <c:v>1688.4833333333333</c:v>
                </c:pt>
                <c:pt idx="20587">
                  <c:v>1688.5666666666666</c:v>
                </c:pt>
                <c:pt idx="20588">
                  <c:v>1688.6499999999999</c:v>
                </c:pt>
                <c:pt idx="20589">
                  <c:v>1688.7333333333333</c:v>
                </c:pt>
                <c:pt idx="20590">
                  <c:v>1688.8083333333334</c:v>
                </c:pt>
                <c:pt idx="20591">
                  <c:v>1688.8916666666667</c:v>
                </c:pt>
                <c:pt idx="20592">
                  <c:v>1688.9750000000001</c:v>
                </c:pt>
                <c:pt idx="20593">
                  <c:v>1689.0583333333334</c:v>
                </c:pt>
                <c:pt idx="20594">
                  <c:v>1689.1416666666667</c:v>
                </c:pt>
                <c:pt idx="20595">
                  <c:v>1689.2250000000001</c:v>
                </c:pt>
                <c:pt idx="20596">
                  <c:v>1689.3083333333334</c:v>
                </c:pt>
                <c:pt idx="20597">
                  <c:v>1689.3833333333332</c:v>
                </c:pt>
                <c:pt idx="20598">
                  <c:v>1689.4666666666665</c:v>
                </c:pt>
                <c:pt idx="20599">
                  <c:v>1689.55</c:v>
                </c:pt>
                <c:pt idx="20600">
                  <c:v>1689.6333333333332</c:v>
                </c:pt>
                <c:pt idx="20601">
                  <c:v>1689.7166666666665</c:v>
                </c:pt>
                <c:pt idx="20602">
                  <c:v>1689.8</c:v>
                </c:pt>
                <c:pt idx="20603">
                  <c:v>1689.875</c:v>
                </c:pt>
                <c:pt idx="20604">
                  <c:v>1689.9583333333333</c:v>
                </c:pt>
                <c:pt idx="20605">
                  <c:v>1690.0416666666667</c:v>
                </c:pt>
                <c:pt idx="20606">
                  <c:v>1690.125</c:v>
                </c:pt>
                <c:pt idx="20607">
                  <c:v>1690.2083333333333</c:v>
                </c:pt>
                <c:pt idx="20608">
                  <c:v>1690.2916666666667</c:v>
                </c:pt>
                <c:pt idx="20609">
                  <c:v>1690.3666666666668</c:v>
                </c:pt>
                <c:pt idx="20610">
                  <c:v>1690.45</c:v>
                </c:pt>
                <c:pt idx="20611">
                  <c:v>1690.5333333333335</c:v>
                </c:pt>
                <c:pt idx="20612">
                  <c:v>1690.6166666666668</c:v>
                </c:pt>
                <c:pt idx="20613">
                  <c:v>1690.7</c:v>
                </c:pt>
                <c:pt idx="20614">
                  <c:v>1690.7833333333335</c:v>
                </c:pt>
                <c:pt idx="20615">
                  <c:v>1690.8666666666668</c:v>
                </c:pt>
                <c:pt idx="20616">
                  <c:v>1690.9416666666666</c:v>
                </c:pt>
                <c:pt idx="20617">
                  <c:v>1691.0249999999999</c:v>
                </c:pt>
                <c:pt idx="20618">
                  <c:v>1691.1083333333333</c:v>
                </c:pt>
                <c:pt idx="20619">
                  <c:v>1691.1916666666666</c:v>
                </c:pt>
                <c:pt idx="20620">
                  <c:v>1691.2749999999999</c:v>
                </c:pt>
                <c:pt idx="20621">
                  <c:v>1691.3583333333333</c:v>
                </c:pt>
                <c:pt idx="20622">
                  <c:v>1691.4333333333334</c:v>
                </c:pt>
                <c:pt idx="20623">
                  <c:v>1691.5166666666667</c:v>
                </c:pt>
                <c:pt idx="20624">
                  <c:v>1691.6000000000001</c:v>
                </c:pt>
                <c:pt idx="20625">
                  <c:v>1691.6833333333334</c:v>
                </c:pt>
                <c:pt idx="20626">
                  <c:v>1691.7666666666667</c:v>
                </c:pt>
                <c:pt idx="20627">
                  <c:v>1691.8500000000001</c:v>
                </c:pt>
                <c:pt idx="20628">
                  <c:v>1691.925</c:v>
                </c:pt>
                <c:pt idx="20629">
                  <c:v>1692.0083333333332</c:v>
                </c:pt>
                <c:pt idx="20630">
                  <c:v>1692.0916666666665</c:v>
                </c:pt>
                <c:pt idx="20631">
                  <c:v>1692.175</c:v>
                </c:pt>
                <c:pt idx="20632">
                  <c:v>1692.2583333333332</c:v>
                </c:pt>
                <c:pt idx="20633">
                  <c:v>1692.3416666666665</c:v>
                </c:pt>
                <c:pt idx="20634">
                  <c:v>1692.425</c:v>
                </c:pt>
                <c:pt idx="20635">
                  <c:v>1692.5</c:v>
                </c:pt>
                <c:pt idx="20636">
                  <c:v>1692.5833333333333</c:v>
                </c:pt>
                <c:pt idx="20637">
                  <c:v>1692.6666666666667</c:v>
                </c:pt>
                <c:pt idx="20638">
                  <c:v>1692.75</c:v>
                </c:pt>
                <c:pt idx="20639">
                  <c:v>1692.8333333333333</c:v>
                </c:pt>
                <c:pt idx="20640">
                  <c:v>1692.9166666666667</c:v>
                </c:pt>
                <c:pt idx="20641">
                  <c:v>1692.9916666666668</c:v>
                </c:pt>
                <c:pt idx="20642">
                  <c:v>1693.075</c:v>
                </c:pt>
                <c:pt idx="20643">
                  <c:v>1693.1583333333335</c:v>
                </c:pt>
                <c:pt idx="20644">
                  <c:v>1693.2416666666668</c:v>
                </c:pt>
                <c:pt idx="20645">
                  <c:v>1693.325</c:v>
                </c:pt>
                <c:pt idx="20646">
                  <c:v>1693.4083333333335</c:v>
                </c:pt>
                <c:pt idx="20647">
                  <c:v>1693.4916666666668</c:v>
                </c:pt>
                <c:pt idx="20648">
                  <c:v>1693.5666666666666</c:v>
                </c:pt>
                <c:pt idx="20649">
                  <c:v>1693.6499999999999</c:v>
                </c:pt>
                <c:pt idx="20650">
                  <c:v>1693.7333333333333</c:v>
                </c:pt>
                <c:pt idx="20651">
                  <c:v>1693.8166666666666</c:v>
                </c:pt>
                <c:pt idx="20652">
                  <c:v>1693.8999999999999</c:v>
                </c:pt>
                <c:pt idx="20653">
                  <c:v>1693.9833333333333</c:v>
                </c:pt>
                <c:pt idx="20654">
                  <c:v>1694.0583333333334</c:v>
                </c:pt>
                <c:pt idx="20655">
                  <c:v>1694.1416666666667</c:v>
                </c:pt>
                <c:pt idx="20656">
                  <c:v>1694.2250000000001</c:v>
                </c:pt>
                <c:pt idx="20657">
                  <c:v>1694.3083333333334</c:v>
                </c:pt>
                <c:pt idx="20658">
                  <c:v>1694.3916666666667</c:v>
                </c:pt>
                <c:pt idx="20659">
                  <c:v>1694.4750000000001</c:v>
                </c:pt>
                <c:pt idx="20660">
                  <c:v>1694.55</c:v>
                </c:pt>
                <c:pt idx="20661">
                  <c:v>1694.6333333333332</c:v>
                </c:pt>
                <c:pt idx="20662">
                  <c:v>1694.7166666666665</c:v>
                </c:pt>
                <c:pt idx="20663">
                  <c:v>1694.8</c:v>
                </c:pt>
                <c:pt idx="20664">
                  <c:v>1694.8833333333332</c:v>
                </c:pt>
                <c:pt idx="20665">
                  <c:v>1694.9666666666665</c:v>
                </c:pt>
                <c:pt idx="20666">
                  <c:v>1695.05</c:v>
                </c:pt>
                <c:pt idx="20667">
                  <c:v>1695.125</c:v>
                </c:pt>
                <c:pt idx="20668">
                  <c:v>1695.2083333333333</c:v>
                </c:pt>
                <c:pt idx="20669">
                  <c:v>1695.2916666666667</c:v>
                </c:pt>
                <c:pt idx="20670">
                  <c:v>1695.375</c:v>
                </c:pt>
                <c:pt idx="20671">
                  <c:v>1695.4583333333333</c:v>
                </c:pt>
                <c:pt idx="20672">
                  <c:v>1695.5416666666667</c:v>
                </c:pt>
                <c:pt idx="20673">
                  <c:v>1695.6166666666668</c:v>
                </c:pt>
                <c:pt idx="20674">
                  <c:v>1695.7</c:v>
                </c:pt>
                <c:pt idx="20675">
                  <c:v>1695.7833333333335</c:v>
                </c:pt>
                <c:pt idx="20676">
                  <c:v>1695.8666666666668</c:v>
                </c:pt>
                <c:pt idx="20677">
                  <c:v>1695.95</c:v>
                </c:pt>
                <c:pt idx="20678">
                  <c:v>1696.0333333333335</c:v>
                </c:pt>
                <c:pt idx="20679">
                  <c:v>1696.1083333333333</c:v>
                </c:pt>
                <c:pt idx="20680">
                  <c:v>1696.1916666666666</c:v>
                </c:pt>
                <c:pt idx="20681">
                  <c:v>1696.2749999999999</c:v>
                </c:pt>
                <c:pt idx="20682">
                  <c:v>1696.3583333333333</c:v>
                </c:pt>
                <c:pt idx="20683">
                  <c:v>1696.4416666666666</c:v>
                </c:pt>
                <c:pt idx="20684">
                  <c:v>1696.5249999999999</c:v>
                </c:pt>
                <c:pt idx="20685">
                  <c:v>1696.6083333333333</c:v>
                </c:pt>
                <c:pt idx="20686">
                  <c:v>1696.6833333333334</c:v>
                </c:pt>
                <c:pt idx="20687">
                  <c:v>1696.7666666666667</c:v>
                </c:pt>
                <c:pt idx="20688">
                  <c:v>1696.8500000000001</c:v>
                </c:pt>
                <c:pt idx="20689">
                  <c:v>1696.9333333333334</c:v>
                </c:pt>
                <c:pt idx="20690">
                  <c:v>1697.0166666666667</c:v>
                </c:pt>
                <c:pt idx="20691">
                  <c:v>1697.1000000000001</c:v>
                </c:pt>
                <c:pt idx="20692">
                  <c:v>1697.175</c:v>
                </c:pt>
                <c:pt idx="20693">
                  <c:v>1697.2583333333332</c:v>
                </c:pt>
                <c:pt idx="20694">
                  <c:v>1697.3416666666665</c:v>
                </c:pt>
                <c:pt idx="20695">
                  <c:v>1697.425</c:v>
                </c:pt>
                <c:pt idx="20696">
                  <c:v>1697.5083333333332</c:v>
                </c:pt>
                <c:pt idx="20697">
                  <c:v>1697.5916666666665</c:v>
                </c:pt>
                <c:pt idx="20698">
                  <c:v>1697.6666666666667</c:v>
                </c:pt>
                <c:pt idx="20699">
                  <c:v>1697.75</c:v>
                </c:pt>
                <c:pt idx="20700">
                  <c:v>1697.8333333333333</c:v>
                </c:pt>
                <c:pt idx="20701">
                  <c:v>1697.9166666666667</c:v>
                </c:pt>
                <c:pt idx="20702">
                  <c:v>1698</c:v>
                </c:pt>
                <c:pt idx="20703">
                  <c:v>1698.0833333333333</c:v>
                </c:pt>
                <c:pt idx="20704">
                  <c:v>1698.1666666666667</c:v>
                </c:pt>
                <c:pt idx="20705">
                  <c:v>1698.2416666666668</c:v>
                </c:pt>
                <c:pt idx="20706">
                  <c:v>1698.325</c:v>
                </c:pt>
                <c:pt idx="20707">
                  <c:v>1698.4083333333335</c:v>
                </c:pt>
                <c:pt idx="20708">
                  <c:v>1698.4916666666668</c:v>
                </c:pt>
                <c:pt idx="20709">
                  <c:v>1698.575</c:v>
                </c:pt>
                <c:pt idx="20710">
                  <c:v>1698.6583333333335</c:v>
                </c:pt>
                <c:pt idx="20711">
                  <c:v>1698.7333333333333</c:v>
                </c:pt>
                <c:pt idx="20712">
                  <c:v>1698.8166666666666</c:v>
                </c:pt>
                <c:pt idx="20713">
                  <c:v>1698.8999999999999</c:v>
                </c:pt>
                <c:pt idx="20714">
                  <c:v>1698.9833333333333</c:v>
                </c:pt>
                <c:pt idx="20715">
                  <c:v>1699.0666666666666</c:v>
                </c:pt>
                <c:pt idx="20716">
                  <c:v>1699.1499999999999</c:v>
                </c:pt>
                <c:pt idx="20717">
                  <c:v>1699.2250000000001</c:v>
                </c:pt>
                <c:pt idx="20718">
                  <c:v>1699.3083333333334</c:v>
                </c:pt>
                <c:pt idx="20719">
                  <c:v>1699.3916666666667</c:v>
                </c:pt>
                <c:pt idx="20720">
                  <c:v>1699.4750000000001</c:v>
                </c:pt>
                <c:pt idx="20721">
                  <c:v>1699.5583333333334</c:v>
                </c:pt>
                <c:pt idx="20722">
                  <c:v>1699.6416666666667</c:v>
                </c:pt>
                <c:pt idx="20723">
                  <c:v>1699.7250000000001</c:v>
                </c:pt>
                <c:pt idx="20724">
                  <c:v>1699.8</c:v>
                </c:pt>
                <c:pt idx="20725">
                  <c:v>1699.8833333333332</c:v>
                </c:pt>
                <c:pt idx="20726">
                  <c:v>1699.9666666666665</c:v>
                </c:pt>
                <c:pt idx="20727">
                  <c:v>1700.05</c:v>
                </c:pt>
                <c:pt idx="20728">
                  <c:v>1700.1333333333332</c:v>
                </c:pt>
                <c:pt idx="20729">
                  <c:v>1700.2166666666665</c:v>
                </c:pt>
                <c:pt idx="20730">
                  <c:v>1700.2916666666667</c:v>
                </c:pt>
                <c:pt idx="20731">
                  <c:v>1700.375</c:v>
                </c:pt>
                <c:pt idx="20732">
                  <c:v>1700.4583333333333</c:v>
                </c:pt>
                <c:pt idx="20733">
                  <c:v>1700.5416666666667</c:v>
                </c:pt>
                <c:pt idx="20734">
                  <c:v>1700.625</c:v>
                </c:pt>
                <c:pt idx="20735">
                  <c:v>1700.7083333333333</c:v>
                </c:pt>
                <c:pt idx="20736">
                  <c:v>1700.7833333333335</c:v>
                </c:pt>
                <c:pt idx="20737">
                  <c:v>1700.8666666666668</c:v>
                </c:pt>
                <c:pt idx="20738">
                  <c:v>1700.95</c:v>
                </c:pt>
                <c:pt idx="20739">
                  <c:v>1701.0333333333335</c:v>
                </c:pt>
                <c:pt idx="20740">
                  <c:v>1701.1166666666668</c:v>
                </c:pt>
                <c:pt idx="20741">
                  <c:v>1701.2</c:v>
                </c:pt>
                <c:pt idx="20742">
                  <c:v>1701.2833333333335</c:v>
                </c:pt>
                <c:pt idx="20743">
                  <c:v>1701.3583333333333</c:v>
                </c:pt>
                <c:pt idx="20744">
                  <c:v>1701.4416666666666</c:v>
                </c:pt>
                <c:pt idx="20745">
                  <c:v>1701.5249999999999</c:v>
                </c:pt>
                <c:pt idx="20746">
                  <c:v>1701.6083333333333</c:v>
                </c:pt>
                <c:pt idx="20747">
                  <c:v>1701.6916666666666</c:v>
                </c:pt>
                <c:pt idx="20748">
                  <c:v>1701.7749999999999</c:v>
                </c:pt>
                <c:pt idx="20749">
                  <c:v>1701.8500000000001</c:v>
                </c:pt>
                <c:pt idx="20750">
                  <c:v>1701.9333333333334</c:v>
                </c:pt>
                <c:pt idx="20751">
                  <c:v>1702.0166666666667</c:v>
                </c:pt>
                <c:pt idx="20752">
                  <c:v>1702.1000000000001</c:v>
                </c:pt>
                <c:pt idx="20753">
                  <c:v>1702.1833333333334</c:v>
                </c:pt>
                <c:pt idx="20754">
                  <c:v>1702.2666666666667</c:v>
                </c:pt>
                <c:pt idx="20755">
                  <c:v>1702.3416666666665</c:v>
                </c:pt>
                <c:pt idx="20756">
                  <c:v>1702.425</c:v>
                </c:pt>
                <c:pt idx="20757">
                  <c:v>1702.5083333333332</c:v>
                </c:pt>
                <c:pt idx="20758">
                  <c:v>1702.5916666666665</c:v>
                </c:pt>
                <c:pt idx="20759">
                  <c:v>1702.675</c:v>
                </c:pt>
                <c:pt idx="20760">
                  <c:v>1702.7583333333332</c:v>
                </c:pt>
                <c:pt idx="20761">
                  <c:v>1702.8416666666665</c:v>
                </c:pt>
                <c:pt idx="20762">
                  <c:v>1702.9166666666667</c:v>
                </c:pt>
                <c:pt idx="20763">
                  <c:v>1703</c:v>
                </c:pt>
                <c:pt idx="20764">
                  <c:v>1703.0833333333333</c:v>
                </c:pt>
                <c:pt idx="20765">
                  <c:v>1703.1666666666667</c:v>
                </c:pt>
                <c:pt idx="20766">
                  <c:v>1703.25</c:v>
                </c:pt>
                <c:pt idx="20767">
                  <c:v>1703.3333333333333</c:v>
                </c:pt>
                <c:pt idx="20768">
                  <c:v>1703.4083333333335</c:v>
                </c:pt>
                <c:pt idx="20769">
                  <c:v>1703.4916666666668</c:v>
                </c:pt>
                <c:pt idx="20770">
                  <c:v>1703.575</c:v>
                </c:pt>
                <c:pt idx="20771">
                  <c:v>1703.6583333333335</c:v>
                </c:pt>
                <c:pt idx="20772">
                  <c:v>1703.7416666666668</c:v>
                </c:pt>
                <c:pt idx="20773">
                  <c:v>1703.825</c:v>
                </c:pt>
                <c:pt idx="20774">
                  <c:v>1703.9083333333335</c:v>
                </c:pt>
                <c:pt idx="20775">
                  <c:v>1703.9833333333333</c:v>
                </c:pt>
                <c:pt idx="20776">
                  <c:v>1704.0666666666666</c:v>
                </c:pt>
                <c:pt idx="20777">
                  <c:v>1704.1499999999999</c:v>
                </c:pt>
                <c:pt idx="20778">
                  <c:v>1704.2333333333333</c:v>
                </c:pt>
                <c:pt idx="20779">
                  <c:v>1704.3166666666666</c:v>
                </c:pt>
                <c:pt idx="20780">
                  <c:v>1704.3999999999999</c:v>
                </c:pt>
                <c:pt idx="20781">
                  <c:v>1704.4750000000001</c:v>
                </c:pt>
                <c:pt idx="20782">
                  <c:v>1704.5583333333334</c:v>
                </c:pt>
                <c:pt idx="20783">
                  <c:v>1704.6416666666667</c:v>
                </c:pt>
                <c:pt idx="20784">
                  <c:v>1704.7250000000001</c:v>
                </c:pt>
                <c:pt idx="20785">
                  <c:v>1704.8083333333334</c:v>
                </c:pt>
                <c:pt idx="20786">
                  <c:v>1704.8916666666667</c:v>
                </c:pt>
                <c:pt idx="20787">
                  <c:v>1704.9666666666665</c:v>
                </c:pt>
                <c:pt idx="20788">
                  <c:v>1705.05</c:v>
                </c:pt>
                <c:pt idx="20789">
                  <c:v>1705.1333333333332</c:v>
                </c:pt>
                <c:pt idx="20790">
                  <c:v>1705.2166666666665</c:v>
                </c:pt>
                <c:pt idx="20791">
                  <c:v>1705.3</c:v>
                </c:pt>
                <c:pt idx="20792">
                  <c:v>1705.3833333333332</c:v>
                </c:pt>
                <c:pt idx="20793">
                  <c:v>1705.4666666666665</c:v>
                </c:pt>
                <c:pt idx="20794">
                  <c:v>1705.5416666666667</c:v>
                </c:pt>
                <c:pt idx="20795">
                  <c:v>1705.625</c:v>
                </c:pt>
                <c:pt idx="20796">
                  <c:v>1705.7083333333333</c:v>
                </c:pt>
                <c:pt idx="20797">
                  <c:v>1705.7916666666667</c:v>
                </c:pt>
                <c:pt idx="20798">
                  <c:v>1705.875</c:v>
                </c:pt>
                <c:pt idx="20799">
                  <c:v>1705.9583333333333</c:v>
                </c:pt>
                <c:pt idx="20800">
                  <c:v>1706.0333333333335</c:v>
                </c:pt>
                <c:pt idx="20801">
                  <c:v>1706.1166666666668</c:v>
                </c:pt>
                <c:pt idx="20802">
                  <c:v>1706.2</c:v>
                </c:pt>
                <c:pt idx="20803">
                  <c:v>1706.2833333333335</c:v>
                </c:pt>
                <c:pt idx="20804">
                  <c:v>1706.3666666666668</c:v>
                </c:pt>
                <c:pt idx="20805">
                  <c:v>1706.45</c:v>
                </c:pt>
                <c:pt idx="20806">
                  <c:v>1706.5249999999999</c:v>
                </c:pt>
                <c:pt idx="20807">
                  <c:v>1706.6083333333333</c:v>
                </c:pt>
                <c:pt idx="20808">
                  <c:v>1706.6916666666666</c:v>
                </c:pt>
                <c:pt idx="20809">
                  <c:v>1706.7749999999999</c:v>
                </c:pt>
                <c:pt idx="20810">
                  <c:v>1706.8583333333333</c:v>
                </c:pt>
                <c:pt idx="20811">
                  <c:v>1706.9416666666666</c:v>
                </c:pt>
                <c:pt idx="20812">
                  <c:v>1707.0249999999999</c:v>
                </c:pt>
                <c:pt idx="20813">
                  <c:v>1707.1000000000001</c:v>
                </c:pt>
                <c:pt idx="20814">
                  <c:v>1707.1833333333334</c:v>
                </c:pt>
                <c:pt idx="20815">
                  <c:v>1707.2666666666667</c:v>
                </c:pt>
                <c:pt idx="20816">
                  <c:v>1707.3500000000001</c:v>
                </c:pt>
                <c:pt idx="20817">
                  <c:v>1707.4333333333334</c:v>
                </c:pt>
                <c:pt idx="20818">
                  <c:v>1707.5166666666667</c:v>
                </c:pt>
                <c:pt idx="20819">
                  <c:v>1707.5916666666665</c:v>
                </c:pt>
                <c:pt idx="20820">
                  <c:v>1707.675</c:v>
                </c:pt>
                <c:pt idx="20821">
                  <c:v>1707.7583333333332</c:v>
                </c:pt>
                <c:pt idx="20822">
                  <c:v>1707.8416666666665</c:v>
                </c:pt>
                <c:pt idx="20823">
                  <c:v>1707.925</c:v>
                </c:pt>
                <c:pt idx="20824">
                  <c:v>1708.0083333333332</c:v>
                </c:pt>
                <c:pt idx="20825">
                  <c:v>1708.0833333333333</c:v>
                </c:pt>
                <c:pt idx="20826">
                  <c:v>1708.1666666666667</c:v>
                </c:pt>
                <c:pt idx="20827">
                  <c:v>1708.25</c:v>
                </c:pt>
                <c:pt idx="20828">
                  <c:v>1708.3333333333333</c:v>
                </c:pt>
                <c:pt idx="20829">
                  <c:v>1708.4166666666667</c:v>
                </c:pt>
                <c:pt idx="20830">
                  <c:v>1708.5</c:v>
                </c:pt>
                <c:pt idx="20831">
                  <c:v>1708.5833333333333</c:v>
                </c:pt>
                <c:pt idx="20832">
                  <c:v>1708.6583333333335</c:v>
                </c:pt>
                <c:pt idx="20833">
                  <c:v>1708.7416666666668</c:v>
                </c:pt>
                <c:pt idx="20834">
                  <c:v>1708.825</c:v>
                </c:pt>
                <c:pt idx="20835">
                  <c:v>1708.9083333333335</c:v>
                </c:pt>
                <c:pt idx="20836">
                  <c:v>1708.9916666666668</c:v>
                </c:pt>
                <c:pt idx="20837">
                  <c:v>1709.075</c:v>
                </c:pt>
                <c:pt idx="20838">
                  <c:v>1709.1499999999999</c:v>
                </c:pt>
                <c:pt idx="20839">
                  <c:v>1709.2333333333333</c:v>
                </c:pt>
                <c:pt idx="20840">
                  <c:v>1709.3166666666666</c:v>
                </c:pt>
                <c:pt idx="20841">
                  <c:v>1709.3999999999999</c:v>
                </c:pt>
                <c:pt idx="20842">
                  <c:v>1709.4833333333333</c:v>
                </c:pt>
                <c:pt idx="20843">
                  <c:v>1709.5666666666666</c:v>
                </c:pt>
                <c:pt idx="20844">
                  <c:v>1709.6416666666667</c:v>
                </c:pt>
                <c:pt idx="20845">
                  <c:v>1709.7250000000001</c:v>
                </c:pt>
                <c:pt idx="20846">
                  <c:v>1709.8083333333334</c:v>
                </c:pt>
                <c:pt idx="20847">
                  <c:v>1709.8916666666667</c:v>
                </c:pt>
                <c:pt idx="20848">
                  <c:v>1709.9750000000001</c:v>
                </c:pt>
                <c:pt idx="20849">
                  <c:v>1710.0583333333334</c:v>
                </c:pt>
                <c:pt idx="20850">
                  <c:v>1710.1416666666667</c:v>
                </c:pt>
                <c:pt idx="20851">
                  <c:v>1710.2166666666665</c:v>
                </c:pt>
                <c:pt idx="20852">
                  <c:v>1710.3</c:v>
                </c:pt>
                <c:pt idx="20853">
                  <c:v>1710.3833333333332</c:v>
                </c:pt>
                <c:pt idx="20854">
                  <c:v>1710.4666666666665</c:v>
                </c:pt>
                <c:pt idx="20855">
                  <c:v>1710.55</c:v>
                </c:pt>
                <c:pt idx="20856">
                  <c:v>1710.6333333333332</c:v>
                </c:pt>
                <c:pt idx="20857">
                  <c:v>1710.7083333333333</c:v>
                </c:pt>
                <c:pt idx="20858">
                  <c:v>1710.7916666666667</c:v>
                </c:pt>
                <c:pt idx="20859">
                  <c:v>1710.875</c:v>
                </c:pt>
                <c:pt idx="20860">
                  <c:v>1710.9583333333333</c:v>
                </c:pt>
                <c:pt idx="20861">
                  <c:v>1711.0416666666667</c:v>
                </c:pt>
                <c:pt idx="20862">
                  <c:v>1711.125</c:v>
                </c:pt>
                <c:pt idx="20863">
                  <c:v>1711.2</c:v>
                </c:pt>
                <c:pt idx="20864">
                  <c:v>1711.2833333333335</c:v>
                </c:pt>
                <c:pt idx="20865">
                  <c:v>1711.3666666666668</c:v>
                </c:pt>
                <c:pt idx="20866">
                  <c:v>1711.45</c:v>
                </c:pt>
                <c:pt idx="20867">
                  <c:v>1711.5333333333335</c:v>
                </c:pt>
                <c:pt idx="20868">
                  <c:v>1711.6166666666668</c:v>
                </c:pt>
                <c:pt idx="20869">
                  <c:v>1711.7</c:v>
                </c:pt>
                <c:pt idx="20870">
                  <c:v>1711.7749999999999</c:v>
                </c:pt>
                <c:pt idx="20871">
                  <c:v>1711.8583333333333</c:v>
                </c:pt>
                <c:pt idx="20872">
                  <c:v>1711.9416666666666</c:v>
                </c:pt>
                <c:pt idx="20873">
                  <c:v>1712.0249999999999</c:v>
                </c:pt>
                <c:pt idx="20874">
                  <c:v>1712.1083333333333</c:v>
                </c:pt>
                <c:pt idx="20875">
                  <c:v>1712.1916666666666</c:v>
                </c:pt>
                <c:pt idx="20876">
                  <c:v>1712.2666666666667</c:v>
                </c:pt>
                <c:pt idx="20877">
                  <c:v>1712.3500000000001</c:v>
                </c:pt>
                <c:pt idx="20878">
                  <c:v>1712.4333333333334</c:v>
                </c:pt>
                <c:pt idx="20879">
                  <c:v>1712.5166666666667</c:v>
                </c:pt>
                <c:pt idx="20880">
                  <c:v>1712.6000000000001</c:v>
                </c:pt>
                <c:pt idx="20881">
                  <c:v>1712.6833333333334</c:v>
                </c:pt>
                <c:pt idx="20882">
                  <c:v>1712.7583333333332</c:v>
                </c:pt>
                <c:pt idx="20883">
                  <c:v>1712.8416666666665</c:v>
                </c:pt>
                <c:pt idx="20884">
                  <c:v>1712.925</c:v>
                </c:pt>
                <c:pt idx="20885">
                  <c:v>1713.0083333333332</c:v>
                </c:pt>
                <c:pt idx="20886">
                  <c:v>1713.0916666666665</c:v>
                </c:pt>
                <c:pt idx="20887">
                  <c:v>1713.175</c:v>
                </c:pt>
                <c:pt idx="20888">
                  <c:v>1713.2583333333332</c:v>
                </c:pt>
                <c:pt idx="20889">
                  <c:v>1713.3333333333333</c:v>
                </c:pt>
                <c:pt idx="20890">
                  <c:v>1713.4166666666667</c:v>
                </c:pt>
                <c:pt idx="20891">
                  <c:v>1713.5</c:v>
                </c:pt>
                <c:pt idx="20892">
                  <c:v>1713.5833333333333</c:v>
                </c:pt>
                <c:pt idx="20893">
                  <c:v>1713.6666666666667</c:v>
                </c:pt>
                <c:pt idx="20894">
                  <c:v>1713.75</c:v>
                </c:pt>
                <c:pt idx="20895">
                  <c:v>1713.825</c:v>
                </c:pt>
                <c:pt idx="20896">
                  <c:v>1713.9083333333335</c:v>
                </c:pt>
                <c:pt idx="20897">
                  <c:v>1713.9916666666668</c:v>
                </c:pt>
                <c:pt idx="20898">
                  <c:v>1714.075</c:v>
                </c:pt>
                <c:pt idx="20899">
                  <c:v>1714.1583333333335</c:v>
                </c:pt>
                <c:pt idx="20900">
                  <c:v>1714.2416666666668</c:v>
                </c:pt>
                <c:pt idx="20901">
                  <c:v>1714.325</c:v>
                </c:pt>
                <c:pt idx="20902">
                  <c:v>1714.3999999999999</c:v>
                </c:pt>
                <c:pt idx="20903">
                  <c:v>1714.4833333333333</c:v>
                </c:pt>
                <c:pt idx="20904">
                  <c:v>1714.5666666666666</c:v>
                </c:pt>
                <c:pt idx="20905">
                  <c:v>1714.6499999999999</c:v>
                </c:pt>
                <c:pt idx="20906">
                  <c:v>1714.7333333333333</c:v>
                </c:pt>
                <c:pt idx="20907">
                  <c:v>1714.8166666666666</c:v>
                </c:pt>
                <c:pt idx="20908">
                  <c:v>1714.8916666666667</c:v>
                </c:pt>
                <c:pt idx="20909">
                  <c:v>1714.9750000000001</c:v>
                </c:pt>
                <c:pt idx="20910">
                  <c:v>1715.0583333333334</c:v>
                </c:pt>
                <c:pt idx="20911">
                  <c:v>1715.1416666666667</c:v>
                </c:pt>
                <c:pt idx="20912">
                  <c:v>1715.2250000000001</c:v>
                </c:pt>
                <c:pt idx="20913">
                  <c:v>1715.3083333333334</c:v>
                </c:pt>
                <c:pt idx="20914">
                  <c:v>1715.3833333333332</c:v>
                </c:pt>
                <c:pt idx="20915">
                  <c:v>1715.4666666666665</c:v>
                </c:pt>
                <c:pt idx="20916">
                  <c:v>1715.55</c:v>
                </c:pt>
                <c:pt idx="20917">
                  <c:v>1715.6333333333332</c:v>
                </c:pt>
                <c:pt idx="20918">
                  <c:v>1715.7166666666665</c:v>
                </c:pt>
                <c:pt idx="20919">
                  <c:v>1715.8</c:v>
                </c:pt>
                <c:pt idx="20920">
                  <c:v>1715.8833333333332</c:v>
                </c:pt>
                <c:pt idx="20921">
                  <c:v>1715.9583333333333</c:v>
                </c:pt>
                <c:pt idx="20922">
                  <c:v>1716.0416666666667</c:v>
                </c:pt>
                <c:pt idx="20923">
                  <c:v>1716.125</c:v>
                </c:pt>
                <c:pt idx="20924">
                  <c:v>1716.2083333333333</c:v>
                </c:pt>
                <c:pt idx="20925">
                  <c:v>1716.2916666666667</c:v>
                </c:pt>
                <c:pt idx="20926">
                  <c:v>1716.375</c:v>
                </c:pt>
                <c:pt idx="20927">
                  <c:v>1716.45</c:v>
                </c:pt>
                <c:pt idx="20928">
                  <c:v>1716.5333333333335</c:v>
                </c:pt>
                <c:pt idx="20929">
                  <c:v>1716.6166666666668</c:v>
                </c:pt>
                <c:pt idx="20930">
                  <c:v>1716.7</c:v>
                </c:pt>
                <c:pt idx="20931">
                  <c:v>1716.7833333333335</c:v>
                </c:pt>
                <c:pt idx="20932">
                  <c:v>1716.8666666666668</c:v>
                </c:pt>
                <c:pt idx="20933">
                  <c:v>1716.9416666666666</c:v>
                </c:pt>
                <c:pt idx="20934">
                  <c:v>1717.0249999999999</c:v>
                </c:pt>
                <c:pt idx="20935">
                  <c:v>1717.1083333333333</c:v>
                </c:pt>
                <c:pt idx="20936">
                  <c:v>1717.1916666666666</c:v>
                </c:pt>
                <c:pt idx="20937">
                  <c:v>1717.2749999999999</c:v>
                </c:pt>
                <c:pt idx="20938">
                  <c:v>1717.3583333333333</c:v>
                </c:pt>
                <c:pt idx="20939">
                  <c:v>1717.4416666666666</c:v>
                </c:pt>
                <c:pt idx="20940">
                  <c:v>1717.5166666666667</c:v>
                </c:pt>
                <c:pt idx="20941">
                  <c:v>1717.6000000000001</c:v>
                </c:pt>
                <c:pt idx="20942">
                  <c:v>1717.6833333333334</c:v>
                </c:pt>
                <c:pt idx="20943">
                  <c:v>1717.7666666666667</c:v>
                </c:pt>
                <c:pt idx="20944">
                  <c:v>1717.8500000000001</c:v>
                </c:pt>
                <c:pt idx="20945">
                  <c:v>1717.9333333333334</c:v>
                </c:pt>
                <c:pt idx="20946">
                  <c:v>1718.0083333333332</c:v>
                </c:pt>
                <c:pt idx="20947">
                  <c:v>1718.0916666666665</c:v>
                </c:pt>
                <c:pt idx="20948">
                  <c:v>1718.175</c:v>
                </c:pt>
                <c:pt idx="20949">
                  <c:v>1718.2583333333332</c:v>
                </c:pt>
                <c:pt idx="20950">
                  <c:v>1718.3416666666665</c:v>
                </c:pt>
                <c:pt idx="20951">
                  <c:v>1718.425</c:v>
                </c:pt>
                <c:pt idx="20952">
                  <c:v>1718.5</c:v>
                </c:pt>
                <c:pt idx="20953">
                  <c:v>1718.5833333333333</c:v>
                </c:pt>
                <c:pt idx="20954">
                  <c:v>1718.6666666666667</c:v>
                </c:pt>
                <c:pt idx="20955">
                  <c:v>1718.75</c:v>
                </c:pt>
                <c:pt idx="20956">
                  <c:v>1718.8333333333333</c:v>
                </c:pt>
                <c:pt idx="20957">
                  <c:v>1718.9166666666667</c:v>
                </c:pt>
                <c:pt idx="20958">
                  <c:v>1719</c:v>
                </c:pt>
                <c:pt idx="20959">
                  <c:v>1719.075</c:v>
                </c:pt>
                <c:pt idx="20960">
                  <c:v>1719.1583333333335</c:v>
                </c:pt>
                <c:pt idx="20961">
                  <c:v>1719.2416666666668</c:v>
                </c:pt>
                <c:pt idx="20962">
                  <c:v>1719.325</c:v>
                </c:pt>
                <c:pt idx="20963">
                  <c:v>1719.4083333333335</c:v>
                </c:pt>
                <c:pt idx="20964">
                  <c:v>1719.4916666666668</c:v>
                </c:pt>
                <c:pt idx="20965">
                  <c:v>1719.5666666666666</c:v>
                </c:pt>
                <c:pt idx="20966">
                  <c:v>1719.6499999999999</c:v>
                </c:pt>
                <c:pt idx="20967">
                  <c:v>1719.7333333333333</c:v>
                </c:pt>
                <c:pt idx="20968">
                  <c:v>1719.8166666666666</c:v>
                </c:pt>
                <c:pt idx="20969">
                  <c:v>1719.8999999999999</c:v>
                </c:pt>
                <c:pt idx="20970">
                  <c:v>1719.9833333333333</c:v>
                </c:pt>
                <c:pt idx="20971">
                  <c:v>1720.0583333333334</c:v>
                </c:pt>
                <c:pt idx="20972">
                  <c:v>1720.1416666666667</c:v>
                </c:pt>
                <c:pt idx="20973">
                  <c:v>1720.2250000000001</c:v>
                </c:pt>
                <c:pt idx="20974">
                  <c:v>1720.3083333333334</c:v>
                </c:pt>
                <c:pt idx="20975">
                  <c:v>1720.3916666666667</c:v>
                </c:pt>
                <c:pt idx="20976">
                  <c:v>1720.4750000000001</c:v>
                </c:pt>
                <c:pt idx="20977">
                  <c:v>1720.5583333333334</c:v>
                </c:pt>
                <c:pt idx="20978">
                  <c:v>1720.6333333333332</c:v>
                </c:pt>
                <c:pt idx="20979">
                  <c:v>1720.7166666666665</c:v>
                </c:pt>
                <c:pt idx="20980">
                  <c:v>1720.8</c:v>
                </c:pt>
                <c:pt idx="20981">
                  <c:v>1720.8833333333332</c:v>
                </c:pt>
                <c:pt idx="20982">
                  <c:v>1720.9666666666665</c:v>
                </c:pt>
                <c:pt idx="20983">
                  <c:v>1721.05</c:v>
                </c:pt>
                <c:pt idx="20984">
                  <c:v>1721.125</c:v>
                </c:pt>
                <c:pt idx="20985">
                  <c:v>1721.2083333333333</c:v>
                </c:pt>
                <c:pt idx="20986">
                  <c:v>1721.2916666666667</c:v>
                </c:pt>
                <c:pt idx="20987">
                  <c:v>1721.375</c:v>
                </c:pt>
                <c:pt idx="20988">
                  <c:v>1721.4583333333333</c:v>
                </c:pt>
                <c:pt idx="20989">
                  <c:v>1721.5416666666667</c:v>
                </c:pt>
                <c:pt idx="20990">
                  <c:v>1721.6166666666668</c:v>
                </c:pt>
                <c:pt idx="20991">
                  <c:v>1721.7</c:v>
                </c:pt>
                <c:pt idx="20992">
                  <c:v>1721.7833333333335</c:v>
                </c:pt>
                <c:pt idx="20993">
                  <c:v>1721.8666666666668</c:v>
                </c:pt>
                <c:pt idx="20994">
                  <c:v>1721.95</c:v>
                </c:pt>
                <c:pt idx="20995">
                  <c:v>1722.0333333333335</c:v>
                </c:pt>
                <c:pt idx="20996">
                  <c:v>1722.1166666666668</c:v>
                </c:pt>
                <c:pt idx="20997">
                  <c:v>1722.1916666666666</c:v>
                </c:pt>
                <c:pt idx="20998">
                  <c:v>1722.2749999999999</c:v>
                </c:pt>
                <c:pt idx="20999">
                  <c:v>1722.3583333333333</c:v>
                </c:pt>
                <c:pt idx="21000">
                  <c:v>1722.4416666666666</c:v>
                </c:pt>
                <c:pt idx="21001">
                  <c:v>1722.5249999999999</c:v>
                </c:pt>
                <c:pt idx="21002">
                  <c:v>1722.6083333333333</c:v>
                </c:pt>
                <c:pt idx="21003">
                  <c:v>1722.6833333333334</c:v>
                </c:pt>
                <c:pt idx="21004">
                  <c:v>1722.7666666666667</c:v>
                </c:pt>
                <c:pt idx="21005">
                  <c:v>1722.8500000000001</c:v>
                </c:pt>
                <c:pt idx="21006">
                  <c:v>1722.9333333333334</c:v>
                </c:pt>
                <c:pt idx="21007">
                  <c:v>1723.0166666666667</c:v>
                </c:pt>
                <c:pt idx="21008">
                  <c:v>1723.1000000000001</c:v>
                </c:pt>
                <c:pt idx="21009">
                  <c:v>1723.175</c:v>
                </c:pt>
                <c:pt idx="21010">
                  <c:v>1723.2583333333332</c:v>
                </c:pt>
                <c:pt idx="21011">
                  <c:v>1723.3416666666665</c:v>
                </c:pt>
                <c:pt idx="21012">
                  <c:v>1723.425</c:v>
                </c:pt>
                <c:pt idx="21013">
                  <c:v>1723.5083333333332</c:v>
                </c:pt>
                <c:pt idx="21014">
                  <c:v>1723.5916666666665</c:v>
                </c:pt>
                <c:pt idx="21015">
                  <c:v>1723.675</c:v>
                </c:pt>
                <c:pt idx="21016">
                  <c:v>1723.75</c:v>
                </c:pt>
                <c:pt idx="21017">
                  <c:v>1723.8333333333333</c:v>
                </c:pt>
                <c:pt idx="21018">
                  <c:v>1723.9166666666667</c:v>
                </c:pt>
                <c:pt idx="21019">
                  <c:v>1724</c:v>
                </c:pt>
                <c:pt idx="21020">
                  <c:v>1724.0833333333333</c:v>
                </c:pt>
                <c:pt idx="21021">
                  <c:v>1724.1666666666667</c:v>
                </c:pt>
                <c:pt idx="21022">
                  <c:v>1724.2416666666668</c:v>
                </c:pt>
                <c:pt idx="21023">
                  <c:v>1724.325</c:v>
                </c:pt>
                <c:pt idx="21024">
                  <c:v>1724.4083333333335</c:v>
                </c:pt>
                <c:pt idx="21025">
                  <c:v>1724.4916666666668</c:v>
                </c:pt>
                <c:pt idx="21026">
                  <c:v>1724.575</c:v>
                </c:pt>
                <c:pt idx="21027">
                  <c:v>1724.6583333333335</c:v>
                </c:pt>
                <c:pt idx="21028">
                  <c:v>1724.7416666666668</c:v>
                </c:pt>
                <c:pt idx="21029">
                  <c:v>1724.8166666666666</c:v>
                </c:pt>
                <c:pt idx="21030">
                  <c:v>1724.8999999999999</c:v>
                </c:pt>
                <c:pt idx="21031">
                  <c:v>1724.9833333333333</c:v>
                </c:pt>
                <c:pt idx="21032">
                  <c:v>1725.0666666666666</c:v>
                </c:pt>
                <c:pt idx="21033">
                  <c:v>1725.1499999999999</c:v>
                </c:pt>
                <c:pt idx="21034">
                  <c:v>1725.2333333333333</c:v>
                </c:pt>
                <c:pt idx="21035">
                  <c:v>1725.3083333333334</c:v>
                </c:pt>
                <c:pt idx="21036">
                  <c:v>1725.3916666666667</c:v>
                </c:pt>
                <c:pt idx="21037">
                  <c:v>1725.4750000000001</c:v>
                </c:pt>
                <c:pt idx="21038">
                  <c:v>1725.5583333333334</c:v>
                </c:pt>
                <c:pt idx="21039">
                  <c:v>1725.6416666666667</c:v>
                </c:pt>
                <c:pt idx="21040">
                  <c:v>1725.7250000000001</c:v>
                </c:pt>
                <c:pt idx="21041">
                  <c:v>1725.8</c:v>
                </c:pt>
                <c:pt idx="21042">
                  <c:v>1725.8833333333332</c:v>
                </c:pt>
                <c:pt idx="21043">
                  <c:v>1725.9666666666665</c:v>
                </c:pt>
                <c:pt idx="21044">
                  <c:v>1726.05</c:v>
                </c:pt>
                <c:pt idx="21045">
                  <c:v>1726.1333333333332</c:v>
                </c:pt>
                <c:pt idx="21046">
                  <c:v>1726.2166666666665</c:v>
                </c:pt>
                <c:pt idx="21047">
                  <c:v>1726.3</c:v>
                </c:pt>
                <c:pt idx="21048">
                  <c:v>1726.375</c:v>
                </c:pt>
                <c:pt idx="21049">
                  <c:v>1726.4583333333333</c:v>
                </c:pt>
                <c:pt idx="21050">
                  <c:v>1726.5416666666667</c:v>
                </c:pt>
                <c:pt idx="21051">
                  <c:v>1726.625</c:v>
                </c:pt>
                <c:pt idx="21052">
                  <c:v>1726.7083333333333</c:v>
                </c:pt>
                <c:pt idx="21053">
                  <c:v>1726.7916666666667</c:v>
                </c:pt>
                <c:pt idx="21054">
                  <c:v>1726.8666666666668</c:v>
                </c:pt>
                <c:pt idx="21055">
                  <c:v>1726.95</c:v>
                </c:pt>
                <c:pt idx="21056">
                  <c:v>1727.0333333333335</c:v>
                </c:pt>
                <c:pt idx="21057">
                  <c:v>1727.1166666666668</c:v>
                </c:pt>
                <c:pt idx="21058">
                  <c:v>1727.2</c:v>
                </c:pt>
                <c:pt idx="21059">
                  <c:v>1727.2833333333335</c:v>
                </c:pt>
                <c:pt idx="21060">
                  <c:v>1727.3583333333333</c:v>
                </c:pt>
                <c:pt idx="21061">
                  <c:v>1727.4416666666666</c:v>
                </c:pt>
                <c:pt idx="21062">
                  <c:v>1727.5249999999999</c:v>
                </c:pt>
                <c:pt idx="21063">
                  <c:v>1727.6083333333333</c:v>
                </c:pt>
                <c:pt idx="21064">
                  <c:v>1727.6916666666666</c:v>
                </c:pt>
                <c:pt idx="21065">
                  <c:v>1727.7749999999999</c:v>
                </c:pt>
                <c:pt idx="21066">
                  <c:v>1727.8583333333333</c:v>
                </c:pt>
                <c:pt idx="21067">
                  <c:v>1727.9333333333334</c:v>
                </c:pt>
                <c:pt idx="21068">
                  <c:v>1728.0166666666667</c:v>
                </c:pt>
                <c:pt idx="21069">
                  <c:v>1728.1000000000001</c:v>
                </c:pt>
                <c:pt idx="21070">
                  <c:v>1728.1833333333334</c:v>
                </c:pt>
                <c:pt idx="21071">
                  <c:v>1728.2666666666667</c:v>
                </c:pt>
                <c:pt idx="21072">
                  <c:v>1728.3500000000001</c:v>
                </c:pt>
                <c:pt idx="21073">
                  <c:v>1728.425</c:v>
                </c:pt>
                <c:pt idx="21074">
                  <c:v>1728.5083333333332</c:v>
                </c:pt>
                <c:pt idx="21075">
                  <c:v>1728.5916666666665</c:v>
                </c:pt>
                <c:pt idx="21076">
                  <c:v>1728.675</c:v>
                </c:pt>
                <c:pt idx="21077">
                  <c:v>1728.7583333333332</c:v>
                </c:pt>
                <c:pt idx="21078">
                  <c:v>1728.8416666666665</c:v>
                </c:pt>
                <c:pt idx="21079">
                  <c:v>1728.9166666666667</c:v>
                </c:pt>
                <c:pt idx="21080">
                  <c:v>1729</c:v>
                </c:pt>
                <c:pt idx="21081">
                  <c:v>1729.0833333333333</c:v>
                </c:pt>
                <c:pt idx="21082">
                  <c:v>1729.1666666666667</c:v>
                </c:pt>
                <c:pt idx="21083">
                  <c:v>1729.25</c:v>
                </c:pt>
                <c:pt idx="21084">
                  <c:v>1729.3333333333333</c:v>
                </c:pt>
                <c:pt idx="21085">
                  <c:v>1729.4166666666667</c:v>
                </c:pt>
                <c:pt idx="21086">
                  <c:v>1729.4916666666668</c:v>
                </c:pt>
                <c:pt idx="21087">
                  <c:v>1729.575</c:v>
                </c:pt>
                <c:pt idx="21088">
                  <c:v>1729.6583333333335</c:v>
                </c:pt>
                <c:pt idx="21089">
                  <c:v>1729.7416666666668</c:v>
                </c:pt>
                <c:pt idx="21090">
                  <c:v>1729.825</c:v>
                </c:pt>
                <c:pt idx="21091">
                  <c:v>1729.9083333333335</c:v>
                </c:pt>
                <c:pt idx="21092">
                  <c:v>1729.9833333333333</c:v>
                </c:pt>
                <c:pt idx="21093">
                  <c:v>1730.0666666666666</c:v>
                </c:pt>
                <c:pt idx="21094">
                  <c:v>1730.1499999999999</c:v>
                </c:pt>
                <c:pt idx="21095">
                  <c:v>1730.2333333333333</c:v>
                </c:pt>
                <c:pt idx="21096">
                  <c:v>1730.3166666666666</c:v>
                </c:pt>
                <c:pt idx="21097">
                  <c:v>1730.3999999999999</c:v>
                </c:pt>
                <c:pt idx="21098">
                  <c:v>1730.4750000000001</c:v>
                </c:pt>
                <c:pt idx="21099">
                  <c:v>1730.5583333333334</c:v>
                </c:pt>
                <c:pt idx="21100">
                  <c:v>1730.6416666666667</c:v>
                </c:pt>
                <c:pt idx="21101">
                  <c:v>1730.7250000000001</c:v>
                </c:pt>
                <c:pt idx="21102">
                  <c:v>1730.8083333333334</c:v>
                </c:pt>
                <c:pt idx="21103">
                  <c:v>1730.8916666666667</c:v>
                </c:pt>
                <c:pt idx="21104">
                  <c:v>1730.9750000000001</c:v>
                </c:pt>
                <c:pt idx="21105">
                  <c:v>1731.05</c:v>
                </c:pt>
                <c:pt idx="21106">
                  <c:v>1731.1333333333332</c:v>
                </c:pt>
                <c:pt idx="21107">
                  <c:v>1731.2166666666665</c:v>
                </c:pt>
                <c:pt idx="21108">
                  <c:v>1731.3</c:v>
                </c:pt>
                <c:pt idx="21109">
                  <c:v>1731.3833333333332</c:v>
                </c:pt>
                <c:pt idx="21110">
                  <c:v>1731.4666666666665</c:v>
                </c:pt>
                <c:pt idx="21111">
                  <c:v>1731.5416666666667</c:v>
                </c:pt>
                <c:pt idx="21112">
                  <c:v>1731.625</c:v>
                </c:pt>
                <c:pt idx="21113">
                  <c:v>1731.7083333333333</c:v>
                </c:pt>
                <c:pt idx="21114">
                  <c:v>1731.7916666666667</c:v>
                </c:pt>
                <c:pt idx="21115">
                  <c:v>1731.875</c:v>
                </c:pt>
                <c:pt idx="21116">
                  <c:v>1731.9583333333333</c:v>
                </c:pt>
                <c:pt idx="21117">
                  <c:v>1732.0333333333335</c:v>
                </c:pt>
                <c:pt idx="21118">
                  <c:v>1732.1166666666668</c:v>
                </c:pt>
                <c:pt idx="21119">
                  <c:v>1732.2</c:v>
                </c:pt>
                <c:pt idx="21120">
                  <c:v>1732.2833333333335</c:v>
                </c:pt>
                <c:pt idx="21121">
                  <c:v>1732.3666666666668</c:v>
                </c:pt>
                <c:pt idx="21122">
                  <c:v>1732.45</c:v>
                </c:pt>
                <c:pt idx="21123">
                  <c:v>1732.5333333333335</c:v>
                </c:pt>
                <c:pt idx="21124">
                  <c:v>1732.6083333333333</c:v>
                </c:pt>
                <c:pt idx="21125">
                  <c:v>1732.6916666666666</c:v>
                </c:pt>
                <c:pt idx="21126">
                  <c:v>1732.7749999999999</c:v>
                </c:pt>
                <c:pt idx="21127">
                  <c:v>1732.8583333333333</c:v>
                </c:pt>
                <c:pt idx="21128">
                  <c:v>1732.9416666666666</c:v>
                </c:pt>
                <c:pt idx="21129">
                  <c:v>1733.0249999999999</c:v>
                </c:pt>
                <c:pt idx="21130">
                  <c:v>1733.1000000000001</c:v>
                </c:pt>
                <c:pt idx="21131">
                  <c:v>1733.1833333333334</c:v>
                </c:pt>
                <c:pt idx="21132">
                  <c:v>1733.2666666666667</c:v>
                </c:pt>
                <c:pt idx="21133">
                  <c:v>1733.3500000000001</c:v>
                </c:pt>
                <c:pt idx="21134">
                  <c:v>1733.4333333333334</c:v>
                </c:pt>
                <c:pt idx="21135">
                  <c:v>1733.5166666666667</c:v>
                </c:pt>
                <c:pt idx="21136">
                  <c:v>1733.5916666666665</c:v>
                </c:pt>
                <c:pt idx="21137">
                  <c:v>1733.675</c:v>
                </c:pt>
                <c:pt idx="21138">
                  <c:v>1733.7583333333332</c:v>
                </c:pt>
                <c:pt idx="21139">
                  <c:v>1733.8416666666665</c:v>
                </c:pt>
                <c:pt idx="21140">
                  <c:v>1733.925</c:v>
                </c:pt>
                <c:pt idx="21141">
                  <c:v>1734.0083333333332</c:v>
                </c:pt>
                <c:pt idx="21142">
                  <c:v>1734.0916666666665</c:v>
                </c:pt>
                <c:pt idx="21143">
                  <c:v>1734.1666666666667</c:v>
                </c:pt>
                <c:pt idx="21144">
                  <c:v>1734.25</c:v>
                </c:pt>
                <c:pt idx="21145">
                  <c:v>1734.3333333333333</c:v>
                </c:pt>
                <c:pt idx="21146">
                  <c:v>1734.4166666666667</c:v>
                </c:pt>
                <c:pt idx="21147">
                  <c:v>1734.5</c:v>
                </c:pt>
                <c:pt idx="21148">
                  <c:v>1734.5833333333333</c:v>
                </c:pt>
                <c:pt idx="21149">
                  <c:v>1734.6583333333335</c:v>
                </c:pt>
                <c:pt idx="21150">
                  <c:v>1734.7416666666668</c:v>
                </c:pt>
                <c:pt idx="21151">
                  <c:v>1734.825</c:v>
                </c:pt>
                <c:pt idx="21152">
                  <c:v>1734.9083333333335</c:v>
                </c:pt>
                <c:pt idx="21153">
                  <c:v>1734.9916666666668</c:v>
                </c:pt>
                <c:pt idx="21154">
                  <c:v>1735.075</c:v>
                </c:pt>
                <c:pt idx="21155">
                  <c:v>1735.1583333333335</c:v>
                </c:pt>
                <c:pt idx="21156">
                  <c:v>1735.2333333333333</c:v>
                </c:pt>
                <c:pt idx="21157">
                  <c:v>1735.3166666666666</c:v>
                </c:pt>
                <c:pt idx="21158">
                  <c:v>1735.3999999999999</c:v>
                </c:pt>
                <c:pt idx="21159">
                  <c:v>1735.4833333333333</c:v>
                </c:pt>
                <c:pt idx="21160">
                  <c:v>1735.5666666666666</c:v>
                </c:pt>
                <c:pt idx="21161">
                  <c:v>1735.6499999999999</c:v>
                </c:pt>
                <c:pt idx="21162">
                  <c:v>1735.7250000000001</c:v>
                </c:pt>
                <c:pt idx="21163">
                  <c:v>1735.8083333333334</c:v>
                </c:pt>
                <c:pt idx="21164">
                  <c:v>1735.8916666666667</c:v>
                </c:pt>
                <c:pt idx="21165">
                  <c:v>1735.9750000000001</c:v>
                </c:pt>
                <c:pt idx="21166">
                  <c:v>1736.0583333333334</c:v>
                </c:pt>
                <c:pt idx="21167">
                  <c:v>1736.1416666666667</c:v>
                </c:pt>
                <c:pt idx="21168">
                  <c:v>1736.2166666666665</c:v>
                </c:pt>
                <c:pt idx="21169">
                  <c:v>1736.3</c:v>
                </c:pt>
                <c:pt idx="21170">
                  <c:v>1736.3833333333332</c:v>
                </c:pt>
                <c:pt idx="21171">
                  <c:v>1736.4666666666665</c:v>
                </c:pt>
                <c:pt idx="21172">
                  <c:v>1736.55</c:v>
                </c:pt>
                <c:pt idx="21173">
                  <c:v>1736.6333333333332</c:v>
                </c:pt>
                <c:pt idx="21174">
                  <c:v>1736.7166666666665</c:v>
                </c:pt>
                <c:pt idx="21175">
                  <c:v>1736.7916666666667</c:v>
                </c:pt>
                <c:pt idx="21176">
                  <c:v>1736.875</c:v>
                </c:pt>
                <c:pt idx="21177">
                  <c:v>1736.9583333333333</c:v>
                </c:pt>
                <c:pt idx="21178">
                  <c:v>1737.0416666666667</c:v>
                </c:pt>
                <c:pt idx="21179">
                  <c:v>1737.125</c:v>
                </c:pt>
                <c:pt idx="21180">
                  <c:v>1737.2083333333333</c:v>
                </c:pt>
                <c:pt idx="21181">
                  <c:v>1737.2833333333335</c:v>
                </c:pt>
                <c:pt idx="21182">
                  <c:v>1737.3666666666668</c:v>
                </c:pt>
                <c:pt idx="21183">
                  <c:v>1737.45</c:v>
                </c:pt>
                <c:pt idx="21184">
                  <c:v>1737.5333333333335</c:v>
                </c:pt>
                <c:pt idx="21185">
                  <c:v>1737.6166666666668</c:v>
                </c:pt>
                <c:pt idx="21186">
                  <c:v>1737.7</c:v>
                </c:pt>
                <c:pt idx="21187">
                  <c:v>1737.7749999999999</c:v>
                </c:pt>
                <c:pt idx="21188">
                  <c:v>1737.8583333333333</c:v>
                </c:pt>
                <c:pt idx="21189">
                  <c:v>1737.9416666666666</c:v>
                </c:pt>
                <c:pt idx="21190">
                  <c:v>1738.0249999999999</c:v>
                </c:pt>
                <c:pt idx="21191">
                  <c:v>1738.1083333333333</c:v>
                </c:pt>
                <c:pt idx="21192">
                  <c:v>1738.1916666666666</c:v>
                </c:pt>
                <c:pt idx="21193">
                  <c:v>1738.2749999999999</c:v>
                </c:pt>
                <c:pt idx="21194">
                  <c:v>1738.3500000000001</c:v>
                </c:pt>
                <c:pt idx="21195">
                  <c:v>1738.4333333333334</c:v>
                </c:pt>
                <c:pt idx="21196">
                  <c:v>1738.5166666666667</c:v>
                </c:pt>
                <c:pt idx="21197">
                  <c:v>1738.6000000000001</c:v>
                </c:pt>
                <c:pt idx="21198">
                  <c:v>1738.6833333333334</c:v>
                </c:pt>
                <c:pt idx="21199">
                  <c:v>1738.7666666666667</c:v>
                </c:pt>
                <c:pt idx="21200">
                  <c:v>1738.8416666666665</c:v>
                </c:pt>
                <c:pt idx="21201">
                  <c:v>1738.925</c:v>
                </c:pt>
                <c:pt idx="21202">
                  <c:v>1739.0083333333332</c:v>
                </c:pt>
                <c:pt idx="21203">
                  <c:v>1739.0916666666665</c:v>
                </c:pt>
                <c:pt idx="21204">
                  <c:v>1739.175</c:v>
                </c:pt>
                <c:pt idx="21205">
                  <c:v>1739.2583333333332</c:v>
                </c:pt>
                <c:pt idx="21206">
                  <c:v>1739.3333333333333</c:v>
                </c:pt>
                <c:pt idx="21207">
                  <c:v>1739.4166666666667</c:v>
                </c:pt>
                <c:pt idx="21208">
                  <c:v>1739.5</c:v>
                </c:pt>
                <c:pt idx="21209">
                  <c:v>1739.5833333333333</c:v>
                </c:pt>
                <c:pt idx="21210">
                  <c:v>1739.6666666666667</c:v>
                </c:pt>
                <c:pt idx="21211">
                  <c:v>1739.75</c:v>
                </c:pt>
                <c:pt idx="21212">
                  <c:v>1739.8333333333333</c:v>
                </c:pt>
                <c:pt idx="21213">
                  <c:v>1739.9083333333335</c:v>
                </c:pt>
                <c:pt idx="21214">
                  <c:v>1739.9916666666668</c:v>
                </c:pt>
                <c:pt idx="21215">
                  <c:v>1740.075</c:v>
                </c:pt>
                <c:pt idx="21216">
                  <c:v>1740.1583333333335</c:v>
                </c:pt>
                <c:pt idx="21217">
                  <c:v>1740.2416666666668</c:v>
                </c:pt>
                <c:pt idx="21218">
                  <c:v>1740.325</c:v>
                </c:pt>
                <c:pt idx="21219">
                  <c:v>1740.3999999999999</c:v>
                </c:pt>
                <c:pt idx="21220">
                  <c:v>1740.4833333333333</c:v>
                </c:pt>
                <c:pt idx="21221">
                  <c:v>1740.5666666666666</c:v>
                </c:pt>
                <c:pt idx="21222">
                  <c:v>1740.6499999999999</c:v>
                </c:pt>
                <c:pt idx="21223">
                  <c:v>1740.7333333333333</c:v>
                </c:pt>
                <c:pt idx="21224">
                  <c:v>1740.8166666666666</c:v>
                </c:pt>
                <c:pt idx="21225">
                  <c:v>1740.8916666666667</c:v>
                </c:pt>
                <c:pt idx="21226">
                  <c:v>1740.9750000000001</c:v>
                </c:pt>
                <c:pt idx="21227">
                  <c:v>1741.0583333333334</c:v>
                </c:pt>
                <c:pt idx="21228">
                  <c:v>1741.1416666666667</c:v>
                </c:pt>
                <c:pt idx="21229">
                  <c:v>1741.2250000000001</c:v>
                </c:pt>
                <c:pt idx="21230">
                  <c:v>1741.3083333333334</c:v>
                </c:pt>
                <c:pt idx="21231">
                  <c:v>1741.3916666666667</c:v>
                </c:pt>
                <c:pt idx="21232">
                  <c:v>1741.4666666666665</c:v>
                </c:pt>
                <c:pt idx="21233">
                  <c:v>1741.55</c:v>
                </c:pt>
                <c:pt idx="21234">
                  <c:v>1741.6333333333332</c:v>
                </c:pt>
                <c:pt idx="21235">
                  <c:v>1741.7166666666665</c:v>
                </c:pt>
                <c:pt idx="21236">
                  <c:v>1741.8</c:v>
                </c:pt>
                <c:pt idx="21237">
                  <c:v>1741.8833333333332</c:v>
                </c:pt>
                <c:pt idx="21238">
                  <c:v>1741.9583333333333</c:v>
                </c:pt>
                <c:pt idx="21239">
                  <c:v>1742.0416666666667</c:v>
                </c:pt>
                <c:pt idx="21240">
                  <c:v>1742.125</c:v>
                </c:pt>
                <c:pt idx="21241">
                  <c:v>1742.2083333333333</c:v>
                </c:pt>
                <c:pt idx="21242">
                  <c:v>1742.2916666666667</c:v>
                </c:pt>
                <c:pt idx="21243">
                  <c:v>1742.375</c:v>
                </c:pt>
                <c:pt idx="21244">
                  <c:v>1742.45</c:v>
                </c:pt>
                <c:pt idx="21245">
                  <c:v>1742.5333333333335</c:v>
                </c:pt>
                <c:pt idx="21246">
                  <c:v>1742.6166666666668</c:v>
                </c:pt>
                <c:pt idx="21247">
                  <c:v>1742.7</c:v>
                </c:pt>
                <c:pt idx="21248">
                  <c:v>1742.7833333333335</c:v>
                </c:pt>
                <c:pt idx="21249">
                  <c:v>1742.8666666666668</c:v>
                </c:pt>
                <c:pt idx="21250">
                  <c:v>1742.95</c:v>
                </c:pt>
                <c:pt idx="21251">
                  <c:v>1743.0249999999999</c:v>
                </c:pt>
                <c:pt idx="21252">
                  <c:v>1743.1083333333333</c:v>
                </c:pt>
                <c:pt idx="21253">
                  <c:v>1743.1916666666666</c:v>
                </c:pt>
                <c:pt idx="21254">
                  <c:v>1743.2749999999999</c:v>
                </c:pt>
                <c:pt idx="21255">
                  <c:v>1743.3583333333333</c:v>
                </c:pt>
                <c:pt idx="21256">
                  <c:v>1743.4416666666666</c:v>
                </c:pt>
                <c:pt idx="21257">
                  <c:v>1743.5166666666667</c:v>
                </c:pt>
                <c:pt idx="21258">
                  <c:v>1743.6000000000001</c:v>
                </c:pt>
                <c:pt idx="21259">
                  <c:v>1743.6833333333334</c:v>
                </c:pt>
                <c:pt idx="21260">
                  <c:v>1743.7666666666667</c:v>
                </c:pt>
                <c:pt idx="21261">
                  <c:v>1743.8500000000001</c:v>
                </c:pt>
                <c:pt idx="21262">
                  <c:v>1743.9333333333334</c:v>
                </c:pt>
                <c:pt idx="21263">
                  <c:v>1744.0083333333332</c:v>
                </c:pt>
                <c:pt idx="21264">
                  <c:v>1744.0916666666665</c:v>
                </c:pt>
                <c:pt idx="21265">
                  <c:v>1744.175</c:v>
                </c:pt>
                <c:pt idx="21266">
                  <c:v>1744.2583333333332</c:v>
                </c:pt>
                <c:pt idx="21267">
                  <c:v>1744.3416666666665</c:v>
                </c:pt>
                <c:pt idx="21268">
                  <c:v>1744.425</c:v>
                </c:pt>
                <c:pt idx="21269">
                  <c:v>1744.5083333333332</c:v>
                </c:pt>
                <c:pt idx="21270">
                  <c:v>1744.5833333333333</c:v>
                </c:pt>
                <c:pt idx="21271">
                  <c:v>1744.6666666666667</c:v>
                </c:pt>
                <c:pt idx="21272">
                  <c:v>1744.75</c:v>
                </c:pt>
                <c:pt idx="21273">
                  <c:v>1744.8333333333333</c:v>
                </c:pt>
                <c:pt idx="21274">
                  <c:v>1744.9166666666667</c:v>
                </c:pt>
                <c:pt idx="21275">
                  <c:v>1745</c:v>
                </c:pt>
                <c:pt idx="21276">
                  <c:v>1745.075</c:v>
                </c:pt>
                <c:pt idx="21277">
                  <c:v>1745.1583333333335</c:v>
                </c:pt>
                <c:pt idx="21278">
                  <c:v>1745.2416666666668</c:v>
                </c:pt>
                <c:pt idx="21279">
                  <c:v>1745.325</c:v>
                </c:pt>
                <c:pt idx="21280">
                  <c:v>1745.4083333333335</c:v>
                </c:pt>
                <c:pt idx="21281">
                  <c:v>1745.4916666666668</c:v>
                </c:pt>
                <c:pt idx="21282">
                  <c:v>1745.575</c:v>
                </c:pt>
                <c:pt idx="21283">
                  <c:v>1745.6499999999999</c:v>
                </c:pt>
                <c:pt idx="21284">
                  <c:v>1745.7333333333333</c:v>
                </c:pt>
                <c:pt idx="21285">
                  <c:v>1745.8166666666666</c:v>
                </c:pt>
                <c:pt idx="21286">
                  <c:v>1745.8999999999999</c:v>
                </c:pt>
                <c:pt idx="21287">
                  <c:v>1745.9833333333333</c:v>
                </c:pt>
                <c:pt idx="21288">
                  <c:v>1746.0666666666666</c:v>
                </c:pt>
                <c:pt idx="21289">
                  <c:v>1746.1416666666667</c:v>
                </c:pt>
                <c:pt idx="21290">
                  <c:v>1746.2250000000001</c:v>
                </c:pt>
                <c:pt idx="21291">
                  <c:v>1746.3083333333334</c:v>
                </c:pt>
                <c:pt idx="21292">
                  <c:v>1746.3916666666667</c:v>
                </c:pt>
                <c:pt idx="21293">
                  <c:v>1746.4750000000001</c:v>
                </c:pt>
                <c:pt idx="21294">
                  <c:v>1746.5583333333334</c:v>
                </c:pt>
                <c:pt idx="21295">
                  <c:v>1746.6333333333332</c:v>
                </c:pt>
                <c:pt idx="21296">
                  <c:v>1746.7166666666665</c:v>
                </c:pt>
                <c:pt idx="21297">
                  <c:v>1746.8</c:v>
                </c:pt>
                <c:pt idx="21298">
                  <c:v>1746.8833333333332</c:v>
                </c:pt>
                <c:pt idx="21299">
                  <c:v>1746.9666666666665</c:v>
                </c:pt>
                <c:pt idx="21300">
                  <c:v>1747.05</c:v>
                </c:pt>
                <c:pt idx="21301">
                  <c:v>1747.1333333333332</c:v>
                </c:pt>
                <c:pt idx="21302">
                  <c:v>1747.2083333333333</c:v>
                </c:pt>
                <c:pt idx="21303">
                  <c:v>1747.2916666666667</c:v>
                </c:pt>
                <c:pt idx="21304">
                  <c:v>1747.375</c:v>
                </c:pt>
                <c:pt idx="21305">
                  <c:v>1747.4583333333333</c:v>
                </c:pt>
                <c:pt idx="21306">
                  <c:v>1747.5416666666667</c:v>
                </c:pt>
                <c:pt idx="21307">
                  <c:v>1747.625</c:v>
                </c:pt>
                <c:pt idx="21308">
                  <c:v>1747.7</c:v>
                </c:pt>
                <c:pt idx="21309">
                  <c:v>1747.7833333333335</c:v>
                </c:pt>
                <c:pt idx="21310">
                  <c:v>1747.8666666666668</c:v>
                </c:pt>
                <c:pt idx="21311">
                  <c:v>1747.95</c:v>
                </c:pt>
                <c:pt idx="21312">
                  <c:v>1748.0333333333335</c:v>
                </c:pt>
                <c:pt idx="21313">
                  <c:v>1748.1166666666668</c:v>
                </c:pt>
                <c:pt idx="21314">
                  <c:v>1748.1916666666666</c:v>
                </c:pt>
                <c:pt idx="21315">
                  <c:v>1748.2749999999999</c:v>
                </c:pt>
                <c:pt idx="21316">
                  <c:v>1748.3583333333333</c:v>
                </c:pt>
                <c:pt idx="21317">
                  <c:v>1748.4416666666666</c:v>
                </c:pt>
                <c:pt idx="21318">
                  <c:v>1748.5249999999999</c:v>
                </c:pt>
                <c:pt idx="21319">
                  <c:v>1748.6083333333333</c:v>
                </c:pt>
                <c:pt idx="21320">
                  <c:v>1748.6916666666666</c:v>
                </c:pt>
                <c:pt idx="21321">
                  <c:v>1748.7666666666667</c:v>
                </c:pt>
                <c:pt idx="21322">
                  <c:v>1748.8500000000001</c:v>
                </c:pt>
                <c:pt idx="21323">
                  <c:v>1748.9333333333334</c:v>
                </c:pt>
                <c:pt idx="21324">
                  <c:v>1749.0166666666667</c:v>
                </c:pt>
                <c:pt idx="21325">
                  <c:v>1749.1000000000001</c:v>
                </c:pt>
                <c:pt idx="21326">
                  <c:v>1749.1833333333334</c:v>
                </c:pt>
                <c:pt idx="21327">
                  <c:v>1749.2583333333332</c:v>
                </c:pt>
                <c:pt idx="21328">
                  <c:v>1749.3416666666665</c:v>
                </c:pt>
                <c:pt idx="21329">
                  <c:v>1749.425</c:v>
                </c:pt>
                <c:pt idx="21330">
                  <c:v>1749.5083333333332</c:v>
                </c:pt>
                <c:pt idx="21331">
                  <c:v>1749.5916666666665</c:v>
                </c:pt>
                <c:pt idx="21332">
                  <c:v>1749.675</c:v>
                </c:pt>
                <c:pt idx="21333">
                  <c:v>1749.75</c:v>
                </c:pt>
                <c:pt idx="21334">
                  <c:v>1749.8333333333333</c:v>
                </c:pt>
                <c:pt idx="21335">
                  <c:v>1749.9166666666667</c:v>
                </c:pt>
                <c:pt idx="21336">
                  <c:v>1750</c:v>
                </c:pt>
                <c:pt idx="21337">
                  <c:v>1750.0833333333333</c:v>
                </c:pt>
                <c:pt idx="21338">
                  <c:v>1750.1666666666667</c:v>
                </c:pt>
                <c:pt idx="21339">
                  <c:v>1750.25</c:v>
                </c:pt>
                <c:pt idx="21340">
                  <c:v>1750.325</c:v>
                </c:pt>
                <c:pt idx="21341">
                  <c:v>1750.4083333333335</c:v>
                </c:pt>
                <c:pt idx="21342">
                  <c:v>1750.4916666666668</c:v>
                </c:pt>
                <c:pt idx="21343">
                  <c:v>1750.575</c:v>
                </c:pt>
                <c:pt idx="21344">
                  <c:v>1750.6583333333335</c:v>
                </c:pt>
                <c:pt idx="21345">
                  <c:v>1750.7416666666668</c:v>
                </c:pt>
                <c:pt idx="21346">
                  <c:v>1750.8166666666666</c:v>
                </c:pt>
                <c:pt idx="21347">
                  <c:v>1750.8999999999999</c:v>
                </c:pt>
                <c:pt idx="21348">
                  <c:v>1750.9833333333333</c:v>
                </c:pt>
                <c:pt idx="21349">
                  <c:v>1751.0666666666666</c:v>
                </c:pt>
                <c:pt idx="21350">
                  <c:v>1751.1499999999999</c:v>
                </c:pt>
                <c:pt idx="21351">
                  <c:v>1751.2333333333333</c:v>
                </c:pt>
                <c:pt idx="21352">
                  <c:v>1751.3083333333334</c:v>
                </c:pt>
                <c:pt idx="21353">
                  <c:v>1751.3916666666667</c:v>
                </c:pt>
                <c:pt idx="21354">
                  <c:v>1751.4750000000001</c:v>
                </c:pt>
                <c:pt idx="21355">
                  <c:v>1751.5583333333334</c:v>
                </c:pt>
                <c:pt idx="21356">
                  <c:v>1751.6416666666667</c:v>
                </c:pt>
                <c:pt idx="21357">
                  <c:v>1751.7250000000001</c:v>
                </c:pt>
                <c:pt idx="21358">
                  <c:v>1751.8083333333334</c:v>
                </c:pt>
                <c:pt idx="21359">
                  <c:v>1751.8833333333332</c:v>
                </c:pt>
                <c:pt idx="21360">
                  <c:v>1751.9666666666665</c:v>
                </c:pt>
                <c:pt idx="21361">
                  <c:v>1752.05</c:v>
                </c:pt>
                <c:pt idx="21362">
                  <c:v>1752.1333333333332</c:v>
                </c:pt>
                <c:pt idx="21363">
                  <c:v>1752.2166666666665</c:v>
                </c:pt>
                <c:pt idx="21364">
                  <c:v>1752.3</c:v>
                </c:pt>
                <c:pt idx="21365">
                  <c:v>1752.375</c:v>
                </c:pt>
                <c:pt idx="21366">
                  <c:v>1752.4583333333333</c:v>
                </c:pt>
                <c:pt idx="21367">
                  <c:v>1752.5416666666667</c:v>
                </c:pt>
                <c:pt idx="21368">
                  <c:v>1752.625</c:v>
                </c:pt>
                <c:pt idx="21369">
                  <c:v>1752.7083333333333</c:v>
                </c:pt>
                <c:pt idx="21370">
                  <c:v>1752.7916666666667</c:v>
                </c:pt>
                <c:pt idx="21371">
                  <c:v>1752.8666666666668</c:v>
                </c:pt>
                <c:pt idx="21372">
                  <c:v>1752.95</c:v>
                </c:pt>
                <c:pt idx="21373">
                  <c:v>1753.0333333333335</c:v>
                </c:pt>
                <c:pt idx="21374">
                  <c:v>1753.1166666666668</c:v>
                </c:pt>
                <c:pt idx="21375">
                  <c:v>1753.2</c:v>
                </c:pt>
                <c:pt idx="21376">
                  <c:v>1753.2833333333335</c:v>
                </c:pt>
                <c:pt idx="21377">
                  <c:v>1753.3666666666668</c:v>
                </c:pt>
                <c:pt idx="21378">
                  <c:v>1753.4416666666666</c:v>
                </c:pt>
                <c:pt idx="21379">
                  <c:v>1753.5249999999999</c:v>
                </c:pt>
                <c:pt idx="21380">
                  <c:v>1753.6083333333333</c:v>
                </c:pt>
                <c:pt idx="21381">
                  <c:v>1753.6916666666666</c:v>
                </c:pt>
                <c:pt idx="21382">
                  <c:v>1753.7749999999999</c:v>
                </c:pt>
                <c:pt idx="21383">
                  <c:v>1753.8583333333333</c:v>
                </c:pt>
                <c:pt idx="21384">
                  <c:v>1753.9333333333334</c:v>
                </c:pt>
                <c:pt idx="21385">
                  <c:v>1754.0166666666667</c:v>
                </c:pt>
                <c:pt idx="21386">
                  <c:v>1754.1000000000001</c:v>
                </c:pt>
                <c:pt idx="21387">
                  <c:v>1754.1833333333334</c:v>
                </c:pt>
                <c:pt idx="21388">
                  <c:v>1754.2666666666667</c:v>
                </c:pt>
                <c:pt idx="21389">
                  <c:v>1754.3500000000001</c:v>
                </c:pt>
                <c:pt idx="21390">
                  <c:v>1754.425</c:v>
                </c:pt>
                <c:pt idx="21391">
                  <c:v>1754.5083333333332</c:v>
                </c:pt>
                <c:pt idx="21392">
                  <c:v>1754.5916666666665</c:v>
                </c:pt>
                <c:pt idx="21393">
                  <c:v>1754.675</c:v>
                </c:pt>
                <c:pt idx="21394">
                  <c:v>1754.7583333333332</c:v>
                </c:pt>
                <c:pt idx="21395">
                  <c:v>1754.8416666666665</c:v>
                </c:pt>
                <c:pt idx="21396">
                  <c:v>1754.925</c:v>
                </c:pt>
                <c:pt idx="21397">
                  <c:v>1755</c:v>
                </c:pt>
                <c:pt idx="21398">
                  <c:v>1755.0833333333333</c:v>
                </c:pt>
                <c:pt idx="21399">
                  <c:v>1755.1666666666667</c:v>
                </c:pt>
                <c:pt idx="21400">
                  <c:v>1755.25</c:v>
                </c:pt>
                <c:pt idx="21401">
                  <c:v>1755.3333333333333</c:v>
                </c:pt>
                <c:pt idx="21402">
                  <c:v>1755.4166666666667</c:v>
                </c:pt>
                <c:pt idx="21403">
                  <c:v>1755.4916666666668</c:v>
                </c:pt>
                <c:pt idx="21404">
                  <c:v>1755.575</c:v>
                </c:pt>
                <c:pt idx="21405">
                  <c:v>1755.6583333333335</c:v>
                </c:pt>
                <c:pt idx="21406">
                  <c:v>1755.7416666666668</c:v>
                </c:pt>
                <c:pt idx="21407">
                  <c:v>1755.825</c:v>
                </c:pt>
                <c:pt idx="21408">
                  <c:v>1755.9083333333335</c:v>
                </c:pt>
                <c:pt idx="21409">
                  <c:v>1755.9916666666668</c:v>
                </c:pt>
                <c:pt idx="21410">
                  <c:v>1756.0666666666666</c:v>
                </c:pt>
                <c:pt idx="21411">
                  <c:v>1756.1499999999999</c:v>
                </c:pt>
                <c:pt idx="21412">
                  <c:v>1756.2333333333333</c:v>
                </c:pt>
                <c:pt idx="21413">
                  <c:v>1756.3166666666666</c:v>
                </c:pt>
                <c:pt idx="21414">
                  <c:v>1756.3999999999999</c:v>
                </c:pt>
                <c:pt idx="21415">
                  <c:v>1756.4833333333333</c:v>
                </c:pt>
                <c:pt idx="21416">
                  <c:v>1756.5583333333334</c:v>
                </c:pt>
                <c:pt idx="21417">
                  <c:v>1756.6416666666667</c:v>
                </c:pt>
                <c:pt idx="21418">
                  <c:v>1756.7250000000001</c:v>
                </c:pt>
                <c:pt idx="21419">
                  <c:v>1756.8083333333334</c:v>
                </c:pt>
                <c:pt idx="21420">
                  <c:v>1756.8916666666667</c:v>
                </c:pt>
                <c:pt idx="21421">
                  <c:v>1756.9750000000001</c:v>
                </c:pt>
                <c:pt idx="21422">
                  <c:v>1757.05</c:v>
                </c:pt>
                <c:pt idx="21423">
                  <c:v>1757.1333333333332</c:v>
                </c:pt>
                <c:pt idx="21424">
                  <c:v>1757.2166666666665</c:v>
                </c:pt>
                <c:pt idx="21425">
                  <c:v>1757.3</c:v>
                </c:pt>
                <c:pt idx="21426">
                  <c:v>1757.3833333333332</c:v>
                </c:pt>
                <c:pt idx="21427">
                  <c:v>1757.4666666666665</c:v>
                </c:pt>
                <c:pt idx="21428">
                  <c:v>1757.55</c:v>
                </c:pt>
                <c:pt idx="21429">
                  <c:v>1757.625</c:v>
                </c:pt>
                <c:pt idx="21430">
                  <c:v>1757.7083333333333</c:v>
                </c:pt>
                <c:pt idx="21431">
                  <c:v>1757.7916666666667</c:v>
                </c:pt>
                <c:pt idx="21432">
                  <c:v>1757.875</c:v>
                </c:pt>
                <c:pt idx="21433">
                  <c:v>1757.9583333333333</c:v>
                </c:pt>
                <c:pt idx="21434">
                  <c:v>1758.0416666666667</c:v>
                </c:pt>
                <c:pt idx="21435">
                  <c:v>1758.1166666666668</c:v>
                </c:pt>
                <c:pt idx="21436">
                  <c:v>1758.2</c:v>
                </c:pt>
                <c:pt idx="21437">
                  <c:v>1758.2833333333335</c:v>
                </c:pt>
                <c:pt idx="21438">
                  <c:v>1758.3666666666668</c:v>
                </c:pt>
                <c:pt idx="21439">
                  <c:v>1758.45</c:v>
                </c:pt>
                <c:pt idx="21440">
                  <c:v>1758.5333333333335</c:v>
                </c:pt>
                <c:pt idx="21441">
                  <c:v>1758.6083333333333</c:v>
                </c:pt>
                <c:pt idx="21442">
                  <c:v>1758.6916666666666</c:v>
                </c:pt>
                <c:pt idx="21443">
                  <c:v>1758.7749999999999</c:v>
                </c:pt>
                <c:pt idx="21444">
                  <c:v>1758.8583333333333</c:v>
                </c:pt>
                <c:pt idx="21445">
                  <c:v>1758.9416666666666</c:v>
                </c:pt>
                <c:pt idx="21446">
                  <c:v>1759.0249999999999</c:v>
                </c:pt>
                <c:pt idx="21447">
                  <c:v>1759.1083333333333</c:v>
                </c:pt>
                <c:pt idx="21448">
                  <c:v>1759.1833333333334</c:v>
                </c:pt>
                <c:pt idx="21449">
                  <c:v>1759.2666666666667</c:v>
                </c:pt>
                <c:pt idx="21450">
                  <c:v>1759.3500000000001</c:v>
                </c:pt>
                <c:pt idx="21451">
                  <c:v>1759.4333333333334</c:v>
                </c:pt>
                <c:pt idx="21452">
                  <c:v>1759.5166666666667</c:v>
                </c:pt>
                <c:pt idx="21453">
                  <c:v>1759.6000000000001</c:v>
                </c:pt>
                <c:pt idx="21454">
                  <c:v>1759.675</c:v>
                </c:pt>
                <c:pt idx="21455">
                  <c:v>1759.7583333333332</c:v>
                </c:pt>
                <c:pt idx="21456">
                  <c:v>1759.8416666666665</c:v>
                </c:pt>
                <c:pt idx="21457">
                  <c:v>1759.925</c:v>
                </c:pt>
                <c:pt idx="21458">
                  <c:v>1760.0083333333332</c:v>
                </c:pt>
                <c:pt idx="21459">
                  <c:v>1760.0916666666665</c:v>
                </c:pt>
                <c:pt idx="21460">
                  <c:v>1760.1666666666667</c:v>
                </c:pt>
                <c:pt idx="21461">
                  <c:v>1760.25</c:v>
                </c:pt>
                <c:pt idx="21462">
                  <c:v>1760.3333333333333</c:v>
                </c:pt>
                <c:pt idx="21463">
                  <c:v>1760.4166666666667</c:v>
                </c:pt>
                <c:pt idx="21464">
                  <c:v>1760.5</c:v>
                </c:pt>
                <c:pt idx="21465">
                  <c:v>1760.5833333333333</c:v>
                </c:pt>
                <c:pt idx="21466">
                  <c:v>1760.6666666666667</c:v>
                </c:pt>
                <c:pt idx="21467">
                  <c:v>1760.7416666666668</c:v>
                </c:pt>
                <c:pt idx="21468">
                  <c:v>1760.825</c:v>
                </c:pt>
                <c:pt idx="21469">
                  <c:v>1760.9083333333335</c:v>
                </c:pt>
                <c:pt idx="21470">
                  <c:v>1760.9916666666668</c:v>
                </c:pt>
                <c:pt idx="21471">
                  <c:v>1761.075</c:v>
                </c:pt>
                <c:pt idx="21472">
                  <c:v>1761.1583333333335</c:v>
                </c:pt>
                <c:pt idx="21473">
                  <c:v>1761.2333333333333</c:v>
                </c:pt>
                <c:pt idx="21474">
                  <c:v>1761.3166666666666</c:v>
                </c:pt>
                <c:pt idx="21475">
                  <c:v>1761.3999999999999</c:v>
                </c:pt>
                <c:pt idx="21476">
                  <c:v>1761.4833333333333</c:v>
                </c:pt>
                <c:pt idx="21477">
                  <c:v>1761.5666666666666</c:v>
                </c:pt>
                <c:pt idx="21478">
                  <c:v>1761.6499999999999</c:v>
                </c:pt>
                <c:pt idx="21479">
                  <c:v>1761.7250000000001</c:v>
                </c:pt>
                <c:pt idx="21480">
                  <c:v>1761.8083333333334</c:v>
                </c:pt>
                <c:pt idx="21481">
                  <c:v>1761.8916666666667</c:v>
                </c:pt>
                <c:pt idx="21482">
                  <c:v>1761.9750000000001</c:v>
                </c:pt>
                <c:pt idx="21483">
                  <c:v>1762.0583333333334</c:v>
                </c:pt>
                <c:pt idx="21484">
                  <c:v>1762.1416666666667</c:v>
                </c:pt>
                <c:pt idx="21485">
                  <c:v>1762.2250000000001</c:v>
                </c:pt>
                <c:pt idx="21486">
                  <c:v>1762.3</c:v>
                </c:pt>
                <c:pt idx="21487">
                  <c:v>1762.3833333333332</c:v>
                </c:pt>
                <c:pt idx="21488">
                  <c:v>1762.4666666666665</c:v>
                </c:pt>
                <c:pt idx="21489">
                  <c:v>1762.55</c:v>
                </c:pt>
                <c:pt idx="21490">
                  <c:v>1762.6333333333332</c:v>
                </c:pt>
                <c:pt idx="21491">
                  <c:v>1762.7166666666665</c:v>
                </c:pt>
                <c:pt idx="21492">
                  <c:v>1762.7916666666667</c:v>
                </c:pt>
                <c:pt idx="21493">
                  <c:v>1762.875</c:v>
                </c:pt>
                <c:pt idx="21494">
                  <c:v>1762.9583333333333</c:v>
                </c:pt>
                <c:pt idx="21495">
                  <c:v>1763.0416666666667</c:v>
                </c:pt>
                <c:pt idx="21496">
                  <c:v>1763.125</c:v>
                </c:pt>
                <c:pt idx="21497">
                  <c:v>1763.2083333333333</c:v>
                </c:pt>
                <c:pt idx="21498">
                  <c:v>1763.2833333333335</c:v>
                </c:pt>
                <c:pt idx="21499">
                  <c:v>1763.3666666666668</c:v>
                </c:pt>
                <c:pt idx="21500">
                  <c:v>1763.45</c:v>
                </c:pt>
                <c:pt idx="21501">
                  <c:v>1763.5333333333335</c:v>
                </c:pt>
                <c:pt idx="21502">
                  <c:v>1763.6166666666668</c:v>
                </c:pt>
                <c:pt idx="21503">
                  <c:v>1763.7</c:v>
                </c:pt>
                <c:pt idx="21504">
                  <c:v>1763.7833333333335</c:v>
                </c:pt>
                <c:pt idx="21505">
                  <c:v>1763.8583333333333</c:v>
                </c:pt>
                <c:pt idx="21506">
                  <c:v>1763.9416666666666</c:v>
                </c:pt>
                <c:pt idx="21507">
                  <c:v>1764.0249999999999</c:v>
                </c:pt>
                <c:pt idx="21508">
                  <c:v>1764.1083333333333</c:v>
                </c:pt>
                <c:pt idx="21509">
                  <c:v>1764.1916666666666</c:v>
                </c:pt>
                <c:pt idx="21510">
                  <c:v>1764.2749999999999</c:v>
                </c:pt>
                <c:pt idx="21511">
                  <c:v>1764.3500000000001</c:v>
                </c:pt>
                <c:pt idx="21512">
                  <c:v>1764.4333333333334</c:v>
                </c:pt>
                <c:pt idx="21513">
                  <c:v>1764.5166666666667</c:v>
                </c:pt>
                <c:pt idx="21514">
                  <c:v>1764.6000000000001</c:v>
                </c:pt>
                <c:pt idx="21515">
                  <c:v>1764.6833333333334</c:v>
                </c:pt>
                <c:pt idx="21516">
                  <c:v>1764.7666666666667</c:v>
                </c:pt>
                <c:pt idx="21517">
                  <c:v>1764.8416666666665</c:v>
                </c:pt>
                <c:pt idx="21518">
                  <c:v>1764.925</c:v>
                </c:pt>
                <c:pt idx="21519">
                  <c:v>1765.0083333333332</c:v>
                </c:pt>
                <c:pt idx="21520">
                  <c:v>1765.0916666666665</c:v>
                </c:pt>
                <c:pt idx="21521">
                  <c:v>1765.175</c:v>
                </c:pt>
                <c:pt idx="21522">
                  <c:v>1765.2583333333332</c:v>
                </c:pt>
                <c:pt idx="21523">
                  <c:v>1765.3416666666665</c:v>
                </c:pt>
                <c:pt idx="21524">
                  <c:v>1765.4166666666667</c:v>
                </c:pt>
                <c:pt idx="21525">
                  <c:v>1765.5</c:v>
                </c:pt>
                <c:pt idx="21526">
                  <c:v>1765.5833333333333</c:v>
                </c:pt>
                <c:pt idx="21527">
                  <c:v>1765.6666666666667</c:v>
                </c:pt>
                <c:pt idx="21528">
                  <c:v>1765.75</c:v>
                </c:pt>
                <c:pt idx="21529">
                  <c:v>1765.8333333333333</c:v>
                </c:pt>
                <c:pt idx="21530">
                  <c:v>1765.9083333333335</c:v>
                </c:pt>
                <c:pt idx="21531">
                  <c:v>1765.9916666666668</c:v>
                </c:pt>
                <c:pt idx="21532">
                  <c:v>1766.075</c:v>
                </c:pt>
                <c:pt idx="21533">
                  <c:v>1766.1583333333335</c:v>
                </c:pt>
                <c:pt idx="21534">
                  <c:v>1766.2416666666668</c:v>
                </c:pt>
                <c:pt idx="21535">
                  <c:v>1766.325</c:v>
                </c:pt>
                <c:pt idx="21536">
                  <c:v>1766.4083333333335</c:v>
                </c:pt>
                <c:pt idx="21537">
                  <c:v>1766.4833333333333</c:v>
                </c:pt>
                <c:pt idx="21538">
                  <c:v>1766.5666666666666</c:v>
                </c:pt>
                <c:pt idx="21539">
                  <c:v>1766.6499999999999</c:v>
                </c:pt>
                <c:pt idx="21540">
                  <c:v>1766.7333333333333</c:v>
                </c:pt>
                <c:pt idx="21541">
                  <c:v>1766.8166666666666</c:v>
                </c:pt>
                <c:pt idx="21542">
                  <c:v>1766.8999999999999</c:v>
                </c:pt>
                <c:pt idx="21543">
                  <c:v>1766.9750000000001</c:v>
                </c:pt>
                <c:pt idx="21544">
                  <c:v>1767.0583333333334</c:v>
                </c:pt>
                <c:pt idx="21545">
                  <c:v>1767.1416666666667</c:v>
                </c:pt>
                <c:pt idx="21546">
                  <c:v>1767.2250000000001</c:v>
                </c:pt>
                <c:pt idx="21547">
                  <c:v>1767.3083333333334</c:v>
                </c:pt>
                <c:pt idx="21548">
                  <c:v>1767.3916666666667</c:v>
                </c:pt>
                <c:pt idx="21549">
                  <c:v>1767.4666666666665</c:v>
                </c:pt>
                <c:pt idx="21550">
                  <c:v>1767.55</c:v>
                </c:pt>
                <c:pt idx="21551">
                  <c:v>1767.6333333333332</c:v>
                </c:pt>
                <c:pt idx="21552">
                  <c:v>1767.7166666666665</c:v>
                </c:pt>
                <c:pt idx="21553">
                  <c:v>1767.8</c:v>
                </c:pt>
                <c:pt idx="21554">
                  <c:v>1767.8833333333332</c:v>
                </c:pt>
                <c:pt idx="21555">
                  <c:v>1767.9666666666665</c:v>
                </c:pt>
                <c:pt idx="21556">
                  <c:v>1768.0416666666667</c:v>
                </c:pt>
                <c:pt idx="21557">
                  <c:v>1768.125</c:v>
                </c:pt>
                <c:pt idx="21558">
                  <c:v>1768.2083333333333</c:v>
                </c:pt>
                <c:pt idx="21559">
                  <c:v>1768.2916666666667</c:v>
                </c:pt>
                <c:pt idx="21560">
                  <c:v>1768.375</c:v>
                </c:pt>
                <c:pt idx="21561">
                  <c:v>1768.4583333333333</c:v>
                </c:pt>
                <c:pt idx="21562">
                  <c:v>1768.5333333333335</c:v>
                </c:pt>
                <c:pt idx="21563">
                  <c:v>1768.6166666666668</c:v>
                </c:pt>
                <c:pt idx="21564">
                  <c:v>1768.7</c:v>
                </c:pt>
                <c:pt idx="21565">
                  <c:v>1768.7833333333335</c:v>
                </c:pt>
                <c:pt idx="21566">
                  <c:v>1768.8666666666668</c:v>
                </c:pt>
                <c:pt idx="21567">
                  <c:v>1768.95</c:v>
                </c:pt>
                <c:pt idx="21568">
                  <c:v>1769.0249999999999</c:v>
                </c:pt>
                <c:pt idx="21569">
                  <c:v>1769.1083333333333</c:v>
                </c:pt>
                <c:pt idx="21570">
                  <c:v>1769.1916666666666</c:v>
                </c:pt>
                <c:pt idx="21571">
                  <c:v>1769.2749999999999</c:v>
                </c:pt>
                <c:pt idx="21572">
                  <c:v>1769.3583333333333</c:v>
                </c:pt>
                <c:pt idx="21573">
                  <c:v>1769.4416666666666</c:v>
                </c:pt>
                <c:pt idx="21574">
                  <c:v>1769.5249999999999</c:v>
                </c:pt>
                <c:pt idx="21575">
                  <c:v>1769.6000000000001</c:v>
                </c:pt>
                <c:pt idx="21576">
                  <c:v>1769.6833333333334</c:v>
                </c:pt>
                <c:pt idx="21577">
                  <c:v>1769.7666666666667</c:v>
                </c:pt>
                <c:pt idx="21578">
                  <c:v>1769.8500000000001</c:v>
                </c:pt>
                <c:pt idx="21579">
                  <c:v>1769.9333333333334</c:v>
                </c:pt>
                <c:pt idx="21580">
                  <c:v>1770.0166666666667</c:v>
                </c:pt>
                <c:pt idx="21581">
                  <c:v>1770.0916666666665</c:v>
                </c:pt>
                <c:pt idx="21582">
                  <c:v>1770.175</c:v>
                </c:pt>
                <c:pt idx="21583">
                  <c:v>1770.2583333333332</c:v>
                </c:pt>
                <c:pt idx="21584">
                  <c:v>1770.3416666666665</c:v>
                </c:pt>
                <c:pt idx="21585">
                  <c:v>1770.425</c:v>
                </c:pt>
                <c:pt idx="21586">
                  <c:v>1770.5083333333332</c:v>
                </c:pt>
                <c:pt idx="21587">
                  <c:v>1770.5833333333333</c:v>
                </c:pt>
                <c:pt idx="21588">
                  <c:v>1770.6666666666667</c:v>
                </c:pt>
                <c:pt idx="21589">
                  <c:v>1770.75</c:v>
                </c:pt>
                <c:pt idx="21590">
                  <c:v>1770.8333333333333</c:v>
                </c:pt>
                <c:pt idx="21591">
                  <c:v>1770.9166666666667</c:v>
                </c:pt>
                <c:pt idx="21592">
                  <c:v>1771</c:v>
                </c:pt>
                <c:pt idx="21593">
                  <c:v>1771.0833333333333</c:v>
                </c:pt>
                <c:pt idx="21594">
                  <c:v>1771.1583333333335</c:v>
                </c:pt>
                <c:pt idx="21595">
                  <c:v>1771.2416666666668</c:v>
                </c:pt>
                <c:pt idx="21596">
                  <c:v>1771.325</c:v>
                </c:pt>
                <c:pt idx="21597">
                  <c:v>1771.4083333333335</c:v>
                </c:pt>
                <c:pt idx="21598">
                  <c:v>1771.4916666666668</c:v>
                </c:pt>
                <c:pt idx="21599">
                  <c:v>1771.575</c:v>
                </c:pt>
                <c:pt idx="21600">
                  <c:v>1771.6499999999999</c:v>
                </c:pt>
                <c:pt idx="21601">
                  <c:v>1771.7333333333333</c:v>
                </c:pt>
                <c:pt idx="21602">
                  <c:v>1771.8166666666666</c:v>
                </c:pt>
                <c:pt idx="21603">
                  <c:v>1771.8999999999999</c:v>
                </c:pt>
                <c:pt idx="21604">
                  <c:v>1771.9833333333333</c:v>
                </c:pt>
                <c:pt idx="21605">
                  <c:v>1772.0666666666666</c:v>
                </c:pt>
                <c:pt idx="21606">
                  <c:v>1772.1416666666667</c:v>
                </c:pt>
                <c:pt idx="21607">
                  <c:v>1772.2250000000001</c:v>
                </c:pt>
                <c:pt idx="21608">
                  <c:v>1772.3083333333334</c:v>
                </c:pt>
                <c:pt idx="21609">
                  <c:v>1772.3916666666667</c:v>
                </c:pt>
                <c:pt idx="21610">
                  <c:v>1772.4750000000001</c:v>
                </c:pt>
                <c:pt idx="21611">
                  <c:v>1772.5583333333334</c:v>
                </c:pt>
                <c:pt idx="21612">
                  <c:v>1772.6416666666667</c:v>
                </c:pt>
                <c:pt idx="21613">
                  <c:v>1772.7166666666665</c:v>
                </c:pt>
                <c:pt idx="21614">
                  <c:v>1772.8</c:v>
                </c:pt>
                <c:pt idx="21615">
                  <c:v>1772.8833333333332</c:v>
                </c:pt>
                <c:pt idx="21616">
                  <c:v>1772.9666666666665</c:v>
                </c:pt>
                <c:pt idx="21617">
                  <c:v>1773.05</c:v>
                </c:pt>
                <c:pt idx="21618">
                  <c:v>1773.1333333333332</c:v>
                </c:pt>
                <c:pt idx="21619">
                  <c:v>1773.2083333333333</c:v>
                </c:pt>
                <c:pt idx="21620">
                  <c:v>1773.2916666666667</c:v>
                </c:pt>
                <c:pt idx="21621">
                  <c:v>1773.375</c:v>
                </c:pt>
                <c:pt idx="21622">
                  <c:v>1773.4583333333333</c:v>
                </c:pt>
                <c:pt idx="21623">
                  <c:v>1773.5416666666667</c:v>
                </c:pt>
                <c:pt idx="21624">
                  <c:v>1773.625</c:v>
                </c:pt>
                <c:pt idx="21625">
                  <c:v>1773.7</c:v>
                </c:pt>
                <c:pt idx="21626">
                  <c:v>1773.7833333333335</c:v>
                </c:pt>
                <c:pt idx="21627">
                  <c:v>1773.8666666666668</c:v>
                </c:pt>
                <c:pt idx="21628">
                  <c:v>1773.95</c:v>
                </c:pt>
                <c:pt idx="21629">
                  <c:v>1774.0333333333335</c:v>
                </c:pt>
                <c:pt idx="21630">
                  <c:v>1774.1166666666668</c:v>
                </c:pt>
                <c:pt idx="21631">
                  <c:v>1774.2</c:v>
                </c:pt>
                <c:pt idx="21632">
                  <c:v>1774.2749999999999</c:v>
                </c:pt>
                <c:pt idx="21633">
                  <c:v>1774.3583333333333</c:v>
                </c:pt>
                <c:pt idx="21634">
                  <c:v>1774.4416666666666</c:v>
                </c:pt>
                <c:pt idx="21635">
                  <c:v>1774.5249999999999</c:v>
                </c:pt>
                <c:pt idx="21636">
                  <c:v>1774.6083333333333</c:v>
                </c:pt>
                <c:pt idx="21637">
                  <c:v>1774.6916666666666</c:v>
                </c:pt>
                <c:pt idx="21638">
                  <c:v>1774.7666666666667</c:v>
                </c:pt>
                <c:pt idx="21639">
                  <c:v>1774.8500000000001</c:v>
                </c:pt>
                <c:pt idx="21640">
                  <c:v>1774.9333333333334</c:v>
                </c:pt>
                <c:pt idx="21641">
                  <c:v>1775.0166666666667</c:v>
                </c:pt>
                <c:pt idx="21642">
                  <c:v>1775.1000000000001</c:v>
                </c:pt>
                <c:pt idx="21643">
                  <c:v>1775.1833333333334</c:v>
                </c:pt>
                <c:pt idx="21644">
                  <c:v>1775.2583333333332</c:v>
                </c:pt>
                <c:pt idx="21645">
                  <c:v>1775.3416666666665</c:v>
                </c:pt>
                <c:pt idx="21646">
                  <c:v>1775.425</c:v>
                </c:pt>
                <c:pt idx="21647">
                  <c:v>1775.5083333333332</c:v>
                </c:pt>
                <c:pt idx="21648">
                  <c:v>1775.5916666666665</c:v>
                </c:pt>
                <c:pt idx="21649">
                  <c:v>1775.675</c:v>
                </c:pt>
                <c:pt idx="21650">
                  <c:v>1775.7583333333332</c:v>
                </c:pt>
                <c:pt idx="21651">
                  <c:v>1775.8333333333333</c:v>
                </c:pt>
                <c:pt idx="21652">
                  <c:v>1775.9166666666667</c:v>
                </c:pt>
                <c:pt idx="21653">
                  <c:v>1776</c:v>
                </c:pt>
                <c:pt idx="21654">
                  <c:v>1776.0833333333333</c:v>
                </c:pt>
                <c:pt idx="21655">
                  <c:v>1776.1666666666667</c:v>
                </c:pt>
                <c:pt idx="21656">
                  <c:v>1776.25</c:v>
                </c:pt>
                <c:pt idx="21657">
                  <c:v>1776.325</c:v>
                </c:pt>
                <c:pt idx="21658">
                  <c:v>1776.4083333333335</c:v>
                </c:pt>
                <c:pt idx="21659">
                  <c:v>1776.4916666666668</c:v>
                </c:pt>
                <c:pt idx="21660">
                  <c:v>1776.575</c:v>
                </c:pt>
                <c:pt idx="21661">
                  <c:v>1776.6583333333335</c:v>
                </c:pt>
                <c:pt idx="21662">
                  <c:v>1776.7416666666668</c:v>
                </c:pt>
                <c:pt idx="21663">
                  <c:v>1776.825</c:v>
                </c:pt>
                <c:pt idx="21664">
                  <c:v>1776.8999999999999</c:v>
                </c:pt>
                <c:pt idx="21665">
                  <c:v>1776.9833333333333</c:v>
                </c:pt>
                <c:pt idx="21666">
                  <c:v>1777.0666666666666</c:v>
                </c:pt>
                <c:pt idx="21667">
                  <c:v>1777.1499999999999</c:v>
                </c:pt>
                <c:pt idx="21668">
                  <c:v>1777.2333333333333</c:v>
                </c:pt>
                <c:pt idx="21669">
                  <c:v>1777.3166666666666</c:v>
                </c:pt>
                <c:pt idx="21670">
                  <c:v>1777.3916666666667</c:v>
                </c:pt>
                <c:pt idx="21671">
                  <c:v>1777.4750000000001</c:v>
                </c:pt>
                <c:pt idx="21672">
                  <c:v>1777.5583333333334</c:v>
                </c:pt>
                <c:pt idx="21673">
                  <c:v>1777.6416666666667</c:v>
                </c:pt>
                <c:pt idx="21674">
                  <c:v>1777.7250000000001</c:v>
                </c:pt>
                <c:pt idx="21675">
                  <c:v>1777.8083333333334</c:v>
                </c:pt>
                <c:pt idx="21676">
                  <c:v>1777.8833333333332</c:v>
                </c:pt>
                <c:pt idx="21677">
                  <c:v>1777.9666666666665</c:v>
                </c:pt>
                <c:pt idx="21678">
                  <c:v>1778.05</c:v>
                </c:pt>
                <c:pt idx="21679">
                  <c:v>1778.1333333333332</c:v>
                </c:pt>
                <c:pt idx="21680">
                  <c:v>1778.2166666666665</c:v>
                </c:pt>
                <c:pt idx="21681">
                  <c:v>1778.3</c:v>
                </c:pt>
                <c:pt idx="21682">
                  <c:v>1778.3833333333332</c:v>
                </c:pt>
                <c:pt idx="21683">
                  <c:v>1778.4583333333333</c:v>
                </c:pt>
                <c:pt idx="21684">
                  <c:v>1778.5416666666667</c:v>
                </c:pt>
                <c:pt idx="21685">
                  <c:v>1778.625</c:v>
                </c:pt>
                <c:pt idx="21686">
                  <c:v>1778.7083333333333</c:v>
                </c:pt>
                <c:pt idx="21687">
                  <c:v>1778.7916666666667</c:v>
                </c:pt>
                <c:pt idx="21688">
                  <c:v>1778.875</c:v>
                </c:pt>
                <c:pt idx="21689">
                  <c:v>1778.95</c:v>
                </c:pt>
                <c:pt idx="21690">
                  <c:v>1779.0333333333335</c:v>
                </c:pt>
                <c:pt idx="21691">
                  <c:v>1779.1166666666668</c:v>
                </c:pt>
                <c:pt idx="21692">
                  <c:v>1779.2</c:v>
                </c:pt>
                <c:pt idx="21693">
                  <c:v>1779.2833333333335</c:v>
                </c:pt>
                <c:pt idx="21694">
                  <c:v>1779.3666666666668</c:v>
                </c:pt>
                <c:pt idx="21695">
                  <c:v>1779.4416666666666</c:v>
                </c:pt>
                <c:pt idx="21696">
                  <c:v>1779.5249999999999</c:v>
                </c:pt>
                <c:pt idx="21697">
                  <c:v>1779.6083333333333</c:v>
                </c:pt>
                <c:pt idx="21698">
                  <c:v>1779.6916666666666</c:v>
                </c:pt>
                <c:pt idx="21699">
                  <c:v>1779.7749999999999</c:v>
                </c:pt>
                <c:pt idx="21700">
                  <c:v>1779.8583333333333</c:v>
                </c:pt>
                <c:pt idx="21701">
                  <c:v>1779.9416666666666</c:v>
                </c:pt>
                <c:pt idx="21702">
                  <c:v>1780.0166666666667</c:v>
                </c:pt>
                <c:pt idx="21703">
                  <c:v>1780.1000000000001</c:v>
                </c:pt>
                <c:pt idx="21704">
                  <c:v>1780.1833333333334</c:v>
                </c:pt>
                <c:pt idx="21705">
                  <c:v>1780.2666666666667</c:v>
                </c:pt>
                <c:pt idx="21706">
                  <c:v>1780.3500000000001</c:v>
                </c:pt>
                <c:pt idx="21707">
                  <c:v>1780.4333333333334</c:v>
                </c:pt>
                <c:pt idx="21708">
                  <c:v>1780.5083333333332</c:v>
                </c:pt>
                <c:pt idx="21709">
                  <c:v>1780.5916666666665</c:v>
                </c:pt>
                <c:pt idx="21710">
                  <c:v>1780.675</c:v>
                </c:pt>
                <c:pt idx="21711">
                  <c:v>1780.7583333333332</c:v>
                </c:pt>
                <c:pt idx="21712">
                  <c:v>1780.8416666666665</c:v>
                </c:pt>
                <c:pt idx="21713">
                  <c:v>1780.925</c:v>
                </c:pt>
                <c:pt idx="21714">
                  <c:v>1781</c:v>
                </c:pt>
                <c:pt idx="21715">
                  <c:v>1781.0833333333333</c:v>
                </c:pt>
                <c:pt idx="21716">
                  <c:v>1781.1666666666667</c:v>
                </c:pt>
                <c:pt idx="21717">
                  <c:v>1781.25</c:v>
                </c:pt>
                <c:pt idx="21718">
                  <c:v>1781.3333333333333</c:v>
                </c:pt>
                <c:pt idx="21719">
                  <c:v>1781.4166666666667</c:v>
                </c:pt>
                <c:pt idx="21720">
                  <c:v>1781.5</c:v>
                </c:pt>
                <c:pt idx="21721">
                  <c:v>1781.575</c:v>
                </c:pt>
                <c:pt idx="21722">
                  <c:v>1781.6583333333335</c:v>
                </c:pt>
                <c:pt idx="21723">
                  <c:v>1781.7416666666668</c:v>
                </c:pt>
                <c:pt idx="21724">
                  <c:v>1781.825</c:v>
                </c:pt>
                <c:pt idx="21725">
                  <c:v>1781.9083333333335</c:v>
                </c:pt>
                <c:pt idx="21726">
                  <c:v>1781.9916666666668</c:v>
                </c:pt>
                <c:pt idx="21727">
                  <c:v>1782.0666666666666</c:v>
                </c:pt>
                <c:pt idx="21728">
                  <c:v>1782.1499999999999</c:v>
                </c:pt>
                <c:pt idx="21729">
                  <c:v>1782.2333333333333</c:v>
                </c:pt>
                <c:pt idx="21730">
                  <c:v>1782.3166666666666</c:v>
                </c:pt>
                <c:pt idx="21731">
                  <c:v>1782.3999999999999</c:v>
                </c:pt>
                <c:pt idx="21732">
                  <c:v>1782.4833333333333</c:v>
                </c:pt>
                <c:pt idx="21733">
                  <c:v>1782.5583333333334</c:v>
                </c:pt>
                <c:pt idx="21734">
                  <c:v>1782.6416666666667</c:v>
                </c:pt>
                <c:pt idx="21735">
                  <c:v>1782.7250000000001</c:v>
                </c:pt>
                <c:pt idx="21736">
                  <c:v>1782.8083333333334</c:v>
                </c:pt>
                <c:pt idx="21737">
                  <c:v>1782.8916666666667</c:v>
                </c:pt>
                <c:pt idx="21738">
                  <c:v>1782.9750000000001</c:v>
                </c:pt>
                <c:pt idx="21739">
                  <c:v>1783.0583333333334</c:v>
                </c:pt>
                <c:pt idx="21740">
                  <c:v>1783.1333333333332</c:v>
                </c:pt>
                <c:pt idx="21741">
                  <c:v>1783.2166666666665</c:v>
                </c:pt>
                <c:pt idx="21742">
                  <c:v>1783.3</c:v>
                </c:pt>
                <c:pt idx="21743">
                  <c:v>1783.3833333333332</c:v>
                </c:pt>
                <c:pt idx="21744">
                  <c:v>1783.4666666666665</c:v>
                </c:pt>
                <c:pt idx="21745">
                  <c:v>1783.55</c:v>
                </c:pt>
                <c:pt idx="21746">
                  <c:v>1783.625</c:v>
                </c:pt>
                <c:pt idx="21747">
                  <c:v>1783.7083333333333</c:v>
                </c:pt>
                <c:pt idx="21748">
                  <c:v>1783.7916666666667</c:v>
                </c:pt>
                <c:pt idx="21749">
                  <c:v>1783.875</c:v>
                </c:pt>
                <c:pt idx="21750">
                  <c:v>1783.9583333333333</c:v>
                </c:pt>
                <c:pt idx="21751">
                  <c:v>1784.0416666666667</c:v>
                </c:pt>
                <c:pt idx="21752">
                  <c:v>1784.1166666666668</c:v>
                </c:pt>
                <c:pt idx="21753">
                  <c:v>1784.2</c:v>
                </c:pt>
                <c:pt idx="21754">
                  <c:v>1784.2833333333335</c:v>
                </c:pt>
                <c:pt idx="21755">
                  <c:v>1784.3666666666668</c:v>
                </c:pt>
                <c:pt idx="21756">
                  <c:v>1784.45</c:v>
                </c:pt>
                <c:pt idx="21757">
                  <c:v>1784.5333333333335</c:v>
                </c:pt>
                <c:pt idx="21758">
                  <c:v>1784.6166666666668</c:v>
                </c:pt>
                <c:pt idx="21759">
                  <c:v>1784.6916666666666</c:v>
                </c:pt>
                <c:pt idx="21760">
                  <c:v>1784.7749999999999</c:v>
                </c:pt>
                <c:pt idx="21761">
                  <c:v>1784.8583333333333</c:v>
                </c:pt>
                <c:pt idx="21762">
                  <c:v>1784.9416666666666</c:v>
                </c:pt>
                <c:pt idx="21763">
                  <c:v>1785.0249999999999</c:v>
                </c:pt>
                <c:pt idx="21764">
                  <c:v>1785.1083333333333</c:v>
                </c:pt>
                <c:pt idx="21765">
                  <c:v>1785.1833333333334</c:v>
                </c:pt>
                <c:pt idx="21766">
                  <c:v>1785.2666666666667</c:v>
                </c:pt>
                <c:pt idx="21767">
                  <c:v>1785.3500000000001</c:v>
                </c:pt>
                <c:pt idx="21768">
                  <c:v>1785.4333333333334</c:v>
                </c:pt>
                <c:pt idx="21769">
                  <c:v>1785.5166666666667</c:v>
                </c:pt>
                <c:pt idx="21770">
                  <c:v>1785.6000000000001</c:v>
                </c:pt>
                <c:pt idx="21771">
                  <c:v>1785.675</c:v>
                </c:pt>
                <c:pt idx="21772">
                  <c:v>1785.7583333333332</c:v>
                </c:pt>
                <c:pt idx="21773">
                  <c:v>1785.8416666666665</c:v>
                </c:pt>
                <c:pt idx="21774">
                  <c:v>1785.925</c:v>
                </c:pt>
                <c:pt idx="21775">
                  <c:v>1786.0083333333332</c:v>
                </c:pt>
                <c:pt idx="21776">
                  <c:v>1786.0916666666665</c:v>
                </c:pt>
                <c:pt idx="21777">
                  <c:v>1786.175</c:v>
                </c:pt>
                <c:pt idx="21778">
                  <c:v>1786.25</c:v>
                </c:pt>
                <c:pt idx="21779">
                  <c:v>1786.3333333333333</c:v>
                </c:pt>
                <c:pt idx="21780">
                  <c:v>1786.4166666666667</c:v>
                </c:pt>
                <c:pt idx="21781">
                  <c:v>1786.5</c:v>
                </c:pt>
                <c:pt idx="21782">
                  <c:v>1786.5833333333333</c:v>
                </c:pt>
                <c:pt idx="21783">
                  <c:v>1786.6666666666667</c:v>
                </c:pt>
                <c:pt idx="21784">
                  <c:v>1786.7416666666668</c:v>
                </c:pt>
                <c:pt idx="21785">
                  <c:v>1786.825</c:v>
                </c:pt>
                <c:pt idx="21786">
                  <c:v>1786.9083333333335</c:v>
                </c:pt>
                <c:pt idx="21787">
                  <c:v>1786.9916666666668</c:v>
                </c:pt>
                <c:pt idx="21788">
                  <c:v>1787.075</c:v>
                </c:pt>
                <c:pt idx="21789">
                  <c:v>1787.1583333333335</c:v>
                </c:pt>
                <c:pt idx="21790">
                  <c:v>1787.2416666666668</c:v>
                </c:pt>
                <c:pt idx="21791">
                  <c:v>1787.3166666666666</c:v>
                </c:pt>
                <c:pt idx="21792">
                  <c:v>1787.3999999999999</c:v>
                </c:pt>
                <c:pt idx="21793">
                  <c:v>1787.4833333333333</c:v>
                </c:pt>
                <c:pt idx="21794">
                  <c:v>1787.5666666666666</c:v>
                </c:pt>
                <c:pt idx="21795">
                  <c:v>1787.6499999999999</c:v>
                </c:pt>
                <c:pt idx="21796">
                  <c:v>1787.7333333333333</c:v>
                </c:pt>
                <c:pt idx="21797">
                  <c:v>1787.8083333333334</c:v>
                </c:pt>
                <c:pt idx="21798">
                  <c:v>1787.8916666666667</c:v>
                </c:pt>
                <c:pt idx="21799">
                  <c:v>1787.9750000000001</c:v>
                </c:pt>
                <c:pt idx="21800">
                  <c:v>1788.0583333333334</c:v>
                </c:pt>
                <c:pt idx="21801">
                  <c:v>1788.1416666666667</c:v>
                </c:pt>
                <c:pt idx="21802">
                  <c:v>1788.2250000000001</c:v>
                </c:pt>
                <c:pt idx="21803">
                  <c:v>1788.3</c:v>
                </c:pt>
                <c:pt idx="21804">
                  <c:v>1788.3833333333332</c:v>
                </c:pt>
                <c:pt idx="21805">
                  <c:v>1788.4666666666665</c:v>
                </c:pt>
                <c:pt idx="21806">
                  <c:v>1788.55</c:v>
                </c:pt>
                <c:pt idx="21807">
                  <c:v>1788.6333333333332</c:v>
                </c:pt>
                <c:pt idx="21808">
                  <c:v>1788.7166666666665</c:v>
                </c:pt>
                <c:pt idx="21809">
                  <c:v>1788.8</c:v>
                </c:pt>
                <c:pt idx="21810">
                  <c:v>1788.875</c:v>
                </c:pt>
                <c:pt idx="21811">
                  <c:v>1788.9583333333333</c:v>
                </c:pt>
                <c:pt idx="21812">
                  <c:v>1789.0416666666667</c:v>
                </c:pt>
                <c:pt idx="21813">
                  <c:v>1789.125</c:v>
                </c:pt>
                <c:pt idx="21814">
                  <c:v>1789.2083333333333</c:v>
                </c:pt>
                <c:pt idx="21815">
                  <c:v>1789.2916666666667</c:v>
                </c:pt>
                <c:pt idx="21816">
                  <c:v>1789.3666666666668</c:v>
                </c:pt>
                <c:pt idx="21817">
                  <c:v>1789.45</c:v>
                </c:pt>
                <c:pt idx="21818">
                  <c:v>1789.5333333333335</c:v>
                </c:pt>
                <c:pt idx="21819">
                  <c:v>1789.6166666666668</c:v>
                </c:pt>
                <c:pt idx="21820">
                  <c:v>1789.7</c:v>
                </c:pt>
                <c:pt idx="21821">
                  <c:v>1789.7833333333335</c:v>
                </c:pt>
                <c:pt idx="21822">
                  <c:v>1789.8583333333333</c:v>
                </c:pt>
                <c:pt idx="21823">
                  <c:v>1789.9416666666666</c:v>
                </c:pt>
                <c:pt idx="21824">
                  <c:v>1790.0249999999999</c:v>
                </c:pt>
                <c:pt idx="21825">
                  <c:v>1790.1083333333333</c:v>
                </c:pt>
                <c:pt idx="21826">
                  <c:v>1790.1916666666666</c:v>
                </c:pt>
                <c:pt idx="21827">
                  <c:v>1790.2749999999999</c:v>
                </c:pt>
                <c:pt idx="21828">
                  <c:v>1790.3583333333333</c:v>
                </c:pt>
                <c:pt idx="21829">
                  <c:v>1790.4333333333334</c:v>
                </c:pt>
                <c:pt idx="21830">
                  <c:v>1790.5166666666667</c:v>
                </c:pt>
                <c:pt idx="21831">
                  <c:v>1790.6000000000001</c:v>
                </c:pt>
                <c:pt idx="21832">
                  <c:v>1790.6833333333334</c:v>
                </c:pt>
                <c:pt idx="21833">
                  <c:v>1790.7666666666667</c:v>
                </c:pt>
                <c:pt idx="21834">
                  <c:v>1790.8500000000001</c:v>
                </c:pt>
                <c:pt idx="21835">
                  <c:v>1790.925</c:v>
                </c:pt>
                <c:pt idx="21836">
                  <c:v>1791.0083333333332</c:v>
                </c:pt>
                <c:pt idx="21837">
                  <c:v>1791.0916666666665</c:v>
                </c:pt>
                <c:pt idx="21838">
                  <c:v>1791.175</c:v>
                </c:pt>
                <c:pt idx="21839">
                  <c:v>1791.2583333333332</c:v>
                </c:pt>
                <c:pt idx="21840">
                  <c:v>1791.3416666666665</c:v>
                </c:pt>
                <c:pt idx="21841">
                  <c:v>1791.4166666666667</c:v>
                </c:pt>
                <c:pt idx="21842">
                  <c:v>1791.5</c:v>
                </c:pt>
                <c:pt idx="21843">
                  <c:v>1791.5833333333333</c:v>
                </c:pt>
                <c:pt idx="21844">
                  <c:v>1791.6666666666667</c:v>
                </c:pt>
                <c:pt idx="21845">
                  <c:v>1791.75</c:v>
                </c:pt>
                <c:pt idx="21846">
                  <c:v>1791.8333333333333</c:v>
                </c:pt>
                <c:pt idx="21847">
                  <c:v>1791.9166666666667</c:v>
                </c:pt>
                <c:pt idx="21848">
                  <c:v>1791.9916666666668</c:v>
                </c:pt>
                <c:pt idx="21849">
                  <c:v>1792.075</c:v>
                </c:pt>
                <c:pt idx="21850">
                  <c:v>1792.1583333333335</c:v>
                </c:pt>
                <c:pt idx="21851">
                  <c:v>1792.2416666666668</c:v>
                </c:pt>
                <c:pt idx="21852">
                  <c:v>1792.325</c:v>
                </c:pt>
                <c:pt idx="21853">
                  <c:v>1792.4083333333335</c:v>
                </c:pt>
                <c:pt idx="21854">
                  <c:v>1792.4833333333333</c:v>
                </c:pt>
                <c:pt idx="21855">
                  <c:v>1792.5666666666666</c:v>
                </c:pt>
                <c:pt idx="21856">
                  <c:v>1792.6499999999999</c:v>
                </c:pt>
                <c:pt idx="21857">
                  <c:v>1792.7333333333333</c:v>
                </c:pt>
                <c:pt idx="21858">
                  <c:v>1792.8166666666666</c:v>
                </c:pt>
                <c:pt idx="21859">
                  <c:v>1792.8999999999999</c:v>
                </c:pt>
                <c:pt idx="21860">
                  <c:v>1792.9750000000001</c:v>
                </c:pt>
                <c:pt idx="21861">
                  <c:v>1793.0583333333334</c:v>
                </c:pt>
                <c:pt idx="21862">
                  <c:v>1793.1416666666667</c:v>
                </c:pt>
                <c:pt idx="21863">
                  <c:v>1793.2250000000001</c:v>
                </c:pt>
                <c:pt idx="21864">
                  <c:v>1793.3083333333334</c:v>
                </c:pt>
                <c:pt idx="21865">
                  <c:v>1793.3916666666667</c:v>
                </c:pt>
                <c:pt idx="21866">
                  <c:v>1793.4750000000001</c:v>
                </c:pt>
                <c:pt idx="21867">
                  <c:v>1793.55</c:v>
                </c:pt>
                <c:pt idx="21868">
                  <c:v>1793.6333333333332</c:v>
                </c:pt>
                <c:pt idx="21869">
                  <c:v>1793.7166666666665</c:v>
                </c:pt>
                <c:pt idx="21870">
                  <c:v>1793.8</c:v>
                </c:pt>
                <c:pt idx="21871">
                  <c:v>1793.8833333333332</c:v>
                </c:pt>
                <c:pt idx="21872">
                  <c:v>1793.9666666666665</c:v>
                </c:pt>
                <c:pt idx="21873">
                  <c:v>1794.0416666666667</c:v>
                </c:pt>
                <c:pt idx="21874">
                  <c:v>1794.125</c:v>
                </c:pt>
                <c:pt idx="21875">
                  <c:v>1794.2083333333333</c:v>
                </c:pt>
                <c:pt idx="21876">
                  <c:v>1794.2916666666667</c:v>
                </c:pt>
                <c:pt idx="21877">
                  <c:v>1794.375</c:v>
                </c:pt>
                <c:pt idx="21878">
                  <c:v>1794.4583333333333</c:v>
                </c:pt>
                <c:pt idx="21879">
                  <c:v>1794.5333333333335</c:v>
                </c:pt>
                <c:pt idx="21880">
                  <c:v>1794.6166666666668</c:v>
                </c:pt>
                <c:pt idx="21881">
                  <c:v>1794.7</c:v>
                </c:pt>
                <c:pt idx="21882">
                  <c:v>1794.7833333333335</c:v>
                </c:pt>
                <c:pt idx="21883">
                  <c:v>1794.8666666666668</c:v>
                </c:pt>
                <c:pt idx="21884">
                  <c:v>1794.95</c:v>
                </c:pt>
                <c:pt idx="21885">
                  <c:v>1795.0333333333335</c:v>
                </c:pt>
                <c:pt idx="21886">
                  <c:v>1795.1083333333333</c:v>
                </c:pt>
                <c:pt idx="21887">
                  <c:v>1795.1916666666666</c:v>
                </c:pt>
                <c:pt idx="21888">
                  <c:v>1795.2749999999999</c:v>
                </c:pt>
                <c:pt idx="21889">
                  <c:v>1795.3583333333333</c:v>
                </c:pt>
                <c:pt idx="21890">
                  <c:v>1795.4416666666666</c:v>
                </c:pt>
                <c:pt idx="21891">
                  <c:v>1795.5249999999999</c:v>
                </c:pt>
                <c:pt idx="21892">
                  <c:v>1795.6000000000001</c:v>
                </c:pt>
                <c:pt idx="21893">
                  <c:v>1795.6833333333334</c:v>
                </c:pt>
                <c:pt idx="21894">
                  <c:v>1795.7666666666667</c:v>
                </c:pt>
                <c:pt idx="21895">
                  <c:v>1795.8500000000001</c:v>
                </c:pt>
                <c:pt idx="21896">
                  <c:v>1795.9333333333334</c:v>
                </c:pt>
                <c:pt idx="21897">
                  <c:v>1796.0166666666667</c:v>
                </c:pt>
                <c:pt idx="21898">
                  <c:v>1796.0916666666665</c:v>
                </c:pt>
                <c:pt idx="21899">
                  <c:v>1796.175</c:v>
                </c:pt>
                <c:pt idx="21900">
                  <c:v>1796.2583333333332</c:v>
                </c:pt>
                <c:pt idx="21901">
                  <c:v>1796.3416666666665</c:v>
                </c:pt>
                <c:pt idx="21902">
                  <c:v>1796.425</c:v>
                </c:pt>
                <c:pt idx="21903">
                  <c:v>1796.5083333333332</c:v>
                </c:pt>
                <c:pt idx="21904">
                  <c:v>1796.5916666666665</c:v>
                </c:pt>
                <c:pt idx="21905">
                  <c:v>1796.6666666666667</c:v>
                </c:pt>
                <c:pt idx="21906">
                  <c:v>1796.75</c:v>
                </c:pt>
                <c:pt idx="21907">
                  <c:v>1796.8333333333333</c:v>
                </c:pt>
                <c:pt idx="21908">
                  <c:v>1796.9166666666667</c:v>
                </c:pt>
                <c:pt idx="21909">
                  <c:v>1797</c:v>
                </c:pt>
                <c:pt idx="21910">
                  <c:v>1797.0833333333333</c:v>
                </c:pt>
                <c:pt idx="21911">
                  <c:v>1797.1583333333335</c:v>
                </c:pt>
                <c:pt idx="21912">
                  <c:v>1797.2416666666668</c:v>
                </c:pt>
                <c:pt idx="21913">
                  <c:v>1797.325</c:v>
                </c:pt>
                <c:pt idx="21914">
                  <c:v>1797.4083333333335</c:v>
                </c:pt>
                <c:pt idx="21915">
                  <c:v>1797.4916666666668</c:v>
                </c:pt>
                <c:pt idx="21916">
                  <c:v>1797.575</c:v>
                </c:pt>
                <c:pt idx="21917">
                  <c:v>1797.6583333333335</c:v>
                </c:pt>
                <c:pt idx="21918">
                  <c:v>1797.7333333333333</c:v>
                </c:pt>
                <c:pt idx="21919">
                  <c:v>1797.8166666666666</c:v>
                </c:pt>
                <c:pt idx="21920">
                  <c:v>1797.8999999999999</c:v>
                </c:pt>
                <c:pt idx="21921">
                  <c:v>1797.9833333333333</c:v>
                </c:pt>
                <c:pt idx="21922">
                  <c:v>1798.0666666666666</c:v>
                </c:pt>
                <c:pt idx="21923">
                  <c:v>1798.1499999999999</c:v>
                </c:pt>
                <c:pt idx="21924">
                  <c:v>1798.2250000000001</c:v>
                </c:pt>
                <c:pt idx="21925">
                  <c:v>1798.3083333333334</c:v>
                </c:pt>
                <c:pt idx="21926">
                  <c:v>1798.3916666666667</c:v>
                </c:pt>
                <c:pt idx="21927">
                  <c:v>1798.4750000000001</c:v>
                </c:pt>
                <c:pt idx="21928">
                  <c:v>1798.5583333333334</c:v>
                </c:pt>
                <c:pt idx="21929">
                  <c:v>1798.6416666666667</c:v>
                </c:pt>
                <c:pt idx="21930">
                  <c:v>1798.7166666666665</c:v>
                </c:pt>
                <c:pt idx="21931">
                  <c:v>1798.8</c:v>
                </c:pt>
                <c:pt idx="21932">
                  <c:v>1798.8833333333332</c:v>
                </c:pt>
                <c:pt idx="21933">
                  <c:v>1798.9666666666665</c:v>
                </c:pt>
                <c:pt idx="21934">
                  <c:v>1799.05</c:v>
                </c:pt>
                <c:pt idx="21935">
                  <c:v>1799.1333333333332</c:v>
                </c:pt>
                <c:pt idx="21936">
                  <c:v>1799.2166666666665</c:v>
                </c:pt>
                <c:pt idx="21937">
                  <c:v>1799.2916666666667</c:v>
                </c:pt>
                <c:pt idx="21938">
                  <c:v>1799.375</c:v>
                </c:pt>
                <c:pt idx="21939">
                  <c:v>1799.4583333333333</c:v>
                </c:pt>
                <c:pt idx="21940">
                  <c:v>1799.5416666666667</c:v>
                </c:pt>
                <c:pt idx="21941">
                  <c:v>1799.625</c:v>
                </c:pt>
                <c:pt idx="21942">
                  <c:v>1799.7083333333333</c:v>
                </c:pt>
                <c:pt idx="21943">
                  <c:v>1799.7833333333335</c:v>
                </c:pt>
                <c:pt idx="21944">
                  <c:v>1799.8666666666668</c:v>
                </c:pt>
                <c:pt idx="21945">
                  <c:v>1799.95</c:v>
                </c:pt>
                <c:pt idx="21946">
                  <c:v>1800.0333333333335</c:v>
                </c:pt>
                <c:pt idx="21947">
                  <c:v>1800.1166666666668</c:v>
                </c:pt>
                <c:pt idx="21948">
                  <c:v>1800.2</c:v>
                </c:pt>
                <c:pt idx="21949">
                  <c:v>1800.2749999999999</c:v>
                </c:pt>
                <c:pt idx="21950">
                  <c:v>1800.3583333333333</c:v>
                </c:pt>
                <c:pt idx="21951">
                  <c:v>1800.4416666666666</c:v>
                </c:pt>
                <c:pt idx="21952">
                  <c:v>1800.5249999999999</c:v>
                </c:pt>
                <c:pt idx="21953">
                  <c:v>1800.6083333333333</c:v>
                </c:pt>
                <c:pt idx="21954">
                  <c:v>1800.6916666666666</c:v>
                </c:pt>
                <c:pt idx="21955">
                  <c:v>1800.7749999999999</c:v>
                </c:pt>
                <c:pt idx="21956">
                  <c:v>1800.8500000000001</c:v>
                </c:pt>
                <c:pt idx="21957">
                  <c:v>1800.9333333333334</c:v>
                </c:pt>
                <c:pt idx="21958">
                  <c:v>1801.0166666666667</c:v>
                </c:pt>
                <c:pt idx="21959">
                  <c:v>1801.1000000000001</c:v>
                </c:pt>
                <c:pt idx="21960">
                  <c:v>1801.1833333333334</c:v>
                </c:pt>
                <c:pt idx="21961">
                  <c:v>1801.2666666666667</c:v>
                </c:pt>
                <c:pt idx="21962">
                  <c:v>1801.3416666666665</c:v>
                </c:pt>
                <c:pt idx="21963">
                  <c:v>1801.425</c:v>
                </c:pt>
                <c:pt idx="21964">
                  <c:v>1801.5083333333332</c:v>
                </c:pt>
                <c:pt idx="21965">
                  <c:v>1801.5916666666665</c:v>
                </c:pt>
                <c:pt idx="21966">
                  <c:v>1801.675</c:v>
                </c:pt>
                <c:pt idx="21967">
                  <c:v>1801.7583333333332</c:v>
                </c:pt>
                <c:pt idx="21968">
                  <c:v>1801.8333333333333</c:v>
                </c:pt>
                <c:pt idx="21969">
                  <c:v>1801.9166666666667</c:v>
                </c:pt>
                <c:pt idx="21970">
                  <c:v>1802</c:v>
                </c:pt>
                <c:pt idx="21971">
                  <c:v>1802.0833333333333</c:v>
                </c:pt>
                <c:pt idx="21972">
                  <c:v>1802.1666666666667</c:v>
                </c:pt>
                <c:pt idx="21973">
                  <c:v>1802.25</c:v>
                </c:pt>
                <c:pt idx="21974">
                  <c:v>1802.3333333333333</c:v>
                </c:pt>
                <c:pt idx="21975">
                  <c:v>1802.4083333333335</c:v>
                </c:pt>
                <c:pt idx="21976">
                  <c:v>1802.4916666666668</c:v>
                </c:pt>
                <c:pt idx="21977">
                  <c:v>1802.575</c:v>
                </c:pt>
                <c:pt idx="21978">
                  <c:v>1802.6583333333335</c:v>
                </c:pt>
                <c:pt idx="21979">
                  <c:v>1802.7416666666668</c:v>
                </c:pt>
                <c:pt idx="21980">
                  <c:v>1802.825</c:v>
                </c:pt>
                <c:pt idx="21981">
                  <c:v>1802.8999999999999</c:v>
                </c:pt>
                <c:pt idx="21982">
                  <c:v>1802.9833333333333</c:v>
                </c:pt>
                <c:pt idx="21983">
                  <c:v>1803.0666666666666</c:v>
                </c:pt>
                <c:pt idx="21984">
                  <c:v>1803.1499999999999</c:v>
                </c:pt>
                <c:pt idx="21985">
                  <c:v>1803.2333333333333</c:v>
                </c:pt>
                <c:pt idx="21986">
                  <c:v>1803.3166666666666</c:v>
                </c:pt>
                <c:pt idx="21987">
                  <c:v>1803.3916666666667</c:v>
                </c:pt>
                <c:pt idx="21988">
                  <c:v>1803.4750000000001</c:v>
                </c:pt>
                <c:pt idx="21989">
                  <c:v>1803.5583333333334</c:v>
                </c:pt>
                <c:pt idx="21990">
                  <c:v>1803.6416666666667</c:v>
                </c:pt>
                <c:pt idx="21991">
                  <c:v>1803.7250000000001</c:v>
                </c:pt>
                <c:pt idx="21992">
                  <c:v>1803.8083333333334</c:v>
                </c:pt>
                <c:pt idx="21993">
                  <c:v>1803.8916666666667</c:v>
                </c:pt>
                <c:pt idx="21994">
                  <c:v>1803.9666666666665</c:v>
                </c:pt>
                <c:pt idx="21995">
                  <c:v>1804.05</c:v>
                </c:pt>
                <c:pt idx="21996">
                  <c:v>1804.1333333333332</c:v>
                </c:pt>
                <c:pt idx="21997">
                  <c:v>1804.2166666666665</c:v>
                </c:pt>
                <c:pt idx="21998">
                  <c:v>1804.3</c:v>
                </c:pt>
                <c:pt idx="21999">
                  <c:v>1804.3833333333332</c:v>
                </c:pt>
                <c:pt idx="22000">
                  <c:v>1804.4583333333333</c:v>
                </c:pt>
                <c:pt idx="22001">
                  <c:v>1804.5416666666667</c:v>
                </c:pt>
                <c:pt idx="22002">
                  <c:v>1804.625</c:v>
                </c:pt>
                <c:pt idx="22003">
                  <c:v>1804.7083333333333</c:v>
                </c:pt>
                <c:pt idx="22004">
                  <c:v>1804.7916666666667</c:v>
                </c:pt>
                <c:pt idx="22005">
                  <c:v>1804.875</c:v>
                </c:pt>
                <c:pt idx="22006">
                  <c:v>1804.95</c:v>
                </c:pt>
                <c:pt idx="22007">
                  <c:v>1805.0333333333335</c:v>
                </c:pt>
                <c:pt idx="22008">
                  <c:v>1805.1166666666668</c:v>
                </c:pt>
                <c:pt idx="22009">
                  <c:v>1805.2</c:v>
                </c:pt>
                <c:pt idx="22010">
                  <c:v>1805.2833333333335</c:v>
                </c:pt>
                <c:pt idx="22011">
                  <c:v>1805.3666666666668</c:v>
                </c:pt>
                <c:pt idx="22012">
                  <c:v>1805.45</c:v>
                </c:pt>
                <c:pt idx="22013">
                  <c:v>1805.5249999999999</c:v>
                </c:pt>
                <c:pt idx="22014">
                  <c:v>1805.6083333333333</c:v>
                </c:pt>
                <c:pt idx="22015">
                  <c:v>1805.6916666666666</c:v>
                </c:pt>
                <c:pt idx="22016">
                  <c:v>1805.7749999999999</c:v>
                </c:pt>
                <c:pt idx="22017">
                  <c:v>1805.8583333333333</c:v>
                </c:pt>
                <c:pt idx="22018">
                  <c:v>1805.9416666666666</c:v>
                </c:pt>
                <c:pt idx="22019">
                  <c:v>1806.0166666666667</c:v>
                </c:pt>
                <c:pt idx="22020">
                  <c:v>1806.1000000000001</c:v>
                </c:pt>
                <c:pt idx="22021">
                  <c:v>1806.1833333333334</c:v>
                </c:pt>
                <c:pt idx="22022">
                  <c:v>1806.2666666666667</c:v>
                </c:pt>
                <c:pt idx="22023">
                  <c:v>1806.3500000000001</c:v>
                </c:pt>
                <c:pt idx="22024">
                  <c:v>1806.4333333333334</c:v>
                </c:pt>
                <c:pt idx="22025">
                  <c:v>1806.5083333333332</c:v>
                </c:pt>
                <c:pt idx="22026">
                  <c:v>1806.5916666666665</c:v>
                </c:pt>
                <c:pt idx="22027">
                  <c:v>1806.675</c:v>
                </c:pt>
                <c:pt idx="22028">
                  <c:v>1806.7583333333332</c:v>
                </c:pt>
                <c:pt idx="22029">
                  <c:v>1806.8416666666665</c:v>
                </c:pt>
                <c:pt idx="22030">
                  <c:v>1806.925</c:v>
                </c:pt>
                <c:pt idx="22031">
                  <c:v>1807.0083333333332</c:v>
                </c:pt>
                <c:pt idx="22032">
                  <c:v>1807.0833333333333</c:v>
                </c:pt>
                <c:pt idx="22033">
                  <c:v>1807.1666666666667</c:v>
                </c:pt>
                <c:pt idx="22034">
                  <c:v>1807.25</c:v>
                </c:pt>
                <c:pt idx="22035">
                  <c:v>1807.3333333333333</c:v>
                </c:pt>
                <c:pt idx="22036">
                  <c:v>1807.4166666666667</c:v>
                </c:pt>
                <c:pt idx="22037">
                  <c:v>1807.5</c:v>
                </c:pt>
                <c:pt idx="22038">
                  <c:v>1807.575</c:v>
                </c:pt>
                <c:pt idx="22039">
                  <c:v>1807.6583333333335</c:v>
                </c:pt>
                <c:pt idx="22040">
                  <c:v>1807.7416666666668</c:v>
                </c:pt>
                <c:pt idx="22041">
                  <c:v>1807.825</c:v>
                </c:pt>
                <c:pt idx="22042">
                  <c:v>1807.9083333333335</c:v>
                </c:pt>
                <c:pt idx="22043">
                  <c:v>1807.9916666666668</c:v>
                </c:pt>
                <c:pt idx="22044">
                  <c:v>1808.075</c:v>
                </c:pt>
                <c:pt idx="22045">
                  <c:v>1808.1499999999999</c:v>
                </c:pt>
                <c:pt idx="22046">
                  <c:v>1808.2333333333333</c:v>
                </c:pt>
                <c:pt idx="22047">
                  <c:v>1808.3166666666666</c:v>
                </c:pt>
                <c:pt idx="22048">
                  <c:v>1808.3999999999999</c:v>
                </c:pt>
                <c:pt idx="22049">
                  <c:v>1808.4833333333333</c:v>
                </c:pt>
                <c:pt idx="22050">
                  <c:v>1808.5666666666666</c:v>
                </c:pt>
                <c:pt idx="22051">
                  <c:v>1808.6416666666667</c:v>
                </c:pt>
                <c:pt idx="22052">
                  <c:v>1808.7250000000001</c:v>
                </c:pt>
                <c:pt idx="22053">
                  <c:v>1808.8083333333334</c:v>
                </c:pt>
                <c:pt idx="22054">
                  <c:v>1808.8916666666667</c:v>
                </c:pt>
                <c:pt idx="22055">
                  <c:v>1808.9750000000001</c:v>
                </c:pt>
                <c:pt idx="22056">
                  <c:v>1809.0583333333334</c:v>
                </c:pt>
                <c:pt idx="22057">
                  <c:v>1809.1333333333332</c:v>
                </c:pt>
                <c:pt idx="22058">
                  <c:v>1809.2166666666665</c:v>
                </c:pt>
                <c:pt idx="22059">
                  <c:v>1809.3</c:v>
                </c:pt>
                <c:pt idx="22060">
                  <c:v>1809.3833333333332</c:v>
                </c:pt>
                <c:pt idx="22061">
                  <c:v>1809.4666666666665</c:v>
                </c:pt>
                <c:pt idx="22062">
                  <c:v>1809.55</c:v>
                </c:pt>
                <c:pt idx="22063">
                  <c:v>1809.6333333333332</c:v>
                </c:pt>
                <c:pt idx="22064">
                  <c:v>1809.7083333333333</c:v>
                </c:pt>
                <c:pt idx="22065">
                  <c:v>1809.7916666666667</c:v>
                </c:pt>
                <c:pt idx="22066">
                  <c:v>1809.875</c:v>
                </c:pt>
                <c:pt idx="22067">
                  <c:v>1809.9583333333333</c:v>
                </c:pt>
                <c:pt idx="22068">
                  <c:v>1810.0416666666667</c:v>
                </c:pt>
                <c:pt idx="22069">
                  <c:v>1810.125</c:v>
                </c:pt>
                <c:pt idx="22070">
                  <c:v>1810.2</c:v>
                </c:pt>
                <c:pt idx="22071">
                  <c:v>1810.2833333333335</c:v>
                </c:pt>
                <c:pt idx="22072">
                  <c:v>1810.3666666666668</c:v>
                </c:pt>
                <c:pt idx="22073">
                  <c:v>1810.45</c:v>
                </c:pt>
                <c:pt idx="22074">
                  <c:v>1810.5333333333335</c:v>
                </c:pt>
                <c:pt idx="22075">
                  <c:v>1810.6166666666668</c:v>
                </c:pt>
                <c:pt idx="22076">
                  <c:v>1810.6916666666666</c:v>
                </c:pt>
                <c:pt idx="22077">
                  <c:v>1810.7749999999999</c:v>
                </c:pt>
                <c:pt idx="22078">
                  <c:v>1810.8583333333333</c:v>
                </c:pt>
                <c:pt idx="22079">
                  <c:v>1810.9416666666666</c:v>
                </c:pt>
                <c:pt idx="22080">
                  <c:v>1811.0249999999999</c:v>
                </c:pt>
                <c:pt idx="22081">
                  <c:v>1811.1083333333333</c:v>
                </c:pt>
                <c:pt idx="22082">
                  <c:v>1811.1916666666666</c:v>
                </c:pt>
                <c:pt idx="22083">
                  <c:v>1811.2666666666667</c:v>
                </c:pt>
                <c:pt idx="22084">
                  <c:v>1811.3500000000001</c:v>
                </c:pt>
                <c:pt idx="22085">
                  <c:v>1811.4333333333334</c:v>
                </c:pt>
                <c:pt idx="22086">
                  <c:v>1811.5166666666667</c:v>
                </c:pt>
                <c:pt idx="22087">
                  <c:v>1811.6000000000001</c:v>
                </c:pt>
                <c:pt idx="22088">
                  <c:v>1811.6833333333334</c:v>
                </c:pt>
                <c:pt idx="22089">
                  <c:v>1811.7583333333332</c:v>
                </c:pt>
                <c:pt idx="22090">
                  <c:v>1811.8416666666665</c:v>
                </c:pt>
                <c:pt idx="22091">
                  <c:v>1811.925</c:v>
                </c:pt>
                <c:pt idx="22092">
                  <c:v>1812.0083333333332</c:v>
                </c:pt>
                <c:pt idx="22093">
                  <c:v>1812.0916666666665</c:v>
                </c:pt>
                <c:pt idx="22094">
                  <c:v>1812.175</c:v>
                </c:pt>
                <c:pt idx="22095">
                  <c:v>1812.25</c:v>
                </c:pt>
                <c:pt idx="22096">
                  <c:v>1812.3333333333333</c:v>
                </c:pt>
                <c:pt idx="22097">
                  <c:v>1812.4166666666667</c:v>
                </c:pt>
                <c:pt idx="22098">
                  <c:v>1812.5</c:v>
                </c:pt>
                <c:pt idx="22099">
                  <c:v>1812.5833333333333</c:v>
                </c:pt>
                <c:pt idx="22100">
                  <c:v>1812.6666666666667</c:v>
                </c:pt>
                <c:pt idx="22101">
                  <c:v>1812.75</c:v>
                </c:pt>
                <c:pt idx="22102">
                  <c:v>1812.825</c:v>
                </c:pt>
                <c:pt idx="22103">
                  <c:v>1812.9083333333335</c:v>
                </c:pt>
                <c:pt idx="22104">
                  <c:v>1812.9916666666668</c:v>
                </c:pt>
                <c:pt idx="22105">
                  <c:v>1813.075</c:v>
                </c:pt>
                <c:pt idx="22106">
                  <c:v>1813.1583333333335</c:v>
                </c:pt>
                <c:pt idx="22107">
                  <c:v>1813.2416666666668</c:v>
                </c:pt>
                <c:pt idx="22108">
                  <c:v>1813.3166666666666</c:v>
                </c:pt>
                <c:pt idx="22109">
                  <c:v>1813.3999999999999</c:v>
                </c:pt>
                <c:pt idx="22110">
                  <c:v>1813.4833333333333</c:v>
                </c:pt>
                <c:pt idx="22111">
                  <c:v>1813.5666666666666</c:v>
                </c:pt>
                <c:pt idx="22112">
                  <c:v>1813.6499999999999</c:v>
                </c:pt>
                <c:pt idx="22113">
                  <c:v>1813.7333333333333</c:v>
                </c:pt>
                <c:pt idx="22114">
                  <c:v>1813.8083333333334</c:v>
                </c:pt>
                <c:pt idx="22115">
                  <c:v>1813.8916666666667</c:v>
                </c:pt>
                <c:pt idx="22116">
                  <c:v>1813.9750000000001</c:v>
                </c:pt>
                <c:pt idx="22117">
                  <c:v>1814.0583333333334</c:v>
                </c:pt>
                <c:pt idx="22118">
                  <c:v>1814.1416666666667</c:v>
                </c:pt>
                <c:pt idx="22119">
                  <c:v>1814.2250000000001</c:v>
                </c:pt>
                <c:pt idx="22120">
                  <c:v>1814.3083333333334</c:v>
                </c:pt>
                <c:pt idx="22121">
                  <c:v>1814.3833333333332</c:v>
                </c:pt>
                <c:pt idx="22122">
                  <c:v>1814.4666666666665</c:v>
                </c:pt>
                <c:pt idx="22123">
                  <c:v>1814.55</c:v>
                </c:pt>
                <c:pt idx="22124">
                  <c:v>1814.6333333333332</c:v>
                </c:pt>
                <c:pt idx="22125">
                  <c:v>1814.7166666666665</c:v>
                </c:pt>
                <c:pt idx="22126">
                  <c:v>1814.8</c:v>
                </c:pt>
                <c:pt idx="22127">
                  <c:v>1814.875</c:v>
                </c:pt>
                <c:pt idx="22128">
                  <c:v>1814.9583333333333</c:v>
                </c:pt>
                <c:pt idx="22129">
                  <c:v>1815.0416666666667</c:v>
                </c:pt>
                <c:pt idx="22130">
                  <c:v>1815.125</c:v>
                </c:pt>
                <c:pt idx="22131">
                  <c:v>1815.2083333333333</c:v>
                </c:pt>
                <c:pt idx="22132">
                  <c:v>1815.2916666666667</c:v>
                </c:pt>
                <c:pt idx="22133">
                  <c:v>1815.3666666666668</c:v>
                </c:pt>
                <c:pt idx="22134">
                  <c:v>1815.45</c:v>
                </c:pt>
                <c:pt idx="22135">
                  <c:v>1815.5333333333335</c:v>
                </c:pt>
                <c:pt idx="22136">
                  <c:v>1815.6166666666668</c:v>
                </c:pt>
                <c:pt idx="22137">
                  <c:v>1815.7</c:v>
                </c:pt>
                <c:pt idx="22138">
                  <c:v>1815.7833333333335</c:v>
                </c:pt>
                <c:pt idx="22139">
                  <c:v>1815.8666666666668</c:v>
                </c:pt>
                <c:pt idx="22140">
                  <c:v>1815.9416666666666</c:v>
                </c:pt>
                <c:pt idx="22141">
                  <c:v>1816.0249999999999</c:v>
                </c:pt>
                <c:pt idx="22142">
                  <c:v>1816.1083333333333</c:v>
                </c:pt>
                <c:pt idx="22143">
                  <c:v>1816.1916666666666</c:v>
                </c:pt>
                <c:pt idx="22144">
                  <c:v>1816.2749999999999</c:v>
                </c:pt>
                <c:pt idx="22145">
                  <c:v>1816.3583333333333</c:v>
                </c:pt>
                <c:pt idx="22146">
                  <c:v>1816.4333333333334</c:v>
                </c:pt>
                <c:pt idx="22147">
                  <c:v>1816.5166666666667</c:v>
                </c:pt>
                <c:pt idx="22148">
                  <c:v>1816.6000000000001</c:v>
                </c:pt>
                <c:pt idx="22149">
                  <c:v>1816.6833333333334</c:v>
                </c:pt>
                <c:pt idx="22150">
                  <c:v>1816.7666666666667</c:v>
                </c:pt>
                <c:pt idx="22151">
                  <c:v>1816.8500000000001</c:v>
                </c:pt>
                <c:pt idx="22152">
                  <c:v>1816.925</c:v>
                </c:pt>
                <c:pt idx="22153">
                  <c:v>1817.0083333333332</c:v>
                </c:pt>
                <c:pt idx="22154">
                  <c:v>1817.0916666666665</c:v>
                </c:pt>
                <c:pt idx="22155">
                  <c:v>1817.175</c:v>
                </c:pt>
                <c:pt idx="22156">
                  <c:v>1817.2583333333332</c:v>
                </c:pt>
                <c:pt idx="22157">
                  <c:v>1817.3416666666665</c:v>
                </c:pt>
                <c:pt idx="22158">
                  <c:v>1817.425</c:v>
                </c:pt>
                <c:pt idx="22159">
                  <c:v>1817.5</c:v>
                </c:pt>
                <c:pt idx="22160">
                  <c:v>1817.5833333333333</c:v>
                </c:pt>
                <c:pt idx="22161">
                  <c:v>1817.6666666666667</c:v>
                </c:pt>
                <c:pt idx="22162">
                  <c:v>1817.75</c:v>
                </c:pt>
                <c:pt idx="22163">
                  <c:v>1817.8333333333333</c:v>
                </c:pt>
                <c:pt idx="22164">
                  <c:v>1817.9166666666667</c:v>
                </c:pt>
                <c:pt idx="22165">
                  <c:v>1817.9916666666668</c:v>
                </c:pt>
                <c:pt idx="22166">
                  <c:v>1818.075</c:v>
                </c:pt>
                <c:pt idx="22167">
                  <c:v>1818.1583333333335</c:v>
                </c:pt>
                <c:pt idx="22168">
                  <c:v>1818.2416666666668</c:v>
                </c:pt>
                <c:pt idx="22169">
                  <c:v>1818.325</c:v>
                </c:pt>
                <c:pt idx="22170">
                  <c:v>1818.4083333333335</c:v>
                </c:pt>
                <c:pt idx="22171">
                  <c:v>1818.4916666666668</c:v>
                </c:pt>
                <c:pt idx="22172">
                  <c:v>1818.5666666666666</c:v>
                </c:pt>
                <c:pt idx="22173">
                  <c:v>1818.6499999999999</c:v>
                </c:pt>
                <c:pt idx="22174">
                  <c:v>1818.7333333333333</c:v>
                </c:pt>
                <c:pt idx="22175">
                  <c:v>1818.8166666666666</c:v>
                </c:pt>
                <c:pt idx="22176">
                  <c:v>1818.8999999999999</c:v>
                </c:pt>
                <c:pt idx="22177">
                  <c:v>1818.9833333333333</c:v>
                </c:pt>
                <c:pt idx="22178">
                  <c:v>1819.0583333333334</c:v>
                </c:pt>
                <c:pt idx="22179">
                  <c:v>1819.1416666666667</c:v>
                </c:pt>
                <c:pt idx="22180">
                  <c:v>1819.2250000000001</c:v>
                </c:pt>
                <c:pt idx="22181">
                  <c:v>1819.3083333333334</c:v>
                </c:pt>
                <c:pt idx="22182">
                  <c:v>1819.3916666666667</c:v>
                </c:pt>
                <c:pt idx="22183">
                  <c:v>1819.4750000000001</c:v>
                </c:pt>
                <c:pt idx="22184">
                  <c:v>1819.55</c:v>
                </c:pt>
                <c:pt idx="22185">
                  <c:v>1819.6333333333332</c:v>
                </c:pt>
                <c:pt idx="22186">
                  <c:v>1819.7166666666665</c:v>
                </c:pt>
                <c:pt idx="22187">
                  <c:v>1819.8</c:v>
                </c:pt>
                <c:pt idx="22188">
                  <c:v>1819.8833333333332</c:v>
                </c:pt>
                <c:pt idx="22189">
                  <c:v>1819.9666666666665</c:v>
                </c:pt>
                <c:pt idx="22190">
                  <c:v>1820.05</c:v>
                </c:pt>
                <c:pt idx="22191">
                  <c:v>1820.125</c:v>
                </c:pt>
                <c:pt idx="22192">
                  <c:v>1820.2083333333333</c:v>
                </c:pt>
                <c:pt idx="22193">
                  <c:v>1820.2916666666667</c:v>
                </c:pt>
                <c:pt idx="22194">
                  <c:v>1820.375</c:v>
                </c:pt>
                <c:pt idx="22195">
                  <c:v>1820.4583333333333</c:v>
                </c:pt>
                <c:pt idx="22196">
                  <c:v>1820.5416666666667</c:v>
                </c:pt>
                <c:pt idx="22197">
                  <c:v>1820.6166666666668</c:v>
                </c:pt>
                <c:pt idx="22198">
                  <c:v>1820.7</c:v>
                </c:pt>
                <c:pt idx="22199">
                  <c:v>1820.7833333333335</c:v>
                </c:pt>
                <c:pt idx="22200">
                  <c:v>1820.8666666666668</c:v>
                </c:pt>
                <c:pt idx="22201">
                  <c:v>1820.95</c:v>
                </c:pt>
                <c:pt idx="22202">
                  <c:v>1821.0333333333335</c:v>
                </c:pt>
                <c:pt idx="22203">
                  <c:v>1821.1083333333333</c:v>
                </c:pt>
                <c:pt idx="22204">
                  <c:v>1821.1916666666666</c:v>
                </c:pt>
                <c:pt idx="22205">
                  <c:v>1821.2749999999999</c:v>
                </c:pt>
                <c:pt idx="22206">
                  <c:v>1821.3583333333333</c:v>
                </c:pt>
                <c:pt idx="22207">
                  <c:v>1821.4416666666666</c:v>
                </c:pt>
                <c:pt idx="22208">
                  <c:v>1821.5249999999999</c:v>
                </c:pt>
                <c:pt idx="22209">
                  <c:v>1821.6083333333333</c:v>
                </c:pt>
                <c:pt idx="22210">
                  <c:v>1821.6833333333334</c:v>
                </c:pt>
                <c:pt idx="22211">
                  <c:v>1821.7666666666667</c:v>
                </c:pt>
                <c:pt idx="22212">
                  <c:v>1821.8500000000001</c:v>
                </c:pt>
                <c:pt idx="22213">
                  <c:v>1821.9333333333334</c:v>
                </c:pt>
                <c:pt idx="22214">
                  <c:v>1822.0166666666667</c:v>
                </c:pt>
                <c:pt idx="22215">
                  <c:v>1822.1000000000001</c:v>
                </c:pt>
                <c:pt idx="22216">
                  <c:v>1822.175</c:v>
                </c:pt>
                <c:pt idx="22217">
                  <c:v>1822.2583333333332</c:v>
                </c:pt>
                <c:pt idx="22218">
                  <c:v>1822.3416666666665</c:v>
                </c:pt>
                <c:pt idx="22219">
                  <c:v>1822.425</c:v>
                </c:pt>
                <c:pt idx="22220">
                  <c:v>1822.5083333333332</c:v>
                </c:pt>
                <c:pt idx="22221">
                  <c:v>1822.5916666666665</c:v>
                </c:pt>
                <c:pt idx="22222">
                  <c:v>1822.6666666666667</c:v>
                </c:pt>
                <c:pt idx="22223">
                  <c:v>1822.75</c:v>
                </c:pt>
                <c:pt idx="22224">
                  <c:v>1822.8333333333333</c:v>
                </c:pt>
                <c:pt idx="22225">
                  <c:v>1822.9166666666667</c:v>
                </c:pt>
                <c:pt idx="22226">
                  <c:v>1823</c:v>
                </c:pt>
                <c:pt idx="22227">
                  <c:v>1823.0833333333333</c:v>
                </c:pt>
                <c:pt idx="22228">
                  <c:v>1823.1666666666667</c:v>
                </c:pt>
                <c:pt idx="22229">
                  <c:v>1823.2416666666668</c:v>
                </c:pt>
                <c:pt idx="22230">
                  <c:v>1823.325</c:v>
                </c:pt>
                <c:pt idx="22231">
                  <c:v>1823.4083333333335</c:v>
                </c:pt>
                <c:pt idx="22232">
                  <c:v>1823.4916666666668</c:v>
                </c:pt>
                <c:pt idx="22233">
                  <c:v>1823.575</c:v>
                </c:pt>
                <c:pt idx="22234">
                  <c:v>1823.6583333333335</c:v>
                </c:pt>
                <c:pt idx="22235">
                  <c:v>1823.7333333333333</c:v>
                </c:pt>
                <c:pt idx="22236">
                  <c:v>1823.8166666666666</c:v>
                </c:pt>
                <c:pt idx="22237">
                  <c:v>1823.8999999999999</c:v>
                </c:pt>
                <c:pt idx="22238">
                  <c:v>1823.9833333333333</c:v>
                </c:pt>
                <c:pt idx="22239">
                  <c:v>1824.0666666666666</c:v>
                </c:pt>
                <c:pt idx="22240">
                  <c:v>1824.1499999999999</c:v>
                </c:pt>
                <c:pt idx="22241">
                  <c:v>1824.2250000000001</c:v>
                </c:pt>
                <c:pt idx="22242">
                  <c:v>1824.3083333333334</c:v>
                </c:pt>
                <c:pt idx="22243">
                  <c:v>1824.3916666666667</c:v>
                </c:pt>
                <c:pt idx="22244">
                  <c:v>1824.4750000000001</c:v>
                </c:pt>
                <c:pt idx="22245">
                  <c:v>1824.5583333333334</c:v>
                </c:pt>
                <c:pt idx="22246">
                  <c:v>1824.6416666666667</c:v>
                </c:pt>
                <c:pt idx="22247">
                  <c:v>1824.7250000000001</c:v>
                </c:pt>
                <c:pt idx="22248">
                  <c:v>1824.8</c:v>
                </c:pt>
                <c:pt idx="22249">
                  <c:v>1824.8833333333332</c:v>
                </c:pt>
                <c:pt idx="22250">
                  <c:v>1824.9666666666665</c:v>
                </c:pt>
                <c:pt idx="22251">
                  <c:v>1825.05</c:v>
                </c:pt>
                <c:pt idx="22252">
                  <c:v>1825.1333333333332</c:v>
                </c:pt>
                <c:pt idx="22253">
                  <c:v>1825.2166666666665</c:v>
                </c:pt>
                <c:pt idx="22254">
                  <c:v>1825.2916666666667</c:v>
                </c:pt>
                <c:pt idx="22255">
                  <c:v>1825.375</c:v>
                </c:pt>
                <c:pt idx="22256">
                  <c:v>1825.4583333333333</c:v>
                </c:pt>
                <c:pt idx="22257">
                  <c:v>1825.5416666666667</c:v>
                </c:pt>
                <c:pt idx="22258">
                  <c:v>1825.625</c:v>
                </c:pt>
                <c:pt idx="22259">
                  <c:v>1825.7083333333333</c:v>
                </c:pt>
                <c:pt idx="22260">
                  <c:v>1825.7833333333335</c:v>
                </c:pt>
                <c:pt idx="22261">
                  <c:v>1825.8666666666668</c:v>
                </c:pt>
                <c:pt idx="22262">
                  <c:v>1825.95</c:v>
                </c:pt>
                <c:pt idx="22263">
                  <c:v>1826.0333333333335</c:v>
                </c:pt>
                <c:pt idx="22264">
                  <c:v>1826.1166666666668</c:v>
                </c:pt>
                <c:pt idx="22265">
                  <c:v>1826.2</c:v>
                </c:pt>
                <c:pt idx="22266">
                  <c:v>1826.2833333333335</c:v>
                </c:pt>
                <c:pt idx="22267">
                  <c:v>1826.3583333333333</c:v>
                </c:pt>
                <c:pt idx="22268">
                  <c:v>1826.4416666666666</c:v>
                </c:pt>
                <c:pt idx="22269">
                  <c:v>1826.5249999999999</c:v>
                </c:pt>
                <c:pt idx="22270">
                  <c:v>1826.6083333333333</c:v>
                </c:pt>
                <c:pt idx="22271">
                  <c:v>1826.6916666666666</c:v>
                </c:pt>
                <c:pt idx="22272">
                  <c:v>1826.7749999999999</c:v>
                </c:pt>
                <c:pt idx="22273">
                  <c:v>1826.8500000000001</c:v>
                </c:pt>
                <c:pt idx="22274">
                  <c:v>1826.9333333333334</c:v>
                </c:pt>
                <c:pt idx="22275">
                  <c:v>1827.0166666666667</c:v>
                </c:pt>
                <c:pt idx="22276">
                  <c:v>1827.1000000000001</c:v>
                </c:pt>
                <c:pt idx="22277">
                  <c:v>1827.1833333333334</c:v>
                </c:pt>
                <c:pt idx="22278">
                  <c:v>1827.2666666666667</c:v>
                </c:pt>
                <c:pt idx="22279">
                  <c:v>1827.3416666666665</c:v>
                </c:pt>
                <c:pt idx="22280">
                  <c:v>1827.425</c:v>
                </c:pt>
                <c:pt idx="22281">
                  <c:v>1827.5083333333332</c:v>
                </c:pt>
                <c:pt idx="22282">
                  <c:v>1827.5916666666665</c:v>
                </c:pt>
                <c:pt idx="22283">
                  <c:v>1827.675</c:v>
                </c:pt>
                <c:pt idx="22284">
                  <c:v>1827.7583333333332</c:v>
                </c:pt>
                <c:pt idx="22285">
                  <c:v>1827.8416666666665</c:v>
                </c:pt>
                <c:pt idx="22286">
                  <c:v>1827.9166666666667</c:v>
                </c:pt>
                <c:pt idx="22287">
                  <c:v>1828</c:v>
                </c:pt>
                <c:pt idx="22288">
                  <c:v>1828.0833333333333</c:v>
                </c:pt>
                <c:pt idx="22289">
                  <c:v>1828.1666666666667</c:v>
                </c:pt>
                <c:pt idx="22290">
                  <c:v>1828.25</c:v>
                </c:pt>
                <c:pt idx="22291">
                  <c:v>1828.3333333333333</c:v>
                </c:pt>
                <c:pt idx="22292">
                  <c:v>1828.4083333333335</c:v>
                </c:pt>
                <c:pt idx="22293">
                  <c:v>1828.4916666666668</c:v>
                </c:pt>
                <c:pt idx="22294">
                  <c:v>1828.575</c:v>
                </c:pt>
                <c:pt idx="22295">
                  <c:v>1828.6583333333335</c:v>
                </c:pt>
                <c:pt idx="22296">
                  <c:v>1828.7416666666668</c:v>
                </c:pt>
                <c:pt idx="22297">
                  <c:v>1828.825</c:v>
                </c:pt>
                <c:pt idx="22298">
                  <c:v>1828.9083333333335</c:v>
                </c:pt>
                <c:pt idx="22299">
                  <c:v>1828.9833333333333</c:v>
                </c:pt>
                <c:pt idx="22300">
                  <c:v>1829.0666666666666</c:v>
                </c:pt>
                <c:pt idx="22301">
                  <c:v>1829.1499999999999</c:v>
                </c:pt>
                <c:pt idx="22302">
                  <c:v>1829.2333333333333</c:v>
                </c:pt>
                <c:pt idx="22303">
                  <c:v>1829.3166666666666</c:v>
                </c:pt>
                <c:pt idx="22304">
                  <c:v>1829.3999999999999</c:v>
                </c:pt>
                <c:pt idx="22305">
                  <c:v>1829.4750000000001</c:v>
                </c:pt>
                <c:pt idx="22306">
                  <c:v>1829.5583333333334</c:v>
                </c:pt>
                <c:pt idx="22307">
                  <c:v>1829.6416666666667</c:v>
                </c:pt>
                <c:pt idx="22308">
                  <c:v>1829.7250000000001</c:v>
                </c:pt>
                <c:pt idx="22309">
                  <c:v>1829.8083333333334</c:v>
                </c:pt>
                <c:pt idx="22310">
                  <c:v>1829.8916666666667</c:v>
                </c:pt>
                <c:pt idx="22311">
                  <c:v>1829.9666666666665</c:v>
                </c:pt>
                <c:pt idx="22312">
                  <c:v>1830.05</c:v>
                </c:pt>
                <c:pt idx="22313">
                  <c:v>1830.1333333333332</c:v>
                </c:pt>
                <c:pt idx="22314">
                  <c:v>1830.2166666666665</c:v>
                </c:pt>
                <c:pt idx="22315">
                  <c:v>1830.3</c:v>
                </c:pt>
                <c:pt idx="22316">
                  <c:v>1830.3833333333332</c:v>
                </c:pt>
                <c:pt idx="22317">
                  <c:v>1830.4666666666665</c:v>
                </c:pt>
                <c:pt idx="22318">
                  <c:v>1830.5416666666667</c:v>
                </c:pt>
                <c:pt idx="22319">
                  <c:v>1830.625</c:v>
                </c:pt>
                <c:pt idx="22320">
                  <c:v>1830.7083333333333</c:v>
                </c:pt>
                <c:pt idx="22321">
                  <c:v>1830.7916666666667</c:v>
                </c:pt>
                <c:pt idx="22322">
                  <c:v>1830.875</c:v>
                </c:pt>
                <c:pt idx="22323">
                  <c:v>1830.9583333333333</c:v>
                </c:pt>
                <c:pt idx="22324">
                  <c:v>1831.0333333333335</c:v>
                </c:pt>
                <c:pt idx="22325">
                  <c:v>1831.1166666666668</c:v>
                </c:pt>
                <c:pt idx="22326">
                  <c:v>1831.2</c:v>
                </c:pt>
                <c:pt idx="22327">
                  <c:v>1831.2833333333335</c:v>
                </c:pt>
                <c:pt idx="22328">
                  <c:v>1831.3666666666668</c:v>
                </c:pt>
                <c:pt idx="22329">
                  <c:v>1831.45</c:v>
                </c:pt>
                <c:pt idx="22330">
                  <c:v>1831.5249999999999</c:v>
                </c:pt>
                <c:pt idx="22331">
                  <c:v>1831.6083333333333</c:v>
                </c:pt>
                <c:pt idx="22332">
                  <c:v>1831.6916666666666</c:v>
                </c:pt>
                <c:pt idx="22333">
                  <c:v>1831.7749999999999</c:v>
                </c:pt>
                <c:pt idx="22334">
                  <c:v>1831.8583333333333</c:v>
                </c:pt>
                <c:pt idx="22335">
                  <c:v>1831.9416666666666</c:v>
                </c:pt>
                <c:pt idx="22336">
                  <c:v>1832.0249999999999</c:v>
                </c:pt>
                <c:pt idx="22337">
                  <c:v>1832.1000000000001</c:v>
                </c:pt>
                <c:pt idx="22338">
                  <c:v>1832.1833333333334</c:v>
                </c:pt>
                <c:pt idx="22339">
                  <c:v>1832.2666666666667</c:v>
                </c:pt>
                <c:pt idx="22340">
                  <c:v>1832.3500000000001</c:v>
                </c:pt>
                <c:pt idx="22341">
                  <c:v>1832.4333333333334</c:v>
                </c:pt>
                <c:pt idx="22342">
                  <c:v>1832.5166666666667</c:v>
                </c:pt>
                <c:pt idx="22343">
                  <c:v>1832.5916666666665</c:v>
                </c:pt>
                <c:pt idx="22344">
                  <c:v>1832.675</c:v>
                </c:pt>
                <c:pt idx="22345">
                  <c:v>1832.7583333333332</c:v>
                </c:pt>
                <c:pt idx="22346">
                  <c:v>1832.8416666666665</c:v>
                </c:pt>
                <c:pt idx="22347">
                  <c:v>1832.925</c:v>
                </c:pt>
                <c:pt idx="22348">
                  <c:v>1833.0083333333332</c:v>
                </c:pt>
                <c:pt idx="22349">
                  <c:v>1833.0833333333333</c:v>
                </c:pt>
                <c:pt idx="22350">
                  <c:v>1833.1666666666667</c:v>
                </c:pt>
                <c:pt idx="22351">
                  <c:v>1833.25</c:v>
                </c:pt>
                <c:pt idx="22352">
                  <c:v>1833.3333333333333</c:v>
                </c:pt>
                <c:pt idx="22353">
                  <c:v>1833.4166666666667</c:v>
                </c:pt>
                <c:pt idx="22354">
                  <c:v>1833.5</c:v>
                </c:pt>
                <c:pt idx="22355">
                  <c:v>1833.5833333333333</c:v>
                </c:pt>
                <c:pt idx="22356">
                  <c:v>1833.6583333333335</c:v>
                </c:pt>
                <c:pt idx="22357">
                  <c:v>1833.7416666666668</c:v>
                </c:pt>
                <c:pt idx="22358">
                  <c:v>1833.825</c:v>
                </c:pt>
                <c:pt idx="22359">
                  <c:v>1833.9083333333335</c:v>
                </c:pt>
                <c:pt idx="22360">
                  <c:v>1833.9916666666668</c:v>
                </c:pt>
                <c:pt idx="22361">
                  <c:v>1834.075</c:v>
                </c:pt>
                <c:pt idx="22362">
                  <c:v>1834.1499999999999</c:v>
                </c:pt>
                <c:pt idx="22363">
                  <c:v>1834.2333333333333</c:v>
                </c:pt>
                <c:pt idx="22364">
                  <c:v>1834.3166666666666</c:v>
                </c:pt>
                <c:pt idx="22365">
                  <c:v>1834.3999999999999</c:v>
                </c:pt>
                <c:pt idx="22366">
                  <c:v>1834.4833333333333</c:v>
                </c:pt>
                <c:pt idx="22367">
                  <c:v>1834.5666666666666</c:v>
                </c:pt>
                <c:pt idx="22368">
                  <c:v>1834.6416666666667</c:v>
                </c:pt>
                <c:pt idx="22369">
                  <c:v>1834.7250000000001</c:v>
                </c:pt>
                <c:pt idx="22370">
                  <c:v>1834.8083333333334</c:v>
                </c:pt>
                <c:pt idx="22371">
                  <c:v>1834.8916666666667</c:v>
                </c:pt>
                <c:pt idx="22372">
                  <c:v>1834.9750000000001</c:v>
                </c:pt>
                <c:pt idx="22373">
                  <c:v>1835.0583333333334</c:v>
                </c:pt>
                <c:pt idx="22374">
                  <c:v>1835.1416666666667</c:v>
                </c:pt>
                <c:pt idx="22375">
                  <c:v>1835.2166666666665</c:v>
                </c:pt>
                <c:pt idx="22376">
                  <c:v>1835.3</c:v>
                </c:pt>
                <c:pt idx="22377">
                  <c:v>1835.3833333333332</c:v>
                </c:pt>
                <c:pt idx="22378">
                  <c:v>1835.4666666666665</c:v>
                </c:pt>
                <c:pt idx="22379">
                  <c:v>1835.55</c:v>
                </c:pt>
                <c:pt idx="22380">
                  <c:v>1835.6333333333332</c:v>
                </c:pt>
                <c:pt idx="22381">
                  <c:v>1835.7083333333333</c:v>
                </c:pt>
                <c:pt idx="22382">
                  <c:v>1835.7916666666667</c:v>
                </c:pt>
                <c:pt idx="22383">
                  <c:v>1835.875</c:v>
                </c:pt>
                <c:pt idx="22384">
                  <c:v>1835.9583333333333</c:v>
                </c:pt>
                <c:pt idx="22385">
                  <c:v>1836.0416666666667</c:v>
                </c:pt>
                <c:pt idx="22386">
                  <c:v>1836.125</c:v>
                </c:pt>
                <c:pt idx="22387">
                  <c:v>1836.2</c:v>
                </c:pt>
                <c:pt idx="22388">
                  <c:v>1836.2833333333335</c:v>
                </c:pt>
                <c:pt idx="22389">
                  <c:v>1836.3666666666668</c:v>
                </c:pt>
                <c:pt idx="22390">
                  <c:v>1836.45</c:v>
                </c:pt>
                <c:pt idx="22391">
                  <c:v>1836.5333333333335</c:v>
                </c:pt>
                <c:pt idx="22392">
                  <c:v>1836.6166666666668</c:v>
                </c:pt>
                <c:pt idx="22393">
                  <c:v>1836.7</c:v>
                </c:pt>
                <c:pt idx="22394">
                  <c:v>1836.7749999999999</c:v>
                </c:pt>
                <c:pt idx="22395">
                  <c:v>1836.8583333333333</c:v>
                </c:pt>
                <c:pt idx="22396">
                  <c:v>1836.9416666666666</c:v>
                </c:pt>
                <c:pt idx="22397">
                  <c:v>1837.0249999999999</c:v>
                </c:pt>
                <c:pt idx="22398">
                  <c:v>1837.1083333333333</c:v>
                </c:pt>
                <c:pt idx="22399">
                  <c:v>1837.1916666666666</c:v>
                </c:pt>
                <c:pt idx="22400">
                  <c:v>1837.2666666666667</c:v>
                </c:pt>
                <c:pt idx="22401">
                  <c:v>1837.3500000000001</c:v>
                </c:pt>
                <c:pt idx="22402">
                  <c:v>1837.4333333333334</c:v>
                </c:pt>
                <c:pt idx="22403">
                  <c:v>1837.5166666666667</c:v>
                </c:pt>
                <c:pt idx="22404">
                  <c:v>1837.6000000000001</c:v>
                </c:pt>
                <c:pt idx="22405">
                  <c:v>1837.6833333333334</c:v>
                </c:pt>
                <c:pt idx="22406">
                  <c:v>1837.7583333333332</c:v>
                </c:pt>
                <c:pt idx="22407">
                  <c:v>1837.8416666666665</c:v>
                </c:pt>
                <c:pt idx="22408">
                  <c:v>1837.925</c:v>
                </c:pt>
                <c:pt idx="22409">
                  <c:v>1838.0083333333332</c:v>
                </c:pt>
                <c:pt idx="22410">
                  <c:v>1838.0916666666665</c:v>
                </c:pt>
                <c:pt idx="22411">
                  <c:v>1838.175</c:v>
                </c:pt>
                <c:pt idx="22412">
                  <c:v>1838.2583333333332</c:v>
                </c:pt>
                <c:pt idx="22413">
                  <c:v>1838.3333333333333</c:v>
                </c:pt>
                <c:pt idx="22414">
                  <c:v>1838.4166666666667</c:v>
                </c:pt>
                <c:pt idx="22415">
                  <c:v>1838.5</c:v>
                </c:pt>
                <c:pt idx="22416">
                  <c:v>1838.5833333333333</c:v>
                </c:pt>
                <c:pt idx="22417">
                  <c:v>1838.6666666666667</c:v>
                </c:pt>
                <c:pt idx="22418">
                  <c:v>1838.75</c:v>
                </c:pt>
                <c:pt idx="22419">
                  <c:v>1838.825</c:v>
                </c:pt>
                <c:pt idx="22420">
                  <c:v>1838.9083333333335</c:v>
                </c:pt>
                <c:pt idx="22421">
                  <c:v>1838.9916666666668</c:v>
                </c:pt>
                <c:pt idx="22422">
                  <c:v>1839.075</c:v>
                </c:pt>
                <c:pt idx="22423">
                  <c:v>1839.1583333333335</c:v>
                </c:pt>
                <c:pt idx="22424">
                  <c:v>1839.2416666666668</c:v>
                </c:pt>
                <c:pt idx="22425">
                  <c:v>1839.325</c:v>
                </c:pt>
                <c:pt idx="22426">
                  <c:v>1839.3999999999999</c:v>
                </c:pt>
                <c:pt idx="22427">
                  <c:v>1839.4833333333333</c:v>
                </c:pt>
                <c:pt idx="22428">
                  <c:v>1839.5666666666666</c:v>
                </c:pt>
                <c:pt idx="22429">
                  <c:v>1839.6499999999999</c:v>
                </c:pt>
                <c:pt idx="22430">
                  <c:v>1839.7333333333333</c:v>
                </c:pt>
                <c:pt idx="22431">
                  <c:v>1839.8166666666666</c:v>
                </c:pt>
                <c:pt idx="22432">
                  <c:v>1839.8916666666667</c:v>
                </c:pt>
                <c:pt idx="22433">
                  <c:v>1839.9750000000001</c:v>
                </c:pt>
                <c:pt idx="22434">
                  <c:v>1840.0583333333334</c:v>
                </c:pt>
                <c:pt idx="22435">
                  <c:v>1840.1416666666667</c:v>
                </c:pt>
                <c:pt idx="22436">
                  <c:v>1840.2250000000001</c:v>
                </c:pt>
                <c:pt idx="22437">
                  <c:v>1840.3083333333334</c:v>
                </c:pt>
                <c:pt idx="22438">
                  <c:v>1840.3833333333332</c:v>
                </c:pt>
                <c:pt idx="22439">
                  <c:v>1840.4666666666665</c:v>
                </c:pt>
                <c:pt idx="22440">
                  <c:v>1840.55</c:v>
                </c:pt>
                <c:pt idx="22441">
                  <c:v>1840.6333333333332</c:v>
                </c:pt>
                <c:pt idx="22442">
                  <c:v>1840.7166666666665</c:v>
                </c:pt>
                <c:pt idx="22443">
                  <c:v>1840.8</c:v>
                </c:pt>
                <c:pt idx="22444">
                  <c:v>1840.8833333333332</c:v>
                </c:pt>
                <c:pt idx="22445">
                  <c:v>1840.9583333333333</c:v>
                </c:pt>
                <c:pt idx="22446">
                  <c:v>1841.0416666666667</c:v>
                </c:pt>
                <c:pt idx="22447">
                  <c:v>1841.125</c:v>
                </c:pt>
                <c:pt idx="22448">
                  <c:v>1841.2083333333333</c:v>
                </c:pt>
                <c:pt idx="22449">
                  <c:v>1841.2916666666667</c:v>
                </c:pt>
                <c:pt idx="22450">
                  <c:v>1841.375</c:v>
                </c:pt>
                <c:pt idx="22451">
                  <c:v>1841.45</c:v>
                </c:pt>
                <c:pt idx="22452">
                  <c:v>1841.5333333333335</c:v>
                </c:pt>
                <c:pt idx="22453">
                  <c:v>1841.6166666666668</c:v>
                </c:pt>
                <c:pt idx="22454">
                  <c:v>1841.7</c:v>
                </c:pt>
                <c:pt idx="22455">
                  <c:v>1841.7833333333335</c:v>
                </c:pt>
                <c:pt idx="22456">
                  <c:v>1841.8666666666668</c:v>
                </c:pt>
                <c:pt idx="22457">
                  <c:v>1841.9416666666666</c:v>
                </c:pt>
                <c:pt idx="22458">
                  <c:v>1842.0249999999999</c:v>
                </c:pt>
                <c:pt idx="22459">
                  <c:v>1842.1083333333333</c:v>
                </c:pt>
                <c:pt idx="22460">
                  <c:v>1842.1916666666666</c:v>
                </c:pt>
                <c:pt idx="22461">
                  <c:v>1842.2749999999999</c:v>
                </c:pt>
                <c:pt idx="22462">
                  <c:v>1842.3583333333333</c:v>
                </c:pt>
                <c:pt idx="22463">
                  <c:v>1842.4416666666666</c:v>
                </c:pt>
                <c:pt idx="22464">
                  <c:v>1842.5166666666667</c:v>
                </c:pt>
                <c:pt idx="22465">
                  <c:v>1842.6000000000001</c:v>
                </c:pt>
                <c:pt idx="22466">
                  <c:v>1842.6833333333334</c:v>
                </c:pt>
                <c:pt idx="22467">
                  <c:v>1842.7666666666667</c:v>
                </c:pt>
                <c:pt idx="22468">
                  <c:v>1842.8500000000001</c:v>
                </c:pt>
                <c:pt idx="22469">
                  <c:v>1842.9333333333334</c:v>
                </c:pt>
                <c:pt idx="22470">
                  <c:v>1843.0083333333332</c:v>
                </c:pt>
                <c:pt idx="22471">
                  <c:v>1843.0916666666665</c:v>
                </c:pt>
                <c:pt idx="22472">
                  <c:v>1843.175</c:v>
                </c:pt>
                <c:pt idx="22473">
                  <c:v>1843.2583333333332</c:v>
                </c:pt>
                <c:pt idx="22474">
                  <c:v>1843.3416666666665</c:v>
                </c:pt>
                <c:pt idx="22475">
                  <c:v>1843.425</c:v>
                </c:pt>
                <c:pt idx="22476">
                  <c:v>1843.5</c:v>
                </c:pt>
                <c:pt idx="22477">
                  <c:v>1843.5833333333333</c:v>
                </c:pt>
                <c:pt idx="22478">
                  <c:v>1843.6666666666667</c:v>
                </c:pt>
                <c:pt idx="22479">
                  <c:v>1843.75</c:v>
                </c:pt>
                <c:pt idx="22480">
                  <c:v>1843.8333333333333</c:v>
                </c:pt>
                <c:pt idx="22481">
                  <c:v>1843.9166666666667</c:v>
                </c:pt>
                <c:pt idx="22482">
                  <c:v>1844</c:v>
                </c:pt>
                <c:pt idx="22483">
                  <c:v>1844.075</c:v>
                </c:pt>
                <c:pt idx="22484">
                  <c:v>1844.1583333333335</c:v>
                </c:pt>
                <c:pt idx="22485">
                  <c:v>1844.2416666666668</c:v>
                </c:pt>
                <c:pt idx="22486">
                  <c:v>1844.325</c:v>
                </c:pt>
                <c:pt idx="22487">
                  <c:v>1844.4083333333335</c:v>
                </c:pt>
                <c:pt idx="22488">
                  <c:v>1844.4916666666668</c:v>
                </c:pt>
                <c:pt idx="22489">
                  <c:v>1844.5666666666666</c:v>
                </c:pt>
                <c:pt idx="22490">
                  <c:v>1844.6499999999999</c:v>
                </c:pt>
                <c:pt idx="22491">
                  <c:v>1844.7333333333333</c:v>
                </c:pt>
                <c:pt idx="22492">
                  <c:v>1844.8166666666666</c:v>
                </c:pt>
                <c:pt idx="22493">
                  <c:v>1844.8999999999999</c:v>
                </c:pt>
                <c:pt idx="22494">
                  <c:v>1844.9833333333333</c:v>
                </c:pt>
                <c:pt idx="22495">
                  <c:v>1845.0583333333334</c:v>
                </c:pt>
                <c:pt idx="22496">
                  <c:v>1845.1416666666667</c:v>
                </c:pt>
                <c:pt idx="22497">
                  <c:v>1845.2250000000001</c:v>
                </c:pt>
                <c:pt idx="22498">
                  <c:v>1845.3083333333334</c:v>
                </c:pt>
                <c:pt idx="22499">
                  <c:v>1845.3916666666667</c:v>
                </c:pt>
                <c:pt idx="22500">
                  <c:v>1845.4750000000001</c:v>
                </c:pt>
                <c:pt idx="22501">
                  <c:v>1845.5583333333334</c:v>
                </c:pt>
                <c:pt idx="22502">
                  <c:v>1845.6333333333332</c:v>
                </c:pt>
                <c:pt idx="22503">
                  <c:v>1845.7166666666665</c:v>
                </c:pt>
                <c:pt idx="22504">
                  <c:v>1845.8</c:v>
                </c:pt>
                <c:pt idx="22505">
                  <c:v>1845.8833333333332</c:v>
                </c:pt>
                <c:pt idx="22506">
                  <c:v>1845.9666666666665</c:v>
                </c:pt>
                <c:pt idx="22507">
                  <c:v>1846.05</c:v>
                </c:pt>
                <c:pt idx="22508">
                  <c:v>1846.125</c:v>
                </c:pt>
                <c:pt idx="22509">
                  <c:v>1846.2083333333333</c:v>
                </c:pt>
                <c:pt idx="22510">
                  <c:v>1846.2916666666667</c:v>
                </c:pt>
                <c:pt idx="22511">
                  <c:v>1846.375</c:v>
                </c:pt>
                <c:pt idx="22512">
                  <c:v>1846.4583333333333</c:v>
                </c:pt>
                <c:pt idx="22513">
                  <c:v>1846.5416666666667</c:v>
                </c:pt>
                <c:pt idx="22514">
                  <c:v>1846.6166666666668</c:v>
                </c:pt>
                <c:pt idx="22515">
                  <c:v>1846.7</c:v>
                </c:pt>
                <c:pt idx="22516">
                  <c:v>1846.7833333333335</c:v>
                </c:pt>
                <c:pt idx="22517">
                  <c:v>1846.8666666666668</c:v>
                </c:pt>
                <c:pt idx="22518">
                  <c:v>1846.95</c:v>
                </c:pt>
                <c:pt idx="22519">
                  <c:v>1847.0333333333335</c:v>
                </c:pt>
                <c:pt idx="22520">
                  <c:v>1847.1166666666668</c:v>
                </c:pt>
                <c:pt idx="22521">
                  <c:v>1847.1916666666666</c:v>
                </c:pt>
                <c:pt idx="22522">
                  <c:v>1847.2749999999999</c:v>
                </c:pt>
                <c:pt idx="22523">
                  <c:v>1847.3583333333333</c:v>
                </c:pt>
                <c:pt idx="22524">
                  <c:v>1847.4416666666666</c:v>
                </c:pt>
                <c:pt idx="22525">
                  <c:v>1847.5249999999999</c:v>
                </c:pt>
                <c:pt idx="22526">
                  <c:v>1847.6083333333333</c:v>
                </c:pt>
                <c:pt idx="22527">
                  <c:v>1847.6833333333334</c:v>
                </c:pt>
                <c:pt idx="22528">
                  <c:v>1847.7666666666667</c:v>
                </c:pt>
                <c:pt idx="22529">
                  <c:v>1847.8500000000001</c:v>
                </c:pt>
                <c:pt idx="22530">
                  <c:v>1847.9333333333334</c:v>
                </c:pt>
                <c:pt idx="22531">
                  <c:v>1848.0166666666667</c:v>
                </c:pt>
                <c:pt idx="22532">
                  <c:v>1848.1000000000001</c:v>
                </c:pt>
                <c:pt idx="22533">
                  <c:v>1848.175</c:v>
                </c:pt>
                <c:pt idx="22534">
                  <c:v>1848.2583333333332</c:v>
                </c:pt>
                <c:pt idx="22535">
                  <c:v>1848.3416666666665</c:v>
                </c:pt>
                <c:pt idx="22536">
                  <c:v>1848.425</c:v>
                </c:pt>
                <c:pt idx="22537">
                  <c:v>1848.5083333333332</c:v>
                </c:pt>
                <c:pt idx="22538">
                  <c:v>1848.5916666666665</c:v>
                </c:pt>
                <c:pt idx="22539">
                  <c:v>1848.675</c:v>
                </c:pt>
                <c:pt idx="22540">
                  <c:v>1848.75</c:v>
                </c:pt>
                <c:pt idx="22541">
                  <c:v>1848.8333333333333</c:v>
                </c:pt>
                <c:pt idx="22542">
                  <c:v>1848.9166666666667</c:v>
                </c:pt>
                <c:pt idx="22543">
                  <c:v>1849</c:v>
                </c:pt>
                <c:pt idx="22544">
                  <c:v>1849.0833333333333</c:v>
                </c:pt>
                <c:pt idx="22545">
                  <c:v>1849.1666666666667</c:v>
                </c:pt>
                <c:pt idx="22546">
                  <c:v>1849.2416666666668</c:v>
                </c:pt>
                <c:pt idx="22547">
                  <c:v>1849.325</c:v>
                </c:pt>
                <c:pt idx="22548">
                  <c:v>1849.4083333333335</c:v>
                </c:pt>
                <c:pt idx="22549">
                  <c:v>1849.4916666666668</c:v>
                </c:pt>
                <c:pt idx="22550">
                  <c:v>1849.575</c:v>
                </c:pt>
                <c:pt idx="22551">
                  <c:v>1849.6583333333335</c:v>
                </c:pt>
                <c:pt idx="22552">
                  <c:v>1849.7416666666668</c:v>
                </c:pt>
                <c:pt idx="22553">
                  <c:v>1849.8166666666666</c:v>
                </c:pt>
                <c:pt idx="22554">
                  <c:v>1849.8999999999999</c:v>
                </c:pt>
                <c:pt idx="22555">
                  <c:v>1849.9833333333333</c:v>
                </c:pt>
                <c:pt idx="22556">
                  <c:v>1850.0666666666666</c:v>
                </c:pt>
                <c:pt idx="22557">
                  <c:v>1850.1499999999999</c:v>
                </c:pt>
                <c:pt idx="22558">
                  <c:v>1850.2333333333333</c:v>
                </c:pt>
                <c:pt idx="22559">
                  <c:v>1850.3083333333334</c:v>
                </c:pt>
                <c:pt idx="22560">
                  <c:v>1850.3916666666667</c:v>
                </c:pt>
                <c:pt idx="22561">
                  <c:v>1850.4750000000001</c:v>
                </c:pt>
                <c:pt idx="22562">
                  <c:v>1850.5583333333334</c:v>
                </c:pt>
                <c:pt idx="22563">
                  <c:v>1850.6416666666667</c:v>
                </c:pt>
                <c:pt idx="22564">
                  <c:v>1850.7250000000001</c:v>
                </c:pt>
                <c:pt idx="22565">
                  <c:v>1850.8</c:v>
                </c:pt>
                <c:pt idx="22566">
                  <c:v>1850.8833333333332</c:v>
                </c:pt>
                <c:pt idx="22567">
                  <c:v>1850.9666666666665</c:v>
                </c:pt>
                <c:pt idx="22568">
                  <c:v>1851.05</c:v>
                </c:pt>
                <c:pt idx="22569">
                  <c:v>1851.1333333333332</c:v>
                </c:pt>
                <c:pt idx="22570">
                  <c:v>1851.2166666666665</c:v>
                </c:pt>
                <c:pt idx="22571">
                  <c:v>1851.3</c:v>
                </c:pt>
                <c:pt idx="22572">
                  <c:v>1851.375</c:v>
                </c:pt>
                <c:pt idx="22573">
                  <c:v>1851.4583333333333</c:v>
                </c:pt>
                <c:pt idx="22574">
                  <c:v>1851.5416666666667</c:v>
                </c:pt>
                <c:pt idx="22575">
                  <c:v>1851.625</c:v>
                </c:pt>
                <c:pt idx="22576">
                  <c:v>1851.7083333333333</c:v>
                </c:pt>
                <c:pt idx="22577">
                  <c:v>1851.7916666666667</c:v>
                </c:pt>
                <c:pt idx="22578">
                  <c:v>1851.8666666666668</c:v>
                </c:pt>
                <c:pt idx="22579">
                  <c:v>1851.95</c:v>
                </c:pt>
                <c:pt idx="22580">
                  <c:v>1852.0333333333335</c:v>
                </c:pt>
                <c:pt idx="22581">
                  <c:v>1852.1166666666668</c:v>
                </c:pt>
                <c:pt idx="22582">
                  <c:v>1852.2</c:v>
                </c:pt>
                <c:pt idx="22583">
                  <c:v>1852.2833333333335</c:v>
                </c:pt>
                <c:pt idx="22584">
                  <c:v>1852.3583333333333</c:v>
                </c:pt>
                <c:pt idx="22585">
                  <c:v>1852.4416666666666</c:v>
                </c:pt>
                <c:pt idx="22586">
                  <c:v>1852.5249999999999</c:v>
                </c:pt>
                <c:pt idx="22587">
                  <c:v>1852.6083333333333</c:v>
                </c:pt>
                <c:pt idx="22588">
                  <c:v>1852.6916666666666</c:v>
                </c:pt>
                <c:pt idx="22589">
                  <c:v>1852.7749999999999</c:v>
                </c:pt>
                <c:pt idx="22590">
                  <c:v>1852.8583333333333</c:v>
                </c:pt>
                <c:pt idx="22591">
                  <c:v>1852.9333333333334</c:v>
                </c:pt>
                <c:pt idx="22592">
                  <c:v>1853.0166666666667</c:v>
                </c:pt>
                <c:pt idx="22593">
                  <c:v>1853.1000000000001</c:v>
                </c:pt>
                <c:pt idx="22594">
                  <c:v>1853.1833333333334</c:v>
                </c:pt>
                <c:pt idx="22595">
                  <c:v>1853.2666666666667</c:v>
                </c:pt>
                <c:pt idx="22596">
                  <c:v>1853.3500000000001</c:v>
                </c:pt>
                <c:pt idx="22597">
                  <c:v>1853.425</c:v>
                </c:pt>
                <c:pt idx="22598">
                  <c:v>1853.5083333333332</c:v>
                </c:pt>
                <c:pt idx="22599">
                  <c:v>1853.5916666666665</c:v>
                </c:pt>
                <c:pt idx="22600">
                  <c:v>1853.675</c:v>
                </c:pt>
                <c:pt idx="22601">
                  <c:v>1853.7583333333332</c:v>
                </c:pt>
                <c:pt idx="22602">
                  <c:v>1853.8416666666665</c:v>
                </c:pt>
                <c:pt idx="22603">
                  <c:v>1853.9166666666667</c:v>
                </c:pt>
                <c:pt idx="22604">
                  <c:v>1854</c:v>
                </c:pt>
                <c:pt idx="22605">
                  <c:v>1854.0833333333333</c:v>
                </c:pt>
                <c:pt idx="22606">
                  <c:v>1854.1666666666667</c:v>
                </c:pt>
                <c:pt idx="22607">
                  <c:v>1854.25</c:v>
                </c:pt>
                <c:pt idx="22608">
                  <c:v>1854.3333333333333</c:v>
                </c:pt>
                <c:pt idx="22609">
                  <c:v>1854.4166666666667</c:v>
                </c:pt>
                <c:pt idx="22610">
                  <c:v>1854.4916666666668</c:v>
                </c:pt>
                <c:pt idx="22611">
                  <c:v>1854.575</c:v>
                </c:pt>
                <c:pt idx="22612">
                  <c:v>1854.6583333333335</c:v>
                </c:pt>
                <c:pt idx="22613">
                  <c:v>1854.7416666666668</c:v>
                </c:pt>
                <c:pt idx="22614">
                  <c:v>1854.825</c:v>
                </c:pt>
                <c:pt idx="22615">
                  <c:v>1854.9083333333335</c:v>
                </c:pt>
                <c:pt idx="22616">
                  <c:v>1854.9833333333333</c:v>
                </c:pt>
                <c:pt idx="22617">
                  <c:v>1855.0666666666666</c:v>
                </c:pt>
                <c:pt idx="22618">
                  <c:v>1855.1499999999999</c:v>
                </c:pt>
                <c:pt idx="22619">
                  <c:v>1855.2333333333333</c:v>
                </c:pt>
                <c:pt idx="22620">
                  <c:v>1855.3166666666666</c:v>
                </c:pt>
                <c:pt idx="22621">
                  <c:v>1855.3999999999999</c:v>
                </c:pt>
                <c:pt idx="22622">
                  <c:v>1855.4750000000001</c:v>
                </c:pt>
                <c:pt idx="22623">
                  <c:v>1855.5583333333334</c:v>
                </c:pt>
                <c:pt idx="22624">
                  <c:v>1855.6416666666667</c:v>
                </c:pt>
                <c:pt idx="22625">
                  <c:v>1855.7250000000001</c:v>
                </c:pt>
                <c:pt idx="22626">
                  <c:v>1855.8083333333334</c:v>
                </c:pt>
                <c:pt idx="22627">
                  <c:v>1855.8916666666667</c:v>
                </c:pt>
                <c:pt idx="22628">
                  <c:v>1855.9750000000001</c:v>
                </c:pt>
                <c:pt idx="22629">
                  <c:v>1856.05</c:v>
                </c:pt>
                <c:pt idx="22630">
                  <c:v>1856.1333333333332</c:v>
                </c:pt>
                <c:pt idx="22631">
                  <c:v>1856.2166666666665</c:v>
                </c:pt>
                <c:pt idx="22632">
                  <c:v>1856.3</c:v>
                </c:pt>
                <c:pt idx="22633">
                  <c:v>1856.3833333333332</c:v>
                </c:pt>
                <c:pt idx="22634">
                  <c:v>1856.4666666666665</c:v>
                </c:pt>
                <c:pt idx="22635">
                  <c:v>1856.5416666666667</c:v>
                </c:pt>
                <c:pt idx="22636">
                  <c:v>1856.625</c:v>
                </c:pt>
                <c:pt idx="22637">
                  <c:v>1856.7083333333333</c:v>
                </c:pt>
                <c:pt idx="22638">
                  <c:v>1856.7916666666667</c:v>
                </c:pt>
                <c:pt idx="22639">
                  <c:v>1856.875</c:v>
                </c:pt>
                <c:pt idx="22640">
                  <c:v>1856.9583333333333</c:v>
                </c:pt>
                <c:pt idx="22641">
                  <c:v>1857.0333333333335</c:v>
                </c:pt>
                <c:pt idx="22642">
                  <c:v>1857.1166666666668</c:v>
                </c:pt>
                <c:pt idx="22643">
                  <c:v>1857.2</c:v>
                </c:pt>
                <c:pt idx="22644">
                  <c:v>1857.2833333333335</c:v>
                </c:pt>
                <c:pt idx="22645">
                  <c:v>1857.3666666666668</c:v>
                </c:pt>
                <c:pt idx="22646">
                  <c:v>1857.45</c:v>
                </c:pt>
                <c:pt idx="22647">
                  <c:v>1857.5333333333335</c:v>
                </c:pt>
                <c:pt idx="22648">
                  <c:v>1857.6083333333333</c:v>
                </c:pt>
                <c:pt idx="22649">
                  <c:v>1857.6916666666666</c:v>
                </c:pt>
                <c:pt idx="22650">
                  <c:v>1857.7749999999999</c:v>
                </c:pt>
                <c:pt idx="22651">
                  <c:v>1857.8583333333333</c:v>
                </c:pt>
                <c:pt idx="22652">
                  <c:v>1857.9416666666666</c:v>
                </c:pt>
                <c:pt idx="22653">
                  <c:v>1858.0249999999999</c:v>
                </c:pt>
                <c:pt idx="22654">
                  <c:v>1858.1000000000001</c:v>
                </c:pt>
                <c:pt idx="22655">
                  <c:v>1858.1833333333334</c:v>
                </c:pt>
                <c:pt idx="22656">
                  <c:v>1858.2666666666667</c:v>
                </c:pt>
                <c:pt idx="22657">
                  <c:v>1858.3500000000001</c:v>
                </c:pt>
                <c:pt idx="22658">
                  <c:v>1858.4333333333334</c:v>
                </c:pt>
                <c:pt idx="22659">
                  <c:v>1858.5166666666667</c:v>
                </c:pt>
                <c:pt idx="22660">
                  <c:v>1858.5916666666665</c:v>
                </c:pt>
                <c:pt idx="22661">
                  <c:v>1858.675</c:v>
                </c:pt>
                <c:pt idx="22662">
                  <c:v>1858.7583333333332</c:v>
                </c:pt>
                <c:pt idx="22663">
                  <c:v>1858.8416666666665</c:v>
                </c:pt>
                <c:pt idx="22664">
                  <c:v>1858.925</c:v>
                </c:pt>
                <c:pt idx="22665">
                  <c:v>1859.0083333333332</c:v>
                </c:pt>
                <c:pt idx="22666">
                  <c:v>1859.0916666666665</c:v>
                </c:pt>
                <c:pt idx="22667">
                  <c:v>1859.1666666666667</c:v>
                </c:pt>
                <c:pt idx="22668">
                  <c:v>1859.25</c:v>
                </c:pt>
                <c:pt idx="22669">
                  <c:v>1859.3333333333333</c:v>
                </c:pt>
                <c:pt idx="22670">
                  <c:v>1859.4166666666667</c:v>
                </c:pt>
                <c:pt idx="22671">
                  <c:v>1859.5</c:v>
                </c:pt>
                <c:pt idx="22672">
                  <c:v>1859.5833333333333</c:v>
                </c:pt>
                <c:pt idx="22673">
                  <c:v>1859.6583333333335</c:v>
                </c:pt>
                <c:pt idx="22674">
                  <c:v>1859.7416666666668</c:v>
                </c:pt>
                <c:pt idx="22675">
                  <c:v>1859.825</c:v>
                </c:pt>
                <c:pt idx="22676">
                  <c:v>1859.9083333333335</c:v>
                </c:pt>
                <c:pt idx="22677">
                  <c:v>1859.9916666666668</c:v>
                </c:pt>
                <c:pt idx="22678">
                  <c:v>1860.075</c:v>
                </c:pt>
                <c:pt idx="22679">
                  <c:v>1860.1583333333335</c:v>
                </c:pt>
                <c:pt idx="22680">
                  <c:v>1860.2333333333333</c:v>
                </c:pt>
                <c:pt idx="22681">
                  <c:v>1860.3166666666666</c:v>
                </c:pt>
                <c:pt idx="22682">
                  <c:v>1860.3999999999999</c:v>
                </c:pt>
                <c:pt idx="22683">
                  <c:v>1860.4833333333333</c:v>
                </c:pt>
                <c:pt idx="22684">
                  <c:v>1860.5666666666666</c:v>
                </c:pt>
                <c:pt idx="22685">
                  <c:v>1860.6499999999999</c:v>
                </c:pt>
                <c:pt idx="22686">
                  <c:v>1860.7250000000001</c:v>
                </c:pt>
                <c:pt idx="22687">
                  <c:v>1860.8083333333334</c:v>
                </c:pt>
                <c:pt idx="22688">
                  <c:v>1860.8916666666667</c:v>
                </c:pt>
                <c:pt idx="22689">
                  <c:v>1860.9750000000001</c:v>
                </c:pt>
                <c:pt idx="22690">
                  <c:v>1861.0583333333334</c:v>
                </c:pt>
                <c:pt idx="22691">
                  <c:v>1861.1416666666667</c:v>
                </c:pt>
                <c:pt idx="22692">
                  <c:v>1861.2166666666665</c:v>
                </c:pt>
                <c:pt idx="22693">
                  <c:v>1861.3</c:v>
                </c:pt>
                <c:pt idx="22694">
                  <c:v>1861.3833333333332</c:v>
                </c:pt>
                <c:pt idx="22695">
                  <c:v>1861.4666666666665</c:v>
                </c:pt>
                <c:pt idx="22696">
                  <c:v>1861.55</c:v>
                </c:pt>
                <c:pt idx="22697">
                  <c:v>1861.6333333333332</c:v>
                </c:pt>
                <c:pt idx="22698">
                  <c:v>1861.7166666666665</c:v>
                </c:pt>
                <c:pt idx="22699">
                  <c:v>1861.7916666666667</c:v>
                </c:pt>
                <c:pt idx="22700">
                  <c:v>1861.875</c:v>
                </c:pt>
                <c:pt idx="22701">
                  <c:v>1861.9583333333333</c:v>
                </c:pt>
                <c:pt idx="22702">
                  <c:v>1862.0416666666667</c:v>
                </c:pt>
                <c:pt idx="22703">
                  <c:v>1862.125</c:v>
                </c:pt>
                <c:pt idx="22704">
                  <c:v>1862.2083333333333</c:v>
                </c:pt>
                <c:pt idx="22705">
                  <c:v>1862.2833333333335</c:v>
                </c:pt>
                <c:pt idx="22706">
                  <c:v>1862.3666666666668</c:v>
                </c:pt>
                <c:pt idx="22707">
                  <c:v>1862.45</c:v>
                </c:pt>
                <c:pt idx="22708">
                  <c:v>1862.5333333333335</c:v>
                </c:pt>
                <c:pt idx="22709">
                  <c:v>1862.6166666666668</c:v>
                </c:pt>
                <c:pt idx="22710">
                  <c:v>1862.7</c:v>
                </c:pt>
                <c:pt idx="22711">
                  <c:v>1862.7749999999999</c:v>
                </c:pt>
                <c:pt idx="22712">
                  <c:v>1862.8583333333333</c:v>
                </c:pt>
                <c:pt idx="22713">
                  <c:v>1862.9416666666666</c:v>
                </c:pt>
                <c:pt idx="22714">
                  <c:v>1863.0249999999999</c:v>
                </c:pt>
                <c:pt idx="22715">
                  <c:v>1863.1083333333333</c:v>
                </c:pt>
                <c:pt idx="22716">
                  <c:v>1863.1916666666666</c:v>
                </c:pt>
                <c:pt idx="22717">
                  <c:v>1863.2749999999999</c:v>
                </c:pt>
                <c:pt idx="22718">
                  <c:v>1863.3500000000001</c:v>
                </c:pt>
                <c:pt idx="22719">
                  <c:v>1863.4333333333334</c:v>
                </c:pt>
                <c:pt idx="22720">
                  <c:v>1863.5166666666667</c:v>
                </c:pt>
                <c:pt idx="22721">
                  <c:v>1863.6000000000001</c:v>
                </c:pt>
                <c:pt idx="22722">
                  <c:v>1863.6833333333334</c:v>
                </c:pt>
                <c:pt idx="22723">
                  <c:v>1863.7666666666667</c:v>
                </c:pt>
                <c:pt idx="22724">
                  <c:v>1863.8416666666665</c:v>
                </c:pt>
                <c:pt idx="22725">
                  <c:v>1863.925</c:v>
                </c:pt>
                <c:pt idx="22726">
                  <c:v>1864.0083333333332</c:v>
                </c:pt>
                <c:pt idx="22727">
                  <c:v>1864.0916666666665</c:v>
                </c:pt>
                <c:pt idx="22728">
                  <c:v>1864.175</c:v>
                </c:pt>
                <c:pt idx="22729">
                  <c:v>1864.2583333333332</c:v>
                </c:pt>
                <c:pt idx="22730">
                  <c:v>1864.3333333333333</c:v>
                </c:pt>
                <c:pt idx="22731">
                  <c:v>1864.4166666666667</c:v>
                </c:pt>
                <c:pt idx="22732">
                  <c:v>1864.5</c:v>
                </c:pt>
                <c:pt idx="22733">
                  <c:v>1864.5833333333333</c:v>
                </c:pt>
                <c:pt idx="22734">
                  <c:v>1864.6666666666667</c:v>
                </c:pt>
                <c:pt idx="22735">
                  <c:v>1864.75</c:v>
                </c:pt>
                <c:pt idx="22736">
                  <c:v>1864.8333333333333</c:v>
                </c:pt>
                <c:pt idx="22737">
                  <c:v>1864.9083333333335</c:v>
                </c:pt>
                <c:pt idx="22738">
                  <c:v>1864.9916666666668</c:v>
                </c:pt>
                <c:pt idx="22739">
                  <c:v>1865.075</c:v>
                </c:pt>
                <c:pt idx="22740">
                  <c:v>1865.1583333333335</c:v>
                </c:pt>
                <c:pt idx="22741">
                  <c:v>1865.2416666666668</c:v>
                </c:pt>
                <c:pt idx="22742">
                  <c:v>1865.325</c:v>
                </c:pt>
                <c:pt idx="22743">
                  <c:v>1865.3999999999999</c:v>
                </c:pt>
                <c:pt idx="22744">
                  <c:v>1865.4833333333333</c:v>
                </c:pt>
                <c:pt idx="22745">
                  <c:v>1865.5666666666666</c:v>
                </c:pt>
                <c:pt idx="22746">
                  <c:v>1865.6499999999999</c:v>
                </c:pt>
                <c:pt idx="22747">
                  <c:v>1865.7333333333333</c:v>
                </c:pt>
                <c:pt idx="22748">
                  <c:v>1865.8166666666666</c:v>
                </c:pt>
                <c:pt idx="22749">
                  <c:v>1865.8916666666667</c:v>
                </c:pt>
                <c:pt idx="22750">
                  <c:v>1865.9750000000001</c:v>
                </c:pt>
                <c:pt idx="22751">
                  <c:v>1866.0583333333334</c:v>
                </c:pt>
                <c:pt idx="22752">
                  <c:v>1866.1416666666667</c:v>
                </c:pt>
                <c:pt idx="22753">
                  <c:v>1866.2250000000001</c:v>
                </c:pt>
                <c:pt idx="22754">
                  <c:v>1866.3083333333334</c:v>
                </c:pt>
                <c:pt idx="22755">
                  <c:v>1866.3916666666667</c:v>
                </c:pt>
                <c:pt idx="22756">
                  <c:v>1866.4666666666665</c:v>
                </c:pt>
                <c:pt idx="22757">
                  <c:v>1866.55</c:v>
                </c:pt>
                <c:pt idx="22758">
                  <c:v>1866.6333333333332</c:v>
                </c:pt>
                <c:pt idx="22759">
                  <c:v>1866.7166666666665</c:v>
                </c:pt>
                <c:pt idx="22760">
                  <c:v>1866.8</c:v>
                </c:pt>
                <c:pt idx="22761">
                  <c:v>1866.8833333333332</c:v>
                </c:pt>
                <c:pt idx="22762">
                  <c:v>1866.9583333333333</c:v>
                </c:pt>
                <c:pt idx="22763">
                  <c:v>1867.0416666666667</c:v>
                </c:pt>
                <c:pt idx="22764">
                  <c:v>1867.125</c:v>
                </c:pt>
                <c:pt idx="22765">
                  <c:v>1867.2083333333333</c:v>
                </c:pt>
                <c:pt idx="22766">
                  <c:v>1867.2916666666667</c:v>
                </c:pt>
                <c:pt idx="22767">
                  <c:v>1867.375</c:v>
                </c:pt>
                <c:pt idx="22768">
                  <c:v>1867.45</c:v>
                </c:pt>
                <c:pt idx="22769">
                  <c:v>1867.5333333333335</c:v>
                </c:pt>
                <c:pt idx="22770">
                  <c:v>1867.6166666666668</c:v>
                </c:pt>
                <c:pt idx="22771">
                  <c:v>1867.7</c:v>
                </c:pt>
                <c:pt idx="22772">
                  <c:v>1867.7833333333335</c:v>
                </c:pt>
                <c:pt idx="22773">
                  <c:v>1867.8666666666668</c:v>
                </c:pt>
                <c:pt idx="22774">
                  <c:v>1867.95</c:v>
                </c:pt>
                <c:pt idx="22775">
                  <c:v>1868.0249999999999</c:v>
                </c:pt>
                <c:pt idx="22776">
                  <c:v>1868.1083333333333</c:v>
                </c:pt>
                <c:pt idx="22777">
                  <c:v>1868.1916666666666</c:v>
                </c:pt>
                <c:pt idx="22778">
                  <c:v>1868.2749999999999</c:v>
                </c:pt>
                <c:pt idx="22779">
                  <c:v>1868.3583333333333</c:v>
                </c:pt>
                <c:pt idx="22780">
                  <c:v>1868.4416666666666</c:v>
                </c:pt>
                <c:pt idx="22781">
                  <c:v>1868.5166666666667</c:v>
                </c:pt>
                <c:pt idx="22782">
                  <c:v>1868.6000000000001</c:v>
                </c:pt>
                <c:pt idx="22783">
                  <c:v>1868.6833333333334</c:v>
                </c:pt>
                <c:pt idx="22784">
                  <c:v>1868.7666666666667</c:v>
                </c:pt>
                <c:pt idx="22785">
                  <c:v>1868.8500000000001</c:v>
                </c:pt>
                <c:pt idx="22786">
                  <c:v>1868.9333333333334</c:v>
                </c:pt>
                <c:pt idx="22787">
                  <c:v>1869.0083333333332</c:v>
                </c:pt>
                <c:pt idx="22788">
                  <c:v>1869.0916666666665</c:v>
                </c:pt>
                <c:pt idx="22789">
                  <c:v>1869.175</c:v>
                </c:pt>
                <c:pt idx="22790">
                  <c:v>1869.2583333333332</c:v>
                </c:pt>
                <c:pt idx="22791">
                  <c:v>1869.3416666666665</c:v>
                </c:pt>
                <c:pt idx="22792">
                  <c:v>1869.425</c:v>
                </c:pt>
                <c:pt idx="22793">
                  <c:v>1869.5083333333332</c:v>
                </c:pt>
                <c:pt idx="22794">
                  <c:v>1869.5833333333333</c:v>
                </c:pt>
                <c:pt idx="22795">
                  <c:v>1869.6666666666667</c:v>
                </c:pt>
                <c:pt idx="22796">
                  <c:v>1869.75</c:v>
                </c:pt>
                <c:pt idx="22797">
                  <c:v>1869.8333333333333</c:v>
                </c:pt>
                <c:pt idx="22798">
                  <c:v>1869.9166666666667</c:v>
                </c:pt>
                <c:pt idx="22799">
                  <c:v>1870</c:v>
                </c:pt>
                <c:pt idx="22800">
                  <c:v>1870.075</c:v>
                </c:pt>
                <c:pt idx="22801">
                  <c:v>1870.1583333333335</c:v>
                </c:pt>
                <c:pt idx="22802">
                  <c:v>1870.2416666666668</c:v>
                </c:pt>
                <c:pt idx="22803">
                  <c:v>1870.325</c:v>
                </c:pt>
                <c:pt idx="22804">
                  <c:v>1870.4083333333335</c:v>
                </c:pt>
                <c:pt idx="22805">
                  <c:v>1870.4916666666668</c:v>
                </c:pt>
                <c:pt idx="22806">
                  <c:v>1870.575</c:v>
                </c:pt>
                <c:pt idx="22807">
                  <c:v>1870.6499999999999</c:v>
                </c:pt>
                <c:pt idx="22808">
                  <c:v>1870.7333333333333</c:v>
                </c:pt>
                <c:pt idx="22809">
                  <c:v>1870.8166666666666</c:v>
                </c:pt>
                <c:pt idx="22810">
                  <c:v>1870.8999999999999</c:v>
                </c:pt>
                <c:pt idx="22811">
                  <c:v>1870.9833333333333</c:v>
                </c:pt>
                <c:pt idx="22812">
                  <c:v>1871.0666666666666</c:v>
                </c:pt>
                <c:pt idx="22813">
                  <c:v>1871.1416666666667</c:v>
                </c:pt>
                <c:pt idx="22814">
                  <c:v>1871.2250000000001</c:v>
                </c:pt>
                <c:pt idx="22815">
                  <c:v>1871.3083333333334</c:v>
                </c:pt>
                <c:pt idx="22816">
                  <c:v>1871.3916666666667</c:v>
                </c:pt>
                <c:pt idx="22817">
                  <c:v>1871.4750000000001</c:v>
                </c:pt>
                <c:pt idx="22818">
                  <c:v>1871.5583333333334</c:v>
                </c:pt>
                <c:pt idx="22819">
                  <c:v>1871.6333333333332</c:v>
                </c:pt>
                <c:pt idx="22820">
                  <c:v>1871.7166666666665</c:v>
                </c:pt>
                <c:pt idx="22821">
                  <c:v>1871.8</c:v>
                </c:pt>
                <c:pt idx="22822">
                  <c:v>1871.8833333333332</c:v>
                </c:pt>
                <c:pt idx="22823">
                  <c:v>1871.9666666666665</c:v>
                </c:pt>
                <c:pt idx="22824">
                  <c:v>1872.05</c:v>
                </c:pt>
                <c:pt idx="22825">
                  <c:v>1872.1333333333332</c:v>
                </c:pt>
                <c:pt idx="22826">
                  <c:v>1872.2083333333333</c:v>
                </c:pt>
                <c:pt idx="22827">
                  <c:v>1872.2916666666667</c:v>
                </c:pt>
                <c:pt idx="22828">
                  <c:v>1872.375</c:v>
                </c:pt>
                <c:pt idx="22829">
                  <c:v>1872.4583333333333</c:v>
                </c:pt>
                <c:pt idx="22830">
                  <c:v>1872.5416666666667</c:v>
                </c:pt>
                <c:pt idx="22831">
                  <c:v>1872.625</c:v>
                </c:pt>
                <c:pt idx="22832">
                  <c:v>1872.7</c:v>
                </c:pt>
                <c:pt idx="22833">
                  <c:v>1872.7833333333335</c:v>
                </c:pt>
                <c:pt idx="22834">
                  <c:v>1872.8666666666668</c:v>
                </c:pt>
                <c:pt idx="22835">
                  <c:v>1872.95</c:v>
                </c:pt>
                <c:pt idx="22836">
                  <c:v>1873.0333333333335</c:v>
                </c:pt>
                <c:pt idx="22837">
                  <c:v>1873.1166666666668</c:v>
                </c:pt>
                <c:pt idx="22838">
                  <c:v>1873.1916666666666</c:v>
                </c:pt>
                <c:pt idx="22839">
                  <c:v>1873.2749999999999</c:v>
                </c:pt>
                <c:pt idx="22840">
                  <c:v>1873.3583333333333</c:v>
                </c:pt>
                <c:pt idx="22841">
                  <c:v>1873.4416666666666</c:v>
                </c:pt>
                <c:pt idx="22842">
                  <c:v>1873.5249999999999</c:v>
                </c:pt>
                <c:pt idx="22843">
                  <c:v>1873.6083333333333</c:v>
                </c:pt>
                <c:pt idx="22844">
                  <c:v>1873.6916666666666</c:v>
                </c:pt>
                <c:pt idx="22845">
                  <c:v>1873.7666666666667</c:v>
                </c:pt>
                <c:pt idx="22846">
                  <c:v>1873.8500000000001</c:v>
                </c:pt>
                <c:pt idx="22847">
                  <c:v>1873.9333333333334</c:v>
                </c:pt>
                <c:pt idx="22848">
                  <c:v>1874.0166666666667</c:v>
                </c:pt>
                <c:pt idx="22849">
                  <c:v>1874.1000000000001</c:v>
                </c:pt>
                <c:pt idx="22850">
                  <c:v>1874.1833333333334</c:v>
                </c:pt>
                <c:pt idx="22851">
                  <c:v>1874.2583333333332</c:v>
                </c:pt>
                <c:pt idx="22852">
                  <c:v>1874.3416666666665</c:v>
                </c:pt>
                <c:pt idx="22853">
                  <c:v>1874.425</c:v>
                </c:pt>
                <c:pt idx="22854">
                  <c:v>1874.5083333333332</c:v>
                </c:pt>
                <c:pt idx="22855">
                  <c:v>1874.5916666666665</c:v>
                </c:pt>
                <c:pt idx="22856">
                  <c:v>1874.675</c:v>
                </c:pt>
                <c:pt idx="22857">
                  <c:v>1874.75</c:v>
                </c:pt>
                <c:pt idx="22858">
                  <c:v>1874.8333333333333</c:v>
                </c:pt>
                <c:pt idx="22859">
                  <c:v>1874.9166666666667</c:v>
                </c:pt>
                <c:pt idx="22860">
                  <c:v>1875</c:v>
                </c:pt>
                <c:pt idx="22861">
                  <c:v>1875.0833333333333</c:v>
                </c:pt>
                <c:pt idx="22862">
                  <c:v>1875.1666666666667</c:v>
                </c:pt>
                <c:pt idx="22863">
                  <c:v>1875.25</c:v>
                </c:pt>
                <c:pt idx="22864">
                  <c:v>1875.325</c:v>
                </c:pt>
                <c:pt idx="22865">
                  <c:v>1875.4083333333335</c:v>
                </c:pt>
                <c:pt idx="22866">
                  <c:v>1875.4916666666668</c:v>
                </c:pt>
                <c:pt idx="22867">
                  <c:v>1875.575</c:v>
                </c:pt>
                <c:pt idx="22868">
                  <c:v>1875.6583333333335</c:v>
                </c:pt>
                <c:pt idx="22869">
                  <c:v>1875.7416666666668</c:v>
                </c:pt>
                <c:pt idx="22870">
                  <c:v>1875.8166666666666</c:v>
                </c:pt>
                <c:pt idx="22871">
                  <c:v>1875.8999999999999</c:v>
                </c:pt>
                <c:pt idx="22872">
                  <c:v>1875.9833333333333</c:v>
                </c:pt>
                <c:pt idx="22873">
                  <c:v>1876.0666666666666</c:v>
                </c:pt>
                <c:pt idx="22874">
                  <c:v>1876.1499999999999</c:v>
                </c:pt>
                <c:pt idx="22875">
                  <c:v>1876.2333333333333</c:v>
                </c:pt>
                <c:pt idx="22876">
                  <c:v>1876.3083333333334</c:v>
                </c:pt>
                <c:pt idx="22877">
                  <c:v>1876.3916666666667</c:v>
                </c:pt>
                <c:pt idx="22878">
                  <c:v>1876.4750000000001</c:v>
                </c:pt>
                <c:pt idx="22879">
                  <c:v>1876.5583333333334</c:v>
                </c:pt>
                <c:pt idx="22880">
                  <c:v>1876.6416666666667</c:v>
                </c:pt>
                <c:pt idx="22881">
                  <c:v>1876.7250000000001</c:v>
                </c:pt>
                <c:pt idx="22882">
                  <c:v>1876.8083333333334</c:v>
                </c:pt>
                <c:pt idx="22883">
                  <c:v>1876.8833333333332</c:v>
                </c:pt>
                <c:pt idx="22884">
                  <c:v>1876.9666666666665</c:v>
                </c:pt>
                <c:pt idx="22885">
                  <c:v>1877.05</c:v>
                </c:pt>
                <c:pt idx="22886">
                  <c:v>1877.1333333333332</c:v>
                </c:pt>
                <c:pt idx="22887">
                  <c:v>1877.2166666666665</c:v>
                </c:pt>
                <c:pt idx="22888">
                  <c:v>1877.3</c:v>
                </c:pt>
                <c:pt idx="22889">
                  <c:v>1877.375</c:v>
                </c:pt>
                <c:pt idx="22890">
                  <c:v>1877.4583333333333</c:v>
                </c:pt>
                <c:pt idx="22891">
                  <c:v>1877.5416666666667</c:v>
                </c:pt>
                <c:pt idx="22892">
                  <c:v>1877.625</c:v>
                </c:pt>
                <c:pt idx="22893">
                  <c:v>1877.7083333333333</c:v>
                </c:pt>
                <c:pt idx="22894">
                  <c:v>1877.7916666666667</c:v>
                </c:pt>
                <c:pt idx="22895">
                  <c:v>1877.8666666666668</c:v>
                </c:pt>
                <c:pt idx="22896">
                  <c:v>1877.95</c:v>
                </c:pt>
                <c:pt idx="22897">
                  <c:v>1878.0333333333335</c:v>
                </c:pt>
                <c:pt idx="22898">
                  <c:v>1878.1166666666668</c:v>
                </c:pt>
                <c:pt idx="22899">
                  <c:v>1878.2</c:v>
                </c:pt>
                <c:pt idx="22900">
                  <c:v>1878.2833333333335</c:v>
                </c:pt>
                <c:pt idx="22901">
                  <c:v>1878.3666666666668</c:v>
                </c:pt>
                <c:pt idx="22902">
                  <c:v>1878.4416666666666</c:v>
                </c:pt>
                <c:pt idx="22903">
                  <c:v>1878.5249999999999</c:v>
                </c:pt>
                <c:pt idx="22904">
                  <c:v>1878.6083333333333</c:v>
                </c:pt>
                <c:pt idx="22905">
                  <c:v>1878.6916666666666</c:v>
                </c:pt>
                <c:pt idx="22906">
                  <c:v>1878.7749999999999</c:v>
                </c:pt>
                <c:pt idx="22907">
                  <c:v>1878.8583333333333</c:v>
                </c:pt>
                <c:pt idx="22908">
                  <c:v>1878.9333333333334</c:v>
                </c:pt>
                <c:pt idx="22909">
                  <c:v>1879.0166666666667</c:v>
                </c:pt>
                <c:pt idx="22910">
                  <c:v>1879.1000000000001</c:v>
                </c:pt>
                <c:pt idx="22911">
                  <c:v>1879.1833333333334</c:v>
                </c:pt>
                <c:pt idx="22912">
                  <c:v>1879.2666666666667</c:v>
                </c:pt>
                <c:pt idx="22913">
                  <c:v>1879.3500000000001</c:v>
                </c:pt>
                <c:pt idx="22914">
                  <c:v>1879.425</c:v>
                </c:pt>
                <c:pt idx="22915">
                  <c:v>1879.5083333333332</c:v>
                </c:pt>
                <c:pt idx="22916">
                  <c:v>1879.5916666666665</c:v>
                </c:pt>
                <c:pt idx="22917">
                  <c:v>1879.675</c:v>
                </c:pt>
                <c:pt idx="22918">
                  <c:v>1879.7583333333332</c:v>
                </c:pt>
                <c:pt idx="22919">
                  <c:v>1879.8416666666665</c:v>
                </c:pt>
                <c:pt idx="22920">
                  <c:v>1879.925</c:v>
                </c:pt>
                <c:pt idx="22921">
                  <c:v>1880</c:v>
                </c:pt>
                <c:pt idx="22922">
                  <c:v>1880.0833333333333</c:v>
                </c:pt>
                <c:pt idx="22923">
                  <c:v>1880.1666666666667</c:v>
                </c:pt>
                <c:pt idx="22924">
                  <c:v>1880.25</c:v>
                </c:pt>
                <c:pt idx="22925">
                  <c:v>1880.3333333333333</c:v>
                </c:pt>
                <c:pt idx="22926">
                  <c:v>1880.4166666666667</c:v>
                </c:pt>
                <c:pt idx="22927">
                  <c:v>1880.4916666666668</c:v>
                </c:pt>
                <c:pt idx="22928">
                  <c:v>1880.575</c:v>
                </c:pt>
                <c:pt idx="22929">
                  <c:v>1880.6583333333335</c:v>
                </c:pt>
                <c:pt idx="22930">
                  <c:v>1880.7416666666668</c:v>
                </c:pt>
                <c:pt idx="22931">
                  <c:v>1880.825</c:v>
                </c:pt>
                <c:pt idx="22932">
                  <c:v>1880.9083333333335</c:v>
                </c:pt>
                <c:pt idx="22933">
                  <c:v>1880.9916666666668</c:v>
                </c:pt>
                <c:pt idx="22934">
                  <c:v>1881.0666666666666</c:v>
                </c:pt>
                <c:pt idx="22935">
                  <c:v>1881.1499999999999</c:v>
                </c:pt>
                <c:pt idx="22936">
                  <c:v>1881.2333333333333</c:v>
                </c:pt>
                <c:pt idx="22937">
                  <c:v>1881.3166666666666</c:v>
                </c:pt>
                <c:pt idx="22938">
                  <c:v>1881.3999999999999</c:v>
                </c:pt>
                <c:pt idx="22939">
                  <c:v>1881.4833333333333</c:v>
                </c:pt>
                <c:pt idx="22940">
                  <c:v>1881.5583333333334</c:v>
                </c:pt>
                <c:pt idx="22941">
                  <c:v>1881.6416666666667</c:v>
                </c:pt>
                <c:pt idx="22942">
                  <c:v>1881.7250000000001</c:v>
                </c:pt>
                <c:pt idx="22943">
                  <c:v>1881.8083333333334</c:v>
                </c:pt>
                <c:pt idx="22944">
                  <c:v>1881.8916666666667</c:v>
                </c:pt>
                <c:pt idx="22945">
                  <c:v>1881.9750000000001</c:v>
                </c:pt>
                <c:pt idx="22946">
                  <c:v>1882.05</c:v>
                </c:pt>
                <c:pt idx="22947">
                  <c:v>1882.1333333333332</c:v>
                </c:pt>
                <c:pt idx="22948">
                  <c:v>1882.2166666666665</c:v>
                </c:pt>
                <c:pt idx="22949">
                  <c:v>1882.3</c:v>
                </c:pt>
                <c:pt idx="22950">
                  <c:v>1882.3833333333332</c:v>
                </c:pt>
                <c:pt idx="22951">
                  <c:v>1882.4666666666665</c:v>
                </c:pt>
                <c:pt idx="22952">
                  <c:v>1882.55</c:v>
                </c:pt>
                <c:pt idx="22953">
                  <c:v>1882.625</c:v>
                </c:pt>
                <c:pt idx="22954">
                  <c:v>1882.7083333333333</c:v>
                </c:pt>
                <c:pt idx="22955">
                  <c:v>1882.7916666666667</c:v>
                </c:pt>
                <c:pt idx="22956">
                  <c:v>1882.875</c:v>
                </c:pt>
                <c:pt idx="22957">
                  <c:v>1882.9583333333333</c:v>
                </c:pt>
                <c:pt idx="22958">
                  <c:v>1883.0416666666667</c:v>
                </c:pt>
                <c:pt idx="22959">
                  <c:v>1883.1166666666668</c:v>
                </c:pt>
                <c:pt idx="22960">
                  <c:v>1883.2</c:v>
                </c:pt>
                <c:pt idx="22961">
                  <c:v>1883.2833333333335</c:v>
                </c:pt>
                <c:pt idx="22962">
                  <c:v>1883.3666666666668</c:v>
                </c:pt>
                <c:pt idx="22963">
                  <c:v>1883.45</c:v>
                </c:pt>
                <c:pt idx="22964">
                  <c:v>1883.5333333333335</c:v>
                </c:pt>
                <c:pt idx="22965">
                  <c:v>1883.6083333333333</c:v>
                </c:pt>
                <c:pt idx="22966">
                  <c:v>1883.6916666666666</c:v>
                </c:pt>
                <c:pt idx="22967">
                  <c:v>1883.7749999999999</c:v>
                </c:pt>
                <c:pt idx="22968">
                  <c:v>1883.8583333333333</c:v>
                </c:pt>
                <c:pt idx="22969">
                  <c:v>1883.9416666666666</c:v>
                </c:pt>
                <c:pt idx="22970">
                  <c:v>1884.0249999999999</c:v>
                </c:pt>
                <c:pt idx="22971">
                  <c:v>1884.1083333333333</c:v>
                </c:pt>
                <c:pt idx="22972">
                  <c:v>1884.1833333333334</c:v>
                </c:pt>
                <c:pt idx="22973">
                  <c:v>1884.2666666666667</c:v>
                </c:pt>
                <c:pt idx="22974">
                  <c:v>1884.3500000000001</c:v>
                </c:pt>
                <c:pt idx="22975">
                  <c:v>1884.4333333333334</c:v>
                </c:pt>
                <c:pt idx="22976">
                  <c:v>1884.5166666666667</c:v>
                </c:pt>
                <c:pt idx="22977">
                  <c:v>1884.6000000000001</c:v>
                </c:pt>
                <c:pt idx="22978">
                  <c:v>1884.675</c:v>
                </c:pt>
                <c:pt idx="22979">
                  <c:v>1884.7583333333332</c:v>
                </c:pt>
                <c:pt idx="22980">
                  <c:v>1884.8416666666665</c:v>
                </c:pt>
                <c:pt idx="22981">
                  <c:v>1884.925</c:v>
                </c:pt>
                <c:pt idx="22982">
                  <c:v>1885.0083333333332</c:v>
                </c:pt>
                <c:pt idx="22983">
                  <c:v>1885.0916666666665</c:v>
                </c:pt>
                <c:pt idx="22984">
                  <c:v>1885.1666666666667</c:v>
                </c:pt>
                <c:pt idx="22985">
                  <c:v>1885.25</c:v>
                </c:pt>
                <c:pt idx="22986">
                  <c:v>1885.3333333333333</c:v>
                </c:pt>
                <c:pt idx="22987">
                  <c:v>1885.4166666666667</c:v>
                </c:pt>
                <c:pt idx="22988">
                  <c:v>1885.5</c:v>
                </c:pt>
                <c:pt idx="22989">
                  <c:v>1885.5833333333333</c:v>
                </c:pt>
                <c:pt idx="22990">
                  <c:v>1885.6666666666667</c:v>
                </c:pt>
                <c:pt idx="22991">
                  <c:v>1885.7416666666668</c:v>
                </c:pt>
                <c:pt idx="22992">
                  <c:v>1885.825</c:v>
                </c:pt>
                <c:pt idx="22993">
                  <c:v>1885.9083333333335</c:v>
                </c:pt>
                <c:pt idx="22994">
                  <c:v>1885.9916666666668</c:v>
                </c:pt>
                <c:pt idx="22995">
                  <c:v>1886.075</c:v>
                </c:pt>
                <c:pt idx="22996">
                  <c:v>1886.1583333333335</c:v>
                </c:pt>
                <c:pt idx="22997">
                  <c:v>1886.2333333333333</c:v>
                </c:pt>
                <c:pt idx="22998">
                  <c:v>1886.3166666666666</c:v>
                </c:pt>
                <c:pt idx="22999">
                  <c:v>1886.3999999999999</c:v>
                </c:pt>
                <c:pt idx="23000">
                  <c:v>1886.4833333333333</c:v>
                </c:pt>
                <c:pt idx="23001">
                  <c:v>1886.5666666666666</c:v>
                </c:pt>
                <c:pt idx="23002">
                  <c:v>1886.6499999999999</c:v>
                </c:pt>
                <c:pt idx="23003">
                  <c:v>1886.7250000000001</c:v>
                </c:pt>
                <c:pt idx="23004">
                  <c:v>1886.8083333333334</c:v>
                </c:pt>
                <c:pt idx="23005">
                  <c:v>1886.8916666666667</c:v>
                </c:pt>
                <c:pt idx="23006">
                  <c:v>1886.9750000000001</c:v>
                </c:pt>
                <c:pt idx="23007">
                  <c:v>1887.0583333333334</c:v>
                </c:pt>
                <c:pt idx="23008">
                  <c:v>1887.1416666666667</c:v>
                </c:pt>
                <c:pt idx="23009">
                  <c:v>1887.2250000000001</c:v>
                </c:pt>
                <c:pt idx="23010">
                  <c:v>1887.3</c:v>
                </c:pt>
                <c:pt idx="23011">
                  <c:v>1887.3833333333332</c:v>
                </c:pt>
                <c:pt idx="23012">
                  <c:v>1887.4666666666665</c:v>
                </c:pt>
                <c:pt idx="23013">
                  <c:v>1887.55</c:v>
                </c:pt>
                <c:pt idx="23014">
                  <c:v>1887.6333333333332</c:v>
                </c:pt>
                <c:pt idx="23015">
                  <c:v>1887.7166666666665</c:v>
                </c:pt>
                <c:pt idx="23016">
                  <c:v>1887.7916666666667</c:v>
                </c:pt>
                <c:pt idx="23017">
                  <c:v>1887.875</c:v>
                </c:pt>
                <c:pt idx="23018">
                  <c:v>1887.9583333333333</c:v>
                </c:pt>
                <c:pt idx="23019">
                  <c:v>1888.0416666666667</c:v>
                </c:pt>
                <c:pt idx="23020">
                  <c:v>1888.125</c:v>
                </c:pt>
                <c:pt idx="23021">
                  <c:v>1888.2083333333333</c:v>
                </c:pt>
                <c:pt idx="23022">
                  <c:v>1888.2833333333335</c:v>
                </c:pt>
                <c:pt idx="23023">
                  <c:v>1888.3666666666668</c:v>
                </c:pt>
                <c:pt idx="23024">
                  <c:v>1888.45</c:v>
                </c:pt>
                <c:pt idx="23025">
                  <c:v>1888.5333333333335</c:v>
                </c:pt>
                <c:pt idx="23026">
                  <c:v>1888.6166666666668</c:v>
                </c:pt>
                <c:pt idx="23027">
                  <c:v>1888.7</c:v>
                </c:pt>
                <c:pt idx="23028">
                  <c:v>1888.7833333333335</c:v>
                </c:pt>
                <c:pt idx="23029">
                  <c:v>1888.8583333333333</c:v>
                </c:pt>
                <c:pt idx="23030">
                  <c:v>1888.9416666666666</c:v>
                </c:pt>
                <c:pt idx="23031">
                  <c:v>1889.0249999999999</c:v>
                </c:pt>
                <c:pt idx="23032">
                  <c:v>1889.1083333333333</c:v>
                </c:pt>
                <c:pt idx="23033">
                  <c:v>1889.1916666666666</c:v>
                </c:pt>
                <c:pt idx="23034">
                  <c:v>1889.2749999999999</c:v>
                </c:pt>
                <c:pt idx="23035">
                  <c:v>1889.3500000000001</c:v>
                </c:pt>
                <c:pt idx="23036">
                  <c:v>1889.4333333333334</c:v>
                </c:pt>
                <c:pt idx="23037">
                  <c:v>1889.5166666666667</c:v>
                </c:pt>
                <c:pt idx="23038">
                  <c:v>1889.6000000000001</c:v>
                </c:pt>
                <c:pt idx="23039">
                  <c:v>1889.6833333333334</c:v>
                </c:pt>
                <c:pt idx="23040">
                  <c:v>1889.7666666666667</c:v>
                </c:pt>
                <c:pt idx="23041">
                  <c:v>1889.8416666666665</c:v>
                </c:pt>
                <c:pt idx="23042">
                  <c:v>1889.925</c:v>
                </c:pt>
                <c:pt idx="23043">
                  <c:v>1890.0083333333332</c:v>
                </c:pt>
                <c:pt idx="23044">
                  <c:v>1890.0916666666665</c:v>
                </c:pt>
                <c:pt idx="23045">
                  <c:v>1890.175</c:v>
                </c:pt>
                <c:pt idx="23046">
                  <c:v>1890.2583333333332</c:v>
                </c:pt>
                <c:pt idx="23047">
                  <c:v>1890.3416666666665</c:v>
                </c:pt>
                <c:pt idx="23048">
                  <c:v>1890.4166666666667</c:v>
                </c:pt>
                <c:pt idx="23049">
                  <c:v>1890.5</c:v>
                </c:pt>
                <c:pt idx="23050">
                  <c:v>1890.5833333333333</c:v>
                </c:pt>
                <c:pt idx="23051">
                  <c:v>1890.6666666666667</c:v>
                </c:pt>
                <c:pt idx="23052">
                  <c:v>1890.75</c:v>
                </c:pt>
                <c:pt idx="23053">
                  <c:v>1890.8333333333333</c:v>
                </c:pt>
                <c:pt idx="23054">
                  <c:v>1890.9083333333335</c:v>
                </c:pt>
                <c:pt idx="23055">
                  <c:v>1890.9916666666668</c:v>
                </c:pt>
                <c:pt idx="23056">
                  <c:v>1891.075</c:v>
                </c:pt>
                <c:pt idx="23057">
                  <c:v>1891.1583333333335</c:v>
                </c:pt>
                <c:pt idx="23058">
                  <c:v>1891.2416666666668</c:v>
                </c:pt>
                <c:pt idx="23059">
                  <c:v>1891.325</c:v>
                </c:pt>
                <c:pt idx="23060">
                  <c:v>1891.4083333333335</c:v>
                </c:pt>
                <c:pt idx="23061">
                  <c:v>1891.4833333333333</c:v>
                </c:pt>
                <c:pt idx="23062">
                  <c:v>1891.5666666666666</c:v>
                </c:pt>
                <c:pt idx="23063">
                  <c:v>1891.6499999999999</c:v>
                </c:pt>
                <c:pt idx="23064">
                  <c:v>1891.7333333333333</c:v>
                </c:pt>
                <c:pt idx="23065">
                  <c:v>1891.8166666666666</c:v>
                </c:pt>
                <c:pt idx="23066">
                  <c:v>1891.8999999999999</c:v>
                </c:pt>
                <c:pt idx="23067">
                  <c:v>1891.9750000000001</c:v>
                </c:pt>
                <c:pt idx="23068">
                  <c:v>1892.0583333333334</c:v>
                </c:pt>
                <c:pt idx="23069">
                  <c:v>1892.1416666666667</c:v>
                </c:pt>
                <c:pt idx="23070">
                  <c:v>1892.2250000000001</c:v>
                </c:pt>
                <c:pt idx="23071">
                  <c:v>1892.3083333333334</c:v>
                </c:pt>
                <c:pt idx="23072">
                  <c:v>1892.3916666666667</c:v>
                </c:pt>
                <c:pt idx="23073">
                  <c:v>1892.4666666666665</c:v>
                </c:pt>
                <c:pt idx="23074">
                  <c:v>1892.55</c:v>
                </c:pt>
                <c:pt idx="23075">
                  <c:v>1892.6333333333332</c:v>
                </c:pt>
                <c:pt idx="23076">
                  <c:v>1892.7166666666665</c:v>
                </c:pt>
                <c:pt idx="23077">
                  <c:v>1892.8</c:v>
                </c:pt>
                <c:pt idx="23078">
                  <c:v>1892.8833333333332</c:v>
                </c:pt>
                <c:pt idx="23079">
                  <c:v>1892.9666666666665</c:v>
                </c:pt>
                <c:pt idx="23080">
                  <c:v>1893.0416666666667</c:v>
                </c:pt>
                <c:pt idx="23081">
                  <c:v>1893.125</c:v>
                </c:pt>
                <c:pt idx="23082">
                  <c:v>1893.2083333333333</c:v>
                </c:pt>
                <c:pt idx="23083">
                  <c:v>1893.2916666666667</c:v>
                </c:pt>
                <c:pt idx="23084">
                  <c:v>1893.375</c:v>
                </c:pt>
                <c:pt idx="23085">
                  <c:v>1893.4583333333333</c:v>
                </c:pt>
                <c:pt idx="23086">
                  <c:v>1893.5333333333335</c:v>
                </c:pt>
                <c:pt idx="23087">
                  <c:v>1893.6166666666668</c:v>
                </c:pt>
                <c:pt idx="23088">
                  <c:v>1893.7</c:v>
                </c:pt>
                <c:pt idx="23089">
                  <c:v>1893.7833333333335</c:v>
                </c:pt>
                <c:pt idx="23090">
                  <c:v>1893.8666666666668</c:v>
                </c:pt>
                <c:pt idx="23091">
                  <c:v>1893.95</c:v>
                </c:pt>
                <c:pt idx="23092">
                  <c:v>1894.0249999999999</c:v>
                </c:pt>
                <c:pt idx="23093">
                  <c:v>1894.1083333333333</c:v>
                </c:pt>
                <c:pt idx="23094">
                  <c:v>1894.1916666666666</c:v>
                </c:pt>
                <c:pt idx="23095">
                  <c:v>1894.2749999999999</c:v>
                </c:pt>
                <c:pt idx="23096">
                  <c:v>1894.3583333333333</c:v>
                </c:pt>
                <c:pt idx="23097">
                  <c:v>1894.4416666666666</c:v>
                </c:pt>
                <c:pt idx="23098">
                  <c:v>1894.5249999999999</c:v>
                </c:pt>
                <c:pt idx="23099">
                  <c:v>1894.6000000000001</c:v>
                </c:pt>
                <c:pt idx="23100">
                  <c:v>1894.6833333333334</c:v>
                </c:pt>
                <c:pt idx="23101">
                  <c:v>1894.7666666666667</c:v>
                </c:pt>
                <c:pt idx="23102">
                  <c:v>1894.8500000000001</c:v>
                </c:pt>
                <c:pt idx="23103">
                  <c:v>1894.9333333333334</c:v>
                </c:pt>
                <c:pt idx="23104">
                  <c:v>1895.0166666666667</c:v>
                </c:pt>
                <c:pt idx="23105">
                  <c:v>1895.0916666666665</c:v>
                </c:pt>
                <c:pt idx="23106">
                  <c:v>1895.175</c:v>
                </c:pt>
                <c:pt idx="23107">
                  <c:v>1895.2583333333332</c:v>
                </c:pt>
                <c:pt idx="23108">
                  <c:v>1895.3416666666665</c:v>
                </c:pt>
                <c:pt idx="23109">
                  <c:v>1895.425</c:v>
                </c:pt>
                <c:pt idx="23110">
                  <c:v>1895.5083333333332</c:v>
                </c:pt>
                <c:pt idx="23111">
                  <c:v>1895.5833333333333</c:v>
                </c:pt>
                <c:pt idx="23112">
                  <c:v>1895.6666666666667</c:v>
                </c:pt>
                <c:pt idx="23113">
                  <c:v>1895.75</c:v>
                </c:pt>
                <c:pt idx="23114">
                  <c:v>1895.8333333333333</c:v>
                </c:pt>
                <c:pt idx="23115">
                  <c:v>1895.9166666666667</c:v>
                </c:pt>
                <c:pt idx="23116">
                  <c:v>1896</c:v>
                </c:pt>
                <c:pt idx="23117">
                  <c:v>1896.0833333333333</c:v>
                </c:pt>
                <c:pt idx="23118">
                  <c:v>1896.1583333333335</c:v>
                </c:pt>
                <c:pt idx="23119">
                  <c:v>1896.2416666666668</c:v>
                </c:pt>
                <c:pt idx="23120">
                  <c:v>1896.325</c:v>
                </c:pt>
                <c:pt idx="23121">
                  <c:v>1896.4083333333335</c:v>
                </c:pt>
                <c:pt idx="23122">
                  <c:v>1896.4916666666668</c:v>
                </c:pt>
                <c:pt idx="23123">
                  <c:v>1896.575</c:v>
                </c:pt>
                <c:pt idx="23124">
                  <c:v>1896.6499999999999</c:v>
                </c:pt>
                <c:pt idx="23125">
                  <c:v>1896.7333333333333</c:v>
                </c:pt>
                <c:pt idx="23126">
                  <c:v>1896.8166666666666</c:v>
                </c:pt>
                <c:pt idx="23127">
                  <c:v>1896.8999999999999</c:v>
                </c:pt>
                <c:pt idx="23128">
                  <c:v>1896.9833333333333</c:v>
                </c:pt>
                <c:pt idx="23129">
                  <c:v>1897.0666666666666</c:v>
                </c:pt>
                <c:pt idx="23130">
                  <c:v>1897.1416666666667</c:v>
                </c:pt>
                <c:pt idx="23131">
                  <c:v>1897.2250000000001</c:v>
                </c:pt>
                <c:pt idx="23132">
                  <c:v>1897.3083333333334</c:v>
                </c:pt>
                <c:pt idx="23133">
                  <c:v>1897.3916666666667</c:v>
                </c:pt>
                <c:pt idx="23134">
                  <c:v>1897.4750000000001</c:v>
                </c:pt>
                <c:pt idx="23135">
                  <c:v>1897.5583333333334</c:v>
                </c:pt>
                <c:pt idx="23136">
                  <c:v>1897.6416666666667</c:v>
                </c:pt>
                <c:pt idx="23137">
                  <c:v>1897.7166666666665</c:v>
                </c:pt>
                <c:pt idx="23138">
                  <c:v>1897.8</c:v>
                </c:pt>
                <c:pt idx="23139">
                  <c:v>1897.8833333333332</c:v>
                </c:pt>
                <c:pt idx="23140">
                  <c:v>1897.9666666666665</c:v>
                </c:pt>
                <c:pt idx="23141">
                  <c:v>1898.05</c:v>
                </c:pt>
                <c:pt idx="23142">
                  <c:v>1898.1333333333332</c:v>
                </c:pt>
                <c:pt idx="23143">
                  <c:v>1898.2083333333333</c:v>
                </c:pt>
                <c:pt idx="23144">
                  <c:v>1898.2916666666667</c:v>
                </c:pt>
                <c:pt idx="23145">
                  <c:v>1898.375</c:v>
                </c:pt>
                <c:pt idx="23146">
                  <c:v>1898.4583333333333</c:v>
                </c:pt>
                <c:pt idx="23147">
                  <c:v>1898.5416666666667</c:v>
                </c:pt>
                <c:pt idx="23148">
                  <c:v>1898.625</c:v>
                </c:pt>
                <c:pt idx="23149">
                  <c:v>1898.7</c:v>
                </c:pt>
                <c:pt idx="23150">
                  <c:v>1898.7833333333335</c:v>
                </c:pt>
                <c:pt idx="23151">
                  <c:v>1898.8666666666668</c:v>
                </c:pt>
                <c:pt idx="23152">
                  <c:v>1898.95</c:v>
                </c:pt>
                <c:pt idx="23153">
                  <c:v>1899.0333333333335</c:v>
                </c:pt>
                <c:pt idx="23154">
                  <c:v>1899.1166666666668</c:v>
                </c:pt>
                <c:pt idx="23155">
                  <c:v>1899.2</c:v>
                </c:pt>
                <c:pt idx="23156">
                  <c:v>1899.2749999999999</c:v>
                </c:pt>
                <c:pt idx="23157">
                  <c:v>1899.3583333333333</c:v>
                </c:pt>
                <c:pt idx="23158">
                  <c:v>1899.4416666666666</c:v>
                </c:pt>
                <c:pt idx="23159">
                  <c:v>1899.5249999999999</c:v>
                </c:pt>
                <c:pt idx="23160">
                  <c:v>1899.6083333333333</c:v>
                </c:pt>
                <c:pt idx="23161">
                  <c:v>1899.6916666666666</c:v>
                </c:pt>
                <c:pt idx="23162">
                  <c:v>1899.7666666666667</c:v>
                </c:pt>
                <c:pt idx="23163">
                  <c:v>1899.8500000000001</c:v>
                </c:pt>
                <c:pt idx="23164">
                  <c:v>1899.9333333333334</c:v>
                </c:pt>
                <c:pt idx="23165">
                  <c:v>1900.0166666666667</c:v>
                </c:pt>
                <c:pt idx="23166">
                  <c:v>1900.1000000000001</c:v>
                </c:pt>
                <c:pt idx="23167">
                  <c:v>1900.1833333333334</c:v>
                </c:pt>
                <c:pt idx="23168">
                  <c:v>1900.2583333333332</c:v>
                </c:pt>
                <c:pt idx="23169">
                  <c:v>1900.3416666666665</c:v>
                </c:pt>
                <c:pt idx="23170">
                  <c:v>1900.425</c:v>
                </c:pt>
                <c:pt idx="23171">
                  <c:v>1900.5083333333332</c:v>
                </c:pt>
                <c:pt idx="23172">
                  <c:v>1900.5916666666665</c:v>
                </c:pt>
                <c:pt idx="23173">
                  <c:v>1900.675</c:v>
                </c:pt>
                <c:pt idx="23174">
                  <c:v>1900.7583333333332</c:v>
                </c:pt>
                <c:pt idx="23175">
                  <c:v>1900.8333333333333</c:v>
                </c:pt>
                <c:pt idx="23176">
                  <c:v>1900.9166666666667</c:v>
                </c:pt>
                <c:pt idx="23177">
                  <c:v>1901</c:v>
                </c:pt>
                <c:pt idx="23178">
                  <c:v>1901.0833333333333</c:v>
                </c:pt>
                <c:pt idx="23179">
                  <c:v>1901.1666666666667</c:v>
                </c:pt>
                <c:pt idx="23180">
                  <c:v>1901.25</c:v>
                </c:pt>
                <c:pt idx="23181">
                  <c:v>1901.325</c:v>
                </c:pt>
                <c:pt idx="23182">
                  <c:v>1901.4083333333335</c:v>
                </c:pt>
                <c:pt idx="23183">
                  <c:v>1901.4916666666668</c:v>
                </c:pt>
                <c:pt idx="23184">
                  <c:v>1901.575</c:v>
                </c:pt>
                <c:pt idx="23185">
                  <c:v>1901.6583333333335</c:v>
                </c:pt>
                <c:pt idx="23186">
                  <c:v>1901.7416666666668</c:v>
                </c:pt>
                <c:pt idx="23187">
                  <c:v>1901.825</c:v>
                </c:pt>
                <c:pt idx="23188">
                  <c:v>1901.8999999999999</c:v>
                </c:pt>
                <c:pt idx="23189">
                  <c:v>1901.9833333333333</c:v>
                </c:pt>
                <c:pt idx="23190">
                  <c:v>1902.0666666666666</c:v>
                </c:pt>
                <c:pt idx="23191">
                  <c:v>1902.1499999999999</c:v>
                </c:pt>
                <c:pt idx="23192">
                  <c:v>1902.2333333333333</c:v>
                </c:pt>
                <c:pt idx="23193">
                  <c:v>1902.3166666666666</c:v>
                </c:pt>
                <c:pt idx="23194">
                  <c:v>1902.3916666666667</c:v>
                </c:pt>
                <c:pt idx="23195">
                  <c:v>1902.4750000000001</c:v>
                </c:pt>
                <c:pt idx="23196">
                  <c:v>1902.5583333333334</c:v>
                </c:pt>
                <c:pt idx="23197">
                  <c:v>1902.6416666666667</c:v>
                </c:pt>
                <c:pt idx="23198">
                  <c:v>1902.7250000000001</c:v>
                </c:pt>
                <c:pt idx="23199">
                  <c:v>1902.8083333333334</c:v>
                </c:pt>
                <c:pt idx="23200">
                  <c:v>1902.8833333333332</c:v>
                </c:pt>
                <c:pt idx="23201">
                  <c:v>1902.9666666666665</c:v>
                </c:pt>
                <c:pt idx="23202">
                  <c:v>1903.05</c:v>
                </c:pt>
                <c:pt idx="23203">
                  <c:v>1903.1333333333332</c:v>
                </c:pt>
                <c:pt idx="23204">
                  <c:v>1903.2166666666665</c:v>
                </c:pt>
                <c:pt idx="23205">
                  <c:v>1903.3</c:v>
                </c:pt>
                <c:pt idx="23206">
                  <c:v>1903.3833333333332</c:v>
                </c:pt>
                <c:pt idx="23207">
                  <c:v>1903.4583333333333</c:v>
                </c:pt>
                <c:pt idx="23208">
                  <c:v>1903.5416666666667</c:v>
                </c:pt>
                <c:pt idx="23209">
                  <c:v>1903.625</c:v>
                </c:pt>
                <c:pt idx="23210">
                  <c:v>1903.7083333333333</c:v>
                </c:pt>
                <c:pt idx="23211">
                  <c:v>1903.7916666666667</c:v>
                </c:pt>
                <c:pt idx="23212">
                  <c:v>1903.875</c:v>
                </c:pt>
                <c:pt idx="23213">
                  <c:v>1903.95</c:v>
                </c:pt>
                <c:pt idx="23214">
                  <c:v>1904.0333333333335</c:v>
                </c:pt>
                <c:pt idx="23215">
                  <c:v>1904.1166666666668</c:v>
                </c:pt>
                <c:pt idx="23216">
                  <c:v>1904.2</c:v>
                </c:pt>
                <c:pt idx="23217">
                  <c:v>1904.2833333333335</c:v>
                </c:pt>
                <c:pt idx="23218">
                  <c:v>1904.3666666666668</c:v>
                </c:pt>
                <c:pt idx="23219">
                  <c:v>1904.4416666666666</c:v>
                </c:pt>
                <c:pt idx="23220">
                  <c:v>1904.5249999999999</c:v>
                </c:pt>
                <c:pt idx="23221">
                  <c:v>1904.6083333333333</c:v>
                </c:pt>
                <c:pt idx="23222">
                  <c:v>1904.6916666666666</c:v>
                </c:pt>
                <c:pt idx="23223">
                  <c:v>1904.7749999999999</c:v>
                </c:pt>
                <c:pt idx="23224">
                  <c:v>1904.8583333333333</c:v>
                </c:pt>
                <c:pt idx="23225">
                  <c:v>1904.9416666666666</c:v>
                </c:pt>
                <c:pt idx="23226">
                  <c:v>1905.0166666666667</c:v>
                </c:pt>
                <c:pt idx="23227">
                  <c:v>1905.1000000000001</c:v>
                </c:pt>
                <c:pt idx="23228">
                  <c:v>1905.1833333333334</c:v>
                </c:pt>
                <c:pt idx="23229">
                  <c:v>1905.2666666666667</c:v>
                </c:pt>
                <c:pt idx="23230">
                  <c:v>1905.3500000000001</c:v>
                </c:pt>
                <c:pt idx="23231">
                  <c:v>1905.4333333333334</c:v>
                </c:pt>
                <c:pt idx="23232">
                  <c:v>1905.5083333333332</c:v>
                </c:pt>
                <c:pt idx="23233">
                  <c:v>1905.5916666666665</c:v>
                </c:pt>
                <c:pt idx="23234">
                  <c:v>1905.675</c:v>
                </c:pt>
                <c:pt idx="23235">
                  <c:v>1905.7583333333332</c:v>
                </c:pt>
                <c:pt idx="23236">
                  <c:v>1905.8416666666665</c:v>
                </c:pt>
                <c:pt idx="23237">
                  <c:v>1905.925</c:v>
                </c:pt>
                <c:pt idx="23238">
                  <c:v>1906</c:v>
                </c:pt>
                <c:pt idx="23239">
                  <c:v>1906.0833333333333</c:v>
                </c:pt>
                <c:pt idx="23240">
                  <c:v>1906.1666666666667</c:v>
                </c:pt>
                <c:pt idx="23241">
                  <c:v>1906.25</c:v>
                </c:pt>
                <c:pt idx="23242">
                  <c:v>1906.3333333333333</c:v>
                </c:pt>
                <c:pt idx="23243">
                  <c:v>1906.4166666666667</c:v>
                </c:pt>
                <c:pt idx="23244">
                  <c:v>1906.5</c:v>
                </c:pt>
                <c:pt idx="23245">
                  <c:v>1906.575</c:v>
                </c:pt>
                <c:pt idx="23246">
                  <c:v>1906.6583333333335</c:v>
                </c:pt>
                <c:pt idx="23247">
                  <c:v>1906.7416666666668</c:v>
                </c:pt>
                <c:pt idx="23248">
                  <c:v>1906.825</c:v>
                </c:pt>
                <c:pt idx="23249">
                  <c:v>1906.9083333333335</c:v>
                </c:pt>
                <c:pt idx="23250">
                  <c:v>1906.9916666666668</c:v>
                </c:pt>
                <c:pt idx="23251">
                  <c:v>1907.0666666666666</c:v>
                </c:pt>
                <c:pt idx="23252">
                  <c:v>1907.1499999999999</c:v>
                </c:pt>
                <c:pt idx="23253">
                  <c:v>1907.2333333333333</c:v>
                </c:pt>
                <c:pt idx="23254">
                  <c:v>1907.3166666666666</c:v>
                </c:pt>
                <c:pt idx="23255">
                  <c:v>1907.3999999999999</c:v>
                </c:pt>
                <c:pt idx="23256">
                  <c:v>1907.4833333333333</c:v>
                </c:pt>
                <c:pt idx="23257">
                  <c:v>1907.5583333333334</c:v>
                </c:pt>
                <c:pt idx="23258">
                  <c:v>1907.6416666666667</c:v>
                </c:pt>
                <c:pt idx="23259">
                  <c:v>1907.7250000000001</c:v>
                </c:pt>
                <c:pt idx="23260">
                  <c:v>1907.8083333333334</c:v>
                </c:pt>
                <c:pt idx="23261">
                  <c:v>1907.8916666666667</c:v>
                </c:pt>
                <c:pt idx="23262">
                  <c:v>1907.9750000000001</c:v>
                </c:pt>
                <c:pt idx="23263">
                  <c:v>1908.0583333333334</c:v>
                </c:pt>
                <c:pt idx="23264">
                  <c:v>1908.1333333333332</c:v>
                </c:pt>
                <c:pt idx="23265">
                  <c:v>1908.2166666666665</c:v>
                </c:pt>
                <c:pt idx="23266">
                  <c:v>1908.3</c:v>
                </c:pt>
                <c:pt idx="23267">
                  <c:v>1908.3833333333332</c:v>
                </c:pt>
                <c:pt idx="23268">
                  <c:v>1908.4666666666665</c:v>
                </c:pt>
                <c:pt idx="23269">
                  <c:v>1908.55</c:v>
                </c:pt>
                <c:pt idx="23270">
                  <c:v>1908.625</c:v>
                </c:pt>
                <c:pt idx="23271">
                  <c:v>1908.7083333333333</c:v>
                </c:pt>
                <c:pt idx="23272">
                  <c:v>1908.7916666666667</c:v>
                </c:pt>
                <c:pt idx="23273">
                  <c:v>1908.875</c:v>
                </c:pt>
                <c:pt idx="23274">
                  <c:v>1908.9583333333333</c:v>
                </c:pt>
                <c:pt idx="23275">
                  <c:v>1909.0416666666667</c:v>
                </c:pt>
                <c:pt idx="23276">
                  <c:v>1909.1166666666668</c:v>
                </c:pt>
                <c:pt idx="23277">
                  <c:v>1909.2</c:v>
                </c:pt>
                <c:pt idx="23278">
                  <c:v>1909.2833333333335</c:v>
                </c:pt>
                <c:pt idx="23279">
                  <c:v>1909.3666666666668</c:v>
                </c:pt>
                <c:pt idx="23280">
                  <c:v>1909.45</c:v>
                </c:pt>
                <c:pt idx="23281">
                  <c:v>1909.5333333333335</c:v>
                </c:pt>
                <c:pt idx="23282">
                  <c:v>1909.6166666666668</c:v>
                </c:pt>
                <c:pt idx="23283">
                  <c:v>1909.6916666666666</c:v>
                </c:pt>
                <c:pt idx="23284">
                  <c:v>1909.7749999999999</c:v>
                </c:pt>
                <c:pt idx="23285">
                  <c:v>1909.8583333333333</c:v>
                </c:pt>
                <c:pt idx="23286">
                  <c:v>1909.9416666666666</c:v>
                </c:pt>
                <c:pt idx="23287">
                  <c:v>1910.0249999999999</c:v>
                </c:pt>
                <c:pt idx="23288">
                  <c:v>1910.1083333333333</c:v>
                </c:pt>
                <c:pt idx="23289">
                  <c:v>1910.1833333333334</c:v>
                </c:pt>
                <c:pt idx="23290">
                  <c:v>1910.2666666666667</c:v>
                </c:pt>
                <c:pt idx="23291">
                  <c:v>1910.3500000000001</c:v>
                </c:pt>
                <c:pt idx="23292">
                  <c:v>1910.4333333333334</c:v>
                </c:pt>
                <c:pt idx="23293">
                  <c:v>1910.5166666666667</c:v>
                </c:pt>
                <c:pt idx="23294">
                  <c:v>1910.6000000000001</c:v>
                </c:pt>
                <c:pt idx="23295">
                  <c:v>1910.675</c:v>
                </c:pt>
                <c:pt idx="23296">
                  <c:v>1910.7583333333332</c:v>
                </c:pt>
                <c:pt idx="23297">
                  <c:v>1910.8416666666665</c:v>
                </c:pt>
                <c:pt idx="23298">
                  <c:v>1910.925</c:v>
                </c:pt>
                <c:pt idx="23299">
                  <c:v>1911.0083333333332</c:v>
                </c:pt>
                <c:pt idx="23300">
                  <c:v>1911.0916666666665</c:v>
                </c:pt>
                <c:pt idx="23301">
                  <c:v>1911.175</c:v>
                </c:pt>
                <c:pt idx="23302">
                  <c:v>1911.25</c:v>
                </c:pt>
                <c:pt idx="23303">
                  <c:v>1911.3333333333333</c:v>
                </c:pt>
                <c:pt idx="23304">
                  <c:v>1911.4166666666667</c:v>
                </c:pt>
                <c:pt idx="23305">
                  <c:v>1911.5</c:v>
                </c:pt>
                <c:pt idx="23306">
                  <c:v>1911.5833333333333</c:v>
                </c:pt>
                <c:pt idx="23307">
                  <c:v>1911.6666666666667</c:v>
                </c:pt>
                <c:pt idx="23308">
                  <c:v>1911.7416666666668</c:v>
                </c:pt>
                <c:pt idx="23309">
                  <c:v>1911.825</c:v>
                </c:pt>
                <c:pt idx="23310">
                  <c:v>1911.9083333333335</c:v>
                </c:pt>
                <c:pt idx="23311">
                  <c:v>1911.9916666666668</c:v>
                </c:pt>
                <c:pt idx="23312">
                  <c:v>1912.075</c:v>
                </c:pt>
                <c:pt idx="23313">
                  <c:v>1912.1583333333335</c:v>
                </c:pt>
                <c:pt idx="23314">
                  <c:v>1912.2416666666668</c:v>
                </c:pt>
                <c:pt idx="23315">
                  <c:v>1912.3166666666666</c:v>
                </c:pt>
                <c:pt idx="23316">
                  <c:v>1912.3999999999999</c:v>
                </c:pt>
                <c:pt idx="23317">
                  <c:v>1912.4833333333333</c:v>
                </c:pt>
                <c:pt idx="23318">
                  <c:v>1912.5666666666666</c:v>
                </c:pt>
                <c:pt idx="23319">
                  <c:v>1912.6499999999999</c:v>
                </c:pt>
                <c:pt idx="23320">
                  <c:v>1912.7333333333333</c:v>
                </c:pt>
                <c:pt idx="23321">
                  <c:v>1912.8083333333334</c:v>
                </c:pt>
                <c:pt idx="23322">
                  <c:v>1912.8916666666667</c:v>
                </c:pt>
                <c:pt idx="23323">
                  <c:v>1912.9750000000001</c:v>
                </c:pt>
                <c:pt idx="23324">
                  <c:v>1913.0583333333334</c:v>
                </c:pt>
                <c:pt idx="23325">
                  <c:v>1913.1416666666667</c:v>
                </c:pt>
                <c:pt idx="23326">
                  <c:v>1913.2250000000001</c:v>
                </c:pt>
                <c:pt idx="23327">
                  <c:v>1913.3</c:v>
                </c:pt>
                <c:pt idx="23328">
                  <c:v>1913.3833333333332</c:v>
                </c:pt>
                <c:pt idx="23329">
                  <c:v>1913.4666666666665</c:v>
                </c:pt>
                <c:pt idx="23330">
                  <c:v>1913.55</c:v>
                </c:pt>
                <c:pt idx="23331">
                  <c:v>1913.6333333333332</c:v>
                </c:pt>
                <c:pt idx="23332">
                  <c:v>1913.7166666666665</c:v>
                </c:pt>
                <c:pt idx="23333">
                  <c:v>1913.8</c:v>
                </c:pt>
                <c:pt idx="23334">
                  <c:v>1913.875</c:v>
                </c:pt>
                <c:pt idx="23335">
                  <c:v>1913.9583333333333</c:v>
                </c:pt>
                <c:pt idx="23336">
                  <c:v>1914.0416666666667</c:v>
                </c:pt>
                <c:pt idx="23337">
                  <c:v>1914.125</c:v>
                </c:pt>
                <c:pt idx="23338">
                  <c:v>1914.2083333333333</c:v>
                </c:pt>
                <c:pt idx="23339">
                  <c:v>1914.2916666666667</c:v>
                </c:pt>
                <c:pt idx="23340">
                  <c:v>1914.3666666666668</c:v>
                </c:pt>
                <c:pt idx="23341">
                  <c:v>1914.45</c:v>
                </c:pt>
                <c:pt idx="23342">
                  <c:v>1914.5333333333335</c:v>
                </c:pt>
                <c:pt idx="23343">
                  <c:v>1914.6166666666668</c:v>
                </c:pt>
                <c:pt idx="23344">
                  <c:v>1914.7</c:v>
                </c:pt>
                <c:pt idx="23345">
                  <c:v>1914.7833333333335</c:v>
                </c:pt>
                <c:pt idx="23346">
                  <c:v>1914.8583333333333</c:v>
                </c:pt>
                <c:pt idx="23347">
                  <c:v>1914.9416666666666</c:v>
                </c:pt>
                <c:pt idx="23348">
                  <c:v>1915.0249999999999</c:v>
                </c:pt>
                <c:pt idx="23349">
                  <c:v>1915.1083333333333</c:v>
                </c:pt>
                <c:pt idx="23350">
                  <c:v>1915.1916666666666</c:v>
                </c:pt>
                <c:pt idx="23351">
                  <c:v>1915.2749999999999</c:v>
                </c:pt>
                <c:pt idx="23352">
                  <c:v>1915.3583333333333</c:v>
                </c:pt>
                <c:pt idx="23353">
                  <c:v>1915.4333333333334</c:v>
                </c:pt>
                <c:pt idx="23354">
                  <c:v>1915.5166666666667</c:v>
                </c:pt>
                <c:pt idx="23355">
                  <c:v>1915.6000000000001</c:v>
                </c:pt>
                <c:pt idx="23356">
                  <c:v>1915.6833333333334</c:v>
                </c:pt>
                <c:pt idx="23357">
                  <c:v>1915.7666666666667</c:v>
                </c:pt>
                <c:pt idx="23358">
                  <c:v>1915.8500000000001</c:v>
                </c:pt>
                <c:pt idx="23359">
                  <c:v>1915.925</c:v>
                </c:pt>
                <c:pt idx="23360">
                  <c:v>1916.0083333333332</c:v>
                </c:pt>
                <c:pt idx="23361">
                  <c:v>1916.0916666666665</c:v>
                </c:pt>
                <c:pt idx="23362">
                  <c:v>1916.175</c:v>
                </c:pt>
                <c:pt idx="23363">
                  <c:v>1916.2583333333332</c:v>
                </c:pt>
                <c:pt idx="23364">
                  <c:v>1916.3416666666665</c:v>
                </c:pt>
                <c:pt idx="23365">
                  <c:v>1916.4166666666667</c:v>
                </c:pt>
                <c:pt idx="23366">
                  <c:v>1916.5</c:v>
                </c:pt>
                <c:pt idx="23367">
                  <c:v>1916.5833333333333</c:v>
                </c:pt>
                <c:pt idx="23368">
                  <c:v>1916.6666666666667</c:v>
                </c:pt>
                <c:pt idx="23369">
                  <c:v>1916.75</c:v>
                </c:pt>
                <c:pt idx="23370">
                  <c:v>1916.8333333333333</c:v>
                </c:pt>
                <c:pt idx="23371">
                  <c:v>1916.9166666666667</c:v>
                </c:pt>
                <c:pt idx="23372">
                  <c:v>1916.9916666666668</c:v>
                </c:pt>
                <c:pt idx="23373">
                  <c:v>1917.075</c:v>
                </c:pt>
                <c:pt idx="23374">
                  <c:v>1917.1583333333335</c:v>
                </c:pt>
                <c:pt idx="23375">
                  <c:v>1917.2416666666668</c:v>
                </c:pt>
                <c:pt idx="23376">
                  <c:v>1917.325</c:v>
                </c:pt>
                <c:pt idx="23377">
                  <c:v>1917.4083333333335</c:v>
                </c:pt>
                <c:pt idx="23378">
                  <c:v>1917.4833333333333</c:v>
                </c:pt>
                <c:pt idx="23379">
                  <c:v>1917.5666666666666</c:v>
                </c:pt>
                <c:pt idx="23380">
                  <c:v>1917.6499999999999</c:v>
                </c:pt>
                <c:pt idx="23381">
                  <c:v>1917.7333333333333</c:v>
                </c:pt>
                <c:pt idx="23382">
                  <c:v>1917.8166666666666</c:v>
                </c:pt>
                <c:pt idx="23383">
                  <c:v>1917.8999999999999</c:v>
                </c:pt>
                <c:pt idx="23384">
                  <c:v>1917.9750000000001</c:v>
                </c:pt>
                <c:pt idx="23385">
                  <c:v>1918.0583333333334</c:v>
                </c:pt>
                <c:pt idx="23386">
                  <c:v>1918.1416666666667</c:v>
                </c:pt>
                <c:pt idx="23387">
                  <c:v>1918.2250000000001</c:v>
                </c:pt>
                <c:pt idx="23388">
                  <c:v>1918.3083333333334</c:v>
                </c:pt>
                <c:pt idx="23389">
                  <c:v>1918.3916666666667</c:v>
                </c:pt>
                <c:pt idx="23390">
                  <c:v>1918.4750000000001</c:v>
                </c:pt>
                <c:pt idx="23391">
                  <c:v>1918.55</c:v>
                </c:pt>
                <c:pt idx="23392">
                  <c:v>1918.6333333333332</c:v>
                </c:pt>
                <c:pt idx="23393">
                  <c:v>1918.7166666666665</c:v>
                </c:pt>
                <c:pt idx="23394">
                  <c:v>1918.8</c:v>
                </c:pt>
                <c:pt idx="23395">
                  <c:v>1918.8833333333332</c:v>
                </c:pt>
                <c:pt idx="23396">
                  <c:v>1918.9666666666665</c:v>
                </c:pt>
                <c:pt idx="23397">
                  <c:v>1919.0416666666667</c:v>
                </c:pt>
                <c:pt idx="23398">
                  <c:v>1919.125</c:v>
                </c:pt>
                <c:pt idx="23399">
                  <c:v>1919.2083333333333</c:v>
                </c:pt>
                <c:pt idx="23400">
                  <c:v>1919.2916666666667</c:v>
                </c:pt>
                <c:pt idx="23401">
                  <c:v>1919.375</c:v>
                </c:pt>
                <c:pt idx="23402">
                  <c:v>1919.4583333333333</c:v>
                </c:pt>
                <c:pt idx="23403">
                  <c:v>1919.5333333333335</c:v>
                </c:pt>
                <c:pt idx="23404">
                  <c:v>1919.6166666666668</c:v>
                </c:pt>
                <c:pt idx="23405">
                  <c:v>1919.7</c:v>
                </c:pt>
                <c:pt idx="23406">
                  <c:v>1919.7833333333335</c:v>
                </c:pt>
                <c:pt idx="23407">
                  <c:v>1919.8666666666668</c:v>
                </c:pt>
                <c:pt idx="23408">
                  <c:v>1919.95</c:v>
                </c:pt>
                <c:pt idx="23409">
                  <c:v>1920.0333333333335</c:v>
                </c:pt>
                <c:pt idx="23410">
                  <c:v>1920.1083333333333</c:v>
                </c:pt>
                <c:pt idx="23411">
                  <c:v>1920.1916666666666</c:v>
                </c:pt>
                <c:pt idx="23412">
                  <c:v>1920.2749999999999</c:v>
                </c:pt>
                <c:pt idx="23413">
                  <c:v>1920.3583333333333</c:v>
                </c:pt>
                <c:pt idx="23414">
                  <c:v>1920.4416666666666</c:v>
                </c:pt>
                <c:pt idx="23415">
                  <c:v>1920.5249999999999</c:v>
                </c:pt>
                <c:pt idx="23416">
                  <c:v>1920.6000000000001</c:v>
                </c:pt>
                <c:pt idx="23417">
                  <c:v>1920.6833333333334</c:v>
                </c:pt>
                <c:pt idx="23418">
                  <c:v>1920.7666666666667</c:v>
                </c:pt>
                <c:pt idx="23419">
                  <c:v>1920.8500000000001</c:v>
                </c:pt>
                <c:pt idx="23420">
                  <c:v>1920.9333333333334</c:v>
                </c:pt>
                <c:pt idx="23421">
                  <c:v>1921.0166666666667</c:v>
                </c:pt>
                <c:pt idx="23422">
                  <c:v>1921.0916666666665</c:v>
                </c:pt>
                <c:pt idx="23423">
                  <c:v>1921.175</c:v>
                </c:pt>
                <c:pt idx="23424">
                  <c:v>1921.2583333333332</c:v>
                </c:pt>
                <c:pt idx="23425">
                  <c:v>1921.3416666666665</c:v>
                </c:pt>
                <c:pt idx="23426">
                  <c:v>1921.425</c:v>
                </c:pt>
                <c:pt idx="23427">
                  <c:v>1921.5083333333332</c:v>
                </c:pt>
                <c:pt idx="23428">
                  <c:v>1921.5916666666665</c:v>
                </c:pt>
                <c:pt idx="23429">
                  <c:v>1921.6666666666667</c:v>
                </c:pt>
                <c:pt idx="23430">
                  <c:v>1921.75</c:v>
                </c:pt>
                <c:pt idx="23431">
                  <c:v>1921.8333333333333</c:v>
                </c:pt>
                <c:pt idx="23432">
                  <c:v>1921.9166666666667</c:v>
                </c:pt>
                <c:pt idx="23433">
                  <c:v>1922</c:v>
                </c:pt>
                <c:pt idx="23434">
                  <c:v>1922.0833333333333</c:v>
                </c:pt>
                <c:pt idx="23435">
                  <c:v>1922.1583333333335</c:v>
                </c:pt>
                <c:pt idx="23436">
                  <c:v>1922.2416666666668</c:v>
                </c:pt>
                <c:pt idx="23437">
                  <c:v>1922.325</c:v>
                </c:pt>
                <c:pt idx="23438">
                  <c:v>1922.4083333333335</c:v>
                </c:pt>
                <c:pt idx="23439">
                  <c:v>1922.4916666666668</c:v>
                </c:pt>
                <c:pt idx="23440">
                  <c:v>1922.575</c:v>
                </c:pt>
                <c:pt idx="23441">
                  <c:v>1922.6583333333335</c:v>
                </c:pt>
                <c:pt idx="23442">
                  <c:v>1922.7333333333333</c:v>
                </c:pt>
                <c:pt idx="23443">
                  <c:v>1922.8166666666666</c:v>
                </c:pt>
                <c:pt idx="23444">
                  <c:v>1922.8999999999999</c:v>
                </c:pt>
                <c:pt idx="23445">
                  <c:v>1922.9833333333333</c:v>
                </c:pt>
                <c:pt idx="23446">
                  <c:v>1923.0666666666666</c:v>
                </c:pt>
                <c:pt idx="23447">
                  <c:v>1923.1499999999999</c:v>
                </c:pt>
                <c:pt idx="23448">
                  <c:v>1923.2250000000001</c:v>
                </c:pt>
                <c:pt idx="23449">
                  <c:v>1923.3083333333334</c:v>
                </c:pt>
                <c:pt idx="23450">
                  <c:v>1923.3916666666667</c:v>
                </c:pt>
                <c:pt idx="23451">
                  <c:v>1923.4750000000001</c:v>
                </c:pt>
                <c:pt idx="23452">
                  <c:v>1923.5583333333334</c:v>
                </c:pt>
                <c:pt idx="23453">
                  <c:v>1923.6416666666667</c:v>
                </c:pt>
                <c:pt idx="23454">
                  <c:v>1923.7166666666665</c:v>
                </c:pt>
                <c:pt idx="23455">
                  <c:v>1923.8</c:v>
                </c:pt>
                <c:pt idx="23456">
                  <c:v>1923.8833333333332</c:v>
                </c:pt>
                <c:pt idx="23457">
                  <c:v>1923.9666666666665</c:v>
                </c:pt>
                <c:pt idx="23458">
                  <c:v>1924.05</c:v>
                </c:pt>
                <c:pt idx="23459">
                  <c:v>1924.1333333333332</c:v>
                </c:pt>
                <c:pt idx="23460">
                  <c:v>1924.2166666666665</c:v>
                </c:pt>
                <c:pt idx="23461">
                  <c:v>1924.2916666666667</c:v>
                </c:pt>
                <c:pt idx="23462">
                  <c:v>1924.375</c:v>
                </c:pt>
                <c:pt idx="23463">
                  <c:v>1924.4583333333333</c:v>
                </c:pt>
                <c:pt idx="23464">
                  <c:v>1924.5416666666667</c:v>
                </c:pt>
                <c:pt idx="23465">
                  <c:v>1924.625</c:v>
                </c:pt>
                <c:pt idx="23466">
                  <c:v>1924.7083333333333</c:v>
                </c:pt>
                <c:pt idx="23467">
                  <c:v>1924.7833333333335</c:v>
                </c:pt>
                <c:pt idx="23468">
                  <c:v>1924.8666666666668</c:v>
                </c:pt>
                <c:pt idx="23469">
                  <c:v>1924.95</c:v>
                </c:pt>
                <c:pt idx="23470">
                  <c:v>1925.0333333333335</c:v>
                </c:pt>
                <c:pt idx="23471">
                  <c:v>1925.1166666666668</c:v>
                </c:pt>
                <c:pt idx="23472">
                  <c:v>1925.2</c:v>
                </c:pt>
                <c:pt idx="23473">
                  <c:v>1925.2749999999999</c:v>
                </c:pt>
                <c:pt idx="23474">
                  <c:v>1925.3583333333333</c:v>
                </c:pt>
                <c:pt idx="23475">
                  <c:v>1925.4416666666666</c:v>
                </c:pt>
                <c:pt idx="23476">
                  <c:v>1925.5249999999999</c:v>
                </c:pt>
                <c:pt idx="23477">
                  <c:v>1925.6083333333333</c:v>
                </c:pt>
                <c:pt idx="23478">
                  <c:v>1925.6916666666666</c:v>
                </c:pt>
                <c:pt idx="23479">
                  <c:v>1925.7749999999999</c:v>
                </c:pt>
                <c:pt idx="23480">
                  <c:v>1925.8500000000001</c:v>
                </c:pt>
                <c:pt idx="23481">
                  <c:v>1925.9333333333334</c:v>
                </c:pt>
                <c:pt idx="23482">
                  <c:v>1926.0166666666667</c:v>
                </c:pt>
                <c:pt idx="23483">
                  <c:v>1926.1000000000001</c:v>
                </c:pt>
                <c:pt idx="23484">
                  <c:v>1926.1833333333334</c:v>
                </c:pt>
                <c:pt idx="23485">
                  <c:v>1926.2666666666667</c:v>
                </c:pt>
                <c:pt idx="23486">
                  <c:v>1926.3416666666665</c:v>
                </c:pt>
                <c:pt idx="23487">
                  <c:v>1926.425</c:v>
                </c:pt>
                <c:pt idx="23488">
                  <c:v>1926.5083333333332</c:v>
                </c:pt>
                <c:pt idx="23489">
                  <c:v>1926.5916666666665</c:v>
                </c:pt>
                <c:pt idx="23490">
                  <c:v>1926.675</c:v>
                </c:pt>
                <c:pt idx="23491">
                  <c:v>1926.7583333333332</c:v>
                </c:pt>
                <c:pt idx="23492">
                  <c:v>1926.8333333333333</c:v>
                </c:pt>
                <c:pt idx="23493">
                  <c:v>1926.9166666666667</c:v>
                </c:pt>
                <c:pt idx="23494">
                  <c:v>1927</c:v>
                </c:pt>
                <c:pt idx="23495">
                  <c:v>1927.0833333333333</c:v>
                </c:pt>
                <c:pt idx="23496">
                  <c:v>1927.1666666666667</c:v>
                </c:pt>
                <c:pt idx="23497">
                  <c:v>1927.25</c:v>
                </c:pt>
                <c:pt idx="23498">
                  <c:v>1927.3333333333333</c:v>
                </c:pt>
                <c:pt idx="23499">
                  <c:v>1927.4083333333335</c:v>
                </c:pt>
                <c:pt idx="23500">
                  <c:v>1927.4916666666668</c:v>
                </c:pt>
                <c:pt idx="23501">
                  <c:v>1927.575</c:v>
                </c:pt>
                <c:pt idx="23502">
                  <c:v>1927.6583333333335</c:v>
                </c:pt>
                <c:pt idx="23503">
                  <c:v>1927.7416666666668</c:v>
                </c:pt>
                <c:pt idx="23504">
                  <c:v>1927.825</c:v>
                </c:pt>
                <c:pt idx="23505">
                  <c:v>1927.8999999999999</c:v>
                </c:pt>
                <c:pt idx="23506">
                  <c:v>1927.9833333333333</c:v>
                </c:pt>
                <c:pt idx="23507">
                  <c:v>1928.0666666666666</c:v>
                </c:pt>
                <c:pt idx="23508">
                  <c:v>1928.1499999999999</c:v>
                </c:pt>
                <c:pt idx="23509">
                  <c:v>1928.2333333333333</c:v>
                </c:pt>
                <c:pt idx="23510">
                  <c:v>1928.3166666666666</c:v>
                </c:pt>
                <c:pt idx="23511">
                  <c:v>1928.3916666666667</c:v>
                </c:pt>
                <c:pt idx="23512">
                  <c:v>1928.4750000000001</c:v>
                </c:pt>
                <c:pt idx="23513">
                  <c:v>1928.5583333333334</c:v>
                </c:pt>
                <c:pt idx="23514">
                  <c:v>1928.6416666666667</c:v>
                </c:pt>
                <c:pt idx="23515">
                  <c:v>1928.7250000000001</c:v>
                </c:pt>
                <c:pt idx="23516">
                  <c:v>1928.8083333333334</c:v>
                </c:pt>
                <c:pt idx="23517">
                  <c:v>1928.8916666666667</c:v>
                </c:pt>
                <c:pt idx="23518">
                  <c:v>1928.9666666666665</c:v>
                </c:pt>
                <c:pt idx="23519">
                  <c:v>1929.05</c:v>
                </c:pt>
                <c:pt idx="23520">
                  <c:v>1929.1333333333332</c:v>
                </c:pt>
                <c:pt idx="23521">
                  <c:v>1929.2166666666665</c:v>
                </c:pt>
                <c:pt idx="23522">
                  <c:v>1929.3</c:v>
                </c:pt>
                <c:pt idx="23523">
                  <c:v>1929.3833333333332</c:v>
                </c:pt>
                <c:pt idx="23524">
                  <c:v>1929.4583333333333</c:v>
                </c:pt>
                <c:pt idx="23525">
                  <c:v>1929.5416666666667</c:v>
                </c:pt>
                <c:pt idx="23526">
                  <c:v>1929.625</c:v>
                </c:pt>
                <c:pt idx="23527">
                  <c:v>1929.7083333333333</c:v>
                </c:pt>
                <c:pt idx="23528">
                  <c:v>1929.7916666666667</c:v>
                </c:pt>
                <c:pt idx="23529">
                  <c:v>1929.875</c:v>
                </c:pt>
                <c:pt idx="23530">
                  <c:v>1929.95</c:v>
                </c:pt>
                <c:pt idx="23531">
                  <c:v>1930.0333333333335</c:v>
                </c:pt>
                <c:pt idx="23532">
                  <c:v>1930.1166666666668</c:v>
                </c:pt>
                <c:pt idx="23533">
                  <c:v>1930.2</c:v>
                </c:pt>
                <c:pt idx="23534">
                  <c:v>1930.2833333333335</c:v>
                </c:pt>
                <c:pt idx="23535">
                  <c:v>1930.3666666666668</c:v>
                </c:pt>
                <c:pt idx="23536">
                  <c:v>1930.45</c:v>
                </c:pt>
                <c:pt idx="23537">
                  <c:v>1930.5249999999999</c:v>
                </c:pt>
                <c:pt idx="23538">
                  <c:v>1930.6083333333333</c:v>
                </c:pt>
                <c:pt idx="23539">
                  <c:v>1930.6916666666666</c:v>
                </c:pt>
                <c:pt idx="23540">
                  <c:v>1930.7749999999999</c:v>
                </c:pt>
                <c:pt idx="23541">
                  <c:v>1930.8583333333333</c:v>
                </c:pt>
                <c:pt idx="23542">
                  <c:v>1930.9416666666666</c:v>
                </c:pt>
                <c:pt idx="23543">
                  <c:v>1931.0166666666667</c:v>
                </c:pt>
                <c:pt idx="23544">
                  <c:v>1931.1000000000001</c:v>
                </c:pt>
                <c:pt idx="23545">
                  <c:v>1931.1833333333334</c:v>
                </c:pt>
                <c:pt idx="23546">
                  <c:v>1931.2666666666667</c:v>
                </c:pt>
                <c:pt idx="23547">
                  <c:v>1931.3500000000001</c:v>
                </c:pt>
                <c:pt idx="23548">
                  <c:v>1931.4333333333334</c:v>
                </c:pt>
                <c:pt idx="23549">
                  <c:v>1931.5083333333332</c:v>
                </c:pt>
                <c:pt idx="23550">
                  <c:v>1931.5916666666665</c:v>
                </c:pt>
                <c:pt idx="23551">
                  <c:v>1931.675</c:v>
                </c:pt>
                <c:pt idx="23552">
                  <c:v>1931.7583333333332</c:v>
                </c:pt>
                <c:pt idx="23553">
                  <c:v>1931.8416666666665</c:v>
                </c:pt>
                <c:pt idx="23554">
                  <c:v>1931.925</c:v>
                </c:pt>
                <c:pt idx="23555">
                  <c:v>1932.0083333333332</c:v>
                </c:pt>
                <c:pt idx="23556">
                  <c:v>1932.0833333333333</c:v>
                </c:pt>
                <c:pt idx="23557">
                  <c:v>1932.1666666666667</c:v>
                </c:pt>
                <c:pt idx="23558">
                  <c:v>1932.25</c:v>
                </c:pt>
                <c:pt idx="23559">
                  <c:v>1932.3333333333333</c:v>
                </c:pt>
                <c:pt idx="23560">
                  <c:v>1932.4166666666667</c:v>
                </c:pt>
                <c:pt idx="23561">
                  <c:v>1932.5</c:v>
                </c:pt>
                <c:pt idx="23562">
                  <c:v>1932.575</c:v>
                </c:pt>
                <c:pt idx="23563">
                  <c:v>1932.6583333333335</c:v>
                </c:pt>
                <c:pt idx="23564">
                  <c:v>1932.7416666666668</c:v>
                </c:pt>
                <c:pt idx="23565">
                  <c:v>1932.825</c:v>
                </c:pt>
                <c:pt idx="23566">
                  <c:v>1932.9083333333335</c:v>
                </c:pt>
                <c:pt idx="23567">
                  <c:v>1932.9916666666668</c:v>
                </c:pt>
                <c:pt idx="23568">
                  <c:v>1933.075</c:v>
                </c:pt>
                <c:pt idx="23569">
                  <c:v>1933.1499999999999</c:v>
                </c:pt>
                <c:pt idx="23570">
                  <c:v>1933.2333333333333</c:v>
                </c:pt>
                <c:pt idx="23571">
                  <c:v>1933.3166666666666</c:v>
                </c:pt>
                <c:pt idx="23572">
                  <c:v>1933.3999999999999</c:v>
                </c:pt>
                <c:pt idx="23573">
                  <c:v>1933.4833333333333</c:v>
                </c:pt>
                <c:pt idx="23574">
                  <c:v>1933.5666666666666</c:v>
                </c:pt>
                <c:pt idx="23575">
                  <c:v>1933.6416666666667</c:v>
                </c:pt>
                <c:pt idx="23576">
                  <c:v>1933.7250000000001</c:v>
                </c:pt>
                <c:pt idx="23577">
                  <c:v>1933.8083333333334</c:v>
                </c:pt>
                <c:pt idx="23578">
                  <c:v>1933.8916666666667</c:v>
                </c:pt>
                <c:pt idx="23579">
                  <c:v>1933.9750000000001</c:v>
                </c:pt>
                <c:pt idx="23580">
                  <c:v>1934.0583333333334</c:v>
                </c:pt>
                <c:pt idx="23581">
                  <c:v>1934.1333333333332</c:v>
                </c:pt>
                <c:pt idx="23582">
                  <c:v>1934.2166666666665</c:v>
                </c:pt>
                <c:pt idx="23583">
                  <c:v>1934.3</c:v>
                </c:pt>
                <c:pt idx="23584">
                  <c:v>1934.3833333333332</c:v>
                </c:pt>
                <c:pt idx="23585">
                  <c:v>1934.4666666666665</c:v>
                </c:pt>
                <c:pt idx="23586">
                  <c:v>1934.55</c:v>
                </c:pt>
                <c:pt idx="23587">
                  <c:v>1934.6333333333332</c:v>
                </c:pt>
                <c:pt idx="23588">
                  <c:v>1934.7083333333333</c:v>
                </c:pt>
                <c:pt idx="23589">
                  <c:v>1934.7916666666667</c:v>
                </c:pt>
                <c:pt idx="23590">
                  <c:v>1934.875</c:v>
                </c:pt>
                <c:pt idx="23591">
                  <c:v>1934.9583333333333</c:v>
                </c:pt>
                <c:pt idx="23592">
                  <c:v>1935.0416666666667</c:v>
                </c:pt>
                <c:pt idx="23593">
                  <c:v>1935.125</c:v>
                </c:pt>
                <c:pt idx="23594">
                  <c:v>1935.2</c:v>
                </c:pt>
                <c:pt idx="23595">
                  <c:v>1935.2833333333335</c:v>
                </c:pt>
                <c:pt idx="23596">
                  <c:v>1935.3666666666668</c:v>
                </c:pt>
                <c:pt idx="23597">
                  <c:v>1935.45</c:v>
                </c:pt>
                <c:pt idx="23598">
                  <c:v>1935.5333333333335</c:v>
                </c:pt>
                <c:pt idx="23599">
                  <c:v>1935.6166666666668</c:v>
                </c:pt>
                <c:pt idx="23600">
                  <c:v>1935.6916666666666</c:v>
                </c:pt>
                <c:pt idx="23601">
                  <c:v>1935.7749999999999</c:v>
                </c:pt>
                <c:pt idx="23602">
                  <c:v>1935.8583333333333</c:v>
                </c:pt>
                <c:pt idx="23603">
                  <c:v>1935.9416666666666</c:v>
                </c:pt>
                <c:pt idx="23604">
                  <c:v>1936.0249999999999</c:v>
                </c:pt>
                <c:pt idx="23605">
                  <c:v>1936.1083333333333</c:v>
                </c:pt>
                <c:pt idx="23606">
                  <c:v>1936.1916666666666</c:v>
                </c:pt>
                <c:pt idx="23607">
                  <c:v>1936.2666666666667</c:v>
                </c:pt>
                <c:pt idx="23608">
                  <c:v>1936.3500000000001</c:v>
                </c:pt>
                <c:pt idx="23609">
                  <c:v>1936.4333333333334</c:v>
                </c:pt>
                <c:pt idx="23610">
                  <c:v>1936.5166666666667</c:v>
                </c:pt>
                <c:pt idx="23611">
                  <c:v>1936.6000000000001</c:v>
                </c:pt>
                <c:pt idx="23612">
                  <c:v>1936.6833333333334</c:v>
                </c:pt>
                <c:pt idx="23613">
                  <c:v>1936.7583333333332</c:v>
                </c:pt>
                <c:pt idx="23614">
                  <c:v>1936.8416666666665</c:v>
                </c:pt>
                <c:pt idx="23615">
                  <c:v>1936.925</c:v>
                </c:pt>
                <c:pt idx="23616">
                  <c:v>1937.0083333333332</c:v>
                </c:pt>
                <c:pt idx="23617">
                  <c:v>1937.0916666666665</c:v>
                </c:pt>
                <c:pt idx="23618">
                  <c:v>1937.175</c:v>
                </c:pt>
                <c:pt idx="23619">
                  <c:v>1937.25</c:v>
                </c:pt>
                <c:pt idx="23620">
                  <c:v>1937.3333333333333</c:v>
                </c:pt>
                <c:pt idx="23621">
                  <c:v>1937.4166666666667</c:v>
                </c:pt>
                <c:pt idx="23622">
                  <c:v>1937.5</c:v>
                </c:pt>
                <c:pt idx="23623">
                  <c:v>1937.5833333333333</c:v>
                </c:pt>
                <c:pt idx="23624">
                  <c:v>1937.6666666666667</c:v>
                </c:pt>
                <c:pt idx="23625">
                  <c:v>1937.75</c:v>
                </c:pt>
                <c:pt idx="23626">
                  <c:v>1937.825</c:v>
                </c:pt>
                <c:pt idx="23627">
                  <c:v>1937.9083333333335</c:v>
                </c:pt>
                <c:pt idx="23628">
                  <c:v>1937.9916666666668</c:v>
                </c:pt>
                <c:pt idx="23629">
                  <c:v>1938.075</c:v>
                </c:pt>
                <c:pt idx="23630">
                  <c:v>1938.1583333333335</c:v>
                </c:pt>
                <c:pt idx="23631">
                  <c:v>1938.2416666666668</c:v>
                </c:pt>
                <c:pt idx="23632">
                  <c:v>1938.3166666666666</c:v>
                </c:pt>
                <c:pt idx="23633">
                  <c:v>1938.3999999999999</c:v>
                </c:pt>
                <c:pt idx="23634">
                  <c:v>1938.4833333333333</c:v>
                </c:pt>
                <c:pt idx="23635">
                  <c:v>1938.5666666666666</c:v>
                </c:pt>
                <c:pt idx="23636">
                  <c:v>1938.6499999999999</c:v>
                </c:pt>
                <c:pt idx="23637">
                  <c:v>1938.7333333333333</c:v>
                </c:pt>
                <c:pt idx="23638">
                  <c:v>1938.8083333333334</c:v>
                </c:pt>
                <c:pt idx="23639">
                  <c:v>1938.8916666666667</c:v>
                </c:pt>
                <c:pt idx="23640">
                  <c:v>1938.9750000000001</c:v>
                </c:pt>
                <c:pt idx="23641">
                  <c:v>1939.0583333333334</c:v>
                </c:pt>
                <c:pt idx="23642">
                  <c:v>1939.1416666666667</c:v>
                </c:pt>
                <c:pt idx="23643">
                  <c:v>1939.2250000000001</c:v>
                </c:pt>
                <c:pt idx="23644">
                  <c:v>1939.3083333333334</c:v>
                </c:pt>
                <c:pt idx="23645">
                  <c:v>1939.3833333333332</c:v>
                </c:pt>
                <c:pt idx="23646">
                  <c:v>1939.4666666666665</c:v>
                </c:pt>
                <c:pt idx="23647">
                  <c:v>1939.55</c:v>
                </c:pt>
                <c:pt idx="23648">
                  <c:v>1939.6333333333332</c:v>
                </c:pt>
                <c:pt idx="23649">
                  <c:v>1939.7166666666665</c:v>
                </c:pt>
                <c:pt idx="23650">
                  <c:v>1939.8</c:v>
                </c:pt>
                <c:pt idx="23651">
                  <c:v>1939.875</c:v>
                </c:pt>
                <c:pt idx="23652">
                  <c:v>1939.9583333333333</c:v>
                </c:pt>
                <c:pt idx="23653">
                  <c:v>1940.0416666666667</c:v>
                </c:pt>
                <c:pt idx="23654">
                  <c:v>1940.125</c:v>
                </c:pt>
                <c:pt idx="23655">
                  <c:v>1940.2083333333333</c:v>
                </c:pt>
                <c:pt idx="23656">
                  <c:v>1940.2916666666667</c:v>
                </c:pt>
                <c:pt idx="23657">
                  <c:v>1940.3666666666668</c:v>
                </c:pt>
                <c:pt idx="23658">
                  <c:v>1940.45</c:v>
                </c:pt>
                <c:pt idx="23659">
                  <c:v>1940.5333333333335</c:v>
                </c:pt>
                <c:pt idx="23660">
                  <c:v>1940.6166666666668</c:v>
                </c:pt>
                <c:pt idx="23661">
                  <c:v>1940.7</c:v>
                </c:pt>
                <c:pt idx="23662">
                  <c:v>1940.7833333333335</c:v>
                </c:pt>
                <c:pt idx="23663">
                  <c:v>1940.8666666666668</c:v>
                </c:pt>
                <c:pt idx="23664">
                  <c:v>1940.9416666666666</c:v>
                </c:pt>
                <c:pt idx="23665">
                  <c:v>1941.0249999999999</c:v>
                </c:pt>
                <c:pt idx="23666">
                  <c:v>1941.1083333333333</c:v>
                </c:pt>
                <c:pt idx="23667">
                  <c:v>1941.1916666666666</c:v>
                </c:pt>
                <c:pt idx="23668">
                  <c:v>1941.2749999999999</c:v>
                </c:pt>
                <c:pt idx="23669">
                  <c:v>1941.3583333333333</c:v>
                </c:pt>
                <c:pt idx="23670">
                  <c:v>1941.4333333333334</c:v>
                </c:pt>
                <c:pt idx="23671">
                  <c:v>1941.5166666666667</c:v>
                </c:pt>
                <c:pt idx="23672">
                  <c:v>1941.6000000000001</c:v>
                </c:pt>
                <c:pt idx="23673">
                  <c:v>1941.6833333333334</c:v>
                </c:pt>
                <c:pt idx="23674">
                  <c:v>1941.7666666666667</c:v>
                </c:pt>
                <c:pt idx="23675">
                  <c:v>1941.8500000000001</c:v>
                </c:pt>
                <c:pt idx="23676">
                  <c:v>1941.925</c:v>
                </c:pt>
                <c:pt idx="23677">
                  <c:v>1942.0083333333332</c:v>
                </c:pt>
                <c:pt idx="23678">
                  <c:v>1942.0916666666665</c:v>
                </c:pt>
                <c:pt idx="23679">
                  <c:v>1942.175</c:v>
                </c:pt>
                <c:pt idx="23680">
                  <c:v>1942.2583333333332</c:v>
                </c:pt>
                <c:pt idx="23681">
                  <c:v>1942.3416666666665</c:v>
                </c:pt>
                <c:pt idx="23682">
                  <c:v>1942.425</c:v>
                </c:pt>
                <c:pt idx="23683">
                  <c:v>1942.5</c:v>
                </c:pt>
                <c:pt idx="23684">
                  <c:v>1942.5833333333333</c:v>
                </c:pt>
                <c:pt idx="23685">
                  <c:v>1942.6666666666667</c:v>
                </c:pt>
                <c:pt idx="23686">
                  <c:v>1942.75</c:v>
                </c:pt>
                <c:pt idx="23687">
                  <c:v>1942.8333333333333</c:v>
                </c:pt>
                <c:pt idx="23688">
                  <c:v>1942.9166666666667</c:v>
                </c:pt>
                <c:pt idx="23689">
                  <c:v>1942.9916666666668</c:v>
                </c:pt>
                <c:pt idx="23690">
                  <c:v>1943.075</c:v>
                </c:pt>
                <c:pt idx="23691">
                  <c:v>1943.1583333333335</c:v>
                </c:pt>
                <c:pt idx="23692">
                  <c:v>1943.2416666666668</c:v>
                </c:pt>
                <c:pt idx="23693">
                  <c:v>1943.325</c:v>
                </c:pt>
                <c:pt idx="23694">
                  <c:v>1943.4083333333335</c:v>
                </c:pt>
                <c:pt idx="23695">
                  <c:v>1943.4916666666668</c:v>
                </c:pt>
                <c:pt idx="23696">
                  <c:v>1943.5666666666666</c:v>
                </c:pt>
                <c:pt idx="23697">
                  <c:v>1943.6499999999999</c:v>
                </c:pt>
                <c:pt idx="23698">
                  <c:v>1943.7333333333333</c:v>
                </c:pt>
                <c:pt idx="23699">
                  <c:v>1943.8166666666666</c:v>
                </c:pt>
                <c:pt idx="23700">
                  <c:v>1943.8999999999999</c:v>
                </c:pt>
                <c:pt idx="23701">
                  <c:v>1943.9833333333333</c:v>
                </c:pt>
                <c:pt idx="23702">
                  <c:v>1944.0583333333334</c:v>
                </c:pt>
                <c:pt idx="23703">
                  <c:v>1944.1416666666667</c:v>
                </c:pt>
                <c:pt idx="23704">
                  <c:v>1944.2250000000001</c:v>
                </c:pt>
                <c:pt idx="23705">
                  <c:v>1944.3083333333334</c:v>
                </c:pt>
                <c:pt idx="23706">
                  <c:v>1944.3916666666667</c:v>
                </c:pt>
                <c:pt idx="23707">
                  <c:v>1944.4750000000001</c:v>
                </c:pt>
                <c:pt idx="23708">
                  <c:v>1944.55</c:v>
                </c:pt>
                <c:pt idx="23709">
                  <c:v>1944.6333333333332</c:v>
                </c:pt>
                <c:pt idx="23710">
                  <c:v>1944.7166666666665</c:v>
                </c:pt>
                <c:pt idx="23711">
                  <c:v>1944.8</c:v>
                </c:pt>
                <c:pt idx="23712">
                  <c:v>1944.8833333333332</c:v>
                </c:pt>
                <c:pt idx="23713">
                  <c:v>1944.9666666666665</c:v>
                </c:pt>
                <c:pt idx="23714">
                  <c:v>1945.05</c:v>
                </c:pt>
                <c:pt idx="23715">
                  <c:v>1945.125</c:v>
                </c:pt>
                <c:pt idx="23716">
                  <c:v>1945.2083333333333</c:v>
                </c:pt>
                <c:pt idx="23717">
                  <c:v>1945.2916666666667</c:v>
                </c:pt>
                <c:pt idx="23718">
                  <c:v>1945.375</c:v>
                </c:pt>
                <c:pt idx="23719">
                  <c:v>1945.4583333333333</c:v>
                </c:pt>
                <c:pt idx="23720">
                  <c:v>1945.5416666666667</c:v>
                </c:pt>
                <c:pt idx="23721">
                  <c:v>1945.6166666666668</c:v>
                </c:pt>
                <c:pt idx="23722">
                  <c:v>1945.7</c:v>
                </c:pt>
                <c:pt idx="23723">
                  <c:v>1945.7833333333335</c:v>
                </c:pt>
                <c:pt idx="23724">
                  <c:v>1945.8666666666668</c:v>
                </c:pt>
                <c:pt idx="23725">
                  <c:v>1945.95</c:v>
                </c:pt>
                <c:pt idx="23726">
                  <c:v>1946.0333333333335</c:v>
                </c:pt>
                <c:pt idx="23727">
                  <c:v>1946.1083333333333</c:v>
                </c:pt>
                <c:pt idx="23728">
                  <c:v>1946.1916666666666</c:v>
                </c:pt>
                <c:pt idx="23729">
                  <c:v>1946.2749999999999</c:v>
                </c:pt>
                <c:pt idx="23730">
                  <c:v>1946.3583333333333</c:v>
                </c:pt>
                <c:pt idx="23731">
                  <c:v>1946.4416666666666</c:v>
                </c:pt>
                <c:pt idx="23732">
                  <c:v>1946.5249999999999</c:v>
                </c:pt>
                <c:pt idx="23733">
                  <c:v>1946.6083333333333</c:v>
                </c:pt>
                <c:pt idx="23734">
                  <c:v>1946.6833333333334</c:v>
                </c:pt>
                <c:pt idx="23735">
                  <c:v>1946.7666666666667</c:v>
                </c:pt>
                <c:pt idx="23736">
                  <c:v>1946.8500000000001</c:v>
                </c:pt>
                <c:pt idx="23737">
                  <c:v>1946.9333333333334</c:v>
                </c:pt>
                <c:pt idx="23738">
                  <c:v>1947.0166666666667</c:v>
                </c:pt>
                <c:pt idx="23739">
                  <c:v>1947.1000000000001</c:v>
                </c:pt>
                <c:pt idx="23740">
                  <c:v>1947.175</c:v>
                </c:pt>
                <c:pt idx="23741">
                  <c:v>1947.2583333333332</c:v>
                </c:pt>
                <c:pt idx="23742">
                  <c:v>1947.3416666666665</c:v>
                </c:pt>
                <c:pt idx="23743">
                  <c:v>1947.425</c:v>
                </c:pt>
                <c:pt idx="23744">
                  <c:v>1947.5083333333332</c:v>
                </c:pt>
                <c:pt idx="23745">
                  <c:v>1947.5916666666665</c:v>
                </c:pt>
                <c:pt idx="23746">
                  <c:v>1947.6666666666667</c:v>
                </c:pt>
                <c:pt idx="23747">
                  <c:v>1947.75</c:v>
                </c:pt>
                <c:pt idx="23748">
                  <c:v>1947.8333333333333</c:v>
                </c:pt>
                <c:pt idx="23749">
                  <c:v>1947.9166666666667</c:v>
                </c:pt>
                <c:pt idx="23750">
                  <c:v>1948</c:v>
                </c:pt>
                <c:pt idx="23751">
                  <c:v>1948.0833333333333</c:v>
                </c:pt>
                <c:pt idx="23752">
                  <c:v>1948.1666666666667</c:v>
                </c:pt>
                <c:pt idx="23753">
                  <c:v>1948.2416666666668</c:v>
                </c:pt>
                <c:pt idx="23754">
                  <c:v>1948.325</c:v>
                </c:pt>
                <c:pt idx="23755">
                  <c:v>1948.4083333333335</c:v>
                </c:pt>
                <c:pt idx="23756">
                  <c:v>1948.4916666666668</c:v>
                </c:pt>
                <c:pt idx="23757">
                  <c:v>1948.575</c:v>
                </c:pt>
                <c:pt idx="23758">
                  <c:v>1948.6583333333335</c:v>
                </c:pt>
                <c:pt idx="23759">
                  <c:v>1948.7333333333333</c:v>
                </c:pt>
                <c:pt idx="23760">
                  <c:v>1948.8166666666666</c:v>
                </c:pt>
                <c:pt idx="23761">
                  <c:v>1948.8999999999999</c:v>
                </c:pt>
                <c:pt idx="23762">
                  <c:v>1948.9833333333333</c:v>
                </c:pt>
                <c:pt idx="23763">
                  <c:v>1949.0666666666666</c:v>
                </c:pt>
                <c:pt idx="23764">
                  <c:v>1949.1499999999999</c:v>
                </c:pt>
                <c:pt idx="23765">
                  <c:v>1949.2250000000001</c:v>
                </c:pt>
                <c:pt idx="23766">
                  <c:v>1949.3083333333334</c:v>
                </c:pt>
                <c:pt idx="23767">
                  <c:v>1949.3916666666667</c:v>
                </c:pt>
                <c:pt idx="23768">
                  <c:v>1949.4750000000001</c:v>
                </c:pt>
                <c:pt idx="23769">
                  <c:v>1949.5583333333334</c:v>
                </c:pt>
                <c:pt idx="23770">
                  <c:v>1949.6416666666667</c:v>
                </c:pt>
                <c:pt idx="23771">
                  <c:v>1949.7250000000001</c:v>
                </c:pt>
                <c:pt idx="23772">
                  <c:v>1949.8</c:v>
                </c:pt>
                <c:pt idx="23773">
                  <c:v>1949.8833333333332</c:v>
                </c:pt>
                <c:pt idx="23774">
                  <c:v>1949.9666666666665</c:v>
                </c:pt>
                <c:pt idx="23775">
                  <c:v>1950.05</c:v>
                </c:pt>
                <c:pt idx="23776">
                  <c:v>1950.1333333333332</c:v>
                </c:pt>
                <c:pt idx="23777">
                  <c:v>1950.2166666666665</c:v>
                </c:pt>
                <c:pt idx="23778">
                  <c:v>1950.2916666666667</c:v>
                </c:pt>
                <c:pt idx="23779">
                  <c:v>1950.375</c:v>
                </c:pt>
                <c:pt idx="23780">
                  <c:v>1950.4583333333333</c:v>
                </c:pt>
                <c:pt idx="23781">
                  <c:v>1950.5416666666667</c:v>
                </c:pt>
                <c:pt idx="23782">
                  <c:v>1950.625</c:v>
                </c:pt>
                <c:pt idx="23783">
                  <c:v>1950.7083333333333</c:v>
                </c:pt>
                <c:pt idx="23784">
                  <c:v>1950.7833333333335</c:v>
                </c:pt>
                <c:pt idx="23785">
                  <c:v>1950.8666666666668</c:v>
                </c:pt>
                <c:pt idx="23786">
                  <c:v>1950.95</c:v>
                </c:pt>
                <c:pt idx="23787">
                  <c:v>1951.0333333333335</c:v>
                </c:pt>
                <c:pt idx="23788">
                  <c:v>1951.1166666666668</c:v>
                </c:pt>
                <c:pt idx="23789">
                  <c:v>1951.2</c:v>
                </c:pt>
                <c:pt idx="23790">
                  <c:v>1951.2833333333335</c:v>
                </c:pt>
                <c:pt idx="23791">
                  <c:v>1951.3583333333333</c:v>
                </c:pt>
                <c:pt idx="23792">
                  <c:v>1951.4416666666666</c:v>
                </c:pt>
                <c:pt idx="23793">
                  <c:v>1951.5249999999999</c:v>
                </c:pt>
                <c:pt idx="23794">
                  <c:v>1951.6083333333333</c:v>
                </c:pt>
                <c:pt idx="23795">
                  <c:v>1951.6916666666666</c:v>
                </c:pt>
                <c:pt idx="23796">
                  <c:v>1951.7749999999999</c:v>
                </c:pt>
                <c:pt idx="23797">
                  <c:v>1951.8500000000001</c:v>
                </c:pt>
                <c:pt idx="23798">
                  <c:v>1951.9333333333334</c:v>
                </c:pt>
                <c:pt idx="23799">
                  <c:v>1952.0166666666667</c:v>
                </c:pt>
                <c:pt idx="23800">
                  <c:v>1952.1000000000001</c:v>
                </c:pt>
                <c:pt idx="23801">
                  <c:v>1952.1833333333334</c:v>
                </c:pt>
                <c:pt idx="23802">
                  <c:v>1952.2666666666667</c:v>
                </c:pt>
                <c:pt idx="23803">
                  <c:v>1952.3416666666665</c:v>
                </c:pt>
                <c:pt idx="23804">
                  <c:v>1952.425</c:v>
                </c:pt>
                <c:pt idx="23805">
                  <c:v>1952.5083333333332</c:v>
                </c:pt>
                <c:pt idx="23806">
                  <c:v>1952.5916666666665</c:v>
                </c:pt>
                <c:pt idx="23807">
                  <c:v>1952.675</c:v>
                </c:pt>
                <c:pt idx="23808">
                  <c:v>1952.7583333333332</c:v>
                </c:pt>
                <c:pt idx="23809">
                  <c:v>1952.8416666666665</c:v>
                </c:pt>
                <c:pt idx="23810">
                  <c:v>1952.9166666666667</c:v>
                </c:pt>
                <c:pt idx="23811">
                  <c:v>1953</c:v>
                </c:pt>
                <c:pt idx="23812">
                  <c:v>1953.0833333333333</c:v>
                </c:pt>
                <c:pt idx="23813">
                  <c:v>1953.1666666666667</c:v>
                </c:pt>
                <c:pt idx="23814">
                  <c:v>1953.25</c:v>
                </c:pt>
                <c:pt idx="23815">
                  <c:v>1953.3333333333333</c:v>
                </c:pt>
                <c:pt idx="23816">
                  <c:v>1953.4083333333335</c:v>
                </c:pt>
                <c:pt idx="23817">
                  <c:v>1953.4916666666668</c:v>
                </c:pt>
                <c:pt idx="23818">
                  <c:v>1953.575</c:v>
                </c:pt>
                <c:pt idx="23819">
                  <c:v>1953.6583333333335</c:v>
                </c:pt>
                <c:pt idx="23820">
                  <c:v>1953.7416666666668</c:v>
                </c:pt>
                <c:pt idx="23821">
                  <c:v>1953.825</c:v>
                </c:pt>
                <c:pt idx="23822">
                  <c:v>1953.9083333333335</c:v>
                </c:pt>
                <c:pt idx="23823">
                  <c:v>1953.9833333333333</c:v>
                </c:pt>
                <c:pt idx="23824">
                  <c:v>1954.0666666666666</c:v>
                </c:pt>
                <c:pt idx="23825">
                  <c:v>1954.1499999999999</c:v>
                </c:pt>
                <c:pt idx="23826">
                  <c:v>1954.2333333333333</c:v>
                </c:pt>
                <c:pt idx="23827">
                  <c:v>1954.3166666666666</c:v>
                </c:pt>
                <c:pt idx="23828">
                  <c:v>1954.3999999999999</c:v>
                </c:pt>
                <c:pt idx="23829">
                  <c:v>1954.4750000000001</c:v>
                </c:pt>
                <c:pt idx="23830">
                  <c:v>1954.5583333333334</c:v>
                </c:pt>
                <c:pt idx="23831">
                  <c:v>1954.6416666666667</c:v>
                </c:pt>
                <c:pt idx="23832">
                  <c:v>1954.7250000000001</c:v>
                </c:pt>
                <c:pt idx="23833">
                  <c:v>1954.8083333333334</c:v>
                </c:pt>
                <c:pt idx="23834">
                  <c:v>1954.8916666666667</c:v>
                </c:pt>
                <c:pt idx="23835">
                  <c:v>1954.9666666666665</c:v>
                </c:pt>
                <c:pt idx="23836">
                  <c:v>1955.05</c:v>
                </c:pt>
                <c:pt idx="23837">
                  <c:v>1955.1333333333332</c:v>
                </c:pt>
                <c:pt idx="23838">
                  <c:v>1955.2166666666665</c:v>
                </c:pt>
                <c:pt idx="23839">
                  <c:v>1955.3</c:v>
                </c:pt>
                <c:pt idx="23840">
                  <c:v>1955.3833333333332</c:v>
                </c:pt>
                <c:pt idx="23841">
                  <c:v>1955.4666666666665</c:v>
                </c:pt>
                <c:pt idx="23842">
                  <c:v>1955.5416666666667</c:v>
                </c:pt>
                <c:pt idx="23843">
                  <c:v>1955.625</c:v>
                </c:pt>
                <c:pt idx="23844">
                  <c:v>1955.7083333333333</c:v>
                </c:pt>
                <c:pt idx="23845">
                  <c:v>1955.7916666666667</c:v>
                </c:pt>
                <c:pt idx="23846">
                  <c:v>1955.875</c:v>
                </c:pt>
                <c:pt idx="23847">
                  <c:v>1955.9583333333333</c:v>
                </c:pt>
                <c:pt idx="23848">
                  <c:v>1956.0333333333335</c:v>
                </c:pt>
                <c:pt idx="23849">
                  <c:v>1956.1166666666668</c:v>
                </c:pt>
                <c:pt idx="23850">
                  <c:v>1956.2</c:v>
                </c:pt>
                <c:pt idx="23851">
                  <c:v>1956.2833333333335</c:v>
                </c:pt>
                <c:pt idx="23852">
                  <c:v>1956.3666666666668</c:v>
                </c:pt>
                <c:pt idx="23853">
                  <c:v>1956.45</c:v>
                </c:pt>
                <c:pt idx="23854">
                  <c:v>1956.5249999999999</c:v>
                </c:pt>
                <c:pt idx="23855">
                  <c:v>1956.6083333333333</c:v>
                </c:pt>
                <c:pt idx="23856">
                  <c:v>1956.6916666666666</c:v>
                </c:pt>
                <c:pt idx="23857">
                  <c:v>1956.7749999999999</c:v>
                </c:pt>
                <c:pt idx="23858">
                  <c:v>1956.8583333333333</c:v>
                </c:pt>
                <c:pt idx="23859">
                  <c:v>1956.9416666666666</c:v>
                </c:pt>
                <c:pt idx="23860">
                  <c:v>1957.0249999999999</c:v>
                </c:pt>
                <c:pt idx="23861">
                  <c:v>1957.1000000000001</c:v>
                </c:pt>
                <c:pt idx="23862">
                  <c:v>1957.1833333333334</c:v>
                </c:pt>
                <c:pt idx="23863">
                  <c:v>1957.2666666666667</c:v>
                </c:pt>
                <c:pt idx="23864">
                  <c:v>1957.3500000000001</c:v>
                </c:pt>
                <c:pt idx="23865">
                  <c:v>1957.4333333333334</c:v>
                </c:pt>
                <c:pt idx="23866">
                  <c:v>1957.5166666666667</c:v>
                </c:pt>
                <c:pt idx="23867">
                  <c:v>1957.5916666666665</c:v>
                </c:pt>
                <c:pt idx="23868">
                  <c:v>1957.675</c:v>
                </c:pt>
                <c:pt idx="23869">
                  <c:v>1957.7583333333332</c:v>
                </c:pt>
                <c:pt idx="23870">
                  <c:v>1957.8416666666665</c:v>
                </c:pt>
                <c:pt idx="23871">
                  <c:v>1957.925</c:v>
                </c:pt>
                <c:pt idx="23872">
                  <c:v>1958.0083333333332</c:v>
                </c:pt>
                <c:pt idx="23873">
                  <c:v>1958.0833333333333</c:v>
                </c:pt>
                <c:pt idx="23874">
                  <c:v>1958.1666666666667</c:v>
                </c:pt>
                <c:pt idx="23875">
                  <c:v>1958.25</c:v>
                </c:pt>
                <c:pt idx="23876">
                  <c:v>1958.3333333333333</c:v>
                </c:pt>
                <c:pt idx="23877">
                  <c:v>1958.4166666666667</c:v>
                </c:pt>
                <c:pt idx="23878">
                  <c:v>1958.5</c:v>
                </c:pt>
                <c:pt idx="23879">
                  <c:v>1958.5833333333333</c:v>
                </c:pt>
                <c:pt idx="23880">
                  <c:v>1958.6583333333335</c:v>
                </c:pt>
                <c:pt idx="23881">
                  <c:v>1958.7416666666668</c:v>
                </c:pt>
                <c:pt idx="23882">
                  <c:v>1958.825</c:v>
                </c:pt>
                <c:pt idx="23883">
                  <c:v>1958.9083333333335</c:v>
                </c:pt>
                <c:pt idx="23884">
                  <c:v>1958.9916666666668</c:v>
                </c:pt>
                <c:pt idx="23885">
                  <c:v>1959.075</c:v>
                </c:pt>
                <c:pt idx="23886">
                  <c:v>1959.1499999999999</c:v>
                </c:pt>
                <c:pt idx="23887">
                  <c:v>1959.2333333333333</c:v>
                </c:pt>
                <c:pt idx="23888">
                  <c:v>1959.3166666666666</c:v>
                </c:pt>
                <c:pt idx="23889">
                  <c:v>1959.3999999999999</c:v>
                </c:pt>
                <c:pt idx="23890">
                  <c:v>1959.4833333333333</c:v>
                </c:pt>
                <c:pt idx="23891">
                  <c:v>1959.5666666666666</c:v>
                </c:pt>
                <c:pt idx="23892">
                  <c:v>1959.6416666666667</c:v>
                </c:pt>
                <c:pt idx="23893">
                  <c:v>1959.7250000000001</c:v>
                </c:pt>
                <c:pt idx="23894">
                  <c:v>1959.8083333333334</c:v>
                </c:pt>
                <c:pt idx="23895">
                  <c:v>1959.8916666666667</c:v>
                </c:pt>
                <c:pt idx="23896">
                  <c:v>1959.9750000000001</c:v>
                </c:pt>
                <c:pt idx="23897">
                  <c:v>1960.0583333333334</c:v>
                </c:pt>
                <c:pt idx="23898">
                  <c:v>1960.1416666666667</c:v>
                </c:pt>
                <c:pt idx="23899">
                  <c:v>1960.2166666666665</c:v>
                </c:pt>
                <c:pt idx="23900">
                  <c:v>1960.3</c:v>
                </c:pt>
                <c:pt idx="23901">
                  <c:v>1960.3833333333332</c:v>
                </c:pt>
                <c:pt idx="23902">
                  <c:v>1960.4666666666665</c:v>
                </c:pt>
                <c:pt idx="23903">
                  <c:v>1960.55</c:v>
                </c:pt>
                <c:pt idx="23904">
                  <c:v>1960.6333333333332</c:v>
                </c:pt>
                <c:pt idx="23905">
                  <c:v>1960.7083333333333</c:v>
                </c:pt>
                <c:pt idx="23906">
                  <c:v>1960.7916666666667</c:v>
                </c:pt>
                <c:pt idx="23907">
                  <c:v>1960.875</c:v>
                </c:pt>
                <c:pt idx="23908">
                  <c:v>1960.9583333333333</c:v>
                </c:pt>
                <c:pt idx="23909">
                  <c:v>1961.0416666666667</c:v>
                </c:pt>
                <c:pt idx="23910">
                  <c:v>1961.125</c:v>
                </c:pt>
                <c:pt idx="23911">
                  <c:v>1961.2</c:v>
                </c:pt>
                <c:pt idx="23912">
                  <c:v>1961.2833333333335</c:v>
                </c:pt>
                <c:pt idx="23913">
                  <c:v>1961.3666666666668</c:v>
                </c:pt>
                <c:pt idx="23914">
                  <c:v>1961.45</c:v>
                </c:pt>
                <c:pt idx="23915">
                  <c:v>1961.5333333333335</c:v>
                </c:pt>
                <c:pt idx="23916">
                  <c:v>1961.6166666666668</c:v>
                </c:pt>
                <c:pt idx="23917">
                  <c:v>1961.7</c:v>
                </c:pt>
                <c:pt idx="23918">
                  <c:v>1961.7749999999999</c:v>
                </c:pt>
                <c:pt idx="23919">
                  <c:v>1961.8583333333333</c:v>
                </c:pt>
                <c:pt idx="23920">
                  <c:v>1961.9416666666666</c:v>
                </c:pt>
                <c:pt idx="23921">
                  <c:v>1962.0249999999999</c:v>
                </c:pt>
                <c:pt idx="23922">
                  <c:v>1962.1083333333333</c:v>
                </c:pt>
                <c:pt idx="23923">
                  <c:v>1962.1916666666666</c:v>
                </c:pt>
                <c:pt idx="23924">
                  <c:v>1962.2666666666667</c:v>
                </c:pt>
                <c:pt idx="23925">
                  <c:v>1962.3500000000001</c:v>
                </c:pt>
                <c:pt idx="23926">
                  <c:v>1962.4333333333334</c:v>
                </c:pt>
                <c:pt idx="23927">
                  <c:v>1962.5166666666667</c:v>
                </c:pt>
                <c:pt idx="23928">
                  <c:v>1962.6000000000001</c:v>
                </c:pt>
                <c:pt idx="23929">
                  <c:v>1962.6833333333334</c:v>
                </c:pt>
                <c:pt idx="23930">
                  <c:v>1962.7583333333332</c:v>
                </c:pt>
                <c:pt idx="23931">
                  <c:v>1962.8416666666665</c:v>
                </c:pt>
                <c:pt idx="23932">
                  <c:v>1962.925</c:v>
                </c:pt>
                <c:pt idx="23933">
                  <c:v>1963.0083333333332</c:v>
                </c:pt>
                <c:pt idx="23934">
                  <c:v>1963.0916666666665</c:v>
                </c:pt>
                <c:pt idx="23935">
                  <c:v>1963.175</c:v>
                </c:pt>
                <c:pt idx="23936">
                  <c:v>1963.2583333333332</c:v>
                </c:pt>
                <c:pt idx="23937">
                  <c:v>1963.3333333333333</c:v>
                </c:pt>
                <c:pt idx="23938">
                  <c:v>1963.4166666666667</c:v>
                </c:pt>
                <c:pt idx="23939">
                  <c:v>1963.5</c:v>
                </c:pt>
                <c:pt idx="23940">
                  <c:v>1963.5833333333333</c:v>
                </c:pt>
                <c:pt idx="23941">
                  <c:v>1963.6666666666667</c:v>
                </c:pt>
                <c:pt idx="23942">
                  <c:v>1963.75</c:v>
                </c:pt>
                <c:pt idx="23943">
                  <c:v>1963.825</c:v>
                </c:pt>
                <c:pt idx="23944">
                  <c:v>1963.9083333333335</c:v>
                </c:pt>
                <c:pt idx="23945">
                  <c:v>1963.9916666666668</c:v>
                </c:pt>
                <c:pt idx="23946">
                  <c:v>1964.075</c:v>
                </c:pt>
                <c:pt idx="23947">
                  <c:v>1964.1583333333335</c:v>
                </c:pt>
                <c:pt idx="23948">
                  <c:v>1964.2416666666668</c:v>
                </c:pt>
                <c:pt idx="23949">
                  <c:v>1964.325</c:v>
                </c:pt>
                <c:pt idx="23950">
                  <c:v>1964.3999999999999</c:v>
                </c:pt>
                <c:pt idx="23951">
                  <c:v>1964.4833333333333</c:v>
                </c:pt>
                <c:pt idx="23952">
                  <c:v>1964.5666666666666</c:v>
                </c:pt>
                <c:pt idx="23953">
                  <c:v>1964.6499999999999</c:v>
                </c:pt>
                <c:pt idx="23954">
                  <c:v>1964.7333333333333</c:v>
                </c:pt>
                <c:pt idx="23955">
                  <c:v>1964.8166666666666</c:v>
                </c:pt>
                <c:pt idx="23956">
                  <c:v>1964.8916666666667</c:v>
                </c:pt>
                <c:pt idx="23957">
                  <c:v>1964.9750000000001</c:v>
                </c:pt>
                <c:pt idx="23958">
                  <c:v>1965.0583333333334</c:v>
                </c:pt>
                <c:pt idx="23959">
                  <c:v>1965.1416666666667</c:v>
                </c:pt>
                <c:pt idx="23960">
                  <c:v>1965.2250000000001</c:v>
                </c:pt>
                <c:pt idx="23961">
                  <c:v>1965.3083333333334</c:v>
                </c:pt>
                <c:pt idx="23962">
                  <c:v>1965.3833333333332</c:v>
                </c:pt>
                <c:pt idx="23963">
                  <c:v>1965.4666666666665</c:v>
                </c:pt>
                <c:pt idx="23964">
                  <c:v>1965.55</c:v>
                </c:pt>
                <c:pt idx="23965">
                  <c:v>1965.6333333333332</c:v>
                </c:pt>
                <c:pt idx="23966">
                  <c:v>1965.7166666666665</c:v>
                </c:pt>
                <c:pt idx="23967">
                  <c:v>1965.8</c:v>
                </c:pt>
                <c:pt idx="23968">
                  <c:v>1965.8833333333332</c:v>
                </c:pt>
                <c:pt idx="23969">
                  <c:v>1965.9583333333333</c:v>
                </c:pt>
                <c:pt idx="23970">
                  <c:v>1966.0416666666667</c:v>
                </c:pt>
                <c:pt idx="23971">
                  <c:v>1966.125</c:v>
                </c:pt>
                <c:pt idx="23972">
                  <c:v>1966.2083333333333</c:v>
                </c:pt>
                <c:pt idx="23973">
                  <c:v>1966.2916666666667</c:v>
                </c:pt>
                <c:pt idx="23974">
                  <c:v>1966.375</c:v>
                </c:pt>
                <c:pt idx="23975">
                  <c:v>1966.45</c:v>
                </c:pt>
                <c:pt idx="23976">
                  <c:v>1966.5333333333335</c:v>
                </c:pt>
                <c:pt idx="23977">
                  <c:v>1966.6166666666668</c:v>
                </c:pt>
                <c:pt idx="23978">
                  <c:v>1966.7</c:v>
                </c:pt>
                <c:pt idx="23979">
                  <c:v>1966.7833333333335</c:v>
                </c:pt>
                <c:pt idx="23980">
                  <c:v>1966.8666666666668</c:v>
                </c:pt>
                <c:pt idx="23981">
                  <c:v>1966.9416666666666</c:v>
                </c:pt>
                <c:pt idx="23982">
                  <c:v>1967.0249999999999</c:v>
                </c:pt>
                <c:pt idx="23983">
                  <c:v>1967.1083333333333</c:v>
                </c:pt>
                <c:pt idx="23984">
                  <c:v>1967.1916666666666</c:v>
                </c:pt>
                <c:pt idx="23985">
                  <c:v>1967.2749999999999</c:v>
                </c:pt>
                <c:pt idx="23986">
                  <c:v>1967.3583333333333</c:v>
                </c:pt>
                <c:pt idx="23987">
                  <c:v>1967.4416666666666</c:v>
                </c:pt>
                <c:pt idx="23988">
                  <c:v>1967.5166666666667</c:v>
                </c:pt>
                <c:pt idx="23989">
                  <c:v>1967.6000000000001</c:v>
                </c:pt>
                <c:pt idx="23990">
                  <c:v>1967.6833333333334</c:v>
                </c:pt>
                <c:pt idx="23991">
                  <c:v>1967.7666666666667</c:v>
                </c:pt>
                <c:pt idx="23992">
                  <c:v>1967.8500000000001</c:v>
                </c:pt>
                <c:pt idx="23993">
                  <c:v>1967.9333333333334</c:v>
                </c:pt>
                <c:pt idx="23994">
                  <c:v>1968.0083333333332</c:v>
                </c:pt>
                <c:pt idx="23995">
                  <c:v>1968.0916666666665</c:v>
                </c:pt>
                <c:pt idx="23996">
                  <c:v>1968.175</c:v>
                </c:pt>
                <c:pt idx="23997">
                  <c:v>1968.2583333333332</c:v>
                </c:pt>
                <c:pt idx="23998">
                  <c:v>1968.3416666666665</c:v>
                </c:pt>
                <c:pt idx="23999">
                  <c:v>1968.425</c:v>
                </c:pt>
                <c:pt idx="24000">
                  <c:v>1968.5</c:v>
                </c:pt>
                <c:pt idx="24001">
                  <c:v>1968.5833333333333</c:v>
                </c:pt>
                <c:pt idx="24002">
                  <c:v>1968.6666666666667</c:v>
                </c:pt>
                <c:pt idx="24003">
                  <c:v>1968.75</c:v>
                </c:pt>
                <c:pt idx="24004">
                  <c:v>1968.8333333333333</c:v>
                </c:pt>
                <c:pt idx="24005">
                  <c:v>1968.9166666666667</c:v>
                </c:pt>
                <c:pt idx="24006">
                  <c:v>1969</c:v>
                </c:pt>
                <c:pt idx="24007">
                  <c:v>1969.075</c:v>
                </c:pt>
                <c:pt idx="24008">
                  <c:v>1969.1583333333335</c:v>
                </c:pt>
                <c:pt idx="24009">
                  <c:v>1969.2416666666668</c:v>
                </c:pt>
                <c:pt idx="24010">
                  <c:v>1969.325</c:v>
                </c:pt>
                <c:pt idx="24011">
                  <c:v>1969.4083333333335</c:v>
                </c:pt>
                <c:pt idx="24012">
                  <c:v>1969.4916666666668</c:v>
                </c:pt>
                <c:pt idx="24013">
                  <c:v>1969.5666666666666</c:v>
                </c:pt>
                <c:pt idx="24014">
                  <c:v>1969.6499999999999</c:v>
                </c:pt>
                <c:pt idx="24015">
                  <c:v>1969.7333333333333</c:v>
                </c:pt>
                <c:pt idx="24016">
                  <c:v>1969.8166666666666</c:v>
                </c:pt>
                <c:pt idx="24017">
                  <c:v>1969.8999999999999</c:v>
                </c:pt>
                <c:pt idx="24018">
                  <c:v>1969.9833333333333</c:v>
                </c:pt>
                <c:pt idx="24019">
                  <c:v>1970.0583333333334</c:v>
                </c:pt>
                <c:pt idx="24020">
                  <c:v>1970.1416666666667</c:v>
                </c:pt>
                <c:pt idx="24021">
                  <c:v>1970.2250000000001</c:v>
                </c:pt>
                <c:pt idx="24022">
                  <c:v>1970.3083333333334</c:v>
                </c:pt>
                <c:pt idx="24023">
                  <c:v>1970.3916666666667</c:v>
                </c:pt>
                <c:pt idx="24024">
                  <c:v>1970.4750000000001</c:v>
                </c:pt>
                <c:pt idx="24025">
                  <c:v>1970.5583333333334</c:v>
                </c:pt>
                <c:pt idx="24026">
                  <c:v>1970.6333333333332</c:v>
                </c:pt>
                <c:pt idx="24027">
                  <c:v>1970.7166666666665</c:v>
                </c:pt>
                <c:pt idx="24028">
                  <c:v>1970.8</c:v>
                </c:pt>
                <c:pt idx="24029">
                  <c:v>1970.8833333333332</c:v>
                </c:pt>
                <c:pt idx="24030">
                  <c:v>1970.9666666666665</c:v>
                </c:pt>
                <c:pt idx="24031">
                  <c:v>1971.05</c:v>
                </c:pt>
                <c:pt idx="24032">
                  <c:v>1971.125</c:v>
                </c:pt>
                <c:pt idx="24033">
                  <c:v>1971.2083333333333</c:v>
                </c:pt>
                <c:pt idx="24034">
                  <c:v>1971.2916666666667</c:v>
                </c:pt>
                <c:pt idx="24035">
                  <c:v>1971.375</c:v>
                </c:pt>
                <c:pt idx="24036">
                  <c:v>1971.4583333333333</c:v>
                </c:pt>
                <c:pt idx="24037">
                  <c:v>1971.5416666666667</c:v>
                </c:pt>
                <c:pt idx="24038">
                  <c:v>1971.6166666666668</c:v>
                </c:pt>
                <c:pt idx="24039">
                  <c:v>1971.7</c:v>
                </c:pt>
                <c:pt idx="24040">
                  <c:v>1971.7833333333335</c:v>
                </c:pt>
                <c:pt idx="24041">
                  <c:v>1971.8666666666668</c:v>
                </c:pt>
                <c:pt idx="24042">
                  <c:v>1971.95</c:v>
                </c:pt>
                <c:pt idx="24043">
                  <c:v>1972.0333333333335</c:v>
                </c:pt>
                <c:pt idx="24044">
                  <c:v>1972.1166666666668</c:v>
                </c:pt>
                <c:pt idx="24045">
                  <c:v>1972.1916666666666</c:v>
                </c:pt>
                <c:pt idx="24046">
                  <c:v>1972.2749999999999</c:v>
                </c:pt>
                <c:pt idx="24047">
                  <c:v>1972.3583333333333</c:v>
                </c:pt>
                <c:pt idx="24048">
                  <c:v>1972.4416666666666</c:v>
                </c:pt>
                <c:pt idx="24049">
                  <c:v>1972.5249999999999</c:v>
                </c:pt>
                <c:pt idx="24050">
                  <c:v>1972.6083333333333</c:v>
                </c:pt>
                <c:pt idx="24051">
                  <c:v>1972.6833333333334</c:v>
                </c:pt>
                <c:pt idx="24052">
                  <c:v>1972.7666666666667</c:v>
                </c:pt>
                <c:pt idx="24053">
                  <c:v>1972.8500000000001</c:v>
                </c:pt>
                <c:pt idx="24054">
                  <c:v>1972.9333333333334</c:v>
                </c:pt>
                <c:pt idx="24055">
                  <c:v>1973.0166666666667</c:v>
                </c:pt>
                <c:pt idx="24056">
                  <c:v>1973.1000000000001</c:v>
                </c:pt>
                <c:pt idx="24057">
                  <c:v>1973.175</c:v>
                </c:pt>
                <c:pt idx="24058">
                  <c:v>1973.2583333333332</c:v>
                </c:pt>
                <c:pt idx="24059">
                  <c:v>1973.3416666666665</c:v>
                </c:pt>
                <c:pt idx="24060">
                  <c:v>1973.425</c:v>
                </c:pt>
                <c:pt idx="24061">
                  <c:v>1973.5083333333332</c:v>
                </c:pt>
                <c:pt idx="24062">
                  <c:v>1973.5916666666665</c:v>
                </c:pt>
                <c:pt idx="24063">
                  <c:v>1973.675</c:v>
                </c:pt>
                <c:pt idx="24064">
                  <c:v>1973.75</c:v>
                </c:pt>
                <c:pt idx="24065">
                  <c:v>1973.8333333333333</c:v>
                </c:pt>
                <c:pt idx="24066">
                  <c:v>1973.9166666666667</c:v>
                </c:pt>
                <c:pt idx="24067">
                  <c:v>1974</c:v>
                </c:pt>
                <c:pt idx="24068">
                  <c:v>1974.0833333333333</c:v>
                </c:pt>
                <c:pt idx="24069">
                  <c:v>1974.1666666666667</c:v>
                </c:pt>
                <c:pt idx="24070">
                  <c:v>1974.2416666666668</c:v>
                </c:pt>
                <c:pt idx="24071">
                  <c:v>1974.325</c:v>
                </c:pt>
                <c:pt idx="24072">
                  <c:v>1974.4083333333335</c:v>
                </c:pt>
                <c:pt idx="24073">
                  <c:v>1974.4916666666668</c:v>
                </c:pt>
                <c:pt idx="24074">
                  <c:v>1974.575</c:v>
                </c:pt>
                <c:pt idx="24075">
                  <c:v>1974.6583333333335</c:v>
                </c:pt>
                <c:pt idx="24076">
                  <c:v>1974.7416666666668</c:v>
                </c:pt>
                <c:pt idx="24077">
                  <c:v>1974.8166666666666</c:v>
                </c:pt>
                <c:pt idx="24078">
                  <c:v>1974.8999999999999</c:v>
                </c:pt>
                <c:pt idx="24079">
                  <c:v>1974.9833333333333</c:v>
                </c:pt>
                <c:pt idx="24080">
                  <c:v>1975.0666666666666</c:v>
                </c:pt>
                <c:pt idx="24081">
                  <c:v>1975.1499999999999</c:v>
                </c:pt>
                <c:pt idx="24082">
                  <c:v>1975.2333333333333</c:v>
                </c:pt>
                <c:pt idx="24083">
                  <c:v>1975.3083333333334</c:v>
                </c:pt>
                <c:pt idx="24084">
                  <c:v>1975.3916666666667</c:v>
                </c:pt>
                <c:pt idx="24085">
                  <c:v>1975.4750000000001</c:v>
                </c:pt>
                <c:pt idx="24086">
                  <c:v>1975.5583333333334</c:v>
                </c:pt>
                <c:pt idx="24087">
                  <c:v>1975.6416666666667</c:v>
                </c:pt>
                <c:pt idx="24088">
                  <c:v>1975.7250000000001</c:v>
                </c:pt>
                <c:pt idx="24089">
                  <c:v>1975.8</c:v>
                </c:pt>
                <c:pt idx="24090">
                  <c:v>1975.8833333333332</c:v>
                </c:pt>
                <c:pt idx="24091">
                  <c:v>1975.9666666666665</c:v>
                </c:pt>
                <c:pt idx="24092">
                  <c:v>1976.05</c:v>
                </c:pt>
                <c:pt idx="24093">
                  <c:v>1976.1333333333332</c:v>
                </c:pt>
                <c:pt idx="24094">
                  <c:v>1976.2166666666665</c:v>
                </c:pt>
                <c:pt idx="24095">
                  <c:v>1976.3</c:v>
                </c:pt>
                <c:pt idx="24096">
                  <c:v>1976.375</c:v>
                </c:pt>
                <c:pt idx="24097">
                  <c:v>1976.4583333333333</c:v>
                </c:pt>
                <c:pt idx="24098">
                  <c:v>1976.5416666666667</c:v>
                </c:pt>
                <c:pt idx="24099">
                  <c:v>1976.625</c:v>
                </c:pt>
                <c:pt idx="24100">
                  <c:v>1976.7083333333333</c:v>
                </c:pt>
                <c:pt idx="24101">
                  <c:v>1976.7916666666667</c:v>
                </c:pt>
                <c:pt idx="24102">
                  <c:v>1976.8666666666668</c:v>
                </c:pt>
                <c:pt idx="24103">
                  <c:v>1976.95</c:v>
                </c:pt>
                <c:pt idx="24104">
                  <c:v>1977.0333333333335</c:v>
                </c:pt>
                <c:pt idx="24105">
                  <c:v>1977.1166666666668</c:v>
                </c:pt>
                <c:pt idx="24106">
                  <c:v>1977.2</c:v>
                </c:pt>
                <c:pt idx="24107">
                  <c:v>1977.2833333333335</c:v>
                </c:pt>
                <c:pt idx="24108">
                  <c:v>1977.3583333333333</c:v>
                </c:pt>
                <c:pt idx="24109">
                  <c:v>1977.4416666666666</c:v>
                </c:pt>
                <c:pt idx="24110">
                  <c:v>1977.5249999999999</c:v>
                </c:pt>
                <c:pt idx="24111">
                  <c:v>1977.6083333333333</c:v>
                </c:pt>
                <c:pt idx="24112">
                  <c:v>1977.6916666666666</c:v>
                </c:pt>
                <c:pt idx="24113">
                  <c:v>1977.7749999999999</c:v>
                </c:pt>
                <c:pt idx="24114">
                  <c:v>1977.8583333333333</c:v>
                </c:pt>
                <c:pt idx="24115">
                  <c:v>1977.9333333333334</c:v>
                </c:pt>
                <c:pt idx="24116">
                  <c:v>1978.0166666666667</c:v>
                </c:pt>
                <c:pt idx="24117">
                  <c:v>1978.1000000000001</c:v>
                </c:pt>
                <c:pt idx="24118">
                  <c:v>1978.1833333333334</c:v>
                </c:pt>
                <c:pt idx="24119">
                  <c:v>1978.2666666666667</c:v>
                </c:pt>
                <c:pt idx="24120">
                  <c:v>1978.3500000000001</c:v>
                </c:pt>
                <c:pt idx="24121">
                  <c:v>1978.425</c:v>
                </c:pt>
                <c:pt idx="24122">
                  <c:v>1978.5083333333332</c:v>
                </c:pt>
                <c:pt idx="24123">
                  <c:v>1978.5916666666665</c:v>
                </c:pt>
                <c:pt idx="24124">
                  <c:v>1978.675</c:v>
                </c:pt>
                <c:pt idx="24125">
                  <c:v>1978.7583333333332</c:v>
                </c:pt>
                <c:pt idx="24126">
                  <c:v>1978.8416666666665</c:v>
                </c:pt>
                <c:pt idx="24127">
                  <c:v>1978.9166666666667</c:v>
                </c:pt>
                <c:pt idx="24128">
                  <c:v>1979</c:v>
                </c:pt>
                <c:pt idx="24129">
                  <c:v>1979.0833333333333</c:v>
                </c:pt>
                <c:pt idx="24130">
                  <c:v>1979.1666666666667</c:v>
                </c:pt>
                <c:pt idx="24131">
                  <c:v>1979.25</c:v>
                </c:pt>
                <c:pt idx="24132">
                  <c:v>1979.3333333333333</c:v>
                </c:pt>
                <c:pt idx="24133">
                  <c:v>1979.4166666666667</c:v>
                </c:pt>
                <c:pt idx="24134">
                  <c:v>1979.4916666666668</c:v>
                </c:pt>
                <c:pt idx="24135">
                  <c:v>1979.575</c:v>
                </c:pt>
                <c:pt idx="24136">
                  <c:v>1979.6583333333335</c:v>
                </c:pt>
                <c:pt idx="24137">
                  <c:v>1979.7416666666668</c:v>
                </c:pt>
                <c:pt idx="24138">
                  <c:v>1979.825</c:v>
                </c:pt>
                <c:pt idx="24139">
                  <c:v>1979.9083333333335</c:v>
                </c:pt>
                <c:pt idx="24140">
                  <c:v>1979.9833333333333</c:v>
                </c:pt>
                <c:pt idx="24141">
                  <c:v>1980.0666666666666</c:v>
                </c:pt>
                <c:pt idx="24142">
                  <c:v>1980.1499999999999</c:v>
                </c:pt>
                <c:pt idx="24143">
                  <c:v>1980.2333333333333</c:v>
                </c:pt>
                <c:pt idx="24144">
                  <c:v>1980.3166666666666</c:v>
                </c:pt>
                <c:pt idx="24145">
                  <c:v>1980.3999999999999</c:v>
                </c:pt>
                <c:pt idx="24146">
                  <c:v>1980.4750000000001</c:v>
                </c:pt>
                <c:pt idx="24147">
                  <c:v>1980.5583333333334</c:v>
                </c:pt>
                <c:pt idx="24148">
                  <c:v>1980.6416666666667</c:v>
                </c:pt>
                <c:pt idx="24149">
                  <c:v>1980.7250000000001</c:v>
                </c:pt>
                <c:pt idx="24150">
                  <c:v>1980.8083333333334</c:v>
                </c:pt>
                <c:pt idx="24151">
                  <c:v>1980.8916666666667</c:v>
                </c:pt>
                <c:pt idx="24152">
                  <c:v>1980.9750000000001</c:v>
                </c:pt>
                <c:pt idx="24153">
                  <c:v>1981.05</c:v>
                </c:pt>
                <c:pt idx="24154">
                  <c:v>1981.1333333333332</c:v>
                </c:pt>
                <c:pt idx="24155">
                  <c:v>1981.2166666666665</c:v>
                </c:pt>
                <c:pt idx="24156">
                  <c:v>1981.3</c:v>
                </c:pt>
                <c:pt idx="24157">
                  <c:v>1981.3833333333332</c:v>
                </c:pt>
                <c:pt idx="24158">
                  <c:v>1981.4666666666665</c:v>
                </c:pt>
                <c:pt idx="24159">
                  <c:v>1981.5416666666667</c:v>
                </c:pt>
                <c:pt idx="24160">
                  <c:v>1981.625</c:v>
                </c:pt>
                <c:pt idx="24161">
                  <c:v>1981.7083333333333</c:v>
                </c:pt>
                <c:pt idx="24162">
                  <c:v>1981.7916666666667</c:v>
                </c:pt>
                <c:pt idx="24163">
                  <c:v>1981.875</c:v>
                </c:pt>
                <c:pt idx="24164">
                  <c:v>1981.9583333333333</c:v>
                </c:pt>
                <c:pt idx="24165">
                  <c:v>1982.0333333333335</c:v>
                </c:pt>
                <c:pt idx="24166">
                  <c:v>1982.1166666666668</c:v>
                </c:pt>
                <c:pt idx="24167">
                  <c:v>1982.2</c:v>
                </c:pt>
                <c:pt idx="24168">
                  <c:v>1982.2833333333335</c:v>
                </c:pt>
                <c:pt idx="24169">
                  <c:v>1982.3666666666668</c:v>
                </c:pt>
                <c:pt idx="24170">
                  <c:v>1982.45</c:v>
                </c:pt>
                <c:pt idx="24171">
                  <c:v>1982.5333333333335</c:v>
                </c:pt>
                <c:pt idx="24172">
                  <c:v>1982.6083333333333</c:v>
                </c:pt>
                <c:pt idx="24173">
                  <c:v>1982.6916666666666</c:v>
                </c:pt>
                <c:pt idx="24174">
                  <c:v>1982.7749999999999</c:v>
                </c:pt>
                <c:pt idx="24175">
                  <c:v>1982.8583333333333</c:v>
                </c:pt>
                <c:pt idx="24176">
                  <c:v>1982.9416666666666</c:v>
                </c:pt>
                <c:pt idx="24177">
                  <c:v>1983.0249999999999</c:v>
                </c:pt>
                <c:pt idx="24178">
                  <c:v>1983.1000000000001</c:v>
                </c:pt>
                <c:pt idx="24179">
                  <c:v>1983.1833333333334</c:v>
                </c:pt>
                <c:pt idx="24180">
                  <c:v>1983.2666666666667</c:v>
                </c:pt>
                <c:pt idx="24181">
                  <c:v>1983.3500000000001</c:v>
                </c:pt>
                <c:pt idx="24182">
                  <c:v>1983.4333333333334</c:v>
                </c:pt>
                <c:pt idx="24183">
                  <c:v>1983.5166666666667</c:v>
                </c:pt>
                <c:pt idx="24184">
                  <c:v>1983.5916666666665</c:v>
                </c:pt>
                <c:pt idx="24185">
                  <c:v>1983.675</c:v>
                </c:pt>
                <c:pt idx="24186">
                  <c:v>1983.7583333333332</c:v>
                </c:pt>
                <c:pt idx="24187">
                  <c:v>1983.8416666666665</c:v>
                </c:pt>
                <c:pt idx="24188">
                  <c:v>1983.925</c:v>
                </c:pt>
                <c:pt idx="24189">
                  <c:v>1984.0083333333332</c:v>
                </c:pt>
                <c:pt idx="24190">
                  <c:v>1984.0916666666665</c:v>
                </c:pt>
                <c:pt idx="24191">
                  <c:v>1984.1666666666667</c:v>
                </c:pt>
                <c:pt idx="24192">
                  <c:v>1984.25</c:v>
                </c:pt>
                <c:pt idx="24193">
                  <c:v>1984.3333333333333</c:v>
                </c:pt>
                <c:pt idx="24194">
                  <c:v>1984.4166666666667</c:v>
                </c:pt>
                <c:pt idx="24195">
                  <c:v>1984.5</c:v>
                </c:pt>
                <c:pt idx="24196">
                  <c:v>1984.5833333333333</c:v>
                </c:pt>
                <c:pt idx="24197">
                  <c:v>1984.6583333333335</c:v>
                </c:pt>
                <c:pt idx="24198">
                  <c:v>1984.7416666666668</c:v>
                </c:pt>
                <c:pt idx="24199">
                  <c:v>1984.825</c:v>
                </c:pt>
                <c:pt idx="24200">
                  <c:v>1984.9083333333335</c:v>
                </c:pt>
                <c:pt idx="24201">
                  <c:v>1984.9916666666668</c:v>
                </c:pt>
                <c:pt idx="24202">
                  <c:v>1985.075</c:v>
                </c:pt>
                <c:pt idx="24203">
                  <c:v>1985.1583333333335</c:v>
                </c:pt>
                <c:pt idx="24204">
                  <c:v>1985.2333333333333</c:v>
                </c:pt>
                <c:pt idx="24205">
                  <c:v>1985.3166666666666</c:v>
                </c:pt>
                <c:pt idx="24206">
                  <c:v>1985.3999999999999</c:v>
                </c:pt>
                <c:pt idx="24207">
                  <c:v>1985.4833333333333</c:v>
                </c:pt>
                <c:pt idx="24208">
                  <c:v>1985.5666666666666</c:v>
                </c:pt>
                <c:pt idx="24209">
                  <c:v>1985.6499999999999</c:v>
                </c:pt>
                <c:pt idx="24210">
                  <c:v>1985.7250000000001</c:v>
                </c:pt>
                <c:pt idx="24211">
                  <c:v>1985.8083333333334</c:v>
                </c:pt>
                <c:pt idx="24212">
                  <c:v>1985.8916666666667</c:v>
                </c:pt>
                <c:pt idx="24213">
                  <c:v>1985.9750000000001</c:v>
                </c:pt>
                <c:pt idx="24214">
                  <c:v>1986.0583333333334</c:v>
                </c:pt>
                <c:pt idx="24215">
                  <c:v>1986.1416666666667</c:v>
                </c:pt>
                <c:pt idx="24216">
                  <c:v>1986.2166666666665</c:v>
                </c:pt>
                <c:pt idx="24217">
                  <c:v>1986.3</c:v>
                </c:pt>
                <c:pt idx="24218">
                  <c:v>1986.3833333333332</c:v>
                </c:pt>
                <c:pt idx="24219">
                  <c:v>1986.4666666666665</c:v>
                </c:pt>
                <c:pt idx="24220">
                  <c:v>1986.55</c:v>
                </c:pt>
                <c:pt idx="24221">
                  <c:v>1986.6333333333332</c:v>
                </c:pt>
                <c:pt idx="24222">
                  <c:v>1986.7166666666665</c:v>
                </c:pt>
                <c:pt idx="24223">
                  <c:v>1986.7916666666667</c:v>
                </c:pt>
                <c:pt idx="24224">
                  <c:v>1986.875</c:v>
                </c:pt>
                <c:pt idx="24225">
                  <c:v>1986.9583333333333</c:v>
                </c:pt>
                <c:pt idx="24226">
                  <c:v>1987.0416666666667</c:v>
                </c:pt>
                <c:pt idx="24227">
                  <c:v>1987.125</c:v>
                </c:pt>
                <c:pt idx="24228">
                  <c:v>1987.2083333333333</c:v>
                </c:pt>
                <c:pt idx="24229">
                  <c:v>1987.2833333333335</c:v>
                </c:pt>
                <c:pt idx="24230">
                  <c:v>1987.3666666666668</c:v>
                </c:pt>
                <c:pt idx="24231">
                  <c:v>1987.45</c:v>
                </c:pt>
                <c:pt idx="24232">
                  <c:v>1987.5333333333335</c:v>
                </c:pt>
                <c:pt idx="24233">
                  <c:v>1987.6166666666668</c:v>
                </c:pt>
                <c:pt idx="24234">
                  <c:v>1987.7</c:v>
                </c:pt>
                <c:pt idx="24235">
                  <c:v>1987.7749999999999</c:v>
                </c:pt>
                <c:pt idx="24236">
                  <c:v>1987.8583333333333</c:v>
                </c:pt>
                <c:pt idx="24237">
                  <c:v>1987.9416666666666</c:v>
                </c:pt>
                <c:pt idx="24238">
                  <c:v>1988.0249999999999</c:v>
                </c:pt>
                <c:pt idx="24239">
                  <c:v>1988.1083333333333</c:v>
                </c:pt>
                <c:pt idx="24240">
                  <c:v>1988.1916666666666</c:v>
                </c:pt>
                <c:pt idx="24241">
                  <c:v>1988.2749999999999</c:v>
                </c:pt>
                <c:pt idx="24242">
                  <c:v>1988.3500000000001</c:v>
                </c:pt>
                <c:pt idx="24243">
                  <c:v>1988.4333333333334</c:v>
                </c:pt>
                <c:pt idx="24244">
                  <c:v>1988.5166666666667</c:v>
                </c:pt>
                <c:pt idx="24245">
                  <c:v>1988.6000000000001</c:v>
                </c:pt>
                <c:pt idx="24246">
                  <c:v>1988.6833333333334</c:v>
                </c:pt>
                <c:pt idx="24247">
                  <c:v>1988.7666666666667</c:v>
                </c:pt>
                <c:pt idx="24248">
                  <c:v>1988.8416666666665</c:v>
                </c:pt>
                <c:pt idx="24249">
                  <c:v>1988.925</c:v>
                </c:pt>
                <c:pt idx="24250">
                  <c:v>1989.0083333333332</c:v>
                </c:pt>
                <c:pt idx="24251">
                  <c:v>1989.0916666666665</c:v>
                </c:pt>
                <c:pt idx="24252">
                  <c:v>1989.175</c:v>
                </c:pt>
                <c:pt idx="24253">
                  <c:v>1989.2583333333332</c:v>
                </c:pt>
                <c:pt idx="24254">
                  <c:v>1989.3333333333333</c:v>
                </c:pt>
                <c:pt idx="24255">
                  <c:v>1989.4166666666667</c:v>
                </c:pt>
                <c:pt idx="24256">
                  <c:v>1989.5</c:v>
                </c:pt>
                <c:pt idx="24257">
                  <c:v>1989.5833333333333</c:v>
                </c:pt>
                <c:pt idx="24258">
                  <c:v>1989.6666666666667</c:v>
                </c:pt>
                <c:pt idx="24259">
                  <c:v>1989.75</c:v>
                </c:pt>
                <c:pt idx="24260">
                  <c:v>1989.8333333333333</c:v>
                </c:pt>
                <c:pt idx="24261">
                  <c:v>1989.9083333333335</c:v>
                </c:pt>
                <c:pt idx="24262">
                  <c:v>1989.9916666666668</c:v>
                </c:pt>
                <c:pt idx="24263">
                  <c:v>1990.075</c:v>
                </c:pt>
                <c:pt idx="24264">
                  <c:v>1990.1583333333335</c:v>
                </c:pt>
                <c:pt idx="24265">
                  <c:v>1990.2416666666668</c:v>
                </c:pt>
                <c:pt idx="24266">
                  <c:v>1990.325</c:v>
                </c:pt>
                <c:pt idx="24267">
                  <c:v>1990.3999999999999</c:v>
                </c:pt>
                <c:pt idx="24268">
                  <c:v>1990.4833333333333</c:v>
                </c:pt>
                <c:pt idx="24269">
                  <c:v>1990.5666666666666</c:v>
                </c:pt>
                <c:pt idx="24270">
                  <c:v>1990.6499999999999</c:v>
                </c:pt>
                <c:pt idx="24271">
                  <c:v>1990.7333333333333</c:v>
                </c:pt>
                <c:pt idx="24272">
                  <c:v>1990.8166666666666</c:v>
                </c:pt>
                <c:pt idx="24273">
                  <c:v>1990.8916666666667</c:v>
                </c:pt>
                <c:pt idx="24274">
                  <c:v>1990.9750000000001</c:v>
                </c:pt>
                <c:pt idx="24275">
                  <c:v>1991.0583333333334</c:v>
                </c:pt>
                <c:pt idx="24276">
                  <c:v>1991.1416666666667</c:v>
                </c:pt>
                <c:pt idx="24277">
                  <c:v>1991.2250000000001</c:v>
                </c:pt>
                <c:pt idx="24278">
                  <c:v>1991.3083333333334</c:v>
                </c:pt>
                <c:pt idx="24279">
                  <c:v>1991.3916666666667</c:v>
                </c:pt>
                <c:pt idx="24280">
                  <c:v>1991.4666666666665</c:v>
                </c:pt>
                <c:pt idx="24281">
                  <c:v>1991.55</c:v>
                </c:pt>
                <c:pt idx="24282">
                  <c:v>1991.6333333333332</c:v>
                </c:pt>
                <c:pt idx="24283">
                  <c:v>1991.7166666666665</c:v>
                </c:pt>
                <c:pt idx="24284">
                  <c:v>1991.8</c:v>
                </c:pt>
                <c:pt idx="24285">
                  <c:v>1991.8833333333332</c:v>
                </c:pt>
                <c:pt idx="24286">
                  <c:v>1991.9583333333333</c:v>
                </c:pt>
                <c:pt idx="24287">
                  <c:v>1992.0416666666667</c:v>
                </c:pt>
                <c:pt idx="24288">
                  <c:v>1992.125</c:v>
                </c:pt>
                <c:pt idx="24289">
                  <c:v>1992.2083333333333</c:v>
                </c:pt>
                <c:pt idx="24290">
                  <c:v>1992.2916666666667</c:v>
                </c:pt>
                <c:pt idx="24291">
                  <c:v>1992.375</c:v>
                </c:pt>
                <c:pt idx="24292">
                  <c:v>1992.45</c:v>
                </c:pt>
                <c:pt idx="24293">
                  <c:v>1992.5333333333335</c:v>
                </c:pt>
                <c:pt idx="24294">
                  <c:v>1992.6166666666668</c:v>
                </c:pt>
                <c:pt idx="24295">
                  <c:v>1992.7</c:v>
                </c:pt>
                <c:pt idx="24296">
                  <c:v>1992.7833333333335</c:v>
                </c:pt>
                <c:pt idx="24297">
                  <c:v>1992.8666666666668</c:v>
                </c:pt>
                <c:pt idx="24298">
                  <c:v>1992.95</c:v>
                </c:pt>
                <c:pt idx="24299">
                  <c:v>1993.0249999999999</c:v>
                </c:pt>
                <c:pt idx="24300">
                  <c:v>1993.1083333333333</c:v>
                </c:pt>
                <c:pt idx="24301">
                  <c:v>1993.1916666666666</c:v>
                </c:pt>
                <c:pt idx="24302">
                  <c:v>1993.2749999999999</c:v>
                </c:pt>
                <c:pt idx="24303">
                  <c:v>1993.3583333333333</c:v>
                </c:pt>
                <c:pt idx="24304">
                  <c:v>1993.4416666666666</c:v>
                </c:pt>
                <c:pt idx="24305">
                  <c:v>1993.5166666666667</c:v>
                </c:pt>
                <c:pt idx="24306">
                  <c:v>1993.6000000000001</c:v>
                </c:pt>
                <c:pt idx="24307">
                  <c:v>1993.6833333333334</c:v>
                </c:pt>
                <c:pt idx="24308">
                  <c:v>1993.7666666666667</c:v>
                </c:pt>
                <c:pt idx="24309">
                  <c:v>1993.8500000000001</c:v>
                </c:pt>
                <c:pt idx="24310">
                  <c:v>1993.9333333333334</c:v>
                </c:pt>
                <c:pt idx="24311">
                  <c:v>1994.0083333333332</c:v>
                </c:pt>
                <c:pt idx="24312">
                  <c:v>1994.0916666666665</c:v>
                </c:pt>
                <c:pt idx="24313">
                  <c:v>1994.175</c:v>
                </c:pt>
                <c:pt idx="24314">
                  <c:v>1994.2583333333332</c:v>
                </c:pt>
                <c:pt idx="24315">
                  <c:v>1994.3416666666665</c:v>
                </c:pt>
                <c:pt idx="24316">
                  <c:v>1994.425</c:v>
                </c:pt>
                <c:pt idx="24317">
                  <c:v>1994.5083333333332</c:v>
                </c:pt>
                <c:pt idx="24318">
                  <c:v>1994.5833333333333</c:v>
                </c:pt>
                <c:pt idx="24319">
                  <c:v>1994.6666666666667</c:v>
                </c:pt>
                <c:pt idx="24320">
                  <c:v>1994.75</c:v>
                </c:pt>
                <c:pt idx="24321">
                  <c:v>1994.8333333333333</c:v>
                </c:pt>
                <c:pt idx="24322">
                  <c:v>1994.9166666666667</c:v>
                </c:pt>
                <c:pt idx="24323">
                  <c:v>1995</c:v>
                </c:pt>
                <c:pt idx="24324">
                  <c:v>1995.075</c:v>
                </c:pt>
                <c:pt idx="24325">
                  <c:v>1995.1583333333335</c:v>
                </c:pt>
                <c:pt idx="24326">
                  <c:v>1995.2416666666668</c:v>
                </c:pt>
                <c:pt idx="24327">
                  <c:v>1995.325</c:v>
                </c:pt>
                <c:pt idx="24328">
                  <c:v>1995.4083333333335</c:v>
                </c:pt>
                <c:pt idx="24329">
                  <c:v>1995.4916666666668</c:v>
                </c:pt>
                <c:pt idx="24330">
                  <c:v>1995.575</c:v>
                </c:pt>
                <c:pt idx="24331">
                  <c:v>1995.6499999999999</c:v>
                </c:pt>
                <c:pt idx="24332">
                  <c:v>1995.7333333333333</c:v>
                </c:pt>
                <c:pt idx="24333">
                  <c:v>1995.8166666666666</c:v>
                </c:pt>
                <c:pt idx="24334">
                  <c:v>1995.8999999999999</c:v>
                </c:pt>
                <c:pt idx="24335">
                  <c:v>1995.9833333333333</c:v>
                </c:pt>
                <c:pt idx="24336">
                  <c:v>1996.0666666666666</c:v>
                </c:pt>
                <c:pt idx="24337">
                  <c:v>1996.1416666666667</c:v>
                </c:pt>
                <c:pt idx="24338">
                  <c:v>1996.2250000000001</c:v>
                </c:pt>
                <c:pt idx="24339">
                  <c:v>1996.3083333333334</c:v>
                </c:pt>
                <c:pt idx="24340">
                  <c:v>1996.3916666666667</c:v>
                </c:pt>
                <c:pt idx="24341">
                  <c:v>1996.4750000000001</c:v>
                </c:pt>
                <c:pt idx="24342">
                  <c:v>1996.5583333333334</c:v>
                </c:pt>
                <c:pt idx="24343">
                  <c:v>1996.6333333333332</c:v>
                </c:pt>
                <c:pt idx="24344">
                  <c:v>1996.7166666666665</c:v>
                </c:pt>
                <c:pt idx="24345">
                  <c:v>1996.8</c:v>
                </c:pt>
                <c:pt idx="24346">
                  <c:v>1996.8833333333332</c:v>
                </c:pt>
                <c:pt idx="24347">
                  <c:v>1996.9666666666665</c:v>
                </c:pt>
                <c:pt idx="24348">
                  <c:v>1997.05</c:v>
                </c:pt>
                <c:pt idx="24349">
                  <c:v>1997.1333333333332</c:v>
                </c:pt>
                <c:pt idx="24350">
                  <c:v>1997.2083333333333</c:v>
                </c:pt>
                <c:pt idx="24351">
                  <c:v>1997.2916666666667</c:v>
                </c:pt>
                <c:pt idx="24352">
                  <c:v>1997.375</c:v>
                </c:pt>
                <c:pt idx="24353">
                  <c:v>1997.4583333333333</c:v>
                </c:pt>
                <c:pt idx="24354">
                  <c:v>1997.5416666666667</c:v>
                </c:pt>
                <c:pt idx="24355">
                  <c:v>1997.625</c:v>
                </c:pt>
                <c:pt idx="24356">
                  <c:v>1997.7</c:v>
                </c:pt>
                <c:pt idx="24357">
                  <c:v>1997.7833333333335</c:v>
                </c:pt>
                <c:pt idx="24358">
                  <c:v>1997.8666666666668</c:v>
                </c:pt>
                <c:pt idx="24359">
                  <c:v>1997.95</c:v>
                </c:pt>
                <c:pt idx="24360">
                  <c:v>1998.0333333333335</c:v>
                </c:pt>
                <c:pt idx="24361">
                  <c:v>1998.1166666666668</c:v>
                </c:pt>
                <c:pt idx="24362">
                  <c:v>1998.1916666666666</c:v>
                </c:pt>
                <c:pt idx="24363">
                  <c:v>1998.2749999999999</c:v>
                </c:pt>
                <c:pt idx="24364">
                  <c:v>1998.3583333333333</c:v>
                </c:pt>
                <c:pt idx="24365">
                  <c:v>1998.4416666666666</c:v>
                </c:pt>
                <c:pt idx="24366">
                  <c:v>1998.5249999999999</c:v>
                </c:pt>
                <c:pt idx="24367">
                  <c:v>1998.6083333333333</c:v>
                </c:pt>
                <c:pt idx="24368">
                  <c:v>1998.6916666666666</c:v>
                </c:pt>
                <c:pt idx="24369">
                  <c:v>1998.7666666666667</c:v>
                </c:pt>
                <c:pt idx="24370">
                  <c:v>1998.8500000000001</c:v>
                </c:pt>
                <c:pt idx="24371">
                  <c:v>1998.9333333333334</c:v>
                </c:pt>
                <c:pt idx="24372">
                  <c:v>1999.0166666666667</c:v>
                </c:pt>
                <c:pt idx="24373">
                  <c:v>1999.1000000000001</c:v>
                </c:pt>
                <c:pt idx="24374">
                  <c:v>1999.1833333333334</c:v>
                </c:pt>
                <c:pt idx="24375">
                  <c:v>1999.2583333333332</c:v>
                </c:pt>
                <c:pt idx="24376">
                  <c:v>1999.3416666666665</c:v>
                </c:pt>
                <c:pt idx="24377">
                  <c:v>1999.425</c:v>
                </c:pt>
                <c:pt idx="24378">
                  <c:v>1999.5083333333332</c:v>
                </c:pt>
                <c:pt idx="24379">
                  <c:v>1999.5916666666665</c:v>
                </c:pt>
                <c:pt idx="24380">
                  <c:v>1999.675</c:v>
                </c:pt>
                <c:pt idx="24381">
                  <c:v>1999.75</c:v>
                </c:pt>
                <c:pt idx="24382">
                  <c:v>1999.8333333333333</c:v>
                </c:pt>
                <c:pt idx="24383">
                  <c:v>1999.9166666666667</c:v>
                </c:pt>
                <c:pt idx="24384">
                  <c:v>2000</c:v>
                </c:pt>
                <c:pt idx="24385">
                  <c:v>2000.0833333333333</c:v>
                </c:pt>
                <c:pt idx="24386">
                  <c:v>2000.1666666666667</c:v>
                </c:pt>
                <c:pt idx="24387">
                  <c:v>2000.25</c:v>
                </c:pt>
                <c:pt idx="24388">
                  <c:v>2000.325</c:v>
                </c:pt>
                <c:pt idx="24389">
                  <c:v>2000.4083333333335</c:v>
                </c:pt>
                <c:pt idx="24390">
                  <c:v>2000.4916666666668</c:v>
                </c:pt>
                <c:pt idx="24391">
                  <c:v>2000.575</c:v>
                </c:pt>
                <c:pt idx="24392">
                  <c:v>2000.6583333333335</c:v>
                </c:pt>
                <c:pt idx="24393">
                  <c:v>2000.7416666666668</c:v>
                </c:pt>
                <c:pt idx="24394">
                  <c:v>2000.8166666666666</c:v>
                </c:pt>
                <c:pt idx="24395">
                  <c:v>2000.8999999999999</c:v>
                </c:pt>
                <c:pt idx="24396">
                  <c:v>2000.9833333333333</c:v>
                </c:pt>
                <c:pt idx="24397">
                  <c:v>2001.0666666666666</c:v>
                </c:pt>
                <c:pt idx="24398">
                  <c:v>2001.1499999999999</c:v>
                </c:pt>
                <c:pt idx="24399">
                  <c:v>2001.2333333333333</c:v>
                </c:pt>
                <c:pt idx="24400">
                  <c:v>2001.3083333333334</c:v>
                </c:pt>
                <c:pt idx="24401">
                  <c:v>2001.3916666666667</c:v>
                </c:pt>
                <c:pt idx="24402">
                  <c:v>2001.4750000000001</c:v>
                </c:pt>
                <c:pt idx="24403">
                  <c:v>2001.5583333333334</c:v>
                </c:pt>
                <c:pt idx="24404">
                  <c:v>2001.6416666666667</c:v>
                </c:pt>
                <c:pt idx="24405">
                  <c:v>2001.7250000000001</c:v>
                </c:pt>
                <c:pt idx="24406">
                  <c:v>2001.8083333333334</c:v>
                </c:pt>
                <c:pt idx="24407">
                  <c:v>2001.8833333333332</c:v>
                </c:pt>
                <c:pt idx="24408">
                  <c:v>2001.9666666666665</c:v>
                </c:pt>
                <c:pt idx="24409">
                  <c:v>2002.05</c:v>
                </c:pt>
                <c:pt idx="24410">
                  <c:v>2002.1333333333332</c:v>
                </c:pt>
                <c:pt idx="24411">
                  <c:v>2002.2166666666665</c:v>
                </c:pt>
                <c:pt idx="24412">
                  <c:v>2002.3</c:v>
                </c:pt>
                <c:pt idx="24413">
                  <c:v>2002.375</c:v>
                </c:pt>
                <c:pt idx="24414">
                  <c:v>2002.4583333333333</c:v>
                </c:pt>
                <c:pt idx="24415">
                  <c:v>2002.5416666666667</c:v>
                </c:pt>
                <c:pt idx="24416">
                  <c:v>2002.625</c:v>
                </c:pt>
                <c:pt idx="24417">
                  <c:v>2002.7083333333333</c:v>
                </c:pt>
                <c:pt idx="24418">
                  <c:v>2002.7916666666667</c:v>
                </c:pt>
                <c:pt idx="24419">
                  <c:v>2002.8666666666668</c:v>
                </c:pt>
                <c:pt idx="24420">
                  <c:v>2002.95</c:v>
                </c:pt>
                <c:pt idx="24421">
                  <c:v>2003.0333333333335</c:v>
                </c:pt>
                <c:pt idx="24422">
                  <c:v>2003.1166666666668</c:v>
                </c:pt>
                <c:pt idx="24423">
                  <c:v>2003.2</c:v>
                </c:pt>
                <c:pt idx="24424">
                  <c:v>2003.2833333333335</c:v>
                </c:pt>
                <c:pt idx="24425">
                  <c:v>2003.3666666666668</c:v>
                </c:pt>
                <c:pt idx="24426">
                  <c:v>2003.4416666666666</c:v>
                </c:pt>
                <c:pt idx="24427">
                  <c:v>2003.5249999999999</c:v>
                </c:pt>
                <c:pt idx="24428">
                  <c:v>2003.6083333333333</c:v>
                </c:pt>
                <c:pt idx="24429">
                  <c:v>2003.6916666666666</c:v>
                </c:pt>
                <c:pt idx="24430">
                  <c:v>2003.7749999999999</c:v>
                </c:pt>
                <c:pt idx="24431">
                  <c:v>2003.8583333333333</c:v>
                </c:pt>
                <c:pt idx="24432">
                  <c:v>2003.9333333333334</c:v>
                </c:pt>
                <c:pt idx="24433">
                  <c:v>2004.0166666666667</c:v>
                </c:pt>
                <c:pt idx="24434">
                  <c:v>2004.1000000000001</c:v>
                </c:pt>
                <c:pt idx="24435">
                  <c:v>2004.1833333333334</c:v>
                </c:pt>
                <c:pt idx="24436">
                  <c:v>2004.2666666666667</c:v>
                </c:pt>
                <c:pt idx="24437">
                  <c:v>2004.3500000000001</c:v>
                </c:pt>
                <c:pt idx="24438">
                  <c:v>2004.425</c:v>
                </c:pt>
                <c:pt idx="24439">
                  <c:v>2004.5083333333332</c:v>
                </c:pt>
                <c:pt idx="24440">
                  <c:v>2004.5916666666665</c:v>
                </c:pt>
                <c:pt idx="24441">
                  <c:v>2004.675</c:v>
                </c:pt>
                <c:pt idx="24442">
                  <c:v>2004.7583333333332</c:v>
                </c:pt>
                <c:pt idx="24443">
                  <c:v>2004.8416666666665</c:v>
                </c:pt>
                <c:pt idx="24444">
                  <c:v>2004.925</c:v>
                </c:pt>
                <c:pt idx="24445">
                  <c:v>2005</c:v>
                </c:pt>
                <c:pt idx="24446">
                  <c:v>2005.0833333333333</c:v>
                </c:pt>
                <c:pt idx="24447">
                  <c:v>2005.1666666666667</c:v>
                </c:pt>
                <c:pt idx="24448">
                  <c:v>2005.25</c:v>
                </c:pt>
                <c:pt idx="24449">
                  <c:v>2005.3333333333333</c:v>
                </c:pt>
                <c:pt idx="24450">
                  <c:v>2005.4166666666667</c:v>
                </c:pt>
                <c:pt idx="24451">
                  <c:v>2005.4916666666668</c:v>
                </c:pt>
                <c:pt idx="24452">
                  <c:v>2005.575</c:v>
                </c:pt>
                <c:pt idx="24453">
                  <c:v>2005.6583333333335</c:v>
                </c:pt>
                <c:pt idx="24454">
                  <c:v>2005.7416666666668</c:v>
                </c:pt>
                <c:pt idx="24455">
                  <c:v>2005.825</c:v>
                </c:pt>
                <c:pt idx="24456">
                  <c:v>2005.9083333333335</c:v>
                </c:pt>
                <c:pt idx="24457">
                  <c:v>2005.9916666666668</c:v>
                </c:pt>
                <c:pt idx="24458">
                  <c:v>2006.0666666666666</c:v>
                </c:pt>
                <c:pt idx="24459">
                  <c:v>2006.1499999999999</c:v>
                </c:pt>
                <c:pt idx="24460">
                  <c:v>2006.2333333333333</c:v>
                </c:pt>
                <c:pt idx="24461">
                  <c:v>2006.3166666666666</c:v>
                </c:pt>
                <c:pt idx="24462">
                  <c:v>2006.3999999999999</c:v>
                </c:pt>
                <c:pt idx="24463">
                  <c:v>2006.4833333333333</c:v>
                </c:pt>
                <c:pt idx="24464">
                  <c:v>2006.5583333333334</c:v>
                </c:pt>
                <c:pt idx="24465">
                  <c:v>2006.6416666666667</c:v>
                </c:pt>
                <c:pt idx="24466">
                  <c:v>2006.7250000000001</c:v>
                </c:pt>
                <c:pt idx="24467">
                  <c:v>2006.8083333333334</c:v>
                </c:pt>
                <c:pt idx="24468">
                  <c:v>2006.8916666666667</c:v>
                </c:pt>
                <c:pt idx="24469">
                  <c:v>2006.9750000000001</c:v>
                </c:pt>
                <c:pt idx="24470">
                  <c:v>2007.05</c:v>
                </c:pt>
                <c:pt idx="24471">
                  <c:v>2007.1333333333332</c:v>
                </c:pt>
                <c:pt idx="24472">
                  <c:v>2007.2166666666665</c:v>
                </c:pt>
                <c:pt idx="24473">
                  <c:v>2007.3</c:v>
                </c:pt>
                <c:pt idx="24474">
                  <c:v>2007.3833333333332</c:v>
                </c:pt>
                <c:pt idx="24475">
                  <c:v>2007.4666666666665</c:v>
                </c:pt>
                <c:pt idx="24476">
                  <c:v>2007.55</c:v>
                </c:pt>
                <c:pt idx="24477">
                  <c:v>2007.625</c:v>
                </c:pt>
                <c:pt idx="24478">
                  <c:v>2007.7083333333333</c:v>
                </c:pt>
                <c:pt idx="24479">
                  <c:v>2007.7916666666667</c:v>
                </c:pt>
                <c:pt idx="24480">
                  <c:v>2007.875</c:v>
                </c:pt>
                <c:pt idx="24481">
                  <c:v>2007.9583333333333</c:v>
                </c:pt>
                <c:pt idx="24482">
                  <c:v>2008.0416666666667</c:v>
                </c:pt>
                <c:pt idx="24483">
                  <c:v>2008.1166666666668</c:v>
                </c:pt>
                <c:pt idx="24484">
                  <c:v>2008.2</c:v>
                </c:pt>
                <c:pt idx="24485">
                  <c:v>2008.2833333333335</c:v>
                </c:pt>
                <c:pt idx="24486">
                  <c:v>2008.3666666666668</c:v>
                </c:pt>
                <c:pt idx="24487">
                  <c:v>2008.45</c:v>
                </c:pt>
                <c:pt idx="24488">
                  <c:v>2008.5333333333335</c:v>
                </c:pt>
                <c:pt idx="24489">
                  <c:v>2008.6083333333333</c:v>
                </c:pt>
                <c:pt idx="24490">
                  <c:v>2008.6916666666666</c:v>
                </c:pt>
                <c:pt idx="24491">
                  <c:v>2008.7749999999999</c:v>
                </c:pt>
                <c:pt idx="24492">
                  <c:v>2008.8583333333333</c:v>
                </c:pt>
                <c:pt idx="24493">
                  <c:v>2008.9416666666666</c:v>
                </c:pt>
                <c:pt idx="24494">
                  <c:v>2009.0249999999999</c:v>
                </c:pt>
                <c:pt idx="24495">
                  <c:v>2009.1083333333333</c:v>
                </c:pt>
                <c:pt idx="24496">
                  <c:v>2009.1833333333334</c:v>
                </c:pt>
                <c:pt idx="24497">
                  <c:v>2009.2666666666667</c:v>
                </c:pt>
                <c:pt idx="24498">
                  <c:v>2009.3500000000001</c:v>
                </c:pt>
                <c:pt idx="24499">
                  <c:v>2009.4333333333334</c:v>
                </c:pt>
                <c:pt idx="24500">
                  <c:v>2009.5166666666667</c:v>
                </c:pt>
                <c:pt idx="24501">
                  <c:v>2009.6000000000001</c:v>
                </c:pt>
                <c:pt idx="24502">
                  <c:v>2009.675</c:v>
                </c:pt>
                <c:pt idx="24503">
                  <c:v>2009.7583333333332</c:v>
                </c:pt>
                <c:pt idx="24504">
                  <c:v>2009.8416666666665</c:v>
                </c:pt>
                <c:pt idx="24505">
                  <c:v>2009.925</c:v>
                </c:pt>
                <c:pt idx="24506">
                  <c:v>2010.0083333333332</c:v>
                </c:pt>
                <c:pt idx="24507">
                  <c:v>2010.0916666666665</c:v>
                </c:pt>
                <c:pt idx="24508">
                  <c:v>2010.1666666666667</c:v>
                </c:pt>
                <c:pt idx="24509">
                  <c:v>2010.25</c:v>
                </c:pt>
                <c:pt idx="24510">
                  <c:v>2010.3333333333333</c:v>
                </c:pt>
                <c:pt idx="24511">
                  <c:v>2010.4166666666667</c:v>
                </c:pt>
                <c:pt idx="24512">
                  <c:v>2010.5</c:v>
                </c:pt>
                <c:pt idx="24513">
                  <c:v>2010.5833333333333</c:v>
                </c:pt>
                <c:pt idx="24514">
                  <c:v>2010.6666666666667</c:v>
                </c:pt>
                <c:pt idx="24515">
                  <c:v>2010.7416666666668</c:v>
                </c:pt>
                <c:pt idx="24516">
                  <c:v>2010.825</c:v>
                </c:pt>
                <c:pt idx="24517">
                  <c:v>2010.9083333333335</c:v>
                </c:pt>
                <c:pt idx="24518">
                  <c:v>2010.9916666666668</c:v>
                </c:pt>
                <c:pt idx="24519">
                  <c:v>2011.075</c:v>
                </c:pt>
                <c:pt idx="24520">
                  <c:v>2011.1583333333335</c:v>
                </c:pt>
                <c:pt idx="24521">
                  <c:v>2011.2333333333333</c:v>
                </c:pt>
                <c:pt idx="24522">
                  <c:v>2011.3166666666666</c:v>
                </c:pt>
                <c:pt idx="24523">
                  <c:v>2011.3999999999999</c:v>
                </c:pt>
                <c:pt idx="24524">
                  <c:v>2011.4833333333333</c:v>
                </c:pt>
                <c:pt idx="24525">
                  <c:v>2011.5666666666666</c:v>
                </c:pt>
                <c:pt idx="24526">
                  <c:v>2011.6499999999999</c:v>
                </c:pt>
                <c:pt idx="24527">
                  <c:v>2011.7250000000001</c:v>
                </c:pt>
                <c:pt idx="24528">
                  <c:v>2011.8083333333334</c:v>
                </c:pt>
                <c:pt idx="24529">
                  <c:v>2011.8916666666667</c:v>
                </c:pt>
                <c:pt idx="24530">
                  <c:v>2011.9750000000001</c:v>
                </c:pt>
                <c:pt idx="24531">
                  <c:v>2012.0583333333334</c:v>
                </c:pt>
                <c:pt idx="24532">
                  <c:v>2012.1416666666667</c:v>
                </c:pt>
                <c:pt idx="24533">
                  <c:v>2012.2250000000001</c:v>
                </c:pt>
                <c:pt idx="24534">
                  <c:v>2012.3</c:v>
                </c:pt>
                <c:pt idx="24535">
                  <c:v>2012.3833333333332</c:v>
                </c:pt>
                <c:pt idx="24536">
                  <c:v>2012.4666666666665</c:v>
                </c:pt>
                <c:pt idx="24537">
                  <c:v>2012.55</c:v>
                </c:pt>
                <c:pt idx="24538">
                  <c:v>2012.6333333333332</c:v>
                </c:pt>
                <c:pt idx="24539">
                  <c:v>2012.7166666666665</c:v>
                </c:pt>
                <c:pt idx="24540">
                  <c:v>2012.7916666666667</c:v>
                </c:pt>
                <c:pt idx="24541">
                  <c:v>2012.875</c:v>
                </c:pt>
                <c:pt idx="24542">
                  <c:v>2012.9583333333333</c:v>
                </c:pt>
                <c:pt idx="24543">
                  <c:v>2013.0416666666667</c:v>
                </c:pt>
                <c:pt idx="24544">
                  <c:v>2013.125</c:v>
                </c:pt>
                <c:pt idx="24545">
                  <c:v>2013.2083333333333</c:v>
                </c:pt>
                <c:pt idx="24546">
                  <c:v>2013.2833333333335</c:v>
                </c:pt>
                <c:pt idx="24547">
                  <c:v>2013.3666666666668</c:v>
                </c:pt>
                <c:pt idx="24548">
                  <c:v>2013.45</c:v>
                </c:pt>
                <c:pt idx="24549">
                  <c:v>2013.5333333333335</c:v>
                </c:pt>
                <c:pt idx="24550">
                  <c:v>2013.6166666666668</c:v>
                </c:pt>
                <c:pt idx="24551">
                  <c:v>2013.7</c:v>
                </c:pt>
                <c:pt idx="24552">
                  <c:v>2013.7833333333335</c:v>
                </c:pt>
                <c:pt idx="24553">
                  <c:v>2013.8583333333333</c:v>
                </c:pt>
                <c:pt idx="24554">
                  <c:v>2013.9416666666666</c:v>
                </c:pt>
                <c:pt idx="24555">
                  <c:v>2014.0249999999999</c:v>
                </c:pt>
                <c:pt idx="24556">
                  <c:v>2014.1083333333333</c:v>
                </c:pt>
                <c:pt idx="24557">
                  <c:v>2014.1916666666666</c:v>
                </c:pt>
                <c:pt idx="24558">
                  <c:v>2014.2749999999999</c:v>
                </c:pt>
                <c:pt idx="24559">
                  <c:v>2014.3500000000001</c:v>
                </c:pt>
                <c:pt idx="24560">
                  <c:v>2014.4333333333334</c:v>
                </c:pt>
                <c:pt idx="24561">
                  <c:v>2014.5166666666667</c:v>
                </c:pt>
                <c:pt idx="24562">
                  <c:v>2014.6000000000001</c:v>
                </c:pt>
                <c:pt idx="24563">
                  <c:v>2014.6833333333334</c:v>
                </c:pt>
                <c:pt idx="24564">
                  <c:v>2014.7666666666667</c:v>
                </c:pt>
                <c:pt idx="24565">
                  <c:v>2014.8416666666665</c:v>
                </c:pt>
                <c:pt idx="24566">
                  <c:v>2014.925</c:v>
                </c:pt>
                <c:pt idx="24567">
                  <c:v>2015.0083333333332</c:v>
                </c:pt>
                <c:pt idx="24568">
                  <c:v>2015.0916666666665</c:v>
                </c:pt>
                <c:pt idx="24569">
                  <c:v>2015.175</c:v>
                </c:pt>
                <c:pt idx="24570">
                  <c:v>2015.2583333333332</c:v>
                </c:pt>
                <c:pt idx="24571">
                  <c:v>2015.3416666666665</c:v>
                </c:pt>
                <c:pt idx="24572">
                  <c:v>2015.4166666666667</c:v>
                </c:pt>
                <c:pt idx="24573">
                  <c:v>2015.5</c:v>
                </c:pt>
                <c:pt idx="24574">
                  <c:v>2015.5833333333333</c:v>
                </c:pt>
                <c:pt idx="24575">
                  <c:v>2015.6666666666667</c:v>
                </c:pt>
                <c:pt idx="24576">
                  <c:v>2015.75</c:v>
                </c:pt>
                <c:pt idx="24577">
                  <c:v>2015.8333333333333</c:v>
                </c:pt>
                <c:pt idx="24578">
                  <c:v>2015.9083333333335</c:v>
                </c:pt>
                <c:pt idx="24579">
                  <c:v>2015.9916666666668</c:v>
                </c:pt>
                <c:pt idx="24580">
                  <c:v>2016.075</c:v>
                </c:pt>
                <c:pt idx="24581">
                  <c:v>2016.1583333333335</c:v>
                </c:pt>
                <c:pt idx="24582">
                  <c:v>2016.2416666666668</c:v>
                </c:pt>
                <c:pt idx="24583">
                  <c:v>2016.325</c:v>
                </c:pt>
                <c:pt idx="24584">
                  <c:v>2016.4083333333335</c:v>
                </c:pt>
                <c:pt idx="24585">
                  <c:v>2016.4833333333333</c:v>
                </c:pt>
                <c:pt idx="24586">
                  <c:v>2016.5666666666666</c:v>
                </c:pt>
                <c:pt idx="24587">
                  <c:v>2016.6499999999999</c:v>
                </c:pt>
                <c:pt idx="24588">
                  <c:v>2016.7333333333333</c:v>
                </c:pt>
                <c:pt idx="24589">
                  <c:v>2016.8166666666666</c:v>
                </c:pt>
                <c:pt idx="24590">
                  <c:v>2016.8999999999999</c:v>
                </c:pt>
                <c:pt idx="24591">
                  <c:v>2016.9750000000001</c:v>
                </c:pt>
                <c:pt idx="24592">
                  <c:v>2017.0583333333334</c:v>
                </c:pt>
                <c:pt idx="24593">
                  <c:v>2017.1416666666667</c:v>
                </c:pt>
                <c:pt idx="24594">
                  <c:v>2017.2250000000001</c:v>
                </c:pt>
                <c:pt idx="24595">
                  <c:v>2017.3083333333334</c:v>
                </c:pt>
                <c:pt idx="24596">
                  <c:v>2017.3916666666667</c:v>
                </c:pt>
                <c:pt idx="24597">
                  <c:v>2017.4666666666665</c:v>
                </c:pt>
                <c:pt idx="24598">
                  <c:v>2017.55</c:v>
                </c:pt>
                <c:pt idx="24599">
                  <c:v>2017.6333333333332</c:v>
                </c:pt>
                <c:pt idx="24600">
                  <c:v>2017.7166666666665</c:v>
                </c:pt>
                <c:pt idx="24601">
                  <c:v>2017.8</c:v>
                </c:pt>
                <c:pt idx="24602">
                  <c:v>2017.8833333333332</c:v>
                </c:pt>
                <c:pt idx="24603">
                  <c:v>2017.9666666666665</c:v>
                </c:pt>
                <c:pt idx="24604">
                  <c:v>2018.0416666666667</c:v>
                </c:pt>
                <c:pt idx="24605">
                  <c:v>2018.125</c:v>
                </c:pt>
                <c:pt idx="24606">
                  <c:v>2018.2083333333333</c:v>
                </c:pt>
                <c:pt idx="24607">
                  <c:v>2018.2916666666667</c:v>
                </c:pt>
                <c:pt idx="24608">
                  <c:v>2018.375</c:v>
                </c:pt>
                <c:pt idx="24609">
                  <c:v>2018.4583333333333</c:v>
                </c:pt>
                <c:pt idx="24610">
                  <c:v>2018.5333333333335</c:v>
                </c:pt>
                <c:pt idx="24611">
                  <c:v>2018.6166666666668</c:v>
                </c:pt>
                <c:pt idx="24612">
                  <c:v>2018.7</c:v>
                </c:pt>
                <c:pt idx="24613">
                  <c:v>2018.7833333333335</c:v>
                </c:pt>
                <c:pt idx="24614">
                  <c:v>2018.8666666666668</c:v>
                </c:pt>
                <c:pt idx="24615">
                  <c:v>2018.95</c:v>
                </c:pt>
                <c:pt idx="24616">
                  <c:v>2019.0249999999999</c:v>
                </c:pt>
                <c:pt idx="24617">
                  <c:v>2019.1083333333333</c:v>
                </c:pt>
                <c:pt idx="24618">
                  <c:v>2019.1916666666666</c:v>
                </c:pt>
                <c:pt idx="24619">
                  <c:v>2019.2749999999999</c:v>
                </c:pt>
                <c:pt idx="24620">
                  <c:v>2019.3583333333333</c:v>
                </c:pt>
                <c:pt idx="24621">
                  <c:v>2019.4416666666666</c:v>
                </c:pt>
                <c:pt idx="24622">
                  <c:v>2019.5249999999999</c:v>
                </c:pt>
                <c:pt idx="24623">
                  <c:v>2019.6000000000001</c:v>
                </c:pt>
                <c:pt idx="24624">
                  <c:v>2019.6833333333334</c:v>
                </c:pt>
                <c:pt idx="24625">
                  <c:v>2019.7666666666667</c:v>
                </c:pt>
                <c:pt idx="24626">
                  <c:v>2019.8500000000001</c:v>
                </c:pt>
                <c:pt idx="24627">
                  <c:v>2019.9333333333334</c:v>
                </c:pt>
                <c:pt idx="24628">
                  <c:v>2020.0166666666667</c:v>
                </c:pt>
                <c:pt idx="24629">
                  <c:v>2020.0916666666665</c:v>
                </c:pt>
                <c:pt idx="24630">
                  <c:v>2020.175</c:v>
                </c:pt>
                <c:pt idx="24631">
                  <c:v>2020.2583333333332</c:v>
                </c:pt>
                <c:pt idx="24632">
                  <c:v>2020.3416666666665</c:v>
                </c:pt>
                <c:pt idx="24633">
                  <c:v>2020.425</c:v>
                </c:pt>
                <c:pt idx="24634">
                  <c:v>2020.5083333333332</c:v>
                </c:pt>
                <c:pt idx="24635">
                  <c:v>2020.5833333333333</c:v>
                </c:pt>
                <c:pt idx="24636">
                  <c:v>2020.6666666666667</c:v>
                </c:pt>
                <c:pt idx="24637">
                  <c:v>2020.75</c:v>
                </c:pt>
                <c:pt idx="24638">
                  <c:v>2020.8333333333333</c:v>
                </c:pt>
                <c:pt idx="24639">
                  <c:v>2020.9166666666667</c:v>
                </c:pt>
                <c:pt idx="24640">
                  <c:v>2021</c:v>
                </c:pt>
                <c:pt idx="24641">
                  <c:v>2021.0833333333333</c:v>
                </c:pt>
                <c:pt idx="24642">
                  <c:v>2021.1583333333335</c:v>
                </c:pt>
                <c:pt idx="24643">
                  <c:v>2021.2416666666668</c:v>
                </c:pt>
                <c:pt idx="24644">
                  <c:v>2021.325</c:v>
                </c:pt>
                <c:pt idx="24645">
                  <c:v>2021.4083333333335</c:v>
                </c:pt>
                <c:pt idx="24646">
                  <c:v>2021.4916666666668</c:v>
                </c:pt>
                <c:pt idx="24647">
                  <c:v>2021.575</c:v>
                </c:pt>
                <c:pt idx="24648">
                  <c:v>2021.6499999999999</c:v>
                </c:pt>
                <c:pt idx="24649">
                  <c:v>2021.7333333333333</c:v>
                </c:pt>
                <c:pt idx="24650">
                  <c:v>2021.8166666666666</c:v>
                </c:pt>
                <c:pt idx="24651">
                  <c:v>2021.8999999999999</c:v>
                </c:pt>
                <c:pt idx="24652">
                  <c:v>2021.9833333333333</c:v>
                </c:pt>
                <c:pt idx="24653">
                  <c:v>2022.0666666666666</c:v>
                </c:pt>
                <c:pt idx="24654">
                  <c:v>2022.1416666666667</c:v>
                </c:pt>
                <c:pt idx="24655">
                  <c:v>2022.2250000000001</c:v>
                </c:pt>
                <c:pt idx="24656">
                  <c:v>2022.3083333333334</c:v>
                </c:pt>
                <c:pt idx="24657">
                  <c:v>2022.3916666666667</c:v>
                </c:pt>
                <c:pt idx="24658">
                  <c:v>2022.4750000000001</c:v>
                </c:pt>
                <c:pt idx="24659">
                  <c:v>2022.5583333333334</c:v>
                </c:pt>
                <c:pt idx="24660">
                  <c:v>2022.6416666666667</c:v>
                </c:pt>
                <c:pt idx="24661">
                  <c:v>2022.7166666666665</c:v>
                </c:pt>
                <c:pt idx="24662">
                  <c:v>2022.8</c:v>
                </c:pt>
                <c:pt idx="24663">
                  <c:v>2022.8833333333332</c:v>
                </c:pt>
                <c:pt idx="24664">
                  <c:v>2022.9666666666665</c:v>
                </c:pt>
                <c:pt idx="24665">
                  <c:v>2023.05</c:v>
                </c:pt>
                <c:pt idx="24666">
                  <c:v>2023.1333333333332</c:v>
                </c:pt>
                <c:pt idx="24667">
                  <c:v>2023.2083333333333</c:v>
                </c:pt>
                <c:pt idx="24668">
                  <c:v>2023.2916666666667</c:v>
                </c:pt>
                <c:pt idx="24669">
                  <c:v>2023.375</c:v>
                </c:pt>
                <c:pt idx="24670">
                  <c:v>2023.4583333333333</c:v>
                </c:pt>
                <c:pt idx="24671">
                  <c:v>2023.5416666666667</c:v>
                </c:pt>
                <c:pt idx="24672">
                  <c:v>2023.625</c:v>
                </c:pt>
                <c:pt idx="24673">
                  <c:v>2023.7</c:v>
                </c:pt>
                <c:pt idx="24674">
                  <c:v>2023.7833333333335</c:v>
                </c:pt>
                <c:pt idx="24675">
                  <c:v>2023.8666666666668</c:v>
                </c:pt>
                <c:pt idx="24676">
                  <c:v>2023.95</c:v>
                </c:pt>
                <c:pt idx="24677">
                  <c:v>2024.0333333333335</c:v>
                </c:pt>
                <c:pt idx="24678">
                  <c:v>2024.1166666666668</c:v>
                </c:pt>
                <c:pt idx="24679">
                  <c:v>2024.2</c:v>
                </c:pt>
                <c:pt idx="24680">
                  <c:v>2024.2749999999999</c:v>
                </c:pt>
                <c:pt idx="24681">
                  <c:v>2024.3583333333333</c:v>
                </c:pt>
                <c:pt idx="24682">
                  <c:v>2024.4416666666666</c:v>
                </c:pt>
                <c:pt idx="24683">
                  <c:v>2024.5249999999999</c:v>
                </c:pt>
                <c:pt idx="24684">
                  <c:v>2024.6083333333333</c:v>
                </c:pt>
                <c:pt idx="24685">
                  <c:v>2024.6916666666666</c:v>
                </c:pt>
                <c:pt idx="24686">
                  <c:v>2024.7666666666667</c:v>
                </c:pt>
                <c:pt idx="24687">
                  <c:v>2024.8500000000001</c:v>
                </c:pt>
                <c:pt idx="24688">
                  <c:v>2024.9333333333334</c:v>
                </c:pt>
                <c:pt idx="24689">
                  <c:v>2025.0166666666667</c:v>
                </c:pt>
                <c:pt idx="24690">
                  <c:v>2025.1000000000001</c:v>
                </c:pt>
                <c:pt idx="24691">
                  <c:v>2025.1833333333334</c:v>
                </c:pt>
                <c:pt idx="24692">
                  <c:v>2025.2583333333332</c:v>
                </c:pt>
                <c:pt idx="24693">
                  <c:v>2025.3416666666665</c:v>
                </c:pt>
                <c:pt idx="24694">
                  <c:v>2025.425</c:v>
                </c:pt>
                <c:pt idx="24695">
                  <c:v>2025.5083333333332</c:v>
                </c:pt>
                <c:pt idx="24696">
                  <c:v>2025.5916666666665</c:v>
                </c:pt>
                <c:pt idx="24697">
                  <c:v>2025.675</c:v>
                </c:pt>
                <c:pt idx="24698">
                  <c:v>2025.7583333333332</c:v>
                </c:pt>
                <c:pt idx="24699">
                  <c:v>2025.8333333333333</c:v>
                </c:pt>
                <c:pt idx="24700">
                  <c:v>2025.9166666666667</c:v>
                </c:pt>
                <c:pt idx="24701">
                  <c:v>2026</c:v>
                </c:pt>
                <c:pt idx="24702">
                  <c:v>2026.0833333333333</c:v>
                </c:pt>
                <c:pt idx="24703">
                  <c:v>2026.1666666666667</c:v>
                </c:pt>
                <c:pt idx="24704">
                  <c:v>2026.25</c:v>
                </c:pt>
                <c:pt idx="24705">
                  <c:v>2026.325</c:v>
                </c:pt>
                <c:pt idx="24706">
                  <c:v>2026.4083333333335</c:v>
                </c:pt>
                <c:pt idx="24707">
                  <c:v>2026.4916666666668</c:v>
                </c:pt>
                <c:pt idx="24708">
                  <c:v>2026.575</c:v>
                </c:pt>
                <c:pt idx="24709">
                  <c:v>2026.6583333333335</c:v>
                </c:pt>
                <c:pt idx="24710">
                  <c:v>2026.7416666666668</c:v>
                </c:pt>
                <c:pt idx="24711">
                  <c:v>2026.825</c:v>
                </c:pt>
                <c:pt idx="24712">
                  <c:v>2026.8999999999999</c:v>
                </c:pt>
                <c:pt idx="24713">
                  <c:v>2026.9833333333333</c:v>
                </c:pt>
                <c:pt idx="24714">
                  <c:v>2027.0666666666666</c:v>
                </c:pt>
                <c:pt idx="24715">
                  <c:v>2027.1499999999999</c:v>
                </c:pt>
                <c:pt idx="24716">
                  <c:v>2027.2333333333333</c:v>
                </c:pt>
                <c:pt idx="24717">
                  <c:v>2027.3166666666666</c:v>
                </c:pt>
                <c:pt idx="24718">
                  <c:v>2027.3916666666667</c:v>
                </c:pt>
                <c:pt idx="24719">
                  <c:v>2027.4750000000001</c:v>
                </c:pt>
                <c:pt idx="24720">
                  <c:v>2027.5583333333334</c:v>
                </c:pt>
                <c:pt idx="24721">
                  <c:v>2027.6416666666667</c:v>
                </c:pt>
                <c:pt idx="24722">
                  <c:v>2027.7250000000001</c:v>
                </c:pt>
                <c:pt idx="24723">
                  <c:v>2027.8083333333334</c:v>
                </c:pt>
                <c:pt idx="24724">
                  <c:v>2027.8833333333332</c:v>
                </c:pt>
                <c:pt idx="24725">
                  <c:v>2027.9666666666665</c:v>
                </c:pt>
                <c:pt idx="24726">
                  <c:v>2028.05</c:v>
                </c:pt>
                <c:pt idx="24727">
                  <c:v>2028.1333333333332</c:v>
                </c:pt>
                <c:pt idx="24728">
                  <c:v>2028.2166666666665</c:v>
                </c:pt>
                <c:pt idx="24729">
                  <c:v>2028.3</c:v>
                </c:pt>
                <c:pt idx="24730">
                  <c:v>2028.3833333333332</c:v>
                </c:pt>
                <c:pt idx="24731">
                  <c:v>2028.4583333333333</c:v>
                </c:pt>
                <c:pt idx="24732">
                  <c:v>2028.5416666666667</c:v>
                </c:pt>
                <c:pt idx="24733">
                  <c:v>2028.625</c:v>
                </c:pt>
                <c:pt idx="24734">
                  <c:v>2028.7083333333333</c:v>
                </c:pt>
                <c:pt idx="24735">
                  <c:v>2028.7916666666667</c:v>
                </c:pt>
                <c:pt idx="24736">
                  <c:v>2028.875</c:v>
                </c:pt>
                <c:pt idx="24737">
                  <c:v>2028.95</c:v>
                </c:pt>
                <c:pt idx="24738">
                  <c:v>2029.0333333333335</c:v>
                </c:pt>
                <c:pt idx="24739">
                  <c:v>2029.1166666666668</c:v>
                </c:pt>
                <c:pt idx="24740">
                  <c:v>2029.2</c:v>
                </c:pt>
                <c:pt idx="24741">
                  <c:v>2029.2833333333335</c:v>
                </c:pt>
                <c:pt idx="24742">
                  <c:v>2029.3666666666668</c:v>
                </c:pt>
                <c:pt idx="24743">
                  <c:v>2029.4416666666666</c:v>
                </c:pt>
                <c:pt idx="24744">
                  <c:v>2029.5249999999999</c:v>
                </c:pt>
                <c:pt idx="24745">
                  <c:v>2029.6083333333333</c:v>
                </c:pt>
                <c:pt idx="24746">
                  <c:v>2029.6916666666666</c:v>
                </c:pt>
                <c:pt idx="24747">
                  <c:v>2029.7749999999999</c:v>
                </c:pt>
                <c:pt idx="24748">
                  <c:v>2029.8583333333333</c:v>
                </c:pt>
                <c:pt idx="24749">
                  <c:v>2029.9416666666666</c:v>
                </c:pt>
                <c:pt idx="24750">
                  <c:v>2030.0166666666667</c:v>
                </c:pt>
                <c:pt idx="24751">
                  <c:v>2030.1000000000001</c:v>
                </c:pt>
                <c:pt idx="24752">
                  <c:v>2030.1833333333334</c:v>
                </c:pt>
                <c:pt idx="24753">
                  <c:v>2030.2666666666667</c:v>
                </c:pt>
                <c:pt idx="24754">
                  <c:v>2030.3500000000001</c:v>
                </c:pt>
                <c:pt idx="24755">
                  <c:v>2030.4333333333334</c:v>
                </c:pt>
                <c:pt idx="24756">
                  <c:v>2030.5083333333332</c:v>
                </c:pt>
                <c:pt idx="24757">
                  <c:v>2030.5916666666665</c:v>
                </c:pt>
                <c:pt idx="24758">
                  <c:v>2030.675</c:v>
                </c:pt>
                <c:pt idx="24759">
                  <c:v>2030.7583333333332</c:v>
                </c:pt>
                <c:pt idx="24760">
                  <c:v>2030.8416666666665</c:v>
                </c:pt>
                <c:pt idx="24761">
                  <c:v>2030.925</c:v>
                </c:pt>
                <c:pt idx="24762">
                  <c:v>2031</c:v>
                </c:pt>
                <c:pt idx="24763">
                  <c:v>2031.0833333333333</c:v>
                </c:pt>
                <c:pt idx="24764">
                  <c:v>2031.1666666666667</c:v>
                </c:pt>
                <c:pt idx="24765">
                  <c:v>2031.25</c:v>
                </c:pt>
                <c:pt idx="24766">
                  <c:v>2031.3333333333333</c:v>
                </c:pt>
                <c:pt idx="24767">
                  <c:v>2031.4166666666667</c:v>
                </c:pt>
                <c:pt idx="24768">
                  <c:v>2031.5</c:v>
                </c:pt>
                <c:pt idx="24769">
                  <c:v>2031.575</c:v>
                </c:pt>
                <c:pt idx="24770">
                  <c:v>2031.6583333333335</c:v>
                </c:pt>
                <c:pt idx="24771">
                  <c:v>2031.7416666666668</c:v>
                </c:pt>
                <c:pt idx="24772">
                  <c:v>2031.825</c:v>
                </c:pt>
                <c:pt idx="24773">
                  <c:v>2031.9083333333335</c:v>
                </c:pt>
                <c:pt idx="24774">
                  <c:v>2031.9916666666668</c:v>
                </c:pt>
                <c:pt idx="24775">
                  <c:v>2032.0666666666666</c:v>
                </c:pt>
                <c:pt idx="24776">
                  <c:v>2032.1499999999999</c:v>
                </c:pt>
                <c:pt idx="24777">
                  <c:v>2032.2333333333333</c:v>
                </c:pt>
                <c:pt idx="24778">
                  <c:v>2032.3166666666666</c:v>
                </c:pt>
                <c:pt idx="24779">
                  <c:v>2032.3999999999999</c:v>
                </c:pt>
                <c:pt idx="24780">
                  <c:v>2032.4833333333333</c:v>
                </c:pt>
                <c:pt idx="24781">
                  <c:v>2032.5583333333334</c:v>
                </c:pt>
                <c:pt idx="24782">
                  <c:v>2032.6416666666667</c:v>
                </c:pt>
                <c:pt idx="24783">
                  <c:v>2032.7250000000001</c:v>
                </c:pt>
                <c:pt idx="24784">
                  <c:v>2032.8083333333334</c:v>
                </c:pt>
                <c:pt idx="24785">
                  <c:v>2032.8916666666667</c:v>
                </c:pt>
                <c:pt idx="24786">
                  <c:v>2032.9750000000001</c:v>
                </c:pt>
                <c:pt idx="24787">
                  <c:v>2033.0583333333334</c:v>
                </c:pt>
                <c:pt idx="24788">
                  <c:v>2033.1333333333332</c:v>
                </c:pt>
                <c:pt idx="24789">
                  <c:v>2033.2166666666665</c:v>
                </c:pt>
                <c:pt idx="24790">
                  <c:v>2033.3</c:v>
                </c:pt>
                <c:pt idx="24791">
                  <c:v>2033.3833333333332</c:v>
                </c:pt>
                <c:pt idx="24792">
                  <c:v>2033.4666666666665</c:v>
                </c:pt>
                <c:pt idx="24793">
                  <c:v>2033.55</c:v>
                </c:pt>
                <c:pt idx="24794">
                  <c:v>2033.625</c:v>
                </c:pt>
                <c:pt idx="24795">
                  <c:v>2033.7083333333333</c:v>
                </c:pt>
                <c:pt idx="24796">
                  <c:v>2033.7916666666667</c:v>
                </c:pt>
                <c:pt idx="24797">
                  <c:v>2033.875</c:v>
                </c:pt>
                <c:pt idx="24798">
                  <c:v>2033.9583333333333</c:v>
                </c:pt>
                <c:pt idx="24799">
                  <c:v>2034.0416666666667</c:v>
                </c:pt>
                <c:pt idx="24800">
                  <c:v>2034.1166666666668</c:v>
                </c:pt>
                <c:pt idx="24801">
                  <c:v>2034.2</c:v>
                </c:pt>
                <c:pt idx="24802">
                  <c:v>2034.2833333333335</c:v>
                </c:pt>
                <c:pt idx="24803">
                  <c:v>2034.3666666666668</c:v>
                </c:pt>
                <c:pt idx="24804">
                  <c:v>2034.45</c:v>
                </c:pt>
                <c:pt idx="24805">
                  <c:v>2034.5333333333335</c:v>
                </c:pt>
                <c:pt idx="24806">
                  <c:v>2034.6166666666668</c:v>
                </c:pt>
                <c:pt idx="24807">
                  <c:v>2034.6916666666666</c:v>
                </c:pt>
                <c:pt idx="24808">
                  <c:v>2034.7749999999999</c:v>
                </c:pt>
                <c:pt idx="24809">
                  <c:v>2034.8583333333333</c:v>
                </c:pt>
                <c:pt idx="24810">
                  <c:v>2034.9416666666666</c:v>
                </c:pt>
                <c:pt idx="24811">
                  <c:v>2035.0249999999999</c:v>
                </c:pt>
                <c:pt idx="24812">
                  <c:v>2035.1083333333333</c:v>
                </c:pt>
                <c:pt idx="24813">
                  <c:v>2035.1833333333334</c:v>
                </c:pt>
                <c:pt idx="24814">
                  <c:v>2035.2666666666667</c:v>
                </c:pt>
                <c:pt idx="24815">
                  <c:v>2035.3500000000001</c:v>
                </c:pt>
                <c:pt idx="24816">
                  <c:v>2035.4333333333334</c:v>
                </c:pt>
                <c:pt idx="24817">
                  <c:v>2035.5166666666667</c:v>
                </c:pt>
                <c:pt idx="24818">
                  <c:v>2035.6000000000001</c:v>
                </c:pt>
                <c:pt idx="24819">
                  <c:v>2035.675</c:v>
                </c:pt>
                <c:pt idx="24820">
                  <c:v>2035.7583333333332</c:v>
                </c:pt>
                <c:pt idx="24821">
                  <c:v>2035.8416666666665</c:v>
                </c:pt>
                <c:pt idx="24822">
                  <c:v>2035.925</c:v>
                </c:pt>
                <c:pt idx="24823">
                  <c:v>2036.0083333333332</c:v>
                </c:pt>
                <c:pt idx="24824">
                  <c:v>2036.0916666666665</c:v>
                </c:pt>
                <c:pt idx="24825">
                  <c:v>2036.175</c:v>
                </c:pt>
                <c:pt idx="24826">
                  <c:v>2036.25</c:v>
                </c:pt>
                <c:pt idx="24827">
                  <c:v>2036.3333333333333</c:v>
                </c:pt>
                <c:pt idx="24828">
                  <c:v>2036.4166666666667</c:v>
                </c:pt>
                <c:pt idx="24829">
                  <c:v>2036.5</c:v>
                </c:pt>
                <c:pt idx="24830">
                  <c:v>2036.5833333333333</c:v>
                </c:pt>
                <c:pt idx="24831">
                  <c:v>2036.6666666666667</c:v>
                </c:pt>
                <c:pt idx="24832">
                  <c:v>2036.7416666666668</c:v>
                </c:pt>
                <c:pt idx="24833">
                  <c:v>2036.825</c:v>
                </c:pt>
                <c:pt idx="24834">
                  <c:v>2036.9083333333335</c:v>
                </c:pt>
                <c:pt idx="24835">
                  <c:v>2036.9916666666668</c:v>
                </c:pt>
                <c:pt idx="24836">
                  <c:v>2037.075</c:v>
                </c:pt>
                <c:pt idx="24837">
                  <c:v>2037.1583333333335</c:v>
                </c:pt>
                <c:pt idx="24838">
                  <c:v>2037.2416666666668</c:v>
                </c:pt>
                <c:pt idx="24839">
                  <c:v>2037.3166666666666</c:v>
                </c:pt>
                <c:pt idx="24840">
                  <c:v>2037.3999999999999</c:v>
                </c:pt>
                <c:pt idx="24841">
                  <c:v>2037.4833333333333</c:v>
                </c:pt>
                <c:pt idx="24842">
                  <c:v>2037.5666666666666</c:v>
                </c:pt>
                <c:pt idx="24843">
                  <c:v>2037.6499999999999</c:v>
                </c:pt>
                <c:pt idx="24844">
                  <c:v>2037.7333333333333</c:v>
                </c:pt>
                <c:pt idx="24845">
                  <c:v>2037.8083333333334</c:v>
                </c:pt>
                <c:pt idx="24846">
                  <c:v>2037.8916666666667</c:v>
                </c:pt>
                <c:pt idx="24847">
                  <c:v>2037.9750000000001</c:v>
                </c:pt>
                <c:pt idx="24848">
                  <c:v>2038.0583333333334</c:v>
                </c:pt>
                <c:pt idx="24849">
                  <c:v>2038.1416666666667</c:v>
                </c:pt>
                <c:pt idx="24850">
                  <c:v>2038.2250000000001</c:v>
                </c:pt>
                <c:pt idx="24851">
                  <c:v>2038.3</c:v>
                </c:pt>
                <c:pt idx="24852">
                  <c:v>2038.3833333333332</c:v>
                </c:pt>
                <c:pt idx="24853">
                  <c:v>2038.4666666666665</c:v>
                </c:pt>
                <c:pt idx="24854">
                  <c:v>2038.55</c:v>
                </c:pt>
                <c:pt idx="24855">
                  <c:v>2038.6333333333332</c:v>
                </c:pt>
                <c:pt idx="24856">
                  <c:v>2038.7166666666665</c:v>
                </c:pt>
                <c:pt idx="24857">
                  <c:v>2038.8</c:v>
                </c:pt>
                <c:pt idx="24858">
                  <c:v>2038.875</c:v>
                </c:pt>
                <c:pt idx="24859">
                  <c:v>2038.9583333333333</c:v>
                </c:pt>
                <c:pt idx="24860">
                  <c:v>2039.0416666666667</c:v>
                </c:pt>
                <c:pt idx="24861">
                  <c:v>2039.125</c:v>
                </c:pt>
                <c:pt idx="24862">
                  <c:v>2039.2083333333333</c:v>
                </c:pt>
                <c:pt idx="24863">
                  <c:v>2039.2916666666667</c:v>
                </c:pt>
                <c:pt idx="24864">
                  <c:v>2039.3666666666668</c:v>
                </c:pt>
                <c:pt idx="24865">
                  <c:v>2039.45</c:v>
                </c:pt>
                <c:pt idx="24866">
                  <c:v>2039.5333333333335</c:v>
                </c:pt>
                <c:pt idx="24867">
                  <c:v>2039.6166666666668</c:v>
                </c:pt>
                <c:pt idx="24868">
                  <c:v>2039.7</c:v>
                </c:pt>
                <c:pt idx="24869">
                  <c:v>2039.7833333333335</c:v>
                </c:pt>
                <c:pt idx="24870">
                  <c:v>2039.8583333333333</c:v>
                </c:pt>
                <c:pt idx="24871">
                  <c:v>2039.9416666666666</c:v>
                </c:pt>
                <c:pt idx="24872">
                  <c:v>2040.0249999999999</c:v>
                </c:pt>
                <c:pt idx="24873">
                  <c:v>2040.1083333333333</c:v>
                </c:pt>
                <c:pt idx="24874">
                  <c:v>2040.1916666666666</c:v>
                </c:pt>
                <c:pt idx="24875">
                  <c:v>2040.2749999999999</c:v>
                </c:pt>
                <c:pt idx="24876">
                  <c:v>2040.3583333333333</c:v>
                </c:pt>
                <c:pt idx="24877">
                  <c:v>2040.4333333333334</c:v>
                </c:pt>
                <c:pt idx="24878">
                  <c:v>2040.5166666666667</c:v>
                </c:pt>
                <c:pt idx="24879">
                  <c:v>2040.6000000000001</c:v>
                </c:pt>
                <c:pt idx="24880">
                  <c:v>2040.6833333333334</c:v>
                </c:pt>
                <c:pt idx="24881">
                  <c:v>2040.7666666666667</c:v>
                </c:pt>
                <c:pt idx="24882">
                  <c:v>2040.8500000000001</c:v>
                </c:pt>
                <c:pt idx="24883">
                  <c:v>2040.925</c:v>
                </c:pt>
                <c:pt idx="24884">
                  <c:v>2041.0083333333332</c:v>
                </c:pt>
                <c:pt idx="24885">
                  <c:v>2041.0916666666665</c:v>
                </c:pt>
                <c:pt idx="24886">
                  <c:v>2041.175</c:v>
                </c:pt>
                <c:pt idx="24887">
                  <c:v>2041.2583333333332</c:v>
                </c:pt>
                <c:pt idx="24888">
                  <c:v>2041.3416666666665</c:v>
                </c:pt>
                <c:pt idx="24889">
                  <c:v>2041.4166666666667</c:v>
                </c:pt>
                <c:pt idx="24890">
                  <c:v>2041.5</c:v>
                </c:pt>
                <c:pt idx="24891">
                  <c:v>2041.5833333333333</c:v>
                </c:pt>
                <c:pt idx="24892">
                  <c:v>2041.6666666666667</c:v>
                </c:pt>
                <c:pt idx="24893">
                  <c:v>2041.75</c:v>
                </c:pt>
                <c:pt idx="24894">
                  <c:v>2041.8333333333333</c:v>
                </c:pt>
                <c:pt idx="24895">
                  <c:v>2041.9166666666667</c:v>
                </c:pt>
                <c:pt idx="24896">
                  <c:v>2041.9916666666668</c:v>
                </c:pt>
                <c:pt idx="24897">
                  <c:v>2042.075</c:v>
                </c:pt>
                <c:pt idx="24898">
                  <c:v>2042.1583333333335</c:v>
                </c:pt>
                <c:pt idx="24899">
                  <c:v>2042.2416666666668</c:v>
                </c:pt>
                <c:pt idx="24900">
                  <c:v>2042.325</c:v>
                </c:pt>
                <c:pt idx="24901">
                  <c:v>2042.4083333333335</c:v>
                </c:pt>
                <c:pt idx="24902">
                  <c:v>2042.4833333333333</c:v>
                </c:pt>
                <c:pt idx="24903">
                  <c:v>2042.5666666666666</c:v>
                </c:pt>
                <c:pt idx="24904">
                  <c:v>2042.6499999999999</c:v>
                </c:pt>
                <c:pt idx="24905">
                  <c:v>2042.7333333333333</c:v>
                </c:pt>
                <c:pt idx="24906">
                  <c:v>2042.8166666666666</c:v>
                </c:pt>
                <c:pt idx="24907">
                  <c:v>2042.8999999999999</c:v>
                </c:pt>
                <c:pt idx="24908">
                  <c:v>2042.9750000000001</c:v>
                </c:pt>
                <c:pt idx="24909">
                  <c:v>2043.0583333333334</c:v>
                </c:pt>
                <c:pt idx="24910">
                  <c:v>2043.1416666666667</c:v>
                </c:pt>
                <c:pt idx="24911">
                  <c:v>2043.2250000000001</c:v>
                </c:pt>
                <c:pt idx="24912">
                  <c:v>2043.3083333333334</c:v>
                </c:pt>
                <c:pt idx="24913">
                  <c:v>2043.3916666666667</c:v>
                </c:pt>
                <c:pt idx="24914">
                  <c:v>2043.4750000000001</c:v>
                </c:pt>
                <c:pt idx="24915">
                  <c:v>2043.55</c:v>
                </c:pt>
                <c:pt idx="24916">
                  <c:v>2043.6333333333332</c:v>
                </c:pt>
                <c:pt idx="24917">
                  <c:v>2043.7166666666665</c:v>
                </c:pt>
                <c:pt idx="24918">
                  <c:v>2043.8</c:v>
                </c:pt>
                <c:pt idx="24919">
                  <c:v>2043.8833333333332</c:v>
                </c:pt>
                <c:pt idx="24920">
                  <c:v>2043.9666666666665</c:v>
                </c:pt>
                <c:pt idx="24921">
                  <c:v>2044.0416666666667</c:v>
                </c:pt>
                <c:pt idx="24922">
                  <c:v>2044.125</c:v>
                </c:pt>
                <c:pt idx="24923">
                  <c:v>2044.2083333333333</c:v>
                </c:pt>
                <c:pt idx="24924">
                  <c:v>2044.2916666666667</c:v>
                </c:pt>
                <c:pt idx="24925">
                  <c:v>2044.375</c:v>
                </c:pt>
                <c:pt idx="24926">
                  <c:v>2044.4583333333333</c:v>
                </c:pt>
                <c:pt idx="24927">
                  <c:v>2044.5333333333335</c:v>
                </c:pt>
                <c:pt idx="24928">
                  <c:v>2044.6166666666668</c:v>
                </c:pt>
                <c:pt idx="24929">
                  <c:v>2044.7</c:v>
                </c:pt>
                <c:pt idx="24930">
                  <c:v>2044.7833333333335</c:v>
                </c:pt>
                <c:pt idx="24931">
                  <c:v>2044.8666666666668</c:v>
                </c:pt>
                <c:pt idx="24932">
                  <c:v>2044.95</c:v>
                </c:pt>
                <c:pt idx="24933">
                  <c:v>2045.0333333333335</c:v>
                </c:pt>
                <c:pt idx="24934">
                  <c:v>2045.1083333333333</c:v>
                </c:pt>
                <c:pt idx="24935">
                  <c:v>2045.1916666666666</c:v>
                </c:pt>
                <c:pt idx="24936">
                  <c:v>2045.2749999999999</c:v>
                </c:pt>
                <c:pt idx="24937">
                  <c:v>2045.3583333333333</c:v>
                </c:pt>
                <c:pt idx="24938">
                  <c:v>2045.4416666666666</c:v>
                </c:pt>
                <c:pt idx="24939">
                  <c:v>2045.5249999999999</c:v>
                </c:pt>
                <c:pt idx="24940">
                  <c:v>2045.6000000000001</c:v>
                </c:pt>
                <c:pt idx="24941">
                  <c:v>2045.6833333333334</c:v>
                </c:pt>
                <c:pt idx="24942">
                  <c:v>2045.7666666666667</c:v>
                </c:pt>
                <c:pt idx="24943">
                  <c:v>2045.8500000000001</c:v>
                </c:pt>
                <c:pt idx="24944">
                  <c:v>2045.9333333333334</c:v>
                </c:pt>
                <c:pt idx="24945">
                  <c:v>2046.0166666666667</c:v>
                </c:pt>
                <c:pt idx="24946">
                  <c:v>2046.0916666666665</c:v>
                </c:pt>
                <c:pt idx="24947">
                  <c:v>2046.175</c:v>
                </c:pt>
                <c:pt idx="24948">
                  <c:v>2046.2583333333332</c:v>
                </c:pt>
                <c:pt idx="24949">
                  <c:v>2046.3416666666665</c:v>
                </c:pt>
                <c:pt idx="24950">
                  <c:v>2046.425</c:v>
                </c:pt>
                <c:pt idx="24951">
                  <c:v>2046.5083333333332</c:v>
                </c:pt>
                <c:pt idx="24952">
                  <c:v>2046.5916666666665</c:v>
                </c:pt>
                <c:pt idx="24953">
                  <c:v>2046.6666666666667</c:v>
                </c:pt>
                <c:pt idx="24954">
                  <c:v>2046.75</c:v>
                </c:pt>
                <c:pt idx="24955">
                  <c:v>2046.8333333333333</c:v>
                </c:pt>
                <c:pt idx="24956">
                  <c:v>2046.9166666666667</c:v>
                </c:pt>
                <c:pt idx="24957">
                  <c:v>2047</c:v>
                </c:pt>
                <c:pt idx="24958">
                  <c:v>2047.0833333333333</c:v>
                </c:pt>
                <c:pt idx="24959">
                  <c:v>2047.1583333333335</c:v>
                </c:pt>
                <c:pt idx="24960">
                  <c:v>2047.2416666666668</c:v>
                </c:pt>
                <c:pt idx="24961">
                  <c:v>2047.325</c:v>
                </c:pt>
                <c:pt idx="24962">
                  <c:v>2047.4083333333335</c:v>
                </c:pt>
                <c:pt idx="24963">
                  <c:v>2047.4916666666668</c:v>
                </c:pt>
                <c:pt idx="24964">
                  <c:v>2047.575</c:v>
                </c:pt>
                <c:pt idx="24965">
                  <c:v>2047.6583333333335</c:v>
                </c:pt>
                <c:pt idx="24966">
                  <c:v>2047.7333333333333</c:v>
                </c:pt>
                <c:pt idx="24967">
                  <c:v>2047.8166666666666</c:v>
                </c:pt>
                <c:pt idx="24968">
                  <c:v>2047.8999999999999</c:v>
                </c:pt>
                <c:pt idx="24969">
                  <c:v>2047.9833333333333</c:v>
                </c:pt>
                <c:pt idx="24970">
                  <c:v>2048.0666666666666</c:v>
                </c:pt>
                <c:pt idx="24971">
                  <c:v>2048.15</c:v>
                </c:pt>
                <c:pt idx="24972">
                  <c:v>2048.2249999999999</c:v>
                </c:pt>
                <c:pt idx="24973">
                  <c:v>2048.3083333333334</c:v>
                </c:pt>
                <c:pt idx="24974">
                  <c:v>2048.3916666666669</c:v>
                </c:pt>
                <c:pt idx="24975">
                  <c:v>2048.4749999999999</c:v>
                </c:pt>
                <c:pt idx="24976">
                  <c:v>2048.5583333333334</c:v>
                </c:pt>
                <c:pt idx="24977">
                  <c:v>2048.6416666666669</c:v>
                </c:pt>
                <c:pt idx="24978">
                  <c:v>2048.7166666666667</c:v>
                </c:pt>
                <c:pt idx="24979">
                  <c:v>2048.7999999999997</c:v>
                </c:pt>
                <c:pt idx="24980">
                  <c:v>2048.8833333333332</c:v>
                </c:pt>
                <c:pt idx="24981">
                  <c:v>2048.9666666666667</c:v>
                </c:pt>
                <c:pt idx="24982">
                  <c:v>2049.0499999999997</c:v>
                </c:pt>
                <c:pt idx="24983">
                  <c:v>2049.1333333333332</c:v>
                </c:pt>
                <c:pt idx="24984">
                  <c:v>2049.2166666666667</c:v>
                </c:pt>
                <c:pt idx="24985">
                  <c:v>2049.2916666666665</c:v>
                </c:pt>
                <c:pt idx="24986">
                  <c:v>2049.375</c:v>
                </c:pt>
                <c:pt idx="24987">
                  <c:v>2049.4583333333335</c:v>
                </c:pt>
                <c:pt idx="24988">
                  <c:v>2049.5416666666665</c:v>
                </c:pt>
                <c:pt idx="24989">
                  <c:v>2049.625</c:v>
                </c:pt>
                <c:pt idx="24990">
                  <c:v>2049.7083333333335</c:v>
                </c:pt>
                <c:pt idx="24991">
                  <c:v>2049.7833333333333</c:v>
                </c:pt>
                <c:pt idx="24992">
                  <c:v>2049.8666666666668</c:v>
                </c:pt>
                <c:pt idx="24993">
                  <c:v>2049.9500000000003</c:v>
                </c:pt>
                <c:pt idx="24994">
                  <c:v>2050.0333333333333</c:v>
                </c:pt>
                <c:pt idx="24995">
                  <c:v>2050.1166666666668</c:v>
                </c:pt>
                <c:pt idx="24996">
                  <c:v>2050.2000000000003</c:v>
                </c:pt>
                <c:pt idx="24997">
                  <c:v>2050.2750000000001</c:v>
                </c:pt>
                <c:pt idx="24998">
                  <c:v>2050.3583333333331</c:v>
                </c:pt>
                <c:pt idx="24999">
                  <c:v>2050.4416666666666</c:v>
                </c:pt>
                <c:pt idx="25000">
                  <c:v>2050.5250000000001</c:v>
                </c:pt>
                <c:pt idx="25001">
                  <c:v>2050.6083333333331</c:v>
                </c:pt>
                <c:pt idx="25002">
                  <c:v>2050.6916666666666</c:v>
                </c:pt>
                <c:pt idx="25003">
                  <c:v>2050.7750000000001</c:v>
                </c:pt>
                <c:pt idx="25004">
                  <c:v>2050.85</c:v>
                </c:pt>
                <c:pt idx="25005">
                  <c:v>2050.9333333333334</c:v>
                </c:pt>
                <c:pt idx="25006">
                  <c:v>2051.0166666666669</c:v>
                </c:pt>
                <c:pt idx="25007">
                  <c:v>2051.1</c:v>
                </c:pt>
                <c:pt idx="25008">
                  <c:v>2051.1833333333334</c:v>
                </c:pt>
                <c:pt idx="25009">
                  <c:v>2051.2666666666669</c:v>
                </c:pt>
                <c:pt idx="25010">
                  <c:v>2051.3416666666667</c:v>
                </c:pt>
                <c:pt idx="25011">
                  <c:v>2051.4249999999997</c:v>
                </c:pt>
                <c:pt idx="25012">
                  <c:v>2051.5083333333332</c:v>
                </c:pt>
                <c:pt idx="25013">
                  <c:v>2051.5916666666667</c:v>
                </c:pt>
                <c:pt idx="25014">
                  <c:v>2051.6749999999997</c:v>
                </c:pt>
                <c:pt idx="25015">
                  <c:v>2051.7583333333332</c:v>
                </c:pt>
                <c:pt idx="25016">
                  <c:v>2051.8333333333335</c:v>
                </c:pt>
                <c:pt idx="25017">
                  <c:v>2051.9166666666665</c:v>
                </c:pt>
                <c:pt idx="25018">
                  <c:v>2052</c:v>
                </c:pt>
                <c:pt idx="25019">
                  <c:v>2052.0833333333335</c:v>
                </c:pt>
                <c:pt idx="25020">
                  <c:v>2052.1666666666665</c:v>
                </c:pt>
                <c:pt idx="25021">
                  <c:v>2052.25</c:v>
                </c:pt>
                <c:pt idx="25022">
                  <c:v>2052.3333333333335</c:v>
                </c:pt>
                <c:pt idx="25023">
                  <c:v>2052.4083333333333</c:v>
                </c:pt>
                <c:pt idx="25024">
                  <c:v>2052.4916666666668</c:v>
                </c:pt>
                <c:pt idx="25025">
                  <c:v>2052.5750000000003</c:v>
                </c:pt>
                <c:pt idx="25026">
                  <c:v>2052.6583333333333</c:v>
                </c:pt>
                <c:pt idx="25027">
                  <c:v>2052.7416666666668</c:v>
                </c:pt>
                <c:pt idx="25028">
                  <c:v>2052.8250000000003</c:v>
                </c:pt>
                <c:pt idx="25029">
                  <c:v>2052.9</c:v>
                </c:pt>
                <c:pt idx="25030">
                  <c:v>2052.9833333333331</c:v>
                </c:pt>
                <c:pt idx="25031">
                  <c:v>2053.0666666666666</c:v>
                </c:pt>
                <c:pt idx="25032">
                  <c:v>2053.15</c:v>
                </c:pt>
                <c:pt idx="25033">
                  <c:v>2053.2333333333331</c:v>
                </c:pt>
                <c:pt idx="25034">
                  <c:v>2053.3166666666666</c:v>
                </c:pt>
                <c:pt idx="25035">
                  <c:v>2053.3916666666669</c:v>
                </c:pt>
                <c:pt idx="25036">
                  <c:v>2053.4749999999999</c:v>
                </c:pt>
                <c:pt idx="25037">
                  <c:v>2053.5583333333334</c:v>
                </c:pt>
                <c:pt idx="25038">
                  <c:v>2053.6416666666669</c:v>
                </c:pt>
                <c:pt idx="25039">
                  <c:v>2053.7249999999999</c:v>
                </c:pt>
                <c:pt idx="25040">
                  <c:v>2053.8083333333334</c:v>
                </c:pt>
                <c:pt idx="25041">
                  <c:v>2053.8916666666669</c:v>
                </c:pt>
                <c:pt idx="25042">
                  <c:v>2053.9666666666667</c:v>
                </c:pt>
                <c:pt idx="25043">
                  <c:v>2054.0499999999997</c:v>
                </c:pt>
                <c:pt idx="25044">
                  <c:v>2054.1333333333332</c:v>
                </c:pt>
                <c:pt idx="25045">
                  <c:v>2054.2166666666667</c:v>
                </c:pt>
                <c:pt idx="25046">
                  <c:v>2054.2999999999997</c:v>
                </c:pt>
                <c:pt idx="25047">
                  <c:v>2054.3833333333332</c:v>
                </c:pt>
                <c:pt idx="25048">
                  <c:v>2054.4583333333335</c:v>
                </c:pt>
                <c:pt idx="25049">
                  <c:v>2054.5416666666665</c:v>
                </c:pt>
                <c:pt idx="25050">
                  <c:v>2054.625</c:v>
                </c:pt>
                <c:pt idx="25051">
                  <c:v>2054.7083333333335</c:v>
                </c:pt>
                <c:pt idx="25052">
                  <c:v>2054.7916666666665</c:v>
                </c:pt>
                <c:pt idx="25053">
                  <c:v>2054.875</c:v>
                </c:pt>
                <c:pt idx="25054">
                  <c:v>2054.9500000000003</c:v>
                </c:pt>
                <c:pt idx="25055">
                  <c:v>2055.0333333333333</c:v>
                </c:pt>
                <c:pt idx="25056">
                  <c:v>2055.1166666666668</c:v>
                </c:pt>
                <c:pt idx="25057">
                  <c:v>2055.2000000000003</c:v>
                </c:pt>
                <c:pt idx="25058">
                  <c:v>2055.2833333333333</c:v>
                </c:pt>
                <c:pt idx="25059">
                  <c:v>2055.3666666666668</c:v>
                </c:pt>
                <c:pt idx="25060">
                  <c:v>2055.4500000000003</c:v>
                </c:pt>
                <c:pt idx="25061">
                  <c:v>2055.5250000000001</c:v>
                </c:pt>
                <c:pt idx="25062">
                  <c:v>2055.6083333333331</c:v>
                </c:pt>
                <c:pt idx="25063">
                  <c:v>2055.6916666666666</c:v>
                </c:pt>
                <c:pt idx="25064">
                  <c:v>2055.7750000000001</c:v>
                </c:pt>
                <c:pt idx="25065">
                  <c:v>2055.8583333333331</c:v>
                </c:pt>
                <c:pt idx="25066">
                  <c:v>2055.9416666666666</c:v>
                </c:pt>
                <c:pt idx="25067">
                  <c:v>2056.0166666666669</c:v>
                </c:pt>
                <c:pt idx="25068">
                  <c:v>2056.1</c:v>
                </c:pt>
                <c:pt idx="25069">
                  <c:v>2056.1833333333334</c:v>
                </c:pt>
                <c:pt idx="25070">
                  <c:v>2056.2666666666669</c:v>
                </c:pt>
                <c:pt idx="25071">
                  <c:v>2056.35</c:v>
                </c:pt>
                <c:pt idx="25072">
                  <c:v>2056.4333333333334</c:v>
                </c:pt>
                <c:pt idx="25073">
                  <c:v>2056.5083333333332</c:v>
                </c:pt>
                <c:pt idx="25074">
                  <c:v>2056.5916666666667</c:v>
                </c:pt>
                <c:pt idx="25075">
                  <c:v>2056.6749999999997</c:v>
                </c:pt>
                <c:pt idx="25076">
                  <c:v>2056.7583333333332</c:v>
                </c:pt>
                <c:pt idx="25077">
                  <c:v>2056.8416666666667</c:v>
                </c:pt>
                <c:pt idx="25078">
                  <c:v>2056.9249999999997</c:v>
                </c:pt>
                <c:pt idx="25079">
                  <c:v>2057.0083333333332</c:v>
                </c:pt>
                <c:pt idx="25080">
                  <c:v>2057.0833333333335</c:v>
                </c:pt>
                <c:pt idx="25081">
                  <c:v>2057.1666666666665</c:v>
                </c:pt>
                <c:pt idx="25082">
                  <c:v>2057.25</c:v>
                </c:pt>
                <c:pt idx="25083">
                  <c:v>2057.3333333333335</c:v>
                </c:pt>
                <c:pt idx="25084">
                  <c:v>2057.4166666666665</c:v>
                </c:pt>
                <c:pt idx="25085">
                  <c:v>2057.5</c:v>
                </c:pt>
                <c:pt idx="25086">
                  <c:v>2057.5750000000003</c:v>
                </c:pt>
                <c:pt idx="25087">
                  <c:v>2057.6583333333333</c:v>
                </c:pt>
                <c:pt idx="25088">
                  <c:v>2057.7416666666668</c:v>
                </c:pt>
                <c:pt idx="25089">
                  <c:v>2057.8250000000003</c:v>
                </c:pt>
                <c:pt idx="25090">
                  <c:v>2057.9083333333333</c:v>
                </c:pt>
                <c:pt idx="25091">
                  <c:v>2057.9916666666668</c:v>
                </c:pt>
                <c:pt idx="25092">
                  <c:v>2058.0750000000003</c:v>
                </c:pt>
                <c:pt idx="25093">
                  <c:v>2058.15</c:v>
                </c:pt>
                <c:pt idx="25094">
                  <c:v>2058.2333333333331</c:v>
                </c:pt>
                <c:pt idx="25095">
                  <c:v>2058.3166666666666</c:v>
                </c:pt>
                <c:pt idx="25096">
                  <c:v>2058.4</c:v>
                </c:pt>
                <c:pt idx="25097">
                  <c:v>2058.4833333333331</c:v>
                </c:pt>
                <c:pt idx="25098">
                  <c:v>2058.5666666666666</c:v>
                </c:pt>
                <c:pt idx="25099">
                  <c:v>2058.6416666666669</c:v>
                </c:pt>
                <c:pt idx="25100">
                  <c:v>2058.7249999999999</c:v>
                </c:pt>
                <c:pt idx="25101">
                  <c:v>2058.8083333333334</c:v>
                </c:pt>
                <c:pt idx="25102">
                  <c:v>2058.8916666666669</c:v>
                </c:pt>
                <c:pt idx="25103">
                  <c:v>2058.9749999999999</c:v>
                </c:pt>
                <c:pt idx="25104">
                  <c:v>2059.0583333333334</c:v>
                </c:pt>
                <c:pt idx="25105">
                  <c:v>2059.1333333333332</c:v>
                </c:pt>
                <c:pt idx="25106">
                  <c:v>2059.2166666666667</c:v>
                </c:pt>
                <c:pt idx="25107">
                  <c:v>2059.2999999999997</c:v>
                </c:pt>
                <c:pt idx="25108">
                  <c:v>2059.3833333333332</c:v>
                </c:pt>
                <c:pt idx="25109">
                  <c:v>2059.4666666666667</c:v>
                </c:pt>
                <c:pt idx="25110">
                  <c:v>2059.5499999999997</c:v>
                </c:pt>
                <c:pt idx="25111">
                  <c:v>2059.6333333333332</c:v>
                </c:pt>
                <c:pt idx="25112">
                  <c:v>2059.7083333333335</c:v>
                </c:pt>
                <c:pt idx="25113">
                  <c:v>2059.7916666666665</c:v>
                </c:pt>
                <c:pt idx="25114">
                  <c:v>2059.875</c:v>
                </c:pt>
                <c:pt idx="25115">
                  <c:v>2059.9583333333335</c:v>
                </c:pt>
                <c:pt idx="25116">
                  <c:v>2060.0416666666665</c:v>
                </c:pt>
                <c:pt idx="25117">
                  <c:v>2060.125</c:v>
                </c:pt>
                <c:pt idx="25118">
                  <c:v>2060.2000000000003</c:v>
                </c:pt>
                <c:pt idx="25119">
                  <c:v>2060.2833333333333</c:v>
                </c:pt>
                <c:pt idx="25120">
                  <c:v>2060.3666666666668</c:v>
                </c:pt>
                <c:pt idx="25121">
                  <c:v>2060.4500000000003</c:v>
                </c:pt>
                <c:pt idx="25122">
                  <c:v>2060.5333333333333</c:v>
                </c:pt>
                <c:pt idx="25123">
                  <c:v>2060.6166666666668</c:v>
                </c:pt>
                <c:pt idx="25124">
                  <c:v>2060.6916666666666</c:v>
                </c:pt>
                <c:pt idx="25125">
                  <c:v>2060.7750000000001</c:v>
                </c:pt>
                <c:pt idx="25126">
                  <c:v>2060.8583333333331</c:v>
                </c:pt>
                <c:pt idx="25127">
                  <c:v>2060.9416666666666</c:v>
                </c:pt>
                <c:pt idx="25128">
                  <c:v>2061.0250000000001</c:v>
                </c:pt>
                <c:pt idx="25129">
                  <c:v>2061.1083333333331</c:v>
                </c:pt>
                <c:pt idx="25130">
                  <c:v>2061.1916666666666</c:v>
                </c:pt>
                <c:pt idx="25131">
                  <c:v>2061.2666666666669</c:v>
                </c:pt>
                <c:pt idx="25132">
                  <c:v>2061.35</c:v>
                </c:pt>
                <c:pt idx="25133">
                  <c:v>2061.4333333333334</c:v>
                </c:pt>
                <c:pt idx="25134">
                  <c:v>2061.5166666666669</c:v>
                </c:pt>
                <c:pt idx="25135">
                  <c:v>2061.6</c:v>
                </c:pt>
                <c:pt idx="25136">
                  <c:v>2061.6833333333334</c:v>
                </c:pt>
                <c:pt idx="25137">
                  <c:v>2061.7583333333332</c:v>
                </c:pt>
                <c:pt idx="25138">
                  <c:v>2061.8416666666667</c:v>
                </c:pt>
                <c:pt idx="25139">
                  <c:v>2061.9249999999997</c:v>
                </c:pt>
                <c:pt idx="25140">
                  <c:v>2062.0083333333332</c:v>
                </c:pt>
                <c:pt idx="25141">
                  <c:v>2062.0916666666667</c:v>
                </c:pt>
                <c:pt idx="25142">
                  <c:v>2062.1749999999997</c:v>
                </c:pt>
                <c:pt idx="25143">
                  <c:v>2062.25</c:v>
                </c:pt>
                <c:pt idx="25144">
                  <c:v>2062.3333333333335</c:v>
                </c:pt>
                <c:pt idx="25145">
                  <c:v>2062.4166666666665</c:v>
                </c:pt>
                <c:pt idx="25146">
                  <c:v>2062.5</c:v>
                </c:pt>
                <c:pt idx="25147">
                  <c:v>2062.5833333333335</c:v>
                </c:pt>
                <c:pt idx="25148">
                  <c:v>2062.6666666666665</c:v>
                </c:pt>
                <c:pt idx="25149">
                  <c:v>2062.75</c:v>
                </c:pt>
                <c:pt idx="25150">
                  <c:v>2062.8250000000003</c:v>
                </c:pt>
                <c:pt idx="25151">
                  <c:v>2062.9083333333333</c:v>
                </c:pt>
                <c:pt idx="25152">
                  <c:v>2062.9916666666668</c:v>
                </c:pt>
                <c:pt idx="25153">
                  <c:v>2063.0750000000003</c:v>
                </c:pt>
                <c:pt idx="25154">
                  <c:v>2063.1583333333333</c:v>
                </c:pt>
                <c:pt idx="25155">
                  <c:v>2063.2416666666668</c:v>
                </c:pt>
                <c:pt idx="25156">
                  <c:v>2063.3166666666666</c:v>
                </c:pt>
                <c:pt idx="25157">
                  <c:v>2063.4</c:v>
                </c:pt>
                <c:pt idx="25158">
                  <c:v>2063.4833333333331</c:v>
                </c:pt>
                <c:pt idx="25159">
                  <c:v>2063.5666666666666</c:v>
                </c:pt>
                <c:pt idx="25160">
                  <c:v>2063.65</c:v>
                </c:pt>
                <c:pt idx="25161">
                  <c:v>2063.7333333333331</c:v>
                </c:pt>
                <c:pt idx="25162">
                  <c:v>2063.8083333333334</c:v>
                </c:pt>
                <c:pt idx="25163">
                  <c:v>2063.8916666666669</c:v>
                </c:pt>
                <c:pt idx="25164">
                  <c:v>2063.9749999999999</c:v>
                </c:pt>
                <c:pt idx="25165">
                  <c:v>2064.0583333333334</c:v>
                </c:pt>
                <c:pt idx="25166">
                  <c:v>2064.1416666666669</c:v>
                </c:pt>
                <c:pt idx="25167">
                  <c:v>2064.2249999999999</c:v>
                </c:pt>
                <c:pt idx="25168">
                  <c:v>2064.3083333333334</c:v>
                </c:pt>
                <c:pt idx="25169">
                  <c:v>2064.3833333333332</c:v>
                </c:pt>
                <c:pt idx="25170">
                  <c:v>2064.4666666666667</c:v>
                </c:pt>
                <c:pt idx="25171">
                  <c:v>2064.5499999999997</c:v>
                </c:pt>
                <c:pt idx="25172">
                  <c:v>2064.6333333333332</c:v>
                </c:pt>
                <c:pt idx="25173">
                  <c:v>2064.7166666666667</c:v>
                </c:pt>
                <c:pt idx="25174">
                  <c:v>2064.7999999999997</c:v>
                </c:pt>
                <c:pt idx="25175">
                  <c:v>2064.875</c:v>
                </c:pt>
                <c:pt idx="25176">
                  <c:v>2064.9583333333335</c:v>
                </c:pt>
                <c:pt idx="25177">
                  <c:v>2065.0416666666665</c:v>
                </c:pt>
                <c:pt idx="25178">
                  <c:v>2065.125</c:v>
                </c:pt>
                <c:pt idx="25179">
                  <c:v>2065.2083333333335</c:v>
                </c:pt>
                <c:pt idx="25180">
                  <c:v>2065.2916666666665</c:v>
                </c:pt>
                <c:pt idx="25181">
                  <c:v>2065.3666666666668</c:v>
                </c:pt>
                <c:pt idx="25182">
                  <c:v>2065.4500000000003</c:v>
                </c:pt>
                <c:pt idx="25183">
                  <c:v>2065.5333333333333</c:v>
                </c:pt>
                <c:pt idx="25184">
                  <c:v>2065.6166666666668</c:v>
                </c:pt>
                <c:pt idx="25185">
                  <c:v>2065.7000000000003</c:v>
                </c:pt>
                <c:pt idx="25186">
                  <c:v>2065.7833333333333</c:v>
                </c:pt>
                <c:pt idx="25187">
                  <c:v>2065.8666666666668</c:v>
                </c:pt>
                <c:pt idx="25188">
                  <c:v>2065.9416666666666</c:v>
                </c:pt>
                <c:pt idx="25189">
                  <c:v>2066.0250000000001</c:v>
                </c:pt>
                <c:pt idx="25190">
                  <c:v>2066.1083333333331</c:v>
                </c:pt>
                <c:pt idx="25191">
                  <c:v>2066.1916666666666</c:v>
                </c:pt>
                <c:pt idx="25192">
                  <c:v>2066.2750000000001</c:v>
                </c:pt>
                <c:pt idx="25193">
                  <c:v>2066.3583333333331</c:v>
                </c:pt>
                <c:pt idx="25194">
                  <c:v>2066.4333333333334</c:v>
                </c:pt>
                <c:pt idx="25195">
                  <c:v>2066.5166666666669</c:v>
                </c:pt>
                <c:pt idx="25196">
                  <c:v>2066.6</c:v>
                </c:pt>
                <c:pt idx="25197">
                  <c:v>2066.6833333333334</c:v>
                </c:pt>
                <c:pt idx="25198">
                  <c:v>2066.7666666666669</c:v>
                </c:pt>
                <c:pt idx="25199">
                  <c:v>2066.85</c:v>
                </c:pt>
                <c:pt idx="25200">
                  <c:v>2066.9249999999997</c:v>
                </c:pt>
                <c:pt idx="25201">
                  <c:v>2067.0083333333332</c:v>
                </c:pt>
                <c:pt idx="25202">
                  <c:v>2067.0916666666667</c:v>
                </c:pt>
                <c:pt idx="25203">
                  <c:v>2067.1749999999997</c:v>
                </c:pt>
                <c:pt idx="25204">
                  <c:v>2067.2583333333332</c:v>
                </c:pt>
                <c:pt idx="25205">
                  <c:v>2067.3416666666667</c:v>
                </c:pt>
                <c:pt idx="25206">
                  <c:v>2067.4249999999997</c:v>
                </c:pt>
                <c:pt idx="25207">
                  <c:v>2067.5</c:v>
                </c:pt>
                <c:pt idx="25208">
                  <c:v>2067.5833333333335</c:v>
                </c:pt>
                <c:pt idx="25209">
                  <c:v>2067.6666666666665</c:v>
                </c:pt>
                <c:pt idx="25210">
                  <c:v>2067.75</c:v>
                </c:pt>
                <c:pt idx="25211">
                  <c:v>2067.8333333333335</c:v>
                </c:pt>
                <c:pt idx="25212">
                  <c:v>2067.9166666666665</c:v>
                </c:pt>
                <c:pt idx="25213">
                  <c:v>2067.9916666666668</c:v>
                </c:pt>
                <c:pt idx="25214">
                  <c:v>2068.0750000000003</c:v>
                </c:pt>
                <c:pt idx="25215">
                  <c:v>2068.1583333333333</c:v>
                </c:pt>
                <c:pt idx="25216">
                  <c:v>2068.2416666666668</c:v>
                </c:pt>
                <c:pt idx="25217">
                  <c:v>2068.3250000000003</c:v>
                </c:pt>
                <c:pt idx="25218">
                  <c:v>2068.4083333333333</c:v>
                </c:pt>
                <c:pt idx="25219">
                  <c:v>2068.4916666666668</c:v>
                </c:pt>
                <c:pt idx="25220">
                  <c:v>2068.5666666666666</c:v>
                </c:pt>
                <c:pt idx="25221">
                  <c:v>2068.65</c:v>
                </c:pt>
                <c:pt idx="25222">
                  <c:v>2068.7333333333331</c:v>
                </c:pt>
                <c:pt idx="25223">
                  <c:v>2068.8166666666666</c:v>
                </c:pt>
                <c:pt idx="25224">
                  <c:v>2068.9</c:v>
                </c:pt>
                <c:pt idx="25225">
                  <c:v>2068.9833333333331</c:v>
                </c:pt>
                <c:pt idx="25226">
                  <c:v>2069.0583333333334</c:v>
                </c:pt>
                <c:pt idx="25227">
                  <c:v>2069.1416666666669</c:v>
                </c:pt>
                <c:pt idx="25228">
                  <c:v>2069.2249999999999</c:v>
                </c:pt>
                <c:pt idx="25229">
                  <c:v>2069.3083333333334</c:v>
                </c:pt>
                <c:pt idx="25230">
                  <c:v>2069.3916666666669</c:v>
                </c:pt>
                <c:pt idx="25231">
                  <c:v>2069.4749999999999</c:v>
                </c:pt>
                <c:pt idx="25232">
                  <c:v>2069.5499999999997</c:v>
                </c:pt>
                <c:pt idx="25233">
                  <c:v>2069.6333333333332</c:v>
                </c:pt>
                <c:pt idx="25234">
                  <c:v>2069.7166666666667</c:v>
                </c:pt>
                <c:pt idx="25235">
                  <c:v>2069.7999999999997</c:v>
                </c:pt>
                <c:pt idx="25236">
                  <c:v>2069.8833333333332</c:v>
                </c:pt>
                <c:pt idx="25237">
                  <c:v>2069.9666666666667</c:v>
                </c:pt>
                <c:pt idx="25238">
                  <c:v>2070.0499999999997</c:v>
                </c:pt>
                <c:pt idx="25239">
                  <c:v>2070.125</c:v>
                </c:pt>
                <c:pt idx="25240">
                  <c:v>2070.2083333333335</c:v>
                </c:pt>
                <c:pt idx="25241">
                  <c:v>2070.2916666666665</c:v>
                </c:pt>
                <c:pt idx="25242">
                  <c:v>2070.375</c:v>
                </c:pt>
                <c:pt idx="25243">
                  <c:v>2070.4583333333335</c:v>
                </c:pt>
                <c:pt idx="25244">
                  <c:v>2070.5416666666665</c:v>
                </c:pt>
                <c:pt idx="25245">
                  <c:v>2070.6166666666668</c:v>
                </c:pt>
                <c:pt idx="25246">
                  <c:v>2070.7000000000003</c:v>
                </c:pt>
                <c:pt idx="25247">
                  <c:v>2070.7833333333333</c:v>
                </c:pt>
                <c:pt idx="25248">
                  <c:v>2070.8666666666668</c:v>
                </c:pt>
                <c:pt idx="25249">
                  <c:v>2070.9500000000003</c:v>
                </c:pt>
                <c:pt idx="25250">
                  <c:v>2071.0333333333333</c:v>
                </c:pt>
                <c:pt idx="25251">
                  <c:v>2071.1083333333331</c:v>
                </c:pt>
                <c:pt idx="25252">
                  <c:v>2071.1916666666666</c:v>
                </c:pt>
                <c:pt idx="25253">
                  <c:v>2071.2750000000001</c:v>
                </c:pt>
                <c:pt idx="25254">
                  <c:v>2071.3583333333331</c:v>
                </c:pt>
                <c:pt idx="25255">
                  <c:v>2071.4416666666666</c:v>
                </c:pt>
                <c:pt idx="25256">
                  <c:v>2071.5250000000001</c:v>
                </c:pt>
                <c:pt idx="25257">
                  <c:v>2071.6083333333331</c:v>
                </c:pt>
                <c:pt idx="25258">
                  <c:v>2071.6833333333334</c:v>
                </c:pt>
                <c:pt idx="25259">
                  <c:v>2071.7666666666669</c:v>
                </c:pt>
                <c:pt idx="25260">
                  <c:v>2071.85</c:v>
                </c:pt>
                <c:pt idx="25261">
                  <c:v>2071.9333333333334</c:v>
                </c:pt>
                <c:pt idx="25262">
                  <c:v>2072.0166666666669</c:v>
                </c:pt>
                <c:pt idx="25263">
                  <c:v>2072.1</c:v>
                </c:pt>
                <c:pt idx="25264">
                  <c:v>2072.1749999999997</c:v>
                </c:pt>
                <c:pt idx="25265">
                  <c:v>2072.2583333333332</c:v>
                </c:pt>
                <c:pt idx="25266">
                  <c:v>2072.3416666666667</c:v>
                </c:pt>
                <c:pt idx="25267">
                  <c:v>2072.4249999999997</c:v>
                </c:pt>
                <c:pt idx="25268">
                  <c:v>2072.5083333333332</c:v>
                </c:pt>
                <c:pt idx="25269">
                  <c:v>2072.5916666666667</c:v>
                </c:pt>
                <c:pt idx="25270">
                  <c:v>2072.6666666666665</c:v>
                </c:pt>
                <c:pt idx="25271">
                  <c:v>2072.75</c:v>
                </c:pt>
                <c:pt idx="25272">
                  <c:v>2072.8333333333335</c:v>
                </c:pt>
                <c:pt idx="25273">
                  <c:v>2072.9166666666665</c:v>
                </c:pt>
                <c:pt idx="25274">
                  <c:v>2073</c:v>
                </c:pt>
                <c:pt idx="25275">
                  <c:v>2073.0833333333335</c:v>
                </c:pt>
                <c:pt idx="25276">
                  <c:v>2073.1666666666665</c:v>
                </c:pt>
                <c:pt idx="25277">
                  <c:v>2073.2416666666668</c:v>
                </c:pt>
                <c:pt idx="25278">
                  <c:v>2073.3250000000003</c:v>
                </c:pt>
                <c:pt idx="25279">
                  <c:v>2073.4083333333333</c:v>
                </c:pt>
                <c:pt idx="25280">
                  <c:v>2073.4916666666668</c:v>
                </c:pt>
                <c:pt idx="25281">
                  <c:v>2073.5750000000003</c:v>
                </c:pt>
                <c:pt idx="25282">
                  <c:v>2073.6583333333333</c:v>
                </c:pt>
                <c:pt idx="25283">
                  <c:v>2073.7333333333331</c:v>
                </c:pt>
                <c:pt idx="25284">
                  <c:v>2073.8166666666666</c:v>
                </c:pt>
                <c:pt idx="25285">
                  <c:v>2073.9</c:v>
                </c:pt>
                <c:pt idx="25286">
                  <c:v>2073.9833333333331</c:v>
                </c:pt>
                <c:pt idx="25287">
                  <c:v>2074.0666666666666</c:v>
                </c:pt>
                <c:pt idx="25288">
                  <c:v>2074.15</c:v>
                </c:pt>
                <c:pt idx="25289">
                  <c:v>2074.2249999999999</c:v>
                </c:pt>
                <c:pt idx="25290">
                  <c:v>2074.3083333333334</c:v>
                </c:pt>
                <c:pt idx="25291">
                  <c:v>2074.3916666666669</c:v>
                </c:pt>
                <c:pt idx="25292">
                  <c:v>2074.4749999999999</c:v>
                </c:pt>
                <c:pt idx="25293">
                  <c:v>2074.5583333333334</c:v>
                </c:pt>
                <c:pt idx="25294">
                  <c:v>2074.6416666666669</c:v>
                </c:pt>
                <c:pt idx="25295">
                  <c:v>2074.7249999999999</c:v>
                </c:pt>
                <c:pt idx="25296">
                  <c:v>2074.7999999999997</c:v>
                </c:pt>
                <c:pt idx="25297">
                  <c:v>2074.8833333333332</c:v>
                </c:pt>
                <c:pt idx="25298">
                  <c:v>2074.9666666666667</c:v>
                </c:pt>
                <c:pt idx="25299">
                  <c:v>2075.0499999999997</c:v>
                </c:pt>
                <c:pt idx="25300">
                  <c:v>2075.1333333333332</c:v>
                </c:pt>
                <c:pt idx="25301">
                  <c:v>2075.2166666666667</c:v>
                </c:pt>
                <c:pt idx="25302">
                  <c:v>2075.2916666666665</c:v>
                </c:pt>
                <c:pt idx="25303">
                  <c:v>2075.375</c:v>
                </c:pt>
                <c:pt idx="25304">
                  <c:v>2075.4583333333335</c:v>
                </c:pt>
                <c:pt idx="25305">
                  <c:v>2075.5416666666665</c:v>
                </c:pt>
                <c:pt idx="25306">
                  <c:v>2075.625</c:v>
                </c:pt>
                <c:pt idx="25307">
                  <c:v>2075.7083333333335</c:v>
                </c:pt>
                <c:pt idx="25308">
                  <c:v>2075.7833333333333</c:v>
                </c:pt>
                <c:pt idx="25309">
                  <c:v>2075.8666666666668</c:v>
                </c:pt>
                <c:pt idx="25310">
                  <c:v>2075.9500000000003</c:v>
                </c:pt>
                <c:pt idx="25311">
                  <c:v>2076.0333333333333</c:v>
                </c:pt>
                <c:pt idx="25312">
                  <c:v>2076.1166666666668</c:v>
                </c:pt>
                <c:pt idx="25313">
                  <c:v>2076.2000000000003</c:v>
                </c:pt>
                <c:pt idx="25314">
                  <c:v>2076.2833333333333</c:v>
                </c:pt>
                <c:pt idx="25315">
                  <c:v>2076.3583333333331</c:v>
                </c:pt>
                <c:pt idx="25316">
                  <c:v>2076.4416666666666</c:v>
                </c:pt>
                <c:pt idx="25317">
                  <c:v>2076.5250000000001</c:v>
                </c:pt>
                <c:pt idx="25318">
                  <c:v>2076.6083333333331</c:v>
                </c:pt>
                <c:pt idx="25319">
                  <c:v>2076.6916666666666</c:v>
                </c:pt>
                <c:pt idx="25320">
                  <c:v>2076.7750000000001</c:v>
                </c:pt>
                <c:pt idx="25321">
                  <c:v>2076.85</c:v>
                </c:pt>
                <c:pt idx="25322">
                  <c:v>2076.9333333333334</c:v>
                </c:pt>
                <c:pt idx="25323">
                  <c:v>2077.0166666666669</c:v>
                </c:pt>
                <c:pt idx="25324">
                  <c:v>2077.1</c:v>
                </c:pt>
                <c:pt idx="25325">
                  <c:v>2077.1833333333334</c:v>
                </c:pt>
                <c:pt idx="25326">
                  <c:v>2077.2666666666669</c:v>
                </c:pt>
                <c:pt idx="25327">
                  <c:v>2077.3416666666667</c:v>
                </c:pt>
                <c:pt idx="25328">
                  <c:v>2077.4249999999997</c:v>
                </c:pt>
                <c:pt idx="25329">
                  <c:v>2077.5083333333332</c:v>
                </c:pt>
                <c:pt idx="25330">
                  <c:v>2077.5916666666667</c:v>
                </c:pt>
                <c:pt idx="25331">
                  <c:v>2077.6749999999997</c:v>
                </c:pt>
                <c:pt idx="25332">
                  <c:v>2077.7583333333332</c:v>
                </c:pt>
                <c:pt idx="25333">
                  <c:v>2077.8416666666667</c:v>
                </c:pt>
                <c:pt idx="25334">
                  <c:v>2077.9166666666665</c:v>
                </c:pt>
                <c:pt idx="25335">
                  <c:v>2078</c:v>
                </c:pt>
                <c:pt idx="25336">
                  <c:v>2078.0833333333335</c:v>
                </c:pt>
                <c:pt idx="25337">
                  <c:v>2078.1666666666665</c:v>
                </c:pt>
                <c:pt idx="25338">
                  <c:v>2078.25</c:v>
                </c:pt>
                <c:pt idx="25339">
                  <c:v>2078.3333333333335</c:v>
                </c:pt>
                <c:pt idx="25340">
                  <c:v>2078.4083333333333</c:v>
                </c:pt>
                <c:pt idx="25341">
                  <c:v>2078.4916666666668</c:v>
                </c:pt>
                <c:pt idx="25342">
                  <c:v>2078.5750000000003</c:v>
                </c:pt>
                <c:pt idx="25343">
                  <c:v>2078.6583333333333</c:v>
                </c:pt>
                <c:pt idx="25344">
                  <c:v>2078.7416666666668</c:v>
                </c:pt>
                <c:pt idx="25345">
                  <c:v>2078.8250000000003</c:v>
                </c:pt>
                <c:pt idx="25346">
                  <c:v>2078.9083333333333</c:v>
                </c:pt>
                <c:pt idx="25347">
                  <c:v>2078.9833333333331</c:v>
                </c:pt>
                <c:pt idx="25348">
                  <c:v>2079.0666666666666</c:v>
                </c:pt>
                <c:pt idx="25349">
                  <c:v>2079.15</c:v>
                </c:pt>
                <c:pt idx="25350">
                  <c:v>2079.2333333333331</c:v>
                </c:pt>
                <c:pt idx="25351">
                  <c:v>2079.3166666666666</c:v>
                </c:pt>
                <c:pt idx="25352">
                  <c:v>2079.4</c:v>
                </c:pt>
                <c:pt idx="25353">
                  <c:v>2079.4749999999999</c:v>
                </c:pt>
                <c:pt idx="25354">
                  <c:v>2079.5583333333334</c:v>
                </c:pt>
                <c:pt idx="25355">
                  <c:v>2079.6416666666669</c:v>
                </c:pt>
                <c:pt idx="25356">
                  <c:v>2079.7249999999999</c:v>
                </c:pt>
                <c:pt idx="25357">
                  <c:v>2079.8083333333334</c:v>
                </c:pt>
                <c:pt idx="25358">
                  <c:v>2079.8916666666669</c:v>
                </c:pt>
                <c:pt idx="25359">
                  <c:v>2079.9666666666667</c:v>
                </c:pt>
                <c:pt idx="25360">
                  <c:v>2080.0499999999997</c:v>
                </c:pt>
                <c:pt idx="25361">
                  <c:v>2080.1333333333332</c:v>
                </c:pt>
                <c:pt idx="25362">
                  <c:v>2080.2166666666667</c:v>
                </c:pt>
                <c:pt idx="25363">
                  <c:v>2080.2999999999997</c:v>
                </c:pt>
                <c:pt idx="25364">
                  <c:v>2080.3833333333332</c:v>
                </c:pt>
                <c:pt idx="25365">
                  <c:v>2080.4666666666667</c:v>
                </c:pt>
                <c:pt idx="25366">
                  <c:v>2080.5416666666665</c:v>
                </c:pt>
                <c:pt idx="25367">
                  <c:v>2080.625</c:v>
                </c:pt>
                <c:pt idx="25368">
                  <c:v>2080.7083333333335</c:v>
                </c:pt>
                <c:pt idx="25369">
                  <c:v>2080.7916666666665</c:v>
                </c:pt>
                <c:pt idx="25370">
                  <c:v>2080.875</c:v>
                </c:pt>
                <c:pt idx="25371">
                  <c:v>2080.9583333333335</c:v>
                </c:pt>
                <c:pt idx="25372">
                  <c:v>2081.0333333333333</c:v>
                </c:pt>
                <c:pt idx="25373">
                  <c:v>2081.1166666666668</c:v>
                </c:pt>
                <c:pt idx="25374">
                  <c:v>2081.2000000000003</c:v>
                </c:pt>
                <c:pt idx="25375">
                  <c:v>2081.2833333333333</c:v>
                </c:pt>
                <c:pt idx="25376">
                  <c:v>2081.3666666666668</c:v>
                </c:pt>
                <c:pt idx="25377">
                  <c:v>2081.4500000000003</c:v>
                </c:pt>
                <c:pt idx="25378">
                  <c:v>2081.5250000000001</c:v>
                </c:pt>
                <c:pt idx="25379">
                  <c:v>2081.6083333333331</c:v>
                </c:pt>
                <c:pt idx="25380">
                  <c:v>2081.6916666666666</c:v>
                </c:pt>
                <c:pt idx="25381">
                  <c:v>2081.7750000000001</c:v>
                </c:pt>
                <c:pt idx="25382">
                  <c:v>2081.8583333333331</c:v>
                </c:pt>
                <c:pt idx="25383">
                  <c:v>2081.9416666666666</c:v>
                </c:pt>
                <c:pt idx="25384">
                  <c:v>2082.0250000000001</c:v>
                </c:pt>
                <c:pt idx="25385">
                  <c:v>2082.1</c:v>
                </c:pt>
                <c:pt idx="25386">
                  <c:v>2082.1833333333334</c:v>
                </c:pt>
                <c:pt idx="25387">
                  <c:v>2082.2666666666669</c:v>
                </c:pt>
                <c:pt idx="25388">
                  <c:v>2082.35</c:v>
                </c:pt>
                <c:pt idx="25389">
                  <c:v>2082.4333333333334</c:v>
                </c:pt>
                <c:pt idx="25390">
                  <c:v>2082.5166666666669</c:v>
                </c:pt>
                <c:pt idx="25391">
                  <c:v>2082.5916666666667</c:v>
                </c:pt>
                <c:pt idx="25392">
                  <c:v>2082.6749999999997</c:v>
                </c:pt>
                <c:pt idx="25393">
                  <c:v>2082.7583333333332</c:v>
                </c:pt>
                <c:pt idx="25394">
                  <c:v>2082.8416666666667</c:v>
                </c:pt>
                <c:pt idx="25395">
                  <c:v>2082.9249999999997</c:v>
                </c:pt>
                <c:pt idx="25396">
                  <c:v>2083.0083333333332</c:v>
                </c:pt>
                <c:pt idx="25397">
                  <c:v>2083.0833333333335</c:v>
                </c:pt>
                <c:pt idx="25398">
                  <c:v>2083.1666666666665</c:v>
                </c:pt>
                <c:pt idx="25399">
                  <c:v>2083.25</c:v>
                </c:pt>
                <c:pt idx="25400">
                  <c:v>2083.3333333333335</c:v>
                </c:pt>
                <c:pt idx="25401">
                  <c:v>2083.4166666666665</c:v>
                </c:pt>
                <c:pt idx="25402">
                  <c:v>2083.5</c:v>
                </c:pt>
                <c:pt idx="25403">
                  <c:v>2083.5833333333335</c:v>
                </c:pt>
                <c:pt idx="25404">
                  <c:v>2083.6583333333333</c:v>
                </c:pt>
                <c:pt idx="25405">
                  <c:v>2083.7416666666668</c:v>
                </c:pt>
                <c:pt idx="25406">
                  <c:v>2083.8250000000003</c:v>
                </c:pt>
                <c:pt idx="25407">
                  <c:v>2083.9083333333333</c:v>
                </c:pt>
                <c:pt idx="25408">
                  <c:v>2083.9916666666668</c:v>
                </c:pt>
                <c:pt idx="25409">
                  <c:v>2084.0750000000003</c:v>
                </c:pt>
                <c:pt idx="25410">
                  <c:v>2084.15</c:v>
                </c:pt>
                <c:pt idx="25411">
                  <c:v>2084.2333333333331</c:v>
                </c:pt>
                <c:pt idx="25412">
                  <c:v>2084.3166666666666</c:v>
                </c:pt>
                <c:pt idx="25413">
                  <c:v>2084.4</c:v>
                </c:pt>
                <c:pt idx="25414">
                  <c:v>2084.4833333333331</c:v>
                </c:pt>
                <c:pt idx="25415">
                  <c:v>2084.5666666666666</c:v>
                </c:pt>
                <c:pt idx="25416">
                  <c:v>2084.6416666666669</c:v>
                </c:pt>
                <c:pt idx="25417">
                  <c:v>2084.7249999999999</c:v>
                </c:pt>
                <c:pt idx="25418">
                  <c:v>2084.8083333333334</c:v>
                </c:pt>
                <c:pt idx="25419">
                  <c:v>2084.8916666666669</c:v>
                </c:pt>
                <c:pt idx="25420">
                  <c:v>2084.9749999999999</c:v>
                </c:pt>
                <c:pt idx="25421">
                  <c:v>2085.0583333333334</c:v>
                </c:pt>
                <c:pt idx="25422">
                  <c:v>2085.1416666666669</c:v>
                </c:pt>
                <c:pt idx="25423">
                  <c:v>2085.2166666666667</c:v>
                </c:pt>
                <c:pt idx="25424">
                  <c:v>2085.2999999999997</c:v>
                </c:pt>
                <c:pt idx="25425">
                  <c:v>2085.3833333333332</c:v>
                </c:pt>
                <c:pt idx="25426">
                  <c:v>2085.4666666666667</c:v>
                </c:pt>
                <c:pt idx="25427">
                  <c:v>2085.5499999999997</c:v>
                </c:pt>
                <c:pt idx="25428">
                  <c:v>2085.6333333333332</c:v>
                </c:pt>
                <c:pt idx="25429">
                  <c:v>2085.7083333333335</c:v>
                </c:pt>
                <c:pt idx="25430">
                  <c:v>2085.7916666666665</c:v>
                </c:pt>
                <c:pt idx="25431">
                  <c:v>2085.875</c:v>
                </c:pt>
                <c:pt idx="25432">
                  <c:v>2085.9583333333335</c:v>
                </c:pt>
                <c:pt idx="25433">
                  <c:v>2086.0416666666665</c:v>
                </c:pt>
                <c:pt idx="25434">
                  <c:v>2086.125</c:v>
                </c:pt>
                <c:pt idx="25435">
                  <c:v>2086.2000000000003</c:v>
                </c:pt>
                <c:pt idx="25436">
                  <c:v>2086.2833333333333</c:v>
                </c:pt>
                <c:pt idx="25437">
                  <c:v>2086.3666666666668</c:v>
                </c:pt>
                <c:pt idx="25438">
                  <c:v>2086.4500000000003</c:v>
                </c:pt>
                <c:pt idx="25439">
                  <c:v>2086.5333333333333</c:v>
                </c:pt>
                <c:pt idx="25440">
                  <c:v>2086.6166666666668</c:v>
                </c:pt>
                <c:pt idx="25441">
                  <c:v>2086.7000000000003</c:v>
                </c:pt>
                <c:pt idx="25442">
                  <c:v>2086.7750000000001</c:v>
                </c:pt>
                <c:pt idx="25443">
                  <c:v>2086.8583333333331</c:v>
                </c:pt>
                <c:pt idx="25444">
                  <c:v>2086.9416666666666</c:v>
                </c:pt>
                <c:pt idx="25445">
                  <c:v>2087.0250000000001</c:v>
                </c:pt>
                <c:pt idx="25446">
                  <c:v>2087.1083333333331</c:v>
                </c:pt>
                <c:pt idx="25447">
                  <c:v>2087.1916666666666</c:v>
                </c:pt>
                <c:pt idx="25448">
                  <c:v>2087.2666666666669</c:v>
                </c:pt>
                <c:pt idx="25449">
                  <c:v>2087.35</c:v>
                </c:pt>
                <c:pt idx="25450">
                  <c:v>2087.4333333333334</c:v>
                </c:pt>
                <c:pt idx="25451">
                  <c:v>2087.5166666666669</c:v>
                </c:pt>
                <c:pt idx="25452">
                  <c:v>2087.6</c:v>
                </c:pt>
                <c:pt idx="25453">
                  <c:v>2087.6833333333334</c:v>
                </c:pt>
                <c:pt idx="25454">
                  <c:v>2087.7583333333332</c:v>
                </c:pt>
                <c:pt idx="25455">
                  <c:v>2087.8416666666667</c:v>
                </c:pt>
                <c:pt idx="25456">
                  <c:v>2087.9249999999997</c:v>
                </c:pt>
                <c:pt idx="25457">
                  <c:v>2088.0083333333332</c:v>
                </c:pt>
                <c:pt idx="25458">
                  <c:v>2088.0916666666667</c:v>
                </c:pt>
                <c:pt idx="25459">
                  <c:v>2088.1749999999997</c:v>
                </c:pt>
                <c:pt idx="25460">
                  <c:v>2088.2583333333332</c:v>
                </c:pt>
                <c:pt idx="25461">
                  <c:v>2088.3333333333335</c:v>
                </c:pt>
                <c:pt idx="25462">
                  <c:v>2088.4166666666665</c:v>
                </c:pt>
                <c:pt idx="25463">
                  <c:v>2088.5</c:v>
                </c:pt>
                <c:pt idx="25464">
                  <c:v>2088.5833333333335</c:v>
                </c:pt>
                <c:pt idx="25465">
                  <c:v>2088.6666666666665</c:v>
                </c:pt>
                <c:pt idx="25466">
                  <c:v>2088.75</c:v>
                </c:pt>
                <c:pt idx="25467">
                  <c:v>2088.8250000000003</c:v>
                </c:pt>
                <c:pt idx="25468">
                  <c:v>2088.9083333333333</c:v>
                </c:pt>
                <c:pt idx="25469">
                  <c:v>2088.9916666666668</c:v>
                </c:pt>
                <c:pt idx="25470">
                  <c:v>2089.0750000000003</c:v>
                </c:pt>
                <c:pt idx="25471">
                  <c:v>2089.1583333333333</c:v>
                </c:pt>
                <c:pt idx="25472">
                  <c:v>2089.2416666666668</c:v>
                </c:pt>
                <c:pt idx="25473">
                  <c:v>2089.3250000000003</c:v>
                </c:pt>
                <c:pt idx="25474">
                  <c:v>2089.4</c:v>
                </c:pt>
                <c:pt idx="25475">
                  <c:v>2089.4833333333331</c:v>
                </c:pt>
                <c:pt idx="25476">
                  <c:v>2089.5666666666666</c:v>
                </c:pt>
                <c:pt idx="25477">
                  <c:v>2089.65</c:v>
                </c:pt>
                <c:pt idx="25478">
                  <c:v>2089.7333333333331</c:v>
                </c:pt>
                <c:pt idx="25479">
                  <c:v>2089.8166666666666</c:v>
                </c:pt>
                <c:pt idx="25480">
                  <c:v>2089.8916666666669</c:v>
                </c:pt>
                <c:pt idx="25481">
                  <c:v>2089.9749999999999</c:v>
                </c:pt>
                <c:pt idx="25482">
                  <c:v>2090.0583333333334</c:v>
                </c:pt>
                <c:pt idx="25483">
                  <c:v>2090.1416666666669</c:v>
                </c:pt>
                <c:pt idx="25484">
                  <c:v>2090.2249999999999</c:v>
                </c:pt>
                <c:pt idx="25485">
                  <c:v>2090.3083333333334</c:v>
                </c:pt>
                <c:pt idx="25486">
                  <c:v>2090.3833333333332</c:v>
                </c:pt>
                <c:pt idx="25487">
                  <c:v>2090.4666666666667</c:v>
                </c:pt>
                <c:pt idx="25488">
                  <c:v>2090.5499999999997</c:v>
                </c:pt>
                <c:pt idx="25489">
                  <c:v>2090.6333333333332</c:v>
                </c:pt>
                <c:pt idx="25490">
                  <c:v>2090.7166666666667</c:v>
                </c:pt>
                <c:pt idx="25491">
                  <c:v>2090.7999999999997</c:v>
                </c:pt>
                <c:pt idx="25492">
                  <c:v>2090.8833333333332</c:v>
                </c:pt>
                <c:pt idx="25493">
                  <c:v>2090.9583333333335</c:v>
                </c:pt>
                <c:pt idx="25494">
                  <c:v>2091.0416666666665</c:v>
                </c:pt>
                <c:pt idx="25495">
                  <c:v>2091.125</c:v>
                </c:pt>
                <c:pt idx="25496">
                  <c:v>2091.2083333333335</c:v>
                </c:pt>
                <c:pt idx="25497">
                  <c:v>2091.2916666666665</c:v>
                </c:pt>
                <c:pt idx="25498">
                  <c:v>2091.375</c:v>
                </c:pt>
                <c:pt idx="25499">
                  <c:v>2091.4500000000003</c:v>
                </c:pt>
                <c:pt idx="25500">
                  <c:v>2091.5333333333333</c:v>
                </c:pt>
                <c:pt idx="25501">
                  <c:v>2091.6166666666668</c:v>
                </c:pt>
                <c:pt idx="25502">
                  <c:v>2091.7000000000003</c:v>
                </c:pt>
                <c:pt idx="25503">
                  <c:v>2091.7833333333333</c:v>
                </c:pt>
                <c:pt idx="25504">
                  <c:v>2091.8666666666668</c:v>
                </c:pt>
                <c:pt idx="25505">
                  <c:v>2091.9416666666666</c:v>
                </c:pt>
                <c:pt idx="25506">
                  <c:v>2092.0250000000001</c:v>
                </c:pt>
                <c:pt idx="25507">
                  <c:v>2092.1083333333331</c:v>
                </c:pt>
                <c:pt idx="25508">
                  <c:v>2092.1916666666666</c:v>
                </c:pt>
                <c:pt idx="25509">
                  <c:v>2092.2750000000001</c:v>
                </c:pt>
                <c:pt idx="25510">
                  <c:v>2092.3583333333331</c:v>
                </c:pt>
                <c:pt idx="25511">
                  <c:v>2092.4416666666666</c:v>
                </c:pt>
                <c:pt idx="25512">
                  <c:v>2092.5166666666669</c:v>
                </c:pt>
                <c:pt idx="25513">
                  <c:v>2092.6</c:v>
                </c:pt>
                <c:pt idx="25514">
                  <c:v>2092.6833333333334</c:v>
                </c:pt>
                <c:pt idx="25515">
                  <c:v>2092.7666666666669</c:v>
                </c:pt>
                <c:pt idx="25516">
                  <c:v>2092.85</c:v>
                </c:pt>
                <c:pt idx="25517">
                  <c:v>2092.9333333333334</c:v>
                </c:pt>
                <c:pt idx="25518">
                  <c:v>2093.0083333333332</c:v>
                </c:pt>
                <c:pt idx="25519">
                  <c:v>2093.0916666666667</c:v>
                </c:pt>
                <c:pt idx="25520">
                  <c:v>2093.1749999999997</c:v>
                </c:pt>
                <c:pt idx="25521">
                  <c:v>2093.2583333333332</c:v>
                </c:pt>
                <c:pt idx="25522">
                  <c:v>2093.3416666666667</c:v>
                </c:pt>
                <c:pt idx="25523">
                  <c:v>2093.4249999999997</c:v>
                </c:pt>
                <c:pt idx="25524">
                  <c:v>2093.5</c:v>
                </c:pt>
                <c:pt idx="25525">
                  <c:v>2093.5833333333335</c:v>
                </c:pt>
                <c:pt idx="25526">
                  <c:v>2093.6666666666665</c:v>
                </c:pt>
                <c:pt idx="25527">
                  <c:v>2093.75</c:v>
                </c:pt>
                <c:pt idx="25528">
                  <c:v>2093.8333333333335</c:v>
                </c:pt>
                <c:pt idx="25529">
                  <c:v>2093.9166666666665</c:v>
                </c:pt>
                <c:pt idx="25530">
                  <c:v>2094</c:v>
                </c:pt>
                <c:pt idx="25531">
                  <c:v>2094.0750000000003</c:v>
                </c:pt>
                <c:pt idx="25532">
                  <c:v>2094.1583333333333</c:v>
                </c:pt>
                <c:pt idx="25533">
                  <c:v>2094.2416666666668</c:v>
                </c:pt>
                <c:pt idx="25534">
                  <c:v>2094.3250000000003</c:v>
                </c:pt>
                <c:pt idx="25535">
                  <c:v>2094.4083333333333</c:v>
                </c:pt>
                <c:pt idx="25536">
                  <c:v>2094.4916666666668</c:v>
                </c:pt>
                <c:pt idx="25537">
                  <c:v>2094.5666666666666</c:v>
                </c:pt>
                <c:pt idx="25538">
                  <c:v>2094.65</c:v>
                </c:pt>
                <c:pt idx="25539">
                  <c:v>2094.7333333333331</c:v>
                </c:pt>
                <c:pt idx="25540">
                  <c:v>2094.8166666666666</c:v>
                </c:pt>
                <c:pt idx="25541">
                  <c:v>2094.9</c:v>
                </c:pt>
                <c:pt idx="25542">
                  <c:v>2094.9833333333331</c:v>
                </c:pt>
                <c:pt idx="25543">
                  <c:v>2095.0583333333334</c:v>
                </c:pt>
                <c:pt idx="25544">
                  <c:v>2095.1416666666669</c:v>
                </c:pt>
                <c:pt idx="25545">
                  <c:v>2095.2249999999999</c:v>
                </c:pt>
                <c:pt idx="25546">
                  <c:v>2095.3083333333334</c:v>
                </c:pt>
                <c:pt idx="25547">
                  <c:v>2095.3916666666669</c:v>
                </c:pt>
                <c:pt idx="25548">
                  <c:v>2095.4749999999999</c:v>
                </c:pt>
                <c:pt idx="25549">
                  <c:v>2095.5583333333334</c:v>
                </c:pt>
                <c:pt idx="25550">
                  <c:v>2095.6333333333332</c:v>
                </c:pt>
                <c:pt idx="25551">
                  <c:v>2095.7166666666667</c:v>
                </c:pt>
                <c:pt idx="25552">
                  <c:v>2095.7999999999997</c:v>
                </c:pt>
                <c:pt idx="25553">
                  <c:v>2095.8833333333332</c:v>
                </c:pt>
                <c:pt idx="25554">
                  <c:v>2095.9666666666667</c:v>
                </c:pt>
                <c:pt idx="25555">
                  <c:v>2096.0499999999997</c:v>
                </c:pt>
                <c:pt idx="25556">
                  <c:v>2096.125</c:v>
                </c:pt>
                <c:pt idx="25557">
                  <c:v>2096.2083333333335</c:v>
                </c:pt>
                <c:pt idx="25558">
                  <c:v>2096.2916666666665</c:v>
                </c:pt>
                <c:pt idx="25559">
                  <c:v>2096.375</c:v>
                </c:pt>
                <c:pt idx="25560">
                  <c:v>2096.4583333333335</c:v>
                </c:pt>
                <c:pt idx="25561">
                  <c:v>2096.5416666666665</c:v>
                </c:pt>
                <c:pt idx="25562">
                  <c:v>2096.6166666666668</c:v>
                </c:pt>
                <c:pt idx="25563">
                  <c:v>2096.7000000000003</c:v>
                </c:pt>
                <c:pt idx="25564">
                  <c:v>2096.7833333333333</c:v>
                </c:pt>
                <c:pt idx="25565">
                  <c:v>2096.8666666666668</c:v>
                </c:pt>
                <c:pt idx="25566">
                  <c:v>2096.9500000000003</c:v>
                </c:pt>
                <c:pt idx="25567">
                  <c:v>2097.0333333333333</c:v>
                </c:pt>
                <c:pt idx="25568">
                  <c:v>2097.1166666666668</c:v>
                </c:pt>
                <c:pt idx="25569">
                  <c:v>2097.1916666666666</c:v>
                </c:pt>
                <c:pt idx="25570">
                  <c:v>2097.2750000000001</c:v>
                </c:pt>
                <c:pt idx="25571">
                  <c:v>2097.3583333333331</c:v>
                </c:pt>
                <c:pt idx="25572">
                  <c:v>2097.4416666666666</c:v>
                </c:pt>
                <c:pt idx="25573">
                  <c:v>2097.5250000000001</c:v>
                </c:pt>
                <c:pt idx="25574">
                  <c:v>2097.6083333333331</c:v>
                </c:pt>
                <c:pt idx="25575">
                  <c:v>2097.6833333333334</c:v>
                </c:pt>
                <c:pt idx="25576">
                  <c:v>2097.7666666666669</c:v>
                </c:pt>
                <c:pt idx="25577">
                  <c:v>2097.85</c:v>
                </c:pt>
                <c:pt idx="25578">
                  <c:v>2097.9333333333334</c:v>
                </c:pt>
                <c:pt idx="25579">
                  <c:v>2098.0166666666669</c:v>
                </c:pt>
                <c:pt idx="25580">
                  <c:v>2098.1</c:v>
                </c:pt>
                <c:pt idx="25581">
                  <c:v>2098.1749999999997</c:v>
                </c:pt>
                <c:pt idx="25582">
                  <c:v>2098.2583333333332</c:v>
                </c:pt>
                <c:pt idx="25583">
                  <c:v>2098.3416666666667</c:v>
                </c:pt>
                <c:pt idx="25584">
                  <c:v>2098.4249999999997</c:v>
                </c:pt>
                <c:pt idx="25585">
                  <c:v>2098.5083333333332</c:v>
                </c:pt>
                <c:pt idx="25586">
                  <c:v>2098.5916666666667</c:v>
                </c:pt>
                <c:pt idx="25587">
                  <c:v>2098.6749999999997</c:v>
                </c:pt>
                <c:pt idx="25588">
                  <c:v>2098.75</c:v>
                </c:pt>
                <c:pt idx="25589">
                  <c:v>2098.8333333333335</c:v>
                </c:pt>
                <c:pt idx="25590">
                  <c:v>2098.9166666666665</c:v>
                </c:pt>
                <c:pt idx="25591">
                  <c:v>2099</c:v>
                </c:pt>
                <c:pt idx="25592">
                  <c:v>2099.0833333333335</c:v>
                </c:pt>
                <c:pt idx="25593">
                  <c:v>2099.1666666666665</c:v>
                </c:pt>
                <c:pt idx="25594">
                  <c:v>2099.2416666666668</c:v>
                </c:pt>
                <c:pt idx="25595">
                  <c:v>2099.3250000000003</c:v>
                </c:pt>
                <c:pt idx="25596">
                  <c:v>2099.4083333333333</c:v>
                </c:pt>
                <c:pt idx="25597">
                  <c:v>2099.4916666666668</c:v>
                </c:pt>
                <c:pt idx="25598">
                  <c:v>2099.5750000000003</c:v>
                </c:pt>
                <c:pt idx="25599">
                  <c:v>2099.6583333333333</c:v>
                </c:pt>
                <c:pt idx="25600">
                  <c:v>2099.7416666666668</c:v>
                </c:pt>
                <c:pt idx="25601">
                  <c:v>2099.8166666666666</c:v>
                </c:pt>
                <c:pt idx="25602">
                  <c:v>2099.9</c:v>
                </c:pt>
                <c:pt idx="25603">
                  <c:v>2099.9833333333331</c:v>
                </c:pt>
                <c:pt idx="25604">
                  <c:v>2100.0666666666666</c:v>
                </c:pt>
                <c:pt idx="25605">
                  <c:v>2100.15</c:v>
                </c:pt>
                <c:pt idx="25606">
                  <c:v>2100.2333333333331</c:v>
                </c:pt>
                <c:pt idx="25607">
                  <c:v>2100.3083333333334</c:v>
                </c:pt>
                <c:pt idx="25608">
                  <c:v>2100.3916666666669</c:v>
                </c:pt>
                <c:pt idx="25609">
                  <c:v>2100.4749999999999</c:v>
                </c:pt>
                <c:pt idx="25610">
                  <c:v>2100.5583333333334</c:v>
                </c:pt>
                <c:pt idx="25611">
                  <c:v>2100.6416666666669</c:v>
                </c:pt>
                <c:pt idx="25612">
                  <c:v>2100.7249999999999</c:v>
                </c:pt>
                <c:pt idx="25613">
                  <c:v>2100.7999999999997</c:v>
                </c:pt>
                <c:pt idx="25614">
                  <c:v>2100.8833333333332</c:v>
                </c:pt>
                <c:pt idx="25615">
                  <c:v>2100.9666666666667</c:v>
                </c:pt>
                <c:pt idx="25616">
                  <c:v>2101.0499999999997</c:v>
                </c:pt>
                <c:pt idx="25617">
                  <c:v>2101.1333333333332</c:v>
                </c:pt>
                <c:pt idx="25618">
                  <c:v>2101.2166666666667</c:v>
                </c:pt>
                <c:pt idx="25619">
                  <c:v>2101.2999999999997</c:v>
                </c:pt>
                <c:pt idx="25620">
                  <c:v>2101.375</c:v>
                </c:pt>
                <c:pt idx="25621">
                  <c:v>2101.4583333333335</c:v>
                </c:pt>
                <c:pt idx="25622">
                  <c:v>2101.5416666666665</c:v>
                </c:pt>
                <c:pt idx="25623">
                  <c:v>2101.625</c:v>
                </c:pt>
                <c:pt idx="25624">
                  <c:v>2101.7083333333335</c:v>
                </c:pt>
                <c:pt idx="25625">
                  <c:v>2101.7916666666665</c:v>
                </c:pt>
                <c:pt idx="25626">
                  <c:v>2101.8666666666668</c:v>
                </c:pt>
                <c:pt idx="25627">
                  <c:v>2101.9500000000003</c:v>
                </c:pt>
                <c:pt idx="25628">
                  <c:v>2102.0333333333333</c:v>
                </c:pt>
                <c:pt idx="25629">
                  <c:v>2102.1166666666668</c:v>
                </c:pt>
                <c:pt idx="25630">
                  <c:v>2102.2000000000003</c:v>
                </c:pt>
                <c:pt idx="25631">
                  <c:v>2102.2833333333333</c:v>
                </c:pt>
                <c:pt idx="25632">
                  <c:v>2102.3583333333331</c:v>
                </c:pt>
                <c:pt idx="25633">
                  <c:v>2102.4416666666666</c:v>
                </c:pt>
                <c:pt idx="25634">
                  <c:v>2102.5250000000001</c:v>
                </c:pt>
                <c:pt idx="25635">
                  <c:v>2102.6083333333331</c:v>
                </c:pt>
                <c:pt idx="25636">
                  <c:v>2102.6916666666666</c:v>
                </c:pt>
                <c:pt idx="25637">
                  <c:v>2102.7750000000001</c:v>
                </c:pt>
                <c:pt idx="25638">
                  <c:v>2102.8583333333331</c:v>
                </c:pt>
                <c:pt idx="25639">
                  <c:v>2102.9333333333334</c:v>
                </c:pt>
                <c:pt idx="25640">
                  <c:v>2103.0166666666669</c:v>
                </c:pt>
                <c:pt idx="25641">
                  <c:v>2103.1</c:v>
                </c:pt>
                <c:pt idx="25642">
                  <c:v>2103.1833333333334</c:v>
                </c:pt>
                <c:pt idx="25643">
                  <c:v>2103.2666666666669</c:v>
                </c:pt>
                <c:pt idx="25644">
                  <c:v>2103.35</c:v>
                </c:pt>
                <c:pt idx="25645">
                  <c:v>2103.4249999999997</c:v>
                </c:pt>
                <c:pt idx="25646">
                  <c:v>2103.5083333333332</c:v>
                </c:pt>
                <c:pt idx="25647">
                  <c:v>2103.5916666666667</c:v>
                </c:pt>
                <c:pt idx="25648">
                  <c:v>2103.6749999999997</c:v>
                </c:pt>
                <c:pt idx="25649">
                  <c:v>2103.7583333333332</c:v>
                </c:pt>
                <c:pt idx="25650">
                  <c:v>2103.8416666666667</c:v>
                </c:pt>
                <c:pt idx="25651">
                  <c:v>2103.9166666666665</c:v>
                </c:pt>
                <c:pt idx="25652">
                  <c:v>2104</c:v>
                </c:pt>
                <c:pt idx="25653">
                  <c:v>2104.0833333333335</c:v>
                </c:pt>
                <c:pt idx="25654">
                  <c:v>2104.1666666666665</c:v>
                </c:pt>
                <c:pt idx="25655">
                  <c:v>2104.25</c:v>
                </c:pt>
                <c:pt idx="25656">
                  <c:v>2104.3333333333335</c:v>
                </c:pt>
                <c:pt idx="25657">
                  <c:v>2104.4166666666665</c:v>
                </c:pt>
                <c:pt idx="25658">
                  <c:v>2104.4916666666668</c:v>
                </c:pt>
                <c:pt idx="25659">
                  <c:v>2104.5750000000003</c:v>
                </c:pt>
                <c:pt idx="25660">
                  <c:v>2104.6583333333333</c:v>
                </c:pt>
                <c:pt idx="25661">
                  <c:v>2104.7416666666668</c:v>
                </c:pt>
                <c:pt idx="25662">
                  <c:v>2104.8250000000003</c:v>
                </c:pt>
                <c:pt idx="25663">
                  <c:v>2104.9083333333333</c:v>
                </c:pt>
                <c:pt idx="25664">
                  <c:v>2104.9833333333331</c:v>
                </c:pt>
                <c:pt idx="25665">
                  <c:v>2105.0666666666666</c:v>
                </c:pt>
                <c:pt idx="25666">
                  <c:v>2105.15</c:v>
                </c:pt>
                <c:pt idx="25667">
                  <c:v>2105.2333333333331</c:v>
                </c:pt>
                <c:pt idx="25668">
                  <c:v>2105.3166666666666</c:v>
                </c:pt>
                <c:pt idx="25669">
                  <c:v>2105.4</c:v>
                </c:pt>
                <c:pt idx="25670">
                  <c:v>2105.4749999999999</c:v>
                </c:pt>
                <c:pt idx="25671">
                  <c:v>2105.5583333333334</c:v>
                </c:pt>
                <c:pt idx="25672">
                  <c:v>2105.6416666666669</c:v>
                </c:pt>
                <c:pt idx="25673">
                  <c:v>2105.7249999999999</c:v>
                </c:pt>
                <c:pt idx="25674">
                  <c:v>2105.8083333333334</c:v>
                </c:pt>
                <c:pt idx="25675">
                  <c:v>2105.8916666666669</c:v>
                </c:pt>
                <c:pt idx="25676">
                  <c:v>2105.9749999999999</c:v>
                </c:pt>
                <c:pt idx="25677">
                  <c:v>2106.0499999999997</c:v>
                </c:pt>
                <c:pt idx="25678">
                  <c:v>2106.1333333333332</c:v>
                </c:pt>
                <c:pt idx="25679">
                  <c:v>2106.2166666666667</c:v>
                </c:pt>
                <c:pt idx="25680">
                  <c:v>2106.2999999999997</c:v>
                </c:pt>
                <c:pt idx="25681">
                  <c:v>2106.3833333333332</c:v>
                </c:pt>
                <c:pt idx="25682">
                  <c:v>2106.4666666666667</c:v>
                </c:pt>
                <c:pt idx="25683">
                  <c:v>2106.5416666666665</c:v>
                </c:pt>
                <c:pt idx="25684">
                  <c:v>2106.625</c:v>
                </c:pt>
                <c:pt idx="25685">
                  <c:v>2106.7083333333335</c:v>
                </c:pt>
                <c:pt idx="25686">
                  <c:v>2106.7916666666665</c:v>
                </c:pt>
                <c:pt idx="25687">
                  <c:v>2106.875</c:v>
                </c:pt>
                <c:pt idx="25688">
                  <c:v>2106.9583333333335</c:v>
                </c:pt>
                <c:pt idx="25689">
                  <c:v>2107.0333333333333</c:v>
                </c:pt>
                <c:pt idx="25690">
                  <c:v>2107.1166666666668</c:v>
                </c:pt>
                <c:pt idx="25691">
                  <c:v>2107.2000000000003</c:v>
                </c:pt>
                <c:pt idx="25692">
                  <c:v>2107.2833333333333</c:v>
                </c:pt>
                <c:pt idx="25693">
                  <c:v>2107.3666666666668</c:v>
                </c:pt>
                <c:pt idx="25694">
                  <c:v>2107.4500000000003</c:v>
                </c:pt>
                <c:pt idx="25695">
                  <c:v>2107.5333333333333</c:v>
                </c:pt>
                <c:pt idx="25696">
                  <c:v>2107.6083333333331</c:v>
                </c:pt>
                <c:pt idx="25697">
                  <c:v>2107.6916666666666</c:v>
                </c:pt>
                <c:pt idx="25698">
                  <c:v>2107.7750000000001</c:v>
                </c:pt>
                <c:pt idx="25699">
                  <c:v>2107.8583333333331</c:v>
                </c:pt>
                <c:pt idx="25700">
                  <c:v>2107.9416666666666</c:v>
                </c:pt>
                <c:pt idx="25701">
                  <c:v>2108.0250000000001</c:v>
                </c:pt>
                <c:pt idx="25702">
                  <c:v>2108.1</c:v>
                </c:pt>
                <c:pt idx="25703">
                  <c:v>2108.1833333333334</c:v>
                </c:pt>
                <c:pt idx="25704">
                  <c:v>2108.2666666666669</c:v>
                </c:pt>
                <c:pt idx="25705">
                  <c:v>2108.35</c:v>
                </c:pt>
                <c:pt idx="25706">
                  <c:v>2108.4333333333334</c:v>
                </c:pt>
                <c:pt idx="25707">
                  <c:v>2108.5166666666669</c:v>
                </c:pt>
                <c:pt idx="25708">
                  <c:v>2108.5916666666667</c:v>
                </c:pt>
                <c:pt idx="25709">
                  <c:v>2108.6749999999997</c:v>
                </c:pt>
                <c:pt idx="25710">
                  <c:v>2108.7583333333332</c:v>
                </c:pt>
                <c:pt idx="25711">
                  <c:v>2108.8416666666667</c:v>
                </c:pt>
                <c:pt idx="25712">
                  <c:v>2108.9249999999997</c:v>
                </c:pt>
                <c:pt idx="25713">
                  <c:v>2109.0083333333332</c:v>
                </c:pt>
                <c:pt idx="25714">
                  <c:v>2109.0916666666667</c:v>
                </c:pt>
                <c:pt idx="25715">
                  <c:v>2109.1666666666665</c:v>
                </c:pt>
                <c:pt idx="25716">
                  <c:v>2109.25</c:v>
                </c:pt>
                <c:pt idx="25717">
                  <c:v>2109.3333333333335</c:v>
                </c:pt>
                <c:pt idx="25718">
                  <c:v>2109.4166666666665</c:v>
                </c:pt>
                <c:pt idx="25719">
                  <c:v>2109.5</c:v>
                </c:pt>
                <c:pt idx="25720">
                  <c:v>2109.5833333333335</c:v>
                </c:pt>
                <c:pt idx="25721">
                  <c:v>2109.6583333333333</c:v>
                </c:pt>
                <c:pt idx="25722">
                  <c:v>2109.7416666666668</c:v>
                </c:pt>
                <c:pt idx="25723">
                  <c:v>2109.8250000000003</c:v>
                </c:pt>
                <c:pt idx="25724">
                  <c:v>2109.9083333333333</c:v>
                </c:pt>
                <c:pt idx="25725">
                  <c:v>2109.9916666666668</c:v>
                </c:pt>
                <c:pt idx="25726">
                  <c:v>2110.0750000000003</c:v>
                </c:pt>
                <c:pt idx="25727">
                  <c:v>2110.1583333333333</c:v>
                </c:pt>
                <c:pt idx="25728">
                  <c:v>2110.2333333333331</c:v>
                </c:pt>
                <c:pt idx="25729">
                  <c:v>2110.3166666666666</c:v>
                </c:pt>
                <c:pt idx="25730">
                  <c:v>2110.4</c:v>
                </c:pt>
                <c:pt idx="25731">
                  <c:v>2110.4833333333331</c:v>
                </c:pt>
                <c:pt idx="25732">
                  <c:v>2110.5666666666666</c:v>
                </c:pt>
                <c:pt idx="25733">
                  <c:v>2110.65</c:v>
                </c:pt>
                <c:pt idx="25734">
                  <c:v>2110.7249999999999</c:v>
                </c:pt>
                <c:pt idx="25735">
                  <c:v>2110.8083333333334</c:v>
                </c:pt>
                <c:pt idx="25736">
                  <c:v>2110.8916666666669</c:v>
                </c:pt>
                <c:pt idx="25737">
                  <c:v>2110.9749999999999</c:v>
                </c:pt>
                <c:pt idx="25738">
                  <c:v>2111.0583333333334</c:v>
                </c:pt>
                <c:pt idx="25739">
                  <c:v>2111.1416666666669</c:v>
                </c:pt>
                <c:pt idx="25740">
                  <c:v>2111.2166666666667</c:v>
                </c:pt>
                <c:pt idx="25741">
                  <c:v>2111.2999999999997</c:v>
                </c:pt>
                <c:pt idx="25742">
                  <c:v>2111.3833333333332</c:v>
                </c:pt>
                <c:pt idx="25743">
                  <c:v>2111.4666666666667</c:v>
                </c:pt>
                <c:pt idx="25744">
                  <c:v>2111.5499999999997</c:v>
                </c:pt>
                <c:pt idx="25745">
                  <c:v>2111.6333333333332</c:v>
                </c:pt>
                <c:pt idx="25746">
                  <c:v>2111.7166666666667</c:v>
                </c:pt>
                <c:pt idx="25747">
                  <c:v>2111.7916666666665</c:v>
                </c:pt>
                <c:pt idx="25748">
                  <c:v>2111.875</c:v>
                </c:pt>
                <c:pt idx="25749">
                  <c:v>2111.9583333333335</c:v>
                </c:pt>
                <c:pt idx="25750">
                  <c:v>2112.0416666666665</c:v>
                </c:pt>
                <c:pt idx="25751">
                  <c:v>2112.125</c:v>
                </c:pt>
                <c:pt idx="25752">
                  <c:v>2112.2083333333335</c:v>
                </c:pt>
                <c:pt idx="25753">
                  <c:v>2112.2833333333333</c:v>
                </c:pt>
                <c:pt idx="25754">
                  <c:v>2112.3666666666668</c:v>
                </c:pt>
                <c:pt idx="25755">
                  <c:v>2112.4500000000003</c:v>
                </c:pt>
                <c:pt idx="25756">
                  <c:v>2112.5333333333333</c:v>
                </c:pt>
                <c:pt idx="25757">
                  <c:v>2112.6166666666668</c:v>
                </c:pt>
                <c:pt idx="25758">
                  <c:v>2112.7000000000003</c:v>
                </c:pt>
                <c:pt idx="25759">
                  <c:v>2112.7750000000001</c:v>
                </c:pt>
                <c:pt idx="25760">
                  <c:v>2112.8583333333331</c:v>
                </c:pt>
                <c:pt idx="25761">
                  <c:v>2112.9416666666666</c:v>
                </c:pt>
                <c:pt idx="25762">
                  <c:v>2113.0250000000001</c:v>
                </c:pt>
                <c:pt idx="25763">
                  <c:v>2113.1083333333331</c:v>
                </c:pt>
                <c:pt idx="25764">
                  <c:v>2113.1916666666666</c:v>
                </c:pt>
                <c:pt idx="25765">
                  <c:v>2113.2750000000001</c:v>
                </c:pt>
                <c:pt idx="25766">
                  <c:v>2113.35</c:v>
                </c:pt>
                <c:pt idx="25767">
                  <c:v>2113.4333333333334</c:v>
                </c:pt>
                <c:pt idx="25768">
                  <c:v>2113.5166666666669</c:v>
                </c:pt>
                <c:pt idx="25769">
                  <c:v>2113.6</c:v>
                </c:pt>
                <c:pt idx="25770">
                  <c:v>2113.6833333333334</c:v>
                </c:pt>
                <c:pt idx="25771">
                  <c:v>2113.7666666666669</c:v>
                </c:pt>
                <c:pt idx="25772">
                  <c:v>2113.8416666666667</c:v>
                </c:pt>
                <c:pt idx="25773">
                  <c:v>2113.9249999999997</c:v>
                </c:pt>
                <c:pt idx="25774">
                  <c:v>2114.0083333333332</c:v>
                </c:pt>
                <c:pt idx="25775">
                  <c:v>2114.0916666666667</c:v>
                </c:pt>
                <c:pt idx="25776">
                  <c:v>2114.1749999999997</c:v>
                </c:pt>
                <c:pt idx="25777">
                  <c:v>2114.2583333333332</c:v>
                </c:pt>
                <c:pt idx="25778">
                  <c:v>2114.3333333333335</c:v>
                </c:pt>
                <c:pt idx="25779">
                  <c:v>2114.4166666666665</c:v>
                </c:pt>
                <c:pt idx="25780">
                  <c:v>2114.5</c:v>
                </c:pt>
                <c:pt idx="25781">
                  <c:v>2114.5833333333335</c:v>
                </c:pt>
                <c:pt idx="25782">
                  <c:v>2114.6666666666665</c:v>
                </c:pt>
                <c:pt idx="25783">
                  <c:v>2114.75</c:v>
                </c:pt>
                <c:pt idx="25784">
                  <c:v>2114.8333333333335</c:v>
                </c:pt>
                <c:pt idx="25785">
                  <c:v>2114.9083333333333</c:v>
                </c:pt>
                <c:pt idx="25786">
                  <c:v>2114.9916666666668</c:v>
                </c:pt>
                <c:pt idx="25787">
                  <c:v>2115.0750000000003</c:v>
                </c:pt>
                <c:pt idx="25788">
                  <c:v>2115.1583333333333</c:v>
                </c:pt>
                <c:pt idx="25789">
                  <c:v>2115.2416666666668</c:v>
                </c:pt>
                <c:pt idx="25790">
                  <c:v>2115.3250000000003</c:v>
                </c:pt>
                <c:pt idx="25791">
                  <c:v>2115.4</c:v>
                </c:pt>
                <c:pt idx="25792">
                  <c:v>2115.4833333333331</c:v>
                </c:pt>
                <c:pt idx="25793">
                  <c:v>2115.5666666666666</c:v>
                </c:pt>
                <c:pt idx="25794">
                  <c:v>2115.65</c:v>
                </c:pt>
                <c:pt idx="25795">
                  <c:v>2115.7333333333331</c:v>
                </c:pt>
                <c:pt idx="25796">
                  <c:v>2115.8166666666666</c:v>
                </c:pt>
                <c:pt idx="25797">
                  <c:v>2115.8916666666669</c:v>
                </c:pt>
                <c:pt idx="25798">
                  <c:v>2115.9749999999999</c:v>
                </c:pt>
                <c:pt idx="25799">
                  <c:v>2116.0583333333334</c:v>
                </c:pt>
                <c:pt idx="25800">
                  <c:v>2116.1416666666669</c:v>
                </c:pt>
                <c:pt idx="25801">
                  <c:v>2116.2249999999999</c:v>
                </c:pt>
                <c:pt idx="25802">
                  <c:v>2116.3083333333334</c:v>
                </c:pt>
                <c:pt idx="25803">
                  <c:v>2116.3916666666669</c:v>
                </c:pt>
                <c:pt idx="25804">
                  <c:v>2116.4666666666667</c:v>
                </c:pt>
                <c:pt idx="25805">
                  <c:v>2116.5499999999997</c:v>
                </c:pt>
                <c:pt idx="25806">
                  <c:v>2116.6333333333332</c:v>
                </c:pt>
                <c:pt idx="25807">
                  <c:v>2116.7166666666667</c:v>
                </c:pt>
                <c:pt idx="25808">
                  <c:v>2116.7999999999997</c:v>
                </c:pt>
                <c:pt idx="25809">
                  <c:v>2116.8833333333332</c:v>
                </c:pt>
                <c:pt idx="25810">
                  <c:v>2116.9583333333335</c:v>
                </c:pt>
                <c:pt idx="25811">
                  <c:v>2117.0416666666665</c:v>
                </c:pt>
                <c:pt idx="25812">
                  <c:v>2117.125</c:v>
                </c:pt>
                <c:pt idx="25813">
                  <c:v>2117.2083333333335</c:v>
                </c:pt>
                <c:pt idx="25814">
                  <c:v>2117.2916666666665</c:v>
                </c:pt>
                <c:pt idx="25815">
                  <c:v>2117.375</c:v>
                </c:pt>
                <c:pt idx="25816">
                  <c:v>2117.4500000000003</c:v>
                </c:pt>
                <c:pt idx="25817">
                  <c:v>2117.5333333333333</c:v>
                </c:pt>
                <c:pt idx="25818">
                  <c:v>2117.6166666666668</c:v>
                </c:pt>
                <c:pt idx="25819">
                  <c:v>2117.7000000000003</c:v>
                </c:pt>
                <c:pt idx="25820">
                  <c:v>2117.7833333333333</c:v>
                </c:pt>
                <c:pt idx="25821">
                  <c:v>2117.8666666666668</c:v>
                </c:pt>
                <c:pt idx="25822">
                  <c:v>2117.9500000000003</c:v>
                </c:pt>
                <c:pt idx="25823">
                  <c:v>2118.0250000000001</c:v>
                </c:pt>
                <c:pt idx="25824">
                  <c:v>2118.1083333333331</c:v>
                </c:pt>
                <c:pt idx="25825">
                  <c:v>2118.1916666666666</c:v>
                </c:pt>
                <c:pt idx="25826">
                  <c:v>2118.2750000000001</c:v>
                </c:pt>
                <c:pt idx="25827">
                  <c:v>2118.3583333333331</c:v>
                </c:pt>
                <c:pt idx="25828">
                  <c:v>2118.4416666666666</c:v>
                </c:pt>
                <c:pt idx="25829">
                  <c:v>2118.5166666666669</c:v>
                </c:pt>
                <c:pt idx="25830">
                  <c:v>2118.6</c:v>
                </c:pt>
                <c:pt idx="25831">
                  <c:v>2118.6833333333334</c:v>
                </c:pt>
                <c:pt idx="25832">
                  <c:v>2118.7666666666669</c:v>
                </c:pt>
                <c:pt idx="25833">
                  <c:v>2118.85</c:v>
                </c:pt>
                <c:pt idx="25834">
                  <c:v>2118.9333333333334</c:v>
                </c:pt>
                <c:pt idx="25835">
                  <c:v>2119.0083333333332</c:v>
                </c:pt>
                <c:pt idx="25836">
                  <c:v>2119.0916666666667</c:v>
                </c:pt>
                <c:pt idx="25837">
                  <c:v>2119.1749999999997</c:v>
                </c:pt>
                <c:pt idx="25838">
                  <c:v>2119.2583333333332</c:v>
                </c:pt>
                <c:pt idx="25839">
                  <c:v>2119.3416666666667</c:v>
                </c:pt>
                <c:pt idx="25840">
                  <c:v>2119.4249999999997</c:v>
                </c:pt>
                <c:pt idx="25841">
                  <c:v>2119.5083333333332</c:v>
                </c:pt>
                <c:pt idx="25842">
                  <c:v>2119.5833333333335</c:v>
                </c:pt>
                <c:pt idx="25843">
                  <c:v>2119.6666666666665</c:v>
                </c:pt>
                <c:pt idx="25844">
                  <c:v>2119.75</c:v>
                </c:pt>
                <c:pt idx="25845">
                  <c:v>2119.8333333333335</c:v>
                </c:pt>
                <c:pt idx="25846">
                  <c:v>2119.9166666666665</c:v>
                </c:pt>
                <c:pt idx="25847">
                  <c:v>2120</c:v>
                </c:pt>
                <c:pt idx="25848">
                  <c:v>2120.0750000000003</c:v>
                </c:pt>
                <c:pt idx="25849">
                  <c:v>2120.1583333333333</c:v>
                </c:pt>
                <c:pt idx="25850">
                  <c:v>2120.2416666666668</c:v>
                </c:pt>
                <c:pt idx="25851">
                  <c:v>2120.3250000000003</c:v>
                </c:pt>
                <c:pt idx="25852">
                  <c:v>2120.4083333333333</c:v>
                </c:pt>
                <c:pt idx="25853">
                  <c:v>2120.4916666666668</c:v>
                </c:pt>
                <c:pt idx="25854">
                  <c:v>2120.5750000000003</c:v>
                </c:pt>
                <c:pt idx="25855">
                  <c:v>2120.65</c:v>
                </c:pt>
                <c:pt idx="25856">
                  <c:v>2120.7333333333331</c:v>
                </c:pt>
                <c:pt idx="25857">
                  <c:v>2120.8166666666666</c:v>
                </c:pt>
                <c:pt idx="25858">
                  <c:v>2120.9</c:v>
                </c:pt>
                <c:pt idx="25859">
                  <c:v>2120.9833333333331</c:v>
                </c:pt>
                <c:pt idx="25860">
                  <c:v>2121.0666666666666</c:v>
                </c:pt>
                <c:pt idx="25861">
                  <c:v>2121.1416666666669</c:v>
                </c:pt>
                <c:pt idx="25862">
                  <c:v>2121.2249999999999</c:v>
                </c:pt>
                <c:pt idx="25863">
                  <c:v>2121.3083333333334</c:v>
                </c:pt>
                <c:pt idx="25864">
                  <c:v>2121.3916666666669</c:v>
                </c:pt>
                <c:pt idx="25865">
                  <c:v>2121.4749999999999</c:v>
                </c:pt>
                <c:pt idx="25866">
                  <c:v>2121.5583333333334</c:v>
                </c:pt>
                <c:pt idx="25867">
                  <c:v>2121.6333333333332</c:v>
                </c:pt>
                <c:pt idx="25868">
                  <c:v>2121.7166666666667</c:v>
                </c:pt>
                <c:pt idx="25869">
                  <c:v>2121.7999999999997</c:v>
                </c:pt>
                <c:pt idx="25870">
                  <c:v>2121.8833333333332</c:v>
                </c:pt>
                <c:pt idx="25871">
                  <c:v>2121.9666666666667</c:v>
                </c:pt>
                <c:pt idx="25872">
                  <c:v>2122.0499999999997</c:v>
                </c:pt>
                <c:pt idx="25873">
                  <c:v>2122.1333333333332</c:v>
                </c:pt>
                <c:pt idx="25874">
                  <c:v>2122.2083333333335</c:v>
                </c:pt>
                <c:pt idx="25875">
                  <c:v>2122.2916666666665</c:v>
                </c:pt>
                <c:pt idx="25876">
                  <c:v>2122.375</c:v>
                </c:pt>
                <c:pt idx="25877">
                  <c:v>2122.4583333333335</c:v>
                </c:pt>
                <c:pt idx="25878">
                  <c:v>2122.5416666666665</c:v>
                </c:pt>
                <c:pt idx="25879">
                  <c:v>2122.625</c:v>
                </c:pt>
                <c:pt idx="25880">
                  <c:v>2122.7000000000003</c:v>
                </c:pt>
                <c:pt idx="25881">
                  <c:v>2122.7833333333333</c:v>
                </c:pt>
                <c:pt idx="25882">
                  <c:v>2122.8666666666668</c:v>
                </c:pt>
                <c:pt idx="25883">
                  <c:v>2122.9500000000003</c:v>
                </c:pt>
                <c:pt idx="25884">
                  <c:v>2123.0333333333333</c:v>
                </c:pt>
                <c:pt idx="25885">
                  <c:v>2123.1166666666668</c:v>
                </c:pt>
                <c:pt idx="25886">
                  <c:v>2123.1916666666666</c:v>
                </c:pt>
                <c:pt idx="25887">
                  <c:v>2123.2750000000001</c:v>
                </c:pt>
                <c:pt idx="25888">
                  <c:v>2123.3583333333331</c:v>
                </c:pt>
                <c:pt idx="25889">
                  <c:v>2123.4416666666666</c:v>
                </c:pt>
                <c:pt idx="25890">
                  <c:v>2123.5250000000001</c:v>
                </c:pt>
                <c:pt idx="25891">
                  <c:v>2123.6083333333331</c:v>
                </c:pt>
                <c:pt idx="25892">
                  <c:v>2123.6916666666666</c:v>
                </c:pt>
                <c:pt idx="25893">
                  <c:v>2123.7666666666669</c:v>
                </c:pt>
                <c:pt idx="25894">
                  <c:v>2123.85</c:v>
                </c:pt>
                <c:pt idx="25895">
                  <c:v>2123.9333333333334</c:v>
                </c:pt>
                <c:pt idx="25896">
                  <c:v>2124.0166666666669</c:v>
                </c:pt>
                <c:pt idx="25897">
                  <c:v>2124.1</c:v>
                </c:pt>
                <c:pt idx="25898">
                  <c:v>2124.1833333333334</c:v>
                </c:pt>
                <c:pt idx="25899">
                  <c:v>2124.2583333333332</c:v>
                </c:pt>
                <c:pt idx="25900">
                  <c:v>2124.3416666666667</c:v>
                </c:pt>
                <c:pt idx="25901">
                  <c:v>2124.4249999999997</c:v>
                </c:pt>
                <c:pt idx="25902">
                  <c:v>2124.5083333333332</c:v>
                </c:pt>
                <c:pt idx="25903">
                  <c:v>2124.5916666666667</c:v>
                </c:pt>
                <c:pt idx="25904">
                  <c:v>2124.6749999999997</c:v>
                </c:pt>
                <c:pt idx="25905">
                  <c:v>2124.75</c:v>
                </c:pt>
                <c:pt idx="25906">
                  <c:v>2124.8333333333335</c:v>
                </c:pt>
                <c:pt idx="25907">
                  <c:v>2124.9166666666665</c:v>
                </c:pt>
                <c:pt idx="25908">
                  <c:v>2125</c:v>
                </c:pt>
                <c:pt idx="25909">
                  <c:v>2125.0833333333335</c:v>
                </c:pt>
                <c:pt idx="25910">
                  <c:v>2125.1666666666665</c:v>
                </c:pt>
                <c:pt idx="25911">
                  <c:v>2125.25</c:v>
                </c:pt>
                <c:pt idx="25912">
                  <c:v>2125.3250000000003</c:v>
                </c:pt>
                <c:pt idx="25913">
                  <c:v>2125.4083333333333</c:v>
                </c:pt>
                <c:pt idx="25914">
                  <c:v>2125.4916666666668</c:v>
                </c:pt>
                <c:pt idx="25915">
                  <c:v>2125.5750000000003</c:v>
                </c:pt>
                <c:pt idx="25916">
                  <c:v>2125.6583333333333</c:v>
                </c:pt>
                <c:pt idx="25917">
                  <c:v>2125.7416666666668</c:v>
                </c:pt>
                <c:pt idx="25918">
                  <c:v>2125.8166666666666</c:v>
                </c:pt>
                <c:pt idx="25919">
                  <c:v>2125.9</c:v>
                </c:pt>
                <c:pt idx="25920">
                  <c:v>2125.9833333333331</c:v>
                </c:pt>
                <c:pt idx="25921">
                  <c:v>2126.0666666666666</c:v>
                </c:pt>
                <c:pt idx="25922">
                  <c:v>2126.15</c:v>
                </c:pt>
                <c:pt idx="25923">
                  <c:v>2126.2333333333331</c:v>
                </c:pt>
                <c:pt idx="25924">
                  <c:v>2126.3083333333334</c:v>
                </c:pt>
                <c:pt idx="25925">
                  <c:v>2126.3916666666669</c:v>
                </c:pt>
                <c:pt idx="25926">
                  <c:v>2126.4749999999999</c:v>
                </c:pt>
                <c:pt idx="25927">
                  <c:v>2126.5583333333334</c:v>
                </c:pt>
                <c:pt idx="25928">
                  <c:v>2126.6416666666669</c:v>
                </c:pt>
                <c:pt idx="25929">
                  <c:v>2126.7249999999999</c:v>
                </c:pt>
                <c:pt idx="25930">
                  <c:v>2126.8083333333334</c:v>
                </c:pt>
                <c:pt idx="25931">
                  <c:v>2126.8833333333332</c:v>
                </c:pt>
                <c:pt idx="25932">
                  <c:v>2126.9666666666667</c:v>
                </c:pt>
                <c:pt idx="25933">
                  <c:v>2127.0499999999997</c:v>
                </c:pt>
                <c:pt idx="25934">
                  <c:v>2127.1333333333332</c:v>
                </c:pt>
                <c:pt idx="25935">
                  <c:v>2127.2166666666667</c:v>
                </c:pt>
                <c:pt idx="25936">
                  <c:v>2127.2999999999997</c:v>
                </c:pt>
                <c:pt idx="25937">
                  <c:v>2127.375</c:v>
                </c:pt>
                <c:pt idx="25938">
                  <c:v>2127.4583333333335</c:v>
                </c:pt>
                <c:pt idx="25939">
                  <c:v>2127.5416666666665</c:v>
                </c:pt>
                <c:pt idx="25940">
                  <c:v>2127.625</c:v>
                </c:pt>
                <c:pt idx="25941">
                  <c:v>2127.7083333333335</c:v>
                </c:pt>
                <c:pt idx="25942">
                  <c:v>2127.7916666666665</c:v>
                </c:pt>
                <c:pt idx="25943">
                  <c:v>2127.8666666666668</c:v>
                </c:pt>
                <c:pt idx="25944">
                  <c:v>2127.9500000000003</c:v>
                </c:pt>
                <c:pt idx="25945">
                  <c:v>2128.0333333333333</c:v>
                </c:pt>
                <c:pt idx="25946">
                  <c:v>2128.1166666666668</c:v>
                </c:pt>
                <c:pt idx="25947">
                  <c:v>2128.2000000000003</c:v>
                </c:pt>
                <c:pt idx="25948">
                  <c:v>2128.2833333333333</c:v>
                </c:pt>
                <c:pt idx="25949">
                  <c:v>2128.3666666666668</c:v>
                </c:pt>
                <c:pt idx="25950">
                  <c:v>2128.4416666666666</c:v>
                </c:pt>
                <c:pt idx="25951">
                  <c:v>2128.5250000000001</c:v>
                </c:pt>
                <c:pt idx="25952">
                  <c:v>2128.6083333333331</c:v>
                </c:pt>
                <c:pt idx="25953">
                  <c:v>2128.6916666666666</c:v>
                </c:pt>
                <c:pt idx="25954">
                  <c:v>2128.7750000000001</c:v>
                </c:pt>
                <c:pt idx="25955">
                  <c:v>2128.8583333333331</c:v>
                </c:pt>
                <c:pt idx="25956">
                  <c:v>2128.9333333333334</c:v>
                </c:pt>
                <c:pt idx="25957">
                  <c:v>2129.0166666666669</c:v>
                </c:pt>
                <c:pt idx="25958">
                  <c:v>2129.1</c:v>
                </c:pt>
                <c:pt idx="25959">
                  <c:v>2129.1833333333334</c:v>
                </c:pt>
                <c:pt idx="25960">
                  <c:v>2129.2666666666669</c:v>
                </c:pt>
                <c:pt idx="25961">
                  <c:v>2129.35</c:v>
                </c:pt>
                <c:pt idx="25962">
                  <c:v>2129.4249999999997</c:v>
                </c:pt>
                <c:pt idx="25963">
                  <c:v>2129.5083333333332</c:v>
                </c:pt>
                <c:pt idx="25964">
                  <c:v>2129.5916666666667</c:v>
                </c:pt>
                <c:pt idx="25965">
                  <c:v>2129.6749999999997</c:v>
                </c:pt>
                <c:pt idx="25966">
                  <c:v>2129.7583333333332</c:v>
                </c:pt>
                <c:pt idx="25967">
                  <c:v>2129.8416666666667</c:v>
                </c:pt>
                <c:pt idx="25968">
                  <c:v>2129.9249999999997</c:v>
                </c:pt>
                <c:pt idx="25969">
                  <c:v>2130</c:v>
                </c:pt>
                <c:pt idx="25970">
                  <c:v>2130.0833333333335</c:v>
                </c:pt>
                <c:pt idx="25971">
                  <c:v>2130.1666666666665</c:v>
                </c:pt>
                <c:pt idx="25972">
                  <c:v>2130.25</c:v>
                </c:pt>
                <c:pt idx="25973">
                  <c:v>2130.3333333333335</c:v>
                </c:pt>
                <c:pt idx="25974">
                  <c:v>2130.4166666666665</c:v>
                </c:pt>
                <c:pt idx="25975">
                  <c:v>2130.4916666666668</c:v>
                </c:pt>
                <c:pt idx="25976">
                  <c:v>2130.5750000000003</c:v>
                </c:pt>
                <c:pt idx="25977">
                  <c:v>2130.6583333333333</c:v>
                </c:pt>
                <c:pt idx="25978">
                  <c:v>2130.7416666666668</c:v>
                </c:pt>
                <c:pt idx="25979">
                  <c:v>2130.8250000000003</c:v>
                </c:pt>
                <c:pt idx="25980">
                  <c:v>2130.9083333333333</c:v>
                </c:pt>
                <c:pt idx="25981">
                  <c:v>2130.9916666666668</c:v>
                </c:pt>
                <c:pt idx="25982">
                  <c:v>2131.0666666666666</c:v>
                </c:pt>
                <c:pt idx="25983">
                  <c:v>2131.15</c:v>
                </c:pt>
                <c:pt idx="25984">
                  <c:v>2131.2333333333331</c:v>
                </c:pt>
                <c:pt idx="25985">
                  <c:v>2131.3166666666666</c:v>
                </c:pt>
                <c:pt idx="25986">
                  <c:v>2131.4</c:v>
                </c:pt>
                <c:pt idx="25987">
                  <c:v>2131.4833333333331</c:v>
                </c:pt>
                <c:pt idx="25988">
                  <c:v>2131.5583333333334</c:v>
                </c:pt>
                <c:pt idx="25989">
                  <c:v>2131.6416666666669</c:v>
                </c:pt>
                <c:pt idx="25990">
                  <c:v>2131.7249999999999</c:v>
                </c:pt>
                <c:pt idx="25991">
                  <c:v>2131.8083333333334</c:v>
                </c:pt>
                <c:pt idx="25992">
                  <c:v>2131.8916666666669</c:v>
                </c:pt>
                <c:pt idx="25993">
                  <c:v>2131.9749999999999</c:v>
                </c:pt>
                <c:pt idx="25994">
                  <c:v>2132.0499999999997</c:v>
                </c:pt>
                <c:pt idx="25995">
                  <c:v>2132.1333333333332</c:v>
                </c:pt>
                <c:pt idx="25996">
                  <c:v>2132.2166666666667</c:v>
                </c:pt>
                <c:pt idx="25997">
                  <c:v>2132.2999999999997</c:v>
                </c:pt>
                <c:pt idx="25998">
                  <c:v>2132.3833333333332</c:v>
                </c:pt>
                <c:pt idx="25999">
                  <c:v>2132.4666666666667</c:v>
                </c:pt>
                <c:pt idx="26000">
                  <c:v>2132.5499999999997</c:v>
                </c:pt>
                <c:pt idx="26001">
                  <c:v>2132.625</c:v>
                </c:pt>
                <c:pt idx="26002">
                  <c:v>2132.7083333333335</c:v>
                </c:pt>
                <c:pt idx="26003">
                  <c:v>2132.7916666666665</c:v>
                </c:pt>
                <c:pt idx="26004">
                  <c:v>2132.875</c:v>
                </c:pt>
                <c:pt idx="26005">
                  <c:v>2132.9583333333335</c:v>
                </c:pt>
                <c:pt idx="26006">
                  <c:v>2133.0416666666665</c:v>
                </c:pt>
                <c:pt idx="26007">
                  <c:v>2133.1166666666668</c:v>
                </c:pt>
                <c:pt idx="26008">
                  <c:v>2133.2000000000003</c:v>
                </c:pt>
                <c:pt idx="26009">
                  <c:v>2133.2833333333333</c:v>
                </c:pt>
                <c:pt idx="26010">
                  <c:v>2133.3666666666668</c:v>
                </c:pt>
                <c:pt idx="26011">
                  <c:v>2133.4500000000003</c:v>
                </c:pt>
                <c:pt idx="26012">
                  <c:v>2133.5333333333333</c:v>
                </c:pt>
                <c:pt idx="26013">
                  <c:v>2133.6083333333331</c:v>
                </c:pt>
                <c:pt idx="26014">
                  <c:v>2133.6916666666666</c:v>
                </c:pt>
                <c:pt idx="26015">
                  <c:v>2133.7750000000001</c:v>
                </c:pt>
                <c:pt idx="26016">
                  <c:v>2133.8583333333331</c:v>
                </c:pt>
                <c:pt idx="26017">
                  <c:v>2133.9416666666666</c:v>
                </c:pt>
                <c:pt idx="26018">
                  <c:v>2134.0250000000001</c:v>
                </c:pt>
                <c:pt idx="26019">
                  <c:v>2134.1083333333331</c:v>
                </c:pt>
                <c:pt idx="26020">
                  <c:v>2134.1833333333334</c:v>
                </c:pt>
                <c:pt idx="26021">
                  <c:v>2134.2666666666669</c:v>
                </c:pt>
                <c:pt idx="26022">
                  <c:v>2134.35</c:v>
                </c:pt>
                <c:pt idx="26023">
                  <c:v>2134.4333333333334</c:v>
                </c:pt>
                <c:pt idx="26024">
                  <c:v>2134.5166666666669</c:v>
                </c:pt>
                <c:pt idx="26025">
                  <c:v>2134.6</c:v>
                </c:pt>
                <c:pt idx="26026">
                  <c:v>2134.6749999999997</c:v>
                </c:pt>
                <c:pt idx="26027">
                  <c:v>2134.7583333333332</c:v>
                </c:pt>
                <c:pt idx="26028">
                  <c:v>2134.8416666666667</c:v>
                </c:pt>
                <c:pt idx="26029">
                  <c:v>2134.9249999999997</c:v>
                </c:pt>
                <c:pt idx="26030">
                  <c:v>2135.0083333333332</c:v>
                </c:pt>
                <c:pt idx="26031">
                  <c:v>2135.0916666666667</c:v>
                </c:pt>
                <c:pt idx="26032">
                  <c:v>2135.1666666666665</c:v>
                </c:pt>
                <c:pt idx="26033">
                  <c:v>2135.25</c:v>
                </c:pt>
                <c:pt idx="26034">
                  <c:v>2135.3333333333335</c:v>
                </c:pt>
                <c:pt idx="26035">
                  <c:v>2135.4166666666665</c:v>
                </c:pt>
                <c:pt idx="26036">
                  <c:v>2135.5</c:v>
                </c:pt>
                <c:pt idx="26037">
                  <c:v>2135.5833333333335</c:v>
                </c:pt>
                <c:pt idx="26038">
                  <c:v>2135.6666666666665</c:v>
                </c:pt>
                <c:pt idx="26039">
                  <c:v>2135.7416666666668</c:v>
                </c:pt>
                <c:pt idx="26040">
                  <c:v>2135.8250000000003</c:v>
                </c:pt>
                <c:pt idx="26041">
                  <c:v>2135.9083333333333</c:v>
                </c:pt>
                <c:pt idx="26042">
                  <c:v>2135.9916666666668</c:v>
                </c:pt>
                <c:pt idx="26043">
                  <c:v>2136.0750000000003</c:v>
                </c:pt>
                <c:pt idx="26044">
                  <c:v>2136.1583333333333</c:v>
                </c:pt>
                <c:pt idx="26045">
                  <c:v>2136.2333333333331</c:v>
                </c:pt>
                <c:pt idx="26046">
                  <c:v>2136.3166666666666</c:v>
                </c:pt>
                <c:pt idx="26047">
                  <c:v>2136.4</c:v>
                </c:pt>
                <c:pt idx="26048">
                  <c:v>2136.4833333333331</c:v>
                </c:pt>
                <c:pt idx="26049">
                  <c:v>2136.5666666666666</c:v>
                </c:pt>
                <c:pt idx="26050">
                  <c:v>2136.65</c:v>
                </c:pt>
                <c:pt idx="26051">
                  <c:v>2136.7249999999999</c:v>
                </c:pt>
                <c:pt idx="26052">
                  <c:v>2136.8083333333334</c:v>
                </c:pt>
                <c:pt idx="26053">
                  <c:v>2136.8916666666669</c:v>
                </c:pt>
                <c:pt idx="26054">
                  <c:v>2136.9749999999999</c:v>
                </c:pt>
                <c:pt idx="26055">
                  <c:v>2137.0583333333334</c:v>
                </c:pt>
                <c:pt idx="26056">
                  <c:v>2137.1416666666669</c:v>
                </c:pt>
                <c:pt idx="26057">
                  <c:v>2137.2249999999999</c:v>
                </c:pt>
                <c:pt idx="26058">
                  <c:v>2137.2999999999997</c:v>
                </c:pt>
                <c:pt idx="26059">
                  <c:v>2137.3833333333332</c:v>
                </c:pt>
                <c:pt idx="26060">
                  <c:v>2137.4666666666667</c:v>
                </c:pt>
                <c:pt idx="26061">
                  <c:v>2137.5499999999997</c:v>
                </c:pt>
                <c:pt idx="26062">
                  <c:v>2137.6333333333332</c:v>
                </c:pt>
                <c:pt idx="26063">
                  <c:v>2137.7166666666667</c:v>
                </c:pt>
                <c:pt idx="26064">
                  <c:v>2137.7916666666665</c:v>
                </c:pt>
                <c:pt idx="26065">
                  <c:v>2137.875</c:v>
                </c:pt>
                <c:pt idx="26066">
                  <c:v>2137.9583333333335</c:v>
                </c:pt>
                <c:pt idx="26067">
                  <c:v>2138.0416666666665</c:v>
                </c:pt>
                <c:pt idx="26068">
                  <c:v>2138.125</c:v>
                </c:pt>
                <c:pt idx="26069">
                  <c:v>2138.2083333333335</c:v>
                </c:pt>
                <c:pt idx="26070">
                  <c:v>2138.2833333333333</c:v>
                </c:pt>
                <c:pt idx="26071">
                  <c:v>2138.3666666666668</c:v>
                </c:pt>
                <c:pt idx="26072">
                  <c:v>2138.4500000000003</c:v>
                </c:pt>
                <c:pt idx="26073">
                  <c:v>2138.5333333333333</c:v>
                </c:pt>
                <c:pt idx="26074">
                  <c:v>2138.6166666666668</c:v>
                </c:pt>
                <c:pt idx="26075">
                  <c:v>2138.7000000000003</c:v>
                </c:pt>
                <c:pt idx="26076">
                  <c:v>2138.7833333333333</c:v>
                </c:pt>
                <c:pt idx="26077">
                  <c:v>2138.8583333333331</c:v>
                </c:pt>
                <c:pt idx="26078">
                  <c:v>2138.9416666666666</c:v>
                </c:pt>
                <c:pt idx="26079">
                  <c:v>2139.0250000000001</c:v>
                </c:pt>
                <c:pt idx="26080">
                  <c:v>2139.1083333333331</c:v>
                </c:pt>
                <c:pt idx="26081">
                  <c:v>2139.1916666666666</c:v>
                </c:pt>
                <c:pt idx="26082">
                  <c:v>2139.2750000000001</c:v>
                </c:pt>
                <c:pt idx="26083">
                  <c:v>2139.35</c:v>
                </c:pt>
                <c:pt idx="26084">
                  <c:v>2139.4333333333334</c:v>
                </c:pt>
                <c:pt idx="26085">
                  <c:v>2139.5166666666669</c:v>
                </c:pt>
                <c:pt idx="26086">
                  <c:v>2139.6</c:v>
                </c:pt>
                <c:pt idx="26087">
                  <c:v>2139.6833333333334</c:v>
                </c:pt>
                <c:pt idx="26088">
                  <c:v>2139.7666666666669</c:v>
                </c:pt>
                <c:pt idx="26089">
                  <c:v>2139.8416666666667</c:v>
                </c:pt>
                <c:pt idx="26090">
                  <c:v>2139.9249999999997</c:v>
                </c:pt>
                <c:pt idx="26091">
                  <c:v>2140.0083333333332</c:v>
                </c:pt>
                <c:pt idx="26092">
                  <c:v>2140.0916666666667</c:v>
                </c:pt>
                <c:pt idx="26093">
                  <c:v>2140.1749999999997</c:v>
                </c:pt>
                <c:pt idx="26094">
                  <c:v>2140.2583333333332</c:v>
                </c:pt>
                <c:pt idx="26095">
                  <c:v>2140.3416666666667</c:v>
                </c:pt>
                <c:pt idx="26096">
                  <c:v>2140.4166666666665</c:v>
                </c:pt>
                <c:pt idx="26097">
                  <c:v>2140.5</c:v>
                </c:pt>
                <c:pt idx="26098">
                  <c:v>2140.5833333333335</c:v>
                </c:pt>
                <c:pt idx="26099">
                  <c:v>2140.6666666666665</c:v>
                </c:pt>
                <c:pt idx="26100">
                  <c:v>2140.75</c:v>
                </c:pt>
                <c:pt idx="26101">
                  <c:v>2140.8333333333335</c:v>
                </c:pt>
                <c:pt idx="26102">
                  <c:v>2140.9083333333333</c:v>
                </c:pt>
                <c:pt idx="26103">
                  <c:v>2140.9916666666668</c:v>
                </c:pt>
                <c:pt idx="26104">
                  <c:v>2141.0750000000003</c:v>
                </c:pt>
                <c:pt idx="26105">
                  <c:v>2141.1583333333333</c:v>
                </c:pt>
                <c:pt idx="26106">
                  <c:v>2141.2416666666668</c:v>
                </c:pt>
                <c:pt idx="26107">
                  <c:v>2141.3250000000003</c:v>
                </c:pt>
                <c:pt idx="26108">
                  <c:v>2141.4083333333333</c:v>
                </c:pt>
                <c:pt idx="26109">
                  <c:v>2141.4833333333331</c:v>
                </c:pt>
                <c:pt idx="26110">
                  <c:v>2141.5666666666666</c:v>
                </c:pt>
                <c:pt idx="26111">
                  <c:v>2141.65</c:v>
                </c:pt>
                <c:pt idx="26112">
                  <c:v>2141.7333333333331</c:v>
                </c:pt>
                <c:pt idx="26113">
                  <c:v>2141.8166666666666</c:v>
                </c:pt>
                <c:pt idx="26114">
                  <c:v>2141.9</c:v>
                </c:pt>
                <c:pt idx="26115">
                  <c:v>2141.9749999999999</c:v>
                </c:pt>
                <c:pt idx="26116">
                  <c:v>2142.0583333333334</c:v>
                </c:pt>
                <c:pt idx="26117">
                  <c:v>2142.1416666666669</c:v>
                </c:pt>
                <c:pt idx="26118">
                  <c:v>2142.2249999999999</c:v>
                </c:pt>
                <c:pt idx="26119">
                  <c:v>2142.3083333333334</c:v>
                </c:pt>
                <c:pt idx="26120">
                  <c:v>2142.3916666666669</c:v>
                </c:pt>
                <c:pt idx="26121">
                  <c:v>2142.4666666666667</c:v>
                </c:pt>
                <c:pt idx="26122">
                  <c:v>2142.5499999999997</c:v>
                </c:pt>
                <c:pt idx="26123">
                  <c:v>2142.6333333333332</c:v>
                </c:pt>
                <c:pt idx="26124">
                  <c:v>2142.7166666666667</c:v>
                </c:pt>
                <c:pt idx="26125">
                  <c:v>2142.7999999999997</c:v>
                </c:pt>
                <c:pt idx="26126">
                  <c:v>2142.8833333333332</c:v>
                </c:pt>
                <c:pt idx="26127">
                  <c:v>2142.9666666666667</c:v>
                </c:pt>
                <c:pt idx="26128">
                  <c:v>2143.0416666666665</c:v>
                </c:pt>
                <c:pt idx="26129">
                  <c:v>2143.125</c:v>
                </c:pt>
                <c:pt idx="26130">
                  <c:v>2143.2083333333335</c:v>
                </c:pt>
                <c:pt idx="26131">
                  <c:v>2143.2916666666665</c:v>
                </c:pt>
                <c:pt idx="26132">
                  <c:v>2143.375</c:v>
                </c:pt>
                <c:pt idx="26133">
                  <c:v>2143.4583333333335</c:v>
                </c:pt>
                <c:pt idx="26134">
                  <c:v>2143.5333333333333</c:v>
                </c:pt>
                <c:pt idx="26135">
                  <c:v>2143.6166666666668</c:v>
                </c:pt>
                <c:pt idx="26136">
                  <c:v>2143.7000000000003</c:v>
                </c:pt>
                <c:pt idx="26137">
                  <c:v>2143.7833333333333</c:v>
                </c:pt>
                <c:pt idx="26138">
                  <c:v>2143.8666666666668</c:v>
                </c:pt>
                <c:pt idx="26139">
                  <c:v>2143.9500000000003</c:v>
                </c:pt>
                <c:pt idx="26140">
                  <c:v>2144.0250000000001</c:v>
                </c:pt>
                <c:pt idx="26141">
                  <c:v>2144.1083333333331</c:v>
                </c:pt>
                <c:pt idx="26142">
                  <c:v>2144.1916666666666</c:v>
                </c:pt>
                <c:pt idx="26143">
                  <c:v>2144.2750000000001</c:v>
                </c:pt>
                <c:pt idx="26144">
                  <c:v>2144.3583333333331</c:v>
                </c:pt>
                <c:pt idx="26145">
                  <c:v>2144.4416666666666</c:v>
                </c:pt>
                <c:pt idx="26146">
                  <c:v>2144.5250000000001</c:v>
                </c:pt>
                <c:pt idx="26147">
                  <c:v>2144.6</c:v>
                </c:pt>
                <c:pt idx="26148">
                  <c:v>2144.6833333333334</c:v>
                </c:pt>
                <c:pt idx="26149">
                  <c:v>2144.7666666666669</c:v>
                </c:pt>
                <c:pt idx="26150">
                  <c:v>2144.85</c:v>
                </c:pt>
                <c:pt idx="26151">
                  <c:v>2144.9333333333334</c:v>
                </c:pt>
                <c:pt idx="26152">
                  <c:v>2145.0166666666669</c:v>
                </c:pt>
                <c:pt idx="26153">
                  <c:v>2145.0916666666667</c:v>
                </c:pt>
                <c:pt idx="26154">
                  <c:v>2145.1749999999997</c:v>
                </c:pt>
                <c:pt idx="26155">
                  <c:v>2145.2583333333332</c:v>
                </c:pt>
                <c:pt idx="26156">
                  <c:v>2145.3416666666667</c:v>
                </c:pt>
                <c:pt idx="26157">
                  <c:v>2145.4249999999997</c:v>
                </c:pt>
                <c:pt idx="26158">
                  <c:v>2145.5083333333332</c:v>
                </c:pt>
                <c:pt idx="26159">
                  <c:v>2145.5833333333335</c:v>
                </c:pt>
                <c:pt idx="26160">
                  <c:v>2145.6666666666665</c:v>
                </c:pt>
                <c:pt idx="26161">
                  <c:v>2145.75</c:v>
                </c:pt>
                <c:pt idx="26162">
                  <c:v>2145.8333333333335</c:v>
                </c:pt>
                <c:pt idx="26163">
                  <c:v>2145.9166666666665</c:v>
                </c:pt>
                <c:pt idx="26164">
                  <c:v>2146</c:v>
                </c:pt>
                <c:pt idx="26165">
                  <c:v>2146.0833333333335</c:v>
                </c:pt>
                <c:pt idx="26166">
                  <c:v>2146.1583333333333</c:v>
                </c:pt>
                <c:pt idx="26167">
                  <c:v>2146.2416666666668</c:v>
                </c:pt>
                <c:pt idx="26168">
                  <c:v>2146.3250000000003</c:v>
                </c:pt>
                <c:pt idx="26169">
                  <c:v>2146.4083333333333</c:v>
                </c:pt>
                <c:pt idx="26170">
                  <c:v>2146.4916666666668</c:v>
                </c:pt>
                <c:pt idx="26171">
                  <c:v>2146.5750000000003</c:v>
                </c:pt>
                <c:pt idx="26172">
                  <c:v>2146.65</c:v>
                </c:pt>
                <c:pt idx="26173">
                  <c:v>2146.7333333333331</c:v>
                </c:pt>
                <c:pt idx="26174">
                  <c:v>2146.8166666666666</c:v>
                </c:pt>
                <c:pt idx="26175">
                  <c:v>2146.9</c:v>
                </c:pt>
                <c:pt idx="26176">
                  <c:v>2146.9833333333331</c:v>
                </c:pt>
                <c:pt idx="26177">
                  <c:v>2147.0666666666666</c:v>
                </c:pt>
                <c:pt idx="26178">
                  <c:v>2147.1416666666669</c:v>
                </c:pt>
                <c:pt idx="26179">
                  <c:v>2147.2249999999999</c:v>
                </c:pt>
                <c:pt idx="26180">
                  <c:v>2147.3083333333334</c:v>
                </c:pt>
                <c:pt idx="26181">
                  <c:v>2147.3916666666669</c:v>
                </c:pt>
                <c:pt idx="26182">
                  <c:v>2147.4749999999999</c:v>
                </c:pt>
                <c:pt idx="26183">
                  <c:v>2147.5583333333334</c:v>
                </c:pt>
                <c:pt idx="26184">
                  <c:v>2147.6416666666669</c:v>
                </c:pt>
                <c:pt idx="26185">
                  <c:v>2147.7166666666667</c:v>
                </c:pt>
                <c:pt idx="26186">
                  <c:v>2147.7999999999997</c:v>
                </c:pt>
                <c:pt idx="26187">
                  <c:v>2147.8833333333332</c:v>
                </c:pt>
                <c:pt idx="26188">
                  <c:v>2147.9666666666667</c:v>
                </c:pt>
                <c:pt idx="26189">
                  <c:v>2148.0499999999997</c:v>
                </c:pt>
                <c:pt idx="26190">
                  <c:v>2148.1333333333332</c:v>
                </c:pt>
                <c:pt idx="26191">
                  <c:v>2148.2083333333335</c:v>
                </c:pt>
                <c:pt idx="26192">
                  <c:v>2148.2916666666665</c:v>
                </c:pt>
                <c:pt idx="26193">
                  <c:v>2148.375</c:v>
                </c:pt>
                <c:pt idx="26194">
                  <c:v>2148.4583333333335</c:v>
                </c:pt>
                <c:pt idx="26195">
                  <c:v>2148.5416666666665</c:v>
                </c:pt>
                <c:pt idx="26196">
                  <c:v>2148.625</c:v>
                </c:pt>
                <c:pt idx="26197">
                  <c:v>2148.7000000000003</c:v>
                </c:pt>
                <c:pt idx="26198">
                  <c:v>2148.7833333333333</c:v>
                </c:pt>
                <c:pt idx="26199">
                  <c:v>2148.8666666666668</c:v>
                </c:pt>
                <c:pt idx="26200">
                  <c:v>2148.9500000000003</c:v>
                </c:pt>
                <c:pt idx="26201">
                  <c:v>2149.0333333333333</c:v>
                </c:pt>
                <c:pt idx="26202">
                  <c:v>2149.1166666666668</c:v>
                </c:pt>
                <c:pt idx="26203">
                  <c:v>2149.2000000000003</c:v>
                </c:pt>
                <c:pt idx="26204">
                  <c:v>2149.2750000000001</c:v>
                </c:pt>
                <c:pt idx="26205">
                  <c:v>2149.3583333333331</c:v>
                </c:pt>
                <c:pt idx="26206">
                  <c:v>2149.4416666666666</c:v>
                </c:pt>
                <c:pt idx="26207">
                  <c:v>2149.5250000000001</c:v>
                </c:pt>
                <c:pt idx="26208">
                  <c:v>2149.6083333333331</c:v>
                </c:pt>
                <c:pt idx="26209">
                  <c:v>2149.6916666666666</c:v>
                </c:pt>
                <c:pt idx="26210">
                  <c:v>2149.7666666666669</c:v>
                </c:pt>
                <c:pt idx="26211">
                  <c:v>2149.85</c:v>
                </c:pt>
                <c:pt idx="26212">
                  <c:v>2149.9333333333334</c:v>
                </c:pt>
                <c:pt idx="26213">
                  <c:v>2150.0166666666669</c:v>
                </c:pt>
                <c:pt idx="26214">
                  <c:v>2150.1</c:v>
                </c:pt>
                <c:pt idx="26215">
                  <c:v>2150.1833333333334</c:v>
                </c:pt>
                <c:pt idx="26216">
                  <c:v>2150.2583333333332</c:v>
                </c:pt>
                <c:pt idx="26217">
                  <c:v>2150.3416666666667</c:v>
                </c:pt>
                <c:pt idx="26218">
                  <c:v>2150.4249999999997</c:v>
                </c:pt>
                <c:pt idx="26219">
                  <c:v>2150.5083333333332</c:v>
                </c:pt>
                <c:pt idx="26220">
                  <c:v>2150.5916666666667</c:v>
                </c:pt>
                <c:pt idx="26221">
                  <c:v>2150.6749999999997</c:v>
                </c:pt>
                <c:pt idx="26222">
                  <c:v>2150.7583333333332</c:v>
                </c:pt>
                <c:pt idx="26223">
                  <c:v>2150.8333333333335</c:v>
                </c:pt>
                <c:pt idx="26224">
                  <c:v>2150.9166666666665</c:v>
                </c:pt>
                <c:pt idx="26225">
                  <c:v>2151</c:v>
                </c:pt>
                <c:pt idx="26226">
                  <c:v>2151.0833333333335</c:v>
                </c:pt>
                <c:pt idx="26227">
                  <c:v>2151.1666666666665</c:v>
                </c:pt>
                <c:pt idx="26228">
                  <c:v>2151.25</c:v>
                </c:pt>
                <c:pt idx="26229">
                  <c:v>2151.3250000000003</c:v>
                </c:pt>
                <c:pt idx="26230">
                  <c:v>2151.4083333333333</c:v>
                </c:pt>
                <c:pt idx="26231">
                  <c:v>2151.4916666666668</c:v>
                </c:pt>
                <c:pt idx="26232">
                  <c:v>2151.5750000000003</c:v>
                </c:pt>
                <c:pt idx="26233">
                  <c:v>2151.6583333333333</c:v>
                </c:pt>
                <c:pt idx="26234">
                  <c:v>2151.7416666666668</c:v>
                </c:pt>
                <c:pt idx="26235">
                  <c:v>2151.8250000000003</c:v>
                </c:pt>
                <c:pt idx="26236">
                  <c:v>2151.9</c:v>
                </c:pt>
                <c:pt idx="26237">
                  <c:v>2151.9833333333331</c:v>
                </c:pt>
                <c:pt idx="26238">
                  <c:v>2152.0666666666666</c:v>
                </c:pt>
                <c:pt idx="26239">
                  <c:v>2152.15</c:v>
                </c:pt>
                <c:pt idx="26240">
                  <c:v>2152.2333333333331</c:v>
                </c:pt>
                <c:pt idx="26241">
                  <c:v>2152.3166666666666</c:v>
                </c:pt>
                <c:pt idx="26242">
                  <c:v>2152.3916666666669</c:v>
                </c:pt>
                <c:pt idx="26243">
                  <c:v>2152.4749999999999</c:v>
                </c:pt>
                <c:pt idx="26244">
                  <c:v>2152.5583333333334</c:v>
                </c:pt>
                <c:pt idx="26245">
                  <c:v>2152.6416666666669</c:v>
                </c:pt>
                <c:pt idx="26246">
                  <c:v>2152.7249999999999</c:v>
                </c:pt>
                <c:pt idx="26247">
                  <c:v>2152.8083333333334</c:v>
                </c:pt>
                <c:pt idx="26248">
                  <c:v>2152.8833333333332</c:v>
                </c:pt>
                <c:pt idx="26249">
                  <c:v>2152.9666666666667</c:v>
                </c:pt>
                <c:pt idx="26250">
                  <c:v>2153.0499999999997</c:v>
                </c:pt>
                <c:pt idx="26251">
                  <c:v>2153.1333333333332</c:v>
                </c:pt>
                <c:pt idx="26252">
                  <c:v>2153.2166666666667</c:v>
                </c:pt>
                <c:pt idx="26253">
                  <c:v>2153.2999999999997</c:v>
                </c:pt>
                <c:pt idx="26254">
                  <c:v>2153.3833333333332</c:v>
                </c:pt>
                <c:pt idx="26255">
                  <c:v>2153.4583333333335</c:v>
                </c:pt>
                <c:pt idx="26256">
                  <c:v>2153.5416666666665</c:v>
                </c:pt>
                <c:pt idx="26257">
                  <c:v>2153.625</c:v>
                </c:pt>
                <c:pt idx="26258">
                  <c:v>2153.7083333333335</c:v>
                </c:pt>
                <c:pt idx="26259">
                  <c:v>2153.7916666666665</c:v>
                </c:pt>
                <c:pt idx="26260">
                  <c:v>2153.875</c:v>
                </c:pt>
                <c:pt idx="26261">
                  <c:v>2153.9500000000003</c:v>
                </c:pt>
                <c:pt idx="26262">
                  <c:v>2154.0333333333333</c:v>
                </c:pt>
                <c:pt idx="26263">
                  <c:v>2154.1166666666668</c:v>
                </c:pt>
                <c:pt idx="26264">
                  <c:v>2154.2000000000003</c:v>
                </c:pt>
                <c:pt idx="26265">
                  <c:v>2154.2833333333333</c:v>
                </c:pt>
                <c:pt idx="26266">
                  <c:v>2154.3666666666668</c:v>
                </c:pt>
                <c:pt idx="26267">
                  <c:v>2154.4416666666666</c:v>
                </c:pt>
                <c:pt idx="26268">
                  <c:v>2154.5250000000001</c:v>
                </c:pt>
                <c:pt idx="26269">
                  <c:v>2154.6083333333331</c:v>
                </c:pt>
                <c:pt idx="26270">
                  <c:v>2154.6916666666666</c:v>
                </c:pt>
                <c:pt idx="26271">
                  <c:v>2154.7750000000001</c:v>
                </c:pt>
                <c:pt idx="26272">
                  <c:v>2154.8583333333331</c:v>
                </c:pt>
                <c:pt idx="26273">
                  <c:v>2154.9416666666666</c:v>
                </c:pt>
                <c:pt idx="26274">
                  <c:v>2155.0166666666669</c:v>
                </c:pt>
                <c:pt idx="26275">
                  <c:v>2155.1</c:v>
                </c:pt>
                <c:pt idx="26276">
                  <c:v>2155.1833333333334</c:v>
                </c:pt>
                <c:pt idx="26277">
                  <c:v>2155.2666666666669</c:v>
                </c:pt>
                <c:pt idx="26278">
                  <c:v>2155.35</c:v>
                </c:pt>
                <c:pt idx="26279">
                  <c:v>2155.4333333333334</c:v>
                </c:pt>
                <c:pt idx="26280">
                  <c:v>2155.5083333333332</c:v>
                </c:pt>
                <c:pt idx="26281">
                  <c:v>2155.5916666666667</c:v>
                </c:pt>
                <c:pt idx="26282">
                  <c:v>2155.6749999999997</c:v>
                </c:pt>
                <c:pt idx="26283">
                  <c:v>2155.7583333333332</c:v>
                </c:pt>
                <c:pt idx="26284">
                  <c:v>2155.8416666666667</c:v>
                </c:pt>
                <c:pt idx="26285">
                  <c:v>2155.9249999999997</c:v>
                </c:pt>
                <c:pt idx="26286">
                  <c:v>2156</c:v>
                </c:pt>
                <c:pt idx="26287">
                  <c:v>2156.0833333333335</c:v>
                </c:pt>
                <c:pt idx="26288">
                  <c:v>2156.1666666666665</c:v>
                </c:pt>
                <c:pt idx="26289">
                  <c:v>2156.25</c:v>
                </c:pt>
                <c:pt idx="26290">
                  <c:v>2156.3333333333335</c:v>
                </c:pt>
                <c:pt idx="26291">
                  <c:v>2156.4166666666665</c:v>
                </c:pt>
                <c:pt idx="26292">
                  <c:v>2156.5</c:v>
                </c:pt>
                <c:pt idx="26293">
                  <c:v>2156.5750000000003</c:v>
                </c:pt>
                <c:pt idx="26294">
                  <c:v>2156.6583333333333</c:v>
                </c:pt>
                <c:pt idx="26295">
                  <c:v>2156.7416666666668</c:v>
                </c:pt>
                <c:pt idx="26296">
                  <c:v>2156.8250000000003</c:v>
                </c:pt>
                <c:pt idx="26297">
                  <c:v>2156.9083333333333</c:v>
                </c:pt>
                <c:pt idx="26298">
                  <c:v>2156.9916666666668</c:v>
                </c:pt>
                <c:pt idx="26299">
                  <c:v>2157.0666666666666</c:v>
                </c:pt>
                <c:pt idx="26300">
                  <c:v>2157.15</c:v>
                </c:pt>
                <c:pt idx="26301">
                  <c:v>2157.2333333333331</c:v>
                </c:pt>
                <c:pt idx="26302">
                  <c:v>2157.3166666666666</c:v>
                </c:pt>
                <c:pt idx="26303">
                  <c:v>2157.4</c:v>
                </c:pt>
                <c:pt idx="26304">
                  <c:v>2157.4833333333331</c:v>
                </c:pt>
                <c:pt idx="26305">
                  <c:v>2157.5583333333334</c:v>
                </c:pt>
                <c:pt idx="26306">
                  <c:v>2157.6416666666669</c:v>
                </c:pt>
                <c:pt idx="26307">
                  <c:v>2157.7249999999999</c:v>
                </c:pt>
                <c:pt idx="26308">
                  <c:v>2157.8083333333334</c:v>
                </c:pt>
                <c:pt idx="26309">
                  <c:v>2157.8916666666669</c:v>
                </c:pt>
                <c:pt idx="26310">
                  <c:v>2157.9749999999999</c:v>
                </c:pt>
                <c:pt idx="26311">
                  <c:v>2158.0583333333334</c:v>
                </c:pt>
                <c:pt idx="26312">
                  <c:v>2158.1333333333332</c:v>
                </c:pt>
                <c:pt idx="26313">
                  <c:v>2158.2166666666667</c:v>
                </c:pt>
                <c:pt idx="26314">
                  <c:v>2158.2999999999997</c:v>
                </c:pt>
                <c:pt idx="26315">
                  <c:v>2158.3833333333332</c:v>
                </c:pt>
                <c:pt idx="26316">
                  <c:v>2158.4666666666667</c:v>
                </c:pt>
                <c:pt idx="26317">
                  <c:v>2158.5499999999997</c:v>
                </c:pt>
                <c:pt idx="26318">
                  <c:v>2158.625</c:v>
                </c:pt>
                <c:pt idx="26319">
                  <c:v>2158.7083333333335</c:v>
                </c:pt>
                <c:pt idx="26320">
                  <c:v>2158.7916666666665</c:v>
                </c:pt>
                <c:pt idx="26321">
                  <c:v>2158.875</c:v>
                </c:pt>
                <c:pt idx="26322">
                  <c:v>2158.9583333333335</c:v>
                </c:pt>
                <c:pt idx="26323">
                  <c:v>2159.0416666666665</c:v>
                </c:pt>
                <c:pt idx="26324">
                  <c:v>2159.1166666666668</c:v>
                </c:pt>
                <c:pt idx="26325">
                  <c:v>2159.2000000000003</c:v>
                </c:pt>
                <c:pt idx="26326">
                  <c:v>2159.2833333333333</c:v>
                </c:pt>
                <c:pt idx="26327">
                  <c:v>2159.3666666666668</c:v>
                </c:pt>
                <c:pt idx="26328">
                  <c:v>2159.4500000000003</c:v>
                </c:pt>
                <c:pt idx="26329">
                  <c:v>2159.5333333333333</c:v>
                </c:pt>
                <c:pt idx="26330">
                  <c:v>2159.6166666666668</c:v>
                </c:pt>
                <c:pt idx="26331">
                  <c:v>2159.6916666666666</c:v>
                </c:pt>
                <c:pt idx="26332">
                  <c:v>2159.7750000000001</c:v>
                </c:pt>
                <c:pt idx="26333">
                  <c:v>2159.8583333333331</c:v>
                </c:pt>
                <c:pt idx="26334">
                  <c:v>2159.9416666666666</c:v>
                </c:pt>
                <c:pt idx="26335">
                  <c:v>2160.0250000000001</c:v>
                </c:pt>
                <c:pt idx="26336">
                  <c:v>2160.1083333333331</c:v>
                </c:pt>
                <c:pt idx="26337">
                  <c:v>2160.1833333333334</c:v>
                </c:pt>
                <c:pt idx="26338">
                  <c:v>2160.2666666666669</c:v>
                </c:pt>
                <c:pt idx="26339">
                  <c:v>2160.35</c:v>
                </c:pt>
                <c:pt idx="26340">
                  <c:v>2160.4333333333334</c:v>
                </c:pt>
                <c:pt idx="26341">
                  <c:v>2160.5166666666669</c:v>
                </c:pt>
                <c:pt idx="26342">
                  <c:v>2160.6</c:v>
                </c:pt>
                <c:pt idx="26343">
                  <c:v>2160.6749999999997</c:v>
                </c:pt>
                <c:pt idx="26344">
                  <c:v>2160.7583333333332</c:v>
                </c:pt>
                <c:pt idx="26345">
                  <c:v>2160.8416666666667</c:v>
                </c:pt>
                <c:pt idx="26346">
                  <c:v>2160.9249999999997</c:v>
                </c:pt>
                <c:pt idx="26347">
                  <c:v>2161.0083333333332</c:v>
                </c:pt>
                <c:pt idx="26348">
                  <c:v>2161.0916666666667</c:v>
                </c:pt>
                <c:pt idx="26349">
                  <c:v>2161.1749999999997</c:v>
                </c:pt>
                <c:pt idx="26350">
                  <c:v>2161.25</c:v>
                </c:pt>
                <c:pt idx="26351">
                  <c:v>2161.3333333333335</c:v>
                </c:pt>
                <c:pt idx="26352">
                  <c:v>2161.4166666666665</c:v>
                </c:pt>
                <c:pt idx="26353">
                  <c:v>2161.5</c:v>
                </c:pt>
                <c:pt idx="26354">
                  <c:v>2161.5833333333335</c:v>
                </c:pt>
                <c:pt idx="26355">
                  <c:v>2161.6666666666665</c:v>
                </c:pt>
                <c:pt idx="26356">
                  <c:v>2161.7416666666668</c:v>
                </c:pt>
                <c:pt idx="26357">
                  <c:v>2161.8250000000003</c:v>
                </c:pt>
                <c:pt idx="26358">
                  <c:v>2161.9083333333333</c:v>
                </c:pt>
                <c:pt idx="26359">
                  <c:v>2161.9916666666668</c:v>
                </c:pt>
                <c:pt idx="26360">
                  <c:v>2162.0750000000003</c:v>
                </c:pt>
                <c:pt idx="26361">
                  <c:v>2162.1583333333333</c:v>
                </c:pt>
                <c:pt idx="26362">
                  <c:v>2162.2416666666668</c:v>
                </c:pt>
                <c:pt idx="26363">
                  <c:v>2162.3166666666666</c:v>
                </c:pt>
                <c:pt idx="26364">
                  <c:v>2162.4</c:v>
                </c:pt>
                <c:pt idx="26365">
                  <c:v>2162.4833333333331</c:v>
                </c:pt>
                <c:pt idx="26366">
                  <c:v>2162.5666666666666</c:v>
                </c:pt>
                <c:pt idx="26367">
                  <c:v>2162.65</c:v>
                </c:pt>
                <c:pt idx="26368">
                  <c:v>2162.7333333333331</c:v>
                </c:pt>
                <c:pt idx="26369">
                  <c:v>2162.8083333333334</c:v>
                </c:pt>
                <c:pt idx="26370">
                  <c:v>2162.8916666666669</c:v>
                </c:pt>
                <c:pt idx="26371">
                  <c:v>2162.9749999999999</c:v>
                </c:pt>
                <c:pt idx="26372">
                  <c:v>2163.0583333333334</c:v>
                </c:pt>
                <c:pt idx="26373">
                  <c:v>2163.1416666666669</c:v>
                </c:pt>
                <c:pt idx="26374">
                  <c:v>2163.2249999999999</c:v>
                </c:pt>
                <c:pt idx="26375">
                  <c:v>2163.2999999999997</c:v>
                </c:pt>
                <c:pt idx="26376">
                  <c:v>2163.3833333333332</c:v>
                </c:pt>
                <c:pt idx="26377">
                  <c:v>2163.4666666666667</c:v>
                </c:pt>
                <c:pt idx="26378">
                  <c:v>2163.5499999999997</c:v>
                </c:pt>
                <c:pt idx="26379">
                  <c:v>2163.6333333333332</c:v>
                </c:pt>
                <c:pt idx="26380">
                  <c:v>2163.7166666666667</c:v>
                </c:pt>
                <c:pt idx="26381">
                  <c:v>2163.7999999999997</c:v>
                </c:pt>
                <c:pt idx="26382">
                  <c:v>2163.875</c:v>
                </c:pt>
                <c:pt idx="26383">
                  <c:v>2163.9583333333335</c:v>
                </c:pt>
                <c:pt idx="26384">
                  <c:v>2164.0416666666665</c:v>
                </c:pt>
                <c:pt idx="26385">
                  <c:v>2164.125</c:v>
                </c:pt>
                <c:pt idx="26386">
                  <c:v>2164.2083333333335</c:v>
                </c:pt>
                <c:pt idx="26387">
                  <c:v>2164.2916666666665</c:v>
                </c:pt>
                <c:pt idx="26388">
                  <c:v>2164.3666666666668</c:v>
                </c:pt>
                <c:pt idx="26389">
                  <c:v>2164.4500000000003</c:v>
                </c:pt>
                <c:pt idx="26390">
                  <c:v>2164.5333333333333</c:v>
                </c:pt>
                <c:pt idx="26391">
                  <c:v>2164.6166666666668</c:v>
                </c:pt>
                <c:pt idx="26392">
                  <c:v>2164.7000000000003</c:v>
                </c:pt>
                <c:pt idx="26393">
                  <c:v>2164.7833333333333</c:v>
                </c:pt>
                <c:pt idx="26394">
                  <c:v>2164.8583333333331</c:v>
                </c:pt>
                <c:pt idx="26395">
                  <c:v>2164.9416666666666</c:v>
                </c:pt>
                <c:pt idx="26396">
                  <c:v>2165.0250000000001</c:v>
                </c:pt>
                <c:pt idx="26397">
                  <c:v>2165.1083333333331</c:v>
                </c:pt>
                <c:pt idx="26398">
                  <c:v>2165.1916666666666</c:v>
                </c:pt>
                <c:pt idx="26399">
                  <c:v>2165.2750000000001</c:v>
                </c:pt>
                <c:pt idx="26400">
                  <c:v>2165.3583333333331</c:v>
                </c:pt>
                <c:pt idx="26401">
                  <c:v>2165.4333333333334</c:v>
                </c:pt>
                <c:pt idx="26402">
                  <c:v>2165.5166666666669</c:v>
                </c:pt>
                <c:pt idx="26403">
                  <c:v>2165.6</c:v>
                </c:pt>
                <c:pt idx="26404">
                  <c:v>2165.6833333333334</c:v>
                </c:pt>
                <c:pt idx="26405">
                  <c:v>2165.7666666666669</c:v>
                </c:pt>
                <c:pt idx="26406">
                  <c:v>2165.85</c:v>
                </c:pt>
                <c:pt idx="26407">
                  <c:v>2165.9249999999997</c:v>
                </c:pt>
                <c:pt idx="26408">
                  <c:v>2166.0083333333332</c:v>
                </c:pt>
                <c:pt idx="26409">
                  <c:v>2166.0916666666667</c:v>
                </c:pt>
                <c:pt idx="26410">
                  <c:v>2166.1749999999997</c:v>
                </c:pt>
                <c:pt idx="26411">
                  <c:v>2166.2583333333332</c:v>
                </c:pt>
                <c:pt idx="26412">
                  <c:v>2166.3416666666667</c:v>
                </c:pt>
                <c:pt idx="26413">
                  <c:v>2166.4166666666665</c:v>
                </c:pt>
                <c:pt idx="26414">
                  <c:v>2166.5</c:v>
                </c:pt>
                <c:pt idx="26415">
                  <c:v>2166.5833333333335</c:v>
                </c:pt>
                <c:pt idx="26416">
                  <c:v>2166.6666666666665</c:v>
                </c:pt>
                <c:pt idx="26417">
                  <c:v>2166.75</c:v>
                </c:pt>
                <c:pt idx="26418">
                  <c:v>2166.8333333333335</c:v>
                </c:pt>
                <c:pt idx="26419">
                  <c:v>2166.9166666666665</c:v>
                </c:pt>
                <c:pt idx="26420">
                  <c:v>2166.9916666666668</c:v>
                </c:pt>
                <c:pt idx="26421">
                  <c:v>2167.0750000000003</c:v>
                </c:pt>
                <c:pt idx="26422">
                  <c:v>2167.1583333333333</c:v>
                </c:pt>
                <c:pt idx="26423">
                  <c:v>2167.2416666666668</c:v>
                </c:pt>
                <c:pt idx="26424">
                  <c:v>2167.3250000000003</c:v>
                </c:pt>
                <c:pt idx="26425">
                  <c:v>2167.4083333333333</c:v>
                </c:pt>
                <c:pt idx="26426">
                  <c:v>2167.4833333333331</c:v>
                </c:pt>
                <c:pt idx="26427">
                  <c:v>2167.5666666666666</c:v>
                </c:pt>
                <c:pt idx="26428">
                  <c:v>2167.65</c:v>
                </c:pt>
                <c:pt idx="26429">
                  <c:v>2167.7333333333331</c:v>
                </c:pt>
                <c:pt idx="26430">
                  <c:v>2167.8166666666666</c:v>
                </c:pt>
                <c:pt idx="26431">
                  <c:v>2167.9</c:v>
                </c:pt>
                <c:pt idx="26432">
                  <c:v>2167.9749999999999</c:v>
                </c:pt>
                <c:pt idx="26433">
                  <c:v>2168.0583333333334</c:v>
                </c:pt>
                <c:pt idx="26434">
                  <c:v>2168.1416666666669</c:v>
                </c:pt>
                <c:pt idx="26435">
                  <c:v>2168.2249999999999</c:v>
                </c:pt>
                <c:pt idx="26436">
                  <c:v>2168.3083333333334</c:v>
                </c:pt>
                <c:pt idx="26437">
                  <c:v>2168.3916666666669</c:v>
                </c:pt>
                <c:pt idx="26438">
                  <c:v>2168.4749999999999</c:v>
                </c:pt>
                <c:pt idx="26439">
                  <c:v>2168.5499999999997</c:v>
                </c:pt>
                <c:pt idx="26440">
                  <c:v>2168.6333333333332</c:v>
                </c:pt>
                <c:pt idx="26441">
                  <c:v>2168.7166666666667</c:v>
                </c:pt>
                <c:pt idx="26442">
                  <c:v>2168.7999999999997</c:v>
                </c:pt>
                <c:pt idx="26443">
                  <c:v>2168.8833333333332</c:v>
                </c:pt>
                <c:pt idx="26444">
                  <c:v>2168.9666666666667</c:v>
                </c:pt>
                <c:pt idx="26445">
                  <c:v>2169.0416666666665</c:v>
                </c:pt>
                <c:pt idx="26446">
                  <c:v>2169.125</c:v>
                </c:pt>
                <c:pt idx="26447">
                  <c:v>2169.2083333333335</c:v>
                </c:pt>
                <c:pt idx="26448">
                  <c:v>2169.2916666666665</c:v>
                </c:pt>
                <c:pt idx="26449">
                  <c:v>2169.375</c:v>
                </c:pt>
                <c:pt idx="26450">
                  <c:v>2169.4583333333335</c:v>
                </c:pt>
                <c:pt idx="26451">
                  <c:v>2169.5333333333333</c:v>
                </c:pt>
                <c:pt idx="26452">
                  <c:v>2169.6166666666668</c:v>
                </c:pt>
                <c:pt idx="26453">
                  <c:v>2169.7000000000003</c:v>
                </c:pt>
                <c:pt idx="26454">
                  <c:v>2169.7833333333333</c:v>
                </c:pt>
                <c:pt idx="26455">
                  <c:v>2169.8666666666668</c:v>
                </c:pt>
                <c:pt idx="26456">
                  <c:v>2169.9500000000003</c:v>
                </c:pt>
                <c:pt idx="26457">
                  <c:v>2170.0333333333333</c:v>
                </c:pt>
                <c:pt idx="26458">
                  <c:v>2170.1083333333331</c:v>
                </c:pt>
                <c:pt idx="26459">
                  <c:v>2170.1916666666666</c:v>
                </c:pt>
                <c:pt idx="26460">
                  <c:v>2170.2750000000001</c:v>
                </c:pt>
                <c:pt idx="26461">
                  <c:v>2170.3583333333331</c:v>
                </c:pt>
                <c:pt idx="26462">
                  <c:v>2170.4416666666666</c:v>
                </c:pt>
                <c:pt idx="26463">
                  <c:v>2170.5250000000001</c:v>
                </c:pt>
                <c:pt idx="26464">
                  <c:v>2170.6</c:v>
                </c:pt>
                <c:pt idx="26465">
                  <c:v>2170.6833333333334</c:v>
                </c:pt>
                <c:pt idx="26466">
                  <c:v>2170.7666666666669</c:v>
                </c:pt>
                <c:pt idx="26467">
                  <c:v>2170.85</c:v>
                </c:pt>
                <c:pt idx="26468">
                  <c:v>2170.9333333333334</c:v>
                </c:pt>
                <c:pt idx="26469">
                  <c:v>2171.0166666666669</c:v>
                </c:pt>
                <c:pt idx="26470">
                  <c:v>2171.0916666666667</c:v>
                </c:pt>
                <c:pt idx="26471">
                  <c:v>2171.1749999999997</c:v>
                </c:pt>
                <c:pt idx="26472">
                  <c:v>2171.2583333333332</c:v>
                </c:pt>
                <c:pt idx="26473">
                  <c:v>2171.3416666666667</c:v>
                </c:pt>
                <c:pt idx="26474">
                  <c:v>2171.4249999999997</c:v>
                </c:pt>
                <c:pt idx="26475">
                  <c:v>2171.5083333333332</c:v>
                </c:pt>
                <c:pt idx="26476">
                  <c:v>2171.5916666666667</c:v>
                </c:pt>
                <c:pt idx="26477">
                  <c:v>2171.6666666666665</c:v>
                </c:pt>
                <c:pt idx="26478">
                  <c:v>2171.75</c:v>
                </c:pt>
                <c:pt idx="26479">
                  <c:v>2171.8333333333335</c:v>
                </c:pt>
                <c:pt idx="26480">
                  <c:v>2171.9166666666665</c:v>
                </c:pt>
                <c:pt idx="26481">
                  <c:v>2172</c:v>
                </c:pt>
                <c:pt idx="26482">
                  <c:v>2172.0833333333335</c:v>
                </c:pt>
                <c:pt idx="26483">
                  <c:v>2172.1583333333333</c:v>
                </c:pt>
                <c:pt idx="26484">
                  <c:v>2172.2416666666668</c:v>
                </c:pt>
                <c:pt idx="26485">
                  <c:v>2172.3250000000003</c:v>
                </c:pt>
                <c:pt idx="26486">
                  <c:v>2172.4083333333333</c:v>
                </c:pt>
                <c:pt idx="26487">
                  <c:v>2172.4916666666668</c:v>
                </c:pt>
                <c:pt idx="26488">
                  <c:v>2172.5750000000003</c:v>
                </c:pt>
                <c:pt idx="26489">
                  <c:v>2172.6583333333333</c:v>
                </c:pt>
                <c:pt idx="26490">
                  <c:v>2172.7333333333331</c:v>
                </c:pt>
                <c:pt idx="26491">
                  <c:v>2172.8166666666666</c:v>
                </c:pt>
                <c:pt idx="26492">
                  <c:v>2172.9</c:v>
                </c:pt>
                <c:pt idx="26493">
                  <c:v>2172.9833333333331</c:v>
                </c:pt>
                <c:pt idx="26494">
                  <c:v>2173.0666666666666</c:v>
                </c:pt>
                <c:pt idx="26495">
                  <c:v>2173.15</c:v>
                </c:pt>
                <c:pt idx="26496">
                  <c:v>2173.2249999999999</c:v>
                </c:pt>
                <c:pt idx="26497">
                  <c:v>2173.3083333333334</c:v>
                </c:pt>
                <c:pt idx="26498">
                  <c:v>2173.3916666666669</c:v>
                </c:pt>
                <c:pt idx="26499">
                  <c:v>2173.4749999999999</c:v>
                </c:pt>
                <c:pt idx="26500">
                  <c:v>2173.5583333333334</c:v>
                </c:pt>
                <c:pt idx="26501">
                  <c:v>2173.6416666666669</c:v>
                </c:pt>
                <c:pt idx="26502">
                  <c:v>2173.7166666666667</c:v>
                </c:pt>
                <c:pt idx="26503">
                  <c:v>2173.7999999999997</c:v>
                </c:pt>
                <c:pt idx="26504">
                  <c:v>2173.8833333333332</c:v>
                </c:pt>
                <c:pt idx="26505">
                  <c:v>2173.9666666666667</c:v>
                </c:pt>
                <c:pt idx="26506">
                  <c:v>2174.0499999999997</c:v>
                </c:pt>
                <c:pt idx="26507">
                  <c:v>2174.1333333333332</c:v>
                </c:pt>
                <c:pt idx="26508">
                  <c:v>2174.2166666666667</c:v>
                </c:pt>
                <c:pt idx="26509">
                  <c:v>2174.2916666666665</c:v>
                </c:pt>
                <c:pt idx="26510">
                  <c:v>2174.375</c:v>
                </c:pt>
                <c:pt idx="26511">
                  <c:v>2174.4583333333335</c:v>
                </c:pt>
                <c:pt idx="26512">
                  <c:v>2174.5416666666665</c:v>
                </c:pt>
                <c:pt idx="26513">
                  <c:v>2174.625</c:v>
                </c:pt>
                <c:pt idx="26514">
                  <c:v>2174.7083333333335</c:v>
                </c:pt>
                <c:pt idx="26515">
                  <c:v>2174.7833333333333</c:v>
                </c:pt>
                <c:pt idx="26516">
                  <c:v>2174.8666666666668</c:v>
                </c:pt>
                <c:pt idx="26517">
                  <c:v>2174.9500000000003</c:v>
                </c:pt>
                <c:pt idx="26518">
                  <c:v>2175.0333333333333</c:v>
                </c:pt>
                <c:pt idx="26519">
                  <c:v>2175.1166666666668</c:v>
                </c:pt>
                <c:pt idx="26520">
                  <c:v>2175.2000000000003</c:v>
                </c:pt>
                <c:pt idx="26521">
                  <c:v>2175.2750000000001</c:v>
                </c:pt>
                <c:pt idx="26522">
                  <c:v>2175.3583333333331</c:v>
                </c:pt>
                <c:pt idx="26523">
                  <c:v>2175.4416666666666</c:v>
                </c:pt>
                <c:pt idx="26524">
                  <c:v>2175.5250000000001</c:v>
                </c:pt>
                <c:pt idx="26525">
                  <c:v>2175.6083333333331</c:v>
                </c:pt>
                <c:pt idx="26526">
                  <c:v>2175.6916666666666</c:v>
                </c:pt>
                <c:pt idx="26527">
                  <c:v>2175.7750000000001</c:v>
                </c:pt>
                <c:pt idx="26528">
                  <c:v>2175.85</c:v>
                </c:pt>
                <c:pt idx="26529">
                  <c:v>2175.9333333333334</c:v>
                </c:pt>
                <c:pt idx="26530">
                  <c:v>2176.0166666666669</c:v>
                </c:pt>
                <c:pt idx="26531">
                  <c:v>2176.1</c:v>
                </c:pt>
                <c:pt idx="26532">
                  <c:v>2176.1833333333334</c:v>
                </c:pt>
                <c:pt idx="26533">
                  <c:v>2176.2666666666669</c:v>
                </c:pt>
                <c:pt idx="26534">
                  <c:v>2176.3416666666667</c:v>
                </c:pt>
                <c:pt idx="26535">
                  <c:v>2176.4249999999997</c:v>
                </c:pt>
                <c:pt idx="26536">
                  <c:v>2176.5083333333332</c:v>
                </c:pt>
                <c:pt idx="26537">
                  <c:v>2176.5916666666667</c:v>
                </c:pt>
                <c:pt idx="26538">
                  <c:v>2176.6749999999997</c:v>
                </c:pt>
                <c:pt idx="26539">
                  <c:v>2176.7583333333332</c:v>
                </c:pt>
                <c:pt idx="26540">
                  <c:v>2176.8333333333335</c:v>
                </c:pt>
                <c:pt idx="26541">
                  <c:v>2176.9166666666665</c:v>
                </c:pt>
                <c:pt idx="26542">
                  <c:v>2177</c:v>
                </c:pt>
                <c:pt idx="26543">
                  <c:v>2177.0833333333335</c:v>
                </c:pt>
                <c:pt idx="26544">
                  <c:v>2177.1666666666665</c:v>
                </c:pt>
                <c:pt idx="26545">
                  <c:v>2177.25</c:v>
                </c:pt>
                <c:pt idx="26546">
                  <c:v>2177.3333333333335</c:v>
                </c:pt>
                <c:pt idx="26547">
                  <c:v>2177.4083333333333</c:v>
                </c:pt>
                <c:pt idx="26548">
                  <c:v>2177.4916666666668</c:v>
                </c:pt>
                <c:pt idx="26549">
                  <c:v>2177.5750000000003</c:v>
                </c:pt>
                <c:pt idx="26550">
                  <c:v>2177.6583333333333</c:v>
                </c:pt>
                <c:pt idx="26551">
                  <c:v>2177.7416666666668</c:v>
                </c:pt>
                <c:pt idx="26552">
                  <c:v>2177.8250000000003</c:v>
                </c:pt>
                <c:pt idx="26553">
                  <c:v>2177.9</c:v>
                </c:pt>
                <c:pt idx="26554">
                  <c:v>2177.9833333333331</c:v>
                </c:pt>
                <c:pt idx="26555">
                  <c:v>2178.0666666666666</c:v>
                </c:pt>
                <c:pt idx="26556">
                  <c:v>2178.15</c:v>
                </c:pt>
                <c:pt idx="26557">
                  <c:v>2178.2333333333331</c:v>
                </c:pt>
                <c:pt idx="26558">
                  <c:v>2178.3166666666666</c:v>
                </c:pt>
                <c:pt idx="26559">
                  <c:v>2178.3916666666669</c:v>
                </c:pt>
                <c:pt idx="26560">
                  <c:v>2178.4749999999999</c:v>
                </c:pt>
                <c:pt idx="26561">
                  <c:v>2178.5583333333334</c:v>
                </c:pt>
                <c:pt idx="26562">
                  <c:v>2178.6416666666669</c:v>
                </c:pt>
                <c:pt idx="26563">
                  <c:v>2178.7249999999999</c:v>
                </c:pt>
                <c:pt idx="26564">
                  <c:v>2178.8083333333334</c:v>
                </c:pt>
                <c:pt idx="26565">
                  <c:v>2178.8916666666669</c:v>
                </c:pt>
                <c:pt idx="26566">
                  <c:v>2178.9666666666667</c:v>
                </c:pt>
                <c:pt idx="26567">
                  <c:v>2179.0499999999997</c:v>
                </c:pt>
                <c:pt idx="26568">
                  <c:v>2179.1333333333332</c:v>
                </c:pt>
                <c:pt idx="26569">
                  <c:v>2179.2166666666667</c:v>
                </c:pt>
                <c:pt idx="26570">
                  <c:v>2179.2999999999997</c:v>
                </c:pt>
                <c:pt idx="26571">
                  <c:v>2179.3833333333332</c:v>
                </c:pt>
                <c:pt idx="26572">
                  <c:v>2179.4583333333335</c:v>
                </c:pt>
                <c:pt idx="26573">
                  <c:v>2179.5416666666665</c:v>
                </c:pt>
                <c:pt idx="26574">
                  <c:v>2179.625</c:v>
                </c:pt>
                <c:pt idx="26575">
                  <c:v>2179.7083333333335</c:v>
                </c:pt>
                <c:pt idx="26576">
                  <c:v>2179.7916666666665</c:v>
                </c:pt>
                <c:pt idx="26577">
                  <c:v>2179.875</c:v>
                </c:pt>
                <c:pt idx="26578">
                  <c:v>2179.9500000000003</c:v>
                </c:pt>
                <c:pt idx="26579">
                  <c:v>2180.0333333333333</c:v>
                </c:pt>
                <c:pt idx="26580">
                  <c:v>2180.1166666666668</c:v>
                </c:pt>
                <c:pt idx="26581">
                  <c:v>2180.2000000000003</c:v>
                </c:pt>
                <c:pt idx="26582">
                  <c:v>2180.2833333333333</c:v>
                </c:pt>
                <c:pt idx="26583">
                  <c:v>2180.3666666666668</c:v>
                </c:pt>
                <c:pt idx="26584">
                  <c:v>2180.4500000000003</c:v>
                </c:pt>
                <c:pt idx="26585">
                  <c:v>2180.5250000000001</c:v>
                </c:pt>
                <c:pt idx="26586">
                  <c:v>2180.6083333333331</c:v>
                </c:pt>
                <c:pt idx="26587">
                  <c:v>2180.6916666666666</c:v>
                </c:pt>
                <c:pt idx="26588">
                  <c:v>2180.7750000000001</c:v>
                </c:pt>
                <c:pt idx="26589">
                  <c:v>2180.8583333333331</c:v>
                </c:pt>
                <c:pt idx="26590">
                  <c:v>2180.9416666666666</c:v>
                </c:pt>
                <c:pt idx="26591">
                  <c:v>2181.0166666666669</c:v>
                </c:pt>
                <c:pt idx="26592">
                  <c:v>2181.1</c:v>
                </c:pt>
                <c:pt idx="26593">
                  <c:v>2181.1833333333334</c:v>
                </c:pt>
                <c:pt idx="26594">
                  <c:v>2181.2666666666669</c:v>
                </c:pt>
                <c:pt idx="26595">
                  <c:v>2181.35</c:v>
                </c:pt>
                <c:pt idx="26596">
                  <c:v>2181.4333333333334</c:v>
                </c:pt>
                <c:pt idx="26597">
                  <c:v>2181.5083333333332</c:v>
                </c:pt>
                <c:pt idx="26598">
                  <c:v>2181.5916666666667</c:v>
                </c:pt>
                <c:pt idx="26599">
                  <c:v>2181.6749999999997</c:v>
                </c:pt>
                <c:pt idx="26600">
                  <c:v>2181.7583333333332</c:v>
                </c:pt>
                <c:pt idx="26601">
                  <c:v>2181.8416666666667</c:v>
                </c:pt>
                <c:pt idx="26602">
                  <c:v>2181.9249999999997</c:v>
                </c:pt>
                <c:pt idx="26603">
                  <c:v>2182.0083333333332</c:v>
                </c:pt>
                <c:pt idx="26604">
                  <c:v>2182.0833333333335</c:v>
                </c:pt>
                <c:pt idx="26605">
                  <c:v>2182.1666666666665</c:v>
                </c:pt>
                <c:pt idx="26606">
                  <c:v>2182.25</c:v>
                </c:pt>
                <c:pt idx="26607">
                  <c:v>2182.3333333333335</c:v>
                </c:pt>
                <c:pt idx="26608">
                  <c:v>2182.4166666666665</c:v>
                </c:pt>
                <c:pt idx="26609">
                  <c:v>2182.5</c:v>
                </c:pt>
                <c:pt idx="26610">
                  <c:v>2182.5750000000003</c:v>
                </c:pt>
                <c:pt idx="26611">
                  <c:v>2182.6583333333333</c:v>
                </c:pt>
                <c:pt idx="26612">
                  <c:v>2182.7416666666668</c:v>
                </c:pt>
                <c:pt idx="26613">
                  <c:v>2182.8250000000003</c:v>
                </c:pt>
                <c:pt idx="26614">
                  <c:v>2182.9083333333333</c:v>
                </c:pt>
                <c:pt idx="26615">
                  <c:v>2182.9916666666668</c:v>
                </c:pt>
                <c:pt idx="26616">
                  <c:v>2183.0750000000003</c:v>
                </c:pt>
                <c:pt idx="26617">
                  <c:v>2183.15</c:v>
                </c:pt>
                <c:pt idx="26618">
                  <c:v>2183.2333333333331</c:v>
                </c:pt>
                <c:pt idx="26619">
                  <c:v>2183.3166666666666</c:v>
                </c:pt>
                <c:pt idx="26620">
                  <c:v>2183.4</c:v>
                </c:pt>
                <c:pt idx="26621">
                  <c:v>2183.4833333333331</c:v>
                </c:pt>
                <c:pt idx="26622">
                  <c:v>2183.5666666666666</c:v>
                </c:pt>
                <c:pt idx="26623">
                  <c:v>2183.6416666666669</c:v>
                </c:pt>
                <c:pt idx="26624">
                  <c:v>2183.7249999999999</c:v>
                </c:pt>
                <c:pt idx="26625">
                  <c:v>2183.8083333333334</c:v>
                </c:pt>
                <c:pt idx="26626">
                  <c:v>2183.8916666666669</c:v>
                </c:pt>
                <c:pt idx="26627">
                  <c:v>2183.9749999999999</c:v>
                </c:pt>
                <c:pt idx="26628">
                  <c:v>2184.0583333333334</c:v>
                </c:pt>
                <c:pt idx="26629">
                  <c:v>2184.1333333333332</c:v>
                </c:pt>
                <c:pt idx="26630">
                  <c:v>2184.2166666666667</c:v>
                </c:pt>
                <c:pt idx="26631">
                  <c:v>2184.2999999999997</c:v>
                </c:pt>
                <c:pt idx="26632">
                  <c:v>2184.3833333333332</c:v>
                </c:pt>
                <c:pt idx="26633">
                  <c:v>2184.4666666666667</c:v>
                </c:pt>
                <c:pt idx="26634">
                  <c:v>2184.5499999999997</c:v>
                </c:pt>
                <c:pt idx="26635">
                  <c:v>2184.6333333333332</c:v>
                </c:pt>
                <c:pt idx="26636">
                  <c:v>2184.7083333333335</c:v>
                </c:pt>
                <c:pt idx="26637">
                  <c:v>2184.7916666666665</c:v>
                </c:pt>
                <c:pt idx="26638">
                  <c:v>2184.875</c:v>
                </c:pt>
                <c:pt idx="26639">
                  <c:v>2184.9583333333335</c:v>
                </c:pt>
                <c:pt idx="26640">
                  <c:v>2185.0416666666665</c:v>
                </c:pt>
                <c:pt idx="26641">
                  <c:v>2185.125</c:v>
                </c:pt>
                <c:pt idx="26642">
                  <c:v>2185.2000000000003</c:v>
                </c:pt>
                <c:pt idx="26643">
                  <c:v>2185.2833333333333</c:v>
                </c:pt>
                <c:pt idx="26644">
                  <c:v>2185.3666666666668</c:v>
                </c:pt>
                <c:pt idx="26645">
                  <c:v>2185.4500000000003</c:v>
                </c:pt>
                <c:pt idx="26646">
                  <c:v>2185.5333333333333</c:v>
                </c:pt>
                <c:pt idx="26647">
                  <c:v>2185.6166666666668</c:v>
                </c:pt>
                <c:pt idx="26648">
                  <c:v>2185.6916666666666</c:v>
                </c:pt>
                <c:pt idx="26649">
                  <c:v>2185.7750000000001</c:v>
                </c:pt>
                <c:pt idx="26650">
                  <c:v>2185.8583333333331</c:v>
                </c:pt>
                <c:pt idx="26651">
                  <c:v>2185.9416666666666</c:v>
                </c:pt>
                <c:pt idx="26652">
                  <c:v>2186.0250000000001</c:v>
                </c:pt>
                <c:pt idx="26653">
                  <c:v>2186.1083333333331</c:v>
                </c:pt>
                <c:pt idx="26654">
                  <c:v>2186.1916666666666</c:v>
                </c:pt>
                <c:pt idx="26655">
                  <c:v>2186.2666666666669</c:v>
                </c:pt>
                <c:pt idx="26656">
                  <c:v>2186.35</c:v>
                </c:pt>
                <c:pt idx="26657">
                  <c:v>2186.4333333333334</c:v>
                </c:pt>
                <c:pt idx="26658">
                  <c:v>2186.5166666666669</c:v>
                </c:pt>
                <c:pt idx="26659">
                  <c:v>2186.6</c:v>
                </c:pt>
                <c:pt idx="26660">
                  <c:v>2186.6833333333334</c:v>
                </c:pt>
                <c:pt idx="26661">
                  <c:v>2186.7583333333332</c:v>
                </c:pt>
                <c:pt idx="26662">
                  <c:v>2186.8416666666667</c:v>
                </c:pt>
                <c:pt idx="26663">
                  <c:v>2186.9249999999997</c:v>
                </c:pt>
                <c:pt idx="26664">
                  <c:v>2187.0083333333332</c:v>
                </c:pt>
                <c:pt idx="26665">
                  <c:v>2187.0916666666667</c:v>
                </c:pt>
                <c:pt idx="26666">
                  <c:v>2187.1749999999997</c:v>
                </c:pt>
                <c:pt idx="26667">
                  <c:v>2187.25</c:v>
                </c:pt>
                <c:pt idx="26668">
                  <c:v>2187.3333333333335</c:v>
                </c:pt>
                <c:pt idx="26669">
                  <c:v>2187.4166666666665</c:v>
                </c:pt>
                <c:pt idx="26670">
                  <c:v>2187.5</c:v>
                </c:pt>
                <c:pt idx="26671">
                  <c:v>2187.5833333333335</c:v>
                </c:pt>
                <c:pt idx="26672">
                  <c:v>2187.6666666666665</c:v>
                </c:pt>
                <c:pt idx="26673">
                  <c:v>2187.75</c:v>
                </c:pt>
                <c:pt idx="26674">
                  <c:v>2187.8250000000003</c:v>
                </c:pt>
                <c:pt idx="26675">
                  <c:v>2187.9083333333333</c:v>
                </c:pt>
                <c:pt idx="26676">
                  <c:v>2187.9916666666668</c:v>
                </c:pt>
                <c:pt idx="26677">
                  <c:v>2188.0750000000003</c:v>
                </c:pt>
                <c:pt idx="26678">
                  <c:v>2188.1583333333333</c:v>
                </c:pt>
                <c:pt idx="26679">
                  <c:v>2188.2416666666668</c:v>
                </c:pt>
                <c:pt idx="26680">
                  <c:v>2188.3166666666666</c:v>
                </c:pt>
                <c:pt idx="26681">
                  <c:v>2188.4</c:v>
                </c:pt>
                <c:pt idx="26682">
                  <c:v>2188.4833333333331</c:v>
                </c:pt>
                <c:pt idx="26683">
                  <c:v>2188.5666666666666</c:v>
                </c:pt>
                <c:pt idx="26684">
                  <c:v>2188.65</c:v>
                </c:pt>
                <c:pt idx="26685">
                  <c:v>2188.7333333333331</c:v>
                </c:pt>
                <c:pt idx="26686">
                  <c:v>2188.8083333333334</c:v>
                </c:pt>
                <c:pt idx="26687">
                  <c:v>2188.8916666666669</c:v>
                </c:pt>
                <c:pt idx="26688">
                  <c:v>2188.9749999999999</c:v>
                </c:pt>
                <c:pt idx="26689">
                  <c:v>2189.0583333333334</c:v>
                </c:pt>
                <c:pt idx="26690">
                  <c:v>2189.1416666666669</c:v>
                </c:pt>
                <c:pt idx="26691">
                  <c:v>2189.2249999999999</c:v>
                </c:pt>
                <c:pt idx="26692">
                  <c:v>2189.3083333333334</c:v>
                </c:pt>
                <c:pt idx="26693">
                  <c:v>2189.3833333333332</c:v>
                </c:pt>
                <c:pt idx="26694">
                  <c:v>2189.4666666666667</c:v>
                </c:pt>
                <c:pt idx="26695">
                  <c:v>2189.5499999999997</c:v>
                </c:pt>
                <c:pt idx="26696">
                  <c:v>2189.6333333333332</c:v>
                </c:pt>
                <c:pt idx="26697">
                  <c:v>2189.7166666666667</c:v>
                </c:pt>
                <c:pt idx="26698">
                  <c:v>2189.7999999999997</c:v>
                </c:pt>
                <c:pt idx="26699">
                  <c:v>2189.875</c:v>
                </c:pt>
                <c:pt idx="26700">
                  <c:v>2189.9583333333335</c:v>
                </c:pt>
                <c:pt idx="26701">
                  <c:v>2190.0416666666665</c:v>
                </c:pt>
                <c:pt idx="26702">
                  <c:v>2190.125</c:v>
                </c:pt>
                <c:pt idx="26703">
                  <c:v>2190.2083333333335</c:v>
                </c:pt>
                <c:pt idx="26704">
                  <c:v>2190.2916666666665</c:v>
                </c:pt>
                <c:pt idx="26705">
                  <c:v>2190.3666666666668</c:v>
                </c:pt>
                <c:pt idx="26706">
                  <c:v>2190.4500000000003</c:v>
                </c:pt>
                <c:pt idx="26707">
                  <c:v>2190.5333333333333</c:v>
                </c:pt>
                <c:pt idx="26708">
                  <c:v>2190.6166666666668</c:v>
                </c:pt>
                <c:pt idx="26709">
                  <c:v>2190.7000000000003</c:v>
                </c:pt>
                <c:pt idx="26710">
                  <c:v>2190.7833333333333</c:v>
                </c:pt>
                <c:pt idx="26711">
                  <c:v>2190.8666666666668</c:v>
                </c:pt>
                <c:pt idx="26712">
                  <c:v>2190.9416666666666</c:v>
                </c:pt>
                <c:pt idx="26713">
                  <c:v>2191.0250000000001</c:v>
                </c:pt>
                <c:pt idx="26714">
                  <c:v>2191.1083333333331</c:v>
                </c:pt>
                <c:pt idx="26715">
                  <c:v>2191.1916666666666</c:v>
                </c:pt>
                <c:pt idx="26716">
                  <c:v>2191.2750000000001</c:v>
                </c:pt>
                <c:pt idx="26717">
                  <c:v>2191.3583333333331</c:v>
                </c:pt>
                <c:pt idx="26718">
                  <c:v>2191.4333333333334</c:v>
                </c:pt>
                <c:pt idx="26719">
                  <c:v>2191.5166666666669</c:v>
                </c:pt>
                <c:pt idx="26720">
                  <c:v>2191.6</c:v>
                </c:pt>
                <c:pt idx="26721">
                  <c:v>2191.6833333333334</c:v>
                </c:pt>
                <c:pt idx="26722">
                  <c:v>2191.7666666666669</c:v>
                </c:pt>
                <c:pt idx="26723">
                  <c:v>2191.85</c:v>
                </c:pt>
                <c:pt idx="26724">
                  <c:v>2191.9249999999997</c:v>
                </c:pt>
                <c:pt idx="26725">
                  <c:v>2192.0083333333332</c:v>
                </c:pt>
                <c:pt idx="26726">
                  <c:v>2192.0916666666667</c:v>
                </c:pt>
                <c:pt idx="26727">
                  <c:v>2192.1749999999997</c:v>
                </c:pt>
                <c:pt idx="26728">
                  <c:v>2192.2583333333332</c:v>
                </c:pt>
                <c:pt idx="26729">
                  <c:v>2192.3416666666667</c:v>
                </c:pt>
                <c:pt idx="26730">
                  <c:v>2192.4249999999997</c:v>
                </c:pt>
                <c:pt idx="26731">
                  <c:v>2192.5</c:v>
                </c:pt>
                <c:pt idx="26732">
                  <c:v>2192.5833333333335</c:v>
                </c:pt>
                <c:pt idx="26733">
                  <c:v>2192.6666666666665</c:v>
                </c:pt>
                <c:pt idx="26734">
                  <c:v>2192.75</c:v>
                </c:pt>
                <c:pt idx="26735">
                  <c:v>2192.8333333333335</c:v>
                </c:pt>
                <c:pt idx="26736">
                  <c:v>2192.9166666666665</c:v>
                </c:pt>
                <c:pt idx="26737">
                  <c:v>2192.9916666666668</c:v>
                </c:pt>
                <c:pt idx="26738">
                  <c:v>2193.0750000000003</c:v>
                </c:pt>
                <c:pt idx="26739">
                  <c:v>2193.1583333333333</c:v>
                </c:pt>
                <c:pt idx="26740">
                  <c:v>2193.2416666666668</c:v>
                </c:pt>
                <c:pt idx="26741">
                  <c:v>2193.3250000000003</c:v>
                </c:pt>
                <c:pt idx="26742">
                  <c:v>2193.4083333333333</c:v>
                </c:pt>
                <c:pt idx="26743">
                  <c:v>2193.4916666666668</c:v>
                </c:pt>
                <c:pt idx="26744">
                  <c:v>2193.5666666666666</c:v>
                </c:pt>
                <c:pt idx="26745">
                  <c:v>2193.65</c:v>
                </c:pt>
                <c:pt idx="26746">
                  <c:v>2193.7333333333331</c:v>
                </c:pt>
                <c:pt idx="26747">
                  <c:v>2193.8166666666666</c:v>
                </c:pt>
                <c:pt idx="26748">
                  <c:v>2193.9</c:v>
                </c:pt>
                <c:pt idx="26749">
                  <c:v>2193.9833333333331</c:v>
                </c:pt>
                <c:pt idx="26750">
                  <c:v>2194.0583333333334</c:v>
                </c:pt>
                <c:pt idx="26751">
                  <c:v>2194.1416666666669</c:v>
                </c:pt>
                <c:pt idx="26752">
                  <c:v>2194.2249999999999</c:v>
                </c:pt>
                <c:pt idx="26753">
                  <c:v>2194.3083333333334</c:v>
                </c:pt>
                <c:pt idx="26754">
                  <c:v>2194.3916666666669</c:v>
                </c:pt>
                <c:pt idx="26755">
                  <c:v>2194.4749999999999</c:v>
                </c:pt>
                <c:pt idx="26756">
                  <c:v>2194.5499999999997</c:v>
                </c:pt>
                <c:pt idx="26757">
                  <c:v>2194.6333333333332</c:v>
                </c:pt>
                <c:pt idx="26758">
                  <c:v>2194.7166666666667</c:v>
                </c:pt>
                <c:pt idx="26759">
                  <c:v>2194.7999999999997</c:v>
                </c:pt>
                <c:pt idx="26760">
                  <c:v>2194.8833333333332</c:v>
                </c:pt>
                <c:pt idx="26761">
                  <c:v>2194.9666666666667</c:v>
                </c:pt>
                <c:pt idx="26762">
                  <c:v>2195.0499999999997</c:v>
                </c:pt>
                <c:pt idx="26763">
                  <c:v>2195.125</c:v>
                </c:pt>
                <c:pt idx="26764">
                  <c:v>2195.2083333333335</c:v>
                </c:pt>
                <c:pt idx="26765">
                  <c:v>2195.2916666666665</c:v>
                </c:pt>
                <c:pt idx="26766">
                  <c:v>2195.375</c:v>
                </c:pt>
                <c:pt idx="26767">
                  <c:v>2195.4583333333335</c:v>
                </c:pt>
                <c:pt idx="26768">
                  <c:v>2195.5416666666665</c:v>
                </c:pt>
                <c:pt idx="26769">
                  <c:v>2195.6166666666668</c:v>
                </c:pt>
                <c:pt idx="26770">
                  <c:v>2195.7000000000003</c:v>
                </c:pt>
                <c:pt idx="26771">
                  <c:v>2195.7833333333333</c:v>
                </c:pt>
                <c:pt idx="26772">
                  <c:v>2195.8666666666668</c:v>
                </c:pt>
                <c:pt idx="26773">
                  <c:v>2195.9500000000003</c:v>
                </c:pt>
                <c:pt idx="26774">
                  <c:v>2196.0333333333333</c:v>
                </c:pt>
                <c:pt idx="26775">
                  <c:v>2196.1083333333331</c:v>
                </c:pt>
                <c:pt idx="26776">
                  <c:v>2196.1916666666666</c:v>
                </c:pt>
                <c:pt idx="26777">
                  <c:v>2196.2750000000001</c:v>
                </c:pt>
                <c:pt idx="26778">
                  <c:v>2196.3583333333331</c:v>
                </c:pt>
                <c:pt idx="26779">
                  <c:v>2196.4416666666666</c:v>
                </c:pt>
                <c:pt idx="26780">
                  <c:v>2196.5250000000001</c:v>
                </c:pt>
                <c:pt idx="26781">
                  <c:v>2196.6083333333331</c:v>
                </c:pt>
                <c:pt idx="26782">
                  <c:v>2196.6833333333334</c:v>
                </c:pt>
                <c:pt idx="26783">
                  <c:v>2196.7666666666669</c:v>
                </c:pt>
                <c:pt idx="26784">
                  <c:v>2196.85</c:v>
                </c:pt>
                <c:pt idx="26785">
                  <c:v>2196.9333333333334</c:v>
                </c:pt>
                <c:pt idx="26786">
                  <c:v>2197.0166666666669</c:v>
                </c:pt>
                <c:pt idx="26787">
                  <c:v>2197.1</c:v>
                </c:pt>
                <c:pt idx="26788">
                  <c:v>2197.1749999999997</c:v>
                </c:pt>
                <c:pt idx="26789">
                  <c:v>2197.2583333333332</c:v>
                </c:pt>
                <c:pt idx="26790">
                  <c:v>2197.3416666666667</c:v>
                </c:pt>
                <c:pt idx="26791">
                  <c:v>2197.4249999999997</c:v>
                </c:pt>
                <c:pt idx="26792">
                  <c:v>2197.5083333333332</c:v>
                </c:pt>
                <c:pt idx="26793">
                  <c:v>2197.5916666666667</c:v>
                </c:pt>
                <c:pt idx="26794">
                  <c:v>2197.6666666666665</c:v>
                </c:pt>
                <c:pt idx="26795">
                  <c:v>2197.75</c:v>
                </c:pt>
                <c:pt idx="26796">
                  <c:v>2197.8333333333335</c:v>
                </c:pt>
                <c:pt idx="26797">
                  <c:v>2197.9166666666665</c:v>
                </c:pt>
                <c:pt idx="26798">
                  <c:v>2198</c:v>
                </c:pt>
                <c:pt idx="26799">
                  <c:v>2198.0833333333335</c:v>
                </c:pt>
                <c:pt idx="26800">
                  <c:v>2198.1666666666665</c:v>
                </c:pt>
                <c:pt idx="26801">
                  <c:v>2198.2416666666668</c:v>
                </c:pt>
                <c:pt idx="26802">
                  <c:v>2198.3250000000003</c:v>
                </c:pt>
                <c:pt idx="26803">
                  <c:v>2198.4083333333333</c:v>
                </c:pt>
                <c:pt idx="26804">
                  <c:v>2198.4916666666668</c:v>
                </c:pt>
                <c:pt idx="26805">
                  <c:v>2198.5750000000003</c:v>
                </c:pt>
                <c:pt idx="26806">
                  <c:v>2198.6583333333333</c:v>
                </c:pt>
                <c:pt idx="26807">
                  <c:v>2198.7333333333331</c:v>
                </c:pt>
                <c:pt idx="26808">
                  <c:v>2198.8166666666666</c:v>
                </c:pt>
                <c:pt idx="26809">
                  <c:v>2198.9</c:v>
                </c:pt>
                <c:pt idx="26810">
                  <c:v>2198.9833333333331</c:v>
                </c:pt>
                <c:pt idx="26811">
                  <c:v>2199.0666666666666</c:v>
                </c:pt>
                <c:pt idx="26812">
                  <c:v>2199.15</c:v>
                </c:pt>
                <c:pt idx="26813">
                  <c:v>2199.2249999999999</c:v>
                </c:pt>
                <c:pt idx="26814">
                  <c:v>2199.3083333333334</c:v>
                </c:pt>
                <c:pt idx="26815">
                  <c:v>2199.3916666666669</c:v>
                </c:pt>
                <c:pt idx="26816">
                  <c:v>2199.4749999999999</c:v>
                </c:pt>
                <c:pt idx="26817">
                  <c:v>2199.5583333333334</c:v>
                </c:pt>
                <c:pt idx="26818">
                  <c:v>2199.6416666666669</c:v>
                </c:pt>
                <c:pt idx="26819">
                  <c:v>2199.7249999999999</c:v>
                </c:pt>
                <c:pt idx="26820">
                  <c:v>2199.7999999999997</c:v>
                </c:pt>
                <c:pt idx="26821">
                  <c:v>2199.8833333333332</c:v>
                </c:pt>
                <c:pt idx="26822">
                  <c:v>2199.9666666666667</c:v>
                </c:pt>
                <c:pt idx="26823">
                  <c:v>2200.0499999999997</c:v>
                </c:pt>
                <c:pt idx="26824">
                  <c:v>2200.1333333333332</c:v>
                </c:pt>
                <c:pt idx="26825">
                  <c:v>2200.2166666666667</c:v>
                </c:pt>
                <c:pt idx="26826">
                  <c:v>2200.2916666666665</c:v>
                </c:pt>
                <c:pt idx="26827">
                  <c:v>2200.375</c:v>
                </c:pt>
                <c:pt idx="26828">
                  <c:v>2200.4583333333335</c:v>
                </c:pt>
                <c:pt idx="26829">
                  <c:v>2200.5416666666665</c:v>
                </c:pt>
                <c:pt idx="26830">
                  <c:v>2200.625</c:v>
                </c:pt>
                <c:pt idx="26831">
                  <c:v>2200.7083333333335</c:v>
                </c:pt>
                <c:pt idx="26832">
                  <c:v>2200.7833333333333</c:v>
                </c:pt>
                <c:pt idx="26833">
                  <c:v>2200.8666666666668</c:v>
                </c:pt>
                <c:pt idx="26834">
                  <c:v>2200.9500000000003</c:v>
                </c:pt>
                <c:pt idx="26835">
                  <c:v>2201.0333333333333</c:v>
                </c:pt>
                <c:pt idx="26836">
                  <c:v>2201.1166666666668</c:v>
                </c:pt>
                <c:pt idx="26837">
                  <c:v>2201.2000000000003</c:v>
                </c:pt>
                <c:pt idx="26838">
                  <c:v>2201.2833333333333</c:v>
                </c:pt>
                <c:pt idx="26839">
                  <c:v>2201.3583333333331</c:v>
                </c:pt>
                <c:pt idx="26840">
                  <c:v>2201.4416666666666</c:v>
                </c:pt>
                <c:pt idx="26841">
                  <c:v>2201.5250000000001</c:v>
                </c:pt>
                <c:pt idx="26842">
                  <c:v>2201.6083333333331</c:v>
                </c:pt>
                <c:pt idx="26843">
                  <c:v>2201.6916666666666</c:v>
                </c:pt>
                <c:pt idx="26844">
                  <c:v>2201.7750000000001</c:v>
                </c:pt>
                <c:pt idx="26845">
                  <c:v>2201.85</c:v>
                </c:pt>
                <c:pt idx="26846">
                  <c:v>2201.9333333333334</c:v>
                </c:pt>
                <c:pt idx="26847">
                  <c:v>2202.0166666666669</c:v>
                </c:pt>
                <c:pt idx="26848">
                  <c:v>2202.1</c:v>
                </c:pt>
                <c:pt idx="26849">
                  <c:v>2202.1833333333334</c:v>
                </c:pt>
                <c:pt idx="26850">
                  <c:v>2202.2666666666669</c:v>
                </c:pt>
                <c:pt idx="26851">
                  <c:v>2202.3416666666667</c:v>
                </c:pt>
                <c:pt idx="26852">
                  <c:v>2202.4249999999997</c:v>
                </c:pt>
                <c:pt idx="26853">
                  <c:v>2202.5083333333332</c:v>
                </c:pt>
                <c:pt idx="26854">
                  <c:v>2202.5916666666667</c:v>
                </c:pt>
                <c:pt idx="26855">
                  <c:v>2202.6749999999997</c:v>
                </c:pt>
                <c:pt idx="26856">
                  <c:v>2202.7583333333332</c:v>
                </c:pt>
                <c:pt idx="26857">
                  <c:v>2202.8416666666667</c:v>
                </c:pt>
                <c:pt idx="26858">
                  <c:v>2202.9166666666665</c:v>
                </c:pt>
                <c:pt idx="26859">
                  <c:v>2203</c:v>
                </c:pt>
                <c:pt idx="26860">
                  <c:v>2203.0833333333335</c:v>
                </c:pt>
                <c:pt idx="26861">
                  <c:v>2203.1666666666665</c:v>
                </c:pt>
                <c:pt idx="26862">
                  <c:v>2203.25</c:v>
                </c:pt>
                <c:pt idx="26863">
                  <c:v>2203.3333333333335</c:v>
                </c:pt>
                <c:pt idx="26864">
                  <c:v>2203.4083333333333</c:v>
                </c:pt>
                <c:pt idx="26865">
                  <c:v>2203.4916666666668</c:v>
                </c:pt>
                <c:pt idx="26866">
                  <c:v>2203.5750000000003</c:v>
                </c:pt>
                <c:pt idx="26867">
                  <c:v>2203.6583333333333</c:v>
                </c:pt>
                <c:pt idx="26868">
                  <c:v>2203.7416666666668</c:v>
                </c:pt>
                <c:pt idx="26869">
                  <c:v>2203.8250000000003</c:v>
                </c:pt>
                <c:pt idx="26870">
                  <c:v>2203.9083333333333</c:v>
                </c:pt>
                <c:pt idx="26871">
                  <c:v>2203.9833333333331</c:v>
                </c:pt>
                <c:pt idx="26872">
                  <c:v>2204.0666666666666</c:v>
                </c:pt>
                <c:pt idx="26873">
                  <c:v>2204.15</c:v>
                </c:pt>
                <c:pt idx="26874">
                  <c:v>2204.2333333333331</c:v>
                </c:pt>
                <c:pt idx="26875">
                  <c:v>2204.3166666666666</c:v>
                </c:pt>
                <c:pt idx="26876">
                  <c:v>2204.4</c:v>
                </c:pt>
                <c:pt idx="26877">
                  <c:v>2204.4749999999999</c:v>
                </c:pt>
                <c:pt idx="26878">
                  <c:v>2204.5583333333334</c:v>
                </c:pt>
                <c:pt idx="26879">
                  <c:v>2204.6416666666669</c:v>
                </c:pt>
                <c:pt idx="26880">
                  <c:v>2204.7249999999999</c:v>
                </c:pt>
                <c:pt idx="26881">
                  <c:v>2204.8083333333334</c:v>
                </c:pt>
                <c:pt idx="26882">
                  <c:v>2204.8916666666669</c:v>
                </c:pt>
                <c:pt idx="26883">
                  <c:v>2204.9666666666667</c:v>
                </c:pt>
                <c:pt idx="26884">
                  <c:v>2205.0499999999997</c:v>
                </c:pt>
                <c:pt idx="26885">
                  <c:v>2205.1333333333332</c:v>
                </c:pt>
                <c:pt idx="26886">
                  <c:v>2205.2166666666667</c:v>
                </c:pt>
                <c:pt idx="26887">
                  <c:v>2205.2999999999997</c:v>
                </c:pt>
                <c:pt idx="26888">
                  <c:v>2205.3833333333332</c:v>
                </c:pt>
                <c:pt idx="26889">
                  <c:v>2205.4666666666667</c:v>
                </c:pt>
                <c:pt idx="26890">
                  <c:v>2205.5416666666665</c:v>
                </c:pt>
                <c:pt idx="26891">
                  <c:v>2205.625</c:v>
                </c:pt>
                <c:pt idx="26892">
                  <c:v>2205.7083333333335</c:v>
                </c:pt>
                <c:pt idx="26893">
                  <c:v>2205.7916666666665</c:v>
                </c:pt>
                <c:pt idx="26894">
                  <c:v>2205.875</c:v>
                </c:pt>
                <c:pt idx="26895">
                  <c:v>2205.9583333333335</c:v>
                </c:pt>
                <c:pt idx="26896">
                  <c:v>2206.0333333333333</c:v>
                </c:pt>
                <c:pt idx="26897">
                  <c:v>2206.1166666666668</c:v>
                </c:pt>
                <c:pt idx="26898">
                  <c:v>2206.2000000000003</c:v>
                </c:pt>
                <c:pt idx="26899">
                  <c:v>2206.2833333333333</c:v>
                </c:pt>
                <c:pt idx="26900">
                  <c:v>2206.3666666666668</c:v>
                </c:pt>
                <c:pt idx="26901">
                  <c:v>2206.4500000000003</c:v>
                </c:pt>
                <c:pt idx="26902">
                  <c:v>2206.5250000000001</c:v>
                </c:pt>
                <c:pt idx="26903">
                  <c:v>2206.6083333333331</c:v>
                </c:pt>
                <c:pt idx="26904">
                  <c:v>2206.6916666666666</c:v>
                </c:pt>
                <c:pt idx="26905">
                  <c:v>2206.7750000000001</c:v>
                </c:pt>
                <c:pt idx="26906">
                  <c:v>2206.8583333333331</c:v>
                </c:pt>
                <c:pt idx="26907">
                  <c:v>2206.9416666666666</c:v>
                </c:pt>
                <c:pt idx="26908">
                  <c:v>2207.0250000000001</c:v>
                </c:pt>
                <c:pt idx="26909">
                  <c:v>2207.1</c:v>
                </c:pt>
                <c:pt idx="26910">
                  <c:v>2207.1833333333334</c:v>
                </c:pt>
                <c:pt idx="26911">
                  <c:v>2207.2666666666669</c:v>
                </c:pt>
                <c:pt idx="26912">
                  <c:v>2207.35</c:v>
                </c:pt>
                <c:pt idx="26913">
                  <c:v>2207.4333333333334</c:v>
                </c:pt>
                <c:pt idx="26914">
                  <c:v>2207.5166666666669</c:v>
                </c:pt>
                <c:pt idx="26915">
                  <c:v>2207.5916666666667</c:v>
                </c:pt>
                <c:pt idx="26916">
                  <c:v>2207.6749999999997</c:v>
                </c:pt>
                <c:pt idx="26917">
                  <c:v>2207.7583333333332</c:v>
                </c:pt>
                <c:pt idx="26918">
                  <c:v>2207.8416666666667</c:v>
                </c:pt>
                <c:pt idx="26919">
                  <c:v>2207.9249999999997</c:v>
                </c:pt>
                <c:pt idx="26920">
                  <c:v>2208.0083333333332</c:v>
                </c:pt>
                <c:pt idx="26921">
                  <c:v>2208.0833333333335</c:v>
                </c:pt>
                <c:pt idx="26922">
                  <c:v>2208.1666666666665</c:v>
                </c:pt>
                <c:pt idx="26923">
                  <c:v>2208.25</c:v>
                </c:pt>
                <c:pt idx="26924">
                  <c:v>2208.3333333333335</c:v>
                </c:pt>
                <c:pt idx="26925">
                  <c:v>2208.4166666666665</c:v>
                </c:pt>
                <c:pt idx="26926">
                  <c:v>2208.5</c:v>
                </c:pt>
                <c:pt idx="26927">
                  <c:v>2208.5833333333335</c:v>
                </c:pt>
                <c:pt idx="26928">
                  <c:v>2208.6583333333333</c:v>
                </c:pt>
                <c:pt idx="26929">
                  <c:v>2208.7416666666668</c:v>
                </c:pt>
                <c:pt idx="26930">
                  <c:v>2208.8250000000003</c:v>
                </c:pt>
                <c:pt idx="26931">
                  <c:v>2208.9083333333333</c:v>
                </c:pt>
                <c:pt idx="26932">
                  <c:v>2208.9916666666668</c:v>
                </c:pt>
                <c:pt idx="26933">
                  <c:v>2209.0750000000003</c:v>
                </c:pt>
                <c:pt idx="26934">
                  <c:v>2209.15</c:v>
                </c:pt>
                <c:pt idx="26935">
                  <c:v>2209.2333333333331</c:v>
                </c:pt>
                <c:pt idx="26936">
                  <c:v>2209.3166666666666</c:v>
                </c:pt>
                <c:pt idx="26937">
                  <c:v>2209.4</c:v>
                </c:pt>
                <c:pt idx="26938">
                  <c:v>2209.4833333333331</c:v>
                </c:pt>
                <c:pt idx="26939">
                  <c:v>2209.5666666666666</c:v>
                </c:pt>
                <c:pt idx="26940">
                  <c:v>2209.6416666666669</c:v>
                </c:pt>
                <c:pt idx="26941">
                  <c:v>2209.7249999999999</c:v>
                </c:pt>
                <c:pt idx="26942">
                  <c:v>2209.8083333333334</c:v>
                </c:pt>
                <c:pt idx="26943">
                  <c:v>2209.8916666666669</c:v>
                </c:pt>
                <c:pt idx="26944">
                  <c:v>2209.9749999999999</c:v>
                </c:pt>
                <c:pt idx="26945">
                  <c:v>2210.0583333333334</c:v>
                </c:pt>
                <c:pt idx="26946">
                  <c:v>2210.1416666666669</c:v>
                </c:pt>
                <c:pt idx="26947">
                  <c:v>2210.2166666666667</c:v>
                </c:pt>
                <c:pt idx="26948">
                  <c:v>2210.2999999999997</c:v>
                </c:pt>
                <c:pt idx="26949">
                  <c:v>2210.3833333333332</c:v>
                </c:pt>
                <c:pt idx="26950">
                  <c:v>2210.4666666666667</c:v>
                </c:pt>
                <c:pt idx="26951">
                  <c:v>2210.5499999999997</c:v>
                </c:pt>
                <c:pt idx="26952">
                  <c:v>2210.6333333333332</c:v>
                </c:pt>
                <c:pt idx="26953">
                  <c:v>2210.7083333333335</c:v>
                </c:pt>
                <c:pt idx="26954">
                  <c:v>2210.7916666666665</c:v>
                </c:pt>
                <c:pt idx="26955">
                  <c:v>2210.875</c:v>
                </c:pt>
                <c:pt idx="26956">
                  <c:v>2210.9583333333335</c:v>
                </c:pt>
                <c:pt idx="26957">
                  <c:v>2211.0416666666665</c:v>
                </c:pt>
                <c:pt idx="26958">
                  <c:v>2211.125</c:v>
                </c:pt>
                <c:pt idx="26959">
                  <c:v>2211.2000000000003</c:v>
                </c:pt>
                <c:pt idx="26960">
                  <c:v>2211.2833333333333</c:v>
                </c:pt>
                <c:pt idx="26961">
                  <c:v>2211.3666666666668</c:v>
                </c:pt>
                <c:pt idx="26962">
                  <c:v>2211.4500000000003</c:v>
                </c:pt>
                <c:pt idx="26963">
                  <c:v>2211.5333333333333</c:v>
                </c:pt>
                <c:pt idx="26964">
                  <c:v>2211.6166666666668</c:v>
                </c:pt>
                <c:pt idx="26965">
                  <c:v>2211.7000000000003</c:v>
                </c:pt>
                <c:pt idx="26966">
                  <c:v>2211.7750000000001</c:v>
                </c:pt>
                <c:pt idx="26967">
                  <c:v>2211.8583333333331</c:v>
                </c:pt>
                <c:pt idx="26968">
                  <c:v>2211.9416666666666</c:v>
                </c:pt>
                <c:pt idx="26969">
                  <c:v>2212.0250000000001</c:v>
                </c:pt>
                <c:pt idx="26970">
                  <c:v>2212.1083333333331</c:v>
                </c:pt>
                <c:pt idx="26971">
                  <c:v>2212.1916666666666</c:v>
                </c:pt>
                <c:pt idx="26972">
                  <c:v>2212.2666666666669</c:v>
                </c:pt>
                <c:pt idx="26973">
                  <c:v>2212.35</c:v>
                </c:pt>
                <c:pt idx="26974">
                  <c:v>2212.4333333333334</c:v>
                </c:pt>
                <c:pt idx="26975">
                  <c:v>2212.5166666666669</c:v>
                </c:pt>
                <c:pt idx="26976">
                  <c:v>2212.6</c:v>
                </c:pt>
                <c:pt idx="26977">
                  <c:v>2212.6833333333334</c:v>
                </c:pt>
                <c:pt idx="26978">
                  <c:v>2212.7583333333332</c:v>
                </c:pt>
                <c:pt idx="26979">
                  <c:v>2212.8416666666667</c:v>
                </c:pt>
                <c:pt idx="26980">
                  <c:v>2212.9249999999997</c:v>
                </c:pt>
                <c:pt idx="26981">
                  <c:v>2213.0083333333332</c:v>
                </c:pt>
                <c:pt idx="26982">
                  <c:v>2213.0916666666667</c:v>
                </c:pt>
                <c:pt idx="26983">
                  <c:v>2213.1749999999997</c:v>
                </c:pt>
                <c:pt idx="26984">
                  <c:v>2213.2583333333332</c:v>
                </c:pt>
                <c:pt idx="26985">
                  <c:v>2213.3333333333335</c:v>
                </c:pt>
                <c:pt idx="26986">
                  <c:v>2213.4166666666665</c:v>
                </c:pt>
                <c:pt idx="26987">
                  <c:v>2213.5</c:v>
                </c:pt>
                <c:pt idx="26988">
                  <c:v>2213.5833333333335</c:v>
                </c:pt>
                <c:pt idx="26989">
                  <c:v>2213.6666666666665</c:v>
                </c:pt>
                <c:pt idx="26990">
                  <c:v>2213.75</c:v>
                </c:pt>
                <c:pt idx="26991">
                  <c:v>2213.8250000000003</c:v>
                </c:pt>
                <c:pt idx="26992">
                  <c:v>2213.9083333333333</c:v>
                </c:pt>
                <c:pt idx="26993">
                  <c:v>2213.9916666666668</c:v>
                </c:pt>
                <c:pt idx="26994">
                  <c:v>2214.0750000000003</c:v>
                </c:pt>
                <c:pt idx="26995">
                  <c:v>2214.1583333333333</c:v>
                </c:pt>
                <c:pt idx="26996">
                  <c:v>2214.2416666666668</c:v>
                </c:pt>
                <c:pt idx="26997">
                  <c:v>2214.3250000000003</c:v>
                </c:pt>
                <c:pt idx="26998">
                  <c:v>2214.4</c:v>
                </c:pt>
                <c:pt idx="26999">
                  <c:v>2214.4833333333331</c:v>
                </c:pt>
                <c:pt idx="27000">
                  <c:v>2214.5666666666666</c:v>
                </c:pt>
                <c:pt idx="27001">
                  <c:v>2214.65</c:v>
                </c:pt>
                <c:pt idx="27002">
                  <c:v>2214.7333333333331</c:v>
                </c:pt>
                <c:pt idx="27003">
                  <c:v>2214.8166666666666</c:v>
                </c:pt>
                <c:pt idx="27004">
                  <c:v>2214.8916666666669</c:v>
                </c:pt>
                <c:pt idx="27005">
                  <c:v>2214.9749999999999</c:v>
                </c:pt>
                <c:pt idx="27006">
                  <c:v>2215.0583333333334</c:v>
                </c:pt>
                <c:pt idx="27007">
                  <c:v>2215.1416666666669</c:v>
                </c:pt>
                <c:pt idx="27008">
                  <c:v>2215.2249999999999</c:v>
                </c:pt>
                <c:pt idx="27009">
                  <c:v>2215.3083333333334</c:v>
                </c:pt>
                <c:pt idx="27010">
                  <c:v>2215.3833333333332</c:v>
                </c:pt>
                <c:pt idx="27011">
                  <c:v>2215.4666666666667</c:v>
                </c:pt>
                <c:pt idx="27012">
                  <c:v>2215.5499999999997</c:v>
                </c:pt>
                <c:pt idx="27013">
                  <c:v>2215.6333333333332</c:v>
                </c:pt>
                <c:pt idx="27014">
                  <c:v>2215.7166666666667</c:v>
                </c:pt>
                <c:pt idx="27015">
                  <c:v>2215.7999999999997</c:v>
                </c:pt>
                <c:pt idx="27016">
                  <c:v>2215.8833333333332</c:v>
                </c:pt>
                <c:pt idx="27017">
                  <c:v>2215.9583333333335</c:v>
                </c:pt>
                <c:pt idx="27018">
                  <c:v>2216.0416666666665</c:v>
                </c:pt>
                <c:pt idx="27019">
                  <c:v>2216.125</c:v>
                </c:pt>
                <c:pt idx="27020">
                  <c:v>2216.2083333333335</c:v>
                </c:pt>
                <c:pt idx="27021">
                  <c:v>2216.2916666666665</c:v>
                </c:pt>
                <c:pt idx="27022">
                  <c:v>2216.375</c:v>
                </c:pt>
                <c:pt idx="27023">
                  <c:v>2216.4500000000003</c:v>
                </c:pt>
                <c:pt idx="27024">
                  <c:v>2216.5333333333333</c:v>
                </c:pt>
                <c:pt idx="27025">
                  <c:v>2216.6166666666668</c:v>
                </c:pt>
                <c:pt idx="27026">
                  <c:v>2216.7000000000003</c:v>
                </c:pt>
                <c:pt idx="27027">
                  <c:v>2216.7833333333333</c:v>
                </c:pt>
                <c:pt idx="27028">
                  <c:v>2216.8666666666668</c:v>
                </c:pt>
                <c:pt idx="27029">
                  <c:v>2216.9416666666666</c:v>
                </c:pt>
                <c:pt idx="27030">
                  <c:v>2217.0250000000001</c:v>
                </c:pt>
                <c:pt idx="27031">
                  <c:v>2217.1083333333331</c:v>
                </c:pt>
                <c:pt idx="27032">
                  <c:v>2217.1916666666666</c:v>
                </c:pt>
                <c:pt idx="27033">
                  <c:v>2217.2750000000001</c:v>
                </c:pt>
                <c:pt idx="27034">
                  <c:v>2217.3583333333331</c:v>
                </c:pt>
                <c:pt idx="27035">
                  <c:v>2217.4416666666666</c:v>
                </c:pt>
                <c:pt idx="27036">
                  <c:v>2217.5166666666669</c:v>
                </c:pt>
                <c:pt idx="27037">
                  <c:v>2217.6</c:v>
                </c:pt>
                <c:pt idx="27038">
                  <c:v>2217.6833333333334</c:v>
                </c:pt>
                <c:pt idx="27039">
                  <c:v>2217.7666666666669</c:v>
                </c:pt>
                <c:pt idx="27040">
                  <c:v>2217.85</c:v>
                </c:pt>
                <c:pt idx="27041">
                  <c:v>2217.9333333333334</c:v>
                </c:pt>
                <c:pt idx="27042">
                  <c:v>2218.0083333333332</c:v>
                </c:pt>
                <c:pt idx="27043">
                  <c:v>2218.0916666666667</c:v>
                </c:pt>
                <c:pt idx="27044">
                  <c:v>2218.1749999999997</c:v>
                </c:pt>
                <c:pt idx="27045">
                  <c:v>2218.2583333333332</c:v>
                </c:pt>
                <c:pt idx="27046">
                  <c:v>2218.3416666666667</c:v>
                </c:pt>
                <c:pt idx="27047">
                  <c:v>2218.4249999999997</c:v>
                </c:pt>
                <c:pt idx="27048">
                  <c:v>2218.5</c:v>
                </c:pt>
                <c:pt idx="27049">
                  <c:v>2218.5833333333335</c:v>
                </c:pt>
                <c:pt idx="27050">
                  <c:v>2218.6666666666665</c:v>
                </c:pt>
                <c:pt idx="27051">
                  <c:v>2218.75</c:v>
                </c:pt>
                <c:pt idx="27052">
                  <c:v>2218.8333333333335</c:v>
                </c:pt>
                <c:pt idx="27053">
                  <c:v>2218.9166666666665</c:v>
                </c:pt>
                <c:pt idx="27054">
                  <c:v>2219</c:v>
                </c:pt>
                <c:pt idx="27055">
                  <c:v>2219.0750000000003</c:v>
                </c:pt>
                <c:pt idx="27056">
                  <c:v>2219.1583333333333</c:v>
                </c:pt>
                <c:pt idx="27057">
                  <c:v>2219.2416666666668</c:v>
                </c:pt>
                <c:pt idx="27058">
                  <c:v>2219.3250000000003</c:v>
                </c:pt>
                <c:pt idx="27059">
                  <c:v>2219.4083333333333</c:v>
                </c:pt>
                <c:pt idx="27060">
                  <c:v>2219.4916666666668</c:v>
                </c:pt>
                <c:pt idx="27061">
                  <c:v>2219.5666666666666</c:v>
                </c:pt>
                <c:pt idx="27062">
                  <c:v>2219.65</c:v>
                </c:pt>
                <c:pt idx="27063">
                  <c:v>2219.7333333333331</c:v>
                </c:pt>
                <c:pt idx="27064">
                  <c:v>2219.8166666666666</c:v>
                </c:pt>
                <c:pt idx="27065">
                  <c:v>2219.9</c:v>
                </c:pt>
                <c:pt idx="27066">
                  <c:v>2219.9833333333331</c:v>
                </c:pt>
                <c:pt idx="27067">
                  <c:v>2220.0583333333334</c:v>
                </c:pt>
                <c:pt idx="27068">
                  <c:v>2220.1416666666669</c:v>
                </c:pt>
                <c:pt idx="27069">
                  <c:v>2220.2249999999999</c:v>
                </c:pt>
                <c:pt idx="27070">
                  <c:v>2220.3083333333334</c:v>
                </c:pt>
                <c:pt idx="27071">
                  <c:v>2220.3916666666669</c:v>
                </c:pt>
                <c:pt idx="27072">
                  <c:v>2220.4749999999999</c:v>
                </c:pt>
                <c:pt idx="27073">
                  <c:v>2220.5583333333334</c:v>
                </c:pt>
                <c:pt idx="27074">
                  <c:v>2220.6333333333332</c:v>
                </c:pt>
                <c:pt idx="27075">
                  <c:v>2220.7166666666667</c:v>
                </c:pt>
                <c:pt idx="27076">
                  <c:v>2220.7999999999997</c:v>
                </c:pt>
                <c:pt idx="27077">
                  <c:v>2220.8833333333332</c:v>
                </c:pt>
                <c:pt idx="27078">
                  <c:v>2220.9666666666667</c:v>
                </c:pt>
                <c:pt idx="27079">
                  <c:v>2221.0499999999997</c:v>
                </c:pt>
                <c:pt idx="27080">
                  <c:v>2221.125</c:v>
                </c:pt>
                <c:pt idx="27081">
                  <c:v>2221.2083333333335</c:v>
                </c:pt>
                <c:pt idx="27082">
                  <c:v>2221.2916666666665</c:v>
                </c:pt>
                <c:pt idx="27083">
                  <c:v>2221.375</c:v>
                </c:pt>
                <c:pt idx="27084">
                  <c:v>2221.4583333333335</c:v>
                </c:pt>
                <c:pt idx="27085">
                  <c:v>2221.5416666666665</c:v>
                </c:pt>
                <c:pt idx="27086">
                  <c:v>2221.6166666666668</c:v>
                </c:pt>
                <c:pt idx="27087">
                  <c:v>2221.7000000000003</c:v>
                </c:pt>
                <c:pt idx="27088">
                  <c:v>2221.7833333333333</c:v>
                </c:pt>
                <c:pt idx="27089">
                  <c:v>2221.8666666666668</c:v>
                </c:pt>
                <c:pt idx="27090">
                  <c:v>2221.9500000000003</c:v>
                </c:pt>
                <c:pt idx="27091">
                  <c:v>2222.0333333333333</c:v>
                </c:pt>
                <c:pt idx="27092">
                  <c:v>2222.1166666666668</c:v>
                </c:pt>
                <c:pt idx="27093">
                  <c:v>2222.1916666666666</c:v>
                </c:pt>
                <c:pt idx="27094">
                  <c:v>2222.2750000000001</c:v>
                </c:pt>
                <c:pt idx="27095">
                  <c:v>2222.3583333333331</c:v>
                </c:pt>
                <c:pt idx="27096">
                  <c:v>2222.4416666666666</c:v>
                </c:pt>
                <c:pt idx="27097">
                  <c:v>2222.5250000000001</c:v>
                </c:pt>
                <c:pt idx="27098">
                  <c:v>2222.6083333333331</c:v>
                </c:pt>
                <c:pt idx="27099">
                  <c:v>2222.6833333333334</c:v>
                </c:pt>
                <c:pt idx="27100">
                  <c:v>2222.7666666666669</c:v>
                </c:pt>
                <c:pt idx="27101">
                  <c:v>2222.85</c:v>
                </c:pt>
                <c:pt idx="27102">
                  <c:v>2222.9333333333334</c:v>
                </c:pt>
                <c:pt idx="27103">
                  <c:v>2223.0166666666669</c:v>
                </c:pt>
                <c:pt idx="27104">
                  <c:v>2223.1</c:v>
                </c:pt>
                <c:pt idx="27105">
                  <c:v>2223.1749999999997</c:v>
                </c:pt>
                <c:pt idx="27106">
                  <c:v>2223.2583333333332</c:v>
                </c:pt>
                <c:pt idx="27107">
                  <c:v>2223.3416666666667</c:v>
                </c:pt>
                <c:pt idx="27108">
                  <c:v>2223.4249999999997</c:v>
                </c:pt>
                <c:pt idx="27109">
                  <c:v>2223.5083333333332</c:v>
                </c:pt>
                <c:pt idx="27110">
                  <c:v>2223.5916666666667</c:v>
                </c:pt>
                <c:pt idx="27111">
                  <c:v>2223.6749999999997</c:v>
                </c:pt>
                <c:pt idx="27112">
                  <c:v>2223.75</c:v>
                </c:pt>
                <c:pt idx="27113">
                  <c:v>2223.8333333333335</c:v>
                </c:pt>
                <c:pt idx="27114">
                  <c:v>2223.9166666666665</c:v>
                </c:pt>
                <c:pt idx="27115">
                  <c:v>2224</c:v>
                </c:pt>
                <c:pt idx="27116">
                  <c:v>2224.0833333333335</c:v>
                </c:pt>
                <c:pt idx="27117">
                  <c:v>2224.1666666666665</c:v>
                </c:pt>
                <c:pt idx="27118">
                  <c:v>2224.2416666666668</c:v>
                </c:pt>
                <c:pt idx="27119">
                  <c:v>2224.3250000000003</c:v>
                </c:pt>
                <c:pt idx="27120">
                  <c:v>2224.4083333333333</c:v>
                </c:pt>
                <c:pt idx="27121">
                  <c:v>2224.4916666666668</c:v>
                </c:pt>
                <c:pt idx="27122">
                  <c:v>2224.5750000000003</c:v>
                </c:pt>
                <c:pt idx="27123">
                  <c:v>2224.6583333333333</c:v>
                </c:pt>
                <c:pt idx="27124">
                  <c:v>2224.7416666666668</c:v>
                </c:pt>
                <c:pt idx="27125">
                  <c:v>2224.8166666666666</c:v>
                </c:pt>
                <c:pt idx="27126">
                  <c:v>2224.9</c:v>
                </c:pt>
                <c:pt idx="27127">
                  <c:v>2224.9833333333331</c:v>
                </c:pt>
                <c:pt idx="27128">
                  <c:v>2225.0666666666666</c:v>
                </c:pt>
                <c:pt idx="27129">
                  <c:v>2225.15</c:v>
                </c:pt>
                <c:pt idx="27130">
                  <c:v>2225.2333333333331</c:v>
                </c:pt>
                <c:pt idx="27131">
                  <c:v>2225.3083333333334</c:v>
                </c:pt>
                <c:pt idx="27132">
                  <c:v>2225.3916666666669</c:v>
                </c:pt>
                <c:pt idx="27133">
                  <c:v>2225.4749999999999</c:v>
                </c:pt>
                <c:pt idx="27134">
                  <c:v>2225.5583333333334</c:v>
                </c:pt>
                <c:pt idx="27135">
                  <c:v>2225.6416666666669</c:v>
                </c:pt>
                <c:pt idx="27136">
                  <c:v>2225.7249999999999</c:v>
                </c:pt>
                <c:pt idx="27137">
                  <c:v>2225.7999999999997</c:v>
                </c:pt>
                <c:pt idx="27138">
                  <c:v>2225.8833333333332</c:v>
                </c:pt>
                <c:pt idx="27139">
                  <c:v>2225.9666666666667</c:v>
                </c:pt>
                <c:pt idx="27140">
                  <c:v>2226.0499999999997</c:v>
                </c:pt>
                <c:pt idx="27141">
                  <c:v>2226.1333333333332</c:v>
                </c:pt>
                <c:pt idx="27142">
                  <c:v>2226.2166666666667</c:v>
                </c:pt>
                <c:pt idx="27143">
                  <c:v>2226.2999999999997</c:v>
                </c:pt>
                <c:pt idx="27144">
                  <c:v>2226.375</c:v>
                </c:pt>
                <c:pt idx="27145">
                  <c:v>2226.4583333333335</c:v>
                </c:pt>
                <c:pt idx="27146">
                  <c:v>2226.5416666666665</c:v>
                </c:pt>
                <c:pt idx="27147">
                  <c:v>2226.625</c:v>
                </c:pt>
                <c:pt idx="27148">
                  <c:v>2226.7083333333335</c:v>
                </c:pt>
                <c:pt idx="27149">
                  <c:v>2226.7916666666665</c:v>
                </c:pt>
                <c:pt idx="27150">
                  <c:v>2226.8666666666668</c:v>
                </c:pt>
                <c:pt idx="27151">
                  <c:v>2226.9500000000003</c:v>
                </c:pt>
                <c:pt idx="27152">
                  <c:v>2227.0333333333333</c:v>
                </c:pt>
                <c:pt idx="27153">
                  <c:v>2227.1166666666668</c:v>
                </c:pt>
                <c:pt idx="27154">
                  <c:v>2227.2000000000003</c:v>
                </c:pt>
                <c:pt idx="27155">
                  <c:v>2227.2833333333333</c:v>
                </c:pt>
                <c:pt idx="27156">
                  <c:v>2227.3583333333331</c:v>
                </c:pt>
                <c:pt idx="27157">
                  <c:v>2227.4416666666666</c:v>
                </c:pt>
                <c:pt idx="27158">
                  <c:v>2227.5250000000001</c:v>
                </c:pt>
                <c:pt idx="27159">
                  <c:v>2227.6083333333331</c:v>
                </c:pt>
                <c:pt idx="27160">
                  <c:v>2227.6916666666666</c:v>
                </c:pt>
                <c:pt idx="27161">
                  <c:v>2227.7750000000001</c:v>
                </c:pt>
                <c:pt idx="27162">
                  <c:v>2227.8583333333331</c:v>
                </c:pt>
                <c:pt idx="27163">
                  <c:v>2227.9333333333334</c:v>
                </c:pt>
                <c:pt idx="27164">
                  <c:v>2228.0166666666669</c:v>
                </c:pt>
                <c:pt idx="27165">
                  <c:v>2228.1</c:v>
                </c:pt>
                <c:pt idx="27166">
                  <c:v>2228.1833333333334</c:v>
                </c:pt>
                <c:pt idx="27167">
                  <c:v>2228.2666666666669</c:v>
                </c:pt>
                <c:pt idx="27168">
                  <c:v>2228.35</c:v>
                </c:pt>
                <c:pt idx="27169">
                  <c:v>2228.4249999999997</c:v>
                </c:pt>
                <c:pt idx="27170">
                  <c:v>2228.5083333333332</c:v>
                </c:pt>
                <c:pt idx="27171">
                  <c:v>2228.5916666666667</c:v>
                </c:pt>
                <c:pt idx="27172">
                  <c:v>2228.6749999999997</c:v>
                </c:pt>
                <c:pt idx="27173">
                  <c:v>2228.7583333333332</c:v>
                </c:pt>
                <c:pt idx="27174">
                  <c:v>2228.8416666666667</c:v>
                </c:pt>
                <c:pt idx="27175">
                  <c:v>2228.9166666666665</c:v>
                </c:pt>
                <c:pt idx="27176">
                  <c:v>2229</c:v>
                </c:pt>
                <c:pt idx="27177">
                  <c:v>2229.0833333333335</c:v>
                </c:pt>
                <c:pt idx="27178">
                  <c:v>2229.1666666666665</c:v>
                </c:pt>
                <c:pt idx="27179">
                  <c:v>2229.25</c:v>
                </c:pt>
                <c:pt idx="27180">
                  <c:v>2229.3333333333335</c:v>
                </c:pt>
                <c:pt idx="27181">
                  <c:v>2229.4166666666665</c:v>
                </c:pt>
                <c:pt idx="27182">
                  <c:v>2229.4916666666668</c:v>
                </c:pt>
                <c:pt idx="27183">
                  <c:v>2229.5750000000003</c:v>
                </c:pt>
                <c:pt idx="27184">
                  <c:v>2229.6583333333333</c:v>
                </c:pt>
                <c:pt idx="27185">
                  <c:v>2229.7416666666668</c:v>
                </c:pt>
                <c:pt idx="27186">
                  <c:v>2229.8250000000003</c:v>
                </c:pt>
                <c:pt idx="27187">
                  <c:v>2229.9083333333333</c:v>
                </c:pt>
                <c:pt idx="27188">
                  <c:v>2229.9833333333331</c:v>
                </c:pt>
                <c:pt idx="27189">
                  <c:v>2230.0666666666666</c:v>
                </c:pt>
                <c:pt idx="27190">
                  <c:v>2230.15</c:v>
                </c:pt>
                <c:pt idx="27191">
                  <c:v>2230.2333333333331</c:v>
                </c:pt>
                <c:pt idx="27192">
                  <c:v>2230.3166666666666</c:v>
                </c:pt>
                <c:pt idx="27193">
                  <c:v>2230.4</c:v>
                </c:pt>
                <c:pt idx="27194">
                  <c:v>2230.4749999999999</c:v>
                </c:pt>
                <c:pt idx="27195">
                  <c:v>2230.5583333333334</c:v>
                </c:pt>
                <c:pt idx="27196">
                  <c:v>2230.6416666666669</c:v>
                </c:pt>
                <c:pt idx="27197">
                  <c:v>2230.7249999999999</c:v>
                </c:pt>
                <c:pt idx="27198">
                  <c:v>2230.8083333333334</c:v>
                </c:pt>
                <c:pt idx="27199">
                  <c:v>2230.8916666666669</c:v>
                </c:pt>
                <c:pt idx="27200">
                  <c:v>2230.9749999999999</c:v>
                </c:pt>
                <c:pt idx="27201">
                  <c:v>2231.0499999999997</c:v>
                </c:pt>
                <c:pt idx="27202">
                  <c:v>2231.1333333333332</c:v>
                </c:pt>
                <c:pt idx="27203">
                  <c:v>2231.2166666666667</c:v>
                </c:pt>
                <c:pt idx="27204">
                  <c:v>2231.2999999999997</c:v>
                </c:pt>
                <c:pt idx="27205">
                  <c:v>2231.3833333333332</c:v>
                </c:pt>
                <c:pt idx="27206">
                  <c:v>2231.4666666666667</c:v>
                </c:pt>
                <c:pt idx="27207">
                  <c:v>2231.5416666666665</c:v>
                </c:pt>
                <c:pt idx="27208">
                  <c:v>2231.625</c:v>
                </c:pt>
                <c:pt idx="27209">
                  <c:v>2231.7083333333335</c:v>
                </c:pt>
                <c:pt idx="27210">
                  <c:v>2231.7916666666665</c:v>
                </c:pt>
                <c:pt idx="27211">
                  <c:v>2231.875</c:v>
                </c:pt>
                <c:pt idx="27212">
                  <c:v>2231.9583333333335</c:v>
                </c:pt>
                <c:pt idx="27213">
                  <c:v>2232.0333333333333</c:v>
                </c:pt>
                <c:pt idx="27214">
                  <c:v>2232.1166666666668</c:v>
                </c:pt>
                <c:pt idx="27215">
                  <c:v>2232.2000000000003</c:v>
                </c:pt>
                <c:pt idx="27216">
                  <c:v>2232.2833333333333</c:v>
                </c:pt>
                <c:pt idx="27217">
                  <c:v>2232.3666666666668</c:v>
                </c:pt>
                <c:pt idx="27218">
                  <c:v>2232.4500000000003</c:v>
                </c:pt>
                <c:pt idx="27219">
                  <c:v>2232.5333333333333</c:v>
                </c:pt>
                <c:pt idx="27220">
                  <c:v>2232.6083333333331</c:v>
                </c:pt>
                <c:pt idx="27221">
                  <c:v>2232.6916666666666</c:v>
                </c:pt>
                <c:pt idx="27222">
                  <c:v>2232.7750000000001</c:v>
                </c:pt>
                <c:pt idx="27223">
                  <c:v>2232.8583333333331</c:v>
                </c:pt>
                <c:pt idx="27224">
                  <c:v>2232.9416666666666</c:v>
                </c:pt>
                <c:pt idx="27225">
                  <c:v>2233.0250000000001</c:v>
                </c:pt>
                <c:pt idx="27226">
                  <c:v>2233.1</c:v>
                </c:pt>
                <c:pt idx="27227">
                  <c:v>2233.1833333333334</c:v>
                </c:pt>
                <c:pt idx="27228">
                  <c:v>2233.2666666666669</c:v>
                </c:pt>
                <c:pt idx="27229">
                  <c:v>2233.35</c:v>
                </c:pt>
                <c:pt idx="27230">
                  <c:v>2233.4333333333334</c:v>
                </c:pt>
                <c:pt idx="27231">
                  <c:v>2233.5166666666669</c:v>
                </c:pt>
                <c:pt idx="27232">
                  <c:v>2233.5916666666667</c:v>
                </c:pt>
                <c:pt idx="27233">
                  <c:v>2233.6749999999997</c:v>
                </c:pt>
                <c:pt idx="27234">
                  <c:v>2233.7583333333332</c:v>
                </c:pt>
                <c:pt idx="27235">
                  <c:v>2233.8416666666667</c:v>
                </c:pt>
                <c:pt idx="27236">
                  <c:v>2233.9249999999997</c:v>
                </c:pt>
                <c:pt idx="27237">
                  <c:v>2234.0083333333332</c:v>
                </c:pt>
                <c:pt idx="27238">
                  <c:v>2234.0916666666667</c:v>
                </c:pt>
                <c:pt idx="27239">
                  <c:v>2234.1666666666665</c:v>
                </c:pt>
                <c:pt idx="27240">
                  <c:v>2234.25</c:v>
                </c:pt>
                <c:pt idx="27241">
                  <c:v>2234.3333333333335</c:v>
                </c:pt>
                <c:pt idx="27242">
                  <c:v>2234.4166666666665</c:v>
                </c:pt>
                <c:pt idx="27243">
                  <c:v>2234.5</c:v>
                </c:pt>
                <c:pt idx="27244">
                  <c:v>2234.5833333333335</c:v>
                </c:pt>
                <c:pt idx="27245">
                  <c:v>2234.6583333333333</c:v>
                </c:pt>
                <c:pt idx="27246">
                  <c:v>2234.7416666666668</c:v>
                </c:pt>
                <c:pt idx="27247">
                  <c:v>2234.8250000000003</c:v>
                </c:pt>
                <c:pt idx="27248">
                  <c:v>2234.9083333333333</c:v>
                </c:pt>
                <c:pt idx="27249">
                  <c:v>2234.9916666666668</c:v>
                </c:pt>
                <c:pt idx="27250">
                  <c:v>2235.0750000000003</c:v>
                </c:pt>
                <c:pt idx="27251">
                  <c:v>2235.1583333333333</c:v>
                </c:pt>
                <c:pt idx="27252">
                  <c:v>2235.2333333333331</c:v>
                </c:pt>
                <c:pt idx="27253">
                  <c:v>2235.3166666666666</c:v>
                </c:pt>
                <c:pt idx="27254">
                  <c:v>2235.4</c:v>
                </c:pt>
                <c:pt idx="27255">
                  <c:v>2235.4833333333331</c:v>
                </c:pt>
                <c:pt idx="27256">
                  <c:v>2235.5666666666666</c:v>
                </c:pt>
                <c:pt idx="27257">
                  <c:v>2235.65</c:v>
                </c:pt>
                <c:pt idx="27258">
                  <c:v>2235.7249999999999</c:v>
                </c:pt>
                <c:pt idx="27259">
                  <c:v>2235.8083333333334</c:v>
                </c:pt>
                <c:pt idx="27260">
                  <c:v>2235.8916666666669</c:v>
                </c:pt>
                <c:pt idx="27261">
                  <c:v>2235.9749999999999</c:v>
                </c:pt>
                <c:pt idx="27262">
                  <c:v>2236.0583333333334</c:v>
                </c:pt>
                <c:pt idx="27263">
                  <c:v>2236.1416666666669</c:v>
                </c:pt>
                <c:pt idx="27264">
                  <c:v>2236.2166666666667</c:v>
                </c:pt>
                <c:pt idx="27265">
                  <c:v>2236.2999999999997</c:v>
                </c:pt>
                <c:pt idx="27266">
                  <c:v>2236.3833333333332</c:v>
                </c:pt>
                <c:pt idx="27267">
                  <c:v>2236.4666666666667</c:v>
                </c:pt>
                <c:pt idx="27268">
                  <c:v>2236.5499999999997</c:v>
                </c:pt>
                <c:pt idx="27269">
                  <c:v>2236.6333333333332</c:v>
                </c:pt>
                <c:pt idx="27270">
                  <c:v>2236.7166666666667</c:v>
                </c:pt>
                <c:pt idx="27271">
                  <c:v>2236.7916666666665</c:v>
                </c:pt>
                <c:pt idx="27272">
                  <c:v>2236.875</c:v>
                </c:pt>
                <c:pt idx="27273">
                  <c:v>2236.9583333333335</c:v>
                </c:pt>
                <c:pt idx="27274">
                  <c:v>2237.0416666666665</c:v>
                </c:pt>
                <c:pt idx="27275">
                  <c:v>2237.125</c:v>
                </c:pt>
                <c:pt idx="27276">
                  <c:v>2237.2083333333335</c:v>
                </c:pt>
                <c:pt idx="27277">
                  <c:v>2237.2833333333333</c:v>
                </c:pt>
                <c:pt idx="27278">
                  <c:v>2237.3666666666668</c:v>
                </c:pt>
                <c:pt idx="27279">
                  <c:v>2237.4500000000003</c:v>
                </c:pt>
                <c:pt idx="27280">
                  <c:v>2237.5333333333333</c:v>
                </c:pt>
                <c:pt idx="27281">
                  <c:v>2237.6166666666668</c:v>
                </c:pt>
                <c:pt idx="27282">
                  <c:v>2237.7000000000003</c:v>
                </c:pt>
                <c:pt idx="27283">
                  <c:v>2237.7750000000001</c:v>
                </c:pt>
                <c:pt idx="27284">
                  <c:v>2237.8583333333331</c:v>
                </c:pt>
                <c:pt idx="27285">
                  <c:v>2237.9416666666666</c:v>
                </c:pt>
                <c:pt idx="27286">
                  <c:v>2238.0250000000001</c:v>
                </c:pt>
                <c:pt idx="27287">
                  <c:v>2238.1083333333331</c:v>
                </c:pt>
                <c:pt idx="27288">
                  <c:v>2238.1916666666666</c:v>
                </c:pt>
                <c:pt idx="27289">
                  <c:v>2238.2750000000001</c:v>
                </c:pt>
                <c:pt idx="27290">
                  <c:v>2238.35</c:v>
                </c:pt>
                <c:pt idx="27291">
                  <c:v>2238.4333333333334</c:v>
                </c:pt>
                <c:pt idx="27292">
                  <c:v>2238.5166666666669</c:v>
                </c:pt>
                <c:pt idx="27293">
                  <c:v>2238.6</c:v>
                </c:pt>
                <c:pt idx="27294">
                  <c:v>2238.6833333333334</c:v>
                </c:pt>
                <c:pt idx="27295">
                  <c:v>2238.7666666666669</c:v>
                </c:pt>
                <c:pt idx="27296">
                  <c:v>2238.8416666666667</c:v>
                </c:pt>
                <c:pt idx="27297">
                  <c:v>2238.9249999999997</c:v>
                </c:pt>
                <c:pt idx="27298">
                  <c:v>2239.0083333333332</c:v>
                </c:pt>
                <c:pt idx="27299">
                  <c:v>2239.0916666666667</c:v>
                </c:pt>
                <c:pt idx="27300">
                  <c:v>2239.1749999999997</c:v>
                </c:pt>
                <c:pt idx="27301">
                  <c:v>2239.2583333333332</c:v>
                </c:pt>
                <c:pt idx="27302">
                  <c:v>2239.3333333333335</c:v>
                </c:pt>
                <c:pt idx="27303">
                  <c:v>2239.4166666666665</c:v>
                </c:pt>
                <c:pt idx="27304">
                  <c:v>2239.5</c:v>
                </c:pt>
                <c:pt idx="27305">
                  <c:v>2239.5833333333335</c:v>
                </c:pt>
                <c:pt idx="27306">
                  <c:v>2239.6666666666665</c:v>
                </c:pt>
                <c:pt idx="27307">
                  <c:v>2239.75</c:v>
                </c:pt>
                <c:pt idx="27308">
                  <c:v>2239.8333333333335</c:v>
                </c:pt>
                <c:pt idx="27309">
                  <c:v>2239.9083333333333</c:v>
                </c:pt>
                <c:pt idx="27310">
                  <c:v>2239.9916666666668</c:v>
                </c:pt>
                <c:pt idx="27311">
                  <c:v>2240.0750000000003</c:v>
                </c:pt>
                <c:pt idx="27312">
                  <c:v>2240.1583333333333</c:v>
                </c:pt>
                <c:pt idx="27313">
                  <c:v>2240.2416666666668</c:v>
                </c:pt>
                <c:pt idx="27314">
                  <c:v>2240.3250000000003</c:v>
                </c:pt>
                <c:pt idx="27315">
                  <c:v>2240.4</c:v>
                </c:pt>
                <c:pt idx="27316">
                  <c:v>2240.4833333333331</c:v>
                </c:pt>
                <c:pt idx="27317">
                  <c:v>2240.5666666666666</c:v>
                </c:pt>
                <c:pt idx="27318">
                  <c:v>2240.65</c:v>
                </c:pt>
                <c:pt idx="27319">
                  <c:v>2240.7333333333331</c:v>
                </c:pt>
                <c:pt idx="27320">
                  <c:v>2240.8166666666666</c:v>
                </c:pt>
                <c:pt idx="27321">
                  <c:v>2240.8916666666669</c:v>
                </c:pt>
                <c:pt idx="27322">
                  <c:v>2240.9749999999999</c:v>
                </c:pt>
                <c:pt idx="27323">
                  <c:v>2241.0583333333334</c:v>
                </c:pt>
                <c:pt idx="27324">
                  <c:v>2241.1416666666669</c:v>
                </c:pt>
                <c:pt idx="27325">
                  <c:v>2241.2249999999999</c:v>
                </c:pt>
                <c:pt idx="27326">
                  <c:v>2241.3083333333334</c:v>
                </c:pt>
                <c:pt idx="27327">
                  <c:v>2241.3916666666669</c:v>
                </c:pt>
                <c:pt idx="27328">
                  <c:v>2241.4666666666667</c:v>
                </c:pt>
                <c:pt idx="27329">
                  <c:v>2241.5499999999997</c:v>
                </c:pt>
                <c:pt idx="27330">
                  <c:v>2241.6333333333332</c:v>
                </c:pt>
                <c:pt idx="27331">
                  <c:v>2241.7166666666667</c:v>
                </c:pt>
                <c:pt idx="27332">
                  <c:v>2241.7999999999997</c:v>
                </c:pt>
                <c:pt idx="27333">
                  <c:v>2241.8833333333332</c:v>
                </c:pt>
                <c:pt idx="27334">
                  <c:v>2241.9583333333335</c:v>
                </c:pt>
                <c:pt idx="27335">
                  <c:v>2242.0416666666665</c:v>
                </c:pt>
                <c:pt idx="27336">
                  <c:v>2242.125</c:v>
                </c:pt>
                <c:pt idx="27337">
                  <c:v>2242.2083333333335</c:v>
                </c:pt>
                <c:pt idx="27338">
                  <c:v>2242.2916666666665</c:v>
                </c:pt>
                <c:pt idx="27339">
                  <c:v>2242.375</c:v>
                </c:pt>
                <c:pt idx="27340">
                  <c:v>2242.4500000000003</c:v>
                </c:pt>
                <c:pt idx="27341">
                  <c:v>2242.5333333333333</c:v>
                </c:pt>
                <c:pt idx="27342">
                  <c:v>2242.6166666666668</c:v>
                </c:pt>
                <c:pt idx="27343">
                  <c:v>2242.7000000000003</c:v>
                </c:pt>
                <c:pt idx="27344">
                  <c:v>2242.7833333333333</c:v>
                </c:pt>
                <c:pt idx="27345">
                  <c:v>2242.8666666666668</c:v>
                </c:pt>
                <c:pt idx="27346">
                  <c:v>2242.9500000000003</c:v>
                </c:pt>
                <c:pt idx="27347">
                  <c:v>2243.0250000000001</c:v>
                </c:pt>
                <c:pt idx="27348">
                  <c:v>2243.1083333333331</c:v>
                </c:pt>
                <c:pt idx="27349">
                  <c:v>2243.1916666666666</c:v>
                </c:pt>
                <c:pt idx="27350">
                  <c:v>2243.2750000000001</c:v>
                </c:pt>
                <c:pt idx="27351">
                  <c:v>2243.3583333333331</c:v>
                </c:pt>
                <c:pt idx="27352">
                  <c:v>2243.4416666666666</c:v>
                </c:pt>
                <c:pt idx="27353">
                  <c:v>2243.5166666666669</c:v>
                </c:pt>
                <c:pt idx="27354">
                  <c:v>2243.6</c:v>
                </c:pt>
                <c:pt idx="27355">
                  <c:v>2243.6833333333334</c:v>
                </c:pt>
                <c:pt idx="27356">
                  <c:v>2243.7666666666669</c:v>
                </c:pt>
                <c:pt idx="27357">
                  <c:v>2243.85</c:v>
                </c:pt>
                <c:pt idx="27358">
                  <c:v>2243.9333333333334</c:v>
                </c:pt>
                <c:pt idx="27359">
                  <c:v>2244.0083333333332</c:v>
                </c:pt>
                <c:pt idx="27360">
                  <c:v>2244.0916666666667</c:v>
                </c:pt>
                <c:pt idx="27361">
                  <c:v>2244.1749999999997</c:v>
                </c:pt>
                <c:pt idx="27362">
                  <c:v>2244.2583333333332</c:v>
                </c:pt>
                <c:pt idx="27363">
                  <c:v>2244.3416666666667</c:v>
                </c:pt>
                <c:pt idx="27364">
                  <c:v>2244.4249999999997</c:v>
                </c:pt>
                <c:pt idx="27365">
                  <c:v>2244.5083333333332</c:v>
                </c:pt>
                <c:pt idx="27366">
                  <c:v>2244.5833333333335</c:v>
                </c:pt>
                <c:pt idx="27367">
                  <c:v>2244.6666666666665</c:v>
                </c:pt>
                <c:pt idx="27368">
                  <c:v>2244.75</c:v>
                </c:pt>
                <c:pt idx="27369">
                  <c:v>2244.8333333333335</c:v>
                </c:pt>
                <c:pt idx="27370">
                  <c:v>2244.9166666666665</c:v>
                </c:pt>
                <c:pt idx="27371">
                  <c:v>2245</c:v>
                </c:pt>
                <c:pt idx="27372">
                  <c:v>2245.0750000000003</c:v>
                </c:pt>
                <c:pt idx="27373">
                  <c:v>2245.1583333333333</c:v>
                </c:pt>
                <c:pt idx="27374">
                  <c:v>2245.2416666666668</c:v>
                </c:pt>
                <c:pt idx="27375">
                  <c:v>2245.3250000000003</c:v>
                </c:pt>
                <c:pt idx="27376">
                  <c:v>2245.4083333333333</c:v>
                </c:pt>
                <c:pt idx="27377">
                  <c:v>2245.4916666666668</c:v>
                </c:pt>
                <c:pt idx="27378">
                  <c:v>2245.5750000000003</c:v>
                </c:pt>
                <c:pt idx="27379">
                  <c:v>2245.65</c:v>
                </c:pt>
                <c:pt idx="27380">
                  <c:v>2245.7333333333331</c:v>
                </c:pt>
                <c:pt idx="27381">
                  <c:v>2245.8166666666666</c:v>
                </c:pt>
                <c:pt idx="27382">
                  <c:v>2245.9</c:v>
                </c:pt>
                <c:pt idx="27383">
                  <c:v>2245.9833333333331</c:v>
                </c:pt>
                <c:pt idx="27384">
                  <c:v>2246.0666666666666</c:v>
                </c:pt>
                <c:pt idx="27385">
                  <c:v>2246.1416666666669</c:v>
                </c:pt>
                <c:pt idx="27386">
                  <c:v>2246.2249999999999</c:v>
                </c:pt>
                <c:pt idx="27387">
                  <c:v>2246.3083333333334</c:v>
                </c:pt>
                <c:pt idx="27388">
                  <c:v>2246.3916666666669</c:v>
                </c:pt>
                <c:pt idx="27389">
                  <c:v>2246.4749999999999</c:v>
                </c:pt>
                <c:pt idx="27390">
                  <c:v>2246.5583333333334</c:v>
                </c:pt>
                <c:pt idx="27391">
                  <c:v>2246.6333333333332</c:v>
                </c:pt>
                <c:pt idx="27392">
                  <c:v>2246.7166666666667</c:v>
                </c:pt>
                <c:pt idx="27393">
                  <c:v>2246.7999999999997</c:v>
                </c:pt>
                <c:pt idx="27394">
                  <c:v>2246.8833333333332</c:v>
                </c:pt>
                <c:pt idx="27395">
                  <c:v>2246.9666666666667</c:v>
                </c:pt>
                <c:pt idx="27396">
                  <c:v>2247.0499999999997</c:v>
                </c:pt>
                <c:pt idx="27397">
                  <c:v>2247.1333333333332</c:v>
                </c:pt>
                <c:pt idx="27398">
                  <c:v>2247.2083333333335</c:v>
                </c:pt>
                <c:pt idx="27399">
                  <c:v>2247.2916666666665</c:v>
                </c:pt>
                <c:pt idx="27400">
                  <c:v>2247.375</c:v>
                </c:pt>
                <c:pt idx="27401">
                  <c:v>2247.4583333333335</c:v>
                </c:pt>
                <c:pt idx="27402">
                  <c:v>2247.5416666666665</c:v>
                </c:pt>
                <c:pt idx="27403">
                  <c:v>2247.625</c:v>
                </c:pt>
                <c:pt idx="27404">
                  <c:v>2247.7000000000003</c:v>
                </c:pt>
                <c:pt idx="27405">
                  <c:v>2247.7833333333333</c:v>
                </c:pt>
                <c:pt idx="27406">
                  <c:v>2247.8666666666668</c:v>
                </c:pt>
                <c:pt idx="27407">
                  <c:v>2247.9500000000003</c:v>
                </c:pt>
                <c:pt idx="27408">
                  <c:v>2248.0333333333333</c:v>
                </c:pt>
                <c:pt idx="27409">
                  <c:v>2248.1166666666668</c:v>
                </c:pt>
                <c:pt idx="27410">
                  <c:v>2248.1916666666666</c:v>
                </c:pt>
                <c:pt idx="27411">
                  <c:v>2248.2750000000001</c:v>
                </c:pt>
                <c:pt idx="27412">
                  <c:v>2248.3583333333331</c:v>
                </c:pt>
                <c:pt idx="27413">
                  <c:v>2248.4416666666666</c:v>
                </c:pt>
                <c:pt idx="27414">
                  <c:v>2248.5250000000001</c:v>
                </c:pt>
                <c:pt idx="27415">
                  <c:v>2248.6083333333331</c:v>
                </c:pt>
                <c:pt idx="27416">
                  <c:v>2248.6916666666666</c:v>
                </c:pt>
                <c:pt idx="27417">
                  <c:v>2248.7666666666669</c:v>
                </c:pt>
                <c:pt idx="27418">
                  <c:v>2248.85</c:v>
                </c:pt>
                <c:pt idx="27419">
                  <c:v>2248.9333333333334</c:v>
                </c:pt>
                <c:pt idx="27420">
                  <c:v>2249.0166666666669</c:v>
                </c:pt>
                <c:pt idx="27421">
                  <c:v>2249.1</c:v>
                </c:pt>
                <c:pt idx="27422">
                  <c:v>2249.1833333333334</c:v>
                </c:pt>
                <c:pt idx="27423">
                  <c:v>2249.2583333333332</c:v>
                </c:pt>
                <c:pt idx="27424">
                  <c:v>2249.3416666666667</c:v>
                </c:pt>
                <c:pt idx="27425">
                  <c:v>2249.4249999999997</c:v>
                </c:pt>
                <c:pt idx="27426">
                  <c:v>2249.5083333333332</c:v>
                </c:pt>
                <c:pt idx="27427">
                  <c:v>2249.5916666666667</c:v>
                </c:pt>
                <c:pt idx="27428">
                  <c:v>2249.6749999999997</c:v>
                </c:pt>
                <c:pt idx="27429">
                  <c:v>2249.75</c:v>
                </c:pt>
                <c:pt idx="27430">
                  <c:v>2249.8333333333335</c:v>
                </c:pt>
                <c:pt idx="27431">
                  <c:v>2249.9166666666665</c:v>
                </c:pt>
                <c:pt idx="27432">
                  <c:v>2250</c:v>
                </c:pt>
                <c:pt idx="27433">
                  <c:v>2250.0833333333335</c:v>
                </c:pt>
                <c:pt idx="27434">
                  <c:v>2250.1666666666665</c:v>
                </c:pt>
                <c:pt idx="27435">
                  <c:v>2250.25</c:v>
                </c:pt>
                <c:pt idx="27436">
                  <c:v>2250.3250000000003</c:v>
                </c:pt>
                <c:pt idx="27437">
                  <c:v>2250.4083333333333</c:v>
                </c:pt>
                <c:pt idx="27438">
                  <c:v>2250.4916666666668</c:v>
                </c:pt>
                <c:pt idx="27439">
                  <c:v>2250.5750000000003</c:v>
                </c:pt>
                <c:pt idx="27440">
                  <c:v>2250.6583333333333</c:v>
                </c:pt>
                <c:pt idx="27441">
                  <c:v>2250.7416666666668</c:v>
                </c:pt>
                <c:pt idx="27442">
                  <c:v>2250.8166666666666</c:v>
                </c:pt>
                <c:pt idx="27443">
                  <c:v>2250.9</c:v>
                </c:pt>
                <c:pt idx="27444">
                  <c:v>2250.9833333333331</c:v>
                </c:pt>
                <c:pt idx="27445">
                  <c:v>2251.0666666666666</c:v>
                </c:pt>
                <c:pt idx="27446">
                  <c:v>2251.15</c:v>
                </c:pt>
                <c:pt idx="27447">
                  <c:v>2251.2333333333331</c:v>
                </c:pt>
                <c:pt idx="27448">
                  <c:v>2251.3083333333334</c:v>
                </c:pt>
                <c:pt idx="27449">
                  <c:v>2251.3916666666669</c:v>
                </c:pt>
                <c:pt idx="27450">
                  <c:v>2251.4749999999999</c:v>
                </c:pt>
                <c:pt idx="27451">
                  <c:v>2251.5583333333334</c:v>
                </c:pt>
                <c:pt idx="27452">
                  <c:v>2251.6416666666669</c:v>
                </c:pt>
                <c:pt idx="27453">
                  <c:v>2251.7249999999999</c:v>
                </c:pt>
                <c:pt idx="27454">
                  <c:v>2251.8083333333334</c:v>
                </c:pt>
                <c:pt idx="27455">
                  <c:v>2251.8833333333332</c:v>
                </c:pt>
                <c:pt idx="27456">
                  <c:v>2251.9666666666667</c:v>
                </c:pt>
                <c:pt idx="27457">
                  <c:v>2252.0499999999997</c:v>
                </c:pt>
                <c:pt idx="27458">
                  <c:v>2252.1333333333332</c:v>
                </c:pt>
                <c:pt idx="27459">
                  <c:v>2252.2166666666667</c:v>
                </c:pt>
                <c:pt idx="27460">
                  <c:v>2252.2999999999997</c:v>
                </c:pt>
                <c:pt idx="27461">
                  <c:v>2252.375</c:v>
                </c:pt>
                <c:pt idx="27462">
                  <c:v>2252.4583333333335</c:v>
                </c:pt>
                <c:pt idx="27463">
                  <c:v>2252.5416666666665</c:v>
                </c:pt>
                <c:pt idx="27464">
                  <c:v>2252.625</c:v>
                </c:pt>
                <c:pt idx="27465">
                  <c:v>2252.7083333333335</c:v>
                </c:pt>
                <c:pt idx="27466">
                  <c:v>2252.7916666666665</c:v>
                </c:pt>
                <c:pt idx="27467">
                  <c:v>2252.8666666666668</c:v>
                </c:pt>
                <c:pt idx="27468">
                  <c:v>2252.9500000000003</c:v>
                </c:pt>
                <c:pt idx="27469">
                  <c:v>2253.0333333333333</c:v>
                </c:pt>
                <c:pt idx="27470">
                  <c:v>2253.1166666666668</c:v>
                </c:pt>
                <c:pt idx="27471">
                  <c:v>2253.2000000000003</c:v>
                </c:pt>
                <c:pt idx="27472">
                  <c:v>2253.2833333333333</c:v>
                </c:pt>
                <c:pt idx="27473">
                  <c:v>2253.3666666666668</c:v>
                </c:pt>
                <c:pt idx="27474">
                  <c:v>2253.4416666666666</c:v>
                </c:pt>
                <c:pt idx="27475">
                  <c:v>2253.5250000000001</c:v>
                </c:pt>
                <c:pt idx="27476">
                  <c:v>2253.6083333333331</c:v>
                </c:pt>
                <c:pt idx="27477">
                  <c:v>2253.6916666666666</c:v>
                </c:pt>
                <c:pt idx="27478">
                  <c:v>2253.7750000000001</c:v>
                </c:pt>
                <c:pt idx="27479">
                  <c:v>2253.8583333333331</c:v>
                </c:pt>
                <c:pt idx="27480">
                  <c:v>2253.9333333333334</c:v>
                </c:pt>
                <c:pt idx="27481">
                  <c:v>2254.0166666666669</c:v>
                </c:pt>
                <c:pt idx="27482">
                  <c:v>2254.1</c:v>
                </c:pt>
                <c:pt idx="27483">
                  <c:v>2254.1833333333334</c:v>
                </c:pt>
                <c:pt idx="27484">
                  <c:v>2254.2666666666669</c:v>
                </c:pt>
                <c:pt idx="27485">
                  <c:v>2254.35</c:v>
                </c:pt>
                <c:pt idx="27486">
                  <c:v>2254.4249999999997</c:v>
                </c:pt>
                <c:pt idx="27487">
                  <c:v>2254.5083333333332</c:v>
                </c:pt>
                <c:pt idx="27488">
                  <c:v>2254.5916666666667</c:v>
                </c:pt>
                <c:pt idx="27489">
                  <c:v>2254.6749999999997</c:v>
                </c:pt>
                <c:pt idx="27490">
                  <c:v>2254.7583333333332</c:v>
                </c:pt>
                <c:pt idx="27491">
                  <c:v>2254.8416666666667</c:v>
                </c:pt>
                <c:pt idx="27492">
                  <c:v>2254.9249999999997</c:v>
                </c:pt>
                <c:pt idx="27493">
                  <c:v>2255</c:v>
                </c:pt>
                <c:pt idx="27494">
                  <c:v>2255.0833333333335</c:v>
                </c:pt>
                <c:pt idx="27495">
                  <c:v>2255.1666666666665</c:v>
                </c:pt>
                <c:pt idx="27496">
                  <c:v>2255.25</c:v>
                </c:pt>
                <c:pt idx="27497">
                  <c:v>2255.3333333333335</c:v>
                </c:pt>
                <c:pt idx="27498">
                  <c:v>2255.4166666666665</c:v>
                </c:pt>
                <c:pt idx="27499">
                  <c:v>2255.4916666666668</c:v>
                </c:pt>
                <c:pt idx="27500">
                  <c:v>2255.5750000000003</c:v>
                </c:pt>
                <c:pt idx="27501">
                  <c:v>2255.6583333333333</c:v>
                </c:pt>
                <c:pt idx="27502">
                  <c:v>2255.7416666666668</c:v>
                </c:pt>
                <c:pt idx="27503">
                  <c:v>2255.8250000000003</c:v>
                </c:pt>
                <c:pt idx="27504">
                  <c:v>2255.9083333333333</c:v>
                </c:pt>
                <c:pt idx="27505">
                  <c:v>2255.9916666666668</c:v>
                </c:pt>
                <c:pt idx="27506">
                  <c:v>2256.0666666666666</c:v>
                </c:pt>
                <c:pt idx="27507">
                  <c:v>2256.15</c:v>
                </c:pt>
                <c:pt idx="27508">
                  <c:v>2256.2333333333331</c:v>
                </c:pt>
                <c:pt idx="27509">
                  <c:v>2256.3166666666666</c:v>
                </c:pt>
                <c:pt idx="27510">
                  <c:v>2256.4</c:v>
                </c:pt>
                <c:pt idx="27511">
                  <c:v>2256.4833333333331</c:v>
                </c:pt>
                <c:pt idx="27512">
                  <c:v>2256.5583333333334</c:v>
                </c:pt>
                <c:pt idx="27513">
                  <c:v>2256.6416666666669</c:v>
                </c:pt>
                <c:pt idx="27514">
                  <c:v>2256.7249999999999</c:v>
                </c:pt>
                <c:pt idx="27515">
                  <c:v>2256.8083333333334</c:v>
                </c:pt>
                <c:pt idx="27516">
                  <c:v>2256.8916666666669</c:v>
                </c:pt>
                <c:pt idx="27517">
                  <c:v>2256.9749999999999</c:v>
                </c:pt>
                <c:pt idx="27518">
                  <c:v>2257.0499999999997</c:v>
                </c:pt>
                <c:pt idx="27519">
                  <c:v>2257.1333333333332</c:v>
                </c:pt>
                <c:pt idx="27520">
                  <c:v>2257.2166666666667</c:v>
                </c:pt>
                <c:pt idx="27521">
                  <c:v>2257.2999999999997</c:v>
                </c:pt>
                <c:pt idx="27522">
                  <c:v>2257.3833333333332</c:v>
                </c:pt>
                <c:pt idx="27523">
                  <c:v>2257.4666666666667</c:v>
                </c:pt>
                <c:pt idx="27524">
                  <c:v>2257.5499999999997</c:v>
                </c:pt>
                <c:pt idx="27525">
                  <c:v>2257.625</c:v>
                </c:pt>
                <c:pt idx="27526">
                  <c:v>2257.7083333333335</c:v>
                </c:pt>
                <c:pt idx="27527">
                  <c:v>2257.7916666666665</c:v>
                </c:pt>
                <c:pt idx="27528">
                  <c:v>2257.875</c:v>
                </c:pt>
                <c:pt idx="27529">
                  <c:v>2257.9583333333335</c:v>
                </c:pt>
                <c:pt idx="27530">
                  <c:v>2258.0416666666665</c:v>
                </c:pt>
                <c:pt idx="27531">
                  <c:v>2258.1166666666668</c:v>
                </c:pt>
                <c:pt idx="27532">
                  <c:v>2258.2000000000003</c:v>
                </c:pt>
                <c:pt idx="27533">
                  <c:v>2258.2833333333333</c:v>
                </c:pt>
                <c:pt idx="27534">
                  <c:v>2258.3666666666668</c:v>
                </c:pt>
                <c:pt idx="27535">
                  <c:v>2258.4500000000003</c:v>
                </c:pt>
                <c:pt idx="27536">
                  <c:v>2258.5333333333333</c:v>
                </c:pt>
                <c:pt idx="27537">
                  <c:v>2258.6083333333331</c:v>
                </c:pt>
                <c:pt idx="27538">
                  <c:v>2258.6916666666666</c:v>
                </c:pt>
                <c:pt idx="27539">
                  <c:v>2258.7750000000001</c:v>
                </c:pt>
                <c:pt idx="27540">
                  <c:v>2258.8583333333331</c:v>
                </c:pt>
                <c:pt idx="27541">
                  <c:v>2258.9416666666666</c:v>
                </c:pt>
                <c:pt idx="27542">
                  <c:v>2259.0250000000001</c:v>
                </c:pt>
                <c:pt idx="27543">
                  <c:v>2259.1083333333331</c:v>
                </c:pt>
                <c:pt idx="27544">
                  <c:v>2259.1833333333334</c:v>
                </c:pt>
                <c:pt idx="27545">
                  <c:v>2259.2666666666669</c:v>
                </c:pt>
                <c:pt idx="27546">
                  <c:v>2259.35</c:v>
                </c:pt>
                <c:pt idx="27547">
                  <c:v>2259.4333333333334</c:v>
                </c:pt>
                <c:pt idx="27548">
                  <c:v>2259.5166666666669</c:v>
                </c:pt>
                <c:pt idx="27549">
                  <c:v>2259.6</c:v>
                </c:pt>
                <c:pt idx="27550">
                  <c:v>2259.6749999999997</c:v>
                </c:pt>
                <c:pt idx="27551">
                  <c:v>2259.7583333333332</c:v>
                </c:pt>
                <c:pt idx="27552">
                  <c:v>2259.8416666666667</c:v>
                </c:pt>
                <c:pt idx="27553">
                  <c:v>2259.9249999999997</c:v>
                </c:pt>
                <c:pt idx="27554">
                  <c:v>2260.0083333333332</c:v>
                </c:pt>
                <c:pt idx="27555">
                  <c:v>2260.0916666666667</c:v>
                </c:pt>
                <c:pt idx="27556">
                  <c:v>2260.1666666666665</c:v>
                </c:pt>
                <c:pt idx="27557">
                  <c:v>2260.25</c:v>
                </c:pt>
                <c:pt idx="27558">
                  <c:v>2260.3333333333335</c:v>
                </c:pt>
                <c:pt idx="27559">
                  <c:v>2260.4166666666665</c:v>
                </c:pt>
                <c:pt idx="27560">
                  <c:v>2260.5</c:v>
                </c:pt>
                <c:pt idx="27561">
                  <c:v>2260.5833333333335</c:v>
                </c:pt>
                <c:pt idx="27562">
                  <c:v>2260.6666666666665</c:v>
                </c:pt>
                <c:pt idx="27563">
                  <c:v>2260.7416666666668</c:v>
                </c:pt>
                <c:pt idx="27564">
                  <c:v>2260.8250000000003</c:v>
                </c:pt>
                <c:pt idx="27565">
                  <c:v>2260.9083333333333</c:v>
                </c:pt>
                <c:pt idx="27566">
                  <c:v>2260.9916666666668</c:v>
                </c:pt>
                <c:pt idx="27567">
                  <c:v>2261.0750000000003</c:v>
                </c:pt>
                <c:pt idx="27568">
                  <c:v>2261.1583333333333</c:v>
                </c:pt>
                <c:pt idx="27569">
                  <c:v>2261.2333333333331</c:v>
                </c:pt>
                <c:pt idx="27570">
                  <c:v>2261.3166666666666</c:v>
                </c:pt>
                <c:pt idx="27571">
                  <c:v>2261.4</c:v>
                </c:pt>
                <c:pt idx="27572">
                  <c:v>2261.4833333333331</c:v>
                </c:pt>
                <c:pt idx="27573">
                  <c:v>2261.5666666666666</c:v>
                </c:pt>
                <c:pt idx="27574">
                  <c:v>2261.65</c:v>
                </c:pt>
                <c:pt idx="27575">
                  <c:v>2261.7249999999999</c:v>
                </c:pt>
                <c:pt idx="27576">
                  <c:v>2261.8083333333334</c:v>
                </c:pt>
                <c:pt idx="27577">
                  <c:v>2261.8916666666669</c:v>
                </c:pt>
                <c:pt idx="27578">
                  <c:v>2261.9749999999999</c:v>
                </c:pt>
                <c:pt idx="27579">
                  <c:v>2262.0583333333334</c:v>
                </c:pt>
                <c:pt idx="27580">
                  <c:v>2262.1416666666669</c:v>
                </c:pt>
                <c:pt idx="27581">
                  <c:v>2262.2249999999999</c:v>
                </c:pt>
                <c:pt idx="27582">
                  <c:v>2262.2999999999997</c:v>
                </c:pt>
                <c:pt idx="27583">
                  <c:v>2262.3833333333332</c:v>
                </c:pt>
                <c:pt idx="27584">
                  <c:v>2262.4666666666667</c:v>
                </c:pt>
                <c:pt idx="27585">
                  <c:v>2262.5499999999997</c:v>
                </c:pt>
                <c:pt idx="27586">
                  <c:v>2262.6333333333332</c:v>
                </c:pt>
                <c:pt idx="27587">
                  <c:v>2262.7166666666667</c:v>
                </c:pt>
                <c:pt idx="27588">
                  <c:v>2262.7916666666665</c:v>
                </c:pt>
                <c:pt idx="27589">
                  <c:v>2262.875</c:v>
                </c:pt>
                <c:pt idx="27590">
                  <c:v>2262.9583333333335</c:v>
                </c:pt>
                <c:pt idx="27591">
                  <c:v>2263.0416666666665</c:v>
                </c:pt>
                <c:pt idx="27592">
                  <c:v>2263.125</c:v>
                </c:pt>
                <c:pt idx="27593">
                  <c:v>2263.2083333333335</c:v>
                </c:pt>
                <c:pt idx="27594">
                  <c:v>2263.2833333333333</c:v>
                </c:pt>
                <c:pt idx="27595">
                  <c:v>2263.3666666666668</c:v>
                </c:pt>
                <c:pt idx="27596">
                  <c:v>2263.4500000000003</c:v>
                </c:pt>
                <c:pt idx="27597">
                  <c:v>2263.5333333333333</c:v>
                </c:pt>
                <c:pt idx="27598">
                  <c:v>2263.6166666666668</c:v>
                </c:pt>
                <c:pt idx="27599">
                  <c:v>2263.7000000000003</c:v>
                </c:pt>
                <c:pt idx="27600">
                  <c:v>2263.7833333333333</c:v>
                </c:pt>
                <c:pt idx="27601">
                  <c:v>2263.8583333333331</c:v>
                </c:pt>
                <c:pt idx="27602">
                  <c:v>2263.9416666666666</c:v>
                </c:pt>
                <c:pt idx="27603">
                  <c:v>2264.0250000000001</c:v>
                </c:pt>
                <c:pt idx="27604">
                  <c:v>2264.1083333333331</c:v>
                </c:pt>
                <c:pt idx="27605">
                  <c:v>2264.1916666666666</c:v>
                </c:pt>
                <c:pt idx="27606">
                  <c:v>2264.2750000000001</c:v>
                </c:pt>
                <c:pt idx="27607">
                  <c:v>2264.35</c:v>
                </c:pt>
                <c:pt idx="27608">
                  <c:v>2264.4333333333334</c:v>
                </c:pt>
                <c:pt idx="27609">
                  <c:v>2264.5166666666669</c:v>
                </c:pt>
                <c:pt idx="27610">
                  <c:v>2264.6</c:v>
                </c:pt>
                <c:pt idx="27611">
                  <c:v>2264.6833333333334</c:v>
                </c:pt>
                <c:pt idx="27612">
                  <c:v>2264.7666666666669</c:v>
                </c:pt>
                <c:pt idx="27613">
                  <c:v>2264.8416666666667</c:v>
                </c:pt>
                <c:pt idx="27614">
                  <c:v>2264.9249999999997</c:v>
                </c:pt>
                <c:pt idx="27615">
                  <c:v>2265.0083333333332</c:v>
                </c:pt>
                <c:pt idx="27616">
                  <c:v>2265.0916666666667</c:v>
                </c:pt>
                <c:pt idx="27617">
                  <c:v>2265.1749999999997</c:v>
                </c:pt>
                <c:pt idx="27618">
                  <c:v>2265.2583333333332</c:v>
                </c:pt>
                <c:pt idx="27619">
                  <c:v>2265.3416666666667</c:v>
                </c:pt>
                <c:pt idx="27620">
                  <c:v>2265.4166666666665</c:v>
                </c:pt>
                <c:pt idx="27621">
                  <c:v>2265.5</c:v>
                </c:pt>
                <c:pt idx="27622">
                  <c:v>2265.5833333333335</c:v>
                </c:pt>
                <c:pt idx="27623">
                  <c:v>2265.6666666666665</c:v>
                </c:pt>
                <c:pt idx="27624">
                  <c:v>2265.75</c:v>
                </c:pt>
                <c:pt idx="27625">
                  <c:v>2265.8333333333335</c:v>
                </c:pt>
                <c:pt idx="27626">
                  <c:v>2265.9083333333333</c:v>
                </c:pt>
                <c:pt idx="27627">
                  <c:v>2265.9916666666668</c:v>
                </c:pt>
                <c:pt idx="27628">
                  <c:v>2266.0750000000003</c:v>
                </c:pt>
                <c:pt idx="27629">
                  <c:v>2266.1583333333333</c:v>
                </c:pt>
                <c:pt idx="27630">
                  <c:v>2266.2416666666668</c:v>
                </c:pt>
                <c:pt idx="27631">
                  <c:v>2266.3250000000003</c:v>
                </c:pt>
                <c:pt idx="27632">
                  <c:v>2266.4083333333333</c:v>
                </c:pt>
                <c:pt idx="27633">
                  <c:v>2266.4833333333331</c:v>
                </c:pt>
                <c:pt idx="27634">
                  <c:v>2266.5666666666666</c:v>
                </c:pt>
                <c:pt idx="27635">
                  <c:v>2266.65</c:v>
                </c:pt>
                <c:pt idx="27636">
                  <c:v>2266.7333333333331</c:v>
                </c:pt>
                <c:pt idx="27637">
                  <c:v>2266.8166666666666</c:v>
                </c:pt>
                <c:pt idx="27638">
                  <c:v>2266.9</c:v>
                </c:pt>
                <c:pt idx="27639">
                  <c:v>2266.9749999999999</c:v>
                </c:pt>
                <c:pt idx="27640">
                  <c:v>2267.0583333333334</c:v>
                </c:pt>
                <c:pt idx="27641">
                  <c:v>2267.1416666666669</c:v>
                </c:pt>
                <c:pt idx="27642">
                  <c:v>2267.2249999999999</c:v>
                </c:pt>
                <c:pt idx="27643">
                  <c:v>2267.3083333333334</c:v>
                </c:pt>
                <c:pt idx="27644">
                  <c:v>2267.3916666666669</c:v>
                </c:pt>
                <c:pt idx="27645">
                  <c:v>2267.4666666666667</c:v>
                </c:pt>
                <c:pt idx="27646">
                  <c:v>2267.5499999999997</c:v>
                </c:pt>
                <c:pt idx="27647">
                  <c:v>2267.6333333333332</c:v>
                </c:pt>
                <c:pt idx="27648">
                  <c:v>2267.7166666666667</c:v>
                </c:pt>
                <c:pt idx="27649">
                  <c:v>2267.7999999999997</c:v>
                </c:pt>
                <c:pt idx="27650">
                  <c:v>2267.8833333333332</c:v>
                </c:pt>
                <c:pt idx="27651">
                  <c:v>2267.9666666666667</c:v>
                </c:pt>
                <c:pt idx="27652">
                  <c:v>2268.0416666666665</c:v>
                </c:pt>
                <c:pt idx="27653">
                  <c:v>2268.125</c:v>
                </c:pt>
                <c:pt idx="27654">
                  <c:v>2268.2083333333335</c:v>
                </c:pt>
                <c:pt idx="27655">
                  <c:v>2268.2916666666665</c:v>
                </c:pt>
                <c:pt idx="27656">
                  <c:v>2268.375</c:v>
                </c:pt>
                <c:pt idx="27657">
                  <c:v>2268.4583333333335</c:v>
                </c:pt>
                <c:pt idx="27658">
                  <c:v>2268.5333333333333</c:v>
                </c:pt>
                <c:pt idx="27659">
                  <c:v>2268.6166666666668</c:v>
                </c:pt>
                <c:pt idx="27660">
                  <c:v>2268.7000000000003</c:v>
                </c:pt>
                <c:pt idx="27661">
                  <c:v>2268.7833333333333</c:v>
                </c:pt>
                <c:pt idx="27662">
                  <c:v>2268.8666666666668</c:v>
                </c:pt>
                <c:pt idx="27663">
                  <c:v>2268.9500000000003</c:v>
                </c:pt>
                <c:pt idx="27664">
                  <c:v>2269.0250000000001</c:v>
                </c:pt>
                <c:pt idx="27665">
                  <c:v>2269.1083333333331</c:v>
                </c:pt>
                <c:pt idx="27666">
                  <c:v>2269.1916666666666</c:v>
                </c:pt>
                <c:pt idx="27667">
                  <c:v>2269.2750000000001</c:v>
                </c:pt>
                <c:pt idx="27668">
                  <c:v>2269.3583333333331</c:v>
                </c:pt>
                <c:pt idx="27669">
                  <c:v>2269.4416666666666</c:v>
                </c:pt>
                <c:pt idx="27670">
                  <c:v>2269.5250000000001</c:v>
                </c:pt>
                <c:pt idx="27671">
                  <c:v>2269.6</c:v>
                </c:pt>
                <c:pt idx="27672">
                  <c:v>2269.6833333333334</c:v>
                </c:pt>
                <c:pt idx="27673">
                  <c:v>2269.7666666666669</c:v>
                </c:pt>
                <c:pt idx="27674">
                  <c:v>2269.85</c:v>
                </c:pt>
                <c:pt idx="27675">
                  <c:v>2269.9333333333334</c:v>
                </c:pt>
                <c:pt idx="27676">
                  <c:v>2270.0166666666669</c:v>
                </c:pt>
                <c:pt idx="27677">
                  <c:v>2270.0916666666667</c:v>
                </c:pt>
                <c:pt idx="27678">
                  <c:v>2270.1749999999997</c:v>
                </c:pt>
                <c:pt idx="27679">
                  <c:v>2270.2583333333332</c:v>
                </c:pt>
                <c:pt idx="27680">
                  <c:v>2270.3416666666667</c:v>
                </c:pt>
                <c:pt idx="27681">
                  <c:v>2270.4249999999997</c:v>
                </c:pt>
                <c:pt idx="27682">
                  <c:v>2270.5083333333332</c:v>
                </c:pt>
                <c:pt idx="27683">
                  <c:v>2270.5833333333335</c:v>
                </c:pt>
                <c:pt idx="27684">
                  <c:v>2270.6666666666665</c:v>
                </c:pt>
                <c:pt idx="27685">
                  <c:v>2270.75</c:v>
                </c:pt>
                <c:pt idx="27686">
                  <c:v>2270.8333333333335</c:v>
                </c:pt>
                <c:pt idx="27687">
                  <c:v>2270.9166666666665</c:v>
                </c:pt>
                <c:pt idx="27688">
                  <c:v>2271</c:v>
                </c:pt>
                <c:pt idx="27689">
                  <c:v>2271.0833333333335</c:v>
                </c:pt>
                <c:pt idx="27690">
                  <c:v>2271.1583333333333</c:v>
                </c:pt>
                <c:pt idx="27691">
                  <c:v>2271.2416666666668</c:v>
                </c:pt>
                <c:pt idx="27692">
                  <c:v>2271.3250000000003</c:v>
                </c:pt>
                <c:pt idx="27693">
                  <c:v>2271.4083333333333</c:v>
                </c:pt>
                <c:pt idx="27694">
                  <c:v>2271.4916666666668</c:v>
                </c:pt>
                <c:pt idx="27695">
                  <c:v>2271.5750000000003</c:v>
                </c:pt>
                <c:pt idx="27696">
                  <c:v>2271.65</c:v>
                </c:pt>
                <c:pt idx="27697">
                  <c:v>2271.7333333333331</c:v>
                </c:pt>
                <c:pt idx="27698">
                  <c:v>2271.8166666666666</c:v>
                </c:pt>
                <c:pt idx="27699">
                  <c:v>2271.9</c:v>
                </c:pt>
                <c:pt idx="27700">
                  <c:v>2271.9833333333331</c:v>
                </c:pt>
                <c:pt idx="27701">
                  <c:v>2272.0666666666666</c:v>
                </c:pt>
                <c:pt idx="27702">
                  <c:v>2272.1416666666669</c:v>
                </c:pt>
                <c:pt idx="27703">
                  <c:v>2272.2249999999999</c:v>
                </c:pt>
                <c:pt idx="27704">
                  <c:v>2272.3083333333334</c:v>
                </c:pt>
                <c:pt idx="27705">
                  <c:v>2272.3916666666669</c:v>
                </c:pt>
                <c:pt idx="27706">
                  <c:v>2272.4749999999999</c:v>
                </c:pt>
                <c:pt idx="27707">
                  <c:v>2272.5583333333334</c:v>
                </c:pt>
                <c:pt idx="27708">
                  <c:v>2272.6416666666669</c:v>
                </c:pt>
                <c:pt idx="27709">
                  <c:v>2272.7166666666667</c:v>
                </c:pt>
                <c:pt idx="27710">
                  <c:v>2272.7999999999997</c:v>
                </c:pt>
                <c:pt idx="27711">
                  <c:v>2272.8833333333332</c:v>
                </c:pt>
                <c:pt idx="27712">
                  <c:v>2272.9666666666667</c:v>
                </c:pt>
                <c:pt idx="27713">
                  <c:v>2273.0499999999997</c:v>
                </c:pt>
                <c:pt idx="27714">
                  <c:v>2273.1333333333332</c:v>
                </c:pt>
                <c:pt idx="27715">
                  <c:v>2273.2083333333335</c:v>
                </c:pt>
                <c:pt idx="27716">
                  <c:v>2273.2916666666665</c:v>
                </c:pt>
                <c:pt idx="27717">
                  <c:v>2273.375</c:v>
                </c:pt>
                <c:pt idx="27718">
                  <c:v>2273.4583333333335</c:v>
                </c:pt>
                <c:pt idx="27719">
                  <c:v>2273.5416666666665</c:v>
                </c:pt>
                <c:pt idx="27720">
                  <c:v>2273.625</c:v>
                </c:pt>
                <c:pt idx="27721">
                  <c:v>2273.7000000000003</c:v>
                </c:pt>
                <c:pt idx="27722">
                  <c:v>2273.7833333333333</c:v>
                </c:pt>
                <c:pt idx="27723">
                  <c:v>2273.8666666666668</c:v>
                </c:pt>
                <c:pt idx="27724">
                  <c:v>2273.9500000000003</c:v>
                </c:pt>
                <c:pt idx="27725">
                  <c:v>2274.0333333333333</c:v>
                </c:pt>
                <c:pt idx="27726">
                  <c:v>2274.1166666666668</c:v>
                </c:pt>
                <c:pt idx="27727">
                  <c:v>2274.2000000000003</c:v>
                </c:pt>
                <c:pt idx="27728">
                  <c:v>2274.2750000000001</c:v>
                </c:pt>
                <c:pt idx="27729">
                  <c:v>2274.3583333333331</c:v>
                </c:pt>
                <c:pt idx="27730">
                  <c:v>2274.4416666666666</c:v>
                </c:pt>
                <c:pt idx="27731">
                  <c:v>2274.5250000000001</c:v>
                </c:pt>
                <c:pt idx="27732">
                  <c:v>2274.6083333333331</c:v>
                </c:pt>
                <c:pt idx="27733">
                  <c:v>2274.6916666666666</c:v>
                </c:pt>
                <c:pt idx="27734">
                  <c:v>2274.7666666666669</c:v>
                </c:pt>
                <c:pt idx="27735">
                  <c:v>2274.85</c:v>
                </c:pt>
                <c:pt idx="27736">
                  <c:v>2274.9333333333334</c:v>
                </c:pt>
                <c:pt idx="27737">
                  <c:v>2275.0166666666669</c:v>
                </c:pt>
                <c:pt idx="27738">
                  <c:v>2275.1</c:v>
                </c:pt>
                <c:pt idx="27739">
                  <c:v>2275.1833333333334</c:v>
                </c:pt>
                <c:pt idx="27740">
                  <c:v>2275.2583333333332</c:v>
                </c:pt>
                <c:pt idx="27741">
                  <c:v>2275.3416666666667</c:v>
                </c:pt>
                <c:pt idx="27742">
                  <c:v>2275.4249999999997</c:v>
                </c:pt>
                <c:pt idx="27743">
                  <c:v>2275.5083333333332</c:v>
                </c:pt>
                <c:pt idx="27744">
                  <c:v>2275.5916666666667</c:v>
                </c:pt>
                <c:pt idx="27745">
                  <c:v>2275.6749999999997</c:v>
                </c:pt>
                <c:pt idx="27746">
                  <c:v>2275.7583333333332</c:v>
                </c:pt>
                <c:pt idx="27747">
                  <c:v>2275.8333333333335</c:v>
                </c:pt>
                <c:pt idx="27748">
                  <c:v>2275.9166666666665</c:v>
                </c:pt>
                <c:pt idx="27749">
                  <c:v>2276</c:v>
                </c:pt>
                <c:pt idx="27750">
                  <c:v>2276.0833333333335</c:v>
                </c:pt>
                <c:pt idx="27751">
                  <c:v>2276.1666666666665</c:v>
                </c:pt>
                <c:pt idx="27752">
                  <c:v>2276.25</c:v>
                </c:pt>
                <c:pt idx="27753">
                  <c:v>2276.3250000000003</c:v>
                </c:pt>
                <c:pt idx="27754">
                  <c:v>2276.4083333333333</c:v>
                </c:pt>
                <c:pt idx="27755">
                  <c:v>2276.4916666666668</c:v>
                </c:pt>
                <c:pt idx="27756">
                  <c:v>2276.5750000000003</c:v>
                </c:pt>
                <c:pt idx="27757">
                  <c:v>2276.6583333333333</c:v>
                </c:pt>
                <c:pt idx="27758">
                  <c:v>2276.7416666666668</c:v>
                </c:pt>
                <c:pt idx="27759">
                  <c:v>2276.8250000000003</c:v>
                </c:pt>
                <c:pt idx="27760">
                  <c:v>2276.9</c:v>
                </c:pt>
                <c:pt idx="27761">
                  <c:v>2276.9833333333331</c:v>
                </c:pt>
                <c:pt idx="27762">
                  <c:v>2277.0666666666666</c:v>
                </c:pt>
                <c:pt idx="27763">
                  <c:v>2277.15</c:v>
                </c:pt>
                <c:pt idx="27764">
                  <c:v>2277.2333333333331</c:v>
                </c:pt>
                <c:pt idx="27765">
                  <c:v>2277.3166666666666</c:v>
                </c:pt>
                <c:pt idx="27766">
                  <c:v>2277.3916666666669</c:v>
                </c:pt>
                <c:pt idx="27767">
                  <c:v>2277.4749999999999</c:v>
                </c:pt>
                <c:pt idx="27768">
                  <c:v>2277.5583333333334</c:v>
                </c:pt>
                <c:pt idx="27769">
                  <c:v>2277.6416666666669</c:v>
                </c:pt>
                <c:pt idx="27770">
                  <c:v>2277.7249999999999</c:v>
                </c:pt>
                <c:pt idx="27771">
                  <c:v>2277.8083333333334</c:v>
                </c:pt>
                <c:pt idx="27772">
                  <c:v>2277.8833333333332</c:v>
                </c:pt>
                <c:pt idx="27773">
                  <c:v>2277.9666666666667</c:v>
                </c:pt>
                <c:pt idx="27774">
                  <c:v>2278.0499999999997</c:v>
                </c:pt>
                <c:pt idx="27775">
                  <c:v>2278.1333333333332</c:v>
                </c:pt>
                <c:pt idx="27776">
                  <c:v>2278.2166666666667</c:v>
                </c:pt>
                <c:pt idx="27777">
                  <c:v>2278.2999999999997</c:v>
                </c:pt>
                <c:pt idx="27778">
                  <c:v>2278.3833333333332</c:v>
                </c:pt>
                <c:pt idx="27779">
                  <c:v>2278.4583333333335</c:v>
                </c:pt>
                <c:pt idx="27780">
                  <c:v>2278.5416666666665</c:v>
                </c:pt>
                <c:pt idx="27781">
                  <c:v>2278.625</c:v>
                </c:pt>
                <c:pt idx="27782">
                  <c:v>2278.7083333333335</c:v>
                </c:pt>
                <c:pt idx="27783">
                  <c:v>2278.7916666666665</c:v>
                </c:pt>
                <c:pt idx="27784">
                  <c:v>2278.875</c:v>
                </c:pt>
                <c:pt idx="27785">
                  <c:v>2278.9500000000003</c:v>
                </c:pt>
                <c:pt idx="27786">
                  <c:v>2279.0333333333333</c:v>
                </c:pt>
                <c:pt idx="27787">
                  <c:v>2279.1166666666668</c:v>
                </c:pt>
                <c:pt idx="27788">
                  <c:v>2279.2000000000003</c:v>
                </c:pt>
                <c:pt idx="27789">
                  <c:v>2279.2833333333333</c:v>
                </c:pt>
                <c:pt idx="27790">
                  <c:v>2279.3666666666668</c:v>
                </c:pt>
                <c:pt idx="27791">
                  <c:v>2279.4416666666666</c:v>
                </c:pt>
                <c:pt idx="27792">
                  <c:v>2279.5250000000001</c:v>
                </c:pt>
                <c:pt idx="27793">
                  <c:v>2279.6083333333331</c:v>
                </c:pt>
                <c:pt idx="27794">
                  <c:v>2279.6916666666666</c:v>
                </c:pt>
                <c:pt idx="27795">
                  <c:v>2279.7750000000001</c:v>
                </c:pt>
                <c:pt idx="27796">
                  <c:v>2279.8583333333331</c:v>
                </c:pt>
                <c:pt idx="27797">
                  <c:v>2279.9416666666666</c:v>
                </c:pt>
                <c:pt idx="27798">
                  <c:v>2280.0166666666669</c:v>
                </c:pt>
                <c:pt idx="27799">
                  <c:v>2280.1</c:v>
                </c:pt>
                <c:pt idx="27800">
                  <c:v>2280.1833333333334</c:v>
                </c:pt>
                <c:pt idx="27801">
                  <c:v>2280.2666666666669</c:v>
                </c:pt>
                <c:pt idx="27802">
                  <c:v>2280.35</c:v>
                </c:pt>
                <c:pt idx="27803">
                  <c:v>2280.4333333333334</c:v>
                </c:pt>
                <c:pt idx="27804">
                  <c:v>2280.5083333333332</c:v>
                </c:pt>
                <c:pt idx="27805">
                  <c:v>2280.5916666666667</c:v>
                </c:pt>
                <c:pt idx="27806">
                  <c:v>2280.6749999999997</c:v>
                </c:pt>
                <c:pt idx="27807">
                  <c:v>2280.7583333333332</c:v>
                </c:pt>
                <c:pt idx="27808">
                  <c:v>2280.8416666666667</c:v>
                </c:pt>
                <c:pt idx="27809">
                  <c:v>2280.9249999999997</c:v>
                </c:pt>
                <c:pt idx="27810">
                  <c:v>2281</c:v>
                </c:pt>
                <c:pt idx="27811">
                  <c:v>2281.0833333333335</c:v>
                </c:pt>
                <c:pt idx="27812">
                  <c:v>2281.1666666666665</c:v>
                </c:pt>
                <c:pt idx="27813">
                  <c:v>2281.25</c:v>
                </c:pt>
                <c:pt idx="27814">
                  <c:v>2281.3333333333335</c:v>
                </c:pt>
                <c:pt idx="27815">
                  <c:v>2281.4166666666665</c:v>
                </c:pt>
                <c:pt idx="27816">
                  <c:v>2281.5</c:v>
                </c:pt>
                <c:pt idx="27817">
                  <c:v>2281.5750000000003</c:v>
                </c:pt>
                <c:pt idx="27818">
                  <c:v>2281.6583333333333</c:v>
                </c:pt>
                <c:pt idx="27819">
                  <c:v>2281.7416666666668</c:v>
                </c:pt>
                <c:pt idx="27820">
                  <c:v>2281.8250000000003</c:v>
                </c:pt>
                <c:pt idx="27821">
                  <c:v>2281.9083333333333</c:v>
                </c:pt>
                <c:pt idx="27822">
                  <c:v>2281.9916666666668</c:v>
                </c:pt>
                <c:pt idx="27823">
                  <c:v>2282.0666666666666</c:v>
                </c:pt>
                <c:pt idx="27824">
                  <c:v>2282.15</c:v>
                </c:pt>
                <c:pt idx="27825">
                  <c:v>2282.2333333333331</c:v>
                </c:pt>
                <c:pt idx="27826">
                  <c:v>2282.3166666666666</c:v>
                </c:pt>
                <c:pt idx="27827">
                  <c:v>2282.4</c:v>
                </c:pt>
                <c:pt idx="27828">
                  <c:v>2282.4833333333331</c:v>
                </c:pt>
                <c:pt idx="27829">
                  <c:v>2282.5583333333334</c:v>
                </c:pt>
                <c:pt idx="27830">
                  <c:v>2282.6416666666669</c:v>
                </c:pt>
                <c:pt idx="27831">
                  <c:v>2282.7249999999999</c:v>
                </c:pt>
                <c:pt idx="27832">
                  <c:v>2282.8083333333334</c:v>
                </c:pt>
                <c:pt idx="27833">
                  <c:v>2282.8916666666669</c:v>
                </c:pt>
                <c:pt idx="27834">
                  <c:v>2282.9749999999999</c:v>
                </c:pt>
                <c:pt idx="27835">
                  <c:v>2283.0583333333334</c:v>
                </c:pt>
                <c:pt idx="27836">
                  <c:v>2283.1333333333332</c:v>
                </c:pt>
                <c:pt idx="27837">
                  <c:v>2283.2166666666667</c:v>
                </c:pt>
                <c:pt idx="27838">
                  <c:v>2283.2999999999997</c:v>
                </c:pt>
                <c:pt idx="27839">
                  <c:v>2283.3833333333332</c:v>
                </c:pt>
                <c:pt idx="27840">
                  <c:v>2283.4666666666667</c:v>
                </c:pt>
                <c:pt idx="27841">
                  <c:v>2283.5499999999997</c:v>
                </c:pt>
                <c:pt idx="27842">
                  <c:v>2283.625</c:v>
                </c:pt>
                <c:pt idx="27843">
                  <c:v>2283.7083333333335</c:v>
                </c:pt>
                <c:pt idx="27844">
                  <c:v>2283.7916666666665</c:v>
                </c:pt>
                <c:pt idx="27845">
                  <c:v>2283.875</c:v>
                </c:pt>
                <c:pt idx="27846">
                  <c:v>2283.9583333333335</c:v>
                </c:pt>
                <c:pt idx="27847">
                  <c:v>2284.0416666666665</c:v>
                </c:pt>
                <c:pt idx="27848">
                  <c:v>2284.1166666666668</c:v>
                </c:pt>
                <c:pt idx="27849">
                  <c:v>2284.2000000000003</c:v>
                </c:pt>
                <c:pt idx="27850">
                  <c:v>2284.2833333333333</c:v>
                </c:pt>
                <c:pt idx="27851">
                  <c:v>2284.3666666666668</c:v>
                </c:pt>
                <c:pt idx="27852">
                  <c:v>2284.4500000000003</c:v>
                </c:pt>
                <c:pt idx="27853">
                  <c:v>2284.5333333333333</c:v>
                </c:pt>
                <c:pt idx="27854">
                  <c:v>2284.6166666666668</c:v>
                </c:pt>
                <c:pt idx="27855">
                  <c:v>2284.6916666666666</c:v>
                </c:pt>
                <c:pt idx="27856">
                  <c:v>2284.7750000000001</c:v>
                </c:pt>
                <c:pt idx="27857">
                  <c:v>2284.8583333333331</c:v>
                </c:pt>
                <c:pt idx="27858">
                  <c:v>2284.9416666666666</c:v>
                </c:pt>
                <c:pt idx="27859">
                  <c:v>2285.0250000000001</c:v>
                </c:pt>
                <c:pt idx="27860">
                  <c:v>2285.1083333333331</c:v>
                </c:pt>
                <c:pt idx="27861">
                  <c:v>2285.1833333333334</c:v>
                </c:pt>
                <c:pt idx="27862">
                  <c:v>2285.2666666666669</c:v>
                </c:pt>
                <c:pt idx="27863">
                  <c:v>2285.35</c:v>
                </c:pt>
                <c:pt idx="27864">
                  <c:v>2285.4333333333334</c:v>
                </c:pt>
                <c:pt idx="27865">
                  <c:v>2285.5166666666669</c:v>
                </c:pt>
                <c:pt idx="27866">
                  <c:v>2285.6</c:v>
                </c:pt>
                <c:pt idx="27867">
                  <c:v>2285.6749999999997</c:v>
                </c:pt>
                <c:pt idx="27868">
                  <c:v>2285.7583333333332</c:v>
                </c:pt>
                <c:pt idx="27869">
                  <c:v>2285.8416666666667</c:v>
                </c:pt>
                <c:pt idx="27870">
                  <c:v>2285.9249999999997</c:v>
                </c:pt>
                <c:pt idx="27871">
                  <c:v>2286.0083333333332</c:v>
                </c:pt>
                <c:pt idx="27872">
                  <c:v>2286.0916666666667</c:v>
                </c:pt>
                <c:pt idx="27873">
                  <c:v>2286.1749999999997</c:v>
                </c:pt>
                <c:pt idx="27874">
                  <c:v>2286.25</c:v>
                </c:pt>
                <c:pt idx="27875">
                  <c:v>2286.3333333333335</c:v>
                </c:pt>
                <c:pt idx="27876">
                  <c:v>2286.4166666666665</c:v>
                </c:pt>
                <c:pt idx="27877">
                  <c:v>2286.5</c:v>
                </c:pt>
                <c:pt idx="27878">
                  <c:v>2286.5833333333335</c:v>
                </c:pt>
                <c:pt idx="27879">
                  <c:v>2286.6666666666665</c:v>
                </c:pt>
                <c:pt idx="27880">
                  <c:v>2286.7416666666668</c:v>
                </c:pt>
                <c:pt idx="27881">
                  <c:v>2286.8250000000003</c:v>
                </c:pt>
                <c:pt idx="27882">
                  <c:v>2286.9083333333333</c:v>
                </c:pt>
                <c:pt idx="27883">
                  <c:v>2286.9916666666668</c:v>
                </c:pt>
                <c:pt idx="27884">
                  <c:v>2287.0750000000003</c:v>
                </c:pt>
                <c:pt idx="27885">
                  <c:v>2287.1583333333333</c:v>
                </c:pt>
                <c:pt idx="27886">
                  <c:v>2287.2416666666668</c:v>
                </c:pt>
                <c:pt idx="27887">
                  <c:v>2287.3166666666666</c:v>
                </c:pt>
                <c:pt idx="27888">
                  <c:v>2287.4</c:v>
                </c:pt>
                <c:pt idx="27889">
                  <c:v>2287.4833333333331</c:v>
                </c:pt>
                <c:pt idx="27890">
                  <c:v>2287.5666666666666</c:v>
                </c:pt>
                <c:pt idx="27891">
                  <c:v>2287.65</c:v>
                </c:pt>
                <c:pt idx="27892">
                  <c:v>2287.7333333333331</c:v>
                </c:pt>
                <c:pt idx="27893">
                  <c:v>2287.8083333333334</c:v>
                </c:pt>
                <c:pt idx="27894">
                  <c:v>2287.8916666666669</c:v>
                </c:pt>
                <c:pt idx="27895">
                  <c:v>2287.9749999999999</c:v>
                </c:pt>
                <c:pt idx="27896">
                  <c:v>2288.0583333333334</c:v>
                </c:pt>
                <c:pt idx="27897">
                  <c:v>2288.1416666666669</c:v>
                </c:pt>
                <c:pt idx="27898">
                  <c:v>2288.2249999999999</c:v>
                </c:pt>
                <c:pt idx="27899">
                  <c:v>2288.2999999999997</c:v>
                </c:pt>
                <c:pt idx="27900">
                  <c:v>2288.3833333333332</c:v>
                </c:pt>
                <c:pt idx="27901">
                  <c:v>2288.4666666666667</c:v>
                </c:pt>
                <c:pt idx="27902">
                  <c:v>2288.5499999999997</c:v>
                </c:pt>
                <c:pt idx="27903">
                  <c:v>2288.6333333333332</c:v>
                </c:pt>
                <c:pt idx="27904">
                  <c:v>2288.7166666666667</c:v>
                </c:pt>
                <c:pt idx="27905">
                  <c:v>2288.7999999999997</c:v>
                </c:pt>
                <c:pt idx="27906">
                  <c:v>2288.875</c:v>
                </c:pt>
                <c:pt idx="27907">
                  <c:v>2288.9583333333335</c:v>
                </c:pt>
                <c:pt idx="27908">
                  <c:v>2289.0416666666665</c:v>
                </c:pt>
                <c:pt idx="27909">
                  <c:v>2289.125</c:v>
                </c:pt>
                <c:pt idx="27910">
                  <c:v>2289.2083333333335</c:v>
                </c:pt>
                <c:pt idx="27911">
                  <c:v>2289.2916666666665</c:v>
                </c:pt>
                <c:pt idx="27912">
                  <c:v>2289.3666666666668</c:v>
                </c:pt>
                <c:pt idx="27913">
                  <c:v>2289.4500000000003</c:v>
                </c:pt>
                <c:pt idx="27914">
                  <c:v>2289.5333333333333</c:v>
                </c:pt>
                <c:pt idx="27915">
                  <c:v>2289.6166666666668</c:v>
                </c:pt>
                <c:pt idx="27916">
                  <c:v>2289.7000000000003</c:v>
                </c:pt>
                <c:pt idx="27917">
                  <c:v>2289.7833333333333</c:v>
                </c:pt>
                <c:pt idx="27918">
                  <c:v>2289.8583333333331</c:v>
                </c:pt>
                <c:pt idx="27919">
                  <c:v>2289.9416666666666</c:v>
                </c:pt>
                <c:pt idx="27920">
                  <c:v>2290.0250000000001</c:v>
                </c:pt>
                <c:pt idx="27921">
                  <c:v>2290.1083333333331</c:v>
                </c:pt>
                <c:pt idx="27922">
                  <c:v>2290.1916666666666</c:v>
                </c:pt>
                <c:pt idx="27923">
                  <c:v>2290.2750000000001</c:v>
                </c:pt>
                <c:pt idx="27924">
                  <c:v>2290.3583333333331</c:v>
                </c:pt>
                <c:pt idx="27925">
                  <c:v>2290.4333333333334</c:v>
                </c:pt>
                <c:pt idx="27926">
                  <c:v>2290.5166666666669</c:v>
                </c:pt>
                <c:pt idx="27927">
                  <c:v>2290.6</c:v>
                </c:pt>
                <c:pt idx="27928">
                  <c:v>2290.6833333333334</c:v>
                </c:pt>
                <c:pt idx="27929">
                  <c:v>2290.7666666666669</c:v>
                </c:pt>
                <c:pt idx="27930">
                  <c:v>2290.85</c:v>
                </c:pt>
                <c:pt idx="27931">
                  <c:v>2290.9249999999997</c:v>
                </c:pt>
                <c:pt idx="27932">
                  <c:v>2291.0083333333332</c:v>
                </c:pt>
                <c:pt idx="27933">
                  <c:v>2291.0916666666667</c:v>
                </c:pt>
                <c:pt idx="27934">
                  <c:v>2291.1749999999997</c:v>
                </c:pt>
                <c:pt idx="27935">
                  <c:v>2291.2583333333332</c:v>
                </c:pt>
                <c:pt idx="27936">
                  <c:v>2291.3416666666667</c:v>
                </c:pt>
                <c:pt idx="27937">
                  <c:v>2291.4166666666665</c:v>
                </c:pt>
                <c:pt idx="27938">
                  <c:v>2291.5</c:v>
                </c:pt>
                <c:pt idx="27939">
                  <c:v>2291.5833333333335</c:v>
                </c:pt>
                <c:pt idx="27940">
                  <c:v>2291.6666666666665</c:v>
                </c:pt>
                <c:pt idx="27941">
                  <c:v>2291.75</c:v>
                </c:pt>
                <c:pt idx="27942">
                  <c:v>2291.8333333333335</c:v>
                </c:pt>
                <c:pt idx="27943">
                  <c:v>2291.9166666666665</c:v>
                </c:pt>
                <c:pt idx="27944">
                  <c:v>2291.9916666666668</c:v>
                </c:pt>
                <c:pt idx="27945">
                  <c:v>2292.0750000000003</c:v>
                </c:pt>
                <c:pt idx="27946">
                  <c:v>2292.1583333333333</c:v>
                </c:pt>
                <c:pt idx="27947">
                  <c:v>2292.2416666666668</c:v>
                </c:pt>
                <c:pt idx="27948">
                  <c:v>2292.3250000000003</c:v>
                </c:pt>
                <c:pt idx="27949">
                  <c:v>2292.4083333333333</c:v>
                </c:pt>
                <c:pt idx="27950">
                  <c:v>2292.4833333333331</c:v>
                </c:pt>
                <c:pt idx="27951">
                  <c:v>2292.5666666666666</c:v>
                </c:pt>
                <c:pt idx="27952">
                  <c:v>2292.65</c:v>
                </c:pt>
                <c:pt idx="27953">
                  <c:v>2292.7333333333331</c:v>
                </c:pt>
                <c:pt idx="27954">
                  <c:v>2292.8166666666666</c:v>
                </c:pt>
                <c:pt idx="27955">
                  <c:v>2292.9</c:v>
                </c:pt>
                <c:pt idx="27956">
                  <c:v>2292.9749999999999</c:v>
                </c:pt>
                <c:pt idx="27957">
                  <c:v>2293.0583333333334</c:v>
                </c:pt>
                <c:pt idx="27958">
                  <c:v>2293.1416666666669</c:v>
                </c:pt>
                <c:pt idx="27959">
                  <c:v>2293.2249999999999</c:v>
                </c:pt>
                <c:pt idx="27960">
                  <c:v>2293.3083333333334</c:v>
                </c:pt>
                <c:pt idx="27961">
                  <c:v>2293.3916666666669</c:v>
                </c:pt>
                <c:pt idx="27962">
                  <c:v>2293.4749999999999</c:v>
                </c:pt>
                <c:pt idx="27963">
                  <c:v>2293.5499999999997</c:v>
                </c:pt>
                <c:pt idx="27964">
                  <c:v>2293.6333333333332</c:v>
                </c:pt>
                <c:pt idx="27965">
                  <c:v>2293.7166666666667</c:v>
                </c:pt>
                <c:pt idx="27966">
                  <c:v>2293.7999999999997</c:v>
                </c:pt>
                <c:pt idx="27967">
                  <c:v>2293.8833333333332</c:v>
                </c:pt>
                <c:pt idx="27968">
                  <c:v>2293.9666666666667</c:v>
                </c:pt>
                <c:pt idx="27969">
                  <c:v>2294.0416666666665</c:v>
                </c:pt>
                <c:pt idx="27970">
                  <c:v>2294.125</c:v>
                </c:pt>
                <c:pt idx="27971">
                  <c:v>2294.2083333333335</c:v>
                </c:pt>
                <c:pt idx="27972">
                  <c:v>2294.2916666666665</c:v>
                </c:pt>
                <c:pt idx="27973">
                  <c:v>2294.375</c:v>
                </c:pt>
                <c:pt idx="27974">
                  <c:v>2294.4583333333335</c:v>
                </c:pt>
                <c:pt idx="27975">
                  <c:v>2294.5333333333333</c:v>
                </c:pt>
                <c:pt idx="27976">
                  <c:v>2294.6166666666668</c:v>
                </c:pt>
                <c:pt idx="27977">
                  <c:v>2294.7000000000003</c:v>
                </c:pt>
                <c:pt idx="27978">
                  <c:v>2294.7833333333333</c:v>
                </c:pt>
                <c:pt idx="27979">
                  <c:v>2294.8666666666668</c:v>
                </c:pt>
                <c:pt idx="27980">
                  <c:v>2294.9500000000003</c:v>
                </c:pt>
                <c:pt idx="27981">
                  <c:v>2295.0333333333333</c:v>
                </c:pt>
                <c:pt idx="27982">
                  <c:v>2295.1083333333331</c:v>
                </c:pt>
                <c:pt idx="27983">
                  <c:v>2295.1916666666666</c:v>
                </c:pt>
                <c:pt idx="27984">
                  <c:v>2295.2750000000001</c:v>
                </c:pt>
                <c:pt idx="27985">
                  <c:v>2295.3583333333331</c:v>
                </c:pt>
                <c:pt idx="27986">
                  <c:v>2295.4416666666666</c:v>
                </c:pt>
                <c:pt idx="27987">
                  <c:v>2295.5250000000001</c:v>
                </c:pt>
                <c:pt idx="27988">
                  <c:v>2295.6</c:v>
                </c:pt>
                <c:pt idx="27989">
                  <c:v>2295.6833333333334</c:v>
                </c:pt>
                <c:pt idx="27990">
                  <c:v>2295.7666666666669</c:v>
                </c:pt>
                <c:pt idx="27991">
                  <c:v>2295.85</c:v>
                </c:pt>
                <c:pt idx="27992">
                  <c:v>2295.9333333333334</c:v>
                </c:pt>
                <c:pt idx="27993">
                  <c:v>2296.0166666666669</c:v>
                </c:pt>
                <c:pt idx="27994">
                  <c:v>2296.0916666666667</c:v>
                </c:pt>
                <c:pt idx="27995">
                  <c:v>2296.1749999999997</c:v>
                </c:pt>
                <c:pt idx="27996">
                  <c:v>2296.2583333333332</c:v>
                </c:pt>
                <c:pt idx="27997">
                  <c:v>2296.3416666666667</c:v>
                </c:pt>
                <c:pt idx="27998">
                  <c:v>2296.4249999999997</c:v>
                </c:pt>
                <c:pt idx="27999">
                  <c:v>2296.5083333333332</c:v>
                </c:pt>
                <c:pt idx="28000">
                  <c:v>2296.5916666666667</c:v>
                </c:pt>
                <c:pt idx="28001">
                  <c:v>2296.6666666666665</c:v>
                </c:pt>
                <c:pt idx="28002">
                  <c:v>2296.75</c:v>
                </c:pt>
                <c:pt idx="28003">
                  <c:v>2296.8333333333335</c:v>
                </c:pt>
                <c:pt idx="28004">
                  <c:v>2296.9166666666665</c:v>
                </c:pt>
                <c:pt idx="28005">
                  <c:v>2297</c:v>
                </c:pt>
                <c:pt idx="28006">
                  <c:v>2297.0833333333335</c:v>
                </c:pt>
                <c:pt idx="28007">
                  <c:v>2297.1583333333333</c:v>
                </c:pt>
                <c:pt idx="28008">
                  <c:v>2297.2416666666668</c:v>
                </c:pt>
                <c:pt idx="28009">
                  <c:v>2297.3250000000003</c:v>
                </c:pt>
                <c:pt idx="28010">
                  <c:v>2297.4083333333333</c:v>
                </c:pt>
                <c:pt idx="28011">
                  <c:v>2297.4916666666668</c:v>
                </c:pt>
                <c:pt idx="28012">
                  <c:v>2297.5750000000003</c:v>
                </c:pt>
                <c:pt idx="28013">
                  <c:v>2297.6583333333333</c:v>
                </c:pt>
                <c:pt idx="28014">
                  <c:v>2297.7333333333331</c:v>
                </c:pt>
                <c:pt idx="28015">
                  <c:v>2297.8166666666666</c:v>
                </c:pt>
                <c:pt idx="28016">
                  <c:v>2297.9</c:v>
                </c:pt>
                <c:pt idx="28017">
                  <c:v>2297.9833333333331</c:v>
                </c:pt>
                <c:pt idx="28018">
                  <c:v>2298.0666666666666</c:v>
                </c:pt>
                <c:pt idx="28019">
                  <c:v>2298.15</c:v>
                </c:pt>
                <c:pt idx="28020">
                  <c:v>2298.2249999999999</c:v>
                </c:pt>
                <c:pt idx="28021">
                  <c:v>2298.3083333333334</c:v>
                </c:pt>
                <c:pt idx="28022">
                  <c:v>2298.3916666666669</c:v>
                </c:pt>
                <c:pt idx="28023">
                  <c:v>2298.4749999999999</c:v>
                </c:pt>
                <c:pt idx="28024">
                  <c:v>2298.5583333333334</c:v>
                </c:pt>
                <c:pt idx="28025">
                  <c:v>2298.6416666666669</c:v>
                </c:pt>
                <c:pt idx="28026">
                  <c:v>2298.7166666666667</c:v>
                </c:pt>
                <c:pt idx="28027">
                  <c:v>2298.7999999999997</c:v>
                </c:pt>
                <c:pt idx="28028">
                  <c:v>2298.8833333333332</c:v>
                </c:pt>
                <c:pt idx="28029">
                  <c:v>2298.9666666666667</c:v>
                </c:pt>
                <c:pt idx="28030">
                  <c:v>2299.0499999999997</c:v>
                </c:pt>
                <c:pt idx="28031">
                  <c:v>2299.1333333333332</c:v>
                </c:pt>
                <c:pt idx="28032">
                  <c:v>2299.2166666666667</c:v>
                </c:pt>
                <c:pt idx="28033">
                  <c:v>2299.2916666666665</c:v>
                </c:pt>
                <c:pt idx="28034">
                  <c:v>2299.375</c:v>
                </c:pt>
                <c:pt idx="28035">
                  <c:v>2299.4583333333335</c:v>
                </c:pt>
                <c:pt idx="28036">
                  <c:v>2299.5416666666665</c:v>
                </c:pt>
                <c:pt idx="28037">
                  <c:v>2299.625</c:v>
                </c:pt>
                <c:pt idx="28038">
                  <c:v>2299.7083333333335</c:v>
                </c:pt>
                <c:pt idx="28039">
                  <c:v>2299.7833333333333</c:v>
                </c:pt>
                <c:pt idx="28040">
                  <c:v>2299.8666666666668</c:v>
                </c:pt>
                <c:pt idx="28041">
                  <c:v>2299.9500000000003</c:v>
                </c:pt>
                <c:pt idx="28042">
                  <c:v>2300.0333333333333</c:v>
                </c:pt>
                <c:pt idx="28043">
                  <c:v>2300.1166666666668</c:v>
                </c:pt>
                <c:pt idx="28044">
                  <c:v>2300.2000000000003</c:v>
                </c:pt>
                <c:pt idx="28045">
                  <c:v>2300.2750000000001</c:v>
                </c:pt>
                <c:pt idx="28046">
                  <c:v>2300.3583333333331</c:v>
                </c:pt>
                <c:pt idx="28047">
                  <c:v>2300.4416666666666</c:v>
                </c:pt>
                <c:pt idx="28048">
                  <c:v>2300.5250000000001</c:v>
                </c:pt>
                <c:pt idx="28049">
                  <c:v>2300.6083333333331</c:v>
                </c:pt>
                <c:pt idx="28050">
                  <c:v>2300.6916666666666</c:v>
                </c:pt>
                <c:pt idx="28051">
                  <c:v>2300.7750000000001</c:v>
                </c:pt>
                <c:pt idx="28052">
                  <c:v>2300.85</c:v>
                </c:pt>
                <c:pt idx="28053">
                  <c:v>2300.9333333333334</c:v>
                </c:pt>
                <c:pt idx="28054">
                  <c:v>2301.0166666666669</c:v>
                </c:pt>
                <c:pt idx="28055">
                  <c:v>2301.1</c:v>
                </c:pt>
                <c:pt idx="28056">
                  <c:v>2301.1833333333334</c:v>
                </c:pt>
                <c:pt idx="28057">
                  <c:v>2301.2666666666669</c:v>
                </c:pt>
                <c:pt idx="28058">
                  <c:v>2301.3416666666667</c:v>
                </c:pt>
                <c:pt idx="28059">
                  <c:v>2301.4249999999997</c:v>
                </c:pt>
                <c:pt idx="28060">
                  <c:v>2301.5083333333332</c:v>
                </c:pt>
                <c:pt idx="28061">
                  <c:v>2301.5916666666667</c:v>
                </c:pt>
                <c:pt idx="28062">
                  <c:v>2301.6749999999997</c:v>
                </c:pt>
                <c:pt idx="28063">
                  <c:v>2301.7583333333332</c:v>
                </c:pt>
                <c:pt idx="28064">
                  <c:v>2301.8333333333335</c:v>
                </c:pt>
                <c:pt idx="28065">
                  <c:v>2301.9166666666665</c:v>
                </c:pt>
                <c:pt idx="28066">
                  <c:v>2302</c:v>
                </c:pt>
                <c:pt idx="28067">
                  <c:v>2302.0833333333335</c:v>
                </c:pt>
                <c:pt idx="28068">
                  <c:v>2302.1666666666665</c:v>
                </c:pt>
                <c:pt idx="28069">
                  <c:v>2302.25</c:v>
                </c:pt>
                <c:pt idx="28070">
                  <c:v>2302.3333333333335</c:v>
                </c:pt>
                <c:pt idx="28071">
                  <c:v>2302.4083333333333</c:v>
                </c:pt>
                <c:pt idx="28072">
                  <c:v>2302.4916666666668</c:v>
                </c:pt>
                <c:pt idx="28073">
                  <c:v>2302.5750000000003</c:v>
                </c:pt>
                <c:pt idx="28074">
                  <c:v>2302.6583333333333</c:v>
                </c:pt>
                <c:pt idx="28075">
                  <c:v>2302.7416666666668</c:v>
                </c:pt>
                <c:pt idx="28076">
                  <c:v>2302.8250000000003</c:v>
                </c:pt>
                <c:pt idx="28077">
                  <c:v>2302.9</c:v>
                </c:pt>
                <c:pt idx="28078">
                  <c:v>2302.9833333333331</c:v>
                </c:pt>
                <c:pt idx="28079">
                  <c:v>2303.0666666666666</c:v>
                </c:pt>
                <c:pt idx="28080">
                  <c:v>2303.15</c:v>
                </c:pt>
                <c:pt idx="28081">
                  <c:v>2303.2333333333331</c:v>
                </c:pt>
                <c:pt idx="28082">
                  <c:v>2303.3166666666666</c:v>
                </c:pt>
                <c:pt idx="28083">
                  <c:v>2303.3916666666669</c:v>
                </c:pt>
                <c:pt idx="28084">
                  <c:v>2303.4749999999999</c:v>
                </c:pt>
                <c:pt idx="28085">
                  <c:v>2303.5583333333334</c:v>
                </c:pt>
                <c:pt idx="28086">
                  <c:v>2303.6416666666669</c:v>
                </c:pt>
                <c:pt idx="28087">
                  <c:v>2303.7249999999999</c:v>
                </c:pt>
                <c:pt idx="28088">
                  <c:v>2303.8083333333334</c:v>
                </c:pt>
                <c:pt idx="28089">
                  <c:v>2303.8916666666669</c:v>
                </c:pt>
                <c:pt idx="28090">
                  <c:v>2303.9666666666667</c:v>
                </c:pt>
                <c:pt idx="28091">
                  <c:v>2304.0499999999997</c:v>
                </c:pt>
                <c:pt idx="28092">
                  <c:v>2304.1333333333332</c:v>
                </c:pt>
                <c:pt idx="28093">
                  <c:v>2304.2166666666667</c:v>
                </c:pt>
                <c:pt idx="28094">
                  <c:v>2304.2999999999997</c:v>
                </c:pt>
                <c:pt idx="28095">
                  <c:v>2304.3833333333332</c:v>
                </c:pt>
                <c:pt idx="28096">
                  <c:v>2304.4583333333335</c:v>
                </c:pt>
                <c:pt idx="28097">
                  <c:v>2304.5416666666665</c:v>
                </c:pt>
                <c:pt idx="28098">
                  <c:v>2304.625</c:v>
                </c:pt>
                <c:pt idx="28099">
                  <c:v>2304.7083333333335</c:v>
                </c:pt>
                <c:pt idx="28100">
                  <c:v>2304.7916666666665</c:v>
                </c:pt>
                <c:pt idx="28101">
                  <c:v>2304.875</c:v>
                </c:pt>
                <c:pt idx="28102">
                  <c:v>2304.9500000000003</c:v>
                </c:pt>
                <c:pt idx="28103">
                  <c:v>2305.0333333333333</c:v>
                </c:pt>
                <c:pt idx="28104">
                  <c:v>2305.1166666666668</c:v>
                </c:pt>
                <c:pt idx="28105">
                  <c:v>2305.2000000000003</c:v>
                </c:pt>
                <c:pt idx="28106">
                  <c:v>2305.2833333333333</c:v>
                </c:pt>
                <c:pt idx="28107">
                  <c:v>2305.3666666666668</c:v>
                </c:pt>
                <c:pt idx="28108">
                  <c:v>2305.4500000000003</c:v>
                </c:pt>
                <c:pt idx="28109">
                  <c:v>2305.5250000000001</c:v>
                </c:pt>
                <c:pt idx="28110">
                  <c:v>2305.6083333333331</c:v>
                </c:pt>
                <c:pt idx="28111">
                  <c:v>2305.6916666666666</c:v>
                </c:pt>
                <c:pt idx="28112">
                  <c:v>2305.7750000000001</c:v>
                </c:pt>
                <c:pt idx="28113">
                  <c:v>2305.8583333333331</c:v>
                </c:pt>
                <c:pt idx="28114">
                  <c:v>2305.9416666666666</c:v>
                </c:pt>
                <c:pt idx="28115">
                  <c:v>2306.0166666666669</c:v>
                </c:pt>
                <c:pt idx="28116">
                  <c:v>2306.1</c:v>
                </c:pt>
                <c:pt idx="28117">
                  <c:v>2306.1833333333334</c:v>
                </c:pt>
                <c:pt idx="28118">
                  <c:v>2306.2666666666669</c:v>
                </c:pt>
                <c:pt idx="28119">
                  <c:v>2306.35</c:v>
                </c:pt>
                <c:pt idx="28120">
                  <c:v>2306.4333333333334</c:v>
                </c:pt>
                <c:pt idx="28121">
                  <c:v>2306.5083333333332</c:v>
                </c:pt>
                <c:pt idx="28122">
                  <c:v>2306.5916666666667</c:v>
                </c:pt>
                <c:pt idx="28123">
                  <c:v>2306.6749999999997</c:v>
                </c:pt>
                <c:pt idx="28124">
                  <c:v>2306.7583333333332</c:v>
                </c:pt>
                <c:pt idx="28125">
                  <c:v>2306.8416666666667</c:v>
                </c:pt>
                <c:pt idx="28126">
                  <c:v>2306.9249999999997</c:v>
                </c:pt>
                <c:pt idx="28127">
                  <c:v>2307.0083333333332</c:v>
                </c:pt>
                <c:pt idx="28128">
                  <c:v>2307.0833333333335</c:v>
                </c:pt>
                <c:pt idx="28129">
                  <c:v>2307.1666666666665</c:v>
                </c:pt>
                <c:pt idx="28130">
                  <c:v>2307.25</c:v>
                </c:pt>
                <c:pt idx="28131">
                  <c:v>2307.3333333333335</c:v>
                </c:pt>
                <c:pt idx="28132">
                  <c:v>2307.4166666666665</c:v>
                </c:pt>
                <c:pt idx="28133">
                  <c:v>2307.5</c:v>
                </c:pt>
                <c:pt idx="28134">
                  <c:v>2307.5750000000003</c:v>
                </c:pt>
                <c:pt idx="28135">
                  <c:v>2307.6583333333333</c:v>
                </c:pt>
                <c:pt idx="28136">
                  <c:v>2307.7416666666668</c:v>
                </c:pt>
                <c:pt idx="28137">
                  <c:v>2307.8250000000003</c:v>
                </c:pt>
                <c:pt idx="28138">
                  <c:v>2307.9083333333333</c:v>
                </c:pt>
                <c:pt idx="28139">
                  <c:v>2307.9916666666668</c:v>
                </c:pt>
                <c:pt idx="28140">
                  <c:v>2308.0750000000003</c:v>
                </c:pt>
                <c:pt idx="28141">
                  <c:v>2308.15</c:v>
                </c:pt>
                <c:pt idx="28142">
                  <c:v>2308.2333333333331</c:v>
                </c:pt>
                <c:pt idx="28143">
                  <c:v>2308.3166666666666</c:v>
                </c:pt>
                <c:pt idx="28144">
                  <c:v>2308.4</c:v>
                </c:pt>
                <c:pt idx="28145">
                  <c:v>2308.4833333333331</c:v>
                </c:pt>
                <c:pt idx="28146">
                  <c:v>2308.5666666666666</c:v>
                </c:pt>
                <c:pt idx="28147">
                  <c:v>2308.6416666666669</c:v>
                </c:pt>
                <c:pt idx="28148">
                  <c:v>2308.7249999999999</c:v>
                </c:pt>
                <c:pt idx="28149">
                  <c:v>2308.8083333333334</c:v>
                </c:pt>
                <c:pt idx="28150">
                  <c:v>2308.8916666666669</c:v>
                </c:pt>
                <c:pt idx="28151">
                  <c:v>2308.9749999999999</c:v>
                </c:pt>
                <c:pt idx="28152">
                  <c:v>2309.0583333333334</c:v>
                </c:pt>
                <c:pt idx="28153">
                  <c:v>2309.1333333333332</c:v>
                </c:pt>
                <c:pt idx="28154">
                  <c:v>2309.2166666666667</c:v>
                </c:pt>
                <c:pt idx="28155">
                  <c:v>2309.2999999999997</c:v>
                </c:pt>
                <c:pt idx="28156">
                  <c:v>2309.3833333333332</c:v>
                </c:pt>
                <c:pt idx="28157">
                  <c:v>2309.4666666666667</c:v>
                </c:pt>
                <c:pt idx="28158">
                  <c:v>2309.5499999999997</c:v>
                </c:pt>
                <c:pt idx="28159">
                  <c:v>2309.6333333333332</c:v>
                </c:pt>
                <c:pt idx="28160">
                  <c:v>2309.7083333333335</c:v>
                </c:pt>
                <c:pt idx="28161">
                  <c:v>2309.7916666666665</c:v>
                </c:pt>
                <c:pt idx="28162">
                  <c:v>2309.875</c:v>
                </c:pt>
                <c:pt idx="28163">
                  <c:v>2309.9583333333335</c:v>
                </c:pt>
                <c:pt idx="28164">
                  <c:v>2310.0416666666665</c:v>
                </c:pt>
                <c:pt idx="28165">
                  <c:v>2310.125</c:v>
                </c:pt>
                <c:pt idx="28166">
                  <c:v>2310.2000000000003</c:v>
                </c:pt>
                <c:pt idx="28167">
                  <c:v>2310.2833333333333</c:v>
                </c:pt>
                <c:pt idx="28168">
                  <c:v>2310.3666666666668</c:v>
                </c:pt>
                <c:pt idx="28169">
                  <c:v>2310.4500000000003</c:v>
                </c:pt>
                <c:pt idx="28170">
                  <c:v>2310.5333333333333</c:v>
                </c:pt>
                <c:pt idx="28171">
                  <c:v>2310.6166666666668</c:v>
                </c:pt>
                <c:pt idx="28172">
                  <c:v>2310.6916666666666</c:v>
                </c:pt>
                <c:pt idx="28173">
                  <c:v>2310.7750000000001</c:v>
                </c:pt>
                <c:pt idx="28174">
                  <c:v>2310.8583333333331</c:v>
                </c:pt>
                <c:pt idx="28175">
                  <c:v>2310.9416666666666</c:v>
                </c:pt>
                <c:pt idx="28176">
                  <c:v>2311.0250000000001</c:v>
                </c:pt>
                <c:pt idx="28177">
                  <c:v>2311.1083333333331</c:v>
                </c:pt>
                <c:pt idx="28178">
                  <c:v>2311.1916666666666</c:v>
                </c:pt>
                <c:pt idx="28179">
                  <c:v>2311.2666666666669</c:v>
                </c:pt>
                <c:pt idx="28180">
                  <c:v>2311.35</c:v>
                </c:pt>
                <c:pt idx="28181">
                  <c:v>2311.4333333333334</c:v>
                </c:pt>
                <c:pt idx="28182">
                  <c:v>2311.5166666666669</c:v>
                </c:pt>
                <c:pt idx="28183">
                  <c:v>2311.6</c:v>
                </c:pt>
                <c:pt idx="28184">
                  <c:v>2311.6833333333334</c:v>
                </c:pt>
                <c:pt idx="28185">
                  <c:v>2311.7583333333332</c:v>
                </c:pt>
                <c:pt idx="28186">
                  <c:v>2311.8416666666667</c:v>
                </c:pt>
                <c:pt idx="28187">
                  <c:v>2311.9249999999997</c:v>
                </c:pt>
                <c:pt idx="28188">
                  <c:v>2312.0083333333332</c:v>
                </c:pt>
                <c:pt idx="28189">
                  <c:v>2312.0916666666667</c:v>
                </c:pt>
                <c:pt idx="28190">
                  <c:v>2312.1749999999997</c:v>
                </c:pt>
                <c:pt idx="28191">
                  <c:v>2312.25</c:v>
                </c:pt>
                <c:pt idx="28192">
                  <c:v>2312.3333333333335</c:v>
                </c:pt>
                <c:pt idx="28193">
                  <c:v>2312.4166666666665</c:v>
                </c:pt>
                <c:pt idx="28194">
                  <c:v>2312.5</c:v>
                </c:pt>
                <c:pt idx="28195">
                  <c:v>2312.5833333333335</c:v>
                </c:pt>
                <c:pt idx="28196">
                  <c:v>2312.6666666666665</c:v>
                </c:pt>
                <c:pt idx="28197">
                  <c:v>2312.75</c:v>
                </c:pt>
                <c:pt idx="28198">
                  <c:v>2312.8250000000003</c:v>
                </c:pt>
                <c:pt idx="28199">
                  <c:v>2312.9083333333333</c:v>
                </c:pt>
                <c:pt idx="28200">
                  <c:v>2312.9916666666668</c:v>
                </c:pt>
                <c:pt idx="28201">
                  <c:v>2313.0750000000003</c:v>
                </c:pt>
                <c:pt idx="28202">
                  <c:v>2313.1583333333333</c:v>
                </c:pt>
                <c:pt idx="28203">
                  <c:v>2313.2416666666668</c:v>
                </c:pt>
                <c:pt idx="28204">
                  <c:v>2313.3166666666666</c:v>
                </c:pt>
                <c:pt idx="28205">
                  <c:v>2313.4</c:v>
                </c:pt>
                <c:pt idx="28206">
                  <c:v>2313.4833333333331</c:v>
                </c:pt>
                <c:pt idx="28207">
                  <c:v>2313.5666666666666</c:v>
                </c:pt>
                <c:pt idx="28208">
                  <c:v>2313.65</c:v>
                </c:pt>
                <c:pt idx="28209">
                  <c:v>2313.7333333333331</c:v>
                </c:pt>
                <c:pt idx="28210">
                  <c:v>2313.8083333333334</c:v>
                </c:pt>
                <c:pt idx="28211">
                  <c:v>2313.8916666666669</c:v>
                </c:pt>
                <c:pt idx="28212">
                  <c:v>2313.9749999999999</c:v>
                </c:pt>
                <c:pt idx="28213">
                  <c:v>2314.0583333333334</c:v>
                </c:pt>
                <c:pt idx="28214">
                  <c:v>2314.1416666666669</c:v>
                </c:pt>
                <c:pt idx="28215">
                  <c:v>2314.2249999999999</c:v>
                </c:pt>
                <c:pt idx="28216">
                  <c:v>2314.3083333333334</c:v>
                </c:pt>
                <c:pt idx="28217">
                  <c:v>2314.3833333333332</c:v>
                </c:pt>
                <c:pt idx="28218">
                  <c:v>2314.4666666666667</c:v>
                </c:pt>
                <c:pt idx="28219">
                  <c:v>2314.5499999999997</c:v>
                </c:pt>
                <c:pt idx="28220">
                  <c:v>2314.6333333333332</c:v>
                </c:pt>
                <c:pt idx="28221">
                  <c:v>2314.7166666666667</c:v>
                </c:pt>
                <c:pt idx="28222">
                  <c:v>2314.7999999999997</c:v>
                </c:pt>
                <c:pt idx="28223">
                  <c:v>2314.875</c:v>
                </c:pt>
                <c:pt idx="28224">
                  <c:v>2314.9583333333335</c:v>
                </c:pt>
                <c:pt idx="28225">
                  <c:v>2315.0416666666665</c:v>
                </c:pt>
                <c:pt idx="28226">
                  <c:v>2315.125</c:v>
                </c:pt>
                <c:pt idx="28227">
                  <c:v>2315.2083333333335</c:v>
                </c:pt>
                <c:pt idx="28228">
                  <c:v>2315.2916666666665</c:v>
                </c:pt>
                <c:pt idx="28229">
                  <c:v>2315.3666666666668</c:v>
                </c:pt>
                <c:pt idx="28230">
                  <c:v>2315.4500000000003</c:v>
                </c:pt>
                <c:pt idx="28231">
                  <c:v>2315.5333333333333</c:v>
                </c:pt>
                <c:pt idx="28232">
                  <c:v>2315.6166666666668</c:v>
                </c:pt>
                <c:pt idx="28233">
                  <c:v>2315.7000000000003</c:v>
                </c:pt>
                <c:pt idx="28234">
                  <c:v>2315.7833333333333</c:v>
                </c:pt>
                <c:pt idx="28235">
                  <c:v>2315.8666666666668</c:v>
                </c:pt>
                <c:pt idx="28236">
                  <c:v>2315.9416666666666</c:v>
                </c:pt>
                <c:pt idx="28237">
                  <c:v>2316.0250000000001</c:v>
                </c:pt>
                <c:pt idx="28238">
                  <c:v>2316.1083333333331</c:v>
                </c:pt>
                <c:pt idx="28239">
                  <c:v>2316.1916666666666</c:v>
                </c:pt>
                <c:pt idx="28240">
                  <c:v>2316.2750000000001</c:v>
                </c:pt>
                <c:pt idx="28241">
                  <c:v>2316.3583333333331</c:v>
                </c:pt>
                <c:pt idx="28242">
                  <c:v>2316.4333333333334</c:v>
                </c:pt>
                <c:pt idx="28243">
                  <c:v>2316.5166666666669</c:v>
                </c:pt>
                <c:pt idx="28244">
                  <c:v>2316.6</c:v>
                </c:pt>
                <c:pt idx="28245">
                  <c:v>2316.6833333333334</c:v>
                </c:pt>
                <c:pt idx="28246">
                  <c:v>2316.7666666666669</c:v>
                </c:pt>
                <c:pt idx="28247">
                  <c:v>2316.85</c:v>
                </c:pt>
                <c:pt idx="28248">
                  <c:v>2316.9249999999997</c:v>
                </c:pt>
                <c:pt idx="28249">
                  <c:v>2317.0083333333332</c:v>
                </c:pt>
                <c:pt idx="28250">
                  <c:v>2317.0916666666667</c:v>
                </c:pt>
                <c:pt idx="28251">
                  <c:v>2317.1749999999997</c:v>
                </c:pt>
                <c:pt idx="28252">
                  <c:v>2317.2583333333332</c:v>
                </c:pt>
                <c:pt idx="28253">
                  <c:v>2317.3416666666667</c:v>
                </c:pt>
                <c:pt idx="28254">
                  <c:v>2317.4249999999997</c:v>
                </c:pt>
                <c:pt idx="28255">
                  <c:v>2317.5</c:v>
                </c:pt>
                <c:pt idx="28256">
                  <c:v>2317.5833333333335</c:v>
                </c:pt>
                <c:pt idx="28257">
                  <c:v>2317.6666666666665</c:v>
                </c:pt>
                <c:pt idx="28258">
                  <c:v>2317.75</c:v>
                </c:pt>
                <c:pt idx="28259">
                  <c:v>2317.8333333333335</c:v>
                </c:pt>
                <c:pt idx="28260">
                  <c:v>2317.9166666666665</c:v>
                </c:pt>
                <c:pt idx="28261">
                  <c:v>2317.9916666666668</c:v>
                </c:pt>
                <c:pt idx="28262">
                  <c:v>2318.0750000000003</c:v>
                </c:pt>
                <c:pt idx="28263">
                  <c:v>2318.1583333333333</c:v>
                </c:pt>
                <c:pt idx="28264">
                  <c:v>2318.2416666666668</c:v>
                </c:pt>
                <c:pt idx="28265">
                  <c:v>2318.3250000000003</c:v>
                </c:pt>
                <c:pt idx="28266">
                  <c:v>2318.4083333333333</c:v>
                </c:pt>
                <c:pt idx="28267">
                  <c:v>2318.4916666666668</c:v>
                </c:pt>
                <c:pt idx="28268">
                  <c:v>2318.5666666666666</c:v>
                </c:pt>
                <c:pt idx="28269">
                  <c:v>2318.65</c:v>
                </c:pt>
                <c:pt idx="28270">
                  <c:v>2318.7333333333331</c:v>
                </c:pt>
                <c:pt idx="28271">
                  <c:v>2318.8166666666666</c:v>
                </c:pt>
                <c:pt idx="28272">
                  <c:v>2318.9</c:v>
                </c:pt>
                <c:pt idx="28273">
                  <c:v>2318.9833333333331</c:v>
                </c:pt>
                <c:pt idx="28274">
                  <c:v>2319.0583333333334</c:v>
                </c:pt>
                <c:pt idx="28275">
                  <c:v>2319.1416666666669</c:v>
                </c:pt>
                <c:pt idx="28276">
                  <c:v>2319.2249999999999</c:v>
                </c:pt>
                <c:pt idx="28277">
                  <c:v>2319.3083333333334</c:v>
                </c:pt>
                <c:pt idx="28278">
                  <c:v>2319.3916666666669</c:v>
                </c:pt>
                <c:pt idx="28279">
                  <c:v>2319.4749999999999</c:v>
                </c:pt>
                <c:pt idx="28280">
                  <c:v>2319.5499999999997</c:v>
                </c:pt>
                <c:pt idx="28281">
                  <c:v>2319.6333333333332</c:v>
                </c:pt>
                <c:pt idx="28282">
                  <c:v>2319.7166666666667</c:v>
                </c:pt>
                <c:pt idx="28283">
                  <c:v>2319.7999999999997</c:v>
                </c:pt>
                <c:pt idx="28284">
                  <c:v>2319.8833333333332</c:v>
                </c:pt>
                <c:pt idx="28285">
                  <c:v>2319.9666666666667</c:v>
                </c:pt>
                <c:pt idx="28286">
                  <c:v>2320.0499999999997</c:v>
                </c:pt>
                <c:pt idx="28287">
                  <c:v>2320.125</c:v>
                </c:pt>
                <c:pt idx="28288">
                  <c:v>2320.2083333333335</c:v>
                </c:pt>
                <c:pt idx="28289">
                  <c:v>2320.2916666666665</c:v>
                </c:pt>
                <c:pt idx="28290">
                  <c:v>2320.375</c:v>
                </c:pt>
                <c:pt idx="28291">
                  <c:v>2320.4583333333335</c:v>
                </c:pt>
                <c:pt idx="28292">
                  <c:v>2320.5416666666665</c:v>
                </c:pt>
                <c:pt idx="28293">
                  <c:v>2320.6166666666668</c:v>
                </c:pt>
                <c:pt idx="28294">
                  <c:v>2320.7000000000003</c:v>
                </c:pt>
                <c:pt idx="28295">
                  <c:v>2320.7833333333333</c:v>
                </c:pt>
                <c:pt idx="28296">
                  <c:v>2320.8666666666668</c:v>
                </c:pt>
                <c:pt idx="28297">
                  <c:v>2320.9500000000003</c:v>
                </c:pt>
                <c:pt idx="28298">
                  <c:v>2321.0333333333333</c:v>
                </c:pt>
                <c:pt idx="28299">
                  <c:v>2321.1083333333331</c:v>
                </c:pt>
                <c:pt idx="28300">
                  <c:v>2321.1916666666666</c:v>
                </c:pt>
                <c:pt idx="28301">
                  <c:v>2321.2750000000001</c:v>
                </c:pt>
                <c:pt idx="28302">
                  <c:v>2321.3583333333331</c:v>
                </c:pt>
                <c:pt idx="28303">
                  <c:v>2321.4416666666666</c:v>
                </c:pt>
                <c:pt idx="28304">
                  <c:v>2321.5250000000001</c:v>
                </c:pt>
                <c:pt idx="28305">
                  <c:v>2321.6083333333331</c:v>
                </c:pt>
                <c:pt idx="28306">
                  <c:v>2321.6833333333334</c:v>
                </c:pt>
                <c:pt idx="28307">
                  <c:v>2321.7666666666669</c:v>
                </c:pt>
                <c:pt idx="28308">
                  <c:v>2321.85</c:v>
                </c:pt>
                <c:pt idx="28309">
                  <c:v>2321.9333333333334</c:v>
                </c:pt>
                <c:pt idx="28310">
                  <c:v>2322.0166666666669</c:v>
                </c:pt>
                <c:pt idx="28311">
                  <c:v>2322.1</c:v>
                </c:pt>
                <c:pt idx="28312">
                  <c:v>2322.1749999999997</c:v>
                </c:pt>
                <c:pt idx="28313">
                  <c:v>2322.2583333333332</c:v>
                </c:pt>
                <c:pt idx="28314">
                  <c:v>2322.3416666666667</c:v>
                </c:pt>
                <c:pt idx="28315">
                  <c:v>2322.4249999999997</c:v>
                </c:pt>
                <c:pt idx="28316">
                  <c:v>2322.5083333333332</c:v>
                </c:pt>
                <c:pt idx="28317">
                  <c:v>2322.5916666666667</c:v>
                </c:pt>
                <c:pt idx="28318">
                  <c:v>2322.6666666666665</c:v>
                </c:pt>
                <c:pt idx="28319">
                  <c:v>2322.75</c:v>
                </c:pt>
                <c:pt idx="28320">
                  <c:v>2322.8333333333335</c:v>
                </c:pt>
                <c:pt idx="28321">
                  <c:v>2322.9166666666665</c:v>
                </c:pt>
                <c:pt idx="28322">
                  <c:v>2323</c:v>
                </c:pt>
                <c:pt idx="28323">
                  <c:v>2323.0833333333335</c:v>
                </c:pt>
                <c:pt idx="28324">
                  <c:v>2323.1666666666665</c:v>
                </c:pt>
                <c:pt idx="28325">
                  <c:v>2323.2416666666668</c:v>
                </c:pt>
                <c:pt idx="28326">
                  <c:v>2323.3250000000003</c:v>
                </c:pt>
                <c:pt idx="28327">
                  <c:v>2323.4083333333333</c:v>
                </c:pt>
                <c:pt idx="28328">
                  <c:v>2323.4916666666668</c:v>
                </c:pt>
                <c:pt idx="28329">
                  <c:v>2323.5750000000003</c:v>
                </c:pt>
                <c:pt idx="28330">
                  <c:v>2323.6583333333333</c:v>
                </c:pt>
                <c:pt idx="28331">
                  <c:v>2323.7333333333331</c:v>
                </c:pt>
                <c:pt idx="28332">
                  <c:v>2323.8166666666666</c:v>
                </c:pt>
                <c:pt idx="28333">
                  <c:v>2323.9</c:v>
                </c:pt>
                <c:pt idx="28334">
                  <c:v>2323.9833333333331</c:v>
                </c:pt>
                <c:pt idx="28335">
                  <c:v>2324.0666666666666</c:v>
                </c:pt>
                <c:pt idx="28336">
                  <c:v>2324.15</c:v>
                </c:pt>
                <c:pt idx="28337">
                  <c:v>2324.2249999999999</c:v>
                </c:pt>
                <c:pt idx="28338">
                  <c:v>2324.3083333333334</c:v>
                </c:pt>
                <c:pt idx="28339">
                  <c:v>2324.3916666666669</c:v>
                </c:pt>
                <c:pt idx="28340">
                  <c:v>2324.4749999999999</c:v>
                </c:pt>
                <c:pt idx="28341">
                  <c:v>2324.5583333333334</c:v>
                </c:pt>
                <c:pt idx="28342">
                  <c:v>2324.6416666666669</c:v>
                </c:pt>
                <c:pt idx="28343">
                  <c:v>2324.7249999999999</c:v>
                </c:pt>
                <c:pt idx="28344">
                  <c:v>2324.7999999999997</c:v>
                </c:pt>
                <c:pt idx="28345">
                  <c:v>2324.8833333333332</c:v>
                </c:pt>
                <c:pt idx="28346">
                  <c:v>2324.9666666666667</c:v>
                </c:pt>
                <c:pt idx="28347">
                  <c:v>2325.0499999999997</c:v>
                </c:pt>
                <c:pt idx="28348">
                  <c:v>2325.1333333333332</c:v>
                </c:pt>
                <c:pt idx="28349">
                  <c:v>2325.2166666666667</c:v>
                </c:pt>
                <c:pt idx="28350">
                  <c:v>2325.2916666666665</c:v>
                </c:pt>
                <c:pt idx="28351">
                  <c:v>2325.375</c:v>
                </c:pt>
                <c:pt idx="28352">
                  <c:v>2325.4583333333335</c:v>
                </c:pt>
                <c:pt idx="28353">
                  <c:v>2325.5416666666665</c:v>
                </c:pt>
                <c:pt idx="28354">
                  <c:v>2325.625</c:v>
                </c:pt>
                <c:pt idx="28355">
                  <c:v>2325.7083333333335</c:v>
                </c:pt>
                <c:pt idx="28356">
                  <c:v>2325.7833333333333</c:v>
                </c:pt>
                <c:pt idx="28357">
                  <c:v>2325.8666666666668</c:v>
                </c:pt>
                <c:pt idx="28358">
                  <c:v>2325.9500000000003</c:v>
                </c:pt>
                <c:pt idx="28359">
                  <c:v>2326.0333333333333</c:v>
                </c:pt>
                <c:pt idx="28360">
                  <c:v>2326.1166666666668</c:v>
                </c:pt>
                <c:pt idx="28361">
                  <c:v>2326.2000000000003</c:v>
                </c:pt>
                <c:pt idx="28362">
                  <c:v>2326.2833333333333</c:v>
                </c:pt>
                <c:pt idx="28363">
                  <c:v>2326.3583333333331</c:v>
                </c:pt>
                <c:pt idx="28364">
                  <c:v>2326.4416666666666</c:v>
                </c:pt>
                <c:pt idx="28365">
                  <c:v>2326.5250000000001</c:v>
                </c:pt>
                <c:pt idx="28366">
                  <c:v>2326.6083333333331</c:v>
                </c:pt>
                <c:pt idx="28367">
                  <c:v>2326.6916666666666</c:v>
                </c:pt>
                <c:pt idx="28368">
                  <c:v>2326.7750000000001</c:v>
                </c:pt>
                <c:pt idx="28369">
                  <c:v>2326.85</c:v>
                </c:pt>
                <c:pt idx="28370">
                  <c:v>2326.9333333333334</c:v>
                </c:pt>
                <c:pt idx="28371">
                  <c:v>2327.0166666666669</c:v>
                </c:pt>
                <c:pt idx="28372">
                  <c:v>2327.1</c:v>
                </c:pt>
                <c:pt idx="28373">
                  <c:v>2327.1833333333334</c:v>
                </c:pt>
                <c:pt idx="28374">
                  <c:v>2327.2666666666669</c:v>
                </c:pt>
                <c:pt idx="28375">
                  <c:v>2327.3416666666667</c:v>
                </c:pt>
                <c:pt idx="28376">
                  <c:v>2327.4249999999997</c:v>
                </c:pt>
                <c:pt idx="28377">
                  <c:v>2327.5083333333332</c:v>
                </c:pt>
                <c:pt idx="28378">
                  <c:v>2327.5916666666667</c:v>
                </c:pt>
                <c:pt idx="28379">
                  <c:v>2327.6749999999997</c:v>
                </c:pt>
                <c:pt idx="28380">
                  <c:v>2327.7583333333332</c:v>
                </c:pt>
                <c:pt idx="28381">
                  <c:v>2327.8416666666667</c:v>
                </c:pt>
                <c:pt idx="28382">
                  <c:v>2327.9166666666665</c:v>
                </c:pt>
                <c:pt idx="28383">
                  <c:v>2328</c:v>
                </c:pt>
                <c:pt idx="28384">
                  <c:v>2328.0833333333335</c:v>
                </c:pt>
                <c:pt idx="28385">
                  <c:v>2328.1666666666665</c:v>
                </c:pt>
                <c:pt idx="28386">
                  <c:v>2328.25</c:v>
                </c:pt>
                <c:pt idx="28387">
                  <c:v>2328.3333333333335</c:v>
                </c:pt>
                <c:pt idx="28388">
                  <c:v>2328.4083333333333</c:v>
                </c:pt>
                <c:pt idx="28389">
                  <c:v>2328.4916666666668</c:v>
                </c:pt>
                <c:pt idx="28390">
                  <c:v>2328.5750000000003</c:v>
                </c:pt>
                <c:pt idx="28391">
                  <c:v>2328.6583333333333</c:v>
                </c:pt>
                <c:pt idx="28392">
                  <c:v>2328.7416666666668</c:v>
                </c:pt>
                <c:pt idx="28393">
                  <c:v>2328.8250000000003</c:v>
                </c:pt>
                <c:pt idx="28394">
                  <c:v>2328.9083333333333</c:v>
                </c:pt>
                <c:pt idx="28395">
                  <c:v>2328.9833333333331</c:v>
                </c:pt>
                <c:pt idx="28396">
                  <c:v>2329.0666666666666</c:v>
                </c:pt>
                <c:pt idx="28397">
                  <c:v>2329.15</c:v>
                </c:pt>
                <c:pt idx="28398">
                  <c:v>2329.2333333333331</c:v>
                </c:pt>
                <c:pt idx="28399">
                  <c:v>2329.3166666666666</c:v>
                </c:pt>
                <c:pt idx="28400">
                  <c:v>2329.4</c:v>
                </c:pt>
                <c:pt idx="28401">
                  <c:v>2329.4749999999999</c:v>
                </c:pt>
                <c:pt idx="28402">
                  <c:v>2329.5583333333334</c:v>
                </c:pt>
                <c:pt idx="28403">
                  <c:v>2329.6416666666669</c:v>
                </c:pt>
                <c:pt idx="28404">
                  <c:v>2329.7249999999999</c:v>
                </c:pt>
                <c:pt idx="28405">
                  <c:v>2329.8083333333334</c:v>
                </c:pt>
                <c:pt idx="28406">
                  <c:v>2329.8916666666669</c:v>
                </c:pt>
                <c:pt idx="28407">
                  <c:v>2329.9666666666667</c:v>
                </c:pt>
                <c:pt idx="28408">
                  <c:v>2330.0499999999997</c:v>
                </c:pt>
                <c:pt idx="28409">
                  <c:v>2330.1333333333332</c:v>
                </c:pt>
                <c:pt idx="28410">
                  <c:v>2330.2166666666667</c:v>
                </c:pt>
                <c:pt idx="28411">
                  <c:v>2330.2999999999997</c:v>
                </c:pt>
                <c:pt idx="28412">
                  <c:v>2330.3833333333332</c:v>
                </c:pt>
                <c:pt idx="28413">
                  <c:v>2330.4666666666667</c:v>
                </c:pt>
                <c:pt idx="28414">
                  <c:v>2330.5416666666665</c:v>
                </c:pt>
                <c:pt idx="28415">
                  <c:v>2330.625</c:v>
                </c:pt>
                <c:pt idx="28416">
                  <c:v>2330.7083333333335</c:v>
                </c:pt>
                <c:pt idx="28417">
                  <c:v>2330.7916666666665</c:v>
                </c:pt>
                <c:pt idx="28418">
                  <c:v>2330.875</c:v>
                </c:pt>
                <c:pt idx="28419">
                  <c:v>2330.9583333333335</c:v>
                </c:pt>
                <c:pt idx="28420">
                  <c:v>2331.0333333333333</c:v>
                </c:pt>
                <c:pt idx="28421">
                  <c:v>2331.1166666666668</c:v>
                </c:pt>
                <c:pt idx="28422">
                  <c:v>2331.2000000000003</c:v>
                </c:pt>
                <c:pt idx="28423">
                  <c:v>2331.2833333333333</c:v>
                </c:pt>
                <c:pt idx="28424">
                  <c:v>2331.3666666666668</c:v>
                </c:pt>
                <c:pt idx="28425">
                  <c:v>2331.4500000000003</c:v>
                </c:pt>
                <c:pt idx="28426">
                  <c:v>2331.5250000000001</c:v>
                </c:pt>
                <c:pt idx="28427">
                  <c:v>2331.6083333333331</c:v>
                </c:pt>
                <c:pt idx="28428">
                  <c:v>2331.6916666666666</c:v>
                </c:pt>
                <c:pt idx="28429">
                  <c:v>2331.7750000000001</c:v>
                </c:pt>
                <c:pt idx="28430">
                  <c:v>2331.8583333333331</c:v>
                </c:pt>
                <c:pt idx="28431">
                  <c:v>2331.9416666666666</c:v>
                </c:pt>
                <c:pt idx="28432">
                  <c:v>2332.0250000000001</c:v>
                </c:pt>
                <c:pt idx="28433">
                  <c:v>2332.1</c:v>
                </c:pt>
                <c:pt idx="28434">
                  <c:v>2332.1833333333334</c:v>
                </c:pt>
                <c:pt idx="28435">
                  <c:v>2332.2666666666669</c:v>
                </c:pt>
                <c:pt idx="28436">
                  <c:v>2332.35</c:v>
                </c:pt>
                <c:pt idx="28437">
                  <c:v>2332.4333333333334</c:v>
                </c:pt>
                <c:pt idx="28438">
                  <c:v>2332.5166666666669</c:v>
                </c:pt>
                <c:pt idx="28439">
                  <c:v>2332.5916666666667</c:v>
                </c:pt>
                <c:pt idx="28440">
                  <c:v>2332.6749999999997</c:v>
                </c:pt>
                <c:pt idx="28441">
                  <c:v>2332.7583333333332</c:v>
                </c:pt>
                <c:pt idx="28442">
                  <c:v>2332.8416666666667</c:v>
                </c:pt>
                <c:pt idx="28443">
                  <c:v>2332.9249999999997</c:v>
                </c:pt>
                <c:pt idx="28444">
                  <c:v>2333.0083333333332</c:v>
                </c:pt>
                <c:pt idx="28445">
                  <c:v>2333.0833333333335</c:v>
                </c:pt>
                <c:pt idx="28446">
                  <c:v>2333.1666666666665</c:v>
                </c:pt>
                <c:pt idx="28447">
                  <c:v>2333.25</c:v>
                </c:pt>
                <c:pt idx="28448">
                  <c:v>2333.3333333333335</c:v>
                </c:pt>
                <c:pt idx="28449">
                  <c:v>2333.4166666666665</c:v>
                </c:pt>
                <c:pt idx="28450">
                  <c:v>2333.5</c:v>
                </c:pt>
                <c:pt idx="28451">
                  <c:v>2333.5833333333335</c:v>
                </c:pt>
                <c:pt idx="28452">
                  <c:v>2333.6583333333333</c:v>
                </c:pt>
                <c:pt idx="28453">
                  <c:v>2333.7416666666668</c:v>
                </c:pt>
                <c:pt idx="28454">
                  <c:v>2333.8250000000003</c:v>
                </c:pt>
                <c:pt idx="28455">
                  <c:v>2333.9083333333333</c:v>
                </c:pt>
                <c:pt idx="28456">
                  <c:v>2333.9916666666668</c:v>
                </c:pt>
                <c:pt idx="28457">
                  <c:v>2334.0750000000003</c:v>
                </c:pt>
                <c:pt idx="28458">
                  <c:v>2334.15</c:v>
                </c:pt>
                <c:pt idx="28459">
                  <c:v>2334.2333333333331</c:v>
                </c:pt>
                <c:pt idx="28460">
                  <c:v>2334.3166666666666</c:v>
                </c:pt>
                <c:pt idx="28461">
                  <c:v>2334.4</c:v>
                </c:pt>
                <c:pt idx="28462">
                  <c:v>2334.4833333333331</c:v>
                </c:pt>
                <c:pt idx="28463">
                  <c:v>2334.5666666666666</c:v>
                </c:pt>
                <c:pt idx="28464">
                  <c:v>2334.6416666666669</c:v>
                </c:pt>
                <c:pt idx="28465">
                  <c:v>2334.7249999999999</c:v>
                </c:pt>
                <c:pt idx="28466">
                  <c:v>2334.8083333333334</c:v>
                </c:pt>
                <c:pt idx="28467">
                  <c:v>2334.8916666666669</c:v>
                </c:pt>
                <c:pt idx="28468">
                  <c:v>2334.9749999999999</c:v>
                </c:pt>
                <c:pt idx="28469">
                  <c:v>2335.0583333333334</c:v>
                </c:pt>
                <c:pt idx="28470">
                  <c:v>2335.1416666666669</c:v>
                </c:pt>
                <c:pt idx="28471">
                  <c:v>2335.2166666666667</c:v>
                </c:pt>
                <c:pt idx="28472">
                  <c:v>2335.2999999999997</c:v>
                </c:pt>
                <c:pt idx="28473">
                  <c:v>2335.3833333333332</c:v>
                </c:pt>
                <c:pt idx="28474">
                  <c:v>2335.4666666666667</c:v>
                </c:pt>
                <c:pt idx="28475">
                  <c:v>2335.5499999999997</c:v>
                </c:pt>
                <c:pt idx="28476">
                  <c:v>2335.6333333333332</c:v>
                </c:pt>
                <c:pt idx="28477">
                  <c:v>2335.7083333333335</c:v>
                </c:pt>
                <c:pt idx="28478">
                  <c:v>2335.7916666666665</c:v>
                </c:pt>
                <c:pt idx="28479">
                  <c:v>2335.875</c:v>
                </c:pt>
                <c:pt idx="28480">
                  <c:v>2335.9583333333335</c:v>
                </c:pt>
                <c:pt idx="28481">
                  <c:v>2336.0416666666665</c:v>
                </c:pt>
                <c:pt idx="28482">
                  <c:v>2336.125</c:v>
                </c:pt>
                <c:pt idx="28483">
                  <c:v>2336.2000000000003</c:v>
                </c:pt>
                <c:pt idx="28484">
                  <c:v>2336.2833333333333</c:v>
                </c:pt>
                <c:pt idx="28485">
                  <c:v>2336.3666666666668</c:v>
                </c:pt>
                <c:pt idx="28486">
                  <c:v>2336.4500000000003</c:v>
                </c:pt>
                <c:pt idx="28487">
                  <c:v>2336.5333333333333</c:v>
                </c:pt>
                <c:pt idx="28488">
                  <c:v>2336.6166666666668</c:v>
                </c:pt>
                <c:pt idx="28489">
                  <c:v>2336.7000000000003</c:v>
                </c:pt>
                <c:pt idx="28490">
                  <c:v>2336.7750000000001</c:v>
                </c:pt>
                <c:pt idx="28491">
                  <c:v>2336.8583333333331</c:v>
                </c:pt>
                <c:pt idx="28492">
                  <c:v>2336.9416666666666</c:v>
                </c:pt>
                <c:pt idx="28493">
                  <c:v>2337.0250000000001</c:v>
                </c:pt>
                <c:pt idx="28494">
                  <c:v>2337.1083333333331</c:v>
                </c:pt>
                <c:pt idx="28495">
                  <c:v>2337.1916666666666</c:v>
                </c:pt>
                <c:pt idx="28496">
                  <c:v>2337.2666666666669</c:v>
                </c:pt>
                <c:pt idx="28497">
                  <c:v>2337.35</c:v>
                </c:pt>
                <c:pt idx="28498">
                  <c:v>2337.4333333333334</c:v>
                </c:pt>
                <c:pt idx="28499">
                  <c:v>2337.5166666666669</c:v>
                </c:pt>
                <c:pt idx="28500">
                  <c:v>2337.6</c:v>
                </c:pt>
                <c:pt idx="28501">
                  <c:v>2337.6833333333334</c:v>
                </c:pt>
                <c:pt idx="28502">
                  <c:v>2337.7583333333332</c:v>
                </c:pt>
                <c:pt idx="28503">
                  <c:v>2337.8416666666667</c:v>
                </c:pt>
                <c:pt idx="28504">
                  <c:v>2337.9249999999997</c:v>
                </c:pt>
                <c:pt idx="28505">
                  <c:v>2338.0083333333332</c:v>
                </c:pt>
                <c:pt idx="28506">
                  <c:v>2338.0916666666667</c:v>
                </c:pt>
                <c:pt idx="28507">
                  <c:v>2338.1749999999997</c:v>
                </c:pt>
                <c:pt idx="28508">
                  <c:v>2338.2583333333332</c:v>
                </c:pt>
                <c:pt idx="28509">
                  <c:v>2338.3333333333335</c:v>
                </c:pt>
                <c:pt idx="28510">
                  <c:v>2338.4166666666665</c:v>
                </c:pt>
                <c:pt idx="28511">
                  <c:v>2338.5</c:v>
                </c:pt>
                <c:pt idx="28512">
                  <c:v>2338.5833333333335</c:v>
                </c:pt>
                <c:pt idx="28513">
                  <c:v>2338.6666666666665</c:v>
                </c:pt>
                <c:pt idx="28514">
                  <c:v>2338.75</c:v>
                </c:pt>
                <c:pt idx="28515">
                  <c:v>2338.8250000000003</c:v>
                </c:pt>
                <c:pt idx="28516">
                  <c:v>2338.9083333333333</c:v>
                </c:pt>
                <c:pt idx="28517">
                  <c:v>2338.9916666666668</c:v>
                </c:pt>
                <c:pt idx="28518">
                  <c:v>2339.0750000000003</c:v>
                </c:pt>
                <c:pt idx="28519">
                  <c:v>2339.1583333333333</c:v>
                </c:pt>
                <c:pt idx="28520">
                  <c:v>2339.2416666666668</c:v>
                </c:pt>
                <c:pt idx="28521">
                  <c:v>2339.3250000000003</c:v>
                </c:pt>
                <c:pt idx="28522">
                  <c:v>2339.4</c:v>
                </c:pt>
                <c:pt idx="28523">
                  <c:v>2339.4833333333331</c:v>
                </c:pt>
                <c:pt idx="28524">
                  <c:v>2339.5666666666666</c:v>
                </c:pt>
                <c:pt idx="28525">
                  <c:v>2339.65</c:v>
                </c:pt>
                <c:pt idx="28526">
                  <c:v>2339.7333333333331</c:v>
                </c:pt>
                <c:pt idx="28527">
                  <c:v>2339.8166666666666</c:v>
                </c:pt>
                <c:pt idx="28528">
                  <c:v>2339.8916666666669</c:v>
                </c:pt>
                <c:pt idx="28529">
                  <c:v>2339.9749999999999</c:v>
                </c:pt>
                <c:pt idx="28530">
                  <c:v>2340.0583333333334</c:v>
                </c:pt>
                <c:pt idx="28531">
                  <c:v>2340.1416666666669</c:v>
                </c:pt>
                <c:pt idx="28532">
                  <c:v>2340.2249999999999</c:v>
                </c:pt>
                <c:pt idx="28533">
                  <c:v>2340.3083333333334</c:v>
                </c:pt>
                <c:pt idx="28534">
                  <c:v>2340.3833333333332</c:v>
                </c:pt>
                <c:pt idx="28535">
                  <c:v>2340.4666666666667</c:v>
                </c:pt>
                <c:pt idx="28536">
                  <c:v>2340.5499999999997</c:v>
                </c:pt>
                <c:pt idx="28537">
                  <c:v>2340.6333333333332</c:v>
                </c:pt>
                <c:pt idx="28538">
                  <c:v>2340.7166666666667</c:v>
                </c:pt>
                <c:pt idx="28539">
                  <c:v>2340.7999999999997</c:v>
                </c:pt>
                <c:pt idx="28540">
                  <c:v>2340.8833333333332</c:v>
                </c:pt>
                <c:pt idx="28541">
                  <c:v>2340.9583333333335</c:v>
                </c:pt>
                <c:pt idx="28542">
                  <c:v>2341.0416666666665</c:v>
                </c:pt>
                <c:pt idx="28543">
                  <c:v>2341.125</c:v>
                </c:pt>
                <c:pt idx="28544">
                  <c:v>2341.2083333333335</c:v>
                </c:pt>
                <c:pt idx="28545">
                  <c:v>2341.2916666666665</c:v>
                </c:pt>
                <c:pt idx="28546">
                  <c:v>2341.375</c:v>
                </c:pt>
                <c:pt idx="28547">
                  <c:v>2341.4500000000003</c:v>
                </c:pt>
                <c:pt idx="28548">
                  <c:v>2341.5333333333333</c:v>
                </c:pt>
                <c:pt idx="28549">
                  <c:v>2341.6166666666668</c:v>
                </c:pt>
                <c:pt idx="28550">
                  <c:v>2341.7000000000003</c:v>
                </c:pt>
                <c:pt idx="28551">
                  <c:v>2341.7833333333333</c:v>
                </c:pt>
                <c:pt idx="28552">
                  <c:v>2341.8666666666668</c:v>
                </c:pt>
                <c:pt idx="28553">
                  <c:v>2341.9416666666666</c:v>
                </c:pt>
                <c:pt idx="28554">
                  <c:v>2342.0250000000001</c:v>
                </c:pt>
                <c:pt idx="28555">
                  <c:v>2342.1083333333331</c:v>
                </c:pt>
                <c:pt idx="28556">
                  <c:v>2342.1916666666666</c:v>
                </c:pt>
                <c:pt idx="28557">
                  <c:v>2342.2750000000001</c:v>
                </c:pt>
                <c:pt idx="28558">
                  <c:v>2342.3583333333331</c:v>
                </c:pt>
                <c:pt idx="28559">
                  <c:v>2342.4416666666666</c:v>
                </c:pt>
                <c:pt idx="28560">
                  <c:v>2342.5166666666669</c:v>
                </c:pt>
                <c:pt idx="28561">
                  <c:v>2342.6</c:v>
                </c:pt>
                <c:pt idx="28562">
                  <c:v>2342.6833333333334</c:v>
                </c:pt>
                <c:pt idx="28563">
                  <c:v>2342.7666666666669</c:v>
                </c:pt>
                <c:pt idx="28564">
                  <c:v>2342.85</c:v>
                </c:pt>
                <c:pt idx="28565">
                  <c:v>2342.9333333333334</c:v>
                </c:pt>
                <c:pt idx="28566">
                  <c:v>2343.0083333333332</c:v>
                </c:pt>
                <c:pt idx="28567">
                  <c:v>2343.0916666666667</c:v>
                </c:pt>
                <c:pt idx="28568">
                  <c:v>2343.1749999999997</c:v>
                </c:pt>
                <c:pt idx="28569">
                  <c:v>2343.2583333333332</c:v>
                </c:pt>
                <c:pt idx="28570">
                  <c:v>2343.3416666666667</c:v>
                </c:pt>
                <c:pt idx="28571">
                  <c:v>2343.4249999999997</c:v>
                </c:pt>
                <c:pt idx="28572">
                  <c:v>2343.5</c:v>
                </c:pt>
                <c:pt idx="28573">
                  <c:v>2343.5833333333335</c:v>
                </c:pt>
                <c:pt idx="28574">
                  <c:v>2343.6666666666665</c:v>
                </c:pt>
                <c:pt idx="28575">
                  <c:v>2343.75</c:v>
                </c:pt>
                <c:pt idx="28576">
                  <c:v>2343.8333333333335</c:v>
                </c:pt>
                <c:pt idx="28577">
                  <c:v>2343.9166666666665</c:v>
                </c:pt>
                <c:pt idx="28578">
                  <c:v>2344</c:v>
                </c:pt>
                <c:pt idx="28579">
                  <c:v>2344.0750000000003</c:v>
                </c:pt>
                <c:pt idx="28580">
                  <c:v>2344.1583333333333</c:v>
                </c:pt>
                <c:pt idx="28581">
                  <c:v>2344.2416666666668</c:v>
                </c:pt>
                <c:pt idx="28582">
                  <c:v>2344.3250000000003</c:v>
                </c:pt>
                <c:pt idx="28583">
                  <c:v>2344.4083333333333</c:v>
                </c:pt>
                <c:pt idx="28584">
                  <c:v>2344.4916666666668</c:v>
                </c:pt>
                <c:pt idx="28585">
                  <c:v>2344.5666666666666</c:v>
                </c:pt>
                <c:pt idx="28586">
                  <c:v>2344.65</c:v>
                </c:pt>
                <c:pt idx="28587">
                  <c:v>2344.7333333333331</c:v>
                </c:pt>
                <c:pt idx="28588">
                  <c:v>2344.8166666666666</c:v>
                </c:pt>
                <c:pt idx="28589">
                  <c:v>2344.9</c:v>
                </c:pt>
                <c:pt idx="28590">
                  <c:v>2344.9833333333331</c:v>
                </c:pt>
                <c:pt idx="28591">
                  <c:v>2345.0583333333334</c:v>
                </c:pt>
                <c:pt idx="28592">
                  <c:v>2345.1416666666669</c:v>
                </c:pt>
                <c:pt idx="28593">
                  <c:v>2345.2249999999999</c:v>
                </c:pt>
                <c:pt idx="28594">
                  <c:v>2345.3083333333334</c:v>
                </c:pt>
                <c:pt idx="28595">
                  <c:v>2345.3916666666669</c:v>
                </c:pt>
                <c:pt idx="28596">
                  <c:v>2345.4749999999999</c:v>
                </c:pt>
                <c:pt idx="28597">
                  <c:v>2345.5583333333334</c:v>
                </c:pt>
                <c:pt idx="28598">
                  <c:v>2345.6333333333332</c:v>
                </c:pt>
                <c:pt idx="28599">
                  <c:v>2345.7166666666667</c:v>
                </c:pt>
                <c:pt idx="28600">
                  <c:v>2345.7999999999997</c:v>
                </c:pt>
                <c:pt idx="28601">
                  <c:v>2345.8833333333332</c:v>
                </c:pt>
                <c:pt idx="28602">
                  <c:v>2345.9666666666667</c:v>
                </c:pt>
                <c:pt idx="28603">
                  <c:v>2346.0499999999997</c:v>
                </c:pt>
                <c:pt idx="28604">
                  <c:v>2346.125</c:v>
                </c:pt>
                <c:pt idx="28605">
                  <c:v>2346.2083333333335</c:v>
                </c:pt>
                <c:pt idx="28606">
                  <c:v>2346.2916666666665</c:v>
                </c:pt>
                <c:pt idx="28607">
                  <c:v>2346.375</c:v>
                </c:pt>
                <c:pt idx="28608">
                  <c:v>2346.4583333333335</c:v>
                </c:pt>
                <c:pt idx="28609">
                  <c:v>2346.5416666666665</c:v>
                </c:pt>
                <c:pt idx="28610">
                  <c:v>2346.6166666666668</c:v>
                </c:pt>
                <c:pt idx="28611">
                  <c:v>2346.7000000000003</c:v>
                </c:pt>
                <c:pt idx="28612">
                  <c:v>2346.7833333333333</c:v>
                </c:pt>
                <c:pt idx="28613">
                  <c:v>2346.8666666666668</c:v>
                </c:pt>
                <c:pt idx="28614">
                  <c:v>2346.9500000000003</c:v>
                </c:pt>
                <c:pt idx="28615">
                  <c:v>2347.0333333333333</c:v>
                </c:pt>
                <c:pt idx="28616">
                  <c:v>2347.1166666666668</c:v>
                </c:pt>
                <c:pt idx="28617">
                  <c:v>2347.1916666666666</c:v>
                </c:pt>
                <c:pt idx="28618">
                  <c:v>2347.2750000000001</c:v>
                </c:pt>
                <c:pt idx="28619">
                  <c:v>2347.3583333333331</c:v>
                </c:pt>
                <c:pt idx="28620">
                  <c:v>2347.4416666666666</c:v>
                </c:pt>
                <c:pt idx="28621">
                  <c:v>2347.5250000000001</c:v>
                </c:pt>
                <c:pt idx="28622">
                  <c:v>2347.6083333333331</c:v>
                </c:pt>
                <c:pt idx="28623">
                  <c:v>2347.6833333333334</c:v>
                </c:pt>
                <c:pt idx="28624">
                  <c:v>2347.7666666666669</c:v>
                </c:pt>
                <c:pt idx="28625">
                  <c:v>2347.85</c:v>
                </c:pt>
                <c:pt idx="28626">
                  <c:v>2347.9333333333334</c:v>
                </c:pt>
                <c:pt idx="28627">
                  <c:v>2348.0166666666669</c:v>
                </c:pt>
                <c:pt idx="28628">
                  <c:v>2348.1</c:v>
                </c:pt>
                <c:pt idx="28629">
                  <c:v>2348.1749999999997</c:v>
                </c:pt>
                <c:pt idx="28630">
                  <c:v>2348.2583333333332</c:v>
                </c:pt>
                <c:pt idx="28631">
                  <c:v>2348.3416666666667</c:v>
                </c:pt>
                <c:pt idx="28632">
                  <c:v>2348.4249999999997</c:v>
                </c:pt>
                <c:pt idx="28633">
                  <c:v>2348.5083333333332</c:v>
                </c:pt>
                <c:pt idx="28634">
                  <c:v>2348.5916666666667</c:v>
                </c:pt>
                <c:pt idx="28635">
                  <c:v>2348.6749999999997</c:v>
                </c:pt>
                <c:pt idx="28636">
                  <c:v>2348.75</c:v>
                </c:pt>
                <c:pt idx="28637">
                  <c:v>2348.8333333333335</c:v>
                </c:pt>
                <c:pt idx="28638">
                  <c:v>2348.9166666666665</c:v>
                </c:pt>
                <c:pt idx="28639">
                  <c:v>2349</c:v>
                </c:pt>
                <c:pt idx="28640">
                  <c:v>2349.0833333333335</c:v>
                </c:pt>
                <c:pt idx="28641">
                  <c:v>2349.1666666666665</c:v>
                </c:pt>
                <c:pt idx="28642">
                  <c:v>2349.2416666666668</c:v>
                </c:pt>
                <c:pt idx="28643">
                  <c:v>2349.3250000000003</c:v>
                </c:pt>
                <c:pt idx="28644">
                  <c:v>2349.4083333333333</c:v>
                </c:pt>
                <c:pt idx="28645">
                  <c:v>2349.4916666666668</c:v>
                </c:pt>
                <c:pt idx="28646">
                  <c:v>2349.5750000000003</c:v>
                </c:pt>
                <c:pt idx="28647">
                  <c:v>2349.6583333333333</c:v>
                </c:pt>
                <c:pt idx="28648">
                  <c:v>2349.7416666666668</c:v>
                </c:pt>
                <c:pt idx="28649">
                  <c:v>2349.8166666666666</c:v>
                </c:pt>
                <c:pt idx="28650">
                  <c:v>2349.9</c:v>
                </c:pt>
                <c:pt idx="28651">
                  <c:v>2349.9833333333331</c:v>
                </c:pt>
                <c:pt idx="28652">
                  <c:v>2350.0666666666666</c:v>
                </c:pt>
                <c:pt idx="28653">
                  <c:v>2350.15</c:v>
                </c:pt>
                <c:pt idx="28654">
                  <c:v>2350.2333333333331</c:v>
                </c:pt>
                <c:pt idx="28655">
                  <c:v>2350.3083333333334</c:v>
                </c:pt>
                <c:pt idx="28656">
                  <c:v>2350.3916666666669</c:v>
                </c:pt>
                <c:pt idx="28657">
                  <c:v>2350.4749999999999</c:v>
                </c:pt>
                <c:pt idx="28658">
                  <c:v>2350.5583333333334</c:v>
                </c:pt>
                <c:pt idx="28659">
                  <c:v>2350.6416666666669</c:v>
                </c:pt>
                <c:pt idx="28660">
                  <c:v>2350.7249999999999</c:v>
                </c:pt>
                <c:pt idx="28661">
                  <c:v>2350.7999999999997</c:v>
                </c:pt>
                <c:pt idx="28662">
                  <c:v>2350.8833333333332</c:v>
                </c:pt>
                <c:pt idx="28663">
                  <c:v>2350.9666666666667</c:v>
                </c:pt>
                <c:pt idx="28664">
                  <c:v>2351.0499999999997</c:v>
                </c:pt>
                <c:pt idx="28665">
                  <c:v>2351.1333333333332</c:v>
                </c:pt>
                <c:pt idx="28666">
                  <c:v>2351.2166666666667</c:v>
                </c:pt>
                <c:pt idx="28667">
                  <c:v>2351.2999999999997</c:v>
                </c:pt>
                <c:pt idx="28668">
                  <c:v>2351.375</c:v>
                </c:pt>
                <c:pt idx="28669">
                  <c:v>2351.4583333333335</c:v>
                </c:pt>
                <c:pt idx="28670">
                  <c:v>2351.5416666666665</c:v>
                </c:pt>
                <c:pt idx="28671">
                  <c:v>2351.625</c:v>
                </c:pt>
                <c:pt idx="28672">
                  <c:v>2351.7083333333335</c:v>
                </c:pt>
                <c:pt idx="28673">
                  <c:v>2351.7916666666665</c:v>
                </c:pt>
                <c:pt idx="28674">
                  <c:v>2351.8666666666668</c:v>
                </c:pt>
                <c:pt idx="28675">
                  <c:v>2351.9500000000003</c:v>
                </c:pt>
                <c:pt idx="28676">
                  <c:v>2352.0333333333333</c:v>
                </c:pt>
                <c:pt idx="28677">
                  <c:v>2352.1166666666668</c:v>
                </c:pt>
                <c:pt idx="28678">
                  <c:v>2352.2000000000003</c:v>
                </c:pt>
                <c:pt idx="28679">
                  <c:v>2352.2833333333333</c:v>
                </c:pt>
                <c:pt idx="28680">
                  <c:v>2352.3583333333331</c:v>
                </c:pt>
                <c:pt idx="28681">
                  <c:v>2352.4416666666666</c:v>
                </c:pt>
                <c:pt idx="28682">
                  <c:v>2352.5250000000001</c:v>
                </c:pt>
                <c:pt idx="28683">
                  <c:v>2352.6083333333331</c:v>
                </c:pt>
                <c:pt idx="28684">
                  <c:v>2352.6916666666666</c:v>
                </c:pt>
                <c:pt idx="28685">
                  <c:v>2352.7750000000001</c:v>
                </c:pt>
                <c:pt idx="28686">
                  <c:v>2352.8583333333331</c:v>
                </c:pt>
                <c:pt idx="28687">
                  <c:v>2352.9333333333334</c:v>
                </c:pt>
                <c:pt idx="28688">
                  <c:v>2353.0166666666669</c:v>
                </c:pt>
                <c:pt idx="28689">
                  <c:v>2353.1</c:v>
                </c:pt>
                <c:pt idx="28690">
                  <c:v>2353.1833333333334</c:v>
                </c:pt>
                <c:pt idx="28691">
                  <c:v>2353.2666666666669</c:v>
                </c:pt>
                <c:pt idx="28692">
                  <c:v>2353.35</c:v>
                </c:pt>
                <c:pt idx="28693">
                  <c:v>2353.4249999999997</c:v>
                </c:pt>
                <c:pt idx="28694">
                  <c:v>2353.5083333333332</c:v>
                </c:pt>
                <c:pt idx="28695">
                  <c:v>2353.5916666666667</c:v>
                </c:pt>
                <c:pt idx="28696">
                  <c:v>2353.6749999999997</c:v>
                </c:pt>
                <c:pt idx="28697">
                  <c:v>2353.7583333333332</c:v>
                </c:pt>
                <c:pt idx="28698">
                  <c:v>2353.8416666666667</c:v>
                </c:pt>
                <c:pt idx="28699">
                  <c:v>2353.9166666666665</c:v>
                </c:pt>
                <c:pt idx="28700">
                  <c:v>2354</c:v>
                </c:pt>
                <c:pt idx="28701">
                  <c:v>2354.0833333333335</c:v>
                </c:pt>
                <c:pt idx="28702">
                  <c:v>2354.1666666666665</c:v>
                </c:pt>
                <c:pt idx="28703">
                  <c:v>2354.25</c:v>
                </c:pt>
                <c:pt idx="28704">
                  <c:v>2354.3333333333335</c:v>
                </c:pt>
                <c:pt idx="28705">
                  <c:v>2354.4166666666665</c:v>
                </c:pt>
                <c:pt idx="28706">
                  <c:v>2354.4916666666668</c:v>
                </c:pt>
                <c:pt idx="28707">
                  <c:v>2354.5750000000003</c:v>
                </c:pt>
                <c:pt idx="28708">
                  <c:v>2354.6583333333333</c:v>
                </c:pt>
                <c:pt idx="28709">
                  <c:v>2354.7416666666668</c:v>
                </c:pt>
                <c:pt idx="28710">
                  <c:v>2354.8250000000003</c:v>
                </c:pt>
                <c:pt idx="28711">
                  <c:v>2354.9083333333333</c:v>
                </c:pt>
                <c:pt idx="28712">
                  <c:v>2354.9833333333331</c:v>
                </c:pt>
                <c:pt idx="28713">
                  <c:v>2355.0666666666666</c:v>
                </c:pt>
                <c:pt idx="28714">
                  <c:v>2355.15</c:v>
                </c:pt>
                <c:pt idx="28715">
                  <c:v>2355.2333333333331</c:v>
                </c:pt>
                <c:pt idx="28716">
                  <c:v>2355.3166666666666</c:v>
                </c:pt>
                <c:pt idx="28717">
                  <c:v>2355.4</c:v>
                </c:pt>
                <c:pt idx="28718">
                  <c:v>2355.4749999999999</c:v>
                </c:pt>
                <c:pt idx="28719">
                  <c:v>2355.5583333333334</c:v>
                </c:pt>
                <c:pt idx="28720">
                  <c:v>2355.6416666666669</c:v>
                </c:pt>
                <c:pt idx="28721">
                  <c:v>2355.7249999999999</c:v>
                </c:pt>
                <c:pt idx="28722">
                  <c:v>2355.8083333333334</c:v>
                </c:pt>
                <c:pt idx="28723">
                  <c:v>2355.8916666666669</c:v>
                </c:pt>
                <c:pt idx="28724">
                  <c:v>2355.9749999999999</c:v>
                </c:pt>
                <c:pt idx="28725">
                  <c:v>2356.0499999999997</c:v>
                </c:pt>
                <c:pt idx="28726">
                  <c:v>2356.1333333333332</c:v>
                </c:pt>
                <c:pt idx="28727">
                  <c:v>2356.2166666666667</c:v>
                </c:pt>
                <c:pt idx="28728">
                  <c:v>2356.2999999999997</c:v>
                </c:pt>
                <c:pt idx="28729">
                  <c:v>2356.3833333333332</c:v>
                </c:pt>
                <c:pt idx="28730">
                  <c:v>2356.4666666666667</c:v>
                </c:pt>
                <c:pt idx="28731">
                  <c:v>2356.5416666666665</c:v>
                </c:pt>
                <c:pt idx="28732">
                  <c:v>2356.625</c:v>
                </c:pt>
                <c:pt idx="28733">
                  <c:v>2356.7083333333335</c:v>
                </c:pt>
                <c:pt idx="28734">
                  <c:v>2356.7916666666665</c:v>
                </c:pt>
                <c:pt idx="28735">
                  <c:v>2356.875</c:v>
                </c:pt>
                <c:pt idx="28736">
                  <c:v>2356.9583333333335</c:v>
                </c:pt>
                <c:pt idx="28737">
                  <c:v>2357.0333333333333</c:v>
                </c:pt>
                <c:pt idx="28738">
                  <c:v>2357.1166666666668</c:v>
                </c:pt>
                <c:pt idx="28739">
                  <c:v>2357.2000000000003</c:v>
                </c:pt>
                <c:pt idx="28740">
                  <c:v>2357.2833333333333</c:v>
                </c:pt>
                <c:pt idx="28741">
                  <c:v>2357.3666666666668</c:v>
                </c:pt>
                <c:pt idx="28742">
                  <c:v>2357.4500000000003</c:v>
                </c:pt>
                <c:pt idx="28743">
                  <c:v>2357.5333333333333</c:v>
                </c:pt>
                <c:pt idx="28744">
                  <c:v>2357.6083333333331</c:v>
                </c:pt>
                <c:pt idx="28745">
                  <c:v>2357.6916666666666</c:v>
                </c:pt>
                <c:pt idx="28746">
                  <c:v>2357.7750000000001</c:v>
                </c:pt>
                <c:pt idx="28747">
                  <c:v>2357.8583333333331</c:v>
                </c:pt>
                <c:pt idx="28748">
                  <c:v>2357.9416666666666</c:v>
                </c:pt>
                <c:pt idx="28749">
                  <c:v>2358.0250000000001</c:v>
                </c:pt>
                <c:pt idx="28750">
                  <c:v>2358.1</c:v>
                </c:pt>
                <c:pt idx="28751">
                  <c:v>2358.1833333333334</c:v>
                </c:pt>
                <c:pt idx="28752">
                  <c:v>2358.2666666666669</c:v>
                </c:pt>
                <c:pt idx="28753">
                  <c:v>2358.35</c:v>
                </c:pt>
                <c:pt idx="28754">
                  <c:v>2358.4333333333334</c:v>
                </c:pt>
                <c:pt idx="28755">
                  <c:v>2358.5166666666669</c:v>
                </c:pt>
                <c:pt idx="28756">
                  <c:v>2358.5916666666667</c:v>
                </c:pt>
                <c:pt idx="28757">
                  <c:v>2358.6749999999997</c:v>
                </c:pt>
                <c:pt idx="28758">
                  <c:v>2358.7583333333332</c:v>
                </c:pt>
                <c:pt idx="28759">
                  <c:v>2358.8416666666667</c:v>
                </c:pt>
                <c:pt idx="28760">
                  <c:v>2358.9249999999997</c:v>
                </c:pt>
                <c:pt idx="28761">
                  <c:v>2359.0083333333332</c:v>
                </c:pt>
                <c:pt idx="28762">
                  <c:v>2359.0916666666667</c:v>
                </c:pt>
                <c:pt idx="28763">
                  <c:v>2359.1666666666665</c:v>
                </c:pt>
                <c:pt idx="28764">
                  <c:v>2359.25</c:v>
                </c:pt>
                <c:pt idx="28765">
                  <c:v>2359.3333333333335</c:v>
                </c:pt>
                <c:pt idx="28766">
                  <c:v>2359.4166666666665</c:v>
                </c:pt>
                <c:pt idx="28767">
                  <c:v>2359.5</c:v>
                </c:pt>
                <c:pt idx="28768">
                  <c:v>2359.5833333333335</c:v>
                </c:pt>
                <c:pt idx="28769">
                  <c:v>2359.6583333333333</c:v>
                </c:pt>
                <c:pt idx="28770">
                  <c:v>2359.7416666666668</c:v>
                </c:pt>
                <c:pt idx="28771">
                  <c:v>2359.8250000000003</c:v>
                </c:pt>
                <c:pt idx="28772">
                  <c:v>2359.9083333333333</c:v>
                </c:pt>
                <c:pt idx="28773">
                  <c:v>2359.9916666666668</c:v>
                </c:pt>
                <c:pt idx="28774">
                  <c:v>2360.0750000000003</c:v>
                </c:pt>
                <c:pt idx="28775">
                  <c:v>2360.1583333333333</c:v>
                </c:pt>
                <c:pt idx="28776">
                  <c:v>2360.2333333333331</c:v>
                </c:pt>
                <c:pt idx="28777">
                  <c:v>2360.3166666666666</c:v>
                </c:pt>
                <c:pt idx="28778">
                  <c:v>2360.4</c:v>
                </c:pt>
                <c:pt idx="28779">
                  <c:v>2360.4833333333331</c:v>
                </c:pt>
                <c:pt idx="28780">
                  <c:v>2360.5666666666666</c:v>
                </c:pt>
                <c:pt idx="28781">
                  <c:v>2360.65</c:v>
                </c:pt>
                <c:pt idx="28782">
                  <c:v>2360.7249999999999</c:v>
                </c:pt>
                <c:pt idx="28783">
                  <c:v>2360.8083333333334</c:v>
                </c:pt>
                <c:pt idx="28784">
                  <c:v>2360.8916666666669</c:v>
                </c:pt>
                <c:pt idx="28785">
                  <c:v>2360.9749999999999</c:v>
                </c:pt>
                <c:pt idx="28786">
                  <c:v>2361.0583333333334</c:v>
                </c:pt>
                <c:pt idx="28787">
                  <c:v>2361.1416666666669</c:v>
                </c:pt>
                <c:pt idx="28788">
                  <c:v>2361.2166666666667</c:v>
                </c:pt>
                <c:pt idx="28789">
                  <c:v>2361.2999999999997</c:v>
                </c:pt>
                <c:pt idx="28790">
                  <c:v>2361.3833333333332</c:v>
                </c:pt>
                <c:pt idx="28791">
                  <c:v>2361.4666666666667</c:v>
                </c:pt>
                <c:pt idx="28792">
                  <c:v>2361.5499999999997</c:v>
                </c:pt>
                <c:pt idx="28793">
                  <c:v>2361.6333333333332</c:v>
                </c:pt>
                <c:pt idx="28794">
                  <c:v>2361.7166666666667</c:v>
                </c:pt>
                <c:pt idx="28795">
                  <c:v>2361.7916666666665</c:v>
                </c:pt>
                <c:pt idx="28796">
                  <c:v>2361.875</c:v>
                </c:pt>
                <c:pt idx="28797">
                  <c:v>2361.9583333333335</c:v>
                </c:pt>
                <c:pt idx="28798">
                  <c:v>2362.0416666666665</c:v>
                </c:pt>
                <c:pt idx="28799">
                  <c:v>2362.125</c:v>
                </c:pt>
                <c:pt idx="28800">
                  <c:v>2362.2083333333335</c:v>
                </c:pt>
                <c:pt idx="28801">
                  <c:v>2362.2833333333333</c:v>
                </c:pt>
                <c:pt idx="28802">
                  <c:v>2362.3666666666668</c:v>
                </c:pt>
                <c:pt idx="28803">
                  <c:v>2362.4500000000003</c:v>
                </c:pt>
                <c:pt idx="28804">
                  <c:v>2362.5333333333333</c:v>
                </c:pt>
                <c:pt idx="28805">
                  <c:v>2362.6166666666668</c:v>
                </c:pt>
                <c:pt idx="28806">
                  <c:v>2362.7000000000003</c:v>
                </c:pt>
                <c:pt idx="28807">
                  <c:v>2362.7750000000001</c:v>
                </c:pt>
                <c:pt idx="28808">
                  <c:v>2362.8583333333331</c:v>
                </c:pt>
                <c:pt idx="28809">
                  <c:v>2362.9416666666666</c:v>
                </c:pt>
                <c:pt idx="28810">
                  <c:v>2363.0250000000001</c:v>
                </c:pt>
                <c:pt idx="28811">
                  <c:v>2363.1083333333331</c:v>
                </c:pt>
                <c:pt idx="28812">
                  <c:v>2363.1916666666666</c:v>
                </c:pt>
                <c:pt idx="28813">
                  <c:v>2363.2750000000001</c:v>
                </c:pt>
                <c:pt idx="28814">
                  <c:v>2363.35</c:v>
                </c:pt>
                <c:pt idx="28815">
                  <c:v>2363.4333333333334</c:v>
                </c:pt>
                <c:pt idx="28816">
                  <c:v>2363.5166666666669</c:v>
                </c:pt>
                <c:pt idx="28817">
                  <c:v>2363.6</c:v>
                </c:pt>
                <c:pt idx="28818">
                  <c:v>2363.6833333333334</c:v>
                </c:pt>
                <c:pt idx="28819">
                  <c:v>2363.7666666666669</c:v>
                </c:pt>
                <c:pt idx="28820">
                  <c:v>2363.8416666666667</c:v>
                </c:pt>
                <c:pt idx="28821">
                  <c:v>2363.9249999999997</c:v>
                </c:pt>
                <c:pt idx="28822">
                  <c:v>2364.0083333333332</c:v>
                </c:pt>
                <c:pt idx="28823">
                  <c:v>2364.0916666666667</c:v>
                </c:pt>
                <c:pt idx="28824">
                  <c:v>2364.1749999999997</c:v>
                </c:pt>
                <c:pt idx="28825">
                  <c:v>2364.2583333333332</c:v>
                </c:pt>
                <c:pt idx="28826">
                  <c:v>2364.3333333333335</c:v>
                </c:pt>
                <c:pt idx="28827">
                  <c:v>2364.4166666666665</c:v>
                </c:pt>
                <c:pt idx="28828">
                  <c:v>2364.5</c:v>
                </c:pt>
                <c:pt idx="28829">
                  <c:v>2364.5833333333335</c:v>
                </c:pt>
                <c:pt idx="28830">
                  <c:v>2364.6666666666665</c:v>
                </c:pt>
                <c:pt idx="28831">
                  <c:v>2364.75</c:v>
                </c:pt>
                <c:pt idx="28832">
                  <c:v>2364.8333333333335</c:v>
                </c:pt>
                <c:pt idx="28833">
                  <c:v>2364.9083333333333</c:v>
                </c:pt>
                <c:pt idx="28834">
                  <c:v>2364.9916666666668</c:v>
                </c:pt>
                <c:pt idx="28835">
                  <c:v>2365.0750000000003</c:v>
                </c:pt>
                <c:pt idx="28836">
                  <c:v>2365.1583333333333</c:v>
                </c:pt>
                <c:pt idx="28837">
                  <c:v>2365.2416666666668</c:v>
                </c:pt>
                <c:pt idx="28838">
                  <c:v>2365.3250000000003</c:v>
                </c:pt>
                <c:pt idx="28839">
                  <c:v>2365.4</c:v>
                </c:pt>
                <c:pt idx="28840">
                  <c:v>2365.4833333333331</c:v>
                </c:pt>
                <c:pt idx="28841">
                  <c:v>2365.5666666666666</c:v>
                </c:pt>
                <c:pt idx="28842">
                  <c:v>2365.65</c:v>
                </c:pt>
                <c:pt idx="28843">
                  <c:v>2365.7333333333331</c:v>
                </c:pt>
                <c:pt idx="28844">
                  <c:v>2365.8166666666666</c:v>
                </c:pt>
                <c:pt idx="28845">
                  <c:v>2365.8916666666669</c:v>
                </c:pt>
                <c:pt idx="28846">
                  <c:v>2365.9749999999999</c:v>
                </c:pt>
                <c:pt idx="28847">
                  <c:v>2366.0583333333334</c:v>
                </c:pt>
                <c:pt idx="28848">
                  <c:v>2366.1416666666669</c:v>
                </c:pt>
                <c:pt idx="28849">
                  <c:v>2366.2249999999999</c:v>
                </c:pt>
                <c:pt idx="28850">
                  <c:v>2366.3083333333334</c:v>
                </c:pt>
                <c:pt idx="28851">
                  <c:v>2366.3916666666669</c:v>
                </c:pt>
                <c:pt idx="28852">
                  <c:v>2366.4666666666667</c:v>
                </c:pt>
                <c:pt idx="28853">
                  <c:v>2366.5499999999997</c:v>
                </c:pt>
                <c:pt idx="28854">
                  <c:v>2366.6333333333332</c:v>
                </c:pt>
                <c:pt idx="28855">
                  <c:v>2366.7166666666667</c:v>
                </c:pt>
                <c:pt idx="28856">
                  <c:v>2366.7999999999997</c:v>
                </c:pt>
                <c:pt idx="28857">
                  <c:v>2366.8833333333332</c:v>
                </c:pt>
                <c:pt idx="28858">
                  <c:v>2366.9583333333335</c:v>
                </c:pt>
                <c:pt idx="28859">
                  <c:v>2367.0416666666665</c:v>
                </c:pt>
                <c:pt idx="28860">
                  <c:v>2367.125</c:v>
                </c:pt>
                <c:pt idx="28861">
                  <c:v>2367.2083333333335</c:v>
                </c:pt>
                <c:pt idx="28862">
                  <c:v>2367.2916666666665</c:v>
                </c:pt>
                <c:pt idx="28863">
                  <c:v>2367.375</c:v>
                </c:pt>
                <c:pt idx="28864">
                  <c:v>2367.4500000000003</c:v>
                </c:pt>
                <c:pt idx="28865">
                  <c:v>2367.5333333333333</c:v>
                </c:pt>
                <c:pt idx="28866">
                  <c:v>2367.6166666666668</c:v>
                </c:pt>
                <c:pt idx="28867">
                  <c:v>2367.7000000000003</c:v>
                </c:pt>
                <c:pt idx="28868">
                  <c:v>2367.7833333333333</c:v>
                </c:pt>
                <c:pt idx="28869">
                  <c:v>2367.8666666666668</c:v>
                </c:pt>
                <c:pt idx="28870">
                  <c:v>2367.9500000000003</c:v>
                </c:pt>
                <c:pt idx="28871">
                  <c:v>2368.0250000000001</c:v>
                </c:pt>
                <c:pt idx="28872">
                  <c:v>2368.1083333333331</c:v>
                </c:pt>
                <c:pt idx="28873">
                  <c:v>2368.1916666666666</c:v>
                </c:pt>
                <c:pt idx="28874">
                  <c:v>2368.2750000000001</c:v>
                </c:pt>
                <c:pt idx="28875">
                  <c:v>2368.3583333333331</c:v>
                </c:pt>
                <c:pt idx="28876">
                  <c:v>2368.4416666666666</c:v>
                </c:pt>
                <c:pt idx="28877">
                  <c:v>2368.5166666666669</c:v>
                </c:pt>
                <c:pt idx="28878">
                  <c:v>2368.6</c:v>
                </c:pt>
                <c:pt idx="28879">
                  <c:v>2368.6833333333334</c:v>
                </c:pt>
                <c:pt idx="28880">
                  <c:v>2368.7666666666669</c:v>
                </c:pt>
                <c:pt idx="28881">
                  <c:v>2368.85</c:v>
                </c:pt>
                <c:pt idx="28882">
                  <c:v>2368.9333333333334</c:v>
                </c:pt>
                <c:pt idx="28883">
                  <c:v>2369.0083333333332</c:v>
                </c:pt>
                <c:pt idx="28884">
                  <c:v>2369.0916666666667</c:v>
                </c:pt>
                <c:pt idx="28885">
                  <c:v>2369.1749999999997</c:v>
                </c:pt>
                <c:pt idx="28886">
                  <c:v>2369.2583333333332</c:v>
                </c:pt>
                <c:pt idx="28887">
                  <c:v>2369.3416666666667</c:v>
                </c:pt>
                <c:pt idx="28888">
                  <c:v>2369.4249999999997</c:v>
                </c:pt>
                <c:pt idx="28889">
                  <c:v>2369.5083333333332</c:v>
                </c:pt>
                <c:pt idx="28890">
                  <c:v>2369.5833333333335</c:v>
                </c:pt>
                <c:pt idx="28891">
                  <c:v>2369.6666666666665</c:v>
                </c:pt>
                <c:pt idx="28892">
                  <c:v>2369.75</c:v>
                </c:pt>
                <c:pt idx="28893">
                  <c:v>2369.8333333333335</c:v>
                </c:pt>
                <c:pt idx="28894">
                  <c:v>2369.9166666666665</c:v>
                </c:pt>
                <c:pt idx="28895">
                  <c:v>2370</c:v>
                </c:pt>
                <c:pt idx="28896">
                  <c:v>2370.0750000000003</c:v>
                </c:pt>
                <c:pt idx="28897">
                  <c:v>2370.1583333333333</c:v>
                </c:pt>
                <c:pt idx="28898">
                  <c:v>2370.2416666666668</c:v>
                </c:pt>
                <c:pt idx="28899">
                  <c:v>2370.3250000000003</c:v>
                </c:pt>
                <c:pt idx="28900">
                  <c:v>2370.4083333333333</c:v>
                </c:pt>
                <c:pt idx="28901">
                  <c:v>2370.4916666666668</c:v>
                </c:pt>
                <c:pt idx="28902">
                  <c:v>2370.5750000000003</c:v>
                </c:pt>
                <c:pt idx="28903">
                  <c:v>2370.65</c:v>
                </c:pt>
                <c:pt idx="28904">
                  <c:v>2370.7333333333331</c:v>
                </c:pt>
                <c:pt idx="28905">
                  <c:v>2370.8166666666666</c:v>
                </c:pt>
                <c:pt idx="28906">
                  <c:v>2370.9</c:v>
                </c:pt>
                <c:pt idx="28907">
                  <c:v>2370.9833333333331</c:v>
                </c:pt>
                <c:pt idx="28908">
                  <c:v>2371.0666666666666</c:v>
                </c:pt>
                <c:pt idx="28909">
                  <c:v>2371.1416666666669</c:v>
                </c:pt>
                <c:pt idx="28910">
                  <c:v>2371.2249999999999</c:v>
                </c:pt>
                <c:pt idx="28911">
                  <c:v>2371.3083333333334</c:v>
                </c:pt>
                <c:pt idx="28912">
                  <c:v>2371.3916666666669</c:v>
                </c:pt>
                <c:pt idx="28913">
                  <c:v>2371.4749999999999</c:v>
                </c:pt>
                <c:pt idx="28914">
                  <c:v>2371.5583333333334</c:v>
                </c:pt>
                <c:pt idx="28915">
                  <c:v>2371.6333333333332</c:v>
                </c:pt>
                <c:pt idx="28916">
                  <c:v>2371.7166666666667</c:v>
                </c:pt>
                <c:pt idx="28917">
                  <c:v>2371.7999999999997</c:v>
                </c:pt>
                <c:pt idx="28918">
                  <c:v>2371.8833333333332</c:v>
                </c:pt>
                <c:pt idx="28919">
                  <c:v>2371.9666666666667</c:v>
                </c:pt>
                <c:pt idx="28920">
                  <c:v>2372.0499999999997</c:v>
                </c:pt>
                <c:pt idx="28921">
                  <c:v>2372.1333333333332</c:v>
                </c:pt>
                <c:pt idx="28922">
                  <c:v>2372.2083333333335</c:v>
                </c:pt>
                <c:pt idx="28923">
                  <c:v>2372.2916666666665</c:v>
                </c:pt>
                <c:pt idx="28924">
                  <c:v>2372.375</c:v>
                </c:pt>
                <c:pt idx="28925">
                  <c:v>2372.4583333333335</c:v>
                </c:pt>
                <c:pt idx="28926">
                  <c:v>2372.5416666666665</c:v>
                </c:pt>
                <c:pt idx="28927">
                  <c:v>2372.625</c:v>
                </c:pt>
                <c:pt idx="28928">
                  <c:v>2372.7000000000003</c:v>
                </c:pt>
                <c:pt idx="28929">
                  <c:v>2372.7833333333333</c:v>
                </c:pt>
                <c:pt idx="28930">
                  <c:v>2372.8666666666668</c:v>
                </c:pt>
                <c:pt idx="28931">
                  <c:v>2372.9500000000003</c:v>
                </c:pt>
                <c:pt idx="28932">
                  <c:v>2373.0333333333333</c:v>
                </c:pt>
                <c:pt idx="28933">
                  <c:v>2373.1166666666668</c:v>
                </c:pt>
                <c:pt idx="28934">
                  <c:v>2373.1916666666666</c:v>
                </c:pt>
                <c:pt idx="28935">
                  <c:v>2373.2750000000001</c:v>
                </c:pt>
                <c:pt idx="28936">
                  <c:v>2373.3583333333331</c:v>
                </c:pt>
                <c:pt idx="28937">
                  <c:v>2373.4416666666666</c:v>
                </c:pt>
                <c:pt idx="28938">
                  <c:v>2373.5250000000001</c:v>
                </c:pt>
                <c:pt idx="28939">
                  <c:v>2373.6083333333331</c:v>
                </c:pt>
                <c:pt idx="28940">
                  <c:v>2373.6916666666666</c:v>
                </c:pt>
                <c:pt idx="28941">
                  <c:v>2373.7666666666669</c:v>
                </c:pt>
                <c:pt idx="28942">
                  <c:v>2373.85</c:v>
                </c:pt>
                <c:pt idx="28943">
                  <c:v>2373.9333333333334</c:v>
                </c:pt>
                <c:pt idx="28944">
                  <c:v>2374.0166666666669</c:v>
                </c:pt>
                <c:pt idx="28945">
                  <c:v>2374.1</c:v>
                </c:pt>
                <c:pt idx="28946">
                  <c:v>2374.1833333333334</c:v>
                </c:pt>
                <c:pt idx="28947">
                  <c:v>2374.2583333333332</c:v>
                </c:pt>
                <c:pt idx="28948">
                  <c:v>2374.3416666666667</c:v>
                </c:pt>
                <c:pt idx="28949">
                  <c:v>2374.4249999999997</c:v>
                </c:pt>
                <c:pt idx="28950">
                  <c:v>2374.5083333333332</c:v>
                </c:pt>
                <c:pt idx="28951">
                  <c:v>2374.5916666666667</c:v>
                </c:pt>
                <c:pt idx="28952">
                  <c:v>2374.6749999999997</c:v>
                </c:pt>
                <c:pt idx="28953">
                  <c:v>2374.75</c:v>
                </c:pt>
                <c:pt idx="28954">
                  <c:v>2374.8333333333335</c:v>
                </c:pt>
                <c:pt idx="28955">
                  <c:v>2374.9166666666665</c:v>
                </c:pt>
                <c:pt idx="28956">
                  <c:v>2375</c:v>
                </c:pt>
                <c:pt idx="28957">
                  <c:v>2375.0833333333335</c:v>
                </c:pt>
                <c:pt idx="28958">
                  <c:v>2375.1666666666665</c:v>
                </c:pt>
                <c:pt idx="28959">
                  <c:v>2375.25</c:v>
                </c:pt>
                <c:pt idx="28960">
                  <c:v>2375.3250000000003</c:v>
                </c:pt>
                <c:pt idx="28961">
                  <c:v>2375.4083333333333</c:v>
                </c:pt>
                <c:pt idx="28962">
                  <c:v>2375.4916666666668</c:v>
                </c:pt>
                <c:pt idx="28963">
                  <c:v>2375.5750000000003</c:v>
                </c:pt>
                <c:pt idx="28964">
                  <c:v>2375.6583333333333</c:v>
                </c:pt>
                <c:pt idx="28965">
                  <c:v>2375.7416666666668</c:v>
                </c:pt>
                <c:pt idx="28966">
                  <c:v>2375.8166666666666</c:v>
                </c:pt>
                <c:pt idx="28967">
                  <c:v>2375.9</c:v>
                </c:pt>
                <c:pt idx="28968">
                  <c:v>2375.9833333333331</c:v>
                </c:pt>
                <c:pt idx="28969">
                  <c:v>2376.0666666666666</c:v>
                </c:pt>
                <c:pt idx="28970">
                  <c:v>2376.15</c:v>
                </c:pt>
                <c:pt idx="28971">
                  <c:v>2376.2333333333331</c:v>
                </c:pt>
                <c:pt idx="28972">
                  <c:v>2376.3083333333334</c:v>
                </c:pt>
                <c:pt idx="28973">
                  <c:v>2376.3916666666669</c:v>
                </c:pt>
                <c:pt idx="28974">
                  <c:v>2376.4749999999999</c:v>
                </c:pt>
                <c:pt idx="28975">
                  <c:v>2376.5583333333334</c:v>
                </c:pt>
                <c:pt idx="28976">
                  <c:v>2376.6416666666669</c:v>
                </c:pt>
                <c:pt idx="28977">
                  <c:v>2376.7249999999999</c:v>
                </c:pt>
                <c:pt idx="28978">
                  <c:v>2376.8083333333334</c:v>
                </c:pt>
                <c:pt idx="28979">
                  <c:v>2376.8833333333332</c:v>
                </c:pt>
                <c:pt idx="28980">
                  <c:v>2376.9666666666667</c:v>
                </c:pt>
                <c:pt idx="28981">
                  <c:v>2377.0499999999997</c:v>
                </c:pt>
                <c:pt idx="28982">
                  <c:v>2377.1333333333332</c:v>
                </c:pt>
                <c:pt idx="28983">
                  <c:v>2377.2166666666667</c:v>
                </c:pt>
                <c:pt idx="28984">
                  <c:v>2377.2999999999997</c:v>
                </c:pt>
                <c:pt idx="28985">
                  <c:v>2377.375</c:v>
                </c:pt>
                <c:pt idx="28986">
                  <c:v>2377.4583333333335</c:v>
                </c:pt>
                <c:pt idx="28987">
                  <c:v>2377.5416666666665</c:v>
                </c:pt>
                <c:pt idx="28988">
                  <c:v>2377.625</c:v>
                </c:pt>
                <c:pt idx="28989">
                  <c:v>2377.7083333333335</c:v>
                </c:pt>
                <c:pt idx="28990">
                  <c:v>2377.7916666666665</c:v>
                </c:pt>
                <c:pt idx="28991">
                  <c:v>2377.8666666666668</c:v>
                </c:pt>
                <c:pt idx="28992">
                  <c:v>2377.9500000000003</c:v>
                </c:pt>
                <c:pt idx="28993">
                  <c:v>2378.0333333333333</c:v>
                </c:pt>
                <c:pt idx="28994">
                  <c:v>2378.1166666666668</c:v>
                </c:pt>
                <c:pt idx="28995">
                  <c:v>2378.2000000000003</c:v>
                </c:pt>
                <c:pt idx="28996">
                  <c:v>2378.2833333333333</c:v>
                </c:pt>
                <c:pt idx="28997">
                  <c:v>2378.3666666666668</c:v>
                </c:pt>
                <c:pt idx="28998">
                  <c:v>2378.4416666666666</c:v>
                </c:pt>
                <c:pt idx="28999">
                  <c:v>2378.5250000000001</c:v>
                </c:pt>
                <c:pt idx="29000">
                  <c:v>2378.6083333333331</c:v>
                </c:pt>
                <c:pt idx="29001">
                  <c:v>2378.6916666666666</c:v>
                </c:pt>
                <c:pt idx="29002">
                  <c:v>2378.7750000000001</c:v>
                </c:pt>
                <c:pt idx="29003">
                  <c:v>2378.8583333333331</c:v>
                </c:pt>
                <c:pt idx="29004">
                  <c:v>2378.9333333333334</c:v>
                </c:pt>
                <c:pt idx="29005">
                  <c:v>2379.0166666666669</c:v>
                </c:pt>
                <c:pt idx="29006">
                  <c:v>2379.1</c:v>
                </c:pt>
                <c:pt idx="29007">
                  <c:v>2379.1833333333334</c:v>
                </c:pt>
                <c:pt idx="29008">
                  <c:v>2379.2666666666669</c:v>
                </c:pt>
                <c:pt idx="29009">
                  <c:v>2379.35</c:v>
                </c:pt>
                <c:pt idx="29010">
                  <c:v>2379.4249999999997</c:v>
                </c:pt>
                <c:pt idx="29011">
                  <c:v>2379.5083333333332</c:v>
                </c:pt>
                <c:pt idx="29012">
                  <c:v>2379.5916666666667</c:v>
                </c:pt>
                <c:pt idx="29013">
                  <c:v>2379.6749999999997</c:v>
                </c:pt>
                <c:pt idx="29014">
                  <c:v>2379.7583333333332</c:v>
                </c:pt>
                <c:pt idx="29015">
                  <c:v>2379.8416666666667</c:v>
                </c:pt>
                <c:pt idx="29016">
                  <c:v>2379.9249999999997</c:v>
                </c:pt>
                <c:pt idx="29017">
                  <c:v>2380</c:v>
                </c:pt>
                <c:pt idx="29018">
                  <c:v>2380.0833333333335</c:v>
                </c:pt>
                <c:pt idx="29019">
                  <c:v>2380.1666666666665</c:v>
                </c:pt>
                <c:pt idx="29020">
                  <c:v>2380.25</c:v>
                </c:pt>
                <c:pt idx="29021">
                  <c:v>2380.3333333333335</c:v>
                </c:pt>
                <c:pt idx="29022">
                  <c:v>2380.4166666666665</c:v>
                </c:pt>
                <c:pt idx="29023">
                  <c:v>2380.4916666666668</c:v>
                </c:pt>
                <c:pt idx="29024">
                  <c:v>2380.5750000000003</c:v>
                </c:pt>
                <c:pt idx="29025">
                  <c:v>2380.6583333333333</c:v>
                </c:pt>
                <c:pt idx="29026">
                  <c:v>2380.7416666666668</c:v>
                </c:pt>
                <c:pt idx="29027">
                  <c:v>2380.8250000000003</c:v>
                </c:pt>
                <c:pt idx="29028">
                  <c:v>2380.9083333333333</c:v>
                </c:pt>
                <c:pt idx="29029">
                  <c:v>2380.9916666666668</c:v>
                </c:pt>
                <c:pt idx="29030">
                  <c:v>2381.0666666666666</c:v>
                </c:pt>
                <c:pt idx="29031">
                  <c:v>2381.15</c:v>
                </c:pt>
                <c:pt idx="29032">
                  <c:v>2381.2333333333331</c:v>
                </c:pt>
                <c:pt idx="29033">
                  <c:v>2381.3166666666666</c:v>
                </c:pt>
                <c:pt idx="29034">
                  <c:v>2381.4</c:v>
                </c:pt>
                <c:pt idx="29035">
                  <c:v>2381.4833333333331</c:v>
                </c:pt>
                <c:pt idx="29036">
                  <c:v>2381.5583333333334</c:v>
                </c:pt>
                <c:pt idx="29037">
                  <c:v>2381.6416666666669</c:v>
                </c:pt>
                <c:pt idx="29038">
                  <c:v>2381.7249999999999</c:v>
                </c:pt>
                <c:pt idx="29039">
                  <c:v>2381.8083333333334</c:v>
                </c:pt>
                <c:pt idx="29040">
                  <c:v>2381.8916666666669</c:v>
                </c:pt>
                <c:pt idx="29041">
                  <c:v>2381.9749999999999</c:v>
                </c:pt>
                <c:pt idx="29042">
                  <c:v>2382.0499999999997</c:v>
                </c:pt>
                <c:pt idx="29043">
                  <c:v>2382.1333333333332</c:v>
                </c:pt>
                <c:pt idx="29044">
                  <c:v>2382.2166666666667</c:v>
                </c:pt>
                <c:pt idx="29045">
                  <c:v>2382.2999999999997</c:v>
                </c:pt>
                <c:pt idx="29046">
                  <c:v>2382.3833333333332</c:v>
                </c:pt>
                <c:pt idx="29047">
                  <c:v>2382.4666666666667</c:v>
                </c:pt>
                <c:pt idx="29048">
                  <c:v>2382.5499999999997</c:v>
                </c:pt>
                <c:pt idx="29049">
                  <c:v>2382.625</c:v>
                </c:pt>
                <c:pt idx="29050">
                  <c:v>2382.7083333333335</c:v>
                </c:pt>
                <c:pt idx="29051">
                  <c:v>2382.7916666666665</c:v>
                </c:pt>
                <c:pt idx="29052">
                  <c:v>2382.875</c:v>
                </c:pt>
                <c:pt idx="29053">
                  <c:v>2382.9583333333335</c:v>
                </c:pt>
                <c:pt idx="29054">
                  <c:v>2383.0416666666665</c:v>
                </c:pt>
                <c:pt idx="29055">
                  <c:v>2383.1166666666668</c:v>
                </c:pt>
                <c:pt idx="29056">
                  <c:v>2383.2000000000003</c:v>
                </c:pt>
                <c:pt idx="29057">
                  <c:v>2383.2833333333333</c:v>
                </c:pt>
                <c:pt idx="29058">
                  <c:v>2383.3666666666668</c:v>
                </c:pt>
                <c:pt idx="29059">
                  <c:v>2383.4500000000003</c:v>
                </c:pt>
                <c:pt idx="29060">
                  <c:v>2383.5333333333333</c:v>
                </c:pt>
                <c:pt idx="29061">
                  <c:v>2383.6083333333331</c:v>
                </c:pt>
                <c:pt idx="29062">
                  <c:v>2383.6916666666666</c:v>
                </c:pt>
                <c:pt idx="29063">
                  <c:v>2383.7750000000001</c:v>
                </c:pt>
                <c:pt idx="29064">
                  <c:v>2383.8583333333331</c:v>
                </c:pt>
                <c:pt idx="29065">
                  <c:v>2383.9416666666666</c:v>
                </c:pt>
                <c:pt idx="29066">
                  <c:v>2384.0250000000001</c:v>
                </c:pt>
                <c:pt idx="29067">
                  <c:v>2384.1083333333331</c:v>
                </c:pt>
                <c:pt idx="29068">
                  <c:v>2384.1833333333334</c:v>
                </c:pt>
                <c:pt idx="29069">
                  <c:v>2384.2666666666669</c:v>
                </c:pt>
                <c:pt idx="29070">
                  <c:v>2384.35</c:v>
                </c:pt>
                <c:pt idx="29071">
                  <c:v>2384.4333333333334</c:v>
                </c:pt>
                <c:pt idx="29072">
                  <c:v>2384.5166666666669</c:v>
                </c:pt>
                <c:pt idx="29073">
                  <c:v>2384.6</c:v>
                </c:pt>
                <c:pt idx="29074">
                  <c:v>2384.6749999999997</c:v>
                </c:pt>
                <c:pt idx="29075">
                  <c:v>2384.7583333333332</c:v>
                </c:pt>
                <c:pt idx="29076">
                  <c:v>2384.8416666666667</c:v>
                </c:pt>
                <c:pt idx="29077">
                  <c:v>2384.9249999999997</c:v>
                </c:pt>
                <c:pt idx="29078">
                  <c:v>2385.0083333333332</c:v>
                </c:pt>
                <c:pt idx="29079">
                  <c:v>2385.0916666666667</c:v>
                </c:pt>
                <c:pt idx="29080">
                  <c:v>2385.1666666666665</c:v>
                </c:pt>
                <c:pt idx="29081">
                  <c:v>2385.25</c:v>
                </c:pt>
                <c:pt idx="29082">
                  <c:v>2385.3333333333335</c:v>
                </c:pt>
                <c:pt idx="29083">
                  <c:v>2385.4166666666665</c:v>
                </c:pt>
                <c:pt idx="29084">
                  <c:v>2385.5</c:v>
                </c:pt>
                <c:pt idx="29085">
                  <c:v>2385.5833333333335</c:v>
                </c:pt>
                <c:pt idx="29086">
                  <c:v>2385.6666666666665</c:v>
                </c:pt>
                <c:pt idx="29087">
                  <c:v>2385.7416666666668</c:v>
                </c:pt>
                <c:pt idx="29088">
                  <c:v>2385.8250000000003</c:v>
                </c:pt>
                <c:pt idx="29089">
                  <c:v>2385.9083333333333</c:v>
                </c:pt>
                <c:pt idx="29090">
                  <c:v>2385.9916666666668</c:v>
                </c:pt>
                <c:pt idx="29091">
                  <c:v>2386.0750000000003</c:v>
                </c:pt>
                <c:pt idx="29092">
                  <c:v>2386.1583333333333</c:v>
                </c:pt>
                <c:pt idx="29093">
                  <c:v>2386.2333333333331</c:v>
                </c:pt>
                <c:pt idx="29094">
                  <c:v>2386.3166666666666</c:v>
                </c:pt>
                <c:pt idx="29095">
                  <c:v>2386.4</c:v>
                </c:pt>
                <c:pt idx="29096">
                  <c:v>2386.4833333333331</c:v>
                </c:pt>
                <c:pt idx="29097">
                  <c:v>2386.5666666666666</c:v>
                </c:pt>
                <c:pt idx="29098">
                  <c:v>2386.65</c:v>
                </c:pt>
                <c:pt idx="29099">
                  <c:v>2386.7249999999999</c:v>
                </c:pt>
                <c:pt idx="29100">
                  <c:v>2386.8083333333334</c:v>
                </c:pt>
                <c:pt idx="29101">
                  <c:v>2386.8916666666669</c:v>
                </c:pt>
                <c:pt idx="29102">
                  <c:v>2386.9749999999999</c:v>
                </c:pt>
                <c:pt idx="29103">
                  <c:v>2387.0583333333334</c:v>
                </c:pt>
                <c:pt idx="29104">
                  <c:v>2387.1416666666669</c:v>
                </c:pt>
                <c:pt idx="29105">
                  <c:v>2387.2249999999999</c:v>
                </c:pt>
                <c:pt idx="29106">
                  <c:v>2387.2999999999997</c:v>
                </c:pt>
                <c:pt idx="29107">
                  <c:v>2387.3833333333332</c:v>
                </c:pt>
                <c:pt idx="29108">
                  <c:v>2387.4666666666667</c:v>
                </c:pt>
                <c:pt idx="29109">
                  <c:v>2387.5499999999997</c:v>
                </c:pt>
                <c:pt idx="29110">
                  <c:v>2387.6333333333332</c:v>
                </c:pt>
                <c:pt idx="29111">
                  <c:v>2387.7166666666667</c:v>
                </c:pt>
                <c:pt idx="29112">
                  <c:v>2387.7916666666665</c:v>
                </c:pt>
                <c:pt idx="29113">
                  <c:v>2387.875</c:v>
                </c:pt>
                <c:pt idx="29114">
                  <c:v>2387.9583333333335</c:v>
                </c:pt>
                <c:pt idx="29115">
                  <c:v>2388.0416666666665</c:v>
                </c:pt>
                <c:pt idx="29116">
                  <c:v>2388.125</c:v>
                </c:pt>
                <c:pt idx="29117">
                  <c:v>2388.2083333333335</c:v>
                </c:pt>
                <c:pt idx="29118">
                  <c:v>2388.2833333333333</c:v>
                </c:pt>
                <c:pt idx="29119">
                  <c:v>2388.3666666666668</c:v>
                </c:pt>
                <c:pt idx="29120">
                  <c:v>2388.4500000000003</c:v>
                </c:pt>
                <c:pt idx="29121">
                  <c:v>2388.5333333333333</c:v>
                </c:pt>
                <c:pt idx="29122">
                  <c:v>2388.6166666666668</c:v>
                </c:pt>
                <c:pt idx="29123">
                  <c:v>2388.7000000000003</c:v>
                </c:pt>
                <c:pt idx="29124">
                  <c:v>2388.7833333333333</c:v>
                </c:pt>
                <c:pt idx="29125">
                  <c:v>2388.8583333333331</c:v>
                </c:pt>
                <c:pt idx="29126">
                  <c:v>2388.9416666666666</c:v>
                </c:pt>
                <c:pt idx="29127">
                  <c:v>2389.0250000000001</c:v>
                </c:pt>
                <c:pt idx="29128">
                  <c:v>2389.1083333333331</c:v>
                </c:pt>
                <c:pt idx="29129">
                  <c:v>2389.1916666666666</c:v>
                </c:pt>
                <c:pt idx="29130">
                  <c:v>2389.2750000000001</c:v>
                </c:pt>
                <c:pt idx="29131">
                  <c:v>2389.35</c:v>
                </c:pt>
                <c:pt idx="29132">
                  <c:v>2389.4333333333334</c:v>
                </c:pt>
                <c:pt idx="29133">
                  <c:v>2389.5166666666669</c:v>
                </c:pt>
                <c:pt idx="29134">
                  <c:v>2389.6</c:v>
                </c:pt>
                <c:pt idx="29135">
                  <c:v>2389.6833333333334</c:v>
                </c:pt>
                <c:pt idx="29136">
                  <c:v>2389.7666666666669</c:v>
                </c:pt>
                <c:pt idx="29137">
                  <c:v>2389.8416666666667</c:v>
                </c:pt>
                <c:pt idx="29138">
                  <c:v>2389.9249999999997</c:v>
                </c:pt>
                <c:pt idx="29139">
                  <c:v>2390.0083333333332</c:v>
                </c:pt>
                <c:pt idx="29140">
                  <c:v>2390.0916666666667</c:v>
                </c:pt>
                <c:pt idx="29141">
                  <c:v>2390.1749999999997</c:v>
                </c:pt>
                <c:pt idx="29142">
                  <c:v>2390.2583333333332</c:v>
                </c:pt>
                <c:pt idx="29143">
                  <c:v>2390.3416666666667</c:v>
                </c:pt>
                <c:pt idx="29144">
                  <c:v>2390.4166666666665</c:v>
                </c:pt>
                <c:pt idx="29145">
                  <c:v>2390.5</c:v>
                </c:pt>
                <c:pt idx="29146">
                  <c:v>2390.5833333333335</c:v>
                </c:pt>
                <c:pt idx="29147">
                  <c:v>2390.6666666666665</c:v>
                </c:pt>
                <c:pt idx="29148">
                  <c:v>2390.75</c:v>
                </c:pt>
                <c:pt idx="29149">
                  <c:v>2390.8333333333335</c:v>
                </c:pt>
                <c:pt idx="29150">
                  <c:v>2390.9083333333333</c:v>
                </c:pt>
                <c:pt idx="29151">
                  <c:v>2390.9916666666668</c:v>
                </c:pt>
                <c:pt idx="29152">
                  <c:v>2391.0750000000003</c:v>
                </c:pt>
                <c:pt idx="29153">
                  <c:v>2391.1583333333333</c:v>
                </c:pt>
                <c:pt idx="29154">
                  <c:v>2391.2416666666668</c:v>
                </c:pt>
                <c:pt idx="29155">
                  <c:v>2391.3250000000003</c:v>
                </c:pt>
                <c:pt idx="29156">
                  <c:v>2391.4083333333333</c:v>
                </c:pt>
                <c:pt idx="29157">
                  <c:v>2391.4833333333331</c:v>
                </c:pt>
                <c:pt idx="29158">
                  <c:v>2391.5666666666666</c:v>
                </c:pt>
                <c:pt idx="29159">
                  <c:v>2391.65</c:v>
                </c:pt>
                <c:pt idx="29160">
                  <c:v>2391.7333333333331</c:v>
                </c:pt>
                <c:pt idx="29161">
                  <c:v>2391.8166666666666</c:v>
                </c:pt>
                <c:pt idx="29162">
                  <c:v>2391.9</c:v>
                </c:pt>
                <c:pt idx="29163">
                  <c:v>2391.9749999999999</c:v>
                </c:pt>
                <c:pt idx="29164">
                  <c:v>2392.0583333333334</c:v>
                </c:pt>
                <c:pt idx="29165">
                  <c:v>2392.1416666666669</c:v>
                </c:pt>
                <c:pt idx="29166">
                  <c:v>2392.2249999999999</c:v>
                </c:pt>
                <c:pt idx="29167">
                  <c:v>2392.3083333333334</c:v>
                </c:pt>
                <c:pt idx="29168">
                  <c:v>2392.3916666666669</c:v>
                </c:pt>
                <c:pt idx="29169">
                  <c:v>2392.4666666666667</c:v>
                </c:pt>
                <c:pt idx="29170">
                  <c:v>2392.5499999999997</c:v>
                </c:pt>
                <c:pt idx="29171">
                  <c:v>2392.6333333333332</c:v>
                </c:pt>
                <c:pt idx="29172">
                  <c:v>2392.7166666666667</c:v>
                </c:pt>
                <c:pt idx="29173">
                  <c:v>2392.7999999999997</c:v>
                </c:pt>
                <c:pt idx="29174">
                  <c:v>2392.8833333333332</c:v>
                </c:pt>
                <c:pt idx="29175">
                  <c:v>2392.9666666666667</c:v>
                </c:pt>
                <c:pt idx="29176">
                  <c:v>2393.0416666666665</c:v>
                </c:pt>
                <c:pt idx="29177">
                  <c:v>2393.125</c:v>
                </c:pt>
                <c:pt idx="29178">
                  <c:v>2393.2083333333335</c:v>
                </c:pt>
                <c:pt idx="29179">
                  <c:v>2393.2916666666665</c:v>
                </c:pt>
                <c:pt idx="29180">
                  <c:v>2393.375</c:v>
                </c:pt>
                <c:pt idx="29181">
                  <c:v>2393.4583333333335</c:v>
                </c:pt>
                <c:pt idx="29182">
                  <c:v>2393.5333333333333</c:v>
                </c:pt>
                <c:pt idx="29183">
                  <c:v>2393.6166666666668</c:v>
                </c:pt>
                <c:pt idx="29184">
                  <c:v>2393.7000000000003</c:v>
                </c:pt>
                <c:pt idx="29185">
                  <c:v>2393.7833333333333</c:v>
                </c:pt>
                <c:pt idx="29186">
                  <c:v>2393.8666666666668</c:v>
                </c:pt>
                <c:pt idx="29187">
                  <c:v>2393.9500000000003</c:v>
                </c:pt>
                <c:pt idx="29188">
                  <c:v>2394.0250000000001</c:v>
                </c:pt>
                <c:pt idx="29189">
                  <c:v>2394.1083333333331</c:v>
                </c:pt>
                <c:pt idx="29190">
                  <c:v>2394.1916666666666</c:v>
                </c:pt>
                <c:pt idx="29191">
                  <c:v>2394.2750000000001</c:v>
                </c:pt>
                <c:pt idx="29192">
                  <c:v>2394.3583333333331</c:v>
                </c:pt>
                <c:pt idx="29193">
                  <c:v>2394.4416666666666</c:v>
                </c:pt>
                <c:pt idx="29194">
                  <c:v>2394.5250000000001</c:v>
                </c:pt>
                <c:pt idx="29195">
                  <c:v>2394.6</c:v>
                </c:pt>
                <c:pt idx="29196">
                  <c:v>2394.6833333333334</c:v>
                </c:pt>
                <c:pt idx="29197">
                  <c:v>2394.7666666666669</c:v>
                </c:pt>
                <c:pt idx="29198">
                  <c:v>2394.85</c:v>
                </c:pt>
                <c:pt idx="29199">
                  <c:v>2394.9333333333334</c:v>
                </c:pt>
                <c:pt idx="29200">
                  <c:v>2395.0166666666669</c:v>
                </c:pt>
                <c:pt idx="29201">
                  <c:v>2395.0916666666667</c:v>
                </c:pt>
                <c:pt idx="29202">
                  <c:v>2395.1749999999997</c:v>
                </c:pt>
                <c:pt idx="29203">
                  <c:v>2395.2583333333332</c:v>
                </c:pt>
                <c:pt idx="29204">
                  <c:v>2395.3416666666667</c:v>
                </c:pt>
                <c:pt idx="29205">
                  <c:v>2395.4249999999997</c:v>
                </c:pt>
                <c:pt idx="29206">
                  <c:v>2395.5083333333332</c:v>
                </c:pt>
                <c:pt idx="29207">
                  <c:v>2395.5833333333335</c:v>
                </c:pt>
                <c:pt idx="29208">
                  <c:v>2395.6666666666665</c:v>
                </c:pt>
                <c:pt idx="29209">
                  <c:v>2395.75</c:v>
                </c:pt>
                <c:pt idx="29210">
                  <c:v>2395.8333333333335</c:v>
                </c:pt>
                <c:pt idx="29211">
                  <c:v>2395.9166666666665</c:v>
                </c:pt>
                <c:pt idx="29212">
                  <c:v>2396</c:v>
                </c:pt>
                <c:pt idx="29213">
                  <c:v>2396.0833333333335</c:v>
                </c:pt>
                <c:pt idx="29214">
                  <c:v>2396.1583333333333</c:v>
                </c:pt>
                <c:pt idx="29215">
                  <c:v>2396.2416666666668</c:v>
                </c:pt>
                <c:pt idx="29216">
                  <c:v>2396.3250000000003</c:v>
                </c:pt>
                <c:pt idx="29217">
                  <c:v>2396.4083333333333</c:v>
                </c:pt>
                <c:pt idx="29218">
                  <c:v>2396.4916666666668</c:v>
                </c:pt>
                <c:pt idx="29219">
                  <c:v>2396.5750000000003</c:v>
                </c:pt>
                <c:pt idx="29220">
                  <c:v>2396.65</c:v>
                </c:pt>
                <c:pt idx="29221">
                  <c:v>2396.7333333333331</c:v>
                </c:pt>
                <c:pt idx="29222">
                  <c:v>2396.8166666666666</c:v>
                </c:pt>
                <c:pt idx="29223">
                  <c:v>2396.9</c:v>
                </c:pt>
                <c:pt idx="29224">
                  <c:v>2396.9833333333331</c:v>
                </c:pt>
                <c:pt idx="29225">
                  <c:v>2397.0666666666666</c:v>
                </c:pt>
                <c:pt idx="29226">
                  <c:v>2397.1416666666669</c:v>
                </c:pt>
                <c:pt idx="29227">
                  <c:v>2397.2249999999999</c:v>
                </c:pt>
                <c:pt idx="29228">
                  <c:v>2397.3083333333334</c:v>
                </c:pt>
                <c:pt idx="29229">
                  <c:v>2397.3916666666669</c:v>
                </c:pt>
                <c:pt idx="29230">
                  <c:v>2397.4749999999999</c:v>
                </c:pt>
                <c:pt idx="29231">
                  <c:v>2397.5583333333334</c:v>
                </c:pt>
                <c:pt idx="29232">
                  <c:v>2397.6416666666669</c:v>
                </c:pt>
                <c:pt idx="29233">
                  <c:v>2397.7166666666667</c:v>
                </c:pt>
                <c:pt idx="29234">
                  <c:v>2397.7999999999997</c:v>
                </c:pt>
                <c:pt idx="29235">
                  <c:v>2397.8833333333332</c:v>
                </c:pt>
                <c:pt idx="29236">
                  <c:v>2397.9666666666667</c:v>
                </c:pt>
                <c:pt idx="29237">
                  <c:v>2398.0499999999997</c:v>
                </c:pt>
                <c:pt idx="29238">
                  <c:v>2398.1333333333332</c:v>
                </c:pt>
                <c:pt idx="29239">
                  <c:v>2398.2083333333335</c:v>
                </c:pt>
                <c:pt idx="29240">
                  <c:v>2398.2916666666665</c:v>
                </c:pt>
                <c:pt idx="29241">
                  <c:v>2398.375</c:v>
                </c:pt>
                <c:pt idx="29242">
                  <c:v>2398.4583333333335</c:v>
                </c:pt>
                <c:pt idx="29243">
                  <c:v>2398.5416666666665</c:v>
                </c:pt>
                <c:pt idx="29244">
                  <c:v>2398.625</c:v>
                </c:pt>
                <c:pt idx="29245">
                  <c:v>2398.7000000000003</c:v>
                </c:pt>
                <c:pt idx="29246">
                  <c:v>2398.7833333333333</c:v>
                </c:pt>
                <c:pt idx="29247">
                  <c:v>2398.8666666666668</c:v>
                </c:pt>
                <c:pt idx="29248">
                  <c:v>2398.9500000000003</c:v>
                </c:pt>
                <c:pt idx="29249">
                  <c:v>2399.0333333333333</c:v>
                </c:pt>
                <c:pt idx="29250">
                  <c:v>2399.1166666666668</c:v>
                </c:pt>
                <c:pt idx="29251">
                  <c:v>2399.2000000000003</c:v>
                </c:pt>
                <c:pt idx="29252">
                  <c:v>2399.2750000000001</c:v>
                </c:pt>
                <c:pt idx="29253">
                  <c:v>2399.3583333333331</c:v>
                </c:pt>
                <c:pt idx="29254">
                  <c:v>2399.4416666666666</c:v>
                </c:pt>
                <c:pt idx="29255">
                  <c:v>2399.5250000000001</c:v>
                </c:pt>
                <c:pt idx="29256">
                  <c:v>2399.6083333333331</c:v>
                </c:pt>
                <c:pt idx="29257">
                  <c:v>2399.6916666666666</c:v>
                </c:pt>
                <c:pt idx="29258">
                  <c:v>2399.7666666666669</c:v>
                </c:pt>
                <c:pt idx="29259">
                  <c:v>2399.85</c:v>
                </c:pt>
                <c:pt idx="29260">
                  <c:v>2399.9333333333334</c:v>
                </c:pt>
                <c:pt idx="29261">
                  <c:v>2400.0166666666669</c:v>
                </c:pt>
                <c:pt idx="29262">
                  <c:v>2400.1</c:v>
                </c:pt>
                <c:pt idx="29263">
                  <c:v>2400.1833333333334</c:v>
                </c:pt>
                <c:pt idx="29264">
                  <c:v>2400.2583333333332</c:v>
                </c:pt>
                <c:pt idx="29265">
                  <c:v>2400.3416666666667</c:v>
                </c:pt>
                <c:pt idx="29266">
                  <c:v>2400.4249999999997</c:v>
                </c:pt>
                <c:pt idx="29267">
                  <c:v>2400.5083333333332</c:v>
                </c:pt>
                <c:pt idx="29268">
                  <c:v>2400.5916666666667</c:v>
                </c:pt>
                <c:pt idx="29269">
                  <c:v>2400.6749999999997</c:v>
                </c:pt>
                <c:pt idx="29270">
                  <c:v>2400.7583333333332</c:v>
                </c:pt>
                <c:pt idx="29271">
                  <c:v>2400.8333333333335</c:v>
                </c:pt>
                <c:pt idx="29272">
                  <c:v>2400.9166666666665</c:v>
                </c:pt>
                <c:pt idx="29273">
                  <c:v>2401</c:v>
                </c:pt>
                <c:pt idx="29274">
                  <c:v>2401.0833333333335</c:v>
                </c:pt>
                <c:pt idx="29275">
                  <c:v>2401.1666666666665</c:v>
                </c:pt>
                <c:pt idx="29276">
                  <c:v>2401.25</c:v>
                </c:pt>
                <c:pt idx="29277">
                  <c:v>2401.3250000000003</c:v>
                </c:pt>
                <c:pt idx="29278">
                  <c:v>2401.4083333333333</c:v>
                </c:pt>
                <c:pt idx="29279">
                  <c:v>2401.4916666666668</c:v>
                </c:pt>
                <c:pt idx="29280">
                  <c:v>2401.5750000000003</c:v>
                </c:pt>
                <c:pt idx="29281">
                  <c:v>2401.6583333333333</c:v>
                </c:pt>
                <c:pt idx="29282">
                  <c:v>2401.7416666666668</c:v>
                </c:pt>
                <c:pt idx="29283">
                  <c:v>2401.8250000000003</c:v>
                </c:pt>
                <c:pt idx="29284">
                  <c:v>2401.9</c:v>
                </c:pt>
                <c:pt idx="29285">
                  <c:v>2401.9833333333331</c:v>
                </c:pt>
                <c:pt idx="29286">
                  <c:v>2402.0666666666666</c:v>
                </c:pt>
                <c:pt idx="29287">
                  <c:v>2402.15</c:v>
                </c:pt>
                <c:pt idx="29288">
                  <c:v>2402.2333333333331</c:v>
                </c:pt>
                <c:pt idx="29289">
                  <c:v>2402.3166666666666</c:v>
                </c:pt>
                <c:pt idx="29290">
                  <c:v>2402.3916666666669</c:v>
                </c:pt>
                <c:pt idx="29291">
                  <c:v>2402.4749999999999</c:v>
                </c:pt>
                <c:pt idx="29292">
                  <c:v>2402.5583333333334</c:v>
                </c:pt>
                <c:pt idx="29293">
                  <c:v>2402.6416666666669</c:v>
                </c:pt>
                <c:pt idx="29294">
                  <c:v>2402.7249999999999</c:v>
                </c:pt>
                <c:pt idx="29295">
                  <c:v>2402.8083333333334</c:v>
                </c:pt>
                <c:pt idx="29296">
                  <c:v>2402.8833333333332</c:v>
                </c:pt>
                <c:pt idx="29297">
                  <c:v>2402.9666666666667</c:v>
                </c:pt>
                <c:pt idx="29298">
                  <c:v>2403.0499999999997</c:v>
                </c:pt>
                <c:pt idx="29299">
                  <c:v>2403.1333333333332</c:v>
                </c:pt>
                <c:pt idx="29300">
                  <c:v>2403.2166666666667</c:v>
                </c:pt>
                <c:pt idx="29301">
                  <c:v>2403.2999999999997</c:v>
                </c:pt>
                <c:pt idx="29302">
                  <c:v>2403.3833333333332</c:v>
                </c:pt>
                <c:pt idx="29303">
                  <c:v>2403.4583333333335</c:v>
                </c:pt>
                <c:pt idx="29304">
                  <c:v>2403.5416666666665</c:v>
                </c:pt>
                <c:pt idx="29305">
                  <c:v>2403.625</c:v>
                </c:pt>
                <c:pt idx="29306">
                  <c:v>2403.7083333333335</c:v>
                </c:pt>
                <c:pt idx="29307">
                  <c:v>2403.7916666666665</c:v>
                </c:pt>
                <c:pt idx="29308">
                  <c:v>2403.875</c:v>
                </c:pt>
                <c:pt idx="29309">
                  <c:v>2403.9500000000003</c:v>
                </c:pt>
                <c:pt idx="29310">
                  <c:v>2404.0333333333333</c:v>
                </c:pt>
                <c:pt idx="29311">
                  <c:v>2404.1166666666668</c:v>
                </c:pt>
                <c:pt idx="29312">
                  <c:v>2404.2000000000003</c:v>
                </c:pt>
                <c:pt idx="29313">
                  <c:v>2404.2833333333333</c:v>
                </c:pt>
                <c:pt idx="29314">
                  <c:v>2404.3666666666668</c:v>
                </c:pt>
                <c:pt idx="29315">
                  <c:v>2404.4416666666666</c:v>
                </c:pt>
                <c:pt idx="29316">
                  <c:v>2404.5250000000001</c:v>
                </c:pt>
                <c:pt idx="29317">
                  <c:v>2404.6083333333331</c:v>
                </c:pt>
                <c:pt idx="29318">
                  <c:v>2404.6916666666666</c:v>
                </c:pt>
                <c:pt idx="29319">
                  <c:v>2404.7750000000001</c:v>
                </c:pt>
                <c:pt idx="29320">
                  <c:v>2404.8583333333331</c:v>
                </c:pt>
                <c:pt idx="29321">
                  <c:v>2404.9416666666666</c:v>
                </c:pt>
                <c:pt idx="29322">
                  <c:v>2405.0166666666669</c:v>
                </c:pt>
                <c:pt idx="29323">
                  <c:v>2405.1</c:v>
                </c:pt>
                <c:pt idx="29324">
                  <c:v>2405.1833333333334</c:v>
                </c:pt>
                <c:pt idx="29325">
                  <c:v>2405.2666666666669</c:v>
                </c:pt>
                <c:pt idx="29326">
                  <c:v>2405.35</c:v>
                </c:pt>
                <c:pt idx="29327">
                  <c:v>2405.4333333333334</c:v>
                </c:pt>
                <c:pt idx="29328">
                  <c:v>2405.5083333333332</c:v>
                </c:pt>
                <c:pt idx="29329">
                  <c:v>2405.5916666666667</c:v>
                </c:pt>
                <c:pt idx="29330">
                  <c:v>2405.6749999999997</c:v>
                </c:pt>
                <c:pt idx="29331">
                  <c:v>2405.7583333333332</c:v>
                </c:pt>
                <c:pt idx="29332">
                  <c:v>2405.8416666666667</c:v>
                </c:pt>
                <c:pt idx="29333">
                  <c:v>2405.9249999999997</c:v>
                </c:pt>
                <c:pt idx="29334">
                  <c:v>2406</c:v>
                </c:pt>
                <c:pt idx="29335">
                  <c:v>2406.0833333333335</c:v>
                </c:pt>
                <c:pt idx="29336">
                  <c:v>2406.1666666666665</c:v>
                </c:pt>
                <c:pt idx="29337">
                  <c:v>2406.25</c:v>
                </c:pt>
                <c:pt idx="29338">
                  <c:v>2406.3333333333335</c:v>
                </c:pt>
                <c:pt idx="29339">
                  <c:v>2406.4166666666665</c:v>
                </c:pt>
                <c:pt idx="29340">
                  <c:v>2406.5</c:v>
                </c:pt>
                <c:pt idx="29341">
                  <c:v>2406.5750000000003</c:v>
                </c:pt>
                <c:pt idx="29342">
                  <c:v>2406.6583333333333</c:v>
                </c:pt>
                <c:pt idx="29343">
                  <c:v>2406.7416666666668</c:v>
                </c:pt>
                <c:pt idx="29344">
                  <c:v>2406.8250000000003</c:v>
                </c:pt>
                <c:pt idx="29345">
                  <c:v>2406.9083333333333</c:v>
                </c:pt>
                <c:pt idx="29346">
                  <c:v>2406.9916666666668</c:v>
                </c:pt>
                <c:pt idx="29347">
                  <c:v>2407.0666666666666</c:v>
                </c:pt>
                <c:pt idx="29348">
                  <c:v>2407.15</c:v>
                </c:pt>
                <c:pt idx="29349">
                  <c:v>2407.2333333333331</c:v>
                </c:pt>
                <c:pt idx="29350">
                  <c:v>2407.3166666666666</c:v>
                </c:pt>
                <c:pt idx="29351">
                  <c:v>2407.4</c:v>
                </c:pt>
                <c:pt idx="29352">
                  <c:v>2407.4833333333331</c:v>
                </c:pt>
                <c:pt idx="29353">
                  <c:v>2407.5583333333334</c:v>
                </c:pt>
                <c:pt idx="29354">
                  <c:v>2407.6416666666669</c:v>
                </c:pt>
                <c:pt idx="29355">
                  <c:v>2407.7249999999999</c:v>
                </c:pt>
                <c:pt idx="29356">
                  <c:v>2407.8083333333334</c:v>
                </c:pt>
                <c:pt idx="29357">
                  <c:v>2407.8916666666669</c:v>
                </c:pt>
                <c:pt idx="29358">
                  <c:v>2407.9749999999999</c:v>
                </c:pt>
                <c:pt idx="29359">
                  <c:v>2408.0583333333334</c:v>
                </c:pt>
                <c:pt idx="29360">
                  <c:v>2408.1333333333332</c:v>
                </c:pt>
                <c:pt idx="29361">
                  <c:v>2408.2166666666667</c:v>
                </c:pt>
                <c:pt idx="29362">
                  <c:v>2408.2999999999997</c:v>
                </c:pt>
                <c:pt idx="29363">
                  <c:v>2408.3833333333332</c:v>
                </c:pt>
                <c:pt idx="29364">
                  <c:v>2408.4666666666667</c:v>
                </c:pt>
                <c:pt idx="29365">
                  <c:v>2408.5499999999997</c:v>
                </c:pt>
                <c:pt idx="29366">
                  <c:v>2408.625</c:v>
                </c:pt>
                <c:pt idx="29367">
                  <c:v>2408.7083333333335</c:v>
                </c:pt>
                <c:pt idx="29368">
                  <c:v>2408.7916666666665</c:v>
                </c:pt>
                <c:pt idx="29369">
                  <c:v>2408.875</c:v>
                </c:pt>
                <c:pt idx="29370">
                  <c:v>2408.9583333333335</c:v>
                </c:pt>
                <c:pt idx="29371">
                  <c:v>2409.0416666666665</c:v>
                </c:pt>
                <c:pt idx="29372">
                  <c:v>2409.1166666666668</c:v>
                </c:pt>
                <c:pt idx="29373">
                  <c:v>2409.2000000000003</c:v>
                </c:pt>
                <c:pt idx="29374">
                  <c:v>2409.2833333333333</c:v>
                </c:pt>
                <c:pt idx="29375">
                  <c:v>2409.3666666666668</c:v>
                </c:pt>
                <c:pt idx="29376">
                  <c:v>2409.4500000000003</c:v>
                </c:pt>
                <c:pt idx="29377">
                  <c:v>2409.5333333333333</c:v>
                </c:pt>
                <c:pt idx="29378">
                  <c:v>2409.6166666666668</c:v>
                </c:pt>
                <c:pt idx="29379">
                  <c:v>2409.6916666666666</c:v>
                </c:pt>
                <c:pt idx="29380">
                  <c:v>2409.7750000000001</c:v>
                </c:pt>
                <c:pt idx="29381">
                  <c:v>2409.8583333333331</c:v>
                </c:pt>
                <c:pt idx="29382">
                  <c:v>2409.9416666666666</c:v>
                </c:pt>
                <c:pt idx="29383">
                  <c:v>2410.0250000000001</c:v>
                </c:pt>
                <c:pt idx="29384">
                  <c:v>2410.1083333333331</c:v>
                </c:pt>
                <c:pt idx="29385">
                  <c:v>2410.1833333333334</c:v>
                </c:pt>
                <c:pt idx="29386">
                  <c:v>2410.2666666666669</c:v>
                </c:pt>
                <c:pt idx="29387">
                  <c:v>2410.35</c:v>
                </c:pt>
                <c:pt idx="29388">
                  <c:v>2410.4333333333334</c:v>
                </c:pt>
                <c:pt idx="29389">
                  <c:v>2410.5166666666669</c:v>
                </c:pt>
                <c:pt idx="29390">
                  <c:v>2410.6</c:v>
                </c:pt>
                <c:pt idx="29391">
                  <c:v>2410.6749999999997</c:v>
                </c:pt>
                <c:pt idx="29392">
                  <c:v>2410.7583333333332</c:v>
                </c:pt>
                <c:pt idx="29393">
                  <c:v>2410.8416666666667</c:v>
                </c:pt>
                <c:pt idx="29394">
                  <c:v>2410.9249999999997</c:v>
                </c:pt>
                <c:pt idx="29395">
                  <c:v>2411.0083333333332</c:v>
                </c:pt>
                <c:pt idx="29396">
                  <c:v>2411.0916666666667</c:v>
                </c:pt>
                <c:pt idx="29397">
                  <c:v>2411.1749999999997</c:v>
                </c:pt>
                <c:pt idx="29398">
                  <c:v>2411.25</c:v>
                </c:pt>
                <c:pt idx="29399">
                  <c:v>2411.3333333333335</c:v>
                </c:pt>
                <c:pt idx="29400">
                  <c:v>2411.4166666666665</c:v>
                </c:pt>
                <c:pt idx="29401">
                  <c:v>2411.5</c:v>
                </c:pt>
                <c:pt idx="29402">
                  <c:v>2411.5833333333335</c:v>
                </c:pt>
                <c:pt idx="29403">
                  <c:v>2411.6666666666665</c:v>
                </c:pt>
                <c:pt idx="29404">
                  <c:v>2411.7416666666668</c:v>
                </c:pt>
                <c:pt idx="29405">
                  <c:v>2411.8250000000003</c:v>
                </c:pt>
                <c:pt idx="29406">
                  <c:v>2411.9083333333333</c:v>
                </c:pt>
                <c:pt idx="29407">
                  <c:v>2411.9916666666668</c:v>
                </c:pt>
                <c:pt idx="29408">
                  <c:v>2412.0750000000003</c:v>
                </c:pt>
                <c:pt idx="29409">
                  <c:v>2412.1583333333333</c:v>
                </c:pt>
                <c:pt idx="29410">
                  <c:v>2412.2416666666668</c:v>
                </c:pt>
                <c:pt idx="29411">
                  <c:v>2412.3166666666666</c:v>
                </c:pt>
                <c:pt idx="29412">
                  <c:v>2412.4</c:v>
                </c:pt>
                <c:pt idx="29413">
                  <c:v>2412.4833333333331</c:v>
                </c:pt>
                <c:pt idx="29414">
                  <c:v>2412.5666666666666</c:v>
                </c:pt>
                <c:pt idx="29415">
                  <c:v>2412.65</c:v>
                </c:pt>
                <c:pt idx="29416">
                  <c:v>2412.7333333333331</c:v>
                </c:pt>
                <c:pt idx="29417">
                  <c:v>2412.8083333333334</c:v>
                </c:pt>
                <c:pt idx="29418">
                  <c:v>2412.8916666666669</c:v>
                </c:pt>
                <c:pt idx="29419">
                  <c:v>2412.9749999999999</c:v>
                </c:pt>
                <c:pt idx="29420">
                  <c:v>2413.0583333333334</c:v>
                </c:pt>
                <c:pt idx="29421">
                  <c:v>2413.1416666666669</c:v>
                </c:pt>
                <c:pt idx="29422">
                  <c:v>2413.2249999999999</c:v>
                </c:pt>
                <c:pt idx="29423">
                  <c:v>2413.2999999999997</c:v>
                </c:pt>
                <c:pt idx="29424">
                  <c:v>2413.3833333333332</c:v>
                </c:pt>
                <c:pt idx="29425">
                  <c:v>2413.4666666666667</c:v>
                </c:pt>
                <c:pt idx="29426">
                  <c:v>2413.5499999999997</c:v>
                </c:pt>
                <c:pt idx="29427">
                  <c:v>2413.6333333333332</c:v>
                </c:pt>
                <c:pt idx="29428">
                  <c:v>2413.7166666666667</c:v>
                </c:pt>
                <c:pt idx="29429">
                  <c:v>2413.7999999999997</c:v>
                </c:pt>
                <c:pt idx="29430">
                  <c:v>2413.875</c:v>
                </c:pt>
                <c:pt idx="29431">
                  <c:v>2413.9583333333335</c:v>
                </c:pt>
                <c:pt idx="29432">
                  <c:v>2414.0416666666665</c:v>
                </c:pt>
                <c:pt idx="29433">
                  <c:v>2414.125</c:v>
                </c:pt>
                <c:pt idx="29434">
                  <c:v>2414.2083333333335</c:v>
                </c:pt>
                <c:pt idx="29435">
                  <c:v>2414.2916666666665</c:v>
                </c:pt>
                <c:pt idx="29436">
                  <c:v>2414.3666666666668</c:v>
                </c:pt>
                <c:pt idx="29437">
                  <c:v>2414.4500000000003</c:v>
                </c:pt>
                <c:pt idx="29438">
                  <c:v>2414.5333333333333</c:v>
                </c:pt>
                <c:pt idx="29439">
                  <c:v>2414.6166666666668</c:v>
                </c:pt>
                <c:pt idx="29440">
                  <c:v>2414.7000000000003</c:v>
                </c:pt>
                <c:pt idx="29441">
                  <c:v>2414.7833333333333</c:v>
                </c:pt>
                <c:pt idx="29442">
                  <c:v>2414.8583333333331</c:v>
                </c:pt>
                <c:pt idx="29443">
                  <c:v>2414.9416666666666</c:v>
                </c:pt>
                <c:pt idx="29444">
                  <c:v>2415.0250000000001</c:v>
                </c:pt>
                <c:pt idx="29445">
                  <c:v>2415.1083333333331</c:v>
                </c:pt>
                <c:pt idx="29446">
                  <c:v>2415.1916666666666</c:v>
                </c:pt>
                <c:pt idx="29447">
                  <c:v>2415.2750000000001</c:v>
                </c:pt>
                <c:pt idx="29448">
                  <c:v>2415.3583333333331</c:v>
                </c:pt>
                <c:pt idx="29449">
                  <c:v>2415.4333333333334</c:v>
                </c:pt>
                <c:pt idx="29450">
                  <c:v>2415.5166666666669</c:v>
                </c:pt>
                <c:pt idx="29451">
                  <c:v>2415.6</c:v>
                </c:pt>
                <c:pt idx="29452">
                  <c:v>2415.6833333333334</c:v>
                </c:pt>
                <c:pt idx="29453">
                  <c:v>2415.7666666666669</c:v>
                </c:pt>
                <c:pt idx="29454">
                  <c:v>2415.85</c:v>
                </c:pt>
                <c:pt idx="29455">
                  <c:v>2415.9249999999997</c:v>
                </c:pt>
                <c:pt idx="29456">
                  <c:v>2416.0083333333332</c:v>
                </c:pt>
                <c:pt idx="29457">
                  <c:v>2416.0916666666667</c:v>
                </c:pt>
                <c:pt idx="29458">
                  <c:v>2416.1749999999997</c:v>
                </c:pt>
                <c:pt idx="29459">
                  <c:v>2416.2583333333332</c:v>
                </c:pt>
                <c:pt idx="29460">
                  <c:v>2416.3416666666667</c:v>
                </c:pt>
                <c:pt idx="29461">
                  <c:v>2416.4166666666665</c:v>
                </c:pt>
                <c:pt idx="29462">
                  <c:v>2416.5</c:v>
                </c:pt>
                <c:pt idx="29463">
                  <c:v>2416.5833333333335</c:v>
                </c:pt>
                <c:pt idx="29464">
                  <c:v>2416.6666666666665</c:v>
                </c:pt>
                <c:pt idx="29465">
                  <c:v>2416.75</c:v>
                </c:pt>
                <c:pt idx="29466">
                  <c:v>2416.8333333333335</c:v>
                </c:pt>
                <c:pt idx="29467">
                  <c:v>2416.9166666666665</c:v>
                </c:pt>
                <c:pt idx="29468">
                  <c:v>2416.9916666666668</c:v>
                </c:pt>
                <c:pt idx="29469">
                  <c:v>2417.0750000000003</c:v>
                </c:pt>
                <c:pt idx="29470">
                  <c:v>2417.1583333333333</c:v>
                </c:pt>
                <c:pt idx="29471">
                  <c:v>2417.2416666666668</c:v>
                </c:pt>
                <c:pt idx="29472">
                  <c:v>2417.3250000000003</c:v>
                </c:pt>
                <c:pt idx="29473">
                  <c:v>2417.4083333333333</c:v>
                </c:pt>
                <c:pt idx="29474">
                  <c:v>2417.4833333333331</c:v>
                </c:pt>
                <c:pt idx="29475">
                  <c:v>2417.5666666666666</c:v>
                </c:pt>
                <c:pt idx="29476">
                  <c:v>2417.65</c:v>
                </c:pt>
                <c:pt idx="29477">
                  <c:v>2417.7333333333331</c:v>
                </c:pt>
                <c:pt idx="29478">
                  <c:v>2417.8166666666666</c:v>
                </c:pt>
                <c:pt idx="29479">
                  <c:v>2417.9</c:v>
                </c:pt>
                <c:pt idx="29480">
                  <c:v>2417.9749999999999</c:v>
                </c:pt>
                <c:pt idx="29481">
                  <c:v>2418.0583333333334</c:v>
                </c:pt>
                <c:pt idx="29482">
                  <c:v>2418.1416666666669</c:v>
                </c:pt>
                <c:pt idx="29483">
                  <c:v>2418.2249999999999</c:v>
                </c:pt>
                <c:pt idx="29484">
                  <c:v>2418.3083333333334</c:v>
                </c:pt>
                <c:pt idx="29485">
                  <c:v>2418.3916666666669</c:v>
                </c:pt>
                <c:pt idx="29486">
                  <c:v>2418.4749999999999</c:v>
                </c:pt>
                <c:pt idx="29487">
                  <c:v>2418.5499999999997</c:v>
                </c:pt>
                <c:pt idx="29488">
                  <c:v>2418.6333333333332</c:v>
                </c:pt>
                <c:pt idx="29489">
                  <c:v>2418.7166666666667</c:v>
                </c:pt>
                <c:pt idx="29490">
                  <c:v>2418.7999999999997</c:v>
                </c:pt>
                <c:pt idx="29491">
                  <c:v>2418.8833333333332</c:v>
                </c:pt>
                <c:pt idx="29492">
                  <c:v>2418.9666666666667</c:v>
                </c:pt>
                <c:pt idx="29493">
                  <c:v>2419.0416666666665</c:v>
                </c:pt>
                <c:pt idx="29494">
                  <c:v>2419.125</c:v>
                </c:pt>
                <c:pt idx="29495">
                  <c:v>2419.2083333333335</c:v>
                </c:pt>
                <c:pt idx="29496">
                  <c:v>2419.2916666666665</c:v>
                </c:pt>
                <c:pt idx="29497">
                  <c:v>2419.375</c:v>
                </c:pt>
                <c:pt idx="29498">
                  <c:v>2419.4583333333335</c:v>
                </c:pt>
                <c:pt idx="29499">
                  <c:v>2419.5333333333333</c:v>
                </c:pt>
                <c:pt idx="29500">
                  <c:v>2419.6166666666668</c:v>
                </c:pt>
                <c:pt idx="29501">
                  <c:v>2419.7000000000003</c:v>
                </c:pt>
                <c:pt idx="29502">
                  <c:v>2419.7833333333333</c:v>
                </c:pt>
                <c:pt idx="29503">
                  <c:v>2419.8666666666668</c:v>
                </c:pt>
                <c:pt idx="29504">
                  <c:v>2419.9500000000003</c:v>
                </c:pt>
                <c:pt idx="29505">
                  <c:v>2420.0333333333333</c:v>
                </c:pt>
                <c:pt idx="29506">
                  <c:v>2420.1083333333331</c:v>
                </c:pt>
                <c:pt idx="29507">
                  <c:v>2420.1916666666666</c:v>
                </c:pt>
                <c:pt idx="29508">
                  <c:v>2420.2750000000001</c:v>
                </c:pt>
                <c:pt idx="29509">
                  <c:v>2420.3583333333331</c:v>
                </c:pt>
                <c:pt idx="29510">
                  <c:v>2420.4416666666666</c:v>
                </c:pt>
                <c:pt idx="29511">
                  <c:v>2420.5250000000001</c:v>
                </c:pt>
                <c:pt idx="29512">
                  <c:v>2420.6</c:v>
                </c:pt>
                <c:pt idx="29513">
                  <c:v>2420.6833333333334</c:v>
                </c:pt>
                <c:pt idx="29514">
                  <c:v>2420.7666666666669</c:v>
                </c:pt>
                <c:pt idx="29515">
                  <c:v>2420.85</c:v>
                </c:pt>
                <c:pt idx="29516">
                  <c:v>2420.9333333333334</c:v>
                </c:pt>
                <c:pt idx="29517">
                  <c:v>2421.0166666666669</c:v>
                </c:pt>
                <c:pt idx="29518">
                  <c:v>2421.0916666666667</c:v>
                </c:pt>
                <c:pt idx="29519">
                  <c:v>2421.1749999999997</c:v>
                </c:pt>
                <c:pt idx="29520">
                  <c:v>2421.2583333333332</c:v>
                </c:pt>
                <c:pt idx="29521">
                  <c:v>2421.3416666666667</c:v>
                </c:pt>
                <c:pt idx="29522">
                  <c:v>2421.4249999999997</c:v>
                </c:pt>
                <c:pt idx="29523">
                  <c:v>2421.5083333333332</c:v>
                </c:pt>
                <c:pt idx="29524">
                  <c:v>2421.5916666666667</c:v>
                </c:pt>
                <c:pt idx="29525">
                  <c:v>2421.6666666666665</c:v>
                </c:pt>
                <c:pt idx="29526">
                  <c:v>2421.75</c:v>
                </c:pt>
                <c:pt idx="29527">
                  <c:v>2421.8333333333335</c:v>
                </c:pt>
                <c:pt idx="29528">
                  <c:v>2421.9166666666665</c:v>
                </c:pt>
                <c:pt idx="29529">
                  <c:v>2422</c:v>
                </c:pt>
                <c:pt idx="29530">
                  <c:v>2422.0833333333335</c:v>
                </c:pt>
                <c:pt idx="29531">
                  <c:v>2422.1583333333333</c:v>
                </c:pt>
                <c:pt idx="29532">
                  <c:v>2422.2416666666668</c:v>
                </c:pt>
                <c:pt idx="29533">
                  <c:v>2422.3250000000003</c:v>
                </c:pt>
                <c:pt idx="29534">
                  <c:v>2422.4083333333333</c:v>
                </c:pt>
                <c:pt idx="29535">
                  <c:v>2422.4916666666668</c:v>
                </c:pt>
                <c:pt idx="29536">
                  <c:v>2422.5750000000003</c:v>
                </c:pt>
                <c:pt idx="29537">
                  <c:v>2422.6583333333333</c:v>
                </c:pt>
                <c:pt idx="29538">
                  <c:v>2422.7333333333331</c:v>
                </c:pt>
                <c:pt idx="29539">
                  <c:v>2422.8166666666666</c:v>
                </c:pt>
                <c:pt idx="29540">
                  <c:v>2422.9</c:v>
                </c:pt>
                <c:pt idx="29541">
                  <c:v>2422.9833333333331</c:v>
                </c:pt>
                <c:pt idx="29542">
                  <c:v>2423.0666666666666</c:v>
                </c:pt>
                <c:pt idx="29543">
                  <c:v>2423.15</c:v>
                </c:pt>
                <c:pt idx="29544">
                  <c:v>2423.2249999999999</c:v>
                </c:pt>
                <c:pt idx="29545">
                  <c:v>2423.3083333333334</c:v>
                </c:pt>
                <c:pt idx="29546">
                  <c:v>2423.3916666666669</c:v>
                </c:pt>
                <c:pt idx="29547">
                  <c:v>2423.4749999999999</c:v>
                </c:pt>
                <c:pt idx="29548">
                  <c:v>2423.5583333333334</c:v>
                </c:pt>
                <c:pt idx="29549">
                  <c:v>2423.6416666666669</c:v>
                </c:pt>
                <c:pt idx="29550">
                  <c:v>2423.7166666666667</c:v>
                </c:pt>
                <c:pt idx="29551">
                  <c:v>2423.7999999999997</c:v>
                </c:pt>
                <c:pt idx="29552">
                  <c:v>2423.8833333333332</c:v>
                </c:pt>
                <c:pt idx="29553">
                  <c:v>2423.9666666666667</c:v>
                </c:pt>
                <c:pt idx="29554">
                  <c:v>2424.0499999999997</c:v>
                </c:pt>
                <c:pt idx="29555">
                  <c:v>2424.1333333333332</c:v>
                </c:pt>
                <c:pt idx="29556">
                  <c:v>2424.2166666666667</c:v>
                </c:pt>
                <c:pt idx="29557">
                  <c:v>2424.2916666666665</c:v>
                </c:pt>
                <c:pt idx="29558">
                  <c:v>2424.375</c:v>
                </c:pt>
                <c:pt idx="29559">
                  <c:v>2424.4583333333335</c:v>
                </c:pt>
                <c:pt idx="29560">
                  <c:v>2424.5416666666665</c:v>
                </c:pt>
                <c:pt idx="29561">
                  <c:v>2424.625</c:v>
                </c:pt>
                <c:pt idx="29562">
                  <c:v>2424.7083333333335</c:v>
                </c:pt>
                <c:pt idx="29563">
                  <c:v>2424.7833333333333</c:v>
                </c:pt>
                <c:pt idx="29564">
                  <c:v>2424.8666666666668</c:v>
                </c:pt>
                <c:pt idx="29565">
                  <c:v>2424.9500000000003</c:v>
                </c:pt>
                <c:pt idx="29566">
                  <c:v>2425.0333333333333</c:v>
                </c:pt>
                <c:pt idx="29567">
                  <c:v>2425.1166666666668</c:v>
                </c:pt>
                <c:pt idx="29568">
                  <c:v>2425.2000000000003</c:v>
                </c:pt>
                <c:pt idx="29569">
                  <c:v>2425.2750000000001</c:v>
                </c:pt>
                <c:pt idx="29570">
                  <c:v>2425.3583333333331</c:v>
                </c:pt>
                <c:pt idx="29571">
                  <c:v>2425.4416666666666</c:v>
                </c:pt>
                <c:pt idx="29572">
                  <c:v>2425.5250000000001</c:v>
                </c:pt>
                <c:pt idx="29573">
                  <c:v>2425.6083333333331</c:v>
                </c:pt>
                <c:pt idx="29574">
                  <c:v>2425.6916666666666</c:v>
                </c:pt>
                <c:pt idx="29575">
                  <c:v>2425.7750000000001</c:v>
                </c:pt>
                <c:pt idx="29576">
                  <c:v>2425.85</c:v>
                </c:pt>
                <c:pt idx="29577">
                  <c:v>2425.9333333333334</c:v>
                </c:pt>
                <c:pt idx="29578">
                  <c:v>2426.0166666666669</c:v>
                </c:pt>
                <c:pt idx="29579">
                  <c:v>2426.1</c:v>
                </c:pt>
                <c:pt idx="29580">
                  <c:v>2426.1833333333334</c:v>
                </c:pt>
                <c:pt idx="29581">
                  <c:v>2426.2666666666669</c:v>
                </c:pt>
                <c:pt idx="29582">
                  <c:v>2426.3416666666667</c:v>
                </c:pt>
                <c:pt idx="29583">
                  <c:v>2426.4249999999997</c:v>
                </c:pt>
                <c:pt idx="29584">
                  <c:v>2426.5083333333332</c:v>
                </c:pt>
                <c:pt idx="29585">
                  <c:v>2426.5916666666667</c:v>
                </c:pt>
                <c:pt idx="29586">
                  <c:v>2426.6749999999997</c:v>
                </c:pt>
                <c:pt idx="29587">
                  <c:v>2426.7583333333332</c:v>
                </c:pt>
                <c:pt idx="29588">
                  <c:v>2426.8333333333335</c:v>
                </c:pt>
                <c:pt idx="29589">
                  <c:v>2426.9166666666665</c:v>
                </c:pt>
                <c:pt idx="29590">
                  <c:v>2427</c:v>
                </c:pt>
                <c:pt idx="29591">
                  <c:v>2427.0833333333335</c:v>
                </c:pt>
                <c:pt idx="29592">
                  <c:v>2427.1666666666665</c:v>
                </c:pt>
                <c:pt idx="29593">
                  <c:v>2427.25</c:v>
                </c:pt>
                <c:pt idx="29594">
                  <c:v>2427.3333333333335</c:v>
                </c:pt>
                <c:pt idx="29595">
                  <c:v>2427.4083333333333</c:v>
                </c:pt>
                <c:pt idx="29596">
                  <c:v>2427.4916666666668</c:v>
                </c:pt>
                <c:pt idx="29597">
                  <c:v>2427.5750000000003</c:v>
                </c:pt>
                <c:pt idx="29598">
                  <c:v>2427.6583333333333</c:v>
                </c:pt>
                <c:pt idx="29599">
                  <c:v>2427.7416666666668</c:v>
                </c:pt>
                <c:pt idx="29600">
                  <c:v>2427.8250000000003</c:v>
                </c:pt>
                <c:pt idx="29601">
                  <c:v>2427.9</c:v>
                </c:pt>
                <c:pt idx="29602">
                  <c:v>2427.9833333333331</c:v>
                </c:pt>
                <c:pt idx="29603">
                  <c:v>2428.0666666666666</c:v>
                </c:pt>
                <c:pt idx="29604">
                  <c:v>2428.15</c:v>
                </c:pt>
                <c:pt idx="29605">
                  <c:v>2428.2333333333331</c:v>
                </c:pt>
                <c:pt idx="29606">
                  <c:v>2428.3166666666666</c:v>
                </c:pt>
                <c:pt idx="29607">
                  <c:v>2428.3916666666669</c:v>
                </c:pt>
                <c:pt idx="29608">
                  <c:v>2428.4749999999999</c:v>
                </c:pt>
                <c:pt idx="29609">
                  <c:v>2428.5583333333334</c:v>
                </c:pt>
                <c:pt idx="29610">
                  <c:v>2428.6416666666669</c:v>
                </c:pt>
                <c:pt idx="29611">
                  <c:v>2428.7249999999999</c:v>
                </c:pt>
                <c:pt idx="29612">
                  <c:v>2428.8083333333334</c:v>
                </c:pt>
                <c:pt idx="29613">
                  <c:v>2428.8916666666669</c:v>
                </c:pt>
                <c:pt idx="29614">
                  <c:v>2428.9666666666667</c:v>
                </c:pt>
                <c:pt idx="29615">
                  <c:v>2429.0499999999997</c:v>
                </c:pt>
                <c:pt idx="29616">
                  <c:v>2429.1333333333332</c:v>
                </c:pt>
                <c:pt idx="29617">
                  <c:v>2429.2166666666667</c:v>
                </c:pt>
                <c:pt idx="29618">
                  <c:v>2429.2999999999997</c:v>
                </c:pt>
                <c:pt idx="29619">
                  <c:v>2429.3833333333332</c:v>
                </c:pt>
                <c:pt idx="29620">
                  <c:v>2429.4583333333335</c:v>
                </c:pt>
                <c:pt idx="29621">
                  <c:v>2429.5416666666665</c:v>
                </c:pt>
                <c:pt idx="29622">
                  <c:v>2429.625</c:v>
                </c:pt>
                <c:pt idx="29623">
                  <c:v>2429.7083333333335</c:v>
                </c:pt>
                <c:pt idx="29624">
                  <c:v>2429.7916666666665</c:v>
                </c:pt>
                <c:pt idx="29625">
                  <c:v>2429.875</c:v>
                </c:pt>
                <c:pt idx="29626">
                  <c:v>2429.9500000000003</c:v>
                </c:pt>
                <c:pt idx="29627">
                  <c:v>2430.0333333333333</c:v>
                </c:pt>
                <c:pt idx="29628">
                  <c:v>2430.1166666666668</c:v>
                </c:pt>
                <c:pt idx="29629">
                  <c:v>2430.2000000000003</c:v>
                </c:pt>
                <c:pt idx="29630">
                  <c:v>2430.2833333333333</c:v>
                </c:pt>
                <c:pt idx="29631">
                  <c:v>2430.3666666666668</c:v>
                </c:pt>
                <c:pt idx="29632">
                  <c:v>2430.4500000000003</c:v>
                </c:pt>
                <c:pt idx="29633">
                  <c:v>2430.5250000000001</c:v>
                </c:pt>
                <c:pt idx="29634">
                  <c:v>2430.6083333333331</c:v>
                </c:pt>
                <c:pt idx="29635">
                  <c:v>2430.6916666666666</c:v>
                </c:pt>
                <c:pt idx="29636">
                  <c:v>2430.7750000000001</c:v>
                </c:pt>
                <c:pt idx="29637">
                  <c:v>2430.8583333333331</c:v>
                </c:pt>
                <c:pt idx="29638">
                  <c:v>2430.9416666666666</c:v>
                </c:pt>
                <c:pt idx="29639">
                  <c:v>2431.0166666666669</c:v>
                </c:pt>
                <c:pt idx="29640">
                  <c:v>2431.1</c:v>
                </c:pt>
                <c:pt idx="29641">
                  <c:v>2431.1833333333334</c:v>
                </c:pt>
                <c:pt idx="29642">
                  <c:v>2431.2666666666669</c:v>
                </c:pt>
                <c:pt idx="29643">
                  <c:v>2431.35</c:v>
                </c:pt>
                <c:pt idx="29644">
                  <c:v>2431.4333333333334</c:v>
                </c:pt>
                <c:pt idx="29645">
                  <c:v>2431.5083333333332</c:v>
                </c:pt>
                <c:pt idx="29646">
                  <c:v>2431.5916666666667</c:v>
                </c:pt>
                <c:pt idx="29647">
                  <c:v>2431.6749999999997</c:v>
                </c:pt>
                <c:pt idx="29648">
                  <c:v>2431.7583333333332</c:v>
                </c:pt>
                <c:pt idx="29649">
                  <c:v>2431.8416666666667</c:v>
                </c:pt>
                <c:pt idx="29650">
                  <c:v>2431.9249999999997</c:v>
                </c:pt>
                <c:pt idx="29651">
                  <c:v>2432.0083333333332</c:v>
                </c:pt>
                <c:pt idx="29652">
                  <c:v>2432.0833333333335</c:v>
                </c:pt>
                <c:pt idx="29653">
                  <c:v>2432.1666666666665</c:v>
                </c:pt>
                <c:pt idx="29654">
                  <c:v>2432.25</c:v>
                </c:pt>
                <c:pt idx="29655">
                  <c:v>2432.3333333333335</c:v>
                </c:pt>
                <c:pt idx="29656">
                  <c:v>2432.4166666666665</c:v>
                </c:pt>
                <c:pt idx="29657">
                  <c:v>2432.5</c:v>
                </c:pt>
                <c:pt idx="29658">
                  <c:v>2432.5750000000003</c:v>
                </c:pt>
                <c:pt idx="29659">
                  <c:v>2432.6583333333333</c:v>
                </c:pt>
                <c:pt idx="29660">
                  <c:v>2432.7416666666668</c:v>
                </c:pt>
                <c:pt idx="29661">
                  <c:v>2432.8250000000003</c:v>
                </c:pt>
                <c:pt idx="29662">
                  <c:v>2432.9083333333333</c:v>
                </c:pt>
                <c:pt idx="29663">
                  <c:v>2432.9916666666668</c:v>
                </c:pt>
                <c:pt idx="29664">
                  <c:v>2433.0750000000003</c:v>
                </c:pt>
                <c:pt idx="29665">
                  <c:v>2433.15</c:v>
                </c:pt>
                <c:pt idx="29666">
                  <c:v>2433.2333333333331</c:v>
                </c:pt>
                <c:pt idx="29667">
                  <c:v>2433.3166666666666</c:v>
                </c:pt>
                <c:pt idx="29668">
                  <c:v>2433.4</c:v>
                </c:pt>
                <c:pt idx="29669">
                  <c:v>2433.4833333333331</c:v>
                </c:pt>
                <c:pt idx="29670">
                  <c:v>2433.5666666666666</c:v>
                </c:pt>
                <c:pt idx="29671">
                  <c:v>2433.6416666666669</c:v>
                </c:pt>
                <c:pt idx="29672">
                  <c:v>2433.7249999999999</c:v>
                </c:pt>
                <c:pt idx="29673">
                  <c:v>2433.8083333333334</c:v>
                </c:pt>
                <c:pt idx="29674">
                  <c:v>2433.8916666666669</c:v>
                </c:pt>
                <c:pt idx="29675">
                  <c:v>2433.9749999999999</c:v>
                </c:pt>
                <c:pt idx="29676">
                  <c:v>2434.0583333333334</c:v>
                </c:pt>
                <c:pt idx="29677">
                  <c:v>2434.1333333333332</c:v>
                </c:pt>
                <c:pt idx="29678">
                  <c:v>2434.2166666666667</c:v>
                </c:pt>
                <c:pt idx="29679">
                  <c:v>2434.2999999999997</c:v>
                </c:pt>
                <c:pt idx="29680">
                  <c:v>2434.3833333333332</c:v>
                </c:pt>
                <c:pt idx="29681">
                  <c:v>2434.4666666666667</c:v>
                </c:pt>
                <c:pt idx="29682">
                  <c:v>2434.5499999999997</c:v>
                </c:pt>
                <c:pt idx="29683">
                  <c:v>2434.6333333333332</c:v>
                </c:pt>
                <c:pt idx="29684">
                  <c:v>2434.7083333333335</c:v>
                </c:pt>
                <c:pt idx="29685">
                  <c:v>2434.7916666666665</c:v>
                </c:pt>
                <c:pt idx="29686">
                  <c:v>2434.875</c:v>
                </c:pt>
                <c:pt idx="29687">
                  <c:v>2434.9583333333335</c:v>
                </c:pt>
                <c:pt idx="29688">
                  <c:v>2435.0416666666665</c:v>
                </c:pt>
                <c:pt idx="29689">
                  <c:v>2435.125</c:v>
                </c:pt>
                <c:pt idx="29690">
                  <c:v>2435.2000000000003</c:v>
                </c:pt>
                <c:pt idx="29691">
                  <c:v>2435.2833333333333</c:v>
                </c:pt>
                <c:pt idx="29692">
                  <c:v>2435.3666666666668</c:v>
                </c:pt>
                <c:pt idx="29693">
                  <c:v>2435.4500000000003</c:v>
                </c:pt>
                <c:pt idx="29694">
                  <c:v>2435.5333333333333</c:v>
                </c:pt>
                <c:pt idx="29695">
                  <c:v>2435.6166666666668</c:v>
                </c:pt>
                <c:pt idx="29696">
                  <c:v>2435.6916666666666</c:v>
                </c:pt>
                <c:pt idx="29697">
                  <c:v>2435.7750000000001</c:v>
                </c:pt>
                <c:pt idx="29698">
                  <c:v>2435.8583333333331</c:v>
                </c:pt>
                <c:pt idx="29699">
                  <c:v>2435.9416666666666</c:v>
                </c:pt>
                <c:pt idx="29700">
                  <c:v>2436.0250000000001</c:v>
                </c:pt>
                <c:pt idx="29701">
                  <c:v>2436.1083333333331</c:v>
                </c:pt>
                <c:pt idx="29702">
                  <c:v>2436.1916666666666</c:v>
                </c:pt>
                <c:pt idx="29703">
                  <c:v>2436.2666666666669</c:v>
                </c:pt>
                <c:pt idx="29704">
                  <c:v>2436.35</c:v>
                </c:pt>
                <c:pt idx="29705">
                  <c:v>2436.4333333333334</c:v>
                </c:pt>
                <c:pt idx="29706">
                  <c:v>2436.5166666666669</c:v>
                </c:pt>
                <c:pt idx="29707">
                  <c:v>2436.6</c:v>
                </c:pt>
                <c:pt idx="29708">
                  <c:v>2436.6833333333334</c:v>
                </c:pt>
                <c:pt idx="29709">
                  <c:v>2436.7583333333332</c:v>
                </c:pt>
                <c:pt idx="29710">
                  <c:v>2436.8416666666667</c:v>
                </c:pt>
                <c:pt idx="29711">
                  <c:v>2436.9249999999997</c:v>
                </c:pt>
                <c:pt idx="29712">
                  <c:v>2437.0083333333332</c:v>
                </c:pt>
                <c:pt idx="29713">
                  <c:v>2437.0916666666667</c:v>
                </c:pt>
                <c:pt idx="29714">
                  <c:v>2437.1749999999997</c:v>
                </c:pt>
                <c:pt idx="29715">
                  <c:v>2437.25</c:v>
                </c:pt>
                <c:pt idx="29716">
                  <c:v>2437.3333333333335</c:v>
                </c:pt>
                <c:pt idx="29717">
                  <c:v>2437.4166666666665</c:v>
                </c:pt>
                <c:pt idx="29718">
                  <c:v>2437.5</c:v>
                </c:pt>
                <c:pt idx="29719">
                  <c:v>2437.5833333333335</c:v>
                </c:pt>
                <c:pt idx="29720">
                  <c:v>2437.6666666666665</c:v>
                </c:pt>
                <c:pt idx="29721">
                  <c:v>2437.75</c:v>
                </c:pt>
                <c:pt idx="29722">
                  <c:v>2437.8250000000003</c:v>
                </c:pt>
                <c:pt idx="29723">
                  <c:v>2437.9083333333333</c:v>
                </c:pt>
                <c:pt idx="29724">
                  <c:v>2437.9916666666668</c:v>
                </c:pt>
                <c:pt idx="29725">
                  <c:v>2438.0750000000003</c:v>
                </c:pt>
                <c:pt idx="29726">
                  <c:v>2438.1583333333333</c:v>
                </c:pt>
                <c:pt idx="29727">
                  <c:v>2438.2416666666668</c:v>
                </c:pt>
                <c:pt idx="29728">
                  <c:v>2438.3166666666666</c:v>
                </c:pt>
                <c:pt idx="29729">
                  <c:v>2438.4</c:v>
                </c:pt>
                <c:pt idx="29730">
                  <c:v>2438.4833333333331</c:v>
                </c:pt>
                <c:pt idx="29731">
                  <c:v>2438.5666666666666</c:v>
                </c:pt>
                <c:pt idx="29732">
                  <c:v>2438.65</c:v>
                </c:pt>
                <c:pt idx="29733">
                  <c:v>2438.7333333333331</c:v>
                </c:pt>
                <c:pt idx="29734">
                  <c:v>2438.8083333333334</c:v>
                </c:pt>
                <c:pt idx="29735">
                  <c:v>2438.8916666666669</c:v>
                </c:pt>
                <c:pt idx="29736">
                  <c:v>2438.9749999999999</c:v>
                </c:pt>
                <c:pt idx="29737">
                  <c:v>2439.0583333333334</c:v>
                </c:pt>
                <c:pt idx="29738">
                  <c:v>2439.1416666666669</c:v>
                </c:pt>
                <c:pt idx="29739">
                  <c:v>2439.2249999999999</c:v>
                </c:pt>
                <c:pt idx="29740">
                  <c:v>2439.3083333333334</c:v>
                </c:pt>
                <c:pt idx="29741">
                  <c:v>2439.3833333333332</c:v>
                </c:pt>
                <c:pt idx="29742">
                  <c:v>2439.4666666666667</c:v>
                </c:pt>
                <c:pt idx="29743">
                  <c:v>2439.5499999999997</c:v>
                </c:pt>
                <c:pt idx="29744">
                  <c:v>2439.6333333333332</c:v>
                </c:pt>
                <c:pt idx="29745">
                  <c:v>2439.7166666666667</c:v>
                </c:pt>
                <c:pt idx="29746">
                  <c:v>2439.7999999999997</c:v>
                </c:pt>
                <c:pt idx="29747">
                  <c:v>2439.875</c:v>
                </c:pt>
                <c:pt idx="29748">
                  <c:v>2439.9583333333335</c:v>
                </c:pt>
                <c:pt idx="29749">
                  <c:v>2440.0416666666665</c:v>
                </c:pt>
                <c:pt idx="29750">
                  <c:v>2440.125</c:v>
                </c:pt>
                <c:pt idx="29751">
                  <c:v>2440.2083333333335</c:v>
                </c:pt>
                <c:pt idx="29752">
                  <c:v>2440.2916666666665</c:v>
                </c:pt>
                <c:pt idx="29753">
                  <c:v>2440.3666666666668</c:v>
                </c:pt>
                <c:pt idx="29754">
                  <c:v>2440.4500000000003</c:v>
                </c:pt>
                <c:pt idx="29755">
                  <c:v>2440.5333333333333</c:v>
                </c:pt>
                <c:pt idx="29756">
                  <c:v>2440.6166666666668</c:v>
                </c:pt>
                <c:pt idx="29757">
                  <c:v>2440.7000000000003</c:v>
                </c:pt>
                <c:pt idx="29758">
                  <c:v>2440.7833333333333</c:v>
                </c:pt>
                <c:pt idx="29759">
                  <c:v>2440.8666666666668</c:v>
                </c:pt>
                <c:pt idx="29760">
                  <c:v>2440.9416666666666</c:v>
                </c:pt>
                <c:pt idx="29761">
                  <c:v>2441.0250000000001</c:v>
                </c:pt>
                <c:pt idx="29762">
                  <c:v>2441.1083333333331</c:v>
                </c:pt>
                <c:pt idx="29763">
                  <c:v>2441.1916666666666</c:v>
                </c:pt>
                <c:pt idx="29764">
                  <c:v>2441.2750000000001</c:v>
                </c:pt>
                <c:pt idx="29765">
                  <c:v>2441.3583333333331</c:v>
                </c:pt>
                <c:pt idx="29766">
                  <c:v>2441.4333333333334</c:v>
                </c:pt>
                <c:pt idx="29767">
                  <c:v>2441.5166666666669</c:v>
                </c:pt>
                <c:pt idx="29768">
                  <c:v>2441.6</c:v>
                </c:pt>
                <c:pt idx="29769">
                  <c:v>2441.6833333333334</c:v>
                </c:pt>
                <c:pt idx="29770">
                  <c:v>2441.7666666666669</c:v>
                </c:pt>
                <c:pt idx="29771">
                  <c:v>2441.85</c:v>
                </c:pt>
                <c:pt idx="29772">
                  <c:v>2441.9249999999997</c:v>
                </c:pt>
                <c:pt idx="29773">
                  <c:v>2442.0083333333332</c:v>
                </c:pt>
                <c:pt idx="29774">
                  <c:v>2442.0916666666667</c:v>
                </c:pt>
                <c:pt idx="29775">
                  <c:v>2442.1749999999997</c:v>
                </c:pt>
                <c:pt idx="29776">
                  <c:v>2442.2583333333332</c:v>
                </c:pt>
                <c:pt idx="29777">
                  <c:v>2442.3416666666667</c:v>
                </c:pt>
                <c:pt idx="29778">
                  <c:v>2442.4249999999997</c:v>
                </c:pt>
                <c:pt idx="29779">
                  <c:v>2442.5</c:v>
                </c:pt>
                <c:pt idx="29780">
                  <c:v>2442.5833333333335</c:v>
                </c:pt>
                <c:pt idx="29781">
                  <c:v>2442.6666666666665</c:v>
                </c:pt>
                <c:pt idx="29782">
                  <c:v>2442.75</c:v>
                </c:pt>
                <c:pt idx="29783">
                  <c:v>2442.8333333333335</c:v>
                </c:pt>
                <c:pt idx="29784">
                  <c:v>2442.9166666666665</c:v>
                </c:pt>
                <c:pt idx="29785">
                  <c:v>2442.9916666666668</c:v>
                </c:pt>
                <c:pt idx="29786">
                  <c:v>2443.0750000000003</c:v>
                </c:pt>
                <c:pt idx="29787">
                  <c:v>2443.1583333333333</c:v>
                </c:pt>
                <c:pt idx="29788">
                  <c:v>2443.2416666666668</c:v>
                </c:pt>
                <c:pt idx="29789">
                  <c:v>2443.3250000000003</c:v>
                </c:pt>
                <c:pt idx="29790">
                  <c:v>2443.4083333333333</c:v>
                </c:pt>
                <c:pt idx="29791">
                  <c:v>2443.4916666666668</c:v>
                </c:pt>
                <c:pt idx="29792">
                  <c:v>2443.5666666666666</c:v>
                </c:pt>
                <c:pt idx="29793">
                  <c:v>2443.65</c:v>
                </c:pt>
                <c:pt idx="29794">
                  <c:v>2443.7333333333331</c:v>
                </c:pt>
                <c:pt idx="29795">
                  <c:v>2443.8166666666666</c:v>
                </c:pt>
                <c:pt idx="29796">
                  <c:v>2443.9</c:v>
                </c:pt>
                <c:pt idx="29797">
                  <c:v>2443.9833333333331</c:v>
                </c:pt>
                <c:pt idx="29798">
                  <c:v>2444.0583333333334</c:v>
                </c:pt>
                <c:pt idx="29799">
                  <c:v>2444.1416666666669</c:v>
                </c:pt>
                <c:pt idx="29800">
                  <c:v>2444.2249999999999</c:v>
                </c:pt>
                <c:pt idx="29801">
                  <c:v>2444.3083333333334</c:v>
                </c:pt>
                <c:pt idx="29802">
                  <c:v>2444.3916666666669</c:v>
                </c:pt>
                <c:pt idx="29803">
                  <c:v>2444.4749999999999</c:v>
                </c:pt>
                <c:pt idx="29804">
                  <c:v>2444.5499999999997</c:v>
                </c:pt>
                <c:pt idx="29805">
                  <c:v>2444.6333333333332</c:v>
                </c:pt>
                <c:pt idx="29806">
                  <c:v>2444.7166666666667</c:v>
                </c:pt>
                <c:pt idx="29807">
                  <c:v>2444.7999999999997</c:v>
                </c:pt>
                <c:pt idx="29808">
                  <c:v>2444.8833333333332</c:v>
                </c:pt>
                <c:pt idx="29809">
                  <c:v>2444.9666666666667</c:v>
                </c:pt>
                <c:pt idx="29810">
                  <c:v>2445.0499999999997</c:v>
                </c:pt>
                <c:pt idx="29811">
                  <c:v>2445.125</c:v>
                </c:pt>
                <c:pt idx="29812">
                  <c:v>2445.2083333333335</c:v>
                </c:pt>
                <c:pt idx="29813">
                  <c:v>2445.2916666666665</c:v>
                </c:pt>
                <c:pt idx="29814">
                  <c:v>2445.375</c:v>
                </c:pt>
                <c:pt idx="29815">
                  <c:v>2445.4583333333335</c:v>
                </c:pt>
                <c:pt idx="29816">
                  <c:v>2445.5416666666665</c:v>
                </c:pt>
                <c:pt idx="29817">
                  <c:v>2445.6166666666668</c:v>
                </c:pt>
                <c:pt idx="29818">
                  <c:v>2445.7000000000003</c:v>
                </c:pt>
                <c:pt idx="29819">
                  <c:v>2445.7833333333333</c:v>
                </c:pt>
                <c:pt idx="29820">
                  <c:v>2445.8666666666668</c:v>
                </c:pt>
                <c:pt idx="29821">
                  <c:v>2445.9500000000003</c:v>
                </c:pt>
                <c:pt idx="29822">
                  <c:v>2446.0333333333333</c:v>
                </c:pt>
                <c:pt idx="29823">
                  <c:v>2446.1083333333331</c:v>
                </c:pt>
                <c:pt idx="29824">
                  <c:v>2446.1916666666666</c:v>
                </c:pt>
                <c:pt idx="29825">
                  <c:v>2446.2750000000001</c:v>
                </c:pt>
                <c:pt idx="29826">
                  <c:v>2446.3583333333331</c:v>
                </c:pt>
                <c:pt idx="29827">
                  <c:v>2446.4416666666666</c:v>
                </c:pt>
                <c:pt idx="29828">
                  <c:v>2446.5250000000001</c:v>
                </c:pt>
                <c:pt idx="29829">
                  <c:v>2446.6083333333331</c:v>
                </c:pt>
                <c:pt idx="29830">
                  <c:v>2446.6833333333334</c:v>
                </c:pt>
                <c:pt idx="29831">
                  <c:v>2446.7666666666669</c:v>
                </c:pt>
                <c:pt idx="29832">
                  <c:v>2446.85</c:v>
                </c:pt>
                <c:pt idx="29833">
                  <c:v>2446.9333333333334</c:v>
                </c:pt>
                <c:pt idx="29834">
                  <c:v>2447.0166666666669</c:v>
                </c:pt>
                <c:pt idx="29835">
                  <c:v>2447.1</c:v>
                </c:pt>
                <c:pt idx="29836">
                  <c:v>2447.1749999999997</c:v>
                </c:pt>
                <c:pt idx="29837">
                  <c:v>2447.2583333333332</c:v>
                </c:pt>
                <c:pt idx="29838">
                  <c:v>2447.3416666666667</c:v>
                </c:pt>
                <c:pt idx="29839">
                  <c:v>2447.4249999999997</c:v>
                </c:pt>
                <c:pt idx="29840">
                  <c:v>2447.5083333333332</c:v>
                </c:pt>
                <c:pt idx="29841">
                  <c:v>2447.5916666666667</c:v>
                </c:pt>
                <c:pt idx="29842">
                  <c:v>2447.6666666666665</c:v>
                </c:pt>
                <c:pt idx="29843">
                  <c:v>2447.75</c:v>
                </c:pt>
                <c:pt idx="29844">
                  <c:v>2447.8333333333335</c:v>
                </c:pt>
                <c:pt idx="29845">
                  <c:v>2447.9166666666665</c:v>
                </c:pt>
                <c:pt idx="29846">
                  <c:v>2448</c:v>
                </c:pt>
                <c:pt idx="29847">
                  <c:v>2448.0833333333335</c:v>
                </c:pt>
                <c:pt idx="29848">
                  <c:v>2448.1666666666665</c:v>
                </c:pt>
                <c:pt idx="29849">
                  <c:v>2448.2416666666668</c:v>
                </c:pt>
                <c:pt idx="29850">
                  <c:v>2448.3250000000003</c:v>
                </c:pt>
                <c:pt idx="29851">
                  <c:v>2448.4083333333333</c:v>
                </c:pt>
                <c:pt idx="29852">
                  <c:v>2448.4916666666668</c:v>
                </c:pt>
                <c:pt idx="29853">
                  <c:v>2448.5750000000003</c:v>
                </c:pt>
                <c:pt idx="29854">
                  <c:v>2448.6583333333333</c:v>
                </c:pt>
                <c:pt idx="29855">
                  <c:v>2448.7333333333331</c:v>
                </c:pt>
                <c:pt idx="29856">
                  <c:v>2448.8166666666666</c:v>
                </c:pt>
                <c:pt idx="29857">
                  <c:v>2448.9</c:v>
                </c:pt>
                <c:pt idx="29858">
                  <c:v>2448.9833333333331</c:v>
                </c:pt>
                <c:pt idx="29859">
                  <c:v>2449.0666666666666</c:v>
                </c:pt>
                <c:pt idx="29860">
                  <c:v>2449.15</c:v>
                </c:pt>
                <c:pt idx="29861">
                  <c:v>2449.2249999999999</c:v>
                </c:pt>
                <c:pt idx="29862">
                  <c:v>2449.3083333333334</c:v>
                </c:pt>
                <c:pt idx="29863">
                  <c:v>2449.3916666666669</c:v>
                </c:pt>
                <c:pt idx="29864">
                  <c:v>2449.4749999999999</c:v>
                </c:pt>
                <c:pt idx="29865">
                  <c:v>2449.5583333333334</c:v>
                </c:pt>
                <c:pt idx="29866">
                  <c:v>2449.6416666666669</c:v>
                </c:pt>
                <c:pt idx="29867">
                  <c:v>2449.7249999999999</c:v>
                </c:pt>
                <c:pt idx="29868">
                  <c:v>2449.7999999999997</c:v>
                </c:pt>
                <c:pt idx="29869">
                  <c:v>2449.8833333333332</c:v>
                </c:pt>
                <c:pt idx="29870">
                  <c:v>2449.9666666666667</c:v>
                </c:pt>
                <c:pt idx="29871">
                  <c:v>2450.0499999999997</c:v>
                </c:pt>
                <c:pt idx="29872">
                  <c:v>2450.1333333333332</c:v>
                </c:pt>
                <c:pt idx="29873">
                  <c:v>2450.2166666666667</c:v>
                </c:pt>
                <c:pt idx="29874">
                  <c:v>2450.2916666666665</c:v>
                </c:pt>
                <c:pt idx="29875">
                  <c:v>2450.375</c:v>
                </c:pt>
                <c:pt idx="29876">
                  <c:v>2450.4583333333335</c:v>
                </c:pt>
                <c:pt idx="29877">
                  <c:v>2450.5416666666665</c:v>
                </c:pt>
                <c:pt idx="29878">
                  <c:v>2450.625</c:v>
                </c:pt>
                <c:pt idx="29879">
                  <c:v>2450.7083333333335</c:v>
                </c:pt>
                <c:pt idx="29880">
                  <c:v>2450.7833333333333</c:v>
                </c:pt>
                <c:pt idx="29881">
                  <c:v>2450.8666666666668</c:v>
                </c:pt>
                <c:pt idx="29882">
                  <c:v>2450.9500000000003</c:v>
                </c:pt>
                <c:pt idx="29883">
                  <c:v>2451.0333333333333</c:v>
                </c:pt>
                <c:pt idx="29884">
                  <c:v>2451.1166666666668</c:v>
                </c:pt>
                <c:pt idx="29885">
                  <c:v>2451.2000000000003</c:v>
                </c:pt>
                <c:pt idx="29886">
                  <c:v>2451.2833333333333</c:v>
                </c:pt>
                <c:pt idx="29887">
                  <c:v>2451.3583333333331</c:v>
                </c:pt>
                <c:pt idx="29888">
                  <c:v>2451.4416666666666</c:v>
                </c:pt>
                <c:pt idx="29889">
                  <c:v>2451.5250000000001</c:v>
                </c:pt>
                <c:pt idx="29890">
                  <c:v>2451.6083333333331</c:v>
                </c:pt>
                <c:pt idx="29891">
                  <c:v>2451.6916666666666</c:v>
                </c:pt>
                <c:pt idx="29892">
                  <c:v>2451.7750000000001</c:v>
                </c:pt>
                <c:pt idx="29893">
                  <c:v>2451.85</c:v>
                </c:pt>
                <c:pt idx="29894">
                  <c:v>2451.9333333333334</c:v>
                </c:pt>
                <c:pt idx="29895">
                  <c:v>2452.0166666666669</c:v>
                </c:pt>
                <c:pt idx="29896">
                  <c:v>2452.1</c:v>
                </c:pt>
                <c:pt idx="29897">
                  <c:v>2452.1833333333334</c:v>
                </c:pt>
                <c:pt idx="29898">
                  <c:v>2452.2666666666669</c:v>
                </c:pt>
                <c:pt idx="29899">
                  <c:v>2452.3416666666667</c:v>
                </c:pt>
                <c:pt idx="29900">
                  <c:v>2452.4249999999997</c:v>
                </c:pt>
                <c:pt idx="29901">
                  <c:v>2452.5083333333332</c:v>
                </c:pt>
                <c:pt idx="29902">
                  <c:v>2452.5916666666667</c:v>
                </c:pt>
                <c:pt idx="29903">
                  <c:v>2452.6749999999997</c:v>
                </c:pt>
                <c:pt idx="29904">
                  <c:v>2452.7583333333332</c:v>
                </c:pt>
                <c:pt idx="29905">
                  <c:v>2452.8416666666667</c:v>
                </c:pt>
                <c:pt idx="29906">
                  <c:v>2452.9166666666665</c:v>
                </c:pt>
                <c:pt idx="29907">
                  <c:v>2453</c:v>
                </c:pt>
                <c:pt idx="29908">
                  <c:v>2453.0833333333335</c:v>
                </c:pt>
                <c:pt idx="29909">
                  <c:v>2453.1666666666665</c:v>
                </c:pt>
                <c:pt idx="29910">
                  <c:v>2453.25</c:v>
                </c:pt>
                <c:pt idx="29911">
                  <c:v>2453.3333333333335</c:v>
                </c:pt>
                <c:pt idx="29912">
                  <c:v>2453.4083333333333</c:v>
                </c:pt>
                <c:pt idx="29913">
                  <c:v>2453.4916666666668</c:v>
                </c:pt>
                <c:pt idx="29914">
                  <c:v>2453.5750000000003</c:v>
                </c:pt>
                <c:pt idx="29915">
                  <c:v>2453.6583333333333</c:v>
                </c:pt>
                <c:pt idx="29916">
                  <c:v>2453.7416666666668</c:v>
                </c:pt>
                <c:pt idx="29917">
                  <c:v>2453.8250000000003</c:v>
                </c:pt>
                <c:pt idx="29918">
                  <c:v>2453.9083333333333</c:v>
                </c:pt>
                <c:pt idx="29919">
                  <c:v>2453.9833333333331</c:v>
                </c:pt>
                <c:pt idx="29920">
                  <c:v>2454.0666666666666</c:v>
                </c:pt>
                <c:pt idx="29921">
                  <c:v>2454.15</c:v>
                </c:pt>
                <c:pt idx="29922">
                  <c:v>2454.2333333333331</c:v>
                </c:pt>
                <c:pt idx="29923">
                  <c:v>2454.3166666666666</c:v>
                </c:pt>
                <c:pt idx="29924">
                  <c:v>2454.4</c:v>
                </c:pt>
                <c:pt idx="29925">
                  <c:v>2454.4749999999999</c:v>
                </c:pt>
                <c:pt idx="29926">
                  <c:v>2454.5583333333334</c:v>
                </c:pt>
                <c:pt idx="29927">
                  <c:v>2454.6416666666669</c:v>
                </c:pt>
                <c:pt idx="29928">
                  <c:v>2454.7249999999999</c:v>
                </c:pt>
                <c:pt idx="29929">
                  <c:v>2454.8083333333334</c:v>
                </c:pt>
                <c:pt idx="29930">
                  <c:v>2454.8916666666669</c:v>
                </c:pt>
                <c:pt idx="29931">
                  <c:v>2454.9666666666667</c:v>
                </c:pt>
                <c:pt idx="29932">
                  <c:v>2455.0499999999997</c:v>
                </c:pt>
                <c:pt idx="29933">
                  <c:v>2455.1333333333332</c:v>
                </c:pt>
                <c:pt idx="29934">
                  <c:v>2455.2166666666667</c:v>
                </c:pt>
                <c:pt idx="29935">
                  <c:v>2455.2999999999997</c:v>
                </c:pt>
                <c:pt idx="29936">
                  <c:v>2455.3833333333332</c:v>
                </c:pt>
                <c:pt idx="29937">
                  <c:v>2455.4666666666667</c:v>
                </c:pt>
                <c:pt idx="29938">
                  <c:v>2455.5416666666665</c:v>
                </c:pt>
                <c:pt idx="29939">
                  <c:v>2455.625</c:v>
                </c:pt>
                <c:pt idx="29940">
                  <c:v>2455.7083333333335</c:v>
                </c:pt>
                <c:pt idx="29941">
                  <c:v>2455.7916666666665</c:v>
                </c:pt>
                <c:pt idx="29942">
                  <c:v>2455.875</c:v>
                </c:pt>
                <c:pt idx="29943">
                  <c:v>2455.9583333333335</c:v>
                </c:pt>
                <c:pt idx="29944">
                  <c:v>2456.0333333333333</c:v>
                </c:pt>
                <c:pt idx="29945">
                  <c:v>2456.1166666666668</c:v>
                </c:pt>
                <c:pt idx="29946">
                  <c:v>2456.2000000000003</c:v>
                </c:pt>
                <c:pt idx="29947">
                  <c:v>2456.2833333333333</c:v>
                </c:pt>
                <c:pt idx="29948">
                  <c:v>2456.3666666666668</c:v>
                </c:pt>
                <c:pt idx="29949">
                  <c:v>2456.4500000000003</c:v>
                </c:pt>
                <c:pt idx="29950">
                  <c:v>2456.5250000000001</c:v>
                </c:pt>
                <c:pt idx="29951">
                  <c:v>2456.6083333333331</c:v>
                </c:pt>
                <c:pt idx="29952">
                  <c:v>2456.6916666666666</c:v>
                </c:pt>
                <c:pt idx="29953">
                  <c:v>2456.7750000000001</c:v>
                </c:pt>
                <c:pt idx="29954">
                  <c:v>2456.8583333333331</c:v>
                </c:pt>
                <c:pt idx="29955">
                  <c:v>2456.9416666666666</c:v>
                </c:pt>
                <c:pt idx="29956">
                  <c:v>2457.0250000000001</c:v>
                </c:pt>
                <c:pt idx="29957">
                  <c:v>2457.1</c:v>
                </c:pt>
                <c:pt idx="29958">
                  <c:v>2457.1833333333334</c:v>
                </c:pt>
                <c:pt idx="29959">
                  <c:v>2457.2666666666669</c:v>
                </c:pt>
                <c:pt idx="29960">
                  <c:v>2457.35</c:v>
                </c:pt>
                <c:pt idx="29961">
                  <c:v>2457.4333333333334</c:v>
                </c:pt>
                <c:pt idx="29962">
                  <c:v>2457.5166666666669</c:v>
                </c:pt>
                <c:pt idx="29963">
                  <c:v>2457.5916666666667</c:v>
                </c:pt>
                <c:pt idx="29964">
                  <c:v>2457.6749999999997</c:v>
                </c:pt>
                <c:pt idx="29965">
                  <c:v>2457.7583333333332</c:v>
                </c:pt>
                <c:pt idx="29966">
                  <c:v>2457.8416666666667</c:v>
                </c:pt>
                <c:pt idx="29967">
                  <c:v>2457.9249999999997</c:v>
                </c:pt>
                <c:pt idx="29968">
                  <c:v>2458.0083333333332</c:v>
                </c:pt>
                <c:pt idx="29969">
                  <c:v>2458.0833333333335</c:v>
                </c:pt>
                <c:pt idx="29970">
                  <c:v>2458.1666666666665</c:v>
                </c:pt>
                <c:pt idx="29971">
                  <c:v>2458.25</c:v>
                </c:pt>
                <c:pt idx="29972">
                  <c:v>2458.3333333333335</c:v>
                </c:pt>
                <c:pt idx="29973">
                  <c:v>2458.4166666666665</c:v>
                </c:pt>
                <c:pt idx="29974">
                  <c:v>2458.5</c:v>
                </c:pt>
                <c:pt idx="29975">
                  <c:v>2458.5833333333335</c:v>
                </c:pt>
                <c:pt idx="29976">
                  <c:v>2458.6583333333333</c:v>
                </c:pt>
                <c:pt idx="29977">
                  <c:v>2458.7416666666668</c:v>
                </c:pt>
                <c:pt idx="29978">
                  <c:v>2458.8250000000003</c:v>
                </c:pt>
                <c:pt idx="29979">
                  <c:v>2458.9083333333333</c:v>
                </c:pt>
                <c:pt idx="29980">
                  <c:v>2458.9916666666668</c:v>
                </c:pt>
                <c:pt idx="29981">
                  <c:v>2459.0750000000003</c:v>
                </c:pt>
                <c:pt idx="29982">
                  <c:v>2459.15</c:v>
                </c:pt>
                <c:pt idx="29983">
                  <c:v>2459.2333333333331</c:v>
                </c:pt>
                <c:pt idx="29984">
                  <c:v>2459.3166666666666</c:v>
                </c:pt>
                <c:pt idx="29985">
                  <c:v>2459.4</c:v>
                </c:pt>
                <c:pt idx="29986">
                  <c:v>2459.4833333333331</c:v>
                </c:pt>
                <c:pt idx="29987">
                  <c:v>2459.5666666666666</c:v>
                </c:pt>
                <c:pt idx="29988">
                  <c:v>2459.6416666666669</c:v>
                </c:pt>
                <c:pt idx="29989">
                  <c:v>2459.7249999999999</c:v>
                </c:pt>
                <c:pt idx="29990">
                  <c:v>2459.8083333333334</c:v>
                </c:pt>
                <c:pt idx="29991">
                  <c:v>2459.8916666666669</c:v>
                </c:pt>
                <c:pt idx="29992">
                  <c:v>2459.9749999999999</c:v>
                </c:pt>
                <c:pt idx="29993">
                  <c:v>2460.0583333333334</c:v>
                </c:pt>
                <c:pt idx="29994">
                  <c:v>2460.1416666666669</c:v>
                </c:pt>
                <c:pt idx="29995">
                  <c:v>2460.2166666666667</c:v>
                </c:pt>
                <c:pt idx="29996">
                  <c:v>2460.2999999999997</c:v>
                </c:pt>
                <c:pt idx="29997">
                  <c:v>2460.3833333333332</c:v>
                </c:pt>
                <c:pt idx="29998">
                  <c:v>2460.4666666666667</c:v>
                </c:pt>
                <c:pt idx="29999">
                  <c:v>2460.5499999999997</c:v>
                </c:pt>
                <c:pt idx="30000">
                  <c:v>2460.6333333333332</c:v>
                </c:pt>
                <c:pt idx="30001">
                  <c:v>2460.7083333333335</c:v>
                </c:pt>
                <c:pt idx="30002">
                  <c:v>2460.7916666666665</c:v>
                </c:pt>
                <c:pt idx="30003">
                  <c:v>2460.875</c:v>
                </c:pt>
                <c:pt idx="30004">
                  <c:v>2460.9583333333335</c:v>
                </c:pt>
                <c:pt idx="30005">
                  <c:v>2461.0416666666665</c:v>
                </c:pt>
                <c:pt idx="30006">
                  <c:v>2461.125</c:v>
                </c:pt>
                <c:pt idx="30007">
                  <c:v>2461.2000000000003</c:v>
                </c:pt>
                <c:pt idx="30008">
                  <c:v>2461.2833333333333</c:v>
                </c:pt>
                <c:pt idx="30009">
                  <c:v>2461.3666666666668</c:v>
                </c:pt>
                <c:pt idx="30010">
                  <c:v>2461.4500000000003</c:v>
                </c:pt>
                <c:pt idx="30011">
                  <c:v>2461.5333333333333</c:v>
                </c:pt>
                <c:pt idx="30012">
                  <c:v>2461.6166666666668</c:v>
                </c:pt>
                <c:pt idx="30013">
                  <c:v>2461.7000000000003</c:v>
                </c:pt>
                <c:pt idx="30014">
                  <c:v>2461.7750000000001</c:v>
                </c:pt>
                <c:pt idx="30015">
                  <c:v>2461.8583333333331</c:v>
                </c:pt>
                <c:pt idx="30016">
                  <c:v>2461.9416666666666</c:v>
                </c:pt>
                <c:pt idx="30017">
                  <c:v>2462.0250000000001</c:v>
                </c:pt>
                <c:pt idx="30018">
                  <c:v>2462.1083333333331</c:v>
                </c:pt>
                <c:pt idx="30019">
                  <c:v>2462.1916666666666</c:v>
                </c:pt>
                <c:pt idx="30020">
                  <c:v>2462.2666666666669</c:v>
                </c:pt>
                <c:pt idx="30021">
                  <c:v>2462.35</c:v>
                </c:pt>
                <c:pt idx="30022">
                  <c:v>2462.4333333333334</c:v>
                </c:pt>
                <c:pt idx="30023">
                  <c:v>2462.5166666666669</c:v>
                </c:pt>
                <c:pt idx="30024">
                  <c:v>2462.6</c:v>
                </c:pt>
                <c:pt idx="30025">
                  <c:v>2462.6833333333334</c:v>
                </c:pt>
                <c:pt idx="30026">
                  <c:v>2462.7583333333332</c:v>
                </c:pt>
                <c:pt idx="30027">
                  <c:v>2462.8416666666667</c:v>
                </c:pt>
                <c:pt idx="30028">
                  <c:v>2462.9249999999997</c:v>
                </c:pt>
                <c:pt idx="30029">
                  <c:v>2463.0083333333332</c:v>
                </c:pt>
                <c:pt idx="30030">
                  <c:v>2463.0916666666667</c:v>
                </c:pt>
                <c:pt idx="30031">
                  <c:v>2463.1749999999997</c:v>
                </c:pt>
                <c:pt idx="30032">
                  <c:v>2463.2583333333332</c:v>
                </c:pt>
                <c:pt idx="30033">
                  <c:v>2463.3333333333335</c:v>
                </c:pt>
                <c:pt idx="30034">
                  <c:v>2463.4166666666665</c:v>
                </c:pt>
                <c:pt idx="30035">
                  <c:v>2463.5</c:v>
                </c:pt>
                <c:pt idx="30036">
                  <c:v>2463.5833333333335</c:v>
                </c:pt>
                <c:pt idx="30037">
                  <c:v>2463.6666666666665</c:v>
                </c:pt>
                <c:pt idx="30038">
                  <c:v>2463.75</c:v>
                </c:pt>
                <c:pt idx="30039">
                  <c:v>2463.8250000000003</c:v>
                </c:pt>
                <c:pt idx="30040">
                  <c:v>2463.9083333333333</c:v>
                </c:pt>
                <c:pt idx="30041">
                  <c:v>2463.9916666666668</c:v>
                </c:pt>
                <c:pt idx="30042">
                  <c:v>2464.0750000000003</c:v>
                </c:pt>
                <c:pt idx="30043">
                  <c:v>2464.1583333333333</c:v>
                </c:pt>
                <c:pt idx="30044">
                  <c:v>2464.2416666666668</c:v>
                </c:pt>
                <c:pt idx="30045">
                  <c:v>2464.3250000000003</c:v>
                </c:pt>
                <c:pt idx="30046">
                  <c:v>2464.4</c:v>
                </c:pt>
                <c:pt idx="30047">
                  <c:v>2464.4833333333331</c:v>
                </c:pt>
                <c:pt idx="30048">
                  <c:v>2464.5666666666666</c:v>
                </c:pt>
                <c:pt idx="30049">
                  <c:v>2464.65</c:v>
                </c:pt>
                <c:pt idx="30050">
                  <c:v>2464.7333333333331</c:v>
                </c:pt>
                <c:pt idx="30051">
                  <c:v>2464.8166666666666</c:v>
                </c:pt>
                <c:pt idx="30052">
                  <c:v>2464.8916666666669</c:v>
                </c:pt>
                <c:pt idx="30053">
                  <c:v>2464.9749999999999</c:v>
                </c:pt>
                <c:pt idx="30054">
                  <c:v>2465.0583333333334</c:v>
                </c:pt>
                <c:pt idx="30055">
                  <c:v>2465.1416666666669</c:v>
                </c:pt>
                <c:pt idx="30056">
                  <c:v>2465.2249999999999</c:v>
                </c:pt>
                <c:pt idx="30057">
                  <c:v>2465.3083333333334</c:v>
                </c:pt>
                <c:pt idx="30058">
                  <c:v>2465.3833333333332</c:v>
                </c:pt>
                <c:pt idx="30059">
                  <c:v>2465.4666666666667</c:v>
                </c:pt>
                <c:pt idx="30060">
                  <c:v>2465.5499999999997</c:v>
                </c:pt>
                <c:pt idx="30061">
                  <c:v>2465.6333333333332</c:v>
                </c:pt>
                <c:pt idx="30062">
                  <c:v>2465.7166666666667</c:v>
                </c:pt>
                <c:pt idx="30063">
                  <c:v>2465.7999999999997</c:v>
                </c:pt>
                <c:pt idx="30064">
                  <c:v>2465.8833333333332</c:v>
                </c:pt>
                <c:pt idx="30065">
                  <c:v>2465.9583333333335</c:v>
                </c:pt>
                <c:pt idx="30066">
                  <c:v>2466.0416666666665</c:v>
                </c:pt>
                <c:pt idx="30067">
                  <c:v>2466.125</c:v>
                </c:pt>
                <c:pt idx="30068">
                  <c:v>2466.2083333333335</c:v>
                </c:pt>
                <c:pt idx="30069">
                  <c:v>2466.2916666666665</c:v>
                </c:pt>
                <c:pt idx="30070">
                  <c:v>2466.375</c:v>
                </c:pt>
                <c:pt idx="30071">
                  <c:v>2466.4500000000003</c:v>
                </c:pt>
                <c:pt idx="30072">
                  <c:v>2466.5333333333333</c:v>
                </c:pt>
                <c:pt idx="30073">
                  <c:v>2466.6166666666668</c:v>
                </c:pt>
                <c:pt idx="30074">
                  <c:v>2466.7000000000003</c:v>
                </c:pt>
                <c:pt idx="30075">
                  <c:v>2466.7833333333333</c:v>
                </c:pt>
                <c:pt idx="30076">
                  <c:v>2466.8666666666668</c:v>
                </c:pt>
                <c:pt idx="30077">
                  <c:v>2466.9416666666666</c:v>
                </c:pt>
                <c:pt idx="30078">
                  <c:v>2467.0250000000001</c:v>
                </c:pt>
                <c:pt idx="30079">
                  <c:v>2467.1083333333331</c:v>
                </c:pt>
                <c:pt idx="30080">
                  <c:v>2467.1916666666666</c:v>
                </c:pt>
                <c:pt idx="30081">
                  <c:v>2467.2750000000001</c:v>
                </c:pt>
                <c:pt idx="30082">
                  <c:v>2467.3583333333331</c:v>
                </c:pt>
                <c:pt idx="30083">
                  <c:v>2467.4416666666666</c:v>
                </c:pt>
                <c:pt idx="30084">
                  <c:v>2467.5166666666669</c:v>
                </c:pt>
                <c:pt idx="30085">
                  <c:v>2467.6</c:v>
                </c:pt>
                <c:pt idx="30086">
                  <c:v>2467.6833333333334</c:v>
                </c:pt>
                <c:pt idx="30087">
                  <c:v>2467.7666666666669</c:v>
                </c:pt>
                <c:pt idx="30088">
                  <c:v>2467.85</c:v>
                </c:pt>
                <c:pt idx="30089">
                  <c:v>2467.9333333333334</c:v>
                </c:pt>
                <c:pt idx="30090">
                  <c:v>2468.0083333333332</c:v>
                </c:pt>
                <c:pt idx="30091">
                  <c:v>2468.0916666666667</c:v>
                </c:pt>
                <c:pt idx="30092">
                  <c:v>2468.1749999999997</c:v>
                </c:pt>
                <c:pt idx="30093">
                  <c:v>2468.2583333333332</c:v>
                </c:pt>
                <c:pt idx="30094">
                  <c:v>2468.3416666666667</c:v>
                </c:pt>
                <c:pt idx="30095">
                  <c:v>2468.4249999999997</c:v>
                </c:pt>
                <c:pt idx="30096">
                  <c:v>2468.5</c:v>
                </c:pt>
                <c:pt idx="30097">
                  <c:v>2468.5833333333335</c:v>
                </c:pt>
                <c:pt idx="30098">
                  <c:v>2468.6666666666665</c:v>
                </c:pt>
                <c:pt idx="30099">
                  <c:v>2468.75</c:v>
                </c:pt>
                <c:pt idx="30100">
                  <c:v>2468.8333333333335</c:v>
                </c:pt>
                <c:pt idx="30101">
                  <c:v>2468.9166666666665</c:v>
                </c:pt>
                <c:pt idx="30102">
                  <c:v>2469</c:v>
                </c:pt>
                <c:pt idx="30103">
                  <c:v>2469.0750000000003</c:v>
                </c:pt>
                <c:pt idx="30104">
                  <c:v>2469.1583333333333</c:v>
                </c:pt>
                <c:pt idx="30105">
                  <c:v>2469.2416666666668</c:v>
                </c:pt>
                <c:pt idx="30106">
                  <c:v>2469.3250000000003</c:v>
                </c:pt>
                <c:pt idx="30107">
                  <c:v>2469.4083333333333</c:v>
                </c:pt>
                <c:pt idx="30108">
                  <c:v>2469.4916666666668</c:v>
                </c:pt>
                <c:pt idx="30109">
                  <c:v>2469.5666666666666</c:v>
                </c:pt>
                <c:pt idx="30110">
                  <c:v>2469.65</c:v>
                </c:pt>
                <c:pt idx="30111">
                  <c:v>2469.7333333333331</c:v>
                </c:pt>
                <c:pt idx="30112">
                  <c:v>2469.8166666666666</c:v>
                </c:pt>
                <c:pt idx="30113">
                  <c:v>2469.9</c:v>
                </c:pt>
                <c:pt idx="30114">
                  <c:v>2469.9833333333331</c:v>
                </c:pt>
                <c:pt idx="30115">
                  <c:v>2470.0583333333334</c:v>
                </c:pt>
                <c:pt idx="30116">
                  <c:v>2470.1416666666669</c:v>
                </c:pt>
                <c:pt idx="30117">
                  <c:v>2470.2249999999999</c:v>
                </c:pt>
                <c:pt idx="30118">
                  <c:v>2470.3083333333334</c:v>
                </c:pt>
                <c:pt idx="30119">
                  <c:v>2470.3916666666669</c:v>
                </c:pt>
                <c:pt idx="30120">
                  <c:v>2470.4749999999999</c:v>
                </c:pt>
                <c:pt idx="30121">
                  <c:v>2470.5583333333334</c:v>
                </c:pt>
                <c:pt idx="30122">
                  <c:v>2470.6333333333332</c:v>
                </c:pt>
                <c:pt idx="30123">
                  <c:v>2470.7166666666667</c:v>
                </c:pt>
                <c:pt idx="30124">
                  <c:v>2470.7999999999997</c:v>
                </c:pt>
                <c:pt idx="30125">
                  <c:v>2470.8833333333332</c:v>
                </c:pt>
                <c:pt idx="30126">
                  <c:v>2470.9666666666667</c:v>
                </c:pt>
                <c:pt idx="30127">
                  <c:v>2471.0499999999997</c:v>
                </c:pt>
                <c:pt idx="30128">
                  <c:v>2471.125</c:v>
                </c:pt>
                <c:pt idx="30129">
                  <c:v>2471.2083333333335</c:v>
                </c:pt>
                <c:pt idx="30130">
                  <c:v>2471.2916666666665</c:v>
                </c:pt>
                <c:pt idx="30131">
                  <c:v>2471.375</c:v>
                </c:pt>
                <c:pt idx="30132">
                  <c:v>2471.4583333333335</c:v>
                </c:pt>
                <c:pt idx="30133">
                  <c:v>2471.5416666666665</c:v>
                </c:pt>
                <c:pt idx="30134">
                  <c:v>2471.6166666666668</c:v>
                </c:pt>
                <c:pt idx="30135">
                  <c:v>2471.7000000000003</c:v>
                </c:pt>
                <c:pt idx="30136">
                  <c:v>2471.7833333333333</c:v>
                </c:pt>
                <c:pt idx="30137">
                  <c:v>2471.8666666666668</c:v>
                </c:pt>
                <c:pt idx="30138">
                  <c:v>2471.9500000000003</c:v>
                </c:pt>
                <c:pt idx="30139">
                  <c:v>2472.0333333333333</c:v>
                </c:pt>
                <c:pt idx="30140">
                  <c:v>2472.1166666666668</c:v>
                </c:pt>
                <c:pt idx="30141">
                  <c:v>2472.1916666666666</c:v>
                </c:pt>
                <c:pt idx="30142">
                  <c:v>2472.2750000000001</c:v>
                </c:pt>
                <c:pt idx="30143">
                  <c:v>2472.3583333333331</c:v>
                </c:pt>
                <c:pt idx="30144">
                  <c:v>2472.4416666666666</c:v>
                </c:pt>
                <c:pt idx="30145">
                  <c:v>2472.5250000000001</c:v>
                </c:pt>
                <c:pt idx="30146">
                  <c:v>2472.6083333333331</c:v>
                </c:pt>
                <c:pt idx="30147">
                  <c:v>2472.6833333333334</c:v>
                </c:pt>
                <c:pt idx="30148">
                  <c:v>2472.7666666666669</c:v>
                </c:pt>
                <c:pt idx="30149">
                  <c:v>2472.85</c:v>
                </c:pt>
                <c:pt idx="30150">
                  <c:v>2472.9333333333334</c:v>
                </c:pt>
                <c:pt idx="30151">
                  <c:v>2473.0166666666669</c:v>
                </c:pt>
                <c:pt idx="30152">
                  <c:v>2473.1</c:v>
                </c:pt>
                <c:pt idx="30153">
                  <c:v>2473.1749999999997</c:v>
                </c:pt>
                <c:pt idx="30154">
                  <c:v>2473.2583333333332</c:v>
                </c:pt>
                <c:pt idx="30155">
                  <c:v>2473.3416666666667</c:v>
                </c:pt>
                <c:pt idx="30156">
                  <c:v>2473.4249999999997</c:v>
                </c:pt>
                <c:pt idx="30157">
                  <c:v>2473.5083333333332</c:v>
                </c:pt>
                <c:pt idx="30158">
                  <c:v>2473.5916666666667</c:v>
                </c:pt>
                <c:pt idx="30159">
                  <c:v>2473.6749999999997</c:v>
                </c:pt>
                <c:pt idx="30160">
                  <c:v>2473.75</c:v>
                </c:pt>
                <c:pt idx="30161">
                  <c:v>2473.8333333333335</c:v>
                </c:pt>
                <c:pt idx="30162">
                  <c:v>2473.9166666666665</c:v>
                </c:pt>
                <c:pt idx="30163">
                  <c:v>2474</c:v>
                </c:pt>
                <c:pt idx="30164">
                  <c:v>2474.0833333333335</c:v>
                </c:pt>
                <c:pt idx="30165">
                  <c:v>2474.1666666666665</c:v>
                </c:pt>
                <c:pt idx="30166">
                  <c:v>2474.2416666666668</c:v>
                </c:pt>
                <c:pt idx="30167">
                  <c:v>2474.3250000000003</c:v>
                </c:pt>
                <c:pt idx="30168">
                  <c:v>2474.4083333333333</c:v>
                </c:pt>
                <c:pt idx="30169">
                  <c:v>2474.4916666666668</c:v>
                </c:pt>
                <c:pt idx="30170">
                  <c:v>2474.5750000000003</c:v>
                </c:pt>
                <c:pt idx="30171">
                  <c:v>2474.6583333333333</c:v>
                </c:pt>
                <c:pt idx="30172">
                  <c:v>2474.7416666666668</c:v>
                </c:pt>
                <c:pt idx="30173">
                  <c:v>2474.8166666666666</c:v>
                </c:pt>
                <c:pt idx="30174">
                  <c:v>2474.9</c:v>
                </c:pt>
                <c:pt idx="30175">
                  <c:v>2474.9833333333331</c:v>
                </c:pt>
                <c:pt idx="30176">
                  <c:v>2475.0666666666666</c:v>
                </c:pt>
                <c:pt idx="30177">
                  <c:v>2475.15</c:v>
                </c:pt>
                <c:pt idx="30178">
                  <c:v>2475.2333333333331</c:v>
                </c:pt>
                <c:pt idx="30179">
                  <c:v>2475.3083333333334</c:v>
                </c:pt>
                <c:pt idx="30180">
                  <c:v>2475.3916666666669</c:v>
                </c:pt>
                <c:pt idx="30181">
                  <c:v>2475.4749999999999</c:v>
                </c:pt>
                <c:pt idx="30182">
                  <c:v>2475.5583333333334</c:v>
                </c:pt>
                <c:pt idx="30183">
                  <c:v>2475.6416666666669</c:v>
                </c:pt>
                <c:pt idx="30184">
                  <c:v>2475.7249999999999</c:v>
                </c:pt>
                <c:pt idx="30185">
                  <c:v>2475.7999999999997</c:v>
                </c:pt>
                <c:pt idx="30186">
                  <c:v>2475.8833333333332</c:v>
                </c:pt>
                <c:pt idx="30187">
                  <c:v>2475.9666666666667</c:v>
                </c:pt>
                <c:pt idx="30188">
                  <c:v>2476.0499999999997</c:v>
                </c:pt>
                <c:pt idx="30189">
                  <c:v>2476.1333333333332</c:v>
                </c:pt>
                <c:pt idx="30190">
                  <c:v>2476.2166666666667</c:v>
                </c:pt>
                <c:pt idx="30191">
                  <c:v>2476.2999999999997</c:v>
                </c:pt>
                <c:pt idx="30192">
                  <c:v>2476.375</c:v>
                </c:pt>
                <c:pt idx="30193">
                  <c:v>2476.4583333333335</c:v>
                </c:pt>
                <c:pt idx="30194">
                  <c:v>2476.5416666666665</c:v>
                </c:pt>
                <c:pt idx="30195">
                  <c:v>2476.625</c:v>
                </c:pt>
                <c:pt idx="30196">
                  <c:v>2476.7083333333335</c:v>
                </c:pt>
                <c:pt idx="30197">
                  <c:v>2476.7916666666665</c:v>
                </c:pt>
                <c:pt idx="30198">
                  <c:v>2476.8666666666668</c:v>
                </c:pt>
                <c:pt idx="30199">
                  <c:v>2476.9500000000003</c:v>
                </c:pt>
                <c:pt idx="30200">
                  <c:v>2477.0333333333333</c:v>
                </c:pt>
                <c:pt idx="30201">
                  <c:v>2477.1166666666668</c:v>
                </c:pt>
                <c:pt idx="30202">
                  <c:v>2477.2000000000003</c:v>
                </c:pt>
                <c:pt idx="30203">
                  <c:v>2477.2833333333333</c:v>
                </c:pt>
                <c:pt idx="30204">
                  <c:v>2477.3583333333331</c:v>
                </c:pt>
                <c:pt idx="30205">
                  <c:v>2477.4416666666666</c:v>
                </c:pt>
                <c:pt idx="30206">
                  <c:v>2477.5250000000001</c:v>
                </c:pt>
                <c:pt idx="30207">
                  <c:v>2477.6083333333331</c:v>
                </c:pt>
                <c:pt idx="30208">
                  <c:v>2477.6916666666666</c:v>
                </c:pt>
                <c:pt idx="30209">
                  <c:v>2477.7750000000001</c:v>
                </c:pt>
                <c:pt idx="30210">
                  <c:v>2477.8583333333331</c:v>
                </c:pt>
                <c:pt idx="30211">
                  <c:v>2477.9333333333334</c:v>
                </c:pt>
                <c:pt idx="30212">
                  <c:v>2478.0166666666669</c:v>
                </c:pt>
                <c:pt idx="30213">
                  <c:v>2478.1</c:v>
                </c:pt>
                <c:pt idx="30214">
                  <c:v>2478.1833333333334</c:v>
                </c:pt>
                <c:pt idx="30215">
                  <c:v>2478.2666666666669</c:v>
                </c:pt>
                <c:pt idx="30216">
                  <c:v>2478.35</c:v>
                </c:pt>
                <c:pt idx="30217">
                  <c:v>2478.4249999999997</c:v>
                </c:pt>
                <c:pt idx="30218">
                  <c:v>2478.5083333333332</c:v>
                </c:pt>
                <c:pt idx="30219">
                  <c:v>2478.5916666666667</c:v>
                </c:pt>
                <c:pt idx="30220">
                  <c:v>2478.6749999999997</c:v>
                </c:pt>
                <c:pt idx="30221">
                  <c:v>2478.7583333333332</c:v>
                </c:pt>
                <c:pt idx="30222">
                  <c:v>2478.8416666666667</c:v>
                </c:pt>
                <c:pt idx="30223">
                  <c:v>2478.9166666666665</c:v>
                </c:pt>
                <c:pt idx="30224">
                  <c:v>2479</c:v>
                </c:pt>
                <c:pt idx="30225">
                  <c:v>2479.0833333333335</c:v>
                </c:pt>
                <c:pt idx="30226">
                  <c:v>2479.1666666666665</c:v>
                </c:pt>
                <c:pt idx="30227">
                  <c:v>2479.25</c:v>
                </c:pt>
                <c:pt idx="30228">
                  <c:v>2479.3333333333335</c:v>
                </c:pt>
                <c:pt idx="30229">
                  <c:v>2479.4166666666665</c:v>
                </c:pt>
                <c:pt idx="30230">
                  <c:v>2479.4916666666668</c:v>
                </c:pt>
                <c:pt idx="30231">
                  <c:v>2479.5750000000003</c:v>
                </c:pt>
                <c:pt idx="30232">
                  <c:v>2479.6583333333333</c:v>
                </c:pt>
                <c:pt idx="30233">
                  <c:v>2479.7416666666668</c:v>
                </c:pt>
                <c:pt idx="30234">
                  <c:v>2479.8250000000003</c:v>
                </c:pt>
                <c:pt idx="30235">
                  <c:v>2479.9083333333333</c:v>
                </c:pt>
                <c:pt idx="30236">
                  <c:v>2479.9833333333331</c:v>
                </c:pt>
                <c:pt idx="30237">
                  <c:v>2480.0666666666666</c:v>
                </c:pt>
                <c:pt idx="30238">
                  <c:v>2480.15</c:v>
                </c:pt>
                <c:pt idx="30239">
                  <c:v>2480.2333333333331</c:v>
                </c:pt>
              </c:numCache>
            </c:numRef>
          </c:xVal>
          <c:yVal>
            <c:numRef>
              <c:f>profile!$C$3:$C$30242</c:f>
              <c:numCache>
                <c:formatCode>General</c:formatCode>
                <c:ptCount val="30240"/>
                <c:pt idx="0">
                  <c:v>0</c:v>
                </c:pt>
                <c:pt idx="1">
                  <c:v>-4.4199499999999999E-4</c:v>
                </c:pt>
                <c:pt idx="2">
                  <c:v>-8.8398999999999997E-4</c:v>
                </c:pt>
                <c:pt idx="3">
                  <c:v>-1.32599E-3</c:v>
                </c:pt>
                <c:pt idx="4">
                  <c:v>-1.7679799999999999E-3</c:v>
                </c:pt>
                <c:pt idx="5">
                  <c:v>-2.2099799999999998E-3</c:v>
                </c:pt>
                <c:pt idx="6">
                  <c:v>-2.65197E-3</c:v>
                </c:pt>
                <c:pt idx="7">
                  <c:v>-3.0939700000000001E-3</c:v>
                </c:pt>
                <c:pt idx="8">
                  <c:v>-3.5359599999999999E-3</c:v>
                </c:pt>
                <c:pt idx="9">
                  <c:v>-3.97796E-3</c:v>
                </c:pt>
                <c:pt idx="10">
                  <c:v>-4.4199499999999997E-3</c:v>
                </c:pt>
                <c:pt idx="11">
                  <c:v>-4.8619500000000003E-3</c:v>
                </c:pt>
                <c:pt idx="12">
                  <c:v>-5.30394E-3</c:v>
                </c:pt>
                <c:pt idx="13">
                  <c:v>-5.7459399999999997E-3</c:v>
                </c:pt>
                <c:pt idx="14">
                  <c:v>-6.1879300000000003E-3</c:v>
                </c:pt>
                <c:pt idx="15">
                  <c:v>-6.62993E-3</c:v>
                </c:pt>
                <c:pt idx="16">
                  <c:v>-7.0719199999999998E-3</c:v>
                </c:pt>
                <c:pt idx="17">
                  <c:v>-7.5139200000000003E-3</c:v>
                </c:pt>
                <c:pt idx="18">
                  <c:v>-7.9559100000000001E-3</c:v>
                </c:pt>
                <c:pt idx="19">
                  <c:v>-8.3979099999999998E-3</c:v>
                </c:pt>
                <c:pt idx="20">
                  <c:v>-8.8398999999999995E-3</c:v>
                </c:pt>
                <c:pt idx="21">
                  <c:v>-9.2818999999999992E-3</c:v>
                </c:pt>
                <c:pt idx="22">
                  <c:v>-9.7238900000000007E-3</c:v>
                </c:pt>
                <c:pt idx="23">
                  <c:v>-1.01659E-2</c:v>
                </c:pt>
                <c:pt idx="24">
                  <c:v>-1.06079E-2</c:v>
                </c:pt>
                <c:pt idx="25">
                  <c:v>-1.10499E-2</c:v>
                </c:pt>
                <c:pt idx="26">
                  <c:v>-1.1491899999999999E-2</c:v>
                </c:pt>
                <c:pt idx="27">
                  <c:v>-1.1933900000000001E-2</c:v>
                </c:pt>
                <c:pt idx="28">
                  <c:v>-1.23759E-2</c:v>
                </c:pt>
                <c:pt idx="29">
                  <c:v>-1.28179E-2</c:v>
                </c:pt>
                <c:pt idx="30">
                  <c:v>-1.32599E-2</c:v>
                </c:pt>
                <c:pt idx="31">
                  <c:v>-1.37018E-2</c:v>
                </c:pt>
                <c:pt idx="32">
                  <c:v>-1.41438E-2</c:v>
                </c:pt>
                <c:pt idx="33">
                  <c:v>-1.4585799999999999E-2</c:v>
                </c:pt>
                <c:pt idx="34">
                  <c:v>-1.5027799999999999E-2</c:v>
                </c:pt>
                <c:pt idx="35">
                  <c:v>-1.5469800000000001E-2</c:v>
                </c:pt>
                <c:pt idx="36">
                  <c:v>-1.59118E-2</c:v>
                </c:pt>
                <c:pt idx="37">
                  <c:v>-1.6353800000000002E-2</c:v>
                </c:pt>
                <c:pt idx="38">
                  <c:v>-1.67958E-2</c:v>
                </c:pt>
                <c:pt idx="39">
                  <c:v>-1.7237800000000001E-2</c:v>
                </c:pt>
                <c:pt idx="40">
                  <c:v>-1.7679799999999999E-2</c:v>
                </c:pt>
                <c:pt idx="41">
                  <c:v>-1.81218E-2</c:v>
                </c:pt>
                <c:pt idx="42">
                  <c:v>-1.8563799999999998E-2</c:v>
                </c:pt>
                <c:pt idx="43">
                  <c:v>-1.90058E-2</c:v>
                </c:pt>
                <c:pt idx="44">
                  <c:v>-1.9447800000000001E-2</c:v>
                </c:pt>
                <c:pt idx="45">
                  <c:v>-1.9889799999999999E-2</c:v>
                </c:pt>
                <c:pt idx="46">
                  <c:v>-2.0331800000000001E-2</c:v>
                </c:pt>
                <c:pt idx="47">
                  <c:v>-2.0773799999999999E-2</c:v>
                </c:pt>
                <c:pt idx="48">
                  <c:v>-2.12158E-2</c:v>
                </c:pt>
                <c:pt idx="49">
                  <c:v>-2.1657800000000001E-2</c:v>
                </c:pt>
                <c:pt idx="50">
                  <c:v>-2.2099799999999999E-2</c:v>
                </c:pt>
                <c:pt idx="51">
                  <c:v>-2.2541700000000001E-2</c:v>
                </c:pt>
                <c:pt idx="52">
                  <c:v>-2.2983699999999999E-2</c:v>
                </c:pt>
                <c:pt idx="53">
                  <c:v>-2.3425700000000001E-2</c:v>
                </c:pt>
                <c:pt idx="54">
                  <c:v>-2.3867699999999999E-2</c:v>
                </c:pt>
                <c:pt idx="55">
                  <c:v>-2.43097E-2</c:v>
                </c:pt>
                <c:pt idx="56">
                  <c:v>-2.4751700000000001E-2</c:v>
                </c:pt>
                <c:pt idx="57">
                  <c:v>-2.5193699999999999E-2</c:v>
                </c:pt>
                <c:pt idx="58">
                  <c:v>-2.5635700000000001E-2</c:v>
                </c:pt>
                <c:pt idx="59">
                  <c:v>-2.6077699999999999E-2</c:v>
                </c:pt>
                <c:pt idx="60">
                  <c:v>-2.65197E-2</c:v>
                </c:pt>
                <c:pt idx="61">
                  <c:v>-2.6961700000000002E-2</c:v>
                </c:pt>
                <c:pt idx="62">
                  <c:v>-2.74037E-2</c:v>
                </c:pt>
                <c:pt idx="63">
                  <c:v>-2.7845700000000001E-2</c:v>
                </c:pt>
                <c:pt idx="64">
                  <c:v>-2.8287699999999999E-2</c:v>
                </c:pt>
                <c:pt idx="65">
                  <c:v>-2.87297E-2</c:v>
                </c:pt>
                <c:pt idx="66">
                  <c:v>-2.9171699999999998E-2</c:v>
                </c:pt>
                <c:pt idx="67">
                  <c:v>-2.96137E-2</c:v>
                </c:pt>
                <c:pt idx="68">
                  <c:v>-3.0055700000000001E-2</c:v>
                </c:pt>
                <c:pt idx="69">
                  <c:v>-3.0497699999999999E-2</c:v>
                </c:pt>
                <c:pt idx="70">
                  <c:v>-3.0939700000000001E-2</c:v>
                </c:pt>
                <c:pt idx="71">
                  <c:v>-3.1381600000000003E-2</c:v>
                </c:pt>
                <c:pt idx="72">
                  <c:v>-3.18236E-2</c:v>
                </c:pt>
                <c:pt idx="73">
                  <c:v>-3.2265599999999998E-2</c:v>
                </c:pt>
                <c:pt idx="74">
                  <c:v>-3.2707600000000003E-2</c:v>
                </c:pt>
                <c:pt idx="75">
                  <c:v>-3.3149600000000001E-2</c:v>
                </c:pt>
                <c:pt idx="76">
                  <c:v>-3.3591599999999999E-2</c:v>
                </c:pt>
                <c:pt idx="77">
                  <c:v>-3.4033599999999997E-2</c:v>
                </c:pt>
                <c:pt idx="78">
                  <c:v>-3.4475600000000002E-2</c:v>
                </c:pt>
                <c:pt idx="79">
                  <c:v>-3.49176E-2</c:v>
                </c:pt>
                <c:pt idx="80">
                  <c:v>-3.5359599999999998E-2</c:v>
                </c:pt>
                <c:pt idx="81">
                  <c:v>-3.5801600000000003E-2</c:v>
                </c:pt>
                <c:pt idx="82">
                  <c:v>-3.6243600000000001E-2</c:v>
                </c:pt>
                <c:pt idx="83">
                  <c:v>-3.6685599999999999E-2</c:v>
                </c:pt>
                <c:pt idx="84">
                  <c:v>-3.7127599999999997E-2</c:v>
                </c:pt>
                <c:pt idx="85">
                  <c:v>-3.7569600000000002E-2</c:v>
                </c:pt>
                <c:pt idx="86">
                  <c:v>-3.80116E-2</c:v>
                </c:pt>
                <c:pt idx="87">
                  <c:v>-3.8453599999999998E-2</c:v>
                </c:pt>
                <c:pt idx="88">
                  <c:v>-3.8895600000000002E-2</c:v>
                </c:pt>
                <c:pt idx="89">
                  <c:v>-3.93376E-2</c:v>
                </c:pt>
                <c:pt idx="90">
                  <c:v>-3.9779599999999998E-2</c:v>
                </c:pt>
                <c:pt idx="91">
                  <c:v>-4.02215E-2</c:v>
                </c:pt>
                <c:pt idx="92">
                  <c:v>-4.0663499999999998E-2</c:v>
                </c:pt>
                <c:pt idx="93">
                  <c:v>-4.1105500000000003E-2</c:v>
                </c:pt>
                <c:pt idx="94">
                  <c:v>-4.1547500000000001E-2</c:v>
                </c:pt>
                <c:pt idx="95">
                  <c:v>-4.1989499999999999E-2</c:v>
                </c:pt>
                <c:pt idx="96">
                  <c:v>-4.2431499999999997E-2</c:v>
                </c:pt>
                <c:pt idx="97">
                  <c:v>-4.2873500000000002E-2</c:v>
                </c:pt>
                <c:pt idx="98">
                  <c:v>-4.33155E-2</c:v>
                </c:pt>
                <c:pt idx="99">
                  <c:v>-4.3757499999999998E-2</c:v>
                </c:pt>
                <c:pt idx="100">
                  <c:v>-4.4199500000000003E-2</c:v>
                </c:pt>
                <c:pt idx="101">
                  <c:v>-4.4641500000000001E-2</c:v>
                </c:pt>
                <c:pt idx="102">
                  <c:v>-4.5083499999999999E-2</c:v>
                </c:pt>
                <c:pt idx="103">
                  <c:v>-4.5525500000000003E-2</c:v>
                </c:pt>
                <c:pt idx="104">
                  <c:v>-4.5967500000000001E-2</c:v>
                </c:pt>
                <c:pt idx="105">
                  <c:v>-4.6409499999999999E-2</c:v>
                </c:pt>
                <c:pt idx="106">
                  <c:v>-4.6851499999999997E-2</c:v>
                </c:pt>
                <c:pt idx="107">
                  <c:v>-4.7293500000000002E-2</c:v>
                </c:pt>
                <c:pt idx="108">
                  <c:v>-4.77355E-2</c:v>
                </c:pt>
                <c:pt idx="109">
                  <c:v>-4.8177499999999998E-2</c:v>
                </c:pt>
                <c:pt idx="110">
                  <c:v>-4.8619500000000003E-2</c:v>
                </c:pt>
                <c:pt idx="111">
                  <c:v>-4.9061399999999998E-2</c:v>
                </c:pt>
                <c:pt idx="112">
                  <c:v>-4.9503400000000003E-2</c:v>
                </c:pt>
                <c:pt idx="113">
                  <c:v>-4.9945400000000001E-2</c:v>
                </c:pt>
                <c:pt idx="114">
                  <c:v>-5.0387399999999999E-2</c:v>
                </c:pt>
                <c:pt idx="115">
                  <c:v>-5.0829399999999997E-2</c:v>
                </c:pt>
                <c:pt idx="116">
                  <c:v>-5.1271400000000002E-2</c:v>
                </c:pt>
                <c:pt idx="117">
                  <c:v>-5.17134E-2</c:v>
                </c:pt>
                <c:pt idx="118">
                  <c:v>-5.2155399999999998E-2</c:v>
                </c:pt>
                <c:pt idx="119">
                  <c:v>-5.2597400000000002E-2</c:v>
                </c:pt>
                <c:pt idx="120">
                  <c:v>-5.30394E-2</c:v>
                </c:pt>
                <c:pt idx="121">
                  <c:v>-5.3481399999999998E-2</c:v>
                </c:pt>
                <c:pt idx="122">
                  <c:v>-5.3923400000000003E-2</c:v>
                </c:pt>
                <c:pt idx="123">
                  <c:v>-5.4365400000000001E-2</c:v>
                </c:pt>
                <c:pt idx="124">
                  <c:v>-5.4807399999999999E-2</c:v>
                </c:pt>
                <c:pt idx="125">
                  <c:v>-5.5249399999999997E-2</c:v>
                </c:pt>
                <c:pt idx="126">
                  <c:v>-5.5691400000000002E-2</c:v>
                </c:pt>
                <c:pt idx="127">
                  <c:v>-5.61334E-2</c:v>
                </c:pt>
                <c:pt idx="128">
                  <c:v>-5.6575399999999998E-2</c:v>
                </c:pt>
                <c:pt idx="129">
                  <c:v>-5.7017400000000003E-2</c:v>
                </c:pt>
                <c:pt idx="130">
                  <c:v>-5.7459400000000001E-2</c:v>
                </c:pt>
                <c:pt idx="131">
                  <c:v>-5.7901399999999999E-2</c:v>
                </c:pt>
                <c:pt idx="132">
                  <c:v>-5.8343300000000001E-2</c:v>
                </c:pt>
                <c:pt idx="133">
                  <c:v>-5.8785299999999999E-2</c:v>
                </c:pt>
                <c:pt idx="134">
                  <c:v>-5.9227299999999997E-2</c:v>
                </c:pt>
                <c:pt idx="135">
                  <c:v>-5.9669300000000002E-2</c:v>
                </c:pt>
                <c:pt idx="136">
                  <c:v>-6.0111299999999999E-2</c:v>
                </c:pt>
                <c:pt idx="137">
                  <c:v>-6.0553299999999997E-2</c:v>
                </c:pt>
                <c:pt idx="138">
                  <c:v>-6.0995300000000002E-2</c:v>
                </c:pt>
                <c:pt idx="139">
                  <c:v>-6.14373E-2</c:v>
                </c:pt>
                <c:pt idx="140">
                  <c:v>-6.1879299999999998E-2</c:v>
                </c:pt>
                <c:pt idx="141">
                  <c:v>-6.2321300000000003E-2</c:v>
                </c:pt>
                <c:pt idx="142">
                  <c:v>-6.2763299999999994E-2</c:v>
                </c:pt>
                <c:pt idx="143">
                  <c:v>-6.3205300000000006E-2</c:v>
                </c:pt>
                <c:pt idx="144">
                  <c:v>-6.3647300000000004E-2</c:v>
                </c:pt>
                <c:pt idx="145">
                  <c:v>-6.4089300000000002E-2</c:v>
                </c:pt>
                <c:pt idx="146">
                  <c:v>-6.45313E-2</c:v>
                </c:pt>
                <c:pt idx="147">
                  <c:v>-6.4973299999999998E-2</c:v>
                </c:pt>
                <c:pt idx="148">
                  <c:v>-6.5415299999999996E-2</c:v>
                </c:pt>
                <c:pt idx="149">
                  <c:v>-6.5857299999999994E-2</c:v>
                </c:pt>
                <c:pt idx="150">
                  <c:v>-6.6299300000000005E-2</c:v>
                </c:pt>
                <c:pt idx="151">
                  <c:v>-6.6741300000000003E-2</c:v>
                </c:pt>
                <c:pt idx="152">
                  <c:v>-6.7183199999999998E-2</c:v>
                </c:pt>
                <c:pt idx="153">
                  <c:v>-6.7625199999999996E-2</c:v>
                </c:pt>
                <c:pt idx="154">
                  <c:v>-6.8067199999999994E-2</c:v>
                </c:pt>
                <c:pt idx="155">
                  <c:v>-6.8509200000000006E-2</c:v>
                </c:pt>
                <c:pt idx="156">
                  <c:v>-6.8951200000000004E-2</c:v>
                </c:pt>
                <c:pt idx="157">
                  <c:v>-6.9393200000000002E-2</c:v>
                </c:pt>
                <c:pt idx="158">
                  <c:v>-6.98352E-2</c:v>
                </c:pt>
                <c:pt idx="159">
                  <c:v>-7.0277199999999998E-2</c:v>
                </c:pt>
                <c:pt idx="160">
                  <c:v>-7.0719199999999996E-2</c:v>
                </c:pt>
                <c:pt idx="161">
                  <c:v>-7.1161199999999994E-2</c:v>
                </c:pt>
                <c:pt idx="162">
                  <c:v>-7.1603200000000006E-2</c:v>
                </c:pt>
                <c:pt idx="163">
                  <c:v>-7.2045200000000004E-2</c:v>
                </c:pt>
                <c:pt idx="164">
                  <c:v>-7.2487200000000002E-2</c:v>
                </c:pt>
                <c:pt idx="165">
                  <c:v>-7.29292E-2</c:v>
                </c:pt>
                <c:pt idx="166">
                  <c:v>-7.3371199999999998E-2</c:v>
                </c:pt>
                <c:pt idx="167">
                  <c:v>-7.3813199999999995E-2</c:v>
                </c:pt>
                <c:pt idx="168">
                  <c:v>-7.4255199999999993E-2</c:v>
                </c:pt>
                <c:pt idx="169">
                  <c:v>-7.4697200000000005E-2</c:v>
                </c:pt>
                <c:pt idx="170">
                  <c:v>-7.5139200000000003E-2</c:v>
                </c:pt>
                <c:pt idx="171">
                  <c:v>-7.5581200000000001E-2</c:v>
                </c:pt>
                <c:pt idx="172">
                  <c:v>-7.6023099999999996E-2</c:v>
                </c:pt>
                <c:pt idx="173">
                  <c:v>-7.6465099999999994E-2</c:v>
                </c:pt>
                <c:pt idx="174">
                  <c:v>-7.6907100000000006E-2</c:v>
                </c:pt>
                <c:pt idx="175">
                  <c:v>-7.7349100000000004E-2</c:v>
                </c:pt>
                <c:pt idx="176">
                  <c:v>-7.7791100000000002E-2</c:v>
                </c:pt>
                <c:pt idx="177">
                  <c:v>-7.82331E-2</c:v>
                </c:pt>
                <c:pt idx="178">
                  <c:v>-7.8675099999999998E-2</c:v>
                </c:pt>
                <c:pt idx="179">
                  <c:v>-7.9117099999999996E-2</c:v>
                </c:pt>
                <c:pt idx="180">
                  <c:v>-7.9559099999999994E-2</c:v>
                </c:pt>
                <c:pt idx="181">
                  <c:v>-8.0001100000000006E-2</c:v>
                </c:pt>
                <c:pt idx="182">
                  <c:v>-8.0443100000000003E-2</c:v>
                </c:pt>
                <c:pt idx="183">
                  <c:v>-8.0885100000000001E-2</c:v>
                </c:pt>
                <c:pt idx="184">
                  <c:v>-8.1327099999999999E-2</c:v>
                </c:pt>
                <c:pt idx="185">
                  <c:v>-8.1769099999999997E-2</c:v>
                </c:pt>
                <c:pt idx="186">
                  <c:v>-8.2211099999999995E-2</c:v>
                </c:pt>
                <c:pt idx="187">
                  <c:v>-8.2653099999999993E-2</c:v>
                </c:pt>
                <c:pt idx="188">
                  <c:v>-8.3095100000000005E-2</c:v>
                </c:pt>
                <c:pt idx="189">
                  <c:v>-8.3537100000000003E-2</c:v>
                </c:pt>
                <c:pt idx="190">
                  <c:v>-8.3979100000000001E-2</c:v>
                </c:pt>
                <c:pt idx="191">
                  <c:v>-8.4421099999999999E-2</c:v>
                </c:pt>
                <c:pt idx="192">
                  <c:v>-8.4862999999999994E-2</c:v>
                </c:pt>
                <c:pt idx="193">
                  <c:v>-8.5305000000000006E-2</c:v>
                </c:pt>
                <c:pt idx="194">
                  <c:v>-8.5747000000000004E-2</c:v>
                </c:pt>
                <c:pt idx="195">
                  <c:v>-8.6189000000000002E-2</c:v>
                </c:pt>
                <c:pt idx="196">
                  <c:v>-8.6631E-2</c:v>
                </c:pt>
                <c:pt idx="197">
                  <c:v>-8.7072999999999998E-2</c:v>
                </c:pt>
                <c:pt idx="198">
                  <c:v>-8.7514999999999996E-2</c:v>
                </c:pt>
                <c:pt idx="199">
                  <c:v>-8.7956999999999994E-2</c:v>
                </c:pt>
                <c:pt idx="200">
                  <c:v>-8.8399000000000005E-2</c:v>
                </c:pt>
                <c:pt idx="201">
                  <c:v>-8.8841000000000003E-2</c:v>
                </c:pt>
                <c:pt idx="202">
                  <c:v>-8.9283000000000001E-2</c:v>
                </c:pt>
                <c:pt idx="203">
                  <c:v>-8.9724999999999999E-2</c:v>
                </c:pt>
                <c:pt idx="204">
                  <c:v>-9.0166999999999997E-2</c:v>
                </c:pt>
                <c:pt idx="205">
                  <c:v>-9.0608999999999995E-2</c:v>
                </c:pt>
                <c:pt idx="206">
                  <c:v>-9.1051000000000007E-2</c:v>
                </c:pt>
                <c:pt idx="207">
                  <c:v>-9.1493000000000005E-2</c:v>
                </c:pt>
                <c:pt idx="208">
                  <c:v>-9.1935000000000003E-2</c:v>
                </c:pt>
                <c:pt idx="209">
                  <c:v>-9.2377000000000001E-2</c:v>
                </c:pt>
                <c:pt idx="210">
                  <c:v>-9.2818999999999999E-2</c:v>
                </c:pt>
                <c:pt idx="211">
                  <c:v>-9.3260999999999997E-2</c:v>
                </c:pt>
                <c:pt idx="212">
                  <c:v>-9.3702900000000006E-2</c:v>
                </c:pt>
                <c:pt idx="213">
                  <c:v>-9.4144900000000004E-2</c:v>
                </c:pt>
                <c:pt idx="214">
                  <c:v>-9.4586900000000002E-2</c:v>
                </c:pt>
                <c:pt idx="215">
                  <c:v>-9.5028899999999999E-2</c:v>
                </c:pt>
                <c:pt idx="216">
                  <c:v>-9.5470899999999997E-2</c:v>
                </c:pt>
                <c:pt idx="217">
                  <c:v>-9.5912899999999995E-2</c:v>
                </c:pt>
                <c:pt idx="218">
                  <c:v>-9.6354899999999993E-2</c:v>
                </c:pt>
                <c:pt idx="219">
                  <c:v>-9.6796900000000005E-2</c:v>
                </c:pt>
                <c:pt idx="220">
                  <c:v>-9.7238900000000003E-2</c:v>
                </c:pt>
                <c:pt idx="221">
                  <c:v>-9.7680900000000001E-2</c:v>
                </c:pt>
                <c:pt idx="222">
                  <c:v>-9.8122899999999999E-2</c:v>
                </c:pt>
                <c:pt idx="223">
                  <c:v>-9.8564899999999997E-2</c:v>
                </c:pt>
                <c:pt idx="224">
                  <c:v>-9.9006899999999995E-2</c:v>
                </c:pt>
                <c:pt idx="225">
                  <c:v>-9.9448900000000007E-2</c:v>
                </c:pt>
                <c:pt idx="226">
                  <c:v>-9.9890900000000005E-2</c:v>
                </c:pt>
                <c:pt idx="227">
                  <c:v>-0.10033300000000001</c:v>
                </c:pt>
                <c:pt idx="228">
                  <c:v>-0.100775</c:v>
                </c:pt>
                <c:pt idx="229">
                  <c:v>-0.101217</c:v>
                </c:pt>
                <c:pt idx="230">
                  <c:v>-0.101659</c:v>
                </c:pt>
                <c:pt idx="231">
                  <c:v>-0.102101</c:v>
                </c:pt>
                <c:pt idx="232">
                  <c:v>-0.102543</c:v>
                </c:pt>
                <c:pt idx="233">
                  <c:v>-0.10298499999999999</c:v>
                </c:pt>
                <c:pt idx="234">
                  <c:v>-0.10342700000000001</c:v>
                </c:pt>
                <c:pt idx="235">
                  <c:v>-0.103869</c:v>
                </c:pt>
                <c:pt idx="236">
                  <c:v>-0.104311</c:v>
                </c:pt>
                <c:pt idx="237">
                  <c:v>-0.104753</c:v>
                </c:pt>
                <c:pt idx="238">
                  <c:v>-0.105195</c:v>
                </c:pt>
                <c:pt idx="239">
                  <c:v>-0.10563699999999999</c:v>
                </c:pt>
                <c:pt idx="240">
                  <c:v>-0.10607900000000001</c:v>
                </c:pt>
                <c:pt idx="241">
                  <c:v>-0.106521</c:v>
                </c:pt>
                <c:pt idx="242">
                  <c:v>-0.106963</c:v>
                </c:pt>
                <c:pt idx="243">
                  <c:v>-0.101896</c:v>
                </c:pt>
                <c:pt idx="244">
                  <c:v>-9.7883600000000001E-2</c:v>
                </c:pt>
                <c:pt idx="245">
                  <c:v>-9.16627E-2</c:v>
                </c:pt>
                <c:pt idx="246">
                  <c:v>-8.8648199999999996E-2</c:v>
                </c:pt>
                <c:pt idx="247">
                  <c:v>-8.7222999999999995E-2</c:v>
                </c:pt>
                <c:pt idx="248">
                  <c:v>-8.4939799999999996E-2</c:v>
                </c:pt>
                <c:pt idx="249">
                  <c:v>-8.2967899999999997E-2</c:v>
                </c:pt>
                <c:pt idx="250">
                  <c:v>-8.1566700000000006E-2</c:v>
                </c:pt>
                <c:pt idx="251">
                  <c:v>-8.2733399999999999E-2</c:v>
                </c:pt>
                <c:pt idx="252">
                  <c:v>-8.5209400000000005E-2</c:v>
                </c:pt>
                <c:pt idx="253">
                  <c:v>-8.68641E-2</c:v>
                </c:pt>
                <c:pt idx="254">
                  <c:v>-8.9209999999999998E-2</c:v>
                </c:pt>
                <c:pt idx="255">
                  <c:v>-9.1358300000000003E-2</c:v>
                </c:pt>
                <c:pt idx="256">
                  <c:v>-9.3202300000000002E-2</c:v>
                </c:pt>
                <c:pt idx="257">
                  <c:v>-9.5624899999999999E-2</c:v>
                </c:pt>
                <c:pt idx="258">
                  <c:v>-0.102312</c:v>
                </c:pt>
                <c:pt idx="259">
                  <c:v>-0.110913</c:v>
                </c:pt>
                <c:pt idx="260">
                  <c:v>-0.116204</c:v>
                </c:pt>
                <c:pt idx="261">
                  <c:v>-0.117853</c:v>
                </c:pt>
                <c:pt idx="262">
                  <c:v>-0.117788</c:v>
                </c:pt>
                <c:pt idx="263">
                  <c:v>-0.119561</c:v>
                </c:pt>
                <c:pt idx="264">
                  <c:v>-0.12098299999999999</c:v>
                </c:pt>
                <c:pt idx="265">
                  <c:v>-0.122642</c:v>
                </c:pt>
                <c:pt idx="266">
                  <c:v>-0.124552</c:v>
                </c:pt>
                <c:pt idx="267">
                  <c:v>-0.12618799999999999</c:v>
                </c:pt>
                <c:pt idx="268">
                  <c:v>-0.12889500000000001</c:v>
                </c:pt>
                <c:pt idx="269">
                  <c:v>-0.1303</c:v>
                </c:pt>
                <c:pt idx="270">
                  <c:v>-0.13183900000000001</c:v>
                </c:pt>
                <c:pt idx="271">
                  <c:v>-0.13414999999999999</c:v>
                </c:pt>
                <c:pt idx="272">
                  <c:v>-0.13662099999999999</c:v>
                </c:pt>
                <c:pt idx="273">
                  <c:v>-0.13902100000000001</c:v>
                </c:pt>
                <c:pt idx="274">
                  <c:v>-0.13975299999999999</c:v>
                </c:pt>
                <c:pt idx="275">
                  <c:v>-0.141897</c:v>
                </c:pt>
                <c:pt idx="276">
                  <c:v>-0.145424</c:v>
                </c:pt>
                <c:pt idx="277">
                  <c:v>-0.14894299999999999</c:v>
                </c:pt>
                <c:pt idx="278">
                  <c:v>-0.15137999999999999</c:v>
                </c:pt>
                <c:pt idx="279">
                  <c:v>-0.15508</c:v>
                </c:pt>
                <c:pt idx="280">
                  <c:v>-0.15678700000000001</c:v>
                </c:pt>
                <c:pt idx="281">
                  <c:v>-0.15784899999999999</c:v>
                </c:pt>
                <c:pt idx="282">
                  <c:v>-0.15686800000000001</c:v>
                </c:pt>
                <c:pt idx="283">
                  <c:v>-0.159889</c:v>
                </c:pt>
                <c:pt idx="284">
                  <c:v>-0.16214999999999999</c:v>
                </c:pt>
                <c:pt idx="285">
                  <c:v>-0.16453699999999999</c:v>
                </c:pt>
                <c:pt idx="286">
                  <c:v>-0.16844600000000001</c:v>
                </c:pt>
                <c:pt idx="287">
                  <c:v>-0.174266</c:v>
                </c:pt>
                <c:pt idx="288">
                  <c:v>-0.17857899999999999</c:v>
                </c:pt>
                <c:pt idx="289">
                  <c:v>-0.18243000000000001</c:v>
                </c:pt>
                <c:pt idx="290">
                  <c:v>-0.185806</c:v>
                </c:pt>
                <c:pt idx="291">
                  <c:v>-0.188221</c:v>
                </c:pt>
                <c:pt idx="292">
                  <c:v>-0.19008800000000001</c:v>
                </c:pt>
                <c:pt idx="293">
                  <c:v>-0.19292300000000001</c:v>
                </c:pt>
                <c:pt idx="294">
                  <c:v>-0.196241</c:v>
                </c:pt>
                <c:pt idx="295">
                  <c:v>-0.20059199999999999</c:v>
                </c:pt>
                <c:pt idx="296">
                  <c:v>-0.204129</c:v>
                </c:pt>
                <c:pt idx="297">
                  <c:v>-0.20657800000000001</c:v>
                </c:pt>
                <c:pt idx="298">
                  <c:v>-0.20905899999999999</c:v>
                </c:pt>
                <c:pt idx="299">
                  <c:v>-0.21051400000000001</c:v>
                </c:pt>
                <c:pt idx="300">
                  <c:v>-0.212865</c:v>
                </c:pt>
                <c:pt idx="301">
                  <c:v>-0.21476799999999999</c:v>
                </c:pt>
                <c:pt idx="302">
                  <c:v>-0.217503</c:v>
                </c:pt>
                <c:pt idx="303">
                  <c:v>-0.216558</c:v>
                </c:pt>
                <c:pt idx="304">
                  <c:v>-0.219997</c:v>
                </c:pt>
                <c:pt idx="305">
                  <c:v>-0.22438900000000001</c:v>
                </c:pt>
                <c:pt idx="306">
                  <c:v>-0.227377</c:v>
                </c:pt>
                <c:pt idx="307">
                  <c:v>-0.23045499999999999</c:v>
                </c:pt>
                <c:pt idx="308">
                  <c:v>-0.232238</c:v>
                </c:pt>
                <c:pt idx="309">
                  <c:v>-0.23363100000000001</c:v>
                </c:pt>
                <c:pt idx="310">
                  <c:v>-0.23538799999999999</c:v>
                </c:pt>
                <c:pt idx="311">
                  <c:v>-0.23849000000000001</c:v>
                </c:pt>
                <c:pt idx="312">
                  <c:v>-0.24222399999999999</c:v>
                </c:pt>
                <c:pt idx="313">
                  <c:v>-0.244675</c:v>
                </c:pt>
                <c:pt idx="314">
                  <c:v>-0.24898500000000001</c:v>
                </c:pt>
                <c:pt idx="315">
                  <c:v>-0.25382399999999999</c:v>
                </c:pt>
                <c:pt idx="316">
                  <c:v>-0.25793700000000003</c:v>
                </c:pt>
                <c:pt idx="317">
                  <c:v>-0.26153500000000002</c:v>
                </c:pt>
                <c:pt idx="318">
                  <c:v>-0.26533600000000002</c:v>
                </c:pt>
                <c:pt idx="319">
                  <c:v>-0.26962900000000001</c:v>
                </c:pt>
                <c:pt idx="320">
                  <c:v>-0.274422</c:v>
                </c:pt>
                <c:pt idx="321">
                  <c:v>-0.27488800000000002</c:v>
                </c:pt>
                <c:pt idx="322">
                  <c:v>-0.274816</c:v>
                </c:pt>
                <c:pt idx="323">
                  <c:v>-0.27652700000000002</c:v>
                </c:pt>
                <c:pt idx="324">
                  <c:v>-0.277698</c:v>
                </c:pt>
                <c:pt idx="325">
                  <c:v>-0.27899800000000002</c:v>
                </c:pt>
                <c:pt idx="326">
                  <c:v>-0.280804</c:v>
                </c:pt>
                <c:pt idx="327">
                  <c:v>-0.28134700000000001</c:v>
                </c:pt>
                <c:pt idx="328">
                  <c:v>-0.28188600000000003</c:v>
                </c:pt>
                <c:pt idx="329">
                  <c:v>-0.28339700000000001</c:v>
                </c:pt>
                <c:pt idx="330">
                  <c:v>-0.28722799999999998</c:v>
                </c:pt>
                <c:pt idx="331">
                  <c:v>-0.29295199999999999</c:v>
                </c:pt>
                <c:pt idx="332">
                  <c:v>-0.29793199999999997</c:v>
                </c:pt>
                <c:pt idx="333">
                  <c:v>-0.30234800000000001</c:v>
                </c:pt>
                <c:pt idx="334">
                  <c:v>-0.30533399999999999</c:v>
                </c:pt>
                <c:pt idx="335">
                  <c:v>-0.30703999999999998</c:v>
                </c:pt>
                <c:pt idx="336">
                  <c:v>-0.30840800000000002</c:v>
                </c:pt>
                <c:pt idx="337">
                  <c:v>-0.30949700000000002</c:v>
                </c:pt>
                <c:pt idx="338">
                  <c:v>-0.31232500000000002</c:v>
                </c:pt>
                <c:pt idx="339">
                  <c:v>-0.312168</c:v>
                </c:pt>
                <c:pt idx="340">
                  <c:v>-0.31226500000000001</c:v>
                </c:pt>
                <c:pt idx="341">
                  <c:v>-0.315301</c:v>
                </c:pt>
                <c:pt idx="342">
                  <c:v>-0.316994</c:v>
                </c:pt>
                <c:pt idx="343">
                  <c:v>-0.32206699999999999</c:v>
                </c:pt>
                <c:pt idx="344">
                  <c:v>-0.32417000000000001</c:v>
                </c:pt>
                <c:pt idx="345">
                  <c:v>-0.32348399999999999</c:v>
                </c:pt>
                <c:pt idx="346">
                  <c:v>-0.32614199999999999</c:v>
                </c:pt>
                <c:pt idx="347">
                  <c:v>-0.32893899999999998</c:v>
                </c:pt>
                <c:pt idx="348">
                  <c:v>-0.33262900000000001</c:v>
                </c:pt>
                <c:pt idx="349">
                  <c:v>-0.33714899999999998</c:v>
                </c:pt>
                <c:pt idx="350">
                  <c:v>-0.34350799999999998</c:v>
                </c:pt>
                <c:pt idx="351">
                  <c:v>-0.35015400000000002</c:v>
                </c:pt>
                <c:pt idx="352">
                  <c:v>-0.354043</c:v>
                </c:pt>
                <c:pt idx="353">
                  <c:v>-0.35763</c:v>
                </c:pt>
                <c:pt idx="354">
                  <c:v>-0.36176900000000001</c:v>
                </c:pt>
                <c:pt idx="355">
                  <c:v>-0.36529499999999998</c:v>
                </c:pt>
                <c:pt idx="356">
                  <c:v>-0.36788300000000002</c:v>
                </c:pt>
                <c:pt idx="357">
                  <c:v>-0.36913200000000002</c:v>
                </c:pt>
                <c:pt idx="358">
                  <c:v>-0.37079800000000002</c:v>
                </c:pt>
                <c:pt idx="359">
                  <c:v>-0.37010399999999999</c:v>
                </c:pt>
                <c:pt idx="360">
                  <c:v>-0.36915500000000001</c:v>
                </c:pt>
                <c:pt idx="361">
                  <c:v>-0.36908200000000002</c:v>
                </c:pt>
                <c:pt idx="362">
                  <c:v>-0.37213000000000002</c:v>
                </c:pt>
                <c:pt idx="363">
                  <c:v>-0.373386</c:v>
                </c:pt>
                <c:pt idx="364">
                  <c:v>-0.37458900000000001</c:v>
                </c:pt>
                <c:pt idx="365">
                  <c:v>-0.37767000000000001</c:v>
                </c:pt>
                <c:pt idx="366">
                  <c:v>-0.37581599999999998</c:v>
                </c:pt>
                <c:pt idx="367">
                  <c:v>-0.37770199999999998</c:v>
                </c:pt>
                <c:pt idx="368">
                  <c:v>-0.37796600000000002</c:v>
                </c:pt>
                <c:pt idx="369">
                  <c:v>-0.379911</c:v>
                </c:pt>
                <c:pt idx="370">
                  <c:v>-0.38226100000000002</c:v>
                </c:pt>
                <c:pt idx="371">
                  <c:v>-0.38460699999999998</c:v>
                </c:pt>
                <c:pt idx="372">
                  <c:v>-0.386716</c:v>
                </c:pt>
                <c:pt idx="373">
                  <c:v>-0.38846399999999998</c:v>
                </c:pt>
                <c:pt idx="374">
                  <c:v>-0.39041199999999998</c:v>
                </c:pt>
                <c:pt idx="375">
                  <c:v>-0.39178600000000002</c:v>
                </c:pt>
                <c:pt idx="376">
                  <c:v>-0.39262799999999998</c:v>
                </c:pt>
                <c:pt idx="377">
                  <c:v>-0.39308799999999999</c:v>
                </c:pt>
                <c:pt idx="378">
                  <c:v>-0.394206</c:v>
                </c:pt>
                <c:pt idx="379">
                  <c:v>-0.39390999999999998</c:v>
                </c:pt>
                <c:pt idx="380">
                  <c:v>-0.39268700000000001</c:v>
                </c:pt>
                <c:pt idx="381">
                  <c:v>-0.39535999999999999</c:v>
                </c:pt>
                <c:pt idx="382">
                  <c:v>-0.39742</c:v>
                </c:pt>
                <c:pt idx="383">
                  <c:v>-0.39802900000000002</c:v>
                </c:pt>
                <c:pt idx="384">
                  <c:v>-0.39926400000000001</c:v>
                </c:pt>
                <c:pt idx="385">
                  <c:v>-0.40189799999999998</c:v>
                </c:pt>
                <c:pt idx="386">
                  <c:v>-0.40538000000000002</c:v>
                </c:pt>
                <c:pt idx="387">
                  <c:v>-0.407445</c:v>
                </c:pt>
                <c:pt idx="388">
                  <c:v>-0.40916599999999997</c:v>
                </c:pt>
                <c:pt idx="389">
                  <c:v>-0.41169499999999998</c:v>
                </c:pt>
                <c:pt idx="390">
                  <c:v>-0.414192</c:v>
                </c:pt>
                <c:pt idx="391">
                  <c:v>-0.416103</c:v>
                </c:pt>
                <c:pt idx="392">
                  <c:v>-0.41782900000000001</c:v>
                </c:pt>
                <c:pt idx="393">
                  <c:v>-0.42061900000000002</c:v>
                </c:pt>
                <c:pt idx="394">
                  <c:v>-0.42360799999999998</c:v>
                </c:pt>
                <c:pt idx="395">
                  <c:v>-0.42640699999999998</c:v>
                </c:pt>
                <c:pt idx="396">
                  <c:v>-0.42846699999999999</c:v>
                </c:pt>
                <c:pt idx="397">
                  <c:v>-0.43078300000000003</c:v>
                </c:pt>
                <c:pt idx="398">
                  <c:v>-0.42938500000000002</c:v>
                </c:pt>
                <c:pt idx="399">
                  <c:v>-0.42788500000000002</c:v>
                </c:pt>
                <c:pt idx="400">
                  <c:v>-0.430508</c:v>
                </c:pt>
                <c:pt idx="401">
                  <c:v>-0.432583</c:v>
                </c:pt>
                <c:pt idx="402">
                  <c:v>-0.435002</c:v>
                </c:pt>
                <c:pt idx="403">
                  <c:v>-0.43821500000000002</c:v>
                </c:pt>
                <c:pt idx="404">
                  <c:v>-0.44059599999999999</c:v>
                </c:pt>
                <c:pt idx="405">
                  <c:v>-0.44320100000000001</c:v>
                </c:pt>
                <c:pt idx="406">
                  <c:v>-0.44692799999999999</c:v>
                </c:pt>
                <c:pt idx="407">
                  <c:v>-0.45028099999999999</c:v>
                </c:pt>
                <c:pt idx="408">
                  <c:v>-0.45256999999999997</c:v>
                </c:pt>
                <c:pt idx="409">
                  <c:v>-0.45385799999999998</c:v>
                </c:pt>
                <c:pt idx="410">
                  <c:v>-0.45590799999999998</c:v>
                </c:pt>
                <c:pt idx="411">
                  <c:v>-0.45869399999999999</c:v>
                </c:pt>
                <c:pt idx="412">
                  <c:v>-0.46220099999999997</c:v>
                </c:pt>
                <c:pt idx="413">
                  <c:v>-0.464916</c:v>
                </c:pt>
                <c:pt idx="414">
                  <c:v>-0.467416</c:v>
                </c:pt>
                <c:pt idx="415">
                  <c:v>-0.469976</c:v>
                </c:pt>
                <c:pt idx="416">
                  <c:v>-0.46896500000000002</c:v>
                </c:pt>
                <c:pt idx="417">
                  <c:v>-0.468026</c:v>
                </c:pt>
                <c:pt idx="418">
                  <c:v>-0.469445</c:v>
                </c:pt>
                <c:pt idx="419">
                  <c:v>-0.46918700000000002</c:v>
                </c:pt>
                <c:pt idx="420">
                  <c:v>-0.47297699999999998</c:v>
                </c:pt>
                <c:pt idx="421">
                  <c:v>-0.47302499999999997</c:v>
                </c:pt>
                <c:pt idx="422">
                  <c:v>-0.47128900000000001</c:v>
                </c:pt>
                <c:pt idx="423">
                  <c:v>-0.47299000000000002</c:v>
                </c:pt>
                <c:pt idx="424">
                  <c:v>-0.47418500000000002</c:v>
                </c:pt>
                <c:pt idx="425">
                  <c:v>-0.47598299999999999</c:v>
                </c:pt>
                <c:pt idx="426">
                  <c:v>-0.47702899999999998</c:v>
                </c:pt>
                <c:pt idx="427">
                  <c:v>-0.47742499999999999</c:v>
                </c:pt>
                <c:pt idx="428">
                  <c:v>-0.47887200000000002</c:v>
                </c:pt>
                <c:pt idx="429">
                  <c:v>-0.48161399999999999</c:v>
                </c:pt>
                <c:pt idx="430">
                  <c:v>-0.483292</c:v>
                </c:pt>
                <c:pt idx="431">
                  <c:v>-0.48461100000000001</c:v>
                </c:pt>
                <c:pt idx="432">
                  <c:v>-0.48646200000000001</c:v>
                </c:pt>
                <c:pt idx="433">
                  <c:v>-0.48947000000000002</c:v>
                </c:pt>
                <c:pt idx="434">
                  <c:v>-0.48929899999999998</c:v>
                </c:pt>
                <c:pt idx="435">
                  <c:v>-0.48944900000000002</c:v>
                </c:pt>
                <c:pt idx="436">
                  <c:v>-0.49216199999999999</c:v>
                </c:pt>
                <c:pt idx="437">
                  <c:v>-0.49435099999999998</c:v>
                </c:pt>
                <c:pt idx="438">
                  <c:v>-0.49486799999999997</c:v>
                </c:pt>
                <c:pt idx="439">
                  <c:v>-0.495502</c:v>
                </c:pt>
                <c:pt idx="440">
                  <c:v>-0.49757699999999999</c:v>
                </c:pt>
                <c:pt idx="441">
                  <c:v>-0.49915900000000002</c:v>
                </c:pt>
                <c:pt idx="442">
                  <c:v>-0.49998199999999998</c:v>
                </c:pt>
                <c:pt idx="443">
                  <c:v>-0.50024500000000005</c:v>
                </c:pt>
                <c:pt idx="444">
                  <c:v>-0.50064399999999998</c:v>
                </c:pt>
                <c:pt idx="445">
                  <c:v>-0.49946600000000002</c:v>
                </c:pt>
                <c:pt idx="446">
                  <c:v>-0.50020399999999998</c:v>
                </c:pt>
                <c:pt idx="447">
                  <c:v>-0.50290400000000002</c:v>
                </c:pt>
                <c:pt idx="448">
                  <c:v>-0.50561800000000001</c:v>
                </c:pt>
                <c:pt idx="449">
                  <c:v>-0.50847600000000004</c:v>
                </c:pt>
                <c:pt idx="450">
                  <c:v>-0.51038499999999998</c:v>
                </c:pt>
                <c:pt idx="451">
                  <c:v>-0.51249400000000001</c:v>
                </c:pt>
                <c:pt idx="452">
                  <c:v>-0.51470800000000005</c:v>
                </c:pt>
                <c:pt idx="453">
                  <c:v>-0.51750499999999999</c:v>
                </c:pt>
                <c:pt idx="454">
                  <c:v>-0.519069</c:v>
                </c:pt>
                <c:pt idx="455">
                  <c:v>-0.52024400000000004</c:v>
                </c:pt>
                <c:pt idx="456">
                  <c:v>-0.52157399999999998</c:v>
                </c:pt>
                <c:pt idx="457">
                  <c:v>-0.52240299999999995</c:v>
                </c:pt>
                <c:pt idx="458">
                  <c:v>-0.52319499999999997</c:v>
                </c:pt>
                <c:pt idx="459">
                  <c:v>-0.52383400000000002</c:v>
                </c:pt>
                <c:pt idx="460">
                  <c:v>-0.52634400000000003</c:v>
                </c:pt>
                <c:pt idx="461">
                  <c:v>-0.52966800000000003</c:v>
                </c:pt>
                <c:pt idx="462">
                  <c:v>-0.53295400000000004</c:v>
                </c:pt>
                <c:pt idx="463">
                  <c:v>-0.53639700000000001</c:v>
                </c:pt>
                <c:pt idx="464">
                  <c:v>-0.53790199999999999</c:v>
                </c:pt>
                <c:pt idx="465">
                  <c:v>-0.53908999999999996</c:v>
                </c:pt>
                <c:pt idx="466">
                  <c:v>-0.54145600000000005</c:v>
                </c:pt>
                <c:pt idx="467">
                  <c:v>-0.54229400000000005</c:v>
                </c:pt>
                <c:pt idx="468">
                  <c:v>-0.545014</c:v>
                </c:pt>
                <c:pt idx="469">
                  <c:v>-0.54789299999999996</c:v>
                </c:pt>
                <c:pt idx="470">
                  <c:v>-0.55029300000000003</c:v>
                </c:pt>
                <c:pt idx="471">
                  <c:v>-0.55069400000000002</c:v>
                </c:pt>
                <c:pt idx="472">
                  <c:v>-0.55001699999999998</c:v>
                </c:pt>
                <c:pt idx="473">
                  <c:v>-0.54885600000000001</c:v>
                </c:pt>
                <c:pt idx="474">
                  <c:v>-0.54467200000000005</c:v>
                </c:pt>
                <c:pt idx="475">
                  <c:v>-0.54660399999999998</c:v>
                </c:pt>
                <c:pt idx="476">
                  <c:v>-0.54893899999999995</c:v>
                </c:pt>
                <c:pt idx="477">
                  <c:v>-0.55029899999999998</c:v>
                </c:pt>
                <c:pt idx="478">
                  <c:v>-0.55167600000000006</c:v>
                </c:pt>
                <c:pt idx="479">
                  <c:v>-0.55244899999999997</c:v>
                </c:pt>
                <c:pt idx="480">
                  <c:v>-0.55178799999999995</c:v>
                </c:pt>
                <c:pt idx="481">
                  <c:v>-0.55235100000000004</c:v>
                </c:pt>
                <c:pt idx="482">
                  <c:v>-0.55430299999999999</c:v>
                </c:pt>
                <c:pt idx="483">
                  <c:v>-0.55623699999999998</c:v>
                </c:pt>
                <c:pt idx="484">
                  <c:v>-0.55871700000000002</c:v>
                </c:pt>
                <c:pt idx="485">
                  <c:v>-0.56105000000000005</c:v>
                </c:pt>
                <c:pt idx="486">
                  <c:v>-0.56303400000000003</c:v>
                </c:pt>
                <c:pt idx="487">
                  <c:v>-0.56626100000000001</c:v>
                </c:pt>
                <c:pt idx="488">
                  <c:v>-0.57008899999999996</c:v>
                </c:pt>
                <c:pt idx="489">
                  <c:v>-0.57220400000000005</c:v>
                </c:pt>
                <c:pt idx="490">
                  <c:v>-0.57366499999999998</c:v>
                </c:pt>
                <c:pt idx="491">
                  <c:v>-0.57576799999999995</c:v>
                </c:pt>
                <c:pt idx="492">
                  <c:v>-0.57733199999999996</c:v>
                </c:pt>
                <c:pt idx="493">
                  <c:v>-0.57683499999999999</c:v>
                </c:pt>
                <c:pt idx="494">
                  <c:v>-0.57681099999999996</c:v>
                </c:pt>
                <c:pt idx="495">
                  <c:v>-0.57832799999999995</c:v>
                </c:pt>
                <c:pt idx="496">
                  <c:v>-0.57929200000000003</c:v>
                </c:pt>
                <c:pt idx="497">
                  <c:v>-0.58102100000000001</c:v>
                </c:pt>
                <c:pt idx="498">
                  <c:v>-0.58297299999999996</c:v>
                </c:pt>
                <c:pt idx="499">
                  <c:v>-0.58400200000000002</c:v>
                </c:pt>
                <c:pt idx="500">
                  <c:v>-0.58472100000000005</c:v>
                </c:pt>
                <c:pt idx="501">
                  <c:v>-0.58644399999999997</c:v>
                </c:pt>
                <c:pt idx="502">
                  <c:v>-0.58753299999999997</c:v>
                </c:pt>
                <c:pt idx="503">
                  <c:v>-0.58792599999999995</c:v>
                </c:pt>
                <c:pt idx="504">
                  <c:v>-0.58849300000000004</c:v>
                </c:pt>
                <c:pt idx="505">
                  <c:v>-0.58887100000000003</c:v>
                </c:pt>
                <c:pt idx="506">
                  <c:v>-0.59004000000000001</c:v>
                </c:pt>
                <c:pt idx="507">
                  <c:v>-0.59238800000000003</c:v>
                </c:pt>
                <c:pt idx="508">
                  <c:v>-0.59372100000000005</c:v>
                </c:pt>
                <c:pt idx="509">
                  <c:v>-0.595503</c:v>
                </c:pt>
                <c:pt idx="510">
                  <c:v>-0.59606599999999998</c:v>
                </c:pt>
                <c:pt idx="511">
                  <c:v>-0.59484899999999996</c:v>
                </c:pt>
                <c:pt idx="512">
                  <c:v>-0.59367099999999995</c:v>
                </c:pt>
                <c:pt idx="513">
                  <c:v>-0.59416800000000003</c:v>
                </c:pt>
                <c:pt idx="514">
                  <c:v>-0.59378699999999995</c:v>
                </c:pt>
                <c:pt idx="515">
                  <c:v>-0.59272499999999995</c:v>
                </c:pt>
                <c:pt idx="516">
                  <c:v>-0.59219900000000003</c:v>
                </c:pt>
                <c:pt idx="517">
                  <c:v>-0.59074199999999999</c:v>
                </c:pt>
                <c:pt idx="518">
                  <c:v>-0.59010899999999999</c:v>
                </c:pt>
                <c:pt idx="519">
                  <c:v>-0.59167400000000003</c:v>
                </c:pt>
                <c:pt idx="520">
                  <c:v>-0.59406400000000004</c:v>
                </c:pt>
                <c:pt idx="521">
                  <c:v>-0.595275</c:v>
                </c:pt>
                <c:pt idx="522">
                  <c:v>-0.59749099999999999</c:v>
                </c:pt>
                <c:pt idx="523">
                  <c:v>-0.599796</c:v>
                </c:pt>
                <c:pt idx="524">
                  <c:v>-0.59894999999999998</c:v>
                </c:pt>
                <c:pt idx="525">
                  <c:v>-0.59806099999999995</c:v>
                </c:pt>
                <c:pt idx="526">
                  <c:v>-0.59910099999999999</c:v>
                </c:pt>
                <c:pt idx="527">
                  <c:v>-0.59945499999999996</c:v>
                </c:pt>
                <c:pt idx="528">
                  <c:v>-0.59988900000000001</c:v>
                </c:pt>
                <c:pt idx="529">
                  <c:v>-0.60147899999999999</c:v>
                </c:pt>
                <c:pt idx="530">
                  <c:v>-0.60312600000000005</c:v>
                </c:pt>
                <c:pt idx="531">
                  <c:v>-0.60536900000000005</c:v>
                </c:pt>
                <c:pt idx="532">
                  <c:v>-0.60624199999999995</c:v>
                </c:pt>
                <c:pt idx="533">
                  <c:v>-0.60688799999999998</c:v>
                </c:pt>
                <c:pt idx="534">
                  <c:v>-0.60763699999999998</c:v>
                </c:pt>
                <c:pt idx="535">
                  <c:v>-0.60785500000000003</c:v>
                </c:pt>
                <c:pt idx="536">
                  <c:v>-0.60852200000000001</c:v>
                </c:pt>
                <c:pt idx="537">
                  <c:v>-0.60973999999999995</c:v>
                </c:pt>
                <c:pt idx="538">
                  <c:v>-0.61099300000000001</c:v>
                </c:pt>
                <c:pt idx="539">
                  <c:v>-0.61222900000000002</c:v>
                </c:pt>
                <c:pt idx="540">
                  <c:v>-0.61449399999999998</c:v>
                </c:pt>
                <c:pt idx="541">
                  <c:v>-0.61626999999999998</c:v>
                </c:pt>
                <c:pt idx="542">
                  <c:v>-0.61803799999999998</c:v>
                </c:pt>
                <c:pt idx="543">
                  <c:v>-0.61882000000000004</c:v>
                </c:pt>
                <c:pt idx="544">
                  <c:v>-0.62065499999999996</c:v>
                </c:pt>
                <c:pt idx="545">
                  <c:v>-0.62241299999999999</c:v>
                </c:pt>
                <c:pt idx="546">
                  <c:v>-0.62316099999999996</c:v>
                </c:pt>
                <c:pt idx="547">
                  <c:v>-0.62275899999999995</c:v>
                </c:pt>
                <c:pt idx="548">
                  <c:v>-0.621278</c:v>
                </c:pt>
                <c:pt idx="549">
                  <c:v>-0.62384300000000004</c:v>
                </c:pt>
                <c:pt idx="550">
                  <c:v>-0.62622</c:v>
                </c:pt>
                <c:pt idx="551">
                  <c:v>-0.62893200000000005</c:v>
                </c:pt>
                <c:pt idx="552">
                  <c:v>-0.62881600000000004</c:v>
                </c:pt>
                <c:pt idx="553">
                  <c:v>-0.62634699999999999</c:v>
                </c:pt>
                <c:pt idx="554">
                  <c:v>-0.62486200000000003</c:v>
                </c:pt>
                <c:pt idx="555">
                  <c:v>-0.62761900000000004</c:v>
                </c:pt>
                <c:pt idx="556">
                  <c:v>-0.62990800000000002</c:v>
                </c:pt>
                <c:pt idx="557">
                  <c:v>-0.632378</c:v>
                </c:pt>
                <c:pt idx="558">
                  <c:v>-0.63463400000000003</c:v>
                </c:pt>
                <c:pt idx="559">
                  <c:v>-0.63578900000000005</c:v>
                </c:pt>
                <c:pt idx="560">
                  <c:v>-0.63595599999999997</c:v>
                </c:pt>
                <c:pt idx="561">
                  <c:v>-0.63712999999999997</c:v>
                </c:pt>
                <c:pt idx="562">
                  <c:v>-0.63965499999999997</c:v>
                </c:pt>
                <c:pt idx="563">
                  <c:v>-0.64007199999999997</c:v>
                </c:pt>
                <c:pt idx="564">
                  <c:v>-0.64261400000000002</c:v>
                </c:pt>
                <c:pt idx="565">
                  <c:v>-0.64533200000000002</c:v>
                </c:pt>
                <c:pt idx="566">
                  <c:v>-0.64727500000000004</c:v>
                </c:pt>
                <c:pt idx="567">
                  <c:v>-0.64894399999999997</c:v>
                </c:pt>
                <c:pt idx="568">
                  <c:v>-0.65000400000000003</c:v>
                </c:pt>
                <c:pt idx="569">
                  <c:v>-0.65143600000000002</c:v>
                </c:pt>
                <c:pt idx="570">
                  <c:v>-0.65229499999999996</c:v>
                </c:pt>
                <c:pt idx="571">
                  <c:v>-0.65231700000000004</c:v>
                </c:pt>
                <c:pt idx="572">
                  <c:v>-0.65218699999999996</c:v>
                </c:pt>
                <c:pt idx="573">
                  <c:v>-0.653775</c:v>
                </c:pt>
                <c:pt idx="574">
                  <c:v>-0.65589299999999995</c:v>
                </c:pt>
                <c:pt idx="575">
                  <c:v>-0.657833</c:v>
                </c:pt>
                <c:pt idx="576">
                  <c:v>-0.65887799999999996</c:v>
                </c:pt>
                <c:pt idx="577">
                  <c:v>-0.65964</c:v>
                </c:pt>
                <c:pt idx="578">
                  <c:v>-0.66188400000000003</c:v>
                </c:pt>
                <c:pt idx="579">
                  <c:v>-0.66405199999999998</c:v>
                </c:pt>
                <c:pt idx="580">
                  <c:v>-0.665794</c:v>
                </c:pt>
                <c:pt idx="581">
                  <c:v>-0.66774299999999998</c:v>
                </c:pt>
                <c:pt idx="582">
                  <c:v>-0.66932199999999997</c:v>
                </c:pt>
                <c:pt idx="583">
                  <c:v>-0.67074</c:v>
                </c:pt>
                <c:pt idx="584">
                  <c:v>-0.67175600000000002</c:v>
                </c:pt>
                <c:pt idx="585">
                  <c:v>-0.67315100000000005</c:v>
                </c:pt>
                <c:pt idx="586">
                  <c:v>-0.67483800000000005</c:v>
                </c:pt>
                <c:pt idx="587">
                  <c:v>-0.67649700000000001</c:v>
                </c:pt>
                <c:pt idx="588">
                  <c:v>-0.67803400000000003</c:v>
                </c:pt>
                <c:pt idx="589">
                  <c:v>-0.678504</c:v>
                </c:pt>
                <c:pt idx="590">
                  <c:v>-0.67917400000000006</c:v>
                </c:pt>
                <c:pt idx="591">
                  <c:v>-0.68023</c:v>
                </c:pt>
                <c:pt idx="592">
                  <c:v>-0.68074400000000002</c:v>
                </c:pt>
                <c:pt idx="593">
                  <c:v>-0.68174400000000002</c:v>
                </c:pt>
                <c:pt idx="594">
                  <c:v>-0.67910700000000002</c:v>
                </c:pt>
                <c:pt idx="595">
                  <c:v>-0.67776599999999998</c:v>
                </c:pt>
                <c:pt idx="596">
                  <c:v>-0.67980499999999999</c:v>
                </c:pt>
                <c:pt idx="597">
                  <c:v>-0.68164800000000003</c:v>
                </c:pt>
                <c:pt idx="598">
                  <c:v>-0.68438500000000002</c:v>
                </c:pt>
                <c:pt idx="599">
                  <c:v>-0.68652599999999997</c:v>
                </c:pt>
                <c:pt idx="600">
                  <c:v>-0.68836399999999998</c:v>
                </c:pt>
                <c:pt idx="601">
                  <c:v>-0.689303</c:v>
                </c:pt>
                <c:pt idx="602">
                  <c:v>-0.69123199999999996</c:v>
                </c:pt>
                <c:pt idx="603">
                  <c:v>-0.69225400000000004</c:v>
                </c:pt>
                <c:pt idx="604">
                  <c:v>-0.69742599999999999</c:v>
                </c:pt>
                <c:pt idx="605">
                  <c:v>-0.69707699999999995</c:v>
                </c:pt>
                <c:pt idx="606">
                  <c:v>-0.69572900000000004</c:v>
                </c:pt>
                <c:pt idx="607">
                  <c:v>-0.69735100000000005</c:v>
                </c:pt>
                <c:pt idx="608">
                  <c:v>-0.69804900000000003</c:v>
                </c:pt>
                <c:pt idx="609">
                  <c:v>-0.69850500000000004</c:v>
                </c:pt>
                <c:pt idx="610">
                  <c:v>-0.69944499999999998</c:v>
                </c:pt>
                <c:pt idx="611">
                  <c:v>-0.70089000000000001</c:v>
                </c:pt>
                <c:pt idx="612">
                  <c:v>-0.702094</c:v>
                </c:pt>
                <c:pt idx="613">
                  <c:v>-0.70178300000000005</c:v>
                </c:pt>
                <c:pt idx="614">
                  <c:v>-0.70198899999999997</c:v>
                </c:pt>
                <c:pt idx="615">
                  <c:v>-0.703399</c:v>
                </c:pt>
                <c:pt idx="616">
                  <c:v>-0.70447400000000004</c:v>
                </c:pt>
                <c:pt idx="617">
                  <c:v>-0.70525099999999996</c:v>
                </c:pt>
                <c:pt idx="618">
                  <c:v>-0.70677900000000005</c:v>
                </c:pt>
                <c:pt idx="619">
                  <c:v>-0.70917699999999995</c:v>
                </c:pt>
                <c:pt idx="620">
                  <c:v>-0.71124100000000001</c:v>
                </c:pt>
                <c:pt idx="621">
                  <c:v>-0.71325700000000003</c:v>
                </c:pt>
                <c:pt idx="622">
                  <c:v>-0.71446299999999996</c:v>
                </c:pt>
                <c:pt idx="623">
                  <c:v>-0.71553199999999995</c:v>
                </c:pt>
                <c:pt idx="624">
                  <c:v>-0.71532600000000002</c:v>
                </c:pt>
                <c:pt idx="625">
                  <c:v>-0.71548999999999996</c:v>
                </c:pt>
                <c:pt idx="626">
                  <c:v>-0.71532899999999999</c:v>
                </c:pt>
                <c:pt idx="627">
                  <c:v>-0.71497500000000003</c:v>
                </c:pt>
                <c:pt idx="628">
                  <c:v>-0.71533000000000002</c:v>
                </c:pt>
                <c:pt idx="629">
                  <c:v>-0.71338699999999999</c:v>
                </c:pt>
                <c:pt idx="630">
                  <c:v>-0.71174599999999999</c:v>
                </c:pt>
                <c:pt idx="631">
                  <c:v>-0.71116400000000002</c:v>
                </c:pt>
                <c:pt idx="632">
                  <c:v>-0.71133199999999996</c:v>
                </c:pt>
                <c:pt idx="633">
                  <c:v>-0.71180600000000005</c:v>
                </c:pt>
                <c:pt idx="634">
                  <c:v>-0.70761700000000005</c:v>
                </c:pt>
                <c:pt idx="635">
                  <c:v>-0.70540400000000003</c:v>
                </c:pt>
                <c:pt idx="636">
                  <c:v>-0.70626100000000003</c:v>
                </c:pt>
                <c:pt idx="637">
                  <c:v>-0.70533400000000002</c:v>
                </c:pt>
                <c:pt idx="638">
                  <c:v>-0.70399100000000003</c:v>
                </c:pt>
                <c:pt idx="639">
                  <c:v>-0.70394699999999999</c:v>
                </c:pt>
                <c:pt idx="640">
                  <c:v>-0.70333900000000005</c:v>
                </c:pt>
                <c:pt idx="641">
                  <c:v>-0.702407</c:v>
                </c:pt>
                <c:pt idx="642">
                  <c:v>-0.70124900000000001</c:v>
                </c:pt>
                <c:pt idx="643">
                  <c:v>-0.70199100000000003</c:v>
                </c:pt>
                <c:pt idx="644">
                  <c:v>-0.70174999999999998</c:v>
                </c:pt>
                <c:pt idx="645">
                  <c:v>-0.70104699999999998</c:v>
                </c:pt>
                <c:pt idx="646">
                  <c:v>-0.70072299999999998</c:v>
                </c:pt>
                <c:pt idx="647">
                  <c:v>-0.700569</c:v>
                </c:pt>
                <c:pt idx="648">
                  <c:v>-0.701631</c:v>
                </c:pt>
                <c:pt idx="649">
                  <c:v>-0.70451799999999998</c:v>
                </c:pt>
                <c:pt idx="650">
                  <c:v>-0.70709599999999995</c:v>
                </c:pt>
                <c:pt idx="651">
                  <c:v>-0.708735</c:v>
                </c:pt>
                <c:pt idx="652">
                  <c:v>-0.71079899999999996</c:v>
                </c:pt>
                <c:pt idx="653">
                  <c:v>-0.71261799999999997</c:v>
                </c:pt>
                <c:pt idx="654">
                  <c:v>-0.71452800000000005</c:v>
                </c:pt>
                <c:pt idx="655">
                  <c:v>-0.71718800000000005</c:v>
                </c:pt>
                <c:pt idx="656">
                  <c:v>-0.71930300000000003</c:v>
                </c:pt>
                <c:pt idx="657">
                  <c:v>-0.72017200000000003</c:v>
                </c:pt>
                <c:pt idx="658">
                  <c:v>-0.72099000000000002</c:v>
                </c:pt>
                <c:pt idx="659">
                  <c:v>-0.72080900000000003</c:v>
                </c:pt>
                <c:pt idx="660">
                  <c:v>-0.72165999999999997</c:v>
                </c:pt>
                <c:pt idx="661">
                  <c:v>-0.72213499999999997</c:v>
                </c:pt>
                <c:pt idx="662">
                  <c:v>-0.723356</c:v>
                </c:pt>
                <c:pt idx="663">
                  <c:v>-0.72493200000000002</c:v>
                </c:pt>
                <c:pt idx="664">
                  <c:v>-0.72574799999999995</c:v>
                </c:pt>
                <c:pt idx="665">
                  <c:v>-0.72651200000000005</c:v>
                </c:pt>
                <c:pt idx="666">
                  <c:v>-0.72703899999999999</c:v>
                </c:pt>
                <c:pt idx="667">
                  <c:v>-0.72669399999999995</c:v>
                </c:pt>
                <c:pt idx="668">
                  <c:v>-0.72786499999999998</c:v>
                </c:pt>
                <c:pt idx="669">
                  <c:v>-0.72950899999999996</c:v>
                </c:pt>
                <c:pt idx="670">
                  <c:v>-0.73034399999999999</c:v>
                </c:pt>
                <c:pt idx="671">
                  <c:v>-0.73137300000000005</c:v>
                </c:pt>
                <c:pt idx="672">
                  <c:v>-0.73319900000000005</c:v>
                </c:pt>
                <c:pt idx="673">
                  <c:v>-0.73422200000000004</c:v>
                </c:pt>
                <c:pt idx="674">
                  <c:v>-0.73540000000000005</c:v>
                </c:pt>
                <c:pt idx="675">
                  <c:v>-0.73371299999999995</c:v>
                </c:pt>
                <c:pt idx="676">
                  <c:v>-0.734371</c:v>
                </c:pt>
                <c:pt idx="677">
                  <c:v>-0.73699999999999999</c:v>
                </c:pt>
                <c:pt idx="678">
                  <c:v>-0.73721700000000001</c:v>
                </c:pt>
                <c:pt idx="679">
                  <c:v>-0.73768699999999998</c:v>
                </c:pt>
                <c:pt idx="680">
                  <c:v>-0.73829800000000001</c:v>
                </c:pt>
                <c:pt idx="681">
                  <c:v>-0.73860999999999999</c:v>
                </c:pt>
                <c:pt idx="682">
                  <c:v>-0.73877300000000001</c:v>
                </c:pt>
                <c:pt idx="683">
                  <c:v>-0.73789800000000005</c:v>
                </c:pt>
                <c:pt idx="684">
                  <c:v>-0.73685</c:v>
                </c:pt>
                <c:pt idx="685">
                  <c:v>-0.73496099999999998</c:v>
                </c:pt>
                <c:pt idx="686">
                  <c:v>-0.73349900000000001</c:v>
                </c:pt>
                <c:pt idx="687">
                  <c:v>-0.73227100000000001</c:v>
                </c:pt>
                <c:pt idx="688">
                  <c:v>-0.73249699999999995</c:v>
                </c:pt>
                <c:pt idx="689">
                  <c:v>-0.73333400000000004</c:v>
                </c:pt>
                <c:pt idx="690">
                  <c:v>-0.73304999999999998</c:v>
                </c:pt>
                <c:pt idx="691">
                  <c:v>-0.73212200000000005</c:v>
                </c:pt>
                <c:pt idx="692">
                  <c:v>-0.73088399999999998</c:v>
                </c:pt>
                <c:pt idx="693">
                  <c:v>-0.73060000000000003</c:v>
                </c:pt>
                <c:pt idx="694">
                  <c:v>-0.72990600000000005</c:v>
                </c:pt>
                <c:pt idx="695">
                  <c:v>-0.72908899999999999</c:v>
                </c:pt>
                <c:pt idx="696">
                  <c:v>-0.72842099999999999</c:v>
                </c:pt>
                <c:pt idx="697">
                  <c:v>-0.726572</c:v>
                </c:pt>
                <c:pt idx="698">
                  <c:v>-0.72509299999999999</c:v>
                </c:pt>
                <c:pt idx="699">
                  <c:v>-0.72424500000000003</c:v>
                </c:pt>
                <c:pt idx="700">
                  <c:v>-0.72261500000000001</c:v>
                </c:pt>
                <c:pt idx="701">
                  <c:v>-0.72016199999999997</c:v>
                </c:pt>
                <c:pt idx="702">
                  <c:v>-0.717889</c:v>
                </c:pt>
                <c:pt idx="703">
                  <c:v>-0.71638599999999997</c:v>
                </c:pt>
                <c:pt idx="704">
                  <c:v>-0.71645999999999999</c:v>
                </c:pt>
                <c:pt idx="705">
                  <c:v>-0.71673399999999998</c:v>
                </c:pt>
                <c:pt idx="706">
                  <c:v>-0.716723</c:v>
                </c:pt>
                <c:pt idx="707">
                  <c:v>-0.71644099999999999</c:v>
                </c:pt>
                <c:pt idx="708">
                  <c:v>-0.71590500000000001</c:v>
                </c:pt>
                <c:pt idx="709">
                  <c:v>-0.715472</c:v>
                </c:pt>
                <c:pt idx="710">
                  <c:v>-0.71477400000000002</c:v>
                </c:pt>
                <c:pt idx="711">
                  <c:v>-0.71343800000000002</c:v>
                </c:pt>
                <c:pt idx="712">
                  <c:v>-0.71394100000000005</c:v>
                </c:pt>
                <c:pt idx="713">
                  <c:v>-0.70966300000000004</c:v>
                </c:pt>
                <c:pt idx="714">
                  <c:v>-0.70704</c:v>
                </c:pt>
                <c:pt idx="715">
                  <c:v>-0.70704699999999998</c:v>
                </c:pt>
                <c:pt idx="716">
                  <c:v>-0.70625800000000005</c:v>
                </c:pt>
                <c:pt idx="717">
                  <c:v>-0.705457</c:v>
                </c:pt>
                <c:pt idx="718">
                  <c:v>-0.70543</c:v>
                </c:pt>
                <c:pt idx="719">
                  <c:v>-0.70586400000000005</c:v>
                </c:pt>
                <c:pt idx="720">
                  <c:v>-0.70571099999999998</c:v>
                </c:pt>
                <c:pt idx="721">
                  <c:v>-0.70440199999999997</c:v>
                </c:pt>
                <c:pt idx="722">
                  <c:v>-0.70223400000000002</c:v>
                </c:pt>
                <c:pt idx="723">
                  <c:v>-0.70122399999999996</c:v>
                </c:pt>
                <c:pt idx="724">
                  <c:v>-0.70116199999999995</c:v>
                </c:pt>
                <c:pt idx="725">
                  <c:v>-0.69955599999999996</c:v>
                </c:pt>
                <c:pt idx="726">
                  <c:v>-0.69690099999999999</c:v>
                </c:pt>
                <c:pt idx="727">
                  <c:v>-0.695187</c:v>
                </c:pt>
                <c:pt idx="728">
                  <c:v>-0.69376800000000005</c:v>
                </c:pt>
                <c:pt idx="729">
                  <c:v>-0.69097500000000001</c:v>
                </c:pt>
                <c:pt idx="730">
                  <c:v>-0.68951600000000002</c:v>
                </c:pt>
                <c:pt idx="731">
                  <c:v>-0.68952199999999997</c:v>
                </c:pt>
                <c:pt idx="732">
                  <c:v>-0.68855500000000003</c:v>
                </c:pt>
                <c:pt idx="733">
                  <c:v>-0.68873200000000001</c:v>
                </c:pt>
                <c:pt idx="734">
                  <c:v>-0.68456600000000001</c:v>
                </c:pt>
                <c:pt idx="735">
                  <c:v>-0.68152699999999999</c:v>
                </c:pt>
                <c:pt idx="736">
                  <c:v>-0.68179599999999996</c:v>
                </c:pt>
                <c:pt idx="737">
                  <c:v>-0.68149400000000004</c:v>
                </c:pt>
                <c:pt idx="738">
                  <c:v>-0.68246799999999996</c:v>
                </c:pt>
                <c:pt idx="739">
                  <c:v>-0.68526699999999996</c:v>
                </c:pt>
                <c:pt idx="740">
                  <c:v>-0.68796900000000005</c:v>
                </c:pt>
                <c:pt idx="741">
                  <c:v>-0.68994699999999998</c:v>
                </c:pt>
                <c:pt idx="742">
                  <c:v>-0.69065299999999996</c:v>
                </c:pt>
                <c:pt idx="743">
                  <c:v>-0.69109699999999996</c:v>
                </c:pt>
                <c:pt idx="744">
                  <c:v>-0.68932099999999996</c:v>
                </c:pt>
                <c:pt idx="745">
                  <c:v>-0.68556300000000003</c:v>
                </c:pt>
                <c:pt idx="746">
                  <c:v>-0.68316600000000005</c:v>
                </c:pt>
                <c:pt idx="747">
                  <c:v>-0.68005300000000002</c:v>
                </c:pt>
                <c:pt idx="748">
                  <c:v>-0.67847500000000005</c:v>
                </c:pt>
                <c:pt idx="749">
                  <c:v>-0.67845699999999998</c:v>
                </c:pt>
                <c:pt idx="750">
                  <c:v>-0.67843799999999999</c:v>
                </c:pt>
                <c:pt idx="751">
                  <c:v>-0.67869999999999997</c:v>
                </c:pt>
                <c:pt idx="752">
                  <c:v>-0.67926600000000004</c:v>
                </c:pt>
                <c:pt idx="753">
                  <c:v>-0.67959199999999997</c:v>
                </c:pt>
                <c:pt idx="754">
                  <c:v>-0.67456199999999999</c:v>
                </c:pt>
                <c:pt idx="755">
                  <c:v>-0.66954000000000002</c:v>
                </c:pt>
                <c:pt idx="756">
                  <c:v>-0.668489</c:v>
                </c:pt>
                <c:pt idx="757">
                  <c:v>-0.66767799999999999</c:v>
                </c:pt>
                <c:pt idx="758">
                  <c:v>-0.66569299999999998</c:v>
                </c:pt>
                <c:pt idx="759">
                  <c:v>-0.66410199999999997</c:v>
                </c:pt>
                <c:pt idx="760">
                  <c:v>-0.66256300000000001</c:v>
                </c:pt>
                <c:pt idx="761">
                  <c:v>-0.66167500000000001</c:v>
                </c:pt>
                <c:pt idx="762">
                  <c:v>-0.66166100000000005</c:v>
                </c:pt>
                <c:pt idx="763">
                  <c:v>-0.66127899999999995</c:v>
                </c:pt>
                <c:pt idx="764">
                  <c:v>-0.659883</c:v>
                </c:pt>
                <c:pt idx="765">
                  <c:v>-0.65870600000000001</c:v>
                </c:pt>
                <c:pt idx="766">
                  <c:v>-0.65820000000000001</c:v>
                </c:pt>
                <c:pt idx="767">
                  <c:v>-0.65725299999999998</c:v>
                </c:pt>
                <c:pt idx="768">
                  <c:v>-0.65583599999999997</c:v>
                </c:pt>
                <c:pt idx="769">
                  <c:v>-0.65382600000000002</c:v>
                </c:pt>
                <c:pt idx="770">
                  <c:v>-0.65176599999999996</c:v>
                </c:pt>
                <c:pt idx="771">
                  <c:v>-0.64908699999999997</c:v>
                </c:pt>
                <c:pt idx="772">
                  <c:v>-0.64745799999999998</c:v>
                </c:pt>
                <c:pt idx="773">
                  <c:v>-0.64190999999999998</c:v>
                </c:pt>
                <c:pt idx="774">
                  <c:v>-0.64315900000000004</c:v>
                </c:pt>
                <c:pt idx="775">
                  <c:v>-0.64172099999999999</c:v>
                </c:pt>
                <c:pt idx="776">
                  <c:v>-0.63763999999999998</c:v>
                </c:pt>
                <c:pt idx="777">
                  <c:v>-0.63797099999999995</c:v>
                </c:pt>
                <c:pt idx="778">
                  <c:v>-0.63658899999999996</c:v>
                </c:pt>
                <c:pt idx="779">
                  <c:v>-0.63691500000000001</c:v>
                </c:pt>
                <c:pt idx="780">
                  <c:v>-0.63680899999999996</c:v>
                </c:pt>
                <c:pt idx="781">
                  <c:v>-0.63550499999999999</c:v>
                </c:pt>
                <c:pt idx="782">
                  <c:v>-0.63449800000000001</c:v>
                </c:pt>
                <c:pt idx="783">
                  <c:v>-0.63336499999999996</c:v>
                </c:pt>
                <c:pt idx="784">
                  <c:v>-0.63259200000000004</c:v>
                </c:pt>
                <c:pt idx="785">
                  <c:v>-0.63210699999999997</c:v>
                </c:pt>
                <c:pt idx="786">
                  <c:v>-0.63131999999999999</c:v>
                </c:pt>
                <c:pt idx="787">
                  <c:v>-0.62985500000000005</c:v>
                </c:pt>
                <c:pt idx="788">
                  <c:v>-0.62866100000000003</c:v>
                </c:pt>
                <c:pt idx="789">
                  <c:v>-0.62727500000000003</c:v>
                </c:pt>
                <c:pt idx="790">
                  <c:v>-0.62626099999999996</c:v>
                </c:pt>
                <c:pt idx="791">
                  <c:v>-0.62594000000000005</c:v>
                </c:pt>
                <c:pt idx="792">
                  <c:v>-0.62490999999999997</c:v>
                </c:pt>
                <c:pt idx="793">
                  <c:v>-0.62453599999999998</c:v>
                </c:pt>
                <c:pt idx="794">
                  <c:v>-0.62010200000000004</c:v>
                </c:pt>
                <c:pt idx="795">
                  <c:v>-0.618201</c:v>
                </c:pt>
                <c:pt idx="796">
                  <c:v>-0.61940399999999995</c:v>
                </c:pt>
                <c:pt idx="797">
                  <c:v>-0.61843499999999996</c:v>
                </c:pt>
                <c:pt idx="798">
                  <c:v>-0.61803900000000001</c:v>
                </c:pt>
                <c:pt idx="799">
                  <c:v>-0.61827100000000002</c:v>
                </c:pt>
                <c:pt idx="800">
                  <c:v>-0.61981900000000001</c:v>
                </c:pt>
                <c:pt idx="801">
                  <c:v>-0.62143499999999996</c:v>
                </c:pt>
                <c:pt idx="802">
                  <c:v>-0.62199099999999996</c:v>
                </c:pt>
                <c:pt idx="803">
                  <c:v>-0.62285500000000005</c:v>
                </c:pt>
                <c:pt idx="804">
                  <c:v>-0.62376699999999996</c:v>
                </c:pt>
                <c:pt idx="805">
                  <c:v>-0.62359399999999998</c:v>
                </c:pt>
                <c:pt idx="806">
                  <c:v>-0.62353199999999998</c:v>
                </c:pt>
                <c:pt idx="807">
                  <c:v>-0.62504099999999996</c:v>
                </c:pt>
                <c:pt idx="808">
                  <c:v>-0.62552600000000003</c:v>
                </c:pt>
                <c:pt idx="809">
                  <c:v>-0.62674399999999997</c:v>
                </c:pt>
                <c:pt idx="810">
                  <c:v>-0.62876399999999999</c:v>
                </c:pt>
                <c:pt idx="811">
                  <c:v>-0.63004400000000005</c:v>
                </c:pt>
                <c:pt idx="812">
                  <c:v>-0.630444</c:v>
                </c:pt>
                <c:pt idx="813">
                  <c:v>-0.62881100000000001</c:v>
                </c:pt>
                <c:pt idx="814">
                  <c:v>-0.62977499999999997</c:v>
                </c:pt>
                <c:pt idx="815">
                  <c:v>-0.62650399999999995</c:v>
                </c:pt>
                <c:pt idx="816">
                  <c:v>-0.62391200000000002</c:v>
                </c:pt>
                <c:pt idx="817">
                  <c:v>-0.62481799999999998</c:v>
                </c:pt>
                <c:pt idx="818">
                  <c:v>-0.62627299999999997</c:v>
                </c:pt>
                <c:pt idx="819">
                  <c:v>-0.62843300000000002</c:v>
                </c:pt>
                <c:pt idx="820">
                  <c:v>-0.629027</c:v>
                </c:pt>
                <c:pt idx="821">
                  <c:v>-0.62932699999999997</c:v>
                </c:pt>
                <c:pt idx="822">
                  <c:v>-0.63030399999999998</c:v>
                </c:pt>
                <c:pt idx="823">
                  <c:v>-0.62958199999999997</c:v>
                </c:pt>
                <c:pt idx="824">
                  <c:v>-0.62875000000000003</c:v>
                </c:pt>
                <c:pt idx="825">
                  <c:v>-0.628328</c:v>
                </c:pt>
                <c:pt idx="826">
                  <c:v>-0.62701600000000002</c:v>
                </c:pt>
                <c:pt idx="827">
                  <c:v>-0.62629800000000002</c:v>
                </c:pt>
                <c:pt idx="828">
                  <c:v>-0.62625900000000001</c:v>
                </c:pt>
                <c:pt idx="829">
                  <c:v>-0.627224</c:v>
                </c:pt>
                <c:pt idx="830">
                  <c:v>-0.62786299999999995</c:v>
                </c:pt>
                <c:pt idx="831">
                  <c:v>-0.62815600000000005</c:v>
                </c:pt>
                <c:pt idx="832">
                  <c:v>-0.62979399999999996</c:v>
                </c:pt>
                <c:pt idx="833">
                  <c:v>-0.63261400000000001</c:v>
                </c:pt>
                <c:pt idx="834">
                  <c:v>-0.63405900000000004</c:v>
                </c:pt>
                <c:pt idx="835">
                  <c:v>-0.63029900000000005</c:v>
                </c:pt>
                <c:pt idx="836">
                  <c:v>-0.62765300000000002</c:v>
                </c:pt>
                <c:pt idx="837">
                  <c:v>-0.62799000000000005</c:v>
                </c:pt>
                <c:pt idx="838">
                  <c:v>-0.62796799999999997</c:v>
                </c:pt>
                <c:pt idx="839">
                  <c:v>-0.627355</c:v>
                </c:pt>
                <c:pt idx="840">
                  <c:v>-0.62668900000000005</c:v>
                </c:pt>
                <c:pt idx="841">
                  <c:v>-0.62539</c:v>
                </c:pt>
                <c:pt idx="842">
                  <c:v>-0.62326700000000002</c:v>
                </c:pt>
                <c:pt idx="843">
                  <c:v>-0.62105299999999997</c:v>
                </c:pt>
                <c:pt idx="844">
                  <c:v>-0.61879700000000004</c:v>
                </c:pt>
                <c:pt idx="845">
                  <c:v>-0.61691700000000005</c:v>
                </c:pt>
                <c:pt idx="846">
                  <c:v>-0.61527100000000001</c:v>
                </c:pt>
                <c:pt idx="847">
                  <c:v>-0.61353899999999995</c:v>
                </c:pt>
                <c:pt idx="848">
                  <c:v>-0.61211000000000004</c:v>
                </c:pt>
                <c:pt idx="849">
                  <c:v>-0.61134200000000005</c:v>
                </c:pt>
                <c:pt idx="850">
                  <c:v>-0.61041699999999999</c:v>
                </c:pt>
                <c:pt idx="851">
                  <c:v>-0.609093</c:v>
                </c:pt>
                <c:pt idx="852">
                  <c:v>-0.60859700000000005</c:v>
                </c:pt>
                <c:pt idx="853">
                  <c:v>-0.60837799999999997</c:v>
                </c:pt>
                <c:pt idx="854">
                  <c:v>-0.60679700000000003</c:v>
                </c:pt>
                <c:pt idx="855">
                  <c:v>-0.60622100000000001</c:v>
                </c:pt>
                <c:pt idx="856">
                  <c:v>-0.60315200000000002</c:v>
                </c:pt>
                <c:pt idx="857">
                  <c:v>-0.60298300000000005</c:v>
                </c:pt>
                <c:pt idx="858">
                  <c:v>-0.60653500000000005</c:v>
                </c:pt>
                <c:pt idx="859">
                  <c:v>-0.60984400000000005</c:v>
                </c:pt>
                <c:pt idx="860">
                  <c:v>-0.61085100000000003</c:v>
                </c:pt>
                <c:pt idx="861">
                  <c:v>-0.61023700000000003</c:v>
                </c:pt>
                <c:pt idx="862">
                  <c:v>-0.60939100000000002</c:v>
                </c:pt>
                <c:pt idx="863">
                  <c:v>-0.60810200000000003</c:v>
                </c:pt>
                <c:pt idx="864">
                  <c:v>-0.60784499999999997</c:v>
                </c:pt>
                <c:pt idx="865">
                  <c:v>-0.60685999999999996</c:v>
                </c:pt>
                <c:pt idx="866">
                  <c:v>-0.60540099999999997</c:v>
                </c:pt>
                <c:pt idx="867">
                  <c:v>-0.60478799999999999</c:v>
                </c:pt>
                <c:pt idx="868">
                  <c:v>-0.60406800000000005</c:v>
                </c:pt>
                <c:pt idx="869">
                  <c:v>-0.60454399999999997</c:v>
                </c:pt>
                <c:pt idx="870">
                  <c:v>-0.60521000000000003</c:v>
                </c:pt>
                <c:pt idx="871">
                  <c:v>-0.60609400000000002</c:v>
                </c:pt>
                <c:pt idx="872">
                  <c:v>-0.60612600000000005</c:v>
                </c:pt>
                <c:pt idx="873">
                  <c:v>-0.60577599999999998</c:v>
                </c:pt>
                <c:pt idx="874">
                  <c:v>-0.60584700000000002</c:v>
                </c:pt>
                <c:pt idx="875">
                  <c:v>-0.60578900000000002</c:v>
                </c:pt>
                <c:pt idx="876">
                  <c:v>-0.60579899999999998</c:v>
                </c:pt>
                <c:pt idx="877">
                  <c:v>-0.60372000000000003</c:v>
                </c:pt>
                <c:pt idx="878">
                  <c:v>-0.60497100000000004</c:v>
                </c:pt>
                <c:pt idx="879">
                  <c:v>-0.60714800000000002</c:v>
                </c:pt>
                <c:pt idx="880">
                  <c:v>-0.60803399999999996</c:v>
                </c:pt>
                <c:pt idx="881">
                  <c:v>-0.60823099999999997</c:v>
                </c:pt>
                <c:pt idx="882">
                  <c:v>-0.60765499999999995</c:v>
                </c:pt>
                <c:pt idx="883">
                  <c:v>-0.60936500000000005</c:v>
                </c:pt>
                <c:pt idx="884">
                  <c:v>-0.61185900000000004</c:v>
                </c:pt>
                <c:pt idx="885">
                  <c:v>-0.61347499999999999</c:v>
                </c:pt>
                <c:pt idx="886">
                  <c:v>-0.61527100000000001</c:v>
                </c:pt>
                <c:pt idx="887">
                  <c:v>-0.61759299999999995</c:v>
                </c:pt>
                <c:pt idx="888">
                  <c:v>-0.61846699999999999</c:v>
                </c:pt>
                <c:pt idx="889">
                  <c:v>-0.61825600000000003</c:v>
                </c:pt>
                <c:pt idx="890">
                  <c:v>-0.61907699999999999</c:v>
                </c:pt>
                <c:pt idx="891">
                  <c:v>-0.61995500000000003</c:v>
                </c:pt>
                <c:pt idx="892">
                  <c:v>-0.62255700000000003</c:v>
                </c:pt>
                <c:pt idx="893">
                  <c:v>-0.62409199999999998</c:v>
                </c:pt>
                <c:pt idx="894">
                  <c:v>-0.62356299999999998</c:v>
                </c:pt>
                <c:pt idx="895">
                  <c:v>-0.62336800000000003</c:v>
                </c:pt>
                <c:pt idx="896">
                  <c:v>-0.62227200000000005</c:v>
                </c:pt>
                <c:pt idx="897">
                  <c:v>-0.62116800000000005</c:v>
                </c:pt>
                <c:pt idx="898">
                  <c:v>-0.61603200000000002</c:v>
                </c:pt>
                <c:pt idx="899">
                  <c:v>-0.61255800000000005</c:v>
                </c:pt>
                <c:pt idx="900">
                  <c:v>-0.61229800000000001</c:v>
                </c:pt>
                <c:pt idx="901">
                  <c:v>-0.61136699999999999</c:v>
                </c:pt>
                <c:pt idx="902">
                  <c:v>-0.61033300000000001</c:v>
                </c:pt>
                <c:pt idx="903">
                  <c:v>-0.61087499999999995</c:v>
                </c:pt>
                <c:pt idx="904">
                  <c:v>-0.61319299999999999</c:v>
                </c:pt>
                <c:pt idx="905">
                  <c:v>-0.61462700000000003</c:v>
                </c:pt>
                <c:pt idx="906">
                  <c:v>-0.61450499999999997</c:v>
                </c:pt>
                <c:pt idx="907">
                  <c:v>-0.61472700000000002</c:v>
                </c:pt>
                <c:pt idx="908">
                  <c:v>-0.615533</c:v>
                </c:pt>
                <c:pt idx="909">
                  <c:v>-0.61632799999999999</c:v>
                </c:pt>
                <c:pt idx="910">
                  <c:v>-0.61849500000000002</c:v>
                </c:pt>
                <c:pt idx="911">
                  <c:v>-0.62109599999999998</c:v>
                </c:pt>
                <c:pt idx="912">
                  <c:v>-0.62312699999999999</c:v>
                </c:pt>
                <c:pt idx="913">
                  <c:v>-0.62589899999999998</c:v>
                </c:pt>
                <c:pt idx="914">
                  <c:v>-0.62739199999999995</c:v>
                </c:pt>
                <c:pt idx="915">
                  <c:v>-0.62685900000000006</c:v>
                </c:pt>
                <c:pt idx="916">
                  <c:v>-0.62605100000000002</c:v>
                </c:pt>
                <c:pt idx="917">
                  <c:v>-0.62557399999999996</c:v>
                </c:pt>
                <c:pt idx="918">
                  <c:v>-0.62526000000000004</c:v>
                </c:pt>
                <c:pt idx="919">
                  <c:v>-0.62007400000000001</c:v>
                </c:pt>
                <c:pt idx="920">
                  <c:v>-0.61619199999999996</c:v>
                </c:pt>
                <c:pt idx="921">
                  <c:v>-0.61792899999999995</c:v>
                </c:pt>
                <c:pt idx="922">
                  <c:v>-0.61899999999999999</c:v>
                </c:pt>
                <c:pt idx="923">
                  <c:v>-0.61878699999999998</c:v>
                </c:pt>
                <c:pt idx="924">
                  <c:v>-0.61911799999999995</c:v>
                </c:pt>
                <c:pt idx="925">
                  <c:v>-0.61995199999999995</c:v>
                </c:pt>
                <c:pt idx="926">
                  <c:v>-0.61930499999999999</c:v>
                </c:pt>
                <c:pt idx="927">
                  <c:v>-0.61856100000000003</c:v>
                </c:pt>
                <c:pt idx="928">
                  <c:v>-0.61833899999999997</c:v>
                </c:pt>
                <c:pt idx="929">
                  <c:v>-0.61727500000000002</c:v>
                </c:pt>
                <c:pt idx="930">
                  <c:v>-0.61646000000000001</c:v>
                </c:pt>
                <c:pt idx="931">
                  <c:v>-0.61707900000000004</c:v>
                </c:pt>
                <c:pt idx="932">
                  <c:v>-0.61725099999999999</c:v>
                </c:pt>
                <c:pt idx="933">
                  <c:v>-0.61651100000000003</c:v>
                </c:pt>
                <c:pt idx="934">
                  <c:v>-0.61735499999999999</c:v>
                </c:pt>
                <c:pt idx="935">
                  <c:v>-0.618174</c:v>
                </c:pt>
                <c:pt idx="936">
                  <c:v>-0.617591</c:v>
                </c:pt>
                <c:pt idx="937">
                  <c:v>-0.61709999999999998</c:v>
                </c:pt>
                <c:pt idx="938">
                  <c:v>-0.61598299999999995</c:v>
                </c:pt>
                <c:pt idx="939">
                  <c:v>-0.61595299999999997</c:v>
                </c:pt>
                <c:pt idx="940">
                  <c:v>-0.61298799999999998</c:v>
                </c:pt>
                <c:pt idx="941">
                  <c:v>-0.60863299999999998</c:v>
                </c:pt>
                <c:pt idx="942">
                  <c:v>-0.60792800000000002</c:v>
                </c:pt>
                <c:pt idx="943">
                  <c:v>-0.60643400000000003</c:v>
                </c:pt>
                <c:pt idx="944">
                  <c:v>-0.60524</c:v>
                </c:pt>
                <c:pt idx="945">
                  <c:v>-0.60507299999999997</c:v>
                </c:pt>
                <c:pt idx="946">
                  <c:v>-0.60479099999999997</c:v>
                </c:pt>
                <c:pt idx="947">
                  <c:v>-0.60586200000000001</c:v>
                </c:pt>
                <c:pt idx="948">
                  <c:v>-0.60849200000000003</c:v>
                </c:pt>
                <c:pt idx="949">
                  <c:v>-0.60970899999999995</c:v>
                </c:pt>
                <c:pt idx="950">
                  <c:v>-0.61284400000000006</c:v>
                </c:pt>
                <c:pt idx="951">
                  <c:v>-0.615896</c:v>
                </c:pt>
                <c:pt idx="952">
                  <c:v>-0.61568000000000001</c:v>
                </c:pt>
                <c:pt idx="953">
                  <c:v>-0.61553599999999997</c:v>
                </c:pt>
                <c:pt idx="954">
                  <c:v>-0.61487499999999995</c:v>
                </c:pt>
                <c:pt idx="955">
                  <c:v>-0.61472700000000002</c:v>
                </c:pt>
                <c:pt idx="956">
                  <c:v>-0.61566200000000004</c:v>
                </c:pt>
                <c:pt idx="957">
                  <c:v>-0.61610799999999999</c:v>
                </c:pt>
                <c:pt idx="958">
                  <c:v>-0.61676200000000003</c:v>
                </c:pt>
                <c:pt idx="959">
                  <c:v>-0.62064600000000003</c:v>
                </c:pt>
                <c:pt idx="960">
                  <c:v>-0.61973699999999998</c:v>
                </c:pt>
                <c:pt idx="961">
                  <c:v>-0.61650000000000005</c:v>
                </c:pt>
                <c:pt idx="962">
                  <c:v>-0.61790199999999995</c:v>
                </c:pt>
                <c:pt idx="963">
                  <c:v>-0.61790100000000003</c:v>
                </c:pt>
                <c:pt idx="964">
                  <c:v>-0.61809700000000001</c:v>
                </c:pt>
                <c:pt idx="965">
                  <c:v>-0.61780100000000004</c:v>
                </c:pt>
                <c:pt idx="966">
                  <c:v>-0.61743700000000001</c:v>
                </c:pt>
                <c:pt idx="967">
                  <c:v>-0.61676200000000003</c:v>
                </c:pt>
                <c:pt idx="968">
                  <c:v>-0.61691200000000002</c:v>
                </c:pt>
                <c:pt idx="969">
                  <c:v>-0.61711300000000002</c:v>
                </c:pt>
                <c:pt idx="970">
                  <c:v>-0.61778200000000005</c:v>
                </c:pt>
                <c:pt idx="971">
                  <c:v>-0.61810799999999999</c:v>
                </c:pt>
                <c:pt idx="972">
                  <c:v>-0.61822900000000003</c:v>
                </c:pt>
                <c:pt idx="973">
                  <c:v>-0.61926800000000004</c:v>
                </c:pt>
                <c:pt idx="974">
                  <c:v>-0.62091700000000005</c:v>
                </c:pt>
                <c:pt idx="975">
                  <c:v>-0.62389099999999997</c:v>
                </c:pt>
                <c:pt idx="976">
                  <c:v>-0.62632900000000002</c:v>
                </c:pt>
                <c:pt idx="977">
                  <c:v>-0.62577799999999995</c:v>
                </c:pt>
                <c:pt idx="978">
                  <c:v>-0.62556599999999996</c:v>
                </c:pt>
                <c:pt idx="979">
                  <c:v>-0.62596600000000002</c:v>
                </c:pt>
                <c:pt idx="980">
                  <c:v>-0.62758999999999998</c:v>
                </c:pt>
                <c:pt idx="981">
                  <c:v>-0.62683500000000003</c:v>
                </c:pt>
                <c:pt idx="982">
                  <c:v>-0.62486399999999998</c:v>
                </c:pt>
                <c:pt idx="983">
                  <c:v>-0.62588600000000005</c:v>
                </c:pt>
                <c:pt idx="984">
                  <c:v>-0.62534199999999995</c:v>
                </c:pt>
                <c:pt idx="985">
                  <c:v>-0.624807</c:v>
                </c:pt>
                <c:pt idx="986">
                  <c:v>-0.62493100000000001</c:v>
                </c:pt>
                <c:pt idx="987">
                  <c:v>-0.62417500000000004</c:v>
                </c:pt>
                <c:pt idx="988">
                  <c:v>-0.623722</c:v>
                </c:pt>
                <c:pt idx="989">
                  <c:v>-0.62364699999999995</c:v>
                </c:pt>
                <c:pt idx="990">
                  <c:v>-0.62238199999999999</c:v>
                </c:pt>
                <c:pt idx="991">
                  <c:v>-0.62126499999999996</c:v>
                </c:pt>
                <c:pt idx="992">
                  <c:v>-0.62017199999999995</c:v>
                </c:pt>
                <c:pt idx="993">
                  <c:v>-0.61916599999999999</c:v>
                </c:pt>
                <c:pt idx="994">
                  <c:v>-0.61877000000000004</c:v>
                </c:pt>
                <c:pt idx="995">
                  <c:v>-0.61768999999999996</c:v>
                </c:pt>
                <c:pt idx="996">
                  <c:v>-0.61606000000000005</c:v>
                </c:pt>
                <c:pt idx="997">
                  <c:v>-0.61437900000000001</c:v>
                </c:pt>
                <c:pt idx="998">
                  <c:v>-0.61302299999999998</c:v>
                </c:pt>
                <c:pt idx="999">
                  <c:v>-0.61205399999999999</c:v>
                </c:pt>
                <c:pt idx="1000">
                  <c:v>-0.61332500000000001</c:v>
                </c:pt>
                <c:pt idx="1001">
                  <c:v>-0.61507800000000001</c:v>
                </c:pt>
                <c:pt idx="1002">
                  <c:v>-0.61686700000000005</c:v>
                </c:pt>
                <c:pt idx="1003">
                  <c:v>-0.61902100000000004</c:v>
                </c:pt>
                <c:pt idx="1004">
                  <c:v>-0.61892199999999997</c:v>
                </c:pt>
                <c:pt idx="1005">
                  <c:v>-0.61888299999999996</c:v>
                </c:pt>
                <c:pt idx="1006">
                  <c:v>-0.61726800000000004</c:v>
                </c:pt>
                <c:pt idx="1007">
                  <c:v>-0.61957600000000002</c:v>
                </c:pt>
                <c:pt idx="1008">
                  <c:v>-0.61810699999999996</c:v>
                </c:pt>
                <c:pt idx="1009">
                  <c:v>-0.61041199999999995</c:v>
                </c:pt>
                <c:pt idx="1010">
                  <c:v>-0.60851599999999995</c:v>
                </c:pt>
                <c:pt idx="1011">
                  <c:v>-0.60582999999999998</c:v>
                </c:pt>
                <c:pt idx="1012">
                  <c:v>-0.60264099999999998</c:v>
                </c:pt>
                <c:pt idx="1013">
                  <c:v>-0.59672700000000001</c:v>
                </c:pt>
                <c:pt idx="1014">
                  <c:v>-0.59074499999999996</c:v>
                </c:pt>
                <c:pt idx="1015">
                  <c:v>-0.58735999999999999</c:v>
                </c:pt>
                <c:pt idx="1016">
                  <c:v>-0.584901</c:v>
                </c:pt>
                <c:pt idx="1017">
                  <c:v>-0.58245800000000003</c:v>
                </c:pt>
                <c:pt idx="1018">
                  <c:v>-0.58078700000000005</c:v>
                </c:pt>
                <c:pt idx="1019">
                  <c:v>-0.57876499999999997</c:v>
                </c:pt>
                <c:pt idx="1020">
                  <c:v>-0.57599100000000003</c:v>
                </c:pt>
                <c:pt idx="1021">
                  <c:v>-0.573963</c:v>
                </c:pt>
                <c:pt idx="1022">
                  <c:v>-0.57418400000000003</c:v>
                </c:pt>
                <c:pt idx="1023">
                  <c:v>-0.56917099999999998</c:v>
                </c:pt>
                <c:pt idx="1024">
                  <c:v>-0.56428999999999996</c:v>
                </c:pt>
                <c:pt idx="1025">
                  <c:v>-0.56320499999999996</c:v>
                </c:pt>
                <c:pt idx="1026">
                  <c:v>-0.56294699999999998</c:v>
                </c:pt>
                <c:pt idx="1027">
                  <c:v>-0.56366099999999997</c:v>
                </c:pt>
                <c:pt idx="1028">
                  <c:v>-0.56332199999999999</c:v>
                </c:pt>
                <c:pt idx="1029">
                  <c:v>-0.56384000000000001</c:v>
                </c:pt>
                <c:pt idx="1030">
                  <c:v>-0.56559999999999999</c:v>
                </c:pt>
                <c:pt idx="1031">
                  <c:v>-0.566716</c:v>
                </c:pt>
                <c:pt idx="1032">
                  <c:v>-0.56711</c:v>
                </c:pt>
                <c:pt idx="1033">
                  <c:v>-0.56684000000000001</c:v>
                </c:pt>
                <c:pt idx="1034">
                  <c:v>-0.56726399999999999</c:v>
                </c:pt>
                <c:pt idx="1035">
                  <c:v>-0.56759599999999999</c:v>
                </c:pt>
                <c:pt idx="1036">
                  <c:v>-0.56850000000000001</c:v>
                </c:pt>
                <c:pt idx="1037">
                  <c:v>-0.56945500000000004</c:v>
                </c:pt>
                <c:pt idx="1038">
                  <c:v>-0.57010300000000003</c:v>
                </c:pt>
                <c:pt idx="1039">
                  <c:v>-0.57089900000000005</c:v>
                </c:pt>
                <c:pt idx="1040">
                  <c:v>-0.57099999999999995</c:v>
                </c:pt>
                <c:pt idx="1041">
                  <c:v>-0.56993099999999997</c:v>
                </c:pt>
                <c:pt idx="1042">
                  <c:v>-0.57097500000000001</c:v>
                </c:pt>
                <c:pt idx="1043">
                  <c:v>-0.56687200000000004</c:v>
                </c:pt>
                <c:pt idx="1044">
                  <c:v>-0.56593199999999999</c:v>
                </c:pt>
                <c:pt idx="1045">
                  <c:v>-0.56495200000000001</c:v>
                </c:pt>
                <c:pt idx="1046">
                  <c:v>-0.561643</c:v>
                </c:pt>
                <c:pt idx="1047">
                  <c:v>-0.55907799999999996</c:v>
                </c:pt>
                <c:pt idx="1048">
                  <c:v>-0.557917</c:v>
                </c:pt>
                <c:pt idx="1049">
                  <c:v>-0.55906400000000001</c:v>
                </c:pt>
                <c:pt idx="1050">
                  <c:v>-0.55892600000000003</c:v>
                </c:pt>
                <c:pt idx="1051">
                  <c:v>-0.55951300000000004</c:v>
                </c:pt>
                <c:pt idx="1052">
                  <c:v>-0.56024399999999996</c:v>
                </c:pt>
                <c:pt idx="1053">
                  <c:v>-0.56145900000000004</c:v>
                </c:pt>
                <c:pt idx="1054">
                  <c:v>-0.56224600000000002</c:v>
                </c:pt>
                <c:pt idx="1055">
                  <c:v>-0.56248900000000002</c:v>
                </c:pt>
                <c:pt idx="1056">
                  <c:v>-0.56224399999999997</c:v>
                </c:pt>
                <c:pt idx="1057">
                  <c:v>-0.56094900000000003</c:v>
                </c:pt>
                <c:pt idx="1058">
                  <c:v>-0.56065500000000001</c:v>
                </c:pt>
                <c:pt idx="1059">
                  <c:v>-0.560388</c:v>
                </c:pt>
                <c:pt idx="1060">
                  <c:v>-0.56111299999999997</c:v>
                </c:pt>
                <c:pt idx="1061">
                  <c:v>-0.56024200000000002</c:v>
                </c:pt>
                <c:pt idx="1062">
                  <c:v>-0.55963399999999996</c:v>
                </c:pt>
                <c:pt idx="1063">
                  <c:v>-0.55937199999999998</c:v>
                </c:pt>
                <c:pt idx="1064">
                  <c:v>-0.55367</c:v>
                </c:pt>
                <c:pt idx="1065">
                  <c:v>-0.55435000000000001</c:v>
                </c:pt>
                <c:pt idx="1066">
                  <c:v>-0.55381000000000002</c:v>
                </c:pt>
                <c:pt idx="1067">
                  <c:v>-0.55314399999999997</c:v>
                </c:pt>
                <c:pt idx="1068">
                  <c:v>-0.55277200000000004</c:v>
                </c:pt>
                <c:pt idx="1069">
                  <c:v>-0.55216299999999996</c:v>
                </c:pt>
                <c:pt idx="1070">
                  <c:v>-0.552311</c:v>
                </c:pt>
                <c:pt idx="1071">
                  <c:v>-0.55136700000000005</c:v>
                </c:pt>
                <c:pt idx="1072">
                  <c:v>-0.55077100000000001</c:v>
                </c:pt>
                <c:pt idx="1073">
                  <c:v>-0.55044199999999999</c:v>
                </c:pt>
                <c:pt idx="1074">
                  <c:v>-0.54942599999999997</c:v>
                </c:pt>
                <c:pt idx="1075">
                  <c:v>-0.54822400000000004</c:v>
                </c:pt>
                <c:pt idx="1076">
                  <c:v>-0.54771599999999998</c:v>
                </c:pt>
                <c:pt idx="1077">
                  <c:v>-0.54735699999999998</c:v>
                </c:pt>
                <c:pt idx="1078">
                  <c:v>-0.54625900000000005</c:v>
                </c:pt>
                <c:pt idx="1079">
                  <c:v>-0.54521900000000001</c:v>
                </c:pt>
                <c:pt idx="1080">
                  <c:v>-0.54421600000000003</c:v>
                </c:pt>
                <c:pt idx="1081">
                  <c:v>-0.54318100000000002</c:v>
                </c:pt>
                <c:pt idx="1082">
                  <c:v>-0.54223100000000002</c:v>
                </c:pt>
                <c:pt idx="1083">
                  <c:v>-0.542516</c:v>
                </c:pt>
                <c:pt idx="1084">
                  <c:v>-0.53821200000000002</c:v>
                </c:pt>
                <c:pt idx="1085">
                  <c:v>-0.53485199999999999</c:v>
                </c:pt>
                <c:pt idx="1086">
                  <c:v>-0.535694</c:v>
                </c:pt>
                <c:pt idx="1087">
                  <c:v>-0.53514700000000004</c:v>
                </c:pt>
                <c:pt idx="1088">
                  <c:v>-0.53459699999999999</c:v>
                </c:pt>
                <c:pt idx="1089">
                  <c:v>-0.53512700000000002</c:v>
                </c:pt>
                <c:pt idx="1090">
                  <c:v>-0.535829</c:v>
                </c:pt>
                <c:pt idx="1091">
                  <c:v>-0.53419499999999998</c:v>
                </c:pt>
                <c:pt idx="1092">
                  <c:v>-0.53125900000000004</c:v>
                </c:pt>
                <c:pt idx="1093">
                  <c:v>-0.52970300000000003</c:v>
                </c:pt>
                <c:pt idx="1094">
                  <c:v>-0.52890899999999996</c:v>
                </c:pt>
                <c:pt idx="1095">
                  <c:v>-0.52833200000000002</c:v>
                </c:pt>
                <c:pt idx="1096">
                  <c:v>-0.52577099999999999</c:v>
                </c:pt>
                <c:pt idx="1097">
                  <c:v>-0.52334700000000001</c:v>
                </c:pt>
                <c:pt idx="1098">
                  <c:v>-0.52212099999999995</c:v>
                </c:pt>
                <c:pt idx="1099">
                  <c:v>-0.51989300000000005</c:v>
                </c:pt>
                <c:pt idx="1100">
                  <c:v>-0.51816799999999996</c:v>
                </c:pt>
                <c:pt idx="1101">
                  <c:v>-0.51490999999999998</c:v>
                </c:pt>
                <c:pt idx="1102">
                  <c:v>-0.51316399999999995</c:v>
                </c:pt>
                <c:pt idx="1103">
                  <c:v>-0.50991200000000003</c:v>
                </c:pt>
                <c:pt idx="1104">
                  <c:v>-0.50633799999999995</c:v>
                </c:pt>
                <c:pt idx="1105">
                  <c:v>-0.49924000000000002</c:v>
                </c:pt>
                <c:pt idx="1106">
                  <c:v>-0.49784800000000001</c:v>
                </c:pt>
                <c:pt idx="1107">
                  <c:v>-0.49564599999999998</c:v>
                </c:pt>
                <c:pt idx="1108">
                  <c:v>-0.49521500000000002</c:v>
                </c:pt>
                <c:pt idx="1109">
                  <c:v>-0.49418699999999999</c:v>
                </c:pt>
                <c:pt idx="1110">
                  <c:v>-0.49202800000000002</c:v>
                </c:pt>
                <c:pt idx="1111">
                  <c:v>-0.49117</c:v>
                </c:pt>
                <c:pt idx="1112">
                  <c:v>-0.49024899999999999</c:v>
                </c:pt>
                <c:pt idx="1113">
                  <c:v>-0.487396</c:v>
                </c:pt>
                <c:pt idx="1114">
                  <c:v>-0.48509999999999998</c:v>
                </c:pt>
                <c:pt idx="1115">
                  <c:v>-0.48401100000000002</c:v>
                </c:pt>
                <c:pt idx="1116">
                  <c:v>-0.47982799999999998</c:v>
                </c:pt>
                <c:pt idx="1117">
                  <c:v>-0.476881</c:v>
                </c:pt>
                <c:pt idx="1118">
                  <c:v>-0.47592200000000001</c:v>
                </c:pt>
                <c:pt idx="1119">
                  <c:v>-0.47389999999999999</c:v>
                </c:pt>
                <c:pt idx="1120">
                  <c:v>-0.47349999999999998</c:v>
                </c:pt>
                <c:pt idx="1121">
                  <c:v>-0.47140799999999999</c:v>
                </c:pt>
                <c:pt idx="1122">
                  <c:v>-0.46881200000000001</c:v>
                </c:pt>
                <c:pt idx="1123">
                  <c:v>-0.46815299999999999</c:v>
                </c:pt>
                <c:pt idx="1124">
                  <c:v>-0.468165</c:v>
                </c:pt>
                <c:pt idx="1125">
                  <c:v>-0.461893</c:v>
                </c:pt>
                <c:pt idx="1126">
                  <c:v>-0.459235</c:v>
                </c:pt>
                <c:pt idx="1127">
                  <c:v>-0.45993699999999998</c:v>
                </c:pt>
                <c:pt idx="1128">
                  <c:v>-0.45756599999999997</c:v>
                </c:pt>
                <c:pt idx="1129">
                  <c:v>-0.45552199999999998</c:v>
                </c:pt>
                <c:pt idx="1130">
                  <c:v>-0.45187699999999997</c:v>
                </c:pt>
                <c:pt idx="1131">
                  <c:v>-0.448295</c:v>
                </c:pt>
                <c:pt idx="1132">
                  <c:v>-0.447326</c:v>
                </c:pt>
                <c:pt idx="1133">
                  <c:v>-0.44783200000000001</c:v>
                </c:pt>
                <c:pt idx="1134">
                  <c:v>-0.44761099999999998</c:v>
                </c:pt>
                <c:pt idx="1135">
                  <c:v>-0.44605699999999998</c:v>
                </c:pt>
                <c:pt idx="1136">
                  <c:v>-0.44644600000000001</c:v>
                </c:pt>
                <c:pt idx="1137">
                  <c:v>-0.44658700000000001</c:v>
                </c:pt>
                <c:pt idx="1138">
                  <c:v>-0.44621</c:v>
                </c:pt>
                <c:pt idx="1139">
                  <c:v>-0.44427899999999998</c:v>
                </c:pt>
                <c:pt idx="1140">
                  <c:v>-0.44234800000000002</c:v>
                </c:pt>
                <c:pt idx="1141">
                  <c:v>-0.43837700000000002</c:v>
                </c:pt>
                <c:pt idx="1142">
                  <c:v>-0.43696800000000002</c:v>
                </c:pt>
                <c:pt idx="1143">
                  <c:v>-0.43560900000000002</c:v>
                </c:pt>
                <c:pt idx="1144">
                  <c:v>-0.43382300000000001</c:v>
                </c:pt>
                <c:pt idx="1145">
                  <c:v>-0.42595699999999997</c:v>
                </c:pt>
                <c:pt idx="1146">
                  <c:v>-0.42557400000000001</c:v>
                </c:pt>
                <c:pt idx="1147">
                  <c:v>-0.42507299999999998</c:v>
                </c:pt>
                <c:pt idx="1148">
                  <c:v>-0.42420600000000003</c:v>
                </c:pt>
                <c:pt idx="1149">
                  <c:v>-0.42342600000000002</c:v>
                </c:pt>
                <c:pt idx="1150">
                  <c:v>-0.42316700000000002</c:v>
                </c:pt>
                <c:pt idx="1151">
                  <c:v>-0.42276599999999998</c:v>
                </c:pt>
                <c:pt idx="1152">
                  <c:v>-0.42191200000000001</c:v>
                </c:pt>
                <c:pt idx="1153">
                  <c:v>-0.42115999999999998</c:v>
                </c:pt>
                <c:pt idx="1154">
                  <c:v>-0.42024899999999998</c:v>
                </c:pt>
                <c:pt idx="1155">
                  <c:v>-0.41899199999999998</c:v>
                </c:pt>
                <c:pt idx="1156">
                  <c:v>-0.418514</c:v>
                </c:pt>
                <c:pt idx="1157">
                  <c:v>-0.41902299999999998</c:v>
                </c:pt>
                <c:pt idx="1158">
                  <c:v>-0.41859600000000002</c:v>
                </c:pt>
                <c:pt idx="1159">
                  <c:v>-0.41709600000000002</c:v>
                </c:pt>
                <c:pt idx="1160">
                  <c:v>-0.41594199999999998</c:v>
                </c:pt>
                <c:pt idx="1161">
                  <c:v>-0.41408600000000001</c:v>
                </c:pt>
                <c:pt idx="1162">
                  <c:v>-0.414549</c:v>
                </c:pt>
                <c:pt idx="1163">
                  <c:v>-0.40995799999999999</c:v>
                </c:pt>
                <c:pt idx="1164">
                  <c:v>-0.40387600000000001</c:v>
                </c:pt>
                <c:pt idx="1165">
                  <c:v>-0.40283400000000003</c:v>
                </c:pt>
                <c:pt idx="1166">
                  <c:v>-0.40076299999999998</c:v>
                </c:pt>
                <c:pt idx="1167">
                  <c:v>-0.39966200000000002</c:v>
                </c:pt>
                <c:pt idx="1168">
                  <c:v>-0.39795199999999997</c:v>
                </c:pt>
                <c:pt idx="1169">
                  <c:v>-0.39596700000000001</c:v>
                </c:pt>
                <c:pt idx="1170">
                  <c:v>-0.39323900000000001</c:v>
                </c:pt>
                <c:pt idx="1171">
                  <c:v>-0.39216800000000002</c:v>
                </c:pt>
                <c:pt idx="1172">
                  <c:v>-0.39079900000000001</c:v>
                </c:pt>
                <c:pt idx="1173">
                  <c:v>-0.38940399999999997</c:v>
                </c:pt>
                <c:pt idx="1174">
                  <c:v>-0.38861699999999999</c:v>
                </c:pt>
                <c:pt idx="1175">
                  <c:v>-0.388349</c:v>
                </c:pt>
                <c:pt idx="1176">
                  <c:v>-0.38664900000000002</c:v>
                </c:pt>
                <c:pt idx="1177">
                  <c:v>-0.38446200000000003</c:v>
                </c:pt>
                <c:pt idx="1178">
                  <c:v>-0.38326900000000003</c:v>
                </c:pt>
                <c:pt idx="1179">
                  <c:v>-0.38289600000000001</c:v>
                </c:pt>
                <c:pt idx="1180">
                  <c:v>-0.38276500000000002</c:v>
                </c:pt>
                <c:pt idx="1181">
                  <c:v>-0.38194800000000001</c:v>
                </c:pt>
                <c:pt idx="1182">
                  <c:v>-0.37896400000000002</c:v>
                </c:pt>
                <c:pt idx="1183">
                  <c:v>-0.37656400000000001</c:v>
                </c:pt>
                <c:pt idx="1184">
                  <c:v>-0.36900699999999997</c:v>
                </c:pt>
                <c:pt idx="1185">
                  <c:v>-0.36368899999999998</c:v>
                </c:pt>
                <c:pt idx="1186">
                  <c:v>-0.36357200000000001</c:v>
                </c:pt>
                <c:pt idx="1187">
                  <c:v>-0.36182500000000001</c:v>
                </c:pt>
                <c:pt idx="1188">
                  <c:v>-0.36015200000000003</c:v>
                </c:pt>
                <c:pt idx="1189">
                  <c:v>-0.35695700000000002</c:v>
                </c:pt>
                <c:pt idx="1190">
                  <c:v>-0.35353800000000002</c:v>
                </c:pt>
                <c:pt idx="1191">
                  <c:v>-0.35097600000000001</c:v>
                </c:pt>
                <c:pt idx="1192">
                  <c:v>-0.34959000000000001</c:v>
                </c:pt>
                <c:pt idx="1193">
                  <c:v>-0.34890700000000002</c:v>
                </c:pt>
                <c:pt idx="1194">
                  <c:v>-0.348053</c:v>
                </c:pt>
                <c:pt idx="1195">
                  <c:v>-0.34732400000000002</c:v>
                </c:pt>
                <c:pt idx="1196">
                  <c:v>-0.34623599999999999</c:v>
                </c:pt>
                <c:pt idx="1197">
                  <c:v>-0.345028</c:v>
                </c:pt>
                <c:pt idx="1198">
                  <c:v>-0.34548099999999998</c:v>
                </c:pt>
                <c:pt idx="1199">
                  <c:v>-0.34521600000000002</c:v>
                </c:pt>
                <c:pt idx="1200">
                  <c:v>-0.34539300000000001</c:v>
                </c:pt>
                <c:pt idx="1201">
                  <c:v>-0.34565200000000001</c:v>
                </c:pt>
                <c:pt idx="1202">
                  <c:v>-0.34557500000000002</c:v>
                </c:pt>
                <c:pt idx="1203">
                  <c:v>-0.34414600000000001</c:v>
                </c:pt>
                <c:pt idx="1204">
                  <c:v>-0.34382200000000002</c:v>
                </c:pt>
                <c:pt idx="1205">
                  <c:v>-0.33865600000000001</c:v>
                </c:pt>
                <c:pt idx="1206">
                  <c:v>-0.33462500000000001</c:v>
                </c:pt>
                <c:pt idx="1207">
                  <c:v>-0.33377400000000002</c:v>
                </c:pt>
                <c:pt idx="1208">
                  <c:v>-0.33246199999999998</c:v>
                </c:pt>
                <c:pt idx="1209">
                  <c:v>-0.33226299999999998</c:v>
                </c:pt>
                <c:pt idx="1210">
                  <c:v>-0.33223200000000003</c:v>
                </c:pt>
                <c:pt idx="1211">
                  <c:v>-0.331729</c:v>
                </c:pt>
                <c:pt idx="1212">
                  <c:v>-0.33166600000000002</c:v>
                </c:pt>
                <c:pt idx="1213">
                  <c:v>-0.332098</c:v>
                </c:pt>
                <c:pt idx="1214">
                  <c:v>-0.33106999999999998</c:v>
                </c:pt>
                <c:pt idx="1215">
                  <c:v>-0.33155600000000002</c:v>
                </c:pt>
                <c:pt idx="1216">
                  <c:v>-0.332038</c:v>
                </c:pt>
                <c:pt idx="1217">
                  <c:v>-0.33188699999999999</c:v>
                </c:pt>
                <c:pt idx="1218">
                  <c:v>-0.331959</c:v>
                </c:pt>
                <c:pt idx="1219">
                  <c:v>-0.33153199999999999</c:v>
                </c:pt>
                <c:pt idx="1220">
                  <c:v>-0.33177600000000002</c:v>
                </c:pt>
                <c:pt idx="1221">
                  <c:v>-0.33268799999999998</c:v>
                </c:pt>
                <c:pt idx="1222">
                  <c:v>-0.33304499999999998</c:v>
                </c:pt>
                <c:pt idx="1223">
                  <c:v>-0.33229199999999998</c:v>
                </c:pt>
                <c:pt idx="1224">
                  <c:v>-0.33225199999999999</c:v>
                </c:pt>
                <c:pt idx="1225">
                  <c:v>-0.328546</c:v>
                </c:pt>
                <c:pt idx="1226">
                  <c:v>-0.32427899999999998</c:v>
                </c:pt>
                <c:pt idx="1227">
                  <c:v>-0.324237</c:v>
                </c:pt>
                <c:pt idx="1228">
                  <c:v>-0.32361800000000002</c:v>
                </c:pt>
                <c:pt idx="1229">
                  <c:v>-0.32227</c:v>
                </c:pt>
                <c:pt idx="1230">
                  <c:v>-0.32584200000000002</c:v>
                </c:pt>
                <c:pt idx="1231">
                  <c:v>-0.32799200000000001</c:v>
                </c:pt>
                <c:pt idx="1232">
                  <c:v>-0.32347599999999999</c:v>
                </c:pt>
                <c:pt idx="1233">
                  <c:v>-0.323741</c:v>
                </c:pt>
                <c:pt idx="1234">
                  <c:v>-0.32272800000000001</c:v>
                </c:pt>
                <c:pt idx="1235">
                  <c:v>-0.32261899999999999</c:v>
                </c:pt>
                <c:pt idx="1236">
                  <c:v>-0.32176700000000003</c:v>
                </c:pt>
                <c:pt idx="1237">
                  <c:v>-0.32097900000000001</c:v>
                </c:pt>
                <c:pt idx="1238">
                  <c:v>-0.321633</c:v>
                </c:pt>
                <c:pt idx="1239">
                  <c:v>-0.32096400000000003</c:v>
                </c:pt>
                <c:pt idx="1240">
                  <c:v>-0.31926300000000002</c:v>
                </c:pt>
                <c:pt idx="1241">
                  <c:v>-0.317218</c:v>
                </c:pt>
                <c:pt idx="1242">
                  <c:v>-0.31670799999999999</c:v>
                </c:pt>
                <c:pt idx="1243">
                  <c:v>-0.31731900000000002</c:v>
                </c:pt>
                <c:pt idx="1244">
                  <c:v>-0.31434600000000001</c:v>
                </c:pt>
                <c:pt idx="1245">
                  <c:v>-0.30954500000000001</c:v>
                </c:pt>
                <c:pt idx="1246">
                  <c:v>-0.31434200000000001</c:v>
                </c:pt>
                <c:pt idx="1247">
                  <c:v>-0.30811300000000003</c:v>
                </c:pt>
                <c:pt idx="1248">
                  <c:v>-0.30803399999999997</c:v>
                </c:pt>
                <c:pt idx="1249">
                  <c:v>-0.30502299999999999</c:v>
                </c:pt>
                <c:pt idx="1250">
                  <c:v>-0.30375200000000002</c:v>
                </c:pt>
                <c:pt idx="1251">
                  <c:v>-0.30785000000000001</c:v>
                </c:pt>
                <c:pt idx="1252">
                  <c:v>-0.29950599999999999</c:v>
                </c:pt>
                <c:pt idx="1253">
                  <c:v>-0.299794</c:v>
                </c:pt>
                <c:pt idx="1254">
                  <c:v>-0.29744300000000001</c:v>
                </c:pt>
                <c:pt idx="1255">
                  <c:v>-0.29740800000000001</c:v>
                </c:pt>
                <c:pt idx="1256">
                  <c:v>-0.29766199999999998</c:v>
                </c:pt>
                <c:pt idx="1257">
                  <c:v>-0.297962</c:v>
                </c:pt>
                <c:pt idx="1258">
                  <c:v>-0.29876599999999998</c:v>
                </c:pt>
                <c:pt idx="1259">
                  <c:v>-0.30004999999999998</c:v>
                </c:pt>
                <c:pt idx="1260">
                  <c:v>-0.30082500000000001</c:v>
                </c:pt>
                <c:pt idx="1261">
                  <c:v>-0.30012899999999998</c:v>
                </c:pt>
                <c:pt idx="1262">
                  <c:v>-0.301431</c:v>
                </c:pt>
                <c:pt idx="1263">
                  <c:v>-0.30078700000000003</c:v>
                </c:pt>
                <c:pt idx="1264">
                  <c:v>-0.30103600000000003</c:v>
                </c:pt>
                <c:pt idx="1265">
                  <c:v>-0.30143700000000001</c:v>
                </c:pt>
                <c:pt idx="1266">
                  <c:v>-0.30070200000000002</c:v>
                </c:pt>
                <c:pt idx="1267">
                  <c:v>-0.300508</c:v>
                </c:pt>
                <c:pt idx="1268">
                  <c:v>-0.292549</c:v>
                </c:pt>
                <c:pt idx="1269">
                  <c:v>-0.29156399999999999</c:v>
                </c:pt>
                <c:pt idx="1270">
                  <c:v>-0.29163699999999998</c:v>
                </c:pt>
                <c:pt idx="1271">
                  <c:v>-0.29147800000000001</c:v>
                </c:pt>
                <c:pt idx="1272">
                  <c:v>-0.29047699999999999</c:v>
                </c:pt>
                <c:pt idx="1273">
                  <c:v>-0.28931099999999998</c:v>
                </c:pt>
                <c:pt idx="1274">
                  <c:v>-0.28815099999999999</c:v>
                </c:pt>
                <c:pt idx="1275">
                  <c:v>-0.28740900000000003</c:v>
                </c:pt>
                <c:pt idx="1276">
                  <c:v>-0.28711799999999998</c:v>
                </c:pt>
                <c:pt idx="1277">
                  <c:v>-0.28754299999999999</c:v>
                </c:pt>
                <c:pt idx="1278">
                  <c:v>-0.28668399999999999</c:v>
                </c:pt>
                <c:pt idx="1279">
                  <c:v>-0.28584799999999999</c:v>
                </c:pt>
                <c:pt idx="1280">
                  <c:v>-0.28531499999999999</c:v>
                </c:pt>
                <c:pt idx="1281">
                  <c:v>-0.28430899999999998</c:v>
                </c:pt>
                <c:pt idx="1282">
                  <c:v>-0.28309699999999999</c:v>
                </c:pt>
                <c:pt idx="1283">
                  <c:v>-0.28238000000000002</c:v>
                </c:pt>
                <c:pt idx="1284">
                  <c:v>-0.28150399999999998</c:v>
                </c:pt>
                <c:pt idx="1285">
                  <c:v>-0.27986800000000001</c:v>
                </c:pt>
                <c:pt idx="1286">
                  <c:v>-0.27897</c:v>
                </c:pt>
                <c:pt idx="1287">
                  <c:v>-0.27824700000000002</c:v>
                </c:pt>
                <c:pt idx="1288">
                  <c:v>-0.27809699999999998</c:v>
                </c:pt>
                <c:pt idx="1289">
                  <c:v>-0.27223799999999998</c:v>
                </c:pt>
                <c:pt idx="1290">
                  <c:v>-0.26901700000000001</c:v>
                </c:pt>
                <c:pt idx="1291">
                  <c:v>-0.26871099999999998</c:v>
                </c:pt>
                <c:pt idx="1292">
                  <c:v>-0.26736799999999999</c:v>
                </c:pt>
                <c:pt idx="1293">
                  <c:v>-0.266293</c:v>
                </c:pt>
                <c:pt idx="1294">
                  <c:v>-0.26516699999999999</c:v>
                </c:pt>
                <c:pt idx="1295">
                  <c:v>-0.26398500000000003</c:v>
                </c:pt>
                <c:pt idx="1296">
                  <c:v>-0.26317099999999999</c:v>
                </c:pt>
                <c:pt idx="1297">
                  <c:v>-0.26249800000000001</c:v>
                </c:pt>
                <c:pt idx="1298">
                  <c:v>-0.26233800000000002</c:v>
                </c:pt>
                <c:pt idx="1299">
                  <c:v>-0.26321800000000001</c:v>
                </c:pt>
                <c:pt idx="1300">
                  <c:v>-0.26330199999999998</c:v>
                </c:pt>
                <c:pt idx="1301">
                  <c:v>-0.26221299999999997</c:v>
                </c:pt>
                <c:pt idx="1302">
                  <c:v>-0.26115100000000002</c:v>
                </c:pt>
                <c:pt idx="1303">
                  <c:v>-0.25969199999999998</c:v>
                </c:pt>
                <c:pt idx="1304">
                  <c:v>-0.25997799999999999</c:v>
                </c:pt>
                <c:pt idx="1305">
                  <c:v>-0.25741999999999998</c:v>
                </c:pt>
                <c:pt idx="1306">
                  <c:v>-0.254249</c:v>
                </c:pt>
                <c:pt idx="1307">
                  <c:v>-0.25469399999999998</c:v>
                </c:pt>
                <c:pt idx="1308">
                  <c:v>-0.252967</c:v>
                </c:pt>
                <c:pt idx="1309">
                  <c:v>-0.25094100000000003</c:v>
                </c:pt>
                <c:pt idx="1310">
                  <c:v>-0.24967800000000001</c:v>
                </c:pt>
                <c:pt idx="1311">
                  <c:v>-0.24818499999999999</c:v>
                </c:pt>
                <c:pt idx="1312">
                  <c:v>-0.24698400000000001</c:v>
                </c:pt>
                <c:pt idx="1313">
                  <c:v>-0.244615</c:v>
                </c:pt>
                <c:pt idx="1314">
                  <c:v>-0.24247199999999999</c:v>
                </c:pt>
                <c:pt idx="1315">
                  <c:v>-0.24050099999999999</c:v>
                </c:pt>
                <c:pt idx="1316">
                  <c:v>-0.238814</c:v>
                </c:pt>
                <c:pt idx="1317">
                  <c:v>-0.23219600000000001</c:v>
                </c:pt>
                <c:pt idx="1318">
                  <c:v>-0.22555800000000001</c:v>
                </c:pt>
                <c:pt idx="1319">
                  <c:v>-0.22421099999999999</c:v>
                </c:pt>
                <c:pt idx="1320">
                  <c:v>-0.222381</c:v>
                </c:pt>
                <c:pt idx="1321">
                  <c:v>-0.22081400000000001</c:v>
                </c:pt>
                <c:pt idx="1322">
                  <c:v>-0.21870999999999999</c:v>
                </c:pt>
                <c:pt idx="1323">
                  <c:v>-0.21715400000000001</c:v>
                </c:pt>
                <c:pt idx="1324">
                  <c:v>-0.21523</c:v>
                </c:pt>
                <c:pt idx="1325">
                  <c:v>-0.21265999999999999</c:v>
                </c:pt>
                <c:pt idx="1326">
                  <c:v>-0.21029400000000001</c:v>
                </c:pt>
                <c:pt idx="1327">
                  <c:v>-0.207564</c:v>
                </c:pt>
                <c:pt idx="1328">
                  <c:v>-0.20621600000000001</c:v>
                </c:pt>
                <c:pt idx="1329">
                  <c:v>-0.200103</c:v>
                </c:pt>
                <c:pt idx="1330">
                  <c:v>-0.19467599999999999</c:v>
                </c:pt>
                <c:pt idx="1331">
                  <c:v>-0.194606</c:v>
                </c:pt>
                <c:pt idx="1332">
                  <c:v>-0.194079</c:v>
                </c:pt>
                <c:pt idx="1333">
                  <c:v>-0.19314899999999999</c:v>
                </c:pt>
                <c:pt idx="1334">
                  <c:v>-0.19145000000000001</c:v>
                </c:pt>
                <c:pt idx="1335">
                  <c:v>-0.190438</c:v>
                </c:pt>
                <c:pt idx="1336">
                  <c:v>-0.18892800000000001</c:v>
                </c:pt>
                <c:pt idx="1337">
                  <c:v>-0.18665399999999999</c:v>
                </c:pt>
                <c:pt idx="1338">
                  <c:v>-0.18601500000000001</c:v>
                </c:pt>
                <c:pt idx="1339">
                  <c:v>-0.185558</c:v>
                </c:pt>
                <c:pt idx="1340">
                  <c:v>-0.18670200000000001</c:v>
                </c:pt>
                <c:pt idx="1341">
                  <c:v>-0.18101900000000001</c:v>
                </c:pt>
                <c:pt idx="1342">
                  <c:v>-0.17608099999999999</c:v>
                </c:pt>
                <c:pt idx="1343">
                  <c:v>-0.180675</c:v>
                </c:pt>
                <c:pt idx="1344">
                  <c:v>-0.18262100000000001</c:v>
                </c:pt>
                <c:pt idx="1345">
                  <c:v>-0.18162200000000001</c:v>
                </c:pt>
                <c:pt idx="1346">
                  <c:v>-0.18065200000000001</c:v>
                </c:pt>
                <c:pt idx="1347">
                  <c:v>-0.17932000000000001</c:v>
                </c:pt>
                <c:pt idx="1348">
                  <c:v>-0.17824100000000001</c:v>
                </c:pt>
                <c:pt idx="1349">
                  <c:v>-0.176173</c:v>
                </c:pt>
                <c:pt idx="1350">
                  <c:v>-0.17458699999999999</c:v>
                </c:pt>
                <c:pt idx="1351">
                  <c:v>-0.17388000000000001</c:v>
                </c:pt>
                <c:pt idx="1352">
                  <c:v>-0.175016</c:v>
                </c:pt>
                <c:pt idx="1353">
                  <c:v>-0.16861499999999999</c:v>
                </c:pt>
                <c:pt idx="1354">
                  <c:v>-0.164243</c:v>
                </c:pt>
                <c:pt idx="1355">
                  <c:v>-0.16261600000000001</c:v>
                </c:pt>
                <c:pt idx="1356">
                  <c:v>-0.16126099999999999</c:v>
                </c:pt>
                <c:pt idx="1357">
                  <c:v>-0.159743</c:v>
                </c:pt>
                <c:pt idx="1358">
                  <c:v>-0.15737899999999999</c:v>
                </c:pt>
                <c:pt idx="1359">
                  <c:v>-0.15659100000000001</c:v>
                </c:pt>
                <c:pt idx="1360">
                  <c:v>-0.15413199999999999</c:v>
                </c:pt>
                <c:pt idx="1361">
                  <c:v>-0.152112</c:v>
                </c:pt>
                <c:pt idx="1362">
                  <c:v>-0.15134600000000001</c:v>
                </c:pt>
                <c:pt idx="1363">
                  <c:v>-0.15090100000000001</c:v>
                </c:pt>
                <c:pt idx="1364">
                  <c:v>-0.151391</c:v>
                </c:pt>
                <c:pt idx="1365">
                  <c:v>-0.14229800000000001</c:v>
                </c:pt>
                <c:pt idx="1366">
                  <c:v>-0.14136099999999999</c:v>
                </c:pt>
                <c:pt idx="1367">
                  <c:v>-0.140316</c:v>
                </c:pt>
                <c:pt idx="1368">
                  <c:v>-0.14053599999999999</c:v>
                </c:pt>
                <c:pt idx="1369">
                  <c:v>-0.139908</c:v>
                </c:pt>
                <c:pt idx="1370">
                  <c:v>-0.13871700000000001</c:v>
                </c:pt>
                <c:pt idx="1371">
                  <c:v>-0.137016</c:v>
                </c:pt>
                <c:pt idx="1372">
                  <c:v>-0.13581199999999999</c:v>
                </c:pt>
                <c:pt idx="1373">
                  <c:v>-0.134626</c:v>
                </c:pt>
                <c:pt idx="1374">
                  <c:v>-0.13391400000000001</c:v>
                </c:pt>
                <c:pt idx="1375">
                  <c:v>-0.13229299999999999</c:v>
                </c:pt>
                <c:pt idx="1376">
                  <c:v>-0.13134999999999999</c:v>
                </c:pt>
                <c:pt idx="1377">
                  <c:v>-0.12468799999999999</c:v>
                </c:pt>
                <c:pt idx="1378">
                  <c:v>-0.12426</c:v>
                </c:pt>
                <c:pt idx="1379">
                  <c:v>-0.122559</c:v>
                </c:pt>
                <c:pt idx="1380">
                  <c:v>-0.122459</c:v>
                </c:pt>
                <c:pt idx="1381">
                  <c:v>-0.121902</c:v>
                </c:pt>
                <c:pt idx="1382">
                  <c:v>-0.122084</c:v>
                </c:pt>
                <c:pt idx="1383">
                  <c:v>-0.11969100000000001</c:v>
                </c:pt>
                <c:pt idx="1384">
                  <c:v>-0.117699</c:v>
                </c:pt>
                <c:pt idx="1385">
                  <c:v>-0.116745</c:v>
                </c:pt>
                <c:pt idx="1386">
                  <c:v>-0.115978</c:v>
                </c:pt>
                <c:pt idx="1387">
                  <c:v>-0.115118</c:v>
                </c:pt>
                <c:pt idx="1388">
                  <c:v>-0.11173</c:v>
                </c:pt>
                <c:pt idx="1389">
                  <c:v>-0.10283</c:v>
                </c:pt>
                <c:pt idx="1390">
                  <c:v>-9.9518200000000001E-2</c:v>
                </c:pt>
                <c:pt idx="1391">
                  <c:v>-9.7644300000000003E-2</c:v>
                </c:pt>
                <c:pt idx="1392">
                  <c:v>-9.8116400000000006E-2</c:v>
                </c:pt>
                <c:pt idx="1393">
                  <c:v>-9.6245899999999995E-2</c:v>
                </c:pt>
                <c:pt idx="1394">
                  <c:v>-9.2938599999999996E-2</c:v>
                </c:pt>
                <c:pt idx="1395">
                  <c:v>-9.0109700000000001E-2</c:v>
                </c:pt>
                <c:pt idx="1396">
                  <c:v>-8.8436200000000006E-2</c:v>
                </c:pt>
                <c:pt idx="1397">
                  <c:v>-8.7471999999999994E-2</c:v>
                </c:pt>
                <c:pt idx="1398">
                  <c:v>-8.6322499999999996E-2</c:v>
                </c:pt>
                <c:pt idx="1399">
                  <c:v>-8.5521799999999995E-2</c:v>
                </c:pt>
                <c:pt idx="1400">
                  <c:v>-8.20274E-2</c:v>
                </c:pt>
                <c:pt idx="1401">
                  <c:v>-7.7672099999999994E-2</c:v>
                </c:pt>
                <c:pt idx="1402">
                  <c:v>-7.6387399999999994E-2</c:v>
                </c:pt>
                <c:pt idx="1403">
                  <c:v>-7.4575900000000001E-2</c:v>
                </c:pt>
                <c:pt idx="1404">
                  <c:v>-7.3752100000000001E-2</c:v>
                </c:pt>
                <c:pt idx="1405">
                  <c:v>-7.2540800000000003E-2</c:v>
                </c:pt>
                <c:pt idx="1406">
                  <c:v>-7.0705400000000002E-2</c:v>
                </c:pt>
                <c:pt idx="1407">
                  <c:v>-6.8989800000000004E-2</c:v>
                </c:pt>
                <c:pt idx="1408">
                  <c:v>-6.8904800000000002E-2</c:v>
                </c:pt>
                <c:pt idx="1409">
                  <c:v>-6.9376599999999997E-2</c:v>
                </c:pt>
                <c:pt idx="1410">
                  <c:v>-6.9111900000000004E-2</c:v>
                </c:pt>
                <c:pt idx="1411">
                  <c:v>-7.0079299999999997E-2</c:v>
                </c:pt>
                <c:pt idx="1412">
                  <c:v>-6.5736000000000003E-2</c:v>
                </c:pt>
                <c:pt idx="1413">
                  <c:v>-6.2969600000000001E-2</c:v>
                </c:pt>
                <c:pt idx="1414">
                  <c:v>-6.4353499999999994E-2</c:v>
                </c:pt>
                <c:pt idx="1415">
                  <c:v>-6.4062599999999997E-2</c:v>
                </c:pt>
                <c:pt idx="1416">
                  <c:v>-6.4492400000000005E-2</c:v>
                </c:pt>
                <c:pt idx="1417">
                  <c:v>-6.3331200000000004E-2</c:v>
                </c:pt>
                <c:pt idx="1418">
                  <c:v>-6.3707200000000005E-2</c:v>
                </c:pt>
                <c:pt idx="1419">
                  <c:v>-6.5437400000000007E-2</c:v>
                </c:pt>
                <c:pt idx="1420">
                  <c:v>-6.5757800000000005E-2</c:v>
                </c:pt>
                <c:pt idx="1421">
                  <c:v>-6.6215399999999994E-2</c:v>
                </c:pt>
                <c:pt idx="1422">
                  <c:v>-6.6659499999999997E-2</c:v>
                </c:pt>
                <c:pt idx="1423">
                  <c:v>-6.5554500000000002E-2</c:v>
                </c:pt>
                <c:pt idx="1424">
                  <c:v>-5.5243399999999998E-2</c:v>
                </c:pt>
                <c:pt idx="1425">
                  <c:v>-4.8559199999999997E-2</c:v>
                </c:pt>
                <c:pt idx="1426">
                  <c:v>-4.6688599999999997E-2</c:v>
                </c:pt>
                <c:pt idx="1427">
                  <c:v>-4.4186299999999998E-2</c:v>
                </c:pt>
                <c:pt idx="1428">
                  <c:v>-4.2272999999999998E-2</c:v>
                </c:pt>
                <c:pt idx="1429">
                  <c:v>-4.04756E-2</c:v>
                </c:pt>
                <c:pt idx="1430">
                  <c:v>-3.8941000000000003E-2</c:v>
                </c:pt>
                <c:pt idx="1431">
                  <c:v>-3.8434200000000002E-2</c:v>
                </c:pt>
                <c:pt idx="1432">
                  <c:v>-3.8243800000000001E-2</c:v>
                </c:pt>
                <c:pt idx="1433">
                  <c:v>-3.7715499999999999E-2</c:v>
                </c:pt>
                <c:pt idx="1434">
                  <c:v>-3.6322800000000002E-2</c:v>
                </c:pt>
                <c:pt idx="1435">
                  <c:v>-3.5961699999999999E-2</c:v>
                </c:pt>
                <c:pt idx="1436">
                  <c:v>-2.8601499999999998E-2</c:v>
                </c:pt>
                <c:pt idx="1437">
                  <c:v>-2.5730800000000002E-2</c:v>
                </c:pt>
                <c:pt idx="1438">
                  <c:v>-2.5894400000000001E-2</c:v>
                </c:pt>
                <c:pt idx="1439">
                  <c:v>-2.5935699999999999E-2</c:v>
                </c:pt>
                <c:pt idx="1440">
                  <c:v>-2.6463199999999999E-2</c:v>
                </c:pt>
                <c:pt idx="1441">
                  <c:v>-2.5536900000000001E-2</c:v>
                </c:pt>
                <c:pt idx="1442">
                  <c:v>-2.4679E-2</c:v>
                </c:pt>
                <c:pt idx="1443">
                  <c:v>-2.4099300000000001E-2</c:v>
                </c:pt>
                <c:pt idx="1444">
                  <c:v>-2.3061399999999999E-2</c:v>
                </c:pt>
                <c:pt idx="1445">
                  <c:v>-2.1801999999999998E-2</c:v>
                </c:pt>
                <c:pt idx="1446">
                  <c:v>-2.0547800000000001E-2</c:v>
                </c:pt>
                <c:pt idx="1447">
                  <c:v>-1.32464E-2</c:v>
                </c:pt>
                <c:pt idx="1448">
                  <c:v>-1.13519E-2</c:v>
                </c:pt>
                <c:pt idx="1449">
                  <c:v>-1.25948E-2</c:v>
                </c:pt>
                <c:pt idx="1450">
                  <c:v>-1.25253E-2</c:v>
                </c:pt>
                <c:pt idx="1451">
                  <c:v>-1.29896E-2</c:v>
                </c:pt>
                <c:pt idx="1452">
                  <c:v>-1.20859E-2</c:v>
                </c:pt>
                <c:pt idx="1453">
                  <c:v>-1.18896E-2</c:v>
                </c:pt>
                <c:pt idx="1454">
                  <c:v>-1.06783E-2</c:v>
                </c:pt>
                <c:pt idx="1455">
                  <c:v>-8.7301800000000006E-3</c:v>
                </c:pt>
                <c:pt idx="1456">
                  <c:v>-5.8221499999999999E-3</c:v>
                </c:pt>
                <c:pt idx="1457">
                  <c:v>-3.3923500000000001E-3</c:v>
                </c:pt>
                <c:pt idx="1458">
                  <c:v>-2.0684200000000001E-3</c:v>
                </c:pt>
                <c:pt idx="1459">
                  <c:v>5.29139E-3</c:v>
                </c:pt>
                <c:pt idx="1460">
                  <c:v>9.88436E-3</c:v>
                </c:pt>
                <c:pt idx="1461">
                  <c:v>1.3064600000000001E-2</c:v>
                </c:pt>
                <c:pt idx="1462">
                  <c:v>1.6792899999999999E-2</c:v>
                </c:pt>
                <c:pt idx="1463">
                  <c:v>1.8921400000000001E-2</c:v>
                </c:pt>
                <c:pt idx="1464">
                  <c:v>2.1723699999999999E-2</c:v>
                </c:pt>
                <c:pt idx="1465">
                  <c:v>2.4240500000000002E-2</c:v>
                </c:pt>
                <c:pt idx="1466">
                  <c:v>2.75304E-2</c:v>
                </c:pt>
                <c:pt idx="1467">
                  <c:v>3.0336399999999999E-2</c:v>
                </c:pt>
                <c:pt idx="1468">
                  <c:v>3.1849599999999999E-2</c:v>
                </c:pt>
                <c:pt idx="1469">
                  <c:v>3.34758E-2</c:v>
                </c:pt>
                <c:pt idx="1470">
                  <c:v>3.4074300000000002E-2</c:v>
                </c:pt>
                <c:pt idx="1471">
                  <c:v>4.1759699999999997E-2</c:v>
                </c:pt>
                <c:pt idx="1472">
                  <c:v>4.4890899999999997E-2</c:v>
                </c:pt>
                <c:pt idx="1473">
                  <c:v>4.6221999999999999E-2</c:v>
                </c:pt>
                <c:pt idx="1474">
                  <c:v>4.8328000000000003E-2</c:v>
                </c:pt>
                <c:pt idx="1475">
                  <c:v>4.9740100000000002E-2</c:v>
                </c:pt>
                <c:pt idx="1476">
                  <c:v>5.1475100000000003E-2</c:v>
                </c:pt>
                <c:pt idx="1477">
                  <c:v>5.3454700000000001E-2</c:v>
                </c:pt>
                <c:pt idx="1478">
                  <c:v>5.4835799999999997E-2</c:v>
                </c:pt>
                <c:pt idx="1479">
                  <c:v>5.6894500000000001E-2</c:v>
                </c:pt>
                <c:pt idx="1480">
                  <c:v>5.9672900000000001E-2</c:v>
                </c:pt>
                <c:pt idx="1481">
                  <c:v>6.2762799999999994E-2</c:v>
                </c:pt>
                <c:pt idx="1482">
                  <c:v>6.7045499999999994E-2</c:v>
                </c:pt>
                <c:pt idx="1483">
                  <c:v>7.0209300000000002E-2</c:v>
                </c:pt>
                <c:pt idx="1484">
                  <c:v>7.3421299999999995E-2</c:v>
                </c:pt>
                <c:pt idx="1485">
                  <c:v>7.5958700000000004E-2</c:v>
                </c:pt>
                <c:pt idx="1486">
                  <c:v>7.8881999999999994E-2</c:v>
                </c:pt>
                <c:pt idx="1487">
                  <c:v>8.2237000000000005E-2</c:v>
                </c:pt>
                <c:pt idx="1488">
                  <c:v>8.3379900000000007E-2</c:v>
                </c:pt>
                <c:pt idx="1489">
                  <c:v>9.0480500000000005E-2</c:v>
                </c:pt>
                <c:pt idx="1490">
                  <c:v>9.4297400000000003E-2</c:v>
                </c:pt>
                <c:pt idx="1491">
                  <c:v>9.4566899999999995E-2</c:v>
                </c:pt>
                <c:pt idx="1492">
                  <c:v>9.5807699999999996E-2</c:v>
                </c:pt>
                <c:pt idx="1493">
                  <c:v>9.7132899999999994E-2</c:v>
                </c:pt>
                <c:pt idx="1494">
                  <c:v>9.8057900000000003E-2</c:v>
                </c:pt>
                <c:pt idx="1495">
                  <c:v>9.8624699999999996E-2</c:v>
                </c:pt>
                <c:pt idx="1496">
                  <c:v>9.7898700000000005E-2</c:v>
                </c:pt>
                <c:pt idx="1497">
                  <c:v>9.8807599999999995E-2</c:v>
                </c:pt>
                <c:pt idx="1498">
                  <c:v>0.100394</c:v>
                </c:pt>
                <c:pt idx="1499">
                  <c:v>0.10165299999999999</c:v>
                </c:pt>
                <c:pt idx="1500">
                  <c:v>0.102199</c:v>
                </c:pt>
                <c:pt idx="1501">
                  <c:v>0.10270899999999999</c:v>
                </c:pt>
                <c:pt idx="1502">
                  <c:v>0.103174</c:v>
                </c:pt>
                <c:pt idx="1503">
                  <c:v>0.103355</c:v>
                </c:pt>
                <c:pt idx="1504">
                  <c:v>0.10349800000000001</c:v>
                </c:pt>
                <c:pt idx="1505">
                  <c:v>0.104209</c:v>
                </c:pt>
                <c:pt idx="1506">
                  <c:v>0.105822</c:v>
                </c:pt>
                <c:pt idx="1507">
                  <c:v>0.10566300000000001</c:v>
                </c:pt>
                <c:pt idx="1508">
                  <c:v>0.111498</c:v>
                </c:pt>
                <c:pt idx="1509">
                  <c:v>0.11576</c:v>
                </c:pt>
                <c:pt idx="1510">
                  <c:v>0.115025</c:v>
                </c:pt>
                <c:pt idx="1511">
                  <c:v>0.115398</c:v>
                </c:pt>
                <c:pt idx="1512">
                  <c:v>0.11577800000000001</c:v>
                </c:pt>
                <c:pt idx="1513">
                  <c:v>0.11648799999999999</c:v>
                </c:pt>
                <c:pt idx="1514">
                  <c:v>0.11726499999999999</c:v>
                </c:pt>
                <c:pt idx="1515">
                  <c:v>0.119062</c:v>
                </c:pt>
                <c:pt idx="1516">
                  <c:v>0.120876</c:v>
                </c:pt>
                <c:pt idx="1517">
                  <c:v>0.121368</c:v>
                </c:pt>
                <c:pt idx="1518">
                  <c:v>0.121512</c:v>
                </c:pt>
                <c:pt idx="1519">
                  <c:v>0.12134399999999999</c:v>
                </c:pt>
                <c:pt idx="1520">
                  <c:v>0.121214</c:v>
                </c:pt>
                <c:pt idx="1521">
                  <c:v>0.119781</c:v>
                </c:pt>
                <c:pt idx="1522">
                  <c:v>0.12435599999999999</c:v>
                </c:pt>
                <c:pt idx="1523">
                  <c:v>0.131743</c:v>
                </c:pt>
                <c:pt idx="1524">
                  <c:v>0.13364300000000001</c:v>
                </c:pt>
                <c:pt idx="1525">
                  <c:v>0.136738</c:v>
                </c:pt>
                <c:pt idx="1526">
                  <c:v>0.139353</c:v>
                </c:pt>
                <c:pt idx="1527">
                  <c:v>0.14003599999999999</c:v>
                </c:pt>
                <c:pt idx="1528">
                  <c:v>0.14052100000000001</c:v>
                </c:pt>
                <c:pt idx="1529">
                  <c:v>0.14133699999999999</c:v>
                </c:pt>
                <c:pt idx="1530">
                  <c:v>0.14133100000000001</c:v>
                </c:pt>
                <c:pt idx="1531">
                  <c:v>0.142652</c:v>
                </c:pt>
                <c:pt idx="1532">
                  <c:v>0.14454500000000001</c:v>
                </c:pt>
                <c:pt idx="1533">
                  <c:v>0.14515500000000001</c:v>
                </c:pt>
                <c:pt idx="1534">
                  <c:v>0.14491200000000001</c:v>
                </c:pt>
                <c:pt idx="1535">
                  <c:v>0.14355599999999999</c:v>
                </c:pt>
                <c:pt idx="1536">
                  <c:v>0.14910300000000001</c:v>
                </c:pt>
                <c:pt idx="1537">
                  <c:v>0.152805</c:v>
                </c:pt>
                <c:pt idx="1538">
                  <c:v>0.15058099999999999</c:v>
                </c:pt>
                <c:pt idx="1539">
                  <c:v>0.158415</c:v>
                </c:pt>
                <c:pt idx="1540">
                  <c:v>0.15871099999999999</c:v>
                </c:pt>
                <c:pt idx="1541">
                  <c:v>0.16070999999999999</c:v>
                </c:pt>
                <c:pt idx="1542">
                  <c:v>0.16275100000000001</c:v>
                </c:pt>
                <c:pt idx="1543">
                  <c:v>0.16461000000000001</c:v>
                </c:pt>
                <c:pt idx="1544">
                  <c:v>0.16619300000000001</c:v>
                </c:pt>
                <c:pt idx="1545">
                  <c:v>0.168381</c:v>
                </c:pt>
                <c:pt idx="1546">
                  <c:v>0.17104900000000001</c:v>
                </c:pt>
                <c:pt idx="1547">
                  <c:v>0.17305899999999999</c:v>
                </c:pt>
                <c:pt idx="1548">
                  <c:v>0.17322499999999999</c:v>
                </c:pt>
                <c:pt idx="1549">
                  <c:v>0.17330599999999999</c:v>
                </c:pt>
                <c:pt idx="1550">
                  <c:v>0.17313000000000001</c:v>
                </c:pt>
                <c:pt idx="1551">
                  <c:v>0.17691000000000001</c:v>
                </c:pt>
                <c:pt idx="1552">
                  <c:v>0.18504399999999999</c:v>
                </c:pt>
                <c:pt idx="1553">
                  <c:v>0.18689800000000001</c:v>
                </c:pt>
                <c:pt idx="1554">
                  <c:v>0.189832</c:v>
                </c:pt>
                <c:pt idx="1555">
                  <c:v>0.19109000000000001</c:v>
                </c:pt>
                <c:pt idx="1556">
                  <c:v>0.19267300000000001</c:v>
                </c:pt>
                <c:pt idx="1557">
                  <c:v>0.19397600000000001</c:v>
                </c:pt>
                <c:pt idx="1558">
                  <c:v>0.19517100000000001</c:v>
                </c:pt>
                <c:pt idx="1559">
                  <c:v>0.197852</c:v>
                </c:pt>
                <c:pt idx="1560">
                  <c:v>0.20002300000000001</c:v>
                </c:pt>
                <c:pt idx="1561">
                  <c:v>0.20086300000000001</c:v>
                </c:pt>
                <c:pt idx="1562">
                  <c:v>0.201879</c:v>
                </c:pt>
                <c:pt idx="1563">
                  <c:v>0.20194000000000001</c:v>
                </c:pt>
                <c:pt idx="1564">
                  <c:v>0.20456299999999999</c:v>
                </c:pt>
                <c:pt idx="1565">
                  <c:v>0.21415899999999999</c:v>
                </c:pt>
                <c:pt idx="1566">
                  <c:v>0.21646199999999999</c:v>
                </c:pt>
                <c:pt idx="1567">
                  <c:v>0.21998799999999999</c:v>
                </c:pt>
                <c:pt idx="1568">
                  <c:v>0.222334</c:v>
                </c:pt>
                <c:pt idx="1569">
                  <c:v>0.22541</c:v>
                </c:pt>
                <c:pt idx="1570">
                  <c:v>0.228829</c:v>
                </c:pt>
                <c:pt idx="1571">
                  <c:v>0.23233400000000001</c:v>
                </c:pt>
                <c:pt idx="1572">
                  <c:v>0.23691699999999999</c:v>
                </c:pt>
                <c:pt idx="1573">
                  <c:v>0.24169199999999999</c:v>
                </c:pt>
                <c:pt idx="1574">
                  <c:v>0.24785599999999999</c:v>
                </c:pt>
                <c:pt idx="1575">
                  <c:v>0.25899800000000001</c:v>
                </c:pt>
                <c:pt idx="1576">
                  <c:v>0.26276699999999997</c:v>
                </c:pt>
                <c:pt idx="1577">
                  <c:v>0.26573400000000003</c:v>
                </c:pt>
                <c:pt idx="1578">
                  <c:v>0.268621</c:v>
                </c:pt>
                <c:pt idx="1579">
                  <c:v>0.27092699999999997</c:v>
                </c:pt>
                <c:pt idx="1580">
                  <c:v>0.27234599999999998</c:v>
                </c:pt>
                <c:pt idx="1581">
                  <c:v>0.27423599999999998</c:v>
                </c:pt>
                <c:pt idx="1582">
                  <c:v>0.27506700000000001</c:v>
                </c:pt>
                <c:pt idx="1583">
                  <c:v>0.27606599999999998</c:v>
                </c:pt>
                <c:pt idx="1584">
                  <c:v>0.27731099999999997</c:v>
                </c:pt>
                <c:pt idx="1585">
                  <c:v>0.27810800000000002</c:v>
                </c:pt>
                <c:pt idx="1586">
                  <c:v>0.28536099999999998</c:v>
                </c:pt>
                <c:pt idx="1587">
                  <c:v>0.28398400000000001</c:v>
                </c:pt>
                <c:pt idx="1588">
                  <c:v>0.28505599999999998</c:v>
                </c:pt>
                <c:pt idx="1589">
                  <c:v>0.28694900000000001</c:v>
                </c:pt>
                <c:pt idx="1590">
                  <c:v>0.28935300000000003</c:v>
                </c:pt>
                <c:pt idx="1591">
                  <c:v>0.29226400000000002</c:v>
                </c:pt>
                <c:pt idx="1592">
                  <c:v>0.29615999999999998</c:v>
                </c:pt>
                <c:pt idx="1593">
                  <c:v>0.299983</c:v>
                </c:pt>
                <c:pt idx="1594">
                  <c:v>0.30237399999999998</c:v>
                </c:pt>
                <c:pt idx="1595">
                  <c:v>0.30621700000000002</c:v>
                </c:pt>
                <c:pt idx="1596">
                  <c:v>0.30916399999999999</c:v>
                </c:pt>
                <c:pt idx="1597">
                  <c:v>0.32051299999999999</c:v>
                </c:pt>
                <c:pt idx="1598">
                  <c:v>0.32482100000000003</c:v>
                </c:pt>
                <c:pt idx="1599">
                  <c:v>0.32968500000000001</c:v>
                </c:pt>
                <c:pt idx="1600">
                  <c:v>0.33553100000000002</c:v>
                </c:pt>
                <c:pt idx="1601">
                  <c:v>0.34435900000000003</c:v>
                </c:pt>
                <c:pt idx="1602">
                  <c:v>0.35220600000000002</c:v>
                </c:pt>
                <c:pt idx="1603">
                  <c:v>0.360043</c:v>
                </c:pt>
                <c:pt idx="1604">
                  <c:v>0.36739100000000002</c:v>
                </c:pt>
                <c:pt idx="1605">
                  <c:v>0.373309</c:v>
                </c:pt>
                <c:pt idx="1606">
                  <c:v>0.37609500000000001</c:v>
                </c:pt>
                <c:pt idx="1607">
                  <c:v>0.384436</c:v>
                </c:pt>
                <c:pt idx="1608">
                  <c:v>0.38597599999999999</c:v>
                </c:pt>
                <c:pt idx="1609">
                  <c:v>0.38583200000000001</c:v>
                </c:pt>
                <c:pt idx="1610">
                  <c:v>0.38473299999999999</c:v>
                </c:pt>
                <c:pt idx="1611">
                  <c:v>0.38218099999999999</c:v>
                </c:pt>
                <c:pt idx="1612">
                  <c:v>0.37754300000000002</c:v>
                </c:pt>
                <c:pt idx="1613">
                  <c:v>0.37480200000000002</c:v>
                </c:pt>
                <c:pt idx="1614">
                  <c:v>0.37265300000000001</c:v>
                </c:pt>
                <c:pt idx="1615">
                  <c:v>0.37092199999999997</c:v>
                </c:pt>
                <c:pt idx="1616">
                  <c:v>0.37032599999999999</c:v>
                </c:pt>
                <c:pt idx="1617">
                  <c:v>0.36758999999999997</c:v>
                </c:pt>
                <c:pt idx="1618">
                  <c:v>0.36841400000000002</c:v>
                </c:pt>
                <c:pt idx="1619">
                  <c:v>0.364537</c:v>
                </c:pt>
                <c:pt idx="1620">
                  <c:v>0.359763</c:v>
                </c:pt>
                <c:pt idx="1621">
                  <c:v>0.356933</c:v>
                </c:pt>
                <c:pt idx="1622">
                  <c:v>0.35577799999999998</c:v>
                </c:pt>
                <c:pt idx="1623">
                  <c:v>0.35268899999999997</c:v>
                </c:pt>
                <c:pt idx="1624">
                  <c:v>0.34995199999999999</c:v>
                </c:pt>
                <c:pt idx="1625">
                  <c:v>0.34726600000000002</c:v>
                </c:pt>
                <c:pt idx="1626">
                  <c:v>0.34499400000000002</c:v>
                </c:pt>
                <c:pt idx="1627">
                  <c:v>0.34493000000000001</c:v>
                </c:pt>
                <c:pt idx="1628">
                  <c:v>0.34889199999999998</c:v>
                </c:pt>
                <c:pt idx="1629">
                  <c:v>0.34562799999999999</c:v>
                </c:pt>
                <c:pt idx="1630">
                  <c:v>0.34271800000000002</c:v>
                </c:pt>
                <c:pt idx="1631">
                  <c:v>0.34089799999999998</c:v>
                </c:pt>
                <c:pt idx="1632">
                  <c:v>0.34070600000000001</c:v>
                </c:pt>
                <c:pt idx="1633">
                  <c:v>0.33895999999999998</c:v>
                </c:pt>
                <c:pt idx="1634">
                  <c:v>0.33965000000000001</c:v>
                </c:pt>
                <c:pt idx="1635">
                  <c:v>0.33861400000000003</c:v>
                </c:pt>
                <c:pt idx="1636">
                  <c:v>0.33691300000000002</c:v>
                </c:pt>
                <c:pt idx="1637">
                  <c:v>0.33617999999999998</c:v>
                </c:pt>
                <c:pt idx="1638">
                  <c:v>0.34319699999999997</c:v>
                </c:pt>
                <c:pt idx="1639">
                  <c:v>0.344495</c:v>
                </c:pt>
                <c:pt idx="1640">
                  <c:v>0.33803</c:v>
                </c:pt>
                <c:pt idx="1641">
                  <c:v>0.34037600000000001</c:v>
                </c:pt>
                <c:pt idx="1642">
                  <c:v>0.33863399999999999</c:v>
                </c:pt>
                <c:pt idx="1643">
                  <c:v>0.33665499999999998</c:v>
                </c:pt>
                <c:pt idx="1644">
                  <c:v>0.33634799999999998</c:v>
                </c:pt>
                <c:pt idx="1645">
                  <c:v>0.33576400000000001</c:v>
                </c:pt>
                <c:pt idx="1646">
                  <c:v>0.33230700000000002</c:v>
                </c:pt>
                <c:pt idx="1647">
                  <c:v>0.32846599999999998</c:v>
                </c:pt>
                <c:pt idx="1648">
                  <c:v>0.33313999999999999</c:v>
                </c:pt>
                <c:pt idx="1649">
                  <c:v>0.32961800000000002</c:v>
                </c:pt>
                <c:pt idx="1650">
                  <c:v>0.32508300000000001</c:v>
                </c:pt>
                <c:pt idx="1651">
                  <c:v>0.32267499999999999</c:v>
                </c:pt>
                <c:pt idx="1652">
                  <c:v>0.32179000000000002</c:v>
                </c:pt>
                <c:pt idx="1653">
                  <c:v>0.32158399999999998</c:v>
                </c:pt>
                <c:pt idx="1654">
                  <c:v>0.32025900000000002</c:v>
                </c:pt>
                <c:pt idx="1655">
                  <c:v>0.32091900000000001</c:v>
                </c:pt>
                <c:pt idx="1656">
                  <c:v>0.320629</c:v>
                </c:pt>
                <c:pt idx="1657">
                  <c:v>0.32188499999999998</c:v>
                </c:pt>
                <c:pt idx="1658">
                  <c:v>0.320635</c:v>
                </c:pt>
                <c:pt idx="1659">
                  <c:v>0.32177099999999997</c:v>
                </c:pt>
                <c:pt idx="1660">
                  <c:v>0.32106200000000001</c:v>
                </c:pt>
                <c:pt idx="1661">
                  <c:v>0.32170799999999999</c:v>
                </c:pt>
                <c:pt idx="1662">
                  <c:v>0.32142300000000001</c:v>
                </c:pt>
                <c:pt idx="1663">
                  <c:v>0.32296799999999998</c:v>
                </c:pt>
                <c:pt idx="1664">
                  <c:v>0.32482899999999998</c:v>
                </c:pt>
                <c:pt idx="1665">
                  <c:v>0.32364999999999999</c:v>
                </c:pt>
                <c:pt idx="1666">
                  <c:v>0.32317000000000001</c:v>
                </c:pt>
                <c:pt idx="1667">
                  <c:v>0.32444299999999998</c:v>
                </c:pt>
                <c:pt idx="1668">
                  <c:v>0.32436599999999999</c:v>
                </c:pt>
                <c:pt idx="1669">
                  <c:v>0.33153300000000002</c:v>
                </c:pt>
                <c:pt idx="1670">
                  <c:v>0.33068500000000001</c:v>
                </c:pt>
                <c:pt idx="1671">
                  <c:v>0.32827200000000001</c:v>
                </c:pt>
                <c:pt idx="1672">
                  <c:v>0.32645400000000002</c:v>
                </c:pt>
                <c:pt idx="1673">
                  <c:v>0.32460499999999998</c:v>
                </c:pt>
                <c:pt idx="1674">
                  <c:v>0.32327800000000001</c:v>
                </c:pt>
                <c:pt idx="1675">
                  <c:v>0.32144099999999998</c:v>
                </c:pt>
                <c:pt idx="1676">
                  <c:v>0.32009599999999999</c:v>
                </c:pt>
                <c:pt idx="1677">
                  <c:v>0.31828099999999998</c:v>
                </c:pt>
                <c:pt idx="1678">
                  <c:v>0.31638500000000003</c:v>
                </c:pt>
                <c:pt idx="1679">
                  <c:v>0.31605800000000001</c:v>
                </c:pt>
                <c:pt idx="1680">
                  <c:v>0.31462400000000001</c:v>
                </c:pt>
                <c:pt idx="1681">
                  <c:v>0.31872499999999998</c:v>
                </c:pt>
                <c:pt idx="1682">
                  <c:v>0.31994400000000001</c:v>
                </c:pt>
                <c:pt idx="1683">
                  <c:v>0.31923600000000002</c:v>
                </c:pt>
                <c:pt idx="1684">
                  <c:v>0.31127700000000003</c:v>
                </c:pt>
                <c:pt idx="1685">
                  <c:v>0.31681799999999999</c:v>
                </c:pt>
                <c:pt idx="1686">
                  <c:v>0.31752000000000002</c:v>
                </c:pt>
                <c:pt idx="1687">
                  <c:v>0.31964700000000001</c:v>
                </c:pt>
                <c:pt idx="1688">
                  <c:v>0.31879000000000002</c:v>
                </c:pt>
                <c:pt idx="1689">
                  <c:v>0.317411</c:v>
                </c:pt>
                <c:pt idx="1690">
                  <c:v>0.31702900000000001</c:v>
                </c:pt>
                <c:pt idx="1691">
                  <c:v>0.31614100000000001</c:v>
                </c:pt>
                <c:pt idx="1692">
                  <c:v>0.31474099999999999</c:v>
                </c:pt>
                <c:pt idx="1693">
                  <c:v>0.314971</c:v>
                </c:pt>
                <c:pt idx="1694">
                  <c:v>0.32410299999999997</c:v>
                </c:pt>
                <c:pt idx="1695">
                  <c:v>0.32455899999999999</c:v>
                </c:pt>
                <c:pt idx="1696">
                  <c:v>0.32422000000000001</c:v>
                </c:pt>
                <c:pt idx="1697">
                  <c:v>0.32256000000000001</c:v>
                </c:pt>
                <c:pt idx="1698">
                  <c:v>0.31437500000000002</c:v>
                </c:pt>
                <c:pt idx="1699">
                  <c:v>0.32121100000000002</c:v>
                </c:pt>
                <c:pt idx="1700">
                  <c:v>0.32150000000000001</c:v>
                </c:pt>
                <c:pt idx="1701">
                  <c:v>0.320664</c:v>
                </c:pt>
                <c:pt idx="1702">
                  <c:v>0.32128699999999999</c:v>
                </c:pt>
                <c:pt idx="1703">
                  <c:v>0.32183899999999999</c:v>
                </c:pt>
                <c:pt idx="1704">
                  <c:v>0.32189600000000002</c:v>
                </c:pt>
                <c:pt idx="1705">
                  <c:v>0.32200099999999998</c:v>
                </c:pt>
                <c:pt idx="1706">
                  <c:v>0.32195400000000002</c:v>
                </c:pt>
                <c:pt idx="1707">
                  <c:v>0.32247300000000001</c:v>
                </c:pt>
                <c:pt idx="1708">
                  <c:v>0.33009899999999998</c:v>
                </c:pt>
                <c:pt idx="1709">
                  <c:v>0.33111800000000002</c:v>
                </c:pt>
                <c:pt idx="1710">
                  <c:v>0.32972600000000002</c:v>
                </c:pt>
                <c:pt idx="1711">
                  <c:v>0.32983800000000002</c:v>
                </c:pt>
                <c:pt idx="1712">
                  <c:v>0.32929799999999998</c:v>
                </c:pt>
                <c:pt idx="1713">
                  <c:v>0.32834200000000002</c:v>
                </c:pt>
                <c:pt idx="1714">
                  <c:v>0.32798899999999998</c:v>
                </c:pt>
                <c:pt idx="1715">
                  <c:v>0.32857599999999998</c:v>
                </c:pt>
                <c:pt idx="1716">
                  <c:v>0.32908700000000002</c:v>
                </c:pt>
                <c:pt idx="1717">
                  <c:v>0.33036599999999999</c:v>
                </c:pt>
                <c:pt idx="1718">
                  <c:v>0.33266600000000002</c:v>
                </c:pt>
                <c:pt idx="1719">
                  <c:v>0.33573500000000001</c:v>
                </c:pt>
                <c:pt idx="1720">
                  <c:v>0.34722900000000001</c:v>
                </c:pt>
                <c:pt idx="1721">
                  <c:v>0.35041299999999997</c:v>
                </c:pt>
                <c:pt idx="1722">
                  <c:v>0.35314299999999998</c:v>
                </c:pt>
                <c:pt idx="1723">
                  <c:v>0.35665400000000003</c:v>
                </c:pt>
                <c:pt idx="1724">
                  <c:v>0.35965000000000003</c:v>
                </c:pt>
                <c:pt idx="1725">
                  <c:v>0.36260599999999998</c:v>
                </c:pt>
                <c:pt idx="1726">
                  <c:v>0.36511700000000002</c:v>
                </c:pt>
                <c:pt idx="1727">
                  <c:v>0.36749599999999999</c:v>
                </c:pt>
                <c:pt idx="1728">
                  <c:v>0.36895699999999998</c:v>
                </c:pt>
                <c:pt idx="1729">
                  <c:v>0.37032999999999999</c:v>
                </c:pt>
                <c:pt idx="1730">
                  <c:v>0.37158999999999998</c:v>
                </c:pt>
                <c:pt idx="1731">
                  <c:v>0.373834</c:v>
                </c:pt>
                <c:pt idx="1732">
                  <c:v>0.37613799999999997</c:v>
                </c:pt>
                <c:pt idx="1733">
                  <c:v>0.37986500000000001</c:v>
                </c:pt>
                <c:pt idx="1734">
                  <c:v>0.375662</c:v>
                </c:pt>
                <c:pt idx="1735">
                  <c:v>0.37513800000000003</c:v>
                </c:pt>
                <c:pt idx="1736">
                  <c:v>0.371278</c:v>
                </c:pt>
                <c:pt idx="1737">
                  <c:v>0.36920199999999997</c:v>
                </c:pt>
                <c:pt idx="1738">
                  <c:v>0.36817699999999998</c:v>
                </c:pt>
                <c:pt idx="1739">
                  <c:v>0.366421</c:v>
                </c:pt>
                <c:pt idx="1740">
                  <c:v>0.36448700000000001</c:v>
                </c:pt>
                <c:pt idx="1741">
                  <c:v>0.363653</c:v>
                </c:pt>
                <c:pt idx="1742">
                  <c:v>0.362983</c:v>
                </c:pt>
                <c:pt idx="1743">
                  <c:v>0.36103200000000002</c:v>
                </c:pt>
                <c:pt idx="1744">
                  <c:v>0.36254199999999998</c:v>
                </c:pt>
                <c:pt idx="1745">
                  <c:v>0.36969200000000002</c:v>
                </c:pt>
                <c:pt idx="1746">
                  <c:v>0.372284</c:v>
                </c:pt>
                <c:pt idx="1747">
                  <c:v>0.376191</c:v>
                </c:pt>
                <c:pt idx="1748">
                  <c:v>0.378243</c:v>
                </c:pt>
                <c:pt idx="1749">
                  <c:v>0.38134499999999999</c:v>
                </c:pt>
                <c:pt idx="1750">
                  <c:v>0.38539400000000001</c:v>
                </c:pt>
                <c:pt idx="1751">
                  <c:v>0.38786100000000001</c:v>
                </c:pt>
                <c:pt idx="1752">
                  <c:v>0.39017099999999999</c:v>
                </c:pt>
                <c:pt idx="1753">
                  <c:v>0.39173000000000002</c:v>
                </c:pt>
                <c:pt idx="1754">
                  <c:v>0.39555000000000001</c:v>
                </c:pt>
                <c:pt idx="1755">
                  <c:v>0.39794299999999999</c:v>
                </c:pt>
                <c:pt idx="1756">
                  <c:v>0.399455</c:v>
                </c:pt>
                <c:pt idx="1757">
                  <c:v>0.40354499999999999</c:v>
                </c:pt>
                <c:pt idx="1758">
                  <c:v>0.41141</c:v>
                </c:pt>
                <c:pt idx="1759">
                  <c:v>0.41114400000000001</c:v>
                </c:pt>
                <c:pt idx="1760">
                  <c:v>0.41238200000000003</c:v>
                </c:pt>
                <c:pt idx="1761">
                  <c:v>0.41292200000000001</c:v>
                </c:pt>
                <c:pt idx="1762">
                  <c:v>0.41249599999999997</c:v>
                </c:pt>
                <c:pt idx="1763">
                  <c:v>0.41200100000000001</c:v>
                </c:pt>
                <c:pt idx="1764">
                  <c:v>0.410636</c:v>
                </c:pt>
                <c:pt idx="1765">
                  <c:v>0.40938799999999997</c:v>
                </c:pt>
                <c:pt idx="1766">
                  <c:v>0.41019299999999997</c:v>
                </c:pt>
                <c:pt idx="1767">
                  <c:v>0.41015800000000002</c:v>
                </c:pt>
                <c:pt idx="1768">
                  <c:v>0.41003699999999998</c:v>
                </c:pt>
                <c:pt idx="1769">
                  <c:v>0.41406300000000001</c:v>
                </c:pt>
                <c:pt idx="1770">
                  <c:v>0.41947400000000001</c:v>
                </c:pt>
                <c:pt idx="1771">
                  <c:v>0.41722900000000002</c:v>
                </c:pt>
                <c:pt idx="1772">
                  <c:v>0.41723300000000002</c:v>
                </c:pt>
                <c:pt idx="1773">
                  <c:v>0.41639900000000002</c:v>
                </c:pt>
                <c:pt idx="1774">
                  <c:v>0.41343999999999997</c:v>
                </c:pt>
                <c:pt idx="1775">
                  <c:v>0.41103499999999998</c:v>
                </c:pt>
                <c:pt idx="1776">
                  <c:v>0.41109200000000001</c:v>
                </c:pt>
                <c:pt idx="1777">
                  <c:v>0.41247200000000001</c:v>
                </c:pt>
                <c:pt idx="1778">
                  <c:v>0.41392299999999999</c:v>
                </c:pt>
                <c:pt idx="1779">
                  <c:v>0.41479500000000002</c:v>
                </c:pt>
                <c:pt idx="1780">
                  <c:v>0.41614699999999999</c:v>
                </c:pt>
                <c:pt idx="1781">
                  <c:v>0.41625400000000001</c:v>
                </c:pt>
                <c:pt idx="1782">
                  <c:v>0.42124099999999998</c:v>
                </c:pt>
                <c:pt idx="1783">
                  <c:v>0.427118</c:v>
                </c:pt>
                <c:pt idx="1784">
                  <c:v>0.42667300000000002</c:v>
                </c:pt>
                <c:pt idx="1785">
                  <c:v>0.42573100000000003</c:v>
                </c:pt>
                <c:pt idx="1786">
                  <c:v>0.42477300000000001</c:v>
                </c:pt>
                <c:pt idx="1787">
                  <c:v>0.42484699999999997</c:v>
                </c:pt>
                <c:pt idx="1788">
                  <c:v>0.42393900000000001</c:v>
                </c:pt>
                <c:pt idx="1789">
                  <c:v>0.42318600000000001</c:v>
                </c:pt>
                <c:pt idx="1790">
                  <c:v>0.42266500000000001</c:v>
                </c:pt>
                <c:pt idx="1791">
                  <c:v>0.422404</c:v>
                </c:pt>
                <c:pt idx="1792">
                  <c:v>0.42236000000000001</c:v>
                </c:pt>
                <c:pt idx="1793">
                  <c:v>0.42124</c:v>
                </c:pt>
                <c:pt idx="1794">
                  <c:v>0.42494500000000002</c:v>
                </c:pt>
                <c:pt idx="1795">
                  <c:v>0.427898</c:v>
                </c:pt>
                <c:pt idx="1796">
                  <c:v>0.42517300000000002</c:v>
                </c:pt>
                <c:pt idx="1797">
                  <c:v>0.42341899999999999</c:v>
                </c:pt>
                <c:pt idx="1798">
                  <c:v>0.42090699999999998</c:v>
                </c:pt>
                <c:pt idx="1799">
                  <c:v>0.419211</c:v>
                </c:pt>
                <c:pt idx="1800">
                  <c:v>0.419518</c:v>
                </c:pt>
                <c:pt idx="1801">
                  <c:v>0.419348</c:v>
                </c:pt>
                <c:pt idx="1802">
                  <c:v>0.41747899999999999</c:v>
                </c:pt>
                <c:pt idx="1803">
                  <c:v>0.41599999999999998</c:v>
                </c:pt>
                <c:pt idx="1804">
                  <c:v>0.414439</c:v>
                </c:pt>
                <c:pt idx="1805">
                  <c:v>0.412549</c:v>
                </c:pt>
                <c:pt idx="1806">
                  <c:v>0.40916599999999997</c:v>
                </c:pt>
                <c:pt idx="1807">
                  <c:v>0.41197800000000001</c:v>
                </c:pt>
                <c:pt idx="1808">
                  <c:v>0.41480499999999998</c:v>
                </c:pt>
                <c:pt idx="1809">
                  <c:v>0.41287099999999999</c:v>
                </c:pt>
                <c:pt idx="1810">
                  <c:v>0.41181800000000002</c:v>
                </c:pt>
                <c:pt idx="1811">
                  <c:v>0.411769</c:v>
                </c:pt>
                <c:pt idx="1812">
                  <c:v>0.41081400000000001</c:v>
                </c:pt>
                <c:pt idx="1813">
                  <c:v>0.40884399999999999</c:v>
                </c:pt>
                <c:pt idx="1814">
                  <c:v>0.40668500000000002</c:v>
                </c:pt>
                <c:pt idx="1815">
                  <c:v>0.40668700000000002</c:v>
                </c:pt>
                <c:pt idx="1816">
                  <c:v>0.407553</c:v>
                </c:pt>
                <c:pt idx="1817">
                  <c:v>0.40706599999999998</c:v>
                </c:pt>
                <c:pt idx="1818">
                  <c:v>0.40535500000000002</c:v>
                </c:pt>
                <c:pt idx="1819">
                  <c:v>0.40423799999999999</c:v>
                </c:pt>
                <c:pt idx="1820">
                  <c:v>0.40261599999999997</c:v>
                </c:pt>
                <c:pt idx="1821">
                  <c:v>0.40616000000000002</c:v>
                </c:pt>
                <c:pt idx="1822">
                  <c:v>0.40783799999999998</c:v>
                </c:pt>
                <c:pt idx="1823">
                  <c:v>0.40708899999999998</c:v>
                </c:pt>
                <c:pt idx="1824">
                  <c:v>0.40665499999999999</c:v>
                </c:pt>
                <c:pt idx="1825">
                  <c:v>0.40633999999999998</c:v>
                </c:pt>
                <c:pt idx="1826">
                  <c:v>0.405949</c:v>
                </c:pt>
                <c:pt idx="1827">
                  <c:v>0.40456599999999998</c:v>
                </c:pt>
                <c:pt idx="1828">
                  <c:v>0.403337</c:v>
                </c:pt>
                <c:pt idx="1829">
                  <c:v>0.40330700000000003</c:v>
                </c:pt>
                <c:pt idx="1830">
                  <c:v>0.40475699999999998</c:v>
                </c:pt>
                <c:pt idx="1831">
                  <c:v>0.40584599999999998</c:v>
                </c:pt>
                <c:pt idx="1832">
                  <c:v>0.407723</c:v>
                </c:pt>
                <c:pt idx="1833">
                  <c:v>0.40666799999999997</c:v>
                </c:pt>
                <c:pt idx="1834">
                  <c:v>0.41095199999999998</c:v>
                </c:pt>
                <c:pt idx="1835">
                  <c:v>0.41109499999999999</c:v>
                </c:pt>
                <c:pt idx="1836">
                  <c:v>0.41049400000000003</c:v>
                </c:pt>
                <c:pt idx="1837">
                  <c:v>0.410972</c:v>
                </c:pt>
                <c:pt idx="1838">
                  <c:v>0.409941</c:v>
                </c:pt>
                <c:pt idx="1839">
                  <c:v>0.40909000000000001</c:v>
                </c:pt>
                <c:pt idx="1840">
                  <c:v>0.41022199999999998</c:v>
                </c:pt>
                <c:pt idx="1841">
                  <c:v>0.41080299999999997</c:v>
                </c:pt>
                <c:pt idx="1842">
                  <c:v>0.41065200000000002</c:v>
                </c:pt>
                <c:pt idx="1843">
                  <c:v>0.41080800000000001</c:v>
                </c:pt>
                <c:pt idx="1844">
                  <c:v>0.41003899999999999</c:v>
                </c:pt>
                <c:pt idx="1845">
                  <c:v>0.409275</c:v>
                </c:pt>
                <c:pt idx="1846">
                  <c:v>0.40904800000000002</c:v>
                </c:pt>
                <c:pt idx="1847">
                  <c:v>0.407661</c:v>
                </c:pt>
                <c:pt idx="1848">
                  <c:v>0.41267700000000002</c:v>
                </c:pt>
                <c:pt idx="1849">
                  <c:v>0.41427799999999998</c:v>
                </c:pt>
                <c:pt idx="1850">
                  <c:v>0.41500199999999998</c:v>
                </c:pt>
                <c:pt idx="1851">
                  <c:v>0.407744</c:v>
                </c:pt>
                <c:pt idx="1852">
                  <c:v>0.41174500000000003</c:v>
                </c:pt>
                <c:pt idx="1853">
                  <c:v>0.41492800000000002</c:v>
                </c:pt>
                <c:pt idx="1854">
                  <c:v>0.414742</c:v>
                </c:pt>
                <c:pt idx="1855">
                  <c:v>0.41523900000000002</c:v>
                </c:pt>
                <c:pt idx="1856">
                  <c:v>0.41674899999999998</c:v>
                </c:pt>
                <c:pt idx="1857">
                  <c:v>0.41896299999999997</c:v>
                </c:pt>
                <c:pt idx="1858">
                  <c:v>0.41985899999999998</c:v>
                </c:pt>
                <c:pt idx="1859">
                  <c:v>0.42249799999999998</c:v>
                </c:pt>
                <c:pt idx="1860">
                  <c:v>0.42504399999999998</c:v>
                </c:pt>
                <c:pt idx="1861">
                  <c:v>0.43455899999999997</c:v>
                </c:pt>
                <c:pt idx="1862">
                  <c:v>0.437137</c:v>
                </c:pt>
                <c:pt idx="1863">
                  <c:v>0.437915</c:v>
                </c:pt>
                <c:pt idx="1864">
                  <c:v>0.43234299999999998</c:v>
                </c:pt>
                <c:pt idx="1865">
                  <c:v>0.43703700000000001</c:v>
                </c:pt>
                <c:pt idx="1866">
                  <c:v>0.43868499999999999</c:v>
                </c:pt>
                <c:pt idx="1867">
                  <c:v>0.43786199999999997</c:v>
                </c:pt>
                <c:pt idx="1868">
                  <c:v>0.43809599999999999</c:v>
                </c:pt>
                <c:pt idx="1869">
                  <c:v>0.43689800000000001</c:v>
                </c:pt>
                <c:pt idx="1870">
                  <c:v>0.43777700000000003</c:v>
                </c:pt>
                <c:pt idx="1871">
                  <c:v>0.43900499999999998</c:v>
                </c:pt>
                <c:pt idx="1872">
                  <c:v>0.43891999999999998</c:v>
                </c:pt>
                <c:pt idx="1873">
                  <c:v>0.43934699999999999</c:v>
                </c:pt>
                <c:pt idx="1874">
                  <c:v>0.43931599999999998</c:v>
                </c:pt>
                <c:pt idx="1875">
                  <c:v>0.44690600000000003</c:v>
                </c:pt>
                <c:pt idx="1876">
                  <c:v>0.45036500000000002</c:v>
                </c:pt>
                <c:pt idx="1877">
                  <c:v>0.451324</c:v>
                </c:pt>
                <c:pt idx="1878">
                  <c:v>0.45364500000000002</c:v>
                </c:pt>
                <c:pt idx="1879">
                  <c:v>0.45579500000000001</c:v>
                </c:pt>
                <c:pt idx="1880">
                  <c:v>0.46021899999999999</c:v>
                </c:pt>
                <c:pt idx="1881">
                  <c:v>0.46490100000000001</c:v>
                </c:pt>
                <c:pt idx="1882">
                  <c:v>0.46766799999999997</c:v>
                </c:pt>
                <c:pt idx="1883">
                  <c:v>0.46865000000000001</c:v>
                </c:pt>
                <c:pt idx="1884">
                  <c:v>0.46929500000000002</c:v>
                </c:pt>
                <c:pt idx="1885">
                  <c:v>0.46806500000000001</c:v>
                </c:pt>
                <c:pt idx="1886">
                  <c:v>0.47335700000000003</c:v>
                </c:pt>
                <c:pt idx="1887">
                  <c:v>0.47399400000000003</c:v>
                </c:pt>
                <c:pt idx="1888">
                  <c:v>0.47265600000000002</c:v>
                </c:pt>
                <c:pt idx="1889">
                  <c:v>0.47059200000000001</c:v>
                </c:pt>
                <c:pt idx="1890">
                  <c:v>0.46920499999999998</c:v>
                </c:pt>
                <c:pt idx="1891">
                  <c:v>0.467947</c:v>
                </c:pt>
                <c:pt idx="1892">
                  <c:v>0.46792800000000001</c:v>
                </c:pt>
                <c:pt idx="1893">
                  <c:v>0.46879100000000001</c:v>
                </c:pt>
                <c:pt idx="1894">
                  <c:v>0.46869</c:v>
                </c:pt>
                <c:pt idx="1895">
                  <c:v>0.46882800000000002</c:v>
                </c:pt>
                <c:pt idx="1896">
                  <c:v>0.46951399999999999</c:v>
                </c:pt>
                <c:pt idx="1897">
                  <c:v>0.47072599999999998</c:v>
                </c:pt>
                <c:pt idx="1898">
                  <c:v>0.47143000000000002</c:v>
                </c:pt>
                <c:pt idx="1899">
                  <c:v>0.47003200000000001</c:v>
                </c:pt>
                <c:pt idx="1900">
                  <c:v>0.47630899999999998</c:v>
                </c:pt>
                <c:pt idx="1901">
                  <c:v>0.47689199999999998</c:v>
                </c:pt>
                <c:pt idx="1902">
                  <c:v>0.47576800000000002</c:v>
                </c:pt>
                <c:pt idx="1903">
                  <c:v>0.47548299999999999</c:v>
                </c:pt>
                <c:pt idx="1904">
                  <c:v>0.47567399999999999</c:v>
                </c:pt>
                <c:pt idx="1905">
                  <c:v>0.47552499999999998</c:v>
                </c:pt>
                <c:pt idx="1906">
                  <c:v>0.475105</c:v>
                </c:pt>
                <c:pt idx="1907">
                  <c:v>0.47617900000000002</c:v>
                </c:pt>
                <c:pt idx="1908">
                  <c:v>0.47698800000000002</c:v>
                </c:pt>
                <c:pt idx="1909">
                  <c:v>0.47748200000000002</c:v>
                </c:pt>
                <c:pt idx="1910">
                  <c:v>0.47649000000000002</c:v>
                </c:pt>
                <c:pt idx="1911">
                  <c:v>0.48221799999999998</c:v>
                </c:pt>
                <c:pt idx="1912">
                  <c:v>0.47591</c:v>
                </c:pt>
                <c:pt idx="1913">
                  <c:v>0.48152299999999998</c:v>
                </c:pt>
                <c:pt idx="1914">
                  <c:v>0.48213499999999998</c:v>
                </c:pt>
                <c:pt idx="1915">
                  <c:v>0.48305900000000002</c:v>
                </c:pt>
                <c:pt idx="1916">
                  <c:v>0.48505999999999999</c:v>
                </c:pt>
                <c:pt idx="1917">
                  <c:v>0.48533900000000002</c:v>
                </c:pt>
                <c:pt idx="1918">
                  <c:v>0.48559400000000003</c:v>
                </c:pt>
                <c:pt idx="1919">
                  <c:v>0.48475200000000002</c:v>
                </c:pt>
                <c:pt idx="1920">
                  <c:v>0.48563200000000001</c:v>
                </c:pt>
                <c:pt idx="1921">
                  <c:v>0.48718</c:v>
                </c:pt>
                <c:pt idx="1922">
                  <c:v>0.48961700000000002</c:v>
                </c:pt>
                <c:pt idx="1923">
                  <c:v>0.48930099999999999</c:v>
                </c:pt>
                <c:pt idx="1924">
                  <c:v>0.49694300000000002</c:v>
                </c:pt>
                <c:pt idx="1925">
                  <c:v>0.49915300000000001</c:v>
                </c:pt>
                <c:pt idx="1926">
                  <c:v>0.50051199999999996</c:v>
                </c:pt>
                <c:pt idx="1927">
                  <c:v>0.50137200000000004</c:v>
                </c:pt>
                <c:pt idx="1928">
                  <c:v>0.50192400000000004</c:v>
                </c:pt>
                <c:pt idx="1929">
                  <c:v>0.50295500000000004</c:v>
                </c:pt>
                <c:pt idx="1930">
                  <c:v>0.50458899999999995</c:v>
                </c:pt>
                <c:pt idx="1931">
                  <c:v>0.50539999999999996</c:v>
                </c:pt>
                <c:pt idx="1932">
                  <c:v>0.50546199999999997</c:v>
                </c:pt>
                <c:pt idx="1933">
                  <c:v>0.506471</c:v>
                </c:pt>
                <c:pt idx="1934">
                  <c:v>0.50692199999999998</c:v>
                </c:pt>
                <c:pt idx="1935">
                  <c:v>0.50595299999999999</c:v>
                </c:pt>
                <c:pt idx="1936">
                  <c:v>0.51172899999999999</c:v>
                </c:pt>
                <c:pt idx="1937">
                  <c:v>0.51266699999999998</c:v>
                </c:pt>
                <c:pt idx="1938">
                  <c:v>0.51339100000000004</c:v>
                </c:pt>
                <c:pt idx="1939">
                  <c:v>0.51491500000000001</c:v>
                </c:pt>
                <c:pt idx="1940">
                  <c:v>0.51745600000000003</c:v>
                </c:pt>
                <c:pt idx="1941">
                  <c:v>0.51911099999999999</c:v>
                </c:pt>
                <c:pt idx="1942">
                  <c:v>0.52123900000000001</c:v>
                </c:pt>
                <c:pt idx="1943">
                  <c:v>0.52153400000000005</c:v>
                </c:pt>
                <c:pt idx="1944">
                  <c:v>0.52197099999999996</c:v>
                </c:pt>
                <c:pt idx="1945">
                  <c:v>0.52256999999999998</c:v>
                </c:pt>
                <c:pt idx="1946">
                  <c:v>0.52310999999999996</c:v>
                </c:pt>
                <c:pt idx="1947">
                  <c:v>0.52337199999999995</c:v>
                </c:pt>
                <c:pt idx="1948">
                  <c:v>0.52345600000000003</c:v>
                </c:pt>
                <c:pt idx="1949">
                  <c:v>0.53307499999999997</c:v>
                </c:pt>
                <c:pt idx="1950">
                  <c:v>0.53588599999999997</c:v>
                </c:pt>
                <c:pt idx="1951">
                  <c:v>0.53750600000000004</c:v>
                </c:pt>
                <c:pt idx="1952">
                  <c:v>0.53969199999999995</c:v>
                </c:pt>
                <c:pt idx="1953">
                  <c:v>0.54120299999999999</c:v>
                </c:pt>
                <c:pt idx="1954">
                  <c:v>0.54318900000000003</c:v>
                </c:pt>
                <c:pt idx="1955">
                  <c:v>0.54480399999999995</c:v>
                </c:pt>
                <c:pt idx="1956">
                  <c:v>0.54623500000000003</c:v>
                </c:pt>
                <c:pt idx="1957">
                  <c:v>0.54827899999999996</c:v>
                </c:pt>
                <c:pt idx="1958">
                  <c:v>0.549064</c:v>
                </c:pt>
                <c:pt idx="1959">
                  <c:v>0.54835</c:v>
                </c:pt>
                <c:pt idx="1960">
                  <c:v>0.54704799999999998</c:v>
                </c:pt>
                <c:pt idx="1961">
                  <c:v>0.55361099999999996</c:v>
                </c:pt>
                <c:pt idx="1962">
                  <c:v>0.55483099999999996</c:v>
                </c:pt>
                <c:pt idx="1963">
                  <c:v>0.55359700000000001</c:v>
                </c:pt>
                <c:pt idx="1964">
                  <c:v>0.55311399999999999</c:v>
                </c:pt>
                <c:pt idx="1965">
                  <c:v>0.552095</c:v>
                </c:pt>
                <c:pt idx="1966">
                  <c:v>0.55188000000000004</c:v>
                </c:pt>
                <c:pt idx="1967">
                  <c:v>0.55200800000000005</c:v>
                </c:pt>
                <c:pt idx="1968">
                  <c:v>0.55065600000000003</c:v>
                </c:pt>
                <c:pt idx="1969">
                  <c:v>0.54936799999999997</c:v>
                </c:pt>
                <c:pt idx="1970">
                  <c:v>0.54969100000000004</c:v>
                </c:pt>
                <c:pt idx="1971">
                  <c:v>0.54974000000000001</c:v>
                </c:pt>
                <c:pt idx="1972">
                  <c:v>0.54940900000000004</c:v>
                </c:pt>
                <c:pt idx="1973">
                  <c:v>0.54871800000000004</c:v>
                </c:pt>
                <c:pt idx="1974">
                  <c:v>0.55816299999999996</c:v>
                </c:pt>
                <c:pt idx="1975">
                  <c:v>0.55978499999999998</c:v>
                </c:pt>
                <c:pt idx="1976">
                  <c:v>0.55980300000000005</c:v>
                </c:pt>
                <c:pt idx="1977">
                  <c:v>0.55933900000000003</c:v>
                </c:pt>
                <c:pt idx="1978">
                  <c:v>0.56044300000000002</c:v>
                </c:pt>
                <c:pt idx="1979">
                  <c:v>0.56174800000000003</c:v>
                </c:pt>
                <c:pt idx="1980">
                  <c:v>0.56498499999999996</c:v>
                </c:pt>
                <c:pt idx="1981">
                  <c:v>0.56654899999999997</c:v>
                </c:pt>
                <c:pt idx="1982">
                  <c:v>0.56524399999999997</c:v>
                </c:pt>
                <c:pt idx="1983">
                  <c:v>0.56347700000000001</c:v>
                </c:pt>
                <c:pt idx="1984">
                  <c:v>0.56253299999999995</c:v>
                </c:pt>
                <c:pt idx="1985">
                  <c:v>0.56061899999999998</c:v>
                </c:pt>
                <c:pt idx="1986">
                  <c:v>0.56650500000000004</c:v>
                </c:pt>
                <c:pt idx="1987">
                  <c:v>0.56641300000000006</c:v>
                </c:pt>
                <c:pt idx="1988">
                  <c:v>0.56511400000000001</c:v>
                </c:pt>
                <c:pt idx="1989">
                  <c:v>0.565554</c:v>
                </c:pt>
                <c:pt idx="1990">
                  <c:v>0.56537499999999996</c:v>
                </c:pt>
                <c:pt idx="1991">
                  <c:v>0.56648100000000001</c:v>
                </c:pt>
                <c:pt idx="1992">
                  <c:v>0.56784900000000005</c:v>
                </c:pt>
                <c:pt idx="1993">
                  <c:v>0.56966300000000003</c:v>
                </c:pt>
                <c:pt idx="1994">
                  <c:v>0.57080799999999998</c:v>
                </c:pt>
                <c:pt idx="1995">
                  <c:v>0.57075699999999996</c:v>
                </c:pt>
                <c:pt idx="1996">
                  <c:v>0.57091400000000003</c:v>
                </c:pt>
                <c:pt idx="1997">
                  <c:v>0.57179199999999997</c:v>
                </c:pt>
                <c:pt idx="1998">
                  <c:v>0.57277900000000004</c:v>
                </c:pt>
                <c:pt idx="1999">
                  <c:v>0.57985200000000003</c:v>
                </c:pt>
                <c:pt idx="2000">
                  <c:v>0.58120700000000003</c:v>
                </c:pt>
                <c:pt idx="2001">
                  <c:v>0.58116999999999996</c:v>
                </c:pt>
                <c:pt idx="2002">
                  <c:v>0.58040099999999994</c:v>
                </c:pt>
                <c:pt idx="2003">
                  <c:v>0.57938599999999996</c:v>
                </c:pt>
                <c:pt idx="2004">
                  <c:v>0.57995399999999997</c:v>
                </c:pt>
                <c:pt idx="2005">
                  <c:v>0.58089199999999996</c:v>
                </c:pt>
                <c:pt idx="2006">
                  <c:v>0.580959</c:v>
                </c:pt>
                <c:pt idx="2007">
                  <c:v>0.58019500000000002</c:v>
                </c:pt>
                <c:pt idx="2008">
                  <c:v>0.58064000000000004</c:v>
                </c:pt>
                <c:pt idx="2009">
                  <c:v>0.58145999999999998</c:v>
                </c:pt>
                <c:pt idx="2010">
                  <c:v>0.57996700000000001</c:v>
                </c:pt>
                <c:pt idx="2011">
                  <c:v>0.58648</c:v>
                </c:pt>
                <c:pt idx="2012">
                  <c:v>0.58933100000000005</c:v>
                </c:pt>
                <c:pt idx="2013">
                  <c:v>0.58235999999999999</c:v>
                </c:pt>
                <c:pt idx="2014">
                  <c:v>0.58730300000000002</c:v>
                </c:pt>
                <c:pt idx="2015">
                  <c:v>0.590036</c:v>
                </c:pt>
                <c:pt idx="2016">
                  <c:v>0.59175500000000003</c:v>
                </c:pt>
                <c:pt idx="2017">
                  <c:v>0.595472</c:v>
                </c:pt>
                <c:pt idx="2018">
                  <c:v>0.59955800000000004</c:v>
                </c:pt>
                <c:pt idx="2019">
                  <c:v>0.600603</c:v>
                </c:pt>
                <c:pt idx="2020">
                  <c:v>0.60042700000000004</c:v>
                </c:pt>
                <c:pt idx="2021">
                  <c:v>0.60009500000000005</c:v>
                </c:pt>
                <c:pt idx="2022">
                  <c:v>0.60706199999999999</c:v>
                </c:pt>
                <c:pt idx="2023">
                  <c:v>0.60937600000000003</c:v>
                </c:pt>
                <c:pt idx="2024">
                  <c:v>0.60915300000000006</c:v>
                </c:pt>
                <c:pt idx="2025">
                  <c:v>0.60914699999999999</c:v>
                </c:pt>
                <c:pt idx="2026">
                  <c:v>0.60887800000000003</c:v>
                </c:pt>
                <c:pt idx="2027">
                  <c:v>0.60825899999999999</c:v>
                </c:pt>
                <c:pt idx="2028">
                  <c:v>0.60724999999999996</c:v>
                </c:pt>
                <c:pt idx="2029">
                  <c:v>0.60497000000000001</c:v>
                </c:pt>
                <c:pt idx="2030">
                  <c:v>0.60428700000000002</c:v>
                </c:pt>
                <c:pt idx="2031">
                  <c:v>0.60333800000000004</c:v>
                </c:pt>
                <c:pt idx="2032">
                  <c:v>0.60216599999999998</c:v>
                </c:pt>
                <c:pt idx="2033">
                  <c:v>0.60017600000000004</c:v>
                </c:pt>
                <c:pt idx="2034">
                  <c:v>0.60388699999999995</c:v>
                </c:pt>
                <c:pt idx="2035">
                  <c:v>0.60529200000000005</c:v>
                </c:pt>
                <c:pt idx="2036">
                  <c:v>0.60392699999999999</c:v>
                </c:pt>
                <c:pt idx="2037">
                  <c:v>0.602217</c:v>
                </c:pt>
                <c:pt idx="2038">
                  <c:v>0.60109699999999999</c:v>
                </c:pt>
                <c:pt idx="2039">
                  <c:v>0.600499</c:v>
                </c:pt>
                <c:pt idx="2040">
                  <c:v>0.59884700000000002</c:v>
                </c:pt>
                <c:pt idx="2041">
                  <c:v>0.59768500000000002</c:v>
                </c:pt>
                <c:pt idx="2042">
                  <c:v>0.59731100000000004</c:v>
                </c:pt>
                <c:pt idx="2043">
                  <c:v>0.597248</c:v>
                </c:pt>
                <c:pt idx="2044">
                  <c:v>0.59796800000000006</c:v>
                </c:pt>
                <c:pt idx="2045">
                  <c:v>0.59556500000000001</c:v>
                </c:pt>
                <c:pt idx="2046">
                  <c:v>0.600719</c:v>
                </c:pt>
                <c:pt idx="2047">
                  <c:v>0.60202900000000004</c:v>
                </c:pt>
                <c:pt idx="2048">
                  <c:v>0.60045400000000004</c:v>
                </c:pt>
                <c:pt idx="2049">
                  <c:v>0.59948900000000005</c:v>
                </c:pt>
                <c:pt idx="2050">
                  <c:v>0.597862</c:v>
                </c:pt>
                <c:pt idx="2051">
                  <c:v>0.59492199999999995</c:v>
                </c:pt>
                <c:pt idx="2052">
                  <c:v>0.59169099999999997</c:v>
                </c:pt>
                <c:pt idx="2053">
                  <c:v>0.59004000000000001</c:v>
                </c:pt>
                <c:pt idx="2054">
                  <c:v>0.58849300000000004</c:v>
                </c:pt>
                <c:pt idx="2055">
                  <c:v>0.58613599999999999</c:v>
                </c:pt>
                <c:pt idx="2056">
                  <c:v>0.58428500000000005</c:v>
                </c:pt>
                <c:pt idx="2057">
                  <c:v>0.58226199999999995</c:v>
                </c:pt>
                <c:pt idx="2058">
                  <c:v>0.58730099999999996</c:v>
                </c:pt>
                <c:pt idx="2059">
                  <c:v>0.58870400000000001</c:v>
                </c:pt>
                <c:pt idx="2060">
                  <c:v>0.58804199999999995</c:v>
                </c:pt>
                <c:pt idx="2061">
                  <c:v>0.588028</c:v>
                </c:pt>
                <c:pt idx="2062">
                  <c:v>0.58762199999999998</c:v>
                </c:pt>
                <c:pt idx="2063">
                  <c:v>0.58693700000000004</c:v>
                </c:pt>
                <c:pt idx="2064">
                  <c:v>0.58596999999999999</c:v>
                </c:pt>
                <c:pt idx="2065">
                  <c:v>0.58548900000000004</c:v>
                </c:pt>
                <c:pt idx="2066">
                  <c:v>0.58506899999999995</c:v>
                </c:pt>
                <c:pt idx="2067">
                  <c:v>0.58496999999999999</c:v>
                </c:pt>
                <c:pt idx="2068">
                  <c:v>0.58352199999999999</c:v>
                </c:pt>
                <c:pt idx="2069">
                  <c:v>0.58978600000000003</c:v>
                </c:pt>
                <c:pt idx="2070">
                  <c:v>0.59219100000000002</c:v>
                </c:pt>
                <c:pt idx="2071">
                  <c:v>0.59292400000000001</c:v>
                </c:pt>
                <c:pt idx="2072">
                  <c:v>0.58600699999999994</c:v>
                </c:pt>
                <c:pt idx="2073">
                  <c:v>0.58971300000000004</c:v>
                </c:pt>
                <c:pt idx="2074">
                  <c:v>0.59277100000000005</c:v>
                </c:pt>
                <c:pt idx="2075">
                  <c:v>0.59106999999999998</c:v>
                </c:pt>
                <c:pt idx="2076">
                  <c:v>0.59107799999999999</c:v>
                </c:pt>
                <c:pt idx="2077">
                  <c:v>0.59121800000000002</c:v>
                </c:pt>
                <c:pt idx="2078">
                  <c:v>0.59121599999999996</c:v>
                </c:pt>
                <c:pt idx="2079">
                  <c:v>0.59165199999999996</c:v>
                </c:pt>
                <c:pt idx="2080">
                  <c:v>0.59014900000000003</c:v>
                </c:pt>
                <c:pt idx="2081">
                  <c:v>0.59458</c:v>
                </c:pt>
                <c:pt idx="2082">
                  <c:v>0.59584400000000004</c:v>
                </c:pt>
                <c:pt idx="2083">
                  <c:v>0.59474899999999997</c:v>
                </c:pt>
                <c:pt idx="2084">
                  <c:v>0.59449399999999997</c:v>
                </c:pt>
                <c:pt idx="2085">
                  <c:v>0.59425399999999995</c:v>
                </c:pt>
                <c:pt idx="2086">
                  <c:v>0.59521500000000005</c:v>
                </c:pt>
                <c:pt idx="2087">
                  <c:v>0.59558500000000003</c:v>
                </c:pt>
                <c:pt idx="2088">
                  <c:v>0.59567800000000004</c:v>
                </c:pt>
                <c:pt idx="2089">
                  <c:v>0.59505200000000003</c:v>
                </c:pt>
                <c:pt idx="2090">
                  <c:v>0.59398099999999998</c:v>
                </c:pt>
                <c:pt idx="2091">
                  <c:v>0.59331</c:v>
                </c:pt>
                <c:pt idx="2092">
                  <c:v>0.59143500000000004</c:v>
                </c:pt>
                <c:pt idx="2093">
                  <c:v>0.59640899999999997</c:v>
                </c:pt>
                <c:pt idx="2094">
                  <c:v>0.59762199999999999</c:v>
                </c:pt>
                <c:pt idx="2095">
                  <c:v>0.59693700000000005</c:v>
                </c:pt>
                <c:pt idx="2096">
                  <c:v>0.59670000000000001</c:v>
                </c:pt>
                <c:pt idx="2097">
                  <c:v>0.59700600000000004</c:v>
                </c:pt>
                <c:pt idx="2098">
                  <c:v>0.59686399999999995</c:v>
                </c:pt>
                <c:pt idx="2099">
                  <c:v>0.59660299999999999</c:v>
                </c:pt>
                <c:pt idx="2100">
                  <c:v>0.59739799999999998</c:v>
                </c:pt>
                <c:pt idx="2101">
                  <c:v>0.59864499999999998</c:v>
                </c:pt>
                <c:pt idx="2102">
                  <c:v>0.59850599999999998</c:v>
                </c:pt>
                <c:pt idx="2103">
                  <c:v>0.59809199999999996</c:v>
                </c:pt>
                <c:pt idx="2104">
                  <c:v>0.59746100000000002</c:v>
                </c:pt>
                <c:pt idx="2105">
                  <c:v>0.60453100000000004</c:v>
                </c:pt>
                <c:pt idx="2106">
                  <c:v>0.60899499999999995</c:v>
                </c:pt>
                <c:pt idx="2107">
                  <c:v>0.60257099999999997</c:v>
                </c:pt>
                <c:pt idx="2108">
                  <c:v>0.60733499999999996</c:v>
                </c:pt>
                <c:pt idx="2109">
                  <c:v>0.60997500000000004</c:v>
                </c:pt>
                <c:pt idx="2110">
                  <c:v>0.60967300000000002</c:v>
                </c:pt>
                <c:pt idx="2111">
                  <c:v>0.61047700000000005</c:v>
                </c:pt>
                <c:pt idx="2112">
                  <c:v>0.61021199999999998</c:v>
                </c:pt>
                <c:pt idx="2113">
                  <c:v>0.60928099999999996</c:v>
                </c:pt>
                <c:pt idx="2114">
                  <c:v>0.60829299999999997</c:v>
                </c:pt>
                <c:pt idx="2115">
                  <c:v>0.60677199999999998</c:v>
                </c:pt>
                <c:pt idx="2116">
                  <c:v>0.60375400000000001</c:v>
                </c:pt>
                <c:pt idx="2117">
                  <c:v>0.60856399999999999</c:v>
                </c:pt>
                <c:pt idx="2118">
                  <c:v>0.61029999999999995</c:v>
                </c:pt>
                <c:pt idx="2119">
                  <c:v>0.61016099999999995</c:v>
                </c:pt>
                <c:pt idx="2120">
                  <c:v>0.61124599999999996</c:v>
                </c:pt>
                <c:pt idx="2121">
                  <c:v>0.61176900000000001</c:v>
                </c:pt>
                <c:pt idx="2122">
                  <c:v>0.61262700000000003</c:v>
                </c:pt>
                <c:pt idx="2123">
                  <c:v>0.61335600000000001</c:v>
                </c:pt>
                <c:pt idx="2124">
                  <c:v>0.61293600000000004</c:v>
                </c:pt>
                <c:pt idx="2125">
                  <c:v>0.61280999999999997</c:v>
                </c:pt>
                <c:pt idx="2126">
                  <c:v>0.61239399999999999</c:v>
                </c:pt>
                <c:pt idx="2127">
                  <c:v>0.61189000000000004</c:v>
                </c:pt>
                <c:pt idx="2128">
                  <c:v>0.611734</c:v>
                </c:pt>
                <c:pt idx="2129">
                  <c:v>0.61871299999999996</c:v>
                </c:pt>
                <c:pt idx="2130">
                  <c:v>0.62032799999999999</c:v>
                </c:pt>
                <c:pt idx="2131">
                  <c:v>0.62078800000000001</c:v>
                </c:pt>
                <c:pt idx="2132">
                  <c:v>0.62040099999999998</c:v>
                </c:pt>
                <c:pt idx="2133">
                  <c:v>0.61855199999999999</c:v>
                </c:pt>
                <c:pt idx="2134">
                  <c:v>0.61906499999999998</c:v>
                </c:pt>
                <c:pt idx="2135">
                  <c:v>0.61997800000000003</c:v>
                </c:pt>
                <c:pt idx="2136">
                  <c:v>0.62187199999999998</c:v>
                </c:pt>
                <c:pt idx="2137">
                  <c:v>0.62224400000000002</c:v>
                </c:pt>
                <c:pt idx="2138">
                  <c:v>0.62198399999999998</c:v>
                </c:pt>
                <c:pt idx="2139">
                  <c:v>0.62249100000000002</c:v>
                </c:pt>
                <c:pt idx="2140">
                  <c:v>0.62262600000000001</c:v>
                </c:pt>
                <c:pt idx="2141">
                  <c:v>0.629417</c:v>
                </c:pt>
                <c:pt idx="2142">
                  <c:v>0.63233600000000001</c:v>
                </c:pt>
                <c:pt idx="2143">
                  <c:v>0.63200800000000001</c:v>
                </c:pt>
                <c:pt idx="2144">
                  <c:v>0.63329599999999997</c:v>
                </c:pt>
                <c:pt idx="2145">
                  <c:v>0.633849</c:v>
                </c:pt>
                <c:pt idx="2146">
                  <c:v>0.63499899999999998</c:v>
                </c:pt>
                <c:pt idx="2147">
                  <c:v>0.63658300000000001</c:v>
                </c:pt>
                <c:pt idx="2148">
                  <c:v>0.63697400000000004</c:v>
                </c:pt>
                <c:pt idx="2149">
                  <c:v>0.63894399999999996</c:v>
                </c:pt>
                <c:pt idx="2150">
                  <c:v>0.64198100000000002</c:v>
                </c:pt>
                <c:pt idx="2151">
                  <c:v>0.64437500000000003</c:v>
                </c:pt>
                <c:pt idx="2152">
                  <c:v>0.65155300000000005</c:v>
                </c:pt>
                <c:pt idx="2153">
                  <c:v>0.65415199999999996</c:v>
                </c:pt>
                <c:pt idx="2154">
                  <c:v>0.65388400000000002</c:v>
                </c:pt>
                <c:pt idx="2155">
                  <c:v>0.65496799999999999</c:v>
                </c:pt>
                <c:pt idx="2156">
                  <c:v>0.65700599999999998</c:v>
                </c:pt>
                <c:pt idx="2157">
                  <c:v>0.65707899999999997</c:v>
                </c:pt>
                <c:pt idx="2158">
                  <c:v>0.65775600000000001</c:v>
                </c:pt>
                <c:pt idx="2159">
                  <c:v>0.65830699999999998</c:v>
                </c:pt>
                <c:pt idx="2160">
                  <c:v>0.658111</c:v>
                </c:pt>
                <c:pt idx="2161">
                  <c:v>0.65859999999999996</c:v>
                </c:pt>
                <c:pt idx="2162">
                  <c:v>0.65790099999999996</c:v>
                </c:pt>
                <c:pt idx="2163">
                  <c:v>0.66394799999999998</c:v>
                </c:pt>
                <c:pt idx="2164">
                  <c:v>0.66436300000000004</c:v>
                </c:pt>
                <c:pt idx="2165">
                  <c:v>0.66380700000000004</c:v>
                </c:pt>
                <c:pt idx="2166">
                  <c:v>0.66424899999999998</c:v>
                </c:pt>
                <c:pt idx="2167">
                  <c:v>0.66401399999999999</c:v>
                </c:pt>
                <c:pt idx="2168">
                  <c:v>0.66520599999999996</c:v>
                </c:pt>
                <c:pt idx="2169">
                  <c:v>0.66580499999999998</c:v>
                </c:pt>
                <c:pt idx="2170">
                  <c:v>0.66476999999999997</c:v>
                </c:pt>
                <c:pt idx="2171">
                  <c:v>0.66351099999999996</c:v>
                </c:pt>
                <c:pt idx="2172">
                  <c:v>0.66283199999999998</c:v>
                </c:pt>
                <c:pt idx="2173">
                  <c:v>0.66293899999999994</c:v>
                </c:pt>
                <c:pt idx="2174">
                  <c:v>0.67011799999999999</c:v>
                </c:pt>
                <c:pt idx="2175">
                  <c:v>0.67090000000000005</c:v>
                </c:pt>
                <c:pt idx="2176">
                  <c:v>0.66994799999999999</c:v>
                </c:pt>
                <c:pt idx="2177">
                  <c:v>0.67055799999999999</c:v>
                </c:pt>
                <c:pt idx="2178">
                  <c:v>0.67243399999999998</c:v>
                </c:pt>
                <c:pt idx="2179">
                  <c:v>0.67236899999999999</c:v>
                </c:pt>
                <c:pt idx="2180">
                  <c:v>0.67269299999999999</c:v>
                </c:pt>
                <c:pt idx="2181">
                  <c:v>0.67116699999999996</c:v>
                </c:pt>
                <c:pt idx="2182">
                  <c:v>0.669458</c:v>
                </c:pt>
                <c:pt idx="2183">
                  <c:v>0.66681599999999996</c:v>
                </c:pt>
                <c:pt idx="2184">
                  <c:v>0.66588700000000001</c:v>
                </c:pt>
                <c:pt idx="2185">
                  <c:v>0.67210400000000003</c:v>
                </c:pt>
                <c:pt idx="2186">
                  <c:v>0.67203000000000002</c:v>
                </c:pt>
                <c:pt idx="2187">
                  <c:v>0.67192200000000002</c:v>
                </c:pt>
                <c:pt idx="2188">
                  <c:v>0.67416799999999999</c:v>
                </c:pt>
                <c:pt idx="2189">
                  <c:v>0.67513900000000004</c:v>
                </c:pt>
                <c:pt idx="2190">
                  <c:v>0.67410499999999995</c:v>
                </c:pt>
                <c:pt idx="2191">
                  <c:v>0.67132800000000004</c:v>
                </c:pt>
                <c:pt idx="2192">
                  <c:v>0.67043299999999995</c:v>
                </c:pt>
                <c:pt idx="2193">
                  <c:v>0.66967600000000005</c:v>
                </c:pt>
                <c:pt idx="2194">
                  <c:v>0.66907099999999997</c:v>
                </c:pt>
                <c:pt idx="2195">
                  <c:v>0.66694299999999995</c:v>
                </c:pt>
                <c:pt idx="2196">
                  <c:v>0.67253499999999999</c:v>
                </c:pt>
                <c:pt idx="2197">
                  <c:v>0.67219700000000004</c:v>
                </c:pt>
                <c:pt idx="2198">
                  <c:v>0.672705</c:v>
                </c:pt>
                <c:pt idx="2199">
                  <c:v>0.67352100000000004</c:v>
                </c:pt>
                <c:pt idx="2200">
                  <c:v>0.67331300000000005</c:v>
                </c:pt>
                <c:pt idx="2201">
                  <c:v>0.67169000000000001</c:v>
                </c:pt>
                <c:pt idx="2202">
                  <c:v>0.66749599999999998</c:v>
                </c:pt>
                <c:pt idx="2203">
                  <c:v>0.663605</c:v>
                </c:pt>
                <c:pt idx="2204">
                  <c:v>0.66078300000000001</c:v>
                </c:pt>
                <c:pt idx="2205">
                  <c:v>0.65834999999999999</c:v>
                </c:pt>
                <c:pt idx="2206">
                  <c:v>0.65853200000000001</c:v>
                </c:pt>
                <c:pt idx="2207">
                  <c:v>0.65800800000000004</c:v>
                </c:pt>
                <c:pt idx="2208">
                  <c:v>0.66369699999999998</c:v>
                </c:pt>
                <c:pt idx="2209">
                  <c:v>0.66265099999999999</c:v>
                </c:pt>
                <c:pt idx="2210">
                  <c:v>0.66230699999999998</c:v>
                </c:pt>
                <c:pt idx="2211">
                  <c:v>0.65864199999999995</c:v>
                </c:pt>
                <c:pt idx="2212">
                  <c:v>0.65471400000000002</c:v>
                </c:pt>
                <c:pt idx="2213">
                  <c:v>0.65325900000000003</c:v>
                </c:pt>
                <c:pt idx="2214">
                  <c:v>0.65342900000000004</c:v>
                </c:pt>
                <c:pt idx="2215">
                  <c:v>0.652146</c:v>
                </c:pt>
                <c:pt idx="2216">
                  <c:v>0.65074600000000005</c:v>
                </c:pt>
                <c:pt idx="2217">
                  <c:v>0.65085800000000005</c:v>
                </c:pt>
                <c:pt idx="2218">
                  <c:v>0.65058300000000002</c:v>
                </c:pt>
                <c:pt idx="2219">
                  <c:v>0.64956000000000003</c:v>
                </c:pt>
                <c:pt idx="2220">
                  <c:v>0.65518100000000001</c:v>
                </c:pt>
                <c:pt idx="2221">
                  <c:v>0.65451499999999996</c:v>
                </c:pt>
                <c:pt idx="2222">
                  <c:v>0.65260200000000002</c:v>
                </c:pt>
                <c:pt idx="2223">
                  <c:v>0.651231</c:v>
                </c:pt>
                <c:pt idx="2224">
                  <c:v>0.64936099999999997</c:v>
                </c:pt>
                <c:pt idx="2225">
                  <c:v>0.64747100000000002</c:v>
                </c:pt>
                <c:pt idx="2226">
                  <c:v>0.646038</c:v>
                </c:pt>
                <c:pt idx="2227">
                  <c:v>0.64664500000000003</c:v>
                </c:pt>
                <c:pt idx="2228">
                  <c:v>0.64527599999999996</c:v>
                </c:pt>
                <c:pt idx="2229">
                  <c:v>0.64483999999999997</c:v>
                </c:pt>
                <c:pt idx="2230">
                  <c:v>0.644953</c:v>
                </c:pt>
                <c:pt idx="2231">
                  <c:v>0.64545799999999998</c:v>
                </c:pt>
                <c:pt idx="2232">
                  <c:v>0.65205299999999999</c:v>
                </c:pt>
                <c:pt idx="2233">
                  <c:v>0.65270399999999995</c:v>
                </c:pt>
                <c:pt idx="2234">
                  <c:v>0.65278400000000003</c:v>
                </c:pt>
                <c:pt idx="2235">
                  <c:v>0.65185199999999999</c:v>
                </c:pt>
                <c:pt idx="2236">
                  <c:v>0.65340699999999996</c:v>
                </c:pt>
                <c:pt idx="2237">
                  <c:v>0.65448200000000001</c:v>
                </c:pt>
                <c:pt idx="2238">
                  <c:v>0.65554000000000001</c:v>
                </c:pt>
                <c:pt idx="2239">
                  <c:v>0.65659699999999999</c:v>
                </c:pt>
                <c:pt idx="2240">
                  <c:v>0.65765600000000002</c:v>
                </c:pt>
                <c:pt idx="2241">
                  <c:v>0.65771800000000002</c:v>
                </c:pt>
                <c:pt idx="2242">
                  <c:v>0.65823100000000001</c:v>
                </c:pt>
                <c:pt idx="2243">
                  <c:v>0.66528100000000001</c:v>
                </c:pt>
                <c:pt idx="2244">
                  <c:v>0.66533699999999996</c:v>
                </c:pt>
                <c:pt idx="2245">
                  <c:v>0.66486699999999999</c:v>
                </c:pt>
                <c:pt idx="2246">
                  <c:v>0.66539499999999996</c:v>
                </c:pt>
                <c:pt idx="2247">
                  <c:v>0.66542100000000004</c:v>
                </c:pt>
                <c:pt idx="2248">
                  <c:v>0.66544199999999998</c:v>
                </c:pt>
                <c:pt idx="2249">
                  <c:v>0.66395199999999999</c:v>
                </c:pt>
                <c:pt idx="2250">
                  <c:v>0.663968</c:v>
                </c:pt>
                <c:pt idx="2251">
                  <c:v>0.66547500000000004</c:v>
                </c:pt>
                <c:pt idx="2252">
                  <c:v>0.66697300000000004</c:v>
                </c:pt>
                <c:pt idx="2253">
                  <c:v>0.66697600000000001</c:v>
                </c:pt>
                <c:pt idx="2254">
                  <c:v>0.67496500000000004</c:v>
                </c:pt>
                <c:pt idx="2255">
                  <c:v>0.668956</c:v>
                </c:pt>
                <c:pt idx="2256">
                  <c:v>0.67845599999999995</c:v>
                </c:pt>
                <c:pt idx="2257">
                  <c:v>0.67992200000000003</c:v>
                </c:pt>
                <c:pt idx="2258">
                  <c:v>0.68090200000000001</c:v>
                </c:pt>
                <c:pt idx="2259">
                  <c:v>0.68187699999999996</c:v>
                </c:pt>
                <c:pt idx="2260">
                  <c:v>0.68184699999999998</c:v>
                </c:pt>
                <c:pt idx="2261">
                  <c:v>0.68231200000000003</c:v>
                </c:pt>
                <c:pt idx="2262">
                  <c:v>0.68277100000000002</c:v>
                </c:pt>
                <c:pt idx="2263">
                  <c:v>0.68323</c:v>
                </c:pt>
                <c:pt idx="2264">
                  <c:v>0.68367999999999995</c:v>
                </c:pt>
                <c:pt idx="2265">
                  <c:v>0.68512700000000004</c:v>
                </c:pt>
                <c:pt idx="2266">
                  <c:v>0.68507200000000001</c:v>
                </c:pt>
                <c:pt idx="2267">
                  <c:v>0.69350900000000004</c:v>
                </c:pt>
                <c:pt idx="2268">
                  <c:v>0.69394400000000001</c:v>
                </c:pt>
                <c:pt idx="2269">
                  <c:v>0.695878</c:v>
                </c:pt>
                <c:pt idx="2270">
                  <c:v>0.69780299999999995</c:v>
                </c:pt>
                <c:pt idx="2271">
                  <c:v>0.69972800000000002</c:v>
                </c:pt>
                <c:pt idx="2272">
                  <c:v>0.70114100000000001</c:v>
                </c:pt>
                <c:pt idx="2273">
                  <c:v>0.70356099999999999</c:v>
                </c:pt>
                <c:pt idx="2274">
                  <c:v>0.70446900000000001</c:v>
                </c:pt>
                <c:pt idx="2275">
                  <c:v>0.70688200000000001</c:v>
                </c:pt>
                <c:pt idx="2276">
                  <c:v>0.70728199999999997</c:v>
                </c:pt>
                <c:pt idx="2277">
                  <c:v>0.70918599999999998</c:v>
                </c:pt>
                <c:pt idx="2278">
                  <c:v>0.71004800000000001</c:v>
                </c:pt>
                <c:pt idx="2279">
                  <c:v>0.71743900000000005</c:v>
                </c:pt>
                <c:pt idx="2280">
                  <c:v>0.71737600000000001</c:v>
                </c:pt>
                <c:pt idx="2281">
                  <c:v>0.71823899999999996</c:v>
                </c:pt>
                <c:pt idx="2282">
                  <c:v>0.71911199999999997</c:v>
                </c:pt>
                <c:pt idx="2283">
                  <c:v>0.72050199999999998</c:v>
                </c:pt>
                <c:pt idx="2284">
                  <c:v>0.71987500000000004</c:v>
                </c:pt>
                <c:pt idx="2285">
                  <c:v>0.72072599999999998</c:v>
                </c:pt>
                <c:pt idx="2286">
                  <c:v>0.72158500000000003</c:v>
                </c:pt>
                <c:pt idx="2287">
                  <c:v>0.72294999999999998</c:v>
                </c:pt>
                <c:pt idx="2288">
                  <c:v>0.72331800000000002</c:v>
                </c:pt>
                <c:pt idx="2289">
                  <c:v>0.72320799999999996</c:v>
                </c:pt>
                <c:pt idx="2290">
                  <c:v>0.72290699999999997</c:v>
                </c:pt>
                <c:pt idx="2291">
                  <c:v>0.73122900000000002</c:v>
                </c:pt>
                <c:pt idx="2292">
                  <c:v>0.73124100000000003</c:v>
                </c:pt>
                <c:pt idx="2293">
                  <c:v>0.73105299999999995</c:v>
                </c:pt>
                <c:pt idx="2294">
                  <c:v>0.72987999999999997</c:v>
                </c:pt>
                <c:pt idx="2295">
                  <c:v>0.73067099999999996</c:v>
                </c:pt>
                <c:pt idx="2296">
                  <c:v>0.73101099999999997</c:v>
                </c:pt>
                <c:pt idx="2297">
                  <c:v>0.73179899999999998</c:v>
                </c:pt>
                <c:pt idx="2298">
                  <c:v>0.73356100000000002</c:v>
                </c:pt>
                <c:pt idx="2299">
                  <c:v>0.73730600000000002</c:v>
                </c:pt>
                <c:pt idx="2300">
                  <c:v>0.74074600000000002</c:v>
                </c:pt>
                <c:pt idx="2301">
                  <c:v>0.74182599999999999</c:v>
                </c:pt>
                <c:pt idx="2302">
                  <c:v>0.75207599999999997</c:v>
                </c:pt>
                <c:pt idx="2303">
                  <c:v>0.75322800000000001</c:v>
                </c:pt>
                <c:pt idx="2304">
                  <c:v>0.75391600000000003</c:v>
                </c:pt>
                <c:pt idx="2305">
                  <c:v>0.75476500000000002</c:v>
                </c:pt>
                <c:pt idx="2306">
                  <c:v>0.75501700000000005</c:v>
                </c:pt>
                <c:pt idx="2307">
                  <c:v>0.75674799999999998</c:v>
                </c:pt>
                <c:pt idx="2308">
                  <c:v>0.75853000000000004</c:v>
                </c:pt>
                <c:pt idx="2309">
                  <c:v>0.76117400000000002</c:v>
                </c:pt>
                <c:pt idx="2310">
                  <c:v>0.765957</c:v>
                </c:pt>
                <c:pt idx="2311">
                  <c:v>0.76792000000000005</c:v>
                </c:pt>
                <c:pt idx="2312">
                  <c:v>0.769876</c:v>
                </c:pt>
                <c:pt idx="2313">
                  <c:v>0.77801500000000001</c:v>
                </c:pt>
                <c:pt idx="2314">
                  <c:v>0.78012499999999996</c:v>
                </c:pt>
                <c:pt idx="2315">
                  <c:v>0.77303100000000002</c:v>
                </c:pt>
                <c:pt idx="2316">
                  <c:v>0.78030100000000002</c:v>
                </c:pt>
                <c:pt idx="2317">
                  <c:v>0.78069</c:v>
                </c:pt>
                <c:pt idx="2318">
                  <c:v>0.78019799999999995</c:v>
                </c:pt>
                <c:pt idx="2319">
                  <c:v>0.78144999999999998</c:v>
                </c:pt>
                <c:pt idx="2320">
                  <c:v>0.78176500000000004</c:v>
                </c:pt>
                <c:pt idx="2321">
                  <c:v>0.78195000000000003</c:v>
                </c:pt>
                <c:pt idx="2322">
                  <c:v>0.78234000000000004</c:v>
                </c:pt>
                <c:pt idx="2323">
                  <c:v>0.78124099999999996</c:v>
                </c:pt>
                <c:pt idx="2324">
                  <c:v>0.78725699999999998</c:v>
                </c:pt>
                <c:pt idx="2325">
                  <c:v>0.78850500000000001</c:v>
                </c:pt>
                <c:pt idx="2326">
                  <c:v>0.78816600000000003</c:v>
                </c:pt>
                <c:pt idx="2327">
                  <c:v>0.78752</c:v>
                </c:pt>
                <c:pt idx="2328">
                  <c:v>0.78569500000000003</c:v>
                </c:pt>
                <c:pt idx="2329">
                  <c:v>0.785748</c:v>
                </c:pt>
                <c:pt idx="2330">
                  <c:v>0.78600700000000001</c:v>
                </c:pt>
                <c:pt idx="2331">
                  <c:v>0.78581299999999998</c:v>
                </c:pt>
                <c:pt idx="2332">
                  <c:v>0.784528</c:v>
                </c:pt>
                <c:pt idx="2333">
                  <c:v>0.78382799999999997</c:v>
                </c:pt>
                <c:pt idx="2334">
                  <c:v>0.78244599999999997</c:v>
                </c:pt>
                <c:pt idx="2335">
                  <c:v>0.78986699999999999</c:v>
                </c:pt>
                <c:pt idx="2336">
                  <c:v>0.79083000000000003</c:v>
                </c:pt>
                <c:pt idx="2337">
                  <c:v>0.79132100000000005</c:v>
                </c:pt>
                <c:pt idx="2338">
                  <c:v>0.79114899999999999</c:v>
                </c:pt>
                <c:pt idx="2339">
                  <c:v>0.79087200000000002</c:v>
                </c:pt>
                <c:pt idx="2340">
                  <c:v>0.78957500000000003</c:v>
                </c:pt>
                <c:pt idx="2341">
                  <c:v>0.789215</c:v>
                </c:pt>
                <c:pt idx="2342">
                  <c:v>0.78795800000000005</c:v>
                </c:pt>
                <c:pt idx="2343">
                  <c:v>0.78748899999999999</c:v>
                </c:pt>
                <c:pt idx="2344">
                  <c:v>0.787578</c:v>
                </c:pt>
                <c:pt idx="2345">
                  <c:v>0.78832599999999997</c:v>
                </c:pt>
                <c:pt idx="2346">
                  <c:v>0.78852699999999998</c:v>
                </c:pt>
                <c:pt idx="2347">
                  <c:v>0.79421399999999998</c:v>
                </c:pt>
                <c:pt idx="2348">
                  <c:v>0.79278099999999996</c:v>
                </c:pt>
                <c:pt idx="2349">
                  <c:v>0.79107499999999997</c:v>
                </c:pt>
                <c:pt idx="2350">
                  <c:v>0.78984799999999999</c:v>
                </c:pt>
                <c:pt idx="2351">
                  <c:v>0.787767</c:v>
                </c:pt>
                <c:pt idx="2352">
                  <c:v>0.78347299999999997</c:v>
                </c:pt>
                <c:pt idx="2353">
                  <c:v>0.78087700000000004</c:v>
                </c:pt>
                <c:pt idx="2354">
                  <c:v>0.77847900000000003</c:v>
                </c:pt>
                <c:pt idx="2355">
                  <c:v>0.77747699999999997</c:v>
                </c:pt>
                <c:pt idx="2356">
                  <c:v>0.77617400000000003</c:v>
                </c:pt>
                <c:pt idx="2357">
                  <c:v>0.77527800000000002</c:v>
                </c:pt>
                <c:pt idx="2358">
                  <c:v>0.77452200000000004</c:v>
                </c:pt>
                <c:pt idx="2359">
                  <c:v>0.77761499999999995</c:v>
                </c:pt>
                <c:pt idx="2360">
                  <c:v>0.77641400000000005</c:v>
                </c:pt>
                <c:pt idx="2361">
                  <c:v>0.77480800000000005</c:v>
                </c:pt>
                <c:pt idx="2362">
                  <c:v>0.77344800000000002</c:v>
                </c:pt>
                <c:pt idx="2363">
                  <c:v>0.772536</c:v>
                </c:pt>
                <c:pt idx="2364">
                  <c:v>0.77090999999999998</c:v>
                </c:pt>
                <c:pt idx="2365">
                  <c:v>0.76800199999999996</c:v>
                </c:pt>
                <c:pt idx="2366">
                  <c:v>0.76639699999999999</c:v>
                </c:pt>
                <c:pt idx="2367">
                  <c:v>0.76509000000000005</c:v>
                </c:pt>
                <c:pt idx="2368">
                  <c:v>0.76358999999999999</c:v>
                </c:pt>
                <c:pt idx="2369">
                  <c:v>0.76283199999999995</c:v>
                </c:pt>
                <c:pt idx="2370">
                  <c:v>0.76093100000000002</c:v>
                </c:pt>
                <c:pt idx="2371">
                  <c:v>0.76517100000000005</c:v>
                </c:pt>
                <c:pt idx="2372">
                  <c:v>0.76336700000000002</c:v>
                </c:pt>
                <c:pt idx="2373">
                  <c:v>0.75282300000000002</c:v>
                </c:pt>
                <c:pt idx="2374">
                  <c:v>0.75409199999999998</c:v>
                </c:pt>
                <c:pt idx="2375">
                  <c:v>0.75223899999999999</c:v>
                </c:pt>
                <c:pt idx="2376">
                  <c:v>0.75072799999999995</c:v>
                </c:pt>
                <c:pt idx="2377">
                  <c:v>0.74972799999999995</c:v>
                </c:pt>
                <c:pt idx="2378">
                  <c:v>0.74581600000000003</c:v>
                </c:pt>
                <c:pt idx="2379">
                  <c:v>0.73988100000000001</c:v>
                </c:pt>
                <c:pt idx="2380">
                  <c:v>0.73584300000000002</c:v>
                </c:pt>
                <c:pt idx="2381">
                  <c:v>0.73484799999999995</c:v>
                </c:pt>
                <c:pt idx="2382">
                  <c:v>0.73303799999999997</c:v>
                </c:pt>
                <c:pt idx="2383">
                  <c:v>0.73660599999999998</c:v>
                </c:pt>
                <c:pt idx="2384">
                  <c:v>0.73724000000000001</c:v>
                </c:pt>
                <c:pt idx="2385">
                  <c:v>0.73399000000000003</c:v>
                </c:pt>
                <c:pt idx="2386">
                  <c:v>0.73054600000000003</c:v>
                </c:pt>
                <c:pt idx="2387">
                  <c:v>0.72696400000000005</c:v>
                </c:pt>
                <c:pt idx="2388">
                  <c:v>0.72524200000000005</c:v>
                </c:pt>
                <c:pt idx="2389">
                  <c:v>0.72415499999999999</c:v>
                </c:pt>
                <c:pt idx="2390">
                  <c:v>0.724603</c:v>
                </c:pt>
                <c:pt idx="2391">
                  <c:v>0.72426199999999996</c:v>
                </c:pt>
                <c:pt idx="2392">
                  <c:v>0.72405699999999995</c:v>
                </c:pt>
                <c:pt idx="2393">
                  <c:v>0.721661</c:v>
                </c:pt>
                <c:pt idx="2394">
                  <c:v>0.72581899999999999</c:v>
                </c:pt>
                <c:pt idx="2395">
                  <c:v>0.724831</c:v>
                </c:pt>
                <c:pt idx="2396">
                  <c:v>0.72400799999999998</c:v>
                </c:pt>
                <c:pt idx="2397">
                  <c:v>0.722329</c:v>
                </c:pt>
                <c:pt idx="2398">
                  <c:v>0.72072099999999995</c:v>
                </c:pt>
                <c:pt idx="2399">
                  <c:v>0.71926699999999999</c:v>
                </c:pt>
                <c:pt idx="2400">
                  <c:v>0.71817399999999998</c:v>
                </c:pt>
                <c:pt idx="2401">
                  <c:v>0.71767700000000001</c:v>
                </c:pt>
                <c:pt idx="2402">
                  <c:v>0.716866</c:v>
                </c:pt>
                <c:pt idx="2403">
                  <c:v>0.71496000000000004</c:v>
                </c:pt>
                <c:pt idx="2404">
                  <c:v>0.71279700000000001</c:v>
                </c:pt>
                <c:pt idx="2405">
                  <c:v>0.70894900000000005</c:v>
                </c:pt>
                <c:pt idx="2406">
                  <c:v>0.71529699999999996</c:v>
                </c:pt>
                <c:pt idx="2407">
                  <c:v>0.71561399999999997</c:v>
                </c:pt>
                <c:pt idx="2408">
                  <c:v>0.71470500000000003</c:v>
                </c:pt>
                <c:pt idx="2409">
                  <c:v>0.71436299999999997</c:v>
                </c:pt>
                <c:pt idx="2410">
                  <c:v>0.71339399999999997</c:v>
                </c:pt>
                <c:pt idx="2411">
                  <c:v>0.71242399999999995</c:v>
                </c:pt>
                <c:pt idx="2412">
                  <c:v>0.71131</c:v>
                </c:pt>
                <c:pt idx="2413">
                  <c:v>0.71134600000000003</c:v>
                </c:pt>
                <c:pt idx="2414">
                  <c:v>0.70926299999999998</c:v>
                </c:pt>
                <c:pt idx="2415">
                  <c:v>0.70538699999999999</c:v>
                </c:pt>
                <c:pt idx="2416">
                  <c:v>0.70179599999999998</c:v>
                </c:pt>
                <c:pt idx="2417">
                  <c:v>0.70357899999999995</c:v>
                </c:pt>
                <c:pt idx="2418">
                  <c:v>0.70198899999999997</c:v>
                </c:pt>
                <c:pt idx="2419">
                  <c:v>0.70166499999999998</c:v>
                </c:pt>
                <c:pt idx="2420">
                  <c:v>0.70086899999999996</c:v>
                </c:pt>
                <c:pt idx="2421">
                  <c:v>0.69940800000000003</c:v>
                </c:pt>
                <c:pt idx="2422">
                  <c:v>0.69732000000000005</c:v>
                </c:pt>
                <c:pt idx="2423">
                  <c:v>0.69634600000000002</c:v>
                </c:pt>
                <c:pt idx="2424">
                  <c:v>0.69306299999999998</c:v>
                </c:pt>
                <c:pt idx="2425">
                  <c:v>0.69024099999999999</c:v>
                </c:pt>
                <c:pt idx="2426">
                  <c:v>0.68879800000000002</c:v>
                </c:pt>
                <c:pt idx="2427">
                  <c:v>0.68637899999999996</c:v>
                </c:pt>
                <c:pt idx="2428">
                  <c:v>0.68928999999999996</c:v>
                </c:pt>
                <c:pt idx="2429">
                  <c:v>0.68566700000000003</c:v>
                </c:pt>
                <c:pt idx="2430">
                  <c:v>0.68057500000000004</c:v>
                </c:pt>
                <c:pt idx="2431">
                  <c:v>0.68065500000000001</c:v>
                </c:pt>
                <c:pt idx="2432">
                  <c:v>0.68074500000000004</c:v>
                </c:pt>
                <c:pt idx="2433">
                  <c:v>0.68067</c:v>
                </c:pt>
                <c:pt idx="2434">
                  <c:v>0.68018100000000004</c:v>
                </c:pt>
                <c:pt idx="2435">
                  <c:v>0.67953399999999997</c:v>
                </c:pt>
                <c:pt idx="2436">
                  <c:v>0.67993000000000003</c:v>
                </c:pt>
                <c:pt idx="2437">
                  <c:v>0.67953799999999998</c:v>
                </c:pt>
                <c:pt idx="2438">
                  <c:v>0.677589</c:v>
                </c:pt>
                <c:pt idx="2439">
                  <c:v>0.676786</c:v>
                </c:pt>
                <c:pt idx="2440">
                  <c:v>0.68420499999999995</c:v>
                </c:pt>
                <c:pt idx="2441">
                  <c:v>0.68336200000000002</c:v>
                </c:pt>
                <c:pt idx="2442">
                  <c:v>0.68254599999999999</c:v>
                </c:pt>
                <c:pt idx="2443">
                  <c:v>0.68110999999999999</c:v>
                </c:pt>
                <c:pt idx="2444">
                  <c:v>0.67944700000000002</c:v>
                </c:pt>
                <c:pt idx="2445">
                  <c:v>0.67796900000000004</c:v>
                </c:pt>
                <c:pt idx="2446">
                  <c:v>0.67446099999999998</c:v>
                </c:pt>
                <c:pt idx="2447">
                  <c:v>0.67169699999999999</c:v>
                </c:pt>
                <c:pt idx="2448">
                  <c:v>0.67049499999999995</c:v>
                </c:pt>
                <c:pt idx="2449">
                  <c:v>0.66951099999999997</c:v>
                </c:pt>
                <c:pt idx="2450">
                  <c:v>0.66799299999999995</c:v>
                </c:pt>
                <c:pt idx="2451">
                  <c:v>0.67421600000000004</c:v>
                </c:pt>
                <c:pt idx="2452">
                  <c:v>0.67510099999999995</c:v>
                </c:pt>
                <c:pt idx="2453">
                  <c:v>0.67435199999999995</c:v>
                </c:pt>
                <c:pt idx="2454">
                  <c:v>0.67519399999999996</c:v>
                </c:pt>
                <c:pt idx="2455">
                  <c:v>0.67518800000000001</c:v>
                </c:pt>
                <c:pt idx="2456">
                  <c:v>0.67363099999999998</c:v>
                </c:pt>
                <c:pt idx="2457">
                  <c:v>0.67149499999999995</c:v>
                </c:pt>
                <c:pt idx="2458">
                  <c:v>0.66978599999999999</c:v>
                </c:pt>
                <c:pt idx="2459">
                  <c:v>0.66956899999999997</c:v>
                </c:pt>
                <c:pt idx="2460">
                  <c:v>0.66950699999999996</c:v>
                </c:pt>
                <c:pt idx="2461">
                  <c:v>0.66911600000000004</c:v>
                </c:pt>
                <c:pt idx="2462">
                  <c:v>0.67449300000000001</c:v>
                </c:pt>
                <c:pt idx="2463">
                  <c:v>0.67311100000000001</c:v>
                </c:pt>
                <c:pt idx="2464">
                  <c:v>0.671929</c:v>
                </c:pt>
                <c:pt idx="2465">
                  <c:v>0.66836899999999999</c:v>
                </c:pt>
                <c:pt idx="2466">
                  <c:v>0.66512000000000004</c:v>
                </c:pt>
                <c:pt idx="2467">
                  <c:v>0.66294500000000001</c:v>
                </c:pt>
                <c:pt idx="2468">
                  <c:v>0.66026700000000005</c:v>
                </c:pt>
                <c:pt idx="2469">
                  <c:v>0.65808699999999998</c:v>
                </c:pt>
                <c:pt idx="2470">
                  <c:v>0.65539199999999997</c:v>
                </c:pt>
                <c:pt idx="2471">
                  <c:v>0.65278999999999998</c:v>
                </c:pt>
                <c:pt idx="2472">
                  <c:v>0.64795199999999997</c:v>
                </c:pt>
                <c:pt idx="2473">
                  <c:v>0.65116300000000005</c:v>
                </c:pt>
                <c:pt idx="2474">
                  <c:v>0.65009700000000004</c:v>
                </c:pt>
                <c:pt idx="2475">
                  <c:v>0.64888500000000005</c:v>
                </c:pt>
                <c:pt idx="2476">
                  <c:v>0.64621700000000004</c:v>
                </c:pt>
                <c:pt idx="2477">
                  <c:v>0.64347299999999996</c:v>
                </c:pt>
                <c:pt idx="2478">
                  <c:v>0.64269500000000002</c:v>
                </c:pt>
                <c:pt idx="2479">
                  <c:v>0.64349599999999996</c:v>
                </c:pt>
                <c:pt idx="2480">
                  <c:v>0.64180700000000002</c:v>
                </c:pt>
                <c:pt idx="2481">
                  <c:v>0.63961000000000001</c:v>
                </c:pt>
                <c:pt idx="2482">
                  <c:v>0.63630399999999998</c:v>
                </c:pt>
                <c:pt idx="2483">
                  <c:v>0.64053300000000002</c:v>
                </c:pt>
                <c:pt idx="2484">
                  <c:v>0.64085499999999995</c:v>
                </c:pt>
                <c:pt idx="2485">
                  <c:v>0.64010699999999998</c:v>
                </c:pt>
                <c:pt idx="2486">
                  <c:v>0.63986100000000001</c:v>
                </c:pt>
                <c:pt idx="2487">
                  <c:v>0.63961500000000004</c:v>
                </c:pt>
                <c:pt idx="2488">
                  <c:v>0.63935699999999995</c:v>
                </c:pt>
                <c:pt idx="2489">
                  <c:v>0.63959900000000003</c:v>
                </c:pt>
                <c:pt idx="2490">
                  <c:v>0.63933799999999996</c:v>
                </c:pt>
                <c:pt idx="2491">
                  <c:v>0.63956999999999997</c:v>
                </c:pt>
                <c:pt idx="2492">
                  <c:v>0.64130600000000004</c:v>
                </c:pt>
                <c:pt idx="2493">
                  <c:v>0.64254</c:v>
                </c:pt>
                <c:pt idx="2494">
                  <c:v>0.64976999999999996</c:v>
                </c:pt>
                <c:pt idx="2495">
                  <c:v>0.648976</c:v>
                </c:pt>
                <c:pt idx="2496">
                  <c:v>0.64920199999999995</c:v>
                </c:pt>
                <c:pt idx="2497">
                  <c:v>0.64840399999999998</c:v>
                </c:pt>
                <c:pt idx="2498">
                  <c:v>0.64711200000000002</c:v>
                </c:pt>
                <c:pt idx="2499">
                  <c:v>0.64580800000000005</c:v>
                </c:pt>
                <c:pt idx="2500">
                  <c:v>0.64301200000000003</c:v>
                </c:pt>
                <c:pt idx="2501">
                  <c:v>0.64221600000000001</c:v>
                </c:pt>
                <c:pt idx="2502">
                  <c:v>0.64039699999999999</c:v>
                </c:pt>
                <c:pt idx="2503">
                  <c:v>0.64066500000000004</c:v>
                </c:pt>
                <c:pt idx="2504">
                  <c:v>0.64684200000000003</c:v>
                </c:pt>
                <c:pt idx="2505">
                  <c:v>0.64594399999999996</c:v>
                </c:pt>
                <c:pt idx="2506">
                  <c:v>0.64463199999999998</c:v>
                </c:pt>
                <c:pt idx="2507">
                  <c:v>0.64383299999999999</c:v>
                </c:pt>
                <c:pt idx="2508">
                  <c:v>0.64448700000000003</c:v>
                </c:pt>
                <c:pt idx="2509">
                  <c:v>0.64263400000000004</c:v>
                </c:pt>
                <c:pt idx="2510">
                  <c:v>0.64231799999999994</c:v>
                </c:pt>
                <c:pt idx="2511">
                  <c:v>0.64146300000000001</c:v>
                </c:pt>
                <c:pt idx="2512">
                  <c:v>0.64167099999999999</c:v>
                </c:pt>
                <c:pt idx="2513">
                  <c:v>0.64326399999999995</c:v>
                </c:pt>
                <c:pt idx="2514">
                  <c:v>0.64251499999999995</c:v>
                </c:pt>
                <c:pt idx="2515">
                  <c:v>0.64967900000000001</c:v>
                </c:pt>
                <c:pt idx="2516">
                  <c:v>0.64966999999999997</c:v>
                </c:pt>
                <c:pt idx="2517">
                  <c:v>0.64830600000000005</c:v>
                </c:pt>
                <c:pt idx="2518">
                  <c:v>0.64643799999999996</c:v>
                </c:pt>
                <c:pt idx="2519">
                  <c:v>0.64506300000000005</c:v>
                </c:pt>
                <c:pt idx="2520">
                  <c:v>0.64319899999999997</c:v>
                </c:pt>
                <c:pt idx="2521">
                  <c:v>0.64230100000000001</c:v>
                </c:pt>
                <c:pt idx="2522">
                  <c:v>0.63991799999999999</c:v>
                </c:pt>
                <c:pt idx="2523">
                  <c:v>0.63849400000000001</c:v>
                </c:pt>
                <c:pt idx="2524">
                  <c:v>0.63622199999999995</c:v>
                </c:pt>
                <c:pt idx="2525">
                  <c:v>0.64032</c:v>
                </c:pt>
                <c:pt idx="2526">
                  <c:v>0.63778199999999996</c:v>
                </c:pt>
                <c:pt idx="2527">
                  <c:v>0.63594700000000004</c:v>
                </c:pt>
                <c:pt idx="2528">
                  <c:v>0.63501300000000005</c:v>
                </c:pt>
                <c:pt idx="2529">
                  <c:v>0.63257099999999999</c:v>
                </c:pt>
                <c:pt idx="2530">
                  <c:v>0.63016099999999997</c:v>
                </c:pt>
                <c:pt idx="2531">
                  <c:v>0.62772600000000001</c:v>
                </c:pt>
                <c:pt idx="2532">
                  <c:v>0.62479300000000004</c:v>
                </c:pt>
                <c:pt idx="2533">
                  <c:v>0.62186699999999995</c:v>
                </c:pt>
                <c:pt idx="2534">
                  <c:v>0.61946299999999999</c:v>
                </c:pt>
                <c:pt idx="2535">
                  <c:v>0.61746400000000001</c:v>
                </c:pt>
                <c:pt idx="2536">
                  <c:v>0.61467300000000002</c:v>
                </c:pt>
                <c:pt idx="2537">
                  <c:v>0.61872099999999997</c:v>
                </c:pt>
                <c:pt idx="2538">
                  <c:v>0.61560999999999999</c:v>
                </c:pt>
                <c:pt idx="2539">
                  <c:v>0.61271299999999995</c:v>
                </c:pt>
                <c:pt idx="2540">
                  <c:v>0.611842</c:v>
                </c:pt>
                <c:pt idx="2541">
                  <c:v>0.61336900000000005</c:v>
                </c:pt>
                <c:pt idx="2542">
                  <c:v>0.611815</c:v>
                </c:pt>
                <c:pt idx="2543">
                  <c:v>0.60881799999999997</c:v>
                </c:pt>
                <c:pt idx="2544">
                  <c:v>0.60536299999999998</c:v>
                </c:pt>
                <c:pt idx="2545">
                  <c:v>0.60341699999999998</c:v>
                </c:pt>
                <c:pt idx="2546">
                  <c:v>0.60086700000000004</c:v>
                </c:pt>
                <c:pt idx="2547">
                  <c:v>0.59802699999999998</c:v>
                </c:pt>
                <c:pt idx="2548">
                  <c:v>0.60153800000000002</c:v>
                </c:pt>
                <c:pt idx="2549">
                  <c:v>0.59889599999999998</c:v>
                </c:pt>
                <c:pt idx="2550">
                  <c:v>0.59543000000000001</c:v>
                </c:pt>
                <c:pt idx="2551">
                  <c:v>0.59242600000000001</c:v>
                </c:pt>
                <c:pt idx="2552">
                  <c:v>0.58944099999999999</c:v>
                </c:pt>
                <c:pt idx="2553">
                  <c:v>0.58743100000000004</c:v>
                </c:pt>
                <c:pt idx="2554">
                  <c:v>0.58492599999999995</c:v>
                </c:pt>
                <c:pt idx="2555">
                  <c:v>0.58342499999999997</c:v>
                </c:pt>
                <c:pt idx="2556">
                  <c:v>0.58190900000000001</c:v>
                </c:pt>
                <c:pt idx="2557">
                  <c:v>0.580897</c:v>
                </c:pt>
                <c:pt idx="2558">
                  <c:v>0.57931500000000002</c:v>
                </c:pt>
                <c:pt idx="2559">
                  <c:v>0.57794699999999999</c:v>
                </c:pt>
                <c:pt idx="2560">
                  <c:v>0.58443699999999998</c:v>
                </c:pt>
                <c:pt idx="2561">
                  <c:v>0.584762</c:v>
                </c:pt>
                <c:pt idx="2562">
                  <c:v>0.58423499999999995</c:v>
                </c:pt>
                <c:pt idx="2563">
                  <c:v>0.58263799999999999</c:v>
                </c:pt>
                <c:pt idx="2564">
                  <c:v>0.57907799999999998</c:v>
                </c:pt>
                <c:pt idx="2565">
                  <c:v>0.57604100000000003</c:v>
                </c:pt>
                <c:pt idx="2566">
                  <c:v>0.57352700000000001</c:v>
                </c:pt>
                <c:pt idx="2567">
                  <c:v>0.57403899999999997</c:v>
                </c:pt>
                <c:pt idx="2568">
                  <c:v>0.57595499999999999</c:v>
                </c:pt>
                <c:pt idx="2569">
                  <c:v>0.57535400000000003</c:v>
                </c:pt>
                <c:pt idx="2570">
                  <c:v>0.57481499999999996</c:v>
                </c:pt>
                <c:pt idx="2571">
                  <c:v>0.57469700000000001</c:v>
                </c:pt>
                <c:pt idx="2572">
                  <c:v>0.57374700000000001</c:v>
                </c:pt>
                <c:pt idx="2573">
                  <c:v>0.58015600000000001</c:v>
                </c:pt>
                <c:pt idx="2574">
                  <c:v>0.57794199999999996</c:v>
                </c:pt>
                <c:pt idx="2575">
                  <c:v>0.57589699999999999</c:v>
                </c:pt>
                <c:pt idx="2576">
                  <c:v>0.57381000000000004</c:v>
                </c:pt>
                <c:pt idx="2577">
                  <c:v>0.57171700000000003</c:v>
                </c:pt>
                <c:pt idx="2578">
                  <c:v>0.56912099999999999</c:v>
                </c:pt>
                <c:pt idx="2579">
                  <c:v>0.56652999999999998</c:v>
                </c:pt>
                <c:pt idx="2580">
                  <c:v>0.56445299999999998</c:v>
                </c:pt>
                <c:pt idx="2581">
                  <c:v>0.56337099999999996</c:v>
                </c:pt>
                <c:pt idx="2582">
                  <c:v>0.56171300000000002</c:v>
                </c:pt>
                <c:pt idx="2583">
                  <c:v>0.56028699999999998</c:v>
                </c:pt>
                <c:pt idx="2584">
                  <c:v>0.57022399999999995</c:v>
                </c:pt>
                <c:pt idx="2585">
                  <c:v>0.57194599999999995</c:v>
                </c:pt>
                <c:pt idx="2586">
                  <c:v>0.571349</c:v>
                </c:pt>
                <c:pt idx="2587">
                  <c:v>0.57176400000000005</c:v>
                </c:pt>
                <c:pt idx="2588">
                  <c:v>0.57313199999999997</c:v>
                </c:pt>
                <c:pt idx="2589">
                  <c:v>0.57247999999999999</c:v>
                </c:pt>
                <c:pt idx="2590">
                  <c:v>0.57136100000000001</c:v>
                </c:pt>
                <c:pt idx="2591">
                  <c:v>0.57075299999999995</c:v>
                </c:pt>
                <c:pt idx="2592">
                  <c:v>0.57062999999999997</c:v>
                </c:pt>
                <c:pt idx="2593">
                  <c:v>0.57051099999999999</c:v>
                </c:pt>
                <c:pt idx="2594">
                  <c:v>0.57034700000000005</c:v>
                </c:pt>
                <c:pt idx="2595">
                  <c:v>0.57139499999999999</c:v>
                </c:pt>
                <c:pt idx="2596">
                  <c:v>0.581229</c:v>
                </c:pt>
                <c:pt idx="2597">
                  <c:v>0.58094199999999996</c:v>
                </c:pt>
                <c:pt idx="2598">
                  <c:v>0.58134699999999995</c:v>
                </c:pt>
                <c:pt idx="2599">
                  <c:v>0.58066200000000001</c:v>
                </c:pt>
                <c:pt idx="2600">
                  <c:v>0.57954499999999998</c:v>
                </c:pt>
                <c:pt idx="2601">
                  <c:v>0.57992100000000002</c:v>
                </c:pt>
                <c:pt idx="2602">
                  <c:v>0.58080799999999999</c:v>
                </c:pt>
                <c:pt idx="2603">
                  <c:v>0.58313599999999999</c:v>
                </c:pt>
                <c:pt idx="2604">
                  <c:v>0.58296899999999996</c:v>
                </c:pt>
                <c:pt idx="2605">
                  <c:v>0.58381300000000003</c:v>
                </c:pt>
                <c:pt idx="2606">
                  <c:v>0.58478300000000005</c:v>
                </c:pt>
                <c:pt idx="2607">
                  <c:v>0.59162599999999999</c:v>
                </c:pt>
                <c:pt idx="2608">
                  <c:v>0.592333</c:v>
                </c:pt>
                <c:pt idx="2609">
                  <c:v>0.59322399999999997</c:v>
                </c:pt>
                <c:pt idx="2610">
                  <c:v>0.59455599999999997</c:v>
                </c:pt>
                <c:pt idx="2611">
                  <c:v>0.59482000000000002</c:v>
                </c:pt>
                <c:pt idx="2612">
                  <c:v>0.59262499999999996</c:v>
                </c:pt>
                <c:pt idx="2613">
                  <c:v>0.59096400000000004</c:v>
                </c:pt>
                <c:pt idx="2614">
                  <c:v>0.58878600000000003</c:v>
                </c:pt>
                <c:pt idx="2615">
                  <c:v>0.58713000000000004</c:v>
                </c:pt>
                <c:pt idx="2616">
                  <c:v>0.58543299999999998</c:v>
                </c:pt>
                <c:pt idx="2617">
                  <c:v>0.58271600000000001</c:v>
                </c:pt>
                <c:pt idx="2618">
                  <c:v>0.58178200000000002</c:v>
                </c:pt>
                <c:pt idx="2619">
                  <c:v>0.58656600000000003</c:v>
                </c:pt>
                <c:pt idx="2620">
                  <c:v>0.58521900000000004</c:v>
                </c:pt>
                <c:pt idx="2621">
                  <c:v>0.58456900000000001</c:v>
                </c:pt>
                <c:pt idx="2622">
                  <c:v>0.58283399999999996</c:v>
                </c:pt>
                <c:pt idx="2623">
                  <c:v>0.58116699999999999</c:v>
                </c:pt>
                <c:pt idx="2624">
                  <c:v>0.58001000000000003</c:v>
                </c:pt>
                <c:pt idx="2625">
                  <c:v>0.57986800000000005</c:v>
                </c:pt>
                <c:pt idx="2626">
                  <c:v>0.58073699999999995</c:v>
                </c:pt>
                <c:pt idx="2627">
                  <c:v>0.58256600000000003</c:v>
                </c:pt>
                <c:pt idx="2628">
                  <c:v>0.58437300000000003</c:v>
                </c:pt>
                <c:pt idx="2629">
                  <c:v>0.58496099999999995</c:v>
                </c:pt>
                <c:pt idx="2630">
                  <c:v>0.58410099999999998</c:v>
                </c:pt>
                <c:pt idx="2631">
                  <c:v>0.59096400000000004</c:v>
                </c:pt>
                <c:pt idx="2632">
                  <c:v>0.59199400000000002</c:v>
                </c:pt>
                <c:pt idx="2633">
                  <c:v>0.593943</c:v>
                </c:pt>
                <c:pt idx="2634">
                  <c:v>0.59672099999999995</c:v>
                </c:pt>
                <c:pt idx="2635">
                  <c:v>0.59841699999999998</c:v>
                </c:pt>
                <c:pt idx="2636">
                  <c:v>0.59858699999999998</c:v>
                </c:pt>
                <c:pt idx="2637">
                  <c:v>0.59730399999999995</c:v>
                </c:pt>
                <c:pt idx="2638">
                  <c:v>0.59618599999999999</c:v>
                </c:pt>
                <c:pt idx="2639">
                  <c:v>0.59590699999999996</c:v>
                </c:pt>
                <c:pt idx="2640">
                  <c:v>0.59670699999999999</c:v>
                </c:pt>
                <c:pt idx="2641">
                  <c:v>0.60339900000000002</c:v>
                </c:pt>
                <c:pt idx="2642">
                  <c:v>0.60328499999999996</c:v>
                </c:pt>
                <c:pt idx="2643">
                  <c:v>0.60302299999999998</c:v>
                </c:pt>
                <c:pt idx="2644">
                  <c:v>0.60128400000000004</c:v>
                </c:pt>
                <c:pt idx="2645">
                  <c:v>0.60124299999999997</c:v>
                </c:pt>
                <c:pt idx="2646">
                  <c:v>0.60199000000000003</c:v>
                </c:pt>
                <c:pt idx="2647">
                  <c:v>0.60162000000000004</c:v>
                </c:pt>
                <c:pt idx="2648">
                  <c:v>0.60034600000000005</c:v>
                </c:pt>
                <c:pt idx="2649">
                  <c:v>0.59913899999999998</c:v>
                </c:pt>
                <c:pt idx="2650">
                  <c:v>0.59919999999999995</c:v>
                </c:pt>
                <c:pt idx="2651">
                  <c:v>0.60009000000000001</c:v>
                </c:pt>
                <c:pt idx="2652">
                  <c:v>0.59958400000000001</c:v>
                </c:pt>
                <c:pt idx="2653">
                  <c:v>0.60617799999999999</c:v>
                </c:pt>
                <c:pt idx="2654">
                  <c:v>0.60420799999999997</c:v>
                </c:pt>
                <c:pt idx="2655">
                  <c:v>0.60269200000000001</c:v>
                </c:pt>
                <c:pt idx="2656">
                  <c:v>0.60202699999999998</c:v>
                </c:pt>
                <c:pt idx="2657">
                  <c:v>0.60177400000000003</c:v>
                </c:pt>
                <c:pt idx="2658">
                  <c:v>0.60162000000000004</c:v>
                </c:pt>
                <c:pt idx="2659">
                  <c:v>0.601719</c:v>
                </c:pt>
                <c:pt idx="2660">
                  <c:v>0.60116700000000001</c:v>
                </c:pt>
                <c:pt idx="2661">
                  <c:v>0.602356</c:v>
                </c:pt>
                <c:pt idx="2662">
                  <c:v>0.60444900000000001</c:v>
                </c:pt>
                <c:pt idx="2663">
                  <c:v>0.61075100000000004</c:v>
                </c:pt>
                <c:pt idx="2664">
                  <c:v>0.60907900000000004</c:v>
                </c:pt>
                <c:pt idx="2665">
                  <c:v>0.60700799999999999</c:v>
                </c:pt>
                <c:pt idx="2666">
                  <c:v>0.60579499999999997</c:v>
                </c:pt>
                <c:pt idx="2667">
                  <c:v>0.60450000000000004</c:v>
                </c:pt>
                <c:pt idx="2668">
                  <c:v>0.60323700000000002</c:v>
                </c:pt>
                <c:pt idx="2669">
                  <c:v>0.601912</c:v>
                </c:pt>
                <c:pt idx="2670">
                  <c:v>0.600804</c:v>
                </c:pt>
                <c:pt idx="2671">
                  <c:v>0.60135099999999997</c:v>
                </c:pt>
                <c:pt idx="2672">
                  <c:v>0.60160999999999998</c:v>
                </c:pt>
                <c:pt idx="2673">
                  <c:v>0.60331500000000005</c:v>
                </c:pt>
                <c:pt idx="2674">
                  <c:v>0.61045199999999999</c:v>
                </c:pt>
                <c:pt idx="2675">
                  <c:v>0.60902000000000001</c:v>
                </c:pt>
                <c:pt idx="2676">
                  <c:v>0.60735499999999998</c:v>
                </c:pt>
                <c:pt idx="2677">
                  <c:v>0.606298</c:v>
                </c:pt>
                <c:pt idx="2678">
                  <c:v>0.60590599999999994</c:v>
                </c:pt>
                <c:pt idx="2679">
                  <c:v>0.60446999999999995</c:v>
                </c:pt>
                <c:pt idx="2680">
                  <c:v>0.60325099999999998</c:v>
                </c:pt>
                <c:pt idx="2681">
                  <c:v>0.60262000000000004</c:v>
                </c:pt>
                <c:pt idx="2682">
                  <c:v>0.60312100000000002</c:v>
                </c:pt>
                <c:pt idx="2683">
                  <c:v>0.60428199999999999</c:v>
                </c:pt>
                <c:pt idx="2684">
                  <c:v>0.603962</c:v>
                </c:pt>
                <c:pt idx="2685">
                  <c:v>0.605738</c:v>
                </c:pt>
                <c:pt idx="2686">
                  <c:v>0.61037300000000005</c:v>
                </c:pt>
                <c:pt idx="2687">
                  <c:v>0.60848500000000005</c:v>
                </c:pt>
                <c:pt idx="2688">
                  <c:v>0.60830600000000001</c:v>
                </c:pt>
                <c:pt idx="2689">
                  <c:v>0.60758999999999996</c:v>
                </c:pt>
                <c:pt idx="2690">
                  <c:v>0.60778900000000002</c:v>
                </c:pt>
                <c:pt idx="2691">
                  <c:v>0.60728400000000005</c:v>
                </c:pt>
                <c:pt idx="2692">
                  <c:v>0.60624299999999998</c:v>
                </c:pt>
                <c:pt idx="2693">
                  <c:v>0.60506300000000002</c:v>
                </c:pt>
                <c:pt idx="2694">
                  <c:v>0.60603899999999999</c:v>
                </c:pt>
                <c:pt idx="2695">
                  <c:v>0.60671200000000003</c:v>
                </c:pt>
                <c:pt idx="2696">
                  <c:v>0.61064499999999999</c:v>
                </c:pt>
                <c:pt idx="2697">
                  <c:v>0.62018499999999999</c:v>
                </c:pt>
                <c:pt idx="2698">
                  <c:v>0.61928700000000003</c:v>
                </c:pt>
                <c:pt idx="2699">
                  <c:v>0.61979600000000001</c:v>
                </c:pt>
                <c:pt idx="2700">
                  <c:v>0.61964200000000003</c:v>
                </c:pt>
                <c:pt idx="2701">
                  <c:v>0.61948000000000003</c:v>
                </c:pt>
                <c:pt idx="2702">
                  <c:v>0.61926199999999998</c:v>
                </c:pt>
                <c:pt idx="2703">
                  <c:v>0.61757600000000001</c:v>
                </c:pt>
                <c:pt idx="2704">
                  <c:v>0.61558999999999997</c:v>
                </c:pt>
                <c:pt idx="2705">
                  <c:v>0.61404999999999998</c:v>
                </c:pt>
                <c:pt idx="2706">
                  <c:v>0.61193799999999998</c:v>
                </c:pt>
                <c:pt idx="2707">
                  <c:v>0.61375100000000005</c:v>
                </c:pt>
                <c:pt idx="2708">
                  <c:v>0.61923399999999995</c:v>
                </c:pt>
                <c:pt idx="2709">
                  <c:v>0.61738400000000004</c:v>
                </c:pt>
                <c:pt idx="2710">
                  <c:v>0.61734</c:v>
                </c:pt>
                <c:pt idx="2711">
                  <c:v>0.61800200000000005</c:v>
                </c:pt>
                <c:pt idx="2712">
                  <c:v>0.61923899999999998</c:v>
                </c:pt>
                <c:pt idx="2713">
                  <c:v>0.62051400000000001</c:v>
                </c:pt>
                <c:pt idx="2714">
                  <c:v>0.62382499999999996</c:v>
                </c:pt>
                <c:pt idx="2715">
                  <c:v>0.62589099999999998</c:v>
                </c:pt>
                <c:pt idx="2716">
                  <c:v>0.62749900000000003</c:v>
                </c:pt>
                <c:pt idx="2717">
                  <c:v>0.62741499999999994</c:v>
                </c:pt>
                <c:pt idx="2718">
                  <c:v>0.63063199999999997</c:v>
                </c:pt>
                <c:pt idx="2719">
                  <c:v>0.63634299999999999</c:v>
                </c:pt>
                <c:pt idx="2720">
                  <c:v>0.63684399999999997</c:v>
                </c:pt>
                <c:pt idx="2721">
                  <c:v>0.64024800000000004</c:v>
                </c:pt>
                <c:pt idx="2722">
                  <c:v>0.64123399999999997</c:v>
                </c:pt>
                <c:pt idx="2723">
                  <c:v>0.64147299999999996</c:v>
                </c:pt>
                <c:pt idx="2724">
                  <c:v>0.64269600000000005</c:v>
                </c:pt>
                <c:pt idx="2725">
                  <c:v>0.64345200000000002</c:v>
                </c:pt>
                <c:pt idx="2726">
                  <c:v>0.64278599999999997</c:v>
                </c:pt>
                <c:pt idx="2727">
                  <c:v>0.64259500000000003</c:v>
                </c:pt>
                <c:pt idx="2728">
                  <c:v>0.64200500000000005</c:v>
                </c:pt>
                <c:pt idx="2729">
                  <c:v>0.643876</c:v>
                </c:pt>
                <c:pt idx="2730">
                  <c:v>0.64748700000000003</c:v>
                </c:pt>
                <c:pt idx="2731">
                  <c:v>0.64482600000000001</c:v>
                </c:pt>
                <c:pt idx="2732">
                  <c:v>0.64446599999999998</c:v>
                </c:pt>
                <c:pt idx="2733">
                  <c:v>0.64602800000000005</c:v>
                </c:pt>
                <c:pt idx="2734">
                  <c:v>0.64948799999999995</c:v>
                </c:pt>
                <c:pt idx="2735">
                  <c:v>0.65225500000000003</c:v>
                </c:pt>
                <c:pt idx="2736">
                  <c:v>0.65067399999999997</c:v>
                </c:pt>
                <c:pt idx="2737">
                  <c:v>0.64836300000000002</c:v>
                </c:pt>
                <c:pt idx="2738">
                  <c:v>0.64581599999999995</c:v>
                </c:pt>
                <c:pt idx="2739">
                  <c:v>0.649173</c:v>
                </c:pt>
                <c:pt idx="2740">
                  <c:v>0.65476500000000004</c:v>
                </c:pt>
                <c:pt idx="2741">
                  <c:v>0.65400700000000001</c:v>
                </c:pt>
                <c:pt idx="2742">
                  <c:v>0.65527599999999997</c:v>
                </c:pt>
                <c:pt idx="2743">
                  <c:v>0.65640500000000002</c:v>
                </c:pt>
                <c:pt idx="2744">
                  <c:v>0.65883199999999997</c:v>
                </c:pt>
                <c:pt idx="2745">
                  <c:v>0.66047699999999998</c:v>
                </c:pt>
                <c:pt idx="2746">
                  <c:v>0.66054999999999997</c:v>
                </c:pt>
                <c:pt idx="2747">
                  <c:v>0.66006100000000001</c:v>
                </c:pt>
                <c:pt idx="2748">
                  <c:v>0.65896900000000003</c:v>
                </c:pt>
                <c:pt idx="2749">
                  <c:v>0.66307000000000005</c:v>
                </c:pt>
                <c:pt idx="2750">
                  <c:v>0.667987</c:v>
                </c:pt>
                <c:pt idx="2751">
                  <c:v>0.66725000000000001</c:v>
                </c:pt>
                <c:pt idx="2752">
                  <c:v>0.66901100000000002</c:v>
                </c:pt>
                <c:pt idx="2753">
                  <c:v>0.67137100000000005</c:v>
                </c:pt>
                <c:pt idx="2754">
                  <c:v>0.67300199999999999</c:v>
                </c:pt>
                <c:pt idx="2755">
                  <c:v>0.67508199999999996</c:v>
                </c:pt>
                <c:pt idx="2756">
                  <c:v>0.67503599999999997</c:v>
                </c:pt>
                <c:pt idx="2757">
                  <c:v>0.67465799999999998</c:v>
                </c:pt>
                <c:pt idx="2758">
                  <c:v>0.67392099999999999</c:v>
                </c:pt>
                <c:pt idx="2759">
                  <c:v>0.67800499999999997</c:v>
                </c:pt>
                <c:pt idx="2760">
                  <c:v>0.68444099999999997</c:v>
                </c:pt>
                <c:pt idx="2761">
                  <c:v>0.68482799999999999</c:v>
                </c:pt>
                <c:pt idx="2762">
                  <c:v>0.68614900000000001</c:v>
                </c:pt>
                <c:pt idx="2763">
                  <c:v>0.68571099999999996</c:v>
                </c:pt>
                <c:pt idx="2764">
                  <c:v>0.68442599999999998</c:v>
                </c:pt>
                <c:pt idx="2765">
                  <c:v>0.68452199999999996</c:v>
                </c:pt>
                <c:pt idx="2766">
                  <c:v>0.68478499999999998</c:v>
                </c:pt>
                <c:pt idx="2767">
                  <c:v>0.68430199999999997</c:v>
                </c:pt>
                <c:pt idx="2768">
                  <c:v>0.683284</c:v>
                </c:pt>
                <c:pt idx="2769">
                  <c:v>0.68692399999999998</c:v>
                </c:pt>
                <c:pt idx="2770">
                  <c:v>0.69503599999999999</c:v>
                </c:pt>
                <c:pt idx="2771">
                  <c:v>0.68964499999999995</c:v>
                </c:pt>
                <c:pt idx="2772">
                  <c:v>0.688079</c:v>
                </c:pt>
                <c:pt idx="2773">
                  <c:v>0.69624699999999995</c:v>
                </c:pt>
                <c:pt idx="2774">
                  <c:v>0.69586300000000001</c:v>
                </c:pt>
                <c:pt idx="2775">
                  <c:v>0.698245</c:v>
                </c:pt>
                <c:pt idx="2776">
                  <c:v>0.70174499999999995</c:v>
                </c:pt>
                <c:pt idx="2777">
                  <c:v>0.70615499999999998</c:v>
                </c:pt>
                <c:pt idx="2778">
                  <c:v>0.70925499999999997</c:v>
                </c:pt>
                <c:pt idx="2779">
                  <c:v>0.71219600000000005</c:v>
                </c:pt>
                <c:pt idx="2780">
                  <c:v>0.72038999999999997</c:v>
                </c:pt>
                <c:pt idx="2781">
                  <c:v>0.73169600000000001</c:v>
                </c:pt>
                <c:pt idx="2782">
                  <c:v>0.73428599999999999</c:v>
                </c:pt>
                <c:pt idx="2783">
                  <c:v>0.73689499999999997</c:v>
                </c:pt>
                <c:pt idx="2784">
                  <c:v>0.73822900000000002</c:v>
                </c:pt>
                <c:pt idx="2785">
                  <c:v>0.73966200000000004</c:v>
                </c:pt>
                <c:pt idx="2786">
                  <c:v>0.74097000000000002</c:v>
                </c:pt>
                <c:pt idx="2787">
                  <c:v>0.74096700000000004</c:v>
                </c:pt>
                <c:pt idx="2788">
                  <c:v>0.74012199999999995</c:v>
                </c:pt>
                <c:pt idx="2789">
                  <c:v>0.73743499999999995</c:v>
                </c:pt>
                <c:pt idx="2790">
                  <c:v>0.73256900000000003</c:v>
                </c:pt>
                <c:pt idx="2791">
                  <c:v>0.72718300000000002</c:v>
                </c:pt>
                <c:pt idx="2792">
                  <c:v>0.72495100000000001</c:v>
                </c:pt>
                <c:pt idx="2793">
                  <c:v>0.72082999999999997</c:v>
                </c:pt>
                <c:pt idx="2794">
                  <c:v>0.71715200000000001</c:v>
                </c:pt>
                <c:pt idx="2795">
                  <c:v>0.71403899999999998</c:v>
                </c:pt>
                <c:pt idx="2796">
                  <c:v>0.71094199999999996</c:v>
                </c:pt>
                <c:pt idx="2797">
                  <c:v>0.70520499999999997</c:v>
                </c:pt>
                <c:pt idx="2798">
                  <c:v>0.69811900000000005</c:v>
                </c:pt>
                <c:pt idx="2799">
                  <c:v>0.69308999999999998</c:v>
                </c:pt>
                <c:pt idx="2800">
                  <c:v>0.68935299999999999</c:v>
                </c:pt>
                <c:pt idx="2801">
                  <c:v>0.68658300000000005</c:v>
                </c:pt>
                <c:pt idx="2802">
                  <c:v>0.68451700000000004</c:v>
                </c:pt>
                <c:pt idx="2803">
                  <c:v>0.68684900000000004</c:v>
                </c:pt>
                <c:pt idx="2804">
                  <c:v>0.68429499999999999</c:v>
                </c:pt>
                <c:pt idx="2805">
                  <c:v>0.68198400000000003</c:v>
                </c:pt>
                <c:pt idx="2806">
                  <c:v>0.679701</c:v>
                </c:pt>
                <c:pt idx="2807">
                  <c:v>0.67768300000000004</c:v>
                </c:pt>
                <c:pt idx="2808">
                  <c:v>0.67468600000000001</c:v>
                </c:pt>
                <c:pt idx="2809">
                  <c:v>0.67181100000000005</c:v>
                </c:pt>
                <c:pt idx="2810">
                  <c:v>0.66805999999999999</c:v>
                </c:pt>
                <c:pt idx="2811">
                  <c:v>0.66327100000000005</c:v>
                </c:pt>
                <c:pt idx="2812">
                  <c:v>0.65925900000000004</c:v>
                </c:pt>
                <c:pt idx="2813">
                  <c:v>0.65777200000000002</c:v>
                </c:pt>
                <c:pt idx="2814">
                  <c:v>0.66177200000000003</c:v>
                </c:pt>
                <c:pt idx="2815">
                  <c:v>0.65765899999999999</c:v>
                </c:pt>
                <c:pt idx="2816">
                  <c:v>0.65569500000000003</c:v>
                </c:pt>
                <c:pt idx="2817">
                  <c:v>0.65406900000000001</c:v>
                </c:pt>
                <c:pt idx="2818">
                  <c:v>0.65030399999999999</c:v>
                </c:pt>
                <c:pt idx="2819">
                  <c:v>0.64611099999999999</c:v>
                </c:pt>
                <c:pt idx="2820">
                  <c:v>0.643679</c:v>
                </c:pt>
                <c:pt idx="2821">
                  <c:v>0.64026899999999998</c:v>
                </c:pt>
                <c:pt idx="2822">
                  <c:v>0.63851199999999997</c:v>
                </c:pt>
                <c:pt idx="2823">
                  <c:v>0.63629899999999995</c:v>
                </c:pt>
                <c:pt idx="2824">
                  <c:v>0.63517699999999999</c:v>
                </c:pt>
                <c:pt idx="2825">
                  <c:v>0.63987499999999997</c:v>
                </c:pt>
                <c:pt idx="2826">
                  <c:v>0.63517000000000001</c:v>
                </c:pt>
                <c:pt idx="2827">
                  <c:v>0.62986699999999995</c:v>
                </c:pt>
                <c:pt idx="2828">
                  <c:v>0.62614700000000001</c:v>
                </c:pt>
                <c:pt idx="2829">
                  <c:v>0.62481299999999995</c:v>
                </c:pt>
                <c:pt idx="2830">
                  <c:v>0.62385999999999997</c:v>
                </c:pt>
                <c:pt idx="2831">
                  <c:v>0.62217100000000003</c:v>
                </c:pt>
                <c:pt idx="2832">
                  <c:v>0.61762799999999995</c:v>
                </c:pt>
                <c:pt idx="2833">
                  <c:v>0.61426599999999998</c:v>
                </c:pt>
                <c:pt idx="2834">
                  <c:v>0.61066699999999996</c:v>
                </c:pt>
                <c:pt idx="2835">
                  <c:v>0.60818499999999998</c:v>
                </c:pt>
                <c:pt idx="2836">
                  <c:v>0.61421999999999999</c:v>
                </c:pt>
                <c:pt idx="2837">
                  <c:v>0.61397000000000002</c:v>
                </c:pt>
                <c:pt idx="2838">
                  <c:v>0.613985</c:v>
                </c:pt>
                <c:pt idx="2839">
                  <c:v>0.611896</c:v>
                </c:pt>
                <c:pt idx="2840">
                  <c:v>0.60890100000000003</c:v>
                </c:pt>
                <c:pt idx="2841">
                  <c:v>0.60648100000000005</c:v>
                </c:pt>
                <c:pt idx="2842">
                  <c:v>0.60545000000000004</c:v>
                </c:pt>
                <c:pt idx="2843">
                  <c:v>0.601406</c:v>
                </c:pt>
                <c:pt idx="2844">
                  <c:v>0.59794700000000001</c:v>
                </c:pt>
                <c:pt idx="2845">
                  <c:v>0.597051</c:v>
                </c:pt>
                <c:pt idx="2846">
                  <c:v>0.60050300000000001</c:v>
                </c:pt>
                <c:pt idx="2847">
                  <c:v>0.59694700000000001</c:v>
                </c:pt>
                <c:pt idx="2848">
                  <c:v>0.59446600000000005</c:v>
                </c:pt>
                <c:pt idx="2849">
                  <c:v>0.59196499999999996</c:v>
                </c:pt>
                <c:pt idx="2850">
                  <c:v>0.58995600000000004</c:v>
                </c:pt>
                <c:pt idx="2851">
                  <c:v>0.58744799999999997</c:v>
                </c:pt>
                <c:pt idx="2852">
                  <c:v>0.58643299999999998</c:v>
                </c:pt>
                <c:pt idx="2853">
                  <c:v>0.58443500000000004</c:v>
                </c:pt>
                <c:pt idx="2854">
                  <c:v>0.58192999999999995</c:v>
                </c:pt>
                <c:pt idx="2855">
                  <c:v>0.57845100000000005</c:v>
                </c:pt>
                <c:pt idx="2856">
                  <c:v>0.57578399999999996</c:v>
                </c:pt>
                <c:pt idx="2857">
                  <c:v>0.58226100000000003</c:v>
                </c:pt>
                <c:pt idx="2858">
                  <c:v>0.57988899999999999</c:v>
                </c:pt>
                <c:pt idx="2859">
                  <c:v>0.57976099999999997</c:v>
                </c:pt>
                <c:pt idx="2860">
                  <c:v>0.58026299999999997</c:v>
                </c:pt>
                <c:pt idx="2861">
                  <c:v>0.58025599999999999</c:v>
                </c:pt>
                <c:pt idx="2862">
                  <c:v>0.57974000000000003</c:v>
                </c:pt>
                <c:pt idx="2863">
                  <c:v>0.57922499999999999</c:v>
                </c:pt>
                <c:pt idx="2864">
                  <c:v>0.57822200000000001</c:v>
                </c:pt>
                <c:pt idx="2865">
                  <c:v>0.577183</c:v>
                </c:pt>
                <c:pt idx="2866">
                  <c:v>0.57576400000000005</c:v>
                </c:pt>
                <c:pt idx="2867">
                  <c:v>0.57303499999999996</c:v>
                </c:pt>
                <c:pt idx="2868">
                  <c:v>0.57702900000000001</c:v>
                </c:pt>
                <c:pt idx="2869">
                  <c:v>0.57283600000000001</c:v>
                </c:pt>
                <c:pt idx="2870">
                  <c:v>0.56866099999999997</c:v>
                </c:pt>
                <c:pt idx="2871">
                  <c:v>0.56612700000000005</c:v>
                </c:pt>
                <c:pt idx="2872">
                  <c:v>0.56357500000000005</c:v>
                </c:pt>
                <c:pt idx="2873">
                  <c:v>0.56201800000000002</c:v>
                </c:pt>
                <c:pt idx="2874">
                  <c:v>0.56046099999999999</c:v>
                </c:pt>
                <c:pt idx="2875">
                  <c:v>0.55951799999999996</c:v>
                </c:pt>
                <c:pt idx="2876">
                  <c:v>0.55682100000000001</c:v>
                </c:pt>
                <c:pt idx="2877">
                  <c:v>0.55976599999999999</c:v>
                </c:pt>
                <c:pt idx="2878">
                  <c:v>0.556562</c:v>
                </c:pt>
                <c:pt idx="2879">
                  <c:v>0.552064</c:v>
                </c:pt>
                <c:pt idx="2880">
                  <c:v>0.54558200000000001</c:v>
                </c:pt>
                <c:pt idx="2881">
                  <c:v>0.54086000000000001</c:v>
                </c:pt>
                <c:pt idx="2882">
                  <c:v>0.53919499999999998</c:v>
                </c:pt>
                <c:pt idx="2883">
                  <c:v>0.53869</c:v>
                </c:pt>
                <c:pt idx="2884">
                  <c:v>0.53671599999999997</c:v>
                </c:pt>
                <c:pt idx="2885">
                  <c:v>0.53425</c:v>
                </c:pt>
                <c:pt idx="2886">
                  <c:v>0.53188500000000005</c:v>
                </c:pt>
                <c:pt idx="2887">
                  <c:v>0.53779399999999999</c:v>
                </c:pt>
                <c:pt idx="2888">
                  <c:v>0.53661300000000001</c:v>
                </c:pt>
                <c:pt idx="2889">
                  <c:v>0.53496900000000003</c:v>
                </c:pt>
                <c:pt idx="2890">
                  <c:v>0.53394900000000001</c:v>
                </c:pt>
                <c:pt idx="2891">
                  <c:v>0.53245799999999999</c:v>
                </c:pt>
                <c:pt idx="2892">
                  <c:v>0.52993299999999999</c:v>
                </c:pt>
                <c:pt idx="2893">
                  <c:v>0.52831600000000001</c:v>
                </c:pt>
                <c:pt idx="2894">
                  <c:v>0.52736899999999998</c:v>
                </c:pt>
                <c:pt idx="2895">
                  <c:v>0.52468499999999996</c:v>
                </c:pt>
                <c:pt idx="2896">
                  <c:v>0.52812499999999996</c:v>
                </c:pt>
                <c:pt idx="2897">
                  <c:v>0.52531600000000001</c:v>
                </c:pt>
                <c:pt idx="2898">
                  <c:v>0.52171500000000004</c:v>
                </c:pt>
                <c:pt idx="2899">
                  <c:v>0.51868000000000003</c:v>
                </c:pt>
                <c:pt idx="2900">
                  <c:v>0.51514899999999997</c:v>
                </c:pt>
                <c:pt idx="2901">
                  <c:v>0.51159299999999996</c:v>
                </c:pt>
                <c:pt idx="2902">
                  <c:v>0.50854200000000005</c:v>
                </c:pt>
                <c:pt idx="2903">
                  <c:v>0.50502100000000005</c:v>
                </c:pt>
                <c:pt idx="2904">
                  <c:v>0.50140700000000005</c:v>
                </c:pt>
                <c:pt idx="2905">
                  <c:v>0.50236199999999998</c:v>
                </c:pt>
                <c:pt idx="2906">
                  <c:v>0.499359</c:v>
                </c:pt>
                <c:pt idx="2907">
                  <c:v>0.49629299999999998</c:v>
                </c:pt>
                <c:pt idx="2908">
                  <c:v>0.49424299999999999</c:v>
                </c:pt>
                <c:pt idx="2909">
                  <c:v>0.49220000000000003</c:v>
                </c:pt>
                <c:pt idx="2910">
                  <c:v>0.48913899999999999</c:v>
                </c:pt>
                <c:pt idx="2911">
                  <c:v>0.48406900000000003</c:v>
                </c:pt>
                <c:pt idx="2912">
                  <c:v>0.47850500000000001</c:v>
                </c:pt>
                <c:pt idx="2913">
                  <c:v>0.475578</c:v>
                </c:pt>
                <c:pt idx="2914">
                  <c:v>0.480543</c:v>
                </c:pt>
                <c:pt idx="2915">
                  <c:v>0.47835100000000003</c:v>
                </c:pt>
                <c:pt idx="2916">
                  <c:v>0.47528900000000002</c:v>
                </c:pt>
                <c:pt idx="2917">
                  <c:v>0.47068399999999999</c:v>
                </c:pt>
                <c:pt idx="2918">
                  <c:v>0.46613100000000002</c:v>
                </c:pt>
                <c:pt idx="2919">
                  <c:v>0.462113</c:v>
                </c:pt>
                <c:pt idx="2920">
                  <c:v>0.46019700000000002</c:v>
                </c:pt>
                <c:pt idx="2921">
                  <c:v>0.45952100000000001</c:v>
                </c:pt>
                <c:pt idx="2922">
                  <c:v>0.45840599999999998</c:v>
                </c:pt>
                <c:pt idx="2923">
                  <c:v>0.46644600000000003</c:v>
                </c:pt>
                <c:pt idx="2924">
                  <c:v>0.46695799999999998</c:v>
                </c:pt>
                <c:pt idx="2925">
                  <c:v>0.46703800000000001</c:v>
                </c:pt>
                <c:pt idx="2926">
                  <c:v>0.46799299999999999</c:v>
                </c:pt>
                <c:pt idx="2927">
                  <c:v>0.46905799999999997</c:v>
                </c:pt>
                <c:pt idx="2928">
                  <c:v>0.47153499999999998</c:v>
                </c:pt>
                <c:pt idx="2929">
                  <c:v>0.47222900000000001</c:v>
                </c:pt>
                <c:pt idx="2930">
                  <c:v>0.474553</c:v>
                </c:pt>
                <c:pt idx="2931">
                  <c:v>0.48318899999999998</c:v>
                </c:pt>
                <c:pt idx="2932">
                  <c:v>0.48249300000000001</c:v>
                </c:pt>
                <c:pt idx="2933">
                  <c:v>0.48258400000000001</c:v>
                </c:pt>
                <c:pt idx="2934">
                  <c:v>0.48191299999999998</c:v>
                </c:pt>
                <c:pt idx="2935">
                  <c:v>0.481512</c:v>
                </c:pt>
                <c:pt idx="2936">
                  <c:v>0.48116399999999998</c:v>
                </c:pt>
                <c:pt idx="2937">
                  <c:v>0.47698499999999999</c:v>
                </c:pt>
                <c:pt idx="2938">
                  <c:v>0.47246100000000002</c:v>
                </c:pt>
                <c:pt idx="2939">
                  <c:v>0.47054600000000002</c:v>
                </c:pt>
                <c:pt idx="2940">
                  <c:v>0.46487000000000001</c:v>
                </c:pt>
                <c:pt idx="2941">
                  <c:v>0.46140900000000001</c:v>
                </c:pt>
                <c:pt idx="2942">
                  <c:v>0.45578400000000002</c:v>
                </c:pt>
                <c:pt idx="2943">
                  <c:v>0.44857799999999998</c:v>
                </c:pt>
                <c:pt idx="2944">
                  <c:v>0.44137799999999999</c:v>
                </c:pt>
                <c:pt idx="2945">
                  <c:v>0.438278</c:v>
                </c:pt>
                <c:pt idx="2946">
                  <c:v>0.44117200000000001</c:v>
                </c:pt>
                <c:pt idx="2947">
                  <c:v>0.43753199999999998</c:v>
                </c:pt>
                <c:pt idx="2948">
                  <c:v>0.436444</c:v>
                </c:pt>
                <c:pt idx="2949">
                  <c:v>0.436085</c:v>
                </c:pt>
                <c:pt idx="2950">
                  <c:v>0.435554</c:v>
                </c:pt>
                <c:pt idx="2951">
                  <c:v>0.433473</c:v>
                </c:pt>
                <c:pt idx="2952">
                  <c:v>0.43250300000000003</c:v>
                </c:pt>
                <c:pt idx="2953">
                  <c:v>0.43046800000000002</c:v>
                </c:pt>
                <c:pt idx="2954">
                  <c:v>0.43136999999999998</c:v>
                </c:pt>
                <c:pt idx="2955">
                  <c:v>0.43629099999999998</c:v>
                </c:pt>
                <c:pt idx="2956">
                  <c:v>0.43762899999999999</c:v>
                </c:pt>
                <c:pt idx="2957">
                  <c:v>0.440417</c:v>
                </c:pt>
                <c:pt idx="2958">
                  <c:v>0.440554</c:v>
                </c:pt>
                <c:pt idx="2959">
                  <c:v>0.440029</c:v>
                </c:pt>
                <c:pt idx="2960">
                  <c:v>0.43989699999999998</c:v>
                </c:pt>
                <c:pt idx="2961">
                  <c:v>0.43786999999999998</c:v>
                </c:pt>
                <c:pt idx="2962">
                  <c:v>0.44138500000000003</c:v>
                </c:pt>
                <c:pt idx="2963">
                  <c:v>0.44967299999999999</c:v>
                </c:pt>
                <c:pt idx="2964">
                  <c:v>0.449577</c:v>
                </c:pt>
                <c:pt idx="2965">
                  <c:v>0.45120199999999999</c:v>
                </c:pt>
                <c:pt idx="2966">
                  <c:v>0.45393699999999998</c:v>
                </c:pt>
                <c:pt idx="2967">
                  <c:v>0.45518999999999998</c:v>
                </c:pt>
                <c:pt idx="2968">
                  <c:v>0.45556600000000003</c:v>
                </c:pt>
                <c:pt idx="2969">
                  <c:v>0.45499000000000001</c:v>
                </c:pt>
                <c:pt idx="2970">
                  <c:v>0.45733200000000002</c:v>
                </c:pt>
                <c:pt idx="2971">
                  <c:v>0.46111600000000003</c:v>
                </c:pt>
                <c:pt idx="2972">
                  <c:v>0.45788899999999999</c:v>
                </c:pt>
                <c:pt idx="2973">
                  <c:v>0.45564300000000002</c:v>
                </c:pt>
                <c:pt idx="2974">
                  <c:v>0.45210800000000001</c:v>
                </c:pt>
                <c:pt idx="2975">
                  <c:v>0.44974500000000001</c:v>
                </c:pt>
                <c:pt idx="2976">
                  <c:v>0.44772200000000001</c:v>
                </c:pt>
                <c:pt idx="2977">
                  <c:v>0.445077</c:v>
                </c:pt>
                <c:pt idx="2978">
                  <c:v>0.44320700000000002</c:v>
                </c:pt>
                <c:pt idx="2979">
                  <c:v>0.4415</c:v>
                </c:pt>
                <c:pt idx="2980">
                  <c:v>0.43860399999999999</c:v>
                </c:pt>
                <c:pt idx="2981">
                  <c:v>0.44287900000000002</c:v>
                </c:pt>
                <c:pt idx="2982">
                  <c:v>0.44724900000000001</c:v>
                </c:pt>
                <c:pt idx="2983">
                  <c:v>0.44566899999999998</c:v>
                </c:pt>
                <c:pt idx="2984">
                  <c:v>0.44420100000000001</c:v>
                </c:pt>
                <c:pt idx="2985">
                  <c:v>0.44124999999999998</c:v>
                </c:pt>
                <c:pt idx="2986">
                  <c:v>0.44026599999999999</c:v>
                </c:pt>
                <c:pt idx="2987">
                  <c:v>0.43996000000000002</c:v>
                </c:pt>
                <c:pt idx="2988">
                  <c:v>0.43892700000000001</c:v>
                </c:pt>
                <c:pt idx="2989">
                  <c:v>0.43731799999999998</c:v>
                </c:pt>
                <c:pt idx="2990">
                  <c:v>0.435942</c:v>
                </c:pt>
                <c:pt idx="2991">
                  <c:v>0.43598399999999998</c:v>
                </c:pt>
                <c:pt idx="2992">
                  <c:v>0.43407499999999999</c:v>
                </c:pt>
                <c:pt idx="2993">
                  <c:v>0.43835200000000002</c:v>
                </c:pt>
                <c:pt idx="2994">
                  <c:v>0.440944</c:v>
                </c:pt>
                <c:pt idx="2995">
                  <c:v>0.43929499999999999</c:v>
                </c:pt>
                <c:pt idx="2996">
                  <c:v>0.43757200000000002</c:v>
                </c:pt>
                <c:pt idx="2997">
                  <c:v>0.43452299999999999</c:v>
                </c:pt>
                <c:pt idx="2998">
                  <c:v>0.43181599999999998</c:v>
                </c:pt>
                <c:pt idx="2999">
                  <c:v>0.42887199999999998</c:v>
                </c:pt>
                <c:pt idx="3000">
                  <c:v>0.42675600000000002</c:v>
                </c:pt>
                <c:pt idx="3001">
                  <c:v>0.42469200000000001</c:v>
                </c:pt>
                <c:pt idx="3002">
                  <c:v>0.422205</c:v>
                </c:pt>
                <c:pt idx="3003">
                  <c:v>0.41864800000000002</c:v>
                </c:pt>
                <c:pt idx="3004">
                  <c:v>0.42213600000000001</c:v>
                </c:pt>
                <c:pt idx="3005">
                  <c:v>0.42285899999999998</c:v>
                </c:pt>
                <c:pt idx="3006">
                  <c:v>0.42004200000000003</c:v>
                </c:pt>
                <c:pt idx="3007">
                  <c:v>0.41885099999999997</c:v>
                </c:pt>
                <c:pt idx="3008">
                  <c:v>0.41698499999999999</c:v>
                </c:pt>
                <c:pt idx="3009">
                  <c:v>0.41589500000000001</c:v>
                </c:pt>
                <c:pt idx="3010">
                  <c:v>0.41436699999999999</c:v>
                </c:pt>
                <c:pt idx="3011">
                  <c:v>0.41273700000000002</c:v>
                </c:pt>
                <c:pt idx="3012">
                  <c:v>0.41158899999999998</c:v>
                </c:pt>
                <c:pt idx="3013">
                  <c:v>0.41151500000000002</c:v>
                </c:pt>
                <c:pt idx="3014">
                  <c:v>0.40901100000000001</c:v>
                </c:pt>
                <c:pt idx="3015">
                  <c:v>0.41355900000000001</c:v>
                </c:pt>
                <c:pt idx="3016">
                  <c:v>0.41438000000000003</c:v>
                </c:pt>
                <c:pt idx="3017">
                  <c:v>0.41272500000000001</c:v>
                </c:pt>
                <c:pt idx="3018">
                  <c:v>0.41048200000000001</c:v>
                </c:pt>
                <c:pt idx="3019">
                  <c:v>0.40818399999999999</c:v>
                </c:pt>
                <c:pt idx="3020">
                  <c:v>0.40559600000000001</c:v>
                </c:pt>
                <c:pt idx="3021">
                  <c:v>0.40273199999999998</c:v>
                </c:pt>
                <c:pt idx="3022">
                  <c:v>0.39862399999999998</c:v>
                </c:pt>
                <c:pt idx="3023">
                  <c:v>0.39472099999999999</c:v>
                </c:pt>
                <c:pt idx="3024">
                  <c:v>0.39176800000000001</c:v>
                </c:pt>
                <c:pt idx="3025">
                  <c:v>0.38824900000000001</c:v>
                </c:pt>
                <c:pt idx="3026">
                  <c:v>0.38368600000000003</c:v>
                </c:pt>
                <c:pt idx="3027">
                  <c:v>0.38584600000000002</c:v>
                </c:pt>
                <c:pt idx="3028">
                  <c:v>0.38361200000000001</c:v>
                </c:pt>
                <c:pt idx="3029">
                  <c:v>0.37926700000000002</c:v>
                </c:pt>
                <c:pt idx="3030">
                  <c:v>0.37599500000000002</c:v>
                </c:pt>
                <c:pt idx="3031">
                  <c:v>0.37236599999999997</c:v>
                </c:pt>
                <c:pt idx="3032">
                  <c:v>0.36926100000000001</c:v>
                </c:pt>
                <c:pt idx="3033">
                  <c:v>0.36614200000000002</c:v>
                </c:pt>
                <c:pt idx="3034">
                  <c:v>0.36392400000000003</c:v>
                </c:pt>
                <c:pt idx="3035">
                  <c:v>0.36131200000000002</c:v>
                </c:pt>
                <c:pt idx="3036">
                  <c:v>0.35833100000000001</c:v>
                </c:pt>
                <c:pt idx="3037">
                  <c:v>0.36325800000000003</c:v>
                </c:pt>
                <c:pt idx="3038">
                  <c:v>0.36423</c:v>
                </c:pt>
                <c:pt idx="3039">
                  <c:v>0.36405300000000002</c:v>
                </c:pt>
                <c:pt idx="3040">
                  <c:v>0.365647</c:v>
                </c:pt>
                <c:pt idx="3041">
                  <c:v>0.36715199999999998</c:v>
                </c:pt>
                <c:pt idx="3042">
                  <c:v>0.37059599999999998</c:v>
                </c:pt>
                <c:pt idx="3043">
                  <c:v>0.37148399999999998</c:v>
                </c:pt>
                <c:pt idx="3044">
                  <c:v>0.371199</c:v>
                </c:pt>
                <c:pt idx="3045">
                  <c:v>0.371008</c:v>
                </c:pt>
                <c:pt idx="3046">
                  <c:v>0.37166900000000003</c:v>
                </c:pt>
                <c:pt idx="3047">
                  <c:v>0.37023099999999998</c:v>
                </c:pt>
                <c:pt idx="3048">
                  <c:v>0.37696200000000002</c:v>
                </c:pt>
                <c:pt idx="3049">
                  <c:v>0.38024400000000003</c:v>
                </c:pt>
                <c:pt idx="3050">
                  <c:v>0.378467</c:v>
                </c:pt>
                <c:pt idx="3051">
                  <c:v>0.376969</c:v>
                </c:pt>
                <c:pt idx="3052">
                  <c:v>0.37472299999999997</c:v>
                </c:pt>
                <c:pt idx="3053">
                  <c:v>0.37121100000000001</c:v>
                </c:pt>
                <c:pt idx="3054">
                  <c:v>0.36768400000000001</c:v>
                </c:pt>
                <c:pt idx="3055">
                  <c:v>0.360232</c:v>
                </c:pt>
                <c:pt idx="3056">
                  <c:v>0.35428900000000002</c:v>
                </c:pt>
                <c:pt idx="3057">
                  <c:v>0.34803699999999999</c:v>
                </c:pt>
                <c:pt idx="3058">
                  <c:v>0.34566000000000002</c:v>
                </c:pt>
                <c:pt idx="3059">
                  <c:v>0.3397</c:v>
                </c:pt>
                <c:pt idx="3060">
                  <c:v>0.33067800000000003</c:v>
                </c:pt>
                <c:pt idx="3061">
                  <c:v>0.32219300000000001</c:v>
                </c:pt>
                <c:pt idx="3062">
                  <c:v>0.31589600000000001</c:v>
                </c:pt>
                <c:pt idx="3063">
                  <c:v>0.30990899999999999</c:v>
                </c:pt>
                <c:pt idx="3064">
                  <c:v>0.30442200000000003</c:v>
                </c:pt>
                <c:pt idx="3065">
                  <c:v>0.298734</c:v>
                </c:pt>
                <c:pt idx="3066">
                  <c:v>0.291709</c:v>
                </c:pt>
                <c:pt idx="3067">
                  <c:v>0.28474300000000002</c:v>
                </c:pt>
                <c:pt idx="3068">
                  <c:v>0.279113</c:v>
                </c:pt>
                <c:pt idx="3069">
                  <c:v>0.27939900000000001</c:v>
                </c:pt>
                <c:pt idx="3070">
                  <c:v>0.27778399999999998</c:v>
                </c:pt>
                <c:pt idx="3071">
                  <c:v>0.27487499999999998</c:v>
                </c:pt>
                <c:pt idx="3072">
                  <c:v>0.272671</c:v>
                </c:pt>
                <c:pt idx="3073">
                  <c:v>0.27126800000000001</c:v>
                </c:pt>
                <c:pt idx="3074">
                  <c:v>0.26896500000000001</c:v>
                </c:pt>
                <c:pt idx="3075">
                  <c:v>0.26684999999999998</c:v>
                </c:pt>
                <c:pt idx="3076">
                  <c:v>0.26477299999999998</c:v>
                </c:pt>
                <c:pt idx="3077">
                  <c:v>0.26299699999999998</c:v>
                </c:pt>
                <c:pt idx="3078">
                  <c:v>0.260687</c:v>
                </c:pt>
                <c:pt idx="3079">
                  <c:v>0.26473000000000002</c:v>
                </c:pt>
                <c:pt idx="3080">
                  <c:v>0.26473099999999999</c:v>
                </c:pt>
                <c:pt idx="3081">
                  <c:v>0.26106099999999999</c:v>
                </c:pt>
                <c:pt idx="3082">
                  <c:v>0.25825599999999999</c:v>
                </c:pt>
                <c:pt idx="3083">
                  <c:v>0.25464599999999998</c:v>
                </c:pt>
                <c:pt idx="3084">
                  <c:v>0.25041000000000002</c:v>
                </c:pt>
                <c:pt idx="3085">
                  <c:v>0.24684700000000001</c:v>
                </c:pt>
                <c:pt idx="3086">
                  <c:v>0.24321999999999999</c:v>
                </c:pt>
                <c:pt idx="3087">
                  <c:v>0.24007300000000001</c:v>
                </c:pt>
                <c:pt idx="3088">
                  <c:v>0.23699999999999999</c:v>
                </c:pt>
                <c:pt idx="3089">
                  <c:v>0.23205700000000001</c:v>
                </c:pt>
                <c:pt idx="3090">
                  <c:v>0.231932</c:v>
                </c:pt>
                <c:pt idx="3091">
                  <c:v>0.23152700000000001</c:v>
                </c:pt>
                <c:pt idx="3092">
                  <c:v>0.22028900000000001</c:v>
                </c:pt>
                <c:pt idx="3093">
                  <c:v>0.216894</c:v>
                </c:pt>
                <c:pt idx="3094">
                  <c:v>0.21584300000000001</c:v>
                </c:pt>
                <c:pt idx="3095">
                  <c:v>0.210677</c:v>
                </c:pt>
                <c:pt idx="3096">
                  <c:v>0.20729800000000001</c:v>
                </c:pt>
                <c:pt idx="3097">
                  <c:v>0.205925</c:v>
                </c:pt>
                <c:pt idx="3098">
                  <c:v>0.204787</c:v>
                </c:pt>
                <c:pt idx="3099">
                  <c:v>0.20427600000000001</c:v>
                </c:pt>
                <c:pt idx="3100">
                  <c:v>0.203267</c:v>
                </c:pt>
                <c:pt idx="3101">
                  <c:v>0.20954900000000001</c:v>
                </c:pt>
                <c:pt idx="3102">
                  <c:v>0.21441499999999999</c:v>
                </c:pt>
                <c:pt idx="3103">
                  <c:v>0.21413199999999999</c:v>
                </c:pt>
                <c:pt idx="3104">
                  <c:v>0.214592</c:v>
                </c:pt>
                <c:pt idx="3105">
                  <c:v>0.21418999999999999</c:v>
                </c:pt>
                <c:pt idx="3106">
                  <c:v>0.215257</c:v>
                </c:pt>
                <c:pt idx="3107">
                  <c:v>0.21621699999999999</c:v>
                </c:pt>
                <c:pt idx="3108">
                  <c:v>0.21622</c:v>
                </c:pt>
                <c:pt idx="3109">
                  <c:v>0.21667</c:v>
                </c:pt>
                <c:pt idx="3110">
                  <c:v>0.21782000000000001</c:v>
                </c:pt>
                <c:pt idx="3111">
                  <c:v>0.21665400000000001</c:v>
                </c:pt>
                <c:pt idx="3112">
                  <c:v>0.22065699999999999</c:v>
                </c:pt>
                <c:pt idx="3113">
                  <c:v>0.22189500000000001</c:v>
                </c:pt>
                <c:pt idx="3114">
                  <c:v>0.219082</c:v>
                </c:pt>
                <c:pt idx="3115">
                  <c:v>0.21529499999999999</c:v>
                </c:pt>
                <c:pt idx="3116">
                  <c:v>0.21113899999999999</c:v>
                </c:pt>
                <c:pt idx="3117">
                  <c:v>0.20805499999999999</c:v>
                </c:pt>
                <c:pt idx="3118">
                  <c:v>0.20228099999999999</c:v>
                </c:pt>
                <c:pt idx="3119">
                  <c:v>0.195356</c:v>
                </c:pt>
                <c:pt idx="3120">
                  <c:v>0.190445</c:v>
                </c:pt>
                <c:pt idx="3121">
                  <c:v>0.18612200000000001</c:v>
                </c:pt>
                <c:pt idx="3122">
                  <c:v>0.18033199999999999</c:v>
                </c:pt>
                <c:pt idx="3123">
                  <c:v>0.174259</c:v>
                </c:pt>
                <c:pt idx="3124">
                  <c:v>0.17549400000000001</c:v>
                </c:pt>
                <c:pt idx="3125">
                  <c:v>0.174063</c:v>
                </c:pt>
                <c:pt idx="3126">
                  <c:v>0.169685</c:v>
                </c:pt>
                <c:pt idx="3127">
                  <c:v>0.167019</c:v>
                </c:pt>
                <c:pt idx="3128">
                  <c:v>0.16413800000000001</c:v>
                </c:pt>
                <c:pt idx="3129">
                  <c:v>0.16178100000000001</c:v>
                </c:pt>
                <c:pt idx="3130">
                  <c:v>0.159139</c:v>
                </c:pt>
                <c:pt idx="3131">
                  <c:v>0.15671399999999999</c:v>
                </c:pt>
                <c:pt idx="3132">
                  <c:v>0.15415200000000001</c:v>
                </c:pt>
                <c:pt idx="3133">
                  <c:v>0.15148</c:v>
                </c:pt>
                <c:pt idx="3134">
                  <c:v>0.150334</c:v>
                </c:pt>
                <c:pt idx="3135">
                  <c:v>0.14748600000000001</c:v>
                </c:pt>
                <c:pt idx="3136">
                  <c:v>0.15093100000000001</c:v>
                </c:pt>
                <c:pt idx="3137">
                  <c:v>0.151056</c:v>
                </c:pt>
                <c:pt idx="3138">
                  <c:v>0.14886199999999999</c:v>
                </c:pt>
                <c:pt idx="3139">
                  <c:v>0.14834600000000001</c:v>
                </c:pt>
                <c:pt idx="3140">
                  <c:v>0.146728</c:v>
                </c:pt>
                <c:pt idx="3141">
                  <c:v>0.145535</c:v>
                </c:pt>
                <c:pt idx="3142">
                  <c:v>0.14275399999999999</c:v>
                </c:pt>
                <c:pt idx="3143">
                  <c:v>0.13961399999999999</c:v>
                </c:pt>
                <c:pt idx="3144">
                  <c:v>0.134938</c:v>
                </c:pt>
                <c:pt idx="3145">
                  <c:v>0.13247200000000001</c:v>
                </c:pt>
                <c:pt idx="3146">
                  <c:v>0.13075600000000001</c:v>
                </c:pt>
                <c:pt idx="3147">
                  <c:v>0.127605</c:v>
                </c:pt>
                <c:pt idx="3148">
                  <c:v>0.132212</c:v>
                </c:pt>
                <c:pt idx="3149">
                  <c:v>0.13236300000000001</c:v>
                </c:pt>
                <c:pt idx="3150">
                  <c:v>0.13145299999999999</c:v>
                </c:pt>
                <c:pt idx="3151">
                  <c:v>0.128695</c:v>
                </c:pt>
                <c:pt idx="3152">
                  <c:v>0.12548000000000001</c:v>
                </c:pt>
                <c:pt idx="3153">
                  <c:v>0.120669</c:v>
                </c:pt>
                <c:pt idx="3154">
                  <c:v>0.113955</c:v>
                </c:pt>
                <c:pt idx="3155">
                  <c:v>0.108414</c:v>
                </c:pt>
                <c:pt idx="3156">
                  <c:v>0.104658</c:v>
                </c:pt>
                <c:pt idx="3157">
                  <c:v>0.100397</c:v>
                </c:pt>
                <c:pt idx="3158">
                  <c:v>9.7286200000000003E-2</c:v>
                </c:pt>
                <c:pt idx="3159">
                  <c:v>9.3127399999999999E-2</c:v>
                </c:pt>
                <c:pt idx="3160">
                  <c:v>9.83295E-2</c:v>
                </c:pt>
                <c:pt idx="3161">
                  <c:v>9.6584100000000006E-2</c:v>
                </c:pt>
                <c:pt idx="3162">
                  <c:v>9.4826099999999997E-2</c:v>
                </c:pt>
                <c:pt idx="3163">
                  <c:v>9.2204999999999995E-2</c:v>
                </c:pt>
                <c:pt idx="3164">
                  <c:v>8.9012300000000003E-2</c:v>
                </c:pt>
                <c:pt idx="3165">
                  <c:v>8.6840899999999999E-2</c:v>
                </c:pt>
                <c:pt idx="3166">
                  <c:v>8.4138099999999993E-2</c:v>
                </c:pt>
                <c:pt idx="3167">
                  <c:v>8.1672700000000001E-2</c:v>
                </c:pt>
                <c:pt idx="3168">
                  <c:v>8.6586399999999994E-2</c:v>
                </c:pt>
                <c:pt idx="3169">
                  <c:v>8.4661200000000006E-2</c:v>
                </c:pt>
                <c:pt idx="3170">
                  <c:v>8.3160399999999995E-2</c:v>
                </c:pt>
                <c:pt idx="3171">
                  <c:v>8.1914200000000006E-2</c:v>
                </c:pt>
                <c:pt idx="3172">
                  <c:v>7.9190499999999997E-2</c:v>
                </c:pt>
                <c:pt idx="3173">
                  <c:v>7.6524900000000007E-2</c:v>
                </c:pt>
                <c:pt idx="3174">
                  <c:v>7.7093300000000003E-2</c:v>
                </c:pt>
                <c:pt idx="3175">
                  <c:v>8.3062999999999998E-2</c:v>
                </c:pt>
                <c:pt idx="3176">
                  <c:v>8.0460100000000007E-2</c:v>
                </c:pt>
                <c:pt idx="3177">
                  <c:v>7.7283699999999997E-2</c:v>
                </c:pt>
                <c:pt idx="3178">
                  <c:v>7.3703699999999997E-2</c:v>
                </c:pt>
                <c:pt idx="3179">
                  <c:v>7.1328000000000003E-2</c:v>
                </c:pt>
                <c:pt idx="3180">
                  <c:v>6.9004599999999999E-2</c:v>
                </c:pt>
                <c:pt idx="3181">
                  <c:v>6.4690600000000001E-2</c:v>
                </c:pt>
                <c:pt idx="3182">
                  <c:v>6.3270900000000005E-2</c:v>
                </c:pt>
                <c:pt idx="3183">
                  <c:v>6.4957600000000004E-2</c:v>
                </c:pt>
                <c:pt idx="3184">
                  <c:v>6.0703500000000001E-2</c:v>
                </c:pt>
                <c:pt idx="3185">
                  <c:v>5.8613199999999997E-2</c:v>
                </c:pt>
                <c:pt idx="3186">
                  <c:v>5.6323400000000003E-2</c:v>
                </c:pt>
                <c:pt idx="3187">
                  <c:v>5.3466E-2</c:v>
                </c:pt>
                <c:pt idx="3188">
                  <c:v>5.16432E-2</c:v>
                </c:pt>
                <c:pt idx="3189">
                  <c:v>4.8520300000000002E-2</c:v>
                </c:pt>
                <c:pt idx="3190">
                  <c:v>4.9797000000000001E-2</c:v>
                </c:pt>
                <c:pt idx="3191">
                  <c:v>5.28584E-2</c:v>
                </c:pt>
                <c:pt idx="3192">
                  <c:v>5.2100300000000002E-2</c:v>
                </c:pt>
                <c:pt idx="3193">
                  <c:v>5.2304700000000003E-2</c:v>
                </c:pt>
                <c:pt idx="3194">
                  <c:v>4.9551400000000002E-2</c:v>
                </c:pt>
                <c:pt idx="3195">
                  <c:v>4.8214399999999998E-2</c:v>
                </c:pt>
                <c:pt idx="3196">
                  <c:v>4.6975500000000003E-2</c:v>
                </c:pt>
                <c:pt idx="3197">
                  <c:v>4.2407E-2</c:v>
                </c:pt>
                <c:pt idx="3198">
                  <c:v>4.50553E-2</c:v>
                </c:pt>
                <c:pt idx="3199">
                  <c:v>4.64631E-2</c:v>
                </c:pt>
                <c:pt idx="3200">
                  <c:v>4.2742700000000002E-2</c:v>
                </c:pt>
                <c:pt idx="3201">
                  <c:v>3.9480700000000001E-2</c:v>
                </c:pt>
                <c:pt idx="3202">
                  <c:v>3.63874E-2</c:v>
                </c:pt>
                <c:pt idx="3203">
                  <c:v>3.3174500000000003E-2</c:v>
                </c:pt>
                <c:pt idx="3204">
                  <c:v>3.07522E-2</c:v>
                </c:pt>
                <c:pt idx="3205">
                  <c:v>3.0848500000000001E-2</c:v>
                </c:pt>
                <c:pt idx="3206">
                  <c:v>3.9119800000000003E-2</c:v>
                </c:pt>
                <c:pt idx="3207">
                  <c:v>4.0943500000000001E-2</c:v>
                </c:pt>
                <c:pt idx="3208">
                  <c:v>3.93902E-2</c:v>
                </c:pt>
                <c:pt idx="3209">
                  <c:v>3.66837E-2</c:v>
                </c:pt>
                <c:pt idx="3210">
                  <c:v>3.7295200000000001E-2</c:v>
                </c:pt>
                <c:pt idx="3211">
                  <c:v>3.9300300000000003E-2</c:v>
                </c:pt>
                <c:pt idx="3212">
                  <c:v>3.9351400000000002E-2</c:v>
                </c:pt>
                <c:pt idx="3213">
                  <c:v>3.9165100000000001E-2</c:v>
                </c:pt>
                <c:pt idx="3214">
                  <c:v>4.5053500000000003E-2</c:v>
                </c:pt>
                <c:pt idx="3215">
                  <c:v>3.5473299999999999E-2</c:v>
                </c:pt>
                <c:pt idx="3216">
                  <c:v>4.3837399999999999E-2</c:v>
                </c:pt>
                <c:pt idx="3217">
                  <c:v>4.3756799999999998E-2</c:v>
                </c:pt>
                <c:pt idx="3218">
                  <c:v>4.42209E-2</c:v>
                </c:pt>
                <c:pt idx="3219">
                  <c:v>4.2971200000000001E-2</c:v>
                </c:pt>
                <c:pt idx="3220">
                  <c:v>4.09804E-2</c:v>
                </c:pt>
                <c:pt idx="3221">
                  <c:v>4.0112000000000002E-2</c:v>
                </c:pt>
                <c:pt idx="3222">
                  <c:v>4.59554E-2</c:v>
                </c:pt>
                <c:pt idx="3223">
                  <c:v>4.5412000000000001E-2</c:v>
                </c:pt>
                <c:pt idx="3224">
                  <c:v>4.6113300000000003E-2</c:v>
                </c:pt>
                <c:pt idx="3225">
                  <c:v>4.8059400000000002E-2</c:v>
                </c:pt>
                <c:pt idx="3226">
                  <c:v>4.6908900000000003E-2</c:v>
                </c:pt>
                <c:pt idx="3227">
                  <c:v>4.5835599999999997E-2</c:v>
                </c:pt>
                <c:pt idx="3228">
                  <c:v>4.5631100000000001E-2</c:v>
                </c:pt>
                <c:pt idx="3229">
                  <c:v>4.4441500000000002E-2</c:v>
                </c:pt>
                <c:pt idx="3230">
                  <c:v>4.6518499999999997E-2</c:v>
                </c:pt>
                <c:pt idx="3231">
                  <c:v>5.2205799999999997E-2</c:v>
                </c:pt>
                <c:pt idx="3232">
                  <c:v>4.9829699999999998E-2</c:v>
                </c:pt>
                <c:pt idx="3233">
                  <c:v>4.48162E-2</c:v>
                </c:pt>
                <c:pt idx="3234">
                  <c:v>3.9908100000000002E-2</c:v>
                </c:pt>
                <c:pt idx="3235">
                  <c:v>3.7657799999999998E-2</c:v>
                </c:pt>
                <c:pt idx="3236">
                  <c:v>3.6075900000000001E-2</c:v>
                </c:pt>
                <c:pt idx="3237">
                  <c:v>3.3897799999999999E-2</c:v>
                </c:pt>
                <c:pt idx="3238">
                  <c:v>3.25026E-2</c:v>
                </c:pt>
                <c:pt idx="3239">
                  <c:v>3.13487E-2</c:v>
                </c:pt>
                <c:pt idx="3240">
                  <c:v>3.0247199999999998E-2</c:v>
                </c:pt>
                <c:pt idx="3241">
                  <c:v>3.7265100000000002E-2</c:v>
                </c:pt>
                <c:pt idx="3242">
                  <c:v>4.1373800000000002E-2</c:v>
                </c:pt>
                <c:pt idx="3243">
                  <c:v>4.17528E-2</c:v>
                </c:pt>
                <c:pt idx="3244">
                  <c:v>4.5654199999999999E-2</c:v>
                </c:pt>
                <c:pt idx="3245">
                  <c:v>4.65145E-2</c:v>
                </c:pt>
                <c:pt idx="3246">
                  <c:v>4.6300099999999997E-2</c:v>
                </c:pt>
                <c:pt idx="3247">
                  <c:v>4.6782900000000002E-2</c:v>
                </c:pt>
                <c:pt idx="3248">
                  <c:v>4.5662599999999998E-2</c:v>
                </c:pt>
                <c:pt idx="3249">
                  <c:v>4.4831200000000002E-2</c:v>
                </c:pt>
                <c:pt idx="3250">
                  <c:v>4.3985499999999997E-2</c:v>
                </c:pt>
                <c:pt idx="3251">
                  <c:v>5.1503399999999998E-2</c:v>
                </c:pt>
                <c:pt idx="3252">
                  <c:v>5.00443E-2</c:v>
                </c:pt>
                <c:pt idx="3253">
                  <c:v>4.4494400000000003E-2</c:v>
                </c:pt>
                <c:pt idx="3254">
                  <c:v>3.8874300000000001E-2</c:v>
                </c:pt>
                <c:pt idx="3255">
                  <c:v>3.5850899999999998E-2</c:v>
                </c:pt>
                <c:pt idx="3256">
                  <c:v>3.1387999999999999E-2</c:v>
                </c:pt>
                <c:pt idx="3257">
                  <c:v>2.9413100000000001E-2</c:v>
                </c:pt>
                <c:pt idx="3258">
                  <c:v>2.6632200000000002E-2</c:v>
                </c:pt>
                <c:pt idx="3259">
                  <c:v>3.3160799999999997E-2</c:v>
                </c:pt>
                <c:pt idx="3260">
                  <c:v>3.2472899999999999E-2</c:v>
                </c:pt>
                <c:pt idx="3261">
                  <c:v>3.2484100000000002E-2</c:v>
                </c:pt>
                <c:pt idx="3262">
                  <c:v>3.1023800000000001E-2</c:v>
                </c:pt>
                <c:pt idx="3263">
                  <c:v>3.1077E-2</c:v>
                </c:pt>
                <c:pt idx="3264">
                  <c:v>3.3633900000000001E-2</c:v>
                </c:pt>
                <c:pt idx="3265">
                  <c:v>3.3988900000000002E-2</c:v>
                </c:pt>
                <c:pt idx="3266">
                  <c:v>3.2198999999999998E-2</c:v>
                </c:pt>
                <c:pt idx="3267">
                  <c:v>3.6649500000000002E-2</c:v>
                </c:pt>
                <c:pt idx="3268">
                  <c:v>3.3759299999999999E-2</c:v>
                </c:pt>
                <c:pt idx="3269">
                  <c:v>3.1274299999999998E-2</c:v>
                </c:pt>
                <c:pt idx="3270">
                  <c:v>2.8729000000000001E-2</c:v>
                </c:pt>
                <c:pt idx="3271">
                  <c:v>2.65144E-2</c:v>
                </c:pt>
                <c:pt idx="3272">
                  <c:v>2.2973E-2</c:v>
                </c:pt>
                <c:pt idx="3273">
                  <c:v>1.93388E-2</c:v>
                </c:pt>
                <c:pt idx="3274">
                  <c:v>1.48182E-2</c:v>
                </c:pt>
                <c:pt idx="3275">
                  <c:v>2.1196E-2</c:v>
                </c:pt>
                <c:pt idx="3276">
                  <c:v>2.3067899999999999E-2</c:v>
                </c:pt>
                <c:pt idx="3277">
                  <c:v>2.40579E-2</c:v>
                </c:pt>
                <c:pt idx="3278">
                  <c:v>2.22983E-2</c:v>
                </c:pt>
                <c:pt idx="3279">
                  <c:v>2.2475599999999998E-2</c:v>
                </c:pt>
                <c:pt idx="3280">
                  <c:v>2.2398399999999999E-2</c:v>
                </c:pt>
                <c:pt idx="3281">
                  <c:v>2.33809E-2</c:v>
                </c:pt>
                <c:pt idx="3282">
                  <c:v>2.77161E-2</c:v>
                </c:pt>
                <c:pt idx="3283">
                  <c:v>2.2967100000000001E-2</c:v>
                </c:pt>
                <c:pt idx="3284">
                  <c:v>1.8884399999999999E-2</c:v>
                </c:pt>
                <c:pt idx="3285">
                  <c:v>1.46325E-2</c:v>
                </c:pt>
                <c:pt idx="3286">
                  <c:v>1.09344E-2</c:v>
                </c:pt>
                <c:pt idx="3287">
                  <c:v>6.9946100000000001E-3</c:v>
                </c:pt>
                <c:pt idx="3288">
                  <c:v>1.81748E-3</c:v>
                </c:pt>
                <c:pt idx="3289">
                  <c:v>-9.7473799999999995E-4</c:v>
                </c:pt>
                <c:pt idx="3290">
                  <c:v>1.01599E-3</c:v>
                </c:pt>
                <c:pt idx="3291">
                  <c:v>-1.4518999999999999E-3</c:v>
                </c:pt>
                <c:pt idx="3292">
                  <c:v>-2.8336400000000001E-3</c:v>
                </c:pt>
                <c:pt idx="3293">
                  <c:v>-4.1877900000000003E-3</c:v>
                </c:pt>
                <c:pt idx="3294">
                  <c:v>-7.7290199999999996E-3</c:v>
                </c:pt>
                <c:pt idx="3295">
                  <c:v>-1.2389300000000001E-2</c:v>
                </c:pt>
                <c:pt idx="3296">
                  <c:v>-1.51416E-2</c:v>
                </c:pt>
                <c:pt idx="3297">
                  <c:v>-1.17527E-2</c:v>
                </c:pt>
                <c:pt idx="3298">
                  <c:v>-1.6088000000000002E-2</c:v>
                </c:pt>
                <c:pt idx="3299">
                  <c:v>-1.9497500000000001E-2</c:v>
                </c:pt>
                <c:pt idx="3300">
                  <c:v>-2.3101E-2</c:v>
                </c:pt>
                <c:pt idx="3301">
                  <c:v>-2.4163E-2</c:v>
                </c:pt>
                <c:pt idx="3302">
                  <c:v>-2.53595E-2</c:v>
                </c:pt>
                <c:pt idx="3303">
                  <c:v>-2.7512700000000001E-2</c:v>
                </c:pt>
                <c:pt idx="3304">
                  <c:v>-3.0141999999999999E-2</c:v>
                </c:pt>
                <c:pt idx="3305">
                  <c:v>-2.95144E-2</c:v>
                </c:pt>
                <c:pt idx="3306">
                  <c:v>-2.6356299999999999E-2</c:v>
                </c:pt>
                <c:pt idx="3307">
                  <c:v>-3.2549500000000002E-2</c:v>
                </c:pt>
                <c:pt idx="3308">
                  <c:v>-3.7603600000000001E-2</c:v>
                </c:pt>
                <c:pt idx="3309">
                  <c:v>-4.2445400000000001E-2</c:v>
                </c:pt>
                <c:pt idx="3310">
                  <c:v>-4.8456100000000002E-2</c:v>
                </c:pt>
                <c:pt idx="3311">
                  <c:v>-5.3470499999999997E-2</c:v>
                </c:pt>
                <c:pt idx="3312">
                  <c:v>-5.9211300000000001E-2</c:v>
                </c:pt>
                <c:pt idx="3313">
                  <c:v>-6.4482399999999995E-2</c:v>
                </c:pt>
                <c:pt idx="3314">
                  <c:v>-6.8724900000000005E-2</c:v>
                </c:pt>
                <c:pt idx="3315">
                  <c:v>-7.0326700000000006E-2</c:v>
                </c:pt>
                <c:pt idx="3316">
                  <c:v>-6.5310499999999994E-2</c:v>
                </c:pt>
                <c:pt idx="3317">
                  <c:v>-6.7724500000000007E-2</c:v>
                </c:pt>
                <c:pt idx="3318">
                  <c:v>-6.98516E-2</c:v>
                </c:pt>
                <c:pt idx="3319">
                  <c:v>-7.3164400000000004E-2</c:v>
                </c:pt>
                <c:pt idx="3320">
                  <c:v>-7.6209399999999997E-2</c:v>
                </c:pt>
                <c:pt idx="3321">
                  <c:v>-7.8321000000000002E-2</c:v>
                </c:pt>
                <c:pt idx="3322">
                  <c:v>-8.0618800000000004E-2</c:v>
                </c:pt>
                <c:pt idx="3323">
                  <c:v>-8.3945800000000001E-2</c:v>
                </c:pt>
                <c:pt idx="3324">
                  <c:v>-8.7600300000000006E-2</c:v>
                </c:pt>
                <c:pt idx="3325">
                  <c:v>-9.0912599999999996E-2</c:v>
                </c:pt>
                <c:pt idx="3326">
                  <c:v>-9.3100799999999997E-2</c:v>
                </c:pt>
                <c:pt idx="3327">
                  <c:v>-8.9481599999999994E-2</c:v>
                </c:pt>
                <c:pt idx="3328">
                  <c:v>-9.2594700000000002E-2</c:v>
                </c:pt>
                <c:pt idx="3329">
                  <c:v>-9.5810000000000006E-2</c:v>
                </c:pt>
                <c:pt idx="3330">
                  <c:v>-9.9600800000000003E-2</c:v>
                </c:pt>
                <c:pt idx="3331">
                  <c:v>-0.10337</c:v>
                </c:pt>
                <c:pt idx="3332">
                  <c:v>-0.10713300000000001</c:v>
                </c:pt>
                <c:pt idx="3333">
                  <c:v>-0.109915</c:v>
                </c:pt>
                <c:pt idx="3334">
                  <c:v>-0.11221299999999999</c:v>
                </c:pt>
                <c:pt idx="3335">
                  <c:v>-0.11304400000000001</c:v>
                </c:pt>
                <c:pt idx="3336">
                  <c:v>-0.11348800000000001</c:v>
                </c:pt>
                <c:pt idx="3337">
                  <c:v>-0.10688300000000001</c:v>
                </c:pt>
                <c:pt idx="3338">
                  <c:v>-0.108485</c:v>
                </c:pt>
                <c:pt idx="3339">
                  <c:v>-0.1109</c:v>
                </c:pt>
                <c:pt idx="3340">
                  <c:v>-0.11282399999999999</c:v>
                </c:pt>
                <c:pt idx="3341">
                  <c:v>-0.113235</c:v>
                </c:pt>
                <c:pt idx="3342">
                  <c:v>-0.11458</c:v>
                </c:pt>
                <c:pt idx="3343">
                  <c:v>-0.11507100000000001</c:v>
                </c:pt>
                <c:pt idx="3344">
                  <c:v>-0.11582000000000001</c:v>
                </c:pt>
                <c:pt idx="3345">
                  <c:v>-0.118394</c:v>
                </c:pt>
                <c:pt idx="3346">
                  <c:v>-0.121597</c:v>
                </c:pt>
                <c:pt idx="3347">
                  <c:v>-0.116381</c:v>
                </c:pt>
                <c:pt idx="3348">
                  <c:v>-0.117911</c:v>
                </c:pt>
                <c:pt idx="3349">
                  <c:v>-0.12134399999999999</c:v>
                </c:pt>
                <c:pt idx="3350">
                  <c:v>-0.12256599999999999</c:v>
                </c:pt>
                <c:pt idx="3351">
                  <c:v>-0.122379</c:v>
                </c:pt>
                <c:pt idx="3352">
                  <c:v>-0.120557</c:v>
                </c:pt>
                <c:pt idx="3353">
                  <c:v>-0.11908000000000001</c:v>
                </c:pt>
                <c:pt idx="3354">
                  <c:v>-0.12021800000000001</c:v>
                </c:pt>
                <c:pt idx="3355">
                  <c:v>-0.123303</c:v>
                </c:pt>
                <c:pt idx="3356">
                  <c:v>-0.118565</c:v>
                </c:pt>
                <c:pt idx="3357">
                  <c:v>-0.116855</c:v>
                </c:pt>
                <c:pt idx="3358">
                  <c:v>-0.115591</c:v>
                </c:pt>
                <c:pt idx="3359">
                  <c:v>-0.115799</c:v>
                </c:pt>
                <c:pt idx="3360">
                  <c:v>-0.117463</c:v>
                </c:pt>
                <c:pt idx="3361">
                  <c:v>-0.11768099999999999</c:v>
                </c:pt>
                <c:pt idx="3362">
                  <c:v>-0.121696</c:v>
                </c:pt>
                <c:pt idx="3363">
                  <c:v>-0.115672</c:v>
                </c:pt>
                <c:pt idx="3364">
                  <c:v>-0.11040999999999999</c:v>
                </c:pt>
                <c:pt idx="3365">
                  <c:v>-0.11187</c:v>
                </c:pt>
                <c:pt idx="3366">
                  <c:v>-0.11337</c:v>
                </c:pt>
                <c:pt idx="3367">
                  <c:v>-0.11513</c:v>
                </c:pt>
                <c:pt idx="3368">
                  <c:v>-0.11521000000000001</c:v>
                </c:pt>
                <c:pt idx="3369">
                  <c:v>-0.113131</c:v>
                </c:pt>
                <c:pt idx="3370">
                  <c:v>-0.113301</c:v>
                </c:pt>
                <c:pt idx="3371">
                  <c:v>-0.110197</c:v>
                </c:pt>
                <c:pt idx="3372">
                  <c:v>-0.105849</c:v>
                </c:pt>
                <c:pt idx="3373">
                  <c:v>-0.106305</c:v>
                </c:pt>
                <c:pt idx="3374">
                  <c:v>-0.104132</c:v>
                </c:pt>
                <c:pt idx="3375">
                  <c:v>-0.10194400000000001</c:v>
                </c:pt>
                <c:pt idx="3376">
                  <c:v>-0.102799</c:v>
                </c:pt>
                <c:pt idx="3377">
                  <c:v>-0.10521800000000001</c:v>
                </c:pt>
                <c:pt idx="3378">
                  <c:v>-0.10910599999999999</c:v>
                </c:pt>
                <c:pt idx="3379">
                  <c:v>-0.107893</c:v>
                </c:pt>
                <c:pt idx="3380">
                  <c:v>-0.10165100000000001</c:v>
                </c:pt>
                <c:pt idx="3381">
                  <c:v>-0.102671</c:v>
                </c:pt>
                <c:pt idx="3382">
                  <c:v>-0.10398399999999999</c:v>
                </c:pt>
                <c:pt idx="3383">
                  <c:v>-0.106124</c:v>
                </c:pt>
                <c:pt idx="3384">
                  <c:v>-0.107655</c:v>
                </c:pt>
                <c:pt idx="3385">
                  <c:v>-0.109398</c:v>
                </c:pt>
                <c:pt idx="3386">
                  <c:v>-0.11255</c:v>
                </c:pt>
                <c:pt idx="3387">
                  <c:v>-0.11192100000000001</c:v>
                </c:pt>
                <c:pt idx="3388">
                  <c:v>-0.108719</c:v>
                </c:pt>
                <c:pt idx="3389">
                  <c:v>-0.11706999999999999</c:v>
                </c:pt>
                <c:pt idx="3390">
                  <c:v>-0.109266</c:v>
                </c:pt>
                <c:pt idx="3391">
                  <c:v>-0.111473</c:v>
                </c:pt>
                <c:pt idx="3392">
                  <c:v>-0.112344</c:v>
                </c:pt>
                <c:pt idx="3393">
                  <c:v>-0.113868</c:v>
                </c:pt>
                <c:pt idx="3394">
                  <c:v>-0.115525</c:v>
                </c:pt>
                <c:pt idx="3395">
                  <c:v>-0.10767699999999999</c:v>
                </c:pt>
                <c:pt idx="3396">
                  <c:v>-0.10749300000000001</c:v>
                </c:pt>
                <c:pt idx="3397">
                  <c:v>-0.114514</c:v>
                </c:pt>
                <c:pt idx="3398">
                  <c:v>-0.10634299999999999</c:v>
                </c:pt>
                <c:pt idx="3399">
                  <c:v>-0.108904</c:v>
                </c:pt>
                <c:pt idx="3400">
                  <c:v>-0.112183</c:v>
                </c:pt>
                <c:pt idx="3401">
                  <c:v>-0.116253</c:v>
                </c:pt>
                <c:pt idx="3402">
                  <c:v>-0.11998399999999999</c:v>
                </c:pt>
                <c:pt idx="3403">
                  <c:v>-0.11604299999999999</c:v>
                </c:pt>
                <c:pt idx="3404">
                  <c:v>-0.117091</c:v>
                </c:pt>
                <c:pt idx="3405">
                  <c:v>-0.11951199999999999</c:v>
                </c:pt>
                <c:pt idx="3406">
                  <c:v>-0.121754</c:v>
                </c:pt>
                <c:pt idx="3407">
                  <c:v>-0.123963</c:v>
                </c:pt>
                <c:pt idx="3408">
                  <c:v>-0.12706700000000001</c:v>
                </c:pt>
                <c:pt idx="3409">
                  <c:v>-0.130575</c:v>
                </c:pt>
                <c:pt idx="3410">
                  <c:v>-0.13495699999999999</c:v>
                </c:pt>
                <c:pt idx="3411">
                  <c:v>-0.13150400000000001</c:v>
                </c:pt>
                <c:pt idx="3412">
                  <c:v>-0.131832</c:v>
                </c:pt>
                <c:pt idx="3413">
                  <c:v>-0.13566400000000001</c:v>
                </c:pt>
                <c:pt idx="3414">
                  <c:v>-0.13888200000000001</c:v>
                </c:pt>
                <c:pt idx="3415">
                  <c:v>-0.14427599999999999</c:v>
                </c:pt>
                <c:pt idx="3416">
                  <c:v>-0.14905199999999999</c:v>
                </c:pt>
                <c:pt idx="3417">
                  <c:v>-0.153837</c:v>
                </c:pt>
                <c:pt idx="3418">
                  <c:v>-0.15298500000000001</c:v>
                </c:pt>
                <c:pt idx="3419">
                  <c:v>-0.152919</c:v>
                </c:pt>
                <c:pt idx="3420">
                  <c:v>-0.15671299999999999</c:v>
                </c:pt>
                <c:pt idx="3421">
                  <c:v>-0.159835</c:v>
                </c:pt>
                <c:pt idx="3422">
                  <c:v>-0.16367799999999999</c:v>
                </c:pt>
                <c:pt idx="3423">
                  <c:v>-0.166852</c:v>
                </c:pt>
                <c:pt idx="3424">
                  <c:v>-0.17194300000000001</c:v>
                </c:pt>
                <c:pt idx="3425">
                  <c:v>-0.17249700000000001</c:v>
                </c:pt>
                <c:pt idx="3426">
                  <c:v>-0.17041100000000001</c:v>
                </c:pt>
                <c:pt idx="3427">
                  <c:v>-0.1754</c:v>
                </c:pt>
                <c:pt idx="3428">
                  <c:v>-0.17902699999999999</c:v>
                </c:pt>
                <c:pt idx="3429">
                  <c:v>-0.182919</c:v>
                </c:pt>
                <c:pt idx="3430">
                  <c:v>-0.187136</c:v>
                </c:pt>
                <c:pt idx="3431">
                  <c:v>-0.19273799999999999</c:v>
                </c:pt>
                <c:pt idx="3432">
                  <c:v>-0.19425300000000001</c:v>
                </c:pt>
                <c:pt idx="3433">
                  <c:v>-0.19087699999999999</c:v>
                </c:pt>
                <c:pt idx="3434">
                  <c:v>-0.19459799999999999</c:v>
                </c:pt>
                <c:pt idx="3435">
                  <c:v>-0.19800799999999999</c:v>
                </c:pt>
                <c:pt idx="3436">
                  <c:v>-0.20260500000000001</c:v>
                </c:pt>
                <c:pt idx="3437">
                  <c:v>-0.207479</c:v>
                </c:pt>
                <c:pt idx="3438">
                  <c:v>-0.21256900000000001</c:v>
                </c:pt>
                <c:pt idx="3439">
                  <c:v>-0.218836</c:v>
                </c:pt>
                <c:pt idx="3440">
                  <c:v>-0.219336</c:v>
                </c:pt>
                <c:pt idx="3441">
                  <c:v>-0.22429399999999999</c:v>
                </c:pt>
                <c:pt idx="3442">
                  <c:v>-0.22836600000000001</c:v>
                </c:pt>
                <c:pt idx="3443">
                  <c:v>-0.23091400000000001</c:v>
                </c:pt>
                <c:pt idx="3444">
                  <c:v>-0.233876</c:v>
                </c:pt>
                <c:pt idx="3445">
                  <c:v>-0.23771100000000001</c:v>
                </c:pt>
                <c:pt idx="3446">
                  <c:v>-0.241592</c:v>
                </c:pt>
                <c:pt idx="3447">
                  <c:v>-0.23718500000000001</c:v>
                </c:pt>
                <c:pt idx="3448">
                  <c:v>-0.23871300000000001</c:v>
                </c:pt>
                <c:pt idx="3449">
                  <c:v>-0.242231</c:v>
                </c:pt>
                <c:pt idx="3450">
                  <c:v>-0.244898</c:v>
                </c:pt>
                <c:pt idx="3451">
                  <c:v>-0.24680199999999999</c:v>
                </c:pt>
                <c:pt idx="3452">
                  <c:v>-0.25037900000000002</c:v>
                </c:pt>
                <c:pt idx="3453">
                  <c:v>-0.248755</c:v>
                </c:pt>
                <c:pt idx="3454">
                  <c:v>-0.249889</c:v>
                </c:pt>
                <c:pt idx="3455">
                  <c:v>-0.25568600000000002</c:v>
                </c:pt>
                <c:pt idx="3456">
                  <c:v>-0.26265500000000003</c:v>
                </c:pt>
                <c:pt idx="3457">
                  <c:v>-0.26957700000000001</c:v>
                </c:pt>
                <c:pt idx="3458">
                  <c:v>-0.27431800000000001</c:v>
                </c:pt>
                <c:pt idx="3459">
                  <c:v>-0.27157300000000001</c:v>
                </c:pt>
                <c:pt idx="3460">
                  <c:v>-0.26960899999999999</c:v>
                </c:pt>
                <c:pt idx="3461">
                  <c:v>-0.27384700000000001</c:v>
                </c:pt>
                <c:pt idx="3462">
                  <c:v>-0.276416</c:v>
                </c:pt>
                <c:pt idx="3463">
                  <c:v>-0.280468</c:v>
                </c:pt>
                <c:pt idx="3464">
                  <c:v>-0.28143099999999999</c:v>
                </c:pt>
                <c:pt idx="3465">
                  <c:v>-0.28113500000000002</c:v>
                </c:pt>
                <c:pt idx="3466">
                  <c:v>-0.28698800000000002</c:v>
                </c:pt>
                <c:pt idx="3467">
                  <c:v>-0.289682</c:v>
                </c:pt>
                <c:pt idx="3468">
                  <c:v>-0.29254799999999997</c:v>
                </c:pt>
                <c:pt idx="3469">
                  <c:v>-0.295126</c:v>
                </c:pt>
                <c:pt idx="3470">
                  <c:v>-0.294574</c:v>
                </c:pt>
                <c:pt idx="3471">
                  <c:v>-0.29075299999999998</c:v>
                </c:pt>
                <c:pt idx="3472">
                  <c:v>-0.30046299999999998</c:v>
                </c:pt>
                <c:pt idx="3473">
                  <c:v>-0.29435499999999998</c:v>
                </c:pt>
                <c:pt idx="3474">
                  <c:v>-0.30035699999999999</c:v>
                </c:pt>
                <c:pt idx="3475">
                  <c:v>-0.305782</c:v>
                </c:pt>
                <c:pt idx="3476">
                  <c:v>-0.30961899999999998</c:v>
                </c:pt>
                <c:pt idx="3477">
                  <c:v>-0.30684699999999998</c:v>
                </c:pt>
                <c:pt idx="3478">
                  <c:v>-0.311942</c:v>
                </c:pt>
                <c:pt idx="3479">
                  <c:v>-0.31415599999999999</c:v>
                </c:pt>
                <c:pt idx="3480">
                  <c:v>-0.31672499999999998</c:v>
                </c:pt>
                <c:pt idx="3481">
                  <c:v>-0.31968000000000002</c:v>
                </c:pt>
                <c:pt idx="3482">
                  <c:v>-0.32419999999999999</c:v>
                </c:pt>
                <c:pt idx="3483">
                  <c:v>-0.32173000000000002</c:v>
                </c:pt>
                <c:pt idx="3484">
                  <c:v>-0.32420500000000002</c:v>
                </c:pt>
                <c:pt idx="3485">
                  <c:v>-0.32946399999999998</c:v>
                </c:pt>
                <c:pt idx="3486">
                  <c:v>-0.33354600000000001</c:v>
                </c:pt>
                <c:pt idx="3487">
                  <c:v>-0.33763300000000002</c:v>
                </c:pt>
                <c:pt idx="3488">
                  <c:v>-0.33460800000000002</c:v>
                </c:pt>
                <c:pt idx="3489">
                  <c:v>-0.33572200000000002</c:v>
                </c:pt>
                <c:pt idx="3490">
                  <c:v>-0.33900599999999997</c:v>
                </c:pt>
                <c:pt idx="3491">
                  <c:v>-0.34137499999999998</c:v>
                </c:pt>
                <c:pt idx="3492">
                  <c:v>-0.34439700000000001</c:v>
                </c:pt>
                <c:pt idx="3493">
                  <c:v>-0.34923500000000002</c:v>
                </c:pt>
                <c:pt idx="3494">
                  <c:v>-0.34853400000000001</c:v>
                </c:pt>
                <c:pt idx="3495">
                  <c:v>-0.349607</c:v>
                </c:pt>
                <c:pt idx="3496">
                  <c:v>-0.354051</c:v>
                </c:pt>
                <c:pt idx="3497">
                  <c:v>-0.35763200000000001</c:v>
                </c:pt>
                <c:pt idx="3498">
                  <c:v>-0.36362699999999998</c:v>
                </c:pt>
                <c:pt idx="3499">
                  <c:v>-0.37087999999999999</c:v>
                </c:pt>
                <c:pt idx="3500">
                  <c:v>-0.37874999999999998</c:v>
                </c:pt>
                <c:pt idx="3501">
                  <c:v>-0.37938</c:v>
                </c:pt>
                <c:pt idx="3502">
                  <c:v>-0.37855800000000001</c:v>
                </c:pt>
                <c:pt idx="3503">
                  <c:v>-0.38288800000000001</c:v>
                </c:pt>
                <c:pt idx="3504">
                  <c:v>-0.38525199999999998</c:v>
                </c:pt>
                <c:pt idx="3505">
                  <c:v>-0.38800600000000002</c:v>
                </c:pt>
                <c:pt idx="3506">
                  <c:v>-0.390017</c:v>
                </c:pt>
                <c:pt idx="3507">
                  <c:v>-0.39386300000000002</c:v>
                </c:pt>
                <c:pt idx="3508">
                  <c:v>-0.393872</c:v>
                </c:pt>
                <c:pt idx="3509">
                  <c:v>-0.39156600000000003</c:v>
                </c:pt>
                <c:pt idx="3510">
                  <c:v>-0.39601399999999998</c:v>
                </c:pt>
                <c:pt idx="3511">
                  <c:v>-0.39913900000000002</c:v>
                </c:pt>
                <c:pt idx="3512">
                  <c:v>-0.40278999999999998</c:v>
                </c:pt>
                <c:pt idx="3513">
                  <c:v>-0.40662900000000002</c:v>
                </c:pt>
                <c:pt idx="3514">
                  <c:v>-0.40983599999999998</c:v>
                </c:pt>
                <c:pt idx="3515">
                  <c:v>-0.41371400000000003</c:v>
                </c:pt>
                <c:pt idx="3516">
                  <c:v>-0.41527700000000001</c:v>
                </c:pt>
                <c:pt idx="3517">
                  <c:v>-0.41381400000000002</c:v>
                </c:pt>
                <c:pt idx="3518">
                  <c:v>-0.419265</c:v>
                </c:pt>
                <c:pt idx="3519">
                  <c:v>-0.42206199999999999</c:v>
                </c:pt>
                <c:pt idx="3520">
                  <c:v>-0.42520200000000002</c:v>
                </c:pt>
                <c:pt idx="3521">
                  <c:v>-0.428873</c:v>
                </c:pt>
                <c:pt idx="3522">
                  <c:v>-0.432564</c:v>
                </c:pt>
                <c:pt idx="3523">
                  <c:v>-0.43504199999999998</c:v>
                </c:pt>
                <c:pt idx="3524">
                  <c:v>-0.43345600000000001</c:v>
                </c:pt>
                <c:pt idx="3525">
                  <c:v>-0.43914799999999998</c:v>
                </c:pt>
                <c:pt idx="3526">
                  <c:v>-0.44478400000000001</c:v>
                </c:pt>
                <c:pt idx="3527">
                  <c:v>-0.44962999999999997</c:v>
                </c:pt>
                <c:pt idx="3528">
                  <c:v>-0.45282699999999998</c:v>
                </c:pt>
                <c:pt idx="3529">
                  <c:v>-0.45637800000000001</c:v>
                </c:pt>
                <c:pt idx="3530">
                  <c:v>-0.46096500000000001</c:v>
                </c:pt>
                <c:pt idx="3531">
                  <c:v>-0.46537200000000001</c:v>
                </c:pt>
                <c:pt idx="3532">
                  <c:v>-0.46186899999999997</c:v>
                </c:pt>
                <c:pt idx="3533">
                  <c:v>-0.46722399999999997</c:v>
                </c:pt>
                <c:pt idx="3534">
                  <c:v>-0.47096199999999999</c:v>
                </c:pt>
                <c:pt idx="3535">
                  <c:v>-0.47204699999999999</c:v>
                </c:pt>
                <c:pt idx="3536">
                  <c:v>-0.474966</c:v>
                </c:pt>
                <c:pt idx="3537">
                  <c:v>-0.47974499999999998</c:v>
                </c:pt>
                <c:pt idx="3538">
                  <c:v>-0.48219400000000001</c:v>
                </c:pt>
                <c:pt idx="3539">
                  <c:v>-0.47808899999999999</c:v>
                </c:pt>
                <c:pt idx="3540">
                  <c:v>-0.48033799999999999</c:v>
                </c:pt>
                <c:pt idx="3541">
                  <c:v>-0.48089900000000002</c:v>
                </c:pt>
                <c:pt idx="3542">
                  <c:v>-0.48361999999999999</c:v>
                </c:pt>
                <c:pt idx="3543">
                  <c:v>-0.48993799999999998</c:v>
                </c:pt>
                <c:pt idx="3544">
                  <c:v>-0.49506699999999998</c:v>
                </c:pt>
                <c:pt idx="3545">
                  <c:v>-0.49329200000000001</c:v>
                </c:pt>
                <c:pt idx="3546">
                  <c:v>-0.48965199999999998</c:v>
                </c:pt>
                <c:pt idx="3547">
                  <c:v>-0.49691099999999999</c:v>
                </c:pt>
                <c:pt idx="3548">
                  <c:v>-0.50079300000000004</c:v>
                </c:pt>
                <c:pt idx="3549">
                  <c:v>-0.50262099999999998</c:v>
                </c:pt>
                <c:pt idx="3550">
                  <c:v>-0.50414400000000004</c:v>
                </c:pt>
                <c:pt idx="3551">
                  <c:v>-0.50806399999999996</c:v>
                </c:pt>
                <c:pt idx="3552">
                  <c:v>-0.51276900000000003</c:v>
                </c:pt>
                <c:pt idx="3553">
                  <c:v>-0.51035799999999998</c:v>
                </c:pt>
                <c:pt idx="3554">
                  <c:v>-0.50681299999999996</c:v>
                </c:pt>
                <c:pt idx="3555">
                  <c:v>-0.50882499999999997</c:v>
                </c:pt>
                <c:pt idx="3556">
                  <c:v>-0.51050099999999998</c:v>
                </c:pt>
                <c:pt idx="3557">
                  <c:v>-0.51375700000000002</c:v>
                </c:pt>
                <c:pt idx="3558">
                  <c:v>-0.51658499999999996</c:v>
                </c:pt>
                <c:pt idx="3559">
                  <c:v>-0.52096100000000001</c:v>
                </c:pt>
                <c:pt idx="3560">
                  <c:v>-0.51676500000000003</c:v>
                </c:pt>
                <c:pt idx="3561">
                  <c:v>-0.516675</c:v>
                </c:pt>
                <c:pt idx="3562">
                  <c:v>-0.52007999999999999</c:v>
                </c:pt>
                <c:pt idx="3563">
                  <c:v>-0.52236199999999999</c:v>
                </c:pt>
                <c:pt idx="3564">
                  <c:v>-0.52539100000000005</c:v>
                </c:pt>
                <c:pt idx="3565">
                  <c:v>-0.52826200000000001</c:v>
                </c:pt>
                <c:pt idx="3566">
                  <c:v>-0.53133900000000001</c:v>
                </c:pt>
                <c:pt idx="3567">
                  <c:v>-0.52628399999999997</c:v>
                </c:pt>
                <c:pt idx="3568">
                  <c:v>-0.52679299999999996</c:v>
                </c:pt>
                <c:pt idx="3569">
                  <c:v>-0.52766199999999996</c:v>
                </c:pt>
                <c:pt idx="3570">
                  <c:v>-0.52947599999999995</c:v>
                </c:pt>
                <c:pt idx="3571">
                  <c:v>-0.52971900000000005</c:v>
                </c:pt>
                <c:pt idx="3572">
                  <c:v>-0.53112700000000002</c:v>
                </c:pt>
                <c:pt idx="3573">
                  <c:v>-0.53378700000000001</c:v>
                </c:pt>
                <c:pt idx="3574">
                  <c:v>-0.53442599999999996</c:v>
                </c:pt>
                <c:pt idx="3575">
                  <c:v>-0.53110999999999997</c:v>
                </c:pt>
                <c:pt idx="3576">
                  <c:v>-0.53516300000000006</c:v>
                </c:pt>
                <c:pt idx="3577">
                  <c:v>-0.537717</c:v>
                </c:pt>
                <c:pt idx="3578">
                  <c:v>-0.54125000000000001</c:v>
                </c:pt>
                <c:pt idx="3579">
                  <c:v>-0.54366599999999998</c:v>
                </c:pt>
                <c:pt idx="3580">
                  <c:v>-0.54684900000000003</c:v>
                </c:pt>
                <c:pt idx="3581">
                  <c:v>-0.54481199999999996</c:v>
                </c:pt>
                <c:pt idx="3582">
                  <c:v>-0.54453799999999997</c:v>
                </c:pt>
                <c:pt idx="3583">
                  <c:v>-0.54733200000000004</c:v>
                </c:pt>
                <c:pt idx="3584">
                  <c:v>-0.54922700000000002</c:v>
                </c:pt>
                <c:pt idx="3585">
                  <c:v>-0.55094600000000005</c:v>
                </c:pt>
                <c:pt idx="3586">
                  <c:v>-0.55135400000000001</c:v>
                </c:pt>
                <c:pt idx="3587">
                  <c:v>-0.55096999999999996</c:v>
                </c:pt>
                <c:pt idx="3588">
                  <c:v>-0.54300700000000002</c:v>
                </c:pt>
                <c:pt idx="3589">
                  <c:v>-0.54462600000000005</c:v>
                </c:pt>
                <c:pt idx="3590">
                  <c:v>-0.545404</c:v>
                </c:pt>
                <c:pt idx="3591">
                  <c:v>-0.54733600000000004</c:v>
                </c:pt>
                <c:pt idx="3592">
                  <c:v>-0.54860399999999998</c:v>
                </c:pt>
                <c:pt idx="3593">
                  <c:v>-0.54973499999999997</c:v>
                </c:pt>
                <c:pt idx="3594">
                  <c:v>-0.55187200000000003</c:v>
                </c:pt>
                <c:pt idx="3595">
                  <c:v>-0.54844700000000002</c:v>
                </c:pt>
                <c:pt idx="3596">
                  <c:v>-0.544014</c:v>
                </c:pt>
                <c:pt idx="3597">
                  <c:v>-0.54321399999999997</c:v>
                </c:pt>
                <c:pt idx="3598">
                  <c:v>-0.54308100000000004</c:v>
                </c:pt>
                <c:pt idx="3599">
                  <c:v>-0.54357599999999995</c:v>
                </c:pt>
                <c:pt idx="3600">
                  <c:v>-0.54250100000000001</c:v>
                </c:pt>
                <c:pt idx="3601">
                  <c:v>-0.54218999999999995</c:v>
                </c:pt>
                <c:pt idx="3602">
                  <c:v>-0.53600300000000001</c:v>
                </c:pt>
                <c:pt idx="3603">
                  <c:v>-0.540265</c:v>
                </c:pt>
                <c:pt idx="3604">
                  <c:v>-0.54407700000000003</c:v>
                </c:pt>
                <c:pt idx="3605">
                  <c:v>-0.545153</c:v>
                </c:pt>
                <c:pt idx="3606">
                  <c:v>-0.54497099999999998</c:v>
                </c:pt>
                <c:pt idx="3607">
                  <c:v>-0.54642999999999997</c:v>
                </c:pt>
                <c:pt idx="3608">
                  <c:v>-0.54182900000000001</c:v>
                </c:pt>
                <c:pt idx="3609">
                  <c:v>-0.53749999999999998</c:v>
                </c:pt>
                <c:pt idx="3610">
                  <c:v>-0.539381</c:v>
                </c:pt>
                <c:pt idx="3611">
                  <c:v>-0.539605</c:v>
                </c:pt>
                <c:pt idx="3612">
                  <c:v>-0.53820400000000002</c:v>
                </c:pt>
                <c:pt idx="3613">
                  <c:v>-0.53425299999999998</c:v>
                </c:pt>
                <c:pt idx="3614">
                  <c:v>-0.530949</c:v>
                </c:pt>
                <c:pt idx="3615">
                  <c:v>-0.51969299999999996</c:v>
                </c:pt>
                <c:pt idx="3616">
                  <c:v>-0.521428</c:v>
                </c:pt>
                <c:pt idx="3617">
                  <c:v>-0.52007000000000003</c:v>
                </c:pt>
                <c:pt idx="3618">
                  <c:v>-0.51984200000000003</c:v>
                </c:pt>
                <c:pt idx="3619">
                  <c:v>-0.52031700000000003</c:v>
                </c:pt>
                <c:pt idx="3620">
                  <c:v>-0.52156000000000002</c:v>
                </c:pt>
                <c:pt idx="3621">
                  <c:v>-0.51490599999999997</c:v>
                </c:pt>
                <c:pt idx="3622">
                  <c:v>-0.51197300000000001</c:v>
                </c:pt>
                <c:pt idx="3623">
                  <c:v>-0.51183199999999995</c:v>
                </c:pt>
                <c:pt idx="3624">
                  <c:v>-0.51406499999999999</c:v>
                </c:pt>
                <c:pt idx="3625">
                  <c:v>-0.51741800000000004</c:v>
                </c:pt>
                <c:pt idx="3626">
                  <c:v>-0.51716799999999996</c:v>
                </c:pt>
                <c:pt idx="3627">
                  <c:v>-0.51537200000000005</c:v>
                </c:pt>
                <c:pt idx="3628">
                  <c:v>-0.51168000000000002</c:v>
                </c:pt>
                <c:pt idx="3629">
                  <c:v>-0.51448499999999997</c:v>
                </c:pt>
                <c:pt idx="3630">
                  <c:v>-0.51619700000000002</c:v>
                </c:pt>
                <c:pt idx="3631">
                  <c:v>-0.51794600000000002</c:v>
                </c:pt>
                <c:pt idx="3632">
                  <c:v>-0.51931000000000005</c:v>
                </c:pt>
                <c:pt idx="3633">
                  <c:v>-0.51213600000000004</c:v>
                </c:pt>
                <c:pt idx="3634">
                  <c:v>-0.51149800000000001</c:v>
                </c:pt>
                <c:pt idx="3635">
                  <c:v>-0.51066500000000004</c:v>
                </c:pt>
                <c:pt idx="3636">
                  <c:v>-0.50771100000000002</c:v>
                </c:pt>
                <c:pt idx="3637">
                  <c:v>-0.50664900000000002</c:v>
                </c:pt>
                <c:pt idx="3638">
                  <c:v>-0.50641999999999998</c:v>
                </c:pt>
                <c:pt idx="3639">
                  <c:v>-0.50614599999999998</c:v>
                </c:pt>
                <c:pt idx="3640">
                  <c:v>-0.50718700000000005</c:v>
                </c:pt>
                <c:pt idx="3641">
                  <c:v>-0.50130399999999997</c:v>
                </c:pt>
                <c:pt idx="3642">
                  <c:v>-0.49997599999999998</c:v>
                </c:pt>
                <c:pt idx="3643">
                  <c:v>-0.50062899999999999</c:v>
                </c:pt>
                <c:pt idx="3644">
                  <c:v>-0.50174700000000005</c:v>
                </c:pt>
                <c:pt idx="3645">
                  <c:v>-0.50216300000000003</c:v>
                </c:pt>
                <c:pt idx="3646">
                  <c:v>-0.50241100000000005</c:v>
                </c:pt>
                <c:pt idx="3647">
                  <c:v>-0.501193</c:v>
                </c:pt>
                <c:pt idx="3648">
                  <c:v>-0.50212000000000001</c:v>
                </c:pt>
                <c:pt idx="3649">
                  <c:v>-0.50529900000000005</c:v>
                </c:pt>
                <c:pt idx="3650">
                  <c:v>-0.50063899999999995</c:v>
                </c:pt>
                <c:pt idx="3651">
                  <c:v>-0.49323699999999998</c:v>
                </c:pt>
                <c:pt idx="3652">
                  <c:v>-0.49288799999999999</c:v>
                </c:pt>
                <c:pt idx="3653">
                  <c:v>-0.49237700000000001</c:v>
                </c:pt>
                <c:pt idx="3654">
                  <c:v>-0.49414000000000002</c:v>
                </c:pt>
                <c:pt idx="3655">
                  <c:v>-0.49632700000000002</c:v>
                </c:pt>
                <c:pt idx="3656">
                  <c:v>-0.499025</c:v>
                </c:pt>
                <c:pt idx="3657">
                  <c:v>-0.50240899999999999</c:v>
                </c:pt>
                <c:pt idx="3658">
                  <c:v>-0.50408200000000003</c:v>
                </c:pt>
                <c:pt idx="3659">
                  <c:v>-0.50019100000000005</c:v>
                </c:pt>
                <c:pt idx="3660">
                  <c:v>-0.50373400000000002</c:v>
                </c:pt>
                <c:pt idx="3661">
                  <c:v>-0.50446199999999997</c:v>
                </c:pt>
                <c:pt idx="3662">
                  <c:v>-0.50516499999999998</c:v>
                </c:pt>
                <c:pt idx="3663">
                  <c:v>-0.50612000000000001</c:v>
                </c:pt>
                <c:pt idx="3664">
                  <c:v>-0.50777700000000003</c:v>
                </c:pt>
                <c:pt idx="3665">
                  <c:v>-0.50809499999999996</c:v>
                </c:pt>
                <c:pt idx="3666">
                  <c:v>-0.50927100000000003</c:v>
                </c:pt>
                <c:pt idx="3667">
                  <c:v>-0.51187199999999999</c:v>
                </c:pt>
                <c:pt idx="3668">
                  <c:v>-0.50772799999999996</c:v>
                </c:pt>
                <c:pt idx="3669">
                  <c:v>-0.50955700000000004</c:v>
                </c:pt>
                <c:pt idx="3670">
                  <c:v>-0.51095699999999999</c:v>
                </c:pt>
                <c:pt idx="3671">
                  <c:v>-0.51052699999999995</c:v>
                </c:pt>
                <c:pt idx="3672">
                  <c:v>-0.51168899999999995</c:v>
                </c:pt>
                <c:pt idx="3673">
                  <c:v>-0.513243</c:v>
                </c:pt>
                <c:pt idx="3674">
                  <c:v>-0.51566599999999996</c:v>
                </c:pt>
                <c:pt idx="3675">
                  <c:v>-0.51695999999999998</c:v>
                </c:pt>
                <c:pt idx="3676">
                  <c:v>-0.51244900000000004</c:v>
                </c:pt>
                <c:pt idx="3677">
                  <c:v>-0.50806099999999998</c:v>
                </c:pt>
                <c:pt idx="3678">
                  <c:v>-0.51054200000000005</c:v>
                </c:pt>
                <c:pt idx="3679">
                  <c:v>-0.51145799999999997</c:v>
                </c:pt>
                <c:pt idx="3680">
                  <c:v>-0.51202700000000001</c:v>
                </c:pt>
                <c:pt idx="3681">
                  <c:v>-0.51286699999999996</c:v>
                </c:pt>
                <c:pt idx="3682">
                  <c:v>-0.513845</c:v>
                </c:pt>
                <c:pt idx="3683">
                  <c:v>-0.51611600000000002</c:v>
                </c:pt>
                <c:pt idx="3684">
                  <c:v>-0.51950499999999999</c:v>
                </c:pt>
                <c:pt idx="3685">
                  <c:v>-0.52161599999999997</c:v>
                </c:pt>
                <c:pt idx="3686">
                  <c:v>-0.52540699999999996</c:v>
                </c:pt>
                <c:pt idx="3687">
                  <c:v>-0.51924099999999995</c:v>
                </c:pt>
                <c:pt idx="3688">
                  <c:v>-0.52037299999999997</c:v>
                </c:pt>
                <c:pt idx="3689">
                  <c:v>-0.52080599999999999</c:v>
                </c:pt>
                <c:pt idx="3690">
                  <c:v>-0.522316</c:v>
                </c:pt>
                <c:pt idx="3691">
                  <c:v>-0.52333600000000002</c:v>
                </c:pt>
                <c:pt idx="3692">
                  <c:v>-0.52501799999999998</c:v>
                </c:pt>
                <c:pt idx="3693">
                  <c:v>-0.52719199999999999</c:v>
                </c:pt>
                <c:pt idx="3694">
                  <c:v>-0.52878999999999998</c:v>
                </c:pt>
                <c:pt idx="3695">
                  <c:v>-0.52946499999999996</c:v>
                </c:pt>
                <c:pt idx="3696">
                  <c:v>-0.53047900000000003</c:v>
                </c:pt>
                <c:pt idx="3697">
                  <c:v>-0.53315500000000005</c:v>
                </c:pt>
                <c:pt idx="3698">
                  <c:v>-0.53329400000000005</c:v>
                </c:pt>
                <c:pt idx="3699">
                  <c:v>-0.52944000000000002</c:v>
                </c:pt>
                <c:pt idx="3700">
                  <c:v>-0.532748</c:v>
                </c:pt>
                <c:pt idx="3701">
                  <c:v>-0.53526399999999996</c:v>
                </c:pt>
                <c:pt idx="3702">
                  <c:v>-0.53778300000000001</c:v>
                </c:pt>
                <c:pt idx="3703">
                  <c:v>-0.53975099999999998</c:v>
                </c:pt>
                <c:pt idx="3704">
                  <c:v>-0.54308400000000001</c:v>
                </c:pt>
                <c:pt idx="3705">
                  <c:v>-0.54616500000000001</c:v>
                </c:pt>
                <c:pt idx="3706">
                  <c:v>-0.54977699999999996</c:v>
                </c:pt>
                <c:pt idx="3707">
                  <c:v>-0.55051099999999997</c:v>
                </c:pt>
                <c:pt idx="3708">
                  <c:v>-0.55179800000000001</c:v>
                </c:pt>
                <c:pt idx="3709">
                  <c:v>-0.55477399999999999</c:v>
                </c:pt>
                <c:pt idx="3710">
                  <c:v>-0.55596400000000001</c:v>
                </c:pt>
                <c:pt idx="3711">
                  <c:v>-0.55058499999999999</c:v>
                </c:pt>
                <c:pt idx="3712">
                  <c:v>-0.55395799999999995</c:v>
                </c:pt>
                <c:pt idx="3713">
                  <c:v>-0.55667699999999998</c:v>
                </c:pt>
                <c:pt idx="3714">
                  <c:v>-0.55866700000000002</c:v>
                </c:pt>
                <c:pt idx="3715">
                  <c:v>-0.56264899999999995</c:v>
                </c:pt>
                <c:pt idx="3716">
                  <c:v>-0.56673399999999996</c:v>
                </c:pt>
                <c:pt idx="3717">
                  <c:v>-0.56848799999999999</c:v>
                </c:pt>
                <c:pt idx="3718">
                  <c:v>-0.57017799999999996</c:v>
                </c:pt>
                <c:pt idx="3719">
                  <c:v>-0.57196999999999998</c:v>
                </c:pt>
                <c:pt idx="3720">
                  <c:v>-0.57387500000000002</c:v>
                </c:pt>
                <c:pt idx="3721">
                  <c:v>-0.57572599999999996</c:v>
                </c:pt>
                <c:pt idx="3722">
                  <c:v>-0.58072599999999996</c:v>
                </c:pt>
                <c:pt idx="3723">
                  <c:v>-0.57867500000000005</c:v>
                </c:pt>
                <c:pt idx="3724">
                  <c:v>-0.57896800000000004</c:v>
                </c:pt>
                <c:pt idx="3725">
                  <c:v>-0.58396700000000001</c:v>
                </c:pt>
                <c:pt idx="3726">
                  <c:v>-0.58819600000000005</c:v>
                </c:pt>
                <c:pt idx="3727">
                  <c:v>-0.59197599999999995</c:v>
                </c:pt>
                <c:pt idx="3728">
                  <c:v>-0.59610099999999999</c:v>
                </c:pt>
                <c:pt idx="3729">
                  <c:v>-0.60057799999999995</c:v>
                </c:pt>
                <c:pt idx="3730">
                  <c:v>-0.60433300000000001</c:v>
                </c:pt>
                <c:pt idx="3731">
                  <c:v>-0.60797000000000001</c:v>
                </c:pt>
                <c:pt idx="3732">
                  <c:v>-0.61175000000000002</c:v>
                </c:pt>
                <c:pt idx="3733">
                  <c:v>-0.61567899999999998</c:v>
                </c:pt>
                <c:pt idx="3734">
                  <c:v>-0.61298900000000001</c:v>
                </c:pt>
                <c:pt idx="3735">
                  <c:v>-0.61776600000000004</c:v>
                </c:pt>
                <c:pt idx="3736">
                  <c:v>-0.62384600000000001</c:v>
                </c:pt>
                <c:pt idx="3737">
                  <c:v>-0.62928799999999996</c:v>
                </c:pt>
                <c:pt idx="3738">
                  <c:v>-0.63527800000000001</c:v>
                </c:pt>
                <c:pt idx="3739">
                  <c:v>-0.64072600000000002</c:v>
                </c:pt>
                <c:pt idx="3740">
                  <c:v>-0.64569100000000001</c:v>
                </c:pt>
                <c:pt idx="3741">
                  <c:v>-0.65126099999999998</c:v>
                </c:pt>
                <c:pt idx="3742">
                  <c:v>-0.65654900000000005</c:v>
                </c:pt>
                <c:pt idx="3743">
                  <c:v>-0.66245699999999996</c:v>
                </c:pt>
                <c:pt idx="3744">
                  <c:v>-0.66567799999999999</c:v>
                </c:pt>
                <c:pt idx="3745">
                  <c:v>-0.66337999999999997</c:v>
                </c:pt>
                <c:pt idx="3746">
                  <c:v>-0.66892099999999999</c:v>
                </c:pt>
                <c:pt idx="3747">
                  <c:v>-0.67472200000000004</c:v>
                </c:pt>
                <c:pt idx="3748">
                  <c:v>-0.67968499999999998</c:v>
                </c:pt>
                <c:pt idx="3749">
                  <c:v>-0.68433699999999997</c:v>
                </c:pt>
                <c:pt idx="3750">
                  <c:v>-0.68803800000000004</c:v>
                </c:pt>
                <c:pt idx="3751">
                  <c:v>-0.69211100000000003</c:v>
                </c:pt>
                <c:pt idx="3752">
                  <c:v>-0.69550900000000004</c:v>
                </c:pt>
                <c:pt idx="3753">
                  <c:v>-0.699546</c:v>
                </c:pt>
                <c:pt idx="3754">
                  <c:v>-0.70096599999999998</c:v>
                </c:pt>
                <c:pt idx="3755">
                  <c:v>-0.70003599999999999</c:v>
                </c:pt>
                <c:pt idx="3756">
                  <c:v>-0.70564899999999997</c:v>
                </c:pt>
                <c:pt idx="3757">
                  <c:v>-0.71162400000000003</c:v>
                </c:pt>
                <c:pt idx="3758">
                  <c:v>-0.717665</c:v>
                </c:pt>
                <c:pt idx="3759">
                  <c:v>-0.723746</c:v>
                </c:pt>
                <c:pt idx="3760">
                  <c:v>-0.72947499999999998</c:v>
                </c:pt>
                <c:pt idx="3761">
                  <c:v>-0.73470599999999997</c:v>
                </c:pt>
                <c:pt idx="3762">
                  <c:v>-0.73988799999999999</c:v>
                </c:pt>
                <c:pt idx="3763">
                  <c:v>-0.74328499999999997</c:v>
                </c:pt>
                <c:pt idx="3764">
                  <c:v>-0.74721099999999996</c:v>
                </c:pt>
                <c:pt idx="3765">
                  <c:v>-0.74768500000000004</c:v>
                </c:pt>
                <c:pt idx="3766">
                  <c:v>-0.743008</c:v>
                </c:pt>
                <c:pt idx="3767">
                  <c:v>-0.74686200000000003</c:v>
                </c:pt>
                <c:pt idx="3768">
                  <c:v>-0.75019000000000002</c:v>
                </c:pt>
                <c:pt idx="3769">
                  <c:v>-0.75353300000000001</c:v>
                </c:pt>
                <c:pt idx="3770">
                  <c:v>-0.75784200000000002</c:v>
                </c:pt>
                <c:pt idx="3771">
                  <c:v>-0.76172799999999996</c:v>
                </c:pt>
                <c:pt idx="3772">
                  <c:v>-0.76614000000000004</c:v>
                </c:pt>
                <c:pt idx="3773">
                  <c:v>-0.76938899999999999</c:v>
                </c:pt>
                <c:pt idx="3774">
                  <c:v>-0.77493100000000004</c:v>
                </c:pt>
                <c:pt idx="3775">
                  <c:v>-0.77799300000000005</c:v>
                </c:pt>
                <c:pt idx="3776">
                  <c:v>-0.77532000000000001</c:v>
                </c:pt>
                <c:pt idx="3777">
                  <c:v>-0.77954900000000005</c:v>
                </c:pt>
                <c:pt idx="3778">
                  <c:v>-0.78281199999999995</c:v>
                </c:pt>
                <c:pt idx="3779">
                  <c:v>-0.78659100000000004</c:v>
                </c:pt>
                <c:pt idx="3780">
                  <c:v>-0.79152299999999998</c:v>
                </c:pt>
                <c:pt idx="3781">
                  <c:v>-0.794076</c:v>
                </c:pt>
                <c:pt idx="3782">
                  <c:v>-0.79847299999999999</c:v>
                </c:pt>
                <c:pt idx="3783">
                  <c:v>-0.80325000000000002</c:v>
                </c:pt>
                <c:pt idx="3784">
                  <c:v>-0.80614600000000003</c:v>
                </c:pt>
                <c:pt idx="3785">
                  <c:v>-0.80955299999999997</c:v>
                </c:pt>
                <c:pt idx="3786">
                  <c:v>-0.80853299999999995</c:v>
                </c:pt>
                <c:pt idx="3787">
                  <c:v>-0.80363700000000005</c:v>
                </c:pt>
                <c:pt idx="3788">
                  <c:v>-0.80782200000000004</c:v>
                </c:pt>
                <c:pt idx="3789">
                  <c:v>-0.81046099999999999</c:v>
                </c:pt>
                <c:pt idx="3790">
                  <c:v>-0.81319799999999998</c:v>
                </c:pt>
                <c:pt idx="3791">
                  <c:v>-0.81696400000000002</c:v>
                </c:pt>
                <c:pt idx="3792">
                  <c:v>-0.81938100000000003</c:v>
                </c:pt>
                <c:pt idx="3793">
                  <c:v>-0.82241500000000001</c:v>
                </c:pt>
                <c:pt idx="3794">
                  <c:v>-0.82486099999999996</c:v>
                </c:pt>
                <c:pt idx="3795">
                  <c:v>-0.82774400000000004</c:v>
                </c:pt>
                <c:pt idx="3796">
                  <c:v>-0.82408400000000004</c:v>
                </c:pt>
                <c:pt idx="3797">
                  <c:v>-0.81925300000000001</c:v>
                </c:pt>
                <c:pt idx="3798">
                  <c:v>-0.82388300000000003</c:v>
                </c:pt>
                <c:pt idx="3799">
                  <c:v>-0.827214</c:v>
                </c:pt>
                <c:pt idx="3800">
                  <c:v>-0.83123599999999997</c:v>
                </c:pt>
                <c:pt idx="3801">
                  <c:v>-0.83469300000000002</c:v>
                </c:pt>
                <c:pt idx="3802">
                  <c:v>-0.83859700000000004</c:v>
                </c:pt>
                <c:pt idx="3803">
                  <c:v>-0.84303300000000003</c:v>
                </c:pt>
                <c:pt idx="3804">
                  <c:v>-0.84622399999999998</c:v>
                </c:pt>
                <c:pt idx="3805">
                  <c:v>-0.84871200000000002</c:v>
                </c:pt>
                <c:pt idx="3806">
                  <c:v>-0.85129299999999997</c:v>
                </c:pt>
                <c:pt idx="3807">
                  <c:v>-0.85484099999999996</c:v>
                </c:pt>
                <c:pt idx="3808">
                  <c:v>-0.853128</c:v>
                </c:pt>
                <c:pt idx="3809">
                  <c:v>-0.85206199999999999</c:v>
                </c:pt>
                <c:pt idx="3810">
                  <c:v>-0.85603099999999999</c:v>
                </c:pt>
                <c:pt idx="3811">
                  <c:v>-0.85888699999999996</c:v>
                </c:pt>
                <c:pt idx="3812">
                  <c:v>-0.86334699999999998</c:v>
                </c:pt>
                <c:pt idx="3813">
                  <c:v>-0.86802699999999999</c:v>
                </c:pt>
                <c:pt idx="3814">
                  <c:v>-0.87306099999999998</c:v>
                </c:pt>
                <c:pt idx="3815">
                  <c:v>-0.87704300000000002</c:v>
                </c:pt>
                <c:pt idx="3816">
                  <c:v>-0.87968000000000002</c:v>
                </c:pt>
                <c:pt idx="3817">
                  <c:v>-0.88233300000000003</c:v>
                </c:pt>
                <c:pt idx="3818">
                  <c:v>-0.88469900000000001</c:v>
                </c:pt>
                <c:pt idx="3819">
                  <c:v>-0.88893900000000003</c:v>
                </c:pt>
                <c:pt idx="3820">
                  <c:v>-0.88555799999999996</c:v>
                </c:pt>
                <c:pt idx="3821">
                  <c:v>-0.88690400000000003</c:v>
                </c:pt>
                <c:pt idx="3822">
                  <c:v>-0.892266</c:v>
                </c:pt>
                <c:pt idx="3823">
                  <c:v>-0.896675</c:v>
                </c:pt>
                <c:pt idx="3824">
                  <c:v>-0.90082899999999999</c:v>
                </c:pt>
                <c:pt idx="3825">
                  <c:v>-0.90426600000000001</c:v>
                </c:pt>
                <c:pt idx="3826">
                  <c:v>-0.908022</c:v>
                </c:pt>
                <c:pt idx="3827">
                  <c:v>-0.91223200000000004</c:v>
                </c:pt>
                <c:pt idx="3828">
                  <c:v>-0.91585399999999995</c:v>
                </c:pt>
                <c:pt idx="3829">
                  <c:v>-0.91874</c:v>
                </c:pt>
                <c:pt idx="3830">
                  <c:v>-0.92213699999999998</c:v>
                </c:pt>
                <c:pt idx="3831">
                  <c:v>-0.92531699999999995</c:v>
                </c:pt>
                <c:pt idx="3832">
                  <c:v>-0.92508000000000001</c:v>
                </c:pt>
                <c:pt idx="3833">
                  <c:v>-0.93180799999999997</c:v>
                </c:pt>
                <c:pt idx="3834">
                  <c:v>-0.93745999999999996</c:v>
                </c:pt>
                <c:pt idx="3835">
                  <c:v>-0.94059800000000005</c:v>
                </c:pt>
                <c:pt idx="3836">
                  <c:v>-0.94464000000000004</c:v>
                </c:pt>
                <c:pt idx="3837">
                  <c:v>-0.93989699999999998</c:v>
                </c:pt>
                <c:pt idx="3838">
                  <c:v>-0.94309200000000004</c:v>
                </c:pt>
                <c:pt idx="3839">
                  <c:v>-0.94578399999999996</c:v>
                </c:pt>
                <c:pt idx="3840">
                  <c:v>-0.94948500000000002</c:v>
                </c:pt>
                <c:pt idx="3841">
                  <c:v>-0.952488</c:v>
                </c:pt>
                <c:pt idx="3842">
                  <c:v>-0.94827600000000001</c:v>
                </c:pt>
                <c:pt idx="3843">
                  <c:v>-0.95041600000000004</c:v>
                </c:pt>
                <c:pt idx="3844">
                  <c:v>-0.95483300000000004</c:v>
                </c:pt>
                <c:pt idx="3845">
                  <c:v>-0.96057800000000004</c:v>
                </c:pt>
                <c:pt idx="3846">
                  <c:v>-0.95813899999999996</c:v>
                </c:pt>
                <c:pt idx="3847">
                  <c:v>-0.95993600000000001</c:v>
                </c:pt>
                <c:pt idx="3848">
                  <c:v>-0.96819200000000005</c:v>
                </c:pt>
                <c:pt idx="3849">
                  <c:v>-0.97415700000000005</c:v>
                </c:pt>
                <c:pt idx="3850">
                  <c:v>-0.97893300000000005</c:v>
                </c:pt>
                <c:pt idx="3851">
                  <c:v>-0.977356</c:v>
                </c:pt>
                <c:pt idx="3852">
                  <c:v>-0.97668600000000005</c:v>
                </c:pt>
                <c:pt idx="3853">
                  <c:v>-0.97994000000000003</c:v>
                </c:pt>
                <c:pt idx="3854">
                  <c:v>-0.98321800000000004</c:v>
                </c:pt>
                <c:pt idx="3855">
                  <c:v>-0.98062199999999999</c:v>
                </c:pt>
                <c:pt idx="3856">
                  <c:v>-0.97848299999999999</c:v>
                </c:pt>
                <c:pt idx="3857">
                  <c:v>-0.98145199999999999</c:v>
                </c:pt>
                <c:pt idx="3858">
                  <c:v>-0.98378299999999996</c:v>
                </c:pt>
                <c:pt idx="3859">
                  <c:v>-0.98338099999999995</c:v>
                </c:pt>
                <c:pt idx="3860">
                  <c:v>-0.98028800000000005</c:v>
                </c:pt>
                <c:pt idx="3861">
                  <c:v>-0.98332900000000001</c:v>
                </c:pt>
                <c:pt idx="3862">
                  <c:v>-0.98521000000000003</c:v>
                </c:pt>
                <c:pt idx="3863">
                  <c:v>-0.98922100000000002</c:v>
                </c:pt>
                <c:pt idx="3864">
                  <c:v>-0.98751100000000003</c:v>
                </c:pt>
                <c:pt idx="3865">
                  <c:v>-0.98108200000000001</c:v>
                </c:pt>
                <c:pt idx="3866">
                  <c:v>-0.98206499999999997</c:v>
                </c:pt>
                <c:pt idx="3867">
                  <c:v>-0.98232200000000003</c:v>
                </c:pt>
                <c:pt idx="3868">
                  <c:v>-0.98560999999999999</c:v>
                </c:pt>
                <c:pt idx="3869">
                  <c:v>-0.98359300000000005</c:v>
                </c:pt>
                <c:pt idx="3870">
                  <c:v>-0.97787599999999997</c:v>
                </c:pt>
                <c:pt idx="3871">
                  <c:v>-0.98069200000000001</c:v>
                </c:pt>
                <c:pt idx="3872">
                  <c:v>-0.98226899999999995</c:v>
                </c:pt>
                <c:pt idx="3873">
                  <c:v>-0.98136800000000002</c:v>
                </c:pt>
                <c:pt idx="3874">
                  <c:v>-0.97708099999999998</c:v>
                </c:pt>
                <c:pt idx="3875">
                  <c:v>-0.98033199999999998</c:v>
                </c:pt>
                <c:pt idx="3876">
                  <c:v>-0.98169200000000001</c:v>
                </c:pt>
                <c:pt idx="3877">
                  <c:v>-0.98404400000000003</c:v>
                </c:pt>
                <c:pt idx="3878">
                  <c:v>-0.98287999999999998</c:v>
                </c:pt>
                <c:pt idx="3879">
                  <c:v>-0.97793200000000002</c:v>
                </c:pt>
                <c:pt idx="3880">
                  <c:v>-0.98274499999999998</c:v>
                </c:pt>
                <c:pt idx="3881">
                  <c:v>-0.98250400000000004</c:v>
                </c:pt>
                <c:pt idx="3882">
                  <c:v>-0.97766200000000003</c:v>
                </c:pt>
                <c:pt idx="3883">
                  <c:v>-0.97761699999999996</c:v>
                </c:pt>
                <c:pt idx="3884">
                  <c:v>-0.97362099999999996</c:v>
                </c:pt>
                <c:pt idx="3885">
                  <c:v>-0.97418499999999997</c:v>
                </c:pt>
                <c:pt idx="3886">
                  <c:v>-0.966951</c:v>
                </c:pt>
                <c:pt idx="3887">
                  <c:v>-0.96526000000000001</c:v>
                </c:pt>
                <c:pt idx="3888">
                  <c:v>-0.95840499999999995</c:v>
                </c:pt>
                <c:pt idx="3889">
                  <c:v>-0.95752499999999996</c:v>
                </c:pt>
                <c:pt idx="3890">
                  <c:v>-0.95174000000000003</c:v>
                </c:pt>
                <c:pt idx="3891">
                  <c:v>-0.95711000000000002</c:v>
                </c:pt>
                <c:pt idx="3892">
                  <c:v>-0.95666899999999999</c:v>
                </c:pt>
                <c:pt idx="3893">
                  <c:v>-0.954461</c:v>
                </c:pt>
                <c:pt idx="3894">
                  <c:v>-0.95447899999999997</c:v>
                </c:pt>
                <c:pt idx="3895">
                  <c:v>-0.94943999999999995</c:v>
                </c:pt>
                <c:pt idx="3896">
                  <c:v>-0.94853699999999996</c:v>
                </c:pt>
                <c:pt idx="3897">
                  <c:v>-0.94364599999999998</c:v>
                </c:pt>
                <c:pt idx="3898">
                  <c:v>-0.94294199999999995</c:v>
                </c:pt>
                <c:pt idx="3899">
                  <c:v>-0.939029</c:v>
                </c:pt>
                <c:pt idx="3900">
                  <c:v>-0.93782600000000005</c:v>
                </c:pt>
                <c:pt idx="3901">
                  <c:v>-0.93234300000000003</c:v>
                </c:pt>
                <c:pt idx="3902">
                  <c:v>-0.93687799999999999</c:v>
                </c:pt>
                <c:pt idx="3903">
                  <c:v>-0.93389100000000003</c:v>
                </c:pt>
                <c:pt idx="3904">
                  <c:v>-0.92966499999999996</c:v>
                </c:pt>
                <c:pt idx="3905">
                  <c:v>-0.92573799999999995</c:v>
                </c:pt>
                <c:pt idx="3906">
                  <c:v>-0.92125500000000005</c:v>
                </c:pt>
                <c:pt idx="3907">
                  <c:v>-0.91855100000000001</c:v>
                </c:pt>
                <c:pt idx="3908">
                  <c:v>-0.91295400000000004</c:v>
                </c:pt>
                <c:pt idx="3909">
                  <c:v>-0.90723799999999999</c:v>
                </c:pt>
                <c:pt idx="3910">
                  <c:v>-0.89942100000000003</c:v>
                </c:pt>
                <c:pt idx="3911">
                  <c:v>-0.89254199999999995</c:v>
                </c:pt>
                <c:pt idx="3912">
                  <c:v>-0.88485000000000003</c:v>
                </c:pt>
                <c:pt idx="3913">
                  <c:v>-0.885849</c:v>
                </c:pt>
                <c:pt idx="3914">
                  <c:v>-0.87634900000000004</c:v>
                </c:pt>
                <c:pt idx="3915">
                  <c:v>-0.87083699999999997</c:v>
                </c:pt>
                <c:pt idx="3916">
                  <c:v>-0.86421199999999998</c:v>
                </c:pt>
                <c:pt idx="3917">
                  <c:v>-0.85891899999999999</c:v>
                </c:pt>
                <c:pt idx="3918">
                  <c:v>-0.85425700000000004</c:v>
                </c:pt>
                <c:pt idx="3919">
                  <c:v>-0.85113300000000003</c:v>
                </c:pt>
                <c:pt idx="3920">
                  <c:v>-0.84603399999999995</c:v>
                </c:pt>
                <c:pt idx="3921">
                  <c:v>-0.84383799999999998</c:v>
                </c:pt>
                <c:pt idx="3922">
                  <c:v>-0.83927200000000002</c:v>
                </c:pt>
                <c:pt idx="3923">
                  <c:v>-0.83603499999999997</c:v>
                </c:pt>
                <c:pt idx="3924">
                  <c:v>-0.83806700000000001</c:v>
                </c:pt>
                <c:pt idx="3925">
                  <c:v>-0.83898899999999998</c:v>
                </c:pt>
                <c:pt idx="3926">
                  <c:v>-0.83947000000000005</c:v>
                </c:pt>
                <c:pt idx="3927">
                  <c:v>-0.83953500000000003</c:v>
                </c:pt>
                <c:pt idx="3928">
                  <c:v>-0.84115200000000001</c:v>
                </c:pt>
                <c:pt idx="3929">
                  <c:v>-0.835843</c:v>
                </c:pt>
                <c:pt idx="3930">
                  <c:v>-0.83477999999999997</c:v>
                </c:pt>
                <c:pt idx="3931">
                  <c:v>-0.83665599999999996</c:v>
                </c:pt>
                <c:pt idx="3932">
                  <c:v>-0.83754700000000004</c:v>
                </c:pt>
                <c:pt idx="3933">
                  <c:v>-0.83877400000000002</c:v>
                </c:pt>
                <c:pt idx="3934">
                  <c:v>-0.83942499999999998</c:v>
                </c:pt>
                <c:pt idx="3935">
                  <c:v>-0.84046200000000004</c:v>
                </c:pt>
                <c:pt idx="3936">
                  <c:v>-0.84140899999999996</c:v>
                </c:pt>
                <c:pt idx="3937">
                  <c:v>-0.84308499999999997</c:v>
                </c:pt>
                <c:pt idx="3938">
                  <c:v>-0.83641500000000002</c:v>
                </c:pt>
                <c:pt idx="3939">
                  <c:v>-0.83551200000000003</c:v>
                </c:pt>
                <c:pt idx="3940">
                  <c:v>-0.838337</c:v>
                </c:pt>
                <c:pt idx="3941">
                  <c:v>-0.84138000000000002</c:v>
                </c:pt>
                <c:pt idx="3942">
                  <c:v>-0.84429200000000004</c:v>
                </c:pt>
                <c:pt idx="3943">
                  <c:v>-0.84565000000000001</c:v>
                </c:pt>
                <c:pt idx="3944">
                  <c:v>-0.84648599999999996</c:v>
                </c:pt>
                <c:pt idx="3945">
                  <c:v>-0.84606400000000004</c:v>
                </c:pt>
                <c:pt idx="3946">
                  <c:v>-0.84648400000000001</c:v>
                </c:pt>
                <c:pt idx="3947">
                  <c:v>-0.83797100000000002</c:v>
                </c:pt>
                <c:pt idx="3948">
                  <c:v>-0.83658100000000002</c:v>
                </c:pt>
                <c:pt idx="3949">
                  <c:v>-0.83567199999999997</c:v>
                </c:pt>
                <c:pt idx="3950">
                  <c:v>-0.83418499999999995</c:v>
                </c:pt>
                <c:pt idx="3951">
                  <c:v>-0.83429699999999996</c:v>
                </c:pt>
                <c:pt idx="3952">
                  <c:v>-0.83455299999999999</c:v>
                </c:pt>
                <c:pt idx="3953">
                  <c:v>-0.835511</c:v>
                </c:pt>
                <c:pt idx="3954">
                  <c:v>-0.83824699999999996</c:v>
                </c:pt>
                <c:pt idx="3955">
                  <c:v>-0.83164700000000003</c:v>
                </c:pt>
                <c:pt idx="3956">
                  <c:v>-0.83236399999999999</c:v>
                </c:pt>
                <c:pt idx="3957">
                  <c:v>-0.83282699999999998</c:v>
                </c:pt>
                <c:pt idx="3958">
                  <c:v>-0.832623</c:v>
                </c:pt>
                <c:pt idx="3959">
                  <c:v>-0.83096700000000001</c:v>
                </c:pt>
                <c:pt idx="3960">
                  <c:v>-0.82921</c:v>
                </c:pt>
                <c:pt idx="3961">
                  <c:v>-0.82844200000000001</c:v>
                </c:pt>
                <c:pt idx="3962">
                  <c:v>-0.82962000000000002</c:v>
                </c:pt>
                <c:pt idx="3963">
                  <c:v>-0.831229</c:v>
                </c:pt>
                <c:pt idx="3964">
                  <c:v>-0.822048</c:v>
                </c:pt>
                <c:pt idx="3965">
                  <c:v>-0.82312399999999997</c:v>
                </c:pt>
                <c:pt idx="3966">
                  <c:v>-0.82453900000000002</c:v>
                </c:pt>
                <c:pt idx="3967">
                  <c:v>-0.82488399999999995</c:v>
                </c:pt>
                <c:pt idx="3968">
                  <c:v>-0.82573799999999997</c:v>
                </c:pt>
                <c:pt idx="3969">
                  <c:v>-0.82709999999999995</c:v>
                </c:pt>
                <c:pt idx="3970">
                  <c:v>-0.82848200000000005</c:v>
                </c:pt>
                <c:pt idx="3971">
                  <c:v>-0.82986599999999999</c:v>
                </c:pt>
                <c:pt idx="3972">
                  <c:v>-0.83127200000000001</c:v>
                </c:pt>
                <c:pt idx="3973">
                  <c:v>-0.82516699999999998</c:v>
                </c:pt>
                <c:pt idx="3974">
                  <c:v>-0.82658500000000001</c:v>
                </c:pt>
                <c:pt idx="3975">
                  <c:v>-0.82599400000000001</c:v>
                </c:pt>
                <c:pt idx="3976">
                  <c:v>-0.82593300000000003</c:v>
                </c:pt>
                <c:pt idx="3977">
                  <c:v>-0.82738500000000004</c:v>
                </c:pt>
                <c:pt idx="3978">
                  <c:v>-0.83033699999999999</c:v>
                </c:pt>
                <c:pt idx="3979">
                  <c:v>-0.83278399999999997</c:v>
                </c:pt>
                <c:pt idx="3980">
                  <c:v>-0.834762</c:v>
                </c:pt>
                <c:pt idx="3981">
                  <c:v>-0.835646</c:v>
                </c:pt>
                <c:pt idx="3982">
                  <c:v>-0.82762500000000006</c:v>
                </c:pt>
                <c:pt idx="3983">
                  <c:v>-0.827183</c:v>
                </c:pt>
                <c:pt idx="3984">
                  <c:v>-0.82667199999999996</c:v>
                </c:pt>
                <c:pt idx="3985">
                  <c:v>-0.82667800000000002</c:v>
                </c:pt>
                <c:pt idx="3986">
                  <c:v>-0.82569000000000004</c:v>
                </c:pt>
                <c:pt idx="3987">
                  <c:v>-0.82471099999999997</c:v>
                </c:pt>
                <c:pt idx="3988">
                  <c:v>-0.82376400000000005</c:v>
                </c:pt>
                <c:pt idx="3989">
                  <c:v>-0.82274899999999995</c:v>
                </c:pt>
                <c:pt idx="3990">
                  <c:v>-0.81180799999999997</c:v>
                </c:pt>
                <c:pt idx="3991">
                  <c:v>-0.81040299999999998</c:v>
                </c:pt>
                <c:pt idx="3992">
                  <c:v>-0.80996800000000002</c:v>
                </c:pt>
                <c:pt idx="3993">
                  <c:v>-0.809535</c:v>
                </c:pt>
                <c:pt idx="3994">
                  <c:v>-0.809118</c:v>
                </c:pt>
                <c:pt idx="3995">
                  <c:v>-0.80920099999999995</c:v>
                </c:pt>
                <c:pt idx="3996">
                  <c:v>-0.810778</c:v>
                </c:pt>
                <c:pt idx="3997">
                  <c:v>-0.81435900000000006</c:v>
                </c:pt>
                <c:pt idx="3998">
                  <c:v>-0.81748600000000005</c:v>
                </c:pt>
                <c:pt idx="3999">
                  <c:v>-0.81956499999999999</c:v>
                </c:pt>
                <c:pt idx="4000">
                  <c:v>-0.82280299999999995</c:v>
                </c:pt>
                <c:pt idx="4001">
                  <c:v>-0.81845900000000005</c:v>
                </c:pt>
                <c:pt idx="4002">
                  <c:v>-0.82095099999999999</c:v>
                </c:pt>
                <c:pt idx="4003">
                  <c:v>-0.82217200000000001</c:v>
                </c:pt>
                <c:pt idx="4004">
                  <c:v>-0.82378799999999996</c:v>
                </c:pt>
                <c:pt idx="4005">
                  <c:v>-0.82545299999999999</c:v>
                </c:pt>
                <c:pt idx="4006">
                  <c:v>-0.82756200000000002</c:v>
                </c:pt>
                <c:pt idx="4007">
                  <c:v>-0.83157800000000004</c:v>
                </c:pt>
                <c:pt idx="4008">
                  <c:v>-0.83732499999999999</c:v>
                </c:pt>
                <c:pt idx="4009">
                  <c:v>-0.83963900000000002</c:v>
                </c:pt>
                <c:pt idx="4010">
                  <c:v>-0.84271300000000005</c:v>
                </c:pt>
                <c:pt idx="4011">
                  <c:v>-0.84483399999999997</c:v>
                </c:pt>
                <c:pt idx="4012">
                  <c:v>-0.84102500000000002</c:v>
                </c:pt>
                <c:pt idx="4013">
                  <c:v>-0.84378200000000003</c:v>
                </c:pt>
                <c:pt idx="4014">
                  <c:v>-0.84614900000000004</c:v>
                </c:pt>
                <c:pt idx="4015">
                  <c:v>-0.84963</c:v>
                </c:pt>
                <c:pt idx="4016">
                  <c:v>-0.85401099999999996</c:v>
                </c:pt>
                <c:pt idx="4017">
                  <c:v>-0.85624</c:v>
                </c:pt>
                <c:pt idx="4018">
                  <c:v>-0.86111400000000005</c:v>
                </c:pt>
                <c:pt idx="4019">
                  <c:v>-0.86692199999999997</c:v>
                </c:pt>
                <c:pt idx="4020">
                  <c:v>-0.87180000000000002</c:v>
                </c:pt>
                <c:pt idx="4021">
                  <c:v>-0.87598799999999999</c:v>
                </c:pt>
                <c:pt idx="4022">
                  <c:v>-0.87963100000000005</c:v>
                </c:pt>
                <c:pt idx="4023">
                  <c:v>-0.87474499999999999</c:v>
                </c:pt>
                <c:pt idx="4024">
                  <c:v>-0.87632299999999996</c:v>
                </c:pt>
                <c:pt idx="4025">
                  <c:v>-0.87954600000000005</c:v>
                </c:pt>
                <c:pt idx="4026">
                  <c:v>-0.88591200000000003</c:v>
                </c:pt>
                <c:pt idx="4027">
                  <c:v>-0.89053300000000002</c:v>
                </c:pt>
                <c:pt idx="4028">
                  <c:v>-0.891571</c:v>
                </c:pt>
                <c:pt idx="4029">
                  <c:v>-0.89303399999999999</c:v>
                </c:pt>
                <c:pt idx="4030">
                  <c:v>-0.89576900000000004</c:v>
                </c:pt>
                <c:pt idx="4031">
                  <c:v>-0.89843799999999996</c:v>
                </c:pt>
                <c:pt idx="4032">
                  <c:v>-0.90159699999999998</c:v>
                </c:pt>
                <c:pt idx="4033">
                  <c:v>-0.89798900000000004</c:v>
                </c:pt>
                <c:pt idx="4034">
                  <c:v>-0.89918200000000004</c:v>
                </c:pt>
                <c:pt idx="4035">
                  <c:v>-0.90193500000000004</c:v>
                </c:pt>
                <c:pt idx="4036">
                  <c:v>-0.90493599999999996</c:v>
                </c:pt>
                <c:pt idx="4037">
                  <c:v>-0.90793199999999996</c:v>
                </c:pt>
                <c:pt idx="4038">
                  <c:v>-0.91079100000000002</c:v>
                </c:pt>
                <c:pt idx="4039">
                  <c:v>-0.91288599999999998</c:v>
                </c:pt>
                <c:pt idx="4040">
                  <c:v>-0.914798</c:v>
                </c:pt>
                <c:pt idx="4041">
                  <c:v>-0.91856700000000002</c:v>
                </c:pt>
                <c:pt idx="4042">
                  <c:v>-0.92072299999999996</c:v>
                </c:pt>
                <c:pt idx="4043">
                  <c:v>-0.92382600000000004</c:v>
                </c:pt>
                <c:pt idx="4044">
                  <c:v>-0.92238600000000004</c:v>
                </c:pt>
                <c:pt idx="4045">
                  <c:v>-0.922462</c:v>
                </c:pt>
                <c:pt idx="4046">
                  <c:v>-0.92511399999999999</c:v>
                </c:pt>
                <c:pt idx="4047">
                  <c:v>-0.92724700000000004</c:v>
                </c:pt>
                <c:pt idx="4048">
                  <c:v>-0.93036200000000002</c:v>
                </c:pt>
                <c:pt idx="4049">
                  <c:v>-0.93322000000000005</c:v>
                </c:pt>
                <c:pt idx="4050">
                  <c:v>-0.93473499999999998</c:v>
                </c:pt>
                <c:pt idx="4051">
                  <c:v>-0.93641099999999999</c:v>
                </c:pt>
                <c:pt idx="4052">
                  <c:v>-0.93813599999999997</c:v>
                </c:pt>
                <c:pt idx="4053">
                  <c:v>-0.94038900000000003</c:v>
                </c:pt>
                <c:pt idx="4054">
                  <c:v>-0.93549499999999997</c:v>
                </c:pt>
                <c:pt idx="4055">
                  <c:v>-0.93379100000000004</c:v>
                </c:pt>
                <c:pt idx="4056">
                  <c:v>-0.93776599999999999</c:v>
                </c:pt>
                <c:pt idx="4057">
                  <c:v>-0.94269800000000004</c:v>
                </c:pt>
                <c:pt idx="4058">
                  <c:v>-0.94849600000000001</c:v>
                </c:pt>
                <c:pt idx="4059">
                  <c:v>-0.951214</c:v>
                </c:pt>
                <c:pt idx="4060">
                  <c:v>-0.95380699999999996</c:v>
                </c:pt>
                <c:pt idx="4061">
                  <c:v>-0.95679499999999995</c:v>
                </c:pt>
                <c:pt idx="4062">
                  <c:v>-0.95877599999999996</c:v>
                </c:pt>
                <c:pt idx="4063">
                  <c:v>-0.96042799999999995</c:v>
                </c:pt>
                <c:pt idx="4064">
                  <c:v>-0.96479499999999996</c:v>
                </c:pt>
                <c:pt idx="4065">
                  <c:v>-0.96321699999999999</c:v>
                </c:pt>
                <c:pt idx="4066">
                  <c:v>-0.96403499999999998</c:v>
                </c:pt>
                <c:pt idx="4067">
                  <c:v>-0.96945599999999998</c:v>
                </c:pt>
                <c:pt idx="4068">
                  <c:v>-0.971418</c:v>
                </c:pt>
                <c:pt idx="4069">
                  <c:v>-0.97384599999999999</c:v>
                </c:pt>
                <c:pt idx="4070">
                  <c:v>-0.97620399999999996</c:v>
                </c:pt>
                <c:pt idx="4071">
                  <c:v>-0.97830399999999995</c:v>
                </c:pt>
                <c:pt idx="4072">
                  <c:v>-0.98183600000000004</c:v>
                </c:pt>
                <c:pt idx="4073">
                  <c:v>-0.98720399999999997</c:v>
                </c:pt>
                <c:pt idx="4074">
                  <c:v>-0.99190400000000001</c:v>
                </c:pt>
                <c:pt idx="4075">
                  <c:v>-0.98966799999999999</c:v>
                </c:pt>
                <c:pt idx="4076">
                  <c:v>-0.98817600000000005</c:v>
                </c:pt>
                <c:pt idx="4077">
                  <c:v>-0.99148700000000001</c:v>
                </c:pt>
                <c:pt idx="4078">
                  <c:v>-0.99446299999999999</c:v>
                </c:pt>
                <c:pt idx="4079">
                  <c:v>-1.00074</c:v>
                </c:pt>
                <c:pt idx="4080">
                  <c:v>-1.0067299999999999</c:v>
                </c:pt>
                <c:pt idx="4081">
                  <c:v>-1.01108</c:v>
                </c:pt>
                <c:pt idx="4082">
                  <c:v>-1.0152600000000001</c:v>
                </c:pt>
                <c:pt idx="4083">
                  <c:v>-1.0185999999999999</c:v>
                </c:pt>
                <c:pt idx="4084">
                  <c:v>-1.0239199999999999</c:v>
                </c:pt>
                <c:pt idx="4085">
                  <c:v>-1.02233</c:v>
                </c:pt>
                <c:pt idx="4086">
                  <c:v>-1.0182599999999999</c:v>
                </c:pt>
                <c:pt idx="4087">
                  <c:v>-1.0203899999999999</c:v>
                </c:pt>
                <c:pt idx="4088">
                  <c:v>-1.02108</c:v>
                </c:pt>
                <c:pt idx="4089">
                  <c:v>-1.0222899999999999</c:v>
                </c:pt>
                <c:pt idx="4090">
                  <c:v>-1.0228999999999999</c:v>
                </c:pt>
                <c:pt idx="4091">
                  <c:v>-1.0240499999999999</c:v>
                </c:pt>
                <c:pt idx="4092">
                  <c:v>-1.0264500000000001</c:v>
                </c:pt>
                <c:pt idx="4093">
                  <c:v>-1.0306200000000001</c:v>
                </c:pt>
                <c:pt idx="4094">
                  <c:v>-1.03653</c:v>
                </c:pt>
                <c:pt idx="4095">
                  <c:v>-1.0379100000000001</c:v>
                </c:pt>
                <c:pt idx="4096">
                  <c:v>-1.0384100000000001</c:v>
                </c:pt>
                <c:pt idx="4097">
                  <c:v>-1.0427599999999999</c:v>
                </c:pt>
                <c:pt idx="4098">
                  <c:v>-1.0466299999999999</c:v>
                </c:pt>
                <c:pt idx="4099">
                  <c:v>-1.0505800000000001</c:v>
                </c:pt>
                <c:pt idx="4100">
                  <c:v>-1.0533999999999999</c:v>
                </c:pt>
                <c:pt idx="4101">
                  <c:v>-1.0580099999999999</c:v>
                </c:pt>
                <c:pt idx="4102">
                  <c:v>-1.0631999999999999</c:v>
                </c:pt>
                <c:pt idx="4103">
                  <c:v>-1.0659400000000001</c:v>
                </c:pt>
                <c:pt idx="4104">
                  <c:v>-1.0694900000000001</c:v>
                </c:pt>
                <c:pt idx="4105">
                  <c:v>-1.0682400000000001</c:v>
                </c:pt>
                <c:pt idx="4106">
                  <c:v>-1.0678300000000001</c:v>
                </c:pt>
                <c:pt idx="4107">
                  <c:v>-1.07599</c:v>
                </c:pt>
                <c:pt idx="4108">
                  <c:v>-1.08243</c:v>
                </c:pt>
                <c:pt idx="4109">
                  <c:v>-1.0870500000000001</c:v>
                </c:pt>
                <c:pt idx="4110">
                  <c:v>-1.09239</c:v>
                </c:pt>
                <c:pt idx="4111">
                  <c:v>-1.0976999999999999</c:v>
                </c:pt>
                <c:pt idx="4112">
                  <c:v>-1.1040000000000001</c:v>
                </c:pt>
                <c:pt idx="4113">
                  <c:v>-1.1089800000000001</c:v>
                </c:pt>
                <c:pt idx="4114">
                  <c:v>-1.1136600000000001</c:v>
                </c:pt>
                <c:pt idx="4115">
                  <c:v>-1.1127100000000001</c:v>
                </c:pt>
                <c:pt idx="4116">
                  <c:v>-1.1130100000000001</c:v>
                </c:pt>
                <c:pt idx="4117">
                  <c:v>-1.11721</c:v>
                </c:pt>
                <c:pt idx="4118">
                  <c:v>-1.11965</c:v>
                </c:pt>
                <c:pt idx="4119">
                  <c:v>-1.1216299999999999</c:v>
                </c:pt>
                <c:pt idx="4120">
                  <c:v>-1.1222099999999999</c:v>
                </c:pt>
                <c:pt idx="4121">
                  <c:v>-1.1215299999999999</c:v>
                </c:pt>
                <c:pt idx="4122">
                  <c:v>-1.12164</c:v>
                </c:pt>
                <c:pt idx="4123">
                  <c:v>-1.12181</c:v>
                </c:pt>
                <c:pt idx="4124">
                  <c:v>-1.12324</c:v>
                </c:pt>
                <c:pt idx="4125">
                  <c:v>-1.1183099999999999</c:v>
                </c:pt>
                <c:pt idx="4126">
                  <c:v>-1.1162399999999999</c:v>
                </c:pt>
                <c:pt idx="4127">
                  <c:v>-1.1185700000000001</c:v>
                </c:pt>
                <c:pt idx="4128">
                  <c:v>-1.1234</c:v>
                </c:pt>
                <c:pt idx="4129">
                  <c:v>-1.12822</c:v>
                </c:pt>
                <c:pt idx="4130">
                  <c:v>-1.12954</c:v>
                </c:pt>
                <c:pt idx="4131">
                  <c:v>-1.1315200000000001</c:v>
                </c:pt>
                <c:pt idx="4132">
                  <c:v>-1.1323099999999999</c:v>
                </c:pt>
                <c:pt idx="4133">
                  <c:v>-1.1327799999999999</c:v>
                </c:pt>
                <c:pt idx="4134">
                  <c:v>-1.13443</c:v>
                </c:pt>
                <c:pt idx="4135">
                  <c:v>-1.1272899999999999</c:v>
                </c:pt>
                <c:pt idx="4136">
                  <c:v>-1.12239</c:v>
                </c:pt>
                <c:pt idx="4137">
                  <c:v>-1.1214599999999999</c:v>
                </c:pt>
                <c:pt idx="4138">
                  <c:v>-1.1185700000000001</c:v>
                </c:pt>
                <c:pt idx="4139">
                  <c:v>-1.1142799999999999</c:v>
                </c:pt>
                <c:pt idx="4140">
                  <c:v>-1.1097999999999999</c:v>
                </c:pt>
                <c:pt idx="4141">
                  <c:v>-1.10564</c:v>
                </c:pt>
                <c:pt idx="4142">
                  <c:v>-1.10284</c:v>
                </c:pt>
                <c:pt idx="4143">
                  <c:v>-1.10178</c:v>
                </c:pt>
                <c:pt idx="4144">
                  <c:v>-1.1026400000000001</c:v>
                </c:pt>
                <c:pt idx="4145">
                  <c:v>-1.0929199999999999</c:v>
                </c:pt>
                <c:pt idx="4146">
                  <c:v>-1.09128</c:v>
                </c:pt>
                <c:pt idx="4147">
                  <c:v>-1.09232</c:v>
                </c:pt>
                <c:pt idx="4148">
                  <c:v>-1.09406</c:v>
                </c:pt>
                <c:pt idx="4149">
                  <c:v>-1.09636</c:v>
                </c:pt>
                <c:pt idx="4150">
                  <c:v>-1.0969100000000001</c:v>
                </c:pt>
                <c:pt idx="4151">
                  <c:v>-1.09463</c:v>
                </c:pt>
                <c:pt idx="4152">
                  <c:v>-1.0934900000000001</c:v>
                </c:pt>
                <c:pt idx="4153">
                  <c:v>-1.09334</c:v>
                </c:pt>
                <c:pt idx="4154">
                  <c:v>-1.0941799999999999</c:v>
                </c:pt>
                <c:pt idx="4155">
                  <c:v>-1.08446</c:v>
                </c:pt>
                <c:pt idx="4156">
                  <c:v>-1.08321</c:v>
                </c:pt>
                <c:pt idx="4157">
                  <c:v>-1.0830299999999999</c:v>
                </c:pt>
                <c:pt idx="4158">
                  <c:v>-1.0821000000000001</c:v>
                </c:pt>
                <c:pt idx="4159">
                  <c:v>-1.08121</c:v>
                </c:pt>
                <c:pt idx="4160">
                  <c:v>-1.07986</c:v>
                </c:pt>
                <c:pt idx="4161">
                  <c:v>-1.07744</c:v>
                </c:pt>
                <c:pt idx="4162">
                  <c:v>-1.0760099999999999</c:v>
                </c:pt>
                <c:pt idx="4163">
                  <c:v>-1.0755999999999999</c:v>
                </c:pt>
                <c:pt idx="4164">
                  <c:v>-1.07521</c:v>
                </c:pt>
                <c:pt idx="4165">
                  <c:v>-1.0652699999999999</c:v>
                </c:pt>
                <c:pt idx="4166">
                  <c:v>-1.0670299999999999</c:v>
                </c:pt>
                <c:pt idx="4167">
                  <c:v>-1.06812</c:v>
                </c:pt>
                <c:pt idx="4168">
                  <c:v>-1.0703199999999999</c:v>
                </c:pt>
                <c:pt idx="4169">
                  <c:v>-1.0718399999999999</c:v>
                </c:pt>
                <c:pt idx="4170">
                  <c:v>-1.0709</c:v>
                </c:pt>
                <c:pt idx="4171">
                  <c:v>-1.0706500000000001</c:v>
                </c:pt>
                <c:pt idx="4172">
                  <c:v>-1.07121</c:v>
                </c:pt>
                <c:pt idx="4173">
                  <c:v>-1.0703800000000001</c:v>
                </c:pt>
                <c:pt idx="4174">
                  <c:v>-1.0683199999999999</c:v>
                </c:pt>
                <c:pt idx="4175">
                  <c:v>-1.05999</c:v>
                </c:pt>
                <c:pt idx="4176">
                  <c:v>-1.0632699999999999</c:v>
                </c:pt>
                <c:pt idx="4177">
                  <c:v>-1.07176</c:v>
                </c:pt>
                <c:pt idx="4178">
                  <c:v>-1.0626100000000001</c:v>
                </c:pt>
                <c:pt idx="4179">
                  <c:v>-1.06196</c:v>
                </c:pt>
                <c:pt idx="4180">
                  <c:v>-1.06254</c:v>
                </c:pt>
                <c:pt idx="4181">
                  <c:v>-1.0625500000000001</c:v>
                </c:pt>
                <c:pt idx="4182">
                  <c:v>-1.0616099999999999</c:v>
                </c:pt>
                <c:pt idx="4183">
                  <c:v>-1.0626599999999999</c:v>
                </c:pt>
                <c:pt idx="4184">
                  <c:v>-1.0606</c:v>
                </c:pt>
                <c:pt idx="4185">
                  <c:v>-1.04901</c:v>
                </c:pt>
                <c:pt idx="4186">
                  <c:v>-1.0490900000000001</c:v>
                </c:pt>
                <c:pt idx="4187">
                  <c:v>-1.0480799999999999</c:v>
                </c:pt>
                <c:pt idx="4188">
                  <c:v>-1.04786</c:v>
                </c:pt>
                <c:pt idx="4189">
                  <c:v>-1.0467500000000001</c:v>
                </c:pt>
                <c:pt idx="4190">
                  <c:v>-1.04488</c:v>
                </c:pt>
                <c:pt idx="4191">
                  <c:v>-1.0441</c:v>
                </c:pt>
                <c:pt idx="4192">
                  <c:v>-1.0451999999999999</c:v>
                </c:pt>
                <c:pt idx="4193">
                  <c:v>-1.0482899999999999</c:v>
                </c:pt>
                <c:pt idx="4194">
                  <c:v>-1.04853</c:v>
                </c:pt>
                <c:pt idx="4195">
                  <c:v>-1.0439799999999999</c:v>
                </c:pt>
                <c:pt idx="4196">
                  <c:v>-1.0459099999999999</c:v>
                </c:pt>
                <c:pt idx="4197">
                  <c:v>-1.0462</c:v>
                </c:pt>
                <c:pt idx="4198">
                  <c:v>-1.04495</c:v>
                </c:pt>
                <c:pt idx="4199">
                  <c:v>-1.0452399999999999</c:v>
                </c:pt>
                <c:pt idx="4200">
                  <c:v>-1.04586</c:v>
                </c:pt>
                <c:pt idx="4201">
                  <c:v>-1.0462899999999999</c:v>
                </c:pt>
                <c:pt idx="4202">
                  <c:v>-1.0469599999999999</c:v>
                </c:pt>
                <c:pt idx="4203">
                  <c:v>-1.0497300000000001</c:v>
                </c:pt>
                <c:pt idx="4204">
                  <c:v>-1.0486</c:v>
                </c:pt>
                <c:pt idx="4205">
                  <c:v>-1.0413699999999999</c:v>
                </c:pt>
                <c:pt idx="4206">
                  <c:v>-1.0480700000000001</c:v>
                </c:pt>
                <c:pt idx="4207">
                  <c:v>-1.0498499999999999</c:v>
                </c:pt>
                <c:pt idx="4208">
                  <c:v>-1.04091</c:v>
                </c:pt>
                <c:pt idx="4209">
                  <c:v>-1.04094</c:v>
                </c:pt>
                <c:pt idx="4210">
                  <c:v>-1.0381199999999999</c:v>
                </c:pt>
                <c:pt idx="4211">
                  <c:v>-1.0380100000000001</c:v>
                </c:pt>
                <c:pt idx="4212">
                  <c:v>-1.03898</c:v>
                </c:pt>
                <c:pt idx="4213">
                  <c:v>-1.03996</c:v>
                </c:pt>
                <c:pt idx="4214">
                  <c:v>-1.0351999999999999</c:v>
                </c:pt>
                <c:pt idx="4215">
                  <c:v>-1.0300400000000001</c:v>
                </c:pt>
                <c:pt idx="4216">
                  <c:v>-1.0324599999999999</c:v>
                </c:pt>
                <c:pt idx="4217">
                  <c:v>-1.03298</c:v>
                </c:pt>
                <c:pt idx="4218">
                  <c:v>-1.03372</c:v>
                </c:pt>
                <c:pt idx="4219">
                  <c:v>-1.0341499999999999</c:v>
                </c:pt>
                <c:pt idx="4220">
                  <c:v>-1.03552</c:v>
                </c:pt>
                <c:pt idx="4221">
                  <c:v>-1.0361499999999999</c:v>
                </c:pt>
                <c:pt idx="4222">
                  <c:v>-1.0362800000000001</c:v>
                </c:pt>
                <c:pt idx="4223">
                  <c:v>-1.0360100000000001</c:v>
                </c:pt>
                <c:pt idx="4224">
                  <c:v>-1.0350900000000001</c:v>
                </c:pt>
                <c:pt idx="4225">
                  <c:v>-1.0371300000000001</c:v>
                </c:pt>
                <c:pt idx="4226">
                  <c:v>-1.0307999999999999</c:v>
                </c:pt>
                <c:pt idx="4227">
                  <c:v>-1.0252399999999999</c:v>
                </c:pt>
                <c:pt idx="4228">
                  <c:v>-1.0259799999999999</c:v>
                </c:pt>
                <c:pt idx="4229">
                  <c:v>-1.0322199999999999</c:v>
                </c:pt>
                <c:pt idx="4230">
                  <c:v>-1.03091</c:v>
                </c:pt>
                <c:pt idx="4231">
                  <c:v>-1.0233099999999999</c:v>
                </c:pt>
                <c:pt idx="4232">
                  <c:v>-1.02444</c:v>
                </c:pt>
                <c:pt idx="4233">
                  <c:v>-1.02475</c:v>
                </c:pt>
                <c:pt idx="4234">
                  <c:v>-1.0267900000000001</c:v>
                </c:pt>
                <c:pt idx="4235">
                  <c:v>-1.0283599999999999</c:v>
                </c:pt>
                <c:pt idx="4236">
                  <c:v>-1.0286500000000001</c:v>
                </c:pt>
                <c:pt idx="4237">
                  <c:v>-1.0303899999999999</c:v>
                </c:pt>
                <c:pt idx="4238">
                  <c:v>-1.0263899999999999</c:v>
                </c:pt>
                <c:pt idx="4239">
                  <c:v>-1.02136</c:v>
                </c:pt>
                <c:pt idx="4240">
                  <c:v>-1.03084</c:v>
                </c:pt>
                <c:pt idx="4241">
                  <c:v>-1.0334300000000001</c:v>
                </c:pt>
                <c:pt idx="4242">
                  <c:v>-1.0309999999999999</c:v>
                </c:pt>
                <c:pt idx="4243">
                  <c:v>-1.0328999999999999</c:v>
                </c:pt>
                <c:pt idx="4244">
                  <c:v>-1.03301</c:v>
                </c:pt>
                <c:pt idx="4245">
                  <c:v>-1.03417</c:v>
                </c:pt>
                <c:pt idx="4246">
                  <c:v>-1.0355700000000001</c:v>
                </c:pt>
                <c:pt idx="4247">
                  <c:v>-1.03651</c:v>
                </c:pt>
                <c:pt idx="4248">
                  <c:v>-1.03948</c:v>
                </c:pt>
                <c:pt idx="4249">
                  <c:v>-1.04348</c:v>
                </c:pt>
                <c:pt idx="4250">
                  <c:v>-1.0391999999999999</c:v>
                </c:pt>
                <c:pt idx="4251">
                  <c:v>-1.0364800000000001</c:v>
                </c:pt>
                <c:pt idx="4252">
                  <c:v>-1.03914</c:v>
                </c:pt>
                <c:pt idx="4253">
                  <c:v>-1.0415399999999999</c:v>
                </c:pt>
                <c:pt idx="4254">
                  <c:v>-1.0447900000000001</c:v>
                </c:pt>
                <c:pt idx="4255">
                  <c:v>-1.0476300000000001</c:v>
                </c:pt>
                <c:pt idx="4256">
                  <c:v>-1.0498400000000001</c:v>
                </c:pt>
                <c:pt idx="4257">
                  <c:v>-1.0522</c:v>
                </c:pt>
                <c:pt idx="4258">
                  <c:v>-1.0546</c:v>
                </c:pt>
                <c:pt idx="4259">
                  <c:v>-1.0565500000000001</c:v>
                </c:pt>
                <c:pt idx="4260">
                  <c:v>-1.0592299999999999</c:v>
                </c:pt>
                <c:pt idx="4261">
                  <c:v>-1.0637399999999999</c:v>
                </c:pt>
                <c:pt idx="4262">
                  <c:v>-1.0598799999999999</c:v>
                </c:pt>
                <c:pt idx="4263">
                  <c:v>-1.0566500000000001</c:v>
                </c:pt>
                <c:pt idx="4264">
                  <c:v>-1.05986</c:v>
                </c:pt>
                <c:pt idx="4265">
                  <c:v>-1.0602</c:v>
                </c:pt>
                <c:pt idx="4266">
                  <c:v>-1.0608900000000001</c:v>
                </c:pt>
                <c:pt idx="4267">
                  <c:v>-1.06185</c:v>
                </c:pt>
                <c:pt idx="4268">
                  <c:v>-1.06436</c:v>
                </c:pt>
                <c:pt idx="4269">
                  <c:v>-1.06785</c:v>
                </c:pt>
                <c:pt idx="4270">
                  <c:v>-1.07159</c:v>
                </c:pt>
                <c:pt idx="4271">
                  <c:v>-1.07673</c:v>
                </c:pt>
                <c:pt idx="4272">
                  <c:v>-1.0815399999999999</c:v>
                </c:pt>
                <c:pt idx="4273">
                  <c:v>-1.0847500000000001</c:v>
                </c:pt>
                <c:pt idx="4274">
                  <c:v>-1.08725</c:v>
                </c:pt>
                <c:pt idx="4275">
                  <c:v>-1.0813900000000001</c:v>
                </c:pt>
                <c:pt idx="4276">
                  <c:v>-1.07619</c:v>
                </c:pt>
                <c:pt idx="4277">
                  <c:v>-1.0783400000000001</c:v>
                </c:pt>
                <c:pt idx="4278">
                  <c:v>-1.0793200000000001</c:v>
                </c:pt>
                <c:pt idx="4279">
                  <c:v>-1.0802099999999999</c:v>
                </c:pt>
                <c:pt idx="4280">
                  <c:v>-1.0813900000000001</c:v>
                </c:pt>
                <c:pt idx="4281">
                  <c:v>-1.0829599999999999</c:v>
                </c:pt>
                <c:pt idx="4282">
                  <c:v>-1.0857399999999999</c:v>
                </c:pt>
                <c:pt idx="4283">
                  <c:v>-1.0888599999999999</c:v>
                </c:pt>
                <c:pt idx="4284">
                  <c:v>-1.0894900000000001</c:v>
                </c:pt>
                <c:pt idx="4285">
                  <c:v>-1.0900700000000001</c:v>
                </c:pt>
                <c:pt idx="4286">
                  <c:v>-1.09148</c:v>
                </c:pt>
                <c:pt idx="4287">
                  <c:v>-1.0924400000000001</c:v>
                </c:pt>
                <c:pt idx="4288">
                  <c:v>-1.0960700000000001</c:v>
                </c:pt>
                <c:pt idx="4289">
                  <c:v>-1.0941399999999999</c:v>
                </c:pt>
                <c:pt idx="4290">
                  <c:v>-1.0913299999999999</c:v>
                </c:pt>
                <c:pt idx="4291">
                  <c:v>-1.0949899999999999</c:v>
                </c:pt>
                <c:pt idx="4292">
                  <c:v>-1.09538</c:v>
                </c:pt>
                <c:pt idx="4293">
                  <c:v>-1.0965</c:v>
                </c:pt>
                <c:pt idx="4294">
                  <c:v>-1.0974600000000001</c:v>
                </c:pt>
                <c:pt idx="4295">
                  <c:v>-1.0985</c:v>
                </c:pt>
                <c:pt idx="4296">
                  <c:v>-1.0992</c:v>
                </c:pt>
                <c:pt idx="4297">
                  <c:v>-1.10015</c:v>
                </c:pt>
                <c:pt idx="4298">
                  <c:v>-1.1012200000000001</c:v>
                </c:pt>
                <c:pt idx="4299">
                  <c:v>-1.1009599999999999</c:v>
                </c:pt>
                <c:pt idx="4300">
                  <c:v>-1.10259</c:v>
                </c:pt>
                <c:pt idx="4301">
                  <c:v>-1.10459</c:v>
                </c:pt>
                <c:pt idx="4302">
                  <c:v>-1.1068199999999999</c:v>
                </c:pt>
                <c:pt idx="4303">
                  <c:v>-1.1033900000000001</c:v>
                </c:pt>
                <c:pt idx="4304">
                  <c:v>-1.0983099999999999</c:v>
                </c:pt>
                <c:pt idx="4305">
                  <c:v>-1.10063</c:v>
                </c:pt>
                <c:pt idx="4306">
                  <c:v>-1.1008899999999999</c:v>
                </c:pt>
                <c:pt idx="4307">
                  <c:v>-1.1024099999999999</c:v>
                </c:pt>
                <c:pt idx="4308">
                  <c:v>-1.1057300000000001</c:v>
                </c:pt>
                <c:pt idx="4309">
                  <c:v>-1.10823</c:v>
                </c:pt>
                <c:pt idx="4310">
                  <c:v>-1.1095299999999999</c:v>
                </c:pt>
                <c:pt idx="4311">
                  <c:v>-1.1124499999999999</c:v>
                </c:pt>
                <c:pt idx="4312">
                  <c:v>-1.11524</c:v>
                </c:pt>
                <c:pt idx="4313">
                  <c:v>-1.11575</c:v>
                </c:pt>
                <c:pt idx="4314">
                  <c:v>-1.1167</c:v>
                </c:pt>
                <c:pt idx="4315">
                  <c:v>-1.1129</c:v>
                </c:pt>
                <c:pt idx="4316">
                  <c:v>-1.1064799999999999</c:v>
                </c:pt>
                <c:pt idx="4317">
                  <c:v>-1.10832</c:v>
                </c:pt>
                <c:pt idx="4318">
                  <c:v>-1.1084700000000001</c:v>
                </c:pt>
                <c:pt idx="4319">
                  <c:v>-1.11026</c:v>
                </c:pt>
                <c:pt idx="4320">
                  <c:v>-1.1115600000000001</c:v>
                </c:pt>
                <c:pt idx="4321">
                  <c:v>-1.1118399999999999</c:v>
                </c:pt>
                <c:pt idx="4322">
                  <c:v>-1.1128</c:v>
                </c:pt>
                <c:pt idx="4323">
                  <c:v>-1.1133500000000001</c:v>
                </c:pt>
                <c:pt idx="4324">
                  <c:v>-1.11504</c:v>
                </c:pt>
                <c:pt idx="4325">
                  <c:v>-1.1145799999999999</c:v>
                </c:pt>
                <c:pt idx="4326">
                  <c:v>-1.11154</c:v>
                </c:pt>
                <c:pt idx="4327">
                  <c:v>-1.11744</c:v>
                </c:pt>
                <c:pt idx="4328">
                  <c:v>-1.1227499999999999</c:v>
                </c:pt>
                <c:pt idx="4329">
                  <c:v>-1.1267100000000001</c:v>
                </c:pt>
                <c:pt idx="4330">
                  <c:v>-1.12978</c:v>
                </c:pt>
                <c:pt idx="4331">
                  <c:v>-1.13168</c:v>
                </c:pt>
                <c:pt idx="4332">
                  <c:v>-1.1322000000000001</c:v>
                </c:pt>
                <c:pt idx="4333">
                  <c:v>-1.13266</c:v>
                </c:pt>
                <c:pt idx="4334">
                  <c:v>-1.13344</c:v>
                </c:pt>
                <c:pt idx="4335">
                  <c:v>-1.1346000000000001</c:v>
                </c:pt>
                <c:pt idx="4336">
                  <c:v>-1.13306</c:v>
                </c:pt>
                <c:pt idx="4337">
                  <c:v>-1.12683</c:v>
                </c:pt>
                <c:pt idx="4338">
                  <c:v>-1.13262</c:v>
                </c:pt>
                <c:pt idx="4339">
                  <c:v>-1.1399600000000001</c:v>
                </c:pt>
                <c:pt idx="4340">
                  <c:v>-1.1349100000000001</c:v>
                </c:pt>
                <c:pt idx="4341">
                  <c:v>-1.14232</c:v>
                </c:pt>
                <c:pt idx="4342">
                  <c:v>-1.1475500000000001</c:v>
                </c:pt>
                <c:pt idx="4343">
                  <c:v>-1.15316</c:v>
                </c:pt>
                <c:pt idx="4344">
                  <c:v>-1.15849</c:v>
                </c:pt>
                <c:pt idx="4345">
                  <c:v>-1.1626099999999999</c:v>
                </c:pt>
                <c:pt idx="4346">
                  <c:v>-1.1646399999999999</c:v>
                </c:pt>
                <c:pt idx="4347">
                  <c:v>-1.1604699999999999</c:v>
                </c:pt>
                <c:pt idx="4348">
                  <c:v>-1.16354</c:v>
                </c:pt>
                <c:pt idx="4349">
                  <c:v>-1.1651100000000001</c:v>
                </c:pt>
                <c:pt idx="4350">
                  <c:v>-1.16699</c:v>
                </c:pt>
                <c:pt idx="4351">
                  <c:v>-1.1680600000000001</c:v>
                </c:pt>
                <c:pt idx="4352">
                  <c:v>-1.1676899999999999</c:v>
                </c:pt>
                <c:pt idx="4353">
                  <c:v>-1.1662999999999999</c:v>
                </c:pt>
                <c:pt idx="4354">
                  <c:v>-1.16337</c:v>
                </c:pt>
                <c:pt idx="4355">
                  <c:v>-1.1606000000000001</c:v>
                </c:pt>
                <c:pt idx="4356">
                  <c:v>-1.1535899999999999</c:v>
                </c:pt>
                <c:pt idx="4357">
                  <c:v>-1.13673</c:v>
                </c:pt>
                <c:pt idx="4358">
                  <c:v>-1.1342000000000001</c:v>
                </c:pt>
                <c:pt idx="4359">
                  <c:v>-1.13167</c:v>
                </c:pt>
                <c:pt idx="4360">
                  <c:v>-1.1287199999999999</c:v>
                </c:pt>
                <c:pt idx="4361">
                  <c:v>-1.1270199999999999</c:v>
                </c:pt>
                <c:pt idx="4362">
                  <c:v>-1.12439</c:v>
                </c:pt>
                <c:pt idx="4363">
                  <c:v>-1.1228</c:v>
                </c:pt>
                <c:pt idx="4364">
                  <c:v>-1.12195</c:v>
                </c:pt>
                <c:pt idx="4365">
                  <c:v>-1.11968</c:v>
                </c:pt>
                <c:pt idx="4366">
                  <c:v>-1.1109100000000001</c:v>
                </c:pt>
                <c:pt idx="4367">
                  <c:v>-1.1108499999999999</c:v>
                </c:pt>
                <c:pt idx="4368">
                  <c:v>-1.1089500000000001</c:v>
                </c:pt>
                <c:pt idx="4369">
                  <c:v>-1.10799</c:v>
                </c:pt>
                <c:pt idx="4370">
                  <c:v>-1.1078300000000001</c:v>
                </c:pt>
                <c:pt idx="4371">
                  <c:v>-1.1077300000000001</c:v>
                </c:pt>
                <c:pt idx="4372">
                  <c:v>-1.10798</c:v>
                </c:pt>
                <c:pt idx="4373">
                  <c:v>-1.1073500000000001</c:v>
                </c:pt>
                <c:pt idx="4374">
                  <c:v>-1.10765</c:v>
                </c:pt>
                <c:pt idx="4375">
                  <c:v>-1.1083400000000001</c:v>
                </c:pt>
                <c:pt idx="4376">
                  <c:v>-1.10995</c:v>
                </c:pt>
                <c:pt idx="4377">
                  <c:v>-1.1033299999999999</c:v>
                </c:pt>
                <c:pt idx="4378">
                  <c:v>-1.1046899999999999</c:v>
                </c:pt>
                <c:pt idx="4379">
                  <c:v>-1.10537</c:v>
                </c:pt>
                <c:pt idx="4380">
                  <c:v>-1.10625</c:v>
                </c:pt>
                <c:pt idx="4381">
                  <c:v>-1.1076600000000001</c:v>
                </c:pt>
                <c:pt idx="4382">
                  <c:v>-1.1099699999999999</c:v>
                </c:pt>
                <c:pt idx="4383">
                  <c:v>-1.1118399999999999</c:v>
                </c:pt>
                <c:pt idx="4384">
                  <c:v>-1.1108499999999999</c:v>
                </c:pt>
                <c:pt idx="4385">
                  <c:v>-1.10083</c:v>
                </c:pt>
                <c:pt idx="4386">
                  <c:v>-1.10128</c:v>
                </c:pt>
                <c:pt idx="4387">
                  <c:v>-1.1025100000000001</c:v>
                </c:pt>
                <c:pt idx="4388">
                  <c:v>-1.10389</c:v>
                </c:pt>
                <c:pt idx="4389">
                  <c:v>-1.10568</c:v>
                </c:pt>
                <c:pt idx="4390">
                  <c:v>-1.1070500000000001</c:v>
                </c:pt>
                <c:pt idx="4391">
                  <c:v>-1.10632</c:v>
                </c:pt>
                <c:pt idx="4392">
                  <c:v>-1.09779</c:v>
                </c:pt>
                <c:pt idx="4393">
                  <c:v>-1.099</c:v>
                </c:pt>
                <c:pt idx="4394">
                  <c:v>-1.0992</c:v>
                </c:pt>
                <c:pt idx="4395">
                  <c:v>-1.09955</c:v>
                </c:pt>
                <c:pt idx="4396">
                  <c:v>-1.09931</c:v>
                </c:pt>
                <c:pt idx="4397">
                  <c:v>-1.0992599999999999</c:v>
                </c:pt>
                <c:pt idx="4398">
                  <c:v>-1.0992200000000001</c:v>
                </c:pt>
                <c:pt idx="4399">
                  <c:v>-1.0916300000000001</c:v>
                </c:pt>
                <c:pt idx="4400">
                  <c:v>-1.0926899999999999</c:v>
                </c:pt>
                <c:pt idx="4401">
                  <c:v>-1.09192</c:v>
                </c:pt>
                <c:pt idx="4402">
                  <c:v>-1.0917399999999999</c:v>
                </c:pt>
                <c:pt idx="4403">
                  <c:v>-1.0911299999999999</c:v>
                </c:pt>
                <c:pt idx="4404">
                  <c:v>-1.0929500000000001</c:v>
                </c:pt>
                <c:pt idx="4405">
                  <c:v>-1.0938399999999999</c:v>
                </c:pt>
                <c:pt idx="4406">
                  <c:v>-1.0948199999999999</c:v>
                </c:pt>
                <c:pt idx="4407">
                  <c:v>-1.08463</c:v>
                </c:pt>
                <c:pt idx="4408">
                  <c:v>-1.0842099999999999</c:v>
                </c:pt>
                <c:pt idx="4409">
                  <c:v>-1.0834600000000001</c:v>
                </c:pt>
                <c:pt idx="4410">
                  <c:v>-1.0833200000000001</c:v>
                </c:pt>
                <c:pt idx="4411">
                  <c:v>-1.0841700000000001</c:v>
                </c:pt>
                <c:pt idx="4412">
                  <c:v>-1.08599</c:v>
                </c:pt>
                <c:pt idx="4413">
                  <c:v>-1.08728</c:v>
                </c:pt>
                <c:pt idx="4414">
                  <c:v>-1.08812</c:v>
                </c:pt>
                <c:pt idx="4415">
                  <c:v>-1.0882700000000001</c:v>
                </c:pt>
                <c:pt idx="4416">
                  <c:v>-1.08162</c:v>
                </c:pt>
                <c:pt idx="4417">
                  <c:v>-1.0825400000000001</c:v>
                </c:pt>
                <c:pt idx="4418">
                  <c:v>-1.08128</c:v>
                </c:pt>
                <c:pt idx="4419">
                  <c:v>-1.07961</c:v>
                </c:pt>
                <c:pt idx="4420">
                  <c:v>-1.0779099999999999</c:v>
                </c:pt>
                <c:pt idx="4421">
                  <c:v>-1.0752200000000001</c:v>
                </c:pt>
                <c:pt idx="4422">
                  <c:v>-1.0740700000000001</c:v>
                </c:pt>
                <c:pt idx="4423">
                  <c:v>-1.0733699999999999</c:v>
                </c:pt>
                <c:pt idx="4424">
                  <c:v>-1.07325</c:v>
                </c:pt>
                <c:pt idx="4425">
                  <c:v>-1.0728500000000001</c:v>
                </c:pt>
                <c:pt idx="4426">
                  <c:v>-1.0571299999999999</c:v>
                </c:pt>
                <c:pt idx="4427">
                  <c:v>-1.0526</c:v>
                </c:pt>
                <c:pt idx="4428">
                  <c:v>-1.04992</c:v>
                </c:pt>
                <c:pt idx="4429">
                  <c:v>-1.04975</c:v>
                </c:pt>
                <c:pt idx="4430">
                  <c:v>-1.0469599999999999</c:v>
                </c:pt>
                <c:pt idx="4431">
                  <c:v>-1.0382499999999999</c:v>
                </c:pt>
                <c:pt idx="4432">
                  <c:v>-1.03363</c:v>
                </c:pt>
                <c:pt idx="4433">
                  <c:v>-1.03145</c:v>
                </c:pt>
                <c:pt idx="4434">
                  <c:v>-1.03077</c:v>
                </c:pt>
                <c:pt idx="4435">
                  <c:v>-1.02898</c:v>
                </c:pt>
                <c:pt idx="4436">
                  <c:v>-1.0187900000000001</c:v>
                </c:pt>
                <c:pt idx="4437">
                  <c:v>-1.0161500000000001</c:v>
                </c:pt>
                <c:pt idx="4438">
                  <c:v>-1.01295</c:v>
                </c:pt>
                <c:pt idx="4439">
                  <c:v>-1.01227</c:v>
                </c:pt>
                <c:pt idx="4440">
                  <c:v>-1.01156</c:v>
                </c:pt>
                <c:pt idx="4441">
                  <c:v>-1.0108600000000001</c:v>
                </c:pt>
                <c:pt idx="4442">
                  <c:v>-1.01065</c:v>
                </c:pt>
                <c:pt idx="4443">
                  <c:v>-1.00997</c:v>
                </c:pt>
                <c:pt idx="4444">
                  <c:v>-1.0092099999999999</c:v>
                </c:pt>
                <c:pt idx="4445">
                  <c:v>-1.0020199999999999</c:v>
                </c:pt>
                <c:pt idx="4446">
                  <c:v>-1.00288</c:v>
                </c:pt>
                <c:pt idx="4447">
                  <c:v>-1.0036499999999999</c:v>
                </c:pt>
                <c:pt idx="4448">
                  <c:v>-1.00346</c:v>
                </c:pt>
                <c:pt idx="4449">
                  <c:v>-1.00478</c:v>
                </c:pt>
                <c:pt idx="4450">
                  <c:v>-1.0065599999999999</c:v>
                </c:pt>
                <c:pt idx="4451">
                  <c:v>-1.00685</c:v>
                </c:pt>
                <c:pt idx="4452">
                  <c:v>-1.00664</c:v>
                </c:pt>
                <c:pt idx="4453">
                  <c:v>-1.00749</c:v>
                </c:pt>
                <c:pt idx="4454">
                  <c:v>-1.0102100000000001</c:v>
                </c:pt>
                <c:pt idx="4455">
                  <c:v>-1.0039899999999999</c:v>
                </c:pt>
                <c:pt idx="4456">
                  <c:v>-1.0048699999999999</c:v>
                </c:pt>
                <c:pt idx="4457">
                  <c:v>-1.0056499999999999</c:v>
                </c:pt>
                <c:pt idx="4458">
                  <c:v>-1.0059499999999999</c:v>
                </c:pt>
                <c:pt idx="4459">
                  <c:v>-1.0067699999999999</c:v>
                </c:pt>
                <c:pt idx="4460">
                  <c:v>-1.0090600000000001</c:v>
                </c:pt>
                <c:pt idx="4461">
                  <c:v>-1.0103899999999999</c:v>
                </c:pt>
                <c:pt idx="4462">
                  <c:v>-1.0120899999999999</c:v>
                </c:pt>
                <c:pt idx="4463">
                  <c:v>-1.00485</c:v>
                </c:pt>
                <c:pt idx="4464">
                  <c:v>-1.0064200000000001</c:v>
                </c:pt>
                <c:pt idx="4465">
                  <c:v>-1.0170600000000001</c:v>
                </c:pt>
                <c:pt idx="4466">
                  <c:v>-1.00925</c:v>
                </c:pt>
                <c:pt idx="4467">
                  <c:v>-1.0106999999999999</c:v>
                </c:pt>
                <c:pt idx="4468">
                  <c:v>-1.01146</c:v>
                </c:pt>
                <c:pt idx="4469">
                  <c:v>-1.0133099999999999</c:v>
                </c:pt>
                <c:pt idx="4470">
                  <c:v>-1.01397</c:v>
                </c:pt>
                <c:pt idx="4471">
                  <c:v>-1.00831</c:v>
                </c:pt>
                <c:pt idx="4472">
                  <c:v>-1.0107299999999999</c:v>
                </c:pt>
                <c:pt idx="4473">
                  <c:v>-1.01197</c:v>
                </c:pt>
                <c:pt idx="4474">
                  <c:v>-1.01332</c:v>
                </c:pt>
                <c:pt idx="4475">
                  <c:v>-1.01559</c:v>
                </c:pt>
                <c:pt idx="4476">
                  <c:v>-1.01539</c:v>
                </c:pt>
                <c:pt idx="4477">
                  <c:v>-1.0172099999999999</c:v>
                </c:pt>
                <c:pt idx="4478">
                  <c:v>-1.01858</c:v>
                </c:pt>
                <c:pt idx="4479">
                  <c:v>-1.0217099999999999</c:v>
                </c:pt>
                <c:pt idx="4480">
                  <c:v>-1.0155099999999999</c:v>
                </c:pt>
                <c:pt idx="4481">
                  <c:v>-1.0190399999999999</c:v>
                </c:pt>
                <c:pt idx="4482">
                  <c:v>-1.02227</c:v>
                </c:pt>
                <c:pt idx="4483">
                  <c:v>-1.0245899999999999</c:v>
                </c:pt>
                <c:pt idx="4484">
                  <c:v>-1.02742</c:v>
                </c:pt>
                <c:pt idx="4485">
                  <c:v>-1.03074</c:v>
                </c:pt>
                <c:pt idx="4486">
                  <c:v>-1.0346</c:v>
                </c:pt>
                <c:pt idx="4487">
                  <c:v>-1.0371300000000001</c:v>
                </c:pt>
                <c:pt idx="4488">
                  <c:v>-1.03146</c:v>
                </c:pt>
                <c:pt idx="4489">
                  <c:v>-1.0340100000000001</c:v>
                </c:pt>
                <c:pt idx="4490">
                  <c:v>-1.03677</c:v>
                </c:pt>
                <c:pt idx="4491">
                  <c:v>-1.0396000000000001</c:v>
                </c:pt>
                <c:pt idx="4492">
                  <c:v>-1.0429600000000001</c:v>
                </c:pt>
                <c:pt idx="4493">
                  <c:v>-1.04728</c:v>
                </c:pt>
                <c:pt idx="4494">
                  <c:v>-1.05166</c:v>
                </c:pt>
                <c:pt idx="4495">
                  <c:v>-1.05457</c:v>
                </c:pt>
                <c:pt idx="4496">
                  <c:v>-1.0479099999999999</c:v>
                </c:pt>
                <c:pt idx="4497">
                  <c:v>-1.05053</c:v>
                </c:pt>
                <c:pt idx="4498">
                  <c:v>-1.0522400000000001</c:v>
                </c:pt>
                <c:pt idx="4499">
                  <c:v>-1.0535099999999999</c:v>
                </c:pt>
                <c:pt idx="4500">
                  <c:v>-1.0533399999999999</c:v>
                </c:pt>
                <c:pt idx="4501">
                  <c:v>-1.05524</c:v>
                </c:pt>
                <c:pt idx="4502">
                  <c:v>-1.05758</c:v>
                </c:pt>
                <c:pt idx="4503">
                  <c:v>-1.0609900000000001</c:v>
                </c:pt>
                <c:pt idx="4504">
                  <c:v>-1.0629299999999999</c:v>
                </c:pt>
                <c:pt idx="4505">
                  <c:v>-1.0582199999999999</c:v>
                </c:pt>
                <c:pt idx="4506">
                  <c:v>-1.0587899999999999</c:v>
                </c:pt>
                <c:pt idx="4507">
                  <c:v>-1.05955</c:v>
                </c:pt>
                <c:pt idx="4508">
                  <c:v>-1.05985</c:v>
                </c:pt>
                <c:pt idx="4509">
                  <c:v>-1.0602100000000001</c:v>
                </c:pt>
                <c:pt idx="4510">
                  <c:v>-1.0615600000000001</c:v>
                </c:pt>
                <c:pt idx="4511">
                  <c:v>-1.0623100000000001</c:v>
                </c:pt>
                <c:pt idx="4512">
                  <c:v>-1.0639000000000001</c:v>
                </c:pt>
                <c:pt idx="4513">
                  <c:v>-1.0673600000000001</c:v>
                </c:pt>
                <c:pt idx="4514">
                  <c:v>-1.0636300000000001</c:v>
                </c:pt>
                <c:pt idx="4515">
                  <c:v>-1.0657700000000001</c:v>
                </c:pt>
                <c:pt idx="4516">
                  <c:v>-1.06751</c:v>
                </c:pt>
                <c:pt idx="4517">
                  <c:v>-1.06935</c:v>
                </c:pt>
                <c:pt idx="4518">
                  <c:v>-1.0711999999999999</c:v>
                </c:pt>
                <c:pt idx="4519">
                  <c:v>-1.0741799999999999</c:v>
                </c:pt>
                <c:pt idx="4520">
                  <c:v>-1.0784899999999999</c:v>
                </c:pt>
                <c:pt idx="4521">
                  <c:v>-1.0824199999999999</c:v>
                </c:pt>
                <c:pt idx="4522">
                  <c:v>-1.0838300000000001</c:v>
                </c:pt>
                <c:pt idx="4523">
                  <c:v>-1.0752699999999999</c:v>
                </c:pt>
                <c:pt idx="4524">
                  <c:v>-1.0772299999999999</c:v>
                </c:pt>
                <c:pt idx="4525">
                  <c:v>-1.07833</c:v>
                </c:pt>
                <c:pt idx="4526">
                  <c:v>-1.0786199999999999</c:v>
                </c:pt>
                <c:pt idx="4527">
                  <c:v>-1.0784100000000001</c:v>
                </c:pt>
                <c:pt idx="4528">
                  <c:v>-1.0782499999999999</c:v>
                </c:pt>
                <c:pt idx="4529">
                  <c:v>-1.07803</c:v>
                </c:pt>
                <c:pt idx="4530">
                  <c:v>-1.0780400000000001</c:v>
                </c:pt>
                <c:pt idx="4531">
                  <c:v>-1.0751200000000001</c:v>
                </c:pt>
                <c:pt idx="4532">
                  <c:v>-1.0609900000000001</c:v>
                </c:pt>
                <c:pt idx="4533">
                  <c:v>-1.05637</c:v>
                </c:pt>
                <c:pt idx="4534">
                  <c:v>-1.0500700000000001</c:v>
                </c:pt>
                <c:pt idx="4535">
                  <c:v>-1.0461499999999999</c:v>
                </c:pt>
                <c:pt idx="4536">
                  <c:v>-1.04365</c:v>
                </c:pt>
                <c:pt idx="4537">
                  <c:v>-1.0417799999999999</c:v>
                </c:pt>
                <c:pt idx="4538">
                  <c:v>-1.03748</c:v>
                </c:pt>
                <c:pt idx="4539">
                  <c:v>-1.0352399999999999</c:v>
                </c:pt>
                <c:pt idx="4540">
                  <c:v>-1.0313099999999999</c:v>
                </c:pt>
                <c:pt idx="4541">
                  <c:v>-1.0197499999999999</c:v>
                </c:pt>
                <c:pt idx="4542">
                  <c:v>-1.0208600000000001</c:v>
                </c:pt>
                <c:pt idx="4543">
                  <c:v>-1.0200899999999999</c:v>
                </c:pt>
                <c:pt idx="4544">
                  <c:v>-1.02142</c:v>
                </c:pt>
                <c:pt idx="4545">
                  <c:v>-1.02058</c:v>
                </c:pt>
                <c:pt idx="4546">
                  <c:v>-1.02054</c:v>
                </c:pt>
                <c:pt idx="4547">
                  <c:v>-1.0208600000000001</c:v>
                </c:pt>
                <c:pt idx="4548">
                  <c:v>-1.0219499999999999</c:v>
                </c:pt>
                <c:pt idx="4549">
                  <c:v>-1.0210600000000001</c:v>
                </c:pt>
                <c:pt idx="4550">
                  <c:v>-1.01318</c:v>
                </c:pt>
                <c:pt idx="4551">
                  <c:v>-1.01373</c:v>
                </c:pt>
                <c:pt idx="4552">
                  <c:v>-1.0140400000000001</c:v>
                </c:pt>
                <c:pt idx="4553">
                  <c:v>-1.0153399999999999</c:v>
                </c:pt>
                <c:pt idx="4554">
                  <c:v>-1.01407</c:v>
                </c:pt>
                <c:pt idx="4555">
                  <c:v>-1.00966</c:v>
                </c:pt>
                <c:pt idx="4556">
                  <c:v>-1.0063299999999999</c:v>
                </c:pt>
                <c:pt idx="4557">
                  <c:v>-1.00471</c:v>
                </c:pt>
                <c:pt idx="4558">
                  <c:v>-1.00397</c:v>
                </c:pt>
                <c:pt idx="4559">
                  <c:v>-1.0018499999999999</c:v>
                </c:pt>
                <c:pt idx="4560">
                  <c:v>-0.99263999999999997</c:v>
                </c:pt>
                <c:pt idx="4561">
                  <c:v>-0.99202699999999999</c:v>
                </c:pt>
                <c:pt idx="4562">
                  <c:v>-0.987676</c:v>
                </c:pt>
                <c:pt idx="4563">
                  <c:v>-0.98341900000000004</c:v>
                </c:pt>
                <c:pt idx="4564">
                  <c:v>-0.982016</c:v>
                </c:pt>
                <c:pt idx="4565">
                  <c:v>-0.98005100000000001</c:v>
                </c:pt>
                <c:pt idx="4566">
                  <c:v>-0.97676399999999997</c:v>
                </c:pt>
                <c:pt idx="4567">
                  <c:v>-0.97438199999999997</c:v>
                </c:pt>
                <c:pt idx="4568">
                  <c:v>-0.966611</c:v>
                </c:pt>
                <c:pt idx="4569">
                  <c:v>-0.95072000000000001</c:v>
                </c:pt>
                <c:pt idx="4570">
                  <c:v>-0.95002600000000004</c:v>
                </c:pt>
                <c:pt idx="4571">
                  <c:v>-0.94742400000000004</c:v>
                </c:pt>
                <c:pt idx="4572">
                  <c:v>-0.94452400000000003</c:v>
                </c:pt>
                <c:pt idx="4573">
                  <c:v>-0.94036399999999998</c:v>
                </c:pt>
                <c:pt idx="4574">
                  <c:v>-0.93720499999999995</c:v>
                </c:pt>
                <c:pt idx="4575">
                  <c:v>-0.93349099999999996</c:v>
                </c:pt>
                <c:pt idx="4576">
                  <c:v>-0.93049300000000001</c:v>
                </c:pt>
                <c:pt idx="4577">
                  <c:v>-0.93021299999999996</c:v>
                </c:pt>
                <c:pt idx="4578">
                  <c:v>-0.92867299999999997</c:v>
                </c:pt>
                <c:pt idx="4579">
                  <c:v>-0.920852</c:v>
                </c:pt>
                <c:pt idx="4580">
                  <c:v>-0.92333500000000002</c:v>
                </c:pt>
                <c:pt idx="4581">
                  <c:v>-0.92411399999999999</c:v>
                </c:pt>
                <c:pt idx="4582">
                  <c:v>-0.92471000000000003</c:v>
                </c:pt>
                <c:pt idx="4583">
                  <c:v>-0.92749899999999996</c:v>
                </c:pt>
                <c:pt idx="4584">
                  <c:v>-0.93135100000000004</c:v>
                </c:pt>
                <c:pt idx="4585">
                  <c:v>-0.93541799999999997</c:v>
                </c:pt>
                <c:pt idx="4586">
                  <c:v>-0.94004500000000002</c:v>
                </c:pt>
                <c:pt idx="4587">
                  <c:v>-0.942415</c:v>
                </c:pt>
                <c:pt idx="4588">
                  <c:v>-0.94447400000000004</c:v>
                </c:pt>
                <c:pt idx="4589">
                  <c:v>-0.94344099999999997</c:v>
                </c:pt>
                <c:pt idx="4590">
                  <c:v>-0.93753600000000004</c:v>
                </c:pt>
                <c:pt idx="4591">
                  <c:v>-0.93920599999999999</c:v>
                </c:pt>
                <c:pt idx="4592">
                  <c:v>-0.93903300000000001</c:v>
                </c:pt>
                <c:pt idx="4593">
                  <c:v>-0.93847100000000006</c:v>
                </c:pt>
                <c:pt idx="4594">
                  <c:v>-0.93828500000000004</c:v>
                </c:pt>
                <c:pt idx="4595">
                  <c:v>-0.93839499999999998</c:v>
                </c:pt>
                <c:pt idx="4596">
                  <c:v>-0.93898199999999998</c:v>
                </c:pt>
                <c:pt idx="4597">
                  <c:v>-0.93834399999999996</c:v>
                </c:pt>
                <c:pt idx="4598">
                  <c:v>-0.93793499999999996</c:v>
                </c:pt>
                <c:pt idx="4599">
                  <c:v>-0.93812200000000001</c:v>
                </c:pt>
                <c:pt idx="4600">
                  <c:v>-0.93672800000000001</c:v>
                </c:pt>
                <c:pt idx="4601">
                  <c:v>-0.92885200000000001</c:v>
                </c:pt>
                <c:pt idx="4602">
                  <c:v>-0.92987200000000003</c:v>
                </c:pt>
                <c:pt idx="4603">
                  <c:v>-0.92903800000000003</c:v>
                </c:pt>
                <c:pt idx="4604">
                  <c:v>-0.92762199999999995</c:v>
                </c:pt>
                <c:pt idx="4605">
                  <c:v>-0.92769100000000004</c:v>
                </c:pt>
                <c:pt idx="4606">
                  <c:v>-0.928257</c:v>
                </c:pt>
                <c:pt idx="4607">
                  <c:v>-0.92874599999999996</c:v>
                </c:pt>
                <c:pt idx="4608">
                  <c:v>-0.92829799999999996</c:v>
                </c:pt>
                <c:pt idx="4609">
                  <c:v>-0.93016799999999999</c:v>
                </c:pt>
                <c:pt idx="4610">
                  <c:v>-0.92740599999999995</c:v>
                </c:pt>
                <c:pt idx="4611">
                  <c:v>-0.92019300000000004</c:v>
                </c:pt>
                <c:pt idx="4612">
                  <c:v>-0.92269900000000005</c:v>
                </c:pt>
                <c:pt idx="4613">
                  <c:v>-0.92290499999999998</c:v>
                </c:pt>
                <c:pt idx="4614">
                  <c:v>-0.92205499999999996</c:v>
                </c:pt>
                <c:pt idx="4615">
                  <c:v>-0.92108800000000002</c:v>
                </c:pt>
                <c:pt idx="4616">
                  <c:v>-0.92113500000000004</c:v>
                </c:pt>
                <c:pt idx="4617">
                  <c:v>-0.92167699999999997</c:v>
                </c:pt>
                <c:pt idx="4618">
                  <c:v>-0.92144000000000004</c:v>
                </c:pt>
                <c:pt idx="4619">
                  <c:v>-0.92116799999999999</c:v>
                </c:pt>
                <c:pt idx="4620">
                  <c:v>-0.91905499999999996</c:v>
                </c:pt>
                <c:pt idx="4621">
                  <c:v>-0.90910899999999994</c:v>
                </c:pt>
                <c:pt idx="4622">
                  <c:v>-0.91318299999999997</c:v>
                </c:pt>
                <c:pt idx="4623">
                  <c:v>-0.91841600000000001</c:v>
                </c:pt>
                <c:pt idx="4624">
                  <c:v>-0.90868400000000005</c:v>
                </c:pt>
                <c:pt idx="4625">
                  <c:v>-0.90991500000000003</c:v>
                </c:pt>
                <c:pt idx="4626">
                  <c:v>-0.91027899999999995</c:v>
                </c:pt>
                <c:pt idx="4627">
                  <c:v>-0.91031399999999996</c:v>
                </c:pt>
                <c:pt idx="4628">
                  <c:v>-0.91047699999999998</c:v>
                </c:pt>
                <c:pt idx="4629">
                  <c:v>-0.91090700000000002</c:v>
                </c:pt>
                <c:pt idx="4630">
                  <c:v>-0.90736700000000003</c:v>
                </c:pt>
                <c:pt idx="4631">
                  <c:v>-0.89823399999999998</c:v>
                </c:pt>
                <c:pt idx="4632">
                  <c:v>-0.89916399999999996</c:v>
                </c:pt>
                <c:pt idx="4633">
                  <c:v>-0.89672200000000002</c:v>
                </c:pt>
                <c:pt idx="4634">
                  <c:v>-0.89457500000000001</c:v>
                </c:pt>
                <c:pt idx="4635">
                  <c:v>-0.89426399999999995</c:v>
                </c:pt>
                <c:pt idx="4636">
                  <c:v>-0.894177</c:v>
                </c:pt>
                <c:pt idx="4637">
                  <c:v>-0.89398599999999995</c:v>
                </c:pt>
                <c:pt idx="4638">
                  <c:v>-0.89422999999999997</c:v>
                </c:pt>
                <c:pt idx="4639">
                  <c:v>-0.89474900000000002</c:v>
                </c:pt>
                <c:pt idx="4640">
                  <c:v>-0.89546199999999998</c:v>
                </c:pt>
                <c:pt idx="4641">
                  <c:v>-0.893652</c:v>
                </c:pt>
                <c:pt idx="4642">
                  <c:v>-0.88490599999999997</c:v>
                </c:pt>
                <c:pt idx="4643">
                  <c:v>-0.88489200000000001</c:v>
                </c:pt>
                <c:pt idx="4644">
                  <c:v>-0.88364500000000001</c:v>
                </c:pt>
                <c:pt idx="4645">
                  <c:v>-0.88401700000000005</c:v>
                </c:pt>
                <c:pt idx="4646">
                  <c:v>-0.88469699999999996</c:v>
                </c:pt>
                <c:pt idx="4647">
                  <c:v>-0.88469299999999995</c:v>
                </c:pt>
                <c:pt idx="4648">
                  <c:v>-0.88481299999999996</c:v>
                </c:pt>
                <c:pt idx="4649">
                  <c:v>-0.88369299999999995</c:v>
                </c:pt>
                <c:pt idx="4650">
                  <c:v>-0.88400699999999999</c:v>
                </c:pt>
                <c:pt idx="4651">
                  <c:v>-0.87989899999999999</c:v>
                </c:pt>
                <c:pt idx="4652">
                  <c:v>-0.86998500000000001</c:v>
                </c:pt>
                <c:pt idx="4653">
                  <c:v>-0.86738300000000002</c:v>
                </c:pt>
                <c:pt idx="4654">
                  <c:v>-0.86420600000000003</c:v>
                </c:pt>
                <c:pt idx="4655">
                  <c:v>-0.86269899999999999</c:v>
                </c:pt>
                <c:pt idx="4656">
                  <c:v>-0.86176399999999997</c:v>
                </c:pt>
                <c:pt idx="4657">
                  <c:v>-0.85905799999999999</c:v>
                </c:pt>
                <c:pt idx="4658">
                  <c:v>-0.85707800000000001</c:v>
                </c:pt>
                <c:pt idx="4659">
                  <c:v>-0.85492999999999997</c:v>
                </c:pt>
                <c:pt idx="4660">
                  <c:v>-0.84818800000000005</c:v>
                </c:pt>
                <c:pt idx="4661">
                  <c:v>-0.83788099999999999</c:v>
                </c:pt>
                <c:pt idx="4662">
                  <c:v>-0.83621900000000005</c:v>
                </c:pt>
                <c:pt idx="4663">
                  <c:v>-0.83279499999999995</c:v>
                </c:pt>
                <c:pt idx="4664">
                  <c:v>-0.82984500000000005</c:v>
                </c:pt>
                <c:pt idx="4665">
                  <c:v>-0.82746600000000003</c:v>
                </c:pt>
                <c:pt idx="4666">
                  <c:v>-0.82508700000000001</c:v>
                </c:pt>
                <c:pt idx="4667">
                  <c:v>-0.82054499999999997</c:v>
                </c:pt>
                <c:pt idx="4668">
                  <c:v>-0.816523</c:v>
                </c:pt>
                <c:pt idx="4669">
                  <c:v>-0.80879900000000005</c:v>
                </c:pt>
                <c:pt idx="4670">
                  <c:v>-0.79435599999999995</c:v>
                </c:pt>
                <c:pt idx="4671">
                  <c:v>-0.79214099999999998</c:v>
                </c:pt>
                <c:pt idx="4672">
                  <c:v>-0.79018200000000005</c:v>
                </c:pt>
                <c:pt idx="4673">
                  <c:v>-0.78678800000000004</c:v>
                </c:pt>
                <c:pt idx="4674">
                  <c:v>-0.78263899999999997</c:v>
                </c:pt>
                <c:pt idx="4675">
                  <c:v>-0.77946499999999996</c:v>
                </c:pt>
                <c:pt idx="4676">
                  <c:v>-0.77811200000000003</c:v>
                </c:pt>
                <c:pt idx="4677">
                  <c:v>-0.77707999999999999</c:v>
                </c:pt>
                <c:pt idx="4678">
                  <c:v>-0.77751800000000004</c:v>
                </c:pt>
                <c:pt idx="4679">
                  <c:v>-0.77565499999999998</c:v>
                </c:pt>
                <c:pt idx="4680">
                  <c:v>-0.76880899999999996</c:v>
                </c:pt>
                <c:pt idx="4681">
                  <c:v>-0.76934899999999995</c:v>
                </c:pt>
                <c:pt idx="4682">
                  <c:v>-0.76807300000000001</c:v>
                </c:pt>
                <c:pt idx="4683">
                  <c:v>-0.76738600000000001</c:v>
                </c:pt>
                <c:pt idx="4684">
                  <c:v>-0.76580099999999995</c:v>
                </c:pt>
                <c:pt idx="4685">
                  <c:v>-0.76458300000000001</c:v>
                </c:pt>
                <c:pt idx="4686">
                  <c:v>-0.76243799999999995</c:v>
                </c:pt>
                <c:pt idx="4687">
                  <c:v>-0.76185099999999994</c:v>
                </c:pt>
                <c:pt idx="4688">
                  <c:v>-0.75741700000000001</c:v>
                </c:pt>
                <c:pt idx="4689">
                  <c:v>-0.74726899999999996</c:v>
                </c:pt>
                <c:pt idx="4690">
                  <c:v>-0.74902199999999997</c:v>
                </c:pt>
                <c:pt idx="4691">
                  <c:v>-0.74781900000000001</c:v>
                </c:pt>
                <c:pt idx="4692">
                  <c:v>-0.74950899999999998</c:v>
                </c:pt>
                <c:pt idx="4693">
                  <c:v>-0.75015799999999999</c:v>
                </c:pt>
                <c:pt idx="4694">
                  <c:v>-0.75060300000000002</c:v>
                </c:pt>
                <c:pt idx="4695">
                  <c:v>-0.74990599999999996</c:v>
                </c:pt>
                <c:pt idx="4696">
                  <c:v>-0.74930300000000005</c:v>
                </c:pt>
                <c:pt idx="4697">
                  <c:v>-0.74938499999999997</c:v>
                </c:pt>
                <c:pt idx="4698">
                  <c:v>-0.74149699999999996</c:v>
                </c:pt>
                <c:pt idx="4699">
                  <c:v>-0.74447300000000005</c:v>
                </c:pt>
                <c:pt idx="4700">
                  <c:v>-0.74543999999999999</c:v>
                </c:pt>
                <c:pt idx="4701">
                  <c:v>-0.74547399999999997</c:v>
                </c:pt>
                <c:pt idx="4702">
                  <c:v>-0.74468699999999999</c:v>
                </c:pt>
                <c:pt idx="4703">
                  <c:v>-0.74523399999999995</c:v>
                </c:pt>
                <c:pt idx="4704">
                  <c:v>-0.74306899999999998</c:v>
                </c:pt>
                <c:pt idx="4705">
                  <c:v>-0.740865</c:v>
                </c:pt>
                <c:pt idx="4706">
                  <c:v>-0.73606199999999999</c:v>
                </c:pt>
                <c:pt idx="4707">
                  <c:v>-0.72941199999999995</c:v>
                </c:pt>
                <c:pt idx="4708">
                  <c:v>-0.71554899999999999</c:v>
                </c:pt>
                <c:pt idx="4709">
                  <c:v>-0.71485299999999996</c:v>
                </c:pt>
                <c:pt idx="4710">
                  <c:v>-0.70953100000000002</c:v>
                </c:pt>
                <c:pt idx="4711">
                  <c:v>-0.70453399999999999</c:v>
                </c:pt>
                <c:pt idx="4712">
                  <c:v>-0.69934499999999999</c:v>
                </c:pt>
                <c:pt idx="4713">
                  <c:v>-0.69350500000000004</c:v>
                </c:pt>
                <c:pt idx="4714">
                  <c:v>-0.68771599999999999</c:v>
                </c:pt>
                <c:pt idx="4715">
                  <c:v>-0.68426699999999996</c:v>
                </c:pt>
                <c:pt idx="4716">
                  <c:v>-0.681477</c:v>
                </c:pt>
                <c:pt idx="4717">
                  <c:v>-0.67528500000000002</c:v>
                </c:pt>
                <c:pt idx="4718">
                  <c:v>-0.66153099999999998</c:v>
                </c:pt>
                <c:pt idx="4719">
                  <c:v>-0.65935200000000005</c:v>
                </c:pt>
                <c:pt idx="4720">
                  <c:v>-0.65498299999999998</c:v>
                </c:pt>
                <c:pt idx="4721">
                  <c:v>-0.65192399999999995</c:v>
                </c:pt>
                <c:pt idx="4722">
                  <c:v>-0.648262</c:v>
                </c:pt>
                <c:pt idx="4723">
                  <c:v>-0.64594700000000005</c:v>
                </c:pt>
                <c:pt idx="4724">
                  <c:v>-0.64563999999999999</c:v>
                </c:pt>
                <c:pt idx="4725">
                  <c:v>-0.64574900000000002</c:v>
                </c:pt>
                <c:pt idx="4726">
                  <c:v>-0.64550700000000005</c:v>
                </c:pt>
                <c:pt idx="4727">
                  <c:v>-0.64371999999999996</c:v>
                </c:pt>
                <c:pt idx="4728">
                  <c:v>-0.63461000000000001</c:v>
                </c:pt>
                <c:pt idx="4729">
                  <c:v>-0.63548899999999997</c:v>
                </c:pt>
                <c:pt idx="4730">
                  <c:v>-0.63478400000000001</c:v>
                </c:pt>
                <c:pt idx="4731">
                  <c:v>-0.63251800000000002</c:v>
                </c:pt>
                <c:pt idx="4732">
                  <c:v>-0.63040700000000005</c:v>
                </c:pt>
                <c:pt idx="4733">
                  <c:v>-0.62812299999999999</c:v>
                </c:pt>
                <c:pt idx="4734">
                  <c:v>-0.62556</c:v>
                </c:pt>
                <c:pt idx="4735">
                  <c:v>-0.62316499999999997</c:v>
                </c:pt>
                <c:pt idx="4736">
                  <c:v>-0.62120500000000001</c:v>
                </c:pt>
                <c:pt idx="4737">
                  <c:v>-0.61884300000000003</c:v>
                </c:pt>
                <c:pt idx="4738">
                  <c:v>-0.60747799999999996</c:v>
                </c:pt>
                <c:pt idx="4739">
                  <c:v>-0.60588399999999998</c:v>
                </c:pt>
                <c:pt idx="4740">
                  <c:v>-0.60410900000000001</c:v>
                </c:pt>
                <c:pt idx="4741">
                  <c:v>-0.60377000000000003</c:v>
                </c:pt>
                <c:pt idx="4742">
                  <c:v>-0.60385999999999995</c:v>
                </c:pt>
                <c:pt idx="4743">
                  <c:v>-0.60278900000000002</c:v>
                </c:pt>
                <c:pt idx="4744">
                  <c:v>-0.60313399999999995</c:v>
                </c:pt>
                <c:pt idx="4745">
                  <c:v>-0.603877</c:v>
                </c:pt>
                <c:pt idx="4746">
                  <c:v>-0.60241800000000001</c:v>
                </c:pt>
                <c:pt idx="4747">
                  <c:v>-0.59339900000000001</c:v>
                </c:pt>
                <c:pt idx="4748">
                  <c:v>-0.59528899999999996</c:v>
                </c:pt>
                <c:pt idx="4749">
                  <c:v>-0.59572400000000003</c:v>
                </c:pt>
                <c:pt idx="4750">
                  <c:v>-0.59534699999999996</c:v>
                </c:pt>
                <c:pt idx="4751">
                  <c:v>-0.59343400000000002</c:v>
                </c:pt>
                <c:pt idx="4752">
                  <c:v>-0.59055599999999997</c:v>
                </c:pt>
                <c:pt idx="4753">
                  <c:v>-0.58677299999999999</c:v>
                </c:pt>
                <c:pt idx="4754">
                  <c:v>-0.58319100000000001</c:v>
                </c:pt>
                <c:pt idx="4755">
                  <c:v>-0.58073900000000001</c:v>
                </c:pt>
                <c:pt idx="4756">
                  <c:v>-0.57412200000000002</c:v>
                </c:pt>
                <c:pt idx="4757">
                  <c:v>-0.56067400000000001</c:v>
                </c:pt>
                <c:pt idx="4758">
                  <c:v>-0.55812700000000004</c:v>
                </c:pt>
                <c:pt idx="4759">
                  <c:v>-0.554508</c:v>
                </c:pt>
                <c:pt idx="4760">
                  <c:v>-0.55042400000000002</c:v>
                </c:pt>
                <c:pt idx="4761">
                  <c:v>-0.54733600000000004</c:v>
                </c:pt>
                <c:pt idx="4762">
                  <c:v>-0.54479500000000003</c:v>
                </c:pt>
                <c:pt idx="4763">
                  <c:v>-0.54315999999999998</c:v>
                </c:pt>
                <c:pt idx="4764">
                  <c:v>-0.54225599999999996</c:v>
                </c:pt>
                <c:pt idx="4765">
                  <c:v>-0.53829499999999997</c:v>
                </c:pt>
                <c:pt idx="4766">
                  <c:v>-0.52776400000000001</c:v>
                </c:pt>
                <c:pt idx="4767">
                  <c:v>-0.52698699999999998</c:v>
                </c:pt>
                <c:pt idx="4768">
                  <c:v>-0.52512400000000004</c:v>
                </c:pt>
                <c:pt idx="4769">
                  <c:v>-0.52390000000000003</c:v>
                </c:pt>
                <c:pt idx="4770">
                  <c:v>-0.522281</c:v>
                </c:pt>
                <c:pt idx="4771">
                  <c:v>-0.52158800000000005</c:v>
                </c:pt>
                <c:pt idx="4772">
                  <c:v>-0.52032500000000004</c:v>
                </c:pt>
                <c:pt idx="4773">
                  <c:v>-0.51986900000000003</c:v>
                </c:pt>
                <c:pt idx="4774">
                  <c:v>-0.515872</c:v>
                </c:pt>
                <c:pt idx="4775">
                  <c:v>-0.50597899999999996</c:v>
                </c:pt>
                <c:pt idx="4776">
                  <c:v>-0.50625100000000001</c:v>
                </c:pt>
                <c:pt idx="4777">
                  <c:v>-0.50528700000000004</c:v>
                </c:pt>
                <c:pt idx="4778">
                  <c:v>-0.50454299999999996</c:v>
                </c:pt>
                <c:pt idx="4779">
                  <c:v>-0.502521</c:v>
                </c:pt>
                <c:pt idx="4780">
                  <c:v>-0.49993700000000002</c:v>
                </c:pt>
                <c:pt idx="4781">
                  <c:v>-0.49896800000000002</c:v>
                </c:pt>
                <c:pt idx="4782">
                  <c:v>-0.49809700000000001</c:v>
                </c:pt>
                <c:pt idx="4783">
                  <c:v>-0.49710799999999999</c:v>
                </c:pt>
                <c:pt idx="4784">
                  <c:v>-0.49316300000000002</c:v>
                </c:pt>
                <c:pt idx="4785">
                  <c:v>-0.48316199999999998</c:v>
                </c:pt>
                <c:pt idx="4786">
                  <c:v>-0.48217199999999999</c:v>
                </c:pt>
                <c:pt idx="4787">
                  <c:v>-0.47927399999999998</c:v>
                </c:pt>
                <c:pt idx="4788">
                  <c:v>-0.47768300000000002</c:v>
                </c:pt>
                <c:pt idx="4789">
                  <c:v>-0.47521000000000002</c:v>
                </c:pt>
                <c:pt idx="4790">
                  <c:v>-0.47192299999999998</c:v>
                </c:pt>
                <c:pt idx="4791">
                  <c:v>-0.46871200000000002</c:v>
                </c:pt>
                <c:pt idx="4792">
                  <c:v>-0.46711200000000003</c:v>
                </c:pt>
                <c:pt idx="4793">
                  <c:v>-0.463557</c:v>
                </c:pt>
                <c:pt idx="4794">
                  <c:v>-0.45302500000000001</c:v>
                </c:pt>
                <c:pt idx="4795">
                  <c:v>-0.45213599999999998</c:v>
                </c:pt>
                <c:pt idx="4796">
                  <c:v>-0.449069</c:v>
                </c:pt>
                <c:pt idx="4797">
                  <c:v>-0.44634499999999999</c:v>
                </c:pt>
                <c:pt idx="4798">
                  <c:v>-0.44391000000000003</c:v>
                </c:pt>
                <c:pt idx="4799">
                  <c:v>-0.44243900000000003</c:v>
                </c:pt>
                <c:pt idx="4800">
                  <c:v>-0.44001899999999999</c:v>
                </c:pt>
                <c:pt idx="4801">
                  <c:v>-0.434614</c:v>
                </c:pt>
                <c:pt idx="4802">
                  <c:v>-0.42126599999999997</c:v>
                </c:pt>
                <c:pt idx="4803">
                  <c:v>-0.41958299999999998</c:v>
                </c:pt>
                <c:pt idx="4804">
                  <c:v>-0.41543400000000003</c:v>
                </c:pt>
                <c:pt idx="4805">
                  <c:v>-0.41176800000000002</c:v>
                </c:pt>
                <c:pt idx="4806">
                  <c:v>-0.40894999999999998</c:v>
                </c:pt>
                <c:pt idx="4807">
                  <c:v>-0.407474</c:v>
                </c:pt>
                <c:pt idx="4808">
                  <c:v>-0.40514099999999997</c:v>
                </c:pt>
                <c:pt idx="4809">
                  <c:v>-0.40016800000000002</c:v>
                </c:pt>
                <c:pt idx="4810">
                  <c:v>-0.38681700000000002</c:v>
                </c:pt>
                <c:pt idx="4811">
                  <c:v>-0.38578600000000002</c:v>
                </c:pt>
                <c:pt idx="4812">
                  <c:v>-0.38253300000000001</c:v>
                </c:pt>
                <c:pt idx="4813">
                  <c:v>-0.379494</c:v>
                </c:pt>
                <c:pt idx="4814">
                  <c:v>-0.37731100000000001</c:v>
                </c:pt>
                <c:pt idx="4815">
                  <c:v>-0.37417600000000001</c:v>
                </c:pt>
                <c:pt idx="4816">
                  <c:v>-0.36927900000000002</c:v>
                </c:pt>
                <c:pt idx="4817">
                  <c:v>-0.36618899999999999</c:v>
                </c:pt>
                <c:pt idx="4818">
                  <c:v>-0.36028900000000003</c:v>
                </c:pt>
                <c:pt idx="4819">
                  <c:v>-0.34610800000000003</c:v>
                </c:pt>
                <c:pt idx="4820">
                  <c:v>-0.341831</c:v>
                </c:pt>
                <c:pt idx="4821">
                  <c:v>-0.33652300000000002</c:v>
                </c:pt>
                <c:pt idx="4822">
                  <c:v>-0.33293400000000001</c:v>
                </c:pt>
                <c:pt idx="4823">
                  <c:v>-0.329183</c:v>
                </c:pt>
                <c:pt idx="4824">
                  <c:v>-0.32599600000000001</c:v>
                </c:pt>
                <c:pt idx="4825">
                  <c:v>-0.323436</c:v>
                </c:pt>
                <c:pt idx="4826">
                  <c:v>-0.31655800000000001</c:v>
                </c:pt>
                <c:pt idx="4827">
                  <c:v>-0.303261</c:v>
                </c:pt>
                <c:pt idx="4828">
                  <c:v>-0.30104700000000001</c:v>
                </c:pt>
                <c:pt idx="4829">
                  <c:v>-0.29688999999999999</c:v>
                </c:pt>
                <c:pt idx="4830">
                  <c:v>-0.29417599999999999</c:v>
                </c:pt>
                <c:pt idx="4831">
                  <c:v>-0.293408</c:v>
                </c:pt>
                <c:pt idx="4832">
                  <c:v>-0.29150999999999999</c:v>
                </c:pt>
                <c:pt idx="4833">
                  <c:v>-0.29051300000000002</c:v>
                </c:pt>
                <c:pt idx="4834">
                  <c:v>-0.28333900000000001</c:v>
                </c:pt>
                <c:pt idx="4835">
                  <c:v>-0.266457</c:v>
                </c:pt>
                <c:pt idx="4836">
                  <c:v>-0.26328800000000002</c:v>
                </c:pt>
                <c:pt idx="4837">
                  <c:v>-0.26057000000000002</c:v>
                </c:pt>
                <c:pt idx="4838">
                  <c:v>-0.25929200000000002</c:v>
                </c:pt>
                <c:pt idx="4839">
                  <c:v>-0.25690299999999999</c:v>
                </c:pt>
                <c:pt idx="4840">
                  <c:v>-0.2545</c:v>
                </c:pt>
                <c:pt idx="4841">
                  <c:v>-0.25104300000000002</c:v>
                </c:pt>
                <c:pt idx="4842">
                  <c:v>-0.248864</c:v>
                </c:pt>
                <c:pt idx="4843">
                  <c:v>-0.244755</c:v>
                </c:pt>
                <c:pt idx="4844">
                  <c:v>-0.233516</c:v>
                </c:pt>
                <c:pt idx="4845">
                  <c:v>-0.231823</c:v>
                </c:pt>
                <c:pt idx="4846">
                  <c:v>-0.22906599999999999</c:v>
                </c:pt>
                <c:pt idx="4847">
                  <c:v>-0.22603799999999999</c:v>
                </c:pt>
                <c:pt idx="4848">
                  <c:v>-0.22408800000000001</c:v>
                </c:pt>
                <c:pt idx="4849">
                  <c:v>-0.220773</c:v>
                </c:pt>
                <c:pt idx="4850">
                  <c:v>-0.21773100000000001</c:v>
                </c:pt>
                <c:pt idx="4851">
                  <c:v>-0.212729</c:v>
                </c:pt>
                <c:pt idx="4852">
                  <c:v>-0.20962700000000001</c:v>
                </c:pt>
                <c:pt idx="4853">
                  <c:v>-0.20438100000000001</c:v>
                </c:pt>
                <c:pt idx="4854">
                  <c:v>-0.19081100000000001</c:v>
                </c:pt>
                <c:pt idx="4855">
                  <c:v>-0.18634200000000001</c:v>
                </c:pt>
                <c:pt idx="4856">
                  <c:v>-0.182811</c:v>
                </c:pt>
                <c:pt idx="4857">
                  <c:v>-0.178476</c:v>
                </c:pt>
                <c:pt idx="4858">
                  <c:v>-0.173897</c:v>
                </c:pt>
                <c:pt idx="4859">
                  <c:v>-0.16808000000000001</c:v>
                </c:pt>
                <c:pt idx="4860">
                  <c:v>-0.16342100000000001</c:v>
                </c:pt>
                <c:pt idx="4861">
                  <c:v>-0.159196</c:v>
                </c:pt>
                <c:pt idx="4862">
                  <c:v>-0.15613299999999999</c:v>
                </c:pt>
                <c:pt idx="4863">
                  <c:v>-0.148648</c:v>
                </c:pt>
                <c:pt idx="4864">
                  <c:v>-0.134827</c:v>
                </c:pt>
                <c:pt idx="4865">
                  <c:v>-0.13197700000000001</c:v>
                </c:pt>
                <c:pt idx="4866">
                  <c:v>-0.12751899999999999</c:v>
                </c:pt>
                <c:pt idx="4867">
                  <c:v>-0.124892</c:v>
                </c:pt>
                <c:pt idx="4868">
                  <c:v>-0.121993</c:v>
                </c:pt>
                <c:pt idx="4869">
                  <c:v>-0.11996900000000001</c:v>
                </c:pt>
                <c:pt idx="4870">
                  <c:v>-0.11912399999999999</c:v>
                </c:pt>
                <c:pt idx="4871">
                  <c:v>-0.117801</c:v>
                </c:pt>
                <c:pt idx="4872">
                  <c:v>-0.118586</c:v>
                </c:pt>
                <c:pt idx="4873">
                  <c:v>-0.115934</c:v>
                </c:pt>
                <c:pt idx="4874">
                  <c:v>-0.104575</c:v>
                </c:pt>
                <c:pt idx="4875">
                  <c:v>-0.10266</c:v>
                </c:pt>
                <c:pt idx="4876">
                  <c:v>-9.8960699999999999E-2</c:v>
                </c:pt>
                <c:pt idx="4877">
                  <c:v>-9.5758499999999996E-2</c:v>
                </c:pt>
                <c:pt idx="4878">
                  <c:v>-9.29064E-2</c:v>
                </c:pt>
                <c:pt idx="4879">
                  <c:v>-8.9200799999999997E-2</c:v>
                </c:pt>
                <c:pt idx="4880">
                  <c:v>-8.4372500000000003E-2</c:v>
                </c:pt>
                <c:pt idx="4881">
                  <c:v>-7.9783499999999993E-2</c:v>
                </c:pt>
                <c:pt idx="4882">
                  <c:v>-7.5630299999999998E-2</c:v>
                </c:pt>
                <c:pt idx="4883">
                  <c:v>-7.0287699999999995E-2</c:v>
                </c:pt>
                <c:pt idx="4884">
                  <c:v>-5.6983800000000001E-2</c:v>
                </c:pt>
                <c:pt idx="4885">
                  <c:v>-5.3808799999999997E-2</c:v>
                </c:pt>
                <c:pt idx="4886">
                  <c:v>-4.9473200000000002E-2</c:v>
                </c:pt>
                <c:pt idx="4887">
                  <c:v>-4.5575200000000003E-2</c:v>
                </c:pt>
                <c:pt idx="4888">
                  <c:v>-4.3677199999999999E-2</c:v>
                </c:pt>
                <c:pt idx="4889">
                  <c:v>-3.9977699999999998E-2</c:v>
                </c:pt>
                <c:pt idx="4890">
                  <c:v>-3.6221799999999998E-2</c:v>
                </c:pt>
                <c:pt idx="4891">
                  <c:v>-3.2684400000000002E-2</c:v>
                </c:pt>
                <c:pt idx="4892">
                  <c:v>-2.9103899999999999E-2</c:v>
                </c:pt>
                <c:pt idx="4893">
                  <c:v>-2.3750400000000001E-2</c:v>
                </c:pt>
                <c:pt idx="4894">
                  <c:v>-1.33597E-2</c:v>
                </c:pt>
                <c:pt idx="4895">
                  <c:v>-1.0439199999999999E-2</c:v>
                </c:pt>
                <c:pt idx="4896">
                  <c:v>-7.2544899999999997E-3</c:v>
                </c:pt>
                <c:pt idx="4897">
                  <c:v>-3.23712E-3</c:v>
                </c:pt>
                <c:pt idx="4898">
                  <c:v>4.57038E-4</c:v>
                </c:pt>
                <c:pt idx="4899">
                  <c:v>3.4197400000000001E-3</c:v>
                </c:pt>
                <c:pt idx="4900">
                  <c:v>5.8531099999999999E-3</c:v>
                </c:pt>
                <c:pt idx="4901">
                  <c:v>7.1924800000000002E-3</c:v>
                </c:pt>
                <c:pt idx="4902">
                  <c:v>1.0230400000000001E-2</c:v>
                </c:pt>
                <c:pt idx="4903">
                  <c:v>1.5241599999999999E-2</c:v>
                </c:pt>
                <c:pt idx="4904">
                  <c:v>2.72891E-2</c:v>
                </c:pt>
                <c:pt idx="4905">
                  <c:v>2.8398799999999998E-2</c:v>
                </c:pt>
                <c:pt idx="4906">
                  <c:v>3.0770100000000002E-2</c:v>
                </c:pt>
                <c:pt idx="4907">
                  <c:v>3.3745200000000003E-2</c:v>
                </c:pt>
                <c:pt idx="4908">
                  <c:v>3.6559099999999997E-2</c:v>
                </c:pt>
                <c:pt idx="4909">
                  <c:v>3.9040199999999997E-2</c:v>
                </c:pt>
                <c:pt idx="4910">
                  <c:v>4.2029700000000003E-2</c:v>
                </c:pt>
                <c:pt idx="4911">
                  <c:v>4.4966800000000001E-2</c:v>
                </c:pt>
                <c:pt idx="4912">
                  <c:v>4.6964499999999999E-2</c:v>
                </c:pt>
                <c:pt idx="4913">
                  <c:v>5.19084E-2</c:v>
                </c:pt>
                <c:pt idx="4914">
                  <c:v>6.2535999999999994E-2</c:v>
                </c:pt>
                <c:pt idx="4915">
                  <c:v>6.4589199999999999E-2</c:v>
                </c:pt>
                <c:pt idx="4916">
                  <c:v>6.8392499999999995E-2</c:v>
                </c:pt>
                <c:pt idx="4917">
                  <c:v>7.1557899999999994E-2</c:v>
                </c:pt>
                <c:pt idx="4918">
                  <c:v>7.4020600000000006E-2</c:v>
                </c:pt>
                <c:pt idx="4919">
                  <c:v>7.7077400000000004E-2</c:v>
                </c:pt>
                <c:pt idx="4920">
                  <c:v>7.9870200000000002E-2</c:v>
                </c:pt>
                <c:pt idx="4921">
                  <c:v>8.2486599999999993E-2</c:v>
                </c:pt>
                <c:pt idx="4922">
                  <c:v>8.4178900000000001E-2</c:v>
                </c:pt>
                <c:pt idx="4923">
                  <c:v>8.7873199999999999E-2</c:v>
                </c:pt>
                <c:pt idx="4924">
                  <c:v>9.9467700000000006E-2</c:v>
                </c:pt>
                <c:pt idx="4925">
                  <c:v>9.6301700000000004E-2</c:v>
                </c:pt>
                <c:pt idx="4926">
                  <c:v>9.2167100000000002E-2</c:v>
                </c:pt>
                <c:pt idx="4927">
                  <c:v>0.10489800000000001</c:v>
                </c:pt>
                <c:pt idx="4928">
                  <c:v>0.105279</c:v>
                </c:pt>
                <c:pt idx="4929">
                  <c:v>0.106826</c:v>
                </c:pt>
                <c:pt idx="4930">
                  <c:v>0.111276</c:v>
                </c:pt>
                <c:pt idx="4931">
                  <c:v>0.11514000000000001</c:v>
                </c:pt>
                <c:pt idx="4932">
                  <c:v>0.11926</c:v>
                </c:pt>
                <c:pt idx="4933">
                  <c:v>0.12549099999999999</c:v>
                </c:pt>
                <c:pt idx="4934">
                  <c:v>0.139934</c:v>
                </c:pt>
                <c:pt idx="4935">
                  <c:v>0.14318400000000001</c:v>
                </c:pt>
                <c:pt idx="4936">
                  <c:v>0.14849100000000001</c:v>
                </c:pt>
                <c:pt idx="4937">
                  <c:v>0.15277299999999999</c:v>
                </c:pt>
                <c:pt idx="4938">
                  <c:v>0.15654799999999999</c:v>
                </c:pt>
                <c:pt idx="4939">
                  <c:v>0.160415</c:v>
                </c:pt>
                <c:pt idx="4940">
                  <c:v>0.16603799999999999</c:v>
                </c:pt>
                <c:pt idx="4941">
                  <c:v>0.170793</c:v>
                </c:pt>
                <c:pt idx="4942">
                  <c:v>0.17352699999999999</c:v>
                </c:pt>
                <c:pt idx="4943">
                  <c:v>0.17962</c:v>
                </c:pt>
                <c:pt idx="4944">
                  <c:v>0.19202</c:v>
                </c:pt>
                <c:pt idx="4945">
                  <c:v>0.19423399999999999</c:v>
                </c:pt>
                <c:pt idx="4946">
                  <c:v>0.197411</c:v>
                </c:pt>
                <c:pt idx="4947">
                  <c:v>0.19975599999999999</c:v>
                </c:pt>
                <c:pt idx="4948">
                  <c:v>0.20147000000000001</c:v>
                </c:pt>
                <c:pt idx="4949">
                  <c:v>0.20264099999999999</c:v>
                </c:pt>
                <c:pt idx="4950">
                  <c:v>0.20456199999999999</c:v>
                </c:pt>
                <c:pt idx="4951">
                  <c:v>0.206369</c:v>
                </c:pt>
                <c:pt idx="4952">
                  <c:v>0.20835000000000001</c:v>
                </c:pt>
                <c:pt idx="4953">
                  <c:v>0.21337400000000001</c:v>
                </c:pt>
                <c:pt idx="4954">
                  <c:v>0.225103</c:v>
                </c:pt>
                <c:pt idx="4955">
                  <c:v>0.22784099999999999</c:v>
                </c:pt>
                <c:pt idx="4956">
                  <c:v>0.23095399999999999</c:v>
                </c:pt>
                <c:pt idx="4957">
                  <c:v>0.23233799999999999</c:v>
                </c:pt>
                <c:pt idx="4958">
                  <c:v>0.232432</c:v>
                </c:pt>
                <c:pt idx="4959">
                  <c:v>0.23543500000000001</c:v>
                </c:pt>
                <c:pt idx="4960">
                  <c:v>0.23928099999999999</c:v>
                </c:pt>
                <c:pt idx="4961">
                  <c:v>0.246139</c:v>
                </c:pt>
                <c:pt idx="4962">
                  <c:v>0.259905</c:v>
                </c:pt>
                <c:pt idx="4963">
                  <c:v>0.26252199999999998</c:v>
                </c:pt>
                <c:pt idx="4964">
                  <c:v>0.26708599999999999</c:v>
                </c:pt>
                <c:pt idx="4965">
                  <c:v>0.27126600000000001</c:v>
                </c:pt>
                <c:pt idx="4966">
                  <c:v>0.27501999999999999</c:v>
                </c:pt>
                <c:pt idx="4967">
                  <c:v>0.27925899999999998</c:v>
                </c:pt>
                <c:pt idx="4968">
                  <c:v>0.28242600000000001</c:v>
                </c:pt>
                <c:pt idx="4969">
                  <c:v>0.28523599999999999</c:v>
                </c:pt>
                <c:pt idx="4970">
                  <c:v>0.289995</c:v>
                </c:pt>
                <c:pt idx="4971">
                  <c:v>0.29975200000000002</c:v>
                </c:pt>
                <c:pt idx="4972">
                  <c:v>0.30049100000000001</c:v>
                </c:pt>
                <c:pt idx="4973">
                  <c:v>0.30479699999999998</c:v>
                </c:pt>
                <c:pt idx="4974">
                  <c:v>0.30904500000000001</c:v>
                </c:pt>
                <c:pt idx="4975">
                  <c:v>0.311637</c:v>
                </c:pt>
                <c:pt idx="4976">
                  <c:v>0.31397000000000003</c:v>
                </c:pt>
                <c:pt idx="4977">
                  <c:v>0.31657000000000002</c:v>
                </c:pt>
                <c:pt idx="4978">
                  <c:v>0.32074900000000001</c:v>
                </c:pt>
                <c:pt idx="4979">
                  <c:v>0.32810699999999998</c:v>
                </c:pt>
                <c:pt idx="4980">
                  <c:v>0.32899299999999998</c:v>
                </c:pt>
                <c:pt idx="4981">
                  <c:v>0.33414100000000002</c:v>
                </c:pt>
                <c:pt idx="4982">
                  <c:v>0.33838299999999999</c:v>
                </c:pt>
                <c:pt idx="4983">
                  <c:v>0.34255600000000003</c:v>
                </c:pt>
                <c:pt idx="4984">
                  <c:v>0.347022</c:v>
                </c:pt>
                <c:pt idx="4985">
                  <c:v>0.35105500000000001</c:v>
                </c:pt>
                <c:pt idx="4986">
                  <c:v>0.35301700000000003</c:v>
                </c:pt>
                <c:pt idx="4987">
                  <c:v>0.35619600000000001</c:v>
                </c:pt>
                <c:pt idx="4988">
                  <c:v>0.36639100000000002</c:v>
                </c:pt>
                <c:pt idx="4989">
                  <c:v>0.36938399999999999</c:v>
                </c:pt>
                <c:pt idx="4990">
                  <c:v>0.37340699999999999</c:v>
                </c:pt>
                <c:pt idx="4991">
                  <c:v>0.377666</c:v>
                </c:pt>
                <c:pt idx="4992">
                  <c:v>0.37972</c:v>
                </c:pt>
                <c:pt idx="4993">
                  <c:v>0.38065100000000002</c:v>
                </c:pt>
                <c:pt idx="4994">
                  <c:v>0.382795</c:v>
                </c:pt>
                <c:pt idx="4995">
                  <c:v>0.38517800000000002</c:v>
                </c:pt>
                <c:pt idx="4996">
                  <c:v>0.38943499999999998</c:v>
                </c:pt>
                <c:pt idx="4997">
                  <c:v>0.400256</c:v>
                </c:pt>
                <c:pt idx="4998">
                  <c:v>0.40210499999999999</c:v>
                </c:pt>
                <c:pt idx="4999">
                  <c:v>0.40421000000000001</c:v>
                </c:pt>
                <c:pt idx="5000">
                  <c:v>0.40584799999999999</c:v>
                </c:pt>
                <c:pt idx="5001">
                  <c:v>0.40863899999999997</c:v>
                </c:pt>
                <c:pt idx="5002">
                  <c:v>0.412609</c:v>
                </c:pt>
                <c:pt idx="5003">
                  <c:v>0.415767</c:v>
                </c:pt>
                <c:pt idx="5004">
                  <c:v>0.41979899999999998</c:v>
                </c:pt>
                <c:pt idx="5005">
                  <c:v>0.42918600000000001</c:v>
                </c:pt>
                <c:pt idx="5006">
                  <c:v>0.428975</c:v>
                </c:pt>
                <c:pt idx="5007">
                  <c:v>0.43211699999999997</c:v>
                </c:pt>
                <c:pt idx="5008">
                  <c:v>0.43518200000000001</c:v>
                </c:pt>
                <c:pt idx="5009">
                  <c:v>0.43800600000000001</c:v>
                </c:pt>
                <c:pt idx="5010">
                  <c:v>0.441245</c:v>
                </c:pt>
                <c:pt idx="5011">
                  <c:v>0.44564799999999999</c:v>
                </c:pt>
                <c:pt idx="5012">
                  <c:v>0.45152799999999998</c:v>
                </c:pt>
                <c:pt idx="5013">
                  <c:v>0.46443099999999998</c:v>
                </c:pt>
                <c:pt idx="5014">
                  <c:v>0.465974</c:v>
                </c:pt>
                <c:pt idx="5015">
                  <c:v>0.46967199999999998</c:v>
                </c:pt>
                <c:pt idx="5016">
                  <c:v>0.47176800000000002</c:v>
                </c:pt>
                <c:pt idx="5017">
                  <c:v>0.47472700000000001</c:v>
                </c:pt>
                <c:pt idx="5018">
                  <c:v>0.47714600000000001</c:v>
                </c:pt>
                <c:pt idx="5019">
                  <c:v>0.48109200000000002</c:v>
                </c:pt>
                <c:pt idx="5020">
                  <c:v>0.48390100000000003</c:v>
                </c:pt>
                <c:pt idx="5021">
                  <c:v>0.486819</c:v>
                </c:pt>
                <c:pt idx="5022">
                  <c:v>0.49182799999999999</c:v>
                </c:pt>
                <c:pt idx="5023">
                  <c:v>0.50495000000000001</c:v>
                </c:pt>
                <c:pt idx="5024">
                  <c:v>0.50642399999999999</c:v>
                </c:pt>
                <c:pt idx="5025">
                  <c:v>0.51051599999999997</c:v>
                </c:pt>
                <c:pt idx="5026">
                  <c:v>0.51385999999999998</c:v>
                </c:pt>
                <c:pt idx="5027">
                  <c:v>0.515509</c:v>
                </c:pt>
                <c:pt idx="5028">
                  <c:v>0.515625</c:v>
                </c:pt>
                <c:pt idx="5029">
                  <c:v>0.51785700000000001</c:v>
                </c:pt>
                <c:pt idx="5030">
                  <c:v>0.52040399999999998</c:v>
                </c:pt>
                <c:pt idx="5031">
                  <c:v>0.52522899999999995</c:v>
                </c:pt>
                <c:pt idx="5032">
                  <c:v>0.53814399999999996</c:v>
                </c:pt>
                <c:pt idx="5033">
                  <c:v>0.540771</c:v>
                </c:pt>
                <c:pt idx="5034">
                  <c:v>0.54513699999999998</c:v>
                </c:pt>
                <c:pt idx="5035">
                  <c:v>0.54793899999999995</c:v>
                </c:pt>
                <c:pt idx="5036">
                  <c:v>0.550064</c:v>
                </c:pt>
                <c:pt idx="5037">
                  <c:v>0.55217099999999997</c:v>
                </c:pt>
                <c:pt idx="5038">
                  <c:v>0.55452900000000005</c:v>
                </c:pt>
                <c:pt idx="5039">
                  <c:v>0.55675799999999998</c:v>
                </c:pt>
                <c:pt idx="5040">
                  <c:v>0.56123000000000001</c:v>
                </c:pt>
                <c:pt idx="5041">
                  <c:v>0.57297799999999999</c:v>
                </c:pt>
                <c:pt idx="5042">
                  <c:v>0.57521100000000003</c:v>
                </c:pt>
                <c:pt idx="5043">
                  <c:v>0.57596000000000003</c:v>
                </c:pt>
                <c:pt idx="5044">
                  <c:v>0.57718400000000003</c:v>
                </c:pt>
                <c:pt idx="5045">
                  <c:v>0.57831699999999997</c:v>
                </c:pt>
                <c:pt idx="5046">
                  <c:v>0.58047199999999999</c:v>
                </c:pt>
                <c:pt idx="5047">
                  <c:v>0.58387999999999995</c:v>
                </c:pt>
                <c:pt idx="5048">
                  <c:v>0.59001000000000003</c:v>
                </c:pt>
                <c:pt idx="5049">
                  <c:v>0.60265999999999997</c:v>
                </c:pt>
                <c:pt idx="5050">
                  <c:v>0.60389199999999998</c:v>
                </c:pt>
                <c:pt idx="5051">
                  <c:v>0.60810900000000001</c:v>
                </c:pt>
                <c:pt idx="5052">
                  <c:v>0.61137900000000001</c:v>
                </c:pt>
                <c:pt idx="5053">
                  <c:v>0.61296499999999998</c:v>
                </c:pt>
                <c:pt idx="5054">
                  <c:v>0.615483</c:v>
                </c:pt>
                <c:pt idx="5055">
                  <c:v>0.61927900000000002</c:v>
                </c:pt>
                <c:pt idx="5056">
                  <c:v>0.62138700000000002</c:v>
                </c:pt>
                <c:pt idx="5057">
                  <c:v>0.62604700000000002</c:v>
                </c:pt>
                <c:pt idx="5058">
                  <c:v>0.63810900000000004</c:v>
                </c:pt>
                <c:pt idx="5059">
                  <c:v>0.63960099999999998</c:v>
                </c:pt>
                <c:pt idx="5060">
                  <c:v>0.64162699999999995</c:v>
                </c:pt>
                <c:pt idx="5061">
                  <c:v>0.64463199999999998</c:v>
                </c:pt>
                <c:pt idx="5062">
                  <c:v>0.64893699999999999</c:v>
                </c:pt>
                <c:pt idx="5063">
                  <c:v>0.65249500000000005</c:v>
                </c:pt>
                <c:pt idx="5064">
                  <c:v>0.65418399999999999</c:v>
                </c:pt>
                <c:pt idx="5065">
                  <c:v>0.65904300000000005</c:v>
                </c:pt>
                <c:pt idx="5066">
                  <c:v>0.67151300000000003</c:v>
                </c:pt>
                <c:pt idx="5067">
                  <c:v>0.67325199999999996</c:v>
                </c:pt>
                <c:pt idx="5068">
                  <c:v>0.67678499999999997</c:v>
                </c:pt>
                <c:pt idx="5069">
                  <c:v>0.67937800000000004</c:v>
                </c:pt>
                <c:pt idx="5070">
                  <c:v>0.68233699999999997</c:v>
                </c:pt>
                <c:pt idx="5071">
                  <c:v>0.68620400000000004</c:v>
                </c:pt>
                <c:pt idx="5072">
                  <c:v>0.68987399999999999</c:v>
                </c:pt>
                <c:pt idx="5073">
                  <c:v>0.69313000000000002</c:v>
                </c:pt>
                <c:pt idx="5074">
                  <c:v>0.69556200000000001</c:v>
                </c:pt>
                <c:pt idx="5075">
                  <c:v>0.70129399999999997</c:v>
                </c:pt>
                <c:pt idx="5076">
                  <c:v>0.71407799999999999</c:v>
                </c:pt>
                <c:pt idx="5077">
                  <c:v>0.71769499999999997</c:v>
                </c:pt>
                <c:pt idx="5078">
                  <c:v>0.72111599999999998</c:v>
                </c:pt>
                <c:pt idx="5079">
                  <c:v>0.72441199999999994</c:v>
                </c:pt>
                <c:pt idx="5080">
                  <c:v>0.72849299999999995</c:v>
                </c:pt>
                <c:pt idx="5081">
                  <c:v>0.73146299999999997</c:v>
                </c:pt>
                <c:pt idx="5082">
                  <c:v>0.73592500000000005</c:v>
                </c:pt>
                <c:pt idx="5083">
                  <c:v>0.74849900000000003</c:v>
                </c:pt>
                <c:pt idx="5084">
                  <c:v>0.750108</c:v>
                </c:pt>
                <c:pt idx="5085">
                  <c:v>0.75339500000000004</c:v>
                </c:pt>
                <c:pt idx="5086">
                  <c:v>0.75733600000000001</c:v>
                </c:pt>
                <c:pt idx="5087">
                  <c:v>0.76165700000000003</c:v>
                </c:pt>
                <c:pt idx="5088">
                  <c:v>0.765351</c:v>
                </c:pt>
                <c:pt idx="5089">
                  <c:v>0.76869100000000001</c:v>
                </c:pt>
                <c:pt idx="5090">
                  <c:v>0.77195199999999997</c:v>
                </c:pt>
                <c:pt idx="5091">
                  <c:v>0.773922</c:v>
                </c:pt>
                <c:pt idx="5092">
                  <c:v>0.78013100000000002</c:v>
                </c:pt>
                <c:pt idx="5093">
                  <c:v>0.79242199999999996</c:v>
                </c:pt>
                <c:pt idx="5094">
                  <c:v>0.79408400000000001</c:v>
                </c:pt>
                <c:pt idx="5095">
                  <c:v>0.79739800000000005</c:v>
                </c:pt>
                <c:pt idx="5096">
                  <c:v>0.80058700000000005</c:v>
                </c:pt>
                <c:pt idx="5097">
                  <c:v>0.80364500000000005</c:v>
                </c:pt>
                <c:pt idx="5098">
                  <c:v>0.80750999999999995</c:v>
                </c:pt>
                <c:pt idx="5099">
                  <c:v>0.81090399999999996</c:v>
                </c:pt>
                <c:pt idx="5100">
                  <c:v>0.81309699999999996</c:v>
                </c:pt>
                <c:pt idx="5101">
                  <c:v>0.81772500000000004</c:v>
                </c:pt>
                <c:pt idx="5102">
                  <c:v>0.82889599999999997</c:v>
                </c:pt>
                <c:pt idx="5103">
                  <c:v>0.83106999999999998</c:v>
                </c:pt>
                <c:pt idx="5104">
                  <c:v>0.83359300000000003</c:v>
                </c:pt>
                <c:pt idx="5105">
                  <c:v>0.836202</c:v>
                </c:pt>
                <c:pt idx="5106">
                  <c:v>0.83953100000000003</c:v>
                </c:pt>
                <c:pt idx="5107">
                  <c:v>0.84176399999999996</c:v>
                </c:pt>
                <c:pt idx="5108">
                  <c:v>0.84443500000000005</c:v>
                </c:pt>
                <c:pt idx="5109">
                  <c:v>0.84696899999999997</c:v>
                </c:pt>
                <c:pt idx="5110">
                  <c:v>0.85355300000000001</c:v>
                </c:pt>
                <c:pt idx="5111">
                  <c:v>0.86585000000000001</c:v>
                </c:pt>
                <c:pt idx="5112">
                  <c:v>0.86850099999999997</c:v>
                </c:pt>
                <c:pt idx="5113">
                  <c:v>0.87219800000000003</c:v>
                </c:pt>
                <c:pt idx="5114">
                  <c:v>0.87561999999999995</c:v>
                </c:pt>
                <c:pt idx="5115">
                  <c:v>0.87988</c:v>
                </c:pt>
                <c:pt idx="5116">
                  <c:v>0.884849</c:v>
                </c:pt>
                <c:pt idx="5117">
                  <c:v>0.89002899999999996</c:v>
                </c:pt>
                <c:pt idx="5118">
                  <c:v>0.89404700000000004</c:v>
                </c:pt>
                <c:pt idx="5119">
                  <c:v>0.90180499999999997</c:v>
                </c:pt>
                <c:pt idx="5120">
                  <c:v>0.91554100000000005</c:v>
                </c:pt>
                <c:pt idx="5121">
                  <c:v>0.91838399999999998</c:v>
                </c:pt>
                <c:pt idx="5122">
                  <c:v>0.92346399999999995</c:v>
                </c:pt>
                <c:pt idx="5123">
                  <c:v>0.92672100000000002</c:v>
                </c:pt>
                <c:pt idx="5124">
                  <c:v>0.93104799999999999</c:v>
                </c:pt>
                <c:pt idx="5125">
                  <c:v>0.93517799999999995</c:v>
                </c:pt>
                <c:pt idx="5126">
                  <c:v>0.938975</c:v>
                </c:pt>
                <c:pt idx="5127">
                  <c:v>0.941909</c:v>
                </c:pt>
                <c:pt idx="5128">
                  <c:v>0.94834399999999996</c:v>
                </c:pt>
                <c:pt idx="5129">
                  <c:v>0.96083600000000002</c:v>
                </c:pt>
                <c:pt idx="5130">
                  <c:v>0.96353800000000001</c:v>
                </c:pt>
                <c:pt idx="5131">
                  <c:v>0.96877100000000005</c:v>
                </c:pt>
                <c:pt idx="5132">
                  <c:v>0.97296899999999997</c:v>
                </c:pt>
                <c:pt idx="5133">
                  <c:v>0.97544200000000003</c:v>
                </c:pt>
                <c:pt idx="5134">
                  <c:v>0.97825499999999999</c:v>
                </c:pt>
                <c:pt idx="5135">
                  <c:v>0.98138999999999998</c:v>
                </c:pt>
                <c:pt idx="5136">
                  <c:v>0.98666399999999999</c:v>
                </c:pt>
                <c:pt idx="5137">
                  <c:v>0.98948899999999995</c:v>
                </c:pt>
                <c:pt idx="5138">
                  <c:v>0.99656599999999995</c:v>
                </c:pt>
                <c:pt idx="5139">
                  <c:v>1.00742</c:v>
                </c:pt>
                <c:pt idx="5140">
                  <c:v>1.0100199999999999</c:v>
                </c:pt>
                <c:pt idx="5141">
                  <c:v>1.0154700000000001</c:v>
                </c:pt>
                <c:pt idx="5142">
                  <c:v>1.01779</c:v>
                </c:pt>
                <c:pt idx="5143">
                  <c:v>1.0196799999999999</c:v>
                </c:pt>
                <c:pt idx="5144">
                  <c:v>1.02111</c:v>
                </c:pt>
                <c:pt idx="5145">
                  <c:v>1.0227900000000001</c:v>
                </c:pt>
                <c:pt idx="5146">
                  <c:v>1.0239</c:v>
                </c:pt>
                <c:pt idx="5147">
                  <c:v>1.0308299999999999</c:v>
                </c:pt>
                <c:pt idx="5148">
                  <c:v>1.0413600000000001</c:v>
                </c:pt>
                <c:pt idx="5149">
                  <c:v>1.0427999999999999</c:v>
                </c:pt>
                <c:pt idx="5150">
                  <c:v>1.0450600000000001</c:v>
                </c:pt>
                <c:pt idx="5151">
                  <c:v>1.0470900000000001</c:v>
                </c:pt>
                <c:pt idx="5152">
                  <c:v>1.0501799999999999</c:v>
                </c:pt>
                <c:pt idx="5153">
                  <c:v>1.05444</c:v>
                </c:pt>
                <c:pt idx="5154">
                  <c:v>1.0570200000000001</c:v>
                </c:pt>
                <c:pt idx="5155">
                  <c:v>1.06562</c:v>
                </c:pt>
                <c:pt idx="5156">
                  <c:v>1.0786899999999999</c:v>
                </c:pt>
                <c:pt idx="5157">
                  <c:v>1.0825</c:v>
                </c:pt>
                <c:pt idx="5158">
                  <c:v>1.08754</c:v>
                </c:pt>
                <c:pt idx="5159">
                  <c:v>1.0910200000000001</c:v>
                </c:pt>
                <c:pt idx="5160">
                  <c:v>1.0934600000000001</c:v>
                </c:pt>
                <c:pt idx="5161">
                  <c:v>1.0980700000000001</c:v>
                </c:pt>
                <c:pt idx="5162">
                  <c:v>1.10103</c:v>
                </c:pt>
                <c:pt idx="5163">
                  <c:v>1.1081399999999999</c:v>
                </c:pt>
                <c:pt idx="5164">
                  <c:v>1.11747</c:v>
                </c:pt>
                <c:pt idx="5165">
                  <c:v>1.11958</c:v>
                </c:pt>
                <c:pt idx="5166">
                  <c:v>1.1234500000000001</c:v>
                </c:pt>
                <c:pt idx="5167">
                  <c:v>1.12581</c:v>
                </c:pt>
                <c:pt idx="5168">
                  <c:v>1.12866</c:v>
                </c:pt>
                <c:pt idx="5169">
                  <c:v>1.1337999999999999</c:v>
                </c:pt>
                <c:pt idx="5170">
                  <c:v>1.1372199999999999</c:v>
                </c:pt>
                <c:pt idx="5171">
                  <c:v>1.1464700000000001</c:v>
                </c:pt>
                <c:pt idx="5172">
                  <c:v>1.1579699999999999</c:v>
                </c:pt>
                <c:pt idx="5173">
                  <c:v>1.1602399999999999</c:v>
                </c:pt>
                <c:pt idx="5174">
                  <c:v>1.1648400000000001</c:v>
                </c:pt>
                <c:pt idx="5175">
                  <c:v>1.1684699999999999</c:v>
                </c:pt>
                <c:pt idx="5176">
                  <c:v>1.17123</c:v>
                </c:pt>
                <c:pt idx="5177">
                  <c:v>1.17398</c:v>
                </c:pt>
                <c:pt idx="5178">
                  <c:v>1.1770099999999999</c:v>
                </c:pt>
                <c:pt idx="5179">
                  <c:v>1.1779599999999999</c:v>
                </c:pt>
                <c:pt idx="5180">
                  <c:v>1.1858500000000001</c:v>
                </c:pt>
                <c:pt idx="5181">
                  <c:v>1.1974499999999999</c:v>
                </c:pt>
                <c:pt idx="5182">
                  <c:v>1.1995100000000001</c:v>
                </c:pt>
                <c:pt idx="5183">
                  <c:v>1.2024999999999999</c:v>
                </c:pt>
                <c:pt idx="5184">
                  <c:v>1.2056100000000001</c:v>
                </c:pt>
                <c:pt idx="5185">
                  <c:v>1.21001</c:v>
                </c:pt>
                <c:pt idx="5186">
                  <c:v>1.21584</c:v>
                </c:pt>
                <c:pt idx="5187">
                  <c:v>1.2211099999999999</c:v>
                </c:pt>
                <c:pt idx="5188">
                  <c:v>1.2238100000000001</c:v>
                </c:pt>
                <c:pt idx="5189">
                  <c:v>1.2305600000000001</c:v>
                </c:pt>
                <c:pt idx="5190">
                  <c:v>1.23966</c:v>
                </c:pt>
                <c:pt idx="5191">
                  <c:v>1.2420899999999999</c:v>
                </c:pt>
                <c:pt idx="5192">
                  <c:v>1.2464999999999999</c:v>
                </c:pt>
                <c:pt idx="5193">
                  <c:v>1.2504500000000001</c:v>
                </c:pt>
                <c:pt idx="5194">
                  <c:v>1.2538</c:v>
                </c:pt>
                <c:pt idx="5195">
                  <c:v>1.2579199999999999</c:v>
                </c:pt>
                <c:pt idx="5196">
                  <c:v>1.2624200000000001</c:v>
                </c:pt>
                <c:pt idx="5197">
                  <c:v>1.2647600000000001</c:v>
                </c:pt>
                <c:pt idx="5198">
                  <c:v>1.27237</c:v>
                </c:pt>
                <c:pt idx="5199">
                  <c:v>1.2829600000000001</c:v>
                </c:pt>
                <c:pt idx="5200">
                  <c:v>1.2840400000000001</c:v>
                </c:pt>
                <c:pt idx="5201">
                  <c:v>1.28711</c:v>
                </c:pt>
                <c:pt idx="5202">
                  <c:v>1.2893600000000001</c:v>
                </c:pt>
                <c:pt idx="5203">
                  <c:v>1.29172</c:v>
                </c:pt>
                <c:pt idx="5204">
                  <c:v>1.29538</c:v>
                </c:pt>
                <c:pt idx="5205">
                  <c:v>1.29921</c:v>
                </c:pt>
                <c:pt idx="5206">
                  <c:v>1.29949</c:v>
                </c:pt>
                <c:pt idx="5207">
                  <c:v>1.30579</c:v>
                </c:pt>
                <c:pt idx="5208">
                  <c:v>1.3155699999999999</c:v>
                </c:pt>
                <c:pt idx="5209">
                  <c:v>1.3154399999999999</c:v>
                </c:pt>
                <c:pt idx="5210">
                  <c:v>1.3170900000000001</c:v>
                </c:pt>
                <c:pt idx="5211">
                  <c:v>1.3186800000000001</c:v>
                </c:pt>
                <c:pt idx="5212">
                  <c:v>1.32026</c:v>
                </c:pt>
                <c:pt idx="5213">
                  <c:v>1.3221099999999999</c:v>
                </c:pt>
                <c:pt idx="5214">
                  <c:v>1.32535</c:v>
                </c:pt>
                <c:pt idx="5215">
                  <c:v>1.32721</c:v>
                </c:pt>
                <c:pt idx="5216">
                  <c:v>1.3330900000000001</c:v>
                </c:pt>
                <c:pt idx="5217">
                  <c:v>1.3411500000000001</c:v>
                </c:pt>
                <c:pt idx="5218">
                  <c:v>1.3413200000000001</c:v>
                </c:pt>
                <c:pt idx="5219">
                  <c:v>1.34406</c:v>
                </c:pt>
                <c:pt idx="5220">
                  <c:v>1.34666</c:v>
                </c:pt>
                <c:pt idx="5221">
                  <c:v>1.3491299999999999</c:v>
                </c:pt>
                <c:pt idx="5222">
                  <c:v>1.3511899999999999</c:v>
                </c:pt>
                <c:pt idx="5223">
                  <c:v>1.3533900000000001</c:v>
                </c:pt>
                <c:pt idx="5224">
                  <c:v>1.3565400000000001</c:v>
                </c:pt>
                <c:pt idx="5225">
                  <c:v>1.3586100000000001</c:v>
                </c:pt>
                <c:pt idx="5226">
                  <c:v>1.36504</c:v>
                </c:pt>
                <c:pt idx="5227">
                  <c:v>1.37419</c:v>
                </c:pt>
                <c:pt idx="5228">
                  <c:v>1.37355</c:v>
                </c:pt>
                <c:pt idx="5229">
                  <c:v>1.37418</c:v>
                </c:pt>
                <c:pt idx="5230">
                  <c:v>1.37584</c:v>
                </c:pt>
                <c:pt idx="5231">
                  <c:v>1.3787400000000001</c:v>
                </c:pt>
                <c:pt idx="5232">
                  <c:v>1.38208</c:v>
                </c:pt>
                <c:pt idx="5233">
                  <c:v>1.38337</c:v>
                </c:pt>
                <c:pt idx="5234">
                  <c:v>1.3889499999999999</c:v>
                </c:pt>
                <c:pt idx="5235">
                  <c:v>1.3981699999999999</c:v>
                </c:pt>
                <c:pt idx="5236">
                  <c:v>1.3974200000000001</c:v>
                </c:pt>
                <c:pt idx="5237">
                  <c:v>1.39941</c:v>
                </c:pt>
                <c:pt idx="5238">
                  <c:v>1.4012800000000001</c:v>
                </c:pt>
                <c:pt idx="5239">
                  <c:v>1.4021699999999999</c:v>
                </c:pt>
                <c:pt idx="5240">
                  <c:v>1.4028700000000001</c:v>
                </c:pt>
                <c:pt idx="5241">
                  <c:v>1.4044399999999999</c:v>
                </c:pt>
                <c:pt idx="5242">
                  <c:v>1.4042699999999999</c:v>
                </c:pt>
                <c:pt idx="5243">
                  <c:v>1.4085300000000001</c:v>
                </c:pt>
                <c:pt idx="5244">
                  <c:v>1.41923</c:v>
                </c:pt>
                <c:pt idx="5245">
                  <c:v>1.4204399999999999</c:v>
                </c:pt>
                <c:pt idx="5246">
                  <c:v>1.4227799999999999</c:v>
                </c:pt>
                <c:pt idx="5247">
                  <c:v>1.42431</c:v>
                </c:pt>
                <c:pt idx="5248">
                  <c:v>1.4260600000000001</c:v>
                </c:pt>
                <c:pt idx="5249">
                  <c:v>1.4276</c:v>
                </c:pt>
                <c:pt idx="5250">
                  <c:v>1.42981</c:v>
                </c:pt>
                <c:pt idx="5251">
                  <c:v>1.43167</c:v>
                </c:pt>
                <c:pt idx="5252">
                  <c:v>1.4369400000000001</c:v>
                </c:pt>
                <c:pt idx="5253">
                  <c:v>1.4470700000000001</c:v>
                </c:pt>
                <c:pt idx="5254">
                  <c:v>1.4481299999999999</c:v>
                </c:pt>
                <c:pt idx="5255">
                  <c:v>1.45018</c:v>
                </c:pt>
                <c:pt idx="5256">
                  <c:v>1.4499500000000001</c:v>
                </c:pt>
                <c:pt idx="5257">
                  <c:v>1.4497199999999999</c:v>
                </c:pt>
                <c:pt idx="5258">
                  <c:v>1.4493100000000001</c:v>
                </c:pt>
                <c:pt idx="5259">
                  <c:v>1.44947</c:v>
                </c:pt>
                <c:pt idx="5260">
                  <c:v>1.4495199999999999</c:v>
                </c:pt>
                <c:pt idx="5261">
                  <c:v>1.45116</c:v>
                </c:pt>
                <c:pt idx="5262">
                  <c:v>1.4560500000000001</c:v>
                </c:pt>
                <c:pt idx="5263">
                  <c:v>1.4537199999999999</c:v>
                </c:pt>
                <c:pt idx="5264">
                  <c:v>1.4535899999999999</c:v>
                </c:pt>
                <c:pt idx="5265">
                  <c:v>1.4532700000000001</c:v>
                </c:pt>
                <c:pt idx="5266">
                  <c:v>1.45509</c:v>
                </c:pt>
                <c:pt idx="5267">
                  <c:v>1.45549</c:v>
                </c:pt>
                <c:pt idx="5268">
                  <c:v>1.45299</c:v>
                </c:pt>
                <c:pt idx="5269">
                  <c:v>1.4531000000000001</c:v>
                </c:pt>
                <c:pt idx="5270">
                  <c:v>1.4609799999999999</c:v>
                </c:pt>
                <c:pt idx="5271">
                  <c:v>1.4598100000000001</c:v>
                </c:pt>
                <c:pt idx="5272">
                  <c:v>1.4598599999999999</c:v>
                </c:pt>
                <c:pt idx="5273">
                  <c:v>1.4583900000000001</c:v>
                </c:pt>
                <c:pt idx="5274">
                  <c:v>1.46018</c:v>
                </c:pt>
                <c:pt idx="5275">
                  <c:v>1.4615499999999999</c:v>
                </c:pt>
                <c:pt idx="5276">
                  <c:v>1.4618100000000001</c:v>
                </c:pt>
                <c:pt idx="5277">
                  <c:v>1.4625699999999999</c:v>
                </c:pt>
                <c:pt idx="5278">
                  <c:v>1.4681900000000001</c:v>
                </c:pt>
                <c:pt idx="5279">
                  <c:v>1.47939</c:v>
                </c:pt>
                <c:pt idx="5280">
                  <c:v>1.4803200000000001</c:v>
                </c:pt>
                <c:pt idx="5281">
                  <c:v>1.4819500000000001</c:v>
                </c:pt>
                <c:pt idx="5282">
                  <c:v>1.4834799999999999</c:v>
                </c:pt>
                <c:pt idx="5283">
                  <c:v>1.4835199999999999</c:v>
                </c:pt>
                <c:pt idx="5284">
                  <c:v>1.4824999999999999</c:v>
                </c:pt>
                <c:pt idx="5285">
                  <c:v>1.4810700000000001</c:v>
                </c:pt>
                <c:pt idx="5286">
                  <c:v>1.4797899999999999</c:v>
                </c:pt>
                <c:pt idx="5287">
                  <c:v>1.47908</c:v>
                </c:pt>
                <c:pt idx="5288">
                  <c:v>1.48431</c:v>
                </c:pt>
                <c:pt idx="5289">
                  <c:v>1.4820500000000001</c:v>
                </c:pt>
                <c:pt idx="5290">
                  <c:v>1.4821</c:v>
                </c:pt>
                <c:pt idx="5291">
                  <c:v>1.48136</c:v>
                </c:pt>
                <c:pt idx="5292">
                  <c:v>1.48123</c:v>
                </c:pt>
                <c:pt idx="5293">
                  <c:v>1.4802500000000001</c:v>
                </c:pt>
                <c:pt idx="5294">
                  <c:v>1.47719</c:v>
                </c:pt>
                <c:pt idx="5295">
                  <c:v>1.4746699999999999</c:v>
                </c:pt>
                <c:pt idx="5296">
                  <c:v>1.4755499999999999</c:v>
                </c:pt>
                <c:pt idx="5297">
                  <c:v>1.47892</c:v>
                </c:pt>
                <c:pt idx="5298">
                  <c:v>1.48776</c:v>
                </c:pt>
                <c:pt idx="5299">
                  <c:v>1.4842500000000001</c:v>
                </c:pt>
                <c:pt idx="5300">
                  <c:v>1.4809000000000001</c:v>
                </c:pt>
                <c:pt idx="5301">
                  <c:v>1.47912</c:v>
                </c:pt>
                <c:pt idx="5302">
                  <c:v>1.4789600000000001</c:v>
                </c:pt>
                <c:pt idx="5303">
                  <c:v>1.47854</c:v>
                </c:pt>
                <c:pt idx="5304">
                  <c:v>1.4806999999999999</c:v>
                </c:pt>
                <c:pt idx="5305">
                  <c:v>1.4821200000000001</c:v>
                </c:pt>
                <c:pt idx="5306">
                  <c:v>1.4838899999999999</c:v>
                </c:pt>
                <c:pt idx="5307">
                  <c:v>1.49034</c:v>
                </c:pt>
                <c:pt idx="5308">
                  <c:v>1.4903999999999999</c:v>
                </c:pt>
                <c:pt idx="5309">
                  <c:v>1.4928600000000001</c:v>
                </c:pt>
                <c:pt idx="5310">
                  <c:v>1.4929300000000001</c:v>
                </c:pt>
                <c:pt idx="5311">
                  <c:v>1.4921899999999999</c:v>
                </c:pt>
                <c:pt idx="5312">
                  <c:v>1.49125</c:v>
                </c:pt>
                <c:pt idx="5313">
                  <c:v>1.4916199999999999</c:v>
                </c:pt>
                <c:pt idx="5314">
                  <c:v>1.49028</c:v>
                </c:pt>
                <c:pt idx="5315">
                  <c:v>1.49257</c:v>
                </c:pt>
                <c:pt idx="5316">
                  <c:v>1.5022</c:v>
                </c:pt>
                <c:pt idx="5317">
                  <c:v>1.5032700000000001</c:v>
                </c:pt>
                <c:pt idx="5318">
                  <c:v>1.5036499999999999</c:v>
                </c:pt>
                <c:pt idx="5319">
                  <c:v>1.5022800000000001</c:v>
                </c:pt>
                <c:pt idx="5320">
                  <c:v>1.4996499999999999</c:v>
                </c:pt>
                <c:pt idx="5321">
                  <c:v>1.49708</c:v>
                </c:pt>
                <c:pt idx="5322">
                  <c:v>1.4952799999999999</c:v>
                </c:pt>
                <c:pt idx="5323">
                  <c:v>1.49447</c:v>
                </c:pt>
                <c:pt idx="5324">
                  <c:v>1.4951399999999999</c:v>
                </c:pt>
                <c:pt idx="5325">
                  <c:v>1.5035499999999999</c:v>
                </c:pt>
                <c:pt idx="5326">
                  <c:v>1.5015000000000001</c:v>
                </c:pt>
                <c:pt idx="5327">
                  <c:v>1.5032000000000001</c:v>
                </c:pt>
                <c:pt idx="5328">
                  <c:v>1.50298</c:v>
                </c:pt>
                <c:pt idx="5329">
                  <c:v>1.50285</c:v>
                </c:pt>
                <c:pt idx="5330">
                  <c:v>1.5019</c:v>
                </c:pt>
                <c:pt idx="5331">
                  <c:v>1.5024</c:v>
                </c:pt>
                <c:pt idx="5332">
                  <c:v>1.5009999999999999</c:v>
                </c:pt>
                <c:pt idx="5333">
                  <c:v>1.5016400000000001</c:v>
                </c:pt>
                <c:pt idx="5334">
                  <c:v>1.5097</c:v>
                </c:pt>
                <c:pt idx="5335">
                  <c:v>1.5075000000000001</c:v>
                </c:pt>
                <c:pt idx="5336">
                  <c:v>1.50726</c:v>
                </c:pt>
                <c:pt idx="5337">
                  <c:v>1.5052300000000001</c:v>
                </c:pt>
                <c:pt idx="5338">
                  <c:v>1.50098</c:v>
                </c:pt>
                <c:pt idx="5339">
                  <c:v>1.5005999999999999</c:v>
                </c:pt>
                <c:pt idx="5340">
                  <c:v>1.49854</c:v>
                </c:pt>
                <c:pt idx="5341">
                  <c:v>1.4968699999999999</c:v>
                </c:pt>
                <c:pt idx="5342">
                  <c:v>1.4956100000000001</c:v>
                </c:pt>
                <c:pt idx="5343">
                  <c:v>1.5005299999999999</c:v>
                </c:pt>
                <c:pt idx="5344">
                  <c:v>1.49827</c:v>
                </c:pt>
                <c:pt idx="5345">
                  <c:v>1.4950600000000001</c:v>
                </c:pt>
                <c:pt idx="5346">
                  <c:v>1.49485</c:v>
                </c:pt>
                <c:pt idx="5347">
                  <c:v>1.49542</c:v>
                </c:pt>
                <c:pt idx="5348">
                  <c:v>1.4965200000000001</c:v>
                </c:pt>
                <c:pt idx="5349">
                  <c:v>1.4966600000000001</c:v>
                </c:pt>
                <c:pt idx="5350">
                  <c:v>1.4964500000000001</c:v>
                </c:pt>
                <c:pt idx="5351">
                  <c:v>1.50223</c:v>
                </c:pt>
                <c:pt idx="5352">
                  <c:v>1.5002599999999999</c:v>
                </c:pt>
                <c:pt idx="5353">
                  <c:v>1.49868</c:v>
                </c:pt>
                <c:pt idx="5354">
                  <c:v>1.49403</c:v>
                </c:pt>
                <c:pt idx="5355">
                  <c:v>1.4909600000000001</c:v>
                </c:pt>
                <c:pt idx="5356">
                  <c:v>1.4907900000000001</c:v>
                </c:pt>
                <c:pt idx="5357">
                  <c:v>1.49055</c:v>
                </c:pt>
                <c:pt idx="5358">
                  <c:v>1.4910399999999999</c:v>
                </c:pt>
                <c:pt idx="5359">
                  <c:v>1.49838</c:v>
                </c:pt>
                <c:pt idx="5360">
                  <c:v>1.4972300000000001</c:v>
                </c:pt>
                <c:pt idx="5361">
                  <c:v>1.4951399999999999</c:v>
                </c:pt>
                <c:pt idx="5362">
                  <c:v>1.49126</c:v>
                </c:pt>
                <c:pt idx="5363">
                  <c:v>1.4895</c:v>
                </c:pt>
                <c:pt idx="5364">
                  <c:v>1.4876</c:v>
                </c:pt>
                <c:pt idx="5365">
                  <c:v>1.4854700000000001</c:v>
                </c:pt>
                <c:pt idx="5366">
                  <c:v>1.4851399999999999</c:v>
                </c:pt>
                <c:pt idx="5367">
                  <c:v>1.4912799999999999</c:v>
                </c:pt>
                <c:pt idx="5368">
                  <c:v>1.48698</c:v>
                </c:pt>
                <c:pt idx="5369">
                  <c:v>1.48346</c:v>
                </c:pt>
                <c:pt idx="5370">
                  <c:v>1.48095</c:v>
                </c:pt>
                <c:pt idx="5371">
                  <c:v>1.4762299999999999</c:v>
                </c:pt>
                <c:pt idx="5372">
                  <c:v>1.47035</c:v>
                </c:pt>
                <c:pt idx="5373">
                  <c:v>1.46638</c:v>
                </c:pt>
                <c:pt idx="5374">
                  <c:v>1.46373</c:v>
                </c:pt>
                <c:pt idx="5375">
                  <c:v>1.4627300000000001</c:v>
                </c:pt>
                <c:pt idx="5376">
                  <c:v>1.4711399999999999</c:v>
                </c:pt>
                <c:pt idx="5377">
                  <c:v>1.47001</c:v>
                </c:pt>
                <c:pt idx="5378">
                  <c:v>1.4703999999999999</c:v>
                </c:pt>
                <c:pt idx="5379">
                  <c:v>1.47116</c:v>
                </c:pt>
                <c:pt idx="5380">
                  <c:v>1.4726399999999999</c:v>
                </c:pt>
                <c:pt idx="5381">
                  <c:v>1.4722</c:v>
                </c:pt>
                <c:pt idx="5382">
                  <c:v>1.4715499999999999</c:v>
                </c:pt>
                <c:pt idx="5383">
                  <c:v>1.4717100000000001</c:v>
                </c:pt>
                <c:pt idx="5384">
                  <c:v>1.4780599999999999</c:v>
                </c:pt>
                <c:pt idx="5385">
                  <c:v>1.4764999999999999</c:v>
                </c:pt>
                <c:pt idx="5386">
                  <c:v>1.4752000000000001</c:v>
                </c:pt>
                <c:pt idx="5387">
                  <c:v>1.4734499999999999</c:v>
                </c:pt>
                <c:pt idx="5388">
                  <c:v>1.4732700000000001</c:v>
                </c:pt>
                <c:pt idx="5389">
                  <c:v>1.4727699999999999</c:v>
                </c:pt>
                <c:pt idx="5390">
                  <c:v>1.4713799999999999</c:v>
                </c:pt>
                <c:pt idx="5391">
                  <c:v>1.4692499999999999</c:v>
                </c:pt>
                <c:pt idx="5392">
                  <c:v>1.4692700000000001</c:v>
                </c:pt>
                <c:pt idx="5393">
                  <c:v>1.47597</c:v>
                </c:pt>
                <c:pt idx="5394">
                  <c:v>1.47329</c:v>
                </c:pt>
                <c:pt idx="5395">
                  <c:v>1.4702500000000001</c:v>
                </c:pt>
                <c:pt idx="5396">
                  <c:v>1.46567</c:v>
                </c:pt>
                <c:pt idx="5397">
                  <c:v>1.46468</c:v>
                </c:pt>
                <c:pt idx="5398">
                  <c:v>1.4632099999999999</c:v>
                </c:pt>
                <c:pt idx="5399">
                  <c:v>1.4613799999999999</c:v>
                </c:pt>
                <c:pt idx="5400">
                  <c:v>1.4580200000000001</c:v>
                </c:pt>
                <c:pt idx="5401">
                  <c:v>1.45546</c:v>
                </c:pt>
                <c:pt idx="5402">
                  <c:v>1.45922</c:v>
                </c:pt>
                <c:pt idx="5403">
                  <c:v>1.4539299999999999</c:v>
                </c:pt>
                <c:pt idx="5404">
                  <c:v>1.4489000000000001</c:v>
                </c:pt>
                <c:pt idx="5405">
                  <c:v>1.4453800000000001</c:v>
                </c:pt>
                <c:pt idx="5406">
                  <c:v>1.4431499999999999</c:v>
                </c:pt>
                <c:pt idx="5407">
                  <c:v>1.44092</c:v>
                </c:pt>
                <c:pt idx="5408">
                  <c:v>1.4382600000000001</c:v>
                </c:pt>
                <c:pt idx="5409">
                  <c:v>1.4366000000000001</c:v>
                </c:pt>
                <c:pt idx="5410">
                  <c:v>1.44045</c:v>
                </c:pt>
                <c:pt idx="5411">
                  <c:v>1.43763</c:v>
                </c:pt>
                <c:pt idx="5412">
                  <c:v>1.43581</c:v>
                </c:pt>
                <c:pt idx="5413">
                  <c:v>1.43251</c:v>
                </c:pt>
                <c:pt idx="5414">
                  <c:v>1.4302600000000001</c:v>
                </c:pt>
                <c:pt idx="5415">
                  <c:v>1.42747</c:v>
                </c:pt>
                <c:pt idx="5416">
                  <c:v>1.42527</c:v>
                </c:pt>
                <c:pt idx="5417">
                  <c:v>1.4220900000000001</c:v>
                </c:pt>
                <c:pt idx="5418">
                  <c:v>1.4206399999999999</c:v>
                </c:pt>
                <c:pt idx="5419">
                  <c:v>1.42493</c:v>
                </c:pt>
                <c:pt idx="5420">
                  <c:v>1.4212800000000001</c:v>
                </c:pt>
                <c:pt idx="5421">
                  <c:v>1.41754</c:v>
                </c:pt>
                <c:pt idx="5422">
                  <c:v>1.41327</c:v>
                </c:pt>
                <c:pt idx="5423">
                  <c:v>1.40954</c:v>
                </c:pt>
                <c:pt idx="5424">
                  <c:v>1.40584</c:v>
                </c:pt>
                <c:pt idx="5425">
                  <c:v>1.4009499999999999</c:v>
                </c:pt>
                <c:pt idx="5426">
                  <c:v>1.3956900000000001</c:v>
                </c:pt>
                <c:pt idx="5427">
                  <c:v>1.39638</c:v>
                </c:pt>
                <c:pt idx="5428">
                  <c:v>1.3929400000000001</c:v>
                </c:pt>
                <c:pt idx="5429">
                  <c:v>1.39107</c:v>
                </c:pt>
                <c:pt idx="5430">
                  <c:v>1.3865700000000001</c:v>
                </c:pt>
                <c:pt idx="5431">
                  <c:v>1.3830800000000001</c:v>
                </c:pt>
                <c:pt idx="5432">
                  <c:v>1.3811500000000001</c:v>
                </c:pt>
                <c:pt idx="5433">
                  <c:v>1.37957</c:v>
                </c:pt>
                <c:pt idx="5434">
                  <c:v>1.3789499999999999</c:v>
                </c:pt>
                <c:pt idx="5435">
                  <c:v>1.3840399999999999</c:v>
                </c:pt>
                <c:pt idx="5436">
                  <c:v>1.38222</c:v>
                </c:pt>
                <c:pt idx="5437">
                  <c:v>1.37842</c:v>
                </c:pt>
                <c:pt idx="5438">
                  <c:v>1.3746100000000001</c:v>
                </c:pt>
                <c:pt idx="5439">
                  <c:v>1.3703700000000001</c:v>
                </c:pt>
                <c:pt idx="5440">
                  <c:v>1.36595</c:v>
                </c:pt>
                <c:pt idx="5441">
                  <c:v>1.35998</c:v>
                </c:pt>
                <c:pt idx="5442">
                  <c:v>1.3530599999999999</c:v>
                </c:pt>
                <c:pt idx="5443">
                  <c:v>1.3484400000000001</c:v>
                </c:pt>
                <c:pt idx="5444">
                  <c:v>1.3476399999999999</c:v>
                </c:pt>
                <c:pt idx="5445">
                  <c:v>1.3405100000000001</c:v>
                </c:pt>
                <c:pt idx="5446">
                  <c:v>1.3346800000000001</c:v>
                </c:pt>
                <c:pt idx="5447">
                  <c:v>1.3261700000000001</c:v>
                </c:pt>
                <c:pt idx="5448">
                  <c:v>1.3188200000000001</c:v>
                </c:pt>
                <c:pt idx="5449">
                  <c:v>1.3132299999999999</c:v>
                </c:pt>
                <c:pt idx="5450">
                  <c:v>1.30741</c:v>
                </c:pt>
                <c:pt idx="5451">
                  <c:v>1.2995000000000001</c:v>
                </c:pt>
                <c:pt idx="5452">
                  <c:v>1.29206</c:v>
                </c:pt>
                <c:pt idx="5453">
                  <c:v>1.2908299999999999</c:v>
                </c:pt>
                <c:pt idx="5454">
                  <c:v>1.2808200000000001</c:v>
                </c:pt>
                <c:pt idx="5455">
                  <c:v>1.2724200000000001</c:v>
                </c:pt>
                <c:pt idx="5456">
                  <c:v>1.26414</c:v>
                </c:pt>
                <c:pt idx="5457">
                  <c:v>1.2560199999999999</c:v>
                </c:pt>
                <c:pt idx="5458">
                  <c:v>1.2490000000000001</c:v>
                </c:pt>
                <c:pt idx="5459">
                  <c:v>1.24207</c:v>
                </c:pt>
                <c:pt idx="5460">
                  <c:v>1.2369699999999999</c:v>
                </c:pt>
                <c:pt idx="5461">
                  <c:v>1.23749</c:v>
                </c:pt>
                <c:pt idx="5462">
                  <c:v>1.2317199999999999</c:v>
                </c:pt>
                <c:pt idx="5463">
                  <c:v>1.22729</c:v>
                </c:pt>
                <c:pt idx="5464">
                  <c:v>1.22367</c:v>
                </c:pt>
                <c:pt idx="5465">
                  <c:v>1.21963</c:v>
                </c:pt>
                <c:pt idx="5466">
                  <c:v>1.21329</c:v>
                </c:pt>
                <c:pt idx="5467">
                  <c:v>1.2076899999999999</c:v>
                </c:pt>
                <c:pt idx="5468">
                  <c:v>1.20183</c:v>
                </c:pt>
                <c:pt idx="5469">
                  <c:v>1.1981299999999999</c:v>
                </c:pt>
                <c:pt idx="5470">
                  <c:v>1.19964</c:v>
                </c:pt>
                <c:pt idx="5471">
                  <c:v>1.1949700000000001</c:v>
                </c:pt>
                <c:pt idx="5472">
                  <c:v>1.1920999999999999</c:v>
                </c:pt>
                <c:pt idx="5473">
                  <c:v>1.1898599999999999</c:v>
                </c:pt>
                <c:pt idx="5474">
                  <c:v>1.1863600000000001</c:v>
                </c:pt>
                <c:pt idx="5475">
                  <c:v>1.18103</c:v>
                </c:pt>
                <c:pt idx="5476">
                  <c:v>1.17591</c:v>
                </c:pt>
                <c:pt idx="5477">
                  <c:v>1.1705399999999999</c:v>
                </c:pt>
                <c:pt idx="5478">
                  <c:v>1.1666700000000001</c:v>
                </c:pt>
                <c:pt idx="5479">
                  <c:v>1.16771</c:v>
                </c:pt>
                <c:pt idx="5480">
                  <c:v>1.1619299999999999</c:v>
                </c:pt>
                <c:pt idx="5481">
                  <c:v>1.1564000000000001</c:v>
                </c:pt>
                <c:pt idx="5482">
                  <c:v>1.1512</c:v>
                </c:pt>
                <c:pt idx="5483">
                  <c:v>1.1453500000000001</c:v>
                </c:pt>
                <c:pt idx="5484">
                  <c:v>1.1394599999999999</c:v>
                </c:pt>
                <c:pt idx="5485">
                  <c:v>1.1363300000000001</c:v>
                </c:pt>
                <c:pt idx="5486">
                  <c:v>1.1308100000000001</c:v>
                </c:pt>
                <c:pt idx="5487">
                  <c:v>1.1276900000000001</c:v>
                </c:pt>
                <c:pt idx="5488">
                  <c:v>1.1289</c:v>
                </c:pt>
                <c:pt idx="5489">
                  <c:v>1.1186400000000001</c:v>
                </c:pt>
                <c:pt idx="5490">
                  <c:v>1.1226700000000001</c:v>
                </c:pt>
                <c:pt idx="5491">
                  <c:v>1.12076</c:v>
                </c:pt>
                <c:pt idx="5492">
                  <c:v>1.1171199999999999</c:v>
                </c:pt>
                <c:pt idx="5493">
                  <c:v>1.11399</c:v>
                </c:pt>
                <c:pt idx="5494">
                  <c:v>1.1101399999999999</c:v>
                </c:pt>
                <c:pt idx="5495">
                  <c:v>1.1090199999999999</c:v>
                </c:pt>
                <c:pt idx="5496">
                  <c:v>1.1165400000000001</c:v>
                </c:pt>
                <c:pt idx="5497">
                  <c:v>1.11334</c:v>
                </c:pt>
                <c:pt idx="5498">
                  <c:v>1.1123499999999999</c:v>
                </c:pt>
                <c:pt idx="5499">
                  <c:v>1.10951</c:v>
                </c:pt>
                <c:pt idx="5500">
                  <c:v>1.1064099999999999</c:v>
                </c:pt>
                <c:pt idx="5501">
                  <c:v>1.1044099999999999</c:v>
                </c:pt>
                <c:pt idx="5502">
                  <c:v>1.10318</c:v>
                </c:pt>
                <c:pt idx="5503">
                  <c:v>1.0999099999999999</c:v>
                </c:pt>
                <c:pt idx="5504">
                  <c:v>1.09941</c:v>
                </c:pt>
                <c:pt idx="5505">
                  <c:v>1.1045100000000001</c:v>
                </c:pt>
                <c:pt idx="5506">
                  <c:v>1.1010200000000001</c:v>
                </c:pt>
                <c:pt idx="5507">
                  <c:v>1.0995900000000001</c:v>
                </c:pt>
                <c:pt idx="5508">
                  <c:v>1.0978399999999999</c:v>
                </c:pt>
                <c:pt idx="5509">
                  <c:v>1.0946800000000001</c:v>
                </c:pt>
                <c:pt idx="5510">
                  <c:v>1.0915299999999999</c:v>
                </c:pt>
                <c:pt idx="5511">
                  <c:v>1.08857</c:v>
                </c:pt>
                <c:pt idx="5512">
                  <c:v>1.08792</c:v>
                </c:pt>
                <c:pt idx="5513">
                  <c:v>1.08657</c:v>
                </c:pt>
                <c:pt idx="5514">
                  <c:v>1.0903700000000001</c:v>
                </c:pt>
                <c:pt idx="5515">
                  <c:v>1.0863700000000001</c:v>
                </c:pt>
                <c:pt idx="5516">
                  <c:v>1.0813999999999999</c:v>
                </c:pt>
                <c:pt idx="5517">
                  <c:v>1.0783199999999999</c:v>
                </c:pt>
                <c:pt idx="5518">
                  <c:v>1.0736000000000001</c:v>
                </c:pt>
                <c:pt idx="5519">
                  <c:v>1.0681099999999999</c:v>
                </c:pt>
                <c:pt idx="5520">
                  <c:v>1.0644499999999999</c:v>
                </c:pt>
                <c:pt idx="5521">
                  <c:v>1.0573300000000001</c:v>
                </c:pt>
                <c:pt idx="5522">
                  <c:v>1.05406</c:v>
                </c:pt>
                <c:pt idx="5523">
                  <c:v>1.0543499999999999</c:v>
                </c:pt>
                <c:pt idx="5524">
                  <c:v>1.0481400000000001</c:v>
                </c:pt>
                <c:pt idx="5525">
                  <c:v>1.04365</c:v>
                </c:pt>
                <c:pt idx="5526">
                  <c:v>1.0385200000000001</c:v>
                </c:pt>
                <c:pt idx="5527">
                  <c:v>1.03193</c:v>
                </c:pt>
                <c:pt idx="5528">
                  <c:v>1.0259400000000001</c:v>
                </c:pt>
                <c:pt idx="5529">
                  <c:v>1.0214000000000001</c:v>
                </c:pt>
                <c:pt idx="5530">
                  <c:v>1.01576</c:v>
                </c:pt>
                <c:pt idx="5531">
                  <c:v>1.0104500000000001</c:v>
                </c:pt>
                <c:pt idx="5532">
                  <c:v>1.0134099999999999</c:v>
                </c:pt>
                <c:pt idx="5533">
                  <c:v>1.0092099999999999</c:v>
                </c:pt>
                <c:pt idx="5534">
                  <c:v>1.00518</c:v>
                </c:pt>
                <c:pt idx="5535">
                  <c:v>0.99911700000000003</c:v>
                </c:pt>
                <c:pt idx="5536">
                  <c:v>0.99413600000000002</c:v>
                </c:pt>
                <c:pt idx="5537">
                  <c:v>0.99011899999999997</c:v>
                </c:pt>
                <c:pt idx="5538">
                  <c:v>0.98609999999999998</c:v>
                </c:pt>
                <c:pt idx="5539">
                  <c:v>0.98206099999999996</c:v>
                </c:pt>
                <c:pt idx="5540">
                  <c:v>0.97973100000000002</c:v>
                </c:pt>
                <c:pt idx="5541">
                  <c:v>0.986232</c:v>
                </c:pt>
                <c:pt idx="5542">
                  <c:v>0.981881</c:v>
                </c:pt>
                <c:pt idx="5543">
                  <c:v>0.97060000000000002</c:v>
                </c:pt>
                <c:pt idx="5544">
                  <c:v>0.976719</c:v>
                </c:pt>
                <c:pt idx="5545">
                  <c:v>0.97353299999999998</c:v>
                </c:pt>
                <c:pt idx="5546">
                  <c:v>0.96804800000000002</c:v>
                </c:pt>
                <c:pt idx="5547">
                  <c:v>0.96103300000000003</c:v>
                </c:pt>
                <c:pt idx="5548">
                  <c:v>0.95252599999999998</c:v>
                </c:pt>
                <c:pt idx="5549">
                  <c:v>0.94516999999999995</c:v>
                </c:pt>
                <c:pt idx="5550">
                  <c:v>0.94469400000000003</c:v>
                </c:pt>
                <c:pt idx="5551">
                  <c:v>0.93764800000000004</c:v>
                </c:pt>
                <c:pt idx="5552">
                  <c:v>0.93120000000000003</c:v>
                </c:pt>
                <c:pt idx="5553">
                  <c:v>0.92321299999999995</c:v>
                </c:pt>
                <c:pt idx="5554">
                  <c:v>0.91474800000000001</c:v>
                </c:pt>
                <c:pt idx="5555">
                  <c:v>0.90579699999999996</c:v>
                </c:pt>
                <c:pt idx="5556">
                  <c:v>0.89788299999999999</c:v>
                </c:pt>
                <c:pt idx="5557">
                  <c:v>0.89197499999999996</c:v>
                </c:pt>
                <c:pt idx="5558">
                  <c:v>0.88649500000000003</c:v>
                </c:pt>
                <c:pt idx="5559">
                  <c:v>0.88014599999999998</c:v>
                </c:pt>
                <c:pt idx="5560">
                  <c:v>0.87919700000000001</c:v>
                </c:pt>
                <c:pt idx="5561">
                  <c:v>0.87114599999999998</c:v>
                </c:pt>
                <c:pt idx="5562">
                  <c:v>0.86221400000000004</c:v>
                </c:pt>
                <c:pt idx="5563">
                  <c:v>0.851769</c:v>
                </c:pt>
                <c:pt idx="5564">
                  <c:v>0.84187100000000004</c:v>
                </c:pt>
                <c:pt idx="5565">
                  <c:v>0.83192100000000002</c:v>
                </c:pt>
                <c:pt idx="5566">
                  <c:v>0.81994599999999995</c:v>
                </c:pt>
                <c:pt idx="5567">
                  <c:v>0.80760200000000004</c:v>
                </c:pt>
                <c:pt idx="5568">
                  <c:v>0.79983800000000005</c:v>
                </c:pt>
                <c:pt idx="5569">
                  <c:v>0.79222499999999996</c:v>
                </c:pt>
                <c:pt idx="5570">
                  <c:v>0.77563899999999997</c:v>
                </c:pt>
                <c:pt idx="5571">
                  <c:v>0.75925200000000004</c:v>
                </c:pt>
                <c:pt idx="5572">
                  <c:v>0.74180000000000001</c:v>
                </c:pt>
                <c:pt idx="5573">
                  <c:v>0.72440300000000002</c:v>
                </c:pt>
                <c:pt idx="5574">
                  <c:v>0.70639700000000005</c:v>
                </c:pt>
                <c:pt idx="5575">
                  <c:v>0.68708100000000005</c:v>
                </c:pt>
                <c:pt idx="5576">
                  <c:v>0.67232800000000004</c:v>
                </c:pt>
                <c:pt idx="5577">
                  <c:v>0.65789299999999995</c:v>
                </c:pt>
                <c:pt idx="5578">
                  <c:v>0.64120200000000005</c:v>
                </c:pt>
                <c:pt idx="5579">
                  <c:v>0.61864200000000003</c:v>
                </c:pt>
                <c:pt idx="5580">
                  <c:v>0.59791300000000003</c:v>
                </c:pt>
                <c:pt idx="5581">
                  <c:v>0.57901899999999995</c:v>
                </c:pt>
                <c:pt idx="5582">
                  <c:v>0.55898499999999995</c:v>
                </c:pt>
                <c:pt idx="5583">
                  <c:v>0.53629499999999997</c:v>
                </c:pt>
                <c:pt idx="5584">
                  <c:v>0.51030500000000001</c:v>
                </c:pt>
                <c:pt idx="5585">
                  <c:v>0.48477199999999998</c:v>
                </c:pt>
                <c:pt idx="5586">
                  <c:v>0.45610899999999999</c:v>
                </c:pt>
                <c:pt idx="5587">
                  <c:v>0.425404</c:v>
                </c:pt>
                <c:pt idx="5588">
                  <c:v>0.39248300000000003</c:v>
                </c:pt>
                <c:pt idx="5589">
                  <c:v>0.36022199999999999</c:v>
                </c:pt>
                <c:pt idx="5590">
                  <c:v>0.32236500000000001</c:v>
                </c:pt>
                <c:pt idx="5591">
                  <c:v>0.28245399999999998</c:v>
                </c:pt>
                <c:pt idx="5592">
                  <c:v>0.238959</c:v>
                </c:pt>
                <c:pt idx="5593">
                  <c:v>0.20061799999999999</c:v>
                </c:pt>
                <c:pt idx="5594">
                  <c:v>0.16209399999999999</c:v>
                </c:pt>
                <c:pt idx="5595">
                  <c:v>0.112924</c:v>
                </c:pt>
                <c:pt idx="5596">
                  <c:v>6.4847100000000005E-2</c:v>
                </c:pt>
                <c:pt idx="5597">
                  <c:v>1.52751E-2</c:v>
                </c:pt>
                <c:pt idx="5598">
                  <c:v>-2.4738099999999999E-2</c:v>
                </c:pt>
                <c:pt idx="5599">
                  <c:v>-4.2583299999999998E-2</c:v>
                </c:pt>
                <c:pt idx="5600">
                  <c:v>-3.7825499999999998E-2</c:v>
                </c:pt>
                <c:pt idx="5601">
                  <c:v>-3.4863300000000002E-3</c:v>
                </c:pt>
                <c:pt idx="5602">
                  <c:v>1.64406E-2</c:v>
                </c:pt>
                <c:pt idx="5603">
                  <c:v>1.9685899999999999E-2</c:v>
                </c:pt>
                <c:pt idx="5604">
                  <c:v>9.4590500000000001E-3</c:v>
                </c:pt>
                <c:pt idx="5605">
                  <c:v>-1.44425E-2</c:v>
                </c:pt>
                <c:pt idx="5606">
                  <c:v>-2.7067500000000001E-2</c:v>
                </c:pt>
                <c:pt idx="5607">
                  <c:v>-3.8379900000000002E-2</c:v>
                </c:pt>
                <c:pt idx="5608">
                  <c:v>-5.0945200000000003E-2</c:v>
                </c:pt>
                <c:pt idx="5609">
                  <c:v>-6.2147300000000003E-2</c:v>
                </c:pt>
                <c:pt idx="5610">
                  <c:v>-7.4320899999999995E-2</c:v>
                </c:pt>
                <c:pt idx="5611">
                  <c:v>-7.7071000000000001E-2</c:v>
                </c:pt>
                <c:pt idx="5612">
                  <c:v>-7.6782900000000001E-2</c:v>
                </c:pt>
                <c:pt idx="5613">
                  <c:v>-8.6500300000000002E-2</c:v>
                </c:pt>
                <c:pt idx="5614">
                  <c:v>-9.5108799999999993E-2</c:v>
                </c:pt>
                <c:pt idx="5615">
                  <c:v>-0.101588</c:v>
                </c:pt>
                <c:pt idx="5616">
                  <c:v>-0.105891</c:v>
                </c:pt>
                <c:pt idx="5617">
                  <c:v>-0.10963199999999999</c:v>
                </c:pt>
                <c:pt idx="5618">
                  <c:v>-0.11586</c:v>
                </c:pt>
                <c:pt idx="5619">
                  <c:v>-0.11906</c:v>
                </c:pt>
                <c:pt idx="5620">
                  <c:v>-0.114966</c:v>
                </c:pt>
                <c:pt idx="5621">
                  <c:v>-0.100385</c:v>
                </c:pt>
                <c:pt idx="5622">
                  <c:v>-9.2672099999999993E-2</c:v>
                </c:pt>
                <c:pt idx="5623">
                  <c:v>-8.4744899999999998E-2</c:v>
                </c:pt>
                <c:pt idx="5624">
                  <c:v>-8.5919099999999998E-2</c:v>
                </c:pt>
                <c:pt idx="5625">
                  <c:v>-8.8789499999999993E-2</c:v>
                </c:pt>
                <c:pt idx="5626">
                  <c:v>-8.5880700000000004E-2</c:v>
                </c:pt>
                <c:pt idx="5627">
                  <c:v>-8.2041100000000006E-2</c:v>
                </c:pt>
                <c:pt idx="5628">
                  <c:v>-6.9622100000000006E-2</c:v>
                </c:pt>
                <c:pt idx="5629">
                  <c:v>-4.7169500000000003E-2</c:v>
                </c:pt>
                <c:pt idx="5630">
                  <c:v>-3.0195199999999998E-2</c:v>
                </c:pt>
                <c:pt idx="5631">
                  <c:v>-2.6821299999999999E-2</c:v>
                </c:pt>
                <c:pt idx="5632">
                  <c:v>-2.4582300000000001E-2</c:v>
                </c:pt>
                <c:pt idx="5633">
                  <c:v>-2.5098800000000001E-2</c:v>
                </c:pt>
                <c:pt idx="5634">
                  <c:v>-2.5052899999999999E-2</c:v>
                </c:pt>
                <c:pt idx="5635">
                  <c:v>-2.3526100000000001E-2</c:v>
                </c:pt>
                <c:pt idx="5636">
                  <c:v>-1.8026E-2</c:v>
                </c:pt>
                <c:pt idx="5637">
                  <c:v>-1.4027499999999999E-3</c:v>
                </c:pt>
                <c:pt idx="5638">
                  <c:v>1.1957199999999999E-2</c:v>
                </c:pt>
                <c:pt idx="5639">
                  <c:v>1.7064200000000002E-2</c:v>
                </c:pt>
                <c:pt idx="5640">
                  <c:v>2.40199E-2</c:v>
                </c:pt>
                <c:pt idx="5641">
                  <c:v>2.4718400000000001E-2</c:v>
                </c:pt>
                <c:pt idx="5642">
                  <c:v>2.8132999999999998E-2</c:v>
                </c:pt>
                <c:pt idx="5643">
                  <c:v>3.6709499999999999E-2</c:v>
                </c:pt>
                <c:pt idx="5644">
                  <c:v>4.3107300000000001E-2</c:v>
                </c:pt>
                <c:pt idx="5645">
                  <c:v>4.1556700000000002E-2</c:v>
                </c:pt>
                <c:pt idx="5646">
                  <c:v>4.9194300000000003E-2</c:v>
                </c:pt>
                <c:pt idx="5647">
                  <c:v>5.7106200000000003E-2</c:v>
                </c:pt>
                <c:pt idx="5648">
                  <c:v>5.3147100000000003E-2</c:v>
                </c:pt>
                <c:pt idx="5649">
                  <c:v>5.41431E-2</c:v>
                </c:pt>
                <c:pt idx="5650">
                  <c:v>6.68208E-2</c:v>
                </c:pt>
                <c:pt idx="5651">
                  <c:v>7.7439400000000005E-2</c:v>
                </c:pt>
                <c:pt idx="5652">
                  <c:v>8.2029099999999994E-2</c:v>
                </c:pt>
                <c:pt idx="5653">
                  <c:v>8.5694800000000002E-2</c:v>
                </c:pt>
                <c:pt idx="5654">
                  <c:v>8.4240800000000005E-2</c:v>
                </c:pt>
                <c:pt idx="5655">
                  <c:v>8.9182499999999998E-2</c:v>
                </c:pt>
                <c:pt idx="5656">
                  <c:v>8.7484199999999998E-2</c:v>
                </c:pt>
                <c:pt idx="5657">
                  <c:v>7.5784299999999999E-2</c:v>
                </c:pt>
                <c:pt idx="5658">
                  <c:v>6.9131399999999996E-2</c:v>
                </c:pt>
                <c:pt idx="5659">
                  <c:v>6.5867200000000001E-2</c:v>
                </c:pt>
                <c:pt idx="5660">
                  <c:v>6.5321699999999996E-2</c:v>
                </c:pt>
                <c:pt idx="5661">
                  <c:v>6.6566100000000003E-2</c:v>
                </c:pt>
                <c:pt idx="5662">
                  <c:v>6.9126699999999999E-2</c:v>
                </c:pt>
                <c:pt idx="5663">
                  <c:v>6.3943700000000006E-2</c:v>
                </c:pt>
                <c:pt idx="5664">
                  <c:v>6.9841799999999996E-2</c:v>
                </c:pt>
                <c:pt idx="5665">
                  <c:v>6.6925600000000002E-2</c:v>
                </c:pt>
                <c:pt idx="5666">
                  <c:v>7.0713899999999996E-2</c:v>
                </c:pt>
                <c:pt idx="5667">
                  <c:v>6.7999500000000004E-2</c:v>
                </c:pt>
                <c:pt idx="5668">
                  <c:v>5.5560999999999999E-2</c:v>
                </c:pt>
                <c:pt idx="5669">
                  <c:v>4.1179199999999999E-2</c:v>
                </c:pt>
                <c:pt idx="5670">
                  <c:v>3.2041500000000001E-2</c:v>
                </c:pt>
                <c:pt idx="5671">
                  <c:v>2.1396600000000002E-2</c:v>
                </c:pt>
                <c:pt idx="5672">
                  <c:v>1.8207999999999998E-2</c:v>
                </c:pt>
                <c:pt idx="5673">
                  <c:v>1.1657900000000001E-2</c:v>
                </c:pt>
                <c:pt idx="5674">
                  <c:v>-1.00394E-3</c:v>
                </c:pt>
                <c:pt idx="5675">
                  <c:v>5.7164499999999997E-4</c:v>
                </c:pt>
                <c:pt idx="5676">
                  <c:v>-6.8497000000000002E-3</c:v>
                </c:pt>
                <c:pt idx="5677">
                  <c:v>-8.5369399999999998E-3</c:v>
                </c:pt>
                <c:pt idx="5678">
                  <c:v>-5.96686E-3</c:v>
                </c:pt>
                <c:pt idx="5679">
                  <c:v>-1.3502800000000001E-2</c:v>
                </c:pt>
                <c:pt idx="5680">
                  <c:v>-2.9023799999999999E-2</c:v>
                </c:pt>
                <c:pt idx="5681">
                  <c:v>-3.6630099999999999E-2</c:v>
                </c:pt>
                <c:pt idx="5682">
                  <c:v>-3.7480899999999998E-2</c:v>
                </c:pt>
                <c:pt idx="5683">
                  <c:v>-4.06848E-2</c:v>
                </c:pt>
                <c:pt idx="5684">
                  <c:v>-4.2760899999999998E-2</c:v>
                </c:pt>
                <c:pt idx="5685">
                  <c:v>-5.4313100000000003E-2</c:v>
                </c:pt>
                <c:pt idx="5686">
                  <c:v>-6.3937999999999995E-2</c:v>
                </c:pt>
                <c:pt idx="5687">
                  <c:v>-7.0255399999999996E-2</c:v>
                </c:pt>
                <c:pt idx="5688">
                  <c:v>-7.1097999999999995E-2</c:v>
                </c:pt>
                <c:pt idx="5689">
                  <c:v>-7.3375300000000004E-2</c:v>
                </c:pt>
                <c:pt idx="5690">
                  <c:v>-7.1826399999999999E-2</c:v>
                </c:pt>
                <c:pt idx="5691">
                  <c:v>-7.4883199999999997E-2</c:v>
                </c:pt>
                <c:pt idx="5692">
                  <c:v>-7.3241200000000006E-2</c:v>
                </c:pt>
                <c:pt idx="5693">
                  <c:v>-6.2642299999999998E-2</c:v>
                </c:pt>
                <c:pt idx="5694">
                  <c:v>-5.8533799999999997E-2</c:v>
                </c:pt>
                <c:pt idx="5695">
                  <c:v>-6.3639399999999999E-2</c:v>
                </c:pt>
                <c:pt idx="5696">
                  <c:v>-7.16059E-2</c:v>
                </c:pt>
                <c:pt idx="5697">
                  <c:v>-8.1691700000000006E-2</c:v>
                </c:pt>
                <c:pt idx="5698">
                  <c:v>-8.6420300000000005E-2</c:v>
                </c:pt>
                <c:pt idx="5699">
                  <c:v>-7.6656000000000002E-2</c:v>
                </c:pt>
                <c:pt idx="5700">
                  <c:v>-6.8636199999999994E-2</c:v>
                </c:pt>
                <c:pt idx="5701">
                  <c:v>-6.1071500000000001E-2</c:v>
                </c:pt>
                <c:pt idx="5702">
                  <c:v>-5.5497699999999997E-2</c:v>
                </c:pt>
                <c:pt idx="5703">
                  <c:v>-6.4803100000000002E-2</c:v>
                </c:pt>
                <c:pt idx="5704">
                  <c:v>-6.73121E-2</c:v>
                </c:pt>
                <c:pt idx="5705">
                  <c:v>-6.8953399999999998E-2</c:v>
                </c:pt>
                <c:pt idx="5706">
                  <c:v>-7.0959300000000003E-2</c:v>
                </c:pt>
                <c:pt idx="5707">
                  <c:v>-7.0641200000000001E-2</c:v>
                </c:pt>
                <c:pt idx="5708">
                  <c:v>-6.8012100000000006E-2</c:v>
                </c:pt>
                <c:pt idx="5709">
                  <c:v>-6.7837800000000004E-2</c:v>
                </c:pt>
                <c:pt idx="5710">
                  <c:v>-6.39372E-2</c:v>
                </c:pt>
                <c:pt idx="5711">
                  <c:v>-6.5685400000000005E-2</c:v>
                </c:pt>
                <c:pt idx="5712">
                  <c:v>-6.5860100000000005E-2</c:v>
                </c:pt>
                <c:pt idx="5713">
                  <c:v>-5.92822E-2</c:v>
                </c:pt>
                <c:pt idx="5714">
                  <c:v>-4.7828000000000002E-2</c:v>
                </c:pt>
                <c:pt idx="5715">
                  <c:v>-4.1626999999999997E-2</c:v>
                </c:pt>
                <c:pt idx="5716">
                  <c:v>-4.03325E-2</c:v>
                </c:pt>
                <c:pt idx="5717">
                  <c:v>-4.2666200000000001E-2</c:v>
                </c:pt>
                <c:pt idx="5718">
                  <c:v>-3.7542499999999999E-2</c:v>
                </c:pt>
                <c:pt idx="5719">
                  <c:v>-2.7784E-2</c:v>
                </c:pt>
                <c:pt idx="5720">
                  <c:v>-1.7265300000000001E-2</c:v>
                </c:pt>
                <c:pt idx="5721">
                  <c:v>-1.27343E-2</c:v>
                </c:pt>
                <c:pt idx="5722">
                  <c:v>-1.3022300000000001E-2</c:v>
                </c:pt>
                <c:pt idx="5723">
                  <c:v>-1.2823899999999999E-2</c:v>
                </c:pt>
                <c:pt idx="5724">
                  <c:v>-1.39322E-2</c:v>
                </c:pt>
                <c:pt idx="5725">
                  <c:v>-6.6311699999999996E-3</c:v>
                </c:pt>
                <c:pt idx="5726">
                  <c:v>-3.8465000000000001E-3</c:v>
                </c:pt>
                <c:pt idx="5727">
                  <c:v>-7.3917499999999999E-3</c:v>
                </c:pt>
                <c:pt idx="5728">
                  <c:v>-6.7779600000000004E-3</c:v>
                </c:pt>
                <c:pt idx="5729">
                  <c:v>5.9688099999999997E-3</c:v>
                </c:pt>
                <c:pt idx="5730">
                  <c:v>1.96344E-2</c:v>
                </c:pt>
                <c:pt idx="5731">
                  <c:v>2.9217400000000001E-2</c:v>
                </c:pt>
                <c:pt idx="5732">
                  <c:v>3.1639399999999998E-2</c:v>
                </c:pt>
                <c:pt idx="5733">
                  <c:v>2.7811599999999999E-2</c:v>
                </c:pt>
                <c:pt idx="5734">
                  <c:v>3.2659000000000001E-2</c:v>
                </c:pt>
                <c:pt idx="5735">
                  <c:v>3.0826699999999999E-2</c:v>
                </c:pt>
                <c:pt idx="5736">
                  <c:v>3.2091000000000001E-2</c:v>
                </c:pt>
                <c:pt idx="5737">
                  <c:v>3.3450000000000001E-2</c:v>
                </c:pt>
                <c:pt idx="5738">
                  <c:v>3.07966E-2</c:v>
                </c:pt>
                <c:pt idx="5739">
                  <c:v>3.3131099999999997E-2</c:v>
                </c:pt>
                <c:pt idx="5740">
                  <c:v>4.2196699999999997E-2</c:v>
                </c:pt>
                <c:pt idx="5741">
                  <c:v>4.7195399999999998E-2</c:v>
                </c:pt>
                <c:pt idx="5742">
                  <c:v>4.4968000000000001E-2</c:v>
                </c:pt>
                <c:pt idx="5743">
                  <c:v>3.7155000000000001E-2</c:v>
                </c:pt>
                <c:pt idx="5744">
                  <c:v>4.1418900000000002E-2</c:v>
                </c:pt>
                <c:pt idx="5745">
                  <c:v>4.1520099999999997E-2</c:v>
                </c:pt>
                <c:pt idx="5746">
                  <c:v>4.27219E-2</c:v>
                </c:pt>
                <c:pt idx="5747">
                  <c:v>4.5407099999999999E-2</c:v>
                </c:pt>
                <c:pt idx="5748">
                  <c:v>4.4551199999999999E-2</c:v>
                </c:pt>
                <c:pt idx="5749">
                  <c:v>3.7103700000000003E-2</c:v>
                </c:pt>
                <c:pt idx="5750">
                  <c:v>2.3511399999999998E-2</c:v>
                </c:pt>
                <c:pt idx="5751">
                  <c:v>1.70949E-2</c:v>
                </c:pt>
                <c:pt idx="5752">
                  <c:v>1.2149399999999999E-2</c:v>
                </c:pt>
                <c:pt idx="5753">
                  <c:v>9.1606099999999996E-3</c:v>
                </c:pt>
                <c:pt idx="5754">
                  <c:v>-6.0137999999999997E-3</c:v>
                </c:pt>
                <c:pt idx="5755">
                  <c:v>-1.7126599999999999E-2</c:v>
                </c:pt>
                <c:pt idx="5756">
                  <c:v>-1.9083300000000001E-2</c:v>
                </c:pt>
                <c:pt idx="5757">
                  <c:v>-2.0117900000000001E-2</c:v>
                </c:pt>
                <c:pt idx="5758">
                  <c:v>-2.4237000000000002E-2</c:v>
                </c:pt>
                <c:pt idx="5759">
                  <c:v>-3.1524799999999999E-2</c:v>
                </c:pt>
                <c:pt idx="5760">
                  <c:v>-2.53098E-2</c:v>
                </c:pt>
                <c:pt idx="5761">
                  <c:v>-2.2997900000000002E-2</c:v>
                </c:pt>
                <c:pt idx="5762">
                  <c:v>-1.75506E-2</c:v>
                </c:pt>
                <c:pt idx="5763">
                  <c:v>-1.03439E-2</c:v>
                </c:pt>
                <c:pt idx="5764">
                  <c:v>-3.3252300000000002E-3</c:v>
                </c:pt>
                <c:pt idx="5765">
                  <c:v>-5.1854400000000001E-4</c:v>
                </c:pt>
                <c:pt idx="5766">
                  <c:v>5.6229100000000001E-3</c:v>
                </c:pt>
                <c:pt idx="5767">
                  <c:v>1.22725E-2</c:v>
                </c:pt>
                <c:pt idx="5768">
                  <c:v>1.38631E-2</c:v>
                </c:pt>
                <c:pt idx="5769">
                  <c:v>1.8252399999999998E-2</c:v>
                </c:pt>
                <c:pt idx="5770">
                  <c:v>3.9124300000000001E-2</c:v>
                </c:pt>
                <c:pt idx="5771">
                  <c:v>4.5555499999999999E-2</c:v>
                </c:pt>
                <c:pt idx="5772">
                  <c:v>4.4526099999999999E-2</c:v>
                </c:pt>
                <c:pt idx="5773">
                  <c:v>4.62599E-2</c:v>
                </c:pt>
                <c:pt idx="5774">
                  <c:v>5.1371199999999999E-2</c:v>
                </c:pt>
                <c:pt idx="5775">
                  <c:v>5.9765100000000002E-2</c:v>
                </c:pt>
                <c:pt idx="5776">
                  <c:v>6.1729600000000003E-2</c:v>
                </c:pt>
                <c:pt idx="5777">
                  <c:v>6.1722100000000002E-2</c:v>
                </c:pt>
                <c:pt idx="5778">
                  <c:v>6.4064800000000005E-2</c:v>
                </c:pt>
                <c:pt idx="5779">
                  <c:v>7.3085300000000006E-2</c:v>
                </c:pt>
                <c:pt idx="5780">
                  <c:v>7.5566800000000003E-2</c:v>
                </c:pt>
                <c:pt idx="5781">
                  <c:v>7.1977899999999997E-2</c:v>
                </c:pt>
                <c:pt idx="5782">
                  <c:v>6.8125599999999994E-2</c:v>
                </c:pt>
                <c:pt idx="5783">
                  <c:v>6.52639E-2</c:v>
                </c:pt>
                <c:pt idx="5784">
                  <c:v>7.2832599999999997E-2</c:v>
                </c:pt>
                <c:pt idx="5785">
                  <c:v>7.9065999999999997E-2</c:v>
                </c:pt>
                <c:pt idx="5786">
                  <c:v>8.10559E-2</c:v>
                </c:pt>
                <c:pt idx="5787">
                  <c:v>9.1653899999999996E-2</c:v>
                </c:pt>
                <c:pt idx="5788">
                  <c:v>0.103274</c:v>
                </c:pt>
                <c:pt idx="5789">
                  <c:v>0.12593799999999999</c:v>
                </c:pt>
                <c:pt idx="5790">
                  <c:v>0.13644200000000001</c:v>
                </c:pt>
                <c:pt idx="5791">
                  <c:v>0.14064399999999999</c:v>
                </c:pt>
                <c:pt idx="5792">
                  <c:v>0.14612700000000001</c:v>
                </c:pt>
                <c:pt idx="5793">
                  <c:v>0.14821899999999999</c:v>
                </c:pt>
                <c:pt idx="5794">
                  <c:v>0.15510199999999999</c:v>
                </c:pt>
                <c:pt idx="5795">
                  <c:v>0.163216</c:v>
                </c:pt>
                <c:pt idx="5796">
                  <c:v>0.165404</c:v>
                </c:pt>
                <c:pt idx="5797">
                  <c:v>0.16878899999999999</c:v>
                </c:pt>
                <c:pt idx="5798">
                  <c:v>0.16972400000000001</c:v>
                </c:pt>
                <c:pt idx="5799">
                  <c:v>0.173682</c:v>
                </c:pt>
                <c:pt idx="5800">
                  <c:v>0.17951900000000001</c:v>
                </c:pt>
                <c:pt idx="5801">
                  <c:v>0.18754399999999999</c:v>
                </c:pt>
                <c:pt idx="5802">
                  <c:v>0.19188</c:v>
                </c:pt>
                <c:pt idx="5803">
                  <c:v>0.19042899999999999</c:v>
                </c:pt>
                <c:pt idx="5804">
                  <c:v>0.18271000000000001</c:v>
                </c:pt>
                <c:pt idx="5805">
                  <c:v>0.19186600000000001</c:v>
                </c:pt>
                <c:pt idx="5806">
                  <c:v>0.19823499999999999</c:v>
                </c:pt>
                <c:pt idx="5807">
                  <c:v>0.19862299999999999</c:v>
                </c:pt>
                <c:pt idx="5808">
                  <c:v>0.20286199999999999</c:v>
                </c:pt>
                <c:pt idx="5809">
                  <c:v>0.214138</c:v>
                </c:pt>
                <c:pt idx="5810">
                  <c:v>0.22589300000000001</c:v>
                </c:pt>
                <c:pt idx="5811">
                  <c:v>0.22792299999999999</c:v>
                </c:pt>
                <c:pt idx="5812">
                  <c:v>0.22792000000000001</c:v>
                </c:pt>
                <c:pt idx="5813">
                  <c:v>0.22745299999999999</c:v>
                </c:pt>
                <c:pt idx="5814">
                  <c:v>0.23480799999999999</c:v>
                </c:pt>
                <c:pt idx="5815">
                  <c:v>0.23647099999999999</c:v>
                </c:pt>
                <c:pt idx="5816">
                  <c:v>0.23610800000000001</c:v>
                </c:pt>
                <c:pt idx="5817">
                  <c:v>0.24118700000000001</c:v>
                </c:pt>
                <c:pt idx="5818">
                  <c:v>0.239037</c:v>
                </c:pt>
                <c:pt idx="5819">
                  <c:v>0.23314399999999999</c:v>
                </c:pt>
                <c:pt idx="5820">
                  <c:v>0.22919400000000001</c:v>
                </c:pt>
                <c:pt idx="5821">
                  <c:v>0.22473299999999999</c:v>
                </c:pt>
                <c:pt idx="5822">
                  <c:v>0.218888</c:v>
                </c:pt>
                <c:pt idx="5823">
                  <c:v>0.22217200000000001</c:v>
                </c:pt>
                <c:pt idx="5824">
                  <c:v>0.22455800000000001</c:v>
                </c:pt>
                <c:pt idx="5825">
                  <c:v>0.21699099999999999</c:v>
                </c:pt>
                <c:pt idx="5826">
                  <c:v>0.20689399999999999</c:v>
                </c:pt>
                <c:pt idx="5827">
                  <c:v>0.19788900000000001</c:v>
                </c:pt>
                <c:pt idx="5828">
                  <c:v>0.204037</c:v>
                </c:pt>
                <c:pt idx="5829">
                  <c:v>0.21534900000000001</c:v>
                </c:pt>
                <c:pt idx="5830">
                  <c:v>0.217583</c:v>
                </c:pt>
                <c:pt idx="5831">
                  <c:v>0.217589</c:v>
                </c:pt>
                <c:pt idx="5832">
                  <c:v>0.23039000000000001</c:v>
                </c:pt>
                <c:pt idx="5833">
                  <c:v>0.25092199999999998</c:v>
                </c:pt>
                <c:pt idx="5834">
                  <c:v>0.25440200000000002</c:v>
                </c:pt>
                <c:pt idx="5835">
                  <c:v>0.26278299999999999</c:v>
                </c:pt>
                <c:pt idx="5836">
                  <c:v>0.28325400000000001</c:v>
                </c:pt>
                <c:pt idx="5837">
                  <c:v>0.29742600000000002</c:v>
                </c:pt>
                <c:pt idx="5838">
                  <c:v>0.301124</c:v>
                </c:pt>
                <c:pt idx="5839">
                  <c:v>0.30223299999999997</c:v>
                </c:pt>
                <c:pt idx="5840">
                  <c:v>0.29996200000000001</c:v>
                </c:pt>
                <c:pt idx="5841">
                  <c:v>0.30674800000000002</c:v>
                </c:pt>
                <c:pt idx="5842">
                  <c:v>0.322017</c:v>
                </c:pt>
                <c:pt idx="5843">
                  <c:v>0.32417299999999999</c:v>
                </c:pt>
                <c:pt idx="5844">
                  <c:v>0.33195799999999998</c:v>
                </c:pt>
                <c:pt idx="5845">
                  <c:v>0.33943699999999999</c:v>
                </c:pt>
                <c:pt idx="5846">
                  <c:v>0.34880699999999998</c:v>
                </c:pt>
                <c:pt idx="5847">
                  <c:v>0.35764299999999999</c:v>
                </c:pt>
                <c:pt idx="5848">
                  <c:v>0.35936499999999999</c:v>
                </c:pt>
                <c:pt idx="5849">
                  <c:v>0.35466700000000001</c:v>
                </c:pt>
                <c:pt idx="5850">
                  <c:v>0.34711500000000001</c:v>
                </c:pt>
                <c:pt idx="5851">
                  <c:v>0.35103899999999999</c:v>
                </c:pt>
                <c:pt idx="5852">
                  <c:v>0.35046899999999997</c:v>
                </c:pt>
                <c:pt idx="5853">
                  <c:v>0.35113499999999997</c:v>
                </c:pt>
                <c:pt idx="5854">
                  <c:v>0.350273</c:v>
                </c:pt>
                <c:pt idx="5855">
                  <c:v>0.35042800000000002</c:v>
                </c:pt>
                <c:pt idx="5856">
                  <c:v>0.347192</c:v>
                </c:pt>
                <c:pt idx="5857">
                  <c:v>0.33989999999999998</c:v>
                </c:pt>
                <c:pt idx="5858">
                  <c:v>0.34224599999999999</c:v>
                </c:pt>
                <c:pt idx="5859">
                  <c:v>0.358626</c:v>
                </c:pt>
                <c:pt idx="5860">
                  <c:v>0.36375299999999999</c:v>
                </c:pt>
                <c:pt idx="5861">
                  <c:v>0.36294799999999999</c:v>
                </c:pt>
                <c:pt idx="5862">
                  <c:v>0.363373</c:v>
                </c:pt>
                <c:pt idx="5863">
                  <c:v>0.36547499999999999</c:v>
                </c:pt>
                <c:pt idx="5864">
                  <c:v>0.36561199999999999</c:v>
                </c:pt>
                <c:pt idx="5865">
                  <c:v>0.35956100000000002</c:v>
                </c:pt>
                <c:pt idx="5866">
                  <c:v>0.36218800000000001</c:v>
                </c:pt>
                <c:pt idx="5867">
                  <c:v>0.36033500000000002</c:v>
                </c:pt>
                <c:pt idx="5868">
                  <c:v>0.35158</c:v>
                </c:pt>
                <c:pt idx="5869">
                  <c:v>0.35748999999999997</c:v>
                </c:pt>
                <c:pt idx="5870">
                  <c:v>0.35975299999999999</c:v>
                </c:pt>
                <c:pt idx="5871">
                  <c:v>0.35915999999999998</c:v>
                </c:pt>
                <c:pt idx="5872">
                  <c:v>0.358852</c:v>
                </c:pt>
                <c:pt idx="5873">
                  <c:v>0.351914</c:v>
                </c:pt>
                <c:pt idx="5874">
                  <c:v>0.34277200000000002</c:v>
                </c:pt>
                <c:pt idx="5875">
                  <c:v>0.33496599999999999</c:v>
                </c:pt>
                <c:pt idx="5876">
                  <c:v>0.32723400000000002</c:v>
                </c:pt>
                <c:pt idx="5877">
                  <c:v>0.31814999999999999</c:v>
                </c:pt>
                <c:pt idx="5878">
                  <c:v>0.31025199999999997</c:v>
                </c:pt>
                <c:pt idx="5879">
                  <c:v>0.29854700000000001</c:v>
                </c:pt>
                <c:pt idx="5880">
                  <c:v>0.28223900000000002</c:v>
                </c:pt>
                <c:pt idx="5881">
                  <c:v>0.26806200000000002</c:v>
                </c:pt>
                <c:pt idx="5882">
                  <c:v>0.255214</c:v>
                </c:pt>
                <c:pt idx="5883">
                  <c:v>0.244808</c:v>
                </c:pt>
                <c:pt idx="5884">
                  <c:v>0.24019099999999999</c:v>
                </c:pt>
                <c:pt idx="5885">
                  <c:v>0.234708</c:v>
                </c:pt>
                <c:pt idx="5886">
                  <c:v>0.22548499999999999</c:v>
                </c:pt>
                <c:pt idx="5887">
                  <c:v>0.217137</c:v>
                </c:pt>
                <c:pt idx="5888">
                  <c:v>0.209757</c:v>
                </c:pt>
                <c:pt idx="5889">
                  <c:v>0.20034399999999999</c:v>
                </c:pt>
                <c:pt idx="5890">
                  <c:v>0.18745200000000001</c:v>
                </c:pt>
                <c:pt idx="5891">
                  <c:v>0.171986</c:v>
                </c:pt>
                <c:pt idx="5892">
                  <c:v>0.155477</c:v>
                </c:pt>
                <c:pt idx="5893">
                  <c:v>0.14150099999999999</c:v>
                </c:pt>
                <c:pt idx="5894">
                  <c:v>0.130828</c:v>
                </c:pt>
                <c:pt idx="5895">
                  <c:v>0.117466</c:v>
                </c:pt>
                <c:pt idx="5896">
                  <c:v>9.8884299999999994E-2</c:v>
                </c:pt>
                <c:pt idx="5897">
                  <c:v>8.7432999999999997E-2</c:v>
                </c:pt>
                <c:pt idx="5898">
                  <c:v>8.54433E-2</c:v>
                </c:pt>
                <c:pt idx="5899">
                  <c:v>7.8839500000000007E-2</c:v>
                </c:pt>
                <c:pt idx="5900">
                  <c:v>7.2864999999999999E-2</c:v>
                </c:pt>
                <c:pt idx="5901">
                  <c:v>6.6527900000000001E-2</c:v>
                </c:pt>
                <c:pt idx="5902">
                  <c:v>5.7414199999999999E-2</c:v>
                </c:pt>
                <c:pt idx="5903">
                  <c:v>4.95675E-2</c:v>
                </c:pt>
                <c:pt idx="5904">
                  <c:v>4.1763500000000002E-2</c:v>
                </c:pt>
                <c:pt idx="5905">
                  <c:v>3.9272599999999998E-2</c:v>
                </c:pt>
                <c:pt idx="5906">
                  <c:v>4.2487299999999999E-2</c:v>
                </c:pt>
                <c:pt idx="5907">
                  <c:v>4.1882999999999997E-2</c:v>
                </c:pt>
                <c:pt idx="5908">
                  <c:v>4.3133199999999997E-2</c:v>
                </c:pt>
                <c:pt idx="5909">
                  <c:v>4.30573E-2</c:v>
                </c:pt>
                <c:pt idx="5910">
                  <c:v>4.6367800000000001E-2</c:v>
                </c:pt>
                <c:pt idx="5911">
                  <c:v>4.6956100000000001E-2</c:v>
                </c:pt>
                <c:pt idx="5912">
                  <c:v>5.4863200000000001E-2</c:v>
                </c:pt>
                <c:pt idx="5913">
                  <c:v>6.6364500000000007E-2</c:v>
                </c:pt>
                <c:pt idx="5914">
                  <c:v>6.7352999999999996E-2</c:v>
                </c:pt>
                <c:pt idx="5915">
                  <c:v>7.2976600000000003E-2</c:v>
                </c:pt>
                <c:pt idx="5916">
                  <c:v>7.9681699999999994E-2</c:v>
                </c:pt>
                <c:pt idx="5917">
                  <c:v>8.3106200000000005E-2</c:v>
                </c:pt>
                <c:pt idx="5918">
                  <c:v>8.7666499999999994E-2</c:v>
                </c:pt>
                <c:pt idx="5919">
                  <c:v>9.2359399999999994E-2</c:v>
                </c:pt>
                <c:pt idx="5920">
                  <c:v>9.6934000000000006E-2</c:v>
                </c:pt>
                <c:pt idx="5921">
                  <c:v>9.3670500000000004E-2</c:v>
                </c:pt>
                <c:pt idx="5922">
                  <c:v>5.6760100000000001E-2</c:v>
                </c:pt>
                <c:pt idx="5923">
                  <c:v>-0.125806</c:v>
                </c:pt>
                <c:pt idx="5924">
                  <c:v>-0.27328000000000002</c:v>
                </c:pt>
                <c:pt idx="5925">
                  <c:v>-0.26912799999999998</c:v>
                </c:pt>
                <c:pt idx="5926">
                  <c:v>-0.18629799999999999</c:v>
                </c:pt>
                <c:pt idx="5927">
                  <c:v>-0.17738100000000001</c:v>
                </c:pt>
                <c:pt idx="5928">
                  <c:v>-0.16576199999999999</c:v>
                </c:pt>
                <c:pt idx="5929">
                  <c:v>-0.136799</c:v>
                </c:pt>
                <c:pt idx="5930">
                  <c:v>-0.124372</c:v>
                </c:pt>
                <c:pt idx="5931">
                  <c:v>-0.14426800000000001</c:v>
                </c:pt>
                <c:pt idx="5932">
                  <c:v>-0.16809199999999999</c:v>
                </c:pt>
                <c:pt idx="5933">
                  <c:v>-0.187329</c:v>
                </c:pt>
                <c:pt idx="5934">
                  <c:v>-0.20941000000000001</c:v>
                </c:pt>
                <c:pt idx="5935">
                  <c:v>-0.23400299999999999</c:v>
                </c:pt>
                <c:pt idx="5936">
                  <c:v>-0.26069399999999998</c:v>
                </c:pt>
                <c:pt idx="5937">
                  <c:v>-0.28288600000000003</c:v>
                </c:pt>
                <c:pt idx="5938">
                  <c:v>-0.295655</c:v>
                </c:pt>
                <c:pt idx="5939">
                  <c:v>-0.31301499999999999</c:v>
                </c:pt>
                <c:pt idx="5940">
                  <c:v>-0.32214799999999999</c:v>
                </c:pt>
                <c:pt idx="5941">
                  <c:v>-0.34920899999999999</c:v>
                </c:pt>
                <c:pt idx="5942">
                  <c:v>-0.38839600000000002</c:v>
                </c:pt>
                <c:pt idx="5943">
                  <c:v>-0.38901799999999997</c:v>
                </c:pt>
                <c:pt idx="5944">
                  <c:v>-0.35707800000000001</c:v>
                </c:pt>
                <c:pt idx="5945">
                  <c:v>-0.32803900000000003</c:v>
                </c:pt>
                <c:pt idx="5946">
                  <c:v>-0.32203599999999999</c:v>
                </c:pt>
                <c:pt idx="5947">
                  <c:v>-0.64865700000000004</c:v>
                </c:pt>
                <c:pt idx="5948">
                  <c:v>-0.67213699999999998</c:v>
                </c:pt>
                <c:pt idx="5949">
                  <c:v>-0.33577200000000001</c:v>
                </c:pt>
                <c:pt idx="5950">
                  <c:v>-0.31536599999999998</c:v>
                </c:pt>
                <c:pt idx="5951">
                  <c:v>-0.41417100000000001</c:v>
                </c:pt>
                <c:pt idx="5952">
                  <c:v>-0.46412900000000001</c:v>
                </c:pt>
                <c:pt idx="5953">
                  <c:v>-0.46474700000000002</c:v>
                </c:pt>
                <c:pt idx="5954">
                  <c:v>-0.45397900000000002</c:v>
                </c:pt>
                <c:pt idx="5955">
                  <c:v>-0.44236700000000001</c:v>
                </c:pt>
                <c:pt idx="5956">
                  <c:v>-0.43548399999999998</c:v>
                </c:pt>
                <c:pt idx="5957">
                  <c:v>-0.424537</c:v>
                </c:pt>
                <c:pt idx="5958">
                  <c:v>-0.42342000000000002</c:v>
                </c:pt>
                <c:pt idx="5959">
                  <c:v>-0.434554</c:v>
                </c:pt>
                <c:pt idx="5960">
                  <c:v>-0.447488</c:v>
                </c:pt>
                <c:pt idx="5961">
                  <c:v>-0.46490999999999999</c:v>
                </c:pt>
                <c:pt idx="5962">
                  <c:v>-0.47833199999999998</c:v>
                </c:pt>
                <c:pt idx="5963">
                  <c:v>-0.48174600000000001</c:v>
                </c:pt>
                <c:pt idx="5964">
                  <c:v>-0.49644500000000003</c:v>
                </c:pt>
                <c:pt idx="5965">
                  <c:v>-0.50583500000000003</c:v>
                </c:pt>
                <c:pt idx="5966">
                  <c:v>-0.51726499999999997</c:v>
                </c:pt>
                <c:pt idx="5967">
                  <c:v>-0.52522400000000002</c:v>
                </c:pt>
                <c:pt idx="5968">
                  <c:v>-0.52732699999999999</c:v>
                </c:pt>
                <c:pt idx="5969">
                  <c:v>-0.53255300000000005</c:v>
                </c:pt>
                <c:pt idx="5970">
                  <c:v>-0.54252699999999998</c:v>
                </c:pt>
                <c:pt idx="5971">
                  <c:v>-0.54931399999999997</c:v>
                </c:pt>
                <c:pt idx="5972">
                  <c:v>-0.55166599999999999</c:v>
                </c:pt>
                <c:pt idx="5973">
                  <c:v>-0.56257500000000005</c:v>
                </c:pt>
                <c:pt idx="5974">
                  <c:v>-0.56869199999999998</c:v>
                </c:pt>
                <c:pt idx="5975">
                  <c:v>-0.57225300000000001</c:v>
                </c:pt>
                <c:pt idx="5976">
                  <c:v>-0.567716</c:v>
                </c:pt>
                <c:pt idx="5977">
                  <c:v>-0.56658699999999995</c:v>
                </c:pt>
                <c:pt idx="5978">
                  <c:v>-0.57102600000000003</c:v>
                </c:pt>
                <c:pt idx="5979">
                  <c:v>-0.57892699999999997</c:v>
                </c:pt>
                <c:pt idx="5980">
                  <c:v>-0.57677400000000001</c:v>
                </c:pt>
                <c:pt idx="5981">
                  <c:v>-0.57925499999999996</c:v>
                </c:pt>
                <c:pt idx="5982">
                  <c:v>-0.582704</c:v>
                </c:pt>
                <c:pt idx="5983">
                  <c:v>-0.58970999999999996</c:v>
                </c:pt>
                <c:pt idx="5984">
                  <c:v>-0.59709299999999998</c:v>
                </c:pt>
                <c:pt idx="5985">
                  <c:v>-0.60456799999999999</c:v>
                </c:pt>
                <c:pt idx="5986">
                  <c:v>-0.61589899999999997</c:v>
                </c:pt>
                <c:pt idx="5987">
                  <c:v>-0.62862499999999999</c:v>
                </c:pt>
                <c:pt idx="5988">
                  <c:v>-0.62827900000000003</c:v>
                </c:pt>
                <c:pt idx="5989">
                  <c:v>-0.63754299999999997</c:v>
                </c:pt>
                <c:pt idx="5990">
                  <c:v>-0.64974600000000005</c:v>
                </c:pt>
                <c:pt idx="5991">
                  <c:v>-0.65841300000000003</c:v>
                </c:pt>
                <c:pt idx="5992">
                  <c:v>-0.670211</c:v>
                </c:pt>
                <c:pt idx="5993">
                  <c:v>-0.68954199999999999</c:v>
                </c:pt>
                <c:pt idx="5994">
                  <c:v>-0.70502799999999999</c:v>
                </c:pt>
                <c:pt idx="5995">
                  <c:v>-0.71440199999999998</c:v>
                </c:pt>
                <c:pt idx="5996">
                  <c:v>-0.72332300000000005</c:v>
                </c:pt>
                <c:pt idx="5997">
                  <c:v>-0.73038599999999998</c:v>
                </c:pt>
                <c:pt idx="5998">
                  <c:v>-0.73114100000000004</c:v>
                </c:pt>
                <c:pt idx="5999">
                  <c:v>-0.72763900000000004</c:v>
                </c:pt>
                <c:pt idx="6000">
                  <c:v>-0.72414400000000001</c:v>
                </c:pt>
                <c:pt idx="6001">
                  <c:v>-0.72062700000000002</c:v>
                </c:pt>
                <c:pt idx="6002">
                  <c:v>-0.71108199999999999</c:v>
                </c:pt>
                <c:pt idx="6003">
                  <c:v>-0.71093499999999998</c:v>
                </c:pt>
                <c:pt idx="6004">
                  <c:v>-0.71087999999999996</c:v>
                </c:pt>
                <c:pt idx="6005">
                  <c:v>-0.71371600000000002</c:v>
                </c:pt>
                <c:pt idx="6006">
                  <c:v>-0.71543900000000005</c:v>
                </c:pt>
                <c:pt idx="6007">
                  <c:v>-0.713561</c:v>
                </c:pt>
                <c:pt idx="6008">
                  <c:v>-0.71499800000000002</c:v>
                </c:pt>
                <c:pt idx="6009">
                  <c:v>-0.71581700000000004</c:v>
                </c:pt>
                <c:pt idx="6010">
                  <c:v>-0.71275500000000003</c:v>
                </c:pt>
                <c:pt idx="6011">
                  <c:v>-0.71709500000000004</c:v>
                </c:pt>
                <c:pt idx="6012">
                  <c:v>-0.71942300000000003</c:v>
                </c:pt>
                <c:pt idx="6013">
                  <c:v>-0.72385600000000005</c:v>
                </c:pt>
                <c:pt idx="6014">
                  <c:v>-0.733487</c:v>
                </c:pt>
                <c:pt idx="6015">
                  <c:v>-0.74725399999999997</c:v>
                </c:pt>
                <c:pt idx="6016">
                  <c:v>-0.752112</c:v>
                </c:pt>
                <c:pt idx="6017">
                  <c:v>-0.74673800000000001</c:v>
                </c:pt>
                <c:pt idx="6018">
                  <c:v>-0.750946</c:v>
                </c:pt>
                <c:pt idx="6019">
                  <c:v>-0.75843000000000005</c:v>
                </c:pt>
                <c:pt idx="6020">
                  <c:v>-0.76428200000000002</c:v>
                </c:pt>
                <c:pt idx="6021">
                  <c:v>-0.76905299999999999</c:v>
                </c:pt>
                <c:pt idx="6022">
                  <c:v>-0.77126399999999995</c:v>
                </c:pt>
                <c:pt idx="6023">
                  <c:v>-0.76092099999999996</c:v>
                </c:pt>
                <c:pt idx="6024">
                  <c:v>-0.750247</c:v>
                </c:pt>
                <c:pt idx="6025">
                  <c:v>-0.74700699999999998</c:v>
                </c:pt>
                <c:pt idx="6026">
                  <c:v>-0.74464300000000005</c:v>
                </c:pt>
                <c:pt idx="6027">
                  <c:v>-0.74427900000000002</c:v>
                </c:pt>
                <c:pt idx="6028">
                  <c:v>-0.746174</c:v>
                </c:pt>
                <c:pt idx="6029">
                  <c:v>-0.75060000000000004</c:v>
                </c:pt>
                <c:pt idx="6030">
                  <c:v>-0.748668</c:v>
                </c:pt>
                <c:pt idx="6031">
                  <c:v>-0.74219100000000005</c:v>
                </c:pt>
                <c:pt idx="6032">
                  <c:v>-0.73407900000000004</c:v>
                </c:pt>
                <c:pt idx="6033">
                  <c:v>-0.72796499999999997</c:v>
                </c:pt>
                <c:pt idx="6034">
                  <c:v>-0.71180299999999996</c:v>
                </c:pt>
                <c:pt idx="6035">
                  <c:v>-0.70111199999999996</c:v>
                </c:pt>
                <c:pt idx="6036">
                  <c:v>-0.70057999999999998</c:v>
                </c:pt>
                <c:pt idx="6037">
                  <c:v>-0.70465699999999998</c:v>
                </c:pt>
                <c:pt idx="6038">
                  <c:v>-0.69320300000000001</c:v>
                </c:pt>
                <c:pt idx="6039">
                  <c:v>-0.68010899999999996</c:v>
                </c:pt>
                <c:pt idx="6040">
                  <c:v>-0.663184</c:v>
                </c:pt>
                <c:pt idx="6041">
                  <c:v>-0.64542999999999995</c:v>
                </c:pt>
                <c:pt idx="6042">
                  <c:v>-0.63601300000000005</c:v>
                </c:pt>
                <c:pt idx="6043">
                  <c:v>-0.62462600000000001</c:v>
                </c:pt>
                <c:pt idx="6044">
                  <c:v>-0.61404599999999998</c:v>
                </c:pt>
                <c:pt idx="6045">
                  <c:v>-0.59897100000000003</c:v>
                </c:pt>
                <c:pt idx="6046">
                  <c:v>-0.59486700000000003</c:v>
                </c:pt>
                <c:pt idx="6047">
                  <c:v>-0.59663600000000006</c:v>
                </c:pt>
                <c:pt idx="6048">
                  <c:v>-0.59710799999999997</c:v>
                </c:pt>
                <c:pt idx="6049">
                  <c:v>-0.58794500000000005</c:v>
                </c:pt>
                <c:pt idx="6050">
                  <c:v>-0.58465299999999998</c:v>
                </c:pt>
                <c:pt idx="6051">
                  <c:v>-0.57215000000000005</c:v>
                </c:pt>
                <c:pt idx="6052">
                  <c:v>-0.55814900000000001</c:v>
                </c:pt>
                <c:pt idx="6053">
                  <c:v>-0.55588700000000002</c:v>
                </c:pt>
                <c:pt idx="6054">
                  <c:v>-0.546041</c:v>
                </c:pt>
                <c:pt idx="6055">
                  <c:v>-0.54033399999999998</c:v>
                </c:pt>
                <c:pt idx="6056">
                  <c:v>-0.53364699999999998</c:v>
                </c:pt>
                <c:pt idx="6057">
                  <c:v>-0.53282200000000002</c:v>
                </c:pt>
                <c:pt idx="6058">
                  <c:v>-0.534053</c:v>
                </c:pt>
                <c:pt idx="6059">
                  <c:v>-0.53192200000000001</c:v>
                </c:pt>
                <c:pt idx="6060">
                  <c:v>-0.52782300000000004</c:v>
                </c:pt>
                <c:pt idx="6061">
                  <c:v>-0.52542</c:v>
                </c:pt>
                <c:pt idx="6062">
                  <c:v>-0.52144199999999996</c:v>
                </c:pt>
                <c:pt idx="6063">
                  <c:v>-0.51119499999999995</c:v>
                </c:pt>
                <c:pt idx="6064">
                  <c:v>-0.490203</c:v>
                </c:pt>
                <c:pt idx="6065">
                  <c:v>-0.50062499999999999</c:v>
                </c:pt>
                <c:pt idx="6066">
                  <c:v>-0.50593999999999995</c:v>
                </c:pt>
                <c:pt idx="6067">
                  <c:v>-0.50229500000000005</c:v>
                </c:pt>
                <c:pt idx="6068">
                  <c:v>-0.50128099999999998</c:v>
                </c:pt>
                <c:pt idx="6069">
                  <c:v>-0.50279600000000002</c:v>
                </c:pt>
                <c:pt idx="6070">
                  <c:v>-0.49873499999999998</c:v>
                </c:pt>
                <c:pt idx="6071">
                  <c:v>-0.48922199999999999</c:v>
                </c:pt>
                <c:pt idx="6072">
                  <c:v>-0.47392000000000001</c:v>
                </c:pt>
                <c:pt idx="6073">
                  <c:v>-0.458486</c:v>
                </c:pt>
                <c:pt idx="6074">
                  <c:v>-0.45509100000000002</c:v>
                </c:pt>
                <c:pt idx="6075">
                  <c:v>-0.45129200000000003</c:v>
                </c:pt>
                <c:pt idx="6076">
                  <c:v>-0.44461000000000001</c:v>
                </c:pt>
                <c:pt idx="6077">
                  <c:v>-0.44307600000000003</c:v>
                </c:pt>
                <c:pt idx="6078">
                  <c:v>-0.450239</c:v>
                </c:pt>
                <c:pt idx="6079">
                  <c:v>-0.46264300000000003</c:v>
                </c:pt>
                <c:pt idx="6080">
                  <c:v>-0.47217700000000001</c:v>
                </c:pt>
                <c:pt idx="6081">
                  <c:v>-0.46551700000000001</c:v>
                </c:pt>
                <c:pt idx="6082">
                  <c:v>-0.45061400000000001</c:v>
                </c:pt>
                <c:pt idx="6083">
                  <c:v>-0.44885399999999998</c:v>
                </c:pt>
                <c:pt idx="6084">
                  <c:v>-0.449326</c:v>
                </c:pt>
                <c:pt idx="6085">
                  <c:v>-0.449631</c:v>
                </c:pt>
                <c:pt idx="6086">
                  <c:v>-0.44945499999999999</c:v>
                </c:pt>
                <c:pt idx="6087">
                  <c:v>-0.45186999999999999</c:v>
                </c:pt>
                <c:pt idx="6088">
                  <c:v>-0.454343</c:v>
                </c:pt>
                <c:pt idx="6089">
                  <c:v>-0.45821299999999998</c:v>
                </c:pt>
                <c:pt idx="6090">
                  <c:v>-0.44992199999999999</c:v>
                </c:pt>
                <c:pt idx="6091">
                  <c:v>-0.44192300000000001</c:v>
                </c:pt>
                <c:pt idx="6092">
                  <c:v>-0.44129200000000002</c:v>
                </c:pt>
                <c:pt idx="6093">
                  <c:v>-0.43735299999999999</c:v>
                </c:pt>
                <c:pt idx="6094">
                  <c:v>-0.43002299999999999</c:v>
                </c:pt>
                <c:pt idx="6095">
                  <c:v>-0.42514600000000002</c:v>
                </c:pt>
                <c:pt idx="6096">
                  <c:v>-0.42266100000000001</c:v>
                </c:pt>
                <c:pt idx="6097">
                  <c:v>-0.41479700000000003</c:v>
                </c:pt>
                <c:pt idx="6098">
                  <c:v>-0.40017399999999997</c:v>
                </c:pt>
                <c:pt idx="6099">
                  <c:v>-0.38503799999999999</c:v>
                </c:pt>
                <c:pt idx="6100">
                  <c:v>-0.36866100000000002</c:v>
                </c:pt>
                <c:pt idx="6101">
                  <c:v>-0.36405100000000001</c:v>
                </c:pt>
                <c:pt idx="6102">
                  <c:v>-0.36307299999999998</c:v>
                </c:pt>
                <c:pt idx="6103">
                  <c:v>-0.35996</c:v>
                </c:pt>
                <c:pt idx="6104">
                  <c:v>-0.35917100000000002</c:v>
                </c:pt>
                <c:pt idx="6105">
                  <c:v>-0.35714400000000002</c:v>
                </c:pt>
                <c:pt idx="6106">
                  <c:v>-0.35812699999999997</c:v>
                </c:pt>
                <c:pt idx="6107">
                  <c:v>-0.34881099999999998</c:v>
                </c:pt>
                <c:pt idx="6108">
                  <c:v>-0.33698499999999998</c:v>
                </c:pt>
                <c:pt idx="6109">
                  <c:v>-0.322795</c:v>
                </c:pt>
                <c:pt idx="6110">
                  <c:v>-0.31711299999999998</c:v>
                </c:pt>
                <c:pt idx="6111">
                  <c:v>-0.30869799999999997</c:v>
                </c:pt>
                <c:pt idx="6112">
                  <c:v>-0.29527799999999998</c:v>
                </c:pt>
                <c:pt idx="6113">
                  <c:v>-0.28612599999999999</c:v>
                </c:pt>
                <c:pt idx="6114">
                  <c:v>-0.278447</c:v>
                </c:pt>
                <c:pt idx="6115">
                  <c:v>-0.27876299999999998</c:v>
                </c:pt>
                <c:pt idx="6116">
                  <c:v>-0.28227200000000002</c:v>
                </c:pt>
                <c:pt idx="6117">
                  <c:v>-0.27721600000000002</c:v>
                </c:pt>
                <c:pt idx="6118">
                  <c:v>-0.27613700000000002</c:v>
                </c:pt>
                <c:pt idx="6119">
                  <c:v>-0.273422</c:v>
                </c:pt>
                <c:pt idx="6120">
                  <c:v>-0.25214700000000001</c:v>
                </c:pt>
                <c:pt idx="6121">
                  <c:v>-0.24444299999999999</c:v>
                </c:pt>
                <c:pt idx="6122">
                  <c:v>-0.233872</c:v>
                </c:pt>
                <c:pt idx="6123">
                  <c:v>-0.228016</c:v>
                </c:pt>
                <c:pt idx="6124">
                  <c:v>-0.23482500000000001</c:v>
                </c:pt>
                <c:pt idx="6125">
                  <c:v>-0.240816</c:v>
                </c:pt>
                <c:pt idx="6126">
                  <c:v>-0.24177000000000001</c:v>
                </c:pt>
                <c:pt idx="6127">
                  <c:v>-0.22883500000000001</c:v>
                </c:pt>
                <c:pt idx="6128">
                  <c:v>-0.219723</c:v>
                </c:pt>
                <c:pt idx="6129">
                  <c:v>-0.20555100000000001</c:v>
                </c:pt>
                <c:pt idx="6130">
                  <c:v>-0.205842</c:v>
                </c:pt>
                <c:pt idx="6131">
                  <c:v>-0.20566000000000001</c:v>
                </c:pt>
                <c:pt idx="6132">
                  <c:v>-0.19572800000000001</c:v>
                </c:pt>
                <c:pt idx="6133">
                  <c:v>-0.19015199999999999</c:v>
                </c:pt>
                <c:pt idx="6134">
                  <c:v>-0.19043599999999999</c:v>
                </c:pt>
                <c:pt idx="6135">
                  <c:v>-0.17937600000000001</c:v>
                </c:pt>
                <c:pt idx="6136">
                  <c:v>-0.16667399999999999</c:v>
                </c:pt>
                <c:pt idx="6137">
                  <c:v>-0.156</c:v>
                </c:pt>
                <c:pt idx="6138">
                  <c:v>-0.15135399999999999</c:v>
                </c:pt>
                <c:pt idx="6139">
                  <c:v>-0.16036400000000001</c:v>
                </c:pt>
                <c:pt idx="6140">
                  <c:v>-0.17796200000000001</c:v>
                </c:pt>
                <c:pt idx="6141">
                  <c:v>-0.18525</c:v>
                </c:pt>
                <c:pt idx="6142">
                  <c:v>-0.189085</c:v>
                </c:pt>
                <c:pt idx="6143">
                  <c:v>-0.182</c:v>
                </c:pt>
                <c:pt idx="6144">
                  <c:v>-0.17097399999999999</c:v>
                </c:pt>
                <c:pt idx="6145">
                  <c:v>-0.16431499999999999</c:v>
                </c:pt>
                <c:pt idx="6146">
                  <c:v>-0.16547100000000001</c:v>
                </c:pt>
                <c:pt idx="6147">
                  <c:v>-0.16666800000000001</c:v>
                </c:pt>
                <c:pt idx="6148">
                  <c:v>-0.16250400000000001</c:v>
                </c:pt>
                <c:pt idx="6149">
                  <c:v>-0.15368200000000001</c:v>
                </c:pt>
                <c:pt idx="6150">
                  <c:v>-0.14360000000000001</c:v>
                </c:pt>
                <c:pt idx="6151">
                  <c:v>-0.14527499999999999</c:v>
                </c:pt>
                <c:pt idx="6152">
                  <c:v>-0.14821799999999999</c:v>
                </c:pt>
                <c:pt idx="6153">
                  <c:v>-0.15162600000000001</c:v>
                </c:pt>
                <c:pt idx="6154">
                  <c:v>-0.15754399999999999</c:v>
                </c:pt>
                <c:pt idx="6155">
                  <c:v>-0.16481599999999999</c:v>
                </c:pt>
                <c:pt idx="6156">
                  <c:v>-0.16952500000000001</c:v>
                </c:pt>
                <c:pt idx="6157">
                  <c:v>-0.170458</c:v>
                </c:pt>
                <c:pt idx="6158">
                  <c:v>-0.17216999999999999</c:v>
                </c:pt>
                <c:pt idx="6159">
                  <c:v>-0.17480399999999999</c:v>
                </c:pt>
                <c:pt idx="6160">
                  <c:v>-0.160022</c:v>
                </c:pt>
                <c:pt idx="6161">
                  <c:v>-0.15318100000000001</c:v>
                </c:pt>
                <c:pt idx="6162">
                  <c:v>-0.15038000000000001</c:v>
                </c:pt>
                <c:pt idx="6163">
                  <c:v>-0.15540200000000001</c:v>
                </c:pt>
                <c:pt idx="6164">
                  <c:v>-0.157641</c:v>
                </c:pt>
                <c:pt idx="6165">
                  <c:v>-0.154643</c:v>
                </c:pt>
                <c:pt idx="6166">
                  <c:v>-0.15133099999999999</c:v>
                </c:pt>
                <c:pt idx="6167">
                  <c:v>-0.14751900000000001</c:v>
                </c:pt>
                <c:pt idx="6168">
                  <c:v>-0.14557800000000001</c:v>
                </c:pt>
                <c:pt idx="6169">
                  <c:v>-0.14671999999999999</c:v>
                </c:pt>
                <c:pt idx="6170">
                  <c:v>-0.141629</c:v>
                </c:pt>
                <c:pt idx="6171">
                  <c:v>-0.14219699999999999</c:v>
                </c:pt>
                <c:pt idx="6172">
                  <c:v>-0.138795</c:v>
                </c:pt>
                <c:pt idx="6173">
                  <c:v>-0.135377</c:v>
                </c:pt>
                <c:pt idx="6174">
                  <c:v>-0.12967799999999999</c:v>
                </c:pt>
                <c:pt idx="6175">
                  <c:v>-0.128973</c:v>
                </c:pt>
                <c:pt idx="6176">
                  <c:v>-0.13621800000000001</c:v>
                </c:pt>
                <c:pt idx="6177">
                  <c:v>-0.136182</c:v>
                </c:pt>
                <c:pt idx="6178">
                  <c:v>-0.13008900000000001</c:v>
                </c:pt>
                <c:pt idx="6179">
                  <c:v>-0.10974200000000001</c:v>
                </c:pt>
                <c:pt idx="6180">
                  <c:v>-0.104244</c:v>
                </c:pt>
                <c:pt idx="6181">
                  <c:v>-0.10981100000000001</c:v>
                </c:pt>
                <c:pt idx="6182">
                  <c:v>-0.11480600000000001</c:v>
                </c:pt>
                <c:pt idx="6183">
                  <c:v>-0.11860800000000001</c:v>
                </c:pt>
                <c:pt idx="6184">
                  <c:v>-0.125282</c:v>
                </c:pt>
                <c:pt idx="6185">
                  <c:v>-0.12715199999999999</c:v>
                </c:pt>
                <c:pt idx="6186">
                  <c:v>-0.123436</c:v>
                </c:pt>
                <c:pt idx="6187">
                  <c:v>-0.105977</c:v>
                </c:pt>
                <c:pt idx="6188">
                  <c:v>-9.1043100000000002E-2</c:v>
                </c:pt>
                <c:pt idx="6189">
                  <c:v>-3.5965999999999998E-2</c:v>
                </c:pt>
                <c:pt idx="6190">
                  <c:v>-1.12612E-3</c:v>
                </c:pt>
                <c:pt idx="6191">
                  <c:v>4.40808E-3</c:v>
                </c:pt>
                <c:pt idx="6192">
                  <c:v>3.4429999999999999E-3</c:v>
                </c:pt>
                <c:pt idx="6193">
                  <c:v>-1.4086700000000001E-3</c:v>
                </c:pt>
                <c:pt idx="6194">
                  <c:v>-1.52433E-2</c:v>
                </c:pt>
                <c:pt idx="6195">
                  <c:v>-3.2006399999999997E-2</c:v>
                </c:pt>
                <c:pt idx="6196">
                  <c:v>-3.9713199999999997E-2</c:v>
                </c:pt>
                <c:pt idx="6197">
                  <c:v>-4.8502099999999999E-2</c:v>
                </c:pt>
                <c:pt idx="6198">
                  <c:v>-5.5815400000000001E-2</c:v>
                </c:pt>
                <c:pt idx="6199">
                  <c:v>-5.8832500000000003E-2</c:v>
                </c:pt>
                <c:pt idx="6200">
                  <c:v>-6.1236600000000002E-2</c:v>
                </c:pt>
                <c:pt idx="6201">
                  <c:v>-6.9809800000000005E-2</c:v>
                </c:pt>
                <c:pt idx="6202">
                  <c:v>-8.1343299999999993E-2</c:v>
                </c:pt>
                <c:pt idx="6203">
                  <c:v>-9.0030799999999994E-2</c:v>
                </c:pt>
                <c:pt idx="6204">
                  <c:v>-9.5868200000000001E-2</c:v>
                </c:pt>
                <c:pt idx="6205">
                  <c:v>-0.100538</c:v>
                </c:pt>
                <c:pt idx="6206">
                  <c:v>-0.104783</c:v>
                </c:pt>
                <c:pt idx="6207">
                  <c:v>-0.10892300000000001</c:v>
                </c:pt>
                <c:pt idx="6208">
                  <c:v>-0.112537</c:v>
                </c:pt>
                <c:pt idx="6209">
                  <c:v>-0.11709700000000001</c:v>
                </c:pt>
                <c:pt idx="6210">
                  <c:v>-0.123349</c:v>
                </c:pt>
                <c:pt idx="6211">
                  <c:v>-0.128111</c:v>
                </c:pt>
                <c:pt idx="6212">
                  <c:v>-0.128997</c:v>
                </c:pt>
                <c:pt idx="6213">
                  <c:v>-0.12840599999999999</c:v>
                </c:pt>
                <c:pt idx="6214">
                  <c:v>-0.127641</c:v>
                </c:pt>
                <c:pt idx="6215">
                  <c:v>-0.123944</c:v>
                </c:pt>
                <c:pt idx="6216">
                  <c:v>-0.119225</c:v>
                </c:pt>
                <c:pt idx="6217">
                  <c:v>-0.11092299999999999</c:v>
                </c:pt>
                <c:pt idx="6218">
                  <c:v>-0.102558</c:v>
                </c:pt>
                <c:pt idx="6219">
                  <c:v>-9.5785099999999998E-2</c:v>
                </c:pt>
                <c:pt idx="6220">
                  <c:v>-8.8661799999999999E-2</c:v>
                </c:pt>
                <c:pt idx="6221">
                  <c:v>-8.3813299999999993E-2</c:v>
                </c:pt>
                <c:pt idx="6222">
                  <c:v>-7.4650300000000003E-2</c:v>
                </c:pt>
                <c:pt idx="6223">
                  <c:v>-6.3100699999999996E-2</c:v>
                </c:pt>
                <c:pt idx="6224">
                  <c:v>-5.2707700000000003E-2</c:v>
                </c:pt>
                <c:pt idx="6225">
                  <c:v>-4.60379E-2</c:v>
                </c:pt>
                <c:pt idx="6226">
                  <c:v>-3.4078499999999998E-2</c:v>
                </c:pt>
                <c:pt idx="6227">
                  <c:v>-1.83819E-2</c:v>
                </c:pt>
                <c:pt idx="6228">
                  <c:v>-1.46009E-2</c:v>
                </c:pt>
                <c:pt idx="6229">
                  <c:v>-1.24817E-2</c:v>
                </c:pt>
                <c:pt idx="6230">
                  <c:v>-1.14751E-2</c:v>
                </c:pt>
                <c:pt idx="6231">
                  <c:v>-1.4652500000000001E-2</c:v>
                </c:pt>
                <c:pt idx="6232">
                  <c:v>-2.3300899999999999E-2</c:v>
                </c:pt>
                <c:pt idx="6233">
                  <c:v>-3.05221E-2</c:v>
                </c:pt>
                <c:pt idx="6234">
                  <c:v>-3.4237900000000002E-2</c:v>
                </c:pt>
                <c:pt idx="6235">
                  <c:v>-2.90131E-2</c:v>
                </c:pt>
                <c:pt idx="6236">
                  <c:v>-1.4146000000000001E-2</c:v>
                </c:pt>
                <c:pt idx="6237">
                  <c:v>-2.74793E-3</c:v>
                </c:pt>
                <c:pt idx="6238">
                  <c:v>1.37065E-2</c:v>
                </c:pt>
                <c:pt idx="6239">
                  <c:v>3.1781299999999998E-2</c:v>
                </c:pt>
                <c:pt idx="6240">
                  <c:v>5.3367199999999997E-2</c:v>
                </c:pt>
                <c:pt idx="6241">
                  <c:v>6.9203200000000006E-2</c:v>
                </c:pt>
                <c:pt idx="6242">
                  <c:v>8.0111000000000002E-2</c:v>
                </c:pt>
                <c:pt idx="6243">
                  <c:v>9.4508999999999996E-2</c:v>
                </c:pt>
                <c:pt idx="6244">
                  <c:v>0.115175</c:v>
                </c:pt>
                <c:pt idx="6245">
                  <c:v>0.12374599999999999</c:v>
                </c:pt>
                <c:pt idx="6246">
                  <c:v>0.13197500000000001</c:v>
                </c:pt>
                <c:pt idx="6247">
                  <c:v>0.134792</c:v>
                </c:pt>
                <c:pt idx="6248">
                  <c:v>0.130827</c:v>
                </c:pt>
                <c:pt idx="6249">
                  <c:v>0.121957</c:v>
                </c:pt>
                <c:pt idx="6250">
                  <c:v>0.11164200000000001</c:v>
                </c:pt>
                <c:pt idx="6251">
                  <c:v>9.9786700000000006E-2</c:v>
                </c:pt>
                <c:pt idx="6252">
                  <c:v>8.7552699999999997E-2</c:v>
                </c:pt>
                <c:pt idx="6253">
                  <c:v>9.1501200000000005E-2</c:v>
                </c:pt>
                <c:pt idx="6254">
                  <c:v>0.10539</c:v>
                </c:pt>
                <c:pt idx="6255">
                  <c:v>0.119284</c:v>
                </c:pt>
                <c:pt idx="6256">
                  <c:v>0.130164</c:v>
                </c:pt>
                <c:pt idx="6257">
                  <c:v>0.13253100000000001</c:v>
                </c:pt>
                <c:pt idx="6258">
                  <c:v>0.134903</c:v>
                </c:pt>
                <c:pt idx="6259">
                  <c:v>0.12883800000000001</c:v>
                </c:pt>
                <c:pt idx="6260">
                  <c:v>0.123127</c:v>
                </c:pt>
                <c:pt idx="6261">
                  <c:v>0.120439</c:v>
                </c:pt>
                <c:pt idx="6262">
                  <c:v>0.125639</c:v>
                </c:pt>
                <c:pt idx="6263">
                  <c:v>0.13569700000000001</c:v>
                </c:pt>
                <c:pt idx="6264">
                  <c:v>0.14677399999999999</c:v>
                </c:pt>
                <c:pt idx="6265">
                  <c:v>0.15620200000000001</c:v>
                </c:pt>
                <c:pt idx="6266">
                  <c:v>0.17421</c:v>
                </c:pt>
                <c:pt idx="6267">
                  <c:v>0.18271100000000001</c:v>
                </c:pt>
                <c:pt idx="6268">
                  <c:v>0.18785399999999999</c:v>
                </c:pt>
                <c:pt idx="6269">
                  <c:v>0.19294900000000001</c:v>
                </c:pt>
                <c:pt idx="6270">
                  <c:v>0.19911000000000001</c:v>
                </c:pt>
                <c:pt idx="6271">
                  <c:v>0.20347699999999999</c:v>
                </c:pt>
                <c:pt idx="6272">
                  <c:v>0.20736399999999999</c:v>
                </c:pt>
                <c:pt idx="6273">
                  <c:v>0.21431</c:v>
                </c:pt>
                <c:pt idx="6274">
                  <c:v>0.214085</c:v>
                </c:pt>
                <c:pt idx="6275">
                  <c:v>0.21510199999999999</c:v>
                </c:pt>
                <c:pt idx="6276">
                  <c:v>0.214166</c:v>
                </c:pt>
                <c:pt idx="6277">
                  <c:v>0.21341199999999999</c:v>
                </c:pt>
                <c:pt idx="6278">
                  <c:v>0.20952499999999999</c:v>
                </c:pt>
                <c:pt idx="6279">
                  <c:v>0.197877</c:v>
                </c:pt>
                <c:pt idx="6280">
                  <c:v>0.193494</c:v>
                </c:pt>
                <c:pt idx="6281">
                  <c:v>0.188197</c:v>
                </c:pt>
                <c:pt idx="6282">
                  <c:v>0.18252099999999999</c:v>
                </c:pt>
                <c:pt idx="6283">
                  <c:v>0.18302199999999999</c:v>
                </c:pt>
                <c:pt idx="6284">
                  <c:v>0.187807</c:v>
                </c:pt>
                <c:pt idx="6285">
                  <c:v>0.196938</c:v>
                </c:pt>
                <c:pt idx="6286">
                  <c:v>0.201849</c:v>
                </c:pt>
                <c:pt idx="6287">
                  <c:v>0.20322299999999999</c:v>
                </c:pt>
                <c:pt idx="6288">
                  <c:v>0.206649</c:v>
                </c:pt>
                <c:pt idx="6289">
                  <c:v>0.20025699999999999</c:v>
                </c:pt>
                <c:pt idx="6290">
                  <c:v>0.19442200000000001</c:v>
                </c:pt>
                <c:pt idx="6291">
                  <c:v>0.18978200000000001</c:v>
                </c:pt>
                <c:pt idx="6292">
                  <c:v>0.183419</c:v>
                </c:pt>
                <c:pt idx="6293">
                  <c:v>0.17827999999999999</c:v>
                </c:pt>
                <c:pt idx="6294">
                  <c:v>0.17208599999999999</c:v>
                </c:pt>
                <c:pt idx="6295">
                  <c:v>0.16917399999999999</c:v>
                </c:pt>
                <c:pt idx="6296">
                  <c:v>0.172065</c:v>
                </c:pt>
                <c:pt idx="6297">
                  <c:v>0.177707</c:v>
                </c:pt>
                <c:pt idx="6298">
                  <c:v>0.178179</c:v>
                </c:pt>
                <c:pt idx="6299">
                  <c:v>0.176374</c:v>
                </c:pt>
                <c:pt idx="6300">
                  <c:v>0.17043900000000001</c:v>
                </c:pt>
                <c:pt idx="6301">
                  <c:v>0.15900300000000001</c:v>
                </c:pt>
                <c:pt idx="6302">
                  <c:v>0.15565100000000001</c:v>
                </c:pt>
                <c:pt idx="6303">
                  <c:v>0.15795699999999999</c:v>
                </c:pt>
                <c:pt idx="6304">
                  <c:v>0.164462</c:v>
                </c:pt>
                <c:pt idx="6305">
                  <c:v>0.172435</c:v>
                </c:pt>
                <c:pt idx="6306">
                  <c:v>0.17643</c:v>
                </c:pt>
                <c:pt idx="6307">
                  <c:v>0.17993700000000001</c:v>
                </c:pt>
                <c:pt idx="6308">
                  <c:v>0.18428</c:v>
                </c:pt>
                <c:pt idx="6309">
                  <c:v>0.19270499999999999</c:v>
                </c:pt>
                <c:pt idx="6310">
                  <c:v>0.218024</c:v>
                </c:pt>
                <c:pt idx="6311">
                  <c:v>0.2414</c:v>
                </c:pt>
                <c:pt idx="6312">
                  <c:v>0.25764100000000001</c:v>
                </c:pt>
                <c:pt idx="6313">
                  <c:v>0.27545599999999998</c:v>
                </c:pt>
                <c:pt idx="6314">
                  <c:v>0.28360000000000002</c:v>
                </c:pt>
                <c:pt idx="6315">
                  <c:v>0.28503400000000001</c:v>
                </c:pt>
                <c:pt idx="6316">
                  <c:v>0.28495999999999999</c:v>
                </c:pt>
                <c:pt idx="6317">
                  <c:v>0.28437400000000002</c:v>
                </c:pt>
                <c:pt idx="6318">
                  <c:v>0.28918899999999997</c:v>
                </c:pt>
                <c:pt idx="6319">
                  <c:v>0.30039199999999999</c:v>
                </c:pt>
                <c:pt idx="6320">
                  <c:v>0.30924800000000002</c:v>
                </c:pt>
                <c:pt idx="6321">
                  <c:v>0.31934000000000001</c:v>
                </c:pt>
                <c:pt idx="6322">
                  <c:v>0.32831300000000002</c:v>
                </c:pt>
                <c:pt idx="6323">
                  <c:v>0.335171</c:v>
                </c:pt>
                <c:pt idx="6324">
                  <c:v>0.33543099999999998</c:v>
                </c:pt>
                <c:pt idx="6325">
                  <c:v>0.33634500000000001</c:v>
                </c:pt>
                <c:pt idx="6326">
                  <c:v>0.33638899999999999</c:v>
                </c:pt>
                <c:pt idx="6327">
                  <c:v>0.32963700000000001</c:v>
                </c:pt>
                <c:pt idx="6328">
                  <c:v>0.33405899999999999</c:v>
                </c:pt>
                <c:pt idx="6329">
                  <c:v>0.3402</c:v>
                </c:pt>
                <c:pt idx="6330">
                  <c:v>0.34207199999999999</c:v>
                </c:pt>
                <c:pt idx="6331">
                  <c:v>0.34287600000000001</c:v>
                </c:pt>
                <c:pt idx="6332">
                  <c:v>0.34516799999999997</c:v>
                </c:pt>
                <c:pt idx="6333">
                  <c:v>0.35254799999999997</c:v>
                </c:pt>
                <c:pt idx="6334">
                  <c:v>0.36138999999999999</c:v>
                </c:pt>
                <c:pt idx="6335">
                  <c:v>0.35906100000000002</c:v>
                </c:pt>
                <c:pt idx="6336">
                  <c:v>0.36418600000000001</c:v>
                </c:pt>
                <c:pt idx="6337">
                  <c:v>0.36974000000000001</c:v>
                </c:pt>
                <c:pt idx="6338">
                  <c:v>0.37718800000000002</c:v>
                </c:pt>
                <c:pt idx="6339">
                  <c:v>0.38025599999999998</c:v>
                </c:pt>
                <c:pt idx="6340">
                  <c:v>0.38923799999999997</c:v>
                </c:pt>
                <c:pt idx="6341">
                  <c:v>0.400835</c:v>
                </c:pt>
                <c:pt idx="6342">
                  <c:v>0.39891199999999999</c:v>
                </c:pt>
                <c:pt idx="6343">
                  <c:v>0.39486700000000002</c:v>
                </c:pt>
                <c:pt idx="6344">
                  <c:v>0.39327800000000002</c:v>
                </c:pt>
                <c:pt idx="6345">
                  <c:v>0.39394000000000001</c:v>
                </c:pt>
                <c:pt idx="6346">
                  <c:v>0.39413399999999998</c:v>
                </c:pt>
                <c:pt idx="6347">
                  <c:v>0.39784000000000003</c:v>
                </c:pt>
                <c:pt idx="6348">
                  <c:v>0.40784500000000001</c:v>
                </c:pt>
                <c:pt idx="6349">
                  <c:v>0.40719899999999998</c:v>
                </c:pt>
                <c:pt idx="6350">
                  <c:v>0.40831299999999998</c:v>
                </c:pt>
                <c:pt idx="6351">
                  <c:v>0.40385199999999999</c:v>
                </c:pt>
                <c:pt idx="6352">
                  <c:v>0.39684700000000001</c:v>
                </c:pt>
                <c:pt idx="6353">
                  <c:v>0.39247399999999999</c:v>
                </c:pt>
                <c:pt idx="6354">
                  <c:v>0.385098</c:v>
                </c:pt>
                <c:pt idx="6355">
                  <c:v>0.378693</c:v>
                </c:pt>
                <c:pt idx="6356">
                  <c:v>0.386019</c:v>
                </c:pt>
                <c:pt idx="6357">
                  <c:v>0.38722099999999998</c:v>
                </c:pt>
                <c:pt idx="6358">
                  <c:v>0.38956099999999999</c:v>
                </c:pt>
                <c:pt idx="6359">
                  <c:v>0.391015</c:v>
                </c:pt>
                <c:pt idx="6360">
                  <c:v>0.393681</c:v>
                </c:pt>
                <c:pt idx="6361">
                  <c:v>0.39309500000000003</c:v>
                </c:pt>
                <c:pt idx="6362">
                  <c:v>0.39366899999999999</c:v>
                </c:pt>
                <c:pt idx="6363">
                  <c:v>0.39769300000000002</c:v>
                </c:pt>
                <c:pt idx="6364">
                  <c:v>0.396955</c:v>
                </c:pt>
                <c:pt idx="6365">
                  <c:v>0.40176600000000001</c:v>
                </c:pt>
                <c:pt idx="6366">
                  <c:v>0.41266399999999998</c:v>
                </c:pt>
                <c:pt idx="6367">
                  <c:v>0.42687999999999998</c:v>
                </c:pt>
                <c:pt idx="6368">
                  <c:v>0.44116</c:v>
                </c:pt>
                <c:pt idx="6369">
                  <c:v>0.451297</c:v>
                </c:pt>
                <c:pt idx="6370">
                  <c:v>0.46527600000000002</c:v>
                </c:pt>
                <c:pt idx="6371">
                  <c:v>0.469474</c:v>
                </c:pt>
                <c:pt idx="6372">
                  <c:v>0.473632</c:v>
                </c:pt>
                <c:pt idx="6373">
                  <c:v>0.47835</c:v>
                </c:pt>
                <c:pt idx="6374">
                  <c:v>0.48024099999999997</c:v>
                </c:pt>
                <c:pt idx="6375">
                  <c:v>0.48251500000000003</c:v>
                </c:pt>
                <c:pt idx="6376">
                  <c:v>0.48518299999999998</c:v>
                </c:pt>
                <c:pt idx="6377">
                  <c:v>0.49699199999999999</c:v>
                </c:pt>
                <c:pt idx="6378">
                  <c:v>0.49724600000000002</c:v>
                </c:pt>
                <c:pt idx="6379">
                  <c:v>0.49460300000000001</c:v>
                </c:pt>
                <c:pt idx="6380">
                  <c:v>0.48777999999999999</c:v>
                </c:pt>
                <c:pt idx="6381">
                  <c:v>0.478991</c:v>
                </c:pt>
                <c:pt idx="6382">
                  <c:v>0.47577000000000003</c:v>
                </c:pt>
                <c:pt idx="6383">
                  <c:v>0.47560400000000003</c:v>
                </c:pt>
                <c:pt idx="6384">
                  <c:v>0.48644500000000002</c:v>
                </c:pt>
                <c:pt idx="6385">
                  <c:v>0.50728700000000004</c:v>
                </c:pt>
                <c:pt idx="6386">
                  <c:v>0.51744400000000002</c:v>
                </c:pt>
                <c:pt idx="6387">
                  <c:v>0.52742500000000003</c:v>
                </c:pt>
                <c:pt idx="6388">
                  <c:v>0.52992099999999998</c:v>
                </c:pt>
                <c:pt idx="6389">
                  <c:v>0.52020100000000002</c:v>
                </c:pt>
                <c:pt idx="6390">
                  <c:v>0.51215500000000003</c:v>
                </c:pt>
                <c:pt idx="6391">
                  <c:v>0.510521</c:v>
                </c:pt>
                <c:pt idx="6392">
                  <c:v>0.49871199999999999</c:v>
                </c:pt>
                <c:pt idx="6393">
                  <c:v>0.500498</c:v>
                </c:pt>
                <c:pt idx="6394">
                  <c:v>0.49587999999999999</c:v>
                </c:pt>
                <c:pt idx="6395">
                  <c:v>0.49057800000000001</c:v>
                </c:pt>
                <c:pt idx="6396">
                  <c:v>0.48871700000000001</c:v>
                </c:pt>
                <c:pt idx="6397">
                  <c:v>0.48632599999999998</c:v>
                </c:pt>
                <c:pt idx="6398">
                  <c:v>0.48602699999999999</c:v>
                </c:pt>
                <c:pt idx="6399">
                  <c:v>0.49122199999999999</c:v>
                </c:pt>
                <c:pt idx="6400">
                  <c:v>0.49727300000000002</c:v>
                </c:pt>
                <c:pt idx="6401">
                  <c:v>0.49582300000000001</c:v>
                </c:pt>
                <c:pt idx="6402">
                  <c:v>0.49146800000000002</c:v>
                </c:pt>
                <c:pt idx="6403">
                  <c:v>0.48865799999999998</c:v>
                </c:pt>
                <c:pt idx="6404">
                  <c:v>0.48931999999999998</c:v>
                </c:pt>
                <c:pt idx="6405">
                  <c:v>0.488983</c:v>
                </c:pt>
                <c:pt idx="6406">
                  <c:v>0.49014999999999997</c:v>
                </c:pt>
                <c:pt idx="6407">
                  <c:v>0.49133700000000002</c:v>
                </c:pt>
                <c:pt idx="6408">
                  <c:v>0.49851099999999998</c:v>
                </c:pt>
                <c:pt idx="6409">
                  <c:v>0.496697</c:v>
                </c:pt>
                <c:pt idx="6410">
                  <c:v>0.4924</c:v>
                </c:pt>
                <c:pt idx="6411">
                  <c:v>0.48411199999999999</c:v>
                </c:pt>
                <c:pt idx="6412">
                  <c:v>0.47781600000000002</c:v>
                </c:pt>
                <c:pt idx="6413">
                  <c:v>0.47353200000000001</c:v>
                </c:pt>
                <c:pt idx="6414">
                  <c:v>0.46776600000000002</c:v>
                </c:pt>
                <c:pt idx="6415">
                  <c:v>0.46245700000000001</c:v>
                </c:pt>
                <c:pt idx="6416">
                  <c:v>0.464671</c:v>
                </c:pt>
                <c:pt idx="6417">
                  <c:v>0.46391500000000002</c:v>
                </c:pt>
                <c:pt idx="6418">
                  <c:v>0.46662700000000001</c:v>
                </c:pt>
                <c:pt idx="6419">
                  <c:v>0.46988400000000002</c:v>
                </c:pt>
                <c:pt idx="6420">
                  <c:v>0.472636</c:v>
                </c:pt>
                <c:pt idx="6421">
                  <c:v>0.47493000000000002</c:v>
                </c:pt>
                <c:pt idx="6422">
                  <c:v>0.47273300000000001</c:v>
                </c:pt>
                <c:pt idx="6423">
                  <c:v>0.47244000000000003</c:v>
                </c:pt>
                <c:pt idx="6424">
                  <c:v>0.47723900000000002</c:v>
                </c:pt>
                <c:pt idx="6425">
                  <c:v>0.476551</c:v>
                </c:pt>
                <c:pt idx="6426">
                  <c:v>0.479319</c:v>
                </c:pt>
                <c:pt idx="6427">
                  <c:v>0.48113600000000001</c:v>
                </c:pt>
                <c:pt idx="6428">
                  <c:v>0.48344999999999999</c:v>
                </c:pt>
                <c:pt idx="6429">
                  <c:v>0.48524499999999998</c:v>
                </c:pt>
                <c:pt idx="6430">
                  <c:v>0.489118</c:v>
                </c:pt>
                <c:pt idx="6431">
                  <c:v>0.48596</c:v>
                </c:pt>
                <c:pt idx="6432">
                  <c:v>0.48875800000000003</c:v>
                </c:pt>
                <c:pt idx="6433">
                  <c:v>0.48914800000000003</c:v>
                </c:pt>
                <c:pt idx="6434">
                  <c:v>0.487037</c:v>
                </c:pt>
                <c:pt idx="6435">
                  <c:v>0.48090899999999998</c:v>
                </c:pt>
                <c:pt idx="6436">
                  <c:v>0.47527399999999997</c:v>
                </c:pt>
                <c:pt idx="6437">
                  <c:v>0.46716099999999999</c:v>
                </c:pt>
                <c:pt idx="6438">
                  <c:v>0.456563</c:v>
                </c:pt>
                <c:pt idx="6439">
                  <c:v>0.44584699999999999</c:v>
                </c:pt>
                <c:pt idx="6440">
                  <c:v>0.44973800000000003</c:v>
                </c:pt>
                <c:pt idx="6441">
                  <c:v>0.44261899999999998</c:v>
                </c:pt>
                <c:pt idx="6442">
                  <c:v>0.45247399999999999</c:v>
                </c:pt>
                <c:pt idx="6443">
                  <c:v>0.45939999999999998</c:v>
                </c:pt>
                <c:pt idx="6444">
                  <c:v>0.47331400000000001</c:v>
                </c:pt>
                <c:pt idx="6445">
                  <c:v>0.48776399999999998</c:v>
                </c:pt>
                <c:pt idx="6446">
                  <c:v>0.490701</c:v>
                </c:pt>
                <c:pt idx="6447">
                  <c:v>0.49115300000000001</c:v>
                </c:pt>
                <c:pt idx="6448">
                  <c:v>0.49660599999999999</c:v>
                </c:pt>
                <c:pt idx="6449">
                  <c:v>0.497558</c:v>
                </c:pt>
                <c:pt idx="6450">
                  <c:v>0.50104300000000002</c:v>
                </c:pt>
                <c:pt idx="6451">
                  <c:v>0.504</c:v>
                </c:pt>
                <c:pt idx="6452">
                  <c:v>0.50445499999999999</c:v>
                </c:pt>
                <c:pt idx="6453">
                  <c:v>0.50395999999999996</c:v>
                </c:pt>
                <c:pt idx="6454">
                  <c:v>0.50648499999999996</c:v>
                </c:pt>
                <c:pt idx="6455">
                  <c:v>0.51212899999999995</c:v>
                </c:pt>
                <c:pt idx="6456">
                  <c:v>0.52616499999999999</c:v>
                </c:pt>
                <c:pt idx="6457">
                  <c:v>0.52991200000000005</c:v>
                </c:pt>
                <c:pt idx="6458">
                  <c:v>0.52436099999999997</c:v>
                </c:pt>
                <c:pt idx="6459">
                  <c:v>0.51880999999999999</c:v>
                </c:pt>
                <c:pt idx="6460">
                  <c:v>0.50881699999999996</c:v>
                </c:pt>
                <c:pt idx="6461">
                  <c:v>0.50183299999999997</c:v>
                </c:pt>
                <c:pt idx="6462">
                  <c:v>0.49406899999999998</c:v>
                </c:pt>
                <c:pt idx="6463">
                  <c:v>0.496778</c:v>
                </c:pt>
                <c:pt idx="6464">
                  <c:v>0.49567499999999998</c:v>
                </c:pt>
                <c:pt idx="6465">
                  <c:v>0.49541000000000002</c:v>
                </c:pt>
                <c:pt idx="6466">
                  <c:v>0.499637</c:v>
                </c:pt>
                <c:pt idx="6467">
                  <c:v>0.50353300000000001</c:v>
                </c:pt>
                <c:pt idx="6468">
                  <c:v>0.501359</c:v>
                </c:pt>
                <c:pt idx="6469">
                  <c:v>0.49809799999999999</c:v>
                </c:pt>
                <c:pt idx="6470">
                  <c:v>0.49822</c:v>
                </c:pt>
                <c:pt idx="6471">
                  <c:v>0.49986199999999997</c:v>
                </c:pt>
                <c:pt idx="6472">
                  <c:v>0.51036300000000001</c:v>
                </c:pt>
                <c:pt idx="6473">
                  <c:v>0.50883999999999996</c:v>
                </c:pt>
                <c:pt idx="6474">
                  <c:v>0.50305100000000003</c:v>
                </c:pt>
                <c:pt idx="6475">
                  <c:v>0.48855199999999999</c:v>
                </c:pt>
                <c:pt idx="6476">
                  <c:v>0.46939199999999998</c:v>
                </c:pt>
                <c:pt idx="6477">
                  <c:v>0.44964799999999999</c:v>
                </c:pt>
                <c:pt idx="6478">
                  <c:v>0.43149700000000002</c:v>
                </c:pt>
                <c:pt idx="6479">
                  <c:v>0.41220699999999999</c:v>
                </c:pt>
                <c:pt idx="6480">
                  <c:v>0.40576200000000001</c:v>
                </c:pt>
                <c:pt idx="6481">
                  <c:v>0.40180399999999999</c:v>
                </c:pt>
                <c:pt idx="6482">
                  <c:v>0.39631899999999998</c:v>
                </c:pt>
                <c:pt idx="6483">
                  <c:v>0.387071</c:v>
                </c:pt>
                <c:pt idx="6484">
                  <c:v>0.37197999999999998</c:v>
                </c:pt>
                <c:pt idx="6485">
                  <c:v>0.36527700000000002</c:v>
                </c:pt>
                <c:pt idx="6486">
                  <c:v>0.36244300000000002</c:v>
                </c:pt>
                <c:pt idx="6487">
                  <c:v>0.365651</c:v>
                </c:pt>
                <c:pt idx="6488">
                  <c:v>0.36066700000000002</c:v>
                </c:pt>
                <c:pt idx="6489">
                  <c:v>0.35988900000000001</c:v>
                </c:pt>
                <c:pt idx="6490">
                  <c:v>0.35471599999999998</c:v>
                </c:pt>
                <c:pt idx="6491">
                  <c:v>0.35062199999999999</c:v>
                </c:pt>
                <c:pt idx="6492">
                  <c:v>0.34372200000000003</c:v>
                </c:pt>
                <c:pt idx="6493">
                  <c:v>0.33002100000000001</c:v>
                </c:pt>
                <c:pt idx="6494">
                  <c:v>0.317799</c:v>
                </c:pt>
                <c:pt idx="6495">
                  <c:v>0.305037</c:v>
                </c:pt>
                <c:pt idx="6496">
                  <c:v>0.29483199999999998</c:v>
                </c:pt>
                <c:pt idx="6497">
                  <c:v>0.288045</c:v>
                </c:pt>
                <c:pt idx="6498">
                  <c:v>0.28210600000000002</c:v>
                </c:pt>
                <c:pt idx="6499">
                  <c:v>0.27379399999999998</c:v>
                </c:pt>
                <c:pt idx="6500">
                  <c:v>0.26399299999999998</c:v>
                </c:pt>
                <c:pt idx="6501">
                  <c:v>0.25641900000000001</c:v>
                </c:pt>
                <c:pt idx="6502">
                  <c:v>0.250388</c:v>
                </c:pt>
                <c:pt idx="6503">
                  <c:v>0.24640899999999999</c:v>
                </c:pt>
                <c:pt idx="6504">
                  <c:v>0.24893100000000001</c:v>
                </c:pt>
                <c:pt idx="6505">
                  <c:v>0.24748899999999999</c:v>
                </c:pt>
                <c:pt idx="6506">
                  <c:v>0.25082500000000002</c:v>
                </c:pt>
                <c:pt idx="6507">
                  <c:v>0.25383299999999998</c:v>
                </c:pt>
                <c:pt idx="6508">
                  <c:v>0.25924199999999997</c:v>
                </c:pt>
                <c:pt idx="6509">
                  <c:v>0.26468999999999998</c:v>
                </c:pt>
                <c:pt idx="6510">
                  <c:v>0.26629799999999998</c:v>
                </c:pt>
                <c:pt idx="6511">
                  <c:v>0.26283499999999999</c:v>
                </c:pt>
                <c:pt idx="6512">
                  <c:v>0.26019900000000001</c:v>
                </c:pt>
                <c:pt idx="6513">
                  <c:v>0.26093899999999998</c:v>
                </c:pt>
                <c:pt idx="6514">
                  <c:v>0.25523899999999999</c:v>
                </c:pt>
                <c:pt idx="6515">
                  <c:v>0.248003</c:v>
                </c:pt>
                <c:pt idx="6516">
                  <c:v>0.239483</c:v>
                </c:pt>
                <c:pt idx="6517">
                  <c:v>0.231791</c:v>
                </c:pt>
                <c:pt idx="6518">
                  <c:v>0.226103</c:v>
                </c:pt>
                <c:pt idx="6519">
                  <c:v>0.21723700000000001</c:v>
                </c:pt>
                <c:pt idx="6520">
                  <c:v>0.20902899999999999</c:v>
                </c:pt>
                <c:pt idx="6521">
                  <c:v>0.19686999999999999</c:v>
                </c:pt>
                <c:pt idx="6522">
                  <c:v>0.18734899999999999</c:v>
                </c:pt>
                <c:pt idx="6523">
                  <c:v>0.18024000000000001</c:v>
                </c:pt>
                <c:pt idx="6524">
                  <c:v>0.16863800000000001</c:v>
                </c:pt>
                <c:pt idx="6525">
                  <c:v>0.15378</c:v>
                </c:pt>
                <c:pt idx="6526">
                  <c:v>0.1449</c:v>
                </c:pt>
                <c:pt idx="6527">
                  <c:v>0.14030400000000001</c:v>
                </c:pt>
                <c:pt idx="6528">
                  <c:v>0.13810700000000001</c:v>
                </c:pt>
                <c:pt idx="6529">
                  <c:v>0.134161</c:v>
                </c:pt>
                <c:pt idx="6530">
                  <c:v>0.13528299999999999</c:v>
                </c:pt>
                <c:pt idx="6531">
                  <c:v>0.13734299999999999</c:v>
                </c:pt>
                <c:pt idx="6532">
                  <c:v>0.136133</c:v>
                </c:pt>
                <c:pt idx="6533">
                  <c:v>0.138957</c:v>
                </c:pt>
                <c:pt idx="6534">
                  <c:v>0.14272099999999999</c:v>
                </c:pt>
                <c:pt idx="6535">
                  <c:v>0.14829800000000001</c:v>
                </c:pt>
                <c:pt idx="6536">
                  <c:v>0.14970800000000001</c:v>
                </c:pt>
                <c:pt idx="6537">
                  <c:v>0.14702499999999999</c:v>
                </c:pt>
                <c:pt idx="6538">
                  <c:v>0.141712</c:v>
                </c:pt>
                <c:pt idx="6539">
                  <c:v>0.13634099999999999</c:v>
                </c:pt>
                <c:pt idx="6540">
                  <c:v>0.13303799999999999</c:v>
                </c:pt>
                <c:pt idx="6541">
                  <c:v>0.128499</c:v>
                </c:pt>
                <c:pt idx="6542">
                  <c:v>0.12654399999999999</c:v>
                </c:pt>
                <c:pt idx="6543">
                  <c:v>0.129137</c:v>
                </c:pt>
                <c:pt idx="6544">
                  <c:v>0.13478200000000001</c:v>
                </c:pt>
                <c:pt idx="6545">
                  <c:v>0.139129</c:v>
                </c:pt>
                <c:pt idx="6546">
                  <c:v>0.141348</c:v>
                </c:pt>
                <c:pt idx="6547">
                  <c:v>0.143509</c:v>
                </c:pt>
                <c:pt idx="6548">
                  <c:v>0.14991499999999999</c:v>
                </c:pt>
                <c:pt idx="6549">
                  <c:v>0.16458700000000001</c:v>
                </c:pt>
                <c:pt idx="6550">
                  <c:v>0.17301800000000001</c:v>
                </c:pt>
                <c:pt idx="6551">
                  <c:v>0.176098</c:v>
                </c:pt>
                <c:pt idx="6552">
                  <c:v>0.178896</c:v>
                </c:pt>
                <c:pt idx="6553">
                  <c:v>0.17824799999999999</c:v>
                </c:pt>
                <c:pt idx="6554">
                  <c:v>0.17782700000000001</c:v>
                </c:pt>
                <c:pt idx="6555">
                  <c:v>0.17602899999999999</c:v>
                </c:pt>
                <c:pt idx="6556">
                  <c:v>0.174291</c:v>
                </c:pt>
                <c:pt idx="6557">
                  <c:v>0.175509</c:v>
                </c:pt>
                <c:pt idx="6558">
                  <c:v>0.18857099999999999</c:v>
                </c:pt>
                <c:pt idx="6559">
                  <c:v>0.19845299999999999</c:v>
                </c:pt>
                <c:pt idx="6560">
                  <c:v>0.20738999999999999</c:v>
                </c:pt>
                <c:pt idx="6561">
                  <c:v>0.212503</c:v>
                </c:pt>
                <c:pt idx="6562">
                  <c:v>0.21374299999999999</c:v>
                </c:pt>
                <c:pt idx="6563">
                  <c:v>0.21387300000000001</c:v>
                </c:pt>
                <c:pt idx="6564">
                  <c:v>0.21946599999999999</c:v>
                </c:pt>
                <c:pt idx="6565">
                  <c:v>0.22634399999999999</c:v>
                </c:pt>
                <c:pt idx="6566">
                  <c:v>0.232908</c:v>
                </c:pt>
                <c:pt idx="6567">
                  <c:v>0.24521200000000001</c:v>
                </c:pt>
                <c:pt idx="6568">
                  <c:v>0.25323400000000001</c:v>
                </c:pt>
                <c:pt idx="6569">
                  <c:v>0.25367000000000001</c:v>
                </c:pt>
                <c:pt idx="6570">
                  <c:v>0.25023400000000001</c:v>
                </c:pt>
                <c:pt idx="6571">
                  <c:v>0.24985099999999999</c:v>
                </c:pt>
                <c:pt idx="6572">
                  <c:v>0.248641</c:v>
                </c:pt>
                <c:pt idx="6573">
                  <c:v>0.24588599999999999</c:v>
                </c:pt>
                <c:pt idx="6574">
                  <c:v>0.242646</c:v>
                </c:pt>
                <c:pt idx="6575">
                  <c:v>0.23896000000000001</c:v>
                </c:pt>
                <c:pt idx="6576">
                  <c:v>0.23508799999999999</c:v>
                </c:pt>
                <c:pt idx="6577">
                  <c:v>0.23518900000000001</c:v>
                </c:pt>
                <c:pt idx="6578">
                  <c:v>0.22525100000000001</c:v>
                </c:pt>
                <c:pt idx="6579">
                  <c:v>0.20797199999999999</c:v>
                </c:pt>
                <c:pt idx="6580">
                  <c:v>0.18690399999999999</c:v>
                </c:pt>
                <c:pt idx="6581">
                  <c:v>0.17144200000000001</c:v>
                </c:pt>
                <c:pt idx="6582">
                  <c:v>0.161992</c:v>
                </c:pt>
                <c:pt idx="6583">
                  <c:v>0.15612300000000001</c:v>
                </c:pt>
                <c:pt idx="6584">
                  <c:v>0.14873600000000001</c:v>
                </c:pt>
                <c:pt idx="6585">
                  <c:v>0.145787</c:v>
                </c:pt>
                <c:pt idx="6586">
                  <c:v>0.14665</c:v>
                </c:pt>
                <c:pt idx="6587">
                  <c:v>0.14349100000000001</c:v>
                </c:pt>
                <c:pt idx="6588">
                  <c:v>0.14380499999999999</c:v>
                </c:pt>
                <c:pt idx="6589">
                  <c:v>0.147121</c:v>
                </c:pt>
                <c:pt idx="6590">
                  <c:v>0.14794599999999999</c:v>
                </c:pt>
                <c:pt idx="6591">
                  <c:v>0.15011099999999999</c:v>
                </c:pt>
                <c:pt idx="6592">
                  <c:v>0.15245400000000001</c:v>
                </c:pt>
                <c:pt idx="6593">
                  <c:v>0.15184</c:v>
                </c:pt>
                <c:pt idx="6594">
                  <c:v>0.14857300000000001</c:v>
                </c:pt>
                <c:pt idx="6595">
                  <c:v>0.15110499999999999</c:v>
                </c:pt>
                <c:pt idx="6596">
                  <c:v>0.163492</c:v>
                </c:pt>
                <c:pt idx="6597">
                  <c:v>0.161325</c:v>
                </c:pt>
                <c:pt idx="6598">
                  <c:v>0.16312399999999999</c:v>
                </c:pt>
                <c:pt idx="6599">
                  <c:v>0.16896800000000001</c:v>
                </c:pt>
                <c:pt idx="6600">
                  <c:v>0.175785</c:v>
                </c:pt>
                <c:pt idx="6601">
                  <c:v>0.18165600000000001</c:v>
                </c:pt>
                <c:pt idx="6602">
                  <c:v>0.188365</c:v>
                </c:pt>
                <c:pt idx="6603">
                  <c:v>0.188004</c:v>
                </c:pt>
                <c:pt idx="6604">
                  <c:v>0.189579</c:v>
                </c:pt>
                <c:pt idx="6605">
                  <c:v>0.19306799999999999</c:v>
                </c:pt>
                <c:pt idx="6606">
                  <c:v>0.18651999999999999</c:v>
                </c:pt>
                <c:pt idx="6607">
                  <c:v>0.18393599999999999</c:v>
                </c:pt>
                <c:pt idx="6608">
                  <c:v>0.19273899999999999</c:v>
                </c:pt>
                <c:pt idx="6609">
                  <c:v>0.20843200000000001</c:v>
                </c:pt>
                <c:pt idx="6610">
                  <c:v>0.215201</c:v>
                </c:pt>
                <c:pt idx="6611">
                  <c:v>0.22065599999999999</c:v>
                </c:pt>
                <c:pt idx="6612">
                  <c:v>0.22648499999999999</c:v>
                </c:pt>
                <c:pt idx="6613">
                  <c:v>0.22987299999999999</c:v>
                </c:pt>
                <c:pt idx="6614">
                  <c:v>0.22687499999999999</c:v>
                </c:pt>
                <c:pt idx="6615">
                  <c:v>0.21693899999999999</c:v>
                </c:pt>
                <c:pt idx="6616">
                  <c:v>0.20435400000000001</c:v>
                </c:pt>
                <c:pt idx="6617">
                  <c:v>0.19277900000000001</c:v>
                </c:pt>
                <c:pt idx="6618">
                  <c:v>0.17827599999999999</c:v>
                </c:pt>
                <c:pt idx="6619">
                  <c:v>0.16838</c:v>
                </c:pt>
                <c:pt idx="6620">
                  <c:v>0.15684699999999999</c:v>
                </c:pt>
                <c:pt idx="6621">
                  <c:v>0.14469499999999999</c:v>
                </c:pt>
                <c:pt idx="6622">
                  <c:v>0.13449800000000001</c:v>
                </c:pt>
                <c:pt idx="6623">
                  <c:v>0.12701899999999999</c:v>
                </c:pt>
                <c:pt idx="6624">
                  <c:v>0.116802</c:v>
                </c:pt>
                <c:pt idx="6625">
                  <c:v>0.100323</c:v>
                </c:pt>
                <c:pt idx="6626">
                  <c:v>7.9986399999999999E-2</c:v>
                </c:pt>
                <c:pt idx="6627">
                  <c:v>5.7780699999999997E-2</c:v>
                </c:pt>
                <c:pt idx="6628">
                  <c:v>4.8088899999999997E-2</c:v>
                </c:pt>
                <c:pt idx="6629">
                  <c:v>4.6125100000000002E-2</c:v>
                </c:pt>
                <c:pt idx="6630">
                  <c:v>4.7133799999999997E-2</c:v>
                </c:pt>
                <c:pt idx="6631">
                  <c:v>5.0694500000000003E-2</c:v>
                </c:pt>
                <c:pt idx="6632">
                  <c:v>5.0795E-2</c:v>
                </c:pt>
                <c:pt idx="6633">
                  <c:v>5.4240099999999999E-2</c:v>
                </c:pt>
                <c:pt idx="6634">
                  <c:v>4.8113299999999998E-2</c:v>
                </c:pt>
                <c:pt idx="6635">
                  <c:v>4.1978799999999997E-2</c:v>
                </c:pt>
                <c:pt idx="6636">
                  <c:v>3.6385099999999997E-2</c:v>
                </c:pt>
                <c:pt idx="6637">
                  <c:v>2.8748599999999999E-2</c:v>
                </c:pt>
                <c:pt idx="6638">
                  <c:v>2.29298E-2</c:v>
                </c:pt>
                <c:pt idx="6639">
                  <c:v>1.8205099999999998E-2</c:v>
                </c:pt>
                <c:pt idx="6640">
                  <c:v>9.5462299999999993E-3</c:v>
                </c:pt>
                <c:pt idx="6641">
                  <c:v>-9.5118200000000007E-3</c:v>
                </c:pt>
                <c:pt idx="6642">
                  <c:v>-1.97039E-2</c:v>
                </c:pt>
                <c:pt idx="6643">
                  <c:v>-1.59971E-2</c:v>
                </c:pt>
                <c:pt idx="6644">
                  <c:v>-1.92155E-2</c:v>
                </c:pt>
                <c:pt idx="6645">
                  <c:v>-2.4201E-2</c:v>
                </c:pt>
                <c:pt idx="6646">
                  <c:v>-2.14483E-2</c:v>
                </c:pt>
                <c:pt idx="6647">
                  <c:v>-2.0360900000000001E-2</c:v>
                </c:pt>
                <c:pt idx="6648">
                  <c:v>-1.98669E-2</c:v>
                </c:pt>
                <c:pt idx="6649">
                  <c:v>-1.92196E-2</c:v>
                </c:pt>
                <c:pt idx="6650">
                  <c:v>-1.4208999999999999E-2</c:v>
                </c:pt>
                <c:pt idx="6651">
                  <c:v>-1.0807199999999999E-2</c:v>
                </c:pt>
                <c:pt idx="6652">
                  <c:v>-3.9708399999999998E-3</c:v>
                </c:pt>
                <c:pt idx="6653">
                  <c:v>1.15835E-2</c:v>
                </c:pt>
                <c:pt idx="6654">
                  <c:v>1.53857E-2</c:v>
                </c:pt>
                <c:pt idx="6655">
                  <c:v>1.6237100000000001E-2</c:v>
                </c:pt>
                <c:pt idx="6656">
                  <c:v>2.0742199999999999E-2</c:v>
                </c:pt>
                <c:pt idx="6657">
                  <c:v>3.1568199999999998E-2</c:v>
                </c:pt>
                <c:pt idx="6658">
                  <c:v>4.2805999999999997E-2</c:v>
                </c:pt>
                <c:pt idx="6659">
                  <c:v>5.7760600000000002E-2</c:v>
                </c:pt>
                <c:pt idx="6660">
                  <c:v>6.7219899999999999E-2</c:v>
                </c:pt>
                <c:pt idx="6661">
                  <c:v>7.2543300000000005E-2</c:v>
                </c:pt>
                <c:pt idx="6662">
                  <c:v>8.3025000000000002E-2</c:v>
                </c:pt>
                <c:pt idx="6663">
                  <c:v>9.7587800000000002E-2</c:v>
                </c:pt>
                <c:pt idx="6664">
                  <c:v>0.10258100000000001</c:v>
                </c:pt>
                <c:pt idx="6665">
                  <c:v>0.10526199999999999</c:v>
                </c:pt>
                <c:pt idx="6666">
                  <c:v>0.11465599999999999</c:v>
                </c:pt>
                <c:pt idx="6667">
                  <c:v>0.124708</c:v>
                </c:pt>
                <c:pt idx="6668">
                  <c:v>0.12812799999999999</c:v>
                </c:pt>
                <c:pt idx="6669">
                  <c:v>0.12839200000000001</c:v>
                </c:pt>
                <c:pt idx="6670">
                  <c:v>0.123682</c:v>
                </c:pt>
                <c:pt idx="6671">
                  <c:v>0.114333</c:v>
                </c:pt>
                <c:pt idx="6672">
                  <c:v>0.11039599999999999</c:v>
                </c:pt>
                <c:pt idx="6673">
                  <c:v>0.114651</c:v>
                </c:pt>
                <c:pt idx="6674">
                  <c:v>0.115394</c:v>
                </c:pt>
                <c:pt idx="6675">
                  <c:v>0.118634</c:v>
                </c:pt>
                <c:pt idx="6676">
                  <c:v>0.121895</c:v>
                </c:pt>
                <c:pt idx="6677">
                  <c:v>0.124157</c:v>
                </c:pt>
                <c:pt idx="6678">
                  <c:v>0.123734</c:v>
                </c:pt>
                <c:pt idx="6679">
                  <c:v>0.120689</c:v>
                </c:pt>
                <c:pt idx="6680">
                  <c:v>0.120168</c:v>
                </c:pt>
                <c:pt idx="6681">
                  <c:v>0.119532</c:v>
                </c:pt>
                <c:pt idx="6682">
                  <c:v>0.12155199999999999</c:v>
                </c:pt>
                <c:pt idx="6683">
                  <c:v>0.126221</c:v>
                </c:pt>
                <c:pt idx="6684">
                  <c:v>0.123792</c:v>
                </c:pt>
                <c:pt idx="6685">
                  <c:v>0.120513</c:v>
                </c:pt>
                <c:pt idx="6686">
                  <c:v>0.117976</c:v>
                </c:pt>
                <c:pt idx="6687">
                  <c:v>0.12033000000000001</c:v>
                </c:pt>
                <c:pt idx="6688">
                  <c:v>0.12734699999999999</c:v>
                </c:pt>
                <c:pt idx="6689">
                  <c:v>0.13570599999999999</c:v>
                </c:pt>
                <c:pt idx="6690">
                  <c:v>0.13875799999999999</c:v>
                </c:pt>
                <c:pt idx="6691">
                  <c:v>0.143701</c:v>
                </c:pt>
                <c:pt idx="6692">
                  <c:v>0.15546299999999999</c:v>
                </c:pt>
                <c:pt idx="6693">
                  <c:v>0.16392699999999999</c:v>
                </c:pt>
                <c:pt idx="6694">
                  <c:v>0.17596899999999999</c:v>
                </c:pt>
                <c:pt idx="6695">
                  <c:v>0.186727</c:v>
                </c:pt>
                <c:pt idx="6696">
                  <c:v>0.19836799999999999</c:v>
                </c:pt>
                <c:pt idx="6697">
                  <c:v>0.20861499999999999</c:v>
                </c:pt>
                <c:pt idx="6698">
                  <c:v>0.21643899999999999</c:v>
                </c:pt>
                <c:pt idx="6699">
                  <c:v>0.22743099999999999</c:v>
                </c:pt>
                <c:pt idx="6700">
                  <c:v>0.237791</c:v>
                </c:pt>
                <c:pt idx="6701">
                  <c:v>0.24842900000000001</c:v>
                </c:pt>
                <c:pt idx="6702">
                  <c:v>0.25786900000000001</c:v>
                </c:pt>
                <c:pt idx="6703">
                  <c:v>0.258241</c:v>
                </c:pt>
                <c:pt idx="6704">
                  <c:v>0.25692100000000001</c:v>
                </c:pt>
                <c:pt idx="6705">
                  <c:v>0.25838699999999998</c:v>
                </c:pt>
                <c:pt idx="6706">
                  <c:v>0.26207799999999998</c:v>
                </c:pt>
                <c:pt idx="6707">
                  <c:v>0.26678800000000003</c:v>
                </c:pt>
                <c:pt idx="6708">
                  <c:v>0.27497300000000002</c:v>
                </c:pt>
                <c:pt idx="6709">
                  <c:v>0.28111999999999998</c:v>
                </c:pt>
                <c:pt idx="6710">
                  <c:v>0.295124</c:v>
                </c:pt>
                <c:pt idx="6711">
                  <c:v>0.31671100000000002</c:v>
                </c:pt>
                <c:pt idx="6712">
                  <c:v>0.323909</c:v>
                </c:pt>
                <c:pt idx="6713">
                  <c:v>0.33016200000000001</c:v>
                </c:pt>
                <c:pt idx="6714">
                  <c:v>0.33400600000000003</c:v>
                </c:pt>
                <c:pt idx="6715">
                  <c:v>0.333038</c:v>
                </c:pt>
                <c:pt idx="6716">
                  <c:v>0.33056000000000002</c:v>
                </c:pt>
                <c:pt idx="6717">
                  <c:v>0.32634999999999997</c:v>
                </c:pt>
                <c:pt idx="6718">
                  <c:v>0.32120700000000002</c:v>
                </c:pt>
                <c:pt idx="6719">
                  <c:v>0.32810600000000001</c:v>
                </c:pt>
                <c:pt idx="6720">
                  <c:v>0.34094000000000002</c:v>
                </c:pt>
                <c:pt idx="6721">
                  <c:v>0.34217799999999998</c:v>
                </c:pt>
                <c:pt idx="6722">
                  <c:v>0.34636099999999997</c:v>
                </c:pt>
                <c:pt idx="6723">
                  <c:v>0.34884399999999999</c:v>
                </c:pt>
                <c:pt idx="6724">
                  <c:v>0.35172300000000001</c:v>
                </c:pt>
                <c:pt idx="6725">
                  <c:v>0.35252</c:v>
                </c:pt>
                <c:pt idx="6726">
                  <c:v>0.35814699999999999</c:v>
                </c:pt>
                <c:pt idx="6727">
                  <c:v>0.37030999999999997</c:v>
                </c:pt>
                <c:pt idx="6728">
                  <c:v>0.38286599999999998</c:v>
                </c:pt>
                <c:pt idx="6729">
                  <c:v>0.38103700000000001</c:v>
                </c:pt>
                <c:pt idx="6730">
                  <c:v>0.38690600000000003</c:v>
                </c:pt>
                <c:pt idx="6731">
                  <c:v>0.39114700000000002</c:v>
                </c:pt>
                <c:pt idx="6732">
                  <c:v>0.39677000000000001</c:v>
                </c:pt>
                <c:pt idx="6733">
                  <c:v>0.40679100000000001</c:v>
                </c:pt>
                <c:pt idx="6734">
                  <c:v>0.41436800000000001</c:v>
                </c:pt>
                <c:pt idx="6735">
                  <c:v>0.41484900000000002</c:v>
                </c:pt>
                <c:pt idx="6736">
                  <c:v>0.417464</c:v>
                </c:pt>
                <c:pt idx="6737">
                  <c:v>0.42039399999999999</c:v>
                </c:pt>
                <c:pt idx="6738">
                  <c:v>0.41713800000000001</c:v>
                </c:pt>
                <c:pt idx="6739">
                  <c:v>0.41430400000000001</c:v>
                </c:pt>
                <c:pt idx="6740">
                  <c:v>0.41772799999999999</c:v>
                </c:pt>
                <c:pt idx="6741">
                  <c:v>0.42341800000000002</c:v>
                </c:pt>
                <c:pt idx="6742">
                  <c:v>0.42998500000000001</c:v>
                </c:pt>
                <c:pt idx="6743">
                  <c:v>0.43917699999999998</c:v>
                </c:pt>
                <c:pt idx="6744">
                  <c:v>0.449708</c:v>
                </c:pt>
                <c:pt idx="6745">
                  <c:v>0.471918</c:v>
                </c:pt>
                <c:pt idx="6746">
                  <c:v>0.48237099999999999</c:v>
                </c:pt>
                <c:pt idx="6747">
                  <c:v>0.49704300000000001</c:v>
                </c:pt>
                <c:pt idx="6748">
                  <c:v>0.50921000000000005</c:v>
                </c:pt>
                <c:pt idx="6749">
                  <c:v>0.51724599999999998</c:v>
                </c:pt>
                <c:pt idx="6750">
                  <c:v>0.52209000000000005</c:v>
                </c:pt>
                <c:pt idx="6751">
                  <c:v>0.52602300000000002</c:v>
                </c:pt>
                <c:pt idx="6752">
                  <c:v>0.52425699999999997</c:v>
                </c:pt>
                <c:pt idx="6753">
                  <c:v>0.528949</c:v>
                </c:pt>
                <c:pt idx="6754">
                  <c:v>0.52510299999999999</c:v>
                </c:pt>
                <c:pt idx="6755">
                  <c:v>0.51984300000000006</c:v>
                </c:pt>
                <c:pt idx="6756">
                  <c:v>0.50950799999999996</c:v>
                </c:pt>
                <c:pt idx="6757">
                  <c:v>0.496639</c:v>
                </c:pt>
                <c:pt idx="6758">
                  <c:v>0.49666500000000002</c:v>
                </c:pt>
                <c:pt idx="6759">
                  <c:v>0.49758200000000002</c:v>
                </c:pt>
                <c:pt idx="6760">
                  <c:v>0.49913999999999997</c:v>
                </c:pt>
                <c:pt idx="6761">
                  <c:v>0.49624200000000002</c:v>
                </c:pt>
                <c:pt idx="6762">
                  <c:v>0.49993900000000002</c:v>
                </c:pt>
                <c:pt idx="6763">
                  <c:v>0.49148399999999998</c:v>
                </c:pt>
                <c:pt idx="6764">
                  <c:v>0.48354000000000003</c:v>
                </c:pt>
                <c:pt idx="6765">
                  <c:v>0.478043</c:v>
                </c:pt>
                <c:pt idx="6766">
                  <c:v>0.477016</c:v>
                </c:pt>
                <c:pt idx="6767">
                  <c:v>0.479908</c:v>
                </c:pt>
                <c:pt idx="6768">
                  <c:v>0.48773300000000003</c:v>
                </c:pt>
                <c:pt idx="6769">
                  <c:v>0.50351100000000004</c:v>
                </c:pt>
                <c:pt idx="6770">
                  <c:v>0.51239599999999996</c:v>
                </c:pt>
                <c:pt idx="6771">
                  <c:v>0.52122000000000002</c:v>
                </c:pt>
                <c:pt idx="6772">
                  <c:v>0.52766900000000005</c:v>
                </c:pt>
                <c:pt idx="6773">
                  <c:v>0.53383199999999997</c:v>
                </c:pt>
                <c:pt idx="6774">
                  <c:v>0.54685300000000003</c:v>
                </c:pt>
                <c:pt idx="6775">
                  <c:v>0.56249800000000005</c:v>
                </c:pt>
                <c:pt idx="6776">
                  <c:v>0.579148</c:v>
                </c:pt>
                <c:pt idx="6777">
                  <c:v>0.58843400000000001</c:v>
                </c:pt>
                <c:pt idx="6778">
                  <c:v>0.60398700000000005</c:v>
                </c:pt>
                <c:pt idx="6779">
                  <c:v>0.60630300000000004</c:v>
                </c:pt>
                <c:pt idx="6780">
                  <c:v>0.61110200000000003</c:v>
                </c:pt>
                <c:pt idx="6781">
                  <c:v>0.61762499999999998</c:v>
                </c:pt>
                <c:pt idx="6782">
                  <c:v>0.62983299999999998</c:v>
                </c:pt>
                <c:pt idx="6783">
                  <c:v>0.63634900000000005</c:v>
                </c:pt>
                <c:pt idx="6784">
                  <c:v>0.63993900000000004</c:v>
                </c:pt>
                <c:pt idx="6785">
                  <c:v>0.65226499999999998</c:v>
                </c:pt>
                <c:pt idx="6786">
                  <c:v>0.66083999999999998</c:v>
                </c:pt>
                <c:pt idx="6787">
                  <c:v>0.67109099999999999</c:v>
                </c:pt>
                <c:pt idx="6788">
                  <c:v>0.68100799999999995</c:v>
                </c:pt>
                <c:pt idx="6789">
                  <c:v>0.68463499999999999</c:v>
                </c:pt>
                <c:pt idx="6790">
                  <c:v>0.68844399999999994</c:v>
                </c:pt>
                <c:pt idx="6791">
                  <c:v>0.68978499999999998</c:v>
                </c:pt>
                <c:pt idx="6792">
                  <c:v>0.68595499999999998</c:v>
                </c:pt>
                <c:pt idx="6793">
                  <c:v>0.68928599999999995</c:v>
                </c:pt>
                <c:pt idx="6794">
                  <c:v>0.69345599999999996</c:v>
                </c:pt>
                <c:pt idx="6795">
                  <c:v>0.693658</c:v>
                </c:pt>
                <c:pt idx="6796">
                  <c:v>0.69172199999999995</c:v>
                </c:pt>
                <c:pt idx="6797">
                  <c:v>0.68777600000000005</c:v>
                </c:pt>
                <c:pt idx="6798">
                  <c:v>0.68262699999999998</c:v>
                </c:pt>
                <c:pt idx="6799">
                  <c:v>0.67612700000000003</c:v>
                </c:pt>
                <c:pt idx="6800">
                  <c:v>0.665991</c:v>
                </c:pt>
                <c:pt idx="6801">
                  <c:v>0.65587799999999996</c:v>
                </c:pt>
                <c:pt idx="6802">
                  <c:v>0.64800899999999995</c:v>
                </c:pt>
                <c:pt idx="6803">
                  <c:v>0.64409300000000003</c:v>
                </c:pt>
                <c:pt idx="6804">
                  <c:v>0.64150799999999997</c:v>
                </c:pt>
                <c:pt idx="6805">
                  <c:v>0.64338099999999998</c:v>
                </c:pt>
                <c:pt idx="6806">
                  <c:v>0.646698</c:v>
                </c:pt>
                <c:pt idx="6807">
                  <c:v>0.64881200000000006</c:v>
                </c:pt>
                <c:pt idx="6808">
                  <c:v>0.64866599999999996</c:v>
                </c:pt>
                <c:pt idx="6809">
                  <c:v>0.65468000000000004</c:v>
                </c:pt>
                <c:pt idx="6810">
                  <c:v>0.656447</c:v>
                </c:pt>
                <c:pt idx="6811">
                  <c:v>0.65452699999999997</c:v>
                </c:pt>
                <c:pt idx="6812">
                  <c:v>0.65306500000000001</c:v>
                </c:pt>
                <c:pt idx="6813">
                  <c:v>0.65042800000000001</c:v>
                </c:pt>
                <c:pt idx="6814">
                  <c:v>0.65056499999999995</c:v>
                </c:pt>
                <c:pt idx="6815">
                  <c:v>0.64668199999999998</c:v>
                </c:pt>
                <c:pt idx="6816">
                  <c:v>0.64108600000000004</c:v>
                </c:pt>
                <c:pt idx="6817">
                  <c:v>0.63797999999999999</c:v>
                </c:pt>
                <c:pt idx="6818">
                  <c:v>0.63435399999999997</c:v>
                </c:pt>
                <c:pt idx="6819">
                  <c:v>0.63034199999999996</c:v>
                </c:pt>
                <c:pt idx="6820">
                  <c:v>0.62379200000000001</c:v>
                </c:pt>
                <c:pt idx="6821">
                  <c:v>0.61492000000000002</c:v>
                </c:pt>
                <c:pt idx="6822">
                  <c:v>0.60647600000000002</c:v>
                </c:pt>
                <c:pt idx="6823">
                  <c:v>0.600074</c:v>
                </c:pt>
                <c:pt idx="6824">
                  <c:v>0.60249399999999997</c:v>
                </c:pt>
                <c:pt idx="6825">
                  <c:v>0.60797599999999996</c:v>
                </c:pt>
                <c:pt idx="6826">
                  <c:v>0.61261100000000002</c:v>
                </c:pt>
                <c:pt idx="6827">
                  <c:v>0.61869499999999999</c:v>
                </c:pt>
                <c:pt idx="6828">
                  <c:v>0.62258199999999997</c:v>
                </c:pt>
                <c:pt idx="6829">
                  <c:v>0.62608900000000001</c:v>
                </c:pt>
                <c:pt idx="6830">
                  <c:v>0.62978999999999996</c:v>
                </c:pt>
                <c:pt idx="6831">
                  <c:v>0.63528399999999996</c:v>
                </c:pt>
                <c:pt idx="6832">
                  <c:v>0.64230500000000001</c:v>
                </c:pt>
                <c:pt idx="6833">
                  <c:v>0.649115</c:v>
                </c:pt>
                <c:pt idx="6834">
                  <c:v>0.64864699999999997</c:v>
                </c:pt>
                <c:pt idx="6835">
                  <c:v>0.64846400000000004</c:v>
                </c:pt>
                <c:pt idx="6836">
                  <c:v>0.64213299999999995</c:v>
                </c:pt>
                <c:pt idx="6837">
                  <c:v>0.63222699999999998</c:v>
                </c:pt>
                <c:pt idx="6838">
                  <c:v>0.62599199999999999</c:v>
                </c:pt>
                <c:pt idx="6839">
                  <c:v>0.62571500000000002</c:v>
                </c:pt>
                <c:pt idx="6840">
                  <c:v>0.63270800000000005</c:v>
                </c:pt>
                <c:pt idx="6841">
                  <c:v>0.64618200000000003</c:v>
                </c:pt>
                <c:pt idx="6842">
                  <c:v>0.65033700000000005</c:v>
                </c:pt>
                <c:pt idx="6843">
                  <c:v>0.651393</c:v>
                </c:pt>
                <c:pt idx="6844">
                  <c:v>0.64954699999999999</c:v>
                </c:pt>
                <c:pt idx="6845">
                  <c:v>0.65406299999999995</c:v>
                </c:pt>
                <c:pt idx="6846">
                  <c:v>0.65845799999999999</c:v>
                </c:pt>
                <c:pt idx="6847">
                  <c:v>0.661663</c:v>
                </c:pt>
                <c:pt idx="6848">
                  <c:v>0.66395300000000002</c:v>
                </c:pt>
                <c:pt idx="6849">
                  <c:v>0.663053</c:v>
                </c:pt>
                <c:pt idx="6850">
                  <c:v>0.65820400000000001</c:v>
                </c:pt>
                <c:pt idx="6851">
                  <c:v>0.64733099999999999</c:v>
                </c:pt>
                <c:pt idx="6852">
                  <c:v>0.63650600000000002</c:v>
                </c:pt>
                <c:pt idx="6853">
                  <c:v>0.63472700000000004</c:v>
                </c:pt>
                <c:pt idx="6854">
                  <c:v>0.63330299999999995</c:v>
                </c:pt>
                <c:pt idx="6855">
                  <c:v>0.63159699999999996</c:v>
                </c:pt>
                <c:pt idx="6856">
                  <c:v>0.64197499999999996</c:v>
                </c:pt>
                <c:pt idx="6857">
                  <c:v>0.64347399999999999</c:v>
                </c:pt>
                <c:pt idx="6858">
                  <c:v>0.64485300000000001</c:v>
                </c:pt>
                <c:pt idx="6859">
                  <c:v>0.64065499999999997</c:v>
                </c:pt>
                <c:pt idx="6860">
                  <c:v>0.63700599999999996</c:v>
                </c:pt>
                <c:pt idx="6861">
                  <c:v>0.63655300000000004</c:v>
                </c:pt>
                <c:pt idx="6862">
                  <c:v>0.63787400000000005</c:v>
                </c:pt>
                <c:pt idx="6863">
                  <c:v>0.63946700000000001</c:v>
                </c:pt>
                <c:pt idx="6864">
                  <c:v>0.64381500000000003</c:v>
                </c:pt>
                <c:pt idx="6865">
                  <c:v>0.63944199999999995</c:v>
                </c:pt>
                <c:pt idx="6866">
                  <c:v>0.634683</c:v>
                </c:pt>
                <c:pt idx="6867">
                  <c:v>0.63124499999999995</c:v>
                </c:pt>
                <c:pt idx="6868">
                  <c:v>0.62924100000000005</c:v>
                </c:pt>
                <c:pt idx="6869">
                  <c:v>0.63206600000000002</c:v>
                </c:pt>
                <c:pt idx="6870">
                  <c:v>0.63502000000000003</c:v>
                </c:pt>
                <c:pt idx="6871">
                  <c:v>0.64206200000000002</c:v>
                </c:pt>
                <c:pt idx="6872">
                  <c:v>0.656196</c:v>
                </c:pt>
                <c:pt idx="6873">
                  <c:v>0.65941399999999994</c:v>
                </c:pt>
                <c:pt idx="6874">
                  <c:v>0.660887</c:v>
                </c:pt>
                <c:pt idx="6875">
                  <c:v>0.66088899999999995</c:v>
                </c:pt>
                <c:pt idx="6876">
                  <c:v>0.66148899999999999</c:v>
                </c:pt>
                <c:pt idx="6877">
                  <c:v>0.663304</c:v>
                </c:pt>
                <c:pt idx="6878">
                  <c:v>0.66778400000000004</c:v>
                </c:pt>
                <c:pt idx="6879">
                  <c:v>0.669354</c:v>
                </c:pt>
                <c:pt idx="6880">
                  <c:v>0.67168600000000001</c:v>
                </c:pt>
                <c:pt idx="6881">
                  <c:v>0.66645799999999999</c:v>
                </c:pt>
                <c:pt idx="6882">
                  <c:v>0.659501</c:v>
                </c:pt>
                <c:pt idx="6883">
                  <c:v>0.65179699999999996</c:v>
                </c:pt>
                <c:pt idx="6884">
                  <c:v>0.64965499999999998</c:v>
                </c:pt>
                <c:pt idx="6885">
                  <c:v>0.64876299999999998</c:v>
                </c:pt>
                <c:pt idx="6886">
                  <c:v>0.64569500000000002</c:v>
                </c:pt>
                <c:pt idx="6887">
                  <c:v>0.638907</c:v>
                </c:pt>
                <c:pt idx="6888">
                  <c:v>0.63829899999999995</c:v>
                </c:pt>
                <c:pt idx="6889">
                  <c:v>0.63987899999999998</c:v>
                </c:pt>
                <c:pt idx="6890">
                  <c:v>0.63689300000000004</c:v>
                </c:pt>
                <c:pt idx="6891">
                  <c:v>0.63159299999999996</c:v>
                </c:pt>
                <c:pt idx="6892">
                  <c:v>0.62937100000000001</c:v>
                </c:pt>
                <c:pt idx="6893">
                  <c:v>0.62957200000000002</c:v>
                </c:pt>
                <c:pt idx="6894">
                  <c:v>0.62922699999999998</c:v>
                </c:pt>
                <c:pt idx="6895">
                  <c:v>0.63005299999999997</c:v>
                </c:pt>
                <c:pt idx="6896">
                  <c:v>0.63611499999999999</c:v>
                </c:pt>
                <c:pt idx="6897">
                  <c:v>0.62884099999999998</c:v>
                </c:pt>
                <c:pt idx="6898">
                  <c:v>0.63461100000000004</c:v>
                </c:pt>
                <c:pt idx="6899">
                  <c:v>0.63228700000000004</c:v>
                </c:pt>
                <c:pt idx="6900">
                  <c:v>0.63556699999999999</c:v>
                </c:pt>
                <c:pt idx="6901">
                  <c:v>0.640293</c:v>
                </c:pt>
                <c:pt idx="6902">
                  <c:v>0.64301699999999995</c:v>
                </c:pt>
                <c:pt idx="6903">
                  <c:v>0.64278000000000002</c:v>
                </c:pt>
                <c:pt idx="6904">
                  <c:v>0.64953899999999998</c:v>
                </c:pt>
                <c:pt idx="6905">
                  <c:v>0.64880599999999999</c:v>
                </c:pt>
                <c:pt idx="6906">
                  <c:v>0.64908500000000002</c:v>
                </c:pt>
                <c:pt idx="6907">
                  <c:v>0.64637999999999995</c:v>
                </c:pt>
                <c:pt idx="6908">
                  <c:v>0.64366100000000004</c:v>
                </c:pt>
                <c:pt idx="6909">
                  <c:v>0.64593500000000004</c:v>
                </c:pt>
                <c:pt idx="6910">
                  <c:v>0.649756</c:v>
                </c:pt>
                <c:pt idx="6911">
                  <c:v>0.65152699999999997</c:v>
                </c:pt>
                <c:pt idx="6912">
                  <c:v>0.66235599999999994</c:v>
                </c:pt>
                <c:pt idx="6913">
                  <c:v>0.66026499999999999</c:v>
                </c:pt>
                <c:pt idx="6914">
                  <c:v>0.65610199999999996</c:v>
                </c:pt>
                <c:pt idx="6915">
                  <c:v>0.64848899999999998</c:v>
                </c:pt>
                <c:pt idx="6916">
                  <c:v>0.63685599999999998</c:v>
                </c:pt>
                <c:pt idx="6917">
                  <c:v>0.62714599999999998</c:v>
                </c:pt>
                <c:pt idx="6918">
                  <c:v>0.62497999999999998</c:v>
                </c:pt>
                <c:pt idx="6919">
                  <c:v>0.61987999999999999</c:v>
                </c:pt>
                <c:pt idx="6920">
                  <c:v>0.61178900000000003</c:v>
                </c:pt>
                <c:pt idx="6921">
                  <c:v>0.59719900000000004</c:v>
                </c:pt>
                <c:pt idx="6922">
                  <c:v>0.58254799999999995</c:v>
                </c:pt>
                <c:pt idx="6923">
                  <c:v>0.57188099999999997</c:v>
                </c:pt>
                <c:pt idx="6924">
                  <c:v>0.56721999999999995</c:v>
                </c:pt>
                <c:pt idx="6925">
                  <c:v>0.56560900000000003</c:v>
                </c:pt>
                <c:pt idx="6926">
                  <c:v>0.56497200000000003</c:v>
                </c:pt>
                <c:pt idx="6927">
                  <c:v>0.56988799999999995</c:v>
                </c:pt>
                <c:pt idx="6928">
                  <c:v>0.56584999999999996</c:v>
                </c:pt>
                <c:pt idx="6929">
                  <c:v>0.55677600000000005</c:v>
                </c:pt>
                <c:pt idx="6930">
                  <c:v>0.54618100000000003</c:v>
                </c:pt>
                <c:pt idx="6931">
                  <c:v>0.54008800000000001</c:v>
                </c:pt>
                <c:pt idx="6932">
                  <c:v>0.53751000000000004</c:v>
                </c:pt>
                <c:pt idx="6933">
                  <c:v>0.53944700000000001</c:v>
                </c:pt>
                <c:pt idx="6934">
                  <c:v>0.54239999999999999</c:v>
                </c:pt>
                <c:pt idx="6935">
                  <c:v>0.55085499999999998</c:v>
                </c:pt>
                <c:pt idx="6936">
                  <c:v>0.54829899999999998</c:v>
                </c:pt>
                <c:pt idx="6937">
                  <c:v>0.54827499999999996</c:v>
                </c:pt>
                <c:pt idx="6938">
                  <c:v>0.54724200000000001</c:v>
                </c:pt>
                <c:pt idx="6939">
                  <c:v>0.54723299999999997</c:v>
                </c:pt>
                <c:pt idx="6940">
                  <c:v>0.54823100000000002</c:v>
                </c:pt>
                <c:pt idx="6941">
                  <c:v>0.55384</c:v>
                </c:pt>
                <c:pt idx="6942">
                  <c:v>0.56937199999999999</c:v>
                </c:pt>
                <c:pt idx="6943">
                  <c:v>0.57731399999999999</c:v>
                </c:pt>
                <c:pt idx="6944">
                  <c:v>0.58538000000000001</c:v>
                </c:pt>
                <c:pt idx="6945">
                  <c:v>0.59443000000000001</c:v>
                </c:pt>
                <c:pt idx="6946">
                  <c:v>0.60240199999999999</c:v>
                </c:pt>
                <c:pt idx="6947">
                  <c:v>0.60486899999999999</c:v>
                </c:pt>
                <c:pt idx="6948">
                  <c:v>0.60587500000000005</c:v>
                </c:pt>
                <c:pt idx="6949">
                  <c:v>0.60549600000000003</c:v>
                </c:pt>
                <c:pt idx="6950">
                  <c:v>0.60686899999999999</c:v>
                </c:pt>
                <c:pt idx="6951">
                  <c:v>0.59621000000000002</c:v>
                </c:pt>
                <c:pt idx="6952">
                  <c:v>0.58684000000000003</c:v>
                </c:pt>
                <c:pt idx="6953">
                  <c:v>0.57791899999999996</c:v>
                </c:pt>
                <c:pt idx="6954">
                  <c:v>0.57161899999999999</c:v>
                </c:pt>
                <c:pt idx="6955">
                  <c:v>0.57160900000000003</c:v>
                </c:pt>
                <c:pt idx="6956">
                  <c:v>0.58193700000000004</c:v>
                </c:pt>
                <c:pt idx="6957">
                  <c:v>0.59489700000000001</c:v>
                </c:pt>
                <c:pt idx="6958">
                  <c:v>0.61659699999999995</c:v>
                </c:pt>
                <c:pt idx="6959">
                  <c:v>0.63148700000000002</c:v>
                </c:pt>
                <c:pt idx="6960">
                  <c:v>0.645034</c:v>
                </c:pt>
                <c:pt idx="6961">
                  <c:v>0.65278899999999995</c:v>
                </c:pt>
                <c:pt idx="6962">
                  <c:v>0.65179699999999996</c:v>
                </c:pt>
                <c:pt idx="6963">
                  <c:v>0.64113299999999995</c:v>
                </c:pt>
                <c:pt idx="6964">
                  <c:v>0.63084700000000005</c:v>
                </c:pt>
                <c:pt idx="6965">
                  <c:v>0.62038400000000005</c:v>
                </c:pt>
                <c:pt idx="6966">
                  <c:v>0.60843100000000006</c:v>
                </c:pt>
                <c:pt idx="6967">
                  <c:v>0.597916</c:v>
                </c:pt>
                <c:pt idx="6968">
                  <c:v>0.59457700000000002</c:v>
                </c:pt>
                <c:pt idx="6969">
                  <c:v>0.59225499999999998</c:v>
                </c:pt>
                <c:pt idx="6970">
                  <c:v>0.57968399999999998</c:v>
                </c:pt>
                <c:pt idx="6971">
                  <c:v>0.56579199999999996</c:v>
                </c:pt>
                <c:pt idx="6972">
                  <c:v>0.55799600000000005</c:v>
                </c:pt>
                <c:pt idx="6973">
                  <c:v>0.55173000000000005</c:v>
                </c:pt>
                <c:pt idx="6974">
                  <c:v>0.55969599999999997</c:v>
                </c:pt>
                <c:pt idx="6975">
                  <c:v>0.55993199999999999</c:v>
                </c:pt>
                <c:pt idx="6976">
                  <c:v>0.56306299999999998</c:v>
                </c:pt>
                <c:pt idx="6977">
                  <c:v>0.56712099999999999</c:v>
                </c:pt>
                <c:pt idx="6978">
                  <c:v>0.56930800000000004</c:v>
                </c:pt>
                <c:pt idx="6979">
                  <c:v>0.57196100000000005</c:v>
                </c:pt>
                <c:pt idx="6980">
                  <c:v>0.57245199999999996</c:v>
                </c:pt>
                <c:pt idx="6981">
                  <c:v>0.57574099999999995</c:v>
                </c:pt>
                <c:pt idx="6982">
                  <c:v>0.58564000000000005</c:v>
                </c:pt>
                <c:pt idx="6983">
                  <c:v>0.58621800000000002</c:v>
                </c:pt>
                <c:pt idx="6984">
                  <c:v>0.58619500000000002</c:v>
                </c:pt>
                <c:pt idx="6985">
                  <c:v>0.58363600000000004</c:v>
                </c:pt>
                <c:pt idx="6986">
                  <c:v>0.58516699999999999</c:v>
                </c:pt>
                <c:pt idx="6987">
                  <c:v>0.58584899999999995</c:v>
                </c:pt>
                <c:pt idx="6988">
                  <c:v>0.58579800000000004</c:v>
                </c:pt>
                <c:pt idx="6989">
                  <c:v>0.58660500000000004</c:v>
                </c:pt>
                <c:pt idx="6990">
                  <c:v>0.59665999999999997</c:v>
                </c:pt>
                <c:pt idx="6991">
                  <c:v>0.60406099999999996</c:v>
                </c:pt>
                <c:pt idx="6992">
                  <c:v>0.60732600000000003</c:v>
                </c:pt>
                <c:pt idx="6993">
                  <c:v>0.61052399999999996</c:v>
                </c:pt>
                <c:pt idx="6994">
                  <c:v>0.61091700000000004</c:v>
                </c:pt>
                <c:pt idx="6995">
                  <c:v>0.61834699999999998</c:v>
                </c:pt>
                <c:pt idx="6996">
                  <c:v>0.623583</c:v>
                </c:pt>
                <c:pt idx="6997">
                  <c:v>0.62929299999999999</c:v>
                </c:pt>
                <c:pt idx="6998">
                  <c:v>0.63722999999999996</c:v>
                </c:pt>
                <c:pt idx="6999">
                  <c:v>0.63611200000000001</c:v>
                </c:pt>
                <c:pt idx="7000">
                  <c:v>0.63508100000000001</c:v>
                </c:pt>
                <c:pt idx="7001">
                  <c:v>0.63478199999999996</c:v>
                </c:pt>
                <c:pt idx="7002">
                  <c:v>0.63358899999999996</c:v>
                </c:pt>
                <c:pt idx="7003">
                  <c:v>0.62490800000000002</c:v>
                </c:pt>
                <c:pt idx="7004">
                  <c:v>0.61456900000000003</c:v>
                </c:pt>
                <c:pt idx="7005">
                  <c:v>0.60578399999999999</c:v>
                </c:pt>
                <c:pt idx="7006">
                  <c:v>0.59984999999999999</c:v>
                </c:pt>
                <c:pt idx="7007">
                  <c:v>0.59126100000000004</c:v>
                </c:pt>
                <c:pt idx="7008">
                  <c:v>0.58638000000000001</c:v>
                </c:pt>
                <c:pt idx="7009">
                  <c:v>0.581758</c:v>
                </c:pt>
                <c:pt idx="7010">
                  <c:v>0.57335400000000003</c:v>
                </c:pt>
                <c:pt idx="7011">
                  <c:v>0.56663600000000003</c:v>
                </c:pt>
                <c:pt idx="7012">
                  <c:v>0.56689999999999996</c:v>
                </c:pt>
                <c:pt idx="7013">
                  <c:v>0.57002200000000003</c:v>
                </c:pt>
                <c:pt idx="7014">
                  <c:v>0.57571700000000003</c:v>
                </c:pt>
                <c:pt idx="7015">
                  <c:v>0.57611500000000004</c:v>
                </c:pt>
                <c:pt idx="7016">
                  <c:v>0.57381400000000005</c:v>
                </c:pt>
                <c:pt idx="7017">
                  <c:v>0.56180300000000005</c:v>
                </c:pt>
                <c:pt idx="7018">
                  <c:v>0.54410700000000001</c:v>
                </c:pt>
                <c:pt idx="7019">
                  <c:v>0.52123799999999998</c:v>
                </c:pt>
                <c:pt idx="7020">
                  <c:v>0.50313200000000002</c:v>
                </c:pt>
                <c:pt idx="7021">
                  <c:v>0.496286</c:v>
                </c:pt>
                <c:pt idx="7022">
                  <c:v>0.49413200000000002</c:v>
                </c:pt>
                <c:pt idx="7023">
                  <c:v>0.49454599999999999</c:v>
                </c:pt>
                <c:pt idx="7024">
                  <c:v>0.49439</c:v>
                </c:pt>
                <c:pt idx="7025">
                  <c:v>0.496174</c:v>
                </c:pt>
                <c:pt idx="7026">
                  <c:v>0.50193600000000005</c:v>
                </c:pt>
                <c:pt idx="7027">
                  <c:v>0.50124199999999997</c:v>
                </c:pt>
                <c:pt idx="7028">
                  <c:v>0.50233799999999995</c:v>
                </c:pt>
                <c:pt idx="7029">
                  <c:v>0.50678999999999996</c:v>
                </c:pt>
                <c:pt idx="7030">
                  <c:v>0.51238600000000001</c:v>
                </c:pt>
                <c:pt idx="7031">
                  <c:v>0.52137900000000004</c:v>
                </c:pt>
                <c:pt idx="7032">
                  <c:v>0.53187200000000001</c:v>
                </c:pt>
                <c:pt idx="7033">
                  <c:v>0.53766999999999998</c:v>
                </c:pt>
                <c:pt idx="7034">
                  <c:v>0.54251799999999994</c:v>
                </c:pt>
                <c:pt idx="7035">
                  <c:v>0.54952400000000001</c:v>
                </c:pt>
                <c:pt idx="7036">
                  <c:v>0.54614499999999999</c:v>
                </c:pt>
                <c:pt idx="7037">
                  <c:v>0.54172200000000004</c:v>
                </c:pt>
                <c:pt idx="7038">
                  <c:v>0.53637199999999996</c:v>
                </c:pt>
                <c:pt idx="7039">
                  <c:v>0.53298699999999999</c:v>
                </c:pt>
                <c:pt idx="7040">
                  <c:v>0.53184299999999995</c:v>
                </c:pt>
                <c:pt idx="7041">
                  <c:v>0.53039199999999997</c:v>
                </c:pt>
                <c:pt idx="7042">
                  <c:v>0.52514899999999998</c:v>
                </c:pt>
                <c:pt idx="7043">
                  <c:v>0.52676999999999996</c:v>
                </c:pt>
                <c:pt idx="7044">
                  <c:v>0.53449400000000002</c:v>
                </c:pt>
                <c:pt idx="7045">
                  <c:v>0.53406299999999995</c:v>
                </c:pt>
                <c:pt idx="7046">
                  <c:v>0.53383499999999995</c:v>
                </c:pt>
                <c:pt idx="7047">
                  <c:v>0.53586999999999996</c:v>
                </c:pt>
                <c:pt idx="7048">
                  <c:v>0.53639199999999998</c:v>
                </c:pt>
                <c:pt idx="7049">
                  <c:v>0.53337400000000001</c:v>
                </c:pt>
                <c:pt idx="7050">
                  <c:v>0.52583500000000005</c:v>
                </c:pt>
                <c:pt idx="7051">
                  <c:v>0.51324700000000001</c:v>
                </c:pt>
                <c:pt idx="7052">
                  <c:v>0.503166</c:v>
                </c:pt>
                <c:pt idx="7053">
                  <c:v>0.502417</c:v>
                </c:pt>
                <c:pt idx="7054">
                  <c:v>0.50302500000000006</c:v>
                </c:pt>
                <c:pt idx="7055">
                  <c:v>0.49848399999999998</c:v>
                </c:pt>
                <c:pt idx="7056">
                  <c:v>0.50111700000000003</c:v>
                </c:pt>
                <c:pt idx="7057">
                  <c:v>0.50438899999999998</c:v>
                </c:pt>
                <c:pt idx="7058">
                  <c:v>0.50093100000000002</c:v>
                </c:pt>
                <c:pt idx="7059">
                  <c:v>0.50095599999999996</c:v>
                </c:pt>
                <c:pt idx="7060">
                  <c:v>0.50702499999999995</c:v>
                </c:pt>
                <c:pt idx="7061">
                  <c:v>0.50968000000000002</c:v>
                </c:pt>
                <c:pt idx="7062">
                  <c:v>0.51685700000000001</c:v>
                </c:pt>
                <c:pt idx="7063">
                  <c:v>0.52634700000000001</c:v>
                </c:pt>
                <c:pt idx="7064">
                  <c:v>0.52190199999999998</c:v>
                </c:pt>
                <c:pt idx="7065">
                  <c:v>0.51893100000000003</c:v>
                </c:pt>
                <c:pt idx="7066">
                  <c:v>0.51810599999999996</c:v>
                </c:pt>
                <c:pt idx="7067">
                  <c:v>0.52263300000000001</c:v>
                </c:pt>
                <c:pt idx="7068">
                  <c:v>0.53010400000000002</c:v>
                </c:pt>
                <c:pt idx="7069">
                  <c:v>0.53563799999999995</c:v>
                </c:pt>
                <c:pt idx="7070">
                  <c:v>0.535941</c:v>
                </c:pt>
                <c:pt idx="7071">
                  <c:v>0.53164699999999998</c:v>
                </c:pt>
                <c:pt idx="7072">
                  <c:v>0.52927599999999997</c:v>
                </c:pt>
                <c:pt idx="7073">
                  <c:v>0.52247100000000002</c:v>
                </c:pt>
                <c:pt idx="7074">
                  <c:v>0.50644400000000001</c:v>
                </c:pt>
                <c:pt idx="7075">
                  <c:v>0.50143899999999997</c:v>
                </c:pt>
                <c:pt idx="7076">
                  <c:v>0.50445799999999996</c:v>
                </c:pt>
                <c:pt idx="7077">
                  <c:v>0.50809300000000002</c:v>
                </c:pt>
                <c:pt idx="7078">
                  <c:v>0.50826199999999999</c:v>
                </c:pt>
                <c:pt idx="7079">
                  <c:v>0.50963800000000004</c:v>
                </c:pt>
                <c:pt idx="7080">
                  <c:v>0.512683</c:v>
                </c:pt>
                <c:pt idx="7081">
                  <c:v>0.51127</c:v>
                </c:pt>
                <c:pt idx="7082">
                  <c:v>0.51502899999999996</c:v>
                </c:pt>
                <c:pt idx="7083">
                  <c:v>0.52020100000000002</c:v>
                </c:pt>
                <c:pt idx="7084">
                  <c:v>0.51934000000000002</c:v>
                </c:pt>
                <c:pt idx="7085">
                  <c:v>0.51856599999999997</c:v>
                </c:pt>
                <c:pt idx="7086">
                  <c:v>0.51736300000000002</c:v>
                </c:pt>
                <c:pt idx="7087">
                  <c:v>0.52062600000000003</c:v>
                </c:pt>
                <c:pt idx="7088">
                  <c:v>0.526559</c:v>
                </c:pt>
                <c:pt idx="7089">
                  <c:v>0.53253600000000001</c:v>
                </c:pt>
                <c:pt idx="7090">
                  <c:v>0.534632</c:v>
                </c:pt>
                <c:pt idx="7091">
                  <c:v>0.541381</c:v>
                </c:pt>
                <c:pt idx="7092">
                  <c:v>0.554365</c:v>
                </c:pt>
                <c:pt idx="7093">
                  <c:v>0.55726900000000001</c:v>
                </c:pt>
                <c:pt idx="7094">
                  <c:v>0.56105499999999997</c:v>
                </c:pt>
                <c:pt idx="7095">
                  <c:v>0.56976899999999997</c:v>
                </c:pt>
                <c:pt idx="7096">
                  <c:v>0.576318</c:v>
                </c:pt>
                <c:pt idx="7097">
                  <c:v>0.58564099999999997</c:v>
                </c:pt>
                <c:pt idx="7098">
                  <c:v>0.58707799999999999</c:v>
                </c:pt>
                <c:pt idx="7099">
                  <c:v>0.58838100000000004</c:v>
                </c:pt>
                <c:pt idx="7100">
                  <c:v>0.59400799999999998</c:v>
                </c:pt>
                <c:pt idx="7101">
                  <c:v>0.603877</c:v>
                </c:pt>
                <c:pt idx="7102">
                  <c:v>0.61269499999999999</c:v>
                </c:pt>
                <c:pt idx="7103">
                  <c:v>0.62008300000000005</c:v>
                </c:pt>
                <c:pt idx="7104">
                  <c:v>0.63298100000000002</c:v>
                </c:pt>
                <c:pt idx="7105">
                  <c:v>0.64513600000000004</c:v>
                </c:pt>
                <c:pt idx="7106">
                  <c:v>0.65615900000000005</c:v>
                </c:pt>
                <c:pt idx="7107">
                  <c:v>0.665134</c:v>
                </c:pt>
                <c:pt idx="7108">
                  <c:v>0.670427</c:v>
                </c:pt>
                <c:pt idx="7109">
                  <c:v>0.67329899999999998</c:v>
                </c:pt>
                <c:pt idx="7110">
                  <c:v>0.67143299999999995</c:v>
                </c:pt>
                <c:pt idx="7111">
                  <c:v>0.674257</c:v>
                </c:pt>
                <c:pt idx="7112">
                  <c:v>0.68157000000000001</c:v>
                </c:pt>
                <c:pt idx="7113">
                  <c:v>0.68387500000000001</c:v>
                </c:pt>
                <c:pt idx="7114">
                  <c:v>0.68528800000000001</c:v>
                </c:pt>
                <c:pt idx="7115">
                  <c:v>0.68304699999999996</c:v>
                </c:pt>
                <c:pt idx="7116">
                  <c:v>0.68037899999999996</c:v>
                </c:pt>
                <c:pt idx="7117">
                  <c:v>0.67767999999999995</c:v>
                </c:pt>
                <c:pt idx="7118">
                  <c:v>0.67406500000000003</c:v>
                </c:pt>
                <c:pt idx="7119">
                  <c:v>0.66976400000000003</c:v>
                </c:pt>
                <c:pt idx="7120">
                  <c:v>0.66800099999999996</c:v>
                </c:pt>
                <c:pt idx="7121">
                  <c:v>0.66732100000000005</c:v>
                </c:pt>
                <c:pt idx="7122">
                  <c:v>0.66346099999999997</c:v>
                </c:pt>
                <c:pt idx="7123">
                  <c:v>0.65840200000000004</c:v>
                </c:pt>
                <c:pt idx="7124">
                  <c:v>0.64920800000000001</c:v>
                </c:pt>
                <c:pt idx="7125">
                  <c:v>0.64077899999999999</c:v>
                </c:pt>
                <c:pt idx="7126">
                  <c:v>0.63516700000000004</c:v>
                </c:pt>
                <c:pt idx="7127">
                  <c:v>0.63062300000000004</c:v>
                </c:pt>
                <c:pt idx="7128">
                  <c:v>0.62638700000000003</c:v>
                </c:pt>
                <c:pt idx="7129">
                  <c:v>0.61879099999999998</c:v>
                </c:pt>
                <c:pt idx="7130">
                  <c:v>0.61351999999999995</c:v>
                </c:pt>
                <c:pt idx="7131">
                  <c:v>0.60980800000000002</c:v>
                </c:pt>
                <c:pt idx="7132">
                  <c:v>0.60524</c:v>
                </c:pt>
                <c:pt idx="7133">
                  <c:v>0.59962700000000002</c:v>
                </c:pt>
                <c:pt idx="7134">
                  <c:v>0.59037899999999999</c:v>
                </c:pt>
                <c:pt idx="7135">
                  <c:v>0.57934200000000002</c:v>
                </c:pt>
                <c:pt idx="7136">
                  <c:v>0.57020099999999996</c:v>
                </c:pt>
                <c:pt idx="7137">
                  <c:v>0.56170799999999999</c:v>
                </c:pt>
                <c:pt idx="7138">
                  <c:v>0.55709500000000001</c:v>
                </c:pt>
                <c:pt idx="7139">
                  <c:v>0.55752400000000002</c:v>
                </c:pt>
                <c:pt idx="7140">
                  <c:v>0.55605199999999999</c:v>
                </c:pt>
                <c:pt idx="7141">
                  <c:v>0.55396199999999995</c:v>
                </c:pt>
                <c:pt idx="7142">
                  <c:v>0.55357999999999996</c:v>
                </c:pt>
                <c:pt idx="7143">
                  <c:v>0.55359199999999997</c:v>
                </c:pt>
                <c:pt idx="7144">
                  <c:v>0.552068</c:v>
                </c:pt>
                <c:pt idx="7145">
                  <c:v>0.54768799999999995</c:v>
                </c:pt>
                <c:pt idx="7146">
                  <c:v>0.54873400000000006</c:v>
                </c:pt>
                <c:pt idx="7147">
                  <c:v>0.55542599999999998</c:v>
                </c:pt>
                <c:pt idx="7148">
                  <c:v>0.55935999999999997</c:v>
                </c:pt>
                <c:pt idx="7149">
                  <c:v>0.56417399999999995</c:v>
                </c:pt>
                <c:pt idx="7150">
                  <c:v>0.56792699999999996</c:v>
                </c:pt>
                <c:pt idx="7151">
                  <c:v>0.57070299999999996</c:v>
                </c:pt>
                <c:pt idx="7152">
                  <c:v>0.57259800000000005</c:v>
                </c:pt>
                <c:pt idx="7153">
                  <c:v>0.57308099999999995</c:v>
                </c:pt>
                <c:pt idx="7154">
                  <c:v>0.57769300000000001</c:v>
                </c:pt>
                <c:pt idx="7155">
                  <c:v>0.582148</c:v>
                </c:pt>
                <c:pt idx="7156">
                  <c:v>0.593893</c:v>
                </c:pt>
                <c:pt idx="7157">
                  <c:v>0.60610900000000001</c:v>
                </c:pt>
                <c:pt idx="7158">
                  <c:v>0.60688200000000003</c:v>
                </c:pt>
                <c:pt idx="7159">
                  <c:v>0.61230399999999996</c:v>
                </c:pt>
                <c:pt idx="7160">
                  <c:v>0.619892</c:v>
                </c:pt>
                <c:pt idx="7161">
                  <c:v>0.62712299999999999</c:v>
                </c:pt>
                <c:pt idx="7162">
                  <c:v>0.63122999999999996</c:v>
                </c:pt>
                <c:pt idx="7163">
                  <c:v>0.63258700000000001</c:v>
                </c:pt>
                <c:pt idx="7164">
                  <c:v>0.63648000000000005</c:v>
                </c:pt>
                <c:pt idx="7165">
                  <c:v>0.64029000000000003</c:v>
                </c:pt>
                <c:pt idx="7166">
                  <c:v>0.64272899999999999</c:v>
                </c:pt>
                <c:pt idx="7167">
                  <c:v>0.64286799999999999</c:v>
                </c:pt>
                <c:pt idx="7168">
                  <c:v>0.63818299999999994</c:v>
                </c:pt>
                <c:pt idx="7169">
                  <c:v>0.63612500000000005</c:v>
                </c:pt>
                <c:pt idx="7170">
                  <c:v>0.63585000000000003</c:v>
                </c:pt>
                <c:pt idx="7171">
                  <c:v>0.636185</c:v>
                </c:pt>
                <c:pt idx="7172">
                  <c:v>0.63706099999999999</c:v>
                </c:pt>
                <c:pt idx="7173">
                  <c:v>0.636625</c:v>
                </c:pt>
                <c:pt idx="7174">
                  <c:v>0.63557300000000005</c:v>
                </c:pt>
                <c:pt idx="7175">
                  <c:v>0.63367600000000002</c:v>
                </c:pt>
                <c:pt idx="7176">
                  <c:v>0.637903</c:v>
                </c:pt>
                <c:pt idx="7177">
                  <c:v>0.64354</c:v>
                </c:pt>
                <c:pt idx="7178">
                  <c:v>0.64156199999999997</c:v>
                </c:pt>
                <c:pt idx="7179">
                  <c:v>0.63698399999999999</c:v>
                </c:pt>
                <c:pt idx="7180">
                  <c:v>0.62812900000000005</c:v>
                </c:pt>
                <c:pt idx="7181">
                  <c:v>0.62232399999999999</c:v>
                </c:pt>
                <c:pt idx="7182">
                  <c:v>0.61836000000000002</c:v>
                </c:pt>
                <c:pt idx="7183">
                  <c:v>0.61366299999999996</c:v>
                </c:pt>
                <c:pt idx="7184">
                  <c:v>0.61192599999999997</c:v>
                </c:pt>
                <c:pt idx="7185">
                  <c:v>0.61164300000000005</c:v>
                </c:pt>
                <c:pt idx="7186">
                  <c:v>0.61666500000000002</c:v>
                </c:pt>
                <c:pt idx="7187">
                  <c:v>0.62347300000000005</c:v>
                </c:pt>
                <c:pt idx="7188">
                  <c:v>0.62556</c:v>
                </c:pt>
                <c:pt idx="7189">
                  <c:v>0.62884200000000001</c:v>
                </c:pt>
                <c:pt idx="7190">
                  <c:v>0.63423399999999996</c:v>
                </c:pt>
                <c:pt idx="7191">
                  <c:v>0.64340399999999998</c:v>
                </c:pt>
                <c:pt idx="7192">
                  <c:v>0.65052500000000002</c:v>
                </c:pt>
                <c:pt idx="7193">
                  <c:v>0.65416799999999997</c:v>
                </c:pt>
                <c:pt idx="7194">
                  <c:v>0.66175200000000001</c:v>
                </c:pt>
                <c:pt idx="7195">
                  <c:v>0.67160299999999995</c:v>
                </c:pt>
                <c:pt idx="7196">
                  <c:v>0.68542199999999998</c:v>
                </c:pt>
                <c:pt idx="7197">
                  <c:v>0.69842199999999999</c:v>
                </c:pt>
                <c:pt idx="7198">
                  <c:v>0.69799900000000004</c:v>
                </c:pt>
                <c:pt idx="7199">
                  <c:v>0.69981800000000005</c:v>
                </c:pt>
                <c:pt idx="7200">
                  <c:v>0.70374899999999996</c:v>
                </c:pt>
                <c:pt idx="7201">
                  <c:v>0.70503899999999997</c:v>
                </c:pt>
                <c:pt idx="7202">
                  <c:v>0.70372999999999997</c:v>
                </c:pt>
                <c:pt idx="7203">
                  <c:v>0.70675399999999999</c:v>
                </c:pt>
                <c:pt idx="7204">
                  <c:v>0.71210399999999996</c:v>
                </c:pt>
                <c:pt idx="7205">
                  <c:v>0.71779099999999996</c:v>
                </c:pt>
                <c:pt idx="7206">
                  <c:v>0.72603099999999998</c:v>
                </c:pt>
                <c:pt idx="7207">
                  <c:v>0.72778900000000002</c:v>
                </c:pt>
                <c:pt idx="7208">
                  <c:v>0.72772199999999998</c:v>
                </c:pt>
                <c:pt idx="7209">
                  <c:v>0.72619100000000003</c:v>
                </c:pt>
                <c:pt idx="7210">
                  <c:v>0.72478200000000004</c:v>
                </c:pt>
                <c:pt idx="7211">
                  <c:v>0.72494000000000003</c:v>
                </c:pt>
                <c:pt idx="7212">
                  <c:v>0.72206000000000004</c:v>
                </c:pt>
                <c:pt idx="7213">
                  <c:v>0.72658999999999996</c:v>
                </c:pt>
                <c:pt idx="7214">
                  <c:v>0.736954</c:v>
                </c:pt>
                <c:pt idx="7215">
                  <c:v>0.73643800000000004</c:v>
                </c:pt>
                <c:pt idx="7216">
                  <c:v>0.73471500000000001</c:v>
                </c:pt>
                <c:pt idx="7217">
                  <c:v>0.73119699999999999</c:v>
                </c:pt>
                <c:pt idx="7218">
                  <c:v>0.72732399999999997</c:v>
                </c:pt>
                <c:pt idx="7219">
                  <c:v>0.72331000000000001</c:v>
                </c:pt>
                <c:pt idx="7220">
                  <c:v>0.71823599999999999</c:v>
                </c:pt>
                <c:pt idx="7221">
                  <c:v>0.70747700000000002</c:v>
                </c:pt>
                <c:pt idx="7222">
                  <c:v>0.70099900000000004</c:v>
                </c:pt>
                <c:pt idx="7223">
                  <c:v>0.70054099999999997</c:v>
                </c:pt>
                <c:pt idx="7224">
                  <c:v>0.68909100000000001</c:v>
                </c:pt>
                <c:pt idx="7225">
                  <c:v>0.68006800000000001</c:v>
                </c:pt>
                <c:pt idx="7226">
                  <c:v>0.67350200000000005</c:v>
                </c:pt>
                <c:pt idx="7227">
                  <c:v>0.66825999999999997</c:v>
                </c:pt>
                <c:pt idx="7228">
                  <c:v>0.665771</c:v>
                </c:pt>
                <c:pt idx="7229">
                  <c:v>0.66472799999999999</c:v>
                </c:pt>
                <c:pt idx="7230">
                  <c:v>0.66555799999999998</c:v>
                </c:pt>
                <c:pt idx="7231">
                  <c:v>0.66881299999999999</c:v>
                </c:pt>
                <c:pt idx="7232">
                  <c:v>0.66453499999999999</c:v>
                </c:pt>
                <c:pt idx="7233">
                  <c:v>0.66276599999999997</c:v>
                </c:pt>
                <c:pt idx="7234">
                  <c:v>0.656717</c:v>
                </c:pt>
                <c:pt idx="7235">
                  <c:v>0.64691900000000002</c:v>
                </c:pt>
                <c:pt idx="7236">
                  <c:v>0.64289099999999999</c:v>
                </c:pt>
                <c:pt idx="7237">
                  <c:v>0.64026000000000005</c:v>
                </c:pt>
                <c:pt idx="7238">
                  <c:v>0.63400299999999998</c:v>
                </c:pt>
                <c:pt idx="7239">
                  <c:v>0.62858800000000004</c:v>
                </c:pt>
                <c:pt idx="7240">
                  <c:v>0.62203200000000003</c:v>
                </c:pt>
                <c:pt idx="7241">
                  <c:v>0.60862400000000005</c:v>
                </c:pt>
                <c:pt idx="7242">
                  <c:v>0.59958800000000001</c:v>
                </c:pt>
                <c:pt idx="7243">
                  <c:v>0.59697299999999998</c:v>
                </c:pt>
                <c:pt idx="7244">
                  <c:v>0.58981899999999998</c:v>
                </c:pt>
                <c:pt idx="7245">
                  <c:v>0.57600600000000002</c:v>
                </c:pt>
                <c:pt idx="7246">
                  <c:v>0.56284100000000004</c:v>
                </c:pt>
                <c:pt idx="7247">
                  <c:v>0.56191100000000005</c:v>
                </c:pt>
                <c:pt idx="7248">
                  <c:v>0.56628800000000001</c:v>
                </c:pt>
                <c:pt idx="7249">
                  <c:v>0.56182500000000002</c:v>
                </c:pt>
                <c:pt idx="7250">
                  <c:v>0.55918599999999996</c:v>
                </c:pt>
                <c:pt idx="7251">
                  <c:v>0.55735800000000002</c:v>
                </c:pt>
                <c:pt idx="7252">
                  <c:v>0.55706999999999995</c:v>
                </c:pt>
                <c:pt idx="7253">
                  <c:v>0.55767</c:v>
                </c:pt>
                <c:pt idx="7254">
                  <c:v>0.55857599999999996</c:v>
                </c:pt>
                <c:pt idx="7255">
                  <c:v>0.55898499999999995</c:v>
                </c:pt>
                <c:pt idx="7256">
                  <c:v>0.56359300000000001</c:v>
                </c:pt>
                <c:pt idx="7257">
                  <c:v>0.57336699999999996</c:v>
                </c:pt>
                <c:pt idx="7258">
                  <c:v>0.57443299999999997</c:v>
                </c:pt>
                <c:pt idx="7259">
                  <c:v>0.573689</c:v>
                </c:pt>
                <c:pt idx="7260">
                  <c:v>0.56787399999999999</c:v>
                </c:pt>
                <c:pt idx="7261">
                  <c:v>0.56283099999999997</c:v>
                </c:pt>
                <c:pt idx="7262">
                  <c:v>0.55547400000000002</c:v>
                </c:pt>
                <c:pt idx="7263">
                  <c:v>0.54848600000000003</c:v>
                </c:pt>
                <c:pt idx="7264">
                  <c:v>0.54617199999999999</c:v>
                </c:pt>
                <c:pt idx="7265">
                  <c:v>0.54790099999999997</c:v>
                </c:pt>
                <c:pt idx="7266">
                  <c:v>0.54843399999999998</c:v>
                </c:pt>
                <c:pt idx="7267">
                  <c:v>0.53512700000000002</c:v>
                </c:pt>
                <c:pt idx="7268">
                  <c:v>0.52191600000000005</c:v>
                </c:pt>
                <c:pt idx="7269">
                  <c:v>0.51308100000000001</c:v>
                </c:pt>
                <c:pt idx="7270">
                  <c:v>0.50190699999999999</c:v>
                </c:pt>
                <c:pt idx="7271">
                  <c:v>0.48969400000000002</c:v>
                </c:pt>
                <c:pt idx="7272">
                  <c:v>0.47737499999999999</c:v>
                </c:pt>
                <c:pt idx="7273">
                  <c:v>0.46909899999999999</c:v>
                </c:pt>
                <c:pt idx="7274">
                  <c:v>0.45164900000000002</c:v>
                </c:pt>
                <c:pt idx="7275">
                  <c:v>0.43215199999999998</c:v>
                </c:pt>
                <c:pt idx="7276">
                  <c:v>0.42028399999999999</c:v>
                </c:pt>
                <c:pt idx="7277">
                  <c:v>0.413883</c:v>
                </c:pt>
                <c:pt idx="7278">
                  <c:v>0.4042</c:v>
                </c:pt>
                <c:pt idx="7279">
                  <c:v>0.39428299999999999</c:v>
                </c:pt>
                <c:pt idx="7280">
                  <c:v>0.38384699999999999</c:v>
                </c:pt>
                <c:pt idx="7281">
                  <c:v>0.37276799999999999</c:v>
                </c:pt>
                <c:pt idx="7282">
                  <c:v>0.357213</c:v>
                </c:pt>
                <c:pt idx="7283">
                  <c:v>0.33756700000000001</c:v>
                </c:pt>
                <c:pt idx="7284">
                  <c:v>0.32460099999999997</c:v>
                </c:pt>
                <c:pt idx="7285">
                  <c:v>0.31027900000000003</c:v>
                </c:pt>
                <c:pt idx="7286">
                  <c:v>0.29440100000000002</c:v>
                </c:pt>
                <c:pt idx="7287">
                  <c:v>0.29108099999999998</c:v>
                </c:pt>
                <c:pt idx="7288">
                  <c:v>0.294657</c:v>
                </c:pt>
                <c:pt idx="7289">
                  <c:v>0.29396099999999997</c:v>
                </c:pt>
                <c:pt idx="7290">
                  <c:v>0.29324600000000001</c:v>
                </c:pt>
                <c:pt idx="7291">
                  <c:v>0.29426600000000003</c:v>
                </c:pt>
                <c:pt idx="7292">
                  <c:v>0.29287000000000002</c:v>
                </c:pt>
                <c:pt idx="7293">
                  <c:v>0.29355500000000001</c:v>
                </c:pt>
                <c:pt idx="7294">
                  <c:v>0.29366900000000001</c:v>
                </c:pt>
                <c:pt idx="7295">
                  <c:v>0.29247800000000002</c:v>
                </c:pt>
                <c:pt idx="7296">
                  <c:v>0.286165</c:v>
                </c:pt>
                <c:pt idx="7297">
                  <c:v>0.28495700000000002</c:v>
                </c:pt>
                <c:pt idx="7298">
                  <c:v>0.28786099999999998</c:v>
                </c:pt>
                <c:pt idx="7299">
                  <c:v>0.304892</c:v>
                </c:pt>
                <c:pt idx="7300">
                  <c:v>0.30471100000000001</c:v>
                </c:pt>
                <c:pt idx="7301">
                  <c:v>0.296595</c:v>
                </c:pt>
                <c:pt idx="7302">
                  <c:v>0.28383199999999997</c:v>
                </c:pt>
                <c:pt idx="7303">
                  <c:v>0.27673500000000001</c:v>
                </c:pt>
                <c:pt idx="7304">
                  <c:v>0.27091999999999999</c:v>
                </c:pt>
                <c:pt idx="7305">
                  <c:v>0.26677400000000001</c:v>
                </c:pt>
                <c:pt idx="7306">
                  <c:v>0.26758199999999999</c:v>
                </c:pt>
                <c:pt idx="7307">
                  <c:v>0.270401</c:v>
                </c:pt>
                <c:pt idx="7308">
                  <c:v>0.27599099999999999</c:v>
                </c:pt>
                <c:pt idx="7309">
                  <c:v>0.27451199999999998</c:v>
                </c:pt>
                <c:pt idx="7310">
                  <c:v>0.27281300000000003</c:v>
                </c:pt>
                <c:pt idx="7311">
                  <c:v>0.27407900000000002</c:v>
                </c:pt>
                <c:pt idx="7312">
                  <c:v>0.27526</c:v>
                </c:pt>
                <c:pt idx="7313">
                  <c:v>0.27440700000000001</c:v>
                </c:pt>
                <c:pt idx="7314">
                  <c:v>0.26951599999999998</c:v>
                </c:pt>
                <c:pt idx="7315">
                  <c:v>0.26128600000000002</c:v>
                </c:pt>
                <c:pt idx="7316">
                  <c:v>0.25762600000000002</c:v>
                </c:pt>
                <c:pt idx="7317">
                  <c:v>0.256434</c:v>
                </c:pt>
                <c:pt idx="7318">
                  <c:v>0.256604</c:v>
                </c:pt>
                <c:pt idx="7319">
                  <c:v>0.26456299999999999</c:v>
                </c:pt>
                <c:pt idx="7320">
                  <c:v>0.330042</c:v>
                </c:pt>
                <c:pt idx="7321">
                  <c:v>0.35940699999999998</c:v>
                </c:pt>
                <c:pt idx="7322">
                  <c:v>0.16078300000000001</c:v>
                </c:pt>
                <c:pt idx="7323">
                  <c:v>-0.120447</c:v>
                </c:pt>
                <c:pt idx="7324">
                  <c:v>-0.11781</c:v>
                </c:pt>
                <c:pt idx="7325">
                  <c:v>-5.5683999999999997E-2</c:v>
                </c:pt>
                <c:pt idx="7326">
                  <c:v>0.16209399999999999</c:v>
                </c:pt>
                <c:pt idx="7327">
                  <c:v>0.15004000000000001</c:v>
                </c:pt>
                <c:pt idx="7328">
                  <c:v>5.2400200000000001E-2</c:v>
                </c:pt>
                <c:pt idx="7329">
                  <c:v>-1.58523E-2</c:v>
                </c:pt>
                <c:pt idx="7330">
                  <c:v>-3.1776699999999998E-2</c:v>
                </c:pt>
                <c:pt idx="7331">
                  <c:v>-2.9484099999999999E-2</c:v>
                </c:pt>
                <c:pt idx="7332">
                  <c:v>-2.7221200000000001E-2</c:v>
                </c:pt>
                <c:pt idx="7333">
                  <c:v>-2.5456300000000001E-2</c:v>
                </c:pt>
                <c:pt idx="7334">
                  <c:v>-2.36438E-2</c:v>
                </c:pt>
                <c:pt idx="7335">
                  <c:v>-1.4368300000000001E-2</c:v>
                </c:pt>
                <c:pt idx="7336">
                  <c:v>-1.7121999999999998E-2</c:v>
                </c:pt>
                <c:pt idx="7337">
                  <c:v>-2.38097E-2</c:v>
                </c:pt>
                <c:pt idx="7338">
                  <c:v>-2.6504E-2</c:v>
                </c:pt>
                <c:pt idx="7339">
                  <c:v>-3.3708399999999999E-2</c:v>
                </c:pt>
                <c:pt idx="7340">
                  <c:v>-4.3395499999999997E-2</c:v>
                </c:pt>
                <c:pt idx="7341">
                  <c:v>-5.5081199999999997E-2</c:v>
                </c:pt>
                <c:pt idx="7342">
                  <c:v>-6.7755599999999999E-2</c:v>
                </c:pt>
                <c:pt idx="7343">
                  <c:v>-7.5925999999999993E-2</c:v>
                </c:pt>
                <c:pt idx="7344">
                  <c:v>-8.3097000000000004E-2</c:v>
                </c:pt>
                <c:pt idx="7345">
                  <c:v>-8.7259100000000006E-2</c:v>
                </c:pt>
                <c:pt idx="7346">
                  <c:v>-8.8920100000000002E-2</c:v>
                </c:pt>
                <c:pt idx="7347">
                  <c:v>-8.9577299999999999E-2</c:v>
                </c:pt>
                <c:pt idx="7348">
                  <c:v>-9.1237399999999996E-2</c:v>
                </c:pt>
                <c:pt idx="7349">
                  <c:v>-9.6888600000000005E-2</c:v>
                </c:pt>
                <c:pt idx="7350">
                  <c:v>-0.101539</c:v>
                </c:pt>
                <c:pt idx="7351">
                  <c:v>-0.10766100000000001</c:v>
                </c:pt>
                <c:pt idx="7352">
                  <c:v>-0.10077700000000001</c:v>
                </c:pt>
                <c:pt idx="7353">
                  <c:v>-9.7418199999999996E-2</c:v>
                </c:pt>
                <c:pt idx="7354">
                  <c:v>-9.3013299999999993E-2</c:v>
                </c:pt>
                <c:pt idx="7355">
                  <c:v>-8.1118300000000004E-2</c:v>
                </c:pt>
                <c:pt idx="7356">
                  <c:v>-7.4242100000000005E-2</c:v>
                </c:pt>
                <c:pt idx="7357">
                  <c:v>-6.5794599999999995E-2</c:v>
                </c:pt>
                <c:pt idx="7358">
                  <c:v>-4.8367899999999998E-2</c:v>
                </c:pt>
                <c:pt idx="7359">
                  <c:v>-3.4436300000000003E-2</c:v>
                </c:pt>
                <c:pt idx="7360">
                  <c:v>-1.75335E-2</c:v>
                </c:pt>
                <c:pt idx="7361">
                  <c:v>-1.3150500000000001E-2</c:v>
                </c:pt>
                <c:pt idx="7362">
                  <c:v>-6.6576200000000004E-3</c:v>
                </c:pt>
                <c:pt idx="7363">
                  <c:v>3.8118200000000001E-3</c:v>
                </c:pt>
                <c:pt idx="7364">
                  <c:v>1.1702000000000001E-2</c:v>
                </c:pt>
                <c:pt idx="7365">
                  <c:v>1.0613900000000001E-2</c:v>
                </c:pt>
                <c:pt idx="7366">
                  <c:v>8.5505100000000007E-3</c:v>
                </c:pt>
                <c:pt idx="7367">
                  <c:v>5.1188800000000001E-3</c:v>
                </c:pt>
                <c:pt idx="7368">
                  <c:v>1.46778E-2</c:v>
                </c:pt>
                <c:pt idx="7369">
                  <c:v>1.9586900000000001E-2</c:v>
                </c:pt>
                <c:pt idx="7370">
                  <c:v>2.2562700000000002E-2</c:v>
                </c:pt>
                <c:pt idx="7371">
                  <c:v>2.19705E-2</c:v>
                </c:pt>
                <c:pt idx="7372">
                  <c:v>1.6422900000000001E-2</c:v>
                </c:pt>
                <c:pt idx="7373">
                  <c:v>1.04157E-2</c:v>
                </c:pt>
                <c:pt idx="7374">
                  <c:v>3.9421200000000003E-3</c:v>
                </c:pt>
                <c:pt idx="7375">
                  <c:v>3.1958300000000002E-3</c:v>
                </c:pt>
                <c:pt idx="7376">
                  <c:v>1.11857E-2</c:v>
                </c:pt>
                <c:pt idx="7377">
                  <c:v>6.3248100000000002E-3</c:v>
                </c:pt>
                <c:pt idx="7378">
                  <c:v>-7.1360900000000003E-3</c:v>
                </c:pt>
                <c:pt idx="7379">
                  <c:v>-1.39519E-2</c:v>
                </c:pt>
                <c:pt idx="7380">
                  <c:v>-1.8350999999999999E-2</c:v>
                </c:pt>
                <c:pt idx="7381">
                  <c:v>-1.9216199999999999E-2</c:v>
                </c:pt>
                <c:pt idx="7382">
                  <c:v>-1.86483E-2</c:v>
                </c:pt>
                <c:pt idx="7383">
                  <c:v>-2.3657399999999999E-2</c:v>
                </c:pt>
                <c:pt idx="7384">
                  <c:v>-4.5768499999999997E-2</c:v>
                </c:pt>
                <c:pt idx="7385">
                  <c:v>-5.6148999999999998E-2</c:v>
                </c:pt>
                <c:pt idx="7386">
                  <c:v>-5.8016600000000002E-2</c:v>
                </c:pt>
                <c:pt idx="7387">
                  <c:v>-6.2080299999999998E-2</c:v>
                </c:pt>
                <c:pt idx="7388">
                  <c:v>-6.8089499999999997E-2</c:v>
                </c:pt>
                <c:pt idx="7389">
                  <c:v>-7.4982900000000005E-2</c:v>
                </c:pt>
                <c:pt idx="7390">
                  <c:v>-7.9832500000000001E-2</c:v>
                </c:pt>
                <c:pt idx="7391">
                  <c:v>-8.1940899999999997E-2</c:v>
                </c:pt>
                <c:pt idx="7392">
                  <c:v>-7.7777899999999997E-2</c:v>
                </c:pt>
                <c:pt idx="7393">
                  <c:v>-7.6777499999999999E-2</c:v>
                </c:pt>
                <c:pt idx="7394">
                  <c:v>-7.5185100000000005E-2</c:v>
                </c:pt>
                <c:pt idx="7395">
                  <c:v>-7.4488399999999996E-2</c:v>
                </c:pt>
                <c:pt idx="7396">
                  <c:v>-7.1381E-2</c:v>
                </c:pt>
                <c:pt idx="7397">
                  <c:v>-7.1435299999999993E-2</c:v>
                </c:pt>
                <c:pt idx="7398">
                  <c:v>-7.16971E-2</c:v>
                </c:pt>
                <c:pt idx="7399">
                  <c:v>-7.1807499999999996E-2</c:v>
                </c:pt>
                <c:pt idx="7400">
                  <c:v>-7.37429E-2</c:v>
                </c:pt>
                <c:pt idx="7401">
                  <c:v>-6.7597599999999994E-2</c:v>
                </c:pt>
                <c:pt idx="7402">
                  <c:v>-6.8142800000000003E-2</c:v>
                </c:pt>
                <c:pt idx="7403">
                  <c:v>-6.5293900000000002E-2</c:v>
                </c:pt>
                <c:pt idx="7404">
                  <c:v>-6.3134599999999999E-2</c:v>
                </c:pt>
                <c:pt idx="7405">
                  <c:v>-5.9942599999999999E-2</c:v>
                </c:pt>
                <c:pt idx="7406">
                  <c:v>-5.9131299999999998E-2</c:v>
                </c:pt>
                <c:pt idx="7407">
                  <c:v>-6.0824799999999998E-2</c:v>
                </c:pt>
                <c:pt idx="7408">
                  <c:v>-6.0277499999999998E-2</c:v>
                </c:pt>
                <c:pt idx="7409">
                  <c:v>-6.1778399999999997E-2</c:v>
                </c:pt>
                <c:pt idx="7410">
                  <c:v>-6.0092199999999998E-2</c:v>
                </c:pt>
                <c:pt idx="7411">
                  <c:v>-6.6353099999999998E-2</c:v>
                </c:pt>
                <c:pt idx="7412">
                  <c:v>-6.5289100000000003E-2</c:v>
                </c:pt>
                <c:pt idx="7413">
                  <c:v>-6.6783400000000007E-2</c:v>
                </c:pt>
                <c:pt idx="7414">
                  <c:v>-6.6826499999999997E-2</c:v>
                </c:pt>
                <c:pt idx="7415">
                  <c:v>-6.8265500000000007E-2</c:v>
                </c:pt>
                <c:pt idx="7416">
                  <c:v>-7.4421299999999996E-2</c:v>
                </c:pt>
                <c:pt idx="7417">
                  <c:v>-7.7421299999999998E-2</c:v>
                </c:pt>
                <c:pt idx="7418">
                  <c:v>-8.6805400000000005E-2</c:v>
                </c:pt>
                <c:pt idx="7419">
                  <c:v>-9.85592E-2</c:v>
                </c:pt>
                <c:pt idx="7420">
                  <c:v>-0.112565</c:v>
                </c:pt>
                <c:pt idx="7421">
                  <c:v>-0.122112</c:v>
                </c:pt>
                <c:pt idx="7422">
                  <c:v>-0.13156100000000001</c:v>
                </c:pt>
                <c:pt idx="7423">
                  <c:v>-0.13775499999999999</c:v>
                </c:pt>
                <c:pt idx="7424">
                  <c:v>-0.14333099999999999</c:v>
                </c:pt>
                <c:pt idx="7425">
                  <c:v>-0.14111699999999999</c:v>
                </c:pt>
                <c:pt idx="7426">
                  <c:v>-0.13766700000000001</c:v>
                </c:pt>
                <c:pt idx="7427">
                  <c:v>-0.13634599999999999</c:v>
                </c:pt>
                <c:pt idx="7428">
                  <c:v>-0.13278699999999999</c:v>
                </c:pt>
                <c:pt idx="7429">
                  <c:v>-0.12900600000000001</c:v>
                </c:pt>
                <c:pt idx="7430">
                  <c:v>-0.12678400000000001</c:v>
                </c:pt>
                <c:pt idx="7431">
                  <c:v>-0.12762200000000001</c:v>
                </c:pt>
                <c:pt idx="7432">
                  <c:v>-0.12463200000000001</c:v>
                </c:pt>
                <c:pt idx="7433">
                  <c:v>-0.116588</c:v>
                </c:pt>
                <c:pt idx="7434">
                  <c:v>-0.113025</c:v>
                </c:pt>
                <c:pt idx="7435">
                  <c:v>-0.11122</c:v>
                </c:pt>
                <c:pt idx="7436">
                  <c:v>-0.105784</c:v>
                </c:pt>
                <c:pt idx="7437">
                  <c:v>-0.108464</c:v>
                </c:pt>
                <c:pt idx="7438">
                  <c:v>-0.108378</c:v>
                </c:pt>
                <c:pt idx="7439">
                  <c:v>-0.110653</c:v>
                </c:pt>
                <c:pt idx="7440">
                  <c:v>-0.11434</c:v>
                </c:pt>
                <c:pt idx="7441">
                  <c:v>-0.118323</c:v>
                </c:pt>
                <c:pt idx="7442">
                  <c:v>-0.120578</c:v>
                </c:pt>
                <c:pt idx="7443">
                  <c:v>-0.11706900000000001</c:v>
                </c:pt>
                <c:pt idx="7444">
                  <c:v>-0.11645</c:v>
                </c:pt>
                <c:pt idx="7445">
                  <c:v>-0.114186</c:v>
                </c:pt>
                <c:pt idx="7446">
                  <c:v>-0.109307</c:v>
                </c:pt>
                <c:pt idx="7447">
                  <c:v>-0.103098</c:v>
                </c:pt>
                <c:pt idx="7448">
                  <c:v>-9.3367800000000001E-2</c:v>
                </c:pt>
                <c:pt idx="7449">
                  <c:v>-7.5469999999999995E-2</c:v>
                </c:pt>
                <c:pt idx="7450">
                  <c:v>-7.6319999999999999E-2</c:v>
                </c:pt>
                <c:pt idx="7451">
                  <c:v>-8.5730600000000004E-2</c:v>
                </c:pt>
                <c:pt idx="7452">
                  <c:v>-9.7013799999999997E-2</c:v>
                </c:pt>
                <c:pt idx="7453">
                  <c:v>-0.108057</c:v>
                </c:pt>
                <c:pt idx="7454">
                  <c:v>-0.11942700000000001</c:v>
                </c:pt>
                <c:pt idx="7455">
                  <c:v>-0.130636</c:v>
                </c:pt>
                <c:pt idx="7456">
                  <c:v>-0.13784399999999999</c:v>
                </c:pt>
                <c:pt idx="7457">
                  <c:v>-0.140398</c:v>
                </c:pt>
                <c:pt idx="7458">
                  <c:v>-0.14127799999999999</c:v>
                </c:pt>
                <c:pt idx="7459">
                  <c:v>-0.14480299999999999</c:v>
                </c:pt>
                <c:pt idx="7460">
                  <c:v>-0.15240799999999999</c:v>
                </c:pt>
                <c:pt idx="7461">
                  <c:v>-0.160215</c:v>
                </c:pt>
                <c:pt idx="7462">
                  <c:v>-0.158695</c:v>
                </c:pt>
                <c:pt idx="7463">
                  <c:v>-0.142871</c:v>
                </c:pt>
                <c:pt idx="7464">
                  <c:v>-0.131269</c:v>
                </c:pt>
                <c:pt idx="7465">
                  <c:v>-0.124752</c:v>
                </c:pt>
                <c:pt idx="7466">
                  <c:v>-0.130217</c:v>
                </c:pt>
                <c:pt idx="7467">
                  <c:v>-0.14846000000000001</c:v>
                </c:pt>
                <c:pt idx="7468">
                  <c:v>-0.17285200000000001</c:v>
                </c:pt>
                <c:pt idx="7469">
                  <c:v>-0.18753</c:v>
                </c:pt>
                <c:pt idx="7470">
                  <c:v>-0.19305600000000001</c:v>
                </c:pt>
                <c:pt idx="7471">
                  <c:v>-0.18992800000000001</c:v>
                </c:pt>
                <c:pt idx="7472">
                  <c:v>-0.182759</c:v>
                </c:pt>
                <c:pt idx="7473">
                  <c:v>-0.168353</c:v>
                </c:pt>
                <c:pt idx="7474">
                  <c:v>-0.160747</c:v>
                </c:pt>
                <c:pt idx="7475">
                  <c:v>-0.14884900000000001</c:v>
                </c:pt>
                <c:pt idx="7476">
                  <c:v>-0.12722800000000001</c:v>
                </c:pt>
                <c:pt idx="7477">
                  <c:v>-0.107007</c:v>
                </c:pt>
                <c:pt idx="7478">
                  <c:v>-9.7799499999999998E-2</c:v>
                </c:pt>
                <c:pt idx="7479">
                  <c:v>-9.9332500000000004E-2</c:v>
                </c:pt>
                <c:pt idx="7480">
                  <c:v>-0.10481799999999999</c:v>
                </c:pt>
                <c:pt idx="7481">
                  <c:v>-0.100967</c:v>
                </c:pt>
                <c:pt idx="7482">
                  <c:v>-9.1845300000000005E-2</c:v>
                </c:pt>
                <c:pt idx="7483">
                  <c:v>-9.5285999999999996E-2</c:v>
                </c:pt>
                <c:pt idx="7484">
                  <c:v>-0.101787</c:v>
                </c:pt>
                <c:pt idx="7485">
                  <c:v>-0.10602499999999999</c:v>
                </c:pt>
                <c:pt idx="7486">
                  <c:v>-0.102841</c:v>
                </c:pt>
                <c:pt idx="7487">
                  <c:v>-9.8046700000000001E-2</c:v>
                </c:pt>
                <c:pt idx="7488">
                  <c:v>-9.9021799999999993E-2</c:v>
                </c:pt>
                <c:pt idx="7489">
                  <c:v>-9.6525700000000006E-2</c:v>
                </c:pt>
                <c:pt idx="7490">
                  <c:v>-8.7482199999999996E-2</c:v>
                </c:pt>
                <c:pt idx="7491">
                  <c:v>-8.0073900000000003E-2</c:v>
                </c:pt>
                <c:pt idx="7492">
                  <c:v>-6.9124900000000003E-2</c:v>
                </c:pt>
                <c:pt idx="7493">
                  <c:v>-5.4445E-2</c:v>
                </c:pt>
                <c:pt idx="7494">
                  <c:v>-3.6942799999999998E-2</c:v>
                </c:pt>
                <c:pt idx="7495">
                  <c:v>-2.0832699999999999E-2</c:v>
                </c:pt>
                <c:pt idx="7496">
                  <c:v>-7.4053000000000001E-3</c:v>
                </c:pt>
                <c:pt idx="7497">
                  <c:v>1.5307599999999999E-3</c:v>
                </c:pt>
                <c:pt idx="7498">
                  <c:v>8.3203600000000006E-3</c:v>
                </c:pt>
                <c:pt idx="7499">
                  <c:v>9.8692399999999996E-3</c:v>
                </c:pt>
                <c:pt idx="7500">
                  <c:v>9.1497499999999999E-3</c:v>
                </c:pt>
                <c:pt idx="7501">
                  <c:v>2.9643599999999999E-2</c:v>
                </c:pt>
                <c:pt idx="7502">
                  <c:v>5.7147299999999998E-2</c:v>
                </c:pt>
                <c:pt idx="7503">
                  <c:v>6.21091E-2</c:v>
                </c:pt>
                <c:pt idx="7504">
                  <c:v>5.9692599999999998E-2</c:v>
                </c:pt>
                <c:pt idx="7505">
                  <c:v>5.5815200000000002E-2</c:v>
                </c:pt>
                <c:pt idx="7506">
                  <c:v>5.1318900000000001E-2</c:v>
                </c:pt>
                <c:pt idx="7507">
                  <c:v>5.0754100000000003E-2</c:v>
                </c:pt>
                <c:pt idx="7508">
                  <c:v>5.4758300000000003E-2</c:v>
                </c:pt>
                <c:pt idx="7509">
                  <c:v>5.6917000000000002E-2</c:v>
                </c:pt>
                <c:pt idx="7510">
                  <c:v>5.4427700000000002E-2</c:v>
                </c:pt>
                <c:pt idx="7511">
                  <c:v>5.9405600000000003E-2</c:v>
                </c:pt>
                <c:pt idx="7512">
                  <c:v>7.2214200000000006E-2</c:v>
                </c:pt>
                <c:pt idx="7513">
                  <c:v>8.1258999999999998E-2</c:v>
                </c:pt>
                <c:pt idx="7514">
                  <c:v>9.10025E-2</c:v>
                </c:pt>
                <c:pt idx="7515">
                  <c:v>0.101198</c:v>
                </c:pt>
                <c:pt idx="7516">
                  <c:v>0.10852199999999999</c:v>
                </c:pt>
                <c:pt idx="7517">
                  <c:v>0.115702</c:v>
                </c:pt>
                <c:pt idx="7518">
                  <c:v>0.12135700000000001</c:v>
                </c:pt>
                <c:pt idx="7519">
                  <c:v>0.12609100000000001</c:v>
                </c:pt>
                <c:pt idx="7520">
                  <c:v>0.13373299999999999</c:v>
                </c:pt>
                <c:pt idx="7521">
                  <c:v>0.148422</c:v>
                </c:pt>
                <c:pt idx="7522">
                  <c:v>0.16140199999999999</c:v>
                </c:pt>
                <c:pt idx="7523">
                  <c:v>0.166992</c:v>
                </c:pt>
                <c:pt idx="7524">
                  <c:v>0.17154</c:v>
                </c:pt>
                <c:pt idx="7525">
                  <c:v>0.176705</c:v>
                </c:pt>
                <c:pt idx="7526">
                  <c:v>0.181338</c:v>
                </c:pt>
                <c:pt idx="7527">
                  <c:v>0.184452</c:v>
                </c:pt>
                <c:pt idx="7528">
                  <c:v>0.188913</c:v>
                </c:pt>
                <c:pt idx="7529">
                  <c:v>0.19522900000000001</c:v>
                </c:pt>
                <c:pt idx="7530">
                  <c:v>0.20168800000000001</c:v>
                </c:pt>
                <c:pt idx="7531">
                  <c:v>0.21576899999999999</c:v>
                </c:pt>
                <c:pt idx="7532">
                  <c:v>0.22874</c:v>
                </c:pt>
                <c:pt idx="7533">
                  <c:v>0.23837800000000001</c:v>
                </c:pt>
                <c:pt idx="7534">
                  <c:v>0.24750800000000001</c:v>
                </c:pt>
                <c:pt idx="7535">
                  <c:v>0.25365399999999999</c:v>
                </c:pt>
                <c:pt idx="7536">
                  <c:v>0.26317200000000002</c:v>
                </c:pt>
                <c:pt idx="7537">
                  <c:v>0.27102999999999999</c:v>
                </c:pt>
                <c:pt idx="7538">
                  <c:v>0.27437099999999998</c:v>
                </c:pt>
                <c:pt idx="7539">
                  <c:v>0.27232000000000001</c:v>
                </c:pt>
                <c:pt idx="7540">
                  <c:v>0.26563799999999999</c:v>
                </c:pt>
                <c:pt idx="7541">
                  <c:v>0.26527099999999998</c:v>
                </c:pt>
                <c:pt idx="7542">
                  <c:v>0.27171400000000001</c:v>
                </c:pt>
                <c:pt idx="7543">
                  <c:v>0.278696</c:v>
                </c:pt>
                <c:pt idx="7544">
                  <c:v>0.284634</c:v>
                </c:pt>
                <c:pt idx="7545">
                  <c:v>0.28670299999999999</c:v>
                </c:pt>
                <c:pt idx="7546">
                  <c:v>0.28843400000000002</c:v>
                </c:pt>
                <c:pt idx="7547">
                  <c:v>0.292599</c:v>
                </c:pt>
                <c:pt idx="7548">
                  <c:v>0.29854900000000001</c:v>
                </c:pt>
                <c:pt idx="7549">
                  <c:v>0.30026199999999997</c:v>
                </c:pt>
                <c:pt idx="7550">
                  <c:v>0.30541000000000001</c:v>
                </c:pt>
                <c:pt idx="7551">
                  <c:v>0.31042599999999998</c:v>
                </c:pt>
                <c:pt idx="7552">
                  <c:v>0.31394699999999998</c:v>
                </c:pt>
                <c:pt idx="7553">
                  <c:v>0.31998500000000002</c:v>
                </c:pt>
                <c:pt idx="7554">
                  <c:v>0.32373499999999999</c:v>
                </c:pt>
                <c:pt idx="7555">
                  <c:v>0.32572200000000001</c:v>
                </c:pt>
                <c:pt idx="7556">
                  <c:v>0.325297</c:v>
                </c:pt>
                <c:pt idx="7557">
                  <c:v>0.32634299999999999</c:v>
                </c:pt>
                <c:pt idx="7558">
                  <c:v>0.32761499999999999</c:v>
                </c:pt>
                <c:pt idx="7559">
                  <c:v>0.326351</c:v>
                </c:pt>
                <c:pt idx="7560">
                  <c:v>0.32544400000000001</c:v>
                </c:pt>
                <c:pt idx="7561">
                  <c:v>0.32495000000000002</c:v>
                </c:pt>
                <c:pt idx="7562">
                  <c:v>0.31898300000000002</c:v>
                </c:pt>
                <c:pt idx="7563">
                  <c:v>0.31061899999999998</c:v>
                </c:pt>
                <c:pt idx="7564">
                  <c:v>0.30379699999999998</c:v>
                </c:pt>
                <c:pt idx="7565">
                  <c:v>0.29836400000000002</c:v>
                </c:pt>
                <c:pt idx="7566">
                  <c:v>0.29476999999999998</c:v>
                </c:pt>
                <c:pt idx="7567">
                  <c:v>0.29439399999999999</c:v>
                </c:pt>
                <c:pt idx="7568">
                  <c:v>0.29692200000000002</c:v>
                </c:pt>
                <c:pt idx="7569">
                  <c:v>0.304066</c:v>
                </c:pt>
                <c:pt idx="7570">
                  <c:v>0.30954599999999999</c:v>
                </c:pt>
                <c:pt idx="7571">
                  <c:v>0.30881399999999998</c:v>
                </c:pt>
                <c:pt idx="7572">
                  <c:v>0.30893700000000002</c:v>
                </c:pt>
                <c:pt idx="7573">
                  <c:v>0.314967</c:v>
                </c:pt>
                <c:pt idx="7574">
                  <c:v>0.32247599999999998</c:v>
                </c:pt>
                <c:pt idx="7575">
                  <c:v>0.32461600000000002</c:v>
                </c:pt>
                <c:pt idx="7576">
                  <c:v>0.32444899999999999</c:v>
                </c:pt>
                <c:pt idx="7577">
                  <c:v>0.32524199999999998</c:v>
                </c:pt>
                <c:pt idx="7578">
                  <c:v>0.32899499999999998</c:v>
                </c:pt>
                <c:pt idx="7579">
                  <c:v>0.33899800000000002</c:v>
                </c:pt>
                <c:pt idx="7580">
                  <c:v>0.35011700000000001</c:v>
                </c:pt>
                <c:pt idx="7581">
                  <c:v>0.35745900000000003</c:v>
                </c:pt>
                <c:pt idx="7582">
                  <c:v>0.36623699999999998</c:v>
                </c:pt>
                <c:pt idx="7583">
                  <c:v>0.37190699999999999</c:v>
                </c:pt>
                <c:pt idx="7584">
                  <c:v>0.37841200000000003</c:v>
                </c:pt>
                <c:pt idx="7585">
                  <c:v>0.38366699999999998</c:v>
                </c:pt>
                <c:pt idx="7586">
                  <c:v>0.38690999999999998</c:v>
                </c:pt>
                <c:pt idx="7587">
                  <c:v>0.38872400000000001</c:v>
                </c:pt>
                <c:pt idx="7588">
                  <c:v>0.39271499999999998</c:v>
                </c:pt>
                <c:pt idx="7589">
                  <c:v>0.399391</c:v>
                </c:pt>
                <c:pt idx="7590">
                  <c:v>0.403418</c:v>
                </c:pt>
                <c:pt idx="7591">
                  <c:v>0.40767700000000001</c:v>
                </c:pt>
                <c:pt idx="7592">
                  <c:v>0.40874100000000002</c:v>
                </c:pt>
                <c:pt idx="7593">
                  <c:v>0.41054000000000002</c:v>
                </c:pt>
                <c:pt idx="7594">
                  <c:v>0.41355199999999998</c:v>
                </c:pt>
                <c:pt idx="7595">
                  <c:v>0.41609000000000002</c:v>
                </c:pt>
                <c:pt idx="7596">
                  <c:v>0.41807699999999998</c:v>
                </c:pt>
                <c:pt idx="7597">
                  <c:v>0.41919000000000001</c:v>
                </c:pt>
                <c:pt idx="7598">
                  <c:v>0.42432700000000001</c:v>
                </c:pt>
                <c:pt idx="7599">
                  <c:v>0.42969400000000002</c:v>
                </c:pt>
                <c:pt idx="7600">
                  <c:v>0.42997099999999999</c:v>
                </c:pt>
                <c:pt idx="7601">
                  <c:v>0.43386999999999998</c:v>
                </c:pt>
                <c:pt idx="7602">
                  <c:v>0.44056000000000001</c:v>
                </c:pt>
                <c:pt idx="7603">
                  <c:v>0.44554500000000002</c:v>
                </c:pt>
                <c:pt idx="7604">
                  <c:v>0.44891399999999998</c:v>
                </c:pt>
                <c:pt idx="7605">
                  <c:v>0.45056800000000002</c:v>
                </c:pt>
                <c:pt idx="7606">
                  <c:v>0.44993699999999998</c:v>
                </c:pt>
                <c:pt idx="7607">
                  <c:v>0.44092999999999999</c:v>
                </c:pt>
                <c:pt idx="7608">
                  <c:v>0.43052699999999999</c:v>
                </c:pt>
                <c:pt idx="7609">
                  <c:v>0.430751</c:v>
                </c:pt>
                <c:pt idx="7610">
                  <c:v>0.42981799999999998</c:v>
                </c:pt>
                <c:pt idx="7611">
                  <c:v>0.42327599999999999</c:v>
                </c:pt>
                <c:pt idx="7612">
                  <c:v>0.41249799999999998</c:v>
                </c:pt>
                <c:pt idx="7613">
                  <c:v>0.40414299999999997</c:v>
                </c:pt>
                <c:pt idx="7614">
                  <c:v>0.39609499999999997</c:v>
                </c:pt>
                <c:pt idx="7615">
                  <c:v>0.38665300000000002</c:v>
                </c:pt>
                <c:pt idx="7616">
                  <c:v>0.38603900000000002</c:v>
                </c:pt>
                <c:pt idx="7617">
                  <c:v>0.39271800000000001</c:v>
                </c:pt>
                <c:pt idx="7618">
                  <c:v>0.39401799999999998</c:v>
                </c:pt>
                <c:pt idx="7619">
                  <c:v>0.39305699999999999</c:v>
                </c:pt>
                <c:pt idx="7620">
                  <c:v>0.39038699999999998</c:v>
                </c:pt>
                <c:pt idx="7621">
                  <c:v>0.38658399999999998</c:v>
                </c:pt>
                <c:pt idx="7622">
                  <c:v>0.38175199999999998</c:v>
                </c:pt>
                <c:pt idx="7623">
                  <c:v>0.376359</c:v>
                </c:pt>
                <c:pt idx="7624">
                  <c:v>0.36586200000000002</c:v>
                </c:pt>
                <c:pt idx="7625">
                  <c:v>0.35719699999999999</c:v>
                </c:pt>
                <c:pt idx="7626">
                  <c:v>0.35777199999999998</c:v>
                </c:pt>
                <c:pt idx="7627">
                  <c:v>0.35469299999999998</c:v>
                </c:pt>
                <c:pt idx="7628">
                  <c:v>0.35454400000000003</c:v>
                </c:pt>
                <c:pt idx="7629">
                  <c:v>0.35620200000000002</c:v>
                </c:pt>
                <c:pt idx="7630">
                  <c:v>0.35868</c:v>
                </c:pt>
                <c:pt idx="7631">
                  <c:v>0.36062100000000002</c:v>
                </c:pt>
                <c:pt idx="7632">
                  <c:v>0.36363699999999999</c:v>
                </c:pt>
                <c:pt idx="7633">
                  <c:v>0.36716199999999999</c:v>
                </c:pt>
                <c:pt idx="7634">
                  <c:v>0.377274</c:v>
                </c:pt>
                <c:pt idx="7635">
                  <c:v>0.387013</c:v>
                </c:pt>
                <c:pt idx="7636">
                  <c:v>0.38951000000000002</c:v>
                </c:pt>
                <c:pt idx="7637">
                  <c:v>0.39274199999999998</c:v>
                </c:pt>
                <c:pt idx="7638">
                  <c:v>0.39568599999999998</c:v>
                </c:pt>
                <c:pt idx="7639">
                  <c:v>0.39980100000000002</c:v>
                </c:pt>
                <c:pt idx="7640">
                  <c:v>0.40061400000000003</c:v>
                </c:pt>
                <c:pt idx="7641">
                  <c:v>0.39973599999999998</c:v>
                </c:pt>
                <c:pt idx="7642">
                  <c:v>0.401528</c:v>
                </c:pt>
                <c:pt idx="7643">
                  <c:v>0.40671499999999999</c:v>
                </c:pt>
                <c:pt idx="7644">
                  <c:v>0.41787600000000003</c:v>
                </c:pt>
                <c:pt idx="7645">
                  <c:v>0.41919299999999998</c:v>
                </c:pt>
                <c:pt idx="7646">
                  <c:v>0.41963299999999998</c:v>
                </c:pt>
                <c:pt idx="7647">
                  <c:v>0.40366400000000002</c:v>
                </c:pt>
                <c:pt idx="7648">
                  <c:v>0.38475999999999999</c:v>
                </c:pt>
                <c:pt idx="7649">
                  <c:v>0.37163200000000002</c:v>
                </c:pt>
                <c:pt idx="7650">
                  <c:v>0.36687999999999998</c:v>
                </c:pt>
                <c:pt idx="7651">
                  <c:v>0.36452600000000002</c:v>
                </c:pt>
                <c:pt idx="7652">
                  <c:v>0.36785200000000001</c:v>
                </c:pt>
                <c:pt idx="7653">
                  <c:v>0.37595200000000001</c:v>
                </c:pt>
                <c:pt idx="7654">
                  <c:v>0.37402400000000002</c:v>
                </c:pt>
                <c:pt idx="7655">
                  <c:v>0.37040200000000001</c:v>
                </c:pt>
                <c:pt idx="7656">
                  <c:v>0.36418</c:v>
                </c:pt>
                <c:pt idx="7657">
                  <c:v>0.35189999999999999</c:v>
                </c:pt>
                <c:pt idx="7658">
                  <c:v>0.34384199999999998</c:v>
                </c:pt>
                <c:pt idx="7659">
                  <c:v>0.33723799999999998</c:v>
                </c:pt>
                <c:pt idx="7660">
                  <c:v>0.32901999999999998</c:v>
                </c:pt>
                <c:pt idx="7661">
                  <c:v>0.319492</c:v>
                </c:pt>
                <c:pt idx="7662">
                  <c:v>0.31679299999999999</c:v>
                </c:pt>
                <c:pt idx="7663">
                  <c:v>0.313689</c:v>
                </c:pt>
                <c:pt idx="7664">
                  <c:v>0.31203199999999998</c:v>
                </c:pt>
                <c:pt idx="7665">
                  <c:v>0.307257</c:v>
                </c:pt>
                <c:pt idx="7666">
                  <c:v>0.30119800000000002</c:v>
                </c:pt>
                <c:pt idx="7667">
                  <c:v>0.30055599999999999</c:v>
                </c:pt>
                <c:pt idx="7668">
                  <c:v>0.29425699999999999</c:v>
                </c:pt>
                <c:pt idx="7669">
                  <c:v>0.29037200000000002</c:v>
                </c:pt>
                <c:pt idx="7670">
                  <c:v>0.29783300000000001</c:v>
                </c:pt>
                <c:pt idx="7671">
                  <c:v>0.29994799999999999</c:v>
                </c:pt>
                <c:pt idx="7672">
                  <c:v>0.29559099999999999</c:v>
                </c:pt>
                <c:pt idx="7673">
                  <c:v>0.29903400000000002</c:v>
                </c:pt>
                <c:pt idx="7674">
                  <c:v>0.302313</c:v>
                </c:pt>
                <c:pt idx="7675">
                  <c:v>0.302311</c:v>
                </c:pt>
                <c:pt idx="7676">
                  <c:v>0.29536299999999999</c:v>
                </c:pt>
                <c:pt idx="7677">
                  <c:v>0.29637400000000003</c:v>
                </c:pt>
                <c:pt idx="7678">
                  <c:v>0.29895500000000003</c:v>
                </c:pt>
                <c:pt idx="7679">
                  <c:v>0.30258400000000002</c:v>
                </c:pt>
                <c:pt idx="7680">
                  <c:v>0.29727100000000001</c:v>
                </c:pt>
                <c:pt idx="7681">
                  <c:v>0.27925</c:v>
                </c:pt>
                <c:pt idx="7682">
                  <c:v>0.25936100000000001</c:v>
                </c:pt>
                <c:pt idx="7683">
                  <c:v>0.25121900000000003</c:v>
                </c:pt>
                <c:pt idx="7684">
                  <c:v>0.24590000000000001</c:v>
                </c:pt>
                <c:pt idx="7685">
                  <c:v>0.23678299999999999</c:v>
                </c:pt>
                <c:pt idx="7686">
                  <c:v>0.227909</c:v>
                </c:pt>
                <c:pt idx="7687">
                  <c:v>0.214452</c:v>
                </c:pt>
                <c:pt idx="7688">
                  <c:v>0.20860600000000001</c:v>
                </c:pt>
                <c:pt idx="7689">
                  <c:v>0.20582900000000001</c:v>
                </c:pt>
                <c:pt idx="7690">
                  <c:v>0.19683999999999999</c:v>
                </c:pt>
                <c:pt idx="7691">
                  <c:v>0.18711</c:v>
                </c:pt>
                <c:pt idx="7692">
                  <c:v>0.18346000000000001</c:v>
                </c:pt>
                <c:pt idx="7693">
                  <c:v>0.18132699999999999</c:v>
                </c:pt>
                <c:pt idx="7694">
                  <c:v>0.17846799999999999</c:v>
                </c:pt>
                <c:pt idx="7695">
                  <c:v>0.18080099999999999</c:v>
                </c:pt>
                <c:pt idx="7696">
                  <c:v>0.18520800000000001</c:v>
                </c:pt>
                <c:pt idx="7697">
                  <c:v>0.186386</c:v>
                </c:pt>
                <c:pt idx="7698">
                  <c:v>0.18487100000000001</c:v>
                </c:pt>
                <c:pt idx="7699">
                  <c:v>0.185505</c:v>
                </c:pt>
                <c:pt idx="7700">
                  <c:v>0.18640300000000001</c:v>
                </c:pt>
                <c:pt idx="7701">
                  <c:v>0.18591299999999999</c:v>
                </c:pt>
                <c:pt idx="7702">
                  <c:v>0.18579999999999999</c:v>
                </c:pt>
                <c:pt idx="7703">
                  <c:v>0.18455099999999999</c:v>
                </c:pt>
                <c:pt idx="7704">
                  <c:v>0.18793499999999999</c:v>
                </c:pt>
                <c:pt idx="7705">
                  <c:v>0.18423400000000001</c:v>
                </c:pt>
                <c:pt idx="7706">
                  <c:v>0.18354699999999999</c:v>
                </c:pt>
                <c:pt idx="7707">
                  <c:v>0.18562699999999999</c:v>
                </c:pt>
                <c:pt idx="7708">
                  <c:v>0.18765000000000001</c:v>
                </c:pt>
                <c:pt idx="7709">
                  <c:v>0.189663</c:v>
                </c:pt>
                <c:pt idx="7710">
                  <c:v>0.19122400000000001</c:v>
                </c:pt>
                <c:pt idx="7711">
                  <c:v>0.192637</c:v>
                </c:pt>
                <c:pt idx="7712">
                  <c:v>0.19236</c:v>
                </c:pt>
                <c:pt idx="7713">
                  <c:v>0.193996</c:v>
                </c:pt>
                <c:pt idx="7714">
                  <c:v>0.18044499999999999</c:v>
                </c:pt>
                <c:pt idx="7715">
                  <c:v>0.16467399999999999</c:v>
                </c:pt>
                <c:pt idx="7716">
                  <c:v>0.154112</c:v>
                </c:pt>
                <c:pt idx="7717">
                  <c:v>0.15043699999999999</c:v>
                </c:pt>
                <c:pt idx="7718">
                  <c:v>0.15079000000000001</c:v>
                </c:pt>
                <c:pt idx="7719">
                  <c:v>0.15700900000000001</c:v>
                </c:pt>
                <c:pt idx="7720">
                  <c:v>0.164823</c:v>
                </c:pt>
                <c:pt idx="7721">
                  <c:v>0.176734</c:v>
                </c:pt>
                <c:pt idx="7722">
                  <c:v>0.17898500000000001</c:v>
                </c:pt>
                <c:pt idx="7723">
                  <c:v>0.17955399999999999</c:v>
                </c:pt>
                <c:pt idx="7724">
                  <c:v>0.17808299999999999</c:v>
                </c:pt>
                <c:pt idx="7725">
                  <c:v>0.17563799999999999</c:v>
                </c:pt>
                <c:pt idx="7726">
                  <c:v>0.17171900000000001</c:v>
                </c:pt>
                <c:pt idx="7727">
                  <c:v>0.16842399999999999</c:v>
                </c:pt>
                <c:pt idx="7728">
                  <c:v>0.16824600000000001</c:v>
                </c:pt>
                <c:pt idx="7729">
                  <c:v>0.170818</c:v>
                </c:pt>
                <c:pt idx="7730">
                  <c:v>0.171016</c:v>
                </c:pt>
                <c:pt idx="7731">
                  <c:v>0.17405599999999999</c:v>
                </c:pt>
                <c:pt idx="7732">
                  <c:v>0.17052</c:v>
                </c:pt>
                <c:pt idx="7733">
                  <c:v>0.16661500000000001</c:v>
                </c:pt>
                <c:pt idx="7734">
                  <c:v>0.15856799999999999</c:v>
                </c:pt>
                <c:pt idx="7735">
                  <c:v>0.14995</c:v>
                </c:pt>
                <c:pt idx="7736">
                  <c:v>0.149925</c:v>
                </c:pt>
                <c:pt idx="7737">
                  <c:v>0.15595400000000001</c:v>
                </c:pt>
                <c:pt idx="7738">
                  <c:v>0.169076</c:v>
                </c:pt>
                <c:pt idx="7739">
                  <c:v>0.173933</c:v>
                </c:pt>
                <c:pt idx="7740">
                  <c:v>0.176645</c:v>
                </c:pt>
                <c:pt idx="7741">
                  <c:v>0.180924</c:v>
                </c:pt>
                <c:pt idx="7742">
                  <c:v>0.18433099999999999</c:v>
                </c:pt>
                <c:pt idx="7743">
                  <c:v>0.179978</c:v>
                </c:pt>
                <c:pt idx="7744">
                  <c:v>0.18029700000000001</c:v>
                </c:pt>
                <c:pt idx="7745">
                  <c:v>0.183447</c:v>
                </c:pt>
                <c:pt idx="7746">
                  <c:v>0.196441</c:v>
                </c:pt>
                <c:pt idx="7747">
                  <c:v>0.193274</c:v>
                </c:pt>
                <c:pt idx="7748">
                  <c:v>0.18976799999999999</c:v>
                </c:pt>
                <c:pt idx="7749">
                  <c:v>0.17360100000000001</c:v>
                </c:pt>
                <c:pt idx="7750">
                  <c:v>0.15756400000000001</c:v>
                </c:pt>
                <c:pt idx="7751">
                  <c:v>0.1469</c:v>
                </c:pt>
                <c:pt idx="7752">
                  <c:v>0.13725100000000001</c:v>
                </c:pt>
                <c:pt idx="7753">
                  <c:v>0.13606099999999999</c:v>
                </c:pt>
                <c:pt idx="7754">
                  <c:v>0.145283</c:v>
                </c:pt>
                <c:pt idx="7755">
                  <c:v>0.14573700000000001</c:v>
                </c:pt>
                <c:pt idx="7756">
                  <c:v>0.145509</c:v>
                </c:pt>
                <c:pt idx="7757">
                  <c:v>0.14477699999999999</c:v>
                </c:pt>
                <c:pt idx="7758">
                  <c:v>0.14616100000000001</c:v>
                </c:pt>
                <c:pt idx="7759">
                  <c:v>0.149424</c:v>
                </c:pt>
                <c:pt idx="7760">
                  <c:v>0.151112</c:v>
                </c:pt>
                <c:pt idx="7761">
                  <c:v>0.15076100000000001</c:v>
                </c:pt>
                <c:pt idx="7762">
                  <c:v>0.14916699999999999</c:v>
                </c:pt>
                <c:pt idx="7763">
                  <c:v>0.15140600000000001</c:v>
                </c:pt>
                <c:pt idx="7764">
                  <c:v>0.148559</c:v>
                </c:pt>
                <c:pt idx="7765">
                  <c:v>0.14751600000000001</c:v>
                </c:pt>
                <c:pt idx="7766">
                  <c:v>0.150508</c:v>
                </c:pt>
                <c:pt idx="7767">
                  <c:v>0.15626599999999999</c:v>
                </c:pt>
                <c:pt idx="7768">
                  <c:v>0.15731300000000001</c:v>
                </c:pt>
                <c:pt idx="7769">
                  <c:v>0.15628300000000001</c:v>
                </c:pt>
                <c:pt idx="7770">
                  <c:v>0.15894900000000001</c:v>
                </c:pt>
                <c:pt idx="7771">
                  <c:v>0.15302199999999999</c:v>
                </c:pt>
                <c:pt idx="7772">
                  <c:v>0.147949</c:v>
                </c:pt>
                <c:pt idx="7773">
                  <c:v>0.14437700000000001</c:v>
                </c:pt>
                <c:pt idx="7774">
                  <c:v>0.14495</c:v>
                </c:pt>
                <c:pt idx="7775">
                  <c:v>0.14987300000000001</c:v>
                </c:pt>
                <c:pt idx="7776">
                  <c:v>0.153562</c:v>
                </c:pt>
                <c:pt idx="7777">
                  <c:v>0.15320700000000001</c:v>
                </c:pt>
                <c:pt idx="7778">
                  <c:v>0.15233099999999999</c:v>
                </c:pt>
                <c:pt idx="7779">
                  <c:v>0.159327</c:v>
                </c:pt>
                <c:pt idx="7780">
                  <c:v>0.163546</c:v>
                </c:pt>
                <c:pt idx="7781">
                  <c:v>0.16742299999999999</c:v>
                </c:pt>
                <c:pt idx="7782">
                  <c:v>0.17189599999999999</c:v>
                </c:pt>
                <c:pt idx="7783">
                  <c:v>0.17821500000000001</c:v>
                </c:pt>
                <c:pt idx="7784">
                  <c:v>0.17981800000000001</c:v>
                </c:pt>
                <c:pt idx="7785">
                  <c:v>0.17707100000000001</c:v>
                </c:pt>
                <c:pt idx="7786">
                  <c:v>0.17347799999999999</c:v>
                </c:pt>
                <c:pt idx="7787">
                  <c:v>0.170932</c:v>
                </c:pt>
                <c:pt idx="7788">
                  <c:v>0.16992699999999999</c:v>
                </c:pt>
                <c:pt idx="7789">
                  <c:v>0.17146400000000001</c:v>
                </c:pt>
                <c:pt idx="7790">
                  <c:v>0.175457</c:v>
                </c:pt>
                <c:pt idx="7791">
                  <c:v>0.179234</c:v>
                </c:pt>
                <c:pt idx="7792">
                  <c:v>0.177231</c:v>
                </c:pt>
                <c:pt idx="7793">
                  <c:v>0.16564699999999999</c:v>
                </c:pt>
                <c:pt idx="7794">
                  <c:v>0.14865500000000001</c:v>
                </c:pt>
                <c:pt idx="7795">
                  <c:v>0.135466</c:v>
                </c:pt>
                <c:pt idx="7796">
                  <c:v>0.118065</c:v>
                </c:pt>
                <c:pt idx="7797">
                  <c:v>0.111984</c:v>
                </c:pt>
                <c:pt idx="7798">
                  <c:v>0.110083</c:v>
                </c:pt>
                <c:pt idx="7799">
                  <c:v>0.11214</c:v>
                </c:pt>
                <c:pt idx="7800">
                  <c:v>0.116323</c:v>
                </c:pt>
                <c:pt idx="7801">
                  <c:v>0.12703600000000001</c:v>
                </c:pt>
                <c:pt idx="7802">
                  <c:v>0.13946600000000001</c:v>
                </c:pt>
                <c:pt idx="7803">
                  <c:v>0.14969399999999999</c:v>
                </c:pt>
                <c:pt idx="7804">
                  <c:v>0.15670700000000001</c:v>
                </c:pt>
                <c:pt idx="7805">
                  <c:v>0.16667499999999999</c:v>
                </c:pt>
                <c:pt idx="7806">
                  <c:v>0.171209</c:v>
                </c:pt>
                <c:pt idx="7807">
                  <c:v>0.16955999999999999</c:v>
                </c:pt>
                <c:pt idx="7808">
                  <c:v>0.166216</c:v>
                </c:pt>
                <c:pt idx="7809">
                  <c:v>0.15442400000000001</c:v>
                </c:pt>
                <c:pt idx="7810">
                  <c:v>0.144174</c:v>
                </c:pt>
                <c:pt idx="7811">
                  <c:v>0.14006299999999999</c:v>
                </c:pt>
                <c:pt idx="7812">
                  <c:v>0.14224700000000001</c:v>
                </c:pt>
                <c:pt idx="7813">
                  <c:v>0.14644199999999999</c:v>
                </c:pt>
                <c:pt idx="7814">
                  <c:v>0.15330299999999999</c:v>
                </c:pt>
                <c:pt idx="7815">
                  <c:v>0.15468999999999999</c:v>
                </c:pt>
                <c:pt idx="7816">
                  <c:v>0.158304</c:v>
                </c:pt>
                <c:pt idx="7817">
                  <c:v>0.16067300000000001</c:v>
                </c:pt>
                <c:pt idx="7818">
                  <c:v>0.16057199999999999</c:v>
                </c:pt>
                <c:pt idx="7819">
                  <c:v>0.15906500000000001</c:v>
                </c:pt>
                <c:pt idx="7820">
                  <c:v>0.15818699999999999</c:v>
                </c:pt>
                <c:pt idx="7821">
                  <c:v>0.158137</c:v>
                </c:pt>
                <c:pt idx="7822">
                  <c:v>0.159167</c:v>
                </c:pt>
                <c:pt idx="7823">
                  <c:v>0.170322</c:v>
                </c:pt>
                <c:pt idx="7824">
                  <c:v>0.17504900000000001</c:v>
                </c:pt>
                <c:pt idx="7825">
                  <c:v>0.179702</c:v>
                </c:pt>
                <c:pt idx="7826">
                  <c:v>0.184111</c:v>
                </c:pt>
                <c:pt idx="7827">
                  <c:v>0.18562300000000001</c:v>
                </c:pt>
                <c:pt idx="7828">
                  <c:v>0.18645600000000001</c:v>
                </c:pt>
                <c:pt idx="7829">
                  <c:v>0.18191299999999999</c:v>
                </c:pt>
                <c:pt idx="7830">
                  <c:v>0.17785999999999999</c:v>
                </c:pt>
                <c:pt idx="7831">
                  <c:v>0.168714</c:v>
                </c:pt>
                <c:pt idx="7832">
                  <c:v>0.158188</c:v>
                </c:pt>
                <c:pt idx="7833">
                  <c:v>0.14518700000000001</c:v>
                </c:pt>
                <c:pt idx="7834">
                  <c:v>0.13109199999999999</c:v>
                </c:pt>
                <c:pt idx="7835">
                  <c:v>0.112442</c:v>
                </c:pt>
                <c:pt idx="7836">
                  <c:v>9.1389499999999999E-2</c:v>
                </c:pt>
                <c:pt idx="7837">
                  <c:v>6.9034700000000004E-2</c:v>
                </c:pt>
                <c:pt idx="7838">
                  <c:v>5.1603299999999998E-2</c:v>
                </c:pt>
                <c:pt idx="7839">
                  <c:v>4.1362700000000002E-2</c:v>
                </c:pt>
                <c:pt idx="7840">
                  <c:v>3.2226900000000003E-2</c:v>
                </c:pt>
                <c:pt idx="7841">
                  <c:v>3.00424E-2</c:v>
                </c:pt>
                <c:pt idx="7842">
                  <c:v>2.7641599999999999E-2</c:v>
                </c:pt>
                <c:pt idx="7843">
                  <c:v>2.6178300000000002E-2</c:v>
                </c:pt>
                <c:pt idx="7844">
                  <c:v>2.16183E-2</c:v>
                </c:pt>
                <c:pt idx="7845">
                  <c:v>1.68226E-2</c:v>
                </c:pt>
                <c:pt idx="7846">
                  <c:v>1.45913E-2</c:v>
                </c:pt>
                <c:pt idx="7847">
                  <c:v>1.42735E-2</c:v>
                </c:pt>
                <c:pt idx="7848">
                  <c:v>1.4383099999999999E-2</c:v>
                </c:pt>
                <c:pt idx="7849">
                  <c:v>1.6336699999999999E-2</c:v>
                </c:pt>
                <c:pt idx="7850">
                  <c:v>2.28632E-2</c:v>
                </c:pt>
                <c:pt idx="7851">
                  <c:v>2.26657E-2</c:v>
                </c:pt>
                <c:pt idx="7852">
                  <c:v>2.0107799999999999E-2</c:v>
                </c:pt>
                <c:pt idx="7853">
                  <c:v>1.54269E-2</c:v>
                </c:pt>
                <c:pt idx="7854">
                  <c:v>1.9755100000000001E-2</c:v>
                </c:pt>
                <c:pt idx="7855">
                  <c:v>3.09054E-2</c:v>
                </c:pt>
                <c:pt idx="7856">
                  <c:v>3.7279699999999999E-2</c:v>
                </c:pt>
                <c:pt idx="7857">
                  <c:v>4.0094600000000001E-2</c:v>
                </c:pt>
                <c:pt idx="7858">
                  <c:v>3.7142500000000002E-2</c:v>
                </c:pt>
                <c:pt idx="7859">
                  <c:v>3.5269200000000001E-2</c:v>
                </c:pt>
                <c:pt idx="7860">
                  <c:v>3.0898100000000001E-2</c:v>
                </c:pt>
                <c:pt idx="7861">
                  <c:v>2.9337499999999999E-2</c:v>
                </c:pt>
                <c:pt idx="7862">
                  <c:v>3.11068E-2</c:v>
                </c:pt>
                <c:pt idx="7863">
                  <c:v>3.2765799999999998E-2</c:v>
                </c:pt>
                <c:pt idx="7864">
                  <c:v>3.5651000000000002E-2</c:v>
                </c:pt>
                <c:pt idx="7865">
                  <c:v>4.1933999999999999E-2</c:v>
                </c:pt>
                <c:pt idx="7866">
                  <c:v>4.7584700000000001E-2</c:v>
                </c:pt>
                <c:pt idx="7867">
                  <c:v>5.3301099999999997E-2</c:v>
                </c:pt>
                <c:pt idx="7868">
                  <c:v>5.9603999999999997E-2</c:v>
                </c:pt>
                <c:pt idx="7869">
                  <c:v>6.6102400000000006E-2</c:v>
                </c:pt>
                <c:pt idx="7870">
                  <c:v>6.6504300000000002E-2</c:v>
                </c:pt>
                <c:pt idx="7871">
                  <c:v>6.5287999999999999E-2</c:v>
                </c:pt>
                <c:pt idx="7872">
                  <c:v>6.6135799999999995E-2</c:v>
                </c:pt>
                <c:pt idx="7873">
                  <c:v>6.6670199999999999E-2</c:v>
                </c:pt>
                <c:pt idx="7874">
                  <c:v>6.26974E-2</c:v>
                </c:pt>
                <c:pt idx="7875">
                  <c:v>5.9178500000000002E-2</c:v>
                </c:pt>
                <c:pt idx="7876">
                  <c:v>6.0038300000000003E-2</c:v>
                </c:pt>
                <c:pt idx="7877">
                  <c:v>6.26525E-2</c:v>
                </c:pt>
                <c:pt idx="7878">
                  <c:v>7.1341799999999997E-2</c:v>
                </c:pt>
                <c:pt idx="7879">
                  <c:v>7.2743500000000003E-2</c:v>
                </c:pt>
                <c:pt idx="7880">
                  <c:v>7.2398400000000002E-2</c:v>
                </c:pt>
                <c:pt idx="7881">
                  <c:v>6.9024299999999997E-2</c:v>
                </c:pt>
                <c:pt idx="7882">
                  <c:v>6.4746999999999999E-2</c:v>
                </c:pt>
                <c:pt idx="7883">
                  <c:v>6.0074599999999999E-2</c:v>
                </c:pt>
                <c:pt idx="7884">
                  <c:v>5.6291000000000001E-2</c:v>
                </c:pt>
                <c:pt idx="7885">
                  <c:v>4.8747499999999999E-2</c:v>
                </c:pt>
                <c:pt idx="7886">
                  <c:v>3.8089400000000002E-2</c:v>
                </c:pt>
                <c:pt idx="7887">
                  <c:v>3.0430200000000001E-2</c:v>
                </c:pt>
                <c:pt idx="7888">
                  <c:v>2.05644E-2</c:v>
                </c:pt>
                <c:pt idx="7889">
                  <c:v>1.2256299999999999E-2</c:v>
                </c:pt>
                <c:pt idx="7890">
                  <c:v>9.4195100000000007E-3</c:v>
                </c:pt>
                <c:pt idx="7891">
                  <c:v>-4.9242000000000003E-4</c:v>
                </c:pt>
                <c:pt idx="7892">
                  <c:v>-8.6529999999999992E-3</c:v>
                </c:pt>
                <c:pt idx="7893">
                  <c:v>-1.9544800000000001E-2</c:v>
                </c:pt>
                <c:pt idx="7894">
                  <c:v>-3.1144100000000001E-2</c:v>
                </c:pt>
                <c:pt idx="7895">
                  <c:v>-4.0242600000000003E-2</c:v>
                </c:pt>
                <c:pt idx="7896">
                  <c:v>-4.8303100000000002E-2</c:v>
                </c:pt>
                <c:pt idx="7897">
                  <c:v>-5.33789E-2</c:v>
                </c:pt>
                <c:pt idx="7898">
                  <c:v>-5.8651300000000003E-2</c:v>
                </c:pt>
                <c:pt idx="7899">
                  <c:v>-6.3014100000000003E-2</c:v>
                </c:pt>
                <c:pt idx="7900">
                  <c:v>-6.1655399999999999E-2</c:v>
                </c:pt>
                <c:pt idx="7901">
                  <c:v>-6.515E-2</c:v>
                </c:pt>
                <c:pt idx="7902">
                  <c:v>-7.0853700000000006E-2</c:v>
                </c:pt>
                <c:pt idx="7903">
                  <c:v>-7.5917600000000002E-2</c:v>
                </c:pt>
                <c:pt idx="7904">
                  <c:v>-7.9008499999999995E-2</c:v>
                </c:pt>
                <c:pt idx="7905">
                  <c:v>-8.1050200000000003E-2</c:v>
                </c:pt>
                <c:pt idx="7906">
                  <c:v>-8.0620600000000001E-2</c:v>
                </c:pt>
                <c:pt idx="7907">
                  <c:v>-8.0921300000000002E-2</c:v>
                </c:pt>
                <c:pt idx="7908">
                  <c:v>-8.3048200000000003E-2</c:v>
                </c:pt>
                <c:pt idx="7909">
                  <c:v>-8.3705299999999996E-2</c:v>
                </c:pt>
                <c:pt idx="7910">
                  <c:v>-8.11003E-2</c:v>
                </c:pt>
                <c:pt idx="7911">
                  <c:v>-6.5703800000000007E-2</c:v>
                </c:pt>
                <c:pt idx="7912">
                  <c:v>-6.2025299999999998E-2</c:v>
                </c:pt>
                <c:pt idx="7913">
                  <c:v>-6.2765000000000001E-2</c:v>
                </c:pt>
                <c:pt idx="7914">
                  <c:v>-6.5481600000000001E-2</c:v>
                </c:pt>
                <c:pt idx="7915">
                  <c:v>-6.9142499999999996E-2</c:v>
                </c:pt>
                <c:pt idx="7916">
                  <c:v>-7.5055300000000005E-2</c:v>
                </c:pt>
                <c:pt idx="7917">
                  <c:v>-8.6330599999999993E-2</c:v>
                </c:pt>
                <c:pt idx="7918">
                  <c:v>-9.6237199999999995E-2</c:v>
                </c:pt>
                <c:pt idx="7919">
                  <c:v>-0.102663</c:v>
                </c:pt>
                <c:pt idx="7920">
                  <c:v>-0.103047</c:v>
                </c:pt>
                <c:pt idx="7921">
                  <c:v>-9.0794899999999998E-2</c:v>
                </c:pt>
                <c:pt idx="7922">
                  <c:v>-8.1789399999999998E-2</c:v>
                </c:pt>
                <c:pt idx="7923">
                  <c:v>-7.8699000000000005E-2</c:v>
                </c:pt>
                <c:pt idx="7924">
                  <c:v>-7.9974299999999998E-2</c:v>
                </c:pt>
                <c:pt idx="7925">
                  <c:v>-8.1922900000000007E-2</c:v>
                </c:pt>
                <c:pt idx="7926">
                  <c:v>-7.8537899999999994E-2</c:v>
                </c:pt>
                <c:pt idx="7927">
                  <c:v>-6.9584099999999996E-2</c:v>
                </c:pt>
                <c:pt idx="7928">
                  <c:v>-6.3756599999999997E-2</c:v>
                </c:pt>
                <c:pt idx="7929">
                  <c:v>-5.7320700000000002E-2</c:v>
                </c:pt>
                <c:pt idx="7930">
                  <c:v>-5.4243100000000002E-2</c:v>
                </c:pt>
                <c:pt idx="7931">
                  <c:v>-5.7562700000000001E-2</c:v>
                </c:pt>
                <c:pt idx="7932">
                  <c:v>-6.3843899999999995E-2</c:v>
                </c:pt>
                <c:pt idx="7933">
                  <c:v>-7.4554700000000002E-2</c:v>
                </c:pt>
                <c:pt idx="7934">
                  <c:v>-8.6148699999999995E-2</c:v>
                </c:pt>
                <c:pt idx="7935">
                  <c:v>-9.8079200000000005E-2</c:v>
                </c:pt>
                <c:pt idx="7936">
                  <c:v>-0.10582</c:v>
                </c:pt>
                <c:pt idx="7937">
                  <c:v>-0.10911</c:v>
                </c:pt>
                <c:pt idx="7938">
                  <c:v>-0.10957500000000001</c:v>
                </c:pt>
                <c:pt idx="7939">
                  <c:v>-0.1101</c:v>
                </c:pt>
                <c:pt idx="7940">
                  <c:v>-0.110698</c:v>
                </c:pt>
                <c:pt idx="7941">
                  <c:v>-0.113301</c:v>
                </c:pt>
                <c:pt idx="7942">
                  <c:v>-0.116339</c:v>
                </c:pt>
                <c:pt idx="7943">
                  <c:v>-0.122241</c:v>
                </c:pt>
                <c:pt idx="7944">
                  <c:v>-0.133742</c:v>
                </c:pt>
                <c:pt idx="7945">
                  <c:v>-0.14056199999999999</c:v>
                </c:pt>
                <c:pt idx="7946">
                  <c:v>-0.146369</c:v>
                </c:pt>
                <c:pt idx="7947">
                  <c:v>-0.14721799999999999</c:v>
                </c:pt>
                <c:pt idx="7948">
                  <c:v>-0.147566</c:v>
                </c:pt>
                <c:pt idx="7949">
                  <c:v>-0.143344</c:v>
                </c:pt>
                <c:pt idx="7950">
                  <c:v>-0.138373</c:v>
                </c:pt>
                <c:pt idx="7951">
                  <c:v>-0.13561500000000001</c:v>
                </c:pt>
                <c:pt idx="7952">
                  <c:v>-0.137821</c:v>
                </c:pt>
                <c:pt idx="7953">
                  <c:v>-0.14007700000000001</c:v>
                </c:pt>
                <c:pt idx="7954">
                  <c:v>-0.13969200000000001</c:v>
                </c:pt>
                <c:pt idx="7955">
                  <c:v>-0.14544499999999999</c:v>
                </c:pt>
                <c:pt idx="7956">
                  <c:v>-0.15184500000000001</c:v>
                </c:pt>
                <c:pt idx="7957">
                  <c:v>-0.15784899999999999</c:v>
                </c:pt>
                <c:pt idx="7958">
                  <c:v>-0.16540299999999999</c:v>
                </c:pt>
                <c:pt idx="7959">
                  <c:v>-0.174484</c:v>
                </c:pt>
                <c:pt idx="7960">
                  <c:v>-0.186087</c:v>
                </c:pt>
                <c:pt idx="7961">
                  <c:v>-0.19844000000000001</c:v>
                </c:pt>
                <c:pt idx="7962">
                  <c:v>-0.20713100000000001</c:v>
                </c:pt>
                <c:pt idx="7963">
                  <c:v>-0.21302299999999999</c:v>
                </c:pt>
                <c:pt idx="7964">
                  <c:v>-0.21593699999999999</c:v>
                </c:pt>
                <c:pt idx="7965">
                  <c:v>-0.20976</c:v>
                </c:pt>
                <c:pt idx="7966">
                  <c:v>-0.20902299999999999</c:v>
                </c:pt>
                <c:pt idx="7967">
                  <c:v>-0.210621</c:v>
                </c:pt>
                <c:pt idx="7968">
                  <c:v>-0.21506500000000001</c:v>
                </c:pt>
                <c:pt idx="7969">
                  <c:v>-0.21738099999999999</c:v>
                </c:pt>
                <c:pt idx="7970">
                  <c:v>-0.219863</c:v>
                </c:pt>
                <c:pt idx="7971">
                  <c:v>-0.22453100000000001</c:v>
                </c:pt>
                <c:pt idx="7972">
                  <c:v>-0.23419899999999999</c:v>
                </c:pt>
                <c:pt idx="7973">
                  <c:v>-0.24560399999999999</c:v>
                </c:pt>
                <c:pt idx="7974">
                  <c:v>-0.254139</c:v>
                </c:pt>
                <c:pt idx="7975">
                  <c:v>-0.25753500000000001</c:v>
                </c:pt>
                <c:pt idx="7976">
                  <c:v>-0.26399099999999998</c:v>
                </c:pt>
                <c:pt idx="7977">
                  <c:v>-0.27011600000000002</c:v>
                </c:pt>
                <c:pt idx="7978">
                  <c:v>-0.28395900000000002</c:v>
                </c:pt>
                <c:pt idx="7979">
                  <c:v>-0.30146200000000001</c:v>
                </c:pt>
                <c:pt idx="7980">
                  <c:v>-0.320492</c:v>
                </c:pt>
                <c:pt idx="7981">
                  <c:v>-0.34081899999999998</c:v>
                </c:pt>
                <c:pt idx="7982">
                  <c:v>-0.35743000000000003</c:v>
                </c:pt>
                <c:pt idx="7983">
                  <c:v>-0.36892799999999998</c:v>
                </c:pt>
                <c:pt idx="7984">
                  <c:v>-0.37463000000000002</c:v>
                </c:pt>
                <c:pt idx="7985">
                  <c:v>-0.37882900000000003</c:v>
                </c:pt>
                <c:pt idx="7986">
                  <c:v>-0.37910500000000003</c:v>
                </c:pt>
                <c:pt idx="7987">
                  <c:v>-0.38000499999999998</c:v>
                </c:pt>
                <c:pt idx="7988">
                  <c:v>-0.38041399999999997</c:v>
                </c:pt>
                <c:pt idx="7989">
                  <c:v>-0.382351</c:v>
                </c:pt>
                <c:pt idx="7990">
                  <c:v>-0.38480199999999998</c:v>
                </c:pt>
                <c:pt idx="7991">
                  <c:v>-0.38686500000000001</c:v>
                </c:pt>
                <c:pt idx="7992">
                  <c:v>-0.383162</c:v>
                </c:pt>
                <c:pt idx="7993">
                  <c:v>-0.38142100000000001</c:v>
                </c:pt>
                <c:pt idx="7994">
                  <c:v>-0.37637700000000002</c:v>
                </c:pt>
                <c:pt idx="7995">
                  <c:v>-0.37809599999999999</c:v>
                </c:pt>
                <c:pt idx="7996">
                  <c:v>-0.38080999999999998</c:v>
                </c:pt>
                <c:pt idx="7997">
                  <c:v>-0.38106299999999999</c:v>
                </c:pt>
                <c:pt idx="7998">
                  <c:v>-0.38263799999999998</c:v>
                </c:pt>
                <c:pt idx="7999">
                  <c:v>-0.38808599999999999</c:v>
                </c:pt>
                <c:pt idx="8000">
                  <c:v>-0.39283000000000001</c:v>
                </c:pt>
                <c:pt idx="8001">
                  <c:v>-0.39779700000000001</c:v>
                </c:pt>
                <c:pt idx="8002">
                  <c:v>-0.40395799999999998</c:v>
                </c:pt>
                <c:pt idx="8003">
                  <c:v>-0.40564099999999997</c:v>
                </c:pt>
                <c:pt idx="8004">
                  <c:v>-0.40796399999999999</c:v>
                </c:pt>
                <c:pt idx="8005">
                  <c:v>-0.40806999999999999</c:v>
                </c:pt>
                <c:pt idx="8006">
                  <c:v>-0.40522999999999998</c:v>
                </c:pt>
                <c:pt idx="8007">
                  <c:v>-0.40098699999999998</c:v>
                </c:pt>
                <c:pt idx="8008">
                  <c:v>-0.39624199999999998</c:v>
                </c:pt>
                <c:pt idx="8009">
                  <c:v>-0.39166400000000001</c:v>
                </c:pt>
                <c:pt idx="8010">
                  <c:v>-0.39190000000000003</c:v>
                </c:pt>
                <c:pt idx="8011">
                  <c:v>-0.39720699999999998</c:v>
                </c:pt>
                <c:pt idx="8012">
                  <c:v>-0.39994499999999999</c:v>
                </c:pt>
                <c:pt idx="8013">
                  <c:v>-0.40422999999999998</c:v>
                </c:pt>
                <c:pt idx="8014">
                  <c:v>-0.40699000000000002</c:v>
                </c:pt>
                <c:pt idx="8015">
                  <c:v>-0.41316199999999997</c:v>
                </c:pt>
                <c:pt idx="8016">
                  <c:v>-0.42392099999999999</c:v>
                </c:pt>
                <c:pt idx="8017">
                  <c:v>-0.43041200000000002</c:v>
                </c:pt>
                <c:pt idx="8018">
                  <c:v>-0.43454700000000002</c:v>
                </c:pt>
                <c:pt idx="8019">
                  <c:v>-0.43613099999999999</c:v>
                </c:pt>
                <c:pt idx="8020">
                  <c:v>-0.43404900000000002</c:v>
                </c:pt>
                <c:pt idx="8021">
                  <c:v>-0.42776199999999998</c:v>
                </c:pt>
                <c:pt idx="8022">
                  <c:v>-0.42418499999999998</c:v>
                </c:pt>
                <c:pt idx="8023">
                  <c:v>-0.42020999999999997</c:v>
                </c:pt>
                <c:pt idx="8024">
                  <c:v>-0.41169899999999998</c:v>
                </c:pt>
                <c:pt idx="8025">
                  <c:v>-0.40320800000000001</c:v>
                </c:pt>
                <c:pt idx="8026">
                  <c:v>-0.40011600000000003</c:v>
                </c:pt>
                <c:pt idx="8027">
                  <c:v>-0.39621800000000001</c:v>
                </c:pt>
                <c:pt idx="8028">
                  <c:v>-0.39262399999999997</c:v>
                </c:pt>
                <c:pt idx="8029">
                  <c:v>-0.391814</c:v>
                </c:pt>
                <c:pt idx="8030">
                  <c:v>-0.38844499999999998</c:v>
                </c:pt>
                <c:pt idx="8031">
                  <c:v>-0.38742799999999999</c:v>
                </c:pt>
                <c:pt idx="8032">
                  <c:v>-0.38906800000000002</c:v>
                </c:pt>
                <c:pt idx="8033">
                  <c:v>-0.39005299999999998</c:v>
                </c:pt>
                <c:pt idx="8034">
                  <c:v>-0.40033800000000003</c:v>
                </c:pt>
                <c:pt idx="8035">
                  <c:v>-0.41628900000000002</c:v>
                </c:pt>
                <c:pt idx="8036">
                  <c:v>-0.43326500000000001</c:v>
                </c:pt>
                <c:pt idx="8037">
                  <c:v>-0.44344899999999998</c:v>
                </c:pt>
                <c:pt idx="8038">
                  <c:v>-0.44849499999999998</c:v>
                </c:pt>
                <c:pt idx="8039">
                  <c:v>-0.454924</c:v>
                </c:pt>
                <c:pt idx="8040">
                  <c:v>-0.46649299999999999</c:v>
                </c:pt>
                <c:pt idx="8041">
                  <c:v>-0.48104400000000003</c:v>
                </c:pt>
                <c:pt idx="8042">
                  <c:v>-0.49164099999999999</c:v>
                </c:pt>
                <c:pt idx="8043">
                  <c:v>-0.50322699999999998</c:v>
                </c:pt>
                <c:pt idx="8044">
                  <c:v>-0.51067700000000005</c:v>
                </c:pt>
                <c:pt idx="8045">
                  <c:v>-0.516764</c:v>
                </c:pt>
                <c:pt idx="8046">
                  <c:v>-0.52198699999999998</c:v>
                </c:pt>
                <c:pt idx="8047">
                  <c:v>-0.52984699999999996</c:v>
                </c:pt>
                <c:pt idx="8048">
                  <c:v>-0.53956199999999999</c:v>
                </c:pt>
                <c:pt idx="8049">
                  <c:v>-0.550404</c:v>
                </c:pt>
                <c:pt idx="8050">
                  <c:v>-0.56046399999999996</c:v>
                </c:pt>
                <c:pt idx="8051">
                  <c:v>-0.55634099999999997</c:v>
                </c:pt>
                <c:pt idx="8052">
                  <c:v>-0.54740100000000003</c:v>
                </c:pt>
                <c:pt idx="8053">
                  <c:v>-0.53743099999999999</c:v>
                </c:pt>
                <c:pt idx="8054">
                  <c:v>-0.52791299999999997</c:v>
                </c:pt>
                <c:pt idx="8055">
                  <c:v>-0.52527000000000001</c:v>
                </c:pt>
                <c:pt idx="8056">
                  <c:v>-0.52124199999999998</c:v>
                </c:pt>
                <c:pt idx="8057">
                  <c:v>-0.51452200000000003</c:v>
                </c:pt>
                <c:pt idx="8058">
                  <c:v>-0.50189799999999996</c:v>
                </c:pt>
                <c:pt idx="8059">
                  <c:v>-0.48785499999999998</c:v>
                </c:pt>
                <c:pt idx="8060">
                  <c:v>-0.47572999999999999</c:v>
                </c:pt>
                <c:pt idx="8061">
                  <c:v>-0.482541</c:v>
                </c:pt>
                <c:pt idx="8062">
                  <c:v>-0.50665199999999999</c:v>
                </c:pt>
                <c:pt idx="8063">
                  <c:v>-0.547045</c:v>
                </c:pt>
                <c:pt idx="8064">
                  <c:v>-0.56605000000000005</c:v>
                </c:pt>
                <c:pt idx="8065">
                  <c:v>-0.570631</c:v>
                </c:pt>
                <c:pt idx="8066">
                  <c:v>-0.57160500000000003</c:v>
                </c:pt>
                <c:pt idx="8067">
                  <c:v>-0.572936</c:v>
                </c:pt>
                <c:pt idx="8068">
                  <c:v>-0.57865699999999998</c:v>
                </c:pt>
                <c:pt idx="8069">
                  <c:v>-0.58250400000000002</c:v>
                </c:pt>
                <c:pt idx="8070">
                  <c:v>-0.58469000000000004</c:v>
                </c:pt>
                <c:pt idx="8071">
                  <c:v>-0.58924500000000002</c:v>
                </c:pt>
                <c:pt idx="8072">
                  <c:v>-0.59001899999999996</c:v>
                </c:pt>
                <c:pt idx="8073">
                  <c:v>-0.588001</c:v>
                </c:pt>
                <c:pt idx="8074">
                  <c:v>-0.58614999999999995</c:v>
                </c:pt>
                <c:pt idx="8075">
                  <c:v>-0.58213599999999999</c:v>
                </c:pt>
                <c:pt idx="8076">
                  <c:v>-0.57089800000000002</c:v>
                </c:pt>
                <c:pt idx="8077">
                  <c:v>-0.56984199999999996</c:v>
                </c:pt>
                <c:pt idx="8078">
                  <c:v>-0.56667800000000002</c:v>
                </c:pt>
                <c:pt idx="8079">
                  <c:v>-0.56266099999999997</c:v>
                </c:pt>
                <c:pt idx="8080">
                  <c:v>-0.55712300000000003</c:v>
                </c:pt>
                <c:pt idx="8081">
                  <c:v>-0.55171999999999999</c:v>
                </c:pt>
                <c:pt idx="8082">
                  <c:v>-0.54726600000000003</c:v>
                </c:pt>
                <c:pt idx="8083">
                  <c:v>-0.54403699999999999</c:v>
                </c:pt>
                <c:pt idx="8084">
                  <c:v>-0.54336499999999999</c:v>
                </c:pt>
                <c:pt idx="8085">
                  <c:v>-0.53847500000000004</c:v>
                </c:pt>
                <c:pt idx="8086">
                  <c:v>-0.54033200000000003</c:v>
                </c:pt>
                <c:pt idx="8087">
                  <c:v>-0.54460799999999998</c:v>
                </c:pt>
                <c:pt idx="8088">
                  <c:v>-0.55433600000000005</c:v>
                </c:pt>
                <c:pt idx="8089">
                  <c:v>-0.56247599999999998</c:v>
                </c:pt>
                <c:pt idx="8090">
                  <c:v>-0.564079</c:v>
                </c:pt>
                <c:pt idx="8091">
                  <c:v>-0.56311900000000004</c:v>
                </c:pt>
                <c:pt idx="8092">
                  <c:v>-0.56477299999999997</c:v>
                </c:pt>
                <c:pt idx="8093">
                  <c:v>-0.56784199999999996</c:v>
                </c:pt>
                <c:pt idx="8094">
                  <c:v>-0.57181499999999996</c:v>
                </c:pt>
                <c:pt idx="8095">
                  <c:v>-0.57288099999999997</c:v>
                </c:pt>
                <c:pt idx="8096">
                  <c:v>-0.56762999999999997</c:v>
                </c:pt>
                <c:pt idx="8097">
                  <c:v>-0.56206299999999998</c:v>
                </c:pt>
                <c:pt idx="8098">
                  <c:v>-0.55618800000000002</c:v>
                </c:pt>
                <c:pt idx="8099">
                  <c:v>-0.55429899999999999</c:v>
                </c:pt>
                <c:pt idx="8100">
                  <c:v>-0.55101</c:v>
                </c:pt>
                <c:pt idx="8101">
                  <c:v>-0.54554499999999995</c:v>
                </c:pt>
                <c:pt idx="8102">
                  <c:v>-0.544269</c:v>
                </c:pt>
                <c:pt idx="8103">
                  <c:v>-0.54163899999999998</c:v>
                </c:pt>
                <c:pt idx="8104">
                  <c:v>-0.53114099999999997</c:v>
                </c:pt>
                <c:pt idx="8105">
                  <c:v>-0.52775799999999995</c:v>
                </c:pt>
                <c:pt idx="8106">
                  <c:v>-0.52103600000000005</c:v>
                </c:pt>
                <c:pt idx="8107">
                  <c:v>-0.51792499999999997</c:v>
                </c:pt>
                <c:pt idx="8108">
                  <c:v>-0.52105400000000002</c:v>
                </c:pt>
                <c:pt idx="8109">
                  <c:v>-0.52567200000000003</c:v>
                </c:pt>
                <c:pt idx="8110">
                  <c:v>-0.535385</c:v>
                </c:pt>
                <c:pt idx="8111">
                  <c:v>-0.54611500000000002</c:v>
                </c:pt>
                <c:pt idx="8112">
                  <c:v>-0.55283800000000005</c:v>
                </c:pt>
                <c:pt idx="8113">
                  <c:v>-0.55927300000000002</c:v>
                </c:pt>
                <c:pt idx="8114">
                  <c:v>-0.56622600000000001</c:v>
                </c:pt>
                <c:pt idx="8115">
                  <c:v>-0.57417399999999996</c:v>
                </c:pt>
                <c:pt idx="8116">
                  <c:v>-0.58198499999999997</c:v>
                </c:pt>
                <c:pt idx="8117">
                  <c:v>-0.588924</c:v>
                </c:pt>
                <c:pt idx="8118">
                  <c:v>-0.59732600000000002</c:v>
                </c:pt>
                <c:pt idx="8119">
                  <c:v>-0.60406899999999997</c:v>
                </c:pt>
                <c:pt idx="8120">
                  <c:v>-0.60880199999999995</c:v>
                </c:pt>
                <c:pt idx="8121">
                  <c:v>-0.610406</c:v>
                </c:pt>
                <c:pt idx="8122">
                  <c:v>-0.60933999999999999</c:v>
                </c:pt>
                <c:pt idx="8123">
                  <c:v>-0.60950800000000005</c:v>
                </c:pt>
                <c:pt idx="8124">
                  <c:v>-0.60363599999999995</c:v>
                </c:pt>
                <c:pt idx="8125">
                  <c:v>-0.59803499999999998</c:v>
                </c:pt>
                <c:pt idx="8126">
                  <c:v>-0.59127600000000002</c:v>
                </c:pt>
                <c:pt idx="8127">
                  <c:v>-0.58245000000000002</c:v>
                </c:pt>
                <c:pt idx="8128">
                  <c:v>-0.57182599999999995</c:v>
                </c:pt>
                <c:pt idx="8129">
                  <c:v>-0.56569000000000003</c:v>
                </c:pt>
                <c:pt idx="8130">
                  <c:v>-0.56185399999999996</c:v>
                </c:pt>
                <c:pt idx="8131">
                  <c:v>-0.54577200000000003</c:v>
                </c:pt>
                <c:pt idx="8132">
                  <c:v>-0.542014</c:v>
                </c:pt>
                <c:pt idx="8133">
                  <c:v>-0.534632</c:v>
                </c:pt>
                <c:pt idx="8134">
                  <c:v>-0.52726700000000004</c:v>
                </c:pt>
                <c:pt idx="8135">
                  <c:v>-0.51554800000000001</c:v>
                </c:pt>
                <c:pt idx="8136">
                  <c:v>-0.50570899999999996</c:v>
                </c:pt>
                <c:pt idx="8137">
                  <c:v>-0.490315</c:v>
                </c:pt>
                <c:pt idx="8138">
                  <c:v>-0.47739900000000002</c:v>
                </c:pt>
                <c:pt idx="8139">
                  <c:v>-0.46655099999999999</c:v>
                </c:pt>
                <c:pt idx="8140">
                  <c:v>-0.45468500000000001</c:v>
                </c:pt>
                <c:pt idx="8141">
                  <c:v>-0.45651399999999998</c:v>
                </c:pt>
                <c:pt idx="8142">
                  <c:v>-0.46824500000000002</c:v>
                </c:pt>
                <c:pt idx="8143">
                  <c:v>-0.47503299999999998</c:v>
                </c:pt>
                <c:pt idx="8144">
                  <c:v>-0.48682799999999998</c:v>
                </c:pt>
                <c:pt idx="8145">
                  <c:v>-0.49389300000000003</c:v>
                </c:pt>
                <c:pt idx="8146">
                  <c:v>-0.50106300000000004</c:v>
                </c:pt>
                <c:pt idx="8147">
                  <c:v>-0.50522999999999996</c:v>
                </c:pt>
                <c:pt idx="8148">
                  <c:v>-0.50936700000000001</c:v>
                </c:pt>
                <c:pt idx="8149">
                  <c:v>-0.51114599999999999</c:v>
                </c:pt>
                <c:pt idx="8150">
                  <c:v>-0.51661900000000005</c:v>
                </c:pt>
                <c:pt idx="8151">
                  <c:v>-0.521509</c:v>
                </c:pt>
                <c:pt idx="8152">
                  <c:v>-0.51891900000000002</c:v>
                </c:pt>
                <c:pt idx="8153">
                  <c:v>-0.51159500000000002</c:v>
                </c:pt>
                <c:pt idx="8154">
                  <c:v>-0.494004</c:v>
                </c:pt>
                <c:pt idx="8155">
                  <c:v>-0.48030699999999998</c:v>
                </c:pt>
                <c:pt idx="8156">
                  <c:v>-0.475879</c:v>
                </c:pt>
                <c:pt idx="8157">
                  <c:v>-0.47190700000000002</c:v>
                </c:pt>
                <c:pt idx="8158">
                  <c:v>-0.467441</c:v>
                </c:pt>
                <c:pt idx="8159">
                  <c:v>-0.47205200000000003</c:v>
                </c:pt>
                <c:pt idx="8160">
                  <c:v>-0.47759299999999999</c:v>
                </c:pt>
                <c:pt idx="8161">
                  <c:v>-0.47896300000000003</c:v>
                </c:pt>
                <c:pt idx="8162">
                  <c:v>-0.47602800000000001</c:v>
                </c:pt>
                <c:pt idx="8163">
                  <c:v>-0.47265099999999999</c:v>
                </c:pt>
                <c:pt idx="8164">
                  <c:v>-0.46721600000000002</c:v>
                </c:pt>
                <c:pt idx="8165">
                  <c:v>-0.46026299999999998</c:v>
                </c:pt>
                <c:pt idx="8166">
                  <c:v>-0.44665199999999999</c:v>
                </c:pt>
                <c:pt idx="8167">
                  <c:v>-0.42296499999999998</c:v>
                </c:pt>
                <c:pt idx="8168">
                  <c:v>-0.41347600000000001</c:v>
                </c:pt>
                <c:pt idx="8169">
                  <c:v>-0.41010799999999997</c:v>
                </c:pt>
                <c:pt idx="8170">
                  <c:v>-0.40473599999999998</c:v>
                </c:pt>
                <c:pt idx="8171">
                  <c:v>-0.39791399999999999</c:v>
                </c:pt>
                <c:pt idx="8172">
                  <c:v>-0.37900099999999998</c:v>
                </c:pt>
                <c:pt idx="8173">
                  <c:v>-0.35949399999999998</c:v>
                </c:pt>
                <c:pt idx="8174">
                  <c:v>-0.34789900000000001</c:v>
                </c:pt>
                <c:pt idx="8175">
                  <c:v>-0.33697100000000002</c:v>
                </c:pt>
                <c:pt idx="8176">
                  <c:v>-0.33022899999999999</c:v>
                </c:pt>
                <c:pt idx="8177">
                  <c:v>-0.33971600000000002</c:v>
                </c:pt>
                <c:pt idx="8178">
                  <c:v>-0.35553499999999999</c:v>
                </c:pt>
                <c:pt idx="8179">
                  <c:v>-0.36004999999999998</c:v>
                </c:pt>
                <c:pt idx="8180">
                  <c:v>-0.360037</c:v>
                </c:pt>
                <c:pt idx="8181">
                  <c:v>-0.359713</c:v>
                </c:pt>
                <c:pt idx="8182">
                  <c:v>-0.36189500000000002</c:v>
                </c:pt>
                <c:pt idx="8183">
                  <c:v>-0.36446400000000001</c:v>
                </c:pt>
                <c:pt idx="8184">
                  <c:v>-0.36822300000000002</c:v>
                </c:pt>
                <c:pt idx="8185">
                  <c:v>-0.37473299999999998</c:v>
                </c:pt>
                <c:pt idx="8186">
                  <c:v>-0.37771300000000002</c:v>
                </c:pt>
                <c:pt idx="8187">
                  <c:v>-0.384158</c:v>
                </c:pt>
                <c:pt idx="8188">
                  <c:v>-0.39746500000000001</c:v>
                </c:pt>
                <c:pt idx="8189">
                  <c:v>-0.41376499999999999</c:v>
                </c:pt>
                <c:pt idx="8190">
                  <c:v>-0.43317299999999997</c:v>
                </c:pt>
                <c:pt idx="8191">
                  <c:v>-0.44483499999999998</c:v>
                </c:pt>
                <c:pt idx="8192">
                  <c:v>-0.45161499999999999</c:v>
                </c:pt>
                <c:pt idx="8193">
                  <c:v>-0.45471699999999998</c:v>
                </c:pt>
                <c:pt idx="8194">
                  <c:v>-0.45606799999999997</c:v>
                </c:pt>
                <c:pt idx="8195">
                  <c:v>-0.44201200000000002</c:v>
                </c:pt>
                <c:pt idx="8196">
                  <c:v>-0.43958199999999997</c:v>
                </c:pt>
                <c:pt idx="8197">
                  <c:v>-0.43860500000000002</c:v>
                </c:pt>
                <c:pt idx="8198">
                  <c:v>-0.44037500000000002</c:v>
                </c:pt>
                <c:pt idx="8199">
                  <c:v>-0.44424999999999998</c:v>
                </c:pt>
                <c:pt idx="8200">
                  <c:v>-0.44145400000000001</c:v>
                </c:pt>
                <c:pt idx="8201">
                  <c:v>-0.43593700000000002</c:v>
                </c:pt>
                <c:pt idx="8202">
                  <c:v>-0.43105300000000002</c:v>
                </c:pt>
                <c:pt idx="8203">
                  <c:v>-0.428674</c:v>
                </c:pt>
                <c:pt idx="8204">
                  <c:v>-0.426593</c:v>
                </c:pt>
                <c:pt idx="8205">
                  <c:v>-0.42141499999999998</c:v>
                </c:pt>
                <c:pt idx="8206">
                  <c:v>-0.41270099999999998</c:v>
                </c:pt>
                <c:pt idx="8207">
                  <c:v>-0.40237600000000001</c:v>
                </c:pt>
                <c:pt idx="8208">
                  <c:v>-0.399733</c:v>
                </c:pt>
                <c:pt idx="8209">
                  <c:v>-0.399592</c:v>
                </c:pt>
                <c:pt idx="8210">
                  <c:v>-0.39604699999999998</c:v>
                </c:pt>
                <c:pt idx="8211">
                  <c:v>-0.396262</c:v>
                </c:pt>
                <c:pt idx="8212">
                  <c:v>-0.39923999999999998</c:v>
                </c:pt>
                <c:pt idx="8213">
                  <c:v>-0.39885999999999999</c:v>
                </c:pt>
                <c:pt idx="8214">
                  <c:v>-0.39337800000000001</c:v>
                </c:pt>
                <c:pt idx="8215">
                  <c:v>-0.39466000000000001</c:v>
                </c:pt>
                <c:pt idx="8216">
                  <c:v>-0.40034999999999998</c:v>
                </c:pt>
                <c:pt idx="8217">
                  <c:v>-0.41091100000000003</c:v>
                </c:pt>
                <c:pt idx="8218">
                  <c:v>-0.419626</c:v>
                </c:pt>
                <c:pt idx="8219">
                  <c:v>-0.42222199999999999</c:v>
                </c:pt>
                <c:pt idx="8220">
                  <c:v>-0.41899399999999998</c:v>
                </c:pt>
                <c:pt idx="8221">
                  <c:v>-0.41609400000000002</c:v>
                </c:pt>
                <c:pt idx="8222">
                  <c:v>-0.416547</c:v>
                </c:pt>
                <c:pt idx="8223">
                  <c:v>-0.41776799999999997</c:v>
                </c:pt>
                <c:pt idx="8224">
                  <c:v>-0.42790600000000001</c:v>
                </c:pt>
                <c:pt idx="8225">
                  <c:v>-0.43559799999999999</c:v>
                </c:pt>
                <c:pt idx="8226">
                  <c:v>-0.43989499999999998</c:v>
                </c:pt>
                <c:pt idx="8227">
                  <c:v>-0.44278899999999999</c:v>
                </c:pt>
                <c:pt idx="8228">
                  <c:v>-0.4451</c:v>
                </c:pt>
                <c:pt idx="8229">
                  <c:v>-0.44611899999999999</c:v>
                </c:pt>
                <c:pt idx="8230">
                  <c:v>-0.451631</c:v>
                </c:pt>
                <c:pt idx="8231">
                  <c:v>-0.45651000000000003</c:v>
                </c:pt>
                <c:pt idx="8232">
                  <c:v>-0.45957399999999998</c:v>
                </c:pt>
                <c:pt idx="8233">
                  <c:v>-0.45432099999999997</c:v>
                </c:pt>
                <c:pt idx="8234">
                  <c:v>-0.45412400000000003</c:v>
                </c:pt>
                <c:pt idx="8235">
                  <c:v>-0.462368</c:v>
                </c:pt>
                <c:pt idx="8236">
                  <c:v>-0.47701100000000002</c:v>
                </c:pt>
                <c:pt idx="8237">
                  <c:v>-0.49488100000000002</c:v>
                </c:pt>
                <c:pt idx="8238">
                  <c:v>-0.50783800000000001</c:v>
                </c:pt>
                <c:pt idx="8239">
                  <c:v>-0.51194200000000001</c:v>
                </c:pt>
                <c:pt idx="8240">
                  <c:v>-0.51487000000000005</c:v>
                </c:pt>
                <c:pt idx="8241">
                  <c:v>-0.51585400000000003</c:v>
                </c:pt>
                <c:pt idx="8242">
                  <c:v>-0.509293</c:v>
                </c:pt>
                <c:pt idx="8243">
                  <c:v>-0.51256999999999997</c:v>
                </c:pt>
                <c:pt idx="8244">
                  <c:v>-0.51957799999999998</c:v>
                </c:pt>
                <c:pt idx="8245">
                  <c:v>-0.53228900000000001</c:v>
                </c:pt>
                <c:pt idx="8246">
                  <c:v>-0.55071800000000004</c:v>
                </c:pt>
                <c:pt idx="8247">
                  <c:v>-0.568662</c:v>
                </c:pt>
                <c:pt idx="8248">
                  <c:v>-0.58946600000000005</c:v>
                </c:pt>
                <c:pt idx="8249">
                  <c:v>-0.60622900000000002</c:v>
                </c:pt>
                <c:pt idx="8250">
                  <c:v>-0.62179300000000004</c:v>
                </c:pt>
                <c:pt idx="8251">
                  <c:v>-0.62550099999999997</c:v>
                </c:pt>
                <c:pt idx="8252">
                  <c:v>-0.62015100000000001</c:v>
                </c:pt>
                <c:pt idx="8253">
                  <c:v>-0.61681200000000003</c:v>
                </c:pt>
                <c:pt idx="8254">
                  <c:v>-0.61629299999999998</c:v>
                </c:pt>
                <c:pt idx="8255">
                  <c:v>-0.606742</c:v>
                </c:pt>
                <c:pt idx="8256">
                  <c:v>-0.60945400000000005</c:v>
                </c:pt>
                <c:pt idx="8257">
                  <c:v>-0.61120799999999997</c:v>
                </c:pt>
                <c:pt idx="8258">
                  <c:v>-0.61456599999999995</c:v>
                </c:pt>
                <c:pt idx="8259">
                  <c:v>-0.616842</c:v>
                </c:pt>
                <c:pt idx="8260">
                  <c:v>-0.62027900000000002</c:v>
                </c:pt>
                <c:pt idx="8261">
                  <c:v>-0.62672899999999998</c:v>
                </c:pt>
                <c:pt idx="8262">
                  <c:v>-0.63566400000000001</c:v>
                </c:pt>
                <c:pt idx="8263">
                  <c:v>-0.646482</c:v>
                </c:pt>
                <c:pt idx="8264">
                  <c:v>-0.656806</c:v>
                </c:pt>
                <c:pt idx="8265">
                  <c:v>-0.67041600000000001</c:v>
                </c:pt>
                <c:pt idx="8266">
                  <c:v>-0.68986400000000003</c:v>
                </c:pt>
                <c:pt idx="8267">
                  <c:v>-0.70740199999999998</c:v>
                </c:pt>
                <c:pt idx="8268">
                  <c:v>-0.72123499999999996</c:v>
                </c:pt>
                <c:pt idx="8269">
                  <c:v>-0.73748000000000002</c:v>
                </c:pt>
                <c:pt idx="8270">
                  <c:v>-0.74558899999999995</c:v>
                </c:pt>
                <c:pt idx="8271">
                  <c:v>-0.74321099999999996</c:v>
                </c:pt>
                <c:pt idx="8272">
                  <c:v>-0.74185400000000001</c:v>
                </c:pt>
                <c:pt idx="8273">
                  <c:v>-0.73390999999999995</c:v>
                </c:pt>
                <c:pt idx="8274">
                  <c:v>-0.72679099999999996</c:v>
                </c:pt>
                <c:pt idx="8275">
                  <c:v>-0.72233700000000001</c:v>
                </c:pt>
                <c:pt idx="8276">
                  <c:v>-0.72378900000000002</c:v>
                </c:pt>
                <c:pt idx="8277">
                  <c:v>-0.72553699999999999</c:v>
                </c:pt>
                <c:pt idx="8278">
                  <c:v>-0.72722500000000001</c:v>
                </c:pt>
                <c:pt idx="8279">
                  <c:v>-0.72454300000000005</c:v>
                </c:pt>
                <c:pt idx="8280">
                  <c:v>-0.71519500000000003</c:v>
                </c:pt>
                <c:pt idx="8281">
                  <c:v>-0.71091700000000002</c:v>
                </c:pt>
                <c:pt idx="8282">
                  <c:v>-0.71389400000000003</c:v>
                </c:pt>
                <c:pt idx="8283">
                  <c:v>-0.71876700000000004</c:v>
                </c:pt>
                <c:pt idx="8284">
                  <c:v>-0.72598099999999999</c:v>
                </c:pt>
                <c:pt idx="8285">
                  <c:v>-0.729406</c:v>
                </c:pt>
                <c:pt idx="8286">
                  <c:v>-0.72902199999999995</c:v>
                </c:pt>
                <c:pt idx="8287">
                  <c:v>-0.72939399999999999</c:v>
                </c:pt>
                <c:pt idx="8288">
                  <c:v>-0.72738800000000003</c:v>
                </c:pt>
                <c:pt idx="8289">
                  <c:v>-0.71185299999999996</c:v>
                </c:pt>
                <c:pt idx="8290">
                  <c:v>-0.70656200000000002</c:v>
                </c:pt>
                <c:pt idx="8291">
                  <c:v>-0.711758</c:v>
                </c:pt>
                <c:pt idx="8292">
                  <c:v>-0.710762</c:v>
                </c:pt>
                <c:pt idx="8293">
                  <c:v>-0.71205200000000002</c:v>
                </c:pt>
                <c:pt idx="8294">
                  <c:v>-0.71157400000000004</c:v>
                </c:pt>
                <c:pt idx="8295">
                  <c:v>-0.71033400000000002</c:v>
                </c:pt>
                <c:pt idx="8296">
                  <c:v>-0.71108800000000005</c:v>
                </c:pt>
                <c:pt idx="8297">
                  <c:v>-0.71294599999999997</c:v>
                </c:pt>
                <c:pt idx="8298">
                  <c:v>-0.72003499999999998</c:v>
                </c:pt>
                <c:pt idx="8299">
                  <c:v>-0.728792</c:v>
                </c:pt>
                <c:pt idx="8300">
                  <c:v>-0.72874399999999995</c:v>
                </c:pt>
                <c:pt idx="8301">
                  <c:v>-0.73028999999999999</c:v>
                </c:pt>
                <c:pt idx="8302">
                  <c:v>-0.72802999999999995</c:v>
                </c:pt>
                <c:pt idx="8303">
                  <c:v>-0.73078100000000001</c:v>
                </c:pt>
                <c:pt idx="8304">
                  <c:v>-0.73085800000000001</c:v>
                </c:pt>
                <c:pt idx="8305">
                  <c:v>-0.73314599999999996</c:v>
                </c:pt>
                <c:pt idx="8306">
                  <c:v>-0.737016</c:v>
                </c:pt>
                <c:pt idx="8307">
                  <c:v>-0.74356800000000001</c:v>
                </c:pt>
                <c:pt idx="8308">
                  <c:v>-0.74477599999999999</c:v>
                </c:pt>
                <c:pt idx="8309">
                  <c:v>-0.74535099999999999</c:v>
                </c:pt>
                <c:pt idx="8310">
                  <c:v>-0.74936100000000005</c:v>
                </c:pt>
                <c:pt idx="8311">
                  <c:v>-0.74209099999999995</c:v>
                </c:pt>
                <c:pt idx="8312">
                  <c:v>-0.74727299999999997</c:v>
                </c:pt>
                <c:pt idx="8313">
                  <c:v>-0.74952700000000005</c:v>
                </c:pt>
                <c:pt idx="8314">
                  <c:v>-0.75010399999999999</c:v>
                </c:pt>
                <c:pt idx="8315">
                  <c:v>-0.75078400000000001</c:v>
                </c:pt>
                <c:pt idx="8316">
                  <c:v>-0.75361699999999998</c:v>
                </c:pt>
                <c:pt idx="8317">
                  <c:v>-0.75564699999999996</c:v>
                </c:pt>
                <c:pt idx="8318">
                  <c:v>-0.74901399999999996</c:v>
                </c:pt>
                <c:pt idx="8319">
                  <c:v>-0.74649399999999999</c:v>
                </c:pt>
                <c:pt idx="8320">
                  <c:v>-0.74614400000000003</c:v>
                </c:pt>
                <c:pt idx="8321">
                  <c:v>-0.74877300000000002</c:v>
                </c:pt>
                <c:pt idx="8322">
                  <c:v>-0.75925100000000001</c:v>
                </c:pt>
                <c:pt idx="8323">
                  <c:v>-0.77090000000000003</c:v>
                </c:pt>
                <c:pt idx="8324">
                  <c:v>-0.78279299999999996</c:v>
                </c:pt>
                <c:pt idx="8325">
                  <c:v>-0.79122199999999998</c:v>
                </c:pt>
                <c:pt idx="8326">
                  <c:v>-0.79658899999999999</c:v>
                </c:pt>
                <c:pt idx="8327">
                  <c:v>-0.79104600000000003</c:v>
                </c:pt>
                <c:pt idx="8328">
                  <c:v>-0.78410999999999997</c:v>
                </c:pt>
                <c:pt idx="8329">
                  <c:v>-0.77598100000000003</c:v>
                </c:pt>
                <c:pt idx="8330">
                  <c:v>-0.76850099999999999</c:v>
                </c:pt>
                <c:pt idx="8331">
                  <c:v>-0.76843399999999995</c:v>
                </c:pt>
                <c:pt idx="8332">
                  <c:v>-0.76901900000000001</c:v>
                </c:pt>
                <c:pt idx="8333">
                  <c:v>-0.76921600000000001</c:v>
                </c:pt>
                <c:pt idx="8334">
                  <c:v>-0.76460899999999998</c:v>
                </c:pt>
                <c:pt idx="8335">
                  <c:v>-0.76173100000000005</c:v>
                </c:pt>
                <c:pt idx="8336">
                  <c:v>-0.75691900000000001</c:v>
                </c:pt>
                <c:pt idx="8337">
                  <c:v>-0.75135099999999999</c:v>
                </c:pt>
                <c:pt idx="8338">
                  <c:v>-0.75208699999999995</c:v>
                </c:pt>
                <c:pt idx="8339">
                  <c:v>-0.75094799999999995</c:v>
                </c:pt>
                <c:pt idx="8340">
                  <c:v>-0.74993900000000002</c:v>
                </c:pt>
                <c:pt idx="8341">
                  <c:v>-0.74914000000000003</c:v>
                </c:pt>
                <c:pt idx="8342">
                  <c:v>-0.75190500000000005</c:v>
                </c:pt>
                <c:pt idx="8343">
                  <c:v>-0.75532699999999997</c:v>
                </c:pt>
                <c:pt idx="8344">
                  <c:v>-0.75779099999999999</c:v>
                </c:pt>
                <c:pt idx="8345">
                  <c:v>-0.75953400000000004</c:v>
                </c:pt>
                <c:pt idx="8346">
                  <c:v>-0.75712800000000002</c:v>
                </c:pt>
                <c:pt idx="8347">
                  <c:v>-0.75520200000000004</c:v>
                </c:pt>
                <c:pt idx="8348">
                  <c:v>-0.76306499999999999</c:v>
                </c:pt>
                <c:pt idx="8349">
                  <c:v>-0.77434099999999995</c:v>
                </c:pt>
                <c:pt idx="8350">
                  <c:v>-0.78295999999999999</c:v>
                </c:pt>
                <c:pt idx="8351">
                  <c:v>-0.79554599999999998</c:v>
                </c:pt>
                <c:pt idx="8352">
                  <c:v>-0.80452100000000004</c:v>
                </c:pt>
                <c:pt idx="8353">
                  <c:v>-0.81040400000000001</c:v>
                </c:pt>
                <c:pt idx="8354">
                  <c:v>-0.81558900000000001</c:v>
                </c:pt>
                <c:pt idx="8355">
                  <c:v>-0.81811999999999996</c:v>
                </c:pt>
                <c:pt idx="8356">
                  <c:v>-0.81840500000000005</c:v>
                </c:pt>
                <c:pt idx="8357">
                  <c:v>-0.80352599999999996</c:v>
                </c:pt>
                <c:pt idx="8358">
                  <c:v>-0.78832500000000005</c:v>
                </c:pt>
                <c:pt idx="8359">
                  <c:v>-0.76901900000000001</c:v>
                </c:pt>
                <c:pt idx="8360">
                  <c:v>-0.75258800000000003</c:v>
                </c:pt>
                <c:pt idx="8361">
                  <c:v>-0.74440499999999998</c:v>
                </c:pt>
                <c:pt idx="8362">
                  <c:v>-0.74132900000000002</c:v>
                </c:pt>
                <c:pt idx="8363">
                  <c:v>-0.73696300000000003</c:v>
                </c:pt>
                <c:pt idx="8364">
                  <c:v>-0.73841999999999997</c:v>
                </c:pt>
                <c:pt idx="8365">
                  <c:v>-0.74112299999999998</c:v>
                </c:pt>
                <c:pt idx="8366">
                  <c:v>-0.74215399999999998</c:v>
                </c:pt>
                <c:pt idx="8367">
                  <c:v>-0.74687000000000003</c:v>
                </c:pt>
                <c:pt idx="8368">
                  <c:v>-0.75286600000000004</c:v>
                </c:pt>
                <c:pt idx="8369">
                  <c:v>-0.76183400000000001</c:v>
                </c:pt>
                <c:pt idx="8370">
                  <c:v>-0.77390700000000001</c:v>
                </c:pt>
                <c:pt idx="8371">
                  <c:v>-0.77868800000000005</c:v>
                </c:pt>
                <c:pt idx="8372">
                  <c:v>-0.78077399999999997</c:v>
                </c:pt>
                <c:pt idx="8373">
                  <c:v>-0.77869999999999995</c:v>
                </c:pt>
                <c:pt idx="8374">
                  <c:v>-0.774671</c:v>
                </c:pt>
                <c:pt idx="8375">
                  <c:v>-0.77327000000000001</c:v>
                </c:pt>
                <c:pt idx="8376">
                  <c:v>-0.77337400000000001</c:v>
                </c:pt>
                <c:pt idx="8377">
                  <c:v>-0.77587200000000001</c:v>
                </c:pt>
                <c:pt idx="8378">
                  <c:v>-0.77749000000000001</c:v>
                </c:pt>
                <c:pt idx="8379">
                  <c:v>-0.77868800000000005</c:v>
                </c:pt>
                <c:pt idx="8380">
                  <c:v>-0.78353399999999995</c:v>
                </c:pt>
                <c:pt idx="8381">
                  <c:v>-0.78448700000000005</c:v>
                </c:pt>
                <c:pt idx="8382">
                  <c:v>-0.78506399999999998</c:v>
                </c:pt>
                <c:pt idx="8383">
                  <c:v>-0.78457500000000002</c:v>
                </c:pt>
                <c:pt idx="8384">
                  <c:v>-0.77787099999999998</c:v>
                </c:pt>
                <c:pt idx="8385">
                  <c:v>-0.77903</c:v>
                </c:pt>
                <c:pt idx="8386">
                  <c:v>-0.772231</c:v>
                </c:pt>
                <c:pt idx="8387">
                  <c:v>-0.77271999999999996</c:v>
                </c:pt>
                <c:pt idx="8388">
                  <c:v>-0.77254999999999996</c:v>
                </c:pt>
                <c:pt idx="8389">
                  <c:v>-0.76958199999999999</c:v>
                </c:pt>
                <c:pt idx="8390">
                  <c:v>-0.77244400000000002</c:v>
                </c:pt>
                <c:pt idx="8391">
                  <c:v>-0.778644</c:v>
                </c:pt>
                <c:pt idx="8392">
                  <c:v>-0.788053</c:v>
                </c:pt>
                <c:pt idx="8393">
                  <c:v>-0.79483999999999999</c:v>
                </c:pt>
                <c:pt idx="8394">
                  <c:v>-0.79542999999999997</c:v>
                </c:pt>
                <c:pt idx="8395">
                  <c:v>-0.792991</c:v>
                </c:pt>
                <c:pt idx="8396">
                  <c:v>-0.79418699999999998</c:v>
                </c:pt>
                <c:pt idx="8397">
                  <c:v>-0.79202300000000003</c:v>
                </c:pt>
                <c:pt idx="8398">
                  <c:v>-0.79343900000000001</c:v>
                </c:pt>
                <c:pt idx="8399">
                  <c:v>-0.79378800000000005</c:v>
                </c:pt>
                <c:pt idx="8400">
                  <c:v>-0.79403900000000005</c:v>
                </c:pt>
                <c:pt idx="8401">
                  <c:v>-0.78826300000000005</c:v>
                </c:pt>
                <c:pt idx="8402">
                  <c:v>-0.78747800000000001</c:v>
                </c:pt>
                <c:pt idx="8403">
                  <c:v>-0.78845699999999996</c:v>
                </c:pt>
                <c:pt idx="8404">
                  <c:v>-0.796516</c:v>
                </c:pt>
                <c:pt idx="8405">
                  <c:v>-0.81626100000000001</c:v>
                </c:pt>
                <c:pt idx="8406">
                  <c:v>-0.83303899999999997</c:v>
                </c:pt>
                <c:pt idx="8407">
                  <c:v>-0.84512699999999996</c:v>
                </c:pt>
                <c:pt idx="8408">
                  <c:v>-0.84841999999999995</c:v>
                </c:pt>
                <c:pt idx="8409">
                  <c:v>-0.84350099999999995</c:v>
                </c:pt>
                <c:pt idx="8410">
                  <c:v>-0.83658399999999999</c:v>
                </c:pt>
                <c:pt idx="8411">
                  <c:v>-0.83517200000000003</c:v>
                </c:pt>
                <c:pt idx="8412">
                  <c:v>-0.83718800000000004</c:v>
                </c:pt>
                <c:pt idx="8413">
                  <c:v>-0.85104000000000002</c:v>
                </c:pt>
                <c:pt idx="8414">
                  <c:v>-0.87022900000000003</c:v>
                </c:pt>
                <c:pt idx="8415">
                  <c:v>-0.88427800000000001</c:v>
                </c:pt>
                <c:pt idx="8416">
                  <c:v>-0.89327400000000001</c:v>
                </c:pt>
                <c:pt idx="8417">
                  <c:v>-0.89932800000000002</c:v>
                </c:pt>
                <c:pt idx="8418">
                  <c:v>-0.89842</c:v>
                </c:pt>
                <c:pt idx="8419">
                  <c:v>-0.90279399999999999</c:v>
                </c:pt>
                <c:pt idx="8420">
                  <c:v>-0.91114499999999998</c:v>
                </c:pt>
                <c:pt idx="8421">
                  <c:v>-0.91869199999999995</c:v>
                </c:pt>
                <c:pt idx="8422">
                  <c:v>-0.922207</c:v>
                </c:pt>
                <c:pt idx="8423">
                  <c:v>-0.917987</c:v>
                </c:pt>
                <c:pt idx="8424">
                  <c:v>-0.91389699999999996</c:v>
                </c:pt>
                <c:pt idx="8425">
                  <c:v>-0.91236399999999995</c:v>
                </c:pt>
                <c:pt idx="8426">
                  <c:v>-0.91386199999999995</c:v>
                </c:pt>
                <c:pt idx="8427">
                  <c:v>-0.91759999999999997</c:v>
                </c:pt>
                <c:pt idx="8428">
                  <c:v>-0.92078899999999997</c:v>
                </c:pt>
                <c:pt idx="8429">
                  <c:v>-0.92380499999999999</c:v>
                </c:pt>
                <c:pt idx="8430">
                  <c:v>-0.92506699999999997</c:v>
                </c:pt>
                <c:pt idx="8431">
                  <c:v>-0.93013100000000004</c:v>
                </c:pt>
                <c:pt idx="8432">
                  <c:v>-0.93597900000000001</c:v>
                </c:pt>
                <c:pt idx="8433">
                  <c:v>-0.93762500000000004</c:v>
                </c:pt>
                <c:pt idx="8434">
                  <c:v>-0.94055500000000003</c:v>
                </c:pt>
                <c:pt idx="8435">
                  <c:v>-0.93670699999999996</c:v>
                </c:pt>
                <c:pt idx="8436">
                  <c:v>-0.93217899999999998</c:v>
                </c:pt>
                <c:pt idx="8437">
                  <c:v>-0.93395099999999998</c:v>
                </c:pt>
                <c:pt idx="8438">
                  <c:v>-0.94143900000000003</c:v>
                </c:pt>
                <c:pt idx="8439">
                  <c:v>-0.95185799999999998</c:v>
                </c:pt>
                <c:pt idx="8440">
                  <c:v>-0.96318199999999998</c:v>
                </c:pt>
                <c:pt idx="8441">
                  <c:v>-0.96790200000000004</c:v>
                </c:pt>
                <c:pt idx="8442">
                  <c:v>-0.970997</c:v>
                </c:pt>
                <c:pt idx="8443">
                  <c:v>-0.97237899999999999</c:v>
                </c:pt>
                <c:pt idx="8444">
                  <c:v>-0.97157700000000002</c:v>
                </c:pt>
                <c:pt idx="8445">
                  <c:v>-0.97267700000000001</c:v>
                </c:pt>
                <c:pt idx="8446">
                  <c:v>-0.97179800000000005</c:v>
                </c:pt>
                <c:pt idx="8447">
                  <c:v>-0.97179099999999996</c:v>
                </c:pt>
                <c:pt idx="8448">
                  <c:v>-0.96636999999999995</c:v>
                </c:pt>
                <c:pt idx="8449">
                  <c:v>-0.95766399999999996</c:v>
                </c:pt>
                <c:pt idx="8450">
                  <c:v>-0.95337700000000003</c:v>
                </c:pt>
                <c:pt idx="8451">
                  <c:v>-0.94625499999999996</c:v>
                </c:pt>
                <c:pt idx="8452">
                  <c:v>-0.93276599999999998</c:v>
                </c:pt>
                <c:pt idx="8453">
                  <c:v>-0.91132299999999999</c:v>
                </c:pt>
                <c:pt idx="8454">
                  <c:v>-0.91453499999999999</c:v>
                </c:pt>
                <c:pt idx="8455">
                  <c:v>-0.91690400000000005</c:v>
                </c:pt>
                <c:pt idx="8456">
                  <c:v>-0.91989799999999999</c:v>
                </c:pt>
                <c:pt idx="8457">
                  <c:v>-0.92174400000000001</c:v>
                </c:pt>
                <c:pt idx="8458">
                  <c:v>-0.92938500000000002</c:v>
                </c:pt>
                <c:pt idx="8459">
                  <c:v>-0.93388000000000004</c:v>
                </c:pt>
                <c:pt idx="8460">
                  <c:v>-0.94232499999999997</c:v>
                </c:pt>
                <c:pt idx="8461">
                  <c:v>-0.95388899999999999</c:v>
                </c:pt>
                <c:pt idx="8462">
                  <c:v>-0.963256</c:v>
                </c:pt>
                <c:pt idx="8463">
                  <c:v>-0.97802999999999995</c:v>
                </c:pt>
                <c:pt idx="8464">
                  <c:v>-1.01023</c:v>
                </c:pt>
                <c:pt idx="8465">
                  <c:v>-1.0293399999999999</c:v>
                </c:pt>
                <c:pt idx="8466">
                  <c:v>-1.0403199999999999</c:v>
                </c:pt>
                <c:pt idx="8467">
                  <c:v>-1.04373</c:v>
                </c:pt>
                <c:pt idx="8468">
                  <c:v>-1.04931</c:v>
                </c:pt>
                <c:pt idx="8469">
                  <c:v>-1.05463</c:v>
                </c:pt>
                <c:pt idx="8470">
                  <c:v>-1.0674999999999999</c:v>
                </c:pt>
                <c:pt idx="8471">
                  <c:v>-1.0822400000000001</c:v>
                </c:pt>
                <c:pt idx="8472">
                  <c:v>-1.1008100000000001</c:v>
                </c:pt>
                <c:pt idx="8473">
                  <c:v>-1.11548</c:v>
                </c:pt>
                <c:pt idx="8474">
                  <c:v>-1.12591</c:v>
                </c:pt>
                <c:pt idx="8475">
                  <c:v>-1.1382000000000001</c:v>
                </c:pt>
                <c:pt idx="8476">
                  <c:v>-1.1519699999999999</c:v>
                </c:pt>
                <c:pt idx="8477">
                  <c:v>-1.1605300000000001</c:v>
                </c:pt>
                <c:pt idx="8478">
                  <c:v>-1.1741900000000001</c:v>
                </c:pt>
                <c:pt idx="8479">
                  <c:v>-1.18384</c:v>
                </c:pt>
                <c:pt idx="8480">
                  <c:v>-1.1886699999999999</c:v>
                </c:pt>
                <c:pt idx="8481">
                  <c:v>-1.1922200000000001</c:v>
                </c:pt>
                <c:pt idx="8482">
                  <c:v>-1.1979500000000001</c:v>
                </c:pt>
                <c:pt idx="8483">
                  <c:v>-1.2070799999999999</c:v>
                </c:pt>
                <c:pt idx="8484">
                  <c:v>-1.21184</c:v>
                </c:pt>
                <c:pt idx="8485">
                  <c:v>-1.2019299999999999</c:v>
                </c:pt>
                <c:pt idx="8486">
                  <c:v>-1.1954</c:v>
                </c:pt>
                <c:pt idx="8487">
                  <c:v>-1.19564</c:v>
                </c:pt>
                <c:pt idx="8488">
                  <c:v>-1.1964900000000001</c:v>
                </c:pt>
                <c:pt idx="8489">
                  <c:v>-1.1932799999999999</c:v>
                </c:pt>
                <c:pt idx="8490">
                  <c:v>-1.18943</c:v>
                </c:pt>
                <c:pt idx="8491">
                  <c:v>-1.19065</c:v>
                </c:pt>
                <c:pt idx="8492">
                  <c:v>-1.19418</c:v>
                </c:pt>
                <c:pt idx="8493">
                  <c:v>-1.1975800000000001</c:v>
                </c:pt>
                <c:pt idx="8494">
                  <c:v>-1.2000999999999999</c:v>
                </c:pt>
                <c:pt idx="8495">
                  <c:v>-1.20638</c:v>
                </c:pt>
                <c:pt idx="8496">
                  <c:v>-1.2173799999999999</c:v>
                </c:pt>
                <c:pt idx="8497">
                  <c:v>-1.22742</c:v>
                </c:pt>
                <c:pt idx="8498">
                  <c:v>-1.2403299999999999</c:v>
                </c:pt>
                <c:pt idx="8499">
                  <c:v>-1.2480199999999999</c:v>
                </c:pt>
                <c:pt idx="8500">
                  <c:v>-1.2505500000000001</c:v>
                </c:pt>
                <c:pt idx="8501">
                  <c:v>-1.2442899999999999</c:v>
                </c:pt>
                <c:pt idx="8502">
                  <c:v>-1.2376100000000001</c:v>
                </c:pt>
                <c:pt idx="8503">
                  <c:v>-1.2259</c:v>
                </c:pt>
                <c:pt idx="8504">
                  <c:v>-1.21492</c:v>
                </c:pt>
                <c:pt idx="8505">
                  <c:v>-1.20601</c:v>
                </c:pt>
                <c:pt idx="8506">
                  <c:v>-1.2010799999999999</c:v>
                </c:pt>
                <c:pt idx="8507">
                  <c:v>-1.19696</c:v>
                </c:pt>
                <c:pt idx="8508">
                  <c:v>-1.1907000000000001</c:v>
                </c:pt>
                <c:pt idx="8509">
                  <c:v>-1.1815500000000001</c:v>
                </c:pt>
                <c:pt idx="8510">
                  <c:v>-1.17353</c:v>
                </c:pt>
                <c:pt idx="8511">
                  <c:v>-1.1675899999999999</c:v>
                </c:pt>
                <c:pt idx="8512">
                  <c:v>-1.16561</c:v>
                </c:pt>
                <c:pt idx="8513">
                  <c:v>-1.16675</c:v>
                </c:pt>
                <c:pt idx="8514">
                  <c:v>-1.1714599999999999</c:v>
                </c:pt>
                <c:pt idx="8515">
                  <c:v>-1.17038</c:v>
                </c:pt>
                <c:pt idx="8516">
                  <c:v>-1.17703</c:v>
                </c:pt>
                <c:pt idx="8517">
                  <c:v>-1.18611</c:v>
                </c:pt>
                <c:pt idx="8518">
                  <c:v>-1.2016100000000001</c:v>
                </c:pt>
                <c:pt idx="8519">
                  <c:v>-1.21536</c:v>
                </c:pt>
                <c:pt idx="8520">
                  <c:v>-1.22933</c:v>
                </c:pt>
                <c:pt idx="8521">
                  <c:v>-1.244</c:v>
                </c:pt>
                <c:pt idx="8522">
                  <c:v>-1.25217</c:v>
                </c:pt>
                <c:pt idx="8523">
                  <c:v>-1.26284</c:v>
                </c:pt>
                <c:pt idx="8524">
                  <c:v>-1.2798400000000001</c:v>
                </c:pt>
                <c:pt idx="8525">
                  <c:v>-1.2938000000000001</c:v>
                </c:pt>
                <c:pt idx="8526">
                  <c:v>-1.29948</c:v>
                </c:pt>
                <c:pt idx="8527">
                  <c:v>-1.30637</c:v>
                </c:pt>
                <c:pt idx="8528">
                  <c:v>-1.31162</c:v>
                </c:pt>
                <c:pt idx="8529">
                  <c:v>-1.3153699999999999</c:v>
                </c:pt>
                <c:pt idx="8530">
                  <c:v>-1.3177099999999999</c:v>
                </c:pt>
                <c:pt idx="8531">
                  <c:v>-1.3221799999999999</c:v>
                </c:pt>
                <c:pt idx="8532">
                  <c:v>-1.3296699999999999</c:v>
                </c:pt>
                <c:pt idx="8533">
                  <c:v>-1.33952</c:v>
                </c:pt>
                <c:pt idx="8534">
                  <c:v>-1.3482700000000001</c:v>
                </c:pt>
                <c:pt idx="8535">
                  <c:v>-1.3572200000000001</c:v>
                </c:pt>
                <c:pt idx="8536">
                  <c:v>-1.3730899999999999</c:v>
                </c:pt>
                <c:pt idx="8537">
                  <c:v>-1.3973899999999999</c:v>
                </c:pt>
                <c:pt idx="8538">
                  <c:v>-1.4144300000000001</c:v>
                </c:pt>
                <c:pt idx="8539">
                  <c:v>-1.42957</c:v>
                </c:pt>
                <c:pt idx="8540">
                  <c:v>-1.4398200000000001</c:v>
                </c:pt>
                <c:pt idx="8541">
                  <c:v>-1.4556500000000001</c:v>
                </c:pt>
                <c:pt idx="8542">
                  <c:v>-1.4795499999999999</c:v>
                </c:pt>
                <c:pt idx="8543">
                  <c:v>-1.4997199999999999</c:v>
                </c:pt>
                <c:pt idx="8544">
                  <c:v>-1.52121</c:v>
                </c:pt>
                <c:pt idx="8545">
                  <c:v>-1.5456399999999999</c:v>
                </c:pt>
                <c:pt idx="8546">
                  <c:v>-1.5692200000000001</c:v>
                </c:pt>
                <c:pt idx="8547">
                  <c:v>-1.58741</c:v>
                </c:pt>
                <c:pt idx="8548">
                  <c:v>-1.60856</c:v>
                </c:pt>
                <c:pt idx="8549">
                  <c:v>-1.6320600000000001</c:v>
                </c:pt>
                <c:pt idx="8550">
                  <c:v>-1.64676</c:v>
                </c:pt>
                <c:pt idx="8551">
                  <c:v>-1.6686099999999999</c:v>
                </c:pt>
                <c:pt idx="8552">
                  <c:v>-1.6959900000000001</c:v>
                </c:pt>
                <c:pt idx="8553">
                  <c:v>-1.72115</c:v>
                </c:pt>
                <c:pt idx="8554">
                  <c:v>-1.74264</c:v>
                </c:pt>
                <c:pt idx="8555">
                  <c:v>-1.7630600000000001</c:v>
                </c:pt>
                <c:pt idx="8556">
                  <c:v>-1.7958700000000001</c:v>
                </c:pt>
                <c:pt idx="8557">
                  <c:v>-1.8166800000000001</c:v>
                </c:pt>
                <c:pt idx="8558">
                  <c:v>-1.8369899999999999</c:v>
                </c:pt>
                <c:pt idx="8559">
                  <c:v>-1.8535600000000001</c:v>
                </c:pt>
                <c:pt idx="8560">
                  <c:v>-1.8684499999999999</c:v>
                </c:pt>
                <c:pt idx="8561">
                  <c:v>-1.8876999999999999</c:v>
                </c:pt>
                <c:pt idx="8562">
                  <c:v>-1.91082</c:v>
                </c:pt>
                <c:pt idx="8563">
                  <c:v>-1.9257299999999999</c:v>
                </c:pt>
                <c:pt idx="8564">
                  <c:v>-1.93665</c:v>
                </c:pt>
                <c:pt idx="8565">
                  <c:v>-1.9408300000000001</c:v>
                </c:pt>
                <c:pt idx="8566">
                  <c:v>-1.9483999999999999</c:v>
                </c:pt>
                <c:pt idx="8567">
                  <c:v>-1.95834</c:v>
                </c:pt>
                <c:pt idx="8568">
                  <c:v>-1.9720200000000001</c:v>
                </c:pt>
                <c:pt idx="8569">
                  <c:v>-1.99285</c:v>
                </c:pt>
                <c:pt idx="8570">
                  <c:v>-2.0181399999999998</c:v>
                </c:pt>
                <c:pt idx="8571">
                  <c:v>-2.0366499999999998</c:v>
                </c:pt>
                <c:pt idx="8572">
                  <c:v>-2.0439600000000002</c:v>
                </c:pt>
                <c:pt idx="8573">
                  <c:v>-2.0461200000000002</c:v>
                </c:pt>
                <c:pt idx="8574">
                  <c:v>-2.0398499999999999</c:v>
                </c:pt>
                <c:pt idx="8575">
                  <c:v>-2.0400399999999999</c:v>
                </c:pt>
                <c:pt idx="8576">
                  <c:v>-2.0450200000000001</c:v>
                </c:pt>
                <c:pt idx="8577">
                  <c:v>-2.0600299999999998</c:v>
                </c:pt>
                <c:pt idx="8578">
                  <c:v>-2.06854</c:v>
                </c:pt>
                <c:pt idx="8579">
                  <c:v>-2.0695100000000002</c:v>
                </c:pt>
                <c:pt idx="8580">
                  <c:v>-2.0691700000000002</c:v>
                </c:pt>
                <c:pt idx="8581">
                  <c:v>-2.0686800000000001</c:v>
                </c:pt>
                <c:pt idx="8582">
                  <c:v>-2.0744500000000001</c:v>
                </c:pt>
                <c:pt idx="8583">
                  <c:v>-2.08189</c:v>
                </c:pt>
                <c:pt idx="8584">
                  <c:v>-2.08399</c:v>
                </c:pt>
                <c:pt idx="8585">
                  <c:v>-2.0878100000000002</c:v>
                </c:pt>
                <c:pt idx="8586">
                  <c:v>-2.0898400000000001</c:v>
                </c:pt>
                <c:pt idx="8587">
                  <c:v>-2.0893099999999998</c:v>
                </c:pt>
                <c:pt idx="8588">
                  <c:v>-2.08717</c:v>
                </c:pt>
                <c:pt idx="8589">
                  <c:v>-2.0873499999999998</c:v>
                </c:pt>
                <c:pt idx="8590">
                  <c:v>-2.08372</c:v>
                </c:pt>
                <c:pt idx="8591">
                  <c:v>-2.0783900000000002</c:v>
                </c:pt>
                <c:pt idx="8592">
                  <c:v>-2.0731099999999998</c:v>
                </c:pt>
                <c:pt idx="8593">
                  <c:v>-2.0651700000000002</c:v>
                </c:pt>
                <c:pt idx="8594">
                  <c:v>-2.0500600000000002</c:v>
                </c:pt>
                <c:pt idx="8595">
                  <c:v>-2.0383800000000001</c:v>
                </c:pt>
                <c:pt idx="8596">
                  <c:v>-2.0329700000000002</c:v>
                </c:pt>
                <c:pt idx="8597">
                  <c:v>-2.0311499999999998</c:v>
                </c:pt>
                <c:pt idx="8598">
                  <c:v>-2.0326200000000001</c:v>
                </c:pt>
                <c:pt idx="8599">
                  <c:v>-2.02902</c:v>
                </c:pt>
                <c:pt idx="8600">
                  <c:v>-2.0268999999999999</c:v>
                </c:pt>
                <c:pt idx="8601">
                  <c:v>-2.02624</c:v>
                </c:pt>
                <c:pt idx="8602">
                  <c:v>-2.0282200000000001</c:v>
                </c:pt>
                <c:pt idx="8603">
                  <c:v>-2.03112</c:v>
                </c:pt>
                <c:pt idx="8604">
                  <c:v>-2.0313599999999998</c:v>
                </c:pt>
                <c:pt idx="8605">
                  <c:v>-2.0352800000000002</c:v>
                </c:pt>
                <c:pt idx="8606">
                  <c:v>-2.0401099999999999</c:v>
                </c:pt>
                <c:pt idx="8607">
                  <c:v>-2.0508700000000002</c:v>
                </c:pt>
                <c:pt idx="8608">
                  <c:v>-2.0676399999999999</c:v>
                </c:pt>
                <c:pt idx="8609">
                  <c:v>-2.0743999999999998</c:v>
                </c:pt>
                <c:pt idx="8610">
                  <c:v>-2.07823</c:v>
                </c:pt>
                <c:pt idx="8611">
                  <c:v>-2.08066</c:v>
                </c:pt>
                <c:pt idx="8612">
                  <c:v>-2.0840000000000001</c:v>
                </c:pt>
                <c:pt idx="8613">
                  <c:v>-2.0790500000000001</c:v>
                </c:pt>
                <c:pt idx="8614">
                  <c:v>-2.08006</c:v>
                </c:pt>
                <c:pt idx="8615">
                  <c:v>-2.0794999999999999</c:v>
                </c:pt>
                <c:pt idx="8616">
                  <c:v>-2.08046</c:v>
                </c:pt>
                <c:pt idx="8617">
                  <c:v>-2.0836899999999998</c:v>
                </c:pt>
                <c:pt idx="8618">
                  <c:v>-2.0867300000000002</c:v>
                </c:pt>
                <c:pt idx="8619">
                  <c:v>-2.0906500000000001</c:v>
                </c:pt>
                <c:pt idx="8620">
                  <c:v>-2.0960399999999999</c:v>
                </c:pt>
                <c:pt idx="8621">
                  <c:v>-2.0956299999999999</c:v>
                </c:pt>
                <c:pt idx="8622">
                  <c:v>-2.0886499999999999</c:v>
                </c:pt>
                <c:pt idx="8623">
                  <c:v>-2.08379</c:v>
                </c:pt>
                <c:pt idx="8624">
                  <c:v>-2.0887699999999998</c:v>
                </c:pt>
                <c:pt idx="8625">
                  <c:v>-2.0945</c:v>
                </c:pt>
                <c:pt idx="8626">
                  <c:v>-2.0973700000000002</c:v>
                </c:pt>
                <c:pt idx="8627">
                  <c:v>-2.0998100000000002</c:v>
                </c:pt>
                <c:pt idx="8628">
                  <c:v>-2.1021700000000001</c:v>
                </c:pt>
                <c:pt idx="8629">
                  <c:v>-2.1081099999999999</c:v>
                </c:pt>
                <c:pt idx="8630">
                  <c:v>-2.1138499999999998</c:v>
                </c:pt>
                <c:pt idx="8631">
                  <c:v>-2.11876</c:v>
                </c:pt>
                <c:pt idx="8632">
                  <c:v>-2.1208399999999998</c:v>
                </c:pt>
                <c:pt idx="8633">
                  <c:v>-2.1084399999999999</c:v>
                </c:pt>
                <c:pt idx="8634">
                  <c:v>-2.1076199999999998</c:v>
                </c:pt>
                <c:pt idx="8635">
                  <c:v>-2.11178</c:v>
                </c:pt>
                <c:pt idx="8636">
                  <c:v>-2.1038999999999999</c:v>
                </c:pt>
                <c:pt idx="8637">
                  <c:v>-2.0950099999999998</c:v>
                </c:pt>
                <c:pt idx="8638">
                  <c:v>-2.0916700000000001</c:v>
                </c:pt>
                <c:pt idx="8639">
                  <c:v>-2.0918899999999998</c:v>
                </c:pt>
                <c:pt idx="8640">
                  <c:v>-2.0960800000000002</c:v>
                </c:pt>
                <c:pt idx="8641">
                  <c:v>-2.0996700000000001</c:v>
                </c:pt>
                <c:pt idx="8642">
                  <c:v>-2.1055000000000001</c:v>
                </c:pt>
                <c:pt idx="8643">
                  <c:v>-2.1088</c:v>
                </c:pt>
                <c:pt idx="8644">
                  <c:v>-2.1012499999999998</c:v>
                </c:pt>
                <c:pt idx="8645">
                  <c:v>-2.0899800000000002</c:v>
                </c:pt>
                <c:pt idx="8646">
                  <c:v>-2.0845099999999999</c:v>
                </c:pt>
                <c:pt idx="8647">
                  <c:v>-2.0863499999999999</c:v>
                </c:pt>
                <c:pt idx="8648">
                  <c:v>-2.0986199999999999</c:v>
                </c:pt>
                <c:pt idx="8649">
                  <c:v>-2.11937</c:v>
                </c:pt>
                <c:pt idx="8650">
                  <c:v>-2.1383299999999998</c:v>
                </c:pt>
                <c:pt idx="8651">
                  <c:v>-2.1452399999999998</c:v>
                </c:pt>
                <c:pt idx="8652">
                  <c:v>-2.1414499999999999</c:v>
                </c:pt>
                <c:pt idx="8653">
                  <c:v>-2.1431800000000001</c:v>
                </c:pt>
                <c:pt idx="8654">
                  <c:v>-2.14316</c:v>
                </c:pt>
                <c:pt idx="8655">
                  <c:v>-2.13788</c:v>
                </c:pt>
                <c:pt idx="8656">
                  <c:v>-2.1361699999999999</c:v>
                </c:pt>
                <c:pt idx="8657">
                  <c:v>-2.1393800000000001</c:v>
                </c:pt>
                <c:pt idx="8658">
                  <c:v>-2.14473</c:v>
                </c:pt>
                <c:pt idx="8659">
                  <c:v>-2.1510899999999999</c:v>
                </c:pt>
                <c:pt idx="8660">
                  <c:v>-2.1616</c:v>
                </c:pt>
                <c:pt idx="8661">
                  <c:v>-2.1661999999999999</c:v>
                </c:pt>
                <c:pt idx="8662">
                  <c:v>-2.17353</c:v>
                </c:pt>
                <c:pt idx="8663">
                  <c:v>-2.1808299999999998</c:v>
                </c:pt>
                <c:pt idx="8664">
                  <c:v>-2.1861999999999999</c:v>
                </c:pt>
                <c:pt idx="8665">
                  <c:v>-2.1922999999999999</c:v>
                </c:pt>
                <c:pt idx="8666">
                  <c:v>-2.2045599999999999</c:v>
                </c:pt>
                <c:pt idx="8667">
                  <c:v>-2.2093099999999999</c:v>
                </c:pt>
                <c:pt idx="8668">
                  <c:v>-2.21089</c:v>
                </c:pt>
                <c:pt idx="8669">
                  <c:v>-2.2120199999999999</c:v>
                </c:pt>
                <c:pt idx="8670">
                  <c:v>-2.21191</c:v>
                </c:pt>
                <c:pt idx="8671">
                  <c:v>-2.2054999999999998</c:v>
                </c:pt>
                <c:pt idx="8672">
                  <c:v>-2.2018200000000001</c:v>
                </c:pt>
                <c:pt idx="8673">
                  <c:v>-2.1979700000000002</c:v>
                </c:pt>
                <c:pt idx="8674">
                  <c:v>-2.19272</c:v>
                </c:pt>
                <c:pt idx="8675">
                  <c:v>-2.1885500000000002</c:v>
                </c:pt>
                <c:pt idx="8676">
                  <c:v>-2.18892</c:v>
                </c:pt>
                <c:pt idx="8677">
                  <c:v>-2.1935899999999999</c:v>
                </c:pt>
                <c:pt idx="8678">
                  <c:v>-2.1955200000000001</c:v>
                </c:pt>
                <c:pt idx="8679">
                  <c:v>-2.1899899999999999</c:v>
                </c:pt>
                <c:pt idx="8680">
                  <c:v>-2.18221</c:v>
                </c:pt>
                <c:pt idx="8681">
                  <c:v>-2.18154</c:v>
                </c:pt>
                <c:pt idx="8682">
                  <c:v>-2.1800999999999999</c:v>
                </c:pt>
                <c:pt idx="8683">
                  <c:v>-2.18093</c:v>
                </c:pt>
                <c:pt idx="8684">
                  <c:v>-2.1779199999999999</c:v>
                </c:pt>
                <c:pt idx="8685">
                  <c:v>-2.1715100000000001</c:v>
                </c:pt>
                <c:pt idx="8686">
                  <c:v>-2.1654499999999999</c:v>
                </c:pt>
                <c:pt idx="8687">
                  <c:v>-2.16153</c:v>
                </c:pt>
                <c:pt idx="8688">
                  <c:v>-2.1615500000000001</c:v>
                </c:pt>
                <c:pt idx="8689">
                  <c:v>-2.1577600000000001</c:v>
                </c:pt>
                <c:pt idx="8690">
                  <c:v>-2.1479200000000001</c:v>
                </c:pt>
                <c:pt idx="8691">
                  <c:v>-2.1396899999999999</c:v>
                </c:pt>
                <c:pt idx="8692">
                  <c:v>-2.1360299999999999</c:v>
                </c:pt>
                <c:pt idx="8693">
                  <c:v>-2.1304400000000001</c:v>
                </c:pt>
                <c:pt idx="8694">
                  <c:v>-2.1265399999999999</c:v>
                </c:pt>
                <c:pt idx="8695">
                  <c:v>-2.1204200000000002</c:v>
                </c:pt>
                <c:pt idx="8696">
                  <c:v>-2.1193200000000001</c:v>
                </c:pt>
                <c:pt idx="8697">
                  <c:v>-2.1244399999999999</c:v>
                </c:pt>
                <c:pt idx="8698">
                  <c:v>-2.1276999999999999</c:v>
                </c:pt>
                <c:pt idx="8699">
                  <c:v>-2.1222099999999999</c:v>
                </c:pt>
                <c:pt idx="8700">
                  <c:v>-2.12243</c:v>
                </c:pt>
                <c:pt idx="8701">
                  <c:v>-2.12548</c:v>
                </c:pt>
                <c:pt idx="8702">
                  <c:v>-2.1283799999999999</c:v>
                </c:pt>
                <c:pt idx="8703">
                  <c:v>-2.1298699999999999</c:v>
                </c:pt>
                <c:pt idx="8704">
                  <c:v>-2.13435</c:v>
                </c:pt>
                <c:pt idx="8705">
                  <c:v>-2.1386500000000002</c:v>
                </c:pt>
                <c:pt idx="8706">
                  <c:v>-2.14242</c:v>
                </c:pt>
                <c:pt idx="8707">
                  <c:v>-2.1446299999999998</c:v>
                </c:pt>
                <c:pt idx="8708">
                  <c:v>-2.1438600000000001</c:v>
                </c:pt>
                <c:pt idx="8709">
                  <c:v>-2.1259199999999998</c:v>
                </c:pt>
                <c:pt idx="8710">
                  <c:v>-2.117</c:v>
                </c:pt>
                <c:pt idx="8711">
                  <c:v>-2.1086499999999999</c:v>
                </c:pt>
                <c:pt idx="8712">
                  <c:v>-2.0967199999999999</c:v>
                </c:pt>
                <c:pt idx="8713">
                  <c:v>-2.0883400000000001</c:v>
                </c:pt>
                <c:pt idx="8714">
                  <c:v>-2.0834199999999998</c:v>
                </c:pt>
                <c:pt idx="8715">
                  <c:v>-2.0761699999999998</c:v>
                </c:pt>
                <c:pt idx="8716">
                  <c:v>-2.0692900000000001</c:v>
                </c:pt>
                <c:pt idx="8717">
                  <c:v>-2.0573000000000001</c:v>
                </c:pt>
                <c:pt idx="8718">
                  <c:v>-2.0499700000000001</c:v>
                </c:pt>
                <c:pt idx="8719">
                  <c:v>-2.0444599999999999</c:v>
                </c:pt>
                <c:pt idx="8720">
                  <c:v>-2.0337399999999999</c:v>
                </c:pt>
                <c:pt idx="8721">
                  <c:v>-2.0291199999999998</c:v>
                </c:pt>
                <c:pt idx="8722">
                  <c:v>-2.0250900000000001</c:v>
                </c:pt>
                <c:pt idx="8723">
                  <c:v>-2.0203500000000001</c:v>
                </c:pt>
                <c:pt idx="8724">
                  <c:v>-2.0186000000000002</c:v>
                </c:pt>
                <c:pt idx="8725">
                  <c:v>-2.01831</c:v>
                </c:pt>
                <c:pt idx="8726">
                  <c:v>-2.01458</c:v>
                </c:pt>
                <c:pt idx="8727">
                  <c:v>-2.0150100000000002</c:v>
                </c:pt>
                <c:pt idx="8728">
                  <c:v>-2.0159799999999999</c:v>
                </c:pt>
                <c:pt idx="8729">
                  <c:v>-2.0202</c:v>
                </c:pt>
                <c:pt idx="8730">
                  <c:v>-2.02407</c:v>
                </c:pt>
                <c:pt idx="8731">
                  <c:v>-2.0292599999999998</c:v>
                </c:pt>
                <c:pt idx="8732">
                  <c:v>-2.0289999999999999</c:v>
                </c:pt>
                <c:pt idx="8733">
                  <c:v>-2.0305</c:v>
                </c:pt>
                <c:pt idx="8734">
                  <c:v>-2.0343300000000002</c:v>
                </c:pt>
                <c:pt idx="8735">
                  <c:v>-2.0410400000000002</c:v>
                </c:pt>
                <c:pt idx="8736">
                  <c:v>-2.0538500000000002</c:v>
                </c:pt>
                <c:pt idx="8737">
                  <c:v>-2.0687000000000002</c:v>
                </c:pt>
                <c:pt idx="8738">
                  <c:v>-2.0799500000000002</c:v>
                </c:pt>
                <c:pt idx="8739">
                  <c:v>-2.0890499999999999</c:v>
                </c:pt>
                <c:pt idx="8740">
                  <c:v>-2.09382</c:v>
                </c:pt>
                <c:pt idx="8741">
                  <c:v>-2.09911</c:v>
                </c:pt>
                <c:pt idx="8742">
                  <c:v>-2.105</c:v>
                </c:pt>
                <c:pt idx="8743">
                  <c:v>-2.1097899999999998</c:v>
                </c:pt>
                <c:pt idx="8744">
                  <c:v>-2.1159699999999999</c:v>
                </c:pt>
                <c:pt idx="8745">
                  <c:v>-2.11747</c:v>
                </c:pt>
                <c:pt idx="8746">
                  <c:v>-2.1215899999999999</c:v>
                </c:pt>
                <c:pt idx="8747">
                  <c:v>-2.12554</c:v>
                </c:pt>
                <c:pt idx="8748">
                  <c:v>-2.1335199999999999</c:v>
                </c:pt>
                <c:pt idx="8749">
                  <c:v>-2.13659</c:v>
                </c:pt>
                <c:pt idx="8750">
                  <c:v>-2.13727</c:v>
                </c:pt>
                <c:pt idx="8751">
                  <c:v>-2.1339600000000001</c:v>
                </c:pt>
                <c:pt idx="8752">
                  <c:v>-2.1295199999999999</c:v>
                </c:pt>
                <c:pt idx="8753">
                  <c:v>-2.1228199999999999</c:v>
                </c:pt>
                <c:pt idx="8754">
                  <c:v>-2.1077499999999998</c:v>
                </c:pt>
                <c:pt idx="8755">
                  <c:v>-2.0905300000000002</c:v>
                </c:pt>
                <c:pt idx="8756">
                  <c:v>-2.0724100000000001</c:v>
                </c:pt>
                <c:pt idx="8757">
                  <c:v>-2.0631300000000001</c:v>
                </c:pt>
                <c:pt idx="8758">
                  <c:v>-2.0639099999999999</c:v>
                </c:pt>
                <c:pt idx="8759">
                  <c:v>-2.06792</c:v>
                </c:pt>
                <c:pt idx="8760">
                  <c:v>-2.0674399999999999</c:v>
                </c:pt>
                <c:pt idx="8761">
                  <c:v>-2.0600499999999999</c:v>
                </c:pt>
                <c:pt idx="8762">
                  <c:v>-2.05809</c:v>
                </c:pt>
                <c:pt idx="8763">
                  <c:v>-2.0505300000000002</c:v>
                </c:pt>
                <c:pt idx="8764">
                  <c:v>-2.0428799999999998</c:v>
                </c:pt>
                <c:pt idx="8765">
                  <c:v>-2.0402</c:v>
                </c:pt>
                <c:pt idx="8766">
                  <c:v>-2.0399799999999999</c:v>
                </c:pt>
                <c:pt idx="8767">
                  <c:v>-2.04372</c:v>
                </c:pt>
                <c:pt idx="8768">
                  <c:v>-2.0493299999999999</c:v>
                </c:pt>
                <c:pt idx="8769">
                  <c:v>-2.0562900000000002</c:v>
                </c:pt>
                <c:pt idx="8770">
                  <c:v>-2.0626699999999998</c:v>
                </c:pt>
                <c:pt idx="8771">
                  <c:v>-2.0651999999999999</c:v>
                </c:pt>
                <c:pt idx="8772">
                  <c:v>-2.05972</c:v>
                </c:pt>
                <c:pt idx="8773">
                  <c:v>-2.0588799999999998</c:v>
                </c:pt>
                <c:pt idx="8774">
                  <c:v>-2.0514199999999998</c:v>
                </c:pt>
                <c:pt idx="8775">
                  <c:v>-2.0528900000000001</c:v>
                </c:pt>
                <c:pt idx="8776">
                  <c:v>-2.05226</c:v>
                </c:pt>
                <c:pt idx="8777">
                  <c:v>-2.0470199999999998</c:v>
                </c:pt>
                <c:pt idx="8778">
                  <c:v>-2.0424099999999998</c:v>
                </c:pt>
                <c:pt idx="8779">
                  <c:v>-2.0374400000000001</c:v>
                </c:pt>
                <c:pt idx="8780">
                  <c:v>-2.03294</c:v>
                </c:pt>
                <c:pt idx="8781">
                  <c:v>-2.0227400000000002</c:v>
                </c:pt>
                <c:pt idx="8782">
                  <c:v>-2.0150700000000001</c:v>
                </c:pt>
                <c:pt idx="8783">
                  <c:v>-2.0018699999999998</c:v>
                </c:pt>
                <c:pt idx="8784">
                  <c:v>-1.98777</c:v>
                </c:pt>
                <c:pt idx="8785">
                  <c:v>-1.98258</c:v>
                </c:pt>
                <c:pt idx="8786">
                  <c:v>-1.9779500000000001</c:v>
                </c:pt>
                <c:pt idx="8787">
                  <c:v>-1.9761299999999999</c:v>
                </c:pt>
                <c:pt idx="8788">
                  <c:v>-1.9769699999999999</c:v>
                </c:pt>
                <c:pt idx="8789">
                  <c:v>-1.9755499999999999</c:v>
                </c:pt>
                <c:pt idx="8790">
                  <c:v>-1.9736199999999999</c:v>
                </c:pt>
                <c:pt idx="8791">
                  <c:v>-1.97681</c:v>
                </c:pt>
                <c:pt idx="8792">
                  <c:v>-1.9796499999999999</c:v>
                </c:pt>
                <c:pt idx="8793">
                  <c:v>-1.9737899999999999</c:v>
                </c:pt>
                <c:pt idx="8794">
                  <c:v>-1.9640599999999999</c:v>
                </c:pt>
                <c:pt idx="8795">
                  <c:v>-1.95411</c:v>
                </c:pt>
                <c:pt idx="8796">
                  <c:v>-1.9397200000000001</c:v>
                </c:pt>
                <c:pt idx="8797">
                  <c:v>-1.9260900000000001</c:v>
                </c:pt>
                <c:pt idx="8798">
                  <c:v>-1.9123000000000001</c:v>
                </c:pt>
                <c:pt idx="8799">
                  <c:v>-1.89934</c:v>
                </c:pt>
                <c:pt idx="8800">
                  <c:v>-1.8895999999999999</c:v>
                </c:pt>
                <c:pt idx="8801">
                  <c:v>-1.8778300000000001</c:v>
                </c:pt>
                <c:pt idx="8802">
                  <c:v>-1.86822</c:v>
                </c:pt>
                <c:pt idx="8803">
                  <c:v>-1.85958</c:v>
                </c:pt>
                <c:pt idx="8804">
                  <c:v>-1.8516600000000001</c:v>
                </c:pt>
                <c:pt idx="8805">
                  <c:v>-1.84141</c:v>
                </c:pt>
                <c:pt idx="8806">
                  <c:v>-1.83565</c:v>
                </c:pt>
                <c:pt idx="8807">
                  <c:v>-1.8356699999999999</c:v>
                </c:pt>
                <c:pt idx="8808">
                  <c:v>-1.8362000000000001</c:v>
                </c:pt>
                <c:pt idx="8809">
                  <c:v>-1.8330900000000001</c:v>
                </c:pt>
                <c:pt idx="8810">
                  <c:v>-1.8264899999999999</c:v>
                </c:pt>
                <c:pt idx="8811">
                  <c:v>-1.81772</c:v>
                </c:pt>
                <c:pt idx="8812">
                  <c:v>-1.81162</c:v>
                </c:pt>
                <c:pt idx="8813">
                  <c:v>-1.80806</c:v>
                </c:pt>
                <c:pt idx="8814">
                  <c:v>-1.8079099999999999</c:v>
                </c:pt>
                <c:pt idx="8815">
                  <c:v>-1.8080000000000001</c:v>
                </c:pt>
                <c:pt idx="8816">
                  <c:v>-1.80837</c:v>
                </c:pt>
                <c:pt idx="8817">
                  <c:v>-1.8128</c:v>
                </c:pt>
                <c:pt idx="8818">
                  <c:v>-1.8171600000000001</c:v>
                </c:pt>
                <c:pt idx="8819">
                  <c:v>-1.81839</c:v>
                </c:pt>
                <c:pt idx="8820">
                  <c:v>-1.82057</c:v>
                </c:pt>
                <c:pt idx="8821">
                  <c:v>-1.8146</c:v>
                </c:pt>
                <c:pt idx="8822">
                  <c:v>-1.81338</c:v>
                </c:pt>
                <c:pt idx="8823">
                  <c:v>-1.80684</c:v>
                </c:pt>
                <c:pt idx="8824">
                  <c:v>-1.7929600000000001</c:v>
                </c:pt>
                <c:pt idx="8825">
                  <c:v>-1.7754399999999999</c:v>
                </c:pt>
                <c:pt idx="8826">
                  <c:v>-1.75752</c:v>
                </c:pt>
                <c:pt idx="8827">
                  <c:v>-1.7409600000000001</c:v>
                </c:pt>
                <c:pt idx="8828">
                  <c:v>-1.7304900000000001</c:v>
                </c:pt>
                <c:pt idx="8829">
                  <c:v>-1.7194100000000001</c:v>
                </c:pt>
                <c:pt idx="8830">
                  <c:v>-1.70048</c:v>
                </c:pt>
                <c:pt idx="8831">
                  <c:v>-1.6897500000000001</c:v>
                </c:pt>
                <c:pt idx="8832">
                  <c:v>-1.6835199999999999</c:v>
                </c:pt>
                <c:pt idx="8833">
                  <c:v>-1.6798500000000001</c:v>
                </c:pt>
                <c:pt idx="8834">
                  <c:v>-1.6795899999999999</c:v>
                </c:pt>
                <c:pt idx="8835">
                  <c:v>-1.68014</c:v>
                </c:pt>
                <c:pt idx="8836">
                  <c:v>-1.68005</c:v>
                </c:pt>
                <c:pt idx="8837">
                  <c:v>-1.6766099999999999</c:v>
                </c:pt>
                <c:pt idx="8838">
                  <c:v>-1.6666000000000001</c:v>
                </c:pt>
                <c:pt idx="8839">
                  <c:v>-1.6492</c:v>
                </c:pt>
                <c:pt idx="8840">
                  <c:v>-1.62178</c:v>
                </c:pt>
                <c:pt idx="8841">
                  <c:v>-1.59613</c:v>
                </c:pt>
                <c:pt idx="8842">
                  <c:v>-1.57507</c:v>
                </c:pt>
                <c:pt idx="8843">
                  <c:v>-1.5594699999999999</c:v>
                </c:pt>
                <c:pt idx="8844">
                  <c:v>-1.5470999999999999</c:v>
                </c:pt>
                <c:pt idx="8845">
                  <c:v>-1.5343</c:v>
                </c:pt>
                <c:pt idx="8846">
                  <c:v>-1.5200499999999999</c:v>
                </c:pt>
                <c:pt idx="8847">
                  <c:v>-1.5118199999999999</c:v>
                </c:pt>
                <c:pt idx="8848">
                  <c:v>-1.4992300000000001</c:v>
                </c:pt>
                <c:pt idx="8849">
                  <c:v>-1.4797400000000001</c:v>
                </c:pt>
                <c:pt idx="8850">
                  <c:v>-1.4730799999999999</c:v>
                </c:pt>
                <c:pt idx="8851">
                  <c:v>-1.4604699999999999</c:v>
                </c:pt>
                <c:pt idx="8852">
                  <c:v>-1.44686</c:v>
                </c:pt>
                <c:pt idx="8853">
                  <c:v>-1.4328000000000001</c:v>
                </c:pt>
                <c:pt idx="8854">
                  <c:v>-1.4203600000000001</c:v>
                </c:pt>
                <c:pt idx="8855">
                  <c:v>-1.4087099999999999</c:v>
                </c:pt>
                <c:pt idx="8856">
                  <c:v>-1.3966700000000001</c:v>
                </c:pt>
                <c:pt idx="8857">
                  <c:v>-1.3893599999999999</c:v>
                </c:pt>
                <c:pt idx="8858">
                  <c:v>-1.39066</c:v>
                </c:pt>
                <c:pt idx="8859">
                  <c:v>-1.3913199999999999</c:v>
                </c:pt>
                <c:pt idx="8860">
                  <c:v>-1.3899600000000001</c:v>
                </c:pt>
                <c:pt idx="8861">
                  <c:v>-1.3854200000000001</c:v>
                </c:pt>
                <c:pt idx="8862">
                  <c:v>-1.3783099999999999</c:v>
                </c:pt>
                <c:pt idx="8863">
                  <c:v>-1.3745400000000001</c:v>
                </c:pt>
                <c:pt idx="8864">
                  <c:v>-1.37486</c:v>
                </c:pt>
                <c:pt idx="8865">
                  <c:v>-1.3787100000000001</c:v>
                </c:pt>
                <c:pt idx="8866">
                  <c:v>-1.3811100000000001</c:v>
                </c:pt>
                <c:pt idx="8867">
                  <c:v>-1.3880399999999999</c:v>
                </c:pt>
                <c:pt idx="8868">
                  <c:v>-1.3989199999999999</c:v>
                </c:pt>
                <c:pt idx="8869">
                  <c:v>-1.41079</c:v>
                </c:pt>
                <c:pt idx="8870">
                  <c:v>-1.42997</c:v>
                </c:pt>
                <c:pt idx="8871">
                  <c:v>-1.4455499999999999</c:v>
                </c:pt>
                <c:pt idx="8872">
                  <c:v>-1.4558599999999999</c:v>
                </c:pt>
                <c:pt idx="8873">
                  <c:v>-1.4679800000000001</c:v>
                </c:pt>
                <c:pt idx="8874">
                  <c:v>-1.4736199999999999</c:v>
                </c:pt>
                <c:pt idx="8875">
                  <c:v>-1.4751399999999999</c:v>
                </c:pt>
                <c:pt idx="8876">
                  <c:v>-1.47418</c:v>
                </c:pt>
                <c:pt idx="8877">
                  <c:v>-1.4707699999999999</c:v>
                </c:pt>
                <c:pt idx="8878">
                  <c:v>-1.4672799999999999</c:v>
                </c:pt>
                <c:pt idx="8879">
                  <c:v>-1.46678</c:v>
                </c:pt>
                <c:pt idx="8880">
                  <c:v>-1.4664900000000001</c:v>
                </c:pt>
                <c:pt idx="8881">
                  <c:v>-1.4658199999999999</c:v>
                </c:pt>
                <c:pt idx="8882">
                  <c:v>-1.4654799999999999</c:v>
                </c:pt>
                <c:pt idx="8883">
                  <c:v>-1.4637500000000001</c:v>
                </c:pt>
                <c:pt idx="8884">
                  <c:v>-1.46234</c:v>
                </c:pt>
                <c:pt idx="8885">
                  <c:v>-1.4578599999999999</c:v>
                </c:pt>
                <c:pt idx="8886">
                  <c:v>-1.4531799999999999</c:v>
                </c:pt>
                <c:pt idx="8887">
                  <c:v>-1.45092</c:v>
                </c:pt>
                <c:pt idx="8888">
                  <c:v>-1.4541599999999999</c:v>
                </c:pt>
                <c:pt idx="8889">
                  <c:v>-1.45869</c:v>
                </c:pt>
                <c:pt idx="8890">
                  <c:v>-1.45957</c:v>
                </c:pt>
                <c:pt idx="8891">
                  <c:v>-1.46004</c:v>
                </c:pt>
                <c:pt idx="8892">
                  <c:v>-1.46275</c:v>
                </c:pt>
                <c:pt idx="8893">
                  <c:v>-1.46055</c:v>
                </c:pt>
                <c:pt idx="8894">
                  <c:v>-1.4494899999999999</c:v>
                </c:pt>
                <c:pt idx="8895">
                  <c:v>-1.4357599999999999</c:v>
                </c:pt>
                <c:pt idx="8896">
                  <c:v>-1.4255199999999999</c:v>
                </c:pt>
                <c:pt idx="8897">
                  <c:v>-1.42008</c:v>
                </c:pt>
                <c:pt idx="8898">
                  <c:v>-1.4150799999999999</c:v>
                </c:pt>
                <c:pt idx="8899">
                  <c:v>-1.4088700000000001</c:v>
                </c:pt>
                <c:pt idx="8900">
                  <c:v>-1.40595</c:v>
                </c:pt>
                <c:pt idx="8901">
                  <c:v>-1.40724</c:v>
                </c:pt>
                <c:pt idx="8902">
                  <c:v>-1.41377</c:v>
                </c:pt>
                <c:pt idx="8903">
                  <c:v>-1.4201900000000001</c:v>
                </c:pt>
                <c:pt idx="8904">
                  <c:v>-1.4255199999999999</c:v>
                </c:pt>
                <c:pt idx="8905">
                  <c:v>-1.4332100000000001</c:v>
                </c:pt>
                <c:pt idx="8906">
                  <c:v>-1.4392499999999999</c:v>
                </c:pt>
                <c:pt idx="8907">
                  <c:v>-1.4447000000000001</c:v>
                </c:pt>
                <c:pt idx="8908">
                  <c:v>-1.4490400000000001</c:v>
                </c:pt>
                <c:pt idx="8909">
                  <c:v>-1.4555800000000001</c:v>
                </c:pt>
                <c:pt idx="8910">
                  <c:v>-1.45903</c:v>
                </c:pt>
                <c:pt idx="8911">
                  <c:v>-1.4612099999999999</c:v>
                </c:pt>
                <c:pt idx="8912">
                  <c:v>-1.4579200000000001</c:v>
                </c:pt>
                <c:pt idx="8913">
                  <c:v>-1.4541200000000001</c:v>
                </c:pt>
                <c:pt idx="8914">
                  <c:v>-1.4500200000000001</c:v>
                </c:pt>
                <c:pt idx="8915">
                  <c:v>-1.4434499999999999</c:v>
                </c:pt>
                <c:pt idx="8916">
                  <c:v>-1.43587</c:v>
                </c:pt>
                <c:pt idx="8917">
                  <c:v>-1.4276899999999999</c:v>
                </c:pt>
                <c:pt idx="8918">
                  <c:v>-1.42378</c:v>
                </c:pt>
                <c:pt idx="8919">
                  <c:v>-1.4211400000000001</c:v>
                </c:pt>
                <c:pt idx="8920">
                  <c:v>-1.4141999999999999</c:v>
                </c:pt>
                <c:pt idx="8921">
                  <c:v>-1.4039999999999999</c:v>
                </c:pt>
                <c:pt idx="8922">
                  <c:v>-1.39391</c:v>
                </c:pt>
                <c:pt idx="8923">
                  <c:v>-1.3884300000000001</c:v>
                </c:pt>
                <c:pt idx="8924">
                  <c:v>-1.3844700000000001</c:v>
                </c:pt>
                <c:pt idx="8925">
                  <c:v>-1.3786700000000001</c:v>
                </c:pt>
                <c:pt idx="8926">
                  <c:v>-1.37208</c:v>
                </c:pt>
                <c:pt idx="8927">
                  <c:v>-1.3648899999999999</c:v>
                </c:pt>
                <c:pt idx="8928">
                  <c:v>-1.34718</c:v>
                </c:pt>
                <c:pt idx="8929">
                  <c:v>-1.3408899999999999</c:v>
                </c:pt>
                <c:pt idx="8930">
                  <c:v>-1.3329</c:v>
                </c:pt>
                <c:pt idx="8931">
                  <c:v>-1.3294999999999999</c:v>
                </c:pt>
                <c:pt idx="8932">
                  <c:v>-1.3278300000000001</c:v>
                </c:pt>
                <c:pt idx="8933">
                  <c:v>-1.32307</c:v>
                </c:pt>
                <c:pt idx="8934">
                  <c:v>-1.3174699999999999</c:v>
                </c:pt>
                <c:pt idx="8935">
                  <c:v>-1.3108900000000001</c:v>
                </c:pt>
                <c:pt idx="8936">
                  <c:v>-1.29819</c:v>
                </c:pt>
                <c:pt idx="8937">
                  <c:v>-1.274</c:v>
                </c:pt>
                <c:pt idx="8938">
                  <c:v>-1.26294</c:v>
                </c:pt>
                <c:pt idx="8939">
                  <c:v>-1.25186</c:v>
                </c:pt>
                <c:pt idx="8940">
                  <c:v>-1.24234</c:v>
                </c:pt>
                <c:pt idx="8941">
                  <c:v>-1.23248</c:v>
                </c:pt>
                <c:pt idx="8942">
                  <c:v>-1.22489</c:v>
                </c:pt>
                <c:pt idx="8943">
                  <c:v>-1.2145699999999999</c:v>
                </c:pt>
                <c:pt idx="8944">
                  <c:v>-1.20479</c:v>
                </c:pt>
                <c:pt idx="8945">
                  <c:v>-1.1944399999999999</c:v>
                </c:pt>
                <c:pt idx="8946">
                  <c:v>-1.1788700000000001</c:v>
                </c:pt>
                <c:pt idx="8947">
                  <c:v>-1.1732499999999999</c:v>
                </c:pt>
                <c:pt idx="8948">
                  <c:v>-1.16361</c:v>
                </c:pt>
                <c:pt idx="8949">
                  <c:v>-1.1497999999999999</c:v>
                </c:pt>
                <c:pt idx="8950">
                  <c:v>-1.13201</c:v>
                </c:pt>
                <c:pt idx="8951">
                  <c:v>-1.12205</c:v>
                </c:pt>
                <c:pt idx="8952">
                  <c:v>-1.1120300000000001</c:v>
                </c:pt>
                <c:pt idx="8953">
                  <c:v>-1.0981300000000001</c:v>
                </c:pt>
                <c:pt idx="8954">
                  <c:v>-1.0786199999999999</c:v>
                </c:pt>
                <c:pt idx="8955">
                  <c:v>-1.04786</c:v>
                </c:pt>
                <c:pt idx="8956">
                  <c:v>-1.0235099999999999</c:v>
                </c:pt>
                <c:pt idx="8957">
                  <c:v>-0.99746000000000001</c:v>
                </c:pt>
                <c:pt idx="8958">
                  <c:v>-0.97955899999999996</c:v>
                </c:pt>
                <c:pt idx="8959">
                  <c:v>-0.97340800000000005</c:v>
                </c:pt>
                <c:pt idx="8960">
                  <c:v>-0.97165100000000004</c:v>
                </c:pt>
                <c:pt idx="8961">
                  <c:v>-0.96394999999999997</c:v>
                </c:pt>
                <c:pt idx="8962">
                  <c:v>-0.95041200000000003</c:v>
                </c:pt>
                <c:pt idx="8963">
                  <c:v>-0.93837899999999996</c:v>
                </c:pt>
                <c:pt idx="8964">
                  <c:v>-0.91686000000000001</c:v>
                </c:pt>
                <c:pt idx="8965">
                  <c:v>-0.90762600000000004</c:v>
                </c:pt>
                <c:pt idx="8966">
                  <c:v>-0.90043200000000001</c:v>
                </c:pt>
                <c:pt idx="8967">
                  <c:v>-0.89417599999999997</c:v>
                </c:pt>
                <c:pt idx="8968">
                  <c:v>-0.886181</c:v>
                </c:pt>
                <c:pt idx="8969">
                  <c:v>-0.87698200000000004</c:v>
                </c:pt>
                <c:pt idx="8970">
                  <c:v>-0.86929699999999999</c:v>
                </c:pt>
                <c:pt idx="8971">
                  <c:v>-0.86088799999999999</c:v>
                </c:pt>
                <c:pt idx="8972">
                  <c:v>-0.85360400000000003</c:v>
                </c:pt>
                <c:pt idx="8973">
                  <c:v>-0.84873500000000002</c:v>
                </c:pt>
                <c:pt idx="8974">
                  <c:v>-0.83267599999999997</c:v>
                </c:pt>
                <c:pt idx="8975">
                  <c:v>-0.81680399999999997</c:v>
                </c:pt>
                <c:pt idx="8976">
                  <c:v>-0.80589999999999995</c:v>
                </c:pt>
                <c:pt idx="8977">
                  <c:v>-0.79650399999999999</c:v>
                </c:pt>
                <c:pt idx="8978">
                  <c:v>-0.78566599999999998</c:v>
                </c:pt>
                <c:pt idx="8979">
                  <c:v>-0.77395499999999995</c:v>
                </c:pt>
                <c:pt idx="8980">
                  <c:v>-0.75490999999999997</c:v>
                </c:pt>
                <c:pt idx="8981">
                  <c:v>-0.73217399999999999</c:v>
                </c:pt>
                <c:pt idx="8982">
                  <c:v>-0.71176300000000003</c:v>
                </c:pt>
                <c:pt idx="8983">
                  <c:v>-0.69090499999999999</c:v>
                </c:pt>
                <c:pt idx="8984">
                  <c:v>-0.67838399999999999</c:v>
                </c:pt>
                <c:pt idx="8985">
                  <c:v>-0.663794</c:v>
                </c:pt>
                <c:pt idx="8986">
                  <c:v>-0.65085199999999999</c:v>
                </c:pt>
                <c:pt idx="8987">
                  <c:v>-0.64386500000000002</c:v>
                </c:pt>
                <c:pt idx="8988">
                  <c:v>-0.63840699999999995</c:v>
                </c:pt>
                <c:pt idx="8989">
                  <c:v>-0.63073599999999996</c:v>
                </c:pt>
                <c:pt idx="8990">
                  <c:v>-0.62140200000000001</c:v>
                </c:pt>
                <c:pt idx="8991">
                  <c:v>-0.61400999999999994</c:v>
                </c:pt>
                <c:pt idx="8992">
                  <c:v>-0.60685299999999998</c:v>
                </c:pt>
                <c:pt idx="8993">
                  <c:v>-0.604016</c:v>
                </c:pt>
                <c:pt idx="8994">
                  <c:v>-0.59511400000000003</c:v>
                </c:pt>
                <c:pt idx="8995">
                  <c:v>-0.57339200000000001</c:v>
                </c:pt>
                <c:pt idx="8996">
                  <c:v>-0.55174999999999996</c:v>
                </c:pt>
                <c:pt idx="8997">
                  <c:v>-0.54098100000000005</c:v>
                </c:pt>
                <c:pt idx="8998">
                  <c:v>-0.52407899999999996</c:v>
                </c:pt>
                <c:pt idx="8999">
                  <c:v>-0.50859100000000002</c:v>
                </c:pt>
                <c:pt idx="9000">
                  <c:v>-0.49744500000000003</c:v>
                </c:pt>
                <c:pt idx="9001">
                  <c:v>-0.47897499999999998</c:v>
                </c:pt>
                <c:pt idx="9002">
                  <c:v>-0.45726499999999998</c:v>
                </c:pt>
                <c:pt idx="9003">
                  <c:v>-0.43453000000000003</c:v>
                </c:pt>
                <c:pt idx="9004">
                  <c:v>-0.42022399999999999</c:v>
                </c:pt>
                <c:pt idx="9005">
                  <c:v>-0.41293600000000003</c:v>
                </c:pt>
                <c:pt idx="9006">
                  <c:v>-0.406449</c:v>
                </c:pt>
                <c:pt idx="9007">
                  <c:v>-0.40026899999999999</c:v>
                </c:pt>
                <c:pt idx="9008">
                  <c:v>-0.39052700000000001</c:v>
                </c:pt>
                <c:pt idx="9009">
                  <c:v>-0.37329899999999999</c:v>
                </c:pt>
                <c:pt idx="9010">
                  <c:v>-0.34026099999999998</c:v>
                </c:pt>
                <c:pt idx="9011">
                  <c:v>-0.32089400000000001</c:v>
                </c:pt>
                <c:pt idx="9012">
                  <c:v>-0.301624</c:v>
                </c:pt>
                <c:pt idx="9013">
                  <c:v>-0.28159000000000001</c:v>
                </c:pt>
                <c:pt idx="9014">
                  <c:v>-0.26549800000000001</c:v>
                </c:pt>
                <c:pt idx="9015">
                  <c:v>-0.25642300000000001</c:v>
                </c:pt>
                <c:pt idx="9016">
                  <c:v>-0.24438099999999999</c:v>
                </c:pt>
                <c:pt idx="9017">
                  <c:v>-0.23617199999999999</c:v>
                </c:pt>
                <c:pt idx="9018">
                  <c:v>-0.22064700000000001</c:v>
                </c:pt>
                <c:pt idx="9019">
                  <c:v>-0.20599200000000001</c:v>
                </c:pt>
                <c:pt idx="9020">
                  <c:v>-0.202901</c:v>
                </c:pt>
                <c:pt idx="9021">
                  <c:v>-0.203684</c:v>
                </c:pt>
                <c:pt idx="9022">
                  <c:v>-0.203123</c:v>
                </c:pt>
                <c:pt idx="9023">
                  <c:v>-0.20711099999999999</c:v>
                </c:pt>
                <c:pt idx="9024">
                  <c:v>-0.20852299999999999</c:v>
                </c:pt>
                <c:pt idx="9025">
                  <c:v>-0.20332900000000001</c:v>
                </c:pt>
                <c:pt idx="9026">
                  <c:v>-0.202211</c:v>
                </c:pt>
                <c:pt idx="9027">
                  <c:v>-0.197852</c:v>
                </c:pt>
                <c:pt idx="9028">
                  <c:v>-0.189192</c:v>
                </c:pt>
                <c:pt idx="9029">
                  <c:v>-0.16916300000000001</c:v>
                </c:pt>
                <c:pt idx="9030">
                  <c:v>-0.149646</c:v>
                </c:pt>
                <c:pt idx="9031">
                  <c:v>-0.14730799999999999</c:v>
                </c:pt>
                <c:pt idx="9032">
                  <c:v>-0.179315</c:v>
                </c:pt>
                <c:pt idx="9033">
                  <c:v>-0.17149</c:v>
                </c:pt>
                <c:pt idx="9034">
                  <c:v>-0.15884799999999999</c:v>
                </c:pt>
                <c:pt idx="9035">
                  <c:v>-0.18259600000000001</c:v>
                </c:pt>
                <c:pt idx="9036">
                  <c:v>-0.25806400000000002</c:v>
                </c:pt>
                <c:pt idx="9037">
                  <c:v>-0.28332800000000002</c:v>
                </c:pt>
                <c:pt idx="9038">
                  <c:v>-0.35558000000000001</c:v>
                </c:pt>
                <c:pt idx="9039">
                  <c:v>-0.38053599999999999</c:v>
                </c:pt>
                <c:pt idx="9040">
                  <c:v>-0.37465900000000002</c:v>
                </c:pt>
                <c:pt idx="9041">
                  <c:v>-0.35932199999999997</c:v>
                </c:pt>
                <c:pt idx="9042">
                  <c:v>-0.34572700000000001</c:v>
                </c:pt>
                <c:pt idx="9043">
                  <c:v>-0.33785199999999999</c:v>
                </c:pt>
                <c:pt idx="9044">
                  <c:v>-0.34420099999999998</c:v>
                </c:pt>
                <c:pt idx="9045">
                  <c:v>-0.36088900000000002</c:v>
                </c:pt>
                <c:pt idx="9046">
                  <c:v>-0.366674</c:v>
                </c:pt>
                <c:pt idx="9047">
                  <c:v>-0.36311100000000002</c:v>
                </c:pt>
                <c:pt idx="9048">
                  <c:v>-0.354966</c:v>
                </c:pt>
                <c:pt idx="9049">
                  <c:v>-0.35537800000000003</c:v>
                </c:pt>
                <c:pt idx="9050">
                  <c:v>-0.35387999999999997</c:v>
                </c:pt>
                <c:pt idx="9051">
                  <c:v>-0.34814899999999999</c:v>
                </c:pt>
                <c:pt idx="9052">
                  <c:v>-0.34959699999999999</c:v>
                </c:pt>
                <c:pt idx="9053">
                  <c:v>-0.35534100000000002</c:v>
                </c:pt>
                <c:pt idx="9054">
                  <c:v>-0.36045300000000002</c:v>
                </c:pt>
                <c:pt idx="9055">
                  <c:v>-0.36092999999999997</c:v>
                </c:pt>
                <c:pt idx="9056">
                  <c:v>-0.35666799999999999</c:v>
                </c:pt>
                <c:pt idx="9057">
                  <c:v>-0.35790699999999998</c:v>
                </c:pt>
                <c:pt idx="9058">
                  <c:v>-0.35597899999999999</c:v>
                </c:pt>
                <c:pt idx="9059">
                  <c:v>-0.35368100000000002</c:v>
                </c:pt>
                <c:pt idx="9060">
                  <c:v>-0.35450900000000002</c:v>
                </c:pt>
                <c:pt idx="9061">
                  <c:v>-0.35904700000000001</c:v>
                </c:pt>
                <c:pt idx="9062">
                  <c:v>-0.35400399999999999</c:v>
                </c:pt>
                <c:pt idx="9063">
                  <c:v>-0.34764299999999998</c:v>
                </c:pt>
                <c:pt idx="9064">
                  <c:v>-0.34136899999999998</c:v>
                </c:pt>
                <c:pt idx="9065">
                  <c:v>-0.34059899999999999</c:v>
                </c:pt>
                <c:pt idx="9066">
                  <c:v>-0.33696100000000001</c:v>
                </c:pt>
                <c:pt idx="9067">
                  <c:v>-0.32351600000000003</c:v>
                </c:pt>
                <c:pt idx="9068">
                  <c:v>-0.31580900000000001</c:v>
                </c:pt>
                <c:pt idx="9069">
                  <c:v>-0.31198500000000001</c:v>
                </c:pt>
                <c:pt idx="9070">
                  <c:v>-0.31277300000000002</c:v>
                </c:pt>
                <c:pt idx="9071">
                  <c:v>-0.319886</c:v>
                </c:pt>
                <c:pt idx="9072">
                  <c:v>-0.32069799999999998</c:v>
                </c:pt>
                <c:pt idx="9073">
                  <c:v>-0.31212899999999999</c:v>
                </c:pt>
                <c:pt idx="9074">
                  <c:v>-0.302763</c:v>
                </c:pt>
                <c:pt idx="9075">
                  <c:v>-0.29639100000000002</c:v>
                </c:pt>
                <c:pt idx="9076">
                  <c:v>-0.29202400000000001</c:v>
                </c:pt>
                <c:pt idx="9077">
                  <c:v>-0.29277300000000001</c:v>
                </c:pt>
                <c:pt idx="9078">
                  <c:v>-0.29988399999999998</c:v>
                </c:pt>
                <c:pt idx="9079">
                  <c:v>-0.30590200000000001</c:v>
                </c:pt>
                <c:pt idx="9080">
                  <c:v>-0.31353399999999998</c:v>
                </c:pt>
                <c:pt idx="9081">
                  <c:v>-0.32411400000000001</c:v>
                </c:pt>
                <c:pt idx="9082">
                  <c:v>-0.33299800000000002</c:v>
                </c:pt>
                <c:pt idx="9083">
                  <c:v>-0.33485900000000002</c:v>
                </c:pt>
                <c:pt idx="9084">
                  <c:v>-0.33712500000000001</c:v>
                </c:pt>
                <c:pt idx="9085">
                  <c:v>-0.34977999999999998</c:v>
                </c:pt>
                <c:pt idx="9086">
                  <c:v>-0.36023500000000003</c:v>
                </c:pt>
                <c:pt idx="9087">
                  <c:v>-0.37235000000000001</c:v>
                </c:pt>
                <c:pt idx="9088">
                  <c:v>-0.38581399999999999</c:v>
                </c:pt>
                <c:pt idx="9089">
                  <c:v>-0.39462799999999998</c:v>
                </c:pt>
                <c:pt idx="9090">
                  <c:v>-0.40021899999999999</c:v>
                </c:pt>
                <c:pt idx="9091">
                  <c:v>-0.41185699999999997</c:v>
                </c:pt>
                <c:pt idx="9092">
                  <c:v>-0.42441299999999998</c:v>
                </c:pt>
                <c:pt idx="9093">
                  <c:v>-0.43665599999999999</c:v>
                </c:pt>
                <c:pt idx="9094">
                  <c:v>-0.43736799999999998</c:v>
                </c:pt>
                <c:pt idx="9095">
                  <c:v>-0.436305</c:v>
                </c:pt>
                <c:pt idx="9096">
                  <c:v>-0.43551800000000002</c:v>
                </c:pt>
                <c:pt idx="9097">
                  <c:v>-0.44474999999999998</c:v>
                </c:pt>
                <c:pt idx="9098">
                  <c:v>-0.454683</c:v>
                </c:pt>
                <c:pt idx="9099">
                  <c:v>-0.46354600000000001</c:v>
                </c:pt>
                <c:pt idx="9100">
                  <c:v>-0.467223</c:v>
                </c:pt>
                <c:pt idx="9101">
                  <c:v>-0.46673399999999998</c:v>
                </c:pt>
                <c:pt idx="9102">
                  <c:v>-0.47193099999999999</c:v>
                </c:pt>
                <c:pt idx="9103">
                  <c:v>-0.47709000000000001</c:v>
                </c:pt>
                <c:pt idx="9104">
                  <c:v>-0.47202899999999998</c:v>
                </c:pt>
                <c:pt idx="9105">
                  <c:v>-0.46262199999999998</c:v>
                </c:pt>
                <c:pt idx="9106">
                  <c:v>-0.461949</c:v>
                </c:pt>
                <c:pt idx="9107">
                  <c:v>-0.46489000000000003</c:v>
                </c:pt>
                <c:pt idx="9108">
                  <c:v>-0.46788400000000002</c:v>
                </c:pt>
                <c:pt idx="9109">
                  <c:v>-0.47337800000000002</c:v>
                </c:pt>
                <c:pt idx="9110">
                  <c:v>-0.47699799999999998</c:v>
                </c:pt>
                <c:pt idx="9111">
                  <c:v>-0.47463</c:v>
                </c:pt>
                <c:pt idx="9112">
                  <c:v>-0.46929399999999999</c:v>
                </c:pt>
                <c:pt idx="9113">
                  <c:v>-0.46180399999999999</c:v>
                </c:pt>
                <c:pt idx="9114">
                  <c:v>-0.45756599999999997</c:v>
                </c:pt>
                <c:pt idx="9115">
                  <c:v>-0.44889000000000001</c:v>
                </c:pt>
                <c:pt idx="9116">
                  <c:v>-0.44385599999999997</c:v>
                </c:pt>
                <c:pt idx="9117">
                  <c:v>-0.44014599999999998</c:v>
                </c:pt>
                <c:pt idx="9118">
                  <c:v>-0.44531399999999999</c:v>
                </c:pt>
                <c:pt idx="9119">
                  <c:v>-0.45025399999999999</c:v>
                </c:pt>
                <c:pt idx="9120">
                  <c:v>-0.45627600000000001</c:v>
                </c:pt>
                <c:pt idx="9121">
                  <c:v>-0.45416200000000001</c:v>
                </c:pt>
                <c:pt idx="9122">
                  <c:v>-0.45350299999999999</c:v>
                </c:pt>
                <c:pt idx="9123">
                  <c:v>-0.45902799999999999</c:v>
                </c:pt>
                <c:pt idx="9124">
                  <c:v>-0.46004899999999999</c:v>
                </c:pt>
                <c:pt idx="9125">
                  <c:v>-0.45507500000000001</c:v>
                </c:pt>
                <c:pt idx="9126">
                  <c:v>-0.45776299999999998</c:v>
                </c:pt>
                <c:pt idx="9127">
                  <c:v>-0.45622800000000002</c:v>
                </c:pt>
                <c:pt idx="9128">
                  <c:v>-0.44654199999999999</c:v>
                </c:pt>
                <c:pt idx="9129">
                  <c:v>-0.43841599999999997</c:v>
                </c:pt>
                <c:pt idx="9130">
                  <c:v>-0.43576100000000001</c:v>
                </c:pt>
                <c:pt idx="9131">
                  <c:v>-0.42833900000000003</c:v>
                </c:pt>
                <c:pt idx="9132">
                  <c:v>-0.41971399999999998</c:v>
                </c:pt>
                <c:pt idx="9133">
                  <c:v>-0.41802899999999998</c:v>
                </c:pt>
                <c:pt idx="9134">
                  <c:v>-0.41553099999999998</c:v>
                </c:pt>
                <c:pt idx="9135">
                  <c:v>-0.42107499999999998</c:v>
                </c:pt>
                <c:pt idx="9136">
                  <c:v>-0.41502499999999998</c:v>
                </c:pt>
                <c:pt idx="9137">
                  <c:v>-0.40450000000000003</c:v>
                </c:pt>
                <c:pt idx="9138">
                  <c:v>-0.39531899999999998</c:v>
                </c:pt>
                <c:pt idx="9139">
                  <c:v>-0.390486</c:v>
                </c:pt>
                <c:pt idx="9140">
                  <c:v>-0.38470100000000002</c:v>
                </c:pt>
                <c:pt idx="9141">
                  <c:v>-0.38004599999999999</c:v>
                </c:pt>
                <c:pt idx="9142">
                  <c:v>-0.36212800000000001</c:v>
                </c:pt>
                <c:pt idx="9143">
                  <c:v>-0.35067399999999999</c:v>
                </c:pt>
                <c:pt idx="9144">
                  <c:v>-0.34231200000000001</c:v>
                </c:pt>
                <c:pt idx="9145">
                  <c:v>-0.33864</c:v>
                </c:pt>
                <c:pt idx="9146">
                  <c:v>-0.33656199999999997</c:v>
                </c:pt>
                <c:pt idx="9147">
                  <c:v>-0.32976299999999997</c:v>
                </c:pt>
                <c:pt idx="9148">
                  <c:v>-0.31930799999999998</c:v>
                </c:pt>
                <c:pt idx="9149">
                  <c:v>-0.31299300000000002</c:v>
                </c:pt>
                <c:pt idx="9150">
                  <c:v>-0.31122899999999998</c:v>
                </c:pt>
                <c:pt idx="9151">
                  <c:v>-0.30046699999999998</c:v>
                </c:pt>
                <c:pt idx="9152">
                  <c:v>-0.278922</c:v>
                </c:pt>
                <c:pt idx="9153">
                  <c:v>-0.27233299999999999</c:v>
                </c:pt>
                <c:pt idx="9154">
                  <c:v>-0.27298099999999997</c:v>
                </c:pt>
                <c:pt idx="9155">
                  <c:v>-0.267563</c:v>
                </c:pt>
                <c:pt idx="9156">
                  <c:v>-0.25666800000000001</c:v>
                </c:pt>
                <c:pt idx="9157">
                  <c:v>-0.24643100000000001</c:v>
                </c:pt>
                <c:pt idx="9158">
                  <c:v>-0.238067</c:v>
                </c:pt>
                <c:pt idx="9159">
                  <c:v>-0.23144200000000001</c:v>
                </c:pt>
                <c:pt idx="9160">
                  <c:v>-0.22275700000000001</c:v>
                </c:pt>
                <c:pt idx="9161">
                  <c:v>-0.20977699999999999</c:v>
                </c:pt>
                <c:pt idx="9162">
                  <c:v>-0.19345599999999999</c:v>
                </c:pt>
                <c:pt idx="9163">
                  <c:v>-0.18918499999999999</c:v>
                </c:pt>
                <c:pt idx="9164">
                  <c:v>-0.18179899999999999</c:v>
                </c:pt>
                <c:pt idx="9165">
                  <c:v>-0.17344699999999999</c:v>
                </c:pt>
                <c:pt idx="9166">
                  <c:v>-0.16680700000000001</c:v>
                </c:pt>
                <c:pt idx="9167">
                  <c:v>-0.157856</c:v>
                </c:pt>
                <c:pt idx="9168">
                  <c:v>-0.14126</c:v>
                </c:pt>
                <c:pt idx="9169">
                  <c:v>-0.12488</c:v>
                </c:pt>
                <c:pt idx="9170">
                  <c:v>-0.114006</c:v>
                </c:pt>
                <c:pt idx="9171">
                  <c:v>-0.104869</c:v>
                </c:pt>
                <c:pt idx="9172">
                  <c:v>-0.102021</c:v>
                </c:pt>
                <c:pt idx="9173">
                  <c:v>-0.10478700000000001</c:v>
                </c:pt>
                <c:pt idx="9174">
                  <c:v>-0.10983900000000001</c:v>
                </c:pt>
                <c:pt idx="9175">
                  <c:v>-0.114317</c:v>
                </c:pt>
                <c:pt idx="9176">
                  <c:v>-0.11831700000000001</c:v>
                </c:pt>
                <c:pt idx="9177">
                  <c:v>-0.121591</c:v>
                </c:pt>
                <c:pt idx="9178">
                  <c:v>-0.124692</c:v>
                </c:pt>
                <c:pt idx="9179">
                  <c:v>-0.121826</c:v>
                </c:pt>
                <c:pt idx="9180">
                  <c:v>-0.114981</c:v>
                </c:pt>
                <c:pt idx="9181">
                  <c:v>-0.103871</c:v>
                </c:pt>
                <c:pt idx="9182">
                  <c:v>-9.1004199999999993E-2</c:v>
                </c:pt>
                <c:pt idx="9183">
                  <c:v>-8.5525599999999993E-2</c:v>
                </c:pt>
                <c:pt idx="9184">
                  <c:v>-8.1690399999999996E-2</c:v>
                </c:pt>
                <c:pt idx="9185">
                  <c:v>-7.7852699999999997E-2</c:v>
                </c:pt>
                <c:pt idx="9186">
                  <c:v>-7.5233700000000001E-2</c:v>
                </c:pt>
                <c:pt idx="9187">
                  <c:v>-7.5504500000000002E-2</c:v>
                </c:pt>
                <c:pt idx="9188">
                  <c:v>-7.2759699999999997E-2</c:v>
                </c:pt>
                <c:pt idx="9189">
                  <c:v>-6.6689999999999999E-2</c:v>
                </c:pt>
                <c:pt idx="9190">
                  <c:v>-5.7414199999999999E-2</c:v>
                </c:pt>
                <c:pt idx="9191">
                  <c:v>-4.5531000000000002E-2</c:v>
                </c:pt>
                <c:pt idx="9192">
                  <c:v>-4.07128E-2</c:v>
                </c:pt>
                <c:pt idx="9193">
                  <c:v>-3.8916699999999999E-2</c:v>
                </c:pt>
                <c:pt idx="9194">
                  <c:v>-3.6396299999999999E-2</c:v>
                </c:pt>
                <c:pt idx="9195">
                  <c:v>-3.01517E-2</c:v>
                </c:pt>
                <c:pt idx="9196">
                  <c:v>-1.9887499999999999E-2</c:v>
                </c:pt>
                <c:pt idx="9197">
                  <c:v>-1.4265399999999999E-2</c:v>
                </c:pt>
                <c:pt idx="9198">
                  <c:v>-1.3147000000000001E-2</c:v>
                </c:pt>
                <c:pt idx="9199">
                  <c:v>-1.1208900000000001E-2</c:v>
                </c:pt>
                <c:pt idx="9200">
                  <c:v>-4.40684E-4</c:v>
                </c:pt>
                <c:pt idx="9201">
                  <c:v>1.4427799999999999E-2</c:v>
                </c:pt>
                <c:pt idx="9202">
                  <c:v>2.26197E-2</c:v>
                </c:pt>
                <c:pt idx="9203">
                  <c:v>3.2624599999999997E-2</c:v>
                </c:pt>
                <c:pt idx="9204">
                  <c:v>3.6749400000000002E-2</c:v>
                </c:pt>
                <c:pt idx="9205">
                  <c:v>3.8552900000000001E-2</c:v>
                </c:pt>
                <c:pt idx="9206">
                  <c:v>4.1657E-2</c:v>
                </c:pt>
                <c:pt idx="9207">
                  <c:v>4.3272900000000003E-2</c:v>
                </c:pt>
                <c:pt idx="9208">
                  <c:v>4.2777299999999997E-2</c:v>
                </c:pt>
                <c:pt idx="9209">
                  <c:v>4.5053000000000003E-2</c:v>
                </c:pt>
                <c:pt idx="9210">
                  <c:v>5.4957699999999998E-2</c:v>
                </c:pt>
                <c:pt idx="9211">
                  <c:v>6.8930599999999995E-2</c:v>
                </c:pt>
                <c:pt idx="9212">
                  <c:v>7.9497999999999999E-2</c:v>
                </c:pt>
                <c:pt idx="9213">
                  <c:v>8.6969400000000002E-2</c:v>
                </c:pt>
                <c:pt idx="9214">
                  <c:v>8.7975399999999995E-2</c:v>
                </c:pt>
                <c:pt idx="9215">
                  <c:v>8.4878200000000001E-2</c:v>
                </c:pt>
                <c:pt idx="9216">
                  <c:v>8.3786899999999997E-2</c:v>
                </c:pt>
                <c:pt idx="9217">
                  <c:v>8.7035100000000004E-2</c:v>
                </c:pt>
                <c:pt idx="9218">
                  <c:v>8.8169399999999995E-2</c:v>
                </c:pt>
                <c:pt idx="9219">
                  <c:v>8.6976600000000001E-2</c:v>
                </c:pt>
                <c:pt idx="9220">
                  <c:v>8.8083099999999998E-2</c:v>
                </c:pt>
                <c:pt idx="9221">
                  <c:v>9.6167900000000001E-2</c:v>
                </c:pt>
                <c:pt idx="9222">
                  <c:v>0.103406</c:v>
                </c:pt>
                <c:pt idx="9223">
                  <c:v>0.10707800000000001</c:v>
                </c:pt>
                <c:pt idx="9224">
                  <c:v>0.1046</c:v>
                </c:pt>
                <c:pt idx="9225">
                  <c:v>0.101337</c:v>
                </c:pt>
                <c:pt idx="9226">
                  <c:v>0.101477</c:v>
                </c:pt>
                <c:pt idx="9227">
                  <c:v>0.105929</c:v>
                </c:pt>
                <c:pt idx="9228">
                  <c:v>0.11319700000000001</c:v>
                </c:pt>
                <c:pt idx="9229">
                  <c:v>0.12504499999999999</c:v>
                </c:pt>
                <c:pt idx="9230">
                  <c:v>0.13376099999999999</c:v>
                </c:pt>
                <c:pt idx="9231">
                  <c:v>0.13703199999999999</c:v>
                </c:pt>
                <c:pt idx="9232">
                  <c:v>0.152813</c:v>
                </c:pt>
                <c:pt idx="9233">
                  <c:v>0.17342399999999999</c:v>
                </c:pt>
                <c:pt idx="9234">
                  <c:v>0.188697</c:v>
                </c:pt>
                <c:pt idx="9235">
                  <c:v>0.20821300000000001</c:v>
                </c:pt>
                <c:pt idx="9236">
                  <c:v>0.22230800000000001</c:v>
                </c:pt>
                <c:pt idx="9237">
                  <c:v>0.229491</c:v>
                </c:pt>
                <c:pt idx="9238">
                  <c:v>0.24363799999999999</c:v>
                </c:pt>
                <c:pt idx="9239">
                  <c:v>0.25433899999999998</c:v>
                </c:pt>
                <c:pt idx="9240">
                  <c:v>0.25672200000000001</c:v>
                </c:pt>
                <c:pt idx="9241">
                  <c:v>0.25932100000000002</c:v>
                </c:pt>
                <c:pt idx="9242">
                  <c:v>0.27157900000000001</c:v>
                </c:pt>
                <c:pt idx="9243">
                  <c:v>0.28521999999999997</c:v>
                </c:pt>
                <c:pt idx="9244">
                  <c:v>0.29209600000000002</c:v>
                </c:pt>
                <c:pt idx="9245">
                  <c:v>0.30021300000000001</c:v>
                </c:pt>
                <c:pt idx="9246">
                  <c:v>0.31034699999999998</c:v>
                </c:pt>
                <c:pt idx="9247">
                  <c:v>0.31815399999999999</c:v>
                </c:pt>
                <c:pt idx="9248">
                  <c:v>0.33016200000000001</c:v>
                </c:pt>
                <c:pt idx="9249">
                  <c:v>0.34361399999999998</c:v>
                </c:pt>
                <c:pt idx="9250">
                  <c:v>0.34344400000000003</c:v>
                </c:pt>
                <c:pt idx="9251">
                  <c:v>0.33915000000000001</c:v>
                </c:pt>
                <c:pt idx="9252">
                  <c:v>0.33858500000000002</c:v>
                </c:pt>
                <c:pt idx="9253">
                  <c:v>0.33900799999999998</c:v>
                </c:pt>
                <c:pt idx="9254">
                  <c:v>0.34093000000000001</c:v>
                </c:pt>
                <c:pt idx="9255">
                  <c:v>0.34877999999999998</c:v>
                </c:pt>
                <c:pt idx="9256">
                  <c:v>0.36764400000000003</c:v>
                </c:pt>
                <c:pt idx="9257">
                  <c:v>0.38672600000000001</c:v>
                </c:pt>
                <c:pt idx="9258">
                  <c:v>0.39716200000000002</c:v>
                </c:pt>
                <c:pt idx="9259">
                  <c:v>0.40770299999999998</c:v>
                </c:pt>
                <c:pt idx="9260">
                  <c:v>0.41955799999999999</c:v>
                </c:pt>
                <c:pt idx="9261">
                  <c:v>0.42164499999999999</c:v>
                </c:pt>
                <c:pt idx="9262">
                  <c:v>0.43352600000000002</c:v>
                </c:pt>
                <c:pt idx="9263">
                  <c:v>0.44870500000000002</c:v>
                </c:pt>
                <c:pt idx="9264">
                  <c:v>0.45221800000000001</c:v>
                </c:pt>
                <c:pt idx="9265">
                  <c:v>0.45077800000000001</c:v>
                </c:pt>
                <c:pt idx="9266">
                  <c:v>0.44561699999999999</c:v>
                </c:pt>
                <c:pt idx="9267">
                  <c:v>0.448598</c:v>
                </c:pt>
                <c:pt idx="9268">
                  <c:v>0.45877299999999999</c:v>
                </c:pt>
                <c:pt idx="9269">
                  <c:v>0.473354</c:v>
                </c:pt>
                <c:pt idx="9270">
                  <c:v>0.48628100000000002</c:v>
                </c:pt>
                <c:pt idx="9271">
                  <c:v>0.49616900000000003</c:v>
                </c:pt>
                <c:pt idx="9272">
                  <c:v>0.505108</c:v>
                </c:pt>
                <c:pt idx="9273">
                  <c:v>0.51167899999999999</c:v>
                </c:pt>
                <c:pt idx="9274">
                  <c:v>0.51549999999999996</c:v>
                </c:pt>
                <c:pt idx="9275">
                  <c:v>0.51514599999999999</c:v>
                </c:pt>
                <c:pt idx="9276">
                  <c:v>0.51266199999999995</c:v>
                </c:pt>
                <c:pt idx="9277">
                  <c:v>0.51412199999999997</c:v>
                </c:pt>
                <c:pt idx="9278">
                  <c:v>0.51779200000000003</c:v>
                </c:pt>
                <c:pt idx="9279">
                  <c:v>0.53034199999999998</c:v>
                </c:pt>
                <c:pt idx="9280">
                  <c:v>0.54346899999999998</c:v>
                </c:pt>
                <c:pt idx="9281">
                  <c:v>0.53995400000000005</c:v>
                </c:pt>
                <c:pt idx="9282">
                  <c:v>0.53594900000000001</c:v>
                </c:pt>
                <c:pt idx="9283">
                  <c:v>0.53467799999999999</c:v>
                </c:pt>
                <c:pt idx="9284">
                  <c:v>0.53624499999999997</c:v>
                </c:pt>
                <c:pt idx="9285">
                  <c:v>0.54106200000000004</c:v>
                </c:pt>
                <c:pt idx="9286">
                  <c:v>0.54546799999999995</c:v>
                </c:pt>
                <c:pt idx="9287">
                  <c:v>0.55035999999999996</c:v>
                </c:pt>
                <c:pt idx="9288">
                  <c:v>0.55657500000000004</c:v>
                </c:pt>
                <c:pt idx="9289">
                  <c:v>0.56827899999999998</c:v>
                </c:pt>
                <c:pt idx="9290">
                  <c:v>0.58649700000000005</c:v>
                </c:pt>
                <c:pt idx="9291">
                  <c:v>0.59903099999999998</c:v>
                </c:pt>
                <c:pt idx="9292">
                  <c:v>0.61032200000000003</c:v>
                </c:pt>
                <c:pt idx="9293">
                  <c:v>0.61780000000000002</c:v>
                </c:pt>
                <c:pt idx="9294">
                  <c:v>0.624</c:v>
                </c:pt>
                <c:pt idx="9295">
                  <c:v>0.63115200000000005</c:v>
                </c:pt>
                <c:pt idx="9296">
                  <c:v>0.63919599999999999</c:v>
                </c:pt>
                <c:pt idx="9297">
                  <c:v>0.64862900000000001</c:v>
                </c:pt>
                <c:pt idx="9298">
                  <c:v>0.66098800000000002</c:v>
                </c:pt>
                <c:pt idx="9299">
                  <c:v>0.67112400000000005</c:v>
                </c:pt>
                <c:pt idx="9300">
                  <c:v>0.67930699999999999</c:v>
                </c:pt>
                <c:pt idx="9301">
                  <c:v>0.69223999999999997</c:v>
                </c:pt>
                <c:pt idx="9302">
                  <c:v>0.70396000000000003</c:v>
                </c:pt>
                <c:pt idx="9303">
                  <c:v>0.71666700000000005</c:v>
                </c:pt>
                <c:pt idx="9304">
                  <c:v>0.724441</c:v>
                </c:pt>
                <c:pt idx="9305">
                  <c:v>0.72913300000000003</c:v>
                </c:pt>
                <c:pt idx="9306">
                  <c:v>0.731653</c:v>
                </c:pt>
                <c:pt idx="9307">
                  <c:v>0.73461100000000001</c:v>
                </c:pt>
                <c:pt idx="9308">
                  <c:v>0.73927699999999996</c:v>
                </c:pt>
                <c:pt idx="9309">
                  <c:v>0.74034100000000003</c:v>
                </c:pt>
                <c:pt idx="9310">
                  <c:v>0.74111499999999997</c:v>
                </c:pt>
                <c:pt idx="9311">
                  <c:v>0.73926199999999997</c:v>
                </c:pt>
                <c:pt idx="9312">
                  <c:v>0.74057799999999996</c:v>
                </c:pt>
                <c:pt idx="9313">
                  <c:v>0.74300699999999997</c:v>
                </c:pt>
                <c:pt idx="9314">
                  <c:v>0.74123899999999998</c:v>
                </c:pt>
                <c:pt idx="9315">
                  <c:v>0.74238899999999997</c:v>
                </c:pt>
                <c:pt idx="9316">
                  <c:v>0.74722299999999997</c:v>
                </c:pt>
                <c:pt idx="9317">
                  <c:v>0.75849999999999995</c:v>
                </c:pt>
                <c:pt idx="9318">
                  <c:v>0.76897000000000004</c:v>
                </c:pt>
                <c:pt idx="9319">
                  <c:v>0.77232999999999996</c:v>
                </c:pt>
                <c:pt idx="9320">
                  <c:v>0.77741099999999996</c:v>
                </c:pt>
                <c:pt idx="9321">
                  <c:v>0.78679699999999997</c:v>
                </c:pt>
                <c:pt idx="9322">
                  <c:v>0.79553200000000002</c:v>
                </c:pt>
                <c:pt idx="9323">
                  <c:v>0.80303500000000005</c:v>
                </c:pt>
                <c:pt idx="9324">
                  <c:v>0.806253</c:v>
                </c:pt>
                <c:pt idx="9325">
                  <c:v>0.80653699999999995</c:v>
                </c:pt>
                <c:pt idx="9326">
                  <c:v>0.81046399999999996</c:v>
                </c:pt>
                <c:pt idx="9327">
                  <c:v>0.81543900000000002</c:v>
                </c:pt>
                <c:pt idx="9328">
                  <c:v>0.81976499999999997</c:v>
                </c:pt>
                <c:pt idx="9329">
                  <c:v>0.81489299999999998</c:v>
                </c:pt>
                <c:pt idx="9330">
                  <c:v>0.810724</c:v>
                </c:pt>
                <c:pt idx="9331">
                  <c:v>0.81298999999999999</c:v>
                </c:pt>
                <c:pt idx="9332">
                  <c:v>0.81139899999999998</c:v>
                </c:pt>
                <c:pt idx="9333">
                  <c:v>0.80828</c:v>
                </c:pt>
                <c:pt idx="9334">
                  <c:v>0.80746300000000004</c:v>
                </c:pt>
                <c:pt idx="9335">
                  <c:v>0.81347499999999995</c:v>
                </c:pt>
                <c:pt idx="9336">
                  <c:v>0.81840299999999999</c:v>
                </c:pt>
                <c:pt idx="9337">
                  <c:v>0.82100399999999996</c:v>
                </c:pt>
                <c:pt idx="9338">
                  <c:v>0.81884699999999999</c:v>
                </c:pt>
                <c:pt idx="9339">
                  <c:v>0.81934899999999999</c:v>
                </c:pt>
                <c:pt idx="9340">
                  <c:v>0.80979199999999996</c:v>
                </c:pt>
                <c:pt idx="9341">
                  <c:v>0.80251899999999998</c:v>
                </c:pt>
                <c:pt idx="9342">
                  <c:v>0.80867100000000003</c:v>
                </c:pt>
                <c:pt idx="9343">
                  <c:v>0.81575500000000001</c:v>
                </c:pt>
                <c:pt idx="9344">
                  <c:v>0.82252099999999995</c:v>
                </c:pt>
                <c:pt idx="9345">
                  <c:v>0.82532099999999997</c:v>
                </c:pt>
                <c:pt idx="9346">
                  <c:v>0.82598700000000003</c:v>
                </c:pt>
                <c:pt idx="9347">
                  <c:v>0.82249300000000003</c:v>
                </c:pt>
                <c:pt idx="9348">
                  <c:v>0.819554</c:v>
                </c:pt>
                <c:pt idx="9349">
                  <c:v>0.81607399999999997</c:v>
                </c:pt>
                <c:pt idx="9350">
                  <c:v>0.81868799999999997</c:v>
                </c:pt>
                <c:pt idx="9351">
                  <c:v>0.82100099999999998</c:v>
                </c:pt>
                <c:pt idx="9352">
                  <c:v>0.81691599999999998</c:v>
                </c:pt>
                <c:pt idx="9353">
                  <c:v>0.81029399999999996</c:v>
                </c:pt>
                <c:pt idx="9354">
                  <c:v>0.81549400000000005</c:v>
                </c:pt>
                <c:pt idx="9355">
                  <c:v>0.82026200000000005</c:v>
                </c:pt>
                <c:pt idx="9356">
                  <c:v>0.82849200000000001</c:v>
                </c:pt>
                <c:pt idx="9357">
                  <c:v>0.83155000000000001</c:v>
                </c:pt>
                <c:pt idx="9358">
                  <c:v>0.82571799999999995</c:v>
                </c:pt>
                <c:pt idx="9359">
                  <c:v>0.81965600000000005</c:v>
                </c:pt>
                <c:pt idx="9360">
                  <c:v>0.82674800000000004</c:v>
                </c:pt>
                <c:pt idx="9361">
                  <c:v>0.83135499999999996</c:v>
                </c:pt>
                <c:pt idx="9362">
                  <c:v>0.83701800000000004</c:v>
                </c:pt>
                <c:pt idx="9363">
                  <c:v>0.835642</c:v>
                </c:pt>
                <c:pt idx="9364">
                  <c:v>0.827075</c:v>
                </c:pt>
                <c:pt idx="9365">
                  <c:v>0.82585900000000001</c:v>
                </c:pt>
                <c:pt idx="9366">
                  <c:v>0.81858200000000003</c:v>
                </c:pt>
                <c:pt idx="9367">
                  <c:v>0.81821100000000002</c:v>
                </c:pt>
                <c:pt idx="9368">
                  <c:v>0.82597699999999996</c:v>
                </c:pt>
                <c:pt idx="9369">
                  <c:v>0.845302</c:v>
                </c:pt>
                <c:pt idx="9370">
                  <c:v>0.85782899999999995</c:v>
                </c:pt>
                <c:pt idx="9371">
                  <c:v>0.86584899999999998</c:v>
                </c:pt>
                <c:pt idx="9372">
                  <c:v>0.86241199999999996</c:v>
                </c:pt>
                <c:pt idx="9373">
                  <c:v>0.85787000000000002</c:v>
                </c:pt>
                <c:pt idx="9374">
                  <c:v>0.86036800000000002</c:v>
                </c:pt>
                <c:pt idx="9375">
                  <c:v>0.86721800000000004</c:v>
                </c:pt>
                <c:pt idx="9376">
                  <c:v>0.873</c:v>
                </c:pt>
                <c:pt idx="9377">
                  <c:v>0.87734599999999996</c:v>
                </c:pt>
                <c:pt idx="9378">
                  <c:v>0.88268599999999997</c:v>
                </c:pt>
                <c:pt idx="9379">
                  <c:v>0.88497700000000001</c:v>
                </c:pt>
                <c:pt idx="9380">
                  <c:v>0.88438000000000005</c:v>
                </c:pt>
                <c:pt idx="9381">
                  <c:v>0.89028499999999999</c:v>
                </c:pt>
                <c:pt idx="9382">
                  <c:v>0.89412499999999995</c:v>
                </c:pt>
                <c:pt idx="9383">
                  <c:v>0.89350200000000002</c:v>
                </c:pt>
                <c:pt idx="9384">
                  <c:v>0.89240799999999998</c:v>
                </c:pt>
                <c:pt idx="9385">
                  <c:v>0.89281299999999997</c:v>
                </c:pt>
                <c:pt idx="9386">
                  <c:v>0.89222500000000005</c:v>
                </c:pt>
                <c:pt idx="9387">
                  <c:v>0.89562799999999998</c:v>
                </c:pt>
                <c:pt idx="9388">
                  <c:v>0.90354199999999996</c:v>
                </c:pt>
                <c:pt idx="9389">
                  <c:v>0.90946099999999996</c:v>
                </c:pt>
                <c:pt idx="9390">
                  <c:v>0.91741799999999996</c:v>
                </c:pt>
                <c:pt idx="9391">
                  <c:v>0.91641600000000001</c:v>
                </c:pt>
                <c:pt idx="9392">
                  <c:v>0.91534099999999996</c:v>
                </c:pt>
                <c:pt idx="9393">
                  <c:v>0.91728900000000002</c:v>
                </c:pt>
                <c:pt idx="9394">
                  <c:v>0.917798</c:v>
                </c:pt>
                <c:pt idx="9395">
                  <c:v>0.91575899999999999</c:v>
                </c:pt>
                <c:pt idx="9396">
                  <c:v>0.91865200000000002</c:v>
                </c:pt>
                <c:pt idx="9397">
                  <c:v>0.92371000000000003</c:v>
                </c:pt>
                <c:pt idx="9398">
                  <c:v>0.92172500000000002</c:v>
                </c:pt>
                <c:pt idx="9399">
                  <c:v>0.92277299999999995</c:v>
                </c:pt>
                <c:pt idx="9400">
                  <c:v>0.91298599999999996</c:v>
                </c:pt>
                <c:pt idx="9401">
                  <c:v>0.90132400000000001</c:v>
                </c:pt>
                <c:pt idx="9402">
                  <c:v>0.90415400000000001</c:v>
                </c:pt>
                <c:pt idx="9403">
                  <c:v>0.90679500000000002</c:v>
                </c:pt>
                <c:pt idx="9404">
                  <c:v>0.90437299999999998</c:v>
                </c:pt>
                <c:pt idx="9405">
                  <c:v>0.90144899999999994</c:v>
                </c:pt>
                <c:pt idx="9406">
                  <c:v>0.89692099999999997</c:v>
                </c:pt>
                <c:pt idx="9407">
                  <c:v>0.89937100000000003</c:v>
                </c:pt>
                <c:pt idx="9408">
                  <c:v>0.90144400000000002</c:v>
                </c:pt>
                <c:pt idx="9409">
                  <c:v>0.90403</c:v>
                </c:pt>
                <c:pt idx="9410">
                  <c:v>0.90411799999999998</c:v>
                </c:pt>
                <c:pt idx="9411">
                  <c:v>0.90520299999999998</c:v>
                </c:pt>
                <c:pt idx="9412">
                  <c:v>0.90429400000000004</c:v>
                </c:pt>
                <c:pt idx="9413">
                  <c:v>0.90627400000000002</c:v>
                </c:pt>
                <c:pt idx="9414">
                  <c:v>0.90903999999999996</c:v>
                </c:pt>
                <c:pt idx="9415">
                  <c:v>0.901281</c:v>
                </c:pt>
                <c:pt idx="9416">
                  <c:v>0.89623399999999998</c:v>
                </c:pt>
                <c:pt idx="9417">
                  <c:v>0.89437599999999995</c:v>
                </c:pt>
                <c:pt idx="9418">
                  <c:v>0.889984</c:v>
                </c:pt>
                <c:pt idx="9419">
                  <c:v>0.88951899999999995</c:v>
                </c:pt>
                <c:pt idx="9420">
                  <c:v>0.89293100000000003</c:v>
                </c:pt>
                <c:pt idx="9421">
                  <c:v>0.90838099999999999</c:v>
                </c:pt>
                <c:pt idx="9422">
                  <c:v>0.922261</c:v>
                </c:pt>
                <c:pt idx="9423">
                  <c:v>0.92371199999999998</c:v>
                </c:pt>
                <c:pt idx="9424">
                  <c:v>0.91600599999999999</c:v>
                </c:pt>
                <c:pt idx="9425">
                  <c:v>0.90799399999999997</c:v>
                </c:pt>
                <c:pt idx="9426">
                  <c:v>0.91005999999999998</c:v>
                </c:pt>
                <c:pt idx="9427">
                  <c:v>0.90933799999999998</c:v>
                </c:pt>
                <c:pt idx="9428">
                  <c:v>0.90750200000000003</c:v>
                </c:pt>
                <c:pt idx="9429">
                  <c:v>0.908555</c:v>
                </c:pt>
                <c:pt idx="9430">
                  <c:v>0.91669299999999998</c:v>
                </c:pt>
                <c:pt idx="9431">
                  <c:v>0.92155699999999996</c:v>
                </c:pt>
                <c:pt idx="9432">
                  <c:v>0.917466</c:v>
                </c:pt>
                <c:pt idx="9433">
                  <c:v>0.90619300000000003</c:v>
                </c:pt>
                <c:pt idx="9434">
                  <c:v>0.90073700000000001</c:v>
                </c:pt>
                <c:pt idx="9435">
                  <c:v>0.90288999999999997</c:v>
                </c:pt>
                <c:pt idx="9436">
                  <c:v>0.90660099999999999</c:v>
                </c:pt>
                <c:pt idx="9437">
                  <c:v>0.91234400000000004</c:v>
                </c:pt>
                <c:pt idx="9438">
                  <c:v>0.91278899999999996</c:v>
                </c:pt>
                <c:pt idx="9439">
                  <c:v>0.90300000000000002</c:v>
                </c:pt>
                <c:pt idx="9440">
                  <c:v>0.90707000000000004</c:v>
                </c:pt>
                <c:pt idx="9441">
                  <c:v>0.91391299999999998</c:v>
                </c:pt>
                <c:pt idx="9442">
                  <c:v>0.91135500000000003</c:v>
                </c:pt>
                <c:pt idx="9443">
                  <c:v>0.90007800000000004</c:v>
                </c:pt>
                <c:pt idx="9444">
                  <c:v>0.90223699999999996</c:v>
                </c:pt>
                <c:pt idx="9445">
                  <c:v>0.90558000000000005</c:v>
                </c:pt>
                <c:pt idx="9446">
                  <c:v>0.90488599999999997</c:v>
                </c:pt>
                <c:pt idx="9447">
                  <c:v>0.90666199999999997</c:v>
                </c:pt>
                <c:pt idx="9448">
                  <c:v>0.908022</c:v>
                </c:pt>
                <c:pt idx="9449">
                  <c:v>0.900366</c:v>
                </c:pt>
                <c:pt idx="9450">
                  <c:v>0.89612999999999998</c:v>
                </c:pt>
                <c:pt idx="9451">
                  <c:v>0.90192399999999995</c:v>
                </c:pt>
                <c:pt idx="9452">
                  <c:v>0.91275899999999999</c:v>
                </c:pt>
                <c:pt idx="9453">
                  <c:v>0.92561400000000005</c:v>
                </c:pt>
                <c:pt idx="9454">
                  <c:v>0.93598700000000001</c:v>
                </c:pt>
                <c:pt idx="9455">
                  <c:v>0.93835500000000005</c:v>
                </c:pt>
                <c:pt idx="9456">
                  <c:v>0.93922499999999998</c:v>
                </c:pt>
                <c:pt idx="9457">
                  <c:v>0.944604</c:v>
                </c:pt>
                <c:pt idx="9458">
                  <c:v>0.94848699999999997</c:v>
                </c:pt>
                <c:pt idx="9459">
                  <c:v>0.95388799999999996</c:v>
                </c:pt>
                <c:pt idx="9460">
                  <c:v>0.96029299999999995</c:v>
                </c:pt>
                <c:pt idx="9461">
                  <c:v>0.96770900000000004</c:v>
                </c:pt>
                <c:pt idx="9462">
                  <c:v>0.97613499999999997</c:v>
                </c:pt>
                <c:pt idx="9463">
                  <c:v>0.98352700000000004</c:v>
                </c:pt>
                <c:pt idx="9464">
                  <c:v>0.98542399999999997</c:v>
                </c:pt>
                <c:pt idx="9465">
                  <c:v>0.98582499999999995</c:v>
                </c:pt>
                <c:pt idx="9466">
                  <c:v>0.98380400000000001</c:v>
                </c:pt>
                <c:pt idx="9467">
                  <c:v>0.989815</c:v>
                </c:pt>
                <c:pt idx="9468">
                  <c:v>0.99733700000000003</c:v>
                </c:pt>
                <c:pt idx="9469">
                  <c:v>1.01081</c:v>
                </c:pt>
                <c:pt idx="9470">
                  <c:v>1.0171699999999999</c:v>
                </c:pt>
                <c:pt idx="9471">
                  <c:v>1.0216799999999999</c:v>
                </c:pt>
                <c:pt idx="9472">
                  <c:v>1.0282</c:v>
                </c:pt>
                <c:pt idx="9473">
                  <c:v>1.03569</c:v>
                </c:pt>
                <c:pt idx="9474">
                  <c:v>1.04271</c:v>
                </c:pt>
                <c:pt idx="9475">
                  <c:v>1.05125</c:v>
                </c:pt>
                <c:pt idx="9476">
                  <c:v>1.0587</c:v>
                </c:pt>
                <c:pt idx="9477">
                  <c:v>1.0632200000000001</c:v>
                </c:pt>
                <c:pt idx="9478">
                  <c:v>1.0681799999999999</c:v>
                </c:pt>
                <c:pt idx="9479">
                  <c:v>1.0686899999999999</c:v>
                </c:pt>
                <c:pt idx="9480">
                  <c:v>1.0712299999999999</c:v>
                </c:pt>
                <c:pt idx="9481">
                  <c:v>1.07074</c:v>
                </c:pt>
                <c:pt idx="9482">
                  <c:v>1.07073</c:v>
                </c:pt>
                <c:pt idx="9483">
                  <c:v>1.0662199999999999</c:v>
                </c:pt>
                <c:pt idx="9484">
                  <c:v>1.06446</c:v>
                </c:pt>
                <c:pt idx="9485">
                  <c:v>1.06758</c:v>
                </c:pt>
                <c:pt idx="9486">
                  <c:v>1.0680099999999999</c:v>
                </c:pt>
                <c:pt idx="9487">
                  <c:v>1.0650299999999999</c:v>
                </c:pt>
                <c:pt idx="9488">
                  <c:v>1.0632900000000001</c:v>
                </c:pt>
                <c:pt idx="9489">
                  <c:v>1.0686500000000001</c:v>
                </c:pt>
                <c:pt idx="9490">
                  <c:v>1.0766199999999999</c:v>
                </c:pt>
                <c:pt idx="9491">
                  <c:v>1.07752</c:v>
                </c:pt>
                <c:pt idx="9492">
                  <c:v>1.0771500000000001</c:v>
                </c:pt>
                <c:pt idx="9493">
                  <c:v>1.0773299999999999</c:v>
                </c:pt>
                <c:pt idx="9494">
                  <c:v>1.07955</c:v>
                </c:pt>
                <c:pt idx="9495">
                  <c:v>1.08151</c:v>
                </c:pt>
                <c:pt idx="9496">
                  <c:v>1.0768899999999999</c:v>
                </c:pt>
                <c:pt idx="9497">
                  <c:v>1.0695300000000001</c:v>
                </c:pt>
                <c:pt idx="9498">
                  <c:v>1.06717</c:v>
                </c:pt>
                <c:pt idx="9499">
                  <c:v>1.07437</c:v>
                </c:pt>
                <c:pt idx="9500">
                  <c:v>1.07531</c:v>
                </c:pt>
                <c:pt idx="9501">
                  <c:v>1.0765499999999999</c:v>
                </c:pt>
                <c:pt idx="9502">
                  <c:v>1.0777000000000001</c:v>
                </c:pt>
                <c:pt idx="9503">
                  <c:v>1.0783499999999999</c:v>
                </c:pt>
                <c:pt idx="9504">
                  <c:v>1.07742</c:v>
                </c:pt>
                <c:pt idx="9505">
                  <c:v>1.07342</c:v>
                </c:pt>
                <c:pt idx="9506">
                  <c:v>1.0665899999999999</c:v>
                </c:pt>
                <c:pt idx="9507">
                  <c:v>1.0631299999999999</c:v>
                </c:pt>
                <c:pt idx="9508">
                  <c:v>1.06488</c:v>
                </c:pt>
                <c:pt idx="9509">
                  <c:v>1.06403</c:v>
                </c:pt>
                <c:pt idx="9510">
                  <c:v>1.0654399999999999</c:v>
                </c:pt>
                <c:pt idx="9511">
                  <c:v>1.06864</c:v>
                </c:pt>
                <c:pt idx="9512">
                  <c:v>1.0680400000000001</c:v>
                </c:pt>
                <c:pt idx="9513">
                  <c:v>1.06152</c:v>
                </c:pt>
                <c:pt idx="9514">
                  <c:v>1.0527</c:v>
                </c:pt>
                <c:pt idx="9515">
                  <c:v>1.0452300000000001</c:v>
                </c:pt>
                <c:pt idx="9516">
                  <c:v>1.0437000000000001</c:v>
                </c:pt>
                <c:pt idx="9517">
                  <c:v>1.0441800000000001</c:v>
                </c:pt>
                <c:pt idx="9518">
                  <c:v>1.0484500000000001</c:v>
                </c:pt>
                <c:pt idx="9519">
                  <c:v>1.0496399999999999</c:v>
                </c:pt>
                <c:pt idx="9520">
                  <c:v>1.0555300000000001</c:v>
                </c:pt>
                <c:pt idx="9521">
                  <c:v>1.0687599999999999</c:v>
                </c:pt>
                <c:pt idx="9522">
                  <c:v>1.07534</c:v>
                </c:pt>
                <c:pt idx="9523">
                  <c:v>1.0849899999999999</c:v>
                </c:pt>
                <c:pt idx="9524">
                  <c:v>1.0953999999999999</c:v>
                </c:pt>
                <c:pt idx="9525">
                  <c:v>1.0975600000000001</c:v>
                </c:pt>
                <c:pt idx="9526">
                  <c:v>1.1036600000000001</c:v>
                </c:pt>
                <c:pt idx="9527">
                  <c:v>1.1116600000000001</c:v>
                </c:pt>
                <c:pt idx="9528">
                  <c:v>1.1207800000000001</c:v>
                </c:pt>
                <c:pt idx="9529">
                  <c:v>1.12148</c:v>
                </c:pt>
                <c:pt idx="9530">
                  <c:v>1.1162799999999999</c:v>
                </c:pt>
                <c:pt idx="9531">
                  <c:v>1.1138600000000001</c:v>
                </c:pt>
                <c:pt idx="9532">
                  <c:v>1.1127</c:v>
                </c:pt>
                <c:pt idx="9533">
                  <c:v>1.11358</c:v>
                </c:pt>
                <c:pt idx="9534">
                  <c:v>1.12141</c:v>
                </c:pt>
                <c:pt idx="9535">
                  <c:v>1.1225099999999999</c:v>
                </c:pt>
                <c:pt idx="9536">
                  <c:v>1.12327</c:v>
                </c:pt>
                <c:pt idx="9537">
                  <c:v>1.1206199999999999</c:v>
                </c:pt>
                <c:pt idx="9538">
                  <c:v>1.1189100000000001</c:v>
                </c:pt>
                <c:pt idx="9539">
                  <c:v>1.11375</c:v>
                </c:pt>
                <c:pt idx="9540">
                  <c:v>1.1114599999999999</c:v>
                </c:pt>
                <c:pt idx="9541">
                  <c:v>1.1131800000000001</c:v>
                </c:pt>
                <c:pt idx="9542">
                  <c:v>1.11883</c:v>
                </c:pt>
                <c:pt idx="9543">
                  <c:v>1.1263700000000001</c:v>
                </c:pt>
                <c:pt idx="9544">
                  <c:v>1.13483</c:v>
                </c:pt>
                <c:pt idx="9545">
                  <c:v>1.14273</c:v>
                </c:pt>
                <c:pt idx="9546">
                  <c:v>1.1495899999999999</c:v>
                </c:pt>
                <c:pt idx="9547">
                  <c:v>1.1574599999999999</c:v>
                </c:pt>
                <c:pt idx="9548">
                  <c:v>1.17096</c:v>
                </c:pt>
                <c:pt idx="9549">
                  <c:v>1.18086</c:v>
                </c:pt>
                <c:pt idx="9550">
                  <c:v>1.19296</c:v>
                </c:pt>
                <c:pt idx="9551">
                  <c:v>1.2062900000000001</c:v>
                </c:pt>
                <c:pt idx="9552">
                  <c:v>1.2267699999999999</c:v>
                </c:pt>
                <c:pt idx="9553">
                  <c:v>1.24918</c:v>
                </c:pt>
                <c:pt idx="9554">
                  <c:v>1.27041</c:v>
                </c:pt>
                <c:pt idx="9555">
                  <c:v>1.2929600000000001</c:v>
                </c:pt>
                <c:pt idx="9556">
                  <c:v>1.30335</c:v>
                </c:pt>
                <c:pt idx="9557">
                  <c:v>1.31264</c:v>
                </c:pt>
                <c:pt idx="9558">
                  <c:v>1.32416</c:v>
                </c:pt>
                <c:pt idx="9559">
                  <c:v>1.33128</c:v>
                </c:pt>
                <c:pt idx="9560">
                  <c:v>1.3324800000000001</c:v>
                </c:pt>
                <c:pt idx="9561">
                  <c:v>1.3286500000000001</c:v>
                </c:pt>
                <c:pt idx="9562">
                  <c:v>1.3206800000000001</c:v>
                </c:pt>
                <c:pt idx="9563">
                  <c:v>1.31565</c:v>
                </c:pt>
                <c:pt idx="9564">
                  <c:v>1.3149900000000001</c:v>
                </c:pt>
                <c:pt idx="9565">
                  <c:v>1.31376</c:v>
                </c:pt>
                <c:pt idx="9566">
                  <c:v>1.3065899999999999</c:v>
                </c:pt>
                <c:pt idx="9567">
                  <c:v>1.29748</c:v>
                </c:pt>
                <c:pt idx="9568">
                  <c:v>1.28257</c:v>
                </c:pt>
                <c:pt idx="9569">
                  <c:v>1.2626299999999999</c:v>
                </c:pt>
                <c:pt idx="9570">
                  <c:v>1.24678</c:v>
                </c:pt>
                <c:pt idx="9571">
                  <c:v>1.2365999999999999</c:v>
                </c:pt>
                <c:pt idx="9572">
                  <c:v>1.22688</c:v>
                </c:pt>
                <c:pt idx="9573">
                  <c:v>1.2226300000000001</c:v>
                </c:pt>
                <c:pt idx="9574">
                  <c:v>1.22498</c:v>
                </c:pt>
                <c:pt idx="9575">
                  <c:v>1.2253400000000001</c:v>
                </c:pt>
                <c:pt idx="9576">
                  <c:v>1.22235</c:v>
                </c:pt>
                <c:pt idx="9577">
                  <c:v>1.21601</c:v>
                </c:pt>
                <c:pt idx="9578">
                  <c:v>1.20058</c:v>
                </c:pt>
                <c:pt idx="9579">
                  <c:v>1.1843300000000001</c:v>
                </c:pt>
                <c:pt idx="9580">
                  <c:v>1.1790799999999999</c:v>
                </c:pt>
                <c:pt idx="9581">
                  <c:v>1.1782999999999999</c:v>
                </c:pt>
                <c:pt idx="9582">
                  <c:v>1.1858</c:v>
                </c:pt>
                <c:pt idx="9583">
                  <c:v>1.18929</c:v>
                </c:pt>
                <c:pt idx="9584">
                  <c:v>1.18364</c:v>
                </c:pt>
                <c:pt idx="9585">
                  <c:v>1.1791499999999999</c:v>
                </c:pt>
                <c:pt idx="9586">
                  <c:v>1.1792400000000001</c:v>
                </c:pt>
                <c:pt idx="9587">
                  <c:v>1.1818599999999999</c:v>
                </c:pt>
                <c:pt idx="9588">
                  <c:v>1.18093</c:v>
                </c:pt>
                <c:pt idx="9589">
                  <c:v>1.18082</c:v>
                </c:pt>
                <c:pt idx="9590">
                  <c:v>1.18147</c:v>
                </c:pt>
                <c:pt idx="9591">
                  <c:v>1.18144</c:v>
                </c:pt>
                <c:pt idx="9592">
                  <c:v>1.18702</c:v>
                </c:pt>
                <c:pt idx="9593">
                  <c:v>1.19252</c:v>
                </c:pt>
                <c:pt idx="9594">
                  <c:v>1.1929700000000001</c:v>
                </c:pt>
                <c:pt idx="9595">
                  <c:v>1.1905699999999999</c:v>
                </c:pt>
                <c:pt idx="9596">
                  <c:v>1.1906300000000001</c:v>
                </c:pt>
                <c:pt idx="9597">
                  <c:v>1.2027399999999999</c:v>
                </c:pt>
                <c:pt idx="9598">
                  <c:v>1.2095100000000001</c:v>
                </c:pt>
                <c:pt idx="9599">
                  <c:v>1.21217</c:v>
                </c:pt>
                <c:pt idx="9600">
                  <c:v>1.2133499999999999</c:v>
                </c:pt>
                <c:pt idx="9601">
                  <c:v>1.21197</c:v>
                </c:pt>
                <c:pt idx="9602">
                  <c:v>1.20817</c:v>
                </c:pt>
                <c:pt idx="9603">
                  <c:v>1.20411</c:v>
                </c:pt>
                <c:pt idx="9604">
                  <c:v>1.2044699999999999</c:v>
                </c:pt>
                <c:pt idx="9605">
                  <c:v>1.2115499999999999</c:v>
                </c:pt>
                <c:pt idx="9606">
                  <c:v>1.2171400000000001</c:v>
                </c:pt>
                <c:pt idx="9607">
                  <c:v>1.21872</c:v>
                </c:pt>
                <c:pt idx="9608">
                  <c:v>1.21749</c:v>
                </c:pt>
                <c:pt idx="9609">
                  <c:v>1.21397</c:v>
                </c:pt>
                <c:pt idx="9610">
                  <c:v>1.20418</c:v>
                </c:pt>
                <c:pt idx="9611">
                  <c:v>1.19743</c:v>
                </c:pt>
                <c:pt idx="9612">
                  <c:v>1.1962600000000001</c:v>
                </c:pt>
                <c:pt idx="9613">
                  <c:v>1.19974</c:v>
                </c:pt>
                <c:pt idx="9614">
                  <c:v>1.2033700000000001</c:v>
                </c:pt>
                <c:pt idx="9615">
                  <c:v>1.2094499999999999</c:v>
                </c:pt>
                <c:pt idx="9616">
                  <c:v>1.20652</c:v>
                </c:pt>
                <c:pt idx="9617">
                  <c:v>1.20577</c:v>
                </c:pt>
                <c:pt idx="9618">
                  <c:v>1.2083299999999999</c:v>
                </c:pt>
                <c:pt idx="9619">
                  <c:v>1.2099800000000001</c:v>
                </c:pt>
                <c:pt idx="9620">
                  <c:v>1.2073400000000001</c:v>
                </c:pt>
                <c:pt idx="9621">
                  <c:v>1.2069799999999999</c:v>
                </c:pt>
                <c:pt idx="9622">
                  <c:v>1.2067600000000001</c:v>
                </c:pt>
                <c:pt idx="9623">
                  <c:v>1.2042999999999999</c:v>
                </c:pt>
                <c:pt idx="9624">
                  <c:v>1.2042200000000001</c:v>
                </c:pt>
                <c:pt idx="9625">
                  <c:v>1.20173</c:v>
                </c:pt>
                <c:pt idx="9626">
                  <c:v>1.2016800000000001</c:v>
                </c:pt>
                <c:pt idx="9627">
                  <c:v>1.1992100000000001</c:v>
                </c:pt>
                <c:pt idx="9628">
                  <c:v>1.19912</c:v>
                </c:pt>
                <c:pt idx="9629">
                  <c:v>1.19442</c:v>
                </c:pt>
                <c:pt idx="9630">
                  <c:v>1.18936</c:v>
                </c:pt>
                <c:pt idx="9631">
                  <c:v>1.1829099999999999</c:v>
                </c:pt>
                <c:pt idx="9632">
                  <c:v>1.17849</c:v>
                </c:pt>
                <c:pt idx="9633">
                  <c:v>1.1710799999999999</c:v>
                </c:pt>
                <c:pt idx="9634">
                  <c:v>1.15865</c:v>
                </c:pt>
                <c:pt idx="9635">
                  <c:v>1.15327</c:v>
                </c:pt>
                <c:pt idx="9636">
                  <c:v>1.15401</c:v>
                </c:pt>
                <c:pt idx="9637">
                  <c:v>1.15496</c:v>
                </c:pt>
                <c:pt idx="9638">
                  <c:v>1.1550499999999999</c:v>
                </c:pt>
                <c:pt idx="9639">
                  <c:v>1.15608</c:v>
                </c:pt>
                <c:pt idx="9640">
                  <c:v>1.1543600000000001</c:v>
                </c:pt>
                <c:pt idx="9641">
                  <c:v>1.1493899999999999</c:v>
                </c:pt>
                <c:pt idx="9642">
                  <c:v>1.1460900000000001</c:v>
                </c:pt>
                <c:pt idx="9643">
                  <c:v>1.1443000000000001</c:v>
                </c:pt>
                <c:pt idx="9644">
                  <c:v>1.14442</c:v>
                </c:pt>
                <c:pt idx="9645">
                  <c:v>1.14463</c:v>
                </c:pt>
                <c:pt idx="9646">
                  <c:v>1.1478299999999999</c:v>
                </c:pt>
                <c:pt idx="9647">
                  <c:v>1.1521699999999999</c:v>
                </c:pt>
                <c:pt idx="9648">
                  <c:v>1.15846</c:v>
                </c:pt>
                <c:pt idx="9649">
                  <c:v>1.1557599999999999</c:v>
                </c:pt>
                <c:pt idx="9650">
                  <c:v>1.1539600000000001</c:v>
                </c:pt>
                <c:pt idx="9651">
                  <c:v>1.15099</c:v>
                </c:pt>
                <c:pt idx="9652">
                  <c:v>1.1465099999999999</c:v>
                </c:pt>
                <c:pt idx="9653">
                  <c:v>1.14066</c:v>
                </c:pt>
                <c:pt idx="9654">
                  <c:v>1.13764</c:v>
                </c:pt>
                <c:pt idx="9655">
                  <c:v>1.13825</c:v>
                </c:pt>
                <c:pt idx="9656">
                  <c:v>1.1358900000000001</c:v>
                </c:pt>
                <c:pt idx="9657">
                  <c:v>1.1379699999999999</c:v>
                </c:pt>
                <c:pt idx="9658">
                  <c:v>1.14238</c:v>
                </c:pt>
                <c:pt idx="9659">
                  <c:v>1.1386000000000001</c:v>
                </c:pt>
                <c:pt idx="9660">
                  <c:v>1.13056</c:v>
                </c:pt>
                <c:pt idx="9661">
                  <c:v>1.11608</c:v>
                </c:pt>
                <c:pt idx="9662">
                  <c:v>1.09446</c:v>
                </c:pt>
                <c:pt idx="9663">
                  <c:v>1.0831999999999999</c:v>
                </c:pt>
                <c:pt idx="9664">
                  <c:v>1.07267</c:v>
                </c:pt>
                <c:pt idx="9665">
                  <c:v>1.0600400000000001</c:v>
                </c:pt>
                <c:pt idx="9666">
                  <c:v>1.0529900000000001</c:v>
                </c:pt>
                <c:pt idx="9667">
                  <c:v>1.04559</c:v>
                </c:pt>
                <c:pt idx="9668">
                  <c:v>1.0355399999999999</c:v>
                </c:pt>
                <c:pt idx="9669">
                  <c:v>1.02291</c:v>
                </c:pt>
                <c:pt idx="9670">
                  <c:v>1.0165299999999999</c:v>
                </c:pt>
                <c:pt idx="9671">
                  <c:v>1.01335</c:v>
                </c:pt>
                <c:pt idx="9672">
                  <c:v>1.01061</c:v>
                </c:pt>
                <c:pt idx="9673">
                  <c:v>1.00661</c:v>
                </c:pt>
                <c:pt idx="9674">
                  <c:v>0.99581500000000001</c:v>
                </c:pt>
                <c:pt idx="9675">
                  <c:v>0.97897900000000004</c:v>
                </c:pt>
                <c:pt idx="9676">
                  <c:v>0.96740400000000004</c:v>
                </c:pt>
                <c:pt idx="9677">
                  <c:v>0.96609500000000004</c:v>
                </c:pt>
                <c:pt idx="9678">
                  <c:v>0.96452099999999996</c:v>
                </c:pt>
                <c:pt idx="9679">
                  <c:v>0.95710600000000001</c:v>
                </c:pt>
                <c:pt idx="9680">
                  <c:v>0.95172100000000004</c:v>
                </c:pt>
                <c:pt idx="9681">
                  <c:v>0.95118800000000003</c:v>
                </c:pt>
                <c:pt idx="9682">
                  <c:v>0.94974700000000001</c:v>
                </c:pt>
                <c:pt idx="9683">
                  <c:v>0.94438900000000003</c:v>
                </c:pt>
                <c:pt idx="9684">
                  <c:v>0.93933599999999995</c:v>
                </c:pt>
                <c:pt idx="9685">
                  <c:v>0.93677600000000005</c:v>
                </c:pt>
                <c:pt idx="9686">
                  <c:v>0.93390399999999996</c:v>
                </c:pt>
                <c:pt idx="9687">
                  <c:v>0.92641200000000001</c:v>
                </c:pt>
                <c:pt idx="9688">
                  <c:v>0.91683400000000004</c:v>
                </c:pt>
                <c:pt idx="9689">
                  <c:v>0.91088000000000002</c:v>
                </c:pt>
                <c:pt idx="9690">
                  <c:v>0.90684799999999999</c:v>
                </c:pt>
                <c:pt idx="9691">
                  <c:v>0.90415599999999996</c:v>
                </c:pt>
                <c:pt idx="9692">
                  <c:v>0.89877499999999999</c:v>
                </c:pt>
                <c:pt idx="9693">
                  <c:v>0.89109300000000002</c:v>
                </c:pt>
                <c:pt idx="9694">
                  <c:v>0.88579799999999997</c:v>
                </c:pt>
                <c:pt idx="9695">
                  <c:v>0.88466599999999995</c:v>
                </c:pt>
                <c:pt idx="9696">
                  <c:v>0.88161599999999996</c:v>
                </c:pt>
                <c:pt idx="9697">
                  <c:v>0.88328700000000004</c:v>
                </c:pt>
                <c:pt idx="9698">
                  <c:v>0.88794399999999996</c:v>
                </c:pt>
                <c:pt idx="9699">
                  <c:v>0.89458499999999996</c:v>
                </c:pt>
                <c:pt idx="9700">
                  <c:v>0.89297400000000005</c:v>
                </c:pt>
                <c:pt idx="9701">
                  <c:v>0.88595599999999997</c:v>
                </c:pt>
                <c:pt idx="9702">
                  <c:v>0.87504499999999996</c:v>
                </c:pt>
                <c:pt idx="9703">
                  <c:v>0.87257899999999999</c:v>
                </c:pt>
                <c:pt idx="9704">
                  <c:v>0.87512000000000001</c:v>
                </c:pt>
                <c:pt idx="9705">
                  <c:v>0.87385999999999997</c:v>
                </c:pt>
                <c:pt idx="9706">
                  <c:v>0.86313899999999999</c:v>
                </c:pt>
                <c:pt idx="9707">
                  <c:v>0.85745700000000002</c:v>
                </c:pt>
                <c:pt idx="9708">
                  <c:v>0.85215200000000002</c:v>
                </c:pt>
                <c:pt idx="9709">
                  <c:v>0.84486600000000001</c:v>
                </c:pt>
                <c:pt idx="9710">
                  <c:v>0.84768600000000005</c:v>
                </c:pt>
                <c:pt idx="9711">
                  <c:v>0.85579700000000003</c:v>
                </c:pt>
                <c:pt idx="9712">
                  <c:v>0.85385</c:v>
                </c:pt>
                <c:pt idx="9713">
                  <c:v>0.852383</c:v>
                </c:pt>
                <c:pt idx="9714">
                  <c:v>0.85046500000000003</c:v>
                </c:pt>
                <c:pt idx="9715">
                  <c:v>0.85161500000000001</c:v>
                </c:pt>
                <c:pt idx="9716">
                  <c:v>0.85187900000000005</c:v>
                </c:pt>
                <c:pt idx="9717">
                  <c:v>0.847522</c:v>
                </c:pt>
                <c:pt idx="9718">
                  <c:v>0.83875</c:v>
                </c:pt>
                <c:pt idx="9719">
                  <c:v>0.82836900000000002</c:v>
                </c:pt>
                <c:pt idx="9720">
                  <c:v>0.82228299999999999</c:v>
                </c:pt>
                <c:pt idx="9721">
                  <c:v>0.82050800000000002</c:v>
                </c:pt>
                <c:pt idx="9722">
                  <c:v>0.81888899999999998</c:v>
                </c:pt>
                <c:pt idx="9723">
                  <c:v>0.81359700000000001</c:v>
                </c:pt>
                <c:pt idx="9724">
                  <c:v>0.80318299999999998</c:v>
                </c:pt>
                <c:pt idx="9725">
                  <c:v>0.79000199999999998</c:v>
                </c:pt>
                <c:pt idx="9726">
                  <c:v>0.78573999999999999</c:v>
                </c:pt>
                <c:pt idx="9727">
                  <c:v>0.78825900000000004</c:v>
                </c:pt>
                <c:pt idx="9728">
                  <c:v>0.793628</c:v>
                </c:pt>
                <c:pt idx="9729">
                  <c:v>0.79280799999999996</c:v>
                </c:pt>
                <c:pt idx="9730">
                  <c:v>0.79039899999999996</c:v>
                </c:pt>
                <c:pt idx="9731">
                  <c:v>0.78790899999999997</c:v>
                </c:pt>
                <c:pt idx="9732">
                  <c:v>0.78391699999999997</c:v>
                </c:pt>
                <c:pt idx="9733">
                  <c:v>0.77884699999999996</c:v>
                </c:pt>
                <c:pt idx="9734">
                  <c:v>0.77198</c:v>
                </c:pt>
                <c:pt idx="9735">
                  <c:v>0.76720100000000002</c:v>
                </c:pt>
                <c:pt idx="9736">
                  <c:v>0.761633</c:v>
                </c:pt>
                <c:pt idx="9737">
                  <c:v>0.75423799999999996</c:v>
                </c:pt>
                <c:pt idx="9738">
                  <c:v>0.74854100000000001</c:v>
                </c:pt>
                <c:pt idx="9739">
                  <c:v>0.74418099999999998</c:v>
                </c:pt>
                <c:pt idx="9740">
                  <c:v>0.73866399999999999</c:v>
                </c:pt>
                <c:pt idx="9741">
                  <c:v>0.731159</c:v>
                </c:pt>
                <c:pt idx="9742">
                  <c:v>0.72472300000000001</c:v>
                </c:pt>
                <c:pt idx="9743">
                  <c:v>0.72528400000000004</c:v>
                </c:pt>
                <c:pt idx="9744">
                  <c:v>0.72811899999999996</c:v>
                </c:pt>
                <c:pt idx="9745">
                  <c:v>0.73276300000000005</c:v>
                </c:pt>
                <c:pt idx="9746">
                  <c:v>0.734649</c:v>
                </c:pt>
                <c:pt idx="9747">
                  <c:v>0.733649</c:v>
                </c:pt>
                <c:pt idx="9748">
                  <c:v>0.73190500000000003</c:v>
                </c:pt>
                <c:pt idx="9749">
                  <c:v>0.73294999999999999</c:v>
                </c:pt>
                <c:pt idx="9750">
                  <c:v>0.73846400000000001</c:v>
                </c:pt>
                <c:pt idx="9751">
                  <c:v>0.74310799999999999</c:v>
                </c:pt>
                <c:pt idx="9752">
                  <c:v>0.73947099999999999</c:v>
                </c:pt>
                <c:pt idx="9753">
                  <c:v>0.73683900000000002</c:v>
                </c:pt>
                <c:pt idx="9754">
                  <c:v>0.73777700000000002</c:v>
                </c:pt>
                <c:pt idx="9755">
                  <c:v>0.747201</c:v>
                </c:pt>
                <c:pt idx="9756">
                  <c:v>0.75327200000000005</c:v>
                </c:pt>
                <c:pt idx="9757">
                  <c:v>0.75868800000000003</c:v>
                </c:pt>
                <c:pt idx="9758">
                  <c:v>0.75562499999999999</c:v>
                </c:pt>
                <c:pt idx="9759">
                  <c:v>0.74616899999999997</c:v>
                </c:pt>
                <c:pt idx="9760">
                  <c:v>0.73696700000000004</c:v>
                </c:pt>
                <c:pt idx="9761">
                  <c:v>0.72911899999999996</c:v>
                </c:pt>
                <c:pt idx="9762">
                  <c:v>0.72984700000000002</c:v>
                </c:pt>
                <c:pt idx="9763">
                  <c:v>0.73634900000000003</c:v>
                </c:pt>
                <c:pt idx="9764">
                  <c:v>0.73667800000000006</c:v>
                </c:pt>
                <c:pt idx="9765">
                  <c:v>0.743923</c:v>
                </c:pt>
                <c:pt idx="9766">
                  <c:v>0.74856599999999995</c:v>
                </c:pt>
                <c:pt idx="9767">
                  <c:v>0.74480500000000005</c:v>
                </c:pt>
                <c:pt idx="9768">
                  <c:v>0.73803300000000005</c:v>
                </c:pt>
                <c:pt idx="9769">
                  <c:v>0.73274499999999998</c:v>
                </c:pt>
                <c:pt idx="9770">
                  <c:v>0.73232600000000003</c:v>
                </c:pt>
                <c:pt idx="9771">
                  <c:v>0.73538999999999999</c:v>
                </c:pt>
                <c:pt idx="9772">
                  <c:v>0.74565599999999999</c:v>
                </c:pt>
                <c:pt idx="9773">
                  <c:v>0.74854799999999999</c:v>
                </c:pt>
                <c:pt idx="9774">
                  <c:v>0.75018799999999997</c:v>
                </c:pt>
                <c:pt idx="9775">
                  <c:v>0.747224</c:v>
                </c:pt>
                <c:pt idx="9776">
                  <c:v>0.73985500000000004</c:v>
                </c:pt>
                <c:pt idx="9777">
                  <c:v>0.72648599999999997</c:v>
                </c:pt>
                <c:pt idx="9778">
                  <c:v>0.72512799999999999</c:v>
                </c:pt>
                <c:pt idx="9779">
                  <c:v>0.73164799999999997</c:v>
                </c:pt>
                <c:pt idx="9780">
                  <c:v>0.73462899999999998</c:v>
                </c:pt>
                <c:pt idx="9781">
                  <c:v>0.73363999999999996</c:v>
                </c:pt>
                <c:pt idx="9782">
                  <c:v>0.72950599999999999</c:v>
                </c:pt>
                <c:pt idx="9783">
                  <c:v>0.72577499999999995</c:v>
                </c:pt>
                <c:pt idx="9784">
                  <c:v>0.72037200000000001</c:v>
                </c:pt>
                <c:pt idx="9785">
                  <c:v>0.71960599999999997</c:v>
                </c:pt>
                <c:pt idx="9786">
                  <c:v>0.72285100000000002</c:v>
                </c:pt>
                <c:pt idx="9787">
                  <c:v>0.73500900000000002</c:v>
                </c:pt>
                <c:pt idx="9788">
                  <c:v>0.74119500000000005</c:v>
                </c:pt>
                <c:pt idx="9789">
                  <c:v>0.742591</c:v>
                </c:pt>
                <c:pt idx="9790">
                  <c:v>0.74304099999999995</c:v>
                </c:pt>
                <c:pt idx="9791">
                  <c:v>0.73691099999999998</c:v>
                </c:pt>
                <c:pt idx="9792">
                  <c:v>0.73526000000000002</c:v>
                </c:pt>
                <c:pt idx="9793">
                  <c:v>0.73419699999999999</c:v>
                </c:pt>
                <c:pt idx="9794">
                  <c:v>0.73458199999999996</c:v>
                </c:pt>
                <c:pt idx="9795">
                  <c:v>0.74048599999999998</c:v>
                </c:pt>
                <c:pt idx="9796">
                  <c:v>0.74734199999999995</c:v>
                </c:pt>
                <c:pt idx="9797">
                  <c:v>0.75234199999999996</c:v>
                </c:pt>
                <c:pt idx="9798">
                  <c:v>0.75902899999999995</c:v>
                </c:pt>
                <c:pt idx="9799">
                  <c:v>0.76399399999999995</c:v>
                </c:pt>
                <c:pt idx="9800">
                  <c:v>0.76094499999999998</c:v>
                </c:pt>
                <c:pt idx="9801">
                  <c:v>0.75545799999999996</c:v>
                </c:pt>
                <c:pt idx="9802">
                  <c:v>0.74995800000000001</c:v>
                </c:pt>
                <c:pt idx="9803">
                  <c:v>0.74539599999999995</c:v>
                </c:pt>
                <c:pt idx="9804">
                  <c:v>0.74497599999999997</c:v>
                </c:pt>
                <c:pt idx="9805">
                  <c:v>0.74197299999999999</c:v>
                </c:pt>
                <c:pt idx="9806">
                  <c:v>0.739981</c:v>
                </c:pt>
                <c:pt idx="9807">
                  <c:v>0.73539299999999996</c:v>
                </c:pt>
                <c:pt idx="9808">
                  <c:v>0.73042899999999999</c:v>
                </c:pt>
                <c:pt idx="9809">
                  <c:v>0.72380800000000001</c:v>
                </c:pt>
                <c:pt idx="9810">
                  <c:v>0.71532099999999998</c:v>
                </c:pt>
                <c:pt idx="9811">
                  <c:v>0.70827300000000004</c:v>
                </c:pt>
                <c:pt idx="9812">
                  <c:v>0.70698000000000005</c:v>
                </c:pt>
                <c:pt idx="9813">
                  <c:v>0.71024299999999996</c:v>
                </c:pt>
                <c:pt idx="9814">
                  <c:v>0.71212699999999995</c:v>
                </c:pt>
                <c:pt idx="9815">
                  <c:v>0.71285200000000004</c:v>
                </c:pt>
                <c:pt idx="9816">
                  <c:v>0.71555800000000003</c:v>
                </c:pt>
                <c:pt idx="9817">
                  <c:v>0.71897100000000003</c:v>
                </c:pt>
                <c:pt idx="9818">
                  <c:v>0.72433700000000001</c:v>
                </c:pt>
                <c:pt idx="9819">
                  <c:v>0.72304199999999996</c:v>
                </c:pt>
                <c:pt idx="9820">
                  <c:v>0.72072899999999995</c:v>
                </c:pt>
                <c:pt idx="9821">
                  <c:v>0.72033400000000003</c:v>
                </c:pt>
                <c:pt idx="9822">
                  <c:v>0.72524900000000003</c:v>
                </c:pt>
                <c:pt idx="9823">
                  <c:v>0.72925799999999996</c:v>
                </c:pt>
                <c:pt idx="9824">
                  <c:v>0.73378399999999999</c:v>
                </c:pt>
                <c:pt idx="9825">
                  <c:v>0.74069499999999999</c:v>
                </c:pt>
                <c:pt idx="9826">
                  <c:v>0.74040499999999998</c:v>
                </c:pt>
                <c:pt idx="9827">
                  <c:v>0.74052899999999999</c:v>
                </c:pt>
                <c:pt idx="9828">
                  <c:v>0.74350000000000005</c:v>
                </c:pt>
                <c:pt idx="9829">
                  <c:v>0.73979200000000001</c:v>
                </c:pt>
                <c:pt idx="9830">
                  <c:v>0.74274200000000001</c:v>
                </c:pt>
                <c:pt idx="9831">
                  <c:v>0.76504000000000005</c:v>
                </c:pt>
                <c:pt idx="9832">
                  <c:v>0.77815100000000004</c:v>
                </c:pt>
                <c:pt idx="9833">
                  <c:v>0.78301799999999999</c:v>
                </c:pt>
                <c:pt idx="9834">
                  <c:v>0.78625</c:v>
                </c:pt>
                <c:pt idx="9835">
                  <c:v>0.78766199999999997</c:v>
                </c:pt>
                <c:pt idx="9836">
                  <c:v>0.78609799999999996</c:v>
                </c:pt>
                <c:pt idx="9837">
                  <c:v>0.79035699999999998</c:v>
                </c:pt>
                <c:pt idx="9838">
                  <c:v>0.79598400000000002</c:v>
                </c:pt>
                <c:pt idx="9839">
                  <c:v>0.80119200000000002</c:v>
                </c:pt>
                <c:pt idx="9840">
                  <c:v>0.81198000000000004</c:v>
                </c:pt>
                <c:pt idx="9841">
                  <c:v>0.81623900000000005</c:v>
                </c:pt>
                <c:pt idx="9842">
                  <c:v>0.81811599999999995</c:v>
                </c:pt>
                <c:pt idx="9843">
                  <c:v>0.82471399999999995</c:v>
                </c:pt>
                <c:pt idx="9844">
                  <c:v>0.83728199999999997</c:v>
                </c:pt>
                <c:pt idx="9845">
                  <c:v>0.84128700000000001</c:v>
                </c:pt>
                <c:pt idx="9846">
                  <c:v>0.84725700000000004</c:v>
                </c:pt>
                <c:pt idx="9847">
                  <c:v>0.85147200000000001</c:v>
                </c:pt>
                <c:pt idx="9848">
                  <c:v>0.85411199999999998</c:v>
                </c:pt>
                <c:pt idx="9849">
                  <c:v>0.85206300000000001</c:v>
                </c:pt>
                <c:pt idx="9850">
                  <c:v>0.84510099999999999</c:v>
                </c:pt>
                <c:pt idx="9851">
                  <c:v>0.83734500000000001</c:v>
                </c:pt>
                <c:pt idx="9852">
                  <c:v>0.83732899999999999</c:v>
                </c:pt>
                <c:pt idx="9853">
                  <c:v>0.84075</c:v>
                </c:pt>
                <c:pt idx="9854">
                  <c:v>0.84126900000000004</c:v>
                </c:pt>
                <c:pt idx="9855">
                  <c:v>0.83757499999999996</c:v>
                </c:pt>
                <c:pt idx="9856">
                  <c:v>0.83576399999999995</c:v>
                </c:pt>
                <c:pt idx="9857">
                  <c:v>0.83747400000000005</c:v>
                </c:pt>
                <c:pt idx="9858">
                  <c:v>0.840804</c:v>
                </c:pt>
                <c:pt idx="9859">
                  <c:v>0.83986000000000005</c:v>
                </c:pt>
                <c:pt idx="9860">
                  <c:v>0.83579099999999995</c:v>
                </c:pt>
                <c:pt idx="9861">
                  <c:v>0.83399500000000004</c:v>
                </c:pt>
                <c:pt idx="9862">
                  <c:v>0.83578300000000005</c:v>
                </c:pt>
                <c:pt idx="9863">
                  <c:v>0.84265900000000005</c:v>
                </c:pt>
                <c:pt idx="9864">
                  <c:v>0.853182</c:v>
                </c:pt>
                <c:pt idx="9865">
                  <c:v>0.86082099999999995</c:v>
                </c:pt>
                <c:pt idx="9866">
                  <c:v>0.86287400000000003</c:v>
                </c:pt>
                <c:pt idx="9867">
                  <c:v>0.86024199999999995</c:v>
                </c:pt>
                <c:pt idx="9868">
                  <c:v>0.85775999999999997</c:v>
                </c:pt>
                <c:pt idx="9869">
                  <c:v>0.85724900000000004</c:v>
                </c:pt>
                <c:pt idx="9870">
                  <c:v>0.86388200000000004</c:v>
                </c:pt>
                <c:pt idx="9871">
                  <c:v>0.86608700000000005</c:v>
                </c:pt>
                <c:pt idx="9872">
                  <c:v>0.86660899999999996</c:v>
                </c:pt>
                <c:pt idx="9873">
                  <c:v>0.86778</c:v>
                </c:pt>
                <c:pt idx="9874">
                  <c:v>0.87089000000000005</c:v>
                </c:pt>
                <c:pt idx="9875">
                  <c:v>0.87277000000000005</c:v>
                </c:pt>
                <c:pt idx="9876">
                  <c:v>0.87107999999999997</c:v>
                </c:pt>
                <c:pt idx="9877">
                  <c:v>0.86538400000000004</c:v>
                </c:pt>
                <c:pt idx="9878">
                  <c:v>0.857572</c:v>
                </c:pt>
                <c:pt idx="9879">
                  <c:v>0.85449299999999995</c:v>
                </c:pt>
                <c:pt idx="9880">
                  <c:v>0.85529299999999997</c:v>
                </c:pt>
                <c:pt idx="9881">
                  <c:v>0.85725700000000005</c:v>
                </c:pt>
                <c:pt idx="9882">
                  <c:v>0.85396700000000003</c:v>
                </c:pt>
                <c:pt idx="9883">
                  <c:v>0.84594800000000003</c:v>
                </c:pt>
                <c:pt idx="9884">
                  <c:v>0.83754600000000001</c:v>
                </c:pt>
                <c:pt idx="9885">
                  <c:v>0.82991899999999996</c:v>
                </c:pt>
                <c:pt idx="9886">
                  <c:v>0.82772699999999999</c:v>
                </c:pt>
                <c:pt idx="9887">
                  <c:v>0.83127600000000001</c:v>
                </c:pt>
                <c:pt idx="9888">
                  <c:v>0.84870900000000005</c:v>
                </c:pt>
                <c:pt idx="9889">
                  <c:v>0.84801000000000004</c:v>
                </c:pt>
                <c:pt idx="9890">
                  <c:v>0.84418400000000005</c:v>
                </c:pt>
                <c:pt idx="9891">
                  <c:v>0.84226500000000004</c:v>
                </c:pt>
                <c:pt idx="9892">
                  <c:v>0.849688</c:v>
                </c:pt>
                <c:pt idx="9893">
                  <c:v>0.85399899999999995</c:v>
                </c:pt>
                <c:pt idx="9894">
                  <c:v>0.85364399999999996</c:v>
                </c:pt>
                <c:pt idx="9895">
                  <c:v>0.85719199999999995</c:v>
                </c:pt>
                <c:pt idx="9896">
                  <c:v>0.86538800000000005</c:v>
                </c:pt>
                <c:pt idx="9897">
                  <c:v>0.86992599999999998</c:v>
                </c:pt>
                <c:pt idx="9898">
                  <c:v>0.872479</c:v>
                </c:pt>
                <c:pt idx="9899">
                  <c:v>0.871085</c:v>
                </c:pt>
                <c:pt idx="9900">
                  <c:v>0.86756200000000006</c:v>
                </c:pt>
                <c:pt idx="9901">
                  <c:v>0.85707699999999998</c:v>
                </c:pt>
                <c:pt idx="9902">
                  <c:v>0.84585200000000005</c:v>
                </c:pt>
                <c:pt idx="9903">
                  <c:v>0.83459000000000005</c:v>
                </c:pt>
                <c:pt idx="9904">
                  <c:v>0.82510700000000003</c:v>
                </c:pt>
                <c:pt idx="9905">
                  <c:v>0.822577</c:v>
                </c:pt>
                <c:pt idx="9906">
                  <c:v>0.82253399999999999</c:v>
                </c:pt>
                <c:pt idx="9907">
                  <c:v>0.82963500000000001</c:v>
                </c:pt>
                <c:pt idx="9908">
                  <c:v>0.83977100000000005</c:v>
                </c:pt>
                <c:pt idx="9909">
                  <c:v>0.84445599999999998</c:v>
                </c:pt>
                <c:pt idx="9910">
                  <c:v>0.84852099999999997</c:v>
                </c:pt>
                <c:pt idx="9911">
                  <c:v>0.84357199999999999</c:v>
                </c:pt>
                <c:pt idx="9912">
                  <c:v>0.83789899999999995</c:v>
                </c:pt>
                <c:pt idx="9913">
                  <c:v>0.83171300000000004</c:v>
                </c:pt>
                <c:pt idx="9914">
                  <c:v>0.82603899999999997</c:v>
                </c:pt>
                <c:pt idx="9915">
                  <c:v>0.819295</c:v>
                </c:pt>
                <c:pt idx="9916">
                  <c:v>0.81280300000000005</c:v>
                </c:pt>
                <c:pt idx="9917">
                  <c:v>0.81334600000000001</c:v>
                </c:pt>
                <c:pt idx="9918">
                  <c:v>0.81680699999999995</c:v>
                </c:pt>
                <c:pt idx="9919">
                  <c:v>0.82424900000000001</c:v>
                </c:pt>
                <c:pt idx="9920">
                  <c:v>0.83152899999999996</c:v>
                </c:pt>
                <c:pt idx="9921">
                  <c:v>0.83742300000000003</c:v>
                </c:pt>
                <c:pt idx="9922">
                  <c:v>0.84530700000000003</c:v>
                </c:pt>
                <c:pt idx="9923">
                  <c:v>0.85164300000000004</c:v>
                </c:pt>
                <c:pt idx="9924">
                  <c:v>0.85749799999999998</c:v>
                </c:pt>
                <c:pt idx="9925">
                  <c:v>0.86131599999999997</c:v>
                </c:pt>
                <c:pt idx="9926">
                  <c:v>0.86427900000000002</c:v>
                </c:pt>
                <c:pt idx="9927">
                  <c:v>0.86859399999999998</c:v>
                </c:pt>
                <c:pt idx="9928">
                  <c:v>0.86690999999999996</c:v>
                </c:pt>
                <c:pt idx="9929">
                  <c:v>0.86587499999999995</c:v>
                </c:pt>
                <c:pt idx="9930">
                  <c:v>0.86318099999999998</c:v>
                </c:pt>
                <c:pt idx="9931">
                  <c:v>0.85716800000000004</c:v>
                </c:pt>
                <c:pt idx="9932">
                  <c:v>0.85730700000000004</c:v>
                </c:pt>
                <c:pt idx="9933">
                  <c:v>0.86182400000000003</c:v>
                </c:pt>
                <c:pt idx="9934">
                  <c:v>0.86728300000000003</c:v>
                </c:pt>
                <c:pt idx="9935">
                  <c:v>0.87060599999999999</c:v>
                </c:pt>
                <c:pt idx="9936">
                  <c:v>0.86587499999999995</c:v>
                </c:pt>
                <c:pt idx="9937">
                  <c:v>0.85689300000000002</c:v>
                </c:pt>
                <c:pt idx="9938">
                  <c:v>0.85247799999999996</c:v>
                </c:pt>
                <c:pt idx="9939">
                  <c:v>0.84896300000000002</c:v>
                </c:pt>
                <c:pt idx="9940">
                  <c:v>0.844947</c:v>
                </c:pt>
                <c:pt idx="9941">
                  <c:v>0.83832799999999996</c:v>
                </c:pt>
                <c:pt idx="9942">
                  <c:v>0.823133</c:v>
                </c:pt>
                <c:pt idx="9943">
                  <c:v>0.80005199999999999</c:v>
                </c:pt>
                <c:pt idx="9944">
                  <c:v>0.77879900000000002</c:v>
                </c:pt>
                <c:pt idx="9945">
                  <c:v>0.77205699999999999</c:v>
                </c:pt>
                <c:pt idx="9946">
                  <c:v>0.76375400000000004</c:v>
                </c:pt>
                <c:pt idx="9947">
                  <c:v>0.73880199999999996</c:v>
                </c:pt>
                <c:pt idx="9948">
                  <c:v>0.72956900000000002</c:v>
                </c:pt>
                <c:pt idx="9949">
                  <c:v>0.71952099999999997</c:v>
                </c:pt>
                <c:pt idx="9950">
                  <c:v>0.70861600000000002</c:v>
                </c:pt>
                <c:pt idx="9951">
                  <c:v>0.70014100000000001</c:v>
                </c:pt>
                <c:pt idx="9952">
                  <c:v>0.687666</c:v>
                </c:pt>
                <c:pt idx="9953">
                  <c:v>0.67675700000000005</c:v>
                </c:pt>
                <c:pt idx="9954">
                  <c:v>0.66475600000000001</c:v>
                </c:pt>
                <c:pt idx="9955">
                  <c:v>0.64986200000000005</c:v>
                </c:pt>
                <c:pt idx="9956">
                  <c:v>0.63942699999999997</c:v>
                </c:pt>
                <c:pt idx="9957">
                  <c:v>0.62345200000000001</c:v>
                </c:pt>
                <c:pt idx="9958">
                  <c:v>0.60960000000000003</c:v>
                </c:pt>
                <c:pt idx="9959">
                  <c:v>0.59921000000000002</c:v>
                </c:pt>
                <c:pt idx="9960">
                  <c:v>0.588781</c:v>
                </c:pt>
                <c:pt idx="9961">
                  <c:v>0.57998099999999997</c:v>
                </c:pt>
                <c:pt idx="9962">
                  <c:v>0.580098</c:v>
                </c:pt>
                <c:pt idx="9963">
                  <c:v>0.57309100000000002</c:v>
                </c:pt>
                <c:pt idx="9964">
                  <c:v>0.56064899999999995</c:v>
                </c:pt>
                <c:pt idx="9965">
                  <c:v>0.54630100000000004</c:v>
                </c:pt>
                <c:pt idx="9966">
                  <c:v>0.53849499999999995</c:v>
                </c:pt>
                <c:pt idx="9967">
                  <c:v>0.53517899999999996</c:v>
                </c:pt>
                <c:pt idx="9968">
                  <c:v>0.53837599999999997</c:v>
                </c:pt>
                <c:pt idx="9969">
                  <c:v>0.54450699999999996</c:v>
                </c:pt>
                <c:pt idx="9970">
                  <c:v>0.54760399999999998</c:v>
                </c:pt>
                <c:pt idx="9971">
                  <c:v>0.54464699999999999</c:v>
                </c:pt>
                <c:pt idx="9972">
                  <c:v>0.53279100000000001</c:v>
                </c:pt>
                <c:pt idx="9973">
                  <c:v>0.52547999999999995</c:v>
                </c:pt>
                <c:pt idx="9974">
                  <c:v>0.51613500000000001</c:v>
                </c:pt>
                <c:pt idx="9975">
                  <c:v>0.50677700000000003</c:v>
                </c:pt>
                <c:pt idx="9976">
                  <c:v>0.49295699999999998</c:v>
                </c:pt>
                <c:pt idx="9977">
                  <c:v>0.48572500000000002</c:v>
                </c:pt>
                <c:pt idx="9978">
                  <c:v>0.48392800000000002</c:v>
                </c:pt>
                <c:pt idx="9979">
                  <c:v>0.48059299999999999</c:v>
                </c:pt>
                <c:pt idx="9980">
                  <c:v>0.47580600000000001</c:v>
                </c:pt>
                <c:pt idx="9981">
                  <c:v>0.47455000000000003</c:v>
                </c:pt>
                <c:pt idx="9982">
                  <c:v>0.475773</c:v>
                </c:pt>
                <c:pt idx="9983">
                  <c:v>0.47802099999999997</c:v>
                </c:pt>
                <c:pt idx="9984">
                  <c:v>0.48169899999999999</c:v>
                </c:pt>
                <c:pt idx="9985">
                  <c:v>0.47741299999999998</c:v>
                </c:pt>
                <c:pt idx="9986">
                  <c:v>0.47922999999999999</c:v>
                </c:pt>
                <c:pt idx="9987">
                  <c:v>0.48499700000000001</c:v>
                </c:pt>
                <c:pt idx="9988">
                  <c:v>0.48970000000000002</c:v>
                </c:pt>
                <c:pt idx="9989">
                  <c:v>0.4869</c:v>
                </c:pt>
                <c:pt idx="9990">
                  <c:v>0.48167700000000002</c:v>
                </c:pt>
                <c:pt idx="9991">
                  <c:v>0.47795799999999999</c:v>
                </c:pt>
                <c:pt idx="9992">
                  <c:v>0.47374100000000002</c:v>
                </c:pt>
                <c:pt idx="9993">
                  <c:v>0.47208600000000001</c:v>
                </c:pt>
                <c:pt idx="9994">
                  <c:v>0.47539599999999999</c:v>
                </c:pt>
                <c:pt idx="9995">
                  <c:v>0.47771200000000003</c:v>
                </c:pt>
                <c:pt idx="9996">
                  <c:v>0.48044500000000001</c:v>
                </c:pt>
                <c:pt idx="9997">
                  <c:v>0.47167999999999999</c:v>
                </c:pt>
                <c:pt idx="9998">
                  <c:v>0.46559299999999998</c:v>
                </c:pt>
                <c:pt idx="9999">
                  <c:v>0.46491700000000002</c:v>
                </c:pt>
                <c:pt idx="10000">
                  <c:v>0.46074199999999998</c:v>
                </c:pt>
                <c:pt idx="10001">
                  <c:v>0.45649499999999998</c:v>
                </c:pt>
                <c:pt idx="10002">
                  <c:v>0.44334200000000001</c:v>
                </c:pt>
                <c:pt idx="10003">
                  <c:v>0.44083499999999998</c:v>
                </c:pt>
                <c:pt idx="10004">
                  <c:v>0.44167299999999998</c:v>
                </c:pt>
                <c:pt idx="10005">
                  <c:v>0.43948500000000001</c:v>
                </c:pt>
                <c:pt idx="10006">
                  <c:v>0.43485299999999999</c:v>
                </c:pt>
                <c:pt idx="10007">
                  <c:v>0.43331599999999998</c:v>
                </c:pt>
                <c:pt idx="10008">
                  <c:v>0.43776599999999999</c:v>
                </c:pt>
                <c:pt idx="10009">
                  <c:v>0.44522600000000001</c:v>
                </c:pt>
                <c:pt idx="10010">
                  <c:v>0.45664100000000002</c:v>
                </c:pt>
                <c:pt idx="10011">
                  <c:v>0.464472</c:v>
                </c:pt>
                <c:pt idx="10012">
                  <c:v>0.46887299999999998</c:v>
                </c:pt>
                <c:pt idx="10013">
                  <c:v>0.47434700000000002</c:v>
                </c:pt>
                <c:pt idx="10014">
                  <c:v>0.48072399999999998</c:v>
                </c:pt>
                <c:pt idx="10015">
                  <c:v>0.48055700000000001</c:v>
                </c:pt>
                <c:pt idx="10016">
                  <c:v>0.47748099999999999</c:v>
                </c:pt>
                <c:pt idx="10017">
                  <c:v>0.47447099999999998</c:v>
                </c:pt>
                <c:pt idx="10018">
                  <c:v>0.47395700000000002</c:v>
                </c:pt>
                <c:pt idx="10019">
                  <c:v>0.47290500000000002</c:v>
                </c:pt>
                <c:pt idx="10020">
                  <c:v>0.47404000000000002</c:v>
                </c:pt>
                <c:pt idx="10021">
                  <c:v>0.48520999999999997</c:v>
                </c:pt>
                <c:pt idx="10022">
                  <c:v>0.496508</c:v>
                </c:pt>
                <c:pt idx="10023">
                  <c:v>0.49796200000000002</c:v>
                </c:pt>
                <c:pt idx="10024">
                  <c:v>0.50508900000000001</c:v>
                </c:pt>
                <c:pt idx="10025">
                  <c:v>0.50993999999999995</c:v>
                </c:pt>
                <c:pt idx="10026">
                  <c:v>0.50837500000000002</c:v>
                </c:pt>
                <c:pt idx="10027">
                  <c:v>0.508571</c:v>
                </c:pt>
                <c:pt idx="10028">
                  <c:v>0.51410800000000001</c:v>
                </c:pt>
                <c:pt idx="10029">
                  <c:v>0.51342699999999997</c:v>
                </c:pt>
                <c:pt idx="10030">
                  <c:v>0.50470000000000004</c:v>
                </c:pt>
                <c:pt idx="10031">
                  <c:v>0.48818699999999998</c:v>
                </c:pt>
                <c:pt idx="10032">
                  <c:v>0.475383</c:v>
                </c:pt>
                <c:pt idx="10033">
                  <c:v>0.46549800000000002</c:v>
                </c:pt>
                <c:pt idx="10034">
                  <c:v>0.45708799999999999</c:v>
                </c:pt>
                <c:pt idx="10035">
                  <c:v>0.451932</c:v>
                </c:pt>
                <c:pt idx="10036">
                  <c:v>0.45615299999999998</c:v>
                </c:pt>
                <c:pt idx="10037">
                  <c:v>0.45757599999999998</c:v>
                </c:pt>
                <c:pt idx="10038">
                  <c:v>0.45668599999999998</c:v>
                </c:pt>
                <c:pt idx="10039">
                  <c:v>0.45787600000000001</c:v>
                </c:pt>
                <c:pt idx="10040">
                  <c:v>0.45715899999999998</c:v>
                </c:pt>
                <c:pt idx="10041">
                  <c:v>0.44497700000000001</c:v>
                </c:pt>
                <c:pt idx="10042">
                  <c:v>0.43274800000000002</c:v>
                </c:pt>
                <c:pt idx="10043">
                  <c:v>0.42612800000000001</c:v>
                </c:pt>
                <c:pt idx="10044">
                  <c:v>0.42600199999999999</c:v>
                </c:pt>
                <c:pt idx="10045">
                  <c:v>0.43138399999999999</c:v>
                </c:pt>
                <c:pt idx="10046">
                  <c:v>0.44166</c:v>
                </c:pt>
                <c:pt idx="10047">
                  <c:v>0.44887100000000002</c:v>
                </c:pt>
                <c:pt idx="10048">
                  <c:v>0.44424599999999997</c:v>
                </c:pt>
                <c:pt idx="10049">
                  <c:v>0.44283400000000001</c:v>
                </c:pt>
                <c:pt idx="10050">
                  <c:v>0.45198100000000002</c:v>
                </c:pt>
                <c:pt idx="10051">
                  <c:v>0.46612799999999999</c:v>
                </c:pt>
                <c:pt idx="10052">
                  <c:v>0.477383</c:v>
                </c:pt>
                <c:pt idx="10053">
                  <c:v>0.49324899999999999</c:v>
                </c:pt>
                <c:pt idx="10054">
                  <c:v>0.507247</c:v>
                </c:pt>
                <c:pt idx="10055">
                  <c:v>0.516818</c:v>
                </c:pt>
                <c:pt idx="10056">
                  <c:v>0.52562500000000001</c:v>
                </c:pt>
                <c:pt idx="10057">
                  <c:v>0.5353</c:v>
                </c:pt>
                <c:pt idx="10058">
                  <c:v>0.54370300000000005</c:v>
                </c:pt>
                <c:pt idx="10059">
                  <c:v>0.55772200000000005</c:v>
                </c:pt>
                <c:pt idx="10060">
                  <c:v>0.57066499999999998</c:v>
                </c:pt>
                <c:pt idx="10061">
                  <c:v>0.57610600000000001</c:v>
                </c:pt>
                <c:pt idx="10062">
                  <c:v>0.57940899999999995</c:v>
                </c:pt>
                <c:pt idx="10063">
                  <c:v>0.58317300000000005</c:v>
                </c:pt>
                <c:pt idx="10064">
                  <c:v>0.58599199999999996</c:v>
                </c:pt>
                <c:pt idx="10065">
                  <c:v>0.59281200000000001</c:v>
                </c:pt>
                <c:pt idx="10066">
                  <c:v>0.60553900000000005</c:v>
                </c:pt>
                <c:pt idx="10067">
                  <c:v>0.61101000000000005</c:v>
                </c:pt>
                <c:pt idx="10068">
                  <c:v>0.61652300000000004</c:v>
                </c:pt>
                <c:pt idx="10069">
                  <c:v>0.62266299999999997</c:v>
                </c:pt>
                <c:pt idx="10070">
                  <c:v>0.62378</c:v>
                </c:pt>
                <c:pt idx="10071">
                  <c:v>0.624722</c:v>
                </c:pt>
                <c:pt idx="10072">
                  <c:v>0.629081</c:v>
                </c:pt>
                <c:pt idx="10073">
                  <c:v>0.639486</c:v>
                </c:pt>
                <c:pt idx="10074">
                  <c:v>0.64566699999999999</c:v>
                </c:pt>
                <c:pt idx="10075">
                  <c:v>0.65330200000000005</c:v>
                </c:pt>
                <c:pt idx="10076">
                  <c:v>0.661408</c:v>
                </c:pt>
                <c:pt idx="10077">
                  <c:v>0.66290099999999996</c:v>
                </c:pt>
                <c:pt idx="10078">
                  <c:v>0.66228699999999996</c:v>
                </c:pt>
                <c:pt idx="10079">
                  <c:v>0.66232599999999997</c:v>
                </c:pt>
                <c:pt idx="10080">
                  <c:v>0.66442100000000004</c:v>
                </c:pt>
                <c:pt idx="10081">
                  <c:v>0.667265</c:v>
                </c:pt>
                <c:pt idx="10082">
                  <c:v>0.66874400000000001</c:v>
                </c:pt>
                <c:pt idx="10083">
                  <c:v>0.67233799999999999</c:v>
                </c:pt>
                <c:pt idx="10084">
                  <c:v>0.67500700000000002</c:v>
                </c:pt>
                <c:pt idx="10085">
                  <c:v>0.67314200000000002</c:v>
                </c:pt>
                <c:pt idx="10086">
                  <c:v>0.66960399999999998</c:v>
                </c:pt>
                <c:pt idx="10087">
                  <c:v>0.66723100000000002</c:v>
                </c:pt>
                <c:pt idx="10088">
                  <c:v>0.66561899999999996</c:v>
                </c:pt>
                <c:pt idx="10089">
                  <c:v>0.66198500000000005</c:v>
                </c:pt>
                <c:pt idx="10090">
                  <c:v>0.65790599999999999</c:v>
                </c:pt>
                <c:pt idx="10091">
                  <c:v>0.65418299999999996</c:v>
                </c:pt>
                <c:pt idx="10092">
                  <c:v>0.65562500000000001</c:v>
                </c:pt>
                <c:pt idx="10093">
                  <c:v>0.66042900000000004</c:v>
                </c:pt>
                <c:pt idx="10094">
                  <c:v>0.66817000000000004</c:v>
                </c:pt>
                <c:pt idx="10095">
                  <c:v>0.67532300000000001</c:v>
                </c:pt>
                <c:pt idx="10096">
                  <c:v>0.67632499999999995</c:v>
                </c:pt>
                <c:pt idx="10097">
                  <c:v>0.67425599999999997</c:v>
                </c:pt>
                <c:pt idx="10098">
                  <c:v>0.67171599999999998</c:v>
                </c:pt>
                <c:pt idx="10099">
                  <c:v>0.66828900000000002</c:v>
                </c:pt>
                <c:pt idx="10100">
                  <c:v>0.66592499999999999</c:v>
                </c:pt>
                <c:pt idx="10101">
                  <c:v>0.663443</c:v>
                </c:pt>
                <c:pt idx="10102">
                  <c:v>0.65914200000000001</c:v>
                </c:pt>
                <c:pt idx="10103">
                  <c:v>0.65237199999999995</c:v>
                </c:pt>
                <c:pt idx="10104">
                  <c:v>0.65173599999999998</c:v>
                </c:pt>
                <c:pt idx="10105">
                  <c:v>0.65390199999999998</c:v>
                </c:pt>
                <c:pt idx="10106">
                  <c:v>0.64716499999999999</c:v>
                </c:pt>
                <c:pt idx="10107">
                  <c:v>0.63663999999999998</c:v>
                </c:pt>
                <c:pt idx="10108">
                  <c:v>0.62766999999999995</c:v>
                </c:pt>
                <c:pt idx="10109">
                  <c:v>0.62573900000000005</c:v>
                </c:pt>
                <c:pt idx="10110">
                  <c:v>0.63123200000000002</c:v>
                </c:pt>
                <c:pt idx="10111">
                  <c:v>0.63621499999999997</c:v>
                </c:pt>
                <c:pt idx="10112">
                  <c:v>0.64226899999999998</c:v>
                </c:pt>
                <c:pt idx="10113">
                  <c:v>0.65400999999999998</c:v>
                </c:pt>
                <c:pt idx="10114">
                  <c:v>0.66872600000000004</c:v>
                </c:pt>
                <c:pt idx="10115">
                  <c:v>0.68020499999999995</c:v>
                </c:pt>
                <c:pt idx="10116">
                  <c:v>0.68282399999999999</c:v>
                </c:pt>
                <c:pt idx="10117">
                  <c:v>0.67740100000000003</c:v>
                </c:pt>
                <c:pt idx="10118">
                  <c:v>0.67017300000000002</c:v>
                </c:pt>
                <c:pt idx="10119">
                  <c:v>0.66647400000000001</c:v>
                </c:pt>
                <c:pt idx="10120">
                  <c:v>0.66869999999999996</c:v>
                </c:pt>
                <c:pt idx="10121">
                  <c:v>0.67422300000000002</c:v>
                </c:pt>
                <c:pt idx="10122">
                  <c:v>0.68140400000000001</c:v>
                </c:pt>
                <c:pt idx="10123">
                  <c:v>0.68425499999999995</c:v>
                </c:pt>
                <c:pt idx="10124">
                  <c:v>0.68229099999999998</c:v>
                </c:pt>
                <c:pt idx="10125">
                  <c:v>0.68813500000000005</c:v>
                </c:pt>
                <c:pt idx="10126">
                  <c:v>0.69627499999999998</c:v>
                </c:pt>
                <c:pt idx="10127">
                  <c:v>0.70529200000000003</c:v>
                </c:pt>
                <c:pt idx="10128">
                  <c:v>0.703851</c:v>
                </c:pt>
                <c:pt idx="10129">
                  <c:v>0.70491999999999999</c:v>
                </c:pt>
                <c:pt idx="10130">
                  <c:v>0.71595500000000001</c:v>
                </c:pt>
                <c:pt idx="10131">
                  <c:v>0.73360800000000004</c:v>
                </c:pt>
                <c:pt idx="10132">
                  <c:v>0.74483299999999997</c:v>
                </c:pt>
                <c:pt idx="10133">
                  <c:v>0.75657600000000003</c:v>
                </c:pt>
                <c:pt idx="10134">
                  <c:v>0.76924400000000004</c:v>
                </c:pt>
                <c:pt idx="10135">
                  <c:v>0.771652</c:v>
                </c:pt>
                <c:pt idx="10136">
                  <c:v>0.76816499999999999</c:v>
                </c:pt>
                <c:pt idx="10137">
                  <c:v>0.75909499999999996</c:v>
                </c:pt>
                <c:pt idx="10138">
                  <c:v>0.75662799999999997</c:v>
                </c:pt>
                <c:pt idx="10139">
                  <c:v>0.75980199999999998</c:v>
                </c:pt>
                <c:pt idx="10140">
                  <c:v>0.77122000000000002</c:v>
                </c:pt>
                <c:pt idx="10141">
                  <c:v>0.78274999999999995</c:v>
                </c:pt>
                <c:pt idx="10142">
                  <c:v>0.79090300000000002</c:v>
                </c:pt>
                <c:pt idx="10143">
                  <c:v>0.79945100000000002</c:v>
                </c:pt>
                <c:pt idx="10144">
                  <c:v>0.80868399999999996</c:v>
                </c:pt>
                <c:pt idx="10145">
                  <c:v>0.81474400000000002</c:v>
                </c:pt>
                <c:pt idx="10146">
                  <c:v>0.81775799999999998</c:v>
                </c:pt>
                <c:pt idx="10147">
                  <c:v>0.81887100000000002</c:v>
                </c:pt>
                <c:pt idx="10148">
                  <c:v>0.82199699999999998</c:v>
                </c:pt>
                <c:pt idx="10149">
                  <c:v>0.81842599999999999</c:v>
                </c:pt>
                <c:pt idx="10150">
                  <c:v>0.81456200000000001</c:v>
                </c:pt>
                <c:pt idx="10151">
                  <c:v>0.81388199999999999</c:v>
                </c:pt>
                <c:pt idx="10152">
                  <c:v>0.817805</c:v>
                </c:pt>
                <c:pt idx="10153">
                  <c:v>0.82535599999999998</c:v>
                </c:pt>
                <c:pt idx="10154">
                  <c:v>0.83096599999999998</c:v>
                </c:pt>
                <c:pt idx="10155">
                  <c:v>0.83194299999999999</c:v>
                </c:pt>
                <c:pt idx="10156">
                  <c:v>0.83002399999999998</c:v>
                </c:pt>
                <c:pt idx="10157">
                  <c:v>0.83236299999999996</c:v>
                </c:pt>
                <c:pt idx="10158">
                  <c:v>0.83698799999999995</c:v>
                </c:pt>
                <c:pt idx="10159">
                  <c:v>0.84306199999999998</c:v>
                </c:pt>
                <c:pt idx="10160">
                  <c:v>0.84955499999999995</c:v>
                </c:pt>
                <c:pt idx="10161">
                  <c:v>0.85607900000000003</c:v>
                </c:pt>
                <c:pt idx="10162">
                  <c:v>0.86374700000000004</c:v>
                </c:pt>
                <c:pt idx="10163">
                  <c:v>0.87332500000000002</c:v>
                </c:pt>
                <c:pt idx="10164">
                  <c:v>0.88472399999999995</c:v>
                </c:pt>
                <c:pt idx="10165">
                  <c:v>0.90007999999999999</c:v>
                </c:pt>
                <c:pt idx="10166">
                  <c:v>0.90753399999999995</c:v>
                </c:pt>
                <c:pt idx="10167">
                  <c:v>0.910991</c:v>
                </c:pt>
                <c:pt idx="10168">
                  <c:v>0.91522199999999998</c:v>
                </c:pt>
                <c:pt idx="10169">
                  <c:v>0.92124099999999998</c:v>
                </c:pt>
                <c:pt idx="10170">
                  <c:v>0.92107499999999998</c:v>
                </c:pt>
                <c:pt idx="10171">
                  <c:v>0.90987399999999996</c:v>
                </c:pt>
                <c:pt idx="10172">
                  <c:v>0.90132500000000004</c:v>
                </c:pt>
                <c:pt idx="10173">
                  <c:v>0.90004200000000001</c:v>
                </c:pt>
                <c:pt idx="10174">
                  <c:v>0.90891599999999995</c:v>
                </c:pt>
                <c:pt idx="10175">
                  <c:v>0.91569599999999995</c:v>
                </c:pt>
                <c:pt idx="10176">
                  <c:v>0.91775899999999999</c:v>
                </c:pt>
                <c:pt idx="10177">
                  <c:v>0.92027000000000003</c:v>
                </c:pt>
                <c:pt idx="10178">
                  <c:v>0.92060200000000003</c:v>
                </c:pt>
                <c:pt idx="10179">
                  <c:v>0.93053399999999997</c:v>
                </c:pt>
                <c:pt idx="10180">
                  <c:v>0.94159700000000002</c:v>
                </c:pt>
                <c:pt idx="10181">
                  <c:v>0.95173300000000005</c:v>
                </c:pt>
                <c:pt idx="10182">
                  <c:v>0.96292100000000003</c:v>
                </c:pt>
                <c:pt idx="10183">
                  <c:v>0.97398700000000005</c:v>
                </c:pt>
                <c:pt idx="10184">
                  <c:v>0.98107599999999995</c:v>
                </c:pt>
                <c:pt idx="10185">
                  <c:v>0.98776799999999998</c:v>
                </c:pt>
                <c:pt idx="10186">
                  <c:v>0.99230499999999999</c:v>
                </c:pt>
                <c:pt idx="10187">
                  <c:v>0.99108499999999999</c:v>
                </c:pt>
                <c:pt idx="10188">
                  <c:v>1.00038</c:v>
                </c:pt>
                <c:pt idx="10189">
                  <c:v>1.0085599999999999</c:v>
                </c:pt>
                <c:pt idx="10190">
                  <c:v>1.0198100000000001</c:v>
                </c:pt>
                <c:pt idx="10191">
                  <c:v>1.0400799999999999</c:v>
                </c:pt>
                <c:pt idx="10192">
                  <c:v>1.07674</c:v>
                </c:pt>
                <c:pt idx="10193">
                  <c:v>1.10443</c:v>
                </c:pt>
                <c:pt idx="10194">
                  <c:v>1.1231800000000001</c:v>
                </c:pt>
                <c:pt idx="10195">
                  <c:v>1.13744</c:v>
                </c:pt>
                <c:pt idx="10196">
                  <c:v>1.15073</c:v>
                </c:pt>
                <c:pt idx="10197">
                  <c:v>1.15954</c:v>
                </c:pt>
                <c:pt idx="10198">
                  <c:v>1.1702600000000001</c:v>
                </c:pt>
                <c:pt idx="10199">
                  <c:v>1.1821299999999999</c:v>
                </c:pt>
                <c:pt idx="10200">
                  <c:v>1.1880299999999999</c:v>
                </c:pt>
                <c:pt idx="10201">
                  <c:v>1.1943600000000001</c:v>
                </c:pt>
                <c:pt idx="10202">
                  <c:v>1.19692</c:v>
                </c:pt>
                <c:pt idx="10203">
                  <c:v>1.1934400000000001</c:v>
                </c:pt>
                <c:pt idx="10204">
                  <c:v>1.1883600000000001</c:v>
                </c:pt>
                <c:pt idx="10205">
                  <c:v>1.1818599999999999</c:v>
                </c:pt>
                <c:pt idx="10206">
                  <c:v>1.1716200000000001</c:v>
                </c:pt>
                <c:pt idx="10207">
                  <c:v>1.1533500000000001</c:v>
                </c:pt>
                <c:pt idx="10208">
                  <c:v>1.1346499999999999</c:v>
                </c:pt>
                <c:pt idx="10209">
                  <c:v>1.11812</c:v>
                </c:pt>
                <c:pt idx="10210">
                  <c:v>1.09805</c:v>
                </c:pt>
                <c:pt idx="10211">
                  <c:v>1.0716300000000001</c:v>
                </c:pt>
                <c:pt idx="10212">
                  <c:v>1.04566</c:v>
                </c:pt>
                <c:pt idx="10213">
                  <c:v>1.01024</c:v>
                </c:pt>
                <c:pt idx="10214">
                  <c:v>0.999977</c:v>
                </c:pt>
                <c:pt idx="10215">
                  <c:v>1.0146200000000001</c:v>
                </c:pt>
                <c:pt idx="10216">
                  <c:v>1.0369900000000001</c:v>
                </c:pt>
                <c:pt idx="10217">
                  <c:v>1.06199</c:v>
                </c:pt>
                <c:pt idx="10218">
                  <c:v>1.0700499999999999</c:v>
                </c:pt>
                <c:pt idx="10219">
                  <c:v>1.05837</c:v>
                </c:pt>
                <c:pt idx="10220">
                  <c:v>1.0324599999999999</c:v>
                </c:pt>
                <c:pt idx="10221">
                  <c:v>1.0096499999999999</c:v>
                </c:pt>
                <c:pt idx="10222">
                  <c:v>0.993452</c:v>
                </c:pt>
                <c:pt idx="10223">
                  <c:v>0.98373699999999997</c:v>
                </c:pt>
                <c:pt idx="10224">
                  <c:v>0.98016700000000001</c:v>
                </c:pt>
                <c:pt idx="10225">
                  <c:v>0.98660499999999995</c:v>
                </c:pt>
                <c:pt idx="10226">
                  <c:v>0.99691399999999997</c:v>
                </c:pt>
                <c:pt idx="10227">
                  <c:v>1.0088699999999999</c:v>
                </c:pt>
                <c:pt idx="10228">
                  <c:v>1.0266299999999999</c:v>
                </c:pt>
                <c:pt idx="10229">
                  <c:v>1.05054</c:v>
                </c:pt>
                <c:pt idx="10230">
                  <c:v>1.0631999999999999</c:v>
                </c:pt>
                <c:pt idx="10231">
                  <c:v>1.07094</c:v>
                </c:pt>
                <c:pt idx="10232">
                  <c:v>1.07392</c:v>
                </c:pt>
                <c:pt idx="10233">
                  <c:v>1.0660000000000001</c:v>
                </c:pt>
                <c:pt idx="10234">
                  <c:v>1.0532600000000001</c:v>
                </c:pt>
                <c:pt idx="10235">
                  <c:v>1.04497</c:v>
                </c:pt>
                <c:pt idx="10236">
                  <c:v>1.03434</c:v>
                </c:pt>
                <c:pt idx="10237">
                  <c:v>1.02227</c:v>
                </c:pt>
                <c:pt idx="10238">
                  <c:v>1.0158400000000001</c:v>
                </c:pt>
                <c:pt idx="10239">
                  <c:v>1.0068600000000001</c:v>
                </c:pt>
                <c:pt idx="10240">
                  <c:v>0.99200500000000003</c:v>
                </c:pt>
                <c:pt idx="10241">
                  <c:v>0.98711499999999996</c:v>
                </c:pt>
                <c:pt idx="10242">
                  <c:v>0.990954</c:v>
                </c:pt>
                <c:pt idx="10243">
                  <c:v>0.99724900000000005</c:v>
                </c:pt>
                <c:pt idx="10244">
                  <c:v>1.00197</c:v>
                </c:pt>
                <c:pt idx="10245">
                  <c:v>0.98709499999999994</c:v>
                </c:pt>
                <c:pt idx="10246">
                  <c:v>0.97594999999999998</c:v>
                </c:pt>
                <c:pt idx="10247">
                  <c:v>0.97692800000000002</c:v>
                </c:pt>
                <c:pt idx="10248">
                  <c:v>0.97944100000000001</c:v>
                </c:pt>
                <c:pt idx="10249">
                  <c:v>0.98009599999999997</c:v>
                </c:pt>
                <c:pt idx="10250">
                  <c:v>0.97809800000000002</c:v>
                </c:pt>
                <c:pt idx="10251">
                  <c:v>0.97624</c:v>
                </c:pt>
                <c:pt idx="10252">
                  <c:v>0.97650499999999996</c:v>
                </c:pt>
                <c:pt idx="10253">
                  <c:v>0.973688</c:v>
                </c:pt>
                <c:pt idx="10254">
                  <c:v>0.96828099999999995</c:v>
                </c:pt>
                <c:pt idx="10255">
                  <c:v>0.96426400000000001</c:v>
                </c:pt>
                <c:pt idx="10256">
                  <c:v>0.95943999999999996</c:v>
                </c:pt>
                <c:pt idx="10257">
                  <c:v>0.95344899999999999</c:v>
                </c:pt>
                <c:pt idx="10258">
                  <c:v>0.94924799999999998</c:v>
                </c:pt>
                <c:pt idx="10259">
                  <c:v>0.94550900000000004</c:v>
                </c:pt>
                <c:pt idx="10260">
                  <c:v>0.94167000000000001</c:v>
                </c:pt>
                <c:pt idx="10261">
                  <c:v>0.93452000000000002</c:v>
                </c:pt>
                <c:pt idx="10262">
                  <c:v>0.92761499999999997</c:v>
                </c:pt>
                <c:pt idx="10263">
                  <c:v>0.92234700000000003</c:v>
                </c:pt>
                <c:pt idx="10264">
                  <c:v>0.91636899999999999</c:v>
                </c:pt>
                <c:pt idx="10265">
                  <c:v>0.90969800000000001</c:v>
                </c:pt>
                <c:pt idx="10266">
                  <c:v>0.90241700000000002</c:v>
                </c:pt>
                <c:pt idx="10267">
                  <c:v>0.89268999999999998</c:v>
                </c:pt>
                <c:pt idx="10268">
                  <c:v>0.88275899999999996</c:v>
                </c:pt>
                <c:pt idx="10269">
                  <c:v>0.87643800000000005</c:v>
                </c:pt>
                <c:pt idx="10270">
                  <c:v>0.873475</c:v>
                </c:pt>
                <c:pt idx="10271">
                  <c:v>0.87239699999999998</c:v>
                </c:pt>
                <c:pt idx="10272">
                  <c:v>0.86611099999999996</c:v>
                </c:pt>
                <c:pt idx="10273">
                  <c:v>0.86133099999999996</c:v>
                </c:pt>
                <c:pt idx="10274">
                  <c:v>0.85676600000000003</c:v>
                </c:pt>
                <c:pt idx="10275">
                  <c:v>0.84911400000000004</c:v>
                </c:pt>
                <c:pt idx="10276">
                  <c:v>0.84951100000000002</c:v>
                </c:pt>
                <c:pt idx="10277">
                  <c:v>0.85025399999999995</c:v>
                </c:pt>
                <c:pt idx="10278">
                  <c:v>0.85131999999999997</c:v>
                </c:pt>
                <c:pt idx="10279">
                  <c:v>0.85278399999999999</c:v>
                </c:pt>
                <c:pt idx="10280">
                  <c:v>0.85200900000000002</c:v>
                </c:pt>
                <c:pt idx="10281">
                  <c:v>0.85012299999999996</c:v>
                </c:pt>
                <c:pt idx="10282">
                  <c:v>0.84313700000000003</c:v>
                </c:pt>
                <c:pt idx="10283">
                  <c:v>0.82965</c:v>
                </c:pt>
                <c:pt idx="10284">
                  <c:v>0.82094299999999998</c:v>
                </c:pt>
                <c:pt idx="10285">
                  <c:v>0.82203499999999996</c:v>
                </c:pt>
                <c:pt idx="10286">
                  <c:v>0.82301999999999997</c:v>
                </c:pt>
                <c:pt idx="10287">
                  <c:v>0.82079299999999999</c:v>
                </c:pt>
                <c:pt idx="10288">
                  <c:v>0.811199</c:v>
                </c:pt>
                <c:pt idx="10289">
                  <c:v>0.79739499999999996</c:v>
                </c:pt>
                <c:pt idx="10290">
                  <c:v>0.77894399999999997</c:v>
                </c:pt>
                <c:pt idx="10291">
                  <c:v>0.76039999999999996</c:v>
                </c:pt>
                <c:pt idx="10292">
                  <c:v>0.75367399999999996</c:v>
                </c:pt>
                <c:pt idx="10293">
                  <c:v>0.74925799999999998</c:v>
                </c:pt>
                <c:pt idx="10294">
                  <c:v>0.741672</c:v>
                </c:pt>
                <c:pt idx="10295">
                  <c:v>0.72965599999999997</c:v>
                </c:pt>
                <c:pt idx="10296">
                  <c:v>0.72231000000000001</c:v>
                </c:pt>
                <c:pt idx="10297">
                  <c:v>0.71586000000000005</c:v>
                </c:pt>
                <c:pt idx="10298">
                  <c:v>0.70002500000000001</c:v>
                </c:pt>
                <c:pt idx="10299">
                  <c:v>0.68351200000000001</c:v>
                </c:pt>
                <c:pt idx="10300">
                  <c:v>0.67130800000000002</c:v>
                </c:pt>
                <c:pt idx="10301">
                  <c:v>0.66113</c:v>
                </c:pt>
                <c:pt idx="10302">
                  <c:v>0.66026799999999997</c:v>
                </c:pt>
                <c:pt idx="10303">
                  <c:v>0.66253600000000001</c:v>
                </c:pt>
                <c:pt idx="10304">
                  <c:v>0.66420699999999999</c:v>
                </c:pt>
                <c:pt idx="10305">
                  <c:v>0.65726799999999996</c:v>
                </c:pt>
                <c:pt idx="10306">
                  <c:v>0.64897800000000005</c:v>
                </c:pt>
                <c:pt idx="10307">
                  <c:v>0.64739100000000005</c:v>
                </c:pt>
                <c:pt idx="10308">
                  <c:v>0.647096</c:v>
                </c:pt>
                <c:pt idx="10309">
                  <c:v>0.65001100000000001</c:v>
                </c:pt>
                <c:pt idx="10310">
                  <c:v>0.64966100000000004</c:v>
                </c:pt>
                <c:pt idx="10311">
                  <c:v>0.63216799999999995</c:v>
                </c:pt>
                <c:pt idx="10312">
                  <c:v>0.61605799999999999</c:v>
                </c:pt>
                <c:pt idx="10313">
                  <c:v>0.60183399999999998</c:v>
                </c:pt>
                <c:pt idx="10314">
                  <c:v>0.583816</c:v>
                </c:pt>
                <c:pt idx="10315">
                  <c:v>0.57631399999999999</c:v>
                </c:pt>
                <c:pt idx="10316">
                  <c:v>0.57842400000000005</c:v>
                </c:pt>
                <c:pt idx="10317">
                  <c:v>0.58247400000000005</c:v>
                </c:pt>
                <c:pt idx="10318">
                  <c:v>0.58635499999999996</c:v>
                </c:pt>
                <c:pt idx="10319">
                  <c:v>0.59188799999999997</c:v>
                </c:pt>
                <c:pt idx="10320">
                  <c:v>0.59933499999999995</c:v>
                </c:pt>
                <c:pt idx="10321">
                  <c:v>0.608653</c:v>
                </c:pt>
                <c:pt idx="10322">
                  <c:v>0.60560499999999995</c:v>
                </c:pt>
                <c:pt idx="10323">
                  <c:v>0.59035300000000002</c:v>
                </c:pt>
                <c:pt idx="10324">
                  <c:v>0.57761099999999999</c:v>
                </c:pt>
                <c:pt idx="10325">
                  <c:v>0.57140899999999994</c:v>
                </c:pt>
                <c:pt idx="10326">
                  <c:v>0.56230000000000002</c:v>
                </c:pt>
                <c:pt idx="10327">
                  <c:v>0.55359599999999998</c:v>
                </c:pt>
                <c:pt idx="10328">
                  <c:v>0.552597</c:v>
                </c:pt>
                <c:pt idx="10329">
                  <c:v>0.56111800000000001</c:v>
                </c:pt>
                <c:pt idx="10330">
                  <c:v>0.57356200000000002</c:v>
                </c:pt>
                <c:pt idx="10331">
                  <c:v>0.57791599999999999</c:v>
                </c:pt>
                <c:pt idx="10332">
                  <c:v>0.57694699999999999</c:v>
                </c:pt>
                <c:pt idx="10333">
                  <c:v>0.56633599999999995</c:v>
                </c:pt>
                <c:pt idx="10334">
                  <c:v>0.56068700000000005</c:v>
                </c:pt>
                <c:pt idx="10335">
                  <c:v>0.55874100000000004</c:v>
                </c:pt>
                <c:pt idx="10336">
                  <c:v>0.55377500000000002</c:v>
                </c:pt>
                <c:pt idx="10337">
                  <c:v>0.54866400000000004</c:v>
                </c:pt>
                <c:pt idx="10338">
                  <c:v>0.54463899999999998</c:v>
                </c:pt>
                <c:pt idx="10339">
                  <c:v>0.54051899999999997</c:v>
                </c:pt>
                <c:pt idx="10340">
                  <c:v>0.530497</c:v>
                </c:pt>
                <c:pt idx="10341">
                  <c:v>0.52513100000000001</c:v>
                </c:pt>
                <c:pt idx="10342">
                  <c:v>0.52602300000000002</c:v>
                </c:pt>
                <c:pt idx="10343">
                  <c:v>0.52661000000000002</c:v>
                </c:pt>
                <c:pt idx="10344">
                  <c:v>0.53209700000000004</c:v>
                </c:pt>
                <c:pt idx="10345">
                  <c:v>0.54741899999999999</c:v>
                </c:pt>
                <c:pt idx="10346">
                  <c:v>0.55249000000000004</c:v>
                </c:pt>
                <c:pt idx="10347">
                  <c:v>0.55319799999999997</c:v>
                </c:pt>
                <c:pt idx="10348">
                  <c:v>0.55325400000000002</c:v>
                </c:pt>
                <c:pt idx="10349">
                  <c:v>0.556643</c:v>
                </c:pt>
                <c:pt idx="10350">
                  <c:v>0.55964000000000003</c:v>
                </c:pt>
                <c:pt idx="10351">
                  <c:v>0.56225000000000003</c:v>
                </c:pt>
                <c:pt idx="10352">
                  <c:v>0.56570500000000001</c:v>
                </c:pt>
                <c:pt idx="10353">
                  <c:v>0.56586700000000001</c:v>
                </c:pt>
                <c:pt idx="10354">
                  <c:v>0.56541699999999995</c:v>
                </c:pt>
                <c:pt idx="10355">
                  <c:v>0.56704100000000002</c:v>
                </c:pt>
                <c:pt idx="10356">
                  <c:v>0.56851499999999999</c:v>
                </c:pt>
                <c:pt idx="10357">
                  <c:v>0.56909399999999999</c:v>
                </c:pt>
                <c:pt idx="10358">
                  <c:v>0.57426900000000003</c:v>
                </c:pt>
                <c:pt idx="10359">
                  <c:v>0.582762</c:v>
                </c:pt>
                <c:pt idx="10360">
                  <c:v>0.58842399999999995</c:v>
                </c:pt>
                <c:pt idx="10361">
                  <c:v>0.60002500000000003</c:v>
                </c:pt>
                <c:pt idx="10362">
                  <c:v>0.60671200000000003</c:v>
                </c:pt>
                <c:pt idx="10363">
                  <c:v>0.60735799999999995</c:v>
                </c:pt>
                <c:pt idx="10364">
                  <c:v>0.60665800000000003</c:v>
                </c:pt>
                <c:pt idx="10365">
                  <c:v>0.60695600000000005</c:v>
                </c:pt>
                <c:pt idx="10366">
                  <c:v>0.60730099999999998</c:v>
                </c:pt>
                <c:pt idx="10367">
                  <c:v>0.60817299999999996</c:v>
                </c:pt>
                <c:pt idx="10368">
                  <c:v>0.60892999999999997</c:v>
                </c:pt>
                <c:pt idx="10369">
                  <c:v>0.61267899999999997</c:v>
                </c:pt>
                <c:pt idx="10370">
                  <c:v>0.61697900000000006</c:v>
                </c:pt>
                <c:pt idx="10371">
                  <c:v>0.62345099999999998</c:v>
                </c:pt>
                <c:pt idx="10372">
                  <c:v>0.62355400000000005</c:v>
                </c:pt>
                <c:pt idx="10373">
                  <c:v>0.61359699999999995</c:v>
                </c:pt>
                <c:pt idx="10374">
                  <c:v>0.60643899999999995</c:v>
                </c:pt>
                <c:pt idx="10375">
                  <c:v>0.59586099999999997</c:v>
                </c:pt>
                <c:pt idx="10376">
                  <c:v>0.59088099999999999</c:v>
                </c:pt>
                <c:pt idx="10377">
                  <c:v>0.59299199999999996</c:v>
                </c:pt>
                <c:pt idx="10378">
                  <c:v>0.600939</c:v>
                </c:pt>
                <c:pt idx="10379">
                  <c:v>0.60411400000000004</c:v>
                </c:pt>
                <c:pt idx="10380">
                  <c:v>0.60411700000000002</c:v>
                </c:pt>
                <c:pt idx="10381">
                  <c:v>0.60400399999999999</c:v>
                </c:pt>
                <c:pt idx="10382">
                  <c:v>0.60834200000000005</c:v>
                </c:pt>
                <c:pt idx="10383">
                  <c:v>0.61631100000000005</c:v>
                </c:pt>
                <c:pt idx="10384">
                  <c:v>0.62382800000000005</c:v>
                </c:pt>
                <c:pt idx="10385">
                  <c:v>0.62992700000000001</c:v>
                </c:pt>
                <c:pt idx="10386">
                  <c:v>0.62898500000000002</c:v>
                </c:pt>
                <c:pt idx="10387">
                  <c:v>0.62458400000000003</c:v>
                </c:pt>
                <c:pt idx="10388">
                  <c:v>0.60757000000000005</c:v>
                </c:pt>
                <c:pt idx="10389">
                  <c:v>0.60197699999999998</c:v>
                </c:pt>
                <c:pt idx="10390">
                  <c:v>0.60650000000000004</c:v>
                </c:pt>
                <c:pt idx="10391">
                  <c:v>0.60953999999999997</c:v>
                </c:pt>
                <c:pt idx="10392">
                  <c:v>0.61913399999999996</c:v>
                </c:pt>
                <c:pt idx="10393">
                  <c:v>0.63166100000000003</c:v>
                </c:pt>
                <c:pt idx="10394">
                  <c:v>0.63212999999999997</c:v>
                </c:pt>
                <c:pt idx="10395">
                  <c:v>0.63016799999999995</c:v>
                </c:pt>
                <c:pt idx="10396">
                  <c:v>0.62673100000000004</c:v>
                </c:pt>
                <c:pt idx="10397">
                  <c:v>0.62636099999999995</c:v>
                </c:pt>
                <c:pt idx="10398">
                  <c:v>0.626888</c:v>
                </c:pt>
                <c:pt idx="10399">
                  <c:v>0.62337299999999995</c:v>
                </c:pt>
                <c:pt idx="10400">
                  <c:v>0.62172499999999997</c:v>
                </c:pt>
                <c:pt idx="10401">
                  <c:v>0.63145799999999996</c:v>
                </c:pt>
                <c:pt idx="10402">
                  <c:v>0.63581900000000002</c:v>
                </c:pt>
                <c:pt idx="10403">
                  <c:v>0.63479399999999997</c:v>
                </c:pt>
                <c:pt idx="10404">
                  <c:v>0.63026300000000002</c:v>
                </c:pt>
                <c:pt idx="10405">
                  <c:v>0.62338499999999997</c:v>
                </c:pt>
                <c:pt idx="10406">
                  <c:v>0.61910900000000002</c:v>
                </c:pt>
                <c:pt idx="10407">
                  <c:v>0.61686200000000002</c:v>
                </c:pt>
                <c:pt idx="10408">
                  <c:v>0.61641800000000002</c:v>
                </c:pt>
                <c:pt idx="10409">
                  <c:v>0.61365400000000003</c:v>
                </c:pt>
                <c:pt idx="10410">
                  <c:v>0.61653100000000005</c:v>
                </c:pt>
                <c:pt idx="10411">
                  <c:v>0.61902000000000001</c:v>
                </c:pt>
                <c:pt idx="10412">
                  <c:v>0.62100900000000003</c:v>
                </c:pt>
                <c:pt idx="10413">
                  <c:v>0.629112</c:v>
                </c:pt>
                <c:pt idx="10414">
                  <c:v>0.62887300000000002</c:v>
                </c:pt>
                <c:pt idx="10415">
                  <c:v>0.62827699999999997</c:v>
                </c:pt>
                <c:pt idx="10416">
                  <c:v>0.63167799999999996</c:v>
                </c:pt>
                <c:pt idx="10417">
                  <c:v>0.63579699999999995</c:v>
                </c:pt>
                <c:pt idx="10418">
                  <c:v>0.63669500000000001</c:v>
                </c:pt>
                <c:pt idx="10419">
                  <c:v>0.63254600000000005</c:v>
                </c:pt>
                <c:pt idx="10420">
                  <c:v>0.62520799999999999</c:v>
                </c:pt>
                <c:pt idx="10421">
                  <c:v>0.62085999999999997</c:v>
                </c:pt>
                <c:pt idx="10422">
                  <c:v>0.62425799999999998</c:v>
                </c:pt>
                <c:pt idx="10423">
                  <c:v>0.63426400000000005</c:v>
                </c:pt>
                <c:pt idx="10424">
                  <c:v>0.64387899999999998</c:v>
                </c:pt>
                <c:pt idx="10425">
                  <c:v>0.65337599999999996</c:v>
                </c:pt>
                <c:pt idx="10426">
                  <c:v>0.66623500000000002</c:v>
                </c:pt>
                <c:pt idx="10427">
                  <c:v>0.67420000000000002</c:v>
                </c:pt>
                <c:pt idx="10428">
                  <c:v>0.67247699999999999</c:v>
                </c:pt>
                <c:pt idx="10429">
                  <c:v>0.669157</c:v>
                </c:pt>
                <c:pt idx="10430">
                  <c:v>0.66639800000000005</c:v>
                </c:pt>
                <c:pt idx="10431">
                  <c:v>0.66991299999999998</c:v>
                </c:pt>
                <c:pt idx="10432">
                  <c:v>0.67225199999999996</c:v>
                </c:pt>
                <c:pt idx="10433">
                  <c:v>0.67791599999999996</c:v>
                </c:pt>
                <c:pt idx="10434">
                  <c:v>0.68655600000000006</c:v>
                </c:pt>
                <c:pt idx="10435">
                  <c:v>0.698048</c:v>
                </c:pt>
                <c:pt idx="10436">
                  <c:v>0.70597500000000002</c:v>
                </c:pt>
                <c:pt idx="10437">
                  <c:v>0.70514100000000002</c:v>
                </c:pt>
                <c:pt idx="10438">
                  <c:v>0.70690900000000001</c:v>
                </c:pt>
                <c:pt idx="10439">
                  <c:v>0.70398899999999998</c:v>
                </c:pt>
                <c:pt idx="10440">
                  <c:v>0.70131500000000002</c:v>
                </c:pt>
                <c:pt idx="10441">
                  <c:v>0.699125</c:v>
                </c:pt>
                <c:pt idx="10442">
                  <c:v>0.70216699999999999</c:v>
                </c:pt>
                <c:pt idx="10443">
                  <c:v>0.70486199999999999</c:v>
                </c:pt>
                <c:pt idx="10444">
                  <c:v>0.71655000000000002</c:v>
                </c:pt>
                <c:pt idx="10445">
                  <c:v>0.73393699999999995</c:v>
                </c:pt>
                <c:pt idx="10446">
                  <c:v>0.73925099999999999</c:v>
                </c:pt>
                <c:pt idx="10447">
                  <c:v>0.74048199999999997</c:v>
                </c:pt>
                <c:pt idx="10448">
                  <c:v>0.74095500000000003</c:v>
                </c:pt>
                <c:pt idx="10449">
                  <c:v>0.74314899999999995</c:v>
                </c:pt>
                <c:pt idx="10450">
                  <c:v>0.74718799999999996</c:v>
                </c:pt>
                <c:pt idx="10451">
                  <c:v>0.75314999999999999</c:v>
                </c:pt>
                <c:pt idx="10452">
                  <c:v>0.76170700000000002</c:v>
                </c:pt>
                <c:pt idx="10453">
                  <c:v>0.76183199999999995</c:v>
                </c:pt>
                <c:pt idx="10454">
                  <c:v>0.76071500000000003</c:v>
                </c:pt>
                <c:pt idx="10455">
                  <c:v>0.76450799999999997</c:v>
                </c:pt>
                <c:pt idx="10456">
                  <c:v>0.76783800000000002</c:v>
                </c:pt>
                <c:pt idx="10457">
                  <c:v>0.77025100000000002</c:v>
                </c:pt>
                <c:pt idx="10458">
                  <c:v>0.77083500000000005</c:v>
                </c:pt>
                <c:pt idx="10459">
                  <c:v>0.76827299999999998</c:v>
                </c:pt>
                <c:pt idx="10460">
                  <c:v>0.76676599999999995</c:v>
                </c:pt>
                <c:pt idx="10461">
                  <c:v>0.76573599999999997</c:v>
                </c:pt>
                <c:pt idx="10462">
                  <c:v>0.77216799999999997</c:v>
                </c:pt>
                <c:pt idx="10463">
                  <c:v>0.78200899999999995</c:v>
                </c:pt>
                <c:pt idx="10464">
                  <c:v>0.78636499999999998</c:v>
                </c:pt>
                <c:pt idx="10465">
                  <c:v>0.78793599999999997</c:v>
                </c:pt>
                <c:pt idx="10466">
                  <c:v>0.79037199999999996</c:v>
                </c:pt>
                <c:pt idx="10467">
                  <c:v>0.78952299999999997</c:v>
                </c:pt>
                <c:pt idx="10468">
                  <c:v>0.78645200000000004</c:v>
                </c:pt>
                <c:pt idx="10469">
                  <c:v>0.78580000000000005</c:v>
                </c:pt>
                <c:pt idx="10470">
                  <c:v>0.79088000000000003</c:v>
                </c:pt>
                <c:pt idx="10471">
                  <c:v>0.792354</c:v>
                </c:pt>
                <c:pt idx="10472">
                  <c:v>0.79677799999999999</c:v>
                </c:pt>
                <c:pt idx="10473">
                  <c:v>0.80181999999999998</c:v>
                </c:pt>
                <c:pt idx="10474">
                  <c:v>0.80782799999999999</c:v>
                </c:pt>
                <c:pt idx="10475">
                  <c:v>0.81618400000000002</c:v>
                </c:pt>
                <c:pt idx="10476">
                  <c:v>0.81876499999999997</c:v>
                </c:pt>
                <c:pt idx="10477">
                  <c:v>0.81919299999999995</c:v>
                </c:pt>
                <c:pt idx="10478">
                  <c:v>0.81766700000000003</c:v>
                </c:pt>
                <c:pt idx="10479">
                  <c:v>0.81449700000000003</c:v>
                </c:pt>
                <c:pt idx="10480">
                  <c:v>0.80713000000000001</c:v>
                </c:pt>
                <c:pt idx="10481">
                  <c:v>0.79805899999999996</c:v>
                </c:pt>
                <c:pt idx="10482">
                  <c:v>0.79700199999999999</c:v>
                </c:pt>
                <c:pt idx="10483">
                  <c:v>0.80501699999999998</c:v>
                </c:pt>
                <c:pt idx="10484">
                  <c:v>0.808867</c:v>
                </c:pt>
                <c:pt idx="10485">
                  <c:v>0.80742700000000001</c:v>
                </c:pt>
                <c:pt idx="10486">
                  <c:v>0.80701900000000004</c:v>
                </c:pt>
                <c:pt idx="10487">
                  <c:v>0.805481</c:v>
                </c:pt>
                <c:pt idx="10488">
                  <c:v>0.810392</c:v>
                </c:pt>
                <c:pt idx="10489">
                  <c:v>0.81791400000000003</c:v>
                </c:pt>
                <c:pt idx="10490">
                  <c:v>0.82056899999999999</c:v>
                </c:pt>
                <c:pt idx="10491">
                  <c:v>0.82157100000000005</c:v>
                </c:pt>
                <c:pt idx="10492">
                  <c:v>0.82705399999999996</c:v>
                </c:pt>
                <c:pt idx="10493">
                  <c:v>0.83088899999999999</c:v>
                </c:pt>
                <c:pt idx="10494">
                  <c:v>0.83086899999999997</c:v>
                </c:pt>
                <c:pt idx="10495">
                  <c:v>0.83214100000000002</c:v>
                </c:pt>
                <c:pt idx="10496">
                  <c:v>0.838472</c:v>
                </c:pt>
                <c:pt idx="10497">
                  <c:v>0.84140300000000001</c:v>
                </c:pt>
                <c:pt idx="10498">
                  <c:v>0.84381300000000004</c:v>
                </c:pt>
                <c:pt idx="10499">
                  <c:v>0.84690100000000001</c:v>
                </c:pt>
                <c:pt idx="10500">
                  <c:v>0.84649099999999999</c:v>
                </c:pt>
                <c:pt idx="10501">
                  <c:v>0.84701599999999999</c:v>
                </c:pt>
                <c:pt idx="10502">
                  <c:v>0.85058199999999995</c:v>
                </c:pt>
                <c:pt idx="10503">
                  <c:v>0.85652600000000001</c:v>
                </c:pt>
                <c:pt idx="10504">
                  <c:v>0.86272800000000005</c:v>
                </c:pt>
                <c:pt idx="10505">
                  <c:v>0.86751299999999998</c:v>
                </c:pt>
                <c:pt idx="10506">
                  <c:v>0.87410500000000002</c:v>
                </c:pt>
                <c:pt idx="10507">
                  <c:v>0.88414599999999999</c:v>
                </c:pt>
                <c:pt idx="10508">
                  <c:v>0.89362399999999997</c:v>
                </c:pt>
                <c:pt idx="10509">
                  <c:v>0.896505</c:v>
                </c:pt>
                <c:pt idx="10510">
                  <c:v>0.89629700000000001</c:v>
                </c:pt>
                <c:pt idx="10511">
                  <c:v>0.89615800000000001</c:v>
                </c:pt>
                <c:pt idx="10512">
                  <c:v>0.89673999999999998</c:v>
                </c:pt>
                <c:pt idx="10513">
                  <c:v>0.89946999999999999</c:v>
                </c:pt>
                <c:pt idx="10514">
                  <c:v>0.89651199999999998</c:v>
                </c:pt>
                <c:pt idx="10515">
                  <c:v>0.89256500000000005</c:v>
                </c:pt>
                <c:pt idx="10516">
                  <c:v>0.89095199999999997</c:v>
                </c:pt>
                <c:pt idx="10517">
                  <c:v>0.88852200000000003</c:v>
                </c:pt>
                <c:pt idx="10518">
                  <c:v>0.890513</c:v>
                </c:pt>
                <c:pt idx="10519">
                  <c:v>0.89269600000000005</c:v>
                </c:pt>
                <c:pt idx="10520">
                  <c:v>0.90112400000000004</c:v>
                </c:pt>
                <c:pt idx="10521">
                  <c:v>0.90320699999999998</c:v>
                </c:pt>
                <c:pt idx="10522">
                  <c:v>0.903752</c:v>
                </c:pt>
                <c:pt idx="10523">
                  <c:v>0.90842599999999996</c:v>
                </c:pt>
                <c:pt idx="10524">
                  <c:v>0.91525400000000001</c:v>
                </c:pt>
                <c:pt idx="10525">
                  <c:v>0.91761899999999996</c:v>
                </c:pt>
                <c:pt idx="10526">
                  <c:v>0.920547</c:v>
                </c:pt>
                <c:pt idx="10527">
                  <c:v>0.92154700000000001</c:v>
                </c:pt>
                <c:pt idx="10528">
                  <c:v>0.92391100000000004</c:v>
                </c:pt>
                <c:pt idx="10529">
                  <c:v>0.921435</c:v>
                </c:pt>
                <c:pt idx="10530">
                  <c:v>0.92611600000000005</c:v>
                </c:pt>
                <c:pt idx="10531">
                  <c:v>0.93206299999999997</c:v>
                </c:pt>
                <c:pt idx="10532">
                  <c:v>0.93492900000000001</c:v>
                </c:pt>
                <c:pt idx="10533">
                  <c:v>0.93240400000000001</c:v>
                </c:pt>
                <c:pt idx="10534">
                  <c:v>0.93095000000000006</c:v>
                </c:pt>
                <c:pt idx="10535">
                  <c:v>0.92846099999999998</c:v>
                </c:pt>
                <c:pt idx="10536">
                  <c:v>0.92551600000000001</c:v>
                </c:pt>
                <c:pt idx="10537">
                  <c:v>0.92304699999999995</c:v>
                </c:pt>
                <c:pt idx="10538">
                  <c:v>0.91912799999999995</c:v>
                </c:pt>
                <c:pt idx="10539">
                  <c:v>0.92168700000000003</c:v>
                </c:pt>
                <c:pt idx="10540">
                  <c:v>0.91974500000000003</c:v>
                </c:pt>
                <c:pt idx="10541">
                  <c:v>0.915825</c:v>
                </c:pt>
                <c:pt idx="10542">
                  <c:v>0.91043099999999999</c:v>
                </c:pt>
                <c:pt idx="10543">
                  <c:v>0.90252299999999996</c:v>
                </c:pt>
                <c:pt idx="10544">
                  <c:v>0.89808699999999997</c:v>
                </c:pt>
                <c:pt idx="10545">
                  <c:v>0.89371500000000004</c:v>
                </c:pt>
                <c:pt idx="10546">
                  <c:v>0.88830799999999999</c:v>
                </c:pt>
                <c:pt idx="10547">
                  <c:v>0.88535900000000001</c:v>
                </c:pt>
                <c:pt idx="10548">
                  <c:v>0.88394499999999998</c:v>
                </c:pt>
                <c:pt idx="10549">
                  <c:v>0.88351299999999999</c:v>
                </c:pt>
                <c:pt idx="10550">
                  <c:v>0.88460399999999995</c:v>
                </c:pt>
                <c:pt idx="10551">
                  <c:v>0.886154</c:v>
                </c:pt>
                <c:pt idx="10552">
                  <c:v>0.89023600000000003</c:v>
                </c:pt>
                <c:pt idx="10553">
                  <c:v>0.89294499999999999</c:v>
                </c:pt>
                <c:pt idx="10554">
                  <c:v>0.89376699999999998</c:v>
                </c:pt>
                <c:pt idx="10555">
                  <c:v>0.89046400000000003</c:v>
                </c:pt>
                <c:pt idx="10556">
                  <c:v>0.88787700000000003</c:v>
                </c:pt>
                <c:pt idx="10557">
                  <c:v>0.87724800000000003</c:v>
                </c:pt>
                <c:pt idx="10558">
                  <c:v>0.87234199999999995</c:v>
                </c:pt>
                <c:pt idx="10559">
                  <c:v>0.87341299999999999</c:v>
                </c:pt>
                <c:pt idx="10560">
                  <c:v>0.87283999999999995</c:v>
                </c:pt>
                <c:pt idx="10561">
                  <c:v>0.870004</c:v>
                </c:pt>
                <c:pt idx="10562">
                  <c:v>0.87066900000000003</c:v>
                </c:pt>
                <c:pt idx="10563">
                  <c:v>0.87838899999999998</c:v>
                </c:pt>
                <c:pt idx="10564">
                  <c:v>0.88856100000000005</c:v>
                </c:pt>
                <c:pt idx="10565">
                  <c:v>0.89748399999999995</c:v>
                </c:pt>
                <c:pt idx="10566">
                  <c:v>0.90302899999999997</c:v>
                </c:pt>
                <c:pt idx="10567">
                  <c:v>0.90584600000000004</c:v>
                </c:pt>
                <c:pt idx="10568">
                  <c:v>0.90826899999999999</c:v>
                </c:pt>
                <c:pt idx="10569">
                  <c:v>0.90835100000000002</c:v>
                </c:pt>
                <c:pt idx="10570">
                  <c:v>0.912906</c:v>
                </c:pt>
                <c:pt idx="10571">
                  <c:v>0.91443200000000002</c:v>
                </c:pt>
                <c:pt idx="10572">
                  <c:v>0.91578599999999999</c:v>
                </c:pt>
                <c:pt idx="10573">
                  <c:v>0.90805400000000003</c:v>
                </c:pt>
                <c:pt idx="10574">
                  <c:v>0.90543499999999999</c:v>
                </c:pt>
                <c:pt idx="10575">
                  <c:v>0.90503400000000001</c:v>
                </c:pt>
                <c:pt idx="10576">
                  <c:v>0.90804399999999996</c:v>
                </c:pt>
                <c:pt idx="10577">
                  <c:v>0.91060799999999997</c:v>
                </c:pt>
                <c:pt idx="10578">
                  <c:v>0.91786999999999996</c:v>
                </c:pt>
                <c:pt idx="10579">
                  <c:v>0.92418</c:v>
                </c:pt>
                <c:pt idx="10580">
                  <c:v>0.92820400000000003</c:v>
                </c:pt>
                <c:pt idx="10581">
                  <c:v>0.93076000000000003</c:v>
                </c:pt>
                <c:pt idx="10582">
                  <c:v>0.93270200000000003</c:v>
                </c:pt>
                <c:pt idx="10583">
                  <c:v>0.93773300000000004</c:v>
                </c:pt>
                <c:pt idx="10584">
                  <c:v>0.93586400000000003</c:v>
                </c:pt>
                <c:pt idx="10585">
                  <c:v>0.92729600000000001</c:v>
                </c:pt>
                <c:pt idx="10586">
                  <c:v>0.92257</c:v>
                </c:pt>
                <c:pt idx="10587">
                  <c:v>0.92224899999999999</c:v>
                </c:pt>
                <c:pt idx="10588">
                  <c:v>0.92433100000000001</c:v>
                </c:pt>
                <c:pt idx="10589">
                  <c:v>0.91819099999999998</c:v>
                </c:pt>
                <c:pt idx="10590">
                  <c:v>0.91133200000000003</c:v>
                </c:pt>
                <c:pt idx="10591">
                  <c:v>0.91092499999999998</c:v>
                </c:pt>
                <c:pt idx="10592">
                  <c:v>0.91037500000000005</c:v>
                </c:pt>
                <c:pt idx="10593">
                  <c:v>0.90468599999999999</c:v>
                </c:pt>
                <c:pt idx="10594">
                  <c:v>0.90113799999999999</c:v>
                </c:pt>
                <c:pt idx="10595">
                  <c:v>0.90020100000000003</c:v>
                </c:pt>
                <c:pt idx="10596">
                  <c:v>0.89966299999999999</c:v>
                </c:pt>
                <c:pt idx="10597">
                  <c:v>0.88859999999999995</c:v>
                </c:pt>
                <c:pt idx="10598">
                  <c:v>0.88490800000000003</c:v>
                </c:pt>
                <c:pt idx="10599">
                  <c:v>0.89136700000000002</c:v>
                </c:pt>
                <c:pt idx="10600">
                  <c:v>0.90283199999999997</c:v>
                </c:pt>
                <c:pt idx="10601">
                  <c:v>0.90817400000000004</c:v>
                </c:pt>
                <c:pt idx="10602">
                  <c:v>0.90083800000000003</c:v>
                </c:pt>
                <c:pt idx="10603">
                  <c:v>0.89431499999999997</c:v>
                </c:pt>
                <c:pt idx="10604">
                  <c:v>0.896424</c:v>
                </c:pt>
                <c:pt idx="10605">
                  <c:v>0.89285599999999998</c:v>
                </c:pt>
                <c:pt idx="10606">
                  <c:v>0.88272399999999995</c:v>
                </c:pt>
                <c:pt idx="10607">
                  <c:v>0.875664</c:v>
                </c:pt>
                <c:pt idx="10608">
                  <c:v>0.87013399999999996</c:v>
                </c:pt>
                <c:pt idx="10609">
                  <c:v>0.86578699999999997</c:v>
                </c:pt>
                <c:pt idx="10610">
                  <c:v>0.86160899999999996</c:v>
                </c:pt>
                <c:pt idx="10611">
                  <c:v>0.86036999999999997</c:v>
                </c:pt>
                <c:pt idx="10612">
                  <c:v>0.86688799999999999</c:v>
                </c:pt>
                <c:pt idx="10613">
                  <c:v>0.87146599999999996</c:v>
                </c:pt>
                <c:pt idx="10614">
                  <c:v>0.87678699999999998</c:v>
                </c:pt>
                <c:pt idx="10615">
                  <c:v>0.87719000000000003</c:v>
                </c:pt>
                <c:pt idx="10616">
                  <c:v>0.87176100000000001</c:v>
                </c:pt>
                <c:pt idx="10617">
                  <c:v>0.85723700000000003</c:v>
                </c:pt>
                <c:pt idx="10618">
                  <c:v>0.842746</c:v>
                </c:pt>
                <c:pt idx="10619">
                  <c:v>0.83718999999999999</c:v>
                </c:pt>
                <c:pt idx="10620">
                  <c:v>0.843082</c:v>
                </c:pt>
                <c:pt idx="10621">
                  <c:v>0.85312399999999999</c:v>
                </c:pt>
                <c:pt idx="10622">
                  <c:v>0.85982899999999995</c:v>
                </c:pt>
                <c:pt idx="10623">
                  <c:v>0.86501899999999998</c:v>
                </c:pt>
                <c:pt idx="10624">
                  <c:v>0.880722</c:v>
                </c:pt>
                <c:pt idx="10625">
                  <c:v>0.89249299999999998</c:v>
                </c:pt>
                <c:pt idx="10626">
                  <c:v>0.89580700000000002</c:v>
                </c:pt>
                <c:pt idx="10627">
                  <c:v>0.89824899999999996</c:v>
                </c:pt>
                <c:pt idx="10628">
                  <c:v>0.90054500000000004</c:v>
                </c:pt>
                <c:pt idx="10629">
                  <c:v>0.903451</c:v>
                </c:pt>
                <c:pt idx="10630">
                  <c:v>0.90688800000000003</c:v>
                </c:pt>
                <c:pt idx="10631">
                  <c:v>0.907968</c:v>
                </c:pt>
                <c:pt idx="10632">
                  <c:v>0.90262500000000001</c:v>
                </c:pt>
                <c:pt idx="10633">
                  <c:v>0.89946199999999998</c:v>
                </c:pt>
                <c:pt idx="10634">
                  <c:v>0.90246199999999999</c:v>
                </c:pt>
                <c:pt idx="10635">
                  <c:v>0.90727400000000002</c:v>
                </c:pt>
                <c:pt idx="10636">
                  <c:v>0.90464</c:v>
                </c:pt>
                <c:pt idx="10637">
                  <c:v>0.90057299999999996</c:v>
                </c:pt>
                <c:pt idx="10638">
                  <c:v>0.90242999999999995</c:v>
                </c:pt>
                <c:pt idx="10639">
                  <c:v>0.90654000000000001</c:v>
                </c:pt>
                <c:pt idx="10640">
                  <c:v>0.89980599999999999</c:v>
                </c:pt>
                <c:pt idx="10641">
                  <c:v>0.88870400000000005</c:v>
                </c:pt>
                <c:pt idx="10642">
                  <c:v>0.88416600000000001</c:v>
                </c:pt>
                <c:pt idx="10643">
                  <c:v>0.88252399999999998</c:v>
                </c:pt>
                <c:pt idx="10644">
                  <c:v>0.88317900000000005</c:v>
                </c:pt>
                <c:pt idx="10645">
                  <c:v>0.88318600000000003</c:v>
                </c:pt>
                <c:pt idx="10646">
                  <c:v>0.88393900000000003</c:v>
                </c:pt>
                <c:pt idx="10647">
                  <c:v>0.88724099999999995</c:v>
                </c:pt>
                <c:pt idx="10648">
                  <c:v>0.88882300000000003</c:v>
                </c:pt>
                <c:pt idx="10649">
                  <c:v>0.88408299999999995</c:v>
                </c:pt>
                <c:pt idx="10650">
                  <c:v>0.880027</c:v>
                </c:pt>
                <c:pt idx="10651">
                  <c:v>0.88107800000000003</c:v>
                </c:pt>
                <c:pt idx="10652">
                  <c:v>0.88330200000000003</c:v>
                </c:pt>
                <c:pt idx="10653">
                  <c:v>0.88300199999999995</c:v>
                </c:pt>
                <c:pt idx="10654">
                  <c:v>0.87748499999999996</c:v>
                </c:pt>
                <c:pt idx="10655">
                  <c:v>0.87305699999999997</c:v>
                </c:pt>
                <c:pt idx="10656">
                  <c:v>0.87615100000000001</c:v>
                </c:pt>
                <c:pt idx="10657">
                  <c:v>0.88000400000000001</c:v>
                </c:pt>
                <c:pt idx="10658">
                  <c:v>0.87739299999999998</c:v>
                </c:pt>
                <c:pt idx="10659">
                  <c:v>0.87082199999999998</c:v>
                </c:pt>
                <c:pt idx="10660">
                  <c:v>0.87052799999999997</c:v>
                </c:pt>
                <c:pt idx="10661">
                  <c:v>0.878386</c:v>
                </c:pt>
                <c:pt idx="10662">
                  <c:v>0.88563199999999997</c:v>
                </c:pt>
                <c:pt idx="10663">
                  <c:v>0.88616899999999998</c:v>
                </c:pt>
                <c:pt idx="10664">
                  <c:v>0.88308699999999996</c:v>
                </c:pt>
                <c:pt idx="10665">
                  <c:v>0.88725699999999996</c:v>
                </c:pt>
                <c:pt idx="10666">
                  <c:v>0.89566800000000002</c:v>
                </c:pt>
                <c:pt idx="10667">
                  <c:v>0.90159</c:v>
                </c:pt>
                <c:pt idx="10668">
                  <c:v>0.90127299999999999</c:v>
                </c:pt>
                <c:pt idx="10669">
                  <c:v>0.89993599999999996</c:v>
                </c:pt>
                <c:pt idx="10670">
                  <c:v>0.90030600000000005</c:v>
                </c:pt>
                <c:pt idx="10671">
                  <c:v>0.90081500000000003</c:v>
                </c:pt>
                <c:pt idx="10672">
                  <c:v>0.90442</c:v>
                </c:pt>
                <c:pt idx="10673">
                  <c:v>0.90536899999999998</c:v>
                </c:pt>
                <c:pt idx="10674">
                  <c:v>0.89701200000000003</c:v>
                </c:pt>
                <c:pt idx="10675">
                  <c:v>0.88730200000000004</c:v>
                </c:pt>
                <c:pt idx="10676">
                  <c:v>0.88380700000000001</c:v>
                </c:pt>
                <c:pt idx="10677">
                  <c:v>0.88315500000000002</c:v>
                </c:pt>
                <c:pt idx="10678">
                  <c:v>0.88269299999999995</c:v>
                </c:pt>
                <c:pt idx="10679">
                  <c:v>0.883386</c:v>
                </c:pt>
                <c:pt idx="10680">
                  <c:v>0.88776600000000006</c:v>
                </c:pt>
                <c:pt idx="10681">
                  <c:v>0.89017199999999996</c:v>
                </c:pt>
                <c:pt idx="10682">
                  <c:v>0.88716799999999996</c:v>
                </c:pt>
                <c:pt idx="10683">
                  <c:v>0.88322299999999998</c:v>
                </c:pt>
                <c:pt idx="10684">
                  <c:v>0.88045200000000001</c:v>
                </c:pt>
                <c:pt idx="10685">
                  <c:v>0.87611499999999998</c:v>
                </c:pt>
                <c:pt idx="10686">
                  <c:v>0.86867499999999997</c:v>
                </c:pt>
                <c:pt idx="10687">
                  <c:v>0.85955800000000004</c:v>
                </c:pt>
                <c:pt idx="10688">
                  <c:v>0.856769</c:v>
                </c:pt>
                <c:pt idx="10689">
                  <c:v>0.85877899999999996</c:v>
                </c:pt>
                <c:pt idx="10690">
                  <c:v>0.85817399999999999</c:v>
                </c:pt>
                <c:pt idx="10691">
                  <c:v>0.85025099999999998</c:v>
                </c:pt>
                <c:pt idx="10692">
                  <c:v>0.84617299999999995</c:v>
                </c:pt>
                <c:pt idx="10693">
                  <c:v>0.84529799999999999</c:v>
                </c:pt>
                <c:pt idx="10694">
                  <c:v>0.84137899999999999</c:v>
                </c:pt>
                <c:pt idx="10695">
                  <c:v>0.83782100000000004</c:v>
                </c:pt>
                <c:pt idx="10696">
                  <c:v>0.82923599999999997</c:v>
                </c:pt>
                <c:pt idx="10697">
                  <c:v>0.81876899999999997</c:v>
                </c:pt>
                <c:pt idx="10698">
                  <c:v>0.81741699999999995</c:v>
                </c:pt>
                <c:pt idx="10699">
                  <c:v>0.81011999999999995</c:v>
                </c:pt>
                <c:pt idx="10700">
                  <c:v>0.795601</c:v>
                </c:pt>
                <c:pt idx="10701">
                  <c:v>0.79077900000000001</c:v>
                </c:pt>
                <c:pt idx="10702">
                  <c:v>0.79123699999999997</c:v>
                </c:pt>
                <c:pt idx="10703">
                  <c:v>0.80316799999999999</c:v>
                </c:pt>
                <c:pt idx="10704">
                  <c:v>0.81129200000000001</c:v>
                </c:pt>
                <c:pt idx="10705">
                  <c:v>0.80608999999999997</c:v>
                </c:pt>
                <c:pt idx="10706">
                  <c:v>0.79643200000000003</c:v>
                </c:pt>
                <c:pt idx="10707">
                  <c:v>0.79288499999999995</c:v>
                </c:pt>
                <c:pt idx="10708">
                  <c:v>0.78867600000000004</c:v>
                </c:pt>
                <c:pt idx="10709">
                  <c:v>0.78054199999999996</c:v>
                </c:pt>
                <c:pt idx="10710">
                  <c:v>0.77403599999999995</c:v>
                </c:pt>
                <c:pt idx="10711">
                  <c:v>0.77454699999999999</c:v>
                </c:pt>
                <c:pt idx="10712">
                  <c:v>0.77767399999999998</c:v>
                </c:pt>
                <c:pt idx="10713">
                  <c:v>0.78264500000000004</c:v>
                </c:pt>
                <c:pt idx="10714">
                  <c:v>0.78386400000000001</c:v>
                </c:pt>
                <c:pt idx="10715">
                  <c:v>0.78204399999999996</c:v>
                </c:pt>
                <c:pt idx="10716">
                  <c:v>0.77793500000000004</c:v>
                </c:pt>
                <c:pt idx="10717">
                  <c:v>0.76890400000000003</c:v>
                </c:pt>
                <c:pt idx="10718">
                  <c:v>0.759575</c:v>
                </c:pt>
                <c:pt idx="10719">
                  <c:v>0.752888</c:v>
                </c:pt>
                <c:pt idx="10720">
                  <c:v>0.75161599999999995</c:v>
                </c:pt>
                <c:pt idx="10721">
                  <c:v>0.75695599999999996</c:v>
                </c:pt>
                <c:pt idx="10722">
                  <c:v>0.75967700000000005</c:v>
                </c:pt>
                <c:pt idx="10723">
                  <c:v>0.75831999999999999</c:v>
                </c:pt>
                <c:pt idx="10724">
                  <c:v>0.75168100000000004</c:v>
                </c:pt>
                <c:pt idx="10725">
                  <c:v>0.74225600000000003</c:v>
                </c:pt>
                <c:pt idx="10726">
                  <c:v>0.73289400000000005</c:v>
                </c:pt>
                <c:pt idx="10727">
                  <c:v>0.72543299999999999</c:v>
                </c:pt>
                <c:pt idx="10728">
                  <c:v>0.71706899999999996</c:v>
                </c:pt>
                <c:pt idx="10729">
                  <c:v>0.70912500000000001</c:v>
                </c:pt>
                <c:pt idx="10730">
                  <c:v>0.70087999999999995</c:v>
                </c:pt>
                <c:pt idx="10731">
                  <c:v>0.69111999999999996</c:v>
                </c:pt>
                <c:pt idx="10732">
                  <c:v>0.688948</c:v>
                </c:pt>
                <c:pt idx="10733">
                  <c:v>0.68371999999999999</c:v>
                </c:pt>
                <c:pt idx="10734">
                  <c:v>0.67706900000000003</c:v>
                </c:pt>
                <c:pt idx="10735">
                  <c:v>0.67600000000000005</c:v>
                </c:pt>
                <c:pt idx="10736">
                  <c:v>0.678172</c:v>
                </c:pt>
                <c:pt idx="10737">
                  <c:v>0.680419</c:v>
                </c:pt>
                <c:pt idx="10738">
                  <c:v>0.68027499999999996</c:v>
                </c:pt>
                <c:pt idx="10739">
                  <c:v>0.67369000000000001</c:v>
                </c:pt>
                <c:pt idx="10740">
                  <c:v>0.66648300000000005</c:v>
                </c:pt>
                <c:pt idx="10741">
                  <c:v>0.66421600000000003</c:v>
                </c:pt>
                <c:pt idx="10742">
                  <c:v>0.66139099999999995</c:v>
                </c:pt>
                <c:pt idx="10743">
                  <c:v>0.65694600000000003</c:v>
                </c:pt>
                <c:pt idx="10744">
                  <c:v>0.65285199999999999</c:v>
                </c:pt>
                <c:pt idx="10745">
                  <c:v>0.64941700000000002</c:v>
                </c:pt>
                <c:pt idx="10746">
                  <c:v>0.64802499999999996</c:v>
                </c:pt>
                <c:pt idx="10747">
                  <c:v>0.64748099999999997</c:v>
                </c:pt>
                <c:pt idx="10748">
                  <c:v>0.64477899999999999</c:v>
                </c:pt>
                <c:pt idx="10749">
                  <c:v>0.64021399999999995</c:v>
                </c:pt>
                <c:pt idx="10750">
                  <c:v>0.63288</c:v>
                </c:pt>
                <c:pt idx="10751">
                  <c:v>0.62423700000000004</c:v>
                </c:pt>
                <c:pt idx="10752">
                  <c:v>0.61641400000000002</c:v>
                </c:pt>
                <c:pt idx="10753">
                  <c:v>0.61096499999999998</c:v>
                </c:pt>
                <c:pt idx="10754">
                  <c:v>0.60901700000000003</c:v>
                </c:pt>
                <c:pt idx="10755">
                  <c:v>0.60863500000000004</c:v>
                </c:pt>
                <c:pt idx="10756">
                  <c:v>0.60047499999999998</c:v>
                </c:pt>
                <c:pt idx="10757">
                  <c:v>0.59135300000000002</c:v>
                </c:pt>
                <c:pt idx="10758">
                  <c:v>0.58235199999999998</c:v>
                </c:pt>
                <c:pt idx="10759">
                  <c:v>0.57415700000000003</c:v>
                </c:pt>
                <c:pt idx="10760">
                  <c:v>0.56476199999999999</c:v>
                </c:pt>
                <c:pt idx="10761">
                  <c:v>0.552786</c:v>
                </c:pt>
                <c:pt idx="10762">
                  <c:v>0.53608500000000003</c:v>
                </c:pt>
                <c:pt idx="10763">
                  <c:v>0.526389</c:v>
                </c:pt>
                <c:pt idx="10764">
                  <c:v>0.52482200000000001</c:v>
                </c:pt>
                <c:pt idx="10765">
                  <c:v>0.52770300000000003</c:v>
                </c:pt>
                <c:pt idx="10766">
                  <c:v>0.52961000000000003</c:v>
                </c:pt>
                <c:pt idx="10767">
                  <c:v>0.528972</c:v>
                </c:pt>
                <c:pt idx="10768">
                  <c:v>0.52598699999999998</c:v>
                </c:pt>
                <c:pt idx="10769">
                  <c:v>0.52229199999999998</c:v>
                </c:pt>
                <c:pt idx="10770">
                  <c:v>0.52424099999999996</c:v>
                </c:pt>
                <c:pt idx="10771">
                  <c:v>0.526729</c:v>
                </c:pt>
                <c:pt idx="10772">
                  <c:v>0.52304700000000004</c:v>
                </c:pt>
                <c:pt idx="10773">
                  <c:v>0.51344599999999996</c:v>
                </c:pt>
                <c:pt idx="10774">
                  <c:v>0.49863800000000003</c:v>
                </c:pt>
                <c:pt idx="10775">
                  <c:v>0.48030299999999998</c:v>
                </c:pt>
                <c:pt idx="10776">
                  <c:v>0.46392</c:v>
                </c:pt>
                <c:pt idx="10777">
                  <c:v>0.44966600000000001</c:v>
                </c:pt>
                <c:pt idx="10778">
                  <c:v>0.438998</c:v>
                </c:pt>
                <c:pt idx="10779">
                  <c:v>0.43681500000000001</c:v>
                </c:pt>
                <c:pt idx="10780">
                  <c:v>0.43947700000000001</c:v>
                </c:pt>
                <c:pt idx="10781">
                  <c:v>0.44070900000000002</c:v>
                </c:pt>
                <c:pt idx="10782">
                  <c:v>0.441222</c:v>
                </c:pt>
                <c:pt idx="10783">
                  <c:v>0.443496</c:v>
                </c:pt>
                <c:pt idx="10784">
                  <c:v>0.44386100000000001</c:v>
                </c:pt>
                <c:pt idx="10785">
                  <c:v>0.445405</c:v>
                </c:pt>
                <c:pt idx="10786">
                  <c:v>0.45142900000000002</c:v>
                </c:pt>
                <c:pt idx="10787">
                  <c:v>0.45411499999999999</c:v>
                </c:pt>
                <c:pt idx="10788">
                  <c:v>0.45047599999999999</c:v>
                </c:pt>
                <c:pt idx="10789">
                  <c:v>0.44613799999999998</c:v>
                </c:pt>
                <c:pt idx="10790">
                  <c:v>0.44347500000000001</c:v>
                </c:pt>
                <c:pt idx="10791">
                  <c:v>0.44151099999999999</c:v>
                </c:pt>
                <c:pt idx="10792">
                  <c:v>0.439799</c:v>
                </c:pt>
                <c:pt idx="10793">
                  <c:v>0.43624000000000002</c:v>
                </c:pt>
                <c:pt idx="10794">
                  <c:v>0.42958200000000002</c:v>
                </c:pt>
                <c:pt idx="10795">
                  <c:v>0.4158</c:v>
                </c:pt>
                <c:pt idx="10796">
                  <c:v>0.39738099999999998</c:v>
                </c:pt>
                <c:pt idx="10797">
                  <c:v>0.38431500000000002</c:v>
                </c:pt>
                <c:pt idx="10798">
                  <c:v>0.37362299999999998</c:v>
                </c:pt>
                <c:pt idx="10799">
                  <c:v>0.36456300000000003</c:v>
                </c:pt>
                <c:pt idx="10800">
                  <c:v>0.35589100000000001</c:v>
                </c:pt>
                <c:pt idx="10801">
                  <c:v>0.34891</c:v>
                </c:pt>
                <c:pt idx="10802">
                  <c:v>0.34626400000000002</c:v>
                </c:pt>
                <c:pt idx="10803">
                  <c:v>0.34837600000000002</c:v>
                </c:pt>
                <c:pt idx="10804">
                  <c:v>0.35256799999999999</c:v>
                </c:pt>
                <c:pt idx="10805">
                  <c:v>0.36019000000000001</c:v>
                </c:pt>
                <c:pt idx="10806">
                  <c:v>0.36876900000000001</c:v>
                </c:pt>
                <c:pt idx="10807">
                  <c:v>0.37410500000000002</c:v>
                </c:pt>
                <c:pt idx="10808">
                  <c:v>0.37948100000000001</c:v>
                </c:pt>
                <c:pt idx="10809">
                  <c:v>0.38734499999999999</c:v>
                </c:pt>
                <c:pt idx="10810">
                  <c:v>0.39525900000000003</c:v>
                </c:pt>
                <c:pt idx="10811">
                  <c:v>0.400036</c:v>
                </c:pt>
                <c:pt idx="10812">
                  <c:v>0.40077200000000002</c:v>
                </c:pt>
                <c:pt idx="10813">
                  <c:v>0.40694799999999998</c:v>
                </c:pt>
                <c:pt idx="10814">
                  <c:v>0.41321799999999997</c:v>
                </c:pt>
                <c:pt idx="10815">
                  <c:v>0.41380099999999997</c:v>
                </c:pt>
                <c:pt idx="10816">
                  <c:v>0.41684399999999999</c:v>
                </c:pt>
                <c:pt idx="10817">
                  <c:v>0.42462899999999998</c:v>
                </c:pt>
                <c:pt idx="10818">
                  <c:v>0.42617100000000002</c:v>
                </c:pt>
                <c:pt idx="10819">
                  <c:v>0.423064</c:v>
                </c:pt>
                <c:pt idx="10820">
                  <c:v>0.42737599999999998</c:v>
                </c:pt>
                <c:pt idx="10821">
                  <c:v>0.43419600000000003</c:v>
                </c:pt>
                <c:pt idx="10822">
                  <c:v>0.43800800000000001</c:v>
                </c:pt>
                <c:pt idx="10823">
                  <c:v>0.43788700000000003</c:v>
                </c:pt>
                <c:pt idx="10824">
                  <c:v>0.43292700000000001</c:v>
                </c:pt>
                <c:pt idx="10825">
                  <c:v>0.427458</c:v>
                </c:pt>
                <c:pt idx="10826">
                  <c:v>0.42358800000000002</c:v>
                </c:pt>
                <c:pt idx="10827">
                  <c:v>0.41841299999999998</c:v>
                </c:pt>
                <c:pt idx="10828">
                  <c:v>0.40602100000000002</c:v>
                </c:pt>
                <c:pt idx="10829">
                  <c:v>0.39137699999999997</c:v>
                </c:pt>
                <c:pt idx="10830">
                  <c:v>0.38491399999999998</c:v>
                </c:pt>
                <c:pt idx="10831">
                  <c:v>0.37590099999999999</c:v>
                </c:pt>
                <c:pt idx="10832">
                  <c:v>0.36751600000000001</c:v>
                </c:pt>
                <c:pt idx="10833">
                  <c:v>0.35648400000000002</c:v>
                </c:pt>
                <c:pt idx="10834">
                  <c:v>0.34342</c:v>
                </c:pt>
                <c:pt idx="10835">
                  <c:v>0.32436500000000001</c:v>
                </c:pt>
                <c:pt idx="10836">
                  <c:v>0.30853900000000001</c:v>
                </c:pt>
                <c:pt idx="10837">
                  <c:v>0.29449199999999998</c:v>
                </c:pt>
                <c:pt idx="10838">
                  <c:v>0.28413500000000003</c:v>
                </c:pt>
                <c:pt idx="10839">
                  <c:v>0.27140199999999998</c:v>
                </c:pt>
                <c:pt idx="10840">
                  <c:v>0.257606</c:v>
                </c:pt>
                <c:pt idx="10841">
                  <c:v>0.25034499999999998</c:v>
                </c:pt>
                <c:pt idx="10842">
                  <c:v>0.250471</c:v>
                </c:pt>
                <c:pt idx="10843">
                  <c:v>0.24615300000000001</c:v>
                </c:pt>
                <c:pt idx="10844">
                  <c:v>0.24168899999999999</c:v>
                </c:pt>
                <c:pt idx="10845">
                  <c:v>0.23077700000000001</c:v>
                </c:pt>
                <c:pt idx="10846">
                  <c:v>0.218385</c:v>
                </c:pt>
                <c:pt idx="10847">
                  <c:v>0.209286</c:v>
                </c:pt>
                <c:pt idx="10848">
                  <c:v>0.20505499999999999</c:v>
                </c:pt>
                <c:pt idx="10849">
                  <c:v>0.200928</c:v>
                </c:pt>
                <c:pt idx="10850">
                  <c:v>0.19936200000000001</c:v>
                </c:pt>
                <c:pt idx="10851">
                  <c:v>0.20669299999999999</c:v>
                </c:pt>
                <c:pt idx="10852">
                  <c:v>0.209427</c:v>
                </c:pt>
                <c:pt idx="10853">
                  <c:v>0.20719799999999999</c:v>
                </c:pt>
                <c:pt idx="10854">
                  <c:v>0.208199</c:v>
                </c:pt>
                <c:pt idx="10855">
                  <c:v>0.212563</c:v>
                </c:pt>
                <c:pt idx="10856">
                  <c:v>0.208506</c:v>
                </c:pt>
                <c:pt idx="10857">
                  <c:v>0.20207</c:v>
                </c:pt>
                <c:pt idx="10858">
                  <c:v>0.197607</c:v>
                </c:pt>
                <c:pt idx="10859">
                  <c:v>0.19495499999999999</c:v>
                </c:pt>
                <c:pt idx="10860">
                  <c:v>0.19056300000000001</c:v>
                </c:pt>
                <c:pt idx="10861">
                  <c:v>0.18495900000000001</c:v>
                </c:pt>
                <c:pt idx="10862">
                  <c:v>0.17921799999999999</c:v>
                </c:pt>
                <c:pt idx="10863">
                  <c:v>0.17491799999999999</c:v>
                </c:pt>
                <c:pt idx="10864">
                  <c:v>0.17202999999999999</c:v>
                </c:pt>
                <c:pt idx="10865">
                  <c:v>0.172623</c:v>
                </c:pt>
                <c:pt idx="10866">
                  <c:v>0.17417299999999999</c:v>
                </c:pt>
                <c:pt idx="10867">
                  <c:v>0.17169200000000001</c:v>
                </c:pt>
                <c:pt idx="10868">
                  <c:v>0.162273</c:v>
                </c:pt>
                <c:pt idx="10869">
                  <c:v>0.154917</c:v>
                </c:pt>
                <c:pt idx="10870">
                  <c:v>0.14904899999999999</c:v>
                </c:pt>
                <c:pt idx="10871">
                  <c:v>0.14908399999999999</c:v>
                </c:pt>
                <c:pt idx="10872">
                  <c:v>0.14984900000000001</c:v>
                </c:pt>
                <c:pt idx="10873">
                  <c:v>0.143563</c:v>
                </c:pt>
                <c:pt idx="10874">
                  <c:v>0.13645199999999999</c:v>
                </c:pt>
                <c:pt idx="10875">
                  <c:v>0.12881899999999999</c:v>
                </c:pt>
                <c:pt idx="10876">
                  <c:v>0.124473</c:v>
                </c:pt>
                <c:pt idx="10877">
                  <c:v>0.12564700000000001</c:v>
                </c:pt>
                <c:pt idx="10878">
                  <c:v>0.13061600000000001</c:v>
                </c:pt>
                <c:pt idx="10879">
                  <c:v>0.13359199999999999</c:v>
                </c:pt>
                <c:pt idx="10880">
                  <c:v>0.138132</c:v>
                </c:pt>
                <c:pt idx="10881">
                  <c:v>0.13727400000000001</c:v>
                </c:pt>
                <c:pt idx="10882">
                  <c:v>0.129777</c:v>
                </c:pt>
                <c:pt idx="10883">
                  <c:v>0.101897</c:v>
                </c:pt>
                <c:pt idx="10884">
                  <c:v>8.5332900000000003E-2</c:v>
                </c:pt>
                <c:pt idx="10885">
                  <c:v>8.25737E-2</c:v>
                </c:pt>
                <c:pt idx="10886">
                  <c:v>8.6514199999999999E-2</c:v>
                </c:pt>
                <c:pt idx="10887">
                  <c:v>9.1018000000000002E-2</c:v>
                </c:pt>
                <c:pt idx="10888">
                  <c:v>9.7968200000000005E-2</c:v>
                </c:pt>
                <c:pt idx="10889">
                  <c:v>0.109002</c:v>
                </c:pt>
                <c:pt idx="10890">
                  <c:v>0.116095</c:v>
                </c:pt>
                <c:pt idx="10891">
                  <c:v>0.116705</c:v>
                </c:pt>
                <c:pt idx="10892">
                  <c:v>0.10624599999999999</c:v>
                </c:pt>
                <c:pt idx="10893">
                  <c:v>9.8739800000000003E-2</c:v>
                </c:pt>
                <c:pt idx="10894">
                  <c:v>9.3273499999999995E-2</c:v>
                </c:pt>
                <c:pt idx="10895">
                  <c:v>7.7791799999999994E-2</c:v>
                </c:pt>
                <c:pt idx="10896">
                  <c:v>7.1851200000000004E-2</c:v>
                </c:pt>
                <c:pt idx="10897">
                  <c:v>7.2434700000000005E-2</c:v>
                </c:pt>
                <c:pt idx="10898">
                  <c:v>7.9516500000000004E-2</c:v>
                </c:pt>
                <c:pt idx="10899">
                  <c:v>8.3547700000000003E-2</c:v>
                </c:pt>
                <c:pt idx="10900">
                  <c:v>8.4112000000000006E-2</c:v>
                </c:pt>
                <c:pt idx="10901">
                  <c:v>8.4155499999999994E-2</c:v>
                </c:pt>
                <c:pt idx="10902">
                  <c:v>8.0224500000000004E-2</c:v>
                </c:pt>
                <c:pt idx="10903">
                  <c:v>7.88359E-2</c:v>
                </c:pt>
                <c:pt idx="10904">
                  <c:v>7.6913300000000004E-2</c:v>
                </c:pt>
                <c:pt idx="10905">
                  <c:v>7.3964199999999994E-2</c:v>
                </c:pt>
                <c:pt idx="10906">
                  <c:v>6.8058099999999996E-2</c:v>
                </c:pt>
                <c:pt idx="10907">
                  <c:v>6.4181199999999994E-2</c:v>
                </c:pt>
                <c:pt idx="10908">
                  <c:v>5.92694E-2</c:v>
                </c:pt>
                <c:pt idx="10909">
                  <c:v>5.4924800000000003E-2</c:v>
                </c:pt>
                <c:pt idx="10910">
                  <c:v>5.1492499999999997E-2</c:v>
                </c:pt>
                <c:pt idx="10911">
                  <c:v>4.3556600000000001E-2</c:v>
                </c:pt>
                <c:pt idx="10912">
                  <c:v>3.56963E-2</c:v>
                </c:pt>
                <c:pt idx="10913">
                  <c:v>2.8376800000000001E-2</c:v>
                </c:pt>
                <c:pt idx="10914">
                  <c:v>2.5122100000000001E-2</c:v>
                </c:pt>
                <c:pt idx="10915">
                  <c:v>2.6377299999999999E-2</c:v>
                </c:pt>
                <c:pt idx="10916">
                  <c:v>2.9429199999999999E-2</c:v>
                </c:pt>
                <c:pt idx="10917">
                  <c:v>2.3910000000000001E-2</c:v>
                </c:pt>
                <c:pt idx="10918">
                  <c:v>1.50492E-2</c:v>
                </c:pt>
                <c:pt idx="10919">
                  <c:v>5.1747099999999999E-3</c:v>
                </c:pt>
                <c:pt idx="10920">
                  <c:v>-5.6062400000000002E-3</c:v>
                </c:pt>
                <c:pt idx="10921">
                  <c:v>-1.0759700000000001E-2</c:v>
                </c:pt>
                <c:pt idx="10922">
                  <c:v>-1.05562E-2</c:v>
                </c:pt>
                <c:pt idx="10923">
                  <c:v>-1.18764E-2</c:v>
                </c:pt>
                <c:pt idx="10924">
                  <c:v>-1.06178E-2</c:v>
                </c:pt>
                <c:pt idx="10925">
                  <c:v>-6.3325999999999999E-3</c:v>
                </c:pt>
                <c:pt idx="10926">
                  <c:v>2.4149100000000001E-3</c:v>
                </c:pt>
                <c:pt idx="10927">
                  <c:v>1.05807E-2</c:v>
                </c:pt>
                <c:pt idx="10928">
                  <c:v>1.6754600000000001E-2</c:v>
                </c:pt>
                <c:pt idx="10929">
                  <c:v>2.19957E-2</c:v>
                </c:pt>
                <c:pt idx="10930">
                  <c:v>2.7655300000000001E-2</c:v>
                </c:pt>
                <c:pt idx="10931">
                  <c:v>2.6825100000000001E-2</c:v>
                </c:pt>
                <c:pt idx="10932">
                  <c:v>2.55587E-2</c:v>
                </c:pt>
                <c:pt idx="10933">
                  <c:v>2.2824899999999999E-2</c:v>
                </c:pt>
                <c:pt idx="10934">
                  <c:v>2.2579100000000001E-2</c:v>
                </c:pt>
                <c:pt idx="10935">
                  <c:v>1.9315599999999999E-2</c:v>
                </c:pt>
                <c:pt idx="10936">
                  <c:v>1.7113300000000001E-2</c:v>
                </c:pt>
                <c:pt idx="10937">
                  <c:v>1.7914099999999999E-2</c:v>
                </c:pt>
                <c:pt idx="10938">
                  <c:v>2.11925E-2</c:v>
                </c:pt>
                <c:pt idx="10939">
                  <c:v>2.4476999999999999E-2</c:v>
                </c:pt>
                <c:pt idx="10940">
                  <c:v>2.82425E-2</c:v>
                </c:pt>
                <c:pt idx="10941">
                  <c:v>2.50224E-2</c:v>
                </c:pt>
                <c:pt idx="10942">
                  <c:v>2.03301E-2</c:v>
                </c:pt>
                <c:pt idx="10943">
                  <c:v>1.51436E-2</c:v>
                </c:pt>
                <c:pt idx="10944">
                  <c:v>7.9795999999999999E-3</c:v>
                </c:pt>
                <c:pt idx="10945">
                  <c:v>-6.6793199999999999E-3</c:v>
                </c:pt>
                <c:pt idx="10946">
                  <c:v>-1.39157E-2</c:v>
                </c:pt>
                <c:pt idx="10947">
                  <c:v>-8.7074500000000003E-3</c:v>
                </c:pt>
                <c:pt idx="10948">
                  <c:v>6.5780600000000002E-3</c:v>
                </c:pt>
                <c:pt idx="10949">
                  <c:v>1.5503599999999999E-2</c:v>
                </c:pt>
                <c:pt idx="10950">
                  <c:v>1.7414800000000001E-2</c:v>
                </c:pt>
                <c:pt idx="10951">
                  <c:v>1.4841999999999999E-2</c:v>
                </c:pt>
                <c:pt idx="10952">
                  <c:v>9.1974399999999994E-3</c:v>
                </c:pt>
                <c:pt idx="10953">
                  <c:v>6.0528999999999999E-3</c:v>
                </c:pt>
                <c:pt idx="10954">
                  <c:v>1.41954E-3</c:v>
                </c:pt>
                <c:pt idx="10955">
                  <c:v>-3.0384700000000001E-3</c:v>
                </c:pt>
                <c:pt idx="10956">
                  <c:v>-1.6587500000000002E-2</c:v>
                </c:pt>
                <c:pt idx="10957">
                  <c:v>-2.2930900000000001E-2</c:v>
                </c:pt>
                <c:pt idx="10958">
                  <c:v>-2.43219E-2</c:v>
                </c:pt>
                <c:pt idx="10959">
                  <c:v>-1.5140900000000001E-2</c:v>
                </c:pt>
                <c:pt idx="10960">
                  <c:v>-8.5602300000000003E-3</c:v>
                </c:pt>
                <c:pt idx="10961">
                  <c:v>-3.7776699999999999E-3</c:v>
                </c:pt>
                <c:pt idx="10962">
                  <c:v>3.7096299999999998E-3</c:v>
                </c:pt>
                <c:pt idx="10963">
                  <c:v>4.3981000000000003E-3</c:v>
                </c:pt>
                <c:pt idx="10964">
                  <c:v>3.7488E-3</c:v>
                </c:pt>
                <c:pt idx="10965">
                  <c:v>4.5962199999999998E-3</c:v>
                </c:pt>
                <c:pt idx="10966">
                  <c:v>4.8245500000000004E-3</c:v>
                </c:pt>
                <c:pt idx="10967">
                  <c:v>-2.4658499999999999E-3</c:v>
                </c:pt>
                <c:pt idx="10968">
                  <c:v>-9.1384099999999996E-3</c:v>
                </c:pt>
                <c:pt idx="10969">
                  <c:v>-1.51904E-2</c:v>
                </c:pt>
                <c:pt idx="10970">
                  <c:v>-2.1932400000000001E-2</c:v>
                </c:pt>
                <c:pt idx="10971">
                  <c:v>-3.5130300000000003E-2</c:v>
                </c:pt>
                <c:pt idx="10972">
                  <c:v>-4.7547199999999998E-2</c:v>
                </c:pt>
                <c:pt idx="10973">
                  <c:v>-5.42341E-2</c:v>
                </c:pt>
                <c:pt idx="10974">
                  <c:v>-6.1780000000000002E-2</c:v>
                </c:pt>
                <c:pt idx="10975">
                  <c:v>-6.6027100000000005E-2</c:v>
                </c:pt>
                <c:pt idx="10976">
                  <c:v>-6.96436E-2</c:v>
                </c:pt>
                <c:pt idx="10977">
                  <c:v>-7.0763000000000006E-2</c:v>
                </c:pt>
                <c:pt idx="10978">
                  <c:v>-7.3862999999999998E-2</c:v>
                </c:pt>
                <c:pt idx="10979">
                  <c:v>-8.0757399999999993E-2</c:v>
                </c:pt>
                <c:pt idx="10980">
                  <c:v>-8.6741100000000002E-2</c:v>
                </c:pt>
                <c:pt idx="10981">
                  <c:v>-9.3903500000000001E-2</c:v>
                </c:pt>
                <c:pt idx="10982">
                  <c:v>-9.5172099999999996E-2</c:v>
                </c:pt>
                <c:pt idx="10983">
                  <c:v>-8.8589000000000001E-2</c:v>
                </c:pt>
                <c:pt idx="10984">
                  <c:v>-6.8065700000000007E-2</c:v>
                </c:pt>
                <c:pt idx="10985">
                  <c:v>-5.6721300000000002E-2</c:v>
                </c:pt>
                <c:pt idx="10986">
                  <c:v>-5.8498300000000003E-2</c:v>
                </c:pt>
                <c:pt idx="10987">
                  <c:v>-6.7671099999999998E-2</c:v>
                </c:pt>
                <c:pt idx="10988">
                  <c:v>-7.5080300000000003E-2</c:v>
                </c:pt>
                <c:pt idx="10989">
                  <c:v>-7.9106999999999997E-2</c:v>
                </c:pt>
                <c:pt idx="10990">
                  <c:v>-7.7619599999999997E-2</c:v>
                </c:pt>
                <c:pt idx="10991">
                  <c:v>-7.5490399999999999E-2</c:v>
                </c:pt>
                <c:pt idx="10992">
                  <c:v>-7.9352699999999998E-2</c:v>
                </c:pt>
                <c:pt idx="10993">
                  <c:v>-8.3568199999999995E-2</c:v>
                </c:pt>
                <c:pt idx="10994">
                  <c:v>-8.58767E-2</c:v>
                </c:pt>
                <c:pt idx="10995">
                  <c:v>-8.4461700000000001E-2</c:v>
                </c:pt>
                <c:pt idx="10996">
                  <c:v>-7.9845899999999997E-2</c:v>
                </c:pt>
                <c:pt idx="10997">
                  <c:v>-7.8532400000000002E-2</c:v>
                </c:pt>
                <c:pt idx="10998">
                  <c:v>-8.1258300000000006E-2</c:v>
                </c:pt>
                <c:pt idx="10999">
                  <c:v>-8.8044800000000006E-2</c:v>
                </c:pt>
                <c:pt idx="11000">
                  <c:v>-9.20353E-2</c:v>
                </c:pt>
                <c:pt idx="11001">
                  <c:v>-9.4477699999999998E-2</c:v>
                </c:pt>
                <c:pt idx="11002">
                  <c:v>-9.7480499999999998E-2</c:v>
                </c:pt>
                <c:pt idx="11003">
                  <c:v>-0.107373</c:v>
                </c:pt>
                <c:pt idx="11004">
                  <c:v>-0.109374</c:v>
                </c:pt>
                <c:pt idx="11005">
                  <c:v>-0.11253199999999999</c:v>
                </c:pt>
                <c:pt idx="11006">
                  <c:v>-0.110268</c:v>
                </c:pt>
                <c:pt idx="11007">
                  <c:v>-0.10609300000000001</c:v>
                </c:pt>
                <c:pt idx="11008">
                  <c:v>-0.10956200000000001</c:v>
                </c:pt>
                <c:pt idx="11009">
                  <c:v>-0.112835</c:v>
                </c:pt>
                <c:pt idx="11010">
                  <c:v>-0.114786</c:v>
                </c:pt>
                <c:pt idx="11011">
                  <c:v>-0.107463</c:v>
                </c:pt>
                <c:pt idx="11012">
                  <c:v>-0.10552</c:v>
                </c:pt>
                <c:pt idx="11013">
                  <c:v>-0.11192000000000001</c:v>
                </c:pt>
                <c:pt idx="11014">
                  <c:v>-0.120986</c:v>
                </c:pt>
                <c:pt idx="11015">
                  <c:v>-0.12532399999999999</c:v>
                </c:pt>
                <c:pt idx="11016">
                  <c:v>-0.118335</c:v>
                </c:pt>
                <c:pt idx="11017">
                  <c:v>-0.105036</c:v>
                </c:pt>
                <c:pt idx="11018">
                  <c:v>-9.5798700000000001E-2</c:v>
                </c:pt>
                <c:pt idx="11019">
                  <c:v>-8.8298399999999999E-2</c:v>
                </c:pt>
                <c:pt idx="11020">
                  <c:v>-7.6761700000000002E-2</c:v>
                </c:pt>
                <c:pt idx="11021">
                  <c:v>-6.8200899999999995E-2</c:v>
                </c:pt>
                <c:pt idx="11022">
                  <c:v>-5.5341099999999997E-2</c:v>
                </c:pt>
                <c:pt idx="11023">
                  <c:v>-3.41838E-2</c:v>
                </c:pt>
                <c:pt idx="11024">
                  <c:v>-2.4211699999999999E-2</c:v>
                </c:pt>
                <c:pt idx="11025">
                  <c:v>-2.5612200000000002E-2</c:v>
                </c:pt>
                <c:pt idx="11026">
                  <c:v>-2.7670400000000001E-2</c:v>
                </c:pt>
                <c:pt idx="11027">
                  <c:v>-2.88992E-2</c:v>
                </c:pt>
                <c:pt idx="11028">
                  <c:v>-2.60126E-2</c:v>
                </c:pt>
                <c:pt idx="11029">
                  <c:v>-1.8513100000000001E-2</c:v>
                </c:pt>
                <c:pt idx="11030">
                  <c:v>-1.29727E-2</c:v>
                </c:pt>
                <c:pt idx="11031">
                  <c:v>-1.25512E-2</c:v>
                </c:pt>
                <c:pt idx="11032">
                  <c:v>-1.3104599999999999E-2</c:v>
                </c:pt>
                <c:pt idx="11033">
                  <c:v>-1.94726E-2</c:v>
                </c:pt>
                <c:pt idx="11034">
                  <c:v>-2.6984500000000002E-2</c:v>
                </c:pt>
                <c:pt idx="11035">
                  <c:v>-3.1718099999999999E-2</c:v>
                </c:pt>
                <c:pt idx="11036">
                  <c:v>-3.87418E-2</c:v>
                </c:pt>
                <c:pt idx="11037">
                  <c:v>-5.0738100000000001E-2</c:v>
                </c:pt>
                <c:pt idx="11038">
                  <c:v>-7.0816799999999999E-2</c:v>
                </c:pt>
                <c:pt idx="11039">
                  <c:v>-9.6420400000000003E-2</c:v>
                </c:pt>
                <c:pt idx="11040">
                  <c:v>-0.114902</c:v>
                </c:pt>
                <c:pt idx="11041">
                  <c:v>-0.12151000000000001</c:v>
                </c:pt>
                <c:pt idx="11042">
                  <c:v>-0.12818499999999999</c:v>
                </c:pt>
                <c:pt idx="11043">
                  <c:v>-0.136293</c:v>
                </c:pt>
                <c:pt idx="11044">
                  <c:v>-0.14220099999999999</c:v>
                </c:pt>
                <c:pt idx="11045">
                  <c:v>-0.14496200000000001</c:v>
                </c:pt>
                <c:pt idx="11046">
                  <c:v>-0.14310700000000001</c:v>
                </c:pt>
                <c:pt idx="11047">
                  <c:v>-0.139851</c:v>
                </c:pt>
                <c:pt idx="11048">
                  <c:v>-0.14204700000000001</c:v>
                </c:pt>
                <c:pt idx="11049">
                  <c:v>-0.14410999999999999</c:v>
                </c:pt>
                <c:pt idx="11050">
                  <c:v>-0.146643</c:v>
                </c:pt>
                <c:pt idx="11051">
                  <c:v>-0.14421300000000001</c:v>
                </c:pt>
                <c:pt idx="11052">
                  <c:v>-0.14368</c:v>
                </c:pt>
                <c:pt idx="11053">
                  <c:v>-0.14412700000000001</c:v>
                </c:pt>
                <c:pt idx="11054">
                  <c:v>-0.143817</c:v>
                </c:pt>
                <c:pt idx="11055">
                  <c:v>-0.133601</c:v>
                </c:pt>
                <c:pt idx="11056">
                  <c:v>-0.12887599999999999</c:v>
                </c:pt>
                <c:pt idx="11057">
                  <c:v>-0.125137</c:v>
                </c:pt>
                <c:pt idx="11058">
                  <c:v>-0.120865</c:v>
                </c:pt>
                <c:pt idx="11059">
                  <c:v>-0.119405</c:v>
                </c:pt>
                <c:pt idx="11060">
                  <c:v>-0.119744</c:v>
                </c:pt>
                <c:pt idx="11061">
                  <c:v>-0.120805</c:v>
                </c:pt>
                <c:pt idx="11062">
                  <c:v>-0.12534000000000001</c:v>
                </c:pt>
                <c:pt idx="11063">
                  <c:v>-0.13251499999999999</c:v>
                </c:pt>
                <c:pt idx="11064">
                  <c:v>-0.14113700000000001</c:v>
                </c:pt>
                <c:pt idx="11065">
                  <c:v>-0.14736199999999999</c:v>
                </c:pt>
                <c:pt idx="11066">
                  <c:v>-0.146036</c:v>
                </c:pt>
                <c:pt idx="11067">
                  <c:v>-0.138459</c:v>
                </c:pt>
                <c:pt idx="11068">
                  <c:v>-0.12989999999999999</c:v>
                </c:pt>
                <c:pt idx="11069">
                  <c:v>-0.128134</c:v>
                </c:pt>
                <c:pt idx="11070">
                  <c:v>-0.129831</c:v>
                </c:pt>
                <c:pt idx="11071">
                  <c:v>-0.13118299999999999</c:v>
                </c:pt>
                <c:pt idx="11072">
                  <c:v>-0.13789499999999999</c:v>
                </c:pt>
                <c:pt idx="11073">
                  <c:v>-0.14929999999999999</c:v>
                </c:pt>
                <c:pt idx="11074">
                  <c:v>-0.15876799999999999</c:v>
                </c:pt>
                <c:pt idx="11075">
                  <c:v>-0.16214600000000001</c:v>
                </c:pt>
                <c:pt idx="11076">
                  <c:v>-0.162411</c:v>
                </c:pt>
                <c:pt idx="11077">
                  <c:v>-0.16195499999999999</c:v>
                </c:pt>
                <c:pt idx="11078">
                  <c:v>-0.16183700000000001</c:v>
                </c:pt>
                <c:pt idx="11079">
                  <c:v>-0.161466</c:v>
                </c:pt>
                <c:pt idx="11080">
                  <c:v>-0.15825900000000001</c:v>
                </c:pt>
                <c:pt idx="11081">
                  <c:v>-0.159605</c:v>
                </c:pt>
                <c:pt idx="11082">
                  <c:v>-0.161472</c:v>
                </c:pt>
                <c:pt idx="11083">
                  <c:v>-0.167294</c:v>
                </c:pt>
                <c:pt idx="11084">
                  <c:v>-0.17067099999999999</c:v>
                </c:pt>
                <c:pt idx="11085">
                  <c:v>-0.17518700000000001</c:v>
                </c:pt>
                <c:pt idx="11086">
                  <c:v>-0.180836</c:v>
                </c:pt>
                <c:pt idx="11087">
                  <c:v>-0.18652299999999999</c:v>
                </c:pt>
                <c:pt idx="11088">
                  <c:v>-0.18953800000000001</c:v>
                </c:pt>
                <c:pt idx="11089">
                  <c:v>-0.18899299999999999</c:v>
                </c:pt>
                <c:pt idx="11090">
                  <c:v>-0.18418200000000001</c:v>
                </c:pt>
                <c:pt idx="11091">
                  <c:v>-0.178951</c:v>
                </c:pt>
                <c:pt idx="11092">
                  <c:v>-0.17712</c:v>
                </c:pt>
                <c:pt idx="11093">
                  <c:v>-0.179948</c:v>
                </c:pt>
                <c:pt idx="11094">
                  <c:v>-0.179589</c:v>
                </c:pt>
                <c:pt idx="11095">
                  <c:v>-0.180529</c:v>
                </c:pt>
                <c:pt idx="11096">
                  <c:v>-0.17988199999999999</c:v>
                </c:pt>
                <c:pt idx="11097">
                  <c:v>-0.181506</c:v>
                </c:pt>
                <c:pt idx="11098">
                  <c:v>-0.18623200000000001</c:v>
                </c:pt>
                <c:pt idx="11099">
                  <c:v>-0.19101000000000001</c:v>
                </c:pt>
                <c:pt idx="11100">
                  <c:v>-0.193745</c:v>
                </c:pt>
                <c:pt idx="11101">
                  <c:v>-0.19634499999999999</c:v>
                </c:pt>
                <c:pt idx="11102">
                  <c:v>-0.19722700000000001</c:v>
                </c:pt>
                <c:pt idx="11103">
                  <c:v>-0.204234</c:v>
                </c:pt>
                <c:pt idx="11104">
                  <c:v>-0.21039099999999999</c:v>
                </c:pt>
                <c:pt idx="11105">
                  <c:v>-0.210535</c:v>
                </c:pt>
                <c:pt idx="11106">
                  <c:v>-0.206703</c:v>
                </c:pt>
                <c:pt idx="11107">
                  <c:v>-0.20352200000000001</c:v>
                </c:pt>
                <c:pt idx="11108">
                  <c:v>-0.19900100000000001</c:v>
                </c:pt>
                <c:pt idx="11109">
                  <c:v>-0.19999</c:v>
                </c:pt>
                <c:pt idx="11110">
                  <c:v>-0.20113700000000001</c:v>
                </c:pt>
                <c:pt idx="11111">
                  <c:v>-0.20149300000000001</c:v>
                </c:pt>
                <c:pt idx="11112">
                  <c:v>-0.19966500000000001</c:v>
                </c:pt>
                <c:pt idx="11113">
                  <c:v>-0.193245</c:v>
                </c:pt>
                <c:pt idx="11114">
                  <c:v>-0.18897800000000001</c:v>
                </c:pt>
                <c:pt idx="11115">
                  <c:v>-0.18418599999999999</c:v>
                </c:pt>
                <c:pt idx="11116">
                  <c:v>-0.183646</c:v>
                </c:pt>
                <c:pt idx="11117">
                  <c:v>-0.183753</c:v>
                </c:pt>
                <c:pt idx="11118">
                  <c:v>-0.17894699999999999</c:v>
                </c:pt>
                <c:pt idx="11119">
                  <c:v>-0.17341799999999999</c:v>
                </c:pt>
                <c:pt idx="11120">
                  <c:v>-0.17156099999999999</c:v>
                </c:pt>
                <c:pt idx="11121">
                  <c:v>-0.16999700000000001</c:v>
                </c:pt>
                <c:pt idx="11122">
                  <c:v>-0.16953499999999999</c:v>
                </c:pt>
                <c:pt idx="11123">
                  <c:v>-0.17128399999999999</c:v>
                </c:pt>
                <c:pt idx="11124">
                  <c:v>-0.17477699999999999</c:v>
                </c:pt>
                <c:pt idx="11125">
                  <c:v>-0.17796500000000001</c:v>
                </c:pt>
                <c:pt idx="11126">
                  <c:v>-0.17695</c:v>
                </c:pt>
                <c:pt idx="11127">
                  <c:v>-0.17647099999999999</c:v>
                </c:pt>
                <c:pt idx="11128">
                  <c:v>-0.176847</c:v>
                </c:pt>
                <c:pt idx="11129">
                  <c:v>-0.17727699999999999</c:v>
                </c:pt>
                <c:pt idx="11130">
                  <c:v>-0.176148</c:v>
                </c:pt>
                <c:pt idx="11131">
                  <c:v>-0.17671400000000001</c:v>
                </c:pt>
                <c:pt idx="11132">
                  <c:v>-0.17765500000000001</c:v>
                </c:pt>
                <c:pt idx="11133">
                  <c:v>-0.18254300000000001</c:v>
                </c:pt>
                <c:pt idx="11134">
                  <c:v>-0.19431699999999999</c:v>
                </c:pt>
                <c:pt idx="11135">
                  <c:v>-0.21066199999999999</c:v>
                </c:pt>
                <c:pt idx="11136">
                  <c:v>-0.219221</c:v>
                </c:pt>
                <c:pt idx="11137">
                  <c:v>-0.214147</c:v>
                </c:pt>
                <c:pt idx="11138">
                  <c:v>-0.21052999999999999</c:v>
                </c:pt>
                <c:pt idx="11139">
                  <c:v>-0.20846899999999999</c:v>
                </c:pt>
                <c:pt idx="11140">
                  <c:v>-0.211115</c:v>
                </c:pt>
                <c:pt idx="11141">
                  <c:v>-0.21285599999999999</c:v>
                </c:pt>
                <c:pt idx="11142">
                  <c:v>-0.213481</c:v>
                </c:pt>
                <c:pt idx="11143">
                  <c:v>-0.211232</c:v>
                </c:pt>
                <c:pt idx="11144">
                  <c:v>-0.210258</c:v>
                </c:pt>
                <c:pt idx="11145">
                  <c:v>-0.21373300000000001</c:v>
                </c:pt>
                <c:pt idx="11146">
                  <c:v>-0.21837999999999999</c:v>
                </c:pt>
                <c:pt idx="11147">
                  <c:v>-0.21981200000000001</c:v>
                </c:pt>
                <c:pt idx="11148">
                  <c:v>-0.215306</c:v>
                </c:pt>
                <c:pt idx="11149">
                  <c:v>-0.209425</c:v>
                </c:pt>
                <c:pt idx="11150">
                  <c:v>-0.20231399999999999</c:v>
                </c:pt>
                <c:pt idx="11151">
                  <c:v>-0.19514300000000001</c:v>
                </c:pt>
                <c:pt idx="11152">
                  <c:v>-0.19186500000000001</c:v>
                </c:pt>
                <c:pt idx="11153">
                  <c:v>-0.19071399999999999</c:v>
                </c:pt>
                <c:pt idx="11154">
                  <c:v>-0.18643999999999999</c:v>
                </c:pt>
                <c:pt idx="11155">
                  <c:v>-0.18199599999999999</c:v>
                </c:pt>
                <c:pt idx="11156">
                  <c:v>-0.178813</c:v>
                </c:pt>
                <c:pt idx="11157">
                  <c:v>-0.17586499999999999</c:v>
                </c:pt>
                <c:pt idx="11158">
                  <c:v>-0.17591499999999999</c:v>
                </c:pt>
                <c:pt idx="11159">
                  <c:v>-0.17474100000000001</c:v>
                </c:pt>
                <c:pt idx="11160">
                  <c:v>-0.171099</c:v>
                </c:pt>
                <c:pt idx="11161">
                  <c:v>-0.16411600000000001</c:v>
                </c:pt>
                <c:pt idx="11162">
                  <c:v>-0.153248</c:v>
                </c:pt>
                <c:pt idx="11163">
                  <c:v>-0.14178499999999999</c:v>
                </c:pt>
                <c:pt idx="11164">
                  <c:v>-0.134603</c:v>
                </c:pt>
                <c:pt idx="11165">
                  <c:v>-0.13481000000000001</c:v>
                </c:pt>
                <c:pt idx="11166">
                  <c:v>-0.13821900000000001</c:v>
                </c:pt>
                <c:pt idx="11167">
                  <c:v>-0.140238</c:v>
                </c:pt>
                <c:pt idx="11168">
                  <c:v>-0.14423800000000001</c:v>
                </c:pt>
                <c:pt idx="11169">
                  <c:v>-0.150004</c:v>
                </c:pt>
                <c:pt idx="11170">
                  <c:v>-0.15228700000000001</c:v>
                </c:pt>
                <c:pt idx="11171">
                  <c:v>-0.156058</c:v>
                </c:pt>
                <c:pt idx="11172">
                  <c:v>-0.15743399999999999</c:v>
                </c:pt>
                <c:pt idx="11173">
                  <c:v>-0.15511800000000001</c:v>
                </c:pt>
                <c:pt idx="11174">
                  <c:v>-0.15312000000000001</c:v>
                </c:pt>
                <c:pt idx="11175">
                  <c:v>-0.14915500000000001</c:v>
                </c:pt>
                <c:pt idx="11176">
                  <c:v>-0.14782500000000001</c:v>
                </c:pt>
                <c:pt idx="11177">
                  <c:v>-0.14577799999999999</c:v>
                </c:pt>
                <c:pt idx="11178">
                  <c:v>-0.143841</c:v>
                </c:pt>
                <c:pt idx="11179">
                  <c:v>-0.14091699999999999</c:v>
                </c:pt>
                <c:pt idx="11180">
                  <c:v>-0.135571</c:v>
                </c:pt>
                <c:pt idx="11181">
                  <c:v>-0.137993</c:v>
                </c:pt>
                <c:pt idx="11182">
                  <c:v>-0.14622199999999999</c:v>
                </c:pt>
                <c:pt idx="11183">
                  <c:v>-0.15130399999999999</c:v>
                </c:pt>
                <c:pt idx="11184">
                  <c:v>-0.14616499999999999</c:v>
                </c:pt>
                <c:pt idx="11185">
                  <c:v>-0.13377600000000001</c:v>
                </c:pt>
                <c:pt idx="11186">
                  <c:v>-0.120613</c:v>
                </c:pt>
                <c:pt idx="11187">
                  <c:v>-0.108663</c:v>
                </c:pt>
                <c:pt idx="11188">
                  <c:v>-0.10442899999999999</c:v>
                </c:pt>
                <c:pt idx="11189">
                  <c:v>-0.104195</c:v>
                </c:pt>
                <c:pt idx="11190">
                  <c:v>-0.100856</c:v>
                </c:pt>
                <c:pt idx="11191">
                  <c:v>-0.104005</c:v>
                </c:pt>
                <c:pt idx="11192">
                  <c:v>-0.108982</c:v>
                </c:pt>
                <c:pt idx="11193">
                  <c:v>-0.107962</c:v>
                </c:pt>
                <c:pt idx="11194">
                  <c:v>-0.10332</c:v>
                </c:pt>
                <c:pt idx="11195">
                  <c:v>-0.10001699999999999</c:v>
                </c:pt>
                <c:pt idx="11196">
                  <c:v>-0.10249900000000001</c:v>
                </c:pt>
                <c:pt idx="11197">
                  <c:v>-0.10229199999999999</c:v>
                </c:pt>
                <c:pt idx="11198">
                  <c:v>-0.104652</c:v>
                </c:pt>
                <c:pt idx="11199">
                  <c:v>-0.10838399999999999</c:v>
                </c:pt>
                <c:pt idx="11200">
                  <c:v>-0.113091</c:v>
                </c:pt>
                <c:pt idx="11201">
                  <c:v>-0.11609899999999999</c:v>
                </c:pt>
                <c:pt idx="11202">
                  <c:v>-0.116621</c:v>
                </c:pt>
                <c:pt idx="11203">
                  <c:v>-0.113882</c:v>
                </c:pt>
                <c:pt idx="11204">
                  <c:v>-0.113869</c:v>
                </c:pt>
                <c:pt idx="11205">
                  <c:v>-0.118021</c:v>
                </c:pt>
                <c:pt idx="11206">
                  <c:v>-0.122199</c:v>
                </c:pt>
                <c:pt idx="11207">
                  <c:v>-0.11665499999999999</c:v>
                </c:pt>
                <c:pt idx="11208">
                  <c:v>-0.110586</c:v>
                </c:pt>
                <c:pt idx="11209">
                  <c:v>-0.103849</c:v>
                </c:pt>
                <c:pt idx="11210">
                  <c:v>-9.7437300000000004E-2</c:v>
                </c:pt>
                <c:pt idx="11211">
                  <c:v>-9.4871399999999995E-2</c:v>
                </c:pt>
                <c:pt idx="11212">
                  <c:v>-9.5610899999999999E-2</c:v>
                </c:pt>
                <c:pt idx="11213">
                  <c:v>-9.3870400000000007E-2</c:v>
                </c:pt>
                <c:pt idx="11214">
                  <c:v>-9.3071299999999996E-2</c:v>
                </c:pt>
                <c:pt idx="11215">
                  <c:v>-9.1101399999999999E-2</c:v>
                </c:pt>
                <c:pt idx="11216">
                  <c:v>-9.2112100000000002E-2</c:v>
                </c:pt>
                <c:pt idx="11217">
                  <c:v>-8.5861800000000002E-2</c:v>
                </c:pt>
                <c:pt idx="11218">
                  <c:v>-8.4787899999999999E-2</c:v>
                </c:pt>
                <c:pt idx="11219">
                  <c:v>-8.3188999999999999E-2</c:v>
                </c:pt>
                <c:pt idx="11220">
                  <c:v>-8.7481500000000004E-2</c:v>
                </c:pt>
                <c:pt idx="11221">
                  <c:v>-8.6549299999999996E-2</c:v>
                </c:pt>
                <c:pt idx="11222">
                  <c:v>-8.1347299999999997E-2</c:v>
                </c:pt>
                <c:pt idx="11223">
                  <c:v>-8.06423E-2</c:v>
                </c:pt>
                <c:pt idx="11224">
                  <c:v>-8.1383800000000006E-2</c:v>
                </c:pt>
                <c:pt idx="11225">
                  <c:v>-7.7192399999999994E-2</c:v>
                </c:pt>
                <c:pt idx="11226">
                  <c:v>-7.1417400000000006E-2</c:v>
                </c:pt>
                <c:pt idx="11227">
                  <c:v>-7.1008100000000005E-2</c:v>
                </c:pt>
                <c:pt idx="11228">
                  <c:v>-7.37072E-2</c:v>
                </c:pt>
                <c:pt idx="11229">
                  <c:v>-7.5840099999999994E-2</c:v>
                </c:pt>
                <c:pt idx="11230">
                  <c:v>-8.0978099999999997E-2</c:v>
                </c:pt>
                <c:pt idx="11231">
                  <c:v>-8.3819900000000003E-2</c:v>
                </c:pt>
                <c:pt idx="11232">
                  <c:v>-8.5130700000000004E-2</c:v>
                </c:pt>
                <c:pt idx="11233">
                  <c:v>-8.4365399999999993E-2</c:v>
                </c:pt>
                <c:pt idx="11234">
                  <c:v>-8.5340399999999997E-2</c:v>
                </c:pt>
                <c:pt idx="11235">
                  <c:v>-8.91565E-2</c:v>
                </c:pt>
                <c:pt idx="11236">
                  <c:v>-9.78903E-2</c:v>
                </c:pt>
                <c:pt idx="11237">
                  <c:v>-0.110055</c:v>
                </c:pt>
                <c:pt idx="11238">
                  <c:v>-0.12554299999999999</c:v>
                </c:pt>
                <c:pt idx="11239">
                  <c:v>-0.13056499999999999</c:v>
                </c:pt>
                <c:pt idx="11240">
                  <c:v>-0.127385</c:v>
                </c:pt>
                <c:pt idx="11241">
                  <c:v>-0.120572</c:v>
                </c:pt>
                <c:pt idx="11242">
                  <c:v>-0.116803</c:v>
                </c:pt>
                <c:pt idx="11243">
                  <c:v>-0.11417099999999999</c:v>
                </c:pt>
                <c:pt idx="11244">
                  <c:v>-0.111142</c:v>
                </c:pt>
                <c:pt idx="11245">
                  <c:v>-0.11768099999999999</c:v>
                </c:pt>
                <c:pt idx="11246">
                  <c:v>-0.13061600000000001</c:v>
                </c:pt>
                <c:pt idx="11247">
                  <c:v>-0.14357900000000001</c:v>
                </c:pt>
                <c:pt idx="11248">
                  <c:v>-0.163018</c:v>
                </c:pt>
                <c:pt idx="11249">
                  <c:v>-0.17541799999999999</c:v>
                </c:pt>
                <c:pt idx="11250">
                  <c:v>-0.18742300000000001</c:v>
                </c:pt>
                <c:pt idx="11251">
                  <c:v>-0.20456299999999999</c:v>
                </c:pt>
                <c:pt idx="11252">
                  <c:v>-0.21617700000000001</c:v>
                </c:pt>
                <c:pt idx="11253">
                  <c:v>-0.22268099999999999</c:v>
                </c:pt>
                <c:pt idx="11254">
                  <c:v>-0.23341400000000001</c:v>
                </c:pt>
                <c:pt idx="11255">
                  <c:v>-0.24976300000000001</c:v>
                </c:pt>
                <c:pt idx="11256">
                  <c:v>-0.26347700000000002</c:v>
                </c:pt>
                <c:pt idx="11257">
                  <c:v>-0.27304899999999999</c:v>
                </c:pt>
                <c:pt idx="11258">
                  <c:v>-0.28580100000000003</c:v>
                </c:pt>
                <c:pt idx="11259">
                  <c:v>-0.29965799999999998</c:v>
                </c:pt>
                <c:pt idx="11260">
                  <c:v>-0.30916900000000003</c:v>
                </c:pt>
                <c:pt idx="11261">
                  <c:v>-0.32366200000000001</c:v>
                </c:pt>
                <c:pt idx="11262">
                  <c:v>-0.33396599999999999</c:v>
                </c:pt>
                <c:pt idx="11263">
                  <c:v>-0.339951</c:v>
                </c:pt>
                <c:pt idx="11264">
                  <c:v>-0.34431099999999998</c:v>
                </c:pt>
                <c:pt idx="11265">
                  <c:v>-0.352713</c:v>
                </c:pt>
                <c:pt idx="11266">
                  <c:v>-0.36520599999999998</c:v>
                </c:pt>
                <c:pt idx="11267">
                  <c:v>-0.38455099999999998</c:v>
                </c:pt>
                <c:pt idx="11268">
                  <c:v>-0.40752500000000003</c:v>
                </c:pt>
                <c:pt idx="11269">
                  <c:v>-0.41435899999999998</c:v>
                </c:pt>
                <c:pt idx="11270">
                  <c:v>-0.410416</c:v>
                </c:pt>
                <c:pt idx="11271">
                  <c:v>-0.40746500000000002</c:v>
                </c:pt>
                <c:pt idx="11272">
                  <c:v>-0.41392499999999999</c:v>
                </c:pt>
                <c:pt idx="11273">
                  <c:v>-0.42618699999999998</c:v>
                </c:pt>
                <c:pt idx="11274">
                  <c:v>-0.44239800000000001</c:v>
                </c:pt>
                <c:pt idx="11275">
                  <c:v>-0.45679500000000001</c:v>
                </c:pt>
                <c:pt idx="11276">
                  <c:v>-0.46602300000000002</c:v>
                </c:pt>
                <c:pt idx="11277">
                  <c:v>-0.47469</c:v>
                </c:pt>
                <c:pt idx="11278">
                  <c:v>-0.48156300000000002</c:v>
                </c:pt>
                <c:pt idx="11279">
                  <c:v>-0.48959000000000003</c:v>
                </c:pt>
                <c:pt idx="11280">
                  <c:v>-0.49898900000000002</c:v>
                </c:pt>
                <c:pt idx="11281">
                  <c:v>-0.50909199999999999</c:v>
                </c:pt>
                <c:pt idx="11282">
                  <c:v>-0.51460099999999998</c:v>
                </c:pt>
                <c:pt idx="11283">
                  <c:v>-0.51897300000000002</c:v>
                </c:pt>
                <c:pt idx="11284">
                  <c:v>-0.51943899999999998</c:v>
                </c:pt>
                <c:pt idx="11285">
                  <c:v>-0.51913500000000001</c:v>
                </c:pt>
                <c:pt idx="11286">
                  <c:v>-0.520895</c:v>
                </c:pt>
                <c:pt idx="11287">
                  <c:v>-0.53093699999999999</c:v>
                </c:pt>
                <c:pt idx="11288">
                  <c:v>-0.53897899999999999</c:v>
                </c:pt>
                <c:pt idx="11289">
                  <c:v>-0.54257699999999998</c:v>
                </c:pt>
                <c:pt idx="11290">
                  <c:v>-0.543929</c:v>
                </c:pt>
                <c:pt idx="11291">
                  <c:v>-0.54465600000000003</c:v>
                </c:pt>
                <c:pt idx="11292">
                  <c:v>-0.54416900000000001</c:v>
                </c:pt>
                <c:pt idx="11293">
                  <c:v>-0.54521500000000001</c:v>
                </c:pt>
                <c:pt idx="11294">
                  <c:v>-0.54474500000000003</c:v>
                </c:pt>
                <c:pt idx="11295">
                  <c:v>-0.55295399999999995</c:v>
                </c:pt>
                <c:pt idx="11296">
                  <c:v>-0.56792200000000004</c:v>
                </c:pt>
                <c:pt idx="11297">
                  <c:v>-0.57175799999999999</c:v>
                </c:pt>
                <c:pt idx="11298">
                  <c:v>-0.57012300000000005</c:v>
                </c:pt>
                <c:pt idx="11299">
                  <c:v>-0.57077800000000001</c:v>
                </c:pt>
                <c:pt idx="11300">
                  <c:v>-0.57657999999999998</c:v>
                </c:pt>
                <c:pt idx="11301">
                  <c:v>-0.58027499999999999</c:v>
                </c:pt>
                <c:pt idx="11302">
                  <c:v>-0.586951</c:v>
                </c:pt>
                <c:pt idx="11303">
                  <c:v>-0.59129299999999996</c:v>
                </c:pt>
                <c:pt idx="11304">
                  <c:v>-0.59337899999999999</c:v>
                </c:pt>
                <c:pt idx="11305">
                  <c:v>-0.599881</c:v>
                </c:pt>
                <c:pt idx="11306">
                  <c:v>-0.602163</c:v>
                </c:pt>
                <c:pt idx="11307">
                  <c:v>-0.60797199999999996</c:v>
                </c:pt>
                <c:pt idx="11308">
                  <c:v>-0.60922799999999999</c:v>
                </c:pt>
                <c:pt idx="11309">
                  <c:v>-0.60984499999999997</c:v>
                </c:pt>
                <c:pt idx="11310">
                  <c:v>-0.612819</c:v>
                </c:pt>
                <c:pt idx="11311">
                  <c:v>-0.61484700000000003</c:v>
                </c:pt>
                <c:pt idx="11312">
                  <c:v>-0.61895699999999998</c:v>
                </c:pt>
                <c:pt idx="11313">
                  <c:v>-0.62594899999999998</c:v>
                </c:pt>
                <c:pt idx="11314">
                  <c:v>-0.63082000000000005</c:v>
                </c:pt>
                <c:pt idx="11315">
                  <c:v>-0.632131</c:v>
                </c:pt>
                <c:pt idx="11316">
                  <c:v>-0.63024599999999997</c:v>
                </c:pt>
                <c:pt idx="11317">
                  <c:v>-0.62732699999999997</c:v>
                </c:pt>
                <c:pt idx="11318">
                  <c:v>-0.62676500000000002</c:v>
                </c:pt>
                <c:pt idx="11319">
                  <c:v>-0.647343</c:v>
                </c:pt>
                <c:pt idx="11320">
                  <c:v>-0.65776599999999996</c:v>
                </c:pt>
                <c:pt idx="11321">
                  <c:v>-0.65887099999999998</c:v>
                </c:pt>
                <c:pt idx="11322">
                  <c:v>-0.65753200000000001</c:v>
                </c:pt>
                <c:pt idx="11323">
                  <c:v>-0.64848700000000004</c:v>
                </c:pt>
                <c:pt idx="11324">
                  <c:v>-0.64427699999999999</c:v>
                </c:pt>
                <c:pt idx="11325">
                  <c:v>-0.64220200000000005</c:v>
                </c:pt>
                <c:pt idx="11326">
                  <c:v>-0.640123</c:v>
                </c:pt>
                <c:pt idx="11327">
                  <c:v>-0.63855799999999996</c:v>
                </c:pt>
                <c:pt idx="11328">
                  <c:v>-0.63952299999999995</c:v>
                </c:pt>
                <c:pt idx="11329">
                  <c:v>-0.64094600000000002</c:v>
                </c:pt>
                <c:pt idx="11330">
                  <c:v>-0.64022800000000002</c:v>
                </c:pt>
                <c:pt idx="11331">
                  <c:v>-0.63611899999999999</c:v>
                </c:pt>
                <c:pt idx="11332">
                  <c:v>-0.63459600000000005</c:v>
                </c:pt>
                <c:pt idx="11333">
                  <c:v>-0.63302899999999995</c:v>
                </c:pt>
                <c:pt idx="11334">
                  <c:v>-0.63175199999999998</c:v>
                </c:pt>
                <c:pt idx="11335">
                  <c:v>-0.62765899999999997</c:v>
                </c:pt>
                <c:pt idx="11336">
                  <c:v>-0.62736999999999998</c:v>
                </c:pt>
                <c:pt idx="11337">
                  <c:v>-0.62890800000000002</c:v>
                </c:pt>
                <c:pt idx="11338">
                  <c:v>-0.62992499999999996</c:v>
                </c:pt>
                <c:pt idx="11339">
                  <c:v>-0.62719199999999997</c:v>
                </c:pt>
                <c:pt idx="11340">
                  <c:v>-0.62839299999999998</c:v>
                </c:pt>
                <c:pt idx="11341">
                  <c:v>-0.63314999999999999</c:v>
                </c:pt>
                <c:pt idx="11342">
                  <c:v>-0.63426199999999999</c:v>
                </c:pt>
                <c:pt idx="11343">
                  <c:v>-0.63636300000000001</c:v>
                </c:pt>
                <c:pt idx="11344">
                  <c:v>-0.63948300000000002</c:v>
                </c:pt>
                <c:pt idx="11345">
                  <c:v>-0.64243700000000004</c:v>
                </c:pt>
                <c:pt idx="11346">
                  <c:v>-0.64001799999999998</c:v>
                </c:pt>
                <c:pt idx="11347">
                  <c:v>-0.63112999999999997</c:v>
                </c:pt>
                <c:pt idx="11348">
                  <c:v>-0.62371799999999999</c:v>
                </c:pt>
                <c:pt idx="11349">
                  <c:v>-0.62544299999999997</c:v>
                </c:pt>
                <c:pt idx="11350">
                  <c:v>-0.62813699999999995</c:v>
                </c:pt>
                <c:pt idx="11351">
                  <c:v>-0.63180000000000003</c:v>
                </c:pt>
                <c:pt idx="11352">
                  <c:v>-0.63304199999999999</c:v>
                </c:pt>
                <c:pt idx="11353">
                  <c:v>-0.64226000000000005</c:v>
                </c:pt>
                <c:pt idx="11354">
                  <c:v>-0.64802599999999999</c:v>
                </c:pt>
                <c:pt idx="11355">
                  <c:v>-0.64710800000000002</c:v>
                </c:pt>
                <c:pt idx="11356">
                  <c:v>-0.64234599999999997</c:v>
                </c:pt>
                <c:pt idx="11357">
                  <c:v>-0.64706600000000003</c:v>
                </c:pt>
                <c:pt idx="11358">
                  <c:v>-0.65929199999999999</c:v>
                </c:pt>
                <c:pt idx="11359">
                  <c:v>-0.67122700000000002</c:v>
                </c:pt>
                <c:pt idx="11360">
                  <c:v>-0.67386699999999999</c:v>
                </c:pt>
                <c:pt idx="11361">
                  <c:v>-0.67305400000000004</c:v>
                </c:pt>
                <c:pt idx="11362">
                  <c:v>-0.67289699999999997</c:v>
                </c:pt>
                <c:pt idx="11363">
                  <c:v>-0.67395700000000003</c:v>
                </c:pt>
                <c:pt idx="11364">
                  <c:v>-0.67706900000000003</c:v>
                </c:pt>
                <c:pt idx="11365">
                  <c:v>-0.68319700000000005</c:v>
                </c:pt>
                <c:pt idx="11366">
                  <c:v>-0.68787299999999996</c:v>
                </c:pt>
                <c:pt idx="11367">
                  <c:v>-0.68829200000000001</c:v>
                </c:pt>
                <c:pt idx="11368">
                  <c:v>-0.68394699999999997</c:v>
                </c:pt>
                <c:pt idx="11369">
                  <c:v>-0.68040800000000001</c:v>
                </c:pt>
                <c:pt idx="11370">
                  <c:v>-0.68030599999999997</c:v>
                </c:pt>
                <c:pt idx="11371">
                  <c:v>-0.67554199999999998</c:v>
                </c:pt>
                <c:pt idx="11372">
                  <c:v>-0.67016100000000001</c:v>
                </c:pt>
                <c:pt idx="11373">
                  <c:v>-0.668184</c:v>
                </c:pt>
                <c:pt idx="11374">
                  <c:v>-0.66383400000000004</c:v>
                </c:pt>
                <c:pt idx="11375">
                  <c:v>-0.65900400000000003</c:v>
                </c:pt>
                <c:pt idx="11376">
                  <c:v>-0.65607300000000002</c:v>
                </c:pt>
                <c:pt idx="11377">
                  <c:v>-0.656636</c:v>
                </c:pt>
                <c:pt idx="11378">
                  <c:v>-0.65947699999999998</c:v>
                </c:pt>
                <c:pt idx="11379">
                  <c:v>-0.66421200000000002</c:v>
                </c:pt>
                <c:pt idx="11380">
                  <c:v>-0.66547900000000004</c:v>
                </c:pt>
                <c:pt idx="11381">
                  <c:v>-0.65956499999999996</c:v>
                </c:pt>
                <c:pt idx="11382">
                  <c:v>-0.65624400000000005</c:v>
                </c:pt>
                <c:pt idx="11383">
                  <c:v>-0.65968899999999997</c:v>
                </c:pt>
                <c:pt idx="11384">
                  <c:v>-0.66506100000000001</c:v>
                </c:pt>
                <c:pt idx="11385">
                  <c:v>-0.67579500000000003</c:v>
                </c:pt>
                <c:pt idx="11386">
                  <c:v>-0.69561399999999995</c:v>
                </c:pt>
                <c:pt idx="11387">
                  <c:v>-0.70862899999999995</c:v>
                </c:pt>
                <c:pt idx="11388">
                  <c:v>-0.71901499999999996</c:v>
                </c:pt>
                <c:pt idx="11389">
                  <c:v>-0.72862300000000002</c:v>
                </c:pt>
                <c:pt idx="11390">
                  <c:v>-0.73832399999999998</c:v>
                </c:pt>
                <c:pt idx="11391">
                  <c:v>-0.74500999999999995</c:v>
                </c:pt>
                <c:pt idx="11392">
                  <c:v>-0.74939900000000004</c:v>
                </c:pt>
                <c:pt idx="11393">
                  <c:v>-0.75609199999999999</c:v>
                </c:pt>
                <c:pt idx="11394">
                  <c:v>-0.76971299999999998</c:v>
                </c:pt>
                <c:pt idx="11395">
                  <c:v>-0.78027199999999997</c:v>
                </c:pt>
                <c:pt idx="11396">
                  <c:v>-0.78964900000000005</c:v>
                </c:pt>
                <c:pt idx="11397">
                  <c:v>-0.79574400000000001</c:v>
                </c:pt>
                <c:pt idx="11398">
                  <c:v>-0.80450200000000005</c:v>
                </c:pt>
                <c:pt idx="11399">
                  <c:v>-0.81039499999999998</c:v>
                </c:pt>
                <c:pt idx="11400">
                  <c:v>-0.81275900000000001</c:v>
                </c:pt>
                <c:pt idx="11401">
                  <c:v>-0.81043500000000002</c:v>
                </c:pt>
                <c:pt idx="11402">
                  <c:v>-0.80864800000000003</c:v>
                </c:pt>
                <c:pt idx="11403">
                  <c:v>-0.80776000000000003</c:v>
                </c:pt>
                <c:pt idx="11404">
                  <c:v>-0.80763399999999996</c:v>
                </c:pt>
                <c:pt idx="11405">
                  <c:v>-0.80885600000000002</c:v>
                </c:pt>
                <c:pt idx="11406">
                  <c:v>-0.80845699999999998</c:v>
                </c:pt>
                <c:pt idx="11407">
                  <c:v>-0.81109900000000001</c:v>
                </c:pt>
                <c:pt idx="11408">
                  <c:v>-0.814994</c:v>
                </c:pt>
                <c:pt idx="11409">
                  <c:v>-0.81552000000000002</c:v>
                </c:pt>
                <c:pt idx="11410">
                  <c:v>-0.812666</c:v>
                </c:pt>
                <c:pt idx="11411">
                  <c:v>-0.80426200000000003</c:v>
                </c:pt>
                <c:pt idx="11412">
                  <c:v>-0.79926799999999998</c:v>
                </c:pt>
                <c:pt idx="11413">
                  <c:v>-0.78954999999999997</c:v>
                </c:pt>
                <c:pt idx="11414">
                  <c:v>-0.78181500000000004</c:v>
                </c:pt>
                <c:pt idx="11415">
                  <c:v>-0.77573999999999999</c:v>
                </c:pt>
                <c:pt idx="11416">
                  <c:v>-0.77261299999999999</c:v>
                </c:pt>
                <c:pt idx="11417">
                  <c:v>-0.77250799999999997</c:v>
                </c:pt>
                <c:pt idx="11418">
                  <c:v>-0.77334800000000004</c:v>
                </c:pt>
                <c:pt idx="11419">
                  <c:v>-0.76202700000000001</c:v>
                </c:pt>
                <c:pt idx="11420">
                  <c:v>-0.75386799999999998</c:v>
                </c:pt>
                <c:pt idx="11421">
                  <c:v>-0.74984700000000004</c:v>
                </c:pt>
                <c:pt idx="11422">
                  <c:v>-0.74935799999999997</c:v>
                </c:pt>
                <c:pt idx="11423">
                  <c:v>-0.75646999999999998</c:v>
                </c:pt>
                <c:pt idx="11424">
                  <c:v>-0.76857900000000001</c:v>
                </c:pt>
                <c:pt idx="11425">
                  <c:v>-0.77343300000000004</c:v>
                </c:pt>
                <c:pt idx="11426">
                  <c:v>-0.76944100000000004</c:v>
                </c:pt>
                <c:pt idx="11427">
                  <c:v>-0.77163199999999998</c:v>
                </c:pt>
                <c:pt idx="11428">
                  <c:v>-0.773003</c:v>
                </c:pt>
                <c:pt idx="11429">
                  <c:v>-0.77034199999999997</c:v>
                </c:pt>
                <c:pt idx="11430">
                  <c:v>-0.76697300000000002</c:v>
                </c:pt>
                <c:pt idx="11431">
                  <c:v>-0.76824000000000003</c:v>
                </c:pt>
                <c:pt idx="11432">
                  <c:v>-0.76876199999999995</c:v>
                </c:pt>
                <c:pt idx="11433">
                  <c:v>-0.75843099999999997</c:v>
                </c:pt>
                <c:pt idx="11434">
                  <c:v>-0.74211000000000005</c:v>
                </c:pt>
                <c:pt idx="11435">
                  <c:v>-0.72748000000000002</c:v>
                </c:pt>
                <c:pt idx="11436">
                  <c:v>-0.72195600000000004</c:v>
                </c:pt>
                <c:pt idx="11437">
                  <c:v>-0.72406000000000004</c:v>
                </c:pt>
                <c:pt idx="11438">
                  <c:v>-0.72540899999999997</c:v>
                </c:pt>
                <c:pt idx="11439">
                  <c:v>-0.73191300000000004</c:v>
                </c:pt>
                <c:pt idx="11440">
                  <c:v>-0.73547300000000004</c:v>
                </c:pt>
                <c:pt idx="11441">
                  <c:v>-0.74113700000000005</c:v>
                </c:pt>
                <c:pt idx="11442">
                  <c:v>-0.74199499999999996</c:v>
                </c:pt>
                <c:pt idx="11443">
                  <c:v>-0.74482800000000005</c:v>
                </c:pt>
                <c:pt idx="11444">
                  <c:v>-0.74393699999999996</c:v>
                </c:pt>
                <c:pt idx="11445">
                  <c:v>-0.74503600000000003</c:v>
                </c:pt>
                <c:pt idx="11446">
                  <c:v>-0.74414899999999995</c:v>
                </c:pt>
                <c:pt idx="11447">
                  <c:v>-0.72742200000000001</c:v>
                </c:pt>
                <c:pt idx="11448">
                  <c:v>-0.71417299999999995</c:v>
                </c:pt>
                <c:pt idx="11449">
                  <c:v>-0.71013300000000001</c:v>
                </c:pt>
                <c:pt idx="11450">
                  <c:v>-0.70047599999999999</c:v>
                </c:pt>
                <c:pt idx="11451">
                  <c:v>-0.69606999999999997</c:v>
                </c:pt>
                <c:pt idx="11452">
                  <c:v>-0.698573</c:v>
                </c:pt>
                <c:pt idx="11453">
                  <c:v>-0.69769599999999998</c:v>
                </c:pt>
                <c:pt idx="11454">
                  <c:v>-0.697465</c:v>
                </c:pt>
                <c:pt idx="11455">
                  <c:v>-0.697492</c:v>
                </c:pt>
                <c:pt idx="11456">
                  <c:v>-0.70081700000000002</c:v>
                </c:pt>
                <c:pt idx="11457">
                  <c:v>-0.70144799999999996</c:v>
                </c:pt>
                <c:pt idx="11458">
                  <c:v>-0.70210700000000004</c:v>
                </c:pt>
                <c:pt idx="11459">
                  <c:v>-0.70236200000000004</c:v>
                </c:pt>
                <c:pt idx="11460">
                  <c:v>-0.708229</c:v>
                </c:pt>
                <c:pt idx="11461">
                  <c:v>-0.71893399999999996</c:v>
                </c:pt>
                <c:pt idx="11462">
                  <c:v>-0.72416999999999998</c:v>
                </c:pt>
                <c:pt idx="11463">
                  <c:v>-0.72136500000000003</c:v>
                </c:pt>
                <c:pt idx="11464">
                  <c:v>-0.72169399999999995</c:v>
                </c:pt>
                <c:pt idx="11465">
                  <c:v>-0.72570100000000004</c:v>
                </c:pt>
                <c:pt idx="11466">
                  <c:v>-0.73019599999999996</c:v>
                </c:pt>
                <c:pt idx="11467">
                  <c:v>-0.73296499999999998</c:v>
                </c:pt>
                <c:pt idx="11468">
                  <c:v>-0.74090599999999995</c:v>
                </c:pt>
                <c:pt idx="11469">
                  <c:v>-0.75368299999999999</c:v>
                </c:pt>
                <c:pt idx="11470">
                  <c:v>-0.75928499999999999</c:v>
                </c:pt>
                <c:pt idx="11471">
                  <c:v>-0.76238099999999998</c:v>
                </c:pt>
                <c:pt idx="11472">
                  <c:v>-0.75832200000000005</c:v>
                </c:pt>
                <c:pt idx="11473">
                  <c:v>-0.74891700000000005</c:v>
                </c:pt>
                <c:pt idx="11474">
                  <c:v>-0.74715299999999996</c:v>
                </c:pt>
                <c:pt idx="11475">
                  <c:v>-0.74711499999999997</c:v>
                </c:pt>
                <c:pt idx="11476">
                  <c:v>-0.74434999999999996</c:v>
                </c:pt>
                <c:pt idx="11477">
                  <c:v>-0.74349399999999999</c:v>
                </c:pt>
                <c:pt idx="11478">
                  <c:v>-0.74151800000000001</c:v>
                </c:pt>
                <c:pt idx="11479">
                  <c:v>-0.74444900000000003</c:v>
                </c:pt>
                <c:pt idx="11480">
                  <c:v>-0.74402100000000004</c:v>
                </c:pt>
                <c:pt idx="11481">
                  <c:v>-0.744757</c:v>
                </c:pt>
                <c:pt idx="11482">
                  <c:v>-0.73944600000000005</c:v>
                </c:pt>
                <c:pt idx="11483">
                  <c:v>-0.73618600000000001</c:v>
                </c:pt>
                <c:pt idx="11484">
                  <c:v>-0.73450099999999996</c:v>
                </c:pt>
                <c:pt idx="11485">
                  <c:v>-0.73411999999999999</c:v>
                </c:pt>
                <c:pt idx="11486">
                  <c:v>-0.732097</c:v>
                </c:pt>
                <c:pt idx="11487">
                  <c:v>-0.73162899999999997</c:v>
                </c:pt>
                <c:pt idx="11488">
                  <c:v>-0.733371</c:v>
                </c:pt>
                <c:pt idx="11489">
                  <c:v>-0.73406300000000002</c:v>
                </c:pt>
                <c:pt idx="11490">
                  <c:v>-0.73427500000000001</c:v>
                </c:pt>
                <c:pt idx="11491">
                  <c:v>-0.73135899999999998</c:v>
                </c:pt>
                <c:pt idx="11492">
                  <c:v>-0.72473299999999996</c:v>
                </c:pt>
                <c:pt idx="11493">
                  <c:v>-0.71733100000000005</c:v>
                </c:pt>
                <c:pt idx="11494">
                  <c:v>-0.72202699999999997</c:v>
                </c:pt>
                <c:pt idx="11495">
                  <c:v>-0.72908399999999995</c:v>
                </c:pt>
                <c:pt idx="11496">
                  <c:v>-0.72571200000000002</c:v>
                </c:pt>
                <c:pt idx="11497">
                  <c:v>-0.72323700000000002</c:v>
                </c:pt>
                <c:pt idx="11498">
                  <c:v>-0.72464600000000001</c:v>
                </c:pt>
                <c:pt idx="11499">
                  <c:v>-0.72458699999999998</c:v>
                </c:pt>
                <c:pt idx="11500">
                  <c:v>-0.71751500000000001</c:v>
                </c:pt>
                <c:pt idx="11501">
                  <c:v>-0.71154200000000001</c:v>
                </c:pt>
                <c:pt idx="11502">
                  <c:v>-0.713642</c:v>
                </c:pt>
                <c:pt idx="11503">
                  <c:v>-0.71760400000000002</c:v>
                </c:pt>
                <c:pt idx="11504">
                  <c:v>-0.71841100000000002</c:v>
                </c:pt>
                <c:pt idx="11505">
                  <c:v>-0.71703700000000004</c:v>
                </c:pt>
                <c:pt idx="11506">
                  <c:v>-0.71857800000000005</c:v>
                </c:pt>
                <c:pt idx="11507">
                  <c:v>-0.72611800000000004</c:v>
                </c:pt>
                <c:pt idx="11508">
                  <c:v>-0.73600600000000005</c:v>
                </c:pt>
                <c:pt idx="11509">
                  <c:v>-0.74002800000000002</c:v>
                </c:pt>
                <c:pt idx="11510">
                  <c:v>-0.74394199999999999</c:v>
                </c:pt>
                <c:pt idx="11511">
                  <c:v>-0.74583699999999997</c:v>
                </c:pt>
                <c:pt idx="11512">
                  <c:v>-0.74723899999999999</c:v>
                </c:pt>
                <c:pt idx="11513">
                  <c:v>-0.74640499999999999</c:v>
                </c:pt>
                <c:pt idx="11514">
                  <c:v>-0.74470700000000001</c:v>
                </c:pt>
                <c:pt idx="11515">
                  <c:v>-0.74423600000000001</c:v>
                </c:pt>
                <c:pt idx="11516">
                  <c:v>-0.74300900000000003</c:v>
                </c:pt>
                <c:pt idx="11517">
                  <c:v>-0.74059699999999995</c:v>
                </c:pt>
                <c:pt idx="11518">
                  <c:v>-0.73014400000000002</c:v>
                </c:pt>
                <c:pt idx="11519">
                  <c:v>-0.72183299999999995</c:v>
                </c:pt>
                <c:pt idx="11520">
                  <c:v>-0.719773</c:v>
                </c:pt>
                <c:pt idx="11521">
                  <c:v>-0.72479300000000002</c:v>
                </c:pt>
                <c:pt idx="11522">
                  <c:v>-0.72511400000000004</c:v>
                </c:pt>
                <c:pt idx="11523">
                  <c:v>-0.72793200000000002</c:v>
                </c:pt>
                <c:pt idx="11524">
                  <c:v>-0.73091499999999998</c:v>
                </c:pt>
                <c:pt idx="11525">
                  <c:v>-0.73067800000000005</c:v>
                </c:pt>
                <c:pt idx="11526">
                  <c:v>-0.72106999999999999</c:v>
                </c:pt>
                <c:pt idx="11527">
                  <c:v>-0.70801899999999995</c:v>
                </c:pt>
                <c:pt idx="11528">
                  <c:v>-0.69489699999999999</c:v>
                </c:pt>
                <c:pt idx="11529">
                  <c:v>-0.68744499999999997</c:v>
                </c:pt>
                <c:pt idx="11530">
                  <c:v>-0.68531699999999995</c:v>
                </c:pt>
                <c:pt idx="11531">
                  <c:v>-0.6875</c:v>
                </c:pt>
                <c:pt idx="11532">
                  <c:v>-0.69038200000000005</c:v>
                </c:pt>
                <c:pt idx="11533">
                  <c:v>-0.68808499999999995</c:v>
                </c:pt>
                <c:pt idx="11534">
                  <c:v>-0.68068200000000001</c:v>
                </c:pt>
                <c:pt idx="11535">
                  <c:v>-0.67823599999999995</c:v>
                </c:pt>
                <c:pt idx="11536">
                  <c:v>-0.67275200000000002</c:v>
                </c:pt>
                <c:pt idx="11537">
                  <c:v>-0.671269</c:v>
                </c:pt>
                <c:pt idx="11538">
                  <c:v>-0.67122000000000004</c:v>
                </c:pt>
                <c:pt idx="11539">
                  <c:v>-0.674678</c:v>
                </c:pt>
                <c:pt idx="11540">
                  <c:v>-0.674176</c:v>
                </c:pt>
                <c:pt idx="11541">
                  <c:v>-0.67647699999999999</c:v>
                </c:pt>
                <c:pt idx="11542">
                  <c:v>-0.68169100000000005</c:v>
                </c:pt>
                <c:pt idx="11543">
                  <c:v>-0.68974400000000002</c:v>
                </c:pt>
                <c:pt idx="11544">
                  <c:v>-0.68971899999999997</c:v>
                </c:pt>
                <c:pt idx="11545">
                  <c:v>-0.68623999999999996</c:v>
                </c:pt>
                <c:pt idx="11546">
                  <c:v>-0.68304299999999996</c:v>
                </c:pt>
                <c:pt idx="11547">
                  <c:v>-0.68268399999999996</c:v>
                </c:pt>
                <c:pt idx="11548">
                  <c:v>-0.68337700000000001</c:v>
                </c:pt>
                <c:pt idx="11549">
                  <c:v>-0.68145900000000004</c:v>
                </c:pt>
                <c:pt idx="11550">
                  <c:v>-0.68701699999999999</c:v>
                </c:pt>
                <c:pt idx="11551">
                  <c:v>-0.691751</c:v>
                </c:pt>
                <c:pt idx="11552">
                  <c:v>-0.69182100000000002</c:v>
                </c:pt>
                <c:pt idx="11553">
                  <c:v>-0.69344700000000004</c:v>
                </c:pt>
                <c:pt idx="11554">
                  <c:v>-0.694716</c:v>
                </c:pt>
                <c:pt idx="11555">
                  <c:v>-0.69791300000000001</c:v>
                </c:pt>
                <c:pt idx="11556">
                  <c:v>-0.69555400000000001</c:v>
                </c:pt>
                <c:pt idx="11557">
                  <c:v>-0.69534700000000005</c:v>
                </c:pt>
                <c:pt idx="11558">
                  <c:v>-0.693048</c:v>
                </c:pt>
                <c:pt idx="11559">
                  <c:v>-0.691438</c:v>
                </c:pt>
                <c:pt idx="11560">
                  <c:v>-0.69214200000000003</c:v>
                </c:pt>
                <c:pt idx="11561">
                  <c:v>-0.68918500000000005</c:v>
                </c:pt>
                <c:pt idx="11562">
                  <c:v>-0.67888000000000004</c:v>
                </c:pt>
                <c:pt idx="11563">
                  <c:v>-0.67232400000000003</c:v>
                </c:pt>
                <c:pt idx="11564">
                  <c:v>-0.678512</c:v>
                </c:pt>
                <c:pt idx="11565">
                  <c:v>-0.68391000000000002</c:v>
                </c:pt>
                <c:pt idx="11566">
                  <c:v>-0.68428299999999997</c:v>
                </c:pt>
                <c:pt idx="11567">
                  <c:v>-0.68315800000000004</c:v>
                </c:pt>
                <c:pt idx="11568">
                  <c:v>-0.68091599999999997</c:v>
                </c:pt>
                <c:pt idx="11569">
                  <c:v>-0.67744000000000004</c:v>
                </c:pt>
                <c:pt idx="11570">
                  <c:v>-0.67265900000000001</c:v>
                </c:pt>
                <c:pt idx="11571">
                  <c:v>-0.66958499999999999</c:v>
                </c:pt>
                <c:pt idx="11572">
                  <c:v>-0.67089799999999999</c:v>
                </c:pt>
                <c:pt idx="11573">
                  <c:v>-0.67224799999999996</c:v>
                </c:pt>
                <c:pt idx="11574">
                  <c:v>-0.67264900000000005</c:v>
                </c:pt>
                <c:pt idx="11575">
                  <c:v>-0.67106299999999997</c:v>
                </c:pt>
                <c:pt idx="11576">
                  <c:v>-0.66363499999999997</c:v>
                </c:pt>
                <c:pt idx="11577">
                  <c:v>-0.65672200000000003</c:v>
                </c:pt>
                <c:pt idx="11578">
                  <c:v>-0.65674900000000003</c:v>
                </c:pt>
                <c:pt idx="11579">
                  <c:v>-0.66150100000000001</c:v>
                </c:pt>
                <c:pt idx="11580">
                  <c:v>-0.66440500000000002</c:v>
                </c:pt>
                <c:pt idx="11581">
                  <c:v>-0.66307799999999995</c:v>
                </c:pt>
                <c:pt idx="11582">
                  <c:v>-0.66398000000000001</c:v>
                </c:pt>
                <c:pt idx="11583">
                  <c:v>-0.66828799999999999</c:v>
                </c:pt>
                <c:pt idx="11584">
                  <c:v>-0.67360799999999998</c:v>
                </c:pt>
                <c:pt idx="11585">
                  <c:v>-0.68021900000000002</c:v>
                </c:pt>
                <c:pt idx="11586">
                  <c:v>-0.68435699999999999</c:v>
                </c:pt>
                <c:pt idx="11587">
                  <c:v>-0.68518999999999997</c:v>
                </c:pt>
                <c:pt idx="11588">
                  <c:v>-0.682064</c:v>
                </c:pt>
                <c:pt idx="11589">
                  <c:v>-0.67494100000000001</c:v>
                </c:pt>
                <c:pt idx="11590">
                  <c:v>-0.67046399999999995</c:v>
                </c:pt>
                <c:pt idx="11591">
                  <c:v>-0.67085600000000001</c:v>
                </c:pt>
                <c:pt idx="11592">
                  <c:v>-0.67220800000000003</c:v>
                </c:pt>
                <c:pt idx="11593">
                  <c:v>-0.676068</c:v>
                </c:pt>
                <c:pt idx="11594">
                  <c:v>-0.68035500000000004</c:v>
                </c:pt>
                <c:pt idx="11595">
                  <c:v>-0.677014</c:v>
                </c:pt>
                <c:pt idx="11596">
                  <c:v>-0.67378300000000002</c:v>
                </c:pt>
                <c:pt idx="11597">
                  <c:v>-0.66954199999999997</c:v>
                </c:pt>
                <c:pt idx="11598">
                  <c:v>-0.666381</c:v>
                </c:pt>
                <c:pt idx="11599">
                  <c:v>-0.66422400000000004</c:v>
                </c:pt>
                <c:pt idx="11600">
                  <c:v>-0.66612199999999999</c:v>
                </c:pt>
                <c:pt idx="11601">
                  <c:v>-0.67424799999999996</c:v>
                </c:pt>
                <c:pt idx="11602">
                  <c:v>-0.68373700000000004</c:v>
                </c:pt>
                <c:pt idx="11603">
                  <c:v>-0.69138699999999997</c:v>
                </c:pt>
                <c:pt idx="11604">
                  <c:v>-0.68992699999999996</c:v>
                </c:pt>
                <c:pt idx="11605">
                  <c:v>-0.68319300000000005</c:v>
                </c:pt>
                <c:pt idx="11606">
                  <c:v>-0.68086899999999995</c:v>
                </c:pt>
                <c:pt idx="11607">
                  <c:v>-0.68490099999999998</c:v>
                </c:pt>
                <c:pt idx="11608">
                  <c:v>-0.69216699999999998</c:v>
                </c:pt>
                <c:pt idx="11609">
                  <c:v>-0.69431100000000001</c:v>
                </c:pt>
                <c:pt idx="11610">
                  <c:v>-0.69622099999999998</c:v>
                </c:pt>
                <c:pt idx="11611">
                  <c:v>-0.69798899999999997</c:v>
                </c:pt>
                <c:pt idx="11612">
                  <c:v>-0.699237</c:v>
                </c:pt>
                <c:pt idx="11613">
                  <c:v>-0.69903199999999999</c:v>
                </c:pt>
                <c:pt idx="11614">
                  <c:v>-0.69622600000000001</c:v>
                </c:pt>
                <c:pt idx="11615">
                  <c:v>-0.69973099999999999</c:v>
                </c:pt>
                <c:pt idx="11616">
                  <c:v>-0.70821199999999995</c:v>
                </c:pt>
                <c:pt idx="11617">
                  <c:v>-0.71779499999999996</c:v>
                </c:pt>
                <c:pt idx="11618">
                  <c:v>-0.72255400000000003</c:v>
                </c:pt>
                <c:pt idx="11619">
                  <c:v>-0.72176399999999996</c:v>
                </c:pt>
                <c:pt idx="11620">
                  <c:v>-0.72109199999999996</c:v>
                </c:pt>
                <c:pt idx="11621">
                  <c:v>-0.71955100000000005</c:v>
                </c:pt>
                <c:pt idx="11622">
                  <c:v>-0.71418999999999999</c:v>
                </c:pt>
                <c:pt idx="11623">
                  <c:v>-0.70386400000000005</c:v>
                </c:pt>
                <c:pt idx="11624">
                  <c:v>-0.696496</c:v>
                </c:pt>
                <c:pt idx="11625">
                  <c:v>-0.69486099999999995</c:v>
                </c:pt>
                <c:pt idx="11626">
                  <c:v>-0.70347999999999999</c:v>
                </c:pt>
                <c:pt idx="11627">
                  <c:v>-0.71156200000000003</c:v>
                </c:pt>
                <c:pt idx="11628">
                  <c:v>-0.71348400000000001</c:v>
                </c:pt>
                <c:pt idx="11629">
                  <c:v>-0.71999100000000005</c:v>
                </c:pt>
                <c:pt idx="11630">
                  <c:v>-0.72263200000000005</c:v>
                </c:pt>
                <c:pt idx="11631">
                  <c:v>-0.72150199999999998</c:v>
                </c:pt>
                <c:pt idx="11632">
                  <c:v>-0.72144200000000003</c:v>
                </c:pt>
                <c:pt idx="11633">
                  <c:v>-0.71922900000000001</c:v>
                </c:pt>
                <c:pt idx="11634">
                  <c:v>-0.71718700000000002</c:v>
                </c:pt>
                <c:pt idx="11635">
                  <c:v>-0.71499400000000002</c:v>
                </c:pt>
                <c:pt idx="11636">
                  <c:v>-0.71407699999999996</c:v>
                </c:pt>
                <c:pt idx="11637">
                  <c:v>-0.71242700000000003</c:v>
                </c:pt>
                <c:pt idx="11638">
                  <c:v>-0.70968699999999996</c:v>
                </c:pt>
                <c:pt idx="11639">
                  <c:v>-0.70888899999999999</c:v>
                </c:pt>
                <c:pt idx="11640">
                  <c:v>-0.708179</c:v>
                </c:pt>
                <c:pt idx="11641">
                  <c:v>-0.71228999999999998</c:v>
                </c:pt>
                <c:pt idx="11642">
                  <c:v>-0.72514599999999996</c:v>
                </c:pt>
                <c:pt idx="11643">
                  <c:v>-0.73106700000000002</c:v>
                </c:pt>
                <c:pt idx="11644">
                  <c:v>-0.72861200000000004</c:v>
                </c:pt>
                <c:pt idx="11645">
                  <c:v>-0.72700100000000001</c:v>
                </c:pt>
                <c:pt idx="11646">
                  <c:v>-0.72546500000000003</c:v>
                </c:pt>
                <c:pt idx="11647">
                  <c:v>-0.72262099999999996</c:v>
                </c:pt>
                <c:pt idx="11648">
                  <c:v>-0.71712699999999996</c:v>
                </c:pt>
                <c:pt idx="11649">
                  <c:v>-0.71206800000000003</c:v>
                </c:pt>
                <c:pt idx="11650">
                  <c:v>-0.71282000000000001</c:v>
                </c:pt>
                <c:pt idx="11651">
                  <c:v>-0.71901300000000001</c:v>
                </c:pt>
                <c:pt idx="11652">
                  <c:v>-0.73187899999999995</c:v>
                </c:pt>
                <c:pt idx="11653">
                  <c:v>-0.73280699999999999</c:v>
                </c:pt>
                <c:pt idx="11654">
                  <c:v>-0.72916099999999995</c:v>
                </c:pt>
                <c:pt idx="11655">
                  <c:v>-0.72594400000000003</c:v>
                </c:pt>
                <c:pt idx="11656">
                  <c:v>-0.72528800000000004</c:v>
                </c:pt>
                <c:pt idx="11657">
                  <c:v>-0.72635400000000006</c:v>
                </c:pt>
                <c:pt idx="11658">
                  <c:v>-0.727433</c:v>
                </c:pt>
                <c:pt idx="11659">
                  <c:v>-0.728796</c:v>
                </c:pt>
                <c:pt idx="11660">
                  <c:v>-0.72658</c:v>
                </c:pt>
                <c:pt idx="11661">
                  <c:v>-0.72497</c:v>
                </c:pt>
                <c:pt idx="11662">
                  <c:v>-0.73015300000000005</c:v>
                </c:pt>
                <c:pt idx="11663">
                  <c:v>-0.73514800000000002</c:v>
                </c:pt>
                <c:pt idx="11664">
                  <c:v>-0.74327699999999997</c:v>
                </c:pt>
                <c:pt idx="11665">
                  <c:v>-0.75371299999999997</c:v>
                </c:pt>
                <c:pt idx="11666">
                  <c:v>-0.76427800000000001</c:v>
                </c:pt>
                <c:pt idx="11667">
                  <c:v>-0.77967299999999995</c:v>
                </c:pt>
                <c:pt idx="11668">
                  <c:v>-0.78702700000000003</c:v>
                </c:pt>
                <c:pt idx="11669">
                  <c:v>-0.79302300000000003</c:v>
                </c:pt>
                <c:pt idx="11670">
                  <c:v>-0.79748600000000003</c:v>
                </c:pt>
                <c:pt idx="11671">
                  <c:v>-0.79599900000000001</c:v>
                </c:pt>
                <c:pt idx="11672">
                  <c:v>-0.80197099999999999</c:v>
                </c:pt>
                <c:pt idx="11673">
                  <c:v>-0.80949300000000002</c:v>
                </c:pt>
                <c:pt idx="11674">
                  <c:v>-0.80859999999999999</c:v>
                </c:pt>
                <c:pt idx="11675">
                  <c:v>-0.80260600000000004</c:v>
                </c:pt>
                <c:pt idx="11676">
                  <c:v>-0.80108599999999996</c:v>
                </c:pt>
                <c:pt idx="11677">
                  <c:v>-0.79952999999999996</c:v>
                </c:pt>
                <c:pt idx="11678">
                  <c:v>-0.80353200000000002</c:v>
                </c:pt>
                <c:pt idx="11679">
                  <c:v>-0.80115499999999995</c:v>
                </c:pt>
                <c:pt idx="11680">
                  <c:v>-0.79813100000000003</c:v>
                </c:pt>
                <c:pt idx="11681">
                  <c:v>-0.79795400000000005</c:v>
                </c:pt>
                <c:pt idx="11682">
                  <c:v>-0.80735999999999997</c:v>
                </c:pt>
                <c:pt idx="11683">
                  <c:v>-0.81583099999999997</c:v>
                </c:pt>
                <c:pt idx="11684">
                  <c:v>-0.82931500000000002</c:v>
                </c:pt>
                <c:pt idx="11685">
                  <c:v>-0.837476</c:v>
                </c:pt>
                <c:pt idx="11686">
                  <c:v>-0.84006999999999998</c:v>
                </c:pt>
                <c:pt idx="11687">
                  <c:v>-0.83907399999999999</c:v>
                </c:pt>
                <c:pt idx="11688">
                  <c:v>-0.84005200000000002</c:v>
                </c:pt>
                <c:pt idx="11689">
                  <c:v>-0.84055899999999995</c:v>
                </c:pt>
                <c:pt idx="11690">
                  <c:v>-0.841055</c:v>
                </c:pt>
                <c:pt idx="11691">
                  <c:v>-0.84154700000000005</c:v>
                </c:pt>
                <c:pt idx="11692">
                  <c:v>-0.84304199999999996</c:v>
                </c:pt>
                <c:pt idx="11693">
                  <c:v>-0.84201700000000002</c:v>
                </c:pt>
                <c:pt idx="11694">
                  <c:v>-0.838453</c:v>
                </c:pt>
                <c:pt idx="11695">
                  <c:v>-0.83138699999999999</c:v>
                </c:pt>
                <c:pt idx="11696">
                  <c:v>-0.82641900000000001</c:v>
                </c:pt>
                <c:pt idx="11697">
                  <c:v>-0.82494500000000004</c:v>
                </c:pt>
                <c:pt idx="11698">
                  <c:v>-0.82277599999999995</c:v>
                </c:pt>
                <c:pt idx="11699">
                  <c:v>-0.81784400000000002</c:v>
                </c:pt>
                <c:pt idx="11700">
                  <c:v>-0.82124299999999995</c:v>
                </c:pt>
                <c:pt idx="11701">
                  <c:v>-0.82873600000000003</c:v>
                </c:pt>
                <c:pt idx="11702">
                  <c:v>-0.831847</c:v>
                </c:pt>
                <c:pt idx="11703">
                  <c:v>-0.82708199999999998</c:v>
                </c:pt>
                <c:pt idx="11704">
                  <c:v>-0.81677599999999995</c:v>
                </c:pt>
                <c:pt idx="11705">
                  <c:v>-0.81638900000000003</c:v>
                </c:pt>
                <c:pt idx="11706">
                  <c:v>-0.818573</c:v>
                </c:pt>
                <c:pt idx="11707">
                  <c:v>-0.82386400000000004</c:v>
                </c:pt>
                <c:pt idx="11708">
                  <c:v>-0.83046799999999998</c:v>
                </c:pt>
                <c:pt idx="11709">
                  <c:v>-0.83684400000000003</c:v>
                </c:pt>
                <c:pt idx="11710">
                  <c:v>-0.840974</c:v>
                </c:pt>
                <c:pt idx="11711">
                  <c:v>-0.84269300000000003</c:v>
                </c:pt>
                <c:pt idx="11712">
                  <c:v>-0.84282900000000005</c:v>
                </c:pt>
                <c:pt idx="11713">
                  <c:v>-0.84107600000000005</c:v>
                </c:pt>
                <c:pt idx="11714">
                  <c:v>-0.83553900000000003</c:v>
                </c:pt>
                <c:pt idx="11715">
                  <c:v>-0.82546600000000003</c:v>
                </c:pt>
                <c:pt idx="11716">
                  <c:v>-0.82195200000000002</c:v>
                </c:pt>
                <c:pt idx="11717">
                  <c:v>-0.81817700000000004</c:v>
                </c:pt>
                <c:pt idx="11718">
                  <c:v>-0.81862000000000001</c:v>
                </c:pt>
                <c:pt idx="11719">
                  <c:v>-0.82325199999999998</c:v>
                </c:pt>
                <c:pt idx="11720">
                  <c:v>-0.83013999999999999</c:v>
                </c:pt>
                <c:pt idx="11721">
                  <c:v>-0.83249399999999996</c:v>
                </c:pt>
                <c:pt idx="11722">
                  <c:v>-0.83209699999999998</c:v>
                </c:pt>
                <c:pt idx="11723">
                  <c:v>-0.83155800000000002</c:v>
                </c:pt>
                <c:pt idx="11724">
                  <c:v>-0.82768299999999995</c:v>
                </c:pt>
                <c:pt idx="11725">
                  <c:v>-0.82686700000000002</c:v>
                </c:pt>
                <c:pt idx="11726">
                  <c:v>-0.82776799999999995</c:v>
                </c:pt>
                <c:pt idx="11727">
                  <c:v>-0.82461600000000002</c:v>
                </c:pt>
                <c:pt idx="11728">
                  <c:v>-0.81807399999999997</c:v>
                </c:pt>
                <c:pt idx="11729">
                  <c:v>-0.81445900000000004</c:v>
                </c:pt>
                <c:pt idx="11730">
                  <c:v>-0.81510300000000002</c:v>
                </c:pt>
                <c:pt idx="11731">
                  <c:v>-0.82565699999999997</c:v>
                </c:pt>
                <c:pt idx="11732">
                  <c:v>-0.839557</c:v>
                </c:pt>
                <c:pt idx="11733">
                  <c:v>-0.84361699999999995</c:v>
                </c:pt>
                <c:pt idx="11734">
                  <c:v>-0.84923400000000004</c:v>
                </c:pt>
                <c:pt idx="11735">
                  <c:v>-0.85543100000000005</c:v>
                </c:pt>
                <c:pt idx="11736">
                  <c:v>-0.856958</c:v>
                </c:pt>
                <c:pt idx="11737">
                  <c:v>-0.85656699999999997</c:v>
                </c:pt>
                <c:pt idx="11738">
                  <c:v>-0.85790599999999995</c:v>
                </c:pt>
                <c:pt idx="11739">
                  <c:v>-0.85472800000000004</c:v>
                </c:pt>
                <c:pt idx="11740">
                  <c:v>-0.85424900000000004</c:v>
                </c:pt>
                <c:pt idx="11741">
                  <c:v>-0.855402</c:v>
                </c:pt>
                <c:pt idx="11742">
                  <c:v>-0.85411300000000001</c:v>
                </c:pt>
                <c:pt idx="11743">
                  <c:v>-0.85070400000000002</c:v>
                </c:pt>
                <c:pt idx="11744">
                  <c:v>-0.846194</c:v>
                </c:pt>
                <c:pt idx="11745">
                  <c:v>-0.84451900000000002</c:v>
                </c:pt>
                <c:pt idx="11746">
                  <c:v>-0.848661</c:v>
                </c:pt>
                <c:pt idx="11747">
                  <c:v>-0.84999899999999995</c:v>
                </c:pt>
                <c:pt idx="11748">
                  <c:v>-0.84072000000000002</c:v>
                </c:pt>
                <c:pt idx="11749">
                  <c:v>-0.83472299999999999</c:v>
                </c:pt>
                <c:pt idx="11750">
                  <c:v>-0.83190399999999998</c:v>
                </c:pt>
                <c:pt idx="11751">
                  <c:v>-0.83120300000000003</c:v>
                </c:pt>
                <c:pt idx="11752">
                  <c:v>-0.83218199999999998</c:v>
                </c:pt>
                <c:pt idx="11753">
                  <c:v>-0.83706800000000003</c:v>
                </c:pt>
                <c:pt idx="11754">
                  <c:v>-0.84709400000000001</c:v>
                </c:pt>
                <c:pt idx="11755">
                  <c:v>-0.85198300000000005</c:v>
                </c:pt>
                <c:pt idx="11756">
                  <c:v>-0.85330799999999996</c:v>
                </c:pt>
                <c:pt idx="11757">
                  <c:v>-0.856128</c:v>
                </c:pt>
                <c:pt idx="11758">
                  <c:v>-0.85725300000000004</c:v>
                </c:pt>
                <c:pt idx="11759">
                  <c:v>-0.85315399999999997</c:v>
                </c:pt>
                <c:pt idx="11760">
                  <c:v>-0.83931199999999995</c:v>
                </c:pt>
                <c:pt idx="11761">
                  <c:v>-0.83514900000000003</c:v>
                </c:pt>
                <c:pt idx="11762">
                  <c:v>-0.83847300000000002</c:v>
                </c:pt>
                <c:pt idx="11763">
                  <c:v>-0.84130899999999997</c:v>
                </c:pt>
                <c:pt idx="11764">
                  <c:v>-0.83792100000000003</c:v>
                </c:pt>
                <c:pt idx="11765">
                  <c:v>-0.83003000000000005</c:v>
                </c:pt>
                <c:pt idx="11766">
                  <c:v>-0.82461600000000002</c:v>
                </c:pt>
                <c:pt idx="11767">
                  <c:v>-0.82428599999999996</c:v>
                </c:pt>
                <c:pt idx="11768">
                  <c:v>-0.81810099999999997</c:v>
                </c:pt>
                <c:pt idx="11769">
                  <c:v>-0.81262299999999998</c:v>
                </c:pt>
                <c:pt idx="11770">
                  <c:v>-0.80717799999999995</c:v>
                </c:pt>
                <c:pt idx="11771">
                  <c:v>-0.79304300000000005</c:v>
                </c:pt>
                <c:pt idx="11772">
                  <c:v>-0.77659199999999995</c:v>
                </c:pt>
                <c:pt idx="11773">
                  <c:v>-0.76997400000000005</c:v>
                </c:pt>
                <c:pt idx="11774">
                  <c:v>-0.772393</c:v>
                </c:pt>
                <c:pt idx="11775">
                  <c:v>-0.77422400000000002</c:v>
                </c:pt>
                <c:pt idx="11776">
                  <c:v>-0.77402300000000002</c:v>
                </c:pt>
                <c:pt idx="11777">
                  <c:v>-0.76486100000000001</c:v>
                </c:pt>
                <c:pt idx="11778">
                  <c:v>-0.75573800000000002</c:v>
                </c:pt>
                <c:pt idx="11779">
                  <c:v>-0.75215299999999996</c:v>
                </c:pt>
                <c:pt idx="11780">
                  <c:v>-0.74600699999999998</c:v>
                </c:pt>
                <c:pt idx="11781">
                  <c:v>-0.74010399999999998</c:v>
                </c:pt>
                <c:pt idx="11782">
                  <c:v>-0.73483900000000002</c:v>
                </c:pt>
                <c:pt idx="11783">
                  <c:v>-0.72219999999999995</c:v>
                </c:pt>
                <c:pt idx="11784">
                  <c:v>-0.71059000000000005</c:v>
                </c:pt>
                <c:pt idx="11785">
                  <c:v>-0.70058200000000004</c:v>
                </c:pt>
                <c:pt idx="11786">
                  <c:v>-0.69506100000000004</c:v>
                </c:pt>
                <c:pt idx="11787">
                  <c:v>-0.68914200000000003</c:v>
                </c:pt>
                <c:pt idx="11788">
                  <c:v>-0.68411699999999998</c:v>
                </c:pt>
                <c:pt idx="11789">
                  <c:v>-0.68501000000000001</c:v>
                </c:pt>
                <c:pt idx="11790">
                  <c:v>-0.68249599999999999</c:v>
                </c:pt>
                <c:pt idx="11791">
                  <c:v>-0.67385799999999996</c:v>
                </c:pt>
                <c:pt idx="11792">
                  <c:v>-0.668682</c:v>
                </c:pt>
                <c:pt idx="11793">
                  <c:v>-0.66636499999999999</c:v>
                </c:pt>
                <c:pt idx="11794">
                  <c:v>-0.66255900000000001</c:v>
                </c:pt>
                <c:pt idx="11795">
                  <c:v>-0.65420400000000001</c:v>
                </c:pt>
                <c:pt idx="11796">
                  <c:v>-0.63802700000000001</c:v>
                </c:pt>
                <c:pt idx="11797">
                  <c:v>-0.62804300000000002</c:v>
                </c:pt>
                <c:pt idx="11798">
                  <c:v>-0.629552</c:v>
                </c:pt>
                <c:pt idx="11799">
                  <c:v>-0.63554600000000006</c:v>
                </c:pt>
                <c:pt idx="11800">
                  <c:v>-0.63761800000000002</c:v>
                </c:pt>
                <c:pt idx="11801">
                  <c:v>-0.630521</c:v>
                </c:pt>
                <c:pt idx="11802">
                  <c:v>-0.62243700000000002</c:v>
                </c:pt>
                <c:pt idx="11803">
                  <c:v>-0.62541599999999997</c:v>
                </c:pt>
                <c:pt idx="11804">
                  <c:v>-0.62897599999999998</c:v>
                </c:pt>
                <c:pt idx="11805">
                  <c:v>-0.62788200000000005</c:v>
                </c:pt>
                <c:pt idx="11806">
                  <c:v>-0.62126300000000001</c:v>
                </c:pt>
                <c:pt idx="11807">
                  <c:v>-0.61458400000000002</c:v>
                </c:pt>
                <c:pt idx="11808">
                  <c:v>-0.60707599999999995</c:v>
                </c:pt>
                <c:pt idx="11809">
                  <c:v>-0.60162099999999996</c:v>
                </c:pt>
                <c:pt idx="11810">
                  <c:v>-0.60195100000000001</c:v>
                </c:pt>
                <c:pt idx="11811">
                  <c:v>-0.60520099999999999</c:v>
                </c:pt>
                <c:pt idx="11812">
                  <c:v>-0.60917699999999997</c:v>
                </c:pt>
                <c:pt idx="11813">
                  <c:v>-0.61348000000000003</c:v>
                </c:pt>
                <c:pt idx="11814">
                  <c:v>-0.616228</c:v>
                </c:pt>
                <c:pt idx="11815">
                  <c:v>-0.61895900000000004</c:v>
                </c:pt>
                <c:pt idx="11816">
                  <c:v>-0.61245099999999997</c:v>
                </c:pt>
                <c:pt idx="11817">
                  <c:v>-0.60505399999999998</c:v>
                </c:pt>
                <c:pt idx="11818">
                  <c:v>-0.60277899999999995</c:v>
                </c:pt>
                <c:pt idx="11819">
                  <c:v>-0.60558299999999998</c:v>
                </c:pt>
                <c:pt idx="11820">
                  <c:v>-0.60061900000000001</c:v>
                </c:pt>
                <c:pt idx="11821">
                  <c:v>-0.587507</c:v>
                </c:pt>
                <c:pt idx="11822">
                  <c:v>-0.57472900000000005</c:v>
                </c:pt>
                <c:pt idx="11823">
                  <c:v>-0.562056</c:v>
                </c:pt>
                <c:pt idx="11824">
                  <c:v>-0.55503599999999997</c:v>
                </c:pt>
                <c:pt idx="11825">
                  <c:v>-0.54311100000000001</c:v>
                </c:pt>
                <c:pt idx="11826">
                  <c:v>-0.52178599999999997</c:v>
                </c:pt>
                <c:pt idx="11827">
                  <c:v>-0.51074699999999995</c:v>
                </c:pt>
                <c:pt idx="11828">
                  <c:v>-0.50919599999999998</c:v>
                </c:pt>
                <c:pt idx="11829">
                  <c:v>-0.512934</c:v>
                </c:pt>
                <c:pt idx="11830">
                  <c:v>-0.51386799999999999</c:v>
                </c:pt>
                <c:pt idx="11831">
                  <c:v>-0.51017800000000002</c:v>
                </c:pt>
                <c:pt idx="11832">
                  <c:v>-0.50797099999999995</c:v>
                </c:pt>
                <c:pt idx="11833">
                  <c:v>-0.48780299999999999</c:v>
                </c:pt>
                <c:pt idx="11834">
                  <c:v>-0.47506500000000002</c:v>
                </c:pt>
                <c:pt idx="11835">
                  <c:v>-0.47662399999999999</c:v>
                </c:pt>
                <c:pt idx="11836">
                  <c:v>-0.47927900000000001</c:v>
                </c:pt>
                <c:pt idx="11837">
                  <c:v>-0.47994199999999998</c:v>
                </c:pt>
                <c:pt idx="11838">
                  <c:v>-0.47138000000000002</c:v>
                </c:pt>
                <c:pt idx="11839">
                  <c:v>-0.45880399999999999</c:v>
                </c:pt>
                <c:pt idx="11840">
                  <c:v>-0.448216</c:v>
                </c:pt>
                <c:pt idx="11841">
                  <c:v>-0.44697300000000001</c:v>
                </c:pt>
                <c:pt idx="11842">
                  <c:v>-0.43808399999999997</c:v>
                </c:pt>
                <c:pt idx="11843">
                  <c:v>-0.43093300000000001</c:v>
                </c:pt>
                <c:pt idx="11844">
                  <c:v>-0.42379699999999998</c:v>
                </c:pt>
                <c:pt idx="11845">
                  <c:v>-0.412547</c:v>
                </c:pt>
                <c:pt idx="11846">
                  <c:v>-0.40716599999999997</c:v>
                </c:pt>
                <c:pt idx="11847">
                  <c:v>-0.40674700000000003</c:v>
                </c:pt>
                <c:pt idx="11848">
                  <c:v>-0.414441</c:v>
                </c:pt>
                <c:pt idx="11849">
                  <c:v>-0.41604200000000002</c:v>
                </c:pt>
                <c:pt idx="11850">
                  <c:v>-0.41505799999999998</c:v>
                </c:pt>
                <c:pt idx="11851">
                  <c:v>-0.41137099999999999</c:v>
                </c:pt>
                <c:pt idx="11852">
                  <c:v>-0.41206399999999999</c:v>
                </c:pt>
                <c:pt idx="11853">
                  <c:v>-0.416352</c:v>
                </c:pt>
                <c:pt idx="11854">
                  <c:v>-0.41862199999999999</c:v>
                </c:pt>
                <c:pt idx="11855">
                  <c:v>-0.41672799999999999</c:v>
                </c:pt>
                <c:pt idx="11856">
                  <c:v>-0.41367399999999999</c:v>
                </c:pt>
                <c:pt idx="11857">
                  <c:v>-0.40793800000000002</c:v>
                </c:pt>
                <c:pt idx="11858">
                  <c:v>-0.39881800000000001</c:v>
                </c:pt>
                <c:pt idx="11859">
                  <c:v>-0.39142900000000003</c:v>
                </c:pt>
                <c:pt idx="11860">
                  <c:v>-0.38490600000000003</c:v>
                </c:pt>
                <c:pt idx="11861">
                  <c:v>-0.38292300000000001</c:v>
                </c:pt>
                <c:pt idx="11862">
                  <c:v>-0.38053300000000001</c:v>
                </c:pt>
                <c:pt idx="11863">
                  <c:v>-0.38287500000000002</c:v>
                </c:pt>
                <c:pt idx="11864">
                  <c:v>-0.38449899999999998</c:v>
                </c:pt>
                <c:pt idx="11865">
                  <c:v>-0.38505400000000001</c:v>
                </c:pt>
                <c:pt idx="11866">
                  <c:v>-0.38685000000000003</c:v>
                </c:pt>
                <c:pt idx="11867">
                  <c:v>-0.38171699999999997</c:v>
                </c:pt>
                <c:pt idx="11868">
                  <c:v>-0.38395000000000001</c:v>
                </c:pt>
                <c:pt idx="11869">
                  <c:v>-0.38661800000000002</c:v>
                </c:pt>
                <c:pt idx="11870">
                  <c:v>-0.38739499999999999</c:v>
                </c:pt>
                <c:pt idx="11871">
                  <c:v>-0.38294800000000001</c:v>
                </c:pt>
                <c:pt idx="11872">
                  <c:v>-0.38204100000000002</c:v>
                </c:pt>
                <c:pt idx="11873">
                  <c:v>-0.38729200000000003</c:v>
                </c:pt>
                <c:pt idx="11874">
                  <c:v>-0.39218799999999998</c:v>
                </c:pt>
                <c:pt idx="11875">
                  <c:v>-0.39144400000000001</c:v>
                </c:pt>
                <c:pt idx="11876">
                  <c:v>-0.38571</c:v>
                </c:pt>
                <c:pt idx="11877">
                  <c:v>-0.37788100000000002</c:v>
                </c:pt>
                <c:pt idx="11878">
                  <c:v>-0.36756899999999998</c:v>
                </c:pt>
                <c:pt idx="11879">
                  <c:v>-0.36142200000000002</c:v>
                </c:pt>
                <c:pt idx="11880">
                  <c:v>-0.36216300000000001</c:v>
                </c:pt>
                <c:pt idx="11881">
                  <c:v>-0.36577199999999999</c:v>
                </c:pt>
                <c:pt idx="11882">
                  <c:v>-0.36877300000000002</c:v>
                </c:pt>
                <c:pt idx="11883">
                  <c:v>-0.36967499999999998</c:v>
                </c:pt>
                <c:pt idx="11884">
                  <c:v>-0.36679699999999998</c:v>
                </c:pt>
                <c:pt idx="11885">
                  <c:v>-0.363987</c:v>
                </c:pt>
                <c:pt idx="11886">
                  <c:v>-0.35972799999999999</c:v>
                </c:pt>
                <c:pt idx="11887">
                  <c:v>-0.35716399999999998</c:v>
                </c:pt>
                <c:pt idx="11888">
                  <c:v>-0.34966999999999998</c:v>
                </c:pt>
                <c:pt idx="11889">
                  <c:v>-0.34479300000000002</c:v>
                </c:pt>
                <c:pt idx="11890">
                  <c:v>-0.34364299999999998</c:v>
                </c:pt>
                <c:pt idx="11891">
                  <c:v>-0.34333200000000003</c:v>
                </c:pt>
                <c:pt idx="11892">
                  <c:v>-0.339256</c:v>
                </c:pt>
                <c:pt idx="11893">
                  <c:v>-0.33868500000000001</c:v>
                </c:pt>
                <c:pt idx="11894">
                  <c:v>-0.33848499999999998</c:v>
                </c:pt>
                <c:pt idx="11895">
                  <c:v>-0.33786500000000003</c:v>
                </c:pt>
                <c:pt idx="11896">
                  <c:v>-0.33685500000000002</c:v>
                </c:pt>
                <c:pt idx="11897">
                  <c:v>-0.33263500000000001</c:v>
                </c:pt>
                <c:pt idx="11898">
                  <c:v>-0.33156400000000003</c:v>
                </c:pt>
                <c:pt idx="11899">
                  <c:v>-0.33719700000000002</c:v>
                </c:pt>
                <c:pt idx="11900">
                  <c:v>-0.34776200000000002</c:v>
                </c:pt>
                <c:pt idx="11901">
                  <c:v>-0.35106799999999999</c:v>
                </c:pt>
                <c:pt idx="11902">
                  <c:v>-0.341777</c:v>
                </c:pt>
                <c:pt idx="11903">
                  <c:v>-0.33421899999999999</c:v>
                </c:pt>
                <c:pt idx="11904">
                  <c:v>-0.332154</c:v>
                </c:pt>
                <c:pt idx="11905">
                  <c:v>-0.33147599999999999</c:v>
                </c:pt>
                <c:pt idx="11906">
                  <c:v>-0.32870700000000003</c:v>
                </c:pt>
                <c:pt idx="11907">
                  <c:v>-0.32197300000000001</c:v>
                </c:pt>
                <c:pt idx="11908">
                  <c:v>-0.31802000000000002</c:v>
                </c:pt>
                <c:pt idx="11909">
                  <c:v>-0.31955899999999998</c:v>
                </c:pt>
                <c:pt idx="11910">
                  <c:v>-0.32014599999999999</c:v>
                </c:pt>
                <c:pt idx="11911">
                  <c:v>-0.31795800000000002</c:v>
                </c:pt>
                <c:pt idx="11912">
                  <c:v>-0.31809199999999999</c:v>
                </c:pt>
                <c:pt idx="11913">
                  <c:v>-0.320108</c:v>
                </c:pt>
                <c:pt idx="11914">
                  <c:v>-0.32094899999999998</c:v>
                </c:pt>
                <c:pt idx="11915">
                  <c:v>-0.32385799999999998</c:v>
                </c:pt>
                <c:pt idx="11916">
                  <c:v>-0.32915800000000001</c:v>
                </c:pt>
                <c:pt idx="11917">
                  <c:v>-0.33131300000000002</c:v>
                </c:pt>
                <c:pt idx="11918">
                  <c:v>-0.331789</c:v>
                </c:pt>
                <c:pt idx="11919">
                  <c:v>-0.33103900000000003</c:v>
                </c:pt>
                <c:pt idx="11920">
                  <c:v>-0.329148</c:v>
                </c:pt>
                <c:pt idx="11921">
                  <c:v>-0.327712</c:v>
                </c:pt>
                <c:pt idx="11922">
                  <c:v>-0.32861800000000002</c:v>
                </c:pt>
                <c:pt idx="11923">
                  <c:v>-0.33129999999999998</c:v>
                </c:pt>
                <c:pt idx="11924">
                  <c:v>-0.33623599999999998</c:v>
                </c:pt>
                <c:pt idx="11925">
                  <c:v>-0.33992099999999997</c:v>
                </c:pt>
                <c:pt idx="11926">
                  <c:v>-0.33473599999999998</c:v>
                </c:pt>
                <c:pt idx="11927">
                  <c:v>-0.327071</c:v>
                </c:pt>
                <c:pt idx="11928">
                  <c:v>-0.32405200000000001</c:v>
                </c:pt>
                <c:pt idx="11929">
                  <c:v>-0.32669399999999998</c:v>
                </c:pt>
                <c:pt idx="11930">
                  <c:v>-0.330791</c:v>
                </c:pt>
                <c:pt idx="11931">
                  <c:v>-0.33246700000000001</c:v>
                </c:pt>
                <c:pt idx="11932">
                  <c:v>-0.33579199999999998</c:v>
                </c:pt>
                <c:pt idx="11933">
                  <c:v>-0.33792699999999998</c:v>
                </c:pt>
                <c:pt idx="11934">
                  <c:v>-0.33635500000000002</c:v>
                </c:pt>
                <c:pt idx="11935">
                  <c:v>-0.33431699999999998</c:v>
                </c:pt>
                <c:pt idx="11936">
                  <c:v>-0.338476</c:v>
                </c:pt>
                <c:pt idx="11937">
                  <c:v>-0.34723399999999999</c:v>
                </c:pt>
                <c:pt idx="11938">
                  <c:v>-0.35023799999999999</c:v>
                </c:pt>
                <c:pt idx="11939">
                  <c:v>-0.349271</c:v>
                </c:pt>
                <c:pt idx="11940">
                  <c:v>-0.34546300000000002</c:v>
                </c:pt>
                <c:pt idx="11941">
                  <c:v>-0.34436800000000001</c:v>
                </c:pt>
                <c:pt idx="11942">
                  <c:v>-0.34528599999999998</c:v>
                </c:pt>
                <c:pt idx="11943">
                  <c:v>-0.353626</c:v>
                </c:pt>
                <c:pt idx="11944">
                  <c:v>-0.355431</c:v>
                </c:pt>
                <c:pt idx="11945">
                  <c:v>-0.351688</c:v>
                </c:pt>
                <c:pt idx="11946">
                  <c:v>-0.35027000000000003</c:v>
                </c:pt>
                <c:pt idx="11947">
                  <c:v>-0.35014499999999998</c:v>
                </c:pt>
                <c:pt idx="11948">
                  <c:v>-0.34547800000000001</c:v>
                </c:pt>
                <c:pt idx="11949">
                  <c:v>-0.339005</c:v>
                </c:pt>
                <c:pt idx="11950">
                  <c:v>-0.33837</c:v>
                </c:pt>
                <c:pt idx="11951">
                  <c:v>-0.341308</c:v>
                </c:pt>
                <c:pt idx="11952">
                  <c:v>-0.34638999999999998</c:v>
                </c:pt>
                <c:pt idx="11953">
                  <c:v>-0.34690599999999999</c:v>
                </c:pt>
                <c:pt idx="11954">
                  <c:v>-0.34308699999999998</c:v>
                </c:pt>
                <c:pt idx="11955">
                  <c:v>-0.33589000000000002</c:v>
                </c:pt>
                <c:pt idx="11956">
                  <c:v>-0.331038</c:v>
                </c:pt>
                <c:pt idx="11957">
                  <c:v>-0.33816200000000002</c:v>
                </c:pt>
                <c:pt idx="11958">
                  <c:v>-0.34771400000000002</c:v>
                </c:pt>
                <c:pt idx="11959">
                  <c:v>-0.34316200000000002</c:v>
                </c:pt>
                <c:pt idx="11960">
                  <c:v>-0.34131499999999998</c:v>
                </c:pt>
                <c:pt idx="11961">
                  <c:v>-0.34214</c:v>
                </c:pt>
                <c:pt idx="11962">
                  <c:v>-0.34597800000000001</c:v>
                </c:pt>
                <c:pt idx="11963">
                  <c:v>-0.35521399999999997</c:v>
                </c:pt>
                <c:pt idx="11964">
                  <c:v>-0.36140499999999998</c:v>
                </c:pt>
                <c:pt idx="11965">
                  <c:v>-0.359817</c:v>
                </c:pt>
                <c:pt idx="11966">
                  <c:v>-0.354462</c:v>
                </c:pt>
                <c:pt idx="11967">
                  <c:v>-0.34841699999999998</c:v>
                </c:pt>
                <c:pt idx="11968">
                  <c:v>-0.34797099999999997</c:v>
                </c:pt>
                <c:pt idx="11969">
                  <c:v>-0.35064400000000001</c:v>
                </c:pt>
                <c:pt idx="11970">
                  <c:v>-0.34832600000000002</c:v>
                </c:pt>
                <c:pt idx="11971">
                  <c:v>-0.34026299999999998</c:v>
                </c:pt>
                <c:pt idx="11972">
                  <c:v>-0.32900699999999999</c:v>
                </c:pt>
                <c:pt idx="11973">
                  <c:v>-0.32322899999999999</c:v>
                </c:pt>
                <c:pt idx="11974">
                  <c:v>-0.32116800000000001</c:v>
                </c:pt>
                <c:pt idx="11975">
                  <c:v>-0.32297199999999998</c:v>
                </c:pt>
                <c:pt idx="11976">
                  <c:v>-0.33119100000000001</c:v>
                </c:pt>
                <c:pt idx="11977">
                  <c:v>-0.33745399999999998</c:v>
                </c:pt>
                <c:pt idx="11978">
                  <c:v>-0.33804099999999998</c:v>
                </c:pt>
                <c:pt idx="11979">
                  <c:v>-0.33555099999999999</c:v>
                </c:pt>
                <c:pt idx="11980">
                  <c:v>-0.329959</c:v>
                </c:pt>
                <c:pt idx="11981">
                  <c:v>-0.32933499999999999</c:v>
                </c:pt>
                <c:pt idx="11982">
                  <c:v>-0.33161600000000002</c:v>
                </c:pt>
                <c:pt idx="11983">
                  <c:v>-0.32855299999999998</c:v>
                </c:pt>
                <c:pt idx="11984">
                  <c:v>-0.32654899999999998</c:v>
                </c:pt>
                <c:pt idx="11985">
                  <c:v>-0.32303199999999999</c:v>
                </c:pt>
                <c:pt idx="11986">
                  <c:v>-0.319301</c:v>
                </c:pt>
                <c:pt idx="11987">
                  <c:v>-0.31952000000000003</c:v>
                </c:pt>
                <c:pt idx="11988">
                  <c:v>-0.32104500000000002</c:v>
                </c:pt>
                <c:pt idx="11989">
                  <c:v>-0.31882199999999999</c:v>
                </c:pt>
                <c:pt idx="11990">
                  <c:v>-0.31917699999999999</c:v>
                </c:pt>
                <c:pt idx="11991">
                  <c:v>-0.32464799999999999</c:v>
                </c:pt>
                <c:pt idx="11992">
                  <c:v>-0.32307000000000002</c:v>
                </c:pt>
                <c:pt idx="11993">
                  <c:v>-0.32023099999999999</c:v>
                </c:pt>
                <c:pt idx="11994">
                  <c:v>-0.31932100000000002</c:v>
                </c:pt>
                <c:pt idx="11995">
                  <c:v>-0.32438800000000001</c:v>
                </c:pt>
                <c:pt idx="11996">
                  <c:v>-0.32548500000000002</c:v>
                </c:pt>
                <c:pt idx="11997">
                  <c:v>-0.32462400000000002</c:v>
                </c:pt>
                <c:pt idx="11998">
                  <c:v>-0.32363799999999998</c:v>
                </c:pt>
                <c:pt idx="11999">
                  <c:v>-0.32522000000000001</c:v>
                </c:pt>
                <c:pt idx="12000">
                  <c:v>-0.33147700000000002</c:v>
                </c:pt>
                <c:pt idx="12001">
                  <c:v>-0.33874900000000002</c:v>
                </c:pt>
                <c:pt idx="12002">
                  <c:v>-0.34000399999999997</c:v>
                </c:pt>
                <c:pt idx="12003">
                  <c:v>-0.34143299999999999</c:v>
                </c:pt>
                <c:pt idx="12004">
                  <c:v>-0.34848600000000002</c:v>
                </c:pt>
                <c:pt idx="12005">
                  <c:v>-0.35146500000000003</c:v>
                </c:pt>
                <c:pt idx="12006">
                  <c:v>-0.35040199999999999</c:v>
                </c:pt>
                <c:pt idx="12007">
                  <c:v>-0.34696300000000002</c:v>
                </c:pt>
                <c:pt idx="12008">
                  <c:v>-0.34929100000000002</c:v>
                </c:pt>
                <c:pt idx="12009">
                  <c:v>-0.35711500000000002</c:v>
                </c:pt>
                <c:pt idx="12010">
                  <c:v>-0.36157299999999998</c:v>
                </c:pt>
                <c:pt idx="12011">
                  <c:v>-0.35893900000000001</c:v>
                </c:pt>
                <c:pt idx="12012">
                  <c:v>-0.35370499999999999</c:v>
                </c:pt>
                <c:pt idx="12013">
                  <c:v>-0.34647800000000001</c:v>
                </c:pt>
                <c:pt idx="12014">
                  <c:v>-0.34138400000000002</c:v>
                </c:pt>
                <c:pt idx="12015">
                  <c:v>-0.33755099999999999</c:v>
                </c:pt>
                <c:pt idx="12016">
                  <c:v>-0.33314100000000002</c:v>
                </c:pt>
                <c:pt idx="12017">
                  <c:v>-0.33220300000000003</c:v>
                </c:pt>
                <c:pt idx="12018">
                  <c:v>-0.33397500000000002</c:v>
                </c:pt>
                <c:pt idx="12019">
                  <c:v>-0.33682600000000001</c:v>
                </c:pt>
                <c:pt idx="12020">
                  <c:v>-0.33799200000000001</c:v>
                </c:pt>
                <c:pt idx="12021">
                  <c:v>-0.33651900000000001</c:v>
                </c:pt>
                <c:pt idx="12022">
                  <c:v>-0.33643299999999998</c:v>
                </c:pt>
                <c:pt idx="12023">
                  <c:v>-0.340976</c:v>
                </c:pt>
                <c:pt idx="12024">
                  <c:v>-0.34792400000000001</c:v>
                </c:pt>
                <c:pt idx="12025">
                  <c:v>-0.353072</c:v>
                </c:pt>
                <c:pt idx="12026">
                  <c:v>-0.35719099999999998</c:v>
                </c:pt>
                <c:pt idx="12027">
                  <c:v>-0.34988000000000002</c:v>
                </c:pt>
                <c:pt idx="12028">
                  <c:v>-0.33779900000000002</c:v>
                </c:pt>
                <c:pt idx="12029">
                  <c:v>-0.32516200000000001</c:v>
                </c:pt>
                <c:pt idx="12030">
                  <c:v>-0.31850800000000001</c:v>
                </c:pt>
                <c:pt idx="12031">
                  <c:v>-0.31812000000000001</c:v>
                </c:pt>
                <c:pt idx="12032">
                  <c:v>-0.319471</c:v>
                </c:pt>
                <c:pt idx="12033">
                  <c:v>-0.31792399999999998</c:v>
                </c:pt>
                <c:pt idx="12034">
                  <c:v>-0.31666800000000001</c:v>
                </c:pt>
                <c:pt idx="12035">
                  <c:v>-0.31777100000000003</c:v>
                </c:pt>
                <c:pt idx="12036">
                  <c:v>-0.32213700000000001</c:v>
                </c:pt>
                <c:pt idx="12037">
                  <c:v>-0.32042100000000001</c:v>
                </c:pt>
                <c:pt idx="12038">
                  <c:v>-0.31491599999999997</c:v>
                </c:pt>
                <c:pt idx="12039">
                  <c:v>-0.31015300000000001</c:v>
                </c:pt>
                <c:pt idx="12040">
                  <c:v>-0.31022699999999997</c:v>
                </c:pt>
                <c:pt idx="12041">
                  <c:v>-0.30998199999999998</c:v>
                </c:pt>
                <c:pt idx="12042">
                  <c:v>-0.30801099999999998</c:v>
                </c:pt>
                <c:pt idx="12043">
                  <c:v>-0.30634800000000001</c:v>
                </c:pt>
                <c:pt idx="12044">
                  <c:v>-0.30433900000000003</c:v>
                </c:pt>
                <c:pt idx="12045">
                  <c:v>-0.30242599999999997</c:v>
                </c:pt>
                <c:pt idx="12046">
                  <c:v>-0.30052800000000002</c:v>
                </c:pt>
                <c:pt idx="12047">
                  <c:v>-0.294929</c:v>
                </c:pt>
                <c:pt idx="12048">
                  <c:v>-0.28993000000000002</c:v>
                </c:pt>
                <c:pt idx="12049">
                  <c:v>-0.29144900000000001</c:v>
                </c:pt>
                <c:pt idx="12050">
                  <c:v>-0.30213000000000001</c:v>
                </c:pt>
                <c:pt idx="12051">
                  <c:v>-0.31173299999999998</c:v>
                </c:pt>
                <c:pt idx="12052">
                  <c:v>-0.30880200000000002</c:v>
                </c:pt>
                <c:pt idx="12053">
                  <c:v>-0.30350899999999997</c:v>
                </c:pt>
                <c:pt idx="12054">
                  <c:v>-0.300813</c:v>
                </c:pt>
                <c:pt idx="12055">
                  <c:v>-0.30292400000000003</c:v>
                </c:pt>
                <c:pt idx="12056">
                  <c:v>-0.305892</c:v>
                </c:pt>
                <c:pt idx="12057">
                  <c:v>-0.30462299999999998</c:v>
                </c:pt>
                <c:pt idx="12058">
                  <c:v>-0.30304900000000001</c:v>
                </c:pt>
                <c:pt idx="12059">
                  <c:v>-0.29349700000000001</c:v>
                </c:pt>
                <c:pt idx="12060">
                  <c:v>-0.27600200000000003</c:v>
                </c:pt>
                <c:pt idx="12061">
                  <c:v>-0.27072400000000002</c:v>
                </c:pt>
                <c:pt idx="12062">
                  <c:v>-0.26710400000000001</c:v>
                </c:pt>
                <c:pt idx="12063">
                  <c:v>-0.26579999999999998</c:v>
                </c:pt>
                <c:pt idx="12064">
                  <c:v>-0.26877899999999999</c:v>
                </c:pt>
                <c:pt idx="12065">
                  <c:v>-0.27321600000000001</c:v>
                </c:pt>
                <c:pt idx="12066">
                  <c:v>-0.27507700000000002</c:v>
                </c:pt>
                <c:pt idx="12067">
                  <c:v>-0.274254</c:v>
                </c:pt>
                <c:pt idx="12068">
                  <c:v>-0.268511</c:v>
                </c:pt>
                <c:pt idx="12069">
                  <c:v>-0.25726300000000002</c:v>
                </c:pt>
                <c:pt idx="12070">
                  <c:v>-0.24416099999999999</c:v>
                </c:pt>
                <c:pt idx="12071">
                  <c:v>-0.23272799999999999</c:v>
                </c:pt>
                <c:pt idx="12072">
                  <c:v>-0.22609799999999999</c:v>
                </c:pt>
                <c:pt idx="12073">
                  <c:v>-0.225881</c:v>
                </c:pt>
                <c:pt idx="12074">
                  <c:v>-0.22814699999999999</c:v>
                </c:pt>
                <c:pt idx="12075">
                  <c:v>-0.226769</c:v>
                </c:pt>
                <c:pt idx="12076">
                  <c:v>-0.225353</c:v>
                </c:pt>
                <c:pt idx="12077">
                  <c:v>-0.22367400000000001</c:v>
                </c:pt>
                <c:pt idx="12078">
                  <c:v>-0.22179599999999999</c:v>
                </c:pt>
                <c:pt idx="12079">
                  <c:v>-0.22072900000000001</c:v>
                </c:pt>
                <c:pt idx="12080">
                  <c:v>-0.21545500000000001</c:v>
                </c:pt>
                <c:pt idx="12081">
                  <c:v>-0.21313299999999999</c:v>
                </c:pt>
                <c:pt idx="12082">
                  <c:v>-0.21120700000000001</c:v>
                </c:pt>
                <c:pt idx="12083">
                  <c:v>-0.20887</c:v>
                </c:pt>
                <c:pt idx="12084">
                  <c:v>-0.20755199999999999</c:v>
                </c:pt>
                <c:pt idx="12085">
                  <c:v>-0.206983</c:v>
                </c:pt>
                <c:pt idx="12086">
                  <c:v>-0.210563</c:v>
                </c:pt>
                <c:pt idx="12087">
                  <c:v>-0.21379799999999999</c:v>
                </c:pt>
                <c:pt idx="12088">
                  <c:v>-0.21789</c:v>
                </c:pt>
                <c:pt idx="12089">
                  <c:v>-0.21759200000000001</c:v>
                </c:pt>
                <c:pt idx="12090">
                  <c:v>-0.20724899999999999</c:v>
                </c:pt>
                <c:pt idx="12091">
                  <c:v>-0.195711</c:v>
                </c:pt>
                <c:pt idx="12092">
                  <c:v>-0.19273999999999999</c:v>
                </c:pt>
                <c:pt idx="12093">
                  <c:v>-0.19308400000000001</c:v>
                </c:pt>
                <c:pt idx="12094">
                  <c:v>-0.199128</c:v>
                </c:pt>
                <c:pt idx="12095">
                  <c:v>-0.206181</c:v>
                </c:pt>
                <c:pt idx="12096">
                  <c:v>-0.208815</c:v>
                </c:pt>
                <c:pt idx="12097">
                  <c:v>-0.20919299999999999</c:v>
                </c:pt>
                <c:pt idx="12098">
                  <c:v>-0.20468</c:v>
                </c:pt>
                <c:pt idx="12099">
                  <c:v>-0.19697100000000001</c:v>
                </c:pt>
                <c:pt idx="12100">
                  <c:v>-0.189584</c:v>
                </c:pt>
                <c:pt idx="12101">
                  <c:v>-0.183809</c:v>
                </c:pt>
                <c:pt idx="12102">
                  <c:v>-0.17913899999999999</c:v>
                </c:pt>
                <c:pt idx="12103">
                  <c:v>-0.18307699999999999</c:v>
                </c:pt>
                <c:pt idx="12104">
                  <c:v>-0.189967</c:v>
                </c:pt>
                <c:pt idx="12105">
                  <c:v>-0.18521699999999999</c:v>
                </c:pt>
                <c:pt idx="12106">
                  <c:v>-0.177761</c:v>
                </c:pt>
                <c:pt idx="12107">
                  <c:v>-0.17213500000000001</c:v>
                </c:pt>
                <c:pt idx="12108">
                  <c:v>-0.17238300000000001</c:v>
                </c:pt>
                <c:pt idx="12109">
                  <c:v>-0.177313</c:v>
                </c:pt>
                <c:pt idx="12110">
                  <c:v>-0.18199699999999999</c:v>
                </c:pt>
                <c:pt idx="12111">
                  <c:v>-0.18134800000000001</c:v>
                </c:pt>
                <c:pt idx="12112">
                  <c:v>-0.17729500000000001</c:v>
                </c:pt>
                <c:pt idx="12113">
                  <c:v>-0.17150199999999999</c:v>
                </c:pt>
                <c:pt idx="12114">
                  <c:v>-0.17074800000000001</c:v>
                </c:pt>
                <c:pt idx="12115">
                  <c:v>-0.170211</c:v>
                </c:pt>
                <c:pt idx="12116">
                  <c:v>-0.166883</c:v>
                </c:pt>
                <c:pt idx="12117">
                  <c:v>-0.16326399999999999</c:v>
                </c:pt>
                <c:pt idx="12118">
                  <c:v>-0.16395399999999999</c:v>
                </c:pt>
                <c:pt idx="12119">
                  <c:v>-0.16931599999999999</c:v>
                </c:pt>
                <c:pt idx="12120">
                  <c:v>-0.172961</c:v>
                </c:pt>
                <c:pt idx="12121">
                  <c:v>-0.17084299999999999</c:v>
                </c:pt>
                <c:pt idx="12122">
                  <c:v>-0.16806299999999999</c:v>
                </c:pt>
                <c:pt idx="12123">
                  <c:v>-0.16953399999999999</c:v>
                </c:pt>
                <c:pt idx="12124">
                  <c:v>-0.172989</c:v>
                </c:pt>
                <c:pt idx="12125">
                  <c:v>-0.17757500000000001</c:v>
                </c:pt>
                <c:pt idx="12126">
                  <c:v>-0.180727</c:v>
                </c:pt>
                <c:pt idx="12127">
                  <c:v>-0.17893700000000001</c:v>
                </c:pt>
                <c:pt idx="12128">
                  <c:v>-0.17375299999999999</c:v>
                </c:pt>
                <c:pt idx="12129">
                  <c:v>-0.17086799999999999</c:v>
                </c:pt>
                <c:pt idx="12130">
                  <c:v>-0.16978499999999999</c:v>
                </c:pt>
                <c:pt idx="12131">
                  <c:v>-0.169909</c:v>
                </c:pt>
                <c:pt idx="12132">
                  <c:v>-0.17050899999999999</c:v>
                </c:pt>
                <c:pt idx="12133">
                  <c:v>-0.17129900000000001</c:v>
                </c:pt>
                <c:pt idx="12134">
                  <c:v>-0.16978699999999999</c:v>
                </c:pt>
                <c:pt idx="12135">
                  <c:v>-0.166155</c:v>
                </c:pt>
                <c:pt idx="12136">
                  <c:v>-0.16489799999999999</c:v>
                </c:pt>
                <c:pt idx="12137">
                  <c:v>-0.16639999999999999</c:v>
                </c:pt>
                <c:pt idx="12138">
                  <c:v>-0.16680300000000001</c:v>
                </c:pt>
                <c:pt idx="12139">
                  <c:v>-0.16204299999999999</c:v>
                </c:pt>
                <c:pt idx="12140">
                  <c:v>-0.15528500000000001</c:v>
                </c:pt>
                <c:pt idx="12141">
                  <c:v>-0.151753</c:v>
                </c:pt>
                <c:pt idx="12142">
                  <c:v>-0.154025</c:v>
                </c:pt>
                <c:pt idx="12143">
                  <c:v>-0.155033</c:v>
                </c:pt>
                <c:pt idx="12144">
                  <c:v>-0.15115999999999999</c:v>
                </c:pt>
                <c:pt idx="12145">
                  <c:v>-0.146177</c:v>
                </c:pt>
                <c:pt idx="12146">
                  <c:v>-0.14422499999999999</c:v>
                </c:pt>
                <c:pt idx="12147">
                  <c:v>-0.14189099999999999</c:v>
                </c:pt>
                <c:pt idx="12148">
                  <c:v>-0.139513</c:v>
                </c:pt>
                <c:pt idx="12149">
                  <c:v>-0.13561799999999999</c:v>
                </c:pt>
                <c:pt idx="12150">
                  <c:v>-0.13644800000000001</c:v>
                </c:pt>
                <c:pt idx="12151">
                  <c:v>-0.137041</c:v>
                </c:pt>
                <c:pt idx="12152">
                  <c:v>-0.14065800000000001</c:v>
                </c:pt>
                <c:pt idx="12153">
                  <c:v>-0.14804999999999999</c:v>
                </c:pt>
                <c:pt idx="12154">
                  <c:v>-0.15492500000000001</c:v>
                </c:pt>
                <c:pt idx="12155">
                  <c:v>-0.15274299999999999</c:v>
                </c:pt>
                <c:pt idx="12156">
                  <c:v>-0.14757100000000001</c:v>
                </c:pt>
                <c:pt idx="12157">
                  <c:v>-0.14176</c:v>
                </c:pt>
                <c:pt idx="12158">
                  <c:v>-0.13944500000000001</c:v>
                </c:pt>
                <c:pt idx="12159">
                  <c:v>-0.14050699999999999</c:v>
                </c:pt>
                <c:pt idx="12160">
                  <c:v>-0.14612800000000001</c:v>
                </c:pt>
                <c:pt idx="12161">
                  <c:v>-0.15459899999999999</c:v>
                </c:pt>
                <c:pt idx="12162">
                  <c:v>-0.15611800000000001</c:v>
                </c:pt>
                <c:pt idx="12163">
                  <c:v>-0.15279400000000001</c:v>
                </c:pt>
                <c:pt idx="12164">
                  <c:v>-0.15315699999999999</c:v>
                </c:pt>
                <c:pt idx="12165">
                  <c:v>-0.15676899999999999</c:v>
                </c:pt>
                <c:pt idx="12166">
                  <c:v>-0.15904699999999999</c:v>
                </c:pt>
                <c:pt idx="12167">
                  <c:v>-0.15917300000000001</c:v>
                </c:pt>
                <c:pt idx="12168">
                  <c:v>-0.15870600000000001</c:v>
                </c:pt>
                <c:pt idx="12169">
                  <c:v>-0.15706200000000001</c:v>
                </c:pt>
                <c:pt idx="12170">
                  <c:v>-0.156504</c:v>
                </c:pt>
                <c:pt idx="12171">
                  <c:v>-0.156638</c:v>
                </c:pt>
                <c:pt idx="12172">
                  <c:v>-0.156972</c:v>
                </c:pt>
                <c:pt idx="12173">
                  <c:v>-0.154776</c:v>
                </c:pt>
                <c:pt idx="12174">
                  <c:v>-0.15332299999999999</c:v>
                </c:pt>
                <c:pt idx="12175">
                  <c:v>-0.15030199999999999</c:v>
                </c:pt>
                <c:pt idx="12176">
                  <c:v>-0.14821899999999999</c:v>
                </c:pt>
                <c:pt idx="12177">
                  <c:v>-0.14274400000000001</c:v>
                </c:pt>
                <c:pt idx="12178">
                  <c:v>-0.13822599999999999</c:v>
                </c:pt>
                <c:pt idx="12179">
                  <c:v>-0.13500499999999999</c:v>
                </c:pt>
                <c:pt idx="12180">
                  <c:v>-0.13883699999999999</c:v>
                </c:pt>
                <c:pt idx="12181">
                  <c:v>-0.14773800000000001</c:v>
                </c:pt>
                <c:pt idx="12182">
                  <c:v>-0.146145</c:v>
                </c:pt>
                <c:pt idx="12183">
                  <c:v>-0.14355899999999999</c:v>
                </c:pt>
                <c:pt idx="12184">
                  <c:v>-0.14138400000000001</c:v>
                </c:pt>
                <c:pt idx="12185">
                  <c:v>-0.142428</c:v>
                </c:pt>
                <c:pt idx="12186">
                  <c:v>-0.14951500000000001</c:v>
                </c:pt>
                <c:pt idx="12187">
                  <c:v>-0.15367500000000001</c:v>
                </c:pt>
                <c:pt idx="12188">
                  <c:v>-0.15473000000000001</c:v>
                </c:pt>
                <c:pt idx="12189">
                  <c:v>-0.15287999999999999</c:v>
                </c:pt>
                <c:pt idx="12190">
                  <c:v>-0.14991399999999999</c:v>
                </c:pt>
                <c:pt idx="12191">
                  <c:v>-0.14233499999999999</c:v>
                </c:pt>
                <c:pt idx="12192">
                  <c:v>-0.135768</c:v>
                </c:pt>
                <c:pt idx="12193">
                  <c:v>-0.13139899999999999</c:v>
                </c:pt>
                <c:pt idx="12194">
                  <c:v>-0.130524</c:v>
                </c:pt>
                <c:pt idx="12195">
                  <c:v>-0.12739300000000001</c:v>
                </c:pt>
                <c:pt idx="12196">
                  <c:v>-0.12592999999999999</c:v>
                </c:pt>
                <c:pt idx="12197">
                  <c:v>-0.122242</c:v>
                </c:pt>
                <c:pt idx="12198">
                  <c:v>-0.12057</c:v>
                </c:pt>
                <c:pt idx="12199">
                  <c:v>-0.116853</c:v>
                </c:pt>
                <c:pt idx="12200">
                  <c:v>-0.11221200000000001</c:v>
                </c:pt>
                <c:pt idx="12201">
                  <c:v>-0.11254</c:v>
                </c:pt>
                <c:pt idx="12202">
                  <c:v>-0.11871</c:v>
                </c:pt>
                <c:pt idx="12203">
                  <c:v>-0.11880300000000001</c:v>
                </c:pt>
                <c:pt idx="12204">
                  <c:v>-0.11575000000000001</c:v>
                </c:pt>
                <c:pt idx="12205">
                  <c:v>-0.113404</c:v>
                </c:pt>
                <c:pt idx="12206">
                  <c:v>-0.110817</c:v>
                </c:pt>
                <c:pt idx="12207">
                  <c:v>-0.10317999999999999</c:v>
                </c:pt>
                <c:pt idx="12208">
                  <c:v>-9.8915299999999998E-2</c:v>
                </c:pt>
                <c:pt idx="12209">
                  <c:v>-0.100064</c:v>
                </c:pt>
                <c:pt idx="12210">
                  <c:v>-0.10230599999999999</c:v>
                </c:pt>
                <c:pt idx="12211">
                  <c:v>-0.101289</c:v>
                </c:pt>
                <c:pt idx="12212">
                  <c:v>-0.10020999999999999</c:v>
                </c:pt>
                <c:pt idx="12213">
                  <c:v>-0.10001400000000001</c:v>
                </c:pt>
                <c:pt idx="12214">
                  <c:v>-0.10456699999999999</c:v>
                </c:pt>
                <c:pt idx="12215">
                  <c:v>-0.10491499999999999</c:v>
                </c:pt>
                <c:pt idx="12216">
                  <c:v>-0.10521800000000001</c:v>
                </c:pt>
                <c:pt idx="12217">
                  <c:v>-0.101829</c:v>
                </c:pt>
                <c:pt idx="12218">
                  <c:v>-9.7404500000000005E-2</c:v>
                </c:pt>
                <c:pt idx="12219">
                  <c:v>-9.2524800000000004E-2</c:v>
                </c:pt>
                <c:pt idx="12220">
                  <c:v>-9.1406799999999996E-2</c:v>
                </c:pt>
                <c:pt idx="12221">
                  <c:v>-9.3349799999999997E-2</c:v>
                </c:pt>
                <c:pt idx="12222">
                  <c:v>-8.5220900000000002E-2</c:v>
                </c:pt>
                <c:pt idx="12223">
                  <c:v>-7.7888100000000002E-2</c:v>
                </c:pt>
                <c:pt idx="12224">
                  <c:v>-7.2428999999999993E-2</c:v>
                </c:pt>
                <c:pt idx="12225">
                  <c:v>-6.9285399999999997E-2</c:v>
                </c:pt>
                <c:pt idx="12226">
                  <c:v>-6.7912899999999998E-2</c:v>
                </c:pt>
                <c:pt idx="12227">
                  <c:v>-6.6539200000000007E-2</c:v>
                </c:pt>
                <c:pt idx="12228">
                  <c:v>-6.7227200000000001E-2</c:v>
                </c:pt>
                <c:pt idx="12229">
                  <c:v>-6.78594E-2</c:v>
                </c:pt>
                <c:pt idx="12230">
                  <c:v>-6.9564000000000001E-2</c:v>
                </c:pt>
                <c:pt idx="12231">
                  <c:v>-6.9645100000000001E-2</c:v>
                </c:pt>
                <c:pt idx="12232">
                  <c:v>-7.4305700000000002E-2</c:v>
                </c:pt>
                <c:pt idx="12233">
                  <c:v>-8.1661899999999996E-2</c:v>
                </c:pt>
                <c:pt idx="12234">
                  <c:v>-9.1205999999999995E-2</c:v>
                </c:pt>
                <c:pt idx="12235">
                  <c:v>-0.10070900000000001</c:v>
                </c:pt>
                <c:pt idx="12236">
                  <c:v>-0.10712000000000001</c:v>
                </c:pt>
                <c:pt idx="12237">
                  <c:v>-0.109114</c:v>
                </c:pt>
                <c:pt idx="12238">
                  <c:v>-0.112841</c:v>
                </c:pt>
                <c:pt idx="12239">
                  <c:v>-0.117867</c:v>
                </c:pt>
                <c:pt idx="12240">
                  <c:v>-0.122062</c:v>
                </c:pt>
                <c:pt idx="12241">
                  <c:v>-0.133465</c:v>
                </c:pt>
                <c:pt idx="12242">
                  <c:v>-0.14429400000000001</c:v>
                </c:pt>
                <c:pt idx="12243">
                  <c:v>-0.149399</c:v>
                </c:pt>
                <c:pt idx="12244">
                  <c:v>-0.14885599999999999</c:v>
                </c:pt>
                <c:pt idx="12245">
                  <c:v>-0.14047100000000001</c:v>
                </c:pt>
                <c:pt idx="12246">
                  <c:v>-0.135931</c:v>
                </c:pt>
                <c:pt idx="12247">
                  <c:v>-0.13556299999999999</c:v>
                </c:pt>
                <c:pt idx="12248">
                  <c:v>-0.13450200000000001</c:v>
                </c:pt>
                <c:pt idx="12249">
                  <c:v>-0.13281499999999999</c:v>
                </c:pt>
                <c:pt idx="12250">
                  <c:v>-0.13042899999999999</c:v>
                </c:pt>
                <c:pt idx="12251">
                  <c:v>-0.130104</c:v>
                </c:pt>
                <c:pt idx="12252">
                  <c:v>-0.13539200000000001</c:v>
                </c:pt>
                <c:pt idx="12253">
                  <c:v>-0.13952100000000001</c:v>
                </c:pt>
                <c:pt idx="12254">
                  <c:v>-0.13623499999999999</c:v>
                </c:pt>
                <c:pt idx="12255">
                  <c:v>-0.13483300000000001</c:v>
                </c:pt>
                <c:pt idx="12256">
                  <c:v>-0.13467399999999999</c:v>
                </c:pt>
                <c:pt idx="12257">
                  <c:v>-0.135738</c:v>
                </c:pt>
                <c:pt idx="12258">
                  <c:v>-0.13545199999999999</c:v>
                </c:pt>
                <c:pt idx="12259">
                  <c:v>-0.135378</c:v>
                </c:pt>
                <c:pt idx="12260">
                  <c:v>-0.136161</c:v>
                </c:pt>
                <c:pt idx="12261">
                  <c:v>-0.13642399999999999</c:v>
                </c:pt>
                <c:pt idx="12262">
                  <c:v>-0.13317200000000001</c:v>
                </c:pt>
                <c:pt idx="12263">
                  <c:v>-0.128303</c:v>
                </c:pt>
                <c:pt idx="12264">
                  <c:v>-0.122861</c:v>
                </c:pt>
                <c:pt idx="12265">
                  <c:v>-0.111815</c:v>
                </c:pt>
                <c:pt idx="12266">
                  <c:v>-0.104008</c:v>
                </c:pt>
                <c:pt idx="12267">
                  <c:v>-0.103078</c:v>
                </c:pt>
                <c:pt idx="12268">
                  <c:v>-0.105855</c:v>
                </c:pt>
                <c:pt idx="12269">
                  <c:v>-0.110211</c:v>
                </c:pt>
                <c:pt idx="12270">
                  <c:v>-0.110039</c:v>
                </c:pt>
                <c:pt idx="12271">
                  <c:v>-0.10777100000000001</c:v>
                </c:pt>
                <c:pt idx="12272">
                  <c:v>-0.108835</c:v>
                </c:pt>
                <c:pt idx="12273">
                  <c:v>-0.110446</c:v>
                </c:pt>
                <c:pt idx="12274">
                  <c:v>-0.11115899999999999</c:v>
                </c:pt>
                <c:pt idx="12275">
                  <c:v>-0.119241</c:v>
                </c:pt>
                <c:pt idx="12276">
                  <c:v>-0.126697</c:v>
                </c:pt>
                <c:pt idx="12277">
                  <c:v>-0.123337</c:v>
                </c:pt>
                <c:pt idx="12278">
                  <c:v>-0.117786</c:v>
                </c:pt>
                <c:pt idx="12279">
                  <c:v>-0.116531</c:v>
                </c:pt>
                <c:pt idx="12280">
                  <c:v>-0.12001000000000001</c:v>
                </c:pt>
                <c:pt idx="12281">
                  <c:v>-0.12145300000000001</c:v>
                </c:pt>
                <c:pt idx="12282">
                  <c:v>-0.123457</c:v>
                </c:pt>
                <c:pt idx="12283">
                  <c:v>-0.124445</c:v>
                </c:pt>
                <c:pt idx="12284">
                  <c:v>-0.121478</c:v>
                </c:pt>
                <c:pt idx="12285">
                  <c:v>-0.109635</c:v>
                </c:pt>
                <c:pt idx="12286">
                  <c:v>-9.0843800000000002E-2</c:v>
                </c:pt>
                <c:pt idx="12287">
                  <c:v>-7.6359200000000002E-2</c:v>
                </c:pt>
                <c:pt idx="12288">
                  <c:v>-6.7935800000000005E-2</c:v>
                </c:pt>
                <c:pt idx="12289">
                  <c:v>-6.4855499999999996E-2</c:v>
                </c:pt>
                <c:pt idx="12290">
                  <c:v>-6.5949999999999995E-2</c:v>
                </c:pt>
                <c:pt idx="12291">
                  <c:v>-7.0541199999999998E-2</c:v>
                </c:pt>
                <c:pt idx="12292">
                  <c:v>-7.24963E-2</c:v>
                </c:pt>
                <c:pt idx="12293">
                  <c:v>-6.7863900000000005E-2</c:v>
                </c:pt>
                <c:pt idx="12294">
                  <c:v>-6.05681E-2</c:v>
                </c:pt>
                <c:pt idx="12295">
                  <c:v>-5.4401999999999999E-2</c:v>
                </c:pt>
                <c:pt idx="12296">
                  <c:v>-4.7220199999999997E-2</c:v>
                </c:pt>
                <c:pt idx="12297">
                  <c:v>-4.3611299999999999E-2</c:v>
                </c:pt>
                <c:pt idx="12298">
                  <c:v>-4.1798500000000002E-2</c:v>
                </c:pt>
                <c:pt idx="12299">
                  <c:v>-3.9960000000000002E-2</c:v>
                </c:pt>
                <c:pt idx="12300">
                  <c:v>-3.87406E-2</c:v>
                </c:pt>
                <c:pt idx="12301">
                  <c:v>-3.3609699999999999E-2</c:v>
                </c:pt>
                <c:pt idx="12302">
                  <c:v>-2.9989700000000001E-2</c:v>
                </c:pt>
                <c:pt idx="12303">
                  <c:v>-2.98561E-2</c:v>
                </c:pt>
                <c:pt idx="12304">
                  <c:v>-3.1173099999999999E-2</c:v>
                </c:pt>
                <c:pt idx="12305">
                  <c:v>-3.3715500000000002E-2</c:v>
                </c:pt>
                <c:pt idx="12306">
                  <c:v>-3.7071100000000003E-2</c:v>
                </c:pt>
                <c:pt idx="12307">
                  <c:v>-3.5970000000000002E-2</c:v>
                </c:pt>
                <c:pt idx="12308">
                  <c:v>-3.00757E-2</c:v>
                </c:pt>
                <c:pt idx="12309">
                  <c:v>-2.6527100000000001E-2</c:v>
                </c:pt>
                <c:pt idx="12310">
                  <c:v>-2.2727199999999999E-2</c:v>
                </c:pt>
                <c:pt idx="12311">
                  <c:v>-1.55578E-2</c:v>
                </c:pt>
                <c:pt idx="12312">
                  <c:v>-1.05811E-2</c:v>
                </c:pt>
                <c:pt idx="12313">
                  <c:v>-9.2519500000000001E-3</c:v>
                </c:pt>
                <c:pt idx="12314">
                  <c:v>-1.18031E-2</c:v>
                </c:pt>
                <c:pt idx="12315">
                  <c:v>-2.0025999999999999E-2</c:v>
                </c:pt>
                <c:pt idx="12316">
                  <c:v>-3.0305599999999999E-2</c:v>
                </c:pt>
                <c:pt idx="12317">
                  <c:v>-3.2820700000000001E-2</c:v>
                </c:pt>
                <c:pt idx="12318">
                  <c:v>-2.2098099999999999E-2</c:v>
                </c:pt>
                <c:pt idx="12319">
                  <c:v>-7.8747000000000001E-3</c:v>
                </c:pt>
                <c:pt idx="12320">
                  <c:v>2.46343E-3</c:v>
                </c:pt>
                <c:pt idx="12321">
                  <c:v>8.3950799999999992E-3</c:v>
                </c:pt>
                <c:pt idx="12322">
                  <c:v>1.50259E-2</c:v>
                </c:pt>
                <c:pt idx="12323">
                  <c:v>2.36648E-2</c:v>
                </c:pt>
                <c:pt idx="12324">
                  <c:v>3.0568000000000001E-2</c:v>
                </c:pt>
                <c:pt idx="12325">
                  <c:v>3.6068599999999999E-2</c:v>
                </c:pt>
                <c:pt idx="12326">
                  <c:v>4.0372600000000002E-2</c:v>
                </c:pt>
                <c:pt idx="12327">
                  <c:v>4.3131900000000001E-2</c:v>
                </c:pt>
                <c:pt idx="12328">
                  <c:v>4.4335199999999998E-2</c:v>
                </c:pt>
                <c:pt idx="12329">
                  <c:v>4.4741900000000001E-2</c:v>
                </c:pt>
                <c:pt idx="12330">
                  <c:v>4.8067600000000002E-2</c:v>
                </c:pt>
                <c:pt idx="12331">
                  <c:v>4.86539E-2</c:v>
                </c:pt>
                <c:pt idx="12332">
                  <c:v>4.8287400000000001E-2</c:v>
                </c:pt>
                <c:pt idx="12333">
                  <c:v>4.8004400000000003E-2</c:v>
                </c:pt>
                <c:pt idx="12334">
                  <c:v>5.1025899999999999E-2</c:v>
                </c:pt>
                <c:pt idx="12335">
                  <c:v>5.5265599999999998E-2</c:v>
                </c:pt>
                <c:pt idx="12336">
                  <c:v>5.9556600000000001E-2</c:v>
                </c:pt>
                <c:pt idx="12337">
                  <c:v>6.3576599999999997E-2</c:v>
                </c:pt>
                <c:pt idx="12338">
                  <c:v>6.7814299999999994E-2</c:v>
                </c:pt>
                <c:pt idx="12339">
                  <c:v>7.2372900000000004E-2</c:v>
                </c:pt>
                <c:pt idx="12340">
                  <c:v>7.5882099999999994E-2</c:v>
                </c:pt>
                <c:pt idx="12341">
                  <c:v>7.9253000000000004E-2</c:v>
                </c:pt>
                <c:pt idx="12342">
                  <c:v>7.8937499999999994E-2</c:v>
                </c:pt>
                <c:pt idx="12343">
                  <c:v>7.9654100000000005E-2</c:v>
                </c:pt>
                <c:pt idx="12344">
                  <c:v>8.6384199999999994E-2</c:v>
                </c:pt>
                <c:pt idx="12345">
                  <c:v>9.2805700000000005E-2</c:v>
                </c:pt>
                <c:pt idx="12346">
                  <c:v>9.6164700000000006E-2</c:v>
                </c:pt>
                <c:pt idx="12347">
                  <c:v>9.4308500000000003E-2</c:v>
                </c:pt>
                <c:pt idx="12348">
                  <c:v>8.6849200000000001E-2</c:v>
                </c:pt>
                <c:pt idx="12349">
                  <c:v>8.4437399999999996E-2</c:v>
                </c:pt>
                <c:pt idx="12350">
                  <c:v>9.1450199999999995E-2</c:v>
                </c:pt>
                <c:pt idx="12351">
                  <c:v>9.9020700000000003E-2</c:v>
                </c:pt>
                <c:pt idx="12352">
                  <c:v>0.100346</c:v>
                </c:pt>
                <c:pt idx="12353">
                  <c:v>9.8001400000000002E-2</c:v>
                </c:pt>
                <c:pt idx="12354">
                  <c:v>9.5024899999999995E-2</c:v>
                </c:pt>
                <c:pt idx="12355">
                  <c:v>9.8657400000000006E-2</c:v>
                </c:pt>
                <c:pt idx="12356">
                  <c:v>0.10898099999999999</c:v>
                </c:pt>
                <c:pt idx="12357">
                  <c:v>0.11920799999999999</c:v>
                </c:pt>
                <c:pt idx="12358">
                  <c:v>0.12381499999999999</c:v>
                </c:pt>
                <c:pt idx="12359">
                  <c:v>0.122007</c:v>
                </c:pt>
                <c:pt idx="12360">
                  <c:v>0.12058000000000001</c:v>
                </c:pt>
                <c:pt idx="12361">
                  <c:v>0.122914</c:v>
                </c:pt>
                <c:pt idx="12362">
                  <c:v>0.134631</c:v>
                </c:pt>
                <c:pt idx="12363">
                  <c:v>0.14742</c:v>
                </c:pt>
                <c:pt idx="12364">
                  <c:v>0.15382999999999999</c:v>
                </c:pt>
                <c:pt idx="12365">
                  <c:v>0.15792700000000001</c:v>
                </c:pt>
                <c:pt idx="12366">
                  <c:v>0.15951100000000001</c:v>
                </c:pt>
                <c:pt idx="12367">
                  <c:v>0.16229099999999999</c:v>
                </c:pt>
                <c:pt idx="12368">
                  <c:v>0.165492</c:v>
                </c:pt>
                <c:pt idx="12369">
                  <c:v>0.16858899999999999</c:v>
                </c:pt>
                <c:pt idx="12370">
                  <c:v>0.17069599999999999</c:v>
                </c:pt>
                <c:pt idx="12371">
                  <c:v>0.17239299999999999</c:v>
                </c:pt>
                <c:pt idx="12372">
                  <c:v>0.18370700000000001</c:v>
                </c:pt>
                <c:pt idx="12373">
                  <c:v>0.196718</c:v>
                </c:pt>
                <c:pt idx="12374">
                  <c:v>0.203816</c:v>
                </c:pt>
                <c:pt idx="12375">
                  <c:v>0.20586299999999999</c:v>
                </c:pt>
                <c:pt idx="12376">
                  <c:v>0.205791</c:v>
                </c:pt>
                <c:pt idx="12377">
                  <c:v>0.20722099999999999</c:v>
                </c:pt>
                <c:pt idx="12378">
                  <c:v>0.21323400000000001</c:v>
                </c:pt>
                <c:pt idx="12379">
                  <c:v>0.222353</c:v>
                </c:pt>
                <c:pt idx="12380">
                  <c:v>0.233321</c:v>
                </c:pt>
                <c:pt idx="12381">
                  <c:v>0.240069</c:v>
                </c:pt>
                <c:pt idx="12382">
                  <c:v>0.24235799999999999</c:v>
                </c:pt>
                <c:pt idx="12383">
                  <c:v>0.25171300000000002</c:v>
                </c:pt>
                <c:pt idx="12384">
                  <c:v>0.26353100000000002</c:v>
                </c:pt>
                <c:pt idx="12385">
                  <c:v>0.27311099999999999</c:v>
                </c:pt>
                <c:pt idx="12386">
                  <c:v>0.28113199999999999</c:v>
                </c:pt>
                <c:pt idx="12387">
                  <c:v>0.290991</c:v>
                </c:pt>
                <c:pt idx="12388">
                  <c:v>0.30291499999999999</c:v>
                </c:pt>
                <c:pt idx="12389">
                  <c:v>0.32220500000000002</c:v>
                </c:pt>
                <c:pt idx="12390">
                  <c:v>0.338588</c:v>
                </c:pt>
                <c:pt idx="12391">
                  <c:v>0.346279</c:v>
                </c:pt>
                <c:pt idx="12392">
                  <c:v>0.341443</c:v>
                </c:pt>
                <c:pt idx="12393">
                  <c:v>0.33341900000000002</c:v>
                </c:pt>
                <c:pt idx="12394">
                  <c:v>0.33176800000000001</c:v>
                </c:pt>
                <c:pt idx="12395">
                  <c:v>0.33035100000000001</c:v>
                </c:pt>
                <c:pt idx="12396">
                  <c:v>0.33075500000000002</c:v>
                </c:pt>
                <c:pt idx="12397">
                  <c:v>0.32814300000000002</c:v>
                </c:pt>
                <c:pt idx="12398">
                  <c:v>0.32505099999999998</c:v>
                </c:pt>
                <c:pt idx="12399">
                  <c:v>0.31909700000000002</c:v>
                </c:pt>
                <c:pt idx="12400">
                  <c:v>0.31668499999999999</c:v>
                </c:pt>
                <c:pt idx="12401">
                  <c:v>0.31668299999999999</c:v>
                </c:pt>
                <c:pt idx="12402">
                  <c:v>0.32061400000000001</c:v>
                </c:pt>
                <c:pt idx="12403">
                  <c:v>0.322631</c:v>
                </c:pt>
                <c:pt idx="12404">
                  <c:v>0.32350800000000002</c:v>
                </c:pt>
                <c:pt idx="12405">
                  <c:v>0.330507</c:v>
                </c:pt>
                <c:pt idx="12406">
                  <c:v>0.34460000000000002</c:v>
                </c:pt>
                <c:pt idx="12407">
                  <c:v>0.35820400000000002</c:v>
                </c:pt>
                <c:pt idx="12408">
                  <c:v>0.36704199999999998</c:v>
                </c:pt>
                <c:pt idx="12409">
                  <c:v>0.37208000000000002</c:v>
                </c:pt>
                <c:pt idx="12410">
                  <c:v>0.37760100000000002</c:v>
                </c:pt>
                <c:pt idx="12411">
                  <c:v>0.38139099999999998</c:v>
                </c:pt>
                <c:pt idx="12412">
                  <c:v>0.39037899999999998</c:v>
                </c:pt>
                <c:pt idx="12413">
                  <c:v>0.40276299999999998</c:v>
                </c:pt>
                <c:pt idx="12414">
                  <c:v>0.41353099999999998</c:v>
                </c:pt>
                <c:pt idx="12415">
                  <c:v>0.42241400000000001</c:v>
                </c:pt>
                <c:pt idx="12416">
                  <c:v>0.427757</c:v>
                </c:pt>
                <c:pt idx="12417">
                  <c:v>0.431427</c:v>
                </c:pt>
                <c:pt idx="12418">
                  <c:v>0.44969399999999998</c:v>
                </c:pt>
                <c:pt idx="12419">
                  <c:v>0.46883999999999998</c:v>
                </c:pt>
                <c:pt idx="12420">
                  <c:v>0.486095</c:v>
                </c:pt>
                <c:pt idx="12421">
                  <c:v>0.50215699999999996</c:v>
                </c:pt>
                <c:pt idx="12422">
                  <c:v>0.52012899999999995</c:v>
                </c:pt>
                <c:pt idx="12423">
                  <c:v>0.54478000000000004</c:v>
                </c:pt>
                <c:pt idx="12424">
                  <c:v>0.56324600000000002</c:v>
                </c:pt>
                <c:pt idx="12425">
                  <c:v>0.57596599999999998</c:v>
                </c:pt>
                <c:pt idx="12426">
                  <c:v>0.58691099999999996</c:v>
                </c:pt>
                <c:pt idx="12427">
                  <c:v>0.59204599999999996</c:v>
                </c:pt>
                <c:pt idx="12428">
                  <c:v>0.590673</c:v>
                </c:pt>
                <c:pt idx="12429">
                  <c:v>0.58918999999999999</c:v>
                </c:pt>
                <c:pt idx="12430">
                  <c:v>0.59055100000000005</c:v>
                </c:pt>
                <c:pt idx="12431">
                  <c:v>0.60231100000000004</c:v>
                </c:pt>
                <c:pt idx="12432">
                  <c:v>0.61860400000000004</c:v>
                </c:pt>
                <c:pt idx="12433">
                  <c:v>0.62865400000000005</c:v>
                </c:pt>
                <c:pt idx="12434">
                  <c:v>0.63588800000000001</c:v>
                </c:pt>
                <c:pt idx="12435">
                  <c:v>0.64176100000000003</c:v>
                </c:pt>
                <c:pt idx="12436">
                  <c:v>0.64512000000000003</c:v>
                </c:pt>
                <c:pt idx="12437">
                  <c:v>0.64898800000000001</c:v>
                </c:pt>
                <c:pt idx="12438">
                  <c:v>0.65517499999999995</c:v>
                </c:pt>
                <c:pt idx="12439">
                  <c:v>0.66113200000000005</c:v>
                </c:pt>
                <c:pt idx="12440">
                  <c:v>0.66558899999999999</c:v>
                </c:pt>
                <c:pt idx="12441">
                  <c:v>0.665767</c:v>
                </c:pt>
                <c:pt idx="12442">
                  <c:v>0.65671999999999997</c:v>
                </c:pt>
                <c:pt idx="12443">
                  <c:v>0.67241700000000004</c:v>
                </c:pt>
                <c:pt idx="12444">
                  <c:v>0.70533500000000005</c:v>
                </c:pt>
                <c:pt idx="12445">
                  <c:v>0.76584200000000002</c:v>
                </c:pt>
                <c:pt idx="12446">
                  <c:v>0.56350699999999998</c:v>
                </c:pt>
                <c:pt idx="12447">
                  <c:v>8.9328900000000003E-2</c:v>
                </c:pt>
                <c:pt idx="12448">
                  <c:v>-0.10804999999999999</c:v>
                </c:pt>
                <c:pt idx="12449">
                  <c:v>-2.24326E-2</c:v>
                </c:pt>
                <c:pt idx="12450">
                  <c:v>0.31040099999999998</c:v>
                </c:pt>
                <c:pt idx="12451">
                  <c:v>0.54812799999999995</c:v>
                </c:pt>
                <c:pt idx="12452">
                  <c:v>0.46926200000000001</c:v>
                </c:pt>
                <c:pt idx="12453">
                  <c:v>0.42262899999999998</c:v>
                </c:pt>
                <c:pt idx="12454">
                  <c:v>0.41193200000000002</c:v>
                </c:pt>
                <c:pt idx="12455">
                  <c:v>0.41751199999999999</c:v>
                </c:pt>
                <c:pt idx="12456">
                  <c:v>0.419375</c:v>
                </c:pt>
                <c:pt idx="12457">
                  <c:v>0.41169099999999997</c:v>
                </c:pt>
                <c:pt idx="12458">
                  <c:v>0.39662199999999997</c:v>
                </c:pt>
                <c:pt idx="12459">
                  <c:v>0.379639</c:v>
                </c:pt>
                <c:pt idx="12460">
                  <c:v>0.359655</c:v>
                </c:pt>
                <c:pt idx="12461">
                  <c:v>0.33909</c:v>
                </c:pt>
                <c:pt idx="12462">
                  <c:v>0.31842500000000001</c:v>
                </c:pt>
                <c:pt idx="12463">
                  <c:v>0.29902099999999998</c:v>
                </c:pt>
                <c:pt idx="12464">
                  <c:v>0.284578</c:v>
                </c:pt>
                <c:pt idx="12465">
                  <c:v>0.26857799999999998</c:v>
                </c:pt>
                <c:pt idx="12466">
                  <c:v>0.25068400000000002</c:v>
                </c:pt>
                <c:pt idx="12467">
                  <c:v>0.231321</c:v>
                </c:pt>
                <c:pt idx="12468">
                  <c:v>0.20907300000000001</c:v>
                </c:pt>
                <c:pt idx="12469">
                  <c:v>0.17329600000000001</c:v>
                </c:pt>
                <c:pt idx="12470">
                  <c:v>0.14725199999999999</c:v>
                </c:pt>
                <c:pt idx="12471">
                  <c:v>0.12214999999999999</c:v>
                </c:pt>
                <c:pt idx="12472">
                  <c:v>0.101752</c:v>
                </c:pt>
                <c:pt idx="12473">
                  <c:v>8.2658200000000001E-2</c:v>
                </c:pt>
                <c:pt idx="12474">
                  <c:v>6.4010499999999998E-2</c:v>
                </c:pt>
                <c:pt idx="12475">
                  <c:v>3.7120899999999998E-2</c:v>
                </c:pt>
                <c:pt idx="12476">
                  <c:v>1.8270499999999999E-2</c:v>
                </c:pt>
                <c:pt idx="12477">
                  <c:v>1.0963799999999999E-2</c:v>
                </c:pt>
                <c:pt idx="12478">
                  <c:v>-1.8422600000000001E-3</c:v>
                </c:pt>
                <c:pt idx="12479">
                  <c:v>-2.6569200000000001E-2</c:v>
                </c:pt>
                <c:pt idx="12480">
                  <c:v>-4.91505E-2</c:v>
                </c:pt>
                <c:pt idx="12481">
                  <c:v>-7.1311100000000002E-2</c:v>
                </c:pt>
                <c:pt idx="12482">
                  <c:v>-8.8555599999999998E-2</c:v>
                </c:pt>
                <c:pt idx="12483">
                  <c:v>-9.7787899999999997E-2</c:v>
                </c:pt>
                <c:pt idx="12484">
                  <c:v>-0.101664</c:v>
                </c:pt>
                <c:pt idx="12485">
                  <c:v>-0.10342800000000001</c:v>
                </c:pt>
                <c:pt idx="12486">
                  <c:v>-0.105895</c:v>
                </c:pt>
                <c:pt idx="12487">
                  <c:v>-0.11081000000000001</c:v>
                </c:pt>
                <c:pt idx="12488">
                  <c:v>-0.11373800000000001</c:v>
                </c:pt>
                <c:pt idx="12489">
                  <c:v>-0.117004</c:v>
                </c:pt>
                <c:pt idx="12490">
                  <c:v>-0.119376</c:v>
                </c:pt>
                <c:pt idx="12491">
                  <c:v>-0.12948299999999999</c:v>
                </c:pt>
                <c:pt idx="12492">
                  <c:v>-0.14757100000000001</c:v>
                </c:pt>
                <c:pt idx="12493">
                  <c:v>-0.16627600000000001</c:v>
                </c:pt>
                <c:pt idx="12494">
                  <c:v>-0.18537400000000001</c:v>
                </c:pt>
                <c:pt idx="12495">
                  <c:v>-0.20064199999999999</c:v>
                </c:pt>
                <c:pt idx="12496">
                  <c:v>-0.21443799999999999</c:v>
                </c:pt>
                <c:pt idx="12497">
                  <c:v>-0.22085299999999999</c:v>
                </c:pt>
                <c:pt idx="12498">
                  <c:v>-0.22205</c:v>
                </c:pt>
                <c:pt idx="12499">
                  <c:v>-0.219081</c:v>
                </c:pt>
                <c:pt idx="12500">
                  <c:v>-0.21342900000000001</c:v>
                </c:pt>
                <c:pt idx="12501">
                  <c:v>-0.206487</c:v>
                </c:pt>
                <c:pt idx="12502">
                  <c:v>-0.20675099999999999</c:v>
                </c:pt>
                <c:pt idx="12503">
                  <c:v>-0.213586</c:v>
                </c:pt>
                <c:pt idx="12504">
                  <c:v>-0.22448499999999999</c:v>
                </c:pt>
                <c:pt idx="12505">
                  <c:v>-0.22902</c:v>
                </c:pt>
                <c:pt idx="12506">
                  <c:v>-0.22720399999999999</c:v>
                </c:pt>
                <c:pt idx="12507">
                  <c:v>-0.22436400000000001</c:v>
                </c:pt>
                <c:pt idx="12508">
                  <c:v>-0.22314999999999999</c:v>
                </c:pt>
                <c:pt idx="12509">
                  <c:v>-0.22281400000000001</c:v>
                </c:pt>
                <c:pt idx="12510">
                  <c:v>-0.220055</c:v>
                </c:pt>
                <c:pt idx="12511">
                  <c:v>-0.210454</c:v>
                </c:pt>
                <c:pt idx="12512">
                  <c:v>-0.20020399999999999</c:v>
                </c:pt>
                <c:pt idx="12513">
                  <c:v>-0.19586899999999999</c:v>
                </c:pt>
                <c:pt idx="12514">
                  <c:v>-0.19814000000000001</c:v>
                </c:pt>
                <c:pt idx="12515">
                  <c:v>-0.20184299999999999</c:v>
                </c:pt>
                <c:pt idx="12516">
                  <c:v>-0.213229</c:v>
                </c:pt>
                <c:pt idx="12517">
                  <c:v>-0.23305200000000001</c:v>
                </c:pt>
                <c:pt idx="12518">
                  <c:v>-0.26152700000000001</c:v>
                </c:pt>
                <c:pt idx="12519">
                  <c:v>-0.27172299999999999</c:v>
                </c:pt>
                <c:pt idx="12520">
                  <c:v>-0.28063500000000002</c:v>
                </c:pt>
                <c:pt idx="12521">
                  <c:v>-0.29039999999999999</c:v>
                </c:pt>
                <c:pt idx="12522">
                  <c:v>-0.304176</c:v>
                </c:pt>
                <c:pt idx="12523">
                  <c:v>-0.32006699999999999</c:v>
                </c:pt>
                <c:pt idx="12524">
                  <c:v>-0.33078200000000002</c:v>
                </c:pt>
                <c:pt idx="12525">
                  <c:v>-0.34299600000000002</c:v>
                </c:pt>
                <c:pt idx="12526">
                  <c:v>-0.35365600000000003</c:v>
                </c:pt>
                <c:pt idx="12527">
                  <c:v>-0.36222199999999999</c:v>
                </c:pt>
                <c:pt idx="12528">
                  <c:v>-0.36430600000000002</c:v>
                </c:pt>
                <c:pt idx="12529">
                  <c:v>-0.35948400000000003</c:v>
                </c:pt>
                <c:pt idx="12530">
                  <c:v>-0.35467700000000002</c:v>
                </c:pt>
                <c:pt idx="12531">
                  <c:v>-0.351358</c:v>
                </c:pt>
                <c:pt idx="12532">
                  <c:v>-0.35377799999999998</c:v>
                </c:pt>
                <c:pt idx="12533">
                  <c:v>-0.36011900000000002</c:v>
                </c:pt>
                <c:pt idx="12534">
                  <c:v>-0.36089599999999999</c:v>
                </c:pt>
                <c:pt idx="12535">
                  <c:v>-0.36249300000000001</c:v>
                </c:pt>
                <c:pt idx="12536">
                  <c:v>-0.36755900000000002</c:v>
                </c:pt>
                <c:pt idx="12537">
                  <c:v>-0.37210199999999999</c:v>
                </c:pt>
                <c:pt idx="12538">
                  <c:v>-0.37647799999999998</c:v>
                </c:pt>
                <c:pt idx="12539">
                  <c:v>-0.380324</c:v>
                </c:pt>
                <c:pt idx="12540">
                  <c:v>-0.38330799999999998</c:v>
                </c:pt>
                <c:pt idx="12541">
                  <c:v>-0.38197700000000001</c:v>
                </c:pt>
                <c:pt idx="12542">
                  <c:v>-0.37371199999999999</c:v>
                </c:pt>
                <c:pt idx="12543">
                  <c:v>-0.36466399999999999</c:v>
                </c:pt>
                <c:pt idx="12544">
                  <c:v>-0.36097600000000002</c:v>
                </c:pt>
                <c:pt idx="12545">
                  <c:v>-0.35897200000000001</c:v>
                </c:pt>
                <c:pt idx="12546">
                  <c:v>-0.35563299999999998</c:v>
                </c:pt>
                <c:pt idx="12547">
                  <c:v>-0.34603</c:v>
                </c:pt>
                <c:pt idx="12548">
                  <c:v>-0.33706000000000003</c:v>
                </c:pt>
                <c:pt idx="12549">
                  <c:v>-0.33455000000000001</c:v>
                </c:pt>
                <c:pt idx="12550">
                  <c:v>-0.33864899999999998</c:v>
                </c:pt>
                <c:pt idx="12551">
                  <c:v>-0.34138499999999999</c:v>
                </c:pt>
                <c:pt idx="12552">
                  <c:v>-0.34917500000000001</c:v>
                </c:pt>
                <c:pt idx="12553">
                  <c:v>-0.35296899999999998</c:v>
                </c:pt>
                <c:pt idx="12554">
                  <c:v>-0.34856900000000002</c:v>
                </c:pt>
                <c:pt idx="12555">
                  <c:v>-0.340588</c:v>
                </c:pt>
                <c:pt idx="12556">
                  <c:v>-0.33462900000000001</c:v>
                </c:pt>
                <c:pt idx="12557">
                  <c:v>-0.331652</c:v>
                </c:pt>
                <c:pt idx="12558">
                  <c:v>-0.33433299999999999</c:v>
                </c:pt>
                <c:pt idx="12559">
                  <c:v>-0.33877400000000002</c:v>
                </c:pt>
                <c:pt idx="12560">
                  <c:v>-0.34966199999999997</c:v>
                </c:pt>
                <c:pt idx="12561">
                  <c:v>-0.35795500000000002</c:v>
                </c:pt>
                <c:pt idx="12562">
                  <c:v>-0.355823</c:v>
                </c:pt>
                <c:pt idx="12563">
                  <c:v>-0.35899799999999998</c:v>
                </c:pt>
                <c:pt idx="12564">
                  <c:v>-0.36439700000000003</c:v>
                </c:pt>
                <c:pt idx="12565">
                  <c:v>-0.37343100000000001</c:v>
                </c:pt>
                <c:pt idx="12566">
                  <c:v>-0.37889899999999999</c:v>
                </c:pt>
                <c:pt idx="12567">
                  <c:v>-0.38066100000000003</c:v>
                </c:pt>
                <c:pt idx="12568">
                  <c:v>-0.37728</c:v>
                </c:pt>
                <c:pt idx="12569">
                  <c:v>-0.37311299999999997</c:v>
                </c:pt>
                <c:pt idx="12570">
                  <c:v>-0.37406400000000001</c:v>
                </c:pt>
                <c:pt idx="12571">
                  <c:v>-0.37453199999999998</c:v>
                </c:pt>
                <c:pt idx="12572">
                  <c:v>-0.37352800000000003</c:v>
                </c:pt>
                <c:pt idx="12573">
                  <c:v>-0.37509399999999998</c:v>
                </c:pt>
                <c:pt idx="12574">
                  <c:v>-0.37957999999999997</c:v>
                </c:pt>
                <c:pt idx="12575">
                  <c:v>-0.391262</c:v>
                </c:pt>
                <c:pt idx="12576">
                  <c:v>-0.396065</c:v>
                </c:pt>
                <c:pt idx="12577">
                  <c:v>-0.39579900000000001</c:v>
                </c:pt>
                <c:pt idx="12578">
                  <c:v>-0.39530300000000002</c:v>
                </c:pt>
                <c:pt idx="12579">
                  <c:v>-0.39235799999999998</c:v>
                </c:pt>
                <c:pt idx="12580">
                  <c:v>-0.38403799999999999</c:v>
                </c:pt>
                <c:pt idx="12581">
                  <c:v>-0.38067600000000001</c:v>
                </c:pt>
                <c:pt idx="12582">
                  <c:v>-0.38445699999999999</c:v>
                </c:pt>
                <c:pt idx="12583">
                  <c:v>-0.38972200000000001</c:v>
                </c:pt>
                <c:pt idx="12584">
                  <c:v>-0.390378</c:v>
                </c:pt>
                <c:pt idx="12585">
                  <c:v>-0.3926</c:v>
                </c:pt>
                <c:pt idx="12586">
                  <c:v>-0.394513</c:v>
                </c:pt>
                <c:pt idx="12587">
                  <c:v>-0.39754</c:v>
                </c:pt>
                <c:pt idx="12588">
                  <c:v>-0.397899</c:v>
                </c:pt>
                <c:pt idx="12589">
                  <c:v>-0.39105499999999999</c:v>
                </c:pt>
                <c:pt idx="12590">
                  <c:v>-0.38603999999999999</c:v>
                </c:pt>
                <c:pt idx="12591">
                  <c:v>-0.38553700000000002</c:v>
                </c:pt>
                <c:pt idx="12592">
                  <c:v>-0.38836700000000002</c:v>
                </c:pt>
                <c:pt idx="12593">
                  <c:v>-0.39588699999999999</c:v>
                </c:pt>
                <c:pt idx="12594">
                  <c:v>-0.40582200000000002</c:v>
                </c:pt>
                <c:pt idx="12595">
                  <c:v>-0.41267100000000001</c:v>
                </c:pt>
                <c:pt idx="12596">
                  <c:v>-0.40762900000000002</c:v>
                </c:pt>
                <c:pt idx="12597">
                  <c:v>-0.39079199999999997</c:v>
                </c:pt>
                <c:pt idx="12598">
                  <c:v>-0.38444299999999998</c:v>
                </c:pt>
                <c:pt idx="12599">
                  <c:v>-0.38579200000000002</c:v>
                </c:pt>
                <c:pt idx="12600">
                  <c:v>-0.38839899999999999</c:v>
                </c:pt>
                <c:pt idx="12601">
                  <c:v>-0.38164300000000001</c:v>
                </c:pt>
                <c:pt idx="12602">
                  <c:v>-0.37491000000000002</c:v>
                </c:pt>
                <c:pt idx="12603">
                  <c:v>-0.37749899999999997</c:v>
                </c:pt>
                <c:pt idx="12604">
                  <c:v>-0.37795000000000001</c:v>
                </c:pt>
                <c:pt idx="12605">
                  <c:v>-0.37837399999999999</c:v>
                </c:pt>
                <c:pt idx="12606">
                  <c:v>-0.37686900000000001</c:v>
                </c:pt>
                <c:pt idx="12607">
                  <c:v>-0.37717499999999998</c:v>
                </c:pt>
                <c:pt idx="12608">
                  <c:v>-0.380693</c:v>
                </c:pt>
                <c:pt idx="12609">
                  <c:v>-0.38396400000000003</c:v>
                </c:pt>
                <c:pt idx="12610">
                  <c:v>-0.38822899999999999</c:v>
                </c:pt>
                <c:pt idx="12611">
                  <c:v>-0.39420300000000003</c:v>
                </c:pt>
                <c:pt idx="12612">
                  <c:v>-0.39852500000000002</c:v>
                </c:pt>
                <c:pt idx="12613">
                  <c:v>-0.40005200000000002</c:v>
                </c:pt>
                <c:pt idx="12614">
                  <c:v>-0.390934</c:v>
                </c:pt>
                <c:pt idx="12615">
                  <c:v>-0.37993399999999999</c:v>
                </c:pt>
                <c:pt idx="12616">
                  <c:v>-0.37432199999999999</c:v>
                </c:pt>
                <c:pt idx="12617">
                  <c:v>-0.37095400000000001</c:v>
                </c:pt>
                <c:pt idx="12618">
                  <c:v>-0.37080999999999997</c:v>
                </c:pt>
                <c:pt idx="12619">
                  <c:v>-0.36616900000000002</c:v>
                </c:pt>
                <c:pt idx="12620">
                  <c:v>-0.35867199999999999</c:v>
                </c:pt>
                <c:pt idx="12621">
                  <c:v>-0.36086099999999999</c:v>
                </c:pt>
                <c:pt idx="12622">
                  <c:v>-0.36260999999999999</c:v>
                </c:pt>
                <c:pt idx="12623">
                  <c:v>-0.34939799999999999</c:v>
                </c:pt>
                <c:pt idx="12624">
                  <c:v>-0.33759600000000001</c:v>
                </c:pt>
                <c:pt idx="12625">
                  <c:v>-0.331901</c:v>
                </c:pt>
                <c:pt idx="12626">
                  <c:v>-0.32809500000000003</c:v>
                </c:pt>
                <c:pt idx="12627">
                  <c:v>-0.329569</c:v>
                </c:pt>
                <c:pt idx="12628">
                  <c:v>-0.327824</c:v>
                </c:pt>
                <c:pt idx="12629">
                  <c:v>-0.31902599999999998</c:v>
                </c:pt>
                <c:pt idx="12630">
                  <c:v>-0.31014999999999998</c:v>
                </c:pt>
                <c:pt idx="12631">
                  <c:v>-0.30874099999999999</c:v>
                </c:pt>
                <c:pt idx="12632">
                  <c:v>-0.31018400000000002</c:v>
                </c:pt>
                <c:pt idx="12633">
                  <c:v>-0.30890400000000001</c:v>
                </c:pt>
                <c:pt idx="12634">
                  <c:v>-0.311502</c:v>
                </c:pt>
                <c:pt idx="12635">
                  <c:v>-0.31333800000000001</c:v>
                </c:pt>
                <c:pt idx="12636">
                  <c:v>-0.31520999999999999</c:v>
                </c:pt>
                <c:pt idx="12637">
                  <c:v>-0.31303399999999998</c:v>
                </c:pt>
                <c:pt idx="12638">
                  <c:v>-0.31312299999999998</c:v>
                </c:pt>
                <c:pt idx="12639">
                  <c:v>-0.317357</c:v>
                </c:pt>
                <c:pt idx="12640">
                  <c:v>-0.32066099999999997</c:v>
                </c:pt>
                <c:pt idx="12641">
                  <c:v>-0.31894699999999998</c:v>
                </c:pt>
                <c:pt idx="12642">
                  <c:v>-0.30660100000000001</c:v>
                </c:pt>
                <c:pt idx="12643">
                  <c:v>-0.30136299999999999</c:v>
                </c:pt>
                <c:pt idx="12644">
                  <c:v>-0.29949100000000001</c:v>
                </c:pt>
                <c:pt idx="12645">
                  <c:v>-0.28947699999999998</c:v>
                </c:pt>
                <c:pt idx="12646">
                  <c:v>-0.27822599999999997</c:v>
                </c:pt>
                <c:pt idx="12647">
                  <c:v>-0.27144200000000002</c:v>
                </c:pt>
                <c:pt idx="12648">
                  <c:v>-0.26356099999999999</c:v>
                </c:pt>
                <c:pt idx="12649">
                  <c:v>-0.25736700000000001</c:v>
                </c:pt>
                <c:pt idx="12650">
                  <c:v>-0.25299100000000002</c:v>
                </c:pt>
                <c:pt idx="12651">
                  <c:v>-0.245335</c:v>
                </c:pt>
                <c:pt idx="12652">
                  <c:v>-0.235014</c:v>
                </c:pt>
                <c:pt idx="12653">
                  <c:v>-0.228463</c:v>
                </c:pt>
                <c:pt idx="12654">
                  <c:v>-0.22412899999999999</c:v>
                </c:pt>
                <c:pt idx="12655">
                  <c:v>-0.219911</c:v>
                </c:pt>
                <c:pt idx="12656">
                  <c:v>-0.21687200000000001</c:v>
                </c:pt>
                <c:pt idx="12657">
                  <c:v>-0.20904600000000001</c:v>
                </c:pt>
                <c:pt idx="12658">
                  <c:v>-0.20114299999999999</c:v>
                </c:pt>
                <c:pt idx="12659">
                  <c:v>-0.20041200000000001</c:v>
                </c:pt>
                <c:pt idx="12660">
                  <c:v>-0.20139000000000001</c:v>
                </c:pt>
                <c:pt idx="12661">
                  <c:v>-0.199826</c:v>
                </c:pt>
                <c:pt idx="12662">
                  <c:v>-0.195106</c:v>
                </c:pt>
                <c:pt idx="12663">
                  <c:v>-0.180588</c:v>
                </c:pt>
                <c:pt idx="12664">
                  <c:v>-0.165826</c:v>
                </c:pt>
                <c:pt idx="12665">
                  <c:v>-0.165547</c:v>
                </c:pt>
                <c:pt idx="12666">
                  <c:v>-0.16938900000000001</c:v>
                </c:pt>
                <c:pt idx="12667">
                  <c:v>-0.167771</c:v>
                </c:pt>
                <c:pt idx="12668">
                  <c:v>-0.165351</c:v>
                </c:pt>
                <c:pt idx="12669">
                  <c:v>-0.16639000000000001</c:v>
                </c:pt>
                <c:pt idx="12670">
                  <c:v>-0.164244</c:v>
                </c:pt>
                <c:pt idx="12671">
                  <c:v>-0.16295799999999999</c:v>
                </c:pt>
                <c:pt idx="12672">
                  <c:v>-0.16220200000000001</c:v>
                </c:pt>
                <c:pt idx="12673">
                  <c:v>-0.159912</c:v>
                </c:pt>
                <c:pt idx="12674">
                  <c:v>-0.15251899999999999</c:v>
                </c:pt>
                <c:pt idx="12675">
                  <c:v>-0.14876300000000001</c:v>
                </c:pt>
                <c:pt idx="12676">
                  <c:v>-0.143151</c:v>
                </c:pt>
                <c:pt idx="12677">
                  <c:v>-0.13916200000000001</c:v>
                </c:pt>
                <c:pt idx="12678">
                  <c:v>-0.13730800000000001</c:v>
                </c:pt>
                <c:pt idx="12679">
                  <c:v>-0.133995</c:v>
                </c:pt>
                <c:pt idx="12680">
                  <c:v>-0.12892700000000001</c:v>
                </c:pt>
                <c:pt idx="12681">
                  <c:v>-0.127884</c:v>
                </c:pt>
                <c:pt idx="12682">
                  <c:v>-0.13558200000000001</c:v>
                </c:pt>
                <c:pt idx="12683">
                  <c:v>-0.140878</c:v>
                </c:pt>
                <c:pt idx="12684">
                  <c:v>-0.142628</c:v>
                </c:pt>
                <c:pt idx="12685">
                  <c:v>-0.144153</c:v>
                </c:pt>
                <c:pt idx="12686">
                  <c:v>-0.14813000000000001</c:v>
                </c:pt>
                <c:pt idx="12687">
                  <c:v>-0.155672</c:v>
                </c:pt>
                <c:pt idx="12688">
                  <c:v>-0.157442</c:v>
                </c:pt>
                <c:pt idx="12689">
                  <c:v>-0.160825</c:v>
                </c:pt>
                <c:pt idx="12690">
                  <c:v>-0.159585</c:v>
                </c:pt>
                <c:pt idx="12691">
                  <c:v>-0.15684999999999999</c:v>
                </c:pt>
                <c:pt idx="12692">
                  <c:v>-0.15645100000000001</c:v>
                </c:pt>
                <c:pt idx="12693">
                  <c:v>-0.155579</c:v>
                </c:pt>
                <c:pt idx="12694">
                  <c:v>-0.155331</c:v>
                </c:pt>
                <c:pt idx="12695">
                  <c:v>-0.15434999999999999</c:v>
                </c:pt>
                <c:pt idx="12696">
                  <c:v>-0.15946299999999999</c:v>
                </c:pt>
                <c:pt idx="12697">
                  <c:v>-0.16544700000000001</c:v>
                </c:pt>
                <c:pt idx="12698">
                  <c:v>-0.17135400000000001</c:v>
                </c:pt>
                <c:pt idx="12699">
                  <c:v>-0.17612900000000001</c:v>
                </c:pt>
                <c:pt idx="12700">
                  <c:v>-0.180143</c:v>
                </c:pt>
                <c:pt idx="12701">
                  <c:v>-0.18380099999999999</c:v>
                </c:pt>
                <c:pt idx="12702">
                  <c:v>-0.183203</c:v>
                </c:pt>
                <c:pt idx="12703">
                  <c:v>-0.18154200000000001</c:v>
                </c:pt>
                <c:pt idx="12704">
                  <c:v>-0.187252</c:v>
                </c:pt>
                <c:pt idx="12705">
                  <c:v>-0.20055999999999999</c:v>
                </c:pt>
                <c:pt idx="12706">
                  <c:v>-0.211428</c:v>
                </c:pt>
                <c:pt idx="12707">
                  <c:v>-0.21523900000000001</c:v>
                </c:pt>
                <c:pt idx="12708">
                  <c:v>-0.21019399999999999</c:v>
                </c:pt>
                <c:pt idx="12709">
                  <c:v>-0.206013</c:v>
                </c:pt>
                <c:pt idx="12710">
                  <c:v>-0.206041</c:v>
                </c:pt>
                <c:pt idx="12711">
                  <c:v>-0.21271200000000001</c:v>
                </c:pt>
                <c:pt idx="12712">
                  <c:v>-0.22289100000000001</c:v>
                </c:pt>
                <c:pt idx="12713">
                  <c:v>-0.22751299999999999</c:v>
                </c:pt>
                <c:pt idx="12714">
                  <c:v>-0.23185500000000001</c:v>
                </c:pt>
                <c:pt idx="12715">
                  <c:v>-0.23551900000000001</c:v>
                </c:pt>
                <c:pt idx="12716">
                  <c:v>-0.24229999999999999</c:v>
                </c:pt>
                <c:pt idx="12717">
                  <c:v>-0.24344499999999999</c:v>
                </c:pt>
                <c:pt idx="12718">
                  <c:v>-0.244397</c:v>
                </c:pt>
                <c:pt idx="12719">
                  <c:v>-0.24482799999999999</c:v>
                </c:pt>
                <c:pt idx="12720">
                  <c:v>-0.24576400000000001</c:v>
                </c:pt>
                <c:pt idx="12721">
                  <c:v>-0.24791199999999999</c:v>
                </c:pt>
                <c:pt idx="12722">
                  <c:v>-0.25374000000000002</c:v>
                </c:pt>
                <c:pt idx="12723">
                  <c:v>-0.25398700000000002</c:v>
                </c:pt>
                <c:pt idx="12724">
                  <c:v>-0.25389699999999998</c:v>
                </c:pt>
                <c:pt idx="12725">
                  <c:v>-0.25285099999999999</c:v>
                </c:pt>
                <c:pt idx="12726">
                  <c:v>-0.25483800000000001</c:v>
                </c:pt>
                <c:pt idx="12727">
                  <c:v>-0.25719199999999998</c:v>
                </c:pt>
                <c:pt idx="12728">
                  <c:v>-0.25761499999999998</c:v>
                </c:pt>
                <c:pt idx="12729">
                  <c:v>-0.26152199999999998</c:v>
                </c:pt>
                <c:pt idx="12730">
                  <c:v>-0.26340200000000003</c:v>
                </c:pt>
                <c:pt idx="12731">
                  <c:v>-0.26231399999999999</c:v>
                </c:pt>
                <c:pt idx="12732">
                  <c:v>-0.26167899999999999</c:v>
                </c:pt>
                <c:pt idx="12733">
                  <c:v>-0.26601799999999998</c:v>
                </c:pt>
                <c:pt idx="12734">
                  <c:v>-0.26849499999999998</c:v>
                </c:pt>
                <c:pt idx="12735">
                  <c:v>-0.26466899999999999</c:v>
                </c:pt>
                <c:pt idx="12736">
                  <c:v>-0.251801</c:v>
                </c:pt>
                <c:pt idx="12737">
                  <c:v>-0.240481</c:v>
                </c:pt>
                <c:pt idx="12738">
                  <c:v>-0.23574700000000001</c:v>
                </c:pt>
                <c:pt idx="12739">
                  <c:v>-0.23025499999999999</c:v>
                </c:pt>
                <c:pt idx="12740">
                  <c:v>-0.22419</c:v>
                </c:pt>
                <c:pt idx="12741">
                  <c:v>-0.21757599999999999</c:v>
                </c:pt>
                <c:pt idx="12742">
                  <c:v>-0.215083</c:v>
                </c:pt>
                <c:pt idx="12743">
                  <c:v>-0.22700300000000001</c:v>
                </c:pt>
                <c:pt idx="12744">
                  <c:v>-0.23996500000000001</c:v>
                </c:pt>
                <c:pt idx="12745">
                  <c:v>-0.24349599999999999</c:v>
                </c:pt>
                <c:pt idx="12746">
                  <c:v>-0.24466299999999999</c:v>
                </c:pt>
                <c:pt idx="12747">
                  <c:v>-0.247196</c:v>
                </c:pt>
                <c:pt idx="12748">
                  <c:v>-0.24446200000000001</c:v>
                </c:pt>
                <c:pt idx="12749">
                  <c:v>-0.23638500000000001</c:v>
                </c:pt>
                <c:pt idx="12750">
                  <c:v>-0.231765</c:v>
                </c:pt>
                <c:pt idx="12751">
                  <c:v>-0.22906399999999999</c:v>
                </c:pt>
                <c:pt idx="12752">
                  <c:v>-0.233011</c:v>
                </c:pt>
                <c:pt idx="12753">
                  <c:v>-0.23857300000000001</c:v>
                </c:pt>
                <c:pt idx="12754">
                  <c:v>-0.24194199999999999</c:v>
                </c:pt>
                <c:pt idx="12755">
                  <c:v>-0.242198</c:v>
                </c:pt>
                <c:pt idx="12756">
                  <c:v>-0.246174</c:v>
                </c:pt>
                <c:pt idx="12757">
                  <c:v>-0.25176399999999999</c:v>
                </c:pt>
                <c:pt idx="12758">
                  <c:v>-0.25629099999999999</c:v>
                </c:pt>
                <c:pt idx="12759">
                  <c:v>-0.26876699999999998</c:v>
                </c:pt>
                <c:pt idx="12760">
                  <c:v>-0.28472500000000001</c:v>
                </c:pt>
                <c:pt idx="12761">
                  <c:v>-0.29479499999999997</c:v>
                </c:pt>
                <c:pt idx="12762">
                  <c:v>-0.30185400000000001</c:v>
                </c:pt>
                <c:pt idx="12763">
                  <c:v>-0.31007499999999999</c:v>
                </c:pt>
                <c:pt idx="12764">
                  <c:v>-0.31279000000000001</c:v>
                </c:pt>
                <c:pt idx="12765">
                  <c:v>-0.31002200000000002</c:v>
                </c:pt>
                <c:pt idx="12766">
                  <c:v>-0.30750300000000003</c:v>
                </c:pt>
                <c:pt idx="12767">
                  <c:v>-0.30601200000000001</c:v>
                </c:pt>
                <c:pt idx="12768">
                  <c:v>-0.309091</c:v>
                </c:pt>
                <c:pt idx="12769">
                  <c:v>-0.31060599999999999</c:v>
                </c:pt>
                <c:pt idx="12770">
                  <c:v>-0.30952299999999999</c:v>
                </c:pt>
                <c:pt idx="12771">
                  <c:v>-0.302367</c:v>
                </c:pt>
                <c:pt idx="12772">
                  <c:v>-0.29493000000000003</c:v>
                </c:pt>
                <c:pt idx="12773">
                  <c:v>-0.28998800000000002</c:v>
                </c:pt>
                <c:pt idx="12774">
                  <c:v>-0.28309299999999998</c:v>
                </c:pt>
                <c:pt idx="12775">
                  <c:v>-0.27327099999999999</c:v>
                </c:pt>
                <c:pt idx="12776">
                  <c:v>-0.27154899999999998</c:v>
                </c:pt>
                <c:pt idx="12777">
                  <c:v>-0.27300200000000002</c:v>
                </c:pt>
                <c:pt idx="12778">
                  <c:v>-0.27984700000000001</c:v>
                </c:pt>
                <c:pt idx="12779">
                  <c:v>-0.28747899999999998</c:v>
                </c:pt>
                <c:pt idx="12780">
                  <c:v>-0.291688</c:v>
                </c:pt>
                <c:pt idx="12781">
                  <c:v>-0.28488200000000002</c:v>
                </c:pt>
                <c:pt idx="12782">
                  <c:v>-0.27477299999999999</c:v>
                </c:pt>
                <c:pt idx="12783">
                  <c:v>-0.27458100000000002</c:v>
                </c:pt>
                <c:pt idx="12784">
                  <c:v>-0.27416600000000002</c:v>
                </c:pt>
                <c:pt idx="12785">
                  <c:v>-0.26875100000000002</c:v>
                </c:pt>
                <c:pt idx="12786">
                  <c:v>-0.26188499999999998</c:v>
                </c:pt>
                <c:pt idx="12787">
                  <c:v>-0.25678899999999999</c:v>
                </c:pt>
                <c:pt idx="12788">
                  <c:v>-0.25584600000000002</c:v>
                </c:pt>
                <c:pt idx="12789">
                  <c:v>-0.25796799999999998</c:v>
                </c:pt>
                <c:pt idx="12790">
                  <c:v>-0.25658799999999998</c:v>
                </c:pt>
                <c:pt idx="12791">
                  <c:v>-0.245777</c:v>
                </c:pt>
                <c:pt idx="12792">
                  <c:v>-0.22905</c:v>
                </c:pt>
                <c:pt idx="12793">
                  <c:v>-0.21457499999999999</c:v>
                </c:pt>
                <c:pt idx="12794">
                  <c:v>-0.20821799999999999</c:v>
                </c:pt>
                <c:pt idx="12795">
                  <c:v>-0.19869999999999999</c:v>
                </c:pt>
                <c:pt idx="12796">
                  <c:v>-0.18881500000000001</c:v>
                </c:pt>
                <c:pt idx="12797">
                  <c:v>-0.18901299999999999</c:v>
                </c:pt>
                <c:pt idx="12798">
                  <c:v>-0.18974299999999999</c:v>
                </c:pt>
                <c:pt idx="12799">
                  <c:v>-0.187255</c:v>
                </c:pt>
                <c:pt idx="12800">
                  <c:v>-0.180593</c:v>
                </c:pt>
                <c:pt idx="12801">
                  <c:v>-0.16489500000000001</c:v>
                </c:pt>
                <c:pt idx="12802">
                  <c:v>-0.146236</c:v>
                </c:pt>
                <c:pt idx="12803">
                  <c:v>-0.13634499999999999</c:v>
                </c:pt>
                <c:pt idx="12804">
                  <c:v>-0.131131</c:v>
                </c:pt>
                <c:pt idx="12805">
                  <c:v>-0.12648899999999999</c:v>
                </c:pt>
                <c:pt idx="12806">
                  <c:v>-0.124371</c:v>
                </c:pt>
                <c:pt idx="12807">
                  <c:v>-0.12534100000000001</c:v>
                </c:pt>
                <c:pt idx="12808">
                  <c:v>-0.124502</c:v>
                </c:pt>
                <c:pt idx="12809">
                  <c:v>-0.123601</c:v>
                </c:pt>
                <c:pt idx="12810">
                  <c:v>-0.12248000000000001</c:v>
                </c:pt>
                <c:pt idx="12811">
                  <c:v>-0.120698</c:v>
                </c:pt>
                <c:pt idx="12812">
                  <c:v>-0.115138</c:v>
                </c:pt>
                <c:pt idx="12813">
                  <c:v>-0.109916</c:v>
                </c:pt>
                <c:pt idx="12814">
                  <c:v>-0.105324</c:v>
                </c:pt>
                <c:pt idx="12815">
                  <c:v>-0.103128</c:v>
                </c:pt>
                <c:pt idx="12816">
                  <c:v>-9.7934099999999996E-2</c:v>
                </c:pt>
                <c:pt idx="12817">
                  <c:v>-9.8475400000000005E-2</c:v>
                </c:pt>
                <c:pt idx="12818">
                  <c:v>-0.10527499999999999</c:v>
                </c:pt>
                <c:pt idx="12819">
                  <c:v>-0.106777</c:v>
                </c:pt>
                <c:pt idx="12820">
                  <c:v>-0.10394200000000001</c:v>
                </c:pt>
                <c:pt idx="12821">
                  <c:v>-9.97199E-2</c:v>
                </c:pt>
                <c:pt idx="12822">
                  <c:v>-9.7413700000000006E-2</c:v>
                </c:pt>
                <c:pt idx="12823">
                  <c:v>-9.8014699999999996E-2</c:v>
                </c:pt>
                <c:pt idx="12824">
                  <c:v>-0.102159</c:v>
                </c:pt>
                <c:pt idx="12825">
                  <c:v>-0.103992</c:v>
                </c:pt>
                <c:pt idx="12826">
                  <c:v>-0.105161</c:v>
                </c:pt>
                <c:pt idx="12827">
                  <c:v>-0.116548</c:v>
                </c:pt>
                <c:pt idx="12828">
                  <c:v>-0.12857299999999999</c:v>
                </c:pt>
                <c:pt idx="12829">
                  <c:v>-0.139464</c:v>
                </c:pt>
                <c:pt idx="12830">
                  <c:v>-0.145868</c:v>
                </c:pt>
                <c:pt idx="12831">
                  <c:v>-0.14846799999999999</c:v>
                </c:pt>
                <c:pt idx="12832">
                  <c:v>-0.14558599999999999</c:v>
                </c:pt>
                <c:pt idx="12833">
                  <c:v>-0.142956</c:v>
                </c:pt>
                <c:pt idx="12834">
                  <c:v>-0.14258399999999999</c:v>
                </c:pt>
                <c:pt idx="12835">
                  <c:v>-0.144814</c:v>
                </c:pt>
                <c:pt idx="12836">
                  <c:v>-0.14634</c:v>
                </c:pt>
                <c:pt idx="12837">
                  <c:v>-0.148678</c:v>
                </c:pt>
                <c:pt idx="12838">
                  <c:v>-0.1522</c:v>
                </c:pt>
                <c:pt idx="12839">
                  <c:v>-0.15355199999999999</c:v>
                </c:pt>
                <c:pt idx="12840">
                  <c:v>-0.150923</c:v>
                </c:pt>
                <c:pt idx="12841">
                  <c:v>-0.142044</c:v>
                </c:pt>
                <c:pt idx="12842">
                  <c:v>-0.138765</c:v>
                </c:pt>
                <c:pt idx="12843">
                  <c:v>-0.13891600000000001</c:v>
                </c:pt>
                <c:pt idx="12844">
                  <c:v>-0.13794600000000001</c:v>
                </c:pt>
                <c:pt idx="12845">
                  <c:v>-0.13533200000000001</c:v>
                </c:pt>
                <c:pt idx="12846">
                  <c:v>-0.12835099999999999</c:v>
                </c:pt>
                <c:pt idx="12847">
                  <c:v>-0.121516</c:v>
                </c:pt>
                <c:pt idx="12848">
                  <c:v>-0.1147</c:v>
                </c:pt>
                <c:pt idx="12849">
                  <c:v>-0.106082</c:v>
                </c:pt>
                <c:pt idx="12850">
                  <c:v>-8.4102700000000002E-2</c:v>
                </c:pt>
                <c:pt idx="12851">
                  <c:v>-6.2468500000000003E-2</c:v>
                </c:pt>
                <c:pt idx="12852">
                  <c:v>-5.1185899999999999E-2</c:v>
                </c:pt>
                <c:pt idx="12853">
                  <c:v>-4.2807100000000001E-2</c:v>
                </c:pt>
                <c:pt idx="12854">
                  <c:v>-3.98354E-2</c:v>
                </c:pt>
                <c:pt idx="12855">
                  <c:v>-4.2282199999999999E-2</c:v>
                </c:pt>
                <c:pt idx="12856">
                  <c:v>-4.7388199999999998E-2</c:v>
                </c:pt>
                <c:pt idx="12857">
                  <c:v>-4.6525700000000003E-2</c:v>
                </c:pt>
                <c:pt idx="12858">
                  <c:v>-4.7968400000000001E-2</c:v>
                </c:pt>
                <c:pt idx="12859">
                  <c:v>-4.7789999999999999E-2</c:v>
                </c:pt>
                <c:pt idx="12860">
                  <c:v>-4.3695999999999999E-2</c:v>
                </c:pt>
                <c:pt idx="12861">
                  <c:v>-4.8155299999999998E-2</c:v>
                </c:pt>
                <c:pt idx="12862">
                  <c:v>-5.4982099999999999E-2</c:v>
                </c:pt>
                <c:pt idx="12863">
                  <c:v>-5.4946099999999998E-2</c:v>
                </c:pt>
                <c:pt idx="12864">
                  <c:v>-5.4205799999999998E-2</c:v>
                </c:pt>
                <c:pt idx="12865">
                  <c:v>-5.6303899999999997E-2</c:v>
                </c:pt>
                <c:pt idx="12866">
                  <c:v>-5.3965199999999998E-2</c:v>
                </c:pt>
                <c:pt idx="12867">
                  <c:v>-4.7737099999999998E-2</c:v>
                </c:pt>
                <c:pt idx="12868">
                  <c:v>-4.08467E-2</c:v>
                </c:pt>
                <c:pt idx="12869">
                  <c:v>-3.3820500000000003E-2</c:v>
                </c:pt>
                <c:pt idx="12870">
                  <c:v>-2.7958899999999998E-2</c:v>
                </c:pt>
                <c:pt idx="12871">
                  <c:v>-2.2015799999999999E-2</c:v>
                </c:pt>
                <c:pt idx="12872">
                  <c:v>-2.91545E-2</c:v>
                </c:pt>
                <c:pt idx="12873">
                  <c:v>-3.9700300000000001E-2</c:v>
                </c:pt>
                <c:pt idx="12874">
                  <c:v>-4.1370700000000003E-2</c:v>
                </c:pt>
                <c:pt idx="12875">
                  <c:v>-4.5049400000000003E-2</c:v>
                </c:pt>
                <c:pt idx="12876">
                  <c:v>-4.4538899999999999E-2</c:v>
                </c:pt>
                <c:pt idx="12877">
                  <c:v>-3.7784699999999997E-2</c:v>
                </c:pt>
                <c:pt idx="12878">
                  <c:v>-2.8918200000000002E-2</c:v>
                </c:pt>
                <c:pt idx="12879">
                  <c:v>-2.06018E-2</c:v>
                </c:pt>
                <c:pt idx="12880">
                  <c:v>-1.49014E-2</c:v>
                </c:pt>
                <c:pt idx="12881">
                  <c:v>-1.32172E-2</c:v>
                </c:pt>
                <c:pt idx="12882">
                  <c:v>-1.80091E-2</c:v>
                </c:pt>
                <c:pt idx="12883">
                  <c:v>-2.8305899999999998E-2</c:v>
                </c:pt>
                <c:pt idx="12884">
                  <c:v>-3.13142E-2</c:v>
                </c:pt>
                <c:pt idx="12885">
                  <c:v>-2.7278199999999999E-2</c:v>
                </c:pt>
                <c:pt idx="12886">
                  <c:v>-2.3205799999999999E-2</c:v>
                </c:pt>
                <c:pt idx="12887">
                  <c:v>-1.8149999999999999E-2</c:v>
                </c:pt>
                <c:pt idx="12888">
                  <c:v>-1.2696600000000001E-2</c:v>
                </c:pt>
                <c:pt idx="12889">
                  <c:v>-1.0043399999999999E-2</c:v>
                </c:pt>
                <c:pt idx="12890">
                  <c:v>-1.22845E-2</c:v>
                </c:pt>
                <c:pt idx="12891">
                  <c:v>-2.28025E-2</c:v>
                </c:pt>
                <c:pt idx="12892">
                  <c:v>-2.6835000000000001E-2</c:v>
                </c:pt>
                <c:pt idx="12893">
                  <c:v>-2.34253E-2</c:v>
                </c:pt>
                <c:pt idx="12894">
                  <c:v>-2.08484E-2</c:v>
                </c:pt>
                <c:pt idx="12895">
                  <c:v>-1.3676300000000001E-2</c:v>
                </c:pt>
                <c:pt idx="12896">
                  <c:v>-4.6080599999999998E-3</c:v>
                </c:pt>
                <c:pt idx="12897">
                  <c:v>-2.5424900000000001E-3</c:v>
                </c:pt>
                <c:pt idx="12898">
                  <c:v>-9.6608900000000001E-3</c:v>
                </c:pt>
                <c:pt idx="12899">
                  <c:v>-3.1233199999999999E-2</c:v>
                </c:pt>
                <c:pt idx="12900">
                  <c:v>-5.0717699999999998E-2</c:v>
                </c:pt>
                <c:pt idx="12901">
                  <c:v>-5.43825E-2</c:v>
                </c:pt>
                <c:pt idx="12902">
                  <c:v>-4.7731000000000003E-2</c:v>
                </c:pt>
                <c:pt idx="12903">
                  <c:v>-3.7842199999999999E-2</c:v>
                </c:pt>
                <c:pt idx="12904">
                  <c:v>-2.89775E-2</c:v>
                </c:pt>
                <c:pt idx="12905">
                  <c:v>-2.95529E-2</c:v>
                </c:pt>
                <c:pt idx="12906">
                  <c:v>-3.7785300000000001E-2</c:v>
                </c:pt>
                <c:pt idx="12907">
                  <c:v>-4.0409100000000003E-2</c:v>
                </c:pt>
                <c:pt idx="12908">
                  <c:v>-4.2369400000000002E-2</c:v>
                </c:pt>
                <c:pt idx="12909">
                  <c:v>-4.2842499999999999E-2</c:v>
                </c:pt>
                <c:pt idx="12910">
                  <c:v>-4.5754799999999998E-2</c:v>
                </c:pt>
                <c:pt idx="12911">
                  <c:v>-5.0395200000000001E-2</c:v>
                </c:pt>
                <c:pt idx="12912">
                  <c:v>-5.4441299999999998E-2</c:v>
                </c:pt>
                <c:pt idx="12913">
                  <c:v>-5.45333E-2</c:v>
                </c:pt>
                <c:pt idx="12914">
                  <c:v>-4.6529500000000001E-2</c:v>
                </c:pt>
                <c:pt idx="12915">
                  <c:v>-4.1186500000000001E-2</c:v>
                </c:pt>
                <c:pt idx="12916">
                  <c:v>-3.93014E-2</c:v>
                </c:pt>
                <c:pt idx="12917">
                  <c:v>-3.6256999999999998E-2</c:v>
                </c:pt>
                <c:pt idx="12918">
                  <c:v>-3.17589E-2</c:v>
                </c:pt>
                <c:pt idx="12919">
                  <c:v>-3.04713E-2</c:v>
                </c:pt>
                <c:pt idx="12920">
                  <c:v>-2.3652900000000001E-2</c:v>
                </c:pt>
                <c:pt idx="12921">
                  <c:v>-9.8995699999999999E-3</c:v>
                </c:pt>
                <c:pt idx="12922">
                  <c:v>-3.6970699999999998E-3</c:v>
                </c:pt>
                <c:pt idx="12923">
                  <c:v>-4.23443E-3</c:v>
                </c:pt>
                <c:pt idx="12924">
                  <c:v>-9.0778300000000003E-3</c:v>
                </c:pt>
                <c:pt idx="12925">
                  <c:v>-1.3018099999999999E-2</c:v>
                </c:pt>
                <c:pt idx="12926">
                  <c:v>-1.0038800000000001E-2</c:v>
                </c:pt>
                <c:pt idx="12927">
                  <c:v>-1.2968299999999999E-3</c:v>
                </c:pt>
                <c:pt idx="12928">
                  <c:v>7.9794299999999992E-3</c:v>
                </c:pt>
                <c:pt idx="12929">
                  <c:v>1.76855E-2</c:v>
                </c:pt>
                <c:pt idx="12930">
                  <c:v>2.6395499999999999E-2</c:v>
                </c:pt>
                <c:pt idx="12931">
                  <c:v>3.0052700000000002E-2</c:v>
                </c:pt>
                <c:pt idx="12932">
                  <c:v>3.2194399999999998E-2</c:v>
                </c:pt>
                <c:pt idx="12933">
                  <c:v>3.6072100000000003E-2</c:v>
                </c:pt>
                <c:pt idx="12934">
                  <c:v>3.7554700000000003E-2</c:v>
                </c:pt>
                <c:pt idx="12935">
                  <c:v>3.1994599999999998E-2</c:v>
                </c:pt>
                <c:pt idx="12936">
                  <c:v>2.8638299999999998E-2</c:v>
                </c:pt>
                <c:pt idx="12937">
                  <c:v>2.9737900000000001E-2</c:v>
                </c:pt>
                <c:pt idx="12938">
                  <c:v>3.3159599999999997E-2</c:v>
                </c:pt>
                <c:pt idx="12939">
                  <c:v>4.7922399999999997E-2</c:v>
                </c:pt>
                <c:pt idx="12940">
                  <c:v>6.3547900000000004E-2</c:v>
                </c:pt>
                <c:pt idx="12941">
                  <c:v>6.5385499999999999E-2</c:v>
                </c:pt>
                <c:pt idx="12942">
                  <c:v>6.2549800000000003E-2</c:v>
                </c:pt>
                <c:pt idx="12943">
                  <c:v>5.8248500000000002E-2</c:v>
                </c:pt>
                <c:pt idx="12944">
                  <c:v>5.4600999999999997E-2</c:v>
                </c:pt>
                <c:pt idx="12945">
                  <c:v>5.38065E-2</c:v>
                </c:pt>
                <c:pt idx="12946">
                  <c:v>4.7154700000000001E-2</c:v>
                </c:pt>
                <c:pt idx="12947">
                  <c:v>3.5345000000000001E-2</c:v>
                </c:pt>
                <c:pt idx="12948">
                  <c:v>2.8043599999999998E-2</c:v>
                </c:pt>
                <c:pt idx="12949">
                  <c:v>1.1612000000000001E-2</c:v>
                </c:pt>
                <c:pt idx="12950">
                  <c:v>-6.6778200000000001E-3</c:v>
                </c:pt>
                <c:pt idx="12951">
                  <c:v>-5.7063299999999999E-3</c:v>
                </c:pt>
                <c:pt idx="12952">
                  <c:v>-2.4358700000000001E-3</c:v>
                </c:pt>
                <c:pt idx="12953">
                  <c:v>-4.2351500000000001E-4</c:v>
                </c:pt>
                <c:pt idx="12954">
                  <c:v>1.1187700000000001E-3</c:v>
                </c:pt>
                <c:pt idx="12955">
                  <c:v>-9.7117000000000004E-4</c:v>
                </c:pt>
                <c:pt idx="12956">
                  <c:v>-6.00294E-3</c:v>
                </c:pt>
                <c:pt idx="12957">
                  <c:v>-7.5498500000000003E-3</c:v>
                </c:pt>
                <c:pt idx="12958">
                  <c:v>-7.2112499999999998E-3</c:v>
                </c:pt>
                <c:pt idx="12959">
                  <c:v>-1.0210199999999999E-2</c:v>
                </c:pt>
                <c:pt idx="12960">
                  <c:v>-1.32091E-2</c:v>
                </c:pt>
                <c:pt idx="12961">
                  <c:v>-1.3846900000000001E-2</c:v>
                </c:pt>
                <c:pt idx="12962">
                  <c:v>-1.41128E-2</c:v>
                </c:pt>
                <c:pt idx="12963">
                  <c:v>-1.7511499999999999E-2</c:v>
                </c:pt>
                <c:pt idx="12964">
                  <c:v>-1.62945E-2</c:v>
                </c:pt>
                <c:pt idx="12965">
                  <c:v>-1.1014299999999999E-2</c:v>
                </c:pt>
                <c:pt idx="12966">
                  <c:v>-6.15936E-3</c:v>
                </c:pt>
                <c:pt idx="12967">
                  <c:v>-5.0141700000000001E-3</c:v>
                </c:pt>
                <c:pt idx="12968">
                  <c:v>-5.3006499999999996E-3</c:v>
                </c:pt>
                <c:pt idx="12969">
                  <c:v>-4.3047500000000004E-3</c:v>
                </c:pt>
                <c:pt idx="12970">
                  <c:v>-5.7604900000000001E-3</c:v>
                </c:pt>
                <c:pt idx="12971">
                  <c:v>-5.8879500000000003E-3</c:v>
                </c:pt>
                <c:pt idx="12972">
                  <c:v>-6.89939E-3</c:v>
                </c:pt>
                <c:pt idx="12973">
                  <c:v>-1.54664E-2</c:v>
                </c:pt>
                <c:pt idx="12974">
                  <c:v>-1.7203300000000001E-2</c:v>
                </c:pt>
                <c:pt idx="12975">
                  <c:v>-1.6886200000000001E-2</c:v>
                </c:pt>
                <c:pt idx="12976">
                  <c:v>-1.9557399999999999E-2</c:v>
                </c:pt>
                <c:pt idx="12977">
                  <c:v>-1.9866600000000002E-2</c:v>
                </c:pt>
                <c:pt idx="12978">
                  <c:v>-1.8107700000000001E-2</c:v>
                </c:pt>
                <c:pt idx="12979">
                  <c:v>-1.8776000000000001E-2</c:v>
                </c:pt>
                <c:pt idx="12980">
                  <c:v>-2.2020999999999999E-2</c:v>
                </c:pt>
                <c:pt idx="12981">
                  <c:v>-2.22446E-2</c:v>
                </c:pt>
                <c:pt idx="12982">
                  <c:v>-1.7601200000000001E-2</c:v>
                </c:pt>
                <c:pt idx="12983">
                  <c:v>-1.0245300000000001E-2</c:v>
                </c:pt>
                <c:pt idx="12984">
                  <c:v>-7.4000100000000003E-3</c:v>
                </c:pt>
                <c:pt idx="12985">
                  <c:v>-1.02714E-2</c:v>
                </c:pt>
                <c:pt idx="12986">
                  <c:v>-1.21817E-2</c:v>
                </c:pt>
                <c:pt idx="12987">
                  <c:v>-9.2444999999999992E-3</c:v>
                </c:pt>
                <c:pt idx="12988">
                  <c:v>-8.5188399999999997E-3</c:v>
                </c:pt>
                <c:pt idx="12989">
                  <c:v>-9.7418399999999999E-3</c:v>
                </c:pt>
                <c:pt idx="12990">
                  <c:v>-1.042E-2</c:v>
                </c:pt>
                <c:pt idx="12991">
                  <c:v>-7.1233299999999998E-3</c:v>
                </c:pt>
                <c:pt idx="12992">
                  <c:v>-3.3150900000000001E-3</c:v>
                </c:pt>
                <c:pt idx="12993">
                  <c:v>-5.8809699999999999E-4</c:v>
                </c:pt>
                <c:pt idx="12994">
                  <c:v>-8.2007499999999997E-4</c:v>
                </c:pt>
                <c:pt idx="12995">
                  <c:v>-8.9666699999999997E-4</c:v>
                </c:pt>
                <c:pt idx="12996">
                  <c:v>-5.1973399999999999E-3</c:v>
                </c:pt>
                <c:pt idx="12997">
                  <c:v>-2.1653599999999999E-2</c:v>
                </c:pt>
                <c:pt idx="12998">
                  <c:v>-3.5949700000000001E-2</c:v>
                </c:pt>
                <c:pt idx="12999">
                  <c:v>-3.8335300000000003E-2</c:v>
                </c:pt>
                <c:pt idx="13000">
                  <c:v>-3.7914499999999997E-2</c:v>
                </c:pt>
                <c:pt idx="13001">
                  <c:v>-4.3496399999999998E-2</c:v>
                </c:pt>
                <c:pt idx="13002">
                  <c:v>-5.6510900000000003E-2</c:v>
                </c:pt>
                <c:pt idx="13003">
                  <c:v>-5.8755399999999999E-2</c:v>
                </c:pt>
                <c:pt idx="13004">
                  <c:v>-6.2798800000000002E-2</c:v>
                </c:pt>
                <c:pt idx="13005">
                  <c:v>-6.67021E-2</c:v>
                </c:pt>
                <c:pt idx="13006">
                  <c:v>-6.76485E-2</c:v>
                </c:pt>
                <c:pt idx="13007">
                  <c:v>-6.8358600000000005E-2</c:v>
                </c:pt>
                <c:pt idx="13008">
                  <c:v>-6.8616700000000003E-2</c:v>
                </c:pt>
                <c:pt idx="13009">
                  <c:v>-7.0233299999999999E-2</c:v>
                </c:pt>
                <c:pt idx="13010">
                  <c:v>-7.1362200000000001E-2</c:v>
                </c:pt>
                <c:pt idx="13011">
                  <c:v>-7.3141100000000001E-2</c:v>
                </c:pt>
                <c:pt idx="13012">
                  <c:v>-7.2659399999999999E-2</c:v>
                </c:pt>
                <c:pt idx="13013">
                  <c:v>-7.3884000000000005E-2</c:v>
                </c:pt>
                <c:pt idx="13014">
                  <c:v>-7.3913000000000006E-2</c:v>
                </c:pt>
                <c:pt idx="13015">
                  <c:v>-7.3246900000000004E-2</c:v>
                </c:pt>
                <c:pt idx="13016">
                  <c:v>-7.5639799999999993E-2</c:v>
                </c:pt>
                <c:pt idx="13017">
                  <c:v>-8.4428699999999995E-2</c:v>
                </c:pt>
                <c:pt idx="13018">
                  <c:v>-9.4858499999999998E-2</c:v>
                </c:pt>
                <c:pt idx="13019">
                  <c:v>-9.8344600000000004E-2</c:v>
                </c:pt>
                <c:pt idx="13020">
                  <c:v>-9.4642400000000002E-2</c:v>
                </c:pt>
                <c:pt idx="13021">
                  <c:v>-9.0235099999999999E-2</c:v>
                </c:pt>
                <c:pt idx="13022">
                  <c:v>-8.9852699999999994E-2</c:v>
                </c:pt>
                <c:pt idx="13023">
                  <c:v>-9.7955500000000001E-2</c:v>
                </c:pt>
                <c:pt idx="13024">
                  <c:v>-0.10585700000000001</c:v>
                </c:pt>
                <c:pt idx="13025">
                  <c:v>-0.107111</c:v>
                </c:pt>
                <c:pt idx="13026">
                  <c:v>-0.10840900000000001</c:v>
                </c:pt>
                <c:pt idx="13027">
                  <c:v>-0.11018500000000001</c:v>
                </c:pt>
                <c:pt idx="13028">
                  <c:v>-0.111106</c:v>
                </c:pt>
                <c:pt idx="13029">
                  <c:v>-0.112008</c:v>
                </c:pt>
                <c:pt idx="13030">
                  <c:v>-0.11947199999999999</c:v>
                </c:pt>
                <c:pt idx="13031">
                  <c:v>-0.126998</c:v>
                </c:pt>
                <c:pt idx="13032">
                  <c:v>-0.128855</c:v>
                </c:pt>
                <c:pt idx="13033">
                  <c:v>-0.133715</c:v>
                </c:pt>
                <c:pt idx="13034">
                  <c:v>-0.13669000000000001</c:v>
                </c:pt>
                <c:pt idx="13035">
                  <c:v>-0.13969599999999999</c:v>
                </c:pt>
                <c:pt idx="13036">
                  <c:v>-0.148814</c:v>
                </c:pt>
                <c:pt idx="13037">
                  <c:v>-0.159613</c:v>
                </c:pt>
                <c:pt idx="13038">
                  <c:v>-0.168716</c:v>
                </c:pt>
                <c:pt idx="13039">
                  <c:v>-0.17303299999999999</c:v>
                </c:pt>
                <c:pt idx="13040">
                  <c:v>-0.17483000000000001</c:v>
                </c:pt>
                <c:pt idx="13041">
                  <c:v>-0.17674999999999999</c:v>
                </c:pt>
                <c:pt idx="13042">
                  <c:v>-0.177593</c:v>
                </c:pt>
                <c:pt idx="13043">
                  <c:v>-0.17423</c:v>
                </c:pt>
                <c:pt idx="13044">
                  <c:v>-0.17363600000000001</c:v>
                </c:pt>
                <c:pt idx="13045">
                  <c:v>-0.17525099999999999</c:v>
                </c:pt>
                <c:pt idx="13046">
                  <c:v>-0.17574600000000001</c:v>
                </c:pt>
                <c:pt idx="13047">
                  <c:v>-0.17600399999999999</c:v>
                </c:pt>
                <c:pt idx="13048">
                  <c:v>-0.177235</c:v>
                </c:pt>
                <c:pt idx="13049">
                  <c:v>-0.18442</c:v>
                </c:pt>
                <c:pt idx="13050">
                  <c:v>-0.18556700000000001</c:v>
                </c:pt>
                <c:pt idx="13051">
                  <c:v>-0.18365699999999999</c:v>
                </c:pt>
                <c:pt idx="13052">
                  <c:v>-0.18158099999999999</c:v>
                </c:pt>
                <c:pt idx="13053">
                  <c:v>-0.17960999999999999</c:v>
                </c:pt>
                <c:pt idx="13054">
                  <c:v>-0.179786</c:v>
                </c:pt>
                <c:pt idx="13055">
                  <c:v>-0.18339800000000001</c:v>
                </c:pt>
                <c:pt idx="13056">
                  <c:v>-0.18630099999999999</c:v>
                </c:pt>
                <c:pt idx="13057">
                  <c:v>-0.19111900000000001</c:v>
                </c:pt>
                <c:pt idx="13058">
                  <c:v>-0.19815199999999999</c:v>
                </c:pt>
                <c:pt idx="13059">
                  <c:v>-0.20116800000000001</c:v>
                </c:pt>
                <c:pt idx="13060">
                  <c:v>-0.20228699999999999</c:v>
                </c:pt>
                <c:pt idx="13061">
                  <c:v>-0.214227</c:v>
                </c:pt>
                <c:pt idx="13062">
                  <c:v>-0.22808500000000001</c:v>
                </c:pt>
                <c:pt idx="13063">
                  <c:v>-0.23602600000000001</c:v>
                </c:pt>
                <c:pt idx="13064">
                  <c:v>-0.238181</c:v>
                </c:pt>
                <c:pt idx="13065">
                  <c:v>-0.23707500000000001</c:v>
                </c:pt>
                <c:pt idx="13066">
                  <c:v>-0.235765</c:v>
                </c:pt>
                <c:pt idx="13067">
                  <c:v>-0.23700599999999999</c:v>
                </c:pt>
                <c:pt idx="13068">
                  <c:v>-0.238318</c:v>
                </c:pt>
                <c:pt idx="13069">
                  <c:v>-0.23963400000000001</c:v>
                </c:pt>
                <c:pt idx="13070">
                  <c:v>-0.24043300000000001</c:v>
                </c:pt>
                <c:pt idx="13071">
                  <c:v>-0.244756</c:v>
                </c:pt>
                <c:pt idx="13072">
                  <c:v>-0.24604999999999999</c:v>
                </c:pt>
                <c:pt idx="13073">
                  <c:v>-0.24998100000000001</c:v>
                </c:pt>
                <c:pt idx="13074">
                  <c:v>-0.257075</c:v>
                </c:pt>
                <c:pt idx="13075">
                  <c:v>-0.26789299999999999</c:v>
                </c:pt>
                <c:pt idx="13076">
                  <c:v>-0.27288000000000001</c:v>
                </c:pt>
                <c:pt idx="13077">
                  <c:v>-0.27563700000000002</c:v>
                </c:pt>
                <c:pt idx="13078">
                  <c:v>-0.27791900000000003</c:v>
                </c:pt>
                <c:pt idx="13079">
                  <c:v>-0.28029300000000001</c:v>
                </c:pt>
                <c:pt idx="13080">
                  <c:v>-0.280918</c:v>
                </c:pt>
                <c:pt idx="13081">
                  <c:v>-0.27818999999999999</c:v>
                </c:pt>
                <c:pt idx="13082">
                  <c:v>-0.28455200000000003</c:v>
                </c:pt>
                <c:pt idx="13083">
                  <c:v>-0.29371799999999998</c:v>
                </c:pt>
                <c:pt idx="13084">
                  <c:v>-0.302506</c:v>
                </c:pt>
                <c:pt idx="13085">
                  <c:v>-0.30610999999999999</c:v>
                </c:pt>
                <c:pt idx="13086">
                  <c:v>-0.30839899999999998</c:v>
                </c:pt>
                <c:pt idx="13087">
                  <c:v>-0.310554</c:v>
                </c:pt>
                <c:pt idx="13088">
                  <c:v>-0.31354100000000001</c:v>
                </c:pt>
                <c:pt idx="13089">
                  <c:v>-0.32056600000000002</c:v>
                </c:pt>
                <c:pt idx="13090">
                  <c:v>-0.32846599999999998</c:v>
                </c:pt>
                <c:pt idx="13091">
                  <c:v>-0.33228600000000003</c:v>
                </c:pt>
                <c:pt idx="13092">
                  <c:v>-0.33019399999999999</c:v>
                </c:pt>
                <c:pt idx="13093">
                  <c:v>-0.33035300000000001</c:v>
                </c:pt>
                <c:pt idx="13094">
                  <c:v>-0.33196700000000001</c:v>
                </c:pt>
                <c:pt idx="13095">
                  <c:v>-0.33261800000000002</c:v>
                </c:pt>
                <c:pt idx="13096">
                  <c:v>-0.33200400000000002</c:v>
                </c:pt>
                <c:pt idx="13097">
                  <c:v>-0.33619700000000002</c:v>
                </c:pt>
                <c:pt idx="13098">
                  <c:v>-0.33692299999999997</c:v>
                </c:pt>
                <c:pt idx="13099">
                  <c:v>-0.33832600000000002</c:v>
                </c:pt>
                <c:pt idx="13100">
                  <c:v>-0.33962700000000001</c:v>
                </c:pt>
                <c:pt idx="13101">
                  <c:v>-0.34204800000000002</c:v>
                </c:pt>
                <c:pt idx="13102">
                  <c:v>-0.34970800000000002</c:v>
                </c:pt>
                <c:pt idx="13103">
                  <c:v>-0.36306300000000002</c:v>
                </c:pt>
                <c:pt idx="13104">
                  <c:v>-0.37406</c:v>
                </c:pt>
                <c:pt idx="13105">
                  <c:v>-0.38161400000000001</c:v>
                </c:pt>
                <c:pt idx="13106">
                  <c:v>-0.38686300000000001</c:v>
                </c:pt>
                <c:pt idx="13107">
                  <c:v>-0.38945600000000002</c:v>
                </c:pt>
                <c:pt idx="13108">
                  <c:v>-0.38764999999999999</c:v>
                </c:pt>
                <c:pt idx="13109">
                  <c:v>-0.38267800000000002</c:v>
                </c:pt>
                <c:pt idx="13110">
                  <c:v>-0.38117600000000001</c:v>
                </c:pt>
                <c:pt idx="13111">
                  <c:v>-0.37934899999999999</c:v>
                </c:pt>
                <c:pt idx="13112">
                  <c:v>-0.37545099999999998</c:v>
                </c:pt>
                <c:pt idx="13113">
                  <c:v>-0.37547000000000003</c:v>
                </c:pt>
                <c:pt idx="13114">
                  <c:v>-0.37273699999999999</c:v>
                </c:pt>
                <c:pt idx="13115">
                  <c:v>-0.37288100000000002</c:v>
                </c:pt>
                <c:pt idx="13116">
                  <c:v>-0.37772600000000001</c:v>
                </c:pt>
                <c:pt idx="13117">
                  <c:v>-0.38119799999999998</c:v>
                </c:pt>
                <c:pt idx="13118">
                  <c:v>-0.38256299999999999</c:v>
                </c:pt>
                <c:pt idx="13119">
                  <c:v>-0.37999300000000003</c:v>
                </c:pt>
                <c:pt idx="13120">
                  <c:v>-0.37246899999999999</c:v>
                </c:pt>
                <c:pt idx="13121">
                  <c:v>-0.37090699999999999</c:v>
                </c:pt>
                <c:pt idx="13122">
                  <c:v>-0.37363800000000003</c:v>
                </c:pt>
                <c:pt idx="13123">
                  <c:v>-0.37831700000000001</c:v>
                </c:pt>
                <c:pt idx="13124">
                  <c:v>-0.37868000000000002</c:v>
                </c:pt>
                <c:pt idx="13125">
                  <c:v>-0.37575500000000001</c:v>
                </c:pt>
                <c:pt idx="13126">
                  <c:v>-0.36962499999999998</c:v>
                </c:pt>
                <c:pt idx="13127">
                  <c:v>-0.36851800000000001</c:v>
                </c:pt>
                <c:pt idx="13128">
                  <c:v>-0.38000499999999998</c:v>
                </c:pt>
                <c:pt idx="13129">
                  <c:v>-0.38841500000000001</c:v>
                </c:pt>
                <c:pt idx="13130">
                  <c:v>-0.39285100000000001</c:v>
                </c:pt>
                <c:pt idx="13131">
                  <c:v>-0.39493600000000001</c:v>
                </c:pt>
                <c:pt idx="13132">
                  <c:v>-0.39448299999999997</c:v>
                </c:pt>
                <c:pt idx="13133">
                  <c:v>-0.39650200000000002</c:v>
                </c:pt>
                <c:pt idx="13134">
                  <c:v>-0.39973599999999998</c:v>
                </c:pt>
                <c:pt idx="13135">
                  <c:v>-0.402729</c:v>
                </c:pt>
                <c:pt idx="13136">
                  <c:v>-0.40273100000000001</c:v>
                </c:pt>
                <c:pt idx="13137">
                  <c:v>-0.399646</c:v>
                </c:pt>
                <c:pt idx="13138">
                  <c:v>-0.40037299999999998</c:v>
                </c:pt>
                <c:pt idx="13139">
                  <c:v>-0.39978799999999998</c:v>
                </c:pt>
                <c:pt idx="13140">
                  <c:v>-0.400287</c:v>
                </c:pt>
                <c:pt idx="13141">
                  <c:v>-0.39890799999999998</c:v>
                </c:pt>
                <c:pt idx="13142">
                  <c:v>-0.39491599999999999</c:v>
                </c:pt>
                <c:pt idx="13143">
                  <c:v>-0.38770500000000002</c:v>
                </c:pt>
                <c:pt idx="13144">
                  <c:v>-0.38070599999999999</c:v>
                </c:pt>
                <c:pt idx="13145">
                  <c:v>-0.37291999999999997</c:v>
                </c:pt>
                <c:pt idx="13146">
                  <c:v>-0.36442600000000003</c:v>
                </c:pt>
                <c:pt idx="13147">
                  <c:v>-0.35724899999999998</c:v>
                </c:pt>
                <c:pt idx="13148">
                  <c:v>-0.35300300000000001</c:v>
                </c:pt>
                <c:pt idx="13149">
                  <c:v>-0.35312199999999999</c:v>
                </c:pt>
                <c:pt idx="13150">
                  <c:v>-0.35905100000000001</c:v>
                </c:pt>
                <c:pt idx="13151">
                  <c:v>-0.36391800000000002</c:v>
                </c:pt>
                <c:pt idx="13152">
                  <c:v>-0.36522500000000002</c:v>
                </c:pt>
                <c:pt idx="13153">
                  <c:v>-0.362566</c:v>
                </c:pt>
                <c:pt idx="13154">
                  <c:v>-0.353385</c:v>
                </c:pt>
                <c:pt idx="13155">
                  <c:v>-0.34211799999999998</c:v>
                </c:pt>
                <c:pt idx="13156">
                  <c:v>-0.34114</c:v>
                </c:pt>
                <c:pt idx="13157">
                  <c:v>-0.33129199999999998</c:v>
                </c:pt>
                <c:pt idx="13158">
                  <c:v>-0.32473600000000002</c:v>
                </c:pt>
                <c:pt idx="13159">
                  <c:v>-0.31972600000000001</c:v>
                </c:pt>
                <c:pt idx="13160">
                  <c:v>-0.32127099999999997</c:v>
                </c:pt>
                <c:pt idx="13161">
                  <c:v>-0.31930799999999998</c:v>
                </c:pt>
                <c:pt idx="13162">
                  <c:v>-0.314774</c:v>
                </c:pt>
                <c:pt idx="13163">
                  <c:v>-0.30164299999999999</c:v>
                </c:pt>
                <c:pt idx="13164">
                  <c:v>-0.28612199999999999</c:v>
                </c:pt>
                <c:pt idx="13165">
                  <c:v>-0.27258100000000002</c:v>
                </c:pt>
                <c:pt idx="13166">
                  <c:v>-0.259133</c:v>
                </c:pt>
                <c:pt idx="13167">
                  <c:v>-0.25237900000000002</c:v>
                </c:pt>
                <c:pt idx="13168">
                  <c:v>-0.24987599999999999</c:v>
                </c:pt>
                <c:pt idx="13169">
                  <c:v>-0.246475</c:v>
                </c:pt>
                <c:pt idx="13170">
                  <c:v>-0.247001</c:v>
                </c:pt>
                <c:pt idx="13171">
                  <c:v>-0.24671999999999999</c:v>
                </c:pt>
                <c:pt idx="13172">
                  <c:v>-0.25521500000000003</c:v>
                </c:pt>
                <c:pt idx="13173">
                  <c:v>-0.26491199999999998</c:v>
                </c:pt>
                <c:pt idx="13174">
                  <c:v>-0.26706299999999999</c:v>
                </c:pt>
                <c:pt idx="13175">
                  <c:v>-0.26622600000000002</c:v>
                </c:pt>
                <c:pt idx="13176">
                  <c:v>-0.25811000000000001</c:v>
                </c:pt>
                <c:pt idx="13177">
                  <c:v>-0.24362800000000001</c:v>
                </c:pt>
                <c:pt idx="13178">
                  <c:v>-0.227267</c:v>
                </c:pt>
                <c:pt idx="13179">
                  <c:v>-0.21473300000000001</c:v>
                </c:pt>
                <c:pt idx="13180">
                  <c:v>-0.202066</c:v>
                </c:pt>
                <c:pt idx="13181">
                  <c:v>-0.196185</c:v>
                </c:pt>
                <c:pt idx="13182">
                  <c:v>-0.18742800000000001</c:v>
                </c:pt>
                <c:pt idx="13183">
                  <c:v>-0.18402099999999999</c:v>
                </c:pt>
                <c:pt idx="13184">
                  <c:v>-0.19176699999999999</c:v>
                </c:pt>
                <c:pt idx="13185">
                  <c:v>-0.19403999999999999</c:v>
                </c:pt>
                <c:pt idx="13186">
                  <c:v>-0.19015399999999999</c:v>
                </c:pt>
                <c:pt idx="13187">
                  <c:v>-0.17869499999999999</c:v>
                </c:pt>
                <c:pt idx="13188">
                  <c:v>-0.17104900000000001</c:v>
                </c:pt>
                <c:pt idx="13189">
                  <c:v>-0.173178</c:v>
                </c:pt>
                <c:pt idx="13190">
                  <c:v>-0.177648</c:v>
                </c:pt>
                <c:pt idx="13191">
                  <c:v>-0.18333199999999999</c:v>
                </c:pt>
                <c:pt idx="13192">
                  <c:v>-0.19195000000000001</c:v>
                </c:pt>
                <c:pt idx="13193">
                  <c:v>-0.20011599999999999</c:v>
                </c:pt>
                <c:pt idx="13194">
                  <c:v>-0.204517</c:v>
                </c:pt>
                <c:pt idx="13195">
                  <c:v>-0.20589199999999999</c:v>
                </c:pt>
                <c:pt idx="13196">
                  <c:v>-0.2089</c:v>
                </c:pt>
                <c:pt idx="13197">
                  <c:v>-0.213834</c:v>
                </c:pt>
                <c:pt idx="13198">
                  <c:v>-0.22042900000000001</c:v>
                </c:pt>
                <c:pt idx="13199">
                  <c:v>-0.216391</c:v>
                </c:pt>
                <c:pt idx="13200">
                  <c:v>-0.21749499999999999</c:v>
                </c:pt>
                <c:pt idx="13201">
                  <c:v>-0.222636</c:v>
                </c:pt>
                <c:pt idx="13202">
                  <c:v>-0.229017</c:v>
                </c:pt>
                <c:pt idx="13203">
                  <c:v>-0.23145499999999999</c:v>
                </c:pt>
                <c:pt idx="13204">
                  <c:v>-0.22630700000000001</c:v>
                </c:pt>
                <c:pt idx="13205">
                  <c:v>-0.22716700000000001</c:v>
                </c:pt>
                <c:pt idx="13206">
                  <c:v>-0.230381</c:v>
                </c:pt>
                <c:pt idx="13207">
                  <c:v>-0.237264</c:v>
                </c:pt>
                <c:pt idx="13208">
                  <c:v>-0.24137600000000001</c:v>
                </c:pt>
                <c:pt idx="13209">
                  <c:v>-0.24465700000000001</c:v>
                </c:pt>
                <c:pt idx="13210">
                  <c:v>-0.24692700000000001</c:v>
                </c:pt>
                <c:pt idx="13211">
                  <c:v>-0.25000800000000001</c:v>
                </c:pt>
                <c:pt idx="13212">
                  <c:v>-0.25398999999999999</c:v>
                </c:pt>
                <c:pt idx="13213">
                  <c:v>-0.25346800000000003</c:v>
                </c:pt>
                <c:pt idx="13214">
                  <c:v>-0.25775700000000001</c:v>
                </c:pt>
                <c:pt idx="13215">
                  <c:v>-0.25817099999999998</c:v>
                </c:pt>
                <c:pt idx="13216">
                  <c:v>-0.26353700000000002</c:v>
                </c:pt>
                <c:pt idx="13217">
                  <c:v>-0.26527400000000001</c:v>
                </c:pt>
                <c:pt idx="13218">
                  <c:v>-0.26971499999999998</c:v>
                </c:pt>
                <c:pt idx="13219">
                  <c:v>-0.27283200000000002</c:v>
                </c:pt>
                <c:pt idx="13220">
                  <c:v>-0.27420899999999998</c:v>
                </c:pt>
                <c:pt idx="13221">
                  <c:v>-0.27919699999999997</c:v>
                </c:pt>
                <c:pt idx="13222">
                  <c:v>-0.28485100000000002</c:v>
                </c:pt>
                <c:pt idx="13223">
                  <c:v>-0.28428900000000001</c:v>
                </c:pt>
                <c:pt idx="13224">
                  <c:v>-0.27703</c:v>
                </c:pt>
                <c:pt idx="13225">
                  <c:v>-0.27638099999999999</c:v>
                </c:pt>
                <c:pt idx="13226">
                  <c:v>-0.29125099999999998</c:v>
                </c:pt>
                <c:pt idx="13227">
                  <c:v>-0.29771599999999998</c:v>
                </c:pt>
                <c:pt idx="13228">
                  <c:v>-0.295381</c:v>
                </c:pt>
                <c:pt idx="13229">
                  <c:v>-0.28820099999999998</c:v>
                </c:pt>
                <c:pt idx="13230">
                  <c:v>-0.28250500000000001</c:v>
                </c:pt>
                <c:pt idx="13231">
                  <c:v>-0.268341</c:v>
                </c:pt>
                <c:pt idx="13232">
                  <c:v>-0.248695</c:v>
                </c:pt>
                <c:pt idx="13233">
                  <c:v>-0.24138999999999999</c:v>
                </c:pt>
                <c:pt idx="13234">
                  <c:v>-0.24013200000000001</c:v>
                </c:pt>
                <c:pt idx="13235">
                  <c:v>-0.23891200000000001</c:v>
                </c:pt>
                <c:pt idx="13236">
                  <c:v>-0.237178</c:v>
                </c:pt>
                <c:pt idx="13237">
                  <c:v>-0.23678099999999999</c:v>
                </c:pt>
                <c:pt idx="13238">
                  <c:v>-0.24049200000000001</c:v>
                </c:pt>
                <c:pt idx="13239">
                  <c:v>-0.241728</c:v>
                </c:pt>
                <c:pt idx="13240">
                  <c:v>-0.24462300000000001</c:v>
                </c:pt>
                <c:pt idx="13241">
                  <c:v>-0.237731</c:v>
                </c:pt>
                <c:pt idx="13242">
                  <c:v>-0.222134</c:v>
                </c:pt>
                <c:pt idx="13243">
                  <c:v>-0.21024699999999999</c:v>
                </c:pt>
                <c:pt idx="13244">
                  <c:v>-0.19789200000000001</c:v>
                </c:pt>
                <c:pt idx="13245">
                  <c:v>-0.19156699999999999</c:v>
                </c:pt>
                <c:pt idx="13246">
                  <c:v>-0.18713199999999999</c:v>
                </c:pt>
                <c:pt idx="13247">
                  <c:v>-0.17714199999999999</c:v>
                </c:pt>
                <c:pt idx="13248">
                  <c:v>-0.16389200000000001</c:v>
                </c:pt>
                <c:pt idx="13249">
                  <c:v>-0.15976499999999999</c:v>
                </c:pt>
                <c:pt idx="13250">
                  <c:v>-0.15620899999999999</c:v>
                </c:pt>
                <c:pt idx="13251">
                  <c:v>-0.15232899999999999</c:v>
                </c:pt>
                <c:pt idx="13252">
                  <c:v>-0.143345</c:v>
                </c:pt>
                <c:pt idx="13253">
                  <c:v>-0.13784299999999999</c:v>
                </c:pt>
                <c:pt idx="13254">
                  <c:v>-0.133246</c:v>
                </c:pt>
                <c:pt idx="13255">
                  <c:v>-0.129523</c:v>
                </c:pt>
                <c:pt idx="13256">
                  <c:v>-0.131939</c:v>
                </c:pt>
                <c:pt idx="13257">
                  <c:v>-0.131551</c:v>
                </c:pt>
                <c:pt idx="13258">
                  <c:v>-0.14133200000000001</c:v>
                </c:pt>
                <c:pt idx="13259">
                  <c:v>-0.14515900000000001</c:v>
                </c:pt>
                <c:pt idx="13260">
                  <c:v>-0.13747999999999999</c:v>
                </c:pt>
                <c:pt idx="13261">
                  <c:v>-0.12535399999999999</c:v>
                </c:pt>
                <c:pt idx="13262">
                  <c:v>-0.118476</c:v>
                </c:pt>
                <c:pt idx="13263">
                  <c:v>-0.115523</c:v>
                </c:pt>
                <c:pt idx="13264">
                  <c:v>-0.115674</c:v>
                </c:pt>
                <c:pt idx="13265">
                  <c:v>-0.115385</c:v>
                </c:pt>
                <c:pt idx="13266">
                  <c:v>-0.11304500000000001</c:v>
                </c:pt>
                <c:pt idx="13267">
                  <c:v>-0.10323499999999999</c:v>
                </c:pt>
                <c:pt idx="13268">
                  <c:v>-9.6793000000000004E-2</c:v>
                </c:pt>
                <c:pt idx="13269">
                  <c:v>-9.2686299999999999E-2</c:v>
                </c:pt>
                <c:pt idx="13270">
                  <c:v>-8.7338899999999997E-2</c:v>
                </c:pt>
                <c:pt idx="13271">
                  <c:v>-8.1901799999999997E-2</c:v>
                </c:pt>
                <c:pt idx="13272">
                  <c:v>-7.7952300000000002E-2</c:v>
                </c:pt>
                <c:pt idx="13273">
                  <c:v>-8.2625900000000002E-2</c:v>
                </c:pt>
                <c:pt idx="13274">
                  <c:v>-9.2962000000000003E-2</c:v>
                </c:pt>
                <c:pt idx="13275">
                  <c:v>-9.5954700000000004E-2</c:v>
                </c:pt>
                <c:pt idx="13276">
                  <c:v>-9.3705899999999995E-2</c:v>
                </c:pt>
                <c:pt idx="13277">
                  <c:v>-9.2796299999999998E-2</c:v>
                </c:pt>
                <c:pt idx="13278">
                  <c:v>-9.2479900000000004E-2</c:v>
                </c:pt>
                <c:pt idx="13279">
                  <c:v>-9.0139899999999995E-2</c:v>
                </c:pt>
                <c:pt idx="13280">
                  <c:v>-9.0112600000000001E-2</c:v>
                </c:pt>
                <c:pt idx="13281">
                  <c:v>-9.1204400000000005E-2</c:v>
                </c:pt>
                <c:pt idx="13282">
                  <c:v>-9.0925800000000001E-2</c:v>
                </c:pt>
                <c:pt idx="13283">
                  <c:v>-8.7862700000000002E-2</c:v>
                </c:pt>
                <c:pt idx="13284">
                  <c:v>-8.62401E-2</c:v>
                </c:pt>
                <c:pt idx="13285">
                  <c:v>-8.8332999999999995E-2</c:v>
                </c:pt>
                <c:pt idx="13286">
                  <c:v>-9.0413800000000002E-2</c:v>
                </c:pt>
                <c:pt idx="13287">
                  <c:v>-9.0063900000000002E-2</c:v>
                </c:pt>
                <c:pt idx="13288">
                  <c:v>-8.3523399999999998E-2</c:v>
                </c:pt>
                <c:pt idx="13289">
                  <c:v>-7.7681799999999995E-2</c:v>
                </c:pt>
                <c:pt idx="13290">
                  <c:v>-7.5347800000000006E-2</c:v>
                </c:pt>
                <c:pt idx="13291">
                  <c:v>-7.5411500000000006E-2</c:v>
                </c:pt>
                <c:pt idx="13292">
                  <c:v>-7.49446E-2</c:v>
                </c:pt>
                <c:pt idx="13293">
                  <c:v>-7.0406999999999997E-2</c:v>
                </c:pt>
                <c:pt idx="13294">
                  <c:v>-6.07117E-2</c:v>
                </c:pt>
                <c:pt idx="13295">
                  <c:v>-4.88023E-2</c:v>
                </c:pt>
                <c:pt idx="13296">
                  <c:v>-4.6726999999999998E-2</c:v>
                </c:pt>
                <c:pt idx="13297">
                  <c:v>-4.7671400000000003E-2</c:v>
                </c:pt>
                <c:pt idx="13298">
                  <c:v>-4.64836E-2</c:v>
                </c:pt>
                <c:pt idx="13299">
                  <c:v>-4.4674400000000003E-2</c:v>
                </c:pt>
                <c:pt idx="13300">
                  <c:v>-4.4870500000000001E-2</c:v>
                </c:pt>
                <c:pt idx="13301">
                  <c:v>-4.5430199999999997E-2</c:v>
                </c:pt>
                <c:pt idx="13302">
                  <c:v>-4.7591799999999997E-2</c:v>
                </c:pt>
                <c:pt idx="13303">
                  <c:v>-4.9795499999999999E-2</c:v>
                </c:pt>
                <c:pt idx="13304">
                  <c:v>-5.2905500000000001E-2</c:v>
                </c:pt>
                <c:pt idx="13305">
                  <c:v>-5.4721100000000002E-2</c:v>
                </c:pt>
                <c:pt idx="13306">
                  <c:v>-5.3260299999999997E-2</c:v>
                </c:pt>
                <c:pt idx="13307">
                  <c:v>-5.15136E-2</c:v>
                </c:pt>
                <c:pt idx="13308">
                  <c:v>-5.7655100000000001E-2</c:v>
                </c:pt>
                <c:pt idx="13309">
                  <c:v>-6.6605899999999996E-2</c:v>
                </c:pt>
                <c:pt idx="13310">
                  <c:v>-6.7385799999999996E-2</c:v>
                </c:pt>
                <c:pt idx="13311">
                  <c:v>-6.7190600000000003E-2</c:v>
                </c:pt>
                <c:pt idx="13312">
                  <c:v>-6.3612600000000005E-2</c:v>
                </c:pt>
                <c:pt idx="13313">
                  <c:v>-6.8653099999999995E-2</c:v>
                </c:pt>
                <c:pt idx="13314">
                  <c:v>-7.4974299999999994E-2</c:v>
                </c:pt>
                <c:pt idx="13315">
                  <c:v>-8.0930299999999997E-2</c:v>
                </c:pt>
                <c:pt idx="13316">
                  <c:v>-8.6109599999999994E-2</c:v>
                </c:pt>
                <c:pt idx="13317">
                  <c:v>-0.101575</c:v>
                </c:pt>
                <c:pt idx="13318">
                  <c:v>-0.10414</c:v>
                </c:pt>
                <c:pt idx="13319">
                  <c:v>-0.104255</c:v>
                </c:pt>
                <c:pt idx="13320">
                  <c:v>-9.9870500000000001E-2</c:v>
                </c:pt>
                <c:pt idx="13321">
                  <c:v>-9.3669600000000006E-2</c:v>
                </c:pt>
                <c:pt idx="13322">
                  <c:v>-8.8445099999999999E-2</c:v>
                </c:pt>
                <c:pt idx="13323">
                  <c:v>-9.4893099999999994E-2</c:v>
                </c:pt>
                <c:pt idx="13324">
                  <c:v>-0.10435899999999999</c:v>
                </c:pt>
                <c:pt idx="13325">
                  <c:v>-0.106679</c:v>
                </c:pt>
                <c:pt idx="13326">
                  <c:v>-0.11215799999999999</c:v>
                </c:pt>
                <c:pt idx="13327">
                  <c:v>-0.11337700000000001</c:v>
                </c:pt>
                <c:pt idx="13328">
                  <c:v>-0.11179600000000001</c:v>
                </c:pt>
                <c:pt idx="13329">
                  <c:v>-0.113091</c:v>
                </c:pt>
                <c:pt idx="13330">
                  <c:v>-0.125968</c:v>
                </c:pt>
                <c:pt idx="13331">
                  <c:v>-0.12732099999999999</c:v>
                </c:pt>
                <c:pt idx="13332">
                  <c:v>-0.12682099999999999</c:v>
                </c:pt>
                <c:pt idx="13333">
                  <c:v>-0.121341</c:v>
                </c:pt>
                <c:pt idx="13334">
                  <c:v>-0.119797</c:v>
                </c:pt>
                <c:pt idx="13335">
                  <c:v>-0.11770799999999999</c:v>
                </c:pt>
                <c:pt idx="13336">
                  <c:v>-0.121034</c:v>
                </c:pt>
                <c:pt idx="13337">
                  <c:v>-0.122658</c:v>
                </c:pt>
                <c:pt idx="13338">
                  <c:v>-0.12425700000000001</c:v>
                </c:pt>
                <c:pt idx="13339">
                  <c:v>-0.131851</c:v>
                </c:pt>
                <c:pt idx="13340">
                  <c:v>-0.12748499999999999</c:v>
                </c:pt>
                <c:pt idx="13341">
                  <c:v>-0.114722</c:v>
                </c:pt>
                <c:pt idx="13342">
                  <c:v>-0.104931</c:v>
                </c:pt>
                <c:pt idx="13343">
                  <c:v>-0.104763</c:v>
                </c:pt>
                <c:pt idx="13344">
                  <c:v>-0.10609300000000001</c:v>
                </c:pt>
                <c:pt idx="13345">
                  <c:v>-0.110003</c:v>
                </c:pt>
                <c:pt idx="13346">
                  <c:v>-0.111107</c:v>
                </c:pt>
                <c:pt idx="13347">
                  <c:v>-0.114347</c:v>
                </c:pt>
                <c:pt idx="13348">
                  <c:v>-0.11473</c:v>
                </c:pt>
                <c:pt idx="13349">
                  <c:v>-0.11025600000000001</c:v>
                </c:pt>
                <c:pt idx="13350">
                  <c:v>-0.109657</c:v>
                </c:pt>
                <c:pt idx="13351">
                  <c:v>-0.113179</c:v>
                </c:pt>
                <c:pt idx="13352">
                  <c:v>-0.113313</c:v>
                </c:pt>
                <c:pt idx="13353">
                  <c:v>-0.111882</c:v>
                </c:pt>
                <c:pt idx="13354">
                  <c:v>-0.108073</c:v>
                </c:pt>
                <c:pt idx="13355">
                  <c:v>-9.6737799999999999E-2</c:v>
                </c:pt>
                <c:pt idx="13356">
                  <c:v>-8.4365899999999994E-2</c:v>
                </c:pt>
                <c:pt idx="13357">
                  <c:v>-7.6780500000000002E-2</c:v>
                </c:pt>
                <c:pt idx="13358">
                  <c:v>-6.9509100000000004E-2</c:v>
                </c:pt>
                <c:pt idx="13359">
                  <c:v>-6.6318799999999997E-2</c:v>
                </c:pt>
                <c:pt idx="13360">
                  <c:v>-6.6022999999999998E-2</c:v>
                </c:pt>
                <c:pt idx="13361">
                  <c:v>-7.0237999999999995E-2</c:v>
                </c:pt>
                <c:pt idx="13362">
                  <c:v>-7.4793600000000002E-2</c:v>
                </c:pt>
                <c:pt idx="13363">
                  <c:v>-8.6570900000000006E-2</c:v>
                </c:pt>
                <c:pt idx="13364">
                  <c:v>-9.1173199999999996E-2</c:v>
                </c:pt>
                <c:pt idx="13365">
                  <c:v>-8.9842400000000003E-2</c:v>
                </c:pt>
                <c:pt idx="13366">
                  <c:v>-8.6374300000000001E-2</c:v>
                </c:pt>
                <c:pt idx="13367">
                  <c:v>-8.2762799999999997E-2</c:v>
                </c:pt>
                <c:pt idx="13368">
                  <c:v>-8.1254099999999996E-2</c:v>
                </c:pt>
                <c:pt idx="13369">
                  <c:v>-8.3541199999999996E-2</c:v>
                </c:pt>
                <c:pt idx="13370">
                  <c:v>-8.5181499999999993E-2</c:v>
                </c:pt>
                <c:pt idx="13371">
                  <c:v>-8.32508E-2</c:v>
                </c:pt>
                <c:pt idx="13372">
                  <c:v>-8.3631399999999995E-2</c:v>
                </c:pt>
                <c:pt idx="13373">
                  <c:v>-8.7776800000000002E-2</c:v>
                </c:pt>
                <c:pt idx="13374">
                  <c:v>-9.1386899999999993E-2</c:v>
                </c:pt>
                <c:pt idx="13375">
                  <c:v>-9.5685099999999995E-2</c:v>
                </c:pt>
                <c:pt idx="13376">
                  <c:v>-9.8381899999999994E-2</c:v>
                </c:pt>
                <c:pt idx="13377">
                  <c:v>-0.10051</c:v>
                </c:pt>
                <c:pt idx="13378">
                  <c:v>-0.10259799999999999</c:v>
                </c:pt>
                <c:pt idx="13379">
                  <c:v>-0.10530299999999999</c:v>
                </c:pt>
                <c:pt idx="13380">
                  <c:v>-0.112663</c:v>
                </c:pt>
                <c:pt idx="13381">
                  <c:v>-0.121973</c:v>
                </c:pt>
                <c:pt idx="13382">
                  <c:v>-0.12582599999999999</c:v>
                </c:pt>
                <c:pt idx="13383">
                  <c:v>-0.136098</c:v>
                </c:pt>
                <c:pt idx="13384">
                  <c:v>-0.14055799999999999</c:v>
                </c:pt>
                <c:pt idx="13385">
                  <c:v>-0.13834099999999999</c:v>
                </c:pt>
                <c:pt idx="13386">
                  <c:v>-0.14101</c:v>
                </c:pt>
                <c:pt idx="13387">
                  <c:v>-0.14501600000000001</c:v>
                </c:pt>
                <c:pt idx="13388">
                  <c:v>-0.14493500000000001</c:v>
                </c:pt>
                <c:pt idx="13389">
                  <c:v>-0.14291100000000001</c:v>
                </c:pt>
                <c:pt idx="13390">
                  <c:v>-0.144874</c:v>
                </c:pt>
                <c:pt idx="13391">
                  <c:v>-0.150786</c:v>
                </c:pt>
                <c:pt idx="13392">
                  <c:v>-0.15455199999999999</c:v>
                </c:pt>
                <c:pt idx="13393">
                  <c:v>-0.154034</c:v>
                </c:pt>
                <c:pt idx="13394">
                  <c:v>-0.15165400000000001</c:v>
                </c:pt>
                <c:pt idx="13395">
                  <c:v>-0.151618</c:v>
                </c:pt>
                <c:pt idx="13396">
                  <c:v>-0.15634700000000001</c:v>
                </c:pt>
                <c:pt idx="13397">
                  <c:v>-0.15604799999999999</c:v>
                </c:pt>
                <c:pt idx="13398">
                  <c:v>-0.15762000000000001</c:v>
                </c:pt>
                <c:pt idx="13399">
                  <c:v>-0.161607</c:v>
                </c:pt>
                <c:pt idx="13400">
                  <c:v>-0.15793299999999999</c:v>
                </c:pt>
                <c:pt idx="13401">
                  <c:v>-0.14871599999999999</c:v>
                </c:pt>
                <c:pt idx="13402">
                  <c:v>-0.14091899999999999</c:v>
                </c:pt>
                <c:pt idx="13403">
                  <c:v>-0.14387</c:v>
                </c:pt>
                <c:pt idx="13404">
                  <c:v>-0.147955</c:v>
                </c:pt>
                <c:pt idx="13405">
                  <c:v>-0.15155199999999999</c:v>
                </c:pt>
                <c:pt idx="13406">
                  <c:v>-0.14935100000000001</c:v>
                </c:pt>
                <c:pt idx="13407">
                  <c:v>-0.146066</c:v>
                </c:pt>
                <c:pt idx="13408">
                  <c:v>-0.142954</c:v>
                </c:pt>
                <c:pt idx="13409">
                  <c:v>-0.13878299999999999</c:v>
                </c:pt>
                <c:pt idx="13410">
                  <c:v>-0.13705700000000001</c:v>
                </c:pt>
                <c:pt idx="13411">
                  <c:v>-0.13911100000000001</c:v>
                </c:pt>
                <c:pt idx="13412">
                  <c:v>-0.14068700000000001</c:v>
                </c:pt>
                <c:pt idx="13413">
                  <c:v>-0.14102799999999999</c:v>
                </c:pt>
                <c:pt idx="13414">
                  <c:v>-0.145205</c:v>
                </c:pt>
                <c:pt idx="13415">
                  <c:v>-0.15065100000000001</c:v>
                </c:pt>
                <c:pt idx="13416">
                  <c:v>-0.15460199999999999</c:v>
                </c:pt>
                <c:pt idx="13417">
                  <c:v>-0.152864</c:v>
                </c:pt>
                <c:pt idx="13418">
                  <c:v>-0.15640499999999999</c:v>
                </c:pt>
                <c:pt idx="13419">
                  <c:v>-0.15909699999999999</c:v>
                </c:pt>
                <c:pt idx="13420">
                  <c:v>-0.16306300000000001</c:v>
                </c:pt>
                <c:pt idx="13421">
                  <c:v>-0.164545</c:v>
                </c:pt>
                <c:pt idx="13422">
                  <c:v>-0.15815100000000001</c:v>
                </c:pt>
                <c:pt idx="13423">
                  <c:v>-0.14762700000000001</c:v>
                </c:pt>
                <c:pt idx="13424">
                  <c:v>-0.14283000000000001</c:v>
                </c:pt>
                <c:pt idx="13425">
                  <c:v>-0.14657899999999999</c:v>
                </c:pt>
                <c:pt idx="13426">
                  <c:v>-0.15091499999999999</c:v>
                </c:pt>
                <c:pt idx="13427">
                  <c:v>-0.150364</c:v>
                </c:pt>
                <c:pt idx="13428">
                  <c:v>-0.149338</c:v>
                </c:pt>
                <c:pt idx="13429">
                  <c:v>-0.14813699999999999</c:v>
                </c:pt>
                <c:pt idx="13430">
                  <c:v>-0.14949000000000001</c:v>
                </c:pt>
                <c:pt idx="13431">
                  <c:v>-0.151728</c:v>
                </c:pt>
                <c:pt idx="13432">
                  <c:v>-0.15271499999999999</c:v>
                </c:pt>
                <c:pt idx="13433">
                  <c:v>-0.13992299999999999</c:v>
                </c:pt>
                <c:pt idx="13434">
                  <c:v>-0.12722600000000001</c:v>
                </c:pt>
                <c:pt idx="13435">
                  <c:v>-0.12323099999999999</c:v>
                </c:pt>
                <c:pt idx="13436">
                  <c:v>-0.119995</c:v>
                </c:pt>
                <c:pt idx="13437">
                  <c:v>-0.118853</c:v>
                </c:pt>
                <c:pt idx="13438">
                  <c:v>-0.11823</c:v>
                </c:pt>
                <c:pt idx="13439">
                  <c:v>-0.12786400000000001</c:v>
                </c:pt>
                <c:pt idx="13440">
                  <c:v>-0.13409699999999999</c:v>
                </c:pt>
                <c:pt idx="13441">
                  <c:v>-0.138351</c:v>
                </c:pt>
                <c:pt idx="13442">
                  <c:v>-0.14197699999999999</c:v>
                </c:pt>
                <c:pt idx="13443">
                  <c:v>-0.144565</c:v>
                </c:pt>
                <c:pt idx="13444">
                  <c:v>-0.14866199999999999</c:v>
                </c:pt>
                <c:pt idx="13445">
                  <c:v>-0.15407499999999999</c:v>
                </c:pt>
                <c:pt idx="13446">
                  <c:v>-0.16559299999999999</c:v>
                </c:pt>
                <c:pt idx="13447">
                  <c:v>-0.175899</c:v>
                </c:pt>
                <c:pt idx="13448">
                  <c:v>-0.180921</c:v>
                </c:pt>
                <c:pt idx="13449">
                  <c:v>-0.18138499999999999</c:v>
                </c:pt>
                <c:pt idx="13450">
                  <c:v>-0.181148</c:v>
                </c:pt>
                <c:pt idx="13451">
                  <c:v>-0.180979</c:v>
                </c:pt>
                <c:pt idx="13452">
                  <c:v>-0.18115700000000001</c:v>
                </c:pt>
                <c:pt idx="13453">
                  <c:v>-0.178066</c:v>
                </c:pt>
                <c:pt idx="13454">
                  <c:v>-0.174342</c:v>
                </c:pt>
                <c:pt idx="13455">
                  <c:v>-0.16992699999999999</c:v>
                </c:pt>
                <c:pt idx="13456">
                  <c:v>-0.16529099999999999</c:v>
                </c:pt>
                <c:pt idx="13457">
                  <c:v>-0.165074</c:v>
                </c:pt>
                <c:pt idx="13458">
                  <c:v>-0.166188</c:v>
                </c:pt>
                <c:pt idx="13459">
                  <c:v>-0.17039599999999999</c:v>
                </c:pt>
                <c:pt idx="13460">
                  <c:v>-0.17233000000000001</c:v>
                </c:pt>
                <c:pt idx="13461">
                  <c:v>-0.17155500000000001</c:v>
                </c:pt>
                <c:pt idx="13462">
                  <c:v>-0.16797799999999999</c:v>
                </c:pt>
                <c:pt idx="13463">
                  <c:v>-0.16675200000000001</c:v>
                </c:pt>
                <c:pt idx="13464">
                  <c:v>-0.16877200000000001</c:v>
                </c:pt>
                <c:pt idx="13465">
                  <c:v>-0.166071</c:v>
                </c:pt>
                <c:pt idx="13466">
                  <c:v>-0.16125700000000001</c:v>
                </c:pt>
                <c:pt idx="13467">
                  <c:v>-0.149254</c:v>
                </c:pt>
                <c:pt idx="13468">
                  <c:v>-0.13364699999999999</c:v>
                </c:pt>
                <c:pt idx="13469">
                  <c:v>-0.12636500000000001</c:v>
                </c:pt>
                <c:pt idx="13470">
                  <c:v>-0.122043</c:v>
                </c:pt>
                <c:pt idx="13471">
                  <c:v>-0.120321</c:v>
                </c:pt>
                <c:pt idx="13472">
                  <c:v>-0.116726</c:v>
                </c:pt>
                <c:pt idx="13473">
                  <c:v>-0.11344799999999999</c:v>
                </c:pt>
                <c:pt idx="13474">
                  <c:v>-0.111735</c:v>
                </c:pt>
                <c:pt idx="13475">
                  <c:v>-0.109113</c:v>
                </c:pt>
                <c:pt idx="13476">
                  <c:v>-0.10249800000000001</c:v>
                </c:pt>
                <c:pt idx="13477">
                  <c:v>-9.2227600000000007E-2</c:v>
                </c:pt>
                <c:pt idx="13478">
                  <c:v>-8.7458300000000003E-2</c:v>
                </c:pt>
                <c:pt idx="13479">
                  <c:v>-8.7271000000000001E-2</c:v>
                </c:pt>
                <c:pt idx="13480">
                  <c:v>-8.9105699999999996E-2</c:v>
                </c:pt>
                <c:pt idx="13481">
                  <c:v>-9.1421500000000003E-2</c:v>
                </c:pt>
                <c:pt idx="13482">
                  <c:v>-9.2711299999999996E-2</c:v>
                </c:pt>
                <c:pt idx="13483">
                  <c:v>-9.3525399999999995E-2</c:v>
                </c:pt>
                <c:pt idx="13484">
                  <c:v>-9.4865000000000005E-2</c:v>
                </c:pt>
                <c:pt idx="13485">
                  <c:v>-9.5518099999999995E-2</c:v>
                </c:pt>
                <c:pt idx="13486">
                  <c:v>-9.3316399999999994E-2</c:v>
                </c:pt>
                <c:pt idx="13487">
                  <c:v>-9.2485700000000004E-2</c:v>
                </c:pt>
                <c:pt idx="13488">
                  <c:v>-8.7582300000000002E-2</c:v>
                </c:pt>
                <c:pt idx="13489">
                  <c:v>-8.2764500000000005E-2</c:v>
                </c:pt>
                <c:pt idx="13490">
                  <c:v>-7.71926E-2</c:v>
                </c:pt>
                <c:pt idx="13491">
                  <c:v>-7.5082200000000002E-2</c:v>
                </c:pt>
                <c:pt idx="13492">
                  <c:v>-7.1708099999999997E-2</c:v>
                </c:pt>
                <c:pt idx="13493">
                  <c:v>-6.9250300000000001E-2</c:v>
                </c:pt>
                <c:pt idx="13494">
                  <c:v>-7.0542199999999999E-2</c:v>
                </c:pt>
                <c:pt idx="13495">
                  <c:v>-7.4340500000000004E-2</c:v>
                </c:pt>
                <c:pt idx="13496">
                  <c:v>-7.7171000000000003E-2</c:v>
                </c:pt>
                <c:pt idx="13497">
                  <c:v>-8.0910300000000004E-2</c:v>
                </c:pt>
                <c:pt idx="13498">
                  <c:v>-8.2975999999999994E-2</c:v>
                </c:pt>
                <c:pt idx="13499">
                  <c:v>-8.3232799999999996E-2</c:v>
                </c:pt>
                <c:pt idx="13500">
                  <c:v>-7.6918399999999998E-2</c:v>
                </c:pt>
                <c:pt idx="13501">
                  <c:v>-6.4529500000000004E-2</c:v>
                </c:pt>
                <c:pt idx="13502">
                  <c:v>-5.8930099999999999E-2</c:v>
                </c:pt>
                <c:pt idx="13503">
                  <c:v>-5.9539799999999997E-2</c:v>
                </c:pt>
                <c:pt idx="13504">
                  <c:v>-5.7520300000000003E-2</c:v>
                </c:pt>
                <c:pt idx="13505">
                  <c:v>-5.38948E-2</c:v>
                </c:pt>
                <c:pt idx="13506">
                  <c:v>-5.1587300000000003E-2</c:v>
                </c:pt>
                <c:pt idx="13507">
                  <c:v>-4.9158199999999999E-2</c:v>
                </c:pt>
                <c:pt idx="13508">
                  <c:v>-4.8266700000000003E-2</c:v>
                </c:pt>
                <c:pt idx="13509">
                  <c:v>-4.30421E-2</c:v>
                </c:pt>
                <c:pt idx="13510">
                  <c:v>-3.3122699999999998E-2</c:v>
                </c:pt>
                <c:pt idx="13511">
                  <c:v>-2.3523200000000001E-2</c:v>
                </c:pt>
                <c:pt idx="13512">
                  <c:v>-1.79244E-2</c:v>
                </c:pt>
                <c:pt idx="13513">
                  <c:v>-1.85296E-2</c:v>
                </c:pt>
                <c:pt idx="13514">
                  <c:v>-1.9001899999999999E-2</c:v>
                </c:pt>
                <c:pt idx="13515">
                  <c:v>-1.6179700000000002E-2</c:v>
                </c:pt>
                <c:pt idx="13516">
                  <c:v>-7.6388599999999999E-3</c:v>
                </c:pt>
                <c:pt idx="13517">
                  <c:v>1.2393700000000001E-3</c:v>
                </c:pt>
                <c:pt idx="13518">
                  <c:v>5.1038699999999999E-3</c:v>
                </c:pt>
                <c:pt idx="13519">
                  <c:v>3.2320999999999999E-3</c:v>
                </c:pt>
                <c:pt idx="13520">
                  <c:v>6.6131999999999996E-4</c:v>
                </c:pt>
                <c:pt idx="13521">
                  <c:v>-3.8885199999999999E-3</c:v>
                </c:pt>
                <c:pt idx="13522">
                  <c:v>-6.16331E-3</c:v>
                </c:pt>
                <c:pt idx="13523">
                  <c:v>2.98263E-4</c:v>
                </c:pt>
                <c:pt idx="13524">
                  <c:v>4.4531299999999996E-3</c:v>
                </c:pt>
                <c:pt idx="13525">
                  <c:v>1.07685E-2</c:v>
                </c:pt>
                <c:pt idx="13526">
                  <c:v>1.46759E-2</c:v>
                </c:pt>
                <c:pt idx="13527">
                  <c:v>1.00803E-2</c:v>
                </c:pt>
                <c:pt idx="13528">
                  <c:v>1.23701E-2</c:v>
                </c:pt>
                <c:pt idx="13529">
                  <c:v>2.24789E-2</c:v>
                </c:pt>
                <c:pt idx="13530">
                  <c:v>2.8808799999999999E-2</c:v>
                </c:pt>
                <c:pt idx="13531">
                  <c:v>2.9098499999999999E-2</c:v>
                </c:pt>
                <c:pt idx="13532">
                  <c:v>3.1592099999999998E-2</c:v>
                </c:pt>
                <c:pt idx="13533">
                  <c:v>3.8207100000000001E-2</c:v>
                </c:pt>
                <c:pt idx="13534">
                  <c:v>3.5817799999999997E-2</c:v>
                </c:pt>
                <c:pt idx="13535">
                  <c:v>2.8476000000000001E-2</c:v>
                </c:pt>
                <c:pt idx="13536">
                  <c:v>2.4515700000000001E-2</c:v>
                </c:pt>
                <c:pt idx="13537">
                  <c:v>2.1519699999999999E-2</c:v>
                </c:pt>
                <c:pt idx="13538">
                  <c:v>1.9515899999999999E-2</c:v>
                </c:pt>
                <c:pt idx="13539">
                  <c:v>1.55934E-2</c:v>
                </c:pt>
                <c:pt idx="13540">
                  <c:v>1.0027700000000001E-2</c:v>
                </c:pt>
                <c:pt idx="13541">
                  <c:v>8.3295000000000001E-3</c:v>
                </c:pt>
                <c:pt idx="13542">
                  <c:v>8.2018200000000003E-3</c:v>
                </c:pt>
                <c:pt idx="13543">
                  <c:v>1.20529E-2</c:v>
                </c:pt>
                <c:pt idx="13544">
                  <c:v>1.67572E-2</c:v>
                </c:pt>
                <c:pt idx="13545">
                  <c:v>1.9198199999999999E-2</c:v>
                </c:pt>
                <c:pt idx="13546">
                  <c:v>2.1307199999999998E-2</c:v>
                </c:pt>
                <c:pt idx="13547">
                  <c:v>3.3525600000000003E-2</c:v>
                </c:pt>
                <c:pt idx="13548">
                  <c:v>5.16468E-2</c:v>
                </c:pt>
                <c:pt idx="13549">
                  <c:v>6.3176399999999994E-2</c:v>
                </c:pt>
                <c:pt idx="13550">
                  <c:v>7.61661E-2</c:v>
                </c:pt>
                <c:pt idx="13551">
                  <c:v>8.4056400000000003E-2</c:v>
                </c:pt>
                <c:pt idx="13552">
                  <c:v>8.8223999999999997E-2</c:v>
                </c:pt>
                <c:pt idx="13553">
                  <c:v>9.1085700000000006E-2</c:v>
                </c:pt>
                <c:pt idx="13554">
                  <c:v>9.19098E-2</c:v>
                </c:pt>
                <c:pt idx="13555">
                  <c:v>9.1784299999999999E-2</c:v>
                </c:pt>
                <c:pt idx="13556">
                  <c:v>9.3151800000000007E-2</c:v>
                </c:pt>
                <c:pt idx="13557">
                  <c:v>9.6258200000000002E-2</c:v>
                </c:pt>
                <c:pt idx="13558">
                  <c:v>9.4592300000000004E-2</c:v>
                </c:pt>
                <c:pt idx="13559">
                  <c:v>8.9184399999999997E-2</c:v>
                </c:pt>
                <c:pt idx="13560">
                  <c:v>8.8118799999999997E-2</c:v>
                </c:pt>
                <c:pt idx="13561">
                  <c:v>9.0279999999999999E-2</c:v>
                </c:pt>
                <c:pt idx="13562">
                  <c:v>9.7883700000000004E-2</c:v>
                </c:pt>
                <c:pt idx="13563">
                  <c:v>0.10831</c:v>
                </c:pt>
                <c:pt idx="13564">
                  <c:v>0.11268599999999999</c:v>
                </c:pt>
                <c:pt idx="13565">
                  <c:v>0.114761</c:v>
                </c:pt>
                <c:pt idx="13566">
                  <c:v>0.11756999999999999</c:v>
                </c:pt>
                <c:pt idx="13567">
                  <c:v>0.118894</c:v>
                </c:pt>
                <c:pt idx="13568">
                  <c:v>0.119585</c:v>
                </c:pt>
                <c:pt idx="13569">
                  <c:v>0.120064</c:v>
                </c:pt>
                <c:pt idx="13570">
                  <c:v>0.120305</c:v>
                </c:pt>
                <c:pt idx="13571">
                  <c:v>0.120505</c:v>
                </c:pt>
                <c:pt idx="13572">
                  <c:v>0.123019</c:v>
                </c:pt>
                <c:pt idx="13573">
                  <c:v>0.128662</c:v>
                </c:pt>
                <c:pt idx="13574">
                  <c:v>0.13469600000000001</c:v>
                </c:pt>
                <c:pt idx="13575">
                  <c:v>0.13308600000000001</c:v>
                </c:pt>
                <c:pt idx="13576">
                  <c:v>0.129576</c:v>
                </c:pt>
                <c:pt idx="13577">
                  <c:v>0.125088</c:v>
                </c:pt>
                <c:pt idx="13578">
                  <c:v>0.122742</c:v>
                </c:pt>
                <c:pt idx="13579">
                  <c:v>0.125252</c:v>
                </c:pt>
                <c:pt idx="13580">
                  <c:v>0.127859</c:v>
                </c:pt>
                <c:pt idx="13581">
                  <c:v>0.13197800000000001</c:v>
                </c:pt>
                <c:pt idx="13582">
                  <c:v>0.135328</c:v>
                </c:pt>
                <c:pt idx="13583">
                  <c:v>0.13670599999999999</c:v>
                </c:pt>
                <c:pt idx="13584">
                  <c:v>0.13450000000000001</c:v>
                </c:pt>
                <c:pt idx="13585">
                  <c:v>0.13119500000000001</c:v>
                </c:pt>
                <c:pt idx="13586">
                  <c:v>0.13011900000000001</c:v>
                </c:pt>
                <c:pt idx="13587">
                  <c:v>0.13761999999999999</c:v>
                </c:pt>
                <c:pt idx="13588">
                  <c:v>0.14807999999999999</c:v>
                </c:pt>
                <c:pt idx="13589">
                  <c:v>0.15231600000000001</c:v>
                </c:pt>
                <c:pt idx="13590">
                  <c:v>0.16228300000000001</c:v>
                </c:pt>
                <c:pt idx="13591">
                  <c:v>0.172378</c:v>
                </c:pt>
                <c:pt idx="13592">
                  <c:v>0.17425199999999999</c:v>
                </c:pt>
                <c:pt idx="13593">
                  <c:v>0.17413600000000001</c:v>
                </c:pt>
                <c:pt idx="13594">
                  <c:v>0.17312900000000001</c:v>
                </c:pt>
                <c:pt idx="13595">
                  <c:v>0.17144799999999999</c:v>
                </c:pt>
                <c:pt idx="13596">
                  <c:v>0.168739</c:v>
                </c:pt>
                <c:pt idx="13597">
                  <c:v>0.16275500000000001</c:v>
                </c:pt>
                <c:pt idx="13598">
                  <c:v>0.15855900000000001</c:v>
                </c:pt>
                <c:pt idx="13599">
                  <c:v>0.156056</c:v>
                </c:pt>
                <c:pt idx="13600">
                  <c:v>0.151999</c:v>
                </c:pt>
                <c:pt idx="13601">
                  <c:v>0.14707700000000001</c:v>
                </c:pt>
                <c:pt idx="13602">
                  <c:v>0.14510999999999999</c:v>
                </c:pt>
                <c:pt idx="13603">
                  <c:v>0.142567</c:v>
                </c:pt>
                <c:pt idx="13604">
                  <c:v>0.14150799999999999</c:v>
                </c:pt>
                <c:pt idx="13605">
                  <c:v>0.14092399999999999</c:v>
                </c:pt>
                <c:pt idx="13606">
                  <c:v>0.141765</c:v>
                </c:pt>
                <c:pt idx="13607">
                  <c:v>0.14396100000000001</c:v>
                </c:pt>
                <c:pt idx="13608">
                  <c:v>0.15074799999999999</c:v>
                </c:pt>
                <c:pt idx="13609">
                  <c:v>0.15537000000000001</c:v>
                </c:pt>
                <c:pt idx="13610">
                  <c:v>0.154863</c:v>
                </c:pt>
                <c:pt idx="13611">
                  <c:v>0.15313099999999999</c:v>
                </c:pt>
                <c:pt idx="13612">
                  <c:v>0.15446799999999999</c:v>
                </c:pt>
                <c:pt idx="13613">
                  <c:v>0.157225</c:v>
                </c:pt>
                <c:pt idx="13614">
                  <c:v>0.15543000000000001</c:v>
                </c:pt>
                <c:pt idx="13615">
                  <c:v>0.14453199999999999</c:v>
                </c:pt>
                <c:pt idx="13616">
                  <c:v>0.13470499999999999</c:v>
                </c:pt>
                <c:pt idx="13617">
                  <c:v>0.12601399999999999</c:v>
                </c:pt>
                <c:pt idx="13618">
                  <c:v>0.116482</c:v>
                </c:pt>
                <c:pt idx="13619">
                  <c:v>0.107886</c:v>
                </c:pt>
                <c:pt idx="13620">
                  <c:v>9.6069199999999993E-2</c:v>
                </c:pt>
                <c:pt idx="13621">
                  <c:v>8.38367E-2</c:v>
                </c:pt>
                <c:pt idx="13622">
                  <c:v>7.4458700000000003E-2</c:v>
                </c:pt>
                <c:pt idx="13623">
                  <c:v>6.5164200000000005E-2</c:v>
                </c:pt>
                <c:pt idx="13624">
                  <c:v>4.9432799999999999E-2</c:v>
                </c:pt>
                <c:pt idx="13625">
                  <c:v>3.6313199999999997E-2</c:v>
                </c:pt>
                <c:pt idx="13626">
                  <c:v>3.0226900000000001E-2</c:v>
                </c:pt>
                <c:pt idx="13627">
                  <c:v>2.9131299999999999E-2</c:v>
                </c:pt>
                <c:pt idx="13628">
                  <c:v>3.3163499999999999E-2</c:v>
                </c:pt>
                <c:pt idx="13629">
                  <c:v>5.20575E-2</c:v>
                </c:pt>
                <c:pt idx="13630">
                  <c:v>7.6627200000000006E-2</c:v>
                </c:pt>
                <c:pt idx="13631">
                  <c:v>0.104507</c:v>
                </c:pt>
                <c:pt idx="13632">
                  <c:v>0.12471599999999999</c:v>
                </c:pt>
                <c:pt idx="13633">
                  <c:v>0.12829699999999999</c:v>
                </c:pt>
                <c:pt idx="13634">
                  <c:v>0.12889100000000001</c:v>
                </c:pt>
                <c:pt idx="13635">
                  <c:v>0.12944700000000001</c:v>
                </c:pt>
                <c:pt idx="13636">
                  <c:v>0.13302900000000001</c:v>
                </c:pt>
                <c:pt idx="13637">
                  <c:v>0.13708300000000001</c:v>
                </c:pt>
                <c:pt idx="13638">
                  <c:v>0.14068900000000001</c:v>
                </c:pt>
                <c:pt idx="13639">
                  <c:v>0.14445</c:v>
                </c:pt>
                <c:pt idx="13640">
                  <c:v>0.14788000000000001</c:v>
                </c:pt>
                <c:pt idx="13641">
                  <c:v>0.149316</c:v>
                </c:pt>
                <c:pt idx="13642">
                  <c:v>0.148755</c:v>
                </c:pt>
                <c:pt idx="13643">
                  <c:v>0.14288799999999999</c:v>
                </c:pt>
                <c:pt idx="13644">
                  <c:v>0.131331</c:v>
                </c:pt>
                <c:pt idx="13645">
                  <c:v>0.123671</c:v>
                </c:pt>
                <c:pt idx="13646">
                  <c:v>0.11909500000000001</c:v>
                </c:pt>
                <c:pt idx="13647">
                  <c:v>0.11433500000000001</c:v>
                </c:pt>
                <c:pt idx="13648">
                  <c:v>0.107655</c:v>
                </c:pt>
                <c:pt idx="13649">
                  <c:v>0.102703</c:v>
                </c:pt>
                <c:pt idx="13650">
                  <c:v>0.10484300000000001</c:v>
                </c:pt>
                <c:pt idx="13651">
                  <c:v>0.103488</c:v>
                </c:pt>
                <c:pt idx="13652">
                  <c:v>9.3947199999999995E-2</c:v>
                </c:pt>
                <c:pt idx="13653">
                  <c:v>8.8225300000000006E-2</c:v>
                </c:pt>
                <c:pt idx="13654">
                  <c:v>8.6516399999999993E-2</c:v>
                </c:pt>
                <c:pt idx="13655">
                  <c:v>8.8323299999999993E-2</c:v>
                </c:pt>
                <c:pt idx="13656">
                  <c:v>9.6986000000000003E-2</c:v>
                </c:pt>
                <c:pt idx="13657">
                  <c:v>0.103824</c:v>
                </c:pt>
                <c:pt idx="13658">
                  <c:v>0.111288</c:v>
                </c:pt>
                <c:pt idx="13659">
                  <c:v>0.119278</c:v>
                </c:pt>
                <c:pt idx="13660">
                  <c:v>0.124372</c:v>
                </c:pt>
                <c:pt idx="13661">
                  <c:v>0.12323199999999999</c:v>
                </c:pt>
                <c:pt idx="13662">
                  <c:v>0.11814</c:v>
                </c:pt>
                <c:pt idx="13663">
                  <c:v>0.11465400000000001</c:v>
                </c:pt>
                <c:pt idx="13664">
                  <c:v>0.11158</c:v>
                </c:pt>
                <c:pt idx="13665">
                  <c:v>0.104793</c:v>
                </c:pt>
                <c:pt idx="13666">
                  <c:v>9.8821699999999998E-2</c:v>
                </c:pt>
                <c:pt idx="13667">
                  <c:v>9.3740699999999996E-2</c:v>
                </c:pt>
                <c:pt idx="13668">
                  <c:v>9.0956599999999999E-2</c:v>
                </c:pt>
                <c:pt idx="13669">
                  <c:v>9.0888099999999999E-2</c:v>
                </c:pt>
                <c:pt idx="13670">
                  <c:v>9.0961200000000006E-2</c:v>
                </c:pt>
                <c:pt idx="13671">
                  <c:v>8.8894100000000004E-2</c:v>
                </c:pt>
                <c:pt idx="13672">
                  <c:v>8.8812199999999994E-2</c:v>
                </c:pt>
                <c:pt idx="13673">
                  <c:v>8.99176E-2</c:v>
                </c:pt>
                <c:pt idx="13674">
                  <c:v>9.2852100000000007E-2</c:v>
                </c:pt>
                <c:pt idx="13675">
                  <c:v>9.5768699999999998E-2</c:v>
                </c:pt>
                <c:pt idx="13676">
                  <c:v>9.2485800000000007E-2</c:v>
                </c:pt>
                <c:pt idx="13677">
                  <c:v>8.9130299999999996E-2</c:v>
                </c:pt>
                <c:pt idx="13678">
                  <c:v>8.7263099999999996E-2</c:v>
                </c:pt>
                <c:pt idx="13679">
                  <c:v>9.3001299999999995E-2</c:v>
                </c:pt>
                <c:pt idx="13680">
                  <c:v>0.105103</c:v>
                </c:pt>
                <c:pt idx="13681">
                  <c:v>0.11415</c:v>
                </c:pt>
                <c:pt idx="13682">
                  <c:v>0.118765</c:v>
                </c:pt>
                <c:pt idx="13683">
                  <c:v>0.113871</c:v>
                </c:pt>
                <c:pt idx="13684">
                  <c:v>0.10015499999999999</c:v>
                </c:pt>
                <c:pt idx="13685">
                  <c:v>0.10231</c:v>
                </c:pt>
                <c:pt idx="13686">
                  <c:v>0.100324</c:v>
                </c:pt>
                <c:pt idx="13687">
                  <c:v>9.0799199999999997E-2</c:v>
                </c:pt>
                <c:pt idx="13688">
                  <c:v>8.2772299999999993E-2</c:v>
                </c:pt>
                <c:pt idx="13689">
                  <c:v>8.5417599999999996E-2</c:v>
                </c:pt>
                <c:pt idx="13690">
                  <c:v>9.2708499999999999E-2</c:v>
                </c:pt>
                <c:pt idx="13691">
                  <c:v>9.8102400000000006E-2</c:v>
                </c:pt>
                <c:pt idx="13692">
                  <c:v>9.7056500000000004E-2</c:v>
                </c:pt>
                <c:pt idx="13693">
                  <c:v>8.6744000000000002E-2</c:v>
                </c:pt>
                <c:pt idx="13694">
                  <c:v>7.6199699999999995E-2</c:v>
                </c:pt>
                <c:pt idx="13695">
                  <c:v>7.6299400000000003E-2</c:v>
                </c:pt>
                <c:pt idx="13696">
                  <c:v>8.1279599999999994E-2</c:v>
                </c:pt>
                <c:pt idx="13697">
                  <c:v>8.13469E-2</c:v>
                </c:pt>
                <c:pt idx="13698">
                  <c:v>7.5090299999999999E-2</c:v>
                </c:pt>
                <c:pt idx="13699">
                  <c:v>6.9487300000000002E-2</c:v>
                </c:pt>
                <c:pt idx="13700">
                  <c:v>7.2162400000000002E-2</c:v>
                </c:pt>
                <c:pt idx="13701">
                  <c:v>7.9894000000000007E-2</c:v>
                </c:pt>
                <c:pt idx="13702">
                  <c:v>8.2551600000000003E-2</c:v>
                </c:pt>
                <c:pt idx="13703">
                  <c:v>7.9060099999999994E-2</c:v>
                </c:pt>
                <c:pt idx="13704">
                  <c:v>6.9700799999999993E-2</c:v>
                </c:pt>
                <c:pt idx="13705">
                  <c:v>6.4859200000000006E-2</c:v>
                </c:pt>
                <c:pt idx="13706">
                  <c:v>6.2488500000000002E-2</c:v>
                </c:pt>
                <c:pt idx="13707">
                  <c:v>5.9530100000000002E-2</c:v>
                </c:pt>
                <c:pt idx="13708">
                  <c:v>6.1355399999999997E-2</c:v>
                </c:pt>
                <c:pt idx="13709">
                  <c:v>6.4402699999999993E-2</c:v>
                </c:pt>
                <c:pt idx="13710">
                  <c:v>7.2493199999999994E-2</c:v>
                </c:pt>
                <c:pt idx="13711">
                  <c:v>8.1906099999999996E-2</c:v>
                </c:pt>
                <c:pt idx="13712">
                  <c:v>9.0307100000000001E-2</c:v>
                </c:pt>
                <c:pt idx="13713">
                  <c:v>9.5661700000000002E-2</c:v>
                </c:pt>
                <c:pt idx="13714">
                  <c:v>9.6857600000000002E-2</c:v>
                </c:pt>
                <c:pt idx="13715">
                  <c:v>8.99171E-2</c:v>
                </c:pt>
                <c:pt idx="13716">
                  <c:v>8.1708799999999998E-2</c:v>
                </c:pt>
                <c:pt idx="13717">
                  <c:v>8.0843600000000002E-2</c:v>
                </c:pt>
                <c:pt idx="13718">
                  <c:v>8.0980999999999997E-2</c:v>
                </c:pt>
                <c:pt idx="13719">
                  <c:v>8.6794999999999997E-2</c:v>
                </c:pt>
                <c:pt idx="13720">
                  <c:v>9.5547400000000005E-2</c:v>
                </c:pt>
                <c:pt idx="13721">
                  <c:v>9.3717599999999998E-2</c:v>
                </c:pt>
                <c:pt idx="13722">
                  <c:v>9.4474799999999998E-2</c:v>
                </c:pt>
                <c:pt idx="13723">
                  <c:v>9.3198100000000006E-2</c:v>
                </c:pt>
                <c:pt idx="13724">
                  <c:v>8.9268899999999998E-2</c:v>
                </c:pt>
                <c:pt idx="13725">
                  <c:v>8.8337200000000005E-2</c:v>
                </c:pt>
                <c:pt idx="13726">
                  <c:v>8.9018E-2</c:v>
                </c:pt>
                <c:pt idx="13727">
                  <c:v>9.4850500000000004E-2</c:v>
                </c:pt>
                <c:pt idx="13728">
                  <c:v>0.100164</c:v>
                </c:pt>
                <c:pt idx="13729">
                  <c:v>0.114218</c:v>
                </c:pt>
                <c:pt idx="13730">
                  <c:v>0.120403</c:v>
                </c:pt>
                <c:pt idx="13731">
                  <c:v>0.122266</c:v>
                </c:pt>
                <c:pt idx="13732">
                  <c:v>0.122225</c:v>
                </c:pt>
                <c:pt idx="13733">
                  <c:v>0.111711</c:v>
                </c:pt>
                <c:pt idx="13734">
                  <c:v>0.101255</c:v>
                </c:pt>
                <c:pt idx="13735">
                  <c:v>9.5945299999999997E-2</c:v>
                </c:pt>
                <c:pt idx="13736">
                  <c:v>9.3280399999999999E-2</c:v>
                </c:pt>
                <c:pt idx="13737">
                  <c:v>9.8970900000000001E-2</c:v>
                </c:pt>
                <c:pt idx="13738">
                  <c:v>0.101003</c:v>
                </c:pt>
                <c:pt idx="13739">
                  <c:v>0.10234</c:v>
                </c:pt>
                <c:pt idx="13740">
                  <c:v>0.10069699999999999</c:v>
                </c:pt>
                <c:pt idx="13741">
                  <c:v>9.36448E-2</c:v>
                </c:pt>
                <c:pt idx="13742">
                  <c:v>8.7219900000000003E-2</c:v>
                </c:pt>
                <c:pt idx="13743">
                  <c:v>8.8808700000000004E-2</c:v>
                </c:pt>
                <c:pt idx="13744">
                  <c:v>9.2854599999999995E-2</c:v>
                </c:pt>
                <c:pt idx="13745">
                  <c:v>9.7160300000000005E-2</c:v>
                </c:pt>
                <c:pt idx="13746">
                  <c:v>0.100712</c:v>
                </c:pt>
                <c:pt idx="13747">
                  <c:v>0.10480399999999999</c:v>
                </c:pt>
                <c:pt idx="13748">
                  <c:v>0.10466499999999999</c:v>
                </c:pt>
                <c:pt idx="13749">
                  <c:v>0.10460800000000001</c:v>
                </c:pt>
                <c:pt idx="13750">
                  <c:v>9.9159700000000003E-2</c:v>
                </c:pt>
                <c:pt idx="13751">
                  <c:v>9.93116E-2</c:v>
                </c:pt>
                <c:pt idx="13752">
                  <c:v>9.84651E-2</c:v>
                </c:pt>
                <c:pt idx="13753">
                  <c:v>0.102062</c:v>
                </c:pt>
                <c:pt idx="13754">
                  <c:v>0.10589999999999999</c:v>
                </c:pt>
                <c:pt idx="13755">
                  <c:v>0.11494</c:v>
                </c:pt>
                <c:pt idx="13756">
                  <c:v>0.121943</c:v>
                </c:pt>
                <c:pt idx="13757">
                  <c:v>0.127997</c:v>
                </c:pt>
                <c:pt idx="13758">
                  <c:v>0.12309100000000001</c:v>
                </c:pt>
                <c:pt idx="13759">
                  <c:v>0.122345</c:v>
                </c:pt>
                <c:pt idx="13760">
                  <c:v>0.117383</c:v>
                </c:pt>
                <c:pt idx="13761">
                  <c:v>0.10713499999999999</c:v>
                </c:pt>
                <c:pt idx="13762">
                  <c:v>0.105868</c:v>
                </c:pt>
                <c:pt idx="13763">
                  <c:v>0.10545300000000001</c:v>
                </c:pt>
                <c:pt idx="13764">
                  <c:v>0.101952</c:v>
                </c:pt>
                <c:pt idx="13765">
                  <c:v>0.104353</c:v>
                </c:pt>
                <c:pt idx="13766">
                  <c:v>0.112193</c:v>
                </c:pt>
                <c:pt idx="13767">
                  <c:v>0.114801</c:v>
                </c:pt>
                <c:pt idx="13768">
                  <c:v>0.118545</c:v>
                </c:pt>
                <c:pt idx="13769">
                  <c:v>0.122763</c:v>
                </c:pt>
                <c:pt idx="13770">
                  <c:v>0.12416099999999999</c:v>
                </c:pt>
                <c:pt idx="13771">
                  <c:v>0.12664300000000001</c:v>
                </c:pt>
                <c:pt idx="13772">
                  <c:v>0.12807499999999999</c:v>
                </c:pt>
                <c:pt idx="13773">
                  <c:v>0.13008900000000001</c:v>
                </c:pt>
                <c:pt idx="13774">
                  <c:v>0.13141</c:v>
                </c:pt>
                <c:pt idx="13775">
                  <c:v>0.13333500000000001</c:v>
                </c:pt>
                <c:pt idx="13776">
                  <c:v>0.13946600000000001</c:v>
                </c:pt>
                <c:pt idx="13777">
                  <c:v>0.142341</c:v>
                </c:pt>
                <c:pt idx="13778">
                  <c:v>0.14099900000000001</c:v>
                </c:pt>
                <c:pt idx="13779">
                  <c:v>0.140454</c:v>
                </c:pt>
                <c:pt idx="13780">
                  <c:v>0.14355000000000001</c:v>
                </c:pt>
                <c:pt idx="13781">
                  <c:v>0.14411399999999999</c:v>
                </c:pt>
                <c:pt idx="13782">
                  <c:v>0.14027800000000001</c:v>
                </c:pt>
                <c:pt idx="13783">
                  <c:v>0.134604</c:v>
                </c:pt>
                <c:pt idx="13784">
                  <c:v>0.13880500000000001</c:v>
                </c:pt>
                <c:pt idx="13785">
                  <c:v>0.14288799999999999</c:v>
                </c:pt>
                <c:pt idx="13786">
                  <c:v>0.15193000000000001</c:v>
                </c:pt>
                <c:pt idx="13787">
                  <c:v>0.16453400000000001</c:v>
                </c:pt>
                <c:pt idx="13788">
                  <c:v>0.16667499999999999</c:v>
                </c:pt>
                <c:pt idx="13789">
                  <c:v>0.16114400000000001</c:v>
                </c:pt>
                <c:pt idx="13790">
                  <c:v>0.16006600000000001</c:v>
                </c:pt>
                <c:pt idx="13791">
                  <c:v>0.158447</c:v>
                </c:pt>
                <c:pt idx="13792">
                  <c:v>0.15779799999999999</c:v>
                </c:pt>
                <c:pt idx="13793">
                  <c:v>0.15958900000000001</c:v>
                </c:pt>
                <c:pt idx="13794">
                  <c:v>0.164525</c:v>
                </c:pt>
                <c:pt idx="13795">
                  <c:v>0.170208</c:v>
                </c:pt>
                <c:pt idx="13796">
                  <c:v>0.16505300000000001</c:v>
                </c:pt>
                <c:pt idx="13797">
                  <c:v>0.162966</c:v>
                </c:pt>
                <c:pt idx="13798">
                  <c:v>0.16119800000000001</c:v>
                </c:pt>
                <c:pt idx="13799">
                  <c:v>0.16134399999999999</c:v>
                </c:pt>
                <c:pt idx="13800">
                  <c:v>0.161548</c:v>
                </c:pt>
                <c:pt idx="13801">
                  <c:v>0.166437</c:v>
                </c:pt>
                <c:pt idx="13802">
                  <c:v>0.173989</c:v>
                </c:pt>
                <c:pt idx="13803">
                  <c:v>0.17188700000000001</c:v>
                </c:pt>
                <c:pt idx="13804">
                  <c:v>0.16969600000000001</c:v>
                </c:pt>
                <c:pt idx="13805">
                  <c:v>0.172433</c:v>
                </c:pt>
                <c:pt idx="13806">
                  <c:v>0.17795900000000001</c:v>
                </c:pt>
                <c:pt idx="13807">
                  <c:v>0.17208699999999999</c:v>
                </c:pt>
                <c:pt idx="13808">
                  <c:v>0.16992499999999999</c:v>
                </c:pt>
                <c:pt idx="13809">
                  <c:v>0.16991999999999999</c:v>
                </c:pt>
                <c:pt idx="13810">
                  <c:v>0.171512</c:v>
                </c:pt>
                <c:pt idx="13811">
                  <c:v>0.17080699999999999</c:v>
                </c:pt>
                <c:pt idx="13812">
                  <c:v>0.168737</c:v>
                </c:pt>
                <c:pt idx="13813">
                  <c:v>0.168603</c:v>
                </c:pt>
                <c:pt idx="13814">
                  <c:v>0.167688</c:v>
                </c:pt>
                <c:pt idx="13815">
                  <c:v>0.16882800000000001</c:v>
                </c:pt>
                <c:pt idx="13816">
                  <c:v>0.16774900000000001</c:v>
                </c:pt>
                <c:pt idx="13817">
                  <c:v>0.16719400000000001</c:v>
                </c:pt>
                <c:pt idx="13818">
                  <c:v>0.161081</c:v>
                </c:pt>
                <c:pt idx="13819">
                  <c:v>0.15982199999999999</c:v>
                </c:pt>
                <c:pt idx="13820">
                  <c:v>0.16028000000000001</c:v>
                </c:pt>
                <c:pt idx="13821">
                  <c:v>0.15797</c:v>
                </c:pt>
                <c:pt idx="13822">
                  <c:v>0.15431300000000001</c:v>
                </c:pt>
                <c:pt idx="13823">
                  <c:v>0.15245900000000001</c:v>
                </c:pt>
                <c:pt idx="13824">
                  <c:v>0.14910399999999999</c:v>
                </c:pt>
                <c:pt idx="13825">
                  <c:v>0.14323900000000001</c:v>
                </c:pt>
                <c:pt idx="13826">
                  <c:v>0.13642499999999999</c:v>
                </c:pt>
                <c:pt idx="13827">
                  <c:v>0.13375899999999999</c:v>
                </c:pt>
                <c:pt idx="13828">
                  <c:v>0.13295299999999999</c:v>
                </c:pt>
                <c:pt idx="13829">
                  <c:v>0.12723400000000001</c:v>
                </c:pt>
                <c:pt idx="13830">
                  <c:v>0.11694300000000001</c:v>
                </c:pt>
                <c:pt idx="13831">
                  <c:v>0.120309</c:v>
                </c:pt>
                <c:pt idx="13832">
                  <c:v>0.123557</c:v>
                </c:pt>
                <c:pt idx="13833">
                  <c:v>0.121445</c:v>
                </c:pt>
                <c:pt idx="13834">
                  <c:v>0.114842</c:v>
                </c:pt>
                <c:pt idx="13835">
                  <c:v>0.11304599999999999</c:v>
                </c:pt>
                <c:pt idx="13836">
                  <c:v>0.108128</c:v>
                </c:pt>
                <c:pt idx="13837">
                  <c:v>0.10619000000000001</c:v>
                </c:pt>
                <c:pt idx="13838">
                  <c:v>0.108725</c:v>
                </c:pt>
                <c:pt idx="13839">
                  <c:v>0.111635</c:v>
                </c:pt>
                <c:pt idx="13840">
                  <c:v>0.114511</c:v>
                </c:pt>
                <c:pt idx="13841">
                  <c:v>0.11463</c:v>
                </c:pt>
                <c:pt idx="13842">
                  <c:v>0.112163</c:v>
                </c:pt>
                <c:pt idx="13843">
                  <c:v>0.11314</c:v>
                </c:pt>
                <c:pt idx="13844">
                  <c:v>0.11373900000000001</c:v>
                </c:pt>
                <c:pt idx="13845">
                  <c:v>0.116229</c:v>
                </c:pt>
                <c:pt idx="13846">
                  <c:v>0.116633</c:v>
                </c:pt>
                <c:pt idx="13847">
                  <c:v>0.118593</c:v>
                </c:pt>
                <c:pt idx="13848">
                  <c:v>0.11787</c:v>
                </c:pt>
                <c:pt idx="13849">
                  <c:v>0.11794499999999999</c:v>
                </c:pt>
                <c:pt idx="13850">
                  <c:v>0.121616</c:v>
                </c:pt>
                <c:pt idx="13851">
                  <c:v>0.12626499999999999</c:v>
                </c:pt>
                <c:pt idx="13852">
                  <c:v>0.12501000000000001</c:v>
                </c:pt>
                <c:pt idx="13853">
                  <c:v>0.120102</c:v>
                </c:pt>
                <c:pt idx="13854">
                  <c:v>0.119709</c:v>
                </c:pt>
                <c:pt idx="13855">
                  <c:v>0.11730599999999999</c:v>
                </c:pt>
                <c:pt idx="13856">
                  <c:v>0.119188</c:v>
                </c:pt>
                <c:pt idx="13857">
                  <c:v>0.126996</c:v>
                </c:pt>
                <c:pt idx="13858">
                  <c:v>0.133076</c:v>
                </c:pt>
                <c:pt idx="13859">
                  <c:v>0.13630400000000001</c:v>
                </c:pt>
                <c:pt idx="13860">
                  <c:v>0.13796900000000001</c:v>
                </c:pt>
                <c:pt idx="13861">
                  <c:v>0.13897300000000001</c:v>
                </c:pt>
                <c:pt idx="13862">
                  <c:v>0.139183</c:v>
                </c:pt>
                <c:pt idx="13863">
                  <c:v>0.140152</c:v>
                </c:pt>
                <c:pt idx="13864">
                  <c:v>0.136494</c:v>
                </c:pt>
                <c:pt idx="13865">
                  <c:v>0.12689400000000001</c:v>
                </c:pt>
                <c:pt idx="13866">
                  <c:v>0.122905</c:v>
                </c:pt>
                <c:pt idx="13867">
                  <c:v>0.12292</c:v>
                </c:pt>
                <c:pt idx="13868">
                  <c:v>0.12590899999999999</c:v>
                </c:pt>
                <c:pt idx="13869">
                  <c:v>0.13295399999999999</c:v>
                </c:pt>
                <c:pt idx="13870">
                  <c:v>0.14436499999999999</c:v>
                </c:pt>
                <c:pt idx="13871">
                  <c:v>0.155363</c:v>
                </c:pt>
                <c:pt idx="13872">
                  <c:v>0.160332</c:v>
                </c:pt>
                <c:pt idx="13873">
                  <c:v>0.16326599999999999</c:v>
                </c:pt>
                <c:pt idx="13874">
                  <c:v>0.16920499999999999</c:v>
                </c:pt>
                <c:pt idx="13875">
                  <c:v>0.17247199999999999</c:v>
                </c:pt>
                <c:pt idx="13876">
                  <c:v>0.16622500000000001</c:v>
                </c:pt>
                <c:pt idx="13877">
                  <c:v>0.155056</c:v>
                </c:pt>
                <c:pt idx="13878">
                  <c:v>0.148836</c:v>
                </c:pt>
                <c:pt idx="13879">
                  <c:v>0.146867</c:v>
                </c:pt>
                <c:pt idx="13880">
                  <c:v>0.14302300000000001</c:v>
                </c:pt>
                <c:pt idx="13881">
                  <c:v>0.14439399999999999</c:v>
                </c:pt>
                <c:pt idx="13882">
                  <c:v>0.149621</c:v>
                </c:pt>
                <c:pt idx="13883">
                  <c:v>0.14843999999999999</c:v>
                </c:pt>
                <c:pt idx="13884">
                  <c:v>0.14460600000000001</c:v>
                </c:pt>
                <c:pt idx="13885">
                  <c:v>0.14393300000000001</c:v>
                </c:pt>
                <c:pt idx="13886">
                  <c:v>0.14330599999999999</c:v>
                </c:pt>
                <c:pt idx="13887">
                  <c:v>0.13844100000000001</c:v>
                </c:pt>
                <c:pt idx="13888">
                  <c:v>0.133877</c:v>
                </c:pt>
                <c:pt idx="13889">
                  <c:v>0.13514699999999999</c:v>
                </c:pt>
                <c:pt idx="13890">
                  <c:v>0.14146</c:v>
                </c:pt>
                <c:pt idx="13891">
                  <c:v>0.14990500000000001</c:v>
                </c:pt>
                <c:pt idx="13892">
                  <c:v>0.15337500000000001</c:v>
                </c:pt>
                <c:pt idx="13893">
                  <c:v>0.15024899999999999</c:v>
                </c:pt>
                <c:pt idx="13894">
                  <c:v>0.14327300000000001</c:v>
                </c:pt>
                <c:pt idx="13895">
                  <c:v>0.13612199999999999</c:v>
                </c:pt>
                <c:pt idx="13896">
                  <c:v>0.135383</c:v>
                </c:pt>
                <c:pt idx="13897">
                  <c:v>0.13761799999999999</c:v>
                </c:pt>
                <c:pt idx="13898">
                  <c:v>0.13922799999999999</c:v>
                </c:pt>
                <c:pt idx="13899">
                  <c:v>0.14096500000000001</c:v>
                </c:pt>
                <c:pt idx="13900">
                  <c:v>0.14117299999999999</c:v>
                </c:pt>
                <c:pt idx="13901">
                  <c:v>0.13974600000000001</c:v>
                </c:pt>
                <c:pt idx="13902">
                  <c:v>0.13611100000000001</c:v>
                </c:pt>
                <c:pt idx="13903">
                  <c:v>0.13281499999999999</c:v>
                </c:pt>
                <c:pt idx="13904">
                  <c:v>0.13264300000000001</c:v>
                </c:pt>
                <c:pt idx="13905">
                  <c:v>0.13414100000000001</c:v>
                </c:pt>
                <c:pt idx="13906">
                  <c:v>0.14348900000000001</c:v>
                </c:pt>
                <c:pt idx="13907">
                  <c:v>0.15063599999999999</c:v>
                </c:pt>
                <c:pt idx="13908">
                  <c:v>0.15077199999999999</c:v>
                </c:pt>
                <c:pt idx="13909">
                  <c:v>0.14921400000000001</c:v>
                </c:pt>
                <c:pt idx="13910">
                  <c:v>0.14428199999999999</c:v>
                </c:pt>
                <c:pt idx="13911">
                  <c:v>0.140487</c:v>
                </c:pt>
                <c:pt idx="13912">
                  <c:v>0.13747799999999999</c:v>
                </c:pt>
                <c:pt idx="13913">
                  <c:v>0.1376</c:v>
                </c:pt>
                <c:pt idx="13914">
                  <c:v>0.13980000000000001</c:v>
                </c:pt>
                <c:pt idx="13915">
                  <c:v>0.138958</c:v>
                </c:pt>
                <c:pt idx="13916">
                  <c:v>0.138933</c:v>
                </c:pt>
                <c:pt idx="13917">
                  <c:v>0.14119499999999999</c:v>
                </c:pt>
                <c:pt idx="13918">
                  <c:v>0.14260100000000001</c:v>
                </c:pt>
                <c:pt idx="13919">
                  <c:v>0.13919000000000001</c:v>
                </c:pt>
                <c:pt idx="13920">
                  <c:v>0.13203400000000001</c:v>
                </c:pt>
                <c:pt idx="13921">
                  <c:v>0.12789700000000001</c:v>
                </c:pt>
                <c:pt idx="13922">
                  <c:v>0.12878400000000001</c:v>
                </c:pt>
                <c:pt idx="13923">
                  <c:v>0.130328</c:v>
                </c:pt>
                <c:pt idx="13924">
                  <c:v>0.13033600000000001</c:v>
                </c:pt>
                <c:pt idx="13925">
                  <c:v>0.13076699999999999</c:v>
                </c:pt>
                <c:pt idx="13926">
                  <c:v>0.13577</c:v>
                </c:pt>
                <c:pt idx="13927">
                  <c:v>0.14305599999999999</c:v>
                </c:pt>
                <c:pt idx="13928">
                  <c:v>0.14937300000000001</c:v>
                </c:pt>
                <c:pt idx="13929">
                  <c:v>0.154057</c:v>
                </c:pt>
                <c:pt idx="13930">
                  <c:v>0.156998</c:v>
                </c:pt>
                <c:pt idx="13931">
                  <c:v>0.15819</c:v>
                </c:pt>
                <c:pt idx="13932">
                  <c:v>0.15767300000000001</c:v>
                </c:pt>
                <c:pt idx="13933">
                  <c:v>0.159663</c:v>
                </c:pt>
                <c:pt idx="13934">
                  <c:v>0.16112099999999999</c:v>
                </c:pt>
                <c:pt idx="13935">
                  <c:v>0.16189999999999999</c:v>
                </c:pt>
                <c:pt idx="13936">
                  <c:v>0.16524</c:v>
                </c:pt>
                <c:pt idx="13937">
                  <c:v>0.169207</c:v>
                </c:pt>
                <c:pt idx="13938">
                  <c:v>0.17524899999999999</c:v>
                </c:pt>
                <c:pt idx="13939">
                  <c:v>0.17924599999999999</c:v>
                </c:pt>
                <c:pt idx="13940">
                  <c:v>0.17912600000000001</c:v>
                </c:pt>
                <c:pt idx="13941">
                  <c:v>0.18043600000000001</c:v>
                </c:pt>
                <c:pt idx="13942">
                  <c:v>0.17933499999999999</c:v>
                </c:pt>
                <c:pt idx="13943">
                  <c:v>0.18367</c:v>
                </c:pt>
                <c:pt idx="13944">
                  <c:v>0.188114</c:v>
                </c:pt>
                <c:pt idx="13945">
                  <c:v>0.194047</c:v>
                </c:pt>
                <c:pt idx="13946">
                  <c:v>0.202567</c:v>
                </c:pt>
                <c:pt idx="13947">
                  <c:v>0.20633599999999999</c:v>
                </c:pt>
                <c:pt idx="13948">
                  <c:v>0.21084800000000001</c:v>
                </c:pt>
                <c:pt idx="13949">
                  <c:v>0.219745</c:v>
                </c:pt>
                <c:pt idx="13950">
                  <c:v>0.22559100000000001</c:v>
                </c:pt>
                <c:pt idx="13951">
                  <c:v>0.22850799999999999</c:v>
                </c:pt>
                <c:pt idx="13952">
                  <c:v>0.230624</c:v>
                </c:pt>
                <c:pt idx="13953">
                  <c:v>0.22792000000000001</c:v>
                </c:pt>
                <c:pt idx="13954">
                  <c:v>0.217887</c:v>
                </c:pt>
                <c:pt idx="13955">
                  <c:v>0.21860199999999999</c:v>
                </c:pt>
                <c:pt idx="13956">
                  <c:v>0.22258</c:v>
                </c:pt>
                <c:pt idx="13957">
                  <c:v>0.220579</c:v>
                </c:pt>
                <c:pt idx="13958">
                  <c:v>0.21753600000000001</c:v>
                </c:pt>
                <c:pt idx="13959">
                  <c:v>0.214839</c:v>
                </c:pt>
                <c:pt idx="13960">
                  <c:v>0.21465100000000001</c:v>
                </c:pt>
                <c:pt idx="13961">
                  <c:v>0.21692400000000001</c:v>
                </c:pt>
                <c:pt idx="13962">
                  <c:v>0.21879899999999999</c:v>
                </c:pt>
                <c:pt idx="13963">
                  <c:v>0.222556</c:v>
                </c:pt>
                <c:pt idx="13964">
                  <c:v>0.22950000000000001</c:v>
                </c:pt>
                <c:pt idx="13965">
                  <c:v>0.24671299999999999</c:v>
                </c:pt>
                <c:pt idx="13966">
                  <c:v>0.261629</c:v>
                </c:pt>
                <c:pt idx="13967">
                  <c:v>0.26617200000000002</c:v>
                </c:pt>
                <c:pt idx="13968">
                  <c:v>0.27097199999999999</c:v>
                </c:pt>
                <c:pt idx="13969">
                  <c:v>0.27243299999999998</c:v>
                </c:pt>
                <c:pt idx="13970">
                  <c:v>0.273953</c:v>
                </c:pt>
                <c:pt idx="13971">
                  <c:v>0.27803899999999998</c:v>
                </c:pt>
                <c:pt idx="13972">
                  <c:v>0.286943</c:v>
                </c:pt>
                <c:pt idx="13973">
                  <c:v>0.29946099999999998</c:v>
                </c:pt>
                <c:pt idx="13974">
                  <c:v>0.30843100000000001</c:v>
                </c:pt>
                <c:pt idx="13975">
                  <c:v>0.31231100000000001</c:v>
                </c:pt>
                <c:pt idx="13976">
                  <c:v>0.31531199999999998</c:v>
                </c:pt>
                <c:pt idx="13977">
                  <c:v>0.31954300000000002</c:v>
                </c:pt>
                <c:pt idx="13978">
                  <c:v>0.32171499999999997</c:v>
                </c:pt>
                <c:pt idx="13979">
                  <c:v>0.323214</c:v>
                </c:pt>
                <c:pt idx="13980">
                  <c:v>0.31771899999999997</c:v>
                </c:pt>
                <c:pt idx="13981">
                  <c:v>0.30498900000000001</c:v>
                </c:pt>
                <c:pt idx="13982">
                  <c:v>0.29709799999999997</c:v>
                </c:pt>
                <c:pt idx="13983">
                  <c:v>0.29886000000000001</c:v>
                </c:pt>
                <c:pt idx="13984">
                  <c:v>0.30717299999999997</c:v>
                </c:pt>
                <c:pt idx="13985">
                  <c:v>0.31473800000000002</c:v>
                </c:pt>
                <c:pt idx="13986">
                  <c:v>0.31778200000000001</c:v>
                </c:pt>
                <c:pt idx="13987">
                  <c:v>0.31941199999999997</c:v>
                </c:pt>
                <c:pt idx="13988">
                  <c:v>0.32286999999999999</c:v>
                </c:pt>
                <c:pt idx="13989">
                  <c:v>0.32958900000000002</c:v>
                </c:pt>
                <c:pt idx="13990">
                  <c:v>0.33462599999999998</c:v>
                </c:pt>
                <c:pt idx="13991">
                  <c:v>0.33599499999999999</c:v>
                </c:pt>
                <c:pt idx="13992">
                  <c:v>0.33526699999999998</c:v>
                </c:pt>
                <c:pt idx="13993">
                  <c:v>0.33532600000000001</c:v>
                </c:pt>
                <c:pt idx="13994">
                  <c:v>0.34101199999999998</c:v>
                </c:pt>
                <c:pt idx="13995">
                  <c:v>0.347381</c:v>
                </c:pt>
                <c:pt idx="13996">
                  <c:v>0.35288399999999998</c:v>
                </c:pt>
                <c:pt idx="13997">
                  <c:v>0.36002699999999999</c:v>
                </c:pt>
                <c:pt idx="13998">
                  <c:v>0.36456</c:v>
                </c:pt>
                <c:pt idx="13999">
                  <c:v>0.36126799999999998</c:v>
                </c:pt>
                <c:pt idx="14000">
                  <c:v>0.35946699999999998</c:v>
                </c:pt>
                <c:pt idx="14001">
                  <c:v>0.35533500000000001</c:v>
                </c:pt>
                <c:pt idx="14002">
                  <c:v>0.35263299999999997</c:v>
                </c:pt>
                <c:pt idx="14003">
                  <c:v>0.352107</c:v>
                </c:pt>
                <c:pt idx="14004">
                  <c:v>0.35697699999999999</c:v>
                </c:pt>
                <c:pt idx="14005">
                  <c:v>0.367012</c:v>
                </c:pt>
                <c:pt idx="14006">
                  <c:v>0.38042599999999999</c:v>
                </c:pt>
                <c:pt idx="14007">
                  <c:v>0.385432</c:v>
                </c:pt>
                <c:pt idx="14008">
                  <c:v>0.38548500000000002</c:v>
                </c:pt>
                <c:pt idx="14009">
                  <c:v>0.39039200000000002</c:v>
                </c:pt>
                <c:pt idx="14010">
                  <c:v>0.39658700000000002</c:v>
                </c:pt>
                <c:pt idx="14011">
                  <c:v>0.40056599999999998</c:v>
                </c:pt>
                <c:pt idx="14012">
                  <c:v>0.397698</c:v>
                </c:pt>
                <c:pt idx="14013">
                  <c:v>0.39539999999999997</c:v>
                </c:pt>
                <c:pt idx="14014">
                  <c:v>0.393793</c:v>
                </c:pt>
                <c:pt idx="14015">
                  <c:v>0.39222200000000002</c:v>
                </c:pt>
                <c:pt idx="14016">
                  <c:v>0.39442899999999997</c:v>
                </c:pt>
                <c:pt idx="14017">
                  <c:v>0.40455000000000002</c:v>
                </c:pt>
                <c:pt idx="14018">
                  <c:v>0.41292400000000001</c:v>
                </c:pt>
                <c:pt idx="14019">
                  <c:v>0.41676299999999999</c:v>
                </c:pt>
                <c:pt idx="14020">
                  <c:v>0.41976200000000002</c:v>
                </c:pt>
                <c:pt idx="14021">
                  <c:v>0.42209099999999999</c:v>
                </c:pt>
                <c:pt idx="14022">
                  <c:v>0.42158899999999999</c:v>
                </c:pt>
                <c:pt idx="14023">
                  <c:v>0.42347899999999999</c:v>
                </c:pt>
                <c:pt idx="14024">
                  <c:v>0.42731400000000003</c:v>
                </c:pt>
                <c:pt idx="14025">
                  <c:v>0.43198599999999998</c:v>
                </c:pt>
                <c:pt idx="14026">
                  <c:v>0.433784</c:v>
                </c:pt>
                <c:pt idx="14027">
                  <c:v>0.43226900000000001</c:v>
                </c:pt>
                <c:pt idx="14028">
                  <c:v>0.43165100000000001</c:v>
                </c:pt>
                <c:pt idx="14029">
                  <c:v>0.43156099999999997</c:v>
                </c:pt>
                <c:pt idx="14030">
                  <c:v>0.43736700000000001</c:v>
                </c:pt>
                <c:pt idx="14031">
                  <c:v>0.44908700000000001</c:v>
                </c:pt>
                <c:pt idx="14032">
                  <c:v>0.46061000000000002</c:v>
                </c:pt>
                <c:pt idx="14033">
                  <c:v>0.46779399999999999</c:v>
                </c:pt>
                <c:pt idx="14034">
                  <c:v>0.47150599999999998</c:v>
                </c:pt>
                <c:pt idx="14035">
                  <c:v>0.47437600000000002</c:v>
                </c:pt>
                <c:pt idx="14036">
                  <c:v>0.48119099999999998</c:v>
                </c:pt>
                <c:pt idx="14037">
                  <c:v>0.49137999999999998</c:v>
                </c:pt>
                <c:pt idx="14038">
                  <c:v>0.49762099999999998</c:v>
                </c:pt>
                <c:pt idx="14039">
                  <c:v>0.50103699999999995</c:v>
                </c:pt>
                <c:pt idx="14040">
                  <c:v>0.50138700000000003</c:v>
                </c:pt>
                <c:pt idx="14041">
                  <c:v>0.50242699999999996</c:v>
                </c:pt>
                <c:pt idx="14042">
                  <c:v>0.50654500000000002</c:v>
                </c:pt>
                <c:pt idx="14043">
                  <c:v>0.50933700000000004</c:v>
                </c:pt>
                <c:pt idx="14044">
                  <c:v>0.50993900000000003</c:v>
                </c:pt>
                <c:pt idx="14045">
                  <c:v>0.51304799999999995</c:v>
                </c:pt>
                <c:pt idx="14046">
                  <c:v>0.52211799999999997</c:v>
                </c:pt>
                <c:pt idx="14047">
                  <c:v>0.52785300000000002</c:v>
                </c:pt>
                <c:pt idx="14048">
                  <c:v>0.52956099999999995</c:v>
                </c:pt>
                <c:pt idx="14049">
                  <c:v>0.53477600000000003</c:v>
                </c:pt>
                <c:pt idx="14050">
                  <c:v>0.54222199999999998</c:v>
                </c:pt>
                <c:pt idx="14051">
                  <c:v>0.54845999999999995</c:v>
                </c:pt>
                <c:pt idx="14052">
                  <c:v>0.55185499999999998</c:v>
                </c:pt>
                <c:pt idx="14053">
                  <c:v>0.555392</c:v>
                </c:pt>
                <c:pt idx="14054">
                  <c:v>0.56387399999999999</c:v>
                </c:pt>
                <c:pt idx="14055">
                  <c:v>0.57162199999999996</c:v>
                </c:pt>
                <c:pt idx="14056">
                  <c:v>0.57764099999999996</c:v>
                </c:pt>
                <c:pt idx="14057">
                  <c:v>0.58976499999999998</c:v>
                </c:pt>
                <c:pt idx="14058">
                  <c:v>0.60247899999999999</c:v>
                </c:pt>
                <c:pt idx="14059">
                  <c:v>0.61431899999999995</c:v>
                </c:pt>
                <c:pt idx="14060">
                  <c:v>0.62289799999999995</c:v>
                </c:pt>
                <c:pt idx="14061">
                  <c:v>0.62557700000000005</c:v>
                </c:pt>
                <c:pt idx="14062">
                  <c:v>0.62786500000000001</c:v>
                </c:pt>
                <c:pt idx="14063">
                  <c:v>0.63219400000000003</c:v>
                </c:pt>
                <c:pt idx="14064">
                  <c:v>0.64102099999999995</c:v>
                </c:pt>
                <c:pt idx="14065">
                  <c:v>0.65105299999999999</c:v>
                </c:pt>
                <c:pt idx="14066">
                  <c:v>0.66385000000000005</c:v>
                </c:pt>
                <c:pt idx="14067">
                  <c:v>0.67360799999999998</c:v>
                </c:pt>
                <c:pt idx="14068">
                  <c:v>0.67677100000000001</c:v>
                </c:pt>
                <c:pt idx="14069">
                  <c:v>0.68035299999999999</c:v>
                </c:pt>
                <c:pt idx="14070">
                  <c:v>0.68643399999999999</c:v>
                </c:pt>
                <c:pt idx="14071">
                  <c:v>0.68974500000000005</c:v>
                </c:pt>
                <c:pt idx="14072">
                  <c:v>0.68981999999999999</c:v>
                </c:pt>
                <c:pt idx="14073">
                  <c:v>0.69395700000000005</c:v>
                </c:pt>
                <c:pt idx="14074">
                  <c:v>0.69936399999999999</c:v>
                </c:pt>
                <c:pt idx="14075">
                  <c:v>0.70616599999999996</c:v>
                </c:pt>
                <c:pt idx="14076">
                  <c:v>0.71385100000000001</c:v>
                </c:pt>
                <c:pt idx="14077">
                  <c:v>0.71584199999999998</c:v>
                </c:pt>
                <c:pt idx="14078">
                  <c:v>0.71547799999999995</c:v>
                </c:pt>
                <c:pt idx="14079">
                  <c:v>0.71497900000000003</c:v>
                </c:pt>
                <c:pt idx="14080">
                  <c:v>0.71036500000000002</c:v>
                </c:pt>
                <c:pt idx="14081">
                  <c:v>0.70672999999999997</c:v>
                </c:pt>
                <c:pt idx="14082">
                  <c:v>0.704592</c:v>
                </c:pt>
                <c:pt idx="14083">
                  <c:v>0.70379000000000003</c:v>
                </c:pt>
                <c:pt idx="14084">
                  <c:v>0.70501100000000005</c:v>
                </c:pt>
                <c:pt idx="14085">
                  <c:v>0.71022700000000005</c:v>
                </c:pt>
                <c:pt idx="14086">
                  <c:v>0.71546399999999999</c:v>
                </c:pt>
                <c:pt idx="14087">
                  <c:v>0.71777599999999997</c:v>
                </c:pt>
                <c:pt idx="14088">
                  <c:v>0.721194</c:v>
                </c:pt>
                <c:pt idx="14089">
                  <c:v>0.72101199999999999</c:v>
                </c:pt>
                <c:pt idx="14090">
                  <c:v>0.71702900000000003</c:v>
                </c:pt>
                <c:pt idx="14091">
                  <c:v>0.71577500000000005</c:v>
                </c:pt>
                <c:pt idx="14092">
                  <c:v>0.71579700000000002</c:v>
                </c:pt>
                <c:pt idx="14093">
                  <c:v>0.72237200000000001</c:v>
                </c:pt>
                <c:pt idx="14094">
                  <c:v>0.73175299999999999</c:v>
                </c:pt>
                <c:pt idx="14095">
                  <c:v>0.73467499999999997</c:v>
                </c:pt>
                <c:pt idx="14096">
                  <c:v>0.73486099999999999</c:v>
                </c:pt>
                <c:pt idx="14097">
                  <c:v>0.72889400000000004</c:v>
                </c:pt>
                <c:pt idx="14098">
                  <c:v>0.72829600000000005</c:v>
                </c:pt>
                <c:pt idx="14099">
                  <c:v>0.72901700000000003</c:v>
                </c:pt>
                <c:pt idx="14100">
                  <c:v>0.733653</c:v>
                </c:pt>
                <c:pt idx="14101">
                  <c:v>0.73803700000000005</c:v>
                </c:pt>
                <c:pt idx="14102">
                  <c:v>0.74254600000000004</c:v>
                </c:pt>
                <c:pt idx="14103">
                  <c:v>0.74799000000000004</c:v>
                </c:pt>
                <c:pt idx="14104">
                  <c:v>0.75239800000000001</c:v>
                </c:pt>
                <c:pt idx="14105">
                  <c:v>0.75637299999999996</c:v>
                </c:pt>
                <c:pt idx="14106">
                  <c:v>0.76187700000000003</c:v>
                </c:pt>
                <c:pt idx="14107">
                  <c:v>0.76779600000000003</c:v>
                </c:pt>
                <c:pt idx="14108">
                  <c:v>0.76581900000000003</c:v>
                </c:pt>
                <c:pt idx="14109">
                  <c:v>0.76679699999999995</c:v>
                </c:pt>
                <c:pt idx="14110">
                  <c:v>0.768285</c:v>
                </c:pt>
                <c:pt idx="14111">
                  <c:v>0.77172700000000005</c:v>
                </c:pt>
                <c:pt idx="14112">
                  <c:v>0.77609899999999998</c:v>
                </c:pt>
                <c:pt idx="14113">
                  <c:v>0.78351599999999999</c:v>
                </c:pt>
                <c:pt idx="14114">
                  <c:v>0.788304</c:v>
                </c:pt>
                <c:pt idx="14115">
                  <c:v>0.78944899999999996</c:v>
                </c:pt>
                <c:pt idx="14116">
                  <c:v>0.78823900000000002</c:v>
                </c:pt>
                <c:pt idx="14117">
                  <c:v>0.77661000000000002</c:v>
                </c:pt>
                <c:pt idx="14118">
                  <c:v>0.77265200000000001</c:v>
                </c:pt>
                <c:pt idx="14119">
                  <c:v>0.77226399999999995</c:v>
                </c:pt>
                <c:pt idx="14120">
                  <c:v>0.77205500000000005</c:v>
                </c:pt>
                <c:pt idx="14121">
                  <c:v>0.77476</c:v>
                </c:pt>
                <c:pt idx="14122">
                  <c:v>0.77822899999999995</c:v>
                </c:pt>
                <c:pt idx="14123">
                  <c:v>0.78347699999999998</c:v>
                </c:pt>
                <c:pt idx="14124">
                  <c:v>0.79317899999999997</c:v>
                </c:pt>
                <c:pt idx="14125">
                  <c:v>0.79629399999999995</c:v>
                </c:pt>
                <c:pt idx="14126">
                  <c:v>0.79865399999999998</c:v>
                </c:pt>
                <c:pt idx="14127">
                  <c:v>0.79894399999999999</c:v>
                </c:pt>
                <c:pt idx="14128">
                  <c:v>0.79838100000000001</c:v>
                </c:pt>
                <c:pt idx="14129">
                  <c:v>0.80574599999999996</c:v>
                </c:pt>
                <c:pt idx="14130">
                  <c:v>0.81184100000000003</c:v>
                </c:pt>
                <c:pt idx="14131">
                  <c:v>0.81165100000000001</c:v>
                </c:pt>
                <c:pt idx="14132">
                  <c:v>0.80437599999999998</c:v>
                </c:pt>
                <c:pt idx="14133">
                  <c:v>0.80035800000000001</c:v>
                </c:pt>
                <c:pt idx="14134">
                  <c:v>0.80286000000000002</c:v>
                </c:pt>
                <c:pt idx="14135">
                  <c:v>0.80779199999999995</c:v>
                </c:pt>
                <c:pt idx="14136">
                  <c:v>0.812473</c:v>
                </c:pt>
                <c:pt idx="14137">
                  <c:v>0.81687299999999996</c:v>
                </c:pt>
                <c:pt idx="14138">
                  <c:v>0.81910799999999995</c:v>
                </c:pt>
                <c:pt idx="14139">
                  <c:v>0.82039499999999999</c:v>
                </c:pt>
                <c:pt idx="14140">
                  <c:v>0.818998</c:v>
                </c:pt>
                <c:pt idx="14141">
                  <c:v>0.80659199999999998</c:v>
                </c:pt>
                <c:pt idx="14142">
                  <c:v>0.799794</c:v>
                </c:pt>
                <c:pt idx="14143">
                  <c:v>0.80166199999999999</c:v>
                </c:pt>
                <c:pt idx="14144">
                  <c:v>0.80061199999999999</c:v>
                </c:pt>
                <c:pt idx="14145">
                  <c:v>0.79321900000000001</c:v>
                </c:pt>
                <c:pt idx="14146">
                  <c:v>0.78773300000000002</c:v>
                </c:pt>
                <c:pt idx="14147">
                  <c:v>0.79433200000000004</c:v>
                </c:pt>
                <c:pt idx="14148">
                  <c:v>0.806118</c:v>
                </c:pt>
                <c:pt idx="14149">
                  <c:v>0.81314699999999995</c:v>
                </c:pt>
                <c:pt idx="14150">
                  <c:v>0.80669199999999996</c:v>
                </c:pt>
                <c:pt idx="14151">
                  <c:v>0.79710099999999995</c:v>
                </c:pt>
                <c:pt idx="14152">
                  <c:v>0.79106500000000002</c:v>
                </c:pt>
                <c:pt idx="14153">
                  <c:v>0.78156700000000001</c:v>
                </c:pt>
                <c:pt idx="14154">
                  <c:v>0.778227</c:v>
                </c:pt>
                <c:pt idx="14155">
                  <c:v>0.77817999999999998</c:v>
                </c:pt>
                <c:pt idx="14156">
                  <c:v>0.77691100000000002</c:v>
                </c:pt>
                <c:pt idx="14157">
                  <c:v>0.77887499999999998</c:v>
                </c:pt>
                <c:pt idx="14158">
                  <c:v>0.77817000000000003</c:v>
                </c:pt>
                <c:pt idx="14159">
                  <c:v>0.77664200000000005</c:v>
                </c:pt>
                <c:pt idx="14160">
                  <c:v>0.78086</c:v>
                </c:pt>
                <c:pt idx="14161">
                  <c:v>0.78775499999999998</c:v>
                </c:pt>
                <c:pt idx="14162">
                  <c:v>0.78256400000000004</c:v>
                </c:pt>
                <c:pt idx="14163">
                  <c:v>0.77202199999999999</c:v>
                </c:pt>
                <c:pt idx="14164">
                  <c:v>0.771455</c:v>
                </c:pt>
                <c:pt idx="14165">
                  <c:v>0.77414499999999997</c:v>
                </c:pt>
                <c:pt idx="14166">
                  <c:v>0.770513</c:v>
                </c:pt>
                <c:pt idx="14167">
                  <c:v>0.76544900000000005</c:v>
                </c:pt>
                <c:pt idx="14168">
                  <c:v>0.76470099999999996</c:v>
                </c:pt>
                <c:pt idx="14169">
                  <c:v>0.76373599999999997</c:v>
                </c:pt>
                <c:pt idx="14170">
                  <c:v>0.76552500000000001</c:v>
                </c:pt>
                <c:pt idx="14171">
                  <c:v>0.76327900000000004</c:v>
                </c:pt>
                <c:pt idx="14172">
                  <c:v>0.75394700000000003</c:v>
                </c:pt>
                <c:pt idx="14173">
                  <c:v>0.75003500000000001</c:v>
                </c:pt>
                <c:pt idx="14174">
                  <c:v>0.74737900000000002</c:v>
                </c:pt>
                <c:pt idx="14175">
                  <c:v>0.73983100000000002</c:v>
                </c:pt>
                <c:pt idx="14176">
                  <c:v>0.73650700000000002</c:v>
                </c:pt>
                <c:pt idx="14177">
                  <c:v>0.73411499999999996</c:v>
                </c:pt>
                <c:pt idx="14178">
                  <c:v>0.73349200000000003</c:v>
                </c:pt>
                <c:pt idx="14179">
                  <c:v>0.72894099999999995</c:v>
                </c:pt>
                <c:pt idx="14180">
                  <c:v>0.72088799999999997</c:v>
                </c:pt>
                <c:pt idx="14181">
                  <c:v>0.71976600000000002</c:v>
                </c:pt>
                <c:pt idx="14182">
                  <c:v>0.71716000000000002</c:v>
                </c:pt>
                <c:pt idx="14183">
                  <c:v>0.71382100000000004</c:v>
                </c:pt>
                <c:pt idx="14184">
                  <c:v>0.71189499999999994</c:v>
                </c:pt>
                <c:pt idx="14185">
                  <c:v>0.70856699999999995</c:v>
                </c:pt>
                <c:pt idx="14186">
                  <c:v>0.70545599999999997</c:v>
                </c:pt>
                <c:pt idx="14187">
                  <c:v>0.70339600000000002</c:v>
                </c:pt>
                <c:pt idx="14188">
                  <c:v>0.70001500000000005</c:v>
                </c:pt>
                <c:pt idx="14189">
                  <c:v>0.69769000000000003</c:v>
                </c:pt>
                <c:pt idx="14190">
                  <c:v>0.69555100000000003</c:v>
                </c:pt>
                <c:pt idx="14191">
                  <c:v>0.689971</c:v>
                </c:pt>
                <c:pt idx="14192">
                  <c:v>0.68887699999999996</c:v>
                </c:pt>
                <c:pt idx="14193">
                  <c:v>0.68567400000000001</c:v>
                </c:pt>
                <c:pt idx="14194">
                  <c:v>0.67891400000000002</c:v>
                </c:pt>
                <c:pt idx="14195">
                  <c:v>0.67579599999999995</c:v>
                </c:pt>
                <c:pt idx="14196">
                  <c:v>0.67601999999999995</c:v>
                </c:pt>
                <c:pt idx="14197">
                  <c:v>0.67705800000000005</c:v>
                </c:pt>
                <c:pt idx="14198">
                  <c:v>0.67819099999999999</c:v>
                </c:pt>
                <c:pt idx="14199">
                  <c:v>0.67435500000000004</c:v>
                </c:pt>
                <c:pt idx="14200">
                  <c:v>0.66393100000000005</c:v>
                </c:pt>
                <c:pt idx="14201">
                  <c:v>0.65380799999999994</c:v>
                </c:pt>
                <c:pt idx="14202">
                  <c:v>0.64914899999999998</c:v>
                </c:pt>
                <c:pt idx="14203">
                  <c:v>0.64779399999999998</c:v>
                </c:pt>
                <c:pt idx="14204">
                  <c:v>0.64708100000000002</c:v>
                </c:pt>
                <c:pt idx="14205">
                  <c:v>0.645899</c:v>
                </c:pt>
                <c:pt idx="14206">
                  <c:v>0.645424</c:v>
                </c:pt>
                <c:pt idx="14207">
                  <c:v>0.64317199999999997</c:v>
                </c:pt>
                <c:pt idx="14208">
                  <c:v>0.63815999999999995</c:v>
                </c:pt>
                <c:pt idx="14209">
                  <c:v>0.63141400000000003</c:v>
                </c:pt>
                <c:pt idx="14210">
                  <c:v>0.625498</c:v>
                </c:pt>
                <c:pt idx="14211">
                  <c:v>0.62094499999999997</c:v>
                </c:pt>
                <c:pt idx="14212">
                  <c:v>0.613595</c:v>
                </c:pt>
                <c:pt idx="14213">
                  <c:v>0.604128</c:v>
                </c:pt>
                <c:pt idx="14214">
                  <c:v>0.60224699999999998</c:v>
                </c:pt>
                <c:pt idx="14215">
                  <c:v>0.59864399999999995</c:v>
                </c:pt>
                <c:pt idx="14216">
                  <c:v>0.58790900000000001</c:v>
                </c:pt>
                <c:pt idx="14217">
                  <c:v>0.58602799999999999</c:v>
                </c:pt>
                <c:pt idx="14218">
                  <c:v>0.58922300000000005</c:v>
                </c:pt>
                <c:pt idx="14219">
                  <c:v>0.59056699999999995</c:v>
                </c:pt>
                <c:pt idx="14220">
                  <c:v>0.59202399999999999</c:v>
                </c:pt>
                <c:pt idx="14221">
                  <c:v>0.592557</c:v>
                </c:pt>
                <c:pt idx="14222">
                  <c:v>0.58880699999999997</c:v>
                </c:pt>
                <c:pt idx="14223">
                  <c:v>0.58011699999999999</c:v>
                </c:pt>
                <c:pt idx="14224">
                  <c:v>0.56894299999999998</c:v>
                </c:pt>
                <c:pt idx="14225">
                  <c:v>0.56326600000000004</c:v>
                </c:pt>
                <c:pt idx="14226">
                  <c:v>0.56167900000000004</c:v>
                </c:pt>
                <c:pt idx="14227">
                  <c:v>0.55472900000000003</c:v>
                </c:pt>
                <c:pt idx="14228">
                  <c:v>0.54440699999999997</c:v>
                </c:pt>
                <c:pt idx="14229">
                  <c:v>0.54006299999999996</c:v>
                </c:pt>
                <c:pt idx="14230">
                  <c:v>0.54061199999999998</c:v>
                </c:pt>
                <c:pt idx="14231">
                  <c:v>0.54007499999999997</c:v>
                </c:pt>
                <c:pt idx="14232">
                  <c:v>0.53571999999999997</c:v>
                </c:pt>
                <c:pt idx="14233">
                  <c:v>0.52799099999999999</c:v>
                </c:pt>
                <c:pt idx="14234">
                  <c:v>0.52547999999999995</c:v>
                </c:pt>
                <c:pt idx="14235">
                  <c:v>0.51600599999999996</c:v>
                </c:pt>
                <c:pt idx="14236">
                  <c:v>0.50551199999999996</c:v>
                </c:pt>
                <c:pt idx="14237">
                  <c:v>0.50290599999999996</c:v>
                </c:pt>
                <c:pt idx="14238">
                  <c:v>0.50053099999999995</c:v>
                </c:pt>
                <c:pt idx="14239">
                  <c:v>0.50123700000000004</c:v>
                </c:pt>
                <c:pt idx="14240">
                  <c:v>0.50213300000000005</c:v>
                </c:pt>
                <c:pt idx="14241">
                  <c:v>0.49868200000000001</c:v>
                </c:pt>
                <c:pt idx="14242">
                  <c:v>0.49344399999999999</c:v>
                </c:pt>
                <c:pt idx="14243">
                  <c:v>0.490763</c:v>
                </c:pt>
                <c:pt idx="14244">
                  <c:v>0.48924800000000002</c:v>
                </c:pt>
                <c:pt idx="14245">
                  <c:v>0.490143</c:v>
                </c:pt>
                <c:pt idx="14246">
                  <c:v>0.49349999999999999</c:v>
                </c:pt>
                <c:pt idx="14247">
                  <c:v>0.48984299999999997</c:v>
                </c:pt>
                <c:pt idx="14248">
                  <c:v>0.48836800000000002</c:v>
                </c:pt>
                <c:pt idx="14249">
                  <c:v>0.49157499999999998</c:v>
                </c:pt>
                <c:pt idx="14250">
                  <c:v>0.49334899999999998</c:v>
                </c:pt>
                <c:pt idx="14251">
                  <c:v>0.495842</c:v>
                </c:pt>
                <c:pt idx="14252">
                  <c:v>0.50075000000000003</c:v>
                </c:pt>
                <c:pt idx="14253">
                  <c:v>0.50555099999999997</c:v>
                </c:pt>
                <c:pt idx="14254">
                  <c:v>0.50701799999999997</c:v>
                </c:pt>
                <c:pt idx="14255">
                  <c:v>0.50691200000000003</c:v>
                </c:pt>
                <c:pt idx="14256">
                  <c:v>0.50512000000000001</c:v>
                </c:pt>
                <c:pt idx="14257">
                  <c:v>0.49998900000000002</c:v>
                </c:pt>
                <c:pt idx="14258">
                  <c:v>0.49892199999999998</c:v>
                </c:pt>
                <c:pt idx="14259">
                  <c:v>0.499193</c:v>
                </c:pt>
                <c:pt idx="14260">
                  <c:v>0.49860700000000002</c:v>
                </c:pt>
                <c:pt idx="14261">
                  <c:v>0.49784400000000001</c:v>
                </c:pt>
                <c:pt idx="14262">
                  <c:v>0.49412299999999998</c:v>
                </c:pt>
                <c:pt idx="14263">
                  <c:v>0.492452</c:v>
                </c:pt>
                <c:pt idx="14264">
                  <c:v>0.49104100000000001</c:v>
                </c:pt>
                <c:pt idx="14265">
                  <c:v>0.49192200000000003</c:v>
                </c:pt>
                <c:pt idx="14266">
                  <c:v>0.49331700000000001</c:v>
                </c:pt>
                <c:pt idx="14267">
                  <c:v>0.49568699999999999</c:v>
                </c:pt>
                <c:pt idx="14268">
                  <c:v>0.50851800000000003</c:v>
                </c:pt>
                <c:pt idx="14269">
                  <c:v>0.51805000000000001</c:v>
                </c:pt>
                <c:pt idx="14270">
                  <c:v>0.51554</c:v>
                </c:pt>
                <c:pt idx="14271">
                  <c:v>0.51511499999999999</c:v>
                </c:pt>
                <c:pt idx="14272">
                  <c:v>0.51165400000000005</c:v>
                </c:pt>
                <c:pt idx="14273">
                  <c:v>0.50711499999999998</c:v>
                </c:pt>
                <c:pt idx="14274">
                  <c:v>0.50434400000000001</c:v>
                </c:pt>
                <c:pt idx="14275">
                  <c:v>0.49048199999999997</c:v>
                </c:pt>
                <c:pt idx="14276">
                  <c:v>0.48976799999999998</c:v>
                </c:pt>
                <c:pt idx="14277">
                  <c:v>0.49346699999999999</c:v>
                </c:pt>
                <c:pt idx="14278">
                  <c:v>0.49213699999999999</c:v>
                </c:pt>
                <c:pt idx="14279">
                  <c:v>0.481933</c:v>
                </c:pt>
                <c:pt idx="14280">
                  <c:v>0.47680099999999997</c:v>
                </c:pt>
                <c:pt idx="14281">
                  <c:v>0.47342000000000001</c:v>
                </c:pt>
                <c:pt idx="14282">
                  <c:v>0.47051199999999999</c:v>
                </c:pt>
                <c:pt idx="14283">
                  <c:v>0.46583999999999998</c:v>
                </c:pt>
                <c:pt idx="14284">
                  <c:v>0.461281</c:v>
                </c:pt>
                <c:pt idx="14285">
                  <c:v>0.47017799999999998</c:v>
                </c:pt>
                <c:pt idx="14286">
                  <c:v>0.47137899999999999</c:v>
                </c:pt>
                <c:pt idx="14287">
                  <c:v>0.466553</c:v>
                </c:pt>
                <c:pt idx="14288">
                  <c:v>0.461086</c:v>
                </c:pt>
                <c:pt idx="14289">
                  <c:v>0.45863799999999999</c:v>
                </c:pt>
                <c:pt idx="14290">
                  <c:v>0.45775500000000002</c:v>
                </c:pt>
                <c:pt idx="14291">
                  <c:v>0.45586300000000002</c:v>
                </c:pt>
                <c:pt idx="14292">
                  <c:v>0.44739099999999998</c:v>
                </c:pt>
                <c:pt idx="14293">
                  <c:v>0.43951299999999999</c:v>
                </c:pt>
                <c:pt idx="14294">
                  <c:v>0.43359199999999998</c:v>
                </c:pt>
                <c:pt idx="14295">
                  <c:v>0.42610300000000001</c:v>
                </c:pt>
                <c:pt idx="14296">
                  <c:v>0.41702800000000001</c:v>
                </c:pt>
                <c:pt idx="14297">
                  <c:v>0.40798899999999999</c:v>
                </c:pt>
                <c:pt idx="14298">
                  <c:v>0.40908600000000001</c:v>
                </c:pt>
                <c:pt idx="14299">
                  <c:v>0.40995300000000001</c:v>
                </c:pt>
                <c:pt idx="14300">
                  <c:v>0.40681099999999998</c:v>
                </c:pt>
                <c:pt idx="14301">
                  <c:v>0.40113300000000002</c:v>
                </c:pt>
                <c:pt idx="14302">
                  <c:v>0.39321299999999998</c:v>
                </c:pt>
                <c:pt idx="14303">
                  <c:v>0.38770100000000002</c:v>
                </c:pt>
                <c:pt idx="14304">
                  <c:v>0.38511299999999998</c:v>
                </c:pt>
                <c:pt idx="14305">
                  <c:v>0.386073</c:v>
                </c:pt>
                <c:pt idx="14306">
                  <c:v>0.393345</c:v>
                </c:pt>
                <c:pt idx="14307">
                  <c:v>0.39860099999999998</c:v>
                </c:pt>
                <c:pt idx="14308">
                  <c:v>0.39724100000000001</c:v>
                </c:pt>
                <c:pt idx="14309">
                  <c:v>0.393569</c:v>
                </c:pt>
                <c:pt idx="14310">
                  <c:v>0.38747599999999999</c:v>
                </c:pt>
                <c:pt idx="14311">
                  <c:v>0.38796599999999998</c:v>
                </c:pt>
                <c:pt idx="14312">
                  <c:v>0.38516299999999998</c:v>
                </c:pt>
                <c:pt idx="14313">
                  <c:v>0.38332300000000002</c:v>
                </c:pt>
                <c:pt idx="14314">
                  <c:v>0.38920700000000003</c:v>
                </c:pt>
                <c:pt idx="14315">
                  <c:v>0.401397</c:v>
                </c:pt>
                <c:pt idx="14316">
                  <c:v>0.40188800000000002</c:v>
                </c:pt>
                <c:pt idx="14317">
                  <c:v>0.399982</c:v>
                </c:pt>
                <c:pt idx="14318">
                  <c:v>0.39643</c:v>
                </c:pt>
                <c:pt idx="14319">
                  <c:v>0.39552700000000002</c:v>
                </c:pt>
                <c:pt idx="14320">
                  <c:v>0.39580399999999999</c:v>
                </c:pt>
                <c:pt idx="14321">
                  <c:v>0.39828400000000003</c:v>
                </c:pt>
                <c:pt idx="14322">
                  <c:v>0.39535999999999999</c:v>
                </c:pt>
                <c:pt idx="14323">
                  <c:v>0.38723400000000002</c:v>
                </c:pt>
                <c:pt idx="14324">
                  <c:v>0.38945299999999999</c:v>
                </c:pt>
                <c:pt idx="14325">
                  <c:v>0.39523999999999998</c:v>
                </c:pt>
                <c:pt idx="14326">
                  <c:v>0.39769599999999999</c:v>
                </c:pt>
                <c:pt idx="14327">
                  <c:v>0.40209299999999998</c:v>
                </c:pt>
                <c:pt idx="14328">
                  <c:v>0.40749999999999997</c:v>
                </c:pt>
                <c:pt idx="14329">
                  <c:v>0.410381</c:v>
                </c:pt>
                <c:pt idx="14330">
                  <c:v>0.41085199999999999</c:v>
                </c:pt>
                <c:pt idx="14331">
                  <c:v>0.41104600000000002</c:v>
                </c:pt>
                <c:pt idx="14332">
                  <c:v>0.407115</c:v>
                </c:pt>
                <c:pt idx="14333">
                  <c:v>0.40232299999999999</c:v>
                </c:pt>
                <c:pt idx="14334">
                  <c:v>0.39816000000000001</c:v>
                </c:pt>
                <c:pt idx="14335">
                  <c:v>0.396457</c:v>
                </c:pt>
                <c:pt idx="14336">
                  <c:v>0.39755299999999999</c:v>
                </c:pt>
                <c:pt idx="14337">
                  <c:v>0.40481800000000001</c:v>
                </c:pt>
                <c:pt idx="14338">
                  <c:v>0.40777000000000002</c:v>
                </c:pt>
                <c:pt idx="14339">
                  <c:v>0.40292699999999998</c:v>
                </c:pt>
                <c:pt idx="14340">
                  <c:v>0.39517600000000003</c:v>
                </c:pt>
                <c:pt idx="14341">
                  <c:v>0.39120700000000003</c:v>
                </c:pt>
                <c:pt idx="14342">
                  <c:v>0.39229000000000003</c:v>
                </c:pt>
                <c:pt idx="14343">
                  <c:v>0.39489200000000002</c:v>
                </c:pt>
                <c:pt idx="14344">
                  <c:v>0.39449800000000002</c:v>
                </c:pt>
                <c:pt idx="14345">
                  <c:v>0.39416200000000001</c:v>
                </c:pt>
                <c:pt idx="14346">
                  <c:v>0.39546799999999999</c:v>
                </c:pt>
                <c:pt idx="14347">
                  <c:v>0.396787</c:v>
                </c:pt>
                <c:pt idx="14348">
                  <c:v>0.39636100000000002</c:v>
                </c:pt>
                <c:pt idx="14349">
                  <c:v>0.394957</c:v>
                </c:pt>
                <c:pt idx="14350">
                  <c:v>0.395785</c:v>
                </c:pt>
                <c:pt idx="14351">
                  <c:v>0.39190799999999998</c:v>
                </c:pt>
                <c:pt idx="14352">
                  <c:v>0.37873499999999999</c:v>
                </c:pt>
                <c:pt idx="14353">
                  <c:v>0.36319600000000002</c:v>
                </c:pt>
                <c:pt idx="14354">
                  <c:v>0.36305999999999999</c:v>
                </c:pt>
                <c:pt idx="14355">
                  <c:v>0.375635</c:v>
                </c:pt>
                <c:pt idx="14356">
                  <c:v>0.388044</c:v>
                </c:pt>
                <c:pt idx="14357">
                  <c:v>0.38937899999999998</c:v>
                </c:pt>
                <c:pt idx="14358">
                  <c:v>0.38798199999999999</c:v>
                </c:pt>
                <c:pt idx="14359">
                  <c:v>0.38958900000000002</c:v>
                </c:pt>
                <c:pt idx="14360">
                  <c:v>0.39101000000000002</c:v>
                </c:pt>
                <c:pt idx="14361">
                  <c:v>0.38757399999999997</c:v>
                </c:pt>
                <c:pt idx="14362">
                  <c:v>0.38469399999999998</c:v>
                </c:pt>
                <c:pt idx="14363">
                  <c:v>0.38505299999999998</c:v>
                </c:pt>
                <c:pt idx="14364">
                  <c:v>0.391181</c:v>
                </c:pt>
                <c:pt idx="14365">
                  <c:v>0.398144</c:v>
                </c:pt>
                <c:pt idx="14366">
                  <c:v>0.398121</c:v>
                </c:pt>
                <c:pt idx="14367">
                  <c:v>0.40117999999999998</c:v>
                </c:pt>
                <c:pt idx="14368">
                  <c:v>0.40773300000000001</c:v>
                </c:pt>
                <c:pt idx="14369">
                  <c:v>0.40714299999999998</c:v>
                </c:pt>
                <c:pt idx="14370">
                  <c:v>0.40305999999999997</c:v>
                </c:pt>
                <c:pt idx="14371">
                  <c:v>0.39900799999999997</c:v>
                </c:pt>
                <c:pt idx="14372">
                  <c:v>0.39330500000000002</c:v>
                </c:pt>
                <c:pt idx="14373">
                  <c:v>0.38325500000000001</c:v>
                </c:pt>
                <c:pt idx="14374">
                  <c:v>0.37509100000000001</c:v>
                </c:pt>
                <c:pt idx="14375">
                  <c:v>0.372083</c:v>
                </c:pt>
                <c:pt idx="14376">
                  <c:v>0.36951200000000001</c:v>
                </c:pt>
                <c:pt idx="14377">
                  <c:v>0.36547800000000003</c:v>
                </c:pt>
                <c:pt idx="14378">
                  <c:v>0.36240600000000001</c:v>
                </c:pt>
                <c:pt idx="14379">
                  <c:v>0.35311199999999998</c:v>
                </c:pt>
                <c:pt idx="14380">
                  <c:v>0.34486699999999998</c:v>
                </c:pt>
                <c:pt idx="14381">
                  <c:v>0.34903400000000001</c:v>
                </c:pt>
                <c:pt idx="14382">
                  <c:v>0.35287800000000002</c:v>
                </c:pt>
                <c:pt idx="14383">
                  <c:v>0.35023100000000001</c:v>
                </c:pt>
                <c:pt idx="14384">
                  <c:v>0.349414</c:v>
                </c:pt>
                <c:pt idx="14385">
                  <c:v>0.34771999999999997</c:v>
                </c:pt>
                <c:pt idx="14386">
                  <c:v>0.34145399999999998</c:v>
                </c:pt>
                <c:pt idx="14387">
                  <c:v>0.331706</c:v>
                </c:pt>
                <c:pt idx="14388">
                  <c:v>0.326492</c:v>
                </c:pt>
                <c:pt idx="14389">
                  <c:v>0.32471</c:v>
                </c:pt>
                <c:pt idx="14390">
                  <c:v>0.32600000000000001</c:v>
                </c:pt>
                <c:pt idx="14391">
                  <c:v>0.32266099999999998</c:v>
                </c:pt>
                <c:pt idx="14392">
                  <c:v>0.317716</c:v>
                </c:pt>
                <c:pt idx="14393">
                  <c:v>0.31314199999999998</c:v>
                </c:pt>
                <c:pt idx="14394">
                  <c:v>0.31325900000000001</c:v>
                </c:pt>
                <c:pt idx="14395">
                  <c:v>0.31386999999999998</c:v>
                </c:pt>
                <c:pt idx="14396">
                  <c:v>0.31662699999999999</c:v>
                </c:pt>
                <c:pt idx="14397">
                  <c:v>0.32029800000000003</c:v>
                </c:pt>
                <c:pt idx="14398">
                  <c:v>0.32377800000000001</c:v>
                </c:pt>
                <c:pt idx="14399">
                  <c:v>0.322162</c:v>
                </c:pt>
                <c:pt idx="14400">
                  <c:v>0.31884400000000002</c:v>
                </c:pt>
                <c:pt idx="14401">
                  <c:v>0.31583800000000001</c:v>
                </c:pt>
                <c:pt idx="14402">
                  <c:v>0.31156200000000001</c:v>
                </c:pt>
                <c:pt idx="14403">
                  <c:v>0.30272900000000003</c:v>
                </c:pt>
                <c:pt idx="14404">
                  <c:v>0.296879</c:v>
                </c:pt>
                <c:pt idx="14405">
                  <c:v>0.292848</c:v>
                </c:pt>
                <c:pt idx="14406">
                  <c:v>0.28707199999999999</c:v>
                </c:pt>
                <c:pt idx="14407">
                  <c:v>0.28221499999999999</c:v>
                </c:pt>
                <c:pt idx="14408">
                  <c:v>0.277667</c:v>
                </c:pt>
                <c:pt idx="14409">
                  <c:v>0.272725</c:v>
                </c:pt>
                <c:pt idx="14410">
                  <c:v>0.27072800000000002</c:v>
                </c:pt>
                <c:pt idx="14411">
                  <c:v>0.27030399999999999</c:v>
                </c:pt>
                <c:pt idx="14412">
                  <c:v>0.27240399999999998</c:v>
                </c:pt>
                <c:pt idx="14413">
                  <c:v>0.25865199999999999</c:v>
                </c:pt>
                <c:pt idx="14414">
                  <c:v>0.25864900000000002</c:v>
                </c:pt>
                <c:pt idx="14415">
                  <c:v>0.25866899999999998</c:v>
                </c:pt>
                <c:pt idx="14416">
                  <c:v>0.26145099999999999</c:v>
                </c:pt>
                <c:pt idx="14417">
                  <c:v>0.263289</c:v>
                </c:pt>
                <c:pt idx="14418">
                  <c:v>0.259882</c:v>
                </c:pt>
                <c:pt idx="14419">
                  <c:v>0.26115300000000002</c:v>
                </c:pt>
                <c:pt idx="14420">
                  <c:v>0.262405</c:v>
                </c:pt>
                <c:pt idx="14421">
                  <c:v>0.26245800000000002</c:v>
                </c:pt>
                <c:pt idx="14422">
                  <c:v>0.25570599999999999</c:v>
                </c:pt>
                <c:pt idx="14423">
                  <c:v>0.23737</c:v>
                </c:pt>
                <c:pt idx="14424">
                  <c:v>0.23256199999999999</c:v>
                </c:pt>
                <c:pt idx="14425">
                  <c:v>0.22850699999999999</c:v>
                </c:pt>
                <c:pt idx="14426">
                  <c:v>0.22539000000000001</c:v>
                </c:pt>
                <c:pt idx="14427">
                  <c:v>0.22264700000000001</c:v>
                </c:pt>
                <c:pt idx="14428">
                  <c:v>0.21710399999999999</c:v>
                </c:pt>
                <c:pt idx="14429">
                  <c:v>0.21365300000000001</c:v>
                </c:pt>
                <c:pt idx="14430">
                  <c:v>0.213009</c:v>
                </c:pt>
                <c:pt idx="14431">
                  <c:v>0.21232999999999999</c:v>
                </c:pt>
                <c:pt idx="14432">
                  <c:v>0.20779300000000001</c:v>
                </c:pt>
                <c:pt idx="14433">
                  <c:v>0.20188</c:v>
                </c:pt>
                <c:pt idx="14434">
                  <c:v>0.202462</c:v>
                </c:pt>
                <c:pt idx="14435">
                  <c:v>0.203511</c:v>
                </c:pt>
                <c:pt idx="14436">
                  <c:v>0.201761</c:v>
                </c:pt>
                <c:pt idx="14437">
                  <c:v>0.19270300000000001</c:v>
                </c:pt>
                <c:pt idx="14438">
                  <c:v>0.18701999999999999</c:v>
                </c:pt>
                <c:pt idx="14439">
                  <c:v>0.18258199999999999</c:v>
                </c:pt>
                <c:pt idx="14440">
                  <c:v>0.183784</c:v>
                </c:pt>
                <c:pt idx="14441">
                  <c:v>0.17897299999999999</c:v>
                </c:pt>
                <c:pt idx="14442">
                  <c:v>0.16633899999999999</c:v>
                </c:pt>
                <c:pt idx="14443">
                  <c:v>0.15571399999999999</c:v>
                </c:pt>
                <c:pt idx="14444">
                  <c:v>0.14880099999999999</c:v>
                </c:pt>
                <c:pt idx="14445">
                  <c:v>0.14627200000000001</c:v>
                </c:pt>
                <c:pt idx="14446">
                  <c:v>0.141179</c:v>
                </c:pt>
                <c:pt idx="14447">
                  <c:v>0.14324300000000001</c:v>
                </c:pt>
                <c:pt idx="14448">
                  <c:v>0.13799900000000001</c:v>
                </c:pt>
                <c:pt idx="14449">
                  <c:v>0.13251599999999999</c:v>
                </c:pt>
                <c:pt idx="14450">
                  <c:v>0.122862</c:v>
                </c:pt>
                <c:pt idx="14451">
                  <c:v>0.11444600000000001</c:v>
                </c:pt>
                <c:pt idx="14452">
                  <c:v>0.11691</c:v>
                </c:pt>
                <c:pt idx="14453">
                  <c:v>0.119292</c:v>
                </c:pt>
                <c:pt idx="14454">
                  <c:v>0.117669</c:v>
                </c:pt>
                <c:pt idx="14455">
                  <c:v>0.112055</c:v>
                </c:pt>
                <c:pt idx="14456">
                  <c:v>0.10308199999999999</c:v>
                </c:pt>
                <c:pt idx="14457">
                  <c:v>9.6453800000000006E-2</c:v>
                </c:pt>
                <c:pt idx="14458">
                  <c:v>9.5545699999999997E-2</c:v>
                </c:pt>
                <c:pt idx="14459">
                  <c:v>8.7150000000000005E-2</c:v>
                </c:pt>
                <c:pt idx="14460">
                  <c:v>7.1360400000000004E-2</c:v>
                </c:pt>
                <c:pt idx="14461">
                  <c:v>6.7418800000000001E-2</c:v>
                </c:pt>
                <c:pt idx="14462">
                  <c:v>7.0000800000000002E-2</c:v>
                </c:pt>
                <c:pt idx="14463">
                  <c:v>7.0570099999999997E-2</c:v>
                </c:pt>
                <c:pt idx="14464">
                  <c:v>7.04066E-2</c:v>
                </c:pt>
                <c:pt idx="14465">
                  <c:v>6.0387299999999998E-2</c:v>
                </c:pt>
                <c:pt idx="14466">
                  <c:v>5.6207E-2</c:v>
                </c:pt>
                <c:pt idx="14467">
                  <c:v>5.7429000000000001E-2</c:v>
                </c:pt>
                <c:pt idx="14468">
                  <c:v>6.0889699999999998E-2</c:v>
                </c:pt>
                <c:pt idx="14469">
                  <c:v>5.7345800000000002E-2</c:v>
                </c:pt>
                <c:pt idx="14470">
                  <c:v>5.4462099999999999E-2</c:v>
                </c:pt>
                <c:pt idx="14471">
                  <c:v>5.1536199999999997E-2</c:v>
                </c:pt>
                <c:pt idx="14472">
                  <c:v>4.9117500000000001E-2</c:v>
                </c:pt>
                <c:pt idx="14473">
                  <c:v>4.6163099999999999E-2</c:v>
                </c:pt>
                <c:pt idx="14474">
                  <c:v>4.6026299999999999E-2</c:v>
                </c:pt>
                <c:pt idx="14475">
                  <c:v>5.5584700000000001E-2</c:v>
                </c:pt>
                <c:pt idx="14476">
                  <c:v>5.4349399999999999E-2</c:v>
                </c:pt>
                <c:pt idx="14477">
                  <c:v>4.7221100000000002E-2</c:v>
                </c:pt>
                <c:pt idx="14478">
                  <c:v>3.5402900000000001E-2</c:v>
                </c:pt>
                <c:pt idx="14479">
                  <c:v>3.3741699999999999E-2</c:v>
                </c:pt>
                <c:pt idx="14480">
                  <c:v>3.3210700000000003E-2</c:v>
                </c:pt>
                <c:pt idx="14481">
                  <c:v>3.1976699999999997E-2</c:v>
                </c:pt>
                <c:pt idx="14482">
                  <c:v>3.8116700000000003E-2</c:v>
                </c:pt>
                <c:pt idx="14483">
                  <c:v>3.89807E-2</c:v>
                </c:pt>
                <c:pt idx="14484">
                  <c:v>3.8639800000000002E-2</c:v>
                </c:pt>
                <c:pt idx="14485">
                  <c:v>4.0759999999999998E-2</c:v>
                </c:pt>
                <c:pt idx="14486">
                  <c:v>3.7774099999999998E-2</c:v>
                </c:pt>
                <c:pt idx="14487">
                  <c:v>2.2746599999999999E-2</c:v>
                </c:pt>
                <c:pt idx="14488">
                  <c:v>1.6230000000000001E-2</c:v>
                </c:pt>
                <c:pt idx="14489">
                  <c:v>1.2782999999999999E-2</c:v>
                </c:pt>
                <c:pt idx="14490">
                  <c:v>6.5296800000000004E-3</c:v>
                </c:pt>
                <c:pt idx="14491">
                  <c:v>-3.7882100000000002E-3</c:v>
                </c:pt>
                <c:pt idx="14492">
                  <c:v>-6.3009499999999996E-3</c:v>
                </c:pt>
                <c:pt idx="14493">
                  <c:v>-5.6774E-3</c:v>
                </c:pt>
                <c:pt idx="14494">
                  <c:v>-4.53821E-3</c:v>
                </c:pt>
                <c:pt idx="14495">
                  <c:v>-3.0798100000000001E-3</c:v>
                </c:pt>
                <c:pt idx="14496">
                  <c:v>-7.7549100000000003E-3</c:v>
                </c:pt>
                <c:pt idx="14497">
                  <c:v>-1.8959E-2</c:v>
                </c:pt>
                <c:pt idx="14498">
                  <c:v>-2.10323E-2</c:v>
                </c:pt>
                <c:pt idx="14499">
                  <c:v>-2.51515E-2</c:v>
                </c:pt>
                <c:pt idx="14500">
                  <c:v>-2.8463800000000001E-2</c:v>
                </c:pt>
                <c:pt idx="14501">
                  <c:v>-3.0180200000000001E-2</c:v>
                </c:pt>
                <c:pt idx="14502">
                  <c:v>-3.0157E-2</c:v>
                </c:pt>
                <c:pt idx="14503">
                  <c:v>-3.0906300000000001E-2</c:v>
                </c:pt>
                <c:pt idx="14504">
                  <c:v>-2.8106699999999998E-2</c:v>
                </c:pt>
                <c:pt idx="14505">
                  <c:v>-2.7645800000000002E-2</c:v>
                </c:pt>
                <c:pt idx="14506">
                  <c:v>-3.2950399999999998E-2</c:v>
                </c:pt>
                <c:pt idx="14507">
                  <c:v>-3.7615900000000001E-2</c:v>
                </c:pt>
                <c:pt idx="14508">
                  <c:v>-3.9817400000000003E-2</c:v>
                </c:pt>
                <c:pt idx="14509">
                  <c:v>-4.1983699999999999E-2</c:v>
                </c:pt>
                <c:pt idx="14510">
                  <c:v>-4.5197800000000003E-2</c:v>
                </c:pt>
                <c:pt idx="14511">
                  <c:v>-4.3221900000000001E-2</c:v>
                </c:pt>
                <c:pt idx="14512">
                  <c:v>-3.69465E-2</c:v>
                </c:pt>
                <c:pt idx="14513">
                  <c:v>-3.2065799999999998E-2</c:v>
                </c:pt>
                <c:pt idx="14514">
                  <c:v>-2.8889399999999999E-2</c:v>
                </c:pt>
                <c:pt idx="14515">
                  <c:v>-2.77699E-2</c:v>
                </c:pt>
                <c:pt idx="14516">
                  <c:v>-2.5824300000000001E-2</c:v>
                </c:pt>
                <c:pt idx="14517">
                  <c:v>-2.75204E-2</c:v>
                </c:pt>
                <c:pt idx="14518">
                  <c:v>-3.2896700000000001E-2</c:v>
                </c:pt>
                <c:pt idx="14519">
                  <c:v>-3.9503000000000003E-2</c:v>
                </c:pt>
                <c:pt idx="14520">
                  <c:v>-4.4675399999999997E-2</c:v>
                </c:pt>
                <c:pt idx="14521">
                  <c:v>-4.49272E-2</c:v>
                </c:pt>
                <c:pt idx="14522">
                  <c:v>-4.4363100000000003E-2</c:v>
                </c:pt>
                <c:pt idx="14523">
                  <c:v>-4.4464200000000002E-2</c:v>
                </c:pt>
                <c:pt idx="14524">
                  <c:v>-4.5576100000000001E-2</c:v>
                </c:pt>
                <c:pt idx="14525">
                  <c:v>-4.7758299999999997E-2</c:v>
                </c:pt>
                <c:pt idx="14526">
                  <c:v>-4.6083600000000002E-2</c:v>
                </c:pt>
                <c:pt idx="14527">
                  <c:v>-4.0235399999999998E-2</c:v>
                </c:pt>
                <c:pt idx="14528">
                  <c:v>-4.5407400000000001E-2</c:v>
                </c:pt>
                <c:pt idx="14529">
                  <c:v>-5.00315E-2</c:v>
                </c:pt>
                <c:pt idx="14530">
                  <c:v>-5.2349300000000001E-2</c:v>
                </c:pt>
                <c:pt idx="14531">
                  <c:v>-5.4148399999999999E-2</c:v>
                </c:pt>
                <c:pt idx="14532">
                  <c:v>-5.3206900000000001E-2</c:v>
                </c:pt>
                <c:pt idx="14533">
                  <c:v>-5.0677800000000002E-2</c:v>
                </c:pt>
                <c:pt idx="14534">
                  <c:v>-4.75241E-2</c:v>
                </c:pt>
                <c:pt idx="14535">
                  <c:v>-4.9002499999999997E-2</c:v>
                </c:pt>
                <c:pt idx="14536">
                  <c:v>-4.9665500000000001E-2</c:v>
                </c:pt>
                <c:pt idx="14537">
                  <c:v>-4.8689499999999997E-2</c:v>
                </c:pt>
                <c:pt idx="14538">
                  <c:v>-4.6307000000000001E-2</c:v>
                </c:pt>
                <c:pt idx="14539">
                  <c:v>-4.3939499999999999E-2</c:v>
                </c:pt>
                <c:pt idx="14540">
                  <c:v>-4.2572600000000002E-2</c:v>
                </c:pt>
                <c:pt idx="14541">
                  <c:v>-4.2747300000000002E-2</c:v>
                </c:pt>
                <c:pt idx="14542">
                  <c:v>-3.7594700000000002E-2</c:v>
                </c:pt>
                <c:pt idx="14543">
                  <c:v>-3.47458E-2</c:v>
                </c:pt>
                <c:pt idx="14544">
                  <c:v>-2.7562199999999999E-2</c:v>
                </c:pt>
                <c:pt idx="14545">
                  <c:v>-1.54162E-2</c:v>
                </c:pt>
                <c:pt idx="14546">
                  <c:v>-3.4287499999999999E-3</c:v>
                </c:pt>
                <c:pt idx="14547">
                  <c:v>-2.0467900000000001E-4</c:v>
                </c:pt>
                <c:pt idx="14548">
                  <c:v>-4.0629300000000002E-3</c:v>
                </c:pt>
                <c:pt idx="14549">
                  <c:v>-9.9082300000000005E-3</c:v>
                </c:pt>
                <c:pt idx="14550">
                  <c:v>-1.48132E-2</c:v>
                </c:pt>
                <c:pt idx="14551">
                  <c:v>-1.8067099999999999E-2</c:v>
                </c:pt>
                <c:pt idx="14552">
                  <c:v>-1.4467499999999999E-2</c:v>
                </c:pt>
                <c:pt idx="14553">
                  <c:v>-9.7039299999999995E-3</c:v>
                </c:pt>
                <c:pt idx="14554">
                  <c:v>-6.1730200000000004E-3</c:v>
                </c:pt>
                <c:pt idx="14555">
                  <c:v>-7.8326800000000005E-4</c:v>
                </c:pt>
                <c:pt idx="14556">
                  <c:v>5.1288000000000002E-3</c:v>
                </c:pt>
                <c:pt idx="14557">
                  <c:v>5.4357199999999998E-3</c:v>
                </c:pt>
                <c:pt idx="14558">
                  <c:v>6.23822E-3</c:v>
                </c:pt>
                <c:pt idx="14559">
                  <c:v>1.08311E-2</c:v>
                </c:pt>
                <c:pt idx="14560">
                  <c:v>1.53855E-2</c:v>
                </c:pt>
                <c:pt idx="14561">
                  <c:v>1.6589699999999999E-2</c:v>
                </c:pt>
                <c:pt idx="14562">
                  <c:v>1.75552E-2</c:v>
                </c:pt>
                <c:pt idx="14563">
                  <c:v>2.59822E-2</c:v>
                </c:pt>
                <c:pt idx="14564">
                  <c:v>4.0674000000000002E-2</c:v>
                </c:pt>
                <c:pt idx="14565">
                  <c:v>4.6198799999999998E-2</c:v>
                </c:pt>
                <c:pt idx="14566">
                  <c:v>4.5680100000000001E-2</c:v>
                </c:pt>
                <c:pt idx="14567">
                  <c:v>4.8033199999999998E-2</c:v>
                </c:pt>
                <c:pt idx="14568">
                  <c:v>4.9382299999999997E-2</c:v>
                </c:pt>
                <c:pt idx="14569">
                  <c:v>5.2158900000000001E-2</c:v>
                </c:pt>
                <c:pt idx="14570">
                  <c:v>5.4434099999999999E-2</c:v>
                </c:pt>
                <c:pt idx="14571">
                  <c:v>5.7969600000000003E-2</c:v>
                </c:pt>
                <c:pt idx="14572">
                  <c:v>6.5526000000000001E-2</c:v>
                </c:pt>
                <c:pt idx="14573">
                  <c:v>7.1201100000000003E-2</c:v>
                </c:pt>
                <c:pt idx="14574">
                  <c:v>7.4250499999999997E-2</c:v>
                </c:pt>
                <c:pt idx="14575">
                  <c:v>7.6399499999999995E-2</c:v>
                </c:pt>
                <c:pt idx="14576">
                  <c:v>7.7217300000000003E-2</c:v>
                </c:pt>
                <c:pt idx="14577">
                  <c:v>8.0011899999999997E-2</c:v>
                </c:pt>
                <c:pt idx="14578">
                  <c:v>8.4757299999999994E-2</c:v>
                </c:pt>
                <c:pt idx="14579">
                  <c:v>9.1605800000000001E-2</c:v>
                </c:pt>
                <c:pt idx="14580">
                  <c:v>9.8248100000000005E-2</c:v>
                </c:pt>
                <c:pt idx="14581">
                  <c:v>0.102412</c:v>
                </c:pt>
                <c:pt idx="14582">
                  <c:v>0.108637</c:v>
                </c:pt>
                <c:pt idx="14583">
                  <c:v>0.11414000000000001</c:v>
                </c:pt>
                <c:pt idx="14584">
                  <c:v>0.119408</c:v>
                </c:pt>
                <c:pt idx="14585">
                  <c:v>0.12654799999999999</c:v>
                </c:pt>
                <c:pt idx="14586">
                  <c:v>0.131575</c:v>
                </c:pt>
                <c:pt idx="14587">
                  <c:v>0.13495599999999999</c:v>
                </c:pt>
                <c:pt idx="14588">
                  <c:v>0.141762</c:v>
                </c:pt>
                <c:pt idx="14589">
                  <c:v>0.14863699999999999</c:v>
                </c:pt>
                <c:pt idx="14590">
                  <c:v>0.14994299999999999</c:v>
                </c:pt>
                <c:pt idx="14591">
                  <c:v>0.151504</c:v>
                </c:pt>
                <c:pt idx="14592">
                  <c:v>0.15906699999999999</c:v>
                </c:pt>
                <c:pt idx="14593">
                  <c:v>0.16383600000000001</c:v>
                </c:pt>
                <c:pt idx="14594">
                  <c:v>0.15928200000000001</c:v>
                </c:pt>
                <c:pt idx="14595">
                  <c:v>0.156055</c:v>
                </c:pt>
                <c:pt idx="14596">
                  <c:v>0.16397500000000001</c:v>
                </c:pt>
                <c:pt idx="14597">
                  <c:v>0.171676</c:v>
                </c:pt>
                <c:pt idx="14598">
                  <c:v>0.17156199999999999</c:v>
                </c:pt>
                <c:pt idx="14599">
                  <c:v>0.17427200000000001</c:v>
                </c:pt>
                <c:pt idx="14600">
                  <c:v>0.17771100000000001</c:v>
                </c:pt>
                <c:pt idx="14601">
                  <c:v>0.17802000000000001</c:v>
                </c:pt>
                <c:pt idx="14602">
                  <c:v>0.176372</c:v>
                </c:pt>
                <c:pt idx="14603">
                  <c:v>0.18031900000000001</c:v>
                </c:pt>
                <c:pt idx="14604">
                  <c:v>0.18701100000000001</c:v>
                </c:pt>
                <c:pt idx="14605">
                  <c:v>0.189306</c:v>
                </c:pt>
                <c:pt idx="14606">
                  <c:v>0.19014500000000001</c:v>
                </c:pt>
                <c:pt idx="14607">
                  <c:v>0.19069800000000001</c:v>
                </c:pt>
                <c:pt idx="14608">
                  <c:v>0.193971</c:v>
                </c:pt>
                <c:pt idx="14609">
                  <c:v>0.20979</c:v>
                </c:pt>
                <c:pt idx="14610">
                  <c:v>0.22656499999999999</c:v>
                </c:pt>
                <c:pt idx="14611">
                  <c:v>0.22833300000000001</c:v>
                </c:pt>
                <c:pt idx="14612">
                  <c:v>0.22020500000000001</c:v>
                </c:pt>
                <c:pt idx="14613">
                  <c:v>0.21337100000000001</c:v>
                </c:pt>
                <c:pt idx="14614">
                  <c:v>0.21748899999999999</c:v>
                </c:pt>
                <c:pt idx="14615">
                  <c:v>0.22070000000000001</c:v>
                </c:pt>
                <c:pt idx="14616">
                  <c:v>0.22215199999999999</c:v>
                </c:pt>
                <c:pt idx="14617">
                  <c:v>0.22490099999999999</c:v>
                </c:pt>
                <c:pt idx="14618">
                  <c:v>0.22314500000000001</c:v>
                </c:pt>
                <c:pt idx="14619">
                  <c:v>0.22059200000000001</c:v>
                </c:pt>
                <c:pt idx="14620">
                  <c:v>0.216059</c:v>
                </c:pt>
                <c:pt idx="14621">
                  <c:v>0.211174</c:v>
                </c:pt>
                <c:pt idx="14622">
                  <c:v>0.21726999999999999</c:v>
                </c:pt>
                <c:pt idx="14623">
                  <c:v>0.22814699999999999</c:v>
                </c:pt>
                <c:pt idx="14624">
                  <c:v>0.242253</c:v>
                </c:pt>
                <c:pt idx="14625">
                  <c:v>0.25000899999999998</c:v>
                </c:pt>
                <c:pt idx="14626">
                  <c:v>0.24872900000000001</c:v>
                </c:pt>
                <c:pt idx="14627">
                  <c:v>0.25024299999999999</c:v>
                </c:pt>
                <c:pt idx="14628">
                  <c:v>0.25625799999999999</c:v>
                </c:pt>
                <c:pt idx="14629">
                  <c:v>0.26892100000000002</c:v>
                </c:pt>
                <c:pt idx="14630">
                  <c:v>0.283945</c:v>
                </c:pt>
                <c:pt idx="14631">
                  <c:v>0.30285000000000001</c:v>
                </c:pt>
                <c:pt idx="14632">
                  <c:v>0.31236599999999998</c:v>
                </c:pt>
                <c:pt idx="14633">
                  <c:v>0.31489899999999998</c:v>
                </c:pt>
                <c:pt idx="14634">
                  <c:v>0.31540099999999999</c:v>
                </c:pt>
                <c:pt idx="14635">
                  <c:v>0.312778</c:v>
                </c:pt>
                <c:pt idx="14636">
                  <c:v>0.31193199999999999</c:v>
                </c:pt>
                <c:pt idx="14637">
                  <c:v>0.31232100000000002</c:v>
                </c:pt>
                <c:pt idx="14638">
                  <c:v>0.32150099999999998</c:v>
                </c:pt>
                <c:pt idx="14639">
                  <c:v>0.34222900000000001</c:v>
                </c:pt>
                <c:pt idx="14640">
                  <c:v>0.35698099999999999</c:v>
                </c:pt>
                <c:pt idx="14641">
                  <c:v>0.37588100000000002</c:v>
                </c:pt>
                <c:pt idx="14642">
                  <c:v>0.400009</c:v>
                </c:pt>
                <c:pt idx="14643">
                  <c:v>0.42393999999999998</c:v>
                </c:pt>
                <c:pt idx="14644">
                  <c:v>0.44489400000000001</c:v>
                </c:pt>
                <c:pt idx="14645">
                  <c:v>0.46555600000000003</c:v>
                </c:pt>
                <c:pt idx="14646">
                  <c:v>0.48357299999999998</c:v>
                </c:pt>
                <c:pt idx="14647">
                  <c:v>0.492475</c:v>
                </c:pt>
                <c:pt idx="14648">
                  <c:v>0.50049399999999999</c:v>
                </c:pt>
                <c:pt idx="14649">
                  <c:v>0.50491399999999997</c:v>
                </c:pt>
                <c:pt idx="14650">
                  <c:v>0.51550099999999999</c:v>
                </c:pt>
                <c:pt idx="14651">
                  <c:v>0.52127400000000002</c:v>
                </c:pt>
                <c:pt idx="14652">
                  <c:v>0.51807199999999998</c:v>
                </c:pt>
                <c:pt idx="14653">
                  <c:v>0.52078599999999997</c:v>
                </c:pt>
                <c:pt idx="14654">
                  <c:v>0.51782700000000004</c:v>
                </c:pt>
                <c:pt idx="14655">
                  <c:v>0.51710999999999996</c:v>
                </c:pt>
                <c:pt idx="14656">
                  <c:v>0.51489799999999997</c:v>
                </c:pt>
                <c:pt idx="14657">
                  <c:v>0.51566999999999996</c:v>
                </c:pt>
                <c:pt idx="14658">
                  <c:v>0.51594700000000004</c:v>
                </c:pt>
                <c:pt idx="14659">
                  <c:v>0.52172700000000005</c:v>
                </c:pt>
                <c:pt idx="14660">
                  <c:v>0.53185499999999997</c:v>
                </c:pt>
                <c:pt idx="14661">
                  <c:v>0.54153499999999999</c:v>
                </c:pt>
                <c:pt idx="14662">
                  <c:v>0.54330999999999996</c:v>
                </c:pt>
                <c:pt idx="14663">
                  <c:v>0.545624</c:v>
                </c:pt>
                <c:pt idx="14664">
                  <c:v>0.54164900000000005</c:v>
                </c:pt>
                <c:pt idx="14665">
                  <c:v>0.53693299999999999</c:v>
                </c:pt>
                <c:pt idx="14666">
                  <c:v>0.53219000000000005</c:v>
                </c:pt>
                <c:pt idx="14667">
                  <c:v>0.529362</c:v>
                </c:pt>
                <c:pt idx="14668">
                  <c:v>0.52528600000000003</c:v>
                </c:pt>
                <c:pt idx="14669">
                  <c:v>0.51300100000000004</c:v>
                </c:pt>
                <c:pt idx="14670">
                  <c:v>0.49850299999999997</c:v>
                </c:pt>
                <c:pt idx="14671">
                  <c:v>0.48999100000000001</c:v>
                </c:pt>
                <c:pt idx="14672">
                  <c:v>0.48499500000000001</c:v>
                </c:pt>
                <c:pt idx="14673">
                  <c:v>0.47625099999999998</c:v>
                </c:pt>
                <c:pt idx="14674">
                  <c:v>0.46278599999999998</c:v>
                </c:pt>
                <c:pt idx="14675">
                  <c:v>0.44422699999999998</c:v>
                </c:pt>
                <c:pt idx="14676">
                  <c:v>0.43304599999999999</c:v>
                </c:pt>
                <c:pt idx="14677">
                  <c:v>0.408524</c:v>
                </c:pt>
                <c:pt idx="14678">
                  <c:v>0.38885900000000001</c:v>
                </c:pt>
                <c:pt idx="14679">
                  <c:v>0.38571699999999998</c:v>
                </c:pt>
                <c:pt idx="14680">
                  <c:v>0.40834700000000002</c:v>
                </c:pt>
                <c:pt idx="14681">
                  <c:v>0.43764399999999998</c:v>
                </c:pt>
                <c:pt idx="14682">
                  <c:v>0.45085900000000001</c:v>
                </c:pt>
                <c:pt idx="14683">
                  <c:v>0.45330100000000001</c:v>
                </c:pt>
                <c:pt idx="14684">
                  <c:v>0.44761000000000001</c:v>
                </c:pt>
                <c:pt idx="14685">
                  <c:v>0.44284499999999999</c:v>
                </c:pt>
                <c:pt idx="14686">
                  <c:v>0.44234400000000001</c:v>
                </c:pt>
                <c:pt idx="14687">
                  <c:v>0.43887300000000001</c:v>
                </c:pt>
                <c:pt idx="14688">
                  <c:v>0.427647</c:v>
                </c:pt>
                <c:pt idx="14689">
                  <c:v>0.41749799999999998</c:v>
                </c:pt>
                <c:pt idx="14690">
                  <c:v>0.41022199999999998</c:v>
                </c:pt>
                <c:pt idx="14691">
                  <c:v>0.40421200000000002</c:v>
                </c:pt>
                <c:pt idx="14692">
                  <c:v>0.39357500000000001</c:v>
                </c:pt>
                <c:pt idx="14693">
                  <c:v>0.38751000000000002</c:v>
                </c:pt>
                <c:pt idx="14694">
                  <c:v>0.38314700000000002</c:v>
                </c:pt>
                <c:pt idx="14695">
                  <c:v>0.37183699999999997</c:v>
                </c:pt>
                <c:pt idx="14696">
                  <c:v>0.361234</c:v>
                </c:pt>
                <c:pt idx="14697">
                  <c:v>0.35025600000000001</c:v>
                </c:pt>
                <c:pt idx="14698">
                  <c:v>0.33816800000000002</c:v>
                </c:pt>
                <c:pt idx="14699">
                  <c:v>0.32514599999999999</c:v>
                </c:pt>
                <c:pt idx="14700">
                  <c:v>0.30970900000000001</c:v>
                </c:pt>
                <c:pt idx="14701">
                  <c:v>0.29495700000000002</c:v>
                </c:pt>
                <c:pt idx="14702">
                  <c:v>0.28065499999999999</c:v>
                </c:pt>
                <c:pt idx="14703">
                  <c:v>0.27000099999999999</c:v>
                </c:pt>
                <c:pt idx="14704">
                  <c:v>0.26407799999999998</c:v>
                </c:pt>
                <c:pt idx="14705">
                  <c:v>0.25573200000000001</c:v>
                </c:pt>
                <c:pt idx="14706">
                  <c:v>0.237957</c:v>
                </c:pt>
                <c:pt idx="14707">
                  <c:v>0.22140599999999999</c:v>
                </c:pt>
                <c:pt idx="14708">
                  <c:v>0.21493100000000001</c:v>
                </c:pt>
                <c:pt idx="14709">
                  <c:v>0.207174</c:v>
                </c:pt>
                <c:pt idx="14710">
                  <c:v>0.20635600000000001</c:v>
                </c:pt>
                <c:pt idx="14711">
                  <c:v>0.206233</c:v>
                </c:pt>
                <c:pt idx="14712">
                  <c:v>0.206596</c:v>
                </c:pt>
                <c:pt idx="14713">
                  <c:v>0.19855</c:v>
                </c:pt>
                <c:pt idx="14714">
                  <c:v>0.19140099999999999</c:v>
                </c:pt>
                <c:pt idx="14715">
                  <c:v>0.19095300000000001</c:v>
                </c:pt>
                <c:pt idx="14716">
                  <c:v>0.184668</c:v>
                </c:pt>
                <c:pt idx="14717">
                  <c:v>0.17021</c:v>
                </c:pt>
                <c:pt idx="14718">
                  <c:v>0.157495</c:v>
                </c:pt>
                <c:pt idx="14719">
                  <c:v>0.152888</c:v>
                </c:pt>
                <c:pt idx="14720">
                  <c:v>0.15201799999999999</c:v>
                </c:pt>
                <c:pt idx="14721">
                  <c:v>0.15224599999999999</c:v>
                </c:pt>
                <c:pt idx="14722">
                  <c:v>0.16180600000000001</c:v>
                </c:pt>
                <c:pt idx="14723">
                  <c:v>0.17136299999999999</c:v>
                </c:pt>
                <c:pt idx="14724">
                  <c:v>0.17685500000000001</c:v>
                </c:pt>
                <c:pt idx="14725">
                  <c:v>0.18129100000000001</c:v>
                </c:pt>
                <c:pt idx="14726">
                  <c:v>0.190054</c:v>
                </c:pt>
                <c:pt idx="14727">
                  <c:v>0.20500099999999999</c:v>
                </c:pt>
                <c:pt idx="14728">
                  <c:v>0.22218399999999999</c:v>
                </c:pt>
                <c:pt idx="14729">
                  <c:v>0.23572100000000001</c:v>
                </c:pt>
                <c:pt idx="14730">
                  <c:v>0.23910999999999999</c:v>
                </c:pt>
                <c:pt idx="14731">
                  <c:v>0.23732400000000001</c:v>
                </c:pt>
                <c:pt idx="14732">
                  <c:v>0.237791</c:v>
                </c:pt>
                <c:pt idx="14733">
                  <c:v>0.23798900000000001</c:v>
                </c:pt>
                <c:pt idx="14734">
                  <c:v>0.23769000000000001</c:v>
                </c:pt>
                <c:pt idx="14735">
                  <c:v>0.238315</c:v>
                </c:pt>
                <c:pt idx="14736">
                  <c:v>0.242559</c:v>
                </c:pt>
                <c:pt idx="14737">
                  <c:v>0.24424599999999999</c:v>
                </c:pt>
                <c:pt idx="14738">
                  <c:v>0.24757799999999999</c:v>
                </c:pt>
                <c:pt idx="14739">
                  <c:v>0.25025799999999998</c:v>
                </c:pt>
                <c:pt idx="14740">
                  <c:v>0.251336</c:v>
                </c:pt>
                <c:pt idx="14741">
                  <c:v>0.24784500000000001</c:v>
                </c:pt>
                <c:pt idx="14742">
                  <c:v>0.24285200000000001</c:v>
                </c:pt>
                <c:pt idx="14743">
                  <c:v>0.24419299999999999</c:v>
                </c:pt>
                <c:pt idx="14744">
                  <c:v>0.24293200000000001</c:v>
                </c:pt>
                <c:pt idx="14745">
                  <c:v>0.24151300000000001</c:v>
                </c:pt>
                <c:pt idx="14746">
                  <c:v>0.230181</c:v>
                </c:pt>
                <c:pt idx="14747">
                  <c:v>0.22212599999999999</c:v>
                </c:pt>
                <c:pt idx="14748">
                  <c:v>0.217886</c:v>
                </c:pt>
                <c:pt idx="14749">
                  <c:v>0.20963000000000001</c:v>
                </c:pt>
                <c:pt idx="14750">
                  <c:v>0.199382</c:v>
                </c:pt>
                <c:pt idx="14751">
                  <c:v>0.18215899999999999</c:v>
                </c:pt>
                <c:pt idx="14752">
                  <c:v>0.164465</c:v>
                </c:pt>
                <c:pt idx="14753">
                  <c:v>0.153721</c:v>
                </c:pt>
                <c:pt idx="14754">
                  <c:v>0.14747499999999999</c:v>
                </c:pt>
                <c:pt idx="14755">
                  <c:v>0.13435800000000001</c:v>
                </c:pt>
                <c:pt idx="14756">
                  <c:v>0.108135</c:v>
                </c:pt>
                <c:pt idx="14757">
                  <c:v>9.4230599999999998E-2</c:v>
                </c:pt>
                <c:pt idx="14758">
                  <c:v>8.39945E-2</c:v>
                </c:pt>
                <c:pt idx="14759">
                  <c:v>7.0297999999999999E-2</c:v>
                </c:pt>
                <c:pt idx="14760">
                  <c:v>5.2106E-2</c:v>
                </c:pt>
                <c:pt idx="14761">
                  <c:v>3.1784699999999999E-2</c:v>
                </c:pt>
                <c:pt idx="14762">
                  <c:v>1.7358999999999999E-2</c:v>
                </c:pt>
                <c:pt idx="14763">
                  <c:v>5.1645600000000003E-3</c:v>
                </c:pt>
                <c:pt idx="14764">
                  <c:v>-1.4603100000000001E-2</c:v>
                </c:pt>
                <c:pt idx="14765">
                  <c:v>-2.71694E-2</c:v>
                </c:pt>
                <c:pt idx="14766">
                  <c:v>-3.4328699999999997E-2</c:v>
                </c:pt>
                <c:pt idx="14767">
                  <c:v>-5.3656000000000002E-2</c:v>
                </c:pt>
                <c:pt idx="14768">
                  <c:v>-5.9725399999999998E-2</c:v>
                </c:pt>
                <c:pt idx="14769">
                  <c:v>-6.5451099999999998E-2</c:v>
                </c:pt>
                <c:pt idx="14770">
                  <c:v>-7.7678399999999995E-2</c:v>
                </c:pt>
                <c:pt idx="14771">
                  <c:v>-9.3602699999999997E-2</c:v>
                </c:pt>
                <c:pt idx="14772">
                  <c:v>-0.102481</c:v>
                </c:pt>
                <c:pt idx="14773">
                  <c:v>-0.117783</c:v>
                </c:pt>
                <c:pt idx="14774">
                  <c:v>-0.131744</c:v>
                </c:pt>
                <c:pt idx="14775">
                  <c:v>-0.136656</c:v>
                </c:pt>
                <c:pt idx="14776">
                  <c:v>-0.14052400000000001</c:v>
                </c:pt>
                <c:pt idx="14777">
                  <c:v>-0.14189199999999999</c:v>
                </c:pt>
                <c:pt idx="14778">
                  <c:v>-0.141239</c:v>
                </c:pt>
                <c:pt idx="14779">
                  <c:v>-0.13811399999999999</c:v>
                </c:pt>
                <c:pt idx="14780">
                  <c:v>-0.143044</c:v>
                </c:pt>
                <c:pt idx="14781">
                  <c:v>-0.152587</c:v>
                </c:pt>
                <c:pt idx="14782">
                  <c:v>-0.17199999999999999</c:v>
                </c:pt>
                <c:pt idx="14783">
                  <c:v>-0.178094</c:v>
                </c:pt>
                <c:pt idx="14784">
                  <c:v>-0.17632500000000001</c:v>
                </c:pt>
                <c:pt idx="14785">
                  <c:v>-0.17060700000000001</c:v>
                </c:pt>
                <c:pt idx="14786">
                  <c:v>-0.159363</c:v>
                </c:pt>
                <c:pt idx="14787">
                  <c:v>-0.13125600000000001</c:v>
                </c:pt>
                <c:pt idx="14788">
                  <c:v>-0.10559300000000001</c:v>
                </c:pt>
                <c:pt idx="14789">
                  <c:v>-7.8168199999999993E-2</c:v>
                </c:pt>
                <c:pt idx="14790">
                  <c:v>-5.3977200000000003E-2</c:v>
                </c:pt>
                <c:pt idx="14791">
                  <c:v>-4.24398E-2</c:v>
                </c:pt>
                <c:pt idx="14792">
                  <c:v>-3.5299499999999998E-2</c:v>
                </c:pt>
                <c:pt idx="14793">
                  <c:v>-3.0089500000000002E-2</c:v>
                </c:pt>
                <c:pt idx="14794">
                  <c:v>-3.1746099999999999E-2</c:v>
                </c:pt>
                <c:pt idx="14795">
                  <c:v>-3.2464800000000002E-2</c:v>
                </c:pt>
                <c:pt idx="14796">
                  <c:v>-3.34688E-2</c:v>
                </c:pt>
                <c:pt idx="14797">
                  <c:v>-3.5273600000000002E-2</c:v>
                </c:pt>
                <c:pt idx="14798">
                  <c:v>-3.4041799999999997E-2</c:v>
                </c:pt>
                <c:pt idx="14799">
                  <c:v>-2.6412499999999998E-2</c:v>
                </c:pt>
                <c:pt idx="14800">
                  <c:v>-1.32935E-2</c:v>
                </c:pt>
                <c:pt idx="14801">
                  <c:v>-2.3867900000000002E-3</c:v>
                </c:pt>
                <c:pt idx="14802">
                  <c:v>2.826E-3</c:v>
                </c:pt>
                <c:pt idx="14803">
                  <c:v>2.59947E-3</c:v>
                </c:pt>
                <c:pt idx="14804">
                  <c:v>-4.32878E-3</c:v>
                </c:pt>
                <c:pt idx="14805">
                  <c:v>-1.3919399999999999E-3</c:v>
                </c:pt>
                <c:pt idx="14806">
                  <c:v>-4.3982500000000002E-3</c:v>
                </c:pt>
                <c:pt idx="14807">
                  <c:v>-4.2817599999999999E-3</c:v>
                </c:pt>
                <c:pt idx="14808">
                  <c:v>-6.7256599999999998E-4</c:v>
                </c:pt>
                <c:pt idx="14809">
                  <c:v>4.5369299999999998E-3</c:v>
                </c:pt>
                <c:pt idx="14810">
                  <c:v>1.1135600000000001E-2</c:v>
                </c:pt>
                <c:pt idx="14811">
                  <c:v>1.40863E-2</c:v>
                </c:pt>
                <c:pt idx="14812">
                  <c:v>1.42995E-2</c:v>
                </c:pt>
                <c:pt idx="14813">
                  <c:v>1.8124100000000001E-2</c:v>
                </c:pt>
                <c:pt idx="14814">
                  <c:v>2.4676E-2</c:v>
                </c:pt>
                <c:pt idx="14815">
                  <c:v>2.7225900000000001E-2</c:v>
                </c:pt>
                <c:pt idx="14816">
                  <c:v>2.5585299999999998E-2</c:v>
                </c:pt>
                <c:pt idx="14817">
                  <c:v>2.60098E-2</c:v>
                </c:pt>
                <c:pt idx="14818">
                  <c:v>2.4607E-2</c:v>
                </c:pt>
                <c:pt idx="14819">
                  <c:v>2.1959800000000002E-2</c:v>
                </c:pt>
                <c:pt idx="14820">
                  <c:v>1.2631099999999999E-2</c:v>
                </c:pt>
                <c:pt idx="14821">
                  <c:v>-1.79364E-3</c:v>
                </c:pt>
                <c:pt idx="14822">
                  <c:v>-1.4461099999999999E-2</c:v>
                </c:pt>
                <c:pt idx="14823">
                  <c:v>-2.1129200000000001E-2</c:v>
                </c:pt>
                <c:pt idx="14824">
                  <c:v>-2.9336999999999998E-2</c:v>
                </c:pt>
                <c:pt idx="14825">
                  <c:v>-4.05972E-2</c:v>
                </c:pt>
                <c:pt idx="14826">
                  <c:v>-4.9737799999999999E-2</c:v>
                </c:pt>
                <c:pt idx="14827">
                  <c:v>-6.4144300000000001E-2</c:v>
                </c:pt>
                <c:pt idx="14828">
                  <c:v>-7.9049099999999997E-2</c:v>
                </c:pt>
                <c:pt idx="14829">
                  <c:v>-9.1344999999999996E-2</c:v>
                </c:pt>
                <c:pt idx="14830">
                  <c:v>-0.105583</c:v>
                </c:pt>
                <c:pt idx="14831">
                  <c:v>-0.113618</c:v>
                </c:pt>
                <c:pt idx="14832">
                  <c:v>-0.11865100000000001</c:v>
                </c:pt>
                <c:pt idx="14833">
                  <c:v>-0.121738</c:v>
                </c:pt>
                <c:pt idx="14834">
                  <c:v>-0.119557</c:v>
                </c:pt>
                <c:pt idx="14835">
                  <c:v>-0.121014</c:v>
                </c:pt>
                <c:pt idx="14836">
                  <c:v>-0.125997</c:v>
                </c:pt>
                <c:pt idx="14837">
                  <c:v>-0.12796399999999999</c:v>
                </c:pt>
                <c:pt idx="14838">
                  <c:v>-0.12684999999999999</c:v>
                </c:pt>
                <c:pt idx="14839">
                  <c:v>-0.12965199999999999</c:v>
                </c:pt>
                <c:pt idx="14840">
                  <c:v>-0.13996800000000001</c:v>
                </c:pt>
                <c:pt idx="14841">
                  <c:v>-0.14194200000000001</c:v>
                </c:pt>
                <c:pt idx="14842">
                  <c:v>-0.14127700000000001</c:v>
                </c:pt>
                <c:pt idx="14843">
                  <c:v>-0.14396600000000001</c:v>
                </c:pt>
                <c:pt idx="14844">
                  <c:v>-0.14211599999999999</c:v>
                </c:pt>
                <c:pt idx="14845">
                  <c:v>-0.13691600000000001</c:v>
                </c:pt>
                <c:pt idx="14846">
                  <c:v>-0.13875499999999999</c:v>
                </c:pt>
                <c:pt idx="14847">
                  <c:v>-0.14633099999999999</c:v>
                </c:pt>
                <c:pt idx="14848">
                  <c:v>-0.154224</c:v>
                </c:pt>
                <c:pt idx="14849">
                  <c:v>-0.15883</c:v>
                </c:pt>
                <c:pt idx="14850">
                  <c:v>-0.154887</c:v>
                </c:pt>
                <c:pt idx="14851">
                  <c:v>-0.14840999999999999</c:v>
                </c:pt>
                <c:pt idx="14852">
                  <c:v>-0.154534</c:v>
                </c:pt>
                <c:pt idx="14853">
                  <c:v>-0.160438</c:v>
                </c:pt>
                <c:pt idx="14854">
                  <c:v>-0.16452700000000001</c:v>
                </c:pt>
                <c:pt idx="14855">
                  <c:v>-0.16539899999999999</c:v>
                </c:pt>
                <c:pt idx="14856">
                  <c:v>-0.16430400000000001</c:v>
                </c:pt>
                <c:pt idx="14857">
                  <c:v>-0.15706999999999999</c:v>
                </c:pt>
                <c:pt idx="14858">
                  <c:v>-0.151559</c:v>
                </c:pt>
                <c:pt idx="14859">
                  <c:v>-0.15201600000000001</c:v>
                </c:pt>
                <c:pt idx="14860">
                  <c:v>-0.152979</c:v>
                </c:pt>
                <c:pt idx="14861">
                  <c:v>-0.15287800000000001</c:v>
                </c:pt>
                <c:pt idx="14862">
                  <c:v>-0.152586</c:v>
                </c:pt>
                <c:pt idx="14863">
                  <c:v>-0.154861</c:v>
                </c:pt>
                <c:pt idx="14864">
                  <c:v>-0.15670200000000001</c:v>
                </c:pt>
                <c:pt idx="14865">
                  <c:v>-0.15815899999999999</c:v>
                </c:pt>
                <c:pt idx="14866">
                  <c:v>-0.151976</c:v>
                </c:pt>
                <c:pt idx="14867">
                  <c:v>-0.147204</c:v>
                </c:pt>
                <c:pt idx="14868">
                  <c:v>-0.144512</c:v>
                </c:pt>
                <c:pt idx="14869">
                  <c:v>-0.14695800000000001</c:v>
                </c:pt>
                <c:pt idx="14870">
                  <c:v>-0.15118200000000001</c:v>
                </c:pt>
                <c:pt idx="14871">
                  <c:v>-0.14977099999999999</c:v>
                </c:pt>
                <c:pt idx="14872">
                  <c:v>-0.146951</c:v>
                </c:pt>
                <c:pt idx="14873">
                  <c:v>-0.14328299999999999</c:v>
                </c:pt>
                <c:pt idx="14874">
                  <c:v>-0.14285</c:v>
                </c:pt>
                <c:pt idx="14875">
                  <c:v>-0.14480499999999999</c:v>
                </c:pt>
                <c:pt idx="14876">
                  <c:v>-0.145564</c:v>
                </c:pt>
                <c:pt idx="14877">
                  <c:v>-0.143146</c:v>
                </c:pt>
                <c:pt idx="14878">
                  <c:v>-0.14545</c:v>
                </c:pt>
                <c:pt idx="14879">
                  <c:v>-0.146177</c:v>
                </c:pt>
                <c:pt idx="14880">
                  <c:v>-0.15457000000000001</c:v>
                </c:pt>
                <c:pt idx="14881">
                  <c:v>-0.16144</c:v>
                </c:pt>
                <c:pt idx="14882">
                  <c:v>-0.16057099999999999</c:v>
                </c:pt>
                <c:pt idx="14883">
                  <c:v>-0.16273299999999999</c:v>
                </c:pt>
                <c:pt idx="14884">
                  <c:v>-0.16367599999999999</c:v>
                </c:pt>
                <c:pt idx="14885">
                  <c:v>-0.16986499999999999</c:v>
                </c:pt>
                <c:pt idx="14886">
                  <c:v>-0.174427</c:v>
                </c:pt>
                <c:pt idx="14887">
                  <c:v>-0.17824899999999999</c:v>
                </c:pt>
                <c:pt idx="14888">
                  <c:v>-0.18063299999999999</c:v>
                </c:pt>
                <c:pt idx="14889">
                  <c:v>-0.18659899999999999</c:v>
                </c:pt>
                <c:pt idx="14890">
                  <c:v>-0.194715</c:v>
                </c:pt>
                <c:pt idx="14891">
                  <c:v>-0.19750699999999999</c:v>
                </c:pt>
                <c:pt idx="14892">
                  <c:v>-0.196075</c:v>
                </c:pt>
                <c:pt idx="14893">
                  <c:v>-0.19891600000000001</c:v>
                </c:pt>
                <c:pt idx="14894">
                  <c:v>-0.20494699999999999</c:v>
                </c:pt>
                <c:pt idx="14895">
                  <c:v>-0.208671</c:v>
                </c:pt>
                <c:pt idx="14896">
                  <c:v>-0.20766899999999999</c:v>
                </c:pt>
                <c:pt idx="14897">
                  <c:v>-0.207121</c:v>
                </c:pt>
                <c:pt idx="14898">
                  <c:v>-0.21210599999999999</c:v>
                </c:pt>
                <c:pt idx="14899">
                  <c:v>-0.21488199999999999</c:v>
                </c:pt>
                <c:pt idx="14900">
                  <c:v>-0.216527</c:v>
                </c:pt>
                <c:pt idx="14901">
                  <c:v>-0.21399599999999999</c:v>
                </c:pt>
                <c:pt idx="14902">
                  <c:v>-0.207172</c:v>
                </c:pt>
                <c:pt idx="14903">
                  <c:v>-0.199659</c:v>
                </c:pt>
                <c:pt idx="14904">
                  <c:v>-0.18487000000000001</c:v>
                </c:pt>
                <c:pt idx="14905">
                  <c:v>-0.17696300000000001</c:v>
                </c:pt>
                <c:pt idx="14906">
                  <c:v>-0.17561199999999999</c:v>
                </c:pt>
                <c:pt idx="14907">
                  <c:v>-0.16714999999999999</c:v>
                </c:pt>
                <c:pt idx="14908">
                  <c:v>-0.162795</c:v>
                </c:pt>
                <c:pt idx="14909">
                  <c:v>-0.160301</c:v>
                </c:pt>
                <c:pt idx="14910">
                  <c:v>-0.158748</c:v>
                </c:pt>
                <c:pt idx="14911">
                  <c:v>-0.159298</c:v>
                </c:pt>
                <c:pt idx="14912">
                  <c:v>-0.157779</c:v>
                </c:pt>
                <c:pt idx="14913">
                  <c:v>-0.153645</c:v>
                </c:pt>
                <c:pt idx="14914">
                  <c:v>-0.14697299999999999</c:v>
                </c:pt>
                <c:pt idx="14915">
                  <c:v>-0.14766299999999999</c:v>
                </c:pt>
                <c:pt idx="14916">
                  <c:v>-0.15290599999999999</c:v>
                </c:pt>
                <c:pt idx="14917">
                  <c:v>-0.155944</c:v>
                </c:pt>
                <c:pt idx="14918">
                  <c:v>-0.15443799999999999</c:v>
                </c:pt>
                <c:pt idx="14919">
                  <c:v>-0.15528400000000001</c:v>
                </c:pt>
                <c:pt idx="14920">
                  <c:v>-0.16089400000000001</c:v>
                </c:pt>
                <c:pt idx="14921">
                  <c:v>-0.16231899999999999</c:v>
                </c:pt>
                <c:pt idx="14922">
                  <c:v>-0.16073899999999999</c:v>
                </c:pt>
                <c:pt idx="14923">
                  <c:v>-0.15251799999999999</c:v>
                </c:pt>
                <c:pt idx="14924">
                  <c:v>-0.142375</c:v>
                </c:pt>
                <c:pt idx="14925">
                  <c:v>-0.140541</c:v>
                </c:pt>
                <c:pt idx="14926">
                  <c:v>-0.142428</c:v>
                </c:pt>
                <c:pt idx="14927">
                  <c:v>-0.14313699999999999</c:v>
                </c:pt>
                <c:pt idx="14928">
                  <c:v>-0.13422799999999999</c:v>
                </c:pt>
                <c:pt idx="14929">
                  <c:v>-0.120888</c:v>
                </c:pt>
                <c:pt idx="14930">
                  <c:v>-0.11504</c:v>
                </c:pt>
                <c:pt idx="14931">
                  <c:v>-0.112729</c:v>
                </c:pt>
                <c:pt idx="14932">
                  <c:v>-0.112749</c:v>
                </c:pt>
                <c:pt idx="14933">
                  <c:v>-0.11704299999999999</c:v>
                </c:pt>
                <c:pt idx="14934">
                  <c:v>-0.12395100000000001</c:v>
                </c:pt>
                <c:pt idx="14935">
                  <c:v>-0.13233700000000001</c:v>
                </c:pt>
                <c:pt idx="14936">
                  <c:v>-0.137819</c:v>
                </c:pt>
                <c:pt idx="14937">
                  <c:v>-0.143988</c:v>
                </c:pt>
                <c:pt idx="14938">
                  <c:v>-0.15366099999999999</c:v>
                </c:pt>
                <c:pt idx="14939">
                  <c:v>-0.16220200000000001</c:v>
                </c:pt>
                <c:pt idx="14940">
                  <c:v>-0.17078699999999999</c:v>
                </c:pt>
                <c:pt idx="14941">
                  <c:v>-0.17674500000000001</c:v>
                </c:pt>
                <c:pt idx="14942">
                  <c:v>-0.17650099999999999</c:v>
                </c:pt>
                <c:pt idx="14943">
                  <c:v>-0.17874399999999999</c:v>
                </c:pt>
                <c:pt idx="14944">
                  <c:v>-0.185754</c:v>
                </c:pt>
                <c:pt idx="14945">
                  <c:v>-0.18829599999999999</c:v>
                </c:pt>
                <c:pt idx="14946">
                  <c:v>-0.18693000000000001</c:v>
                </c:pt>
                <c:pt idx="14947">
                  <c:v>-0.182282</c:v>
                </c:pt>
                <c:pt idx="14948">
                  <c:v>-0.177007</c:v>
                </c:pt>
                <c:pt idx="14949">
                  <c:v>-0.17302699999999999</c:v>
                </c:pt>
                <c:pt idx="14950">
                  <c:v>-0.168545</c:v>
                </c:pt>
                <c:pt idx="14951">
                  <c:v>-0.17016899999999999</c:v>
                </c:pt>
                <c:pt idx="14952">
                  <c:v>-0.17167499999999999</c:v>
                </c:pt>
                <c:pt idx="14953">
                  <c:v>-0.17431099999999999</c:v>
                </c:pt>
                <c:pt idx="14954">
                  <c:v>-0.18204300000000001</c:v>
                </c:pt>
                <c:pt idx="14955">
                  <c:v>-0.19256599999999999</c:v>
                </c:pt>
                <c:pt idx="14956">
                  <c:v>-0.20095299999999999</c:v>
                </c:pt>
                <c:pt idx="14957">
                  <c:v>-0.200823</c:v>
                </c:pt>
                <c:pt idx="14958">
                  <c:v>-0.20178199999999999</c:v>
                </c:pt>
                <c:pt idx="14959">
                  <c:v>-0.20528099999999999</c:v>
                </c:pt>
                <c:pt idx="14960">
                  <c:v>-0.20360700000000001</c:v>
                </c:pt>
                <c:pt idx="14961">
                  <c:v>-0.19494900000000001</c:v>
                </c:pt>
                <c:pt idx="14962">
                  <c:v>-0.18803600000000001</c:v>
                </c:pt>
                <c:pt idx="14963">
                  <c:v>-0.18979799999999999</c:v>
                </c:pt>
                <c:pt idx="14964">
                  <c:v>-0.19276499999999999</c:v>
                </c:pt>
                <c:pt idx="14965">
                  <c:v>-0.19155800000000001</c:v>
                </c:pt>
                <c:pt idx="14966">
                  <c:v>-0.18939900000000001</c:v>
                </c:pt>
                <c:pt idx="14967">
                  <c:v>-0.19356100000000001</c:v>
                </c:pt>
                <c:pt idx="14968">
                  <c:v>-0.201212</c:v>
                </c:pt>
                <c:pt idx="14969">
                  <c:v>-0.20263999999999999</c:v>
                </c:pt>
                <c:pt idx="14970">
                  <c:v>-0.202066</c:v>
                </c:pt>
                <c:pt idx="14971">
                  <c:v>-0.20033200000000001</c:v>
                </c:pt>
                <c:pt idx="14972">
                  <c:v>-0.19850899999999999</c:v>
                </c:pt>
                <c:pt idx="14973">
                  <c:v>-0.196606</c:v>
                </c:pt>
                <c:pt idx="14974">
                  <c:v>-0.196294</c:v>
                </c:pt>
                <c:pt idx="14975">
                  <c:v>-0.19934199999999999</c:v>
                </c:pt>
                <c:pt idx="14976">
                  <c:v>-0.20425699999999999</c:v>
                </c:pt>
                <c:pt idx="14977">
                  <c:v>-0.20869299999999999</c:v>
                </c:pt>
                <c:pt idx="14978">
                  <c:v>-0.21493100000000001</c:v>
                </c:pt>
                <c:pt idx="14979">
                  <c:v>-0.22514400000000001</c:v>
                </c:pt>
                <c:pt idx="14980">
                  <c:v>-0.235847</c:v>
                </c:pt>
                <c:pt idx="14981">
                  <c:v>-0.24157400000000001</c:v>
                </c:pt>
                <c:pt idx="14982">
                  <c:v>-0.249442</c:v>
                </c:pt>
                <c:pt idx="14983">
                  <c:v>-0.259521</c:v>
                </c:pt>
                <c:pt idx="14984">
                  <c:v>-0.26525700000000002</c:v>
                </c:pt>
                <c:pt idx="14985">
                  <c:v>-0.27315200000000001</c:v>
                </c:pt>
                <c:pt idx="14986">
                  <c:v>-0.28691800000000001</c:v>
                </c:pt>
                <c:pt idx="14987">
                  <c:v>-0.29995899999999998</c:v>
                </c:pt>
                <c:pt idx="14988">
                  <c:v>-0.30676199999999998</c:v>
                </c:pt>
                <c:pt idx="14989">
                  <c:v>-0.31238900000000003</c:v>
                </c:pt>
                <c:pt idx="14990">
                  <c:v>-0.316361</c:v>
                </c:pt>
                <c:pt idx="14991">
                  <c:v>-0.31854300000000002</c:v>
                </c:pt>
                <c:pt idx="14992">
                  <c:v>-0.32284499999999999</c:v>
                </c:pt>
                <c:pt idx="14993">
                  <c:v>-0.32843299999999997</c:v>
                </c:pt>
                <c:pt idx="14994">
                  <c:v>-0.33038099999999998</c:v>
                </c:pt>
                <c:pt idx="14995">
                  <c:v>-0.32821899999999998</c:v>
                </c:pt>
                <c:pt idx="14996">
                  <c:v>-0.32434499999999999</c:v>
                </c:pt>
                <c:pt idx="14997">
                  <c:v>-0.32210699999999998</c:v>
                </c:pt>
                <c:pt idx="14998">
                  <c:v>-0.32091700000000001</c:v>
                </c:pt>
                <c:pt idx="14999">
                  <c:v>-0.31909399999999999</c:v>
                </c:pt>
                <c:pt idx="15000">
                  <c:v>-0.32224199999999997</c:v>
                </c:pt>
                <c:pt idx="15001">
                  <c:v>-0.32429999999999998</c:v>
                </c:pt>
                <c:pt idx="15002">
                  <c:v>-0.32094499999999998</c:v>
                </c:pt>
                <c:pt idx="15003">
                  <c:v>-0.315749</c:v>
                </c:pt>
                <c:pt idx="15004">
                  <c:v>-0.315141</c:v>
                </c:pt>
                <c:pt idx="15005">
                  <c:v>-0.313581</c:v>
                </c:pt>
                <c:pt idx="15006">
                  <c:v>-0.31526199999999999</c:v>
                </c:pt>
                <c:pt idx="15007">
                  <c:v>-0.31464199999999998</c:v>
                </c:pt>
                <c:pt idx="15008">
                  <c:v>-0.31600099999999998</c:v>
                </c:pt>
                <c:pt idx="15009">
                  <c:v>-0.31629600000000002</c:v>
                </c:pt>
                <c:pt idx="15010">
                  <c:v>-0.31777699999999998</c:v>
                </c:pt>
                <c:pt idx="15011">
                  <c:v>-0.31965900000000003</c:v>
                </c:pt>
                <c:pt idx="15012">
                  <c:v>-0.32520300000000002</c:v>
                </c:pt>
                <c:pt idx="15013">
                  <c:v>-0.33505200000000002</c:v>
                </c:pt>
                <c:pt idx="15014">
                  <c:v>-0.33793299999999998</c:v>
                </c:pt>
                <c:pt idx="15015">
                  <c:v>-0.33674500000000002</c:v>
                </c:pt>
                <c:pt idx="15016">
                  <c:v>-0.332874</c:v>
                </c:pt>
                <c:pt idx="15017">
                  <c:v>-0.33695700000000001</c:v>
                </c:pt>
                <c:pt idx="15018">
                  <c:v>-0.33748899999999998</c:v>
                </c:pt>
                <c:pt idx="15019">
                  <c:v>-0.33865699999999999</c:v>
                </c:pt>
                <c:pt idx="15020">
                  <c:v>-0.33658300000000002</c:v>
                </c:pt>
                <c:pt idx="15021">
                  <c:v>-0.33549499999999999</c:v>
                </c:pt>
                <c:pt idx="15022">
                  <c:v>-0.33929300000000001</c:v>
                </c:pt>
                <c:pt idx="15023">
                  <c:v>-0.339943</c:v>
                </c:pt>
                <c:pt idx="15024">
                  <c:v>-0.344333</c:v>
                </c:pt>
                <c:pt idx="15025">
                  <c:v>-0.35048000000000001</c:v>
                </c:pt>
                <c:pt idx="15026">
                  <c:v>-0.34697099999999997</c:v>
                </c:pt>
                <c:pt idx="15027">
                  <c:v>-0.34703000000000001</c:v>
                </c:pt>
                <c:pt idx="15028">
                  <c:v>-0.34912900000000002</c:v>
                </c:pt>
                <c:pt idx="15029">
                  <c:v>-0.357039</c:v>
                </c:pt>
                <c:pt idx="15030">
                  <c:v>-0.36488199999999998</c:v>
                </c:pt>
                <c:pt idx="15031">
                  <c:v>-0.37384099999999998</c:v>
                </c:pt>
                <c:pt idx="15032">
                  <c:v>-0.37448599999999999</c:v>
                </c:pt>
                <c:pt idx="15033">
                  <c:v>-0.378307</c:v>
                </c:pt>
                <c:pt idx="15034">
                  <c:v>-0.38008799999999998</c:v>
                </c:pt>
                <c:pt idx="15035">
                  <c:v>-0.38433200000000001</c:v>
                </c:pt>
                <c:pt idx="15036">
                  <c:v>-0.38403399999999999</c:v>
                </c:pt>
                <c:pt idx="15037">
                  <c:v>-0.38437399999999999</c:v>
                </c:pt>
                <c:pt idx="15038">
                  <c:v>-0.38764799999999999</c:v>
                </c:pt>
                <c:pt idx="15039">
                  <c:v>-0.38991999999999999</c:v>
                </c:pt>
                <c:pt idx="15040">
                  <c:v>-0.39617200000000002</c:v>
                </c:pt>
                <c:pt idx="15041">
                  <c:v>-0.40295399999999998</c:v>
                </c:pt>
                <c:pt idx="15042">
                  <c:v>-0.40229900000000002</c:v>
                </c:pt>
                <c:pt idx="15043">
                  <c:v>-0.401505</c:v>
                </c:pt>
                <c:pt idx="15044">
                  <c:v>-0.40668500000000002</c:v>
                </c:pt>
                <c:pt idx="15045">
                  <c:v>-0.41152899999999998</c:v>
                </c:pt>
                <c:pt idx="15046">
                  <c:v>-0.41561300000000001</c:v>
                </c:pt>
                <c:pt idx="15047">
                  <c:v>-0.42685600000000001</c:v>
                </c:pt>
                <c:pt idx="15048">
                  <c:v>-0.429537</c:v>
                </c:pt>
                <c:pt idx="15049">
                  <c:v>-0.42737399999999998</c:v>
                </c:pt>
                <c:pt idx="15050">
                  <c:v>-0.42560900000000002</c:v>
                </c:pt>
                <c:pt idx="15051">
                  <c:v>-0.425703</c:v>
                </c:pt>
                <c:pt idx="15052">
                  <c:v>-0.42899199999999998</c:v>
                </c:pt>
                <c:pt idx="15053">
                  <c:v>-0.43222699999999997</c:v>
                </c:pt>
                <c:pt idx="15054">
                  <c:v>-0.44942700000000002</c:v>
                </c:pt>
                <c:pt idx="15055">
                  <c:v>-0.46401100000000001</c:v>
                </c:pt>
                <c:pt idx="15056">
                  <c:v>-0.47700399999999998</c:v>
                </c:pt>
                <c:pt idx="15057">
                  <c:v>-0.483263</c:v>
                </c:pt>
                <c:pt idx="15058">
                  <c:v>-0.487035</c:v>
                </c:pt>
                <c:pt idx="15059">
                  <c:v>-0.49277399999999999</c:v>
                </c:pt>
                <c:pt idx="15060">
                  <c:v>-0.50582000000000005</c:v>
                </c:pt>
                <c:pt idx="15061">
                  <c:v>-0.51434000000000002</c:v>
                </c:pt>
                <c:pt idx="15062">
                  <c:v>-0.51727599999999996</c:v>
                </c:pt>
                <c:pt idx="15063">
                  <c:v>-0.52100800000000003</c:v>
                </c:pt>
                <c:pt idx="15064">
                  <c:v>-0.52347100000000002</c:v>
                </c:pt>
                <c:pt idx="15065">
                  <c:v>-0.52528600000000003</c:v>
                </c:pt>
                <c:pt idx="15066">
                  <c:v>-0.52913699999999997</c:v>
                </c:pt>
                <c:pt idx="15067">
                  <c:v>-0.544041</c:v>
                </c:pt>
                <c:pt idx="15068">
                  <c:v>-0.55407499999999998</c:v>
                </c:pt>
                <c:pt idx="15069">
                  <c:v>-0.56906999999999996</c:v>
                </c:pt>
                <c:pt idx="15070">
                  <c:v>-0.57865</c:v>
                </c:pt>
                <c:pt idx="15071">
                  <c:v>-0.58570100000000003</c:v>
                </c:pt>
                <c:pt idx="15072">
                  <c:v>-0.58807299999999996</c:v>
                </c:pt>
                <c:pt idx="15073">
                  <c:v>-0.58768699999999996</c:v>
                </c:pt>
                <c:pt idx="15074">
                  <c:v>-0.58288899999999999</c:v>
                </c:pt>
                <c:pt idx="15075">
                  <c:v>-0.57075900000000002</c:v>
                </c:pt>
                <c:pt idx="15076">
                  <c:v>-0.55862699999999998</c:v>
                </c:pt>
                <c:pt idx="15077">
                  <c:v>-0.550458</c:v>
                </c:pt>
                <c:pt idx="15078">
                  <c:v>-0.54674199999999995</c:v>
                </c:pt>
                <c:pt idx="15079">
                  <c:v>-0.55269500000000005</c:v>
                </c:pt>
                <c:pt idx="15080">
                  <c:v>-0.55972699999999997</c:v>
                </c:pt>
                <c:pt idx="15081">
                  <c:v>-0.56609100000000001</c:v>
                </c:pt>
                <c:pt idx="15082">
                  <c:v>-0.57081800000000005</c:v>
                </c:pt>
                <c:pt idx="15083">
                  <c:v>-0.57198000000000004</c:v>
                </c:pt>
                <c:pt idx="15084">
                  <c:v>-0.57153900000000002</c:v>
                </c:pt>
                <c:pt idx="15085">
                  <c:v>-0.56854099999999996</c:v>
                </c:pt>
                <c:pt idx="15086">
                  <c:v>-0.56609600000000004</c:v>
                </c:pt>
                <c:pt idx="15087">
                  <c:v>-0.56522799999999995</c:v>
                </c:pt>
                <c:pt idx="15088">
                  <c:v>-0.56639499999999998</c:v>
                </c:pt>
                <c:pt idx="15089">
                  <c:v>-0.57300200000000001</c:v>
                </c:pt>
                <c:pt idx="15090">
                  <c:v>-0.57668200000000003</c:v>
                </c:pt>
                <c:pt idx="15091">
                  <c:v>-0.58026</c:v>
                </c:pt>
                <c:pt idx="15092">
                  <c:v>-0.57789699999999999</c:v>
                </c:pt>
                <c:pt idx="15093">
                  <c:v>-0.57306800000000002</c:v>
                </c:pt>
                <c:pt idx="15094">
                  <c:v>-0.56939499999999998</c:v>
                </c:pt>
                <c:pt idx="15095">
                  <c:v>-0.56558900000000001</c:v>
                </c:pt>
                <c:pt idx="15096">
                  <c:v>-0.57009299999999996</c:v>
                </c:pt>
                <c:pt idx="15097">
                  <c:v>-0.573766</c:v>
                </c:pt>
                <c:pt idx="15098">
                  <c:v>-0.57102399999999998</c:v>
                </c:pt>
                <c:pt idx="15099">
                  <c:v>-0.568407</c:v>
                </c:pt>
                <c:pt idx="15100">
                  <c:v>-0.56862400000000002</c:v>
                </c:pt>
                <c:pt idx="15101">
                  <c:v>-0.56757400000000002</c:v>
                </c:pt>
                <c:pt idx="15102">
                  <c:v>-0.56880200000000003</c:v>
                </c:pt>
                <c:pt idx="15103">
                  <c:v>-0.57876499999999997</c:v>
                </c:pt>
                <c:pt idx="15104">
                  <c:v>-0.57779599999999998</c:v>
                </c:pt>
                <c:pt idx="15105">
                  <c:v>-0.57610899999999998</c:v>
                </c:pt>
                <c:pt idx="15106">
                  <c:v>-0.57657400000000003</c:v>
                </c:pt>
                <c:pt idx="15107">
                  <c:v>-0.58074499999999996</c:v>
                </c:pt>
                <c:pt idx="15108">
                  <c:v>-0.58277599999999996</c:v>
                </c:pt>
                <c:pt idx="15109">
                  <c:v>-0.586808</c:v>
                </c:pt>
                <c:pt idx="15110">
                  <c:v>-0.596773</c:v>
                </c:pt>
                <c:pt idx="15111">
                  <c:v>-0.59782599999999997</c:v>
                </c:pt>
                <c:pt idx="15112">
                  <c:v>-0.59155000000000002</c:v>
                </c:pt>
                <c:pt idx="15113">
                  <c:v>-0.58313099999999995</c:v>
                </c:pt>
                <c:pt idx="15114">
                  <c:v>-0.57898899999999998</c:v>
                </c:pt>
                <c:pt idx="15115">
                  <c:v>-0.57628500000000005</c:v>
                </c:pt>
                <c:pt idx="15116">
                  <c:v>-0.57210300000000003</c:v>
                </c:pt>
                <c:pt idx="15117">
                  <c:v>-0.56403899999999996</c:v>
                </c:pt>
                <c:pt idx="15118">
                  <c:v>-0.57289400000000001</c:v>
                </c:pt>
                <c:pt idx="15119">
                  <c:v>-0.57778600000000002</c:v>
                </c:pt>
                <c:pt idx="15120">
                  <c:v>-0.58377800000000002</c:v>
                </c:pt>
                <c:pt idx="15121">
                  <c:v>-0.58895600000000004</c:v>
                </c:pt>
                <c:pt idx="15122">
                  <c:v>-0.589897</c:v>
                </c:pt>
                <c:pt idx="15123">
                  <c:v>-0.59080100000000002</c:v>
                </c:pt>
                <c:pt idx="15124">
                  <c:v>-0.59017200000000003</c:v>
                </c:pt>
                <c:pt idx="15125">
                  <c:v>-0.59908799999999995</c:v>
                </c:pt>
                <c:pt idx="15126">
                  <c:v>-0.60469300000000004</c:v>
                </c:pt>
                <c:pt idx="15127">
                  <c:v>-0.61008499999999999</c:v>
                </c:pt>
                <c:pt idx="15128">
                  <c:v>-0.609873</c:v>
                </c:pt>
                <c:pt idx="15129">
                  <c:v>-0.60356600000000005</c:v>
                </c:pt>
                <c:pt idx="15130">
                  <c:v>-0.59310300000000005</c:v>
                </c:pt>
                <c:pt idx="15131">
                  <c:v>-0.59093899999999999</c:v>
                </c:pt>
                <c:pt idx="15132">
                  <c:v>-0.58973100000000001</c:v>
                </c:pt>
                <c:pt idx="15133">
                  <c:v>-0.58949499999999999</c:v>
                </c:pt>
                <c:pt idx="15134">
                  <c:v>-0.58776499999999998</c:v>
                </c:pt>
                <c:pt idx="15135">
                  <c:v>-0.58706899999999995</c:v>
                </c:pt>
                <c:pt idx="15136">
                  <c:v>-0.58167899999999995</c:v>
                </c:pt>
                <c:pt idx="15137">
                  <c:v>-0.57049899999999998</c:v>
                </c:pt>
                <c:pt idx="15138">
                  <c:v>-0.56280799999999997</c:v>
                </c:pt>
                <c:pt idx="15139">
                  <c:v>-0.5635</c:v>
                </c:pt>
                <c:pt idx="15140">
                  <c:v>-0.55846899999999999</c:v>
                </c:pt>
                <c:pt idx="15141">
                  <c:v>-0.55263399999999996</c:v>
                </c:pt>
                <c:pt idx="15142">
                  <c:v>-0.54872799999999999</c:v>
                </c:pt>
                <c:pt idx="15143">
                  <c:v>-0.54801100000000003</c:v>
                </c:pt>
                <c:pt idx="15144">
                  <c:v>-0.54185399999999995</c:v>
                </c:pt>
                <c:pt idx="15145">
                  <c:v>-0.53508299999999998</c:v>
                </c:pt>
                <c:pt idx="15146">
                  <c:v>-0.52630500000000002</c:v>
                </c:pt>
                <c:pt idx="15147">
                  <c:v>-0.51990499999999995</c:v>
                </c:pt>
                <c:pt idx="15148">
                  <c:v>-0.51758499999999996</c:v>
                </c:pt>
                <c:pt idx="15149">
                  <c:v>-0.51527299999999998</c:v>
                </c:pt>
                <c:pt idx="15150">
                  <c:v>-0.51404099999999997</c:v>
                </c:pt>
                <c:pt idx="15151">
                  <c:v>-0.50674399999999997</c:v>
                </c:pt>
                <c:pt idx="15152">
                  <c:v>-0.50393299999999996</c:v>
                </c:pt>
                <c:pt idx="15153">
                  <c:v>-0.49516900000000003</c:v>
                </c:pt>
                <c:pt idx="15154">
                  <c:v>-0.48681000000000002</c:v>
                </c:pt>
                <c:pt idx="15155">
                  <c:v>-0.48898599999999998</c:v>
                </c:pt>
                <c:pt idx="15156">
                  <c:v>-0.49219200000000002</c:v>
                </c:pt>
                <c:pt idx="15157">
                  <c:v>-0.49187900000000001</c:v>
                </c:pt>
                <c:pt idx="15158">
                  <c:v>-0.48755100000000001</c:v>
                </c:pt>
                <c:pt idx="15159">
                  <c:v>-0.48222399999999999</c:v>
                </c:pt>
                <c:pt idx="15160">
                  <c:v>-0.47588599999999998</c:v>
                </c:pt>
                <c:pt idx="15161">
                  <c:v>-0.46854299999999999</c:v>
                </c:pt>
                <c:pt idx="15162">
                  <c:v>-0.46174700000000002</c:v>
                </c:pt>
                <c:pt idx="15163">
                  <c:v>-0.461561</c:v>
                </c:pt>
                <c:pt idx="15164">
                  <c:v>-0.46771400000000002</c:v>
                </c:pt>
                <c:pt idx="15165">
                  <c:v>-0.46679799999999999</c:v>
                </c:pt>
                <c:pt idx="15166">
                  <c:v>-0.46489200000000003</c:v>
                </c:pt>
                <c:pt idx="15167">
                  <c:v>-0.45749800000000002</c:v>
                </c:pt>
                <c:pt idx="15168">
                  <c:v>-0.45273400000000003</c:v>
                </c:pt>
                <c:pt idx="15169">
                  <c:v>-0.448855</c:v>
                </c:pt>
                <c:pt idx="15170">
                  <c:v>-0.44402700000000001</c:v>
                </c:pt>
                <c:pt idx="15171">
                  <c:v>-0.44120100000000001</c:v>
                </c:pt>
                <c:pt idx="15172">
                  <c:v>-0.43838300000000002</c:v>
                </c:pt>
                <c:pt idx="15173">
                  <c:v>-0.436446</c:v>
                </c:pt>
                <c:pt idx="15174">
                  <c:v>-0.428871</c:v>
                </c:pt>
                <c:pt idx="15175">
                  <c:v>-0.42186699999999999</c:v>
                </c:pt>
                <c:pt idx="15176">
                  <c:v>-0.43</c:v>
                </c:pt>
                <c:pt idx="15177">
                  <c:v>-0.44144299999999997</c:v>
                </c:pt>
                <c:pt idx="15178">
                  <c:v>-0.44091000000000002</c:v>
                </c:pt>
                <c:pt idx="15179">
                  <c:v>-0.42901299999999998</c:v>
                </c:pt>
                <c:pt idx="15180">
                  <c:v>-0.42435899999999999</c:v>
                </c:pt>
                <c:pt idx="15181">
                  <c:v>-0.41831499999999999</c:v>
                </c:pt>
                <c:pt idx="15182">
                  <c:v>-0.41042400000000001</c:v>
                </c:pt>
                <c:pt idx="15183">
                  <c:v>-0.40415600000000002</c:v>
                </c:pt>
                <c:pt idx="15184">
                  <c:v>-0.400926</c:v>
                </c:pt>
                <c:pt idx="15185">
                  <c:v>-0.40121499999999999</c:v>
                </c:pt>
                <c:pt idx="15186">
                  <c:v>-0.40323900000000001</c:v>
                </c:pt>
                <c:pt idx="15187">
                  <c:v>-0.40114100000000003</c:v>
                </c:pt>
                <c:pt idx="15188">
                  <c:v>-0.39838400000000002</c:v>
                </c:pt>
                <c:pt idx="15189">
                  <c:v>-0.39903899999999998</c:v>
                </c:pt>
                <c:pt idx="15190">
                  <c:v>-0.398038</c:v>
                </c:pt>
                <c:pt idx="15191">
                  <c:v>-0.39663900000000002</c:v>
                </c:pt>
                <c:pt idx="15192">
                  <c:v>-0.39462000000000003</c:v>
                </c:pt>
                <c:pt idx="15193">
                  <c:v>-0.391287</c:v>
                </c:pt>
                <c:pt idx="15194">
                  <c:v>-0.39094400000000001</c:v>
                </c:pt>
                <c:pt idx="15195">
                  <c:v>-0.38944299999999998</c:v>
                </c:pt>
                <c:pt idx="15196">
                  <c:v>-0.38811400000000001</c:v>
                </c:pt>
                <c:pt idx="15197">
                  <c:v>-0.38816400000000001</c:v>
                </c:pt>
                <c:pt idx="15198">
                  <c:v>-0.387297</c:v>
                </c:pt>
                <c:pt idx="15199">
                  <c:v>-0.38775300000000001</c:v>
                </c:pt>
                <c:pt idx="15200">
                  <c:v>-0.38777600000000001</c:v>
                </c:pt>
                <c:pt idx="15201">
                  <c:v>-0.40021899999999999</c:v>
                </c:pt>
                <c:pt idx="15202">
                  <c:v>-0.409964</c:v>
                </c:pt>
                <c:pt idx="15203">
                  <c:v>-0.41529100000000002</c:v>
                </c:pt>
                <c:pt idx="15204">
                  <c:v>-0.41490500000000002</c:v>
                </c:pt>
                <c:pt idx="15205">
                  <c:v>-0.40668500000000002</c:v>
                </c:pt>
                <c:pt idx="15206">
                  <c:v>-0.39668900000000001</c:v>
                </c:pt>
                <c:pt idx="15207">
                  <c:v>-0.38633200000000001</c:v>
                </c:pt>
                <c:pt idx="15208">
                  <c:v>-0.38018299999999999</c:v>
                </c:pt>
                <c:pt idx="15209">
                  <c:v>-0.37889400000000001</c:v>
                </c:pt>
                <c:pt idx="15210">
                  <c:v>-0.37896800000000003</c:v>
                </c:pt>
                <c:pt idx="15211">
                  <c:v>-0.37716699999999997</c:v>
                </c:pt>
                <c:pt idx="15212">
                  <c:v>-0.36690600000000001</c:v>
                </c:pt>
                <c:pt idx="15213">
                  <c:v>-0.35664200000000001</c:v>
                </c:pt>
                <c:pt idx="15214">
                  <c:v>-0.34964000000000001</c:v>
                </c:pt>
                <c:pt idx="15215">
                  <c:v>-0.34077299999999999</c:v>
                </c:pt>
                <c:pt idx="15216">
                  <c:v>-0.33685799999999999</c:v>
                </c:pt>
                <c:pt idx="15217">
                  <c:v>-0.32973400000000003</c:v>
                </c:pt>
                <c:pt idx="15218">
                  <c:v>-0.32228200000000001</c:v>
                </c:pt>
                <c:pt idx="15219">
                  <c:v>-0.31472699999999998</c:v>
                </c:pt>
                <c:pt idx="15220">
                  <c:v>-0.30688799999999999</c:v>
                </c:pt>
                <c:pt idx="15221">
                  <c:v>-0.30669400000000002</c:v>
                </c:pt>
                <c:pt idx="15222">
                  <c:v>-0.310643</c:v>
                </c:pt>
                <c:pt idx="15223">
                  <c:v>-0.311589</c:v>
                </c:pt>
                <c:pt idx="15224">
                  <c:v>-0.31079400000000001</c:v>
                </c:pt>
                <c:pt idx="15225">
                  <c:v>-0.29810300000000001</c:v>
                </c:pt>
                <c:pt idx="15226">
                  <c:v>-0.28935699999999998</c:v>
                </c:pt>
                <c:pt idx="15227">
                  <c:v>-0.28736099999999998</c:v>
                </c:pt>
                <c:pt idx="15228">
                  <c:v>-0.281746</c:v>
                </c:pt>
                <c:pt idx="15229">
                  <c:v>-0.27630199999999999</c:v>
                </c:pt>
                <c:pt idx="15230">
                  <c:v>-0.27476499999999998</c:v>
                </c:pt>
                <c:pt idx="15231">
                  <c:v>-0.269679</c:v>
                </c:pt>
                <c:pt idx="15232">
                  <c:v>-0.26467099999999999</c:v>
                </c:pt>
                <c:pt idx="15233">
                  <c:v>-0.26059700000000002</c:v>
                </c:pt>
                <c:pt idx="15234">
                  <c:v>-0.25307099999999999</c:v>
                </c:pt>
                <c:pt idx="15235">
                  <c:v>-0.252527</c:v>
                </c:pt>
                <c:pt idx="15236">
                  <c:v>-0.248469</c:v>
                </c:pt>
                <c:pt idx="15237">
                  <c:v>-0.24041000000000001</c:v>
                </c:pt>
                <c:pt idx="15238">
                  <c:v>-0.23783599999999999</c:v>
                </c:pt>
                <c:pt idx="15239">
                  <c:v>-0.23084399999999999</c:v>
                </c:pt>
                <c:pt idx="15240">
                  <c:v>-0.21981500000000001</c:v>
                </c:pt>
                <c:pt idx="15241">
                  <c:v>-0.20971699999999999</c:v>
                </c:pt>
                <c:pt idx="15242">
                  <c:v>-0.20211200000000001</c:v>
                </c:pt>
                <c:pt idx="15243">
                  <c:v>-0.19597600000000001</c:v>
                </c:pt>
                <c:pt idx="15244">
                  <c:v>-0.192355</c:v>
                </c:pt>
                <c:pt idx="15245">
                  <c:v>-0.18917200000000001</c:v>
                </c:pt>
                <c:pt idx="15246">
                  <c:v>-0.189969</c:v>
                </c:pt>
                <c:pt idx="15247">
                  <c:v>-0.189945</c:v>
                </c:pt>
                <c:pt idx="15248">
                  <c:v>-0.18709300000000001</c:v>
                </c:pt>
                <c:pt idx="15249">
                  <c:v>-0.17859800000000001</c:v>
                </c:pt>
                <c:pt idx="15250">
                  <c:v>-0.17236499999999999</c:v>
                </c:pt>
                <c:pt idx="15251">
                  <c:v>-0.167073</c:v>
                </c:pt>
                <c:pt idx="15252">
                  <c:v>-0.16672300000000001</c:v>
                </c:pt>
                <c:pt idx="15253">
                  <c:v>-0.166182</c:v>
                </c:pt>
                <c:pt idx="15254">
                  <c:v>-0.16510900000000001</c:v>
                </c:pt>
                <c:pt idx="15255">
                  <c:v>-0.16256100000000001</c:v>
                </c:pt>
                <c:pt idx="15256">
                  <c:v>-0.158777</c:v>
                </c:pt>
                <c:pt idx="15257">
                  <c:v>-0.150225</c:v>
                </c:pt>
                <c:pt idx="15258">
                  <c:v>-0.14495</c:v>
                </c:pt>
                <c:pt idx="15259">
                  <c:v>-0.137408</c:v>
                </c:pt>
                <c:pt idx="15260">
                  <c:v>-0.13398099999999999</c:v>
                </c:pt>
                <c:pt idx="15261">
                  <c:v>-0.13631299999999999</c:v>
                </c:pt>
                <c:pt idx="15262">
                  <c:v>-0.14074500000000001</c:v>
                </c:pt>
                <c:pt idx="15263">
                  <c:v>-0.14207700000000001</c:v>
                </c:pt>
                <c:pt idx="15264">
                  <c:v>-0.14025199999999999</c:v>
                </c:pt>
                <c:pt idx="15265">
                  <c:v>-0.13688800000000001</c:v>
                </c:pt>
                <c:pt idx="15266">
                  <c:v>-0.13680800000000001</c:v>
                </c:pt>
                <c:pt idx="15267">
                  <c:v>-0.13683300000000001</c:v>
                </c:pt>
                <c:pt idx="15268">
                  <c:v>-0.13613900000000001</c:v>
                </c:pt>
                <c:pt idx="15269">
                  <c:v>-0.1341</c:v>
                </c:pt>
                <c:pt idx="15270">
                  <c:v>-0.122768</c:v>
                </c:pt>
                <c:pt idx="15271">
                  <c:v>-0.11476</c:v>
                </c:pt>
                <c:pt idx="15272">
                  <c:v>-0.110319</c:v>
                </c:pt>
                <c:pt idx="15273">
                  <c:v>-0.103953</c:v>
                </c:pt>
                <c:pt idx="15274">
                  <c:v>-0.10209500000000001</c:v>
                </c:pt>
                <c:pt idx="15275">
                  <c:v>-0.102967</c:v>
                </c:pt>
                <c:pt idx="15276">
                  <c:v>-0.102881</c:v>
                </c:pt>
                <c:pt idx="15277">
                  <c:v>-0.103216</c:v>
                </c:pt>
                <c:pt idx="15278">
                  <c:v>-0.105438</c:v>
                </c:pt>
                <c:pt idx="15279">
                  <c:v>-0.104625</c:v>
                </c:pt>
                <c:pt idx="15280">
                  <c:v>-9.2189099999999996E-2</c:v>
                </c:pt>
                <c:pt idx="15281">
                  <c:v>-8.4272899999999998E-2</c:v>
                </c:pt>
                <c:pt idx="15282">
                  <c:v>-8.2513699999999995E-2</c:v>
                </c:pt>
                <c:pt idx="15283">
                  <c:v>-8.3113099999999995E-2</c:v>
                </c:pt>
                <c:pt idx="15284">
                  <c:v>-8.4344699999999995E-2</c:v>
                </c:pt>
                <c:pt idx="15285">
                  <c:v>-7.6955999999999997E-2</c:v>
                </c:pt>
                <c:pt idx="15286">
                  <c:v>-6.7449800000000004E-2</c:v>
                </c:pt>
                <c:pt idx="15287">
                  <c:v>-6.4822400000000002E-2</c:v>
                </c:pt>
                <c:pt idx="15288">
                  <c:v>-6.2545500000000004E-2</c:v>
                </c:pt>
                <c:pt idx="15289">
                  <c:v>-5.2640699999999999E-2</c:v>
                </c:pt>
                <c:pt idx="15290">
                  <c:v>-3.6555200000000003E-2</c:v>
                </c:pt>
                <c:pt idx="15291">
                  <c:v>-2.8709800000000001E-2</c:v>
                </c:pt>
                <c:pt idx="15292">
                  <c:v>-2.3869100000000001E-2</c:v>
                </c:pt>
                <c:pt idx="15293">
                  <c:v>-2.1772099999999999E-2</c:v>
                </c:pt>
                <c:pt idx="15294">
                  <c:v>-2.13361E-2</c:v>
                </c:pt>
                <c:pt idx="15295">
                  <c:v>-1.9590799999999998E-2</c:v>
                </c:pt>
                <c:pt idx="15296">
                  <c:v>-1.77152E-2</c:v>
                </c:pt>
                <c:pt idx="15297">
                  <c:v>-1.8833200000000001E-2</c:v>
                </c:pt>
                <c:pt idx="15298">
                  <c:v>-2.0173199999999999E-2</c:v>
                </c:pt>
                <c:pt idx="15299">
                  <c:v>-1.94843E-2</c:v>
                </c:pt>
                <c:pt idx="15300">
                  <c:v>-1.6762200000000001E-2</c:v>
                </c:pt>
                <c:pt idx="15301">
                  <c:v>-1.4392E-2</c:v>
                </c:pt>
                <c:pt idx="15302">
                  <c:v>-1.3851499999999999E-2</c:v>
                </c:pt>
                <c:pt idx="15303">
                  <c:v>-1.3656E-2</c:v>
                </c:pt>
                <c:pt idx="15304">
                  <c:v>-1.08363E-2</c:v>
                </c:pt>
                <c:pt idx="15305">
                  <c:v>-4.6760400000000002E-3</c:v>
                </c:pt>
                <c:pt idx="15306">
                  <c:v>-1.4338599999999999E-3</c:v>
                </c:pt>
                <c:pt idx="15307">
                  <c:v>-1.9880499999999999E-3</c:v>
                </c:pt>
                <c:pt idx="15308">
                  <c:v>-7.6752399999999998E-3</c:v>
                </c:pt>
                <c:pt idx="15309">
                  <c:v>-1.6369000000000002E-2</c:v>
                </c:pt>
                <c:pt idx="15310">
                  <c:v>-1.8471000000000001E-2</c:v>
                </c:pt>
                <c:pt idx="15311">
                  <c:v>-1.4566000000000001E-2</c:v>
                </c:pt>
                <c:pt idx="15312">
                  <c:v>-9.4939199999999994E-3</c:v>
                </c:pt>
                <c:pt idx="15313">
                  <c:v>-4.0324000000000002E-3</c:v>
                </c:pt>
                <c:pt idx="15314">
                  <c:v>-1.18004E-3</c:v>
                </c:pt>
                <c:pt idx="15315">
                  <c:v>-1.8637199999999999E-3</c:v>
                </c:pt>
                <c:pt idx="15316">
                  <c:v>-5.3523100000000005E-4</c:v>
                </c:pt>
                <c:pt idx="15317">
                  <c:v>5.2803400000000003E-4</c:v>
                </c:pt>
                <c:pt idx="15318">
                  <c:v>3.4019300000000001E-3</c:v>
                </c:pt>
                <c:pt idx="15319">
                  <c:v>7.41422E-3</c:v>
                </c:pt>
                <c:pt idx="15320">
                  <c:v>1.2346599999999999E-2</c:v>
                </c:pt>
                <c:pt idx="15321">
                  <c:v>2.4554699999999999E-2</c:v>
                </c:pt>
                <c:pt idx="15322">
                  <c:v>3.2290100000000002E-2</c:v>
                </c:pt>
                <c:pt idx="15323">
                  <c:v>3.6709400000000003E-2</c:v>
                </c:pt>
                <c:pt idx="15324">
                  <c:v>4.0330999999999999E-2</c:v>
                </c:pt>
                <c:pt idx="15325">
                  <c:v>4.2054800000000003E-2</c:v>
                </c:pt>
                <c:pt idx="15326">
                  <c:v>4.02806E-2</c:v>
                </c:pt>
                <c:pt idx="15327">
                  <c:v>3.9177499999999997E-2</c:v>
                </c:pt>
                <c:pt idx="15328">
                  <c:v>3.97951E-2</c:v>
                </c:pt>
                <c:pt idx="15329">
                  <c:v>3.8084899999999998E-2</c:v>
                </c:pt>
                <c:pt idx="15330">
                  <c:v>3.9239799999999998E-2</c:v>
                </c:pt>
                <c:pt idx="15331">
                  <c:v>4.33471E-2</c:v>
                </c:pt>
                <c:pt idx="15332">
                  <c:v>4.5765E-2</c:v>
                </c:pt>
                <c:pt idx="15333">
                  <c:v>4.7553900000000003E-2</c:v>
                </c:pt>
                <c:pt idx="15334">
                  <c:v>4.6231000000000001E-2</c:v>
                </c:pt>
                <c:pt idx="15335">
                  <c:v>4.50833E-2</c:v>
                </c:pt>
                <c:pt idx="15336">
                  <c:v>3.5353700000000002E-2</c:v>
                </c:pt>
                <c:pt idx="15337">
                  <c:v>2.3438299999999999E-2</c:v>
                </c:pt>
                <c:pt idx="15338">
                  <c:v>2.4798899999999999E-2</c:v>
                </c:pt>
                <c:pt idx="15339">
                  <c:v>2.4125000000000001E-2</c:v>
                </c:pt>
                <c:pt idx="15340">
                  <c:v>2.1216599999999999E-2</c:v>
                </c:pt>
                <c:pt idx="15341">
                  <c:v>2.0816999999999999E-2</c:v>
                </c:pt>
                <c:pt idx="15342">
                  <c:v>2.5575199999999999E-2</c:v>
                </c:pt>
                <c:pt idx="15343">
                  <c:v>2.84867E-2</c:v>
                </c:pt>
                <c:pt idx="15344">
                  <c:v>2.7456299999999999E-2</c:v>
                </c:pt>
                <c:pt idx="15345">
                  <c:v>2.9619199999999998E-2</c:v>
                </c:pt>
                <c:pt idx="15346">
                  <c:v>2.9789300000000001E-2</c:v>
                </c:pt>
                <c:pt idx="15347">
                  <c:v>2.8761700000000001E-2</c:v>
                </c:pt>
                <c:pt idx="15348">
                  <c:v>2.8417100000000001E-2</c:v>
                </c:pt>
                <c:pt idx="15349">
                  <c:v>2.4017799999999999E-2</c:v>
                </c:pt>
                <c:pt idx="15350">
                  <c:v>1.8345500000000001E-2</c:v>
                </c:pt>
                <c:pt idx="15351">
                  <c:v>1.94398E-2</c:v>
                </c:pt>
                <c:pt idx="15352">
                  <c:v>1.8380000000000001E-2</c:v>
                </c:pt>
                <c:pt idx="15353">
                  <c:v>1.22033E-2</c:v>
                </c:pt>
                <c:pt idx="15354">
                  <c:v>6.2078599999999999E-3</c:v>
                </c:pt>
                <c:pt idx="15355">
                  <c:v>7.9147599999999999E-3</c:v>
                </c:pt>
                <c:pt idx="15356">
                  <c:v>7.8342399999999993E-3</c:v>
                </c:pt>
                <c:pt idx="15357">
                  <c:v>5.5879299999999996E-3</c:v>
                </c:pt>
                <c:pt idx="15358">
                  <c:v>7.0489599999999999E-3</c:v>
                </c:pt>
                <c:pt idx="15359">
                  <c:v>6.7349300000000001E-3</c:v>
                </c:pt>
                <c:pt idx="15360">
                  <c:v>7.0653900000000004E-3</c:v>
                </c:pt>
                <c:pt idx="15361">
                  <c:v>6.8701200000000004E-3</c:v>
                </c:pt>
                <c:pt idx="15362">
                  <c:v>8.9054700000000004E-3</c:v>
                </c:pt>
                <c:pt idx="15363">
                  <c:v>1.2772E-2</c:v>
                </c:pt>
                <c:pt idx="15364">
                  <c:v>1.2245199999999999E-2</c:v>
                </c:pt>
                <c:pt idx="15365">
                  <c:v>1.2699500000000001E-2</c:v>
                </c:pt>
                <c:pt idx="15366">
                  <c:v>1.3776E-2</c:v>
                </c:pt>
                <c:pt idx="15367">
                  <c:v>1.5145199999999999E-2</c:v>
                </c:pt>
                <c:pt idx="15368">
                  <c:v>1.4138400000000001E-2</c:v>
                </c:pt>
                <c:pt idx="15369">
                  <c:v>1.6090799999999999E-2</c:v>
                </c:pt>
                <c:pt idx="15370">
                  <c:v>1.75978E-2</c:v>
                </c:pt>
                <c:pt idx="15371">
                  <c:v>2.0872499999999999E-2</c:v>
                </c:pt>
                <c:pt idx="15372">
                  <c:v>2.49623E-2</c:v>
                </c:pt>
                <c:pt idx="15373">
                  <c:v>3.6184599999999997E-2</c:v>
                </c:pt>
                <c:pt idx="15374">
                  <c:v>4.6548899999999997E-2</c:v>
                </c:pt>
                <c:pt idx="15375">
                  <c:v>5.0076500000000003E-2</c:v>
                </c:pt>
                <c:pt idx="15376">
                  <c:v>5.3107300000000003E-2</c:v>
                </c:pt>
                <c:pt idx="15377">
                  <c:v>5.9952699999999998E-2</c:v>
                </c:pt>
                <c:pt idx="15378">
                  <c:v>6.9806400000000005E-2</c:v>
                </c:pt>
                <c:pt idx="15379">
                  <c:v>6.5936900000000007E-2</c:v>
                </c:pt>
                <c:pt idx="15380">
                  <c:v>5.1406100000000003E-2</c:v>
                </c:pt>
                <c:pt idx="15381">
                  <c:v>5.1973600000000002E-2</c:v>
                </c:pt>
                <c:pt idx="15382">
                  <c:v>4.8342999999999997E-2</c:v>
                </c:pt>
                <c:pt idx="15383">
                  <c:v>3.96491E-2</c:v>
                </c:pt>
                <c:pt idx="15384">
                  <c:v>2.89559E-2</c:v>
                </c:pt>
                <c:pt idx="15385">
                  <c:v>2.5308400000000002E-2</c:v>
                </c:pt>
                <c:pt idx="15386">
                  <c:v>8.1328200000000007E-3</c:v>
                </c:pt>
                <c:pt idx="15387">
                  <c:v>-6.16813E-3</c:v>
                </c:pt>
                <c:pt idx="15388">
                  <c:v>-1.1927800000000001E-2</c:v>
                </c:pt>
                <c:pt idx="15389">
                  <c:v>-2.1625999999999999E-2</c:v>
                </c:pt>
                <c:pt idx="15390">
                  <c:v>-3.3680799999999997E-2</c:v>
                </c:pt>
                <c:pt idx="15391">
                  <c:v>-4.4954500000000001E-2</c:v>
                </c:pt>
                <c:pt idx="15392">
                  <c:v>-5.0473999999999998E-2</c:v>
                </c:pt>
                <c:pt idx="15393">
                  <c:v>-5.13242E-2</c:v>
                </c:pt>
                <c:pt idx="15394">
                  <c:v>-5.6367100000000003E-2</c:v>
                </c:pt>
                <c:pt idx="15395">
                  <c:v>-5.7344699999999998E-2</c:v>
                </c:pt>
                <c:pt idx="15396">
                  <c:v>-5.17665E-2</c:v>
                </c:pt>
                <c:pt idx="15397">
                  <c:v>-5.6834500000000003E-2</c:v>
                </c:pt>
                <c:pt idx="15398">
                  <c:v>-6.8593899999999999E-2</c:v>
                </c:pt>
                <c:pt idx="15399">
                  <c:v>-7.6377E-2</c:v>
                </c:pt>
                <c:pt idx="15400">
                  <c:v>-8.0634200000000003E-2</c:v>
                </c:pt>
                <c:pt idx="15401">
                  <c:v>-7.5320399999999996E-2</c:v>
                </c:pt>
                <c:pt idx="15402">
                  <c:v>-6.7377800000000002E-2</c:v>
                </c:pt>
                <c:pt idx="15403">
                  <c:v>-6.16207E-2</c:v>
                </c:pt>
                <c:pt idx="15404">
                  <c:v>-5.9969599999999998E-2</c:v>
                </c:pt>
                <c:pt idx="15405">
                  <c:v>-5.9617299999999998E-2</c:v>
                </c:pt>
                <c:pt idx="15406">
                  <c:v>-5.7044200000000003E-2</c:v>
                </c:pt>
                <c:pt idx="15407">
                  <c:v>-5.2139699999999997E-2</c:v>
                </c:pt>
                <c:pt idx="15408">
                  <c:v>-4.5004000000000002E-2</c:v>
                </c:pt>
                <c:pt idx="15409">
                  <c:v>-3.81412E-2</c:v>
                </c:pt>
                <c:pt idx="15410">
                  <c:v>-3.5710499999999999E-2</c:v>
                </c:pt>
                <c:pt idx="15411">
                  <c:v>-3.3076700000000001E-2</c:v>
                </c:pt>
                <c:pt idx="15412">
                  <c:v>-2.9083700000000001E-2</c:v>
                </c:pt>
                <c:pt idx="15413">
                  <c:v>-2.503E-2</c:v>
                </c:pt>
                <c:pt idx="15414">
                  <c:v>-2.08045E-2</c:v>
                </c:pt>
                <c:pt idx="15415">
                  <c:v>-2.50178E-2</c:v>
                </c:pt>
                <c:pt idx="15416">
                  <c:v>-3.71504E-2</c:v>
                </c:pt>
                <c:pt idx="15417">
                  <c:v>-4.74609E-2</c:v>
                </c:pt>
                <c:pt idx="15418">
                  <c:v>-5.1888900000000002E-2</c:v>
                </c:pt>
                <c:pt idx="15419">
                  <c:v>-5.8140299999999999E-2</c:v>
                </c:pt>
                <c:pt idx="15420">
                  <c:v>-6.5632999999999997E-2</c:v>
                </c:pt>
                <c:pt idx="15421">
                  <c:v>-6.9001599999999996E-2</c:v>
                </c:pt>
                <c:pt idx="15422">
                  <c:v>-7.5109499999999996E-2</c:v>
                </c:pt>
                <c:pt idx="15423">
                  <c:v>-7.6199199999999995E-2</c:v>
                </c:pt>
                <c:pt idx="15424">
                  <c:v>-6.7967E-2</c:v>
                </c:pt>
                <c:pt idx="15425">
                  <c:v>-5.9347999999999998E-2</c:v>
                </c:pt>
                <c:pt idx="15426">
                  <c:v>-4.9351100000000002E-2</c:v>
                </c:pt>
                <c:pt idx="15427">
                  <c:v>-3.9198900000000002E-2</c:v>
                </c:pt>
                <c:pt idx="15428">
                  <c:v>-3.1893900000000003E-2</c:v>
                </c:pt>
                <c:pt idx="15429">
                  <c:v>-3.4726E-2</c:v>
                </c:pt>
                <c:pt idx="15430">
                  <c:v>-4.6916699999999999E-2</c:v>
                </c:pt>
                <c:pt idx="15431">
                  <c:v>-5.1997500000000002E-2</c:v>
                </c:pt>
                <c:pt idx="15432">
                  <c:v>-4.8471800000000002E-2</c:v>
                </c:pt>
                <c:pt idx="15433">
                  <c:v>-4.5385200000000001E-2</c:v>
                </c:pt>
                <c:pt idx="15434">
                  <c:v>-3.9836299999999998E-2</c:v>
                </c:pt>
                <c:pt idx="15435">
                  <c:v>-3.3694000000000002E-2</c:v>
                </c:pt>
                <c:pt idx="15436">
                  <c:v>-3.1369599999999997E-2</c:v>
                </c:pt>
                <c:pt idx="15437">
                  <c:v>-3.3242899999999999E-2</c:v>
                </c:pt>
                <c:pt idx="15438">
                  <c:v>-3.3716000000000003E-2</c:v>
                </c:pt>
                <c:pt idx="15439">
                  <c:v>-3.4555200000000001E-2</c:v>
                </c:pt>
                <c:pt idx="15440">
                  <c:v>-3.1651600000000002E-2</c:v>
                </c:pt>
                <c:pt idx="15441">
                  <c:v>-2.8527199999999999E-2</c:v>
                </c:pt>
                <c:pt idx="15442">
                  <c:v>-2.6408999999999998E-2</c:v>
                </c:pt>
                <c:pt idx="15443">
                  <c:v>-2.7809799999999999E-2</c:v>
                </c:pt>
                <c:pt idx="15444">
                  <c:v>-2.8791400000000002E-2</c:v>
                </c:pt>
                <c:pt idx="15445">
                  <c:v>-2.5285700000000001E-2</c:v>
                </c:pt>
                <c:pt idx="15446">
                  <c:v>-2.0095200000000001E-2</c:v>
                </c:pt>
                <c:pt idx="15447">
                  <c:v>-1.50131E-2</c:v>
                </c:pt>
                <c:pt idx="15448">
                  <c:v>-1.55528E-2</c:v>
                </c:pt>
                <c:pt idx="15449">
                  <c:v>-1.46274E-2</c:v>
                </c:pt>
                <c:pt idx="15450">
                  <c:v>-1.1809800000000001E-2</c:v>
                </c:pt>
                <c:pt idx="15451">
                  <c:v>-9.9383300000000004E-3</c:v>
                </c:pt>
                <c:pt idx="15452">
                  <c:v>-1.3074300000000001E-2</c:v>
                </c:pt>
                <c:pt idx="15453">
                  <c:v>-1.71364E-2</c:v>
                </c:pt>
                <c:pt idx="15454">
                  <c:v>-1.9835800000000001E-2</c:v>
                </c:pt>
                <c:pt idx="15455">
                  <c:v>-2.6206799999999999E-2</c:v>
                </c:pt>
                <c:pt idx="15456">
                  <c:v>-3.9611399999999998E-2</c:v>
                </c:pt>
                <c:pt idx="15457">
                  <c:v>-4.4696899999999998E-2</c:v>
                </c:pt>
                <c:pt idx="15458">
                  <c:v>-3.9100999999999997E-2</c:v>
                </c:pt>
                <c:pt idx="15459">
                  <c:v>-2.7810700000000001E-2</c:v>
                </c:pt>
                <c:pt idx="15460">
                  <c:v>-1.8673700000000001E-2</c:v>
                </c:pt>
                <c:pt idx="15461">
                  <c:v>-1.3627200000000001E-2</c:v>
                </c:pt>
                <c:pt idx="15462">
                  <c:v>-1.2267699999999999E-2</c:v>
                </c:pt>
                <c:pt idx="15463">
                  <c:v>-1.00404E-2</c:v>
                </c:pt>
                <c:pt idx="15464">
                  <c:v>-4.2432299999999997E-3</c:v>
                </c:pt>
                <c:pt idx="15465">
                  <c:v>3.6268300000000002E-3</c:v>
                </c:pt>
                <c:pt idx="15466">
                  <c:v>9.4506299999999998E-3</c:v>
                </c:pt>
                <c:pt idx="15467">
                  <c:v>1.2748199999999999E-2</c:v>
                </c:pt>
                <c:pt idx="15468">
                  <c:v>1.6141699999999998E-2</c:v>
                </c:pt>
                <c:pt idx="15469">
                  <c:v>2.03775E-2</c:v>
                </c:pt>
                <c:pt idx="15470">
                  <c:v>2.11264E-2</c:v>
                </c:pt>
                <c:pt idx="15471">
                  <c:v>2.23339E-2</c:v>
                </c:pt>
                <c:pt idx="15472">
                  <c:v>2.30882E-2</c:v>
                </c:pt>
                <c:pt idx="15473">
                  <c:v>3.1181E-2</c:v>
                </c:pt>
                <c:pt idx="15474">
                  <c:v>3.70341E-2</c:v>
                </c:pt>
                <c:pt idx="15475">
                  <c:v>4.4282799999999997E-2</c:v>
                </c:pt>
                <c:pt idx="15476">
                  <c:v>4.9290599999999997E-2</c:v>
                </c:pt>
                <c:pt idx="15477">
                  <c:v>5.8824799999999997E-2</c:v>
                </c:pt>
                <c:pt idx="15478">
                  <c:v>6.8771700000000005E-2</c:v>
                </c:pt>
                <c:pt idx="15479">
                  <c:v>7.3432600000000001E-2</c:v>
                </c:pt>
                <c:pt idx="15480">
                  <c:v>7.5556200000000004E-2</c:v>
                </c:pt>
                <c:pt idx="15481">
                  <c:v>7.7607200000000001E-2</c:v>
                </c:pt>
                <c:pt idx="15482">
                  <c:v>8.04203E-2</c:v>
                </c:pt>
                <c:pt idx="15483">
                  <c:v>8.5662100000000005E-2</c:v>
                </c:pt>
                <c:pt idx="15484">
                  <c:v>9.5920000000000005E-2</c:v>
                </c:pt>
                <c:pt idx="15485">
                  <c:v>0.10109600000000001</c:v>
                </c:pt>
                <c:pt idx="15486">
                  <c:v>0.10512299999999999</c:v>
                </c:pt>
                <c:pt idx="15487">
                  <c:v>0.11024100000000001</c:v>
                </c:pt>
                <c:pt idx="15488">
                  <c:v>0.120793</c:v>
                </c:pt>
                <c:pt idx="15489">
                  <c:v>0.129637</c:v>
                </c:pt>
                <c:pt idx="15490">
                  <c:v>0.135743</c:v>
                </c:pt>
                <c:pt idx="15491">
                  <c:v>0.13923199999999999</c:v>
                </c:pt>
                <c:pt idx="15492">
                  <c:v>0.14726400000000001</c:v>
                </c:pt>
                <c:pt idx="15493">
                  <c:v>0.16017500000000001</c:v>
                </c:pt>
                <c:pt idx="15494">
                  <c:v>0.16362299999999999</c:v>
                </c:pt>
                <c:pt idx="15495">
                  <c:v>0.16217500000000001</c:v>
                </c:pt>
                <c:pt idx="15496">
                  <c:v>0.16631199999999999</c:v>
                </c:pt>
                <c:pt idx="15497">
                  <c:v>0.175511</c:v>
                </c:pt>
                <c:pt idx="15498">
                  <c:v>0.180366</c:v>
                </c:pt>
                <c:pt idx="15499">
                  <c:v>0.18229100000000001</c:v>
                </c:pt>
                <c:pt idx="15500">
                  <c:v>0.18578500000000001</c:v>
                </c:pt>
                <c:pt idx="15501">
                  <c:v>0.189137</c:v>
                </c:pt>
                <c:pt idx="15502">
                  <c:v>0.18904799999999999</c:v>
                </c:pt>
                <c:pt idx="15503">
                  <c:v>0.188642</c:v>
                </c:pt>
                <c:pt idx="15504">
                  <c:v>0.18787899999999999</c:v>
                </c:pt>
                <c:pt idx="15505">
                  <c:v>0.18781900000000001</c:v>
                </c:pt>
                <c:pt idx="15506">
                  <c:v>0.19001499999999999</c:v>
                </c:pt>
                <c:pt idx="15507">
                  <c:v>0.20086599999999999</c:v>
                </c:pt>
                <c:pt idx="15508">
                  <c:v>0.21857399999999999</c:v>
                </c:pt>
                <c:pt idx="15509">
                  <c:v>0.23045599999999999</c:v>
                </c:pt>
                <c:pt idx="15510">
                  <c:v>0.23171900000000001</c:v>
                </c:pt>
                <c:pt idx="15511">
                  <c:v>0.23014100000000001</c:v>
                </c:pt>
                <c:pt idx="15512">
                  <c:v>0.229212</c:v>
                </c:pt>
                <c:pt idx="15513">
                  <c:v>0.23108100000000001</c:v>
                </c:pt>
                <c:pt idx="15514">
                  <c:v>0.23361000000000001</c:v>
                </c:pt>
                <c:pt idx="15515">
                  <c:v>0.230881</c:v>
                </c:pt>
                <c:pt idx="15516">
                  <c:v>0.22539300000000001</c:v>
                </c:pt>
                <c:pt idx="15517">
                  <c:v>0.222355</c:v>
                </c:pt>
                <c:pt idx="15518">
                  <c:v>0.21989900000000001</c:v>
                </c:pt>
                <c:pt idx="15519">
                  <c:v>0.21779299999999999</c:v>
                </c:pt>
                <c:pt idx="15520">
                  <c:v>0.21832699999999999</c:v>
                </c:pt>
                <c:pt idx="15521">
                  <c:v>0.223524</c:v>
                </c:pt>
                <c:pt idx="15522">
                  <c:v>0.22761000000000001</c:v>
                </c:pt>
                <c:pt idx="15523">
                  <c:v>0.22641500000000001</c:v>
                </c:pt>
                <c:pt idx="15524">
                  <c:v>0.21990499999999999</c:v>
                </c:pt>
                <c:pt idx="15525">
                  <c:v>0.213921</c:v>
                </c:pt>
                <c:pt idx="15526">
                  <c:v>0.212674</c:v>
                </c:pt>
                <c:pt idx="15527">
                  <c:v>0.21266199999999999</c:v>
                </c:pt>
                <c:pt idx="15528">
                  <c:v>0.213419</c:v>
                </c:pt>
                <c:pt idx="15529">
                  <c:v>0.21086299999999999</c:v>
                </c:pt>
                <c:pt idx="15530">
                  <c:v>0.20672499999999999</c:v>
                </c:pt>
                <c:pt idx="15531">
                  <c:v>0.20464099999999999</c:v>
                </c:pt>
                <c:pt idx="15532">
                  <c:v>0.20316699999999999</c:v>
                </c:pt>
                <c:pt idx="15533">
                  <c:v>0.19680700000000001</c:v>
                </c:pt>
                <c:pt idx="15534">
                  <c:v>0.19147700000000001</c:v>
                </c:pt>
                <c:pt idx="15535">
                  <c:v>0.191029</c:v>
                </c:pt>
                <c:pt idx="15536">
                  <c:v>0.19119800000000001</c:v>
                </c:pt>
                <c:pt idx="15537">
                  <c:v>0.18690000000000001</c:v>
                </c:pt>
                <c:pt idx="15538">
                  <c:v>0.18243699999999999</c:v>
                </c:pt>
                <c:pt idx="15539">
                  <c:v>0.18274899999999999</c:v>
                </c:pt>
                <c:pt idx="15540">
                  <c:v>0.186588</c:v>
                </c:pt>
                <c:pt idx="15541">
                  <c:v>0.181946</c:v>
                </c:pt>
                <c:pt idx="15542">
                  <c:v>0.17211000000000001</c:v>
                </c:pt>
                <c:pt idx="15543">
                  <c:v>0.17219799999999999</c:v>
                </c:pt>
                <c:pt idx="15544">
                  <c:v>0.170793</c:v>
                </c:pt>
                <c:pt idx="15545">
                  <c:v>0.16591800000000001</c:v>
                </c:pt>
                <c:pt idx="15546">
                  <c:v>0.16361899999999999</c:v>
                </c:pt>
                <c:pt idx="15547">
                  <c:v>0.16661599999999999</c:v>
                </c:pt>
                <c:pt idx="15548">
                  <c:v>0.17063400000000001</c:v>
                </c:pt>
                <c:pt idx="15549">
                  <c:v>0.171766</c:v>
                </c:pt>
                <c:pt idx="15550">
                  <c:v>0.17174600000000001</c:v>
                </c:pt>
                <c:pt idx="15551">
                  <c:v>0.171879</c:v>
                </c:pt>
                <c:pt idx="15552">
                  <c:v>0.17291100000000001</c:v>
                </c:pt>
                <c:pt idx="15553">
                  <c:v>0.17715900000000001</c:v>
                </c:pt>
                <c:pt idx="15554">
                  <c:v>0.18156700000000001</c:v>
                </c:pt>
                <c:pt idx="15555">
                  <c:v>0.18432299999999999</c:v>
                </c:pt>
                <c:pt idx="15556">
                  <c:v>0.18009</c:v>
                </c:pt>
                <c:pt idx="15557">
                  <c:v>0.174538</c:v>
                </c:pt>
                <c:pt idx="15558">
                  <c:v>0.172595</c:v>
                </c:pt>
                <c:pt idx="15559">
                  <c:v>0.16877600000000001</c:v>
                </c:pt>
                <c:pt idx="15560">
                  <c:v>0.16677700000000001</c:v>
                </c:pt>
                <c:pt idx="15561">
                  <c:v>0.16725799999999999</c:v>
                </c:pt>
                <c:pt idx="15562">
                  <c:v>0.170211</c:v>
                </c:pt>
                <c:pt idx="15563">
                  <c:v>0.176395</c:v>
                </c:pt>
                <c:pt idx="15564">
                  <c:v>0.18464700000000001</c:v>
                </c:pt>
                <c:pt idx="15565">
                  <c:v>0.198133</c:v>
                </c:pt>
                <c:pt idx="15566">
                  <c:v>0.20596500000000001</c:v>
                </c:pt>
                <c:pt idx="15567">
                  <c:v>0.207842</c:v>
                </c:pt>
                <c:pt idx="15568">
                  <c:v>0.20762</c:v>
                </c:pt>
                <c:pt idx="15569">
                  <c:v>0.20702499999999999</c:v>
                </c:pt>
                <c:pt idx="15570">
                  <c:v>0.20766699999999999</c:v>
                </c:pt>
                <c:pt idx="15571">
                  <c:v>0.21206900000000001</c:v>
                </c:pt>
                <c:pt idx="15572">
                  <c:v>0.21837400000000001</c:v>
                </c:pt>
                <c:pt idx="15573">
                  <c:v>0.220498</c:v>
                </c:pt>
                <c:pt idx="15574">
                  <c:v>0.226992</c:v>
                </c:pt>
                <c:pt idx="15575">
                  <c:v>0.233847</c:v>
                </c:pt>
                <c:pt idx="15576">
                  <c:v>0.23579600000000001</c:v>
                </c:pt>
                <c:pt idx="15577">
                  <c:v>0.23519399999999999</c:v>
                </c:pt>
                <c:pt idx="15578">
                  <c:v>0.23210700000000001</c:v>
                </c:pt>
                <c:pt idx="15579">
                  <c:v>0.23022400000000001</c:v>
                </c:pt>
                <c:pt idx="15580">
                  <c:v>0.230852</c:v>
                </c:pt>
                <c:pt idx="15581">
                  <c:v>0.237342</c:v>
                </c:pt>
                <c:pt idx="15582">
                  <c:v>0.23400899999999999</c:v>
                </c:pt>
                <c:pt idx="15583">
                  <c:v>0.2286</c:v>
                </c:pt>
                <c:pt idx="15584">
                  <c:v>0.22130900000000001</c:v>
                </c:pt>
                <c:pt idx="15585">
                  <c:v>0.22554099999999999</c:v>
                </c:pt>
                <c:pt idx="15586">
                  <c:v>0.23518</c:v>
                </c:pt>
                <c:pt idx="15587">
                  <c:v>0.23960300000000001</c:v>
                </c:pt>
                <c:pt idx="15588">
                  <c:v>0.240013</c:v>
                </c:pt>
                <c:pt idx="15589">
                  <c:v>0.23873900000000001</c:v>
                </c:pt>
                <c:pt idx="15590">
                  <c:v>0.238369</c:v>
                </c:pt>
                <c:pt idx="15591">
                  <c:v>0.240178</c:v>
                </c:pt>
                <c:pt idx="15592">
                  <c:v>0.240423</c:v>
                </c:pt>
                <c:pt idx="15593">
                  <c:v>0.24065400000000001</c:v>
                </c:pt>
                <c:pt idx="15594">
                  <c:v>0.241372</c:v>
                </c:pt>
                <c:pt idx="15595">
                  <c:v>0.24706500000000001</c:v>
                </c:pt>
                <c:pt idx="15596">
                  <c:v>0.24552399999999999</c:v>
                </c:pt>
                <c:pt idx="15597">
                  <c:v>0.24354000000000001</c:v>
                </c:pt>
                <c:pt idx="15598">
                  <c:v>0.24549599999999999</c:v>
                </c:pt>
                <c:pt idx="15599">
                  <c:v>0.247726</c:v>
                </c:pt>
                <c:pt idx="15600">
                  <c:v>0.24653800000000001</c:v>
                </c:pt>
                <c:pt idx="15601">
                  <c:v>0.24742800000000001</c:v>
                </c:pt>
                <c:pt idx="15602">
                  <c:v>0.25024299999999999</c:v>
                </c:pt>
                <c:pt idx="15603">
                  <c:v>0.246142</c:v>
                </c:pt>
                <c:pt idx="15604">
                  <c:v>0.24148800000000001</c:v>
                </c:pt>
                <c:pt idx="15605">
                  <c:v>0.24027399999999999</c:v>
                </c:pt>
                <c:pt idx="15606">
                  <c:v>0.239728</c:v>
                </c:pt>
                <c:pt idx="15607">
                  <c:v>0.23561399999999999</c:v>
                </c:pt>
                <c:pt idx="15608">
                  <c:v>0.23396900000000001</c:v>
                </c:pt>
                <c:pt idx="15609">
                  <c:v>0.22986699999999999</c:v>
                </c:pt>
                <c:pt idx="15610">
                  <c:v>0.22940199999999999</c:v>
                </c:pt>
                <c:pt idx="15611">
                  <c:v>0.23158200000000001</c:v>
                </c:pt>
                <c:pt idx="15612">
                  <c:v>0.235009</c:v>
                </c:pt>
                <c:pt idx="15613">
                  <c:v>0.23411899999999999</c:v>
                </c:pt>
                <c:pt idx="15614">
                  <c:v>0.22697100000000001</c:v>
                </c:pt>
                <c:pt idx="15615">
                  <c:v>0.226074</c:v>
                </c:pt>
                <c:pt idx="15616">
                  <c:v>0.226717</c:v>
                </c:pt>
                <c:pt idx="15617">
                  <c:v>0.22259699999999999</c:v>
                </c:pt>
                <c:pt idx="15618">
                  <c:v>0.20638200000000001</c:v>
                </c:pt>
                <c:pt idx="15619">
                  <c:v>0.198181</c:v>
                </c:pt>
                <c:pt idx="15620">
                  <c:v>0.188363</c:v>
                </c:pt>
                <c:pt idx="15621">
                  <c:v>0.178979</c:v>
                </c:pt>
                <c:pt idx="15622">
                  <c:v>0.173926</c:v>
                </c:pt>
                <c:pt idx="15623">
                  <c:v>0.17000499999999999</c:v>
                </c:pt>
                <c:pt idx="15624">
                  <c:v>0.169706</c:v>
                </c:pt>
                <c:pt idx="15625">
                  <c:v>0.17468500000000001</c:v>
                </c:pt>
                <c:pt idx="15626">
                  <c:v>0.178038</c:v>
                </c:pt>
                <c:pt idx="15627">
                  <c:v>0.18132000000000001</c:v>
                </c:pt>
                <c:pt idx="15628">
                  <c:v>0.18574499999999999</c:v>
                </c:pt>
                <c:pt idx="15629">
                  <c:v>0.18080599999999999</c:v>
                </c:pt>
                <c:pt idx="15630">
                  <c:v>0.17294599999999999</c:v>
                </c:pt>
                <c:pt idx="15631">
                  <c:v>0.17513200000000001</c:v>
                </c:pt>
                <c:pt idx="15632">
                  <c:v>0.17737700000000001</c:v>
                </c:pt>
                <c:pt idx="15633">
                  <c:v>0.17885799999999999</c:v>
                </c:pt>
                <c:pt idx="15634">
                  <c:v>0.1777</c:v>
                </c:pt>
                <c:pt idx="15635">
                  <c:v>0.18131700000000001</c:v>
                </c:pt>
                <c:pt idx="15636">
                  <c:v>0.186919</c:v>
                </c:pt>
                <c:pt idx="15637">
                  <c:v>0.191914</c:v>
                </c:pt>
                <c:pt idx="15638">
                  <c:v>0.186304</c:v>
                </c:pt>
                <c:pt idx="15639">
                  <c:v>0.18101999999999999</c:v>
                </c:pt>
                <c:pt idx="15640">
                  <c:v>0.18546899999999999</c:v>
                </c:pt>
                <c:pt idx="15641">
                  <c:v>0.19575699999999999</c:v>
                </c:pt>
                <c:pt idx="15642">
                  <c:v>0.20486399999999999</c:v>
                </c:pt>
                <c:pt idx="15643">
                  <c:v>0.20790900000000001</c:v>
                </c:pt>
                <c:pt idx="15644">
                  <c:v>0.21332699999999999</c:v>
                </c:pt>
                <c:pt idx="15645">
                  <c:v>0.22445399999999999</c:v>
                </c:pt>
                <c:pt idx="15646">
                  <c:v>0.23516899999999999</c:v>
                </c:pt>
                <c:pt idx="15647">
                  <c:v>0.23910400000000001</c:v>
                </c:pt>
                <c:pt idx="15648">
                  <c:v>0.246558</c:v>
                </c:pt>
                <c:pt idx="15649">
                  <c:v>0.24594299999999999</c:v>
                </c:pt>
                <c:pt idx="15650">
                  <c:v>0.24101500000000001</c:v>
                </c:pt>
                <c:pt idx="15651">
                  <c:v>0.24096899999999999</c:v>
                </c:pt>
                <c:pt idx="15652">
                  <c:v>0.243426</c:v>
                </c:pt>
                <c:pt idx="15653">
                  <c:v>0.25008999999999998</c:v>
                </c:pt>
                <c:pt idx="15654">
                  <c:v>0.254909</c:v>
                </c:pt>
                <c:pt idx="15655">
                  <c:v>0.251247</c:v>
                </c:pt>
                <c:pt idx="15656">
                  <c:v>0.24418200000000001</c:v>
                </c:pt>
                <c:pt idx="15657">
                  <c:v>0.24312800000000001</c:v>
                </c:pt>
                <c:pt idx="15658">
                  <c:v>0.24710299999999999</c:v>
                </c:pt>
                <c:pt idx="15659">
                  <c:v>0.24646699999999999</c:v>
                </c:pt>
                <c:pt idx="15660">
                  <c:v>0.23963100000000001</c:v>
                </c:pt>
                <c:pt idx="15661">
                  <c:v>0.23238300000000001</c:v>
                </c:pt>
                <c:pt idx="15662">
                  <c:v>0.225965</c:v>
                </c:pt>
                <c:pt idx="15663">
                  <c:v>0.21863299999999999</c:v>
                </c:pt>
                <c:pt idx="15664">
                  <c:v>0.21082799999999999</c:v>
                </c:pt>
                <c:pt idx="15665">
                  <c:v>0.201709</c:v>
                </c:pt>
                <c:pt idx="15666">
                  <c:v>0.198652</c:v>
                </c:pt>
                <c:pt idx="15667">
                  <c:v>0.19776299999999999</c:v>
                </c:pt>
                <c:pt idx="15668">
                  <c:v>0.194078</c:v>
                </c:pt>
                <c:pt idx="15669">
                  <c:v>0.19264600000000001</c:v>
                </c:pt>
                <c:pt idx="15670">
                  <c:v>0.19294800000000001</c:v>
                </c:pt>
                <c:pt idx="15671">
                  <c:v>0.18726899999999999</c:v>
                </c:pt>
                <c:pt idx="15672">
                  <c:v>0.185809</c:v>
                </c:pt>
                <c:pt idx="15673">
                  <c:v>0.189913</c:v>
                </c:pt>
                <c:pt idx="15674">
                  <c:v>0.19228100000000001</c:v>
                </c:pt>
                <c:pt idx="15675">
                  <c:v>0.188023</c:v>
                </c:pt>
                <c:pt idx="15676">
                  <c:v>0.17379700000000001</c:v>
                </c:pt>
                <c:pt idx="15677">
                  <c:v>0.15772900000000001</c:v>
                </c:pt>
                <c:pt idx="15678">
                  <c:v>0.136577</c:v>
                </c:pt>
                <c:pt idx="15679">
                  <c:v>0.12064900000000001</c:v>
                </c:pt>
                <c:pt idx="15680">
                  <c:v>0.114565</c:v>
                </c:pt>
                <c:pt idx="15681">
                  <c:v>0.112027</c:v>
                </c:pt>
                <c:pt idx="15682">
                  <c:v>0.109666</c:v>
                </c:pt>
                <c:pt idx="15683">
                  <c:v>0.109346</c:v>
                </c:pt>
                <c:pt idx="15684">
                  <c:v>9.6258700000000003E-2</c:v>
                </c:pt>
                <c:pt idx="15685">
                  <c:v>8.4630800000000006E-2</c:v>
                </c:pt>
                <c:pt idx="15686">
                  <c:v>7.9709699999999994E-2</c:v>
                </c:pt>
                <c:pt idx="15687">
                  <c:v>6.6869499999999998E-2</c:v>
                </c:pt>
                <c:pt idx="15688">
                  <c:v>4.6085599999999997E-2</c:v>
                </c:pt>
                <c:pt idx="15689">
                  <c:v>3.1890700000000001E-2</c:v>
                </c:pt>
                <c:pt idx="15690">
                  <c:v>2.8609900000000001E-2</c:v>
                </c:pt>
                <c:pt idx="15691">
                  <c:v>2.7287499999999999E-2</c:v>
                </c:pt>
                <c:pt idx="15692">
                  <c:v>2.6891200000000001E-2</c:v>
                </c:pt>
                <c:pt idx="15693">
                  <c:v>2.5394300000000002E-2</c:v>
                </c:pt>
                <c:pt idx="15694">
                  <c:v>2.5690500000000002E-2</c:v>
                </c:pt>
                <c:pt idx="15695">
                  <c:v>2.81719E-2</c:v>
                </c:pt>
                <c:pt idx="15696">
                  <c:v>3.0044700000000001E-2</c:v>
                </c:pt>
                <c:pt idx="15697">
                  <c:v>3.4071499999999998E-2</c:v>
                </c:pt>
                <c:pt idx="15698">
                  <c:v>3.6194499999999998E-2</c:v>
                </c:pt>
                <c:pt idx="15699">
                  <c:v>4.0944099999999997E-2</c:v>
                </c:pt>
                <c:pt idx="15700">
                  <c:v>4.19012E-2</c:v>
                </c:pt>
                <c:pt idx="15701">
                  <c:v>4.9551600000000001E-2</c:v>
                </c:pt>
                <c:pt idx="15702">
                  <c:v>6.2152399999999997E-2</c:v>
                </c:pt>
                <c:pt idx="15703">
                  <c:v>6.8834599999999996E-2</c:v>
                </c:pt>
                <c:pt idx="15704">
                  <c:v>7.0840799999999995E-2</c:v>
                </c:pt>
                <c:pt idx="15705">
                  <c:v>7.4412900000000004E-2</c:v>
                </c:pt>
                <c:pt idx="15706">
                  <c:v>7.7785699999999999E-2</c:v>
                </c:pt>
                <c:pt idx="15707">
                  <c:v>8.0806100000000006E-2</c:v>
                </c:pt>
                <c:pt idx="15708">
                  <c:v>8.6835999999999997E-2</c:v>
                </c:pt>
                <c:pt idx="15709">
                  <c:v>9.4077900000000006E-2</c:v>
                </c:pt>
                <c:pt idx="15710">
                  <c:v>0.100924</c:v>
                </c:pt>
                <c:pt idx="15711">
                  <c:v>9.8685099999999998E-2</c:v>
                </c:pt>
                <c:pt idx="15712">
                  <c:v>9.6021300000000004E-2</c:v>
                </c:pt>
                <c:pt idx="15713">
                  <c:v>9.6241099999999996E-2</c:v>
                </c:pt>
                <c:pt idx="15714">
                  <c:v>0.100161</c:v>
                </c:pt>
                <c:pt idx="15715">
                  <c:v>0.108116</c:v>
                </c:pt>
                <c:pt idx="15716">
                  <c:v>0.115536</c:v>
                </c:pt>
                <c:pt idx="15717">
                  <c:v>0.120656</c:v>
                </c:pt>
                <c:pt idx="15718">
                  <c:v>0.12509100000000001</c:v>
                </c:pt>
                <c:pt idx="15719">
                  <c:v>0.12662599999999999</c:v>
                </c:pt>
                <c:pt idx="15720">
                  <c:v>0.115524</c:v>
                </c:pt>
                <c:pt idx="15721">
                  <c:v>0.109352</c:v>
                </c:pt>
                <c:pt idx="15722">
                  <c:v>0.104989</c:v>
                </c:pt>
                <c:pt idx="15723">
                  <c:v>0.101643</c:v>
                </c:pt>
                <c:pt idx="15724">
                  <c:v>0.10006900000000001</c:v>
                </c:pt>
                <c:pt idx="15725">
                  <c:v>0.10086299999999999</c:v>
                </c:pt>
                <c:pt idx="15726">
                  <c:v>0.102836</c:v>
                </c:pt>
                <c:pt idx="15727">
                  <c:v>0.102755</c:v>
                </c:pt>
                <c:pt idx="15728">
                  <c:v>0.103146</c:v>
                </c:pt>
                <c:pt idx="15729">
                  <c:v>0.10094599999999999</c:v>
                </c:pt>
                <c:pt idx="15730">
                  <c:v>0.101505</c:v>
                </c:pt>
                <c:pt idx="15731">
                  <c:v>0.10050000000000001</c:v>
                </c:pt>
                <c:pt idx="15732">
                  <c:v>0.107442</c:v>
                </c:pt>
                <c:pt idx="15733">
                  <c:v>0.118811</c:v>
                </c:pt>
                <c:pt idx="15734">
                  <c:v>0.12166</c:v>
                </c:pt>
                <c:pt idx="15735">
                  <c:v>0.120047</c:v>
                </c:pt>
                <c:pt idx="15736">
                  <c:v>0.117801</c:v>
                </c:pt>
                <c:pt idx="15737">
                  <c:v>0.11632099999999999</c:v>
                </c:pt>
                <c:pt idx="15738">
                  <c:v>0.11827500000000001</c:v>
                </c:pt>
                <c:pt idx="15739">
                  <c:v>0.1229</c:v>
                </c:pt>
                <c:pt idx="15740">
                  <c:v>0.129968</c:v>
                </c:pt>
                <c:pt idx="15741">
                  <c:v>0.139819</c:v>
                </c:pt>
                <c:pt idx="15742">
                  <c:v>0.144789</c:v>
                </c:pt>
                <c:pt idx="15743">
                  <c:v>0.139741</c:v>
                </c:pt>
                <c:pt idx="15744">
                  <c:v>0.13783899999999999</c:v>
                </c:pt>
                <c:pt idx="15745">
                  <c:v>0.13607</c:v>
                </c:pt>
                <c:pt idx="15746">
                  <c:v>0.138238</c:v>
                </c:pt>
                <c:pt idx="15747">
                  <c:v>0.1411</c:v>
                </c:pt>
                <c:pt idx="15748">
                  <c:v>0.14286099999999999</c:v>
                </c:pt>
                <c:pt idx="15749">
                  <c:v>0.14819499999999999</c:v>
                </c:pt>
                <c:pt idx="15750">
                  <c:v>0.148533</c:v>
                </c:pt>
                <c:pt idx="15751">
                  <c:v>0.15034500000000001</c:v>
                </c:pt>
                <c:pt idx="15752">
                  <c:v>0.15826399999999999</c:v>
                </c:pt>
                <c:pt idx="15753">
                  <c:v>0.17569499999999999</c:v>
                </c:pt>
                <c:pt idx="15754">
                  <c:v>0.18482499999999999</c:v>
                </c:pt>
                <c:pt idx="15755">
                  <c:v>0.18302199999999999</c:v>
                </c:pt>
                <c:pt idx="15756">
                  <c:v>0.183584</c:v>
                </c:pt>
                <c:pt idx="15757">
                  <c:v>0.189919</c:v>
                </c:pt>
                <c:pt idx="15758">
                  <c:v>0.190553</c:v>
                </c:pt>
                <c:pt idx="15759">
                  <c:v>0.19103100000000001</c:v>
                </c:pt>
                <c:pt idx="15760">
                  <c:v>0.193882</c:v>
                </c:pt>
                <c:pt idx="15761">
                  <c:v>0.194021</c:v>
                </c:pt>
                <c:pt idx="15762">
                  <c:v>0.19057499999999999</c:v>
                </c:pt>
                <c:pt idx="15763">
                  <c:v>0.187558</c:v>
                </c:pt>
                <c:pt idx="15764">
                  <c:v>0.19755600000000001</c:v>
                </c:pt>
                <c:pt idx="15765">
                  <c:v>0.20844299999999999</c:v>
                </c:pt>
                <c:pt idx="15766">
                  <c:v>0.217861</c:v>
                </c:pt>
                <c:pt idx="15767">
                  <c:v>0.22057199999999999</c:v>
                </c:pt>
                <c:pt idx="15768">
                  <c:v>0.225575</c:v>
                </c:pt>
                <c:pt idx="15769">
                  <c:v>0.226774</c:v>
                </c:pt>
                <c:pt idx="15770">
                  <c:v>0.223917</c:v>
                </c:pt>
                <c:pt idx="15771">
                  <c:v>0.22711300000000001</c:v>
                </c:pt>
                <c:pt idx="15772">
                  <c:v>0.228213</c:v>
                </c:pt>
                <c:pt idx="15773">
                  <c:v>0.229404</c:v>
                </c:pt>
                <c:pt idx="15774">
                  <c:v>0.23414099999999999</c:v>
                </c:pt>
                <c:pt idx="15775">
                  <c:v>0.23874200000000001</c:v>
                </c:pt>
                <c:pt idx="15776">
                  <c:v>0.23989199999999999</c:v>
                </c:pt>
                <c:pt idx="15777">
                  <c:v>0.241615</c:v>
                </c:pt>
                <c:pt idx="15778">
                  <c:v>0.246368</c:v>
                </c:pt>
                <c:pt idx="15779">
                  <c:v>0.250913</c:v>
                </c:pt>
                <c:pt idx="15780">
                  <c:v>0.25371700000000003</c:v>
                </c:pt>
                <c:pt idx="15781">
                  <c:v>0.25781199999999999</c:v>
                </c:pt>
                <c:pt idx="15782">
                  <c:v>0.25298799999999999</c:v>
                </c:pt>
                <c:pt idx="15783">
                  <c:v>0.252855</c:v>
                </c:pt>
                <c:pt idx="15784">
                  <c:v>0.252299</c:v>
                </c:pt>
                <c:pt idx="15785">
                  <c:v>0.25209999999999999</c:v>
                </c:pt>
                <c:pt idx="15786">
                  <c:v>0.24851999999999999</c:v>
                </c:pt>
                <c:pt idx="15787">
                  <c:v>0.24459800000000001</c:v>
                </c:pt>
                <c:pt idx="15788">
                  <c:v>0.24637300000000001</c:v>
                </c:pt>
                <c:pt idx="15789">
                  <c:v>0.24815499999999999</c:v>
                </c:pt>
                <c:pt idx="15790">
                  <c:v>0.25319599999999998</c:v>
                </c:pt>
                <c:pt idx="15791">
                  <c:v>0.256691</c:v>
                </c:pt>
                <c:pt idx="15792">
                  <c:v>0.26317699999999999</c:v>
                </c:pt>
                <c:pt idx="15793">
                  <c:v>0.27090799999999998</c:v>
                </c:pt>
                <c:pt idx="15794">
                  <c:v>0.273677</c:v>
                </c:pt>
                <c:pt idx="15795">
                  <c:v>0.27385500000000002</c:v>
                </c:pt>
                <c:pt idx="15796">
                  <c:v>0.27632200000000001</c:v>
                </c:pt>
                <c:pt idx="15797">
                  <c:v>0.27757500000000002</c:v>
                </c:pt>
                <c:pt idx="15798">
                  <c:v>0.28354000000000001</c:v>
                </c:pt>
                <c:pt idx="15799">
                  <c:v>0.29055399999999998</c:v>
                </c:pt>
                <c:pt idx="15800">
                  <c:v>0.296232</c:v>
                </c:pt>
                <c:pt idx="15801">
                  <c:v>0.29922900000000002</c:v>
                </c:pt>
                <c:pt idx="15802">
                  <c:v>0.30324400000000001</c:v>
                </c:pt>
                <c:pt idx="15803">
                  <c:v>0.30636999999999998</c:v>
                </c:pt>
                <c:pt idx="15804">
                  <c:v>0.31151299999999998</c:v>
                </c:pt>
                <c:pt idx="15805">
                  <c:v>0.31792999999999999</c:v>
                </c:pt>
                <c:pt idx="15806">
                  <c:v>0.32784999999999997</c:v>
                </c:pt>
                <c:pt idx="15807">
                  <c:v>0.33573399999999998</c:v>
                </c:pt>
                <c:pt idx="15808">
                  <c:v>0.35216599999999998</c:v>
                </c:pt>
                <c:pt idx="15809">
                  <c:v>0.36559199999999997</c:v>
                </c:pt>
                <c:pt idx="15810">
                  <c:v>0.36960500000000002</c:v>
                </c:pt>
                <c:pt idx="15811">
                  <c:v>0.36798799999999998</c:v>
                </c:pt>
                <c:pt idx="15812">
                  <c:v>0.36349999999999999</c:v>
                </c:pt>
                <c:pt idx="15813">
                  <c:v>0.35881600000000002</c:v>
                </c:pt>
                <c:pt idx="15814">
                  <c:v>0.359072</c:v>
                </c:pt>
                <c:pt idx="15815">
                  <c:v>0.35972100000000001</c:v>
                </c:pt>
                <c:pt idx="15816">
                  <c:v>0.362929</c:v>
                </c:pt>
                <c:pt idx="15817">
                  <c:v>0.36960199999999999</c:v>
                </c:pt>
                <c:pt idx="15818">
                  <c:v>0.37970399999999999</c:v>
                </c:pt>
                <c:pt idx="15819">
                  <c:v>0.39278299999999999</c:v>
                </c:pt>
                <c:pt idx="15820">
                  <c:v>0.41033900000000001</c:v>
                </c:pt>
                <c:pt idx="15821">
                  <c:v>0.41458600000000001</c:v>
                </c:pt>
                <c:pt idx="15822">
                  <c:v>0.41614099999999998</c:v>
                </c:pt>
                <c:pt idx="15823">
                  <c:v>0.42463200000000001</c:v>
                </c:pt>
                <c:pt idx="15824">
                  <c:v>0.43153000000000002</c:v>
                </c:pt>
                <c:pt idx="15825">
                  <c:v>0.43043799999999999</c:v>
                </c:pt>
                <c:pt idx="15826">
                  <c:v>0.43032300000000001</c:v>
                </c:pt>
                <c:pt idx="15827">
                  <c:v>0.43781399999999998</c:v>
                </c:pt>
                <c:pt idx="15828">
                  <c:v>0.45325900000000002</c:v>
                </c:pt>
                <c:pt idx="15829">
                  <c:v>0.46515400000000001</c:v>
                </c:pt>
                <c:pt idx="15830">
                  <c:v>0.47894300000000001</c:v>
                </c:pt>
                <c:pt idx="15831">
                  <c:v>0.50123399999999996</c:v>
                </c:pt>
                <c:pt idx="15832">
                  <c:v>0.51685800000000004</c:v>
                </c:pt>
                <c:pt idx="15833">
                  <c:v>0.51944299999999999</c:v>
                </c:pt>
                <c:pt idx="15834">
                  <c:v>0.51436599999999999</c:v>
                </c:pt>
                <c:pt idx="15835">
                  <c:v>0.50846999999999998</c:v>
                </c:pt>
                <c:pt idx="15836">
                  <c:v>0.51639000000000002</c:v>
                </c:pt>
                <c:pt idx="15837">
                  <c:v>0.531358</c:v>
                </c:pt>
                <c:pt idx="15838">
                  <c:v>0.54035200000000005</c:v>
                </c:pt>
                <c:pt idx="15839">
                  <c:v>0.54504900000000001</c:v>
                </c:pt>
                <c:pt idx="15840">
                  <c:v>0.55121100000000001</c:v>
                </c:pt>
                <c:pt idx="15841">
                  <c:v>0.55486199999999997</c:v>
                </c:pt>
                <c:pt idx="15842">
                  <c:v>0.555948</c:v>
                </c:pt>
                <c:pt idx="15843">
                  <c:v>0.55909900000000001</c:v>
                </c:pt>
                <c:pt idx="15844">
                  <c:v>0.559979</c:v>
                </c:pt>
                <c:pt idx="15845">
                  <c:v>0.56105400000000005</c:v>
                </c:pt>
                <c:pt idx="15846">
                  <c:v>0.56086000000000003</c:v>
                </c:pt>
                <c:pt idx="15847">
                  <c:v>0.56052900000000005</c:v>
                </c:pt>
                <c:pt idx="15848">
                  <c:v>0.55850999999999995</c:v>
                </c:pt>
                <c:pt idx="15849">
                  <c:v>0.54768700000000003</c:v>
                </c:pt>
                <c:pt idx="15850">
                  <c:v>0.537242</c:v>
                </c:pt>
                <c:pt idx="15851">
                  <c:v>0.52986599999999995</c:v>
                </c:pt>
                <c:pt idx="15852">
                  <c:v>0.51887700000000003</c:v>
                </c:pt>
                <c:pt idx="15853">
                  <c:v>0.50488</c:v>
                </c:pt>
                <c:pt idx="15854">
                  <c:v>0.489593</c:v>
                </c:pt>
                <c:pt idx="15855">
                  <c:v>0.47681000000000001</c:v>
                </c:pt>
                <c:pt idx="15856">
                  <c:v>0.46694000000000002</c:v>
                </c:pt>
                <c:pt idx="15857">
                  <c:v>0.48332199999999997</c:v>
                </c:pt>
                <c:pt idx="15858">
                  <c:v>0.52581199999999995</c:v>
                </c:pt>
                <c:pt idx="15859">
                  <c:v>0.61753400000000003</c:v>
                </c:pt>
                <c:pt idx="15860">
                  <c:v>0.309392</c:v>
                </c:pt>
                <c:pt idx="15861">
                  <c:v>-0.33624300000000001</c:v>
                </c:pt>
                <c:pt idx="15862">
                  <c:v>-0.56620899999999996</c:v>
                </c:pt>
                <c:pt idx="15863">
                  <c:v>3.0807000000000001E-2</c:v>
                </c:pt>
                <c:pt idx="15864">
                  <c:v>0.45560099999999998</c:v>
                </c:pt>
                <c:pt idx="15865">
                  <c:v>0.317274</c:v>
                </c:pt>
                <c:pt idx="15866">
                  <c:v>0.30274699999999999</c:v>
                </c:pt>
                <c:pt idx="15867">
                  <c:v>0.302008</c:v>
                </c:pt>
                <c:pt idx="15868">
                  <c:v>0.300402</c:v>
                </c:pt>
                <c:pt idx="15869">
                  <c:v>0.295985</c:v>
                </c:pt>
                <c:pt idx="15870">
                  <c:v>0.29521500000000001</c:v>
                </c:pt>
                <c:pt idx="15871">
                  <c:v>0.27881899999999998</c:v>
                </c:pt>
                <c:pt idx="15872">
                  <c:v>0.251415</c:v>
                </c:pt>
                <c:pt idx="15873">
                  <c:v>0.224665</c:v>
                </c:pt>
                <c:pt idx="15874">
                  <c:v>0.19339700000000001</c:v>
                </c:pt>
                <c:pt idx="15875">
                  <c:v>0.17211299999999999</c:v>
                </c:pt>
                <c:pt idx="15876">
                  <c:v>0.156943</c:v>
                </c:pt>
                <c:pt idx="15877">
                  <c:v>0.145786</c:v>
                </c:pt>
                <c:pt idx="15878">
                  <c:v>0.13916400000000001</c:v>
                </c:pt>
                <c:pt idx="15879">
                  <c:v>0.13528999999999999</c:v>
                </c:pt>
                <c:pt idx="15880">
                  <c:v>0.124227</c:v>
                </c:pt>
                <c:pt idx="15881">
                  <c:v>0.114939</c:v>
                </c:pt>
                <c:pt idx="15882">
                  <c:v>0.115619</c:v>
                </c:pt>
                <c:pt idx="15883">
                  <c:v>0.117989</c:v>
                </c:pt>
                <c:pt idx="15884">
                  <c:v>0.119003</c:v>
                </c:pt>
                <c:pt idx="15885">
                  <c:v>0.110872</c:v>
                </c:pt>
                <c:pt idx="15886">
                  <c:v>0.10415000000000001</c:v>
                </c:pt>
                <c:pt idx="15887">
                  <c:v>9.7868999999999998E-2</c:v>
                </c:pt>
                <c:pt idx="15888">
                  <c:v>9.2144100000000007E-2</c:v>
                </c:pt>
                <c:pt idx="15889">
                  <c:v>8.43666E-2</c:v>
                </c:pt>
                <c:pt idx="15890">
                  <c:v>6.7389699999999997E-2</c:v>
                </c:pt>
                <c:pt idx="15891">
                  <c:v>5.9811000000000003E-2</c:v>
                </c:pt>
                <c:pt idx="15892">
                  <c:v>5.3450499999999998E-2</c:v>
                </c:pt>
                <c:pt idx="15893">
                  <c:v>4.7733299999999999E-2</c:v>
                </c:pt>
                <c:pt idx="15894">
                  <c:v>4.5909699999999998E-2</c:v>
                </c:pt>
                <c:pt idx="15895">
                  <c:v>4.0703499999999997E-2</c:v>
                </c:pt>
                <c:pt idx="15896">
                  <c:v>3.9119599999999997E-2</c:v>
                </c:pt>
                <c:pt idx="15897">
                  <c:v>3.5072100000000002E-2</c:v>
                </c:pt>
                <c:pt idx="15898">
                  <c:v>2.7881E-2</c:v>
                </c:pt>
                <c:pt idx="15899">
                  <c:v>2.1559100000000001E-2</c:v>
                </c:pt>
                <c:pt idx="15900">
                  <c:v>1.1957600000000001E-2</c:v>
                </c:pt>
                <c:pt idx="15901">
                  <c:v>1.14445E-2</c:v>
                </c:pt>
                <c:pt idx="15902">
                  <c:v>1.6142799999999999E-2</c:v>
                </c:pt>
                <c:pt idx="15903">
                  <c:v>2.0815E-2</c:v>
                </c:pt>
                <c:pt idx="15904">
                  <c:v>2.4548199999999999E-2</c:v>
                </c:pt>
                <c:pt idx="15905">
                  <c:v>1.5954400000000001E-2</c:v>
                </c:pt>
                <c:pt idx="15906">
                  <c:v>5.23516E-3</c:v>
                </c:pt>
                <c:pt idx="15907">
                  <c:v>-3.15074E-3</c:v>
                </c:pt>
                <c:pt idx="15908">
                  <c:v>-5.9879299999999998E-3</c:v>
                </c:pt>
                <c:pt idx="15909">
                  <c:v>-1.0681899999999999E-2</c:v>
                </c:pt>
                <c:pt idx="15910">
                  <c:v>-1.40482E-2</c:v>
                </c:pt>
                <c:pt idx="15911">
                  <c:v>-1.7293599999999999E-2</c:v>
                </c:pt>
                <c:pt idx="15912">
                  <c:v>-2.1371000000000001E-2</c:v>
                </c:pt>
                <c:pt idx="15913">
                  <c:v>-2.8183699999999999E-2</c:v>
                </c:pt>
                <c:pt idx="15914">
                  <c:v>-3.1628900000000001E-2</c:v>
                </c:pt>
                <c:pt idx="15915">
                  <c:v>-3.74349E-2</c:v>
                </c:pt>
                <c:pt idx="15916">
                  <c:v>-4.5923899999999997E-2</c:v>
                </c:pt>
                <c:pt idx="15917">
                  <c:v>-4.8533800000000002E-2</c:v>
                </c:pt>
                <c:pt idx="15918">
                  <c:v>-4.7174800000000003E-2</c:v>
                </c:pt>
                <c:pt idx="15919">
                  <c:v>-4.9461900000000003E-2</c:v>
                </c:pt>
                <c:pt idx="15920">
                  <c:v>-4.7684699999999997E-2</c:v>
                </c:pt>
                <c:pt idx="15921">
                  <c:v>-4.7911099999999998E-2</c:v>
                </c:pt>
                <c:pt idx="15922">
                  <c:v>-5.0983100000000003E-2</c:v>
                </c:pt>
                <c:pt idx="15923">
                  <c:v>-5.5652399999999998E-2</c:v>
                </c:pt>
                <c:pt idx="15924">
                  <c:v>-6.0556800000000001E-2</c:v>
                </c:pt>
                <c:pt idx="15925">
                  <c:v>-6.4880400000000005E-2</c:v>
                </c:pt>
                <c:pt idx="15926">
                  <c:v>-6.9106600000000004E-2</c:v>
                </c:pt>
                <c:pt idx="15927">
                  <c:v>-6.8455600000000005E-2</c:v>
                </c:pt>
                <c:pt idx="15928">
                  <c:v>-6.3849100000000006E-2</c:v>
                </c:pt>
                <c:pt idx="15929">
                  <c:v>-6.1586099999999998E-2</c:v>
                </c:pt>
                <c:pt idx="15930">
                  <c:v>-6.20478E-2</c:v>
                </c:pt>
                <c:pt idx="15931">
                  <c:v>-6.4687400000000006E-2</c:v>
                </c:pt>
                <c:pt idx="15932">
                  <c:v>-6.6728700000000002E-2</c:v>
                </c:pt>
                <c:pt idx="15933">
                  <c:v>-6.5445799999999998E-2</c:v>
                </c:pt>
                <c:pt idx="15934">
                  <c:v>-7.3128700000000005E-2</c:v>
                </c:pt>
                <c:pt idx="15935">
                  <c:v>-7.8462699999999996E-2</c:v>
                </c:pt>
                <c:pt idx="15936">
                  <c:v>-7.9067999999999999E-2</c:v>
                </c:pt>
                <c:pt idx="15937">
                  <c:v>-7.9969899999999997E-2</c:v>
                </c:pt>
                <c:pt idx="15938">
                  <c:v>-8.3954000000000001E-2</c:v>
                </c:pt>
                <c:pt idx="15939">
                  <c:v>-8.7837799999999994E-2</c:v>
                </c:pt>
                <c:pt idx="15940">
                  <c:v>-8.8233099999999995E-2</c:v>
                </c:pt>
                <c:pt idx="15941">
                  <c:v>-8.4074099999999999E-2</c:v>
                </c:pt>
                <c:pt idx="15942">
                  <c:v>-8.5266300000000003E-2</c:v>
                </c:pt>
                <c:pt idx="15943">
                  <c:v>-9.2822199999999994E-2</c:v>
                </c:pt>
                <c:pt idx="15944">
                  <c:v>-9.95447E-2</c:v>
                </c:pt>
                <c:pt idx="15945">
                  <c:v>-0.105536</c:v>
                </c:pt>
                <c:pt idx="15946">
                  <c:v>-0.107473</c:v>
                </c:pt>
                <c:pt idx="15947">
                  <c:v>-0.117506</c:v>
                </c:pt>
                <c:pt idx="15948">
                  <c:v>-0.119601</c:v>
                </c:pt>
                <c:pt idx="15949">
                  <c:v>-0.126031</c:v>
                </c:pt>
                <c:pt idx="15950">
                  <c:v>-0.13023599999999999</c:v>
                </c:pt>
                <c:pt idx="15951">
                  <c:v>-0.13907600000000001</c:v>
                </c:pt>
                <c:pt idx="15952">
                  <c:v>-0.13984199999999999</c:v>
                </c:pt>
                <c:pt idx="15953">
                  <c:v>-0.14147999999999999</c:v>
                </c:pt>
                <c:pt idx="15954">
                  <c:v>-0.139066</c:v>
                </c:pt>
                <c:pt idx="15955">
                  <c:v>-0.138734</c:v>
                </c:pt>
                <c:pt idx="15956">
                  <c:v>-0.14074999999999999</c:v>
                </c:pt>
                <c:pt idx="15957">
                  <c:v>-0.146595</c:v>
                </c:pt>
                <c:pt idx="15958">
                  <c:v>-0.14857600000000001</c:v>
                </c:pt>
                <c:pt idx="15959">
                  <c:v>-0.14532</c:v>
                </c:pt>
                <c:pt idx="15960">
                  <c:v>-0.13731099999999999</c:v>
                </c:pt>
                <c:pt idx="15961">
                  <c:v>-0.13369500000000001</c:v>
                </c:pt>
                <c:pt idx="15962">
                  <c:v>-0.136764</c:v>
                </c:pt>
                <c:pt idx="15963">
                  <c:v>-0.14524999999999999</c:v>
                </c:pt>
                <c:pt idx="15964">
                  <c:v>-0.15007899999999999</c:v>
                </c:pt>
                <c:pt idx="15965">
                  <c:v>-0.15637699999999999</c:v>
                </c:pt>
                <c:pt idx="15966">
                  <c:v>-0.15986600000000001</c:v>
                </c:pt>
                <c:pt idx="15967">
                  <c:v>-0.153423</c:v>
                </c:pt>
                <c:pt idx="15968">
                  <c:v>-0.148201</c:v>
                </c:pt>
                <c:pt idx="15969">
                  <c:v>-0.149009</c:v>
                </c:pt>
                <c:pt idx="15970">
                  <c:v>-0.14969299999999999</c:v>
                </c:pt>
                <c:pt idx="15971">
                  <c:v>-0.157553</c:v>
                </c:pt>
                <c:pt idx="15972">
                  <c:v>-0.160472</c:v>
                </c:pt>
                <c:pt idx="15973">
                  <c:v>-0.16156000000000001</c:v>
                </c:pt>
                <c:pt idx="15974">
                  <c:v>-0.16051599999999999</c:v>
                </c:pt>
                <c:pt idx="15975">
                  <c:v>-0.16251599999999999</c:v>
                </c:pt>
                <c:pt idx="15976">
                  <c:v>-0.161551</c:v>
                </c:pt>
                <c:pt idx="15977">
                  <c:v>-0.16350799999999999</c:v>
                </c:pt>
                <c:pt idx="15978">
                  <c:v>-0.16553399999999999</c:v>
                </c:pt>
                <c:pt idx="15979">
                  <c:v>-0.171069</c:v>
                </c:pt>
                <c:pt idx="15980">
                  <c:v>-0.18116499999999999</c:v>
                </c:pt>
                <c:pt idx="15981">
                  <c:v>-0.18937399999999999</c:v>
                </c:pt>
                <c:pt idx="15982">
                  <c:v>-0.204925</c:v>
                </c:pt>
                <c:pt idx="15983">
                  <c:v>-0.20607700000000001</c:v>
                </c:pt>
                <c:pt idx="15984">
                  <c:v>-0.20402699999999999</c:v>
                </c:pt>
                <c:pt idx="15985">
                  <c:v>-0.20059399999999999</c:v>
                </c:pt>
                <c:pt idx="15986">
                  <c:v>-0.200234</c:v>
                </c:pt>
                <c:pt idx="15987">
                  <c:v>-0.20105899999999999</c:v>
                </c:pt>
                <c:pt idx="15988">
                  <c:v>-0.20566300000000001</c:v>
                </c:pt>
                <c:pt idx="15989">
                  <c:v>-0.20821500000000001</c:v>
                </c:pt>
                <c:pt idx="15990">
                  <c:v>-0.21232100000000001</c:v>
                </c:pt>
                <c:pt idx="15991">
                  <c:v>-0.21467600000000001</c:v>
                </c:pt>
                <c:pt idx="15992">
                  <c:v>-0.21463399999999999</c:v>
                </c:pt>
                <c:pt idx="15993">
                  <c:v>-0.21574699999999999</c:v>
                </c:pt>
                <c:pt idx="15994">
                  <c:v>-0.227799</c:v>
                </c:pt>
                <c:pt idx="15995">
                  <c:v>-0.233289</c:v>
                </c:pt>
                <c:pt idx="15996">
                  <c:v>-0.236122</c:v>
                </c:pt>
                <c:pt idx="15997">
                  <c:v>-0.23721100000000001</c:v>
                </c:pt>
                <c:pt idx="15998">
                  <c:v>-0.236759</c:v>
                </c:pt>
                <c:pt idx="15999">
                  <c:v>-0.23759</c:v>
                </c:pt>
                <c:pt idx="16000">
                  <c:v>-0.23656199999999999</c:v>
                </c:pt>
                <c:pt idx="16001">
                  <c:v>-0.23277</c:v>
                </c:pt>
                <c:pt idx="16002">
                  <c:v>-0.23169699999999999</c:v>
                </c:pt>
                <c:pt idx="16003">
                  <c:v>-0.23430300000000001</c:v>
                </c:pt>
                <c:pt idx="16004">
                  <c:v>-0.24113999999999999</c:v>
                </c:pt>
                <c:pt idx="16005">
                  <c:v>-0.249915</c:v>
                </c:pt>
                <c:pt idx="16006">
                  <c:v>-0.258932</c:v>
                </c:pt>
                <c:pt idx="16007">
                  <c:v>-0.25521199999999999</c:v>
                </c:pt>
                <c:pt idx="16008">
                  <c:v>-0.249891</c:v>
                </c:pt>
                <c:pt idx="16009">
                  <c:v>-0.24282799999999999</c:v>
                </c:pt>
                <c:pt idx="16010">
                  <c:v>-0.24663499999999999</c:v>
                </c:pt>
                <c:pt idx="16011">
                  <c:v>-0.246589</c:v>
                </c:pt>
                <c:pt idx="16012">
                  <c:v>-0.23321800000000001</c:v>
                </c:pt>
                <c:pt idx="16013">
                  <c:v>-0.22978000000000001</c:v>
                </c:pt>
                <c:pt idx="16014">
                  <c:v>-0.240512</c:v>
                </c:pt>
                <c:pt idx="16015">
                  <c:v>-0.24796799999999999</c:v>
                </c:pt>
                <c:pt idx="16016">
                  <c:v>-0.24380399999999999</c:v>
                </c:pt>
                <c:pt idx="16017">
                  <c:v>-0.232849</c:v>
                </c:pt>
                <c:pt idx="16018">
                  <c:v>-0.225994</c:v>
                </c:pt>
                <c:pt idx="16019">
                  <c:v>-0.22795299999999999</c:v>
                </c:pt>
                <c:pt idx="16020">
                  <c:v>-0.22745000000000001</c:v>
                </c:pt>
                <c:pt idx="16021">
                  <c:v>-0.22709099999999999</c:v>
                </c:pt>
                <c:pt idx="16022">
                  <c:v>-0.229296</c:v>
                </c:pt>
                <c:pt idx="16023">
                  <c:v>-0.224</c:v>
                </c:pt>
                <c:pt idx="16024">
                  <c:v>-0.212448</c:v>
                </c:pt>
                <c:pt idx="16025">
                  <c:v>-0.20605799999999999</c:v>
                </c:pt>
                <c:pt idx="16026">
                  <c:v>-0.201373</c:v>
                </c:pt>
                <c:pt idx="16027">
                  <c:v>-0.19994700000000001</c:v>
                </c:pt>
                <c:pt idx="16028">
                  <c:v>-0.202484</c:v>
                </c:pt>
                <c:pt idx="16029">
                  <c:v>-0.19701099999999999</c:v>
                </c:pt>
                <c:pt idx="16030">
                  <c:v>-0.191361</c:v>
                </c:pt>
                <c:pt idx="16031">
                  <c:v>-0.19184999999999999</c:v>
                </c:pt>
                <c:pt idx="16032">
                  <c:v>-0.193943</c:v>
                </c:pt>
                <c:pt idx="16033">
                  <c:v>-0.189752</c:v>
                </c:pt>
                <c:pt idx="16034">
                  <c:v>-0.18757099999999999</c:v>
                </c:pt>
                <c:pt idx="16035">
                  <c:v>-0.183138</c:v>
                </c:pt>
                <c:pt idx="16036">
                  <c:v>-0.17674999999999999</c:v>
                </c:pt>
                <c:pt idx="16037">
                  <c:v>-0.17211399999999999</c:v>
                </c:pt>
                <c:pt idx="16038">
                  <c:v>-0.167467</c:v>
                </c:pt>
                <c:pt idx="16039">
                  <c:v>-0.16994600000000001</c:v>
                </c:pt>
                <c:pt idx="16040">
                  <c:v>-0.174655</c:v>
                </c:pt>
                <c:pt idx="16041">
                  <c:v>-0.177504</c:v>
                </c:pt>
                <c:pt idx="16042">
                  <c:v>-0.17091600000000001</c:v>
                </c:pt>
                <c:pt idx="16043">
                  <c:v>-0.16216900000000001</c:v>
                </c:pt>
                <c:pt idx="16044">
                  <c:v>-0.163024</c:v>
                </c:pt>
                <c:pt idx="16045">
                  <c:v>-0.168519</c:v>
                </c:pt>
                <c:pt idx="16046">
                  <c:v>-0.18460499999999999</c:v>
                </c:pt>
                <c:pt idx="16047">
                  <c:v>-0.19170000000000001</c:v>
                </c:pt>
                <c:pt idx="16048">
                  <c:v>-0.19472999999999999</c:v>
                </c:pt>
                <c:pt idx="16049">
                  <c:v>-0.19878799999999999</c:v>
                </c:pt>
                <c:pt idx="16050">
                  <c:v>-0.20184199999999999</c:v>
                </c:pt>
                <c:pt idx="16051">
                  <c:v>-0.206867</c:v>
                </c:pt>
                <c:pt idx="16052">
                  <c:v>-0.20732600000000001</c:v>
                </c:pt>
                <c:pt idx="16053">
                  <c:v>-0.208839</c:v>
                </c:pt>
                <c:pt idx="16054">
                  <c:v>-0.20880199999999999</c:v>
                </c:pt>
                <c:pt idx="16055">
                  <c:v>-0.20738200000000001</c:v>
                </c:pt>
                <c:pt idx="16056">
                  <c:v>-0.19831599999999999</c:v>
                </c:pt>
                <c:pt idx="16057">
                  <c:v>-0.19226399999999999</c:v>
                </c:pt>
                <c:pt idx="16058">
                  <c:v>-0.19734499999999999</c:v>
                </c:pt>
                <c:pt idx="16059">
                  <c:v>-0.20557500000000001</c:v>
                </c:pt>
                <c:pt idx="16060">
                  <c:v>-0.222665</c:v>
                </c:pt>
                <c:pt idx="16061">
                  <c:v>-0.228986</c:v>
                </c:pt>
                <c:pt idx="16062">
                  <c:v>-0.22989499999999999</c:v>
                </c:pt>
                <c:pt idx="16063">
                  <c:v>-0.231715</c:v>
                </c:pt>
                <c:pt idx="16064">
                  <c:v>-0.23336899999999999</c:v>
                </c:pt>
                <c:pt idx="16065">
                  <c:v>-0.239008</c:v>
                </c:pt>
                <c:pt idx="16066">
                  <c:v>-0.24116199999999999</c:v>
                </c:pt>
                <c:pt idx="16067">
                  <c:v>-0.23785100000000001</c:v>
                </c:pt>
                <c:pt idx="16068">
                  <c:v>-0.23166600000000001</c:v>
                </c:pt>
                <c:pt idx="16069">
                  <c:v>-0.23291799999999999</c:v>
                </c:pt>
                <c:pt idx="16070">
                  <c:v>-0.236759</c:v>
                </c:pt>
                <c:pt idx="16071">
                  <c:v>-0.24280599999999999</c:v>
                </c:pt>
                <c:pt idx="16072">
                  <c:v>-0.246582</c:v>
                </c:pt>
                <c:pt idx="16073">
                  <c:v>-0.25328200000000001</c:v>
                </c:pt>
                <c:pt idx="16074">
                  <c:v>-0.26702599999999999</c:v>
                </c:pt>
                <c:pt idx="16075">
                  <c:v>-0.27671200000000001</c:v>
                </c:pt>
                <c:pt idx="16076">
                  <c:v>-0.28096300000000002</c:v>
                </c:pt>
                <c:pt idx="16077">
                  <c:v>-0.28647600000000001</c:v>
                </c:pt>
                <c:pt idx="16078">
                  <c:v>-0.293738</c:v>
                </c:pt>
                <c:pt idx="16079">
                  <c:v>-0.29998399999999997</c:v>
                </c:pt>
                <c:pt idx="16080">
                  <c:v>-0.30401699999999998</c:v>
                </c:pt>
                <c:pt idx="16081">
                  <c:v>-0.31015999999999999</c:v>
                </c:pt>
                <c:pt idx="16082">
                  <c:v>-0.315052</c:v>
                </c:pt>
                <c:pt idx="16083">
                  <c:v>-0.31285400000000002</c:v>
                </c:pt>
                <c:pt idx="16084">
                  <c:v>-0.30809700000000001</c:v>
                </c:pt>
                <c:pt idx="16085">
                  <c:v>-0.30635899999999999</c:v>
                </c:pt>
                <c:pt idx="16086">
                  <c:v>-0.30501499999999998</c:v>
                </c:pt>
                <c:pt idx="16087">
                  <c:v>-0.30821900000000002</c:v>
                </c:pt>
                <c:pt idx="16088">
                  <c:v>-0.312581</c:v>
                </c:pt>
                <c:pt idx="16089">
                  <c:v>-0.30833899999999997</c:v>
                </c:pt>
                <c:pt idx="16090">
                  <c:v>-0.29787000000000002</c:v>
                </c:pt>
                <c:pt idx="16091">
                  <c:v>-0.28908800000000001</c:v>
                </c:pt>
                <c:pt idx="16092">
                  <c:v>-0.28137699999999999</c:v>
                </c:pt>
                <c:pt idx="16093">
                  <c:v>-0.28055799999999997</c:v>
                </c:pt>
                <c:pt idx="16094">
                  <c:v>-0.286217</c:v>
                </c:pt>
                <c:pt idx="16095">
                  <c:v>-0.28142800000000001</c:v>
                </c:pt>
                <c:pt idx="16096">
                  <c:v>-0.26849400000000001</c:v>
                </c:pt>
                <c:pt idx="16097">
                  <c:v>-0.26191799999999998</c:v>
                </c:pt>
                <c:pt idx="16098">
                  <c:v>-0.257131</c:v>
                </c:pt>
                <c:pt idx="16099">
                  <c:v>-0.24684600000000001</c:v>
                </c:pt>
                <c:pt idx="16100">
                  <c:v>-0.24194299999999999</c:v>
                </c:pt>
                <c:pt idx="16101">
                  <c:v>-0.24640200000000001</c:v>
                </c:pt>
                <c:pt idx="16102">
                  <c:v>-0.24866099999999999</c:v>
                </c:pt>
                <c:pt idx="16103">
                  <c:v>-0.24734200000000001</c:v>
                </c:pt>
                <c:pt idx="16104">
                  <c:v>-0.255187</c:v>
                </c:pt>
                <c:pt idx="16105">
                  <c:v>-0.260189</c:v>
                </c:pt>
                <c:pt idx="16106">
                  <c:v>-0.25246299999999999</c:v>
                </c:pt>
                <c:pt idx="16107">
                  <c:v>-0.247279</c:v>
                </c:pt>
                <c:pt idx="16108">
                  <c:v>-0.244699</c:v>
                </c:pt>
                <c:pt idx="16109">
                  <c:v>-0.240066</c:v>
                </c:pt>
                <c:pt idx="16110">
                  <c:v>-0.24073800000000001</c:v>
                </c:pt>
                <c:pt idx="16111">
                  <c:v>-0.24632000000000001</c:v>
                </c:pt>
                <c:pt idx="16112">
                  <c:v>-0.25422499999999998</c:v>
                </c:pt>
                <c:pt idx="16113">
                  <c:v>-0.26145499999999999</c:v>
                </c:pt>
                <c:pt idx="16114">
                  <c:v>-0.26416400000000001</c:v>
                </c:pt>
                <c:pt idx="16115">
                  <c:v>-0.26430700000000001</c:v>
                </c:pt>
                <c:pt idx="16116">
                  <c:v>-0.26574900000000001</c:v>
                </c:pt>
                <c:pt idx="16117">
                  <c:v>-0.26689600000000002</c:v>
                </c:pt>
                <c:pt idx="16118">
                  <c:v>-0.26780700000000002</c:v>
                </c:pt>
                <c:pt idx="16119">
                  <c:v>-0.26715</c:v>
                </c:pt>
                <c:pt idx="16120">
                  <c:v>-0.26662000000000002</c:v>
                </c:pt>
                <c:pt idx="16121">
                  <c:v>-0.270903</c:v>
                </c:pt>
                <c:pt idx="16122">
                  <c:v>-0.27262500000000001</c:v>
                </c:pt>
                <c:pt idx="16123">
                  <c:v>-0.27299200000000001</c:v>
                </c:pt>
                <c:pt idx="16124">
                  <c:v>-0.27410499999999999</c:v>
                </c:pt>
                <c:pt idx="16125">
                  <c:v>-0.28481400000000001</c:v>
                </c:pt>
                <c:pt idx="16126">
                  <c:v>-0.29338999999999998</c:v>
                </c:pt>
                <c:pt idx="16127">
                  <c:v>-0.29377799999999998</c:v>
                </c:pt>
                <c:pt idx="16128">
                  <c:v>-0.29154400000000003</c:v>
                </c:pt>
                <c:pt idx="16129">
                  <c:v>-0.28711700000000001</c:v>
                </c:pt>
                <c:pt idx="16130">
                  <c:v>-0.27994200000000002</c:v>
                </c:pt>
                <c:pt idx="16131">
                  <c:v>-0.27210899999999999</c:v>
                </c:pt>
                <c:pt idx="16132">
                  <c:v>-0.27001799999999998</c:v>
                </c:pt>
                <c:pt idx="16133">
                  <c:v>-0.26860699999999998</c:v>
                </c:pt>
                <c:pt idx="16134">
                  <c:v>-0.26813399999999998</c:v>
                </c:pt>
                <c:pt idx="16135">
                  <c:v>-0.265399</c:v>
                </c:pt>
                <c:pt idx="16136">
                  <c:v>-0.26150499999999999</c:v>
                </c:pt>
                <c:pt idx="16137">
                  <c:v>-0.26127600000000001</c:v>
                </c:pt>
                <c:pt idx="16138">
                  <c:v>-0.27385199999999998</c:v>
                </c:pt>
                <c:pt idx="16139">
                  <c:v>-0.27826400000000001</c:v>
                </c:pt>
                <c:pt idx="16140">
                  <c:v>-0.27689900000000001</c:v>
                </c:pt>
                <c:pt idx="16141">
                  <c:v>-0.28109600000000001</c:v>
                </c:pt>
                <c:pt idx="16142">
                  <c:v>-0.28311500000000001</c:v>
                </c:pt>
                <c:pt idx="16143">
                  <c:v>-0.28224900000000003</c:v>
                </c:pt>
                <c:pt idx="16144">
                  <c:v>-0.276117</c:v>
                </c:pt>
                <c:pt idx="16145">
                  <c:v>-0.26997199999999999</c:v>
                </c:pt>
                <c:pt idx="16146">
                  <c:v>-0.26835199999999998</c:v>
                </c:pt>
                <c:pt idx="16147">
                  <c:v>-0.27090599999999998</c:v>
                </c:pt>
                <c:pt idx="16148">
                  <c:v>-0.273785</c:v>
                </c:pt>
                <c:pt idx="16149">
                  <c:v>-0.27772799999999997</c:v>
                </c:pt>
                <c:pt idx="16150">
                  <c:v>-0.28908299999999998</c:v>
                </c:pt>
                <c:pt idx="16151">
                  <c:v>-0.29617500000000002</c:v>
                </c:pt>
                <c:pt idx="16152">
                  <c:v>-0.29609600000000003</c:v>
                </c:pt>
                <c:pt idx="16153">
                  <c:v>-0.29236600000000001</c:v>
                </c:pt>
                <c:pt idx="16154">
                  <c:v>-0.29375200000000001</c:v>
                </c:pt>
                <c:pt idx="16155">
                  <c:v>-0.29417300000000002</c:v>
                </c:pt>
                <c:pt idx="16156">
                  <c:v>-0.29640899999999998</c:v>
                </c:pt>
                <c:pt idx="16157">
                  <c:v>-0.29750399999999999</c:v>
                </c:pt>
                <c:pt idx="16158">
                  <c:v>-0.29874899999999999</c:v>
                </c:pt>
                <c:pt idx="16159">
                  <c:v>-0.30061900000000003</c:v>
                </c:pt>
                <c:pt idx="16160">
                  <c:v>-0.29397899999999999</c:v>
                </c:pt>
                <c:pt idx="16161">
                  <c:v>-0.28353400000000001</c:v>
                </c:pt>
                <c:pt idx="16162">
                  <c:v>-0.28071499999999999</c:v>
                </c:pt>
                <c:pt idx="16163">
                  <c:v>-0.28178500000000001</c:v>
                </c:pt>
                <c:pt idx="16164">
                  <c:v>-0.28112199999999998</c:v>
                </c:pt>
                <c:pt idx="16165">
                  <c:v>-0.28149099999999999</c:v>
                </c:pt>
                <c:pt idx="16166">
                  <c:v>-0.28595500000000001</c:v>
                </c:pt>
                <c:pt idx="16167">
                  <c:v>-0.29203600000000002</c:v>
                </c:pt>
                <c:pt idx="16168">
                  <c:v>-0.29297699999999999</c:v>
                </c:pt>
                <c:pt idx="16169">
                  <c:v>-0.28861999999999999</c:v>
                </c:pt>
                <c:pt idx="16170">
                  <c:v>-0.28221099999999999</c:v>
                </c:pt>
                <c:pt idx="16171">
                  <c:v>-0.279752</c:v>
                </c:pt>
                <c:pt idx="16172">
                  <c:v>-0.28139399999999998</c:v>
                </c:pt>
                <c:pt idx="16173">
                  <c:v>-0.283802</c:v>
                </c:pt>
                <c:pt idx="16174">
                  <c:v>-0.28684599999999999</c:v>
                </c:pt>
                <c:pt idx="16175">
                  <c:v>-0.28889500000000001</c:v>
                </c:pt>
                <c:pt idx="16176">
                  <c:v>-0.286248</c:v>
                </c:pt>
                <c:pt idx="16177">
                  <c:v>-0.285445</c:v>
                </c:pt>
                <c:pt idx="16178">
                  <c:v>-0.28911100000000001</c:v>
                </c:pt>
                <c:pt idx="16179">
                  <c:v>-0.29041499999999998</c:v>
                </c:pt>
                <c:pt idx="16180">
                  <c:v>-0.28643800000000003</c:v>
                </c:pt>
                <c:pt idx="16181">
                  <c:v>-0.284885</c:v>
                </c:pt>
                <c:pt idx="16182">
                  <c:v>-0.28847899999999999</c:v>
                </c:pt>
                <c:pt idx="16183">
                  <c:v>-0.29588599999999998</c:v>
                </c:pt>
                <c:pt idx="16184">
                  <c:v>-0.30199399999999998</c:v>
                </c:pt>
                <c:pt idx="16185">
                  <c:v>-0.30405799999999999</c:v>
                </c:pt>
                <c:pt idx="16186">
                  <c:v>-0.301788</c:v>
                </c:pt>
                <c:pt idx="16187">
                  <c:v>-0.29776999999999998</c:v>
                </c:pt>
                <c:pt idx="16188">
                  <c:v>-0.29647000000000001</c:v>
                </c:pt>
                <c:pt idx="16189">
                  <c:v>-0.29235499999999998</c:v>
                </c:pt>
                <c:pt idx="16190">
                  <c:v>-0.29091099999999998</c:v>
                </c:pt>
                <c:pt idx="16191">
                  <c:v>-0.28599999999999998</c:v>
                </c:pt>
                <c:pt idx="16192">
                  <c:v>-0.27593499999999999</c:v>
                </c:pt>
                <c:pt idx="16193">
                  <c:v>-0.27647100000000002</c:v>
                </c:pt>
                <c:pt idx="16194">
                  <c:v>-0.27519900000000003</c:v>
                </c:pt>
                <c:pt idx="16195">
                  <c:v>-0.26954400000000001</c:v>
                </c:pt>
                <c:pt idx="16196">
                  <c:v>-0.26459700000000003</c:v>
                </c:pt>
                <c:pt idx="16197">
                  <c:v>-0.25894499999999998</c:v>
                </c:pt>
                <c:pt idx="16198">
                  <c:v>-0.25568000000000002</c:v>
                </c:pt>
                <c:pt idx="16199">
                  <c:v>-0.25020399999999998</c:v>
                </c:pt>
                <c:pt idx="16200">
                  <c:v>-0.24640999999999999</c:v>
                </c:pt>
                <c:pt idx="16201">
                  <c:v>-0.24771199999999999</c:v>
                </c:pt>
                <c:pt idx="16202">
                  <c:v>-0.244979</c:v>
                </c:pt>
                <c:pt idx="16203">
                  <c:v>-0.24099799999999999</c:v>
                </c:pt>
                <c:pt idx="16204">
                  <c:v>-0.24207799999999999</c:v>
                </c:pt>
                <c:pt idx="16205">
                  <c:v>-0.24508199999999999</c:v>
                </c:pt>
                <c:pt idx="16206">
                  <c:v>-0.24591199999999999</c:v>
                </c:pt>
                <c:pt idx="16207">
                  <c:v>-0.243839</c:v>
                </c:pt>
                <c:pt idx="16208">
                  <c:v>-0.241481</c:v>
                </c:pt>
                <c:pt idx="16209">
                  <c:v>-0.23886499999999999</c:v>
                </c:pt>
                <c:pt idx="16210">
                  <c:v>-0.23758399999999999</c:v>
                </c:pt>
                <c:pt idx="16211">
                  <c:v>-0.23220199999999999</c:v>
                </c:pt>
                <c:pt idx="16212">
                  <c:v>-0.22455</c:v>
                </c:pt>
                <c:pt idx="16213">
                  <c:v>-0.22073000000000001</c:v>
                </c:pt>
                <c:pt idx="16214">
                  <c:v>-0.22119900000000001</c:v>
                </c:pt>
                <c:pt idx="16215">
                  <c:v>-0.21861800000000001</c:v>
                </c:pt>
                <c:pt idx="16216">
                  <c:v>-0.21217900000000001</c:v>
                </c:pt>
                <c:pt idx="16217">
                  <c:v>-0.208478</c:v>
                </c:pt>
                <c:pt idx="16218">
                  <c:v>-0.204153</c:v>
                </c:pt>
                <c:pt idx="16219">
                  <c:v>-0.19750999999999999</c:v>
                </c:pt>
                <c:pt idx="16220">
                  <c:v>-0.195823</c:v>
                </c:pt>
                <c:pt idx="16221">
                  <c:v>-0.19858200000000001</c:v>
                </c:pt>
                <c:pt idx="16222">
                  <c:v>-0.20321700000000001</c:v>
                </c:pt>
                <c:pt idx="16223">
                  <c:v>-0.207649</c:v>
                </c:pt>
                <c:pt idx="16224">
                  <c:v>-0.21187700000000001</c:v>
                </c:pt>
                <c:pt idx="16225">
                  <c:v>-0.213947</c:v>
                </c:pt>
                <c:pt idx="16226">
                  <c:v>-0.21548100000000001</c:v>
                </c:pt>
                <c:pt idx="16227">
                  <c:v>-0.21778900000000001</c:v>
                </c:pt>
                <c:pt idx="16228">
                  <c:v>-0.21692</c:v>
                </c:pt>
                <c:pt idx="16229">
                  <c:v>-0.21615999999999999</c:v>
                </c:pt>
                <c:pt idx="16230">
                  <c:v>-0.21093100000000001</c:v>
                </c:pt>
                <c:pt idx="16231">
                  <c:v>-0.19732</c:v>
                </c:pt>
                <c:pt idx="16232">
                  <c:v>-0.18215799999999999</c:v>
                </c:pt>
                <c:pt idx="16233">
                  <c:v>-0.17679500000000001</c:v>
                </c:pt>
                <c:pt idx="16234">
                  <c:v>-0.17741100000000001</c:v>
                </c:pt>
                <c:pt idx="16235">
                  <c:v>-0.181149</c:v>
                </c:pt>
                <c:pt idx="16236">
                  <c:v>-0.18782399999999999</c:v>
                </c:pt>
                <c:pt idx="16237">
                  <c:v>-0.19755900000000001</c:v>
                </c:pt>
                <c:pt idx="16238">
                  <c:v>-0.20236499999999999</c:v>
                </c:pt>
                <c:pt idx="16239">
                  <c:v>-0.208174</c:v>
                </c:pt>
                <c:pt idx="16240">
                  <c:v>-0.21036299999999999</c:v>
                </c:pt>
                <c:pt idx="16241">
                  <c:v>-0.21546199999999999</c:v>
                </c:pt>
                <c:pt idx="16242">
                  <c:v>-0.21471799999999999</c:v>
                </c:pt>
                <c:pt idx="16243">
                  <c:v>-0.21310999999999999</c:v>
                </c:pt>
                <c:pt idx="16244">
                  <c:v>-0.21266399999999999</c:v>
                </c:pt>
                <c:pt idx="16245">
                  <c:v>-0.21768399999999999</c:v>
                </c:pt>
                <c:pt idx="16246">
                  <c:v>-0.22262599999999999</c:v>
                </c:pt>
                <c:pt idx="16247">
                  <c:v>-0.22178700000000001</c:v>
                </c:pt>
                <c:pt idx="16248">
                  <c:v>-0.21229300000000001</c:v>
                </c:pt>
                <c:pt idx="16249">
                  <c:v>-0.19400500000000001</c:v>
                </c:pt>
                <c:pt idx="16250">
                  <c:v>-0.18745400000000001</c:v>
                </c:pt>
                <c:pt idx="16251">
                  <c:v>-0.18842999999999999</c:v>
                </c:pt>
                <c:pt idx="16252">
                  <c:v>-0.18502299999999999</c:v>
                </c:pt>
                <c:pt idx="16253">
                  <c:v>-0.183008</c:v>
                </c:pt>
                <c:pt idx="16254">
                  <c:v>-0.188109</c:v>
                </c:pt>
                <c:pt idx="16255">
                  <c:v>-0.190224</c:v>
                </c:pt>
                <c:pt idx="16256">
                  <c:v>-0.188446</c:v>
                </c:pt>
                <c:pt idx="16257">
                  <c:v>-0.186172</c:v>
                </c:pt>
                <c:pt idx="16258">
                  <c:v>-0.191136</c:v>
                </c:pt>
                <c:pt idx="16259">
                  <c:v>-0.190886</c:v>
                </c:pt>
                <c:pt idx="16260">
                  <c:v>-0.18879099999999999</c:v>
                </c:pt>
                <c:pt idx="16261">
                  <c:v>-0.18473800000000001</c:v>
                </c:pt>
                <c:pt idx="16262">
                  <c:v>-0.18220600000000001</c:v>
                </c:pt>
                <c:pt idx="16263">
                  <c:v>-0.181644</c:v>
                </c:pt>
                <c:pt idx="16264">
                  <c:v>-0.184555</c:v>
                </c:pt>
                <c:pt idx="16265">
                  <c:v>-0.18401699999999999</c:v>
                </c:pt>
                <c:pt idx="16266">
                  <c:v>-0.18291499999999999</c:v>
                </c:pt>
                <c:pt idx="16267">
                  <c:v>-0.18471399999999999</c:v>
                </c:pt>
                <c:pt idx="16268">
                  <c:v>-0.190054</c:v>
                </c:pt>
                <c:pt idx="16269">
                  <c:v>-0.19450400000000001</c:v>
                </c:pt>
                <c:pt idx="16270">
                  <c:v>-0.19711200000000001</c:v>
                </c:pt>
                <c:pt idx="16271">
                  <c:v>-0.193856</c:v>
                </c:pt>
                <c:pt idx="16272">
                  <c:v>-0.18621399999999999</c:v>
                </c:pt>
                <c:pt idx="16273">
                  <c:v>-0.17197699999999999</c:v>
                </c:pt>
                <c:pt idx="16274">
                  <c:v>-0.15834200000000001</c:v>
                </c:pt>
                <c:pt idx="16275">
                  <c:v>-0.14568500000000001</c:v>
                </c:pt>
                <c:pt idx="16276">
                  <c:v>-0.13889399999999999</c:v>
                </c:pt>
                <c:pt idx="16277">
                  <c:v>-0.14769499999999999</c:v>
                </c:pt>
                <c:pt idx="16278">
                  <c:v>-0.15726699999999999</c:v>
                </c:pt>
                <c:pt idx="16279">
                  <c:v>-0.15942100000000001</c:v>
                </c:pt>
                <c:pt idx="16280">
                  <c:v>-0.15711</c:v>
                </c:pt>
                <c:pt idx="16281">
                  <c:v>-0.15296999999999999</c:v>
                </c:pt>
                <c:pt idx="16282">
                  <c:v>-0.14503099999999999</c:v>
                </c:pt>
                <c:pt idx="16283">
                  <c:v>-0.13930999999999999</c:v>
                </c:pt>
                <c:pt idx="16284">
                  <c:v>-0.13214899999999999</c:v>
                </c:pt>
                <c:pt idx="16285">
                  <c:v>-0.12944</c:v>
                </c:pt>
                <c:pt idx="16286">
                  <c:v>-0.12665999999999999</c:v>
                </c:pt>
                <c:pt idx="16287">
                  <c:v>-0.1241</c:v>
                </c:pt>
                <c:pt idx="16288">
                  <c:v>-0.12568799999999999</c:v>
                </c:pt>
                <c:pt idx="16289">
                  <c:v>-0.13320100000000001</c:v>
                </c:pt>
                <c:pt idx="16290">
                  <c:v>-0.12851000000000001</c:v>
                </c:pt>
                <c:pt idx="16291">
                  <c:v>-0.116603</c:v>
                </c:pt>
                <c:pt idx="16292">
                  <c:v>-0.10875899999999999</c:v>
                </c:pt>
                <c:pt idx="16293">
                  <c:v>-0.10166799999999999</c:v>
                </c:pt>
                <c:pt idx="16294">
                  <c:v>-9.2654700000000006E-2</c:v>
                </c:pt>
                <c:pt idx="16295">
                  <c:v>-8.5480799999999996E-2</c:v>
                </c:pt>
                <c:pt idx="16296">
                  <c:v>-8.32315E-2</c:v>
                </c:pt>
                <c:pt idx="16297">
                  <c:v>-8.0743499999999996E-2</c:v>
                </c:pt>
                <c:pt idx="16298">
                  <c:v>-7.6464599999999994E-2</c:v>
                </c:pt>
                <c:pt idx="16299">
                  <c:v>-7.0552599999999993E-2</c:v>
                </c:pt>
                <c:pt idx="16300">
                  <c:v>-6.3231700000000002E-2</c:v>
                </c:pt>
                <c:pt idx="16301">
                  <c:v>-6.7799799999999993E-2</c:v>
                </c:pt>
                <c:pt idx="16302">
                  <c:v>-7.3421500000000001E-2</c:v>
                </c:pt>
                <c:pt idx="16303">
                  <c:v>-7.5573000000000001E-2</c:v>
                </c:pt>
                <c:pt idx="16304">
                  <c:v>-7.6077099999999995E-2</c:v>
                </c:pt>
                <c:pt idx="16305">
                  <c:v>-7.72423E-2</c:v>
                </c:pt>
                <c:pt idx="16306">
                  <c:v>-7.1688399999999999E-2</c:v>
                </c:pt>
                <c:pt idx="16307">
                  <c:v>-6.5703800000000007E-2</c:v>
                </c:pt>
                <c:pt idx="16308">
                  <c:v>-6.7022200000000004E-2</c:v>
                </c:pt>
                <c:pt idx="16309">
                  <c:v>-7.2793399999999994E-2</c:v>
                </c:pt>
                <c:pt idx="16310">
                  <c:v>-7.6008199999999998E-2</c:v>
                </c:pt>
                <c:pt idx="16311">
                  <c:v>-7.2036799999999998E-2</c:v>
                </c:pt>
                <c:pt idx="16312">
                  <c:v>-6.5388199999999994E-2</c:v>
                </c:pt>
                <c:pt idx="16313">
                  <c:v>-4.6671499999999998E-2</c:v>
                </c:pt>
                <c:pt idx="16314">
                  <c:v>-3.0030100000000001E-2</c:v>
                </c:pt>
                <c:pt idx="16315">
                  <c:v>-2.41129E-2</c:v>
                </c:pt>
                <c:pt idx="16316">
                  <c:v>-1.60695E-2</c:v>
                </c:pt>
                <c:pt idx="16317">
                  <c:v>-1.1215299999999999E-2</c:v>
                </c:pt>
                <c:pt idx="16318">
                  <c:v>-1.2304600000000001E-2</c:v>
                </c:pt>
                <c:pt idx="16319">
                  <c:v>-2.0968400000000002E-2</c:v>
                </c:pt>
                <c:pt idx="16320">
                  <c:v>-2.88688E-2</c:v>
                </c:pt>
                <c:pt idx="16321">
                  <c:v>-3.2396399999999999E-2</c:v>
                </c:pt>
                <c:pt idx="16322">
                  <c:v>-3.6046099999999998E-2</c:v>
                </c:pt>
                <c:pt idx="16323">
                  <c:v>-3.6594599999999998E-2</c:v>
                </c:pt>
                <c:pt idx="16324">
                  <c:v>-2.84248E-2</c:v>
                </c:pt>
                <c:pt idx="16325">
                  <c:v>-1.63628E-2</c:v>
                </c:pt>
                <c:pt idx="16326">
                  <c:v>-5.8280500000000004E-3</c:v>
                </c:pt>
                <c:pt idx="16327">
                  <c:v>1.2650700000000001E-3</c:v>
                </c:pt>
                <c:pt idx="16328">
                  <c:v>6.3153899999999997E-3</c:v>
                </c:pt>
                <c:pt idx="16329">
                  <c:v>1.1698999999999999E-2</c:v>
                </c:pt>
                <c:pt idx="16330">
                  <c:v>1.3991E-2</c:v>
                </c:pt>
                <c:pt idx="16331">
                  <c:v>1.3885399999999999E-2</c:v>
                </c:pt>
                <c:pt idx="16332">
                  <c:v>1.0122000000000001E-2</c:v>
                </c:pt>
                <c:pt idx="16333">
                  <c:v>3.2531399999999999E-3</c:v>
                </c:pt>
                <c:pt idx="16334">
                  <c:v>-3.9178299999999999E-4</c:v>
                </c:pt>
                <c:pt idx="16335">
                  <c:v>1.9248799999999999E-3</c:v>
                </c:pt>
                <c:pt idx="16336">
                  <c:v>-1.26477E-2</c:v>
                </c:pt>
                <c:pt idx="16337">
                  <c:v>-3.5037899999999997E-2</c:v>
                </c:pt>
                <c:pt idx="16338">
                  <c:v>-3.9468700000000002E-2</c:v>
                </c:pt>
                <c:pt idx="16339">
                  <c:v>-4.1413400000000003E-2</c:v>
                </c:pt>
                <c:pt idx="16340">
                  <c:v>-4.0135200000000003E-2</c:v>
                </c:pt>
                <c:pt idx="16341">
                  <c:v>-3.34232E-2</c:v>
                </c:pt>
                <c:pt idx="16342">
                  <c:v>-2.4577499999999999E-2</c:v>
                </c:pt>
                <c:pt idx="16343">
                  <c:v>-1.8051500000000002E-2</c:v>
                </c:pt>
                <c:pt idx="16344">
                  <c:v>-1.22831E-2</c:v>
                </c:pt>
                <c:pt idx="16345">
                  <c:v>-7.2615500000000003E-3</c:v>
                </c:pt>
                <c:pt idx="16346">
                  <c:v>-4.4346100000000003E-3</c:v>
                </c:pt>
                <c:pt idx="16347">
                  <c:v>-1.25409E-3</c:v>
                </c:pt>
                <c:pt idx="16348">
                  <c:v>7.1032999999999999E-3</c:v>
                </c:pt>
                <c:pt idx="16349">
                  <c:v>1.5389E-2</c:v>
                </c:pt>
                <c:pt idx="16350">
                  <c:v>1.5851199999999999E-2</c:v>
                </c:pt>
                <c:pt idx="16351">
                  <c:v>1.0171100000000001E-2</c:v>
                </c:pt>
                <c:pt idx="16352">
                  <c:v>9.3159000000000002E-3</c:v>
                </c:pt>
                <c:pt idx="16353">
                  <c:v>7.24787E-3</c:v>
                </c:pt>
                <c:pt idx="16354">
                  <c:v>1.08783E-2</c:v>
                </c:pt>
                <c:pt idx="16355">
                  <c:v>2.2669100000000001E-2</c:v>
                </c:pt>
                <c:pt idx="16356">
                  <c:v>3.51601E-2</c:v>
                </c:pt>
                <c:pt idx="16357">
                  <c:v>4.0333099999999997E-2</c:v>
                </c:pt>
                <c:pt idx="16358">
                  <c:v>3.94177E-2</c:v>
                </c:pt>
                <c:pt idx="16359">
                  <c:v>3.77901E-2</c:v>
                </c:pt>
                <c:pt idx="16360">
                  <c:v>3.5871800000000002E-2</c:v>
                </c:pt>
                <c:pt idx="16361">
                  <c:v>2.7343200000000002E-2</c:v>
                </c:pt>
                <c:pt idx="16362">
                  <c:v>2.43126E-2</c:v>
                </c:pt>
                <c:pt idx="16363">
                  <c:v>1.47473E-2</c:v>
                </c:pt>
                <c:pt idx="16364">
                  <c:v>6.5859400000000002E-3</c:v>
                </c:pt>
                <c:pt idx="16365">
                  <c:v>1.08084E-3</c:v>
                </c:pt>
                <c:pt idx="16366">
                  <c:v>-2.8254199999999999E-3</c:v>
                </c:pt>
                <c:pt idx="16367">
                  <c:v>-6.9758499999999996E-3</c:v>
                </c:pt>
                <c:pt idx="16368">
                  <c:v>-5.1294399999999999E-3</c:v>
                </c:pt>
                <c:pt idx="16369">
                  <c:v>5.12132E-4</c:v>
                </c:pt>
                <c:pt idx="16370">
                  <c:v>6.48184E-3</c:v>
                </c:pt>
                <c:pt idx="16371">
                  <c:v>1.0420499999999999E-2</c:v>
                </c:pt>
                <c:pt idx="16372">
                  <c:v>1.2801099999999999E-2</c:v>
                </c:pt>
                <c:pt idx="16373">
                  <c:v>1.5772700000000001E-2</c:v>
                </c:pt>
                <c:pt idx="16374">
                  <c:v>2.1845799999999999E-2</c:v>
                </c:pt>
                <c:pt idx="16375">
                  <c:v>2.3216299999999999E-2</c:v>
                </c:pt>
                <c:pt idx="16376">
                  <c:v>2.9959E-2</c:v>
                </c:pt>
                <c:pt idx="16377">
                  <c:v>2.0293700000000001E-2</c:v>
                </c:pt>
                <c:pt idx="16378">
                  <c:v>1.281E-2</c:v>
                </c:pt>
                <c:pt idx="16379">
                  <c:v>4.2042499999999997E-3</c:v>
                </c:pt>
                <c:pt idx="16380" formatCode="0.00E+00">
                  <c:v>-6.41746E-5</c:v>
                </c:pt>
                <c:pt idx="16381" formatCode="0.00E+00">
                  <c:v>3.0399599999999999E-5</c:v>
                </c:pt>
                <c:pt idx="16382">
                  <c:v>2.7339500000000002E-3</c:v>
                </c:pt>
                <c:pt idx="16383">
                  <c:v>4.02279E-3</c:v>
                </c:pt>
                <c:pt idx="16384">
                  <c:v>4.8858299999999999E-3</c:v>
                </c:pt>
                <c:pt idx="16385">
                  <c:v>-5.1045700000000001E-3</c:v>
                </c:pt>
                <c:pt idx="16386">
                  <c:v>-1.3036900000000001E-2</c:v>
                </c:pt>
                <c:pt idx="16387">
                  <c:v>-1.4082900000000001E-2</c:v>
                </c:pt>
                <c:pt idx="16388">
                  <c:v>-1.45053E-2</c:v>
                </c:pt>
                <c:pt idx="16389">
                  <c:v>-2.31646E-2</c:v>
                </c:pt>
                <c:pt idx="16390">
                  <c:v>-1.8863999999999999E-2</c:v>
                </c:pt>
                <c:pt idx="16391">
                  <c:v>-1.6639000000000001E-2</c:v>
                </c:pt>
                <c:pt idx="16392">
                  <c:v>-1.53995E-2</c:v>
                </c:pt>
                <c:pt idx="16393">
                  <c:v>-1.41729E-2</c:v>
                </c:pt>
                <c:pt idx="16394">
                  <c:v>-1.19247E-2</c:v>
                </c:pt>
                <c:pt idx="16395">
                  <c:v>-1.2083699999999999E-2</c:v>
                </c:pt>
                <c:pt idx="16396">
                  <c:v>-1.60445E-2</c:v>
                </c:pt>
                <c:pt idx="16397">
                  <c:v>-2.6242999999999999E-2</c:v>
                </c:pt>
                <c:pt idx="16398">
                  <c:v>-3.0699500000000001E-2</c:v>
                </c:pt>
                <c:pt idx="16399">
                  <c:v>-3.4936599999999998E-2</c:v>
                </c:pt>
                <c:pt idx="16400">
                  <c:v>-3.5599499999999999E-2</c:v>
                </c:pt>
                <c:pt idx="16401">
                  <c:v>-3.1420799999999999E-2</c:v>
                </c:pt>
                <c:pt idx="16402">
                  <c:v>-2.9993800000000001E-2</c:v>
                </c:pt>
                <c:pt idx="16403">
                  <c:v>-2.8346900000000001E-2</c:v>
                </c:pt>
                <c:pt idx="16404">
                  <c:v>-2.7722799999999999E-2</c:v>
                </c:pt>
                <c:pt idx="16405">
                  <c:v>-3.3214800000000003E-2</c:v>
                </c:pt>
                <c:pt idx="16406">
                  <c:v>-4.3892100000000003E-2</c:v>
                </c:pt>
                <c:pt idx="16407">
                  <c:v>-4.9677699999999998E-2</c:v>
                </c:pt>
                <c:pt idx="16408">
                  <c:v>-4.8613099999999999E-2</c:v>
                </c:pt>
                <c:pt idx="16409">
                  <c:v>-5.6654599999999999E-2</c:v>
                </c:pt>
                <c:pt idx="16410">
                  <c:v>-6.1866200000000003E-2</c:v>
                </c:pt>
                <c:pt idx="16411">
                  <c:v>-6.93965E-2</c:v>
                </c:pt>
                <c:pt idx="16412">
                  <c:v>-7.8645400000000004E-2</c:v>
                </c:pt>
                <c:pt idx="16413">
                  <c:v>-8.1409200000000001E-2</c:v>
                </c:pt>
                <c:pt idx="16414">
                  <c:v>-8.0880999999999995E-2</c:v>
                </c:pt>
                <c:pt idx="16415">
                  <c:v>-8.4001900000000004E-2</c:v>
                </c:pt>
                <c:pt idx="16416">
                  <c:v>-8.3637600000000006E-2</c:v>
                </c:pt>
                <c:pt idx="16417">
                  <c:v>-8.1356300000000006E-2</c:v>
                </c:pt>
                <c:pt idx="16418">
                  <c:v>-8.4194699999999997E-2</c:v>
                </c:pt>
                <c:pt idx="16419">
                  <c:v>-8.4852200000000003E-2</c:v>
                </c:pt>
                <c:pt idx="16420">
                  <c:v>-8.1784399999999993E-2</c:v>
                </c:pt>
                <c:pt idx="16421">
                  <c:v>-7.66043E-2</c:v>
                </c:pt>
                <c:pt idx="16422">
                  <c:v>-8.1089700000000001E-2</c:v>
                </c:pt>
                <c:pt idx="16423">
                  <c:v>-8.1312700000000002E-2</c:v>
                </c:pt>
                <c:pt idx="16424">
                  <c:v>-8.9496500000000007E-2</c:v>
                </c:pt>
                <c:pt idx="16425">
                  <c:v>-0.104292</c:v>
                </c:pt>
                <c:pt idx="16426">
                  <c:v>-0.11214300000000001</c:v>
                </c:pt>
                <c:pt idx="16427">
                  <c:v>-0.111958</c:v>
                </c:pt>
                <c:pt idx="16428">
                  <c:v>-0.113187</c:v>
                </c:pt>
                <c:pt idx="16429">
                  <c:v>-0.1147</c:v>
                </c:pt>
                <c:pt idx="16430">
                  <c:v>-0.117536</c:v>
                </c:pt>
                <c:pt idx="16431">
                  <c:v>-0.12969</c:v>
                </c:pt>
                <c:pt idx="16432">
                  <c:v>-0.14333000000000001</c:v>
                </c:pt>
                <c:pt idx="16433">
                  <c:v>-0.149451</c:v>
                </c:pt>
                <c:pt idx="16434">
                  <c:v>-0.15319199999999999</c:v>
                </c:pt>
                <c:pt idx="16435">
                  <c:v>-0.155969</c:v>
                </c:pt>
                <c:pt idx="16436">
                  <c:v>-0.153862</c:v>
                </c:pt>
                <c:pt idx="16437">
                  <c:v>-0.157217</c:v>
                </c:pt>
                <c:pt idx="16438">
                  <c:v>-0.16653499999999999</c:v>
                </c:pt>
                <c:pt idx="16439">
                  <c:v>-0.18070900000000001</c:v>
                </c:pt>
                <c:pt idx="16440">
                  <c:v>-0.19494800000000001</c:v>
                </c:pt>
                <c:pt idx="16441">
                  <c:v>-0.207734</c:v>
                </c:pt>
                <c:pt idx="16442">
                  <c:v>-0.21373200000000001</c:v>
                </c:pt>
                <c:pt idx="16443">
                  <c:v>-0.21595900000000001</c:v>
                </c:pt>
                <c:pt idx="16444">
                  <c:v>-0.21987899999999999</c:v>
                </c:pt>
                <c:pt idx="16445">
                  <c:v>-0.22407199999999999</c:v>
                </c:pt>
                <c:pt idx="16446">
                  <c:v>-0.222196</c:v>
                </c:pt>
                <c:pt idx="16447">
                  <c:v>-0.21626799999999999</c:v>
                </c:pt>
                <c:pt idx="16448">
                  <c:v>-0.22567100000000001</c:v>
                </c:pt>
                <c:pt idx="16449">
                  <c:v>-0.237207</c:v>
                </c:pt>
                <c:pt idx="16450">
                  <c:v>-0.243479</c:v>
                </c:pt>
                <c:pt idx="16451">
                  <c:v>-0.24947900000000001</c:v>
                </c:pt>
                <c:pt idx="16452">
                  <c:v>-0.25323400000000001</c:v>
                </c:pt>
                <c:pt idx="16453">
                  <c:v>-0.25328400000000001</c:v>
                </c:pt>
                <c:pt idx="16454">
                  <c:v>-0.250967</c:v>
                </c:pt>
                <c:pt idx="16455">
                  <c:v>-0.24834000000000001</c:v>
                </c:pt>
                <c:pt idx="16456">
                  <c:v>-0.25092399999999998</c:v>
                </c:pt>
                <c:pt idx="16457">
                  <c:v>-0.26221</c:v>
                </c:pt>
                <c:pt idx="16458">
                  <c:v>-0.27035100000000001</c:v>
                </c:pt>
                <c:pt idx="16459">
                  <c:v>-0.27078999999999998</c:v>
                </c:pt>
                <c:pt idx="16460">
                  <c:v>-0.26850499999999999</c:v>
                </c:pt>
                <c:pt idx="16461">
                  <c:v>-0.26887100000000003</c:v>
                </c:pt>
                <c:pt idx="16462">
                  <c:v>-0.27083400000000002</c:v>
                </c:pt>
                <c:pt idx="16463">
                  <c:v>-0.272559</c:v>
                </c:pt>
                <c:pt idx="16464">
                  <c:v>-0.27588200000000002</c:v>
                </c:pt>
                <c:pt idx="16465">
                  <c:v>-0.27315400000000001</c:v>
                </c:pt>
                <c:pt idx="16466">
                  <c:v>-0.269762</c:v>
                </c:pt>
                <c:pt idx="16467">
                  <c:v>-0.26715800000000001</c:v>
                </c:pt>
                <c:pt idx="16468">
                  <c:v>-0.265351</c:v>
                </c:pt>
                <c:pt idx="16469">
                  <c:v>-0.26522400000000002</c:v>
                </c:pt>
                <c:pt idx="16470">
                  <c:v>-0.264988</c:v>
                </c:pt>
                <c:pt idx="16471">
                  <c:v>-0.26740999999999998</c:v>
                </c:pt>
                <c:pt idx="16472">
                  <c:v>-0.267488</c:v>
                </c:pt>
                <c:pt idx="16473">
                  <c:v>-0.269733</c:v>
                </c:pt>
                <c:pt idx="16474">
                  <c:v>-0.27436899999999997</c:v>
                </c:pt>
                <c:pt idx="16475">
                  <c:v>-0.29117700000000002</c:v>
                </c:pt>
                <c:pt idx="16476">
                  <c:v>-0.299128</c:v>
                </c:pt>
                <c:pt idx="16477">
                  <c:v>-0.30309199999999997</c:v>
                </c:pt>
                <c:pt idx="16478">
                  <c:v>-0.30845299999999998</c:v>
                </c:pt>
                <c:pt idx="16479">
                  <c:v>-0.31606499999999998</c:v>
                </c:pt>
                <c:pt idx="16480">
                  <c:v>-0.319274</c:v>
                </c:pt>
                <c:pt idx="16481">
                  <c:v>-0.32078600000000002</c:v>
                </c:pt>
                <c:pt idx="16482">
                  <c:v>-0.32228899999999999</c:v>
                </c:pt>
                <c:pt idx="16483">
                  <c:v>-0.32724199999999998</c:v>
                </c:pt>
                <c:pt idx="16484">
                  <c:v>-0.342885</c:v>
                </c:pt>
                <c:pt idx="16485">
                  <c:v>-0.35704599999999997</c:v>
                </c:pt>
                <c:pt idx="16486">
                  <c:v>-0.37059900000000001</c:v>
                </c:pt>
                <c:pt idx="16487">
                  <c:v>-0.37823400000000001</c:v>
                </c:pt>
                <c:pt idx="16488">
                  <c:v>-0.38924599999999998</c:v>
                </c:pt>
                <c:pt idx="16489">
                  <c:v>-0.39263700000000001</c:v>
                </c:pt>
                <c:pt idx="16490">
                  <c:v>-0.39897100000000002</c:v>
                </c:pt>
                <c:pt idx="16491">
                  <c:v>-0.40737400000000001</c:v>
                </c:pt>
                <c:pt idx="16492">
                  <c:v>-0.41845399999999999</c:v>
                </c:pt>
                <c:pt idx="16493">
                  <c:v>-0.42786999999999997</c:v>
                </c:pt>
                <c:pt idx="16494">
                  <c:v>-0.44319900000000001</c:v>
                </c:pt>
                <c:pt idx="16495">
                  <c:v>-0.45765400000000001</c:v>
                </c:pt>
                <c:pt idx="16496">
                  <c:v>-0.46603800000000001</c:v>
                </c:pt>
                <c:pt idx="16497">
                  <c:v>-0.47662700000000002</c:v>
                </c:pt>
                <c:pt idx="16498">
                  <c:v>-0.48775099999999999</c:v>
                </c:pt>
                <c:pt idx="16499">
                  <c:v>-0.49432999999999999</c:v>
                </c:pt>
                <c:pt idx="16500">
                  <c:v>-0.50211499999999998</c:v>
                </c:pt>
                <c:pt idx="16501">
                  <c:v>-0.52280899999999997</c:v>
                </c:pt>
                <c:pt idx="16502">
                  <c:v>-0.52756099999999995</c:v>
                </c:pt>
                <c:pt idx="16503">
                  <c:v>-0.53315000000000001</c:v>
                </c:pt>
                <c:pt idx="16504">
                  <c:v>-0.54311200000000004</c:v>
                </c:pt>
                <c:pt idx="16505">
                  <c:v>-0.54718199999999995</c:v>
                </c:pt>
                <c:pt idx="16506">
                  <c:v>-0.55451399999999995</c:v>
                </c:pt>
                <c:pt idx="16507">
                  <c:v>-0.56290700000000005</c:v>
                </c:pt>
                <c:pt idx="16508">
                  <c:v>-0.56662800000000002</c:v>
                </c:pt>
                <c:pt idx="16509">
                  <c:v>-0.56727399999999994</c:v>
                </c:pt>
                <c:pt idx="16510">
                  <c:v>-0.574905</c:v>
                </c:pt>
                <c:pt idx="16511">
                  <c:v>-0.58806099999999994</c:v>
                </c:pt>
                <c:pt idx="16512">
                  <c:v>-0.59423099999999995</c:v>
                </c:pt>
                <c:pt idx="16513">
                  <c:v>-0.59245000000000003</c:v>
                </c:pt>
                <c:pt idx="16514">
                  <c:v>-0.59174400000000005</c:v>
                </c:pt>
                <c:pt idx="16515">
                  <c:v>-0.594611</c:v>
                </c:pt>
                <c:pt idx="16516">
                  <c:v>-0.59569099999999997</c:v>
                </c:pt>
                <c:pt idx="16517">
                  <c:v>-0.599132</c:v>
                </c:pt>
                <c:pt idx="16518">
                  <c:v>-0.60594300000000001</c:v>
                </c:pt>
                <c:pt idx="16519">
                  <c:v>-0.61164399999999997</c:v>
                </c:pt>
                <c:pt idx="16520">
                  <c:v>-0.615954</c:v>
                </c:pt>
                <c:pt idx="16521">
                  <c:v>-0.617672</c:v>
                </c:pt>
                <c:pt idx="16522">
                  <c:v>-0.619448</c:v>
                </c:pt>
                <c:pt idx="16523">
                  <c:v>-0.62068999999999996</c:v>
                </c:pt>
                <c:pt idx="16524">
                  <c:v>-0.62166200000000005</c:v>
                </c:pt>
                <c:pt idx="16525">
                  <c:v>-0.61935200000000001</c:v>
                </c:pt>
                <c:pt idx="16526">
                  <c:v>-0.61571600000000004</c:v>
                </c:pt>
                <c:pt idx="16527">
                  <c:v>-0.61580800000000002</c:v>
                </c:pt>
                <c:pt idx="16528">
                  <c:v>-0.620556</c:v>
                </c:pt>
                <c:pt idx="16529">
                  <c:v>-0.62618600000000002</c:v>
                </c:pt>
                <c:pt idx="16530">
                  <c:v>-0.63072799999999996</c:v>
                </c:pt>
                <c:pt idx="16531">
                  <c:v>-0.63349800000000001</c:v>
                </c:pt>
                <c:pt idx="16532">
                  <c:v>-0.63458000000000003</c:v>
                </c:pt>
                <c:pt idx="16533">
                  <c:v>-0.63770899999999997</c:v>
                </c:pt>
                <c:pt idx="16534">
                  <c:v>-0.64445300000000005</c:v>
                </c:pt>
                <c:pt idx="16535">
                  <c:v>-0.64416600000000002</c:v>
                </c:pt>
                <c:pt idx="16536">
                  <c:v>-0.64498900000000003</c:v>
                </c:pt>
                <c:pt idx="16537">
                  <c:v>-0.64723200000000003</c:v>
                </c:pt>
                <c:pt idx="16538">
                  <c:v>-0.64944299999999999</c:v>
                </c:pt>
                <c:pt idx="16539">
                  <c:v>-0.64996900000000002</c:v>
                </c:pt>
                <c:pt idx="16540">
                  <c:v>-0.65011600000000003</c:v>
                </c:pt>
                <c:pt idx="16541">
                  <c:v>-0.66348399999999996</c:v>
                </c:pt>
                <c:pt idx="16542">
                  <c:v>-0.66897499999999999</c:v>
                </c:pt>
                <c:pt idx="16543">
                  <c:v>-0.672516</c:v>
                </c:pt>
                <c:pt idx="16544">
                  <c:v>-0.67628900000000003</c:v>
                </c:pt>
                <c:pt idx="16545">
                  <c:v>-0.67552500000000004</c:v>
                </c:pt>
                <c:pt idx="16546">
                  <c:v>-0.67006600000000005</c:v>
                </c:pt>
                <c:pt idx="16547">
                  <c:v>-0.66357200000000005</c:v>
                </c:pt>
                <c:pt idx="16548">
                  <c:v>-0.66027899999999995</c:v>
                </c:pt>
                <c:pt idx="16549">
                  <c:v>-0.66248300000000004</c:v>
                </c:pt>
                <c:pt idx="16550">
                  <c:v>-0.66417400000000004</c:v>
                </c:pt>
                <c:pt idx="16551">
                  <c:v>-0.66585399999999995</c:v>
                </c:pt>
                <c:pt idx="16552">
                  <c:v>-0.66079900000000003</c:v>
                </c:pt>
                <c:pt idx="16553">
                  <c:v>-0.660941</c:v>
                </c:pt>
                <c:pt idx="16554">
                  <c:v>-0.65881100000000004</c:v>
                </c:pt>
                <c:pt idx="16555">
                  <c:v>-0.65097499999999997</c:v>
                </c:pt>
                <c:pt idx="16556">
                  <c:v>-0.65265499999999999</c:v>
                </c:pt>
                <c:pt idx="16557">
                  <c:v>-0.65215400000000001</c:v>
                </c:pt>
                <c:pt idx="16558">
                  <c:v>-0.65495800000000004</c:v>
                </c:pt>
                <c:pt idx="16559">
                  <c:v>-0.66080399999999995</c:v>
                </c:pt>
                <c:pt idx="16560">
                  <c:v>-0.66462699999999997</c:v>
                </c:pt>
                <c:pt idx="16561">
                  <c:v>-0.65841099999999997</c:v>
                </c:pt>
                <c:pt idx="16562">
                  <c:v>-0.65232199999999996</c:v>
                </c:pt>
                <c:pt idx="16563">
                  <c:v>-0.65182600000000002</c:v>
                </c:pt>
                <c:pt idx="16564">
                  <c:v>-0.64990000000000003</c:v>
                </c:pt>
                <c:pt idx="16565">
                  <c:v>-0.64287000000000005</c:v>
                </c:pt>
                <c:pt idx="16566">
                  <c:v>-0.64215699999999998</c:v>
                </c:pt>
                <c:pt idx="16567">
                  <c:v>-0.64525500000000002</c:v>
                </c:pt>
                <c:pt idx="16568">
                  <c:v>-0.64969200000000005</c:v>
                </c:pt>
                <c:pt idx="16569">
                  <c:v>-0.64827000000000001</c:v>
                </c:pt>
                <c:pt idx="16570">
                  <c:v>-0.64557799999999999</c:v>
                </c:pt>
                <c:pt idx="16571">
                  <c:v>-0.65087200000000001</c:v>
                </c:pt>
                <c:pt idx="16572">
                  <c:v>-0.650034</c:v>
                </c:pt>
                <c:pt idx="16573">
                  <c:v>-0.646949</c:v>
                </c:pt>
                <c:pt idx="16574">
                  <c:v>-0.64838600000000002</c:v>
                </c:pt>
                <c:pt idx="16575">
                  <c:v>-0.65239999999999998</c:v>
                </c:pt>
                <c:pt idx="16576">
                  <c:v>-0.65483800000000003</c:v>
                </c:pt>
                <c:pt idx="16577">
                  <c:v>-0.66104700000000005</c:v>
                </c:pt>
                <c:pt idx="16578">
                  <c:v>-0.66675300000000004</c:v>
                </c:pt>
                <c:pt idx="16579">
                  <c:v>-0.67406600000000005</c:v>
                </c:pt>
                <c:pt idx="16580">
                  <c:v>-0.67137400000000003</c:v>
                </c:pt>
                <c:pt idx="16581">
                  <c:v>-0.65372200000000003</c:v>
                </c:pt>
                <c:pt idx="16582">
                  <c:v>-0.63772899999999999</c:v>
                </c:pt>
                <c:pt idx="16583">
                  <c:v>-0.63470000000000004</c:v>
                </c:pt>
                <c:pt idx="16584">
                  <c:v>-0.63374200000000003</c:v>
                </c:pt>
                <c:pt idx="16585">
                  <c:v>-0.63112299999999999</c:v>
                </c:pt>
                <c:pt idx="16586">
                  <c:v>-0.62723700000000004</c:v>
                </c:pt>
                <c:pt idx="16587">
                  <c:v>-0.62797199999999997</c:v>
                </c:pt>
                <c:pt idx="16588">
                  <c:v>-0.62726899999999997</c:v>
                </c:pt>
                <c:pt idx="16589">
                  <c:v>-0.62223899999999999</c:v>
                </c:pt>
                <c:pt idx="16590">
                  <c:v>-0.62152600000000002</c:v>
                </c:pt>
                <c:pt idx="16591">
                  <c:v>-0.62313300000000005</c:v>
                </c:pt>
                <c:pt idx="16592">
                  <c:v>-0.61847399999999997</c:v>
                </c:pt>
                <c:pt idx="16593">
                  <c:v>-0.60396899999999998</c:v>
                </c:pt>
                <c:pt idx="16594">
                  <c:v>-0.594746</c:v>
                </c:pt>
                <c:pt idx="16595">
                  <c:v>-0.59645899999999996</c:v>
                </c:pt>
                <c:pt idx="16596">
                  <c:v>-0.59801000000000004</c:v>
                </c:pt>
                <c:pt idx="16597">
                  <c:v>-0.59673900000000002</c:v>
                </c:pt>
                <c:pt idx="16598">
                  <c:v>-0.59121000000000001</c:v>
                </c:pt>
                <c:pt idx="16599">
                  <c:v>-0.58374400000000004</c:v>
                </c:pt>
                <c:pt idx="16600">
                  <c:v>-0.57857899999999995</c:v>
                </c:pt>
                <c:pt idx="16601">
                  <c:v>-0.577102</c:v>
                </c:pt>
                <c:pt idx="16602">
                  <c:v>-0.572071</c:v>
                </c:pt>
                <c:pt idx="16603">
                  <c:v>-0.57250800000000002</c:v>
                </c:pt>
                <c:pt idx="16604">
                  <c:v>-0.57337499999999997</c:v>
                </c:pt>
                <c:pt idx="16605">
                  <c:v>-0.57178600000000002</c:v>
                </c:pt>
                <c:pt idx="16606">
                  <c:v>-0.57455999999999996</c:v>
                </c:pt>
                <c:pt idx="16607">
                  <c:v>-0.57679000000000002</c:v>
                </c:pt>
                <c:pt idx="16608">
                  <c:v>-0.57865200000000006</c:v>
                </c:pt>
                <c:pt idx="16609">
                  <c:v>-0.57434200000000002</c:v>
                </c:pt>
                <c:pt idx="16610">
                  <c:v>-0.56628400000000001</c:v>
                </c:pt>
                <c:pt idx="16611">
                  <c:v>-0.56257599999999996</c:v>
                </c:pt>
                <c:pt idx="16612">
                  <c:v>-0.55860299999999996</c:v>
                </c:pt>
                <c:pt idx="16613">
                  <c:v>-0.55615000000000003</c:v>
                </c:pt>
                <c:pt idx="16614">
                  <c:v>-0.55868799999999996</c:v>
                </c:pt>
                <c:pt idx="16615">
                  <c:v>-0.55925199999999997</c:v>
                </c:pt>
                <c:pt idx="16616">
                  <c:v>-0.55613999999999997</c:v>
                </c:pt>
                <c:pt idx="16617">
                  <c:v>-0.55471099999999995</c:v>
                </c:pt>
                <c:pt idx="16618">
                  <c:v>-0.552504</c:v>
                </c:pt>
                <c:pt idx="16619">
                  <c:v>-0.54584600000000005</c:v>
                </c:pt>
                <c:pt idx="16620">
                  <c:v>-0.537277</c:v>
                </c:pt>
                <c:pt idx="16621">
                  <c:v>-0.53365600000000002</c:v>
                </c:pt>
                <c:pt idx="16622">
                  <c:v>-0.52928500000000001</c:v>
                </c:pt>
                <c:pt idx="16623">
                  <c:v>-0.52346300000000001</c:v>
                </c:pt>
                <c:pt idx="16624">
                  <c:v>-0.51814000000000004</c:v>
                </c:pt>
                <c:pt idx="16625">
                  <c:v>-0.50734400000000002</c:v>
                </c:pt>
                <c:pt idx="16626">
                  <c:v>-0.50421899999999997</c:v>
                </c:pt>
                <c:pt idx="16627">
                  <c:v>-0.50323799999999996</c:v>
                </c:pt>
                <c:pt idx="16628">
                  <c:v>-0.49931500000000001</c:v>
                </c:pt>
                <c:pt idx="16629">
                  <c:v>-0.494176</c:v>
                </c:pt>
                <c:pt idx="16630">
                  <c:v>-0.494085</c:v>
                </c:pt>
                <c:pt idx="16631">
                  <c:v>-0.48548999999999998</c:v>
                </c:pt>
                <c:pt idx="16632">
                  <c:v>-0.47736299999999998</c:v>
                </c:pt>
                <c:pt idx="16633">
                  <c:v>-0.47136</c:v>
                </c:pt>
                <c:pt idx="16634">
                  <c:v>-0.46919300000000003</c:v>
                </c:pt>
                <c:pt idx="16635">
                  <c:v>-0.46871200000000002</c:v>
                </c:pt>
                <c:pt idx="16636">
                  <c:v>-0.46309699999999998</c:v>
                </c:pt>
                <c:pt idx="16637">
                  <c:v>-0.46046500000000001</c:v>
                </c:pt>
                <c:pt idx="16638">
                  <c:v>-0.45793600000000001</c:v>
                </c:pt>
                <c:pt idx="16639">
                  <c:v>-0.45271299999999998</c:v>
                </c:pt>
                <c:pt idx="16640">
                  <c:v>-0.447986</c:v>
                </c:pt>
                <c:pt idx="16641">
                  <c:v>-0.44080000000000003</c:v>
                </c:pt>
                <c:pt idx="16642">
                  <c:v>-0.43409199999999998</c:v>
                </c:pt>
                <c:pt idx="16643">
                  <c:v>-0.42438599999999999</c:v>
                </c:pt>
                <c:pt idx="16644">
                  <c:v>-0.41683700000000001</c:v>
                </c:pt>
                <c:pt idx="16645">
                  <c:v>-0.41098200000000001</c:v>
                </c:pt>
                <c:pt idx="16646">
                  <c:v>-0.41170400000000001</c:v>
                </c:pt>
                <c:pt idx="16647">
                  <c:v>-0.40416299999999999</c:v>
                </c:pt>
                <c:pt idx="16648">
                  <c:v>-0.39605600000000002</c:v>
                </c:pt>
                <c:pt idx="16649">
                  <c:v>-0.38835500000000001</c:v>
                </c:pt>
                <c:pt idx="16650">
                  <c:v>-0.38059900000000002</c:v>
                </c:pt>
                <c:pt idx="16651">
                  <c:v>-0.37804700000000002</c:v>
                </c:pt>
                <c:pt idx="16652">
                  <c:v>-0.372228</c:v>
                </c:pt>
                <c:pt idx="16653">
                  <c:v>-0.36548599999999998</c:v>
                </c:pt>
                <c:pt idx="16654">
                  <c:v>-0.36313200000000001</c:v>
                </c:pt>
                <c:pt idx="16655">
                  <c:v>-0.36232300000000001</c:v>
                </c:pt>
                <c:pt idx="16656">
                  <c:v>-0.35987400000000003</c:v>
                </c:pt>
                <c:pt idx="16657">
                  <c:v>-0.35256500000000002</c:v>
                </c:pt>
                <c:pt idx="16658">
                  <c:v>-0.33831099999999997</c:v>
                </c:pt>
                <c:pt idx="16659">
                  <c:v>-0.32915699999999998</c:v>
                </c:pt>
                <c:pt idx="16660">
                  <c:v>-0.32082899999999998</c:v>
                </c:pt>
                <c:pt idx="16661">
                  <c:v>-0.31512800000000002</c:v>
                </c:pt>
                <c:pt idx="16662">
                  <c:v>-0.313253</c:v>
                </c:pt>
                <c:pt idx="16663">
                  <c:v>-0.30857000000000001</c:v>
                </c:pt>
                <c:pt idx="16664">
                  <c:v>-0.30446000000000001</c:v>
                </c:pt>
                <c:pt idx="16665">
                  <c:v>-0.29118500000000003</c:v>
                </c:pt>
                <c:pt idx="16666">
                  <c:v>-0.285663</c:v>
                </c:pt>
                <c:pt idx="16667">
                  <c:v>-0.28719299999999998</c:v>
                </c:pt>
                <c:pt idx="16668">
                  <c:v>-0.27890599999999999</c:v>
                </c:pt>
                <c:pt idx="16669">
                  <c:v>-0.27427000000000001</c:v>
                </c:pt>
                <c:pt idx="16670">
                  <c:v>-0.27319900000000003</c:v>
                </c:pt>
                <c:pt idx="16671">
                  <c:v>-0.27306200000000003</c:v>
                </c:pt>
                <c:pt idx="16672">
                  <c:v>-0.26866400000000001</c:v>
                </c:pt>
                <c:pt idx="16673">
                  <c:v>-0.26214599999999999</c:v>
                </c:pt>
                <c:pt idx="16674">
                  <c:v>-0.25148399999999999</c:v>
                </c:pt>
                <c:pt idx="16675">
                  <c:v>-0.23476900000000001</c:v>
                </c:pt>
                <c:pt idx="16676">
                  <c:v>-0.22292400000000001</c:v>
                </c:pt>
                <c:pt idx="16677">
                  <c:v>-0.22139700000000001</c:v>
                </c:pt>
                <c:pt idx="16678">
                  <c:v>-0.22104299999999999</c:v>
                </c:pt>
                <c:pt idx="16679">
                  <c:v>-0.218946</c:v>
                </c:pt>
                <c:pt idx="16680">
                  <c:v>-0.20932999999999999</c:v>
                </c:pt>
                <c:pt idx="16681">
                  <c:v>-0.20153599999999999</c:v>
                </c:pt>
                <c:pt idx="16682">
                  <c:v>-0.19438</c:v>
                </c:pt>
                <c:pt idx="16683">
                  <c:v>-0.200131</c:v>
                </c:pt>
                <c:pt idx="16684">
                  <c:v>-0.20430899999999999</c:v>
                </c:pt>
                <c:pt idx="16685">
                  <c:v>-0.19658900000000001</c:v>
                </c:pt>
                <c:pt idx="16686">
                  <c:v>-0.18651400000000001</c:v>
                </c:pt>
                <c:pt idx="16687">
                  <c:v>-0.18188299999999999</c:v>
                </c:pt>
                <c:pt idx="16688">
                  <c:v>-0.186975</c:v>
                </c:pt>
                <c:pt idx="16689">
                  <c:v>-0.191441</c:v>
                </c:pt>
                <c:pt idx="16690">
                  <c:v>-0.1888</c:v>
                </c:pt>
                <c:pt idx="16691">
                  <c:v>-0.178427</c:v>
                </c:pt>
                <c:pt idx="16692">
                  <c:v>-0.166848</c:v>
                </c:pt>
                <c:pt idx="16693">
                  <c:v>-0.15797</c:v>
                </c:pt>
                <c:pt idx="16694">
                  <c:v>-0.152587</c:v>
                </c:pt>
                <c:pt idx="16695">
                  <c:v>-0.154863</c:v>
                </c:pt>
                <c:pt idx="16696">
                  <c:v>-0.15241199999999999</c:v>
                </c:pt>
                <c:pt idx="16697">
                  <c:v>-0.14075299999999999</c:v>
                </c:pt>
                <c:pt idx="16698">
                  <c:v>-0.13317300000000001</c:v>
                </c:pt>
                <c:pt idx="16699">
                  <c:v>-0.13081699999999999</c:v>
                </c:pt>
                <c:pt idx="16700">
                  <c:v>-0.13023499999999999</c:v>
                </c:pt>
                <c:pt idx="16701">
                  <c:v>-0.13066900000000001</c:v>
                </c:pt>
                <c:pt idx="16702">
                  <c:v>-0.12678600000000001</c:v>
                </c:pt>
                <c:pt idx="16703">
                  <c:v>-0.118837</c:v>
                </c:pt>
                <c:pt idx="16704">
                  <c:v>-0.112106</c:v>
                </c:pt>
                <c:pt idx="16705">
                  <c:v>-0.110112</c:v>
                </c:pt>
                <c:pt idx="16706">
                  <c:v>-0.108227</c:v>
                </c:pt>
                <c:pt idx="16707">
                  <c:v>-0.102256</c:v>
                </c:pt>
                <c:pt idx="16708">
                  <c:v>-9.9628599999999998E-2</c:v>
                </c:pt>
                <c:pt idx="16709">
                  <c:v>-9.9906499999999995E-2</c:v>
                </c:pt>
                <c:pt idx="16710">
                  <c:v>-0.107596</c:v>
                </c:pt>
                <c:pt idx="16711">
                  <c:v>-0.116311</c:v>
                </c:pt>
                <c:pt idx="16712">
                  <c:v>-0.116102</c:v>
                </c:pt>
                <c:pt idx="16713">
                  <c:v>-0.119006</c:v>
                </c:pt>
                <c:pt idx="16714">
                  <c:v>-0.120521</c:v>
                </c:pt>
                <c:pt idx="16715">
                  <c:v>-0.123074</c:v>
                </c:pt>
                <c:pt idx="16716">
                  <c:v>-0.122638</c:v>
                </c:pt>
                <c:pt idx="16717">
                  <c:v>-0.119926</c:v>
                </c:pt>
                <c:pt idx="16718">
                  <c:v>-0.11468299999999999</c:v>
                </c:pt>
                <c:pt idx="16719">
                  <c:v>-0.10459300000000001</c:v>
                </c:pt>
                <c:pt idx="16720">
                  <c:v>-9.5362100000000005E-2</c:v>
                </c:pt>
                <c:pt idx="16721">
                  <c:v>-9.8609000000000002E-2</c:v>
                </c:pt>
                <c:pt idx="16722">
                  <c:v>-9.9217200000000005E-2</c:v>
                </c:pt>
                <c:pt idx="16723">
                  <c:v>-0.100869</c:v>
                </c:pt>
                <c:pt idx="16724">
                  <c:v>-0.10376299999999999</c:v>
                </c:pt>
                <c:pt idx="16725">
                  <c:v>-0.11175300000000001</c:v>
                </c:pt>
                <c:pt idx="16726">
                  <c:v>-0.104932</c:v>
                </c:pt>
                <c:pt idx="16727">
                  <c:v>-9.4428999999999999E-2</c:v>
                </c:pt>
                <c:pt idx="16728">
                  <c:v>-9.2311500000000005E-2</c:v>
                </c:pt>
                <c:pt idx="16729">
                  <c:v>-9.0555300000000005E-2</c:v>
                </c:pt>
                <c:pt idx="16730">
                  <c:v>-8.8411799999999999E-2</c:v>
                </c:pt>
                <c:pt idx="16731">
                  <c:v>-8.9001700000000003E-2</c:v>
                </c:pt>
                <c:pt idx="16732">
                  <c:v>-9.6827099999999999E-2</c:v>
                </c:pt>
                <c:pt idx="16733">
                  <c:v>-0.103991</c:v>
                </c:pt>
                <c:pt idx="16734">
                  <c:v>-0.10971599999999999</c:v>
                </c:pt>
                <c:pt idx="16735">
                  <c:v>-0.111538</c:v>
                </c:pt>
                <c:pt idx="16736">
                  <c:v>-0.114081</c:v>
                </c:pt>
                <c:pt idx="16737">
                  <c:v>-0.12378</c:v>
                </c:pt>
                <c:pt idx="16738">
                  <c:v>-0.124769</c:v>
                </c:pt>
                <c:pt idx="16739">
                  <c:v>-0.119544</c:v>
                </c:pt>
                <c:pt idx="16740">
                  <c:v>-0.117969</c:v>
                </c:pt>
                <c:pt idx="16741">
                  <c:v>-0.109656</c:v>
                </c:pt>
                <c:pt idx="16742">
                  <c:v>-9.9311200000000002E-2</c:v>
                </c:pt>
                <c:pt idx="16743">
                  <c:v>-9.2877000000000001E-2</c:v>
                </c:pt>
                <c:pt idx="16744">
                  <c:v>-9.2544399999999999E-2</c:v>
                </c:pt>
                <c:pt idx="16745">
                  <c:v>-9.4631699999999999E-2</c:v>
                </c:pt>
                <c:pt idx="16746">
                  <c:v>-0.102342</c:v>
                </c:pt>
                <c:pt idx="16747">
                  <c:v>-0.107348</c:v>
                </c:pt>
                <c:pt idx="16748">
                  <c:v>-0.108748</c:v>
                </c:pt>
                <c:pt idx="16749">
                  <c:v>-0.11769499999999999</c:v>
                </c:pt>
                <c:pt idx="16750">
                  <c:v>-0.121447</c:v>
                </c:pt>
                <c:pt idx="16751">
                  <c:v>-0.119932</c:v>
                </c:pt>
                <c:pt idx="16752">
                  <c:v>-0.123589</c:v>
                </c:pt>
                <c:pt idx="16753">
                  <c:v>-0.121444</c:v>
                </c:pt>
                <c:pt idx="16754">
                  <c:v>-0.12112199999999999</c:v>
                </c:pt>
                <c:pt idx="16755">
                  <c:v>-0.118378</c:v>
                </c:pt>
                <c:pt idx="16756">
                  <c:v>-0.116698</c:v>
                </c:pt>
                <c:pt idx="16757">
                  <c:v>-0.11561200000000001</c:v>
                </c:pt>
                <c:pt idx="16758">
                  <c:v>-0.11282200000000001</c:v>
                </c:pt>
                <c:pt idx="16759">
                  <c:v>-0.10767500000000001</c:v>
                </c:pt>
                <c:pt idx="16760">
                  <c:v>-9.9970400000000001E-2</c:v>
                </c:pt>
                <c:pt idx="16761">
                  <c:v>-0.100855</c:v>
                </c:pt>
                <c:pt idx="16762">
                  <c:v>-0.11502</c:v>
                </c:pt>
                <c:pt idx="16763">
                  <c:v>-0.116422</c:v>
                </c:pt>
                <c:pt idx="16764">
                  <c:v>-0.112498</c:v>
                </c:pt>
                <c:pt idx="16765">
                  <c:v>-0.11158999999999999</c:v>
                </c:pt>
                <c:pt idx="16766">
                  <c:v>-0.10846</c:v>
                </c:pt>
                <c:pt idx="16767">
                  <c:v>-0.113509</c:v>
                </c:pt>
                <c:pt idx="16768">
                  <c:v>-0.12163300000000001</c:v>
                </c:pt>
                <c:pt idx="16769">
                  <c:v>-0.127802</c:v>
                </c:pt>
                <c:pt idx="16770">
                  <c:v>-0.13215199999999999</c:v>
                </c:pt>
                <c:pt idx="16771">
                  <c:v>-0.13141900000000001</c:v>
                </c:pt>
                <c:pt idx="16772">
                  <c:v>-0.128998</c:v>
                </c:pt>
                <c:pt idx="16773">
                  <c:v>-0.12961600000000001</c:v>
                </c:pt>
                <c:pt idx="16774">
                  <c:v>-0.128853</c:v>
                </c:pt>
                <c:pt idx="16775">
                  <c:v>-0.126864</c:v>
                </c:pt>
                <c:pt idx="16776">
                  <c:v>-0.125195</c:v>
                </c:pt>
                <c:pt idx="16777">
                  <c:v>-0.122081</c:v>
                </c:pt>
                <c:pt idx="16778">
                  <c:v>-0.12227</c:v>
                </c:pt>
                <c:pt idx="16779">
                  <c:v>-0.124542</c:v>
                </c:pt>
                <c:pt idx="16780">
                  <c:v>-0.127027</c:v>
                </c:pt>
                <c:pt idx="16781">
                  <c:v>-0.12834100000000001</c:v>
                </c:pt>
                <c:pt idx="16782">
                  <c:v>-0.13153999999999999</c:v>
                </c:pt>
                <c:pt idx="16783">
                  <c:v>-0.13319</c:v>
                </c:pt>
                <c:pt idx="16784">
                  <c:v>-0.142011</c:v>
                </c:pt>
                <c:pt idx="16785">
                  <c:v>-0.15656800000000001</c:v>
                </c:pt>
                <c:pt idx="16786">
                  <c:v>-0.16072900000000001</c:v>
                </c:pt>
                <c:pt idx="16787">
                  <c:v>-0.161935</c:v>
                </c:pt>
                <c:pt idx="16788">
                  <c:v>-0.16081899999999999</c:v>
                </c:pt>
                <c:pt idx="16789">
                  <c:v>-0.156523</c:v>
                </c:pt>
                <c:pt idx="16790">
                  <c:v>-0.14726900000000001</c:v>
                </c:pt>
                <c:pt idx="16791">
                  <c:v>-0.13875899999999999</c:v>
                </c:pt>
                <c:pt idx="16792">
                  <c:v>-0.13295199999999999</c:v>
                </c:pt>
                <c:pt idx="16793">
                  <c:v>-0.128221</c:v>
                </c:pt>
                <c:pt idx="16794">
                  <c:v>-0.12817200000000001</c:v>
                </c:pt>
                <c:pt idx="16795">
                  <c:v>-0.13264200000000001</c:v>
                </c:pt>
                <c:pt idx="16796">
                  <c:v>-0.137408</c:v>
                </c:pt>
                <c:pt idx="16797">
                  <c:v>-0.14562600000000001</c:v>
                </c:pt>
                <c:pt idx="16798">
                  <c:v>-0.14638300000000001</c:v>
                </c:pt>
                <c:pt idx="16799">
                  <c:v>-0.139982</c:v>
                </c:pt>
                <c:pt idx="16800">
                  <c:v>-0.13878299999999999</c:v>
                </c:pt>
                <c:pt idx="16801">
                  <c:v>-0.13256899999999999</c:v>
                </c:pt>
                <c:pt idx="16802">
                  <c:v>-0.13082099999999999</c:v>
                </c:pt>
                <c:pt idx="16803">
                  <c:v>-0.13022900000000001</c:v>
                </c:pt>
                <c:pt idx="16804">
                  <c:v>-0.131855</c:v>
                </c:pt>
                <c:pt idx="16805">
                  <c:v>-0.138544</c:v>
                </c:pt>
                <c:pt idx="16806">
                  <c:v>-0.14940899999999999</c:v>
                </c:pt>
                <c:pt idx="16807">
                  <c:v>-0.15790399999999999</c:v>
                </c:pt>
                <c:pt idx="16808">
                  <c:v>-0.16003400000000001</c:v>
                </c:pt>
                <c:pt idx="16809">
                  <c:v>-0.16039</c:v>
                </c:pt>
                <c:pt idx="16810">
                  <c:v>-0.160743</c:v>
                </c:pt>
                <c:pt idx="16811">
                  <c:v>-0.16061500000000001</c:v>
                </c:pt>
                <c:pt idx="16812">
                  <c:v>-0.16098299999999999</c:v>
                </c:pt>
                <c:pt idx="16813">
                  <c:v>-0.160859</c:v>
                </c:pt>
                <c:pt idx="16814">
                  <c:v>-0.16272700000000001</c:v>
                </c:pt>
                <c:pt idx="16815">
                  <c:v>-0.162634</c:v>
                </c:pt>
                <c:pt idx="16816">
                  <c:v>-0.16000900000000001</c:v>
                </c:pt>
                <c:pt idx="16817">
                  <c:v>-0.160859</c:v>
                </c:pt>
                <c:pt idx="16818">
                  <c:v>-0.158914</c:v>
                </c:pt>
                <c:pt idx="16819">
                  <c:v>-0.15276699999999999</c:v>
                </c:pt>
                <c:pt idx="16820">
                  <c:v>-0.153415</c:v>
                </c:pt>
                <c:pt idx="16821">
                  <c:v>-0.15672900000000001</c:v>
                </c:pt>
                <c:pt idx="16822">
                  <c:v>-0.16158</c:v>
                </c:pt>
                <c:pt idx="16823">
                  <c:v>-0.16636200000000001</c:v>
                </c:pt>
                <c:pt idx="16824">
                  <c:v>-0.172486</c:v>
                </c:pt>
                <c:pt idx="16825">
                  <c:v>-0.17106299999999999</c:v>
                </c:pt>
                <c:pt idx="16826">
                  <c:v>-0.174877</c:v>
                </c:pt>
                <c:pt idx="16827">
                  <c:v>-0.18214900000000001</c:v>
                </c:pt>
                <c:pt idx="16828">
                  <c:v>-0.17918899999999999</c:v>
                </c:pt>
                <c:pt idx="16829">
                  <c:v>-0.17524500000000001</c:v>
                </c:pt>
                <c:pt idx="16830">
                  <c:v>-0.17638599999999999</c:v>
                </c:pt>
                <c:pt idx="16831">
                  <c:v>-0.17680599999999999</c:v>
                </c:pt>
                <c:pt idx="16832">
                  <c:v>-0.17010900000000001</c:v>
                </c:pt>
                <c:pt idx="16833">
                  <c:v>-0.162356</c:v>
                </c:pt>
                <c:pt idx="16834">
                  <c:v>-0.148926</c:v>
                </c:pt>
                <c:pt idx="16835">
                  <c:v>-0.14036100000000001</c:v>
                </c:pt>
                <c:pt idx="16836">
                  <c:v>-0.13355500000000001</c:v>
                </c:pt>
                <c:pt idx="16837">
                  <c:v>-0.13161200000000001</c:v>
                </c:pt>
                <c:pt idx="16838">
                  <c:v>-0.13009200000000001</c:v>
                </c:pt>
                <c:pt idx="16839">
                  <c:v>-0.12940299999999999</c:v>
                </c:pt>
                <c:pt idx="16840">
                  <c:v>-0.12925</c:v>
                </c:pt>
                <c:pt idx="16841">
                  <c:v>-0.129801</c:v>
                </c:pt>
                <c:pt idx="16842">
                  <c:v>-0.12753400000000001</c:v>
                </c:pt>
                <c:pt idx="16843">
                  <c:v>-0.123695</c:v>
                </c:pt>
                <c:pt idx="16844">
                  <c:v>-0.118649</c:v>
                </c:pt>
                <c:pt idx="16845">
                  <c:v>-0.121589</c:v>
                </c:pt>
                <c:pt idx="16846">
                  <c:v>-0.122437</c:v>
                </c:pt>
                <c:pt idx="16847">
                  <c:v>-0.124253</c:v>
                </c:pt>
                <c:pt idx="16848">
                  <c:v>-0.13119500000000001</c:v>
                </c:pt>
                <c:pt idx="16849">
                  <c:v>-0.13256399999999999</c:v>
                </c:pt>
                <c:pt idx="16850">
                  <c:v>-0.128245</c:v>
                </c:pt>
                <c:pt idx="16851">
                  <c:v>-0.123711</c:v>
                </c:pt>
                <c:pt idx="16852">
                  <c:v>-0.11745700000000001</c:v>
                </c:pt>
                <c:pt idx="16853">
                  <c:v>-0.109012</c:v>
                </c:pt>
                <c:pt idx="16854">
                  <c:v>-0.100796</c:v>
                </c:pt>
                <c:pt idx="16855">
                  <c:v>-9.5576099999999997E-2</c:v>
                </c:pt>
                <c:pt idx="16856">
                  <c:v>-9.6900399999999998E-2</c:v>
                </c:pt>
                <c:pt idx="16857">
                  <c:v>-9.3856700000000001E-2</c:v>
                </c:pt>
                <c:pt idx="16858">
                  <c:v>-8.9755000000000001E-2</c:v>
                </c:pt>
                <c:pt idx="16859">
                  <c:v>-8.5229600000000003E-2</c:v>
                </c:pt>
                <c:pt idx="16860">
                  <c:v>-8.1153900000000001E-2</c:v>
                </c:pt>
                <c:pt idx="16861">
                  <c:v>-7.7016899999999999E-2</c:v>
                </c:pt>
                <c:pt idx="16862">
                  <c:v>-7.5208700000000003E-2</c:v>
                </c:pt>
                <c:pt idx="16863">
                  <c:v>-7.5941300000000003E-2</c:v>
                </c:pt>
                <c:pt idx="16864">
                  <c:v>-7.8876299999999996E-2</c:v>
                </c:pt>
                <c:pt idx="16865">
                  <c:v>-8.1665799999999997E-2</c:v>
                </c:pt>
                <c:pt idx="16866">
                  <c:v>-8.7349399999999994E-2</c:v>
                </c:pt>
                <c:pt idx="16867">
                  <c:v>-8.5305300000000001E-2</c:v>
                </c:pt>
                <c:pt idx="16868">
                  <c:v>-8.3031199999999999E-2</c:v>
                </c:pt>
                <c:pt idx="16869">
                  <c:v>-8.2564299999999993E-2</c:v>
                </c:pt>
                <c:pt idx="16870">
                  <c:v>-7.9236200000000007E-2</c:v>
                </c:pt>
                <c:pt idx="16871">
                  <c:v>-7.4213100000000004E-2</c:v>
                </c:pt>
                <c:pt idx="16872">
                  <c:v>-7.0866200000000004E-2</c:v>
                </c:pt>
                <c:pt idx="16873">
                  <c:v>-7.4577000000000004E-2</c:v>
                </c:pt>
                <c:pt idx="16874">
                  <c:v>-7.9620700000000003E-2</c:v>
                </c:pt>
                <c:pt idx="16875">
                  <c:v>-8.2363599999999995E-2</c:v>
                </c:pt>
                <c:pt idx="16876">
                  <c:v>-7.93547E-2</c:v>
                </c:pt>
                <c:pt idx="16877">
                  <c:v>-8.0285599999999999E-2</c:v>
                </c:pt>
                <c:pt idx="16878">
                  <c:v>-7.7389200000000005E-2</c:v>
                </c:pt>
                <c:pt idx="16879">
                  <c:v>-7.4278899999999995E-2</c:v>
                </c:pt>
                <c:pt idx="16880">
                  <c:v>-7.3772199999999996E-2</c:v>
                </c:pt>
                <c:pt idx="16881">
                  <c:v>-7.07372E-2</c:v>
                </c:pt>
                <c:pt idx="16882">
                  <c:v>-7.21913E-2</c:v>
                </c:pt>
                <c:pt idx="16883">
                  <c:v>-7.2699600000000003E-2</c:v>
                </c:pt>
                <c:pt idx="16884">
                  <c:v>-6.81673E-2</c:v>
                </c:pt>
                <c:pt idx="16885">
                  <c:v>-6.4107700000000004E-2</c:v>
                </c:pt>
                <c:pt idx="16886">
                  <c:v>-5.6591299999999997E-2</c:v>
                </c:pt>
                <c:pt idx="16887">
                  <c:v>-5.6144600000000003E-2</c:v>
                </c:pt>
                <c:pt idx="16888">
                  <c:v>-5.5659800000000002E-2</c:v>
                </c:pt>
                <c:pt idx="16889">
                  <c:v>-5.9297200000000001E-2</c:v>
                </c:pt>
                <c:pt idx="16890">
                  <c:v>-6.3695299999999996E-2</c:v>
                </c:pt>
                <c:pt idx="16891">
                  <c:v>-6.3564399999999993E-2</c:v>
                </c:pt>
                <c:pt idx="16892">
                  <c:v>-6.3057000000000002E-2</c:v>
                </c:pt>
                <c:pt idx="16893">
                  <c:v>-6.3797000000000006E-2</c:v>
                </c:pt>
                <c:pt idx="16894">
                  <c:v>-6.9426299999999996E-2</c:v>
                </c:pt>
                <c:pt idx="16895">
                  <c:v>-7.2087200000000004E-2</c:v>
                </c:pt>
                <c:pt idx="16896">
                  <c:v>-7.0971500000000007E-2</c:v>
                </c:pt>
                <c:pt idx="16897">
                  <c:v>-6.8628300000000003E-2</c:v>
                </c:pt>
                <c:pt idx="16898">
                  <c:v>-6.2678800000000007E-2</c:v>
                </c:pt>
                <c:pt idx="16899">
                  <c:v>-6.4172900000000005E-2</c:v>
                </c:pt>
                <c:pt idx="16900">
                  <c:v>-7.0904499999999995E-2</c:v>
                </c:pt>
                <c:pt idx="16901">
                  <c:v>-7.0425299999999996E-2</c:v>
                </c:pt>
                <c:pt idx="16902">
                  <c:v>-6.9162299999999996E-2</c:v>
                </c:pt>
                <c:pt idx="16903">
                  <c:v>-6.0795500000000002E-2</c:v>
                </c:pt>
                <c:pt idx="16904">
                  <c:v>-4.7275699999999997E-2</c:v>
                </c:pt>
                <c:pt idx="16905">
                  <c:v>-4.3694799999999999E-2</c:v>
                </c:pt>
                <c:pt idx="16906">
                  <c:v>-4.34089E-2</c:v>
                </c:pt>
                <c:pt idx="16907">
                  <c:v>-5.0483300000000002E-2</c:v>
                </c:pt>
                <c:pt idx="16908">
                  <c:v>-5.8158500000000002E-2</c:v>
                </c:pt>
                <c:pt idx="16909">
                  <c:v>-5.7510100000000001E-2</c:v>
                </c:pt>
                <c:pt idx="16910">
                  <c:v>-5.2807199999999999E-2</c:v>
                </c:pt>
                <c:pt idx="16911">
                  <c:v>-4.73972E-2</c:v>
                </c:pt>
                <c:pt idx="16912">
                  <c:v>-4.6012600000000001E-2</c:v>
                </c:pt>
                <c:pt idx="16913">
                  <c:v>-4.3716199999999997E-2</c:v>
                </c:pt>
                <c:pt idx="16914">
                  <c:v>-4.0351400000000003E-2</c:v>
                </c:pt>
                <c:pt idx="16915">
                  <c:v>-2.96213E-2</c:v>
                </c:pt>
                <c:pt idx="16916">
                  <c:v>-2.30134E-2</c:v>
                </c:pt>
                <c:pt idx="16917">
                  <c:v>-2.3628799999999998E-2</c:v>
                </c:pt>
                <c:pt idx="16918">
                  <c:v>-2.8537300000000002E-2</c:v>
                </c:pt>
                <c:pt idx="16919">
                  <c:v>-3.08778E-2</c:v>
                </c:pt>
                <c:pt idx="16920">
                  <c:v>-2.7430300000000001E-2</c:v>
                </c:pt>
                <c:pt idx="16921">
                  <c:v>-2.0214200000000002E-2</c:v>
                </c:pt>
                <c:pt idx="16922">
                  <c:v>-1.40561E-2</c:v>
                </c:pt>
                <c:pt idx="16923">
                  <c:v>-1.0722600000000001E-2</c:v>
                </c:pt>
                <c:pt idx="16924">
                  <c:v>-8.7021700000000004E-3</c:v>
                </c:pt>
                <c:pt idx="16925">
                  <c:v>-1.1072800000000001E-2</c:v>
                </c:pt>
                <c:pt idx="16926">
                  <c:v>-1.40714E-2</c:v>
                </c:pt>
                <c:pt idx="16927">
                  <c:v>-1.7133300000000001E-2</c:v>
                </c:pt>
                <c:pt idx="16928">
                  <c:v>-1.75231E-2</c:v>
                </c:pt>
                <c:pt idx="16929">
                  <c:v>-1.7654699999999999E-2</c:v>
                </c:pt>
                <c:pt idx="16930">
                  <c:v>-2.3170400000000001E-2</c:v>
                </c:pt>
                <c:pt idx="16931">
                  <c:v>-2.1694600000000001E-2</c:v>
                </c:pt>
                <c:pt idx="16932">
                  <c:v>-1.14422E-2</c:v>
                </c:pt>
                <c:pt idx="16933">
                  <c:v>-1.39295E-3</c:v>
                </c:pt>
                <c:pt idx="16934">
                  <c:v>1.69564E-3</c:v>
                </c:pt>
                <c:pt idx="16935">
                  <c:v>1.43957E-3</c:v>
                </c:pt>
                <c:pt idx="16936">
                  <c:v>3.2454200000000002E-3</c:v>
                </c:pt>
                <c:pt idx="16937">
                  <c:v>7.8802500000000001E-3</c:v>
                </c:pt>
                <c:pt idx="16938">
                  <c:v>1.23838E-2</c:v>
                </c:pt>
                <c:pt idx="16939">
                  <c:v>1.3107000000000001E-2</c:v>
                </c:pt>
                <c:pt idx="16940">
                  <c:v>1.53943E-2</c:v>
                </c:pt>
                <c:pt idx="16941">
                  <c:v>1.51343E-2</c:v>
                </c:pt>
                <c:pt idx="16942">
                  <c:v>1.51507E-2</c:v>
                </c:pt>
                <c:pt idx="16943">
                  <c:v>2.00971E-2</c:v>
                </c:pt>
                <c:pt idx="16944">
                  <c:v>2.70449E-2</c:v>
                </c:pt>
                <c:pt idx="16945">
                  <c:v>3.0584500000000001E-2</c:v>
                </c:pt>
                <c:pt idx="16946">
                  <c:v>3.6565E-2</c:v>
                </c:pt>
                <c:pt idx="16947">
                  <c:v>4.5121300000000003E-2</c:v>
                </c:pt>
                <c:pt idx="16948">
                  <c:v>5.2786600000000003E-2</c:v>
                </c:pt>
                <c:pt idx="16949">
                  <c:v>5.5726600000000001E-2</c:v>
                </c:pt>
                <c:pt idx="16950">
                  <c:v>5.3980899999999998E-2</c:v>
                </c:pt>
                <c:pt idx="16951">
                  <c:v>5.3562600000000002E-2</c:v>
                </c:pt>
                <c:pt idx="16952">
                  <c:v>5.2858000000000002E-2</c:v>
                </c:pt>
                <c:pt idx="16953">
                  <c:v>5.3852900000000002E-2</c:v>
                </c:pt>
                <c:pt idx="16954">
                  <c:v>5.7661400000000002E-2</c:v>
                </c:pt>
                <c:pt idx="16955">
                  <c:v>6.4752100000000007E-2</c:v>
                </c:pt>
                <c:pt idx="16956">
                  <c:v>7.0226800000000006E-2</c:v>
                </c:pt>
                <c:pt idx="16957">
                  <c:v>7.2116700000000006E-2</c:v>
                </c:pt>
                <c:pt idx="16958">
                  <c:v>7.3682399999999995E-2</c:v>
                </c:pt>
                <c:pt idx="16959">
                  <c:v>7.9333200000000006E-2</c:v>
                </c:pt>
                <c:pt idx="16960">
                  <c:v>8.8888200000000001E-2</c:v>
                </c:pt>
                <c:pt idx="16961">
                  <c:v>9.1022900000000004E-2</c:v>
                </c:pt>
                <c:pt idx="16962">
                  <c:v>8.2709000000000005E-2</c:v>
                </c:pt>
                <c:pt idx="16963">
                  <c:v>7.9022899999999993E-2</c:v>
                </c:pt>
                <c:pt idx="16964">
                  <c:v>8.3687600000000001E-2</c:v>
                </c:pt>
                <c:pt idx="16965">
                  <c:v>9.0210499999999999E-2</c:v>
                </c:pt>
                <c:pt idx="16966">
                  <c:v>9.5309099999999994E-2</c:v>
                </c:pt>
                <c:pt idx="16967">
                  <c:v>8.8140700000000002E-2</c:v>
                </c:pt>
                <c:pt idx="16968">
                  <c:v>8.37479E-2</c:v>
                </c:pt>
                <c:pt idx="16969">
                  <c:v>8.5273600000000005E-2</c:v>
                </c:pt>
                <c:pt idx="16970">
                  <c:v>8.9199100000000003E-2</c:v>
                </c:pt>
                <c:pt idx="16971">
                  <c:v>8.1856999999999999E-2</c:v>
                </c:pt>
                <c:pt idx="16972">
                  <c:v>7.9530000000000003E-2</c:v>
                </c:pt>
                <c:pt idx="16973">
                  <c:v>8.3053000000000002E-2</c:v>
                </c:pt>
                <c:pt idx="16974">
                  <c:v>8.3031199999999999E-2</c:v>
                </c:pt>
                <c:pt idx="16975">
                  <c:v>7.6618000000000006E-2</c:v>
                </c:pt>
                <c:pt idx="16976">
                  <c:v>7.4270900000000001E-2</c:v>
                </c:pt>
                <c:pt idx="16977">
                  <c:v>7.9083500000000001E-2</c:v>
                </c:pt>
                <c:pt idx="16978">
                  <c:v>8.5597000000000006E-2</c:v>
                </c:pt>
                <c:pt idx="16979">
                  <c:v>8.5476700000000003E-2</c:v>
                </c:pt>
                <c:pt idx="16980">
                  <c:v>7.4144699999999994E-2</c:v>
                </c:pt>
                <c:pt idx="16981">
                  <c:v>6.4330700000000005E-2</c:v>
                </c:pt>
                <c:pt idx="16982">
                  <c:v>6.9843699999999995E-2</c:v>
                </c:pt>
                <c:pt idx="16983">
                  <c:v>8.0551499999999998E-2</c:v>
                </c:pt>
                <c:pt idx="16984">
                  <c:v>8.7551900000000002E-2</c:v>
                </c:pt>
                <c:pt idx="16985">
                  <c:v>9.3754699999999996E-2</c:v>
                </c:pt>
                <c:pt idx="16986">
                  <c:v>0.107832</c:v>
                </c:pt>
                <c:pt idx="16987">
                  <c:v>0.118574</c:v>
                </c:pt>
                <c:pt idx="16988">
                  <c:v>0.123165</c:v>
                </c:pt>
                <c:pt idx="16989">
                  <c:v>0.127554</c:v>
                </c:pt>
                <c:pt idx="16990">
                  <c:v>0.13300400000000001</c:v>
                </c:pt>
                <c:pt idx="16991">
                  <c:v>0.13958799999999999</c:v>
                </c:pt>
                <c:pt idx="16992">
                  <c:v>0.148677</c:v>
                </c:pt>
                <c:pt idx="16993">
                  <c:v>0.15254000000000001</c:v>
                </c:pt>
                <c:pt idx="16994">
                  <c:v>0.155807</c:v>
                </c:pt>
                <c:pt idx="16995">
                  <c:v>0.15479699999999999</c:v>
                </c:pt>
                <c:pt idx="16996">
                  <c:v>0.150394</c:v>
                </c:pt>
                <c:pt idx="16997">
                  <c:v>0.137019</c:v>
                </c:pt>
                <c:pt idx="16998">
                  <c:v>0.131825</c:v>
                </c:pt>
                <c:pt idx="16999">
                  <c:v>0.13153899999999999</c:v>
                </c:pt>
                <c:pt idx="17000">
                  <c:v>0.12492499999999999</c:v>
                </c:pt>
                <c:pt idx="17001">
                  <c:v>0.116136</c:v>
                </c:pt>
                <c:pt idx="17002">
                  <c:v>0.11371199999999999</c:v>
                </c:pt>
                <c:pt idx="17003">
                  <c:v>0.13534299999999999</c:v>
                </c:pt>
                <c:pt idx="17004">
                  <c:v>0.14554500000000001</c:v>
                </c:pt>
                <c:pt idx="17005">
                  <c:v>0.13792299999999999</c:v>
                </c:pt>
                <c:pt idx="17006">
                  <c:v>0.134936</c:v>
                </c:pt>
                <c:pt idx="17007">
                  <c:v>0.14022599999999999</c:v>
                </c:pt>
                <c:pt idx="17008">
                  <c:v>0.14336299999999999</c:v>
                </c:pt>
                <c:pt idx="17009">
                  <c:v>0.14344899999999999</c:v>
                </c:pt>
                <c:pt idx="17010">
                  <c:v>0.142013</c:v>
                </c:pt>
                <c:pt idx="17011">
                  <c:v>0.14379400000000001</c:v>
                </c:pt>
                <c:pt idx="17012">
                  <c:v>0.14965000000000001</c:v>
                </c:pt>
                <c:pt idx="17013">
                  <c:v>0.15654599999999999</c:v>
                </c:pt>
                <c:pt idx="17014">
                  <c:v>0.166237</c:v>
                </c:pt>
                <c:pt idx="17015">
                  <c:v>0.17277300000000001</c:v>
                </c:pt>
                <c:pt idx="17016">
                  <c:v>0.178535</c:v>
                </c:pt>
                <c:pt idx="17017">
                  <c:v>0.191723</c:v>
                </c:pt>
                <c:pt idx="17018">
                  <c:v>0.201345</c:v>
                </c:pt>
                <c:pt idx="17019">
                  <c:v>0.205627</c:v>
                </c:pt>
                <c:pt idx="17020">
                  <c:v>0.207926</c:v>
                </c:pt>
                <c:pt idx="17021">
                  <c:v>0.21102799999999999</c:v>
                </c:pt>
                <c:pt idx="17022">
                  <c:v>0.21459800000000001</c:v>
                </c:pt>
                <c:pt idx="17023">
                  <c:v>0.21958800000000001</c:v>
                </c:pt>
                <c:pt idx="17024">
                  <c:v>0.221111</c:v>
                </c:pt>
                <c:pt idx="17025">
                  <c:v>0.223827</c:v>
                </c:pt>
                <c:pt idx="17026">
                  <c:v>0.21811900000000001</c:v>
                </c:pt>
                <c:pt idx="17027">
                  <c:v>0.21057000000000001</c:v>
                </c:pt>
                <c:pt idx="17028">
                  <c:v>0.21246000000000001</c:v>
                </c:pt>
                <c:pt idx="17029">
                  <c:v>0.208922</c:v>
                </c:pt>
                <c:pt idx="17030">
                  <c:v>0.20817099999999999</c:v>
                </c:pt>
                <c:pt idx="17031">
                  <c:v>0.199767</c:v>
                </c:pt>
                <c:pt idx="17032">
                  <c:v>0.19183800000000001</c:v>
                </c:pt>
                <c:pt idx="17033">
                  <c:v>0.19098300000000001</c:v>
                </c:pt>
                <c:pt idx="17034">
                  <c:v>0.19523699999999999</c:v>
                </c:pt>
                <c:pt idx="17035">
                  <c:v>0.19645799999999999</c:v>
                </c:pt>
                <c:pt idx="17036">
                  <c:v>0.19822200000000001</c:v>
                </c:pt>
                <c:pt idx="17037">
                  <c:v>0.19803000000000001</c:v>
                </c:pt>
                <c:pt idx="17038">
                  <c:v>0.20072699999999999</c:v>
                </c:pt>
                <c:pt idx="17039">
                  <c:v>0.199355</c:v>
                </c:pt>
                <c:pt idx="17040">
                  <c:v>0.19701199999999999</c:v>
                </c:pt>
                <c:pt idx="17041">
                  <c:v>0.194662</c:v>
                </c:pt>
                <c:pt idx="17042">
                  <c:v>0.19497400000000001</c:v>
                </c:pt>
                <c:pt idx="17043">
                  <c:v>0.19639300000000001</c:v>
                </c:pt>
                <c:pt idx="17044">
                  <c:v>0.19556100000000001</c:v>
                </c:pt>
                <c:pt idx="17045">
                  <c:v>0.18627099999999999</c:v>
                </c:pt>
                <c:pt idx="17046">
                  <c:v>0.18832099999999999</c:v>
                </c:pt>
                <c:pt idx="17047">
                  <c:v>0.200271</c:v>
                </c:pt>
                <c:pt idx="17048">
                  <c:v>0.22614300000000001</c:v>
                </c:pt>
                <c:pt idx="17049">
                  <c:v>0.25773000000000001</c:v>
                </c:pt>
                <c:pt idx="17050">
                  <c:v>0.27990500000000001</c:v>
                </c:pt>
                <c:pt idx="17051">
                  <c:v>0.28702800000000001</c:v>
                </c:pt>
                <c:pt idx="17052">
                  <c:v>0.28718399999999999</c:v>
                </c:pt>
                <c:pt idx="17053">
                  <c:v>0.28709600000000002</c:v>
                </c:pt>
                <c:pt idx="17054">
                  <c:v>0.285221</c:v>
                </c:pt>
                <c:pt idx="17055">
                  <c:v>0.27976099999999998</c:v>
                </c:pt>
                <c:pt idx="17056">
                  <c:v>0.27615499999999998</c:v>
                </c:pt>
                <c:pt idx="17057">
                  <c:v>0.27324900000000002</c:v>
                </c:pt>
                <c:pt idx="17058">
                  <c:v>0.273316</c:v>
                </c:pt>
                <c:pt idx="17059">
                  <c:v>0.27243600000000001</c:v>
                </c:pt>
                <c:pt idx="17060">
                  <c:v>0.27601999999999999</c:v>
                </c:pt>
                <c:pt idx="17061">
                  <c:v>0.27565600000000001</c:v>
                </c:pt>
                <c:pt idx="17062">
                  <c:v>0.28150199999999997</c:v>
                </c:pt>
                <c:pt idx="17063">
                  <c:v>0.28625</c:v>
                </c:pt>
                <c:pt idx="17064">
                  <c:v>0.28418500000000002</c:v>
                </c:pt>
                <c:pt idx="17065">
                  <c:v>0.28340599999999999</c:v>
                </c:pt>
                <c:pt idx="17066">
                  <c:v>0.28724</c:v>
                </c:pt>
                <c:pt idx="17067">
                  <c:v>0.29064800000000002</c:v>
                </c:pt>
                <c:pt idx="17068">
                  <c:v>0.28918500000000003</c:v>
                </c:pt>
                <c:pt idx="17069">
                  <c:v>0.28851700000000002</c:v>
                </c:pt>
                <c:pt idx="17070">
                  <c:v>0.29182200000000003</c:v>
                </c:pt>
                <c:pt idx="17071">
                  <c:v>0.29588700000000001</c:v>
                </c:pt>
                <c:pt idx="17072">
                  <c:v>0.29916100000000001</c:v>
                </c:pt>
                <c:pt idx="17073">
                  <c:v>0.300651</c:v>
                </c:pt>
                <c:pt idx="17074">
                  <c:v>0.30390099999999998</c:v>
                </c:pt>
                <c:pt idx="17075">
                  <c:v>0.310861</c:v>
                </c:pt>
                <c:pt idx="17076">
                  <c:v>0.31434800000000002</c:v>
                </c:pt>
                <c:pt idx="17077">
                  <c:v>0.31730199999999997</c:v>
                </c:pt>
                <c:pt idx="17078">
                  <c:v>0.32355299999999998</c:v>
                </c:pt>
                <c:pt idx="17079">
                  <c:v>0.33118999999999998</c:v>
                </c:pt>
                <c:pt idx="17080">
                  <c:v>0.33978700000000001</c:v>
                </c:pt>
                <c:pt idx="17081">
                  <c:v>0.34595799999999999</c:v>
                </c:pt>
                <c:pt idx="17082">
                  <c:v>0.35056599999999999</c:v>
                </c:pt>
                <c:pt idx="17083">
                  <c:v>0.34772700000000001</c:v>
                </c:pt>
                <c:pt idx="17084">
                  <c:v>0.34237000000000001</c:v>
                </c:pt>
                <c:pt idx="17085">
                  <c:v>0.34217900000000001</c:v>
                </c:pt>
                <c:pt idx="17086">
                  <c:v>0.34587200000000001</c:v>
                </c:pt>
                <c:pt idx="17087">
                  <c:v>0.34906700000000002</c:v>
                </c:pt>
                <c:pt idx="17088">
                  <c:v>0.35502299999999998</c:v>
                </c:pt>
                <c:pt idx="17089">
                  <c:v>0.35896</c:v>
                </c:pt>
                <c:pt idx="17090">
                  <c:v>0.36427999999999999</c:v>
                </c:pt>
                <c:pt idx="17091">
                  <c:v>0.35412199999999999</c:v>
                </c:pt>
                <c:pt idx="17092">
                  <c:v>0.34348000000000001</c:v>
                </c:pt>
                <c:pt idx="17093">
                  <c:v>0.34459200000000001</c:v>
                </c:pt>
                <c:pt idx="17094">
                  <c:v>0.34901199999999999</c:v>
                </c:pt>
                <c:pt idx="17095">
                  <c:v>0.34959299999999999</c:v>
                </c:pt>
                <c:pt idx="17096">
                  <c:v>0.34526000000000001</c:v>
                </c:pt>
                <c:pt idx="17097">
                  <c:v>0.34226099999999998</c:v>
                </c:pt>
                <c:pt idx="17098">
                  <c:v>0.335281</c:v>
                </c:pt>
                <c:pt idx="17099">
                  <c:v>0.32628000000000001</c:v>
                </c:pt>
                <c:pt idx="17100">
                  <c:v>0.319801</c:v>
                </c:pt>
                <c:pt idx="17101">
                  <c:v>0.32052000000000003</c:v>
                </c:pt>
                <c:pt idx="17102">
                  <c:v>0.31589600000000001</c:v>
                </c:pt>
                <c:pt idx="17103">
                  <c:v>0.31116899999999997</c:v>
                </c:pt>
                <c:pt idx="17104">
                  <c:v>0.30890499999999999</c:v>
                </c:pt>
                <c:pt idx="17105">
                  <c:v>0.30225099999999999</c:v>
                </c:pt>
                <c:pt idx="17106">
                  <c:v>0.29675800000000002</c:v>
                </c:pt>
                <c:pt idx="17107">
                  <c:v>0.289219</c:v>
                </c:pt>
                <c:pt idx="17108">
                  <c:v>0.27813100000000002</c:v>
                </c:pt>
                <c:pt idx="17109">
                  <c:v>0.26352399999999998</c:v>
                </c:pt>
                <c:pt idx="17110">
                  <c:v>0.24989400000000001</c:v>
                </c:pt>
                <c:pt idx="17111">
                  <c:v>0.244644</c:v>
                </c:pt>
                <c:pt idx="17112">
                  <c:v>0.2364</c:v>
                </c:pt>
                <c:pt idx="17113">
                  <c:v>0.224217</c:v>
                </c:pt>
                <c:pt idx="17114">
                  <c:v>0.21454100000000001</c:v>
                </c:pt>
                <c:pt idx="17115">
                  <c:v>0.208228</c:v>
                </c:pt>
                <c:pt idx="17116">
                  <c:v>0.20340900000000001</c:v>
                </c:pt>
                <c:pt idx="17117">
                  <c:v>0.19836400000000001</c:v>
                </c:pt>
                <c:pt idx="17118">
                  <c:v>0.19483500000000001</c:v>
                </c:pt>
                <c:pt idx="17119">
                  <c:v>0.19108</c:v>
                </c:pt>
                <c:pt idx="17120">
                  <c:v>0.183921</c:v>
                </c:pt>
                <c:pt idx="17121">
                  <c:v>0.18038899999999999</c:v>
                </c:pt>
                <c:pt idx="17122">
                  <c:v>0.17865600000000001</c:v>
                </c:pt>
                <c:pt idx="17123">
                  <c:v>0.170512</c:v>
                </c:pt>
                <c:pt idx="17124">
                  <c:v>0.14904400000000001</c:v>
                </c:pt>
                <c:pt idx="17125">
                  <c:v>0.13572500000000001</c:v>
                </c:pt>
                <c:pt idx="17126">
                  <c:v>0.13339899999999999</c:v>
                </c:pt>
                <c:pt idx="17127">
                  <c:v>0.124551</c:v>
                </c:pt>
                <c:pt idx="17128">
                  <c:v>0.12009599999999999</c:v>
                </c:pt>
                <c:pt idx="17129">
                  <c:v>0.119866</c:v>
                </c:pt>
                <c:pt idx="17130">
                  <c:v>0.115104</c:v>
                </c:pt>
                <c:pt idx="17131">
                  <c:v>0.10480399999999999</c:v>
                </c:pt>
                <c:pt idx="17132">
                  <c:v>9.2155500000000001E-2</c:v>
                </c:pt>
                <c:pt idx="17133">
                  <c:v>7.5691499999999995E-2</c:v>
                </c:pt>
                <c:pt idx="17134">
                  <c:v>6.8762400000000001E-2</c:v>
                </c:pt>
                <c:pt idx="17135">
                  <c:v>6.8800799999999995E-2</c:v>
                </c:pt>
                <c:pt idx="17136">
                  <c:v>6.5349199999999996E-2</c:v>
                </c:pt>
                <c:pt idx="17137">
                  <c:v>6.3640699999999994E-2</c:v>
                </c:pt>
                <c:pt idx="17138">
                  <c:v>5.8767300000000001E-2</c:v>
                </c:pt>
                <c:pt idx="17139">
                  <c:v>4.7487700000000001E-2</c:v>
                </c:pt>
                <c:pt idx="17140">
                  <c:v>4.1196099999999999E-2</c:v>
                </c:pt>
                <c:pt idx="17141">
                  <c:v>4.1610599999999998E-2</c:v>
                </c:pt>
                <c:pt idx="17142">
                  <c:v>3.9787500000000003E-2</c:v>
                </c:pt>
                <c:pt idx="17143">
                  <c:v>3.6121500000000001E-2</c:v>
                </c:pt>
                <c:pt idx="17144">
                  <c:v>3.4588500000000001E-2</c:v>
                </c:pt>
                <c:pt idx="17145">
                  <c:v>3.7257699999999998E-2</c:v>
                </c:pt>
                <c:pt idx="17146">
                  <c:v>4.2913199999999999E-2</c:v>
                </c:pt>
                <c:pt idx="17147">
                  <c:v>4.9702299999999998E-2</c:v>
                </c:pt>
                <c:pt idx="17148">
                  <c:v>5.3948299999999998E-2</c:v>
                </c:pt>
                <c:pt idx="17149">
                  <c:v>4.9424599999999999E-2</c:v>
                </c:pt>
                <c:pt idx="17150">
                  <c:v>4.0501599999999999E-2</c:v>
                </c:pt>
                <c:pt idx="17151">
                  <c:v>3.6893000000000002E-2</c:v>
                </c:pt>
                <c:pt idx="17152">
                  <c:v>3.78229E-2</c:v>
                </c:pt>
                <c:pt idx="17153">
                  <c:v>2.9667099999999998E-2</c:v>
                </c:pt>
                <c:pt idx="17154">
                  <c:v>1.6821699999999998E-2</c:v>
                </c:pt>
                <c:pt idx="17155">
                  <c:v>1.07256E-2</c:v>
                </c:pt>
                <c:pt idx="17156">
                  <c:v>1.1244199999999999E-2</c:v>
                </c:pt>
                <c:pt idx="17157">
                  <c:v>1.3399400000000001E-2</c:v>
                </c:pt>
                <c:pt idx="17158">
                  <c:v>2.22025E-2</c:v>
                </c:pt>
                <c:pt idx="17159">
                  <c:v>2.7043500000000002E-2</c:v>
                </c:pt>
                <c:pt idx="17160">
                  <c:v>2.81193E-2</c:v>
                </c:pt>
                <c:pt idx="17161">
                  <c:v>1.9690900000000001E-2</c:v>
                </c:pt>
                <c:pt idx="17162">
                  <c:v>8.8808199999999993E-3</c:v>
                </c:pt>
                <c:pt idx="17163">
                  <c:v>4.65154E-3</c:v>
                </c:pt>
                <c:pt idx="17164">
                  <c:v>3.0159900000000001E-3</c:v>
                </c:pt>
                <c:pt idx="17165">
                  <c:v>3.19805E-3</c:v>
                </c:pt>
                <c:pt idx="17166">
                  <c:v>2.3537599999999999E-3</c:v>
                </c:pt>
                <c:pt idx="17167">
                  <c:v>4.1178500000000002E-3</c:v>
                </c:pt>
                <c:pt idx="17168">
                  <c:v>1.00176E-2</c:v>
                </c:pt>
                <c:pt idx="17169">
                  <c:v>1.10831E-2</c:v>
                </c:pt>
                <c:pt idx="17170">
                  <c:v>7.9615999999999992E-3</c:v>
                </c:pt>
                <c:pt idx="17171">
                  <c:v>7.8097100000000001E-3</c:v>
                </c:pt>
                <c:pt idx="17172">
                  <c:v>1.0049799999999999E-2</c:v>
                </c:pt>
                <c:pt idx="17173">
                  <c:v>1.25579E-2</c:v>
                </c:pt>
                <c:pt idx="17174">
                  <c:v>1.54602E-2</c:v>
                </c:pt>
                <c:pt idx="17175">
                  <c:v>1.44073E-2</c:v>
                </c:pt>
                <c:pt idx="17176">
                  <c:v>1.38044E-2</c:v>
                </c:pt>
                <c:pt idx="17177">
                  <c:v>1.7045000000000001E-2</c:v>
                </c:pt>
                <c:pt idx="17178">
                  <c:v>2.0202899999999999E-2</c:v>
                </c:pt>
                <c:pt idx="17179">
                  <c:v>2.0218300000000002E-2</c:v>
                </c:pt>
                <c:pt idx="17180">
                  <c:v>2.1139700000000001E-2</c:v>
                </c:pt>
                <c:pt idx="17181">
                  <c:v>1.7330399999999999E-2</c:v>
                </c:pt>
                <c:pt idx="17182">
                  <c:v>1.5748600000000001E-2</c:v>
                </c:pt>
                <c:pt idx="17183">
                  <c:v>1.85519E-2</c:v>
                </c:pt>
                <c:pt idx="17184">
                  <c:v>2.8150100000000001E-2</c:v>
                </c:pt>
                <c:pt idx="17185">
                  <c:v>3.5939899999999997E-2</c:v>
                </c:pt>
                <c:pt idx="17186">
                  <c:v>3.7116000000000003E-2</c:v>
                </c:pt>
                <c:pt idx="17187">
                  <c:v>3.7704500000000002E-2</c:v>
                </c:pt>
                <c:pt idx="17188">
                  <c:v>4.1941199999999998E-2</c:v>
                </c:pt>
                <c:pt idx="17189">
                  <c:v>4.3323599999999997E-2</c:v>
                </c:pt>
                <c:pt idx="17190">
                  <c:v>4.0217500000000003E-2</c:v>
                </c:pt>
                <c:pt idx="17191">
                  <c:v>3.3099499999999997E-2</c:v>
                </c:pt>
                <c:pt idx="17192">
                  <c:v>3.2745700000000003E-2</c:v>
                </c:pt>
                <c:pt idx="17193">
                  <c:v>2.80731E-2</c:v>
                </c:pt>
                <c:pt idx="17194">
                  <c:v>2.8618000000000001E-2</c:v>
                </c:pt>
                <c:pt idx="17195">
                  <c:v>3.21988E-2</c:v>
                </c:pt>
                <c:pt idx="17196">
                  <c:v>2.7535299999999999E-2</c:v>
                </c:pt>
                <c:pt idx="17197">
                  <c:v>2.3406400000000001E-2</c:v>
                </c:pt>
                <c:pt idx="17198">
                  <c:v>2.2535900000000001E-2</c:v>
                </c:pt>
                <c:pt idx="17199">
                  <c:v>2.4124099999999999E-2</c:v>
                </c:pt>
                <c:pt idx="17200">
                  <c:v>2.9674300000000001E-2</c:v>
                </c:pt>
                <c:pt idx="17201">
                  <c:v>3.28682E-2</c:v>
                </c:pt>
                <c:pt idx="17202">
                  <c:v>3.2854800000000003E-2</c:v>
                </c:pt>
                <c:pt idx="17203">
                  <c:v>1.9721200000000001E-2</c:v>
                </c:pt>
                <c:pt idx="17204">
                  <c:v>1.5141399999999999E-2</c:v>
                </c:pt>
                <c:pt idx="17205">
                  <c:v>1.7187000000000001E-2</c:v>
                </c:pt>
                <c:pt idx="17206">
                  <c:v>2.5725899999999999E-2</c:v>
                </c:pt>
                <c:pt idx="17207">
                  <c:v>3.6148300000000001E-2</c:v>
                </c:pt>
                <c:pt idx="17208">
                  <c:v>4.4108099999999997E-2</c:v>
                </c:pt>
                <c:pt idx="17209">
                  <c:v>4.5299699999999998E-2</c:v>
                </c:pt>
                <c:pt idx="17210">
                  <c:v>4.0349000000000003E-2</c:v>
                </c:pt>
                <c:pt idx="17211">
                  <c:v>3.4148199999999997E-2</c:v>
                </c:pt>
                <c:pt idx="17212">
                  <c:v>3.23646E-2</c:v>
                </c:pt>
                <c:pt idx="17213">
                  <c:v>4.2304500000000002E-2</c:v>
                </c:pt>
                <c:pt idx="17214">
                  <c:v>5.5978300000000002E-2</c:v>
                </c:pt>
                <c:pt idx="17215">
                  <c:v>6.4963699999999999E-2</c:v>
                </c:pt>
                <c:pt idx="17216">
                  <c:v>6.5191399999999997E-2</c:v>
                </c:pt>
                <c:pt idx="17217">
                  <c:v>7.1290500000000007E-2</c:v>
                </c:pt>
                <c:pt idx="17218">
                  <c:v>7.7580800000000005E-2</c:v>
                </c:pt>
                <c:pt idx="17219">
                  <c:v>7.9608300000000007E-2</c:v>
                </c:pt>
                <c:pt idx="17220">
                  <c:v>8.2619300000000007E-2</c:v>
                </c:pt>
                <c:pt idx="17221">
                  <c:v>8.6231299999999997E-2</c:v>
                </c:pt>
                <c:pt idx="17222">
                  <c:v>9.0761099999999997E-2</c:v>
                </c:pt>
                <c:pt idx="17223">
                  <c:v>8.3992899999999995E-2</c:v>
                </c:pt>
                <c:pt idx="17224">
                  <c:v>7.2730600000000006E-2</c:v>
                </c:pt>
                <c:pt idx="17225">
                  <c:v>6.5645599999999998E-2</c:v>
                </c:pt>
                <c:pt idx="17226">
                  <c:v>6.6626699999999997E-2</c:v>
                </c:pt>
                <c:pt idx="17227">
                  <c:v>7.1221699999999999E-2</c:v>
                </c:pt>
                <c:pt idx="17228">
                  <c:v>7.4075500000000002E-2</c:v>
                </c:pt>
                <c:pt idx="17229">
                  <c:v>8.3441699999999994E-2</c:v>
                </c:pt>
                <c:pt idx="17230">
                  <c:v>8.84654E-2</c:v>
                </c:pt>
                <c:pt idx="17231">
                  <c:v>9.11241E-2</c:v>
                </c:pt>
                <c:pt idx="17232">
                  <c:v>8.9578699999999997E-2</c:v>
                </c:pt>
                <c:pt idx="17233">
                  <c:v>8.7968199999999996E-2</c:v>
                </c:pt>
                <c:pt idx="17234">
                  <c:v>8.9325600000000005E-2</c:v>
                </c:pt>
                <c:pt idx="17235">
                  <c:v>9.3534800000000001E-2</c:v>
                </c:pt>
                <c:pt idx="17236">
                  <c:v>9.7151000000000001E-2</c:v>
                </c:pt>
                <c:pt idx="17237">
                  <c:v>9.9325399999999994E-2</c:v>
                </c:pt>
                <c:pt idx="17238">
                  <c:v>9.9597099999999994E-2</c:v>
                </c:pt>
                <c:pt idx="17239">
                  <c:v>0.102411</c:v>
                </c:pt>
                <c:pt idx="17240">
                  <c:v>0.101908</c:v>
                </c:pt>
                <c:pt idx="17241">
                  <c:v>9.9155199999999999E-2</c:v>
                </c:pt>
                <c:pt idx="17242">
                  <c:v>9.9064100000000002E-2</c:v>
                </c:pt>
                <c:pt idx="17243">
                  <c:v>0.10153</c:v>
                </c:pt>
                <c:pt idx="17244">
                  <c:v>0.101882</c:v>
                </c:pt>
                <c:pt idx="17245">
                  <c:v>0.10659</c:v>
                </c:pt>
                <c:pt idx="17246">
                  <c:v>0.11504499999999999</c:v>
                </c:pt>
                <c:pt idx="17247">
                  <c:v>0.122198</c:v>
                </c:pt>
                <c:pt idx="17248">
                  <c:v>0.136074</c:v>
                </c:pt>
                <c:pt idx="17249">
                  <c:v>0.14960300000000001</c:v>
                </c:pt>
                <c:pt idx="17250">
                  <c:v>0.15681700000000001</c:v>
                </c:pt>
                <c:pt idx="17251">
                  <c:v>0.16391700000000001</c:v>
                </c:pt>
                <c:pt idx="17252">
                  <c:v>0.163462</c:v>
                </c:pt>
                <c:pt idx="17253">
                  <c:v>0.14966499999999999</c:v>
                </c:pt>
                <c:pt idx="17254">
                  <c:v>0.13501199999999999</c:v>
                </c:pt>
                <c:pt idx="17255">
                  <c:v>0.13847200000000001</c:v>
                </c:pt>
                <c:pt idx="17256">
                  <c:v>0.14354700000000001</c:v>
                </c:pt>
                <c:pt idx="17257">
                  <c:v>0.14951100000000001</c:v>
                </c:pt>
                <c:pt idx="17258">
                  <c:v>0.15096000000000001</c:v>
                </c:pt>
                <c:pt idx="17259">
                  <c:v>0.14607200000000001</c:v>
                </c:pt>
                <c:pt idx="17260">
                  <c:v>0.14143600000000001</c:v>
                </c:pt>
                <c:pt idx="17261">
                  <c:v>0.13720299999999999</c:v>
                </c:pt>
                <c:pt idx="17262">
                  <c:v>0.13700599999999999</c:v>
                </c:pt>
                <c:pt idx="17263">
                  <c:v>0.13600699999999999</c:v>
                </c:pt>
                <c:pt idx="17264">
                  <c:v>0.13625300000000001</c:v>
                </c:pt>
                <c:pt idx="17265">
                  <c:v>0.14177100000000001</c:v>
                </c:pt>
                <c:pt idx="17266">
                  <c:v>0.154583</c:v>
                </c:pt>
                <c:pt idx="17267">
                  <c:v>0.16611899999999999</c:v>
                </c:pt>
                <c:pt idx="17268">
                  <c:v>0.17816199999999999</c:v>
                </c:pt>
                <c:pt idx="17269">
                  <c:v>0.18543599999999999</c:v>
                </c:pt>
                <c:pt idx="17270">
                  <c:v>0.188502</c:v>
                </c:pt>
                <c:pt idx="17271">
                  <c:v>0.19229099999999999</c:v>
                </c:pt>
                <c:pt idx="17272">
                  <c:v>0.20022000000000001</c:v>
                </c:pt>
                <c:pt idx="17273">
                  <c:v>0.20843500000000001</c:v>
                </c:pt>
                <c:pt idx="17274">
                  <c:v>0.224466</c:v>
                </c:pt>
                <c:pt idx="17275">
                  <c:v>0.22908200000000001</c:v>
                </c:pt>
                <c:pt idx="17276">
                  <c:v>0.22580800000000001</c:v>
                </c:pt>
                <c:pt idx="17277">
                  <c:v>0.21840100000000001</c:v>
                </c:pt>
                <c:pt idx="17278">
                  <c:v>0.21174100000000001</c:v>
                </c:pt>
                <c:pt idx="17279">
                  <c:v>0.20824300000000001</c:v>
                </c:pt>
                <c:pt idx="17280">
                  <c:v>0.203177</c:v>
                </c:pt>
                <c:pt idx="17281">
                  <c:v>0.202157</c:v>
                </c:pt>
                <c:pt idx="17282">
                  <c:v>0.19773299999999999</c:v>
                </c:pt>
                <c:pt idx="17283">
                  <c:v>0.196993</c:v>
                </c:pt>
                <c:pt idx="17284">
                  <c:v>0.198967</c:v>
                </c:pt>
                <c:pt idx="17285">
                  <c:v>0.20057</c:v>
                </c:pt>
                <c:pt idx="17286">
                  <c:v>0.20187099999999999</c:v>
                </c:pt>
                <c:pt idx="17287">
                  <c:v>0.21009900000000001</c:v>
                </c:pt>
                <c:pt idx="17288">
                  <c:v>0.21793499999999999</c:v>
                </c:pt>
                <c:pt idx="17289">
                  <c:v>0.219642</c:v>
                </c:pt>
                <c:pt idx="17290">
                  <c:v>0.22126599999999999</c:v>
                </c:pt>
                <c:pt idx="17291">
                  <c:v>0.21856100000000001</c:v>
                </c:pt>
                <c:pt idx="17292">
                  <c:v>0.21460399999999999</c:v>
                </c:pt>
                <c:pt idx="17293">
                  <c:v>0.21145800000000001</c:v>
                </c:pt>
                <c:pt idx="17294">
                  <c:v>0.212341</c:v>
                </c:pt>
                <c:pt idx="17295">
                  <c:v>0.21257799999999999</c:v>
                </c:pt>
                <c:pt idx="17296">
                  <c:v>0.211895</c:v>
                </c:pt>
                <c:pt idx="17297">
                  <c:v>0.21666299999999999</c:v>
                </c:pt>
                <c:pt idx="17298">
                  <c:v>0.220142</c:v>
                </c:pt>
                <c:pt idx="17299">
                  <c:v>0.21845600000000001</c:v>
                </c:pt>
                <c:pt idx="17300">
                  <c:v>0.21685699999999999</c:v>
                </c:pt>
                <c:pt idx="17301">
                  <c:v>0.21909999999999999</c:v>
                </c:pt>
                <c:pt idx="17302">
                  <c:v>0.232822</c:v>
                </c:pt>
                <c:pt idx="17303">
                  <c:v>0.24751899999999999</c:v>
                </c:pt>
                <c:pt idx="17304">
                  <c:v>0.25334800000000002</c:v>
                </c:pt>
                <c:pt idx="17305">
                  <c:v>0.25624799999999998</c:v>
                </c:pt>
                <c:pt idx="17306">
                  <c:v>0.26136399999999999</c:v>
                </c:pt>
                <c:pt idx="17307">
                  <c:v>0.26261099999999998</c:v>
                </c:pt>
                <c:pt idx="17308">
                  <c:v>0.26120599999999999</c:v>
                </c:pt>
                <c:pt idx="17309">
                  <c:v>0.26632499999999998</c:v>
                </c:pt>
                <c:pt idx="17310">
                  <c:v>0.263015</c:v>
                </c:pt>
                <c:pt idx="17311">
                  <c:v>0.25805099999999997</c:v>
                </c:pt>
                <c:pt idx="17312">
                  <c:v>0.25140600000000002</c:v>
                </c:pt>
                <c:pt idx="17313">
                  <c:v>0.24565899999999999</c:v>
                </c:pt>
                <c:pt idx="17314">
                  <c:v>0.24274599999999999</c:v>
                </c:pt>
                <c:pt idx="17315">
                  <c:v>0.24415200000000001</c:v>
                </c:pt>
                <c:pt idx="17316">
                  <c:v>0.248478</c:v>
                </c:pt>
                <c:pt idx="17317">
                  <c:v>0.24747</c:v>
                </c:pt>
                <c:pt idx="17318">
                  <c:v>0.239818</c:v>
                </c:pt>
                <c:pt idx="17319">
                  <c:v>0.23637900000000001</c:v>
                </c:pt>
                <c:pt idx="17320">
                  <c:v>0.241226</c:v>
                </c:pt>
                <c:pt idx="17321">
                  <c:v>0.24462400000000001</c:v>
                </c:pt>
                <c:pt idx="17322">
                  <c:v>0.23650599999999999</c:v>
                </c:pt>
                <c:pt idx="17323">
                  <c:v>0.22908500000000001</c:v>
                </c:pt>
                <c:pt idx="17324">
                  <c:v>0.22121299999999999</c:v>
                </c:pt>
                <c:pt idx="17325">
                  <c:v>0.21757799999999999</c:v>
                </c:pt>
                <c:pt idx="17326">
                  <c:v>0.217617</c:v>
                </c:pt>
                <c:pt idx="17327">
                  <c:v>0.217251</c:v>
                </c:pt>
                <c:pt idx="17328">
                  <c:v>0.218026</c:v>
                </c:pt>
                <c:pt idx="17329">
                  <c:v>0.219807</c:v>
                </c:pt>
                <c:pt idx="17330">
                  <c:v>0.22369800000000001</c:v>
                </c:pt>
                <c:pt idx="17331">
                  <c:v>0.226469</c:v>
                </c:pt>
                <c:pt idx="17332">
                  <c:v>0.22792000000000001</c:v>
                </c:pt>
                <c:pt idx="17333">
                  <c:v>0.23438999999999999</c:v>
                </c:pt>
                <c:pt idx="17334">
                  <c:v>0.241345</c:v>
                </c:pt>
                <c:pt idx="17335">
                  <c:v>0.240952</c:v>
                </c:pt>
                <c:pt idx="17336">
                  <c:v>0.22967199999999999</c:v>
                </c:pt>
                <c:pt idx="17337">
                  <c:v>0.22203700000000001</c:v>
                </c:pt>
                <c:pt idx="17338">
                  <c:v>0.21856600000000001</c:v>
                </c:pt>
                <c:pt idx="17339">
                  <c:v>0.21463099999999999</c:v>
                </c:pt>
                <c:pt idx="17340">
                  <c:v>0.22365099999999999</c:v>
                </c:pt>
                <c:pt idx="17341">
                  <c:v>0.235536</c:v>
                </c:pt>
                <c:pt idx="17342">
                  <c:v>0.237122</c:v>
                </c:pt>
                <c:pt idx="17343">
                  <c:v>0.231631</c:v>
                </c:pt>
                <c:pt idx="17344">
                  <c:v>0.225772</c:v>
                </c:pt>
                <c:pt idx="17345">
                  <c:v>0.22709799999999999</c:v>
                </c:pt>
                <c:pt idx="17346">
                  <c:v>0.234623</c:v>
                </c:pt>
                <c:pt idx="17347">
                  <c:v>0.239588</c:v>
                </c:pt>
                <c:pt idx="17348">
                  <c:v>0.24302199999999999</c:v>
                </c:pt>
                <c:pt idx="17349">
                  <c:v>0.248332</c:v>
                </c:pt>
                <c:pt idx="17350">
                  <c:v>0.25139699999999998</c:v>
                </c:pt>
                <c:pt idx="17351">
                  <c:v>0.25647500000000001</c:v>
                </c:pt>
                <c:pt idx="17352">
                  <c:v>0.26333000000000001</c:v>
                </c:pt>
                <c:pt idx="17353">
                  <c:v>0.26833400000000002</c:v>
                </c:pt>
                <c:pt idx="17354">
                  <c:v>0.275115</c:v>
                </c:pt>
                <c:pt idx="17355">
                  <c:v>0.27981299999999998</c:v>
                </c:pt>
                <c:pt idx="17356">
                  <c:v>0.28001199999999998</c:v>
                </c:pt>
                <c:pt idx="17357">
                  <c:v>0.27322400000000002</c:v>
                </c:pt>
                <c:pt idx="17358">
                  <c:v>0.263826</c:v>
                </c:pt>
                <c:pt idx="17359">
                  <c:v>0.26119399999999998</c:v>
                </c:pt>
                <c:pt idx="17360">
                  <c:v>0.26120199999999999</c:v>
                </c:pt>
                <c:pt idx="17361">
                  <c:v>0.26379399999999997</c:v>
                </c:pt>
                <c:pt idx="17362">
                  <c:v>0.26808900000000002</c:v>
                </c:pt>
                <c:pt idx="17363">
                  <c:v>0.279005</c:v>
                </c:pt>
                <c:pt idx="17364">
                  <c:v>0.28192200000000001</c:v>
                </c:pt>
                <c:pt idx="17365">
                  <c:v>0.27948099999999998</c:v>
                </c:pt>
                <c:pt idx="17366">
                  <c:v>0.28078999999999998</c:v>
                </c:pt>
                <c:pt idx="17367">
                  <c:v>0.28563699999999997</c:v>
                </c:pt>
                <c:pt idx="17368">
                  <c:v>0.28783500000000001</c:v>
                </c:pt>
                <c:pt idx="17369">
                  <c:v>0.28061000000000003</c:v>
                </c:pt>
                <c:pt idx="17370">
                  <c:v>0.275893</c:v>
                </c:pt>
                <c:pt idx="17371">
                  <c:v>0.27461799999999997</c:v>
                </c:pt>
                <c:pt idx="17372">
                  <c:v>0.27043699999999998</c:v>
                </c:pt>
                <c:pt idx="17373">
                  <c:v>0.257191</c:v>
                </c:pt>
                <c:pt idx="17374">
                  <c:v>0.24374000000000001</c:v>
                </c:pt>
                <c:pt idx="17375">
                  <c:v>0.242011</c:v>
                </c:pt>
                <c:pt idx="17376">
                  <c:v>0.247889</c:v>
                </c:pt>
                <c:pt idx="17377">
                  <c:v>0.25418200000000002</c:v>
                </c:pt>
                <c:pt idx="17378">
                  <c:v>0.25179200000000002</c:v>
                </c:pt>
                <c:pt idx="17379">
                  <c:v>0.24887000000000001</c:v>
                </c:pt>
                <c:pt idx="17380">
                  <c:v>0.249996</c:v>
                </c:pt>
                <c:pt idx="17381">
                  <c:v>0.248003</c:v>
                </c:pt>
                <c:pt idx="17382">
                  <c:v>0.241702</c:v>
                </c:pt>
                <c:pt idx="17383">
                  <c:v>0.237978</c:v>
                </c:pt>
                <c:pt idx="17384">
                  <c:v>0.24155299999999999</c:v>
                </c:pt>
                <c:pt idx="17385">
                  <c:v>0.24745400000000001</c:v>
                </c:pt>
                <c:pt idx="17386">
                  <c:v>0.25325300000000001</c:v>
                </c:pt>
                <c:pt idx="17387">
                  <c:v>0.25738699999999998</c:v>
                </c:pt>
                <c:pt idx="17388">
                  <c:v>0.25778299999999998</c:v>
                </c:pt>
                <c:pt idx="17389">
                  <c:v>0.25285299999999999</c:v>
                </c:pt>
                <c:pt idx="17390">
                  <c:v>0.25040899999999999</c:v>
                </c:pt>
                <c:pt idx="17391">
                  <c:v>0.25252400000000003</c:v>
                </c:pt>
                <c:pt idx="17392">
                  <c:v>0.25387100000000001</c:v>
                </c:pt>
                <c:pt idx="17393">
                  <c:v>0.25771300000000003</c:v>
                </c:pt>
                <c:pt idx="17394">
                  <c:v>0.26030900000000001</c:v>
                </c:pt>
                <c:pt idx="17395">
                  <c:v>0.25671500000000003</c:v>
                </c:pt>
                <c:pt idx="17396">
                  <c:v>0.25079200000000001</c:v>
                </c:pt>
                <c:pt idx="17397">
                  <c:v>0.25018400000000002</c:v>
                </c:pt>
                <c:pt idx="17398">
                  <c:v>0.25581900000000002</c:v>
                </c:pt>
                <c:pt idx="17399">
                  <c:v>0.26319100000000001</c:v>
                </c:pt>
                <c:pt idx="17400">
                  <c:v>0.26652300000000001</c:v>
                </c:pt>
                <c:pt idx="17401">
                  <c:v>0.266517</c:v>
                </c:pt>
                <c:pt idx="17402">
                  <c:v>0.26758500000000002</c:v>
                </c:pt>
                <c:pt idx="17403">
                  <c:v>0.26807900000000001</c:v>
                </c:pt>
                <c:pt idx="17404">
                  <c:v>0.26174999999999998</c:v>
                </c:pt>
                <c:pt idx="17405">
                  <c:v>0.25079000000000001</c:v>
                </c:pt>
                <c:pt idx="17406">
                  <c:v>0.24299499999999999</c:v>
                </c:pt>
                <c:pt idx="17407">
                  <c:v>0.24110599999999999</c:v>
                </c:pt>
                <c:pt idx="17408">
                  <c:v>0.244145</c:v>
                </c:pt>
                <c:pt idx="17409">
                  <c:v>0.246918</c:v>
                </c:pt>
                <c:pt idx="17410">
                  <c:v>0.25149700000000003</c:v>
                </c:pt>
                <c:pt idx="17411">
                  <c:v>0.25945200000000002</c:v>
                </c:pt>
                <c:pt idx="17412">
                  <c:v>0.26436599999999999</c:v>
                </c:pt>
                <c:pt idx="17413">
                  <c:v>0.26407199999999997</c:v>
                </c:pt>
                <c:pt idx="17414">
                  <c:v>0.26329399999999997</c:v>
                </c:pt>
                <c:pt idx="17415">
                  <c:v>0.26488099999999998</c:v>
                </c:pt>
                <c:pt idx="17416">
                  <c:v>0.26890799999999998</c:v>
                </c:pt>
                <c:pt idx="17417">
                  <c:v>0.27563199999999999</c:v>
                </c:pt>
                <c:pt idx="17418">
                  <c:v>0.28020099999999998</c:v>
                </c:pt>
                <c:pt idx="17419">
                  <c:v>0.27692299999999997</c:v>
                </c:pt>
                <c:pt idx="17420">
                  <c:v>0.26844800000000002</c:v>
                </c:pt>
                <c:pt idx="17421">
                  <c:v>0.267849</c:v>
                </c:pt>
                <c:pt idx="17422">
                  <c:v>0.27187499999999998</c:v>
                </c:pt>
                <c:pt idx="17423">
                  <c:v>0.271594</c:v>
                </c:pt>
                <c:pt idx="17424">
                  <c:v>0.27289200000000002</c:v>
                </c:pt>
                <c:pt idx="17425">
                  <c:v>0.27659299999999998</c:v>
                </c:pt>
                <c:pt idx="17426">
                  <c:v>0.28399099999999999</c:v>
                </c:pt>
                <c:pt idx="17427">
                  <c:v>0.28950599999999999</c:v>
                </c:pt>
                <c:pt idx="17428">
                  <c:v>0.29293400000000003</c:v>
                </c:pt>
                <c:pt idx="17429">
                  <c:v>0.29722500000000002</c:v>
                </c:pt>
                <c:pt idx="17430">
                  <c:v>0.30079800000000001</c:v>
                </c:pt>
                <c:pt idx="17431">
                  <c:v>0.29996400000000001</c:v>
                </c:pt>
                <c:pt idx="17432">
                  <c:v>0.306398</c:v>
                </c:pt>
                <c:pt idx="17433">
                  <c:v>0.31697399999999998</c:v>
                </c:pt>
                <c:pt idx="17434">
                  <c:v>0.31992100000000001</c:v>
                </c:pt>
                <c:pt idx="17435">
                  <c:v>0.32542900000000002</c:v>
                </c:pt>
                <c:pt idx="17436">
                  <c:v>0.33015600000000001</c:v>
                </c:pt>
                <c:pt idx="17437">
                  <c:v>0.33134999999999998</c:v>
                </c:pt>
                <c:pt idx="17438">
                  <c:v>0.33140700000000001</c:v>
                </c:pt>
                <c:pt idx="17439">
                  <c:v>0.33624599999999999</c:v>
                </c:pt>
                <c:pt idx="17440">
                  <c:v>0.34316999999999998</c:v>
                </c:pt>
                <c:pt idx="17441">
                  <c:v>0.34475499999999998</c:v>
                </c:pt>
                <c:pt idx="17442">
                  <c:v>0.34372900000000001</c:v>
                </c:pt>
                <c:pt idx="17443">
                  <c:v>0.33966200000000002</c:v>
                </c:pt>
                <c:pt idx="17444">
                  <c:v>0.33572099999999999</c:v>
                </c:pt>
                <c:pt idx="17445">
                  <c:v>0.33343099999999998</c:v>
                </c:pt>
                <c:pt idx="17446">
                  <c:v>0.33691599999999999</c:v>
                </c:pt>
                <c:pt idx="17447">
                  <c:v>0.33688499999999999</c:v>
                </c:pt>
                <c:pt idx="17448">
                  <c:v>0.33283800000000002</c:v>
                </c:pt>
                <c:pt idx="17449">
                  <c:v>0.328737</c:v>
                </c:pt>
                <c:pt idx="17450">
                  <c:v>0.32565</c:v>
                </c:pt>
                <c:pt idx="17451">
                  <c:v>0.32477400000000001</c:v>
                </c:pt>
                <c:pt idx="17452">
                  <c:v>0.32564399999999999</c:v>
                </c:pt>
                <c:pt idx="17453">
                  <c:v>0.330432</c:v>
                </c:pt>
                <c:pt idx="17454">
                  <c:v>0.33738600000000002</c:v>
                </c:pt>
                <c:pt idx="17455">
                  <c:v>0.34225499999999998</c:v>
                </c:pt>
                <c:pt idx="17456">
                  <c:v>0.34374500000000002</c:v>
                </c:pt>
                <c:pt idx="17457">
                  <c:v>0.34343200000000002</c:v>
                </c:pt>
                <c:pt idx="17458">
                  <c:v>0.34378700000000001</c:v>
                </c:pt>
                <c:pt idx="17459">
                  <c:v>0.34910400000000003</c:v>
                </c:pt>
                <c:pt idx="17460">
                  <c:v>0.35500500000000001</c:v>
                </c:pt>
                <c:pt idx="17461">
                  <c:v>0.35739399999999999</c:v>
                </c:pt>
                <c:pt idx="17462">
                  <c:v>0.360792</c:v>
                </c:pt>
                <c:pt idx="17463">
                  <c:v>0.36245100000000002</c:v>
                </c:pt>
                <c:pt idx="17464">
                  <c:v>0.36490299999999998</c:v>
                </c:pt>
                <c:pt idx="17465">
                  <c:v>0.36191800000000002</c:v>
                </c:pt>
                <c:pt idx="17466">
                  <c:v>0.36147600000000002</c:v>
                </c:pt>
                <c:pt idx="17467">
                  <c:v>0.36887700000000001</c:v>
                </c:pt>
                <c:pt idx="17468">
                  <c:v>0.37833299999999997</c:v>
                </c:pt>
                <c:pt idx="17469">
                  <c:v>0.38290299999999999</c:v>
                </c:pt>
                <c:pt idx="17470">
                  <c:v>0.38567800000000002</c:v>
                </c:pt>
                <c:pt idx="17471">
                  <c:v>0.389681</c:v>
                </c:pt>
                <c:pt idx="17472">
                  <c:v>0.39966600000000002</c:v>
                </c:pt>
                <c:pt idx="17473">
                  <c:v>0.40885199999999999</c:v>
                </c:pt>
                <c:pt idx="17474">
                  <c:v>0.41367700000000002</c:v>
                </c:pt>
                <c:pt idx="17475">
                  <c:v>0.41503899999999999</c:v>
                </c:pt>
                <c:pt idx="17476">
                  <c:v>0.42824600000000002</c:v>
                </c:pt>
                <c:pt idx="17477">
                  <c:v>0.44946900000000001</c:v>
                </c:pt>
                <c:pt idx="17478">
                  <c:v>0.47198899999999999</c:v>
                </c:pt>
                <c:pt idx="17479">
                  <c:v>0.48418699999999998</c:v>
                </c:pt>
                <c:pt idx="17480">
                  <c:v>0.49154500000000001</c:v>
                </c:pt>
                <c:pt idx="17481">
                  <c:v>0.50206499999999998</c:v>
                </c:pt>
                <c:pt idx="17482">
                  <c:v>0.50664299999999995</c:v>
                </c:pt>
                <c:pt idx="17483">
                  <c:v>0.50430600000000003</c:v>
                </c:pt>
                <c:pt idx="17484">
                  <c:v>0.50019400000000003</c:v>
                </c:pt>
                <c:pt idx="17485">
                  <c:v>0.50548000000000004</c:v>
                </c:pt>
                <c:pt idx="17486">
                  <c:v>0.51512400000000003</c:v>
                </c:pt>
                <c:pt idx="17487">
                  <c:v>0.525424</c:v>
                </c:pt>
                <c:pt idx="17488">
                  <c:v>0.530254</c:v>
                </c:pt>
                <c:pt idx="17489">
                  <c:v>0.53451700000000002</c:v>
                </c:pt>
                <c:pt idx="17490">
                  <c:v>0.535721</c:v>
                </c:pt>
                <c:pt idx="17491">
                  <c:v>0.54254500000000005</c:v>
                </c:pt>
                <c:pt idx="17492">
                  <c:v>0.54862100000000003</c:v>
                </c:pt>
                <c:pt idx="17493">
                  <c:v>0.55120000000000002</c:v>
                </c:pt>
                <c:pt idx="17494">
                  <c:v>0.55329200000000001</c:v>
                </c:pt>
                <c:pt idx="17495">
                  <c:v>0.56264400000000003</c:v>
                </c:pt>
                <c:pt idx="17496">
                  <c:v>0.56492799999999999</c:v>
                </c:pt>
                <c:pt idx="17497">
                  <c:v>0.56256200000000001</c:v>
                </c:pt>
                <c:pt idx="17498">
                  <c:v>0.56066000000000005</c:v>
                </c:pt>
                <c:pt idx="17499">
                  <c:v>0.56760900000000003</c:v>
                </c:pt>
                <c:pt idx="17500">
                  <c:v>0.57862800000000003</c:v>
                </c:pt>
                <c:pt idx="17501">
                  <c:v>0.58080900000000002</c:v>
                </c:pt>
                <c:pt idx="17502">
                  <c:v>0.57985299999999995</c:v>
                </c:pt>
                <c:pt idx="17503">
                  <c:v>0.57855100000000004</c:v>
                </c:pt>
                <c:pt idx="17504">
                  <c:v>0.5746</c:v>
                </c:pt>
                <c:pt idx="17505">
                  <c:v>0.56509600000000004</c:v>
                </c:pt>
                <c:pt idx="17506">
                  <c:v>0.56351600000000002</c:v>
                </c:pt>
                <c:pt idx="17507">
                  <c:v>0.566608</c:v>
                </c:pt>
                <c:pt idx="17508">
                  <c:v>0.57866899999999999</c:v>
                </c:pt>
                <c:pt idx="17509">
                  <c:v>0.59030199999999999</c:v>
                </c:pt>
                <c:pt idx="17510">
                  <c:v>0.59912100000000001</c:v>
                </c:pt>
                <c:pt idx="17511">
                  <c:v>0.60726999999999998</c:v>
                </c:pt>
                <c:pt idx="17512">
                  <c:v>0.61459600000000003</c:v>
                </c:pt>
                <c:pt idx="17513">
                  <c:v>0.62807999999999997</c:v>
                </c:pt>
                <c:pt idx="17514">
                  <c:v>0.634714</c:v>
                </c:pt>
                <c:pt idx="17515">
                  <c:v>0.63529500000000005</c:v>
                </c:pt>
                <c:pt idx="17516">
                  <c:v>0.63549800000000001</c:v>
                </c:pt>
                <c:pt idx="17517">
                  <c:v>0.64356500000000005</c:v>
                </c:pt>
                <c:pt idx="17518">
                  <c:v>0.65505800000000003</c:v>
                </c:pt>
                <c:pt idx="17519">
                  <c:v>0.660076</c:v>
                </c:pt>
                <c:pt idx="17520">
                  <c:v>0.66466999999999998</c:v>
                </c:pt>
                <c:pt idx="17521">
                  <c:v>0.66729499999999997</c:v>
                </c:pt>
                <c:pt idx="17522">
                  <c:v>0.671709</c:v>
                </c:pt>
                <c:pt idx="17523">
                  <c:v>0.66734800000000005</c:v>
                </c:pt>
                <c:pt idx="17524">
                  <c:v>0.66039199999999998</c:v>
                </c:pt>
                <c:pt idx="17525">
                  <c:v>0.653891</c:v>
                </c:pt>
                <c:pt idx="17526">
                  <c:v>0.65243499999999999</c:v>
                </c:pt>
                <c:pt idx="17527">
                  <c:v>0.65645500000000001</c:v>
                </c:pt>
                <c:pt idx="17528">
                  <c:v>0.66264999999999996</c:v>
                </c:pt>
                <c:pt idx="17529">
                  <c:v>0.66814600000000002</c:v>
                </c:pt>
                <c:pt idx="17530">
                  <c:v>0.67405199999999998</c:v>
                </c:pt>
                <c:pt idx="17531">
                  <c:v>0.67508100000000004</c:v>
                </c:pt>
                <c:pt idx="17532">
                  <c:v>0.67470399999999997</c:v>
                </c:pt>
                <c:pt idx="17533">
                  <c:v>0.67605099999999996</c:v>
                </c:pt>
                <c:pt idx="17534">
                  <c:v>0.68529799999999996</c:v>
                </c:pt>
                <c:pt idx="17535">
                  <c:v>0.699542</c:v>
                </c:pt>
                <c:pt idx="17536">
                  <c:v>0.70847599999999999</c:v>
                </c:pt>
                <c:pt idx="17537">
                  <c:v>0.70882199999999995</c:v>
                </c:pt>
                <c:pt idx="17538">
                  <c:v>0.70636600000000005</c:v>
                </c:pt>
                <c:pt idx="17539">
                  <c:v>0.70291800000000004</c:v>
                </c:pt>
                <c:pt idx="17540">
                  <c:v>0.70573399999999997</c:v>
                </c:pt>
                <c:pt idx="17541">
                  <c:v>0.71284000000000003</c:v>
                </c:pt>
                <c:pt idx="17542">
                  <c:v>0.71955899999999995</c:v>
                </c:pt>
                <c:pt idx="17543">
                  <c:v>0.72007399999999999</c:v>
                </c:pt>
                <c:pt idx="17544">
                  <c:v>0.724383</c:v>
                </c:pt>
                <c:pt idx="17545">
                  <c:v>0.72777599999999998</c:v>
                </c:pt>
                <c:pt idx="17546">
                  <c:v>0.72667899999999996</c:v>
                </c:pt>
                <c:pt idx="17547">
                  <c:v>0.72568200000000005</c:v>
                </c:pt>
                <c:pt idx="17548">
                  <c:v>0.72425899999999999</c:v>
                </c:pt>
                <c:pt idx="17549">
                  <c:v>0.72737200000000002</c:v>
                </c:pt>
                <c:pt idx="17550">
                  <c:v>0.73013600000000001</c:v>
                </c:pt>
                <c:pt idx="17551">
                  <c:v>0.73484899999999997</c:v>
                </c:pt>
                <c:pt idx="17552">
                  <c:v>0.74445399999999995</c:v>
                </c:pt>
                <c:pt idx="17553">
                  <c:v>0.75199099999999997</c:v>
                </c:pt>
                <c:pt idx="17554">
                  <c:v>0.74950300000000003</c:v>
                </c:pt>
                <c:pt idx="17555">
                  <c:v>0.74509400000000003</c:v>
                </c:pt>
                <c:pt idx="17556">
                  <c:v>0.73830700000000005</c:v>
                </c:pt>
                <c:pt idx="17557">
                  <c:v>0.72728000000000004</c:v>
                </c:pt>
                <c:pt idx="17558">
                  <c:v>0.72138500000000005</c:v>
                </c:pt>
                <c:pt idx="17559">
                  <c:v>0.72187999999999997</c:v>
                </c:pt>
                <c:pt idx="17560">
                  <c:v>0.72615600000000002</c:v>
                </c:pt>
                <c:pt idx="17561">
                  <c:v>0.73124</c:v>
                </c:pt>
                <c:pt idx="17562">
                  <c:v>0.73553400000000002</c:v>
                </c:pt>
                <c:pt idx="17563">
                  <c:v>0.73702699999999999</c:v>
                </c:pt>
                <c:pt idx="17564">
                  <c:v>0.74041999999999997</c:v>
                </c:pt>
                <c:pt idx="17565">
                  <c:v>0.73744799999999999</c:v>
                </c:pt>
                <c:pt idx="17566">
                  <c:v>0.72675599999999996</c:v>
                </c:pt>
                <c:pt idx="17567">
                  <c:v>0.72339299999999995</c:v>
                </c:pt>
                <c:pt idx="17568">
                  <c:v>0.725047</c:v>
                </c:pt>
                <c:pt idx="17569">
                  <c:v>0.72842499999999999</c:v>
                </c:pt>
                <c:pt idx="17570">
                  <c:v>0.73124</c:v>
                </c:pt>
                <c:pt idx="17571">
                  <c:v>0.73505900000000002</c:v>
                </c:pt>
                <c:pt idx="17572">
                  <c:v>0.74136199999999997</c:v>
                </c:pt>
                <c:pt idx="17573">
                  <c:v>0.74539699999999998</c:v>
                </c:pt>
                <c:pt idx="17574">
                  <c:v>0.75212199999999996</c:v>
                </c:pt>
                <c:pt idx="17575">
                  <c:v>0.75975999999999999</c:v>
                </c:pt>
                <c:pt idx="17576">
                  <c:v>0.76649199999999995</c:v>
                </c:pt>
                <c:pt idx="17577">
                  <c:v>0.77294099999999999</c:v>
                </c:pt>
                <c:pt idx="17578">
                  <c:v>0.777335</c:v>
                </c:pt>
                <c:pt idx="17579">
                  <c:v>0.778416</c:v>
                </c:pt>
                <c:pt idx="17580">
                  <c:v>0.77734999999999999</c:v>
                </c:pt>
                <c:pt idx="17581">
                  <c:v>0.76730299999999996</c:v>
                </c:pt>
                <c:pt idx="17582">
                  <c:v>0.76197300000000001</c:v>
                </c:pt>
                <c:pt idx="17583">
                  <c:v>0.75558800000000004</c:v>
                </c:pt>
                <c:pt idx="17584">
                  <c:v>0.74929299999999999</c:v>
                </c:pt>
                <c:pt idx="17585">
                  <c:v>0.74781799999999998</c:v>
                </c:pt>
                <c:pt idx="17586">
                  <c:v>0.747888</c:v>
                </c:pt>
                <c:pt idx="17587">
                  <c:v>0.75024199999999996</c:v>
                </c:pt>
                <c:pt idx="17588">
                  <c:v>0.74649100000000002</c:v>
                </c:pt>
                <c:pt idx="17589">
                  <c:v>0.74279200000000001</c:v>
                </c:pt>
                <c:pt idx="17590">
                  <c:v>0.743452</c:v>
                </c:pt>
                <c:pt idx="17591">
                  <c:v>0.745892</c:v>
                </c:pt>
                <c:pt idx="17592">
                  <c:v>0.748915</c:v>
                </c:pt>
                <c:pt idx="17593">
                  <c:v>0.74922</c:v>
                </c:pt>
                <c:pt idx="17594">
                  <c:v>0.74765999999999999</c:v>
                </c:pt>
                <c:pt idx="17595">
                  <c:v>0.74116300000000002</c:v>
                </c:pt>
                <c:pt idx="17596">
                  <c:v>0.74030399999999996</c:v>
                </c:pt>
                <c:pt idx="17597">
                  <c:v>0.73965800000000004</c:v>
                </c:pt>
                <c:pt idx="17598">
                  <c:v>0.72911099999999995</c:v>
                </c:pt>
                <c:pt idx="17599">
                  <c:v>0.71881700000000004</c:v>
                </c:pt>
                <c:pt idx="17600">
                  <c:v>0.712453</c:v>
                </c:pt>
                <c:pt idx="17601">
                  <c:v>0.70580399999999999</c:v>
                </c:pt>
                <c:pt idx="17602">
                  <c:v>0.70502600000000004</c:v>
                </c:pt>
                <c:pt idx="17603">
                  <c:v>0.70347999999999999</c:v>
                </c:pt>
                <c:pt idx="17604">
                  <c:v>0.69359300000000002</c:v>
                </c:pt>
                <c:pt idx="17605">
                  <c:v>0.69220599999999999</c:v>
                </c:pt>
                <c:pt idx="17606">
                  <c:v>0.69364700000000001</c:v>
                </c:pt>
                <c:pt idx="17607">
                  <c:v>0.69990799999999997</c:v>
                </c:pt>
                <c:pt idx="17608">
                  <c:v>0.70144799999999996</c:v>
                </c:pt>
                <c:pt idx="17609">
                  <c:v>0.70898099999999997</c:v>
                </c:pt>
                <c:pt idx="17610">
                  <c:v>0.71275200000000005</c:v>
                </c:pt>
                <c:pt idx="17611">
                  <c:v>0.71775</c:v>
                </c:pt>
                <c:pt idx="17612">
                  <c:v>0.72267700000000001</c:v>
                </c:pt>
                <c:pt idx="17613">
                  <c:v>0.728657</c:v>
                </c:pt>
                <c:pt idx="17614">
                  <c:v>0.73446900000000004</c:v>
                </c:pt>
                <c:pt idx="17615">
                  <c:v>0.73259099999999999</c:v>
                </c:pt>
                <c:pt idx="17616">
                  <c:v>0.72215600000000002</c:v>
                </c:pt>
                <c:pt idx="17617">
                  <c:v>0.72014500000000004</c:v>
                </c:pt>
                <c:pt idx="17618">
                  <c:v>0.70807399999999998</c:v>
                </c:pt>
                <c:pt idx="17619">
                  <c:v>0.69860800000000001</c:v>
                </c:pt>
                <c:pt idx="17620">
                  <c:v>0.70151699999999995</c:v>
                </c:pt>
                <c:pt idx="17621">
                  <c:v>0.70694800000000002</c:v>
                </c:pt>
                <c:pt idx="17622">
                  <c:v>0.70842799999999995</c:v>
                </c:pt>
                <c:pt idx="17623">
                  <c:v>0.70603400000000005</c:v>
                </c:pt>
                <c:pt idx="17624">
                  <c:v>0.69557500000000005</c:v>
                </c:pt>
                <c:pt idx="17625">
                  <c:v>0.68846700000000005</c:v>
                </c:pt>
                <c:pt idx="17626">
                  <c:v>0.68178300000000003</c:v>
                </c:pt>
                <c:pt idx="17627">
                  <c:v>0.681647</c:v>
                </c:pt>
                <c:pt idx="17628">
                  <c:v>0.67682200000000003</c:v>
                </c:pt>
                <c:pt idx="17629">
                  <c:v>0.67331300000000005</c:v>
                </c:pt>
                <c:pt idx="17630">
                  <c:v>0.68037499999999995</c:v>
                </c:pt>
                <c:pt idx="17631">
                  <c:v>0.68736799999999998</c:v>
                </c:pt>
                <c:pt idx="17632">
                  <c:v>0.69224600000000003</c:v>
                </c:pt>
                <c:pt idx="17633">
                  <c:v>0.68533999999999995</c:v>
                </c:pt>
                <c:pt idx="17634">
                  <c:v>0.67398999999999998</c:v>
                </c:pt>
                <c:pt idx="17635">
                  <c:v>0.65829899999999997</c:v>
                </c:pt>
                <c:pt idx="17636">
                  <c:v>0.64093999999999995</c:v>
                </c:pt>
                <c:pt idx="17637">
                  <c:v>0.63243400000000005</c:v>
                </c:pt>
                <c:pt idx="17638">
                  <c:v>0.63182099999999997</c:v>
                </c:pt>
                <c:pt idx="17639">
                  <c:v>0.62725500000000001</c:v>
                </c:pt>
                <c:pt idx="17640">
                  <c:v>0.62819199999999997</c:v>
                </c:pt>
                <c:pt idx="17641">
                  <c:v>0.62810200000000005</c:v>
                </c:pt>
                <c:pt idx="17642">
                  <c:v>0.62386399999999997</c:v>
                </c:pt>
                <c:pt idx="17643">
                  <c:v>0.62452700000000005</c:v>
                </c:pt>
                <c:pt idx="17644">
                  <c:v>0.62261999999999995</c:v>
                </c:pt>
                <c:pt idx="17645">
                  <c:v>0.62267700000000004</c:v>
                </c:pt>
                <c:pt idx="17646">
                  <c:v>0.62508200000000003</c:v>
                </c:pt>
                <c:pt idx="17647">
                  <c:v>0.63286100000000001</c:v>
                </c:pt>
                <c:pt idx="17648">
                  <c:v>0.63480700000000001</c:v>
                </c:pt>
                <c:pt idx="17649">
                  <c:v>0.62755099999999997</c:v>
                </c:pt>
                <c:pt idx="17650">
                  <c:v>0.615649</c:v>
                </c:pt>
                <c:pt idx="17651">
                  <c:v>0.61222799999999999</c:v>
                </c:pt>
                <c:pt idx="17652">
                  <c:v>0.61450899999999997</c:v>
                </c:pt>
                <c:pt idx="17653">
                  <c:v>0.60202199999999995</c:v>
                </c:pt>
                <c:pt idx="17654">
                  <c:v>0.59737399999999996</c:v>
                </c:pt>
                <c:pt idx="17655">
                  <c:v>0.59320799999999996</c:v>
                </c:pt>
                <c:pt idx="17656">
                  <c:v>0.59379700000000002</c:v>
                </c:pt>
                <c:pt idx="17657">
                  <c:v>0.58999000000000001</c:v>
                </c:pt>
                <c:pt idx="17658">
                  <c:v>0.58182299999999998</c:v>
                </c:pt>
                <c:pt idx="17659">
                  <c:v>0.57660199999999995</c:v>
                </c:pt>
                <c:pt idx="17660">
                  <c:v>0.57391300000000001</c:v>
                </c:pt>
                <c:pt idx="17661">
                  <c:v>0.563222</c:v>
                </c:pt>
                <c:pt idx="17662">
                  <c:v>0.55611699999999997</c:v>
                </c:pt>
                <c:pt idx="17663">
                  <c:v>0.55592200000000003</c:v>
                </c:pt>
                <c:pt idx="17664">
                  <c:v>0.55864400000000003</c:v>
                </c:pt>
                <c:pt idx="17665">
                  <c:v>0.56042999999999998</c:v>
                </c:pt>
                <c:pt idx="17666">
                  <c:v>0.557342</c:v>
                </c:pt>
                <c:pt idx="17667">
                  <c:v>0.55704500000000001</c:v>
                </c:pt>
                <c:pt idx="17668">
                  <c:v>0.55186299999999999</c:v>
                </c:pt>
                <c:pt idx="17669">
                  <c:v>0.53831899999999999</c:v>
                </c:pt>
                <c:pt idx="17670">
                  <c:v>0.52981199999999995</c:v>
                </c:pt>
                <c:pt idx="17671">
                  <c:v>0.52723200000000003</c:v>
                </c:pt>
                <c:pt idx="17672">
                  <c:v>0.52744199999999997</c:v>
                </c:pt>
                <c:pt idx="17673">
                  <c:v>0.52658899999999997</c:v>
                </c:pt>
                <c:pt idx="17674">
                  <c:v>0.52038200000000001</c:v>
                </c:pt>
                <c:pt idx="17675">
                  <c:v>0.51098399999999999</c:v>
                </c:pt>
                <c:pt idx="17676">
                  <c:v>0.507243</c:v>
                </c:pt>
                <c:pt idx="17677">
                  <c:v>0.50541000000000003</c:v>
                </c:pt>
                <c:pt idx="17678">
                  <c:v>0.49720700000000001</c:v>
                </c:pt>
                <c:pt idx="17679">
                  <c:v>0.49472300000000002</c:v>
                </c:pt>
                <c:pt idx="17680">
                  <c:v>0.48966599999999999</c:v>
                </c:pt>
                <c:pt idx="17681">
                  <c:v>0.485456</c:v>
                </c:pt>
                <c:pt idx="17682">
                  <c:v>0.47786099999999998</c:v>
                </c:pt>
                <c:pt idx="17683">
                  <c:v>0.47226200000000002</c:v>
                </c:pt>
                <c:pt idx="17684">
                  <c:v>0.47200399999999998</c:v>
                </c:pt>
                <c:pt idx="17685">
                  <c:v>0.46922599999999998</c:v>
                </c:pt>
                <c:pt idx="17686">
                  <c:v>0.47094999999999998</c:v>
                </c:pt>
                <c:pt idx="17687">
                  <c:v>0.469692</c:v>
                </c:pt>
                <c:pt idx="17688">
                  <c:v>0.473414</c:v>
                </c:pt>
                <c:pt idx="17689">
                  <c:v>0.47235700000000003</c:v>
                </c:pt>
                <c:pt idx="17690">
                  <c:v>0.46637400000000001</c:v>
                </c:pt>
                <c:pt idx="17691">
                  <c:v>0.450517</c:v>
                </c:pt>
                <c:pt idx="17692">
                  <c:v>0.44900899999999999</c:v>
                </c:pt>
                <c:pt idx="17693">
                  <c:v>0.45177099999999998</c:v>
                </c:pt>
                <c:pt idx="17694">
                  <c:v>0.45555699999999999</c:v>
                </c:pt>
                <c:pt idx="17695">
                  <c:v>0.45383200000000001</c:v>
                </c:pt>
                <c:pt idx="17696">
                  <c:v>0.44555</c:v>
                </c:pt>
                <c:pt idx="17697">
                  <c:v>0.44283699999999998</c:v>
                </c:pt>
                <c:pt idx="17698">
                  <c:v>0.44410300000000003</c:v>
                </c:pt>
                <c:pt idx="17699">
                  <c:v>0.444855</c:v>
                </c:pt>
                <c:pt idx="17700">
                  <c:v>0.44556899999999999</c:v>
                </c:pt>
                <c:pt idx="17701">
                  <c:v>0.44377899999999998</c:v>
                </c:pt>
                <c:pt idx="17702">
                  <c:v>0.43971199999999999</c:v>
                </c:pt>
                <c:pt idx="17703">
                  <c:v>0.429122</c:v>
                </c:pt>
                <c:pt idx="17704">
                  <c:v>0.42946299999999998</c:v>
                </c:pt>
                <c:pt idx="17705">
                  <c:v>0.42533799999999999</c:v>
                </c:pt>
                <c:pt idx="17706">
                  <c:v>0.43087399999999998</c:v>
                </c:pt>
                <c:pt idx="17707">
                  <c:v>0.43351800000000001</c:v>
                </c:pt>
                <c:pt idx="17708">
                  <c:v>0.43720700000000001</c:v>
                </c:pt>
                <c:pt idx="17709">
                  <c:v>0.43659900000000001</c:v>
                </c:pt>
                <c:pt idx="17710">
                  <c:v>0.434417</c:v>
                </c:pt>
                <c:pt idx="17711">
                  <c:v>0.433616</c:v>
                </c:pt>
                <c:pt idx="17712">
                  <c:v>0.43130800000000002</c:v>
                </c:pt>
                <c:pt idx="17713">
                  <c:v>0.43082399999999998</c:v>
                </c:pt>
                <c:pt idx="17714">
                  <c:v>0.43281399999999998</c:v>
                </c:pt>
                <c:pt idx="17715">
                  <c:v>0.43613800000000003</c:v>
                </c:pt>
                <c:pt idx="17716">
                  <c:v>0.43432700000000002</c:v>
                </c:pt>
                <c:pt idx="17717">
                  <c:v>0.42327700000000001</c:v>
                </c:pt>
                <c:pt idx="17718">
                  <c:v>0.41877999999999999</c:v>
                </c:pt>
                <c:pt idx="17719">
                  <c:v>0.40711599999999998</c:v>
                </c:pt>
                <c:pt idx="17720">
                  <c:v>0.40383000000000002</c:v>
                </c:pt>
                <c:pt idx="17721">
                  <c:v>0.40852100000000002</c:v>
                </c:pt>
                <c:pt idx="17722">
                  <c:v>0.40611700000000001</c:v>
                </c:pt>
                <c:pt idx="17723">
                  <c:v>0.40130900000000003</c:v>
                </c:pt>
                <c:pt idx="17724">
                  <c:v>0.39696999999999999</c:v>
                </c:pt>
                <c:pt idx="17725">
                  <c:v>0.39224500000000001</c:v>
                </c:pt>
                <c:pt idx="17726">
                  <c:v>0.38862200000000002</c:v>
                </c:pt>
                <c:pt idx="17727">
                  <c:v>0.38540600000000003</c:v>
                </c:pt>
                <c:pt idx="17728">
                  <c:v>0.38361200000000001</c:v>
                </c:pt>
                <c:pt idx="17729">
                  <c:v>0.37873499999999999</c:v>
                </c:pt>
                <c:pt idx="17730">
                  <c:v>0.36838599999999999</c:v>
                </c:pt>
                <c:pt idx="17731">
                  <c:v>0.36609000000000003</c:v>
                </c:pt>
                <c:pt idx="17732">
                  <c:v>0.36028100000000002</c:v>
                </c:pt>
                <c:pt idx="17733">
                  <c:v>0.355041</c:v>
                </c:pt>
                <c:pt idx="17734">
                  <c:v>0.348972</c:v>
                </c:pt>
                <c:pt idx="17735">
                  <c:v>0.34388999999999997</c:v>
                </c:pt>
                <c:pt idx="17736">
                  <c:v>0.34340500000000002</c:v>
                </c:pt>
                <c:pt idx="17737">
                  <c:v>0.34401599999999999</c:v>
                </c:pt>
                <c:pt idx="17738">
                  <c:v>0.33998299999999998</c:v>
                </c:pt>
                <c:pt idx="17739">
                  <c:v>0.33183600000000002</c:v>
                </c:pt>
                <c:pt idx="17740">
                  <c:v>0.32280199999999998</c:v>
                </c:pt>
                <c:pt idx="17741">
                  <c:v>0.319969</c:v>
                </c:pt>
                <c:pt idx="17742">
                  <c:v>0.32287300000000002</c:v>
                </c:pt>
                <c:pt idx="17743">
                  <c:v>0.32355800000000001</c:v>
                </c:pt>
                <c:pt idx="17744">
                  <c:v>0.31902200000000003</c:v>
                </c:pt>
                <c:pt idx="17745">
                  <c:v>0.318054</c:v>
                </c:pt>
                <c:pt idx="17746">
                  <c:v>0.31795800000000002</c:v>
                </c:pt>
                <c:pt idx="17747">
                  <c:v>0.324602</c:v>
                </c:pt>
                <c:pt idx="17748">
                  <c:v>0.32864500000000002</c:v>
                </c:pt>
                <c:pt idx="17749">
                  <c:v>0.32342199999999999</c:v>
                </c:pt>
                <c:pt idx="17750">
                  <c:v>0.31856600000000002</c:v>
                </c:pt>
                <c:pt idx="17751">
                  <c:v>0.31711299999999998</c:v>
                </c:pt>
                <c:pt idx="17752">
                  <c:v>0.32006000000000001</c:v>
                </c:pt>
                <c:pt idx="17753">
                  <c:v>0.32124399999999997</c:v>
                </c:pt>
                <c:pt idx="17754">
                  <c:v>0.31962600000000002</c:v>
                </c:pt>
                <c:pt idx="17755">
                  <c:v>0.31816800000000001</c:v>
                </c:pt>
                <c:pt idx="17756">
                  <c:v>0.31813999999999998</c:v>
                </c:pt>
                <c:pt idx="17757">
                  <c:v>0.316994</c:v>
                </c:pt>
                <c:pt idx="17758">
                  <c:v>0.31384800000000002</c:v>
                </c:pt>
                <c:pt idx="17759">
                  <c:v>0.313836</c:v>
                </c:pt>
                <c:pt idx="17760">
                  <c:v>0.30992900000000001</c:v>
                </c:pt>
                <c:pt idx="17761">
                  <c:v>0.30129299999999998</c:v>
                </c:pt>
                <c:pt idx="17762">
                  <c:v>0.29464200000000002</c:v>
                </c:pt>
                <c:pt idx="17763">
                  <c:v>0.29508800000000002</c:v>
                </c:pt>
                <c:pt idx="17764">
                  <c:v>0.29959200000000002</c:v>
                </c:pt>
                <c:pt idx="17765">
                  <c:v>0.303927</c:v>
                </c:pt>
                <c:pt idx="17766">
                  <c:v>0.30229600000000001</c:v>
                </c:pt>
                <c:pt idx="17767">
                  <c:v>0.29806100000000002</c:v>
                </c:pt>
                <c:pt idx="17768">
                  <c:v>0.296429</c:v>
                </c:pt>
                <c:pt idx="17769">
                  <c:v>0.2949</c:v>
                </c:pt>
                <c:pt idx="17770">
                  <c:v>0.29495399999999999</c:v>
                </c:pt>
                <c:pt idx="17771">
                  <c:v>0.28692000000000001</c:v>
                </c:pt>
                <c:pt idx="17772">
                  <c:v>0.27516499999999999</c:v>
                </c:pt>
                <c:pt idx="17773">
                  <c:v>0.26908599999999999</c:v>
                </c:pt>
                <c:pt idx="17774">
                  <c:v>0.26664300000000002</c:v>
                </c:pt>
                <c:pt idx="17775">
                  <c:v>0.26617200000000002</c:v>
                </c:pt>
                <c:pt idx="17776">
                  <c:v>0.26783099999999999</c:v>
                </c:pt>
                <c:pt idx="17777">
                  <c:v>0.26919300000000002</c:v>
                </c:pt>
                <c:pt idx="17778">
                  <c:v>0.26889600000000002</c:v>
                </c:pt>
                <c:pt idx="17779">
                  <c:v>0.26883200000000002</c:v>
                </c:pt>
                <c:pt idx="17780">
                  <c:v>0.26779599999999998</c:v>
                </c:pt>
                <c:pt idx="17781">
                  <c:v>0.26732899999999998</c:v>
                </c:pt>
                <c:pt idx="17782">
                  <c:v>0.26374700000000001</c:v>
                </c:pt>
                <c:pt idx="17783">
                  <c:v>0.26134200000000002</c:v>
                </c:pt>
                <c:pt idx="17784">
                  <c:v>0.25922099999999998</c:v>
                </c:pt>
                <c:pt idx="17785">
                  <c:v>0.253133</c:v>
                </c:pt>
                <c:pt idx="17786">
                  <c:v>0.25257299999999999</c:v>
                </c:pt>
                <c:pt idx="17787">
                  <c:v>0.255241</c:v>
                </c:pt>
                <c:pt idx="17788">
                  <c:v>0.25154799999999999</c:v>
                </c:pt>
                <c:pt idx="17789">
                  <c:v>0.245473</c:v>
                </c:pt>
                <c:pt idx="17790">
                  <c:v>0.239228</c:v>
                </c:pt>
                <c:pt idx="17791">
                  <c:v>0.23424700000000001</c:v>
                </c:pt>
                <c:pt idx="17792">
                  <c:v>0.225102</c:v>
                </c:pt>
                <c:pt idx="17793">
                  <c:v>0.216307</c:v>
                </c:pt>
                <c:pt idx="17794">
                  <c:v>0.21165700000000001</c:v>
                </c:pt>
                <c:pt idx="17795">
                  <c:v>0.210401</c:v>
                </c:pt>
                <c:pt idx="17796">
                  <c:v>0.21291599999999999</c:v>
                </c:pt>
                <c:pt idx="17797">
                  <c:v>0.21429000000000001</c:v>
                </c:pt>
                <c:pt idx="17798">
                  <c:v>0.21581400000000001</c:v>
                </c:pt>
                <c:pt idx="17799">
                  <c:v>0.21587300000000001</c:v>
                </c:pt>
                <c:pt idx="17800">
                  <c:v>0.21054100000000001</c:v>
                </c:pt>
                <c:pt idx="17801">
                  <c:v>0.20813999999999999</c:v>
                </c:pt>
                <c:pt idx="17802">
                  <c:v>0.207595</c:v>
                </c:pt>
                <c:pt idx="17803">
                  <c:v>0.20487900000000001</c:v>
                </c:pt>
                <c:pt idx="17804">
                  <c:v>0.195215</c:v>
                </c:pt>
                <c:pt idx="17805">
                  <c:v>0.18285499999999999</c:v>
                </c:pt>
                <c:pt idx="17806">
                  <c:v>0.17533000000000001</c:v>
                </c:pt>
                <c:pt idx="17807">
                  <c:v>0.17027500000000001</c:v>
                </c:pt>
                <c:pt idx="17808">
                  <c:v>0.17099700000000001</c:v>
                </c:pt>
                <c:pt idx="17809">
                  <c:v>0.181475</c:v>
                </c:pt>
                <c:pt idx="17810">
                  <c:v>0.188083</c:v>
                </c:pt>
                <c:pt idx="17811">
                  <c:v>0.18808</c:v>
                </c:pt>
                <c:pt idx="17812">
                  <c:v>0.186804</c:v>
                </c:pt>
                <c:pt idx="17813">
                  <c:v>0.18610399999999999</c:v>
                </c:pt>
                <c:pt idx="17814">
                  <c:v>0.184285</c:v>
                </c:pt>
                <c:pt idx="17815">
                  <c:v>0.17946100000000001</c:v>
                </c:pt>
                <c:pt idx="17816">
                  <c:v>0.17729800000000001</c:v>
                </c:pt>
                <c:pt idx="17817">
                  <c:v>0.167215</c:v>
                </c:pt>
                <c:pt idx="17818">
                  <c:v>0.161081</c:v>
                </c:pt>
                <c:pt idx="17819">
                  <c:v>0.16297700000000001</c:v>
                </c:pt>
                <c:pt idx="17820">
                  <c:v>0.15495300000000001</c:v>
                </c:pt>
                <c:pt idx="17821">
                  <c:v>0.14782000000000001</c:v>
                </c:pt>
                <c:pt idx="17822">
                  <c:v>0.14412900000000001</c:v>
                </c:pt>
                <c:pt idx="17823">
                  <c:v>0.14183299999999999</c:v>
                </c:pt>
                <c:pt idx="17824">
                  <c:v>0.14468400000000001</c:v>
                </c:pt>
                <c:pt idx="17825">
                  <c:v>0.148289</c:v>
                </c:pt>
                <c:pt idx="17826">
                  <c:v>0.14804800000000001</c:v>
                </c:pt>
                <c:pt idx="17827">
                  <c:v>0.14254</c:v>
                </c:pt>
                <c:pt idx="17828">
                  <c:v>0.14046</c:v>
                </c:pt>
                <c:pt idx="17829">
                  <c:v>0.13780600000000001</c:v>
                </c:pt>
                <c:pt idx="17830">
                  <c:v>0.13464000000000001</c:v>
                </c:pt>
                <c:pt idx="17831">
                  <c:v>0.119648</c:v>
                </c:pt>
                <c:pt idx="17832">
                  <c:v>0.106859</c:v>
                </c:pt>
                <c:pt idx="17833">
                  <c:v>0.105005</c:v>
                </c:pt>
                <c:pt idx="17834">
                  <c:v>0.10967499999999999</c:v>
                </c:pt>
                <c:pt idx="17835">
                  <c:v>0.107281</c:v>
                </c:pt>
                <c:pt idx="17836">
                  <c:v>0.100619</c:v>
                </c:pt>
                <c:pt idx="17837">
                  <c:v>9.7377199999999997E-2</c:v>
                </c:pt>
                <c:pt idx="17838">
                  <c:v>9.7766800000000001E-2</c:v>
                </c:pt>
                <c:pt idx="17839">
                  <c:v>9.8763799999999999E-2</c:v>
                </c:pt>
                <c:pt idx="17840">
                  <c:v>9.89757E-2</c:v>
                </c:pt>
                <c:pt idx="17841">
                  <c:v>9.7237799999999999E-2</c:v>
                </c:pt>
                <c:pt idx="17842">
                  <c:v>9.5060699999999998E-2</c:v>
                </c:pt>
                <c:pt idx="17843">
                  <c:v>9.59734E-2</c:v>
                </c:pt>
                <c:pt idx="17844">
                  <c:v>9.6511100000000002E-2</c:v>
                </c:pt>
                <c:pt idx="17845">
                  <c:v>9.7394800000000004E-2</c:v>
                </c:pt>
                <c:pt idx="17846">
                  <c:v>9.2854199999999998E-2</c:v>
                </c:pt>
                <c:pt idx="17847">
                  <c:v>8.8616200000000006E-2</c:v>
                </c:pt>
                <c:pt idx="17848">
                  <c:v>8.7712899999999996E-2</c:v>
                </c:pt>
                <c:pt idx="17849">
                  <c:v>8.6757699999999993E-2</c:v>
                </c:pt>
                <c:pt idx="17850">
                  <c:v>8.5528400000000004E-2</c:v>
                </c:pt>
                <c:pt idx="17851">
                  <c:v>8.4554299999999999E-2</c:v>
                </c:pt>
                <c:pt idx="17852">
                  <c:v>8.1756300000000004E-2</c:v>
                </c:pt>
                <c:pt idx="17853">
                  <c:v>7.5060600000000005E-2</c:v>
                </c:pt>
                <c:pt idx="17854">
                  <c:v>6.5722000000000003E-2</c:v>
                </c:pt>
                <c:pt idx="17855">
                  <c:v>5.9122300000000003E-2</c:v>
                </c:pt>
                <c:pt idx="17856">
                  <c:v>5.2197500000000001E-2</c:v>
                </c:pt>
                <c:pt idx="17857">
                  <c:v>5.03715E-2</c:v>
                </c:pt>
                <c:pt idx="17858">
                  <c:v>5.2817000000000003E-2</c:v>
                </c:pt>
                <c:pt idx="17859">
                  <c:v>5.6273400000000001E-2</c:v>
                </c:pt>
                <c:pt idx="17860">
                  <c:v>5.4996400000000001E-2</c:v>
                </c:pt>
                <c:pt idx="17861">
                  <c:v>5.3511099999999999E-2</c:v>
                </c:pt>
                <c:pt idx="17862">
                  <c:v>4.81387E-2</c:v>
                </c:pt>
                <c:pt idx="17863">
                  <c:v>4.4772300000000001E-2</c:v>
                </c:pt>
                <c:pt idx="17864">
                  <c:v>4.8742599999999997E-2</c:v>
                </c:pt>
                <c:pt idx="17865">
                  <c:v>6.2100000000000002E-2</c:v>
                </c:pt>
                <c:pt idx="17866">
                  <c:v>6.5955200000000005E-2</c:v>
                </c:pt>
                <c:pt idx="17867">
                  <c:v>6.2411099999999997E-2</c:v>
                </c:pt>
                <c:pt idx="17868">
                  <c:v>5.9039099999999997E-2</c:v>
                </c:pt>
                <c:pt idx="17869">
                  <c:v>5.7275399999999997E-2</c:v>
                </c:pt>
                <c:pt idx="17870">
                  <c:v>5.7751700000000003E-2</c:v>
                </c:pt>
                <c:pt idx="17871">
                  <c:v>5.5508599999999998E-2</c:v>
                </c:pt>
                <c:pt idx="17872">
                  <c:v>5.2199599999999999E-2</c:v>
                </c:pt>
                <c:pt idx="17873">
                  <c:v>5.31038E-2</c:v>
                </c:pt>
                <c:pt idx="17874">
                  <c:v>5.8620199999999997E-2</c:v>
                </c:pt>
                <c:pt idx="17875">
                  <c:v>5.9573099999999997E-2</c:v>
                </c:pt>
                <c:pt idx="17876">
                  <c:v>5.8729900000000002E-2</c:v>
                </c:pt>
                <c:pt idx="17877">
                  <c:v>6.6450300000000004E-2</c:v>
                </c:pt>
                <c:pt idx="17878">
                  <c:v>6.5188499999999996E-2</c:v>
                </c:pt>
                <c:pt idx="17879">
                  <c:v>6.2160899999999998E-2</c:v>
                </c:pt>
                <c:pt idx="17880">
                  <c:v>6.1967300000000003E-2</c:v>
                </c:pt>
                <c:pt idx="17881">
                  <c:v>6.5310099999999996E-2</c:v>
                </c:pt>
                <c:pt idx="17882">
                  <c:v>6.4133899999999994E-2</c:v>
                </c:pt>
                <c:pt idx="17883">
                  <c:v>6.2007399999999997E-2</c:v>
                </c:pt>
                <c:pt idx="17884">
                  <c:v>6.0360999999999998E-2</c:v>
                </c:pt>
                <c:pt idx="17885">
                  <c:v>6.2978599999999996E-2</c:v>
                </c:pt>
                <c:pt idx="17886">
                  <c:v>6.1009500000000001E-2</c:v>
                </c:pt>
                <c:pt idx="17887">
                  <c:v>5.7692100000000003E-2</c:v>
                </c:pt>
                <c:pt idx="17888">
                  <c:v>5.2655500000000001E-2</c:v>
                </c:pt>
                <c:pt idx="17889">
                  <c:v>5.0830399999999998E-2</c:v>
                </c:pt>
                <c:pt idx="17890">
                  <c:v>4.37028E-2</c:v>
                </c:pt>
                <c:pt idx="17891">
                  <c:v>3.5028200000000002E-2</c:v>
                </c:pt>
                <c:pt idx="17892">
                  <c:v>2.94969E-2</c:v>
                </c:pt>
                <c:pt idx="17893">
                  <c:v>2.8259699999999999E-2</c:v>
                </c:pt>
                <c:pt idx="17894">
                  <c:v>2.8531899999999999E-2</c:v>
                </c:pt>
                <c:pt idx="17895">
                  <c:v>2.1187899999999999E-2</c:v>
                </c:pt>
                <c:pt idx="17896">
                  <c:v>1.58306E-2</c:v>
                </c:pt>
                <c:pt idx="17897">
                  <c:v>1.3641800000000001E-2</c:v>
                </c:pt>
                <c:pt idx="17898">
                  <c:v>1.6260500000000001E-2</c:v>
                </c:pt>
                <c:pt idx="17899">
                  <c:v>2.5506000000000001E-2</c:v>
                </c:pt>
                <c:pt idx="17900">
                  <c:v>3.0256000000000002E-2</c:v>
                </c:pt>
                <c:pt idx="17901">
                  <c:v>2.9449599999999999E-2</c:v>
                </c:pt>
                <c:pt idx="17902">
                  <c:v>2.9236100000000001E-2</c:v>
                </c:pt>
                <c:pt idx="17903">
                  <c:v>3.05817E-2</c:v>
                </c:pt>
                <c:pt idx="17904">
                  <c:v>3.1308099999999998E-2</c:v>
                </c:pt>
                <c:pt idx="17905">
                  <c:v>3.1318100000000001E-2</c:v>
                </c:pt>
                <c:pt idx="17906">
                  <c:v>3.0831799999999999E-2</c:v>
                </c:pt>
                <c:pt idx="17907">
                  <c:v>2.9877799999999999E-2</c:v>
                </c:pt>
                <c:pt idx="17908">
                  <c:v>2.4974799999999998E-2</c:v>
                </c:pt>
                <c:pt idx="17909">
                  <c:v>1.5876299999999999E-2</c:v>
                </c:pt>
                <c:pt idx="17910">
                  <c:v>1.26967E-2</c:v>
                </c:pt>
                <c:pt idx="17911">
                  <c:v>1.5161900000000001E-2</c:v>
                </c:pt>
                <c:pt idx="17912">
                  <c:v>1.7841599999999999E-2</c:v>
                </c:pt>
                <c:pt idx="17913">
                  <c:v>1.6898900000000001E-2</c:v>
                </c:pt>
                <c:pt idx="17914">
                  <c:v>1.6736899999999999E-2</c:v>
                </c:pt>
                <c:pt idx="17915">
                  <c:v>1.9106000000000001E-2</c:v>
                </c:pt>
                <c:pt idx="17916">
                  <c:v>2.3453999999999999E-2</c:v>
                </c:pt>
                <c:pt idx="17917">
                  <c:v>2.8690199999999999E-2</c:v>
                </c:pt>
                <c:pt idx="17918">
                  <c:v>3.1743399999999998E-2</c:v>
                </c:pt>
                <c:pt idx="17919">
                  <c:v>3.1402199999999998E-2</c:v>
                </c:pt>
                <c:pt idx="17920">
                  <c:v>3.2315900000000002E-2</c:v>
                </c:pt>
                <c:pt idx="17921">
                  <c:v>3.2500599999999998E-2</c:v>
                </c:pt>
                <c:pt idx="17922">
                  <c:v>3.1295499999999997E-2</c:v>
                </c:pt>
                <c:pt idx="17923">
                  <c:v>2.8167999999999999E-2</c:v>
                </c:pt>
                <c:pt idx="17924">
                  <c:v>2.7614199999999998E-2</c:v>
                </c:pt>
                <c:pt idx="17925">
                  <c:v>2.4594600000000001E-2</c:v>
                </c:pt>
                <c:pt idx="17926">
                  <c:v>2.25366E-2</c:v>
                </c:pt>
                <c:pt idx="17927">
                  <c:v>2.24526E-2</c:v>
                </c:pt>
                <c:pt idx="17928">
                  <c:v>1.79407E-2</c:v>
                </c:pt>
                <c:pt idx="17929">
                  <c:v>1.3221200000000001E-2</c:v>
                </c:pt>
                <c:pt idx="17930">
                  <c:v>1.16626E-2</c:v>
                </c:pt>
                <c:pt idx="17931">
                  <c:v>1.30174E-2</c:v>
                </c:pt>
                <c:pt idx="17932">
                  <c:v>1.4714400000000001E-2</c:v>
                </c:pt>
                <c:pt idx="17933">
                  <c:v>1.5765600000000001E-2</c:v>
                </c:pt>
                <c:pt idx="17934">
                  <c:v>1.3580399999999999E-2</c:v>
                </c:pt>
                <c:pt idx="17935">
                  <c:v>1.07423E-2</c:v>
                </c:pt>
                <c:pt idx="17936">
                  <c:v>4.89837E-3</c:v>
                </c:pt>
                <c:pt idx="17937">
                  <c:v>1.0535500000000001E-3</c:v>
                </c:pt>
                <c:pt idx="17938">
                  <c:v>1.8691300000000001E-3</c:v>
                </c:pt>
                <c:pt idx="17939">
                  <c:v>-3.5417399999999998E-3</c:v>
                </c:pt>
                <c:pt idx="17940">
                  <c:v>-5.3205400000000003E-3</c:v>
                </c:pt>
                <c:pt idx="17941">
                  <c:v>-7.4879999999999999E-3</c:v>
                </c:pt>
                <c:pt idx="17942">
                  <c:v>-1.09722E-2</c:v>
                </c:pt>
                <c:pt idx="17943">
                  <c:v>-1.28681E-2</c:v>
                </c:pt>
                <c:pt idx="17944">
                  <c:v>-3.1388900000000001E-3</c:v>
                </c:pt>
                <c:pt idx="17945">
                  <c:v>2.9294500000000001E-3</c:v>
                </c:pt>
                <c:pt idx="17946">
                  <c:v>-3.2311800000000001E-4</c:v>
                </c:pt>
                <c:pt idx="17947">
                  <c:v>-3.6335400000000002E-3</c:v>
                </c:pt>
                <c:pt idx="17948">
                  <c:v>-6.1892199999999996E-3</c:v>
                </c:pt>
                <c:pt idx="17949">
                  <c:v>-4.5431400000000002E-3</c:v>
                </c:pt>
                <c:pt idx="17950">
                  <c:v>-2.1074800000000001E-3</c:v>
                </c:pt>
                <c:pt idx="17951">
                  <c:v>3.0047599999999999E-4</c:v>
                </c:pt>
                <c:pt idx="17952">
                  <c:v>6.9781800000000001E-4</c:v>
                </c:pt>
                <c:pt idx="17953">
                  <c:v>-2.2680999999999999E-3</c:v>
                </c:pt>
                <c:pt idx="17954">
                  <c:v>-1.02562E-2</c:v>
                </c:pt>
                <c:pt idx="17955">
                  <c:v>-8.3081500000000003E-3</c:v>
                </c:pt>
                <c:pt idx="17956">
                  <c:v>-5.6086E-3</c:v>
                </c:pt>
                <c:pt idx="17957">
                  <c:v>-6.52959E-3</c:v>
                </c:pt>
                <c:pt idx="17958">
                  <c:v>-6.8930199999999997E-3</c:v>
                </c:pt>
                <c:pt idx="17959">
                  <c:v>-3.6858799999999999E-3</c:v>
                </c:pt>
                <c:pt idx="17960">
                  <c:v>2.8327700000000001E-3</c:v>
                </c:pt>
                <c:pt idx="17961">
                  <c:v>4.4866000000000003E-3</c:v>
                </c:pt>
                <c:pt idx="17962">
                  <c:v>4.6533499999999997E-3</c:v>
                </c:pt>
                <c:pt idx="17963">
                  <c:v>3.4015500000000001E-3</c:v>
                </c:pt>
                <c:pt idx="17964">
                  <c:v>2.4077899999999999E-3</c:v>
                </c:pt>
                <c:pt idx="17965" formatCode="0.00E+00">
                  <c:v>-4.8510000000000001E-5</c:v>
                </c:pt>
                <c:pt idx="17966">
                  <c:v>-2.8019999999999998E-3</c:v>
                </c:pt>
                <c:pt idx="17967">
                  <c:v>-5.8565099999999997E-3</c:v>
                </c:pt>
                <c:pt idx="17968">
                  <c:v>-1.23138E-2</c:v>
                </c:pt>
                <c:pt idx="17969">
                  <c:v>-1.4605E-2</c:v>
                </c:pt>
                <c:pt idx="17970">
                  <c:v>-1.7256299999999999E-2</c:v>
                </c:pt>
                <c:pt idx="17971">
                  <c:v>-2.3610699999999998E-2</c:v>
                </c:pt>
                <c:pt idx="17972">
                  <c:v>-2.6251099999999999E-2</c:v>
                </c:pt>
                <c:pt idx="17973">
                  <c:v>-2.5275499999999999E-2</c:v>
                </c:pt>
                <c:pt idx="17974">
                  <c:v>-2.5659100000000001E-2</c:v>
                </c:pt>
                <c:pt idx="17975">
                  <c:v>-2.8054699999999998E-2</c:v>
                </c:pt>
                <c:pt idx="17976">
                  <c:v>-2.6196000000000001E-2</c:v>
                </c:pt>
                <c:pt idx="17977">
                  <c:v>-2.21838E-2</c:v>
                </c:pt>
                <c:pt idx="17978">
                  <c:v>-1.8479599999999999E-2</c:v>
                </c:pt>
                <c:pt idx="17979">
                  <c:v>-1.5003300000000001E-2</c:v>
                </c:pt>
                <c:pt idx="17980">
                  <c:v>-8.5873700000000004E-3</c:v>
                </c:pt>
                <c:pt idx="17981">
                  <c:v>-7.6562899999999996E-3</c:v>
                </c:pt>
                <c:pt idx="17982">
                  <c:v>-1.25387E-2</c:v>
                </c:pt>
                <c:pt idx="17983">
                  <c:v>-1.5975E-2</c:v>
                </c:pt>
                <c:pt idx="17984">
                  <c:v>-1.99118E-2</c:v>
                </c:pt>
                <c:pt idx="17985">
                  <c:v>-2.1420000000000002E-2</c:v>
                </c:pt>
                <c:pt idx="17986">
                  <c:v>-2.1142299999999999E-2</c:v>
                </c:pt>
                <c:pt idx="17987">
                  <c:v>-1.7341599999999999E-2</c:v>
                </c:pt>
                <c:pt idx="17988">
                  <c:v>-1.32576E-2</c:v>
                </c:pt>
                <c:pt idx="17989">
                  <c:v>-1.2829399999999999E-2</c:v>
                </c:pt>
                <c:pt idx="17990">
                  <c:v>-1.5026100000000001E-2</c:v>
                </c:pt>
                <c:pt idx="17991">
                  <c:v>-1.7520999999999998E-2</c:v>
                </c:pt>
                <c:pt idx="17992">
                  <c:v>-2.0296000000000002E-2</c:v>
                </c:pt>
                <c:pt idx="17993">
                  <c:v>-2.2028099999999998E-2</c:v>
                </c:pt>
                <c:pt idx="17994">
                  <c:v>-2.8173799999999999E-2</c:v>
                </c:pt>
                <c:pt idx="17995">
                  <c:v>-3.1603100000000002E-2</c:v>
                </c:pt>
                <c:pt idx="17996">
                  <c:v>-2.9811299999999999E-2</c:v>
                </c:pt>
                <c:pt idx="17997">
                  <c:v>-3.0460299999999999E-2</c:v>
                </c:pt>
                <c:pt idx="17998">
                  <c:v>-2.9264100000000001E-2</c:v>
                </c:pt>
                <c:pt idx="17999">
                  <c:v>-2.20565E-2</c:v>
                </c:pt>
                <c:pt idx="18000">
                  <c:v>-1.3978600000000001E-2</c:v>
                </c:pt>
                <c:pt idx="18001">
                  <c:v>-1.1931000000000001E-2</c:v>
                </c:pt>
                <c:pt idx="18002">
                  <c:v>-1.34114E-2</c:v>
                </c:pt>
                <c:pt idx="18003">
                  <c:v>-1.5059299999999999E-2</c:v>
                </c:pt>
                <c:pt idx="18004">
                  <c:v>-1.5894999999999999E-2</c:v>
                </c:pt>
                <c:pt idx="18005">
                  <c:v>-1.73139E-2</c:v>
                </c:pt>
                <c:pt idx="18006">
                  <c:v>-1.9878799999999999E-2</c:v>
                </c:pt>
                <c:pt idx="18007">
                  <c:v>-1.79968E-2</c:v>
                </c:pt>
                <c:pt idx="18008">
                  <c:v>-1.3274599999999999E-2</c:v>
                </c:pt>
                <c:pt idx="18009">
                  <c:v>-1.11217E-2</c:v>
                </c:pt>
                <c:pt idx="18010">
                  <c:v>-9.3742500000000006E-3</c:v>
                </c:pt>
                <c:pt idx="18011">
                  <c:v>-8.1792099999999993E-3</c:v>
                </c:pt>
                <c:pt idx="18012">
                  <c:v>-1.0583E-2</c:v>
                </c:pt>
                <c:pt idx="18013">
                  <c:v>-1.47069E-2</c:v>
                </c:pt>
                <c:pt idx="18014">
                  <c:v>-1.44958E-2</c:v>
                </c:pt>
                <c:pt idx="18015">
                  <c:v>-6.0959200000000003E-3</c:v>
                </c:pt>
                <c:pt idx="18016">
                  <c:v>4.20808E-4</c:v>
                </c:pt>
                <c:pt idx="18017">
                  <c:v>2.6745100000000002E-3</c:v>
                </c:pt>
                <c:pt idx="18018">
                  <c:v>3.76545E-3</c:v>
                </c:pt>
                <c:pt idx="18019">
                  <c:v>1.4979500000000001E-3</c:v>
                </c:pt>
                <c:pt idx="18020">
                  <c:v>4.9839700000000003E-4</c:v>
                </c:pt>
                <c:pt idx="18021">
                  <c:v>-4.7248899999999998E-3</c:v>
                </c:pt>
                <c:pt idx="18022">
                  <c:v>-5.6685199999999998E-3</c:v>
                </c:pt>
                <c:pt idx="18023">
                  <c:v>-4.8481000000000002E-3</c:v>
                </c:pt>
                <c:pt idx="18024">
                  <c:v>-8.4267300000000003E-3</c:v>
                </c:pt>
                <c:pt idx="18025">
                  <c:v>-8.7699100000000006E-3</c:v>
                </c:pt>
                <c:pt idx="18026">
                  <c:v>-5.6636799999999999E-3</c:v>
                </c:pt>
                <c:pt idx="18027">
                  <c:v>-5.4187699999999998E-3</c:v>
                </c:pt>
                <c:pt idx="18028">
                  <c:v>-7.9448899999999996E-3</c:v>
                </c:pt>
                <c:pt idx="18029">
                  <c:v>-9.1773299999999992E-3</c:v>
                </c:pt>
                <c:pt idx="18030">
                  <c:v>-8.4969599999999996E-3</c:v>
                </c:pt>
                <c:pt idx="18031">
                  <c:v>-6.59795E-3</c:v>
                </c:pt>
                <c:pt idx="18032">
                  <c:v>-5.0720000000000001E-3</c:v>
                </c:pt>
                <c:pt idx="18033">
                  <c:v>-3.7369899999999999E-3</c:v>
                </c:pt>
                <c:pt idx="18034">
                  <c:v>-1.9777599999999998E-3</c:v>
                </c:pt>
                <c:pt idx="18035">
                  <c:v>2.5533700000000001E-4</c:v>
                </c:pt>
                <c:pt idx="18036">
                  <c:v>6.1336400000000001E-3</c:v>
                </c:pt>
                <c:pt idx="18037">
                  <c:v>1.2468099999999999E-2</c:v>
                </c:pt>
                <c:pt idx="18038">
                  <c:v>1.2391599999999999E-2</c:v>
                </c:pt>
                <c:pt idx="18039">
                  <c:v>7.1186399999999999E-3</c:v>
                </c:pt>
                <c:pt idx="18040">
                  <c:v>2.0784499999999999E-3</c:v>
                </c:pt>
                <c:pt idx="18041">
                  <c:v>4.2139400000000001E-4</c:v>
                </c:pt>
                <c:pt idx="18042">
                  <c:v>4.4950299999999997E-3</c:v>
                </c:pt>
                <c:pt idx="18043">
                  <c:v>8.2272999999999999E-3</c:v>
                </c:pt>
                <c:pt idx="18044">
                  <c:v>9.16696E-3</c:v>
                </c:pt>
                <c:pt idx="18045">
                  <c:v>5.3441799999999996E-3</c:v>
                </c:pt>
                <c:pt idx="18046">
                  <c:v>-7.5311499999999995E-4</c:v>
                </c:pt>
                <c:pt idx="18047">
                  <c:v>-4.3944700000000001E-3</c:v>
                </c:pt>
                <c:pt idx="18048">
                  <c:v>-4.2367100000000003E-3</c:v>
                </c:pt>
                <c:pt idx="18049">
                  <c:v>-6.24816E-3</c:v>
                </c:pt>
                <c:pt idx="18050">
                  <c:v>-9.1404899999999994E-3</c:v>
                </c:pt>
                <c:pt idx="18051">
                  <c:v>-1.1202699999999999E-2</c:v>
                </c:pt>
                <c:pt idx="18052">
                  <c:v>-9.0584299999999993E-3</c:v>
                </c:pt>
                <c:pt idx="18053">
                  <c:v>-8.8218099999999994E-3</c:v>
                </c:pt>
                <c:pt idx="18054">
                  <c:v>-1.1028100000000001E-2</c:v>
                </c:pt>
                <c:pt idx="18055">
                  <c:v>-1.13828E-2</c:v>
                </c:pt>
                <c:pt idx="18056">
                  <c:v>-1.5529100000000001E-2</c:v>
                </c:pt>
                <c:pt idx="18057">
                  <c:v>-1.8961800000000001E-2</c:v>
                </c:pt>
                <c:pt idx="18058">
                  <c:v>-2.35216E-2</c:v>
                </c:pt>
                <c:pt idx="18059">
                  <c:v>-2.47783E-2</c:v>
                </c:pt>
                <c:pt idx="18060">
                  <c:v>-2.2993E-2</c:v>
                </c:pt>
                <c:pt idx="18061">
                  <c:v>-1.9686599999999999E-2</c:v>
                </c:pt>
                <c:pt idx="18062">
                  <c:v>-1.91957E-2</c:v>
                </c:pt>
                <c:pt idx="18063">
                  <c:v>-1.6176699999999999E-2</c:v>
                </c:pt>
                <c:pt idx="18064">
                  <c:v>-1.35555E-2</c:v>
                </c:pt>
                <c:pt idx="18065">
                  <c:v>-8.2313300000000002E-3</c:v>
                </c:pt>
                <c:pt idx="18066">
                  <c:v>2.3998000000000001E-3</c:v>
                </c:pt>
                <c:pt idx="18067">
                  <c:v>6.6041800000000003E-3</c:v>
                </c:pt>
                <c:pt idx="18068">
                  <c:v>4.84185E-3</c:v>
                </c:pt>
                <c:pt idx="18069">
                  <c:v>2.6774400000000001E-3</c:v>
                </c:pt>
                <c:pt idx="18070">
                  <c:v>5.5919800000000001E-4</c:v>
                </c:pt>
                <c:pt idx="18071">
                  <c:v>1.25782E-3</c:v>
                </c:pt>
                <c:pt idx="18072">
                  <c:v>4.3043500000000002E-3</c:v>
                </c:pt>
                <c:pt idx="18073">
                  <c:v>8.1023999999999992E-3</c:v>
                </c:pt>
                <c:pt idx="18074">
                  <c:v>7.3948699999999996E-3</c:v>
                </c:pt>
                <c:pt idx="18075">
                  <c:v>4.33681E-3</c:v>
                </c:pt>
                <c:pt idx="18076">
                  <c:v>9.4805199999999992E-3</c:v>
                </c:pt>
                <c:pt idx="18077">
                  <c:v>1.51127E-2</c:v>
                </c:pt>
                <c:pt idx="18078">
                  <c:v>1.7597700000000001E-2</c:v>
                </c:pt>
                <c:pt idx="18079">
                  <c:v>2.14389E-2</c:v>
                </c:pt>
                <c:pt idx="18080">
                  <c:v>2.3144499999999998E-2</c:v>
                </c:pt>
                <c:pt idx="18081">
                  <c:v>2.4370300000000001E-2</c:v>
                </c:pt>
                <c:pt idx="18082">
                  <c:v>2.3281900000000001E-2</c:v>
                </c:pt>
                <c:pt idx="18083">
                  <c:v>2.2506000000000002E-2</c:v>
                </c:pt>
                <c:pt idx="18084">
                  <c:v>2.52661E-2</c:v>
                </c:pt>
                <c:pt idx="18085">
                  <c:v>2.6230300000000002E-2</c:v>
                </c:pt>
                <c:pt idx="18086">
                  <c:v>2.7204699999999998E-2</c:v>
                </c:pt>
                <c:pt idx="18087">
                  <c:v>2.4734699999999998E-2</c:v>
                </c:pt>
                <c:pt idx="18088">
                  <c:v>1.26873E-2</c:v>
                </c:pt>
                <c:pt idx="18089">
                  <c:v>8.5717699999999994E-3</c:v>
                </c:pt>
                <c:pt idx="18090">
                  <c:v>5.2108500000000004E-3</c:v>
                </c:pt>
                <c:pt idx="18091" formatCode="0.00E+00">
                  <c:v>-4.7827100000000002E-5</c:v>
                </c:pt>
                <c:pt idx="18092">
                  <c:v>-6.60072E-3</c:v>
                </c:pt>
                <c:pt idx="18093">
                  <c:v>-2.6545599999999999E-2</c:v>
                </c:pt>
                <c:pt idx="18094">
                  <c:v>-6.4650799999999994E-2</c:v>
                </c:pt>
                <c:pt idx="18095">
                  <c:v>-8.4313299999999994E-2</c:v>
                </c:pt>
                <c:pt idx="18096">
                  <c:v>-8.3433099999999996E-2</c:v>
                </c:pt>
                <c:pt idx="18097">
                  <c:v>-7.8891600000000006E-2</c:v>
                </c:pt>
                <c:pt idx="18098">
                  <c:v>-7.18863E-2</c:v>
                </c:pt>
                <c:pt idx="18099">
                  <c:v>-6.6857899999999998E-2</c:v>
                </c:pt>
                <c:pt idx="18100">
                  <c:v>-6.0519900000000001E-2</c:v>
                </c:pt>
                <c:pt idx="18101">
                  <c:v>-5.57495E-2</c:v>
                </c:pt>
                <c:pt idx="18102">
                  <c:v>-6.2441499999999997E-2</c:v>
                </c:pt>
                <c:pt idx="18103">
                  <c:v>-6.6730999999999999E-2</c:v>
                </c:pt>
                <c:pt idx="18104">
                  <c:v>-7.5049099999999994E-2</c:v>
                </c:pt>
                <c:pt idx="18105">
                  <c:v>-8.2092300000000007E-2</c:v>
                </c:pt>
                <c:pt idx="18106">
                  <c:v>-9.1893900000000001E-2</c:v>
                </c:pt>
                <c:pt idx="18107">
                  <c:v>-0.100651</c:v>
                </c:pt>
                <c:pt idx="18108">
                  <c:v>-0.102922</c:v>
                </c:pt>
                <c:pt idx="18109">
                  <c:v>-0.107739</c:v>
                </c:pt>
                <c:pt idx="18110">
                  <c:v>-0.111774</c:v>
                </c:pt>
                <c:pt idx="18111">
                  <c:v>-0.117252</c:v>
                </c:pt>
                <c:pt idx="18112">
                  <c:v>-0.123851</c:v>
                </c:pt>
                <c:pt idx="18113">
                  <c:v>-0.129853</c:v>
                </c:pt>
                <c:pt idx="18114">
                  <c:v>-0.13427600000000001</c:v>
                </c:pt>
                <c:pt idx="18115">
                  <c:v>-0.138211</c:v>
                </c:pt>
                <c:pt idx="18116">
                  <c:v>-0.14622499999999999</c:v>
                </c:pt>
                <c:pt idx="18117">
                  <c:v>-0.149315</c:v>
                </c:pt>
                <c:pt idx="18118">
                  <c:v>-0.14491299999999999</c:v>
                </c:pt>
                <c:pt idx="18119">
                  <c:v>-0.132601</c:v>
                </c:pt>
                <c:pt idx="18120">
                  <c:v>-0.128303</c:v>
                </c:pt>
                <c:pt idx="18121">
                  <c:v>-0.124362</c:v>
                </c:pt>
                <c:pt idx="18122">
                  <c:v>-0.116677</c:v>
                </c:pt>
                <c:pt idx="18123">
                  <c:v>-0.11430800000000001</c:v>
                </c:pt>
                <c:pt idx="18124">
                  <c:v>-0.116983</c:v>
                </c:pt>
                <c:pt idx="18125">
                  <c:v>-0.123838</c:v>
                </c:pt>
                <c:pt idx="18126">
                  <c:v>-0.125421</c:v>
                </c:pt>
                <c:pt idx="18127">
                  <c:v>-0.124514</c:v>
                </c:pt>
                <c:pt idx="18128">
                  <c:v>-0.12659300000000001</c:v>
                </c:pt>
                <c:pt idx="18129">
                  <c:v>-0.135159</c:v>
                </c:pt>
                <c:pt idx="18130">
                  <c:v>-0.138405</c:v>
                </c:pt>
                <c:pt idx="18131">
                  <c:v>-0.14365700000000001</c:v>
                </c:pt>
                <c:pt idx="18132">
                  <c:v>-0.15257200000000001</c:v>
                </c:pt>
                <c:pt idx="18133">
                  <c:v>-0.15959300000000001</c:v>
                </c:pt>
                <c:pt idx="18134">
                  <c:v>-0.163076</c:v>
                </c:pt>
                <c:pt idx="18135">
                  <c:v>-0.163554</c:v>
                </c:pt>
                <c:pt idx="18136">
                  <c:v>-0.16453499999999999</c:v>
                </c:pt>
                <c:pt idx="18137">
                  <c:v>-0.165738</c:v>
                </c:pt>
                <c:pt idx="18138">
                  <c:v>-0.165634</c:v>
                </c:pt>
                <c:pt idx="18139">
                  <c:v>-0.15226500000000001</c:v>
                </c:pt>
                <c:pt idx="18140">
                  <c:v>-0.13508000000000001</c:v>
                </c:pt>
                <c:pt idx="18141">
                  <c:v>-0.12950600000000001</c:v>
                </c:pt>
                <c:pt idx="18142">
                  <c:v>-0.13383100000000001</c:v>
                </c:pt>
                <c:pt idx="18143">
                  <c:v>-0.146148</c:v>
                </c:pt>
                <c:pt idx="18144">
                  <c:v>-0.1492</c:v>
                </c:pt>
                <c:pt idx="18145">
                  <c:v>-0.15145400000000001</c:v>
                </c:pt>
                <c:pt idx="18146">
                  <c:v>-0.15064</c:v>
                </c:pt>
                <c:pt idx="18147">
                  <c:v>-0.148007</c:v>
                </c:pt>
                <c:pt idx="18148">
                  <c:v>-0.14485999999999999</c:v>
                </c:pt>
                <c:pt idx="18149">
                  <c:v>-0.14190800000000001</c:v>
                </c:pt>
                <c:pt idx="18150">
                  <c:v>-0.13761100000000001</c:v>
                </c:pt>
                <c:pt idx="18151">
                  <c:v>-0.127023</c:v>
                </c:pt>
                <c:pt idx="18152">
                  <c:v>-0.11801</c:v>
                </c:pt>
                <c:pt idx="18153">
                  <c:v>-0.119197</c:v>
                </c:pt>
                <c:pt idx="18154">
                  <c:v>-0.128162</c:v>
                </c:pt>
                <c:pt idx="18155">
                  <c:v>-0.13559499999999999</c:v>
                </c:pt>
                <c:pt idx="18156">
                  <c:v>-0.138686</c:v>
                </c:pt>
                <c:pt idx="18157">
                  <c:v>-0.141124</c:v>
                </c:pt>
                <c:pt idx="18158">
                  <c:v>-0.14139199999999999</c:v>
                </c:pt>
                <c:pt idx="18159">
                  <c:v>-0.138546</c:v>
                </c:pt>
                <c:pt idx="18160">
                  <c:v>-0.13036300000000001</c:v>
                </c:pt>
                <c:pt idx="18161">
                  <c:v>-0.122618</c:v>
                </c:pt>
                <c:pt idx="18162">
                  <c:v>-0.118059</c:v>
                </c:pt>
                <c:pt idx="18163">
                  <c:v>-0.116901</c:v>
                </c:pt>
                <c:pt idx="18164">
                  <c:v>-0.118728</c:v>
                </c:pt>
                <c:pt idx="18165">
                  <c:v>-0.12468700000000001</c:v>
                </c:pt>
                <c:pt idx="18166">
                  <c:v>-0.126385</c:v>
                </c:pt>
                <c:pt idx="18167">
                  <c:v>-0.12438</c:v>
                </c:pt>
                <c:pt idx="18168">
                  <c:v>-0.12109300000000001</c:v>
                </c:pt>
                <c:pt idx="18169">
                  <c:v>-0.124831</c:v>
                </c:pt>
                <c:pt idx="18170">
                  <c:v>-0.138458</c:v>
                </c:pt>
                <c:pt idx="18171">
                  <c:v>-0.14075399999999999</c:v>
                </c:pt>
                <c:pt idx="18172">
                  <c:v>-0.13925499999999999</c:v>
                </c:pt>
                <c:pt idx="18173">
                  <c:v>-0.131385</c:v>
                </c:pt>
                <c:pt idx="18174">
                  <c:v>-0.123339</c:v>
                </c:pt>
                <c:pt idx="18175">
                  <c:v>-0.118063</c:v>
                </c:pt>
                <c:pt idx="18176">
                  <c:v>-0.115189</c:v>
                </c:pt>
                <c:pt idx="18177">
                  <c:v>-0.10792400000000001</c:v>
                </c:pt>
                <c:pt idx="18178">
                  <c:v>-0.102935</c:v>
                </c:pt>
                <c:pt idx="18179">
                  <c:v>-0.102121</c:v>
                </c:pt>
                <c:pt idx="18180">
                  <c:v>-0.10469100000000001</c:v>
                </c:pt>
                <c:pt idx="18181">
                  <c:v>-0.106915</c:v>
                </c:pt>
                <c:pt idx="18182">
                  <c:v>-0.104893</c:v>
                </c:pt>
                <c:pt idx="18183">
                  <c:v>-0.10477</c:v>
                </c:pt>
                <c:pt idx="18184">
                  <c:v>-9.9300299999999994E-2</c:v>
                </c:pt>
                <c:pt idx="18185">
                  <c:v>-8.6766399999999994E-2</c:v>
                </c:pt>
                <c:pt idx="18186">
                  <c:v>-7.8897499999999995E-2</c:v>
                </c:pt>
                <c:pt idx="18187">
                  <c:v>-7.8759399999999993E-2</c:v>
                </c:pt>
                <c:pt idx="18188">
                  <c:v>-8.1823599999999996E-2</c:v>
                </c:pt>
                <c:pt idx="18189">
                  <c:v>-8.3248000000000003E-2</c:v>
                </c:pt>
                <c:pt idx="18190">
                  <c:v>-8.4007200000000004E-2</c:v>
                </c:pt>
                <c:pt idx="18191">
                  <c:v>-8.9882900000000002E-2</c:v>
                </c:pt>
                <c:pt idx="18192">
                  <c:v>-0.105335</c:v>
                </c:pt>
                <c:pt idx="18193">
                  <c:v>-0.117948</c:v>
                </c:pt>
                <c:pt idx="18194">
                  <c:v>-0.122283</c:v>
                </c:pt>
                <c:pt idx="18195">
                  <c:v>-0.119313</c:v>
                </c:pt>
                <c:pt idx="18196">
                  <c:v>-0.11319700000000001</c:v>
                </c:pt>
                <c:pt idx="18197">
                  <c:v>-0.10291400000000001</c:v>
                </c:pt>
                <c:pt idx="18198">
                  <c:v>-9.1808600000000004E-2</c:v>
                </c:pt>
                <c:pt idx="18199">
                  <c:v>-8.0409900000000006E-2</c:v>
                </c:pt>
                <c:pt idx="18200">
                  <c:v>-7.1823999999999999E-2</c:v>
                </c:pt>
                <c:pt idx="18201">
                  <c:v>-6.9545899999999994E-2</c:v>
                </c:pt>
                <c:pt idx="18202">
                  <c:v>-6.8318100000000007E-2</c:v>
                </c:pt>
                <c:pt idx="18203">
                  <c:v>-6.7097199999999996E-2</c:v>
                </c:pt>
                <c:pt idx="18204">
                  <c:v>-6.93579E-2</c:v>
                </c:pt>
                <c:pt idx="18205">
                  <c:v>-7.3649800000000001E-2</c:v>
                </c:pt>
                <c:pt idx="18206">
                  <c:v>-7.9850099999999993E-2</c:v>
                </c:pt>
                <c:pt idx="18207">
                  <c:v>-8.4789699999999996E-2</c:v>
                </c:pt>
                <c:pt idx="18208">
                  <c:v>-8.40418E-2</c:v>
                </c:pt>
                <c:pt idx="18209">
                  <c:v>-7.50918E-2</c:v>
                </c:pt>
                <c:pt idx="18210">
                  <c:v>-6.4394999999999994E-2</c:v>
                </c:pt>
                <c:pt idx="18211">
                  <c:v>-5.9317099999999998E-2</c:v>
                </c:pt>
                <c:pt idx="18212">
                  <c:v>-4.98194E-2</c:v>
                </c:pt>
                <c:pt idx="18213">
                  <c:v>-4.5544000000000001E-2</c:v>
                </c:pt>
                <c:pt idx="18214">
                  <c:v>-4.8352100000000002E-2</c:v>
                </c:pt>
                <c:pt idx="18215">
                  <c:v>-5.1740000000000001E-2</c:v>
                </c:pt>
                <c:pt idx="18216">
                  <c:v>-5.2403600000000002E-2</c:v>
                </c:pt>
                <c:pt idx="18217">
                  <c:v>-4.5790499999999998E-2</c:v>
                </c:pt>
                <c:pt idx="18218">
                  <c:v>-4.1971700000000001E-2</c:v>
                </c:pt>
                <c:pt idx="18219">
                  <c:v>-4.0405700000000003E-2</c:v>
                </c:pt>
                <c:pt idx="18220">
                  <c:v>-3.6269500000000003E-2</c:v>
                </c:pt>
                <c:pt idx="18221">
                  <c:v>-3.5166299999999998E-2</c:v>
                </c:pt>
                <c:pt idx="18222">
                  <c:v>-3.3243200000000001E-2</c:v>
                </c:pt>
                <c:pt idx="18223">
                  <c:v>-3.4887500000000002E-2</c:v>
                </c:pt>
                <c:pt idx="18224">
                  <c:v>-3.2574100000000002E-2</c:v>
                </c:pt>
                <c:pt idx="18225">
                  <c:v>-3.56946E-2</c:v>
                </c:pt>
                <c:pt idx="18226">
                  <c:v>-3.7858200000000002E-2</c:v>
                </c:pt>
                <c:pt idx="18227">
                  <c:v>-3.54902E-2</c:v>
                </c:pt>
                <c:pt idx="18228">
                  <c:v>-3.3496199999999997E-2</c:v>
                </c:pt>
                <c:pt idx="18229">
                  <c:v>-3.10046E-2</c:v>
                </c:pt>
                <c:pt idx="18230">
                  <c:v>-3.0038200000000001E-2</c:v>
                </c:pt>
                <c:pt idx="18231">
                  <c:v>-2.9347700000000001E-2</c:v>
                </c:pt>
                <c:pt idx="18232">
                  <c:v>-2.46719E-2</c:v>
                </c:pt>
                <c:pt idx="18233">
                  <c:v>-1.9538099999999999E-2</c:v>
                </c:pt>
                <c:pt idx="18234">
                  <c:v>-1.67028E-2</c:v>
                </c:pt>
                <c:pt idx="18235">
                  <c:v>-1.0378800000000001E-2</c:v>
                </c:pt>
                <c:pt idx="18236">
                  <c:v>1.0299899999999999E-3</c:v>
                </c:pt>
                <c:pt idx="18237">
                  <c:v>5.1307799999999997E-3</c:v>
                </c:pt>
                <c:pt idx="18238">
                  <c:v>1.8093199999999999E-3</c:v>
                </c:pt>
                <c:pt idx="18239">
                  <c:v>-2.4495099999999998E-3</c:v>
                </c:pt>
                <c:pt idx="18240">
                  <c:v>-1.76676E-3</c:v>
                </c:pt>
                <c:pt idx="18241">
                  <c:v>2.16322E-3</c:v>
                </c:pt>
                <c:pt idx="18242">
                  <c:v>5.3826200000000003E-3</c:v>
                </c:pt>
                <c:pt idx="18243">
                  <c:v>7.62336E-3</c:v>
                </c:pt>
                <c:pt idx="18244">
                  <c:v>5.0959899999999999E-3</c:v>
                </c:pt>
                <c:pt idx="18245">
                  <c:v>5.18127E-3</c:v>
                </c:pt>
                <c:pt idx="18246">
                  <c:v>9.6591999999999997E-3</c:v>
                </c:pt>
                <c:pt idx="18247">
                  <c:v>1.53589E-2</c:v>
                </c:pt>
                <c:pt idx="18248">
                  <c:v>1.94012E-2</c:v>
                </c:pt>
                <c:pt idx="18249">
                  <c:v>2.49208E-2</c:v>
                </c:pt>
                <c:pt idx="18250">
                  <c:v>2.67704E-2</c:v>
                </c:pt>
                <c:pt idx="18251">
                  <c:v>2.4695999999999999E-2</c:v>
                </c:pt>
                <c:pt idx="18252">
                  <c:v>2.39276E-2</c:v>
                </c:pt>
                <c:pt idx="18253">
                  <c:v>1.61437E-2</c:v>
                </c:pt>
                <c:pt idx="18254">
                  <c:v>1.71018E-2</c:v>
                </c:pt>
                <c:pt idx="18255">
                  <c:v>2.26892E-2</c:v>
                </c:pt>
                <c:pt idx="18256">
                  <c:v>3.3162900000000002E-2</c:v>
                </c:pt>
                <c:pt idx="18257">
                  <c:v>4.0178800000000001E-2</c:v>
                </c:pt>
                <c:pt idx="18258">
                  <c:v>4.40247E-2</c:v>
                </c:pt>
                <c:pt idx="18259">
                  <c:v>5.15025E-2</c:v>
                </c:pt>
                <c:pt idx="18260">
                  <c:v>4.6883000000000001E-2</c:v>
                </c:pt>
                <c:pt idx="18261">
                  <c:v>3.9804699999999998E-2</c:v>
                </c:pt>
                <c:pt idx="18262">
                  <c:v>2.5313499999999999E-2</c:v>
                </c:pt>
                <c:pt idx="18263">
                  <c:v>1.9784E-2</c:v>
                </c:pt>
                <c:pt idx="18264">
                  <c:v>2.1439099999999999E-2</c:v>
                </c:pt>
                <c:pt idx="18265">
                  <c:v>2.5021600000000001E-2</c:v>
                </c:pt>
                <c:pt idx="18266">
                  <c:v>2.6256700000000001E-2</c:v>
                </c:pt>
                <c:pt idx="18267">
                  <c:v>2.92666E-2</c:v>
                </c:pt>
                <c:pt idx="18268">
                  <c:v>2.8465899999999999E-2</c:v>
                </c:pt>
                <c:pt idx="18269">
                  <c:v>2.99758E-2</c:v>
                </c:pt>
                <c:pt idx="18270">
                  <c:v>3.6776799999999998E-2</c:v>
                </c:pt>
                <c:pt idx="18271">
                  <c:v>4.1140299999999998E-2</c:v>
                </c:pt>
                <c:pt idx="18272">
                  <c:v>3.8943800000000001E-2</c:v>
                </c:pt>
                <c:pt idx="18273">
                  <c:v>2.87397E-2</c:v>
                </c:pt>
                <c:pt idx="18274">
                  <c:v>1.7078599999999999E-2</c:v>
                </c:pt>
                <c:pt idx="18275">
                  <c:v>1.31816E-2</c:v>
                </c:pt>
                <c:pt idx="18276">
                  <c:v>1.1421000000000001E-2</c:v>
                </c:pt>
                <c:pt idx="18277">
                  <c:v>1.02913E-2</c:v>
                </c:pt>
                <c:pt idx="18278">
                  <c:v>1.2440100000000001E-2</c:v>
                </c:pt>
                <c:pt idx="18279">
                  <c:v>1.4935800000000001E-2</c:v>
                </c:pt>
                <c:pt idx="18280">
                  <c:v>2.2116299999999998E-2</c:v>
                </c:pt>
                <c:pt idx="18281">
                  <c:v>2.5601200000000001E-2</c:v>
                </c:pt>
                <c:pt idx="18282">
                  <c:v>3.0011099999999999E-2</c:v>
                </c:pt>
                <c:pt idx="18283">
                  <c:v>3.3475900000000003E-2</c:v>
                </c:pt>
                <c:pt idx="18284">
                  <c:v>3.3786499999999997E-2</c:v>
                </c:pt>
                <c:pt idx="18285">
                  <c:v>3.1581499999999998E-2</c:v>
                </c:pt>
                <c:pt idx="18286">
                  <c:v>3.5946499999999999E-2</c:v>
                </c:pt>
                <c:pt idx="18287">
                  <c:v>3.2677400000000002E-2</c:v>
                </c:pt>
                <c:pt idx="18288">
                  <c:v>3.2384299999999998E-2</c:v>
                </c:pt>
                <c:pt idx="18289">
                  <c:v>3.3569000000000002E-2</c:v>
                </c:pt>
                <c:pt idx="18290">
                  <c:v>3.4732499999999999E-2</c:v>
                </c:pt>
                <c:pt idx="18291">
                  <c:v>3.6144500000000003E-2</c:v>
                </c:pt>
                <c:pt idx="18292">
                  <c:v>3.6040700000000002E-2</c:v>
                </c:pt>
                <c:pt idx="18293">
                  <c:v>3.5355600000000001E-2</c:v>
                </c:pt>
                <c:pt idx="18294">
                  <c:v>3.6437400000000002E-2</c:v>
                </c:pt>
                <c:pt idx="18295">
                  <c:v>3.8698499999999997E-2</c:v>
                </c:pt>
                <c:pt idx="18296">
                  <c:v>4.1787400000000002E-2</c:v>
                </c:pt>
                <c:pt idx="18297">
                  <c:v>3.7817299999999998E-2</c:v>
                </c:pt>
                <c:pt idx="18298">
                  <c:v>3.7321800000000002E-2</c:v>
                </c:pt>
                <c:pt idx="18299">
                  <c:v>3.6741900000000001E-2</c:v>
                </c:pt>
                <c:pt idx="18300">
                  <c:v>3.4343699999999998E-2</c:v>
                </c:pt>
                <c:pt idx="18301">
                  <c:v>3.9633000000000002E-2</c:v>
                </c:pt>
                <c:pt idx="18302">
                  <c:v>4.0468400000000002E-2</c:v>
                </c:pt>
                <c:pt idx="18303">
                  <c:v>4.2123599999999997E-2</c:v>
                </c:pt>
                <c:pt idx="18304">
                  <c:v>4.7359999999999999E-2</c:v>
                </c:pt>
                <c:pt idx="18305">
                  <c:v>4.8456100000000002E-2</c:v>
                </c:pt>
                <c:pt idx="18306">
                  <c:v>4.8878499999999998E-2</c:v>
                </c:pt>
                <c:pt idx="18307">
                  <c:v>4.7648599999999999E-2</c:v>
                </c:pt>
                <c:pt idx="18308">
                  <c:v>4.2885399999999997E-2</c:v>
                </c:pt>
                <c:pt idx="18309">
                  <c:v>3.4196400000000002E-2</c:v>
                </c:pt>
                <c:pt idx="18310">
                  <c:v>2.6177499999999999E-2</c:v>
                </c:pt>
                <c:pt idx="18311">
                  <c:v>2.7044599999999999E-2</c:v>
                </c:pt>
                <c:pt idx="18312">
                  <c:v>2.9357299999999999E-2</c:v>
                </c:pt>
                <c:pt idx="18313">
                  <c:v>2.2037600000000001E-2</c:v>
                </c:pt>
                <c:pt idx="18314">
                  <c:v>2.4959200000000001E-2</c:v>
                </c:pt>
                <c:pt idx="18315">
                  <c:v>3.5253399999999997E-2</c:v>
                </c:pt>
                <c:pt idx="18316">
                  <c:v>4.4099399999999997E-2</c:v>
                </c:pt>
                <c:pt idx="18317">
                  <c:v>4.6409600000000002E-2</c:v>
                </c:pt>
                <c:pt idx="18318">
                  <c:v>5.1287100000000002E-2</c:v>
                </c:pt>
                <c:pt idx="18319">
                  <c:v>5.5479899999999999E-2</c:v>
                </c:pt>
                <c:pt idx="18320">
                  <c:v>5.8834299999999999E-2</c:v>
                </c:pt>
                <c:pt idx="18321">
                  <c:v>6.2040699999999997E-2</c:v>
                </c:pt>
                <c:pt idx="18322">
                  <c:v>6.5304299999999996E-2</c:v>
                </c:pt>
                <c:pt idx="18323">
                  <c:v>7.0389400000000005E-2</c:v>
                </c:pt>
                <c:pt idx="18324">
                  <c:v>7.4526499999999996E-2</c:v>
                </c:pt>
                <c:pt idx="18325">
                  <c:v>7.7795699999999995E-2</c:v>
                </c:pt>
                <c:pt idx="18326">
                  <c:v>7.75005E-2</c:v>
                </c:pt>
                <c:pt idx="18327">
                  <c:v>7.27135E-2</c:v>
                </c:pt>
                <c:pt idx="18328">
                  <c:v>6.8555000000000005E-2</c:v>
                </c:pt>
                <c:pt idx="18329">
                  <c:v>7.4237600000000001E-2</c:v>
                </c:pt>
                <c:pt idx="18330">
                  <c:v>8.1013299999999996E-2</c:v>
                </c:pt>
                <c:pt idx="18331">
                  <c:v>8.2976599999999998E-2</c:v>
                </c:pt>
                <c:pt idx="18332">
                  <c:v>8.2297700000000001E-2</c:v>
                </c:pt>
                <c:pt idx="18333">
                  <c:v>7.9412999999999997E-2</c:v>
                </c:pt>
                <c:pt idx="18334">
                  <c:v>7.5243900000000002E-2</c:v>
                </c:pt>
                <c:pt idx="18335">
                  <c:v>6.9701399999999997E-2</c:v>
                </c:pt>
                <c:pt idx="18336">
                  <c:v>6.8170400000000006E-2</c:v>
                </c:pt>
                <c:pt idx="18337">
                  <c:v>7.1171100000000001E-2</c:v>
                </c:pt>
                <c:pt idx="18338">
                  <c:v>7.5181600000000001E-2</c:v>
                </c:pt>
                <c:pt idx="18339">
                  <c:v>7.4931700000000004E-2</c:v>
                </c:pt>
                <c:pt idx="18340">
                  <c:v>7.0732600000000007E-2</c:v>
                </c:pt>
                <c:pt idx="18341">
                  <c:v>6.4237799999999998E-2</c:v>
                </c:pt>
                <c:pt idx="18342">
                  <c:v>5.7706599999999997E-2</c:v>
                </c:pt>
                <c:pt idx="18343">
                  <c:v>5.1256400000000001E-2</c:v>
                </c:pt>
                <c:pt idx="18344">
                  <c:v>4.7646300000000003E-2</c:v>
                </c:pt>
                <c:pt idx="18345">
                  <c:v>4.7944800000000003E-2</c:v>
                </c:pt>
                <c:pt idx="18346">
                  <c:v>4.5771699999999998E-2</c:v>
                </c:pt>
                <c:pt idx="18347">
                  <c:v>4.2515400000000002E-2</c:v>
                </c:pt>
                <c:pt idx="18348">
                  <c:v>3.5685399999999999E-2</c:v>
                </c:pt>
                <c:pt idx="18349">
                  <c:v>2.8564300000000001E-2</c:v>
                </c:pt>
                <c:pt idx="18350">
                  <c:v>2.73364E-2</c:v>
                </c:pt>
                <c:pt idx="18351">
                  <c:v>3.3230599999999999E-2</c:v>
                </c:pt>
                <c:pt idx="18352">
                  <c:v>4.3804200000000001E-2</c:v>
                </c:pt>
                <c:pt idx="18353">
                  <c:v>4.9847900000000001E-2</c:v>
                </c:pt>
                <c:pt idx="18354">
                  <c:v>4.8567800000000001E-2</c:v>
                </c:pt>
                <c:pt idx="18355">
                  <c:v>4.8663400000000002E-2</c:v>
                </c:pt>
                <c:pt idx="18356">
                  <c:v>5.00957E-2</c:v>
                </c:pt>
                <c:pt idx="18357">
                  <c:v>4.7610600000000003E-2</c:v>
                </c:pt>
                <c:pt idx="18358">
                  <c:v>4.2530400000000003E-2</c:v>
                </c:pt>
                <c:pt idx="18359">
                  <c:v>3.7326199999999997E-2</c:v>
                </c:pt>
                <c:pt idx="18360">
                  <c:v>3.4119200000000002E-2</c:v>
                </c:pt>
                <c:pt idx="18361">
                  <c:v>3.34027E-2</c:v>
                </c:pt>
                <c:pt idx="18362">
                  <c:v>3.6046599999999998E-2</c:v>
                </c:pt>
                <c:pt idx="18363">
                  <c:v>3.80886E-2</c:v>
                </c:pt>
                <c:pt idx="18364">
                  <c:v>3.9954799999999999E-2</c:v>
                </c:pt>
                <c:pt idx="18365">
                  <c:v>4.19046E-2</c:v>
                </c:pt>
                <c:pt idx="18366">
                  <c:v>4.4704000000000001E-2</c:v>
                </c:pt>
                <c:pt idx="18367">
                  <c:v>4.56605E-2</c:v>
                </c:pt>
                <c:pt idx="18368">
                  <c:v>4.8257099999999997E-2</c:v>
                </c:pt>
                <c:pt idx="18369">
                  <c:v>5.3949400000000002E-2</c:v>
                </c:pt>
                <c:pt idx="18370">
                  <c:v>6.0083499999999998E-2</c:v>
                </c:pt>
                <c:pt idx="18371">
                  <c:v>6.6819500000000004E-2</c:v>
                </c:pt>
                <c:pt idx="18372">
                  <c:v>7.1273299999999998E-2</c:v>
                </c:pt>
                <c:pt idx="18373">
                  <c:v>7.7584200000000006E-2</c:v>
                </c:pt>
                <c:pt idx="18374">
                  <c:v>8.233E-2</c:v>
                </c:pt>
                <c:pt idx="18375">
                  <c:v>8.2278400000000002E-2</c:v>
                </c:pt>
                <c:pt idx="18376">
                  <c:v>7.9971600000000004E-2</c:v>
                </c:pt>
                <c:pt idx="18377">
                  <c:v>7.7790999999999999E-2</c:v>
                </c:pt>
                <c:pt idx="18378">
                  <c:v>7.7271099999999995E-2</c:v>
                </c:pt>
                <c:pt idx="18379">
                  <c:v>7.5283699999999995E-2</c:v>
                </c:pt>
                <c:pt idx="18380">
                  <c:v>6.8278900000000003E-2</c:v>
                </c:pt>
                <c:pt idx="18381">
                  <c:v>6.2485100000000002E-2</c:v>
                </c:pt>
                <c:pt idx="18382">
                  <c:v>6.1362699999999999E-2</c:v>
                </c:pt>
                <c:pt idx="18383">
                  <c:v>6.2568899999999997E-2</c:v>
                </c:pt>
                <c:pt idx="18384">
                  <c:v>5.9842300000000001E-2</c:v>
                </c:pt>
                <c:pt idx="18385">
                  <c:v>5.8370100000000001E-2</c:v>
                </c:pt>
                <c:pt idx="18386">
                  <c:v>6.2636200000000003E-2</c:v>
                </c:pt>
                <c:pt idx="18387">
                  <c:v>6.4849599999999993E-2</c:v>
                </c:pt>
                <c:pt idx="18388">
                  <c:v>6.2518099999999993E-2</c:v>
                </c:pt>
                <c:pt idx="18389">
                  <c:v>5.2643500000000003E-2</c:v>
                </c:pt>
                <c:pt idx="18390">
                  <c:v>4.6503299999999997E-2</c:v>
                </c:pt>
                <c:pt idx="18391">
                  <c:v>4.0764399999999999E-2</c:v>
                </c:pt>
                <c:pt idx="18392">
                  <c:v>3.9581600000000002E-2</c:v>
                </c:pt>
                <c:pt idx="18393">
                  <c:v>3.4992299999999997E-2</c:v>
                </c:pt>
                <c:pt idx="18394">
                  <c:v>3.2627200000000002E-2</c:v>
                </c:pt>
                <c:pt idx="18395">
                  <c:v>3.8275000000000003E-2</c:v>
                </c:pt>
                <c:pt idx="18396">
                  <c:v>4.0574100000000002E-2</c:v>
                </c:pt>
                <c:pt idx="18397">
                  <c:v>4.3644599999999999E-2</c:v>
                </c:pt>
                <c:pt idx="18398">
                  <c:v>4.3816399999999998E-2</c:v>
                </c:pt>
                <c:pt idx="18399">
                  <c:v>4.6429400000000003E-2</c:v>
                </c:pt>
                <c:pt idx="18400">
                  <c:v>4.6072200000000001E-2</c:v>
                </c:pt>
                <c:pt idx="18401">
                  <c:v>4.3728599999999999E-2</c:v>
                </c:pt>
                <c:pt idx="18402">
                  <c:v>3.2252999999999997E-2</c:v>
                </c:pt>
                <c:pt idx="18403">
                  <c:v>2.2133799999999999E-2</c:v>
                </c:pt>
                <c:pt idx="18404">
                  <c:v>1.6330799999999999E-2</c:v>
                </c:pt>
                <c:pt idx="18405">
                  <c:v>1.0411399999999999E-2</c:v>
                </c:pt>
                <c:pt idx="18406">
                  <c:v>6.4041300000000001E-3</c:v>
                </c:pt>
                <c:pt idx="18407">
                  <c:v>6.3474400000000002E-3</c:v>
                </c:pt>
                <c:pt idx="18408">
                  <c:v>7.3413100000000002E-3</c:v>
                </c:pt>
                <c:pt idx="18409">
                  <c:v>7.2598999999999997E-3</c:v>
                </c:pt>
                <c:pt idx="18410">
                  <c:v>7.58334E-3</c:v>
                </c:pt>
                <c:pt idx="18411">
                  <c:v>5.9501399999999996E-3</c:v>
                </c:pt>
                <c:pt idx="18412">
                  <c:v>1.59326E-3</c:v>
                </c:pt>
                <c:pt idx="18413">
                  <c:v>5.9749300000000005E-4</c:v>
                </c:pt>
                <c:pt idx="18414">
                  <c:v>-7.57123E-3</c:v>
                </c:pt>
                <c:pt idx="18415">
                  <c:v>-2.0762900000000001E-2</c:v>
                </c:pt>
                <c:pt idx="18416">
                  <c:v>-2.7586099999999999E-2</c:v>
                </c:pt>
                <c:pt idx="18417">
                  <c:v>-2.97457E-2</c:v>
                </c:pt>
                <c:pt idx="18418">
                  <c:v>-2.8830999999999999E-2</c:v>
                </c:pt>
                <c:pt idx="18419">
                  <c:v>-2.7705899999999999E-2</c:v>
                </c:pt>
                <c:pt idx="18420">
                  <c:v>-3.4179899999999999E-2</c:v>
                </c:pt>
                <c:pt idx="18421">
                  <c:v>-4.0908699999999999E-2</c:v>
                </c:pt>
                <c:pt idx="18422">
                  <c:v>-4.11102E-2</c:v>
                </c:pt>
                <c:pt idx="18423">
                  <c:v>-3.7070699999999998E-2</c:v>
                </c:pt>
                <c:pt idx="18424">
                  <c:v>-2.5356400000000001E-2</c:v>
                </c:pt>
                <c:pt idx="18425">
                  <c:v>-2.3051200000000001E-2</c:v>
                </c:pt>
                <c:pt idx="18426">
                  <c:v>-3.4188799999999998E-2</c:v>
                </c:pt>
                <c:pt idx="18427">
                  <c:v>-5.4241900000000003E-2</c:v>
                </c:pt>
                <c:pt idx="18428">
                  <c:v>-7.5538400000000006E-2</c:v>
                </c:pt>
                <c:pt idx="18429">
                  <c:v>-9.0509400000000004E-2</c:v>
                </c:pt>
                <c:pt idx="18430">
                  <c:v>-9.3306500000000001E-2</c:v>
                </c:pt>
                <c:pt idx="18431">
                  <c:v>-9.3342300000000003E-2</c:v>
                </c:pt>
                <c:pt idx="18432">
                  <c:v>-9.3405199999999994E-2</c:v>
                </c:pt>
                <c:pt idx="18433">
                  <c:v>-9.8079299999999994E-2</c:v>
                </c:pt>
                <c:pt idx="18434">
                  <c:v>-0.10331</c:v>
                </c:pt>
                <c:pt idx="18435">
                  <c:v>-0.106243</c:v>
                </c:pt>
                <c:pt idx="18436">
                  <c:v>-0.112812</c:v>
                </c:pt>
                <c:pt idx="18437">
                  <c:v>-0.12686900000000001</c:v>
                </c:pt>
                <c:pt idx="18438">
                  <c:v>-0.13115399999999999</c:v>
                </c:pt>
                <c:pt idx="18439">
                  <c:v>-0.13150999999999999</c:v>
                </c:pt>
                <c:pt idx="18440">
                  <c:v>-0.13075700000000001</c:v>
                </c:pt>
                <c:pt idx="18441">
                  <c:v>-0.13250899999999999</c:v>
                </c:pt>
                <c:pt idx="18442">
                  <c:v>-0.13464400000000001</c:v>
                </c:pt>
                <c:pt idx="18443">
                  <c:v>-0.13675100000000001</c:v>
                </c:pt>
                <c:pt idx="18444">
                  <c:v>-0.13652500000000001</c:v>
                </c:pt>
                <c:pt idx="18445">
                  <c:v>-0.13989599999999999</c:v>
                </c:pt>
                <c:pt idx="18446">
                  <c:v>-0.147672</c:v>
                </c:pt>
                <c:pt idx="18447">
                  <c:v>-0.15117</c:v>
                </c:pt>
                <c:pt idx="18448">
                  <c:v>-0.15445200000000001</c:v>
                </c:pt>
                <c:pt idx="18449">
                  <c:v>-0.15468999999999999</c:v>
                </c:pt>
                <c:pt idx="18450">
                  <c:v>-0.15421799999999999</c:v>
                </c:pt>
                <c:pt idx="18451">
                  <c:v>-0.15327199999999999</c:v>
                </c:pt>
                <c:pt idx="18452">
                  <c:v>-0.14511299999999999</c:v>
                </c:pt>
                <c:pt idx="18453">
                  <c:v>-0.14088300000000001</c:v>
                </c:pt>
                <c:pt idx="18454">
                  <c:v>-0.137127</c:v>
                </c:pt>
                <c:pt idx="18455">
                  <c:v>-0.13789599999999999</c:v>
                </c:pt>
                <c:pt idx="18456">
                  <c:v>-0.13814499999999999</c:v>
                </c:pt>
                <c:pt idx="18457">
                  <c:v>-0.139988</c:v>
                </c:pt>
                <c:pt idx="18458">
                  <c:v>-0.138935</c:v>
                </c:pt>
                <c:pt idx="18459">
                  <c:v>-0.13508400000000001</c:v>
                </c:pt>
                <c:pt idx="18460">
                  <c:v>-0.129492</c:v>
                </c:pt>
                <c:pt idx="18461">
                  <c:v>-0.12901399999999999</c:v>
                </c:pt>
                <c:pt idx="18462">
                  <c:v>-0.13230500000000001</c:v>
                </c:pt>
                <c:pt idx="18463">
                  <c:v>-0.13617899999999999</c:v>
                </c:pt>
                <c:pt idx="18464">
                  <c:v>-0.14722099999999999</c:v>
                </c:pt>
                <c:pt idx="18465">
                  <c:v>-0.17535500000000001</c:v>
                </c:pt>
                <c:pt idx="18466">
                  <c:v>-0.187306</c:v>
                </c:pt>
                <c:pt idx="18467">
                  <c:v>-0.19073899999999999</c:v>
                </c:pt>
                <c:pt idx="18468">
                  <c:v>-0.19194700000000001</c:v>
                </c:pt>
                <c:pt idx="18469">
                  <c:v>-0.19234699999999999</c:v>
                </c:pt>
                <c:pt idx="18470">
                  <c:v>-0.192136</c:v>
                </c:pt>
                <c:pt idx="18471">
                  <c:v>-0.18917400000000001</c:v>
                </c:pt>
                <c:pt idx="18472">
                  <c:v>-0.18289900000000001</c:v>
                </c:pt>
                <c:pt idx="18473">
                  <c:v>-0.18154000000000001</c:v>
                </c:pt>
                <c:pt idx="18474">
                  <c:v>-0.191636</c:v>
                </c:pt>
                <c:pt idx="18475">
                  <c:v>-0.20960500000000001</c:v>
                </c:pt>
                <c:pt idx="18476">
                  <c:v>-0.223664</c:v>
                </c:pt>
                <c:pt idx="18477">
                  <c:v>-0.22531300000000001</c:v>
                </c:pt>
                <c:pt idx="18478">
                  <c:v>-0.22995599999999999</c:v>
                </c:pt>
                <c:pt idx="18479">
                  <c:v>-0.23641599999999999</c:v>
                </c:pt>
                <c:pt idx="18480">
                  <c:v>-0.244001</c:v>
                </c:pt>
                <c:pt idx="18481">
                  <c:v>-0.25606800000000002</c:v>
                </c:pt>
                <c:pt idx="18482">
                  <c:v>-0.26546900000000001</c:v>
                </c:pt>
                <c:pt idx="18483">
                  <c:v>-0.26979599999999998</c:v>
                </c:pt>
                <c:pt idx="18484">
                  <c:v>-0.27061000000000002</c:v>
                </c:pt>
                <c:pt idx="18485">
                  <c:v>-0.27204200000000001</c:v>
                </c:pt>
                <c:pt idx="18486">
                  <c:v>-0.27808500000000003</c:v>
                </c:pt>
                <c:pt idx="18487">
                  <c:v>-0.28391100000000002</c:v>
                </c:pt>
                <c:pt idx="18488">
                  <c:v>-0.28420600000000001</c:v>
                </c:pt>
                <c:pt idx="18489">
                  <c:v>-0.280136</c:v>
                </c:pt>
                <c:pt idx="18490">
                  <c:v>-0.27656199999999997</c:v>
                </c:pt>
                <c:pt idx="18491">
                  <c:v>-0.28505900000000001</c:v>
                </c:pt>
                <c:pt idx="18492">
                  <c:v>-0.30315700000000001</c:v>
                </c:pt>
                <c:pt idx="18493">
                  <c:v>-0.30642799999999998</c:v>
                </c:pt>
                <c:pt idx="18494">
                  <c:v>-0.30968699999999999</c:v>
                </c:pt>
                <c:pt idx="18495">
                  <c:v>-0.31023400000000001</c:v>
                </c:pt>
                <c:pt idx="18496">
                  <c:v>-0.31215500000000002</c:v>
                </c:pt>
                <c:pt idx="18497">
                  <c:v>-0.321191</c:v>
                </c:pt>
                <c:pt idx="18498">
                  <c:v>-0.33604800000000001</c:v>
                </c:pt>
                <c:pt idx="18499">
                  <c:v>-0.347972</c:v>
                </c:pt>
                <c:pt idx="18500">
                  <c:v>-0.35486400000000001</c:v>
                </c:pt>
                <c:pt idx="18501">
                  <c:v>-0.35187099999999999</c:v>
                </c:pt>
                <c:pt idx="18502">
                  <c:v>-0.34779900000000002</c:v>
                </c:pt>
                <c:pt idx="18503">
                  <c:v>-0.34893400000000002</c:v>
                </c:pt>
                <c:pt idx="18504">
                  <c:v>-0.35121799999999997</c:v>
                </c:pt>
                <c:pt idx="18505">
                  <c:v>-0.35931800000000003</c:v>
                </c:pt>
                <c:pt idx="18506">
                  <c:v>-0.37218099999999998</c:v>
                </c:pt>
                <c:pt idx="18507">
                  <c:v>-0.37537100000000001</c:v>
                </c:pt>
                <c:pt idx="18508">
                  <c:v>-0.37470300000000001</c:v>
                </c:pt>
                <c:pt idx="18509">
                  <c:v>-0.36957200000000001</c:v>
                </c:pt>
                <c:pt idx="18510">
                  <c:v>-0.36389700000000003</c:v>
                </c:pt>
                <c:pt idx="18511">
                  <c:v>-0.35563800000000001</c:v>
                </c:pt>
                <c:pt idx="18512">
                  <c:v>-0.35331699999999999</c:v>
                </c:pt>
                <c:pt idx="18513">
                  <c:v>-0.35464400000000001</c:v>
                </c:pt>
                <c:pt idx="18514">
                  <c:v>-0.35683900000000002</c:v>
                </c:pt>
                <c:pt idx="18515">
                  <c:v>-0.36577900000000002</c:v>
                </c:pt>
                <c:pt idx="18516">
                  <c:v>-0.37903999999999999</c:v>
                </c:pt>
                <c:pt idx="18517">
                  <c:v>-0.38442500000000002</c:v>
                </c:pt>
                <c:pt idx="18518">
                  <c:v>-0.38503900000000002</c:v>
                </c:pt>
                <c:pt idx="18519">
                  <c:v>-0.38834400000000002</c:v>
                </c:pt>
                <c:pt idx="18520">
                  <c:v>-0.39352300000000001</c:v>
                </c:pt>
                <c:pt idx="18521">
                  <c:v>-0.401169</c:v>
                </c:pt>
                <c:pt idx="18522">
                  <c:v>-0.40054800000000002</c:v>
                </c:pt>
                <c:pt idx="18523">
                  <c:v>-0.39311400000000002</c:v>
                </c:pt>
                <c:pt idx="18524">
                  <c:v>-0.38496399999999997</c:v>
                </c:pt>
                <c:pt idx="18525">
                  <c:v>-0.384741</c:v>
                </c:pt>
                <c:pt idx="18526">
                  <c:v>-0.38748500000000002</c:v>
                </c:pt>
                <c:pt idx="18527">
                  <c:v>-0.39146999999999998</c:v>
                </c:pt>
                <c:pt idx="18528">
                  <c:v>-0.38865499999999997</c:v>
                </c:pt>
                <c:pt idx="18529">
                  <c:v>-0.38542199999999999</c:v>
                </c:pt>
                <c:pt idx="18530">
                  <c:v>-0.38531300000000002</c:v>
                </c:pt>
                <c:pt idx="18531">
                  <c:v>-0.39203900000000003</c:v>
                </c:pt>
                <c:pt idx="18532">
                  <c:v>-0.40064699999999998</c:v>
                </c:pt>
                <c:pt idx="18533">
                  <c:v>-0.40840300000000002</c:v>
                </c:pt>
                <c:pt idx="18534">
                  <c:v>-0.41868</c:v>
                </c:pt>
                <c:pt idx="18535">
                  <c:v>-0.42721500000000001</c:v>
                </c:pt>
                <c:pt idx="18536">
                  <c:v>-0.429479</c:v>
                </c:pt>
                <c:pt idx="18537">
                  <c:v>-0.42750199999999999</c:v>
                </c:pt>
                <c:pt idx="18538">
                  <c:v>-0.42548399999999997</c:v>
                </c:pt>
                <c:pt idx="18539">
                  <c:v>-0.42304999999999998</c:v>
                </c:pt>
                <c:pt idx="18540">
                  <c:v>-0.42543399999999998</c:v>
                </c:pt>
                <c:pt idx="18541">
                  <c:v>-0.42549700000000001</c:v>
                </c:pt>
                <c:pt idx="18542">
                  <c:v>-0.42694500000000002</c:v>
                </c:pt>
                <c:pt idx="18543">
                  <c:v>-0.431309</c:v>
                </c:pt>
                <c:pt idx="18544">
                  <c:v>-0.43544300000000002</c:v>
                </c:pt>
                <c:pt idx="18545">
                  <c:v>-0.44457000000000002</c:v>
                </c:pt>
                <c:pt idx="18546">
                  <c:v>-0.44816</c:v>
                </c:pt>
                <c:pt idx="18547">
                  <c:v>-0.440332</c:v>
                </c:pt>
                <c:pt idx="18548">
                  <c:v>-0.43743700000000002</c:v>
                </c:pt>
                <c:pt idx="18549">
                  <c:v>-0.43614799999999998</c:v>
                </c:pt>
                <c:pt idx="18550">
                  <c:v>-0.43120999999999998</c:v>
                </c:pt>
                <c:pt idx="18551">
                  <c:v>-0.43209199999999998</c:v>
                </c:pt>
                <c:pt idx="18552">
                  <c:v>-0.43604799999999999</c:v>
                </c:pt>
                <c:pt idx="18553">
                  <c:v>-0.43857600000000002</c:v>
                </c:pt>
                <c:pt idx="18554">
                  <c:v>-0.43770100000000001</c:v>
                </c:pt>
                <c:pt idx="18555">
                  <c:v>-0.43950899999999998</c:v>
                </c:pt>
                <c:pt idx="18556">
                  <c:v>-0.44349</c:v>
                </c:pt>
                <c:pt idx="18557">
                  <c:v>-0.444137</c:v>
                </c:pt>
                <c:pt idx="18558">
                  <c:v>-0.43833699999999998</c:v>
                </c:pt>
                <c:pt idx="18559">
                  <c:v>-0.43496800000000002</c:v>
                </c:pt>
                <c:pt idx="18560">
                  <c:v>-0.43371900000000002</c:v>
                </c:pt>
                <c:pt idx="18561">
                  <c:v>-0.42849700000000002</c:v>
                </c:pt>
                <c:pt idx="18562">
                  <c:v>-0.42259099999999999</c:v>
                </c:pt>
                <c:pt idx="18563">
                  <c:v>-0.41607300000000003</c:v>
                </c:pt>
                <c:pt idx="18564">
                  <c:v>-0.41440900000000003</c:v>
                </c:pt>
                <c:pt idx="18565">
                  <c:v>-0.41871000000000003</c:v>
                </c:pt>
                <c:pt idx="18566">
                  <c:v>-0.42119200000000001</c:v>
                </c:pt>
                <c:pt idx="18567">
                  <c:v>-0.416412</c:v>
                </c:pt>
                <c:pt idx="18568">
                  <c:v>-0.41808200000000001</c:v>
                </c:pt>
                <c:pt idx="18569">
                  <c:v>-0.42269299999999999</c:v>
                </c:pt>
                <c:pt idx="18570">
                  <c:v>-0.42896200000000001</c:v>
                </c:pt>
                <c:pt idx="18571">
                  <c:v>-0.432114</c:v>
                </c:pt>
                <c:pt idx="18572">
                  <c:v>-0.43357899999999999</c:v>
                </c:pt>
                <c:pt idx="18573">
                  <c:v>-0.43009399999999998</c:v>
                </c:pt>
                <c:pt idx="18574">
                  <c:v>-0.42075600000000002</c:v>
                </c:pt>
                <c:pt idx="18575">
                  <c:v>-0.417404</c:v>
                </c:pt>
                <c:pt idx="18576">
                  <c:v>-0.42019000000000001</c:v>
                </c:pt>
                <c:pt idx="18577">
                  <c:v>-0.42569099999999999</c:v>
                </c:pt>
                <c:pt idx="18578">
                  <c:v>-0.43032500000000001</c:v>
                </c:pt>
                <c:pt idx="18579">
                  <c:v>-0.436726</c:v>
                </c:pt>
                <c:pt idx="18580">
                  <c:v>-0.43758200000000003</c:v>
                </c:pt>
                <c:pt idx="18581">
                  <c:v>-0.43513499999999999</c:v>
                </c:pt>
                <c:pt idx="18582">
                  <c:v>-0.432444</c:v>
                </c:pt>
                <c:pt idx="18583">
                  <c:v>-0.429203</c:v>
                </c:pt>
                <c:pt idx="18584">
                  <c:v>-0.42984299999999998</c:v>
                </c:pt>
                <c:pt idx="18585">
                  <c:v>-0.43772499999999998</c:v>
                </c:pt>
                <c:pt idx="18586">
                  <c:v>-0.44940000000000002</c:v>
                </c:pt>
                <c:pt idx="18587">
                  <c:v>-0.46081899999999998</c:v>
                </c:pt>
                <c:pt idx="18588">
                  <c:v>-0.47840899999999997</c:v>
                </c:pt>
                <c:pt idx="18589">
                  <c:v>-0.48295500000000002</c:v>
                </c:pt>
                <c:pt idx="18590">
                  <c:v>-0.47562199999999999</c:v>
                </c:pt>
                <c:pt idx="18591">
                  <c:v>-0.46952899999999997</c:v>
                </c:pt>
                <c:pt idx="18592">
                  <c:v>-0.47108299999999997</c:v>
                </c:pt>
                <c:pt idx="18593">
                  <c:v>-0.47084900000000002</c:v>
                </c:pt>
                <c:pt idx="18594">
                  <c:v>-0.468636</c:v>
                </c:pt>
                <c:pt idx="18595">
                  <c:v>-0.46382400000000001</c:v>
                </c:pt>
                <c:pt idx="18596">
                  <c:v>-0.45479799999999998</c:v>
                </c:pt>
                <c:pt idx="18597">
                  <c:v>-0.44536900000000001</c:v>
                </c:pt>
                <c:pt idx="18598">
                  <c:v>-0.44008199999999997</c:v>
                </c:pt>
                <c:pt idx="18599">
                  <c:v>-0.42866599999999999</c:v>
                </c:pt>
                <c:pt idx="18600">
                  <c:v>-0.42014600000000002</c:v>
                </c:pt>
                <c:pt idx="18601">
                  <c:v>-0.42266199999999998</c:v>
                </c:pt>
                <c:pt idx="18602">
                  <c:v>-0.433305</c:v>
                </c:pt>
                <c:pt idx="18603">
                  <c:v>-0.44625999999999999</c:v>
                </c:pt>
                <c:pt idx="18604">
                  <c:v>-0.45299299999999998</c:v>
                </c:pt>
                <c:pt idx="18605">
                  <c:v>-0.455735</c:v>
                </c:pt>
                <c:pt idx="18606">
                  <c:v>-0.456706</c:v>
                </c:pt>
                <c:pt idx="18607">
                  <c:v>-0.450237</c:v>
                </c:pt>
                <c:pt idx="18608">
                  <c:v>-0.441164</c:v>
                </c:pt>
                <c:pt idx="18609">
                  <c:v>-0.43690099999999998</c:v>
                </c:pt>
                <c:pt idx="18610">
                  <c:v>-0.43826900000000002</c:v>
                </c:pt>
                <c:pt idx="18611">
                  <c:v>-0.44464700000000001</c:v>
                </c:pt>
                <c:pt idx="18612">
                  <c:v>-0.45401999999999998</c:v>
                </c:pt>
                <c:pt idx="18613">
                  <c:v>-0.45186199999999999</c:v>
                </c:pt>
                <c:pt idx="18614">
                  <c:v>-0.45084099999999999</c:v>
                </c:pt>
                <c:pt idx="18615">
                  <c:v>-0.45335599999999998</c:v>
                </c:pt>
                <c:pt idx="18616">
                  <c:v>-0.46000799999999997</c:v>
                </c:pt>
                <c:pt idx="18617">
                  <c:v>-0.46163799999999999</c:v>
                </c:pt>
                <c:pt idx="18618">
                  <c:v>-0.46575299999999997</c:v>
                </c:pt>
                <c:pt idx="18619">
                  <c:v>-0.46181800000000001</c:v>
                </c:pt>
                <c:pt idx="18620">
                  <c:v>-0.45389699999999999</c:v>
                </c:pt>
                <c:pt idx="18621">
                  <c:v>-0.44941900000000001</c:v>
                </c:pt>
                <c:pt idx="18622">
                  <c:v>-0.435805</c:v>
                </c:pt>
                <c:pt idx="18623">
                  <c:v>-0.420373</c:v>
                </c:pt>
                <c:pt idx="18624">
                  <c:v>-0.40899600000000003</c:v>
                </c:pt>
                <c:pt idx="18625">
                  <c:v>-0.401196</c:v>
                </c:pt>
                <c:pt idx="18626">
                  <c:v>-0.39665099999999998</c:v>
                </c:pt>
                <c:pt idx="18627">
                  <c:v>-0.38772899999999999</c:v>
                </c:pt>
                <c:pt idx="18628">
                  <c:v>-0.38613700000000001</c:v>
                </c:pt>
                <c:pt idx="18629">
                  <c:v>-0.38769399999999998</c:v>
                </c:pt>
                <c:pt idx="18630">
                  <c:v>-0.38650200000000001</c:v>
                </c:pt>
                <c:pt idx="18631">
                  <c:v>-0.38026100000000002</c:v>
                </c:pt>
                <c:pt idx="18632">
                  <c:v>-0.37306099999999998</c:v>
                </c:pt>
                <c:pt idx="18633">
                  <c:v>-0.37425199999999997</c:v>
                </c:pt>
                <c:pt idx="18634">
                  <c:v>-0.37961499999999998</c:v>
                </c:pt>
                <c:pt idx="18635">
                  <c:v>-0.37830999999999998</c:v>
                </c:pt>
                <c:pt idx="18636">
                  <c:v>-0.37004300000000001</c:v>
                </c:pt>
                <c:pt idx="18637">
                  <c:v>-0.34511900000000001</c:v>
                </c:pt>
                <c:pt idx="18638">
                  <c:v>-0.33226800000000001</c:v>
                </c:pt>
                <c:pt idx="18639">
                  <c:v>-0.33326499999999998</c:v>
                </c:pt>
                <c:pt idx="18640">
                  <c:v>-0.33331899999999998</c:v>
                </c:pt>
                <c:pt idx="18641">
                  <c:v>-0.33328999999999998</c:v>
                </c:pt>
                <c:pt idx="18642">
                  <c:v>-0.325575</c:v>
                </c:pt>
                <c:pt idx="18643">
                  <c:v>-0.32273499999999999</c:v>
                </c:pt>
                <c:pt idx="18644">
                  <c:v>-0.32407599999999998</c:v>
                </c:pt>
                <c:pt idx="18645">
                  <c:v>-0.32238499999999998</c:v>
                </c:pt>
                <c:pt idx="18646">
                  <c:v>-0.30959300000000001</c:v>
                </c:pt>
                <c:pt idx="18647">
                  <c:v>-0.304114</c:v>
                </c:pt>
                <c:pt idx="18648">
                  <c:v>-0.30114600000000002</c:v>
                </c:pt>
                <c:pt idx="18649">
                  <c:v>-0.29378399999999999</c:v>
                </c:pt>
                <c:pt idx="18650">
                  <c:v>-0.29017300000000001</c:v>
                </c:pt>
                <c:pt idx="18651">
                  <c:v>-0.28260600000000002</c:v>
                </c:pt>
                <c:pt idx="18652">
                  <c:v>-0.27692899999999998</c:v>
                </c:pt>
                <c:pt idx="18653">
                  <c:v>-0.268515</c:v>
                </c:pt>
                <c:pt idx="18654">
                  <c:v>-0.26300299999999999</c:v>
                </c:pt>
                <c:pt idx="18655">
                  <c:v>-0.254776</c:v>
                </c:pt>
                <c:pt idx="18656">
                  <c:v>-0.248864</c:v>
                </c:pt>
                <c:pt idx="18657">
                  <c:v>-0.246367</c:v>
                </c:pt>
                <c:pt idx="18658">
                  <c:v>-0.24305599999999999</c:v>
                </c:pt>
                <c:pt idx="18659">
                  <c:v>-0.24335100000000001</c:v>
                </c:pt>
                <c:pt idx="18660">
                  <c:v>-0.23864199999999999</c:v>
                </c:pt>
                <c:pt idx="18661">
                  <c:v>-0.222714</c:v>
                </c:pt>
                <c:pt idx="18662">
                  <c:v>-0.211062</c:v>
                </c:pt>
                <c:pt idx="18663">
                  <c:v>-0.20128599999999999</c:v>
                </c:pt>
                <c:pt idx="18664">
                  <c:v>-0.19875499999999999</c:v>
                </c:pt>
                <c:pt idx="18665">
                  <c:v>-0.196268</c:v>
                </c:pt>
                <c:pt idx="18666">
                  <c:v>-0.195302</c:v>
                </c:pt>
                <c:pt idx="18667">
                  <c:v>-0.190694</c:v>
                </c:pt>
                <c:pt idx="18668">
                  <c:v>-0.18088699999999999</c:v>
                </c:pt>
                <c:pt idx="18669">
                  <c:v>-0.17877599999999999</c:v>
                </c:pt>
                <c:pt idx="18670">
                  <c:v>-0.179233</c:v>
                </c:pt>
                <c:pt idx="18671">
                  <c:v>-0.17838899999999999</c:v>
                </c:pt>
                <c:pt idx="18672">
                  <c:v>-0.17563000000000001</c:v>
                </c:pt>
                <c:pt idx="18673">
                  <c:v>-0.17193600000000001</c:v>
                </c:pt>
                <c:pt idx="18674">
                  <c:v>-0.167963</c:v>
                </c:pt>
                <c:pt idx="18675">
                  <c:v>-0.16414899999999999</c:v>
                </c:pt>
                <c:pt idx="18676">
                  <c:v>-0.16301399999999999</c:v>
                </c:pt>
                <c:pt idx="18677">
                  <c:v>-0.17017699999999999</c:v>
                </c:pt>
                <c:pt idx="18678">
                  <c:v>-0.16251099999999999</c:v>
                </c:pt>
                <c:pt idx="18679">
                  <c:v>-0.155505</c:v>
                </c:pt>
                <c:pt idx="18680">
                  <c:v>-0.14902899999999999</c:v>
                </c:pt>
                <c:pt idx="18681">
                  <c:v>-0.14643200000000001</c:v>
                </c:pt>
                <c:pt idx="18682">
                  <c:v>-0.135514</c:v>
                </c:pt>
                <c:pt idx="18683">
                  <c:v>-0.12964899999999999</c:v>
                </c:pt>
                <c:pt idx="18684">
                  <c:v>-0.128522</c:v>
                </c:pt>
                <c:pt idx="18685">
                  <c:v>-0.12915399999999999</c:v>
                </c:pt>
                <c:pt idx="18686">
                  <c:v>-0.12520999999999999</c:v>
                </c:pt>
                <c:pt idx="18687">
                  <c:v>-0.119906</c:v>
                </c:pt>
                <c:pt idx="18688">
                  <c:v>-0.112846</c:v>
                </c:pt>
                <c:pt idx="18689">
                  <c:v>-0.108501</c:v>
                </c:pt>
                <c:pt idx="18690">
                  <c:v>-0.107955</c:v>
                </c:pt>
                <c:pt idx="18691">
                  <c:v>-0.111563</c:v>
                </c:pt>
                <c:pt idx="18692">
                  <c:v>-0.110626</c:v>
                </c:pt>
                <c:pt idx="18693">
                  <c:v>-0.112862</c:v>
                </c:pt>
                <c:pt idx="18694">
                  <c:v>-0.10570300000000001</c:v>
                </c:pt>
                <c:pt idx="18695">
                  <c:v>-0.11315699999999999</c:v>
                </c:pt>
                <c:pt idx="18696">
                  <c:v>-0.107317</c:v>
                </c:pt>
                <c:pt idx="18697">
                  <c:v>-9.8979399999999995E-2</c:v>
                </c:pt>
                <c:pt idx="18698">
                  <c:v>-8.6535500000000001E-2</c:v>
                </c:pt>
                <c:pt idx="18699">
                  <c:v>-8.27262E-2</c:v>
                </c:pt>
                <c:pt idx="18700">
                  <c:v>-7.78422E-2</c:v>
                </c:pt>
                <c:pt idx="18701">
                  <c:v>-7.0362099999999997E-2</c:v>
                </c:pt>
                <c:pt idx="18702">
                  <c:v>-6.9820499999999994E-2</c:v>
                </c:pt>
                <c:pt idx="18703">
                  <c:v>-6.8159700000000004E-2</c:v>
                </c:pt>
                <c:pt idx="18704">
                  <c:v>-7.0588999999999999E-2</c:v>
                </c:pt>
                <c:pt idx="18705">
                  <c:v>-7.4863700000000005E-2</c:v>
                </c:pt>
                <c:pt idx="18706">
                  <c:v>-7.6653899999999997E-2</c:v>
                </c:pt>
                <c:pt idx="18707">
                  <c:v>-7.9463500000000006E-2</c:v>
                </c:pt>
                <c:pt idx="18708">
                  <c:v>-8.1265799999999999E-2</c:v>
                </c:pt>
                <c:pt idx="18709">
                  <c:v>-7.7635200000000001E-2</c:v>
                </c:pt>
                <c:pt idx="18710">
                  <c:v>-6.9008899999999998E-2</c:v>
                </c:pt>
                <c:pt idx="18711">
                  <c:v>-6.2312699999999999E-2</c:v>
                </c:pt>
                <c:pt idx="18712">
                  <c:v>-5.7583099999999998E-2</c:v>
                </c:pt>
                <c:pt idx="18713">
                  <c:v>-5.35775E-2</c:v>
                </c:pt>
                <c:pt idx="18714">
                  <c:v>-4.2935599999999997E-2</c:v>
                </c:pt>
                <c:pt idx="18715">
                  <c:v>-4.0300200000000001E-2</c:v>
                </c:pt>
                <c:pt idx="18716">
                  <c:v>-4.3402900000000001E-2</c:v>
                </c:pt>
                <c:pt idx="18717">
                  <c:v>-4.6968200000000002E-2</c:v>
                </c:pt>
                <c:pt idx="18718">
                  <c:v>-4.3892300000000002E-2</c:v>
                </c:pt>
                <c:pt idx="18719">
                  <c:v>-4.4839700000000003E-2</c:v>
                </c:pt>
                <c:pt idx="18720">
                  <c:v>-4.5460500000000001E-2</c:v>
                </c:pt>
                <c:pt idx="18721">
                  <c:v>-4.2343199999999998E-2</c:v>
                </c:pt>
                <c:pt idx="18722">
                  <c:v>-4.0577700000000001E-2</c:v>
                </c:pt>
                <c:pt idx="18723">
                  <c:v>-3.6735200000000003E-2</c:v>
                </c:pt>
                <c:pt idx="18724">
                  <c:v>-3.13545E-2</c:v>
                </c:pt>
                <c:pt idx="18725">
                  <c:v>-2.99729E-2</c:v>
                </c:pt>
                <c:pt idx="18726">
                  <c:v>-3.1890799999999997E-2</c:v>
                </c:pt>
                <c:pt idx="18727">
                  <c:v>-2.8453200000000001E-2</c:v>
                </c:pt>
                <c:pt idx="18728">
                  <c:v>-1.69535E-2</c:v>
                </c:pt>
                <c:pt idx="18729">
                  <c:v>-5.6114900000000002E-3</c:v>
                </c:pt>
                <c:pt idx="18730">
                  <c:v>1.4057399999999999E-3</c:v>
                </c:pt>
                <c:pt idx="18731">
                  <c:v>7.2566599999999998E-3</c:v>
                </c:pt>
                <c:pt idx="18732">
                  <c:v>2.8545699999999999E-3</c:v>
                </c:pt>
                <c:pt idx="18733">
                  <c:v>3.8545900000000002E-3</c:v>
                </c:pt>
                <c:pt idx="18734">
                  <c:v>8.32397E-3</c:v>
                </c:pt>
                <c:pt idx="18735">
                  <c:v>1.53417E-2</c:v>
                </c:pt>
                <c:pt idx="18736">
                  <c:v>1.5992200000000002E-2</c:v>
                </c:pt>
                <c:pt idx="18737">
                  <c:v>1.5101E-2</c:v>
                </c:pt>
                <c:pt idx="18738">
                  <c:v>9.4440099999999992E-3</c:v>
                </c:pt>
                <c:pt idx="18739">
                  <c:v>7.5075200000000002E-3</c:v>
                </c:pt>
                <c:pt idx="18740">
                  <c:v>5.9575000000000001E-3</c:v>
                </c:pt>
                <c:pt idx="18741">
                  <c:v>1.02057E-2</c:v>
                </c:pt>
                <c:pt idx="18742">
                  <c:v>1.0663499999999999E-2</c:v>
                </c:pt>
                <c:pt idx="18743">
                  <c:v>8.3929399999999998E-3</c:v>
                </c:pt>
                <c:pt idx="18744">
                  <c:v>8.1760400000000007E-3</c:v>
                </c:pt>
                <c:pt idx="18745">
                  <c:v>2.1042399999999999E-2</c:v>
                </c:pt>
                <c:pt idx="18746">
                  <c:v>3.6805200000000003E-2</c:v>
                </c:pt>
                <c:pt idx="18747">
                  <c:v>3.9766500000000003E-2</c:v>
                </c:pt>
                <c:pt idx="18748">
                  <c:v>3.91204E-2</c:v>
                </c:pt>
                <c:pt idx="18749">
                  <c:v>3.9941499999999998E-2</c:v>
                </c:pt>
                <c:pt idx="18750">
                  <c:v>4.3740800000000003E-2</c:v>
                </c:pt>
                <c:pt idx="18751">
                  <c:v>5.2280100000000003E-2</c:v>
                </c:pt>
                <c:pt idx="18752">
                  <c:v>6.2556600000000004E-2</c:v>
                </c:pt>
                <c:pt idx="18753">
                  <c:v>6.9818699999999997E-2</c:v>
                </c:pt>
                <c:pt idx="18754">
                  <c:v>7.0522799999999997E-2</c:v>
                </c:pt>
                <c:pt idx="18755">
                  <c:v>7.1189199999999994E-2</c:v>
                </c:pt>
                <c:pt idx="18756">
                  <c:v>7.2132699999999994E-2</c:v>
                </c:pt>
                <c:pt idx="18757">
                  <c:v>7.5878899999999999E-2</c:v>
                </c:pt>
                <c:pt idx="18758">
                  <c:v>8.2295400000000005E-2</c:v>
                </c:pt>
                <c:pt idx="18759">
                  <c:v>8.6359099999999994E-2</c:v>
                </c:pt>
                <c:pt idx="18760">
                  <c:v>8.7039599999999995E-2</c:v>
                </c:pt>
                <c:pt idx="18761">
                  <c:v>8.6336599999999999E-2</c:v>
                </c:pt>
                <c:pt idx="18762">
                  <c:v>8.1187499999999996E-2</c:v>
                </c:pt>
                <c:pt idx="18763">
                  <c:v>7.8782199999999997E-2</c:v>
                </c:pt>
                <c:pt idx="18764">
                  <c:v>8.0362900000000001E-2</c:v>
                </c:pt>
                <c:pt idx="18765">
                  <c:v>8.2248399999999999E-2</c:v>
                </c:pt>
                <c:pt idx="18766">
                  <c:v>8.3196900000000004E-2</c:v>
                </c:pt>
                <c:pt idx="18767">
                  <c:v>8.8253799999999993E-2</c:v>
                </c:pt>
                <c:pt idx="18768">
                  <c:v>0.100842</c:v>
                </c:pt>
                <c:pt idx="18769">
                  <c:v>0.100229</c:v>
                </c:pt>
                <c:pt idx="18770">
                  <c:v>9.3457299999999993E-2</c:v>
                </c:pt>
                <c:pt idx="18771">
                  <c:v>9.2271500000000006E-2</c:v>
                </c:pt>
                <c:pt idx="18772">
                  <c:v>0.101331</c:v>
                </c:pt>
                <c:pt idx="18773">
                  <c:v>0.114535</c:v>
                </c:pt>
                <c:pt idx="18774">
                  <c:v>0.119158</c:v>
                </c:pt>
                <c:pt idx="18775">
                  <c:v>0.11834500000000001</c:v>
                </c:pt>
                <c:pt idx="18776">
                  <c:v>0.11468200000000001</c:v>
                </c:pt>
                <c:pt idx="18777">
                  <c:v>0.11308</c:v>
                </c:pt>
                <c:pt idx="18778">
                  <c:v>0.11834500000000001</c:v>
                </c:pt>
                <c:pt idx="18779">
                  <c:v>0.115851</c:v>
                </c:pt>
                <c:pt idx="18780">
                  <c:v>0.113222</c:v>
                </c:pt>
                <c:pt idx="18781">
                  <c:v>0.109268</c:v>
                </c:pt>
                <c:pt idx="18782">
                  <c:v>0.11113099999999999</c:v>
                </c:pt>
                <c:pt idx="18783">
                  <c:v>0.113984</c:v>
                </c:pt>
                <c:pt idx="18784">
                  <c:v>0.119759</c:v>
                </c:pt>
                <c:pt idx="18785">
                  <c:v>0.12027</c:v>
                </c:pt>
                <c:pt idx="18786">
                  <c:v>0.11897000000000001</c:v>
                </c:pt>
                <c:pt idx="18787">
                  <c:v>0.117089</c:v>
                </c:pt>
                <c:pt idx="18788">
                  <c:v>0.12279900000000001</c:v>
                </c:pt>
                <c:pt idx="18789">
                  <c:v>0.132967</c:v>
                </c:pt>
                <c:pt idx="18790">
                  <c:v>0.141208</c:v>
                </c:pt>
                <c:pt idx="18791">
                  <c:v>0.14203199999999999</c:v>
                </c:pt>
                <c:pt idx="18792">
                  <c:v>0.13736200000000001</c:v>
                </c:pt>
                <c:pt idx="18793">
                  <c:v>0.12784599999999999</c:v>
                </c:pt>
                <c:pt idx="18794">
                  <c:v>0.123996</c:v>
                </c:pt>
                <c:pt idx="18795">
                  <c:v>0.124777</c:v>
                </c:pt>
                <c:pt idx="18796">
                  <c:v>0.12873999999999999</c:v>
                </c:pt>
                <c:pt idx="18797">
                  <c:v>0.13297</c:v>
                </c:pt>
                <c:pt idx="18798">
                  <c:v>0.134243</c:v>
                </c:pt>
                <c:pt idx="18799">
                  <c:v>0.12957199999999999</c:v>
                </c:pt>
                <c:pt idx="18800">
                  <c:v>0.12788099999999999</c:v>
                </c:pt>
                <c:pt idx="18801">
                  <c:v>0.12388</c:v>
                </c:pt>
                <c:pt idx="18802">
                  <c:v>0.12945999999999999</c:v>
                </c:pt>
                <c:pt idx="18803">
                  <c:v>0.136044</c:v>
                </c:pt>
                <c:pt idx="18804">
                  <c:v>0.135321</c:v>
                </c:pt>
                <c:pt idx="18805">
                  <c:v>0.13811599999999999</c:v>
                </c:pt>
                <c:pt idx="18806">
                  <c:v>0.13691300000000001</c:v>
                </c:pt>
                <c:pt idx="18807">
                  <c:v>0.139708</c:v>
                </c:pt>
                <c:pt idx="18808">
                  <c:v>0.13757800000000001</c:v>
                </c:pt>
                <c:pt idx="18809">
                  <c:v>0.13738800000000001</c:v>
                </c:pt>
                <c:pt idx="18810">
                  <c:v>0.13337099999999999</c:v>
                </c:pt>
                <c:pt idx="18811">
                  <c:v>0.12998899999999999</c:v>
                </c:pt>
                <c:pt idx="18812">
                  <c:v>0.13098799999999999</c:v>
                </c:pt>
                <c:pt idx="18813">
                  <c:v>0.133577</c:v>
                </c:pt>
                <c:pt idx="18814">
                  <c:v>0.12997300000000001</c:v>
                </c:pt>
                <c:pt idx="18815">
                  <c:v>0.130607</c:v>
                </c:pt>
                <c:pt idx="18816">
                  <c:v>0.12798200000000001</c:v>
                </c:pt>
                <c:pt idx="18817">
                  <c:v>0.129855</c:v>
                </c:pt>
                <c:pt idx="18818">
                  <c:v>0.13076499999999999</c:v>
                </c:pt>
                <c:pt idx="18819">
                  <c:v>0.13330600000000001</c:v>
                </c:pt>
                <c:pt idx="18820">
                  <c:v>0.135272</c:v>
                </c:pt>
                <c:pt idx="18821">
                  <c:v>0.13686599999999999</c:v>
                </c:pt>
                <c:pt idx="18822">
                  <c:v>0.139678</c:v>
                </c:pt>
                <c:pt idx="18823">
                  <c:v>0.14093</c:v>
                </c:pt>
                <c:pt idx="18824">
                  <c:v>0.14439399999999999</c:v>
                </c:pt>
                <c:pt idx="18825">
                  <c:v>0.14694299999999999</c:v>
                </c:pt>
                <c:pt idx="18826">
                  <c:v>0.146726</c:v>
                </c:pt>
                <c:pt idx="18827">
                  <c:v>0.132053</c:v>
                </c:pt>
                <c:pt idx="18828">
                  <c:v>0.12906899999999999</c:v>
                </c:pt>
                <c:pt idx="18829">
                  <c:v>0.123672</c:v>
                </c:pt>
                <c:pt idx="18830">
                  <c:v>0.117049</c:v>
                </c:pt>
                <c:pt idx="18831">
                  <c:v>0.11676300000000001</c:v>
                </c:pt>
                <c:pt idx="18832">
                  <c:v>0.11559700000000001</c:v>
                </c:pt>
                <c:pt idx="18833">
                  <c:v>0.11724999999999999</c:v>
                </c:pt>
                <c:pt idx="18834">
                  <c:v>0.117899</c:v>
                </c:pt>
                <c:pt idx="18835">
                  <c:v>0.119744</c:v>
                </c:pt>
                <c:pt idx="18836">
                  <c:v>0.12335400000000001</c:v>
                </c:pt>
                <c:pt idx="18837">
                  <c:v>0.12080100000000001</c:v>
                </c:pt>
                <c:pt idx="18838">
                  <c:v>0.12046900000000001</c:v>
                </c:pt>
                <c:pt idx="18839">
                  <c:v>0.114944</c:v>
                </c:pt>
                <c:pt idx="18840">
                  <c:v>0.121195</c:v>
                </c:pt>
                <c:pt idx="18841">
                  <c:v>0.12520600000000001</c:v>
                </c:pt>
                <c:pt idx="18842">
                  <c:v>0.12559899999999999</c:v>
                </c:pt>
                <c:pt idx="18843">
                  <c:v>0.124401</c:v>
                </c:pt>
                <c:pt idx="18844">
                  <c:v>0.122934</c:v>
                </c:pt>
                <c:pt idx="18845">
                  <c:v>0.114424</c:v>
                </c:pt>
                <c:pt idx="18846">
                  <c:v>0.10652</c:v>
                </c:pt>
                <c:pt idx="18847">
                  <c:v>0.107326</c:v>
                </c:pt>
                <c:pt idx="18848">
                  <c:v>0.108122</c:v>
                </c:pt>
                <c:pt idx="18849">
                  <c:v>0.101184</c:v>
                </c:pt>
                <c:pt idx="18850">
                  <c:v>9.7471199999999994E-2</c:v>
                </c:pt>
                <c:pt idx="18851">
                  <c:v>0.101449</c:v>
                </c:pt>
                <c:pt idx="18852">
                  <c:v>0.103964</c:v>
                </c:pt>
                <c:pt idx="18853">
                  <c:v>0.101006</c:v>
                </c:pt>
                <c:pt idx="18854">
                  <c:v>0.100176</c:v>
                </c:pt>
                <c:pt idx="18855">
                  <c:v>9.9304900000000002E-2</c:v>
                </c:pt>
                <c:pt idx="18856">
                  <c:v>9.6636E-2</c:v>
                </c:pt>
                <c:pt idx="18857">
                  <c:v>9.5883399999999994E-2</c:v>
                </c:pt>
                <c:pt idx="18858">
                  <c:v>9.4450000000000006E-2</c:v>
                </c:pt>
                <c:pt idx="18859">
                  <c:v>9.0789900000000007E-2</c:v>
                </c:pt>
                <c:pt idx="18860">
                  <c:v>9.0383099999999994E-2</c:v>
                </c:pt>
                <c:pt idx="18861">
                  <c:v>9.3285300000000002E-2</c:v>
                </c:pt>
                <c:pt idx="18862">
                  <c:v>9.6186199999999999E-2</c:v>
                </c:pt>
                <c:pt idx="18863">
                  <c:v>9.7521700000000003E-2</c:v>
                </c:pt>
                <c:pt idx="18864">
                  <c:v>9.0598100000000001E-2</c:v>
                </c:pt>
                <c:pt idx="18865">
                  <c:v>7.7771300000000002E-2</c:v>
                </c:pt>
                <c:pt idx="18866">
                  <c:v>6.9994700000000007E-2</c:v>
                </c:pt>
                <c:pt idx="18867">
                  <c:v>7.2734999999999994E-2</c:v>
                </c:pt>
                <c:pt idx="18868">
                  <c:v>7.0900599999999994E-2</c:v>
                </c:pt>
                <c:pt idx="18869">
                  <c:v>6.6737400000000002E-2</c:v>
                </c:pt>
                <c:pt idx="18870">
                  <c:v>6.5288600000000002E-2</c:v>
                </c:pt>
                <c:pt idx="18871">
                  <c:v>6.3674900000000006E-2</c:v>
                </c:pt>
                <c:pt idx="18872">
                  <c:v>6.6495600000000002E-2</c:v>
                </c:pt>
                <c:pt idx="18873">
                  <c:v>6.6852499999999995E-2</c:v>
                </c:pt>
                <c:pt idx="18874">
                  <c:v>6.1559599999999999E-2</c:v>
                </c:pt>
                <c:pt idx="18875">
                  <c:v>5.8979999999999998E-2</c:v>
                </c:pt>
                <c:pt idx="18876">
                  <c:v>6.0816500000000003E-2</c:v>
                </c:pt>
                <c:pt idx="18877">
                  <c:v>6.4194899999999999E-2</c:v>
                </c:pt>
                <c:pt idx="18878">
                  <c:v>6.5663600000000003E-2</c:v>
                </c:pt>
                <c:pt idx="18879">
                  <c:v>7.0434800000000006E-2</c:v>
                </c:pt>
                <c:pt idx="18880">
                  <c:v>7.3493900000000001E-2</c:v>
                </c:pt>
                <c:pt idx="18881">
                  <c:v>6.9452899999999998E-2</c:v>
                </c:pt>
                <c:pt idx="18882">
                  <c:v>5.9931499999999999E-2</c:v>
                </c:pt>
                <c:pt idx="18883">
                  <c:v>5.6526E-2</c:v>
                </c:pt>
                <c:pt idx="18884">
                  <c:v>7.1829699999999996E-2</c:v>
                </c:pt>
                <c:pt idx="18885">
                  <c:v>8.9222300000000004E-2</c:v>
                </c:pt>
                <c:pt idx="18886">
                  <c:v>9.8752199999999998E-2</c:v>
                </c:pt>
                <c:pt idx="18887">
                  <c:v>0.104999</c:v>
                </c:pt>
                <c:pt idx="18888">
                  <c:v>0.114311</c:v>
                </c:pt>
                <c:pt idx="18889">
                  <c:v>0.121167</c:v>
                </c:pt>
                <c:pt idx="18890">
                  <c:v>0.12420399999999999</c:v>
                </c:pt>
                <c:pt idx="18891">
                  <c:v>9.7229700000000002E-2</c:v>
                </c:pt>
                <c:pt idx="18892">
                  <c:v>7.5900599999999999E-2</c:v>
                </c:pt>
                <c:pt idx="18893">
                  <c:v>7.5109099999999998E-2</c:v>
                </c:pt>
                <c:pt idx="18894">
                  <c:v>6.7462300000000003E-2</c:v>
                </c:pt>
                <c:pt idx="18895">
                  <c:v>5.6919400000000002E-2</c:v>
                </c:pt>
                <c:pt idx="18896">
                  <c:v>5.5468200000000002E-2</c:v>
                </c:pt>
                <c:pt idx="18897">
                  <c:v>5.4382399999999997E-2</c:v>
                </c:pt>
                <c:pt idx="18898">
                  <c:v>3.7281300000000003E-2</c:v>
                </c:pt>
                <c:pt idx="18899">
                  <c:v>2.5839299999999999E-2</c:v>
                </c:pt>
                <c:pt idx="18900">
                  <c:v>2.0887099999999999E-2</c:v>
                </c:pt>
                <c:pt idx="18901">
                  <c:v>1.5557E-2</c:v>
                </c:pt>
                <c:pt idx="18902">
                  <c:v>1.90081E-2</c:v>
                </c:pt>
                <c:pt idx="18903">
                  <c:v>2.0377900000000001E-2</c:v>
                </c:pt>
                <c:pt idx="18904">
                  <c:v>9.9195099999999994E-3</c:v>
                </c:pt>
                <c:pt idx="18905">
                  <c:v>3.32037E-3</c:v>
                </c:pt>
                <c:pt idx="18906">
                  <c:v>-5.5061199999999998E-3</c:v>
                </c:pt>
                <c:pt idx="18907">
                  <c:v>-1.0015400000000001E-2</c:v>
                </c:pt>
                <c:pt idx="18908">
                  <c:v>-9.0720200000000001E-3</c:v>
                </c:pt>
                <c:pt idx="18909">
                  <c:v>-4.9072899999999999E-3</c:v>
                </c:pt>
                <c:pt idx="18910">
                  <c:v>-5.4724500000000002E-3</c:v>
                </c:pt>
                <c:pt idx="18911">
                  <c:v>-5.8398499999999997E-3</c:v>
                </c:pt>
                <c:pt idx="18912">
                  <c:v>-3.7566600000000002E-3</c:v>
                </c:pt>
                <c:pt idx="18913">
                  <c:v>-5.4316800000000004E-3</c:v>
                </c:pt>
                <c:pt idx="18914">
                  <c:v>-9.7331799999999993E-3</c:v>
                </c:pt>
                <c:pt idx="18915">
                  <c:v>-1.52909E-2</c:v>
                </c:pt>
                <c:pt idx="18916">
                  <c:v>-1.0384900000000001E-2</c:v>
                </c:pt>
                <c:pt idx="18917">
                  <c:v>-1.5381000000000001E-2</c:v>
                </c:pt>
                <c:pt idx="18918">
                  <c:v>-2.1598099999999999E-2</c:v>
                </c:pt>
                <c:pt idx="18919">
                  <c:v>-2.48559E-2</c:v>
                </c:pt>
                <c:pt idx="18920">
                  <c:v>-2.1970400000000001E-2</c:v>
                </c:pt>
                <c:pt idx="18921">
                  <c:v>-2.08735E-2</c:v>
                </c:pt>
                <c:pt idx="18922">
                  <c:v>-2.3423300000000001E-2</c:v>
                </c:pt>
                <c:pt idx="18923">
                  <c:v>-2.2968599999999999E-2</c:v>
                </c:pt>
                <c:pt idx="18924">
                  <c:v>-2.40118E-2</c:v>
                </c:pt>
                <c:pt idx="18925">
                  <c:v>-2.70777E-2</c:v>
                </c:pt>
                <c:pt idx="18926">
                  <c:v>-2.9599899999999998E-2</c:v>
                </c:pt>
                <c:pt idx="18927">
                  <c:v>-2.95477E-2</c:v>
                </c:pt>
                <c:pt idx="18928">
                  <c:v>-2.64841E-2</c:v>
                </c:pt>
                <c:pt idx="18929">
                  <c:v>-2.4208500000000001E-2</c:v>
                </c:pt>
                <c:pt idx="18930">
                  <c:v>-2.5624399999999999E-2</c:v>
                </c:pt>
                <c:pt idx="18931">
                  <c:v>-2.0933E-2</c:v>
                </c:pt>
                <c:pt idx="18932">
                  <c:v>-2.0011999999999999E-2</c:v>
                </c:pt>
                <c:pt idx="18933">
                  <c:v>-2.9020199999999999E-2</c:v>
                </c:pt>
                <c:pt idx="18934">
                  <c:v>-4.2549799999999999E-2</c:v>
                </c:pt>
                <c:pt idx="18935">
                  <c:v>-4.1324600000000003E-2</c:v>
                </c:pt>
                <c:pt idx="18936">
                  <c:v>-3.3395800000000003E-2</c:v>
                </c:pt>
                <c:pt idx="18937">
                  <c:v>-2.5406700000000001E-2</c:v>
                </c:pt>
                <c:pt idx="18938">
                  <c:v>-2.39487E-2</c:v>
                </c:pt>
                <c:pt idx="18939">
                  <c:v>-2.4321499999999999E-2</c:v>
                </c:pt>
                <c:pt idx="18940">
                  <c:v>-2.6076800000000001E-2</c:v>
                </c:pt>
                <c:pt idx="18941">
                  <c:v>-2.5232000000000001E-2</c:v>
                </c:pt>
                <c:pt idx="18942">
                  <c:v>-2.51545E-2</c:v>
                </c:pt>
                <c:pt idx="18943">
                  <c:v>-1.8414400000000001E-2</c:v>
                </c:pt>
                <c:pt idx="18944">
                  <c:v>-8.2693300000000001E-3</c:v>
                </c:pt>
                <c:pt idx="18945">
                  <c:v>6.7404800000000001E-3</c:v>
                </c:pt>
                <c:pt idx="18946">
                  <c:v>1.44692E-2</c:v>
                </c:pt>
                <c:pt idx="18947">
                  <c:v>1.32642E-2</c:v>
                </c:pt>
                <c:pt idx="18948">
                  <c:v>8.2758299999999996E-3</c:v>
                </c:pt>
                <c:pt idx="18949">
                  <c:v>5.3093400000000001E-3</c:v>
                </c:pt>
                <c:pt idx="18950">
                  <c:v>1.9766800000000002E-3</c:v>
                </c:pt>
                <c:pt idx="18951">
                  <c:v>1.8716399999999999E-3</c:v>
                </c:pt>
                <c:pt idx="18952">
                  <c:v>7.8797099999999998E-3</c:v>
                </c:pt>
                <c:pt idx="18953">
                  <c:v>1.6234100000000001E-2</c:v>
                </c:pt>
                <c:pt idx="18954">
                  <c:v>1.5913299999999998E-2</c:v>
                </c:pt>
                <c:pt idx="18955">
                  <c:v>1.29242E-2</c:v>
                </c:pt>
                <c:pt idx="18956">
                  <c:v>8.3880900000000008E-3</c:v>
                </c:pt>
                <c:pt idx="18957">
                  <c:v>4.7895200000000002E-3</c:v>
                </c:pt>
                <c:pt idx="18958">
                  <c:v>5.0022399999999998E-3</c:v>
                </c:pt>
                <c:pt idx="18959">
                  <c:v>4.0927899999999998E-3</c:v>
                </c:pt>
                <c:pt idx="18960">
                  <c:v>-6.1428999999999997E-4</c:v>
                </c:pt>
                <c:pt idx="18961">
                  <c:v>-5.44926E-3</c:v>
                </c:pt>
                <c:pt idx="18962">
                  <c:v>-8.55706E-3</c:v>
                </c:pt>
                <c:pt idx="18963">
                  <c:v>-1.0134900000000001E-2</c:v>
                </c:pt>
                <c:pt idx="18964">
                  <c:v>-7.4282300000000001E-3</c:v>
                </c:pt>
                <c:pt idx="18965">
                  <c:v>-1.41651E-2</c:v>
                </c:pt>
                <c:pt idx="18966">
                  <c:v>-3.1530200000000001E-2</c:v>
                </c:pt>
                <c:pt idx="18967">
                  <c:v>-3.8991699999999997E-2</c:v>
                </c:pt>
                <c:pt idx="18968">
                  <c:v>-3.5726500000000001E-2</c:v>
                </c:pt>
                <c:pt idx="18969">
                  <c:v>-3.3056700000000001E-2</c:v>
                </c:pt>
                <c:pt idx="18970">
                  <c:v>-3.7080799999999997E-2</c:v>
                </c:pt>
                <c:pt idx="18971">
                  <c:v>-4.2866500000000002E-2</c:v>
                </c:pt>
                <c:pt idx="18972">
                  <c:v>-4.4544399999999998E-2</c:v>
                </c:pt>
                <c:pt idx="18973">
                  <c:v>-4.4148699999999999E-2</c:v>
                </c:pt>
                <c:pt idx="18974">
                  <c:v>-4.0689099999999999E-2</c:v>
                </c:pt>
                <c:pt idx="18975">
                  <c:v>-3.6702199999999997E-2</c:v>
                </c:pt>
                <c:pt idx="18976">
                  <c:v>-3.3573800000000001E-2</c:v>
                </c:pt>
                <c:pt idx="18977">
                  <c:v>-2.8862499999999999E-2</c:v>
                </c:pt>
                <c:pt idx="18978">
                  <c:v>-2.4286599999999998E-2</c:v>
                </c:pt>
                <c:pt idx="18979">
                  <c:v>-2.3732E-2</c:v>
                </c:pt>
                <c:pt idx="18980">
                  <c:v>-2.7005299999999999E-2</c:v>
                </c:pt>
                <c:pt idx="18981">
                  <c:v>-2.8455000000000001E-2</c:v>
                </c:pt>
                <c:pt idx="18982">
                  <c:v>-2.6613899999999999E-2</c:v>
                </c:pt>
                <c:pt idx="18983">
                  <c:v>-2.2302900000000001E-2</c:v>
                </c:pt>
                <c:pt idx="18984">
                  <c:v>-2.1519099999999999E-2</c:v>
                </c:pt>
                <c:pt idx="18985">
                  <c:v>-2.5340499999999998E-2</c:v>
                </c:pt>
                <c:pt idx="18986">
                  <c:v>-2.8225400000000001E-2</c:v>
                </c:pt>
                <c:pt idx="18987">
                  <c:v>-3.0627600000000001E-2</c:v>
                </c:pt>
                <c:pt idx="18988">
                  <c:v>-2.9513000000000001E-2</c:v>
                </c:pt>
                <c:pt idx="18989">
                  <c:v>-2.8246299999999998E-2</c:v>
                </c:pt>
                <c:pt idx="18990">
                  <c:v>-2.7837500000000001E-2</c:v>
                </c:pt>
                <c:pt idx="18991">
                  <c:v>-2.96371E-2</c:v>
                </c:pt>
                <c:pt idx="18992">
                  <c:v>-3.3039899999999997E-2</c:v>
                </c:pt>
                <c:pt idx="18993">
                  <c:v>-3.5077700000000003E-2</c:v>
                </c:pt>
                <c:pt idx="18994">
                  <c:v>-3.8926599999999999E-2</c:v>
                </c:pt>
                <c:pt idx="18995">
                  <c:v>-3.8933700000000002E-2</c:v>
                </c:pt>
                <c:pt idx="18996">
                  <c:v>-3.9618500000000001E-2</c:v>
                </c:pt>
                <c:pt idx="18997">
                  <c:v>-3.9778399999999998E-2</c:v>
                </c:pt>
                <c:pt idx="18998">
                  <c:v>-4.2674400000000001E-2</c:v>
                </c:pt>
                <c:pt idx="18999">
                  <c:v>-4.4907299999999997E-2</c:v>
                </c:pt>
                <c:pt idx="19000">
                  <c:v>-4.8288400000000002E-2</c:v>
                </c:pt>
                <c:pt idx="19001">
                  <c:v>-5.0431499999999997E-2</c:v>
                </c:pt>
                <c:pt idx="19002">
                  <c:v>-5.3779E-2</c:v>
                </c:pt>
                <c:pt idx="19003">
                  <c:v>-5.9308699999999999E-2</c:v>
                </c:pt>
                <c:pt idx="19004">
                  <c:v>-6.8568699999999996E-2</c:v>
                </c:pt>
                <c:pt idx="19005">
                  <c:v>-7.5339000000000003E-2</c:v>
                </c:pt>
                <c:pt idx="19006">
                  <c:v>-7.7853000000000006E-2</c:v>
                </c:pt>
                <c:pt idx="19007">
                  <c:v>-7.8387700000000005E-2</c:v>
                </c:pt>
                <c:pt idx="19008">
                  <c:v>-7.8441300000000005E-2</c:v>
                </c:pt>
                <c:pt idx="19009">
                  <c:v>-8.0407900000000004E-2</c:v>
                </c:pt>
                <c:pt idx="19010">
                  <c:v>-8.5460599999999998E-2</c:v>
                </c:pt>
                <c:pt idx="19011">
                  <c:v>-8.3968699999999993E-2</c:v>
                </c:pt>
                <c:pt idx="19012">
                  <c:v>-7.6374999999999998E-2</c:v>
                </c:pt>
                <c:pt idx="19013">
                  <c:v>-7.6657199999999995E-2</c:v>
                </c:pt>
                <c:pt idx="19014">
                  <c:v>-7.8024499999999997E-2</c:v>
                </c:pt>
                <c:pt idx="19015">
                  <c:v>-7.3692800000000003E-2</c:v>
                </c:pt>
                <c:pt idx="19016">
                  <c:v>-7.2634500000000005E-2</c:v>
                </c:pt>
                <c:pt idx="19017">
                  <c:v>-7.5066599999999997E-2</c:v>
                </c:pt>
                <c:pt idx="19018">
                  <c:v>-8.3445199999999997E-2</c:v>
                </c:pt>
                <c:pt idx="19019">
                  <c:v>-9.1499999999999998E-2</c:v>
                </c:pt>
                <c:pt idx="19020">
                  <c:v>-9.6763600000000005E-2</c:v>
                </c:pt>
                <c:pt idx="19021">
                  <c:v>-9.8196000000000006E-2</c:v>
                </c:pt>
                <c:pt idx="19022">
                  <c:v>-0.100796</c:v>
                </c:pt>
                <c:pt idx="19023">
                  <c:v>-0.101816</c:v>
                </c:pt>
                <c:pt idx="19024">
                  <c:v>-0.100025</c:v>
                </c:pt>
                <c:pt idx="19025">
                  <c:v>-0.102284</c:v>
                </c:pt>
                <c:pt idx="19026">
                  <c:v>-0.110651</c:v>
                </c:pt>
                <c:pt idx="19027">
                  <c:v>-0.114304</c:v>
                </c:pt>
                <c:pt idx="19028">
                  <c:v>-0.110264</c:v>
                </c:pt>
                <c:pt idx="19029">
                  <c:v>-0.107725</c:v>
                </c:pt>
                <c:pt idx="19030">
                  <c:v>-0.106202</c:v>
                </c:pt>
                <c:pt idx="19031">
                  <c:v>-0.117005</c:v>
                </c:pt>
                <c:pt idx="19032">
                  <c:v>-0.12493600000000001</c:v>
                </c:pt>
                <c:pt idx="19033">
                  <c:v>-0.12815799999999999</c:v>
                </c:pt>
                <c:pt idx="19034">
                  <c:v>-0.12903899999999999</c:v>
                </c:pt>
                <c:pt idx="19035">
                  <c:v>-0.12553900000000001</c:v>
                </c:pt>
                <c:pt idx="19036">
                  <c:v>-0.125747</c:v>
                </c:pt>
                <c:pt idx="19037">
                  <c:v>-0.12684000000000001</c:v>
                </c:pt>
                <c:pt idx="19038">
                  <c:v>-0.13228100000000001</c:v>
                </c:pt>
                <c:pt idx="19039">
                  <c:v>-0.132383</c:v>
                </c:pt>
                <c:pt idx="19040">
                  <c:v>-0.135411</c:v>
                </c:pt>
                <c:pt idx="19041">
                  <c:v>-0.134466</c:v>
                </c:pt>
                <c:pt idx="19042">
                  <c:v>-0.13136200000000001</c:v>
                </c:pt>
                <c:pt idx="19043">
                  <c:v>-0.12754199999999999</c:v>
                </c:pt>
                <c:pt idx="19044">
                  <c:v>-0.12321699999999999</c:v>
                </c:pt>
                <c:pt idx="19045">
                  <c:v>-0.121739</c:v>
                </c:pt>
                <c:pt idx="19046">
                  <c:v>-0.121209</c:v>
                </c:pt>
                <c:pt idx="19047">
                  <c:v>-0.121007</c:v>
                </c:pt>
                <c:pt idx="19048">
                  <c:v>-0.121877</c:v>
                </c:pt>
                <c:pt idx="19049">
                  <c:v>-0.12307899999999999</c:v>
                </c:pt>
                <c:pt idx="19050">
                  <c:v>-0.125357</c:v>
                </c:pt>
                <c:pt idx="19051">
                  <c:v>-0.118279</c:v>
                </c:pt>
                <c:pt idx="19052">
                  <c:v>-0.11720800000000001</c:v>
                </c:pt>
                <c:pt idx="19053">
                  <c:v>-0.116703</c:v>
                </c:pt>
                <c:pt idx="19054">
                  <c:v>-0.118767</c:v>
                </c:pt>
                <c:pt idx="19055">
                  <c:v>-0.115221</c:v>
                </c:pt>
                <c:pt idx="19056">
                  <c:v>-0.11374099999999999</c:v>
                </c:pt>
                <c:pt idx="19057">
                  <c:v>-0.111873</c:v>
                </c:pt>
                <c:pt idx="19058">
                  <c:v>-0.11024299999999999</c:v>
                </c:pt>
                <c:pt idx="19059">
                  <c:v>-0.109583</c:v>
                </c:pt>
                <c:pt idx="19060">
                  <c:v>-0.116747</c:v>
                </c:pt>
                <c:pt idx="19061">
                  <c:v>-0.12621399999999999</c:v>
                </c:pt>
                <c:pt idx="19062">
                  <c:v>-0.135549</c:v>
                </c:pt>
                <c:pt idx="19063">
                  <c:v>-0.139512</c:v>
                </c:pt>
                <c:pt idx="19064">
                  <c:v>-0.14240800000000001</c:v>
                </c:pt>
                <c:pt idx="19065">
                  <c:v>-0.144288</c:v>
                </c:pt>
                <c:pt idx="19066">
                  <c:v>-0.14219100000000001</c:v>
                </c:pt>
                <c:pt idx="19067">
                  <c:v>-0.14403299999999999</c:v>
                </c:pt>
                <c:pt idx="19068">
                  <c:v>-0.141515</c:v>
                </c:pt>
                <c:pt idx="19069">
                  <c:v>-0.13736599999999999</c:v>
                </c:pt>
                <c:pt idx="19070">
                  <c:v>-0.134965</c:v>
                </c:pt>
                <c:pt idx="19071">
                  <c:v>-0.137512</c:v>
                </c:pt>
                <c:pt idx="19072">
                  <c:v>-0.14285999999999999</c:v>
                </c:pt>
                <c:pt idx="19073">
                  <c:v>-0.14810899999999999</c:v>
                </c:pt>
                <c:pt idx="19074">
                  <c:v>-0.147615</c:v>
                </c:pt>
                <c:pt idx="19075">
                  <c:v>-0.14261299999999999</c:v>
                </c:pt>
                <c:pt idx="19076">
                  <c:v>-0.140208</c:v>
                </c:pt>
                <c:pt idx="19077">
                  <c:v>-0.14196900000000001</c:v>
                </c:pt>
                <c:pt idx="19078">
                  <c:v>-0.144537</c:v>
                </c:pt>
                <c:pt idx="19079">
                  <c:v>-0.14383399999999999</c:v>
                </c:pt>
                <c:pt idx="19080">
                  <c:v>-0.13881599999999999</c:v>
                </c:pt>
                <c:pt idx="19081">
                  <c:v>-0.13742299999999999</c:v>
                </c:pt>
                <c:pt idx="19082">
                  <c:v>-0.13989399999999999</c:v>
                </c:pt>
                <c:pt idx="19083">
                  <c:v>-0.13908200000000001</c:v>
                </c:pt>
                <c:pt idx="19084">
                  <c:v>-0.136015</c:v>
                </c:pt>
                <c:pt idx="19085">
                  <c:v>-0.134436</c:v>
                </c:pt>
                <c:pt idx="19086">
                  <c:v>-0.132829</c:v>
                </c:pt>
                <c:pt idx="19087">
                  <c:v>-0.13378200000000001</c:v>
                </c:pt>
                <c:pt idx="19088">
                  <c:v>-0.13186</c:v>
                </c:pt>
                <c:pt idx="19089">
                  <c:v>-0.12923799999999999</c:v>
                </c:pt>
                <c:pt idx="19090">
                  <c:v>-0.12968199999999999</c:v>
                </c:pt>
                <c:pt idx="19091">
                  <c:v>-0.129112</c:v>
                </c:pt>
                <c:pt idx="19092">
                  <c:v>-0.13207199999999999</c:v>
                </c:pt>
                <c:pt idx="19093">
                  <c:v>-0.13159199999999999</c:v>
                </c:pt>
                <c:pt idx="19094">
                  <c:v>-0.13056300000000001</c:v>
                </c:pt>
                <c:pt idx="19095">
                  <c:v>-0.12801999999999999</c:v>
                </c:pt>
                <c:pt idx="19096">
                  <c:v>-0.130443</c:v>
                </c:pt>
                <c:pt idx="19097">
                  <c:v>-0.14244799999999999</c:v>
                </c:pt>
                <c:pt idx="19098">
                  <c:v>-0.146925</c:v>
                </c:pt>
                <c:pt idx="19099">
                  <c:v>-0.14838100000000001</c:v>
                </c:pt>
                <c:pt idx="19100">
                  <c:v>-0.142202</c:v>
                </c:pt>
                <c:pt idx="19101">
                  <c:v>-0.12764</c:v>
                </c:pt>
                <c:pt idx="19102">
                  <c:v>-0.123322</c:v>
                </c:pt>
                <c:pt idx="19103">
                  <c:v>-0.12527099999999999</c:v>
                </c:pt>
                <c:pt idx="19104">
                  <c:v>-0.12210699999999999</c:v>
                </c:pt>
                <c:pt idx="19105">
                  <c:v>-0.117562</c:v>
                </c:pt>
                <c:pt idx="19106">
                  <c:v>-0.114673</c:v>
                </c:pt>
                <c:pt idx="19107">
                  <c:v>-0.11563</c:v>
                </c:pt>
                <c:pt idx="19108">
                  <c:v>-0.11182400000000001</c:v>
                </c:pt>
                <c:pt idx="19109">
                  <c:v>-0.104752</c:v>
                </c:pt>
                <c:pt idx="19110">
                  <c:v>-9.9278400000000003E-2</c:v>
                </c:pt>
                <c:pt idx="19111">
                  <c:v>-9.4203999999999996E-2</c:v>
                </c:pt>
                <c:pt idx="19112">
                  <c:v>-8.9216500000000004E-2</c:v>
                </c:pt>
                <c:pt idx="19113">
                  <c:v>-8.4498900000000002E-2</c:v>
                </c:pt>
                <c:pt idx="19114">
                  <c:v>-8.0042600000000005E-2</c:v>
                </c:pt>
                <c:pt idx="19115">
                  <c:v>-8.6220099999999994E-2</c:v>
                </c:pt>
                <c:pt idx="19116">
                  <c:v>-8.6194400000000004E-2</c:v>
                </c:pt>
                <c:pt idx="19117">
                  <c:v>-8.2149100000000003E-2</c:v>
                </c:pt>
                <c:pt idx="19118">
                  <c:v>-7.3791999999999996E-2</c:v>
                </c:pt>
                <c:pt idx="19119">
                  <c:v>-7.2069900000000006E-2</c:v>
                </c:pt>
                <c:pt idx="19120">
                  <c:v>-6.8793499999999994E-2</c:v>
                </c:pt>
                <c:pt idx="19121">
                  <c:v>-6.5378099999999995E-2</c:v>
                </c:pt>
                <c:pt idx="19122">
                  <c:v>-6.3351500000000005E-2</c:v>
                </c:pt>
                <c:pt idx="19123">
                  <c:v>-6.0791199999999997E-2</c:v>
                </c:pt>
                <c:pt idx="19124">
                  <c:v>-5.8762399999999999E-2</c:v>
                </c:pt>
                <c:pt idx="19125">
                  <c:v>-5.6064299999999997E-2</c:v>
                </c:pt>
                <c:pt idx="19126">
                  <c:v>-5.3194900000000003E-2</c:v>
                </c:pt>
                <c:pt idx="19127">
                  <c:v>-5.3608500000000003E-2</c:v>
                </c:pt>
                <c:pt idx="19128">
                  <c:v>-5.6059999999999999E-2</c:v>
                </c:pt>
                <c:pt idx="19129">
                  <c:v>-5.5284800000000002E-2</c:v>
                </c:pt>
                <c:pt idx="19130">
                  <c:v>-5.0718699999999999E-2</c:v>
                </c:pt>
                <c:pt idx="19131">
                  <c:v>-4.81947E-2</c:v>
                </c:pt>
                <c:pt idx="19132">
                  <c:v>-4.0948900000000003E-2</c:v>
                </c:pt>
                <c:pt idx="19133">
                  <c:v>-2.92287E-2</c:v>
                </c:pt>
                <c:pt idx="19134">
                  <c:v>-2.3557600000000001E-2</c:v>
                </c:pt>
                <c:pt idx="19135">
                  <c:v>-1.6228800000000002E-2</c:v>
                </c:pt>
                <c:pt idx="19136">
                  <c:v>-1.16238E-2</c:v>
                </c:pt>
                <c:pt idx="19137">
                  <c:v>-1.3022799999999999E-2</c:v>
                </c:pt>
                <c:pt idx="19138">
                  <c:v>-1.2927900000000001E-2</c:v>
                </c:pt>
                <c:pt idx="19139">
                  <c:v>-7.6488800000000003E-3</c:v>
                </c:pt>
                <c:pt idx="19140">
                  <c:v>-1.4780500000000001E-3</c:v>
                </c:pt>
                <c:pt idx="19141">
                  <c:v>-3.76516E-3</c:v>
                </c:pt>
                <c:pt idx="19142">
                  <c:v>7.9409599999999999E-4</c:v>
                </c:pt>
                <c:pt idx="19143">
                  <c:v>8.7532899999999999E-4</c:v>
                </c:pt>
                <c:pt idx="19144">
                  <c:v>-1.4674899999999999E-3</c:v>
                </c:pt>
                <c:pt idx="19145">
                  <c:v>-5.8923999999999999E-4</c:v>
                </c:pt>
                <c:pt idx="19146">
                  <c:v>8.1810400000000005E-3</c:v>
                </c:pt>
                <c:pt idx="19147">
                  <c:v>2.4784E-2</c:v>
                </c:pt>
                <c:pt idx="19148">
                  <c:v>3.2309299999999999E-2</c:v>
                </c:pt>
                <c:pt idx="19149">
                  <c:v>3.46396E-2</c:v>
                </c:pt>
                <c:pt idx="19150">
                  <c:v>4.0300099999999998E-2</c:v>
                </c:pt>
                <c:pt idx="19151">
                  <c:v>4.3005000000000002E-2</c:v>
                </c:pt>
                <c:pt idx="19152">
                  <c:v>4.4882699999999998E-2</c:v>
                </c:pt>
                <c:pt idx="19153">
                  <c:v>4.6260299999999997E-2</c:v>
                </c:pt>
                <c:pt idx="19154">
                  <c:v>4.9499300000000003E-2</c:v>
                </c:pt>
                <c:pt idx="19155">
                  <c:v>4.7766999999999997E-2</c:v>
                </c:pt>
                <c:pt idx="19156">
                  <c:v>3.94597E-2</c:v>
                </c:pt>
                <c:pt idx="19157">
                  <c:v>3.5387700000000001E-2</c:v>
                </c:pt>
                <c:pt idx="19158">
                  <c:v>3.0915000000000002E-2</c:v>
                </c:pt>
                <c:pt idx="19159">
                  <c:v>3.07592E-2</c:v>
                </c:pt>
                <c:pt idx="19160">
                  <c:v>3.4586699999999998E-2</c:v>
                </c:pt>
                <c:pt idx="19161">
                  <c:v>4.2733599999999997E-2</c:v>
                </c:pt>
                <c:pt idx="19162">
                  <c:v>4.5562699999999998E-2</c:v>
                </c:pt>
                <c:pt idx="19163">
                  <c:v>4.5553099999999999E-2</c:v>
                </c:pt>
                <c:pt idx="19164">
                  <c:v>4.8948899999999997E-2</c:v>
                </c:pt>
                <c:pt idx="19165">
                  <c:v>5.5875500000000002E-2</c:v>
                </c:pt>
                <c:pt idx="19166">
                  <c:v>7.0426600000000006E-2</c:v>
                </c:pt>
                <c:pt idx="19167">
                  <c:v>7.7382800000000002E-2</c:v>
                </c:pt>
                <c:pt idx="19168">
                  <c:v>8.4180000000000005E-2</c:v>
                </c:pt>
                <c:pt idx="19169">
                  <c:v>9.2204900000000006E-2</c:v>
                </c:pt>
                <c:pt idx="19170">
                  <c:v>9.5038600000000001E-2</c:v>
                </c:pt>
                <c:pt idx="19171">
                  <c:v>0.100241</c:v>
                </c:pt>
                <c:pt idx="19172">
                  <c:v>0.10548399999999999</c:v>
                </c:pt>
                <c:pt idx="19173">
                  <c:v>0.108139</c:v>
                </c:pt>
                <c:pt idx="19174">
                  <c:v>0.117286</c:v>
                </c:pt>
                <c:pt idx="19175">
                  <c:v>0.13495699999999999</c:v>
                </c:pt>
                <c:pt idx="19176">
                  <c:v>0.145678</c:v>
                </c:pt>
                <c:pt idx="19177">
                  <c:v>0.15495100000000001</c:v>
                </c:pt>
                <c:pt idx="19178">
                  <c:v>0.16380500000000001</c:v>
                </c:pt>
                <c:pt idx="19179">
                  <c:v>0.16911499999999999</c:v>
                </c:pt>
                <c:pt idx="19180">
                  <c:v>0.17405499999999999</c:v>
                </c:pt>
                <c:pt idx="19181">
                  <c:v>0.180892</c:v>
                </c:pt>
                <c:pt idx="19182">
                  <c:v>0.183422</c:v>
                </c:pt>
                <c:pt idx="19183">
                  <c:v>0.176178</c:v>
                </c:pt>
                <c:pt idx="19184">
                  <c:v>0.170929</c:v>
                </c:pt>
                <c:pt idx="19185">
                  <c:v>0.16975699999999999</c:v>
                </c:pt>
                <c:pt idx="19186">
                  <c:v>0.173315</c:v>
                </c:pt>
                <c:pt idx="19187">
                  <c:v>0.17885100000000001</c:v>
                </c:pt>
                <c:pt idx="19188">
                  <c:v>0.18768599999999999</c:v>
                </c:pt>
                <c:pt idx="19189">
                  <c:v>0.19592300000000001</c:v>
                </c:pt>
                <c:pt idx="19190">
                  <c:v>0.20700399999999999</c:v>
                </c:pt>
                <c:pt idx="19191">
                  <c:v>0.22396099999999999</c:v>
                </c:pt>
                <c:pt idx="19192">
                  <c:v>0.24029300000000001</c:v>
                </c:pt>
                <c:pt idx="19193">
                  <c:v>0.24951999999999999</c:v>
                </c:pt>
                <c:pt idx="19194">
                  <c:v>0.26487500000000003</c:v>
                </c:pt>
                <c:pt idx="19195">
                  <c:v>0.27795599999999998</c:v>
                </c:pt>
                <c:pt idx="19196">
                  <c:v>0.28312100000000001</c:v>
                </c:pt>
                <c:pt idx="19197">
                  <c:v>0.28098200000000001</c:v>
                </c:pt>
                <c:pt idx="19198">
                  <c:v>0.28820600000000002</c:v>
                </c:pt>
                <c:pt idx="19199">
                  <c:v>0.30192200000000002</c:v>
                </c:pt>
                <c:pt idx="19200">
                  <c:v>0.31236799999999998</c:v>
                </c:pt>
                <c:pt idx="19201">
                  <c:v>0.31726900000000002</c:v>
                </c:pt>
                <c:pt idx="19202">
                  <c:v>0.32306000000000001</c:v>
                </c:pt>
                <c:pt idx="19203">
                  <c:v>0.32955400000000001</c:v>
                </c:pt>
                <c:pt idx="19204">
                  <c:v>0.34394000000000002</c:v>
                </c:pt>
                <c:pt idx="19205">
                  <c:v>0.357074</c:v>
                </c:pt>
                <c:pt idx="19206">
                  <c:v>0.36773600000000001</c:v>
                </c:pt>
                <c:pt idx="19207">
                  <c:v>0.38131500000000002</c:v>
                </c:pt>
                <c:pt idx="19208">
                  <c:v>0.39280599999999999</c:v>
                </c:pt>
                <c:pt idx="19209">
                  <c:v>0.39827000000000001</c:v>
                </c:pt>
                <c:pt idx="19210">
                  <c:v>0.40264699999999998</c:v>
                </c:pt>
                <c:pt idx="19211">
                  <c:v>0.41211399999999998</c:v>
                </c:pt>
                <c:pt idx="19212">
                  <c:v>0.42390600000000001</c:v>
                </c:pt>
                <c:pt idx="19213">
                  <c:v>0.431093</c:v>
                </c:pt>
                <c:pt idx="19214">
                  <c:v>0.44129000000000002</c:v>
                </c:pt>
                <c:pt idx="19215">
                  <c:v>0.45330500000000001</c:v>
                </c:pt>
                <c:pt idx="19216">
                  <c:v>0.45720699999999997</c:v>
                </c:pt>
                <c:pt idx="19217">
                  <c:v>0.46322600000000003</c:v>
                </c:pt>
                <c:pt idx="19218">
                  <c:v>0.46768199999999999</c:v>
                </c:pt>
                <c:pt idx="19219">
                  <c:v>0.47134199999999998</c:v>
                </c:pt>
                <c:pt idx="19220">
                  <c:v>0.47497400000000001</c:v>
                </c:pt>
                <c:pt idx="19221">
                  <c:v>0.48474400000000001</c:v>
                </c:pt>
                <c:pt idx="19222">
                  <c:v>0.49646800000000002</c:v>
                </c:pt>
                <c:pt idx="19223">
                  <c:v>0.50154299999999996</c:v>
                </c:pt>
                <c:pt idx="19224">
                  <c:v>0.510548</c:v>
                </c:pt>
                <c:pt idx="19225">
                  <c:v>0.52558400000000005</c:v>
                </c:pt>
                <c:pt idx="19226">
                  <c:v>0.53789399999999998</c:v>
                </c:pt>
                <c:pt idx="19227">
                  <c:v>0.54591199999999995</c:v>
                </c:pt>
                <c:pt idx="19228">
                  <c:v>0.55172500000000002</c:v>
                </c:pt>
                <c:pt idx="19229">
                  <c:v>0.55767800000000001</c:v>
                </c:pt>
                <c:pt idx="19230">
                  <c:v>0.57176199999999999</c:v>
                </c:pt>
                <c:pt idx="19231">
                  <c:v>0.58528500000000006</c:v>
                </c:pt>
                <c:pt idx="19232">
                  <c:v>0.59014699999999998</c:v>
                </c:pt>
                <c:pt idx="19233">
                  <c:v>0.59336999999999995</c:v>
                </c:pt>
                <c:pt idx="19234">
                  <c:v>0.598773</c:v>
                </c:pt>
                <c:pt idx="19235">
                  <c:v>0.60482000000000002</c:v>
                </c:pt>
                <c:pt idx="19236">
                  <c:v>0.610958</c:v>
                </c:pt>
                <c:pt idx="19237">
                  <c:v>0.62010900000000002</c:v>
                </c:pt>
                <c:pt idx="19238">
                  <c:v>0.62960199999999999</c:v>
                </c:pt>
                <c:pt idx="19239">
                  <c:v>0.63625699999999996</c:v>
                </c:pt>
                <c:pt idx="19240">
                  <c:v>0.64183800000000002</c:v>
                </c:pt>
                <c:pt idx="19241">
                  <c:v>0.64240900000000001</c:v>
                </c:pt>
                <c:pt idx="19242">
                  <c:v>0.638262</c:v>
                </c:pt>
                <c:pt idx="19243">
                  <c:v>0.63875999999999999</c:v>
                </c:pt>
                <c:pt idx="19244">
                  <c:v>0.64322999999999997</c:v>
                </c:pt>
                <c:pt idx="19245">
                  <c:v>0.65436000000000005</c:v>
                </c:pt>
                <c:pt idx="19246">
                  <c:v>0.66019700000000003</c:v>
                </c:pt>
                <c:pt idx="19247">
                  <c:v>0.66249199999999997</c:v>
                </c:pt>
                <c:pt idx="19248">
                  <c:v>0.65857900000000003</c:v>
                </c:pt>
                <c:pt idx="19249">
                  <c:v>0.66298500000000005</c:v>
                </c:pt>
                <c:pt idx="19250">
                  <c:v>0.66990099999999997</c:v>
                </c:pt>
                <c:pt idx="19251">
                  <c:v>0.67820100000000005</c:v>
                </c:pt>
                <c:pt idx="19252">
                  <c:v>0.68371899999999997</c:v>
                </c:pt>
                <c:pt idx="19253">
                  <c:v>0.68689999999999996</c:v>
                </c:pt>
                <c:pt idx="19254">
                  <c:v>0.68908999999999998</c:v>
                </c:pt>
                <c:pt idx="19255">
                  <c:v>0.69377</c:v>
                </c:pt>
                <c:pt idx="19256">
                  <c:v>0.69879999999999998</c:v>
                </c:pt>
                <c:pt idx="19257">
                  <c:v>0.70484599999999997</c:v>
                </c:pt>
                <c:pt idx="19258">
                  <c:v>0.71074199999999998</c:v>
                </c:pt>
                <c:pt idx="19259">
                  <c:v>0.71527300000000005</c:v>
                </c:pt>
                <c:pt idx="19260">
                  <c:v>0.72275599999999995</c:v>
                </c:pt>
                <c:pt idx="19261">
                  <c:v>0.73018300000000003</c:v>
                </c:pt>
                <c:pt idx="19262">
                  <c:v>0.74063599999999996</c:v>
                </c:pt>
                <c:pt idx="19263">
                  <c:v>0.74493200000000004</c:v>
                </c:pt>
                <c:pt idx="19264">
                  <c:v>0.74380000000000002</c:v>
                </c:pt>
                <c:pt idx="19265">
                  <c:v>0.73748199999999997</c:v>
                </c:pt>
                <c:pt idx="19266">
                  <c:v>0.72545499999999996</c:v>
                </c:pt>
                <c:pt idx="19267">
                  <c:v>0.71386400000000005</c:v>
                </c:pt>
                <c:pt idx="19268">
                  <c:v>0.69948699999999997</c:v>
                </c:pt>
                <c:pt idx="19269">
                  <c:v>0.69137400000000004</c:v>
                </c:pt>
                <c:pt idx="19270">
                  <c:v>0.68425499999999995</c:v>
                </c:pt>
                <c:pt idx="19271">
                  <c:v>0.68059899999999995</c:v>
                </c:pt>
                <c:pt idx="19272">
                  <c:v>0.70103099999999996</c:v>
                </c:pt>
                <c:pt idx="19273">
                  <c:v>0.74516300000000002</c:v>
                </c:pt>
                <c:pt idx="19274">
                  <c:v>0.776034</c:v>
                </c:pt>
                <c:pt idx="19275">
                  <c:v>0.616703</c:v>
                </c:pt>
                <c:pt idx="19276">
                  <c:v>-0.115748</c:v>
                </c:pt>
                <c:pt idx="19277">
                  <c:v>-0.27147500000000002</c:v>
                </c:pt>
                <c:pt idx="19278">
                  <c:v>0.21751400000000001</c:v>
                </c:pt>
                <c:pt idx="19279">
                  <c:v>0.54568099999999997</c:v>
                </c:pt>
                <c:pt idx="19280">
                  <c:v>0.54603599999999997</c:v>
                </c:pt>
                <c:pt idx="19281">
                  <c:v>0.49438599999999999</c:v>
                </c:pt>
                <c:pt idx="19282">
                  <c:v>0.48505599999999999</c:v>
                </c:pt>
                <c:pt idx="19283">
                  <c:v>0.47913600000000001</c:v>
                </c:pt>
                <c:pt idx="19284">
                  <c:v>0.47063500000000003</c:v>
                </c:pt>
                <c:pt idx="19285">
                  <c:v>0.45718199999999998</c:v>
                </c:pt>
                <c:pt idx="19286">
                  <c:v>0.44605299999999998</c:v>
                </c:pt>
                <c:pt idx="19287">
                  <c:v>0.43113299999999999</c:v>
                </c:pt>
                <c:pt idx="19288">
                  <c:v>0.40495799999999998</c:v>
                </c:pt>
                <c:pt idx="19289">
                  <c:v>0.38162000000000001</c:v>
                </c:pt>
                <c:pt idx="19290">
                  <c:v>0.35510000000000003</c:v>
                </c:pt>
                <c:pt idx="19291">
                  <c:v>0.333783</c:v>
                </c:pt>
                <c:pt idx="19292">
                  <c:v>0.32688299999999998</c:v>
                </c:pt>
                <c:pt idx="19293">
                  <c:v>0.31184200000000001</c:v>
                </c:pt>
                <c:pt idx="19294">
                  <c:v>0.292408</c:v>
                </c:pt>
                <c:pt idx="19295">
                  <c:v>0.27731600000000001</c:v>
                </c:pt>
                <c:pt idx="19296">
                  <c:v>0.25141599999999997</c:v>
                </c:pt>
                <c:pt idx="19297">
                  <c:v>0.224303</c:v>
                </c:pt>
                <c:pt idx="19298">
                  <c:v>0.20624799999999999</c:v>
                </c:pt>
                <c:pt idx="19299">
                  <c:v>0.18573700000000001</c:v>
                </c:pt>
                <c:pt idx="19300">
                  <c:v>0.16538</c:v>
                </c:pt>
                <c:pt idx="19301">
                  <c:v>0.14891499999999999</c:v>
                </c:pt>
                <c:pt idx="19302">
                  <c:v>0.13692299999999999</c:v>
                </c:pt>
                <c:pt idx="19303">
                  <c:v>0.12551699999999999</c:v>
                </c:pt>
                <c:pt idx="19304">
                  <c:v>0.113691</c:v>
                </c:pt>
                <c:pt idx="19305">
                  <c:v>9.6300800000000006E-2</c:v>
                </c:pt>
                <c:pt idx="19306">
                  <c:v>7.9270199999999999E-2</c:v>
                </c:pt>
                <c:pt idx="19307">
                  <c:v>7.6165300000000005E-2</c:v>
                </c:pt>
                <c:pt idx="19308">
                  <c:v>7.0617899999999997E-2</c:v>
                </c:pt>
                <c:pt idx="19309">
                  <c:v>6.1869599999999997E-2</c:v>
                </c:pt>
                <c:pt idx="19310">
                  <c:v>5.7695200000000002E-2</c:v>
                </c:pt>
                <c:pt idx="19311">
                  <c:v>5.2916199999999997E-2</c:v>
                </c:pt>
                <c:pt idx="19312">
                  <c:v>3.5859299999999997E-2</c:v>
                </c:pt>
                <c:pt idx="19313">
                  <c:v>2.07735E-2</c:v>
                </c:pt>
                <c:pt idx="19314">
                  <c:v>2.1778700000000002E-2</c:v>
                </c:pt>
                <c:pt idx="19315">
                  <c:v>2.5447399999999998E-2</c:v>
                </c:pt>
                <c:pt idx="19316">
                  <c:v>2.93344E-2</c:v>
                </c:pt>
                <c:pt idx="19317">
                  <c:v>2.99309E-2</c:v>
                </c:pt>
                <c:pt idx="19318">
                  <c:v>2.67681E-2</c:v>
                </c:pt>
                <c:pt idx="19319">
                  <c:v>1.36119E-2</c:v>
                </c:pt>
                <c:pt idx="19320">
                  <c:v>-1.00032E-2</c:v>
                </c:pt>
                <c:pt idx="19321">
                  <c:v>-2.4747399999999999E-2</c:v>
                </c:pt>
                <c:pt idx="19322">
                  <c:v>-3.4420399999999997E-2</c:v>
                </c:pt>
                <c:pt idx="19323">
                  <c:v>-3.9123699999999997E-2</c:v>
                </c:pt>
                <c:pt idx="19324">
                  <c:v>-4.3780399999999997E-2</c:v>
                </c:pt>
                <c:pt idx="19325">
                  <c:v>-4.6487500000000001E-2</c:v>
                </c:pt>
                <c:pt idx="19326">
                  <c:v>-4.5769400000000002E-2</c:v>
                </c:pt>
                <c:pt idx="19327">
                  <c:v>-4.2625299999999998E-2</c:v>
                </c:pt>
                <c:pt idx="19328">
                  <c:v>-4.3057900000000003E-2</c:v>
                </c:pt>
                <c:pt idx="19329">
                  <c:v>-4.4786300000000001E-2</c:v>
                </c:pt>
                <c:pt idx="19330">
                  <c:v>-4.55167E-2</c:v>
                </c:pt>
                <c:pt idx="19331">
                  <c:v>-5.09965E-2</c:v>
                </c:pt>
                <c:pt idx="19332">
                  <c:v>-5.6938000000000002E-2</c:v>
                </c:pt>
                <c:pt idx="19333">
                  <c:v>-6.4045099999999994E-2</c:v>
                </c:pt>
                <c:pt idx="19334">
                  <c:v>-6.0144900000000001E-2</c:v>
                </c:pt>
                <c:pt idx="19335">
                  <c:v>-5.9985499999999997E-2</c:v>
                </c:pt>
                <c:pt idx="19336">
                  <c:v>-6.4087000000000005E-2</c:v>
                </c:pt>
                <c:pt idx="19337">
                  <c:v>-6.6640400000000002E-2</c:v>
                </c:pt>
                <c:pt idx="19338">
                  <c:v>-6.7288000000000001E-2</c:v>
                </c:pt>
                <c:pt idx="19339">
                  <c:v>-6.6676200000000005E-2</c:v>
                </c:pt>
                <c:pt idx="19340">
                  <c:v>-7.3848499999999997E-2</c:v>
                </c:pt>
                <c:pt idx="19341">
                  <c:v>-8.9453299999999999E-2</c:v>
                </c:pt>
                <c:pt idx="19342">
                  <c:v>-0.100829</c:v>
                </c:pt>
                <c:pt idx="19343">
                  <c:v>-0.101648</c:v>
                </c:pt>
                <c:pt idx="19344">
                  <c:v>-0.10120899999999999</c:v>
                </c:pt>
                <c:pt idx="19345">
                  <c:v>-9.9900699999999995E-2</c:v>
                </c:pt>
                <c:pt idx="19346">
                  <c:v>-0.102323</c:v>
                </c:pt>
                <c:pt idx="19347">
                  <c:v>-9.6940499999999999E-2</c:v>
                </c:pt>
                <c:pt idx="19348">
                  <c:v>-8.7192000000000006E-2</c:v>
                </c:pt>
                <c:pt idx="19349">
                  <c:v>-6.5702899999999995E-2</c:v>
                </c:pt>
                <c:pt idx="19350">
                  <c:v>-5.0215099999999999E-2</c:v>
                </c:pt>
                <c:pt idx="19351">
                  <c:v>-4.3082099999999998E-2</c:v>
                </c:pt>
                <c:pt idx="19352">
                  <c:v>-3.7228799999999999E-2</c:v>
                </c:pt>
                <c:pt idx="19353">
                  <c:v>-3.8402800000000001E-2</c:v>
                </c:pt>
                <c:pt idx="19354">
                  <c:v>-4.2554000000000002E-2</c:v>
                </c:pt>
                <c:pt idx="19355">
                  <c:v>-4.2235799999999997E-2</c:v>
                </c:pt>
                <c:pt idx="19356">
                  <c:v>-4.2036299999999999E-2</c:v>
                </c:pt>
                <c:pt idx="19357">
                  <c:v>-4.9257500000000003E-2</c:v>
                </c:pt>
                <c:pt idx="19358">
                  <c:v>-7.05538E-2</c:v>
                </c:pt>
                <c:pt idx="19359">
                  <c:v>-7.9644400000000004E-2</c:v>
                </c:pt>
                <c:pt idx="19360">
                  <c:v>-8.1244499999999997E-2</c:v>
                </c:pt>
                <c:pt idx="19361">
                  <c:v>-7.8162200000000001E-2</c:v>
                </c:pt>
                <c:pt idx="19362">
                  <c:v>-7.5504399999999999E-2</c:v>
                </c:pt>
                <c:pt idx="19363">
                  <c:v>-7.85304E-2</c:v>
                </c:pt>
                <c:pt idx="19364">
                  <c:v>-8.4559499999999996E-2</c:v>
                </c:pt>
                <c:pt idx="19365">
                  <c:v>-8.4925299999999995E-2</c:v>
                </c:pt>
                <c:pt idx="19366">
                  <c:v>-7.8034199999999998E-2</c:v>
                </c:pt>
                <c:pt idx="19367">
                  <c:v>-7.0562100000000003E-2</c:v>
                </c:pt>
                <c:pt idx="19368">
                  <c:v>-6.7151799999999998E-2</c:v>
                </c:pt>
                <c:pt idx="19369">
                  <c:v>-6.9393499999999997E-2</c:v>
                </c:pt>
                <c:pt idx="19370">
                  <c:v>-7.1924100000000005E-2</c:v>
                </c:pt>
                <c:pt idx="19371">
                  <c:v>-6.9034899999999996E-2</c:v>
                </c:pt>
                <c:pt idx="19372">
                  <c:v>-6.2715300000000002E-2</c:v>
                </c:pt>
                <c:pt idx="19373">
                  <c:v>-5.8668199999999997E-2</c:v>
                </c:pt>
                <c:pt idx="19374">
                  <c:v>-6.0156899999999999E-2</c:v>
                </c:pt>
                <c:pt idx="19375">
                  <c:v>-6.1540299999999999E-2</c:v>
                </c:pt>
                <c:pt idx="19376">
                  <c:v>-6.2812599999999996E-2</c:v>
                </c:pt>
                <c:pt idx="19377">
                  <c:v>-6.0227500000000003E-2</c:v>
                </c:pt>
                <c:pt idx="19378">
                  <c:v>-5.7041799999999997E-2</c:v>
                </c:pt>
                <c:pt idx="19379">
                  <c:v>-5.6603899999999999E-2</c:v>
                </c:pt>
                <c:pt idx="19380">
                  <c:v>-6.1257600000000002E-2</c:v>
                </c:pt>
                <c:pt idx="19381">
                  <c:v>-6.7756899999999995E-2</c:v>
                </c:pt>
                <c:pt idx="19382">
                  <c:v>-6.9480700000000006E-2</c:v>
                </c:pt>
                <c:pt idx="19383">
                  <c:v>-6.8847500000000006E-2</c:v>
                </c:pt>
                <c:pt idx="19384">
                  <c:v>-6.5579299999999993E-2</c:v>
                </c:pt>
                <c:pt idx="19385">
                  <c:v>-6.3649300000000006E-2</c:v>
                </c:pt>
                <c:pt idx="19386">
                  <c:v>-6.9620699999999994E-2</c:v>
                </c:pt>
                <c:pt idx="19387">
                  <c:v>-7.4527700000000002E-2</c:v>
                </c:pt>
                <c:pt idx="19388">
                  <c:v>-7.4584700000000004E-2</c:v>
                </c:pt>
                <c:pt idx="19389">
                  <c:v>-7.4153899999999995E-2</c:v>
                </c:pt>
                <c:pt idx="19390">
                  <c:v>-7.7994400000000005E-2</c:v>
                </c:pt>
                <c:pt idx="19391">
                  <c:v>-8.1560099999999996E-2</c:v>
                </c:pt>
                <c:pt idx="19392">
                  <c:v>-9.5490199999999997E-2</c:v>
                </c:pt>
                <c:pt idx="19393">
                  <c:v>-0.104627</c:v>
                </c:pt>
                <c:pt idx="19394">
                  <c:v>-0.10739799999999999</c:v>
                </c:pt>
                <c:pt idx="19395">
                  <c:v>-0.114342</c:v>
                </c:pt>
                <c:pt idx="19396">
                  <c:v>-0.12246799999999999</c:v>
                </c:pt>
                <c:pt idx="19397">
                  <c:v>-0.122339</c:v>
                </c:pt>
                <c:pt idx="19398">
                  <c:v>-0.120046</c:v>
                </c:pt>
                <c:pt idx="19399">
                  <c:v>-0.110092</c:v>
                </c:pt>
                <c:pt idx="19400">
                  <c:v>-0.10446</c:v>
                </c:pt>
                <c:pt idx="19401">
                  <c:v>-0.109362</c:v>
                </c:pt>
                <c:pt idx="19402">
                  <c:v>-0.11612699999999999</c:v>
                </c:pt>
                <c:pt idx="19403">
                  <c:v>-0.11949</c:v>
                </c:pt>
                <c:pt idx="19404">
                  <c:v>-0.12123399999999999</c:v>
                </c:pt>
                <c:pt idx="19405">
                  <c:v>-0.122063</c:v>
                </c:pt>
                <c:pt idx="19406">
                  <c:v>-0.121938</c:v>
                </c:pt>
                <c:pt idx="19407">
                  <c:v>-0.12012100000000001</c:v>
                </c:pt>
                <c:pt idx="19408">
                  <c:v>-0.119689</c:v>
                </c:pt>
                <c:pt idx="19409">
                  <c:v>-0.12350899999999999</c:v>
                </c:pt>
                <c:pt idx="19410">
                  <c:v>-0.132299</c:v>
                </c:pt>
                <c:pt idx="19411">
                  <c:v>-0.13564499999999999</c:v>
                </c:pt>
                <c:pt idx="19412">
                  <c:v>-0.137242</c:v>
                </c:pt>
                <c:pt idx="19413">
                  <c:v>-0.13883100000000001</c:v>
                </c:pt>
                <c:pt idx="19414">
                  <c:v>-0.141902</c:v>
                </c:pt>
                <c:pt idx="19415">
                  <c:v>-0.144676</c:v>
                </c:pt>
                <c:pt idx="19416">
                  <c:v>-0.144897</c:v>
                </c:pt>
                <c:pt idx="19417">
                  <c:v>-0.14682500000000001</c:v>
                </c:pt>
                <c:pt idx="19418">
                  <c:v>-0.15804399999999999</c:v>
                </c:pt>
                <c:pt idx="19419">
                  <c:v>-0.164797</c:v>
                </c:pt>
                <c:pt idx="19420">
                  <c:v>-0.17302200000000001</c:v>
                </c:pt>
                <c:pt idx="19421">
                  <c:v>-0.17823800000000001</c:v>
                </c:pt>
                <c:pt idx="19422">
                  <c:v>-0.18484500000000001</c:v>
                </c:pt>
                <c:pt idx="19423">
                  <c:v>-0.18699199999999999</c:v>
                </c:pt>
                <c:pt idx="19424">
                  <c:v>-0.19231799999999999</c:v>
                </c:pt>
                <c:pt idx="19425">
                  <c:v>-0.193776</c:v>
                </c:pt>
                <c:pt idx="19426">
                  <c:v>-0.18998899999999999</c:v>
                </c:pt>
                <c:pt idx="19427">
                  <c:v>-0.192299</c:v>
                </c:pt>
                <c:pt idx="19428">
                  <c:v>-0.19578599999999999</c:v>
                </c:pt>
                <c:pt idx="19429">
                  <c:v>-0.196495</c:v>
                </c:pt>
                <c:pt idx="19430">
                  <c:v>-0.197185</c:v>
                </c:pt>
                <c:pt idx="19431">
                  <c:v>-0.19908300000000001</c:v>
                </c:pt>
                <c:pt idx="19432">
                  <c:v>-0.197103</c:v>
                </c:pt>
                <c:pt idx="19433">
                  <c:v>-0.193718</c:v>
                </c:pt>
                <c:pt idx="19434">
                  <c:v>-0.18284800000000001</c:v>
                </c:pt>
                <c:pt idx="19435">
                  <c:v>-0.18507199999999999</c:v>
                </c:pt>
                <c:pt idx="19436">
                  <c:v>-0.18801399999999999</c:v>
                </c:pt>
                <c:pt idx="19437">
                  <c:v>-0.195517</c:v>
                </c:pt>
                <c:pt idx="19438">
                  <c:v>-0.19789599999999999</c:v>
                </c:pt>
                <c:pt idx="19439">
                  <c:v>-0.20274</c:v>
                </c:pt>
                <c:pt idx="19440">
                  <c:v>-0.20267399999999999</c:v>
                </c:pt>
                <c:pt idx="19441">
                  <c:v>-0.204627</c:v>
                </c:pt>
                <c:pt idx="19442">
                  <c:v>-0.20524600000000001</c:v>
                </c:pt>
                <c:pt idx="19443">
                  <c:v>-0.208956</c:v>
                </c:pt>
                <c:pt idx="19444">
                  <c:v>-0.214809</c:v>
                </c:pt>
                <c:pt idx="19445">
                  <c:v>-0.22072</c:v>
                </c:pt>
                <c:pt idx="19446">
                  <c:v>-0.22884399999999999</c:v>
                </c:pt>
                <c:pt idx="19447">
                  <c:v>-0.237484</c:v>
                </c:pt>
                <c:pt idx="19448">
                  <c:v>-0.236403</c:v>
                </c:pt>
                <c:pt idx="19449">
                  <c:v>-0.24113899999999999</c:v>
                </c:pt>
                <c:pt idx="19450">
                  <c:v>-0.24571000000000001</c:v>
                </c:pt>
                <c:pt idx="19451">
                  <c:v>-0.25060399999999999</c:v>
                </c:pt>
                <c:pt idx="19452">
                  <c:v>-0.25073400000000001</c:v>
                </c:pt>
                <c:pt idx="19453">
                  <c:v>-0.24806600000000001</c:v>
                </c:pt>
                <c:pt idx="19454">
                  <c:v>-0.24850800000000001</c:v>
                </c:pt>
                <c:pt idx="19455">
                  <c:v>-0.24823999999999999</c:v>
                </c:pt>
                <c:pt idx="19456">
                  <c:v>-0.248056</c:v>
                </c:pt>
                <c:pt idx="19457">
                  <c:v>-0.248665</c:v>
                </c:pt>
                <c:pt idx="19458">
                  <c:v>-0.250587</c:v>
                </c:pt>
                <c:pt idx="19459">
                  <c:v>-0.25017099999999998</c:v>
                </c:pt>
                <c:pt idx="19460">
                  <c:v>-0.252195</c:v>
                </c:pt>
                <c:pt idx="19461">
                  <c:v>-0.256994</c:v>
                </c:pt>
                <c:pt idx="19462">
                  <c:v>-0.25647500000000001</c:v>
                </c:pt>
                <c:pt idx="19463">
                  <c:v>-0.24290500000000001</c:v>
                </c:pt>
                <c:pt idx="19464">
                  <c:v>-0.22847100000000001</c:v>
                </c:pt>
                <c:pt idx="19465">
                  <c:v>-0.22640299999999999</c:v>
                </c:pt>
                <c:pt idx="19466">
                  <c:v>-0.21756500000000001</c:v>
                </c:pt>
                <c:pt idx="19467">
                  <c:v>-0.221522</c:v>
                </c:pt>
                <c:pt idx="19468">
                  <c:v>-0.230042</c:v>
                </c:pt>
                <c:pt idx="19469">
                  <c:v>-0.23272200000000001</c:v>
                </c:pt>
                <c:pt idx="19470">
                  <c:v>-0.23044100000000001</c:v>
                </c:pt>
                <c:pt idx="19471">
                  <c:v>-0.229211</c:v>
                </c:pt>
                <c:pt idx="19472">
                  <c:v>-0.22958000000000001</c:v>
                </c:pt>
                <c:pt idx="19473">
                  <c:v>-0.227932</c:v>
                </c:pt>
                <c:pt idx="19474">
                  <c:v>-0.22691700000000001</c:v>
                </c:pt>
                <c:pt idx="19475">
                  <c:v>-0.22947799999999999</c:v>
                </c:pt>
                <c:pt idx="19476">
                  <c:v>-0.23394799999999999</c:v>
                </c:pt>
                <c:pt idx="19477">
                  <c:v>-0.23826</c:v>
                </c:pt>
                <c:pt idx="19478">
                  <c:v>-0.23589599999999999</c:v>
                </c:pt>
                <c:pt idx="19479">
                  <c:v>-0.23493700000000001</c:v>
                </c:pt>
                <c:pt idx="19480">
                  <c:v>-0.23665700000000001</c:v>
                </c:pt>
                <c:pt idx="19481">
                  <c:v>-0.24287</c:v>
                </c:pt>
                <c:pt idx="19482">
                  <c:v>-0.251772</c:v>
                </c:pt>
                <c:pt idx="19483">
                  <c:v>-0.26311800000000002</c:v>
                </c:pt>
                <c:pt idx="19484">
                  <c:v>-0.26912700000000001</c:v>
                </c:pt>
                <c:pt idx="19485">
                  <c:v>-0.274198</c:v>
                </c:pt>
                <c:pt idx="19486">
                  <c:v>-0.27981600000000001</c:v>
                </c:pt>
                <c:pt idx="19487">
                  <c:v>-0.28639799999999999</c:v>
                </c:pt>
                <c:pt idx="19488">
                  <c:v>-0.293624</c:v>
                </c:pt>
                <c:pt idx="19489">
                  <c:v>-0.29580800000000002</c:v>
                </c:pt>
                <c:pt idx="19490">
                  <c:v>-0.29787999999999998</c:v>
                </c:pt>
                <c:pt idx="19491">
                  <c:v>-0.30452099999999999</c:v>
                </c:pt>
                <c:pt idx="19492">
                  <c:v>-0.311699</c:v>
                </c:pt>
                <c:pt idx="19493">
                  <c:v>-0.32081300000000001</c:v>
                </c:pt>
                <c:pt idx="19494">
                  <c:v>-0.32534200000000002</c:v>
                </c:pt>
                <c:pt idx="19495">
                  <c:v>-0.32879599999999998</c:v>
                </c:pt>
                <c:pt idx="19496">
                  <c:v>-0.33433600000000002</c:v>
                </c:pt>
                <c:pt idx="19497">
                  <c:v>-0.35764200000000002</c:v>
                </c:pt>
                <c:pt idx="19498">
                  <c:v>-0.36588599999999999</c:v>
                </c:pt>
                <c:pt idx="19499">
                  <c:v>-0.37007600000000002</c:v>
                </c:pt>
                <c:pt idx="19500">
                  <c:v>-0.36859900000000001</c:v>
                </c:pt>
                <c:pt idx="19501">
                  <c:v>-0.37154100000000001</c:v>
                </c:pt>
                <c:pt idx="19502">
                  <c:v>-0.375251</c:v>
                </c:pt>
                <c:pt idx="19503">
                  <c:v>-0.38258599999999998</c:v>
                </c:pt>
                <c:pt idx="19504">
                  <c:v>-0.39365299999999998</c:v>
                </c:pt>
                <c:pt idx="19505">
                  <c:v>-0.39858700000000002</c:v>
                </c:pt>
                <c:pt idx="19506">
                  <c:v>-0.39869500000000002</c:v>
                </c:pt>
                <c:pt idx="19507">
                  <c:v>-0.40051599999999998</c:v>
                </c:pt>
                <c:pt idx="19508">
                  <c:v>-0.39969100000000002</c:v>
                </c:pt>
                <c:pt idx="19509">
                  <c:v>-0.40203899999999998</c:v>
                </c:pt>
                <c:pt idx="19510">
                  <c:v>-0.40168399999999999</c:v>
                </c:pt>
                <c:pt idx="19511">
                  <c:v>-0.40083200000000002</c:v>
                </c:pt>
                <c:pt idx="19512">
                  <c:v>-0.40609400000000001</c:v>
                </c:pt>
                <c:pt idx="19513">
                  <c:v>-0.41206300000000001</c:v>
                </c:pt>
                <c:pt idx="19514">
                  <c:v>-0.42203600000000002</c:v>
                </c:pt>
                <c:pt idx="19515">
                  <c:v>-0.41981099999999999</c:v>
                </c:pt>
                <c:pt idx="19516">
                  <c:v>-0.41596899999999998</c:v>
                </c:pt>
                <c:pt idx="19517">
                  <c:v>-0.41332000000000002</c:v>
                </c:pt>
                <c:pt idx="19518">
                  <c:v>-0.411217</c:v>
                </c:pt>
                <c:pt idx="19519">
                  <c:v>-0.41961199999999999</c:v>
                </c:pt>
                <c:pt idx="19520">
                  <c:v>-0.42909000000000003</c:v>
                </c:pt>
                <c:pt idx="19521">
                  <c:v>-0.43187700000000001</c:v>
                </c:pt>
                <c:pt idx="19522">
                  <c:v>-0.42794700000000002</c:v>
                </c:pt>
                <c:pt idx="19523">
                  <c:v>-0.43137999999999999</c:v>
                </c:pt>
                <c:pt idx="19524">
                  <c:v>-0.43675000000000003</c:v>
                </c:pt>
                <c:pt idx="19525">
                  <c:v>-0.44353300000000001</c:v>
                </c:pt>
                <c:pt idx="19526">
                  <c:v>-0.44942399999999999</c:v>
                </c:pt>
                <c:pt idx="19527">
                  <c:v>-0.45499800000000001</c:v>
                </c:pt>
                <c:pt idx="19528">
                  <c:v>-0.45706200000000002</c:v>
                </c:pt>
                <c:pt idx="19529">
                  <c:v>-0.45972200000000002</c:v>
                </c:pt>
                <c:pt idx="19530">
                  <c:v>-0.46000999999999997</c:v>
                </c:pt>
                <c:pt idx="19531">
                  <c:v>-0.46862900000000002</c:v>
                </c:pt>
                <c:pt idx="19532">
                  <c:v>-0.48031699999999999</c:v>
                </c:pt>
                <c:pt idx="19533">
                  <c:v>-0.47748299999999999</c:v>
                </c:pt>
                <c:pt idx="19534">
                  <c:v>-0.47842600000000002</c:v>
                </c:pt>
                <c:pt idx="19535">
                  <c:v>-0.47752899999999998</c:v>
                </c:pt>
                <c:pt idx="19536">
                  <c:v>-0.47852299999999998</c:v>
                </c:pt>
                <c:pt idx="19537">
                  <c:v>-0.47561900000000001</c:v>
                </c:pt>
                <c:pt idx="19538">
                  <c:v>-0.47469499999999998</c:v>
                </c:pt>
                <c:pt idx="19539">
                  <c:v>-0.46648800000000001</c:v>
                </c:pt>
                <c:pt idx="19540">
                  <c:v>-0.45792699999999997</c:v>
                </c:pt>
                <c:pt idx="19541">
                  <c:v>-0.46288800000000002</c:v>
                </c:pt>
                <c:pt idx="19542">
                  <c:v>-0.470273</c:v>
                </c:pt>
                <c:pt idx="19543">
                  <c:v>-0.47453899999999999</c:v>
                </c:pt>
                <c:pt idx="19544">
                  <c:v>-0.471111</c:v>
                </c:pt>
                <c:pt idx="19545">
                  <c:v>-0.46720099999999998</c:v>
                </c:pt>
                <c:pt idx="19546">
                  <c:v>-0.46663199999999999</c:v>
                </c:pt>
                <c:pt idx="19547">
                  <c:v>-0.468227</c:v>
                </c:pt>
                <c:pt idx="19548">
                  <c:v>-0.470383</c:v>
                </c:pt>
                <c:pt idx="19549">
                  <c:v>-0.47039900000000001</c:v>
                </c:pt>
                <c:pt idx="19550">
                  <c:v>-0.47228900000000001</c:v>
                </c:pt>
                <c:pt idx="19551">
                  <c:v>-0.47848600000000002</c:v>
                </c:pt>
                <c:pt idx="19552">
                  <c:v>-0.48969699999999999</c:v>
                </c:pt>
                <c:pt idx="19553">
                  <c:v>-0.497251</c:v>
                </c:pt>
                <c:pt idx="19554">
                  <c:v>-0.49552800000000002</c:v>
                </c:pt>
                <c:pt idx="19555">
                  <c:v>-0.49376599999999998</c:v>
                </c:pt>
                <c:pt idx="19556">
                  <c:v>-0.49293199999999998</c:v>
                </c:pt>
                <c:pt idx="19557">
                  <c:v>-0.49736999999999998</c:v>
                </c:pt>
                <c:pt idx="19558">
                  <c:v>-0.50472499999999998</c:v>
                </c:pt>
                <c:pt idx="19559">
                  <c:v>-0.51148199999999999</c:v>
                </c:pt>
                <c:pt idx="19560">
                  <c:v>-0.51613900000000001</c:v>
                </c:pt>
                <c:pt idx="19561">
                  <c:v>-0.51753300000000002</c:v>
                </c:pt>
                <c:pt idx="19562">
                  <c:v>-0.51554199999999994</c:v>
                </c:pt>
                <c:pt idx="19563">
                  <c:v>-0.51353599999999999</c:v>
                </c:pt>
                <c:pt idx="19564">
                  <c:v>-0.51362399999999997</c:v>
                </c:pt>
                <c:pt idx="19565">
                  <c:v>-0.52269299999999996</c:v>
                </c:pt>
                <c:pt idx="19566">
                  <c:v>-0.53214399999999995</c:v>
                </c:pt>
                <c:pt idx="19567">
                  <c:v>-0.54003199999999996</c:v>
                </c:pt>
                <c:pt idx="19568">
                  <c:v>-0.54322499999999996</c:v>
                </c:pt>
                <c:pt idx="19569">
                  <c:v>-0.53923900000000002</c:v>
                </c:pt>
                <c:pt idx="19570">
                  <c:v>-0.53673099999999996</c:v>
                </c:pt>
                <c:pt idx="19571">
                  <c:v>-0.533914</c:v>
                </c:pt>
                <c:pt idx="19572">
                  <c:v>-0.53278300000000001</c:v>
                </c:pt>
                <c:pt idx="19573">
                  <c:v>-0.53719600000000001</c:v>
                </c:pt>
                <c:pt idx="19574">
                  <c:v>-0.54378000000000004</c:v>
                </c:pt>
                <c:pt idx="19575">
                  <c:v>-0.55490899999999999</c:v>
                </c:pt>
                <c:pt idx="19576">
                  <c:v>-0.57050800000000002</c:v>
                </c:pt>
                <c:pt idx="19577">
                  <c:v>-0.58017799999999997</c:v>
                </c:pt>
                <c:pt idx="19578">
                  <c:v>-0.58070500000000003</c:v>
                </c:pt>
                <c:pt idx="19579">
                  <c:v>-0.58266600000000002</c:v>
                </c:pt>
                <c:pt idx="19580">
                  <c:v>-0.59133400000000003</c:v>
                </c:pt>
                <c:pt idx="19581">
                  <c:v>-0.59753699999999998</c:v>
                </c:pt>
                <c:pt idx="19582">
                  <c:v>-0.59383900000000001</c:v>
                </c:pt>
                <c:pt idx="19583">
                  <c:v>-0.58713599999999999</c:v>
                </c:pt>
                <c:pt idx="19584">
                  <c:v>-0.59097699999999997</c:v>
                </c:pt>
                <c:pt idx="19585">
                  <c:v>-0.59524299999999997</c:v>
                </c:pt>
                <c:pt idx="19586">
                  <c:v>-0.59572000000000003</c:v>
                </c:pt>
                <c:pt idx="19587">
                  <c:v>-0.60257799999999995</c:v>
                </c:pt>
                <c:pt idx="19588">
                  <c:v>-0.61246199999999995</c:v>
                </c:pt>
                <c:pt idx="19589">
                  <c:v>-0.614811</c:v>
                </c:pt>
                <c:pt idx="19590">
                  <c:v>-0.61599199999999998</c:v>
                </c:pt>
                <c:pt idx="19591">
                  <c:v>-0.62821400000000005</c:v>
                </c:pt>
                <c:pt idx="19592">
                  <c:v>-0.64171900000000004</c:v>
                </c:pt>
                <c:pt idx="19593">
                  <c:v>-0.64811200000000002</c:v>
                </c:pt>
                <c:pt idx="19594">
                  <c:v>-0.64444400000000002</c:v>
                </c:pt>
                <c:pt idx="19595">
                  <c:v>-0.63776500000000003</c:v>
                </c:pt>
                <c:pt idx="19596">
                  <c:v>-0.63796900000000001</c:v>
                </c:pt>
                <c:pt idx="19597">
                  <c:v>-0.64420500000000003</c:v>
                </c:pt>
                <c:pt idx="19598">
                  <c:v>-0.64963599999999999</c:v>
                </c:pt>
                <c:pt idx="19599">
                  <c:v>-0.64540299999999995</c:v>
                </c:pt>
                <c:pt idx="19600">
                  <c:v>-0.63377899999999998</c:v>
                </c:pt>
                <c:pt idx="19601">
                  <c:v>-0.61960599999999999</c:v>
                </c:pt>
                <c:pt idx="19602">
                  <c:v>-0.60635799999999995</c:v>
                </c:pt>
                <c:pt idx="19603">
                  <c:v>-0.60326500000000005</c:v>
                </c:pt>
                <c:pt idx="19604">
                  <c:v>-0.60683399999999998</c:v>
                </c:pt>
                <c:pt idx="19605">
                  <c:v>-0.61284499999999997</c:v>
                </c:pt>
                <c:pt idx="19606">
                  <c:v>-0.61760700000000002</c:v>
                </c:pt>
                <c:pt idx="19607">
                  <c:v>-0.61436900000000005</c:v>
                </c:pt>
                <c:pt idx="19608">
                  <c:v>-0.60918799999999995</c:v>
                </c:pt>
                <c:pt idx="19609">
                  <c:v>-0.60941999999999996</c:v>
                </c:pt>
                <c:pt idx="19610">
                  <c:v>-0.613043</c:v>
                </c:pt>
                <c:pt idx="19611">
                  <c:v>-0.61756</c:v>
                </c:pt>
                <c:pt idx="19612">
                  <c:v>-0.62137100000000001</c:v>
                </c:pt>
                <c:pt idx="19613">
                  <c:v>-0.62080000000000002</c:v>
                </c:pt>
                <c:pt idx="19614">
                  <c:v>-0.62309999999999999</c:v>
                </c:pt>
                <c:pt idx="19615">
                  <c:v>-0.62692199999999998</c:v>
                </c:pt>
                <c:pt idx="19616">
                  <c:v>-0.622359</c:v>
                </c:pt>
                <c:pt idx="19617">
                  <c:v>-0.61664300000000005</c:v>
                </c:pt>
                <c:pt idx="19618">
                  <c:v>-0.61651</c:v>
                </c:pt>
                <c:pt idx="19619">
                  <c:v>-0.61971299999999996</c:v>
                </c:pt>
                <c:pt idx="19620">
                  <c:v>-0.62282599999999999</c:v>
                </c:pt>
                <c:pt idx="19621">
                  <c:v>-0.62431700000000001</c:v>
                </c:pt>
                <c:pt idx="19622">
                  <c:v>-0.624336</c:v>
                </c:pt>
                <c:pt idx="19623">
                  <c:v>-0.62534699999999999</c:v>
                </c:pt>
                <c:pt idx="19624">
                  <c:v>-0.62456699999999998</c:v>
                </c:pt>
                <c:pt idx="19625">
                  <c:v>-0.62578699999999998</c:v>
                </c:pt>
                <c:pt idx="19626">
                  <c:v>-0.63267499999999999</c:v>
                </c:pt>
                <c:pt idx="19627">
                  <c:v>-0.63741300000000001</c:v>
                </c:pt>
                <c:pt idx="19628">
                  <c:v>-0.63318300000000005</c:v>
                </c:pt>
                <c:pt idx="19629">
                  <c:v>-0.62771699999999997</c:v>
                </c:pt>
                <c:pt idx="19630">
                  <c:v>-0.63173199999999996</c:v>
                </c:pt>
                <c:pt idx="19631">
                  <c:v>-0.63128799999999996</c:v>
                </c:pt>
                <c:pt idx="19632">
                  <c:v>-0.63263000000000003</c:v>
                </c:pt>
                <c:pt idx="19633">
                  <c:v>-0.63044800000000001</c:v>
                </c:pt>
                <c:pt idx="19634">
                  <c:v>-0.62743300000000002</c:v>
                </c:pt>
                <c:pt idx="19635">
                  <c:v>-0.62899099999999997</c:v>
                </c:pt>
                <c:pt idx="19636">
                  <c:v>-0.63197800000000004</c:v>
                </c:pt>
                <c:pt idx="19637">
                  <c:v>-0.63162700000000005</c:v>
                </c:pt>
                <c:pt idx="19638">
                  <c:v>-0.63122400000000001</c:v>
                </c:pt>
                <c:pt idx="19639">
                  <c:v>-0.63243099999999997</c:v>
                </c:pt>
                <c:pt idx="19640">
                  <c:v>-0.63305</c:v>
                </c:pt>
                <c:pt idx="19641">
                  <c:v>-0.63494399999999995</c:v>
                </c:pt>
                <c:pt idx="19642">
                  <c:v>-0.63505999999999996</c:v>
                </c:pt>
                <c:pt idx="19643">
                  <c:v>-0.63922199999999996</c:v>
                </c:pt>
                <c:pt idx="19644">
                  <c:v>-0.64609399999999995</c:v>
                </c:pt>
                <c:pt idx="19645">
                  <c:v>-0.64451499999999995</c:v>
                </c:pt>
                <c:pt idx="19646">
                  <c:v>-0.64307199999999998</c:v>
                </c:pt>
                <c:pt idx="19647">
                  <c:v>-0.64025900000000002</c:v>
                </c:pt>
                <c:pt idx="19648">
                  <c:v>-0.640204</c:v>
                </c:pt>
                <c:pt idx="19649">
                  <c:v>-0.63773100000000005</c:v>
                </c:pt>
                <c:pt idx="19650">
                  <c:v>-0.64184799999999997</c:v>
                </c:pt>
                <c:pt idx="19651">
                  <c:v>-0.64965899999999999</c:v>
                </c:pt>
                <c:pt idx="19652">
                  <c:v>-0.64964500000000003</c:v>
                </c:pt>
                <c:pt idx="19653">
                  <c:v>-0.64378299999999999</c:v>
                </c:pt>
                <c:pt idx="19654">
                  <c:v>-0.63941899999999996</c:v>
                </c:pt>
                <c:pt idx="19655">
                  <c:v>-0.636432</c:v>
                </c:pt>
                <c:pt idx="19656">
                  <c:v>-0.63197800000000004</c:v>
                </c:pt>
                <c:pt idx="19657">
                  <c:v>-0.63021099999999997</c:v>
                </c:pt>
                <c:pt idx="19658">
                  <c:v>-0.62750099999999998</c:v>
                </c:pt>
                <c:pt idx="19659">
                  <c:v>-0.62528300000000003</c:v>
                </c:pt>
                <c:pt idx="19660">
                  <c:v>-0.62857799999999997</c:v>
                </c:pt>
                <c:pt idx="19661">
                  <c:v>-0.63129400000000002</c:v>
                </c:pt>
                <c:pt idx="19662">
                  <c:v>-0.63296600000000003</c:v>
                </c:pt>
                <c:pt idx="19663">
                  <c:v>-0.62934100000000004</c:v>
                </c:pt>
                <c:pt idx="19664">
                  <c:v>-0.62234400000000001</c:v>
                </c:pt>
                <c:pt idx="19665">
                  <c:v>-0.61541599999999996</c:v>
                </c:pt>
                <c:pt idx="19666">
                  <c:v>-0.60977000000000003</c:v>
                </c:pt>
                <c:pt idx="19667">
                  <c:v>-0.60361600000000004</c:v>
                </c:pt>
                <c:pt idx="19668">
                  <c:v>-0.59938499999999995</c:v>
                </c:pt>
                <c:pt idx="19669">
                  <c:v>-0.60067499999999996</c:v>
                </c:pt>
                <c:pt idx="19670">
                  <c:v>-0.60537799999999997</c:v>
                </c:pt>
                <c:pt idx="19671">
                  <c:v>-0.600858</c:v>
                </c:pt>
                <c:pt idx="19672">
                  <c:v>-0.59537600000000002</c:v>
                </c:pt>
                <c:pt idx="19673">
                  <c:v>-0.59374400000000005</c:v>
                </c:pt>
                <c:pt idx="19674">
                  <c:v>-0.59977199999999997</c:v>
                </c:pt>
                <c:pt idx="19675">
                  <c:v>-0.61463999999999996</c:v>
                </c:pt>
                <c:pt idx="19676">
                  <c:v>-0.63663999999999998</c:v>
                </c:pt>
                <c:pt idx="19677">
                  <c:v>-0.65578800000000004</c:v>
                </c:pt>
                <c:pt idx="19678">
                  <c:v>-0.65578199999999998</c:v>
                </c:pt>
                <c:pt idx="19679">
                  <c:v>-0.65025100000000002</c:v>
                </c:pt>
                <c:pt idx="19680">
                  <c:v>-0.63712800000000003</c:v>
                </c:pt>
                <c:pt idx="19681">
                  <c:v>-0.63218399999999997</c:v>
                </c:pt>
                <c:pt idx="19682">
                  <c:v>-0.63106799999999996</c:v>
                </c:pt>
                <c:pt idx="19683">
                  <c:v>-0.63581900000000002</c:v>
                </c:pt>
                <c:pt idx="19684">
                  <c:v>-0.63804099999999997</c:v>
                </c:pt>
                <c:pt idx="19685">
                  <c:v>-0.64175599999999999</c:v>
                </c:pt>
                <c:pt idx="19686">
                  <c:v>-0.64599300000000004</c:v>
                </c:pt>
                <c:pt idx="19687">
                  <c:v>-0.64827000000000001</c:v>
                </c:pt>
                <c:pt idx="19688">
                  <c:v>-0.65085899999999997</c:v>
                </c:pt>
                <c:pt idx="19689">
                  <c:v>-0.65761800000000004</c:v>
                </c:pt>
                <c:pt idx="19690">
                  <c:v>-0.658551</c:v>
                </c:pt>
                <c:pt idx="19691">
                  <c:v>-0.65982499999999999</c:v>
                </c:pt>
                <c:pt idx="19692">
                  <c:v>-0.65818900000000002</c:v>
                </c:pt>
                <c:pt idx="19693">
                  <c:v>-0.65824899999999997</c:v>
                </c:pt>
                <c:pt idx="19694">
                  <c:v>-0.65790099999999996</c:v>
                </c:pt>
                <c:pt idx="19695">
                  <c:v>-0.65310800000000002</c:v>
                </c:pt>
                <c:pt idx="19696">
                  <c:v>-0.65348200000000001</c:v>
                </c:pt>
                <c:pt idx="19697">
                  <c:v>-0.65242100000000003</c:v>
                </c:pt>
                <c:pt idx="19698">
                  <c:v>-0.65325299999999997</c:v>
                </c:pt>
                <c:pt idx="19699">
                  <c:v>-0.65481599999999995</c:v>
                </c:pt>
                <c:pt idx="19700">
                  <c:v>-0.65267399999999998</c:v>
                </c:pt>
                <c:pt idx="19701">
                  <c:v>-0.64658400000000005</c:v>
                </c:pt>
                <c:pt idx="19702">
                  <c:v>-0.63252799999999998</c:v>
                </c:pt>
                <c:pt idx="19703">
                  <c:v>-0.62135300000000004</c:v>
                </c:pt>
                <c:pt idx="19704">
                  <c:v>-0.61343199999999998</c:v>
                </c:pt>
                <c:pt idx="19705">
                  <c:v>-0.61171900000000001</c:v>
                </c:pt>
                <c:pt idx="19706">
                  <c:v>-0.61496499999999998</c:v>
                </c:pt>
                <c:pt idx="19707">
                  <c:v>-0.61795500000000003</c:v>
                </c:pt>
                <c:pt idx="19708">
                  <c:v>-0.61358199999999996</c:v>
                </c:pt>
                <c:pt idx="19709">
                  <c:v>-0.61513499999999999</c:v>
                </c:pt>
                <c:pt idx="19710">
                  <c:v>-0.61959500000000001</c:v>
                </c:pt>
                <c:pt idx="19711">
                  <c:v>-0.62087499999999995</c:v>
                </c:pt>
                <c:pt idx="19712">
                  <c:v>-0.61807100000000004</c:v>
                </c:pt>
                <c:pt idx="19713">
                  <c:v>-0.61624999999999996</c:v>
                </c:pt>
                <c:pt idx="19714">
                  <c:v>-0.61434100000000003</c:v>
                </c:pt>
                <c:pt idx="19715">
                  <c:v>-0.61212999999999995</c:v>
                </c:pt>
                <c:pt idx="19716">
                  <c:v>-0.60633800000000004</c:v>
                </c:pt>
                <c:pt idx="19717">
                  <c:v>-0.60364499999999999</c:v>
                </c:pt>
                <c:pt idx="19718">
                  <c:v>-0.60334699999999997</c:v>
                </c:pt>
                <c:pt idx="19719">
                  <c:v>-0.601858</c:v>
                </c:pt>
                <c:pt idx="19720">
                  <c:v>-0.59492299999999998</c:v>
                </c:pt>
                <c:pt idx="19721">
                  <c:v>-0.59217799999999998</c:v>
                </c:pt>
                <c:pt idx="19722">
                  <c:v>-0.60083299999999995</c:v>
                </c:pt>
                <c:pt idx="19723">
                  <c:v>-0.60589599999999999</c:v>
                </c:pt>
                <c:pt idx="19724">
                  <c:v>-0.60674600000000001</c:v>
                </c:pt>
                <c:pt idx="19725">
                  <c:v>-0.607043</c:v>
                </c:pt>
                <c:pt idx="19726">
                  <c:v>-0.611487</c:v>
                </c:pt>
                <c:pt idx="19727">
                  <c:v>-0.614676</c:v>
                </c:pt>
                <c:pt idx="19728">
                  <c:v>-0.61649100000000001</c:v>
                </c:pt>
                <c:pt idx="19729">
                  <c:v>-0.61594800000000005</c:v>
                </c:pt>
                <c:pt idx="19730">
                  <c:v>-0.60990100000000003</c:v>
                </c:pt>
                <c:pt idx="19731">
                  <c:v>-0.59838100000000005</c:v>
                </c:pt>
                <c:pt idx="19732">
                  <c:v>-0.58918999999999999</c:v>
                </c:pt>
                <c:pt idx="19733">
                  <c:v>-0.58913199999999999</c:v>
                </c:pt>
                <c:pt idx="19734">
                  <c:v>-0.58745999999999998</c:v>
                </c:pt>
                <c:pt idx="19735">
                  <c:v>-0.58039099999999999</c:v>
                </c:pt>
                <c:pt idx="19736">
                  <c:v>-0.57619399999999998</c:v>
                </c:pt>
                <c:pt idx="19737">
                  <c:v>-0.58091199999999998</c:v>
                </c:pt>
                <c:pt idx="19738">
                  <c:v>-0.58666099999999999</c:v>
                </c:pt>
                <c:pt idx="19739">
                  <c:v>-0.589727</c:v>
                </c:pt>
                <c:pt idx="19740">
                  <c:v>-0.59280600000000006</c:v>
                </c:pt>
                <c:pt idx="19741">
                  <c:v>-0.595086</c:v>
                </c:pt>
                <c:pt idx="19742">
                  <c:v>-0.59506300000000001</c:v>
                </c:pt>
                <c:pt idx="19743">
                  <c:v>-0.59285500000000002</c:v>
                </c:pt>
                <c:pt idx="19744">
                  <c:v>-0.58913499999999996</c:v>
                </c:pt>
                <c:pt idx="19745">
                  <c:v>-0.58267400000000003</c:v>
                </c:pt>
                <c:pt idx="19746">
                  <c:v>-0.57525999999999999</c:v>
                </c:pt>
                <c:pt idx="19747">
                  <c:v>-0.58011299999999999</c:v>
                </c:pt>
                <c:pt idx="19748">
                  <c:v>-0.59232099999999999</c:v>
                </c:pt>
                <c:pt idx="19749">
                  <c:v>-0.58517799999999998</c:v>
                </c:pt>
                <c:pt idx="19750">
                  <c:v>-0.57408800000000004</c:v>
                </c:pt>
                <c:pt idx="19751">
                  <c:v>-0.56235500000000005</c:v>
                </c:pt>
                <c:pt idx="19752">
                  <c:v>-0.55671899999999996</c:v>
                </c:pt>
                <c:pt idx="19753">
                  <c:v>-0.54999100000000001</c:v>
                </c:pt>
                <c:pt idx="19754">
                  <c:v>-0.544211</c:v>
                </c:pt>
                <c:pt idx="19755">
                  <c:v>-0.53821099999999999</c:v>
                </c:pt>
                <c:pt idx="19756">
                  <c:v>-0.535304</c:v>
                </c:pt>
                <c:pt idx="19757">
                  <c:v>-0.53717000000000004</c:v>
                </c:pt>
                <c:pt idx="19758">
                  <c:v>-0.53636600000000001</c:v>
                </c:pt>
                <c:pt idx="19759">
                  <c:v>-0.52846499999999996</c:v>
                </c:pt>
                <c:pt idx="19760">
                  <c:v>-0.530142</c:v>
                </c:pt>
                <c:pt idx="19761">
                  <c:v>-0.526061</c:v>
                </c:pt>
                <c:pt idx="19762">
                  <c:v>-0.53213900000000003</c:v>
                </c:pt>
                <c:pt idx="19763">
                  <c:v>-0.52784299999999995</c:v>
                </c:pt>
                <c:pt idx="19764">
                  <c:v>-0.53321099999999999</c:v>
                </c:pt>
                <c:pt idx="19765">
                  <c:v>-0.53604799999999997</c:v>
                </c:pt>
                <c:pt idx="19766">
                  <c:v>-0.53644099999999995</c:v>
                </c:pt>
                <c:pt idx="19767">
                  <c:v>-0.52805299999999999</c:v>
                </c:pt>
                <c:pt idx="19768">
                  <c:v>-0.51898100000000003</c:v>
                </c:pt>
                <c:pt idx="19769">
                  <c:v>-0.513181</c:v>
                </c:pt>
                <c:pt idx="19770">
                  <c:v>-0.51073500000000005</c:v>
                </c:pt>
                <c:pt idx="19771">
                  <c:v>-0.50395500000000004</c:v>
                </c:pt>
                <c:pt idx="19772">
                  <c:v>-0.49843799999999999</c:v>
                </c:pt>
                <c:pt idx="19773">
                  <c:v>-0.48743199999999998</c:v>
                </c:pt>
                <c:pt idx="19774">
                  <c:v>-0.48929499999999998</c:v>
                </c:pt>
                <c:pt idx="19775">
                  <c:v>-0.485869</c:v>
                </c:pt>
                <c:pt idx="19776">
                  <c:v>-0.48208499999999999</c:v>
                </c:pt>
                <c:pt idx="19777">
                  <c:v>-0.47778799999999999</c:v>
                </c:pt>
                <c:pt idx="19778">
                  <c:v>-0.47795599999999999</c:v>
                </c:pt>
                <c:pt idx="19779">
                  <c:v>-0.47472900000000001</c:v>
                </c:pt>
                <c:pt idx="19780">
                  <c:v>-0.46909600000000001</c:v>
                </c:pt>
                <c:pt idx="19781">
                  <c:v>-0.46016800000000002</c:v>
                </c:pt>
                <c:pt idx="19782">
                  <c:v>-0.46177200000000002</c:v>
                </c:pt>
                <c:pt idx="19783">
                  <c:v>-0.46670699999999998</c:v>
                </c:pt>
                <c:pt idx="19784">
                  <c:v>-0.464202</c:v>
                </c:pt>
                <c:pt idx="19785">
                  <c:v>-0.46305800000000003</c:v>
                </c:pt>
                <c:pt idx="19786">
                  <c:v>-0.46378599999999998</c:v>
                </c:pt>
                <c:pt idx="19787">
                  <c:v>-0.46157500000000001</c:v>
                </c:pt>
                <c:pt idx="19788">
                  <c:v>-0.453955</c:v>
                </c:pt>
                <c:pt idx="19789">
                  <c:v>-0.44921299999999997</c:v>
                </c:pt>
                <c:pt idx="19790">
                  <c:v>-0.44615100000000002</c:v>
                </c:pt>
                <c:pt idx="19791">
                  <c:v>-0.44577600000000001</c:v>
                </c:pt>
                <c:pt idx="19792">
                  <c:v>-0.44406299999999999</c:v>
                </c:pt>
                <c:pt idx="19793">
                  <c:v>-0.44870399999999999</c:v>
                </c:pt>
                <c:pt idx="19794">
                  <c:v>-0.44972899999999999</c:v>
                </c:pt>
                <c:pt idx="19795">
                  <c:v>-0.44961600000000002</c:v>
                </c:pt>
                <c:pt idx="19796">
                  <c:v>-0.44572899999999999</c:v>
                </c:pt>
                <c:pt idx="19797">
                  <c:v>-0.44427800000000001</c:v>
                </c:pt>
                <c:pt idx="19798">
                  <c:v>-0.44671</c:v>
                </c:pt>
                <c:pt idx="19799">
                  <c:v>-0.44794899999999999</c:v>
                </c:pt>
                <c:pt idx="19800">
                  <c:v>-0.44368400000000002</c:v>
                </c:pt>
                <c:pt idx="19801">
                  <c:v>-0.44112600000000002</c:v>
                </c:pt>
                <c:pt idx="19802">
                  <c:v>-0.43965100000000001</c:v>
                </c:pt>
                <c:pt idx="19803">
                  <c:v>-0.44391599999999998</c:v>
                </c:pt>
                <c:pt idx="19804">
                  <c:v>-0.44916499999999998</c:v>
                </c:pt>
                <c:pt idx="19805">
                  <c:v>-0.45339099999999999</c:v>
                </c:pt>
                <c:pt idx="19806">
                  <c:v>-0.45597799999999999</c:v>
                </c:pt>
                <c:pt idx="19807">
                  <c:v>-0.45310099999999998</c:v>
                </c:pt>
                <c:pt idx="19808">
                  <c:v>-0.456395</c:v>
                </c:pt>
                <c:pt idx="19809">
                  <c:v>-0.46135300000000001</c:v>
                </c:pt>
                <c:pt idx="19810">
                  <c:v>-0.46468900000000002</c:v>
                </c:pt>
                <c:pt idx="19811">
                  <c:v>-0.47659600000000002</c:v>
                </c:pt>
                <c:pt idx="19812">
                  <c:v>-0.48851</c:v>
                </c:pt>
                <c:pt idx="19813">
                  <c:v>-0.49245899999999998</c:v>
                </c:pt>
                <c:pt idx="19814">
                  <c:v>-0.48879099999999998</c:v>
                </c:pt>
                <c:pt idx="19815">
                  <c:v>-0.48596800000000001</c:v>
                </c:pt>
                <c:pt idx="19816">
                  <c:v>-0.4829</c:v>
                </c:pt>
                <c:pt idx="19817">
                  <c:v>-0.48353200000000002</c:v>
                </c:pt>
                <c:pt idx="19818">
                  <c:v>-0.49159799999999998</c:v>
                </c:pt>
                <c:pt idx="19819">
                  <c:v>-0.49577399999999999</c:v>
                </c:pt>
                <c:pt idx="19820">
                  <c:v>-0.49745699999999998</c:v>
                </c:pt>
                <c:pt idx="19821">
                  <c:v>-0.50030600000000003</c:v>
                </c:pt>
                <c:pt idx="19822">
                  <c:v>-0.50080100000000005</c:v>
                </c:pt>
                <c:pt idx="19823">
                  <c:v>-0.49543700000000002</c:v>
                </c:pt>
                <c:pt idx="19824">
                  <c:v>-0.50239500000000004</c:v>
                </c:pt>
                <c:pt idx="19825">
                  <c:v>-0.51297700000000002</c:v>
                </c:pt>
                <c:pt idx="19826">
                  <c:v>-0.514378</c:v>
                </c:pt>
                <c:pt idx="19827">
                  <c:v>-0.516011</c:v>
                </c:pt>
                <c:pt idx="19828">
                  <c:v>-0.52070000000000005</c:v>
                </c:pt>
                <c:pt idx="19829">
                  <c:v>-0.523366</c:v>
                </c:pt>
                <c:pt idx="19830">
                  <c:v>-0.52153799999999995</c:v>
                </c:pt>
                <c:pt idx="19831">
                  <c:v>-0.51890800000000004</c:v>
                </c:pt>
                <c:pt idx="19832">
                  <c:v>-0.518235</c:v>
                </c:pt>
                <c:pt idx="19833">
                  <c:v>-0.51891699999999996</c:v>
                </c:pt>
                <c:pt idx="19834">
                  <c:v>-0.51919800000000005</c:v>
                </c:pt>
                <c:pt idx="19835">
                  <c:v>-0.51504300000000003</c:v>
                </c:pt>
                <c:pt idx="19836">
                  <c:v>-0.50681600000000004</c:v>
                </c:pt>
                <c:pt idx="19837">
                  <c:v>-0.50990899999999995</c:v>
                </c:pt>
                <c:pt idx="19838">
                  <c:v>-0.51782099999999998</c:v>
                </c:pt>
                <c:pt idx="19839">
                  <c:v>-0.51719400000000004</c:v>
                </c:pt>
                <c:pt idx="19840">
                  <c:v>-0.51192899999999997</c:v>
                </c:pt>
                <c:pt idx="19841">
                  <c:v>-0.50848700000000002</c:v>
                </c:pt>
                <c:pt idx="19842">
                  <c:v>-0.50727199999999995</c:v>
                </c:pt>
                <c:pt idx="19843">
                  <c:v>-0.50976299999999997</c:v>
                </c:pt>
                <c:pt idx="19844">
                  <c:v>-0.52565899999999999</c:v>
                </c:pt>
                <c:pt idx="19845">
                  <c:v>-0.54822899999999997</c:v>
                </c:pt>
                <c:pt idx="19846">
                  <c:v>-0.56026200000000004</c:v>
                </c:pt>
                <c:pt idx="19847">
                  <c:v>-0.55514600000000003</c:v>
                </c:pt>
                <c:pt idx="19848">
                  <c:v>-0.54669900000000005</c:v>
                </c:pt>
                <c:pt idx="19849">
                  <c:v>-0.54206200000000004</c:v>
                </c:pt>
                <c:pt idx="19850">
                  <c:v>-0.54496199999999995</c:v>
                </c:pt>
                <c:pt idx="19851">
                  <c:v>-0.558253</c:v>
                </c:pt>
                <c:pt idx="19852">
                  <c:v>-0.57058399999999998</c:v>
                </c:pt>
                <c:pt idx="19853">
                  <c:v>-0.57310099999999997</c:v>
                </c:pt>
                <c:pt idx="19854">
                  <c:v>-0.569658</c:v>
                </c:pt>
                <c:pt idx="19855">
                  <c:v>-0.56756399999999996</c:v>
                </c:pt>
                <c:pt idx="19856">
                  <c:v>-0.56887500000000002</c:v>
                </c:pt>
                <c:pt idx="19857">
                  <c:v>-0.57203499999999996</c:v>
                </c:pt>
                <c:pt idx="19858">
                  <c:v>-0.57586999999999999</c:v>
                </c:pt>
                <c:pt idx="19859">
                  <c:v>-0.58065699999999998</c:v>
                </c:pt>
                <c:pt idx="19860">
                  <c:v>-0.58684599999999998</c:v>
                </c:pt>
                <c:pt idx="19861">
                  <c:v>-0.58960299999999999</c:v>
                </c:pt>
                <c:pt idx="19862">
                  <c:v>-0.60125399999999996</c:v>
                </c:pt>
                <c:pt idx="19863">
                  <c:v>-0.61391899999999999</c:v>
                </c:pt>
                <c:pt idx="19864">
                  <c:v>-0.61779099999999998</c:v>
                </c:pt>
                <c:pt idx="19865">
                  <c:v>-0.61982700000000002</c:v>
                </c:pt>
                <c:pt idx="19866">
                  <c:v>-0.62015100000000001</c:v>
                </c:pt>
                <c:pt idx="19867">
                  <c:v>-0.61902699999999999</c:v>
                </c:pt>
                <c:pt idx="19868">
                  <c:v>-0.62056699999999998</c:v>
                </c:pt>
                <c:pt idx="19869">
                  <c:v>-0.62567799999999996</c:v>
                </c:pt>
                <c:pt idx="19870">
                  <c:v>-0.63168199999999997</c:v>
                </c:pt>
                <c:pt idx="19871">
                  <c:v>-0.63241199999999997</c:v>
                </c:pt>
                <c:pt idx="19872">
                  <c:v>-0.62993600000000005</c:v>
                </c:pt>
                <c:pt idx="19873">
                  <c:v>-0.630768</c:v>
                </c:pt>
                <c:pt idx="19874">
                  <c:v>-0.63064900000000002</c:v>
                </c:pt>
                <c:pt idx="19875">
                  <c:v>-0.62914000000000003</c:v>
                </c:pt>
                <c:pt idx="19876">
                  <c:v>-0.62849100000000002</c:v>
                </c:pt>
                <c:pt idx="19877">
                  <c:v>-0.62997199999999998</c:v>
                </c:pt>
                <c:pt idx="19878">
                  <c:v>-0.63608799999999999</c:v>
                </c:pt>
                <c:pt idx="19879">
                  <c:v>-0.64308399999999999</c:v>
                </c:pt>
                <c:pt idx="19880">
                  <c:v>-0.64968099999999995</c:v>
                </c:pt>
                <c:pt idx="19881">
                  <c:v>-0.651034</c:v>
                </c:pt>
                <c:pt idx="19882">
                  <c:v>-0.64900899999999995</c:v>
                </c:pt>
                <c:pt idx="19883">
                  <c:v>-0.66274599999999995</c:v>
                </c:pt>
                <c:pt idx="19884">
                  <c:v>-0.68117000000000005</c:v>
                </c:pt>
                <c:pt idx="19885">
                  <c:v>-0.68890600000000002</c:v>
                </c:pt>
                <c:pt idx="19886">
                  <c:v>-0.69832399999999994</c:v>
                </c:pt>
                <c:pt idx="19887">
                  <c:v>-0.70034700000000005</c:v>
                </c:pt>
                <c:pt idx="19888">
                  <c:v>-0.69987200000000005</c:v>
                </c:pt>
                <c:pt idx="19889">
                  <c:v>-0.70554899999999998</c:v>
                </c:pt>
                <c:pt idx="19890">
                  <c:v>-0.71756799999999998</c:v>
                </c:pt>
                <c:pt idx="19891">
                  <c:v>-0.72955300000000001</c:v>
                </c:pt>
                <c:pt idx="19892">
                  <c:v>-0.73456999999999995</c:v>
                </c:pt>
                <c:pt idx="19893">
                  <c:v>-0.73503700000000005</c:v>
                </c:pt>
                <c:pt idx="19894">
                  <c:v>-0.73616199999999998</c:v>
                </c:pt>
                <c:pt idx="19895">
                  <c:v>-0.75218799999999997</c:v>
                </c:pt>
                <c:pt idx="19896">
                  <c:v>-0.77112700000000001</c:v>
                </c:pt>
                <c:pt idx="19897">
                  <c:v>-0.77656899999999995</c:v>
                </c:pt>
                <c:pt idx="19898">
                  <c:v>-0.77934099999999995</c:v>
                </c:pt>
                <c:pt idx="19899">
                  <c:v>-0.78230100000000002</c:v>
                </c:pt>
                <c:pt idx="19900">
                  <c:v>-0.79064599999999996</c:v>
                </c:pt>
                <c:pt idx="19901">
                  <c:v>-0.79636600000000002</c:v>
                </c:pt>
                <c:pt idx="19902">
                  <c:v>-0.79655600000000004</c:v>
                </c:pt>
                <c:pt idx="19903">
                  <c:v>-0.80276999999999998</c:v>
                </c:pt>
                <c:pt idx="19904">
                  <c:v>-0.81442199999999998</c:v>
                </c:pt>
                <c:pt idx="19905">
                  <c:v>-0.81994400000000001</c:v>
                </c:pt>
                <c:pt idx="19906">
                  <c:v>-0.82133400000000001</c:v>
                </c:pt>
                <c:pt idx="19907">
                  <c:v>-0.81933299999999998</c:v>
                </c:pt>
                <c:pt idx="19908">
                  <c:v>-0.81838599999999995</c:v>
                </c:pt>
                <c:pt idx="19909">
                  <c:v>-0.81811</c:v>
                </c:pt>
                <c:pt idx="19910">
                  <c:v>-0.82255199999999995</c:v>
                </c:pt>
                <c:pt idx="19911">
                  <c:v>-0.82889199999999996</c:v>
                </c:pt>
                <c:pt idx="19912">
                  <c:v>-0.83389800000000003</c:v>
                </c:pt>
                <c:pt idx="19913">
                  <c:v>-0.835762</c:v>
                </c:pt>
                <c:pt idx="19914">
                  <c:v>-0.83383799999999997</c:v>
                </c:pt>
                <c:pt idx="19915">
                  <c:v>-0.82982800000000001</c:v>
                </c:pt>
                <c:pt idx="19916">
                  <c:v>-0.831349</c:v>
                </c:pt>
                <c:pt idx="19917">
                  <c:v>-0.83381000000000005</c:v>
                </c:pt>
                <c:pt idx="19918">
                  <c:v>-0.83694500000000005</c:v>
                </c:pt>
                <c:pt idx="19919">
                  <c:v>-0.84129799999999999</c:v>
                </c:pt>
                <c:pt idx="19920">
                  <c:v>-0.848001</c:v>
                </c:pt>
                <c:pt idx="19921">
                  <c:v>-0.85009000000000001</c:v>
                </c:pt>
                <c:pt idx="19922">
                  <c:v>-0.84936599999999995</c:v>
                </c:pt>
                <c:pt idx="19923">
                  <c:v>-0.85912599999999995</c:v>
                </c:pt>
                <c:pt idx="19924">
                  <c:v>-0.86502199999999996</c:v>
                </c:pt>
                <c:pt idx="19925">
                  <c:v>-0.86266200000000004</c:v>
                </c:pt>
                <c:pt idx="19926">
                  <c:v>-0.86160599999999998</c:v>
                </c:pt>
                <c:pt idx="19927">
                  <c:v>-0.87063800000000002</c:v>
                </c:pt>
                <c:pt idx="19928">
                  <c:v>-0.87892999999999999</c:v>
                </c:pt>
                <c:pt idx="19929">
                  <c:v>-0.88311799999999996</c:v>
                </c:pt>
                <c:pt idx="19930">
                  <c:v>-0.88957600000000003</c:v>
                </c:pt>
                <c:pt idx="19931">
                  <c:v>-0.89574600000000004</c:v>
                </c:pt>
                <c:pt idx="19932">
                  <c:v>-0.90361999999999998</c:v>
                </c:pt>
                <c:pt idx="19933">
                  <c:v>-0.90746499999999997</c:v>
                </c:pt>
                <c:pt idx="19934">
                  <c:v>-0.91368899999999997</c:v>
                </c:pt>
                <c:pt idx="19935">
                  <c:v>-0.91554000000000002</c:v>
                </c:pt>
                <c:pt idx="19936">
                  <c:v>-0.918292</c:v>
                </c:pt>
                <c:pt idx="19937">
                  <c:v>-0.91690199999999999</c:v>
                </c:pt>
                <c:pt idx="19938">
                  <c:v>-0.92305300000000001</c:v>
                </c:pt>
                <c:pt idx="19939">
                  <c:v>-0.92829799999999996</c:v>
                </c:pt>
                <c:pt idx="19940">
                  <c:v>-0.93467800000000001</c:v>
                </c:pt>
                <c:pt idx="19941">
                  <c:v>-0.94206699999999999</c:v>
                </c:pt>
                <c:pt idx="19942">
                  <c:v>-0.93818100000000004</c:v>
                </c:pt>
                <c:pt idx="19943">
                  <c:v>-0.94018699999999999</c:v>
                </c:pt>
                <c:pt idx="19944">
                  <c:v>-0.93415000000000004</c:v>
                </c:pt>
                <c:pt idx="19945">
                  <c:v>-0.93497799999999998</c:v>
                </c:pt>
                <c:pt idx="19946">
                  <c:v>-0.93878499999999998</c:v>
                </c:pt>
                <c:pt idx="19947">
                  <c:v>-0.94513899999999995</c:v>
                </c:pt>
                <c:pt idx="19948">
                  <c:v>-0.94580200000000003</c:v>
                </c:pt>
                <c:pt idx="19949">
                  <c:v>-0.94645299999999999</c:v>
                </c:pt>
                <c:pt idx="19950">
                  <c:v>-0.94867100000000004</c:v>
                </c:pt>
                <c:pt idx="19951">
                  <c:v>-0.95699999999999996</c:v>
                </c:pt>
                <c:pt idx="19952">
                  <c:v>-0.96320600000000001</c:v>
                </c:pt>
                <c:pt idx="19953">
                  <c:v>-0.96407100000000001</c:v>
                </c:pt>
                <c:pt idx="19954">
                  <c:v>-0.96760699999999999</c:v>
                </c:pt>
                <c:pt idx="19955">
                  <c:v>-0.97401599999999999</c:v>
                </c:pt>
                <c:pt idx="19956">
                  <c:v>-0.98228700000000002</c:v>
                </c:pt>
                <c:pt idx="19957">
                  <c:v>-0.98319599999999996</c:v>
                </c:pt>
                <c:pt idx="19958">
                  <c:v>-0.97563900000000003</c:v>
                </c:pt>
                <c:pt idx="19959">
                  <c:v>-0.96869799999999995</c:v>
                </c:pt>
                <c:pt idx="19960">
                  <c:v>-0.96387400000000001</c:v>
                </c:pt>
                <c:pt idx="19961">
                  <c:v>-0.96413099999999996</c:v>
                </c:pt>
                <c:pt idx="19962">
                  <c:v>-0.96541399999999999</c:v>
                </c:pt>
                <c:pt idx="19963">
                  <c:v>-0.96763900000000003</c:v>
                </c:pt>
                <c:pt idx="19964">
                  <c:v>-0.97775100000000004</c:v>
                </c:pt>
                <c:pt idx="19965">
                  <c:v>-0.98832500000000001</c:v>
                </c:pt>
                <c:pt idx="19966">
                  <c:v>-0.98955400000000004</c:v>
                </c:pt>
                <c:pt idx="19967">
                  <c:v>-0.99065599999999998</c:v>
                </c:pt>
                <c:pt idx="19968">
                  <c:v>-0.99686900000000001</c:v>
                </c:pt>
                <c:pt idx="19969">
                  <c:v>-1.0008699999999999</c:v>
                </c:pt>
                <c:pt idx="19970">
                  <c:v>-1.0070699999999999</c:v>
                </c:pt>
                <c:pt idx="19971">
                  <c:v>-1.0084299999999999</c:v>
                </c:pt>
                <c:pt idx="19972">
                  <c:v>-1.0126200000000001</c:v>
                </c:pt>
                <c:pt idx="19973">
                  <c:v>-1.0236799999999999</c:v>
                </c:pt>
                <c:pt idx="19974">
                  <c:v>-1.0385800000000001</c:v>
                </c:pt>
                <c:pt idx="19975">
                  <c:v>-1.05941</c:v>
                </c:pt>
                <c:pt idx="19976">
                  <c:v>-1.0710299999999999</c:v>
                </c:pt>
                <c:pt idx="19977">
                  <c:v>-1.0639400000000001</c:v>
                </c:pt>
                <c:pt idx="19978">
                  <c:v>-1.04501</c:v>
                </c:pt>
                <c:pt idx="19979">
                  <c:v>-1.02729</c:v>
                </c:pt>
                <c:pt idx="19980">
                  <c:v>-1.0165</c:v>
                </c:pt>
                <c:pt idx="19981">
                  <c:v>-1.0081100000000001</c:v>
                </c:pt>
                <c:pt idx="19982">
                  <c:v>-1.0000800000000001</c:v>
                </c:pt>
                <c:pt idx="19983">
                  <c:v>-1.0013399999999999</c:v>
                </c:pt>
                <c:pt idx="19984">
                  <c:v>-0.99992000000000003</c:v>
                </c:pt>
                <c:pt idx="19985">
                  <c:v>-0.99126599999999998</c:v>
                </c:pt>
                <c:pt idx="19986">
                  <c:v>-0.97662599999999999</c:v>
                </c:pt>
                <c:pt idx="19987">
                  <c:v>-0.97892299999999999</c:v>
                </c:pt>
                <c:pt idx="19988">
                  <c:v>-0.99381200000000003</c:v>
                </c:pt>
                <c:pt idx="19989">
                  <c:v>-0.994699</c:v>
                </c:pt>
                <c:pt idx="19990">
                  <c:v>-0.98352200000000001</c:v>
                </c:pt>
                <c:pt idx="19991">
                  <c:v>-0.97839500000000001</c:v>
                </c:pt>
                <c:pt idx="19992">
                  <c:v>-0.98123099999999996</c:v>
                </c:pt>
                <c:pt idx="19993">
                  <c:v>-0.98645400000000005</c:v>
                </c:pt>
                <c:pt idx="19994">
                  <c:v>-0.98921700000000001</c:v>
                </c:pt>
                <c:pt idx="19995">
                  <c:v>-0.98644600000000005</c:v>
                </c:pt>
                <c:pt idx="19996">
                  <c:v>-0.97453100000000004</c:v>
                </c:pt>
                <c:pt idx="19997">
                  <c:v>-0.96367000000000003</c:v>
                </c:pt>
                <c:pt idx="19998">
                  <c:v>-0.96363799999999999</c:v>
                </c:pt>
                <c:pt idx="19999">
                  <c:v>-0.96763100000000002</c:v>
                </c:pt>
                <c:pt idx="20000">
                  <c:v>-0.97247899999999998</c:v>
                </c:pt>
                <c:pt idx="20001">
                  <c:v>-0.97451299999999996</c:v>
                </c:pt>
                <c:pt idx="20002">
                  <c:v>-0.97082100000000005</c:v>
                </c:pt>
                <c:pt idx="20003">
                  <c:v>-0.95971899999999999</c:v>
                </c:pt>
                <c:pt idx="20004">
                  <c:v>-0.95194900000000005</c:v>
                </c:pt>
                <c:pt idx="20005">
                  <c:v>-0.94606800000000002</c:v>
                </c:pt>
                <c:pt idx="20006">
                  <c:v>-0.93846300000000005</c:v>
                </c:pt>
                <c:pt idx="20007">
                  <c:v>-0.93013599999999996</c:v>
                </c:pt>
                <c:pt idx="20008">
                  <c:v>-0.92534400000000006</c:v>
                </c:pt>
                <c:pt idx="20009">
                  <c:v>-0.92634700000000003</c:v>
                </c:pt>
                <c:pt idx="20010">
                  <c:v>-0.92616900000000002</c:v>
                </c:pt>
                <c:pt idx="20011">
                  <c:v>-0.927894</c:v>
                </c:pt>
                <c:pt idx="20012">
                  <c:v>-0.92197200000000001</c:v>
                </c:pt>
                <c:pt idx="20013">
                  <c:v>-0.91740600000000005</c:v>
                </c:pt>
                <c:pt idx="20014">
                  <c:v>-0.91552599999999995</c:v>
                </c:pt>
                <c:pt idx="20015">
                  <c:v>-0.91319300000000003</c:v>
                </c:pt>
                <c:pt idx="20016">
                  <c:v>-0.90777600000000003</c:v>
                </c:pt>
                <c:pt idx="20017">
                  <c:v>-0.89574399999999998</c:v>
                </c:pt>
                <c:pt idx="20018">
                  <c:v>-0.8921</c:v>
                </c:pt>
                <c:pt idx="20019">
                  <c:v>-0.89389600000000002</c:v>
                </c:pt>
                <c:pt idx="20020">
                  <c:v>-0.88954599999999995</c:v>
                </c:pt>
                <c:pt idx="20021">
                  <c:v>-0.87696399999999997</c:v>
                </c:pt>
                <c:pt idx="20022">
                  <c:v>-0.87196399999999996</c:v>
                </c:pt>
                <c:pt idx="20023">
                  <c:v>-0.86734599999999995</c:v>
                </c:pt>
                <c:pt idx="20024">
                  <c:v>-0.856877</c:v>
                </c:pt>
                <c:pt idx="20025">
                  <c:v>-0.85351600000000005</c:v>
                </c:pt>
                <c:pt idx="20026">
                  <c:v>-0.85489700000000002</c:v>
                </c:pt>
                <c:pt idx="20027">
                  <c:v>-0.84833800000000004</c:v>
                </c:pt>
                <c:pt idx="20028">
                  <c:v>-0.84319100000000002</c:v>
                </c:pt>
                <c:pt idx="20029">
                  <c:v>-0.84275900000000004</c:v>
                </c:pt>
                <c:pt idx="20030">
                  <c:v>-0.83276799999999995</c:v>
                </c:pt>
                <c:pt idx="20031">
                  <c:v>-0.82174899999999995</c:v>
                </c:pt>
                <c:pt idx="20032">
                  <c:v>-0.81817200000000001</c:v>
                </c:pt>
                <c:pt idx="20033">
                  <c:v>-0.80745900000000004</c:v>
                </c:pt>
                <c:pt idx="20034">
                  <c:v>-0.79379900000000003</c:v>
                </c:pt>
                <c:pt idx="20035">
                  <c:v>-0.78688800000000003</c:v>
                </c:pt>
                <c:pt idx="20036">
                  <c:v>-0.78413100000000002</c:v>
                </c:pt>
                <c:pt idx="20037">
                  <c:v>-0.78166500000000005</c:v>
                </c:pt>
                <c:pt idx="20038">
                  <c:v>-0.78109399999999996</c:v>
                </c:pt>
                <c:pt idx="20039">
                  <c:v>-0.76704499999999998</c:v>
                </c:pt>
                <c:pt idx="20040">
                  <c:v>-0.75341899999999995</c:v>
                </c:pt>
                <c:pt idx="20041">
                  <c:v>-0.74927500000000002</c:v>
                </c:pt>
                <c:pt idx="20042">
                  <c:v>-0.74973900000000004</c:v>
                </c:pt>
                <c:pt idx="20043">
                  <c:v>-0.75340200000000002</c:v>
                </c:pt>
                <c:pt idx="20044">
                  <c:v>-0.75734900000000005</c:v>
                </c:pt>
                <c:pt idx="20045">
                  <c:v>-0.75981200000000004</c:v>
                </c:pt>
                <c:pt idx="20046">
                  <c:v>-0.75358899999999995</c:v>
                </c:pt>
                <c:pt idx="20047">
                  <c:v>-0.74080699999999999</c:v>
                </c:pt>
                <c:pt idx="20048">
                  <c:v>-0.72504599999999997</c:v>
                </c:pt>
                <c:pt idx="20049">
                  <c:v>-0.71311899999999995</c:v>
                </c:pt>
                <c:pt idx="20050">
                  <c:v>-0.70906800000000003</c:v>
                </c:pt>
                <c:pt idx="20051">
                  <c:v>-0.70297299999999996</c:v>
                </c:pt>
                <c:pt idx="20052">
                  <c:v>-0.68939600000000001</c:v>
                </c:pt>
                <c:pt idx="20053">
                  <c:v>-0.68047500000000005</c:v>
                </c:pt>
                <c:pt idx="20054">
                  <c:v>-0.680288</c:v>
                </c:pt>
                <c:pt idx="20055">
                  <c:v>-0.681114</c:v>
                </c:pt>
                <c:pt idx="20056">
                  <c:v>-0.66944999999999999</c:v>
                </c:pt>
                <c:pt idx="20057">
                  <c:v>-0.65856199999999998</c:v>
                </c:pt>
                <c:pt idx="20058">
                  <c:v>-0.65886599999999995</c:v>
                </c:pt>
                <c:pt idx="20059">
                  <c:v>-0.65937699999999999</c:v>
                </c:pt>
                <c:pt idx="20060">
                  <c:v>-0.65573800000000004</c:v>
                </c:pt>
                <c:pt idx="20061">
                  <c:v>-0.652362</c:v>
                </c:pt>
                <c:pt idx="20062">
                  <c:v>-0.65049599999999996</c:v>
                </c:pt>
                <c:pt idx="20063">
                  <c:v>-0.64927000000000001</c:v>
                </c:pt>
                <c:pt idx="20064">
                  <c:v>-0.644814</c:v>
                </c:pt>
                <c:pt idx="20065">
                  <c:v>-0.63352200000000003</c:v>
                </c:pt>
                <c:pt idx="20066">
                  <c:v>-0.61871600000000004</c:v>
                </c:pt>
                <c:pt idx="20067">
                  <c:v>-0.61788500000000002</c:v>
                </c:pt>
                <c:pt idx="20068">
                  <c:v>-0.61351900000000004</c:v>
                </c:pt>
                <c:pt idx="20069">
                  <c:v>-0.607958</c:v>
                </c:pt>
                <c:pt idx="20070">
                  <c:v>-0.60480100000000003</c:v>
                </c:pt>
                <c:pt idx="20071">
                  <c:v>-0.59656799999999999</c:v>
                </c:pt>
                <c:pt idx="20072">
                  <c:v>-0.59278500000000001</c:v>
                </c:pt>
                <c:pt idx="20073">
                  <c:v>-0.59125799999999995</c:v>
                </c:pt>
                <c:pt idx="20074">
                  <c:v>-0.59042600000000001</c:v>
                </c:pt>
                <c:pt idx="20075">
                  <c:v>-0.579627</c:v>
                </c:pt>
                <c:pt idx="20076">
                  <c:v>-0.57159499999999996</c:v>
                </c:pt>
                <c:pt idx="20077">
                  <c:v>-0.56966899999999998</c:v>
                </c:pt>
                <c:pt idx="20078">
                  <c:v>-0.57657599999999998</c:v>
                </c:pt>
                <c:pt idx="20079">
                  <c:v>-0.56936600000000004</c:v>
                </c:pt>
                <c:pt idx="20080">
                  <c:v>-0.55859300000000001</c:v>
                </c:pt>
                <c:pt idx="20081">
                  <c:v>-0.55042800000000003</c:v>
                </c:pt>
                <c:pt idx="20082">
                  <c:v>-0.54490300000000003</c:v>
                </c:pt>
                <c:pt idx="20083">
                  <c:v>-0.54320999999999997</c:v>
                </c:pt>
                <c:pt idx="20084">
                  <c:v>-0.53435299999999997</c:v>
                </c:pt>
                <c:pt idx="20085">
                  <c:v>-0.51983000000000001</c:v>
                </c:pt>
                <c:pt idx="20086">
                  <c:v>-0.51079600000000003</c:v>
                </c:pt>
                <c:pt idx="20087">
                  <c:v>-0.51048000000000004</c:v>
                </c:pt>
                <c:pt idx="20088">
                  <c:v>-0.51461199999999996</c:v>
                </c:pt>
                <c:pt idx="20089">
                  <c:v>-0.51471900000000004</c:v>
                </c:pt>
                <c:pt idx="20090">
                  <c:v>-0.51053099999999996</c:v>
                </c:pt>
                <c:pt idx="20091">
                  <c:v>-0.49973099999999998</c:v>
                </c:pt>
                <c:pt idx="20092">
                  <c:v>-0.49509599999999998</c:v>
                </c:pt>
                <c:pt idx="20093">
                  <c:v>-0.49129699999999998</c:v>
                </c:pt>
                <c:pt idx="20094">
                  <c:v>-0.48744500000000002</c:v>
                </c:pt>
                <c:pt idx="20095">
                  <c:v>-0.48280899999999999</c:v>
                </c:pt>
                <c:pt idx="20096">
                  <c:v>-0.47228999999999999</c:v>
                </c:pt>
                <c:pt idx="20097">
                  <c:v>-0.46369199999999999</c:v>
                </c:pt>
                <c:pt idx="20098">
                  <c:v>-0.46707100000000001</c:v>
                </c:pt>
                <c:pt idx="20099">
                  <c:v>-0.47206500000000001</c:v>
                </c:pt>
                <c:pt idx="20100">
                  <c:v>-0.47294900000000001</c:v>
                </c:pt>
                <c:pt idx="20101">
                  <c:v>-0.46584399999999998</c:v>
                </c:pt>
                <c:pt idx="20102">
                  <c:v>-0.45691500000000002</c:v>
                </c:pt>
                <c:pt idx="20103">
                  <c:v>-0.452878</c:v>
                </c:pt>
                <c:pt idx="20104">
                  <c:v>-0.44534800000000002</c:v>
                </c:pt>
                <c:pt idx="20105">
                  <c:v>-0.438832</c:v>
                </c:pt>
                <c:pt idx="20106">
                  <c:v>-0.43378499999999998</c:v>
                </c:pt>
                <c:pt idx="20107">
                  <c:v>-0.43068899999999999</c:v>
                </c:pt>
                <c:pt idx="20108">
                  <c:v>-0.43515399999999999</c:v>
                </c:pt>
                <c:pt idx="20109">
                  <c:v>-0.43884899999999999</c:v>
                </c:pt>
                <c:pt idx="20110">
                  <c:v>-0.43790400000000002</c:v>
                </c:pt>
                <c:pt idx="20111">
                  <c:v>-0.43230499999999999</c:v>
                </c:pt>
                <c:pt idx="20112">
                  <c:v>-0.422734</c:v>
                </c:pt>
                <c:pt idx="20113">
                  <c:v>-0.41519899999999998</c:v>
                </c:pt>
                <c:pt idx="20114">
                  <c:v>-0.41268700000000003</c:v>
                </c:pt>
                <c:pt idx="20115">
                  <c:v>-0.418572</c:v>
                </c:pt>
                <c:pt idx="20116">
                  <c:v>-0.420933</c:v>
                </c:pt>
                <c:pt idx="20117">
                  <c:v>-0.410638</c:v>
                </c:pt>
                <c:pt idx="20118">
                  <c:v>-0.40146300000000001</c:v>
                </c:pt>
                <c:pt idx="20119">
                  <c:v>-0.39727200000000001</c:v>
                </c:pt>
                <c:pt idx="20120">
                  <c:v>-0.39975699999999997</c:v>
                </c:pt>
                <c:pt idx="20121">
                  <c:v>-0.40470299999999998</c:v>
                </c:pt>
                <c:pt idx="20122">
                  <c:v>-0.40415000000000001</c:v>
                </c:pt>
                <c:pt idx="20123">
                  <c:v>-0.40353</c:v>
                </c:pt>
                <c:pt idx="20124">
                  <c:v>-0.405142</c:v>
                </c:pt>
                <c:pt idx="20125">
                  <c:v>-0.40603699999999998</c:v>
                </c:pt>
                <c:pt idx="20126">
                  <c:v>-0.405696</c:v>
                </c:pt>
                <c:pt idx="20127">
                  <c:v>-0.405561</c:v>
                </c:pt>
                <c:pt idx="20128">
                  <c:v>-0.40600000000000003</c:v>
                </c:pt>
                <c:pt idx="20129">
                  <c:v>-0.40505200000000002</c:v>
                </c:pt>
                <c:pt idx="20130">
                  <c:v>-0.40193099999999998</c:v>
                </c:pt>
                <c:pt idx="20131">
                  <c:v>-0.40427099999999999</c:v>
                </c:pt>
                <c:pt idx="20132">
                  <c:v>-0.40214899999999998</c:v>
                </c:pt>
                <c:pt idx="20133">
                  <c:v>-0.39826800000000001</c:v>
                </c:pt>
                <c:pt idx="20134">
                  <c:v>-0.39517000000000002</c:v>
                </c:pt>
                <c:pt idx="20135">
                  <c:v>-0.40354600000000002</c:v>
                </c:pt>
                <c:pt idx="20136">
                  <c:v>-0.40594999999999998</c:v>
                </c:pt>
                <c:pt idx="20137">
                  <c:v>-0.39780300000000002</c:v>
                </c:pt>
                <c:pt idx="20138">
                  <c:v>-0.38331599999999999</c:v>
                </c:pt>
                <c:pt idx="20139">
                  <c:v>-0.37544300000000003</c:v>
                </c:pt>
                <c:pt idx="20140">
                  <c:v>-0.37516100000000002</c:v>
                </c:pt>
                <c:pt idx="20141">
                  <c:v>-0.38315700000000003</c:v>
                </c:pt>
                <c:pt idx="20142">
                  <c:v>-0.386349</c:v>
                </c:pt>
                <c:pt idx="20143">
                  <c:v>-0.38709900000000003</c:v>
                </c:pt>
                <c:pt idx="20144">
                  <c:v>-0.38107400000000002</c:v>
                </c:pt>
                <c:pt idx="20145">
                  <c:v>-0.37551600000000002</c:v>
                </c:pt>
                <c:pt idx="20146">
                  <c:v>-0.371334</c:v>
                </c:pt>
                <c:pt idx="20147">
                  <c:v>-0.37198900000000001</c:v>
                </c:pt>
                <c:pt idx="20148">
                  <c:v>-0.37491000000000002</c:v>
                </c:pt>
                <c:pt idx="20149">
                  <c:v>-0.37271700000000002</c:v>
                </c:pt>
                <c:pt idx="20150">
                  <c:v>-0.37300299999999997</c:v>
                </c:pt>
                <c:pt idx="20151">
                  <c:v>-0.37274800000000002</c:v>
                </c:pt>
                <c:pt idx="20152">
                  <c:v>-0.37072899999999998</c:v>
                </c:pt>
                <c:pt idx="20153">
                  <c:v>-0.36706800000000001</c:v>
                </c:pt>
                <c:pt idx="20154">
                  <c:v>-0.36064499999999999</c:v>
                </c:pt>
                <c:pt idx="20155">
                  <c:v>-0.35540300000000002</c:v>
                </c:pt>
                <c:pt idx="20156">
                  <c:v>-0.35208099999999998</c:v>
                </c:pt>
                <c:pt idx="20157">
                  <c:v>-0.34895900000000002</c:v>
                </c:pt>
                <c:pt idx="20158">
                  <c:v>-0.34748899999999999</c:v>
                </c:pt>
                <c:pt idx="20159">
                  <c:v>-0.34665699999999999</c:v>
                </c:pt>
                <c:pt idx="20160">
                  <c:v>-0.34703899999999999</c:v>
                </c:pt>
                <c:pt idx="20161">
                  <c:v>-0.34797600000000001</c:v>
                </c:pt>
                <c:pt idx="20162">
                  <c:v>-0.35325899999999999</c:v>
                </c:pt>
                <c:pt idx="20163">
                  <c:v>-0.36752200000000002</c:v>
                </c:pt>
                <c:pt idx="20164">
                  <c:v>-0.37892399999999998</c:v>
                </c:pt>
                <c:pt idx="20165">
                  <c:v>-0.379158</c:v>
                </c:pt>
                <c:pt idx="20166">
                  <c:v>-0.37403900000000001</c:v>
                </c:pt>
                <c:pt idx="20167">
                  <c:v>-0.36740099999999998</c:v>
                </c:pt>
                <c:pt idx="20168">
                  <c:v>-0.362846</c:v>
                </c:pt>
                <c:pt idx="20169">
                  <c:v>-0.36016599999999999</c:v>
                </c:pt>
                <c:pt idx="20170">
                  <c:v>-0.35560999999999998</c:v>
                </c:pt>
                <c:pt idx="20171">
                  <c:v>-0.35802099999999998</c:v>
                </c:pt>
                <c:pt idx="20172">
                  <c:v>-0.373247</c:v>
                </c:pt>
                <c:pt idx="20173">
                  <c:v>-0.38685599999999998</c:v>
                </c:pt>
                <c:pt idx="20174">
                  <c:v>-0.38295699999999999</c:v>
                </c:pt>
                <c:pt idx="20175">
                  <c:v>-0.37673299999999998</c:v>
                </c:pt>
                <c:pt idx="20176">
                  <c:v>-0.36908400000000002</c:v>
                </c:pt>
                <c:pt idx="20177">
                  <c:v>-0.36770000000000003</c:v>
                </c:pt>
                <c:pt idx="20178">
                  <c:v>-0.37001699999999998</c:v>
                </c:pt>
                <c:pt idx="20179">
                  <c:v>-0.36970199999999998</c:v>
                </c:pt>
                <c:pt idx="20180">
                  <c:v>-0.36757499999999999</c:v>
                </c:pt>
                <c:pt idx="20181">
                  <c:v>-0.367475</c:v>
                </c:pt>
                <c:pt idx="20182">
                  <c:v>-0.36593799999999999</c:v>
                </c:pt>
                <c:pt idx="20183">
                  <c:v>-0.36295500000000003</c:v>
                </c:pt>
                <c:pt idx="20184">
                  <c:v>-0.36485099999999998</c:v>
                </c:pt>
                <c:pt idx="20185">
                  <c:v>-0.366066</c:v>
                </c:pt>
                <c:pt idx="20186">
                  <c:v>-0.368834</c:v>
                </c:pt>
                <c:pt idx="20187">
                  <c:v>-0.37303799999999998</c:v>
                </c:pt>
                <c:pt idx="20188">
                  <c:v>-0.37775500000000001</c:v>
                </c:pt>
                <c:pt idx="20189">
                  <c:v>-0.38311499999999998</c:v>
                </c:pt>
                <c:pt idx="20190">
                  <c:v>-0.40202599999999999</c:v>
                </c:pt>
                <c:pt idx="20191">
                  <c:v>-0.409555</c:v>
                </c:pt>
                <c:pt idx="20192">
                  <c:v>-0.409499</c:v>
                </c:pt>
                <c:pt idx="20193">
                  <c:v>-0.40844200000000003</c:v>
                </c:pt>
                <c:pt idx="20194">
                  <c:v>-0.40676000000000001</c:v>
                </c:pt>
                <c:pt idx="20195">
                  <c:v>-0.412493</c:v>
                </c:pt>
                <c:pt idx="20196">
                  <c:v>-0.41556399999999999</c:v>
                </c:pt>
                <c:pt idx="20197">
                  <c:v>-0.41482799999999997</c:v>
                </c:pt>
                <c:pt idx="20198">
                  <c:v>-0.41300399999999998</c:v>
                </c:pt>
                <c:pt idx="20199">
                  <c:v>-0.42236400000000002</c:v>
                </c:pt>
                <c:pt idx="20200">
                  <c:v>-0.43010300000000001</c:v>
                </c:pt>
                <c:pt idx="20201">
                  <c:v>-0.43680400000000003</c:v>
                </c:pt>
                <c:pt idx="20202">
                  <c:v>-0.44092599999999998</c:v>
                </c:pt>
                <c:pt idx="20203">
                  <c:v>-0.44319900000000001</c:v>
                </c:pt>
                <c:pt idx="20204">
                  <c:v>-0.44637300000000002</c:v>
                </c:pt>
                <c:pt idx="20205">
                  <c:v>-0.45573900000000001</c:v>
                </c:pt>
                <c:pt idx="20206">
                  <c:v>-0.46559299999999998</c:v>
                </c:pt>
                <c:pt idx="20207">
                  <c:v>-0.46942600000000001</c:v>
                </c:pt>
                <c:pt idx="20208">
                  <c:v>-0.47584399999999999</c:v>
                </c:pt>
                <c:pt idx="20209">
                  <c:v>-0.48273100000000002</c:v>
                </c:pt>
                <c:pt idx="20210">
                  <c:v>-0.48756699999999997</c:v>
                </c:pt>
                <c:pt idx="20211">
                  <c:v>-0.49476500000000001</c:v>
                </c:pt>
                <c:pt idx="20212">
                  <c:v>-0.49892999999999998</c:v>
                </c:pt>
                <c:pt idx="20213">
                  <c:v>-0.50060800000000005</c:v>
                </c:pt>
                <c:pt idx="20214">
                  <c:v>-0.50173000000000001</c:v>
                </c:pt>
                <c:pt idx="20215">
                  <c:v>-0.498753</c:v>
                </c:pt>
                <c:pt idx="20216">
                  <c:v>-0.49330299999999999</c:v>
                </c:pt>
                <c:pt idx="20217">
                  <c:v>-0.48957800000000001</c:v>
                </c:pt>
                <c:pt idx="20218">
                  <c:v>-0.48600199999999999</c:v>
                </c:pt>
                <c:pt idx="20219">
                  <c:v>-0.48027999999999998</c:v>
                </c:pt>
                <c:pt idx="20220">
                  <c:v>-0.47691499999999998</c:v>
                </c:pt>
                <c:pt idx="20221">
                  <c:v>-0.47744399999999998</c:v>
                </c:pt>
                <c:pt idx="20222">
                  <c:v>-0.47456399999999999</c:v>
                </c:pt>
                <c:pt idx="20223">
                  <c:v>-0.47854099999999999</c:v>
                </c:pt>
                <c:pt idx="20224">
                  <c:v>-0.48315399999999997</c:v>
                </c:pt>
                <c:pt idx="20225">
                  <c:v>-0.48406199999999999</c:v>
                </c:pt>
                <c:pt idx="20226">
                  <c:v>-0.484377</c:v>
                </c:pt>
                <c:pt idx="20227">
                  <c:v>-0.478049</c:v>
                </c:pt>
                <c:pt idx="20228">
                  <c:v>-0.47095999999999999</c:v>
                </c:pt>
                <c:pt idx="20229">
                  <c:v>-0.47091699999999997</c:v>
                </c:pt>
                <c:pt idx="20230">
                  <c:v>-0.48263299999999998</c:v>
                </c:pt>
                <c:pt idx="20231">
                  <c:v>-0.48827900000000002</c:v>
                </c:pt>
                <c:pt idx="20232">
                  <c:v>-0.48326999999999998</c:v>
                </c:pt>
                <c:pt idx="20233">
                  <c:v>-0.47443099999999999</c:v>
                </c:pt>
                <c:pt idx="20234">
                  <c:v>-0.46759000000000001</c:v>
                </c:pt>
                <c:pt idx="20235">
                  <c:v>-0.46748099999999998</c:v>
                </c:pt>
                <c:pt idx="20236">
                  <c:v>-0.46698600000000001</c:v>
                </c:pt>
                <c:pt idx="20237">
                  <c:v>-0.46656199999999998</c:v>
                </c:pt>
                <c:pt idx="20238">
                  <c:v>-0.461779</c:v>
                </c:pt>
                <c:pt idx="20239">
                  <c:v>-0.46043699999999999</c:v>
                </c:pt>
                <c:pt idx="20240">
                  <c:v>-0.46607500000000002</c:v>
                </c:pt>
                <c:pt idx="20241">
                  <c:v>-0.46912900000000002</c:v>
                </c:pt>
                <c:pt idx="20242">
                  <c:v>-0.46628399999999998</c:v>
                </c:pt>
                <c:pt idx="20243">
                  <c:v>-0.461036</c:v>
                </c:pt>
                <c:pt idx="20244">
                  <c:v>-0.45579799999999998</c:v>
                </c:pt>
                <c:pt idx="20245">
                  <c:v>-0.45350200000000002</c:v>
                </c:pt>
                <c:pt idx="20246">
                  <c:v>-0.45190000000000002</c:v>
                </c:pt>
                <c:pt idx="20247">
                  <c:v>-0.44831900000000002</c:v>
                </c:pt>
                <c:pt idx="20248">
                  <c:v>-0.44289000000000001</c:v>
                </c:pt>
                <c:pt idx="20249">
                  <c:v>-0.43704599999999999</c:v>
                </c:pt>
                <c:pt idx="20250">
                  <c:v>-0.43827500000000003</c:v>
                </c:pt>
                <c:pt idx="20251">
                  <c:v>-0.44079499999999999</c:v>
                </c:pt>
                <c:pt idx="20252">
                  <c:v>-0.44548500000000002</c:v>
                </c:pt>
                <c:pt idx="20253">
                  <c:v>-0.443025</c:v>
                </c:pt>
                <c:pt idx="20254">
                  <c:v>-0.44030799999999998</c:v>
                </c:pt>
                <c:pt idx="20255">
                  <c:v>-0.44073200000000001</c:v>
                </c:pt>
                <c:pt idx="20256">
                  <c:v>-0.447158</c:v>
                </c:pt>
                <c:pt idx="20257">
                  <c:v>-0.448986</c:v>
                </c:pt>
                <c:pt idx="20258">
                  <c:v>-0.440104</c:v>
                </c:pt>
                <c:pt idx="20259">
                  <c:v>-0.42775200000000002</c:v>
                </c:pt>
                <c:pt idx="20260">
                  <c:v>-0.42078900000000002</c:v>
                </c:pt>
                <c:pt idx="20261">
                  <c:v>-0.42019299999999998</c:v>
                </c:pt>
                <c:pt idx="20262">
                  <c:v>-0.42840299999999998</c:v>
                </c:pt>
                <c:pt idx="20263">
                  <c:v>-0.43729600000000002</c:v>
                </c:pt>
                <c:pt idx="20264">
                  <c:v>-0.43693300000000002</c:v>
                </c:pt>
                <c:pt idx="20265">
                  <c:v>-0.43505300000000002</c:v>
                </c:pt>
                <c:pt idx="20266">
                  <c:v>-0.43664799999999998</c:v>
                </c:pt>
                <c:pt idx="20267">
                  <c:v>-0.43769000000000002</c:v>
                </c:pt>
                <c:pt idx="20268">
                  <c:v>-0.44008599999999998</c:v>
                </c:pt>
                <c:pt idx="20269">
                  <c:v>-0.44333499999999998</c:v>
                </c:pt>
                <c:pt idx="20270">
                  <c:v>-0.43868200000000002</c:v>
                </c:pt>
                <c:pt idx="20271">
                  <c:v>-0.43770199999999998</c:v>
                </c:pt>
                <c:pt idx="20272">
                  <c:v>-0.43736999999999998</c:v>
                </c:pt>
                <c:pt idx="20273">
                  <c:v>-0.437726</c:v>
                </c:pt>
                <c:pt idx="20274">
                  <c:v>-0.43591000000000002</c:v>
                </c:pt>
                <c:pt idx="20275">
                  <c:v>-0.43484800000000001</c:v>
                </c:pt>
                <c:pt idx="20276">
                  <c:v>-0.43394700000000003</c:v>
                </c:pt>
                <c:pt idx="20277">
                  <c:v>-0.43654199999999999</c:v>
                </c:pt>
                <c:pt idx="20278">
                  <c:v>-0.44532899999999997</c:v>
                </c:pt>
                <c:pt idx="20279">
                  <c:v>-0.46302399999999999</c:v>
                </c:pt>
                <c:pt idx="20280">
                  <c:v>-0.475968</c:v>
                </c:pt>
                <c:pt idx="20281">
                  <c:v>-0.47980899999999999</c:v>
                </c:pt>
                <c:pt idx="20282">
                  <c:v>-0.48224699999999998</c:v>
                </c:pt>
                <c:pt idx="20283">
                  <c:v>-0.47813299999999997</c:v>
                </c:pt>
                <c:pt idx="20284">
                  <c:v>-0.47429399999999999</c:v>
                </c:pt>
                <c:pt idx="20285">
                  <c:v>-0.47088799999999997</c:v>
                </c:pt>
                <c:pt idx="20286">
                  <c:v>-0.47017399999999998</c:v>
                </c:pt>
                <c:pt idx="20287">
                  <c:v>-0.47570699999999999</c:v>
                </c:pt>
                <c:pt idx="20288">
                  <c:v>-0.47800100000000001</c:v>
                </c:pt>
                <c:pt idx="20289">
                  <c:v>-0.47141</c:v>
                </c:pt>
                <c:pt idx="20290">
                  <c:v>-0.459787</c:v>
                </c:pt>
                <c:pt idx="20291">
                  <c:v>-0.44906400000000002</c:v>
                </c:pt>
                <c:pt idx="20292">
                  <c:v>-0.44110700000000003</c:v>
                </c:pt>
                <c:pt idx="20293">
                  <c:v>-0.43956400000000001</c:v>
                </c:pt>
                <c:pt idx="20294">
                  <c:v>-0.45743800000000001</c:v>
                </c:pt>
                <c:pt idx="20295">
                  <c:v>-0.47378500000000001</c:v>
                </c:pt>
                <c:pt idx="20296">
                  <c:v>-0.47914299999999999</c:v>
                </c:pt>
                <c:pt idx="20297">
                  <c:v>-0.47848400000000002</c:v>
                </c:pt>
                <c:pt idx="20298">
                  <c:v>-0.47405999999999998</c:v>
                </c:pt>
                <c:pt idx="20299">
                  <c:v>-0.47018599999999999</c:v>
                </c:pt>
                <c:pt idx="20300">
                  <c:v>-0.46581099999999998</c:v>
                </c:pt>
                <c:pt idx="20301">
                  <c:v>-0.46529500000000001</c:v>
                </c:pt>
                <c:pt idx="20302">
                  <c:v>-0.463202</c:v>
                </c:pt>
                <c:pt idx="20303">
                  <c:v>-0.46502599999999999</c:v>
                </c:pt>
                <c:pt idx="20304">
                  <c:v>-0.46306900000000001</c:v>
                </c:pt>
                <c:pt idx="20305">
                  <c:v>-0.45503900000000003</c:v>
                </c:pt>
                <c:pt idx="20306">
                  <c:v>-0.44383800000000001</c:v>
                </c:pt>
                <c:pt idx="20307">
                  <c:v>-0.438081</c:v>
                </c:pt>
                <c:pt idx="20308">
                  <c:v>-0.43796200000000002</c:v>
                </c:pt>
                <c:pt idx="20309">
                  <c:v>-0.43737199999999998</c:v>
                </c:pt>
                <c:pt idx="20310">
                  <c:v>-0.43739699999999998</c:v>
                </c:pt>
                <c:pt idx="20311">
                  <c:v>-0.44257800000000003</c:v>
                </c:pt>
                <c:pt idx="20312">
                  <c:v>-0.45291300000000001</c:v>
                </c:pt>
                <c:pt idx="20313">
                  <c:v>-0.46252900000000002</c:v>
                </c:pt>
                <c:pt idx="20314">
                  <c:v>-0.45878799999999997</c:v>
                </c:pt>
                <c:pt idx="20315">
                  <c:v>-0.45055600000000001</c:v>
                </c:pt>
                <c:pt idx="20316">
                  <c:v>-0.446349</c:v>
                </c:pt>
                <c:pt idx="20317">
                  <c:v>-0.44453500000000001</c:v>
                </c:pt>
                <c:pt idx="20318">
                  <c:v>-0.44920700000000002</c:v>
                </c:pt>
                <c:pt idx="20319">
                  <c:v>-0.44908799999999999</c:v>
                </c:pt>
                <c:pt idx="20320">
                  <c:v>-0.45130500000000001</c:v>
                </c:pt>
                <c:pt idx="20321">
                  <c:v>-0.44768999999999998</c:v>
                </c:pt>
                <c:pt idx="20322">
                  <c:v>-0.44277100000000003</c:v>
                </c:pt>
                <c:pt idx="20323">
                  <c:v>-0.44090400000000002</c:v>
                </c:pt>
                <c:pt idx="20324">
                  <c:v>-0.44109100000000001</c:v>
                </c:pt>
                <c:pt idx="20325">
                  <c:v>-0.44195200000000001</c:v>
                </c:pt>
                <c:pt idx="20326">
                  <c:v>-0.45131700000000002</c:v>
                </c:pt>
                <c:pt idx="20327">
                  <c:v>-0.45710099999999998</c:v>
                </c:pt>
                <c:pt idx="20328">
                  <c:v>-0.46587499999999998</c:v>
                </c:pt>
                <c:pt idx="20329">
                  <c:v>-0.46984900000000002</c:v>
                </c:pt>
                <c:pt idx="20330">
                  <c:v>-0.47173799999999999</c:v>
                </c:pt>
                <c:pt idx="20331">
                  <c:v>-0.46981899999999999</c:v>
                </c:pt>
                <c:pt idx="20332">
                  <c:v>-0.46896300000000002</c:v>
                </c:pt>
                <c:pt idx="20333">
                  <c:v>-0.46655600000000003</c:v>
                </c:pt>
                <c:pt idx="20334">
                  <c:v>-0.463953</c:v>
                </c:pt>
                <c:pt idx="20335">
                  <c:v>-0.45965200000000001</c:v>
                </c:pt>
                <c:pt idx="20336">
                  <c:v>-0.459372</c:v>
                </c:pt>
                <c:pt idx="20337">
                  <c:v>-0.46173999999999998</c:v>
                </c:pt>
                <c:pt idx="20338">
                  <c:v>-0.461586</c:v>
                </c:pt>
                <c:pt idx="20339">
                  <c:v>-0.46488600000000002</c:v>
                </c:pt>
                <c:pt idx="20340">
                  <c:v>-0.46857900000000002</c:v>
                </c:pt>
                <c:pt idx="20341">
                  <c:v>-0.47040599999999999</c:v>
                </c:pt>
                <c:pt idx="20342">
                  <c:v>-0.46500599999999997</c:v>
                </c:pt>
                <c:pt idx="20343">
                  <c:v>-0.45255099999999998</c:v>
                </c:pt>
                <c:pt idx="20344">
                  <c:v>-0.444602</c:v>
                </c:pt>
                <c:pt idx="20345">
                  <c:v>-0.44414399999999998</c:v>
                </c:pt>
                <c:pt idx="20346">
                  <c:v>-0.445469</c:v>
                </c:pt>
                <c:pt idx="20347">
                  <c:v>-0.44462299999999999</c:v>
                </c:pt>
                <c:pt idx="20348">
                  <c:v>-0.43574800000000002</c:v>
                </c:pt>
                <c:pt idx="20349">
                  <c:v>-0.42764200000000002</c:v>
                </c:pt>
                <c:pt idx="20350">
                  <c:v>-0.42636400000000002</c:v>
                </c:pt>
                <c:pt idx="20351">
                  <c:v>-0.42643700000000001</c:v>
                </c:pt>
                <c:pt idx="20352">
                  <c:v>-0.426149</c:v>
                </c:pt>
                <c:pt idx="20353">
                  <c:v>-0.42206900000000003</c:v>
                </c:pt>
                <c:pt idx="20354">
                  <c:v>-0.417601</c:v>
                </c:pt>
                <c:pt idx="20355">
                  <c:v>-0.41875400000000002</c:v>
                </c:pt>
                <c:pt idx="20356">
                  <c:v>-0.41953600000000002</c:v>
                </c:pt>
                <c:pt idx="20357">
                  <c:v>-0.42029100000000003</c:v>
                </c:pt>
                <c:pt idx="20358">
                  <c:v>-0.414688</c:v>
                </c:pt>
                <c:pt idx="20359">
                  <c:v>-0.402669</c:v>
                </c:pt>
                <c:pt idx="20360">
                  <c:v>-0.40106199999999997</c:v>
                </c:pt>
                <c:pt idx="20361">
                  <c:v>-0.40230399999999999</c:v>
                </c:pt>
                <c:pt idx="20362">
                  <c:v>-0.40044400000000002</c:v>
                </c:pt>
                <c:pt idx="20363">
                  <c:v>-0.39443299999999998</c:v>
                </c:pt>
                <c:pt idx="20364">
                  <c:v>-0.38598199999999999</c:v>
                </c:pt>
                <c:pt idx="20365">
                  <c:v>-0.37875500000000001</c:v>
                </c:pt>
                <c:pt idx="20366">
                  <c:v>-0.36636400000000002</c:v>
                </c:pt>
                <c:pt idx="20367">
                  <c:v>-0.35904199999999997</c:v>
                </c:pt>
                <c:pt idx="20368">
                  <c:v>-0.35603800000000002</c:v>
                </c:pt>
                <c:pt idx="20369">
                  <c:v>-0.35755500000000001</c:v>
                </c:pt>
                <c:pt idx="20370">
                  <c:v>-0.353329</c:v>
                </c:pt>
                <c:pt idx="20371">
                  <c:v>-0.34428599999999998</c:v>
                </c:pt>
                <c:pt idx="20372">
                  <c:v>-0.34050599999999998</c:v>
                </c:pt>
                <c:pt idx="20373">
                  <c:v>-0.33794200000000002</c:v>
                </c:pt>
                <c:pt idx="20374">
                  <c:v>-0.32901999999999998</c:v>
                </c:pt>
                <c:pt idx="20375">
                  <c:v>-0.31731700000000002</c:v>
                </c:pt>
                <c:pt idx="20376">
                  <c:v>-0.29757499999999998</c:v>
                </c:pt>
                <c:pt idx="20377">
                  <c:v>-0.28710799999999997</c:v>
                </c:pt>
                <c:pt idx="20378">
                  <c:v>-0.28344399999999997</c:v>
                </c:pt>
                <c:pt idx="20379">
                  <c:v>-0.28512199999999999</c:v>
                </c:pt>
                <c:pt idx="20380">
                  <c:v>-0.280781</c:v>
                </c:pt>
                <c:pt idx="20381">
                  <c:v>-0.27366699999999999</c:v>
                </c:pt>
                <c:pt idx="20382">
                  <c:v>-0.271287</c:v>
                </c:pt>
                <c:pt idx="20383">
                  <c:v>-0.26626499999999997</c:v>
                </c:pt>
                <c:pt idx="20384">
                  <c:v>-0.25651099999999999</c:v>
                </c:pt>
                <c:pt idx="20385">
                  <c:v>-0.25849699999999998</c:v>
                </c:pt>
                <c:pt idx="20386">
                  <c:v>-0.25290099999999999</c:v>
                </c:pt>
                <c:pt idx="20387">
                  <c:v>-0.24692600000000001</c:v>
                </c:pt>
                <c:pt idx="20388">
                  <c:v>-0.24230199999999999</c:v>
                </c:pt>
                <c:pt idx="20389">
                  <c:v>-0.24048600000000001</c:v>
                </c:pt>
                <c:pt idx="20390">
                  <c:v>-0.24221899999999999</c:v>
                </c:pt>
                <c:pt idx="20391">
                  <c:v>-0.242337</c:v>
                </c:pt>
                <c:pt idx="20392">
                  <c:v>-0.23172200000000001</c:v>
                </c:pt>
                <c:pt idx="20393">
                  <c:v>-0.217527</c:v>
                </c:pt>
                <c:pt idx="20394">
                  <c:v>-0.21566099999999999</c:v>
                </c:pt>
                <c:pt idx="20395">
                  <c:v>-0.21606600000000001</c:v>
                </c:pt>
                <c:pt idx="20396">
                  <c:v>-0.22070999999999999</c:v>
                </c:pt>
                <c:pt idx="20397">
                  <c:v>-0.23039599999999999</c:v>
                </c:pt>
                <c:pt idx="20398">
                  <c:v>-0.240147</c:v>
                </c:pt>
                <c:pt idx="20399">
                  <c:v>-0.24898300000000001</c:v>
                </c:pt>
                <c:pt idx="20400">
                  <c:v>-0.26606299999999999</c:v>
                </c:pt>
                <c:pt idx="20401">
                  <c:v>-0.27048800000000001</c:v>
                </c:pt>
                <c:pt idx="20402">
                  <c:v>-0.26440799999999998</c:v>
                </c:pt>
                <c:pt idx="20403">
                  <c:v>-0.24685099999999999</c:v>
                </c:pt>
                <c:pt idx="20404">
                  <c:v>-0.23880899999999999</c:v>
                </c:pt>
                <c:pt idx="20405">
                  <c:v>-0.23419200000000001</c:v>
                </c:pt>
                <c:pt idx="20406">
                  <c:v>-0.23125499999999999</c:v>
                </c:pt>
                <c:pt idx="20407">
                  <c:v>-0.23408999999999999</c:v>
                </c:pt>
                <c:pt idx="20408">
                  <c:v>-0.243336</c:v>
                </c:pt>
                <c:pt idx="20409">
                  <c:v>-0.24965799999999999</c:v>
                </c:pt>
                <c:pt idx="20410">
                  <c:v>-0.25017600000000001</c:v>
                </c:pt>
                <c:pt idx="20411">
                  <c:v>-0.25020300000000001</c:v>
                </c:pt>
                <c:pt idx="20412">
                  <c:v>-0.24474000000000001</c:v>
                </c:pt>
                <c:pt idx="20413">
                  <c:v>-0.239566</c:v>
                </c:pt>
                <c:pt idx="20414">
                  <c:v>-0.23161000000000001</c:v>
                </c:pt>
                <c:pt idx="20415">
                  <c:v>-0.224355</c:v>
                </c:pt>
                <c:pt idx="20416">
                  <c:v>-0.23185</c:v>
                </c:pt>
                <c:pt idx="20417">
                  <c:v>-0.23281399999999999</c:v>
                </c:pt>
                <c:pt idx="20418">
                  <c:v>-0.22179099999999999</c:v>
                </c:pt>
                <c:pt idx="20419">
                  <c:v>-0.199183</c:v>
                </c:pt>
                <c:pt idx="20420">
                  <c:v>-0.18572</c:v>
                </c:pt>
                <c:pt idx="20421">
                  <c:v>-0.18521000000000001</c:v>
                </c:pt>
                <c:pt idx="20422">
                  <c:v>-0.18421399999999999</c:v>
                </c:pt>
                <c:pt idx="20423">
                  <c:v>-0.17783099999999999</c:v>
                </c:pt>
                <c:pt idx="20424">
                  <c:v>-0.16519400000000001</c:v>
                </c:pt>
                <c:pt idx="20425">
                  <c:v>-0.15701000000000001</c:v>
                </c:pt>
                <c:pt idx="20426">
                  <c:v>-0.15756800000000001</c:v>
                </c:pt>
                <c:pt idx="20427">
                  <c:v>-0.15871099999999999</c:v>
                </c:pt>
                <c:pt idx="20428">
                  <c:v>-0.163963</c:v>
                </c:pt>
                <c:pt idx="20429">
                  <c:v>-0.164827</c:v>
                </c:pt>
                <c:pt idx="20430">
                  <c:v>-0.166271</c:v>
                </c:pt>
                <c:pt idx="20431">
                  <c:v>-0.15850600000000001</c:v>
                </c:pt>
                <c:pt idx="20432">
                  <c:v>-0.14812800000000001</c:v>
                </c:pt>
                <c:pt idx="20433">
                  <c:v>-0.140352</c:v>
                </c:pt>
                <c:pt idx="20434">
                  <c:v>-0.13068399999999999</c:v>
                </c:pt>
                <c:pt idx="20435">
                  <c:v>-0.122615</c:v>
                </c:pt>
                <c:pt idx="20436">
                  <c:v>-0.119212</c:v>
                </c:pt>
                <c:pt idx="20437">
                  <c:v>-0.11415</c:v>
                </c:pt>
                <c:pt idx="20438">
                  <c:v>-0.10775800000000001</c:v>
                </c:pt>
                <c:pt idx="20439">
                  <c:v>-0.10388699999999999</c:v>
                </c:pt>
                <c:pt idx="20440">
                  <c:v>-9.9113199999999999E-2</c:v>
                </c:pt>
                <c:pt idx="20441">
                  <c:v>-9.5332100000000003E-2</c:v>
                </c:pt>
                <c:pt idx="20442">
                  <c:v>-8.9992299999999997E-2</c:v>
                </c:pt>
                <c:pt idx="20443">
                  <c:v>-8.8233500000000006E-2</c:v>
                </c:pt>
                <c:pt idx="20444">
                  <c:v>-8.9349300000000006E-2</c:v>
                </c:pt>
                <c:pt idx="20445">
                  <c:v>-8.9277899999999993E-2</c:v>
                </c:pt>
                <c:pt idx="20446">
                  <c:v>-8.6621000000000004E-2</c:v>
                </c:pt>
                <c:pt idx="20447">
                  <c:v>-8.4037299999999995E-2</c:v>
                </c:pt>
                <c:pt idx="20448">
                  <c:v>-8.44226E-2</c:v>
                </c:pt>
                <c:pt idx="20449">
                  <c:v>-8.7962200000000004E-2</c:v>
                </c:pt>
                <c:pt idx="20450">
                  <c:v>-0.102358</c:v>
                </c:pt>
                <c:pt idx="20451">
                  <c:v>-0.10768</c:v>
                </c:pt>
                <c:pt idx="20452">
                  <c:v>-0.113289</c:v>
                </c:pt>
                <c:pt idx="20453">
                  <c:v>-0.124387</c:v>
                </c:pt>
                <c:pt idx="20454">
                  <c:v>-0.13025300000000001</c:v>
                </c:pt>
                <c:pt idx="20455">
                  <c:v>-0.12995300000000001</c:v>
                </c:pt>
                <c:pt idx="20456">
                  <c:v>-0.132714</c:v>
                </c:pt>
                <c:pt idx="20457">
                  <c:v>-0.13297500000000001</c:v>
                </c:pt>
                <c:pt idx="20458">
                  <c:v>-0.124788</c:v>
                </c:pt>
                <c:pt idx="20459">
                  <c:v>-0.102827</c:v>
                </c:pt>
                <c:pt idx="20460">
                  <c:v>-7.8036099999999997E-2</c:v>
                </c:pt>
                <c:pt idx="20461">
                  <c:v>-6.20613E-2</c:v>
                </c:pt>
                <c:pt idx="20462">
                  <c:v>-5.6379899999999997E-2</c:v>
                </c:pt>
                <c:pt idx="20463">
                  <c:v>-5.4440599999999999E-2</c:v>
                </c:pt>
                <c:pt idx="20464">
                  <c:v>-5.6094100000000001E-2</c:v>
                </c:pt>
                <c:pt idx="20465">
                  <c:v>-5.73339E-2</c:v>
                </c:pt>
                <c:pt idx="20466">
                  <c:v>-5.9649800000000003E-2</c:v>
                </c:pt>
                <c:pt idx="20467">
                  <c:v>-6.25497E-2</c:v>
                </c:pt>
                <c:pt idx="20468">
                  <c:v>-7.4227600000000005E-2</c:v>
                </c:pt>
                <c:pt idx="20469">
                  <c:v>-8.3639599999999995E-2</c:v>
                </c:pt>
                <c:pt idx="20470">
                  <c:v>-8.8234199999999999E-2</c:v>
                </c:pt>
                <c:pt idx="20471">
                  <c:v>-9.0621400000000005E-2</c:v>
                </c:pt>
                <c:pt idx="20472">
                  <c:v>-9.2966999999999994E-2</c:v>
                </c:pt>
                <c:pt idx="20473">
                  <c:v>-9.6357300000000007E-2</c:v>
                </c:pt>
                <c:pt idx="20474">
                  <c:v>-0.10610899999999999</c:v>
                </c:pt>
                <c:pt idx="20475">
                  <c:v>-0.11579299999999999</c:v>
                </c:pt>
                <c:pt idx="20476">
                  <c:v>-0.125526</c:v>
                </c:pt>
                <c:pt idx="20477">
                  <c:v>-0.13075700000000001</c:v>
                </c:pt>
                <c:pt idx="20478">
                  <c:v>-0.131048</c:v>
                </c:pt>
                <c:pt idx="20479">
                  <c:v>-0.12931100000000001</c:v>
                </c:pt>
                <c:pt idx="20480">
                  <c:v>-0.12831899999999999</c:v>
                </c:pt>
                <c:pt idx="20481">
                  <c:v>-0.12833900000000001</c:v>
                </c:pt>
                <c:pt idx="20482">
                  <c:v>-0.128637</c:v>
                </c:pt>
                <c:pt idx="20483">
                  <c:v>-0.12951099999999999</c:v>
                </c:pt>
                <c:pt idx="20484">
                  <c:v>-0.12609500000000001</c:v>
                </c:pt>
                <c:pt idx="20485">
                  <c:v>-0.1237</c:v>
                </c:pt>
                <c:pt idx="20486">
                  <c:v>-0.11878900000000001</c:v>
                </c:pt>
                <c:pt idx="20487">
                  <c:v>-0.124163</c:v>
                </c:pt>
                <c:pt idx="20488">
                  <c:v>-0.139933</c:v>
                </c:pt>
                <c:pt idx="20489">
                  <c:v>-0.15593000000000001</c:v>
                </c:pt>
                <c:pt idx="20490">
                  <c:v>-0.161941</c:v>
                </c:pt>
                <c:pt idx="20491">
                  <c:v>-0.15887799999999999</c:v>
                </c:pt>
                <c:pt idx="20492">
                  <c:v>-0.15152199999999999</c:v>
                </c:pt>
                <c:pt idx="20493">
                  <c:v>-0.14136399999999999</c:v>
                </c:pt>
                <c:pt idx="20494">
                  <c:v>-0.13644600000000001</c:v>
                </c:pt>
                <c:pt idx="20495">
                  <c:v>-0.13850699999999999</c:v>
                </c:pt>
                <c:pt idx="20496">
                  <c:v>-0.14638200000000001</c:v>
                </c:pt>
                <c:pt idx="20497">
                  <c:v>-0.15890399999999999</c:v>
                </c:pt>
                <c:pt idx="20498">
                  <c:v>-0.16720099999999999</c:v>
                </c:pt>
                <c:pt idx="20499">
                  <c:v>-0.17489399999999999</c:v>
                </c:pt>
                <c:pt idx="20500">
                  <c:v>-0.182699</c:v>
                </c:pt>
                <c:pt idx="20501">
                  <c:v>-0.184637</c:v>
                </c:pt>
                <c:pt idx="20502">
                  <c:v>-0.18687599999999999</c:v>
                </c:pt>
                <c:pt idx="20503">
                  <c:v>-0.20039299999999999</c:v>
                </c:pt>
                <c:pt idx="20504">
                  <c:v>-0.20899599999999999</c:v>
                </c:pt>
                <c:pt idx="20505">
                  <c:v>-0.207265</c:v>
                </c:pt>
                <c:pt idx="20506">
                  <c:v>-0.20954100000000001</c:v>
                </c:pt>
                <c:pt idx="20507">
                  <c:v>-0.209531</c:v>
                </c:pt>
                <c:pt idx="20508">
                  <c:v>-0.208145</c:v>
                </c:pt>
                <c:pt idx="20509">
                  <c:v>-0.208791</c:v>
                </c:pt>
                <c:pt idx="20510">
                  <c:v>-0.215202</c:v>
                </c:pt>
                <c:pt idx="20511">
                  <c:v>-0.221383</c:v>
                </c:pt>
                <c:pt idx="20512">
                  <c:v>-0.22107599999999999</c:v>
                </c:pt>
                <c:pt idx="20513">
                  <c:v>-0.21835599999999999</c:v>
                </c:pt>
                <c:pt idx="20514">
                  <c:v>-0.21501000000000001</c:v>
                </c:pt>
                <c:pt idx="20515">
                  <c:v>-0.213589</c:v>
                </c:pt>
                <c:pt idx="20516">
                  <c:v>-0.21374899999999999</c:v>
                </c:pt>
                <c:pt idx="20517">
                  <c:v>-0.21968199999999999</c:v>
                </c:pt>
                <c:pt idx="20518">
                  <c:v>-0.22636100000000001</c:v>
                </c:pt>
                <c:pt idx="20519">
                  <c:v>-0.23930699999999999</c:v>
                </c:pt>
                <c:pt idx="20520">
                  <c:v>-0.259959</c:v>
                </c:pt>
                <c:pt idx="20521">
                  <c:v>-0.27246700000000001</c:v>
                </c:pt>
                <c:pt idx="20522">
                  <c:v>-0.28416000000000002</c:v>
                </c:pt>
                <c:pt idx="20523">
                  <c:v>-0.29518299999999997</c:v>
                </c:pt>
                <c:pt idx="20524">
                  <c:v>-0.303263</c:v>
                </c:pt>
                <c:pt idx="20525">
                  <c:v>-0.30835400000000002</c:v>
                </c:pt>
                <c:pt idx="20526">
                  <c:v>-0.31399300000000002</c:v>
                </c:pt>
                <c:pt idx="20527">
                  <c:v>-0.31789000000000001</c:v>
                </c:pt>
                <c:pt idx="20528">
                  <c:v>-0.32446199999999997</c:v>
                </c:pt>
                <c:pt idx="20529">
                  <c:v>-0.33938000000000001</c:v>
                </c:pt>
                <c:pt idx="20530">
                  <c:v>-0.36057600000000001</c:v>
                </c:pt>
                <c:pt idx="20531">
                  <c:v>-0.37684800000000002</c:v>
                </c:pt>
                <c:pt idx="20532">
                  <c:v>-0.38860499999999998</c:v>
                </c:pt>
                <c:pt idx="20533">
                  <c:v>-0.40749099999999999</c:v>
                </c:pt>
                <c:pt idx="20534">
                  <c:v>-0.42403200000000002</c:v>
                </c:pt>
                <c:pt idx="20535">
                  <c:v>-0.43072100000000002</c:v>
                </c:pt>
                <c:pt idx="20536">
                  <c:v>-0.45056400000000002</c:v>
                </c:pt>
                <c:pt idx="20537">
                  <c:v>-0.46092899999999998</c:v>
                </c:pt>
                <c:pt idx="20538">
                  <c:v>-0.456675</c:v>
                </c:pt>
                <c:pt idx="20539">
                  <c:v>-0.45249600000000001</c:v>
                </c:pt>
                <c:pt idx="20540">
                  <c:v>-0.450017</c:v>
                </c:pt>
                <c:pt idx="20541">
                  <c:v>-0.44278800000000001</c:v>
                </c:pt>
                <c:pt idx="20542">
                  <c:v>-0.42359400000000003</c:v>
                </c:pt>
                <c:pt idx="20543">
                  <c:v>-0.40119700000000003</c:v>
                </c:pt>
                <c:pt idx="20544">
                  <c:v>-0.38735000000000003</c:v>
                </c:pt>
                <c:pt idx="20545">
                  <c:v>-0.37790499999999999</c:v>
                </c:pt>
                <c:pt idx="20546">
                  <c:v>-0.36373699999999998</c:v>
                </c:pt>
                <c:pt idx="20547">
                  <c:v>-0.34379599999999999</c:v>
                </c:pt>
                <c:pt idx="20548">
                  <c:v>-0.32830100000000001</c:v>
                </c:pt>
                <c:pt idx="20549">
                  <c:v>-0.32152599999999998</c:v>
                </c:pt>
                <c:pt idx="20550">
                  <c:v>-0.31961600000000001</c:v>
                </c:pt>
                <c:pt idx="20551">
                  <c:v>-0.320658</c:v>
                </c:pt>
                <c:pt idx="20552">
                  <c:v>-0.31940000000000002</c:v>
                </c:pt>
                <c:pt idx="20553">
                  <c:v>-0.31903799999999999</c:v>
                </c:pt>
                <c:pt idx="20554">
                  <c:v>-0.31901000000000002</c:v>
                </c:pt>
                <c:pt idx="20555">
                  <c:v>-0.32033400000000001</c:v>
                </c:pt>
                <c:pt idx="20556">
                  <c:v>-0.32278000000000001</c:v>
                </c:pt>
                <c:pt idx="20557">
                  <c:v>-0.32189200000000001</c:v>
                </c:pt>
                <c:pt idx="20558">
                  <c:v>-0.32079999999999997</c:v>
                </c:pt>
                <c:pt idx="20559">
                  <c:v>-0.31276199999999998</c:v>
                </c:pt>
                <c:pt idx="20560">
                  <c:v>-0.29445100000000002</c:v>
                </c:pt>
                <c:pt idx="20561">
                  <c:v>-0.27842800000000001</c:v>
                </c:pt>
                <c:pt idx="20562">
                  <c:v>-0.268876</c:v>
                </c:pt>
                <c:pt idx="20563">
                  <c:v>-0.26191500000000001</c:v>
                </c:pt>
                <c:pt idx="20564">
                  <c:v>-0.25795600000000002</c:v>
                </c:pt>
                <c:pt idx="20565">
                  <c:v>-0.25497900000000001</c:v>
                </c:pt>
                <c:pt idx="20566">
                  <c:v>-0.25497199999999998</c:v>
                </c:pt>
                <c:pt idx="20567">
                  <c:v>-0.25972200000000001</c:v>
                </c:pt>
                <c:pt idx="20568">
                  <c:v>-0.26738699999999999</c:v>
                </c:pt>
                <c:pt idx="20569">
                  <c:v>-0.273756</c:v>
                </c:pt>
                <c:pt idx="20570">
                  <c:v>-0.27866000000000002</c:v>
                </c:pt>
                <c:pt idx="20571">
                  <c:v>-0.27308399999999999</c:v>
                </c:pt>
                <c:pt idx="20572">
                  <c:v>-0.26475100000000001</c:v>
                </c:pt>
                <c:pt idx="20573">
                  <c:v>-0.26537300000000003</c:v>
                </c:pt>
                <c:pt idx="20574">
                  <c:v>-0.27212900000000001</c:v>
                </c:pt>
                <c:pt idx="20575">
                  <c:v>-0.27416499999999999</c:v>
                </c:pt>
                <c:pt idx="20576">
                  <c:v>-0.27498800000000001</c:v>
                </c:pt>
                <c:pt idx="20577">
                  <c:v>-0.27966600000000003</c:v>
                </c:pt>
                <c:pt idx="20578">
                  <c:v>-0.28535899999999997</c:v>
                </c:pt>
                <c:pt idx="20579">
                  <c:v>-0.294908</c:v>
                </c:pt>
                <c:pt idx="20580">
                  <c:v>-0.30821599999999999</c:v>
                </c:pt>
                <c:pt idx="20581">
                  <c:v>-0.31373400000000001</c:v>
                </c:pt>
                <c:pt idx="20582">
                  <c:v>-0.314832</c:v>
                </c:pt>
                <c:pt idx="20583">
                  <c:v>-0.319436</c:v>
                </c:pt>
                <c:pt idx="20584">
                  <c:v>-0.32266099999999998</c:v>
                </c:pt>
                <c:pt idx="20585">
                  <c:v>-0.32049100000000003</c:v>
                </c:pt>
                <c:pt idx="20586">
                  <c:v>-0.318602</c:v>
                </c:pt>
                <c:pt idx="20587">
                  <c:v>-0.32059100000000001</c:v>
                </c:pt>
                <c:pt idx="20588">
                  <c:v>-0.32239000000000001</c:v>
                </c:pt>
                <c:pt idx="20589">
                  <c:v>-0.32335000000000003</c:v>
                </c:pt>
                <c:pt idx="20590">
                  <c:v>-0.32198900000000003</c:v>
                </c:pt>
                <c:pt idx="20591">
                  <c:v>-0.32099100000000003</c:v>
                </c:pt>
                <c:pt idx="20592">
                  <c:v>-0.32362299999999999</c:v>
                </c:pt>
                <c:pt idx="20593">
                  <c:v>-0.32721499999999998</c:v>
                </c:pt>
                <c:pt idx="20594">
                  <c:v>-0.334536</c:v>
                </c:pt>
                <c:pt idx="20595">
                  <c:v>-0.34173100000000001</c:v>
                </c:pt>
                <c:pt idx="20596">
                  <c:v>-0.34510800000000003</c:v>
                </c:pt>
                <c:pt idx="20597">
                  <c:v>-0.34720200000000001</c:v>
                </c:pt>
                <c:pt idx="20598">
                  <c:v>-0.35471200000000003</c:v>
                </c:pt>
                <c:pt idx="20599">
                  <c:v>-0.35956900000000003</c:v>
                </c:pt>
                <c:pt idx="20600">
                  <c:v>-0.35401199999999999</c:v>
                </c:pt>
                <c:pt idx="20601">
                  <c:v>-0.34236100000000003</c:v>
                </c:pt>
                <c:pt idx="20602">
                  <c:v>-0.33317999999999998</c:v>
                </c:pt>
                <c:pt idx="20603">
                  <c:v>-0.33011000000000001</c:v>
                </c:pt>
                <c:pt idx="20604">
                  <c:v>-0.32757700000000001</c:v>
                </c:pt>
                <c:pt idx="20605">
                  <c:v>-0.320828</c:v>
                </c:pt>
                <c:pt idx="20606">
                  <c:v>-0.31698599999999999</c:v>
                </c:pt>
                <c:pt idx="20607">
                  <c:v>-0.31874200000000003</c:v>
                </c:pt>
                <c:pt idx="20608">
                  <c:v>-0.32289099999999998</c:v>
                </c:pt>
                <c:pt idx="20609">
                  <c:v>-0.32265100000000002</c:v>
                </c:pt>
                <c:pt idx="20610">
                  <c:v>-0.31814900000000002</c:v>
                </c:pt>
                <c:pt idx="20611">
                  <c:v>-0.314747</c:v>
                </c:pt>
                <c:pt idx="20612">
                  <c:v>-0.309946</c:v>
                </c:pt>
                <c:pt idx="20613">
                  <c:v>-0.30307699999999999</c:v>
                </c:pt>
                <c:pt idx="20614">
                  <c:v>-0.29745899999999997</c:v>
                </c:pt>
                <c:pt idx="20615">
                  <c:v>-0.29650300000000002</c:v>
                </c:pt>
                <c:pt idx="20616">
                  <c:v>-0.29688399999999998</c:v>
                </c:pt>
                <c:pt idx="20617">
                  <c:v>-0.29748799999999997</c:v>
                </c:pt>
                <c:pt idx="20618">
                  <c:v>-0.29747400000000002</c:v>
                </c:pt>
                <c:pt idx="20619">
                  <c:v>-0.29738500000000001</c:v>
                </c:pt>
                <c:pt idx="20620">
                  <c:v>-0.29753099999999999</c:v>
                </c:pt>
                <c:pt idx="20621">
                  <c:v>-0.29120499999999999</c:v>
                </c:pt>
                <c:pt idx="20622">
                  <c:v>-0.277833</c:v>
                </c:pt>
                <c:pt idx="20623">
                  <c:v>-0.268459</c:v>
                </c:pt>
                <c:pt idx="20624">
                  <c:v>-0.25815500000000002</c:v>
                </c:pt>
                <c:pt idx="20625">
                  <c:v>-0.24848600000000001</c:v>
                </c:pt>
                <c:pt idx="20626">
                  <c:v>-0.23336100000000001</c:v>
                </c:pt>
                <c:pt idx="20627">
                  <c:v>-0.21821699999999999</c:v>
                </c:pt>
                <c:pt idx="20628">
                  <c:v>-0.20805699999999999</c:v>
                </c:pt>
                <c:pt idx="20629">
                  <c:v>-0.204484</c:v>
                </c:pt>
                <c:pt idx="20630">
                  <c:v>-0.207981</c:v>
                </c:pt>
                <c:pt idx="20631">
                  <c:v>-0.21037</c:v>
                </c:pt>
                <c:pt idx="20632">
                  <c:v>-0.20683299999999999</c:v>
                </c:pt>
                <c:pt idx="20633">
                  <c:v>-0.20605100000000001</c:v>
                </c:pt>
                <c:pt idx="20634">
                  <c:v>-0.20824400000000001</c:v>
                </c:pt>
                <c:pt idx="20635">
                  <c:v>-0.212529</c:v>
                </c:pt>
                <c:pt idx="20636">
                  <c:v>-0.20895900000000001</c:v>
                </c:pt>
                <c:pt idx="20637">
                  <c:v>-0.20777300000000001</c:v>
                </c:pt>
                <c:pt idx="20638">
                  <c:v>-0.20851500000000001</c:v>
                </c:pt>
                <c:pt idx="20639">
                  <c:v>-0.21390200000000001</c:v>
                </c:pt>
                <c:pt idx="20640">
                  <c:v>-0.216503</c:v>
                </c:pt>
                <c:pt idx="20641">
                  <c:v>-0.218749</c:v>
                </c:pt>
                <c:pt idx="20642">
                  <c:v>-0.21837200000000001</c:v>
                </c:pt>
                <c:pt idx="20643">
                  <c:v>-0.22129399999999999</c:v>
                </c:pt>
                <c:pt idx="20644">
                  <c:v>-0.221387</c:v>
                </c:pt>
                <c:pt idx="20645">
                  <c:v>-0.219275</c:v>
                </c:pt>
                <c:pt idx="20646">
                  <c:v>-0.213531</c:v>
                </c:pt>
                <c:pt idx="20647">
                  <c:v>-0.20929700000000001</c:v>
                </c:pt>
                <c:pt idx="20648">
                  <c:v>-0.20647499999999999</c:v>
                </c:pt>
                <c:pt idx="20649">
                  <c:v>-0.203129</c:v>
                </c:pt>
                <c:pt idx="20650">
                  <c:v>-0.206702</c:v>
                </c:pt>
                <c:pt idx="20651">
                  <c:v>-0.202405</c:v>
                </c:pt>
                <c:pt idx="20652">
                  <c:v>-0.19599900000000001</c:v>
                </c:pt>
                <c:pt idx="20653">
                  <c:v>-0.18753700000000001</c:v>
                </c:pt>
                <c:pt idx="20654">
                  <c:v>-0.181893</c:v>
                </c:pt>
                <c:pt idx="20655">
                  <c:v>-0.17733599999999999</c:v>
                </c:pt>
                <c:pt idx="20656">
                  <c:v>-0.174482</c:v>
                </c:pt>
                <c:pt idx="20657">
                  <c:v>-0.16755400000000001</c:v>
                </c:pt>
                <c:pt idx="20658">
                  <c:v>-0.16439599999999999</c:v>
                </c:pt>
                <c:pt idx="20659">
                  <c:v>-0.16239000000000001</c:v>
                </c:pt>
                <c:pt idx="20660">
                  <c:v>-0.16193099999999999</c:v>
                </c:pt>
                <c:pt idx="20661">
                  <c:v>-0.15907199999999999</c:v>
                </c:pt>
                <c:pt idx="20662">
                  <c:v>-0.156392</c:v>
                </c:pt>
                <c:pt idx="20663">
                  <c:v>-0.16134200000000001</c:v>
                </c:pt>
                <c:pt idx="20664">
                  <c:v>-0.161603</c:v>
                </c:pt>
                <c:pt idx="20665">
                  <c:v>-0.15518299999999999</c:v>
                </c:pt>
                <c:pt idx="20666">
                  <c:v>-0.149118</c:v>
                </c:pt>
                <c:pt idx="20667">
                  <c:v>-0.145123</c:v>
                </c:pt>
                <c:pt idx="20668">
                  <c:v>-0.13911899999999999</c:v>
                </c:pt>
                <c:pt idx="20669">
                  <c:v>-0.13459699999999999</c:v>
                </c:pt>
                <c:pt idx="20670">
                  <c:v>-0.130051</c:v>
                </c:pt>
                <c:pt idx="20671">
                  <c:v>-0.13050800000000001</c:v>
                </c:pt>
                <c:pt idx="20672">
                  <c:v>-0.13050899999999999</c:v>
                </c:pt>
                <c:pt idx="20673">
                  <c:v>-0.12601799999999999</c:v>
                </c:pt>
                <c:pt idx="20674">
                  <c:v>-0.11348900000000001</c:v>
                </c:pt>
                <c:pt idx="20675">
                  <c:v>-0.10093199999999999</c:v>
                </c:pt>
                <c:pt idx="20676">
                  <c:v>-9.1377700000000006E-2</c:v>
                </c:pt>
                <c:pt idx="20677">
                  <c:v>-7.5314000000000006E-2</c:v>
                </c:pt>
                <c:pt idx="20678">
                  <c:v>-6.5264900000000001E-2</c:v>
                </c:pt>
                <c:pt idx="20679">
                  <c:v>-5.9205199999999999E-2</c:v>
                </c:pt>
                <c:pt idx="20680">
                  <c:v>-5.0103200000000001E-2</c:v>
                </c:pt>
                <c:pt idx="20681">
                  <c:v>-3.6044100000000003E-2</c:v>
                </c:pt>
                <c:pt idx="20682">
                  <c:v>-3.1496499999999997E-2</c:v>
                </c:pt>
                <c:pt idx="20683">
                  <c:v>-2.43815E-2</c:v>
                </c:pt>
                <c:pt idx="20684">
                  <c:v>-1.6327100000000001E-2</c:v>
                </c:pt>
                <c:pt idx="20685">
                  <c:v>-1.67841E-2</c:v>
                </c:pt>
                <c:pt idx="20686">
                  <c:v>-2.0707900000000001E-2</c:v>
                </c:pt>
                <c:pt idx="20687">
                  <c:v>-2.50726E-2</c:v>
                </c:pt>
                <c:pt idx="20688">
                  <c:v>-2.2988100000000001E-2</c:v>
                </c:pt>
                <c:pt idx="20689">
                  <c:v>-2.9907799999999998E-2</c:v>
                </c:pt>
                <c:pt idx="20690">
                  <c:v>-3.0746699999999998E-2</c:v>
                </c:pt>
                <c:pt idx="20691">
                  <c:v>-2.6140400000000001E-2</c:v>
                </c:pt>
                <c:pt idx="20692">
                  <c:v>-2.6554100000000001E-2</c:v>
                </c:pt>
                <c:pt idx="20693">
                  <c:v>-3.2456600000000002E-2</c:v>
                </c:pt>
                <c:pt idx="20694">
                  <c:v>-4.3322899999999998E-2</c:v>
                </c:pt>
                <c:pt idx="20695">
                  <c:v>-4.71904E-2</c:v>
                </c:pt>
                <c:pt idx="20696">
                  <c:v>-4.9563599999999999E-2</c:v>
                </c:pt>
                <c:pt idx="20697">
                  <c:v>-4.2452400000000001E-2</c:v>
                </c:pt>
                <c:pt idx="20698">
                  <c:v>-2.8831800000000001E-2</c:v>
                </c:pt>
                <c:pt idx="20699">
                  <c:v>-2.3681000000000001E-2</c:v>
                </c:pt>
                <c:pt idx="20700">
                  <c:v>-1.8072600000000001E-2</c:v>
                </c:pt>
                <c:pt idx="20701">
                  <c:v>-8.9278099999999996E-3</c:v>
                </c:pt>
                <c:pt idx="20702">
                  <c:v>-2.82438E-3</c:v>
                </c:pt>
                <c:pt idx="20703">
                  <c:v>1.13011E-2</c:v>
                </c:pt>
                <c:pt idx="20704">
                  <c:v>1.7056999999999999E-2</c:v>
                </c:pt>
                <c:pt idx="20705">
                  <c:v>1.8285200000000001E-2</c:v>
                </c:pt>
                <c:pt idx="20706">
                  <c:v>1.54287E-2</c:v>
                </c:pt>
                <c:pt idx="20707">
                  <c:v>1.7117799999999999E-2</c:v>
                </c:pt>
                <c:pt idx="20708">
                  <c:v>9.5595899999999998E-3</c:v>
                </c:pt>
                <c:pt idx="20709">
                  <c:v>-4.7519199999999998E-3</c:v>
                </c:pt>
                <c:pt idx="20710">
                  <c:v>-1.41537E-2</c:v>
                </c:pt>
                <c:pt idx="20711">
                  <c:v>-2.2516600000000001E-2</c:v>
                </c:pt>
                <c:pt idx="20712">
                  <c:v>-2.7376000000000001E-2</c:v>
                </c:pt>
                <c:pt idx="20713">
                  <c:v>-3.1812199999999999E-2</c:v>
                </c:pt>
                <c:pt idx="20714">
                  <c:v>-3.0227400000000001E-2</c:v>
                </c:pt>
                <c:pt idx="20715">
                  <c:v>-2.9609400000000001E-2</c:v>
                </c:pt>
                <c:pt idx="20716">
                  <c:v>-2.1411400000000001E-2</c:v>
                </c:pt>
                <c:pt idx="20717">
                  <c:v>-5.2799300000000004E-3</c:v>
                </c:pt>
                <c:pt idx="20718">
                  <c:v>4.76268E-3</c:v>
                </c:pt>
                <c:pt idx="20719">
                  <c:v>1.00272E-2</c:v>
                </c:pt>
                <c:pt idx="20720">
                  <c:v>1.6032600000000001E-2</c:v>
                </c:pt>
                <c:pt idx="20721">
                  <c:v>2.4387099999999998E-2</c:v>
                </c:pt>
                <c:pt idx="20722">
                  <c:v>2.6285599999999999E-2</c:v>
                </c:pt>
                <c:pt idx="20723">
                  <c:v>2.94845E-2</c:v>
                </c:pt>
                <c:pt idx="20724">
                  <c:v>3.0150799999999998E-2</c:v>
                </c:pt>
                <c:pt idx="20725">
                  <c:v>3.4808899999999997E-2</c:v>
                </c:pt>
                <c:pt idx="20726">
                  <c:v>3.4469899999999998E-2</c:v>
                </c:pt>
                <c:pt idx="20727">
                  <c:v>3.1240299999999999E-2</c:v>
                </c:pt>
                <c:pt idx="20728">
                  <c:v>2.6780200000000001E-2</c:v>
                </c:pt>
                <c:pt idx="20729">
                  <c:v>1.7248699999999999E-2</c:v>
                </c:pt>
                <c:pt idx="20730">
                  <c:v>9.9225800000000003E-3</c:v>
                </c:pt>
                <c:pt idx="20731">
                  <c:v>9.3572099999999995E-3</c:v>
                </c:pt>
                <c:pt idx="20732">
                  <c:v>8.9951900000000001E-3</c:v>
                </c:pt>
                <c:pt idx="20733">
                  <c:v>1.04951E-2</c:v>
                </c:pt>
                <c:pt idx="20734">
                  <c:v>5.4392499999999996E-3</c:v>
                </c:pt>
                <c:pt idx="20735">
                  <c:v>5.1605399999999999E-3</c:v>
                </c:pt>
                <c:pt idx="20736">
                  <c:v>5.0461100000000004E-3</c:v>
                </c:pt>
                <c:pt idx="20737">
                  <c:v>5.5518599999999996E-3</c:v>
                </c:pt>
                <c:pt idx="20738">
                  <c:v>8.4213599999999993E-3</c:v>
                </c:pt>
                <c:pt idx="20739">
                  <c:v>1.4472199999999999E-2</c:v>
                </c:pt>
                <c:pt idx="20740">
                  <c:v>1.9554999999999999E-2</c:v>
                </c:pt>
                <c:pt idx="20741">
                  <c:v>2.085E-2</c:v>
                </c:pt>
                <c:pt idx="20742">
                  <c:v>1.7866900000000002E-2</c:v>
                </c:pt>
                <c:pt idx="20743">
                  <c:v>1.5941500000000001E-2</c:v>
                </c:pt>
                <c:pt idx="20744">
                  <c:v>2.0554200000000002E-2</c:v>
                </c:pt>
                <c:pt idx="20745">
                  <c:v>2.6439000000000001E-2</c:v>
                </c:pt>
                <c:pt idx="20746">
                  <c:v>3.12775E-2</c:v>
                </c:pt>
                <c:pt idx="20747">
                  <c:v>3.5551100000000002E-2</c:v>
                </c:pt>
                <c:pt idx="20748">
                  <c:v>3.9444899999999998E-2</c:v>
                </c:pt>
                <c:pt idx="20749">
                  <c:v>4.0892900000000003E-2</c:v>
                </c:pt>
                <c:pt idx="20750">
                  <c:v>3.7662099999999997E-2</c:v>
                </c:pt>
                <c:pt idx="20751">
                  <c:v>3.9656900000000002E-2</c:v>
                </c:pt>
                <c:pt idx="20752">
                  <c:v>4.7322400000000001E-2</c:v>
                </c:pt>
                <c:pt idx="20753">
                  <c:v>5.2426199999999999E-2</c:v>
                </c:pt>
                <c:pt idx="20754">
                  <c:v>5.7970399999999998E-2</c:v>
                </c:pt>
                <c:pt idx="20755">
                  <c:v>6.3313300000000003E-2</c:v>
                </c:pt>
                <c:pt idx="20756">
                  <c:v>6.8642700000000001E-2</c:v>
                </c:pt>
                <c:pt idx="20757">
                  <c:v>7.1734400000000004E-2</c:v>
                </c:pt>
                <c:pt idx="20758">
                  <c:v>6.9701100000000002E-2</c:v>
                </c:pt>
                <c:pt idx="20759">
                  <c:v>7.1016599999999999E-2</c:v>
                </c:pt>
                <c:pt idx="20760">
                  <c:v>7.6725500000000002E-2</c:v>
                </c:pt>
                <c:pt idx="20761">
                  <c:v>8.8938199999999995E-2</c:v>
                </c:pt>
                <c:pt idx="20762">
                  <c:v>9.4532199999999997E-2</c:v>
                </c:pt>
                <c:pt idx="20763">
                  <c:v>9.7316299999999994E-2</c:v>
                </c:pt>
                <c:pt idx="20764">
                  <c:v>9.47379E-2</c:v>
                </c:pt>
                <c:pt idx="20765">
                  <c:v>9.7891699999999998E-2</c:v>
                </c:pt>
                <c:pt idx="20766">
                  <c:v>0.101149</c:v>
                </c:pt>
                <c:pt idx="20767">
                  <c:v>0.104282</c:v>
                </c:pt>
                <c:pt idx="20768">
                  <c:v>0.106738</c:v>
                </c:pt>
                <c:pt idx="20769">
                  <c:v>0.10985200000000001</c:v>
                </c:pt>
                <c:pt idx="20770">
                  <c:v>0.11763700000000001</c:v>
                </c:pt>
                <c:pt idx="20771">
                  <c:v>0.12958900000000001</c:v>
                </c:pt>
                <c:pt idx="20772">
                  <c:v>0.14529</c:v>
                </c:pt>
                <c:pt idx="20773">
                  <c:v>0.15714500000000001</c:v>
                </c:pt>
                <c:pt idx="20774">
                  <c:v>0.16143099999999999</c:v>
                </c:pt>
                <c:pt idx="20775">
                  <c:v>0.16362699999999999</c:v>
                </c:pt>
                <c:pt idx="20776">
                  <c:v>0.16652500000000001</c:v>
                </c:pt>
                <c:pt idx="20777">
                  <c:v>0.17097699999999999</c:v>
                </c:pt>
                <c:pt idx="20778">
                  <c:v>0.168626</c:v>
                </c:pt>
                <c:pt idx="20779">
                  <c:v>0.16819400000000001</c:v>
                </c:pt>
                <c:pt idx="20780">
                  <c:v>0.166993</c:v>
                </c:pt>
                <c:pt idx="20781">
                  <c:v>0.16592100000000001</c:v>
                </c:pt>
                <c:pt idx="20782">
                  <c:v>0.16567000000000001</c:v>
                </c:pt>
                <c:pt idx="20783">
                  <c:v>0.16559599999999999</c:v>
                </c:pt>
                <c:pt idx="20784">
                  <c:v>0.16389200000000001</c:v>
                </c:pt>
                <c:pt idx="20785">
                  <c:v>0.16031599999999999</c:v>
                </c:pt>
                <c:pt idx="20786">
                  <c:v>0.15575900000000001</c:v>
                </c:pt>
                <c:pt idx="20787">
                  <c:v>0.14297899999999999</c:v>
                </c:pt>
                <c:pt idx="20788">
                  <c:v>0.13272200000000001</c:v>
                </c:pt>
                <c:pt idx="20789">
                  <c:v>0.123627</c:v>
                </c:pt>
                <c:pt idx="20790">
                  <c:v>0.121379</c:v>
                </c:pt>
                <c:pt idx="20791">
                  <c:v>0.129553</c:v>
                </c:pt>
                <c:pt idx="20792">
                  <c:v>0.13683999999999999</c:v>
                </c:pt>
                <c:pt idx="20793">
                  <c:v>0.133411</c:v>
                </c:pt>
                <c:pt idx="20794">
                  <c:v>0.130493</c:v>
                </c:pt>
                <c:pt idx="20795">
                  <c:v>0.127971</c:v>
                </c:pt>
                <c:pt idx="20796">
                  <c:v>0.130776</c:v>
                </c:pt>
                <c:pt idx="20797">
                  <c:v>0.137714</c:v>
                </c:pt>
                <c:pt idx="20798">
                  <c:v>0.14646600000000001</c:v>
                </c:pt>
                <c:pt idx="20799">
                  <c:v>0.15717700000000001</c:v>
                </c:pt>
                <c:pt idx="20800">
                  <c:v>0.16264999999999999</c:v>
                </c:pt>
                <c:pt idx="20801">
                  <c:v>0.16614699999999999</c:v>
                </c:pt>
                <c:pt idx="20802">
                  <c:v>0.17161100000000001</c:v>
                </c:pt>
                <c:pt idx="20803">
                  <c:v>0.18134400000000001</c:v>
                </c:pt>
                <c:pt idx="20804">
                  <c:v>0.18714</c:v>
                </c:pt>
                <c:pt idx="20805">
                  <c:v>0.192025</c:v>
                </c:pt>
                <c:pt idx="20806">
                  <c:v>0.197681</c:v>
                </c:pt>
                <c:pt idx="20807">
                  <c:v>0.20125699999999999</c:v>
                </c:pt>
                <c:pt idx="20808">
                  <c:v>0.20947199999999999</c:v>
                </c:pt>
                <c:pt idx="20809">
                  <c:v>0.219835</c:v>
                </c:pt>
                <c:pt idx="20810">
                  <c:v>0.230265</c:v>
                </c:pt>
                <c:pt idx="20811">
                  <c:v>0.239596</c:v>
                </c:pt>
                <c:pt idx="20812">
                  <c:v>0.25026199999999998</c:v>
                </c:pt>
                <c:pt idx="20813">
                  <c:v>0.25964500000000001</c:v>
                </c:pt>
                <c:pt idx="20814">
                  <c:v>0.26708399999999999</c:v>
                </c:pt>
                <c:pt idx="20815">
                  <c:v>0.27451399999999998</c:v>
                </c:pt>
                <c:pt idx="20816">
                  <c:v>0.279308</c:v>
                </c:pt>
                <c:pt idx="20817">
                  <c:v>0.274617</c:v>
                </c:pt>
                <c:pt idx="20818">
                  <c:v>0.26770699999999997</c:v>
                </c:pt>
                <c:pt idx="20819">
                  <c:v>0.26587499999999997</c:v>
                </c:pt>
                <c:pt idx="20820">
                  <c:v>0.26988899999999999</c:v>
                </c:pt>
                <c:pt idx="20821">
                  <c:v>0.28039500000000001</c:v>
                </c:pt>
                <c:pt idx="20822">
                  <c:v>0.28802</c:v>
                </c:pt>
                <c:pt idx="20823">
                  <c:v>0.29444999999999999</c:v>
                </c:pt>
                <c:pt idx="20824">
                  <c:v>0.298705</c:v>
                </c:pt>
                <c:pt idx="20825">
                  <c:v>0.30192999999999998</c:v>
                </c:pt>
                <c:pt idx="20826">
                  <c:v>0.30162299999999997</c:v>
                </c:pt>
                <c:pt idx="20827">
                  <c:v>0.302539</c:v>
                </c:pt>
                <c:pt idx="20828">
                  <c:v>0.30397999999999997</c:v>
                </c:pt>
                <c:pt idx="20829">
                  <c:v>0.30536400000000002</c:v>
                </c:pt>
                <c:pt idx="20830">
                  <c:v>0.30619600000000002</c:v>
                </c:pt>
                <c:pt idx="20831">
                  <c:v>0.30962200000000001</c:v>
                </c:pt>
                <c:pt idx="20832">
                  <c:v>0.32249699999999998</c:v>
                </c:pt>
                <c:pt idx="20833">
                  <c:v>0.32983400000000002</c:v>
                </c:pt>
                <c:pt idx="20834">
                  <c:v>0.33340799999999998</c:v>
                </c:pt>
                <c:pt idx="20835">
                  <c:v>0.33488899999999999</c:v>
                </c:pt>
                <c:pt idx="20836">
                  <c:v>0.338503</c:v>
                </c:pt>
                <c:pt idx="20837">
                  <c:v>0.34574500000000002</c:v>
                </c:pt>
                <c:pt idx="20838">
                  <c:v>0.35062700000000002</c:v>
                </c:pt>
                <c:pt idx="20839">
                  <c:v>0.34827599999999997</c:v>
                </c:pt>
                <c:pt idx="20840">
                  <c:v>0.33992899999999998</c:v>
                </c:pt>
                <c:pt idx="20841">
                  <c:v>0.33290199999999998</c:v>
                </c:pt>
                <c:pt idx="20842">
                  <c:v>0.32584800000000003</c:v>
                </c:pt>
                <c:pt idx="20843">
                  <c:v>0.315052</c:v>
                </c:pt>
                <c:pt idx="20844">
                  <c:v>0.30790899999999999</c:v>
                </c:pt>
                <c:pt idx="20845">
                  <c:v>0.292076</c:v>
                </c:pt>
                <c:pt idx="20846">
                  <c:v>0.29151199999999999</c:v>
                </c:pt>
                <c:pt idx="20847">
                  <c:v>0.294267</c:v>
                </c:pt>
                <c:pt idx="20848">
                  <c:v>0.298454</c:v>
                </c:pt>
                <c:pt idx="20849">
                  <c:v>0.30129699999999998</c:v>
                </c:pt>
                <c:pt idx="20850">
                  <c:v>0.30808400000000002</c:v>
                </c:pt>
                <c:pt idx="20851">
                  <c:v>0.31592700000000001</c:v>
                </c:pt>
                <c:pt idx="20852">
                  <c:v>0.32530999999999999</c:v>
                </c:pt>
                <c:pt idx="20853">
                  <c:v>0.33286399999999999</c:v>
                </c:pt>
                <c:pt idx="20854">
                  <c:v>0.34196300000000002</c:v>
                </c:pt>
                <c:pt idx="20855">
                  <c:v>0.35178399999999999</c:v>
                </c:pt>
                <c:pt idx="20856">
                  <c:v>0.36274800000000001</c:v>
                </c:pt>
                <c:pt idx="20857">
                  <c:v>0.36998799999999998</c:v>
                </c:pt>
                <c:pt idx="20858">
                  <c:v>0.36845499999999998</c:v>
                </c:pt>
                <c:pt idx="20859">
                  <c:v>0.375359</c:v>
                </c:pt>
                <c:pt idx="20860">
                  <c:v>0.38583699999999999</c:v>
                </c:pt>
                <c:pt idx="20861">
                  <c:v>0.39092199999999999</c:v>
                </c:pt>
                <c:pt idx="20862">
                  <c:v>0.39461800000000002</c:v>
                </c:pt>
                <c:pt idx="20863">
                  <c:v>0.39946199999999998</c:v>
                </c:pt>
                <c:pt idx="20864">
                  <c:v>0.39886300000000002</c:v>
                </c:pt>
                <c:pt idx="20865">
                  <c:v>0.399536</c:v>
                </c:pt>
                <c:pt idx="20866">
                  <c:v>0.39984900000000001</c:v>
                </c:pt>
                <c:pt idx="20867">
                  <c:v>0.40387000000000001</c:v>
                </c:pt>
                <c:pt idx="20868">
                  <c:v>0.40791699999999997</c:v>
                </c:pt>
                <c:pt idx="20869">
                  <c:v>0.41344500000000001</c:v>
                </c:pt>
                <c:pt idx="20870">
                  <c:v>0.421929</c:v>
                </c:pt>
                <c:pt idx="20871">
                  <c:v>0.43269400000000002</c:v>
                </c:pt>
                <c:pt idx="20872">
                  <c:v>0.43734299999999998</c:v>
                </c:pt>
                <c:pt idx="20873">
                  <c:v>0.43681700000000001</c:v>
                </c:pt>
                <c:pt idx="20874">
                  <c:v>0.44056099999999998</c:v>
                </c:pt>
                <c:pt idx="20875">
                  <c:v>0.45330300000000001</c:v>
                </c:pt>
                <c:pt idx="20876">
                  <c:v>0.471993</c:v>
                </c:pt>
                <c:pt idx="20877">
                  <c:v>0.48927199999999998</c:v>
                </c:pt>
                <c:pt idx="20878">
                  <c:v>0.50014899999999995</c:v>
                </c:pt>
                <c:pt idx="20879">
                  <c:v>0.50642500000000001</c:v>
                </c:pt>
                <c:pt idx="20880">
                  <c:v>0.50666699999999998</c:v>
                </c:pt>
                <c:pt idx="20881">
                  <c:v>0.50412299999999999</c:v>
                </c:pt>
                <c:pt idx="20882">
                  <c:v>0.49969200000000003</c:v>
                </c:pt>
                <c:pt idx="20883">
                  <c:v>0.50856699999999999</c:v>
                </c:pt>
                <c:pt idx="20884">
                  <c:v>0.523706</c:v>
                </c:pt>
                <c:pt idx="20885">
                  <c:v>0.53634599999999999</c:v>
                </c:pt>
                <c:pt idx="20886">
                  <c:v>0.54587799999999997</c:v>
                </c:pt>
                <c:pt idx="20887">
                  <c:v>0.55730199999999996</c:v>
                </c:pt>
                <c:pt idx="20888">
                  <c:v>0.56694900000000004</c:v>
                </c:pt>
                <c:pt idx="20889">
                  <c:v>0.57695200000000002</c:v>
                </c:pt>
                <c:pt idx="20890">
                  <c:v>0.57567199999999996</c:v>
                </c:pt>
                <c:pt idx="20891">
                  <c:v>0.57682699999999998</c:v>
                </c:pt>
                <c:pt idx="20892">
                  <c:v>0.57901999999999998</c:v>
                </c:pt>
                <c:pt idx="20893">
                  <c:v>0.58702100000000002</c:v>
                </c:pt>
                <c:pt idx="20894">
                  <c:v>0.59313400000000005</c:v>
                </c:pt>
                <c:pt idx="20895">
                  <c:v>0.60269200000000001</c:v>
                </c:pt>
                <c:pt idx="20896">
                  <c:v>0.60177099999999994</c:v>
                </c:pt>
                <c:pt idx="20897">
                  <c:v>0.60710900000000001</c:v>
                </c:pt>
                <c:pt idx="20898">
                  <c:v>0.61446599999999996</c:v>
                </c:pt>
                <c:pt idx="20899">
                  <c:v>0.62288699999999997</c:v>
                </c:pt>
                <c:pt idx="20900">
                  <c:v>0.62998299999999996</c:v>
                </c:pt>
                <c:pt idx="20901">
                  <c:v>0.63969500000000001</c:v>
                </c:pt>
                <c:pt idx="20902">
                  <c:v>0.64763199999999999</c:v>
                </c:pt>
                <c:pt idx="20903">
                  <c:v>0.652644</c:v>
                </c:pt>
                <c:pt idx="20904">
                  <c:v>0.660134</c:v>
                </c:pt>
                <c:pt idx="20905">
                  <c:v>0.66887399999999997</c:v>
                </c:pt>
                <c:pt idx="20906">
                  <c:v>0.67608800000000002</c:v>
                </c:pt>
                <c:pt idx="20907">
                  <c:v>0.67951899999999998</c:v>
                </c:pt>
                <c:pt idx="20908">
                  <c:v>0.68042800000000003</c:v>
                </c:pt>
                <c:pt idx="20909">
                  <c:v>0.68320700000000001</c:v>
                </c:pt>
                <c:pt idx="20910">
                  <c:v>0.67830599999999996</c:v>
                </c:pt>
                <c:pt idx="20911">
                  <c:v>0.67715599999999998</c:v>
                </c:pt>
                <c:pt idx="20912">
                  <c:v>0.68063200000000001</c:v>
                </c:pt>
                <c:pt idx="20913">
                  <c:v>0.687724</c:v>
                </c:pt>
                <c:pt idx="20914">
                  <c:v>0.69038200000000005</c:v>
                </c:pt>
                <c:pt idx="20915">
                  <c:v>0.68935900000000006</c:v>
                </c:pt>
                <c:pt idx="20916">
                  <c:v>0.69069700000000001</c:v>
                </c:pt>
                <c:pt idx="20917">
                  <c:v>0.69504900000000003</c:v>
                </c:pt>
                <c:pt idx="20918">
                  <c:v>0.70262500000000006</c:v>
                </c:pt>
                <c:pt idx="20919">
                  <c:v>0.70752899999999996</c:v>
                </c:pt>
                <c:pt idx="20920">
                  <c:v>0.71189100000000005</c:v>
                </c:pt>
                <c:pt idx="20921">
                  <c:v>0.71690200000000004</c:v>
                </c:pt>
                <c:pt idx="20922">
                  <c:v>0.72548599999999996</c:v>
                </c:pt>
                <c:pt idx="20923">
                  <c:v>0.72605399999999998</c:v>
                </c:pt>
                <c:pt idx="20924">
                  <c:v>0.72297800000000001</c:v>
                </c:pt>
                <c:pt idx="20925">
                  <c:v>0.71962599999999999</c:v>
                </c:pt>
                <c:pt idx="20926">
                  <c:v>0.71836199999999995</c:v>
                </c:pt>
                <c:pt idx="20927">
                  <c:v>0.719109</c:v>
                </c:pt>
                <c:pt idx="20928">
                  <c:v>0.71581899999999998</c:v>
                </c:pt>
                <c:pt idx="20929">
                  <c:v>0.71403499999999998</c:v>
                </c:pt>
                <c:pt idx="20930">
                  <c:v>0.70660599999999996</c:v>
                </c:pt>
                <c:pt idx="20931">
                  <c:v>0.694689</c:v>
                </c:pt>
                <c:pt idx="20932">
                  <c:v>0.68362900000000004</c:v>
                </c:pt>
                <c:pt idx="20933">
                  <c:v>0.674288</c:v>
                </c:pt>
                <c:pt idx="20934">
                  <c:v>0.67574999999999996</c:v>
                </c:pt>
                <c:pt idx="20935">
                  <c:v>0.67996699999999999</c:v>
                </c:pt>
                <c:pt idx="20936">
                  <c:v>0.68194200000000005</c:v>
                </c:pt>
                <c:pt idx="20937">
                  <c:v>0.68301500000000004</c:v>
                </c:pt>
                <c:pt idx="20938">
                  <c:v>0.68833200000000005</c:v>
                </c:pt>
                <c:pt idx="20939">
                  <c:v>0.69239099999999998</c:v>
                </c:pt>
                <c:pt idx="20940">
                  <c:v>0.69667299999999999</c:v>
                </c:pt>
                <c:pt idx="20941">
                  <c:v>0.69986999999999999</c:v>
                </c:pt>
                <c:pt idx="20942">
                  <c:v>0.70714100000000002</c:v>
                </c:pt>
                <c:pt idx="20943">
                  <c:v>0.71928199999999998</c:v>
                </c:pt>
                <c:pt idx="20944">
                  <c:v>0.72695799999999999</c:v>
                </c:pt>
                <c:pt idx="20945">
                  <c:v>0.73033599999999999</c:v>
                </c:pt>
                <c:pt idx="20946">
                  <c:v>0.729545</c:v>
                </c:pt>
                <c:pt idx="20947">
                  <c:v>0.73546699999999998</c:v>
                </c:pt>
                <c:pt idx="20948">
                  <c:v>0.73621800000000004</c:v>
                </c:pt>
                <c:pt idx="20949">
                  <c:v>0.73885699999999999</c:v>
                </c:pt>
                <c:pt idx="20950">
                  <c:v>0.74474300000000004</c:v>
                </c:pt>
                <c:pt idx="20951">
                  <c:v>0.75059699999999996</c:v>
                </c:pt>
                <c:pt idx="20952">
                  <c:v>0.75043599999999999</c:v>
                </c:pt>
                <c:pt idx="20953">
                  <c:v>0.749664</c:v>
                </c:pt>
                <c:pt idx="20954">
                  <c:v>0.747861</c:v>
                </c:pt>
                <c:pt idx="20955">
                  <c:v>0.74719800000000003</c:v>
                </c:pt>
                <c:pt idx="20956">
                  <c:v>0.750749</c:v>
                </c:pt>
                <c:pt idx="20957">
                  <c:v>0.76255899999999999</c:v>
                </c:pt>
                <c:pt idx="20958">
                  <c:v>0.77311399999999997</c:v>
                </c:pt>
                <c:pt idx="20959">
                  <c:v>0.78115299999999999</c:v>
                </c:pt>
                <c:pt idx="20960">
                  <c:v>0.78657900000000003</c:v>
                </c:pt>
                <c:pt idx="20961">
                  <c:v>0.78548499999999999</c:v>
                </c:pt>
                <c:pt idx="20962">
                  <c:v>0.78667399999999998</c:v>
                </c:pt>
                <c:pt idx="20963">
                  <c:v>0.79732000000000003</c:v>
                </c:pt>
                <c:pt idx="20964">
                  <c:v>0.80659400000000003</c:v>
                </c:pt>
                <c:pt idx="20965">
                  <c:v>0.81186800000000003</c:v>
                </c:pt>
                <c:pt idx="20966">
                  <c:v>0.81164700000000001</c:v>
                </c:pt>
                <c:pt idx="20967">
                  <c:v>0.80414699999999995</c:v>
                </c:pt>
                <c:pt idx="20968">
                  <c:v>0.80004399999999998</c:v>
                </c:pt>
                <c:pt idx="20969">
                  <c:v>0.80286100000000005</c:v>
                </c:pt>
                <c:pt idx="20970">
                  <c:v>0.80609299999999995</c:v>
                </c:pt>
                <c:pt idx="20971">
                  <c:v>0.81128</c:v>
                </c:pt>
                <c:pt idx="20972">
                  <c:v>0.81416699999999997</c:v>
                </c:pt>
                <c:pt idx="20973">
                  <c:v>0.812801</c:v>
                </c:pt>
                <c:pt idx="20974">
                  <c:v>0.81445599999999996</c:v>
                </c:pt>
                <c:pt idx="20975">
                  <c:v>0.81403700000000001</c:v>
                </c:pt>
                <c:pt idx="20976">
                  <c:v>0.81289100000000003</c:v>
                </c:pt>
                <c:pt idx="20977">
                  <c:v>0.81735500000000005</c:v>
                </c:pt>
                <c:pt idx="20978">
                  <c:v>0.82255400000000001</c:v>
                </c:pt>
                <c:pt idx="20979">
                  <c:v>0.82402799999999998</c:v>
                </c:pt>
                <c:pt idx="20980">
                  <c:v>0.82204600000000005</c:v>
                </c:pt>
                <c:pt idx="20981">
                  <c:v>0.82350500000000004</c:v>
                </c:pt>
                <c:pt idx="20982">
                  <c:v>0.82947300000000002</c:v>
                </c:pt>
                <c:pt idx="20983">
                  <c:v>0.83583300000000005</c:v>
                </c:pt>
                <c:pt idx="20984">
                  <c:v>0.84383399999999997</c:v>
                </c:pt>
                <c:pt idx="20985">
                  <c:v>0.85435799999999995</c:v>
                </c:pt>
                <c:pt idx="20986">
                  <c:v>0.86400500000000002</c:v>
                </c:pt>
                <c:pt idx="20987">
                  <c:v>0.87049500000000002</c:v>
                </c:pt>
                <c:pt idx="20988">
                  <c:v>0.87066200000000005</c:v>
                </c:pt>
                <c:pt idx="20989">
                  <c:v>0.86838300000000002</c:v>
                </c:pt>
                <c:pt idx="20990">
                  <c:v>0.86036999999999997</c:v>
                </c:pt>
                <c:pt idx="20991">
                  <c:v>0.85678799999999999</c:v>
                </c:pt>
                <c:pt idx="20992">
                  <c:v>0.86338199999999998</c:v>
                </c:pt>
                <c:pt idx="20993">
                  <c:v>0.86626700000000001</c:v>
                </c:pt>
                <c:pt idx="20994">
                  <c:v>0.86886099999999999</c:v>
                </c:pt>
                <c:pt idx="20995">
                  <c:v>0.876969</c:v>
                </c:pt>
                <c:pt idx="20996">
                  <c:v>0.88528700000000005</c:v>
                </c:pt>
                <c:pt idx="20997">
                  <c:v>0.88717299999999999</c:v>
                </c:pt>
                <c:pt idx="20998">
                  <c:v>0.88605</c:v>
                </c:pt>
                <c:pt idx="20999">
                  <c:v>0.886938</c:v>
                </c:pt>
                <c:pt idx="21000">
                  <c:v>0.88944500000000004</c:v>
                </c:pt>
                <c:pt idx="21001">
                  <c:v>0.88849400000000001</c:v>
                </c:pt>
                <c:pt idx="21002">
                  <c:v>0.88912800000000003</c:v>
                </c:pt>
                <c:pt idx="21003">
                  <c:v>0.89682799999999996</c:v>
                </c:pt>
                <c:pt idx="21004">
                  <c:v>0.90166199999999996</c:v>
                </c:pt>
                <c:pt idx="21005">
                  <c:v>0.89881299999999997</c:v>
                </c:pt>
                <c:pt idx="21006">
                  <c:v>0.89615800000000001</c:v>
                </c:pt>
                <c:pt idx="21007">
                  <c:v>0.89761800000000003</c:v>
                </c:pt>
                <c:pt idx="21008">
                  <c:v>0.90042500000000003</c:v>
                </c:pt>
                <c:pt idx="21009">
                  <c:v>0.90072799999999997</c:v>
                </c:pt>
                <c:pt idx="21010">
                  <c:v>0.89836700000000003</c:v>
                </c:pt>
                <c:pt idx="21011">
                  <c:v>0.89815199999999995</c:v>
                </c:pt>
                <c:pt idx="21012">
                  <c:v>0.89859999999999995</c:v>
                </c:pt>
                <c:pt idx="21013">
                  <c:v>0.89671599999999996</c:v>
                </c:pt>
                <c:pt idx="21014">
                  <c:v>0.89224199999999998</c:v>
                </c:pt>
                <c:pt idx="21015">
                  <c:v>0.892764</c:v>
                </c:pt>
                <c:pt idx="21016">
                  <c:v>0.89865099999999998</c:v>
                </c:pt>
                <c:pt idx="21017">
                  <c:v>0.90379500000000002</c:v>
                </c:pt>
                <c:pt idx="21018">
                  <c:v>0.90737000000000001</c:v>
                </c:pt>
                <c:pt idx="21019">
                  <c:v>0.91117099999999995</c:v>
                </c:pt>
                <c:pt idx="21020">
                  <c:v>0.91695300000000002</c:v>
                </c:pt>
                <c:pt idx="21021">
                  <c:v>0.92127400000000004</c:v>
                </c:pt>
                <c:pt idx="21022">
                  <c:v>0.922018</c:v>
                </c:pt>
                <c:pt idx="21023">
                  <c:v>0.91494900000000001</c:v>
                </c:pt>
                <c:pt idx="21024">
                  <c:v>0.91072699999999995</c:v>
                </c:pt>
                <c:pt idx="21025">
                  <c:v>0.91817300000000002</c:v>
                </c:pt>
                <c:pt idx="21026">
                  <c:v>0.92660500000000001</c:v>
                </c:pt>
                <c:pt idx="21027">
                  <c:v>0.924342</c:v>
                </c:pt>
                <c:pt idx="21028">
                  <c:v>0.91624000000000005</c:v>
                </c:pt>
                <c:pt idx="21029">
                  <c:v>0.90604499999999999</c:v>
                </c:pt>
                <c:pt idx="21030">
                  <c:v>0.89800400000000002</c:v>
                </c:pt>
                <c:pt idx="21031">
                  <c:v>0.89225399999999999</c:v>
                </c:pt>
                <c:pt idx="21032">
                  <c:v>0.881162</c:v>
                </c:pt>
                <c:pt idx="21033">
                  <c:v>0.87634599999999996</c:v>
                </c:pt>
                <c:pt idx="21034">
                  <c:v>0.87470599999999998</c:v>
                </c:pt>
                <c:pt idx="21035">
                  <c:v>0.87058500000000005</c:v>
                </c:pt>
                <c:pt idx="21036">
                  <c:v>0.86708700000000005</c:v>
                </c:pt>
                <c:pt idx="21037">
                  <c:v>0.86660199999999998</c:v>
                </c:pt>
                <c:pt idx="21038">
                  <c:v>0.87097800000000003</c:v>
                </c:pt>
                <c:pt idx="21039">
                  <c:v>0.88273400000000002</c:v>
                </c:pt>
                <c:pt idx="21040">
                  <c:v>0.899258</c:v>
                </c:pt>
                <c:pt idx="21041">
                  <c:v>0.91168899999999997</c:v>
                </c:pt>
                <c:pt idx="21042">
                  <c:v>0.91912099999999997</c:v>
                </c:pt>
                <c:pt idx="21043">
                  <c:v>0.91319799999999995</c:v>
                </c:pt>
                <c:pt idx="21044">
                  <c:v>0.90481400000000001</c:v>
                </c:pt>
                <c:pt idx="21045">
                  <c:v>0.90729300000000002</c:v>
                </c:pt>
                <c:pt idx="21046">
                  <c:v>0.90878700000000001</c:v>
                </c:pt>
                <c:pt idx="21047">
                  <c:v>0.91295000000000004</c:v>
                </c:pt>
                <c:pt idx="21048">
                  <c:v>0.91712099999999996</c:v>
                </c:pt>
                <c:pt idx="21049">
                  <c:v>0.92088700000000001</c:v>
                </c:pt>
                <c:pt idx="21050">
                  <c:v>0.92425800000000002</c:v>
                </c:pt>
                <c:pt idx="21051">
                  <c:v>0.92245299999999997</c:v>
                </c:pt>
                <c:pt idx="21052">
                  <c:v>0.92349700000000001</c:v>
                </c:pt>
                <c:pt idx="21053">
                  <c:v>0.92418900000000004</c:v>
                </c:pt>
                <c:pt idx="21054">
                  <c:v>0.92395300000000002</c:v>
                </c:pt>
                <c:pt idx="21055">
                  <c:v>0.92657299999999998</c:v>
                </c:pt>
                <c:pt idx="21056">
                  <c:v>0.92656799999999995</c:v>
                </c:pt>
                <c:pt idx="21057">
                  <c:v>0.92631200000000002</c:v>
                </c:pt>
                <c:pt idx="21058">
                  <c:v>0.92303999999999997</c:v>
                </c:pt>
                <c:pt idx="21059">
                  <c:v>0.91975499999999999</c:v>
                </c:pt>
                <c:pt idx="21060">
                  <c:v>0.92047100000000004</c:v>
                </c:pt>
                <c:pt idx="21061">
                  <c:v>0.91745299999999996</c:v>
                </c:pt>
                <c:pt idx="21062">
                  <c:v>0.91655500000000001</c:v>
                </c:pt>
                <c:pt idx="21063">
                  <c:v>0.91575300000000004</c:v>
                </c:pt>
                <c:pt idx="21064">
                  <c:v>0.90917199999999998</c:v>
                </c:pt>
                <c:pt idx="21065">
                  <c:v>0.90708500000000003</c:v>
                </c:pt>
                <c:pt idx="21066">
                  <c:v>0.91269800000000001</c:v>
                </c:pt>
                <c:pt idx="21067">
                  <c:v>0.91788400000000003</c:v>
                </c:pt>
                <c:pt idx="21068">
                  <c:v>0.905806</c:v>
                </c:pt>
                <c:pt idx="21069">
                  <c:v>0.89521700000000004</c:v>
                </c:pt>
                <c:pt idx="21070">
                  <c:v>0.89732100000000004</c:v>
                </c:pt>
                <c:pt idx="21071">
                  <c:v>0.89801600000000004</c:v>
                </c:pt>
                <c:pt idx="21072">
                  <c:v>0.89943899999999999</c:v>
                </c:pt>
                <c:pt idx="21073">
                  <c:v>0.89740200000000003</c:v>
                </c:pt>
                <c:pt idx="21074">
                  <c:v>0.89617199999999997</c:v>
                </c:pt>
                <c:pt idx="21075">
                  <c:v>0.89652900000000002</c:v>
                </c:pt>
                <c:pt idx="21076">
                  <c:v>0.89659900000000003</c:v>
                </c:pt>
                <c:pt idx="21077">
                  <c:v>0.89652900000000002</c:v>
                </c:pt>
                <c:pt idx="21078">
                  <c:v>0.89937900000000004</c:v>
                </c:pt>
                <c:pt idx="21079">
                  <c:v>0.90153499999999998</c:v>
                </c:pt>
                <c:pt idx="21080">
                  <c:v>0.894432</c:v>
                </c:pt>
                <c:pt idx="21081">
                  <c:v>0.88897000000000004</c:v>
                </c:pt>
                <c:pt idx="21082">
                  <c:v>0.89147100000000001</c:v>
                </c:pt>
                <c:pt idx="21083">
                  <c:v>0.90421499999999999</c:v>
                </c:pt>
                <c:pt idx="21084">
                  <c:v>0.91339400000000004</c:v>
                </c:pt>
                <c:pt idx="21085">
                  <c:v>0.91337400000000002</c:v>
                </c:pt>
                <c:pt idx="21086">
                  <c:v>0.91298100000000004</c:v>
                </c:pt>
                <c:pt idx="21087">
                  <c:v>0.91240900000000003</c:v>
                </c:pt>
                <c:pt idx="21088">
                  <c:v>0.917242</c:v>
                </c:pt>
                <c:pt idx="21089">
                  <c:v>0.92210400000000003</c:v>
                </c:pt>
                <c:pt idx="21090">
                  <c:v>0.92575300000000005</c:v>
                </c:pt>
                <c:pt idx="21091">
                  <c:v>0.92552500000000004</c:v>
                </c:pt>
                <c:pt idx="21092">
                  <c:v>0.921489</c:v>
                </c:pt>
                <c:pt idx="21093">
                  <c:v>0.91991800000000001</c:v>
                </c:pt>
                <c:pt idx="21094">
                  <c:v>0.92006500000000002</c:v>
                </c:pt>
                <c:pt idx="21095">
                  <c:v>0.92666400000000004</c:v>
                </c:pt>
                <c:pt idx="21096">
                  <c:v>0.933616</c:v>
                </c:pt>
                <c:pt idx="21097">
                  <c:v>0.934257</c:v>
                </c:pt>
                <c:pt idx="21098">
                  <c:v>0.93535699999999999</c:v>
                </c:pt>
                <c:pt idx="21099">
                  <c:v>0.94049899999999997</c:v>
                </c:pt>
                <c:pt idx="21100">
                  <c:v>0.94363799999999998</c:v>
                </c:pt>
                <c:pt idx="21101">
                  <c:v>0.94617499999999999</c:v>
                </c:pt>
                <c:pt idx="21102">
                  <c:v>0.94700200000000001</c:v>
                </c:pt>
                <c:pt idx="21103">
                  <c:v>0.94589000000000001</c:v>
                </c:pt>
                <c:pt idx="21104">
                  <c:v>0.94109600000000004</c:v>
                </c:pt>
                <c:pt idx="21105">
                  <c:v>0.93208500000000005</c:v>
                </c:pt>
                <c:pt idx="21106">
                  <c:v>0.93113900000000005</c:v>
                </c:pt>
                <c:pt idx="21107">
                  <c:v>0.93767</c:v>
                </c:pt>
                <c:pt idx="21108">
                  <c:v>0.93952599999999997</c:v>
                </c:pt>
                <c:pt idx="21109">
                  <c:v>0.93932700000000002</c:v>
                </c:pt>
                <c:pt idx="21110">
                  <c:v>0.93958900000000001</c:v>
                </c:pt>
                <c:pt idx="21111">
                  <c:v>0.94143900000000003</c:v>
                </c:pt>
                <c:pt idx="21112">
                  <c:v>0.94300899999999999</c:v>
                </c:pt>
                <c:pt idx="21113">
                  <c:v>0.946075</c:v>
                </c:pt>
                <c:pt idx="21114">
                  <c:v>0.94947999999999999</c:v>
                </c:pt>
                <c:pt idx="21115">
                  <c:v>0.95201000000000002</c:v>
                </c:pt>
                <c:pt idx="21116">
                  <c:v>0.95123400000000002</c:v>
                </c:pt>
                <c:pt idx="21117">
                  <c:v>0.95342300000000002</c:v>
                </c:pt>
                <c:pt idx="21118">
                  <c:v>0.95775600000000005</c:v>
                </c:pt>
                <c:pt idx="21119">
                  <c:v>0.96329200000000004</c:v>
                </c:pt>
                <c:pt idx="21120">
                  <c:v>0.95937300000000003</c:v>
                </c:pt>
                <c:pt idx="21121">
                  <c:v>0.94976700000000003</c:v>
                </c:pt>
                <c:pt idx="21122">
                  <c:v>0.94479299999999999</c:v>
                </c:pt>
                <c:pt idx="21123">
                  <c:v>0.94823000000000002</c:v>
                </c:pt>
                <c:pt idx="21124">
                  <c:v>0.95450299999999999</c:v>
                </c:pt>
                <c:pt idx="21125">
                  <c:v>0.95695799999999998</c:v>
                </c:pt>
                <c:pt idx="21126">
                  <c:v>0.96000300000000005</c:v>
                </c:pt>
                <c:pt idx="21127">
                  <c:v>0.95826500000000003</c:v>
                </c:pt>
                <c:pt idx="21128">
                  <c:v>0.950461</c:v>
                </c:pt>
                <c:pt idx="21129">
                  <c:v>0.94413400000000003</c:v>
                </c:pt>
                <c:pt idx="21130">
                  <c:v>0.94199500000000003</c:v>
                </c:pt>
                <c:pt idx="21131">
                  <c:v>0.94342199999999998</c:v>
                </c:pt>
                <c:pt idx="21132">
                  <c:v>0.94838800000000001</c:v>
                </c:pt>
                <c:pt idx="21133">
                  <c:v>0.95279199999999997</c:v>
                </c:pt>
                <c:pt idx="21134">
                  <c:v>0.95254300000000003</c:v>
                </c:pt>
                <c:pt idx="21135">
                  <c:v>0.94683899999999999</c:v>
                </c:pt>
                <c:pt idx="21136">
                  <c:v>0.93355900000000003</c:v>
                </c:pt>
                <c:pt idx="21137">
                  <c:v>0.92912899999999998</c:v>
                </c:pt>
                <c:pt idx="21138">
                  <c:v>0.92987500000000001</c:v>
                </c:pt>
                <c:pt idx="21139">
                  <c:v>0.93387500000000001</c:v>
                </c:pt>
                <c:pt idx="21140">
                  <c:v>0.94265399999999999</c:v>
                </c:pt>
                <c:pt idx="21141">
                  <c:v>0.94518100000000005</c:v>
                </c:pt>
                <c:pt idx="21142">
                  <c:v>0.94556499999999999</c:v>
                </c:pt>
                <c:pt idx="21143">
                  <c:v>0.94860100000000003</c:v>
                </c:pt>
                <c:pt idx="21144">
                  <c:v>0.95596199999999998</c:v>
                </c:pt>
                <c:pt idx="21145">
                  <c:v>0.95926299999999998</c:v>
                </c:pt>
                <c:pt idx="21146">
                  <c:v>0.95883499999999999</c:v>
                </c:pt>
                <c:pt idx="21147">
                  <c:v>0.95833199999999996</c:v>
                </c:pt>
                <c:pt idx="21148">
                  <c:v>0.95742799999999995</c:v>
                </c:pt>
                <c:pt idx="21149">
                  <c:v>0.95945400000000003</c:v>
                </c:pt>
                <c:pt idx="21150">
                  <c:v>0.95734799999999998</c:v>
                </c:pt>
                <c:pt idx="21151">
                  <c:v>0.95810899999999999</c:v>
                </c:pt>
                <c:pt idx="21152">
                  <c:v>0.95839099999999999</c:v>
                </c:pt>
                <c:pt idx="21153">
                  <c:v>0.95949499999999999</c:v>
                </c:pt>
                <c:pt idx="21154">
                  <c:v>0.96161700000000006</c:v>
                </c:pt>
                <c:pt idx="21155">
                  <c:v>0.96679199999999998</c:v>
                </c:pt>
                <c:pt idx="21156">
                  <c:v>0.97080299999999997</c:v>
                </c:pt>
                <c:pt idx="21157">
                  <c:v>0.97283600000000003</c:v>
                </c:pt>
                <c:pt idx="21158">
                  <c:v>0.97555899999999995</c:v>
                </c:pt>
                <c:pt idx="21159">
                  <c:v>0.97977800000000004</c:v>
                </c:pt>
                <c:pt idx="21160">
                  <c:v>0.98499199999999998</c:v>
                </c:pt>
                <c:pt idx="21161">
                  <c:v>0.98674200000000001</c:v>
                </c:pt>
                <c:pt idx="21162">
                  <c:v>0.98498600000000003</c:v>
                </c:pt>
                <c:pt idx="21163">
                  <c:v>0.98109599999999997</c:v>
                </c:pt>
                <c:pt idx="21164">
                  <c:v>0.96819200000000005</c:v>
                </c:pt>
                <c:pt idx="21165">
                  <c:v>0.96477100000000005</c:v>
                </c:pt>
                <c:pt idx="21166">
                  <c:v>0.96584199999999998</c:v>
                </c:pt>
                <c:pt idx="21167">
                  <c:v>0.96207200000000004</c:v>
                </c:pt>
                <c:pt idx="21168">
                  <c:v>0.96101000000000003</c:v>
                </c:pt>
                <c:pt idx="21169">
                  <c:v>0.96228899999999995</c:v>
                </c:pt>
                <c:pt idx="21170">
                  <c:v>0.97053999999999996</c:v>
                </c:pt>
                <c:pt idx="21171">
                  <c:v>0.97197500000000003</c:v>
                </c:pt>
                <c:pt idx="21172">
                  <c:v>0.96114500000000003</c:v>
                </c:pt>
                <c:pt idx="21173">
                  <c:v>0.94776700000000003</c:v>
                </c:pt>
                <c:pt idx="21174">
                  <c:v>0.94487500000000002</c:v>
                </c:pt>
                <c:pt idx="21175">
                  <c:v>0.94759599999999999</c:v>
                </c:pt>
                <c:pt idx="21176">
                  <c:v>0.95368200000000003</c:v>
                </c:pt>
                <c:pt idx="21177">
                  <c:v>0.96782400000000002</c:v>
                </c:pt>
                <c:pt idx="21178">
                  <c:v>0.97923899999999997</c:v>
                </c:pt>
                <c:pt idx="21179">
                  <c:v>0.99205900000000002</c:v>
                </c:pt>
                <c:pt idx="21180">
                  <c:v>1.00282</c:v>
                </c:pt>
                <c:pt idx="21181">
                  <c:v>1.00627</c:v>
                </c:pt>
                <c:pt idx="21182">
                  <c:v>0.99882199999999999</c:v>
                </c:pt>
                <c:pt idx="21183">
                  <c:v>0.99537500000000001</c:v>
                </c:pt>
                <c:pt idx="21184">
                  <c:v>0.99641400000000002</c:v>
                </c:pt>
                <c:pt idx="21185">
                  <c:v>0.99635200000000002</c:v>
                </c:pt>
                <c:pt idx="21186">
                  <c:v>0.99964399999999998</c:v>
                </c:pt>
                <c:pt idx="21187">
                  <c:v>1.00193</c:v>
                </c:pt>
                <c:pt idx="21188">
                  <c:v>1.00396</c:v>
                </c:pt>
                <c:pt idx="21189">
                  <c:v>1.00528</c:v>
                </c:pt>
                <c:pt idx="21190">
                  <c:v>1.00271</c:v>
                </c:pt>
                <c:pt idx="21191">
                  <c:v>0.99394899999999997</c:v>
                </c:pt>
                <c:pt idx="21192">
                  <c:v>0.99581299999999995</c:v>
                </c:pt>
                <c:pt idx="21193">
                  <c:v>1.00051</c:v>
                </c:pt>
                <c:pt idx="21194">
                  <c:v>1.0055400000000001</c:v>
                </c:pt>
                <c:pt idx="21195">
                  <c:v>1.0098199999999999</c:v>
                </c:pt>
                <c:pt idx="21196">
                  <c:v>1.0111300000000001</c:v>
                </c:pt>
                <c:pt idx="21197">
                  <c:v>1.00346</c:v>
                </c:pt>
                <c:pt idx="21198">
                  <c:v>0.986707</c:v>
                </c:pt>
                <c:pt idx="21199">
                  <c:v>0.97006999999999999</c:v>
                </c:pt>
                <c:pt idx="21200">
                  <c:v>0.96911899999999995</c:v>
                </c:pt>
                <c:pt idx="21201">
                  <c:v>0.97326400000000002</c:v>
                </c:pt>
                <c:pt idx="21202">
                  <c:v>0.97692800000000002</c:v>
                </c:pt>
                <c:pt idx="21203">
                  <c:v>0.98036100000000004</c:v>
                </c:pt>
                <c:pt idx="21204">
                  <c:v>0.98452899999999999</c:v>
                </c:pt>
                <c:pt idx="21205">
                  <c:v>0.98046999999999995</c:v>
                </c:pt>
                <c:pt idx="21206">
                  <c:v>0.978939</c:v>
                </c:pt>
                <c:pt idx="21207">
                  <c:v>0.965642</c:v>
                </c:pt>
                <c:pt idx="21208">
                  <c:v>0.95301100000000005</c:v>
                </c:pt>
                <c:pt idx="21209">
                  <c:v>0.94440000000000002</c:v>
                </c:pt>
                <c:pt idx="21210">
                  <c:v>0.93690099999999998</c:v>
                </c:pt>
                <c:pt idx="21211">
                  <c:v>0.931091</c:v>
                </c:pt>
                <c:pt idx="21212">
                  <c:v>0.92940199999999995</c:v>
                </c:pt>
                <c:pt idx="21213">
                  <c:v>0.92904600000000004</c:v>
                </c:pt>
                <c:pt idx="21214">
                  <c:v>0.93481400000000003</c:v>
                </c:pt>
                <c:pt idx="21215">
                  <c:v>0.93831500000000001</c:v>
                </c:pt>
                <c:pt idx="21216">
                  <c:v>0.94133900000000004</c:v>
                </c:pt>
                <c:pt idx="21217">
                  <c:v>0.94439700000000004</c:v>
                </c:pt>
                <c:pt idx="21218">
                  <c:v>0.94746900000000001</c:v>
                </c:pt>
                <c:pt idx="21219">
                  <c:v>0.94438299999999997</c:v>
                </c:pt>
                <c:pt idx="21220">
                  <c:v>0.94479199999999997</c:v>
                </c:pt>
                <c:pt idx="21221">
                  <c:v>0.94803599999999999</c:v>
                </c:pt>
                <c:pt idx="21222">
                  <c:v>0.94850599999999996</c:v>
                </c:pt>
                <c:pt idx="21223">
                  <c:v>0.94692100000000001</c:v>
                </c:pt>
                <c:pt idx="21224">
                  <c:v>0.94295399999999996</c:v>
                </c:pt>
                <c:pt idx="21225">
                  <c:v>0.94164599999999998</c:v>
                </c:pt>
                <c:pt idx="21226">
                  <c:v>0.93567900000000004</c:v>
                </c:pt>
                <c:pt idx="21227">
                  <c:v>0.93095600000000001</c:v>
                </c:pt>
                <c:pt idx="21228">
                  <c:v>0.92710499999999996</c:v>
                </c:pt>
                <c:pt idx="21229">
                  <c:v>0.92361499999999996</c:v>
                </c:pt>
                <c:pt idx="21230">
                  <c:v>0.92080600000000001</c:v>
                </c:pt>
                <c:pt idx="21231">
                  <c:v>0.91655900000000001</c:v>
                </c:pt>
                <c:pt idx="21232">
                  <c:v>0.90880799999999995</c:v>
                </c:pt>
                <c:pt idx="21233">
                  <c:v>0.88427500000000003</c:v>
                </c:pt>
                <c:pt idx="21234">
                  <c:v>0.87487800000000004</c:v>
                </c:pt>
                <c:pt idx="21235">
                  <c:v>0.87662099999999998</c:v>
                </c:pt>
                <c:pt idx="21236">
                  <c:v>0.87979600000000002</c:v>
                </c:pt>
                <c:pt idx="21237">
                  <c:v>0.88198299999999996</c:v>
                </c:pt>
                <c:pt idx="21238">
                  <c:v>0.88419499999999995</c:v>
                </c:pt>
                <c:pt idx="21239">
                  <c:v>0.88454500000000003</c:v>
                </c:pt>
                <c:pt idx="21240">
                  <c:v>0.88413699999999995</c:v>
                </c:pt>
                <c:pt idx="21241">
                  <c:v>0.88420299999999996</c:v>
                </c:pt>
                <c:pt idx="21242">
                  <c:v>0.88440799999999997</c:v>
                </c:pt>
                <c:pt idx="21243">
                  <c:v>0.88290800000000003</c:v>
                </c:pt>
                <c:pt idx="21244">
                  <c:v>0.87820299999999996</c:v>
                </c:pt>
                <c:pt idx="21245">
                  <c:v>0.87483599999999995</c:v>
                </c:pt>
                <c:pt idx="21246">
                  <c:v>0.87297400000000003</c:v>
                </c:pt>
                <c:pt idx="21247">
                  <c:v>0.85827799999999999</c:v>
                </c:pt>
                <c:pt idx="21248">
                  <c:v>0.85630899999999999</c:v>
                </c:pt>
                <c:pt idx="21249">
                  <c:v>0.85754900000000001</c:v>
                </c:pt>
                <c:pt idx="21250">
                  <c:v>0.86093299999999995</c:v>
                </c:pt>
                <c:pt idx="21251">
                  <c:v>0.86340799999999995</c:v>
                </c:pt>
                <c:pt idx="21252">
                  <c:v>0.86321199999999998</c:v>
                </c:pt>
                <c:pt idx="21253">
                  <c:v>0.86237600000000003</c:v>
                </c:pt>
                <c:pt idx="21254">
                  <c:v>0.85960599999999998</c:v>
                </c:pt>
                <c:pt idx="21255">
                  <c:v>0.85118000000000005</c:v>
                </c:pt>
                <c:pt idx="21256">
                  <c:v>0.84843500000000005</c:v>
                </c:pt>
                <c:pt idx="21257">
                  <c:v>0.84468900000000002</c:v>
                </c:pt>
                <c:pt idx="21258">
                  <c:v>0.84952899999999998</c:v>
                </c:pt>
                <c:pt idx="21259">
                  <c:v>0.84888600000000003</c:v>
                </c:pt>
                <c:pt idx="21260">
                  <c:v>0.85124</c:v>
                </c:pt>
                <c:pt idx="21261">
                  <c:v>0.83661399999999997</c:v>
                </c:pt>
                <c:pt idx="21262">
                  <c:v>0.83186899999999997</c:v>
                </c:pt>
                <c:pt idx="21263">
                  <c:v>0.831376</c:v>
                </c:pt>
                <c:pt idx="21264">
                  <c:v>0.83435800000000004</c:v>
                </c:pt>
                <c:pt idx="21265">
                  <c:v>0.83631200000000006</c:v>
                </c:pt>
                <c:pt idx="21266">
                  <c:v>0.84328899999999996</c:v>
                </c:pt>
                <c:pt idx="21267">
                  <c:v>0.84595399999999998</c:v>
                </c:pt>
                <c:pt idx="21268">
                  <c:v>0.84495799999999999</c:v>
                </c:pt>
                <c:pt idx="21269">
                  <c:v>0.83839300000000005</c:v>
                </c:pt>
                <c:pt idx="21270">
                  <c:v>0.83140700000000001</c:v>
                </c:pt>
                <c:pt idx="21271">
                  <c:v>0.82533699999999999</c:v>
                </c:pt>
                <c:pt idx="21272">
                  <c:v>0.82229399999999997</c:v>
                </c:pt>
                <c:pt idx="21273">
                  <c:v>0.81980200000000003</c:v>
                </c:pt>
                <c:pt idx="21274">
                  <c:v>0.81705000000000005</c:v>
                </c:pt>
                <c:pt idx="21275">
                  <c:v>0.80313400000000001</c:v>
                </c:pt>
                <c:pt idx="21276">
                  <c:v>0.80149000000000004</c:v>
                </c:pt>
                <c:pt idx="21277">
                  <c:v>0.79942999999999997</c:v>
                </c:pt>
                <c:pt idx="21278">
                  <c:v>0.79513199999999995</c:v>
                </c:pt>
                <c:pt idx="21279">
                  <c:v>0.78960200000000003</c:v>
                </c:pt>
                <c:pt idx="21280">
                  <c:v>0.78812099999999996</c:v>
                </c:pt>
                <c:pt idx="21281">
                  <c:v>0.78308299999999997</c:v>
                </c:pt>
                <c:pt idx="21282">
                  <c:v>0.77363499999999996</c:v>
                </c:pt>
                <c:pt idx="21283">
                  <c:v>0.76893900000000004</c:v>
                </c:pt>
                <c:pt idx="21284">
                  <c:v>0.76968599999999998</c:v>
                </c:pt>
                <c:pt idx="21285">
                  <c:v>0.777806</c:v>
                </c:pt>
                <c:pt idx="21286">
                  <c:v>0.77875300000000003</c:v>
                </c:pt>
                <c:pt idx="21287">
                  <c:v>0.775864</c:v>
                </c:pt>
                <c:pt idx="21288">
                  <c:v>0.77346700000000002</c:v>
                </c:pt>
                <c:pt idx="21289">
                  <c:v>0.77099600000000001</c:v>
                </c:pt>
                <c:pt idx="21290">
                  <c:v>0.77070099999999997</c:v>
                </c:pt>
                <c:pt idx="21291">
                  <c:v>0.76376299999999997</c:v>
                </c:pt>
                <c:pt idx="21292">
                  <c:v>0.76768999999999998</c:v>
                </c:pt>
                <c:pt idx="21293">
                  <c:v>0.77437500000000004</c:v>
                </c:pt>
                <c:pt idx="21294">
                  <c:v>0.77553000000000005</c:v>
                </c:pt>
                <c:pt idx="21295">
                  <c:v>0.775142</c:v>
                </c:pt>
                <c:pt idx="21296">
                  <c:v>0.77274500000000002</c:v>
                </c:pt>
                <c:pt idx="21297">
                  <c:v>0.76833899999999999</c:v>
                </c:pt>
                <c:pt idx="21298">
                  <c:v>0.76544500000000004</c:v>
                </c:pt>
                <c:pt idx="21299">
                  <c:v>0.76563999999999999</c:v>
                </c:pt>
                <c:pt idx="21300">
                  <c:v>0.77385700000000002</c:v>
                </c:pt>
                <c:pt idx="21301">
                  <c:v>0.78037299999999998</c:v>
                </c:pt>
                <c:pt idx="21302">
                  <c:v>0.78143899999999999</c:v>
                </c:pt>
                <c:pt idx="21303">
                  <c:v>0.78307199999999999</c:v>
                </c:pt>
                <c:pt idx="21304">
                  <c:v>0.78532000000000002</c:v>
                </c:pt>
                <c:pt idx="21305">
                  <c:v>0.78862399999999999</c:v>
                </c:pt>
                <c:pt idx="21306">
                  <c:v>0.78232999999999997</c:v>
                </c:pt>
                <c:pt idx="21307">
                  <c:v>0.791825</c:v>
                </c:pt>
                <c:pt idx="21308">
                  <c:v>0.80774500000000005</c:v>
                </c:pt>
                <c:pt idx="21309">
                  <c:v>0.81168399999999996</c:v>
                </c:pt>
                <c:pt idx="21310">
                  <c:v>0.80864800000000003</c:v>
                </c:pt>
                <c:pt idx="21311">
                  <c:v>0.806419</c:v>
                </c:pt>
                <c:pt idx="21312">
                  <c:v>0.807975</c:v>
                </c:pt>
                <c:pt idx="21313">
                  <c:v>0.81478600000000001</c:v>
                </c:pt>
                <c:pt idx="21314">
                  <c:v>0.81966799999999995</c:v>
                </c:pt>
                <c:pt idx="21315">
                  <c:v>0.82353900000000002</c:v>
                </c:pt>
                <c:pt idx="21316">
                  <c:v>0.83011400000000002</c:v>
                </c:pt>
                <c:pt idx="21317">
                  <c:v>0.83508199999999999</c:v>
                </c:pt>
                <c:pt idx="21318">
                  <c:v>0.84268900000000002</c:v>
                </c:pt>
                <c:pt idx="21319">
                  <c:v>0.84104299999999999</c:v>
                </c:pt>
                <c:pt idx="21320">
                  <c:v>0.84278799999999998</c:v>
                </c:pt>
                <c:pt idx="21321">
                  <c:v>0.84251699999999996</c:v>
                </c:pt>
                <c:pt idx="21322">
                  <c:v>0.84529600000000005</c:v>
                </c:pt>
                <c:pt idx="21323">
                  <c:v>0.84551399999999999</c:v>
                </c:pt>
                <c:pt idx="21324">
                  <c:v>0.84428000000000003</c:v>
                </c:pt>
                <c:pt idx="21325">
                  <c:v>0.84364700000000004</c:v>
                </c:pt>
                <c:pt idx="21326">
                  <c:v>0.83953299999999997</c:v>
                </c:pt>
                <c:pt idx="21327">
                  <c:v>0.83645800000000003</c:v>
                </c:pt>
                <c:pt idx="21328">
                  <c:v>0.83465999999999996</c:v>
                </c:pt>
                <c:pt idx="21329">
                  <c:v>0.82825899999999997</c:v>
                </c:pt>
                <c:pt idx="21330">
                  <c:v>0.81609299999999996</c:v>
                </c:pt>
                <c:pt idx="21331">
                  <c:v>0.81418199999999996</c:v>
                </c:pt>
                <c:pt idx="21332">
                  <c:v>0.813361</c:v>
                </c:pt>
                <c:pt idx="21333">
                  <c:v>0.81838699999999998</c:v>
                </c:pt>
                <c:pt idx="21334">
                  <c:v>0.825048</c:v>
                </c:pt>
                <c:pt idx="21335">
                  <c:v>0.82635700000000001</c:v>
                </c:pt>
                <c:pt idx="21336">
                  <c:v>0.81662500000000005</c:v>
                </c:pt>
                <c:pt idx="21337">
                  <c:v>0.80377100000000001</c:v>
                </c:pt>
                <c:pt idx="21338">
                  <c:v>0.79212199999999999</c:v>
                </c:pt>
                <c:pt idx="21339">
                  <c:v>0.79417899999999997</c:v>
                </c:pt>
                <c:pt idx="21340">
                  <c:v>0.80919799999999997</c:v>
                </c:pt>
                <c:pt idx="21341">
                  <c:v>0.82427700000000004</c:v>
                </c:pt>
                <c:pt idx="21342">
                  <c:v>0.834314</c:v>
                </c:pt>
                <c:pt idx="21343">
                  <c:v>0.83480100000000002</c:v>
                </c:pt>
                <c:pt idx="21344">
                  <c:v>0.83725099999999997</c:v>
                </c:pt>
                <c:pt idx="21345">
                  <c:v>0.838866</c:v>
                </c:pt>
                <c:pt idx="21346">
                  <c:v>0.84045099999999995</c:v>
                </c:pt>
                <c:pt idx="21347">
                  <c:v>0.84004199999999996</c:v>
                </c:pt>
                <c:pt idx="21348">
                  <c:v>0.83569000000000004</c:v>
                </c:pt>
                <c:pt idx="21349">
                  <c:v>0.82995799999999997</c:v>
                </c:pt>
                <c:pt idx="21350">
                  <c:v>0.82916400000000001</c:v>
                </c:pt>
                <c:pt idx="21351">
                  <c:v>0.83188099999999998</c:v>
                </c:pt>
                <c:pt idx="21352">
                  <c:v>0.83711400000000002</c:v>
                </c:pt>
                <c:pt idx="21353">
                  <c:v>0.83957599999999999</c:v>
                </c:pt>
                <c:pt idx="21354">
                  <c:v>0.83629299999999995</c:v>
                </c:pt>
                <c:pt idx="21355">
                  <c:v>0.83309299999999997</c:v>
                </c:pt>
                <c:pt idx="21356">
                  <c:v>0.84409100000000004</c:v>
                </c:pt>
                <c:pt idx="21357">
                  <c:v>0.85535700000000003</c:v>
                </c:pt>
                <c:pt idx="21358">
                  <c:v>0.86185299999999998</c:v>
                </c:pt>
                <c:pt idx="21359">
                  <c:v>0.86127600000000004</c:v>
                </c:pt>
                <c:pt idx="21360">
                  <c:v>0.85910399999999998</c:v>
                </c:pt>
                <c:pt idx="21361">
                  <c:v>0.86218099999999998</c:v>
                </c:pt>
                <c:pt idx="21362">
                  <c:v>0.87288600000000005</c:v>
                </c:pt>
                <c:pt idx="21363">
                  <c:v>0.88197800000000004</c:v>
                </c:pt>
                <c:pt idx="21364">
                  <c:v>0.88777899999999998</c:v>
                </c:pt>
                <c:pt idx="21365">
                  <c:v>0.88967200000000002</c:v>
                </c:pt>
                <c:pt idx="21366">
                  <c:v>0.88983500000000004</c:v>
                </c:pt>
                <c:pt idx="21367">
                  <c:v>0.88713799999999998</c:v>
                </c:pt>
                <c:pt idx="21368">
                  <c:v>0.88358700000000001</c:v>
                </c:pt>
                <c:pt idx="21369">
                  <c:v>0.88751800000000003</c:v>
                </c:pt>
                <c:pt idx="21370">
                  <c:v>0.88890100000000005</c:v>
                </c:pt>
                <c:pt idx="21371">
                  <c:v>0.893038</c:v>
                </c:pt>
                <c:pt idx="21372">
                  <c:v>0.90436799999999995</c:v>
                </c:pt>
                <c:pt idx="21373">
                  <c:v>0.91881199999999996</c:v>
                </c:pt>
                <c:pt idx="21374">
                  <c:v>0.92867500000000003</c:v>
                </c:pt>
                <c:pt idx="21375">
                  <c:v>0.93857900000000005</c:v>
                </c:pt>
                <c:pt idx="21376">
                  <c:v>0.94958799999999999</c:v>
                </c:pt>
                <c:pt idx="21377">
                  <c:v>0.95713899999999996</c:v>
                </c:pt>
                <c:pt idx="21378">
                  <c:v>0.96448</c:v>
                </c:pt>
                <c:pt idx="21379">
                  <c:v>0.97318099999999996</c:v>
                </c:pt>
                <c:pt idx="21380">
                  <c:v>0.98442200000000002</c:v>
                </c:pt>
                <c:pt idx="21381">
                  <c:v>1.0017199999999999</c:v>
                </c:pt>
                <c:pt idx="21382">
                  <c:v>1.0125999999999999</c:v>
                </c:pt>
                <c:pt idx="21383">
                  <c:v>1.0198700000000001</c:v>
                </c:pt>
                <c:pt idx="21384">
                  <c:v>1.0302199999999999</c:v>
                </c:pt>
                <c:pt idx="21385">
                  <c:v>1.04437</c:v>
                </c:pt>
                <c:pt idx="21386">
                  <c:v>1.0465800000000001</c:v>
                </c:pt>
                <c:pt idx="21387">
                  <c:v>1.0470999999999999</c:v>
                </c:pt>
                <c:pt idx="21388">
                  <c:v>1.04989</c:v>
                </c:pt>
                <c:pt idx="21389">
                  <c:v>1.0482100000000001</c:v>
                </c:pt>
                <c:pt idx="21390">
                  <c:v>1.04006</c:v>
                </c:pt>
                <c:pt idx="21391">
                  <c:v>1.0287599999999999</c:v>
                </c:pt>
                <c:pt idx="21392">
                  <c:v>1.0249299999999999</c:v>
                </c:pt>
                <c:pt idx="21393">
                  <c:v>1.02643</c:v>
                </c:pt>
                <c:pt idx="21394">
                  <c:v>1.03152</c:v>
                </c:pt>
                <c:pt idx="21395">
                  <c:v>1.0298700000000001</c:v>
                </c:pt>
                <c:pt idx="21396">
                  <c:v>1.0328599999999999</c:v>
                </c:pt>
                <c:pt idx="21397">
                  <c:v>1.0383899999999999</c:v>
                </c:pt>
                <c:pt idx="21398">
                  <c:v>1.04924</c:v>
                </c:pt>
                <c:pt idx="21399">
                  <c:v>1.05907</c:v>
                </c:pt>
                <c:pt idx="21400">
                  <c:v>1.0774900000000001</c:v>
                </c:pt>
                <c:pt idx="21401">
                  <c:v>1.08927</c:v>
                </c:pt>
                <c:pt idx="21402">
                  <c:v>1.0894900000000001</c:v>
                </c:pt>
                <c:pt idx="21403">
                  <c:v>1.08484</c:v>
                </c:pt>
                <c:pt idx="21404">
                  <c:v>1.0805100000000001</c:v>
                </c:pt>
                <c:pt idx="21405">
                  <c:v>1.07596</c:v>
                </c:pt>
                <c:pt idx="21406">
                  <c:v>1.07267</c:v>
                </c:pt>
                <c:pt idx="21407">
                  <c:v>1.07457</c:v>
                </c:pt>
                <c:pt idx="21408">
                  <c:v>1.0710500000000001</c:v>
                </c:pt>
                <c:pt idx="21409">
                  <c:v>1.07131</c:v>
                </c:pt>
                <c:pt idx="21410">
                  <c:v>1.0721000000000001</c:v>
                </c:pt>
                <c:pt idx="21411">
                  <c:v>1.0789500000000001</c:v>
                </c:pt>
                <c:pt idx="21412">
                  <c:v>1.0874200000000001</c:v>
                </c:pt>
                <c:pt idx="21413">
                  <c:v>1.09328</c:v>
                </c:pt>
                <c:pt idx="21414">
                  <c:v>1.09527</c:v>
                </c:pt>
                <c:pt idx="21415">
                  <c:v>1.09636</c:v>
                </c:pt>
                <c:pt idx="21416">
                  <c:v>1.0974600000000001</c:v>
                </c:pt>
                <c:pt idx="21417">
                  <c:v>1.09907</c:v>
                </c:pt>
                <c:pt idx="21418">
                  <c:v>1.10162</c:v>
                </c:pt>
                <c:pt idx="21419">
                  <c:v>1.1101000000000001</c:v>
                </c:pt>
                <c:pt idx="21420">
                  <c:v>1.11825</c:v>
                </c:pt>
                <c:pt idx="21421">
                  <c:v>1.12331</c:v>
                </c:pt>
                <c:pt idx="21422">
                  <c:v>1.1321399999999999</c:v>
                </c:pt>
                <c:pt idx="21423">
                  <c:v>1.1423000000000001</c:v>
                </c:pt>
                <c:pt idx="21424">
                  <c:v>1.1491499999999999</c:v>
                </c:pt>
                <c:pt idx="21425">
                  <c:v>1.15337</c:v>
                </c:pt>
                <c:pt idx="21426">
                  <c:v>1.15707</c:v>
                </c:pt>
                <c:pt idx="21427">
                  <c:v>1.15974</c:v>
                </c:pt>
                <c:pt idx="21428">
                  <c:v>1.16425</c:v>
                </c:pt>
                <c:pt idx="21429">
                  <c:v>1.17438</c:v>
                </c:pt>
                <c:pt idx="21430">
                  <c:v>1.1836500000000001</c:v>
                </c:pt>
                <c:pt idx="21431">
                  <c:v>1.1882200000000001</c:v>
                </c:pt>
                <c:pt idx="21432">
                  <c:v>1.19259</c:v>
                </c:pt>
                <c:pt idx="21433">
                  <c:v>1.1981599999999999</c:v>
                </c:pt>
                <c:pt idx="21434">
                  <c:v>1.2044699999999999</c:v>
                </c:pt>
                <c:pt idx="21435">
                  <c:v>1.2170399999999999</c:v>
                </c:pt>
                <c:pt idx="21436">
                  <c:v>1.2286999999999999</c:v>
                </c:pt>
                <c:pt idx="21437">
                  <c:v>1.2293400000000001</c:v>
                </c:pt>
                <c:pt idx="21438">
                  <c:v>1.22743</c:v>
                </c:pt>
                <c:pt idx="21439">
                  <c:v>1.2241500000000001</c:v>
                </c:pt>
                <c:pt idx="21440">
                  <c:v>1.22156</c:v>
                </c:pt>
                <c:pt idx="21441">
                  <c:v>1.22153</c:v>
                </c:pt>
                <c:pt idx="21442">
                  <c:v>1.22123</c:v>
                </c:pt>
                <c:pt idx="21443">
                  <c:v>1.21976</c:v>
                </c:pt>
                <c:pt idx="21444">
                  <c:v>1.2176499999999999</c:v>
                </c:pt>
                <c:pt idx="21445">
                  <c:v>1.2157</c:v>
                </c:pt>
                <c:pt idx="21446">
                  <c:v>1.2168399999999999</c:v>
                </c:pt>
                <c:pt idx="21447">
                  <c:v>1.21906</c:v>
                </c:pt>
                <c:pt idx="21448">
                  <c:v>1.2179500000000001</c:v>
                </c:pt>
                <c:pt idx="21449">
                  <c:v>1.2139899999999999</c:v>
                </c:pt>
                <c:pt idx="21450">
                  <c:v>1.21641</c:v>
                </c:pt>
                <c:pt idx="21451">
                  <c:v>1.2202200000000001</c:v>
                </c:pt>
                <c:pt idx="21452">
                  <c:v>1.2200599999999999</c:v>
                </c:pt>
                <c:pt idx="21453">
                  <c:v>1.2198899999999999</c:v>
                </c:pt>
                <c:pt idx="21454">
                  <c:v>1.2178899999999999</c:v>
                </c:pt>
                <c:pt idx="21455">
                  <c:v>1.2193700000000001</c:v>
                </c:pt>
                <c:pt idx="21456">
                  <c:v>1.21953</c:v>
                </c:pt>
                <c:pt idx="21457">
                  <c:v>1.21783</c:v>
                </c:pt>
                <c:pt idx="21458">
                  <c:v>1.21723</c:v>
                </c:pt>
                <c:pt idx="21459">
                  <c:v>1.2146999999999999</c:v>
                </c:pt>
                <c:pt idx="21460">
                  <c:v>1.21644</c:v>
                </c:pt>
                <c:pt idx="21461">
                  <c:v>1.2140299999999999</c:v>
                </c:pt>
                <c:pt idx="21462">
                  <c:v>1.2073799999999999</c:v>
                </c:pt>
                <c:pt idx="21463">
                  <c:v>1.19923</c:v>
                </c:pt>
                <c:pt idx="21464">
                  <c:v>1.1871700000000001</c:v>
                </c:pt>
                <c:pt idx="21465">
                  <c:v>1.1738</c:v>
                </c:pt>
                <c:pt idx="21466">
                  <c:v>1.1575800000000001</c:v>
                </c:pt>
                <c:pt idx="21467">
                  <c:v>1.1478600000000001</c:v>
                </c:pt>
                <c:pt idx="21468">
                  <c:v>1.1418999999999999</c:v>
                </c:pt>
                <c:pt idx="21469">
                  <c:v>1.1408799999999999</c:v>
                </c:pt>
                <c:pt idx="21470">
                  <c:v>1.1425099999999999</c:v>
                </c:pt>
                <c:pt idx="21471">
                  <c:v>1.14398</c:v>
                </c:pt>
                <c:pt idx="21472">
                  <c:v>1.14717</c:v>
                </c:pt>
                <c:pt idx="21473">
                  <c:v>1.1466700000000001</c:v>
                </c:pt>
                <c:pt idx="21474">
                  <c:v>1.1397900000000001</c:v>
                </c:pt>
                <c:pt idx="21475">
                  <c:v>1.1241000000000001</c:v>
                </c:pt>
                <c:pt idx="21476">
                  <c:v>1.1217600000000001</c:v>
                </c:pt>
                <c:pt idx="21477">
                  <c:v>1.11879</c:v>
                </c:pt>
                <c:pt idx="21478">
                  <c:v>1.1158699999999999</c:v>
                </c:pt>
                <c:pt idx="21479">
                  <c:v>1.0861499999999999</c:v>
                </c:pt>
                <c:pt idx="21480">
                  <c:v>1.0684899999999999</c:v>
                </c:pt>
                <c:pt idx="21481">
                  <c:v>1.0580099999999999</c:v>
                </c:pt>
                <c:pt idx="21482">
                  <c:v>1.0521799999999999</c:v>
                </c:pt>
                <c:pt idx="21483">
                  <c:v>1.0487500000000001</c:v>
                </c:pt>
                <c:pt idx="21484">
                  <c:v>1.04925</c:v>
                </c:pt>
                <c:pt idx="21485">
                  <c:v>1.0515000000000001</c:v>
                </c:pt>
                <c:pt idx="21486">
                  <c:v>1.0537399999999999</c:v>
                </c:pt>
                <c:pt idx="21487">
                  <c:v>1.05589</c:v>
                </c:pt>
                <c:pt idx="21488">
                  <c:v>1.05515</c:v>
                </c:pt>
                <c:pt idx="21489">
                  <c:v>1.0553900000000001</c:v>
                </c:pt>
                <c:pt idx="21490">
                  <c:v>1.04474</c:v>
                </c:pt>
                <c:pt idx="21491">
                  <c:v>1.04189</c:v>
                </c:pt>
                <c:pt idx="21492">
                  <c:v>1.04013</c:v>
                </c:pt>
                <c:pt idx="21493">
                  <c:v>1.04077</c:v>
                </c:pt>
                <c:pt idx="21494">
                  <c:v>1.04149</c:v>
                </c:pt>
                <c:pt idx="21495">
                  <c:v>1.04312</c:v>
                </c:pt>
                <c:pt idx="21496">
                  <c:v>1.04491</c:v>
                </c:pt>
                <c:pt idx="21497">
                  <c:v>1.04488</c:v>
                </c:pt>
                <c:pt idx="21498">
                  <c:v>1.04267</c:v>
                </c:pt>
                <c:pt idx="21499">
                  <c:v>1.0409600000000001</c:v>
                </c:pt>
                <c:pt idx="21500">
                  <c:v>1.0370600000000001</c:v>
                </c:pt>
                <c:pt idx="21501">
                  <c:v>1.03145</c:v>
                </c:pt>
                <c:pt idx="21502">
                  <c:v>1.0261400000000001</c:v>
                </c:pt>
                <c:pt idx="21503">
                  <c:v>1.0254300000000001</c:v>
                </c:pt>
                <c:pt idx="21504">
                  <c:v>1.01813</c:v>
                </c:pt>
                <c:pt idx="21505">
                  <c:v>1.0050600000000001</c:v>
                </c:pt>
                <c:pt idx="21506">
                  <c:v>0.98448999999999998</c:v>
                </c:pt>
                <c:pt idx="21507">
                  <c:v>0.96784700000000001</c:v>
                </c:pt>
                <c:pt idx="21508">
                  <c:v>0.95830400000000004</c:v>
                </c:pt>
                <c:pt idx="21509">
                  <c:v>0.93815000000000004</c:v>
                </c:pt>
                <c:pt idx="21510">
                  <c:v>0.91705700000000001</c:v>
                </c:pt>
                <c:pt idx="21511">
                  <c:v>0.89740200000000003</c:v>
                </c:pt>
                <c:pt idx="21512">
                  <c:v>0.88230299999999995</c:v>
                </c:pt>
                <c:pt idx="21513">
                  <c:v>0.86740300000000004</c:v>
                </c:pt>
                <c:pt idx="21514">
                  <c:v>0.85565400000000003</c:v>
                </c:pt>
                <c:pt idx="21515">
                  <c:v>0.83699100000000004</c:v>
                </c:pt>
                <c:pt idx="21516">
                  <c:v>0.80945999999999996</c:v>
                </c:pt>
                <c:pt idx="21517">
                  <c:v>0.78184900000000002</c:v>
                </c:pt>
                <c:pt idx="21518">
                  <c:v>0.75224599999999997</c:v>
                </c:pt>
                <c:pt idx="21519">
                  <c:v>0.73560899999999996</c:v>
                </c:pt>
                <c:pt idx="21520">
                  <c:v>0.726159</c:v>
                </c:pt>
                <c:pt idx="21521">
                  <c:v>0.71587100000000004</c:v>
                </c:pt>
                <c:pt idx="21522">
                  <c:v>0.70821800000000001</c:v>
                </c:pt>
                <c:pt idx="21523">
                  <c:v>0.70446200000000003</c:v>
                </c:pt>
                <c:pt idx="21524">
                  <c:v>0.70200600000000002</c:v>
                </c:pt>
                <c:pt idx="21525">
                  <c:v>0.69626399999999999</c:v>
                </c:pt>
                <c:pt idx="21526">
                  <c:v>0.68544499999999997</c:v>
                </c:pt>
                <c:pt idx="21527">
                  <c:v>0.67835599999999996</c:v>
                </c:pt>
                <c:pt idx="21528">
                  <c:v>0.67497300000000005</c:v>
                </c:pt>
                <c:pt idx="21529">
                  <c:v>0.66536300000000004</c:v>
                </c:pt>
                <c:pt idx="21530">
                  <c:v>0.65689200000000003</c:v>
                </c:pt>
                <c:pt idx="21531">
                  <c:v>0.65235500000000002</c:v>
                </c:pt>
                <c:pt idx="21532">
                  <c:v>0.64690400000000003</c:v>
                </c:pt>
                <c:pt idx="21533">
                  <c:v>0.64006600000000002</c:v>
                </c:pt>
                <c:pt idx="21534">
                  <c:v>0.63327100000000003</c:v>
                </c:pt>
                <c:pt idx="21535">
                  <c:v>0.62951400000000002</c:v>
                </c:pt>
                <c:pt idx="21536">
                  <c:v>0.62027299999999996</c:v>
                </c:pt>
                <c:pt idx="21537">
                  <c:v>0.60814100000000004</c:v>
                </c:pt>
                <c:pt idx="21538">
                  <c:v>0.59705699999999995</c:v>
                </c:pt>
                <c:pt idx="21539">
                  <c:v>0.589422</c:v>
                </c:pt>
                <c:pt idx="21540">
                  <c:v>0.58731699999999998</c:v>
                </c:pt>
                <c:pt idx="21541">
                  <c:v>0.57515000000000005</c:v>
                </c:pt>
                <c:pt idx="21542">
                  <c:v>0.55999600000000005</c:v>
                </c:pt>
                <c:pt idx="21543">
                  <c:v>0.54753799999999997</c:v>
                </c:pt>
                <c:pt idx="21544">
                  <c:v>0.53769800000000001</c:v>
                </c:pt>
                <c:pt idx="21545">
                  <c:v>0.53408299999999997</c:v>
                </c:pt>
                <c:pt idx="21546">
                  <c:v>0.53304300000000004</c:v>
                </c:pt>
                <c:pt idx="21547">
                  <c:v>0.531725</c:v>
                </c:pt>
                <c:pt idx="21548">
                  <c:v>0.53153799999999995</c:v>
                </c:pt>
                <c:pt idx="21549">
                  <c:v>0.52993999999999997</c:v>
                </c:pt>
                <c:pt idx="21550">
                  <c:v>0.52746899999999997</c:v>
                </c:pt>
                <c:pt idx="21551">
                  <c:v>0.52323799999999998</c:v>
                </c:pt>
                <c:pt idx="21552">
                  <c:v>0.51914099999999996</c:v>
                </c:pt>
                <c:pt idx="21553">
                  <c:v>0.51977600000000002</c:v>
                </c:pt>
                <c:pt idx="21554">
                  <c:v>0.52317599999999997</c:v>
                </c:pt>
                <c:pt idx="21555">
                  <c:v>0.525142</c:v>
                </c:pt>
                <c:pt idx="21556">
                  <c:v>0.522926</c:v>
                </c:pt>
                <c:pt idx="21557">
                  <c:v>0.50653300000000001</c:v>
                </c:pt>
                <c:pt idx="21558">
                  <c:v>0.49207200000000001</c:v>
                </c:pt>
                <c:pt idx="21559">
                  <c:v>0.48359099999999999</c:v>
                </c:pt>
                <c:pt idx="21560">
                  <c:v>0.46934799999999999</c:v>
                </c:pt>
                <c:pt idx="21561">
                  <c:v>0.45096399999999998</c:v>
                </c:pt>
                <c:pt idx="21562">
                  <c:v>0.44306400000000001</c:v>
                </c:pt>
                <c:pt idx="21563">
                  <c:v>0.43728600000000001</c:v>
                </c:pt>
                <c:pt idx="21564">
                  <c:v>0.43517499999999998</c:v>
                </c:pt>
                <c:pt idx="21565">
                  <c:v>0.43624400000000002</c:v>
                </c:pt>
                <c:pt idx="21566">
                  <c:v>0.438359</c:v>
                </c:pt>
                <c:pt idx="21567">
                  <c:v>0.44023000000000001</c:v>
                </c:pt>
                <c:pt idx="21568">
                  <c:v>0.43482300000000002</c:v>
                </c:pt>
                <c:pt idx="21569">
                  <c:v>0.43311500000000003</c:v>
                </c:pt>
                <c:pt idx="21570">
                  <c:v>0.44056299999999998</c:v>
                </c:pt>
                <c:pt idx="21571">
                  <c:v>0.45456099999999999</c:v>
                </c:pt>
                <c:pt idx="21572">
                  <c:v>0.46169900000000003</c:v>
                </c:pt>
                <c:pt idx="21573">
                  <c:v>0.47036800000000001</c:v>
                </c:pt>
                <c:pt idx="21574">
                  <c:v>0.47742099999999998</c:v>
                </c:pt>
                <c:pt idx="21575">
                  <c:v>0.47867599999999999</c:v>
                </c:pt>
                <c:pt idx="21576">
                  <c:v>0.48391499999999998</c:v>
                </c:pt>
                <c:pt idx="21577">
                  <c:v>0.48257699999999998</c:v>
                </c:pt>
                <c:pt idx="21578">
                  <c:v>0.46738600000000002</c:v>
                </c:pt>
                <c:pt idx="21579">
                  <c:v>0.44853700000000002</c:v>
                </c:pt>
                <c:pt idx="21580">
                  <c:v>0.44262000000000001</c:v>
                </c:pt>
                <c:pt idx="21581">
                  <c:v>0.442463</c:v>
                </c:pt>
                <c:pt idx="21582">
                  <c:v>0.44106699999999999</c:v>
                </c:pt>
                <c:pt idx="21583">
                  <c:v>0.43192999999999998</c:v>
                </c:pt>
                <c:pt idx="21584">
                  <c:v>0.42634499999999997</c:v>
                </c:pt>
                <c:pt idx="21585">
                  <c:v>0.42002299999999998</c:v>
                </c:pt>
                <c:pt idx="21586">
                  <c:v>0.41239999999999999</c:v>
                </c:pt>
                <c:pt idx="21587">
                  <c:v>0.40959899999999999</c:v>
                </c:pt>
                <c:pt idx="21588">
                  <c:v>0.409165</c:v>
                </c:pt>
                <c:pt idx="21589">
                  <c:v>0.40682299999999999</c:v>
                </c:pt>
                <c:pt idx="21590">
                  <c:v>0.40226099999999998</c:v>
                </c:pt>
                <c:pt idx="21591">
                  <c:v>0.40923599999999999</c:v>
                </c:pt>
                <c:pt idx="21592">
                  <c:v>0.40961599999999998</c:v>
                </c:pt>
                <c:pt idx="21593">
                  <c:v>0.40524500000000002</c:v>
                </c:pt>
                <c:pt idx="21594">
                  <c:v>0.39919199999999999</c:v>
                </c:pt>
                <c:pt idx="21595">
                  <c:v>0.39516099999999998</c:v>
                </c:pt>
                <c:pt idx="21596">
                  <c:v>0.39377899999999999</c:v>
                </c:pt>
                <c:pt idx="21597">
                  <c:v>0.39560499999999998</c:v>
                </c:pt>
                <c:pt idx="21598">
                  <c:v>0.401389</c:v>
                </c:pt>
                <c:pt idx="21599">
                  <c:v>0.40202100000000002</c:v>
                </c:pt>
                <c:pt idx="21600">
                  <c:v>0.39338299999999998</c:v>
                </c:pt>
                <c:pt idx="21601">
                  <c:v>0.38573600000000002</c:v>
                </c:pt>
                <c:pt idx="21602">
                  <c:v>0.387708</c:v>
                </c:pt>
                <c:pt idx="21603">
                  <c:v>0.39661099999999999</c:v>
                </c:pt>
                <c:pt idx="21604">
                  <c:v>0.400509</c:v>
                </c:pt>
                <c:pt idx="21605">
                  <c:v>0.39038099999999998</c:v>
                </c:pt>
                <c:pt idx="21606">
                  <c:v>0.38044499999999998</c:v>
                </c:pt>
                <c:pt idx="21607">
                  <c:v>0.37639099999999998</c:v>
                </c:pt>
                <c:pt idx="21608">
                  <c:v>0.373915</c:v>
                </c:pt>
                <c:pt idx="21609">
                  <c:v>0.371475</c:v>
                </c:pt>
                <c:pt idx="21610">
                  <c:v>0.36642200000000003</c:v>
                </c:pt>
                <c:pt idx="21611">
                  <c:v>0.36170799999999997</c:v>
                </c:pt>
                <c:pt idx="21612">
                  <c:v>0.35604599999999997</c:v>
                </c:pt>
                <c:pt idx="21613">
                  <c:v>0.35462900000000003</c:v>
                </c:pt>
                <c:pt idx="21614">
                  <c:v>0.35752899999999999</c:v>
                </c:pt>
                <c:pt idx="21615">
                  <c:v>0.353381</c:v>
                </c:pt>
                <c:pt idx="21616">
                  <c:v>0.354877</c:v>
                </c:pt>
                <c:pt idx="21617">
                  <c:v>0.36235499999999998</c:v>
                </c:pt>
                <c:pt idx="21618">
                  <c:v>0.36428300000000002</c:v>
                </c:pt>
                <c:pt idx="21619">
                  <c:v>0.36436099999999999</c:v>
                </c:pt>
                <c:pt idx="21620">
                  <c:v>0.36862099999999998</c:v>
                </c:pt>
                <c:pt idx="21621">
                  <c:v>0.37999100000000002</c:v>
                </c:pt>
                <c:pt idx="21622">
                  <c:v>0.38326399999999999</c:v>
                </c:pt>
                <c:pt idx="21623">
                  <c:v>0.38284000000000001</c:v>
                </c:pt>
                <c:pt idx="21624">
                  <c:v>0.38854</c:v>
                </c:pt>
                <c:pt idx="21625">
                  <c:v>0.39377600000000001</c:v>
                </c:pt>
                <c:pt idx="21626">
                  <c:v>0.39471499999999998</c:v>
                </c:pt>
                <c:pt idx="21627">
                  <c:v>0.401173</c:v>
                </c:pt>
                <c:pt idx="21628">
                  <c:v>0.39300299999999999</c:v>
                </c:pt>
                <c:pt idx="21629">
                  <c:v>0.39039600000000002</c:v>
                </c:pt>
                <c:pt idx="21630">
                  <c:v>0.39410600000000001</c:v>
                </c:pt>
                <c:pt idx="21631">
                  <c:v>0.399308</c:v>
                </c:pt>
                <c:pt idx="21632">
                  <c:v>0.40242800000000001</c:v>
                </c:pt>
                <c:pt idx="21633">
                  <c:v>0.40639700000000001</c:v>
                </c:pt>
                <c:pt idx="21634">
                  <c:v>0.41818</c:v>
                </c:pt>
                <c:pt idx="21635">
                  <c:v>0.43907800000000002</c:v>
                </c:pt>
                <c:pt idx="21636">
                  <c:v>0.454625</c:v>
                </c:pt>
                <c:pt idx="21637">
                  <c:v>0.45586399999999999</c:v>
                </c:pt>
                <c:pt idx="21638">
                  <c:v>0.448295</c:v>
                </c:pt>
                <c:pt idx="21639">
                  <c:v>0.44185999999999998</c:v>
                </c:pt>
                <c:pt idx="21640">
                  <c:v>0.44295299999999999</c:v>
                </c:pt>
                <c:pt idx="21641">
                  <c:v>0.45600499999999999</c:v>
                </c:pt>
                <c:pt idx="21642">
                  <c:v>0.46814499999999998</c:v>
                </c:pt>
                <c:pt idx="21643">
                  <c:v>0.47544900000000001</c:v>
                </c:pt>
                <c:pt idx="21644">
                  <c:v>0.47698499999999999</c:v>
                </c:pt>
                <c:pt idx="21645">
                  <c:v>0.46954699999999999</c:v>
                </c:pt>
                <c:pt idx="21646">
                  <c:v>0.46598499999999998</c:v>
                </c:pt>
                <c:pt idx="21647">
                  <c:v>0.46770800000000001</c:v>
                </c:pt>
                <c:pt idx="21648">
                  <c:v>0.47875000000000001</c:v>
                </c:pt>
                <c:pt idx="21649">
                  <c:v>0.48727100000000001</c:v>
                </c:pt>
                <c:pt idx="21650">
                  <c:v>0.48799100000000001</c:v>
                </c:pt>
                <c:pt idx="21651">
                  <c:v>0.48668499999999998</c:v>
                </c:pt>
                <c:pt idx="21652">
                  <c:v>0.488487</c:v>
                </c:pt>
                <c:pt idx="21653">
                  <c:v>0.48691400000000001</c:v>
                </c:pt>
                <c:pt idx="21654">
                  <c:v>0.48238900000000001</c:v>
                </c:pt>
                <c:pt idx="21655">
                  <c:v>0.48132000000000003</c:v>
                </c:pt>
                <c:pt idx="21656">
                  <c:v>0.48216999999999999</c:v>
                </c:pt>
                <c:pt idx="21657">
                  <c:v>0.48761700000000002</c:v>
                </c:pt>
                <c:pt idx="21658">
                  <c:v>0.495002</c:v>
                </c:pt>
                <c:pt idx="21659">
                  <c:v>0.50006700000000004</c:v>
                </c:pt>
                <c:pt idx="21660">
                  <c:v>0.50170599999999999</c:v>
                </c:pt>
                <c:pt idx="21661">
                  <c:v>0.50187599999999999</c:v>
                </c:pt>
                <c:pt idx="21662">
                  <c:v>0.50313799999999997</c:v>
                </c:pt>
                <c:pt idx="21663">
                  <c:v>0.50705900000000004</c:v>
                </c:pt>
                <c:pt idx="21664">
                  <c:v>0.51270800000000005</c:v>
                </c:pt>
                <c:pt idx="21665">
                  <c:v>0.51661199999999996</c:v>
                </c:pt>
                <c:pt idx="21666">
                  <c:v>0.52421099999999998</c:v>
                </c:pt>
                <c:pt idx="21667">
                  <c:v>0.51601200000000003</c:v>
                </c:pt>
                <c:pt idx="21668">
                  <c:v>0.51057699999999995</c:v>
                </c:pt>
                <c:pt idx="21669">
                  <c:v>0.51941099999999996</c:v>
                </c:pt>
                <c:pt idx="21670">
                  <c:v>0.53125500000000003</c:v>
                </c:pt>
                <c:pt idx="21671">
                  <c:v>0.53963499999999998</c:v>
                </c:pt>
                <c:pt idx="21672">
                  <c:v>0.54368899999999998</c:v>
                </c:pt>
                <c:pt idx="21673">
                  <c:v>0.54929799999999995</c:v>
                </c:pt>
                <c:pt idx="21674">
                  <c:v>0.55376099999999995</c:v>
                </c:pt>
                <c:pt idx="21675">
                  <c:v>0.56103199999999998</c:v>
                </c:pt>
                <c:pt idx="21676">
                  <c:v>0.56849499999999997</c:v>
                </c:pt>
                <c:pt idx="21677">
                  <c:v>0.57729600000000003</c:v>
                </c:pt>
                <c:pt idx="21678">
                  <c:v>0.57932700000000004</c:v>
                </c:pt>
                <c:pt idx="21679">
                  <c:v>0.57638800000000001</c:v>
                </c:pt>
                <c:pt idx="21680">
                  <c:v>0.57720000000000005</c:v>
                </c:pt>
                <c:pt idx="21681">
                  <c:v>0.57359400000000005</c:v>
                </c:pt>
                <c:pt idx="21682">
                  <c:v>0.57084000000000001</c:v>
                </c:pt>
                <c:pt idx="21683">
                  <c:v>0.56676700000000002</c:v>
                </c:pt>
                <c:pt idx="21684">
                  <c:v>0.57314600000000004</c:v>
                </c:pt>
                <c:pt idx="21685">
                  <c:v>0.58726</c:v>
                </c:pt>
                <c:pt idx="21686">
                  <c:v>0.59619999999999995</c:v>
                </c:pt>
                <c:pt idx="21687">
                  <c:v>0.60318099999999997</c:v>
                </c:pt>
                <c:pt idx="21688">
                  <c:v>0.60020799999999996</c:v>
                </c:pt>
                <c:pt idx="21689">
                  <c:v>0.59720399999999996</c:v>
                </c:pt>
                <c:pt idx="21690">
                  <c:v>0.60073500000000002</c:v>
                </c:pt>
                <c:pt idx="21691">
                  <c:v>0.60914199999999996</c:v>
                </c:pt>
                <c:pt idx="21692">
                  <c:v>0.61500200000000005</c:v>
                </c:pt>
                <c:pt idx="21693">
                  <c:v>0.61128499999999997</c:v>
                </c:pt>
                <c:pt idx="21694">
                  <c:v>0.60185</c:v>
                </c:pt>
                <c:pt idx="21695">
                  <c:v>0.58730000000000004</c:v>
                </c:pt>
                <c:pt idx="21696">
                  <c:v>0.57738500000000004</c:v>
                </c:pt>
                <c:pt idx="21697">
                  <c:v>0.58531100000000003</c:v>
                </c:pt>
                <c:pt idx="21698">
                  <c:v>0.58387699999999998</c:v>
                </c:pt>
                <c:pt idx="21699">
                  <c:v>0.582345</c:v>
                </c:pt>
                <c:pt idx="21700">
                  <c:v>0.58836599999999994</c:v>
                </c:pt>
                <c:pt idx="21701">
                  <c:v>0.58932799999999996</c:v>
                </c:pt>
                <c:pt idx="21702">
                  <c:v>0.588835</c:v>
                </c:pt>
                <c:pt idx="21703">
                  <c:v>0.58940499999999996</c:v>
                </c:pt>
                <c:pt idx="21704">
                  <c:v>0.59565999999999997</c:v>
                </c:pt>
                <c:pt idx="21705">
                  <c:v>0.60928099999999996</c:v>
                </c:pt>
                <c:pt idx="21706">
                  <c:v>0.61978599999999995</c:v>
                </c:pt>
                <c:pt idx="21707">
                  <c:v>0.62978000000000001</c:v>
                </c:pt>
                <c:pt idx="21708">
                  <c:v>0.63407599999999997</c:v>
                </c:pt>
                <c:pt idx="21709">
                  <c:v>0.63527999999999996</c:v>
                </c:pt>
                <c:pt idx="21710">
                  <c:v>0.64247900000000002</c:v>
                </c:pt>
                <c:pt idx="21711">
                  <c:v>0.64628200000000002</c:v>
                </c:pt>
                <c:pt idx="21712">
                  <c:v>0.64752200000000004</c:v>
                </c:pt>
                <c:pt idx="21713">
                  <c:v>0.65539800000000004</c:v>
                </c:pt>
                <c:pt idx="21714">
                  <c:v>0.66209300000000004</c:v>
                </c:pt>
                <c:pt idx="21715">
                  <c:v>0.65937100000000004</c:v>
                </c:pt>
                <c:pt idx="21716">
                  <c:v>0.65605199999999997</c:v>
                </c:pt>
                <c:pt idx="21717">
                  <c:v>0.65547</c:v>
                </c:pt>
                <c:pt idx="21718">
                  <c:v>0.66075899999999999</c:v>
                </c:pt>
                <c:pt idx="21719">
                  <c:v>0.667049</c:v>
                </c:pt>
                <c:pt idx="21720">
                  <c:v>0.67900499999999997</c:v>
                </c:pt>
                <c:pt idx="21721">
                  <c:v>0.69242199999999998</c:v>
                </c:pt>
                <c:pt idx="21722">
                  <c:v>0.70105700000000004</c:v>
                </c:pt>
                <c:pt idx="21723">
                  <c:v>0.70860199999999995</c:v>
                </c:pt>
                <c:pt idx="21724">
                  <c:v>0.70099299999999998</c:v>
                </c:pt>
                <c:pt idx="21725">
                  <c:v>0.70003499999999996</c:v>
                </c:pt>
                <c:pt idx="21726">
                  <c:v>0.70187299999999997</c:v>
                </c:pt>
                <c:pt idx="21727">
                  <c:v>0.70758399999999999</c:v>
                </c:pt>
                <c:pt idx="21728">
                  <c:v>0.711206</c:v>
                </c:pt>
                <c:pt idx="21729">
                  <c:v>0.71484199999999998</c:v>
                </c:pt>
                <c:pt idx="21730">
                  <c:v>0.71765400000000001</c:v>
                </c:pt>
                <c:pt idx="21731">
                  <c:v>0.72375199999999995</c:v>
                </c:pt>
                <c:pt idx="21732">
                  <c:v>0.72503799999999996</c:v>
                </c:pt>
                <c:pt idx="21733">
                  <c:v>0.73323799999999995</c:v>
                </c:pt>
                <c:pt idx="21734">
                  <c:v>0.732769</c:v>
                </c:pt>
                <c:pt idx="21735">
                  <c:v>0.73211099999999996</c:v>
                </c:pt>
                <c:pt idx="21736">
                  <c:v>0.73688699999999996</c:v>
                </c:pt>
                <c:pt idx="21737">
                  <c:v>0.74210699999999996</c:v>
                </c:pt>
                <c:pt idx="21738">
                  <c:v>0.747336</c:v>
                </c:pt>
                <c:pt idx="21739">
                  <c:v>0.75256999999999996</c:v>
                </c:pt>
                <c:pt idx="21740">
                  <c:v>0.75681900000000002</c:v>
                </c:pt>
                <c:pt idx="21741">
                  <c:v>0.76107000000000002</c:v>
                </c:pt>
                <c:pt idx="21742">
                  <c:v>0.76580300000000001</c:v>
                </c:pt>
                <c:pt idx="21743">
                  <c:v>0.77340799999999998</c:v>
                </c:pt>
                <c:pt idx="21744">
                  <c:v>0.78656700000000002</c:v>
                </c:pt>
                <c:pt idx="21745">
                  <c:v>0.796983</c:v>
                </c:pt>
                <c:pt idx="21746">
                  <c:v>0.80249400000000004</c:v>
                </c:pt>
                <c:pt idx="21747">
                  <c:v>0.80297499999999999</c:v>
                </c:pt>
                <c:pt idx="21748">
                  <c:v>0.800651</c:v>
                </c:pt>
                <c:pt idx="21749">
                  <c:v>0.79451400000000005</c:v>
                </c:pt>
                <c:pt idx="21750">
                  <c:v>0.803145</c:v>
                </c:pt>
                <c:pt idx="21751">
                  <c:v>0.80848299999999995</c:v>
                </c:pt>
                <c:pt idx="21752">
                  <c:v>0.81225700000000001</c:v>
                </c:pt>
                <c:pt idx="21753">
                  <c:v>0.81520300000000001</c:v>
                </c:pt>
                <c:pt idx="21754">
                  <c:v>0.81618100000000005</c:v>
                </c:pt>
                <c:pt idx="21755">
                  <c:v>0.81032199999999999</c:v>
                </c:pt>
                <c:pt idx="21756">
                  <c:v>0.80918199999999996</c:v>
                </c:pt>
                <c:pt idx="21757">
                  <c:v>0.81384999999999996</c:v>
                </c:pt>
                <c:pt idx="21758">
                  <c:v>0.82311999999999996</c:v>
                </c:pt>
                <c:pt idx="21759">
                  <c:v>0.83340700000000001</c:v>
                </c:pt>
                <c:pt idx="21760">
                  <c:v>0.83826699999999998</c:v>
                </c:pt>
                <c:pt idx="21761">
                  <c:v>0.83958699999999997</c:v>
                </c:pt>
                <c:pt idx="21762">
                  <c:v>0.843808</c:v>
                </c:pt>
                <c:pt idx="21763">
                  <c:v>0.85416300000000001</c:v>
                </c:pt>
                <c:pt idx="21764">
                  <c:v>0.864707</c:v>
                </c:pt>
                <c:pt idx="21765">
                  <c:v>0.86096399999999995</c:v>
                </c:pt>
                <c:pt idx="21766">
                  <c:v>0.86382499999999995</c:v>
                </c:pt>
                <c:pt idx="21767">
                  <c:v>0.86837600000000004</c:v>
                </c:pt>
                <c:pt idx="21768">
                  <c:v>0.87117900000000004</c:v>
                </c:pt>
                <c:pt idx="21769">
                  <c:v>0.87336400000000003</c:v>
                </c:pt>
                <c:pt idx="21770">
                  <c:v>0.87566299999999997</c:v>
                </c:pt>
                <c:pt idx="21771">
                  <c:v>0.88090500000000005</c:v>
                </c:pt>
                <c:pt idx="21772">
                  <c:v>0.88923600000000003</c:v>
                </c:pt>
                <c:pt idx="21773">
                  <c:v>0.89507700000000001</c:v>
                </c:pt>
                <c:pt idx="21774">
                  <c:v>0.89473400000000003</c:v>
                </c:pt>
                <c:pt idx="21775">
                  <c:v>0.88907999999999998</c:v>
                </c:pt>
                <c:pt idx="21776">
                  <c:v>0.88837200000000005</c:v>
                </c:pt>
                <c:pt idx="21777">
                  <c:v>0.89359299999999997</c:v>
                </c:pt>
                <c:pt idx="21778">
                  <c:v>0.90037299999999998</c:v>
                </c:pt>
                <c:pt idx="21779">
                  <c:v>0.90892300000000004</c:v>
                </c:pt>
                <c:pt idx="21780">
                  <c:v>0.92079</c:v>
                </c:pt>
                <c:pt idx="21781">
                  <c:v>0.925153</c:v>
                </c:pt>
                <c:pt idx="21782">
                  <c:v>0.92531300000000005</c:v>
                </c:pt>
                <c:pt idx="21783">
                  <c:v>0.92746200000000001</c:v>
                </c:pt>
                <c:pt idx="21784">
                  <c:v>0.93061199999999999</c:v>
                </c:pt>
                <c:pt idx="21785">
                  <c:v>0.93158700000000005</c:v>
                </c:pt>
                <c:pt idx="21786">
                  <c:v>0.927068</c:v>
                </c:pt>
                <c:pt idx="21787">
                  <c:v>0.92647699999999999</c:v>
                </c:pt>
                <c:pt idx="21788">
                  <c:v>0.93162400000000001</c:v>
                </c:pt>
                <c:pt idx="21789">
                  <c:v>0.93854800000000005</c:v>
                </c:pt>
                <c:pt idx="21790">
                  <c:v>0.94624600000000003</c:v>
                </c:pt>
                <c:pt idx="21791">
                  <c:v>0.95152000000000003</c:v>
                </c:pt>
                <c:pt idx="21792">
                  <c:v>0.95510300000000004</c:v>
                </c:pt>
                <c:pt idx="21793">
                  <c:v>0.95848100000000003</c:v>
                </c:pt>
                <c:pt idx="21794">
                  <c:v>0.95854399999999995</c:v>
                </c:pt>
                <c:pt idx="21795">
                  <c:v>0.95430700000000002</c:v>
                </c:pt>
                <c:pt idx="21796">
                  <c:v>0.95100799999999996</c:v>
                </c:pt>
                <c:pt idx="21797">
                  <c:v>0.94747599999999998</c:v>
                </c:pt>
                <c:pt idx="21798">
                  <c:v>0.94625000000000004</c:v>
                </c:pt>
                <c:pt idx="21799">
                  <c:v>0.95319900000000002</c:v>
                </c:pt>
                <c:pt idx="21800">
                  <c:v>0.957372</c:v>
                </c:pt>
                <c:pt idx="21801">
                  <c:v>0.95669499999999996</c:v>
                </c:pt>
                <c:pt idx="21802">
                  <c:v>0.96072400000000002</c:v>
                </c:pt>
                <c:pt idx="21803">
                  <c:v>0.96816899999999995</c:v>
                </c:pt>
                <c:pt idx="21804">
                  <c:v>0.97415700000000005</c:v>
                </c:pt>
                <c:pt idx="21805">
                  <c:v>0.98095299999999996</c:v>
                </c:pt>
                <c:pt idx="21806">
                  <c:v>0.987321</c:v>
                </c:pt>
                <c:pt idx="21807">
                  <c:v>0.99605999999999995</c:v>
                </c:pt>
                <c:pt idx="21808">
                  <c:v>1.0006299999999999</c:v>
                </c:pt>
                <c:pt idx="21809">
                  <c:v>1.0019</c:v>
                </c:pt>
                <c:pt idx="21810">
                  <c:v>0.997637</c:v>
                </c:pt>
                <c:pt idx="21811">
                  <c:v>0.999552</c:v>
                </c:pt>
                <c:pt idx="21812">
                  <c:v>1.00162</c:v>
                </c:pt>
                <c:pt idx="21813">
                  <c:v>1.00515</c:v>
                </c:pt>
                <c:pt idx="21814">
                  <c:v>1.0071699999999999</c:v>
                </c:pt>
                <c:pt idx="21815">
                  <c:v>1.00922</c:v>
                </c:pt>
                <c:pt idx="21816">
                  <c:v>1.00979</c:v>
                </c:pt>
                <c:pt idx="21817">
                  <c:v>1.00898</c:v>
                </c:pt>
                <c:pt idx="21818">
                  <c:v>1.0037400000000001</c:v>
                </c:pt>
                <c:pt idx="21819">
                  <c:v>0.99968999999999997</c:v>
                </c:pt>
                <c:pt idx="21820">
                  <c:v>0.99952200000000002</c:v>
                </c:pt>
                <c:pt idx="21821">
                  <c:v>1.0015400000000001</c:v>
                </c:pt>
                <c:pt idx="21822">
                  <c:v>1.0038100000000001</c:v>
                </c:pt>
                <c:pt idx="21823">
                  <c:v>1.01037</c:v>
                </c:pt>
                <c:pt idx="21824">
                  <c:v>1.0171300000000001</c:v>
                </c:pt>
                <c:pt idx="21825">
                  <c:v>1.02227</c:v>
                </c:pt>
                <c:pt idx="21826">
                  <c:v>1.0258700000000001</c:v>
                </c:pt>
                <c:pt idx="21827">
                  <c:v>1.02159</c:v>
                </c:pt>
                <c:pt idx="21828">
                  <c:v>1.0216099999999999</c:v>
                </c:pt>
                <c:pt idx="21829">
                  <c:v>1.0240800000000001</c:v>
                </c:pt>
                <c:pt idx="21830">
                  <c:v>1.0214700000000001</c:v>
                </c:pt>
                <c:pt idx="21831">
                  <c:v>1.0197000000000001</c:v>
                </c:pt>
                <c:pt idx="21832">
                  <c:v>1.02345</c:v>
                </c:pt>
                <c:pt idx="21833">
                  <c:v>1.03199</c:v>
                </c:pt>
                <c:pt idx="21834">
                  <c:v>1.03041</c:v>
                </c:pt>
                <c:pt idx="21835">
                  <c:v>1.02155</c:v>
                </c:pt>
                <c:pt idx="21836">
                  <c:v>1.0210699999999999</c:v>
                </c:pt>
                <c:pt idx="21837">
                  <c:v>1.02471</c:v>
                </c:pt>
                <c:pt idx="21838">
                  <c:v>1.02972</c:v>
                </c:pt>
                <c:pt idx="21839">
                  <c:v>1.03559</c:v>
                </c:pt>
                <c:pt idx="21840">
                  <c:v>1.03901</c:v>
                </c:pt>
                <c:pt idx="21841">
                  <c:v>1.04108</c:v>
                </c:pt>
                <c:pt idx="21842">
                  <c:v>1.0432999999999999</c:v>
                </c:pt>
                <c:pt idx="21843">
                  <c:v>1.0484599999999999</c:v>
                </c:pt>
                <c:pt idx="21844">
                  <c:v>1.0563100000000001</c:v>
                </c:pt>
                <c:pt idx="21845">
                  <c:v>1.0643100000000001</c:v>
                </c:pt>
                <c:pt idx="21846">
                  <c:v>1.07355</c:v>
                </c:pt>
                <c:pt idx="21847">
                  <c:v>1.0784899999999999</c:v>
                </c:pt>
                <c:pt idx="21848">
                  <c:v>1.0789299999999999</c:v>
                </c:pt>
                <c:pt idx="21849">
                  <c:v>1.08101</c:v>
                </c:pt>
                <c:pt idx="21850">
                  <c:v>1.0827500000000001</c:v>
                </c:pt>
                <c:pt idx="21851">
                  <c:v>1.0817300000000001</c:v>
                </c:pt>
                <c:pt idx="21852">
                  <c:v>1.07744</c:v>
                </c:pt>
                <c:pt idx="21853">
                  <c:v>1.0750500000000001</c:v>
                </c:pt>
                <c:pt idx="21854">
                  <c:v>1.0755399999999999</c:v>
                </c:pt>
                <c:pt idx="21855">
                  <c:v>1.07917</c:v>
                </c:pt>
                <c:pt idx="21856">
                  <c:v>1.08799</c:v>
                </c:pt>
                <c:pt idx="21857">
                  <c:v>1.09609</c:v>
                </c:pt>
                <c:pt idx="21858">
                  <c:v>1.09971</c:v>
                </c:pt>
                <c:pt idx="21859">
                  <c:v>1.0924700000000001</c:v>
                </c:pt>
                <c:pt idx="21860">
                  <c:v>1.08338</c:v>
                </c:pt>
                <c:pt idx="21861">
                  <c:v>1.0806</c:v>
                </c:pt>
                <c:pt idx="21862">
                  <c:v>1.0774699999999999</c:v>
                </c:pt>
                <c:pt idx="21863">
                  <c:v>1.07637</c:v>
                </c:pt>
                <c:pt idx="21864">
                  <c:v>1.0630900000000001</c:v>
                </c:pt>
                <c:pt idx="21865">
                  <c:v>1.052</c:v>
                </c:pt>
                <c:pt idx="21866">
                  <c:v>1.0498400000000001</c:v>
                </c:pt>
                <c:pt idx="21867">
                  <c:v>1.04939</c:v>
                </c:pt>
                <c:pt idx="21868">
                  <c:v>1.0498099999999999</c:v>
                </c:pt>
                <c:pt idx="21869">
                  <c:v>1.0507599999999999</c:v>
                </c:pt>
                <c:pt idx="21870">
                  <c:v>1.0410200000000001</c:v>
                </c:pt>
                <c:pt idx="21871">
                  <c:v>1.02643</c:v>
                </c:pt>
                <c:pt idx="21872">
                  <c:v>1.0296000000000001</c:v>
                </c:pt>
                <c:pt idx="21873">
                  <c:v>1.0236499999999999</c:v>
                </c:pt>
                <c:pt idx="21874">
                  <c:v>1.0162899999999999</c:v>
                </c:pt>
                <c:pt idx="21875">
                  <c:v>1.0107299999999999</c:v>
                </c:pt>
                <c:pt idx="21876">
                  <c:v>1.0099199999999999</c:v>
                </c:pt>
                <c:pt idx="21877">
                  <c:v>1.0082899999999999</c:v>
                </c:pt>
                <c:pt idx="21878">
                  <c:v>1.0075099999999999</c:v>
                </c:pt>
                <c:pt idx="21879">
                  <c:v>1.01214</c:v>
                </c:pt>
                <c:pt idx="21880">
                  <c:v>1.0197000000000001</c:v>
                </c:pt>
                <c:pt idx="21881">
                  <c:v>1.0283199999999999</c:v>
                </c:pt>
                <c:pt idx="21882">
                  <c:v>1.02369</c:v>
                </c:pt>
                <c:pt idx="21883">
                  <c:v>1.02573</c:v>
                </c:pt>
                <c:pt idx="21884">
                  <c:v>1.0326200000000001</c:v>
                </c:pt>
                <c:pt idx="21885">
                  <c:v>1.0410600000000001</c:v>
                </c:pt>
                <c:pt idx="21886">
                  <c:v>1.03576</c:v>
                </c:pt>
                <c:pt idx="21887">
                  <c:v>1.02277</c:v>
                </c:pt>
                <c:pt idx="21888">
                  <c:v>1.01468</c:v>
                </c:pt>
                <c:pt idx="21889">
                  <c:v>1.0060899999999999</c:v>
                </c:pt>
                <c:pt idx="21890">
                  <c:v>1.0027699999999999</c:v>
                </c:pt>
                <c:pt idx="21891">
                  <c:v>0.99589700000000003</c:v>
                </c:pt>
                <c:pt idx="21892">
                  <c:v>0.96646100000000001</c:v>
                </c:pt>
                <c:pt idx="21893">
                  <c:v>0.96149099999999998</c:v>
                </c:pt>
                <c:pt idx="21894">
                  <c:v>0.96739200000000003</c:v>
                </c:pt>
                <c:pt idx="21895">
                  <c:v>0.969468</c:v>
                </c:pt>
                <c:pt idx="21896">
                  <c:v>0.96303000000000005</c:v>
                </c:pt>
                <c:pt idx="21897">
                  <c:v>0.96218999999999999</c:v>
                </c:pt>
                <c:pt idx="21898">
                  <c:v>0.96461399999999997</c:v>
                </c:pt>
                <c:pt idx="21899">
                  <c:v>0.96517600000000003</c:v>
                </c:pt>
                <c:pt idx="21900">
                  <c:v>0.96495900000000001</c:v>
                </c:pt>
                <c:pt idx="21901">
                  <c:v>0.96473399999999998</c:v>
                </c:pt>
                <c:pt idx="21902">
                  <c:v>0.95752800000000005</c:v>
                </c:pt>
                <c:pt idx="21903">
                  <c:v>0.94621100000000002</c:v>
                </c:pt>
                <c:pt idx="21904">
                  <c:v>0.939168</c:v>
                </c:pt>
                <c:pt idx="21905">
                  <c:v>0.93141700000000005</c:v>
                </c:pt>
                <c:pt idx="21906">
                  <c:v>0.92206900000000003</c:v>
                </c:pt>
                <c:pt idx="21907">
                  <c:v>0.91597200000000001</c:v>
                </c:pt>
                <c:pt idx="21908">
                  <c:v>0.91214300000000004</c:v>
                </c:pt>
                <c:pt idx="21909">
                  <c:v>0.91359999999999997</c:v>
                </c:pt>
                <c:pt idx="21910">
                  <c:v>0.90832000000000002</c:v>
                </c:pt>
                <c:pt idx="21911">
                  <c:v>0.90885199999999999</c:v>
                </c:pt>
                <c:pt idx="21912">
                  <c:v>0.91335200000000005</c:v>
                </c:pt>
                <c:pt idx="21913">
                  <c:v>0.92078700000000002</c:v>
                </c:pt>
                <c:pt idx="21914">
                  <c:v>0.92647199999999996</c:v>
                </c:pt>
                <c:pt idx="21915">
                  <c:v>0.92077500000000001</c:v>
                </c:pt>
                <c:pt idx="21916">
                  <c:v>0.92281899999999994</c:v>
                </c:pt>
                <c:pt idx="21917">
                  <c:v>0.93393300000000001</c:v>
                </c:pt>
                <c:pt idx="21918">
                  <c:v>0.93535699999999999</c:v>
                </c:pt>
                <c:pt idx="21919">
                  <c:v>0.93224399999999996</c:v>
                </c:pt>
                <c:pt idx="21920">
                  <c:v>0.93333999999999995</c:v>
                </c:pt>
                <c:pt idx="21921">
                  <c:v>0.93600799999999995</c:v>
                </c:pt>
                <c:pt idx="21922">
                  <c:v>0.93412499999999998</c:v>
                </c:pt>
                <c:pt idx="21923">
                  <c:v>0.93308100000000005</c:v>
                </c:pt>
                <c:pt idx="21924">
                  <c:v>0.93286500000000006</c:v>
                </c:pt>
                <c:pt idx="21925">
                  <c:v>0.93645900000000004</c:v>
                </c:pt>
                <c:pt idx="21926">
                  <c:v>0.93115000000000003</c:v>
                </c:pt>
                <c:pt idx="21927">
                  <c:v>0.92730000000000001</c:v>
                </c:pt>
                <c:pt idx="21928">
                  <c:v>0.92992200000000003</c:v>
                </c:pt>
                <c:pt idx="21929">
                  <c:v>0.93499900000000002</c:v>
                </c:pt>
                <c:pt idx="21930">
                  <c:v>0.94072</c:v>
                </c:pt>
                <c:pt idx="21931">
                  <c:v>0.94662599999999997</c:v>
                </c:pt>
                <c:pt idx="21932">
                  <c:v>0.95652000000000004</c:v>
                </c:pt>
                <c:pt idx="21933">
                  <c:v>0.96636100000000003</c:v>
                </c:pt>
                <c:pt idx="21934">
                  <c:v>0.97471300000000005</c:v>
                </c:pt>
                <c:pt idx="21935">
                  <c:v>0.97310200000000002</c:v>
                </c:pt>
                <c:pt idx="21936">
                  <c:v>0.96391499999999997</c:v>
                </c:pt>
                <c:pt idx="21937">
                  <c:v>0.95742799999999995</c:v>
                </c:pt>
                <c:pt idx="21938">
                  <c:v>0.95638699999999999</c:v>
                </c:pt>
                <c:pt idx="21939">
                  <c:v>0.95609900000000003</c:v>
                </c:pt>
                <c:pt idx="21940">
                  <c:v>0.96363900000000002</c:v>
                </c:pt>
                <c:pt idx="21941">
                  <c:v>0.96520600000000001</c:v>
                </c:pt>
                <c:pt idx="21942">
                  <c:v>0.96765599999999996</c:v>
                </c:pt>
                <c:pt idx="21943">
                  <c:v>0.97206999999999999</c:v>
                </c:pt>
                <c:pt idx="21944">
                  <c:v>0.98380199999999995</c:v>
                </c:pt>
                <c:pt idx="21945">
                  <c:v>0.99975800000000004</c:v>
                </c:pt>
                <c:pt idx="21946">
                  <c:v>1.00621</c:v>
                </c:pt>
                <c:pt idx="21947">
                  <c:v>1.0114700000000001</c:v>
                </c:pt>
                <c:pt idx="21948">
                  <c:v>1.0106599999999999</c:v>
                </c:pt>
                <c:pt idx="21949">
                  <c:v>1.0122599999999999</c:v>
                </c:pt>
                <c:pt idx="21950">
                  <c:v>1.01434</c:v>
                </c:pt>
                <c:pt idx="21951">
                  <c:v>1.0265200000000001</c:v>
                </c:pt>
                <c:pt idx="21952">
                  <c:v>1.0331399999999999</c:v>
                </c:pt>
                <c:pt idx="21953">
                  <c:v>1.03373</c:v>
                </c:pt>
                <c:pt idx="21954">
                  <c:v>1.0354399999999999</c:v>
                </c:pt>
                <c:pt idx="21955">
                  <c:v>1.04118</c:v>
                </c:pt>
                <c:pt idx="21956">
                  <c:v>1.0472699999999999</c:v>
                </c:pt>
                <c:pt idx="21957">
                  <c:v>1.04898</c:v>
                </c:pt>
                <c:pt idx="21958">
                  <c:v>1.0428200000000001</c:v>
                </c:pt>
                <c:pt idx="21959">
                  <c:v>1.03986</c:v>
                </c:pt>
                <c:pt idx="21960">
                  <c:v>1.0414000000000001</c:v>
                </c:pt>
                <c:pt idx="21961">
                  <c:v>1.0406200000000001</c:v>
                </c:pt>
                <c:pt idx="21962">
                  <c:v>1.0451900000000001</c:v>
                </c:pt>
                <c:pt idx="21963">
                  <c:v>1.04654</c:v>
                </c:pt>
                <c:pt idx="21964">
                  <c:v>1.03803</c:v>
                </c:pt>
                <c:pt idx="21965">
                  <c:v>1.0366899999999999</c:v>
                </c:pt>
                <c:pt idx="21966">
                  <c:v>1.03756</c:v>
                </c:pt>
                <c:pt idx="21967">
                  <c:v>1.0450699999999999</c:v>
                </c:pt>
                <c:pt idx="21968">
                  <c:v>1.0526500000000001</c:v>
                </c:pt>
                <c:pt idx="21969">
                  <c:v>1.0631999999999999</c:v>
                </c:pt>
                <c:pt idx="21970">
                  <c:v>1.06979</c:v>
                </c:pt>
                <c:pt idx="21971">
                  <c:v>1.07779</c:v>
                </c:pt>
                <c:pt idx="21972">
                  <c:v>1.08446</c:v>
                </c:pt>
                <c:pt idx="21973">
                  <c:v>1.0816399999999999</c:v>
                </c:pt>
                <c:pt idx="21974">
                  <c:v>1.08328</c:v>
                </c:pt>
                <c:pt idx="21975">
                  <c:v>1.0814600000000001</c:v>
                </c:pt>
                <c:pt idx="21976">
                  <c:v>1.07765</c:v>
                </c:pt>
                <c:pt idx="21977">
                  <c:v>1.07938</c:v>
                </c:pt>
                <c:pt idx="21978">
                  <c:v>1.0814699999999999</c:v>
                </c:pt>
                <c:pt idx="21979">
                  <c:v>1.07664</c:v>
                </c:pt>
                <c:pt idx="21980">
                  <c:v>1.0705899999999999</c:v>
                </c:pt>
                <c:pt idx="21981">
                  <c:v>1.07673</c:v>
                </c:pt>
                <c:pt idx="21982">
                  <c:v>1.08571</c:v>
                </c:pt>
                <c:pt idx="21983">
                  <c:v>1.0967</c:v>
                </c:pt>
                <c:pt idx="21984">
                  <c:v>1.1057399999999999</c:v>
                </c:pt>
                <c:pt idx="21985">
                  <c:v>1.1114299999999999</c:v>
                </c:pt>
                <c:pt idx="21986">
                  <c:v>1.1142099999999999</c:v>
                </c:pt>
                <c:pt idx="21987">
                  <c:v>1.11405</c:v>
                </c:pt>
                <c:pt idx="21988">
                  <c:v>1.1123799999999999</c:v>
                </c:pt>
                <c:pt idx="21989">
                  <c:v>1.1114900000000001</c:v>
                </c:pt>
                <c:pt idx="21990">
                  <c:v>1.1100699999999999</c:v>
                </c:pt>
                <c:pt idx="21991">
                  <c:v>1.10605</c:v>
                </c:pt>
                <c:pt idx="21992">
                  <c:v>1.1049</c:v>
                </c:pt>
                <c:pt idx="21993">
                  <c:v>1.10877</c:v>
                </c:pt>
                <c:pt idx="21994">
                  <c:v>1.11741</c:v>
                </c:pt>
                <c:pt idx="21995">
                  <c:v>1.1244400000000001</c:v>
                </c:pt>
                <c:pt idx="21996">
                  <c:v>1.1185400000000001</c:v>
                </c:pt>
                <c:pt idx="21997">
                  <c:v>1.10572</c:v>
                </c:pt>
                <c:pt idx="21998">
                  <c:v>1.0975900000000001</c:v>
                </c:pt>
                <c:pt idx="21999">
                  <c:v>1.09405</c:v>
                </c:pt>
                <c:pt idx="22000">
                  <c:v>1.09636</c:v>
                </c:pt>
                <c:pt idx="22001">
                  <c:v>1.0999399999999999</c:v>
                </c:pt>
                <c:pt idx="22002">
                  <c:v>1.10083</c:v>
                </c:pt>
                <c:pt idx="22003">
                  <c:v>1.10158</c:v>
                </c:pt>
                <c:pt idx="22004">
                  <c:v>1.10558</c:v>
                </c:pt>
                <c:pt idx="22005">
                  <c:v>1.10951</c:v>
                </c:pt>
                <c:pt idx="22006">
                  <c:v>1.11469</c:v>
                </c:pt>
                <c:pt idx="22007">
                  <c:v>1.12521</c:v>
                </c:pt>
                <c:pt idx="22008">
                  <c:v>1.13828</c:v>
                </c:pt>
                <c:pt idx="22009">
                  <c:v>1.14639</c:v>
                </c:pt>
                <c:pt idx="22010">
                  <c:v>1.14245</c:v>
                </c:pt>
                <c:pt idx="22011">
                  <c:v>1.13781</c:v>
                </c:pt>
                <c:pt idx="22012">
                  <c:v>1.1311599999999999</c:v>
                </c:pt>
                <c:pt idx="22013">
                  <c:v>1.1125100000000001</c:v>
                </c:pt>
                <c:pt idx="22014">
                  <c:v>1.09849</c:v>
                </c:pt>
                <c:pt idx="22015">
                  <c:v>1.0969500000000001</c:v>
                </c:pt>
                <c:pt idx="22016">
                  <c:v>1.1050899999999999</c:v>
                </c:pt>
                <c:pt idx="22017">
                  <c:v>1.11453</c:v>
                </c:pt>
                <c:pt idx="22018">
                  <c:v>1.1256900000000001</c:v>
                </c:pt>
                <c:pt idx="22019">
                  <c:v>1.1400999999999999</c:v>
                </c:pt>
                <c:pt idx="22020">
                  <c:v>1.1608000000000001</c:v>
                </c:pt>
                <c:pt idx="22021">
                  <c:v>1.1772800000000001</c:v>
                </c:pt>
                <c:pt idx="22022">
                  <c:v>1.1843300000000001</c:v>
                </c:pt>
                <c:pt idx="22023">
                  <c:v>1.18605</c:v>
                </c:pt>
                <c:pt idx="22024">
                  <c:v>1.1667099999999999</c:v>
                </c:pt>
                <c:pt idx="22025">
                  <c:v>1.16177</c:v>
                </c:pt>
                <c:pt idx="22026">
                  <c:v>1.16893</c:v>
                </c:pt>
                <c:pt idx="22027">
                  <c:v>1.17608</c:v>
                </c:pt>
                <c:pt idx="22028">
                  <c:v>1.17859</c:v>
                </c:pt>
                <c:pt idx="22029">
                  <c:v>1.1756599999999999</c:v>
                </c:pt>
                <c:pt idx="22030">
                  <c:v>1.1741200000000001</c:v>
                </c:pt>
                <c:pt idx="22031">
                  <c:v>1.1802699999999999</c:v>
                </c:pt>
                <c:pt idx="22032">
                  <c:v>1.1877200000000001</c:v>
                </c:pt>
                <c:pt idx="22033">
                  <c:v>1.1897</c:v>
                </c:pt>
                <c:pt idx="22034">
                  <c:v>1.18977</c:v>
                </c:pt>
                <c:pt idx="22035">
                  <c:v>1.1917800000000001</c:v>
                </c:pt>
                <c:pt idx="22036">
                  <c:v>1.19868</c:v>
                </c:pt>
                <c:pt idx="22037">
                  <c:v>1.2051799999999999</c:v>
                </c:pt>
                <c:pt idx="22038">
                  <c:v>1.2158899999999999</c:v>
                </c:pt>
                <c:pt idx="22039">
                  <c:v>1.22095</c:v>
                </c:pt>
                <c:pt idx="22040">
                  <c:v>1.2244299999999999</c:v>
                </c:pt>
                <c:pt idx="22041">
                  <c:v>1.2234400000000001</c:v>
                </c:pt>
                <c:pt idx="22042">
                  <c:v>1.22309</c:v>
                </c:pt>
                <c:pt idx="22043">
                  <c:v>1.2154799999999999</c:v>
                </c:pt>
                <c:pt idx="22044">
                  <c:v>1.21488</c:v>
                </c:pt>
                <c:pt idx="22045">
                  <c:v>1.21465</c:v>
                </c:pt>
                <c:pt idx="22046">
                  <c:v>1.2176499999999999</c:v>
                </c:pt>
                <c:pt idx="22047">
                  <c:v>1.2198</c:v>
                </c:pt>
                <c:pt idx="22048">
                  <c:v>1.22977</c:v>
                </c:pt>
                <c:pt idx="22049">
                  <c:v>1.2527600000000001</c:v>
                </c:pt>
                <c:pt idx="22050">
                  <c:v>1.2542800000000001</c:v>
                </c:pt>
                <c:pt idx="22051">
                  <c:v>1.25614</c:v>
                </c:pt>
                <c:pt idx="22052">
                  <c:v>1.2543</c:v>
                </c:pt>
                <c:pt idx="22053">
                  <c:v>1.2535499999999999</c:v>
                </c:pt>
                <c:pt idx="22054">
                  <c:v>1.24986</c:v>
                </c:pt>
                <c:pt idx="22055">
                  <c:v>1.25105</c:v>
                </c:pt>
                <c:pt idx="22056">
                  <c:v>1.25448</c:v>
                </c:pt>
                <c:pt idx="22057">
                  <c:v>1.25732</c:v>
                </c:pt>
                <c:pt idx="22058">
                  <c:v>1.26851</c:v>
                </c:pt>
                <c:pt idx="22059">
                  <c:v>1.2807900000000001</c:v>
                </c:pt>
                <c:pt idx="22060">
                  <c:v>1.2943499999999999</c:v>
                </c:pt>
                <c:pt idx="22061">
                  <c:v>1.298</c:v>
                </c:pt>
                <c:pt idx="22062">
                  <c:v>1.28451</c:v>
                </c:pt>
                <c:pt idx="22063">
                  <c:v>1.2769699999999999</c:v>
                </c:pt>
                <c:pt idx="22064">
                  <c:v>1.27973</c:v>
                </c:pt>
                <c:pt idx="22065">
                  <c:v>1.2848599999999999</c:v>
                </c:pt>
                <c:pt idx="22066">
                  <c:v>1.29227</c:v>
                </c:pt>
                <c:pt idx="22067">
                  <c:v>1.29488</c:v>
                </c:pt>
                <c:pt idx="22068">
                  <c:v>1.2924100000000001</c:v>
                </c:pt>
                <c:pt idx="22069">
                  <c:v>1.2917000000000001</c:v>
                </c:pt>
                <c:pt idx="22070">
                  <c:v>1.29715</c:v>
                </c:pt>
                <c:pt idx="22071">
                  <c:v>1.30881</c:v>
                </c:pt>
                <c:pt idx="22072">
                  <c:v>1.3176600000000001</c:v>
                </c:pt>
                <c:pt idx="22073">
                  <c:v>1.32456</c:v>
                </c:pt>
                <c:pt idx="22074">
                  <c:v>1.3316699999999999</c:v>
                </c:pt>
                <c:pt idx="22075">
                  <c:v>1.3407</c:v>
                </c:pt>
                <c:pt idx="22076">
                  <c:v>1.34521</c:v>
                </c:pt>
                <c:pt idx="22077">
                  <c:v>1.3471299999999999</c:v>
                </c:pt>
                <c:pt idx="22078">
                  <c:v>1.3431999999999999</c:v>
                </c:pt>
                <c:pt idx="22079">
                  <c:v>1.3396600000000001</c:v>
                </c:pt>
                <c:pt idx="22080">
                  <c:v>1.3434200000000001</c:v>
                </c:pt>
                <c:pt idx="22081">
                  <c:v>1.3469599999999999</c:v>
                </c:pt>
                <c:pt idx="22082">
                  <c:v>1.35178</c:v>
                </c:pt>
                <c:pt idx="22083">
                  <c:v>1.35477</c:v>
                </c:pt>
                <c:pt idx="22084">
                  <c:v>1.3610500000000001</c:v>
                </c:pt>
                <c:pt idx="22085">
                  <c:v>1.37188</c:v>
                </c:pt>
                <c:pt idx="22086">
                  <c:v>1.3804000000000001</c:v>
                </c:pt>
                <c:pt idx="22087">
                  <c:v>1.3912</c:v>
                </c:pt>
                <c:pt idx="22088">
                  <c:v>1.39822</c:v>
                </c:pt>
                <c:pt idx="22089">
                  <c:v>1.40635</c:v>
                </c:pt>
                <c:pt idx="22090">
                  <c:v>1.4120299999999999</c:v>
                </c:pt>
                <c:pt idx="22091">
                  <c:v>1.41632</c:v>
                </c:pt>
                <c:pt idx="22092">
                  <c:v>1.4174599999999999</c:v>
                </c:pt>
                <c:pt idx="22093">
                  <c:v>1.42106</c:v>
                </c:pt>
                <c:pt idx="22094">
                  <c:v>1.4220999999999999</c:v>
                </c:pt>
                <c:pt idx="22095">
                  <c:v>1.42509</c:v>
                </c:pt>
                <c:pt idx="22096">
                  <c:v>1.42866</c:v>
                </c:pt>
                <c:pt idx="22097">
                  <c:v>1.4307700000000001</c:v>
                </c:pt>
                <c:pt idx="22098">
                  <c:v>1.4355800000000001</c:v>
                </c:pt>
                <c:pt idx="22099">
                  <c:v>1.4401200000000001</c:v>
                </c:pt>
                <c:pt idx="22100">
                  <c:v>1.4404600000000001</c:v>
                </c:pt>
                <c:pt idx="22101">
                  <c:v>1.4399200000000001</c:v>
                </c:pt>
                <c:pt idx="22102">
                  <c:v>1.4417899999999999</c:v>
                </c:pt>
                <c:pt idx="22103">
                  <c:v>1.4501200000000001</c:v>
                </c:pt>
                <c:pt idx="22104">
                  <c:v>1.45984</c:v>
                </c:pt>
                <c:pt idx="22105">
                  <c:v>1.4677199999999999</c:v>
                </c:pt>
                <c:pt idx="22106">
                  <c:v>1.4738599999999999</c:v>
                </c:pt>
                <c:pt idx="22107">
                  <c:v>1.47821</c:v>
                </c:pt>
                <c:pt idx="22108">
                  <c:v>1.47959</c:v>
                </c:pt>
                <c:pt idx="22109">
                  <c:v>1.48241</c:v>
                </c:pt>
                <c:pt idx="22110">
                  <c:v>1.4857400000000001</c:v>
                </c:pt>
                <c:pt idx="22111">
                  <c:v>1.4808399999999999</c:v>
                </c:pt>
                <c:pt idx="22112">
                  <c:v>1.4722900000000001</c:v>
                </c:pt>
                <c:pt idx="22113">
                  <c:v>1.46678</c:v>
                </c:pt>
                <c:pt idx="22114">
                  <c:v>1.4656499999999999</c:v>
                </c:pt>
                <c:pt idx="22115">
                  <c:v>1.47089</c:v>
                </c:pt>
                <c:pt idx="22116">
                  <c:v>1.4752799999999999</c:v>
                </c:pt>
                <c:pt idx="22117">
                  <c:v>1.4758800000000001</c:v>
                </c:pt>
                <c:pt idx="22118">
                  <c:v>1.47272</c:v>
                </c:pt>
                <c:pt idx="22119">
                  <c:v>1.4664299999999999</c:v>
                </c:pt>
                <c:pt idx="22120">
                  <c:v>1.4631400000000001</c:v>
                </c:pt>
                <c:pt idx="22121">
                  <c:v>1.46211</c:v>
                </c:pt>
                <c:pt idx="22122">
                  <c:v>1.45844</c:v>
                </c:pt>
                <c:pt idx="22123">
                  <c:v>1.4536500000000001</c:v>
                </c:pt>
                <c:pt idx="22124">
                  <c:v>1.44865</c:v>
                </c:pt>
                <c:pt idx="22125">
                  <c:v>1.44584</c:v>
                </c:pt>
                <c:pt idx="22126">
                  <c:v>1.4482600000000001</c:v>
                </c:pt>
                <c:pt idx="22127">
                  <c:v>1.4531499999999999</c:v>
                </c:pt>
                <c:pt idx="22128">
                  <c:v>1.4509300000000001</c:v>
                </c:pt>
                <c:pt idx="22129">
                  <c:v>1.44269</c:v>
                </c:pt>
                <c:pt idx="22130">
                  <c:v>1.4402200000000001</c:v>
                </c:pt>
                <c:pt idx="22131">
                  <c:v>1.4400200000000001</c:v>
                </c:pt>
                <c:pt idx="22132">
                  <c:v>1.4417800000000001</c:v>
                </c:pt>
                <c:pt idx="22133">
                  <c:v>1.4429399999999999</c:v>
                </c:pt>
                <c:pt idx="22134">
                  <c:v>1.4448099999999999</c:v>
                </c:pt>
                <c:pt idx="22135">
                  <c:v>1.4515400000000001</c:v>
                </c:pt>
                <c:pt idx="22136">
                  <c:v>1.4636400000000001</c:v>
                </c:pt>
                <c:pt idx="22137">
                  <c:v>1.4760599999999999</c:v>
                </c:pt>
                <c:pt idx="22138">
                  <c:v>1.4761599999999999</c:v>
                </c:pt>
                <c:pt idx="22139">
                  <c:v>1.47356</c:v>
                </c:pt>
                <c:pt idx="22140">
                  <c:v>1.4756499999999999</c:v>
                </c:pt>
                <c:pt idx="22141">
                  <c:v>1.4790099999999999</c:v>
                </c:pt>
                <c:pt idx="22142">
                  <c:v>1.4769300000000001</c:v>
                </c:pt>
                <c:pt idx="22143">
                  <c:v>1.47472</c:v>
                </c:pt>
                <c:pt idx="22144">
                  <c:v>1.4786900000000001</c:v>
                </c:pt>
                <c:pt idx="22145">
                  <c:v>1.48316</c:v>
                </c:pt>
                <c:pt idx="22146">
                  <c:v>1.48837</c:v>
                </c:pt>
                <c:pt idx="22147">
                  <c:v>1.48986</c:v>
                </c:pt>
                <c:pt idx="22148">
                  <c:v>1.4825900000000001</c:v>
                </c:pt>
                <c:pt idx="22149">
                  <c:v>1.47723</c:v>
                </c:pt>
                <c:pt idx="22150">
                  <c:v>1.47427</c:v>
                </c:pt>
                <c:pt idx="22151">
                  <c:v>1.47434</c:v>
                </c:pt>
                <c:pt idx="22152">
                  <c:v>1.4772400000000001</c:v>
                </c:pt>
                <c:pt idx="22153">
                  <c:v>1.48108</c:v>
                </c:pt>
                <c:pt idx="22154">
                  <c:v>1.4834099999999999</c:v>
                </c:pt>
                <c:pt idx="22155">
                  <c:v>1.4845299999999999</c:v>
                </c:pt>
                <c:pt idx="22156">
                  <c:v>1.48292</c:v>
                </c:pt>
                <c:pt idx="22157">
                  <c:v>1.4826299999999999</c:v>
                </c:pt>
                <c:pt idx="22158">
                  <c:v>1.4837100000000001</c:v>
                </c:pt>
                <c:pt idx="22159">
                  <c:v>1.48584</c:v>
                </c:pt>
                <c:pt idx="22160">
                  <c:v>1.48739</c:v>
                </c:pt>
                <c:pt idx="22161">
                  <c:v>1.4827399999999999</c:v>
                </c:pt>
                <c:pt idx="22162">
                  <c:v>1.4815799999999999</c:v>
                </c:pt>
                <c:pt idx="22163">
                  <c:v>1.4818199999999999</c:v>
                </c:pt>
                <c:pt idx="22164">
                  <c:v>1.4740800000000001</c:v>
                </c:pt>
                <c:pt idx="22165">
                  <c:v>1.4657500000000001</c:v>
                </c:pt>
                <c:pt idx="22166">
                  <c:v>1.46184</c:v>
                </c:pt>
                <c:pt idx="22167">
                  <c:v>1.4562600000000001</c:v>
                </c:pt>
                <c:pt idx="22168">
                  <c:v>1.4428099999999999</c:v>
                </c:pt>
                <c:pt idx="22169">
                  <c:v>1.4308700000000001</c:v>
                </c:pt>
                <c:pt idx="22170">
                  <c:v>1.41754</c:v>
                </c:pt>
                <c:pt idx="22171">
                  <c:v>1.3971899999999999</c:v>
                </c:pt>
                <c:pt idx="22172">
                  <c:v>1.3819900000000001</c:v>
                </c:pt>
                <c:pt idx="22173">
                  <c:v>1.3729</c:v>
                </c:pt>
                <c:pt idx="22174">
                  <c:v>1.36222</c:v>
                </c:pt>
                <c:pt idx="22175">
                  <c:v>1.3470800000000001</c:v>
                </c:pt>
                <c:pt idx="22176">
                  <c:v>1.339</c:v>
                </c:pt>
                <c:pt idx="22177">
                  <c:v>1.3247899999999999</c:v>
                </c:pt>
                <c:pt idx="22178">
                  <c:v>1.3143199999999999</c:v>
                </c:pt>
                <c:pt idx="22179">
                  <c:v>1.3050200000000001</c:v>
                </c:pt>
                <c:pt idx="22180">
                  <c:v>1.2923800000000001</c:v>
                </c:pt>
                <c:pt idx="22181">
                  <c:v>1.27596</c:v>
                </c:pt>
                <c:pt idx="22182">
                  <c:v>1.2545900000000001</c:v>
                </c:pt>
                <c:pt idx="22183">
                  <c:v>1.2362299999999999</c:v>
                </c:pt>
                <c:pt idx="22184">
                  <c:v>1.21818</c:v>
                </c:pt>
                <c:pt idx="22185">
                  <c:v>1.20296</c:v>
                </c:pt>
                <c:pt idx="22186">
                  <c:v>1.19143</c:v>
                </c:pt>
                <c:pt idx="22187">
                  <c:v>1.17679</c:v>
                </c:pt>
                <c:pt idx="22188">
                  <c:v>1.1630100000000001</c:v>
                </c:pt>
                <c:pt idx="22189">
                  <c:v>1.15069</c:v>
                </c:pt>
                <c:pt idx="22190">
                  <c:v>1.12094</c:v>
                </c:pt>
                <c:pt idx="22191">
                  <c:v>1.0958000000000001</c:v>
                </c:pt>
                <c:pt idx="22192">
                  <c:v>1.0760400000000001</c:v>
                </c:pt>
                <c:pt idx="22193">
                  <c:v>1.0599499999999999</c:v>
                </c:pt>
                <c:pt idx="22194">
                  <c:v>1.0563899999999999</c:v>
                </c:pt>
                <c:pt idx="22195">
                  <c:v>1.0503100000000001</c:v>
                </c:pt>
                <c:pt idx="22196">
                  <c:v>1.03661</c:v>
                </c:pt>
                <c:pt idx="22197">
                  <c:v>1.0277700000000001</c:v>
                </c:pt>
                <c:pt idx="22198">
                  <c:v>1.0150399999999999</c:v>
                </c:pt>
                <c:pt idx="22199">
                  <c:v>0.99646199999999996</c:v>
                </c:pt>
                <c:pt idx="22200">
                  <c:v>0.97925300000000004</c:v>
                </c:pt>
                <c:pt idx="22201">
                  <c:v>0.95597299999999996</c:v>
                </c:pt>
                <c:pt idx="22202">
                  <c:v>0.93354899999999996</c:v>
                </c:pt>
                <c:pt idx="22203">
                  <c:v>0.89825900000000003</c:v>
                </c:pt>
                <c:pt idx="22204">
                  <c:v>0.87651500000000004</c:v>
                </c:pt>
                <c:pt idx="22205">
                  <c:v>0.85825399999999996</c:v>
                </c:pt>
                <c:pt idx="22206">
                  <c:v>0.83374499999999996</c:v>
                </c:pt>
                <c:pt idx="22207">
                  <c:v>0.81391100000000005</c:v>
                </c:pt>
                <c:pt idx="22208">
                  <c:v>0.79765799999999998</c:v>
                </c:pt>
                <c:pt idx="22209">
                  <c:v>0.78446400000000005</c:v>
                </c:pt>
                <c:pt idx="22210">
                  <c:v>0.77673999999999999</c:v>
                </c:pt>
                <c:pt idx="22211">
                  <c:v>0.76973999999999998</c:v>
                </c:pt>
                <c:pt idx="22212">
                  <c:v>0.76222400000000001</c:v>
                </c:pt>
                <c:pt idx="22213">
                  <c:v>0.752166</c:v>
                </c:pt>
                <c:pt idx="22214">
                  <c:v>0.74059399999999997</c:v>
                </c:pt>
                <c:pt idx="22215">
                  <c:v>0.72741999999999996</c:v>
                </c:pt>
                <c:pt idx="22216">
                  <c:v>0.715584</c:v>
                </c:pt>
                <c:pt idx="22217">
                  <c:v>0.70748599999999995</c:v>
                </c:pt>
                <c:pt idx="22218">
                  <c:v>0.70723800000000003</c:v>
                </c:pt>
                <c:pt idx="22219">
                  <c:v>0.71243699999999999</c:v>
                </c:pt>
                <c:pt idx="22220">
                  <c:v>0.71446399999999999</c:v>
                </c:pt>
                <c:pt idx="22221">
                  <c:v>0.71289599999999997</c:v>
                </c:pt>
                <c:pt idx="22222">
                  <c:v>0.70849399999999996</c:v>
                </c:pt>
                <c:pt idx="22223">
                  <c:v>0.71040999999999999</c:v>
                </c:pt>
                <c:pt idx="22224">
                  <c:v>0.71858200000000005</c:v>
                </c:pt>
                <c:pt idx="22225">
                  <c:v>0.729576</c:v>
                </c:pt>
                <c:pt idx="22226">
                  <c:v>0.73729199999999995</c:v>
                </c:pt>
                <c:pt idx="22227">
                  <c:v>0.730487</c:v>
                </c:pt>
                <c:pt idx="22228">
                  <c:v>0.71001800000000004</c:v>
                </c:pt>
                <c:pt idx="22229">
                  <c:v>0.70210899999999998</c:v>
                </c:pt>
                <c:pt idx="22230">
                  <c:v>0.70229299999999995</c:v>
                </c:pt>
                <c:pt idx="22231">
                  <c:v>0.70058600000000004</c:v>
                </c:pt>
                <c:pt idx="22232">
                  <c:v>0.69850999999999996</c:v>
                </c:pt>
                <c:pt idx="22233">
                  <c:v>0.69711900000000004</c:v>
                </c:pt>
                <c:pt idx="22234">
                  <c:v>0.697237</c:v>
                </c:pt>
                <c:pt idx="22235">
                  <c:v>0.69512099999999999</c:v>
                </c:pt>
                <c:pt idx="22236">
                  <c:v>0.69146799999999997</c:v>
                </c:pt>
                <c:pt idx="22237">
                  <c:v>0.68851099999999998</c:v>
                </c:pt>
                <c:pt idx="22238">
                  <c:v>0.68480200000000002</c:v>
                </c:pt>
                <c:pt idx="22239">
                  <c:v>0.68430400000000002</c:v>
                </c:pt>
                <c:pt idx="22240">
                  <c:v>0.68759800000000004</c:v>
                </c:pt>
                <c:pt idx="22241">
                  <c:v>0.68405700000000003</c:v>
                </c:pt>
                <c:pt idx="22242">
                  <c:v>0.68501400000000001</c:v>
                </c:pt>
                <c:pt idx="22243">
                  <c:v>0.69481899999999996</c:v>
                </c:pt>
                <c:pt idx="22244">
                  <c:v>0.70343299999999997</c:v>
                </c:pt>
                <c:pt idx="22245">
                  <c:v>0.70509699999999997</c:v>
                </c:pt>
                <c:pt idx="22246">
                  <c:v>0.70501499999999995</c:v>
                </c:pt>
                <c:pt idx="22247">
                  <c:v>0.70478700000000005</c:v>
                </c:pt>
                <c:pt idx="22248">
                  <c:v>0.71074300000000001</c:v>
                </c:pt>
                <c:pt idx="22249">
                  <c:v>0.71858</c:v>
                </c:pt>
                <c:pt idx="22250">
                  <c:v>0.71777000000000002</c:v>
                </c:pt>
                <c:pt idx="22251">
                  <c:v>0.71380900000000003</c:v>
                </c:pt>
                <c:pt idx="22252">
                  <c:v>0.710484</c:v>
                </c:pt>
                <c:pt idx="22253">
                  <c:v>0.69687900000000003</c:v>
                </c:pt>
                <c:pt idx="22254">
                  <c:v>0.68223800000000001</c:v>
                </c:pt>
                <c:pt idx="22255">
                  <c:v>0.66053600000000001</c:v>
                </c:pt>
                <c:pt idx="22256">
                  <c:v>0.65288199999999996</c:v>
                </c:pt>
                <c:pt idx="22257">
                  <c:v>0.63775899999999996</c:v>
                </c:pt>
                <c:pt idx="22258">
                  <c:v>0.63125299999999995</c:v>
                </c:pt>
                <c:pt idx="22259">
                  <c:v>0.61685699999999999</c:v>
                </c:pt>
                <c:pt idx="22260">
                  <c:v>0.59340999999999999</c:v>
                </c:pt>
                <c:pt idx="22261">
                  <c:v>0.57609200000000005</c:v>
                </c:pt>
                <c:pt idx="22262">
                  <c:v>0.56785300000000005</c:v>
                </c:pt>
                <c:pt idx="22263">
                  <c:v>0.56404399999999999</c:v>
                </c:pt>
                <c:pt idx="22264">
                  <c:v>0.55887200000000004</c:v>
                </c:pt>
                <c:pt idx="22265">
                  <c:v>0.54989100000000002</c:v>
                </c:pt>
                <c:pt idx="22266">
                  <c:v>0.53870399999999996</c:v>
                </c:pt>
                <c:pt idx="22267">
                  <c:v>0.51596399999999998</c:v>
                </c:pt>
                <c:pt idx="22268">
                  <c:v>0.50570800000000005</c:v>
                </c:pt>
                <c:pt idx="22269">
                  <c:v>0.49975900000000001</c:v>
                </c:pt>
                <c:pt idx="22270">
                  <c:v>0.488784</c:v>
                </c:pt>
                <c:pt idx="22271">
                  <c:v>0.46933900000000001</c:v>
                </c:pt>
                <c:pt idx="22272">
                  <c:v>0.46076299999999998</c:v>
                </c:pt>
                <c:pt idx="22273">
                  <c:v>0.45733299999999999</c:v>
                </c:pt>
                <c:pt idx="22274">
                  <c:v>0.45719100000000001</c:v>
                </c:pt>
                <c:pt idx="22275">
                  <c:v>0.44935399999999998</c:v>
                </c:pt>
                <c:pt idx="22276">
                  <c:v>0.43498399999999998</c:v>
                </c:pt>
                <c:pt idx="22277">
                  <c:v>0.42607600000000001</c:v>
                </c:pt>
                <c:pt idx="22278">
                  <c:v>0.41822199999999998</c:v>
                </c:pt>
                <c:pt idx="22279">
                  <c:v>0.41394199999999998</c:v>
                </c:pt>
                <c:pt idx="22280">
                  <c:v>0.39402799999999999</c:v>
                </c:pt>
                <c:pt idx="22281">
                  <c:v>0.38481100000000001</c:v>
                </c:pt>
                <c:pt idx="22282">
                  <c:v>0.37540400000000002</c:v>
                </c:pt>
                <c:pt idx="22283">
                  <c:v>0.36494100000000002</c:v>
                </c:pt>
                <c:pt idx="22284">
                  <c:v>0.35211799999999999</c:v>
                </c:pt>
                <c:pt idx="22285">
                  <c:v>0.34520400000000001</c:v>
                </c:pt>
                <c:pt idx="22286">
                  <c:v>0.34231800000000001</c:v>
                </c:pt>
                <c:pt idx="22287">
                  <c:v>0.33581899999999998</c:v>
                </c:pt>
                <c:pt idx="22288">
                  <c:v>0.32873400000000003</c:v>
                </c:pt>
                <c:pt idx="22289">
                  <c:v>0.318882</c:v>
                </c:pt>
                <c:pt idx="22290">
                  <c:v>0.31093700000000002</c:v>
                </c:pt>
                <c:pt idx="22291">
                  <c:v>0.29963000000000001</c:v>
                </c:pt>
                <c:pt idx="22292">
                  <c:v>0.28791499999999998</c:v>
                </c:pt>
                <c:pt idx="22293">
                  <c:v>0.27581099999999997</c:v>
                </c:pt>
                <c:pt idx="22294">
                  <c:v>0.26570500000000002</c:v>
                </c:pt>
                <c:pt idx="22295">
                  <c:v>0.27087499999999998</c:v>
                </c:pt>
                <c:pt idx="22296">
                  <c:v>0.26980399999999999</c:v>
                </c:pt>
                <c:pt idx="22297">
                  <c:v>0.27197700000000002</c:v>
                </c:pt>
                <c:pt idx="22298">
                  <c:v>0.271727</c:v>
                </c:pt>
                <c:pt idx="22299">
                  <c:v>0.27337</c:v>
                </c:pt>
                <c:pt idx="22300">
                  <c:v>0.272588</c:v>
                </c:pt>
                <c:pt idx="22301">
                  <c:v>0.272117</c:v>
                </c:pt>
                <c:pt idx="22302">
                  <c:v>0.27182600000000001</c:v>
                </c:pt>
                <c:pt idx="22303">
                  <c:v>0.27013300000000001</c:v>
                </c:pt>
                <c:pt idx="22304">
                  <c:v>0.26774399999999998</c:v>
                </c:pt>
                <c:pt idx="22305">
                  <c:v>0.26357000000000003</c:v>
                </c:pt>
                <c:pt idx="22306">
                  <c:v>0.26411000000000001</c:v>
                </c:pt>
                <c:pt idx="22307">
                  <c:v>0.25989400000000001</c:v>
                </c:pt>
                <c:pt idx="22308">
                  <c:v>0.25064500000000001</c:v>
                </c:pt>
                <c:pt idx="22309">
                  <c:v>0.245702</c:v>
                </c:pt>
                <c:pt idx="22310">
                  <c:v>0.24169399999999999</c:v>
                </c:pt>
                <c:pt idx="22311">
                  <c:v>0.23946300000000001</c:v>
                </c:pt>
                <c:pt idx="22312">
                  <c:v>0.23830899999999999</c:v>
                </c:pt>
                <c:pt idx="22313">
                  <c:v>0.23632300000000001</c:v>
                </c:pt>
                <c:pt idx="22314">
                  <c:v>0.230375</c:v>
                </c:pt>
                <c:pt idx="22315">
                  <c:v>0.222995</c:v>
                </c:pt>
                <c:pt idx="22316">
                  <c:v>0.22151399999999999</c:v>
                </c:pt>
                <c:pt idx="22317">
                  <c:v>0.225604</c:v>
                </c:pt>
                <c:pt idx="22318">
                  <c:v>0.22744300000000001</c:v>
                </c:pt>
                <c:pt idx="22319">
                  <c:v>0.22481100000000001</c:v>
                </c:pt>
                <c:pt idx="22320">
                  <c:v>0.22167100000000001</c:v>
                </c:pt>
                <c:pt idx="22321">
                  <c:v>0.22006999999999999</c:v>
                </c:pt>
                <c:pt idx="22322">
                  <c:v>0.223194</c:v>
                </c:pt>
                <c:pt idx="22323">
                  <c:v>0.22426699999999999</c:v>
                </c:pt>
                <c:pt idx="22324">
                  <c:v>0.22661400000000001</c:v>
                </c:pt>
                <c:pt idx="22325">
                  <c:v>0.22761500000000001</c:v>
                </c:pt>
                <c:pt idx="22326">
                  <c:v>0.22453500000000001</c:v>
                </c:pt>
                <c:pt idx="22327">
                  <c:v>0.22183700000000001</c:v>
                </c:pt>
                <c:pt idx="22328">
                  <c:v>0.21834999999999999</c:v>
                </c:pt>
                <c:pt idx="22329">
                  <c:v>0.225966</c:v>
                </c:pt>
                <c:pt idx="22330">
                  <c:v>0.23572399999999999</c:v>
                </c:pt>
                <c:pt idx="22331">
                  <c:v>0.23547499999999999</c:v>
                </c:pt>
                <c:pt idx="22332">
                  <c:v>0.23443600000000001</c:v>
                </c:pt>
                <c:pt idx="22333">
                  <c:v>0.22978000000000001</c:v>
                </c:pt>
                <c:pt idx="22334">
                  <c:v>0.222249</c:v>
                </c:pt>
                <c:pt idx="22335">
                  <c:v>0.22769700000000001</c:v>
                </c:pt>
                <c:pt idx="22336">
                  <c:v>0.23990300000000001</c:v>
                </c:pt>
                <c:pt idx="22337">
                  <c:v>0.249915</c:v>
                </c:pt>
                <c:pt idx="22338">
                  <c:v>0.249889</c:v>
                </c:pt>
                <c:pt idx="22339">
                  <c:v>0.23776</c:v>
                </c:pt>
                <c:pt idx="22340">
                  <c:v>0.22673099999999999</c:v>
                </c:pt>
                <c:pt idx="22341">
                  <c:v>0.22628200000000001</c:v>
                </c:pt>
                <c:pt idx="22342">
                  <c:v>0.223548</c:v>
                </c:pt>
                <c:pt idx="22343">
                  <c:v>0.22471099999999999</c:v>
                </c:pt>
                <c:pt idx="22344">
                  <c:v>0.23138600000000001</c:v>
                </c:pt>
                <c:pt idx="22345">
                  <c:v>0.23022699999999999</c:v>
                </c:pt>
                <c:pt idx="22346">
                  <c:v>0.22161700000000001</c:v>
                </c:pt>
                <c:pt idx="22347">
                  <c:v>0.22380800000000001</c:v>
                </c:pt>
                <c:pt idx="22348">
                  <c:v>0.22989200000000001</c:v>
                </c:pt>
                <c:pt idx="22349">
                  <c:v>0.231154</c:v>
                </c:pt>
                <c:pt idx="22350">
                  <c:v>0.220361</c:v>
                </c:pt>
                <c:pt idx="22351">
                  <c:v>0.219301</c:v>
                </c:pt>
                <c:pt idx="22352">
                  <c:v>0.21664900000000001</c:v>
                </c:pt>
                <c:pt idx="22353">
                  <c:v>0.21190500000000001</c:v>
                </c:pt>
                <c:pt idx="22354">
                  <c:v>0.212057</c:v>
                </c:pt>
                <c:pt idx="22355">
                  <c:v>0.215887</c:v>
                </c:pt>
                <c:pt idx="22356">
                  <c:v>0.22189400000000001</c:v>
                </c:pt>
                <c:pt idx="22357">
                  <c:v>0.218834</c:v>
                </c:pt>
                <c:pt idx="22358">
                  <c:v>0.21729200000000001</c:v>
                </c:pt>
                <c:pt idx="22359">
                  <c:v>0.21406</c:v>
                </c:pt>
                <c:pt idx="22360">
                  <c:v>0.20946400000000001</c:v>
                </c:pt>
                <c:pt idx="22361">
                  <c:v>0.214481</c:v>
                </c:pt>
                <c:pt idx="22362">
                  <c:v>0.21624399999999999</c:v>
                </c:pt>
                <c:pt idx="22363">
                  <c:v>0.207813</c:v>
                </c:pt>
                <c:pt idx="22364">
                  <c:v>0.20349100000000001</c:v>
                </c:pt>
                <c:pt idx="22365">
                  <c:v>0.21227099999999999</c:v>
                </c:pt>
                <c:pt idx="22366">
                  <c:v>0.21831100000000001</c:v>
                </c:pt>
                <c:pt idx="22367">
                  <c:v>0.220363</c:v>
                </c:pt>
                <c:pt idx="22368">
                  <c:v>0.220446</c:v>
                </c:pt>
                <c:pt idx="22369">
                  <c:v>0.21889500000000001</c:v>
                </c:pt>
                <c:pt idx="22370">
                  <c:v>0.21269099999999999</c:v>
                </c:pt>
                <c:pt idx="22371">
                  <c:v>0.203711</c:v>
                </c:pt>
                <c:pt idx="22372">
                  <c:v>0.195914</c:v>
                </c:pt>
                <c:pt idx="22373">
                  <c:v>0.18895600000000001</c:v>
                </c:pt>
                <c:pt idx="22374">
                  <c:v>0.18229300000000001</c:v>
                </c:pt>
                <c:pt idx="22375">
                  <c:v>0.180369</c:v>
                </c:pt>
                <c:pt idx="22376">
                  <c:v>0.180476</c:v>
                </c:pt>
                <c:pt idx="22377">
                  <c:v>0.17959700000000001</c:v>
                </c:pt>
                <c:pt idx="22378">
                  <c:v>0.180622</c:v>
                </c:pt>
                <c:pt idx="22379">
                  <c:v>0.18382000000000001</c:v>
                </c:pt>
                <c:pt idx="22380">
                  <c:v>0.18212500000000001</c:v>
                </c:pt>
                <c:pt idx="22381">
                  <c:v>0.17476</c:v>
                </c:pt>
                <c:pt idx="22382">
                  <c:v>0.17611599999999999</c:v>
                </c:pt>
                <c:pt idx="22383">
                  <c:v>0.17826900000000001</c:v>
                </c:pt>
                <c:pt idx="22384">
                  <c:v>0.185415</c:v>
                </c:pt>
                <c:pt idx="22385">
                  <c:v>0.18860399999999999</c:v>
                </c:pt>
                <c:pt idx="22386">
                  <c:v>0.18268400000000001</c:v>
                </c:pt>
                <c:pt idx="22387">
                  <c:v>0.17363899999999999</c:v>
                </c:pt>
                <c:pt idx="22388">
                  <c:v>0.160797</c:v>
                </c:pt>
                <c:pt idx="22389">
                  <c:v>0.14815800000000001</c:v>
                </c:pt>
                <c:pt idx="22390">
                  <c:v>0.13864299999999999</c:v>
                </c:pt>
                <c:pt idx="22391">
                  <c:v>0.131628</c:v>
                </c:pt>
                <c:pt idx="22392">
                  <c:v>0.123617</c:v>
                </c:pt>
                <c:pt idx="22393">
                  <c:v>0.118392</c:v>
                </c:pt>
                <c:pt idx="22394">
                  <c:v>0.112826</c:v>
                </c:pt>
                <c:pt idx="22395">
                  <c:v>0.114388</c:v>
                </c:pt>
                <c:pt idx="22396">
                  <c:v>0.12045</c:v>
                </c:pt>
                <c:pt idx="22397">
                  <c:v>0.119626</c:v>
                </c:pt>
                <c:pt idx="22398">
                  <c:v>0.12471</c:v>
                </c:pt>
                <c:pt idx="22399">
                  <c:v>0.126995</c:v>
                </c:pt>
                <c:pt idx="22400">
                  <c:v>0.123144</c:v>
                </c:pt>
                <c:pt idx="22401">
                  <c:v>0.117634</c:v>
                </c:pt>
                <c:pt idx="22402">
                  <c:v>0.113638</c:v>
                </c:pt>
                <c:pt idx="22403">
                  <c:v>0.110573</c:v>
                </c:pt>
                <c:pt idx="22404">
                  <c:v>0.105348</c:v>
                </c:pt>
                <c:pt idx="22405">
                  <c:v>0.107267</c:v>
                </c:pt>
                <c:pt idx="22406">
                  <c:v>0.110841</c:v>
                </c:pt>
                <c:pt idx="22407">
                  <c:v>0.11050699999999999</c:v>
                </c:pt>
                <c:pt idx="22408">
                  <c:v>0.10922800000000001</c:v>
                </c:pt>
                <c:pt idx="22409">
                  <c:v>0.10460899999999999</c:v>
                </c:pt>
                <c:pt idx="22410">
                  <c:v>0.10199800000000001</c:v>
                </c:pt>
                <c:pt idx="22411">
                  <c:v>0.104725</c:v>
                </c:pt>
                <c:pt idx="22412">
                  <c:v>0.101107</c:v>
                </c:pt>
                <c:pt idx="22413">
                  <c:v>9.7499100000000005E-2</c:v>
                </c:pt>
                <c:pt idx="22414">
                  <c:v>0.101455</c:v>
                </c:pt>
                <c:pt idx="22415">
                  <c:v>0.106862</c:v>
                </c:pt>
                <c:pt idx="22416">
                  <c:v>0.11452900000000001</c:v>
                </c:pt>
                <c:pt idx="22417">
                  <c:v>0.112735</c:v>
                </c:pt>
                <c:pt idx="22418">
                  <c:v>0.10982599999999999</c:v>
                </c:pt>
                <c:pt idx="22419">
                  <c:v>0.115566</c:v>
                </c:pt>
                <c:pt idx="22420">
                  <c:v>0.124769</c:v>
                </c:pt>
                <c:pt idx="22421">
                  <c:v>0.124657</c:v>
                </c:pt>
                <c:pt idx="22422">
                  <c:v>0.12363200000000001</c:v>
                </c:pt>
                <c:pt idx="22423">
                  <c:v>0.123404</c:v>
                </c:pt>
                <c:pt idx="22424">
                  <c:v>0.118698</c:v>
                </c:pt>
                <c:pt idx="22425">
                  <c:v>0.119091</c:v>
                </c:pt>
                <c:pt idx="22426">
                  <c:v>0.12214800000000001</c:v>
                </c:pt>
                <c:pt idx="22427">
                  <c:v>0.11984300000000001</c:v>
                </c:pt>
                <c:pt idx="22428">
                  <c:v>0.11025</c:v>
                </c:pt>
                <c:pt idx="22429">
                  <c:v>0.110487</c:v>
                </c:pt>
                <c:pt idx="22430">
                  <c:v>0.112521</c:v>
                </c:pt>
                <c:pt idx="22431">
                  <c:v>0.11317000000000001</c:v>
                </c:pt>
                <c:pt idx="22432">
                  <c:v>0.106381</c:v>
                </c:pt>
                <c:pt idx="22433">
                  <c:v>0.10084600000000001</c:v>
                </c:pt>
                <c:pt idx="22434">
                  <c:v>0.10415099999999999</c:v>
                </c:pt>
                <c:pt idx="22435">
                  <c:v>0.109872</c:v>
                </c:pt>
                <c:pt idx="22436">
                  <c:v>0.11386499999999999</c:v>
                </c:pt>
                <c:pt idx="22437">
                  <c:v>0.123684</c:v>
                </c:pt>
                <c:pt idx="22438">
                  <c:v>0.124919</c:v>
                </c:pt>
                <c:pt idx="22439">
                  <c:v>0.116577</c:v>
                </c:pt>
                <c:pt idx="22440">
                  <c:v>0.109194</c:v>
                </c:pt>
                <c:pt idx="22441">
                  <c:v>0.103315</c:v>
                </c:pt>
                <c:pt idx="22442">
                  <c:v>0.10065499999999999</c:v>
                </c:pt>
                <c:pt idx="22443">
                  <c:v>0.101165</c:v>
                </c:pt>
                <c:pt idx="22444">
                  <c:v>0.100564</c:v>
                </c:pt>
                <c:pt idx="22445">
                  <c:v>9.6047499999999994E-2</c:v>
                </c:pt>
                <c:pt idx="22446">
                  <c:v>9.3037499999999995E-2</c:v>
                </c:pt>
                <c:pt idx="22447">
                  <c:v>9.5816799999999994E-2</c:v>
                </c:pt>
                <c:pt idx="22448">
                  <c:v>9.4491500000000006E-2</c:v>
                </c:pt>
                <c:pt idx="22449">
                  <c:v>9.6639900000000001E-2</c:v>
                </c:pt>
                <c:pt idx="22450">
                  <c:v>0.101494</c:v>
                </c:pt>
                <c:pt idx="22451">
                  <c:v>0.105586</c:v>
                </c:pt>
                <c:pt idx="22452">
                  <c:v>0.105113</c:v>
                </c:pt>
                <c:pt idx="22453">
                  <c:v>9.6983700000000006E-2</c:v>
                </c:pt>
                <c:pt idx="22454">
                  <c:v>7.9425399999999993E-2</c:v>
                </c:pt>
                <c:pt idx="22455">
                  <c:v>7.0049899999999998E-2</c:v>
                </c:pt>
                <c:pt idx="22456">
                  <c:v>6.4444799999999997E-2</c:v>
                </c:pt>
                <c:pt idx="22457">
                  <c:v>6.1297200000000003E-2</c:v>
                </c:pt>
                <c:pt idx="22458">
                  <c:v>6.00913E-2</c:v>
                </c:pt>
                <c:pt idx="22459">
                  <c:v>6.3378699999999996E-2</c:v>
                </c:pt>
                <c:pt idx="22460">
                  <c:v>6.4592999999999998E-2</c:v>
                </c:pt>
                <c:pt idx="22461">
                  <c:v>7.1370100000000006E-2</c:v>
                </c:pt>
                <c:pt idx="22462">
                  <c:v>7.0522500000000002E-2</c:v>
                </c:pt>
                <c:pt idx="22463">
                  <c:v>6.7008300000000007E-2</c:v>
                </c:pt>
                <c:pt idx="22464">
                  <c:v>6.0394099999999999E-2</c:v>
                </c:pt>
                <c:pt idx="22465">
                  <c:v>5.6631099999999997E-2</c:v>
                </c:pt>
                <c:pt idx="22466">
                  <c:v>5.1960899999999997E-2</c:v>
                </c:pt>
                <c:pt idx="22467">
                  <c:v>4.9738600000000001E-2</c:v>
                </c:pt>
                <c:pt idx="22468">
                  <c:v>4.5629700000000002E-2</c:v>
                </c:pt>
                <c:pt idx="22469">
                  <c:v>4.4204399999999998E-2</c:v>
                </c:pt>
                <c:pt idx="22470">
                  <c:v>4.2777200000000001E-2</c:v>
                </c:pt>
                <c:pt idx="22471">
                  <c:v>4.5702899999999998E-2</c:v>
                </c:pt>
                <c:pt idx="22472">
                  <c:v>4.7242300000000001E-2</c:v>
                </c:pt>
                <c:pt idx="22473">
                  <c:v>5.0712399999999998E-2</c:v>
                </c:pt>
                <c:pt idx="22474">
                  <c:v>5.8588399999999999E-2</c:v>
                </c:pt>
                <c:pt idx="22475">
                  <c:v>6.8944199999999997E-2</c:v>
                </c:pt>
                <c:pt idx="22476">
                  <c:v>6.7877800000000002E-2</c:v>
                </c:pt>
                <c:pt idx="22477">
                  <c:v>6.4273399999999994E-2</c:v>
                </c:pt>
                <c:pt idx="22478">
                  <c:v>6.0877599999999997E-2</c:v>
                </c:pt>
                <c:pt idx="22479">
                  <c:v>6.1160300000000001E-2</c:v>
                </c:pt>
                <c:pt idx="22480">
                  <c:v>6.2863199999999994E-2</c:v>
                </c:pt>
                <c:pt idx="22481">
                  <c:v>6.2791399999999997E-2</c:v>
                </c:pt>
                <c:pt idx="22482">
                  <c:v>6.0696800000000002E-2</c:v>
                </c:pt>
                <c:pt idx="22483">
                  <c:v>5.9775099999999998E-2</c:v>
                </c:pt>
                <c:pt idx="22484">
                  <c:v>5.7928300000000002E-2</c:v>
                </c:pt>
                <c:pt idx="22485">
                  <c:v>5.7365100000000002E-2</c:v>
                </c:pt>
                <c:pt idx="22486">
                  <c:v>6.0761099999999998E-2</c:v>
                </c:pt>
                <c:pt idx="22487">
                  <c:v>6.5126500000000004E-2</c:v>
                </c:pt>
                <c:pt idx="22488">
                  <c:v>6.5182199999999996E-2</c:v>
                </c:pt>
                <c:pt idx="22489">
                  <c:v>6.9022700000000006E-2</c:v>
                </c:pt>
                <c:pt idx="22490">
                  <c:v>7.0395200000000005E-2</c:v>
                </c:pt>
                <c:pt idx="22491">
                  <c:v>6.80978E-2</c:v>
                </c:pt>
                <c:pt idx="22492">
                  <c:v>6.6027199999999994E-2</c:v>
                </c:pt>
                <c:pt idx="22493">
                  <c:v>6.3530000000000003E-2</c:v>
                </c:pt>
                <c:pt idx="22494">
                  <c:v>6.5347600000000006E-2</c:v>
                </c:pt>
                <c:pt idx="22495">
                  <c:v>6.7338899999999993E-2</c:v>
                </c:pt>
                <c:pt idx="22496">
                  <c:v>6.5350400000000003E-2</c:v>
                </c:pt>
                <c:pt idx="22497">
                  <c:v>6.2597700000000006E-2</c:v>
                </c:pt>
                <c:pt idx="22498">
                  <c:v>5.8092699999999997E-2</c:v>
                </c:pt>
                <c:pt idx="22499">
                  <c:v>5.4372200000000002E-2</c:v>
                </c:pt>
                <c:pt idx="22500">
                  <c:v>5.3468799999999997E-2</c:v>
                </c:pt>
                <c:pt idx="22501">
                  <c:v>5.3151900000000002E-2</c:v>
                </c:pt>
                <c:pt idx="22502">
                  <c:v>5.2114899999999999E-2</c:v>
                </c:pt>
                <c:pt idx="22503">
                  <c:v>4.6728499999999999E-2</c:v>
                </c:pt>
                <c:pt idx="22504">
                  <c:v>3.99196E-2</c:v>
                </c:pt>
                <c:pt idx="22505">
                  <c:v>2.7449299999999999E-2</c:v>
                </c:pt>
                <c:pt idx="22506">
                  <c:v>1.7281100000000001E-2</c:v>
                </c:pt>
                <c:pt idx="22507">
                  <c:v>2.1325E-2</c:v>
                </c:pt>
                <c:pt idx="22508">
                  <c:v>2.0206499999999999E-2</c:v>
                </c:pt>
                <c:pt idx="22509">
                  <c:v>1.5472100000000001E-2</c:v>
                </c:pt>
                <c:pt idx="22510">
                  <c:v>1.1321899999999999E-2</c:v>
                </c:pt>
                <c:pt idx="22511">
                  <c:v>6.8917700000000002E-3</c:v>
                </c:pt>
                <c:pt idx="22512">
                  <c:v>4.7664400000000003E-3</c:v>
                </c:pt>
                <c:pt idx="22513">
                  <c:v>3.5412400000000002E-3</c:v>
                </c:pt>
                <c:pt idx="22514">
                  <c:v>4.5124099999999997E-3</c:v>
                </c:pt>
                <c:pt idx="22515">
                  <c:v>-2.1036500000000001E-4</c:v>
                </c:pt>
                <c:pt idx="22516">
                  <c:v>-8.1936500000000002E-3</c:v>
                </c:pt>
                <c:pt idx="22517">
                  <c:v>-1.16398E-2</c:v>
                </c:pt>
                <c:pt idx="22518">
                  <c:v>-1.1010799999999999E-2</c:v>
                </c:pt>
                <c:pt idx="22519">
                  <c:v>-1.1699899999999999E-2</c:v>
                </c:pt>
                <c:pt idx="22520">
                  <c:v>-1.6475099999999999E-2</c:v>
                </c:pt>
                <c:pt idx="22521">
                  <c:v>-1.7412899999999999E-2</c:v>
                </c:pt>
                <c:pt idx="22522">
                  <c:v>-2.2479699999999998E-2</c:v>
                </c:pt>
                <c:pt idx="22523">
                  <c:v>-2.59933E-2</c:v>
                </c:pt>
                <c:pt idx="22524">
                  <c:v>-2.7540800000000001E-2</c:v>
                </c:pt>
                <c:pt idx="22525">
                  <c:v>-2.5309600000000002E-2</c:v>
                </c:pt>
                <c:pt idx="22526">
                  <c:v>-2.5270999999999998E-2</c:v>
                </c:pt>
                <c:pt idx="22527">
                  <c:v>-2.5275300000000001E-2</c:v>
                </c:pt>
                <c:pt idx="22528">
                  <c:v>-2.2873399999999999E-2</c:v>
                </c:pt>
                <c:pt idx="22529">
                  <c:v>-1.02497E-2</c:v>
                </c:pt>
                <c:pt idx="22530">
                  <c:v>-7.7176800000000002E-3</c:v>
                </c:pt>
                <c:pt idx="22531">
                  <c:v>-9.3496199999999995E-3</c:v>
                </c:pt>
                <c:pt idx="22532">
                  <c:v>-7.7580699999999997E-3</c:v>
                </c:pt>
                <c:pt idx="22533">
                  <c:v>-8.9695899999999995E-3</c:v>
                </c:pt>
                <c:pt idx="22534">
                  <c:v>-3.5774100000000001E-3</c:v>
                </c:pt>
                <c:pt idx="22535">
                  <c:v>5.2554699999999999E-3</c:v>
                </c:pt>
                <c:pt idx="22536">
                  <c:v>1.8605300000000002E-2</c:v>
                </c:pt>
                <c:pt idx="22537">
                  <c:v>1.90642E-2</c:v>
                </c:pt>
                <c:pt idx="22538">
                  <c:v>2.0722899999999999E-2</c:v>
                </c:pt>
                <c:pt idx="22539">
                  <c:v>2.3318200000000001E-2</c:v>
                </c:pt>
                <c:pt idx="22540">
                  <c:v>3.8294599999999998E-2</c:v>
                </c:pt>
                <c:pt idx="22541">
                  <c:v>4.1425700000000003E-2</c:v>
                </c:pt>
                <c:pt idx="22542">
                  <c:v>1.9200800000000001E-2</c:v>
                </c:pt>
                <c:pt idx="22543">
                  <c:v>-2.9376699999999999E-3</c:v>
                </c:pt>
                <c:pt idx="22544">
                  <c:v>-1.17334E-2</c:v>
                </c:pt>
                <c:pt idx="22545">
                  <c:v>-2.06503E-2</c:v>
                </c:pt>
                <c:pt idx="22546">
                  <c:v>-4.7896000000000001E-2</c:v>
                </c:pt>
                <c:pt idx="22547">
                  <c:v>-6.6543500000000005E-2</c:v>
                </c:pt>
                <c:pt idx="22548">
                  <c:v>-8.0874299999999996E-2</c:v>
                </c:pt>
                <c:pt idx="22549">
                  <c:v>-9.42244E-2</c:v>
                </c:pt>
                <c:pt idx="22550">
                  <c:v>-0.108746</c:v>
                </c:pt>
                <c:pt idx="22551">
                  <c:v>-0.12665899999999999</c:v>
                </c:pt>
                <c:pt idx="22552">
                  <c:v>-0.147253</c:v>
                </c:pt>
                <c:pt idx="22553">
                  <c:v>-0.168263</c:v>
                </c:pt>
                <c:pt idx="22554">
                  <c:v>-0.18648700000000001</c:v>
                </c:pt>
                <c:pt idx="22555">
                  <c:v>-0.20387</c:v>
                </c:pt>
                <c:pt idx="22556">
                  <c:v>-0.226272</c:v>
                </c:pt>
                <c:pt idx="22557">
                  <c:v>-0.24669099999999999</c:v>
                </c:pt>
                <c:pt idx="22558">
                  <c:v>-0.25916099999999997</c:v>
                </c:pt>
                <c:pt idx="22559">
                  <c:v>-0.26502100000000001</c:v>
                </c:pt>
                <c:pt idx="22560">
                  <c:v>-0.28116000000000002</c:v>
                </c:pt>
                <c:pt idx="22561">
                  <c:v>-0.29409999999999997</c:v>
                </c:pt>
                <c:pt idx="22562">
                  <c:v>-0.29937599999999998</c:v>
                </c:pt>
                <c:pt idx="22563">
                  <c:v>-0.30685000000000001</c:v>
                </c:pt>
                <c:pt idx="22564">
                  <c:v>-0.31441599999999997</c:v>
                </c:pt>
                <c:pt idx="22565">
                  <c:v>-0.32334499999999999</c:v>
                </c:pt>
                <c:pt idx="22566">
                  <c:v>-0.32962599999999997</c:v>
                </c:pt>
                <c:pt idx="22567">
                  <c:v>-0.33044699999999999</c:v>
                </c:pt>
                <c:pt idx="22568">
                  <c:v>-0.32974799999999999</c:v>
                </c:pt>
                <c:pt idx="22569">
                  <c:v>-0.32717400000000002</c:v>
                </c:pt>
                <c:pt idx="22570">
                  <c:v>-0.32442799999999999</c:v>
                </c:pt>
                <c:pt idx="22571">
                  <c:v>-0.31998700000000002</c:v>
                </c:pt>
                <c:pt idx="22572">
                  <c:v>-0.31957999999999998</c:v>
                </c:pt>
                <c:pt idx="22573">
                  <c:v>-0.32655499999999998</c:v>
                </c:pt>
                <c:pt idx="22574">
                  <c:v>-0.33106000000000002</c:v>
                </c:pt>
                <c:pt idx="22575">
                  <c:v>-0.32850099999999999</c:v>
                </c:pt>
                <c:pt idx="22576">
                  <c:v>-0.323216</c:v>
                </c:pt>
                <c:pt idx="22577">
                  <c:v>-0.32161499999999998</c:v>
                </c:pt>
                <c:pt idx="22578">
                  <c:v>-0.32311499999999999</c:v>
                </c:pt>
                <c:pt idx="22579">
                  <c:v>-0.32373400000000002</c:v>
                </c:pt>
                <c:pt idx="22580">
                  <c:v>-0.32022499999999998</c:v>
                </c:pt>
                <c:pt idx="22581">
                  <c:v>-0.31951000000000002</c:v>
                </c:pt>
                <c:pt idx="22582">
                  <c:v>-0.32449899999999998</c:v>
                </c:pt>
                <c:pt idx="22583">
                  <c:v>-0.32922000000000001</c:v>
                </c:pt>
                <c:pt idx="22584">
                  <c:v>-0.329073</c:v>
                </c:pt>
                <c:pt idx="22585">
                  <c:v>-0.32056099999999998</c:v>
                </c:pt>
                <c:pt idx="22586">
                  <c:v>-0.31269799999999998</c:v>
                </c:pt>
                <c:pt idx="22587">
                  <c:v>-0.30832199999999998</c:v>
                </c:pt>
                <c:pt idx="22588">
                  <c:v>-0.30062100000000003</c:v>
                </c:pt>
                <c:pt idx="22589">
                  <c:v>-0.29802299999999998</c:v>
                </c:pt>
                <c:pt idx="22590">
                  <c:v>-0.30230800000000002</c:v>
                </c:pt>
                <c:pt idx="22591">
                  <c:v>-0.30531999999999998</c:v>
                </c:pt>
                <c:pt idx="22592">
                  <c:v>-0.304149</c:v>
                </c:pt>
                <c:pt idx="22593">
                  <c:v>-0.30302099999999998</c:v>
                </c:pt>
                <c:pt idx="22594">
                  <c:v>-0.304479</c:v>
                </c:pt>
                <c:pt idx="22595">
                  <c:v>-0.30234499999999997</c:v>
                </c:pt>
                <c:pt idx="22596">
                  <c:v>-0.29903400000000002</c:v>
                </c:pt>
                <c:pt idx="22597">
                  <c:v>-0.29193200000000002</c:v>
                </c:pt>
                <c:pt idx="22598">
                  <c:v>-0.29287200000000002</c:v>
                </c:pt>
                <c:pt idx="22599">
                  <c:v>-0.29227799999999998</c:v>
                </c:pt>
                <c:pt idx="22600">
                  <c:v>-0.28370699999999999</c:v>
                </c:pt>
                <c:pt idx="22601">
                  <c:v>-0.27565899999999999</c:v>
                </c:pt>
                <c:pt idx="22602">
                  <c:v>-0.27204699999999998</c:v>
                </c:pt>
                <c:pt idx="22603">
                  <c:v>-0.26662200000000003</c:v>
                </c:pt>
                <c:pt idx="22604">
                  <c:v>-0.26153300000000002</c:v>
                </c:pt>
                <c:pt idx="22605">
                  <c:v>-0.26134200000000002</c:v>
                </c:pt>
                <c:pt idx="22606">
                  <c:v>-0.26218999999999998</c:v>
                </c:pt>
                <c:pt idx="22607">
                  <c:v>-0.26065300000000002</c:v>
                </c:pt>
                <c:pt idx="22608">
                  <c:v>-0.257436</c:v>
                </c:pt>
                <c:pt idx="22609">
                  <c:v>-0.25500499999999998</c:v>
                </c:pt>
                <c:pt idx="22610">
                  <c:v>-0.25169000000000002</c:v>
                </c:pt>
                <c:pt idx="22611">
                  <c:v>-0.2412</c:v>
                </c:pt>
                <c:pt idx="22612">
                  <c:v>-0.22573399999999999</c:v>
                </c:pt>
                <c:pt idx="22613">
                  <c:v>-0.21753400000000001</c:v>
                </c:pt>
                <c:pt idx="22614">
                  <c:v>-0.21800900000000001</c:v>
                </c:pt>
                <c:pt idx="22615">
                  <c:v>-0.22158900000000001</c:v>
                </c:pt>
                <c:pt idx="22616">
                  <c:v>-0.22416</c:v>
                </c:pt>
                <c:pt idx="22617">
                  <c:v>-0.214174</c:v>
                </c:pt>
                <c:pt idx="22618">
                  <c:v>-0.20569899999999999</c:v>
                </c:pt>
                <c:pt idx="22619">
                  <c:v>-0.20547000000000001</c:v>
                </c:pt>
                <c:pt idx="22620">
                  <c:v>-0.20690900000000001</c:v>
                </c:pt>
                <c:pt idx="22621">
                  <c:v>-0.20519000000000001</c:v>
                </c:pt>
                <c:pt idx="22622">
                  <c:v>-0.20708799999999999</c:v>
                </c:pt>
                <c:pt idx="22623">
                  <c:v>-0.205707</c:v>
                </c:pt>
                <c:pt idx="22624">
                  <c:v>-0.20654700000000001</c:v>
                </c:pt>
                <c:pt idx="22625">
                  <c:v>-0.20771999999999999</c:v>
                </c:pt>
                <c:pt idx="22626">
                  <c:v>-0.20885100000000001</c:v>
                </c:pt>
                <c:pt idx="22627">
                  <c:v>-0.20261299999999999</c:v>
                </c:pt>
                <c:pt idx="22628">
                  <c:v>-0.195655</c:v>
                </c:pt>
                <c:pt idx="22629">
                  <c:v>-0.187301</c:v>
                </c:pt>
                <c:pt idx="22630">
                  <c:v>-0.18485699999999999</c:v>
                </c:pt>
                <c:pt idx="22631">
                  <c:v>-0.18728300000000001</c:v>
                </c:pt>
                <c:pt idx="22632">
                  <c:v>-0.19112399999999999</c:v>
                </c:pt>
                <c:pt idx="22633">
                  <c:v>-0.191464</c:v>
                </c:pt>
                <c:pt idx="22634">
                  <c:v>-0.20038500000000001</c:v>
                </c:pt>
                <c:pt idx="22635">
                  <c:v>-0.20439599999999999</c:v>
                </c:pt>
                <c:pt idx="22636">
                  <c:v>-0.205815</c:v>
                </c:pt>
                <c:pt idx="22637">
                  <c:v>-0.199659</c:v>
                </c:pt>
                <c:pt idx="22638">
                  <c:v>-0.19057199999999999</c:v>
                </c:pt>
                <c:pt idx="22639">
                  <c:v>-0.18105199999999999</c:v>
                </c:pt>
                <c:pt idx="22640">
                  <c:v>-0.18098900000000001</c:v>
                </c:pt>
                <c:pt idx="22641">
                  <c:v>-0.18101999999999999</c:v>
                </c:pt>
                <c:pt idx="22642">
                  <c:v>-0.17067399999999999</c:v>
                </c:pt>
                <c:pt idx="22643">
                  <c:v>-0.16358800000000001</c:v>
                </c:pt>
                <c:pt idx="22644">
                  <c:v>-0.16364200000000001</c:v>
                </c:pt>
                <c:pt idx="22645">
                  <c:v>-0.166518</c:v>
                </c:pt>
                <c:pt idx="22646">
                  <c:v>-0.16374</c:v>
                </c:pt>
                <c:pt idx="22647">
                  <c:v>-0.16391800000000001</c:v>
                </c:pt>
                <c:pt idx="22648">
                  <c:v>-0.16001799999999999</c:v>
                </c:pt>
                <c:pt idx="22649">
                  <c:v>-0.155891</c:v>
                </c:pt>
                <c:pt idx="22650">
                  <c:v>-0.15449599999999999</c:v>
                </c:pt>
                <c:pt idx="22651">
                  <c:v>-0.14873400000000001</c:v>
                </c:pt>
                <c:pt idx="22652">
                  <c:v>-0.14535500000000001</c:v>
                </c:pt>
                <c:pt idx="22653">
                  <c:v>-0.14673900000000001</c:v>
                </c:pt>
                <c:pt idx="22654">
                  <c:v>-0.14397399999999999</c:v>
                </c:pt>
                <c:pt idx="22655">
                  <c:v>-0.13560800000000001</c:v>
                </c:pt>
                <c:pt idx="22656">
                  <c:v>-0.12851499999999999</c:v>
                </c:pt>
                <c:pt idx="22657">
                  <c:v>-0.126444</c:v>
                </c:pt>
                <c:pt idx="22658">
                  <c:v>-0.12695999999999999</c:v>
                </c:pt>
                <c:pt idx="22659">
                  <c:v>-0.125721</c:v>
                </c:pt>
                <c:pt idx="22660">
                  <c:v>-0.12940299999999999</c:v>
                </c:pt>
                <c:pt idx="22661">
                  <c:v>-0.129996</c:v>
                </c:pt>
                <c:pt idx="22662">
                  <c:v>-0.123282</c:v>
                </c:pt>
                <c:pt idx="22663">
                  <c:v>-0.114749</c:v>
                </c:pt>
                <c:pt idx="22664">
                  <c:v>-0.10628799999999999</c:v>
                </c:pt>
                <c:pt idx="22665">
                  <c:v>-0.10503899999999999</c:v>
                </c:pt>
                <c:pt idx="22666">
                  <c:v>-0.101407</c:v>
                </c:pt>
                <c:pt idx="22667">
                  <c:v>-0.10283200000000001</c:v>
                </c:pt>
                <c:pt idx="22668">
                  <c:v>-9.7974000000000006E-2</c:v>
                </c:pt>
                <c:pt idx="22669">
                  <c:v>-9.5309400000000002E-2</c:v>
                </c:pt>
                <c:pt idx="22670">
                  <c:v>-8.9896299999999998E-2</c:v>
                </c:pt>
                <c:pt idx="22671">
                  <c:v>-8.3758200000000005E-2</c:v>
                </c:pt>
                <c:pt idx="22672">
                  <c:v>-7.9124200000000006E-2</c:v>
                </c:pt>
                <c:pt idx="22673">
                  <c:v>-7.6854699999999998E-2</c:v>
                </c:pt>
                <c:pt idx="22674">
                  <c:v>-8.1206500000000001E-2</c:v>
                </c:pt>
                <c:pt idx="22675">
                  <c:v>-8.5154999999999995E-2</c:v>
                </c:pt>
                <c:pt idx="22676">
                  <c:v>-9.1144500000000003E-2</c:v>
                </c:pt>
                <c:pt idx="22677">
                  <c:v>-9.2678200000000002E-2</c:v>
                </c:pt>
                <c:pt idx="22678">
                  <c:v>-9.41163E-2</c:v>
                </c:pt>
                <c:pt idx="22679">
                  <c:v>-9.7993899999999995E-2</c:v>
                </c:pt>
                <c:pt idx="22680">
                  <c:v>-0.10995000000000001</c:v>
                </c:pt>
                <c:pt idx="22681">
                  <c:v>-0.11898400000000001</c:v>
                </c:pt>
                <c:pt idx="22682">
                  <c:v>-0.12496500000000001</c:v>
                </c:pt>
                <c:pt idx="22683">
                  <c:v>-0.13596800000000001</c:v>
                </c:pt>
                <c:pt idx="22684">
                  <c:v>-0.14288600000000001</c:v>
                </c:pt>
                <c:pt idx="22685">
                  <c:v>-0.122658</c:v>
                </c:pt>
                <c:pt idx="22686">
                  <c:v>-7.4853699999999995E-2</c:v>
                </c:pt>
                <c:pt idx="22687">
                  <c:v>-7.0905399999999993E-2</c:v>
                </c:pt>
                <c:pt idx="22688">
                  <c:v>-0.59138800000000002</c:v>
                </c:pt>
                <c:pt idx="22689">
                  <c:v>-1.3578600000000001</c:v>
                </c:pt>
                <c:pt idx="22690">
                  <c:v>-1.3588199999999999</c:v>
                </c:pt>
                <c:pt idx="22691">
                  <c:v>-0.55595099999999997</c:v>
                </c:pt>
                <c:pt idx="22692">
                  <c:v>-2.4361399999999998E-2</c:v>
                </c:pt>
                <c:pt idx="22693">
                  <c:v>-8.3110500000000004E-2</c:v>
                </c:pt>
                <c:pt idx="22694">
                  <c:v>-0.122853</c:v>
                </c:pt>
                <c:pt idx="22695">
                  <c:v>-0.119129</c:v>
                </c:pt>
                <c:pt idx="22696">
                  <c:v>-0.118384</c:v>
                </c:pt>
                <c:pt idx="22697">
                  <c:v>-0.12241</c:v>
                </c:pt>
                <c:pt idx="22698">
                  <c:v>-0.124319</c:v>
                </c:pt>
                <c:pt idx="22699">
                  <c:v>-0.12693299999999999</c:v>
                </c:pt>
                <c:pt idx="22700">
                  <c:v>-0.12968199999999999</c:v>
                </c:pt>
                <c:pt idx="22701">
                  <c:v>-0.13017500000000001</c:v>
                </c:pt>
                <c:pt idx="22702">
                  <c:v>-0.143181</c:v>
                </c:pt>
                <c:pt idx="22703">
                  <c:v>-0.14540900000000001</c:v>
                </c:pt>
                <c:pt idx="22704">
                  <c:v>-0.152697</c:v>
                </c:pt>
                <c:pt idx="22705">
                  <c:v>-0.166266</c:v>
                </c:pt>
                <c:pt idx="22706">
                  <c:v>-0.201126</c:v>
                </c:pt>
                <c:pt idx="22707">
                  <c:v>-0.23242199999999999</c:v>
                </c:pt>
                <c:pt idx="22708">
                  <c:v>-0.25009599999999998</c:v>
                </c:pt>
                <c:pt idx="22709">
                  <c:v>-0.25827499999999998</c:v>
                </c:pt>
                <c:pt idx="22710">
                  <c:v>-0.26480900000000002</c:v>
                </c:pt>
                <c:pt idx="22711">
                  <c:v>-0.27262500000000001</c:v>
                </c:pt>
                <c:pt idx="22712">
                  <c:v>-0.28366000000000002</c:v>
                </c:pt>
                <c:pt idx="22713">
                  <c:v>-0.29216399999999998</c:v>
                </c:pt>
                <c:pt idx="22714">
                  <c:v>-0.30104599999999998</c:v>
                </c:pt>
                <c:pt idx="22715">
                  <c:v>-0.31290499999999999</c:v>
                </c:pt>
                <c:pt idx="22716">
                  <c:v>-0.34149800000000002</c:v>
                </c:pt>
                <c:pt idx="22717">
                  <c:v>-0.35447099999999998</c:v>
                </c:pt>
                <c:pt idx="22718">
                  <c:v>-0.36524600000000002</c:v>
                </c:pt>
                <c:pt idx="22719">
                  <c:v>-0.37726900000000002</c:v>
                </c:pt>
                <c:pt idx="22720">
                  <c:v>-0.38655400000000001</c:v>
                </c:pt>
                <c:pt idx="22721">
                  <c:v>-0.39360200000000001</c:v>
                </c:pt>
                <c:pt idx="22722">
                  <c:v>-0.40053</c:v>
                </c:pt>
                <c:pt idx="22723">
                  <c:v>-0.40246900000000002</c:v>
                </c:pt>
                <c:pt idx="22724">
                  <c:v>-0.39435199999999998</c:v>
                </c:pt>
                <c:pt idx="22725">
                  <c:v>-0.37553399999999998</c:v>
                </c:pt>
                <c:pt idx="22726">
                  <c:v>-0.36281400000000003</c:v>
                </c:pt>
                <c:pt idx="22727">
                  <c:v>-0.36188500000000001</c:v>
                </c:pt>
                <c:pt idx="22728">
                  <c:v>-0.35850700000000002</c:v>
                </c:pt>
                <c:pt idx="22729">
                  <c:v>-0.35193200000000002</c:v>
                </c:pt>
                <c:pt idx="22730">
                  <c:v>-0.34105200000000002</c:v>
                </c:pt>
                <c:pt idx="22731">
                  <c:v>-0.32366499999999998</c:v>
                </c:pt>
                <c:pt idx="22732">
                  <c:v>-0.320884</c:v>
                </c:pt>
                <c:pt idx="22733">
                  <c:v>-0.32217299999999999</c:v>
                </c:pt>
                <c:pt idx="22734">
                  <c:v>-0.32458700000000001</c:v>
                </c:pt>
                <c:pt idx="22735">
                  <c:v>-0.32275199999999998</c:v>
                </c:pt>
                <c:pt idx="22736">
                  <c:v>-0.31880199999999997</c:v>
                </c:pt>
                <c:pt idx="22737">
                  <c:v>-0.31676500000000002</c:v>
                </c:pt>
                <c:pt idx="22738">
                  <c:v>-0.31725599999999998</c:v>
                </c:pt>
                <c:pt idx="22739">
                  <c:v>-0.31335800000000003</c:v>
                </c:pt>
                <c:pt idx="22740">
                  <c:v>-0.30693300000000001</c:v>
                </c:pt>
                <c:pt idx="22741">
                  <c:v>-0.30491499999999999</c:v>
                </c:pt>
                <c:pt idx="22742">
                  <c:v>-0.31070900000000001</c:v>
                </c:pt>
                <c:pt idx="22743">
                  <c:v>-0.31227300000000002</c:v>
                </c:pt>
                <c:pt idx="22744">
                  <c:v>-0.30869200000000002</c:v>
                </c:pt>
                <c:pt idx="22745">
                  <c:v>-0.301701</c:v>
                </c:pt>
                <c:pt idx="22746">
                  <c:v>-0.30274600000000002</c:v>
                </c:pt>
                <c:pt idx="22747">
                  <c:v>-0.30199799999999999</c:v>
                </c:pt>
                <c:pt idx="22748">
                  <c:v>-0.29896299999999998</c:v>
                </c:pt>
                <c:pt idx="22749">
                  <c:v>-0.29563099999999998</c:v>
                </c:pt>
                <c:pt idx="22750">
                  <c:v>-0.29332000000000003</c:v>
                </c:pt>
                <c:pt idx="22751">
                  <c:v>-0.29080299999999998</c:v>
                </c:pt>
                <c:pt idx="22752">
                  <c:v>-0.28485700000000003</c:v>
                </c:pt>
                <c:pt idx="22753">
                  <c:v>-0.27506700000000001</c:v>
                </c:pt>
                <c:pt idx="22754">
                  <c:v>-0.27141300000000002</c:v>
                </c:pt>
                <c:pt idx="22755">
                  <c:v>-0.27335199999999998</c:v>
                </c:pt>
                <c:pt idx="22756">
                  <c:v>-0.273171</c:v>
                </c:pt>
                <c:pt idx="22757">
                  <c:v>-0.26323200000000002</c:v>
                </c:pt>
                <c:pt idx="22758">
                  <c:v>-0.25295800000000002</c:v>
                </c:pt>
                <c:pt idx="22759">
                  <c:v>-0.24704200000000001</c:v>
                </c:pt>
                <c:pt idx="22760">
                  <c:v>-0.25147000000000003</c:v>
                </c:pt>
                <c:pt idx="22761">
                  <c:v>-0.25487700000000002</c:v>
                </c:pt>
                <c:pt idx="22762">
                  <c:v>-0.26343</c:v>
                </c:pt>
                <c:pt idx="22763">
                  <c:v>-0.266903</c:v>
                </c:pt>
                <c:pt idx="22764">
                  <c:v>-0.27447100000000002</c:v>
                </c:pt>
                <c:pt idx="22765">
                  <c:v>-0.28277200000000002</c:v>
                </c:pt>
                <c:pt idx="22766">
                  <c:v>-0.284889</c:v>
                </c:pt>
                <c:pt idx="22767">
                  <c:v>-0.28523599999999999</c:v>
                </c:pt>
                <c:pt idx="22768">
                  <c:v>-0.28894700000000001</c:v>
                </c:pt>
                <c:pt idx="22769">
                  <c:v>-0.29164499999999999</c:v>
                </c:pt>
                <c:pt idx="22770">
                  <c:v>-0.29821999999999999</c:v>
                </c:pt>
                <c:pt idx="22771">
                  <c:v>-0.30721300000000001</c:v>
                </c:pt>
                <c:pt idx="22772">
                  <c:v>-0.31151200000000001</c:v>
                </c:pt>
                <c:pt idx="22773">
                  <c:v>-0.31605299999999997</c:v>
                </c:pt>
                <c:pt idx="22774">
                  <c:v>-0.32583699999999999</c:v>
                </c:pt>
                <c:pt idx="22775">
                  <c:v>-0.33393200000000001</c:v>
                </c:pt>
                <c:pt idx="22776">
                  <c:v>-0.34814899999999999</c:v>
                </c:pt>
                <c:pt idx="22777">
                  <c:v>-0.37385400000000002</c:v>
                </c:pt>
                <c:pt idx="22778">
                  <c:v>-0.39406600000000003</c:v>
                </c:pt>
                <c:pt idx="22779">
                  <c:v>-0.41903299999999999</c:v>
                </c:pt>
                <c:pt idx="22780">
                  <c:v>-0.433614</c:v>
                </c:pt>
                <c:pt idx="22781">
                  <c:v>-0.44564500000000001</c:v>
                </c:pt>
                <c:pt idx="22782">
                  <c:v>-0.45599600000000001</c:v>
                </c:pt>
                <c:pt idx="22783">
                  <c:v>-0.47086899999999998</c:v>
                </c:pt>
                <c:pt idx="22784">
                  <c:v>-0.48377799999999999</c:v>
                </c:pt>
                <c:pt idx="22785">
                  <c:v>-0.49223</c:v>
                </c:pt>
                <c:pt idx="22786">
                  <c:v>-0.49840000000000001</c:v>
                </c:pt>
                <c:pt idx="22787">
                  <c:v>-0.50281900000000002</c:v>
                </c:pt>
                <c:pt idx="22788">
                  <c:v>-0.50131700000000001</c:v>
                </c:pt>
                <c:pt idx="22789">
                  <c:v>-0.50083100000000003</c:v>
                </c:pt>
                <c:pt idx="22790">
                  <c:v>-0.50470800000000005</c:v>
                </c:pt>
                <c:pt idx="22791">
                  <c:v>-0.50783500000000004</c:v>
                </c:pt>
                <c:pt idx="22792">
                  <c:v>-0.50953999999999999</c:v>
                </c:pt>
                <c:pt idx="22793">
                  <c:v>-0.51073100000000005</c:v>
                </c:pt>
                <c:pt idx="22794">
                  <c:v>-0.51456100000000005</c:v>
                </c:pt>
                <c:pt idx="22795">
                  <c:v>-0.52832599999999996</c:v>
                </c:pt>
                <c:pt idx="22796">
                  <c:v>-0.53490599999999999</c:v>
                </c:pt>
                <c:pt idx="22797">
                  <c:v>-0.54596299999999998</c:v>
                </c:pt>
                <c:pt idx="22798">
                  <c:v>-0.55402700000000005</c:v>
                </c:pt>
                <c:pt idx="22799">
                  <c:v>-0.55332000000000003</c:v>
                </c:pt>
                <c:pt idx="22800">
                  <c:v>-0.56967000000000001</c:v>
                </c:pt>
                <c:pt idx="22801">
                  <c:v>-0.571465</c:v>
                </c:pt>
                <c:pt idx="22802">
                  <c:v>-0.57533999999999996</c:v>
                </c:pt>
                <c:pt idx="22803">
                  <c:v>-0.57718999999999998</c:v>
                </c:pt>
                <c:pt idx="22804">
                  <c:v>-0.58477199999999996</c:v>
                </c:pt>
                <c:pt idx="22805">
                  <c:v>-0.59454600000000002</c:v>
                </c:pt>
                <c:pt idx="22806">
                  <c:v>-0.599943</c:v>
                </c:pt>
                <c:pt idx="22807">
                  <c:v>-0.59828300000000001</c:v>
                </c:pt>
                <c:pt idx="22808">
                  <c:v>-0.60222399999999998</c:v>
                </c:pt>
                <c:pt idx="22809">
                  <c:v>-0.60456399999999999</c:v>
                </c:pt>
                <c:pt idx="22810">
                  <c:v>-0.60994099999999996</c:v>
                </c:pt>
                <c:pt idx="22811">
                  <c:v>-0.61431100000000005</c:v>
                </c:pt>
                <c:pt idx="22812">
                  <c:v>-0.617757</c:v>
                </c:pt>
                <c:pt idx="22813">
                  <c:v>-0.60714299999999999</c:v>
                </c:pt>
                <c:pt idx="22814">
                  <c:v>-0.59518199999999999</c:v>
                </c:pt>
                <c:pt idx="22815">
                  <c:v>-0.58871499999999999</c:v>
                </c:pt>
                <c:pt idx="22816">
                  <c:v>-0.58577800000000002</c:v>
                </c:pt>
                <c:pt idx="22817">
                  <c:v>-0.58768699999999996</c:v>
                </c:pt>
                <c:pt idx="22818">
                  <c:v>-0.58688600000000002</c:v>
                </c:pt>
                <c:pt idx="22819">
                  <c:v>-0.58538699999999999</c:v>
                </c:pt>
                <c:pt idx="22820">
                  <c:v>-0.59057000000000004</c:v>
                </c:pt>
                <c:pt idx="22821">
                  <c:v>-0.59988799999999998</c:v>
                </c:pt>
                <c:pt idx="22822">
                  <c:v>-0.60459300000000005</c:v>
                </c:pt>
                <c:pt idx="22823">
                  <c:v>-0.60682800000000003</c:v>
                </c:pt>
                <c:pt idx="22824">
                  <c:v>-0.60795299999999997</c:v>
                </c:pt>
                <c:pt idx="22825">
                  <c:v>-0.61971699999999996</c:v>
                </c:pt>
                <c:pt idx="22826">
                  <c:v>-0.632911</c:v>
                </c:pt>
                <c:pt idx="22827">
                  <c:v>-0.63679200000000002</c:v>
                </c:pt>
                <c:pt idx="22828">
                  <c:v>-0.63330699999999995</c:v>
                </c:pt>
                <c:pt idx="22829">
                  <c:v>-0.63730299999999995</c:v>
                </c:pt>
                <c:pt idx="22830">
                  <c:v>-0.63657799999999998</c:v>
                </c:pt>
                <c:pt idx="22831">
                  <c:v>-0.63817100000000004</c:v>
                </c:pt>
                <c:pt idx="22832">
                  <c:v>-0.64097700000000002</c:v>
                </c:pt>
                <c:pt idx="22833">
                  <c:v>-0.63981200000000005</c:v>
                </c:pt>
                <c:pt idx="22834">
                  <c:v>-0.63869399999999998</c:v>
                </c:pt>
                <c:pt idx="22835">
                  <c:v>-0.63847100000000001</c:v>
                </c:pt>
                <c:pt idx="22836">
                  <c:v>-0.64812800000000004</c:v>
                </c:pt>
                <c:pt idx="22837">
                  <c:v>-0.65311600000000003</c:v>
                </c:pt>
                <c:pt idx="22838">
                  <c:v>-0.64980400000000005</c:v>
                </c:pt>
                <c:pt idx="22839">
                  <c:v>-0.64647100000000002</c:v>
                </c:pt>
                <c:pt idx="22840">
                  <c:v>-0.65094600000000002</c:v>
                </c:pt>
                <c:pt idx="22841">
                  <c:v>-0.660103</c:v>
                </c:pt>
                <c:pt idx="22842">
                  <c:v>-0.65709499999999998</c:v>
                </c:pt>
                <c:pt idx="22843">
                  <c:v>-0.65786900000000004</c:v>
                </c:pt>
                <c:pt idx="22844">
                  <c:v>-0.67194600000000004</c:v>
                </c:pt>
                <c:pt idx="22845">
                  <c:v>-0.67932599999999999</c:v>
                </c:pt>
                <c:pt idx="22846">
                  <c:v>-0.69025700000000001</c:v>
                </c:pt>
                <c:pt idx="22847">
                  <c:v>-0.69329499999999999</c:v>
                </c:pt>
                <c:pt idx="22848">
                  <c:v>-0.693832</c:v>
                </c:pt>
                <c:pt idx="22849">
                  <c:v>-0.69650599999999996</c:v>
                </c:pt>
                <c:pt idx="22850">
                  <c:v>-0.702264</c:v>
                </c:pt>
                <c:pt idx="22851">
                  <c:v>-0.71140499999999995</c:v>
                </c:pt>
                <c:pt idx="22852">
                  <c:v>-0.72036500000000003</c:v>
                </c:pt>
                <c:pt idx="22853">
                  <c:v>-0.72710900000000001</c:v>
                </c:pt>
                <c:pt idx="22854">
                  <c:v>-0.72882199999999997</c:v>
                </c:pt>
                <c:pt idx="22855">
                  <c:v>-0.72769600000000001</c:v>
                </c:pt>
                <c:pt idx="22856">
                  <c:v>-0.73017299999999996</c:v>
                </c:pt>
                <c:pt idx="22857">
                  <c:v>-0.74550000000000005</c:v>
                </c:pt>
                <c:pt idx="22858">
                  <c:v>-0.75711200000000001</c:v>
                </c:pt>
                <c:pt idx="22859">
                  <c:v>-0.77569600000000005</c:v>
                </c:pt>
                <c:pt idx="22860">
                  <c:v>-0.79258499999999998</c:v>
                </c:pt>
                <c:pt idx="22861">
                  <c:v>-0.79896199999999995</c:v>
                </c:pt>
                <c:pt idx="22862">
                  <c:v>-0.80258300000000005</c:v>
                </c:pt>
                <c:pt idx="22863">
                  <c:v>-0.80976400000000004</c:v>
                </c:pt>
                <c:pt idx="22864">
                  <c:v>-0.82252499999999995</c:v>
                </c:pt>
                <c:pt idx="22865">
                  <c:v>-0.83350000000000002</c:v>
                </c:pt>
                <c:pt idx="22866">
                  <c:v>-0.84462400000000004</c:v>
                </c:pt>
                <c:pt idx="22867">
                  <c:v>-0.85387000000000002</c:v>
                </c:pt>
                <c:pt idx="22868">
                  <c:v>-0.86192899999999995</c:v>
                </c:pt>
                <c:pt idx="22869">
                  <c:v>-0.87504599999999999</c:v>
                </c:pt>
                <c:pt idx="22870">
                  <c:v>-0.88674600000000003</c:v>
                </c:pt>
                <c:pt idx="22871">
                  <c:v>-0.90535500000000002</c:v>
                </c:pt>
                <c:pt idx="22872">
                  <c:v>-0.91978300000000002</c:v>
                </c:pt>
                <c:pt idx="22873">
                  <c:v>-0.93921600000000005</c:v>
                </c:pt>
                <c:pt idx="22874">
                  <c:v>-0.94949700000000004</c:v>
                </c:pt>
                <c:pt idx="22875">
                  <c:v>-0.95686700000000002</c:v>
                </c:pt>
                <c:pt idx="22876">
                  <c:v>-0.96125899999999997</c:v>
                </c:pt>
                <c:pt idx="22877">
                  <c:v>-0.966364</c:v>
                </c:pt>
                <c:pt idx="22878">
                  <c:v>-0.97824699999999998</c:v>
                </c:pt>
                <c:pt idx="22879">
                  <c:v>-0.99521000000000004</c:v>
                </c:pt>
                <c:pt idx="22880">
                  <c:v>-1.00502</c:v>
                </c:pt>
                <c:pt idx="22881">
                  <c:v>-1.01135</c:v>
                </c:pt>
                <c:pt idx="22882">
                  <c:v>-1.0160400000000001</c:v>
                </c:pt>
                <c:pt idx="22883">
                  <c:v>-1.0234000000000001</c:v>
                </c:pt>
                <c:pt idx="22884">
                  <c:v>-1.03582</c:v>
                </c:pt>
                <c:pt idx="22885">
                  <c:v>-1.04756</c:v>
                </c:pt>
                <c:pt idx="22886">
                  <c:v>-1.0587500000000001</c:v>
                </c:pt>
                <c:pt idx="22887">
                  <c:v>-1.0797000000000001</c:v>
                </c:pt>
                <c:pt idx="22888">
                  <c:v>-1.0818300000000001</c:v>
                </c:pt>
                <c:pt idx="22889">
                  <c:v>-1.0889</c:v>
                </c:pt>
                <c:pt idx="22890">
                  <c:v>-1.1004400000000001</c:v>
                </c:pt>
                <c:pt idx="22891">
                  <c:v>-1.1148199999999999</c:v>
                </c:pt>
                <c:pt idx="22892">
                  <c:v>-1.1346700000000001</c:v>
                </c:pt>
                <c:pt idx="22893">
                  <c:v>-1.1503300000000001</c:v>
                </c:pt>
                <c:pt idx="22894">
                  <c:v>-1.16848</c:v>
                </c:pt>
                <c:pt idx="22895">
                  <c:v>-1.19807</c:v>
                </c:pt>
                <c:pt idx="22896">
                  <c:v>-1.22631</c:v>
                </c:pt>
                <c:pt idx="22897">
                  <c:v>-1.23228</c:v>
                </c:pt>
                <c:pt idx="22898">
                  <c:v>-1.2349699999999999</c:v>
                </c:pt>
                <c:pt idx="22899">
                  <c:v>-1.2356</c:v>
                </c:pt>
                <c:pt idx="22900">
                  <c:v>-1.23553</c:v>
                </c:pt>
                <c:pt idx="22901">
                  <c:v>-1.23702</c:v>
                </c:pt>
                <c:pt idx="22902">
                  <c:v>-1.2374700000000001</c:v>
                </c:pt>
                <c:pt idx="22903">
                  <c:v>-1.24956</c:v>
                </c:pt>
                <c:pt idx="22904">
                  <c:v>-1.2588200000000001</c:v>
                </c:pt>
                <c:pt idx="22905">
                  <c:v>-1.26305</c:v>
                </c:pt>
                <c:pt idx="22906">
                  <c:v>-1.2659400000000001</c:v>
                </c:pt>
                <c:pt idx="22907">
                  <c:v>-1.2708699999999999</c:v>
                </c:pt>
                <c:pt idx="22908">
                  <c:v>-1.27626</c:v>
                </c:pt>
                <c:pt idx="22909">
                  <c:v>-1.2898000000000001</c:v>
                </c:pt>
                <c:pt idx="22910">
                  <c:v>-1.29952</c:v>
                </c:pt>
                <c:pt idx="22911">
                  <c:v>-1.30386</c:v>
                </c:pt>
                <c:pt idx="22912">
                  <c:v>-1.3039400000000001</c:v>
                </c:pt>
                <c:pt idx="22913">
                  <c:v>-1.3065899999999999</c:v>
                </c:pt>
                <c:pt idx="22914">
                  <c:v>-1.3081</c:v>
                </c:pt>
                <c:pt idx="22915">
                  <c:v>-1.3046800000000001</c:v>
                </c:pt>
                <c:pt idx="22916">
                  <c:v>-1.30331</c:v>
                </c:pt>
                <c:pt idx="22917">
                  <c:v>-1.3037000000000001</c:v>
                </c:pt>
                <c:pt idx="22918">
                  <c:v>-1.3118300000000001</c:v>
                </c:pt>
                <c:pt idx="22919">
                  <c:v>-1.3189900000000001</c:v>
                </c:pt>
                <c:pt idx="22920">
                  <c:v>-1.3143899999999999</c:v>
                </c:pt>
                <c:pt idx="22921">
                  <c:v>-1.3109999999999999</c:v>
                </c:pt>
                <c:pt idx="22922">
                  <c:v>-1.3075000000000001</c:v>
                </c:pt>
                <c:pt idx="22923">
                  <c:v>-1.3050299999999999</c:v>
                </c:pt>
                <c:pt idx="22924">
                  <c:v>-1.30324</c:v>
                </c:pt>
                <c:pt idx="22925">
                  <c:v>-1.3061</c:v>
                </c:pt>
                <c:pt idx="22926">
                  <c:v>-1.31701</c:v>
                </c:pt>
                <c:pt idx="22927">
                  <c:v>-1.3301400000000001</c:v>
                </c:pt>
                <c:pt idx="22928">
                  <c:v>-1.33928</c:v>
                </c:pt>
                <c:pt idx="22929">
                  <c:v>-1.34589</c:v>
                </c:pt>
                <c:pt idx="22930">
                  <c:v>-1.3519399999999999</c:v>
                </c:pt>
                <c:pt idx="22931">
                  <c:v>-1.35663</c:v>
                </c:pt>
                <c:pt idx="22932">
                  <c:v>-1.3608199999999999</c:v>
                </c:pt>
                <c:pt idx="22933">
                  <c:v>-1.3694999999999999</c:v>
                </c:pt>
                <c:pt idx="22934">
                  <c:v>-1.38262</c:v>
                </c:pt>
                <c:pt idx="22935">
                  <c:v>-1.39177</c:v>
                </c:pt>
                <c:pt idx="22936">
                  <c:v>-1.4027000000000001</c:v>
                </c:pt>
                <c:pt idx="22937">
                  <c:v>-1.41137</c:v>
                </c:pt>
                <c:pt idx="22938">
                  <c:v>-1.4263999999999999</c:v>
                </c:pt>
                <c:pt idx="22939">
                  <c:v>-1.4418200000000001</c:v>
                </c:pt>
                <c:pt idx="22940">
                  <c:v>-1.4460500000000001</c:v>
                </c:pt>
                <c:pt idx="22941">
                  <c:v>-1.44723</c:v>
                </c:pt>
                <c:pt idx="22942">
                  <c:v>-1.4540599999999999</c:v>
                </c:pt>
                <c:pt idx="22943">
                  <c:v>-1.4648600000000001</c:v>
                </c:pt>
                <c:pt idx="22944">
                  <c:v>-1.4772700000000001</c:v>
                </c:pt>
                <c:pt idx="22945">
                  <c:v>-1.4915099999999999</c:v>
                </c:pt>
                <c:pt idx="22946">
                  <c:v>-1.49702</c:v>
                </c:pt>
                <c:pt idx="22947">
                  <c:v>-1.50302</c:v>
                </c:pt>
                <c:pt idx="22948">
                  <c:v>-1.5149900000000001</c:v>
                </c:pt>
                <c:pt idx="22949">
                  <c:v>-1.52197</c:v>
                </c:pt>
                <c:pt idx="22950">
                  <c:v>-1.53349</c:v>
                </c:pt>
                <c:pt idx="22951">
                  <c:v>-1.55009</c:v>
                </c:pt>
                <c:pt idx="22952">
                  <c:v>-1.56532</c:v>
                </c:pt>
                <c:pt idx="22953">
                  <c:v>-1.5724899999999999</c:v>
                </c:pt>
                <c:pt idx="22954">
                  <c:v>-1.57101</c:v>
                </c:pt>
                <c:pt idx="22955">
                  <c:v>-1.5633999999999999</c:v>
                </c:pt>
                <c:pt idx="22956">
                  <c:v>-1.55738</c:v>
                </c:pt>
                <c:pt idx="22957">
                  <c:v>-1.55199</c:v>
                </c:pt>
                <c:pt idx="22958">
                  <c:v>-1.54549</c:v>
                </c:pt>
                <c:pt idx="22959">
                  <c:v>-1.54213</c:v>
                </c:pt>
                <c:pt idx="22960">
                  <c:v>-1.53766</c:v>
                </c:pt>
                <c:pt idx="22961">
                  <c:v>-1.5313000000000001</c:v>
                </c:pt>
                <c:pt idx="22962">
                  <c:v>-1.5314000000000001</c:v>
                </c:pt>
                <c:pt idx="22963">
                  <c:v>-1.5316799999999999</c:v>
                </c:pt>
                <c:pt idx="22964">
                  <c:v>-1.53108</c:v>
                </c:pt>
                <c:pt idx="22965">
                  <c:v>-1.5332300000000001</c:v>
                </c:pt>
                <c:pt idx="22966">
                  <c:v>-1.5404500000000001</c:v>
                </c:pt>
                <c:pt idx="22967">
                  <c:v>-1.5501199999999999</c:v>
                </c:pt>
                <c:pt idx="22968">
                  <c:v>-1.55989</c:v>
                </c:pt>
                <c:pt idx="22969">
                  <c:v>-1.5706100000000001</c:v>
                </c:pt>
                <c:pt idx="22970">
                  <c:v>-1.57928</c:v>
                </c:pt>
                <c:pt idx="22971">
                  <c:v>-1.5929500000000001</c:v>
                </c:pt>
                <c:pt idx="22972">
                  <c:v>-1.60453</c:v>
                </c:pt>
                <c:pt idx="22973">
                  <c:v>-1.6133200000000001</c:v>
                </c:pt>
                <c:pt idx="22974">
                  <c:v>-1.6255200000000001</c:v>
                </c:pt>
                <c:pt idx="22975">
                  <c:v>-1.6329400000000001</c:v>
                </c:pt>
                <c:pt idx="22976">
                  <c:v>-1.6429800000000001</c:v>
                </c:pt>
                <c:pt idx="22977">
                  <c:v>-1.65158</c:v>
                </c:pt>
                <c:pt idx="22978">
                  <c:v>-1.6560999999999999</c:v>
                </c:pt>
                <c:pt idx="22979">
                  <c:v>-1.6620999999999999</c:v>
                </c:pt>
                <c:pt idx="22980">
                  <c:v>-1.6679600000000001</c:v>
                </c:pt>
                <c:pt idx="22981">
                  <c:v>-1.6763600000000001</c:v>
                </c:pt>
                <c:pt idx="22982">
                  <c:v>-1.68404</c:v>
                </c:pt>
                <c:pt idx="22983">
                  <c:v>-1.6922600000000001</c:v>
                </c:pt>
                <c:pt idx="22984">
                  <c:v>-1.6993100000000001</c:v>
                </c:pt>
                <c:pt idx="22985">
                  <c:v>-1.7077800000000001</c:v>
                </c:pt>
                <c:pt idx="22986">
                  <c:v>-1.7155199999999999</c:v>
                </c:pt>
                <c:pt idx="22987">
                  <c:v>-1.7206399999999999</c:v>
                </c:pt>
                <c:pt idx="22988">
                  <c:v>-1.7254700000000001</c:v>
                </c:pt>
                <c:pt idx="22989">
                  <c:v>-1.72736</c:v>
                </c:pt>
                <c:pt idx="22990">
                  <c:v>-1.7271000000000001</c:v>
                </c:pt>
                <c:pt idx="22991">
                  <c:v>-1.7314400000000001</c:v>
                </c:pt>
                <c:pt idx="22992">
                  <c:v>-1.73584</c:v>
                </c:pt>
                <c:pt idx="22993">
                  <c:v>-1.73688</c:v>
                </c:pt>
                <c:pt idx="22994">
                  <c:v>-1.7374000000000001</c:v>
                </c:pt>
                <c:pt idx="22995">
                  <c:v>-1.7387999999999999</c:v>
                </c:pt>
                <c:pt idx="22996">
                  <c:v>-1.7398100000000001</c:v>
                </c:pt>
                <c:pt idx="22997">
                  <c:v>-1.7400199999999999</c:v>
                </c:pt>
                <c:pt idx="22998">
                  <c:v>-1.74346</c:v>
                </c:pt>
                <c:pt idx="22999">
                  <c:v>-1.75146</c:v>
                </c:pt>
                <c:pt idx="23000">
                  <c:v>-1.7593099999999999</c:v>
                </c:pt>
                <c:pt idx="23001">
                  <c:v>-1.7657499999999999</c:v>
                </c:pt>
                <c:pt idx="23002">
                  <c:v>-1.77115</c:v>
                </c:pt>
                <c:pt idx="23003">
                  <c:v>-1.7779799999999999</c:v>
                </c:pt>
                <c:pt idx="23004">
                  <c:v>-1.7848599999999999</c:v>
                </c:pt>
                <c:pt idx="23005">
                  <c:v>-1.7903500000000001</c:v>
                </c:pt>
                <c:pt idx="23006">
                  <c:v>-1.79484</c:v>
                </c:pt>
                <c:pt idx="23007">
                  <c:v>-1.8061799999999999</c:v>
                </c:pt>
                <c:pt idx="23008">
                  <c:v>-1.8102799999999999</c:v>
                </c:pt>
                <c:pt idx="23009">
                  <c:v>-1.81148</c:v>
                </c:pt>
                <c:pt idx="23010">
                  <c:v>-1.8192299999999999</c:v>
                </c:pt>
                <c:pt idx="23011">
                  <c:v>-1.8292600000000001</c:v>
                </c:pt>
                <c:pt idx="23012">
                  <c:v>-1.83714</c:v>
                </c:pt>
                <c:pt idx="23013">
                  <c:v>-1.8413299999999999</c:v>
                </c:pt>
                <c:pt idx="23014">
                  <c:v>-1.8449500000000001</c:v>
                </c:pt>
                <c:pt idx="23015">
                  <c:v>-1.8497699999999999</c:v>
                </c:pt>
                <c:pt idx="23016">
                  <c:v>-1.85538</c:v>
                </c:pt>
                <c:pt idx="23017">
                  <c:v>-1.8623499999999999</c:v>
                </c:pt>
                <c:pt idx="23018">
                  <c:v>-1.8681000000000001</c:v>
                </c:pt>
                <c:pt idx="23019">
                  <c:v>-1.8599600000000001</c:v>
                </c:pt>
                <c:pt idx="23020">
                  <c:v>-1.8512900000000001</c:v>
                </c:pt>
                <c:pt idx="23021">
                  <c:v>-1.85348</c:v>
                </c:pt>
                <c:pt idx="23022">
                  <c:v>-1.8634500000000001</c:v>
                </c:pt>
                <c:pt idx="23023">
                  <c:v>-1.8593900000000001</c:v>
                </c:pt>
                <c:pt idx="23024">
                  <c:v>-1.8547</c:v>
                </c:pt>
                <c:pt idx="23025">
                  <c:v>-1.8484700000000001</c:v>
                </c:pt>
                <c:pt idx="23026">
                  <c:v>-1.84473</c:v>
                </c:pt>
                <c:pt idx="23027">
                  <c:v>-1.84606</c:v>
                </c:pt>
                <c:pt idx="23028">
                  <c:v>-1.8428800000000001</c:v>
                </c:pt>
                <c:pt idx="23029">
                  <c:v>-1.8313999999999999</c:v>
                </c:pt>
                <c:pt idx="23030">
                  <c:v>-1.8263499999999999</c:v>
                </c:pt>
                <c:pt idx="23031">
                  <c:v>-1.8264100000000001</c:v>
                </c:pt>
                <c:pt idx="23032">
                  <c:v>-1.8164400000000001</c:v>
                </c:pt>
                <c:pt idx="23033">
                  <c:v>-1.8143100000000001</c:v>
                </c:pt>
                <c:pt idx="23034">
                  <c:v>-1.81131</c:v>
                </c:pt>
                <c:pt idx="23035">
                  <c:v>-1.79695</c:v>
                </c:pt>
                <c:pt idx="23036">
                  <c:v>-1.79315</c:v>
                </c:pt>
                <c:pt idx="23037">
                  <c:v>-1.7906299999999999</c:v>
                </c:pt>
                <c:pt idx="23038">
                  <c:v>-1.7800100000000001</c:v>
                </c:pt>
                <c:pt idx="23039">
                  <c:v>-1.7795399999999999</c:v>
                </c:pt>
                <c:pt idx="23040">
                  <c:v>-1.7787200000000001</c:v>
                </c:pt>
                <c:pt idx="23041">
                  <c:v>-1.7726500000000001</c:v>
                </c:pt>
                <c:pt idx="23042">
                  <c:v>-1.75488</c:v>
                </c:pt>
                <c:pt idx="23043">
                  <c:v>-1.73851</c:v>
                </c:pt>
                <c:pt idx="23044">
                  <c:v>-1.73631</c:v>
                </c:pt>
                <c:pt idx="23045">
                  <c:v>-1.7374400000000001</c:v>
                </c:pt>
                <c:pt idx="23046">
                  <c:v>-1.7434099999999999</c:v>
                </c:pt>
                <c:pt idx="23047">
                  <c:v>-1.74979</c:v>
                </c:pt>
                <c:pt idx="23048">
                  <c:v>-1.76508</c:v>
                </c:pt>
                <c:pt idx="23049">
                  <c:v>-1.7791600000000001</c:v>
                </c:pt>
                <c:pt idx="23050">
                  <c:v>-1.7986</c:v>
                </c:pt>
                <c:pt idx="23051">
                  <c:v>-1.8169999999999999</c:v>
                </c:pt>
                <c:pt idx="23052">
                  <c:v>-1.82935</c:v>
                </c:pt>
                <c:pt idx="23053">
                  <c:v>-1.8509800000000001</c:v>
                </c:pt>
                <c:pt idx="23054">
                  <c:v>-1.87286</c:v>
                </c:pt>
                <c:pt idx="23055">
                  <c:v>-1.8746400000000001</c:v>
                </c:pt>
                <c:pt idx="23056">
                  <c:v>-1.8719600000000001</c:v>
                </c:pt>
                <c:pt idx="23057">
                  <c:v>-1.87073</c:v>
                </c:pt>
                <c:pt idx="23058">
                  <c:v>-1.87354</c:v>
                </c:pt>
                <c:pt idx="23059">
                  <c:v>-1.87792</c:v>
                </c:pt>
                <c:pt idx="23060">
                  <c:v>-1.8858600000000001</c:v>
                </c:pt>
                <c:pt idx="23061">
                  <c:v>-1.8916299999999999</c:v>
                </c:pt>
                <c:pt idx="23062">
                  <c:v>-1.8912</c:v>
                </c:pt>
                <c:pt idx="23063">
                  <c:v>-1.8935599999999999</c:v>
                </c:pt>
                <c:pt idx="23064">
                  <c:v>-1.9005399999999999</c:v>
                </c:pt>
                <c:pt idx="23065">
                  <c:v>-1.9086099999999999</c:v>
                </c:pt>
                <c:pt idx="23066">
                  <c:v>-1.91266</c:v>
                </c:pt>
                <c:pt idx="23067">
                  <c:v>-1.91066</c:v>
                </c:pt>
                <c:pt idx="23068">
                  <c:v>-1.91272</c:v>
                </c:pt>
                <c:pt idx="23069">
                  <c:v>-1.9151400000000001</c:v>
                </c:pt>
                <c:pt idx="23070">
                  <c:v>-1.91004</c:v>
                </c:pt>
                <c:pt idx="23071">
                  <c:v>-1.9060999999999999</c:v>
                </c:pt>
                <c:pt idx="23072">
                  <c:v>-1.9041600000000001</c:v>
                </c:pt>
                <c:pt idx="23073">
                  <c:v>-1.9036900000000001</c:v>
                </c:pt>
                <c:pt idx="23074">
                  <c:v>-1.9043699999999999</c:v>
                </c:pt>
                <c:pt idx="23075">
                  <c:v>-1.90663</c:v>
                </c:pt>
                <c:pt idx="23076">
                  <c:v>-1.89967</c:v>
                </c:pt>
                <c:pt idx="23077">
                  <c:v>-1.8930899999999999</c:v>
                </c:pt>
                <c:pt idx="23078">
                  <c:v>-1.89445</c:v>
                </c:pt>
                <c:pt idx="23079">
                  <c:v>-1.8952199999999999</c:v>
                </c:pt>
                <c:pt idx="23080">
                  <c:v>-1.89245</c:v>
                </c:pt>
                <c:pt idx="23081">
                  <c:v>-1.8905700000000001</c:v>
                </c:pt>
                <c:pt idx="23082">
                  <c:v>-1.8936500000000001</c:v>
                </c:pt>
                <c:pt idx="23083">
                  <c:v>-1.8880600000000001</c:v>
                </c:pt>
                <c:pt idx="23084">
                  <c:v>-1.8883000000000001</c:v>
                </c:pt>
                <c:pt idx="23085">
                  <c:v>-1.88703</c:v>
                </c:pt>
                <c:pt idx="23086">
                  <c:v>-1.89086</c:v>
                </c:pt>
                <c:pt idx="23087">
                  <c:v>-1.8924099999999999</c:v>
                </c:pt>
                <c:pt idx="23088">
                  <c:v>-1.8913899999999999</c:v>
                </c:pt>
                <c:pt idx="23089">
                  <c:v>-1.8907799999999999</c:v>
                </c:pt>
                <c:pt idx="23090">
                  <c:v>-1.8867100000000001</c:v>
                </c:pt>
                <c:pt idx="23091">
                  <c:v>-1.88107</c:v>
                </c:pt>
                <c:pt idx="23092">
                  <c:v>-1.8806700000000001</c:v>
                </c:pt>
                <c:pt idx="23093">
                  <c:v>-1.88398</c:v>
                </c:pt>
                <c:pt idx="23094">
                  <c:v>-1.89303</c:v>
                </c:pt>
                <c:pt idx="23095">
                  <c:v>-1.90327</c:v>
                </c:pt>
                <c:pt idx="23096">
                  <c:v>-1.91259</c:v>
                </c:pt>
                <c:pt idx="23097">
                  <c:v>-1.9054899999999999</c:v>
                </c:pt>
                <c:pt idx="23098">
                  <c:v>-1.8833800000000001</c:v>
                </c:pt>
                <c:pt idx="23099">
                  <c:v>-1.8840699999999999</c:v>
                </c:pt>
                <c:pt idx="23100">
                  <c:v>-1.88209</c:v>
                </c:pt>
                <c:pt idx="23101">
                  <c:v>-1.8800300000000001</c:v>
                </c:pt>
                <c:pt idx="23102">
                  <c:v>-1.88287</c:v>
                </c:pt>
                <c:pt idx="23103">
                  <c:v>-1.8772200000000001</c:v>
                </c:pt>
                <c:pt idx="23104">
                  <c:v>-1.86934</c:v>
                </c:pt>
                <c:pt idx="23105">
                  <c:v>-1.87202</c:v>
                </c:pt>
                <c:pt idx="23106">
                  <c:v>-1.8729899999999999</c:v>
                </c:pt>
                <c:pt idx="23107">
                  <c:v>-1.8679600000000001</c:v>
                </c:pt>
                <c:pt idx="23108">
                  <c:v>-1.8631500000000001</c:v>
                </c:pt>
                <c:pt idx="23109">
                  <c:v>-1.8577600000000001</c:v>
                </c:pt>
                <c:pt idx="23110">
                  <c:v>-1.8510800000000001</c:v>
                </c:pt>
                <c:pt idx="23111">
                  <c:v>-1.84799</c:v>
                </c:pt>
                <c:pt idx="23112">
                  <c:v>-1.8480700000000001</c:v>
                </c:pt>
                <c:pt idx="23113">
                  <c:v>-1.85137</c:v>
                </c:pt>
                <c:pt idx="23114">
                  <c:v>-1.8450299999999999</c:v>
                </c:pt>
                <c:pt idx="23115">
                  <c:v>-1.83606</c:v>
                </c:pt>
                <c:pt idx="23116">
                  <c:v>-1.8298399999999999</c:v>
                </c:pt>
                <c:pt idx="23117">
                  <c:v>-1.82606</c:v>
                </c:pt>
                <c:pt idx="23118">
                  <c:v>-1.8158399999999999</c:v>
                </c:pt>
                <c:pt idx="23119">
                  <c:v>-1.8005800000000001</c:v>
                </c:pt>
                <c:pt idx="23120">
                  <c:v>-1.7886500000000001</c:v>
                </c:pt>
                <c:pt idx="23121">
                  <c:v>-1.78332</c:v>
                </c:pt>
                <c:pt idx="23122">
                  <c:v>-1.78176</c:v>
                </c:pt>
                <c:pt idx="23123">
                  <c:v>-1.7867500000000001</c:v>
                </c:pt>
                <c:pt idx="23124">
                  <c:v>-1.78942</c:v>
                </c:pt>
                <c:pt idx="23125">
                  <c:v>-1.78264</c:v>
                </c:pt>
                <c:pt idx="23126">
                  <c:v>-1.7692300000000001</c:v>
                </c:pt>
                <c:pt idx="23127">
                  <c:v>-1.7661</c:v>
                </c:pt>
                <c:pt idx="23128">
                  <c:v>-1.7616099999999999</c:v>
                </c:pt>
                <c:pt idx="23129">
                  <c:v>-1.75305</c:v>
                </c:pt>
                <c:pt idx="23130">
                  <c:v>-1.7423200000000001</c:v>
                </c:pt>
                <c:pt idx="23131">
                  <c:v>-1.7382599999999999</c:v>
                </c:pt>
                <c:pt idx="23132">
                  <c:v>-1.7386200000000001</c:v>
                </c:pt>
                <c:pt idx="23133">
                  <c:v>-1.7322200000000001</c:v>
                </c:pt>
                <c:pt idx="23134">
                  <c:v>-1.72342</c:v>
                </c:pt>
                <c:pt idx="23135">
                  <c:v>-1.72603</c:v>
                </c:pt>
                <c:pt idx="23136">
                  <c:v>-1.72828</c:v>
                </c:pt>
                <c:pt idx="23137">
                  <c:v>-1.73224</c:v>
                </c:pt>
                <c:pt idx="23138">
                  <c:v>-1.7396499999999999</c:v>
                </c:pt>
                <c:pt idx="23139">
                  <c:v>-1.7300500000000001</c:v>
                </c:pt>
                <c:pt idx="23140">
                  <c:v>-1.71628</c:v>
                </c:pt>
                <c:pt idx="23141">
                  <c:v>-1.71963</c:v>
                </c:pt>
                <c:pt idx="23142">
                  <c:v>-1.71722</c:v>
                </c:pt>
                <c:pt idx="23143">
                  <c:v>-1.70912</c:v>
                </c:pt>
                <c:pt idx="23144">
                  <c:v>-1.6986300000000001</c:v>
                </c:pt>
                <c:pt idx="23145">
                  <c:v>-1.68666</c:v>
                </c:pt>
                <c:pt idx="23146">
                  <c:v>-1.67171</c:v>
                </c:pt>
                <c:pt idx="23147">
                  <c:v>-1.6528099999999999</c:v>
                </c:pt>
                <c:pt idx="23148">
                  <c:v>-1.6388400000000001</c:v>
                </c:pt>
                <c:pt idx="23149">
                  <c:v>-1.62876</c:v>
                </c:pt>
                <c:pt idx="23150">
                  <c:v>-1.6260300000000001</c:v>
                </c:pt>
                <c:pt idx="23151">
                  <c:v>-1.6295599999999999</c:v>
                </c:pt>
                <c:pt idx="23152">
                  <c:v>-1.64184</c:v>
                </c:pt>
                <c:pt idx="23153">
                  <c:v>-1.6464099999999999</c:v>
                </c:pt>
                <c:pt idx="23154">
                  <c:v>-1.64076</c:v>
                </c:pt>
                <c:pt idx="23155">
                  <c:v>-1.62531</c:v>
                </c:pt>
                <c:pt idx="23156">
                  <c:v>-1.6186</c:v>
                </c:pt>
                <c:pt idx="23157">
                  <c:v>-1.6131200000000001</c:v>
                </c:pt>
                <c:pt idx="23158">
                  <c:v>-1.61025</c:v>
                </c:pt>
                <c:pt idx="23159">
                  <c:v>-1.60792</c:v>
                </c:pt>
                <c:pt idx="23160">
                  <c:v>-1.6042700000000001</c:v>
                </c:pt>
                <c:pt idx="23161">
                  <c:v>-1.6030199999999999</c:v>
                </c:pt>
                <c:pt idx="23162">
                  <c:v>-1.6010500000000001</c:v>
                </c:pt>
                <c:pt idx="23163">
                  <c:v>-1.60087</c:v>
                </c:pt>
                <c:pt idx="23164">
                  <c:v>-1.60276</c:v>
                </c:pt>
                <c:pt idx="23165">
                  <c:v>-1.60046</c:v>
                </c:pt>
                <c:pt idx="23166">
                  <c:v>-1.60531</c:v>
                </c:pt>
                <c:pt idx="23167">
                  <c:v>-1.6059300000000001</c:v>
                </c:pt>
                <c:pt idx="23168">
                  <c:v>-1.59781</c:v>
                </c:pt>
                <c:pt idx="23169">
                  <c:v>-1.59657</c:v>
                </c:pt>
                <c:pt idx="23170">
                  <c:v>-1.5986</c:v>
                </c:pt>
                <c:pt idx="23171">
                  <c:v>-1.5981099999999999</c:v>
                </c:pt>
                <c:pt idx="23172">
                  <c:v>-1.59348</c:v>
                </c:pt>
                <c:pt idx="23173">
                  <c:v>-1.5908599999999999</c:v>
                </c:pt>
                <c:pt idx="23174">
                  <c:v>-1.5885100000000001</c:v>
                </c:pt>
                <c:pt idx="23175">
                  <c:v>-1.5773600000000001</c:v>
                </c:pt>
                <c:pt idx="23176">
                  <c:v>-1.5645</c:v>
                </c:pt>
                <c:pt idx="23177">
                  <c:v>-1.55278</c:v>
                </c:pt>
                <c:pt idx="23178">
                  <c:v>-1.54661</c:v>
                </c:pt>
                <c:pt idx="23179">
                  <c:v>-1.5468599999999999</c:v>
                </c:pt>
                <c:pt idx="23180">
                  <c:v>-1.55375</c:v>
                </c:pt>
                <c:pt idx="23181">
                  <c:v>-1.5593600000000001</c:v>
                </c:pt>
                <c:pt idx="23182">
                  <c:v>-1.5611200000000001</c:v>
                </c:pt>
                <c:pt idx="23183">
                  <c:v>-1.5609299999999999</c:v>
                </c:pt>
                <c:pt idx="23184">
                  <c:v>-1.56097</c:v>
                </c:pt>
                <c:pt idx="23185">
                  <c:v>-1.56237</c:v>
                </c:pt>
                <c:pt idx="23186">
                  <c:v>-1.5545800000000001</c:v>
                </c:pt>
                <c:pt idx="23187">
                  <c:v>-1.54155</c:v>
                </c:pt>
                <c:pt idx="23188">
                  <c:v>-1.53498</c:v>
                </c:pt>
                <c:pt idx="23189">
                  <c:v>-1.5332600000000001</c:v>
                </c:pt>
                <c:pt idx="23190">
                  <c:v>-1.5317099999999999</c:v>
                </c:pt>
                <c:pt idx="23191">
                  <c:v>-1.5290699999999999</c:v>
                </c:pt>
                <c:pt idx="23192">
                  <c:v>-1.5277400000000001</c:v>
                </c:pt>
                <c:pt idx="23193">
                  <c:v>-1.5261</c:v>
                </c:pt>
                <c:pt idx="23194">
                  <c:v>-1.52529</c:v>
                </c:pt>
                <c:pt idx="23195">
                  <c:v>-1.5255399999999999</c:v>
                </c:pt>
                <c:pt idx="23196">
                  <c:v>-1.52461</c:v>
                </c:pt>
                <c:pt idx="23197">
                  <c:v>-1.5300800000000001</c:v>
                </c:pt>
                <c:pt idx="23198">
                  <c:v>-1.53871</c:v>
                </c:pt>
                <c:pt idx="23199">
                  <c:v>-1.5413300000000001</c:v>
                </c:pt>
                <c:pt idx="23200">
                  <c:v>-1.53931</c:v>
                </c:pt>
                <c:pt idx="23201">
                  <c:v>-1.5359400000000001</c:v>
                </c:pt>
                <c:pt idx="23202">
                  <c:v>-1.5301400000000001</c:v>
                </c:pt>
                <c:pt idx="23203">
                  <c:v>-1.52728</c:v>
                </c:pt>
                <c:pt idx="23204">
                  <c:v>-1.5263800000000001</c:v>
                </c:pt>
                <c:pt idx="23205">
                  <c:v>-1.5266299999999999</c:v>
                </c:pt>
                <c:pt idx="23206">
                  <c:v>-1.5251300000000001</c:v>
                </c:pt>
                <c:pt idx="23207">
                  <c:v>-1.5238700000000001</c:v>
                </c:pt>
                <c:pt idx="23208">
                  <c:v>-1.51878</c:v>
                </c:pt>
                <c:pt idx="23209">
                  <c:v>-1.5098499999999999</c:v>
                </c:pt>
                <c:pt idx="23210">
                  <c:v>-1.4992300000000001</c:v>
                </c:pt>
                <c:pt idx="23211">
                  <c:v>-1.4948600000000001</c:v>
                </c:pt>
                <c:pt idx="23212">
                  <c:v>-1.4956700000000001</c:v>
                </c:pt>
                <c:pt idx="23213">
                  <c:v>-1.4930600000000001</c:v>
                </c:pt>
                <c:pt idx="23214">
                  <c:v>-1.4974000000000001</c:v>
                </c:pt>
                <c:pt idx="23215">
                  <c:v>-1.49004</c:v>
                </c:pt>
                <c:pt idx="23216">
                  <c:v>-1.4817800000000001</c:v>
                </c:pt>
                <c:pt idx="23217">
                  <c:v>-1.4759800000000001</c:v>
                </c:pt>
                <c:pt idx="23218">
                  <c:v>-1.4745699999999999</c:v>
                </c:pt>
                <c:pt idx="23219">
                  <c:v>-1.4745999999999999</c:v>
                </c:pt>
                <c:pt idx="23220">
                  <c:v>-1.47607</c:v>
                </c:pt>
                <c:pt idx="23221">
                  <c:v>-1.4782599999999999</c:v>
                </c:pt>
                <c:pt idx="23222">
                  <c:v>-1.47414</c:v>
                </c:pt>
                <c:pt idx="23223">
                  <c:v>-1.4719599999999999</c:v>
                </c:pt>
                <c:pt idx="23224">
                  <c:v>-1.4815799999999999</c:v>
                </c:pt>
                <c:pt idx="23225">
                  <c:v>-1.4865600000000001</c:v>
                </c:pt>
                <c:pt idx="23226">
                  <c:v>-1.4926999999999999</c:v>
                </c:pt>
                <c:pt idx="23227">
                  <c:v>-1.4986600000000001</c:v>
                </c:pt>
                <c:pt idx="23228">
                  <c:v>-1.50034</c:v>
                </c:pt>
                <c:pt idx="23229">
                  <c:v>-1.4991399999999999</c:v>
                </c:pt>
                <c:pt idx="23230">
                  <c:v>-1.49773</c:v>
                </c:pt>
                <c:pt idx="23231">
                  <c:v>-1.4957800000000001</c:v>
                </c:pt>
                <c:pt idx="23232">
                  <c:v>-1.4914400000000001</c:v>
                </c:pt>
                <c:pt idx="23233">
                  <c:v>-1.4903299999999999</c:v>
                </c:pt>
                <c:pt idx="23234">
                  <c:v>-1.4944299999999999</c:v>
                </c:pt>
                <c:pt idx="23235">
                  <c:v>-1.5015400000000001</c:v>
                </c:pt>
                <c:pt idx="23236">
                  <c:v>-1.5053099999999999</c:v>
                </c:pt>
                <c:pt idx="23237">
                  <c:v>-1.49983</c:v>
                </c:pt>
                <c:pt idx="23238">
                  <c:v>-1.49533</c:v>
                </c:pt>
                <c:pt idx="23239">
                  <c:v>-1.4955000000000001</c:v>
                </c:pt>
                <c:pt idx="23240">
                  <c:v>-1.4996700000000001</c:v>
                </c:pt>
                <c:pt idx="23241">
                  <c:v>-1.51153</c:v>
                </c:pt>
                <c:pt idx="23242">
                  <c:v>-1.5296099999999999</c:v>
                </c:pt>
                <c:pt idx="23243">
                  <c:v>-1.5430900000000001</c:v>
                </c:pt>
                <c:pt idx="23244">
                  <c:v>-1.54732</c:v>
                </c:pt>
                <c:pt idx="23245">
                  <c:v>-1.5481</c:v>
                </c:pt>
                <c:pt idx="23246">
                  <c:v>-1.5464800000000001</c:v>
                </c:pt>
                <c:pt idx="23247">
                  <c:v>-1.5476300000000001</c:v>
                </c:pt>
                <c:pt idx="23248">
                  <c:v>-1.55162</c:v>
                </c:pt>
                <c:pt idx="23249">
                  <c:v>-1.5525199999999999</c:v>
                </c:pt>
                <c:pt idx="23250">
                  <c:v>-1.54796</c:v>
                </c:pt>
                <c:pt idx="23251">
                  <c:v>-1.5424</c:v>
                </c:pt>
                <c:pt idx="23252">
                  <c:v>-1.5535300000000001</c:v>
                </c:pt>
                <c:pt idx="23253">
                  <c:v>-1.5649599999999999</c:v>
                </c:pt>
                <c:pt idx="23254">
                  <c:v>-1.5715699999999999</c:v>
                </c:pt>
                <c:pt idx="23255">
                  <c:v>-1.5772999999999999</c:v>
                </c:pt>
                <c:pt idx="23256">
                  <c:v>-1.57579</c:v>
                </c:pt>
                <c:pt idx="23257">
                  <c:v>-1.5738000000000001</c:v>
                </c:pt>
                <c:pt idx="23258">
                  <c:v>-1.57375</c:v>
                </c:pt>
                <c:pt idx="23259">
                  <c:v>-1.57314</c:v>
                </c:pt>
                <c:pt idx="23260">
                  <c:v>-1.57517</c:v>
                </c:pt>
                <c:pt idx="23261">
                  <c:v>-1.5847599999999999</c:v>
                </c:pt>
                <c:pt idx="23262">
                  <c:v>-1.5919399999999999</c:v>
                </c:pt>
                <c:pt idx="23263">
                  <c:v>-1.5895699999999999</c:v>
                </c:pt>
                <c:pt idx="23264">
                  <c:v>-1.58413</c:v>
                </c:pt>
                <c:pt idx="23265">
                  <c:v>-1.5786199999999999</c:v>
                </c:pt>
                <c:pt idx="23266">
                  <c:v>-1.57595</c:v>
                </c:pt>
                <c:pt idx="23267">
                  <c:v>-1.5767599999999999</c:v>
                </c:pt>
                <c:pt idx="23268">
                  <c:v>-1.58073</c:v>
                </c:pt>
                <c:pt idx="23269">
                  <c:v>-1.5882000000000001</c:v>
                </c:pt>
                <c:pt idx="23270">
                  <c:v>-1.59337</c:v>
                </c:pt>
                <c:pt idx="23271">
                  <c:v>-1.59945</c:v>
                </c:pt>
                <c:pt idx="23272">
                  <c:v>-1.6032200000000001</c:v>
                </c:pt>
                <c:pt idx="23273">
                  <c:v>-1.59995</c:v>
                </c:pt>
                <c:pt idx="23274">
                  <c:v>-1.59151</c:v>
                </c:pt>
                <c:pt idx="23275">
                  <c:v>-1.5875300000000001</c:v>
                </c:pt>
                <c:pt idx="23276">
                  <c:v>-1.6005199999999999</c:v>
                </c:pt>
                <c:pt idx="23277">
                  <c:v>-1.615</c:v>
                </c:pt>
                <c:pt idx="23278">
                  <c:v>-1.6211100000000001</c:v>
                </c:pt>
                <c:pt idx="23279">
                  <c:v>-1.6246</c:v>
                </c:pt>
                <c:pt idx="23280">
                  <c:v>-1.6236200000000001</c:v>
                </c:pt>
                <c:pt idx="23281">
                  <c:v>-1.6254</c:v>
                </c:pt>
                <c:pt idx="23282">
                  <c:v>-1.62564</c:v>
                </c:pt>
                <c:pt idx="23283">
                  <c:v>-1.63235</c:v>
                </c:pt>
                <c:pt idx="23284">
                  <c:v>-1.6373200000000001</c:v>
                </c:pt>
                <c:pt idx="23285">
                  <c:v>-1.6362099999999999</c:v>
                </c:pt>
                <c:pt idx="23286">
                  <c:v>-1.63906</c:v>
                </c:pt>
                <c:pt idx="23287">
                  <c:v>-1.6419999999999999</c:v>
                </c:pt>
                <c:pt idx="23288">
                  <c:v>-1.6485099999999999</c:v>
                </c:pt>
                <c:pt idx="23289">
                  <c:v>-1.65713</c:v>
                </c:pt>
                <c:pt idx="23290">
                  <c:v>-1.66839</c:v>
                </c:pt>
                <c:pt idx="23291">
                  <c:v>-1.6720299999999999</c:v>
                </c:pt>
                <c:pt idx="23292">
                  <c:v>-1.67431</c:v>
                </c:pt>
                <c:pt idx="23293">
                  <c:v>-1.68764</c:v>
                </c:pt>
                <c:pt idx="23294">
                  <c:v>-1.69594</c:v>
                </c:pt>
                <c:pt idx="23295">
                  <c:v>-1.70092</c:v>
                </c:pt>
                <c:pt idx="23296">
                  <c:v>-1.7037</c:v>
                </c:pt>
                <c:pt idx="23297">
                  <c:v>-1.70265</c:v>
                </c:pt>
                <c:pt idx="23298">
                  <c:v>-1.7022299999999999</c:v>
                </c:pt>
                <c:pt idx="23299">
                  <c:v>-1.70353</c:v>
                </c:pt>
                <c:pt idx="23300">
                  <c:v>-1.70391</c:v>
                </c:pt>
                <c:pt idx="23301">
                  <c:v>-1.70679</c:v>
                </c:pt>
                <c:pt idx="23302">
                  <c:v>-1.7109799999999999</c:v>
                </c:pt>
                <c:pt idx="23303">
                  <c:v>-1.72092</c:v>
                </c:pt>
                <c:pt idx="23304">
                  <c:v>-1.73387</c:v>
                </c:pt>
                <c:pt idx="23305">
                  <c:v>-1.7391300000000001</c:v>
                </c:pt>
                <c:pt idx="23306">
                  <c:v>-1.7445600000000001</c:v>
                </c:pt>
                <c:pt idx="23307">
                  <c:v>-1.74976</c:v>
                </c:pt>
                <c:pt idx="23308">
                  <c:v>-1.75804</c:v>
                </c:pt>
                <c:pt idx="23309">
                  <c:v>-1.7682899999999999</c:v>
                </c:pt>
                <c:pt idx="23310">
                  <c:v>-1.7738700000000001</c:v>
                </c:pt>
                <c:pt idx="23311">
                  <c:v>-1.77457</c:v>
                </c:pt>
                <c:pt idx="23312">
                  <c:v>-1.7767900000000001</c:v>
                </c:pt>
                <c:pt idx="23313">
                  <c:v>-1.7791300000000001</c:v>
                </c:pt>
                <c:pt idx="23314">
                  <c:v>-1.77806</c:v>
                </c:pt>
                <c:pt idx="23315">
                  <c:v>-1.78</c:v>
                </c:pt>
                <c:pt idx="23316">
                  <c:v>-1.7859400000000001</c:v>
                </c:pt>
                <c:pt idx="23317">
                  <c:v>-1.79332</c:v>
                </c:pt>
                <c:pt idx="23318">
                  <c:v>-1.79826</c:v>
                </c:pt>
                <c:pt idx="23319">
                  <c:v>-1.7975699999999999</c:v>
                </c:pt>
                <c:pt idx="23320">
                  <c:v>-1.7964100000000001</c:v>
                </c:pt>
                <c:pt idx="23321">
                  <c:v>-1.79695</c:v>
                </c:pt>
                <c:pt idx="23322">
                  <c:v>-1.7986599999999999</c:v>
                </c:pt>
                <c:pt idx="23323">
                  <c:v>-1.80322</c:v>
                </c:pt>
                <c:pt idx="23324">
                  <c:v>-1.8069</c:v>
                </c:pt>
                <c:pt idx="23325">
                  <c:v>-1.8077300000000001</c:v>
                </c:pt>
                <c:pt idx="23326">
                  <c:v>-1.8070600000000001</c:v>
                </c:pt>
                <c:pt idx="23327">
                  <c:v>-1.80871</c:v>
                </c:pt>
                <c:pt idx="23328">
                  <c:v>-1.81176</c:v>
                </c:pt>
                <c:pt idx="23329">
                  <c:v>-1.81819</c:v>
                </c:pt>
                <c:pt idx="23330">
                  <c:v>-1.8234900000000001</c:v>
                </c:pt>
                <c:pt idx="23331">
                  <c:v>-1.82237</c:v>
                </c:pt>
                <c:pt idx="23332">
                  <c:v>-1.81856</c:v>
                </c:pt>
                <c:pt idx="23333">
                  <c:v>-1.8172699999999999</c:v>
                </c:pt>
                <c:pt idx="23334">
                  <c:v>-1.8249200000000001</c:v>
                </c:pt>
                <c:pt idx="23335">
                  <c:v>-1.8302700000000001</c:v>
                </c:pt>
                <c:pt idx="23336">
                  <c:v>-1.8268500000000001</c:v>
                </c:pt>
                <c:pt idx="23337">
                  <c:v>-1.8261499999999999</c:v>
                </c:pt>
                <c:pt idx="23338">
                  <c:v>-1.82927</c:v>
                </c:pt>
                <c:pt idx="23339">
                  <c:v>-1.8269899999999999</c:v>
                </c:pt>
                <c:pt idx="23340">
                  <c:v>-1.8262499999999999</c:v>
                </c:pt>
                <c:pt idx="23341">
                  <c:v>-1.8261700000000001</c:v>
                </c:pt>
                <c:pt idx="23342">
                  <c:v>-1.8287599999999999</c:v>
                </c:pt>
                <c:pt idx="23343">
                  <c:v>-1.8314699999999999</c:v>
                </c:pt>
                <c:pt idx="23344">
                  <c:v>-1.83344</c:v>
                </c:pt>
                <c:pt idx="23345">
                  <c:v>-1.8307800000000001</c:v>
                </c:pt>
                <c:pt idx="23346">
                  <c:v>-1.82907</c:v>
                </c:pt>
                <c:pt idx="23347">
                  <c:v>-1.82677</c:v>
                </c:pt>
                <c:pt idx="23348">
                  <c:v>-1.8228899999999999</c:v>
                </c:pt>
                <c:pt idx="23349">
                  <c:v>-1.8169900000000001</c:v>
                </c:pt>
                <c:pt idx="23350">
                  <c:v>-1.8094699999999999</c:v>
                </c:pt>
                <c:pt idx="23351">
                  <c:v>-1.8031999999999999</c:v>
                </c:pt>
                <c:pt idx="23352">
                  <c:v>-1.80606</c:v>
                </c:pt>
                <c:pt idx="23353">
                  <c:v>-1.81674</c:v>
                </c:pt>
                <c:pt idx="23354">
                  <c:v>-1.8305100000000001</c:v>
                </c:pt>
                <c:pt idx="23355">
                  <c:v>-1.8368599999999999</c:v>
                </c:pt>
                <c:pt idx="23356">
                  <c:v>-1.8311500000000001</c:v>
                </c:pt>
                <c:pt idx="23357">
                  <c:v>-1.825</c:v>
                </c:pt>
                <c:pt idx="23358">
                  <c:v>-1.8161099999999999</c:v>
                </c:pt>
                <c:pt idx="23359">
                  <c:v>-1.8122799999999999</c:v>
                </c:pt>
                <c:pt idx="23360">
                  <c:v>-1.80745</c:v>
                </c:pt>
                <c:pt idx="23361">
                  <c:v>-1.80484</c:v>
                </c:pt>
                <c:pt idx="23362">
                  <c:v>-1.7985899999999999</c:v>
                </c:pt>
                <c:pt idx="23363">
                  <c:v>-1.79325</c:v>
                </c:pt>
                <c:pt idx="23364">
                  <c:v>-1.78762</c:v>
                </c:pt>
                <c:pt idx="23365">
                  <c:v>-1.7817000000000001</c:v>
                </c:pt>
                <c:pt idx="23366">
                  <c:v>-1.77806</c:v>
                </c:pt>
                <c:pt idx="23367">
                  <c:v>-1.7783899999999999</c:v>
                </c:pt>
                <c:pt idx="23368">
                  <c:v>-1.7782800000000001</c:v>
                </c:pt>
                <c:pt idx="23369">
                  <c:v>-1.7769200000000001</c:v>
                </c:pt>
                <c:pt idx="23370">
                  <c:v>-1.7815300000000001</c:v>
                </c:pt>
                <c:pt idx="23371">
                  <c:v>-1.7870999999999999</c:v>
                </c:pt>
                <c:pt idx="23372">
                  <c:v>-1.7882499999999999</c:v>
                </c:pt>
                <c:pt idx="23373">
                  <c:v>-1.79101</c:v>
                </c:pt>
                <c:pt idx="23374">
                  <c:v>-1.7954699999999999</c:v>
                </c:pt>
                <c:pt idx="23375">
                  <c:v>-1.8002199999999999</c:v>
                </c:pt>
                <c:pt idx="23376">
                  <c:v>-1.7998400000000001</c:v>
                </c:pt>
                <c:pt idx="23377">
                  <c:v>-1.7974600000000001</c:v>
                </c:pt>
                <c:pt idx="23378">
                  <c:v>-1.79193</c:v>
                </c:pt>
                <c:pt idx="23379">
                  <c:v>-1.78935</c:v>
                </c:pt>
                <c:pt idx="23380">
                  <c:v>-1.79233</c:v>
                </c:pt>
                <c:pt idx="23381">
                  <c:v>-1.7881899999999999</c:v>
                </c:pt>
                <c:pt idx="23382">
                  <c:v>-1.7822100000000001</c:v>
                </c:pt>
                <c:pt idx="23383">
                  <c:v>-1.7766299999999999</c:v>
                </c:pt>
                <c:pt idx="23384">
                  <c:v>-1.76715</c:v>
                </c:pt>
                <c:pt idx="23385">
                  <c:v>-1.76224</c:v>
                </c:pt>
                <c:pt idx="23386">
                  <c:v>-1.7598400000000001</c:v>
                </c:pt>
                <c:pt idx="23387">
                  <c:v>-1.7573000000000001</c:v>
                </c:pt>
                <c:pt idx="23388">
                  <c:v>-1.75271</c:v>
                </c:pt>
                <c:pt idx="23389">
                  <c:v>-1.7464599999999999</c:v>
                </c:pt>
                <c:pt idx="23390">
                  <c:v>-1.7448300000000001</c:v>
                </c:pt>
                <c:pt idx="23391">
                  <c:v>-1.7484299999999999</c:v>
                </c:pt>
                <c:pt idx="23392">
                  <c:v>-1.7538899999999999</c:v>
                </c:pt>
                <c:pt idx="23393">
                  <c:v>-1.75464</c:v>
                </c:pt>
                <c:pt idx="23394">
                  <c:v>-1.74878</c:v>
                </c:pt>
                <c:pt idx="23395">
                  <c:v>-1.7452300000000001</c:v>
                </c:pt>
                <c:pt idx="23396">
                  <c:v>-1.7494099999999999</c:v>
                </c:pt>
                <c:pt idx="23397">
                  <c:v>-1.7623899999999999</c:v>
                </c:pt>
                <c:pt idx="23398">
                  <c:v>-1.77044</c:v>
                </c:pt>
                <c:pt idx="23399">
                  <c:v>-1.77169</c:v>
                </c:pt>
                <c:pt idx="23400">
                  <c:v>-1.7667900000000001</c:v>
                </c:pt>
                <c:pt idx="23401">
                  <c:v>-1.7636099999999999</c:v>
                </c:pt>
                <c:pt idx="23402">
                  <c:v>-1.76573</c:v>
                </c:pt>
                <c:pt idx="23403">
                  <c:v>-1.7640800000000001</c:v>
                </c:pt>
                <c:pt idx="23404">
                  <c:v>-1.7578499999999999</c:v>
                </c:pt>
                <c:pt idx="23405">
                  <c:v>-1.7519</c:v>
                </c:pt>
                <c:pt idx="23406">
                  <c:v>-1.7468999999999999</c:v>
                </c:pt>
                <c:pt idx="23407">
                  <c:v>-1.7459199999999999</c:v>
                </c:pt>
                <c:pt idx="23408">
                  <c:v>-1.74908</c:v>
                </c:pt>
                <c:pt idx="23409">
                  <c:v>-1.75539</c:v>
                </c:pt>
                <c:pt idx="23410">
                  <c:v>-1.75352</c:v>
                </c:pt>
                <c:pt idx="23411">
                  <c:v>-1.7487600000000001</c:v>
                </c:pt>
                <c:pt idx="23412">
                  <c:v>-1.74793</c:v>
                </c:pt>
                <c:pt idx="23413">
                  <c:v>-1.74234</c:v>
                </c:pt>
                <c:pt idx="23414">
                  <c:v>-1.7354499999999999</c:v>
                </c:pt>
                <c:pt idx="23415">
                  <c:v>-1.72855</c:v>
                </c:pt>
                <c:pt idx="23416">
                  <c:v>-1.7203900000000001</c:v>
                </c:pt>
                <c:pt idx="23417">
                  <c:v>-1.7084299999999999</c:v>
                </c:pt>
                <c:pt idx="23418">
                  <c:v>-1.6954499999999999</c:v>
                </c:pt>
                <c:pt idx="23419">
                  <c:v>-1.6887099999999999</c:v>
                </c:pt>
                <c:pt idx="23420">
                  <c:v>-1.6811100000000001</c:v>
                </c:pt>
                <c:pt idx="23421">
                  <c:v>-1.6719200000000001</c:v>
                </c:pt>
                <c:pt idx="23422">
                  <c:v>-1.6683699999999999</c:v>
                </c:pt>
                <c:pt idx="23423">
                  <c:v>-1.66726</c:v>
                </c:pt>
                <c:pt idx="23424">
                  <c:v>-1.6734199999999999</c:v>
                </c:pt>
                <c:pt idx="23425">
                  <c:v>-1.67309</c:v>
                </c:pt>
                <c:pt idx="23426">
                  <c:v>-1.67041</c:v>
                </c:pt>
                <c:pt idx="23427">
                  <c:v>-1.663</c:v>
                </c:pt>
                <c:pt idx="23428">
                  <c:v>-1.6540900000000001</c:v>
                </c:pt>
                <c:pt idx="23429">
                  <c:v>-1.64581</c:v>
                </c:pt>
                <c:pt idx="23430">
                  <c:v>-1.6417299999999999</c:v>
                </c:pt>
                <c:pt idx="23431">
                  <c:v>-1.6434899999999999</c:v>
                </c:pt>
                <c:pt idx="23432">
                  <c:v>-1.64886</c:v>
                </c:pt>
                <c:pt idx="23433">
                  <c:v>-1.6568799999999999</c:v>
                </c:pt>
                <c:pt idx="23434">
                  <c:v>-1.6539900000000001</c:v>
                </c:pt>
                <c:pt idx="23435">
                  <c:v>-1.6474800000000001</c:v>
                </c:pt>
                <c:pt idx="23436">
                  <c:v>-1.64185</c:v>
                </c:pt>
                <c:pt idx="23437">
                  <c:v>-1.6363799999999999</c:v>
                </c:pt>
                <c:pt idx="23438">
                  <c:v>-1.6295900000000001</c:v>
                </c:pt>
                <c:pt idx="23439">
                  <c:v>-1.62978</c:v>
                </c:pt>
                <c:pt idx="23440">
                  <c:v>-1.63385</c:v>
                </c:pt>
                <c:pt idx="23441">
                  <c:v>-1.63032</c:v>
                </c:pt>
                <c:pt idx="23442">
                  <c:v>-1.6248899999999999</c:v>
                </c:pt>
                <c:pt idx="23443">
                  <c:v>-1.6186700000000001</c:v>
                </c:pt>
                <c:pt idx="23444">
                  <c:v>-1.61642</c:v>
                </c:pt>
                <c:pt idx="23445">
                  <c:v>-1.6172299999999999</c:v>
                </c:pt>
                <c:pt idx="23446">
                  <c:v>-1.61225</c:v>
                </c:pt>
                <c:pt idx="23447">
                  <c:v>-1.61148</c:v>
                </c:pt>
                <c:pt idx="23448">
                  <c:v>-1.6125100000000001</c:v>
                </c:pt>
                <c:pt idx="23449">
                  <c:v>-1.6090599999999999</c:v>
                </c:pt>
                <c:pt idx="23450">
                  <c:v>-1.59992</c:v>
                </c:pt>
                <c:pt idx="23451">
                  <c:v>-1.58884</c:v>
                </c:pt>
                <c:pt idx="23452">
                  <c:v>-1.58328</c:v>
                </c:pt>
                <c:pt idx="23453">
                  <c:v>-1.5820700000000001</c:v>
                </c:pt>
                <c:pt idx="23454">
                  <c:v>-1.5770900000000001</c:v>
                </c:pt>
                <c:pt idx="23455">
                  <c:v>-1.5699099999999999</c:v>
                </c:pt>
                <c:pt idx="23456">
                  <c:v>-1.56965</c:v>
                </c:pt>
                <c:pt idx="23457">
                  <c:v>-1.5772699999999999</c:v>
                </c:pt>
                <c:pt idx="23458">
                  <c:v>-1.5821400000000001</c:v>
                </c:pt>
                <c:pt idx="23459">
                  <c:v>-1.5795300000000001</c:v>
                </c:pt>
                <c:pt idx="23460">
                  <c:v>-1.5714300000000001</c:v>
                </c:pt>
                <c:pt idx="23461">
                  <c:v>-1.5565</c:v>
                </c:pt>
                <c:pt idx="23462">
                  <c:v>-1.54626</c:v>
                </c:pt>
                <c:pt idx="23463">
                  <c:v>-1.54623</c:v>
                </c:pt>
                <c:pt idx="23464">
                  <c:v>-1.5502199999999999</c:v>
                </c:pt>
                <c:pt idx="23465">
                  <c:v>-1.5509299999999999</c:v>
                </c:pt>
                <c:pt idx="23466">
                  <c:v>-1.54541</c:v>
                </c:pt>
                <c:pt idx="23467">
                  <c:v>-1.5331699999999999</c:v>
                </c:pt>
                <c:pt idx="23468">
                  <c:v>-1.5145</c:v>
                </c:pt>
                <c:pt idx="23469">
                  <c:v>-1.4931300000000001</c:v>
                </c:pt>
                <c:pt idx="23470">
                  <c:v>-1.4849000000000001</c:v>
                </c:pt>
                <c:pt idx="23471">
                  <c:v>-1.48926</c:v>
                </c:pt>
                <c:pt idx="23472">
                  <c:v>-1.4947699999999999</c:v>
                </c:pt>
                <c:pt idx="23473">
                  <c:v>-1.48997</c:v>
                </c:pt>
                <c:pt idx="23474">
                  <c:v>-1.4834700000000001</c:v>
                </c:pt>
                <c:pt idx="23475">
                  <c:v>-1.4811000000000001</c:v>
                </c:pt>
                <c:pt idx="23476">
                  <c:v>-1.4779500000000001</c:v>
                </c:pt>
                <c:pt idx="23477">
                  <c:v>-1.4753700000000001</c:v>
                </c:pt>
                <c:pt idx="23478">
                  <c:v>-1.47197</c:v>
                </c:pt>
                <c:pt idx="23479">
                  <c:v>-1.46601</c:v>
                </c:pt>
                <c:pt idx="23480">
                  <c:v>-1.4600900000000001</c:v>
                </c:pt>
                <c:pt idx="23481">
                  <c:v>-1.4560500000000001</c:v>
                </c:pt>
                <c:pt idx="23482">
                  <c:v>-1.45394</c:v>
                </c:pt>
                <c:pt idx="23483">
                  <c:v>-1.4511700000000001</c:v>
                </c:pt>
                <c:pt idx="23484">
                  <c:v>-1.44154</c:v>
                </c:pt>
                <c:pt idx="23485">
                  <c:v>-1.4285300000000001</c:v>
                </c:pt>
                <c:pt idx="23486">
                  <c:v>-1.4218200000000001</c:v>
                </c:pt>
                <c:pt idx="23487">
                  <c:v>-1.4225300000000001</c:v>
                </c:pt>
                <c:pt idx="23488">
                  <c:v>-1.4231</c:v>
                </c:pt>
                <c:pt idx="23489">
                  <c:v>-1.4195899999999999</c:v>
                </c:pt>
                <c:pt idx="23490">
                  <c:v>-1.4196899999999999</c:v>
                </c:pt>
                <c:pt idx="23491">
                  <c:v>-1.4123300000000001</c:v>
                </c:pt>
                <c:pt idx="23492">
                  <c:v>-1.39577</c:v>
                </c:pt>
                <c:pt idx="23493">
                  <c:v>-1.3866499999999999</c:v>
                </c:pt>
                <c:pt idx="23494">
                  <c:v>-1.3834299999999999</c:v>
                </c:pt>
                <c:pt idx="23495">
                  <c:v>-1.3796200000000001</c:v>
                </c:pt>
                <c:pt idx="23496">
                  <c:v>-1.38198</c:v>
                </c:pt>
                <c:pt idx="23497">
                  <c:v>-1.38476</c:v>
                </c:pt>
                <c:pt idx="23498">
                  <c:v>-1.3835599999999999</c:v>
                </c:pt>
                <c:pt idx="23499">
                  <c:v>-1.3781600000000001</c:v>
                </c:pt>
                <c:pt idx="23500">
                  <c:v>-1.3716600000000001</c:v>
                </c:pt>
                <c:pt idx="23501">
                  <c:v>-1.35917</c:v>
                </c:pt>
                <c:pt idx="23502">
                  <c:v>-1.3438300000000001</c:v>
                </c:pt>
                <c:pt idx="23503">
                  <c:v>-1.33508</c:v>
                </c:pt>
                <c:pt idx="23504">
                  <c:v>-1.33403</c:v>
                </c:pt>
                <c:pt idx="23505">
                  <c:v>-1.3330900000000001</c:v>
                </c:pt>
                <c:pt idx="23506">
                  <c:v>-1.32542</c:v>
                </c:pt>
                <c:pt idx="23507">
                  <c:v>-1.3136000000000001</c:v>
                </c:pt>
                <c:pt idx="23508">
                  <c:v>-1.30288</c:v>
                </c:pt>
                <c:pt idx="23509">
                  <c:v>-1.2922199999999999</c:v>
                </c:pt>
                <c:pt idx="23510">
                  <c:v>-1.28491</c:v>
                </c:pt>
                <c:pt idx="23511">
                  <c:v>-1.2820400000000001</c:v>
                </c:pt>
                <c:pt idx="23512">
                  <c:v>-1.28169</c:v>
                </c:pt>
                <c:pt idx="23513">
                  <c:v>-1.2793600000000001</c:v>
                </c:pt>
                <c:pt idx="23514">
                  <c:v>-1.2758700000000001</c:v>
                </c:pt>
                <c:pt idx="23515">
                  <c:v>-1.26942</c:v>
                </c:pt>
                <c:pt idx="23516">
                  <c:v>-1.2611600000000001</c:v>
                </c:pt>
                <c:pt idx="23517">
                  <c:v>-1.2497100000000001</c:v>
                </c:pt>
                <c:pt idx="23518">
                  <c:v>-1.24413</c:v>
                </c:pt>
                <c:pt idx="23519">
                  <c:v>-1.24146</c:v>
                </c:pt>
                <c:pt idx="23520">
                  <c:v>-1.23804</c:v>
                </c:pt>
                <c:pt idx="23521">
                  <c:v>-1.23228</c:v>
                </c:pt>
                <c:pt idx="23522">
                  <c:v>-1.2251099999999999</c:v>
                </c:pt>
                <c:pt idx="23523">
                  <c:v>-1.2216100000000001</c:v>
                </c:pt>
                <c:pt idx="23524">
                  <c:v>-1.21753</c:v>
                </c:pt>
                <c:pt idx="23525">
                  <c:v>-1.2134199999999999</c:v>
                </c:pt>
                <c:pt idx="23526">
                  <c:v>-1.2056800000000001</c:v>
                </c:pt>
                <c:pt idx="23527">
                  <c:v>-1.1968000000000001</c:v>
                </c:pt>
                <c:pt idx="23528">
                  <c:v>-1.19204</c:v>
                </c:pt>
                <c:pt idx="23529">
                  <c:v>-1.18699</c:v>
                </c:pt>
                <c:pt idx="23530">
                  <c:v>-1.1849799999999999</c:v>
                </c:pt>
                <c:pt idx="23531">
                  <c:v>-1.18519</c:v>
                </c:pt>
                <c:pt idx="23532">
                  <c:v>-1.1833499999999999</c:v>
                </c:pt>
                <c:pt idx="23533">
                  <c:v>-1.18052</c:v>
                </c:pt>
                <c:pt idx="23534">
                  <c:v>-1.1762600000000001</c:v>
                </c:pt>
                <c:pt idx="23535">
                  <c:v>-1.1696899999999999</c:v>
                </c:pt>
                <c:pt idx="23536">
                  <c:v>-1.16408</c:v>
                </c:pt>
                <c:pt idx="23537">
                  <c:v>-1.1584300000000001</c:v>
                </c:pt>
                <c:pt idx="23538">
                  <c:v>-1.15506</c:v>
                </c:pt>
                <c:pt idx="23539">
                  <c:v>-1.15449</c:v>
                </c:pt>
                <c:pt idx="23540">
                  <c:v>-1.1528799999999999</c:v>
                </c:pt>
                <c:pt idx="23541">
                  <c:v>-1.14872</c:v>
                </c:pt>
                <c:pt idx="23542">
                  <c:v>-1.14974</c:v>
                </c:pt>
                <c:pt idx="23543">
                  <c:v>-1.15578</c:v>
                </c:pt>
                <c:pt idx="23544">
                  <c:v>-1.1553</c:v>
                </c:pt>
                <c:pt idx="23545">
                  <c:v>-1.1517999999999999</c:v>
                </c:pt>
                <c:pt idx="23546">
                  <c:v>-1.1503300000000001</c:v>
                </c:pt>
                <c:pt idx="23547">
                  <c:v>-1.1495</c:v>
                </c:pt>
                <c:pt idx="23548">
                  <c:v>-1.1446000000000001</c:v>
                </c:pt>
                <c:pt idx="23549">
                  <c:v>-1.13608</c:v>
                </c:pt>
                <c:pt idx="23550">
                  <c:v>-1.1238900000000001</c:v>
                </c:pt>
                <c:pt idx="23551">
                  <c:v>-1.11263</c:v>
                </c:pt>
                <c:pt idx="23552">
                  <c:v>-1.10812</c:v>
                </c:pt>
                <c:pt idx="23553">
                  <c:v>-1.1057699999999999</c:v>
                </c:pt>
                <c:pt idx="23554">
                  <c:v>-1.1058600000000001</c:v>
                </c:pt>
                <c:pt idx="23555">
                  <c:v>-1.10686</c:v>
                </c:pt>
                <c:pt idx="23556">
                  <c:v>-1.1045</c:v>
                </c:pt>
                <c:pt idx="23557">
                  <c:v>-1.1020399999999999</c:v>
                </c:pt>
                <c:pt idx="23558">
                  <c:v>-1.10002</c:v>
                </c:pt>
                <c:pt idx="23559">
                  <c:v>-1.0969899999999999</c:v>
                </c:pt>
                <c:pt idx="23560">
                  <c:v>-1.09335</c:v>
                </c:pt>
                <c:pt idx="23561">
                  <c:v>-1.09127</c:v>
                </c:pt>
                <c:pt idx="23562">
                  <c:v>-1.0887800000000001</c:v>
                </c:pt>
                <c:pt idx="23563">
                  <c:v>-1.0831999999999999</c:v>
                </c:pt>
                <c:pt idx="23564">
                  <c:v>-1.0827100000000001</c:v>
                </c:pt>
                <c:pt idx="23565">
                  <c:v>-1.08063</c:v>
                </c:pt>
                <c:pt idx="23566">
                  <c:v>-1.07637</c:v>
                </c:pt>
                <c:pt idx="23567">
                  <c:v>-1.07463</c:v>
                </c:pt>
                <c:pt idx="23568">
                  <c:v>-1.0766199999999999</c:v>
                </c:pt>
                <c:pt idx="23569">
                  <c:v>-1.07142</c:v>
                </c:pt>
                <c:pt idx="23570">
                  <c:v>-1.06219</c:v>
                </c:pt>
                <c:pt idx="23571">
                  <c:v>-1.0599099999999999</c:v>
                </c:pt>
                <c:pt idx="23572">
                  <c:v>-1.06186</c:v>
                </c:pt>
                <c:pt idx="23573">
                  <c:v>-1.0619000000000001</c:v>
                </c:pt>
                <c:pt idx="23574">
                  <c:v>-1.0530900000000001</c:v>
                </c:pt>
                <c:pt idx="23575">
                  <c:v>-1.0456099999999999</c:v>
                </c:pt>
                <c:pt idx="23576">
                  <c:v>-1.0440499999999999</c:v>
                </c:pt>
                <c:pt idx="23577">
                  <c:v>-1.0436399999999999</c:v>
                </c:pt>
                <c:pt idx="23578">
                  <c:v>-1.03491</c:v>
                </c:pt>
                <c:pt idx="23579">
                  <c:v>-1.0297400000000001</c:v>
                </c:pt>
                <c:pt idx="23580">
                  <c:v>-1.0259400000000001</c:v>
                </c:pt>
                <c:pt idx="23581">
                  <c:v>-1.01955</c:v>
                </c:pt>
                <c:pt idx="23582">
                  <c:v>-1.00806</c:v>
                </c:pt>
                <c:pt idx="23583">
                  <c:v>-0.99953199999999998</c:v>
                </c:pt>
                <c:pt idx="23584">
                  <c:v>-0.99992300000000001</c:v>
                </c:pt>
                <c:pt idx="23585">
                  <c:v>-1.0033300000000001</c:v>
                </c:pt>
                <c:pt idx="23586">
                  <c:v>-0.99782300000000002</c:v>
                </c:pt>
                <c:pt idx="23587">
                  <c:v>-0.98745700000000003</c:v>
                </c:pt>
                <c:pt idx="23588">
                  <c:v>-0.99149200000000004</c:v>
                </c:pt>
                <c:pt idx="23589">
                  <c:v>-0.99442399999999997</c:v>
                </c:pt>
                <c:pt idx="23590">
                  <c:v>-0.98857200000000001</c:v>
                </c:pt>
                <c:pt idx="23591">
                  <c:v>-0.98181600000000002</c:v>
                </c:pt>
                <c:pt idx="23592">
                  <c:v>-0.98288600000000004</c:v>
                </c:pt>
                <c:pt idx="23593">
                  <c:v>-0.98617500000000002</c:v>
                </c:pt>
                <c:pt idx="23594">
                  <c:v>-0.98193900000000001</c:v>
                </c:pt>
                <c:pt idx="23595">
                  <c:v>-0.982877</c:v>
                </c:pt>
                <c:pt idx="23596">
                  <c:v>-0.98281799999999997</c:v>
                </c:pt>
                <c:pt idx="23597">
                  <c:v>-0.97889199999999998</c:v>
                </c:pt>
                <c:pt idx="23598">
                  <c:v>-0.97051500000000002</c:v>
                </c:pt>
                <c:pt idx="23599">
                  <c:v>-0.95994599999999997</c:v>
                </c:pt>
                <c:pt idx="23600">
                  <c:v>-0.94978499999999999</c:v>
                </c:pt>
                <c:pt idx="23601">
                  <c:v>-0.94510899999999998</c:v>
                </c:pt>
                <c:pt idx="23602">
                  <c:v>-0.940029</c:v>
                </c:pt>
                <c:pt idx="23603">
                  <c:v>-0.93708800000000003</c:v>
                </c:pt>
                <c:pt idx="23604">
                  <c:v>-0.94183600000000001</c:v>
                </c:pt>
                <c:pt idx="23605">
                  <c:v>-0.94363399999999997</c:v>
                </c:pt>
                <c:pt idx="23606">
                  <c:v>-0.95016500000000004</c:v>
                </c:pt>
                <c:pt idx="23607">
                  <c:v>-0.95146299999999995</c:v>
                </c:pt>
                <c:pt idx="23608">
                  <c:v>-0.94256899999999999</c:v>
                </c:pt>
                <c:pt idx="23609">
                  <c:v>-0.93310300000000002</c:v>
                </c:pt>
                <c:pt idx="23610">
                  <c:v>-0.93624099999999999</c:v>
                </c:pt>
                <c:pt idx="23611">
                  <c:v>-0.93826200000000004</c:v>
                </c:pt>
                <c:pt idx="23612">
                  <c:v>-0.93771400000000005</c:v>
                </c:pt>
                <c:pt idx="23613">
                  <c:v>-0.93609900000000001</c:v>
                </c:pt>
                <c:pt idx="23614">
                  <c:v>-0.92776499999999995</c:v>
                </c:pt>
                <c:pt idx="23615">
                  <c:v>-0.91941200000000001</c:v>
                </c:pt>
                <c:pt idx="23616">
                  <c:v>-0.91290700000000002</c:v>
                </c:pt>
                <c:pt idx="23617">
                  <c:v>-0.90825</c:v>
                </c:pt>
                <c:pt idx="23618">
                  <c:v>-0.90258000000000005</c:v>
                </c:pt>
                <c:pt idx="23619">
                  <c:v>-0.89319000000000004</c:v>
                </c:pt>
                <c:pt idx="23620">
                  <c:v>-0.883405</c:v>
                </c:pt>
                <c:pt idx="23621">
                  <c:v>-0.87964900000000001</c:v>
                </c:pt>
                <c:pt idx="23622">
                  <c:v>-0.88486600000000004</c:v>
                </c:pt>
                <c:pt idx="23623">
                  <c:v>-0.88889899999999999</c:v>
                </c:pt>
                <c:pt idx="23624">
                  <c:v>-0.88922100000000004</c:v>
                </c:pt>
                <c:pt idx="23625">
                  <c:v>-0.89348300000000003</c:v>
                </c:pt>
                <c:pt idx="23626">
                  <c:v>-0.89490099999999995</c:v>
                </c:pt>
                <c:pt idx="23627">
                  <c:v>-0.89837400000000001</c:v>
                </c:pt>
                <c:pt idx="23628">
                  <c:v>-0.90340600000000004</c:v>
                </c:pt>
                <c:pt idx="23629">
                  <c:v>-0.90131700000000003</c:v>
                </c:pt>
                <c:pt idx="23630">
                  <c:v>-0.90164100000000003</c:v>
                </c:pt>
                <c:pt idx="23631">
                  <c:v>-0.90482499999999999</c:v>
                </c:pt>
                <c:pt idx="23632">
                  <c:v>-0.91024000000000005</c:v>
                </c:pt>
                <c:pt idx="23633">
                  <c:v>-0.91631700000000005</c:v>
                </c:pt>
                <c:pt idx="23634">
                  <c:v>-0.91572299999999995</c:v>
                </c:pt>
                <c:pt idx="23635">
                  <c:v>-0.91262799999999999</c:v>
                </c:pt>
                <c:pt idx="23636">
                  <c:v>-0.91249899999999995</c:v>
                </c:pt>
                <c:pt idx="23637">
                  <c:v>-0.91061300000000001</c:v>
                </c:pt>
                <c:pt idx="23638">
                  <c:v>-0.90751400000000004</c:v>
                </c:pt>
                <c:pt idx="23639">
                  <c:v>-0.90922800000000004</c:v>
                </c:pt>
                <c:pt idx="23640">
                  <c:v>-0.91536399999999996</c:v>
                </c:pt>
                <c:pt idx="23641">
                  <c:v>-0.922234</c:v>
                </c:pt>
                <c:pt idx="23642">
                  <c:v>-0.91881800000000002</c:v>
                </c:pt>
                <c:pt idx="23643">
                  <c:v>-0.91511200000000004</c:v>
                </c:pt>
                <c:pt idx="23644">
                  <c:v>-0.91209200000000001</c:v>
                </c:pt>
                <c:pt idx="23645">
                  <c:v>-0.909856</c:v>
                </c:pt>
                <c:pt idx="23646">
                  <c:v>-0.91281199999999996</c:v>
                </c:pt>
                <c:pt idx="23647">
                  <c:v>-0.92587600000000003</c:v>
                </c:pt>
                <c:pt idx="23648">
                  <c:v>-0.92496599999999995</c:v>
                </c:pt>
                <c:pt idx="23649">
                  <c:v>-0.92163600000000001</c:v>
                </c:pt>
                <c:pt idx="23650">
                  <c:v>-0.91029199999999999</c:v>
                </c:pt>
                <c:pt idx="23651">
                  <c:v>-0.89935799999999999</c:v>
                </c:pt>
                <c:pt idx="23652">
                  <c:v>-0.889235</c:v>
                </c:pt>
                <c:pt idx="23653">
                  <c:v>-0.88243799999999994</c:v>
                </c:pt>
                <c:pt idx="23654">
                  <c:v>-0.87590900000000005</c:v>
                </c:pt>
                <c:pt idx="23655">
                  <c:v>-0.87251699999999999</c:v>
                </c:pt>
                <c:pt idx="23656">
                  <c:v>-0.87727100000000002</c:v>
                </c:pt>
                <c:pt idx="23657">
                  <c:v>-0.88572399999999996</c:v>
                </c:pt>
                <c:pt idx="23658">
                  <c:v>-0.88897199999999998</c:v>
                </c:pt>
                <c:pt idx="23659">
                  <c:v>-0.89343799999999995</c:v>
                </c:pt>
                <c:pt idx="23660">
                  <c:v>-0.89023399999999997</c:v>
                </c:pt>
                <c:pt idx="23661">
                  <c:v>-0.89112599999999997</c:v>
                </c:pt>
                <c:pt idx="23662">
                  <c:v>-0.88688299999999998</c:v>
                </c:pt>
                <c:pt idx="23663">
                  <c:v>-0.88228399999999996</c:v>
                </c:pt>
                <c:pt idx="23664">
                  <c:v>-0.87626800000000005</c:v>
                </c:pt>
                <c:pt idx="23665">
                  <c:v>-0.87670499999999996</c:v>
                </c:pt>
                <c:pt idx="23666">
                  <c:v>-0.87663400000000002</c:v>
                </c:pt>
                <c:pt idx="23667">
                  <c:v>-0.86907299999999998</c:v>
                </c:pt>
                <c:pt idx="23668">
                  <c:v>-0.87072499999999997</c:v>
                </c:pt>
                <c:pt idx="23669">
                  <c:v>-0.87840399999999996</c:v>
                </c:pt>
                <c:pt idx="23670">
                  <c:v>-0.888405</c:v>
                </c:pt>
                <c:pt idx="23671">
                  <c:v>-0.88934299999999999</c:v>
                </c:pt>
                <c:pt idx="23672">
                  <c:v>-0.88400400000000001</c:v>
                </c:pt>
                <c:pt idx="23673">
                  <c:v>-0.87866599999999995</c:v>
                </c:pt>
                <c:pt idx="23674">
                  <c:v>-0.87926300000000002</c:v>
                </c:pt>
                <c:pt idx="23675">
                  <c:v>-0.87960000000000005</c:v>
                </c:pt>
                <c:pt idx="23676">
                  <c:v>-0.87530799999999997</c:v>
                </c:pt>
                <c:pt idx="23677">
                  <c:v>-0.87196799999999997</c:v>
                </c:pt>
                <c:pt idx="23678">
                  <c:v>-0.87016099999999996</c:v>
                </c:pt>
                <c:pt idx="23679">
                  <c:v>-0.864846</c:v>
                </c:pt>
                <c:pt idx="23680">
                  <c:v>-0.86146100000000003</c:v>
                </c:pt>
                <c:pt idx="23681">
                  <c:v>-0.86022200000000004</c:v>
                </c:pt>
                <c:pt idx="23682">
                  <c:v>-0.86760899999999996</c:v>
                </c:pt>
                <c:pt idx="23683">
                  <c:v>-0.881019</c:v>
                </c:pt>
                <c:pt idx="23684">
                  <c:v>-0.88368500000000005</c:v>
                </c:pt>
                <c:pt idx="23685">
                  <c:v>-0.87142699999999995</c:v>
                </c:pt>
                <c:pt idx="23686">
                  <c:v>-0.85113799999999995</c:v>
                </c:pt>
                <c:pt idx="23687">
                  <c:v>-0.84038199999999996</c:v>
                </c:pt>
                <c:pt idx="23688">
                  <c:v>-0.83796400000000004</c:v>
                </c:pt>
                <c:pt idx="23689">
                  <c:v>-0.83990299999999996</c:v>
                </c:pt>
                <c:pt idx="23690">
                  <c:v>-0.84373299999999996</c:v>
                </c:pt>
                <c:pt idx="23691">
                  <c:v>-0.85214599999999996</c:v>
                </c:pt>
                <c:pt idx="23692">
                  <c:v>-0.858491</c:v>
                </c:pt>
                <c:pt idx="23693">
                  <c:v>-0.85724</c:v>
                </c:pt>
                <c:pt idx="23694">
                  <c:v>-0.86821400000000004</c:v>
                </c:pt>
                <c:pt idx="23695">
                  <c:v>-0.87541400000000003</c:v>
                </c:pt>
                <c:pt idx="23696">
                  <c:v>-0.88031099999999995</c:v>
                </c:pt>
                <c:pt idx="23697">
                  <c:v>-0.88137399999999999</c:v>
                </c:pt>
                <c:pt idx="23698">
                  <c:v>-0.87990299999999999</c:v>
                </c:pt>
                <c:pt idx="23699">
                  <c:v>-0.88524899999999995</c:v>
                </c:pt>
                <c:pt idx="23700">
                  <c:v>-0.89297700000000002</c:v>
                </c:pt>
                <c:pt idx="23701">
                  <c:v>-0.893895</c:v>
                </c:pt>
                <c:pt idx="23702">
                  <c:v>-0.89128600000000002</c:v>
                </c:pt>
                <c:pt idx="23703">
                  <c:v>-0.89318200000000003</c:v>
                </c:pt>
                <c:pt idx="23704">
                  <c:v>-0.893621</c:v>
                </c:pt>
                <c:pt idx="23705">
                  <c:v>-0.89387700000000003</c:v>
                </c:pt>
                <c:pt idx="23706">
                  <c:v>-0.89313299999999995</c:v>
                </c:pt>
                <c:pt idx="23707">
                  <c:v>-0.88819099999999995</c:v>
                </c:pt>
                <c:pt idx="23708">
                  <c:v>-0.88158999999999998</c:v>
                </c:pt>
                <c:pt idx="23709">
                  <c:v>-0.87727200000000005</c:v>
                </c:pt>
                <c:pt idx="23710">
                  <c:v>-0.88186299999999995</c:v>
                </c:pt>
                <c:pt idx="23711">
                  <c:v>-0.89093500000000003</c:v>
                </c:pt>
                <c:pt idx="23712">
                  <c:v>-0.89729599999999998</c:v>
                </c:pt>
                <c:pt idx="23713">
                  <c:v>-0.90234300000000001</c:v>
                </c:pt>
                <c:pt idx="23714">
                  <c:v>-0.90172799999999997</c:v>
                </c:pt>
                <c:pt idx="23715">
                  <c:v>-0.89986299999999997</c:v>
                </c:pt>
                <c:pt idx="23716">
                  <c:v>-0.90674500000000002</c:v>
                </c:pt>
                <c:pt idx="23717">
                  <c:v>-0.91914899999999999</c:v>
                </c:pt>
                <c:pt idx="23718">
                  <c:v>-0.92806500000000003</c:v>
                </c:pt>
                <c:pt idx="23719">
                  <c:v>-0.930122</c:v>
                </c:pt>
                <c:pt idx="23720">
                  <c:v>-0.93332899999999996</c:v>
                </c:pt>
                <c:pt idx="23721">
                  <c:v>-0.93934499999999999</c:v>
                </c:pt>
                <c:pt idx="23722">
                  <c:v>-0.94246799999999997</c:v>
                </c:pt>
                <c:pt idx="23723">
                  <c:v>-0.93896800000000002</c:v>
                </c:pt>
                <c:pt idx="23724">
                  <c:v>-0.93207600000000002</c:v>
                </c:pt>
                <c:pt idx="23725">
                  <c:v>-0.92670399999999997</c:v>
                </c:pt>
                <c:pt idx="23726">
                  <c:v>-0.92527999999999999</c:v>
                </c:pt>
                <c:pt idx="23727">
                  <c:v>-0.92914699999999995</c:v>
                </c:pt>
                <c:pt idx="23728">
                  <c:v>-0.93535599999999997</c:v>
                </c:pt>
                <c:pt idx="23729">
                  <c:v>-0.93879299999999999</c:v>
                </c:pt>
                <c:pt idx="23730">
                  <c:v>-0.94215199999999999</c:v>
                </c:pt>
                <c:pt idx="23731">
                  <c:v>-0.94481000000000004</c:v>
                </c:pt>
                <c:pt idx="23732">
                  <c:v>-0.94297600000000004</c:v>
                </c:pt>
                <c:pt idx="23733">
                  <c:v>-0.94871499999999997</c:v>
                </c:pt>
                <c:pt idx="23734">
                  <c:v>-0.95468900000000001</c:v>
                </c:pt>
                <c:pt idx="23735">
                  <c:v>-0.954044</c:v>
                </c:pt>
                <c:pt idx="23736">
                  <c:v>-0.95645400000000003</c:v>
                </c:pt>
                <c:pt idx="23737">
                  <c:v>-0.95748100000000003</c:v>
                </c:pt>
                <c:pt idx="23738">
                  <c:v>-0.96032200000000001</c:v>
                </c:pt>
                <c:pt idx="23739">
                  <c:v>-0.96482999999999997</c:v>
                </c:pt>
                <c:pt idx="23740">
                  <c:v>-0.96731800000000001</c:v>
                </c:pt>
                <c:pt idx="23741">
                  <c:v>-0.97312399999999999</c:v>
                </c:pt>
                <c:pt idx="23742">
                  <c:v>-0.978468</c:v>
                </c:pt>
                <c:pt idx="23743">
                  <c:v>-0.97635400000000006</c:v>
                </c:pt>
                <c:pt idx="23744">
                  <c:v>-0.97548699999999999</c:v>
                </c:pt>
                <c:pt idx="23745">
                  <c:v>-0.97547200000000001</c:v>
                </c:pt>
                <c:pt idx="23746">
                  <c:v>-0.976746</c:v>
                </c:pt>
                <c:pt idx="23747">
                  <c:v>-0.97520499999999999</c:v>
                </c:pt>
                <c:pt idx="23748">
                  <c:v>-0.97572800000000004</c:v>
                </c:pt>
                <c:pt idx="23749">
                  <c:v>-0.97826999999999997</c:v>
                </c:pt>
                <c:pt idx="23750">
                  <c:v>-0.98333700000000002</c:v>
                </c:pt>
                <c:pt idx="23751">
                  <c:v>-0.98579700000000003</c:v>
                </c:pt>
                <c:pt idx="23752">
                  <c:v>-0.98361900000000002</c:v>
                </c:pt>
                <c:pt idx="23753">
                  <c:v>-0.97819800000000001</c:v>
                </c:pt>
                <c:pt idx="23754">
                  <c:v>-0.97415799999999997</c:v>
                </c:pt>
                <c:pt idx="23755">
                  <c:v>-0.97300799999999998</c:v>
                </c:pt>
                <c:pt idx="23756">
                  <c:v>-0.97655499999999995</c:v>
                </c:pt>
                <c:pt idx="23757">
                  <c:v>-0.98064499999999999</c:v>
                </c:pt>
                <c:pt idx="23758">
                  <c:v>-0.98555099999999995</c:v>
                </c:pt>
                <c:pt idx="23759">
                  <c:v>-0.99047099999999999</c:v>
                </c:pt>
                <c:pt idx="23760">
                  <c:v>-0.98576600000000003</c:v>
                </c:pt>
                <c:pt idx="23761">
                  <c:v>-0.97972899999999996</c:v>
                </c:pt>
                <c:pt idx="23762">
                  <c:v>-0.97918400000000005</c:v>
                </c:pt>
                <c:pt idx="23763">
                  <c:v>-0.97671300000000005</c:v>
                </c:pt>
                <c:pt idx="23764">
                  <c:v>-0.970383</c:v>
                </c:pt>
                <c:pt idx="23765">
                  <c:v>-0.965082</c:v>
                </c:pt>
                <c:pt idx="23766">
                  <c:v>-0.96681099999999998</c:v>
                </c:pt>
                <c:pt idx="23767">
                  <c:v>-0.97021500000000005</c:v>
                </c:pt>
                <c:pt idx="23768">
                  <c:v>-0.97030700000000003</c:v>
                </c:pt>
                <c:pt idx="23769">
                  <c:v>-0.96437200000000001</c:v>
                </c:pt>
                <c:pt idx="23770">
                  <c:v>-0.962557</c:v>
                </c:pt>
                <c:pt idx="23771">
                  <c:v>-0.96032899999999999</c:v>
                </c:pt>
                <c:pt idx="23772">
                  <c:v>-0.96316400000000002</c:v>
                </c:pt>
                <c:pt idx="23773">
                  <c:v>-0.96378900000000001</c:v>
                </c:pt>
                <c:pt idx="23774">
                  <c:v>-0.96365299999999998</c:v>
                </c:pt>
                <c:pt idx="23775">
                  <c:v>-0.962669</c:v>
                </c:pt>
                <c:pt idx="23776">
                  <c:v>-0.96313400000000005</c:v>
                </c:pt>
                <c:pt idx="23777">
                  <c:v>-0.96646900000000002</c:v>
                </c:pt>
                <c:pt idx="23778">
                  <c:v>-0.96812299999999996</c:v>
                </c:pt>
                <c:pt idx="23779">
                  <c:v>-0.96440199999999998</c:v>
                </c:pt>
                <c:pt idx="23780">
                  <c:v>-0.96121800000000002</c:v>
                </c:pt>
                <c:pt idx="23781">
                  <c:v>-0.96038599999999996</c:v>
                </c:pt>
                <c:pt idx="23782">
                  <c:v>-0.97605699999999995</c:v>
                </c:pt>
                <c:pt idx="23783">
                  <c:v>-0.98553800000000003</c:v>
                </c:pt>
                <c:pt idx="23784">
                  <c:v>-0.98491600000000001</c:v>
                </c:pt>
                <c:pt idx="23785">
                  <c:v>-0.98341400000000001</c:v>
                </c:pt>
                <c:pt idx="23786">
                  <c:v>-0.97923899999999997</c:v>
                </c:pt>
                <c:pt idx="23787">
                  <c:v>-0.97159099999999998</c:v>
                </c:pt>
                <c:pt idx="23788">
                  <c:v>-0.97051699999999996</c:v>
                </c:pt>
                <c:pt idx="23789">
                  <c:v>-0.97776399999999997</c:v>
                </c:pt>
                <c:pt idx="23790">
                  <c:v>-0.98746900000000004</c:v>
                </c:pt>
                <c:pt idx="23791">
                  <c:v>-0.992147</c:v>
                </c:pt>
                <c:pt idx="23792">
                  <c:v>-0.99623300000000004</c:v>
                </c:pt>
                <c:pt idx="23793">
                  <c:v>-0.99827500000000002</c:v>
                </c:pt>
                <c:pt idx="23794">
                  <c:v>-1.0033300000000001</c:v>
                </c:pt>
                <c:pt idx="23795">
                  <c:v>-1.0079199999999999</c:v>
                </c:pt>
                <c:pt idx="23796">
                  <c:v>-1.01658</c:v>
                </c:pt>
                <c:pt idx="23797">
                  <c:v>-1.02565</c:v>
                </c:pt>
                <c:pt idx="23798">
                  <c:v>-1.03067</c:v>
                </c:pt>
                <c:pt idx="23799">
                  <c:v>-1.0324800000000001</c:v>
                </c:pt>
                <c:pt idx="23800">
                  <c:v>-1.0261899999999999</c:v>
                </c:pt>
                <c:pt idx="23801">
                  <c:v>-1.0194399999999999</c:v>
                </c:pt>
                <c:pt idx="23802">
                  <c:v>-1.0188900000000001</c:v>
                </c:pt>
                <c:pt idx="23803">
                  <c:v>-1.02033</c:v>
                </c:pt>
                <c:pt idx="23804">
                  <c:v>-1.0227299999999999</c:v>
                </c:pt>
                <c:pt idx="23805">
                  <c:v>-1.0343500000000001</c:v>
                </c:pt>
                <c:pt idx="23806">
                  <c:v>-1.03593</c:v>
                </c:pt>
                <c:pt idx="23807">
                  <c:v>-1.0317099999999999</c:v>
                </c:pt>
                <c:pt idx="23808">
                  <c:v>-1.02197</c:v>
                </c:pt>
                <c:pt idx="23809">
                  <c:v>-1.01437</c:v>
                </c:pt>
                <c:pt idx="23810">
                  <c:v>-1.0117400000000001</c:v>
                </c:pt>
                <c:pt idx="23811">
                  <c:v>-1.0160400000000001</c:v>
                </c:pt>
                <c:pt idx="23812">
                  <c:v>-1.0175000000000001</c:v>
                </c:pt>
                <c:pt idx="23813">
                  <c:v>-1.0192600000000001</c:v>
                </c:pt>
                <c:pt idx="23814">
                  <c:v>-1.01562</c:v>
                </c:pt>
                <c:pt idx="23815">
                  <c:v>-1.01037</c:v>
                </c:pt>
                <c:pt idx="23816">
                  <c:v>-1.0099800000000001</c:v>
                </c:pt>
                <c:pt idx="23817">
                  <c:v>-1.01369</c:v>
                </c:pt>
                <c:pt idx="23818">
                  <c:v>-1.0226</c:v>
                </c:pt>
                <c:pt idx="23819">
                  <c:v>-1.0216099999999999</c:v>
                </c:pt>
                <c:pt idx="23820">
                  <c:v>-1.01631</c:v>
                </c:pt>
                <c:pt idx="23821">
                  <c:v>-1.0124599999999999</c:v>
                </c:pt>
                <c:pt idx="23822">
                  <c:v>-1.0132399999999999</c:v>
                </c:pt>
                <c:pt idx="23823">
                  <c:v>-1.0078800000000001</c:v>
                </c:pt>
                <c:pt idx="23824">
                  <c:v>-0.99840600000000002</c:v>
                </c:pt>
                <c:pt idx="23825">
                  <c:v>-0.99037500000000001</c:v>
                </c:pt>
                <c:pt idx="23826">
                  <c:v>-0.98409100000000005</c:v>
                </c:pt>
                <c:pt idx="23827">
                  <c:v>-0.98607800000000001</c:v>
                </c:pt>
                <c:pt idx="23828">
                  <c:v>-0.99252600000000002</c:v>
                </c:pt>
                <c:pt idx="23829">
                  <c:v>-0.99692000000000003</c:v>
                </c:pt>
                <c:pt idx="23830">
                  <c:v>-0.99581299999999995</c:v>
                </c:pt>
                <c:pt idx="23831">
                  <c:v>-0.99560400000000004</c:v>
                </c:pt>
                <c:pt idx="23832">
                  <c:v>-1.0011300000000001</c:v>
                </c:pt>
                <c:pt idx="23833">
                  <c:v>-1.01132</c:v>
                </c:pt>
                <c:pt idx="23834">
                  <c:v>-1.01905</c:v>
                </c:pt>
                <c:pt idx="23835">
                  <c:v>-1.02067</c:v>
                </c:pt>
                <c:pt idx="23836">
                  <c:v>-1.0238100000000001</c:v>
                </c:pt>
                <c:pt idx="23837">
                  <c:v>-1.0243599999999999</c:v>
                </c:pt>
                <c:pt idx="23838">
                  <c:v>-1.0250300000000001</c:v>
                </c:pt>
                <c:pt idx="23839">
                  <c:v>-1.0243100000000001</c:v>
                </c:pt>
                <c:pt idx="23840">
                  <c:v>-1.02322</c:v>
                </c:pt>
                <c:pt idx="23841">
                  <c:v>-1.022</c:v>
                </c:pt>
                <c:pt idx="23842">
                  <c:v>-1.02363</c:v>
                </c:pt>
                <c:pt idx="23843">
                  <c:v>-1.02763</c:v>
                </c:pt>
                <c:pt idx="23844">
                  <c:v>-1.0298099999999999</c:v>
                </c:pt>
                <c:pt idx="23845">
                  <c:v>-1.0272300000000001</c:v>
                </c:pt>
                <c:pt idx="23846">
                  <c:v>-1.0215000000000001</c:v>
                </c:pt>
                <c:pt idx="23847">
                  <c:v>-1.0213699999999999</c:v>
                </c:pt>
                <c:pt idx="23848">
                  <c:v>-1.0241499999999999</c:v>
                </c:pt>
                <c:pt idx="23849">
                  <c:v>-1.03281</c:v>
                </c:pt>
                <c:pt idx="23850">
                  <c:v>-1.0390600000000001</c:v>
                </c:pt>
                <c:pt idx="23851">
                  <c:v>-1.0416099999999999</c:v>
                </c:pt>
                <c:pt idx="23852">
                  <c:v>-1.0448900000000001</c:v>
                </c:pt>
                <c:pt idx="23853">
                  <c:v>-1.04542</c:v>
                </c:pt>
                <c:pt idx="23854">
                  <c:v>-1.03704</c:v>
                </c:pt>
                <c:pt idx="23855">
                  <c:v>-1.03163</c:v>
                </c:pt>
                <c:pt idx="23856">
                  <c:v>-1.0389900000000001</c:v>
                </c:pt>
                <c:pt idx="23857">
                  <c:v>-1.04653</c:v>
                </c:pt>
                <c:pt idx="23858">
                  <c:v>-1.0483499999999999</c:v>
                </c:pt>
                <c:pt idx="23859">
                  <c:v>-1.0415399999999999</c:v>
                </c:pt>
                <c:pt idx="23860">
                  <c:v>-1.04027</c:v>
                </c:pt>
                <c:pt idx="23861">
                  <c:v>-1.0407</c:v>
                </c:pt>
                <c:pt idx="23862">
                  <c:v>-1.04315</c:v>
                </c:pt>
                <c:pt idx="23863">
                  <c:v>-1.0393600000000001</c:v>
                </c:pt>
                <c:pt idx="23864">
                  <c:v>-1.0375099999999999</c:v>
                </c:pt>
                <c:pt idx="23865">
                  <c:v>-1.0340400000000001</c:v>
                </c:pt>
                <c:pt idx="23866">
                  <c:v>-1.0416700000000001</c:v>
                </c:pt>
                <c:pt idx="23867">
                  <c:v>-1.0478700000000001</c:v>
                </c:pt>
                <c:pt idx="23868">
                  <c:v>-1.05203</c:v>
                </c:pt>
                <c:pt idx="23869">
                  <c:v>-1.0401100000000001</c:v>
                </c:pt>
                <c:pt idx="23870">
                  <c:v>-1.02932</c:v>
                </c:pt>
                <c:pt idx="23871">
                  <c:v>-1.0299</c:v>
                </c:pt>
                <c:pt idx="23872">
                  <c:v>-1.0285899999999999</c:v>
                </c:pt>
                <c:pt idx="23873">
                  <c:v>-1.0274399999999999</c:v>
                </c:pt>
                <c:pt idx="23874">
                  <c:v>-1.0285899999999999</c:v>
                </c:pt>
                <c:pt idx="23875">
                  <c:v>-1.0289299999999999</c:v>
                </c:pt>
                <c:pt idx="23876">
                  <c:v>-1.02867</c:v>
                </c:pt>
                <c:pt idx="23877">
                  <c:v>-1.02871</c:v>
                </c:pt>
                <c:pt idx="23878">
                  <c:v>-1.0294099999999999</c:v>
                </c:pt>
                <c:pt idx="23879">
                  <c:v>-1.0177700000000001</c:v>
                </c:pt>
                <c:pt idx="23880">
                  <c:v>-1.0052300000000001</c:v>
                </c:pt>
                <c:pt idx="23881">
                  <c:v>-1.0074799999999999</c:v>
                </c:pt>
                <c:pt idx="23882">
                  <c:v>-1.01291</c:v>
                </c:pt>
                <c:pt idx="23883">
                  <c:v>-1.0288200000000001</c:v>
                </c:pt>
                <c:pt idx="23884">
                  <c:v>-1.02746</c:v>
                </c:pt>
                <c:pt idx="23885">
                  <c:v>-1.02257</c:v>
                </c:pt>
                <c:pt idx="23886">
                  <c:v>-1.02173</c:v>
                </c:pt>
                <c:pt idx="23887">
                  <c:v>-1.02345</c:v>
                </c:pt>
                <c:pt idx="23888">
                  <c:v>-1.02467</c:v>
                </c:pt>
                <c:pt idx="23889">
                  <c:v>-1.02536</c:v>
                </c:pt>
                <c:pt idx="23890">
                  <c:v>-1.0235700000000001</c:v>
                </c:pt>
                <c:pt idx="23891">
                  <c:v>-1.0243100000000001</c:v>
                </c:pt>
                <c:pt idx="23892">
                  <c:v>-1.02176</c:v>
                </c:pt>
                <c:pt idx="23893">
                  <c:v>-1.0106200000000001</c:v>
                </c:pt>
                <c:pt idx="23894">
                  <c:v>-0.99912199999999995</c:v>
                </c:pt>
                <c:pt idx="23895">
                  <c:v>-0.99930300000000005</c:v>
                </c:pt>
                <c:pt idx="23896">
                  <c:v>-1.00308</c:v>
                </c:pt>
                <c:pt idx="23897">
                  <c:v>-1.0048999999999999</c:v>
                </c:pt>
                <c:pt idx="23898">
                  <c:v>-1.00169</c:v>
                </c:pt>
                <c:pt idx="23899">
                  <c:v>-1.00353</c:v>
                </c:pt>
                <c:pt idx="23900">
                  <c:v>-1.00251</c:v>
                </c:pt>
                <c:pt idx="23901">
                  <c:v>-1.00126</c:v>
                </c:pt>
                <c:pt idx="23902">
                  <c:v>-0.99853599999999998</c:v>
                </c:pt>
                <c:pt idx="23903">
                  <c:v>-0.99301300000000003</c:v>
                </c:pt>
                <c:pt idx="23904">
                  <c:v>-0.99078100000000002</c:v>
                </c:pt>
                <c:pt idx="23905">
                  <c:v>-0.98133800000000004</c:v>
                </c:pt>
                <c:pt idx="23906">
                  <c:v>-0.97890699999999997</c:v>
                </c:pt>
                <c:pt idx="23907">
                  <c:v>-0.97739699999999996</c:v>
                </c:pt>
                <c:pt idx="23908">
                  <c:v>-0.97017699999999996</c:v>
                </c:pt>
                <c:pt idx="23909">
                  <c:v>-0.96954700000000005</c:v>
                </c:pt>
                <c:pt idx="23910">
                  <c:v>-0.96882800000000002</c:v>
                </c:pt>
                <c:pt idx="23911">
                  <c:v>-0.96622300000000005</c:v>
                </c:pt>
                <c:pt idx="23912">
                  <c:v>-0.96651900000000002</c:v>
                </c:pt>
                <c:pt idx="23913">
                  <c:v>-0.96871799999999997</c:v>
                </c:pt>
                <c:pt idx="23914">
                  <c:v>-0.97436400000000001</c:v>
                </c:pt>
                <c:pt idx="23915">
                  <c:v>-0.96987500000000004</c:v>
                </c:pt>
                <c:pt idx="23916">
                  <c:v>-0.96992100000000003</c:v>
                </c:pt>
                <c:pt idx="23917">
                  <c:v>-0.96970800000000001</c:v>
                </c:pt>
                <c:pt idx="23918">
                  <c:v>-0.98175100000000004</c:v>
                </c:pt>
                <c:pt idx="23919">
                  <c:v>-0.982819</c:v>
                </c:pt>
                <c:pt idx="23920">
                  <c:v>-0.97418199999999999</c:v>
                </c:pt>
                <c:pt idx="23921">
                  <c:v>-0.96356399999999998</c:v>
                </c:pt>
                <c:pt idx="23922">
                  <c:v>-0.96098700000000004</c:v>
                </c:pt>
                <c:pt idx="23923">
                  <c:v>-0.958735</c:v>
                </c:pt>
                <c:pt idx="23924">
                  <c:v>-0.95056700000000005</c:v>
                </c:pt>
                <c:pt idx="23925">
                  <c:v>-0.94712499999999999</c:v>
                </c:pt>
                <c:pt idx="23926">
                  <c:v>-0.95081700000000002</c:v>
                </c:pt>
                <c:pt idx="23927">
                  <c:v>-0.95652300000000001</c:v>
                </c:pt>
                <c:pt idx="23928">
                  <c:v>-0.96096400000000004</c:v>
                </c:pt>
                <c:pt idx="23929">
                  <c:v>-0.96123000000000003</c:v>
                </c:pt>
                <c:pt idx="23930">
                  <c:v>-0.95588300000000004</c:v>
                </c:pt>
                <c:pt idx="23931">
                  <c:v>-0.95644899999999999</c:v>
                </c:pt>
                <c:pt idx="23932">
                  <c:v>-0.95904599999999995</c:v>
                </c:pt>
                <c:pt idx="23933">
                  <c:v>-0.95419799999999999</c:v>
                </c:pt>
                <c:pt idx="23934">
                  <c:v>-0.94954499999999997</c:v>
                </c:pt>
                <c:pt idx="23935">
                  <c:v>-0.95548</c:v>
                </c:pt>
                <c:pt idx="23936">
                  <c:v>-0.96152499999999996</c:v>
                </c:pt>
                <c:pt idx="23937">
                  <c:v>-0.96004</c:v>
                </c:pt>
                <c:pt idx="23938">
                  <c:v>-0.94758200000000004</c:v>
                </c:pt>
                <c:pt idx="23939">
                  <c:v>-0.94577800000000001</c:v>
                </c:pt>
                <c:pt idx="23940">
                  <c:v>-0.94519799999999998</c:v>
                </c:pt>
                <c:pt idx="23941">
                  <c:v>-0.94409799999999999</c:v>
                </c:pt>
                <c:pt idx="23942">
                  <c:v>-0.93837999999999999</c:v>
                </c:pt>
                <c:pt idx="23943">
                  <c:v>-0.93834499999999998</c:v>
                </c:pt>
                <c:pt idx="23944">
                  <c:v>-0.94457199999999997</c:v>
                </c:pt>
                <c:pt idx="23945">
                  <c:v>-0.94326399999999999</c:v>
                </c:pt>
                <c:pt idx="23946">
                  <c:v>-0.94129399999999996</c:v>
                </c:pt>
                <c:pt idx="23947">
                  <c:v>-0.936948</c:v>
                </c:pt>
                <c:pt idx="23948">
                  <c:v>-0.934585</c:v>
                </c:pt>
                <c:pt idx="23949">
                  <c:v>-0.93787200000000004</c:v>
                </c:pt>
                <c:pt idx="23950">
                  <c:v>-0.93495600000000001</c:v>
                </c:pt>
                <c:pt idx="23951">
                  <c:v>-0.92811399999999999</c:v>
                </c:pt>
                <c:pt idx="23952">
                  <c:v>-0.92475799999999997</c:v>
                </c:pt>
                <c:pt idx="23953">
                  <c:v>-0.92513199999999995</c:v>
                </c:pt>
                <c:pt idx="23954">
                  <c:v>-0.92682900000000001</c:v>
                </c:pt>
                <c:pt idx="23955">
                  <c:v>-0.92718400000000001</c:v>
                </c:pt>
                <c:pt idx="23956">
                  <c:v>-0.92704900000000001</c:v>
                </c:pt>
                <c:pt idx="23957">
                  <c:v>-0.92505199999999999</c:v>
                </c:pt>
                <c:pt idx="23958">
                  <c:v>-0.91722700000000001</c:v>
                </c:pt>
                <c:pt idx="23959">
                  <c:v>-0.909053</c:v>
                </c:pt>
                <c:pt idx="23960">
                  <c:v>-0.89959</c:v>
                </c:pt>
                <c:pt idx="23961">
                  <c:v>-0.89136400000000005</c:v>
                </c:pt>
                <c:pt idx="23962">
                  <c:v>-0.88078299999999998</c:v>
                </c:pt>
                <c:pt idx="23963">
                  <c:v>-0.87335600000000002</c:v>
                </c:pt>
                <c:pt idx="23964">
                  <c:v>-0.86727900000000002</c:v>
                </c:pt>
                <c:pt idx="23965">
                  <c:v>-0.86662600000000001</c:v>
                </c:pt>
                <c:pt idx="23966">
                  <c:v>-0.86826800000000004</c:v>
                </c:pt>
                <c:pt idx="23967">
                  <c:v>-0.86557799999999996</c:v>
                </c:pt>
                <c:pt idx="23968">
                  <c:v>-0.85436800000000002</c:v>
                </c:pt>
                <c:pt idx="23969">
                  <c:v>-0.84056200000000003</c:v>
                </c:pt>
                <c:pt idx="23970">
                  <c:v>-0.83677599999999996</c:v>
                </c:pt>
                <c:pt idx="23971">
                  <c:v>-0.835283</c:v>
                </c:pt>
                <c:pt idx="23972">
                  <c:v>-0.82739300000000005</c:v>
                </c:pt>
                <c:pt idx="23973">
                  <c:v>-0.82188899999999998</c:v>
                </c:pt>
                <c:pt idx="23974">
                  <c:v>-0.823102</c:v>
                </c:pt>
                <c:pt idx="23975">
                  <c:v>-0.82252800000000004</c:v>
                </c:pt>
                <c:pt idx="23976">
                  <c:v>-0.82663600000000004</c:v>
                </c:pt>
                <c:pt idx="23977">
                  <c:v>-0.82551300000000005</c:v>
                </c:pt>
                <c:pt idx="23978">
                  <c:v>-0.82472500000000004</c:v>
                </c:pt>
                <c:pt idx="23979">
                  <c:v>-0.82524500000000001</c:v>
                </c:pt>
                <c:pt idx="23980">
                  <c:v>-0.82206299999999999</c:v>
                </c:pt>
                <c:pt idx="23981">
                  <c:v>-0.81522499999999998</c:v>
                </c:pt>
                <c:pt idx="23982">
                  <c:v>-0.80669000000000002</c:v>
                </c:pt>
                <c:pt idx="23983">
                  <c:v>-0.79647699999999999</c:v>
                </c:pt>
                <c:pt idx="23984">
                  <c:v>-0.78633500000000001</c:v>
                </c:pt>
                <c:pt idx="23985">
                  <c:v>-0.78239099999999995</c:v>
                </c:pt>
                <c:pt idx="23986">
                  <c:v>-0.78147100000000003</c:v>
                </c:pt>
                <c:pt idx="23987">
                  <c:v>-0.77698900000000004</c:v>
                </c:pt>
                <c:pt idx="23988">
                  <c:v>-0.76705999999999996</c:v>
                </c:pt>
                <c:pt idx="23989">
                  <c:v>-0.75048899999999996</c:v>
                </c:pt>
                <c:pt idx="23990">
                  <c:v>-0.74007100000000003</c:v>
                </c:pt>
                <c:pt idx="23991">
                  <c:v>-0.74112299999999998</c:v>
                </c:pt>
                <c:pt idx="23992">
                  <c:v>-0.74639999999999995</c:v>
                </c:pt>
                <c:pt idx="23993">
                  <c:v>-0.74252200000000002</c:v>
                </c:pt>
                <c:pt idx="23994">
                  <c:v>-0.73499300000000001</c:v>
                </c:pt>
                <c:pt idx="23995">
                  <c:v>-0.72496899999999997</c:v>
                </c:pt>
                <c:pt idx="23996">
                  <c:v>-0.72587599999999997</c:v>
                </c:pt>
                <c:pt idx="23997">
                  <c:v>-0.72301800000000005</c:v>
                </c:pt>
                <c:pt idx="23998">
                  <c:v>-0.70991499999999996</c:v>
                </c:pt>
                <c:pt idx="23999">
                  <c:v>-0.69234499999999999</c:v>
                </c:pt>
                <c:pt idx="24000">
                  <c:v>-0.68174599999999996</c:v>
                </c:pt>
                <c:pt idx="24001">
                  <c:v>-0.67736399999999997</c:v>
                </c:pt>
                <c:pt idx="24002">
                  <c:v>-0.671933</c:v>
                </c:pt>
                <c:pt idx="24003">
                  <c:v>-0.66829099999999997</c:v>
                </c:pt>
                <c:pt idx="24004">
                  <c:v>-0.66448499999999999</c:v>
                </c:pt>
                <c:pt idx="24005">
                  <c:v>-0.65459299999999998</c:v>
                </c:pt>
                <c:pt idx="24006">
                  <c:v>-0.64727000000000001</c:v>
                </c:pt>
                <c:pt idx="24007">
                  <c:v>-0.63986500000000002</c:v>
                </c:pt>
                <c:pt idx="24008">
                  <c:v>-0.64133099999999998</c:v>
                </c:pt>
                <c:pt idx="24009">
                  <c:v>-0.64492400000000005</c:v>
                </c:pt>
                <c:pt idx="24010">
                  <c:v>-0.64619199999999999</c:v>
                </c:pt>
                <c:pt idx="24011">
                  <c:v>-0.63710800000000001</c:v>
                </c:pt>
                <c:pt idx="24012">
                  <c:v>-0.615205</c:v>
                </c:pt>
                <c:pt idx="24013">
                  <c:v>-0.61110299999999995</c:v>
                </c:pt>
                <c:pt idx="24014">
                  <c:v>-0.60921899999999996</c:v>
                </c:pt>
                <c:pt idx="24015">
                  <c:v>-0.60758800000000002</c:v>
                </c:pt>
                <c:pt idx="24016">
                  <c:v>-0.60843899999999995</c:v>
                </c:pt>
                <c:pt idx="24017">
                  <c:v>-0.61297100000000004</c:v>
                </c:pt>
                <c:pt idx="24018">
                  <c:v>-0.61690900000000004</c:v>
                </c:pt>
                <c:pt idx="24019">
                  <c:v>-0.61811099999999997</c:v>
                </c:pt>
                <c:pt idx="24020">
                  <c:v>-0.61435600000000001</c:v>
                </c:pt>
                <c:pt idx="24021">
                  <c:v>-0.60597000000000001</c:v>
                </c:pt>
                <c:pt idx="24022">
                  <c:v>-0.60009199999999996</c:v>
                </c:pt>
                <c:pt idx="24023">
                  <c:v>-0.595441</c:v>
                </c:pt>
                <c:pt idx="24024">
                  <c:v>-0.59116599999999997</c:v>
                </c:pt>
                <c:pt idx="24025">
                  <c:v>-0.58702200000000004</c:v>
                </c:pt>
                <c:pt idx="24026">
                  <c:v>-0.58154399999999995</c:v>
                </c:pt>
                <c:pt idx="24027">
                  <c:v>-0.57345500000000005</c:v>
                </c:pt>
                <c:pt idx="24028">
                  <c:v>-0.57447700000000002</c:v>
                </c:pt>
                <c:pt idx="24029">
                  <c:v>-0.57627899999999999</c:v>
                </c:pt>
                <c:pt idx="24030">
                  <c:v>-0.57888700000000004</c:v>
                </c:pt>
                <c:pt idx="24031">
                  <c:v>-0.57730300000000001</c:v>
                </c:pt>
                <c:pt idx="24032">
                  <c:v>-0.57081499999999996</c:v>
                </c:pt>
                <c:pt idx="24033">
                  <c:v>-0.56016500000000002</c:v>
                </c:pt>
                <c:pt idx="24034">
                  <c:v>-0.54015400000000002</c:v>
                </c:pt>
                <c:pt idx="24035">
                  <c:v>-0.53091600000000005</c:v>
                </c:pt>
                <c:pt idx="24036">
                  <c:v>-0.52384500000000001</c:v>
                </c:pt>
                <c:pt idx="24037">
                  <c:v>-0.51927299999999998</c:v>
                </c:pt>
                <c:pt idx="24038">
                  <c:v>-0.51434800000000003</c:v>
                </c:pt>
                <c:pt idx="24039">
                  <c:v>-0.51140799999999997</c:v>
                </c:pt>
                <c:pt idx="24040">
                  <c:v>-0.51639500000000005</c:v>
                </c:pt>
                <c:pt idx="24041">
                  <c:v>-0.51562300000000005</c:v>
                </c:pt>
                <c:pt idx="24042">
                  <c:v>-0.50883800000000001</c:v>
                </c:pt>
                <c:pt idx="24043">
                  <c:v>-0.50721499999999997</c:v>
                </c:pt>
                <c:pt idx="24044">
                  <c:v>-0.51291799999999999</c:v>
                </c:pt>
                <c:pt idx="24045">
                  <c:v>-0.52613299999999996</c:v>
                </c:pt>
                <c:pt idx="24046">
                  <c:v>-0.53265899999999999</c:v>
                </c:pt>
                <c:pt idx="24047">
                  <c:v>-0.53715800000000002</c:v>
                </c:pt>
                <c:pt idx="24048">
                  <c:v>-0.54599500000000001</c:v>
                </c:pt>
                <c:pt idx="24049">
                  <c:v>-0.55373300000000003</c:v>
                </c:pt>
                <c:pt idx="24050">
                  <c:v>-0.56290499999999999</c:v>
                </c:pt>
                <c:pt idx="24051">
                  <c:v>-0.572573</c:v>
                </c:pt>
                <c:pt idx="24052">
                  <c:v>-0.58687500000000004</c:v>
                </c:pt>
                <c:pt idx="24053">
                  <c:v>-0.58724200000000004</c:v>
                </c:pt>
                <c:pt idx="24054">
                  <c:v>-0.58596800000000004</c:v>
                </c:pt>
                <c:pt idx="24055">
                  <c:v>-0.59409900000000004</c:v>
                </c:pt>
                <c:pt idx="24056">
                  <c:v>-0.60210600000000003</c:v>
                </c:pt>
                <c:pt idx="24057">
                  <c:v>-0.60614699999999999</c:v>
                </c:pt>
                <c:pt idx="24058">
                  <c:v>-0.60836199999999996</c:v>
                </c:pt>
                <c:pt idx="24059">
                  <c:v>-0.61118099999999997</c:v>
                </c:pt>
                <c:pt idx="24060">
                  <c:v>-0.60404899999999995</c:v>
                </c:pt>
                <c:pt idx="24061">
                  <c:v>-0.54311799999999999</c:v>
                </c:pt>
                <c:pt idx="24062">
                  <c:v>-0.49807099999999999</c:v>
                </c:pt>
                <c:pt idx="24063">
                  <c:v>-0.76607700000000001</c:v>
                </c:pt>
                <c:pt idx="24064">
                  <c:v>-1.14608</c:v>
                </c:pt>
                <c:pt idx="24065">
                  <c:v>-0.95293799999999995</c:v>
                </c:pt>
                <c:pt idx="24066">
                  <c:v>-0.62191799999999997</c:v>
                </c:pt>
                <c:pt idx="24067">
                  <c:v>-0.53688599999999997</c:v>
                </c:pt>
                <c:pt idx="24068">
                  <c:v>-0.51563000000000003</c:v>
                </c:pt>
                <c:pt idx="24069">
                  <c:v>-0.48397800000000002</c:v>
                </c:pt>
                <c:pt idx="24070">
                  <c:v>-0.46540500000000001</c:v>
                </c:pt>
                <c:pt idx="24071">
                  <c:v>-0.46366299999999999</c:v>
                </c:pt>
                <c:pt idx="24072">
                  <c:v>-0.47233599999999998</c:v>
                </c:pt>
                <c:pt idx="24073">
                  <c:v>-0.48497099999999999</c:v>
                </c:pt>
                <c:pt idx="24074">
                  <c:v>-0.50354200000000005</c:v>
                </c:pt>
                <c:pt idx="24075">
                  <c:v>-0.52707999999999999</c:v>
                </c:pt>
                <c:pt idx="24076">
                  <c:v>-0.55049599999999999</c:v>
                </c:pt>
                <c:pt idx="24077">
                  <c:v>-0.556925</c:v>
                </c:pt>
                <c:pt idx="24078">
                  <c:v>-0.56606599999999996</c:v>
                </c:pt>
                <c:pt idx="24079">
                  <c:v>-0.57095600000000002</c:v>
                </c:pt>
                <c:pt idx="24080">
                  <c:v>-0.57474199999999998</c:v>
                </c:pt>
                <c:pt idx="24081">
                  <c:v>-0.57262000000000002</c:v>
                </c:pt>
                <c:pt idx="24082">
                  <c:v>-0.55810000000000004</c:v>
                </c:pt>
                <c:pt idx="24083">
                  <c:v>-0.55246399999999996</c:v>
                </c:pt>
                <c:pt idx="24084">
                  <c:v>-0.56373899999999999</c:v>
                </c:pt>
                <c:pt idx="24085">
                  <c:v>-0.62758000000000003</c:v>
                </c:pt>
                <c:pt idx="24086">
                  <c:v>-0.85728099999999996</c:v>
                </c:pt>
                <c:pt idx="24087">
                  <c:v>-1.1202000000000001</c:v>
                </c:pt>
                <c:pt idx="24088">
                  <c:v>-1.0184599999999999</c:v>
                </c:pt>
                <c:pt idx="24089">
                  <c:v>-0.77077399999999996</c:v>
                </c:pt>
                <c:pt idx="24090">
                  <c:v>-0.68188499999999996</c:v>
                </c:pt>
                <c:pt idx="24091">
                  <c:v>-0.61621599999999999</c:v>
                </c:pt>
                <c:pt idx="24092">
                  <c:v>-0.52579100000000001</c:v>
                </c:pt>
                <c:pt idx="24093">
                  <c:v>-0.443855</c:v>
                </c:pt>
                <c:pt idx="24094">
                  <c:v>-0.40210499999999999</c:v>
                </c:pt>
                <c:pt idx="24095">
                  <c:v>-0.378778</c:v>
                </c:pt>
                <c:pt idx="24096">
                  <c:v>-0.36553099999999999</c:v>
                </c:pt>
                <c:pt idx="24097">
                  <c:v>-0.35572999999999999</c:v>
                </c:pt>
                <c:pt idx="24098">
                  <c:v>-0.34710200000000002</c:v>
                </c:pt>
                <c:pt idx="24099">
                  <c:v>-0.34216000000000002</c:v>
                </c:pt>
                <c:pt idx="24100">
                  <c:v>-0.339808</c:v>
                </c:pt>
                <c:pt idx="24101">
                  <c:v>-0.33205299999999999</c:v>
                </c:pt>
                <c:pt idx="24102">
                  <c:v>-0.32714199999999999</c:v>
                </c:pt>
                <c:pt idx="24103">
                  <c:v>-0.32666800000000001</c:v>
                </c:pt>
                <c:pt idx="24104">
                  <c:v>-0.32395800000000002</c:v>
                </c:pt>
                <c:pt idx="24105">
                  <c:v>-0.31059999999999999</c:v>
                </c:pt>
                <c:pt idx="24106">
                  <c:v>-0.293549</c:v>
                </c:pt>
                <c:pt idx="24107">
                  <c:v>-0.283414</c:v>
                </c:pt>
                <c:pt idx="24108">
                  <c:v>-0.27655000000000002</c:v>
                </c:pt>
                <c:pt idx="24109">
                  <c:v>-0.27099400000000001</c:v>
                </c:pt>
                <c:pt idx="24110">
                  <c:v>-0.26987899999999998</c:v>
                </c:pt>
                <c:pt idx="24111">
                  <c:v>-0.26966400000000001</c:v>
                </c:pt>
                <c:pt idx="24112">
                  <c:v>-0.26773599999999997</c:v>
                </c:pt>
                <c:pt idx="24113">
                  <c:v>-0.27517399999999997</c:v>
                </c:pt>
                <c:pt idx="24114">
                  <c:v>-0.28537899999999999</c:v>
                </c:pt>
                <c:pt idx="24115">
                  <c:v>-0.30221500000000001</c:v>
                </c:pt>
                <c:pt idx="24116">
                  <c:v>-0.324158</c:v>
                </c:pt>
                <c:pt idx="24117">
                  <c:v>-0.32957700000000001</c:v>
                </c:pt>
                <c:pt idx="24118">
                  <c:v>-0.322297</c:v>
                </c:pt>
                <c:pt idx="24119">
                  <c:v>-0.31376100000000001</c:v>
                </c:pt>
                <c:pt idx="24120">
                  <c:v>-0.309867</c:v>
                </c:pt>
                <c:pt idx="24121">
                  <c:v>-0.31184099999999998</c:v>
                </c:pt>
                <c:pt idx="24122">
                  <c:v>-0.31326300000000001</c:v>
                </c:pt>
                <c:pt idx="24123">
                  <c:v>-0.31152800000000003</c:v>
                </c:pt>
                <c:pt idx="24124">
                  <c:v>-0.308952</c:v>
                </c:pt>
                <c:pt idx="24125">
                  <c:v>-0.30693399999999998</c:v>
                </c:pt>
                <c:pt idx="24126">
                  <c:v>-0.32441199999999998</c:v>
                </c:pt>
                <c:pt idx="24127">
                  <c:v>-0.33971600000000002</c:v>
                </c:pt>
                <c:pt idx="24128">
                  <c:v>-0.34447499999999998</c:v>
                </c:pt>
                <c:pt idx="24129">
                  <c:v>-0.34570200000000001</c:v>
                </c:pt>
                <c:pt idx="24130">
                  <c:v>-0.34634999999999999</c:v>
                </c:pt>
                <c:pt idx="24131">
                  <c:v>-0.35193200000000002</c:v>
                </c:pt>
                <c:pt idx="24132">
                  <c:v>-0.35161399999999998</c:v>
                </c:pt>
                <c:pt idx="24133">
                  <c:v>-0.346107</c:v>
                </c:pt>
                <c:pt idx="24134">
                  <c:v>-0.342557</c:v>
                </c:pt>
                <c:pt idx="24135">
                  <c:v>-0.34720800000000002</c:v>
                </c:pt>
                <c:pt idx="24136">
                  <c:v>-0.358601</c:v>
                </c:pt>
                <c:pt idx="24137">
                  <c:v>-0.36446200000000001</c:v>
                </c:pt>
                <c:pt idx="24138">
                  <c:v>-0.36669099999999999</c:v>
                </c:pt>
                <c:pt idx="24139">
                  <c:v>-0.37206499999999998</c:v>
                </c:pt>
                <c:pt idx="24140">
                  <c:v>-0.372396</c:v>
                </c:pt>
                <c:pt idx="24141">
                  <c:v>-0.36782300000000001</c:v>
                </c:pt>
                <c:pt idx="24142">
                  <c:v>-0.36606100000000003</c:v>
                </c:pt>
                <c:pt idx="24143">
                  <c:v>-0.36561900000000003</c:v>
                </c:pt>
                <c:pt idx="24144">
                  <c:v>-0.36417500000000003</c:v>
                </c:pt>
                <c:pt idx="24145">
                  <c:v>-0.36301899999999998</c:v>
                </c:pt>
                <c:pt idx="24146">
                  <c:v>-0.36141699999999999</c:v>
                </c:pt>
                <c:pt idx="24147">
                  <c:v>-0.36041299999999998</c:v>
                </c:pt>
                <c:pt idx="24148">
                  <c:v>-0.36424600000000001</c:v>
                </c:pt>
                <c:pt idx="24149">
                  <c:v>-0.37202800000000003</c:v>
                </c:pt>
                <c:pt idx="24150">
                  <c:v>-0.37698900000000002</c:v>
                </c:pt>
                <c:pt idx="24151">
                  <c:v>-0.37804300000000002</c:v>
                </c:pt>
                <c:pt idx="24152">
                  <c:v>-0.38408700000000001</c:v>
                </c:pt>
                <c:pt idx="24153">
                  <c:v>-0.38650299999999999</c:v>
                </c:pt>
                <c:pt idx="24154">
                  <c:v>-0.38216099999999997</c:v>
                </c:pt>
                <c:pt idx="24155">
                  <c:v>-0.380635</c:v>
                </c:pt>
                <c:pt idx="24156">
                  <c:v>-0.37857299999999999</c:v>
                </c:pt>
                <c:pt idx="24157">
                  <c:v>-0.37790499999999999</c:v>
                </c:pt>
                <c:pt idx="24158">
                  <c:v>-0.37806800000000002</c:v>
                </c:pt>
                <c:pt idx="24159">
                  <c:v>-0.376106</c:v>
                </c:pt>
                <c:pt idx="24160">
                  <c:v>-0.376413</c:v>
                </c:pt>
                <c:pt idx="24161">
                  <c:v>-0.37803799999999999</c:v>
                </c:pt>
                <c:pt idx="24162">
                  <c:v>-0.37874400000000003</c:v>
                </c:pt>
                <c:pt idx="24163">
                  <c:v>-0.38134400000000002</c:v>
                </c:pt>
                <c:pt idx="24164">
                  <c:v>-0.38681100000000002</c:v>
                </c:pt>
                <c:pt idx="24165">
                  <c:v>-0.38957000000000003</c:v>
                </c:pt>
                <c:pt idx="24166">
                  <c:v>-0.38792300000000002</c:v>
                </c:pt>
                <c:pt idx="24167">
                  <c:v>-0.38767400000000002</c:v>
                </c:pt>
                <c:pt idx="24168">
                  <c:v>-0.382102</c:v>
                </c:pt>
                <c:pt idx="24169">
                  <c:v>-0.37325199999999997</c:v>
                </c:pt>
                <c:pt idx="24170">
                  <c:v>-0.36390400000000001</c:v>
                </c:pt>
                <c:pt idx="24171">
                  <c:v>-0.35758800000000002</c:v>
                </c:pt>
                <c:pt idx="24172">
                  <c:v>-0.35278900000000002</c:v>
                </c:pt>
                <c:pt idx="24173">
                  <c:v>-0.34908699999999998</c:v>
                </c:pt>
                <c:pt idx="24174">
                  <c:v>-0.34859899999999999</c:v>
                </c:pt>
                <c:pt idx="24175">
                  <c:v>-0.342893</c:v>
                </c:pt>
                <c:pt idx="24176">
                  <c:v>-0.33932499999999999</c:v>
                </c:pt>
                <c:pt idx="24177">
                  <c:v>-0.34034300000000001</c:v>
                </c:pt>
                <c:pt idx="24178">
                  <c:v>-0.33435599999999999</c:v>
                </c:pt>
                <c:pt idx="24179">
                  <c:v>-0.33367000000000002</c:v>
                </c:pt>
                <c:pt idx="24180">
                  <c:v>-0.33724900000000002</c:v>
                </c:pt>
                <c:pt idx="24181">
                  <c:v>-0.342497</c:v>
                </c:pt>
                <c:pt idx="24182">
                  <c:v>-0.34290599999999999</c:v>
                </c:pt>
                <c:pt idx="24183">
                  <c:v>-0.34210600000000002</c:v>
                </c:pt>
                <c:pt idx="24184">
                  <c:v>-0.338951</c:v>
                </c:pt>
                <c:pt idx="24185">
                  <c:v>-0.34201900000000002</c:v>
                </c:pt>
                <c:pt idx="24186">
                  <c:v>-0.34187299999999998</c:v>
                </c:pt>
                <c:pt idx="24187">
                  <c:v>-0.34275899999999998</c:v>
                </c:pt>
                <c:pt idx="24188">
                  <c:v>-0.34539599999999998</c:v>
                </c:pt>
                <c:pt idx="24189">
                  <c:v>-0.34196799999999999</c:v>
                </c:pt>
                <c:pt idx="24190">
                  <c:v>-0.34469300000000003</c:v>
                </c:pt>
                <c:pt idx="24191">
                  <c:v>-0.34203499999999998</c:v>
                </c:pt>
                <c:pt idx="24192">
                  <c:v>-0.34250999999999998</c:v>
                </c:pt>
                <c:pt idx="24193">
                  <c:v>-0.336478</c:v>
                </c:pt>
                <c:pt idx="24194">
                  <c:v>-0.33806399999999998</c:v>
                </c:pt>
                <c:pt idx="24195">
                  <c:v>-0.33679199999999998</c:v>
                </c:pt>
                <c:pt idx="24196">
                  <c:v>-0.33649899999999999</c:v>
                </c:pt>
                <c:pt idx="24197">
                  <c:v>-0.33223200000000003</c:v>
                </c:pt>
                <c:pt idx="24198">
                  <c:v>-0.32910600000000001</c:v>
                </c:pt>
                <c:pt idx="24199">
                  <c:v>-0.32377800000000001</c:v>
                </c:pt>
                <c:pt idx="24200">
                  <c:v>-0.316085</c:v>
                </c:pt>
                <c:pt idx="24201">
                  <c:v>-0.30792700000000001</c:v>
                </c:pt>
                <c:pt idx="24202">
                  <c:v>-0.30335299999999998</c:v>
                </c:pt>
                <c:pt idx="24203">
                  <c:v>-0.31128699999999998</c:v>
                </c:pt>
                <c:pt idx="24204">
                  <c:v>-0.31078499999999998</c:v>
                </c:pt>
                <c:pt idx="24205">
                  <c:v>-0.304317</c:v>
                </c:pt>
                <c:pt idx="24206">
                  <c:v>-0.29143799999999997</c:v>
                </c:pt>
                <c:pt idx="24207">
                  <c:v>-0.29302800000000001</c:v>
                </c:pt>
                <c:pt idx="24208">
                  <c:v>-0.287553</c:v>
                </c:pt>
                <c:pt idx="24209">
                  <c:v>-0.27382499999999999</c:v>
                </c:pt>
                <c:pt idx="24210">
                  <c:v>-0.25980500000000001</c:v>
                </c:pt>
                <c:pt idx="24211">
                  <c:v>-0.25082500000000002</c:v>
                </c:pt>
                <c:pt idx="24212">
                  <c:v>-0.24629300000000001</c:v>
                </c:pt>
                <c:pt idx="24213">
                  <c:v>-0.24419199999999999</c:v>
                </c:pt>
                <c:pt idx="24214">
                  <c:v>-0.24209800000000001</c:v>
                </c:pt>
                <c:pt idx="24215">
                  <c:v>-0.243094</c:v>
                </c:pt>
                <c:pt idx="24216">
                  <c:v>-0.24904499999999999</c:v>
                </c:pt>
                <c:pt idx="24217">
                  <c:v>-0.25279000000000001</c:v>
                </c:pt>
                <c:pt idx="24218">
                  <c:v>-0.248112</c:v>
                </c:pt>
                <c:pt idx="24219">
                  <c:v>-0.24349100000000001</c:v>
                </c:pt>
                <c:pt idx="24220">
                  <c:v>-0.23589399999999999</c:v>
                </c:pt>
                <c:pt idx="24221">
                  <c:v>-0.22866800000000001</c:v>
                </c:pt>
                <c:pt idx="24222">
                  <c:v>-0.21407999999999999</c:v>
                </c:pt>
                <c:pt idx="24223">
                  <c:v>-0.20929600000000001</c:v>
                </c:pt>
                <c:pt idx="24224">
                  <c:v>-0.210259</c:v>
                </c:pt>
                <c:pt idx="24225">
                  <c:v>-0.209036</c:v>
                </c:pt>
                <c:pt idx="24226">
                  <c:v>-0.20338800000000001</c:v>
                </c:pt>
                <c:pt idx="24227">
                  <c:v>-0.19556200000000001</c:v>
                </c:pt>
                <c:pt idx="24228">
                  <c:v>-0.180949</c:v>
                </c:pt>
                <c:pt idx="24229">
                  <c:v>-0.172627</c:v>
                </c:pt>
                <c:pt idx="24230">
                  <c:v>-0.16663500000000001</c:v>
                </c:pt>
                <c:pt idx="24231">
                  <c:v>-0.16438900000000001</c:v>
                </c:pt>
                <c:pt idx="24232">
                  <c:v>-0.16811899999999999</c:v>
                </c:pt>
                <c:pt idx="24233">
                  <c:v>-0.171816</c:v>
                </c:pt>
                <c:pt idx="24234">
                  <c:v>-0.16764999999999999</c:v>
                </c:pt>
                <c:pt idx="24235">
                  <c:v>-0.15869900000000001</c:v>
                </c:pt>
                <c:pt idx="24236">
                  <c:v>-0.15174099999999999</c:v>
                </c:pt>
                <c:pt idx="24237">
                  <c:v>-0.13829900000000001</c:v>
                </c:pt>
                <c:pt idx="24238">
                  <c:v>-0.13386100000000001</c:v>
                </c:pt>
                <c:pt idx="24239">
                  <c:v>-0.13237299999999999</c:v>
                </c:pt>
                <c:pt idx="24240">
                  <c:v>-0.137131</c:v>
                </c:pt>
                <c:pt idx="24241">
                  <c:v>-0.13999800000000001</c:v>
                </c:pt>
                <c:pt idx="24242">
                  <c:v>-0.14080599999999999</c:v>
                </c:pt>
                <c:pt idx="24243">
                  <c:v>-0.136266</c:v>
                </c:pt>
                <c:pt idx="24244">
                  <c:v>-0.13336799999999999</c:v>
                </c:pt>
                <c:pt idx="24245">
                  <c:v>-0.12494</c:v>
                </c:pt>
                <c:pt idx="24246">
                  <c:v>-0.119049</c:v>
                </c:pt>
                <c:pt idx="24247">
                  <c:v>-0.116442</c:v>
                </c:pt>
                <c:pt idx="24248">
                  <c:v>-0.113436</c:v>
                </c:pt>
                <c:pt idx="24249">
                  <c:v>-0.10705000000000001</c:v>
                </c:pt>
                <c:pt idx="24250">
                  <c:v>-0.104043</c:v>
                </c:pt>
                <c:pt idx="24251">
                  <c:v>-0.105827</c:v>
                </c:pt>
                <c:pt idx="24252">
                  <c:v>-0.100882</c:v>
                </c:pt>
                <c:pt idx="24253">
                  <c:v>-8.9502100000000001E-2</c:v>
                </c:pt>
                <c:pt idx="24254">
                  <c:v>-7.3312299999999997E-2</c:v>
                </c:pt>
                <c:pt idx="24255">
                  <c:v>-6.0408299999999998E-2</c:v>
                </c:pt>
                <c:pt idx="24256">
                  <c:v>-4.7435999999999999E-2</c:v>
                </c:pt>
                <c:pt idx="24257">
                  <c:v>-3.3182299999999998E-2</c:v>
                </c:pt>
                <c:pt idx="24258">
                  <c:v>-1.90251E-2</c:v>
                </c:pt>
                <c:pt idx="24259">
                  <c:v>-3.9640700000000001E-3</c:v>
                </c:pt>
                <c:pt idx="24260">
                  <c:v>1.8467600000000001E-2</c:v>
                </c:pt>
                <c:pt idx="24261">
                  <c:v>4.1878400000000003E-2</c:v>
                </c:pt>
                <c:pt idx="24262">
                  <c:v>5.0019000000000001E-2</c:v>
                </c:pt>
                <c:pt idx="24263">
                  <c:v>5.4191999999999997E-2</c:v>
                </c:pt>
                <c:pt idx="24264">
                  <c:v>6.1718299999999997E-2</c:v>
                </c:pt>
                <c:pt idx="24265">
                  <c:v>7.1025199999999997E-2</c:v>
                </c:pt>
                <c:pt idx="24266">
                  <c:v>7.9838300000000001E-2</c:v>
                </c:pt>
                <c:pt idx="24267">
                  <c:v>9.2747999999999997E-2</c:v>
                </c:pt>
                <c:pt idx="24268">
                  <c:v>0.102383</c:v>
                </c:pt>
                <c:pt idx="24269">
                  <c:v>0.107471</c:v>
                </c:pt>
                <c:pt idx="24270">
                  <c:v>0.110513</c:v>
                </c:pt>
                <c:pt idx="24271">
                  <c:v>0.114665</c:v>
                </c:pt>
                <c:pt idx="24272">
                  <c:v>0.11683200000000001</c:v>
                </c:pt>
                <c:pt idx="24273">
                  <c:v>0.116953</c:v>
                </c:pt>
                <c:pt idx="24274">
                  <c:v>0.117044</c:v>
                </c:pt>
                <c:pt idx="24275">
                  <c:v>0.11779100000000001</c:v>
                </c:pt>
                <c:pt idx="24276">
                  <c:v>0.118343</c:v>
                </c:pt>
                <c:pt idx="24277">
                  <c:v>0.111813</c:v>
                </c:pt>
                <c:pt idx="24278">
                  <c:v>9.6531800000000001E-2</c:v>
                </c:pt>
                <c:pt idx="24279">
                  <c:v>8.8446200000000003E-2</c:v>
                </c:pt>
                <c:pt idx="24280">
                  <c:v>8.3071599999999995E-2</c:v>
                </c:pt>
                <c:pt idx="24281">
                  <c:v>7.6415800000000006E-2</c:v>
                </c:pt>
                <c:pt idx="24282">
                  <c:v>6.9461999999999996E-2</c:v>
                </c:pt>
                <c:pt idx="24283">
                  <c:v>6.0380000000000003E-2</c:v>
                </c:pt>
                <c:pt idx="24284">
                  <c:v>5.8019500000000002E-2</c:v>
                </c:pt>
                <c:pt idx="24285">
                  <c:v>5.6685399999999997E-2</c:v>
                </c:pt>
                <c:pt idx="24286">
                  <c:v>5.3274099999999998E-2</c:v>
                </c:pt>
                <c:pt idx="24287">
                  <c:v>4.8153599999999998E-2</c:v>
                </c:pt>
                <c:pt idx="24288">
                  <c:v>4.4641E-2</c:v>
                </c:pt>
                <c:pt idx="24289">
                  <c:v>4.6449400000000002E-2</c:v>
                </c:pt>
                <c:pt idx="24290">
                  <c:v>5.62128E-2</c:v>
                </c:pt>
                <c:pt idx="24291">
                  <c:v>7.9002199999999995E-2</c:v>
                </c:pt>
                <c:pt idx="24292">
                  <c:v>0.101718</c:v>
                </c:pt>
                <c:pt idx="24293">
                  <c:v>0.123011</c:v>
                </c:pt>
                <c:pt idx="24294">
                  <c:v>0.14297899999999999</c:v>
                </c:pt>
                <c:pt idx="24295">
                  <c:v>0.15886400000000001</c:v>
                </c:pt>
                <c:pt idx="24296">
                  <c:v>0.17113400000000001</c:v>
                </c:pt>
                <c:pt idx="24297">
                  <c:v>0.177207</c:v>
                </c:pt>
                <c:pt idx="24298">
                  <c:v>0.180645</c:v>
                </c:pt>
                <c:pt idx="24299">
                  <c:v>0.183506</c:v>
                </c:pt>
                <c:pt idx="24300">
                  <c:v>0.184475</c:v>
                </c:pt>
                <c:pt idx="24301">
                  <c:v>0.18779100000000001</c:v>
                </c:pt>
                <c:pt idx="24302">
                  <c:v>0.18900900000000001</c:v>
                </c:pt>
                <c:pt idx="24303">
                  <c:v>0.195294</c:v>
                </c:pt>
                <c:pt idx="24304">
                  <c:v>0.194714</c:v>
                </c:pt>
                <c:pt idx="24305">
                  <c:v>0.19911599999999999</c:v>
                </c:pt>
                <c:pt idx="24306">
                  <c:v>0.20988699999999999</c:v>
                </c:pt>
                <c:pt idx="24307">
                  <c:v>0.21421200000000001</c:v>
                </c:pt>
                <c:pt idx="24308">
                  <c:v>0.219473</c:v>
                </c:pt>
                <c:pt idx="24309">
                  <c:v>0.22953100000000001</c:v>
                </c:pt>
                <c:pt idx="24310">
                  <c:v>0.24526800000000001</c:v>
                </c:pt>
                <c:pt idx="24311">
                  <c:v>0.250886</c:v>
                </c:pt>
                <c:pt idx="24312">
                  <c:v>0.25234699999999999</c:v>
                </c:pt>
                <c:pt idx="24313">
                  <c:v>0.257741</c:v>
                </c:pt>
                <c:pt idx="24314">
                  <c:v>0.26315100000000002</c:v>
                </c:pt>
                <c:pt idx="24315">
                  <c:v>0.26680999999999999</c:v>
                </c:pt>
                <c:pt idx="24316">
                  <c:v>0.26569100000000001</c:v>
                </c:pt>
                <c:pt idx="24317">
                  <c:v>0.26983699999999999</c:v>
                </c:pt>
                <c:pt idx="24318">
                  <c:v>0.27577600000000002</c:v>
                </c:pt>
                <c:pt idx="24319">
                  <c:v>0.27837499999999998</c:v>
                </c:pt>
                <c:pt idx="24320">
                  <c:v>0.28227200000000002</c:v>
                </c:pt>
                <c:pt idx="24321">
                  <c:v>0.29224899999999998</c:v>
                </c:pt>
                <c:pt idx="24322">
                  <c:v>0.29841600000000001</c:v>
                </c:pt>
                <c:pt idx="24323">
                  <c:v>0.30672199999999999</c:v>
                </c:pt>
                <c:pt idx="24324">
                  <c:v>0.32161499999999998</c:v>
                </c:pt>
                <c:pt idx="24325">
                  <c:v>0.33427400000000002</c:v>
                </c:pt>
                <c:pt idx="24326">
                  <c:v>0.35239100000000001</c:v>
                </c:pt>
                <c:pt idx="24327">
                  <c:v>0.37641799999999997</c:v>
                </c:pt>
                <c:pt idx="24328">
                  <c:v>0.40502899999999997</c:v>
                </c:pt>
                <c:pt idx="24329">
                  <c:v>0.42886999999999997</c:v>
                </c:pt>
                <c:pt idx="24330">
                  <c:v>0.44801400000000002</c:v>
                </c:pt>
                <c:pt idx="24331">
                  <c:v>0.464779</c:v>
                </c:pt>
                <c:pt idx="24332">
                  <c:v>0.478601</c:v>
                </c:pt>
                <c:pt idx="24333">
                  <c:v>0.48871199999999998</c:v>
                </c:pt>
                <c:pt idx="24334">
                  <c:v>0.48870200000000003</c:v>
                </c:pt>
                <c:pt idx="24335">
                  <c:v>0.47942000000000001</c:v>
                </c:pt>
                <c:pt idx="24336">
                  <c:v>0.47282999999999997</c:v>
                </c:pt>
                <c:pt idx="24337">
                  <c:v>0.46269900000000003</c:v>
                </c:pt>
                <c:pt idx="24338">
                  <c:v>0.45638800000000002</c:v>
                </c:pt>
                <c:pt idx="24339">
                  <c:v>0.46092899999999998</c:v>
                </c:pt>
                <c:pt idx="24340">
                  <c:v>0.470665</c:v>
                </c:pt>
                <c:pt idx="24341">
                  <c:v>0.48111999999999999</c:v>
                </c:pt>
                <c:pt idx="24342">
                  <c:v>0.49311500000000003</c:v>
                </c:pt>
                <c:pt idx="24343">
                  <c:v>0.50517599999999996</c:v>
                </c:pt>
                <c:pt idx="24344">
                  <c:v>0.52517999999999998</c:v>
                </c:pt>
                <c:pt idx="24345">
                  <c:v>0.55768099999999998</c:v>
                </c:pt>
                <c:pt idx="24346">
                  <c:v>0.58246299999999995</c:v>
                </c:pt>
                <c:pt idx="24347">
                  <c:v>0.60177400000000003</c:v>
                </c:pt>
                <c:pt idx="24348">
                  <c:v>0.61567499999999997</c:v>
                </c:pt>
                <c:pt idx="24349">
                  <c:v>0.628668</c:v>
                </c:pt>
                <c:pt idx="24350">
                  <c:v>0.64244599999999996</c:v>
                </c:pt>
                <c:pt idx="24351">
                  <c:v>0.65523200000000004</c:v>
                </c:pt>
                <c:pt idx="24352">
                  <c:v>0.66837000000000002</c:v>
                </c:pt>
                <c:pt idx="24353">
                  <c:v>0.68129099999999998</c:v>
                </c:pt>
                <c:pt idx="24354">
                  <c:v>0.69092200000000004</c:v>
                </c:pt>
                <c:pt idx="24355">
                  <c:v>0.69675900000000002</c:v>
                </c:pt>
                <c:pt idx="24356">
                  <c:v>0.70281400000000005</c:v>
                </c:pt>
                <c:pt idx="24357">
                  <c:v>0.70915600000000001</c:v>
                </c:pt>
                <c:pt idx="24358">
                  <c:v>0.71239699999999995</c:v>
                </c:pt>
                <c:pt idx="24359">
                  <c:v>0.71410600000000002</c:v>
                </c:pt>
                <c:pt idx="24360">
                  <c:v>0.70297299999999996</c:v>
                </c:pt>
                <c:pt idx="24361">
                  <c:v>0.69775600000000004</c:v>
                </c:pt>
                <c:pt idx="24362">
                  <c:v>0.69247999999999998</c:v>
                </c:pt>
                <c:pt idx="24363">
                  <c:v>0.68710000000000004</c:v>
                </c:pt>
                <c:pt idx="24364">
                  <c:v>0.68306699999999998</c:v>
                </c:pt>
                <c:pt idx="24365">
                  <c:v>0.68612099999999998</c:v>
                </c:pt>
                <c:pt idx="24366">
                  <c:v>0.68837400000000004</c:v>
                </c:pt>
                <c:pt idx="24367">
                  <c:v>0.690029</c:v>
                </c:pt>
                <c:pt idx="24368">
                  <c:v>0.69371000000000005</c:v>
                </c:pt>
                <c:pt idx="24369">
                  <c:v>0.69548399999999999</c:v>
                </c:pt>
                <c:pt idx="24370">
                  <c:v>0.69271000000000005</c:v>
                </c:pt>
                <c:pt idx="24371">
                  <c:v>0.68991400000000003</c:v>
                </c:pt>
                <c:pt idx="24372">
                  <c:v>0.68610099999999996</c:v>
                </c:pt>
                <c:pt idx="24373">
                  <c:v>0.68482799999999999</c:v>
                </c:pt>
                <c:pt idx="24374">
                  <c:v>0.68002700000000005</c:v>
                </c:pt>
                <c:pt idx="24375">
                  <c:v>0.68369000000000002</c:v>
                </c:pt>
                <c:pt idx="24376">
                  <c:v>0.69042999999999999</c:v>
                </c:pt>
                <c:pt idx="24377">
                  <c:v>0.69516900000000004</c:v>
                </c:pt>
                <c:pt idx="24378">
                  <c:v>0.70138699999999998</c:v>
                </c:pt>
                <c:pt idx="24379">
                  <c:v>0.71350899999999995</c:v>
                </c:pt>
                <c:pt idx="24380">
                  <c:v>0.74012999999999995</c:v>
                </c:pt>
                <c:pt idx="24381">
                  <c:v>0.76499700000000004</c:v>
                </c:pt>
                <c:pt idx="24382">
                  <c:v>0.778775</c:v>
                </c:pt>
                <c:pt idx="24383">
                  <c:v>0.79841600000000001</c:v>
                </c:pt>
                <c:pt idx="24384">
                  <c:v>0.81631799999999999</c:v>
                </c:pt>
                <c:pt idx="24385">
                  <c:v>0.82482500000000003</c:v>
                </c:pt>
                <c:pt idx="24386">
                  <c:v>0.82670999999999994</c:v>
                </c:pt>
                <c:pt idx="24387">
                  <c:v>0.82985200000000003</c:v>
                </c:pt>
                <c:pt idx="24388">
                  <c:v>0.83808099999999996</c:v>
                </c:pt>
                <c:pt idx="24389">
                  <c:v>0.84318000000000004</c:v>
                </c:pt>
                <c:pt idx="24390">
                  <c:v>0.84172999999999998</c:v>
                </c:pt>
                <c:pt idx="24391">
                  <c:v>0.839063</c:v>
                </c:pt>
                <c:pt idx="24392">
                  <c:v>0.83650800000000003</c:v>
                </c:pt>
                <c:pt idx="24393">
                  <c:v>0.83319399999999999</c:v>
                </c:pt>
                <c:pt idx="24394">
                  <c:v>0.83370299999999997</c:v>
                </c:pt>
                <c:pt idx="24395">
                  <c:v>0.82512799999999997</c:v>
                </c:pt>
                <c:pt idx="24396">
                  <c:v>0.80795600000000001</c:v>
                </c:pt>
                <c:pt idx="24397">
                  <c:v>0.78931200000000001</c:v>
                </c:pt>
                <c:pt idx="24398">
                  <c:v>0.76701299999999994</c:v>
                </c:pt>
                <c:pt idx="24399">
                  <c:v>0.75764399999999998</c:v>
                </c:pt>
                <c:pt idx="24400">
                  <c:v>0.76744299999999999</c:v>
                </c:pt>
                <c:pt idx="24401">
                  <c:v>0.78741899999999998</c:v>
                </c:pt>
                <c:pt idx="24402">
                  <c:v>0.80366300000000002</c:v>
                </c:pt>
                <c:pt idx="24403">
                  <c:v>0.81388899999999997</c:v>
                </c:pt>
                <c:pt idx="24404">
                  <c:v>0.81837499999999996</c:v>
                </c:pt>
                <c:pt idx="24405">
                  <c:v>0.82218100000000005</c:v>
                </c:pt>
                <c:pt idx="24406">
                  <c:v>0.83055400000000001</c:v>
                </c:pt>
                <c:pt idx="24407">
                  <c:v>0.84255500000000005</c:v>
                </c:pt>
                <c:pt idx="24408">
                  <c:v>0.85511400000000004</c:v>
                </c:pt>
                <c:pt idx="24409">
                  <c:v>0.86939900000000003</c:v>
                </c:pt>
                <c:pt idx="24410">
                  <c:v>0.88131700000000002</c:v>
                </c:pt>
                <c:pt idx="24411">
                  <c:v>0.89290099999999994</c:v>
                </c:pt>
                <c:pt idx="24412">
                  <c:v>0.90395800000000004</c:v>
                </c:pt>
                <c:pt idx="24413">
                  <c:v>0.91193299999999999</c:v>
                </c:pt>
                <c:pt idx="24414">
                  <c:v>0.91906100000000002</c:v>
                </c:pt>
                <c:pt idx="24415">
                  <c:v>0.92400300000000002</c:v>
                </c:pt>
                <c:pt idx="24416">
                  <c:v>0.92664299999999999</c:v>
                </c:pt>
                <c:pt idx="24417">
                  <c:v>0.92924200000000001</c:v>
                </c:pt>
                <c:pt idx="24418">
                  <c:v>0.930037</c:v>
                </c:pt>
                <c:pt idx="24419">
                  <c:v>0.92308999999999997</c:v>
                </c:pt>
                <c:pt idx="24420">
                  <c:v>0.91816699999999996</c:v>
                </c:pt>
                <c:pt idx="24421">
                  <c:v>0.915404</c:v>
                </c:pt>
                <c:pt idx="24422">
                  <c:v>0.91157500000000002</c:v>
                </c:pt>
                <c:pt idx="24423">
                  <c:v>0.90770600000000001</c:v>
                </c:pt>
                <c:pt idx="24424">
                  <c:v>0.90161100000000005</c:v>
                </c:pt>
                <c:pt idx="24425">
                  <c:v>0.89817599999999997</c:v>
                </c:pt>
                <c:pt idx="24426">
                  <c:v>0.89658199999999999</c:v>
                </c:pt>
                <c:pt idx="24427">
                  <c:v>0.89463899999999996</c:v>
                </c:pt>
                <c:pt idx="24428">
                  <c:v>0.89560200000000001</c:v>
                </c:pt>
                <c:pt idx="24429">
                  <c:v>0.89622800000000002</c:v>
                </c:pt>
                <c:pt idx="24430">
                  <c:v>0.894926</c:v>
                </c:pt>
                <c:pt idx="24431">
                  <c:v>0.89580300000000002</c:v>
                </c:pt>
                <c:pt idx="24432">
                  <c:v>0.89720200000000006</c:v>
                </c:pt>
                <c:pt idx="24433">
                  <c:v>0.89759800000000001</c:v>
                </c:pt>
                <c:pt idx="24434">
                  <c:v>0.90020299999999998</c:v>
                </c:pt>
                <c:pt idx="24435">
                  <c:v>0.90224800000000005</c:v>
                </c:pt>
                <c:pt idx="24436">
                  <c:v>0.904308</c:v>
                </c:pt>
                <c:pt idx="24437">
                  <c:v>0.90469900000000003</c:v>
                </c:pt>
                <c:pt idx="24438">
                  <c:v>0.90323699999999996</c:v>
                </c:pt>
                <c:pt idx="24439">
                  <c:v>0.90957299999999996</c:v>
                </c:pt>
                <c:pt idx="24440">
                  <c:v>0.91337000000000002</c:v>
                </c:pt>
                <c:pt idx="24441">
                  <c:v>0.91505899999999996</c:v>
                </c:pt>
                <c:pt idx="24442">
                  <c:v>0.91638799999999998</c:v>
                </c:pt>
                <c:pt idx="24443">
                  <c:v>0.91951300000000002</c:v>
                </c:pt>
                <c:pt idx="24444">
                  <c:v>0.92206999999999995</c:v>
                </c:pt>
                <c:pt idx="24445">
                  <c:v>0.92509799999999998</c:v>
                </c:pt>
                <c:pt idx="24446">
                  <c:v>0.92772200000000005</c:v>
                </c:pt>
                <c:pt idx="24447">
                  <c:v>0.931782</c:v>
                </c:pt>
                <c:pt idx="24448">
                  <c:v>0.93480600000000003</c:v>
                </c:pt>
                <c:pt idx="24449">
                  <c:v>0.93836900000000001</c:v>
                </c:pt>
                <c:pt idx="24450">
                  <c:v>0.94430499999999995</c:v>
                </c:pt>
                <c:pt idx="24451">
                  <c:v>0.94937800000000006</c:v>
                </c:pt>
                <c:pt idx="24452">
                  <c:v>0.93934300000000004</c:v>
                </c:pt>
                <c:pt idx="24453">
                  <c:v>0.94381300000000001</c:v>
                </c:pt>
                <c:pt idx="24454">
                  <c:v>0.96271300000000004</c:v>
                </c:pt>
                <c:pt idx="24455">
                  <c:v>0.970306</c:v>
                </c:pt>
                <c:pt idx="24456">
                  <c:v>0.97454099999999999</c:v>
                </c:pt>
                <c:pt idx="24457">
                  <c:v>0.97953299999999999</c:v>
                </c:pt>
                <c:pt idx="24458">
                  <c:v>0.98504499999999995</c:v>
                </c:pt>
                <c:pt idx="24459">
                  <c:v>0.98987800000000004</c:v>
                </c:pt>
                <c:pt idx="24460">
                  <c:v>0.99396499999999999</c:v>
                </c:pt>
                <c:pt idx="24461">
                  <c:v>0.99813300000000005</c:v>
                </c:pt>
                <c:pt idx="24462">
                  <c:v>1.00135</c:v>
                </c:pt>
                <c:pt idx="24463">
                  <c:v>1.00275</c:v>
                </c:pt>
                <c:pt idx="24464">
                  <c:v>1.0045599999999999</c:v>
                </c:pt>
                <c:pt idx="24465">
                  <c:v>1.00857</c:v>
                </c:pt>
                <c:pt idx="24466">
                  <c:v>1.0131699999999999</c:v>
                </c:pt>
                <c:pt idx="24467">
                  <c:v>1.01814</c:v>
                </c:pt>
                <c:pt idx="24468">
                  <c:v>1.02247</c:v>
                </c:pt>
                <c:pt idx="24469">
                  <c:v>1.02586</c:v>
                </c:pt>
                <c:pt idx="24470">
                  <c:v>1.02813</c:v>
                </c:pt>
                <c:pt idx="24471">
                  <c:v>1.03183</c:v>
                </c:pt>
                <c:pt idx="24472">
                  <c:v>1.03704</c:v>
                </c:pt>
                <c:pt idx="24473">
                  <c:v>1.0387599999999999</c:v>
                </c:pt>
                <c:pt idx="24474">
                  <c:v>1.0409900000000001</c:v>
                </c:pt>
                <c:pt idx="24475">
                  <c:v>1.0459799999999999</c:v>
                </c:pt>
                <c:pt idx="24476">
                  <c:v>1.0492900000000001</c:v>
                </c:pt>
                <c:pt idx="24477">
                  <c:v>1.0505</c:v>
                </c:pt>
                <c:pt idx="24478">
                  <c:v>1.05111</c:v>
                </c:pt>
                <c:pt idx="24479">
                  <c:v>1.0538000000000001</c:v>
                </c:pt>
                <c:pt idx="24480">
                  <c:v>1.0600499999999999</c:v>
                </c:pt>
                <c:pt idx="24481">
                  <c:v>1.06338</c:v>
                </c:pt>
                <c:pt idx="24482">
                  <c:v>1.06616</c:v>
                </c:pt>
                <c:pt idx="24483">
                  <c:v>1.0731299999999999</c:v>
                </c:pt>
                <c:pt idx="24484">
                  <c:v>1.0747500000000001</c:v>
                </c:pt>
                <c:pt idx="24485">
                  <c:v>1.07622</c:v>
                </c:pt>
                <c:pt idx="24486">
                  <c:v>1.0812999999999999</c:v>
                </c:pt>
                <c:pt idx="24487">
                  <c:v>1.0829</c:v>
                </c:pt>
                <c:pt idx="24488">
                  <c:v>1.0865199999999999</c:v>
                </c:pt>
                <c:pt idx="24489">
                  <c:v>1.0916300000000001</c:v>
                </c:pt>
                <c:pt idx="24490">
                  <c:v>1.0940099999999999</c:v>
                </c:pt>
                <c:pt idx="24491">
                  <c:v>1.0940099999999999</c:v>
                </c:pt>
                <c:pt idx="24492">
                  <c:v>1.09887</c:v>
                </c:pt>
                <c:pt idx="24493">
                  <c:v>1.1014900000000001</c:v>
                </c:pt>
                <c:pt idx="24494">
                  <c:v>1.10358</c:v>
                </c:pt>
                <c:pt idx="24495">
                  <c:v>1.10907</c:v>
                </c:pt>
                <c:pt idx="24496">
                  <c:v>1.1078699999999999</c:v>
                </c:pt>
                <c:pt idx="24497">
                  <c:v>1.1079000000000001</c:v>
                </c:pt>
                <c:pt idx="24498">
                  <c:v>1.1099399999999999</c:v>
                </c:pt>
                <c:pt idx="24499">
                  <c:v>1.1105100000000001</c:v>
                </c:pt>
                <c:pt idx="24500">
                  <c:v>1.1131</c:v>
                </c:pt>
                <c:pt idx="24501">
                  <c:v>1.11503</c:v>
                </c:pt>
                <c:pt idx="24502">
                  <c:v>1.1136600000000001</c:v>
                </c:pt>
                <c:pt idx="24503">
                  <c:v>1.1128800000000001</c:v>
                </c:pt>
                <c:pt idx="24504">
                  <c:v>1.1137999999999999</c:v>
                </c:pt>
                <c:pt idx="24505">
                  <c:v>1.11144</c:v>
                </c:pt>
                <c:pt idx="24506">
                  <c:v>1.11049</c:v>
                </c:pt>
                <c:pt idx="24507">
                  <c:v>1.1131599999999999</c:v>
                </c:pt>
                <c:pt idx="24508">
                  <c:v>1.11433</c:v>
                </c:pt>
                <c:pt idx="24509">
                  <c:v>1.1154500000000001</c:v>
                </c:pt>
                <c:pt idx="24510">
                  <c:v>1.11669</c:v>
                </c:pt>
                <c:pt idx="24511">
                  <c:v>1.1162000000000001</c:v>
                </c:pt>
                <c:pt idx="24512">
                  <c:v>1.11561</c:v>
                </c:pt>
                <c:pt idx="24513">
                  <c:v>1.1150599999999999</c:v>
                </c:pt>
                <c:pt idx="24514">
                  <c:v>1.11581</c:v>
                </c:pt>
                <c:pt idx="24515">
                  <c:v>1.1135900000000001</c:v>
                </c:pt>
                <c:pt idx="24516">
                  <c:v>1.1066</c:v>
                </c:pt>
                <c:pt idx="24517">
                  <c:v>1.1059300000000001</c:v>
                </c:pt>
                <c:pt idx="24518">
                  <c:v>1.10595</c:v>
                </c:pt>
                <c:pt idx="24519">
                  <c:v>1.1059600000000001</c:v>
                </c:pt>
                <c:pt idx="24520">
                  <c:v>1.1028</c:v>
                </c:pt>
                <c:pt idx="24521">
                  <c:v>1.10094</c:v>
                </c:pt>
                <c:pt idx="24522">
                  <c:v>1.1008199999999999</c:v>
                </c:pt>
                <c:pt idx="24523">
                  <c:v>1.1016699999999999</c:v>
                </c:pt>
                <c:pt idx="24524">
                  <c:v>1.1039000000000001</c:v>
                </c:pt>
                <c:pt idx="24525">
                  <c:v>1.10439</c:v>
                </c:pt>
                <c:pt idx="24526">
                  <c:v>1.1024099999999999</c:v>
                </c:pt>
                <c:pt idx="24527">
                  <c:v>1.1068</c:v>
                </c:pt>
                <c:pt idx="24528">
                  <c:v>1.10965</c:v>
                </c:pt>
                <c:pt idx="24529">
                  <c:v>1.11232</c:v>
                </c:pt>
                <c:pt idx="24530">
                  <c:v>1.1174200000000001</c:v>
                </c:pt>
                <c:pt idx="24531">
                  <c:v>1.1223700000000001</c:v>
                </c:pt>
                <c:pt idx="24532">
                  <c:v>1.1249</c:v>
                </c:pt>
                <c:pt idx="24533">
                  <c:v>1.12744</c:v>
                </c:pt>
                <c:pt idx="24534">
                  <c:v>1.1309100000000001</c:v>
                </c:pt>
                <c:pt idx="24535">
                  <c:v>1.13609</c:v>
                </c:pt>
                <c:pt idx="24536">
                  <c:v>1.13371</c:v>
                </c:pt>
                <c:pt idx="24537">
                  <c:v>1.1378600000000001</c:v>
                </c:pt>
                <c:pt idx="24538">
                  <c:v>1.1412800000000001</c:v>
                </c:pt>
                <c:pt idx="24539">
                  <c:v>1.1407799999999999</c:v>
                </c:pt>
                <c:pt idx="24540">
                  <c:v>1.14402</c:v>
                </c:pt>
                <c:pt idx="24541">
                  <c:v>1.14629</c:v>
                </c:pt>
                <c:pt idx="24542">
                  <c:v>1.1474899999999999</c:v>
                </c:pt>
                <c:pt idx="24543">
                  <c:v>1.14724</c:v>
                </c:pt>
                <c:pt idx="24544">
                  <c:v>1.15147</c:v>
                </c:pt>
                <c:pt idx="24545">
                  <c:v>1.1532100000000001</c:v>
                </c:pt>
                <c:pt idx="24546">
                  <c:v>1.15706</c:v>
                </c:pt>
                <c:pt idx="24547">
                  <c:v>1.1578999999999999</c:v>
                </c:pt>
                <c:pt idx="24548">
                  <c:v>1.1614500000000001</c:v>
                </c:pt>
                <c:pt idx="24549">
                  <c:v>1.1669099999999999</c:v>
                </c:pt>
                <c:pt idx="24550">
                  <c:v>1.1688799999999999</c:v>
                </c:pt>
                <c:pt idx="24551">
                  <c:v>1.1747000000000001</c:v>
                </c:pt>
                <c:pt idx="24552">
                  <c:v>1.17886</c:v>
                </c:pt>
                <c:pt idx="24553">
                  <c:v>1.18286</c:v>
                </c:pt>
                <c:pt idx="24554">
                  <c:v>1.1876</c:v>
                </c:pt>
                <c:pt idx="24555">
                  <c:v>1.19017</c:v>
                </c:pt>
                <c:pt idx="24556">
                  <c:v>1.1910099999999999</c:v>
                </c:pt>
                <c:pt idx="24557">
                  <c:v>1.1926699999999999</c:v>
                </c:pt>
                <c:pt idx="24558">
                  <c:v>1.1889799999999999</c:v>
                </c:pt>
                <c:pt idx="24559">
                  <c:v>1.1928700000000001</c:v>
                </c:pt>
                <c:pt idx="24560">
                  <c:v>1.1903699999999999</c:v>
                </c:pt>
                <c:pt idx="24561">
                  <c:v>1.19001</c:v>
                </c:pt>
                <c:pt idx="24562">
                  <c:v>1.19316</c:v>
                </c:pt>
                <c:pt idx="24563">
                  <c:v>1.1933</c:v>
                </c:pt>
                <c:pt idx="24564">
                  <c:v>1.1949399999999999</c:v>
                </c:pt>
                <c:pt idx="24565">
                  <c:v>1.1977899999999999</c:v>
                </c:pt>
                <c:pt idx="24566">
                  <c:v>1.19807</c:v>
                </c:pt>
                <c:pt idx="24567">
                  <c:v>1.19879</c:v>
                </c:pt>
                <c:pt idx="24568">
                  <c:v>1.1982200000000001</c:v>
                </c:pt>
                <c:pt idx="24569">
                  <c:v>1.1973800000000001</c:v>
                </c:pt>
                <c:pt idx="24570">
                  <c:v>1.2000299999999999</c:v>
                </c:pt>
                <c:pt idx="24571">
                  <c:v>1.20343</c:v>
                </c:pt>
                <c:pt idx="24572">
                  <c:v>1.2044600000000001</c:v>
                </c:pt>
                <c:pt idx="24573">
                  <c:v>1.2068099999999999</c:v>
                </c:pt>
                <c:pt idx="24574">
                  <c:v>1.2097199999999999</c:v>
                </c:pt>
                <c:pt idx="24575">
                  <c:v>1.2130399999999999</c:v>
                </c:pt>
                <c:pt idx="24576">
                  <c:v>1.2158100000000001</c:v>
                </c:pt>
                <c:pt idx="24577">
                  <c:v>1.2201200000000001</c:v>
                </c:pt>
                <c:pt idx="24578">
                  <c:v>1.2221</c:v>
                </c:pt>
                <c:pt idx="24579">
                  <c:v>1.22339</c:v>
                </c:pt>
                <c:pt idx="24580">
                  <c:v>1.2242900000000001</c:v>
                </c:pt>
                <c:pt idx="24581">
                  <c:v>1.22976</c:v>
                </c:pt>
                <c:pt idx="24582">
                  <c:v>1.2354400000000001</c:v>
                </c:pt>
                <c:pt idx="24583">
                  <c:v>1.23681</c:v>
                </c:pt>
                <c:pt idx="24584">
                  <c:v>1.2377400000000001</c:v>
                </c:pt>
                <c:pt idx="24585">
                  <c:v>1.2407999999999999</c:v>
                </c:pt>
                <c:pt idx="24586">
                  <c:v>1.2439499999999999</c:v>
                </c:pt>
                <c:pt idx="24587">
                  <c:v>1.2448399999999999</c:v>
                </c:pt>
                <c:pt idx="24588">
                  <c:v>1.24671</c:v>
                </c:pt>
                <c:pt idx="24589">
                  <c:v>1.2464</c:v>
                </c:pt>
                <c:pt idx="24590">
                  <c:v>1.2506600000000001</c:v>
                </c:pt>
                <c:pt idx="24591">
                  <c:v>1.2547699999999999</c:v>
                </c:pt>
                <c:pt idx="24592">
                  <c:v>1.25766</c:v>
                </c:pt>
                <c:pt idx="24593">
                  <c:v>1.2599100000000001</c:v>
                </c:pt>
                <c:pt idx="24594">
                  <c:v>1.2643500000000001</c:v>
                </c:pt>
                <c:pt idx="24595">
                  <c:v>1.27139</c:v>
                </c:pt>
                <c:pt idx="24596">
                  <c:v>1.2724899999999999</c:v>
                </c:pt>
                <c:pt idx="24597">
                  <c:v>1.2736799999999999</c:v>
                </c:pt>
                <c:pt idx="24598">
                  <c:v>1.27451</c:v>
                </c:pt>
                <c:pt idx="24599">
                  <c:v>1.2743100000000001</c:v>
                </c:pt>
                <c:pt idx="24600">
                  <c:v>1.2739799999999999</c:v>
                </c:pt>
                <c:pt idx="24601">
                  <c:v>1.2777700000000001</c:v>
                </c:pt>
                <c:pt idx="24602">
                  <c:v>1.27704</c:v>
                </c:pt>
                <c:pt idx="24603">
                  <c:v>1.2793600000000001</c:v>
                </c:pt>
                <c:pt idx="24604">
                  <c:v>1.28311</c:v>
                </c:pt>
                <c:pt idx="24605">
                  <c:v>1.2838000000000001</c:v>
                </c:pt>
                <c:pt idx="24606">
                  <c:v>1.2851900000000001</c:v>
                </c:pt>
                <c:pt idx="24607">
                  <c:v>1.2884500000000001</c:v>
                </c:pt>
                <c:pt idx="24608">
                  <c:v>1.2902100000000001</c:v>
                </c:pt>
                <c:pt idx="24609">
                  <c:v>1.2917099999999999</c:v>
                </c:pt>
                <c:pt idx="24610">
                  <c:v>1.29067</c:v>
                </c:pt>
                <c:pt idx="24611">
                  <c:v>1.2948299999999999</c:v>
                </c:pt>
                <c:pt idx="24612">
                  <c:v>1.2984599999999999</c:v>
                </c:pt>
                <c:pt idx="24613">
                  <c:v>1.30183</c:v>
                </c:pt>
                <c:pt idx="24614">
                  <c:v>1.30558</c:v>
                </c:pt>
                <c:pt idx="24615">
                  <c:v>1.30891</c:v>
                </c:pt>
                <c:pt idx="24616">
                  <c:v>1.31274</c:v>
                </c:pt>
                <c:pt idx="24617">
                  <c:v>1.31576</c:v>
                </c:pt>
                <c:pt idx="24618">
                  <c:v>1.31725</c:v>
                </c:pt>
                <c:pt idx="24619">
                  <c:v>1.3178799999999999</c:v>
                </c:pt>
                <c:pt idx="24620">
                  <c:v>1.3170200000000001</c:v>
                </c:pt>
                <c:pt idx="24621">
                  <c:v>1.3170200000000001</c:v>
                </c:pt>
                <c:pt idx="24622">
                  <c:v>1.3216300000000001</c:v>
                </c:pt>
                <c:pt idx="24623">
                  <c:v>1.3237399999999999</c:v>
                </c:pt>
                <c:pt idx="24624">
                  <c:v>1.3259799999999999</c:v>
                </c:pt>
                <c:pt idx="24625">
                  <c:v>1.3291900000000001</c:v>
                </c:pt>
                <c:pt idx="24626">
                  <c:v>1.3311900000000001</c:v>
                </c:pt>
                <c:pt idx="24627">
                  <c:v>1.33172</c:v>
                </c:pt>
                <c:pt idx="24628">
                  <c:v>1.33094</c:v>
                </c:pt>
                <c:pt idx="24629">
                  <c:v>1.3308800000000001</c:v>
                </c:pt>
                <c:pt idx="24630">
                  <c:v>1.3303199999999999</c:v>
                </c:pt>
                <c:pt idx="24631">
                  <c:v>1.32999</c:v>
                </c:pt>
                <c:pt idx="24632">
                  <c:v>1.32731</c:v>
                </c:pt>
                <c:pt idx="24633">
                  <c:v>1.3266800000000001</c:v>
                </c:pt>
                <c:pt idx="24634">
                  <c:v>1.3298700000000001</c:v>
                </c:pt>
                <c:pt idx="24635">
                  <c:v>1.3296699999999999</c:v>
                </c:pt>
                <c:pt idx="24636">
                  <c:v>1.33283</c:v>
                </c:pt>
                <c:pt idx="24637">
                  <c:v>1.3364</c:v>
                </c:pt>
                <c:pt idx="24638">
                  <c:v>1.3370599999999999</c:v>
                </c:pt>
                <c:pt idx="24639">
                  <c:v>1.33955</c:v>
                </c:pt>
                <c:pt idx="24640">
                  <c:v>1.3428199999999999</c:v>
                </c:pt>
                <c:pt idx="24641">
                  <c:v>1.3434699999999999</c:v>
                </c:pt>
                <c:pt idx="24642">
                  <c:v>1.34419</c:v>
                </c:pt>
                <c:pt idx="24643">
                  <c:v>1.34602</c:v>
                </c:pt>
                <c:pt idx="24644">
                  <c:v>1.3471900000000001</c:v>
                </c:pt>
                <c:pt idx="24645">
                  <c:v>1.34632</c:v>
                </c:pt>
                <c:pt idx="24646">
                  <c:v>1.34561</c:v>
                </c:pt>
                <c:pt idx="24647">
                  <c:v>1.3414999999999999</c:v>
                </c:pt>
                <c:pt idx="24648">
                  <c:v>1.3408599999999999</c:v>
                </c:pt>
                <c:pt idx="24649">
                  <c:v>1.34232</c:v>
                </c:pt>
                <c:pt idx="24650">
                  <c:v>1.3470200000000001</c:v>
                </c:pt>
                <c:pt idx="24651">
                  <c:v>1.34737</c:v>
                </c:pt>
                <c:pt idx="24652">
                  <c:v>1.3466400000000001</c:v>
                </c:pt>
                <c:pt idx="24653">
                  <c:v>1.3475900000000001</c:v>
                </c:pt>
                <c:pt idx="24654">
                  <c:v>1.3474299999999999</c:v>
                </c:pt>
                <c:pt idx="24655">
                  <c:v>1.3473299999999999</c:v>
                </c:pt>
                <c:pt idx="24656">
                  <c:v>1.3468500000000001</c:v>
                </c:pt>
                <c:pt idx="24657">
                  <c:v>1.3458699999999999</c:v>
                </c:pt>
                <c:pt idx="24658">
                  <c:v>1.34423</c:v>
                </c:pt>
                <c:pt idx="24659">
                  <c:v>1.3436999999999999</c:v>
                </c:pt>
                <c:pt idx="24660">
                  <c:v>1.34642</c:v>
                </c:pt>
                <c:pt idx="24661">
                  <c:v>1.34392</c:v>
                </c:pt>
                <c:pt idx="24662">
                  <c:v>1.3422099999999999</c:v>
                </c:pt>
                <c:pt idx="24663">
                  <c:v>1.3423799999999999</c:v>
                </c:pt>
                <c:pt idx="24664">
                  <c:v>1.3409899999999999</c:v>
                </c:pt>
                <c:pt idx="24665">
                  <c:v>1.3396300000000001</c:v>
                </c:pt>
                <c:pt idx="24666">
                  <c:v>1.33935</c:v>
                </c:pt>
                <c:pt idx="24667">
                  <c:v>1.33938</c:v>
                </c:pt>
                <c:pt idx="24668">
                  <c:v>1.3384100000000001</c:v>
                </c:pt>
                <c:pt idx="24669">
                  <c:v>1.3373299999999999</c:v>
                </c:pt>
                <c:pt idx="24670">
                  <c:v>1.33545</c:v>
                </c:pt>
                <c:pt idx="24671">
                  <c:v>1.3328199999999999</c:v>
                </c:pt>
                <c:pt idx="24672">
                  <c:v>1.3309899999999999</c:v>
                </c:pt>
                <c:pt idx="24673">
                  <c:v>1.33063</c:v>
                </c:pt>
                <c:pt idx="24674">
                  <c:v>1.33192</c:v>
                </c:pt>
                <c:pt idx="24675">
                  <c:v>1.33212</c:v>
                </c:pt>
                <c:pt idx="24676">
                  <c:v>1.32623</c:v>
                </c:pt>
                <c:pt idx="24677">
                  <c:v>1.32477</c:v>
                </c:pt>
                <c:pt idx="24678">
                  <c:v>1.32623</c:v>
                </c:pt>
                <c:pt idx="24679">
                  <c:v>1.3272200000000001</c:v>
                </c:pt>
                <c:pt idx="24680">
                  <c:v>1.32819</c:v>
                </c:pt>
                <c:pt idx="24681">
                  <c:v>1.3283400000000001</c:v>
                </c:pt>
                <c:pt idx="24682">
                  <c:v>1.32721</c:v>
                </c:pt>
                <c:pt idx="24683">
                  <c:v>1.3284400000000001</c:v>
                </c:pt>
                <c:pt idx="24684">
                  <c:v>1.33</c:v>
                </c:pt>
                <c:pt idx="24685">
                  <c:v>1.3309599999999999</c:v>
                </c:pt>
                <c:pt idx="24686">
                  <c:v>1.3324400000000001</c:v>
                </c:pt>
                <c:pt idx="24687">
                  <c:v>1.3333999999999999</c:v>
                </c:pt>
                <c:pt idx="24688">
                  <c:v>1.33422</c:v>
                </c:pt>
                <c:pt idx="24689">
                  <c:v>1.32975</c:v>
                </c:pt>
                <c:pt idx="24690">
                  <c:v>1.3303100000000001</c:v>
                </c:pt>
                <c:pt idx="24691">
                  <c:v>1.33182</c:v>
                </c:pt>
                <c:pt idx="24692">
                  <c:v>1.3339000000000001</c:v>
                </c:pt>
                <c:pt idx="24693">
                  <c:v>1.3334900000000001</c:v>
                </c:pt>
                <c:pt idx="24694">
                  <c:v>1.33396</c:v>
                </c:pt>
                <c:pt idx="24695">
                  <c:v>1.33307</c:v>
                </c:pt>
                <c:pt idx="24696">
                  <c:v>1.3320399999999999</c:v>
                </c:pt>
                <c:pt idx="24697">
                  <c:v>1.3314999999999999</c:v>
                </c:pt>
                <c:pt idx="24698">
                  <c:v>1.3319399999999999</c:v>
                </c:pt>
                <c:pt idx="24699">
                  <c:v>1.33341</c:v>
                </c:pt>
                <c:pt idx="24700">
                  <c:v>1.33501</c:v>
                </c:pt>
                <c:pt idx="24701">
                  <c:v>1.3354900000000001</c:v>
                </c:pt>
                <c:pt idx="24702">
                  <c:v>1.33718</c:v>
                </c:pt>
                <c:pt idx="24703">
                  <c:v>1.33423</c:v>
                </c:pt>
                <c:pt idx="24704">
                  <c:v>1.33606</c:v>
                </c:pt>
                <c:pt idx="24705">
                  <c:v>1.3379399999999999</c:v>
                </c:pt>
                <c:pt idx="24706">
                  <c:v>1.34416</c:v>
                </c:pt>
                <c:pt idx="24707">
                  <c:v>1.3414600000000001</c:v>
                </c:pt>
                <c:pt idx="24708">
                  <c:v>1.3428199999999999</c:v>
                </c:pt>
                <c:pt idx="24709">
                  <c:v>1.34154</c:v>
                </c:pt>
                <c:pt idx="24710">
                  <c:v>1.3414699999999999</c:v>
                </c:pt>
                <c:pt idx="24711">
                  <c:v>1.3415900000000001</c:v>
                </c:pt>
                <c:pt idx="24712">
                  <c:v>1.3407500000000001</c:v>
                </c:pt>
                <c:pt idx="24713">
                  <c:v>1.33836</c:v>
                </c:pt>
                <c:pt idx="24714">
                  <c:v>1.3372299999999999</c:v>
                </c:pt>
                <c:pt idx="24715">
                  <c:v>1.33799</c:v>
                </c:pt>
                <c:pt idx="24716">
                  <c:v>1.3336600000000001</c:v>
                </c:pt>
                <c:pt idx="24717">
                  <c:v>1.3329899999999999</c:v>
                </c:pt>
                <c:pt idx="24718">
                  <c:v>1.3326100000000001</c:v>
                </c:pt>
                <c:pt idx="24719">
                  <c:v>1.3331200000000001</c:v>
                </c:pt>
                <c:pt idx="24720">
                  <c:v>1.3337399999999999</c:v>
                </c:pt>
                <c:pt idx="24721">
                  <c:v>1.33385</c:v>
                </c:pt>
                <c:pt idx="24722">
                  <c:v>1.3347500000000001</c:v>
                </c:pt>
                <c:pt idx="24723">
                  <c:v>1.33832</c:v>
                </c:pt>
                <c:pt idx="24724">
                  <c:v>1.3395900000000001</c:v>
                </c:pt>
                <c:pt idx="24725">
                  <c:v>1.34067</c:v>
                </c:pt>
                <c:pt idx="24726">
                  <c:v>1.3412999999999999</c:v>
                </c:pt>
                <c:pt idx="24727">
                  <c:v>1.3419300000000001</c:v>
                </c:pt>
                <c:pt idx="24728">
                  <c:v>1.3420399999999999</c:v>
                </c:pt>
                <c:pt idx="24729">
                  <c:v>1.3426100000000001</c:v>
                </c:pt>
                <c:pt idx="24730">
                  <c:v>1.3432200000000001</c:v>
                </c:pt>
                <c:pt idx="24731">
                  <c:v>1.34389</c:v>
                </c:pt>
                <c:pt idx="24732">
                  <c:v>1.34395</c:v>
                </c:pt>
                <c:pt idx="24733">
                  <c:v>1.3454900000000001</c:v>
                </c:pt>
                <c:pt idx="24734">
                  <c:v>1.3462700000000001</c:v>
                </c:pt>
                <c:pt idx="24735">
                  <c:v>1.3459399999999999</c:v>
                </c:pt>
                <c:pt idx="24736">
                  <c:v>1.3459099999999999</c:v>
                </c:pt>
                <c:pt idx="24737">
                  <c:v>1.3467800000000001</c:v>
                </c:pt>
                <c:pt idx="24738">
                  <c:v>1.34361</c:v>
                </c:pt>
                <c:pt idx="24739">
                  <c:v>1.3424400000000001</c:v>
                </c:pt>
                <c:pt idx="24740">
                  <c:v>1.34198</c:v>
                </c:pt>
                <c:pt idx="24741">
                  <c:v>1.34345</c:v>
                </c:pt>
                <c:pt idx="24742">
                  <c:v>1.34433</c:v>
                </c:pt>
                <c:pt idx="24743">
                  <c:v>1.3435299999999999</c:v>
                </c:pt>
                <c:pt idx="24744">
                  <c:v>1.34311</c:v>
                </c:pt>
                <c:pt idx="24745">
                  <c:v>1.3427199999999999</c:v>
                </c:pt>
                <c:pt idx="24746">
                  <c:v>1.34317</c:v>
                </c:pt>
                <c:pt idx="24747">
                  <c:v>1.3456999999999999</c:v>
                </c:pt>
                <c:pt idx="24748">
                  <c:v>1.3518600000000001</c:v>
                </c:pt>
                <c:pt idx="24749">
                  <c:v>1.3485</c:v>
                </c:pt>
                <c:pt idx="24750">
                  <c:v>1.34605</c:v>
                </c:pt>
                <c:pt idx="24751">
                  <c:v>1.3443799999999999</c:v>
                </c:pt>
                <c:pt idx="24752">
                  <c:v>1.3423799999999999</c:v>
                </c:pt>
                <c:pt idx="24753">
                  <c:v>1.34216</c:v>
                </c:pt>
                <c:pt idx="24754">
                  <c:v>1.34378</c:v>
                </c:pt>
                <c:pt idx="24755">
                  <c:v>1.3438600000000001</c:v>
                </c:pt>
                <c:pt idx="24756">
                  <c:v>1.34169</c:v>
                </c:pt>
                <c:pt idx="24757">
                  <c:v>1.3392900000000001</c:v>
                </c:pt>
                <c:pt idx="24758">
                  <c:v>1.33694</c:v>
                </c:pt>
                <c:pt idx="24759">
                  <c:v>1.33494</c:v>
                </c:pt>
                <c:pt idx="24760">
                  <c:v>1.33399</c:v>
                </c:pt>
                <c:pt idx="24761">
                  <c:v>1.3328100000000001</c:v>
                </c:pt>
                <c:pt idx="24762">
                  <c:v>1.33057</c:v>
                </c:pt>
                <c:pt idx="24763">
                  <c:v>1.3282</c:v>
                </c:pt>
                <c:pt idx="24764">
                  <c:v>1.32579</c:v>
                </c:pt>
                <c:pt idx="24765">
                  <c:v>1.3239799999999999</c:v>
                </c:pt>
                <c:pt idx="24766">
                  <c:v>1.32115</c:v>
                </c:pt>
                <c:pt idx="24767">
                  <c:v>1.3196000000000001</c:v>
                </c:pt>
                <c:pt idx="24768">
                  <c:v>1.31778</c:v>
                </c:pt>
                <c:pt idx="24769">
                  <c:v>1.3165500000000001</c:v>
                </c:pt>
                <c:pt idx="24770">
                  <c:v>1.31298</c:v>
                </c:pt>
                <c:pt idx="24771">
                  <c:v>1.3097099999999999</c:v>
                </c:pt>
                <c:pt idx="24772">
                  <c:v>1.3035099999999999</c:v>
                </c:pt>
                <c:pt idx="24773">
                  <c:v>1.29647</c:v>
                </c:pt>
                <c:pt idx="24774">
                  <c:v>1.29427</c:v>
                </c:pt>
                <c:pt idx="24775">
                  <c:v>1.28989</c:v>
                </c:pt>
                <c:pt idx="24776">
                  <c:v>1.2853600000000001</c:v>
                </c:pt>
                <c:pt idx="24777">
                  <c:v>1.27654</c:v>
                </c:pt>
                <c:pt idx="24778">
                  <c:v>1.2737700000000001</c:v>
                </c:pt>
                <c:pt idx="24779">
                  <c:v>1.27352</c:v>
                </c:pt>
                <c:pt idx="24780">
                  <c:v>1.2738700000000001</c:v>
                </c:pt>
                <c:pt idx="24781">
                  <c:v>1.2753399999999999</c:v>
                </c:pt>
                <c:pt idx="24782">
                  <c:v>1.2769200000000001</c:v>
                </c:pt>
                <c:pt idx="24783">
                  <c:v>1.2759199999999999</c:v>
                </c:pt>
                <c:pt idx="24784">
                  <c:v>1.28179</c:v>
                </c:pt>
                <c:pt idx="24785">
                  <c:v>1.2758799999999999</c:v>
                </c:pt>
                <c:pt idx="24786">
                  <c:v>1.2709699999999999</c:v>
                </c:pt>
                <c:pt idx="24787">
                  <c:v>1.27054</c:v>
                </c:pt>
                <c:pt idx="24788">
                  <c:v>1.2693700000000001</c:v>
                </c:pt>
                <c:pt idx="24789">
                  <c:v>1.2672300000000001</c:v>
                </c:pt>
                <c:pt idx="24790">
                  <c:v>1.2637</c:v>
                </c:pt>
                <c:pt idx="24791">
                  <c:v>1.2629300000000001</c:v>
                </c:pt>
                <c:pt idx="24792">
                  <c:v>1.26179</c:v>
                </c:pt>
                <c:pt idx="24793">
                  <c:v>1.2606299999999999</c:v>
                </c:pt>
                <c:pt idx="24794">
                  <c:v>1.26142</c:v>
                </c:pt>
                <c:pt idx="24795">
                  <c:v>1.2632000000000001</c:v>
                </c:pt>
                <c:pt idx="24796">
                  <c:v>1.26298</c:v>
                </c:pt>
                <c:pt idx="24797">
                  <c:v>1.26284</c:v>
                </c:pt>
                <c:pt idx="24798">
                  <c:v>1.2591399999999999</c:v>
                </c:pt>
                <c:pt idx="24799">
                  <c:v>1.2578199999999999</c:v>
                </c:pt>
                <c:pt idx="24800">
                  <c:v>1.25621</c:v>
                </c:pt>
                <c:pt idx="24801">
                  <c:v>1.25369</c:v>
                </c:pt>
                <c:pt idx="24802">
                  <c:v>1.25261</c:v>
                </c:pt>
                <c:pt idx="24803">
                  <c:v>1.25177</c:v>
                </c:pt>
                <c:pt idx="24804">
                  <c:v>1.2504200000000001</c:v>
                </c:pt>
                <c:pt idx="24805">
                  <c:v>1.24821</c:v>
                </c:pt>
                <c:pt idx="24806">
                  <c:v>1.2442800000000001</c:v>
                </c:pt>
                <c:pt idx="24807">
                  <c:v>1.24109</c:v>
                </c:pt>
                <c:pt idx="24808">
                  <c:v>1.2336800000000001</c:v>
                </c:pt>
                <c:pt idx="24809">
                  <c:v>1.2312000000000001</c:v>
                </c:pt>
                <c:pt idx="24810">
                  <c:v>1.22986</c:v>
                </c:pt>
                <c:pt idx="24811">
                  <c:v>1.22801</c:v>
                </c:pt>
                <c:pt idx="24812">
                  <c:v>1.22505</c:v>
                </c:pt>
                <c:pt idx="24813">
                  <c:v>1.2235100000000001</c:v>
                </c:pt>
                <c:pt idx="24814">
                  <c:v>1.22288</c:v>
                </c:pt>
                <c:pt idx="24815">
                  <c:v>1.2259100000000001</c:v>
                </c:pt>
                <c:pt idx="24816">
                  <c:v>1.2265999999999999</c:v>
                </c:pt>
                <c:pt idx="24817">
                  <c:v>1.22679</c:v>
                </c:pt>
                <c:pt idx="24818">
                  <c:v>1.2233099999999999</c:v>
                </c:pt>
                <c:pt idx="24819">
                  <c:v>1.2247399999999999</c:v>
                </c:pt>
                <c:pt idx="24820">
                  <c:v>1.22584</c:v>
                </c:pt>
                <c:pt idx="24821">
                  <c:v>1.22692</c:v>
                </c:pt>
                <c:pt idx="24822">
                  <c:v>1.2259800000000001</c:v>
                </c:pt>
                <c:pt idx="24823">
                  <c:v>1.22553</c:v>
                </c:pt>
                <c:pt idx="24824">
                  <c:v>1.22506</c:v>
                </c:pt>
                <c:pt idx="24825">
                  <c:v>1.2241200000000001</c:v>
                </c:pt>
                <c:pt idx="24826">
                  <c:v>1.22468</c:v>
                </c:pt>
                <c:pt idx="24827">
                  <c:v>1.22363</c:v>
                </c:pt>
                <c:pt idx="24828">
                  <c:v>1.2205699999999999</c:v>
                </c:pt>
                <c:pt idx="24829">
                  <c:v>1.21777</c:v>
                </c:pt>
                <c:pt idx="24830">
                  <c:v>1.21705</c:v>
                </c:pt>
                <c:pt idx="24831">
                  <c:v>1.2117</c:v>
                </c:pt>
                <c:pt idx="24832">
                  <c:v>1.2123200000000001</c:v>
                </c:pt>
                <c:pt idx="24833">
                  <c:v>1.2091700000000001</c:v>
                </c:pt>
                <c:pt idx="24834">
                  <c:v>1.20777</c:v>
                </c:pt>
                <c:pt idx="24835">
                  <c:v>1.2058500000000001</c:v>
                </c:pt>
                <c:pt idx="24836">
                  <c:v>1.2054499999999999</c:v>
                </c:pt>
                <c:pt idx="24837">
                  <c:v>1.20509</c:v>
                </c:pt>
                <c:pt idx="24838">
                  <c:v>1.20553</c:v>
                </c:pt>
                <c:pt idx="24839">
                  <c:v>1.20431</c:v>
                </c:pt>
                <c:pt idx="24840">
                  <c:v>1.2029000000000001</c:v>
                </c:pt>
                <c:pt idx="24841">
                  <c:v>1.2018800000000001</c:v>
                </c:pt>
                <c:pt idx="24842">
                  <c:v>1.20025</c:v>
                </c:pt>
                <c:pt idx="24843">
                  <c:v>1.19906</c:v>
                </c:pt>
                <c:pt idx="24844">
                  <c:v>1.19919</c:v>
                </c:pt>
                <c:pt idx="24845">
                  <c:v>1.1992400000000001</c:v>
                </c:pt>
                <c:pt idx="24846">
                  <c:v>1.19794</c:v>
                </c:pt>
                <c:pt idx="24847">
                  <c:v>1.1964900000000001</c:v>
                </c:pt>
                <c:pt idx="24848">
                  <c:v>1.1983999999999999</c:v>
                </c:pt>
                <c:pt idx="24849">
                  <c:v>1.19743</c:v>
                </c:pt>
                <c:pt idx="24850">
                  <c:v>1.19733</c:v>
                </c:pt>
                <c:pt idx="24851">
                  <c:v>1.1979500000000001</c:v>
                </c:pt>
                <c:pt idx="24852">
                  <c:v>1.1983200000000001</c:v>
                </c:pt>
                <c:pt idx="24853">
                  <c:v>1.1980999999999999</c:v>
                </c:pt>
                <c:pt idx="24854">
                  <c:v>1.19757</c:v>
                </c:pt>
                <c:pt idx="24855">
                  <c:v>1.1970499999999999</c:v>
                </c:pt>
                <c:pt idx="24856">
                  <c:v>1.19665</c:v>
                </c:pt>
                <c:pt idx="24857">
                  <c:v>1.19567</c:v>
                </c:pt>
                <c:pt idx="24858">
                  <c:v>1.19432</c:v>
                </c:pt>
                <c:pt idx="24859">
                  <c:v>1.19312</c:v>
                </c:pt>
                <c:pt idx="24860">
                  <c:v>1.19177</c:v>
                </c:pt>
                <c:pt idx="24861">
                  <c:v>1.1908700000000001</c:v>
                </c:pt>
                <c:pt idx="24862">
                  <c:v>1.1911799999999999</c:v>
                </c:pt>
                <c:pt idx="24863">
                  <c:v>1.18686</c:v>
                </c:pt>
                <c:pt idx="24864">
                  <c:v>1.1830099999999999</c:v>
                </c:pt>
                <c:pt idx="24865">
                  <c:v>1.1831700000000001</c:v>
                </c:pt>
                <c:pt idx="24866">
                  <c:v>1.18279</c:v>
                </c:pt>
                <c:pt idx="24867">
                  <c:v>1.1828399999999999</c:v>
                </c:pt>
                <c:pt idx="24868">
                  <c:v>1.1831700000000001</c:v>
                </c:pt>
                <c:pt idx="24869">
                  <c:v>1.1835100000000001</c:v>
                </c:pt>
                <c:pt idx="24870">
                  <c:v>1.1829000000000001</c:v>
                </c:pt>
                <c:pt idx="24871">
                  <c:v>1.18137</c:v>
                </c:pt>
                <c:pt idx="24872">
                  <c:v>1.18062</c:v>
                </c:pt>
                <c:pt idx="24873">
                  <c:v>1.17964</c:v>
                </c:pt>
                <c:pt idx="24874">
                  <c:v>1.17719</c:v>
                </c:pt>
                <c:pt idx="24875">
                  <c:v>1.1754899999999999</c:v>
                </c:pt>
                <c:pt idx="24876">
                  <c:v>1.1733100000000001</c:v>
                </c:pt>
                <c:pt idx="24877">
                  <c:v>1.1709000000000001</c:v>
                </c:pt>
                <c:pt idx="24878">
                  <c:v>1.17</c:v>
                </c:pt>
                <c:pt idx="24879">
                  <c:v>1.1635899999999999</c:v>
                </c:pt>
                <c:pt idx="24880">
                  <c:v>1.16038</c:v>
                </c:pt>
                <c:pt idx="24881">
                  <c:v>1.1591400000000001</c:v>
                </c:pt>
                <c:pt idx="24882">
                  <c:v>1.1572</c:v>
                </c:pt>
                <c:pt idx="24883">
                  <c:v>1.1552</c:v>
                </c:pt>
                <c:pt idx="24884">
                  <c:v>1.15361</c:v>
                </c:pt>
                <c:pt idx="24885">
                  <c:v>1.15306</c:v>
                </c:pt>
                <c:pt idx="24886">
                  <c:v>1.15269</c:v>
                </c:pt>
                <c:pt idx="24887">
                  <c:v>1.1517500000000001</c:v>
                </c:pt>
                <c:pt idx="24888">
                  <c:v>1.1512899999999999</c:v>
                </c:pt>
                <c:pt idx="24889">
                  <c:v>1.15083</c:v>
                </c:pt>
                <c:pt idx="24890">
                  <c:v>1.15141</c:v>
                </c:pt>
                <c:pt idx="24891">
                  <c:v>1.15062</c:v>
                </c:pt>
                <c:pt idx="24892">
                  <c:v>1.1486700000000001</c:v>
                </c:pt>
                <c:pt idx="24893">
                  <c:v>1.14642</c:v>
                </c:pt>
                <c:pt idx="24894">
                  <c:v>1.13794</c:v>
                </c:pt>
                <c:pt idx="24895">
                  <c:v>1.13646</c:v>
                </c:pt>
                <c:pt idx="24896">
                  <c:v>1.13357</c:v>
                </c:pt>
                <c:pt idx="24897">
                  <c:v>1.1316999999999999</c:v>
                </c:pt>
                <c:pt idx="24898">
                  <c:v>1.13184</c:v>
                </c:pt>
                <c:pt idx="24899">
                  <c:v>1.1309400000000001</c:v>
                </c:pt>
                <c:pt idx="24900">
                  <c:v>1.12957</c:v>
                </c:pt>
                <c:pt idx="24901">
                  <c:v>1.12764</c:v>
                </c:pt>
                <c:pt idx="24902">
                  <c:v>1.1248499999999999</c:v>
                </c:pt>
                <c:pt idx="24903">
                  <c:v>1.1246100000000001</c:v>
                </c:pt>
                <c:pt idx="24904">
                  <c:v>1.1242799999999999</c:v>
                </c:pt>
                <c:pt idx="24905">
                  <c:v>1.12453</c:v>
                </c:pt>
                <c:pt idx="24906">
                  <c:v>1.12523</c:v>
                </c:pt>
                <c:pt idx="24907">
                  <c:v>1.1259699999999999</c:v>
                </c:pt>
                <c:pt idx="24908">
                  <c:v>1.1245000000000001</c:v>
                </c:pt>
                <c:pt idx="24909">
                  <c:v>1.11785</c:v>
                </c:pt>
                <c:pt idx="24910">
                  <c:v>1.1168499999999999</c:v>
                </c:pt>
                <c:pt idx="24911">
                  <c:v>1.1138399999999999</c:v>
                </c:pt>
                <c:pt idx="24912">
                  <c:v>1.1111899999999999</c:v>
                </c:pt>
                <c:pt idx="24913">
                  <c:v>1.1088800000000001</c:v>
                </c:pt>
                <c:pt idx="24914">
                  <c:v>1.1061099999999999</c:v>
                </c:pt>
                <c:pt idx="24915">
                  <c:v>1.10331</c:v>
                </c:pt>
                <c:pt idx="24916">
                  <c:v>1.1008</c:v>
                </c:pt>
                <c:pt idx="24917">
                  <c:v>1.1001399999999999</c:v>
                </c:pt>
                <c:pt idx="24918">
                  <c:v>1.0982000000000001</c:v>
                </c:pt>
                <c:pt idx="24919">
                  <c:v>1.09545</c:v>
                </c:pt>
                <c:pt idx="24920">
                  <c:v>1.09274</c:v>
                </c:pt>
                <c:pt idx="24921">
                  <c:v>1.09013</c:v>
                </c:pt>
                <c:pt idx="24922">
                  <c:v>1.08863</c:v>
                </c:pt>
                <c:pt idx="24923">
                  <c:v>1.0857699999999999</c:v>
                </c:pt>
                <c:pt idx="24924">
                  <c:v>1.0799799999999999</c:v>
                </c:pt>
                <c:pt idx="24925">
                  <c:v>1.0797600000000001</c:v>
                </c:pt>
                <c:pt idx="24926">
                  <c:v>1.0783400000000001</c:v>
                </c:pt>
                <c:pt idx="24927">
                  <c:v>1.07616</c:v>
                </c:pt>
                <c:pt idx="24928">
                  <c:v>1.07412</c:v>
                </c:pt>
                <c:pt idx="24929">
                  <c:v>1.0724400000000001</c:v>
                </c:pt>
                <c:pt idx="24930">
                  <c:v>1.06969</c:v>
                </c:pt>
                <c:pt idx="24931">
                  <c:v>1.0666599999999999</c:v>
                </c:pt>
                <c:pt idx="24932">
                  <c:v>1.0646899999999999</c:v>
                </c:pt>
                <c:pt idx="24933">
                  <c:v>1.06311</c:v>
                </c:pt>
                <c:pt idx="24934">
                  <c:v>1.06158</c:v>
                </c:pt>
                <c:pt idx="24935">
                  <c:v>1.06053</c:v>
                </c:pt>
                <c:pt idx="24936">
                  <c:v>1.05948</c:v>
                </c:pt>
                <c:pt idx="24937">
                  <c:v>1.05836</c:v>
                </c:pt>
                <c:pt idx="24938">
                  <c:v>1.05627</c:v>
                </c:pt>
                <c:pt idx="24939">
                  <c:v>1.0523800000000001</c:v>
                </c:pt>
                <c:pt idx="24940">
                  <c:v>1.0449999999999999</c:v>
                </c:pt>
                <c:pt idx="24941">
                  <c:v>1.04278</c:v>
                </c:pt>
                <c:pt idx="24942">
                  <c:v>1.04122</c:v>
                </c:pt>
                <c:pt idx="24943">
                  <c:v>1.0392399999999999</c:v>
                </c:pt>
                <c:pt idx="24944">
                  <c:v>1.03775</c:v>
                </c:pt>
                <c:pt idx="24945">
                  <c:v>1.0362899999999999</c:v>
                </c:pt>
                <c:pt idx="24946">
                  <c:v>1.03633</c:v>
                </c:pt>
                <c:pt idx="24947">
                  <c:v>1.0373399999999999</c:v>
                </c:pt>
                <c:pt idx="24948">
                  <c:v>1.0388500000000001</c:v>
                </c:pt>
                <c:pt idx="24949">
                  <c:v>1.0398799999999999</c:v>
                </c:pt>
                <c:pt idx="24950">
                  <c:v>1.0394699999999999</c:v>
                </c:pt>
                <c:pt idx="24951">
                  <c:v>1.0370699999999999</c:v>
                </c:pt>
                <c:pt idx="24952">
                  <c:v>1.03464</c:v>
                </c:pt>
                <c:pt idx="24953">
                  <c:v>1.0322199999999999</c:v>
                </c:pt>
                <c:pt idx="24954">
                  <c:v>1.0302500000000001</c:v>
                </c:pt>
                <c:pt idx="24955">
                  <c:v>1.0292399999999999</c:v>
                </c:pt>
                <c:pt idx="24956">
                  <c:v>1.0278099999999999</c:v>
                </c:pt>
                <c:pt idx="24957">
                  <c:v>1.0205200000000001</c:v>
                </c:pt>
                <c:pt idx="24958">
                  <c:v>1.0188699999999999</c:v>
                </c:pt>
                <c:pt idx="24959">
                  <c:v>1.01892</c:v>
                </c:pt>
                <c:pt idx="24960">
                  <c:v>1.0204599999999999</c:v>
                </c:pt>
                <c:pt idx="24961">
                  <c:v>1.0197000000000001</c:v>
                </c:pt>
                <c:pt idx="24962">
                  <c:v>1.0164800000000001</c:v>
                </c:pt>
                <c:pt idx="24963">
                  <c:v>1.0135000000000001</c:v>
                </c:pt>
                <c:pt idx="24964">
                  <c:v>1.01071</c:v>
                </c:pt>
                <c:pt idx="24965">
                  <c:v>1.0077799999999999</c:v>
                </c:pt>
                <c:pt idx="24966">
                  <c:v>1.0056799999999999</c:v>
                </c:pt>
                <c:pt idx="24967">
                  <c:v>1.00448</c:v>
                </c:pt>
                <c:pt idx="24968">
                  <c:v>1.00485</c:v>
                </c:pt>
                <c:pt idx="24969">
                  <c:v>1.00498</c:v>
                </c:pt>
                <c:pt idx="24970">
                  <c:v>1.00346</c:v>
                </c:pt>
                <c:pt idx="24971">
                  <c:v>1.00156</c:v>
                </c:pt>
                <c:pt idx="24972">
                  <c:v>0.99983500000000003</c:v>
                </c:pt>
                <c:pt idx="24973">
                  <c:v>0.99951299999999998</c:v>
                </c:pt>
                <c:pt idx="24974">
                  <c:v>0.99284899999999998</c:v>
                </c:pt>
                <c:pt idx="24975">
                  <c:v>0.98898399999999997</c:v>
                </c:pt>
                <c:pt idx="24976">
                  <c:v>0.98960099999999995</c:v>
                </c:pt>
                <c:pt idx="24977">
                  <c:v>0.98839900000000003</c:v>
                </c:pt>
                <c:pt idx="24978">
                  <c:v>0.98729299999999998</c:v>
                </c:pt>
                <c:pt idx="24979">
                  <c:v>0.986649</c:v>
                </c:pt>
                <c:pt idx="24980">
                  <c:v>0.98510399999999998</c:v>
                </c:pt>
                <c:pt idx="24981">
                  <c:v>0.98227200000000003</c:v>
                </c:pt>
                <c:pt idx="24982">
                  <c:v>0.98005600000000004</c:v>
                </c:pt>
                <c:pt idx="24983">
                  <c:v>0.97785900000000003</c:v>
                </c:pt>
                <c:pt idx="24984">
                  <c:v>0.97505900000000001</c:v>
                </c:pt>
                <c:pt idx="24985">
                  <c:v>0.97326599999999996</c:v>
                </c:pt>
                <c:pt idx="24986">
                  <c:v>0.97205799999999998</c:v>
                </c:pt>
                <c:pt idx="24987">
                  <c:v>0.97060299999999999</c:v>
                </c:pt>
                <c:pt idx="24988">
                  <c:v>0.96965299999999999</c:v>
                </c:pt>
                <c:pt idx="24989">
                  <c:v>0.96553599999999995</c:v>
                </c:pt>
                <c:pt idx="24990">
                  <c:v>0.96023199999999997</c:v>
                </c:pt>
                <c:pt idx="24991">
                  <c:v>0.96045000000000003</c:v>
                </c:pt>
                <c:pt idx="24992">
                  <c:v>0.95952000000000004</c:v>
                </c:pt>
                <c:pt idx="24993">
                  <c:v>0.95747499999999997</c:v>
                </c:pt>
                <c:pt idx="24994">
                  <c:v>0.95500700000000005</c:v>
                </c:pt>
                <c:pt idx="24995">
                  <c:v>0.95321199999999995</c:v>
                </c:pt>
                <c:pt idx="24996">
                  <c:v>0.95304</c:v>
                </c:pt>
                <c:pt idx="24997">
                  <c:v>0.95273699999999995</c:v>
                </c:pt>
                <c:pt idx="24998">
                  <c:v>0.95298400000000005</c:v>
                </c:pt>
                <c:pt idx="24999">
                  <c:v>0.95293799999999995</c:v>
                </c:pt>
                <c:pt idx="25000">
                  <c:v>0.95189500000000005</c:v>
                </c:pt>
                <c:pt idx="25001">
                  <c:v>0.95056099999999999</c:v>
                </c:pt>
                <c:pt idx="25002">
                  <c:v>0.94656200000000001</c:v>
                </c:pt>
                <c:pt idx="25003">
                  <c:v>0.93930899999999995</c:v>
                </c:pt>
                <c:pt idx="25004">
                  <c:v>0.93874000000000002</c:v>
                </c:pt>
                <c:pt idx="25005">
                  <c:v>0.93817399999999995</c:v>
                </c:pt>
                <c:pt idx="25006">
                  <c:v>0.93672200000000005</c:v>
                </c:pt>
                <c:pt idx="25007">
                  <c:v>0.93549400000000005</c:v>
                </c:pt>
                <c:pt idx="25008">
                  <c:v>0.93509500000000001</c:v>
                </c:pt>
                <c:pt idx="25009">
                  <c:v>0.934284</c:v>
                </c:pt>
                <c:pt idx="25010">
                  <c:v>0.93436200000000003</c:v>
                </c:pt>
                <c:pt idx="25011">
                  <c:v>0.93283000000000005</c:v>
                </c:pt>
                <c:pt idx="25012">
                  <c:v>0.93038500000000002</c:v>
                </c:pt>
                <c:pt idx="25013">
                  <c:v>0.92815599999999998</c:v>
                </c:pt>
                <c:pt idx="25014">
                  <c:v>0.92650200000000005</c:v>
                </c:pt>
                <c:pt idx="25015">
                  <c:v>0.92018699999999998</c:v>
                </c:pt>
                <c:pt idx="25016">
                  <c:v>0.91946600000000001</c:v>
                </c:pt>
                <c:pt idx="25017">
                  <c:v>0.91746899999999998</c:v>
                </c:pt>
                <c:pt idx="25018">
                  <c:v>0.91508599999999996</c:v>
                </c:pt>
                <c:pt idx="25019">
                  <c:v>0.91370700000000005</c:v>
                </c:pt>
                <c:pt idx="25020">
                  <c:v>0.91328699999999996</c:v>
                </c:pt>
                <c:pt idx="25021">
                  <c:v>0.91234800000000005</c:v>
                </c:pt>
                <c:pt idx="25022">
                  <c:v>0.91092300000000004</c:v>
                </c:pt>
                <c:pt idx="25023">
                  <c:v>0.90998900000000005</c:v>
                </c:pt>
                <c:pt idx="25024">
                  <c:v>0.90805899999999995</c:v>
                </c:pt>
                <c:pt idx="25025">
                  <c:v>0.90562500000000001</c:v>
                </c:pt>
                <c:pt idx="25026">
                  <c:v>0.90317800000000004</c:v>
                </c:pt>
                <c:pt idx="25027">
                  <c:v>0.90171299999999999</c:v>
                </c:pt>
                <c:pt idx="25028">
                  <c:v>0.90124000000000004</c:v>
                </c:pt>
                <c:pt idx="25029">
                  <c:v>0.90127699999999999</c:v>
                </c:pt>
                <c:pt idx="25030">
                  <c:v>0.900841</c:v>
                </c:pt>
                <c:pt idx="25031">
                  <c:v>0.89940299999999995</c:v>
                </c:pt>
                <c:pt idx="25032">
                  <c:v>0.89789799999999997</c:v>
                </c:pt>
                <c:pt idx="25033">
                  <c:v>0.89789799999999997</c:v>
                </c:pt>
                <c:pt idx="25034">
                  <c:v>0.89790800000000004</c:v>
                </c:pt>
                <c:pt idx="25035">
                  <c:v>0.89756800000000003</c:v>
                </c:pt>
                <c:pt idx="25036">
                  <c:v>0.892621</c:v>
                </c:pt>
                <c:pt idx="25037">
                  <c:v>0.89103500000000002</c:v>
                </c:pt>
                <c:pt idx="25038">
                  <c:v>0.88860499999999998</c:v>
                </c:pt>
                <c:pt idx="25039">
                  <c:v>0.88656100000000004</c:v>
                </c:pt>
                <c:pt idx="25040">
                  <c:v>0.88553499999999996</c:v>
                </c:pt>
                <c:pt idx="25041">
                  <c:v>0.88503100000000001</c:v>
                </c:pt>
                <c:pt idx="25042">
                  <c:v>0.88408799999999998</c:v>
                </c:pt>
                <c:pt idx="25043">
                  <c:v>0.88204700000000003</c:v>
                </c:pt>
                <c:pt idx="25044">
                  <c:v>0.88248199999999999</c:v>
                </c:pt>
                <c:pt idx="25045">
                  <c:v>0.88251599999999997</c:v>
                </c:pt>
                <c:pt idx="25046">
                  <c:v>0.88203799999999999</c:v>
                </c:pt>
                <c:pt idx="25047">
                  <c:v>0.88054100000000002</c:v>
                </c:pt>
                <c:pt idx="25048">
                  <c:v>0.87906200000000001</c:v>
                </c:pt>
                <c:pt idx="25049">
                  <c:v>0.87604700000000002</c:v>
                </c:pt>
                <c:pt idx="25050">
                  <c:v>0.87495900000000004</c:v>
                </c:pt>
                <c:pt idx="25051">
                  <c:v>0.875421</c:v>
                </c:pt>
                <c:pt idx="25052">
                  <c:v>0.876413</c:v>
                </c:pt>
                <c:pt idx="25053">
                  <c:v>0.87643800000000005</c:v>
                </c:pt>
                <c:pt idx="25054">
                  <c:v>0.87444</c:v>
                </c:pt>
                <c:pt idx="25055">
                  <c:v>0.87240200000000001</c:v>
                </c:pt>
                <c:pt idx="25056">
                  <c:v>0.87137699999999996</c:v>
                </c:pt>
                <c:pt idx="25057">
                  <c:v>0.86985599999999996</c:v>
                </c:pt>
                <c:pt idx="25058">
                  <c:v>0.86882999999999999</c:v>
                </c:pt>
                <c:pt idx="25059">
                  <c:v>0.868309</c:v>
                </c:pt>
                <c:pt idx="25060">
                  <c:v>0.86780299999999999</c:v>
                </c:pt>
                <c:pt idx="25061">
                  <c:v>0.86873299999999998</c:v>
                </c:pt>
                <c:pt idx="25062">
                  <c:v>0.86117699999999997</c:v>
                </c:pt>
                <c:pt idx="25063">
                  <c:v>0.86024500000000004</c:v>
                </c:pt>
                <c:pt idx="25064">
                  <c:v>0.85917299999999996</c:v>
                </c:pt>
                <c:pt idx="25065">
                  <c:v>0.857155</c:v>
                </c:pt>
                <c:pt idx="25066">
                  <c:v>0.85617200000000004</c:v>
                </c:pt>
                <c:pt idx="25067">
                  <c:v>0.85561900000000002</c:v>
                </c:pt>
                <c:pt idx="25068">
                  <c:v>0.853576</c:v>
                </c:pt>
                <c:pt idx="25069">
                  <c:v>0.85205699999999995</c:v>
                </c:pt>
                <c:pt idx="25070">
                  <c:v>0.85003399999999996</c:v>
                </c:pt>
                <c:pt idx="25071">
                  <c:v>0.84911400000000004</c:v>
                </c:pt>
                <c:pt idx="25072">
                  <c:v>0.84904100000000005</c:v>
                </c:pt>
                <c:pt idx="25073">
                  <c:v>0.84816000000000003</c:v>
                </c:pt>
                <c:pt idx="25074">
                  <c:v>0.84830700000000003</c:v>
                </c:pt>
                <c:pt idx="25075">
                  <c:v>0.84233499999999994</c:v>
                </c:pt>
                <c:pt idx="25076">
                  <c:v>0.84195900000000001</c:v>
                </c:pt>
                <c:pt idx="25077">
                  <c:v>0.83891700000000002</c:v>
                </c:pt>
                <c:pt idx="25078">
                  <c:v>0.83850000000000002</c:v>
                </c:pt>
                <c:pt idx="25079">
                  <c:v>0.837005</c:v>
                </c:pt>
                <c:pt idx="25080">
                  <c:v>0.83644399999999997</c:v>
                </c:pt>
                <c:pt idx="25081">
                  <c:v>0.83445400000000003</c:v>
                </c:pt>
                <c:pt idx="25082">
                  <c:v>0.83133400000000002</c:v>
                </c:pt>
                <c:pt idx="25083">
                  <c:v>0.82292500000000002</c:v>
                </c:pt>
                <c:pt idx="25084">
                  <c:v>0.82110899999999998</c:v>
                </c:pt>
                <c:pt idx="25085">
                  <c:v>0.82047599999999998</c:v>
                </c:pt>
                <c:pt idx="25086">
                  <c:v>0.81840400000000002</c:v>
                </c:pt>
                <c:pt idx="25087">
                  <c:v>0.81639899999999999</c:v>
                </c:pt>
                <c:pt idx="25088">
                  <c:v>0.81385200000000002</c:v>
                </c:pt>
                <c:pt idx="25089">
                  <c:v>0.81221500000000002</c:v>
                </c:pt>
                <c:pt idx="25090">
                  <c:v>0.81057400000000002</c:v>
                </c:pt>
                <c:pt idx="25091">
                  <c:v>0.80480200000000002</c:v>
                </c:pt>
                <c:pt idx="25092">
                  <c:v>0.80433299999999996</c:v>
                </c:pt>
                <c:pt idx="25093">
                  <c:v>0.80392399999999997</c:v>
                </c:pt>
                <c:pt idx="25094">
                  <c:v>0.80452299999999999</c:v>
                </c:pt>
                <c:pt idx="25095">
                  <c:v>0.80445</c:v>
                </c:pt>
                <c:pt idx="25096">
                  <c:v>0.80394399999999999</c:v>
                </c:pt>
                <c:pt idx="25097">
                  <c:v>0.803651</c:v>
                </c:pt>
                <c:pt idx="25098">
                  <c:v>0.80183199999999999</c:v>
                </c:pt>
                <c:pt idx="25099">
                  <c:v>0.79594699999999996</c:v>
                </c:pt>
                <c:pt idx="25100">
                  <c:v>0.79411200000000004</c:v>
                </c:pt>
                <c:pt idx="25101">
                  <c:v>0.79242599999999996</c:v>
                </c:pt>
                <c:pt idx="25102">
                  <c:v>0.78939000000000004</c:v>
                </c:pt>
                <c:pt idx="25103">
                  <c:v>0.78644199999999997</c:v>
                </c:pt>
                <c:pt idx="25104">
                  <c:v>0.78373000000000004</c:v>
                </c:pt>
                <c:pt idx="25105">
                  <c:v>0.78251700000000002</c:v>
                </c:pt>
                <c:pt idx="25106">
                  <c:v>0.77820599999999995</c:v>
                </c:pt>
                <c:pt idx="25107">
                  <c:v>0.769787</c:v>
                </c:pt>
                <c:pt idx="25108">
                  <c:v>0.76761400000000002</c:v>
                </c:pt>
                <c:pt idx="25109">
                  <c:v>0.76596799999999998</c:v>
                </c:pt>
                <c:pt idx="25110">
                  <c:v>0.76627100000000004</c:v>
                </c:pt>
                <c:pt idx="25111">
                  <c:v>0.76547600000000005</c:v>
                </c:pt>
                <c:pt idx="25112">
                  <c:v>0.76455799999999996</c:v>
                </c:pt>
                <c:pt idx="25113">
                  <c:v>0.76641400000000004</c:v>
                </c:pt>
                <c:pt idx="25114">
                  <c:v>0.76372799999999996</c:v>
                </c:pt>
                <c:pt idx="25115">
                  <c:v>0.75730900000000001</c:v>
                </c:pt>
                <c:pt idx="25116">
                  <c:v>0.758629</c:v>
                </c:pt>
                <c:pt idx="25117">
                  <c:v>0.759683</c:v>
                </c:pt>
                <c:pt idx="25118">
                  <c:v>0.76322599999999996</c:v>
                </c:pt>
                <c:pt idx="25119">
                  <c:v>0.76489600000000002</c:v>
                </c:pt>
                <c:pt idx="25120">
                  <c:v>0.76816600000000002</c:v>
                </c:pt>
                <c:pt idx="25121">
                  <c:v>0.77073000000000003</c:v>
                </c:pt>
                <c:pt idx="25122">
                  <c:v>0.77428300000000005</c:v>
                </c:pt>
                <c:pt idx="25123">
                  <c:v>0.77885800000000005</c:v>
                </c:pt>
                <c:pt idx="25124">
                  <c:v>0.782497</c:v>
                </c:pt>
                <c:pt idx="25125">
                  <c:v>0.783192</c:v>
                </c:pt>
                <c:pt idx="25126">
                  <c:v>0.78009899999999999</c:v>
                </c:pt>
                <c:pt idx="25127">
                  <c:v>0.78316200000000002</c:v>
                </c:pt>
                <c:pt idx="25128">
                  <c:v>0.78342500000000004</c:v>
                </c:pt>
                <c:pt idx="25129">
                  <c:v>0.782667</c:v>
                </c:pt>
                <c:pt idx="25130">
                  <c:v>0.77975000000000005</c:v>
                </c:pt>
                <c:pt idx="25131">
                  <c:v>0.77747500000000003</c:v>
                </c:pt>
                <c:pt idx="25132">
                  <c:v>0.77460899999999999</c:v>
                </c:pt>
                <c:pt idx="25133">
                  <c:v>0.77184699999999995</c:v>
                </c:pt>
                <c:pt idx="25134">
                  <c:v>0.76902700000000002</c:v>
                </c:pt>
                <c:pt idx="25135">
                  <c:v>0.76636400000000005</c:v>
                </c:pt>
                <c:pt idx="25136">
                  <c:v>0.76227800000000001</c:v>
                </c:pt>
                <c:pt idx="25137">
                  <c:v>0.75598699999999996</c:v>
                </c:pt>
                <c:pt idx="25138">
                  <c:v>0.75486799999999998</c:v>
                </c:pt>
                <c:pt idx="25139">
                  <c:v>0.753224</c:v>
                </c:pt>
                <c:pt idx="25140">
                  <c:v>0.75054600000000005</c:v>
                </c:pt>
                <c:pt idx="25141">
                  <c:v>0.74959200000000004</c:v>
                </c:pt>
                <c:pt idx="25142">
                  <c:v>0.74934599999999996</c:v>
                </c:pt>
                <c:pt idx="25143">
                  <c:v>0.74834599999999996</c:v>
                </c:pt>
                <c:pt idx="25144">
                  <c:v>0.74669300000000005</c:v>
                </c:pt>
                <c:pt idx="25145">
                  <c:v>0.74676699999999996</c:v>
                </c:pt>
                <c:pt idx="25146">
                  <c:v>0.74817400000000001</c:v>
                </c:pt>
                <c:pt idx="25147">
                  <c:v>0.74669399999999997</c:v>
                </c:pt>
                <c:pt idx="25148">
                  <c:v>0.74026800000000004</c:v>
                </c:pt>
                <c:pt idx="25149">
                  <c:v>0.74024199999999996</c:v>
                </c:pt>
                <c:pt idx="25150">
                  <c:v>0.73965700000000001</c:v>
                </c:pt>
                <c:pt idx="25151">
                  <c:v>0.73797999999999997</c:v>
                </c:pt>
                <c:pt idx="25152">
                  <c:v>0.73731100000000005</c:v>
                </c:pt>
                <c:pt idx="25153">
                  <c:v>0.736676</c:v>
                </c:pt>
                <c:pt idx="25154">
                  <c:v>0.73702699999999999</c:v>
                </c:pt>
                <c:pt idx="25155">
                  <c:v>0.73728000000000005</c:v>
                </c:pt>
                <c:pt idx="25156">
                  <c:v>0.73756100000000002</c:v>
                </c:pt>
                <c:pt idx="25157">
                  <c:v>0.73857499999999998</c:v>
                </c:pt>
                <c:pt idx="25158">
                  <c:v>0.73933499999999996</c:v>
                </c:pt>
                <c:pt idx="25159">
                  <c:v>0.73680800000000002</c:v>
                </c:pt>
                <c:pt idx="25160">
                  <c:v>0.73899800000000004</c:v>
                </c:pt>
                <c:pt idx="25161">
                  <c:v>0.74124999999999996</c:v>
                </c:pt>
                <c:pt idx="25162">
                  <c:v>0.74343599999999999</c:v>
                </c:pt>
                <c:pt idx="25163">
                  <c:v>0.74405200000000005</c:v>
                </c:pt>
                <c:pt idx="25164">
                  <c:v>0.74378200000000005</c:v>
                </c:pt>
                <c:pt idx="25165">
                  <c:v>0.743035</c:v>
                </c:pt>
                <c:pt idx="25166">
                  <c:v>0.74177800000000005</c:v>
                </c:pt>
                <c:pt idx="25167">
                  <c:v>0.74007400000000001</c:v>
                </c:pt>
                <c:pt idx="25168">
                  <c:v>0.73904199999999998</c:v>
                </c:pt>
                <c:pt idx="25169">
                  <c:v>0.73673999999999995</c:v>
                </c:pt>
                <c:pt idx="25170">
                  <c:v>0.72863800000000001</c:v>
                </c:pt>
                <c:pt idx="25171">
                  <c:v>0.72632399999999997</c:v>
                </c:pt>
                <c:pt idx="25172">
                  <c:v>0.72356299999999996</c:v>
                </c:pt>
                <c:pt idx="25173">
                  <c:v>0.72088099999999999</c:v>
                </c:pt>
                <c:pt idx="25174">
                  <c:v>0.71767599999999998</c:v>
                </c:pt>
                <c:pt idx="25175">
                  <c:v>0.714534</c:v>
                </c:pt>
                <c:pt idx="25176">
                  <c:v>0.71129900000000001</c:v>
                </c:pt>
                <c:pt idx="25177">
                  <c:v>0.706515</c:v>
                </c:pt>
                <c:pt idx="25178">
                  <c:v>0.70087699999999997</c:v>
                </c:pt>
                <c:pt idx="25179">
                  <c:v>0.69688399999999995</c:v>
                </c:pt>
                <c:pt idx="25180">
                  <c:v>0.69292600000000004</c:v>
                </c:pt>
                <c:pt idx="25181">
                  <c:v>0.68439799999999995</c:v>
                </c:pt>
                <c:pt idx="25182">
                  <c:v>0.68298700000000001</c:v>
                </c:pt>
                <c:pt idx="25183">
                  <c:v>0.680732</c:v>
                </c:pt>
                <c:pt idx="25184">
                  <c:v>0.67860600000000004</c:v>
                </c:pt>
                <c:pt idx="25185">
                  <c:v>0.67694799999999999</c:v>
                </c:pt>
                <c:pt idx="25186">
                  <c:v>0.67529600000000001</c:v>
                </c:pt>
                <c:pt idx="25187">
                  <c:v>0.67415599999999998</c:v>
                </c:pt>
                <c:pt idx="25188">
                  <c:v>0.67351000000000005</c:v>
                </c:pt>
                <c:pt idx="25189">
                  <c:v>0.673369</c:v>
                </c:pt>
                <c:pt idx="25190">
                  <c:v>0.67371400000000004</c:v>
                </c:pt>
                <c:pt idx="25191">
                  <c:v>0.67458700000000005</c:v>
                </c:pt>
                <c:pt idx="25192">
                  <c:v>0.67694600000000005</c:v>
                </c:pt>
                <c:pt idx="25193">
                  <c:v>0.67874299999999999</c:v>
                </c:pt>
                <c:pt idx="25194">
                  <c:v>0.67857299999999998</c:v>
                </c:pt>
                <c:pt idx="25195">
                  <c:v>0.67893300000000001</c:v>
                </c:pt>
                <c:pt idx="25196">
                  <c:v>0.67926600000000004</c:v>
                </c:pt>
                <c:pt idx="25197">
                  <c:v>0.678616</c:v>
                </c:pt>
                <c:pt idx="25198">
                  <c:v>0.67897600000000002</c:v>
                </c:pt>
                <c:pt idx="25199">
                  <c:v>0.67983099999999996</c:v>
                </c:pt>
                <c:pt idx="25200">
                  <c:v>0.68168499999999999</c:v>
                </c:pt>
                <c:pt idx="25201">
                  <c:v>0.683033</c:v>
                </c:pt>
                <c:pt idx="25202">
                  <c:v>0.68188899999999997</c:v>
                </c:pt>
                <c:pt idx="25203">
                  <c:v>0.68174999999999997</c:v>
                </c:pt>
                <c:pt idx="25204">
                  <c:v>0.68011699999999997</c:v>
                </c:pt>
                <c:pt idx="25205">
                  <c:v>0.67797600000000002</c:v>
                </c:pt>
                <c:pt idx="25206">
                  <c:v>0.67683400000000005</c:v>
                </c:pt>
                <c:pt idx="25207">
                  <c:v>0.67569199999999996</c:v>
                </c:pt>
                <c:pt idx="25208">
                  <c:v>0.67505700000000002</c:v>
                </c:pt>
                <c:pt idx="25209">
                  <c:v>0.67391400000000001</c:v>
                </c:pt>
                <c:pt idx="25210">
                  <c:v>0.67376599999999998</c:v>
                </c:pt>
                <c:pt idx="25211">
                  <c:v>0.673149</c:v>
                </c:pt>
                <c:pt idx="25212">
                  <c:v>0.67151499999999997</c:v>
                </c:pt>
                <c:pt idx="25213">
                  <c:v>0.67037500000000005</c:v>
                </c:pt>
                <c:pt idx="25214">
                  <c:v>0.66922499999999996</c:v>
                </c:pt>
                <c:pt idx="25215">
                  <c:v>0.66909300000000005</c:v>
                </c:pt>
                <c:pt idx="25216">
                  <c:v>0.66794699999999996</c:v>
                </c:pt>
                <c:pt idx="25217">
                  <c:v>0.66691500000000004</c:v>
                </c:pt>
                <c:pt idx="25218">
                  <c:v>0.65928799999999999</c:v>
                </c:pt>
                <c:pt idx="25219">
                  <c:v>0.658026</c:v>
                </c:pt>
                <c:pt idx="25220">
                  <c:v>0.65693199999999996</c:v>
                </c:pt>
                <c:pt idx="25221">
                  <c:v>0.65527599999999997</c:v>
                </c:pt>
                <c:pt idx="25222">
                  <c:v>0.65463400000000005</c:v>
                </c:pt>
                <c:pt idx="25223">
                  <c:v>0.65348899999999999</c:v>
                </c:pt>
                <c:pt idx="25224">
                  <c:v>0.65334400000000004</c:v>
                </c:pt>
                <c:pt idx="25225">
                  <c:v>0.65269999999999995</c:v>
                </c:pt>
                <c:pt idx="25226">
                  <c:v>0.652582</c:v>
                </c:pt>
                <c:pt idx="25227">
                  <c:v>0.64997499999999997</c:v>
                </c:pt>
                <c:pt idx="25228">
                  <c:v>0.64779799999999998</c:v>
                </c:pt>
                <c:pt idx="25229">
                  <c:v>0.64667300000000005</c:v>
                </c:pt>
                <c:pt idx="25230">
                  <c:v>0.64400800000000002</c:v>
                </c:pt>
                <c:pt idx="25231">
                  <c:v>0.64388800000000002</c:v>
                </c:pt>
                <c:pt idx="25232">
                  <c:v>0.63924000000000003</c:v>
                </c:pt>
                <c:pt idx="25233">
                  <c:v>0.63955899999999999</c:v>
                </c:pt>
                <c:pt idx="25234">
                  <c:v>0.638432</c:v>
                </c:pt>
                <c:pt idx="25235">
                  <c:v>0.63727800000000001</c:v>
                </c:pt>
                <c:pt idx="25236">
                  <c:v>0.636629</c:v>
                </c:pt>
                <c:pt idx="25237">
                  <c:v>0.63597999999999999</c:v>
                </c:pt>
                <c:pt idx="25238">
                  <c:v>0.63533300000000004</c:v>
                </c:pt>
                <c:pt idx="25239">
                  <c:v>0.63518799999999997</c:v>
                </c:pt>
                <c:pt idx="25240">
                  <c:v>0.635548</c:v>
                </c:pt>
                <c:pt idx="25241">
                  <c:v>0.63638600000000001</c:v>
                </c:pt>
                <c:pt idx="25242">
                  <c:v>0.63470400000000005</c:v>
                </c:pt>
                <c:pt idx="25243">
                  <c:v>0.63359699999999997</c:v>
                </c:pt>
                <c:pt idx="25244">
                  <c:v>0.63444599999999995</c:v>
                </c:pt>
                <c:pt idx="25245">
                  <c:v>0.63377399999999995</c:v>
                </c:pt>
                <c:pt idx="25246">
                  <c:v>0.63196300000000005</c:v>
                </c:pt>
                <c:pt idx="25247">
                  <c:v>0.62531400000000004</c:v>
                </c:pt>
                <c:pt idx="25248">
                  <c:v>0.62432299999999996</c:v>
                </c:pt>
                <c:pt idx="25249">
                  <c:v>0.62366100000000002</c:v>
                </c:pt>
                <c:pt idx="25250">
                  <c:v>0.62405699999999997</c:v>
                </c:pt>
                <c:pt idx="25251">
                  <c:v>0.62434699999999999</c:v>
                </c:pt>
                <c:pt idx="25252">
                  <c:v>0.62306700000000004</c:v>
                </c:pt>
                <c:pt idx="25253">
                  <c:v>0.620977</c:v>
                </c:pt>
                <c:pt idx="25254">
                  <c:v>0.62089700000000003</c:v>
                </c:pt>
                <c:pt idx="25255">
                  <c:v>0.62074200000000002</c:v>
                </c:pt>
                <c:pt idx="25256">
                  <c:v>0.62112199999999995</c:v>
                </c:pt>
                <c:pt idx="25257">
                  <c:v>0.62143599999999999</c:v>
                </c:pt>
                <c:pt idx="25258">
                  <c:v>0.62119599999999997</c:v>
                </c:pt>
                <c:pt idx="25259">
                  <c:v>0.62059799999999998</c:v>
                </c:pt>
                <c:pt idx="25260">
                  <c:v>0.62099099999999996</c:v>
                </c:pt>
                <c:pt idx="25261">
                  <c:v>0.62137799999999999</c:v>
                </c:pt>
                <c:pt idx="25262">
                  <c:v>0.62004000000000004</c:v>
                </c:pt>
                <c:pt idx="25263">
                  <c:v>0.61527600000000005</c:v>
                </c:pt>
                <c:pt idx="25264">
                  <c:v>0.61778200000000005</c:v>
                </c:pt>
                <c:pt idx="25265">
                  <c:v>0.61985900000000005</c:v>
                </c:pt>
                <c:pt idx="25266">
                  <c:v>0.62058100000000005</c:v>
                </c:pt>
                <c:pt idx="25267">
                  <c:v>0.62085999999999997</c:v>
                </c:pt>
                <c:pt idx="25268">
                  <c:v>0.62060700000000002</c:v>
                </c:pt>
                <c:pt idx="25269">
                  <c:v>0.62071100000000001</c:v>
                </c:pt>
                <c:pt idx="25270">
                  <c:v>0.62208200000000002</c:v>
                </c:pt>
                <c:pt idx="25271">
                  <c:v>0.62297400000000003</c:v>
                </c:pt>
                <c:pt idx="25272">
                  <c:v>0.62338499999999997</c:v>
                </c:pt>
                <c:pt idx="25273">
                  <c:v>0.62250899999999998</c:v>
                </c:pt>
                <c:pt idx="25274">
                  <c:v>0.62038499999999996</c:v>
                </c:pt>
                <c:pt idx="25275">
                  <c:v>0.61294700000000002</c:v>
                </c:pt>
                <c:pt idx="25276">
                  <c:v>0.61013600000000001</c:v>
                </c:pt>
                <c:pt idx="25277">
                  <c:v>0.60582499999999995</c:v>
                </c:pt>
                <c:pt idx="25278">
                  <c:v>0.60212200000000005</c:v>
                </c:pt>
                <c:pt idx="25279">
                  <c:v>0.59590799999999999</c:v>
                </c:pt>
                <c:pt idx="25280">
                  <c:v>0.58692100000000003</c:v>
                </c:pt>
                <c:pt idx="25281">
                  <c:v>0.58025499999999997</c:v>
                </c:pt>
                <c:pt idx="25282">
                  <c:v>0.576492</c:v>
                </c:pt>
                <c:pt idx="25283">
                  <c:v>0.57176099999999996</c:v>
                </c:pt>
                <c:pt idx="25284">
                  <c:v>0.56720499999999996</c:v>
                </c:pt>
                <c:pt idx="25285">
                  <c:v>0.56015000000000004</c:v>
                </c:pt>
                <c:pt idx="25286">
                  <c:v>0.55041700000000005</c:v>
                </c:pt>
                <c:pt idx="25287">
                  <c:v>0.54809200000000002</c:v>
                </c:pt>
                <c:pt idx="25288">
                  <c:v>0.54507000000000005</c:v>
                </c:pt>
                <c:pt idx="25289">
                  <c:v>0.54201900000000003</c:v>
                </c:pt>
                <c:pt idx="25290">
                  <c:v>0.53961700000000001</c:v>
                </c:pt>
                <c:pt idx="25291">
                  <c:v>0.53870200000000001</c:v>
                </c:pt>
                <c:pt idx="25292">
                  <c:v>0.53824700000000003</c:v>
                </c:pt>
                <c:pt idx="25293">
                  <c:v>0.53734199999999999</c:v>
                </c:pt>
                <c:pt idx="25294">
                  <c:v>0.53735500000000003</c:v>
                </c:pt>
                <c:pt idx="25295">
                  <c:v>0.53723500000000002</c:v>
                </c:pt>
                <c:pt idx="25296">
                  <c:v>0.53826399999999996</c:v>
                </c:pt>
                <c:pt idx="25297">
                  <c:v>0.53597700000000004</c:v>
                </c:pt>
                <c:pt idx="25298">
                  <c:v>0.53323600000000004</c:v>
                </c:pt>
                <c:pt idx="25299">
                  <c:v>0.53471599999999997</c:v>
                </c:pt>
                <c:pt idx="25300">
                  <c:v>0.53607000000000005</c:v>
                </c:pt>
                <c:pt idx="25301">
                  <c:v>0.53890199999999999</c:v>
                </c:pt>
                <c:pt idx="25302">
                  <c:v>0.54195700000000002</c:v>
                </c:pt>
                <c:pt idx="25303">
                  <c:v>0.54588800000000004</c:v>
                </c:pt>
                <c:pt idx="25304">
                  <c:v>0.54876800000000003</c:v>
                </c:pt>
                <c:pt idx="25305">
                  <c:v>0.54903400000000002</c:v>
                </c:pt>
                <c:pt idx="25306">
                  <c:v>0.54766999999999999</c:v>
                </c:pt>
                <c:pt idx="25307">
                  <c:v>0.54635800000000001</c:v>
                </c:pt>
                <c:pt idx="25308">
                  <c:v>0.541188</c:v>
                </c:pt>
                <c:pt idx="25309">
                  <c:v>0.53696900000000003</c:v>
                </c:pt>
                <c:pt idx="25310">
                  <c:v>0.53202499999999997</c:v>
                </c:pt>
                <c:pt idx="25311">
                  <c:v>0.53142</c:v>
                </c:pt>
                <c:pt idx="25312">
                  <c:v>0.52421200000000001</c:v>
                </c:pt>
                <c:pt idx="25313">
                  <c:v>0.51542600000000005</c:v>
                </c:pt>
                <c:pt idx="25314">
                  <c:v>0.51326700000000003</c:v>
                </c:pt>
                <c:pt idx="25315">
                  <c:v>0.50781299999999996</c:v>
                </c:pt>
                <c:pt idx="25316">
                  <c:v>0.50174799999999997</c:v>
                </c:pt>
                <c:pt idx="25317">
                  <c:v>0.49719200000000002</c:v>
                </c:pt>
                <c:pt idx="25318">
                  <c:v>0.49546200000000001</c:v>
                </c:pt>
                <c:pt idx="25319">
                  <c:v>0.493807</c:v>
                </c:pt>
                <c:pt idx="25320">
                  <c:v>0.48976799999999998</c:v>
                </c:pt>
                <c:pt idx="25321">
                  <c:v>0.48518299999999998</c:v>
                </c:pt>
                <c:pt idx="25322">
                  <c:v>0.48272999999999999</c:v>
                </c:pt>
                <c:pt idx="25323">
                  <c:v>0.48230400000000001</c:v>
                </c:pt>
                <c:pt idx="25324">
                  <c:v>0.48246899999999998</c:v>
                </c:pt>
                <c:pt idx="25325">
                  <c:v>0.479045</c:v>
                </c:pt>
                <c:pt idx="25326">
                  <c:v>0.47730699999999998</c:v>
                </c:pt>
                <c:pt idx="25327">
                  <c:v>0.47666199999999997</c:v>
                </c:pt>
                <c:pt idx="25328">
                  <c:v>0.47578799999999999</c:v>
                </c:pt>
                <c:pt idx="25329">
                  <c:v>0.47297699999999998</c:v>
                </c:pt>
                <c:pt idx="25330">
                  <c:v>0.46928399999999998</c:v>
                </c:pt>
                <c:pt idx="25331">
                  <c:v>0.46578199999999997</c:v>
                </c:pt>
                <c:pt idx="25332">
                  <c:v>0.46269700000000002</c:v>
                </c:pt>
                <c:pt idx="25333">
                  <c:v>0.46250400000000003</c:v>
                </c:pt>
                <c:pt idx="25334">
                  <c:v>0.46302700000000002</c:v>
                </c:pt>
                <c:pt idx="25335">
                  <c:v>0.46133000000000002</c:v>
                </c:pt>
                <c:pt idx="25336">
                  <c:v>0.46003500000000003</c:v>
                </c:pt>
                <c:pt idx="25337">
                  <c:v>0.45884900000000001</c:v>
                </c:pt>
                <c:pt idx="25338">
                  <c:v>0.45651199999999997</c:v>
                </c:pt>
                <c:pt idx="25339">
                  <c:v>0.45429000000000003</c:v>
                </c:pt>
                <c:pt idx="25340">
                  <c:v>0.45313999999999999</c:v>
                </c:pt>
                <c:pt idx="25341">
                  <c:v>0.45245800000000003</c:v>
                </c:pt>
                <c:pt idx="25342">
                  <c:v>0.45214500000000002</c:v>
                </c:pt>
                <c:pt idx="25343">
                  <c:v>0.44371100000000002</c:v>
                </c:pt>
                <c:pt idx="25344">
                  <c:v>0.44176300000000002</c:v>
                </c:pt>
                <c:pt idx="25345">
                  <c:v>0.44184600000000002</c:v>
                </c:pt>
                <c:pt idx="25346">
                  <c:v>0.44177899999999998</c:v>
                </c:pt>
                <c:pt idx="25347">
                  <c:v>0.44096200000000002</c:v>
                </c:pt>
                <c:pt idx="25348">
                  <c:v>0.44089699999999998</c:v>
                </c:pt>
                <c:pt idx="25349">
                  <c:v>0.44015500000000002</c:v>
                </c:pt>
                <c:pt idx="25350">
                  <c:v>0.43983499999999998</c:v>
                </c:pt>
                <c:pt idx="25351">
                  <c:v>0.44138899999999998</c:v>
                </c:pt>
                <c:pt idx="25352">
                  <c:v>0.44139499999999998</c:v>
                </c:pt>
                <c:pt idx="25353">
                  <c:v>0.44042100000000001</c:v>
                </c:pt>
                <c:pt idx="25354">
                  <c:v>0.44022600000000001</c:v>
                </c:pt>
                <c:pt idx="25355">
                  <c:v>0.44170199999999998</c:v>
                </c:pt>
                <c:pt idx="25356">
                  <c:v>0.442857</c:v>
                </c:pt>
                <c:pt idx="25357">
                  <c:v>0.44447700000000001</c:v>
                </c:pt>
                <c:pt idx="25358">
                  <c:v>0.44486300000000001</c:v>
                </c:pt>
                <c:pt idx="25359">
                  <c:v>0.44479299999999999</c:v>
                </c:pt>
                <c:pt idx="25360">
                  <c:v>0.44511299999999998</c:v>
                </c:pt>
                <c:pt idx="25361">
                  <c:v>0.43896200000000002</c:v>
                </c:pt>
                <c:pt idx="25362">
                  <c:v>0.43847399999999997</c:v>
                </c:pt>
                <c:pt idx="25363">
                  <c:v>0.43906499999999998</c:v>
                </c:pt>
                <c:pt idx="25364">
                  <c:v>0.43782700000000002</c:v>
                </c:pt>
                <c:pt idx="25365">
                  <c:v>0.43601800000000002</c:v>
                </c:pt>
                <c:pt idx="25366">
                  <c:v>0.43407899999999999</c:v>
                </c:pt>
                <c:pt idx="25367">
                  <c:v>0.433085</c:v>
                </c:pt>
                <c:pt idx="25368">
                  <c:v>0.43232100000000001</c:v>
                </c:pt>
                <c:pt idx="25369">
                  <c:v>0.43093700000000001</c:v>
                </c:pt>
                <c:pt idx="25370">
                  <c:v>0.43051400000000001</c:v>
                </c:pt>
                <c:pt idx="25371">
                  <c:v>0.42969499999999999</c:v>
                </c:pt>
                <c:pt idx="25372">
                  <c:v>0.429396</c:v>
                </c:pt>
                <c:pt idx="25373">
                  <c:v>0.42769600000000002</c:v>
                </c:pt>
                <c:pt idx="25374">
                  <c:v>0.42664800000000003</c:v>
                </c:pt>
                <c:pt idx="25375">
                  <c:v>0.42668699999999998</c:v>
                </c:pt>
                <c:pt idx="25376">
                  <c:v>0.427757</c:v>
                </c:pt>
                <c:pt idx="25377">
                  <c:v>0.42805700000000002</c:v>
                </c:pt>
                <c:pt idx="25378">
                  <c:v>0.42287200000000003</c:v>
                </c:pt>
                <c:pt idx="25379">
                  <c:v>0.42192499999999999</c:v>
                </c:pt>
                <c:pt idx="25380">
                  <c:v>0.42169600000000002</c:v>
                </c:pt>
                <c:pt idx="25381">
                  <c:v>0.42230499999999999</c:v>
                </c:pt>
                <c:pt idx="25382">
                  <c:v>0.42213400000000001</c:v>
                </c:pt>
                <c:pt idx="25383">
                  <c:v>0.42181200000000002</c:v>
                </c:pt>
                <c:pt idx="25384">
                  <c:v>0.42112100000000002</c:v>
                </c:pt>
                <c:pt idx="25385">
                  <c:v>0.420122</c:v>
                </c:pt>
                <c:pt idx="25386">
                  <c:v>0.42067300000000002</c:v>
                </c:pt>
                <c:pt idx="25387">
                  <c:v>0.41528700000000002</c:v>
                </c:pt>
                <c:pt idx="25388">
                  <c:v>0.41240900000000003</c:v>
                </c:pt>
                <c:pt idx="25389">
                  <c:v>0.411221</c:v>
                </c:pt>
                <c:pt idx="25390">
                  <c:v>0.40900500000000001</c:v>
                </c:pt>
                <c:pt idx="25391">
                  <c:v>0.407078</c:v>
                </c:pt>
                <c:pt idx="25392">
                  <c:v>0.40623999999999999</c:v>
                </c:pt>
                <c:pt idx="25393">
                  <c:v>0.405059</c:v>
                </c:pt>
                <c:pt idx="25394">
                  <c:v>0.40363100000000002</c:v>
                </c:pt>
                <c:pt idx="25395">
                  <c:v>0.40318900000000002</c:v>
                </c:pt>
                <c:pt idx="25396">
                  <c:v>0.39727099999999999</c:v>
                </c:pt>
                <c:pt idx="25397">
                  <c:v>0.39482899999999999</c:v>
                </c:pt>
                <c:pt idx="25398">
                  <c:v>0.40000799999999997</c:v>
                </c:pt>
                <c:pt idx="25399">
                  <c:v>0.39349600000000001</c:v>
                </c:pt>
                <c:pt idx="25400">
                  <c:v>0.39187699999999998</c:v>
                </c:pt>
                <c:pt idx="25401">
                  <c:v>0.39092500000000002</c:v>
                </c:pt>
                <c:pt idx="25402">
                  <c:v>0.38907599999999998</c:v>
                </c:pt>
                <c:pt idx="25403">
                  <c:v>0.388573</c:v>
                </c:pt>
                <c:pt idx="25404">
                  <c:v>0.388791</c:v>
                </c:pt>
                <c:pt idx="25405">
                  <c:v>0.38263200000000003</c:v>
                </c:pt>
                <c:pt idx="25406">
                  <c:v>0.38225199999999998</c:v>
                </c:pt>
                <c:pt idx="25407">
                  <c:v>0.38218999999999997</c:v>
                </c:pt>
                <c:pt idx="25408">
                  <c:v>0.38231100000000001</c:v>
                </c:pt>
                <c:pt idx="25409">
                  <c:v>0.38305699999999998</c:v>
                </c:pt>
                <c:pt idx="25410">
                  <c:v>0.38377099999999997</c:v>
                </c:pt>
                <c:pt idx="25411">
                  <c:v>0.385046</c:v>
                </c:pt>
                <c:pt idx="25412">
                  <c:v>0.38499699999999998</c:v>
                </c:pt>
                <c:pt idx="25413">
                  <c:v>0.38407999999999998</c:v>
                </c:pt>
                <c:pt idx="25414">
                  <c:v>0.38657399999999997</c:v>
                </c:pt>
                <c:pt idx="25415">
                  <c:v>0.38946399999999998</c:v>
                </c:pt>
                <c:pt idx="25416">
                  <c:v>0.39087899999999998</c:v>
                </c:pt>
                <c:pt idx="25417">
                  <c:v>0.39114700000000002</c:v>
                </c:pt>
                <c:pt idx="25418">
                  <c:v>0.39231300000000002</c:v>
                </c:pt>
                <c:pt idx="25419">
                  <c:v>0.393702</c:v>
                </c:pt>
                <c:pt idx="25420">
                  <c:v>0.39346100000000001</c:v>
                </c:pt>
                <c:pt idx="25421">
                  <c:v>0.39473599999999998</c:v>
                </c:pt>
                <c:pt idx="25422">
                  <c:v>0.39407799999999998</c:v>
                </c:pt>
                <c:pt idx="25423">
                  <c:v>0.39361299999999999</c:v>
                </c:pt>
                <c:pt idx="25424">
                  <c:v>0.38750499999999999</c:v>
                </c:pt>
                <c:pt idx="25425">
                  <c:v>0.38545499999999999</c:v>
                </c:pt>
                <c:pt idx="25426">
                  <c:v>0.38378499999999999</c:v>
                </c:pt>
                <c:pt idx="25427">
                  <c:v>0.38255800000000001</c:v>
                </c:pt>
                <c:pt idx="25428">
                  <c:v>0.38039000000000001</c:v>
                </c:pt>
                <c:pt idx="25429">
                  <c:v>0.37900800000000001</c:v>
                </c:pt>
                <c:pt idx="25430">
                  <c:v>0.38020799999999999</c:v>
                </c:pt>
                <c:pt idx="25431">
                  <c:v>0.38106800000000002</c:v>
                </c:pt>
                <c:pt idx="25432">
                  <c:v>0.38176700000000002</c:v>
                </c:pt>
                <c:pt idx="25433">
                  <c:v>0.38495800000000002</c:v>
                </c:pt>
                <c:pt idx="25434">
                  <c:v>0.388324</c:v>
                </c:pt>
                <c:pt idx="25435">
                  <c:v>0.39021699999999998</c:v>
                </c:pt>
                <c:pt idx="25436">
                  <c:v>0.39057700000000001</c:v>
                </c:pt>
                <c:pt idx="25437">
                  <c:v>0.390376</c:v>
                </c:pt>
                <c:pt idx="25438">
                  <c:v>0.39021400000000001</c:v>
                </c:pt>
                <c:pt idx="25439">
                  <c:v>0.388575</c:v>
                </c:pt>
                <c:pt idx="25440">
                  <c:v>0.386376</c:v>
                </c:pt>
                <c:pt idx="25441">
                  <c:v>0.38464799999999999</c:v>
                </c:pt>
                <c:pt idx="25442">
                  <c:v>0.38348100000000002</c:v>
                </c:pt>
                <c:pt idx="25443">
                  <c:v>0.38126900000000002</c:v>
                </c:pt>
                <c:pt idx="25444">
                  <c:v>0.38197300000000001</c:v>
                </c:pt>
                <c:pt idx="25445">
                  <c:v>0.38343300000000002</c:v>
                </c:pt>
                <c:pt idx="25446">
                  <c:v>0.37826300000000002</c:v>
                </c:pt>
                <c:pt idx="25447">
                  <c:v>0.37848900000000002</c:v>
                </c:pt>
                <c:pt idx="25448">
                  <c:v>0.37833899999999998</c:v>
                </c:pt>
                <c:pt idx="25449">
                  <c:v>0.37865599999999999</c:v>
                </c:pt>
                <c:pt idx="25450">
                  <c:v>0.37899100000000002</c:v>
                </c:pt>
                <c:pt idx="25451">
                  <c:v>0.37931999999999999</c:v>
                </c:pt>
                <c:pt idx="25452">
                  <c:v>0.38016100000000003</c:v>
                </c:pt>
                <c:pt idx="25453">
                  <c:v>0.37999899999999998</c:v>
                </c:pt>
                <c:pt idx="25454">
                  <c:v>0.38084200000000001</c:v>
                </c:pt>
                <c:pt idx="25455">
                  <c:v>0.38068800000000003</c:v>
                </c:pt>
                <c:pt idx="25456">
                  <c:v>0.38153799999999999</c:v>
                </c:pt>
                <c:pt idx="25457">
                  <c:v>0.381386</c:v>
                </c:pt>
                <c:pt idx="25458">
                  <c:v>0.381745</c:v>
                </c:pt>
                <c:pt idx="25459">
                  <c:v>0.38209599999999999</c:v>
                </c:pt>
                <c:pt idx="25460">
                  <c:v>0.38195800000000002</c:v>
                </c:pt>
                <c:pt idx="25461">
                  <c:v>0.381795</c:v>
                </c:pt>
                <c:pt idx="25462">
                  <c:v>0.38070999999999999</c:v>
                </c:pt>
                <c:pt idx="25463">
                  <c:v>0.38198500000000002</c:v>
                </c:pt>
                <c:pt idx="25464">
                  <c:v>0.375828</c:v>
                </c:pt>
                <c:pt idx="25465">
                  <c:v>0.37581700000000001</c:v>
                </c:pt>
                <c:pt idx="25466">
                  <c:v>0.37679499999999999</c:v>
                </c:pt>
                <c:pt idx="25467">
                  <c:v>0.38104900000000003</c:v>
                </c:pt>
                <c:pt idx="25468">
                  <c:v>0.37631900000000001</c:v>
                </c:pt>
                <c:pt idx="25469">
                  <c:v>0.37584600000000001</c:v>
                </c:pt>
                <c:pt idx="25470">
                  <c:v>0.37519200000000003</c:v>
                </c:pt>
                <c:pt idx="25471">
                  <c:v>0.37462800000000002</c:v>
                </c:pt>
                <c:pt idx="25472">
                  <c:v>0.37503300000000001</c:v>
                </c:pt>
                <c:pt idx="25473">
                  <c:v>0.37492500000000001</c:v>
                </c:pt>
                <c:pt idx="25474">
                  <c:v>0.37481700000000001</c:v>
                </c:pt>
                <c:pt idx="25475">
                  <c:v>0.37481199999999998</c:v>
                </c:pt>
                <c:pt idx="25476">
                  <c:v>0.374973</c:v>
                </c:pt>
                <c:pt idx="25477">
                  <c:v>0.36890400000000001</c:v>
                </c:pt>
                <c:pt idx="25478">
                  <c:v>0.369033</c:v>
                </c:pt>
                <c:pt idx="25479">
                  <c:v>0.368398</c:v>
                </c:pt>
                <c:pt idx="25480">
                  <c:v>0.36837199999999998</c:v>
                </c:pt>
                <c:pt idx="25481">
                  <c:v>0.36826599999999998</c:v>
                </c:pt>
                <c:pt idx="25482">
                  <c:v>0.36715700000000001</c:v>
                </c:pt>
                <c:pt idx="25483">
                  <c:v>0.36558800000000002</c:v>
                </c:pt>
                <c:pt idx="25484">
                  <c:v>0.36404700000000001</c:v>
                </c:pt>
                <c:pt idx="25485">
                  <c:v>0.36305300000000001</c:v>
                </c:pt>
                <c:pt idx="25486">
                  <c:v>0.36245100000000002</c:v>
                </c:pt>
                <c:pt idx="25487">
                  <c:v>0.36038999999999999</c:v>
                </c:pt>
                <c:pt idx="25488">
                  <c:v>0.36002499999999998</c:v>
                </c:pt>
                <c:pt idx="25489">
                  <c:v>0.36027599999999999</c:v>
                </c:pt>
                <c:pt idx="25490">
                  <c:v>0.35687000000000002</c:v>
                </c:pt>
                <c:pt idx="25491">
                  <c:v>0.359539</c:v>
                </c:pt>
                <c:pt idx="25492">
                  <c:v>0.36095300000000002</c:v>
                </c:pt>
                <c:pt idx="25493">
                  <c:v>0.36354300000000001</c:v>
                </c:pt>
                <c:pt idx="25494">
                  <c:v>0.36645899999999998</c:v>
                </c:pt>
                <c:pt idx="25495">
                  <c:v>0.366784</c:v>
                </c:pt>
                <c:pt idx="25496">
                  <c:v>0.36587799999999998</c:v>
                </c:pt>
                <c:pt idx="25497">
                  <c:v>0.36798999999999998</c:v>
                </c:pt>
                <c:pt idx="25498">
                  <c:v>0.36997400000000003</c:v>
                </c:pt>
                <c:pt idx="25499">
                  <c:v>0.37199500000000002</c:v>
                </c:pt>
                <c:pt idx="25500">
                  <c:v>0.37344699999999997</c:v>
                </c:pt>
                <c:pt idx="25501">
                  <c:v>0.37460100000000002</c:v>
                </c:pt>
                <c:pt idx="25502">
                  <c:v>0.37802000000000002</c:v>
                </c:pt>
                <c:pt idx="25503">
                  <c:v>0.376469</c:v>
                </c:pt>
                <c:pt idx="25504">
                  <c:v>0.37711099999999997</c:v>
                </c:pt>
                <c:pt idx="25505">
                  <c:v>0.37706099999999998</c:v>
                </c:pt>
                <c:pt idx="25506">
                  <c:v>0.37510599999999999</c:v>
                </c:pt>
                <c:pt idx="25507">
                  <c:v>0.37420100000000001</c:v>
                </c:pt>
                <c:pt idx="25508">
                  <c:v>0.37326799999999999</c:v>
                </c:pt>
                <c:pt idx="25509">
                  <c:v>0.372863</c:v>
                </c:pt>
                <c:pt idx="25510">
                  <c:v>0.37294300000000002</c:v>
                </c:pt>
                <c:pt idx="25511">
                  <c:v>0.37249199999999999</c:v>
                </c:pt>
                <c:pt idx="25512">
                  <c:v>0.37108600000000003</c:v>
                </c:pt>
                <c:pt idx="25513">
                  <c:v>0.37121599999999999</c:v>
                </c:pt>
                <c:pt idx="25514">
                  <c:v>0.37020999999999998</c:v>
                </c:pt>
                <c:pt idx="25515">
                  <c:v>0.36283300000000002</c:v>
                </c:pt>
                <c:pt idx="25516">
                  <c:v>0.36199900000000002</c:v>
                </c:pt>
                <c:pt idx="25517">
                  <c:v>0.36160500000000001</c:v>
                </c:pt>
                <c:pt idx="25518">
                  <c:v>0.36221999999999999</c:v>
                </c:pt>
                <c:pt idx="25519">
                  <c:v>0.36234</c:v>
                </c:pt>
                <c:pt idx="25520">
                  <c:v>0.36147099999999999</c:v>
                </c:pt>
                <c:pt idx="25521">
                  <c:v>0.36109400000000003</c:v>
                </c:pt>
                <c:pt idx="25522">
                  <c:v>0.36121999999999999</c:v>
                </c:pt>
                <c:pt idx="25523">
                  <c:v>0.36185299999999998</c:v>
                </c:pt>
                <c:pt idx="25524">
                  <c:v>0.36249500000000001</c:v>
                </c:pt>
                <c:pt idx="25525">
                  <c:v>0.36314099999999999</c:v>
                </c:pt>
                <c:pt idx="25526">
                  <c:v>0.36424200000000001</c:v>
                </c:pt>
                <c:pt idx="25527">
                  <c:v>0.36555399999999999</c:v>
                </c:pt>
                <c:pt idx="25528">
                  <c:v>0.362232</c:v>
                </c:pt>
                <c:pt idx="25529">
                  <c:v>0.36368800000000001</c:v>
                </c:pt>
                <c:pt idx="25530">
                  <c:v>0.36493399999999998</c:v>
                </c:pt>
                <c:pt idx="25531">
                  <c:v>0.36612699999999998</c:v>
                </c:pt>
                <c:pt idx="25532">
                  <c:v>0.365954</c:v>
                </c:pt>
                <c:pt idx="25533">
                  <c:v>0.36463499999999999</c:v>
                </c:pt>
                <c:pt idx="25534">
                  <c:v>0.36429</c:v>
                </c:pt>
                <c:pt idx="25535">
                  <c:v>0.36354199999999998</c:v>
                </c:pt>
                <c:pt idx="25536">
                  <c:v>0.36277500000000001</c:v>
                </c:pt>
                <c:pt idx="25537">
                  <c:v>0.361508</c:v>
                </c:pt>
                <c:pt idx="25538">
                  <c:v>0.36068499999999998</c:v>
                </c:pt>
                <c:pt idx="25539">
                  <c:v>0.36022999999999999</c:v>
                </c:pt>
                <c:pt idx="25540">
                  <c:v>0.36055199999999998</c:v>
                </c:pt>
                <c:pt idx="25541">
                  <c:v>0.35356300000000002</c:v>
                </c:pt>
                <c:pt idx="25542">
                  <c:v>0.35271799999999998</c:v>
                </c:pt>
                <c:pt idx="25543">
                  <c:v>0.35373700000000002</c:v>
                </c:pt>
                <c:pt idx="25544">
                  <c:v>0.35390300000000002</c:v>
                </c:pt>
                <c:pt idx="25545">
                  <c:v>0.35500599999999999</c:v>
                </c:pt>
                <c:pt idx="25546">
                  <c:v>0.35630800000000001</c:v>
                </c:pt>
                <c:pt idx="25547">
                  <c:v>0.35747299999999999</c:v>
                </c:pt>
                <c:pt idx="25548">
                  <c:v>0.35952600000000001</c:v>
                </c:pt>
                <c:pt idx="25549">
                  <c:v>0.36221999999999999</c:v>
                </c:pt>
                <c:pt idx="25550">
                  <c:v>0.36527199999999999</c:v>
                </c:pt>
                <c:pt idx="25551">
                  <c:v>0.36876500000000001</c:v>
                </c:pt>
                <c:pt idx="25552">
                  <c:v>0.36689100000000002</c:v>
                </c:pt>
                <c:pt idx="25553">
                  <c:v>0.369815</c:v>
                </c:pt>
                <c:pt idx="25554">
                  <c:v>0.37643199999999999</c:v>
                </c:pt>
                <c:pt idx="25555">
                  <c:v>0.38405099999999998</c:v>
                </c:pt>
                <c:pt idx="25556">
                  <c:v>0.39079799999999998</c:v>
                </c:pt>
                <c:pt idx="25557">
                  <c:v>0.39625199999999999</c:v>
                </c:pt>
                <c:pt idx="25558">
                  <c:v>0.40093600000000001</c:v>
                </c:pt>
                <c:pt idx="25559">
                  <c:v>0.40380500000000003</c:v>
                </c:pt>
                <c:pt idx="25560">
                  <c:v>0.40534500000000001</c:v>
                </c:pt>
                <c:pt idx="25561">
                  <c:v>0.40609800000000001</c:v>
                </c:pt>
                <c:pt idx="25562">
                  <c:v>0.40502100000000002</c:v>
                </c:pt>
                <c:pt idx="25563">
                  <c:v>0.40037800000000001</c:v>
                </c:pt>
                <c:pt idx="25564">
                  <c:v>0.39461200000000002</c:v>
                </c:pt>
                <c:pt idx="25565">
                  <c:v>0.39096599999999998</c:v>
                </c:pt>
                <c:pt idx="25566">
                  <c:v>0.38314599999999999</c:v>
                </c:pt>
                <c:pt idx="25567">
                  <c:v>0.37684600000000001</c:v>
                </c:pt>
                <c:pt idx="25568">
                  <c:v>0.37096099999999999</c:v>
                </c:pt>
                <c:pt idx="25569">
                  <c:v>0.36514200000000002</c:v>
                </c:pt>
                <c:pt idx="25570">
                  <c:v>0.36260700000000001</c:v>
                </c:pt>
                <c:pt idx="25571">
                  <c:v>0.36055100000000001</c:v>
                </c:pt>
                <c:pt idx="25572">
                  <c:v>0.358655</c:v>
                </c:pt>
                <c:pt idx="25573">
                  <c:v>0.35739900000000002</c:v>
                </c:pt>
                <c:pt idx="25574">
                  <c:v>0.35620000000000002</c:v>
                </c:pt>
                <c:pt idx="25575">
                  <c:v>0.35392000000000001</c:v>
                </c:pt>
                <c:pt idx="25576">
                  <c:v>0.35187800000000002</c:v>
                </c:pt>
                <c:pt idx="25577">
                  <c:v>0.35142099999999998</c:v>
                </c:pt>
                <c:pt idx="25578">
                  <c:v>0.34656100000000001</c:v>
                </c:pt>
                <c:pt idx="25579">
                  <c:v>0.341721</c:v>
                </c:pt>
                <c:pt idx="25580">
                  <c:v>0.341609</c:v>
                </c:pt>
                <c:pt idx="25581">
                  <c:v>0.33949000000000001</c:v>
                </c:pt>
                <c:pt idx="25582">
                  <c:v>0.33769199999999999</c:v>
                </c:pt>
                <c:pt idx="25583">
                  <c:v>0.33723599999999998</c:v>
                </c:pt>
                <c:pt idx="25584">
                  <c:v>0.33571600000000001</c:v>
                </c:pt>
                <c:pt idx="25585">
                  <c:v>0.33338800000000002</c:v>
                </c:pt>
                <c:pt idx="25586">
                  <c:v>0.33091900000000002</c:v>
                </c:pt>
                <c:pt idx="25587">
                  <c:v>0.32926899999999998</c:v>
                </c:pt>
                <c:pt idx="25588">
                  <c:v>0.32835999999999999</c:v>
                </c:pt>
                <c:pt idx="25589">
                  <c:v>0.32707199999999997</c:v>
                </c:pt>
                <c:pt idx="25590">
                  <c:v>0.32459700000000002</c:v>
                </c:pt>
                <c:pt idx="25591">
                  <c:v>0.32279799999999997</c:v>
                </c:pt>
                <c:pt idx="25592">
                  <c:v>0.31957999999999998</c:v>
                </c:pt>
                <c:pt idx="25593">
                  <c:v>0.31331500000000001</c:v>
                </c:pt>
                <c:pt idx="25594">
                  <c:v>0.31188900000000003</c:v>
                </c:pt>
                <c:pt idx="25595">
                  <c:v>0.309975</c:v>
                </c:pt>
                <c:pt idx="25596">
                  <c:v>0.307944</c:v>
                </c:pt>
                <c:pt idx="25597">
                  <c:v>0.30495</c:v>
                </c:pt>
                <c:pt idx="25598">
                  <c:v>0.30520700000000001</c:v>
                </c:pt>
                <c:pt idx="25599">
                  <c:v>0.304537</c:v>
                </c:pt>
                <c:pt idx="25600">
                  <c:v>0.30323600000000001</c:v>
                </c:pt>
                <c:pt idx="25601">
                  <c:v>0.30080200000000001</c:v>
                </c:pt>
                <c:pt idx="25602">
                  <c:v>0.30006899999999997</c:v>
                </c:pt>
                <c:pt idx="25603">
                  <c:v>0.30009799999999998</c:v>
                </c:pt>
                <c:pt idx="25604">
                  <c:v>0.30003400000000002</c:v>
                </c:pt>
                <c:pt idx="25605">
                  <c:v>0.29946099999999998</c:v>
                </c:pt>
                <c:pt idx="25606">
                  <c:v>0.29909200000000002</c:v>
                </c:pt>
                <c:pt idx="25607">
                  <c:v>0.298182</c:v>
                </c:pt>
                <c:pt idx="25608">
                  <c:v>0.29335899999999998</c:v>
                </c:pt>
                <c:pt idx="25609">
                  <c:v>0.29408600000000001</c:v>
                </c:pt>
                <c:pt idx="25610">
                  <c:v>0.29346800000000001</c:v>
                </c:pt>
                <c:pt idx="25611">
                  <c:v>0.29252299999999998</c:v>
                </c:pt>
                <c:pt idx="25612">
                  <c:v>0.29253000000000001</c:v>
                </c:pt>
                <c:pt idx="25613">
                  <c:v>0.29154200000000002</c:v>
                </c:pt>
                <c:pt idx="25614">
                  <c:v>0.29105700000000001</c:v>
                </c:pt>
                <c:pt idx="25615">
                  <c:v>0.290578</c:v>
                </c:pt>
                <c:pt idx="25616">
                  <c:v>0.290099</c:v>
                </c:pt>
                <c:pt idx="25617">
                  <c:v>0.28961700000000001</c:v>
                </c:pt>
                <c:pt idx="25618">
                  <c:v>0.28916799999999998</c:v>
                </c:pt>
                <c:pt idx="25619">
                  <c:v>0.28778500000000001</c:v>
                </c:pt>
                <c:pt idx="25620">
                  <c:v>0.28617700000000001</c:v>
                </c:pt>
                <c:pt idx="25621">
                  <c:v>0.28602</c:v>
                </c:pt>
                <c:pt idx="25622">
                  <c:v>0.28023700000000001</c:v>
                </c:pt>
                <c:pt idx="25623">
                  <c:v>0.27953600000000001</c:v>
                </c:pt>
                <c:pt idx="25624">
                  <c:v>0.28025899999999998</c:v>
                </c:pt>
                <c:pt idx="25625">
                  <c:v>0.279943</c:v>
                </c:pt>
                <c:pt idx="25626">
                  <c:v>0.27857700000000002</c:v>
                </c:pt>
                <c:pt idx="25627">
                  <c:v>0.27719300000000002</c:v>
                </c:pt>
                <c:pt idx="25628">
                  <c:v>0.27487200000000001</c:v>
                </c:pt>
                <c:pt idx="25629">
                  <c:v>0.27258500000000002</c:v>
                </c:pt>
                <c:pt idx="25630">
                  <c:v>0.26965800000000001</c:v>
                </c:pt>
                <c:pt idx="25631">
                  <c:v>0.27435399999999999</c:v>
                </c:pt>
                <c:pt idx="25632">
                  <c:v>0.27167999999999998</c:v>
                </c:pt>
                <c:pt idx="25633">
                  <c:v>0.271038</c:v>
                </c:pt>
                <c:pt idx="25634">
                  <c:v>0.27160099999999998</c:v>
                </c:pt>
                <c:pt idx="25635">
                  <c:v>0.27201900000000001</c:v>
                </c:pt>
                <c:pt idx="25636">
                  <c:v>0.26529000000000003</c:v>
                </c:pt>
                <c:pt idx="25637">
                  <c:v>0.25966600000000001</c:v>
                </c:pt>
                <c:pt idx="25638">
                  <c:v>0.256191</c:v>
                </c:pt>
                <c:pt idx="25639">
                  <c:v>0.25510500000000003</c:v>
                </c:pt>
                <c:pt idx="25640">
                  <c:v>0.25536700000000001</c:v>
                </c:pt>
                <c:pt idx="25641">
                  <c:v>0.25570799999999999</c:v>
                </c:pt>
                <c:pt idx="25642">
                  <c:v>0.25601299999999999</c:v>
                </c:pt>
                <c:pt idx="25643">
                  <c:v>0.25589899999999999</c:v>
                </c:pt>
                <c:pt idx="25644">
                  <c:v>0.25645099999999998</c:v>
                </c:pt>
                <c:pt idx="25645">
                  <c:v>0.25605</c:v>
                </c:pt>
                <c:pt idx="25646">
                  <c:v>0.25534200000000001</c:v>
                </c:pt>
                <c:pt idx="25647">
                  <c:v>0.25460100000000002</c:v>
                </c:pt>
                <c:pt idx="25648">
                  <c:v>0.25409300000000001</c:v>
                </c:pt>
                <c:pt idx="25649">
                  <c:v>0.254334</c:v>
                </c:pt>
                <c:pt idx="25650">
                  <c:v>0.25025999999999998</c:v>
                </c:pt>
                <c:pt idx="25651">
                  <c:v>0.247419</c:v>
                </c:pt>
                <c:pt idx="25652">
                  <c:v>0.24782199999999999</c:v>
                </c:pt>
                <c:pt idx="25653">
                  <c:v>0.24736</c:v>
                </c:pt>
                <c:pt idx="25654">
                  <c:v>0.24773899999999999</c:v>
                </c:pt>
                <c:pt idx="25655">
                  <c:v>0.24840400000000001</c:v>
                </c:pt>
                <c:pt idx="25656">
                  <c:v>0.248478</c:v>
                </c:pt>
                <c:pt idx="25657">
                  <c:v>0.24795200000000001</c:v>
                </c:pt>
                <c:pt idx="25658">
                  <c:v>0.24746799999999999</c:v>
                </c:pt>
                <c:pt idx="25659">
                  <c:v>0.24731</c:v>
                </c:pt>
                <c:pt idx="25660">
                  <c:v>0.247055</c:v>
                </c:pt>
                <c:pt idx="25661">
                  <c:v>0.24579899999999999</c:v>
                </c:pt>
                <c:pt idx="25662">
                  <c:v>0.245616</c:v>
                </c:pt>
                <c:pt idx="25663">
                  <c:v>0.24162</c:v>
                </c:pt>
                <c:pt idx="25664">
                  <c:v>0.23600099999999999</c:v>
                </c:pt>
                <c:pt idx="25665">
                  <c:v>0.23575699999999999</c:v>
                </c:pt>
                <c:pt idx="25666">
                  <c:v>0.23407800000000001</c:v>
                </c:pt>
                <c:pt idx="25667">
                  <c:v>0.232516</c:v>
                </c:pt>
                <c:pt idx="25668">
                  <c:v>0.23066200000000001</c:v>
                </c:pt>
                <c:pt idx="25669">
                  <c:v>0.229347</c:v>
                </c:pt>
                <c:pt idx="25670">
                  <c:v>0.22770399999999999</c:v>
                </c:pt>
                <c:pt idx="25671">
                  <c:v>0.225855</c:v>
                </c:pt>
                <c:pt idx="25672">
                  <c:v>0.22457099999999999</c:v>
                </c:pt>
                <c:pt idx="25673">
                  <c:v>0.22384499999999999</c:v>
                </c:pt>
                <c:pt idx="25674">
                  <c:v>0.21995999999999999</c:v>
                </c:pt>
                <c:pt idx="25675">
                  <c:v>0.21333099999999999</c:v>
                </c:pt>
                <c:pt idx="25676">
                  <c:v>0.21165600000000001</c:v>
                </c:pt>
                <c:pt idx="25677">
                  <c:v>0.20866899999999999</c:v>
                </c:pt>
                <c:pt idx="25678">
                  <c:v>0.20569699999999999</c:v>
                </c:pt>
                <c:pt idx="25679">
                  <c:v>0.20435900000000001</c:v>
                </c:pt>
                <c:pt idx="25680">
                  <c:v>0.20128399999999999</c:v>
                </c:pt>
                <c:pt idx="25681">
                  <c:v>0.196825</c:v>
                </c:pt>
                <c:pt idx="25682">
                  <c:v>0.19393299999999999</c:v>
                </c:pt>
                <c:pt idx="25683">
                  <c:v>0.192746</c:v>
                </c:pt>
                <c:pt idx="25684">
                  <c:v>0.19087699999999999</c:v>
                </c:pt>
                <c:pt idx="25685">
                  <c:v>0.189026</c:v>
                </c:pt>
                <c:pt idx="25686">
                  <c:v>0.18679899999999999</c:v>
                </c:pt>
                <c:pt idx="25687">
                  <c:v>0.18048400000000001</c:v>
                </c:pt>
                <c:pt idx="25688">
                  <c:v>0.18074399999999999</c:v>
                </c:pt>
                <c:pt idx="25689">
                  <c:v>0.18021100000000001</c:v>
                </c:pt>
                <c:pt idx="25690">
                  <c:v>0.18024000000000001</c:v>
                </c:pt>
                <c:pt idx="25691">
                  <c:v>0.17982300000000001</c:v>
                </c:pt>
                <c:pt idx="25692">
                  <c:v>0.17983299999999999</c:v>
                </c:pt>
                <c:pt idx="25693">
                  <c:v>0.17938799999999999</c:v>
                </c:pt>
                <c:pt idx="25694">
                  <c:v>0.179535</c:v>
                </c:pt>
                <c:pt idx="25695">
                  <c:v>0.180201</c:v>
                </c:pt>
                <c:pt idx="25696">
                  <c:v>0.181177</c:v>
                </c:pt>
                <c:pt idx="25697">
                  <c:v>0.181786</c:v>
                </c:pt>
                <c:pt idx="25698">
                  <c:v>0.18193100000000001</c:v>
                </c:pt>
                <c:pt idx="25699">
                  <c:v>0.18092</c:v>
                </c:pt>
                <c:pt idx="25700">
                  <c:v>0.18726400000000001</c:v>
                </c:pt>
                <c:pt idx="25701">
                  <c:v>0.19600200000000001</c:v>
                </c:pt>
                <c:pt idx="25702">
                  <c:v>0.19780600000000001</c:v>
                </c:pt>
                <c:pt idx="25703">
                  <c:v>0.20244599999999999</c:v>
                </c:pt>
                <c:pt idx="25704">
                  <c:v>0.20479</c:v>
                </c:pt>
                <c:pt idx="25705">
                  <c:v>0.20877799999999999</c:v>
                </c:pt>
                <c:pt idx="25706">
                  <c:v>0.21471599999999999</c:v>
                </c:pt>
                <c:pt idx="25707">
                  <c:v>0.21799499999999999</c:v>
                </c:pt>
                <c:pt idx="25708">
                  <c:v>0.220442</c:v>
                </c:pt>
                <c:pt idx="25709">
                  <c:v>0.22122600000000001</c:v>
                </c:pt>
                <c:pt idx="25710">
                  <c:v>0.220889</c:v>
                </c:pt>
                <c:pt idx="25711">
                  <c:v>0.21846699999999999</c:v>
                </c:pt>
                <c:pt idx="25712">
                  <c:v>0.20814299999999999</c:v>
                </c:pt>
                <c:pt idx="25713">
                  <c:v>0.205204</c:v>
                </c:pt>
                <c:pt idx="25714">
                  <c:v>0.20113400000000001</c:v>
                </c:pt>
                <c:pt idx="25715">
                  <c:v>0.197129</c:v>
                </c:pt>
                <c:pt idx="25716">
                  <c:v>0.190944</c:v>
                </c:pt>
                <c:pt idx="25717">
                  <c:v>0.182889</c:v>
                </c:pt>
                <c:pt idx="25718">
                  <c:v>0.17519299999999999</c:v>
                </c:pt>
                <c:pt idx="25719">
                  <c:v>0.17110600000000001</c:v>
                </c:pt>
                <c:pt idx="25720">
                  <c:v>0.16927500000000001</c:v>
                </c:pt>
                <c:pt idx="25721">
                  <c:v>0.167877</c:v>
                </c:pt>
                <c:pt idx="25722">
                  <c:v>0.16694999999999999</c:v>
                </c:pt>
                <c:pt idx="25723">
                  <c:v>0.16540199999999999</c:v>
                </c:pt>
                <c:pt idx="25724">
                  <c:v>0.163633</c:v>
                </c:pt>
                <c:pt idx="25725">
                  <c:v>0.161663</c:v>
                </c:pt>
                <c:pt idx="25726">
                  <c:v>0.153338</c:v>
                </c:pt>
                <c:pt idx="25727">
                  <c:v>0.15229500000000001</c:v>
                </c:pt>
                <c:pt idx="25728">
                  <c:v>0.15020500000000001</c:v>
                </c:pt>
                <c:pt idx="25729">
                  <c:v>0.14838000000000001</c:v>
                </c:pt>
                <c:pt idx="25730">
                  <c:v>0.147425</c:v>
                </c:pt>
                <c:pt idx="25731">
                  <c:v>0.14605799999999999</c:v>
                </c:pt>
                <c:pt idx="25732">
                  <c:v>0.14679500000000001</c:v>
                </c:pt>
                <c:pt idx="25733">
                  <c:v>0.14958299999999999</c:v>
                </c:pt>
                <c:pt idx="25734">
                  <c:v>0.15468399999999999</c:v>
                </c:pt>
                <c:pt idx="25735">
                  <c:v>0.15743399999999999</c:v>
                </c:pt>
                <c:pt idx="25736">
                  <c:v>0.156306</c:v>
                </c:pt>
                <c:pt idx="25737">
                  <c:v>0.15562899999999999</c:v>
                </c:pt>
                <c:pt idx="25738">
                  <c:v>0.15579999999999999</c:v>
                </c:pt>
                <c:pt idx="25739">
                  <c:v>0.14994499999999999</c:v>
                </c:pt>
                <c:pt idx="25740">
                  <c:v>0.15087700000000001</c:v>
                </c:pt>
                <c:pt idx="25741">
                  <c:v>0.15137700000000001</c:v>
                </c:pt>
                <c:pt idx="25742">
                  <c:v>0.151923</c:v>
                </c:pt>
                <c:pt idx="25743">
                  <c:v>0.151477</c:v>
                </c:pt>
                <c:pt idx="25744">
                  <c:v>0.15099399999999999</c:v>
                </c:pt>
                <c:pt idx="25745">
                  <c:v>0.14963099999999999</c:v>
                </c:pt>
                <c:pt idx="25746">
                  <c:v>0.149116</c:v>
                </c:pt>
                <c:pt idx="25747">
                  <c:v>0.146148</c:v>
                </c:pt>
                <c:pt idx="25748">
                  <c:v>0.144263</c:v>
                </c:pt>
                <c:pt idx="25749">
                  <c:v>0.14252400000000001</c:v>
                </c:pt>
                <c:pt idx="25750">
                  <c:v>0.143679</c:v>
                </c:pt>
                <c:pt idx="25751">
                  <c:v>0.14376</c:v>
                </c:pt>
                <c:pt idx="25752">
                  <c:v>0.14361099999999999</c:v>
                </c:pt>
                <c:pt idx="25753">
                  <c:v>0.14029700000000001</c:v>
                </c:pt>
                <c:pt idx="25754">
                  <c:v>0.14104900000000001</c:v>
                </c:pt>
                <c:pt idx="25755">
                  <c:v>0.14058599999999999</c:v>
                </c:pt>
                <c:pt idx="25756">
                  <c:v>0.14069699999999999</c:v>
                </c:pt>
                <c:pt idx="25757">
                  <c:v>0.13966899999999999</c:v>
                </c:pt>
                <c:pt idx="25758">
                  <c:v>0.137794</c:v>
                </c:pt>
                <c:pt idx="25759">
                  <c:v>0.13700399999999999</c:v>
                </c:pt>
                <c:pt idx="25760">
                  <c:v>0.13655100000000001</c:v>
                </c:pt>
                <c:pt idx="25761">
                  <c:v>0.13514300000000001</c:v>
                </c:pt>
                <c:pt idx="25762">
                  <c:v>0.134298</c:v>
                </c:pt>
                <c:pt idx="25763">
                  <c:v>0.133381</c:v>
                </c:pt>
                <c:pt idx="25764">
                  <c:v>0.131934</c:v>
                </c:pt>
                <c:pt idx="25765">
                  <c:v>0.13071199999999999</c:v>
                </c:pt>
                <c:pt idx="25766">
                  <c:v>0.12939300000000001</c:v>
                </c:pt>
                <c:pt idx="25767">
                  <c:v>0.123084</c:v>
                </c:pt>
                <c:pt idx="25768">
                  <c:v>0.122629</c:v>
                </c:pt>
                <c:pt idx="25769">
                  <c:v>0.12270300000000001</c:v>
                </c:pt>
                <c:pt idx="25770">
                  <c:v>0.122866</c:v>
                </c:pt>
                <c:pt idx="25771">
                  <c:v>0.122904</c:v>
                </c:pt>
                <c:pt idx="25772">
                  <c:v>0.12205299999999999</c:v>
                </c:pt>
                <c:pt idx="25773">
                  <c:v>0.12226099999999999</c:v>
                </c:pt>
                <c:pt idx="25774">
                  <c:v>0.122363</c:v>
                </c:pt>
                <c:pt idx="25775">
                  <c:v>0.122567</c:v>
                </c:pt>
                <c:pt idx="25776">
                  <c:v>0.123151</c:v>
                </c:pt>
                <c:pt idx="25777">
                  <c:v>0.122088</c:v>
                </c:pt>
                <c:pt idx="25778">
                  <c:v>0.12034400000000001</c:v>
                </c:pt>
                <c:pt idx="25779">
                  <c:v>0.117948</c:v>
                </c:pt>
                <c:pt idx="25780">
                  <c:v>0.110711</c:v>
                </c:pt>
                <c:pt idx="25781">
                  <c:v>0.109291</c:v>
                </c:pt>
                <c:pt idx="25782">
                  <c:v>0.107193</c:v>
                </c:pt>
                <c:pt idx="25783">
                  <c:v>0.10385</c:v>
                </c:pt>
                <c:pt idx="25784">
                  <c:v>0.10095999999999999</c:v>
                </c:pt>
                <c:pt idx="25785">
                  <c:v>9.7747600000000004E-2</c:v>
                </c:pt>
                <c:pt idx="25786">
                  <c:v>9.6529599999999993E-2</c:v>
                </c:pt>
                <c:pt idx="25787">
                  <c:v>9.5172199999999998E-2</c:v>
                </c:pt>
                <c:pt idx="25788">
                  <c:v>9.4482099999999999E-2</c:v>
                </c:pt>
                <c:pt idx="25789">
                  <c:v>9.4638799999999995E-2</c:v>
                </c:pt>
                <c:pt idx="25790">
                  <c:v>9.4320299999999996E-2</c:v>
                </c:pt>
                <c:pt idx="25791">
                  <c:v>9.5206399999999997E-2</c:v>
                </c:pt>
                <c:pt idx="25792">
                  <c:v>9.7456299999999996E-2</c:v>
                </c:pt>
                <c:pt idx="25793">
                  <c:v>9.7484899999999999E-2</c:v>
                </c:pt>
                <c:pt idx="25794">
                  <c:v>9.3815700000000002E-2</c:v>
                </c:pt>
                <c:pt idx="25795">
                  <c:v>9.4954899999999995E-2</c:v>
                </c:pt>
                <c:pt idx="25796">
                  <c:v>9.7316799999999995E-2</c:v>
                </c:pt>
                <c:pt idx="25797">
                  <c:v>0.101007</c:v>
                </c:pt>
                <c:pt idx="25798">
                  <c:v>0.10361099999999999</c:v>
                </c:pt>
                <c:pt idx="25799">
                  <c:v>0.105611</c:v>
                </c:pt>
                <c:pt idx="25800">
                  <c:v>0.10562299999999999</c:v>
                </c:pt>
                <c:pt idx="25801">
                  <c:v>0.10534200000000001</c:v>
                </c:pt>
                <c:pt idx="25802">
                  <c:v>0.104978</c:v>
                </c:pt>
                <c:pt idx="25803">
                  <c:v>0.104197</c:v>
                </c:pt>
                <c:pt idx="25804">
                  <c:v>0.104708</c:v>
                </c:pt>
                <c:pt idx="25805">
                  <c:v>0.10699599999999999</c:v>
                </c:pt>
                <c:pt idx="25806">
                  <c:v>0.10636900000000001</c:v>
                </c:pt>
                <c:pt idx="25807">
                  <c:v>0.101759</c:v>
                </c:pt>
                <c:pt idx="25808">
                  <c:v>0.101935</c:v>
                </c:pt>
                <c:pt idx="25809">
                  <c:v>0.102062</c:v>
                </c:pt>
                <c:pt idx="25810">
                  <c:v>0.101646</c:v>
                </c:pt>
                <c:pt idx="25811">
                  <c:v>0.100338</c:v>
                </c:pt>
                <c:pt idx="25812">
                  <c:v>9.9710499999999994E-2</c:v>
                </c:pt>
                <c:pt idx="25813">
                  <c:v>9.93391E-2</c:v>
                </c:pt>
                <c:pt idx="25814">
                  <c:v>9.8021300000000006E-2</c:v>
                </c:pt>
                <c:pt idx="25815">
                  <c:v>9.7431000000000004E-2</c:v>
                </c:pt>
                <c:pt idx="25816">
                  <c:v>9.7747600000000004E-2</c:v>
                </c:pt>
                <c:pt idx="25817">
                  <c:v>9.7894200000000001E-2</c:v>
                </c:pt>
                <c:pt idx="25818">
                  <c:v>9.7688800000000006E-2</c:v>
                </c:pt>
                <c:pt idx="25819">
                  <c:v>9.8658300000000004E-2</c:v>
                </c:pt>
                <c:pt idx="25820">
                  <c:v>9.9638199999999996E-2</c:v>
                </c:pt>
                <c:pt idx="25821">
                  <c:v>9.88956E-2</c:v>
                </c:pt>
                <c:pt idx="25822">
                  <c:v>9.9912500000000001E-2</c:v>
                </c:pt>
                <c:pt idx="25823">
                  <c:v>9.8649799999999996E-2</c:v>
                </c:pt>
                <c:pt idx="25824">
                  <c:v>9.2557E-2</c:v>
                </c:pt>
                <c:pt idx="25825">
                  <c:v>9.2843200000000001E-2</c:v>
                </c:pt>
                <c:pt idx="25826">
                  <c:v>9.5568100000000003E-2</c:v>
                </c:pt>
                <c:pt idx="25827">
                  <c:v>9.7380300000000003E-2</c:v>
                </c:pt>
                <c:pt idx="25828">
                  <c:v>0.100176</c:v>
                </c:pt>
                <c:pt idx="25829">
                  <c:v>0.101672</c:v>
                </c:pt>
                <c:pt idx="25830">
                  <c:v>0.101781</c:v>
                </c:pt>
                <c:pt idx="25831">
                  <c:v>0.10161199999999999</c:v>
                </c:pt>
                <c:pt idx="25832">
                  <c:v>0.10194</c:v>
                </c:pt>
                <c:pt idx="25833">
                  <c:v>0.102213</c:v>
                </c:pt>
                <c:pt idx="25834">
                  <c:v>0.102532</c:v>
                </c:pt>
                <c:pt idx="25835">
                  <c:v>0.10433099999999999</c:v>
                </c:pt>
                <c:pt idx="25836">
                  <c:v>0.107964</c:v>
                </c:pt>
                <c:pt idx="25837">
                  <c:v>0.109823</c:v>
                </c:pt>
                <c:pt idx="25838">
                  <c:v>0.11308600000000001</c:v>
                </c:pt>
                <c:pt idx="25839">
                  <c:v>0.11396100000000001</c:v>
                </c:pt>
                <c:pt idx="25840">
                  <c:v>0.114575</c:v>
                </c:pt>
                <c:pt idx="25841">
                  <c:v>0.114431</c:v>
                </c:pt>
                <c:pt idx="25842">
                  <c:v>0.10938299999999999</c:v>
                </c:pt>
                <c:pt idx="25843">
                  <c:v>0.10918899999999999</c:v>
                </c:pt>
                <c:pt idx="25844">
                  <c:v>0.106764</c:v>
                </c:pt>
                <c:pt idx="25845">
                  <c:v>0.10556400000000001</c:v>
                </c:pt>
                <c:pt idx="25846">
                  <c:v>0.109317</c:v>
                </c:pt>
                <c:pt idx="25847">
                  <c:v>0.104155</c:v>
                </c:pt>
                <c:pt idx="25848">
                  <c:v>0.106903</c:v>
                </c:pt>
                <c:pt idx="25849">
                  <c:v>0.108976</c:v>
                </c:pt>
                <c:pt idx="25850">
                  <c:v>0.110857</c:v>
                </c:pt>
                <c:pt idx="25851">
                  <c:v>0.113373</c:v>
                </c:pt>
                <c:pt idx="25852">
                  <c:v>0.115991</c:v>
                </c:pt>
                <c:pt idx="25853">
                  <c:v>0.11652899999999999</c:v>
                </c:pt>
                <c:pt idx="25854">
                  <c:v>0.117129</c:v>
                </c:pt>
                <c:pt idx="25855">
                  <c:v>0.11901299999999999</c:v>
                </c:pt>
                <c:pt idx="25856">
                  <c:v>0.120349</c:v>
                </c:pt>
                <c:pt idx="25857">
                  <c:v>0.121516</c:v>
                </c:pt>
                <c:pt idx="25858">
                  <c:v>0.122017</c:v>
                </c:pt>
                <c:pt idx="25859">
                  <c:v>0.120694</c:v>
                </c:pt>
                <c:pt idx="25860">
                  <c:v>0.11430999999999999</c:v>
                </c:pt>
                <c:pt idx="25861">
                  <c:v>0.113916</c:v>
                </c:pt>
                <c:pt idx="25862">
                  <c:v>0.112909</c:v>
                </c:pt>
                <c:pt idx="25863">
                  <c:v>0.114133</c:v>
                </c:pt>
                <c:pt idx="25864">
                  <c:v>0.118186</c:v>
                </c:pt>
                <c:pt idx="25865">
                  <c:v>0.112779</c:v>
                </c:pt>
                <c:pt idx="25866">
                  <c:v>0.112705</c:v>
                </c:pt>
                <c:pt idx="25867">
                  <c:v>0.11143599999999999</c:v>
                </c:pt>
                <c:pt idx="25868">
                  <c:v>0.110152</c:v>
                </c:pt>
                <c:pt idx="25869">
                  <c:v>0.10822900000000001</c:v>
                </c:pt>
                <c:pt idx="25870">
                  <c:v>0.108377</c:v>
                </c:pt>
                <c:pt idx="25871">
                  <c:v>0.109628</c:v>
                </c:pt>
                <c:pt idx="25872">
                  <c:v>0.111766</c:v>
                </c:pt>
                <c:pt idx="25873">
                  <c:v>0.11140799999999999</c:v>
                </c:pt>
                <c:pt idx="25874">
                  <c:v>0.112271</c:v>
                </c:pt>
                <c:pt idx="25875">
                  <c:v>0.112118</c:v>
                </c:pt>
                <c:pt idx="25876">
                  <c:v>0.110462</c:v>
                </c:pt>
                <c:pt idx="25877">
                  <c:v>0.114825</c:v>
                </c:pt>
                <c:pt idx="25878">
                  <c:v>0.109585</c:v>
                </c:pt>
                <c:pt idx="25879">
                  <c:v>0.11121499999999999</c:v>
                </c:pt>
                <c:pt idx="25880">
                  <c:v>0.111386</c:v>
                </c:pt>
                <c:pt idx="25881">
                  <c:v>0.11185100000000001</c:v>
                </c:pt>
                <c:pt idx="25882">
                  <c:v>0.112349</c:v>
                </c:pt>
                <c:pt idx="25883">
                  <c:v>0.11325399999999999</c:v>
                </c:pt>
                <c:pt idx="25884">
                  <c:v>0.113592</c:v>
                </c:pt>
                <c:pt idx="25885">
                  <c:v>0.11418300000000001</c:v>
                </c:pt>
                <c:pt idx="25886">
                  <c:v>0.11488900000000001</c:v>
                </c:pt>
                <c:pt idx="25887">
                  <c:v>0.11433500000000001</c:v>
                </c:pt>
                <c:pt idx="25888">
                  <c:v>0.114084</c:v>
                </c:pt>
                <c:pt idx="25889">
                  <c:v>0.11168699999999999</c:v>
                </c:pt>
                <c:pt idx="25890">
                  <c:v>0.10859099999999999</c:v>
                </c:pt>
                <c:pt idx="25891">
                  <c:v>0.105585</c:v>
                </c:pt>
                <c:pt idx="25892">
                  <c:v>0.103218</c:v>
                </c:pt>
                <c:pt idx="25893">
                  <c:v>0.10177700000000001</c:v>
                </c:pt>
                <c:pt idx="25894">
                  <c:v>0.10173500000000001</c:v>
                </c:pt>
                <c:pt idx="25895">
                  <c:v>0.10114099999999999</c:v>
                </c:pt>
                <c:pt idx="25896">
                  <c:v>9.58532E-2</c:v>
                </c:pt>
                <c:pt idx="25897">
                  <c:v>9.5837699999999998E-2</c:v>
                </c:pt>
                <c:pt idx="25898">
                  <c:v>9.5267900000000003E-2</c:v>
                </c:pt>
                <c:pt idx="25899">
                  <c:v>9.5990199999999998E-2</c:v>
                </c:pt>
                <c:pt idx="25900">
                  <c:v>9.6742999999999996E-2</c:v>
                </c:pt>
                <c:pt idx="25901">
                  <c:v>9.6067799999999995E-2</c:v>
                </c:pt>
                <c:pt idx="25902">
                  <c:v>9.5648999999999998E-2</c:v>
                </c:pt>
                <c:pt idx="25903">
                  <c:v>9.5659099999999997E-2</c:v>
                </c:pt>
                <c:pt idx="25904">
                  <c:v>9.5620499999999997E-2</c:v>
                </c:pt>
                <c:pt idx="25905">
                  <c:v>9.56341E-2</c:v>
                </c:pt>
                <c:pt idx="25906">
                  <c:v>9.5493900000000007E-2</c:v>
                </c:pt>
                <c:pt idx="25907">
                  <c:v>9.5122799999999993E-2</c:v>
                </c:pt>
                <c:pt idx="25908">
                  <c:v>9.6405299999999999E-2</c:v>
                </c:pt>
                <c:pt idx="25909">
                  <c:v>9.7579899999999997E-2</c:v>
                </c:pt>
                <c:pt idx="25910">
                  <c:v>9.78189E-2</c:v>
                </c:pt>
                <c:pt idx="25911">
                  <c:v>9.8076800000000006E-2</c:v>
                </c:pt>
                <c:pt idx="25912">
                  <c:v>9.4881800000000002E-2</c:v>
                </c:pt>
                <c:pt idx="25913">
                  <c:v>9.6225400000000003E-2</c:v>
                </c:pt>
                <c:pt idx="25914">
                  <c:v>9.6794500000000006E-2</c:v>
                </c:pt>
                <c:pt idx="25915">
                  <c:v>9.8925700000000005E-2</c:v>
                </c:pt>
                <c:pt idx="25916">
                  <c:v>0.100234</c:v>
                </c:pt>
                <c:pt idx="25917">
                  <c:v>0.10055600000000001</c:v>
                </c:pt>
                <c:pt idx="25918">
                  <c:v>9.9942699999999995E-2</c:v>
                </c:pt>
                <c:pt idx="25919">
                  <c:v>9.9712899999999993E-2</c:v>
                </c:pt>
                <c:pt idx="25920">
                  <c:v>0.100803</c:v>
                </c:pt>
                <c:pt idx="25921">
                  <c:v>0.10115200000000001</c:v>
                </c:pt>
                <c:pt idx="25922">
                  <c:v>0.101257</c:v>
                </c:pt>
                <c:pt idx="25923">
                  <c:v>0.101727</c:v>
                </c:pt>
                <c:pt idx="25924">
                  <c:v>0.101827</c:v>
                </c:pt>
                <c:pt idx="25925">
                  <c:v>0.103045</c:v>
                </c:pt>
                <c:pt idx="25926">
                  <c:v>0.104531</c:v>
                </c:pt>
                <c:pt idx="25927">
                  <c:v>0.10549</c:v>
                </c:pt>
                <c:pt idx="25928">
                  <c:v>0.105866</c:v>
                </c:pt>
                <c:pt idx="25929">
                  <c:v>0.10612000000000001</c:v>
                </c:pt>
                <c:pt idx="25930">
                  <c:v>0.105244</c:v>
                </c:pt>
                <c:pt idx="25931">
                  <c:v>0.100729</c:v>
                </c:pt>
                <c:pt idx="25932">
                  <c:v>0.102436</c:v>
                </c:pt>
                <c:pt idx="25933">
                  <c:v>0.10306999999999999</c:v>
                </c:pt>
                <c:pt idx="25934">
                  <c:v>0.102732</c:v>
                </c:pt>
                <c:pt idx="25935">
                  <c:v>0.10323499999999999</c:v>
                </c:pt>
                <c:pt idx="25936">
                  <c:v>0.102751</c:v>
                </c:pt>
                <c:pt idx="25937">
                  <c:v>0.10291599999999999</c:v>
                </c:pt>
                <c:pt idx="25938">
                  <c:v>0.102842</c:v>
                </c:pt>
                <c:pt idx="25939">
                  <c:v>0.101773</c:v>
                </c:pt>
                <c:pt idx="25940">
                  <c:v>0.101102</c:v>
                </c:pt>
                <c:pt idx="25941">
                  <c:v>0.101678</c:v>
                </c:pt>
                <c:pt idx="25942">
                  <c:v>0.101844</c:v>
                </c:pt>
                <c:pt idx="25943">
                  <c:v>0.102934</c:v>
                </c:pt>
                <c:pt idx="25944">
                  <c:v>0.103521</c:v>
                </c:pt>
                <c:pt idx="25945">
                  <c:v>0.104648</c:v>
                </c:pt>
                <c:pt idx="25946">
                  <c:v>0.10496800000000001</c:v>
                </c:pt>
                <c:pt idx="25947">
                  <c:v>0.104785</c:v>
                </c:pt>
                <c:pt idx="25948">
                  <c:v>0.104076</c:v>
                </c:pt>
                <c:pt idx="25949">
                  <c:v>9.9483500000000002E-2</c:v>
                </c:pt>
                <c:pt idx="25950">
                  <c:v>0.100701</c:v>
                </c:pt>
                <c:pt idx="25951">
                  <c:v>0.10161000000000001</c:v>
                </c:pt>
                <c:pt idx="25952">
                  <c:v>0.101483</c:v>
                </c:pt>
                <c:pt idx="25953">
                  <c:v>0.100693</c:v>
                </c:pt>
                <c:pt idx="25954">
                  <c:v>0.100747</c:v>
                </c:pt>
                <c:pt idx="25955">
                  <c:v>9.9815100000000004E-2</c:v>
                </c:pt>
                <c:pt idx="25956">
                  <c:v>9.9502599999999997E-2</c:v>
                </c:pt>
                <c:pt idx="25957">
                  <c:v>9.9059300000000003E-2</c:v>
                </c:pt>
                <c:pt idx="25958">
                  <c:v>9.8832199999999995E-2</c:v>
                </c:pt>
                <c:pt idx="25959">
                  <c:v>9.9439399999999997E-2</c:v>
                </c:pt>
                <c:pt idx="25960">
                  <c:v>0.10036399999999999</c:v>
                </c:pt>
                <c:pt idx="25961">
                  <c:v>0.103659</c:v>
                </c:pt>
                <c:pt idx="25962">
                  <c:v>0.106032</c:v>
                </c:pt>
                <c:pt idx="25963">
                  <c:v>0.107742</c:v>
                </c:pt>
                <c:pt idx="25964">
                  <c:v>0.110434</c:v>
                </c:pt>
                <c:pt idx="25965">
                  <c:v>0.112362</c:v>
                </c:pt>
                <c:pt idx="25966">
                  <c:v>0.11119800000000001</c:v>
                </c:pt>
                <c:pt idx="25967">
                  <c:v>0.107104</c:v>
                </c:pt>
                <c:pt idx="25968">
                  <c:v>0.107034</c:v>
                </c:pt>
                <c:pt idx="25969">
                  <c:v>0.106102</c:v>
                </c:pt>
                <c:pt idx="25970">
                  <c:v>0.105824</c:v>
                </c:pt>
                <c:pt idx="25971">
                  <c:v>0.10544100000000001</c:v>
                </c:pt>
                <c:pt idx="25972">
                  <c:v>0.105153</c:v>
                </c:pt>
                <c:pt idx="25973">
                  <c:v>0.10535799999999999</c:v>
                </c:pt>
                <c:pt idx="25974">
                  <c:v>0.10544000000000001</c:v>
                </c:pt>
                <c:pt idx="25975">
                  <c:v>0.105086</c:v>
                </c:pt>
                <c:pt idx="25976">
                  <c:v>0.10467799999999999</c:v>
                </c:pt>
                <c:pt idx="25977">
                  <c:v>0.10387200000000001</c:v>
                </c:pt>
                <c:pt idx="25978">
                  <c:v>0.10353999999999999</c:v>
                </c:pt>
                <c:pt idx="25979">
                  <c:v>0.103356</c:v>
                </c:pt>
                <c:pt idx="25980">
                  <c:v>0.103939</c:v>
                </c:pt>
                <c:pt idx="25981">
                  <c:v>0.1037</c:v>
                </c:pt>
                <c:pt idx="25982">
                  <c:v>0.10421999999999999</c:v>
                </c:pt>
                <c:pt idx="25983">
                  <c:v>0.103558</c:v>
                </c:pt>
                <c:pt idx="25984">
                  <c:v>0.103162</c:v>
                </c:pt>
                <c:pt idx="25985">
                  <c:v>9.9154300000000001E-2</c:v>
                </c:pt>
                <c:pt idx="25986">
                  <c:v>0.100688</c:v>
                </c:pt>
                <c:pt idx="25987">
                  <c:v>0.100731</c:v>
                </c:pt>
                <c:pt idx="25988">
                  <c:v>0.10076499999999999</c:v>
                </c:pt>
                <c:pt idx="25989">
                  <c:v>9.9486900000000003E-2</c:v>
                </c:pt>
                <c:pt idx="25990">
                  <c:v>9.91364E-2</c:v>
                </c:pt>
                <c:pt idx="25991">
                  <c:v>9.8612099999999994E-2</c:v>
                </c:pt>
                <c:pt idx="25992">
                  <c:v>0.100965</c:v>
                </c:pt>
                <c:pt idx="25993">
                  <c:v>0.102617</c:v>
                </c:pt>
                <c:pt idx="25994">
                  <c:v>0.10491</c:v>
                </c:pt>
                <c:pt idx="25995">
                  <c:v>0.106979</c:v>
                </c:pt>
                <c:pt idx="25996">
                  <c:v>0.108158</c:v>
                </c:pt>
                <c:pt idx="25997">
                  <c:v>0.10925</c:v>
                </c:pt>
                <c:pt idx="25998">
                  <c:v>0.108775</c:v>
                </c:pt>
                <c:pt idx="25999">
                  <c:v>0.108098</c:v>
                </c:pt>
                <c:pt idx="26000">
                  <c:v>0.107617</c:v>
                </c:pt>
                <c:pt idx="26001">
                  <c:v>0.106014</c:v>
                </c:pt>
                <c:pt idx="26002">
                  <c:v>0.104647</c:v>
                </c:pt>
                <c:pt idx="26003">
                  <c:v>9.8443699999999995E-2</c:v>
                </c:pt>
                <c:pt idx="26004">
                  <c:v>9.7067299999999995E-2</c:v>
                </c:pt>
                <c:pt idx="26005">
                  <c:v>9.5917500000000003E-2</c:v>
                </c:pt>
                <c:pt idx="26006">
                  <c:v>9.6809400000000004E-2</c:v>
                </c:pt>
                <c:pt idx="26007">
                  <c:v>9.7451200000000002E-2</c:v>
                </c:pt>
                <c:pt idx="26008">
                  <c:v>9.7649299999999994E-2</c:v>
                </c:pt>
                <c:pt idx="26009">
                  <c:v>9.7223500000000004E-2</c:v>
                </c:pt>
                <c:pt idx="26010">
                  <c:v>9.604E-2</c:v>
                </c:pt>
                <c:pt idx="26011">
                  <c:v>9.57089E-2</c:v>
                </c:pt>
                <c:pt idx="26012">
                  <c:v>9.3127500000000002E-2</c:v>
                </c:pt>
                <c:pt idx="26013">
                  <c:v>9.0138399999999994E-2</c:v>
                </c:pt>
                <c:pt idx="26014">
                  <c:v>9.0075799999999998E-2</c:v>
                </c:pt>
                <c:pt idx="26015">
                  <c:v>8.9790700000000001E-2</c:v>
                </c:pt>
                <c:pt idx="26016">
                  <c:v>9.01806E-2</c:v>
                </c:pt>
                <c:pt idx="26017">
                  <c:v>9.1480199999999998E-2</c:v>
                </c:pt>
                <c:pt idx="26018">
                  <c:v>9.2731099999999997E-2</c:v>
                </c:pt>
                <c:pt idx="26019">
                  <c:v>9.4648499999999997E-2</c:v>
                </c:pt>
                <c:pt idx="26020">
                  <c:v>9.5207700000000006E-2</c:v>
                </c:pt>
                <c:pt idx="26021">
                  <c:v>9.0463699999999994E-2</c:v>
                </c:pt>
                <c:pt idx="26022">
                  <c:v>9.0120500000000006E-2</c:v>
                </c:pt>
                <c:pt idx="26023">
                  <c:v>8.9809600000000003E-2</c:v>
                </c:pt>
                <c:pt idx="26024">
                  <c:v>8.9641399999999996E-2</c:v>
                </c:pt>
                <c:pt idx="26025">
                  <c:v>8.9925000000000005E-2</c:v>
                </c:pt>
                <c:pt idx="26026">
                  <c:v>9.0216099999999994E-2</c:v>
                </c:pt>
                <c:pt idx="26027">
                  <c:v>9.0381000000000003E-2</c:v>
                </c:pt>
                <c:pt idx="26028">
                  <c:v>9.03558E-2</c:v>
                </c:pt>
                <c:pt idx="26029">
                  <c:v>9.2065300000000003E-2</c:v>
                </c:pt>
                <c:pt idx="26030">
                  <c:v>9.2440400000000006E-2</c:v>
                </c:pt>
                <c:pt idx="26031">
                  <c:v>9.4712299999999999E-2</c:v>
                </c:pt>
                <c:pt idx="26032">
                  <c:v>9.5460000000000003E-2</c:v>
                </c:pt>
                <c:pt idx="26033">
                  <c:v>9.7303399999999998E-2</c:v>
                </c:pt>
                <c:pt idx="26034">
                  <c:v>9.9203E-2</c:v>
                </c:pt>
                <c:pt idx="26035">
                  <c:v>0.101869</c:v>
                </c:pt>
                <c:pt idx="26036">
                  <c:v>0.102559</c:v>
                </c:pt>
                <c:pt idx="26037">
                  <c:v>0.10394200000000001</c:v>
                </c:pt>
                <c:pt idx="26038">
                  <c:v>0.103729</c:v>
                </c:pt>
                <c:pt idx="26039">
                  <c:v>0.100079</c:v>
                </c:pt>
                <c:pt idx="26040">
                  <c:v>0.10029200000000001</c:v>
                </c:pt>
                <c:pt idx="26041">
                  <c:v>0.10086299999999999</c:v>
                </c:pt>
                <c:pt idx="26042">
                  <c:v>0.102483</c:v>
                </c:pt>
                <c:pt idx="26043">
                  <c:v>0.10789</c:v>
                </c:pt>
                <c:pt idx="26044">
                  <c:v>0.10197199999999999</c:v>
                </c:pt>
                <c:pt idx="26045">
                  <c:v>0.103349</c:v>
                </c:pt>
                <c:pt idx="26046">
                  <c:v>0.103461</c:v>
                </c:pt>
                <c:pt idx="26047">
                  <c:v>0.103825</c:v>
                </c:pt>
                <c:pt idx="26048">
                  <c:v>0.10410899999999999</c:v>
                </c:pt>
                <c:pt idx="26049">
                  <c:v>0.104486</c:v>
                </c:pt>
                <c:pt idx="26050">
                  <c:v>0.105284</c:v>
                </c:pt>
                <c:pt idx="26051">
                  <c:v>0.105568</c:v>
                </c:pt>
                <c:pt idx="26052">
                  <c:v>0.105869</c:v>
                </c:pt>
                <c:pt idx="26053">
                  <c:v>0.105587</c:v>
                </c:pt>
                <c:pt idx="26054">
                  <c:v>0.104981</c:v>
                </c:pt>
                <c:pt idx="26055">
                  <c:v>0.106068</c:v>
                </c:pt>
                <c:pt idx="26056">
                  <c:v>0.106236</c:v>
                </c:pt>
                <c:pt idx="26057">
                  <c:v>0.10167900000000001</c:v>
                </c:pt>
                <c:pt idx="26058">
                  <c:v>0.102465</c:v>
                </c:pt>
                <c:pt idx="26059">
                  <c:v>0.103176</c:v>
                </c:pt>
                <c:pt idx="26060">
                  <c:v>0.103479</c:v>
                </c:pt>
                <c:pt idx="26061">
                  <c:v>0.103877</c:v>
                </c:pt>
                <c:pt idx="26062">
                  <c:v>0.104688</c:v>
                </c:pt>
                <c:pt idx="26063">
                  <c:v>0.10499799999999999</c:v>
                </c:pt>
                <c:pt idx="26064">
                  <c:v>0.10530100000000001</c:v>
                </c:pt>
                <c:pt idx="26065">
                  <c:v>0.105089</c:v>
                </c:pt>
                <c:pt idx="26066">
                  <c:v>0.104988</c:v>
                </c:pt>
                <c:pt idx="26067">
                  <c:v>0.10535799999999999</c:v>
                </c:pt>
                <c:pt idx="26068">
                  <c:v>0.105694</c:v>
                </c:pt>
                <c:pt idx="26069">
                  <c:v>0.10604</c:v>
                </c:pt>
                <c:pt idx="26070">
                  <c:v>0.106382</c:v>
                </c:pt>
                <c:pt idx="26071">
                  <c:v>0.10674699999999999</c:v>
                </c:pt>
                <c:pt idx="26072">
                  <c:v>0.107028</c:v>
                </c:pt>
                <c:pt idx="26073">
                  <c:v>0.106896</c:v>
                </c:pt>
                <c:pt idx="26074">
                  <c:v>0.10803</c:v>
                </c:pt>
                <c:pt idx="26075">
                  <c:v>0.108069</c:v>
                </c:pt>
                <c:pt idx="26076">
                  <c:v>0.10302799999999999</c:v>
                </c:pt>
                <c:pt idx="26077">
                  <c:v>0.10347099999999999</c:v>
                </c:pt>
                <c:pt idx="26078">
                  <c:v>0.104209</c:v>
                </c:pt>
                <c:pt idx="26079">
                  <c:v>0.10457</c:v>
                </c:pt>
                <c:pt idx="26080">
                  <c:v>0.10559499999999999</c:v>
                </c:pt>
                <c:pt idx="26081">
                  <c:v>0.107497</c:v>
                </c:pt>
                <c:pt idx="26082">
                  <c:v>0.108654</c:v>
                </c:pt>
                <c:pt idx="26083">
                  <c:v>0.10908</c:v>
                </c:pt>
                <c:pt idx="26084">
                  <c:v>0.11053499999999999</c:v>
                </c:pt>
                <c:pt idx="26085">
                  <c:v>0.11188099999999999</c:v>
                </c:pt>
                <c:pt idx="26086">
                  <c:v>0.113248</c:v>
                </c:pt>
                <c:pt idx="26087">
                  <c:v>0.114648</c:v>
                </c:pt>
                <c:pt idx="26088">
                  <c:v>0.115901</c:v>
                </c:pt>
                <c:pt idx="26089">
                  <c:v>0.11613900000000001</c:v>
                </c:pt>
                <c:pt idx="26090">
                  <c:v>0.116748</c:v>
                </c:pt>
                <c:pt idx="26091">
                  <c:v>0.118701</c:v>
                </c:pt>
                <c:pt idx="26092">
                  <c:v>0.12067899999999999</c:v>
                </c:pt>
                <c:pt idx="26093">
                  <c:v>0.120425</c:v>
                </c:pt>
                <c:pt idx="26094">
                  <c:v>0.116408</c:v>
                </c:pt>
                <c:pt idx="26095">
                  <c:v>0.119411</c:v>
                </c:pt>
                <c:pt idx="26096">
                  <c:v>0.121047</c:v>
                </c:pt>
                <c:pt idx="26097">
                  <c:v>0.122227</c:v>
                </c:pt>
                <c:pt idx="26098">
                  <c:v>0.12278699999999999</c:v>
                </c:pt>
                <c:pt idx="26099">
                  <c:v>0.124706</c:v>
                </c:pt>
                <c:pt idx="26100">
                  <c:v>0.126166</c:v>
                </c:pt>
                <c:pt idx="26101">
                  <c:v>0.12869800000000001</c:v>
                </c:pt>
                <c:pt idx="26102">
                  <c:v>0.13094</c:v>
                </c:pt>
                <c:pt idx="26103">
                  <c:v>0.13205800000000001</c:v>
                </c:pt>
                <c:pt idx="26104">
                  <c:v>0.13156499999999999</c:v>
                </c:pt>
                <c:pt idx="26105">
                  <c:v>0.13076299999999999</c:v>
                </c:pt>
                <c:pt idx="26106">
                  <c:v>0.13181399999999999</c:v>
                </c:pt>
                <c:pt idx="26107">
                  <c:v>0.13189600000000001</c:v>
                </c:pt>
                <c:pt idx="26108">
                  <c:v>0.13131499999999999</c:v>
                </c:pt>
                <c:pt idx="26109">
                  <c:v>0.13128200000000001</c:v>
                </c:pt>
                <c:pt idx="26110">
                  <c:v>0.132045</c:v>
                </c:pt>
                <c:pt idx="26111">
                  <c:v>0.131081</c:v>
                </c:pt>
                <c:pt idx="26112">
                  <c:v>0.127358</c:v>
                </c:pt>
                <c:pt idx="26113">
                  <c:v>0.129909</c:v>
                </c:pt>
                <c:pt idx="26114">
                  <c:v>0.13106799999999999</c:v>
                </c:pt>
                <c:pt idx="26115">
                  <c:v>0.13349900000000001</c:v>
                </c:pt>
                <c:pt idx="26116">
                  <c:v>0.136716</c:v>
                </c:pt>
                <c:pt idx="26117">
                  <c:v>0.138348</c:v>
                </c:pt>
                <c:pt idx="26118">
                  <c:v>0.13969999999999999</c:v>
                </c:pt>
                <c:pt idx="26119">
                  <c:v>0.141342</c:v>
                </c:pt>
                <c:pt idx="26120">
                  <c:v>0.14389399999999999</c:v>
                </c:pt>
                <c:pt idx="26121">
                  <c:v>0.14613599999999999</c:v>
                </c:pt>
                <c:pt idx="26122">
                  <c:v>0.14705199999999999</c:v>
                </c:pt>
                <c:pt idx="26123">
                  <c:v>0.14694299999999999</c:v>
                </c:pt>
                <c:pt idx="26124">
                  <c:v>0.147534</c:v>
                </c:pt>
                <c:pt idx="26125">
                  <c:v>0.148645</c:v>
                </c:pt>
                <c:pt idx="26126">
                  <c:v>0.149975</c:v>
                </c:pt>
                <c:pt idx="26127">
                  <c:v>0.150838</c:v>
                </c:pt>
                <c:pt idx="26128">
                  <c:v>0.152834</c:v>
                </c:pt>
                <c:pt idx="26129">
                  <c:v>0.152146</c:v>
                </c:pt>
                <c:pt idx="26130">
                  <c:v>0.14841099999999999</c:v>
                </c:pt>
                <c:pt idx="26131">
                  <c:v>0.14949299999999999</c:v>
                </c:pt>
                <c:pt idx="26132">
                  <c:v>0.15107200000000001</c:v>
                </c:pt>
                <c:pt idx="26133">
                  <c:v>0.153532</c:v>
                </c:pt>
                <c:pt idx="26134">
                  <c:v>0.15460399999999999</c:v>
                </c:pt>
                <c:pt idx="26135">
                  <c:v>0.15626799999999999</c:v>
                </c:pt>
                <c:pt idx="26136">
                  <c:v>0.15632799999999999</c:v>
                </c:pt>
                <c:pt idx="26137">
                  <c:v>0.15623100000000001</c:v>
                </c:pt>
                <c:pt idx="26138">
                  <c:v>0.15629100000000001</c:v>
                </c:pt>
                <c:pt idx="26139">
                  <c:v>0.15695600000000001</c:v>
                </c:pt>
                <c:pt idx="26140">
                  <c:v>0.15792300000000001</c:v>
                </c:pt>
                <c:pt idx="26141">
                  <c:v>0.15889</c:v>
                </c:pt>
                <c:pt idx="26142">
                  <c:v>0.159662</c:v>
                </c:pt>
                <c:pt idx="26143">
                  <c:v>0.159999</c:v>
                </c:pt>
                <c:pt idx="26144">
                  <c:v>0.16065499999999999</c:v>
                </c:pt>
                <c:pt idx="26145">
                  <c:v>0.161661</c:v>
                </c:pt>
                <c:pt idx="26146">
                  <c:v>0.163854</c:v>
                </c:pt>
                <c:pt idx="26147">
                  <c:v>0.16215499999999999</c:v>
                </c:pt>
                <c:pt idx="26148">
                  <c:v>0.158693</c:v>
                </c:pt>
                <c:pt idx="26149">
                  <c:v>0.15970300000000001</c:v>
                </c:pt>
                <c:pt idx="26150">
                  <c:v>0.159389</c:v>
                </c:pt>
                <c:pt idx="26151">
                  <c:v>0.15940099999999999</c:v>
                </c:pt>
                <c:pt idx="26152">
                  <c:v>0.15935199999999999</c:v>
                </c:pt>
                <c:pt idx="26153">
                  <c:v>0.15923799999999999</c:v>
                </c:pt>
                <c:pt idx="26154">
                  <c:v>0.15951100000000001</c:v>
                </c:pt>
                <c:pt idx="26155">
                  <c:v>0.15956200000000001</c:v>
                </c:pt>
                <c:pt idx="26156">
                  <c:v>0.15887799999999999</c:v>
                </c:pt>
                <c:pt idx="26157">
                  <c:v>0.15843599999999999</c:v>
                </c:pt>
                <c:pt idx="26158">
                  <c:v>0.157551</c:v>
                </c:pt>
                <c:pt idx="26159">
                  <c:v>0.156918</c:v>
                </c:pt>
                <c:pt idx="26160">
                  <c:v>0.15711</c:v>
                </c:pt>
                <c:pt idx="26161">
                  <c:v>0.15648500000000001</c:v>
                </c:pt>
                <c:pt idx="26162">
                  <c:v>0.155613</c:v>
                </c:pt>
                <c:pt idx="26163">
                  <c:v>0.15521699999999999</c:v>
                </c:pt>
                <c:pt idx="26164">
                  <c:v>0.155886</c:v>
                </c:pt>
                <c:pt idx="26165">
                  <c:v>0.15071899999999999</c:v>
                </c:pt>
                <c:pt idx="26166">
                  <c:v>0.14668100000000001</c:v>
                </c:pt>
                <c:pt idx="26167">
                  <c:v>0.147124</c:v>
                </c:pt>
                <c:pt idx="26168">
                  <c:v>0.147091</c:v>
                </c:pt>
                <c:pt idx="26169">
                  <c:v>0.148641</c:v>
                </c:pt>
                <c:pt idx="26170">
                  <c:v>0.14978</c:v>
                </c:pt>
                <c:pt idx="26171">
                  <c:v>0.150917</c:v>
                </c:pt>
                <c:pt idx="26172">
                  <c:v>0.150924</c:v>
                </c:pt>
                <c:pt idx="26173">
                  <c:v>0.15087300000000001</c:v>
                </c:pt>
                <c:pt idx="26174">
                  <c:v>0.15149199999999999</c:v>
                </c:pt>
                <c:pt idx="26175">
                  <c:v>0.151951</c:v>
                </c:pt>
                <c:pt idx="26176">
                  <c:v>0.152476</c:v>
                </c:pt>
                <c:pt idx="26177">
                  <c:v>0.15290999999999999</c:v>
                </c:pt>
                <c:pt idx="26178">
                  <c:v>0.15377299999999999</c:v>
                </c:pt>
                <c:pt idx="26179">
                  <c:v>0.15454799999999999</c:v>
                </c:pt>
                <c:pt idx="26180">
                  <c:v>0.15470300000000001</c:v>
                </c:pt>
                <c:pt idx="26181">
                  <c:v>0.15473000000000001</c:v>
                </c:pt>
                <c:pt idx="26182">
                  <c:v>0.15647900000000001</c:v>
                </c:pt>
                <c:pt idx="26183">
                  <c:v>0.15256900000000001</c:v>
                </c:pt>
                <c:pt idx="26184">
                  <c:v>0.15024000000000001</c:v>
                </c:pt>
                <c:pt idx="26185">
                  <c:v>0.15115100000000001</c:v>
                </c:pt>
                <c:pt idx="26186">
                  <c:v>0.15153</c:v>
                </c:pt>
                <c:pt idx="26187">
                  <c:v>0.152228</c:v>
                </c:pt>
                <c:pt idx="26188">
                  <c:v>0.15190400000000001</c:v>
                </c:pt>
                <c:pt idx="26189">
                  <c:v>0.152195</c:v>
                </c:pt>
                <c:pt idx="26190">
                  <c:v>0.15204599999999999</c:v>
                </c:pt>
                <c:pt idx="26191">
                  <c:v>0.151837</c:v>
                </c:pt>
                <c:pt idx="26192">
                  <c:v>0.15198600000000001</c:v>
                </c:pt>
                <c:pt idx="26193">
                  <c:v>0.15162500000000001</c:v>
                </c:pt>
                <c:pt idx="26194">
                  <c:v>0.151203</c:v>
                </c:pt>
                <c:pt idx="26195">
                  <c:v>0.15032000000000001</c:v>
                </c:pt>
                <c:pt idx="26196">
                  <c:v>0.149733</c:v>
                </c:pt>
                <c:pt idx="26197">
                  <c:v>0.14904200000000001</c:v>
                </c:pt>
                <c:pt idx="26198">
                  <c:v>0.14705499999999999</c:v>
                </c:pt>
                <c:pt idx="26199">
                  <c:v>0.14372099999999999</c:v>
                </c:pt>
                <c:pt idx="26200">
                  <c:v>0.14333299999999999</c:v>
                </c:pt>
                <c:pt idx="26201">
                  <c:v>0.138603</c:v>
                </c:pt>
                <c:pt idx="26202">
                  <c:v>0.136799</c:v>
                </c:pt>
                <c:pt idx="26203">
                  <c:v>0.13675399999999999</c:v>
                </c:pt>
                <c:pt idx="26204">
                  <c:v>0.135796</c:v>
                </c:pt>
                <c:pt idx="26205">
                  <c:v>0.13523299999999999</c:v>
                </c:pt>
                <c:pt idx="26206">
                  <c:v>0.13520399999999999</c:v>
                </c:pt>
                <c:pt idx="26207">
                  <c:v>0.135432</c:v>
                </c:pt>
                <c:pt idx="26208">
                  <c:v>0.13453200000000001</c:v>
                </c:pt>
                <c:pt idx="26209">
                  <c:v>0.134885</c:v>
                </c:pt>
                <c:pt idx="26210">
                  <c:v>0.13505500000000001</c:v>
                </c:pt>
                <c:pt idx="26211">
                  <c:v>0.13566</c:v>
                </c:pt>
                <c:pt idx="26212">
                  <c:v>0.13500300000000001</c:v>
                </c:pt>
                <c:pt idx="26213">
                  <c:v>0.13436899999999999</c:v>
                </c:pt>
                <c:pt idx="26214">
                  <c:v>0.134879</c:v>
                </c:pt>
                <c:pt idx="26215">
                  <c:v>0.13517299999999999</c:v>
                </c:pt>
                <c:pt idx="26216">
                  <c:v>0.134656</c:v>
                </c:pt>
                <c:pt idx="26217">
                  <c:v>0.134879</c:v>
                </c:pt>
                <c:pt idx="26218">
                  <c:v>0.12840699999999999</c:v>
                </c:pt>
                <c:pt idx="26219">
                  <c:v>0.126108</c:v>
                </c:pt>
                <c:pt idx="26220">
                  <c:v>0.124915</c:v>
                </c:pt>
                <c:pt idx="26221">
                  <c:v>0.123935</c:v>
                </c:pt>
                <c:pt idx="26222">
                  <c:v>0.123025</c:v>
                </c:pt>
                <c:pt idx="26223">
                  <c:v>0.1227</c:v>
                </c:pt>
                <c:pt idx="26224">
                  <c:v>0.12099500000000001</c:v>
                </c:pt>
                <c:pt idx="26225">
                  <c:v>0.11913700000000001</c:v>
                </c:pt>
                <c:pt idx="26226">
                  <c:v>0.117079</c:v>
                </c:pt>
                <c:pt idx="26227">
                  <c:v>0.117947</c:v>
                </c:pt>
                <c:pt idx="26228">
                  <c:v>0.119092</c:v>
                </c:pt>
                <c:pt idx="26229">
                  <c:v>0.12121999999999999</c:v>
                </c:pt>
                <c:pt idx="26230">
                  <c:v>0.122429</c:v>
                </c:pt>
                <c:pt idx="26231">
                  <c:v>0.124526</c:v>
                </c:pt>
                <c:pt idx="26232">
                  <c:v>0.12585499999999999</c:v>
                </c:pt>
                <c:pt idx="26233">
                  <c:v>0.12649099999999999</c:v>
                </c:pt>
                <c:pt idx="26234">
                  <c:v>0.127691</c:v>
                </c:pt>
                <c:pt idx="26235">
                  <c:v>0.12828800000000001</c:v>
                </c:pt>
                <c:pt idx="26236">
                  <c:v>0.12944700000000001</c:v>
                </c:pt>
                <c:pt idx="26237">
                  <c:v>0.12325700000000001</c:v>
                </c:pt>
                <c:pt idx="26238">
                  <c:v>0.123362</c:v>
                </c:pt>
                <c:pt idx="26239">
                  <c:v>0.12324599999999999</c:v>
                </c:pt>
                <c:pt idx="26240">
                  <c:v>0.123429</c:v>
                </c:pt>
                <c:pt idx="26241">
                  <c:v>0.1226</c:v>
                </c:pt>
                <c:pt idx="26242">
                  <c:v>0.123733</c:v>
                </c:pt>
                <c:pt idx="26243">
                  <c:v>0.123164</c:v>
                </c:pt>
                <c:pt idx="26244">
                  <c:v>0.12137100000000001</c:v>
                </c:pt>
                <c:pt idx="26245">
                  <c:v>0.12003900000000001</c:v>
                </c:pt>
                <c:pt idx="26246">
                  <c:v>0.11880300000000001</c:v>
                </c:pt>
                <c:pt idx="26247">
                  <c:v>0.117003</c:v>
                </c:pt>
                <c:pt idx="26248">
                  <c:v>0.11656900000000001</c:v>
                </c:pt>
                <c:pt idx="26249">
                  <c:v>0.117343</c:v>
                </c:pt>
                <c:pt idx="26250">
                  <c:v>0.116647</c:v>
                </c:pt>
                <c:pt idx="26251">
                  <c:v>0.116343</c:v>
                </c:pt>
                <c:pt idx="26252">
                  <c:v>0.116454</c:v>
                </c:pt>
                <c:pt idx="26253">
                  <c:v>0.11754100000000001</c:v>
                </c:pt>
                <c:pt idx="26254">
                  <c:v>0.11182300000000001</c:v>
                </c:pt>
                <c:pt idx="26255">
                  <c:v>0.113124</c:v>
                </c:pt>
                <c:pt idx="26256">
                  <c:v>0.11405</c:v>
                </c:pt>
                <c:pt idx="26257">
                  <c:v>0.114839</c:v>
                </c:pt>
                <c:pt idx="26258">
                  <c:v>0.114554</c:v>
                </c:pt>
                <c:pt idx="26259">
                  <c:v>0.116731</c:v>
                </c:pt>
                <c:pt idx="26260">
                  <c:v>0.118049</c:v>
                </c:pt>
                <c:pt idx="26261">
                  <c:v>0.120297</c:v>
                </c:pt>
                <c:pt idx="26262">
                  <c:v>0.121642</c:v>
                </c:pt>
                <c:pt idx="26263">
                  <c:v>0.122979</c:v>
                </c:pt>
                <c:pt idx="26264">
                  <c:v>0.122846</c:v>
                </c:pt>
                <c:pt idx="26265">
                  <c:v>0.123083</c:v>
                </c:pt>
                <c:pt idx="26266">
                  <c:v>0.12343800000000001</c:v>
                </c:pt>
                <c:pt idx="26267">
                  <c:v>0.122824</c:v>
                </c:pt>
                <c:pt idx="26268">
                  <c:v>0.121658</c:v>
                </c:pt>
                <c:pt idx="26269">
                  <c:v>0.12045</c:v>
                </c:pt>
                <c:pt idx="26270">
                  <c:v>0.11974</c:v>
                </c:pt>
                <c:pt idx="26271">
                  <c:v>0.117947</c:v>
                </c:pt>
                <c:pt idx="26272">
                  <c:v>0.111679</c:v>
                </c:pt>
                <c:pt idx="26273">
                  <c:v>0.111613</c:v>
                </c:pt>
                <c:pt idx="26274">
                  <c:v>0.110636</c:v>
                </c:pt>
                <c:pt idx="26275">
                  <c:v>0.110345</c:v>
                </c:pt>
                <c:pt idx="26276">
                  <c:v>0.110232</c:v>
                </c:pt>
                <c:pt idx="26277">
                  <c:v>0.110052</c:v>
                </c:pt>
                <c:pt idx="26278">
                  <c:v>0.110342</c:v>
                </c:pt>
                <c:pt idx="26279">
                  <c:v>0.111175</c:v>
                </c:pt>
                <c:pt idx="26280">
                  <c:v>0.111669</c:v>
                </c:pt>
                <c:pt idx="26281">
                  <c:v>0.11101</c:v>
                </c:pt>
                <c:pt idx="26282">
                  <c:v>0.111771</c:v>
                </c:pt>
                <c:pt idx="26283">
                  <c:v>0.112203</c:v>
                </c:pt>
                <c:pt idx="26284">
                  <c:v>0.11300200000000001</c:v>
                </c:pt>
                <c:pt idx="26285">
                  <c:v>0.113955</c:v>
                </c:pt>
                <c:pt idx="26286">
                  <c:v>0.114315</c:v>
                </c:pt>
                <c:pt idx="26287">
                  <c:v>0.1153</c:v>
                </c:pt>
                <c:pt idx="26288">
                  <c:v>0.11466700000000001</c:v>
                </c:pt>
                <c:pt idx="26289">
                  <c:v>0.115452</c:v>
                </c:pt>
                <c:pt idx="26290">
                  <c:v>0.110122</c:v>
                </c:pt>
                <c:pt idx="26291">
                  <c:v>0.11014500000000001</c:v>
                </c:pt>
                <c:pt idx="26292">
                  <c:v>0.110823</c:v>
                </c:pt>
                <c:pt idx="26293">
                  <c:v>0.111654</c:v>
                </c:pt>
                <c:pt idx="26294">
                  <c:v>0.111805</c:v>
                </c:pt>
                <c:pt idx="26295">
                  <c:v>0.111191</c:v>
                </c:pt>
                <c:pt idx="26296">
                  <c:v>0.111454</c:v>
                </c:pt>
                <c:pt idx="26297">
                  <c:v>0.112317</c:v>
                </c:pt>
                <c:pt idx="26298">
                  <c:v>0.11368499999999999</c:v>
                </c:pt>
                <c:pt idx="26299">
                  <c:v>0.115172</c:v>
                </c:pt>
                <c:pt idx="26300">
                  <c:v>0.116253</c:v>
                </c:pt>
                <c:pt idx="26301">
                  <c:v>0.11672200000000001</c:v>
                </c:pt>
                <c:pt idx="26302">
                  <c:v>0.117607</c:v>
                </c:pt>
                <c:pt idx="26303">
                  <c:v>0.11849800000000001</c:v>
                </c:pt>
                <c:pt idx="26304">
                  <c:v>0.120547</c:v>
                </c:pt>
                <c:pt idx="26305">
                  <c:v>0.12403500000000001</c:v>
                </c:pt>
                <c:pt idx="26306">
                  <c:v>0.126304</c:v>
                </c:pt>
                <c:pt idx="26307">
                  <c:v>0.12765199999999999</c:v>
                </c:pt>
                <c:pt idx="26308">
                  <c:v>0.12356300000000001</c:v>
                </c:pt>
                <c:pt idx="26309">
                  <c:v>0.123594</c:v>
                </c:pt>
                <c:pt idx="26310">
                  <c:v>0.12471500000000001</c:v>
                </c:pt>
                <c:pt idx="26311">
                  <c:v>0.125088</c:v>
                </c:pt>
                <c:pt idx="26312">
                  <c:v>0.12531999999999999</c:v>
                </c:pt>
                <c:pt idx="26313">
                  <c:v>0.12509799999999999</c:v>
                </c:pt>
                <c:pt idx="26314">
                  <c:v>0.12640599999999999</c:v>
                </c:pt>
                <c:pt idx="26315">
                  <c:v>0.12686600000000001</c:v>
                </c:pt>
                <c:pt idx="26316">
                  <c:v>0.127002</c:v>
                </c:pt>
                <c:pt idx="26317">
                  <c:v>0.12559100000000001</c:v>
                </c:pt>
                <c:pt idx="26318">
                  <c:v>0.124055</c:v>
                </c:pt>
                <c:pt idx="26319">
                  <c:v>0.124053</c:v>
                </c:pt>
                <c:pt idx="26320">
                  <c:v>0.123332</c:v>
                </c:pt>
                <c:pt idx="26321">
                  <c:v>0.123087</c:v>
                </c:pt>
                <c:pt idx="26322">
                  <c:v>0.12270499999999999</c:v>
                </c:pt>
                <c:pt idx="26323">
                  <c:v>0.12336999999999999</c:v>
                </c:pt>
                <c:pt idx="26324">
                  <c:v>0.123613</c:v>
                </c:pt>
                <c:pt idx="26325">
                  <c:v>0.124985</c:v>
                </c:pt>
                <c:pt idx="26326">
                  <c:v>0.121938</c:v>
                </c:pt>
                <c:pt idx="26327">
                  <c:v>0.119562</c:v>
                </c:pt>
                <c:pt idx="26328">
                  <c:v>0.120033</c:v>
                </c:pt>
                <c:pt idx="26329">
                  <c:v>0.118996</c:v>
                </c:pt>
                <c:pt idx="26330">
                  <c:v>0.118794</c:v>
                </c:pt>
                <c:pt idx="26331">
                  <c:v>0.11838899999999999</c:v>
                </c:pt>
                <c:pt idx="26332">
                  <c:v>0.117606</c:v>
                </c:pt>
                <c:pt idx="26333">
                  <c:v>0.11755500000000001</c:v>
                </c:pt>
                <c:pt idx="26334">
                  <c:v>0.117656</c:v>
                </c:pt>
                <c:pt idx="26335">
                  <c:v>0.11608599999999999</c:v>
                </c:pt>
                <c:pt idx="26336">
                  <c:v>0.112424</c:v>
                </c:pt>
                <c:pt idx="26337">
                  <c:v>0.108988</c:v>
                </c:pt>
                <c:pt idx="26338">
                  <c:v>0.106478</c:v>
                </c:pt>
                <c:pt idx="26339">
                  <c:v>0.104268</c:v>
                </c:pt>
                <c:pt idx="26340">
                  <c:v>0.10302600000000001</c:v>
                </c:pt>
                <c:pt idx="26341">
                  <c:v>0.10327699999999999</c:v>
                </c:pt>
                <c:pt idx="26342">
                  <c:v>0.103839</c:v>
                </c:pt>
                <c:pt idx="26343">
                  <c:v>0.104944</c:v>
                </c:pt>
                <c:pt idx="26344">
                  <c:v>0.102191</c:v>
                </c:pt>
                <c:pt idx="26345">
                  <c:v>9.8212099999999997E-2</c:v>
                </c:pt>
                <c:pt idx="26346">
                  <c:v>9.9598800000000001E-2</c:v>
                </c:pt>
                <c:pt idx="26347">
                  <c:v>0.10058400000000001</c:v>
                </c:pt>
                <c:pt idx="26348">
                  <c:v>0.102727</c:v>
                </c:pt>
                <c:pt idx="26349">
                  <c:v>0.104503</c:v>
                </c:pt>
                <c:pt idx="26350">
                  <c:v>0.106407</c:v>
                </c:pt>
                <c:pt idx="26351">
                  <c:v>0.10756400000000001</c:v>
                </c:pt>
                <c:pt idx="26352">
                  <c:v>0.10829800000000001</c:v>
                </c:pt>
                <c:pt idx="26353">
                  <c:v>0.108095</c:v>
                </c:pt>
                <c:pt idx="26354">
                  <c:v>0.108861</c:v>
                </c:pt>
                <c:pt idx="26355">
                  <c:v>0.108747</c:v>
                </c:pt>
                <c:pt idx="26356">
                  <c:v>0.107867</c:v>
                </c:pt>
                <c:pt idx="26357">
                  <c:v>0.10716199999999999</c:v>
                </c:pt>
                <c:pt idx="26358">
                  <c:v>0.107047</c:v>
                </c:pt>
                <c:pt idx="26359">
                  <c:v>0.10714</c:v>
                </c:pt>
                <c:pt idx="26360">
                  <c:v>0.106187</c:v>
                </c:pt>
                <c:pt idx="26361">
                  <c:v>0.10573100000000001</c:v>
                </c:pt>
                <c:pt idx="26362">
                  <c:v>0.10394100000000001</c:v>
                </c:pt>
                <c:pt idx="26363">
                  <c:v>9.7625299999999998E-2</c:v>
                </c:pt>
                <c:pt idx="26364">
                  <c:v>9.8469500000000001E-2</c:v>
                </c:pt>
                <c:pt idx="26365">
                  <c:v>9.8471000000000003E-2</c:v>
                </c:pt>
                <c:pt idx="26366">
                  <c:v>9.7637299999999996E-2</c:v>
                </c:pt>
                <c:pt idx="26367">
                  <c:v>9.6407099999999996E-2</c:v>
                </c:pt>
                <c:pt idx="26368">
                  <c:v>9.5666299999999996E-2</c:v>
                </c:pt>
                <c:pt idx="26369">
                  <c:v>9.4963000000000006E-2</c:v>
                </c:pt>
                <c:pt idx="26370">
                  <c:v>9.5217499999999997E-2</c:v>
                </c:pt>
                <c:pt idx="26371">
                  <c:v>9.4949699999999998E-2</c:v>
                </c:pt>
                <c:pt idx="26372">
                  <c:v>9.4699400000000003E-2</c:v>
                </c:pt>
                <c:pt idx="26373">
                  <c:v>9.3953400000000006E-2</c:v>
                </c:pt>
                <c:pt idx="26374">
                  <c:v>9.2716400000000004E-2</c:v>
                </c:pt>
                <c:pt idx="26375">
                  <c:v>9.2479099999999995E-2</c:v>
                </c:pt>
                <c:pt idx="26376">
                  <c:v>9.1720399999999994E-2</c:v>
                </c:pt>
                <c:pt idx="26377">
                  <c:v>9.1209899999999997E-2</c:v>
                </c:pt>
                <c:pt idx="26378">
                  <c:v>8.4608900000000001E-2</c:v>
                </c:pt>
                <c:pt idx="26379">
                  <c:v>8.3024399999999998E-2</c:v>
                </c:pt>
                <c:pt idx="26380">
                  <c:v>8.1900700000000007E-2</c:v>
                </c:pt>
                <c:pt idx="26381">
                  <c:v>8.1111900000000001E-2</c:v>
                </c:pt>
                <c:pt idx="26382">
                  <c:v>8.0370999999999998E-2</c:v>
                </c:pt>
                <c:pt idx="26383">
                  <c:v>8.0131099999999997E-2</c:v>
                </c:pt>
                <c:pt idx="26384">
                  <c:v>7.9449900000000004E-2</c:v>
                </c:pt>
                <c:pt idx="26385">
                  <c:v>7.9147499999999996E-2</c:v>
                </c:pt>
                <c:pt idx="26386">
                  <c:v>7.8923599999999997E-2</c:v>
                </c:pt>
                <c:pt idx="26387">
                  <c:v>7.8797199999999998E-2</c:v>
                </c:pt>
                <c:pt idx="26388">
                  <c:v>7.7716499999999994E-2</c:v>
                </c:pt>
                <c:pt idx="26389">
                  <c:v>7.6882900000000004E-2</c:v>
                </c:pt>
                <c:pt idx="26390">
                  <c:v>7.61458E-2</c:v>
                </c:pt>
                <c:pt idx="26391">
                  <c:v>7.6087100000000005E-2</c:v>
                </c:pt>
                <c:pt idx="26392">
                  <c:v>7.7217999999999995E-2</c:v>
                </c:pt>
                <c:pt idx="26393">
                  <c:v>7.7670299999999998E-2</c:v>
                </c:pt>
                <c:pt idx="26394">
                  <c:v>7.2991600000000004E-2</c:v>
                </c:pt>
                <c:pt idx="26395">
                  <c:v>7.1683300000000005E-2</c:v>
                </c:pt>
                <c:pt idx="26396">
                  <c:v>7.3771500000000004E-2</c:v>
                </c:pt>
                <c:pt idx="26397">
                  <c:v>7.4725299999999995E-2</c:v>
                </c:pt>
                <c:pt idx="26398">
                  <c:v>7.5829099999999997E-2</c:v>
                </c:pt>
                <c:pt idx="26399">
                  <c:v>7.6825599999999994E-2</c:v>
                </c:pt>
                <c:pt idx="26400">
                  <c:v>7.7585899999999999E-2</c:v>
                </c:pt>
                <c:pt idx="26401">
                  <c:v>7.8246399999999994E-2</c:v>
                </c:pt>
                <c:pt idx="26402">
                  <c:v>7.9722799999999996E-2</c:v>
                </c:pt>
                <c:pt idx="26403">
                  <c:v>8.0994499999999997E-2</c:v>
                </c:pt>
                <c:pt idx="26404">
                  <c:v>8.1704799999999994E-2</c:v>
                </c:pt>
                <c:pt idx="26405">
                  <c:v>8.2357299999999994E-2</c:v>
                </c:pt>
                <c:pt idx="26406">
                  <c:v>8.3872299999999997E-2</c:v>
                </c:pt>
                <c:pt idx="26407">
                  <c:v>8.4754399999999994E-2</c:v>
                </c:pt>
                <c:pt idx="26408">
                  <c:v>8.5694199999999998E-2</c:v>
                </c:pt>
                <c:pt idx="26409">
                  <c:v>8.2285999999999998E-2</c:v>
                </c:pt>
                <c:pt idx="26410">
                  <c:v>7.8438099999999997E-2</c:v>
                </c:pt>
                <c:pt idx="26411">
                  <c:v>7.8187599999999996E-2</c:v>
                </c:pt>
                <c:pt idx="26412">
                  <c:v>7.5362200000000004E-2</c:v>
                </c:pt>
                <c:pt idx="26413">
                  <c:v>7.1275900000000003E-2</c:v>
                </c:pt>
                <c:pt idx="26414">
                  <c:v>6.6361600000000007E-2</c:v>
                </c:pt>
                <c:pt idx="26415">
                  <c:v>6.2217599999999998E-2</c:v>
                </c:pt>
                <c:pt idx="26416">
                  <c:v>5.8691599999999997E-2</c:v>
                </c:pt>
                <c:pt idx="26417">
                  <c:v>5.6998500000000001E-2</c:v>
                </c:pt>
                <c:pt idx="26418">
                  <c:v>5.4965100000000003E-2</c:v>
                </c:pt>
                <c:pt idx="26419">
                  <c:v>5.33847E-2</c:v>
                </c:pt>
                <c:pt idx="26420">
                  <c:v>5.2164000000000002E-2</c:v>
                </c:pt>
                <c:pt idx="26421">
                  <c:v>4.94794E-2</c:v>
                </c:pt>
                <c:pt idx="26422">
                  <c:v>4.8137699999999999E-2</c:v>
                </c:pt>
                <c:pt idx="26423">
                  <c:v>4.7922399999999997E-2</c:v>
                </c:pt>
                <c:pt idx="26424">
                  <c:v>4.97714E-2</c:v>
                </c:pt>
                <c:pt idx="26425">
                  <c:v>4.9476699999999998E-2</c:v>
                </c:pt>
                <c:pt idx="26426">
                  <c:v>4.6367699999999998E-2</c:v>
                </c:pt>
                <c:pt idx="26427">
                  <c:v>4.7703099999999998E-2</c:v>
                </c:pt>
                <c:pt idx="26428">
                  <c:v>4.8355000000000002E-2</c:v>
                </c:pt>
                <c:pt idx="26429">
                  <c:v>4.9023499999999998E-2</c:v>
                </c:pt>
                <c:pt idx="26430">
                  <c:v>4.8464800000000002E-2</c:v>
                </c:pt>
                <c:pt idx="26431">
                  <c:v>4.7350200000000002E-2</c:v>
                </c:pt>
                <c:pt idx="26432">
                  <c:v>4.6421700000000003E-2</c:v>
                </c:pt>
                <c:pt idx="26433">
                  <c:v>4.4982099999999997E-2</c:v>
                </c:pt>
                <c:pt idx="26434">
                  <c:v>4.5221200000000003E-2</c:v>
                </c:pt>
                <c:pt idx="26435">
                  <c:v>4.3822100000000003E-2</c:v>
                </c:pt>
                <c:pt idx="26436">
                  <c:v>4.2673799999999998E-2</c:v>
                </c:pt>
                <c:pt idx="26437">
                  <c:v>4.1324399999999997E-2</c:v>
                </c:pt>
                <c:pt idx="26438">
                  <c:v>3.9024200000000002E-2</c:v>
                </c:pt>
                <c:pt idx="26439">
                  <c:v>3.6153600000000001E-2</c:v>
                </c:pt>
                <c:pt idx="26440">
                  <c:v>3.2509400000000001E-2</c:v>
                </c:pt>
                <c:pt idx="26441">
                  <c:v>2.7685299999999999E-2</c:v>
                </c:pt>
                <c:pt idx="26442">
                  <c:v>1.74758E-2</c:v>
                </c:pt>
                <c:pt idx="26443">
                  <c:v>1.03444E-2</c:v>
                </c:pt>
                <c:pt idx="26444">
                  <c:v>1.8103699999999999E-3</c:v>
                </c:pt>
                <c:pt idx="26445">
                  <c:v>-2.1576500000000001E-3</c:v>
                </c:pt>
                <c:pt idx="26446">
                  <c:v>-5.8654800000000002E-3</c:v>
                </c:pt>
                <c:pt idx="26447">
                  <c:v>-7.9987900000000004E-3</c:v>
                </c:pt>
                <c:pt idx="26448">
                  <c:v>-9.2432E-3</c:v>
                </c:pt>
                <c:pt idx="26449">
                  <c:v>-1.04875E-2</c:v>
                </c:pt>
                <c:pt idx="26450">
                  <c:v>-1.1243400000000001E-2</c:v>
                </c:pt>
                <c:pt idx="26451">
                  <c:v>-1.25562E-2</c:v>
                </c:pt>
                <c:pt idx="26452">
                  <c:v>-1.4807499999999999E-2</c:v>
                </c:pt>
                <c:pt idx="26453">
                  <c:v>-1.55432E-2</c:v>
                </c:pt>
                <c:pt idx="26454">
                  <c:v>-1.5831399999999999E-2</c:v>
                </c:pt>
                <c:pt idx="26455">
                  <c:v>-1.6603099999999999E-2</c:v>
                </c:pt>
                <c:pt idx="26456">
                  <c:v>-1.7904E-2</c:v>
                </c:pt>
                <c:pt idx="26457">
                  <c:v>-2.6159700000000001E-2</c:v>
                </c:pt>
                <c:pt idx="26458">
                  <c:v>-2.8476000000000001E-2</c:v>
                </c:pt>
                <c:pt idx="26459">
                  <c:v>-2.9230900000000001E-2</c:v>
                </c:pt>
                <c:pt idx="26460">
                  <c:v>-3.11408E-2</c:v>
                </c:pt>
                <c:pt idx="26461">
                  <c:v>-2.5825899999999999E-2</c:v>
                </c:pt>
                <c:pt idx="26462">
                  <c:v>-3.5900300000000003E-2</c:v>
                </c:pt>
                <c:pt idx="26463">
                  <c:v>-3.9947700000000003E-2</c:v>
                </c:pt>
                <c:pt idx="26464">
                  <c:v>-4.1719600000000003E-2</c:v>
                </c:pt>
                <c:pt idx="26465">
                  <c:v>-4.4028499999999998E-2</c:v>
                </c:pt>
                <c:pt idx="26466">
                  <c:v>-4.5868199999999998E-2</c:v>
                </c:pt>
                <c:pt idx="26467">
                  <c:v>-4.7201399999999998E-2</c:v>
                </c:pt>
                <c:pt idx="26468">
                  <c:v>-4.8504100000000001E-2</c:v>
                </c:pt>
                <c:pt idx="26469">
                  <c:v>-5.0322699999999998E-2</c:v>
                </c:pt>
                <c:pt idx="26470">
                  <c:v>-5.2114599999999997E-2</c:v>
                </c:pt>
                <c:pt idx="26471">
                  <c:v>-5.4530200000000001E-2</c:v>
                </c:pt>
                <c:pt idx="26472">
                  <c:v>-5.5635499999999997E-2</c:v>
                </c:pt>
                <c:pt idx="26473">
                  <c:v>-6.3414300000000007E-2</c:v>
                </c:pt>
                <c:pt idx="26474">
                  <c:v>-6.5099000000000004E-2</c:v>
                </c:pt>
                <c:pt idx="26475">
                  <c:v>-6.6819000000000003E-2</c:v>
                </c:pt>
                <c:pt idx="26476">
                  <c:v>-6.9167599999999996E-2</c:v>
                </c:pt>
                <c:pt idx="26477">
                  <c:v>-7.1996000000000004E-2</c:v>
                </c:pt>
                <c:pt idx="26478">
                  <c:v>-7.4892200000000006E-2</c:v>
                </c:pt>
                <c:pt idx="26479">
                  <c:v>-7.6845300000000005E-2</c:v>
                </c:pt>
                <c:pt idx="26480">
                  <c:v>-7.8145099999999995E-2</c:v>
                </c:pt>
                <c:pt idx="26481">
                  <c:v>-8.1480200000000003E-2</c:v>
                </c:pt>
                <c:pt idx="26482">
                  <c:v>-8.3480200000000004E-2</c:v>
                </c:pt>
                <c:pt idx="26483">
                  <c:v>-8.44168E-2</c:v>
                </c:pt>
                <c:pt idx="26484">
                  <c:v>-8.4779099999999996E-2</c:v>
                </c:pt>
                <c:pt idx="26485">
                  <c:v>-8.6167599999999997E-2</c:v>
                </c:pt>
                <c:pt idx="26486">
                  <c:v>-8.6606100000000005E-2</c:v>
                </c:pt>
                <c:pt idx="26487">
                  <c:v>-8.70369E-2</c:v>
                </c:pt>
                <c:pt idx="26488">
                  <c:v>-8.8168499999999997E-2</c:v>
                </c:pt>
                <c:pt idx="26489">
                  <c:v>-9.6094799999999994E-2</c:v>
                </c:pt>
                <c:pt idx="26490">
                  <c:v>-9.7265299999999999E-2</c:v>
                </c:pt>
                <c:pt idx="26491">
                  <c:v>-9.9079500000000001E-2</c:v>
                </c:pt>
                <c:pt idx="26492">
                  <c:v>-0.102009</c:v>
                </c:pt>
                <c:pt idx="26493">
                  <c:v>-0.104975</c:v>
                </c:pt>
                <c:pt idx="26494">
                  <c:v>-0.106928</c:v>
                </c:pt>
                <c:pt idx="26495">
                  <c:v>-0.10938100000000001</c:v>
                </c:pt>
                <c:pt idx="26496">
                  <c:v>-0.11085</c:v>
                </c:pt>
                <c:pt idx="26497">
                  <c:v>-0.112306</c:v>
                </c:pt>
                <c:pt idx="26498">
                  <c:v>-0.113775</c:v>
                </c:pt>
                <c:pt idx="26499">
                  <c:v>-0.11473999999999999</c:v>
                </c:pt>
                <c:pt idx="26500">
                  <c:v>-0.115717</c:v>
                </c:pt>
                <c:pt idx="26501">
                  <c:v>-0.117191</c:v>
                </c:pt>
                <c:pt idx="26502">
                  <c:v>-0.118175</c:v>
                </c:pt>
                <c:pt idx="26503">
                  <c:v>-0.119121</c:v>
                </c:pt>
                <c:pt idx="26504">
                  <c:v>-0.120888</c:v>
                </c:pt>
                <c:pt idx="26505">
                  <c:v>-0.129881</c:v>
                </c:pt>
                <c:pt idx="26506">
                  <c:v>-0.13056899999999999</c:v>
                </c:pt>
                <c:pt idx="26507">
                  <c:v>-0.13112599999999999</c:v>
                </c:pt>
                <c:pt idx="26508">
                  <c:v>-0.131715</c:v>
                </c:pt>
                <c:pt idx="26509">
                  <c:v>-0.13372500000000001</c:v>
                </c:pt>
                <c:pt idx="26510">
                  <c:v>-0.13481599999999999</c:v>
                </c:pt>
                <c:pt idx="26511">
                  <c:v>-0.13733899999999999</c:v>
                </c:pt>
                <c:pt idx="26512">
                  <c:v>-0.13827400000000001</c:v>
                </c:pt>
                <c:pt idx="26513">
                  <c:v>-0.13928699999999999</c:v>
                </c:pt>
                <c:pt idx="26514">
                  <c:v>-0.13983499999999999</c:v>
                </c:pt>
                <c:pt idx="26515">
                  <c:v>-0.14094499999999999</c:v>
                </c:pt>
                <c:pt idx="26516">
                  <c:v>-0.14193800000000001</c:v>
                </c:pt>
                <c:pt idx="26517">
                  <c:v>-0.143205</c:v>
                </c:pt>
                <c:pt idx="26518">
                  <c:v>-0.14510899999999999</c:v>
                </c:pt>
                <c:pt idx="26519">
                  <c:v>-0.145616</c:v>
                </c:pt>
                <c:pt idx="26520">
                  <c:v>-0.14674899999999999</c:v>
                </c:pt>
                <c:pt idx="26521">
                  <c:v>-0.15074299999999999</c:v>
                </c:pt>
                <c:pt idx="26522">
                  <c:v>-0.157605</c:v>
                </c:pt>
                <c:pt idx="26523">
                  <c:v>-0.158443</c:v>
                </c:pt>
                <c:pt idx="26524">
                  <c:v>-0.16048899999999999</c:v>
                </c:pt>
                <c:pt idx="26525">
                  <c:v>-0.164217</c:v>
                </c:pt>
                <c:pt idx="26526">
                  <c:v>-0.16853099999999999</c:v>
                </c:pt>
                <c:pt idx="26527">
                  <c:v>-0.17171800000000001</c:v>
                </c:pt>
                <c:pt idx="26528">
                  <c:v>-0.17386399999999999</c:v>
                </c:pt>
                <c:pt idx="26529">
                  <c:v>-0.174175</c:v>
                </c:pt>
                <c:pt idx="26530">
                  <c:v>-0.17712700000000001</c:v>
                </c:pt>
                <c:pt idx="26531">
                  <c:v>-0.17961199999999999</c:v>
                </c:pt>
                <c:pt idx="26532">
                  <c:v>-0.181754</c:v>
                </c:pt>
                <c:pt idx="26533">
                  <c:v>-0.184723</c:v>
                </c:pt>
                <c:pt idx="26534">
                  <c:v>-0.18665899999999999</c:v>
                </c:pt>
                <c:pt idx="26535">
                  <c:v>-0.1875</c:v>
                </c:pt>
                <c:pt idx="26536">
                  <c:v>-0.18656900000000001</c:v>
                </c:pt>
                <c:pt idx="26537">
                  <c:v>-0.18957599999999999</c:v>
                </c:pt>
                <c:pt idx="26538">
                  <c:v>-0.19190299999999999</c:v>
                </c:pt>
                <c:pt idx="26539">
                  <c:v>-0.19012899999999999</c:v>
                </c:pt>
                <c:pt idx="26540">
                  <c:v>-0.18884000000000001</c:v>
                </c:pt>
                <c:pt idx="26541">
                  <c:v>-0.189579</c:v>
                </c:pt>
                <c:pt idx="26542">
                  <c:v>-0.190636</c:v>
                </c:pt>
                <c:pt idx="26543">
                  <c:v>-0.190164</c:v>
                </c:pt>
                <c:pt idx="26544">
                  <c:v>-0.19048100000000001</c:v>
                </c:pt>
                <c:pt idx="26545">
                  <c:v>-0.191138</c:v>
                </c:pt>
                <c:pt idx="26546">
                  <c:v>-0.19220300000000001</c:v>
                </c:pt>
                <c:pt idx="26547">
                  <c:v>-0.192966</c:v>
                </c:pt>
                <c:pt idx="26548">
                  <c:v>-0.19425100000000001</c:v>
                </c:pt>
                <c:pt idx="26549">
                  <c:v>-0.196494</c:v>
                </c:pt>
                <c:pt idx="26550">
                  <c:v>-0.198102</c:v>
                </c:pt>
                <c:pt idx="26551">
                  <c:v>-0.200935</c:v>
                </c:pt>
                <c:pt idx="26552">
                  <c:v>-0.20163700000000001</c:v>
                </c:pt>
                <c:pt idx="26553">
                  <c:v>-0.20966199999999999</c:v>
                </c:pt>
                <c:pt idx="26554">
                  <c:v>-0.21352499999999999</c:v>
                </c:pt>
                <c:pt idx="26555">
                  <c:v>-0.21596000000000001</c:v>
                </c:pt>
                <c:pt idx="26556">
                  <c:v>-0.21876000000000001</c:v>
                </c:pt>
                <c:pt idx="26557">
                  <c:v>-0.22098300000000001</c:v>
                </c:pt>
                <c:pt idx="26558">
                  <c:v>-0.22318099999999999</c:v>
                </c:pt>
                <c:pt idx="26559">
                  <c:v>-0.22534599999999999</c:v>
                </c:pt>
                <c:pt idx="26560">
                  <c:v>-0.22806899999999999</c:v>
                </c:pt>
                <c:pt idx="26561">
                  <c:v>-0.22975000000000001</c:v>
                </c:pt>
                <c:pt idx="26562">
                  <c:v>-0.23294599999999999</c:v>
                </c:pt>
                <c:pt idx="26563">
                  <c:v>-0.233598</c:v>
                </c:pt>
                <c:pt idx="26564">
                  <c:v>-0.23527400000000001</c:v>
                </c:pt>
                <c:pt idx="26565">
                  <c:v>-0.23591699999999999</c:v>
                </c:pt>
                <c:pt idx="26566">
                  <c:v>-0.237041</c:v>
                </c:pt>
                <c:pt idx="26567">
                  <c:v>-0.23785800000000001</c:v>
                </c:pt>
                <c:pt idx="26568">
                  <c:v>-0.241203</c:v>
                </c:pt>
                <c:pt idx="26569">
                  <c:v>-0.243645</c:v>
                </c:pt>
                <c:pt idx="26570">
                  <c:v>-0.24868199999999999</c:v>
                </c:pt>
                <c:pt idx="26571">
                  <c:v>-0.25886100000000001</c:v>
                </c:pt>
                <c:pt idx="26572">
                  <c:v>-0.26219700000000001</c:v>
                </c:pt>
                <c:pt idx="26573">
                  <c:v>-0.263428</c:v>
                </c:pt>
                <c:pt idx="26574">
                  <c:v>-0.26292100000000002</c:v>
                </c:pt>
                <c:pt idx="26575">
                  <c:v>-0.273953</c:v>
                </c:pt>
                <c:pt idx="26576">
                  <c:v>-0.27583200000000002</c:v>
                </c:pt>
                <c:pt idx="26577">
                  <c:v>-0.27943800000000002</c:v>
                </c:pt>
                <c:pt idx="26578">
                  <c:v>-0.282051</c:v>
                </c:pt>
                <c:pt idx="26579">
                  <c:v>-0.28350799999999998</c:v>
                </c:pt>
                <c:pt idx="26580">
                  <c:v>-0.28529900000000002</c:v>
                </c:pt>
                <c:pt idx="26581">
                  <c:v>-0.287607</c:v>
                </c:pt>
                <c:pt idx="26582">
                  <c:v>-0.289047</c:v>
                </c:pt>
                <c:pt idx="26583">
                  <c:v>-0.28983199999999998</c:v>
                </c:pt>
                <c:pt idx="26584">
                  <c:v>-0.29180299999999998</c:v>
                </c:pt>
                <c:pt idx="26585">
                  <c:v>-0.29380000000000001</c:v>
                </c:pt>
                <c:pt idx="26586">
                  <c:v>-0.29476599999999997</c:v>
                </c:pt>
                <c:pt idx="26587">
                  <c:v>-0.295597</c:v>
                </c:pt>
                <c:pt idx="26588">
                  <c:v>-0.29633700000000002</c:v>
                </c:pt>
                <c:pt idx="26589">
                  <c:v>-0.30102800000000002</c:v>
                </c:pt>
                <c:pt idx="26590">
                  <c:v>-0.30383399999999999</c:v>
                </c:pt>
                <c:pt idx="26591">
                  <c:v>-0.30346000000000001</c:v>
                </c:pt>
                <c:pt idx="26592">
                  <c:v>-0.30486400000000002</c:v>
                </c:pt>
                <c:pt idx="26593">
                  <c:v>-0.30559199999999997</c:v>
                </c:pt>
                <c:pt idx="26594">
                  <c:v>-0.30770399999999998</c:v>
                </c:pt>
                <c:pt idx="26595">
                  <c:v>-0.309423</c:v>
                </c:pt>
                <c:pt idx="26596">
                  <c:v>-0.31011499999999997</c:v>
                </c:pt>
                <c:pt idx="26597">
                  <c:v>-0.31192999999999999</c:v>
                </c:pt>
                <c:pt idx="26598">
                  <c:v>-0.313087</c:v>
                </c:pt>
                <c:pt idx="26599">
                  <c:v>-0.31262899999999999</c:v>
                </c:pt>
                <c:pt idx="26600">
                  <c:v>-0.31266500000000003</c:v>
                </c:pt>
                <c:pt idx="26601">
                  <c:v>-0.313614</c:v>
                </c:pt>
                <c:pt idx="26602">
                  <c:v>-0.31411600000000001</c:v>
                </c:pt>
                <c:pt idx="26603">
                  <c:v>-0.31495099999999998</c:v>
                </c:pt>
                <c:pt idx="26604">
                  <c:v>-0.31541799999999998</c:v>
                </c:pt>
                <c:pt idx="26605">
                  <c:v>-0.31656499999999999</c:v>
                </c:pt>
                <c:pt idx="26606">
                  <c:v>-0.31775199999999998</c:v>
                </c:pt>
                <c:pt idx="26607">
                  <c:v>-0.31753900000000002</c:v>
                </c:pt>
                <c:pt idx="26608">
                  <c:v>-0.315913</c:v>
                </c:pt>
                <c:pt idx="26609">
                  <c:v>-0.31511699999999998</c:v>
                </c:pt>
                <c:pt idx="26610">
                  <c:v>-0.31370700000000001</c:v>
                </c:pt>
                <c:pt idx="26611">
                  <c:v>-0.31195200000000001</c:v>
                </c:pt>
                <c:pt idx="26612">
                  <c:v>-0.31106299999999998</c:v>
                </c:pt>
                <c:pt idx="26613">
                  <c:v>-0.31433699999999998</c:v>
                </c:pt>
                <c:pt idx="26614">
                  <c:v>-0.31291400000000003</c:v>
                </c:pt>
                <c:pt idx="26615">
                  <c:v>-0.30891000000000002</c:v>
                </c:pt>
                <c:pt idx="26616">
                  <c:v>-0.30707499999999999</c:v>
                </c:pt>
                <c:pt idx="26617">
                  <c:v>-0.30814999999999998</c:v>
                </c:pt>
                <c:pt idx="26618">
                  <c:v>-0.308562</c:v>
                </c:pt>
                <c:pt idx="26619">
                  <c:v>-0.30957200000000001</c:v>
                </c:pt>
                <c:pt idx="26620">
                  <c:v>-0.31125000000000003</c:v>
                </c:pt>
                <c:pt idx="26621">
                  <c:v>-0.31340000000000001</c:v>
                </c:pt>
                <c:pt idx="26622">
                  <c:v>-0.31595299999999998</c:v>
                </c:pt>
                <c:pt idx="26623">
                  <c:v>-0.31963200000000003</c:v>
                </c:pt>
                <c:pt idx="26624">
                  <c:v>-0.32242199999999999</c:v>
                </c:pt>
                <c:pt idx="26625">
                  <c:v>-0.32591999999999999</c:v>
                </c:pt>
                <c:pt idx="26626">
                  <c:v>-0.32962399999999997</c:v>
                </c:pt>
                <c:pt idx="26627">
                  <c:v>-0.33331899999999998</c:v>
                </c:pt>
                <c:pt idx="26628">
                  <c:v>-0.33651399999999998</c:v>
                </c:pt>
                <c:pt idx="26629">
                  <c:v>-0.33973300000000001</c:v>
                </c:pt>
                <c:pt idx="26630">
                  <c:v>-0.34193699999999999</c:v>
                </c:pt>
                <c:pt idx="26631">
                  <c:v>-0.34483900000000001</c:v>
                </c:pt>
                <c:pt idx="26632">
                  <c:v>-0.34803600000000001</c:v>
                </c:pt>
                <c:pt idx="26633">
                  <c:v>-0.35068700000000003</c:v>
                </c:pt>
                <c:pt idx="26634">
                  <c:v>-0.35327199999999997</c:v>
                </c:pt>
                <c:pt idx="26635">
                  <c:v>-0.355267</c:v>
                </c:pt>
                <c:pt idx="26636">
                  <c:v>-0.35563</c:v>
                </c:pt>
                <c:pt idx="26637">
                  <c:v>-0.362516</c:v>
                </c:pt>
                <c:pt idx="26638">
                  <c:v>-0.365178</c:v>
                </c:pt>
                <c:pt idx="26639">
                  <c:v>-0.36514099999999999</c:v>
                </c:pt>
                <c:pt idx="26640">
                  <c:v>-0.364311</c:v>
                </c:pt>
                <c:pt idx="26641">
                  <c:v>-0.36441800000000002</c:v>
                </c:pt>
                <c:pt idx="26642">
                  <c:v>-0.365089</c:v>
                </c:pt>
                <c:pt idx="26643">
                  <c:v>-0.36514400000000002</c:v>
                </c:pt>
                <c:pt idx="26644">
                  <c:v>-0.365259</c:v>
                </c:pt>
                <c:pt idx="26645">
                  <c:v>-0.36435200000000001</c:v>
                </c:pt>
                <c:pt idx="26646">
                  <c:v>-0.36438199999999998</c:v>
                </c:pt>
                <c:pt idx="26647">
                  <c:v>-0.36485800000000002</c:v>
                </c:pt>
                <c:pt idx="26648">
                  <c:v>-0.36596299999999998</c:v>
                </c:pt>
                <c:pt idx="26649">
                  <c:v>-0.36751800000000001</c:v>
                </c:pt>
                <c:pt idx="26650">
                  <c:v>-0.368618</c:v>
                </c:pt>
                <c:pt idx="26651">
                  <c:v>-0.369363</c:v>
                </c:pt>
                <c:pt idx="26652">
                  <c:v>-0.37104599999999999</c:v>
                </c:pt>
                <c:pt idx="26653">
                  <c:v>-0.372332</c:v>
                </c:pt>
                <c:pt idx="26654">
                  <c:v>-0.37331700000000001</c:v>
                </c:pt>
                <c:pt idx="26655">
                  <c:v>-0.37359500000000001</c:v>
                </c:pt>
                <c:pt idx="26656">
                  <c:v>-0.37972899999999998</c:v>
                </c:pt>
                <c:pt idx="26657">
                  <c:v>-0.384938</c:v>
                </c:pt>
                <c:pt idx="26658">
                  <c:v>-0.38425300000000001</c:v>
                </c:pt>
                <c:pt idx="26659">
                  <c:v>-0.38433499999999998</c:v>
                </c:pt>
                <c:pt idx="26660">
                  <c:v>-0.38589400000000001</c:v>
                </c:pt>
                <c:pt idx="26661">
                  <c:v>-0.38742799999999999</c:v>
                </c:pt>
                <c:pt idx="26662">
                  <c:v>-0.38750299999999999</c:v>
                </c:pt>
                <c:pt idx="26663">
                  <c:v>-0.386519</c:v>
                </c:pt>
                <c:pt idx="26664">
                  <c:v>-0.38685399999999998</c:v>
                </c:pt>
                <c:pt idx="26665">
                  <c:v>-0.38795000000000002</c:v>
                </c:pt>
                <c:pt idx="26666">
                  <c:v>-0.38813199999999998</c:v>
                </c:pt>
                <c:pt idx="26667">
                  <c:v>-0.38840799999999998</c:v>
                </c:pt>
                <c:pt idx="26668">
                  <c:v>-0.38905499999999998</c:v>
                </c:pt>
                <c:pt idx="26669">
                  <c:v>-0.390461</c:v>
                </c:pt>
                <c:pt idx="26670">
                  <c:v>-0.39169199999999998</c:v>
                </c:pt>
                <c:pt idx="26671">
                  <c:v>-0.39307399999999998</c:v>
                </c:pt>
                <c:pt idx="26672">
                  <c:v>-0.39507100000000001</c:v>
                </c:pt>
                <c:pt idx="26673">
                  <c:v>-0.39717200000000003</c:v>
                </c:pt>
                <c:pt idx="26674">
                  <c:v>-0.39713700000000002</c:v>
                </c:pt>
                <c:pt idx="26675">
                  <c:v>-0.39841599999999999</c:v>
                </c:pt>
                <c:pt idx="26676">
                  <c:v>-0.40363199999999999</c:v>
                </c:pt>
                <c:pt idx="26677">
                  <c:v>-0.40325699999999998</c:v>
                </c:pt>
                <c:pt idx="26678">
                  <c:v>-0.403721</c:v>
                </c:pt>
                <c:pt idx="26679">
                  <c:v>-0.40387600000000001</c:v>
                </c:pt>
                <c:pt idx="26680">
                  <c:v>-0.40366099999999999</c:v>
                </c:pt>
                <c:pt idx="26681">
                  <c:v>-0.40406500000000001</c:v>
                </c:pt>
                <c:pt idx="26682">
                  <c:v>-0.405391</c:v>
                </c:pt>
                <c:pt idx="26683">
                  <c:v>-0.40655400000000003</c:v>
                </c:pt>
                <c:pt idx="26684">
                  <c:v>-0.40679100000000001</c:v>
                </c:pt>
                <c:pt idx="26685">
                  <c:v>-0.40760999999999997</c:v>
                </c:pt>
                <c:pt idx="26686">
                  <c:v>-0.40937400000000002</c:v>
                </c:pt>
                <c:pt idx="26687">
                  <c:v>-0.41110000000000002</c:v>
                </c:pt>
                <c:pt idx="26688">
                  <c:v>-0.41185500000000003</c:v>
                </c:pt>
                <c:pt idx="26689">
                  <c:v>-0.41115200000000002</c:v>
                </c:pt>
                <c:pt idx="26690">
                  <c:v>-0.409964</c:v>
                </c:pt>
                <c:pt idx="26691">
                  <c:v>-0.40827200000000002</c:v>
                </c:pt>
                <c:pt idx="26692">
                  <c:v>-0.40701500000000002</c:v>
                </c:pt>
                <c:pt idx="26693">
                  <c:v>-0.40665099999999998</c:v>
                </c:pt>
                <c:pt idx="26694">
                  <c:v>-0.40786499999999998</c:v>
                </c:pt>
                <c:pt idx="26695">
                  <c:v>-0.40825699999999998</c:v>
                </c:pt>
                <c:pt idx="26696">
                  <c:v>-0.40850599999999998</c:v>
                </c:pt>
                <c:pt idx="26697">
                  <c:v>-0.408744</c:v>
                </c:pt>
                <c:pt idx="26698">
                  <c:v>-0.40948200000000001</c:v>
                </c:pt>
                <c:pt idx="26699">
                  <c:v>-0.40986099999999998</c:v>
                </c:pt>
                <c:pt idx="26700">
                  <c:v>-0.41011500000000001</c:v>
                </c:pt>
                <c:pt idx="26701">
                  <c:v>-0.410416</c:v>
                </c:pt>
                <c:pt idx="26702">
                  <c:v>-0.41047099999999997</c:v>
                </c:pt>
                <c:pt idx="26703">
                  <c:v>-0.40983599999999998</c:v>
                </c:pt>
                <c:pt idx="26704">
                  <c:v>-0.41550999999999999</c:v>
                </c:pt>
                <c:pt idx="26705">
                  <c:v>-0.41876600000000003</c:v>
                </c:pt>
                <c:pt idx="26706">
                  <c:v>-0.41858499999999998</c:v>
                </c:pt>
                <c:pt idx="26707">
                  <c:v>-0.41802099999999998</c:v>
                </c:pt>
                <c:pt idx="26708">
                  <c:v>-0.41768499999999997</c:v>
                </c:pt>
                <c:pt idx="26709">
                  <c:v>-0.41726099999999999</c:v>
                </c:pt>
                <c:pt idx="26710">
                  <c:v>-0.41642899999999999</c:v>
                </c:pt>
                <c:pt idx="26711">
                  <c:v>-0.41642699999999999</c:v>
                </c:pt>
                <c:pt idx="26712">
                  <c:v>-0.41676099999999999</c:v>
                </c:pt>
                <c:pt idx="26713">
                  <c:v>-0.41754400000000003</c:v>
                </c:pt>
                <c:pt idx="26714">
                  <c:v>-0.41959400000000002</c:v>
                </c:pt>
                <c:pt idx="26715">
                  <c:v>-0.42169200000000001</c:v>
                </c:pt>
                <c:pt idx="26716">
                  <c:v>-0.42348000000000002</c:v>
                </c:pt>
                <c:pt idx="26717">
                  <c:v>-0.42517500000000003</c:v>
                </c:pt>
                <c:pt idx="26718">
                  <c:v>-0.42593700000000001</c:v>
                </c:pt>
                <c:pt idx="26719">
                  <c:v>-0.42627199999999998</c:v>
                </c:pt>
                <c:pt idx="26720">
                  <c:v>-0.42640899999999998</c:v>
                </c:pt>
                <c:pt idx="26721">
                  <c:v>-0.42626599999999998</c:v>
                </c:pt>
                <c:pt idx="26722">
                  <c:v>-0.42599199999999998</c:v>
                </c:pt>
                <c:pt idx="26723">
                  <c:v>-0.42507299999999998</c:v>
                </c:pt>
                <c:pt idx="26724">
                  <c:v>-0.42410599999999998</c:v>
                </c:pt>
                <c:pt idx="26725">
                  <c:v>-0.42377399999999998</c:v>
                </c:pt>
                <c:pt idx="26726">
                  <c:v>-0.42226999999999998</c:v>
                </c:pt>
                <c:pt idx="26727">
                  <c:v>-0.41978900000000002</c:v>
                </c:pt>
                <c:pt idx="26728">
                  <c:v>-0.41885800000000001</c:v>
                </c:pt>
                <c:pt idx="26729">
                  <c:v>-0.41800700000000002</c:v>
                </c:pt>
                <c:pt idx="26730">
                  <c:v>-0.41748600000000002</c:v>
                </c:pt>
                <c:pt idx="26731">
                  <c:v>-0.41787200000000002</c:v>
                </c:pt>
                <c:pt idx="26732">
                  <c:v>-0.41785699999999998</c:v>
                </c:pt>
                <c:pt idx="26733">
                  <c:v>-0.41848400000000002</c:v>
                </c:pt>
                <c:pt idx="26734">
                  <c:v>-0.41971399999999998</c:v>
                </c:pt>
                <c:pt idx="26735">
                  <c:v>-0.42079699999999998</c:v>
                </c:pt>
                <c:pt idx="26736">
                  <c:v>-0.420236</c:v>
                </c:pt>
                <c:pt idx="26737">
                  <c:v>-0.42409400000000003</c:v>
                </c:pt>
                <c:pt idx="26738">
                  <c:v>-0.43064999999999998</c:v>
                </c:pt>
                <c:pt idx="26739">
                  <c:v>-0.43126799999999998</c:v>
                </c:pt>
                <c:pt idx="26740">
                  <c:v>-0.43278800000000001</c:v>
                </c:pt>
                <c:pt idx="26741">
                  <c:v>-0.43374800000000002</c:v>
                </c:pt>
                <c:pt idx="26742">
                  <c:v>-0.434338</c:v>
                </c:pt>
                <c:pt idx="26743">
                  <c:v>-0.43470700000000001</c:v>
                </c:pt>
                <c:pt idx="26744">
                  <c:v>-0.43611299999999997</c:v>
                </c:pt>
                <c:pt idx="26745">
                  <c:v>-0.43635600000000002</c:v>
                </c:pt>
                <c:pt idx="26746">
                  <c:v>-0.43613600000000002</c:v>
                </c:pt>
                <c:pt idx="26747">
                  <c:v>-0.43583699999999997</c:v>
                </c:pt>
                <c:pt idx="26748">
                  <c:v>-0.43544899999999997</c:v>
                </c:pt>
                <c:pt idx="26749">
                  <c:v>-0.43397999999999998</c:v>
                </c:pt>
                <c:pt idx="26750">
                  <c:v>-0.432834</c:v>
                </c:pt>
                <c:pt idx="26751">
                  <c:v>-0.43065300000000001</c:v>
                </c:pt>
                <c:pt idx="26752">
                  <c:v>-0.42787599999999998</c:v>
                </c:pt>
                <c:pt idx="26753">
                  <c:v>-0.42435699999999998</c:v>
                </c:pt>
                <c:pt idx="26754">
                  <c:v>-0.42171599999999998</c:v>
                </c:pt>
                <c:pt idx="26755">
                  <c:v>-0.41766900000000001</c:v>
                </c:pt>
                <c:pt idx="26756">
                  <c:v>-0.41145399999999999</c:v>
                </c:pt>
                <c:pt idx="26757">
                  <c:v>-0.409001</c:v>
                </c:pt>
                <c:pt idx="26758">
                  <c:v>-0.40713300000000002</c:v>
                </c:pt>
                <c:pt idx="26759">
                  <c:v>-0.40125499999999997</c:v>
                </c:pt>
                <c:pt idx="26760">
                  <c:v>-0.39692699999999997</c:v>
                </c:pt>
                <c:pt idx="26761">
                  <c:v>-0.397229</c:v>
                </c:pt>
                <c:pt idx="26762">
                  <c:v>-0.39144299999999999</c:v>
                </c:pt>
                <c:pt idx="26763">
                  <c:v>-0.38664100000000001</c:v>
                </c:pt>
                <c:pt idx="26764">
                  <c:v>-0.38285599999999997</c:v>
                </c:pt>
                <c:pt idx="26765">
                  <c:v>-0.38190400000000002</c:v>
                </c:pt>
                <c:pt idx="26766">
                  <c:v>-0.381579</c:v>
                </c:pt>
                <c:pt idx="26767">
                  <c:v>-0.38159900000000002</c:v>
                </c:pt>
                <c:pt idx="26768">
                  <c:v>-0.380743</c:v>
                </c:pt>
                <c:pt idx="26769">
                  <c:v>-0.37944600000000001</c:v>
                </c:pt>
                <c:pt idx="26770">
                  <c:v>-0.38010500000000003</c:v>
                </c:pt>
                <c:pt idx="26771">
                  <c:v>-0.382461</c:v>
                </c:pt>
                <c:pt idx="26772">
                  <c:v>-0.38584499999999999</c:v>
                </c:pt>
                <c:pt idx="26773">
                  <c:v>-0.38975199999999999</c:v>
                </c:pt>
                <c:pt idx="26774">
                  <c:v>-0.39349299999999998</c:v>
                </c:pt>
                <c:pt idx="26775">
                  <c:v>-0.39694499999999999</c:v>
                </c:pt>
                <c:pt idx="26776">
                  <c:v>-0.402472</c:v>
                </c:pt>
                <c:pt idx="26777">
                  <c:v>-0.41144199999999997</c:v>
                </c:pt>
                <c:pt idx="26778">
                  <c:v>-0.414435</c:v>
                </c:pt>
                <c:pt idx="26779">
                  <c:v>-0.41901500000000003</c:v>
                </c:pt>
                <c:pt idx="26780">
                  <c:v>-0.42239199999999999</c:v>
                </c:pt>
                <c:pt idx="26781">
                  <c:v>-0.42575000000000002</c:v>
                </c:pt>
                <c:pt idx="26782">
                  <c:v>-0.427956</c:v>
                </c:pt>
                <c:pt idx="26783">
                  <c:v>-0.429151</c:v>
                </c:pt>
                <c:pt idx="26784">
                  <c:v>-0.43060300000000001</c:v>
                </c:pt>
                <c:pt idx="26785">
                  <c:v>-0.43290400000000001</c:v>
                </c:pt>
                <c:pt idx="26786">
                  <c:v>-0.43364900000000001</c:v>
                </c:pt>
                <c:pt idx="26787">
                  <c:v>-0.43389899999999998</c:v>
                </c:pt>
                <c:pt idx="26788">
                  <c:v>-0.43437199999999998</c:v>
                </c:pt>
                <c:pt idx="26789">
                  <c:v>-0.43652099999999999</c:v>
                </c:pt>
                <c:pt idx="26790">
                  <c:v>-0.43664599999999998</c:v>
                </c:pt>
                <c:pt idx="26791">
                  <c:v>-0.43948199999999998</c:v>
                </c:pt>
                <c:pt idx="26792">
                  <c:v>-0.44749899999999998</c:v>
                </c:pt>
                <c:pt idx="26793">
                  <c:v>-0.449266</c:v>
                </c:pt>
                <c:pt idx="26794">
                  <c:v>-0.45103900000000002</c:v>
                </c:pt>
                <c:pt idx="26795">
                  <c:v>-0.453685</c:v>
                </c:pt>
                <c:pt idx="26796">
                  <c:v>-0.45582800000000001</c:v>
                </c:pt>
                <c:pt idx="26797">
                  <c:v>-0.45745200000000003</c:v>
                </c:pt>
                <c:pt idx="26798">
                  <c:v>-0.46005600000000002</c:v>
                </c:pt>
                <c:pt idx="26799">
                  <c:v>-0.46143000000000001</c:v>
                </c:pt>
                <c:pt idx="26800">
                  <c:v>-0.46233200000000002</c:v>
                </c:pt>
                <c:pt idx="26801">
                  <c:v>-0.46473399999999998</c:v>
                </c:pt>
                <c:pt idx="26802">
                  <c:v>-0.466229</c:v>
                </c:pt>
                <c:pt idx="26803">
                  <c:v>-0.46798800000000002</c:v>
                </c:pt>
                <c:pt idx="26804">
                  <c:v>-0.47207399999999999</c:v>
                </c:pt>
                <c:pt idx="26805">
                  <c:v>-0.478271</c:v>
                </c:pt>
                <c:pt idx="26806">
                  <c:v>-0.47725200000000001</c:v>
                </c:pt>
                <c:pt idx="26807">
                  <c:v>-0.47677799999999998</c:v>
                </c:pt>
                <c:pt idx="26808">
                  <c:v>-0.47659899999999999</c:v>
                </c:pt>
                <c:pt idx="26809">
                  <c:v>-0.47833500000000001</c:v>
                </c:pt>
                <c:pt idx="26810">
                  <c:v>-0.47934900000000003</c:v>
                </c:pt>
                <c:pt idx="26811">
                  <c:v>-0.47926099999999999</c:v>
                </c:pt>
                <c:pt idx="26812">
                  <c:v>-0.47878300000000001</c:v>
                </c:pt>
                <c:pt idx="26813">
                  <c:v>-0.47753099999999998</c:v>
                </c:pt>
                <c:pt idx="26814">
                  <c:v>-0.47798099999999999</c:v>
                </c:pt>
                <c:pt idx="26815">
                  <c:v>-0.47816799999999998</c:v>
                </c:pt>
                <c:pt idx="26816">
                  <c:v>-0.479433</c:v>
                </c:pt>
                <c:pt idx="26817">
                  <c:v>-0.47831200000000001</c:v>
                </c:pt>
                <c:pt idx="26818">
                  <c:v>-0.47985</c:v>
                </c:pt>
                <c:pt idx="26819">
                  <c:v>-0.48478300000000002</c:v>
                </c:pt>
                <c:pt idx="26820">
                  <c:v>-0.48174400000000001</c:v>
                </c:pt>
                <c:pt idx="26821">
                  <c:v>-0.48017599999999999</c:v>
                </c:pt>
                <c:pt idx="26822">
                  <c:v>-0.47953299999999999</c:v>
                </c:pt>
                <c:pt idx="26823">
                  <c:v>-0.47845500000000002</c:v>
                </c:pt>
                <c:pt idx="26824">
                  <c:v>-0.47788000000000003</c:v>
                </c:pt>
                <c:pt idx="26825">
                  <c:v>-0.47733900000000001</c:v>
                </c:pt>
                <c:pt idx="26826">
                  <c:v>-0.47723300000000002</c:v>
                </c:pt>
                <c:pt idx="26827">
                  <c:v>-0.47639300000000001</c:v>
                </c:pt>
                <c:pt idx="26828">
                  <c:v>-0.47477000000000003</c:v>
                </c:pt>
                <c:pt idx="26829">
                  <c:v>-0.47373900000000002</c:v>
                </c:pt>
                <c:pt idx="26830">
                  <c:v>-0.47248499999999999</c:v>
                </c:pt>
                <c:pt idx="26831">
                  <c:v>-0.47335300000000002</c:v>
                </c:pt>
                <c:pt idx="26832">
                  <c:v>-0.47833900000000001</c:v>
                </c:pt>
                <c:pt idx="26833">
                  <c:v>-0.47712300000000002</c:v>
                </c:pt>
                <c:pt idx="26834">
                  <c:v>-0.47674699999999998</c:v>
                </c:pt>
                <c:pt idx="26835">
                  <c:v>-0.47713</c:v>
                </c:pt>
                <c:pt idx="26836">
                  <c:v>-0.47675800000000002</c:v>
                </c:pt>
                <c:pt idx="26837">
                  <c:v>-0.47512399999999999</c:v>
                </c:pt>
                <c:pt idx="26838">
                  <c:v>-0.47460400000000003</c:v>
                </c:pt>
                <c:pt idx="26839">
                  <c:v>-0.47520800000000002</c:v>
                </c:pt>
                <c:pt idx="26840">
                  <c:v>-0.47752499999999998</c:v>
                </c:pt>
                <c:pt idx="26841">
                  <c:v>-0.47824899999999998</c:v>
                </c:pt>
                <c:pt idx="26842">
                  <c:v>-0.47914000000000001</c:v>
                </c:pt>
                <c:pt idx="26843">
                  <c:v>-0.479906</c:v>
                </c:pt>
                <c:pt idx="26844">
                  <c:v>-0.47904799999999997</c:v>
                </c:pt>
                <c:pt idx="26845">
                  <c:v>-0.47951700000000003</c:v>
                </c:pt>
                <c:pt idx="26846">
                  <c:v>-0.48674899999999999</c:v>
                </c:pt>
                <c:pt idx="26847">
                  <c:v>-0.48669699999999999</c:v>
                </c:pt>
                <c:pt idx="26848">
                  <c:v>-0.48716799999999999</c:v>
                </c:pt>
                <c:pt idx="26849">
                  <c:v>-0.48797099999999999</c:v>
                </c:pt>
                <c:pt idx="26850">
                  <c:v>-0.48832799999999998</c:v>
                </c:pt>
                <c:pt idx="26851">
                  <c:v>-0.489147</c:v>
                </c:pt>
                <c:pt idx="26852">
                  <c:v>-0.48896800000000001</c:v>
                </c:pt>
                <c:pt idx="26853">
                  <c:v>-0.48934899999999998</c:v>
                </c:pt>
                <c:pt idx="26854">
                  <c:v>-0.49018200000000001</c:v>
                </c:pt>
                <c:pt idx="26855">
                  <c:v>-0.49052099999999998</c:v>
                </c:pt>
                <c:pt idx="26856">
                  <c:v>-0.490842</c:v>
                </c:pt>
                <c:pt idx="26857">
                  <c:v>-0.49179400000000001</c:v>
                </c:pt>
                <c:pt idx="26858">
                  <c:v>-0.49861699999999998</c:v>
                </c:pt>
                <c:pt idx="26859">
                  <c:v>-0.499392</c:v>
                </c:pt>
                <c:pt idx="26860">
                  <c:v>-0.49975199999999997</c:v>
                </c:pt>
                <c:pt idx="26861">
                  <c:v>-0.50060099999999996</c:v>
                </c:pt>
                <c:pt idx="26862">
                  <c:v>-0.50095299999999998</c:v>
                </c:pt>
                <c:pt idx="26863">
                  <c:v>-0.50081500000000001</c:v>
                </c:pt>
                <c:pt idx="26864">
                  <c:v>-0.50017199999999995</c:v>
                </c:pt>
                <c:pt idx="26865">
                  <c:v>-0.50002599999999997</c:v>
                </c:pt>
                <c:pt idx="26866">
                  <c:v>-0.499886</c:v>
                </c:pt>
                <c:pt idx="26867">
                  <c:v>-0.49976199999999998</c:v>
                </c:pt>
                <c:pt idx="26868">
                  <c:v>-0.49910399999999999</c:v>
                </c:pt>
                <c:pt idx="26869">
                  <c:v>-0.49997799999999998</c:v>
                </c:pt>
                <c:pt idx="26870">
                  <c:v>-0.49888399999999999</c:v>
                </c:pt>
                <c:pt idx="26871">
                  <c:v>-0.49826700000000002</c:v>
                </c:pt>
                <c:pt idx="26872">
                  <c:v>-0.49795</c:v>
                </c:pt>
                <c:pt idx="26873">
                  <c:v>-0.50383900000000004</c:v>
                </c:pt>
                <c:pt idx="26874">
                  <c:v>-0.50333899999999998</c:v>
                </c:pt>
                <c:pt idx="26875">
                  <c:v>-0.50441199999999997</c:v>
                </c:pt>
                <c:pt idx="26876">
                  <c:v>-0.49769000000000002</c:v>
                </c:pt>
                <c:pt idx="26877">
                  <c:v>-0.50323600000000002</c:v>
                </c:pt>
                <c:pt idx="26878">
                  <c:v>-0.50394300000000003</c:v>
                </c:pt>
                <c:pt idx="26879">
                  <c:v>-0.50472600000000001</c:v>
                </c:pt>
                <c:pt idx="26880">
                  <c:v>-0.50566299999999997</c:v>
                </c:pt>
                <c:pt idx="26881">
                  <c:v>-0.50610500000000003</c:v>
                </c:pt>
                <c:pt idx="26882">
                  <c:v>-0.50598299999999996</c:v>
                </c:pt>
                <c:pt idx="26883">
                  <c:v>-0.50732200000000005</c:v>
                </c:pt>
                <c:pt idx="26884">
                  <c:v>-0.50879200000000002</c:v>
                </c:pt>
                <c:pt idx="26885">
                  <c:v>-0.50921799999999995</c:v>
                </c:pt>
                <c:pt idx="26886">
                  <c:v>-0.51015500000000003</c:v>
                </c:pt>
                <c:pt idx="26887">
                  <c:v>-0.51009400000000005</c:v>
                </c:pt>
                <c:pt idx="26888">
                  <c:v>-0.51098399999999999</c:v>
                </c:pt>
                <c:pt idx="26889">
                  <c:v>-0.51190599999999997</c:v>
                </c:pt>
                <c:pt idx="26890">
                  <c:v>-0.51379699999999995</c:v>
                </c:pt>
                <c:pt idx="26891">
                  <c:v>-0.51579900000000001</c:v>
                </c:pt>
                <c:pt idx="26892">
                  <c:v>-0.516293</c:v>
                </c:pt>
                <c:pt idx="26893">
                  <c:v>-0.51675000000000004</c:v>
                </c:pt>
                <c:pt idx="26894">
                  <c:v>-0.51672499999999999</c:v>
                </c:pt>
                <c:pt idx="26895">
                  <c:v>-0.51668099999999995</c:v>
                </c:pt>
                <c:pt idx="26896">
                  <c:v>-0.51665099999999997</c:v>
                </c:pt>
                <c:pt idx="26897">
                  <c:v>-0.51661900000000005</c:v>
                </c:pt>
                <c:pt idx="26898">
                  <c:v>-0.51660499999999998</c:v>
                </c:pt>
                <c:pt idx="26899">
                  <c:v>-0.515621</c:v>
                </c:pt>
                <c:pt idx="26900">
                  <c:v>-0.51500299999999999</c:v>
                </c:pt>
                <c:pt idx="26901">
                  <c:v>-0.52051099999999995</c:v>
                </c:pt>
                <c:pt idx="26902">
                  <c:v>-0.52005599999999996</c:v>
                </c:pt>
                <c:pt idx="26903">
                  <c:v>-0.52054900000000004</c:v>
                </c:pt>
                <c:pt idx="26904">
                  <c:v>-0.52005400000000002</c:v>
                </c:pt>
                <c:pt idx="26905">
                  <c:v>-0.51906200000000002</c:v>
                </c:pt>
                <c:pt idx="26906">
                  <c:v>-0.51907199999999998</c:v>
                </c:pt>
                <c:pt idx="26907">
                  <c:v>-0.51808399999999999</c:v>
                </c:pt>
                <c:pt idx="26908">
                  <c:v>-0.51813200000000004</c:v>
                </c:pt>
                <c:pt idx="26909">
                  <c:v>-0.51869799999999999</c:v>
                </c:pt>
                <c:pt idx="26910">
                  <c:v>-0.52022800000000002</c:v>
                </c:pt>
                <c:pt idx="26911">
                  <c:v>-0.52077700000000005</c:v>
                </c:pt>
                <c:pt idx="26912">
                  <c:v>-0.52235200000000004</c:v>
                </c:pt>
                <c:pt idx="26913">
                  <c:v>-0.52400199999999997</c:v>
                </c:pt>
                <c:pt idx="26914">
                  <c:v>-0.523891</c:v>
                </c:pt>
                <c:pt idx="26915">
                  <c:v>-0.51687399999999994</c:v>
                </c:pt>
                <c:pt idx="26916">
                  <c:v>-0.52176999999999996</c:v>
                </c:pt>
                <c:pt idx="26917">
                  <c:v>-0.52036700000000002</c:v>
                </c:pt>
                <c:pt idx="26918">
                  <c:v>-0.52015800000000001</c:v>
                </c:pt>
                <c:pt idx="26919">
                  <c:v>-0.52017100000000005</c:v>
                </c:pt>
                <c:pt idx="26920">
                  <c:v>-0.51971000000000001</c:v>
                </c:pt>
                <c:pt idx="26921">
                  <c:v>-0.51935200000000004</c:v>
                </c:pt>
                <c:pt idx="26922">
                  <c:v>-0.51949100000000004</c:v>
                </c:pt>
                <c:pt idx="26923">
                  <c:v>-0.519513</c:v>
                </c:pt>
                <c:pt idx="26924">
                  <c:v>-0.51905100000000004</c:v>
                </c:pt>
                <c:pt idx="26925">
                  <c:v>-0.518737</c:v>
                </c:pt>
                <c:pt idx="26926">
                  <c:v>-0.51889600000000002</c:v>
                </c:pt>
                <c:pt idx="26927">
                  <c:v>-0.51895100000000005</c:v>
                </c:pt>
                <c:pt idx="26928">
                  <c:v>-0.51833099999999999</c:v>
                </c:pt>
                <c:pt idx="26929">
                  <c:v>-0.51777399999999996</c:v>
                </c:pt>
                <c:pt idx="26930">
                  <c:v>-0.51833700000000005</c:v>
                </c:pt>
                <c:pt idx="26931">
                  <c:v>-0.51780899999999996</c:v>
                </c:pt>
                <c:pt idx="26932">
                  <c:v>-0.51750399999999996</c:v>
                </c:pt>
                <c:pt idx="26933">
                  <c:v>-0.516988</c:v>
                </c:pt>
                <c:pt idx="26934">
                  <c:v>-0.51606099999999999</c:v>
                </c:pt>
                <c:pt idx="26935">
                  <c:v>-0.51521899999999998</c:v>
                </c:pt>
                <c:pt idx="26936">
                  <c:v>-0.51428099999999999</c:v>
                </c:pt>
                <c:pt idx="26937">
                  <c:v>-0.51372600000000002</c:v>
                </c:pt>
                <c:pt idx="26938">
                  <c:v>-0.51410299999999998</c:v>
                </c:pt>
                <c:pt idx="26939">
                  <c:v>-0.51372200000000001</c:v>
                </c:pt>
                <c:pt idx="26940">
                  <c:v>-0.51334199999999996</c:v>
                </c:pt>
                <c:pt idx="26941">
                  <c:v>-0.51283199999999995</c:v>
                </c:pt>
                <c:pt idx="26942">
                  <c:v>-0.51215599999999994</c:v>
                </c:pt>
                <c:pt idx="26943">
                  <c:v>-0.51306600000000002</c:v>
                </c:pt>
                <c:pt idx="26944">
                  <c:v>-0.51378800000000002</c:v>
                </c:pt>
                <c:pt idx="26945">
                  <c:v>-0.51387499999999997</c:v>
                </c:pt>
                <c:pt idx="26946">
                  <c:v>-0.51245600000000002</c:v>
                </c:pt>
                <c:pt idx="26947">
                  <c:v>-0.51562600000000003</c:v>
                </c:pt>
                <c:pt idx="26948">
                  <c:v>-0.51883100000000004</c:v>
                </c:pt>
                <c:pt idx="26949">
                  <c:v>-0.51731700000000003</c:v>
                </c:pt>
                <c:pt idx="26950">
                  <c:v>-0.51727100000000004</c:v>
                </c:pt>
                <c:pt idx="26951">
                  <c:v>-0.517737</c:v>
                </c:pt>
                <c:pt idx="26952">
                  <c:v>-0.51817599999999997</c:v>
                </c:pt>
                <c:pt idx="26953">
                  <c:v>-0.51634400000000003</c:v>
                </c:pt>
                <c:pt idx="26954">
                  <c:v>-0.51358700000000002</c:v>
                </c:pt>
                <c:pt idx="26955">
                  <c:v>-0.51147900000000002</c:v>
                </c:pt>
                <c:pt idx="26956">
                  <c:v>-0.51089600000000002</c:v>
                </c:pt>
                <c:pt idx="26957">
                  <c:v>-0.509355</c:v>
                </c:pt>
                <c:pt idx="26958">
                  <c:v>-0.50561800000000001</c:v>
                </c:pt>
                <c:pt idx="26959">
                  <c:v>-0.50241599999999997</c:v>
                </c:pt>
                <c:pt idx="26960">
                  <c:v>-0.50029199999999996</c:v>
                </c:pt>
                <c:pt idx="26961">
                  <c:v>-0.499442</c:v>
                </c:pt>
                <c:pt idx="26962">
                  <c:v>-0.49843900000000002</c:v>
                </c:pt>
                <c:pt idx="26963">
                  <c:v>-0.50377400000000006</c:v>
                </c:pt>
                <c:pt idx="26964">
                  <c:v>-0.50491600000000003</c:v>
                </c:pt>
                <c:pt idx="26965">
                  <c:v>-0.50485800000000003</c:v>
                </c:pt>
                <c:pt idx="26966">
                  <c:v>-0.50521799999999994</c:v>
                </c:pt>
                <c:pt idx="26967">
                  <c:v>-0.50390000000000001</c:v>
                </c:pt>
                <c:pt idx="26968">
                  <c:v>-0.50400900000000004</c:v>
                </c:pt>
                <c:pt idx="26969">
                  <c:v>-0.50367300000000004</c:v>
                </c:pt>
                <c:pt idx="26970">
                  <c:v>-0.504853</c:v>
                </c:pt>
                <c:pt idx="26971">
                  <c:v>-0.50457399999999997</c:v>
                </c:pt>
                <c:pt idx="26972">
                  <c:v>-0.50373900000000005</c:v>
                </c:pt>
                <c:pt idx="26973">
                  <c:v>-0.50137500000000002</c:v>
                </c:pt>
                <c:pt idx="26974">
                  <c:v>-0.49953199999999998</c:v>
                </c:pt>
                <c:pt idx="26975">
                  <c:v>-0.49942599999999998</c:v>
                </c:pt>
                <c:pt idx="26976">
                  <c:v>-0.50307599999999997</c:v>
                </c:pt>
                <c:pt idx="26977">
                  <c:v>-0.50257600000000002</c:v>
                </c:pt>
                <c:pt idx="26978">
                  <c:v>-0.50271900000000003</c:v>
                </c:pt>
                <c:pt idx="26979">
                  <c:v>-0.50122699999999998</c:v>
                </c:pt>
                <c:pt idx="26980">
                  <c:v>-0.499944</c:v>
                </c:pt>
                <c:pt idx="26981">
                  <c:v>-0.499172</c:v>
                </c:pt>
                <c:pt idx="26982">
                  <c:v>-0.49888199999999999</c:v>
                </c:pt>
                <c:pt idx="26983">
                  <c:v>-0.49838700000000002</c:v>
                </c:pt>
                <c:pt idx="26984">
                  <c:v>-0.49765700000000002</c:v>
                </c:pt>
                <c:pt idx="26985">
                  <c:v>-0.49697599999999997</c:v>
                </c:pt>
                <c:pt idx="26986">
                  <c:v>-0.49521300000000001</c:v>
                </c:pt>
                <c:pt idx="26987">
                  <c:v>-0.49418000000000001</c:v>
                </c:pt>
                <c:pt idx="26988">
                  <c:v>-0.49237300000000001</c:v>
                </c:pt>
                <c:pt idx="26989">
                  <c:v>-0.49172500000000002</c:v>
                </c:pt>
                <c:pt idx="26990">
                  <c:v>-0.491504</c:v>
                </c:pt>
                <c:pt idx="26991">
                  <c:v>-0.49051699999999998</c:v>
                </c:pt>
                <c:pt idx="26992">
                  <c:v>-0.492732</c:v>
                </c:pt>
                <c:pt idx="26993">
                  <c:v>-0.49760700000000002</c:v>
                </c:pt>
                <c:pt idx="26994">
                  <c:v>-0.49646800000000002</c:v>
                </c:pt>
                <c:pt idx="26995">
                  <c:v>-0.495834</c:v>
                </c:pt>
                <c:pt idx="26996">
                  <c:v>-0.49558099999999999</c:v>
                </c:pt>
                <c:pt idx="26997">
                  <c:v>-0.496031</c:v>
                </c:pt>
                <c:pt idx="26998">
                  <c:v>-0.49771399999999999</c:v>
                </c:pt>
                <c:pt idx="26999">
                  <c:v>-0.499583</c:v>
                </c:pt>
                <c:pt idx="27000">
                  <c:v>-0.49981700000000001</c:v>
                </c:pt>
                <c:pt idx="27001">
                  <c:v>-0.49928499999999998</c:v>
                </c:pt>
                <c:pt idx="27002">
                  <c:v>-0.49873400000000001</c:v>
                </c:pt>
                <c:pt idx="27003">
                  <c:v>-0.49897599999999998</c:v>
                </c:pt>
                <c:pt idx="27004">
                  <c:v>-0.50047799999999998</c:v>
                </c:pt>
                <c:pt idx="27005">
                  <c:v>-0.49977899999999997</c:v>
                </c:pt>
                <c:pt idx="27006">
                  <c:v>-0.49580099999999999</c:v>
                </c:pt>
                <c:pt idx="27007">
                  <c:v>-0.49340400000000001</c:v>
                </c:pt>
                <c:pt idx="27008">
                  <c:v>-0.49295099999999997</c:v>
                </c:pt>
                <c:pt idx="27009">
                  <c:v>-0.49077399999999999</c:v>
                </c:pt>
                <c:pt idx="27010">
                  <c:v>-0.49352800000000002</c:v>
                </c:pt>
                <c:pt idx="27011">
                  <c:v>-0.49535899999999999</c:v>
                </c:pt>
                <c:pt idx="27012">
                  <c:v>-0.49453000000000003</c:v>
                </c:pt>
                <c:pt idx="27013">
                  <c:v>-0.495147</c:v>
                </c:pt>
                <c:pt idx="27014">
                  <c:v>-0.494861</c:v>
                </c:pt>
                <c:pt idx="27015">
                  <c:v>-0.49467499999999998</c:v>
                </c:pt>
                <c:pt idx="27016">
                  <c:v>-0.494058</c:v>
                </c:pt>
                <c:pt idx="27017">
                  <c:v>-0.49250699999999997</c:v>
                </c:pt>
                <c:pt idx="27018">
                  <c:v>-0.491259</c:v>
                </c:pt>
                <c:pt idx="27019">
                  <c:v>-0.49027700000000002</c:v>
                </c:pt>
                <c:pt idx="27020">
                  <c:v>-0.48879299999999998</c:v>
                </c:pt>
                <c:pt idx="27021">
                  <c:v>-0.487425</c:v>
                </c:pt>
                <c:pt idx="27022">
                  <c:v>-0.48710999999999999</c:v>
                </c:pt>
                <c:pt idx="27023">
                  <c:v>-0.48685099999999998</c:v>
                </c:pt>
                <c:pt idx="27024">
                  <c:v>-0.48519400000000001</c:v>
                </c:pt>
                <c:pt idx="27025">
                  <c:v>-0.48498799999999997</c:v>
                </c:pt>
                <c:pt idx="27026">
                  <c:v>-0.48333900000000002</c:v>
                </c:pt>
                <c:pt idx="27027">
                  <c:v>-0.48806500000000003</c:v>
                </c:pt>
                <c:pt idx="27028">
                  <c:v>-0.489838</c:v>
                </c:pt>
                <c:pt idx="27029">
                  <c:v>-0.488591</c:v>
                </c:pt>
                <c:pt idx="27030">
                  <c:v>-0.48980600000000002</c:v>
                </c:pt>
                <c:pt idx="27031">
                  <c:v>-0.48953999999999998</c:v>
                </c:pt>
                <c:pt idx="27032">
                  <c:v>-0.489591</c:v>
                </c:pt>
                <c:pt idx="27033">
                  <c:v>-0.48949700000000002</c:v>
                </c:pt>
                <c:pt idx="27034">
                  <c:v>-0.48984</c:v>
                </c:pt>
                <c:pt idx="27035">
                  <c:v>-0.48880800000000002</c:v>
                </c:pt>
                <c:pt idx="27036">
                  <c:v>-0.48883199999999999</c:v>
                </c:pt>
                <c:pt idx="27037">
                  <c:v>-0.48804900000000001</c:v>
                </c:pt>
                <c:pt idx="27038">
                  <c:v>-0.4864</c:v>
                </c:pt>
                <c:pt idx="27039">
                  <c:v>-0.48413899999999999</c:v>
                </c:pt>
                <c:pt idx="27040">
                  <c:v>-0.48278100000000002</c:v>
                </c:pt>
                <c:pt idx="27041">
                  <c:v>-0.48069099999999998</c:v>
                </c:pt>
                <c:pt idx="27042">
                  <c:v>-0.479188</c:v>
                </c:pt>
                <c:pt idx="27043">
                  <c:v>-0.47762300000000002</c:v>
                </c:pt>
                <c:pt idx="27044">
                  <c:v>-0.475688</c:v>
                </c:pt>
                <c:pt idx="27045">
                  <c:v>-0.47474300000000003</c:v>
                </c:pt>
                <c:pt idx="27046">
                  <c:v>-0.47360600000000003</c:v>
                </c:pt>
                <c:pt idx="27047">
                  <c:v>-0.47226299999999999</c:v>
                </c:pt>
                <c:pt idx="27048">
                  <c:v>-0.470943</c:v>
                </c:pt>
                <c:pt idx="27049">
                  <c:v>-0.46969100000000003</c:v>
                </c:pt>
                <c:pt idx="27050">
                  <c:v>-0.46790399999999999</c:v>
                </c:pt>
                <c:pt idx="27051">
                  <c:v>-0.46634100000000001</c:v>
                </c:pt>
                <c:pt idx="27052">
                  <c:v>-0.463364</c:v>
                </c:pt>
                <c:pt idx="27053">
                  <c:v>-0.46846700000000002</c:v>
                </c:pt>
                <c:pt idx="27054">
                  <c:v>-0.46491399999999999</c:v>
                </c:pt>
                <c:pt idx="27055">
                  <c:v>-0.46127400000000002</c:v>
                </c:pt>
                <c:pt idx="27056">
                  <c:v>-0.46789500000000001</c:v>
                </c:pt>
                <c:pt idx="27057">
                  <c:v>-0.47012900000000002</c:v>
                </c:pt>
                <c:pt idx="27058">
                  <c:v>-0.47049999999999997</c:v>
                </c:pt>
                <c:pt idx="27059">
                  <c:v>-0.47084399999999998</c:v>
                </c:pt>
                <c:pt idx="27060">
                  <c:v>-0.46984599999999999</c:v>
                </c:pt>
                <c:pt idx="27061">
                  <c:v>-0.46947899999999998</c:v>
                </c:pt>
                <c:pt idx="27062">
                  <c:v>-0.47034399999999998</c:v>
                </c:pt>
                <c:pt idx="27063">
                  <c:v>-0.470947</c:v>
                </c:pt>
                <c:pt idx="27064">
                  <c:v>-0.47012900000000002</c:v>
                </c:pt>
                <c:pt idx="27065">
                  <c:v>-0.469858</c:v>
                </c:pt>
                <c:pt idx="27066">
                  <c:v>-0.46945999999999999</c:v>
                </c:pt>
                <c:pt idx="27067">
                  <c:v>-0.47015899999999999</c:v>
                </c:pt>
                <c:pt idx="27068">
                  <c:v>-0.47149400000000002</c:v>
                </c:pt>
                <c:pt idx="27069">
                  <c:v>-0.470694</c:v>
                </c:pt>
                <c:pt idx="27070">
                  <c:v>-0.46922700000000001</c:v>
                </c:pt>
                <c:pt idx="27071">
                  <c:v>-0.46891100000000002</c:v>
                </c:pt>
                <c:pt idx="27072">
                  <c:v>-0.468642</c:v>
                </c:pt>
                <c:pt idx="27073">
                  <c:v>-0.46660200000000002</c:v>
                </c:pt>
                <c:pt idx="27074">
                  <c:v>-0.46473199999999998</c:v>
                </c:pt>
                <c:pt idx="27075">
                  <c:v>-0.46387099999999998</c:v>
                </c:pt>
                <c:pt idx="27076">
                  <c:v>-0.46287400000000001</c:v>
                </c:pt>
                <c:pt idx="27077">
                  <c:v>-0.46145599999999998</c:v>
                </c:pt>
                <c:pt idx="27078">
                  <c:v>-0.45912500000000001</c:v>
                </c:pt>
                <c:pt idx="27079">
                  <c:v>-0.45650800000000002</c:v>
                </c:pt>
                <c:pt idx="27080">
                  <c:v>-0.45425500000000002</c:v>
                </c:pt>
                <c:pt idx="27081">
                  <c:v>-0.45192100000000002</c:v>
                </c:pt>
                <c:pt idx="27082">
                  <c:v>-0.44990799999999997</c:v>
                </c:pt>
                <c:pt idx="27083">
                  <c:v>-0.44747300000000001</c:v>
                </c:pt>
                <c:pt idx="27084">
                  <c:v>-0.44620599999999999</c:v>
                </c:pt>
                <c:pt idx="27085">
                  <c:v>-0.44802199999999998</c:v>
                </c:pt>
                <c:pt idx="27086">
                  <c:v>-0.44591900000000001</c:v>
                </c:pt>
                <c:pt idx="27087">
                  <c:v>-0.44523800000000002</c:v>
                </c:pt>
                <c:pt idx="27088">
                  <c:v>-0.44425300000000001</c:v>
                </c:pt>
                <c:pt idx="27089">
                  <c:v>-0.44207299999999999</c:v>
                </c:pt>
                <c:pt idx="27090">
                  <c:v>-0.44067499999999998</c:v>
                </c:pt>
                <c:pt idx="27091">
                  <c:v>-0.44030000000000002</c:v>
                </c:pt>
                <c:pt idx="27092">
                  <c:v>-0.44059199999999998</c:v>
                </c:pt>
                <c:pt idx="27093">
                  <c:v>-0.43969999999999998</c:v>
                </c:pt>
                <c:pt idx="27094">
                  <c:v>-0.43805300000000003</c:v>
                </c:pt>
                <c:pt idx="27095">
                  <c:v>-0.43698999999999999</c:v>
                </c:pt>
                <c:pt idx="27096">
                  <c:v>-0.43634000000000001</c:v>
                </c:pt>
                <c:pt idx="27097">
                  <c:v>-0.435645</c:v>
                </c:pt>
                <c:pt idx="27098">
                  <c:v>-0.43440699999999999</c:v>
                </c:pt>
                <c:pt idx="27099">
                  <c:v>-0.43223800000000001</c:v>
                </c:pt>
                <c:pt idx="27100">
                  <c:v>-0.43057699999999999</c:v>
                </c:pt>
                <c:pt idx="27101">
                  <c:v>-0.42889699999999997</c:v>
                </c:pt>
                <c:pt idx="27102">
                  <c:v>-0.42769000000000001</c:v>
                </c:pt>
                <c:pt idx="27103">
                  <c:v>-0.42696600000000001</c:v>
                </c:pt>
                <c:pt idx="27104">
                  <c:v>-0.42627500000000002</c:v>
                </c:pt>
                <c:pt idx="27105">
                  <c:v>-0.42509599999999997</c:v>
                </c:pt>
                <c:pt idx="27106">
                  <c:v>-0.42386699999999999</c:v>
                </c:pt>
                <c:pt idx="27107">
                  <c:v>-0.42267199999999999</c:v>
                </c:pt>
                <c:pt idx="27108">
                  <c:v>-0.42136299999999999</c:v>
                </c:pt>
                <c:pt idx="27109">
                  <c:v>-0.421265</c:v>
                </c:pt>
                <c:pt idx="27110">
                  <c:v>-0.42228100000000002</c:v>
                </c:pt>
                <c:pt idx="27111">
                  <c:v>-0.42111399999999999</c:v>
                </c:pt>
                <c:pt idx="27112">
                  <c:v>-0.42538100000000001</c:v>
                </c:pt>
                <c:pt idx="27113">
                  <c:v>-0.426871</c:v>
                </c:pt>
                <c:pt idx="27114">
                  <c:v>-0.42575000000000002</c:v>
                </c:pt>
                <c:pt idx="27115">
                  <c:v>-0.42520200000000002</c:v>
                </c:pt>
                <c:pt idx="27116">
                  <c:v>-0.423734</c:v>
                </c:pt>
                <c:pt idx="27117">
                  <c:v>-0.42210399999999998</c:v>
                </c:pt>
                <c:pt idx="27118">
                  <c:v>-0.42158099999999998</c:v>
                </c:pt>
                <c:pt idx="27119">
                  <c:v>-0.42091699999999999</c:v>
                </c:pt>
                <c:pt idx="27120">
                  <c:v>-0.41894999999999999</c:v>
                </c:pt>
                <c:pt idx="27121">
                  <c:v>-0.41695599999999999</c:v>
                </c:pt>
                <c:pt idx="27122">
                  <c:v>-0.41667300000000002</c:v>
                </c:pt>
                <c:pt idx="27123">
                  <c:v>-0.416296</c:v>
                </c:pt>
                <c:pt idx="27124">
                  <c:v>-0.414885</c:v>
                </c:pt>
                <c:pt idx="27125">
                  <c:v>-0.41343200000000002</c:v>
                </c:pt>
                <c:pt idx="27126">
                  <c:v>-0.41174100000000002</c:v>
                </c:pt>
                <c:pt idx="27127">
                  <c:v>-0.41067799999999999</c:v>
                </c:pt>
                <c:pt idx="27128">
                  <c:v>-0.40997899999999998</c:v>
                </c:pt>
                <c:pt idx="27129">
                  <c:v>-0.40893099999999999</c:v>
                </c:pt>
                <c:pt idx="27130">
                  <c:v>-0.40696300000000002</c:v>
                </c:pt>
                <c:pt idx="27131">
                  <c:v>-0.405555</c:v>
                </c:pt>
                <c:pt idx="27132">
                  <c:v>-0.40531299999999998</c:v>
                </c:pt>
                <c:pt idx="27133">
                  <c:v>-0.40433200000000002</c:v>
                </c:pt>
                <c:pt idx="27134">
                  <c:v>-0.40309</c:v>
                </c:pt>
                <c:pt idx="27135">
                  <c:v>-0.40233099999999999</c:v>
                </c:pt>
                <c:pt idx="27136">
                  <c:v>-0.40151700000000001</c:v>
                </c:pt>
                <c:pt idx="27137">
                  <c:v>-0.40072000000000002</c:v>
                </c:pt>
                <c:pt idx="27138">
                  <c:v>-0.39931499999999998</c:v>
                </c:pt>
                <c:pt idx="27139">
                  <c:v>-0.39879399999999998</c:v>
                </c:pt>
                <c:pt idx="27140">
                  <c:v>-0.40588299999999999</c:v>
                </c:pt>
                <c:pt idx="27141">
                  <c:v>-0.40751300000000001</c:v>
                </c:pt>
                <c:pt idx="27142">
                  <c:v>-0.40718100000000002</c:v>
                </c:pt>
                <c:pt idx="27143">
                  <c:v>-0.40781800000000001</c:v>
                </c:pt>
                <c:pt idx="27144">
                  <c:v>-0.40811199999999997</c:v>
                </c:pt>
                <c:pt idx="27145">
                  <c:v>-0.40725899999999998</c:v>
                </c:pt>
                <c:pt idx="27146">
                  <c:v>-0.40665800000000002</c:v>
                </c:pt>
                <c:pt idx="27147">
                  <c:v>-0.39918599999999999</c:v>
                </c:pt>
                <c:pt idx="27148">
                  <c:v>-0.40237800000000001</c:v>
                </c:pt>
                <c:pt idx="27149">
                  <c:v>-0.40297100000000002</c:v>
                </c:pt>
                <c:pt idx="27150">
                  <c:v>-0.40248600000000001</c:v>
                </c:pt>
                <c:pt idx="27151">
                  <c:v>-0.40312700000000001</c:v>
                </c:pt>
                <c:pt idx="27152">
                  <c:v>-0.40155999999999997</c:v>
                </c:pt>
                <c:pt idx="27153">
                  <c:v>-0.40142299999999997</c:v>
                </c:pt>
                <c:pt idx="27154">
                  <c:v>-0.40259099999999998</c:v>
                </c:pt>
                <c:pt idx="27155">
                  <c:v>-0.40158500000000003</c:v>
                </c:pt>
                <c:pt idx="27156">
                  <c:v>-0.39976</c:v>
                </c:pt>
                <c:pt idx="27157">
                  <c:v>-0.39989400000000003</c:v>
                </c:pt>
                <c:pt idx="27158">
                  <c:v>-0.40046399999999999</c:v>
                </c:pt>
                <c:pt idx="27159">
                  <c:v>-0.40054600000000001</c:v>
                </c:pt>
                <c:pt idx="27160">
                  <c:v>-0.39926699999999998</c:v>
                </c:pt>
                <c:pt idx="27161">
                  <c:v>-0.398364</c:v>
                </c:pt>
                <c:pt idx="27162">
                  <c:v>-0.39766200000000002</c:v>
                </c:pt>
                <c:pt idx="27163">
                  <c:v>-0.40027499999999999</c:v>
                </c:pt>
                <c:pt idx="27164">
                  <c:v>-0.402864</c:v>
                </c:pt>
                <c:pt idx="27165">
                  <c:v>-0.40082800000000002</c:v>
                </c:pt>
                <c:pt idx="27166">
                  <c:v>-0.40010000000000001</c:v>
                </c:pt>
                <c:pt idx="27167">
                  <c:v>-0.39918199999999998</c:v>
                </c:pt>
                <c:pt idx="27168">
                  <c:v>-0.39810899999999999</c:v>
                </c:pt>
                <c:pt idx="27169">
                  <c:v>-0.39757500000000001</c:v>
                </c:pt>
                <c:pt idx="27170">
                  <c:v>-0.39657999999999999</c:v>
                </c:pt>
                <c:pt idx="27171">
                  <c:v>-0.394816</c:v>
                </c:pt>
                <c:pt idx="27172">
                  <c:v>-0.39327600000000001</c:v>
                </c:pt>
                <c:pt idx="27173">
                  <c:v>-0.392426</c:v>
                </c:pt>
                <c:pt idx="27174">
                  <c:v>-0.39138600000000001</c:v>
                </c:pt>
                <c:pt idx="27175">
                  <c:v>-0.38941999999999999</c:v>
                </c:pt>
                <c:pt idx="27176">
                  <c:v>-0.38814700000000002</c:v>
                </c:pt>
                <c:pt idx="27177">
                  <c:v>-0.38626199999999999</c:v>
                </c:pt>
                <c:pt idx="27178">
                  <c:v>-0.38564999999999999</c:v>
                </c:pt>
                <c:pt idx="27179">
                  <c:v>-0.38393300000000002</c:v>
                </c:pt>
                <c:pt idx="27180">
                  <c:v>-0.38240299999999999</c:v>
                </c:pt>
                <c:pt idx="27181">
                  <c:v>-0.38000099999999998</c:v>
                </c:pt>
                <c:pt idx="27182">
                  <c:v>-0.37900899999999998</c:v>
                </c:pt>
                <c:pt idx="27183">
                  <c:v>-0.38318099999999999</c:v>
                </c:pt>
                <c:pt idx="27184">
                  <c:v>-0.38177699999999998</c:v>
                </c:pt>
                <c:pt idx="27185">
                  <c:v>-0.38178299999999998</c:v>
                </c:pt>
                <c:pt idx="27186">
                  <c:v>-0.38013000000000002</c:v>
                </c:pt>
                <c:pt idx="27187">
                  <c:v>-0.37862800000000002</c:v>
                </c:pt>
                <c:pt idx="27188">
                  <c:v>-0.37657400000000002</c:v>
                </c:pt>
                <c:pt idx="27189">
                  <c:v>-0.37468499999999999</c:v>
                </c:pt>
                <c:pt idx="27190">
                  <c:v>-0.37372300000000003</c:v>
                </c:pt>
                <c:pt idx="27191">
                  <c:v>-0.37222499999999997</c:v>
                </c:pt>
                <c:pt idx="27192">
                  <c:v>-0.37077300000000002</c:v>
                </c:pt>
                <c:pt idx="27193">
                  <c:v>-0.36936400000000003</c:v>
                </c:pt>
                <c:pt idx="27194">
                  <c:v>-0.36780299999999999</c:v>
                </c:pt>
                <c:pt idx="27195">
                  <c:v>-0.36623299999999998</c:v>
                </c:pt>
                <c:pt idx="27196">
                  <c:v>-0.37029699999999999</c:v>
                </c:pt>
                <c:pt idx="27197">
                  <c:v>-0.369201</c:v>
                </c:pt>
                <c:pt idx="27198">
                  <c:v>-0.36879000000000001</c:v>
                </c:pt>
                <c:pt idx="27199">
                  <c:v>-0.36639100000000002</c:v>
                </c:pt>
                <c:pt idx="27200">
                  <c:v>-0.36560900000000002</c:v>
                </c:pt>
                <c:pt idx="27201">
                  <c:v>-0.36534100000000003</c:v>
                </c:pt>
                <c:pt idx="27202">
                  <c:v>-0.36710900000000002</c:v>
                </c:pt>
                <c:pt idx="27203">
                  <c:v>-0.36927900000000002</c:v>
                </c:pt>
                <c:pt idx="27204">
                  <c:v>-0.37090899999999999</c:v>
                </c:pt>
                <c:pt idx="27205">
                  <c:v>-0.37156400000000001</c:v>
                </c:pt>
                <c:pt idx="27206">
                  <c:v>-0.37172100000000002</c:v>
                </c:pt>
                <c:pt idx="27207">
                  <c:v>-0.37087199999999998</c:v>
                </c:pt>
                <c:pt idx="27208">
                  <c:v>-0.36960399999999999</c:v>
                </c:pt>
                <c:pt idx="27209">
                  <c:v>-0.370313</c:v>
                </c:pt>
                <c:pt idx="27210">
                  <c:v>-0.37379200000000001</c:v>
                </c:pt>
                <c:pt idx="27211">
                  <c:v>-0.37121500000000002</c:v>
                </c:pt>
                <c:pt idx="27212">
                  <c:v>-0.36961100000000002</c:v>
                </c:pt>
                <c:pt idx="27213">
                  <c:v>-0.36723800000000001</c:v>
                </c:pt>
                <c:pt idx="27214">
                  <c:v>-0.36466700000000002</c:v>
                </c:pt>
                <c:pt idx="27215">
                  <c:v>-0.36288999999999999</c:v>
                </c:pt>
                <c:pt idx="27216">
                  <c:v>-0.36028700000000002</c:v>
                </c:pt>
                <c:pt idx="27217">
                  <c:v>-0.35852899999999999</c:v>
                </c:pt>
                <c:pt idx="27218">
                  <c:v>-0.35597000000000001</c:v>
                </c:pt>
                <c:pt idx="27219">
                  <c:v>-0.354188</c:v>
                </c:pt>
                <c:pt idx="27220">
                  <c:v>-0.35178700000000002</c:v>
                </c:pt>
                <c:pt idx="27221">
                  <c:v>-0.35048800000000002</c:v>
                </c:pt>
                <c:pt idx="27222">
                  <c:v>-0.35087099999999999</c:v>
                </c:pt>
                <c:pt idx="27223">
                  <c:v>-0.35449199999999997</c:v>
                </c:pt>
                <c:pt idx="27224">
                  <c:v>-0.352246</c:v>
                </c:pt>
                <c:pt idx="27225">
                  <c:v>-0.35156599999999999</c:v>
                </c:pt>
                <c:pt idx="27226">
                  <c:v>-0.35105199999999998</c:v>
                </c:pt>
                <c:pt idx="27227">
                  <c:v>-0.35030299999999998</c:v>
                </c:pt>
                <c:pt idx="27228">
                  <c:v>-0.34948200000000001</c:v>
                </c:pt>
                <c:pt idx="27229">
                  <c:v>-0.34857300000000002</c:v>
                </c:pt>
                <c:pt idx="27230">
                  <c:v>-0.346003</c:v>
                </c:pt>
                <c:pt idx="27231">
                  <c:v>-0.34421000000000002</c:v>
                </c:pt>
                <c:pt idx="27232">
                  <c:v>-0.34281400000000001</c:v>
                </c:pt>
                <c:pt idx="27233">
                  <c:v>-0.34124399999999999</c:v>
                </c:pt>
                <c:pt idx="27234">
                  <c:v>-0.33986300000000003</c:v>
                </c:pt>
                <c:pt idx="27235">
                  <c:v>-0.33799899999999999</c:v>
                </c:pt>
                <c:pt idx="27236">
                  <c:v>-0.336642</c:v>
                </c:pt>
                <c:pt idx="27237">
                  <c:v>-0.33497100000000002</c:v>
                </c:pt>
                <c:pt idx="27238">
                  <c:v>-0.332704</c:v>
                </c:pt>
                <c:pt idx="27239">
                  <c:v>-0.33448499999999998</c:v>
                </c:pt>
                <c:pt idx="27240">
                  <c:v>-0.33398299999999997</c:v>
                </c:pt>
                <c:pt idx="27241">
                  <c:v>-0.33144099999999999</c:v>
                </c:pt>
                <c:pt idx="27242">
                  <c:v>-0.32970899999999997</c:v>
                </c:pt>
                <c:pt idx="27243">
                  <c:v>-0.32735199999999998</c:v>
                </c:pt>
                <c:pt idx="27244">
                  <c:v>-0.32517800000000002</c:v>
                </c:pt>
                <c:pt idx="27245">
                  <c:v>-0.32454300000000003</c:v>
                </c:pt>
                <c:pt idx="27246">
                  <c:v>-0.32432699999999998</c:v>
                </c:pt>
                <c:pt idx="27247">
                  <c:v>-0.323048</c:v>
                </c:pt>
                <c:pt idx="27248">
                  <c:v>-0.32206499999999999</c:v>
                </c:pt>
                <c:pt idx="27249">
                  <c:v>-0.32219300000000001</c:v>
                </c:pt>
                <c:pt idx="27250">
                  <c:v>-0.32239600000000002</c:v>
                </c:pt>
                <c:pt idx="27251">
                  <c:v>-0.3221</c:v>
                </c:pt>
                <c:pt idx="27252">
                  <c:v>-0.32077699999999998</c:v>
                </c:pt>
                <c:pt idx="27253">
                  <c:v>-0.32099299999999997</c:v>
                </c:pt>
                <c:pt idx="27254">
                  <c:v>-0.32006800000000002</c:v>
                </c:pt>
                <c:pt idx="27255">
                  <c:v>-0.31884600000000002</c:v>
                </c:pt>
                <c:pt idx="27256">
                  <c:v>-0.31854100000000002</c:v>
                </c:pt>
                <c:pt idx="27257">
                  <c:v>-0.32036199999999998</c:v>
                </c:pt>
                <c:pt idx="27258">
                  <c:v>-0.32562400000000002</c:v>
                </c:pt>
                <c:pt idx="27259">
                  <c:v>-0.32435999999999998</c:v>
                </c:pt>
                <c:pt idx="27260">
                  <c:v>-0.32345099999999999</c:v>
                </c:pt>
                <c:pt idx="27261">
                  <c:v>-0.32310299999999997</c:v>
                </c:pt>
                <c:pt idx="27262">
                  <c:v>-0.32226399999999999</c:v>
                </c:pt>
                <c:pt idx="27263">
                  <c:v>-0.32144099999999998</c:v>
                </c:pt>
                <c:pt idx="27264">
                  <c:v>-0.32096200000000003</c:v>
                </c:pt>
                <c:pt idx="27265">
                  <c:v>-0.32030700000000001</c:v>
                </c:pt>
                <c:pt idx="27266">
                  <c:v>-0.31872800000000001</c:v>
                </c:pt>
                <c:pt idx="27267">
                  <c:v>-0.31639299999999998</c:v>
                </c:pt>
                <c:pt idx="27268">
                  <c:v>-0.31312699999999999</c:v>
                </c:pt>
                <c:pt idx="27269">
                  <c:v>-0.30998700000000001</c:v>
                </c:pt>
                <c:pt idx="27270">
                  <c:v>-0.30765799999999999</c:v>
                </c:pt>
                <c:pt idx="27271">
                  <c:v>-0.30457200000000001</c:v>
                </c:pt>
                <c:pt idx="27272">
                  <c:v>-0.30150199999999999</c:v>
                </c:pt>
                <c:pt idx="27273">
                  <c:v>-0.29906199999999999</c:v>
                </c:pt>
                <c:pt idx="27274">
                  <c:v>-0.29691600000000001</c:v>
                </c:pt>
                <c:pt idx="27275">
                  <c:v>-0.294049</c:v>
                </c:pt>
                <c:pt idx="27276">
                  <c:v>-0.297653</c:v>
                </c:pt>
                <c:pt idx="27277">
                  <c:v>-0.29631999999999997</c:v>
                </c:pt>
                <c:pt idx="27278">
                  <c:v>-0.29539300000000002</c:v>
                </c:pt>
                <c:pt idx="27279">
                  <c:v>-0.29616300000000001</c:v>
                </c:pt>
                <c:pt idx="27280">
                  <c:v>-0.29639100000000002</c:v>
                </c:pt>
                <c:pt idx="27281">
                  <c:v>-0.29557800000000001</c:v>
                </c:pt>
                <c:pt idx="27282">
                  <c:v>-0.295545</c:v>
                </c:pt>
                <c:pt idx="27283">
                  <c:v>-0.29730299999999998</c:v>
                </c:pt>
                <c:pt idx="27284">
                  <c:v>-0.29733599999999999</c:v>
                </c:pt>
                <c:pt idx="27285">
                  <c:v>-0.29699999999999999</c:v>
                </c:pt>
                <c:pt idx="27286">
                  <c:v>-0.297037</c:v>
                </c:pt>
                <c:pt idx="27287">
                  <c:v>-0.29855599999999999</c:v>
                </c:pt>
                <c:pt idx="27288">
                  <c:v>-0.30051</c:v>
                </c:pt>
                <c:pt idx="27289">
                  <c:v>-0.30279899999999998</c:v>
                </c:pt>
                <c:pt idx="27290">
                  <c:v>-0.30393599999999998</c:v>
                </c:pt>
                <c:pt idx="27291">
                  <c:v>-0.30392200000000003</c:v>
                </c:pt>
                <c:pt idx="27292">
                  <c:v>-0.30315700000000001</c:v>
                </c:pt>
                <c:pt idx="27293">
                  <c:v>-0.30671700000000002</c:v>
                </c:pt>
                <c:pt idx="27294">
                  <c:v>-0.30843999999999999</c:v>
                </c:pt>
                <c:pt idx="27295">
                  <c:v>-0.30518099999999998</c:v>
                </c:pt>
                <c:pt idx="27296">
                  <c:v>-0.30326500000000001</c:v>
                </c:pt>
                <c:pt idx="27297">
                  <c:v>-0.30163400000000001</c:v>
                </c:pt>
                <c:pt idx="27298">
                  <c:v>-0.30068899999999998</c:v>
                </c:pt>
                <c:pt idx="27299">
                  <c:v>-0.299678</c:v>
                </c:pt>
                <c:pt idx="27300">
                  <c:v>-0.29977799999999999</c:v>
                </c:pt>
                <c:pt idx="27301">
                  <c:v>-0.29854399999999998</c:v>
                </c:pt>
                <c:pt idx="27302">
                  <c:v>-0.298821</c:v>
                </c:pt>
                <c:pt idx="27303">
                  <c:v>-0.29898599999999997</c:v>
                </c:pt>
                <c:pt idx="27304">
                  <c:v>-0.30047400000000002</c:v>
                </c:pt>
                <c:pt idx="27305">
                  <c:v>-0.30128700000000003</c:v>
                </c:pt>
                <c:pt idx="27306">
                  <c:v>-0.30134699999999998</c:v>
                </c:pt>
                <c:pt idx="27307">
                  <c:v>-0.30240800000000001</c:v>
                </c:pt>
                <c:pt idx="27308">
                  <c:v>-0.30306</c:v>
                </c:pt>
                <c:pt idx="27309">
                  <c:v>-0.30313800000000002</c:v>
                </c:pt>
                <c:pt idx="27310">
                  <c:v>-0.308784</c:v>
                </c:pt>
                <c:pt idx="27311">
                  <c:v>-0.30866900000000003</c:v>
                </c:pt>
                <c:pt idx="27312">
                  <c:v>-0.30877700000000002</c:v>
                </c:pt>
                <c:pt idx="27313">
                  <c:v>-0.30877199999999999</c:v>
                </c:pt>
                <c:pt idx="27314">
                  <c:v>-0.308832</c:v>
                </c:pt>
                <c:pt idx="27315">
                  <c:v>-0.309452</c:v>
                </c:pt>
                <c:pt idx="27316">
                  <c:v>-0.31044699999999997</c:v>
                </c:pt>
                <c:pt idx="27317">
                  <c:v>-0.310805</c:v>
                </c:pt>
                <c:pt idx="27318">
                  <c:v>-0.31075199999999997</c:v>
                </c:pt>
                <c:pt idx="27319">
                  <c:v>-0.31069400000000003</c:v>
                </c:pt>
                <c:pt idx="27320">
                  <c:v>-0.31076900000000002</c:v>
                </c:pt>
                <c:pt idx="27321">
                  <c:v>-0.31121199999999999</c:v>
                </c:pt>
                <c:pt idx="27322">
                  <c:v>-0.31187700000000002</c:v>
                </c:pt>
                <c:pt idx="27323">
                  <c:v>-0.312413</c:v>
                </c:pt>
                <c:pt idx="27324">
                  <c:v>-0.31282599999999999</c:v>
                </c:pt>
                <c:pt idx="27325">
                  <c:v>-0.31255300000000003</c:v>
                </c:pt>
                <c:pt idx="27326">
                  <c:v>-0.31398599999999999</c:v>
                </c:pt>
                <c:pt idx="27327">
                  <c:v>-0.31809599999999999</c:v>
                </c:pt>
                <c:pt idx="27328">
                  <c:v>-0.31710700000000003</c:v>
                </c:pt>
                <c:pt idx="27329">
                  <c:v>-0.31586999999999998</c:v>
                </c:pt>
                <c:pt idx="27330">
                  <c:v>-0.31391400000000003</c:v>
                </c:pt>
                <c:pt idx="27331">
                  <c:v>-0.31278499999999998</c:v>
                </c:pt>
                <c:pt idx="27332">
                  <c:v>-0.31027100000000002</c:v>
                </c:pt>
                <c:pt idx="27333">
                  <c:v>-0.30691499999999999</c:v>
                </c:pt>
                <c:pt idx="27334">
                  <c:v>-0.30532999999999999</c:v>
                </c:pt>
                <c:pt idx="27335">
                  <c:v>-0.30433199999999999</c:v>
                </c:pt>
                <c:pt idx="27336">
                  <c:v>-0.302012</c:v>
                </c:pt>
                <c:pt idx="27337">
                  <c:v>-0.300485</c:v>
                </c:pt>
                <c:pt idx="27338">
                  <c:v>-0.30010700000000001</c:v>
                </c:pt>
                <c:pt idx="27339">
                  <c:v>-0.299896</c:v>
                </c:pt>
                <c:pt idx="27340">
                  <c:v>-0.29922900000000002</c:v>
                </c:pt>
                <c:pt idx="27341">
                  <c:v>-0.29873</c:v>
                </c:pt>
                <c:pt idx="27342">
                  <c:v>-0.29809099999999999</c:v>
                </c:pt>
                <c:pt idx="27343">
                  <c:v>-0.29744799999999999</c:v>
                </c:pt>
                <c:pt idx="27344">
                  <c:v>-0.29553400000000002</c:v>
                </c:pt>
                <c:pt idx="27345">
                  <c:v>-0.29825200000000002</c:v>
                </c:pt>
                <c:pt idx="27346">
                  <c:v>-0.30029299999999998</c:v>
                </c:pt>
                <c:pt idx="27347">
                  <c:v>-0.29330600000000001</c:v>
                </c:pt>
                <c:pt idx="27348">
                  <c:v>-0.29330000000000001</c:v>
                </c:pt>
                <c:pt idx="27349">
                  <c:v>-0.29438599999999998</c:v>
                </c:pt>
                <c:pt idx="27350">
                  <c:v>-0.29173900000000003</c:v>
                </c:pt>
                <c:pt idx="27351">
                  <c:v>-0.289995</c:v>
                </c:pt>
                <c:pt idx="27352">
                  <c:v>-0.28795399999999999</c:v>
                </c:pt>
                <c:pt idx="27353">
                  <c:v>-0.286138</c:v>
                </c:pt>
                <c:pt idx="27354">
                  <c:v>-0.28341</c:v>
                </c:pt>
                <c:pt idx="27355">
                  <c:v>-0.28099800000000003</c:v>
                </c:pt>
                <c:pt idx="27356">
                  <c:v>-0.279003</c:v>
                </c:pt>
                <c:pt idx="27357">
                  <c:v>-0.277443</c:v>
                </c:pt>
                <c:pt idx="27358">
                  <c:v>-0.27501900000000001</c:v>
                </c:pt>
                <c:pt idx="27359">
                  <c:v>-0.27201999999999998</c:v>
                </c:pt>
                <c:pt idx="27360">
                  <c:v>-0.27028200000000002</c:v>
                </c:pt>
                <c:pt idx="27361">
                  <c:v>-0.26827499999999999</c:v>
                </c:pt>
                <c:pt idx="27362">
                  <c:v>-0.267235</c:v>
                </c:pt>
                <c:pt idx="27363">
                  <c:v>-0.26591199999999998</c:v>
                </c:pt>
                <c:pt idx="27364">
                  <c:v>-0.26575100000000001</c:v>
                </c:pt>
                <c:pt idx="27365">
                  <c:v>-0.26636399999999999</c:v>
                </c:pt>
                <c:pt idx="27366">
                  <c:v>-0.265733</c:v>
                </c:pt>
                <c:pt idx="27367">
                  <c:v>-0.26382800000000001</c:v>
                </c:pt>
                <c:pt idx="27368">
                  <c:v>-0.26819100000000001</c:v>
                </c:pt>
                <c:pt idx="27369">
                  <c:v>-0.27148899999999998</c:v>
                </c:pt>
                <c:pt idx="27370">
                  <c:v>-0.270625</c:v>
                </c:pt>
                <c:pt idx="27371">
                  <c:v>-0.27049099999999998</c:v>
                </c:pt>
                <c:pt idx="27372">
                  <c:v>-0.27094600000000002</c:v>
                </c:pt>
                <c:pt idx="27373">
                  <c:v>-0.270955</c:v>
                </c:pt>
                <c:pt idx="27374">
                  <c:v>-0.26921299999999998</c:v>
                </c:pt>
                <c:pt idx="27375">
                  <c:v>-0.26783000000000001</c:v>
                </c:pt>
                <c:pt idx="27376">
                  <c:v>-0.26652300000000001</c:v>
                </c:pt>
                <c:pt idx="27377">
                  <c:v>-0.26577600000000001</c:v>
                </c:pt>
                <c:pt idx="27378">
                  <c:v>-0.26565899999999998</c:v>
                </c:pt>
                <c:pt idx="27379">
                  <c:v>-0.26502700000000001</c:v>
                </c:pt>
                <c:pt idx="27380">
                  <c:v>-0.26385900000000001</c:v>
                </c:pt>
                <c:pt idx="27381">
                  <c:v>-0.262847</c:v>
                </c:pt>
                <c:pt idx="27382">
                  <c:v>-0.26133800000000001</c:v>
                </c:pt>
                <c:pt idx="27383">
                  <c:v>-0.26132</c:v>
                </c:pt>
                <c:pt idx="27384">
                  <c:v>-0.26009199999999999</c:v>
                </c:pt>
                <c:pt idx="27385">
                  <c:v>-0.258876</c:v>
                </c:pt>
                <c:pt idx="27386">
                  <c:v>-0.256853</c:v>
                </c:pt>
                <c:pt idx="27387">
                  <c:v>-0.25723200000000002</c:v>
                </c:pt>
                <c:pt idx="27388">
                  <c:v>-0.25828899999999999</c:v>
                </c:pt>
                <c:pt idx="27389">
                  <c:v>-0.258127</c:v>
                </c:pt>
                <c:pt idx="27390">
                  <c:v>-0.25720100000000001</c:v>
                </c:pt>
                <c:pt idx="27391">
                  <c:v>-0.25740099999999999</c:v>
                </c:pt>
                <c:pt idx="27392">
                  <c:v>-0.25539099999999998</c:v>
                </c:pt>
                <c:pt idx="27393">
                  <c:v>-0.25014700000000001</c:v>
                </c:pt>
                <c:pt idx="27394">
                  <c:v>-0.25607000000000002</c:v>
                </c:pt>
                <c:pt idx="27395">
                  <c:v>-0.25560300000000002</c:v>
                </c:pt>
                <c:pt idx="27396">
                  <c:v>-0.25632500000000003</c:v>
                </c:pt>
                <c:pt idx="27397">
                  <c:v>-0.25583099999999998</c:v>
                </c:pt>
                <c:pt idx="27398">
                  <c:v>-0.25490099999999999</c:v>
                </c:pt>
                <c:pt idx="27399">
                  <c:v>-0.25419000000000003</c:v>
                </c:pt>
                <c:pt idx="27400">
                  <c:v>-0.25625399999999998</c:v>
                </c:pt>
                <c:pt idx="27401">
                  <c:v>-0.25531399999999999</c:v>
                </c:pt>
                <c:pt idx="27402">
                  <c:v>-0.25541799999999998</c:v>
                </c:pt>
                <c:pt idx="27403">
                  <c:v>-0.255519</c:v>
                </c:pt>
                <c:pt idx="27404">
                  <c:v>-0.255106</c:v>
                </c:pt>
                <c:pt idx="27405">
                  <c:v>-0.25518999999999997</c:v>
                </c:pt>
                <c:pt idx="27406">
                  <c:v>-0.254778</c:v>
                </c:pt>
                <c:pt idx="27407">
                  <c:v>-0.25519599999999998</c:v>
                </c:pt>
                <c:pt idx="27408">
                  <c:v>-0.25635799999999997</c:v>
                </c:pt>
                <c:pt idx="27409">
                  <c:v>-0.25597799999999998</c:v>
                </c:pt>
                <c:pt idx="27410">
                  <c:v>-0.256855</c:v>
                </c:pt>
                <c:pt idx="27411">
                  <c:v>-0.25712800000000002</c:v>
                </c:pt>
                <c:pt idx="27412">
                  <c:v>-0.257189</c:v>
                </c:pt>
                <c:pt idx="27413">
                  <c:v>-0.25679099999999999</c:v>
                </c:pt>
                <c:pt idx="27414">
                  <c:v>-0.25704500000000002</c:v>
                </c:pt>
                <c:pt idx="27415">
                  <c:v>-0.25779800000000003</c:v>
                </c:pt>
                <c:pt idx="27416">
                  <c:v>-0.25746999999999998</c:v>
                </c:pt>
                <c:pt idx="27417">
                  <c:v>-0.25778899999999999</c:v>
                </c:pt>
                <c:pt idx="27418">
                  <c:v>-0.25764599999999999</c:v>
                </c:pt>
                <c:pt idx="27419">
                  <c:v>-0.25789800000000002</c:v>
                </c:pt>
                <c:pt idx="27420">
                  <c:v>-0.259826</c:v>
                </c:pt>
                <c:pt idx="27421">
                  <c:v>-0.26107200000000003</c:v>
                </c:pt>
                <c:pt idx="27422">
                  <c:v>-0.26114999999999999</c:v>
                </c:pt>
                <c:pt idx="27423">
                  <c:v>-0.26138</c:v>
                </c:pt>
                <c:pt idx="27424">
                  <c:v>-0.26229400000000003</c:v>
                </c:pt>
                <c:pt idx="27425">
                  <c:v>-0.26297199999999998</c:v>
                </c:pt>
                <c:pt idx="27426">
                  <c:v>-0.26251400000000003</c:v>
                </c:pt>
                <c:pt idx="27427">
                  <c:v>-0.26130399999999998</c:v>
                </c:pt>
                <c:pt idx="27428">
                  <c:v>-0.259857</c:v>
                </c:pt>
                <c:pt idx="27429">
                  <c:v>-0.25843500000000003</c:v>
                </c:pt>
                <c:pt idx="27430">
                  <c:v>-0.25707799999999997</c:v>
                </c:pt>
                <c:pt idx="27431">
                  <c:v>-0.25543900000000003</c:v>
                </c:pt>
                <c:pt idx="27432">
                  <c:v>-0.25375999999999999</c:v>
                </c:pt>
                <c:pt idx="27433">
                  <c:v>-0.25298700000000002</c:v>
                </c:pt>
                <c:pt idx="27434">
                  <c:v>-0.25191599999999997</c:v>
                </c:pt>
                <c:pt idx="27435">
                  <c:v>-0.25046800000000002</c:v>
                </c:pt>
                <c:pt idx="27436">
                  <c:v>-0.24906400000000001</c:v>
                </c:pt>
                <c:pt idx="27437">
                  <c:v>-0.24768899999999999</c:v>
                </c:pt>
                <c:pt idx="27438">
                  <c:v>-0.24618000000000001</c:v>
                </c:pt>
                <c:pt idx="27439">
                  <c:v>-0.24743699999999999</c:v>
                </c:pt>
                <c:pt idx="27440">
                  <c:v>-0.25347700000000001</c:v>
                </c:pt>
                <c:pt idx="27441">
                  <c:v>-0.25208199999999997</c:v>
                </c:pt>
                <c:pt idx="27442">
                  <c:v>-0.25231500000000001</c:v>
                </c:pt>
                <c:pt idx="27443">
                  <c:v>-0.25183499999999998</c:v>
                </c:pt>
                <c:pt idx="27444">
                  <c:v>-0.251444</c:v>
                </c:pt>
                <c:pt idx="27445">
                  <c:v>-0.251029</c:v>
                </c:pt>
                <c:pt idx="27446">
                  <c:v>-0.250635</c:v>
                </c:pt>
                <c:pt idx="27447">
                  <c:v>-0.251222</c:v>
                </c:pt>
                <c:pt idx="27448">
                  <c:v>-0.25083299999999997</c:v>
                </c:pt>
                <c:pt idx="27449">
                  <c:v>-0.25091200000000002</c:v>
                </c:pt>
                <c:pt idx="27450">
                  <c:v>-0.25060500000000002</c:v>
                </c:pt>
                <c:pt idx="27451">
                  <c:v>-0.249221</c:v>
                </c:pt>
                <c:pt idx="27452">
                  <c:v>-0.24882799999999999</c:v>
                </c:pt>
                <c:pt idx="27453">
                  <c:v>-0.247507</c:v>
                </c:pt>
                <c:pt idx="27454">
                  <c:v>-0.24673600000000001</c:v>
                </c:pt>
                <c:pt idx="27455">
                  <c:v>-0.24402699999999999</c:v>
                </c:pt>
                <c:pt idx="27456">
                  <c:v>-0.242814</c:v>
                </c:pt>
                <c:pt idx="27457">
                  <c:v>-0.24230699999999999</c:v>
                </c:pt>
                <c:pt idx="27458">
                  <c:v>-0.24353900000000001</c:v>
                </c:pt>
                <c:pt idx="27459">
                  <c:v>-0.24509400000000001</c:v>
                </c:pt>
                <c:pt idx="27460">
                  <c:v>-0.244225</c:v>
                </c:pt>
                <c:pt idx="27461">
                  <c:v>-0.242812</c:v>
                </c:pt>
                <c:pt idx="27462">
                  <c:v>-0.24119399999999999</c:v>
                </c:pt>
                <c:pt idx="27463">
                  <c:v>-0.23919699999999999</c:v>
                </c:pt>
                <c:pt idx="27464">
                  <c:v>-0.23824600000000001</c:v>
                </c:pt>
                <c:pt idx="27465">
                  <c:v>-0.23666999999999999</c:v>
                </c:pt>
                <c:pt idx="27466">
                  <c:v>-0.23569799999999999</c:v>
                </c:pt>
                <c:pt idx="27467">
                  <c:v>-0.23592399999999999</c:v>
                </c:pt>
                <c:pt idx="27468">
                  <c:v>-0.235593</c:v>
                </c:pt>
                <c:pt idx="27469">
                  <c:v>-0.23447000000000001</c:v>
                </c:pt>
                <c:pt idx="27470">
                  <c:v>-0.23908499999999999</c:v>
                </c:pt>
                <c:pt idx="27471">
                  <c:v>-0.24165300000000001</c:v>
                </c:pt>
                <c:pt idx="27472">
                  <c:v>-0.24010200000000001</c:v>
                </c:pt>
                <c:pt idx="27473">
                  <c:v>-0.23947499999999999</c:v>
                </c:pt>
                <c:pt idx="27474">
                  <c:v>-0.23891999999999999</c:v>
                </c:pt>
                <c:pt idx="27475">
                  <c:v>-0.23857400000000001</c:v>
                </c:pt>
                <c:pt idx="27476">
                  <c:v>-0.23722499999999999</c:v>
                </c:pt>
                <c:pt idx="27477">
                  <c:v>-0.237201</c:v>
                </c:pt>
                <c:pt idx="27478">
                  <c:v>-0.23835600000000001</c:v>
                </c:pt>
                <c:pt idx="27479">
                  <c:v>-0.23780299999999999</c:v>
                </c:pt>
                <c:pt idx="27480">
                  <c:v>-0.237709</c:v>
                </c:pt>
                <c:pt idx="27481">
                  <c:v>-0.23838200000000001</c:v>
                </c:pt>
                <c:pt idx="27482">
                  <c:v>-0.23863100000000001</c:v>
                </c:pt>
                <c:pt idx="27483">
                  <c:v>-0.238623</c:v>
                </c:pt>
                <c:pt idx="27484">
                  <c:v>-0.242869</c:v>
                </c:pt>
                <c:pt idx="27485">
                  <c:v>-0.24812000000000001</c:v>
                </c:pt>
                <c:pt idx="27486">
                  <c:v>-0.24726899999999999</c:v>
                </c:pt>
                <c:pt idx="27487">
                  <c:v>-0.24735199999999999</c:v>
                </c:pt>
                <c:pt idx="27488">
                  <c:v>-0.24793200000000001</c:v>
                </c:pt>
                <c:pt idx="27489">
                  <c:v>-0.24948100000000001</c:v>
                </c:pt>
                <c:pt idx="27490">
                  <c:v>-0.25128200000000001</c:v>
                </c:pt>
                <c:pt idx="27491">
                  <c:v>-0.253056</c:v>
                </c:pt>
                <c:pt idx="27492">
                  <c:v>-0.25369900000000001</c:v>
                </c:pt>
                <c:pt idx="27493">
                  <c:v>-0.25286999999999998</c:v>
                </c:pt>
                <c:pt idx="27494">
                  <c:v>-0.25314999999999999</c:v>
                </c:pt>
                <c:pt idx="27495">
                  <c:v>-0.25377899999999998</c:v>
                </c:pt>
                <c:pt idx="27496">
                  <c:v>-0.25776399999999999</c:v>
                </c:pt>
                <c:pt idx="27497">
                  <c:v>-0.26402900000000001</c:v>
                </c:pt>
                <c:pt idx="27498">
                  <c:v>-0.26216800000000001</c:v>
                </c:pt>
                <c:pt idx="27499">
                  <c:v>-0.26045200000000002</c:v>
                </c:pt>
                <c:pt idx="27500">
                  <c:v>-0.25869999999999999</c:v>
                </c:pt>
                <c:pt idx="27501">
                  <c:v>-0.25870300000000002</c:v>
                </c:pt>
                <c:pt idx="27502">
                  <c:v>-0.25878099999999998</c:v>
                </c:pt>
                <c:pt idx="27503">
                  <c:v>-0.25951000000000002</c:v>
                </c:pt>
                <c:pt idx="27504">
                  <c:v>-0.25937100000000002</c:v>
                </c:pt>
                <c:pt idx="27505">
                  <c:v>-0.25975999999999999</c:v>
                </c:pt>
                <c:pt idx="27506">
                  <c:v>-0.25941599999999998</c:v>
                </c:pt>
                <c:pt idx="27507">
                  <c:v>-0.25809199999999999</c:v>
                </c:pt>
                <c:pt idx="27508">
                  <c:v>-0.26024799999999998</c:v>
                </c:pt>
                <c:pt idx="27509">
                  <c:v>-0.267013</c:v>
                </c:pt>
                <c:pt idx="27510">
                  <c:v>-0.26719399999999999</c:v>
                </c:pt>
                <c:pt idx="27511">
                  <c:v>-0.26816499999999999</c:v>
                </c:pt>
                <c:pt idx="27512">
                  <c:v>-0.26862799999999998</c:v>
                </c:pt>
                <c:pt idx="27513">
                  <c:v>-0.27021699999999998</c:v>
                </c:pt>
                <c:pt idx="27514">
                  <c:v>-0.272198</c:v>
                </c:pt>
                <c:pt idx="27515">
                  <c:v>-0.273893</c:v>
                </c:pt>
                <c:pt idx="27516">
                  <c:v>-0.27409099999999997</c:v>
                </c:pt>
                <c:pt idx="27517">
                  <c:v>-0.27410000000000001</c:v>
                </c:pt>
                <c:pt idx="27518">
                  <c:v>-0.27454699999999999</c:v>
                </c:pt>
                <c:pt idx="27519">
                  <c:v>-0.273428</c:v>
                </c:pt>
                <c:pt idx="27520">
                  <c:v>-0.27300600000000003</c:v>
                </c:pt>
                <c:pt idx="27521">
                  <c:v>-0.27777299999999999</c:v>
                </c:pt>
                <c:pt idx="27522">
                  <c:v>-0.27706199999999997</c:v>
                </c:pt>
                <c:pt idx="27523">
                  <c:v>-0.276731</c:v>
                </c:pt>
                <c:pt idx="27524">
                  <c:v>-0.27744099999999999</c:v>
                </c:pt>
                <c:pt idx="27525">
                  <c:v>-0.27882400000000002</c:v>
                </c:pt>
                <c:pt idx="27526">
                  <c:v>-0.27920099999999998</c:v>
                </c:pt>
                <c:pt idx="27527">
                  <c:v>-0.27884599999999998</c:v>
                </c:pt>
                <c:pt idx="27528">
                  <c:v>-0.27755999999999997</c:v>
                </c:pt>
                <c:pt idx="27529">
                  <c:v>-0.27805200000000002</c:v>
                </c:pt>
                <c:pt idx="27530">
                  <c:v>-0.27756399999999998</c:v>
                </c:pt>
                <c:pt idx="27531">
                  <c:v>-0.27732800000000002</c:v>
                </c:pt>
                <c:pt idx="27532">
                  <c:v>-0.27851999999999999</c:v>
                </c:pt>
                <c:pt idx="27533">
                  <c:v>-0.28398299999999999</c:v>
                </c:pt>
                <c:pt idx="27534">
                  <c:v>-0.28292400000000001</c:v>
                </c:pt>
                <c:pt idx="27535">
                  <c:v>-0.28299099999999999</c:v>
                </c:pt>
                <c:pt idx="27536">
                  <c:v>-0.28190300000000001</c:v>
                </c:pt>
                <c:pt idx="27537">
                  <c:v>-0.280779</c:v>
                </c:pt>
                <c:pt idx="27538">
                  <c:v>-0.27963199999999999</c:v>
                </c:pt>
                <c:pt idx="27539">
                  <c:v>-0.280192</c:v>
                </c:pt>
                <c:pt idx="27540">
                  <c:v>-0.279532</c:v>
                </c:pt>
                <c:pt idx="27541">
                  <c:v>-0.27839799999999998</c:v>
                </c:pt>
                <c:pt idx="27542">
                  <c:v>-0.277171</c:v>
                </c:pt>
                <c:pt idx="27543">
                  <c:v>-0.277366</c:v>
                </c:pt>
                <c:pt idx="27544">
                  <c:v>-0.27736899999999998</c:v>
                </c:pt>
                <c:pt idx="27545">
                  <c:v>-0.277451</c:v>
                </c:pt>
                <c:pt idx="27546">
                  <c:v>-0.27650200000000003</c:v>
                </c:pt>
                <c:pt idx="27547">
                  <c:v>-0.27791700000000003</c:v>
                </c:pt>
                <c:pt idx="27548">
                  <c:v>-0.28468399999999999</c:v>
                </c:pt>
                <c:pt idx="27549">
                  <c:v>-0.28597600000000001</c:v>
                </c:pt>
                <c:pt idx="27550">
                  <c:v>-0.28767700000000002</c:v>
                </c:pt>
                <c:pt idx="27551">
                  <c:v>-0.28929500000000002</c:v>
                </c:pt>
                <c:pt idx="27552">
                  <c:v>-0.29062300000000002</c:v>
                </c:pt>
                <c:pt idx="27553">
                  <c:v>-0.291242</c:v>
                </c:pt>
                <c:pt idx="27554">
                  <c:v>-0.29239199999999999</c:v>
                </c:pt>
                <c:pt idx="27555">
                  <c:v>-0.29358699999999999</c:v>
                </c:pt>
                <c:pt idx="27556">
                  <c:v>-0.29531600000000002</c:v>
                </c:pt>
                <c:pt idx="27557">
                  <c:v>-0.29664600000000002</c:v>
                </c:pt>
                <c:pt idx="27558">
                  <c:v>-0.297095</c:v>
                </c:pt>
                <c:pt idx="27559">
                  <c:v>-0.29691400000000001</c:v>
                </c:pt>
                <c:pt idx="27560">
                  <c:v>-0.30171799999999999</c:v>
                </c:pt>
                <c:pt idx="27561">
                  <c:v>-0.309726</c:v>
                </c:pt>
                <c:pt idx="27562">
                  <c:v>-0.31013400000000002</c:v>
                </c:pt>
                <c:pt idx="27563">
                  <c:v>-0.30895299999999998</c:v>
                </c:pt>
                <c:pt idx="27564">
                  <c:v>-0.30633300000000002</c:v>
                </c:pt>
                <c:pt idx="27565">
                  <c:v>-0.30698199999999998</c:v>
                </c:pt>
                <c:pt idx="27566">
                  <c:v>-0.306867</c:v>
                </c:pt>
                <c:pt idx="27567">
                  <c:v>-0.30754599999999999</c:v>
                </c:pt>
                <c:pt idx="27568">
                  <c:v>-0.30822300000000002</c:v>
                </c:pt>
                <c:pt idx="27569">
                  <c:v>-0.30904199999999998</c:v>
                </c:pt>
                <c:pt idx="27570">
                  <c:v>-0.309923</c:v>
                </c:pt>
                <c:pt idx="27571">
                  <c:v>-0.30998199999999998</c:v>
                </c:pt>
                <c:pt idx="27572">
                  <c:v>-0.309554</c:v>
                </c:pt>
                <c:pt idx="27573">
                  <c:v>-0.30688599999999999</c:v>
                </c:pt>
                <c:pt idx="27574">
                  <c:v>-0.31063299999999999</c:v>
                </c:pt>
                <c:pt idx="27575">
                  <c:v>-0.31501000000000001</c:v>
                </c:pt>
                <c:pt idx="27576">
                  <c:v>-0.31412200000000001</c:v>
                </c:pt>
                <c:pt idx="27577">
                  <c:v>-0.31382599999999999</c:v>
                </c:pt>
                <c:pt idx="27578">
                  <c:v>-0.31403399999999998</c:v>
                </c:pt>
                <c:pt idx="27579">
                  <c:v>-0.31434200000000001</c:v>
                </c:pt>
                <c:pt idx="27580">
                  <c:v>-0.31371900000000003</c:v>
                </c:pt>
                <c:pt idx="27581">
                  <c:v>-0.31424099999999999</c:v>
                </c:pt>
                <c:pt idx="27582">
                  <c:v>-0.31552000000000002</c:v>
                </c:pt>
                <c:pt idx="27583">
                  <c:v>-0.31680900000000001</c:v>
                </c:pt>
                <c:pt idx="27584">
                  <c:v>-0.31729200000000002</c:v>
                </c:pt>
                <c:pt idx="27585">
                  <c:v>-0.31806299999999998</c:v>
                </c:pt>
                <c:pt idx="27586">
                  <c:v>-0.318915</c:v>
                </c:pt>
                <c:pt idx="27587">
                  <c:v>-0.32018099999999999</c:v>
                </c:pt>
                <c:pt idx="27588">
                  <c:v>-0.31992300000000001</c:v>
                </c:pt>
                <c:pt idx="27589">
                  <c:v>-0.324882</c:v>
                </c:pt>
                <c:pt idx="27590">
                  <c:v>-0.32819700000000002</c:v>
                </c:pt>
                <c:pt idx="27591">
                  <c:v>-0.32829599999999998</c:v>
                </c:pt>
                <c:pt idx="27592">
                  <c:v>-0.32909899999999997</c:v>
                </c:pt>
                <c:pt idx="27593">
                  <c:v>-0.33021899999999998</c:v>
                </c:pt>
                <c:pt idx="27594">
                  <c:v>-0.33271600000000001</c:v>
                </c:pt>
                <c:pt idx="27595">
                  <c:v>-0.32767800000000002</c:v>
                </c:pt>
                <c:pt idx="27596">
                  <c:v>-0.33148699999999998</c:v>
                </c:pt>
                <c:pt idx="27597">
                  <c:v>-0.33440700000000001</c:v>
                </c:pt>
                <c:pt idx="27598">
                  <c:v>-0.33565400000000001</c:v>
                </c:pt>
                <c:pt idx="27599">
                  <c:v>-0.33821800000000002</c:v>
                </c:pt>
                <c:pt idx="27600">
                  <c:v>-0.33950000000000002</c:v>
                </c:pt>
                <c:pt idx="27601">
                  <c:v>-0.34117500000000001</c:v>
                </c:pt>
                <c:pt idx="27602">
                  <c:v>-0.341808</c:v>
                </c:pt>
                <c:pt idx="27603">
                  <c:v>-0.34173700000000001</c:v>
                </c:pt>
                <c:pt idx="27604">
                  <c:v>-0.34727599999999997</c:v>
                </c:pt>
                <c:pt idx="27605">
                  <c:v>-0.34728700000000001</c:v>
                </c:pt>
                <c:pt idx="27606">
                  <c:v>-0.344835</c:v>
                </c:pt>
                <c:pt idx="27607">
                  <c:v>-0.34175100000000003</c:v>
                </c:pt>
                <c:pt idx="27608">
                  <c:v>-0.33770299999999998</c:v>
                </c:pt>
                <c:pt idx="27609">
                  <c:v>-0.33650999999999998</c:v>
                </c:pt>
                <c:pt idx="27610">
                  <c:v>-0.33621800000000002</c:v>
                </c:pt>
                <c:pt idx="27611">
                  <c:v>-0.33588600000000002</c:v>
                </c:pt>
                <c:pt idx="27612">
                  <c:v>-0.33556999999999998</c:v>
                </c:pt>
                <c:pt idx="27613">
                  <c:v>-0.334839</c:v>
                </c:pt>
                <c:pt idx="27614">
                  <c:v>-0.33298299999999997</c:v>
                </c:pt>
                <c:pt idx="27615">
                  <c:v>-0.33215099999999997</c:v>
                </c:pt>
                <c:pt idx="27616">
                  <c:v>-0.32984200000000002</c:v>
                </c:pt>
                <c:pt idx="27617">
                  <c:v>-0.32890399999999997</c:v>
                </c:pt>
                <c:pt idx="27618">
                  <c:v>-0.32863700000000001</c:v>
                </c:pt>
                <c:pt idx="27619">
                  <c:v>-0.32672000000000001</c:v>
                </c:pt>
                <c:pt idx="27620">
                  <c:v>-0.33190199999999997</c:v>
                </c:pt>
                <c:pt idx="27621">
                  <c:v>-0.33207100000000001</c:v>
                </c:pt>
                <c:pt idx="27622">
                  <c:v>-0.33124999999999999</c:v>
                </c:pt>
                <c:pt idx="27623">
                  <c:v>-0.33192199999999999</c:v>
                </c:pt>
                <c:pt idx="27624">
                  <c:v>-0.33208900000000002</c:v>
                </c:pt>
                <c:pt idx="27625">
                  <c:v>-0.332733</c:v>
                </c:pt>
                <c:pt idx="27626">
                  <c:v>-0.33238299999999998</c:v>
                </c:pt>
                <c:pt idx="27627">
                  <c:v>-0.33312999999999998</c:v>
                </c:pt>
                <c:pt idx="27628">
                  <c:v>-0.33424100000000001</c:v>
                </c:pt>
                <c:pt idx="27629">
                  <c:v>-0.33434900000000001</c:v>
                </c:pt>
                <c:pt idx="27630">
                  <c:v>-0.33449600000000002</c:v>
                </c:pt>
                <c:pt idx="27631">
                  <c:v>-0.33401900000000001</c:v>
                </c:pt>
                <c:pt idx="27632">
                  <c:v>-0.33260200000000001</c:v>
                </c:pt>
                <c:pt idx="27633">
                  <c:v>-0.33121800000000001</c:v>
                </c:pt>
                <c:pt idx="27634">
                  <c:v>-0.32918799999999998</c:v>
                </c:pt>
                <c:pt idx="27635">
                  <c:v>-0.32700499999999999</c:v>
                </c:pt>
                <c:pt idx="27636">
                  <c:v>-0.32603900000000002</c:v>
                </c:pt>
                <c:pt idx="27637">
                  <c:v>-0.32435599999999998</c:v>
                </c:pt>
                <c:pt idx="27638">
                  <c:v>-0.32533099999999998</c:v>
                </c:pt>
                <c:pt idx="27639">
                  <c:v>-0.32628000000000001</c:v>
                </c:pt>
                <c:pt idx="27640">
                  <c:v>-0.32634099999999999</c:v>
                </c:pt>
                <c:pt idx="27641">
                  <c:v>-0.32639499999999999</c:v>
                </c:pt>
                <c:pt idx="27642">
                  <c:v>-0.32684600000000003</c:v>
                </c:pt>
                <c:pt idx="27643">
                  <c:v>-0.32741700000000001</c:v>
                </c:pt>
                <c:pt idx="27644">
                  <c:v>-0.32830999999999999</c:v>
                </c:pt>
                <c:pt idx="27645">
                  <c:v>-0.33254400000000001</c:v>
                </c:pt>
                <c:pt idx="27646">
                  <c:v>-0.32987899999999998</c:v>
                </c:pt>
                <c:pt idx="27647">
                  <c:v>-0.32886900000000002</c:v>
                </c:pt>
                <c:pt idx="27648">
                  <c:v>-0.32785399999999998</c:v>
                </c:pt>
                <c:pt idx="27649">
                  <c:v>-0.32623000000000002</c:v>
                </c:pt>
                <c:pt idx="27650">
                  <c:v>-0.32441399999999998</c:v>
                </c:pt>
                <c:pt idx="27651">
                  <c:v>-0.322938</c:v>
                </c:pt>
                <c:pt idx="27652">
                  <c:v>-0.32085999999999998</c:v>
                </c:pt>
                <c:pt idx="27653">
                  <c:v>-0.31924799999999998</c:v>
                </c:pt>
                <c:pt idx="27654">
                  <c:v>-0.31825500000000001</c:v>
                </c:pt>
                <c:pt idx="27655">
                  <c:v>-0.31679200000000002</c:v>
                </c:pt>
                <c:pt idx="27656">
                  <c:v>-0.31511299999999998</c:v>
                </c:pt>
                <c:pt idx="27657">
                  <c:v>-0.31355699999999997</c:v>
                </c:pt>
                <c:pt idx="27658">
                  <c:v>-0.31324600000000002</c:v>
                </c:pt>
                <c:pt idx="27659">
                  <c:v>-0.31168400000000002</c:v>
                </c:pt>
                <c:pt idx="27660">
                  <c:v>-0.30923400000000001</c:v>
                </c:pt>
                <c:pt idx="27661">
                  <c:v>-0.30738100000000002</c:v>
                </c:pt>
                <c:pt idx="27662">
                  <c:v>-0.30524600000000002</c:v>
                </c:pt>
                <c:pt idx="27663">
                  <c:v>-0.30260199999999998</c:v>
                </c:pt>
                <c:pt idx="27664">
                  <c:v>-0.30063299999999998</c:v>
                </c:pt>
                <c:pt idx="27665">
                  <c:v>-0.29985299999999998</c:v>
                </c:pt>
                <c:pt idx="27666">
                  <c:v>-0.298705</c:v>
                </c:pt>
                <c:pt idx="27667">
                  <c:v>-0.30082500000000001</c:v>
                </c:pt>
                <c:pt idx="27668">
                  <c:v>-0.30275200000000002</c:v>
                </c:pt>
                <c:pt idx="27669">
                  <c:v>-0.298711</c:v>
                </c:pt>
                <c:pt idx="27670">
                  <c:v>-0.29536299999999999</c:v>
                </c:pt>
                <c:pt idx="27671">
                  <c:v>-0.29321900000000001</c:v>
                </c:pt>
                <c:pt idx="27672">
                  <c:v>-0.291875</c:v>
                </c:pt>
                <c:pt idx="27673">
                  <c:v>-0.289053</c:v>
                </c:pt>
                <c:pt idx="27674">
                  <c:v>-0.28694199999999997</c:v>
                </c:pt>
                <c:pt idx="27675">
                  <c:v>-0.28559499999999999</c:v>
                </c:pt>
                <c:pt idx="27676">
                  <c:v>-0.28359499999999999</c:v>
                </c:pt>
                <c:pt idx="27677">
                  <c:v>-0.27977099999999999</c:v>
                </c:pt>
                <c:pt idx="27678">
                  <c:v>-0.27529100000000001</c:v>
                </c:pt>
                <c:pt idx="27679">
                  <c:v>-0.27138699999999999</c:v>
                </c:pt>
                <c:pt idx="27680">
                  <c:v>-0.268459</c:v>
                </c:pt>
                <c:pt idx="27681">
                  <c:v>-0.26651799999999998</c:v>
                </c:pt>
                <c:pt idx="27682">
                  <c:v>-0.26452999999999999</c:v>
                </c:pt>
                <c:pt idx="27683">
                  <c:v>-0.26195099999999999</c:v>
                </c:pt>
                <c:pt idx="27684">
                  <c:v>-0.259268</c:v>
                </c:pt>
                <c:pt idx="27685">
                  <c:v>-0.25552399999999997</c:v>
                </c:pt>
                <c:pt idx="27686">
                  <c:v>-0.254112</c:v>
                </c:pt>
                <c:pt idx="27687">
                  <c:v>-0.25453300000000001</c:v>
                </c:pt>
                <c:pt idx="27688">
                  <c:v>-0.25165300000000002</c:v>
                </c:pt>
                <c:pt idx="27689">
                  <c:v>-0.25028299999999998</c:v>
                </c:pt>
                <c:pt idx="27690">
                  <c:v>-0.24781700000000001</c:v>
                </c:pt>
                <c:pt idx="27691">
                  <c:v>-0.246285</c:v>
                </c:pt>
                <c:pt idx="27692">
                  <c:v>-0.24365700000000001</c:v>
                </c:pt>
                <c:pt idx="27693">
                  <c:v>-0.24060000000000001</c:v>
                </c:pt>
                <c:pt idx="27694">
                  <c:v>-0.23826600000000001</c:v>
                </c:pt>
                <c:pt idx="27695">
                  <c:v>-0.236045</c:v>
                </c:pt>
                <c:pt idx="27696">
                  <c:v>-0.23309199999999999</c:v>
                </c:pt>
                <c:pt idx="27697">
                  <c:v>-0.230213</c:v>
                </c:pt>
                <c:pt idx="27698">
                  <c:v>-0.227191</c:v>
                </c:pt>
                <c:pt idx="27699">
                  <c:v>-0.22511</c:v>
                </c:pt>
                <c:pt idx="27700">
                  <c:v>-0.225022</c:v>
                </c:pt>
                <c:pt idx="27701">
                  <c:v>-0.22328200000000001</c:v>
                </c:pt>
                <c:pt idx="27702">
                  <c:v>-0.22117300000000001</c:v>
                </c:pt>
                <c:pt idx="27703">
                  <c:v>-0.21854499999999999</c:v>
                </c:pt>
                <c:pt idx="27704">
                  <c:v>-0.21465999999999999</c:v>
                </c:pt>
                <c:pt idx="27705">
                  <c:v>-0.21496699999999999</c:v>
                </c:pt>
                <c:pt idx="27706">
                  <c:v>-0.21676500000000001</c:v>
                </c:pt>
                <c:pt idx="27707">
                  <c:v>-0.213725</c:v>
                </c:pt>
                <c:pt idx="27708">
                  <c:v>-0.21306900000000001</c:v>
                </c:pt>
                <c:pt idx="27709">
                  <c:v>-0.212255</c:v>
                </c:pt>
                <c:pt idx="27710">
                  <c:v>-0.21182799999999999</c:v>
                </c:pt>
                <c:pt idx="27711">
                  <c:v>-0.21229000000000001</c:v>
                </c:pt>
                <c:pt idx="27712">
                  <c:v>-0.21221400000000001</c:v>
                </c:pt>
                <c:pt idx="27713">
                  <c:v>-0.211564</c:v>
                </c:pt>
                <c:pt idx="27714">
                  <c:v>-0.21127899999999999</c:v>
                </c:pt>
                <c:pt idx="27715">
                  <c:v>-0.21046999999999999</c:v>
                </c:pt>
                <c:pt idx="27716">
                  <c:v>-0.20871700000000001</c:v>
                </c:pt>
                <c:pt idx="27717">
                  <c:v>-0.20526700000000001</c:v>
                </c:pt>
                <c:pt idx="27718">
                  <c:v>-0.20022100000000001</c:v>
                </c:pt>
                <c:pt idx="27719">
                  <c:v>-0.19312499999999999</c:v>
                </c:pt>
                <c:pt idx="27720">
                  <c:v>-0.189362</c:v>
                </c:pt>
                <c:pt idx="27721">
                  <c:v>-0.18776000000000001</c:v>
                </c:pt>
                <c:pt idx="27722">
                  <c:v>-0.185226</c:v>
                </c:pt>
                <c:pt idx="27723">
                  <c:v>-0.18190400000000001</c:v>
                </c:pt>
                <c:pt idx="27724">
                  <c:v>-0.18221499999999999</c:v>
                </c:pt>
                <c:pt idx="27725">
                  <c:v>-0.18693299999999999</c:v>
                </c:pt>
                <c:pt idx="27726">
                  <c:v>-0.185448</c:v>
                </c:pt>
                <c:pt idx="27727">
                  <c:v>-0.184225</c:v>
                </c:pt>
                <c:pt idx="27728">
                  <c:v>-0.18237400000000001</c:v>
                </c:pt>
                <c:pt idx="27729">
                  <c:v>-0.18061099999999999</c:v>
                </c:pt>
                <c:pt idx="27730">
                  <c:v>-0.17957100000000001</c:v>
                </c:pt>
                <c:pt idx="27731">
                  <c:v>-0.17969599999999999</c:v>
                </c:pt>
                <c:pt idx="27732">
                  <c:v>-0.178288</c:v>
                </c:pt>
                <c:pt idx="27733">
                  <c:v>-0.176289</c:v>
                </c:pt>
                <c:pt idx="27734">
                  <c:v>-0.17250299999999999</c:v>
                </c:pt>
                <c:pt idx="27735">
                  <c:v>-0.17035700000000001</c:v>
                </c:pt>
                <c:pt idx="27736">
                  <c:v>-0.168516</c:v>
                </c:pt>
                <c:pt idx="27737">
                  <c:v>-0.166214</c:v>
                </c:pt>
                <c:pt idx="27738">
                  <c:v>-0.16444500000000001</c:v>
                </c:pt>
                <c:pt idx="27739">
                  <c:v>-0.16314000000000001</c:v>
                </c:pt>
                <c:pt idx="27740">
                  <c:v>-0.16181000000000001</c:v>
                </c:pt>
                <c:pt idx="27741">
                  <c:v>-0.15997</c:v>
                </c:pt>
                <c:pt idx="27742">
                  <c:v>-0.15715399999999999</c:v>
                </c:pt>
                <c:pt idx="27743">
                  <c:v>-0.154836</c:v>
                </c:pt>
                <c:pt idx="27744">
                  <c:v>-0.15399499999999999</c:v>
                </c:pt>
                <c:pt idx="27745">
                  <c:v>-0.15268300000000001</c:v>
                </c:pt>
                <c:pt idx="27746">
                  <c:v>-0.15085299999999999</c:v>
                </c:pt>
                <c:pt idx="27747">
                  <c:v>-0.14948400000000001</c:v>
                </c:pt>
                <c:pt idx="27748">
                  <c:v>-0.14820900000000001</c:v>
                </c:pt>
                <c:pt idx="27749">
                  <c:v>-0.14584900000000001</c:v>
                </c:pt>
                <c:pt idx="27750">
                  <c:v>-0.145342</c:v>
                </c:pt>
                <c:pt idx="27751">
                  <c:v>-0.144737</c:v>
                </c:pt>
                <c:pt idx="27752">
                  <c:v>-0.14250499999999999</c:v>
                </c:pt>
                <c:pt idx="27753">
                  <c:v>-0.14638200000000001</c:v>
                </c:pt>
                <c:pt idx="27754">
                  <c:v>-0.14574400000000001</c:v>
                </c:pt>
                <c:pt idx="27755">
                  <c:v>-0.14463300000000001</c:v>
                </c:pt>
                <c:pt idx="27756">
                  <c:v>-0.14352100000000001</c:v>
                </c:pt>
                <c:pt idx="27757">
                  <c:v>-0.14124800000000001</c:v>
                </c:pt>
                <c:pt idx="27758">
                  <c:v>-0.13955300000000001</c:v>
                </c:pt>
                <c:pt idx="27759">
                  <c:v>-0.13964399999999999</c:v>
                </c:pt>
                <c:pt idx="27760">
                  <c:v>-0.138768</c:v>
                </c:pt>
                <c:pt idx="27761">
                  <c:v>-0.13883000000000001</c:v>
                </c:pt>
                <c:pt idx="27762">
                  <c:v>-0.131517</c:v>
                </c:pt>
                <c:pt idx="27763">
                  <c:v>-0.134216</c:v>
                </c:pt>
                <c:pt idx="27764">
                  <c:v>-0.134717</c:v>
                </c:pt>
                <c:pt idx="27765">
                  <c:v>-0.13297200000000001</c:v>
                </c:pt>
                <c:pt idx="27766">
                  <c:v>-0.13236100000000001</c:v>
                </c:pt>
                <c:pt idx="27767">
                  <c:v>-0.131468</c:v>
                </c:pt>
                <c:pt idx="27768">
                  <c:v>-0.13040499999999999</c:v>
                </c:pt>
                <c:pt idx="27769">
                  <c:v>-0.128446</c:v>
                </c:pt>
                <c:pt idx="27770">
                  <c:v>-0.12801199999999999</c:v>
                </c:pt>
                <c:pt idx="27771">
                  <c:v>-0.127771</c:v>
                </c:pt>
                <c:pt idx="27772">
                  <c:v>-0.12614</c:v>
                </c:pt>
                <c:pt idx="27773">
                  <c:v>-0.12446599999999999</c:v>
                </c:pt>
                <c:pt idx="27774">
                  <c:v>-0.123835</c:v>
                </c:pt>
                <c:pt idx="27775">
                  <c:v>-0.123367</c:v>
                </c:pt>
                <c:pt idx="27776">
                  <c:v>-0.12217699999999999</c:v>
                </c:pt>
                <c:pt idx="27777">
                  <c:v>-0.124822</c:v>
                </c:pt>
                <c:pt idx="27778">
                  <c:v>-0.12561700000000001</c:v>
                </c:pt>
                <c:pt idx="27779">
                  <c:v>-0.12353</c:v>
                </c:pt>
                <c:pt idx="27780">
                  <c:v>-0.122142</c:v>
                </c:pt>
                <c:pt idx="27781">
                  <c:v>-0.120361</c:v>
                </c:pt>
                <c:pt idx="27782">
                  <c:v>-0.119753</c:v>
                </c:pt>
                <c:pt idx="27783">
                  <c:v>-0.11898499999999999</c:v>
                </c:pt>
                <c:pt idx="27784">
                  <c:v>-0.11766699999999999</c:v>
                </c:pt>
                <c:pt idx="27785">
                  <c:v>-0.115894</c:v>
                </c:pt>
                <c:pt idx="27786">
                  <c:v>-0.113653</c:v>
                </c:pt>
                <c:pt idx="27787">
                  <c:v>-0.11233700000000001</c:v>
                </c:pt>
                <c:pt idx="27788">
                  <c:v>-0.111917</c:v>
                </c:pt>
                <c:pt idx="27789">
                  <c:v>-0.11131000000000001</c:v>
                </c:pt>
                <c:pt idx="27790">
                  <c:v>-0.109503</c:v>
                </c:pt>
                <c:pt idx="27791">
                  <c:v>-0.107118</c:v>
                </c:pt>
                <c:pt idx="27792">
                  <c:v>-0.10505100000000001</c:v>
                </c:pt>
                <c:pt idx="27793">
                  <c:v>-0.103433</c:v>
                </c:pt>
                <c:pt idx="27794">
                  <c:v>-0.101366</c:v>
                </c:pt>
                <c:pt idx="27795">
                  <c:v>-0.103605</c:v>
                </c:pt>
                <c:pt idx="27796">
                  <c:v>-0.108069</c:v>
                </c:pt>
                <c:pt idx="27797">
                  <c:v>-0.108323</c:v>
                </c:pt>
                <c:pt idx="27798">
                  <c:v>-0.109527</c:v>
                </c:pt>
                <c:pt idx="27799">
                  <c:v>-0.108016</c:v>
                </c:pt>
                <c:pt idx="27800">
                  <c:v>-0.105809</c:v>
                </c:pt>
                <c:pt idx="27801">
                  <c:v>-0.105125</c:v>
                </c:pt>
                <c:pt idx="27802">
                  <c:v>-0.10278</c:v>
                </c:pt>
                <c:pt idx="27803">
                  <c:v>-0.100498</c:v>
                </c:pt>
                <c:pt idx="27804">
                  <c:v>-9.9427799999999997E-2</c:v>
                </c:pt>
                <c:pt idx="27805">
                  <c:v>-9.8307099999999994E-2</c:v>
                </c:pt>
                <c:pt idx="27806">
                  <c:v>-9.7746200000000005E-2</c:v>
                </c:pt>
                <c:pt idx="27807">
                  <c:v>-9.7893300000000003E-2</c:v>
                </c:pt>
                <c:pt idx="27808">
                  <c:v>-9.9890800000000002E-2</c:v>
                </c:pt>
                <c:pt idx="27809">
                  <c:v>-0.102324</c:v>
                </c:pt>
                <c:pt idx="27810">
                  <c:v>-0.101359</c:v>
                </c:pt>
                <c:pt idx="27811">
                  <c:v>-0.10005799999999999</c:v>
                </c:pt>
                <c:pt idx="27812">
                  <c:v>-0.100462</c:v>
                </c:pt>
                <c:pt idx="27813">
                  <c:v>-0.102119</c:v>
                </c:pt>
                <c:pt idx="27814">
                  <c:v>-0.106082</c:v>
                </c:pt>
                <c:pt idx="27815">
                  <c:v>-0.10483199999999999</c:v>
                </c:pt>
                <c:pt idx="27816">
                  <c:v>-0.10530100000000001</c:v>
                </c:pt>
                <c:pt idx="27817">
                  <c:v>-0.10381899999999999</c:v>
                </c:pt>
                <c:pt idx="27818">
                  <c:v>-0.104516</c:v>
                </c:pt>
                <c:pt idx="27819">
                  <c:v>-0.10358100000000001</c:v>
                </c:pt>
                <c:pt idx="27820">
                  <c:v>-0.101799</c:v>
                </c:pt>
                <c:pt idx="27821">
                  <c:v>-0.102038</c:v>
                </c:pt>
                <c:pt idx="27822">
                  <c:v>-0.1014</c:v>
                </c:pt>
                <c:pt idx="27823">
                  <c:v>-9.8719799999999996E-2</c:v>
                </c:pt>
                <c:pt idx="27824">
                  <c:v>-9.5991000000000007E-2</c:v>
                </c:pt>
                <c:pt idx="27825">
                  <c:v>-9.4481099999999998E-2</c:v>
                </c:pt>
                <c:pt idx="27826">
                  <c:v>-9.2041200000000004E-2</c:v>
                </c:pt>
                <c:pt idx="27827">
                  <c:v>-8.9854100000000006E-2</c:v>
                </c:pt>
                <c:pt idx="27828">
                  <c:v>-8.8885900000000004E-2</c:v>
                </c:pt>
                <c:pt idx="27829">
                  <c:v>-8.6810499999999999E-2</c:v>
                </c:pt>
                <c:pt idx="27830">
                  <c:v>-8.4585400000000005E-2</c:v>
                </c:pt>
                <c:pt idx="27831">
                  <c:v>-8.2584400000000002E-2</c:v>
                </c:pt>
                <c:pt idx="27832">
                  <c:v>-8.2117899999999994E-2</c:v>
                </c:pt>
                <c:pt idx="27833">
                  <c:v>-8.3609799999999998E-2</c:v>
                </c:pt>
                <c:pt idx="27834">
                  <c:v>-8.1325999999999996E-2</c:v>
                </c:pt>
                <c:pt idx="27835">
                  <c:v>-8.0189700000000003E-2</c:v>
                </c:pt>
                <c:pt idx="27836">
                  <c:v>-7.8134899999999993E-2</c:v>
                </c:pt>
                <c:pt idx="27837">
                  <c:v>-7.6619999999999994E-2</c:v>
                </c:pt>
                <c:pt idx="27838">
                  <c:v>-7.53664E-2</c:v>
                </c:pt>
                <c:pt idx="27839">
                  <c:v>-7.5004699999999994E-2</c:v>
                </c:pt>
                <c:pt idx="27840">
                  <c:v>-7.4180700000000002E-2</c:v>
                </c:pt>
                <c:pt idx="27841">
                  <c:v>-7.2236099999999998E-2</c:v>
                </c:pt>
                <c:pt idx="27842">
                  <c:v>-7.0785500000000001E-2</c:v>
                </c:pt>
                <c:pt idx="27843">
                  <c:v>-7.0150500000000005E-2</c:v>
                </c:pt>
                <c:pt idx="27844">
                  <c:v>-6.9502300000000003E-2</c:v>
                </c:pt>
                <c:pt idx="27845">
                  <c:v>-6.9254800000000005E-2</c:v>
                </c:pt>
                <c:pt idx="27846">
                  <c:v>-6.9466299999999995E-2</c:v>
                </c:pt>
                <c:pt idx="27847">
                  <c:v>-6.9660899999999998E-2</c:v>
                </c:pt>
                <c:pt idx="27848">
                  <c:v>-6.7821300000000001E-2</c:v>
                </c:pt>
                <c:pt idx="27849">
                  <c:v>-6.5187300000000004E-2</c:v>
                </c:pt>
                <c:pt idx="27850">
                  <c:v>-6.7698800000000003E-2</c:v>
                </c:pt>
                <c:pt idx="27851">
                  <c:v>-7.2491200000000006E-2</c:v>
                </c:pt>
                <c:pt idx="27852">
                  <c:v>-7.2149199999999997E-2</c:v>
                </c:pt>
                <c:pt idx="27853">
                  <c:v>-7.2908100000000003E-2</c:v>
                </c:pt>
                <c:pt idx="27854">
                  <c:v>-7.1807499999999996E-2</c:v>
                </c:pt>
                <c:pt idx="27855">
                  <c:v>-7.1789500000000006E-2</c:v>
                </c:pt>
                <c:pt idx="27856">
                  <c:v>-7.4550000000000005E-2</c:v>
                </c:pt>
                <c:pt idx="27857">
                  <c:v>-7.4867500000000003E-2</c:v>
                </c:pt>
                <c:pt idx="27858">
                  <c:v>-7.2453600000000007E-2</c:v>
                </c:pt>
                <c:pt idx="27859">
                  <c:v>-6.86253E-2</c:v>
                </c:pt>
                <c:pt idx="27860">
                  <c:v>-6.3984100000000002E-2</c:v>
                </c:pt>
                <c:pt idx="27861">
                  <c:v>-5.9642300000000002E-2</c:v>
                </c:pt>
                <c:pt idx="27862">
                  <c:v>-5.6413199999999997E-2</c:v>
                </c:pt>
                <c:pt idx="27863">
                  <c:v>-5.2704300000000003E-2</c:v>
                </c:pt>
                <c:pt idx="27864">
                  <c:v>-4.9866099999999997E-2</c:v>
                </c:pt>
                <c:pt idx="27865">
                  <c:v>-4.77087E-2</c:v>
                </c:pt>
                <c:pt idx="27866">
                  <c:v>-4.75801E-2</c:v>
                </c:pt>
                <c:pt idx="27867">
                  <c:v>-4.44921E-2</c:v>
                </c:pt>
                <c:pt idx="27868">
                  <c:v>-4.7075100000000002E-2</c:v>
                </c:pt>
                <c:pt idx="27869">
                  <c:v>-4.9038699999999998E-2</c:v>
                </c:pt>
                <c:pt idx="27870">
                  <c:v>-4.67833E-2</c:v>
                </c:pt>
                <c:pt idx="27871">
                  <c:v>-4.56885E-2</c:v>
                </c:pt>
                <c:pt idx="27872">
                  <c:v>-4.5632600000000002E-2</c:v>
                </c:pt>
                <c:pt idx="27873">
                  <c:v>-4.4305499999999998E-2</c:v>
                </c:pt>
                <c:pt idx="27874">
                  <c:v>-4.2781E-2</c:v>
                </c:pt>
                <c:pt idx="27875">
                  <c:v>-4.2448899999999998E-2</c:v>
                </c:pt>
                <c:pt idx="27876">
                  <c:v>-4.1266200000000003E-2</c:v>
                </c:pt>
                <c:pt idx="27877">
                  <c:v>-4.28867E-2</c:v>
                </c:pt>
                <c:pt idx="27878">
                  <c:v>-4.5216199999999998E-2</c:v>
                </c:pt>
                <c:pt idx="27879">
                  <c:v>-4.4736499999999998E-2</c:v>
                </c:pt>
                <c:pt idx="27880">
                  <c:v>-4.3772400000000003E-2</c:v>
                </c:pt>
                <c:pt idx="27881">
                  <c:v>-4.2028200000000002E-2</c:v>
                </c:pt>
                <c:pt idx="27882">
                  <c:v>-4.03337E-2</c:v>
                </c:pt>
                <c:pt idx="27883">
                  <c:v>-3.91238E-2</c:v>
                </c:pt>
                <c:pt idx="27884">
                  <c:v>-3.6632100000000001E-2</c:v>
                </c:pt>
                <c:pt idx="27885">
                  <c:v>-3.9542599999999997E-2</c:v>
                </c:pt>
                <c:pt idx="27886">
                  <c:v>-4.0005199999999998E-2</c:v>
                </c:pt>
                <c:pt idx="27887">
                  <c:v>-3.9404700000000001E-2</c:v>
                </c:pt>
                <c:pt idx="27888">
                  <c:v>-3.8122400000000001E-2</c:v>
                </c:pt>
                <c:pt idx="27889">
                  <c:v>-3.6679000000000003E-2</c:v>
                </c:pt>
                <c:pt idx="27890">
                  <c:v>-3.4322100000000001E-2</c:v>
                </c:pt>
                <c:pt idx="27891">
                  <c:v>-3.2165300000000001E-2</c:v>
                </c:pt>
                <c:pt idx="27892">
                  <c:v>-3.1411599999999998E-2</c:v>
                </c:pt>
                <c:pt idx="27893">
                  <c:v>-3.2737299999999997E-2</c:v>
                </c:pt>
                <c:pt idx="27894">
                  <c:v>-3.4452499999999997E-2</c:v>
                </c:pt>
                <c:pt idx="27895">
                  <c:v>-3.37866E-2</c:v>
                </c:pt>
                <c:pt idx="27896">
                  <c:v>-3.1681599999999997E-2</c:v>
                </c:pt>
                <c:pt idx="27897">
                  <c:v>-3.2008700000000001E-2</c:v>
                </c:pt>
                <c:pt idx="27898">
                  <c:v>-3.2191999999999998E-2</c:v>
                </c:pt>
                <c:pt idx="27899">
                  <c:v>-3.11138E-2</c:v>
                </c:pt>
                <c:pt idx="27900">
                  <c:v>-3.2536500000000003E-2</c:v>
                </c:pt>
                <c:pt idx="27901">
                  <c:v>-3.4757000000000003E-2</c:v>
                </c:pt>
                <c:pt idx="27902">
                  <c:v>-4.3333799999999999E-2</c:v>
                </c:pt>
                <c:pt idx="27903">
                  <c:v>-4.3766600000000003E-2</c:v>
                </c:pt>
                <c:pt idx="27904">
                  <c:v>-4.1692100000000003E-2</c:v>
                </c:pt>
                <c:pt idx="27905">
                  <c:v>-4.1151399999999998E-2</c:v>
                </c:pt>
                <c:pt idx="27906">
                  <c:v>-4.0647099999999999E-2</c:v>
                </c:pt>
                <c:pt idx="27907">
                  <c:v>-4.0130600000000002E-2</c:v>
                </c:pt>
                <c:pt idx="27908">
                  <c:v>-3.96076E-2</c:v>
                </c:pt>
                <c:pt idx="27909">
                  <c:v>-3.90876E-2</c:v>
                </c:pt>
                <c:pt idx="27910">
                  <c:v>-3.7051399999999998E-2</c:v>
                </c:pt>
                <c:pt idx="27911">
                  <c:v>-3.5518800000000003E-2</c:v>
                </c:pt>
                <c:pt idx="27912">
                  <c:v>-3.4477399999999998E-2</c:v>
                </c:pt>
                <c:pt idx="27913">
                  <c:v>-3.34524E-2</c:v>
                </c:pt>
                <c:pt idx="27914">
                  <c:v>-3.3406100000000001E-2</c:v>
                </c:pt>
                <c:pt idx="27915">
                  <c:v>-3.2328999999999997E-2</c:v>
                </c:pt>
                <c:pt idx="27916">
                  <c:v>-3.1856799999999998E-2</c:v>
                </c:pt>
                <c:pt idx="27917">
                  <c:v>-3.27362E-2</c:v>
                </c:pt>
                <c:pt idx="27918">
                  <c:v>-3.2944599999999997E-2</c:v>
                </c:pt>
                <c:pt idx="27919">
                  <c:v>-3.9840100000000003E-2</c:v>
                </c:pt>
                <c:pt idx="27920">
                  <c:v>-3.8429100000000001E-2</c:v>
                </c:pt>
                <c:pt idx="27921">
                  <c:v>-3.6940099999999997E-2</c:v>
                </c:pt>
                <c:pt idx="27922">
                  <c:v>-3.5882299999999999E-2</c:v>
                </c:pt>
                <c:pt idx="27923">
                  <c:v>-3.5312000000000003E-2</c:v>
                </c:pt>
                <c:pt idx="27924">
                  <c:v>-3.4745699999999997E-2</c:v>
                </c:pt>
                <c:pt idx="27925">
                  <c:v>-3.46717E-2</c:v>
                </c:pt>
                <c:pt idx="27926">
                  <c:v>-3.4597099999999999E-2</c:v>
                </c:pt>
                <c:pt idx="27927">
                  <c:v>-3.5024300000000001E-2</c:v>
                </c:pt>
                <c:pt idx="27928">
                  <c:v>-3.5413699999999999E-2</c:v>
                </c:pt>
                <c:pt idx="27929">
                  <c:v>-3.5172000000000002E-2</c:v>
                </c:pt>
                <c:pt idx="27930">
                  <c:v>-3.3557099999999999E-2</c:v>
                </c:pt>
                <c:pt idx="27931">
                  <c:v>-3.2988499999999997E-2</c:v>
                </c:pt>
                <c:pt idx="27932">
                  <c:v>-3.2400199999999997E-2</c:v>
                </c:pt>
                <c:pt idx="27933">
                  <c:v>-3.1577399999999999E-2</c:v>
                </c:pt>
                <c:pt idx="27934">
                  <c:v>-3.03865E-2</c:v>
                </c:pt>
                <c:pt idx="27935">
                  <c:v>-3.47716E-2</c:v>
                </c:pt>
                <c:pt idx="27936">
                  <c:v>-3.4252199999999997E-2</c:v>
                </c:pt>
                <c:pt idx="27937">
                  <c:v>-3.3104300000000003E-2</c:v>
                </c:pt>
                <c:pt idx="27938">
                  <c:v>-3.14054E-2</c:v>
                </c:pt>
                <c:pt idx="27939">
                  <c:v>-2.9812399999999999E-2</c:v>
                </c:pt>
                <c:pt idx="27940">
                  <c:v>-2.9264800000000001E-2</c:v>
                </c:pt>
                <c:pt idx="27941">
                  <c:v>-2.8993999999999999E-2</c:v>
                </c:pt>
                <c:pt idx="27942">
                  <c:v>-2.7291900000000001E-2</c:v>
                </c:pt>
                <c:pt idx="27943">
                  <c:v>-2.6114399999999999E-2</c:v>
                </c:pt>
                <c:pt idx="27944">
                  <c:v>-2.44505E-2</c:v>
                </c:pt>
                <c:pt idx="27945">
                  <c:v>-2.3240799999999999E-2</c:v>
                </c:pt>
                <c:pt idx="27946">
                  <c:v>-2.16154E-2</c:v>
                </c:pt>
                <c:pt idx="27947">
                  <c:v>-2.1501800000000001E-2</c:v>
                </c:pt>
                <c:pt idx="27948">
                  <c:v>-2.06416E-2</c:v>
                </c:pt>
                <c:pt idx="27949">
                  <c:v>-2.0380599999999999E-2</c:v>
                </c:pt>
                <c:pt idx="27950">
                  <c:v>-2.5026900000000001E-2</c:v>
                </c:pt>
                <c:pt idx="27951">
                  <c:v>-2.29795E-2</c:v>
                </c:pt>
                <c:pt idx="27952">
                  <c:v>-2.1954499999999998E-2</c:v>
                </c:pt>
                <c:pt idx="27953">
                  <c:v>-2.1645000000000001E-2</c:v>
                </c:pt>
                <c:pt idx="27954">
                  <c:v>-1.9348199999999999E-2</c:v>
                </c:pt>
                <c:pt idx="27955">
                  <c:v>-1.7132399999999999E-2</c:v>
                </c:pt>
                <c:pt idx="27956">
                  <c:v>-1.49528E-2</c:v>
                </c:pt>
                <c:pt idx="27957">
                  <c:v>-1.42994E-2</c:v>
                </c:pt>
                <c:pt idx="27958">
                  <c:v>-1.4005699999999999E-2</c:v>
                </c:pt>
                <c:pt idx="27959">
                  <c:v>-1.2223400000000001E-2</c:v>
                </c:pt>
                <c:pt idx="27960">
                  <c:v>-1.0478400000000001E-2</c:v>
                </c:pt>
                <c:pt idx="27961">
                  <c:v>-8.7591600000000002E-3</c:v>
                </c:pt>
                <c:pt idx="27962">
                  <c:v>-7.99097E-3</c:v>
                </c:pt>
                <c:pt idx="27963">
                  <c:v>-6.2453500000000002E-3</c:v>
                </c:pt>
                <c:pt idx="27964">
                  <c:v>-5.9791100000000002E-3</c:v>
                </c:pt>
                <c:pt idx="27965">
                  <c:v>-5.7560199999999997E-3</c:v>
                </c:pt>
                <c:pt idx="27966">
                  <c:v>-1.04566E-2</c:v>
                </c:pt>
                <c:pt idx="27967">
                  <c:v>-9.1605000000000002E-3</c:v>
                </c:pt>
                <c:pt idx="27968">
                  <c:v>-7.87793E-3</c:v>
                </c:pt>
                <c:pt idx="27969">
                  <c:v>-7.0990899999999997E-3</c:v>
                </c:pt>
                <c:pt idx="27970">
                  <c:v>-5.8206600000000001E-3</c:v>
                </c:pt>
                <c:pt idx="27971">
                  <c:v>-4.0635599999999999E-3</c:v>
                </c:pt>
                <c:pt idx="27972">
                  <c:v>-8.1867300000000001E-4</c:v>
                </c:pt>
                <c:pt idx="27973">
                  <c:v>2.4921000000000001E-3</c:v>
                </c:pt>
                <c:pt idx="27974">
                  <c:v>4.8253200000000001E-3</c:v>
                </c:pt>
                <c:pt idx="27975">
                  <c:v>6.6272700000000002E-3</c:v>
                </c:pt>
                <c:pt idx="27976">
                  <c:v>8.8649999999999996E-3</c:v>
                </c:pt>
                <c:pt idx="27977">
                  <c:v>1.2115600000000001E-2</c:v>
                </c:pt>
                <c:pt idx="27978">
                  <c:v>1.5057299999999999E-2</c:v>
                </c:pt>
                <c:pt idx="27979">
                  <c:v>1.59264E-2</c:v>
                </c:pt>
                <c:pt idx="27980">
                  <c:v>1.7683299999999999E-2</c:v>
                </c:pt>
                <c:pt idx="27981">
                  <c:v>1.9013800000000001E-2</c:v>
                </c:pt>
                <c:pt idx="27982">
                  <c:v>2.1226399999999999E-2</c:v>
                </c:pt>
                <c:pt idx="27983">
                  <c:v>2.3595399999999999E-2</c:v>
                </c:pt>
                <c:pt idx="27984">
                  <c:v>2.5491300000000001E-2</c:v>
                </c:pt>
                <c:pt idx="27985">
                  <c:v>2.71887E-2</c:v>
                </c:pt>
                <c:pt idx="27986">
                  <c:v>3.0402499999999999E-2</c:v>
                </c:pt>
                <c:pt idx="27987">
                  <c:v>3.2930599999999997E-2</c:v>
                </c:pt>
                <c:pt idx="27988">
                  <c:v>3.4800600000000001E-2</c:v>
                </c:pt>
                <c:pt idx="27989">
                  <c:v>3.6562799999999999E-2</c:v>
                </c:pt>
                <c:pt idx="27990">
                  <c:v>3.9209899999999999E-2</c:v>
                </c:pt>
                <c:pt idx="27991">
                  <c:v>4.2480900000000002E-2</c:v>
                </c:pt>
                <c:pt idx="27992">
                  <c:v>4.5888199999999997E-2</c:v>
                </c:pt>
                <c:pt idx="27993">
                  <c:v>4.8953299999999998E-2</c:v>
                </c:pt>
                <c:pt idx="27994">
                  <c:v>5.35215E-2</c:v>
                </c:pt>
                <c:pt idx="27995">
                  <c:v>5.0911900000000003E-2</c:v>
                </c:pt>
                <c:pt idx="27996">
                  <c:v>5.1190600000000003E-2</c:v>
                </c:pt>
                <c:pt idx="27997">
                  <c:v>5.3799199999999998E-2</c:v>
                </c:pt>
                <c:pt idx="27998">
                  <c:v>5.6208500000000002E-2</c:v>
                </c:pt>
                <c:pt idx="27999">
                  <c:v>5.7268100000000002E-2</c:v>
                </c:pt>
                <c:pt idx="28000">
                  <c:v>5.6268400000000003E-2</c:v>
                </c:pt>
                <c:pt idx="28001">
                  <c:v>5.6103800000000002E-2</c:v>
                </c:pt>
                <c:pt idx="28002">
                  <c:v>5.7232199999999997E-2</c:v>
                </c:pt>
                <c:pt idx="28003">
                  <c:v>5.9225600000000003E-2</c:v>
                </c:pt>
                <c:pt idx="28004">
                  <c:v>6.23557E-2</c:v>
                </c:pt>
                <c:pt idx="28005">
                  <c:v>6.5660499999999997E-2</c:v>
                </c:pt>
                <c:pt idx="28006">
                  <c:v>6.9609099999999993E-2</c:v>
                </c:pt>
                <c:pt idx="28007">
                  <c:v>7.4342800000000001E-2</c:v>
                </c:pt>
                <c:pt idx="28008">
                  <c:v>7.9102400000000003E-2</c:v>
                </c:pt>
                <c:pt idx="28009">
                  <c:v>8.2042500000000004E-2</c:v>
                </c:pt>
                <c:pt idx="28010">
                  <c:v>8.4636299999999998E-2</c:v>
                </c:pt>
                <c:pt idx="28011">
                  <c:v>8.71749E-2</c:v>
                </c:pt>
                <c:pt idx="28012">
                  <c:v>8.9896500000000004E-2</c:v>
                </c:pt>
                <c:pt idx="28013">
                  <c:v>9.2123099999999999E-2</c:v>
                </c:pt>
                <c:pt idx="28014">
                  <c:v>9.4325900000000004E-2</c:v>
                </c:pt>
                <c:pt idx="28015">
                  <c:v>9.5982999999999999E-2</c:v>
                </c:pt>
                <c:pt idx="28016">
                  <c:v>9.8241899999999993E-2</c:v>
                </c:pt>
                <c:pt idx="28017">
                  <c:v>0.100368</c:v>
                </c:pt>
                <c:pt idx="28018">
                  <c:v>0.101909</c:v>
                </c:pt>
                <c:pt idx="28019">
                  <c:v>0.103335</c:v>
                </c:pt>
                <c:pt idx="28020">
                  <c:v>0.104173</c:v>
                </c:pt>
                <c:pt idx="28021">
                  <c:v>0.106184</c:v>
                </c:pt>
                <c:pt idx="28022">
                  <c:v>0.104891</c:v>
                </c:pt>
                <c:pt idx="28023">
                  <c:v>0.10344299999999999</c:v>
                </c:pt>
                <c:pt idx="28024">
                  <c:v>0.10546899999999999</c:v>
                </c:pt>
                <c:pt idx="28025">
                  <c:v>0.10628700000000001</c:v>
                </c:pt>
                <c:pt idx="28026">
                  <c:v>0.107803</c:v>
                </c:pt>
                <c:pt idx="28027">
                  <c:v>0.11025699999999999</c:v>
                </c:pt>
                <c:pt idx="28028">
                  <c:v>0.112705</c:v>
                </c:pt>
                <c:pt idx="28029">
                  <c:v>0.11439299999999999</c:v>
                </c:pt>
                <c:pt idx="28030">
                  <c:v>0.11669</c:v>
                </c:pt>
                <c:pt idx="28031">
                  <c:v>0.12049799999999999</c:v>
                </c:pt>
                <c:pt idx="28032">
                  <c:v>0.12281</c:v>
                </c:pt>
                <c:pt idx="28033">
                  <c:v>0.12710199999999999</c:v>
                </c:pt>
                <c:pt idx="28034">
                  <c:v>0.13461799999999999</c:v>
                </c:pt>
                <c:pt idx="28035">
                  <c:v>0.14122999999999999</c:v>
                </c:pt>
                <c:pt idx="28036">
                  <c:v>0.14458799999999999</c:v>
                </c:pt>
                <c:pt idx="28037">
                  <c:v>0.14674200000000001</c:v>
                </c:pt>
                <c:pt idx="28038">
                  <c:v>0.14993799999999999</c:v>
                </c:pt>
                <c:pt idx="28039">
                  <c:v>0.152119</c:v>
                </c:pt>
                <c:pt idx="28040">
                  <c:v>0.15554599999999999</c:v>
                </c:pt>
                <c:pt idx="28041">
                  <c:v>0.160971</c:v>
                </c:pt>
                <c:pt idx="28042">
                  <c:v>0.16622799999999999</c:v>
                </c:pt>
                <c:pt idx="28043">
                  <c:v>0.16964000000000001</c:v>
                </c:pt>
                <c:pt idx="28044">
                  <c:v>0.17178499999999999</c:v>
                </c:pt>
                <c:pt idx="28045">
                  <c:v>0.172459</c:v>
                </c:pt>
                <c:pt idx="28046">
                  <c:v>0.17302999999999999</c:v>
                </c:pt>
                <c:pt idx="28047">
                  <c:v>0.17488699999999999</c:v>
                </c:pt>
                <c:pt idx="28048">
                  <c:v>0.175756</c:v>
                </c:pt>
                <c:pt idx="28049">
                  <c:v>0.17285200000000001</c:v>
                </c:pt>
                <c:pt idx="28050">
                  <c:v>0.176172</c:v>
                </c:pt>
                <c:pt idx="28051">
                  <c:v>0.178369</c:v>
                </c:pt>
                <c:pt idx="28052">
                  <c:v>0.179618</c:v>
                </c:pt>
                <c:pt idx="28053">
                  <c:v>0.181612</c:v>
                </c:pt>
                <c:pt idx="28054">
                  <c:v>0.18379100000000001</c:v>
                </c:pt>
                <c:pt idx="28055">
                  <c:v>0.18543599999999999</c:v>
                </c:pt>
                <c:pt idx="28056">
                  <c:v>0.18742400000000001</c:v>
                </c:pt>
                <c:pt idx="28057">
                  <c:v>0.190329</c:v>
                </c:pt>
                <c:pt idx="28058">
                  <c:v>0.19278899999999999</c:v>
                </c:pt>
                <c:pt idx="28059">
                  <c:v>0.19454099999999999</c:v>
                </c:pt>
                <c:pt idx="28060">
                  <c:v>0.196904</c:v>
                </c:pt>
                <c:pt idx="28061">
                  <c:v>0.19989999999999999</c:v>
                </c:pt>
                <c:pt idx="28062">
                  <c:v>0.202681</c:v>
                </c:pt>
                <c:pt idx="28063">
                  <c:v>0.20386199999999999</c:v>
                </c:pt>
                <c:pt idx="28064">
                  <c:v>0.20549600000000001</c:v>
                </c:pt>
                <c:pt idx="28065">
                  <c:v>0.20696100000000001</c:v>
                </c:pt>
                <c:pt idx="28066">
                  <c:v>0.20888499999999999</c:v>
                </c:pt>
                <c:pt idx="28067">
                  <c:v>0.209727</c:v>
                </c:pt>
                <c:pt idx="28068">
                  <c:v>0.21218100000000001</c:v>
                </c:pt>
                <c:pt idx="28069">
                  <c:v>0.21116399999999999</c:v>
                </c:pt>
                <c:pt idx="28070">
                  <c:v>0.207117</c:v>
                </c:pt>
                <c:pt idx="28071">
                  <c:v>0.20935200000000001</c:v>
                </c:pt>
                <c:pt idx="28072">
                  <c:v>0.210092</c:v>
                </c:pt>
                <c:pt idx="28073">
                  <c:v>0.21301800000000001</c:v>
                </c:pt>
                <c:pt idx="28074">
                  <c:v>0.217469</c:v>
                </c:pt>
                <c:pt idx="28075">
                  <c:v>0.21104000000000001</c:v>
                </c:pt>
                <c:pt idx="28076">
                  <c:v>0.21252099999999999</c:v>
                </c:pt>
                <c:pt idx="28077">
                  <c:v>0.21338799999999999</c:v>
                </c:pt>
                <c:pt idx="28078">
                  <c:v>0.21407899999999999</c:v>
                </c:pt>
                <c:pt idx="28079">
                  <c:v>0.21462600000000001</c:v>
                </c:pt>
                <c:pt idx="28080">
                  <c:v>0.214721</c:v>
                </c:pt>
                <c:pt idx="28081">
                  <c:v>0.214947</c:v>
                </c:pt>
                <c:pt idx="28082">
                  <c:v>0.21590000000000001</c:v>
                </c:pt>
                <c:pt idx="28083">
                  <c:v>0.21760599999999999</c:v>
                </c:pt>
                <c:pt idx="28084">
                  <c:v>0.21938099999999999</c:v>
                </c:pt>
                <c:pt idx="28085">
                  <c:v>0.22251299999999999</c:v>
                </c:pt>
                <c:pt idx="28086">
                  <c:v>0.22250700000000001</c:v>
                </c:pt>
                <c:pt idx="28087">
                  <c:v>0.21901899999999999</c:v>
                </c:pt>
                <c:pt idx="28088">
                  <c:v>0.22165699999999999</c:v>
                </c:pt>
                <c:pt idx="28089">
                  <c:v>0.22333500000000001</c:v>
                </c:pt>
                <c:pt idx="28090">
                  <c:v>0.22447600000000001</c:v>
                </c:pt>
                <c:pt idx="28091">
                  <c:v>0.22530900000000001</c:v>
                </c:pt>
                <c:pt idx="28092">
                  <c:v>0.22542200000000001</c:v>
                </c:pt>
                <c:pt idx="28093">
                  <c:v>0.226299</c:v>
                </c:pt>
                <c:pt idx="28094">
                  <c:v>0.227323</c:v>
                </c:pt>
                <c:pt idx="28095">
                  <c:v>0.227771</c:v>
                </c:pt>
                <c:pt idx="28096">
                  <c:v>0.22883400000000001</c:v>
                </c:pt>
                <c:pt idx="28097">
                  <c:v>0.23003299999999999</c:v>
                </c:pt>
                <c:pt idx="28098">
                  <c:v>0.23010900000000001</c:v>
                </c:pt>
                <c:pt idx="28099">
                  <c:v>0.23083300000000001</c:v>
                </c:pt>
                <c:pt idx="28100">
                  <c:v>0.23135</c:v>
                </c:pt>
                <c:pt idx="28101">
                  <c:v>0.232129</c:v>
                </c:pt>
                <c:pt idx="28102">
                  <c:v>0.229356</c:v>
                </c:pt>
                <c:pt idx="28103">
                  <c:v>0.22425800000000001</c:v>
                </c:pt>
                <c:pt idx="28104">
                  <c:v>0.22445899999999999</c:v>
                </c:pt>
                <c:pt idx="28105">
                  <c:v>0.22536700000000001</c:v>
                </c:pt>
                <c:pt idx="28106">
                  <c:v>0.22492699999999999</c:v>
                </c:pt>
                <c:pt idx="28107">
                  <c:v>0.22397600000000001</c:v>
                </c:pt>
                <c:pt idx="28108">
                  <c:v>0.22289100000000001</c:v>
                </c:pt>
                <c:pt idx="28109">
                  <c:v>0.22131200000000001</c:v>
                </c:pt>
                <c:pt idx="28110">
                  <c:v>0.21890299999999999</c:v>
                </c:pt>
                <c:pt idx="28111">
                  <c:v>0.21752099999999999</c:v>
                </c:pt>
                <c:pt idx="28112">
                  <c:v>0.21768699999999999</c:v>
                </c:pt>
                <c:pt idx="28113">
                  <c:v>0.217059</c:v>
                </c:pt>
                <c:pt idx="28114">
                  <c:v>0.21707000000000001</c:v>
                </c:pt>
                <c:pt idx="28115">
                  <c:v>0.21798000000000001</c:v>
                </c:pt>
                <c:pt idx="28116">
                  <c:v>0.219139</c:v>
                </c:pt>
                <c:pt idx="28117">
                  <c:v>0.22148100000000001</c:v>
                </c:pt>
                <c:pt idx="28118">
                  <c:v>0.21973799999999999</c:v>
                </c:pt>
                <c:pt idx="28119">
                  <c:v>0.21698600000000001</c:v>
                </c:pt>
                <c:pt idx="28120">
                  <c:v>0.21882299999999999</c:v>
                </c:pt>
                <c:pt idx="28121">
                  <c:v>0.219891</c:v>
                </c:pt>
                <c:pt idx="28122">
                  <c:v>0.220137</c:v>
                </c:pt>
                <c:pt idx="28123">
                  <c:v>0.22022800000000001</c:v>
                </c:pt>
                <c:pt idx="28124">
                  <c:v>0.22012200000000001</c:v>
                </c:pt>
                <c:pt idx="28125">
                  <c:v>0.21934899999999999</c:v>
                </c:pt>
                <c:pt idx="28126">
                  <c:v>0.218552</c:v>
                </c:pt>
                <c:pt idx="28127">
                  <c:v>0.21682599999999999</c:v>
                </c:pt>
                <c:pt idx="28128">
                  <c:v>0.214333</c:v>
                </c:pt>
                <c:pt idx="28129">
                  <c:v>0.213586</c:v>
                </c:pt>
                <c:pt idx="28130">
                  <c:v>0.21406900000000001</c:v>
                </c:pt>
                <c:pt idx="28131">
                  <c:v>0.214893</c:v>
                </c:pt>
                <c:pt idx="28132">
                  <c:v>0.21438199999999999</c:v>
                </c:pt>
                <c:pt idx="28133">
                  <c:v>0.214618</c:v>
                </c:pt>
                <c:pt idx="28134">
                  <c:v>0.21537500000000001</c:v>
                </c:pt>
                <c:pt idx="28135">
                  <c:v>0.215222</c:v>
                </c:pt>
                <c:pt idx="28136">
                  <c:v>0.21568499999999999</c:v>
                </c:pt>
                <c:pt idx="28137">
                  <c:v>0.211954</c:v>
                </c:pt>
                <c:pt idx="28138">
                  <c:v>0.209704</c:v>
                </c:pt>
                <c:pt idx="28139">
                  <c:v>0.210593</c:v>
                </c:pt>
                <c:pt idx="28140">
                  <c:v>0.20916399999999999</c:v>
                </c:pt>
                <c:pt idx="28141">
                  <c:v>0.208036</c:v>
                </c:pt>
                <c:pt idx="28142">
                  <c:v>0.208176</c:v>
                </c:pt>
                <c:pt idx="28143">
                  <c:v>0.20802300000000001</c:v>
                </c:pt>
                <c:pt idx="28144">
                  <c:v>0.20743400000000001</c:v>
                </c:pt>
                <c:pt idx="28145">
                  <c:v>0.20811199999999999</c:v>
                </c:pt>
                <c:pt idx="28146">
                  <c:v>0.209036</c:v>
                </c:pt>
                <c:pt idx="28147">
                  <c:v>0.20960400000000001</c:v>
                </c:pt>
                <c:pt idx="28148">
                  <c:v>0.21027799999999999</c:v>
                </c:pt>
                <c:pt idx="28149">
                  <c:v>0.21060400000000001</c:v>
                </c:pt>
                <c:pt idx="28150">
                  <c:v>0.20802000000000001</c:v>
                </c:pt>
                <c:pt idx="28151">
                  <c:v>0.20535100000000001</c:v>
                </c:pt>
                <c:pt idx="28152">
                  <c:v>0.20455300000000001</c:v>
                </c:pt>
                <c:pt idx="28153">
                  <c:v>0.20493500000000001</c:v>
                </c:pt>
                <c:pt idx="28154">
                  <c:v>0.20321500000000001</c:v>
                </c:pt>
                <c:pt idx="28155">
                  <c:v>0.20194699999999999</c:v>
                </c:pt>
                <c:pt idx="28156">
                  <c:v>0.20255999999999999</c:v>
                </c:pt>
                <c:pt idx="28157">
                  <c:v>0.20288800000000001</c:v>
                </c:pt>
                <c:pt idx="28158">
                  <c:v>0.20249300000000001</c:v>
                </c:pt>
                <c:pt idx="28159">
                  <c:v>0.19551299999999999</c:v>
                </c:pt>
                <c:pt idx="28160">
                  <c:v>0.192686</c:v>
                </c:pt>
                <c:pt idx="28161">
                  <c:v>0.19200200000000001</c:v>
                </c:pt>
                <c:pt idx="28162">
                  <c:v>0.189749</c:v>
                </c:pt>
                <c:pt idx="28163">
                  <c:v>0.18908800000000001</c:v>
                </c:pt>
                <c:pt idx="28164">
                  <c:v>0.18879000000000001</c:v>
                </c:pt>
                <c:pt idx="28165">
                  <c:v>0.18892300000000001</c:v>
                </c:pt>
                <c:pt idx="28166">
                  <c:v>0.18831899999999999</c:v>
                </c:pt>
                <c:pt idx="28167">
                  <c:v>0.185694</c:v>
                </c:pt>
                <c:pt idx="28168">
                  <c:v>0.183896</c:v>
                </c:pt>
                <c:pt idx="28169">
                  <c:v>0.18269099999999999</c:v>
                </c:pt>
                <c:pt idx="28170">
                  <c:v>0.181696</c:v>
                </c:pt>
                <c:pt idx="28171">
                  <c:v>0.18107300000000001</c:v>
                </c:pt>
                <c:pt idx="28172">
                  <c:v>0.17957000000000001</c:v>
                </c:pt>
                <c:pt idx="28173">
                  <c:v>0.177955</c:v>
                </c:pt>
                <c:pt idx="28174">
                  <c:v>0.177066</c:v>
                </c:pt>
                <c:pt idx="28175">
                  <c:v>0.17142099999999999</c:v>
                </c:pt>
                <c:pt idx="28176">
                  <c:v>0.16972599999999999</c:v>
                </c:pt>
                <c:pt idx="28177">
                  <c:v>0.17344799999999999</c:v>
                </c:pt>
                <c:pt idx="28178">
                  <c:v>0.17626500000000001</c:v>
                </c:pt>
                <c:pt idx="28179">
                  <c:v>0.177759</c:v>
                </c:pt>
                <c:pt idx="28180">
                  <c:v>0.178647</c:v>
                </c:pt>
                <c:pt idx="28181">
                  <c:v>0.179286</c:v>
                </c:pt>
                <c:pt idx="28182">
                  <c:v>0.18051500000000001</c:v>
                </c:pt>
                <c:pt idx="28183">
                  <c:v>0.18105499999999999</c:v>
                </c:pt>
                <c:pt idx="28184">
                  <c:v>0.181675</c:v>
                </c:pt>
                <c:pt idx="28185">
                  <c:v>0.18182999999999999</c:v>
                </c:pt>
                <c:pt idx="28186">
                  <c:v>0.18154300000000001</c:v>
                </c:pt>
                <c:pt idx="28187">
                  <c:v>0.18107599999999999</c:v>
                </c:pt>
                <c:pt idx="28188">
                  <c:v>0.17996400000000001</c:v>
                </c:pt>
                <c:pt idx="28189">
                  <c:v>0.178785</c:v>
                </c:pt>
                <c:pt idx="28190">
                  <c:v>0.17732500000000001</c:v>
                </c:pt>
                <c:pt idx="28191">
                  <c:v>0.177284</c:v>
                </c:pt>
                <c:pt idx="28192">
                  <c:v>0.17422299999999999</c:v>
                </c:pt>
                <c:pt idx="28193">
                  <c:v>0.172095</c:v>
                </c:pt>
                <c:pt idx="28194">
                  <c:v>0.172791</c:v>
                </c:pt>
                <c:pt idx="28195">
                  <c:v>0.17429700000000001</c:v>
                </c:pt>
                <c:pt idx="28196">
                  <c:v>0.17534</c:v>
                </c:pt>
                <c:pt idx="28197">
                  <c:v>0.174982</c:v>
                </c:pt>
                <c:pt idx="28198">
                  <c:v>0.17372599999999999</c:v>
                </c:pt>
                <c:pt idx="28199">
                  <c:v>0.17355799999999999</c:v>
                </c:pt>
                <c:pt idx="28200">
                  <c:v>0.17305899999999999</c:v>
                </c:pt>
                <c:pt idx="28201">
                  <c:v>0.17199500000000001</c:v>
                </c:pt>
                <c:pt idx="28202">
                  <c:v>0.171234</c:v>
                </c:pt>
                <c:pt idx="28203">
                  <c:v>0.16939499999999999</c:v>
                </c:pt>
                <c:pt idx="28204">
                  <c:v>0.16916900000000001</c:v>
                </c:pt>
                <c:pt idx="28205">
                  <c:v>0.16970199999999999</c:v>
                </c:pt>
                <c:pt idx="28206">
                  <c:v>0.169235</c:v>
                </c:pt>
                <c:pt idx="28207">
                  <c:v>0.171124</c:v>
                </c:pt>
                <c:pt idx="28208">
                  <c:v>0.165967</c:v>
                </c:pt>
                <c:pt idx="28209">
                  <c:v>0.16090699999999999</c:v>
                </c:pt>
                <c:pt idx="28210">
                  <c:v>0.161715</c:v>
                </c:pt>
                <c:pt idx="28211">
                  <c:v>0.16148899999999999</c:v>
                </c:pt>
                <c:pt idx="28212">
                  <c:v>0.160383</c:v>
                </c:pt>
                <c:pt idx="28213">
                  <c:v>0.164579</c:v>
                </c:pt>
                <c:pt idx="28214">
                  <c:v>0.16430900000000001</c:v>
                </c:pt>
                <c:pt idx="28215">
                  <c:v>0.160029</c:v>
                </c:pt>
                <c:pt idx="28216">
                  <c:v>0.161053</c:v>
                </c:pt>
                <c:pt idx="28217">
                  <c:v>0.16079299999999999</c:v>
                </c:pt>
                <c:pt idx="28218">
                  <c:v>0.161111</c:v>
                </c:pt>
                <c:pt idx="28219">
                  <c:v>0.16189700000000001</c:v>
                </c:pt>
                <c:pt idx="28220">
                  <c:v>0.16295799999999999</c:v>
                </c:pt>
                <c:pt idx="28221">
                  <c:v>0.16251599999999999</c:v>
                </c:pt>
                <c:pt idx="28222">
                  <c:v>0.160829</c:v>
                </c:pt>
                <c:pt idx="28223">
                  <c:v>0.15976399999999999</c:v>
                </c:pt>
                <c:pt idx="28224">
                  <c:v>0.15973999999999999</c:v>
                </c:pt>
                <c:pt idx="28225">
                  <c:v>0.15934899999999999</c:v>
                </c:pt>
                <c:pt idx="28226">
                  <c:v>0.158249</c:v>
                </c:pt>
                <c:pt idx="28227">
                  <c:v>0.15760099999999999</c:v>
                </c:pt>
                <c:pt idx="28228">
                  <c:v>0.15814700000000001</c:v>
                </c:pt>
                <c:pt idx="28229">
                  <c:v>0.15798300000000001</c:v>
                </c:pt>
                <c:pt idx="28230">
                  <c:v>0.158523</c:v>
                </c:pt>
                <c:pt idx="28231">
                  <c:v>0.15909899999999999</c:v>
                </c:pt>
                <c:pt idx="28232">
                  <c:v>0.15839800000000001</c:v>
                </c:pt>
                <c:pt idx="28233">
                  <c:v>0.15932399999999999</c:v>
                </c:pt>
                <c:pt idx="28234">
                  <c:v>0.16028600000000001</c:v>
                </c:pt>
                <c:pt idx="28235">
                  <c:v>0.16155700000000001</c:v>
                </c:pt>
                <c:pt idx="28236">
                  <c:v>0.15848200000000001</c:v>
                </c:pt>
                <c:pt idx="28237">
                  <c:v>0.153835</c:v>
                </c:pt>
                <c:pt idx="28238">
                  <c:v>0.15562500000000001</c:v>
                </c:pt>
                <c:pt idx="28239">
                  <c:v>0.15595800000000001</c:v>
                </c:pt>
                <c:pt idx="28240">
                  <c:v>0.156052</c:v>
                </c:pt>
                <c:pt idx="28241">
                  <c:v>0.15570500000000001</c:v>
                </c:pt>
                <c:pt idx="28242">
                  <c:v>0.15559000000000001</c:v>
                </c:pt>
                <c:pt idx="28243">
                  <c:v>0.154806</c:v>
                </c:pt>
                <c:pt idx="28244">
                  <c:v>0.15412000000000001</c:v>
                </c:pt>
                <c:pt idx="28245">
                  <c:v>0.15391099999999999</c:v>
                </c:pt>
                <c:pt idx="28246">
                  <c:v>0.152893</c:v>
                </c:pt>
                <c:pt idx="28247">
                  <c:v>0.15359300000000001</c:v>
                </c:pt>
                <c:pt idx="28248">
                  <c:v>0.15395800000000001</c:v>
                </c:pt>
                <c:pt idx="28249">
                  <c:v>0.15359900000000001</c:v>
                </c:pt>
                <c:pt idx="28250">
                  <c:v>0.15324299999999999</c:v>
                </c:pt>
                <c:pt idx="28251">
                  <c:v>0.15337500000000001</c:v>
                </c:pt>
                <c:pt idx="28252">
                  <c:v>0.153835</c:v>
                </c:pt>
                <c:pt idx="28253">
                  <c:v>0.153472</c:v>
                </c:pt>
                <c:pt idx="28254">
                  <c:v>0.15294199999999999</c:v>
                </c:pt>
                <c:pt idx="28255">
                  <c:v>0.152527</c:v>
                </c:pt>
                <c:pt idx="28256">
                  <c:v>0.15364900000000001</c:v>
                </c:pt>
                <c:pt idx="28257">
                  <c:v>0.154506</c:v>
                </c:pt>
                <c:pt idx="28258">
                  <c:v>0.15460499999999999</c:v>
                </c:pt>
                <c:pt idx="28259">
                  <c:v>0.154755</c:v>
                </c:pt>
                <c:pt idx="28260">
                  <c:v>0.155199</c:v>
                </c:pt>
                <c:pt idx="28261">
                  <c:v>0.15552199999999999</c:v>
                </c:pt>
                <c:pt idx="28262">
                  <c:v>0.15540300000000001</c:v>
                </c:pt>
                <c:pt idx="28263">
                  <c:v>0.156198</c:v>
                </c:pt>
                <c:pt idx="28264">
                  <c:v>0.15310199999999999</c:v>
                </c:pt>
                <c:pt idx="28265">
                  <c:v>0.14962</c:v>
                </c:pt>
                <c:pt idx="28266">
                  <c:v>0.15135899999999999</c:v>
                </c:pt>
                <c:pt idx="28267">
                  <c:v>0.150753</c:v>
                </c:pt>
                <c:pt idx="28268">
                  <c:v>0.150285</c:v>
                </c:pt>
                <c:pt idx="28269">
                  <c:v>0.15035100000000001</c:v>
                </c:pt>
                <c:pt idx="28270">
                  <c:v>0.15004300000000001</c:v>
                </c:pt>
                <c:pt idx="28271">
                  <c:v>0.15049100000000001</c:v>
                </c:pt>
                <c:pt idx="28272">
                  <c:v>0.150973</c:v>
                </c:pt>
                <c:pt idx="28273">
                  <c:v>0.15112500000000001</c:v>
                </c:pt>
                <c:pt idx="28274">
                  <c:v>0.15095900000000001</c:v>
                </c:pt>
                <c:pt idx="28275">
                  <c:v>0.14979400000000001</c:v>
                </c:pt>
                <c:pt idx="28276">
                  <c:v>0.14841199999999999</c:v>
                </c:pt>
                <c:pt idx="28277">
                  <c:v>0.147032</c:v>
                </c:pt>
                <c:pt idx="28278">
                  <c:v>0.14709800000000001</c:v>
                </c:pt>
                <c:pt idx="28279">
                  <c:v>0.147843</c:v>
                </c:pt>
                <c:pt idx="28280">
                  <c:v>0.14733099999999999</c:v>
                </c:pt>
                <c:pt idx="28281">
                  <c:v>0.14805699999999999</c:v>
                </c:pt>
                <c:pt idx="28282">
                  <c:v>0.14884500000000001</c:v>
                </c:pt>
                <c:pt idx="28283">
                  <c:v>0.15034600000000001</c:v>
                </c:pt>
                <c:pt idx="28284">
                  <c:v>0.152475</c:v>
                </c:pt>
                <c:pt idx="28285">
                  <c:v>0.152418</c:v>
                </c:pt>
                <c:pt idx="28286">
                  <c:v>0.150474</c:v>
                </c:pt>
                <c:pt idx="28287">
                  <c:v>0.14810699999999999</c:v>
                </c:pt>
                <c:pt idx="28288">
                  <c:v>0.14940500000000001</c:v>
                </c:pt>
                <c:pt idx="28289">
                  <c:v>0.14882500000000001</c:v>
                </c:pt>
                <c:pt idx="28290">
                  <c:v>0.14877499999999999</c:v>
                </c:pt>
                <c:pt idx="28291">
                  <c:v>0.15212800000000001</c:v>
                </c:pt>
                <c:pt idx="28292">
                  <c:v>0.15239900000000001</c:v>
                </c:pt>
                <c:pt idx="28293">
                  <c:v>0.15220700000000001</c:v>
                </c:pt>
                <c:pt idx="28294">
                  <c:v>0.15218200000000001</c:v>
                </c:pt>
                <c:pt idx="28295">
                  <c:v>0.15304100000000001</c:v>
                </c:pt>
                <c:pt idx="28296">
                  <c:v>0.15462300000000001</c:v>
                </c:pt>
                <c:pt idx="28297">
                  <c:v>0.15686600000000001</c:v>
                </c:pt>
                <c:pt idx="28298">
                  <c:v>0.15875500000000001</c:v>
                </c:pt>
                <c:pt idx="28299">
                  <c:v>0.16009000000000001</c:v>
                </c:pt>
                <c:pt idx="28300">
                  <c:v>0.16109899999999999</c:v>
                </c:pt>
                <c:pt idx="28301">
                  <c:v>0.16242699999999999</c:v>
                </c:pt>
                <c:pt idx="28302">
                  <c:v>0.16253500000000001</c:v>
                </c:pt>
                <c:pt idx="28303">
                  <c:v>0.16314400000000001</c:v>
                </c:pt>
                <c:pt idx="28304">
                  <c:v>0.164294</c:v>
                </c:pt>
                <c:pt idx="28305">
                  <c:v>0.16562299999999999</c:v>
                </c:pt>
                <c:pt idx="28306">
                  <c:v>0.16728499999999999</c:v>
                </c:pt>
                <c:pt idx="28307">
                  <c:v>0.166992</c:v>
                </c:pt>
                <c:pt idx="28308">
                  <c:v>0.16739799999999999</c:v>
                </c:pt>
                <c:pt idx="28309">
                  <c:v>0.16839999999999999</c:v>
                </c:pt>
                <c:pt idx="28310">
                  <c:v>0.168874</c:v>
                </c:pt>
                <c:pt idx="28311">
                  <c:v>0.16965</c:v>
                </c:pt>
                <c:pt idx="28312">
                  <c:v>0.16953399999999999</c:v>
                </c:pt>
                <c:pt idx="28313">
                  <c:v>0.169542</c:v>
                </c:pt>
                <c:pt idx="28314">
                  <c:v>0.164659</c:v>
                </c:pt>
                <c:pt idx="28315">
                  <c:v>0.160218</c:v>
                </c:pt>
                <c:pt idx="28316">
                  <c:v>0.160111</c:v>
                </c:pt>
                <c:pt idx="28317">
                  <c:v>0.15929399999999999</c:v>
                </c:pt>
                <c:pt idx="28318">
                  <c:v>0.15864800000000001</c:v>
                </c:pt>
                <c:pt idx="28319">
                  <c:v>0.15847800000000001</c:v>
                </c:pt>
                <c:pt idx="28320">
                  <c:v>0.15928800000000001</c:v>
                </c:pt>
                <c:pt idx="28321">
                  <c:v>0.16022800000000001</c:v>
                </c:pt>
                <c:pt idx="28322">
                  <c:v>0.16270699999999999</c:v>
                </c:pt>
                <c:pt idx="28323">
                  <c:v>0.16508500000000001</c:v>
                </c:pt>
                <c:pt idx="28324">
                  <c:v>0.166571</c:v>
                </c:pt>
                <c:pt idx="28325">
                  <c:v>0.16799700000000001</c:v>
                </c:pt>
                <c:pt idx="28326">
                  <c:v>0.16861799999999999</c:v>
                </c:pt>
                <c:pt idx="28327">
                  <c:v>0.16780700000000001</c:v>
                </c:pt>
                <c:pt idx="28328">
                  <c:v>0.16822200000000001</c:v>
                </c:pt>
                <c:pt idx="28329">
                  <c:v>0.169099</c:v>
                </c:pt>
                <c:pt idx="28330">
                  <c:v>0.16975100000000001</c:v>
                </c:pt>
                <c:pt idx="28331">
                  <c:v>0.163491</c:v>
                </c:pt>
                <c:pt idx="28332">
                  <c:v>0.16642999999999999</c:v>
                </c:pt>
                <c:pt idx="28333">
                  <c:v>0.166544</c:v>
                </c:pt>
                <c:pt idx="28334">
                  <c:v>0.16447999999999999</c:v>
                </c:pt>
                <c:pt idx="28335">
                  <c:v>0.166987</c:v>
                </c:pt>
                <c:pt idx="28336">
                  <c:v>0.16922000000000001</c:v>
                </c:pt>
                <c:pt idx="28337">
                  <c:v>0.17016400000000001</c:v>
                </c:pt>
                <c:pt idx="28338">
                  <c:v>0.16977500000000001</c:v>
                </c:pt>
                <c:pt idx="28339">
                  <c:v>0.16977300000000001</c:v>
                </c:pt>
                <c:pt idx="28340">
                  <c:v>0.169851</c:v>
                </c:pt>
                <c:pt idx="28341">
                  <c:v>0.16831299999999999</c:v>
                </c:pt>
                <c:pt idx="28342">
                  <c:v>0.16738400000000001</c:v>
                </c:pt>
                <c:pt idx="28343">
                  <c:v>0.16718</c:v>
                </c:pt>
                <c:pt idx="28344">
                  <c:v>0.16705300000000001</c:v>
                </c:pt>
                <c:pt idx="28345">
                  <c:v>0.167272</c:v>
                </c:pt>
                <c:pt idx="28346">
                  <c:v>0.16029199999999999</c:v>
                </c:pt>
                <c:pt idx="28347">
                  <c:v>0.156862</c:v>
                </c:pt>
                <c:pt idx="28348">
                  <c:v>0.15698100000000001</c:v>
                </c:pt>
                <c:pt idx="28349">
                  <c:v>0.15592400000000001</c:v>
                </c:pt>
                <c:pt idx="28350">
                  <c:v>0.155247</c:v>
                </c:pt>
                <c:pt idx="28351">
                  <c:v>0.15409900000000001</c:v>
                </c:pt>
                <c:pt idx="28352">
                  <c:v>0.15279599999999999</c:v>
                </c:pt>
                <c:pt idx="28353">
                  <c:v>0.151447</c:v>
                </c:pt>
                <c:pt idx="28354">
                  <c:v>0.1507</c:v>
                </c:pt>
                <c:pt idx="28355">
                  <c:v>0.15121399999999999</c:v>
                </c:pt>
                <c:pt idx="28356">
                  <c:v>0.15178800000000001</c:v>
                </c:pt>
                <c:pt idx="28357">
                  <c:v>0.15365400000000001</c:v>
                </c:pt>
                <c:pt idx="28358">
                  <c:v>0.15497900000000001</c:v>
                </c:pt>
                <c:pt idx="28359">
                  <c:v>0.15589900000000001</c:v>
                </c:pt>
                <c:pt idx="28360">
                  <c:v>0.15704499999999999</c:v>
                </c:pt>
                <c:pt idx="28361">
                  <c:v>0.157078</c:v>
                </c:pt>
                <c:pt idx="28362">
                  <c:v>0.158777</c:v>
                </c:pt>
                <c:pt idx="28363">
                  <c:v>0.15551899999999999</c:v>
                </c:pt>
                <c:pt idx="28364">
                  <c:v>0.152754</c:v>
                </c:pt>
                <c:pt idx="28365">
                  <c:v>0.15368899999999999</c:v>
                </c:pt>
                <c:pt idx="28366">
                  <c:v>0.15448500000000001</c:v>
                </c:pt>
                <c:pt idx="28367">
                  <c:v>0.15479599999999999</c:v>
                </c:pt>
                <c:pt idx="28368">
                  <c:v>0.155973</c:v>
                </c:pt>
                <c:pt idx="28369">
                  <c:v>0.15762699999999999</c:v>
                </c:pt>
                <c:pt idx="28370">
                  <c:v>0.15860099999999999</c:v>
                </c:pt>
                <c:pt idx="28371">
                  <c:v>0.158994</c:v>
                </c:pt>
                <c:pt idx="28372">
                  <c:v>0.15972500000000001</c:v>
                </c:pt>
                <c:pt idx="28373">
                  <c:v>0.16158500000000001</c:v>
                </c:pt>
                <c:pt idx="28374">
                  <c:v>0.162466</c:v>
                </c:pt>
                <c:pt idx="28375">
                  <c:v>0.16301599999999999</c:v>
                </c:pt>
                <c:pt idx="28376">
                  <c:v>0.16333700000000001</c:v>
                </c:pt>
                <c:pt idx="28377">
                  <c:v>0.16311200000000001</c:v>
                </c:pt>
                <c:pt idx="28378">
                  <c:v>0.162601</c:v>
                </c:pt>
                <c:pt idx="28379">
                  <c:v>0.162439</c:v>
                </c:pt>
                <c:pt idx="28380">
                  <c:v>0.16423199999999999</c:v>
                </c:pt>
                <c:pt idx="28381">
                  <c:v>0.161159</c:v>
                </c:pt>
                <c:pt idx="28382">
                  <c:v>0.15760099999999999</c:v>
                </c:pt>
                <c:pt idx="28383">
                  <c:v>0.15836700000000001</c:v>
                </c:pt>
                <c:pt idx="28384">
                  <c:v>0.15876299999999999</c:v>
                </c:pt>
                <c:pt idx="28385">
                  <c:v>0.159807</c:v>
                </c:pt>
                <c:pt idx="28386">
                  <c:v>0.16007099999999999</c:v>
                </c:pt>
                <c:pt idx="28387">
                  <c:v>0.16018199999999999</c:v>
                </c:pt>
                <c:pt idx="28388">
                  <c:v>0.159967</c:v>
                </c:pt>
                <c:pt idx="28389">
                  <c:v>0.158555</c:v>
                </c:pt>
                <c:pt idx="28390">
                  <c:v>0.157884</c:v>
                </c:pt>
                <c:pt idx="28391">
                  <c:v>0.15784500000000001</c:v>
                </c:pt>
                <c:pt idx="28392">
                  <c:v>0.15763199999999999</c:v>
                </c:pt>
                <c:pt idx="28393">
                  <c:v>0.157696</c:v>
                </c:pt>
                <c:pt idx="28394">
                  <c:v>0.15809200000000001</c:v>
                </c:pt>
                <c:pt idx="28395">
                  <c:v>0.15848100000000001</c:v>
                </c:pt>
                <c:pt idx="28396">
                  <c:v>0.15865399999999999</c:v>
                </c:pt>
                <c:pt idx="28397">
                  <c:v>0.158528</c:v>
                </c:pt>
                <c:pt idx="28398">
                  <c:v>0.15933700000000001</c:v>
                </c:pt>
                <c:pt idx="28399">
                  <c:v>0.156921</c:v>
                </c:pt>
                <c:pt idx="28400">
                  <c:v>0.153696</c:v>
                </c:pt>
                <c:pt idx="28401">
                  <c:v>0.15576599999999999</c:v>
                </c:pt>
                <c:pt idx="28402">
                  <c:v>0.155394</c:v>
                </c:pt>
                <c:pt idx="28403">
                  <c:v>0.155698</c:v>
                </c:pt>
                <c:pt idx="28404">
                  <c:v>0.155838</c:v>
                </c:pt>
                <c:pt idx="28405">
                  <c:v>0.157523</c:v>
                </c:pt>
                <c:pt idx="28406">
                  <c:v>0.158252</c:v>
                </c:pt>
                <c:pt idx="28407">
                  <c:v>0.157716</c:v>
                </c:pt>
                <c:pt idx="28408">
                  <c:v>0.15809699999999999</c:v>
                </c:pt>
                <c:pt idx="28409">
                  <c:v>0.15892300000000001</c:v>
                </c:pt>
                <c:pt idx="28410">
                  <c:v>0.160279</c:v>
                </c:pt>
                <c:pt idx="28411">
                  <c:v>0.15887799999999999</c:v>
                </c:pt>
                <c:pt idx="28412">
                  <c:v>0.15857299999999999</c:v>
                </c:pt>
                <c:pt idx="28413">
                  <c:v>0.158993</c:v>
                </c:pt>
                <c:pt idx="28414">
                  <c:v>0.15932199999999999</c:v>
                </c:pt>
                <c:pt idx="28415">
                  <c:v>0.15974099999999999</c:v>
                </c:pt>
                <c:pt idx="28416">
                  <c:v>0.160721</c:v>
                </c:pt>
                <c:pt idx="28417">
                  <c:v>0.16206100000000001</c:v>
                </c:pt>
                <c:pt idx="28418">
                  <c:v>0.162715</c:v>
                </c:pt>
                <c:pt idx="28419">
                  <c:v>0.16253000000000001</c:v>
                </c:pt>
                <c:pt idx="28420">
                  <c:v>0.162304</c:v>
                </c:pt>
                <c:pt idx="28421">
                  <c:v>0.16173999999999999</c:v>
                </c:pt>
                <c:pt idx="28422">
                  <c:v>0.162132</c:v>
                </c:pt>
                <c:pt idx="28423">
                  <c:v>0.163272</c:v>
                </c:pt>
                <c:pt idx="28424">
                  <c:v>0.16377800000000001</c:v>
                </c:pt>
                <c:pt idx="28425">
                  <c:v>0.157778</c:v>
                </c:pt>
                <c:pt idx="28426">
                  <c:v>0.15851299999999999</c:v>
                </c:pt>
                <c:pt idx="28427">
                  <c:v>0.15768199999999999</c:v>
                </c:pt>
                <c:pt idx="28428">
                  <c:v>0.15702199999999999</c:v>
                </c:pt>
                <c:pt idx="28429">
                  <c:v>0.155193</c:v>
                </c:pt>
                <c:pt idx="28430">
                  <c:v>0.15141399999999999</c:v>
                </c:pt>
                <c:pt idx="28431">
                  <c:v>0.14733499999999999</c:v>
                </c:pt>
                <c:pt idx="28432">
                  <c:v>0.145283</c:v>
                </c:pt>
                <c:pt idx="28433">
                  <c:v>0.14525199999999999</c:v>
                </c:pt>
                <c:pt idx="28434">
                  <c:v>0.14810599999999999</c:v>
                </c:pt>
                <c:pt idx="28435">
                  <c:v>0.15032200000000001</c:v>
                </c:pt>
                <c:pt idx="28436">
                  <c:v>0.15160699999999999</c:v>
                </c:pt>
                <c:pt idx="28437">
                  <c:v>0.153389</c:v>
                </c:pt>
                <c:pt idx="28438">
                  <c:v>0.15465200000000001</c:v>
                </c:pt>
                <c:pt idx="28439">
                  <c:v>0.15541099999999999</c:v>
                </c:pt>
                <c:pt idx="28440">
                  <c:v>0.15517700000000001</c:v>
                </c:pt>
                <c:pt idx="28441">
                  <c:v>0.15495300000000001</c:v>
                </c:pt>
                <c:pt idx="28442">
                  <c:v>0.155221</c:v>
                </c:pt>
                <c:pt idx="28443">
                  <c:v>0.15597900000000001</c:v>
                </c:pt>
                <c:pt idx="28444">
                  <c:v>0.15623500000000001</c:v>
                </c:pt>
                <c:pt idx="28445">
                  <c:v>0.15698000000000001</c:v>
                </c:pt>
                <c:pt idx="28446">
                  <c:v>0.15773400000000001</c:v>
                </c:pt>
                <c:pt idx="28447">
                  <c:v>0.157476</c:v>
                </c:pt>
                <c:pt idx="28448">
                  <c:v>0.157721</c:v>
                </c:pt>
                <c:pt idx="28449">
                  <c:v>0.156946</c:v>
                </c:pt>
                <c:pt idx="28450">
                  <c:v>0.15812899999999999</c:v>
                </c:pt>
                <c:pt idx="28451">
                  <c:v>0.15984899999999999</c:v>
                </c:pt>
                <c:pt idx="28452">
                  <c:v>0.16156599999999999</c:v>
                </c:pt>
                <c:pt idx="28453">
                  <c:v>0.163717</c:v>
                </c:pt>
                <c:pt idx="28454">
                  <c:v>0.16656399999999999</c:v>
                </c:pt>
                <c:pt idx="28455">
                  <c:v>0.16280800000000001</c:v>
                </c:pt>
                <c:pt idx="28456">
                  <c:v>0.16433200000000001</c:v>
                </c:pt>
                <c:pt idx="28457">
                  <c:v>0.166544</c:v>
                </c:pt>
                <c:pt idx="28458">
                  <c:v>0.16921600000000001</c:v>
                </c:pt>
                <c:pt idx="28459">
                  <c:v>0.17188100000000001</c:v>
                </c:pt>
                <c:pt idx="28460">
                  <c:v>0.17554500000000001</c:v>
                </c:pt>
                <c:pt idx="28461">
                  <c:v>0.17874200000000001</c:v>
                </c:pt>
                <c:pt idx="28462">
                  <c:v>0.18189900000000001</c:v>
                </c:pt>
                <c:pt idx="28463">
                  <c:v>0.18510499999999999</c:v>
                </c:pt>
                <c:pt idx="28464">
                  <c:v>0.186333</c:v>
                </c:pt>
                <c:pt idx="28465">
                  <c:v>0.18695400000000001</c:v>
                </c:pt>
                <c:pt idx="28466">
                  <c:v>0.189557</c:v>
                </c:pt>
                <c:pt idx="28467">
                  <c:v>0.192718</c:v>
                </c:pt>
                <c:pt idx="28468">
                  <c:v>0.19630600000000001</c:v>
                </c:pt>
                <c:pt idx="28469">
                  <c:v>0.20246500000000001</c:v>
                </c:pt>
                <c:pt idx="28470">
                  <c:v>0.20519399999999999</c:v>
                </c:pt>
                <c:pt idx="28471">
                  <c:v>0.20633499999999999</c:v>
                </c:pt>
                <c:pt idx="28472">
                  <c:v>0.20794299999999999</c:v>
                </c:pt>
                <c:pt idx="28473">
                  <c:v>0.211065</c:v>
                </c:pt>
                <c:pt idx="28474">
                  <c:v>0.21419299999999999</c:v>
                </c:pt>
                <c:pt idx="28475">
                  <c:v>0.21831600000000001</c:v>
                </c:pt>
                <c:pt idx="28476">
                  <c:v>0.223442</c:v>
                </c:pt>
                <c:pt idx="28477">
                  <c:v>0.22806699999999999</c:v>
                </c:pt>
                <c:pt idx="28478">
                  <c:v>0.22566700000000001</c:v>
                </c:pt>
                <c:pt idx="28479">
                  <c:v>0.227797</c:v>
                </c:pt>
                <c:pt idx="28480">
                  <c:v>0.22889200000000001</c:v>
                </c:pt>
                <c:pt idx="28481">
                  <c:v>0.232067</c:v>
                </c:pt>
                <c:pt idx="28482">
                  <c:v>0.23822199999999999</c:v>
                </c:pt>
                <c:pt idx="28483">
                  <c:v>0.24376800000000001</c:v>
                </c:pt>
                <c:pt idx="28484">
                  <c:v>0.24629699999999999</c:v>
                </c:pt>
                <c:pt idx="28485">
                  <c:v>0.24785799999999999</c:v>
                </c:pt>
                <c:pt idx="28486">
                  <c:v>0.24840499999999999</c:v>
                </c:pt>
                <c:pt idx="28487">
                  <c:v>0.24904599999999999</c:v>
                </c:pt>
                <c:pt idx="28488">
                  <c:v>0.25058000000000002</c:v>
                </c:pt>
                <c:pt idx="28489">
                  <c:v>0.25065500000000002</c:v>
                </c:pt>
                <c:pt idx="28490">
                  <c:v>0.25170199999999998</c:v>
                </c:pt>
                <c:pt idx="28491">
                  <c:v>0.25120799999999999</c:v>
                </c:pt>
                <c:pt idx="28492">
                  <c:v>0.25132900000000002</c:v>
                </c:pt>
                <c:pt idx="28493">
                  <c:v>0.25130799999999998</c:v>
                </c:pt>
                <c:pt idx="28494">
                  <c:v>0.250969</c:v>
                </c:pt>
                <c:pt idx="28495">
                  <c:v>0.25202599999999997</c:v>
                </c:pt>
                <c:pt idx="28496">
                  <c:v>0.25203500000000001</c:v>
                </c:pt>
                <c:pt idx="28497">
                  <c:v>0.25193900000000002</c:v>
                </c:pt>
                <c:pt idx="28498">
                  <c:v>0.25120100000000001</c:v>
                </c:pt>
                <c:pt idx="28499">
                  <c:v>0.250531</c:v>
                </c:pt>
                <c:pt idx="28500">
                  <c:v>0.24475</c:v>
                </c:pt>
                <c:pt idx="28501">
                  <c:v>0.245393</c:v>
                </c:pt>
                <c:pt idx="28502">
                  <c:v>0.24582100000000001</c:v>
                </c:pt>
                <c:pt idx="28503">
                  <c:v>0.246367</c:v>
                </c:pt>
                <c:pt idx="28504">
                  <c:v>0.24698100000000001</c:v>
                </c:pt>
                <c:pt idx="28505">
                  <c:v>0.24799399999999999</c:v>
                </c:pt>
                <c:pt idx="28506">
                  <c:v>0.24843799999999999</c:v>
                </c:pt>
                <c:pt idx="28507">
                  <c:v>0.249116</c:v>
                </c:pt>
                <c:pt idx="28508">
                  <c:v>0.25088500000000002</c:v>
                </c:pt>
                <c:pt idx="28509">
                  <c:v>0.25361400000000001</c:v>
                </c:pt>
                <c:pt idx="28510">
                  <c:v>0.25659100000000001</c:v>
                </c:pt>
                <c:pt idx="28511">
                  <c:v>0.25909700000000002</c:v>
                </c:pt>
                <c:pt idx="28512">
                  <c:v>0.26255099999999998</c:v>
                </c:pt>
                <c:pt idx="28513">
                  <c:v>0.26614300000000002</c:v>
                </c:pt>
                <c:pt idx="28514">
                  <c:v>0.26735500000000001</c:v>
                </c:pt>
                <c:pt idx="28515">
                  <c:v>0.26814300000000002</c:v>
                </c:pt>
                <c:pt idx="28516">
                  <c:v>0.26815600000000001</c:v>
                </c:pt>
                <c:pt idx="28517">
                  <c:v>0.268868</c:v>
                </c:pt>
                <c:pt idx="28518">
                  <c:v>0.27000999999999997</c:v>
                </c:pt>
                <c:pt idx="28519">
                  <c:v>0.27068900000000001</c:v>
                </c:pt>
                <c:pt idx="28520">
                  <c:v>0.27194400000000002</c:v>
                </c:pt>
                <c:pt idx="28521">
                  <c:v>0.27032099999999998</c:v>
                </c:pt>
                <c:pt idx="28522">
                  <c:v>0.26497199999999999</c:v>
                </c:pt>
                <c:pt idx="28523">
                  <c:v>0.26595800000000003</c:v>
                </c:pt>
                <c:pt idx="28524">
                  <c:v>0.26549299999999998</c:v>
                </c:pt>
                <c:pt idx="28525">
                  <c:v>0.26530900000000002</c:v>
                </c:pt>
                <c:pt idx="28526">
                  <c:v>0.26486999999999999</c:v>
                </c:pt>
                <c:pt idx="28527">
                  <c:v>0.26442599999999999</c:v>
                </c:pt>
                <c:pt idx="28528">
                  <c:v>0.26457900000000001</c:v>
                </c:pt>
                <c:pt idx="28529">
                  <c:v>0.26338</c:v>
                </c:pt>
                <c:pt idx="28530">
                  <c:v>0.26242799999999999</c:v>
                </c:pt>
                <c:pt idx="28531">
                  <c:v>0.26149499999999998</c:v>
                </c:pt>
                <c:pt idx="28532">
                  <c:v>0.26019500000000001</c:v>
                </c:pt>
                <c:pt idx="28533">
                  <c:v>0.25914300000000001</c:v>
                </c:pt>
                <c:pt idx="28534">
                  <c:v>0.25847199999999998</c:v>
                </c:pt>
                <c:pt idx="28535">
                  <c:v>0.25779200000000002</c:v>
                </c:pt>
                <c:pt idx="28536">
                  <c:v>0.25659700000000002</c:v>
                </c:pt>
                <c:pt idx="28537">
                  <c:v>0.25492399999999998</c:v>
                </c:pt>
                <c:pt idx="28538">
                  <c:v>0.25404399999999999</c:v>
                </c:pt>
                <c:pt idx="28539">
                  <c:v>0.25471100000000002</c:v>
                </c:pt>
                <c:pt idx="28540">
                  <c:v>0.25056899999999999</c:v>
                </c:pt>
                <c:pt idx="28541">
                  <c:v>0.246532</c:v>
                </c:pt>
                <c:pt idx="28542">
                  <c:v>0.24668599999999999</c:v>
                </c:pt>
                <c:pt idx="28543">
                  <c:v>0.24659500000000001</c:v>
                </c:pt>
                <c:pt idx="28544">
                  <c:v>0.24706400000000001</c:v>
                </c:pt>
                <c:pt idx="28545">
                  <c:v>0.24665899999999999</c:v>
                </c:pt>
                <c:pt idx="28546">
                  <c:v>0.24676400000000001</c:v>
                </c:pt>
                <c:pt idx="28547">
                  <c:v>0.246917</c:v>
                </c:pt>
                <c:pt idx="28548">
                  <c:v>0.24626400000000001</c:v>
                </c:pt>
                <c:pt idx="28549">
                  <c:v>0.24588699999999999</c:v>
                </c:pt>
                <c:pt idx="28550">
                  <c:v>0.24557200000000001</c:v>
                </c:pt>
                <c:pt idx="28551">
                  <c:v>0.246028</c:v>
                </c:pt>
                <c:pt idx="28552">
                  <c:v>0.24668899999999999</c:v>
                </c:pt>
                <c:pt idx="28553">
                  <c:v>0.246308</c:v>
                </c:pt>
                <c:pt idx="28554">
                  <c:v>0.245864</c:v>
                </c:pt>
                <c:pt idx="28555">
                  <c:v>0.24537600000000001</c:v>
                </c:pt>
                <c:pt idx="28556">
                  <c:v>0.245338</c:v>
                </c:pt>
                <c:pt idx="28557">
                  <c:v>0.24684800000000001</c:v>
                </c:pt>
                <c:pt idx="28558">
                  <c:v>0.242593</c:v>
                </c:pt>
                <c:pt idx="28559">
                  <c:v>0.239846</c:v>
                </c:pt>
                <c:pt idx="28560">
                  <c:v>0.24162900000000001</c:v>
                </c:pt>
                <c:pt idx="28561">
                  <c:v>0.24249100000000001</c:v>
                </c:pt>
                <c:pt idx="28562">
                  <c:v>0.24304600000000001</c:v>
                </c:pt>
                <c:pt idx="28563">
                  <c:v>0.243367</c:v>
                </c:pt>
                <c:pt idx="28564">
                  <c:v>0.24304700000000001</c:v>
                </c:pt>
                <c:pt idx="28565">
                  <c:v>0.24283099999999999</c:v>
                </c:pt>
                <c:pt idx="28566">
                  <c:v>0.24371200000000001</c:v>
                </c:pt>
                <c:pt idx="28567">
                  <c:v>0.244528</c:v>
                </c:pt>
                <c:pt idx="28568">
                  <c:v>0.24504999999999999</c:v>
                </c:pt>
                <c:pt idx="28569">
                  <c:v>0.245923</c:v>
                </c:pt>
                <c:pt idx="28570">
                  <c:v>0.24759</c:v>
                </c:pt>
                <c:pt idx="28571">
                  <c:v>0.24843199999999999</c:v>
                </c:pt>
                <c:pt idx="28572">
                  <c:v>0.251641</c:v>
                </c:pt>
                <c:pt idx="28573">
                  <c:v>0.247776</c:v>
                </c:pt>
                <c:pt idx="28574">
                  <c:v>0.24717</c:v>
                </c:pt>
                <c:pt idx="28575">
                  <c:v>0.247611</c:v>
                </c:pt>
                <c:pt idx="28576">
                  <c:v>0.24626000000000001</c:v>
                </c:pt>
                <c:pt idx="28577">
                  <c:v>0.24638599999999999</c:v>
                </c:pt>
                <c:pt idx="28578">
                  <c:v>0.246254</c:v>
                </c:pt>
                <c:pt idx="28579">
                  <c:v>0.25330799999999998</c:v>
                </c:pt>
                <c:pt idx="28580">
                  <c:v>0.247868</c:v>
                </c:pt>
                <c:pt idx="28581">
                  <c:v>0.24127499999999999</c:v>
                </c:pt>
                <c:pt idx="28582">
                  <c:v>0.23987700000000001</c:v>
                </c:pt>
                <c:pt idx="28583">
                  <c:v>0.238817</c:v>
                </c:pt>
                <c:pt idx="28584">
                  <c:v>0.238431</c:v>
                </c:pt>
                <c:pt idx="28585">
                  <c:v>0.237708</c:v>
                </c:pt>
                <c:pt idx="28586">
                  <c:v>0.237092</c:v>
                </c:pt>
                <c:pt idx="28587">
                  <c:v>0.23777100000000001</c:v>
                </c:pt>
                <c:pt idx="28588">
                  <c:v>0.23938899999999999</c:v>
                </c:pt>
                <c:pt idx="28589">
                  <c:v>0.23491699999999999</c:v>
                </c:pt>
                <c:pt idx="28590">
                  <c:v>0.23336699999999999</c:v>
                </c:pt>
                <c:pt idx="28591">
                  <c:v>0.23427300000000001</c:v>
                </c:pt>
                <c:pt idx="28592">
                  <c:v>0.235289</c:v>
                </c:pt>
                <c:pt idx="28593">
                  <c:v>0.23596200000000001</c:v>
                </c:pt>
                <c:pt idx="28594">
                  <c:v>0.23455599999999999</c:v>
                </c:pt>
                <c:pt idx="28595">
                  <c:v>0.23263500000000001</c:v>
                </c:pt>
                <c:pt idx="28596">
                  <c:v>0.23086599999999999</c:v>
                </c:pt>
                <c:pt idx="28597">
                  <c:v>0.22897999999999999</c:v>
                </c:pt>
                <c:pt idx="28598">
                  <c:v>0.227606</c:v>
                </c:pt>
                <c:pt idx="28599">
                  <c:v>0.22593199999999999</c:v>
                </c:pt>
                <c:pt idx="28600">
                  <c:v>0.224358</c:v>
                </c:pt>
                <c:pt idx="28601">
                  <c:v>0.22386500000000001</c:v>
                </c:pt>
                <c:pt idx="28602">
                  <c:v>0.22354099999999999</c:v>
                </c:pt>
                <c:pt idx="28603">
                  <c:v>0.223686</c:v>
                </c:pt>
                <c:pt idx="28604">
                  <c:v>0.22342699999999999</c:v>
                </c:pt>
                <c:pt idx="28605">
                  <c:v>0.22373799999999999</c:v>
                </c:pt>
                <c:pt idx="28606">
                  <c:v>0.22225</c:v>
                </c:pt>
                <c:pt idx="28607">
                  <c:v>0.221993</c:v>
                </c:pt>
                <c:pt idx="28608">
                  <c:v>0.221472</c:v>
                </c:pt>
                <c:pt idx="28609">
                  <c:v>0.223609</c:v>
                </c:pt>
                <c:pt idx="28610">
                  <c:v>0.215944</c:v>
                </c:pt>
                <c:pt idx="28611">
                  <c:v>0.21229500000000001</c:v>
                </c:pt>
                <c:pt idx="28612">
                  <c:v>0.213144</c:v>
                </c:pt>
                <c:pt idx="28613">
                  <c:v>0.213561</c:v>
                </c:pt>
                <c:pt idx="28614">
                  <c:v>0.214253</c:v>
                </c:pt>
                <c:pt idx="28615">
                  <c:v>0.21568699999999999</c:v>
                </c:pt>
                <c:pt idx="28616">
                  <c:v>0.217393</c:v>
                </c:pt>
                <c:pt idx="28617">
                  <c:v>0.21973599999999999</c:v>
                </c:pt>
                <c:pt idx="28618">
                  <c:v>0.22292400000000001</c:v>
                </c:pt>
                <c:pt idx="28619">
                  <c:v>0.22600100000000001</c:v>
                </c:pt>
                <c:pt idx="28620">
                  <c:v>0.230404</c:v>
                </c:pt>
                <c:pt idx="28621">
                  <c:v>0.23697199999999999</c:v>
                </c:pt>
                <c:pt idx="28622">
                  <c:v>0.24254300000000001</c:v>
                </c:pt>
                <c:pt idx="28623">
                  <c:v>0.246063</c:v>
                </c:pt>
                <c:pt idx="28624">
                  <c:v>0.24926200000000001</c:v>
                </c:pt>
                <c:pt idx="28625">
                  <c:v>0.25223200000000001</c:v>
                </c:pt>
                <c:pt idx="28626">
                  <c:v>0.25456400000000001</c:v>
                </c:pt>
                <c:pt idx="28627">
                  <c:v>0.25685599999999997</c:v>
                </c:pt>
                <c:pt idx="28628">
                  <c:v>0.25852700000000001</c:v>
                </c:pt>
                <c:pt idx="28629">
                  <c:v>0.25922899999999999</c:v>
                </c:pt>
                <c:pt idx="28630">
                  <c:v>0.26069100000000001</c:v>
                </c:pt>
                <c:pt idx="28631">
                  <c:v>0.261961</c:v>
                </c:pt>
                <c:pt idx="28632">
                  <c:v>0.26188600000000001</c:v>
                </c:pt>
                <c:pt idx="28633">
                  <c:v>0.25963799999999998</c:v>
                </c:pt>
                <c:pt idx="28634">
                  <c:v>0.257579</c:v>
                </c:pt>
                <c:pt idx="28635">
                  <c:v>0.257214</c:v>
                </c:pt>
                <c:pt idx="28636">
                  <c:v>0.25644299999999998</c:v>
                </c:pt>
                <c:pt idx="28637">
                  <c:v>0.25474400000000003</c:v>
                </c:pt>
                <c:pt idx="28638">
                  <c:v>0.25326599999999999</c:v>
                </c:pt>
                <c:pt idx="28639">
                  <c:v>0.25226199999999999</c:v>
                </c:pt>
                <c:pt idx="28640">
                  <c:v>0.25215900000000002</c:v>
                </c:pt>
                <c:pt idx="28641">
                  <c:v>0.25235299999999999</c:v>
                </c:pt>
                <c:pt idx="28642">
                  <c:v>0.25110700000000002</c:v>
                </c:pt>
                <c:pt idx="28643">
                  <c:v>0.24956100000000001</c:v>
                </c:pt>
                <c:pt idx="28644">
                  <c:v>0.25034600000000001</c:v>
                </c:pt>
                <c:pt idx="28645">
                  <c:v>0.25047199999999997</c:v>
                </c:pt>
                <c:pt idx="28646">
                  <c:v>0.25004100000000001</c:v>
                </c:pt>
                <c:pt idx="28647">
                  <c:v>0.25066500000000003</c:v>
                </c:pt>
                <c:pt idx="28648">
                  <c:v>0.25171900000000003</c:v>
                </c:pt>
                <c:pt idx="28649">
                  <c:v>0.25292399999999998</c:v>
                </c:pt>
                <c:pt idx="28650">
                  <c:v>0.25453399999999998</c:v>
                </c:pt>
                <c:pt idx="28651">
                  <c:v>0.25578099999999998</c:v>
                </c:pt>
                <c:pt idx="28652">
                  <c:v>0.25644400000000001</c:v>
                </c:pt>
                <c:pt idx="28653">
                  <c:v>0.25868099999999999</c:v>
                </c:pt>
                <c:pt idx="28654">
                  <c:v>0.255411</c:v>
                </c:pt>
                <c:pt idx="28655">
                  <c:v>0.25268600000000002</c:v>
                </c:pt>
                <c:pt idx="28656">
                  <c:v>0.25510899999999997</c:v>
                </c:pt>
                <c:pt idx="28657">
                  <c:v>0.25628899999999999</c:v>
                </c:pt>
                <c:pt idx="28658">
                  <c:v>0.25613599999999997</c:v>
                </c:pt>
                <c:pt idx="28659">
                  <c:v>0.25375900000000001</c:v>
                </c:pt>
                <c:pt idx="28660">
                  <c:v>0.25178299999999998</c:v>
                </c:pt>
                <c:pt idx="28661">
                  <c:v>0.25200299999999998</c:v>
                </c:pt>
                <c:pt idx="28662">
                  <c:v>0.252859</c:v>
                </c:pt>
                <c:pt idx="28663">
                  <c:v>0.25339299999999998</c:v>
                </c:pt>
                <c:pt idx="28664">
                  <c:v>0.25325799999999998</c:v>
                </c:pt>
                <c:pt idx="28665">
                  <c:v>0.25331500000000001</c:v>
                </c:pt>
                <c:pt idx="28666">
                  <c:v>0.25307000000000002</c:v>
                </c:pt>
                <c:pt idx="28667">
                  <c:v>0.25245600000000001</c:v>
                </c:pt>
                <c:pt idx="28668">
                  <c:v>0.25217400000000001</c:v>
                </c:pt>
                <c:pt idx="28669">
                  <c:v>0.252361</c:v>
                </c:pt>
                <c:pt idx="28670">
                  <c:v>0.25318600000000002</c:v>
                </c:pt>
                <c:pt idx="28671">
                  <c:v>0.25393700000000002</c:v>
                </c:pt>
                <c:pt idx="28672">
                  <c:v>0.25442599999999999</c:v>
                </c:pt>
                <c:pt idx="28673">
                  <c:v>0.25466100000000003</c:v>
                </c:pt>
                <c:pt idx="28674">
                  <c:v>0.25468400000000002</c:v>
                </c:pt>
                <c:pt idx="28675">
                  <c:v>0.25567099999999998</c:v>
                </c:pt>
                <c:pt idx="28676">
                  <c:v>0.25112899999999999</c:v>
                </c:pt>
                <c:pt idx="28677">
                  <c:v>0.25121500000000002</c:v>
                </c:pt>
                <c:pt idx="28678">
                  <c:v>0.25381199999999998</c:v>
                </c:pt>
                <c:pt idx="28679">
                  <c:v>0.250332</c:v>
                </c:pt>
                <c:pt idx="28680">
                  <c:v>0.25270999999999999</c:v>
                </c:pt>
                <c:pt idx="28681">
                  <c:v>0.25314700000000001</c:v>
                </c:pt>
                <c:pt idx="28682">
                  <c:v>0.25342199999999998</c:v>
                </c:pt>
                <c:pt idx="28683">
                  <c:v>0.25357000000000002</c:v>
                </c:pt>
                <c:pt idx="28684">
                  <c:v>0.25376599999999999</c:v>
                </c:pt>
                <c:pt idx="28685">
                  <c:v>0.25294299999999997</c:v>
                </c:pt>
                <c:pt idx="28686">
                  <c:v>0.25152099999999999</c:v>
                </c:pt>
                <c:pt idx="28687">
                  <c:v>0.249444</c:v>
                </c:pt>
                <c:pt idx="28688">
                  <c:v>0.24848000000000001</c:v>
                </c:pt>
                <c:pt idx="28689">
                  <c:v>0.24926000000000001</c:v>
                </c:pt>
                <c:pt idx="28690">
                  <c:v>0.25025199999999997</c:v>
                </c:pt>
                <c:pt idx="28691">
                  <c:v>0.25020599999999998</c:v>
                </c:pt>
                <c:pt idx="28692">
                  <c:v>0.25057200000000002</c:v>
                </c:pt>
                <c:pt idx="28693">
                  <c:v>0.25067200000000001</c:v>
                </c:pt>
                <c:pt idx="28694">
                  <c:v>0.25081500000000001</c:v>
                </c:pt>
                <c:pt idx="28695">
                  <c:v>0.25029000000000001</c:v>
                </c:pt>
                <c:pt idx="28696">
                  <c:v>0.246167</c:v>
                </c:pt>
                <c:pt idx="28697">
                  <c:v>0.24071999999999999</c:v>
                </c:pt>
                <c:pt idx="28698">
                  <c:v>0.24057300000000001</c:v>
                </c:pt>
                <c:pt idx="28699">
                  <c:v>0.23910100000000001</c:v>
                </c:pt>
                <c:pt idx="28700">
                  <c:v>0.237345</c:v>
                </c:pt>
                <c:pt idx="28701">
                  <c:v>0.23424300000000001</c:v>
                </c:pt>
                <c:pt idx="28702">
                  <c:v>0.230627</c:v>
                </c:pt>
                <c:pt idx="28703">
                  <c:v>0.22600100000000001</c:v>
                </c:pt>
                <c:pt idx="28704">
                  <c:v>0.22264500000000001</c:v>
                </c:pt>
                <c:pt idx="28705">
                  <c:v>0.22099199999999999</c:v>
                </c:pt>
                <c:pt idx="28706">
                  <c:v>0.21954899999999999</c:v>
                </c:pt>
                <c:pt idx="28707">
                  <c:v>0.21978600000000001</c:v>
                </c:pt>
                <c:pt idx="28708">
                  <c:v>0.22042800000000001</c:v>
                </c:pt>
                <c:pt idx="28709">
                  <c:v>0.22147900000000001</c:v>
                </c:pt>
                <c:pt idx="28710">
                  <c:v>0.223075</c:v>
                </c:pt>
                <c:pt idx="28711">
                  <c:v>0.22420499999999999</c:v>
                </c:pt>
                <c:pt idx="28712">
                  <c:v>0.22523499999999999</c:v>
                </c:pt>
                <c:pt idx="28713">
                  <c:v>0.22709499999999999</c:v>
                </c:pt>
                <c:pt idx="28714">
                  <c:v>0.23041800000000001</c:v>
                </c:pt>
                <c:pt idx="28715">
                  <c:v>0.23247000000000001</c:v>
                </c:pt>
                <c:pt idx="28716">
                  <c:v>0.23344699999999999</c:v>
                </c:pt>
                <c:pt idx="28717">
                  <c:v>0.23477899999999999</c:v>
                </c:pt>
                <c:pt idx="28718">
                  <c:v>0.231542</c:v>
                </c:pt>
                <c:pt idx="28719">
                  <c:v>0.22629099999999999</c:v>
                </c:pt>
                <c:pt idx="28720">
                  <c:v>0.22794600000000001</c:v>
                </c:pt>
                <c:pt idx="28721">
                  <c:v>0.22795199999999999</c:v>
                </c:pt>
                <c:pt idx="28722">
                  <c:v>0.22577900000000001</c:v>
                </c:pt>
                <c:pt idx="28723">
                  <c:v>0.22417500000000001</c:v>
                </c:pt>
                <c:pt idx="28724">
                  <c:v>0.222855</c:v>
                </c:pt>
                <c:pt idx="28725">
                  <c:v>0.221493</c:v>
                </c:pt>
                <c:pt idx="28726">
                  <c:v>0.220136</c:v>
                </c:pt>
                <c:pt idx="28727">
                  <c:v>0.21878300000000001</c:v>
                </c:pt>
                <c:pt idx="28728">
                  <c:v>0.21740300000000001</c:v>
                </c:pt>
                <c:pt idx="28729">
                  <c:v>0.21613499999999999</c:v>
                </c:pt>
                <c:pt idx="28730">
                  <c:v>0.215644</c:v>
                </c:pt>
                <c:pt idx="28731">
                  <c:v>0.215945</c:v>
                </c:pt>
                <c:pt idx="28732">
                  <c:v>0.215727</c:v>
                </c:pt>
                <c:pt idx="28733">
                  <c:v>0.21468799999999999</c:v>
                </c:pt>
                <c:pt idx="28734">
                  <c:v>0.214116</c:v>
                </c:pt>
                <c:pt idx="28735">
                  <c:v>0.21337999999999999</c:v>
                </c:pt>
                <c:pt idx="28736">
                  <c:v>0.213448</c:v>
                </c:pt>
                <c:pt idx="28737">
                  <c:v>0.214702</c:v>
                </c:pt>
                <c:pt idx="28738">
                  <c:v>0.21387500000000001</c:v>
                </c:pt>
                <c:pt idx="28739">
                  <c:v>0.21295</c:v>
                </c:pt>
                <c:pt idx="28740">
                  <c:v>0.21224000000000001</c:v>
                </c:pt>
                <c:pt idx="28741">
                  <c:v>0.20668800000000001</c:v>
                </c:pt>
                <c:pt idx="28742">
                  <c:v>0.198987</c:v>
                </c:pt>
                <c:pt idx="28743">
                  <c:v>0.19781899999999999</c:v>
                </c:pt>
                <c:pt idx="28744">
                  <c:v>0.19661500000000001</c:v>
                </c:pt>
                <c:pt idx="28745">
                  <c:v>0.19647899999999999</c:v>
                </c:pt>
                <c:pt idx="28746">
                  <c:v>0.19688</c:v>
                </c:pt>
                <c:pt idx="28747">
                  <c:v>0.197105</c:v>
                </c:pt>
                <c:pt idx="28748">
                  <c:v>0.196877</c:v>
                </c:pt>
                <c:pt idx="28749">
                  <c:v>0.196633</c:v>
                </c:pt>
                <c:pt idx="28750">
                  <c:v>0.197245</c:v>
                </c:pt>
                <c:pt idx="28751">
                  <c:v>0.19888800000000001</c:v>
                </c:pt>
                <c:pt idx="28752">
                  <c:v>0.198745</c:v>
                </c:pt>
                <c:pt idx="28753">
                  <c:v>0.198713</c:v>
                </c:pt>
                <c:pt idx="28754">
                  <c:v>0.198355</c:v>
                </c:pt>
                <c:pt idx="28755">
                  <c:v>0.198852</c:v>
                </c:pt>
                <c:pt idx="28756">
                  <c:v>0.200271</c:v>
                </c:pt>
                <c:pt idx="28757">
                  <c:v>0.20171700000000001</c:v>
                </c:pt>
                <c:pt idx="28758">
                  <c:v>0.202767</c:v>
                </c:pt>
                <c:pt idx="28759">
                  <c:v>0.20511099999999999</c:v>
                </c:pt>
                <c:pt idx="28760">
                  <c:v>0.20377799999999999</c:v>
                </c:pt>
                <c:pt idx="28761">
                  <c:v>0.201347</c:v>
                </c:pt>
                <c:pt idx="28762">
                  <c:v>0.203955</c:v>
                </c:pt>
                <c:pt idx="28763">
                  <c:v>0.20455999999999999</c:v>
                </c:pt>
                <c:pt idx="28764">
                  <c:v>0.20500099999999999</c:v>
                </c:pt>
                <c:pt idx="28765">
                  <c:v>0.20502200000000001</c:v>
                </c:pt>
                <c:pt idx="28766">
                  <c:v>0.20518400000000001</c:v>
                </c:pt>
                <c:pt idx="28767">
                  <c:v>0.205065</c:v>
                </c:pt>
                <c:pt idx="28768">
                  <c:v>0.20464599999999999</c:v>
                </c:pt>
                <c:pt idx="28769">
                  <c:v>0.20408200000000001</c:v>
                </c:pt>
                <c:pt idx="28770">
                  <c:v>0.203015</c:v>
                </c:pt>
                <c:pt idx="28771">
                  <c:v>0.20260500000000001</c:v>
                </c:pt>
                <c:pt idx="28772">
                  <c:v>0.20252600000000001</c:v>
                </c:pt>
                <c:pt idx="28773">
                  <c:v>0.20236000000000001</c:v>
                </c:pt>
                <c:pt idx="28774">
                  <c:v>0.20209299999999999</c:v>
                </c:pt>
                <c:pt idx="28775">
                  <c:v>0.202491</c:v>
                </c:pt>
                <c:pt idx="28776">
                  <c:v>0.19824</c:v>
                </c:pt>
                <c:pt idx="28777">
                  <c:v>0.19278899999999999</c:v>
                </c:pt>
                <c:pt idx="28778">
                  <c:v>0.193055</c:v>
                </c:pt>
                <c:pt idx="28779">
                  <c:v>0.192413</c:v>
                </c:pt>
                <c:pt idx="28780">
                  <c:v>0.192053</c:v>
                </c:pt>
                <c:pt idx="28781">
                  <c:v>0.19197700000000001</c:v>
                </c:pt>
                <c:pt idx="28782">
                  <c:v>0.191278</c:v>
                </c:pt>
                <c:pt idx="28783">
                  <c:v>0.18951899999999999</c:v>
                </c:pt>
                <c:pt idx="28784">
                  <c:v>0.19031000000000001</c:v>
                </c:pt>
                <c:pt idx="28785">
                  <c:v>0.19040299999999999</c:v>
                </c:pt>
                <c:pt idx="28786">
                  <c:v>0.190055</c:v>
                </c:pt>
                <c:pt idx="28787">
                  <c:v>0.18909300000000001</c:v>
                </c:pt>
                <c:pt idx="28788">
                  <c:v>0.188328</c:v>
                </c:pt>
                <c:pt idx="28789">
                  <c:v>0.188193</c:v>
                </c:pt>
                <c:pt idx="28790">
                  <c:v>0.18564</c:v>
                </c:pt>
                <c:pt idx="28791">
                  <c:v>0.18390799999999999</c:v>
                </c:pt>
                <c:pt idx="28792">
                  <c:v>0.18002699999999999</c:v>
                </c:pt>
                <c:pt idx="28793">
                  <c:v>0.175369</c:v>
                </c:pt>
                <c:pt idx="28794">
                  <c:v>0.1757</c:v>
                </c:pt>
                <c:pt idx="28795">
                  <c:v>0.17420099999999999</c:v>
                </c:pt>
                <c:pt idx="28796">
                  <c:v>0.178088</c:v>
                </c:pt>
                <c:pt idx="28797">
                  <c:v>0.17860699999999999</c:v>
                </c:pt>
                <c:pt idx="28798">
                  <c:v>0.172792</c:v>
                </c:pt>
                <c:pt idx="28799">
                  <c:v>0.173124</c:v>
                </c:pt>
                <c:pt idx="28800">
                  <c:v>0.172788</c:v>
                </c:pt>
                <c:pt idx="28801">
                  <c:v>0.17280999999999999</c:v>
                </c:pt>
                <c:pt idx="28802">
                  <c:v>0.17235700000000001</c:v>
                </c:pt>
                <c:pt idx="28803">
                  <c:v>0.17200499999999999</c:v>
                </c:pt>
                <c:pt idx="28804">
                  <c:v>0.17164599999999999</c:v>
                </c:pt>
                <c:pt idx="28805">
                  <c:v>0.17122299999999999</c:v>
                </c:pt>
                <c:pt idx="28806">
                  <c:v>0.17111599999999999</c:v>
                </c:pt>
                <c:pt idx="28807">
                  <c:v>0.171154</c:v>
                </c:pt>
                <c:pt idx="28808">
                  <c:v>0.17196600000000001</c:v>
                </c:pt>
                <c:pt idx="28809">
                  <c:v>0.173569</c:v>
                </c:pt>
                <c:pt idx="28810">
                  <c:v>0.174542</c:v>
                </c:pt>
                <c:pt idx="28811">
                  <c:v>0.176009</c:v>
                </c:pt>
                <c:pt idx="28812">
                  <c:v>0.17733399999999999</c:v>
                </c:pt>
                <c:pt idx="28813">
                  <c:v>0.17893000000000001</c:v>
                </c:pt>
                <c:pt idx="28814">
                  <c:v>0.176288</c:v>
                </c:pt>
                <c:pt idx="28815">
                  <c:v>0.172095</c:v>
                </c:pt>
                <c:pt idx="28816">
                  <c:v>0.17244999999999999</c:v>
                </c:pt>
                <c:pt idx="28817">
                  <c:v>0.17216200000000001</c:v>
                </c:pt>
                <c:pt idx="28818">
                  <c:v>0.17215900000000001</c:v>
                </c:pt>
                <c:pt idx="28819">
                  <c:v>0.17196900000000001</c:v>
                </c:pt>
                <c:pt idx="28820">
                  <c:v>0.172038</c:v>
                </c:pt>
                <c:pt idx="28821">
                  <c:v>0.17141400000000001</c:v>
                </c:pt>
                <c:pt idx="28822">
                  <c:v>0.170545</c:v>
                </c:pt>
                <c:pt idx="28823">
                  <c:v>0.169683</c:v>
                </c:pt>
                <c:pt idx="28824">
                  <c:v>0.168985</c:v>
                </c:pt>
                <c:pt idx="28825">
                  <c:v>0.168931</c:v>
                </c:pt>
                <c:pt idx="28826">
                  <c:v>0.16896800000000001</c:v>
                </c:pt>
                <c:pt idx="28827">
                  <c:v>0.168432</c:v>
                </c:pt>
                <c:pt idx="28828">
                  <c:v>0.16870099999999999</c:v>
                </c:pt>
                <c:pt idx="28829">
                  <c:v>0.169987</c:v>
                </c:pt>
                <c:pt idx="28830">
                  <c:v>0.17121500000000001</c:v>
                </c:pt>
                <c:pt idx="28831">
                  <c:v>0.17191500000000001</c:v>
                </c:pt>
                <c:pt idx="28832">
                  <c:v>0.17238400000000001</c:v>
                </c:pt>
                <c:pt idx="28833">
                  <c:v>0.17350299999999999</c:v>
                </c:pt>
                <c:pt idx="28834">
                  <c:v>0.17405899999999999</c:v>
                </c:pt>
                <c:pt idx="28835">
                  <c:v>0.174815</c:v>
                </c:pt>
                <c:pt idx="28836">
                  <c:v>0.175202</c:v>
                </c:pt>
                <c:pt idx="28837">
                  <c:v>0.17568500000000001</c:v>
                </c:pt>
                <c:pt idx="28838">
                  <c:v>0.175618</c:v>
                </c:pt>
                <c:pt idx="28839">
                  <c:v>0.17446</c:v>
                </c:pt>
                <c:pt idx="28840">
                  <c:v>0.17410999999999999</c:v>
                </c:pt>
                <c:pt idx="28841">
                  <c:v>0.17444599999999999</c:v>
                </c:pt>
                <c:pt idx="28842">
                  <c:v>0.17114299999999999</c:v>
                </c:pt>
                <c:pt idx="28843">
                  <c:v>0.16440299999999999</c:v>
                </c:pt>
                <c:pt idx="28844">
                  <c:v>0.162795</c:v>
                </c:pt>
                <c:pt idx="28845">
                  <c:v>0.16064000000000001</c:v>
                </c:pt>
                <c:pt idx="28846">
                  <c:v>0.159252</c:v>
                </c:pt>
                <c:pt idx="28847">
                  <c:v>0.157584</c:v>
                </c:pt>
                <c:pt idx="28848">
                  <c:v>0.155946</c:v>
                </c:pt>
                <c:pt idx="28849">
                  <c:v>0.15380099999999999</c:v>
                </c:pt>
                <c:pt idx="28850">
                  <c:v>0.152641</c:v>
                </c:pt>
                <c:pt idx="28851">
                  <c:v>0.151175</c:v>
                </c:pt>
                <c:pt idx="28852">
                  <c:v>0.15028</c:v>
                </c:pt>
                <c:pt idx="28853">
                  <c:v>0.150728</c:v>
                </c:pt>
                <c:pt idx="28854">
                  <c:v>0.15149199999999999</c:v>
                </c:pt>
                <c:pt idx="28855">
                  <c:v>0.15179400000000001</c:v>
                </c:pt>
                <c:pt idx="28856">
                  <c:v>0.151673</c:v>
                </c:pt>
                <c:pt idx="28857">
                  <c:v>0.15464</c:v>
                </c:pt>
                <c:pt idx="28858">
                  <c:v>0.16089899999999999</c:v>
                </c:pt>
                <c:pt idx="28859">
                  <c:v>0.16650300000000001</c:v>
                </c:pt>
                <c:pt idx="28860">
                  <c:v>0.16914000000000001</c:v>
                </c:pt>
                <c:pt idx="28861">
                  <c:v>0.170406</c:v>
                </c:pt>
                <c:pt idx="28862">
                  <c:v>0.16825699999999999</c:v>
                </c:pt>
                <c:pt idx="28863">
                  <c:v>0.16239500000000001</c:v>
                </c:pt>
                <c:pt idx="28864">
                  <c:v>0.16197900000000001</c:v>
                </c:pt>
                <c:pt idx="28865">
                  <c:v>0.15823200000000001</c:v>
                </c:pt>
                <c:pt idx="28866">
                  <c:v>0.154339</c:v>
                </c:pt>
                <c:pt idx="28867">
                  <c:v>0.15232499999999999</c:v>
                </c:pt>
                <c:pt idx="28868">
                  <c:v>0.14951600000000001</c:v>
                </c:pt>
                <c:pt idx="28869">
                  <c:v>0.145756</c:v>
                </c:pt>
                <c:pt idx="28870">
                  <c:v>0.14319699999999999</c:v>
                </c:pt>
                <c:pt idx="28871">
                  <c:v>0.14180400000000001</c:v>
                </c:pt>
                <c:pt idx="28872">
                  <c:v>0.141455</c:v>
                </c:pt>
                <c:pt idx="28873">
                  <c:v>0.140601</c:v>
                </c:pt>
                <c:pt idx="28874">
                  <c:v>0.14046500000000001</c:v>
                </c:pt>
                <c:pt idx="28875">
                  <c:v>0.14052700000000001</c:v>
                </c:pt>
                <c:pt idx="28876">
                  <c:v>0.14013200000000001</c:v>
                </c:pt>
                <c:pt idx="28877">
                  <c:v>0.139733</c:v>
                </c:pt>
                <c:pt idx="28878">
                  <c:v>0.13961200000000001</c:v>
                </c:pt>
                <c:pt idx="28879">
                  <c:v>0.14026</c:v>
                </c:pt>
                <c:pt idx="28880">
                  <c:v>0.14119200000000001</c:v>
                </c:pt>
                <c:pt idx="28881">
                  <c:v>0.13963800000000001</c:v>
                </c:pt>
                <c:pt idx="28882">
                  <c:v>0.13392999999999999</c:v>
                </c:pt>
                <c:pt idx="28883">
                  <c:v>0.13417599999999999</c:v>
                </c:pt>
                <c:pt idx="28884">
                  <c:v>0.13314200000000001</c:v>
                </c:pt>
                <c:pt idx="28885">
                  <c:v>0.13298399999999999</c:v>
                </c:pt>
                <c:pt idx="28886">
                  <c:v>0.13312199999999999</c:v>
                </c:pt>
                <c:pt idx="28887">
                  <c:v>0.132353</c:v>
                </c:pt>
                <c:pt idx="28888">
                  <c:v>0.130575</c:v>
                </c:pt>
                <c:pt idx="28889">
                  <c:v>0.12970599999999999</c:v>
                </c:pt>
                <c:pt idx="28890">
                  <c:v>0.12834200000000001</c:v>
                </c:pt>
                <c:pt idx="28891">
                  <c:v>0.12753400000000001</c:v>
                </c:pt>
                <c:pt idx="28892">
                  <c:v>0.12751999999999999</c:v>
                </c:pt>
                <c:pt idx="28893">
                  <c:v>0.12939500000000001</c:v>
                </c:pt>
                <c:pt idx="28894">
                  <c:v>0.130609</c:v>
                </c:pt>
                <c:pt idx="28895">
                  <c:v>0.13089700000000001</c:v>
                </c:pt>
                <c:pt idx="28896">
                  <c:v>0.13254199999999999</c:v>
                </c:pt>
                <c:pt idx="28897">
                  <c:v>0.13370599999999999</c:v>
                </c:pt>
                <c:pt idx="28898">
                  <c:v>0.13514499999999999</c:v>
                </c:pt>
                <c:pt idx="28899">
                  <c:v>0.13672100000000001</c:v>
                </c:pt>
                <c:pt idx="28900">
                  <c:v>0.137521</c:v>
                </c:pt>
                <c:pt idx="28901">
                  <c:v>0.13444400000000001</c:v>
                </c:pt>
                <c:pt idx="28902">
                  <c:v>0.13941999999999999</c:v>
                </c:pt>
                <c:pt idx="28903">
                  <c:v>0.14230100000000001</c:v>
                </c:pt>
                <c:pt idx="28904">
                  <c:v>0.14324899999999999</c:v>
                </c:pt>
                <c:pt idx="28905">
                  <c:v>0.144346</c:v>
                </c:pt>
                <c:pt idx="28906">
                  <c:v>0.14554500000000001</c:v>
                </c:pt>
                <c:pt idx="28907">
                  <c:v>0.14879000000000001</c:v>
                </c:pt>
                <c:pt idx="28908">
                  <c:v>0.153695</c:v>
                </c:pt>
                <c:pt idx="28909">
                  <c:v>0.15660299999999999</c:v>
                </c:pt>
                <c:pt idx="28910">
                  <c:v>0.159522</c:v>
                </c:pt>
                <c:pt idx="28911">
                  <c:v>0.160777</c:v>
                </c:pt>
                <c:pt idx="28912">
                  <c:v>0.161273</c:v>
                </c:pt>
                <c:pt idx="28913">
                  <c:v>0.16106100000000001</c:v>
                </c:pt>
                <c:pt idx="28914">
                  <c:v>0.15942899999999999</c:v>
                </c:pt>
                <c:pt idx="28915">
                  <c:v>0.15740399999999999</c:v>
                </c:pt>
                <c:pt idx="28916">
                  <c:v>0.155751</c:v>
                </c:pt>
                <c:pt idx="28917">
                  <c:v>0.154474</c:v>
                </c:pt>
                <c:pt idx="28918">
                  <c:v>0.15062200000000001</c:v>
                </c:pt>
                <c:pt idx="28919">
                  <c:v>0.146901</c:v>
                </c:pt>
                <c:pt idx="28920">
                  <c:v>0.14391499999999999</c:v>
                </c:pt>
                <c:pt idx="28921">
                  <c:v>0.14043900000000001</c:v>
                </c:pt>
                <c:pt idx="28922">
                  <c:v>0.13675599999999999</c:v>
                </c:pt>
                <c:pt idx="28923">
                  <c:v>0.13325600000000001</c:v>
                </c:pt>
                <c:pt idx="28924">
                  <c:v>0.13001399999999999</c:v>
                </c:pt>
                <c:pt idx="28925">
                  <c:v>0.12552099999999999</c:v>
                </c:pt>
                <c:pt idx="28926">
                  <c:v>0.12718299999999999</c:v>
                </c:pt>
                <c:pt idx="28927">
                  <c:v>0.127332</c:v>
                </c:pt>
                <c:pt idx="28928">
                  <c:v>0.127498</c:v>
                </c:pt>
                <c:pt idx="28929">
                  <c:v>0.12795599999999999</c:v>
                </c:pt>
                <c:pt idx="28930">
                  <c:v>0.12886700000000001</c:v>
                </c:pt>
                <c:pt idx="28931">
                  <c:v>0.130691</c:v>
                </c:pt>
                <c:pt idx="28932">
                  <c:v>0.13105600000000001</c:v>
                </c:pt>
                <c:pt idx="28933">
                  <c:v>0.131439</c:v>
                </c:pt>
                <c:pt idx="28934">
                  <c:v>0.13162499999999999</c:v>
                </c:pt>
                <c:pt idx="28935">
                  <c:v>0.13267599999999999</c:v>
                </c:pt>
                <c:pt idx="28936">
                  <c:v>0.13289799999999999</c:v>
                </c:pt>
                <c:pt idx="28937">
                  <c:v>0.13317000000000001</c:v>
                </c:pt>
                <c:pt idx="28938">
                  <c:v>0.134017</c:v>
                </c:pt>
                <c:pt idx="28939">
                  <c:v>0.13390299999999999</c:v>
                </c:pt>
                <c:pt idx="28940">
                  <c:v>0.13381499999999999</c:v>
                </c:pt>
                <c:pt idx="28941">
                  <c:v>0.134245</c:v>
                </c:pt>
                <c:pt idx="28942">
                  <c:v>0.13564300000000001</c:v>
                </c:pt>
                <c:pt idx="28943">
                  <c:v>0.13589499999999999</c:v>
                </c:pt>
                <c:pt idx="28944">
                  <c:v>0.13675899999999999</c:v>
                </c:pt>
                <c:pt idx="28945">
                  <c:v>0.13808200000000001</c:v>
                </c:pt>
                <c:pt idx="28946">
                  <c:v>0.13945199999999999</c:v>
                </c:pt>
                <c:pt idx="28947">
                  <c:v>0.141984</c:v>
                </c:pt>
                <c:pt idx="28948">
                  <c:v>0.14377899999999999</c:v>
                </c:pt>
                <c:pt idx="28949">
                  <c:v>0.14493400000000001</c:v>
                </c:pt>
                <c:pt idx="28950">
                  <c:v>0.14523900000000001</c:v>
                </c:pt>
                <c:pt idx="28951">
                  <c:v>0.14602000000000001</c:v>
                </c:pt>
                <c:pt idx="28952">
                  <c:v>0.147732</c:v>
                </c:pt>
                <c:pt idx="28953">
                  <c:v>0.14857000000000001</c:v>
                </c:pt>
                <c:pt idx="28954">
                  <c:v>0.14872299999999999</c:v>
                </c:pt>
                <c:pt idx="28955">
                  <c:v>0.14590700000000001</c:v>
                </c:pt>
                <c:pt idx="28956">
                  <c:v>0.140712</c:v>
                </c:pt>
                <c:pt idx="28957">
                  <c:v>0.14040800000000001</c:v>
                </c:pt>
                <c:pt idx="28958">
                  <c:v>0.140095</c:v>
                </c:pt>
                <c:pt idx="28959">
                  <c:v>0.13977600000000001</c:v>
                </c:pt>
                <c:pt idx="28960">
                  <c:v>0.13937099999999999</c:v>
                </c:pt>
                <c:pt idx="28961">
                  <c:v>0.13835</c:v>
                </c:pt>
                <c:pt idx="28962">
                  <c:v>0.13805000000000001</c:v>
                </c:pt>
                <c:pt idx="28963">
                  <c:v>0.13814799999999999</c:v>
                </c:pt>
                <c:pt idx="28964">
                  <c:v>0.137542</c:v>
                </c:pt>
                <c:pt idx="28965">
                  <c:v>0.13697500000000001</c:v>
                </c:pt>
                <c:pt idx="28966">
                  <c:v>0.13775100000000001</c:v>
                </c:pt>
                <c:pt idx="28967">
                  <c:v>0.13747500000000001</c:v>
                </c:pt>
                <c:pt idx="28968">
                  <c:v>0.13635800000000001</c:v>
                </c:pt>
                <c:pt idx="28969">
                  <c:v>0.136486</c:v>
                </c:pt>
                <c:pt idx="28970">
                  <c:v>0.13642699999999999</c:v>
                </c:pt>
                <c:pt idx="28971">
                  <c:v>0.13772699999999999</c:v>
                </c:pt>
                <c:pt idx="28972">
                  <c:v>0.13428000000000001</c:v>
                </c:pt>
                <c:pt idx="28973">
                  <c:v>0.12970200000000001</c:v>
                </c:pt>
                <c:pt idx="28974">
                  <c:v>0.130773</c:v>
                </c:pt>
                <c:pt idx="28975">
                  <c:v>0.13128400000000001</c:v>
                </c:pt>
                <c:pt idx="28976">
                  <c:v>0.132213</c:v>
                </c:pt>
                <c:pt idx="28977">
                  <c:v>0.131939</c:v>
                </c:pt>
                <c:pt idx="28978">
                  <c:v>0.13191</c:v>
                </c:pt>
                <c:pt idx="28979">
                  <c:v>0.132081</c:v>
                </c:pt>
                <c:pt idx="28980">
                  <c:v>0.13256899999999999</c:v>
                </c:pt>
                <c:pt idx="28981">
                  <c:v>0.133239</c:v>
                </c:pt>
                <c:pt idx="28982">
                  <c:v>0.13423399999999999</c:v>
                </c:pt>
                <c:pt idx="28983">
                  <c:v>0.135458</c:v>
                </c:pt>
                <c:pt idx="28984">
                  <c:v>0.13666800000000001</c:v>
                </c:pt>
                <c:pt idx="28985">
                  <c:v>0.13791600000000001</c:v>
                </c:pt>
                <c:pt idx="28986">
                  <c:v>0.13867099999999999</c:v>
                </c:pt>
                <c:pt idx="28987">
                  <c:v>0.13833100000000001</c:v>
                </c:pt>
                <c:pt idx="28988">
                  <c:v>0.13825799999999999</c:v>
                </c:pt>
                <c:pt idx="28989">
                  <c:v>0.13275899999999999</c:v>
                </c:pt>
                <c:pt idx="28990">
                  <c:v>0.129834</c:v>
                </c:pt>
                <c:pt idx="28991">
                  <c:v>0.13270999999999999</c:v>
                </c:pt>
                <c:pt idx="28992">
                  <c:v>0.134044</c:v>
                </c:pt>
                <c:pt idx="28993">
                  <c:v>0.13328200000000001</c:v>
                </c:pt>
                <c:pt idx="28994">
                  <c:v>0.13289799999999999</c:v>
                </c:pt>
                <c:pt idx="28995">
                  <c:v>0.132435</c:v>
                </c:pt>
                <c:pt idx="28996">
                  <c:v>0.13310900000000001</c:v>
                </c:pt>
                <c:pt idx="28997">
                  <c:v>0.13480800000000001</c:v>
                </c:pt>
                <c:pt idx="28998">
                  <c:v>0.13594999999999999</c:v>
                </c:pt>
                <c:pt idx="28999">
                  <c:v>0.13663</c:v>
                </c:pt>
                <c:pt idx="29000">
                  <c:v>0.13671900000000001</c:v>
                </c:pt>
                <c:pt idx="29001">
                  <c:v>0.13675599999999999</c:v>
                </c:pt>
                <c:pt idx="29002">
                  <c:v>0.13628199999999999</c:v>
                </c:pt>
                <c:pt idx="29003">
                  <c:v>0.13633700000000001</c:v>
                </c:pt>
                <c:pt idx="29004">
                  <c:v>0.13492399999999999</c:v>
                </c:pt>
                <c:pt idx="29005">
                  <c:v>0.13572799999999999</c:v>
                </c:pt>
                <c:pt idx="29006">
                  <c:v>0.135329</c:v>
                </c:pt>
                <c:pt idx="29007">
                  <c:v>0.13578599999999999</c:v>
                </c:pt>
                <c:pt idx="29008">
                  <c:v>0.127889</c:v>
                </c:pt>
                <c:pt idx="29009">
                  <c:v>0.13015399999999999</c:v>
                </c:pt>
                <c:pt idx="29010">
                  <c:v>0.12696499999999999</c:v>
                </c:pt>
                <c:pt idx="29011">
                  <c:v>0.123029</c:v>
                </c:pt>
                <c:pt idx="29012">
                  <c:v>0.12424200000000001</c:v>
                </c:pt>
                <c:pt idx="29013">
                  <c:v>0.123598</c:v>
                </c:pt>
                <c:pt idx="29014">
                  <c:v>0.12515899999999999</c:v>
                </c:pt>
                <c:pt idx="29015">
                  <c:v>0.128302</c:v>
                </c:pt>
                <c:pt idx="29016">
                  <c:v>0.13095899999999999</c:v>
                </c:pt>
                <c:pt idx="29017">
                  <c:v>0.13358700000000001</c:v>
                </c:pt>
                <c:pt idx="29018">
                  <c:v>0.13802600000000001</c:v>
                </c:pt>
                <c:pt idx="29019">
                  <c:v>0.14061000000000001</c:v>
                </c:pt>
                <c:pt idx="29020">
                  <c:v>0.14116999999999999</c:v>
                </c:pt>
                <c:pt idx="29021">
                  <c:v>0.14183699999999999</c:v>
                </c:pt>
                <c:pt idx="29022">
                  <c:v>0.141572</c:v>
                </c:pt>
                <c:pt idx="29023">
                  <c:v>0.141568</c:v>
                </c:pt>
                <c:pt idx="29024">
                  <c:v>0.14061499999999999</c:v>
                </c:pt>
                <c:pt idx="29025">
                  <c:v>0.138652</c:v>
                </c:pt>
                <c:pt idx="29026">
                  <c:v>0.13386000000000001</c:v>
                </c:pt>
                <c:pt idx="29027">
                  <c:v>0.12662799999999999</c:v>
                </c:pt>
                <c:pt idx="29028">
                  <c:v>0.122338</c:v>
                </c:pt>
                <c:pt idx="29029">
                  <c:v>0.121347</c:v>
                </c:pt>
                <c:pt idx="29030">
                  <c:v>0.12117799999999999</c:v>
                </c:pt>
                <c:pt idx="29031">
                  <c:v>0.114482</c:v>
                </c:pt>
                <c:pt idx="29032">
                  <c:v>0.112776</c:v>
                </c:pt>
                <c:pt idx="29033">
                  <c:v>0.11421199999999999</c:v>
                </c:pt>
                <c:pt idx="29034">
                  <c:v>0.11451600000000001</c:v>
                </c:pt>
                <c:pt idx="29035">
                  <c:v>0.115549</c:v>
                </c:pt>
                <c:pt idx="29036">
                  <c:v>0.116553</c:v>
                </c:pt>
                <c:pt idx="29037">
                  <c:v>0.118351</c:v>
                </c:pt>
                <c:pt idx="29038">
                  <c:v>0.120487</c:v>
                </c:pt>
                <c:pt idx="29039">
                  <c:v>0.122847</c:v>
                </c:pt>
                <c:pt idx="29040">
                  <c:v>0.12574399999999999</c:v>
                </c:pt>
                <c:pt idx="29041">
                  <c:v>0.12670999999999999</c:v>
                </c:pt>
                <c:pt idx="29042">
                  <c:v>0.126137</c:v>
                </c:pt>
                <c:pt idx="29043">
                  <c:v>0.124232</c:v>
                </c:pt>
                <c:pt idx="29044">
                  <c:v>0.12192600000000001</c:v>
                </c:pt>
                <c:pt idx="29045">
                  <c:v>0.121159</c:v>
                </c:pt>
                <c:pt idx="29046">
                  <c:v>0.120639</c:v>
                </c:pt>
                <c:pt idx="29047">
                  <c:v>0.119353</c:v>
                </c:pt>
                <c:pt idx="29048">
                  <c:v>0.11826</c:v>
                </c:pt>
                <c:pt idx="29049">
                  <c:v>0.117733</c:v>
                </c:pt>
                <c:pt idx="29050">
                  <c:v>0.11758200000000001</c:v>
                </c:pt>
                <c:pt idx="29051">
                  <c:v>0.116506</c:v>
                </c:pt>
                <c:pt idx="29052">
                  <c:v>0.11750099999999999</c:v>
                </c:pt>
                <c:pt idx="29053">
                  <c:v>0.113222</c:v>
                </c:pt>
                <c:pt idx="29054">
                  <c:v>0.10888299999999999</c:v>
                </c:pt>
                <c:pt idx="29055">
                  <c:v>0.108908</c:v>
                </c:pt>
                <c:pt idx="29056">
                  <c:v>0.10800899999999999</c:v>
                </c:pt>
                <c:pt idx="29057">
                  <c:v>0.106086</c:v>
                </c:pt>
                <c:pt idx="29058">
                  <c:v>0.103607</c:v>
                </c:pt>
                <c:pt idx="29059">
                  <c:v>0.10186099999999999</c:v>
                </c:pt>
                <c:pt idx="29060">
                  <c:v>0.10079</c:v>
                </c:pt>
                <c:pt idx="29061">
                  <c:v>0.100622</c:v>
                </c:pt>
                <c:pt idx="29062">
                  <c:v>0.10047</c:v>
                </c:pt>
                <c:pt idx="29063">
                  <c:v>9.9077600000000002E-2</c:v>
                </c:pt>
                <c:pt idx="29064">
                  <c:v>9.7002099999999994E-2</c:v>
                </c:pt>
                <c:pt idx="29065">
                  <c:v>9.4580999999999998E-2</c:v>
                </c:pt>
                <c:pt idx="29066">
                  <c:v>9.2826699999999998E-2</c:v>
                </c:pt>
                <c:pt idx="29067">
                  <c:v>9.1524599999999998E-2</c:v>
                </c:pt>
                <c:pt idx="29068">
                  <c:v>9.0805899999999995E-2</c:v>
                </c:pt>
                <c:pt idx="29069">
                  <c:v>9.1640799999999994E-2</c:v>
                </c:pt>
                <c:pt idx="29070">
                  <c:v>9.2799800000000002E-2</c:v>
                </c:pt>
                <c:pt idx="29071">
                  <c:v>9.2936900000000003E-2</c:v>
                </c:pt>
                <c:pt idx="29072">
                  <c:v>9.2889299999999994E-2</c:v>
                </c:pt>
                <c:pt idx="29073">
                  <c:v>9.2737600000000003E-2</c:v>
                </c:pt>
                <c:pt idx="29074">
                  <c:v>9.3321600000000005E-2</c:v>
                </c:pt>
                <c:pt idx="29075">
                  <c:v>9.0495300000000001E-2</c:v>
                </c:pt>
                <c:pt idx="29076">
                  <c:v>8.5114400000000007E-2</c:v>
                </c:pt>
                <c:pt idx="29077">
                  <c:v>8.5611300000000001E-2</c:v>
                </c:pt>
                <c:pt idx="29078">
                  <c:v>8.5498699999999997E-2</c:v>
                </c:pt>
                <c:pt idx="29079">
                  <c:v>8.5410700000000006E-2</c:v>
                </c:pt>
                <c:pt idx="29080">
                  <c:v>8.5557300000000003E-2</c:v>
                </c:pt>
                <c:pt idx="29081">
                  <c:v>8.5179099999999994E-2</c:v>
                </c:pt>
                <c:pt idx="29082">
                  <c:v>8.5128400000000007E-2</c:v>
                </c:pt>
                <c:pt idx="29083">
                  <c:v>8.5232500000000003E-2</c:v>
                </c:pt>
                <c:pt idx="29084">
                  <c:v>8.5071800000000003E-2</c:v>
                </c:pt>
                <c:pt idx="29085">
                  <c:v>8.52715E-2</c:v>
                </c:pt>
                <c:pt idx="29086">
                  <c:v>8.4881600000000001E-2</c:v>
                </c:pt>
                <c:pt idx="29087">
                  <c:v>8.4914000000000003E-2</c:v>
                </c:pt>
                <c:pt idx="29088">
                  <c:v>8.6568199999999998E-2</c:v>
                </c:pt>
                <c:pt idx="29089">
                  <c:v>8.8596800000000003E-2</c:v>
                </c:pt>
                <c:pt idx="29090">
                  <c:v>8.8978799999999997E-2</c:v>
                </c:pt>
                <c:pt idx="29091">
                  <c:v>8.87159E-2</c:v>
                </c:pt>
                <c:pt idx="29092">
                  <c:v>8.8354600000000005E-2</c:v>
                </c:pt>
                <c:pt idx="29093">
                  <c:v>8.7723700000000002E-2</c:v>
                </c:pt>
                <c:pt idx="29094">
                  <c:v>8.7250900000000006E-2</c:v>
                </c:pt>
                <c:pt idx="29095">
                  <c:v>8.6394499999999999E-2</c:v>
                </c:pt>
                <c:pt idx="29096">
                  <c:v>8.5062399999999996E-2</c:v>
                </c:pt>
                <c:pt idx="29097">
                  <c:v>7.7082700000000004E-2</c:v>
                </c:pt>
                <c:pt idx="29098">
                  <c:v>7.6467999999999994E-2</c:v>
                </c:pt>
                <c:pt idx="29099">
                  <c:v>7.5075799999999998E-2</c:v>
                </c:pt>
                <c:pt idx="29100">
                  <c:v>7.3883599999999994E-2</c:v>
                </c:pt>
                <c:pt idx="29101">
                  <c:v>7.3267200000000005E-2</c:v>
                </c:pt>
                <c:pt idx="29102">
                  <c:v>7.3418300000000006E-2</c:v>
                </c:pt>
                <c:pt idx="29103">
                  <c:v>7.1657999999999999E-2</c:v>
                </c:pt>
                <c:pt idx="29104">
                  <c:v>7.0918400000000006E-2</c:v>
                </c:pt>
                <c:pt idx="29105">
                  <c:v>6.8618200000000004E-2</c:v>
                </c:pt>
                <c:pt idx="29106">
                  <c:v>6.5899799999999994E-2</c:v>
                </c:pt>
                <c:pt idx="29107">
                  <c:v>6.3691300000000006E-2</c:v>
                </c:pt>
                <c:pt idx="29108">
                  <c:v>6.2956399999999996E-2</c:v>
                </c:pt>
                <c:pt idx="29109">
                  <c:v>6.3194700000000006E-2</c:v>
                </c:pt>
                <c:pt idx="29110">
                  <c:v>6.2940599999999999E-2</c:v>
                </c:pt>
                <c:pt idx="29111">
                  <c:v>6.2675900000000007E-2</c:v>
                </c:pt>
                <c:pt idx="29112">
                  <c:v>6.24206E-2</c:v>
                </c:pt>
                <c:pt idx="29113">
                  <c:v>6.2127399999999999E-2</c:v>
                </c:pt>
                <c:pt idx="29114">
                  <c:v>6.2392900000000001E-2</c:v>
                </c:pt>
                <c:pt idx="29115">
                  <c:v>6.1206700000000003E-2</c:v>
                </c:pt>
                <c:pt idx="29116">
                  <c:v>6.0345900000000001E-2</c:v>
                </c:pt>
                <c:pt idx="29117">
                  <c:v>6.04868E-2</c:v>
                </c:pt>
                <c:pt idx="29118">
                  <c:v>6.1189800000000003E-2</c:v>
                </c:pt>
                <c:pt idx="29119">
                  <c:v>6.11832E-2</c:v>
                </c:pt>
                <c:pt idx="29120">
                  <c:v>5.8884400000000003E-2</c:v>
                </c:pt>
                <c:pt idx="29121">
                  <c:v>5.8326900000000001E-2</c:v>
                </c:pt>
                <c:pt idx="29122">
                  <c:v>5.32411E-2</c:v>
                </c:pt>
                <c:pt idx="29123">
                  <c:v>5.2998799999999999E-2</c:v>
                </c:pt>
                <c:pt idx="29124">
                  <c:v>5.4011999999999998E-2</c:v>
                </c:pt>
                <c:pt idx="29125">
                  <c:v>5.4146699999999999E-2</c:v>
                </c:pt>
                <c:pt idx="29126">
                  <c:v>5.4843099999999999E-2</c:v>
                </c:pt>
                <c:pt idx="29127">
                  <c:v>5.4738599999999998E-2</c:v>
                </c:pt>
                <c:pt idx="29128">
                  <c:v>5.4347399999999997E-2</c:v>
                </c:pt>
                <c:pt idx="29129">
                  <c:v>5.44076E-2</c:v>
                </c:pt>
                <c:pt idx="29130">
                  <c:v>5.5007E-2</c:v>
                </c:pt>
                <c:pt idx="29131">
                  <c:v>5.5703099999999998E-2</c:v>
                </c:pt>
                <c:pt idx="29132">
                  <c:v>5.6156400000000002E-2</c:v>
                </c:pt>
                <c:pt idx="29133">
                  <c:v>5.5048300000000001E-2</c:v>
                </c:pt>
                <c:pt idx="29134">
                  <c:v>5.4429600000000002E-2</c:v>
                </c:pt>
                <c:pt idx="29135">
                  <c:v>5.3895199999999997E-2</c:v>
                </c:pt>
                <c:pt idx="29136">
                  <c:v>5.2324200000000001E-2</c:v>
                </c:pt>
                <c:pt idx="29137">
                  <c:v>5.0252199999999997E-2</c:v>
                </c:pt>
                <c:pt idx="29138">
                  <c:v>4.9641900000000003E-2</c:v>
                </c:pt>
                <c:pt idx="29139">
                  <c:v>4.8565999999999998E-2</c:v>
                </c:pt>
                <c:pt idx="29140">
                  <c:v>4.7698699999999997E-2</c:v>
                </c:pt>
                <c:pt idx="29141">
                  <c:v>4.5610299999999999E-2</c:v>
                </c:pt>
                <c:pt idx="29142">
                  <c:v>4.4654100000000002E-2</c:v>
                </c:pt>
                <c:pt idx="29143">
                  <c:v>4.3605600000000001E-2</c:v>
                </c:pt>
                <c:pt idx="29144">
                  <c:v>4.3195900000000002E-2</c:v>
                </c:pt>
                <c:pt idx="29145">
                  <c:v>4.28809E-2</c:v>
                </c:pt>
                <c:pt idx="29146">
                  <c:v>4.14483E-2</c:v>
                </c:pt>
                <c:pt idx="29147">
                  <c:v>4.0677400000000002E-2</c:v>
                </c:pt>
                <c:pt idx="29148">
                  <c:v>4.0445500000000002E-2</c:v>
                </c:pt>
                <c:pt idx="29149">
                  <c:v>3.95883E-2</c:v>
                </c:pt>
                <c:pt idx="29150">
                  <c:v>3.8847600000000003E-2</c:v>
                </c:pt>
                <c:pt idx="29151">
                  <c:v>3.2451300000000002E-2</c:v>
                </c:pt>
                <c:pt idx="29152">
                  <c:v>2.8019499999999999E-2</c:v>
                </c:pt>
                <c:pt idx="29153">
                  <c:v>2.7606200000000001E-2</c:v>
                </c:pt>
                <c:pt idx="29154">
                  <c:v>2.64678E-2</c:v>
                </c:pt>
                <c:pt idx="29155">
                  <c:v>2.58981E-2</c:v>
                </c:pt>
                <c:pt idx="29156">
                  <c:v>2.5270500000000001E-2</c:v>
                </c:pt>
                <c:pt idx="29157">
                  <c:v>2.3850900000000001E-2</c:v>
                </c:pt>
                <c:pt idx="29158">
                  <c:v>2.29952E-2</c:v>
                </c:pt>
                <c:pt idx="29159">
                  <c:v>2.2371599999999998E-2</c:v>
                </c:pt>
                <c:pt idx="29160">
                  <c:v>2.1188200000000001E-2</c:v>
                </c:pt>
                <c:pt idx="29161">
                  <c:v>2.08454E-2</c:v>
                </c:pt>
                <c:pt idx="29162">
                  <c:v>1.8642499999999999E-2</c:v>
                </c:pt>
                <c:pt idx="29163">
                  <c:v>1.5136800000000001E-2</c:v>
                </c:pt>
                <c:pt idx="29164">
                  <c:v>1.4324E-2</c:v>
                </c:pt>
                <c:pt idx="29165">
                  <c:v>1.20594E-2</c:v>
                </c:pt>
                <c:pt idx="29166">
                  <c:v>9.2429999999999995E-3</c:v>
                </c:pt>
                <c:pt idx="29167">
                  <c:v>8.7848600000000002E-3</c:v>
                </c:pt>
                <c:pt idx="29168">
                  <c:v>9.0699700000000001E-3</c:v>
                </c:pt>
                <c:pt idx="29169">
                  <c:v>7.75642E-3</c:v>
                </c:pt>
                <c:pt idx="29170">
                  <c:v>6.2436899999999997E-3</c:v>
                </c:pt>
                <c:pt idx="29171">
                  <c:v>6.3720799999999996E-3</c:v>
                </c:pt>
                <c:pt idx="29172">
                  <c:v>1.2455000000000001E-3</c:v>
                </c:pt>
                <c:pt idx="29173">
                  <c:v>-3.49694E-3</c:v>
                </c:pt>
                <c:pt idx="29174">
                  <c:v>-4.7277700000000001E-3</c:v>
                </c:pt>
                <c:pt idx="29175">
                  <c:v>-6.1529899999999997E-3</c:v>
                </c:pt>
                <c:pt idx="29176">
                  <c:v>-6.96527E-3</c:v>
                </c:pt>
                <c:pt idx="29177">
                  <c:v>-7.0600799999999998E-3</c:v>
                </c:pt>
                <c:pt idx="29178">
                  <c:v>-8.0506799999999993E-3</c:v>
                </c:pt>
                <c:pt idx="29179">
                  <c:v>-9.52274E-3</c:v>
                </c:pt>
                <c:pt idx="29180">
                  <c:v>-1.03652E-2</c:v>
                </c:pt>
                <c:pt idx="29181">
                  <c:v>-1.04157E-2</c:v>
                </c:pt>
                <c:pt idx="29182">
                  <c:v>-1.18104E-2</c:v>
                </c:pt>
                <c:pt idx="29183">
                  <c:v>-1.35654E-2</c:v>
                </c:pt>
                <c:pt idx="29184">
                  <c:v>-1.4255800000000001E-2</c:v>
                </c:pt>
                <c:pt idx="29185">
                  <c:v>-1.48922E-2</c:v>
                </c:pt>
                <c:pt idx="29186">
                  <c:v>-1.55316E-2</c:v>
                </c:pt>
                <c:pt idx="29187">
                  <c:v>-1.62162E-2</c:v>
                </c:pt>
                <c:pt idx="29188">
                  <c:v>-1.6759300000000001E-2</c:v>
                </c:pt>
                <c:pt idx="29189">
                  <c:v>-1.7988000000000001E-2</c:v>
                </c:pt>
                <c:pt idx="29190">
                  <c:v>-1.7808299999999999E-2</c:v>
                </c:pt>
                <c:pt idx="29191">
                  <c:v>-1.7737900000000001E-2</c:v>
                </c:pt>
                <c:pt idx="29192">
                  <c:v>-2.3872999999999998E-2</c:v>
                </c:pt>
                <c:pt idx="29193">
                  <c:v>-2.5885200000000001E-2</c:v>
                </c:pt>
                <c:pt idx="29194">
                  <c:v>-2.6379900000000001E-2</c:v>
                </c:pt>
                <c:pt idx="29195">
                  <c:v>-2.8393700000000001E-2</c:v>
                </c:pt>
                <c:pt idx="29196">
                  <c:v>-2.9859400000000001E-2</c:v>
                </c:pt>
                <c:pt idx="29197">
                  <c:v>-2.9890099999999999E-2</c:v>
                </c:pt>
                <c:pt idx="29198">
                  <c:v>-3.01804E-2</c:v>
                </c:pt>
                <c:pt idx="29199">
                  <c:v>-3.1423800000000002E-2</c:v>
                </c:pt>
                <c:pt idx="29200">
                  <c:v>-3.2287299999999998E-2</c:v>
                </c:pt>
                <c:pt idx="29201">
                  <c:v>-3.3015700000000002E-2</c:v>
                </c:pt>
                <c:pt idx="29202">
                  <c:v>-3.3696700000000003E-2</c:v>
                </c:pt>
                <c:pt idx="29203">
                  <c:v>-3.49316E-2</c:v>
                </c:pt>
                <c:pt idx="29204">
                  <c:v>-3.56666E-2</c:v>
                </c:pt>
                <c:pt idx="29205">
                  <c:v>-3.7659400000000003E-2</c:v>
                </c:pt>
                <c:pt idx="29206">
                  <c:v>-3.9382100000000003E-2</c:v>
                </c:pt>
                <c:pt idx="29207">
                  <c:v>-3.8911099999999997E-2</c:v>
                </c:pt>
                <c:pt idx="29208">
                  <c:v>-3.8417800000000002E-2</c:v>
                </c:pt>
                <c:pt idx="29209">
                  <c:v>-3.9179800000000001E-2</c:v>
                </c:pt>
                <c:pt idx="29210">
                  <c:v>-4.0238700000000002E-2</c:v>
                </c:pt>
                <c:pt idx="29211">
                  <c:v>-4.7939099999999998E-2</c:v>
                </c:pt>
                <c:pt idx="29212">
                  <c:v>-4.9236299999999997E-2</c:v>
                </c:pt>
                <c:pt idx="29213">
                  <c:v>-5.0147499999999998E-2</c:v>
                </c:pt>
                <c:pt idx="29214">
                  <c:v>-5.2034700000000003E-2</c:v>
                </c:pt>
                <c:pt idx="29215">
                  <c:v>-5.3390600000000003E-2</c:v>
                </c:pt>
                <c:pt idx="29216">
                  <c:v>-5.4691499999999997E-2</c:v>
                </c:pt>
                <c:pt idx="29217">
                  <c:v>-5.6470100000000002E-2</c:v>
                </c:pt>
                <c:pt idx="29218">
                  <c:v>-5.8813200000000003E-2</c:v>
                </c:pt>
                <c:pt idx="29219">
                  <c:v>-6.06866E-2</c:v>
                </c:pt>
                <c:pt idx="29220">
                  <c:v>-6.2062399999999997E-2</c:v>
                </c:pt>
                <c:pt idx="29221">
                  <c:v>-6.2403300000000002E-2</c:v>
                </c:pt>
                <c:pt idx="29222">
                  <c:v>-6.3237500000000002E-2</c:v>
                </c:pt>
                <c:pt idx="29223">
                  <c:v>-6.3576499999999994E-2</c:v>
                </c:pt>
                <c:pt idx="29224">
                  <c:v>-6.4443200000000006E-2</c:v>
                </c:pt>
                <c:pt idx="29225">
                  <c:v>-6.6313499999999997E-2</c:v>
                </c:pt>
                <c:pt idx="29226">
                  <c:v>-6.8217600000000003E-2</c:v>
                </c:pt>
                <c:pt idx="29227">
                  <c:v>-6.9886000000000004E-2</c:v>
                </c:pt>
                <c:pt idx="29228">
                  <c:v>-7.0809899999999995E-2</c:v>
                </c:pt>
                <c:pt idx="29229">
                  <c:v>-8.0223600000000006E-2</c:v>
                </c:pt>
                <c:pt idx="29230">
                  <c:v>-8.2229099999999999E-2</c:v>
                </c:pt>
                <c:pt idx="29231">
                  <c:v>-8.5648000000000002E-2</c:v>
                </c:pt>
                <c:pt idx="29232">
                  <c:v>-8.6864800000000006E-2</c:v>
                </c:pt>
                <c:pt idx="29233">
                  <c:v>-8.8160000000000002E-2</c:v>
                </c:pt>
                <c:pt idx="29234">
                  <c:v>-8.8506600000000005E-2</c:v>
                </c:pt>
                <c:pt idx="29235">
                  <c:v>-8.9424199999999995E-2</c:v>
                </c:pt>
                <c:pt idx="29236">
                  <c:v>-8.9503299999999994E-2</c:v>
                </c:pt>
                <c:pt idx="29237">
                  <c:v>-8.8128200000000004E-2</c:v>
                </c:pt>
                <c:pt idx="29238">
                  <c:v>-8.6509299999999997E-2</c:v>
                </c:pt>
                <c:pt idx="29239">
                  <c:v>-8.5598300000000002E-2</c:v>
                </c:pt>
                <c:pt idx="29240">
                  <c:v>-8.5657700000000003E-2</c:v>
                </c:pt>
                <c:pt idx="29241">
                  <c:v>-8.6074600000000001E-2</c:v>
                </c:pt>
                <c:pt idx="29242">
                  <c:v>-8.63487E-2</c:v>
                </c:pt>
                <c:pt idx="29243">
                  <c:v>-8.5974400000000006E-2</c:v>
                </c:pt>
                <c:pt idx="29244">
                  <c:v>-8.5487300000000002E-2</c:v>
                </c:pt>
                <c:pt idx="29245">
                  <c:v>-8.5171999999999998E-2</c:v>
                </c:pt>
                <c:pt idx="29246">
                  <c:v>-8.2383700000000004E-2</c:v>
                </c:pt>
                <c:pt idx="29247">
                  <c:v>-8.3697499999999994E-2</c:v>
                </c:pt>
                <c:pt idx="29248">
                  <c:v>-8.8880200000000006E-2</c:v>
                </c:pt>
                <c:pt idx="29249">
                  <c:v>-8.8169300000000006E-2</c:v>
                </c:pt>
                <c:pt idx="29250">
                  <c:v>-8.8184799999999994E-2</c:v>
                </c:pt>
                <c:pt idx="29251">
                  <c:v>-8.8145299999999996E-2</c:v>
                </c:pt>
                <c:pt idx="29252">
                  <c:v>-8.8814500000000005E-2</c:v>
                </c:pt>
                <c:pt idx="29253">
                  <c:v>-8.7990899999999997E-2</c:v>
                </c:pt>
                <c:pt idx="29254">
                  <c:v>-8.5671499999999998E-2</c:v>
                </c:pt>
                <c:pt idx="29255">
                  <c:v>-8.4796999999999997E-2</c:v>
                </c:pt>
                <c:pt idx="29256">
                  <c:v>-8.5090499999999999E-2</c:v>
                </c:pt>
                <c:pt idx="29257">
                  <c:v>-8.5132399999999997E-2</c:v>
                </c:pt>
                <c:pt idx="29258">
                  <c:v>-8.5249000000000005E-2</c:v>
                </c:pt>
                <c:pt idx="29259">
                  <c:v>-8.5384799999999997E-2</c:v>
                </c:pt>
                <c:pt idx="29260">
                  <c:v>-8.5133200000000006E-2</c:v>
                </c:pt>
                <c:pt idx="29261">
                  <c:v>-8.5197899999999993E-2</c:v>
                </c:pt>
                <c:pt idx="29262">
                  <c:v>-8.6016300000000004E-2</c:v>
                </c:pt>
                <c:pt idx="29263">
                  <c:v>-8.6064299999999996E-2</c:v>
                </c:pt>
                <c:pt idx="29264">
                  <c:v>-8.45751E-2</c:v>
                </c:pt>
                <c:pt idx="29265">
                  <c:v>-8.3087400000000006E-2</c:v>
                </c:pt>
                <c:pt idx="29266">
                  <c:v>-8.2377099999999995E-2</c:v>
                </c:pt>
                <c:pt idx="29267">
                  <c:v>-8.1076499999999996E-2</c:v>
                </c:pt>
                <c:pt idx="29268">
                  <c:v>-7.9709699999999994E-2</c:v>
                </c:pt>
                <c:pt idx="29269">
                  <c:v>-8.6304099999999995E-2</c:v>
                </c:pt>
                <c:pt idx="29270">
                  <c:v>-8.9399599999999996E-2</c:v>
                </c:pt>
                <c:pt idx="29271">
                  <c:v>-8.7761000000000006E-2</c:v>
                </c:pt>
                <c:pt idx="29272">
                  <c:v>-8.8220300000000001E-2</c:v>
                </c:pt>
                <c:pt idx="29273">
                  <c:v>-8.8584999999999997E-2</c:v>
                </c:pt>
                <c:pt idx="29274">
                  <c:v>-8.9828900000000003E-2</c:v>
                </c:pt>
                <c:pt idx="29275">
                  <c:v>-8.9528399999999994E-2</c:v>
                </c:pt>
                <c:pt idx="29276">
                  <c:v>-8.9231000000000005E-2</c:v>
                </c:pt>
                <c:pt idx="29277">
                  <c:v>-8.8072999999999999E-2</c:v>
                </c:pt>
                <c:pt idx="29278">
                  <c:v>-8.8157299999999994E-2</c:v>
                </c:pt>
                <c:pt idx="29279">
                  <c:v>-8.7225200000000003E-2</c:v>
                </c:pt>
                <c:pt idx="29280">
                  <c:v>-8.62927E-2</c:v>
                </c:pt>
                <c:pt idx="29281">
                  <c:v>-8.5677000000000003E-2</c:v>
                </c:pt>
                <c:pt idx="29282">
                  <c:v>-8.4317100000000006E-2</c:v>
                </c:pt>
                <c:pt idx="29283">
                  <c:v>-8.4806500000000007E-2</c:v>
                </c:pt>
                <c:pt idx="29284">
                  <c:v>-8.5237599999999997E-2</c:v>
                </c:pt>
                <c:pt idx="29285">
                  <c:v>-8.4976599999999999E-2</c:v>
                </c:pt>
                <c:pt idx="29286">
                  <c:v>-8.5117200000000004E-2</c:v>
                </c:pt>
                <c:pt idx="29287">
                  <c:v>-8.5804099999999994E-2</c:v>
                </c:pt>
                <c:pt idx="29288">
                  <c:v>-8.6245699999999995E-2</c:v>
                </c:pt>
                <c:pt idx="29289">
                  <c:v>-8.5900299999999999E-2</c:v>
                </c:pt>
                <c:pt idx="29290">
                  <c:v>-9.2943399999999995E-2</c:v>
                </c:pt>
                <c:pt idx="29291">
                  <c:v>-9.3922900000000004E-2</c:v>
                </c:pt>
                <c:pt idx="29292">
                  <c:v>-9.3897900000000006E-2</c:v>
                </c:pt>
                <c:pt idx="29293">
                  <c:v>-9.5032900000000003E-2</c:v>
                </c:pt>
                <c:pt idx="29294">
                  <c:v>-9.67663E-2</c:v>
                </c:pt>
                <c:pt idx="29295">
                  <c:v>-9.7123299999999996E-2</c:v>
                </c:pt>
                <c:pt idx="29296">
                  <c:v>-9.6294599999999994E-2</c:v>
                </c:pt>
                <c:pt idx="29297">
                  <c:v>-9.6399200000000004E-2</c:v>
                </c:pt>
                <c:pt idx="29298">
                  <c:v>-9.7001500000000004E-2</c:v>
                </c:pt>
                <c:pt idx="29299">
                  <c:v>-9.9089099999999999E-2</c:v>
                </c:pt>
                <c:pt idx="29300">
                  <c:v>-0.10130699999999999</c:v>
                </c:pt>
                <c:pt idx="29301">
                  <c:v>-0.10294499999999999</c:v>
                </c:pt>
                <c:pt idx="29302">
                  <c:v>-0.10556599999999999</c:v>
                </c:pt>
                <c:pt idx="29303">
                  <c:v>-0.107761</c:v>
                </c:pt>
                <c:pt idx="29304">
                  <c:v>-0.109446</c:v>
                </c:pt>
                <c:pt idx="29305">
                  <c:v>-0.11013199999999999</c:v>
                </c:pt>
                <c:pt idx="29306">
                  <c:v>-0.11028</c:v>
                </c:pt>
                <c:pt idx="29307">
                  <c:v>-0.109946</c:v>
                </c:pt>
                <c:pt idx="29308">
                  <c:v>-0.109041</c:v>
                </c:pt>
                <c:pt idx="29309">
                  <c:v>-0.109123</c:v>
                </c:pt>
                <c:pt idx="29310">
                  <c:v>-0.109193</c:v>
                </c:pt>
                <c:pt idx="29311">
                  <c:v>-0.110308</c:v>
                </c:pt>
                <c:pt idx="29312">
                  <c:v>-0.111621</c:v>
                </c:pt>
                <c:pt idx="29313">
                  <c:v>-0.120116</c:v>
                </c:pt>
                <c:pt idx="29314">
                  <c:v>-0.123057</c:v>
                </c:pt>
                <c:pt idx="29315">
                  <c:v>-0.12411700000000001</c:v>
                </c:pt>
                <c:pt idx="29316">
                  <c:v>-0.12517700000000001</c:v>
                </c:pt>
                <c:pt idx="29317">
                  <c:v>-0.12672700000000001</c:v>
                </c:pt>
                <c:pt idx="29318">
                  <c:v>-0.12826899999999999</c:v>
                </c:pt>
                <c:pt idx="29319">
                  <c:v>-0.13072600000000001</c:v>
                </c:pt>
                <c:pt idx="29320">
                  <c:v>-0.13466700000000001</c:v>
                </c:pt>
                <c:pt idx="29321">
                  <c:v>-0.13966500000000001</c:v>
                </c:pt>
                <c:pt idx="29322">
                  <c:v>-0.145096</c:v>
                </c:pt>
                <c:pt idx="29323">
                  <c:v>-0.151695</c:v>
                </c:pt>
                <c:pt idx="29324">
                  <c:v>-0.15503900000000001</c:v>
                </c:pt>
                <c:pt idx="29325">
                  <c:v>-0.15615899999999999</c:v>
                </c:pt>
                <c:pt idx="29326">
                  <c:v>-0.156699</c:v>
                </c:pt>
                <c:pt idx="29327">
                  <c:v>-0.15723500000000001</c:v>
                </c:pt>
                <c:pt idx="29328">
                  <c:v>-0.157331</c:v>
                </c:pt>
                <c:pt idx="29329">
                  <c:v>-0.15684600000000001</c:v>
                </c:pt>
                <c:pt idx="29330">
                  <c:v>-0.15682499999999999</c:v>
                </c:pt>
                <c:pt idx="29331">
                  <c:v>-0.156775</c:v>
                </c:pt>
                <c:pt idx="29332">
                  <c:v>-0.15770200000000001</c:v>
                </c:pt>
                <c:pt idx="29333">
                  <c:v>-0.158278</c:v>
                </c:pt>
                <c:pt idx="29334">
                  <c:v>-0.15874199999999999</c:v>
                </c:pt>
                <c:pt idx="29335">
                  <c:v>-0.159248</c:v>
                </c:pt>
                <c:pt idx="29336">
                  <c:v>-0.15967600000000001</c:v>
                </c:pt>
                <c:pt idx="29337">
                  <c:v>-0.160359</c:v>
                </c:pt>
                <c:pt idx="29338">
                  <c:v>-0.160053</c:v>
                </c:pt>
                <c:pt idx="29339">
                  <c:v>-0.166769</c:v>
                </c:pt>
                <c:pt idx="29340">
                  <c:v>-0.16242400000000001</c:v>
                </c:pt>
                <c:pt idx="29341">
                  <c:v>-0.16184100000000001</c:v>
                </c:pt>
                <c:pt idx="29342">
                  <c:v>-0.16959099999999999</c:v>
                </c:pt>
                <c:pt idx="29343">
                  <c:v>-0.170345</c:v>
                </c:pt>
                <c:pt idx="29344">
                  <c:v>-0.17122000000000001</c:v>
                </c:pt>
                <c:pt idx="29345">
                  <c:v>-0.17143</c:v>
                </c:pt>
                <c:pt idx="29346">
                  <c:v>-0.17305499999999999</c:v>
                </c:pt>
                <c:pt idx="29347">
                  <c:v>-0.17341999999999999</c:v>
                </c:pt>
                <c:pt idx="29348">
                  <c:v>-0.17442199999999999</c:v>
                </c:pt>
                <c:pt idx="29349">
                  <c:v>-0.17557600000000001</c:v>
                </c:pt>
                <c:pt idx="29350">
                  <c:v>-0.17655399999999999</c:v>
                </c:pt>
                <c:pt idx="29351">
                  <c:v>-0.17674400000000001</c:v>
                </c:pt>
                <c:pt idx="29352">
                  <c:v>-0.17671700000000001</c:v>
                </c:pt>
                <c:pt idx="29353">
                  <c:v>-0.17596899999999999</c:v>
                </c:pt>
                <c:pt idx="29354">
                  <c:v>-0.174821</c:v>
                </c:pt>
                <c:pt idx="29355">
                  <c:v>-0.17400199999999999</c:v>
                </c:pt>
                <c:pt idx="29356">
                  <c:v>-0.17421800000000001</c:v>
                </c:pt>
                <c:pt idx="29357">
                  <c:v>-0.17430000000000001</c:v>
                </c:pt>
                <c:pt idx="29358">
                  <c:v>-0.17458699999999999</c:v>
                </c:pt>
                <c:pt idx="29359">
                  <c:v>-0.17460200000000001</c:v>
                </c:pt>
                <c:pt idx="29360">
                  <c:v>-0.17523</c:v>
                </c:pt>
                <c:pt idx="29361">
                  <c:v>-0.17552799999999999</c:v>
                </c:pt>
                <c:pt idx="29362">
                  <c:v>-0.175928</c:v>
                </c:pt>
                <c:pt idx="29363">
                  <c:v>-0.17697399999999999</c:v>
                </c:pt>
                <c:pt idx="29364">
                  <c:v>-0.177623</c:v>
                </c:pt>
                <c:pt idx="29365">
                  <c:v>-0.176118</c:v>
                </c:pt>
                <c:pt idx="29366">
                  <c:v>-0.180448</c:v>
                </c:pt>
                <c:pt idx="29367">
                  <c:v>-0.17993899999999999</c:v>
                </c:pt>
                <c:pt idx="29368">
                  <c:v>-0.17438799999999999</c:v>
                </c:pt>
                <c:pt idx="29369">
                  <c:v>-0.179954</c:v>
                </c:pt>
                <c:pt idx="29370">
                  <c:v>-0.18525700000000001</c:v>
                </c:pt>
                <c:pt idx="29371">
                  <c:v>-0.18537000000000001</c:v>
                </c:pt>
                <c:pt idx="29372">
                  <c:v>-0.185945</c:v>
                </c:pt>
                <c:pt idx="29373">
                  <c:v>-0.18612300000000001</c:v>
                </c:pt>
                <c:pt idx="29374">
                  <c:v>-0.185947</c:v>
                </c:pt>
                <c:pt idx="29375">
                  <c:v>-0.186117</c:v>
                </c:pt>
                <c:pt idx="29376">
                  <c:v>-0.18645</c:v>
                </c:pt>
                <c:pt idx="29377">
                  <c:v>-0.18603900000000001</c:v>
                </c:pt>
                <c:pt idx="29378">
                  <c:v>-0.18576799999999999</c:v>
                </c:pt>
                <c:pt idx="29379">
                  <c:v>-0.186475</c:v>
                </c:pt>
                <c:pt idx="29380">
                  <c:v>-0.18745600000000001</c:v>
                </c:pt>
                <c:pt idx="29381">
                  <c:v>-0.188166</c:v>
                </c:pt>
                <c:pt idx="29382">
                  <c:v>-0.18746099999999999</c:v>
                </c:pt>
                <c:pt idx="29383">
                  <c:v>-0.185976</c:v>
                </c:pt>
                <c:pt idx="29384">
                  <c:v>-0.18485299999999999</c:v>
                </c:pt>
                <c:pt idx="29385">
                  <c:v>-0.18438399999999999</c:v>
                </c:pt>
                <c:pt idx="29386">
                  <c:v>-0.18424399999999999</c:v>
                </c:pt>
                <c:pt idx="29387">
                  <c:v>-0.18215799999999999</c:v>
                </c:pt>
                <c:pt idx="29388">
                  <c:v>-0.18129999999999999</c:v>
                </c:pt>
                <c:pt idx="29389">
                  <c:v>-0.180178</c:v>
                </c:pt>
                <c:pt idx="29390">
                  <c:v>-0.179254</c:v>
                </c:pt>
                <c:pt idx="29391">
                  <c:v>-0.178757</c:v>
                </c:pt>
                <c:pt idx="29392">
                  <c:v>-0.17725199999999999</c:v>
                </c:pt>
                <c:pt idx="29393">
                  <c:v>-0.17501900000000001</c:v>
                </c:pt>
                <c:pt idx="29394">
                  <c:v>-0.17455399999999999</c:v>
                </c:pt>
                <c:pt idx="29395">
                  <c:v>-0.17361099999999999</c:v>
                </c:pt>
                <c:pt idx="29396">
                  <c:v>-0.173597</c:v>
                </c:pt>
                <c:pt idx="29397">
                  <c:v>-0.17302799999999999</c:v>
                </c:pt>
                <c:pt idx="29398">
                  <c:v>-0.172401</c:v>
                </c:pt>
                <c:pt idx="29399">
                  <c:v>-0.17074500000000001</c:v>
                </c:pt>
                <c:pt idx="29400">
                  <c:v>-0.171738</c:v>
                </c:pt>
                <c:pt idx="29401">
                  <c:v>-0.177402</c:v>
                </c:pt>
                <c:pt idx="29402">
                  <c:v>-0.17685400000000001</c:v>
                </c:pt>
                <c:pt idx="29403">
                  <c:v>-0.17635500000000001</c:v>
                </c:pt>
                <c:pt idx="29404">
                  <c:v>-0.17474799999999999</c:v>
                </c:pt>
                <c:pt idx="29405">
                  <c:v>-0.17336499999999999</c:v>
                </c:pt>
                <c:pt idx="29406">
                  <c:v>-0.172875</c:v>
                </c:pt>
                <c:pt idx="29407">
                  <c:v>-0.17185900000000001</c:v>
                </c:pt>
                <c:pt idx="29408">
                  <c:v>-0.17084199999999999</c:v>
                </c:pt>
                <c:pt idx="29409">
                  <c:v>-0.16937099999999999</c:v>
                </c:pt>
                <c:pt idx="29410">
                  <c:v>-0.16899600000000001</c:v>
                </c:pt>
                <c:pt idx="29411">
                  <c:v>-0.170044</c:v>
                </c:pt>
                <c:pt idx="29412">
                  <c:v>-0.17105600000000001</c:v>
                </c:pt>
                <c:pt idx="29413">
                  <c:v>-0.17205400000000001</c:v>
                </c:pt>
                <c:pt idx="29414">
                  <c:v>-0.17150499999999999</c:v>
                </c:pt>
                <c:pt idx="29415">
                  <c:v>-0.169048</c:v>
                </c:pt>
                <c:pt idx="29416">
                  <c:v>-0.16761300000000001</c:v>
                </c:pt>
                <c:pt idx="29417">
                  <c:v>-0.165655</c:v>
                </c:pt>
                <c:pt idx="29418">
                  <c:v>-0.16372700000000001</c:v>
                </c:pt>
                <c:pt idx="29419">
                  <c:v>-0.16378599999999999</c:v>
                </c:pt>
                <c:pt idx="29420">
                  <c:v>-0.16384599999999999</c:v>
                </c:pt>
                <c:pt idx="29421">
                  <c:v>-0.16292300000000001</c:v>
                </c:pt>
                <c:pt idx="29422">
                  <c:v>-0.161498</c:v>
                </c:pt>
                <c:pt idx="29423">
                  <c:v>-0.160552</c:v>
                </c:pt>
                <c:pt idx="29424">
                  <c:v>-0.160637</c:v>
                </c:pt>
                <c:pt idx="29425">
                  <c:v>-0.15972500000000001</c:v>
                </c:pt>
                <c:pt idx="29426">
                  <c:v>-0.15979499999999999</c:v>
                </c:pt>
                <c:pt idx="29427">
                  <c:v>-0.159409</c:v>
                </c:pt>
                <c:pt idx="29428">
                  <c:v>-0.15900400000000001</c:v>
                </c:pt>
                <c:pt idx="29429">
                  <c:v>-0.158166</c:v>
                </c:pt>
                <c:pt idx="29430">
                  <c:v>-0.15754299999999999</c:v>
                </c:pt>
                <c:pt idx="29431">
                  <c:v>-0.162662</c:v>
                </c:pt>
                <c:pt idx="29432">
                  <c:v>-0.16154099999999999</c:v>
                </c:pt>
                <c:pt idx="29433">
                  <c:v>-0.16106500000000001</c:v>
                </c:pt>
                <c:pt idx="29434">
                  <c:v>-0.16023399999999999</c:v>
                </c:pt>
                <c:pt idx="29435">
                  <c:v>-0.159831</c:v>
                </c:pt>
                <c:pt idx="29436">
                  <c:v>-0.15948000000000001</c:v>
                </c:pt>
                <c:pt idx="29437">
                  <c:v>-0.15912299999999999</c:v>
                </c:pt>
                <c:pt idx="29438">
                  <c:v>-0.15876599999999999</c:v>
                </c:pt>
                <c:pt idx="29439">
                  <c:v>-0.158446</c:v>
                </c:pt>
                <c:pt idx="29440">
                  <c:v>-0.15760299999999999</c:v>
                </c:pt>
                <c:pt idx="29441">
                  <c:v>-0.15726399999999999</c:v>
                </c:pt>
                <c:pt idx="29442">
                  <c:v>-0.15643299999999999</c:v>
                </c:pt>
                <c:pt idx="29443">
                  <c:v>-0.15611700000000001</c:v>
                </c:pt>
                <c:pt idx="29444">
                  <c:v>-0.154834</c:v>
                </c:pt>
                <c:pt idx="29445">
                  <c:v>-0.153975</c:v>
                </c:pt>
                <c:pt idx="29446">
                  <c:v>-0.153173</c:v>
                </c:pt>
                <c:pt idx="29447">
                  <c:v>-0.15235699999999999</c:v>
                </c:pt>
                <c:pt idx="29448">
                  <c:v>-0.15157200000000001</c:v>
                </c:pt>
                <c:pt idx="29449">
                  <c:v>-0.15070800000000001</c:v>
                </c:pt>
                <c:pt idx="29450">
                  <c:v>-0.15096000000000001</c:v>
                </c:pt>
                <c:pt idx="29451">
                  <c:v>-0.15043500000000001</c:v>
                </c:pt>
                <c:pt idx="29452">
                  <c:v>-0.156082</c:v>
                </c:pt>
                <c:pt idx="29453">
                  <c:v>-0.15659999999999999</c:v>
                </c:pt>
                <c:pt idx="29454">
                  <c:v>-0.15677199999999999</c:v>
                </c:pt>
                <c:pt idx="29455">
                  <c:v>-0.15651200000000001</c:v>
                </c:pt>
                <c:pt idx="29456">
                  <c:v>-0.15676200000000001</c:v>
                </c:pt>
                <c:pt idx="29457">
                  <c:v>-0.15598600000000001</c:v>
                </c:pt>
                <c:pt idx="29458">
                  <c:v>-0.15670500000000001</c:v>
                </c:pt>
                <c:pt idx="29459">
                  <c:v>-0.15646599999999999</c:v>
                </c:pt>
                <c:pt idx="29460">
                  <c:v>-0.157197</c:v>
                </c:pt>
                <c:pt idx="29461">
                  <c:v>-0.15745799999999999</c:v>
                </c:pt>
                <c:pt idx="29462">
                  <c:v>-0.158217</c:v>
                </c:pt>
                <c:pt idx="29463">
                  <c:v>-0.15801399999999999</c:v>
                </c:pt>
                <c:pt idx="29464">
                  <c:v>-0.15726999999999999</c:v>
                </c:pt>
                <c:pt idx="29465">
                  <c:v>-0.15703400000000001</c:v>
                </c:pt>
                <c:pt idx="29466">
                  <c:v>-0.15679799999999999</c:v>
                </c:pt>
                <c:pt idx="29467">
                  <c:v>-0.15659699999999999</c:v>
                </c:pt>
                <c:pt idx="29468">
                  <c:v>-0.15534300000000001</c:v>
                </c:pt>
                <c:pt idx="29469">
                  <c:v>-0.16264700000000001</c:v>
                </c:pt>
                <c:pt idx="29470">
                  <c:v>-0.16342799999999999</c:v>
                </c:pt>
                <c:pt idx="29471">
                  <c:v>-0.16472899999999999</c:v>
                </c:pt>
                <c:pt idx="29472">
                  <c:v>-0.16450300000000001</c:v>
                </c:pt>
                <c:pt idx="29473">
                  <c:v>-0.16430400000000001</c:v>
                </c:pt>
                <c:pt idx="29474">
                  <c:v>-0.164107</c:v>
                </c:pt>
                <c:pt idx="29475">
                  <c:v>-0.163879</c:v>
                </c:pt>
                <c:pt idx="29476">
                  <c:v>-0.162686</c:v>
                </c:pt>
                <c:pt idx="29477">
                  <c:v>-0.16250200000000001</c:v>
                </c:pt>
                <c:pt idx="29478">
                  <c:v>-0.16122700000000001</c:v>
                </c:pt>
                <c:pt idx="29479">
                  <c:v>-0.159022</c:v>
                </c:pt>
                <c:pt idx="29480">
                  <c:v>-0.15795999999999999</c:v>
                </c:pt>
                <c:pt idx="29481">
                  <c:v>-0.15884200000000001</c:v>
                </c:pt>
                <c:pt idx="29482">
                  <c:v>-0.159029</c:v>
                </c:pt>
                <c:pt idx="29483">
                  <c:v>-0.157828</c:v>
                </c:pt>
                <c:pt idx="29484">
                  <c:v>-0.15648699999999999</c:v>
                </c:pt>
                <c:pt idx="29485">
                  <c:v>-0.155331</c:v>
                </c:pt>
                <c:pt idx="29486">
                  <c:v>-0.16014600000000001</c:v>
                </c:pt>
                <c:pt idx="29487">
                  <c:v>-0.16031799999999999</c:v>
                </c:pt>
                <c:pt idx="29488">
                  <c:v>-0.15925900000000001</c:v>
                </c:pt>
                <c:pt idx="29489">
                  <c:v>-0.15364800000000001</c:v>
                </c:pt>
                <c:pt idx="29490">
                  <c:v>-0.16126299999999999</c:v>
                </c:pt>
                <c:pt idx="29491">
                  <c:v>-0.16039800000000001</c:v>
                </c:pt>
                <c:pt idx="29492">
                  <c:v>-0.16084799999999999</c:v>
                </c:pt>
                <c:pt idx="29493">
                  <c:v>-0.160134</c:v>
                </c:pt>
                <c:pt idx="29494">
                  <c:v>-0.16067300000000001</c:v>
                </c:pt>
                <c:pt idx="29495">
                  <c:v>-0.16142300000000001</c:v>
                </c:pt>
                <c:pt idx="29496">
                  <c:v>-0.16184799999999999</c:v>
                </c:pt>
                <c:pt idx="29497">
                  <c:v>-0.16250500000000001</c:v>
                </c:pt>
                <c:pt idx="29498">
                  <c:v>-0.16176299999999999</c:v>
                </c:pt>
                <c:pt idx="29499">
                  <c:v>-0.16173599999999999</c:v>
                </c:pt>
                <c:pt idx="29500">
                  <c:v>-0.161333</c:v>
                </c:pt>
                <c:pt idx="29501">
                  <c:v>-0.16295200000000001</c:v>
                </c:pt>
                <c:pt idx="29502">
                  <c:v>-0.16825000000000001</c:v>
                </c:pt>
                <c:pt idx="29503">
                  <c:v>-0.16725499999999999</c:v>
                </c:pt>
                <c:pt idx="29504">
                  <c:v>-0.166963</c:v>
                </c:pt>
                <c:pt idx="29505">
                  <c:v>-0.16720499999999999</c:v>
                </c:pt>
                <c:pt idx="29506">
                  <c:v>-0.16719899999999999</c:v>
                </c:pt>
                <c:pt idx="29507">
                  <c:v>-0.16811599999999999</c:v>
                </c:pt>
                <c:pt idx="29508">
                  <c:v>-0.16808999999999999</c:v>
                </c:pt>
                <c:pt idx="29509">
                  <c:v>-0.16759199999999999</c:v>
                </c:pt>
                <c:pt idx="29510">
                  <c:v>-0.16800000000000001</c:v>
                </c:pt>
                <c:pt idx="29511">
                  <c:v>-0.168514</c:v>
                </c:pt>
                <c:pt idx="29512">
                  <c:v>-0.169047</c:v>
                </c:pt>
                <c:pt idx="29513">
                  <c:v>-0.16814000000000001</c:v>
                </c:pt>
                <c:pt idx="29514">
                  <c:v>-0.16778999999999999</c:v>
                </c:pt>
                <c:pt idx="29515">
                  <c:v>-0.168186</c:v>
                </c:pt>
                <c:pt idx="29516">
                  <c:v>-0.16861300000000001</c:v>
                </c:pt>
                <c:pt idx="29517">
                  <c:v>-0.16958799999999999</c:v>
                </c:pt>
                <c:pt idx="29518">
                  <c:v>-0.17005400000000001</c:v>
                </c:pt>
                <c:pt idx="29519">
                  <c:v>-0.16997699999999999</c:v>
                </c:pt>
                <c:pt idx="29520">
                  <c:v>-0.169048</c:v>
                </c:pt>
                <c:pt idx="29521">
                  <c:v>-0.170955</c:v>
                </c:pt>
                <c:pt idx="29522">
                  <c:v>-0.17618800000000001</c:v>
                </c:pt>
                <c:pt idx="29523">
                  <c:v>-0.17544199999999999</c:v>
                </c:pt>
                <c:pt idx="29524">
                  <c:v>-0.17565700000000001</c:v>
                </c:pt>
                <c:pt idx="29525">
                  <c:v>-0.17574300000000001</c:v>
                </c:pt>
                <c:pt idx="29526">
                  <c:v>-0.175788</c:v>
                </c:pt>
                <c:pt idx="29527">
                  <c:v>-0.17568700000000001</c:v>
                </c:pt>
                <c:pt idx="29528">
                  <c:v>-0.17543800000000001</c:v>
                </c:pt>
                <c:pt idx="29529">
                  <c:v>-0.17629</c:v>
                </c:pt>
                <c:pt idx="29530">
                  <c:v>-0.17636099999999999</c:v>
                </c:pt>
                <c:pt idx="29531">
                  <c:v>-0.175904</c:v>
                </c:pt>
                <c:pt idx="29532">
                  <c:v>-0.17536299999999999</c:v>
                </c:pt>
                <c:pt idx="29533">
                  <c:v>-0.175125</c:v>
                </c:pt>
                <c:pt idx="29534">
                  <c:v>-0.17394100000000001</c:v>
                </c:pt>
                <c:pt idx="29535">
                  <c:v>-0.17224300000000001</c:v>
                </c:pt>
                <c:pt idx="29536">
                  <c:v>-0.17152899999999999</c:v>
                </c:pt>
                <c:pt idx="29537">
                  <c:v>-0.17130300000000001</c:v>
                </c:pt>
                <c:pt idx="29538">
                  <c:v>-0.17144400000000001</c:v>
                </c:pt>
                <c:pt idx="29539">
                  <c:v>-0.16969300000000001</c:v>
                </c:pt>
                <c:pt idx="29540">
                  <c:v>-0.17190800000000001</c:v>
                </c:pt>
                <c:pt idx="29541">
                  <c:v>-0.17537900000000001</c:v>
                </c:pt>
                <c:pt idx="29542">
                  <c:v>-0.171379</c:v>
                </c:pt>
                <c:pt idx="29543">
                  <c:v>-0.16927900000000001</c:v>
                </c:pt>
                <c:pt idx="29544">
                  <c:v>-0.16658999999999999</c:v>
                </c:pt>
                <c:pt idx="29545">
                  <c:v>-0.16480300000000001</c:v>
                </c:pt>
                <c:pt idx="29546">
                  <c:v>-0.165156</c:v>
                </c:pt>
                <c:pt idx="29547">
                  <c:v>-0.16494500000000001</c:v>
                </c:pt>
                <c:pt idx="29548">
                  <c:v>-0.16422600000000001</c:v>
                </c:pt>
                <c:pt idx="29549">
                  <c:v>-0.16445699999999999</c:v>
                </c:pt>
                <c:pt idx="29550">
                  <c:v>-0.16394600000000001</c:v>
                </c:pt>
                <c:pt idx="29551">
                  <c:v>-0.16319800000000001</c:v>
                </c:pt>
                <c:pt idx="29552">
                  <c:v>-0.16361000000000001</c:v>
                </c:pt>
                <c:pt idx="29553">
                  <c:v>-0.16400000000000001</c:v>
                </c:pt>
                <c:pt idx="29554">
                  <c:v>-0.16494800000000001</c:v>
                </c:pt>
                <c:pt idx="29555">
                  <c:v>-0.16659199999999999</c:v>
                </c:pt>
                <c:pt idx="29556">
                  <c:v>-0.16769500000000001</c:v>
                </c:pt>
                <c:pt idx="29557">
                  <c:v>-0.16783100000000001</c:v>
                </c:pt>
                <c:pt idx="29558">
                  <c:v>-0.16781399999999999</c:v>
                </c:pt>
                <c:pt idx="29559">
                  <c:v>-0.167768</c:v>
                </c:pt>
                <c:pt idx="29560">
                  <c:v>-0.16636000000000001</c:v>
                </c:pt>
                <c:pt idx="29561">
                  <c:v>-0.168238</c:v>
                </c:pt>
                <c:pt idx="29562">
                  <c:v>-0.172204</c:v>
                </c:pt>
                <c:pt idx="29563">
                  <c:v>-0.167521</c:v>
                </c:pt>
                <c:pt idx="29564">
                  <c:v>-0.16255600000000001</c:v>
                </c:pt>
                <c:pt idx="29565">
                  <c:v>-0.16597300000000001</c:v>
                </c:pt>
                <c:pt idx="29566">
                  <c:v>-0.16925000000000001</c:v>
                </c:pt>
                <c:pt idx="29567">
                  <c:v>-0.167793</c:v>
                </c:pt>
                <c:pt idx="29568">
                  <c:v>-0.16684599999999999</c:v>
                </c:pt>
                <c:pt idx="29569">
                  <c:v>-0.16588600000000001</c:v>
                </c:pt>
                <c:pt idx="29570">
                  <c:v>-0.164494</c:v>
                </c:pt>
                <c:pt idx="29571">
                  <c:v>-0.16342000000000001</c:v>
                </c:pt>
                <c:pt idx="29572">
                  <c:v>-0.16272700000000001</c:v>
                </c:pt>
                <c:pt idx="29573">
                  <c:v>-0.16168199999999999</c:v>
                </c:pt>
                <c:pt idx="29574">
                  <c:v>-0.160466</c:v>
                </c:pt>
                <c:pt idx="29575">
                  <c:v>-0.16008</c:v>
                </c:pt>
                <c:pt idx="29576">
                  <c:v>-0.15918399999999999</c:v>
                </c:pt>
                <c:pt idx="29577">
                  <c:v>-0.157224</c:v>
                </c:pt>
                <c:pt idx="29578">
                  <c:v>-0.15543000000000001</c:v>
                </c:pt>
                <c:pt idx="29579">
                  <c:v>-0.153753</c:v>
                </c:pt>
                <c:pt idx="29580">
                  <c:v>-0.15146999999999999</c:v>
                </c:pt>
                <c:pt idx="29581">
                  <c:v>-0.15318499999999999</c:v>
                </c:pt>
                <c:pt idx="29582">
                  <c:v>-0.15595200000000001</c:v>
                </c:pt>
                <c:pt idx="29583">
                  <c:v>-0.15303800000000001</c:v>
                </c:pt>
                <c:pt idx="29584">
                  <c:v>-0.15110000000000001</c:v>
                </c:pt>
                <c:pt idx="29585">
                  <c:v>-0.14930299999999999</c:v>
                </c:pt>
                <c:pt idx="29586">
                  <c:v>-0.147449</c:v>
                </c:pt>
                <c:pt idx="29587">
                  <c:v>-0.145811</c:v>
                </c:pt>
                <c:pt idx="29588">
                  <c:v>-0.144593</c:v>
                </c:pt>
                <c:pt idx="29589">
                  <c:v>-0.14305899999999999</c:v>
                </c:pt>
                <c:pt idx="29590">
                  <c:v>-0.14124600000000001</c:v>
                </c:pt>
                <c:pt idx="29591">
                  <c:v>-0.139206</c:v>
                </c:pt>
                <c:pt idx="29592">
                  <c:v>-0.137049</c:v>
                </c:pt>
                <c:pt idx="29593">
                  <c:v>-0.13511999999999999</c:v>
                </c:pt>
                <c:pt idx="29594">
                  <c:v>-0.13272300000000001</c:v>
                </c:pt>
                <c:pt idx="29595">
                  <c:v>-0.13042999999999999</c:v>
                </c:pt>
                <c:pt idx="29596">
                  <c:v>-0.12806400000000001</c:v>
                </c:pt>
                <c:pt idx="29597">
                  <c:v>-0.12590000000000001</c:v>
                </c:pt>
                <c:pt idx="29598">
                  <c:v>-0.124157</c:v>
                </c:pt>
                <c:pt idx="29599">
                  <c:v>-0.122197</c:v>
                </c:pt>
                <c:pt idx="29600">
                  <c:v>-0.120865</c:v>
                </c:pt>
                <c:pt idx="29601">
                  <c:v>-0.120615</c:v>
                </c:pt>
                <c:pt idx="29602">
                  <c:v>-0.119337</c:v>
                </c:pt>
                <c:pt idx="29603">
                  <c:v>-0.11758299999999999</c:v>
                </c:pt>
                <c:pt idx="29604">
                  <c:v>-0.116301</c:v>
                </c:pt>
                <c:pt idx="29605">
                  <c:v>-0.115048</c:v>
                </c:pt>
                <c:pt idx="29606">
                  <c:v>-0.114436</c:v>
                </c:pt>
                <c:pt idx="29607">
                  <c:v>-0.112954</c:v>
                </c:pt>
                <c:pt idx="29608">
                  <c:v>-0.113527</c:v>
                </c:pt>
                <c:pt idx="29609">
                  <c:v>-0.11652</c:v>
                </c:pt>
                <c:pt idx="29610">
                  <c:v>-0.114285</c:v>
                </c:pt>
                <c:pt idx="29611">
                  <c:v>-0.113314</c:v>
                </c:pt>
                <c:pt idx="29612">
                  <c:v>-0.110953</c:v>
                </c:pt>
                <c:pt idx="29613">
                  <c:v>-0.10891000000000001</c:v>
                </c:pt>
                <c:pt idx="29614">
                  <c:v>-0.105195</c:v>
                </c:pt>
                <c:pt idx="29615">
                  <c:v>-0.101703</c:v>
                </c:pt>
                <c:pt idx="29616">
                  <c:v>-9.9633600000000003E-2</c:v>
                </c:pt>
                <c:pt idx="29617">
                  <c:v>-9.7842299999999993E-2</c:v>
                </c:pt>
                <c:pt idx="29618">
                  <c:v>-9.6864199999999998E-2</c:v>
                </c:pt>
                <c:pt idx="29619">
                  <c:v>-9.6268800000000002E-2</c:v>
                </c:pt>
                <c:pt idx="29620">
                  <c:v>-9.4305100000000003E-2</c:v>
                </c:pt>
                <c:pt idx="29621">
                  <c:v>-9.2362399999999997E-2</c:v>
                </c:pt>
                <c:pt idx="29622">
                  <c:v>-9.0163800000000002E-2</c:v>
                </c:pt>
                <c:pt idx="29623">
                  <c:v>-8.8987800000000006E-2</c:v>
                </c:pt>
                <c:pt idx="29624">
                  <c:v>-8.8354699999999994E-2</c:v>
                </c:pt>
                <c:pt idx="29625">
                  <c:v>-8.7710399999999994E-2</c:v>
                </c:pt>
                <c:pt idx="29626">
                  <c:v>-8.5966200000000006E-2</c:v>
                </c:pt>
                <c:pt idx="29627">
                  <c:v>-8.5056800000000002E-2</c:v>
                </c:pt>
                <c:pt idx="29628">
                  <c:v>-8.3191399999999999E-2</c:v>
                </c:pt>
                <c:pt idx="29629">
                  <c:v>-8.1924200000000003E-2</c:v>
                </c:pt>
                <c:pt idx="29630">
                  <c:v>-8.0609500000000001E-2</c:v>
                </c:pt>
                <c:pt idx="29631">
                  <c:v>-7.9142400000000002E-2</c:v>
                </c:pt>
                <c:pt idx="29632">
                  <c:v>-7.7492900000000003E-2</c:v>
                </c:pt>
                <c:pt idx="29633">
                  <c:v>-7.6490199999999994E-2</c:v>
                </c:pt>
                <c:pt idx="29634">
                  <c:v>-7.3344099999999995E-2</c:v>
                </c:pt>
                <c:pt idx="29635">
                  <c:v>-7.0265300000000003E-2</c:v>
                </c:pt>
                <c:pt idx="29636">
                  <c:v>-6.9270499999999999E-2</c:v>
                </c:pt>
                <c:pt idx="29637">
                  <c:v>-6.8027599999999994E-2</c:v>
                </c:pt>
                <c:pt idx="29638">
                  <c:v>-6.7154400000000003E-2</c:v>
                </c:pt>
                <c:pt idx="29639">
                  <c:v>-7.1550100000000005E-2</c:v>
                </c:pt>
                <c:pt idx="29640">
                  <c:v>-6.9719900000000001E-2</c:v>
                </c:pt>
                <c:pt idx="29641">
                  <c:v>-6.9053000000000003E-2</c:v>
                </c:pt>
                <c:pt idx="29642">
                  <c:v>-6.8268999999999996E-2</c:v>
                </c:pt>
                <c:pt idx="29643">
                  <c:v>-6.7857799999999996E-2</c:v>
                </c:pt>
                <c:pt idx="29644">
                  <c:v>-6.6550300000000007E-2</c:v>
                </c:pt>
                <c:pt idx="29645">
                  <c:v>-6.6342300000000007E-2</c:v>
                </c:pt>
                <c:pt idx="29646">
                  <c:v>-6.5882300000000005E-2</c:v>
                </c:pt>
                <c:pt idx="29647">
                  <c:v>-6.3881300000000002E-2</c:v>
                </c:pt>
                <c:pt idx="29648">
                  <c:v>-6.17522E-2</c:v>
                </c:pt>
                <c:pt idx="29649">
                  <c:v>-6.1481599999999997E-2</c:v>
                </c:pt>
                <c:pt idx="29650">
                  <c:v>-6.0029699999999998E-2</c:v>
                </c:pt>
                <c:pt idx="29651">
                  <c:v>-5.7582099999999997E-2</c:v>
                </c:pt>
                <c:pt idx="29652">
                  <c:v>-5.4996000000000003E-2</c:v>
                </c:pt>
                <c:pt idx="29653">
                  <c:v>-5.5249300000000001E-2</c:v>
                </c:pt>
                <c:pt idx="29654">
                  <c:v>-5.4414700000000003E-2</c:v>
                </c:pt>
                <c:pt idx="29655">
                  <c:v>-5.4657200000000003E-2</c:v>
                </c:pt>
                <c:pt idx="29656">
                  <c:v>-5.4871000000000003E-2</c:v>
                </c:pt>
                <c:pt idx="29657">
                  <c:v>-5.5527199999999999E-2</c:v>
                </c:pt>
                <c:pt idx="29658">
                  <c:v>-5.5172300000000001E-2</c:v>
                </c:pt>
                <c:pt idx="29659">
                  <c:v>-5.4869800000000003E-2</c:v>
                </c:pt>
                <c:pt idx="29660">
                  <c:v>-5.45905E-2</c:v>
                </c:pt>
                <c:pt idx="29661">
                  <c:v>-5.4183700000000001E-2</c:v>
                </c:pt>
                <c:pt idx="29662">
                  <c:v>-5.4247900000000002E-2</c:v>
                </c:pt>
                <c:pt idx="29663">
                  <c:v>-6.0871500000000002E-2</c:v>
                </c:pt>
                <c:pt idx="29664">
                  <c:v>-5.9768700000000001E-2</c:v>
                </c:pt>
                <c:pt idx="29665">
                  <c:v>-5.85298E-2</c:v>
                </c:pt>
                <c:pt idx="29666">
                  <c:v>-5.7244799999999998E-2</c:v>
                </c:pt>
                <c:pt idx="29667">
                  <c:v>-5.6448900000000003E-2</c:v>
                </c:pt>
                <c:pt idx="29668">
                  <c:v>-5.5172499999999999E-2</c:v>
                </c:pt>
                <c:pt idx="29669">
                  <c:v>-5.4903100000000003E-2</c:v>
                </c:pt>
                <c:pt idx="29670">
                  <c:v>-5.4083199999999998E-2</c:v>
                </c:pt>
                <c:pt idx="29671">
                  <c:v>-5.3358900000000001E-2</c:v>
                </c:pt>
                <c:pt idx="29672">
                  <c:v>-5.5085200000000001E-2</c:v>
                </c:pt>
                <c:pt idx="29673">
                  <c:v>-5.5266799999999998E-2</c:v>
                </c:pt>
                <c:pt idx="29674">
                  <c:v>-5.5501399999999999E-2</c:v>
                </c:pt>
                <c:pt idx="29675">
                  <c:v>-5.6221699999999999E-2</c:v>
                </c:pt>
                <c:pt idx="29676">
                  <c:v>-5.6952099999999999E-2</c:v>
                </c:pt>
                <c:pt idx="29677">
                  <c:v>-5.81664E-2</c:v>
                </c:pt>
                <c:pt idx="29678">
                  <c:v>-5.7885699999999998E-2</c:v>
                </c:pt>
                <c:pt idx="29679">
                  <c:v>-5.7612499999999997E-2</c:v>
                </c:pt>
                <c:pt idx="29680">
                  <c:v>-5.63472E-2</c:v>
                </c:pt>
                <c:pt idx="29681">
                  <c:v>-5.6585799999999999E-2</c:v>
                </c:pt>
                <c:pt idx="29682">
                  <c:v>-5.6321200000000002E-2</c:v>
                </c:pt>
                <c:pt idx="29683">
                  <c:v>-5.4562300000000001E-2</c:v>
                </c:pt>
                <c:pt idx="29684">
                  <c:v>-5.3299100000000002E-2</c:v>
                </c:pt>
                <c:pt idx="29685">
                  <c:v>-5.4040900000000003E-2</c:v>
                </c:pt>
                <c:pt idx="29686">
                  <c:v>-5.37756E-2</c:v>
                </c:pt>
                <c:pt idx="29687">
                  <c:v>-5.6028500000000002E-2</c:v>
                </c:pt>
                <c:pt idx="29688">
                  <c:v>-5.5748800000000001E-2</c:v>
                </c:pt>
                <c:pt idx="29689">
                  <c:v>-6.1486300000000001E-2</c:v>
                </c:pt>
                <c:pt idx="29690">
                  <c:v>-6.1310400000000001E-2</c:v>
                </c:pt>
                <c:pt idx="29691">
                  <c:v>-6.0548299999999999E-2</c:v>
                </c:pt>
                <c:pt idx="29692">
                  <c:v>-6.0311499999999997E-2</c:v>
                </c:pt>
                <c:pt idx="29693">
                  <c:v>-5.9576299999999999E-2</c:v>
                </c:pt>
                <c:pt idx="29694">
                  <c:v>-5.9326299999999998E-2</c:v>
                </c:pt>
                <c:pt idx="29695">
                  <c:v>-5.9594099999999997E-2</c:v>
                </c:pt>
                <c:pt idx="29696">
                  <c:v>-5.9367200000000002E-2</c:v>
                </c:pt>
                <c:pt idx="29697">
                  <c:v>-5.9145499999999997E-2</c:v>
                </c:pt>
                <c:pt idx="29698">
                  <c:v>-5.8413899999999998E-2</c:v>
                </c:pt>
                <c:pt idx="29699">
                  <c:v>-5.9134199999999998E-2</c:v>
                </c:pt>
                <c:pt idx="29700">
                  <c:v>-6.1902100000000002E-2</c:v>
                </c:pt>
                <c:pt idx="29701">
                  <c:v>-6.3703200000000001E-2</c:v>
                </c:pt>
                <c:pt idx="29702">
                  <c:v>-6.5479499999999996E-2</c:v>
                </c:pt>
                <c:pt idx="29703">
                  <c:v>-6.7266800000000002E-2</c:v>
                </c:pt>
                <c:pt idx="29704">
                  <c:v>-6.9056199999999998E-2</c:v>
                </c:pt>
                <c:pt idx="29705">
                  <c:v>-7.0380600000000001E-2</c:v>
                </c:pt>
                <c:pt idx="29706">
                  <c:v>-7.0187600000000003E-2</c:v>
                </c:pt>
                <c:pt idx="29707">
                  <c:v>-7.0475700000000002E-2</c:v>
                </c:pt>
                <c:pt idx="29708">
                  <c:v>-6.9822300000000004E-2</c:v>
                </c:pt>
                <c:pt idx="29709">
                  <c:v>-6.9481100000000004E-2</c:v>
                </c:pt>
                <c:pt idx="29710">
                  <c:v>-7.6775200000000002E-2</c:v>
                </c:pt>
                <c:pt idx="29711">
                  <c:v>-7.7216999999999994E-2</c:v>
                </c:pt>
                <c:pt idx="29712">
                  <c:v>-7.7011200000000002E-2</c:v>
                </c:pt>
                <c:pt idx="29713">
                  <c:v>-7.6320299999999994E-2</c:v>
                </c:pt>
                <c:pt idx="29714">
                  <c:v>-7.7108899999999994E-2</c:v>
                </c:pt>
                <c:pt idx="29715">
                  <c:v>-7.7945299999999995E-2</c:v>
                </c:pt>
                <c:pt idx="29716">
                  <c:v>-7.8250299999999995E-2</c:v>
                </c:pt>
                <c:pt idx="29717">
                  <c:v>-8.0068399999999998E-2</c:v>
                </c:pt>
                <c:pt idx="29718">
                  <c:v>-8.0904799999999999E-2</c:v>
                </c:pt>
                <c:pt idx="29719">
                  <c:v>-8.2229399999999994E-2</c:v>
                </c:pt>
                <c:pt idx="29720">
                  <c:v>-8.3071900000000004E-2</c:v>
                </c:pt>
                <c:pt idx="29721">
                  <c:v>-8.3893400000000007E-2</c:v>
                </c:pt>
                <c:pt idx="29722">
                  <c:v>-8.6230500000000002E-2</c:v>
                </c:pt>
                <c:pt idx="29723">
                  <c:v>-8.7578100000000006E-2</c:v>
                </c:pt>
                <c:pt idx="29724">
                  <c:v>-8.8428900000000005E-2</c:v>
                </c:pt>
                <c:pt idx="29725">
                  <c:v>-8.8762199999999999E-2</c:v>
                </c:pt>
                <c:pt idx="29726">
                  <c:v>-9.4615400000000002E-2</c:v>
                </c:pt>
                <c:pt idx="29727">
                  <c:v>-9.6470899999999998E-2</c:v>
                </c:pt>
                <c:pt idx="29728">
                  <c:v>-9.7828100000000001E-2</c:v>
                </c:pt>
                <c:pt idx="29729">
                  <c:v>-9.9184900000000006E-2</c:v>
                </c:pt>
                <c:pt idx="29730">
                  <c:v>-0.100032</c:v>
                </c:pt>
                <c:pt idx="29731">
                  <c:v>-9.9397200000000005E-2</c:v>
                </c:pt>
                <c:pt idx="29732">
                  <c:v>-0.10077899999999999</c:v>
                </c:pt>
                <c:pt idx="29733">
                  <c:v>-0.10215299999999999</c:v>
                </c:pt>
                <c:pt idx="29734">
                  <c:v>-0.104536</c:v>
                </c:pt>
                <c:pt idx="29735">
                  <c:v>-0.106393</c:v>
                </c:pt>
                <c:pt idx="29736">
                  <c:v>-0.107234</c:v>
                </c:pt>
                <c:pt idx="29737">
                  <c:v>-0.10712099999999999</c:v>
                </c:pt>
                <c:pt idx="29738">
                  <c:v>-0.107998</c:v>
                </c:pt>
                <c:pt idx="29739">
                  <c:v>-0.107863</c:v>
                </c:pt>
                <c:pt idx="29740">
                  <c:v>-0.108262</c:v>
                </c:pt>
                <c:pt idx="29741">
                  <c:v>-0.10865</c:v>
                </c:pt>
                <c:pt idx="29742">
                  <c:v>-0.11014500000000001</c:v>
                </c:pt>
                <c:pt idx="29743">
                  <c:v>-0.113524</c:v>
                </c:pt>
                <c:pt idx="29744">
                  <c:v>-0.116607</c:v>
                </c:pt>
                <c:pt idx="29745">
                  <c:v>-0.123977</c:v>
                </c:pt>
                <c:pt idx="29746">
                  <c:v>-0.12560199999999999</c:v>
                </c:pt>
                <c:pt idx="29747">
                  <c:v>-0.12599299999999999</c:v>
                </c:pt>
                <c:pt idx="29748">
                  <c:v>-0.125865</c:v>
                </c:pt>
                <c:pt idx="29749">
                  <c:v>-0.12579699999999999</c:v>
                </c:pt>
                <c:pt idx="29750">
                  <c:v>-0.12622700000000001</c:v>
                </c:pt>
                <c:pt idx="29751">
                  <c:v>-0.126607</c:v>
                </c:pt>
                <c:pt idx="29752">
                  <c:v>-0.126467</c:v>
                </c:pt>
                <c:pt idx="29753">
                  <c:v>-0.12584300000000001</c:v>
                </c:pt>
                <c:pt idx="29754">
                  <c:v>-0.125306</c:v>
                </c:pt>
                <c:pt idx="29755">
                  <c:v>-0.12584200000000001</c:v>
                </c:pt>
                <c:pt idx="29756">
                  <c:v>-0.12729099999999999</c:v>
                </c:pt>
                <c:pt idx="29757">
                  <c:v>-0.128742</c:v>
                </c:pt>
                <c:pt idx="29758">
                  <c:v>-0.13069900000000001</c:v>
                </c:pt>
                <c:pt idx="29759">
                  <c:v>-0.13192499999999999</c:v>
                </c:pt>
                <c:pt idx="29760">
                  <c:v>-0.13190099999999999</c:v>
                </c:pt>
                <c:pt idx="29761">
                  <c:v>-0.13344400000000001</c:v>
                </c:pt>
                <c:pt idx="29762">
                  <c:v>-0.13412199999999999</c:v>
                </c:pt>
                <c:pt idx="29763">
                  <c:v>-0.13289000000000001</c:v>
                </c:pt>
                <c:pt idx="29764">
                  <c:v>-0.13200200000000001</c:v>
                </c:pt>
                <c:pt idx="29765">
                  <c:v>-0.13178400000000001</c:v>
                </c:pt>
                <c:pt idx="29766">
                  <c:v>-0.13250700000000001</c:v>
                </c:pt>
                <c:pt idx="29767">
                  <c:v>-0.137659</c:v>
                </c:pt>
                <c:pt idx="29768">
                  <c:v>-0.13725599999999999</c:v>
                </c:pt>
                <c:pt idx="29769">
                  <c:v>-0.13818800000000001</c:v>
                </c:pt>
                <c:pt idx="29770">
                  <c:v>-0.13755899999999999</c:v>
                </c:pt>
                <c:pt idx="29771">
                  <c:v>-0.13820299999999999</c:v>
                </c:pt>
                <c:pt idx="29772">
                  <c:v>-0.139103</c:v>
                </c:pt>
                <c:pt idx="29773">
                  <c:v>-0.14022599999999999</c:v>
                </c:pt>
                <c:pt idx="29774">
                  <c:v>-0.142959</c:v>
                </c:pt>
                <c:pt idx="29775">
                  <c:v>-0.145594</c:v>
                </c:pt>
                <c:pt idx="29776">
                  <c:v>-0.14641399999999999</c:v>
                </c:pt>
                <c:pt idx="29777">
                  <c:v>-0.14721600000000001</c:v>
                </c:pt>
                <c:pt idx="29778">
                  <c:v>-0.14715600000000001</c:v>
                </c:pt>
                <c:pt idx="29779">
                  <c:v>-0.14762800000000001</c:v>
                </c:pt>
                <c:pt idx="29780">
                  <c:v>-0.14823600000000001</c:v>
                </c:pt>
                <c:pt idx="29781">
                  <c:v>-0.14978</c:v>
                </c:pt>
                <c:pt idx="29782">
                  <c:v>-0.15029400000000001</c:v>
                </c:pt>
                <c:pt idx="29783">
                  <c:v>-0.148974</c:v>
                </c:pt>
                <c:pt idx="29784">
                  <c:v>-0.14738799999999999</c:v>
                </c:pt>
                <c:pt idx="29785">
                  <c:v>-0.14591999999999999</c:v>
                </c:pt>
                <c:pt idx="29786">
                  <c:v>-0.14494399999999999</c:v>
                </c:pt>
                <c:pt idx="29787">
                  <c:v>-0.14372399999999999</c:v>
                </c:pt>
                <c:pt idx="29788">
                  <c:v>-0.14130100000000001</c:v>
                </c:pt>
                <c:pt idx="29789">
                  <c:v>-0.141347</c:v>
                </c:pt>
                <c:pt idx="29790">
                  <c:v>-0.144707</c:v>
                </c:pt>
                <c:pt idx="29791">
                  <c:v>-0.14283999999999999</c:v>
                </c:pt>
                <c:pt idx="29792">
                  <c:v>-0.14158399999999999</c:v>
                </c:pt>
                <c:pt idx="29793">
                  <c:v>-0.14029700000000001</c:v>
                </c:pt>
                <c:pt idx="29794">
                  <c:v>-0.138101</c:v>
                </c:pt>
                <c:pt idx="29795">
                  <c:v>-0.13617199999999999</c:v>
                </c:pt>
                <c:pt idx="29796">
                  <c:v>-0.13475599999999999</c:v>
                </c:pt>
                <c:pt idx="29797">
                  <c:v>-0.13386400000000001</c:v>
                </c:pt>
                <c:pt idx="29798">
                  <c:v>-0.133377</c:v>
                </c:pt>
                <c:pt idx="29799">
                  <c:v>-0.13267499999999999</c:v>
                </c:pt>
                <c:pt idx="29800">
                  <c:v>-0.13153000000000001</c:v>
                </c:pt>
                <c:pt idx="29801">
                  <c:v>-0.13062499999999999</c:v>
                </c:pt>
                <c:pt idx="29802">
                  <c:v>-0.13012099999999999</c:v>
                </c:pt>
                <c:pt idx="29803">
                  <c:v>-0.129523</c:v>
                </c:pt>
                <c:pt idx="29804">
                  <c:v>-0.129054</c:v>
                </c:pt>
                <c:pt idx="29805">
                  <c:v>-0.12811600000000001</c:v>
                </c:pt>
                <c:pt idx="29806">
                  <c:v>-0.126724</c:v>
                </c:pt>
                <c:pt idx="29807">
                  <c:v>-0.12645000000000001</c:v>
                </c:pt>
                <c:pt idx="29808">
                  <c:v>-0.12642900000000001</c:v>
                </c:pt>
                <c:pt idx="29809">
                  <c:v>-0.12625500000000001</c:v>
                </c:pt>
                <c:pt idx="29810">
                  <c:v>-0.125391</c:v>
                </c:pt>
                <c:pt idx="29811">
                  <c:v>-0.12460499999999999</c:v>
                </c:pt>
                <c:pt idx="29812">
                  <c:v>-0.123531</c:v>
                </c:pt>
                <c:pt idx="29813">
                  <c:v>-0.12538199999999999</c:v>
                </c:pt>
                <c:pt idx="29814">
                  <c:v>-0.128665</c:v>
                </c:pt>
                <c:pt idx="29815">
                  <c:v>-0.12742999999999999</c:v>
                </c:pt>
                <c:pt idx="29816">
                  <c:v>-0.12775700000000001</c:v>
                </c:pt>
                <c:pt idx="29817">
                  <c:v>-0.12612499999999999</c:v>
                </c:pt>
                <c:pt idx="29818">
                  <c:v>-0.122364</c:v>
                </c:pt>
                <c:pt idx="29819">
                  <c:v>-0.117781</c:v>
                </c:pt>
                <c:pt idx="29820">
                  <c:v>-0.114995</c:v>
                </c:pt>
                <c:pt idx="29821">
                  <c:v>-0.113164</c:v>
                </c:pt>
                <c:pt idx="29822">
                  <c:v>-0.112729</c:v>
                </c:pt>
                <c:pt idx="29823">
                  <c:v>-0.11103499999999999</c:v>
                </c:pt>
                <c:pt idx="29824">
                  <c:v>-0.109398</c:v>
                </c:pt>
                <c:pt idx="29825">
                  <c:v>-0.109264</c:v>
                </c:pt>
                <c:pt idx="29826">
                  <c:v>-0.108892</c:v>
                </c:pt>
                <c:pt idx="29827">
                  <c:v>-0.108691</c:v>
                </c:pt>
                <c:pt idx="29828">
                  <c:v>-0.10904899999999999</c:v>
                </c:pt>
                <c:pt idx="29829">
                  <c:v>-0.10879900000000001</c:v>
                </c:pt>
                <c:pt idx="29830">
                  <c:v>-0.109067</c:v>
                </c:pt>
                <c:pt idx="29831">
                  <c:v>-0.108973</c:v>
                </c:pt>
                <c:pt idx="29832">
                  <c:v>-0.108874</c:v>
                </c:pt>
                <c:pt idx="29833">
                  <c:v>-0.10852299999999999</c:v>
                </c:pt>
                <c:pt idx="29834">
                  <c:v>-0.10697</c:v>
                </c:pt>
                <c:pt idx="29835">
                  <c:v>-0.105605</c:v>
                </c:pt>
                <c:pt idx="29836">
                  <c:v>-0.10320699999999999</c:v>
                </c:pt>
                <c:pt idx="29837">
                  <c:v>-0.100481</c:v>
                </c:pt>
                <c:pt idx="29838">
                  <c:v>-0.101393</c:v>
                </c:pt>
                <c:pt idx="29839">
                  <c:v>-0.10402400000000001</c:v>
                </c:pt>
                <c:pt idx="29840">
                  <c:v>-0.103893</c:v>
                </c:pt>
                <c:pt idx="29841">
                  <c:v>-0.103259</c:v>
                </c:pt>
                <c:pt idx="29842">
                  <c:v>-0.102785</c:v>
                </c:pt>
                <c:pt idx="29843">
                  <c:v>-0.102829</c:v>
                </c:pt>
                <c:pt idx="29844">
                  <c:v>-0.101064</c:v>
                </c:pt>
                <c:pt idx="29845">
                  <c:v>-0.10048700000000001</c:v>
                </c:pt>
                <c:pt idx="29846">
                  <c:v>-0.100343</c:v>
                </c:pt>
                <c:pt idx="29847">
                  <c:v>-9.9438100000000001E-2</c:v>
                </c:pt>
                <c:pt idx="29848">
                  <c:v>-9.9480299999999994E-2</c:v>
                </c:pt>
                <c:pt idx="29849">
                  <c:v>-9.7749299999999997E-2</c:v>
                </c:pt>
                <c:pt idx="29850">
                  <c:v>-9.4120599999999999E-2</c:v>
                </c:pt>
                <c:pt idx="29851">
                  <c:v>-9.23403E-2</c:v>
                </c:pt>
                <c:pt idx="29852">
                  <c:v>-9.2624200000000004E-2</c:v>
                </c:pt>
                <c:pt idx="29853">
                  <c:v>-9.1924699999999998E-2</c:v>
                </c:pt>
                <c:pt idx="29854">
                  <c:v>-9.1019600000000006E-2</c:v>
                </c:pt>
                <c:pt idx="29855">
                  <c:v>-9.1584100000000002E-2</c:v>
                </c:pt>
                <c:pt idx="29856">
                  <c:v>-9.1900999999999997E-2</c:v>
                </c:pt>
                <c:pt idx="29857">
                  <c:v>-9.0950799999999998E-2</c:v>
                </c:pt>
                <c:pt idx="29858">
                  <c:v>-8.9446399999999995E-2</c:v>
                </c:pt>
                <c:pt idx="29859">
                  <c:v>-8.6878700000000003E-2</c:v>
                </c:pt>
                <c:pt idx="29860">
                  <c:v>-8.3332199999999995E-2</c:v>
                </c:pt>
                <c:pt idx="29861">
                  <c:v>-8.3228800000000006E-2</c:v>
                </c:pt>
                <c:pt idx="29862">
                  <c:v>-8.4586999999999996E-2</c:v>
                </c:pt>
                <c:pt idx="29863">
                  <c:v>-8.3043400000000003E-2</c:v>
                </c:pt>
                <c:pt idx="29864">
                  <c:v>-8.3058000000000007E-2</c:v>
                </c:pt>
                <c:pt idx="29865">
                  <c:v>-8.3246200000000006E-2</c:v>
                </c:pt>
                <c:pt idx="29866">
                  <c:v>-8.3067199999999994E-2</c:v>
                </c:pt>
                <c:pt idx="29867">
                  <c:v>-8.2754999999999995E-2</c:v>
                </c:pt>
                <c:pt idx="29868">
                  <c:v>-8.1904299999999999E-2</c:v>
                </c:pt>
                <c:pt idx="29869">
                  <c:v>-8.0400100000000002E-2</c:v>
                </c:pt>
                <c:pt idx="29870">
                  <c:v>-7.7687800000000001E-2</c:v>
                </c:pt>
                <c:pt idx="29871">
                  <c:v>-7.3289300000000002E-2</c:v>
                </c:pt>
                <c:pt idx="29872">
                  <c:v>-6.9532700000000003E-2</c:v>
                </c:pt>
                <c:pt idx="29873">
                  <c:v>-6.7846799999999999E-2</c:v>
                </c:pt>
                <c:pt idx="29874">
                  <c:v>-6.6216399999999995E-2</c:v>
                </c:pt>
                <c:pt idx="29875">
                  <c:v>-6.4331600000000003E-2</c:v>
                </c:pt>
                <c:pt idx="29876">
                  <c:v>-6.2274900000000001E-2</c:v>
                </c:pt>
                <c:pt idx="29877">
                  <c:v>-6.0838900000000001E-2</c:v>
                </c:pt>
                <c:pt idx="29878">
                  <c:v>-5.9827499999999999E-2</c:v>
                </c:pt>
                <c:pt idx="29879">
                  <c:v>-5.8077799999999999E-2</c:v>
                </c:pt>
                <c:pt idx="29880">
                  <c:v>-5.3909499999999999E-2</c:v>
                </c:pt>
                <c:pt idx="29881">
                  <c:v>-4.8819899999999999E-2</c:v>
                </c:pt>
                <c:pt idx="29882">
                  <c:v>-4.5382499999999999E-2</c:v>
                </c:pt>
                <c:pt idx="29883">
                  <c:v>-4.1473200000000002E-2</c:v>
                </c:pt>
                <c:pt idx="29884">
                  <c:v>-4.0401300000000001E-2</c:v>
                </c:pt>
                <c:pt idx="29885">
                  <c:v>-4.2379399999999998E-2</c:v>
                </c:pt>
                <c:pt idx="29886">
                  <c:v>-3.9873100000000002E-2</c:v>
                </c:pt>
                <c:pt idx="29887">
                  <c:v>-3.7620599999999997E-2</c:v>
                </c:pt>
                <c:pt idx="29888">
                  <c:v>-3.0025699999999999E-2</c:v>
                </c:pt>
                <c:pt idx="29889">
                  <c:v>-2.5048600000000001E-2</c:v>
                </c:pt>
                <c:pt idx="29890">
                  <c:v>-2.4357199999999999E-2</c:v>
                </c:pt>
                <c:pt idx="29891">
                  <c:v>-1.9351299999999998E-2</c:v>
                </c:pt>
                <c:pt idx="29892">
                  <c:v>-2.1336899999999999E-2</c:v>
                </c:pt>
                <c:pt idx="29893">
                  <c:v>-1.8122200000000002E-2</c:v>
                </c:pt>
                <c:pt idx="29894">
                  <c:v>-1.6555199999999999E-2</c:v>
                </c:pt>
                <c:pt idx="29895">
                  <c:v>-1.45217E-2</c:v>
                </c:pt>
                <c:pt idx="29896">
                  <c:v>-1.3487900000000001E-2</c:v>
                </c:pt>
                <c:pt idx="29897">
                  <c:v>-1.2186900000000001E-2</c:v>
                </c:pt>
                <c:pt idx="29898">
                  <c:v>-1.01403E-2</c:v>
                </c:pt>
                <c:pt idx="29899">
                  <c:v>-7.4830900000000004E-3</c:v>
                </c:pt>
                <c:pt idx="29900">
                  <c:v>-6.5394499999999996E-3</c:v>
                </c:pt>
                <c:pt idx="29901">
                  <c:v>-5.6152199999999998E-3</c:v>
                </c:pt>
                <c:pt idx="29902">
                  <c:v>-2.2143800000000002E-3</c:v>
                </c:pt>
                <c:pt idx="29903">
                  <c:v>1.39288E-3</c:v>
                </c:pt>
                <c:pt idx="29904">
                  <c:v>5.7573700000000004E-3</c:v>
                </c:pt>
                <c:pt idx="29905">
                  <c:v>8.1456700000000007E-3</c:v>
                </c:pt>
                <c:pt idx="29906">
                  <c:v>1.0084600000000001E-2</c:v>
                </c:pt>
                <c:pt idx="29907">
                  <c:v>1.22922E-2</c:v>
                </c:pt>
                <c:pt idx="29908">
                  <c:v>1.2811899999999999E-2</c:v>
                </c:pt>
                <c:pt idx="29909">
                  <c:v>9.8466500000000002E-3</c:v>
                </c:pt>
                <c:pt idx="29910">
                  <c:v>1.3506000000000001E-2</c:v>
                </c:pt>
                <c:pt idx="29911">
                  <c:v>1.6309400000000002E-2</c:v>
                </c:pt>
                <c:pt idx="29912">
                  <c:v>1.8490199999999998E-2</c:v>
                </c:pt>
                <c:pt idx="29913">
                  <c:v>2.05445E-2</c:v>
                </c:pt>
                <c:pt idx="29914">
                  <c:v>2.0564099999999998E-2</c:v>
                </c:pt>
                <c:pt idx="29915">
                  <c:v>2.2428400000000001E-2</c:v>
                </c:pt>
                <c:pt idx="29916">
                  <c:v>2.6268199999999998E-2</c:v>
                </c:pt>
                <c:pt idx="29917">
                  <c:v>2.1049999999999999E-2</c:v>
                </c:pt>
                <c:pt idx="29918">
                  <c:v>2.3094300000000002E-2</c:v>
                </c:pt>
                <c:pt idx="29919">
                  <c:v>2.3338100000000001E-2</c:v>
                </c:pt>
                <c:pt idx="29920">
                  <c:v>2.3085999999999999E-2</c:v>
                </c:pt>
                <c:pt idx="29921">
                  <c:v>2.3447200000000001E-2</c:v>
                </c:pt>
                <c:pt idx="29922">
                  <c:v>2.49015E-2</c:v>
                </c:pt>
                <c:pt idx="29923">
                  <c:v>2.70437E-2</c:v>
                </c:pt>
                <c:pt idx="29924">
                  <c:v>2.8022600000000002E-2</c:v>
                </c:pt>
                <c:pt idx="29925">
                  <c:v>2.8905199999999999E-2</c:v>
                </c:pt>
                <c:pt idx="29926">
                  <c:v>3.12483E-2</c:v>
                </c:pt>
                <c:pt idx="29927">
                  <c:v>3.3298300000000003E-2</c:v>
                </c:pt>
                <c:pt idx="29928">
                  <c:v>3.5144000000000002E-2</c:v>
                </c:pt>
                <c:pt idx="29929">
                  <c:v>3.8447700000000001E-2</c:v>
                </c:pt>
                <c:pt idx="29930">
                  <c:v>4.0850499999999998E-2</c:v>
                </c:pt>
                <c:pt idx="29931">
                  <c:v>4.1424799999999998E-2</c:v>
                </c:pt>
                <c:pt idx="29932">
                  <c:v>4.2171800000000002E-2</c:v>
                </c:pt>
                <c:pt idx="29933">
                  <c:v>4.35117E-2</c:v>
                </c:pt>
                <c:pt idx="29934">
                  <c:v>4.4970000000000003E-2</c:v>
                </c:pt>
                <c:pt idx="29935">
                  <c:v>4.48133E-2</c:v>
                </c:pt>
                <c:pt idx="29936">
                  <c:v>4.4940899999999999E-2</c:v>
                </c:pt>
                <c:pt idx="29937">
                  <c:v>3.9906700000000003E-2</c:v>
                </c:pt>
                <c:pt idx="29938">
                  <c:v>4.2516900000000003E-2</c:v>
                </c:pt>
                <c:pt idx="29939">
                  <c:v>4.3520000000000003E-2</c:v>
                </c:pt>
                <c:pt idx="29940">
                  <c:v>4.4779699999999999E-2</c:v>
                </c:pt>
                <c:pt idx="29941">
                  <c:v>4.6495500000000002E-2</c:v>
                </c:pt>
                <c:pt idx="29942">
                  <c:v>4.8108900000000003E-2</c:v>
                </c:pt>
                <c:pt idx="29943">
                  <c:v>4.9411700000000003E-2</c:v>
                </c:pt>
                <c:pt idx="29944">
                  <c:v>5.2550100000000002E-2</c:v>
                </c:pt>
                <c:pt idx="29945">
                  <c:v>5.3128099999999998E-2</c:v>
                </c:pt>
                <c:pt idx="29946">
                  <c:v>5.3237300000000001E-2</c:v>
                </c:pt>
                <c:pt idx="29947">
                  <c:v>5.14048E-2</c:v>
                </c:pt>
                <c:pt idx="29948">
                  <c:v>5.06384E-2</c:v>
                </c:pt>
                <c:pt idx="29949">
                  <c:v>4.9818000000000001E-2</c:v>
                </c:pt>
                <c:pt idx="29950">
                  <c:v>4.9001999999999997E-2</c:v>
                </c:pt>
                <c:pt idx="29951">
                  <c:v>4.8206800000000001E-2</c:v>
                </c:pt>
                <c:pt idx="29952">
                  <c:v>4.8404500000000003E-2</c:v>
                </c:pt>
                <c:pt idx="29953">
                  <c:v>4.8044299999999998E-2</c:v>
                </c:pt>
                <c:pt idx="29954">
                  <c:v>4.6233900000000001E-2</c:v>
                </c:pt>
                <c:pt idx="29955">
                  <c:v>4.6437600000000002E-2</c:v>
                </c:pt>
                <c:pt idx="29956">
                  <c:v>4.7609600000000002E-2</c:v>
                </c:pt>
                <c:pt idx="29957">
                  <c:v>4.8774999999999999E-2</c:v>
                </c:pt>
                <c:pt idx="29958">
                  <c:v>5.0434100000000003E-2</c:v>
                </c:pt>
                <c:pt idx="29959">
                  <c:v>5.46086E-2</c:v>
                </c:pt>
                <c:pt idx="29960">
                  <c:v>5.2789999999999997E-2</c:v>
                </c:pt>
                <c:pt idx="29961">
                  <c:v>5.5400600000000001E-2</c:v>
                </c:pt>
                <c:pt idx="29962">
                  <c:v>5.7108199999999998E-2</c:v>
                </c:pt>
                <c:pt idx="29963">
                  <c:v>5.7280499999999998E-2</c:v>
                </c:pt>
                <c:pt idx="29964">
                  <c:v>5.7449500000000001E-2</c:v>
                </c:pt>
                <c:pt idx="29965">
                  <c:v>5.7119200000000002E-2</c:v>
                </c:pt>
                <c:pt idx="29966">
                  <c:v>5.6800400000000001E-2</c:v>
                </c:pt>
                <c:pt idx="29967">
                  <c:v>5.5929399999999997E-2</c:v>
                </c:pt>
                <c:pt idx="29968">
                  <c:v>5.7015400000000001E-2</c:v>
                </c:pt>
                <c:pt idx="29969">
                  <c:v>5.8199399999999998E-2</c:v>
                </c:pt>
                <c:pt idx="29970">
                  <c:v>5.8864199999999998E-2</c:v>
                </c:pt>
                <c:pt idx="29971">
                  <c:v>5.9503800000000003E-2</c:v>
                </c:pt>
                <c:pt idx="29972">
                  <c:v>6.0179200000000002E-2</c:v>
                </c:pt>
                <c:pt idx="29973">
                  <c:v>6.0320699999999998E-2</c:v>
                </c:pt>
                <c:pt idx="29974">
                  <c:v>6.0978200000000003E-2</c:v>
                </c:pt>
                <c:pt idx="29975">
                  <c:v>6.1068299999999999E-2</c:v>
                </c:pt>
                <c:pt idx="29976">
                  <c:v>6.3124100000000002E-2</c:v>
                </c:pt>
                <c:pt idx="29977">
                  <c:v>6.4377599999999993E-2</c:v>
                </c:pt>
                <c:pt idx="29978">
                  <c:v>6.5010899999999996E-2</c:v>
                </c:pt>
                <c:pt idx="29979">
                  <c:v>6.5687099999999998E-2</c:v>
                </c:pt>
                <c:pt idx="29980">
                  <c:v>6.6171300000000002E-2</c:v>
                </c:pt>
                <c:pt idx="29981">
                  <c:v>6.9620299999999996E-2</c:v>
                </c:pt>
                <c:pt idx="29982">
                  <c:v>7.1735400000000005E-2</c:v>
                </c:pt>
                <c:pt idx="29983">
                  <c:v>6.8930699999999998E-2</c:v>
                </c:pt>
                <c:pt idx="29984">
                  <c:v>6.9716200000000006E-2</c:v>
                </c:pt>
                <c:pt idx="29985">
                  <c:v>7.0463300000000006E-2</c:v>
                </c:pt>
                <c:pt idx="29986">
                  <c:v>7.1842699999999995E-2</c:v>
                </c:pt>
                <c:pt idx="29987">
                  <c:v>7.5020199999999995E-2</c:v>
                </c:pt>
                <c:pt idx="29988">
                  <c:v>7.6208499999999998E-2</c:v>
                </c:pt>
                <c:pt idx="29989">
                  <c:v>7.8793199999999994E-2</c:v>
                </c:pt>
                <c:pt idx="29990">
                  <c:v>7.95265E-2</c:v>
                </c:pt>
                <c:pt idx="29991">
                  <c:v>8.1537499999999999E-2</c:v>
                </c:pt>
                <c:pt idx="29992">
                  <c:v>8.2340300000000005E-2</c:v>
                </c:pt>
                <c:pt idx="29993">
                  <c:v>8.2956199999999994E-2</c:v>
                </c:pt>
                <c:pt idx="29994">
                  <c:v>8.2730499999999998E-2</c:v>
                </c:pt>
                <c:pt idx="29995">
                  <c:v>8.1828200000000004E-2</c:v>
                </c:pt>
                <c:pt idx="29996">
                  <c:v>8.1086400000000003E-2</c:v>
                </c:pt>
                <c:pt idx="29997">
                  <c:v>7.8678899999999996E-2</c:v>
                </c:pt>
                <c:pt idx="29998">
                  <c:v>7.8519199999999997E-2</c:v>
                </c:pt>
                <c:pt idx="29999">
                  <c:v>7.8219300000000005E-2</c:v>
                </c:pt>
                <c:pt idx="30000">
                  <c:v>7.8268900000000002E-2</c:v>
                </c:pt>
                <c:pt idx="30001">
                  <c:v>7.7931799999999996E-2</c:v>
                </c:pt>
                <c:pt idx="30002">
                  <c:v>7.7896999999999994E-2</c:v>
                </c:pt>
                <c:pt idx="30003">
                  <c:v>7.9134200000000002E-2</c:v>
                </c:pt>
                <c:pt idx="30004">
                  <c:v>8.2138799999999998E-2</c:v>
                </c:pt>
                <c:pt idx="30005">
                  <c:v>7.8982800000000006E-2</c:v>
                </c:pt>
                <c:pt idx="30006">
                  <c:v>7.6005400000000001E-2</c:v>
                </c:pt>
                <c:pt idx="30007">
                  <c:v>7.6152800000000007E-2</c:v>
                </c:pt>
                <c:pt idx="30008">
                  <c:v>7.8348799999999996E-2</c:v>
                </c:pt>
                <c:pt idx="30009">
                  <c:v>7.9005800000000001E-2</c:v>
                </c:pt>
                <c:pt idx="30010">
                  <c:v>8.4876099999999996E-2</c:v>
                </c:pt>
                <c:pt idx="30011">
                  <c:v>8.1060999999999994E-2</c:v>
                </c:pt>
                <c:pt idx="30012">
                  <c:v>8.0543299999999998E-2</c:v>
                </c:pt>
                <c:pt idx="30013">
                  <c:v>8.1335500000000005E-2</c:v>
                </c:pt>
                <c:pt idx="30014">
                  <c:v>8.2710099999999995E-2</c:v>
                </c:pt>
                <c:pt idx="30015">
                  <c:v>8.4003700000000001E-2</c:v>
                </c:pt>
                <c:pt idx="30016">
                  <c:v>8.4099099999999996E-2</c:v>
                </c:pt>
                <c:pt idx="30017">
                  <c:v>8.5012900000000002E-2</c:v>
                </c:pt>
                <c:pt idx="30018">
                  <c:v>8.5810399999999995E-2</c:v>
                </c:pt>
                <c:pt idx="30019">
                  <c:v>8.5050600000000004E-2</c:v>
                </c:pt>
                <c:pt idx="30020">
                  <c:v>8.4362199999999998E-2</c:v>
                </c:pt>
                <c:pt idx="30021">
                  <c:v>8.5319900000000004E-2</c:v>
                </c:pt>
                <c:pt idx="30022">
                  <c:v>8.5864800000000005E-2</c:v>
                </c:pt>
                <c:pt idx="30023">
                  <c:v>8.7442699999999998E-2</c:v>
                </c:pt>
                <c:pt idx="30024">
                  <c:v>8.7206699999999998E-2</c:v>
                </c:pt>
                <c:pt idx="30025">
                  <c:v>8.7949299999999994E-2</c:v>
                </c:pt>
                <c:pt idx="30026">
                  <c:v>8.9426400000000003E-2</c:v>
                </c:pt>
                <c:pt idx="30027">
                  <c:v>9.0713799999999997E-2</c:v>
                </c:pt>
                <c:pt idx="30028">
                  <c:v>8.5599700000000001E-2</c:v>
                </c:pt>
                <c:pt idx="30029">
                  <c:v>8.5048399999999996E-2</c:v>
                </c:pt>
                <c:pt idx="30030">
                  <c:v>8.6343500000000004E-2</c:v>
                </c:pt>
                <c:pt idx="30031">
                  <c:v>8.6855299999999996E-2</c:v>
                </c:pt>
                <c:pt idx="30032">
                  <c:v>8.7838299999999994E-2</c:v>
                </c:pt>
                <c:pt idx="30033">
                  <c:v>8.8549100000000006E-2</c:v>
                </c:pt>
                <c:pt idx="30034">
                  <c:v>8.8168899999999994E-2</c:v>
                </c:pt>
                <c:pt idx="30035">
                  <c:v>8.8065699999999997E-2</c:v>
                </c:pt>
                <c:pt idx="30036">
                  <c:v>8.8542499999999996E-2</c:v>
                </c:pt>
                <c:pt idx="30037">
                  <c:v>8.8835200000000003E-2</c:v>
                </c:pt>
                <c:pt idx="30038">
                  <c:v>8.6709700000000001E-2</c:v>
                </c:pt>
                <c:pt idx="30039">
                  <c:v>8.4023600000000004E-2</c:v>
                </c:pt>
                <c:pt idx="30040">
                  <c:v>8.3186599999999999E-2</c:v>
                </c:pt>
                <c:pt idx="30041">
                  <c:v>8.4054500000000004E-2</c:v>
                </c:pt>
                <c:pt idx="30042">
                  <c:v>8.5165599999999994E-2</c:v>
                </c:pt>
                <c:pt idx="30043">
                  <c:v>8.53627E-2</c:v>
                </c:pt>
                <c:pt idx="30044">
                  <c:v>8.5113400000000006E-2</c:v>
                </c:pt>
                <c:pt idx="30045">
                  <c:v>8.6280999999999997E-2</c:v>
                </c:pt>
                <c:pt idx="30046">
                  <c:v>8.0880599999999997E-2</c:v>
                </c:pt>
                <c:pt idx="30047">
                  <c:v>8.6401199999999997E-2</c:v>
                </c:pt>
                <c:pt idx="30048">
                  <c:v>8.1349400000000002E-2</c:v>
                </c:pt>
                <c:pt idx="30049">
                  <c:v>8.0059199999999997E-2</c:v>
                </c:pt>
                <c:pt idx="30050">
                  <c:v>8.0407500000000007E-2</c:v>
                </c:pt>
                <c:pt idx="30051">
                  <c:v>7.9941799999999993E-2</c:v>
                </c:pt>
                <c:pt idx="30052">
                  <c:v>7.8877100000000006E-2</c:v>
                </c:pt>
                <c:pt idx="30053">
                  <c:v>7.9239199999999996E-2</c:v>
                </c:pt>
                <c:pt idx="30054">
                  <c:v>7.9251199999999994E-2</c:v>
                </c:pt>
                <c:pt idx="30055">
                  <c:v>8.0143199999999998E-2</c:v>
                </c:pt>
                <c:pt idx="30056">
                  <c:v>8.0696100000000007E-2</c:v>
                </c:pt>
                <c:pt idx="30057">
                  <c:v>8.1563899999999995E-2</c:v>
                </c:pt>
                <c:pt idx="30058">
                  <c:v>8.3050799999999994E-2</c:v>
                </c:pt>
                <c:pt idx="30059">
                  <c:v>8.40838E-2</c:v>
                </c:pt>
                <c:pt idx="30060">
                  <c:v>8.5076899999999997E-2</c:v>
                </c:pt>
                <c:pt idx="30061">
                  <c:v>8.5622299999999998E-2</c:v>
                </c:pt>
                <c:pt idx="30062">
                  <c:v>8.6024199999999995E-2</c:v>
                </c:pt>
                <c:pt idx="30063">
                  <c:v>8.7402800000000003E-2</c:v>
                </c:pt>
                <c:pt idx="30064">
                  <c:v>8.8588399999999998E-2</c:v>
                </c:pt>
                <c:pt idx="30065">
                  <c:v>8.7959200000000001E-2</c:v>
                </c:pt>
                <c:pt idx="30066">
                  <c:v>8.88597E-2</c:v>
                </c:pt>
                <c:pt idx="30067">
                  <c:v>8.2006700000000002E-2</c:v>
                </c:pt>
                <c:pt idx="30068">
                  <c:v>8.1755900000000006E-2</c:v>
                </c:pt>
                <c:pt idx="30069">
                  <c:v>8.1553700000000007E-2</c:v>
                </c:pt>
                <c:pt idx="30070">
                  <c:v>7.9928100000000002E-2</c:v>
                </c:pt>
                <c:pt idx="30071">
                  <c:v>7.9418600000000006E-2</c:v>
                </c:pt>
                <c:pt idx="30072">
                  <c:v>7.6975799999999997E-2</c:v>
                </c:pt>
                <c:pt idx="30073">
                  <c:v>7.5278600000000001E-2</c:v>
                </c:pt>
                <c:pt idx="30074">
                  <c:v>7.4664300000000003E-2</c:v>
                </c:pt>
                <c:pt idx="30075">
                  <c:v>7.4599299999999993E-2</c:v>
                </c:pt>
                <c:pt idx="30076">
                  <c:v>7.41174E-2</c:v>
                </c:pt>
                <c:pt idx="30077">
                  <c:v>7.2582599999999997E-2</c:v>
                </c:pt>
                <c:pt idx="30078">
                  <c:v>7.1463899999999997E-2</c:v>
                </c:pt>
                <c:pt idx="30079">
                  <c:v>7.0888300000000001E-2</c:v>
                </c:pt>
                <c:pt idx="30080">
                  <c:v>7.0316000000000004E-2</c:v>
                </c:pt>
                <c:pt idx="30081">
                  <c:v>6.9353999999999999E-2</c:v>
                </c:pt>
                <c:pt idx="30082">
                  <c:v>6.6246399999999997E-2</c:v>
                </c:pt>
                <c:pt idx="30083">
                  <c:v>6.6521499999999997E-2</c:v>
                </c:pt>
                <c:pt idx="30084">
                  <c:v>6.7516300000000001E-2</c:v>
                </c:pt>
                <c:pt idx="30085">
                  <c:v>6.6944100000000006E-2</c:v>
                </c:pt>
                <c:pt idx="30086">
                  <c:v>6.6012799999999996E-2</c:v>
                </c:pt>
                <c:pt idx="30087">
                  <c:v>5.9392599999999997E-2</c:v>
                </c:pt>
                <c:pt idx="30088">
                  <c:v>5.9693299999999998E-2</c:v>
                </c:pt>
                <c:pt idx="30089">
                  <c:v>5.9130299999999997E-2</c:v>
                </c:pt>
                <c:pt idx="30090">
                  <c:v>6.0533000000000003E-2</c:v>
                </c:pt>
                <c:pt idx="30091">
                  <c:v>6.0964499999999998E-2</c:v>
                </c:pt>
                <c:pt idx="30092">
                  <c:v>6.1877099999999997E-2</c:v>
                </c:pt>
                <c:pt idx="30093">
                  <c:v>6.32992E-2</c:v>
                </c:pt>
                <c:pt idx="30094">
                  <c:v>6.3711400000000001E-2</c:v>
                </c:pt>
                <c:pt idx="30095">
                  <c:v>6.3630000000000006E-2</c:v>
                </c:pt>
                <c:pt idx="30096">
                  <c:v>6.4546800000000001E-2</c:v>
                </c:pt>
                <c:pt idx="30097">
                  <c:v>6.4433599999999994E-2</c:v>
                </c:pt>
                <c:pt idx="30098">
                  <c:v>6.3852000000000006E-2</c:v>
                </c:pt>
                <c:pt idx="30099">
                  <c:v>6.42871E-2</c:v>
                </c:pt>
                <c:pt idx="30100">
                  <c:v>6.4657000000000006E-2</c:v>
                </c:pt>
                <c:pt idx="30101">
                  <c:v>6.35294E-2</c:v>
                </c:pt>
                <c:pt idx="30102">
                  <c:v>6.2430399999999997E-2</c:v>
                </c:pt>
                <c:pt idx="30103">
                  <c:v>6.1359799999999999E-2</c:v>
                </c:pt>
                <c:pt idx="30104">
                  <c:v>6.1293399999999998E-2</c:v>
                </c:pt>
                <c:pt idx="30105">
                  <c:v>6.1183700000000001E-2</c:v>
                </c:pt>
                <c:pt idx="30106">
                  <c:v>6.1101599999999999E-2</c:v>
                </c:pt>
                <c:pt idx="30107">
                  <c:v>6.09484E-2</c:v>
                </c:pt>
                <c:pt idx="30108">
                  <c:v>6.0442799999999998E-2</c:v>
                </c:pt>
                <c:pt idx="30109">
                  <c:v>6.0005799999999998E-2</c:v>
                </c:pt>
                <c:pt idx="30110">
                  <c:v>5.49802E-2</c:v>
                </c:pt>
                <c:pt idx="30111">
                  <c:v>5.5708100000000003E-2</c:v>
                </c:pt>
                <c:pt idx="30112">
                  <c:v>5.59874E-2</c:v>
                </c:pt>
                <c:pt idx="30113">
                  <c:v>5.5871299999999999E-2</c:v>
                </c:pt>
                <c:pt idx="30114">
                  <c:v>5.5824400000000003E-2</c:v>
                </c:pt>
                <c:pt idx="30115">
                  <c:v>5.6858600000000002E-2</c:v>
                </c:pt>
                <c:pt idx="30116">
                  <c:v>5.8819900000000001E-2</c:v>
                </c:pt>
                <c:pt idx="30117">
                  <c:v>6.06651E-2</c:v>
                </c:pt>
                <c:pt idx="30118">
                  <c:v>6.1359700000000003E-2</c:v>
                </c:pt>
                <c:pt idx="30119">
                  <c:v>6.0717699999999999E-2</c:v>
                </c:pt>
                <c:pt idx="30120">
                  <c:v>6.06989E-2</c:v>
                </c:pt>
                <c:pt idx="30121">
                  <c:v>6.1205599999999999E-2</c:v>
                </c:pt>
                <c:pt idx="30122">
                  <c:v>6.1996200000000001E-2</c:v>
                </c:pt>
                <c:pt idx="30123">
                  <c:v>6.1946500000000002E-2</c:v>
                </c:pt>
                <c:pt idx="30124">
                  <c:v>6.2881500000000007E-2</c:v>
                </c:pt>
                <c:pt idx="30125">
                  <c:v>6.3235899999999998E-2</c:v>
                </c:pt>
                <c:pt idx="30126">
                  <c:v>6.3597799999999996E-2</c:v>
                </c:pt>
                <c:pt idx="30127">
                  <c:v>6.3436699999999999E-2</c:v>
                </c:pt>
                <c:pt idx="30128">
                  <c:v>6.2634599999999999E-2</c:v>
                </c:pt>
                <c:pt idx="30129">
                  <c:v>6.0322599999999997E-2</c:v>
                </c:pt>
                <c:pt idx="30130">
                  <c:v>5.78148E-2</c:v>
                </c:pt>
                <c:pt idx="30131">
                  <c:v>5.5606299999999997E-2</c:v>
                </c:pt>
                <c:pt idx="30132">
                  <c:v>5.3238199999999999E-2</c:v>
                </c:pt>
                <c:pt idx="30133">
                  <c:v>5.11794E-2</c:v>
                </c:pt>
                <c:pt idx="30134">
                  <c:v>4.7516999999999997E-2</c:v>
                </c:pt>
                <c:pt idx="30135">
                  <c:v>4.50336E-2</c:v>
                </c:pt>
                <c:pt idx="30136">
                  <c:v>3.85046E-2</c:v>
                </c:pt>
                <c:pt idx="30137">
                  <c:v>3.9183900000000001E-2</c:v>
                </c:pt>
                <c:pt idx="30138">
                  <c:v>3.8804100000000001E-2</c:v>
                </c:pt>
                <c:pt idx="30139">
                  <c:v>3.8224000000000001E-2</c:v>
                </c:pt>
                <c:pt idx="30140">
                  <c:v>3.8513699999999998E-2</c:v>
                </c:pt>
                <c:pt idx="30141">
                  <c:v>3.9759500000000003E-2</c:v>
                </c:pt>
                <c:pt idx="30142">
                  <c:v>3.96134E-2</c:v>
                </c:pt>
                <c:pt idx="30143">
                  <c:v>4.0051999999999997E-2</c:v>
                </c:pt>
                <c:pt idx="30144">
                  <c:v>3.9814799999999997E-2</c:v>
                </c:pt>
                <c:pt idx="30145">
                  <c:v>4.0091700000000001E-2</c:v>
                </c:pt>
                <c:pt idx="30146">
                  <c:v>4.14297E-2</c:v>
                </c:pt>
                <c:pt idx="30147">
                  <c:v>4.1840299999999997E-2</c:v>
                </c:pt>
                <c:pt idx="30148">
                  <c:v>4.2783099999999998E-2</c:v>
                </c:pt>
                <c:pt idx="30149">
                  <c:v>4.3955800000000003E-2</c:v>
                </c:pt>
                <c:pt idx="30150">
                  <c:v>4.5720400000000001E-2</c:v>
                </c:pt>
                <c:pt idx="30151">
                  <c:v>4.6811400000000003E-2</c:v>
                </c:pt>
                <c:pt idx="30152">
                  <c:v>4.8567300000000001E-2</c:v>
                </c:pt>
                <c:pt idx="30153">
                  <c:v>4.8853100000000003E-2</c:v>
                </c:pt>
                <c:pt idx="30154">
                  <c:v>4.9252299999999999E-2</c:v>
                </c:pt>
                <c:pt idx="30155">
                  <c:v>5.0031300000000001E-2</c:v>
                </c:pt>
                <c:pt idx="30156">
                  <c:v>5.1956700000000001E-2</c:v>
                </c:pt>
                <c:pt idx="30157">
                  <c:v>5.2618499999999999E-2</c:v>
                </c:pt>
                <c:pt idx="30158">
                  <c:v>5.32194E-2</c:v>
                </c:pt>
                <c:pt idx="30159">
                  <c:v>5.1117799999999998E-2</c:v>
                </c:pt>
                <c:pt idx="30160">
                  <c:v>4.5851299999999998E-2</c:v>
                </c:pt>
                <c:pt idx="30161">
                  <c:v>4.6371799999999998E-2</c:v>
                </c:pt>
                <c:pt idx="30162">
                  <c:v>4.5748799999999999E-2</c:v>
                </c:pt>
                <c:pt idx="30163">
                  <c:v>4.56173E-2</c:v>
                </c:pt>
                <c:pt idx="30164">
                  <c:v>4.5393799999999998E-2</c:v>
                </c:pt>
                <c:pt idx="30165">
                  <c:v>4.6198400000000001E-2</c:v>
                </c:pt>
                <c:pt idx="30166">
                  <c:v>4.5535699999999998E-2</c:v>
                </c:pt>
                <c:pt idx="30167">
                  <c:v>4.4831799999999998E-2</c:v>
                </c:pt>
                <c:pt idx="30168">
                  <c:v>4.3282399999999999E-2</c:v>
                </c:pt>
                <c:pt idx="30169">
                  <c:v>4.2401899999999999E-2</c:v>
                </c:pt>
                <c:pt idx="30170">
                  <c:v>4.2036299999999999E-2</c:v>
                </c:pt>
                <c:pt idx="30171">
                  <c:v>4.1936300000000003E-2</c:v>
                </c:pt>
                <c:pt idx="30172">
                  <c:v>4.1442800000000002E-2</c:v>
                </c:pt>
                <c:pt idx="30173">
                  <c:v>4.15477E-2</c:v>
                </c:pt>
                <c:pt idx="30174">
                  <c:v>4.1291099999999997E-2</c:v>
                </c:pt>
                <c:pt idx="30175">
                  <c:v>4.0328299999999997E-2</c:v>
                </c:pt>
                <c:pt idx="30176">
                  <c:v>3.9734899999999997E-2</c:v>
                </c:pt>
                <c:pt idx="30177">
                  <c:v>3.8907200000000003E-2</c:v>
                </c:pt>
                <c:pt idx="30178">
                  <c:v>3.8791899999999997E-2</c:v>
                </c:pt>
                <c:pt idx="30179">
                  <c:v>3.7820199999999998E-2</c:v>
                </c:pt>
                <c:pt idx="30180">
                  <c:v>3.8062899999999997E-2</c:v>
                </c:pt>
                <c:pt idx="30181">
                  <c:v>3.8442499999999998E-2</c:v>
                </c:pt>
                <c:pt idx="30182">
                  <c:v>3.8570300000000002E-2</c:v>
                </c:pt>
                <c:pt idx="30183">
                  <c:v>3.7084300000000001E-2</c:v>
                </c:pt>
                <c:pt idx="30184">
                  <c:v>3.2593700000000003E-2</c:v>
                </c:pt>
                <c:pt idx="30185">
                  <c:v>3.3752900000000002E-2</c:v>
                </c:pt>
                <c:pt idx="30186">
                  <c:v>3.4631700000000001E-2</c:v>
                </c:pt>
                <c:pt idx="30187">
                  <c:v>3.4923500000000003E-2</c:v>
                </c:pt>
                <c:pt idx="30188">
                  <c:v>3.45863E-2</c:v>
                </c:pt>
                <c:pt idx="30189">
                  <c:v>3.4910499999999997E-2</c:v>
                </c:pt>
                <c:pt idx="30190">
                  <c:v>3.4103099999999997E-2</c:v>
                </c:pt>
                <c:pt idx="30191">
                  <c:v>3.5159700000000002E-2</c:v>
                </c:pt>
                <c:pt idx="30192">
                  <c:v>3.5920800000000003E-2</c:v>
                </c:pt>
                <c:pt idx="30193">
                  <c:v>3.8327100000000003E-2</c:v>
                </c:pt>
                <c:pt idx="30194">
                  <c:v>3.8799399999999998E-2</c:v>
                </c:pt>
                <c:pt idx="30195">
                  <c:v>4.1118200000000001E-2</c:v>
                </c:pt>
                <c:pt idx="30196">
                  <c:v>4.4047700000000002E-2</c:v>
                </c:pt>
                <c:pt idx="30197">
                  <c:v>4.52983E-2</c:v>
                </c:pt>
                <c:pt idx="30198">
                  <c:v>4.5318200000000003E-2</c:v>
                </c:pt>
                <c:pt idx="30199">
                  <c:v>4.5888400000000003E-2</c:v>
                </c:pt>
                <c:pt idx="30200">
                  <c:v>4.64643E-2</c:v>
                </c:pt>
                <c:pt idx="30201">
                  <c:v>4.7496200000000002E-2</c:v>
                </c:pt>
                <c:pt idx="30202">
                  <c:v>4.7981099999999999E-2</c:v>
                </c:pt>
                <c:pt idx="30203">
                  <c:v>4.8596800000000002E-2</c:v>
                </c:pt>
                <c:pt idx="30204">
                  <c:v>5.01944E-2</c:v>
                </c:pt>
                <c:pt idx="30205">
                  <c:v>5.1671500000000002E-2</c:v>
                </c:pt>
                <c:pt idx="30206">
                  <c:v>5.2126199999999998E-2</c:v>
                </c:pt>
                <c:pt idx="30207">
                  <c:v>5.2847100000000001E-2</c:v>
                </c:pt>
                <c:pt idx="30208">
                  <c:v>5.4636700000000003E-2</c:v>
                </c:pt>
                <c:pt idx="30209">
                  <c:v>5.1186500000000003E-2</c:v>
                </c:pt>
                <c:pt idx="30210">
                  <c:v>5.24132E-2</c:v>
                </c:pt>
                <c:pt idx="30211">
                  <c:v>5.3435400000000001E-2</c:v>
                </c:pt>
                <c:pt idx="30212">
                  <c:v>5.4978899999999997E-2</c:v>
                </c:pt>
                <c:pt idx="30213">
                  <c:v>5.5492399999999997E-2</c:v>
                </c:pt>
                <c:pt idx="30214">
                  <c:v>5.55492E-2</c:v>
                </c:pt>
                <c:pt idx="30215">
                  <c:v>5.6109899999999997E-2</c:v>
                </c:pt>
                <c:pt idx="30216">
                  <c:v>5.6651699999999999E-2</c:v>
                </c:pt>
                <c:pt idx="30217">
                  <c:v>5.5710299999999997E-2</c:v>
                </c:pt>
                <c:pt idx="30218">
                  <c:v>5.5762199999999998E-2</c:v>
                </c:pt>
                <c:pt idx="30219">
                  <c:v>5.5818300000000001E-2</c:v>
                </c:pt>
                <c:pt idx="30220">
                  <c:v>5.5876799999999997E-2</c:v>
                </c:pt>
                <c:pt idx="30221">
                  <c:v>5.5457399999999997E-2</c:v>
                </c:pt>
                <c:pt idx="30222">
                  <c:v>5.4507199999999999E-2</c:v>
                </c:pt>
                <c:pt idx="30223">
                  <c:v>5.4522000000000001E-2</c:v>
                </c:pt>
                <c:pt idx="30224">
                  <c:v>5.5050500000000002E-2</c:v>
                </c:pt>
                <c:pt idx="30225">
                  <c:v>5.6075899999999998E-2</c:v>
                </c:pt>
                <c:pt idx="30226">
                  <c:v>5.7139500000000003E-2</c:v>
                </c:pt>
                <c:pt idx="30227">
                  <c:v>5.7738200000000003E-2</c:v>
                </c:pt>
                <c:pt idx="30228">
                  <c:v>5.7790399999999999E-2</c:v>
                </c:pt>
                <c:pt idx="30229">
                  <c:v>5.8293299999999999E-2</c:v>
                </c:pt>
                <c:pt idx="30230">
                  <c:v>5.8884400000000003E-2</c:v>
                </c:pt>
                <c:pt idx="30231">
                  <c:v>5.8941399999999998E-2</c:v>
                </c:pt>
                <c:pt idx="30232">
                  <c:v>5.9433300000000001E-2</c:v>
                </c:pt>
                <c:pt idx="30233">
                  <c:v>6.0346299999999999E-2</c:v>
                </c:pt>
                <c:pt idx="30234">
                  <c:v>6.1451100000000002E-2</c:v>
                </c:pt>
                <c:pt idx="30235">
                  <c:v>5.6142400000000002E-2</c:v>
                </c:pt>
                <c:pt idx="30236">
                  <c:v>5.6819300000000003E-2</c:v>
                </c:pt>
                <c:pt idx="30237">
                  <c:v>5.8091999999999998E-2</c:v>
                </c:pt>
                <c:pt idx="30238">
                  <c:v>5.9916999999999998E-2</c:v>
                </c:pt>
                <c:pt idx="30239">
                  <c:v>5.9916999999999998E-2</c:v>
                </c:pt>
              </c:numCache>
            </c:numRef>
          </c:yVal>
          <c:smooth val="1"/>
        </c:ser>
        <c:ser>
          <c:idx val="5"/>
          <c:order val="1"/>
          <c:tx>
            <c:strRef>
              <c:f>profile!$F$2</c:f>
              <c:strCache>
                <c:ptCount val="1"/>
                <c:pt idx="0">
                  <c:v>Span 1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profile!$F$3:$F$4</c:f>
              <c:numCache>
                <c:formatCode>General</c:formatCode>
                <c:ptCount val="2"/>
                <c:pt idx="0">
                  <c:v>611.66666666666663</c:v>
                </c:pt>
                <c:pt idx="1">
                  <c:v>611.66666666666663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2"/>
          <c:order val="2"/>
          <c:tx>
            <c:strRef>
              <c:f>profile!$G$2</c:f>
              <c:strCache>
                <c:ptCount val="1"/>
                <c:pt idx="0">
                  <c:v>Span 2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profile!$G$3:$G$4</c:f>
              <c:numCache>
                <c:formatCode>General</c:formatCode>
                <c:ptCount val="2"/>
                <c:pt idx="0">
                  <c:v>751.66666666666663</c:v>
                </c:pt>
                <c:pt idx="1">
                  <c:v>751.66666666666663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8"/>
          <c:order val="3"/>
          <c:tx>
            <c:strRef>
              <c:f>profile!$H$2</c:f>
              <c:strCache>
                <c:ptCount val="1"/>
                <c:pt idx="0">
                  <c:v>Span 3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profile!$H$3:$H$4</c:f>
              <c:numCache>
                <c:formatCode>General</c:formatCode>
                <c:ptCount val="2"/>
                <c:pt idx="0">
                  <c:v>891.66666666666663</c:v>
                </c:pt>
                <c:pt idx="1">
                  <c:v>891.66666666666663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9"/>
          <c:order val="4"/>
          <c:tx>
            <c:strRef>
              <c:f>profile!$I$2</c:f>
              <c:strCache>
                <c:ptCount val="1"/>
                <c:pt idx="0">
                  <c:v>Span 4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profile!$I$3:$I$4</c:f>
              <c:numCache>
                <c:formatCode>General</c:formatCode>
                <c:ptCount val="2"/>
                <c:pt idx="0">
                  <c:v>1031.6666666666665</c:v>
                </c:pt>
                <c:pt idx="1">
                  <c:v>1031.6666666666665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0"/>
          <c:order val="5"/>
          <c:tx>
            <c:strRef>
              <c:f>profile!$J$2</c:f>
              <c:strCache>
                <c:ptCount val="1"/>
                <c:pt idx="0">
                  <c:v>Span 5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profile!$J$3:$J$4</c:f>
              <c:numCache>
                <c:formatCode>General</c:formatCode>
                <c:ptCount val="2"/>
                <c:pt idx="0">
                  <c:v>1171.6666666666665</c:v>
                </c:pt>
                <c:pt idx="1">
                  <c:v>1171.6666666666665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1"/>
          <c:order val="6"/>
          <c:tx>
            <c:strRef>
              <c:f>profile!$K$2</c:f>
              <c:strCache>
                <c:ptCount val="1"/>
                <c:pt idx="0">
                  <c:v>Span 6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profile!$K$3:$K$4</c:f>
              <c:numCache>
                <c:formatCode>General</c:formatCode>
                <c:ptCount val="2"/>
                <c:pt idx="0">
                  <c:v>1311.6666666666665</c:v>
                </c:pt>
                <c:pt idx="1">
                  <c:v>1311.6666666666665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2"/>
          <c:order val="7"/>
          <c:tx>
            <c:strRef>
              <c:f>profile!$L$2</c:f>
              <c:strCache>
                <c:ptCount val="1"/>
                <c:pt idx="0">
                  <c:v>Span 7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profile!$L$3:$L$4</c:f>
              <c:numCache>
                <c:formatCode>General</c:formatCode>
                <c:ptCount val="2"/>
                <c:pt idx="0">
                  <c:v>1451.6666666666665</c:v>
                </c:pt>
                <c:pt idx="1">
                  <c:v>1451.6666666666665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4"/>
          <c:order val="8"/>
          <c:tx>
            <c:strRef>
              <c:f>profile!$M$2</c:f>
              <c:strCache>
                <c:ptCount val="1"/>
                <c:pt idx="0">
                  <c:v>Span 8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profile!$M$3:$M$4</c:f>
              <c:numCache>
                <c:formatCode>General</c:formatCode>
                <c:ptCount val="2"/>
                <c:pt idx="0">
                  <c:v>1591.6666666666665</c:v>
                </c:pt>
                <c:pt idx="1">
                  <c:v>1591.6666666666665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5"/>
          <c:order val="9"/>
          <c:tx>
            <c:strRef>
              <c:f>profile!$N$2</c:f>
              <c:strCache>
                <c:ptCount val="1"/>
                <c:pt idx="0">
                  <c:v>Span 9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profile!$N$3:$N$4</c:f>
              <c:numCache>
                <c:formatCode>General</c:formatCode>
                <c:ptCount val="2"/>
                <c:pt idx="0">
                  <c:v>1731.6666666666665</c:v>
                </c:pt>
                <c:pt idx="1">
                  <c:v>1731.6666666666665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6"/>
          <c:order val="10"/>
          <c:tx>
            <c:strRef>
              <c:f>profile!$O$2</c:f>
              <c:strCache>
                <c:ptCount val="1"/>
                <c:pt idx="0">
                  <c:v>Span 10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profile!$O$3:$O$4</c:f>
              <c:numCache>
                <c:formatCode>General</c:formatCode>
                <c:ptCount val="2"/>
                <c:pt idx="0">
                  <c:v>1871.6666666666665</c:v>
                </c:pt>
                <c:pt idx="1">
                  <c:v>1871.6666666666665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7"/>
          <c:order val="11"/>
          <c:tx>
            <c:strRef>
              <c:f>profile!$P$2</c:f>
              <c:strCache>
                <c:ptCount val="1"/>
                <c:pt idx="0">
                  <c:v>Span 11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profile!$P$3:$P$4</c:f>
              <c:numCache>
                <c:formatCode>General</c:formatCode>
                <c:ptCount val="2"/>
                <c:pt idx="0">
                  <c:v>1983.3333333333333</c:v>
                </c:pt>
                <c:pt idx="1">
                  <c:v>1983.3333333333333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"/>
          <c:order val="12"/>
          <c:tx>
            <c:strRef>
              <c:f>profile!$E$2</c:f>
              <c:strCache>
                <c:ptCount val="1"/>
                <c:pt idx="0">
                  <c:v>Bridge Begin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profile!$E$3:$E$4</c:f>
              <c:numCache>
                <c:formatCode>General</c:formatCode>
                <c:ptCount val="2"/>
                <c:pt idx="0">
                  <c:v>500</c:v>
                </c:pt>
                <c:pt idx="1">
                  <c:v>500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8912256"/>
        <c:axId val="238913792"/>
      </c:scatterChart>
      <c:valAx>
        <c:axId val="238912256"/>
        <c:scaling>
          <c:orientation val="minMax"/>
          <c:max val="220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238913792"/>
        <c:crossesAt val="-2.5"/>
        <c:crossBetween val="midCat"/>
      </c:valAx>
      <c:valAx>
        <c:axId val="238913792"/>
        <c:scaling>
          <c:orientation val="minMax"/>
          <c:max val="2"/>
          <c:min val="-2.5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in.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low"/>
        <c:crossAx val="238912256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22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scatterChart>
        <c:scatterStyle val="smoothMarker"/>
        <c:varyColors val="0"/>
        <c:ser>
          <c:idx val="0"/>
          <c:order val="0"/>
          <c:marker>
            <c:symbol val="none"/>
          </c:marker>
          <c:xVal>
            <c:numRef>
              <c:f>profile!$B$3:$B$30242</c:f>
              <c:numCache>
                <c:formatCode>General</c:formatCode>
                <c:ptCount val="30240"/>
                <c:pt idx="0">
                  <c:v>0</c:v>
                </c:pt>
                <c:pt idx="1">
                  <c:v>8.2020999999999997E-2</c:v>
                </c:pt>
                <c:pt idx="2">
                  <c:v>0.16404166666666667</c:v>
                </c:pt>
                <c:pt idx="3">
                  <c:v>0.24606333333333333</c:v>
                </c:pt>
                <c:pt idx="4">
                  <c:v>0.32808416666666668</c:v>
                </c:pt>
                <c:pt idx="5">
                  <c:v>0.410105</c:v>
                </c:pt>
                <c:pt idx="6">
                  <c:v>0.49212583333333332</c:v>
                </c:pt>
                <c:pt idx="7">
                  <c:v>0.57414666666666669</c:v>
                </c:pt>
                <c:pt idx="8">
                  <c:v>0.65616833333333335</c:v>
                </c:pt>
                <c:pt idx="9">
                  <c:v>0.73818916666666656</c:v>
                </c:pt>
                <c:pt idx="10">
                  <c:v>0.82020999999999999</c:v>
                </c:pt>
                <c:pt idx="11">
                  <c:v>0.90223333333333333</c:v>
                </c:pt>
                <c:pt idx="12">
                  <c:v>0.98424999999999996</c:v>
                </c:pt>
                <c:pt idx="13">
                  <c:v>1.0662749999999999</c:v>
                </c:pt>
                <c:pt idx="14">
                  <c:v>1.1482916666666667</c:v>
                </c:pt>
                <c:pt idx="15">
                  <c:v>1.2303166666666667</c:v>
                </c:pt>
                <c:pt idx="16">
                  <c:v>1.3123333333333334</c:v>
                </c:pt>
                <c:pt idx="17">
                  <c:v>1.3943583333333331</c:v>
                </c:pt>
                <c:pt idx="18">
                  <c:v>1.476375</c:v>
                </c:pt>
                <c:pt idx="19">
                  <c:v>1.5584</c:v>
                </c:pt>
                <c:pt idx="20">
                  <c:v>1.6404166666666666</c:v>
                </c:pt>
                <c:pt idx="21">
                  <c:v>1.7224416666666666</c:v>
                </c:pt>
                <c:pt idx="22">
                  <c:v>1.8044583333333335</c:v>
                </c:pt>
                <c:pt idx="23">
                  <c:v>1.8864833333333333</c:v>
                </c:pt>
                <c:pt idx="24">
                  <c:v>1.9684999999999999</c:v>
                </c:pt>
                <c:pt idx="25">
                  <c:v>2.0505249999999999</c:v>
                </c:pt>
                <c:pt idx="26">
                  <c:v>2.1325499999999997</c:v>
                </c:pt>
                <c:pt idx="27">
                  <c:v>2.2145666666666668</c:v>
                </c:pt>
                <c:pt idx="28">
                  <c:v>2.2965916666666666</c:v>
                </c:pt>
                <c:pt idx="29">
                  <c:v>2.3786083333333332</c:v>
                </c:pt>
                <c:pt idx="30">
                  <c:v>2.4606333333333335</c:v>
                </c:pt>
                <c:pt idx="31">
                  <c:v>2.5426500000000001</c:v>
                </c:pt>
                <c:pt idx="32">
                  <c:v>2.6246749999999999</c:v>
                </c:pt>
                <c:pt idx="33">
                  <c:v>2.7066916666666665</c:v>
                </c:pt>
                <c:pt idx="34">
                  <c:v>2.7887166666666663</c:v>
                </c:pt>
                <c:pt idx="35">
                  <c:v>2.8707333333333334</c:v>
                </c:pt>
                <c:pt idx="36">
                  <c:v>2.9527583333333336</c:v>
                </c:pt>
                <c:pt idx="37">
                  <c:v>3.0347749999999998</c:v>
                </c:pt>
                <c:pt idx="38">
                  <c:v>3.1168</c:v>
                </c:pt>
                <c:pt idx="39">
                  <c:v>3.1988166666666671</c:v>
                </c:pt>
                <c:pt idx="40">
                  <c:v>3.2808416666666669</c:v>
                </c:pt>
                <c:pt idx="41">
                  <c:v>3.3628583333333335</c:v>
                </c:pt>
                <c:pt idx="42">
                  <c:v>3.4448833333333333</c:v>
                </c:pt>
                <c:pt idx="43">
                  <c:v>3.5268999999999999</c:v>
                </c:pt>
                <c:pt idx="44">
                  <c:v>3.6089249999999997</c:v>
                </c:pt>
                <c:pt idx="45">
                  <c:v>3.6909416666666668</c:v>
                </c:pt>
                <c:pt idx="46">
                  <c:v>3.7729666666666666</c:v>
                </c:pt>
                <c:pt idx="47">
                  <c:v>3.8549833333333332</c:v>
                </c:pt>
                <c:pt idx="48">
                  <c:v>3.9370083333333334</c:v>
                </c:pt>
                <c:pt idx="49">
                  <c:v>4.0190250000000001</c:v>
                </c:pt>
                <c:pt idx="50">
                  <c:v>4.1010499999999999</c:v>
                </c:pt>
                <c:pt idx="51">
                  <c:v>4.1830749999999997</c:v>
                </c:pt>
                <c:pt idx="52">
                  <c:v>4.2650916666666667</c:v>
                </c:pt>
                <c:pt idx="53">
                  <c:v>4.3471166666666665</c:v>
                </c:pt>
                <c:pt idx="54">
                  <c:v>4.4291333333333336</c:v>
                </c:pt>
                <c:pt idx="55">
                  <c:v>4.5111583333333334</c:v>
                </c:pt>
                <c:pt idx="56">
                  <c:v>4.5931749999999996</c:v>
                </c:pt>
                <c:pt idx="57">
                  <c:v>4.6752000000000002</c:v>
                </c:pt>
                <c:pt idx="58">
                  <c:v>4.7572166666666664</c:v>
                </c:pt>
                <c:pt idx="59">
                  <c:v>4.8392416666666671</c:v>
                </c:pt>
                <c:pt idx="60">
                  <c:v>4.9212583333333333</c:v>
                </c:pt>
                <c:pt idx="61">
                  <c:v>5.0032833333333331</c:v>
                </c:pt>
                <c:pt idx="62">
                  <c:v>5.0853000000000002</c:v>
                </c:pt>
                <c:pt idx="63">
                  <c:v>5.1673249999999999</c:v>
                </c:pt>
                <c:pt idx="64">
                  <c:v>5.249341666666667</c:v>
                </c:pt>
                <c:pt idx="65">
                  <c:v>5.3313666666666668</c:v>
                </c:pt>
                <c:pt idx="66">
                  <c:v>5.413383333333333</c:v>
                </c:pt>
                <c:pt idx="67">
                  <c:v>5.4954083333333337</c:v>
                </c:pt>
                <c:pt idx="68">
                  <c:v>5.5774250000000007</c:v>
                </c:pt>
                <c:pt idx="69">
                  <c:v>5.6594499999999996</c:v>
                </c:pt>
                <c:pt idx="70">
                  <c:v>5.7414666666666667</c:v>
                </c:pt>
                <c:pt idx="71">
                  <c:v>5.8234916666666665</c:v>
                </c:pt>
                <c:pt idx="72">
                  <c:v>5.9055083333333336</c:v>
                </c:pt>
                <c:pt idx="73">
                  <c:v>5.9875333333333325</c:v>
                </c:pt>
                <c:pt idx="74">
                  <c:v>6.0695499999999996</c:v>
                </c:pt>
                <c:pt idx="75">
                  <c:v>6.1515750000000002</c:v>
                </c:pt>
                <c:pt idx="76">
                  <c:v>6.2336</c:v>
                </c:pt>
                <c:pt idx="77">
                  <c:v>6.3156166666666671</c:v>
                </c:pt>
                <c:pt idx="78">
                  <c:v>6.397641666666666</c:v>
                </c:pt>
                <c:pt idx="79">
                  <c:v>6.4796583333333331</c:v>
                </c:pt>
                <c:pt idx="80">
                  <c:v>6.5616833333333338</c:v>
                </c:pt>
                <c:pt idx="81">
                  <c:v>6.6436999999999999</c:v>
                </c:pt>
                <c:pt idx="82">
                  <c:v>6.7257249999999997</c:v>
                </c:pt>
                <c:pt idx="83">
                  <c:v>6.8077416666666659</c:v>
                </c:pt>
                <c:pt idx="84">
                  <c:v>6.8897666666666666</c:v>
                </c:pt>
                <c:pt idx="85">
                  <c:v>6.9717833333333337</c:v>
                </c:pt>
                <c:pt idx="86">
                  <c:v>7.0538083333333335</c:v>
                </c:pt>
                <c:pt idx="87">
                  <c:v>7.1358250000000005</c:v>
                </c:pt>
                <c:pt idx="88">
                  <c:v>7.2178499999999994</c:v>
                </c:pt>
                <c:pt idx="89">
                  <c:v>7.2998666666666665</c:v>
                </c:pt>
                <c:pt idx="90">
                  <c:v>7.3818916666666672</c:v>
                </c:pt>
                <c:pt idx="91">
                  <c:v>7.4639083333333334</c:v>
                </c:pt>
                <c:pt idx="92">
                  <c:v>7.5459333333333332</c:v>
                </c:pt>
                <c:pt idx="93">
                  <c:v>7.6279499999999993</c:v>
                </c:pt>
                <c:pt idx="94">
                  <c:v>7.709975</c:v>
                </c:pt>
                <c:pt idx="95">
                  <c:v>7.7919916666666671</c:v>
                </c:pt>
                <c:pt idx="96">
                  <c:v>7.8740166666666669</c:v>
                </c:pt>
                <c:pt idx="97">
                  <c:v>7.9560333333333331</c:v>
                </c:pt>
                <c:pt idx="98">
                  <c:v>8.0380583333333337</c:v>
                </c:pt>
                <c:pt idx="99">
                  <c:v>8.1200749999999999</c:v>
                </c:pt>
                <c:pt idx="100">
                  <c:v>8.2020999999999997</c:v>
                </c:pt>
                <c:pt idx="101">
                  <c:v>8.2841166666666677</c:v>
                </c:pt>
                <c:pt idx="102">
                  <c:v>8.3661666666666665</c:v>
                </c:pt>
                <c:pt idx="103">
                  <c:v>8.4481666666666673</c:v>
                </c:pt>
                <c:pt idx="104">
                  <c:v>8.5301666666666662</c:v>
                </c:pt>
                <c:pt idx="105">
                  <c:v>8.612166666666667</c:v>
                </c:pt>
                <c:pt idx="106">
                  <c:v>8.6942500000000003</c:v>
                </c:pt>
                <c:pt idx="107">
                  <c:v>8.7762499999999992</c:v>
                </c:pt>
                <c:pt idx="108">
                  <c:v>8.85825</c:v>
                </c:pt>
                <c:pt idx="109">
                  <c:v>8.9402500000000007</c:v>
                </c:pt>
                <c:pt idx="110">
                  <c:v>9.022333333333334</c:v>
                </c:pt>
                <c:pt idx="111">
                  <c:v>9.1043333333333329</c:v>
                </c:pt>
                <c:pt idx="112">
                  <c:v>9.1863333333333337</c:v>
                </c:pt>
                <c:pt idx="113">
                  <c:v>9.2683333333333326</c:v>
                </c:pt>
                <c:pt idx="114">
                  <c:v>9.3504166666666659</c:v>
                </c:pt>
                <c:pt idx="115">
                  <c:v>9.4324166666666667</c:v>
                </c:pt>
                <c:pt idx="116">
                  <c:v>9.5144166666666674</c:v>
                </c:pt>
                <c:pt idx="117">
                  <c:v>9.5964166666666664</c:v>
                </c:pt>
                <c:pt idx="118">
                  <c:v>9.6784999999999997</c:v>
                </c:pt>
                <c:pt idx="119">
                  <c:v>9.7605000000000004</c:v>
                </c:pt>
                <c:pt idx="120">
                  <c:v>9.8424999999999994</c:v>
                </c:pt>
                <c:pt idx="121">
                  <c:v>9.9245000000000001</c:v>
                </c:pt>
                <c:pt idx="122">
                  <c:v>10.006583333333333</c:v>
                </c:pt>
                <c:pt idx="123">
                  <c:v>10.088583333333334</c:v>
                </c:pt>
                <c:pt idx="124">
                  <c:v>10.170583333333333</c:v>
                </c:pt>
                <c:pt idx="125">
                  <c:v>10.252583333333334</c:v>
                </c:pt>
                <c:pt idx="126">
                  <c:v>10.334666666666667</c:v>
                </c:pt>
                <c:pt idx="127">
                  <c:v>10.416666666666666</c:v>
                </c:pt>
                <c:pt idx="128">
                  <c:v>10.498666666666667</c:v>
                </c:pt>
                <c:pt idx="129">
                  <c:v>10.58075</c:v>
                </c:pt>
                <c:pt idx="130">
                  <c:v>10.662750000000001</c:v>
                </c:pt>
                <c:pt idx="131">
                  <c:v>10.744750000000002</c:v>
                </c:pt>
                <c:pt idx="132">
                  <c:v>10.826749999999999</c:v>
                </c:pt>
                <c:pt idx="133">
                  <c:v>10.908833333333334</c:v>
                </c:pt>
                <c:pt idx="134">
                  <c:v>10.990833333333333</c:v>
                </c:pt>
                <c:pt idx="135">
                  <c:v>11.072833333333334</c:v>
                </c:pt>
                <c:pt idx="136">
                  <c:v>11.154833333333334</c:v>
                </c:pt>
                <c:pt idx="137">
                  <c:v>11.236916666666666</c:v>
                </c:pt>
                <c:pt idx="138">
                  <c:v>11.318916666666667</c:v>
                </c:pt>
                <c:pt idx="139">
                  <c:v>11.400916666666667</c:v>
                </c:pt>
                <c:pt idx="140">
                  <c:v>11.482916666666666</c:v>
                </c:pt>
                <c:pt idx="141">
                  <c:v>11.565</c:v>
                </c:pt>
                <c:pt idx="142">
                  <c:v>11.647</c:v>
                </c:pt>
                <c:pt idx="143">
                  <c:v>11.728999999999999</c:v>
                </c:pt>
                <c:pt idx="144">
                  <c:v>11.811</c:v>
                </c:pt>
                <c:pt idx="145">
                  <c:v>11.893083333333335</c:v>
                </c:pt>
                <c:pt idx="146">
                  <c:v>11.975083333333332</c:v>
                </c:pt>
                <c:pt idx="147">
                  <c:v>12.057083333333333</c:v>
                </c:pt>
                <c:pt idx="148">
                  <c:v>12.139083333333334</c:v>
                </c:pt>
                <c:pt idx="149">
                  <c:v>12.221166666666667</c:v>
                </c:pt>
                <c:pt idx="150">
                  <c:v>12.303166666666668</c:v>
                </c:pt>
                <c:pt idx="151">
                  <c:v>12.385166666666668</c:v>
                </c:pt>
                <c:pt idx="152">
                  <c:v>12.467166666666666</c:v>
                </c:pt>
                <c:pt idx="153">
                  <c:v>12.549250000000001</c:v>
                </c:pt>
                <c:pt idx="154">
                  <c:v>12.63125</c:v>
                </c:pt>
                <c:pt idx="155">
                  <c:v>12.71325</c:v>
                </c:pt>
                <c:pt idx="156">
                  <c:v>12.795250000000001</c:v>
                </c:pt>
                <c:pt idx="157">
                  <c:v>12.877333333333333</c:v>
                </c:pt>
                <c:pt idx="158">
                  <c:v>12.959333333333333</c:v>
                </c:pt>
                <c:pt idx="159">
                  <c:v>13.041333333333334</c:v>
                </c:pt>
                <c:pt idx="160">
                  <c:v>13.123333333333333</c:v>
                </c:pt>
                <c:pt idx="161">
                  <c:v>13.205416666666666</c:v>
                </c:pt>
                <c:pt idx="162">
                  <c:v>13.287416666666667</c:v>
                </c:pt>
                <c:pt idx="163">
                  <c:v>13.369416666666666</c:v>
                </c:pt>
                <c:pt idx="164">
                  <c:v>13.451416666666667</c:v>
                </c:pt>
                <c:pt idx="165">
                  <c:v>13.533499999999998</c:v>
                </c:pt>
                <c:pt idx="166">
                  <c:v>13.615499999999999</c:v>
                </c:pt>
                <c:pt idx="167">
                  <c:v>13.6975</c:v>
                </c:pt>
                <c:pt idx="168">
                  <c:v>13.779500000000001</c:v>
                </c:pt>
                <c:pt idx="169">
                  <c:v>13.861583333333334</c:v>
                </c:pt>
                <c:pt idx="170">
                  <c:v>13.943583333333335</c:v>
                </c:pt>
                <c:pt idx="171">
                  <c:v>14.025583333333332</c:v>
                </c:pt>
                <c:pt idx="172">
                  <c:v>14.107583333333332</c:v>
                </c:pt>
                <c:pt idx="173">
                  <c:v>14.189666666666668</c:v>
                </c:pt>
                <c:pt idx="174">
                  <c:v>14.271666666666667</c:v>
                </c:pt>
                <c:pt idx="175">
                  <c:v>14.353666666666667</c:v>
                </c:pt>
                <c:pt idx="176">
                  <c:v>14.435666666666668</c:v>
                </c:pt>
                <c:pt idx="177">
                  <c:v>14.517749999999999</c:v>
                </c:pt>
                <c:pt idx="178">
                  <c:v>14.59975</c:v>
                </c:pt>
                <c:pt idx="179">
                  <c:v>14.681750000000001</c:v>
                </c:pt>
                <c:pt idx="180">
                  <c:v>14.76375</c:v>
                </c:pt>
                <c:pt idx="181">
                  <c:v>14.845833333333333</c:v>
                </c:pt>
                <c:pt idx="182">
                  <c:v>14.927833333333332</c:v>
                </c:pt>
                <c:pt idx="183">
                  <c:v>15.009833333333333</c:v>
                </c:pt>
                <c:pt idx="184">
                  <c:v>15.091833333333334</c:v>
                </c:pt>
                <c:pt idx="185">
                  <c:v>15.173916666666665</c:v>
                </c:pt>
                <c:pt idx="186">
                  <c:v>15.255916666666666</c:v>
                </c:pt>
                <c:pt idx="187">
                  <c:v>15.337916666666667</c:v>
                </c:pt>
                <c:pt idx="188">
                  <c:v>15.419916666666666</c:v>
                </c:pt>
                <c:pt idx="189">
                  <c:v>15.502000000000001</c:v>
                </c:pt>
                <c:pt idx="190">
                  <c:v>15.584000000000001</c:v>
                </c:pt>
                <c:pt idx="191">
                  <c:v>15.665999999999999</c:v>
                </c:pt>
                <c:pt idx="192">
                  <c:v>15.747999999999999</c:v>
                </c:pt>
                <c:pt idx="193">
                  <c:v>15.830083333333334</c:v>
                </c:pt>
                <c:pt idx="194">
                  <c:v>15.912083333333333</c:v>
                </c:pt>
                <c:pt idx="195">
                  <c:v>15.994083333333334</c:v>
                </c:pt>
                <c:pt idx="196">
                  <c:v>16.076083333333333</c:v>
                </c:pt>
                <c:pt idx="197">
                  <c:v>16.158166666666666</c:v>
                </c:pt>
                <c:pt idx="198">
                  <c:v>16.240166666666667</c:v>
                </c:pt>
                <c:pt idx="199">
                  <c:v>16.322166666666668</c:v>
                </c:pt>
                <c:pt idx="200">
                  <c:v>16.404166666666665</c:v>
                </c:pt>
                <c:pt idx="201">
                  <c:v>16.486250000000002</c:v>
                </c:pt>
                <c:pt idx="202">
                  <c:v>16.568249999999999</c:v>
                </c:pt>
                <c:pt idx="203">
                  <c:v>16.65025</c:v>
                </c:pt>
                <c:pt idx="204">
                  <c:v>16.732250000000001</c:v>
                </c:pt>
                <c:pt idx="205">
                  <c:v>16.814333333333334</c:v>
                </c:pt>
                <c:pt idx="206">
                  <c:v>16.896333333333335</c:v>
                </c:pt>
                <c:pt idx="207">
                  <c:v>16.978333333333335</c:v>
                </c:pt>
                <c:pt idx="208">
                  <c:v>17.060333333333332</c:v>
                </c:pt>
                <c:pt idx="209">
                  <c:v>17.142416666666666</c:v>
                </c:pt>
                <c:pt idx="210">
                  <c:v>17.224416666666666</c:v>
                </c:pt>
                <c:pt idx="211">
                  <c:v>17.306416666666667</c:v>
                </c:pt>
                <c:pt idx="212">
                  <c:v>17.388416666666668</c:v>
                </c:pt>
                <c:pt idx="213">
                  <c:v>17.470499999999998</c:v>
                </c:pt>
                <c:pt idx="214">
                  <c:v>17.552499999999998</c:v>
                </c:pt>
                <c:pt idx="215">
                  <c:v>17.634499999999999</c:v>
                </c:pt>
                <c:pt idx="216">
                  <c:v>17.7165</c:v>
                </c:pt>
                <c:pt idx="217">
                  <c:v>17.798583333333333</c:v>
                </c:pt>
                <c:pt idx="218">
                  <c:v>17.880583333333334</c:v>
                </c:pt>
                <c:pt idx="219">
                  <c:v>17.962583333333331</c:v>
                </c:pt>
                <c:pt idx="220">
                  <c:v>18.044583333333332</c:v>
                </c:pt>
                <c:pt idx="221">
                  <c:v>18.126666666666669</c:v>
                </c:pt>
                <c:pt idx="222">
                  <c:v>18.208666666666666</c:v>
                </c:pt>
                <c:pt idx="223">
                  <c:v>18.290666666666667</c:v>
                </c:pt>
                <c:pt idx="224">
                  <c:v>18.372666666666667</c:v>
                </c:pt>
                <c:pt idx="225">
                  <c:v>18.454750000000001</c:v>
                </c:pt>
                <c:pt idx="226">
                  <c:v>18.536750000000001</c:v>
                </c:pt>
                <c:pt idx="227">
                  <c:v>18.618750000000002</c:v>
                </c:pt>
                <c:pt idx="228">
                  <c:v>18.700749999999999</c:v>
                </c:pt>
                <c:pt idx="229">
                  <c:v>18.782833333333333</c:v>
                </c:pt>
                <c:pt idx="230">
                  <c:v>18.864833333333333</c:v>
                </c:pt>
                <c:pt idx="231">
                  <c:v>18.946833333333334</c:v>
                </c:pt>
                <c:pt idx="232">
                  <c:v>19.028833333333335</c:v>
                </c:pt>
                <c:pt idx="233">
                  <c:v>19.110916666666665</c:v>
                </c:pt>
                <c:pt idx="234">
                  <c:v>19.192916666666665</c:v>
                </c:pt>
                <c:pt idx="235">
                  <c:v>19.274916666666666</c:v>
                </c:pt>
                <c:pt idx="236">
                  <c:v>19.356916666666667</c:v>
                </c:pt>
                <c:pt idx="237">
                  <c:v>19.439</c:v>
                </c:pt>
                <c:pt idx="238">
                  <c:v>19.521000000000001</c:v>
                </c:pt>
                <c:pt idx="239">
                  <c:v>19.602999999999998</c:v>
                </c:pt>
                <c:pt idx="240">
                  <c:v>19.684999999999999</c:v>
                </c:pt>
                <c:pt idx="241">
                  <c:v>19.767083333333336</c:v>
                </c:pt>
                <c:pt idx="242">
                  <c:v>19.849083333333333</c:v>
                </c:pt>
                <c:pt idx="243">
                  <c:v>19.931083333333333</c:v>
                </c:pt>
                <c:pt idx="244">
                  <c:v>20.013083333333334</c:v>
                </c:pt>
                <c:pt idx="245">
                  <c:v>20.095166666666668</c:v>
                </c:pt>
                <c:pt idx="246">
                  <c:v>20.177166666666668</c:v>
                </c:pt>
                <c:pt idx="247">
                  <c:v>20.259166666666669</c:v>
                </c:pt>
                <c:pt idx="248">
                  <c:v>20.341166666666666</c:v>
                </c:pt>
                <c:pt idx="249">
                  <c:v>20.423249999999999</c:v>
                </c:pt>
                <c:pt idx="250">
                  <c:v>20.50525</c:v>
                </c:pt>
                <c:pt idx="251">
                  <c:v>20.587250000000001</c:v>
                </c:pt>
                <c:pt idx="252">
                  <c:v>20.669250000000002</c:v>
                </c:pt>
                <c:pt idx="253">
                  <c:v>20.751333333333331</c:v>
                </c:pt>
                <c:pt idx="254">
                  <c:v>20.833333333333332</c:v>
                </c:pt>
                <c:pt idx="255">
                  <c:v>20.915333333333333</c:v>
                </c:pt>
                <c:pt idx="256">
                  <c:v>20.997416666666666</c:v>
                </c:pt>
                <c:pt idx="257">
                  <c:v>21.079416666666667</c:v>
                </c:pt>
                <c:pt idx="258">
                  <c:v>21.161416666666668</c:v>
                </c:pt>
                <c:pt idx="259">
                  <c:v>21.243416666666665</c:v>
                </c:pt>
                <c:pt idx="260">
                  <c:v>21.325500000000002</c:v>
                </c:pt>
                <c:pt idx="261">
                  <c:v>21.407499999999999</c:v>
                </c:pt>
                <c:pt idx="262">
                  <c:v>21.489500000000003</c:v>
                </c:pt>
                <c:pt idx="263">
                  <c:v>21.5715</c:v>
                </c:pt>
                <c:pt idx="264">
                  <c:v>21.653583333333334</c:v>
                </c:pt>
                <c:pt idx="265">
                  <c:v>21.735583333333334</c:v>
                </c:pt>
                <c:pt idx="266">
                  <c:v>21.817583333333332</c:v>
                </c:pt>
                <c:pt idx="267">
                  <c:v>21.899583333333336</c:v>
                </c:pt>
                <c:pt idx="268">
                  <c:v>21.981666666666666</c:v>
                </c:pt>
                <c:pt idx="269">
                  <c:v>22.063666666666666</c:v>
                </c:pt>
                <c:pt idx="270">
                  <c:v>22.145666666666667</c:v>
                </c:pt>
                <c:pt idx="271">
                  <c:v>22.227666666666668</c:v>
                </c:pt>
                <c:pt idx="272">
                  <c:v>22.309749999999998</c:v>
                </c:pt>
                <c:pt idx="273">
                  <c:v>22.391750000000002</c:v>
                </c:pt>
                <c:pt idx="274">
                  <c:v>22.473749999999999</c:v>
                </c:pt>
                <c:pt idx="275">
                  <c:v>22.55575</c:v>
                </c:pt>
                <c:pt idx="276">
                  <c:v>22.637833333333333</c:v>
                </c:pt>
                <c:pt idx="277">
                  <c:v>22.71983333333333</c:v>
                </c:pt>
                <c:pt idx="278">
                  <c:v>22.801833333333335</c:v>
                </c:pt>
                <c:pt idx="279">
                  <c:v>22.883833333333332</c:v>
                </c:pt>
                <c:pt idx="280">
                  <c:v>22.965916666666669</c:v>
                </c:pt>
                <c:pt idx="281">
                  <c:v>23.047916666666666</c:v>
                </c:pt>
                <c:pt idx="282">
                  <c:v>23.12991666666667</c:v>
                </c:pt>
                <c:pt idx="283">
                  <c:v>23.211916666666667</c:v>
                </c:pt>
                <c:pt idx="284">
                  <c:v>23.294</c:v>
                </c:pt>
                <c:pt idx="285">
                  <c:v>23.376000000000001</c:v>
                </c:pt>
                <c:pt idx="286">
                  <c:v>23.457999999999998</c:v>
                </c:pt>
                <c:pt idx="287">
                  <c:v>23.540000000000003</c:v>
                </c:pt>
                <c:pt idx="288">
                  <c:v>23.622083333333332</c:v>
                </c:pt>
                <c:pt idx="289">
                  <c:v>23.704083333333333</c:v>
                </c:pt>
                <c:pt idx="290">
                  <c:v>23.786083333333334</c:v>
                </c:pt>
                <c:pt idx="291">
                  <c:v>23.868083333333331</c:v>
                </c:pt>
                <c:pt idx="292">
                  <c:v>23.950166666666664</c:v>
                </c:pt>
                <c:pt idx="293">
                  <c:v>24.032166666666669</c:v>
                </c:pt>
                <c:pt idx="294">
                  <c:v>24.114166666666666</c:v>
                </c:pt>
                <c:pt idx="295">
                  <c:v>24.196166666666667</c:v>
                </c:pt>
                <c:pt idx="296">
                  <c:v>24.27825</c:v>
                </c:pt>
                <c:pt idx="297">
                  <c:v>24.360249999999997</c:v>
                </c:pt>
                <c:pt idx="298">
                  <c:v>24.442250000000001</c:v>
                </c:pt>
                <c:pt idx="299">
                  <c:v>24.524249999999999</c:v>
                </c:pt>
                <c:pt idx="300">
                  <c:v>24.606333333333335</c:v>
                </c:pt>
                <c:pt idx="301">
                  <c:v>24.688333333333333</c:v>
                </c:pt>
                <c:pt idx="302">
                  <c:v>24.770333333333337</c:v>
                </c:pt>
                <c:pt idx="303">
                  <c:v>24.852333333333334</c:v>
                </c:pt>
                <c:pt idx="304">
                  <c:v>24.934416666666667</c:v>
                </c:pt>
                <c:pt idx="305">
                  <c:v>25.016416666666668</c:v>
                </c:pt>
                <c:pt idx="306">
                  <c:v>25.098416666666665</c:v>
                </c:pt>
                <c:pt idx="307">
                  <c:v>25.18041666666667</c:v>
                </c:pt>
                <c:pt idx="308">
                  <c:v>25.262499999999999</c:v>
                </c:pt>
                <c:pt idx="309">
                  <c:v>25.3445</c:v>
                </c:pt>
                <c:pt idx="310">
                  <c:v>25.426500000000001</c:v>
                </c:pt>
                <c:pt idx="311">
                  <c:v>25.508499999999998</c:v>
                </c:pt>
                <c:pt idx="312">
                  <c:v>25.590583333333331</c:v>
                </c:pt>
                <c:pt idx="313">
                  <c:v>25.672583333333336</c:v>
                </c:pt>
                <c:pt idx="314">
                  <c:v>25.754583333333333</c:v>
                </c:pt>
                <c:pt idx="315">
                  <c:v>25.836583333333333</c:v>
                </c:pt>
                <c:pt idx="316">
                  <c:v>25.918666666666667</c:v>
                </c:pt>
                <c:pt idx="317">
                  <c:v>26.000666666666664</c:v>
                </c:pt>
                <c:pt idx="318">
                  <c:v>26.082666666666668</c:v>
                </c:pt>
                <c:pt idx="319">
                  <c:v>26.164666666666665</c:v>
                </c:pt>
                <c:pt idx="320">
                  <c:v>26.246750000000002</c:v>
                </c:pt>
                <c:pt idx="321">
                  <c:v>26.328749999999999</c:v>
                </c:pt>
                <c:pt idx="322">
                  <c:v>26.410749999999997</c:v>
                </c:pt>
                <c:pt idx="323">
                  <c:v>26.492750000000001</c:v>
                </c:pt>
                <c:pt idx="324">
                  <c:v>26.574833333333334</c:v>
                </c:pt>
                <c:pt idx="325">
                  <c:v>26.656833333333335</c:v>
                </c:pt>
                <c:pt idx="326">
                  <c:v>26.738833333333332</c:v>
                </c:pt>
                <c:pt idx="327">
                  <c:v>26.820833333333336</c:v>
                </c:pt>
                <c:pt idx="328">
                  <c:v>26.902916666666666</c:v>
                </c:pt>
                <c:pt idx="329">
                  <c:v>26.984916666666667</c:v>
                </c:pt>
                <c:pt idx="330">
                  <c:v>27.066916666666668</c:v>
                </c:pt>
                <c:pt idx="331">
                  <c:v>27.148916666666665</c:v>
                </c:pt>
                <c:pt idx="332">
                  <c:v>27.230999999999998</c:v>
                </c:pt>
                <c:pt idx="333">
                  <c:v>27.312999999999999</c:v>
                </c:pt>
                <c:pt idx="334">
                  <c:v>27.395</c:v>
                </c:pt>
                <c:pt idx="335">
                  <c:v>27.477</c:v>
                </c:pt>
                <c:pt idx="336">
                  <c:v>27.559083333333334</c:v>
                </c:pt>
                <c:pt idx="337">
                  <c:v>27.641083333333331</c:v>
                </c:pt>
                <c:pt idx="338">
                  <c:v>27.723083333333335</c:v>
                </c:pt>
                <c:pt idx="339">
                  <c:v>27.805083333333332</c:v>
                </c:pt>
                <c:pt idx="340">
                  <c:v>27.887166666666669</c:v>
                </c:pt>
                <c:pt idx="341">
                  <c:v>27.969166666666666</c:v>
                </c:pt>
                <c:pt idx="342">
                  <c:v>28.051166666666663</c:v>
                </c:pt>
                <c:pt idx="343">
                  <c:v>28.133166666666668</c:v>
                </c:pt>
                <c:pt idx="344">
                  <c:v>28.215250000000001</c:v>
                </c:pt>
                <c:pt idx="345">
                  <c:v>28.297250000000002</c:v>
                </c:pt>
                <c:pt idx="346">
                  <c:v>28.379249999999999</c:v>
                </c:pt>
                <c:pt idx="347">
                  <c:v>28.461250000000003</c:v>
                </c:pt>
                <c:pt idx="348">
                  <c:v>28.543333333333333</c:v>
                </c:pt>
                <c:pt idx="349">
                  <c:v>28.625333333333334</c:v>
                </c:pt>
                <c:pt idx="350">
                  <c:v>28.707333333333334</c:v>
                </c:pt>
                <c:pt idx="351">
                  <c:v>28.789333333333332</c:v>
                </c:pt>
                <c:pt idx="352">
                  <c:v>28.871416666666665</c:v>
                </c:pt>
                <c:pt idx="353">
                  <c:v>28.953416666666666</c:v>
                </c:pt>
                <c:pt idx="354">
                  <c:v>29.035416666666666</c:v>
                </c:pt>
                <c:pt idx="355">
                  <c:v>29.117416666666667</c:v>
                </c:pt>
                <c:pt idx="356">
                  <c:v>29.1995</c:v>
                </c:pt>
                <c:pt idx="357">
                  <c:v>29.281499999999998</c:v>
                </c:pt>
                <c:pt idx="358">
                  <c:v>29.363500000000002</c:v>
                </c:pt>
                <c:pt idx="359">
                  <c:v>29.445499999999999</c:v>
                </c:pt>
                <c:pt idx="360">
                  <c:v>29.527583333333336</c:v>
                </c:pt>
                <c:pt idx="361">
                  <c:v>29.609583333333333</c:v>
                </c:pt>
                <c:pt idx="362">
                  <c:v>29.69158333333333</c:v>
                </c:pt>
                <c:pt idx="363">
                  <c:v>29.773583333333335</c:v>
                </c:pt>
                <c:pt idx="364">
                  <c:v>29.855666666666664</c:v>
                </c:pt>
                <c:pt idx="365">
                  <c:v>29.937666666666669</c:v>
                </c:pt>
                <c:pt idx="366">
                  <c:v>30.019666666666666</c:v>
                </c:pt>
                <c:pt idx="367">
                  <c:v>30.10166666666667</c:v>
                </c:pt>
                <c:pt idx="368">
                  <c:v>30.18375</c:v>
                </c:pt>
                <c:pt idx="369">
                  <c:v>30.265750000000001</c:v>
                </c:pt>
                <c:pt idx="370">
                  <c:v>30.347750000000001</c:v>
                </c:pt>
                <c:pt idx="371">
                  <c:v>30.429749999999999</c:v>
                </c:pt>
                <c:pt idx="372">
                  <c:v>30.511833333333332</c:v>
                </c:pt>
                <c:pt idx="373">
                  <c:v>30.593833333333333</c:v>
                </c:pt>
                <c:pt idx="374">
                  <c:v>30.675833333333333</c:v>
                </c:pt>
                <c:pt idx="375">
                  <c:v>30.757833333333334</c:v>
                </c:pt>
                <c:pt idx="376">
                  <c:v>30.839916666666667</c:v>
                </c:pt>
                <c:pt idx="377">
                  <c:v>30.921916666666664</c:v>
                </c:pt>
                <c:pt idx="378">
                  <c:v>31.003916666666669</c:v>
                </c:pt>
                <c:pt idx="379">
                  <c:v>31.085916666666666</c:v>
                </c:pt>
                <c:pt idx="380">
                  <c:v>31.168000000000003</c:v>
                </c:pt>
                <c:pt idx="381">
                  <c:v>31.25</c:v>
                </c:pt>
                <c:pt idx="382">
                  <c:v>31.331999999999997</c:v>
                </c:pt>
                <c:pt idx="383">
                  <c:v>31.414083333333334</c:v>
                </c:pt>
                <c:pt idx="384">
                  <c:v>31.496083333333331</c:v>
                </c:pt>
                <c:pt idx="385">
                  <c:v>31.578083333333336</c:v>
                </c:pt>
                <c:pt idx="386">
                  <c:v>31.660083333333333</c:v>
                </c:pt>
                <c:pt idx="387">
                  <c:v>31.742166666666666</c:v>
                </c:pt>
                <c:pt idx="388">
                  <c:v>31.824166666666667</c:v>
                </c:pt>
                <c:pt idx="389">
                  <c:v>31.906166666666667</c:v>
                </c:pt>
                <c:pt idx="390">
                  <c:v>31.988166666666668</c:v>
                </c:pt>
                <c:pt idx="391">
                  <c:v>32.070250000000001</c:v>
                </c:pt>
                <c:pt idx="392">
                  <c:v>32.152250000000002</c:v>
                </c:pt>
                <c:pt idx="393">
                  <c:v>32.234249999999996</c:v>
                </c:pt>
                <c:pt idx="394">
                  <c:v>32.316250000000004</c:v>
                </c:pt>
                <c:pt idx="395">
                  <c:v>32.398333333333333</c:v>
                </c:pt>
                <c:pt idx="396">
                  <c:v>32.480333333333334</c:v>
                </c:pt>
                <c:pt idx="397">
                  <c:v>32.562333333333335</c:v>
                </c:pt>
                <c:pt idx="398">
                  <c:v>32.644333333333336</c:v>
                </c:pt>
                <c:pt idx="399">
                  <c:v>32.726416666666665</c:v>
                </c:pt>
                <c:pt idx="400">
                  <c:v>32.808416666666666</c:v>
                </c:pt>
                <c:pt idx="401">
                  <c:v>32.890416666666667</c:v>
                </c:pt>
                <c:pt idx="402">
                  <c:v>32.972416666666668</c:v>
                </c:pt>
                <c:pt idx="403">
                  <c:v>33.054499999999997</c:v>
                </c:pt>
                <c:pt idx="404">
                  <c:v>33.136499999999998</c:v>
                </c:pt>
                <c:pt idx="405">
                  <c:v>33.218499999999999</c:v>
                </c:pt>
                <c:pt idx="406">
                  <c:v>33.3005</c:v>
                </c:pt>
                <c:pt idx="407">
                  <c:v>33.382583333333336</c:v>
                </c:pt>
                <c:pt idx="408">
                  <c:v>33.46458333333333</c:v>
                </c:pt>
                <c:pt idx="409">
                  <c:v>33.546583333333338</c:v>
                </c:pt>
                <c:pt idx="410">
                  <c:v>33.628583333333331</c:v>
                </c:pt>
                <c:pt idx="411">
                  <c:v>33.710666666666668</c:v>
                </c:pt>
                <c:pt idx="412">
                  <c:v>33.792666666666669</c:v>
                </c:pt>
                <c:pt idx="413">
                  <c:v>33.874666666666663</c:v>
                </c:pt>
                <c:pt idx="414">
                  <c:v>33.956666666666671</c:v>
                </c:pt>
                <c:pt idx="415">
                  <c:v>34.03875</c:v>
                </c:pt>
                <c:pt idx="416">
                  <c:v>34.120750000000001</c:v>
                </c:pt>
                <c:pt idx="417">
                  <c:v>34.202750000000002</c:v>
                </c:pt>
                <c:pt idx="418">
                  <c:v>34.284749999999995</c:v>
                </c:pt>
                <c:pt idx="419">
                  <c:v>34.366833333333332</c:v>
                </c:pt>
                <c:pt idx="420">
                  <c:v>34.448833333333333</c:v>
                </c:pt>
                <c:pt idx="421">
                  <c:v>34.530833333333334</c:v>
                </c:pt>
                <c:pt idx="422">
                  <c:v>34.612833333333334</c:v>
                </c:pt>
                <c:pt idx="423">
                  <c:v>34.694916666666664</c:v>
                </c:pt>
                <c:pt idx="424">
                  <c:v>34.776916666666665</c:v>
                </c:pt>
                <c:pt idx="425">
                  <c:v>34.858916666666666</c:v>
                </c:pt>
                <c:pt idx="426">
                  <c:v>34.940916666666666</c:v>
                </c:pt>
                <c:pt idx="427">
                  <c:v>35.023000000000003</c:v>
                </c:pt>
                <c:pt idx="428">
                  <c:v>35.104999999999997</c:v>
                </c:pt>
                <c:pt idx="429">
                  <c:v>35.187000000000005</c:v>
                </c:pt>
                <c:pt idx="430">
                  <c:v>35.268999999999998</c:v>
                </c:pt>
                <c:pt idx="431">
                  <c:v>35.351083333333335</c:v>
                </c:pt>
                <c:pt idx="432">
                  <c:v>35.433083333333336</c:v>
                </c:pt>
                <c:pt idx="433">
                  <c:v>35.51508333333333</c:v>
                </c:pt>
                <c:pt idx="434">
                  <c:v>35.597083333333337</c:v>
                </c:pt>
                <c:pt idx="435">
                  <c:v>35.679166666666667</c:v>
                </c:pt>
                <c:pt idx="436">
                  <c:v>35.761166666666668</c:v>
                </c:pt>
                <c:pt idx="437">
                  <c:v>35.843166666666669</c:v>
                </c:pt>
                <c:pt idx="438">
                  <c:v>35.925166666666662</c:v>
                </c:pt>
                <c:pt idx="439">
                  <c:v>36.007249999999999</c:v>
                </c:pt>
                <c:pt idx="440">
                  <c:v>36.08925</c:v>
                </c:pt>
                <c:pt idx="441">
                  <c:v>36.171250000000001</c:v>
                </c:pt>
                <c:pt idx="442">
                  <c:v>36.253250000000001</c:v>
                </c:pt>
                <c:pt idx="443">
                  <c:v>36.335333333333331</c:v>
                </c:pt>
                <c:pt idx="444">
                  <c:v>36.417333333333332</c:v>
                </c:pt>
                <c:pt idx="445">
                  <c:v>36.499333333333333</c:v>
                </c:pt>
                <c:pt idx="446">
                  <c:v>36.581333333333333</c:v>
                </c:pt>
                <c:pt idx="447">
                  <c:v>36.66341666666667</c:v>
                </c:pt>
                <c:pt idx="448">
                  <c:v>36.745416666666664</c:v>
                </c:pt>
                <c:pt idx="449">
                  <c:v>36.827416666666664</c:v>
                </c:pt>
                <c:pt idx="450">
                  <c:v>36.909416666666665</c:v>
                </c:pt>
                <c:pt idx="451">
                  <c:v>36.991500000000002</c:v>
                </c:pt>
                <c:pt idx="452">
                  <c:v>37.073500000000003</c:v>
                </c:pt>
                <c:pt idx="453">
                  <c:v>37.155499999999996</c:v>
                </c:pt>
                <c:pt idx="454">
                  <c:v>37.237500000000004</c:v>
                </c:pt>
                <c:pt idx="455">
                  <c:v>37.319583333333334</c:v>
                </c:pt>
                <c:pt idx="456">
                  <c:v>37.401583333333335</c:v>
                </c:pt>
                <c:pt idx="457">
                  <c:v>37.483583333333335</c:v>
                </c:pt>
                <c:pt idx="458">
                  <c:v>37.565583333333329</c:v>
                </c:pt>
                <c:pt idx="459">
                  <c:v>37.647666666666666</c:v>
                </c:pt>
                <c:pt idx="460">
                  <c:v>37.729666666666667</c:v>
                </c:pt>
                <c:pt idx="461">
                  <c:v>37.811666666666667</c:v>
                </c:pt>
                <c:pt idx="462">
                  <c:v>37.893666666666668</c:v>
                </c:pt>
                <c:pt idx="463">
                  <c:v>37.975749999999998</c:v>
                </c:pt>
                <c:pt idx="464">
                  <c:v>38.057749999999999</c:v>
                </c:pt>
                <c:pt idx="465">
                  <c:v>38.139749999999999</c:v>
                </c:pt>
                <c:pt idx="466">
                  <c:v>38.22175</c:v>
                </c:pt>
                <c:pt idx="467">
                  <c:v>38.303833333333337</c:v>
                </c:pt>
                <c:pt idx="468">
                  <c:v>38.385833333333331</c:v>
                </c:pt>
                <c:pt idx="469">
                  <c:v>38.467833333333331</c:v>
                </c:pt>
                <c:pt idx="470">
                  <c:v>38.549833333333332</c:v>
                </c:pt>
                <c:pt idx="471">
                  <c:v>38.631916666666669</c:v>
                </c:pt>
                <c:pt idx="472">
                  <c:v>38.71391666666667</c:v>
                </c:pt>
                <c:pt idx="473">
                  <c:v>38.795916666666663</c:v>
                </c:pt>
                <c:pt idx="474">
                  <c:v>38.877916666666671</c:v>
                </c:pt>
                <c:pt idx="475">
                  <c:v>38.96</c:v>
                </c:pt>
                <c:pt idx="476">
                  <c:v>39.042000000000002</c:v>
                </c:pt>
                <c:pt idx="477">
                  <c:v>39.124000000000002</c:v>
                </c:pt>
                <c:pt idx="478">
                  <c:v>39.205999999999996</c:v>
                </c:pt>
                <c:pt idx="479">
                  <c:v>39.288083333333333</c:v>
                </c:pt>
                <c:pt idx="480">
                  <c:v>39.370083333333334</c:v>
                </c:pt>
                <c:pt idx="481">
                  <c:v>39.452083333333334</c:v>
                </c:pt>
                <c:pt idx="482">
                  <c:v>39.534083333333335</c:v>
                </c:pt>
                <c:pt idx="483">
                  <c:v>39.616166666666665</c:v>
                </c:pt>
                <c:pt idx="484">
                  <c:v>39.698166666666665</c:v>
                </c:pt>
                <c:pt idx="485">
                  <c:v>39.780166666666666</c:v>
                </c:pt>
                <c:pt idx="486">
                  <c:v>39.862166666666667</c:v>
                </c:pt>
                <c:pt idx="487">
                  <c:v>39.944250000000004</c:v>
                </c:pt>
                <c:pt idx="488">
                  <c:v>40.026249999999997</c:v>
                </c:pt>
                <c:pt idx="489">
                  <c:v>40.108249999999998</c:v>
                </c:pt>
                <c:pt idx="490">
                  <c:v>40.190249999999999</c:v>
                </c:pt>
                <c:pt idx="491">
                  <c:v>40.272333333333329</c:v>
                </c:pt>
                <c:pt idx="492">
                  <c:v>40.354333333333336</c:v>
                </c:pt>
                <c:pt idx="493">
                  <c:v>40.43633333333333</c:v>
                </c:pt>
                <c:pt idx="494">
                  <c:v>40.518333333333338</c:v>
                </c:pt>
                <c:pt idx="495">
                  <c:v>40.600416666666668</c:v>
                </c:pt>
                <c:pt idx="496">
                  <c:v>40.682416666666668</c:v>
                </c:pt>
                <c:pt idx="497">
                  <c:v>40.764416666666669</c:v>
                </c:pt>
                <c:pt idx="498">
                  <c:v>40.846416666666663</c:v>
                </c:pt>
                <c:pt idx="499">
                  <c:v>40.9285</c:v>
                </c:pt>
                <c:pt idx="500">
                  <c:v>41.0105</c:v>
                </c:pt>
                <c:pt idx="501">
                  <c:v>41.092500000000001</c:v>
                </c:pt>
                <c:pt idx="502">
                  <c:v>41.174500000000002</c:v>
                </c:pt>
                <c:pt idx="503">
                  <c:v>41.256583333333332</c:v>
                </c:pt>
                <c:pt idx="504">
                  <c:v>41.338583333333332</c:v>
                </c:pt>
                <c:pt idx="505">
                  <c:v>41.420583333333333</c:v>
                </c:pt>
                <c:pt idx="506">
                  <c:v>41.502583333333334</c:v>
                </c:pt>
                <c:pt idx="507">
                  <c:v>41.584666666666671</c:v>
                </c:pt>
                <c:pt idx="508">
                  <c:v>41.666666666666664</c:v>
                </c:pt>
                <c:pt idx="509">
                  <c:v>41.748666666666665</c:v>
                </c:pt>
                <c:pt idx="510">
                  <c:v>41.830750000000002</c:v>
                </c:pt>
                <c:pt idx="511">
                  <c:v>41.912749999999996</c:v>
                </c:pt>
                <c:pt idx="512">
                  <c:v>41.994750000000003</c:v>
                </c:pt>
                <c:pt idx="513">
                  <c:v>42.076749999999997</c:v>
                </c:pt>
                <c:pt idx="514">
                  <c:v>42.158833333333334</c:v>
                </c:pt>
                <c:pt idx="515">
                  <c:v>42.240833333333335</c:v>
                </c:pt>
                <c:pt idx="516">
                  <c:v>42.322833333333335</c:v>
                </c:pt>
                <c:pt idx="517">
                  <c:v>42.404833333333336</c:v>
                </c:pt>
                <c:pt idx="518">
                  <c:v>42.486916666666666</c:v>
                </c:pt>
                <c:pt idx="519">
                  <c:v>42.568916666666667</c:v>
                </c:pt>
                <c:pt idx="520">
                  <c:v>42.650916666666667</c:v>
                </c:pt>
                <c:pt idx="521">
                  <c:v>42.732916666666661</c:v>
                </c:pt>
                <c:pt idx="522">
                  <c:v>42.814999999999998</c:v>
                </c:pt>
                <c:pt idx="523">
                  <c:v>42.896999999999998</c:v>
                </c:pt>
                <c:pt idx="524">
                  <c:v>42.979000000000006</c:v>
                </c:pt>
                <c:pt idx="525">
                  <c:v>43.061</c:v>
                </c:pt>
                <c:pt idx="526">
                  <c:v>43.14308333333333</c:v>
                </c:pt>
                <c:pt idx="527">
                  <c:v>43.225083333333338</c:v>
                </c:pt>
                <c:pt idx="528">
                  <c:v>43.307083333333331</c:v>
                </c:pt>
                <c:pt idx="529">
                  <c:v>43.389083333333332</c:v>
                </c:pt>
                <c:pt idx="530">
                  <c:v>43.471166666666669</c:v>
                </c:pt>
                <c:pt idx="531">
                  <c:v>43.553166666666669</c:v>
                </c:pt>
                <c:pt idx="532">
                  <c:v>43.635166666666663</c:v>
                </c:pt>
                <c:pt idx="533">
                  <c:v>43.717166666666664</c:v>
                </c:pt>
                <c:pt idx="534">
                  <c:v>43.799250000000001</c:v>
                </c:pt>
                <c:pt idx="535">
                  <c:v>43.881250000000001</c:v>
                </c:pt>
                <c:pt idx="536">
                  <c:v>43.963249999999995</c:v>
                </c:pt>
                <c:pt idx="537">
                  <c:v>44.045250000000003</c:v>
                </c:pt>
                <c:pt idx="538">
                  <c:v>44.127333333333333</c:v>
                </c:pt>
                <c:pt idx="539">
                  <c:v>44.209333333333326</c:v>
                </c:pt>
                <c:pt idx="540">
                  <c:v>44.291333333333334</c:v>
                </c:pt>
                <c:pt idx="541">
                  <c:v>44.373333333333335</c:v>
                </c:pt>
                <c:pt idx="542">
                  <c:v>44.455416666666672</c:v>
                </c:pt>
                <c:pt idx="543">
                  <c:v>44.537416666666665</c:v>
                </c:pt>
                <c:pt idx="544">
                  <c:v>44.619416666666666</c:v>
                </c:pt>
                <c:pt idx="545">
                  <c:v>44.701416666666667</c:v>
                </c:pt>
                <c:pt idx="546">
                  <c:v>44.783500000000004</c:v>
                </c:pt>
                <c:pt idx="547">
                  <c:v>44.865499999999997</c:v>
                </c:pt>
                <c:pt idx="548">
                  <c:v>44.947499999999998</c:v>
                </c:pt>
                <c:pt idx="549">
                  <c:v>45.029500000000006</c:v>
                </c:pt>
                <c:pt idx="550">
                  <c:v>45.111583333333336</c:v>
                </c:pt>
                <c:pt idx="551">
                  <c:v>45.193583333333329</c:v>
                </c:pt>
                <c:pt idx="552">
                  <c:v>45.275583333333337</c:v>
                </c:pt>
                <c:pt idx="553">
                  <c:v>45.357583333333338</c:v>
                </c:pt>
                <c:pt idx="554">
                  <c:v>45.43966666666666</c:v>
                </c:pt>
                <c:pt idx="555">
                  <c:v>45.521666666666668</c:v>
                </c:pt>
                <c:pt idx="556">
                  <c:v>45.603666666666669</c:v>
                </c:pt>
                <c:pt idx="557">
                  <c:v>45.685666666666663</c:v>
                </c:pt>
                <c:pt idx="558">
                  <c:v>45.767749999999999</c:v>
                </c:pt>
                <c:pt idx="559">
                  <c:v>45.84975</c:v>
                </c:pt>
                <c:pt idx="560">
                  <c:v>45.931750000000001</c:v>
                </c:pt>
                <c:pt idx="561">
                  <c:v>46.013749999999995</c:v>
                </c:pt>
                <c:pt idx="562">
                  <c:v>46.095833333333331</c:v>
                </c:pt>
                <c:pt idx="563">
                  <c:v>46.177833333333332</c:v>
                </c:pt>
                <c:pt idx="564">
                  <c:v>46.25983333333334</c:v>
                </c:pt>
                <c:pt idx="565">
                  <c:v>46.341833333333334</c:v>
                </c:pt>
                <c:pt idx="566">
                  <c:v>46.423916666666663</c:v>
                </c:pt>
                <c:pt idx="567">
                  <c:v>46.505916666666671</c:v>
                </c:pt>
                <c:pt idx="568">
                  <c:v>46.587916666666665</c:v>
                </c:pt>
                <c:pt idx="569">
                  <c:v>46.669916666666666</c:v>
                </c:pt>
                <c:pt idx="570">
                  <c:v>46.752000000000002</c:v>
                </c:pt>
                <c:pt idx="571">
                  <c:v>46.834000000000003</c:v>
                </c:pt>
                <c:pt idx="572">
                  <c:v>46.915999999999997</c:v>
                </c:pt>
                <c:pt idx="573">
                  <c:v>46.997999999999998</c:v>
                </c:pt>
                <c:pt idx="574">
                  <c:v>47.080083333333334</c:v>
                </c:pt>
                <c:pt idx="575">
                  <c:v>47.162083333333335</c:v>
                </c:pt>
                <c:pt idx="576">
                  <c:v>47.244083333333329</c:v>
                </c:pt>
                <c:pt idx="577">
                  <c:v>47.326083333333337</c:v>
                </c:pt>
                <c:pt idx="578">
                  <c:v>47.408166666666666</c:v>
                </c:pt>
                <c:pt idx="579">
                  <c:v>47.49016666666666</c:v>
                </c:pt>
                <c:pt idx="580">
                  <c:v>47.572166666666668</c:v>
                </c:pt>
                <c:pt idx="581">
                  <c:v>47.654166666666669</c:v>
                </c:pt>
                <c:pt idx="582">
                  <c:v>47.736250000000005</c:v>
                </c:pt>
                <c:pt idx="583">
                  <c:v>47.818249999999999</c:v>
                </c:pt>
                <c:pt idx="584">
                  <c:v>47.90025</c:v>
                </c:pt>
                <c:pt idx="585">
                  <c:v>47.982250000000001</c:v>
                </c:pt>
                <c:pt idx="586">
                  <c:v>48.064333333333337</c:v>
                </c:pt>
                <c:pt idx="587">
                  <c:v>48.146333333333331</c:v>
                </c:pt>
                <c:pt idx="588">
                  <c:v>48.228333333333332</c:v>
                </c:pt>
                <c:pt idx="589">
                  <c:v>48.31033333333334</c:v>
                </c:pt>
                <c:pt idx="590">
                  <c:v>48.392416666666662</c:v>
                </c:pt>
                <c:pt idx="591">
                  <c:v>48.474416666666663</c:v>
                </c:pt>
                <c:pt idx="592">
                  <c:v>48.556416666666671</c:v>
                </c:pt>
                <c:pt idx="593">
                  <c:v>48.638416666666664</c:v>
                </c:pt>
                <c:pt idx="594">
                  <c:v>48.720499999999994</c:v>
                </c:pt>
                <c:pt idx="595">
                  <c:v>48.802500000000002</c:v>
                </c:pt>
                <c:pt idx="596">
                  <c:v>48.884500000000003</c:v>
                </c:pt>
                <c:pt idx="597">
                  <c:v>48.966499999999996</c:v>
                </c:pt>
                <c:pt idx="598">
                  <c:v>49.048583333333333</c:v>
                </c:pt>
                <c:pt idx="599">
                  <c:v>49.130583333333334</c:v>
                </c:pt>
                <c:pt idx="600">
                  <c:v>49.212583333333335</c:v>
                </c:pt>
                <c:pt idx="601">
                  <c:v>49.294583333333328</c:v>
                </c:pt>
                <c:pt idx="602">
                  <c:v>49.376666666666665</c:v>
                </c:pt>
                <c:pt idx="603">
                  <c:v>49.458666666666666</c:v>
                </c:pt>
                <c:pt idx="604">
                  <c:v>49.540666666666674</c:v>
                </c:pt>
                <c:pt idx="605">
                  <c:v>49.622666666666667</c:v>
                </c:pt>
                <c:pt idx="606">
                  <c:v>49.704749999999997</c:v>
                </c:pt>
                <c:pt idx="607">
                  <c:v>49.786750000000005</c:v>
                </c:pt>
                <c:pt idx="608">
                  <c:v>49.868749999999999</c:v>
                </c:pt>
                <c:pt idx="609">
                  <c:v>49.950749999999999</c:v>
                </c:pt>
                <c:pt idx="610">
                  <c:v>50.032833333333336</c:v>
                </c:pt>
                <c:pt idx="611">
                  <c:v>50.114833333333337</c:v>
                </c:pt>
                <c:pt idx="612">
                  <c:v>50.196833333333331</c:v>
                </c:pt>
                <c:pt idx="613">
                  <c:v>50.278833333333331</c:v>
                </c:pt>
                <c:pt idx="614">
                  <c:v>50.360916666666668</c:v>
                </c:pt>
                <c:pt idx="615">
                  <c:v>50.442916666666669</c:v>
                </c:pt>
                <c:pt idx="616">
                  <c:v>50.524916666666662</c:v>
                </c:pt>
                <c:pt idx="617">
                  <c:v>50.60691666666667</c:v>
                </c:pt>
                <c:pt idx="618">
                  <c:v>50.689</c:v>
                </c:pt>
                <c:pt idx="619">
                  <c:v>50.770999999999994</c:v>
                </c:pt>
                <c:pt idx="620">
                  <c:v>50.853000000000002</c:v>
                </c:pt>
                <c:pt idx="621">
                  <c:v>50.935000000000002</c:v>
                </c:pt>
                <c:pt idx="622">
                  <c:v>51.017083333333339</c:v>
                </c:pt>
                <c:pt idx="623">
                  <c:v>51.099083333333333</c:v>
                </c:pt>
                <c:pt idx="624">
                  <c:v>51.181083333333333</c:v>
                </c:pt>
                <c:pt idx="625">
                  <c:v>51.263083333333334</c:v>
                </c:pt>
                <c:pt idx="626">
                  <c:v>51.345166666666671</c:v>
                </c:pt>
                <c:pt idx="627">
                  <c:v>51.427166666666665</c:v>
                </c:pt>
                <c:pt idx="628">
                  <c:v>51.509166666666665</c:v>
                </c:pt>
                <c:pt idx="629">
                  <c:v>51.591166666666673</c:v>
                </c:pt>
                <c:pt idx="630">
                  <c:v>51.673249999999996</c:v>
                </c:pt>
                <c:pt idx="631">
                  <c:v>51.755249999999997</c:v>
                </c:pt>
                <c:pt idx="632">
                  <c:v>51.837250000000004</c:v>
                </c:pt>
                <c:pt idx="633">
                  <c:v>51.919333333333334</c:v>
                </c:pt>
                <c:pt idx="634">
                  <c:v>52.001333333333328</c:v>
                </c:pt>
                <c:pt idx="635">
                  <c:v>52.083333333333336</c:v>
                </c:pt>
                <c:pt idx="636">
                  <c:v>52.165333333333336</c:v>
                </c:pt>
                <c:pt idx="637">
                  <c:v>52.247416666666673</c:v>
                </c:pt>
                <c:pt idx="638">
                  <c:v>52.329416666666667</c:v>
                </c:pt>
                <c:pt idx="639">
                  <c:v>52.411416666666668</c:v>
                </c:pt>
                <c:pt idx="640">
                  <c:v>52.493416666666668</c:v>
                </c:pt>
                <c:pt idx="641">
                  <c:v>52.575499999999998</c:v>
                </c:pt>
                <c:pt idx="642">
                  <c:v>52.657499999999999</c:v>
                </c:pt>
                <c:pt idx="643">
                  <c:v>52.7395</c:v>
                </c:pt>
                <c:pt idx="644">
                  <c:v>52.821499999999993</c:v>
                </c:pt>
                <c:pt idx="645">
                  <c:v>52.90358333333333</c:v>
                </c:pt>
                <c:pt idx="646">
                  <c:v>52.985583333333331</c:v>
                </c:pt>
                <c:pt idx="647">
                  <c:v>53.067583333333339</c:v>
                </c:pt>
                <c:pt idx="648">
                  <c:v>53.149583333333332</c:v>
                </c:pt>
                <c:pt idx="649">
                  <c:v>53.231666666666662</c:v>
                </c:pt>
                <c:pt idx="650">
                  <c:v>53.31366666666667</c:v>
                </c:pt>
                <c:pt idx="651">
                  <c:v>53.395666666666671</c:v>
                </c:pt>
                <c:pt idx="652">
                  <c:v>53.477666666666664</c:v>
                </c:pt>
                <c:pt idx="653">
                  <c:v>53.559750000000001</c:v>
                </c:pt>
                <c:pt idx="654">
                  <c:v>53.641750000000002</c:v>
                </c:pt>
                <c:pt idx="655">
                  <c:v>53.723749999999995</c:v>
                </c:pt>
                <c:pt idx="656">
                  <c:v>53.805749999999996</c:v>
                </c:pt>
                <c:pt idx="657">
                  <c:v>53.887833333333333</c:v>
                </c:pt>
                <c:pt idx="658">
                  <c:v>53.969833333333334</c:v>
                </c:pt>
                <c:pt idx="659">
                  <c:v>54.051833333333327</c:v>
                </c:pt>
                <c:pt idx="660">
                  <c:v>54.133833333333335</c:v>
                </c:pt>
                <c:pt idx="661">
                  <c:v>54.215916666666665</c:v>
                </c:pt>
                <c:pt idx="662">
                  <c:v>54.297916666666673</c:v>
                </c:pt>
                <c:pt idx="663">
                  <c:v>54.379916666666666</c:v>
                </c:pt>
                <c:pt idx="664">
                  <c:v>54.461916666666667</c:v>
                </c:pt>
                <c:pt idx="665">
                  <c:v>54.544000000000004</c:v>
                </c:pt>
                <c:pt idx="666">
                  <c:v>54.625999999999998</c:v>
                </c:pt>
                <c:pt idx="667">
                  <c:v>54.707999999999998</c:v>
                </c:pt>
                <c:pt idx="668">
                  <c:v>54.79</c:v>
                </c:pt>
                <c:pt idx="669">
                  <c:v>54.872083333333336</c:v>
                </c:pt>
                <c:pt idx="670">
                  <c:v>54.95408333333333</c:v>
                </c:pt>
                <c:pt idx="671">
                  <c:v>55.03608333333333</c:v>
                </c:pt>
                <c:pt idx="672">
                  <c:v>55.118083333333338</c:v>
                </c:pt>
                <c:pt idx="673">
                  <c:v>55.200166666666668</c:v>
                </c:pt>
                <c:pt idx="674">
                  <c:v>55.282166666666662</c:v>
                </c:pt>
                <c:pt idx="675">
                  <c:v>55.364166666666669</c:v>
                </c:pt>
                <c:pt idx="676">
                  <c:v>55.44616666666667</c:v>
                </c:pt>
                <c:pt idx="677">
                  <c:v>55.528250000000007</c:v>
                </c:pt>
                <c:pt idx="678">
                  <c:v>55.610250000000001</c:v>
                </c:pt>
                <c:pt idx="679">
                  <c:v>55.692250000000001</c:v>
                </c:pt>
                <c:pt idx="680">
                  <c:v>55.774250000000002</c:v>
                </c:pt>
                <c:pt idx="681">
                  <c:v>55.856333333333332</c:v>
                </c:pt>
                <c:pt idx="682">
                  <c:v>55.938333333333333</c:v>
                </c:pt>
                <c:pt idx="683">
                  <c:v>56.020333333333333</c:v>
                </c:pt>
                <c:pt idx="684">
                  <c:v>56.102333333333327</c:v>
                </c:pt>
                <c:pt idx="685">
                  <c:v>56.184416666666664</c:v>
                </c:pt>
                <c:pt idx="686">
                  <c:v>56.266416666666665</c:v>
                </c:pt>
                <c:pt idx="687">
                  <c:v>56.348416666666672</c:v>
                </c:pt>
                <c:pt idx="688">
                  <c:v>56.430416666666666</c:v>
                </c:pt>
                <c:pt idx="689">
                  <c:v>56.512499999999996</c:v>
                </c:pt>
                <c:pt idx="690">
                  <c:v>56.594500000000004</c:v>
                </c:pt>
                <c:pt idx="691">
                  <c:v>56.676500000000004</c:v>
                </c:pt>
                <c:pt idx="692">
                  <c:v>56.758499999999998</c:v>
                </c:pt>
                <c:pt idx="693">
                  <c:v>56.840583333333335</c:v>
                </c:pt>
                <c:pt idx="694">
                  <c:v>56.922583333333336</c:v>
                </c:pt>
                <c:pt idx="695">
                  <c:v>57.004583333333329</c:v>
                </c:pt>
                <c:pt idx="696">
                  <c:v>57.08658333333333</c:v>
                </c:pt>
                <c:pt idx="697">
                  <c:v>57.168666666666667</c:v>
                </c:pt>
                <c:pt idx="698">
                  <c:v>57.250666666666667</c:v>
                </c:pt>
                <c:pt idx="699">
                  <c:v>57.332666666666661</c:v>
                </c:pt>
                <c:pt idx="700">
                  <c:v>57.414666666666669</c:v>
                </c:pt>
                <c:pt idx="701">
                  <c:v>57.496749999999999</c:v>
                </c:pt>
                <c:pt idx="702">
                  <c:v>57.578750000000007</c:v>
                </c:pt>
                <c:pt idx="703">
                  <c:v>57.66075</c:v>
                </c:pt>
                <c:pt idx="704">
                  <c:v>57.742750000000001</c:v>
                </c:pt>
                <c:pt idx="705">
                  <c:v>57.824833333333338</c:v>
                </c:pt>
                <c:pt idx="706">
                  <c:v>57.906833333333331</c:v>
                </c:pt>
                <c:pt idx="707">
                  <c:v>57.988833333333332</c:v>
                </c:pt>
                <c:pt idx="708">
                  <c:v>58.070833333333333</c:v>
                </c:pt>
                <c:pt idx="709">
                  <c:v>58.15291666666667</c:v>
                </c:pt>
                <c:pt idx="710">
                  <c:v>58.234916666666663</c:v>
                </c:pt>
                <c:pt idx="711">
                  <c:v>58.316916666666664</c:v>
                </c:pt>
                <c:pt idx="712">
                  <c:v>58.398916666666672</c:v>
                </c:pt>
                <c:pt idx="713">
                  <c:v>58.481000000000002</c:v>
                </c:pt>
                <c:pt idx="714">
                  <c:v>58.562999999999995</c:v>
                </c:pt>
                <c:pt idx="715">
                  <c:v>58.645000000000003</c:v>
                </c:pt>
                <c:pt idx="716">
                  <c:v>58.727000000000004</c:v>
                </c:pt>
                <c:pt idx="717">
                  <c:v>58.809083333333326</c:v>
                </c:pt>
                <c:pt idx="718">
                  <c:v>58.891083333333334</c:v>
                </c:pt>
                <c:pt idx="719">
                  <c:v>58.973083333333335</c:v>
                </c:pt>
                <c:pt idx="720">
                  <c:v>59.055083333333329</c:v>
                </c:pt>
                <c:pt idx="721">
                  <c:v>59.137166666666666</c:v>
                </c:pt>
                <c:pt idx="722">
                  <c:v>59.219166666666666</c:v>
                </c:pt>
                <c:pt idx="723">
                  <c:v>59.301166666666667</c:v>
                </c:pt>
                <c:pt idx="724">
                  <c:v>59.383166666666661</c:v>
                </c:pt>
                <c:pt idx="725">
                  <c:v>59.465249999999997</c:v>
                </c:pt>
                <c:pt idx="726">
                  <c:v>59.547249999999998</c:v>
                </c:pt>
                <c:pt idx="727">
                  <c:v>59.629250000000006</c:v>
                </c:pt>
                <c:pt idx="728">
                  <c:v>59.71125</c:v>
                </c:pt>
                <c:pt idx="729">
                  <c:v>59.793333333333329</c:v>
                </c:pt>
                <c:pt idx="730">
                  <c:v>59.875333333333337</c:v>
                </c:pt>
                <c:pt idx="731">
                  <c:v>59.957333333333338</c:v>
                </c:pt>
                <c:pt idx="732">
                  <c:v>60.039333333333332</c:v>
                </c:pt>
                <c:pt idx="733">
                  <c:v>60.121416666666669</c:v>
                </c:pt>
                <c:pt idx="734">
                  <c:v>60.203416666666669</c:v>
                </c:pt>
                <c:pt idx="735">
                  <c:v>60.285416666666663</c:v>
                </c:pt>
                <c:pt idx="736">
                  <c:v>60.367416666666664</c:v>
                </c:pt>
                <c:pt idx="737">
                  <c:v>60.4495</c:v>
                </c:pt>
                <c:pt idx="738">
                  <c:v>60.531500000000001</c:v>
                </c:pt>
                <c:pt idx="739">
                  <c:v>60.613499999999995</c:v>
                </c:pt>
                <c:pt idx="740">
                  <c:v>60.695500000000003</c:v>
                </c:pt>
                <c:pt idx="741">
                  <c:v>60.777583333333332</c:v>
                </c:pt>
                <c:pt idx="742">
                  <c:v>60.85958333333334</c:v>
                </c:pt>
                <c:pt idx="743">
                  <c:v>60.941583333333334</c:v>
                </c:pt>
                <c:pt idx="744">
                  <c:v>61.023583333333335</c:v>
                </c:pt>
                <c:pt idx="745">
                  <c:v>61.105666666666671</c:v>
                </c:pt>
                <c:pt idx="746">
                  <c:v>61.187666666666665</c:v>
                </c:pt>
                <c:pt idx="747">
                  <c:v>61.269666666666666</c:v>
                </c:pt>
                <c:pt idx="748">
                  <c:v>61.351666666666667</c:v>
                </c:pt>
                <c:pt idx="749">
                  <c:v>61.433750000000003</c:v>
                </c:pt>
                <c:pt idx="750">
                  <c:v>61.515749999999997</c:v>
                </c:pt>
                <c:pt idx="751">
                  <c:v>61.597749999999998</c:v>
                </c:pt>
                <c:pt idx="752">
                  <c:v>61.679750000000006</c:v>
                </c:pt>
                <c:pt idx="753">
                  <c:v>61.761833333333335</c:v>
                </c:pt>
                <c:pt idx="754">
                  <c:v>61.843833333333329</c:v>
                </c:pt>
                <c:pt idx="755">
                  <c:v>61.925833333333337</c:v>
                </c:pt>
                <c:pt idx="756">
                  <c:v>62.007833333333338</c:v>
                </c:pt>
                <c:pt idx="757">
                  <c:v>62.08991666666666</c:v>
                </c:pt>
                <c:pt idx="758">
                  <c:v>62.171916666666668</c:v>
                </c:pt>
                <c:pt idx="759">
                  <c:v>62.253916666666669</c:v>
                </c:pt>
                <c:pt idx="760">
                  <c:v>62.336000000000006</c:v>
                </c:pt>
                <c:pt idx="761">
                  <c:v>62.417999999999999</c:v>
                </c:pt>
                <c:pt idx="762">
                  <c:v>62.5</c:v>
                </c:pt>
                <c:pt idx="763">
                  <c:v>62.582000000000001</c:v>
                </c:pt>
                <c:pt idx="764">
                  <c:v>62.664083333333338</c:v>
                </c:pt>
                <c:pt idx="765">
                  <c:v>62.746083333333331</c:v>
                </c:pt>
                <c:pt idx="766">
                  <c:v>62.828083333333332</c:v>
                </c:pt>
                <c:pt idx="767">
                  <c:v>62.91008333333334</c:v>
                </c:pt>
                <c:pt idx="768">
                  <c:v>62.992166666666662</c:v>
                </c:pt>
                <c:pt idx="769">
                  <c:v>63.074166666666663</c:v>
                </c:pt>
                <c:pt idx="770">
                  <c:v>63.156166666666671</c:v>
                </c:pt>
                <c:pt idx="771">
                  <c:v>63.238166666666665</c:v>
                </c:pt>
                <c:pt idx="772">
                  <c:v>63.320249999999994</c:v>
                </c:pt>
                <c:pt idx="773">
                  <c:v>63.402250000000002</c:v>
                </c:pt>
                <c:pt idx="774">
                  <c:v>63.484250000000003</c:v>
                </c:pt>
                <c:pt idx="775">
                  <c:v>63.566249999999997</c:v>
                </c:pt>
                <c:pt idx="776">
                  <c:v>63.648333333333333</c:v>
                </c:pt>
                <c:pt idx="777">
                  <c:v>63.730333333333334</c:v>
                </c:pt>
                <c:pt idx="778">
                  <c:v>63.812333333333335</c:v>
                </c:pt>
                <c:pt idx="779">
                  <c:v>63.894333333333329</c:v>
                </c:pt>
                <c:pt idx="780">
                  <c:v>63.976416666666665</c:v>
                </c:pt>
                <c:pt idx="781">
                  <c:v>64.058416666666673</c:v>
                </c:pt>
                <c:pt idx="782">
                  <c:v>64.140416666666667</c:v>
                </c:pt>
                <c:pt idx="783">
                  <c:v>64.22241666666666</c:v>
                </c:pt>
                <c:pt idx="784">
                  <c:v>64.304500000000004</c:v>
                </c:pt>
                <c:pt idx="785">
                  <c:v>64.386499999999998</c:v>
                </c:pt>
                <c:pt idx="786">
                  <c:v>64.468499999999992</c:v>
                </c:pt>
                <c:pt idx="787">
                  <c:v>64.5505</c:v>
                </c:pt>
                <c:pt idx="788">
                  <c:v>64.632583333333329</c:v>
                </c:pt>
                <c:pt idx="789">
                  <c:v>64.714583333333337</c:v>
                </c:pt>
                <c:pt idx="790">
                  <c:v>64.796583333333331</c:v>
                </c:pt>
                <c:pt idx="791">
                  <c:v>64.878583333333339</c:v>
                </c:pt>
                <c:pt idx="792">
                  <c:v>64.960666666666668</c:v>
                </c:pt>
                <c:pt idx="793">
                  <c:v>65.042666666666662</c:v>
                </c:pt>
                <c:pt idx="794">
                  <c:v>65.12466666666667</c:v>
                </c:pt>
                <c:pt idx="795">
                  <c:v>65.206666666666663</c:v>
                </c:pt>
                <c:pt idx="796">
                  <c:v>65.288750000000007</c:v>
                </c:pt>
                <c:pt idx="797">
                  <c:v>65.370750000000001</c:v>
                </c:pt>
                <c:pt idx="798">
                  <c:v>65.452749999999995</c:v>
                </c:pt>
                <c:pt idx="799">
                  <c:v>65.534750000000003</c:v>
                </c:pt>
                <c:pt idx="800">
                  <c:v>65.616833333333332</c:v>
                </c:pt>
                <c:pt idx="801">
                  <c:v>65.698833333333326</c:v>
                </c:pt>
                <c:pt idx="802">
                  <c:v>65.780833333333334</c:v>
                </c:pt>
                <c:pt idx="803">
                  <c:v>65.862833333333342</c:v>
                </c:pt>
                <c:pt idx="804">
                  <c:v>65.944916666666671</c:v>
                </c:pt>
                <c:pt idx="805">
                  <c:v>66.026916666666665</c:v>
                </c:pt>
                <c:pt idx="806">
                  <c:v>66.108916666666673</c:v>
                </c:pt>
                <c:pt idx="807">
                  <c:v>66.190916666666666</c:v>
                </c:pt>
                <c:pt idx="808">
                  <c:v>66.272999999999996</c:v>
                </c:pt>
                <c:pt idx="809">
                  <c:v>66.355000000000004</c:v>
                </c:pt>
                <c:pt idx="810">
                  <c:v>66.436999999999998</c:v>
                </c:pt>
                <c:pt idx="811">
                  <c:v>66.518999999999991</c:v>
                </c:pt>
                <c:pt idx="812">
                  <c:v>66.601083333333335</c:v>
                </c:pt>
                <c:pt idx="813">
                  <c:v>66.683083333333329</c:v>
                </c:pt>
                <c:pt idx="814">
                  <c:v>66.765083333333337</c:v>
                </c:pt>
                <c:pt idx="815">
                  <c:v>66.84708333333333</c:v>
                </c:pt>
                <c:pt idx="816">
                  <c:v>66.92916666666666</c:v>
                </c:pt>
                <c:pt idx="817">
                  <c:v>67.011166666666668</c:v>
                </c:pt>
                <c:pt idx="818">
                  <c:v>67.093166666666676</c:v>
                </c:pt>
                <c:pt idx="819">
                  <c:v>67.175166666666669</c:v>
                </c:pt>
                <c:pt idx="820">
                  <c:v>67.257249999999999</c:v>
                </c:pt>
                <c:pt idx="821">
                  <c:v>67.339250000000007</c:v>
                </c:pt>
                <c:pt idx="822">
                  <c:v>67.421250000000001</c:v>
                </c:pt>
                <c:pt idx="823">
                  <c:v>67.503249999999994</c:v>
                </c:pt>
                <c:pt idx="824">
                  <c:v>67.585333333333338</c:v>
                </c:pt>
                <c:pt idx="825">
                  <c:v>67.667333333333332</c:v>
                </c:pt>
                <c:pt idx="826">
                  <c:v>67.749333333333325</c:v>
                </c:pt>
                <c:pt idx="827">
                  <c:v>67.831333333333333</c:v>
                </c:pt>
                <c:pt idx="828">
                  <c:v>67.913416666666663</c:v>
                </c:pt>
                <c:pt idx="829">
                  <c:v>67.995416666666671</c:v>
                </c:pt>
                <c:pt idx="830">
                  <c:v>68.077416666666664</c:v>
                </c:pt>
                <c:pt idx="831">
                  <c:v>68.159416666666672</c:v>
                </c:pt>
                <c:pt idx="832">
                  <c:v>68.241500000000002</c:v>
                </c:pt>
                <c:pt idx="833">
                  <c:v>68.323499999999996</c:v>
                </c:pt>
                <c:pt idx="834">
                  <c:v>68.405500000000004</c:v>
                </c:pt>
                <c:pt idx="835">
                  <c:v>68.487499999999997</c:v>
                </c:pt>
                <c:pt idx="836">
                  <c:v>68.569583333333341</c:v>
                </c:pt>
                <c:pt idx="837">
                  <c:v>68.651583333333335</c:v>
                </c:pt>
                <c:pt idx="838">
                  <c:v>68.733583333333328</c:v>
                </c:pt>
                <c:pt idx="839">
                  <c:v>68.815583333333336</c:v>
                </c:pt>
                <c:pt idx="840">
                  <c:v>68.897666666666666</c:v>
                </c:pt>
                <c:pt idx="841">
                  <c:v>68.97966666666666</c:v>
                </c:pt>
                <c:pt idx="842">
                  <c:v>69.061666666666667</c:v>
                </c:pt>
                <c:pt idx="843">
                  <c:v>69.143666666666675</c:v>
                </c:pt>
                <c:pt idx="844">
                  <c:v>69.225749999999991</c:v>
                </c:pt>
                <c:pt idx="845">
                  <c:v>69.307749999999999</c:v>
                </c:pt>
                <c:pt idx="846">
                  <c:v>69.389750000000006</c:v>
                </c:pt>
                <c:pt idx="847">
                  <c:v>69.47175</c:v>
                </c:pt>
                <c:pt idx="848">
                  <c:v>69.55383333333333</c:v>
                </c:pt>
                <c:pt idx="849">
                  <c:v>69.635833333333338</c:v>
                </c:pt>
                <c:pt idx="850">
                  <c:v>69.717833333333331</c:v>
                </c:pt>
                <c:pt idx="851">
                  <c:v>69.799833333333325</c:v>
                </c:pt>
                <c:pt idx="852">
                  <c:v>69.881916666666669</c:v>
                </c:pt>
                <c:pt idx="853">
                  <c:v>69.963916666666663</c:v>
                </c:pt>
                <c:pt idx="854">
                  <c:v>70.04591666666667</c:v>
                </c:pt>
                <c:pt idx="855">
                  <c:v>70.127916666666664</c:v>
                </c:pt>
                <c:pt idx="856">
                  <c:v>70.209999999999994</c:v>
                </c:pt>
                <c:pt idx="857">
                  <c:v>70.292000000000002</c:v>
                </c:pt>
                <c:pt idx="858">
                  <c:v>70.374000000000009</c:v>
                </c:pt>
                <c:pt idx="859">
                  <c:v>70.456000000000003</c:v>
                </c:pt>
                <c:pt idx="860">
                  <c:v>70.538083333333333</c:v>
                </c:pt>
                <c:pt idx="861">
                  <c:v>70.620083333333341</c:v>
                </c:pt>
                <c:pt idx="862">
                  <c:v>70.702083333333334</c:v>
                </c:pt>
                <c:pt idx="863">
                  <c:v>70.784083333333328</c:v>
                </c:pt>
                <c:pt idx="864">
                  <c:v>70.866166666666672</c:v>
                </c:pt>
                <c:pt idx="865">
                  <c:v>70.948166666666665</c:v>
                </c:pt>
                <c:pt idx="866">
                  <c:v>71.030166666666659</c:v>
                </c:pt>
                <c:pt idx="867">
                  <c:v>71.112166666666667</c:v>
                </c:pt>
                <c:pt idx="868">
                  <c:v>71.194249999999997</c:v>
                </c:pt>
                <c:pt idx="869">
                  <c:v>71.276250000000005</c:v>
                </c:pt>
                <c:pt idx="870">
                  <c:v>71.358249999999998</c:v>
                </c:pt>
                <c:pt idx="871">
                  <c:v>71.440250000000006</c:v>
                </c:pt>
                <c:pt idx="872">
                  <c:v>71.522333333333336</c:v>
                </c:pt>
                <c:pt idx="873">
                  <c:v>71.604333333333329</c:v>
                </c:pt>
                <c:pt idx="874">
                  <c:v>71.686333333333337</c:v>
                </c:pt>
                <c:pt idx="875">
                  <c:v>71.768333333333331</c:v>
                </c:pt>
                <c:pt idx="876">
                  <c:v>71.850416666666675</c:v>
                </c:pt>
                <c:pt idx="877">
                  <c:v>71.932416666666668</c:v>
                </c:pt>
                <c:pt idx="878">
                  <c:v>72.014416666666662</c:v>
                </c:pt>
                <c:pt idx="879">
                  <c:v>72.09641666666667</c:v>
                </c:pt>
                <c:pt idx="880">
                  <c:v>72.1785</c:v>
                </c:pt>
                <c:pt idx="881">
                  <c:v>72.260499999999993</c:v>
                </c:pt>
                <c:pt idx="882">
                  <c:v>72.342500000000001</c:v>
                </c:pt>
                <c:pt idx="883">
                  <c:v>72.424500000000009</c:v>
                </c:pt>
                <c:pt idx="884">
                  <c:v>72.506583333333325</c:v>
                </c:pt>
                <c:pt idx="885">
                  <c:v>72.588583333333332</c:v>
                </c:pt>
                <c:pt idx="886">
                  <c:v>72.67058333333334</c:v>
                </c:pt>
                <c:pt idx="887">
                  <c:v>72.75266666666667</c:v>
                </c:pt>
                <c:pt idx="888">
                  <c:v>72.834666666666664</c:v>
                </c:pt>
                <c:pt idx="889">
                  <c:v>72.916666666666671</c:v>
                </c:pt>
                <c:pt idx="890">
                  <c:v>72.998666666666665</c:v>
                </c:pt>
                <c:pt idx="891">
                  <c:v>73.080750000000009</c:v>
                </c:pt>
                <c:pt idx="892">
                  <c:v>73.162750000000003</c:v>
                </c:pt>
                <c:pt idx="893">
                  <c:v>73.244749999999996</c:v>
                </c:pt>
                <c:pt idx="894">
                  <c:v>73.326750000000004</c:v>
                </c:pt>
                <c:pt idx="895">
                  <c:v>73.408833333333334</c:v>
                </c:pt>
                <c:pt idx="896">
                  <c:v>73.490833333333327</c:v>
                </c:pt>
                <c:pt idx="897">
                  <c:v>73.572833333333335</c:v>
                </c:pt>
                <c:pt idx="898">
                  <c:v>73.654833333333329</c:v>
                </c:pt>
                <c:pt idx="899">
                  <c:v>73.736916666666659</c:v>
                </c:pt>
                <c:pt idx="900">
                  <c:v>73.818916666666667</c:v>
                </c:pt>
                <c:pt idx="901">
                  <c:v>73.900916666666674</c:v>
                </c:pt>
                <c:pt idx="902">
                  <c:v>73.982916666666668</c:v>
                </c:pt>
                <c:pt idx="903">
                  <c:v>74.064999999999998</c:v>
                </c:pt>
                <c:pt idx="904">
                  <c:v>74.147000000000006</c:v>
                </c:pt>
                <c:pt idx="905">
                  <c:v>74.228999999999999</c:v>
                </c:pt>
                <c:pt idx="906">
                  <c:v>74.310999999999993</c:v>
                </c:pt>
                <c:pt idx="907">
                  <c:v>74.393083333333337</c:v>
                </c:pt>
                <c:pt idx="908">
                  <c:v>74.47508333333333</c:v>
                </c:pt>
                <c:pt idx="909">
                  <c:v>74.557083333333324</c:v>
                </c:pt>
                <c:pt idx="910">
                  <c:v>74.639083333333332</c:v>
                </c:pt>
                <c:pt idx="911">
                  <c:v>74.721166666666662</c:v>
                </c:pt>
                <c:pt idx="912">
                  <c:v>74.803166666666669</c:v>
                </c:pt>
                <c:pt idx="913">
                  <c:v>74.885166666666663</c:v>
                </c:pt>
                <c:pt idx="914">
                  <c:v>74.967166666666671</c:v>
                </c:pt>
                <c:pt idx="915">
                  <c:v>75.049250000000001</c:v>
                </c:pt>
                <c:pt idx="916">
                  <c:v>75.131250000000009</c:v>
                </c:pt>
                <c:pt idx="917">
                  <c:v>75.213250000000002</c:v>
                </c:pt>
                <c:pt idx="918">
                  <c:v>75.295249999999996</c:v>
                </c:pt>
                <c:pt idx="919">
                  <c:v>75.37733333333334</c:v>
                </c:pt>
                <c:pt idx="920">
                  <c:v>75.459333333333333</c:v>
                </c:pt>
                <c:pt idx="921">
                  <c:v>75.541333333333327</c:v>
                </c:pt>
                <c:pt idx="922">
                  <c:v>75.623333333333335</c:v>
                </c:pt>
                <c:pt idx="923">
                  <c:v>75.705416666666665</c:v>
                </c:pt>
                <c:pt idx="924">
                  <c:v>75.787416666666658</c:v>
                </c:pt>
                <c:pt idx="925">
                  <c:v>75.869416666666666</c:v>
                </c:pt>
                <c:pt idx="926">
                  <c:v>75.951416666666674</c:v>
                </c:pt>
                <c:pt idx="927">
                  <c:v>76.033500000000004</c:v>
                </c:pt>
                <c:pt idx="928">
                  <c:v>76.115499999999997</c:v>
                </c:pt>
                <c:pt idx="929">
                  <c:v>76.197500000000005</c:v>
                </c:pt>
                <c:pt idx="930">
                  <c:v>76.279499999999999</c:v>
                </c:pt>
                <c:pt idx="931">
                  <c:v>76.361583333333343</c:v>
                </c:pt>
                <c:pt idx="932">
                  <c:v>76.443583333333336</c:v>
                </c:pt>
                <c:pt idx="933">
                  <c:v>76.52558333333333</c:v>
                </c:pt>
                <c:pt idx="934">
                  <c:v>76.607583333333338</c:v>
                </c:pt>
                <c:pt idx="935">
                  <c:v>76.689666666666668</c:v>
                </c:pt>
                <c:pt idx="936">
                  <c:v>76.771666666666661</c:v>
                </c:pt>
                <c:pt idx="937">
                  <c:v>76.853666666666669</c:v>
                </c:pt>
                <c:pt idx="938">
                  <c:v>76.935666666666663</c:v>
                </c:pt>
                <c:pt idx="939">
                  <c:v>77.017749999999992</c:v>
                </c:pt>
                <c:pt idx="940">
                  <c:v>77.09975</c:v>
                </c:pt>
                <c:pt idx="941">
                  <c:v>77.181750000000008</c:v>
                </c:pt>
                <c:pt idx="942">
                  <c:v>77.263750000000002</c:v>
                </c:pt>
                <c:pt idx="943">
                  <c:v>77.345833333333331</c:v>
                </c:pt>
                <c:pt idx="944">
                  <c:v>77.427833333333339</c:v>
                </c:pt>
                <c:pt idx="945">
                  <c:v>77.509833333333333</c:v>
                </c:pt>
                <c:pt idx="946">
                  <c:v>77.591833333333327</c:v>
                </c:pt>
                <c:pt idx="947">
                  <c:v>77.67391666666667</c:v>
                </c:pt>
                <c:pt idx="948">
                  <c:v>77.755916666666664</c:v>
                </c:pt>
                <c:pt idx="949">
                  <c:v>77.837916666666658</c:v>
                </c:pt>
                <c:pt idx="950">
                  <c:v>77.919916666666666</c:v>
                </c:pt>
                <c:pt idx="951">
                  <c:v>78.001999999999995</c:v>
                </c:pt>
                <c:pt idx="952">
                  <c:v>78.084000000000003</c:v>
                </c:pt>
                <c:pt idx="953">
                  <c:v>78.165999999999997</c:v>
                </c:pt>
                <c:pt idx="954">
                  <c:v>78.248000000000005</c:v>
                </c:pt>
                <c:pt idx="955">
                  <c:v>78.330083333333334</c:v>
                </c:pt>
                <c:pt idx="956">
                  <c:v>78.412083333333342</c:v>
                </c:pt>
                <c:pt idx="957">
                  <c:v>78.494083333333336</c:v>
                </c:pt>
                <c:pt idx="958">
                  <c:v>78.57608333333333</c:v>
                </c:pt>
                <c:pt idx="959">
                  <c:v>78.658166666666673</c:v>
                </c:pt>
                <c:pt idx="960">
                  <c:v>78.740166666666667</c:v>
                </c:pt>
                <c:pt idx="961">
                  <c:v>78.822166666666661</c:v>
                </c:pt>
                <c:pt idx="962">
                  <c:v>78.904166666666669</c:v>
                </c:pt>
                <c:pt idx="963">
                  <c:v>78.986249999999998</c:v>
                </c:pt>
                <c:pt idx="964">
                  <c:v>79.068249999999992</c:v>
                </c:pt>
                <c:pt idx="965">
                  <c:v>79.15025</c:v>
                </c:pt>
                <c:pt idx="966">
                  <c:v>79.232250000000008</c:v>
                </c:pt>
                <c:pt idx="967">
                  <c:v>79.314333333333337</c:v>
                </c:pt>
                <c:pt idx="968">
                  <c:v>79.396333333333331</c:v>
                </c:pt>
                <c:pt idx="969">
                  <c:v>79.478333333333339</c:v>
                </c:pt>
                <c:pt idx="970">
                  <c:v>79.560333333333332</c:v>
                </c:pt>
                <c:pt idx="971">
                  <c:v>79.642416666666662</c:v>
                </c:pt>
                <c:pt idx="972">
                  <c:v>79.72441666666667</c:v>
                </c:pt>
                <c:pt idx="973">
                  <c:v>79.806416666666664</c:v>
                </c:pt>
                <c:pt idx="974">
                  <c:v>79.888416666666657</c:v>
                </c:pt>
                <c:pt idx="975">
                  <c:v>79.970500000000001</c:v>
                </c:pt>
                <c:pt idx="976">
                  <c:v>80.052499999999995</c:v>
                </c:pt>
                <c:pt idx="977">
                  <c:v>80.134500000000003</c:v>
                </c:pt>
                <c:pt idx="978">
                  <c:v>80.216499999999996</c:v>
                </c:pt>
                <c:pt idx="979">
                  <c:v>80.298583333333326</c:v>
                </c:pt>
                <c:pt idx="980">
                  <c:v>80.380583333333334</c:v>
                </c:pt>
                <c:pt idx="981">
                  <c:v>80.462583333333342</c:v>
                </c:pt>
                <c:pt idx="982">
                  <c:v>80.544583333333335</c:v>
                </c:pt>
                <c:pt idx="983">
                  <c:v>80.626666666666665</c:v>
                </c:pt>
                <c:pt idx="984">
                  <c:v>80.708666666666673</c:v>
                </c:pt>
                <c:pt idx="985">
                  <c:v>80.790666666666667</c:v>
                </c:pt>
                <c:pt idx="986">
                  <c:v>80.87266666666666</c:v>
                </c:pt>
                <c:pt idx="987">
                  <c:v>80.954750000000004</c:v>
                </c:pt>
                <c:pt idx="988">
                  <c:v>81.036749999999998</c:v>
                </c:pt>
                <c:pt idx="989">
                  <c:v>81.118749999999991</c:v>
                </c:pt>
                <c:pt idx="990">
                  <c:v>81.200749999999999</c:v>
                </c:pt>
                <c:pt idx="991">
                  <c:v>81.282833333333329</c:v>
                </c:pt>
                <c:pt idx="992">
                  <c:v>81.364833333333337</c:v>
                </c:pt>
                <c:pt idx="993">
                  <c:v>81.446833333333331</c:v>
                </c:pt>
                <c:pt idx="994">
                  <c:v>81.528833333333338</c:v>
                </c:pt>
                <c:pt idx="995">
                  <c:v>81.610916666666668</c:v>
                </c:pt>
                <c:pt idx="996">
                  <c:v>81.692916666666676</c:v>
                </c:pt>
                <c:pt idx="997">
                  <c:v>81.77491666666667</c:v>
                </c:pt>
                <c:pt idx="998">
                  <c:v>81.856916666666663</c:v>
                </c:pt>
                <c:pt idx="999">
                  <c:v>81.939000000000007</c:v>
                </c:pt>
                <c:pt idx="1000">
                  <c:v>82.021000000000001</c:v>
                </c:pt>
                <c:pt idx="1001">
                  <c:v>82.102999999999994</c:v>
                </c:pt>
                <c:pt idx="1002">
                  <c:v>82.185000000000002</c:v>
                </c:pt>
                <c:pt idx="1003">
                  <c:v>82.267083333333332</c:v>
                </c:pt>
                <c:pt idx="1004">
                  <c:v>82.349083333333326</c:v>
                </c:pt>
                <c:pt idx="1005">
                  <c:v>82.431083333333333</c:v>
                </c:pt>
                <c:pt idx="1006">
                  <c:v>82.513083333333341</c:v>
                </c:pt>
                <c:pt idx="1007">
                  <c:v>82.595166666666671</c:v>
                </c:pt>
                <c:pt idx="1008">
                  <c:v>82.677166666666665</c:v>
                </c:pt>
                <c:pt idx="1009">
                  <c:v>82.759166666666673</c:v>
                </c:pt>
                <c:pt idx="1010">
                  <c:v>82.841166666666666</c:v>
                </c:pt>
                <c:pt idx="1011">
                  <c:v>82.923249999999996</c:v>
                </c:pt>
                <c:pt idx="1012">
                  <c:v>83.005250000000004</c:v>
                </c:pt>
                <c:pt idx="1013">
                  <c:v>83.087249999999997</c:v>
                </c:pt>
                <c:pt idx="1014">
                  <c:v>83.169333333333341</c:v>
                </c:pt>
                <c:pt idx="1015">
                  <c:v>83.251333333333335</c:v>
                </c:pt>
                <c:pt idx="1016">
                  <c:v>83.333333333333329</c:v>
                </c:pt>
                <c:pt idx="1017">
                  <c:v>83.415000000000006</c:v>
                </c:pt>
                <c:pt idx="1018">
                  <c:v>83.497500000000002</c:v>
                </c:pt>
                <c:pt idx="1019">
                  <c:v>83.579166666666666</c:v>
                </c:pt>
                <c:pt idx="1020">
                  <c:v>83.661666666666676</c:v>
                </c:pt>
                <c:pt idx="1021">
                  <c:v>83.743333333333325</c:v>
                </c:pt>
                <c:pt idx="1022">
                  <c:v>83.825833333333335</c:v>
                </c:pt>
                <c:pt idx="1023">
                  <c:v>83.907499999999999</c:v>
                </c:pt>
                <c:pt idx="1024">
                  <c:v>83.989166666666662</c:v>
                </c:pt>
                <c:pt idx="1025">
                  <c:v>84.071666666666673</c:v>
                </c:pt>
                <c:pt idx="1026">
                  <c:v>84.153333333333336</c:v>
                </c:pt>
                <c:pt idx="1027">
                  <c:v>84.235833333333332</c:v>
                </c:pt>
                <c:pt idx="1028">
                  <c:v>84.317499999999995</c:v>
                </c:pt>
                <c:pt idx="1029">
                  <c:v>84.399999999999991</c:v>
                </c:pt>
                <c:pt idx="1030">
                  <c:v>84.481666666666669</c:v>
                </c:pt>
                <c:pt idx="1031">
                  <c:v>84.563333333333333</c:v>
                </c:pt>
                <c:pt idx="1032">
                  <c:v>84.645833333333329</c:v>
                </c:pt>
                <c:pt idx="1033">
                  <c:v>84.727500000000006</c:v>
                </c:pt>
                <c:pt idx="1034">
                  <c:v>84.81</c:v>
                </c:pt>
                <c:pt idx="1035">
                  <c:v>84.891666666666666</c:v>
                </c:pt>
                <c:pt idx="1036">
                  <c:v>84.974166666666676</c:v>
                </c:pt>
                <c:pt idx="1037">
                  <c:v>85.055833333333325</c:v>
                </c:pt>
                <c:pt idx="1038">
                  <c:v>85.137500000000003</c:v>
                </c:pt>
                <c:pt idx="1039">
                  <c:v>85.22</c:v>
                </c:pt>
                <c:pt idx="1040">
                  <c:v>85.301666666666662</c:v>
                </c:pt>
                <c:pt idx="1041">
                  <c:v>85.384166666666658</c:v>
                </c:pt>
                <c:pt idx="1042">
                  <c:v>85.465833333333322</c:v>
                </c:pt>
                <c:pt idx="1043">
                  <c:v>85.547499999999999</c:v>
                </c:pt>
                <c:pt idx="1044">
                  <c:v>85.63</c:v>
                </c:pt>
                <c:pt idx="1045">
                  <c:v>85.711666666666659</c:v>
                </c:pt>
                <c:pt idx="1046">
                  <c:v>85.794166666666669</c:v>
                </c:pt>
                <c:pt idx="1047">
                  <c:v>85.875833333333333</c:v>
                </c:pt>
                <c:pt idx="1048">
                  <c:v>85.958333333333329</c:v>
                </c:pt>
                <c:pt idx="1049">
                  <c:v>86.04</c:v>
                </c:pt>
                <c:pt idx="1050">
                  <c:v>86.12166666666667</c:v>
                </c:pt>
                <c:pt idx="1051">
                  <c:v>86.204166666666666</c:v>
                </c:pt>
                <c:pt idx="1052">
                  <c:v>86.285833333333343</c:v>
                </c:pt>
                <c:pt idx="1053">
                  <c:v>86.368333333333339</c:v>
                </c:pt>
                <c:pt idx="1054">
                  <c:v>86.45</c:v>
                </c:pt>
                <c:pt idx="1055">
                  <c:v>86.532500000000013</c:v>
                </c:pt>
                <c:pt idx="1056">
                  <c:v>86.614166666666662</c:v>
                </c:pt>
                <c:pt idx="1057">
                  <c:v>86.695833333333326</c:v>
                </c:pt>
                <c:pt idx="1058">
                  <c:v>86.778333333333322</c:v>
                </c:pt>
                <c:pt idx="1059">
                  <c:v>86.86</c:v>
                </c:pt>
                <c:pt idx="1060">
                  <c:v>86.942499999999995</c:v>
                </c:pt>
                <c:pt idx="1061">
                  <c:v>87.024166666666659</c:v>
                </c:pt>
                <c:pt idx="1062">
                  <c:v>87.106666666666669</c:v>
                </c:pt>
                <c:pt idx="1063">
                  <c:v>87.188333333333333</c:v>
                </c:pt>
                <c:pt idx="1064">
                  <c:v>87.27</c:v>
                </c:pt>
                <c:pt idx="1065">
                  <c:v>87.352500000000006</c:v>
                </c:pt>
                <c:pt idx="1066">
                  <c:v>87.43416666666667</c:v>
                </c:pt>
                <c:pt idx="1067">
                  <c:v>87.516666666666666</c:v>
                </c:pt>
                <c:pt idx="1068">
                  <c:v>87.598333333333343</c:v>
                </c:pt>
                <c:pt idx="1069">
                  <c:v>87.680833333333339</c:v>
                </c:pt>
                <c:pt idx="1070">
                  <c:v>87.762500000000003</c:v>
                </c:pt>
                <c:pt idx="1071">
                  <c:v>87.84416666666668</c:v>
                </c:pt>
                <c:pt idx="1072">
                  <c:v>87.926666666666662</c:v>
                </c:pt>
                <c:pt idx="1073">
                  <c:v>88.008333333333326</c:v>
                </c:pt>
                <c:pt idx="1074">
                  <c:v>88.090833333333322</c:v>
                </c:pt>
                <c:pt idx="1075">
                  <c:v>88.172499999999999</c:v>
                </c:pt>
                <c:pt idx="1076">
                  <c:v>88.254999999999995</c:v>
                </c:pt>
                <c:pt idx="1077">
                  <c:v>88.336666666666659</c:v>
                </c:pt>
                <c:pt idx="1078">
                  <c:v>88.418333333333337</c:v>
                </c:pt>
                <c:pt idx="1079">
                  <c:v>88.500833333333333</c:v>
                </c:pt>
                <c:pt idx="1080">
                  <c:v>88.582499999999996</c:v>
                </c:pt>
                <c:pt idx="1081">
                  <c:v>88.665000000000006</c:v>
                </c:pt>
                <c:pt idx="1082">
                  <c:v>88.74666666666667</c:v>
                </c:pt>
                <c:pt idx="1083">
                  <c:v>88.828333333333333</c:v>
                </c:pt>
                <c:pt idx="1084">
                  <c:v>88.910833333333343</c:v>
                </c:pt>
                <c:pt idx="1085">
                  <c:v>88.992500000000007</c:v>
                </c:pt>
                <c:pt idx="1086">
                  <c:v>89.075000000000003</c:v>
                </c:pt>
                <c:pt idx="1087">
                  <c:v>89.15666666666668</c:v>
                </c:pt>
                <c:pt idx="1088">
                  <c:v>89.239166666666662</c:v>
                </c:pt>
                <c:pt idx="1089">
                  <c:v>89.320833333333326</c:v>
                </c:pt>
                <c:pt idx="1090">
                  <c:v>89.402499999999989</c:v>
                </c:pt>
                <c:pt idx="1091">
                  <c:v>89.484999999999999</c:v>
                </c:pt>
                <c:pt idx="1092">
                  <c:v>89.566666666666663</c:v>
                </c:pt>
                <c:pt idx="1093">
                  <c:v>89.649166666666659</c:v>
                </c:pt>
                <c:pt idx="1094">
                  <c:v>89.730833333333337</c:v>
                </c:pt>
                <c:pt idx="1095">
                  <c:v>89.813333333333333</c:v>
                </c:pt>
                <c:pt idx="1096">
                  <c:v>89.894999999999996</c:v>
                </c:pt>
                <c:pt idx="1097">
                  <c:v>89.976666666666674</c:v>
                </c:pt>
                <c:pt idx="1098">
                  <c:v>90.05916666666667</c:v>
                </c:pt>
                <c:pt idx="1099">
                  <c:v>90.140833333333333</c:v>
                </c:pt>
                <c:pt idx="1100">
                  <c:v>90.223333333333343</c:v>
                </c:pt>
                <c:pt idx="1101">
                  <c:v>90.305000000000007</c:v>
                </c:pt>
                <c:pt idx="1102">
                  <c:v>90.387500000000003</c:v>
                </c:pt>
                <c:pt idx="1103">
                  <c:v>90.46916666666668</c:v>
                </c:pt>
                <c:pt idx="1104">
                  <c:v>90.55083333333333</c:v>
                </c:pt>
                <c:pt idx="1105">
                  <c:v>90.633333333333326</c:v>
                </c:pt>
                <c:pt idx="1106">
                  <c:v>90.714999999999989</c:v>
                </c:pt>
                <c:pt idx="1107">
                  <c:v>90.797499999999999</c:v>
                </c:pt>
                <c:pt idx="1108">
                  <c:v>90.879166666666663</c:v>
                </c:pt>
                <c:pt idx="1109">
                  <c:v>90.961666666666659</c:v>
                </c:pt>
                <c:pt idx="1110">
                  <c:v>91.043333333333337</c:v>
                </c:pt>
                <c:pt idx="1111">
                  <c:v>91.125</c:v>
                </c:pt>
                <c:pt idx="1112">
                  <c:v>91.207499999999996</c:v>
                </c:pt>
                <c:pt idx="1113">
                  <c:v>91.289166666666674</c:v>
                </c:pt>
                <c:pt idx="1114">
                  <c:v>91.37166666666667</c:v>
                </c:pt>
                <c:pt idx="1115">
                  <c:v>91.453333333333333</c:v>
                </c:pt>
                <c:pt idx="1116">
                  <c:v>91.535833333333343</c:v>
                </c:pt>
                <c:pt idx="1117">
                  <c:v>91.617500000000007</c:v>
                </c:pt>
                <c:pt idx="1118">
                  <c:v>91.69916666666667</c:v>
                </c:pt>
                <c:pt idx="1119">
                  <c:v>91.78166666666668</c:v>
                </c:pt>
                <c:pt idx="1120">
                  <c:v>91.86333333333333</c:v>
                </c:pt>
                <c:pt idx="1121">
                  <c:v>91.945833333333326</c:v>
                </c:pt>
                <c:pt idx="1122">
                  <c:v>92.027499999999989</c:v>
                </c:pt>
                <c:pt idx="1123">
                  <c:v>92.109166666666667</c:v>
                </c:pt>
                <c:pt idx="1124">
                  <c:v>92.191666666666663</c:v>
                </c:pt>
                <c:pt idx="1125">
                  <c:v>92.273333333333326</c:v>
                </c:pt>
                <c:pt idx="1126">
                  <c:v>92.355833333333337</c:v>
                </c:pt>
                <c:pt idx="1127">
                  <c:v>92.4375</c:v>
                </c:pt>
                <c:pt idx="1128">
                  <c:v>92.52</c:v>
                </c:pt>
                <c:pt idx="1129">
                  <c:v>92.601666666666674</c:v>
                </c:pt>
                <c:pt idx="1130">
                  <c:v>92.683333333333337</c:v>
                </c:pt>
                <c:pt idx="1131">
                  <c:v>92.765833333333333</c:v>
                </c:pt>
                <c:pt idx="1132">
                  <c:v>92.847500000000011</c:v>
                </c:pt>
                <c:pt idx="1133">
                  <c:v>92.93</c:v>
                </c:pt>
                <c:pt idx="1134">
                  <c:v>93.01166666666667</c:v>
                </c:pt>
                <c:pt idx="1135">
                  <c:v>93.09416666666668</c:v>
                </c:pt>
                <c:pt idx="1136">
                  <c:v>93.17583333333333</c:v>
                </c:pt>
                <c:pt idx="1137">
                  <c:v>93.257499999999993</c:v>
                </c:pt>
                <c:pt idx="1138">
                  <c:v>93.339999999999989</c:v>
                </c:pt>
                <c:pt idx="1139">
                  <c:v>93.421666666666667</c:v>
                </c:pt>
                <c:pt idx="1140">
                  <c:v>93.504166666666663</c:v>
                </c:pt>
                <c:pt idx="1141">
                  <c:v>93.585833333333326</c:v>
                </c:pt>
                <c:pt idx="1142">
                  <c:v>93.668333333333337</c:v>
                </c:pt>
                <c:pt idx="1143">
                  <c:v>93.75</c:v>
                </c:pt>
                <c:pt idx="1144">
                  <c:v>93.831666666666663</c:v>
                </c:pt>
                <c:pt idx="1145">
                  <c:v>93.914166666666674</c:v>
                </c:pt>
                <c:pt idx="1146">
                  <c:v>93.995833333333337</c:v>
                </c:pt>
                <c:pt idx="1147">
                  <c:v>94.078333333333333</c:v>
                </c:pt>
                <c:pt idx="1148">
                  <c:v>94.160000000000011</c:v>
                </c:pt>
                <c:pt idx="1149">
                  <c:v>94.242500000000007</c:v>
                </c:pt>
                <c:pt idx="1150">
                  <c:v>94.32416666666667</c:v>
                </c:pt>
                <c:pt idx="1151">
                  <c:v>94.40583333333332</c:v>
                </c:pt>
                <c:pt idx="1152">
                  <c:v>94.48833333333333</c:v>
                </c:pt>
                <c:pt idx="1153">
                  <c:v>94.57</c:v>
                </c:pt>
                <c:pt idx="1154">
                  <c:v>94.652499999999989</c:v>
                </c:pt>
                <c:pt idx="1155">
                  <c:v>94.734166666666667</c:v>
                </c:pt>
                <c:pt idx="1156">
                  <c:v>94.816666666666663</c:v>
                </c:pt>
                <c:pt idx="1157">
                  <c:v>94.898333333333326</c:v>
                </c:pt>
                <c:pt idx="1158">
                  <c:v>94.98</c:v>
                </c:pt>
                <c:pt idx="1159">
                  <c:v>95.0625</c:v>
                </c:pt>
                <c:pt idx="1160">
                  <c:v>95.144166666666663</c:v>
                </c:pt>
                <c:pt idx="1161">
                  <c:v>95.226666666666674</c:v>
                </c:pt>
                <c:pt idx="1162">
                  <c:v>95.308333333333337</c:v>
                </c:pt>
                <c:pt idx="1163">
                  <c:v>95.390833333333333</c:v>
                </c:pt>
                <c:pt idx="1164">
                  <c:v>95.472500000000011</c:v>
                </c:pt>
                <c:pt idx="1165">
                  <c:v>95.554166666666674</c:v>
                </c:pt>
                <c:pt idx="1166">
                  <c:v>95.63666666666667</c:v>
                </c:pt>
                <c:pt idx="1167">
                  <c:v>95.71833333333332</c:v>
                </c:pt>
                <c:pt idx="1168">
                  <c:v>95.80083333333333</c:v>
                </c:pt>
                <c:pt idx="1169">
                  <c:v>95.882499999999993</c:v>
                </c:pt>
                <c:pt idx="1170">
                  <c:v>95.964166666666657</c:v>
                </c:pt>
                <c:pt idx="1171">
                  <c:v>96.046666666666667</c:v>
                </c:pt>
                <c:pt idx="1172">
                  <c:v>96.12833333333333</c:v>
                </c:pt>
                <c:pt idx="1173">
                  <c:v>96.210833333333326</c:v>
                </c:pt>
                <c:pt idx="1174">
                  <c:v>96.292500000000004</c:v>
                </c:pt>
                <c:pt idx="1175">
                  <c:v>96.375</c:v>
                </c:pt>
                <c:pt idx="1176">
                  <c:v>96.456666666666663</c:v>
                </c:pt>
                <c:pt idx="1177">
                  <c:v>96.538333333333341</c:v>
                </c:pt>
                <c:pt idx="1178">
                  <c:v>96.620833333333337</c:v>
                </c:pt>
                <c:pt idx="1179">
                  <c:v>96.702500000000001</c:v>
                </c:pt>
                <c:pt idx="1180">
                  <c:v>96.785000000000011</c:v>
                </c:pt>
                <c:pt idx="1181">
                  <c:v>96.866666666666674</c:v>
                </c:pt>
                <c:pt idx="1182">
                  <c:v>96.94916666666667</c:v>
                </c:pt>
                <c:pt idx="1183">
                  <c:v>97.03083333333332</c:v>
                </c:pt>
                <c:pt idx="1184">
                  <c:v>97.112499999999997</c:v>
                </c:pt>
                <c:pt idx="1185">
                  <c:v>97.194999999999993</c:v>
                </c:pt>
                <c:pt idx="1186">
                  <c:v>97.276666666666657</c:v>
                </c:pt>
                <c:pt idx="1187">
                  <c:v>97.359166666666667</c:v>
                </c:pt>
                <c:pt idx="1188">
                  <c:v>97.44083333333333</c:v>
                </c:pt>
                <c:pt idx="1189">
                  <c:v>97.523333333333326</c:v>
                </c:pt>
                <c:pt idx="1190">
                  <c:v>97.605000000000004</c:v>
                </c:pt>
                <c:pt idx="1191">
                  <c:v>97.686666666666667</c:v>
                </c:pt>
                <c:pt idx="1192">
                  <c:v>97.769166666666663</c:v>
                </c:pt>
                <c:pt idx="1193">
                  <c:v>97.850833333333341</c:v>
                </c:pt>
                <c:pt idx="1194">
                  <c:v>97.933333333333337</c:v>
                </c:pt>
                <c:pt idx="1195">
                  <c:v>98.015000000000001</c:v>
                </c:pt>
                <c:pt idx="1196">
                  <c:v>98.097500000000011</c:v>
                </c:pt>
                <c:pt idx="1197">
                  <c:v>98.179166666666674</c:v>
                </c:pt>
                <c:pt idx="1198">
                  <c:v>98.260833333333338</c:v>
                </c:pt>
                <c:pt idx="1199">
                  <c:v>98.34333333333332</c:v>
                </c:pt>
                <c:pt idx="1200">
                  <c:v>98.424999999999997</c:v>
                </c:pt>
                <c:pt idx="1201">
                  <c:v>98.507499999999993</c:v>
                </c:pt>
                <c:pt idx="1202">
                  <c:v>98.589166666666657</c:v>
                </c:pt>
                <c:pt idx="1203">
                  <c:v>98.671666666666667</c:v>
                </c:pt>
                <c:pt idx="1204">
                  <c:v>98.75333333333333</c:v>
                </c:pt>
                <c:pt idx="1205">
                  <c:v>98.834999999999994</c:v>
                </c:pt>
                <c:pt idx="1206">
                  <c:v>98.917500000000004</c:v>
                </c:pt>
                <c:pt idx="1207">
                  <c:v>98.999166666666667</c:v>
                </c:pt>
                <c:pt idx="1208">
                  <c:v>99.081666666666663</c:v>
                </c:pt>
                <c:pt idx="1209">
                  <c:v>99.163333333333341</c:v>
                </c:pt>
                <c:pt idx="1210">
                  <c:v>99.245000000000005</c:v>
                </c:pt>
                <c:pt idx="1211">
                  <c:v>99.327500000000001</c:v>
                </c:pt>
                <c:pt idx="1212">
                  <c:v>99.409166666666678</c:v>
                </c:pt>
                <c:pt idx="1213">
                  <c:v>99.491666666666674</c:v>
                </c:pt>
                <c:pt idx="1214">
                  <c:v>99.573333333333338</c:v>
                </c:pt>
                <c:pt idx="1215">
                  <c:v>99.65583333333332</c:v>
                </c:pt>
                <c:pt idx="1216">
                  <c:v>99.737499999999997</c:v>
                </c:pt>
                <c:pt idx="1217">
                  <c:v>99.819166666666661</c:v>
                </c:pt>
                <c:pt idx="1218">
                  <c:v>99.901666666666657</c:v>
                </c:pt>
                <c:pt idx="1219">
                  <c:v>99.983333333333334</c:v>
                </c:pt>
                <c:pt idx="1220">
                  <c:v>100.06583333333333</c:v>
                </c:pt>
                <c:pt idx="1221">
                  <c:v>100.14749999999999</c:v>
                </c:pt>
                <c:pt idx="1222">
                  <c:v>100.23</c:v>
                </c:pt>
                <c:pt idx="1223">
                  <c:v>100.31166666666667</c:v>
                </c:pt>
                <c:pt idx="1224">
                  <c:v>100.39333333333333</c:v>
                </c:pt>
                <c:pt idx="1225">
                  <c:v>100.47583333333334</c:v>
                </c:pt>
                <c:pt idx="1226">
                  <c:v>100.5575</c:v>
                </c:pt>
                <c:pt idx="1227">
                  <c:v>100.64</c:v>
                </c:pt>
                <c:pt idx="1228">
                  <c:v>100.72166666666668</c:v>
                </c:pt>
                <c:pt idx="1229">
                  <c:v>100.80416666666667</c:v>
                </c:pt>
                <c:pt idx="1230">
                  <c:v>100.88583333333334</c:v>
                </c:pt>
                <c:pt idx="1231">
                  <c:v>100.96749999999999</c:v>
                </c:pt>
                <c:pt idx="1232">
                  <c:v>101.05</c:v>
                </c:pt>
                <c:pt idx="1233">
                  <c:v>101.13166666666666</c:v>
                </c:pt>
                <c:pt idx="1234">
                  <c:v>101.21416666666666</c:v>
                </c:pt>
                <c:pt idx="1235">
                  <c:v>101.29583333333333</c:v>
                </c:pt>
                <c:pt idx="1236">
                  <c:v>101.37833333333333</c:v>
                </c:pt>
                <c:pt idx="1237">
                  <c:v>101.46</c:v>
                </c:pt>
                <c:pt idx="1238">
                  <c:v>101.54166666666667</c:v>
                </c:pt>
                <c:pt idx="1239">
                  <c:v>101.62416666666667</c:v>
                </c:pt>
                <c:pt idx="1240">
                  <c:v>101.70583333333333</c:v>
                </c:pt>
                <c:pt idx="1241">
                  <c:v>101.78833333333334</c:v>
                </c:pt>
                <c:pt idx="1242">
                  <c:v>101.87</c:v>
                </c:pt>
                <c:pt idx="1243">
                  <c:v>101.9525</c:v>
                </c:pt>
                <c:pt idx="1244">
                  <c:v>102.03416666666668</c:v>
                </c:pt>
                <c:pt idx="1245">
                  <c:v>102.11583333333334</c:v>
                </c:pt>
                <c:pt idx="1246">
                  <c:v>102.19833333333334</c:v>
                </c:pt>
                <c:pt idx="1247">
                  <c:v>102.27999999999999</c:v>
                </c:pt>
                <c:pt idx="1248">
                  <c:v>102.3625</c:v>
                </c:pt>
                <c:pt idx="1249">
                  <c:v>102.44416666666666</c:v>
                </c:pt>
                <c:pt idx="1250">
                  <c:v>102.52583333333332</c:v>
                </c:pt>
                <c:pt idx="1251">
                  <c:v>102.60833333333333</c:v>
                </c:pt>
                <c:pt idx="1252">
                  <c:v>102.69</c:v>
                </c:pt>
                <c:pt idx="1253">
                  <c:v>102.77249999999999</c:v>
                </c:pt>
                <c:pt idx="1254">
                  <c:v>102.85416666666667</c:v>
                </c:pt>
                <c:pt idx="1255">
                  <c:v>102.93666666666667</c:v>
                </c:pt>
                <c:pt idx="1256">
                  <c:v>103.01833333333333</c:v>
                </c:pt>
                <c:pt idx="1257">
                  <c:v>103.10000000000001</c:v>
                </c:pt>
                <c:pt idx="1258">
                  <c:v>103.1825</c:v>
                </c:pt>
                <c:pt idx="1259">
                  <c:v>103.26416666666667</c:v>
                </c:pt>
                <c:pt idx="1260">
                  <c:v>103.34666666666668</c:v>
                </c:pt>
                <c:pt idx="1261">
                  <c:v>103.42833333333334</c:v>
                </c:pt>
                <c:pt idx="1262">
                  <c:v>103.51083333333334</c:v>
                </c:pt>
                <c:pt idx="1263">
                  <c:v>103.59249999999999</c:v>
                </c:pt>
                <c:pt idx="1264">
                  <c:v>103.67416666666666</c:v>
                </c:pt>
                <c:pt idx="1265">
                  <c:v>103.75666666666666</c:v>
                </c:pt>
                <c:pt idx="1266">
                  <c:v>103.83833333333332</c:v>
                </c:pt>
                <c:pt idx="1267">
                  <c:v>103.92083333333333</c:v>
                </c:pt>
                <c:pt idx="1268">
                  <c:v>104.0025</c:v>
                </c:pt>
                <c:pt idx="1269">
                  <c:v>104.08499999999999</c:v>
                </c:pt>
                <c:pt idx="1270">
                  <c:v>104.16666666666667</c:v>
                </c:pt>
                <c:pt idx="1271">
                  <c:v>104.24833333333333</c:v>
                </c:pt>
                <c:pt idx="1272">
                  <c:v>104.33083333333333</c:v>
                </c:pt>
                <c:pt idx="1273">
                  <c:v>104.41250000000001</c:v>
                </c:pt>
                <c:pt idx="1274">
                  <c:v>104.495</c:v>
                </c:pt>
                <c:pt idx="1275">
                  <c:v>104.57666666666667</c:v>
                </c:pt>
                <c:pt idx="1276">
                  <c:v>104.65916666666668</c:v>
                </c:pt>
                <c:pt idx="1277">
                  <c:v>104.74083333333334</c:v>
                </c:pt>
                <c:pt idx="1278">
                  <c:v>104.82249999999999</c:v>
                </c:pt>
                <c:pt idx="1279">
                  <c:v>104.90499999999999</c:v>
                </c:pt>
                <c:pt idx="1280">
                  <c:v>104.98666666666666</c:v>
                </c:pt>
                <c:pt idx="1281">
                  <c:v>105.06916666666666</c:v>
                </c:pt>
                <c:pt idx="1282">
                  <c:v>105.15083333333332</c:v>
                </c:pt>
                <c:pt idx="1283">
                  <c:v>105.23333333333333</c:v>
                </c:pt>
                <c:pt idx="1284">
                  <c:v>105.315</c:v>
                </c:pt>
                <c:pt idx="1285">
                  <c:v>105.39666666666666</c:v>
                </c:pt>
                <c:pt idx="1286">
                  <c:v>105.47916666666667</c:v>
                </c:pt>
                <c:pt idx="1287">
                  <c:v>105.56083333333333</c:v>
                </c:pt>
                <c:pt idx="1288">
                  <c:v>105.64333333333333</c:v>
                </c:pt>
                <c:pt idx="1289">
                  <c:v>105.72500000000001</c:v>
                </c:pt>
                <c:pt idx="1290">
                  <c:v>105.8075</c:v>
                </c:pt>
                <c:pt idx="1291">
                  <c:v>105.88916666666667</c:v>
                </c:pt>
                <c:pt idx="1292">
                  <c:v>105.97083333333335</c:v>
                </c:pt>
                <c:pt idx="1293">
                  <c:v>106.05333333333334</c:v>
                </c:pt>
                <c:pt idx="1294">
                  <c:v>106.13499999999999</c:v>
                </c:pt>
                <c:pt idx="1295">
                  <c:v>106.21749999999999</c:v>
                </c:pt>
                <c:pt idx="1296">
                  <c:v>106.29916666666666</c:v>
                </c:pt>
                <c:pt idx="1297">
                  <c:v>106.38083333333333</c:v>
                </c:pt>
                <c:pt idx="1298">
                  <c:v>106.46333333333332</c:v>
                </c:pt>
                <c:pt idx="1299">
                  <c:v>106.545</c:v>
                </c:pt>
                <c:pt idx="1300">
                  <c:v>106.6275</c:v>
                </c:pt>
                <c:pt idx="1301">
                  <c:v>106.70916666666666</c:v>
                </c:pt>
                <c:pt idx="1302">
                  <c:v>106.79166666666667</c:v>
                </c:pt>
                <c:pt idx="1303">
                  <c:v>106.87333333333333</c:v>
                </c:pt>
                <c:pt idx="1304">
                  <c:v>106.955</c:v>
                </c:pt>
                <c:pt idx="1305">
                  <c:v>107.03750000000001</c:v>
                </c:pt>
                <c:pt idx="1306">
                  <c:v>107.11916666666667</c:v>
                </c:pt>
                <c:pt idx="1307">
                  <c:v>107.20166666666667</c:v>
                </c:pt>
                <c:pt idx="1308">
                  <c:v>107.28333333333335</c:v>
                </c:pt>
                <c:pt idx="1309">
                  <c:v>107.36583333333334</c:v>
                </c:pt>
                <c:pt idx="1310">
                  <c:v>107.44749999999999</c:v>
                </c:pt>
                <c:pt idx="1311">
                  <c:v>107.52916666666665</c:v>
                </c:pt>
                <c:pt idx="1312">
                  <c:v>107.61166666666666</c:v>
                </c:pt>
                <c:pt idx="1313">
                  <c:v>107.69333333333333</c:v>
                </c:pt>
                <c:pt idx="1314">
                  <c:v>107.77583333333332</c:v>
                </c:pt>
                <c:pt idx="1315">
                  <c:v>107.8575</c:v>
                </c:pt>
                <c:pt idx="1316">
                  <c:v>107.94</c:v>
                </c:pt>
                <c:pt idx="1317">
                  <c:v>108.02166666666666</c:v>
                </c:pt>
                <c:pt idx="1318">
                  <c:v>108.10333333333334</c:v>
                </c:pt>
                <c:pt idx="1319">
                  <c:v>108.18583333333333</c:v>
                </c:pt>
                <c:pt idx="1320">
                  <c:v>108.2675</c:v>
                </c:pt>
                <c:pt idx="1321">
                  <c:v>108.35000000000001</c:v>
                </c:pt>
                <c:pt idx="1322">
                  <c:v>108.43166666666667</c:v>
                </c:pt>
                <c:pt idx="1323">
                  <c:v>108.51416666666667</c:v>
                </c:pt>
                <c:pt idx="1324">
                  <c:v>108.59583333333335</c:v>
                </c:pt>
                <c:pt idx="1325">
                  <c:v>108.67750000000001</c:v>
                </c:pt>
                <c:pt idx="1326">
                  <c:v>108.75999999999999</c:v>
                </c:pt>
                <c:pt idx="1327">
                  <c:v>108.84166666666665</c:v>
                </c:pt>
                <c:pt idx="1328">
                  <c:v>108.92416666666666</c:v>
                </c:pt>
                <c:pt idx="1329">
                  <c:v>109.00583333333333</c:v>
                </c:pt>
                <c:pt idx="1330">
                  <c:v>109.08833333333332</c:v>
                </c:pt>
                <c:pt idx="1331">
                  <c:v>109.17</c:v>
                </c:pt>
                <c:pt idx="1332">
                  <c:v>109.25166666666667</c:v>
                </c:pt>
                <c:pt idx="1333">
                  <c:v>109.33416666666666</c:v>
                </c:pt>
                <c:pt idx="1334">
                  <c:v>109.41583333333334</c:v>
                </c:pt>
                <c:pt idx="1335">
                  <c:v>109.49833333333333</c:v>
                </c:pt>
                <c:pt idx="1336">
                  <c:v>109.58</c:v>
                </c:pt>
                <c:pt idx="1337">
                  <c:v>109.66166666666668</c:v>
                </c:pt>
                <c:pt idx="1338">
                  <c:v>109.74416666666667</c:v>
                </c:pt>
                <c:pt idx="1339">
                  <c:v>109.82583333333334</c:v>
                </c:pt>
                <c:pt idx="1340">
                  <c:v>109.90833333333335</c:v>
                </c:pt>
                <c:pt idx="1341">
                  <c:v>109.99000000000001</c:v>
                </c:pt>
                <c:pt idx="1342">
                  <c:v>110.07249999999999</c:v>
                </c:pt>
                <c:pt idx="1343">
                  <c:v>110.15416666666665</c:v>
                </c:pt>
                <c:pt idx="1344">
                  <c:v>110.23583333333333</c:v>
                </c:pt>
                <c:pt idx="1345">
                  <c:v>110.31833333333333</c:v>
                </c:pt>
                <c:pt idx="1346">
                  <c:v>110.39999999999999</c:v>
                </c:pt>
                <c:pt idx="1347">
                  <c:v>110.4825</c:v>
                </c:pt>
                <c:pt idx="1348">
                  <c:v>110.56416666666667</c:v>
                </c:pt>
                <c:pt idx="1349">
                  <c:v>110.64666666666666</c:v>
                </c:pt>
                <c:pt idx="1350">
                  <c:v>110.72833333333334</c:v>
                </c:pt>
                <c:pt idx="1351">
                  <c:v>110.81</c:v>
                </c:pt>
                <c:pt idx="1352">
                  <c:v>110.8925</c:v>
                </c:pt>
                <c:pt idx="1353">
                  <c:v>110.97416666666668</c:v>
                </c:pt>
                <c:pt idx="1354">
                  <c:v>111.05666666666667</c:v>
                </c:pt>
                <c:pt idx="1355">
                  <c:v>111.13833333333334</c:v>
                </c:pt>
                <c:pt idx="1356">
                  <c:v>111.22083333333335</c:v>
                </c:pt>
                <c:pt idx="1357">
                  <c:v>111.30250000000001</c:v>
                </c:pt>
                <c:pt idx="1358">
                  <c:v>111.38416666666666</c:v>
                </c:pt>
                <c:pt idx="1359">
                  <c:v>111.46666666666665</c:v>
                </c:pt>
                <c:pt idx="1360">
                  <c:v>111.54833333333333</c:v>
                </c:pt>
                <c:pt idx="1361">
                  <c:v>111.63083333333333</c:v>
                </c:pt>
                <c:pt idx="1362">
                  <c:v>111.71249999999999</c:v>
                </c:pt>
                <c:pt idx="1363">
                  <c:v>111.795</c:v>
                </c:pt>
                <c:pt idx="1364">
                  <c:v>111.87666666666667</c:v>
                </c:pt>
                <c:pt idx="1365">
                  <c:v>111.95833333333333</c:v>
                </c:pt>
                <c:pt idx="1366">
                  <c:v>112.04083333333334</c:v>
                </c:pt>
                <c:pt idx="1367">
                  <c:v>112.1225</c:v>
                </c:pt>
                <c:pt idx="1368">
                  <c:v>112.205</c:v>
                </c:pt>
                <c:pt idx="1369">
                  <c:v>112.28666666666668</c:v>
                </c:pt>
                <c:pt idx="1370">
                  <c:v>112.36916666666667</c:v>
                </c:pt>
                <c:pt idx="1371">
                  <c:v>112.45083333333334</c:v>
                </c:pt>
                <c:pt idx="1372">
                  <c:v>112.53250000000001</c:v>
                </c:pt>
                <c:pt idx="1373">
                  <c:v>112.61500000000001</c:v>
                </c:pt>
                <c:pt idx="1374">
                  <c:v>112.69666666666666</c:v>
                </c:pt>
                <c:pt idx="1375">
                  <c:v>112.77916666666665</c:v>
                </c:pt>
                <c:pt idx="1376">
                  <c:v>112.86083333333333</c:v>
                </c:pt>
                <c:pt idx="1377">
                  <c:v>112.9425</c:v>
                </c:pt>
                <c:pt idx="1378">
                  <c:v>113.02499999999999</c:v>
                </c:pt>
                <c:pt idx="1379">
                  <c:v>113.10666666666667</c:v>
                </c:pt>
                <c:pt idx="1380">
                  <c:v>113.18916666666667</c:v>
                </c:pt>
                <c:pt idx="1381">
                  <c:v>113.27083333333333</c:v>
                </c:pt>
                <c:pt idx="1382">
                  <c:v>113.35333333333334</c:v>
                </c:pt>
                <c:pt idx="1383">
                  <c:v>113.435</c:v>
                </c:pt>
                <c:pt idx="1384">
                  <c:v>113.51666666666667</c:v>
                </c:pt>
                <c:pt idx="1385">
                  <c:v>113.59916666666668</c:v>
                </c:pt>
                <c:pt idx="1386">
                  <c:v>113.68083333333334</c:v>
                </c:pt>
                <c:pt idx="1387">
                  <c:v>113.76333333333334</c:v>
                </c:pt>
                <c:pt idx="1388">
                  <c:v>113.84500000000001</c:v>
                </c:pt>
                <c:pt idx="1389">
                  <c:v>113.92750000000001</c:v>
                </c:pt>
                <c:pt idx="1390">
                  <c:v>114.00916666666666</c:v>
                </c:pt>
                <c:pt idx="1391">
                  <c:v>114.09083333333332</c:v>
                </c:pt>
                <c:pt idx="1392">
                  <c:v>114.17333333333333</c:v>
                </c:pt>
                <c:pt idx="1393">
                  <c:v>114.255</c:v>
                </c:pt>
                <c:pt idx="1394">
                  <c:v>114.33749999999999</c:v>
                </c:pt>
                <c:pt idx="1395">
                  <c:v>114.41916666666667</c:v>
                </c:pt>
                <c:pt idx="1396">
                  <c:v>114.50166666666667</c:v>
                </c:pt>
                <c:pt idx="1397">
                  <c:v>114.58333333333333</c:v>
                </c:pt>
                <c:pt idx="1398">
                  <c:v>114.66500000000001</c:v>
                </c:pt>
                <c:pt idx="1399">
                  <c:v>114.7475</c:v>
                </c:pt>
                <c:pt idx="1400">
                  <c:v>114.82916666666667</c:v>
                </c:pt>
                <c:pt idx="1401">
                  <c:v>114.91166666666668</c:v>
                </c:pt>
                <c:pt idx="1402">
                  <c:v>114.99333333333334</c:v>
                </c:pt>
                <c:pt idx="1403">
                  <c:v>115.07583333333334</c:v>
                </c:pt>
                <c:pt idx="1404">
                  <c:v>115.15750000000001</c:v>
                </c:pt>
                <c:pt idx="1405">
                  <c:v>115.23916666666666</c:v>
                </c:pt>
                <c:pt idx="1406">
                  <c:v>115.32166666666666</c:v>
                </c:pt>
                <c:pt idx="1407">
                  <c:v>115.40333333333332</c:v>
                </c:pt>
                <c:pt idx="1408">
                  <c:v>115.48583333333333</c:v>
                </c:pt>
                <c:pt idx="1409">
                  <c:v>115.5675</c:v>
                </c:pt>
                <c:pt idx="1410">
                  <c:v>115.64999999999999</c:v>
                </c:pt>
                <c:pt idx="1411">
                  <c:v>115.73166666666667</c:v>
                </c:pt>
                <c:pt idx="1412">
                  <c:v>115.81333333333333</c:v>
                </c:pt>
                <c:pt idx="1413">
                  <c:v>115.89583333333333</c:v>
                </c:pt>
                <c:pt idx="1414">
                  <c:v>115.97750000000001</c:v>
                </c:pt>
                <c:pt idx="1415">
                  <c:v>116.06</c:v>
                </c:pt>
                <c:pt idx="1416">
                  <c:v>116.14166666666667</c:v>
                </c:pt>
                <c:pt idx="1417">
                  <c:v>116.22416666666668</c:v>
                </c:pt>
                <c:pt idx="1418">
                  <c:v>116.30583333333334</c:v>
                </c:pt>
                <c:pt idx="1419">
                  <c:v>116.3875</c:v>
                </c:pt>
                <c:pt idx="1420">
                  <c:v>116.47000000000001</c:v>
                </c:pt>
                <c:pt idx="1421">
                  <c:v>116.55166666666666</c:v>
                </c:pt>
                <c:pt idx="1422">
                  <c:v>116.63416666666666</c:v>
                </c:pt>
                <c:pt idx="1423">
                  <c:v>116.71583333333332</c:v>
                </c:pt>
                <c:pt idx="1424">
                  <c:v>116.7975</c:v>
                </c:pt>
                <c:pt idx="1425">
                  <c:v>116.88</c:v>
                </c:pt>
                <c:pt idx="1426">
                  <c:v>116.96166666666666</c:v>
                </c:pt>
                <c:pt idx="1427">
                  <c:v>117.04416666666667</c:v>
                </c:pt>
                <c:pt idx="1428">
                  <c:v>117.12583333333333</c:v>
                </c:pt>
                <c:pt idx="1429">
                  <c:v>117.20833333333333</c:v>
                </c:pt>
                <c:pt idx="1430">
                  <c:v>117.29</c:v>
                </c:pt>
                <c:pt idx="1431">
                  <c:v>117.37166666666667</c:v>
                </c:pt>
                <c:pt idx="1432">
                  <c:v>117.45416666666667</c:v>
                </c:pt>
                <c:pt idx="1433">
                  <c:v>117.53583333333334</c:v>
                </c:pt>
                <c:pt idx="1434">
                  <c:v>117.61833333333334</c:v>
                </c:pt>
                <c:pt idx="1435">
                  <c:v>117.7</c:v>
                </c:pt>
                <c:pt idx="1436">
                  <c:v>117.78250000000001</c:v>
                </c:pt>
                <c:pt idx="1437">
                  <c:v>117.86416666666666</c:v>
                </c:pt>
                <c:pt idx="1438">
                  <c:v>117.94583333333333</c:v>
                </c:pt>
                <c:pt idx="1439">
                  <c:v>118.02833333333332</c:v>
                </c:pt>
                <c:pt idx="1440">
                  <c:v>118.11</c:v>
                </c:pt>
                <c:pt idx="1441">
                  <c:v>118.1925</c:v>
                </c:pt>
                <c:pt idx="1442">
                  <c:v>118.27416666666666</c:v>
                </c:pt>
                <c:pt idx="1443">
                  <c:v>118.35666666666667</c:v>
                </c:pt>
                <c:pt idx="1444">
                  <c:v>118.43833333333333</c:v>
                </c:pt>
                <c:pt idx="1445">
                  <c:v>118.52</c:v>
                </c:pt>
                <c:pt idx="1446">
                  <c:v>118.60250000000001</c:v>
                </c:pt>
                <c:pt idx="1447">
                  <c:v>118.68416666666667</c:v>
                </c:pt>
                <c:pt idx="1448">
                  <c:v>118.76666666666667</c:v>
                </c:pt>
                <c:pt idx="1449">
                  <c:v>118.84833333333334</c:v>
                </c:pt>
                <c:pt idx="1450">
                  <c:v>118.93083333333334</c:v>
                </c:pt>
                <c:pt idx="1451">
                  <c:v>119.0125</c:v>
                </c:pt>
                <c:pt idx="1452">
                  <c:v>119.09416666666668</c:v>
                </c:pt>
                <c:pt idx="1453">
                  <c:v>119.17666666666666</c:v>
                </c:pt>
                <c:pt idx="1454">
                  <c:v>119.25833333333333</c:v>
                </c:pt>
                <c:pt idx="1455">
                  <c:v>119.34083333333332</c:v>
                </c:pt>
                <c:pt idx="1456">
                  <c:v>119.4225</c:v>
                </c:pt>
                <c:pt idx="1457">
                  <c:v>119.505</c:v>
                </c:pt>
                <c:pt idx="1458">
                  <c:v>119.58666666666666</c:v>
                </c:pt>
                <c:pt idx="1459">
                  <c:v>119.66833333333334</c:v>
                </c:pt>
                <c:pt idx="1460">
                  <c:v>119.75083333333333</c:v>
                </c:pt>
                <c:pt idx="1461">
                  <c:v>119.8325</c:v>
                </c:pt>
                <c:pt idx="1462">
                  <c:v>119.91500000000001</c:v>
                </c:pt>
                <c:pt idx="1463">
                  <c:v>119.99666666666667</c:v>
                </c:pt>
                <c:pt idx="1464">
                  <c:v>120.07833333333333</c:v>
                </c:pt>
                <c:pt idx="1465">
                  <c:v>120.16083333333334</c:v>
                </c:pt>
                <c:pt idx="1466">
                  <c:v>120.24250000000001</c:v>
                </c:pt>
                <c:pt idx="1467">
                  <c:v>120.325</c:v>
                </c:pt>
                <c:pt idx="1468">
                  <c:v>120.40666666666668</c:v>
                </c:pt>
                <c:pt idx="1469">
                  <c:v>120.48916666666666</c:v>
                </c:pt>
                <c:pt idx="1470">
                  <c:v>120.57083333333333</c:v>
                </c:pt>
                <c:pt idx="1471">
                  <c:v>120.65249999999999</c:v>
                </c:pt>
                <c:pt idx="1472">
                  <c:v>120.735</c:v>
                </c:pt>
                <c:pt idx="1473">
                  <c:v>120.81666666666666</c:v>
                </c:pt>
                <c:pt idx="1474">
                  <c:v>120.89916666666666</c:v>
                </c:pt>
                <c:pt idx="1475">
                  <c:v>120.98083333333334</c:v>
                </c:pt>
                <c:pt idx="1476">
                  <c:v>121.06333333333333</c:v>
                </c:pt>
                <c:pt idx="1477">
                  <c:v>121.145</c:v>
                </c:pt>
                <c:pt idx="1478">
                  <c:v>121.22666666666667</c:v>
                </c:pt>
                <c:pt idx="1479">
                  <c:v>121.30916666666667</c:v>
                </c:pt>
                <c:pt idx="1480">
                  <c:v>121.39083333333333</c:v>
                </c:pt>
                <c:pt idx="1481">
                  <c:v>121.47333333333334</c:v>
                </c:pt>
                <c:pt idx="1482">
                  <c:v>121.55500000000001</c:v>
                </c:pt>
                <c:pt idx="1483">
                  <c:v>121.6375</c:v>
                </c:pt>
                <c:pt idx="1484">
                  <c:v>121.71916666666668</c:v>
                </c:pt>
                <c:pt idx="1485">
                  <c:v>121.80083333333333</c:v>
                </c:pt>
                <c:pt idx="1486">
                  <c:v>121.88333333333333</c:v>
                </c:pt>
                <c:pt idx="1487">
                  <c:v>121.96499999999999</c:v>
                </c:pt>
                <c:pt idx="1488">
                  <c:v>122.0475</c:v>
                </c:pt>
                <c:pt idx="1489">
                  <c:v>122.12916666666666</c:v>
                </c:pt>
                <c:pt idx="1490">
                  <c:v>122.21166666666666</c:v>
                </c:pt>
                <c:pt idx="1491">
                  <c:v>122.29333333333334</c:v>
                </c:pt>
                <c:pt idx="1492">
                  <c:v>122.375</c:v>
                </c:pt>
                <c:pt idx="1493">
                  <c:v>122.4575</c:v>
                </c:pt>
                <c:pt idx="1494">
                  <c:v>122.53916666666667</c:v>
                </c:pt>
                <c:pt idx="1495">
                  <c:v>122.62166666666667</c:v>
                </c:pt>
                <c:pt idx="1496">
                  <c:v>122.70333333333333</c:v>
                </c:pt>
                <c:pt idx="1497">
                  <c:v>122.78583333333334</c:v>
                </c:pt>
                <c:pt idx="1498">
                  <c:v>122.86750000000001</c:v>
                </c:pt>
                <c:pt idx="1499">
                  <c:v>122.94916666666667</c:v>
                </c:pt>
                <c:pt idx="1500">
                  <c:v>123.03166666666668</c:v>
                </c:pt>
                <c:pt idx="1501">
                  <c:v>123.11333333333333</c:v>
                </c:pt>
                <c:pt idx="1502">
                  <c:v>123.19583333333333</c:v>
                </c:pt>
                <c:pt idx="1503">
                  <c:v>123.27749999999999</c:v>
                </c:pt>
                <c:pt idx="1504">
                  <c:v>123.35916666666667</c:v>
                </c:pt>
                <c:pt idx="1505">
                  <c:v>123.44166666666666</c:v>
                </c:pt>
                <c:pt idx="1506">
                  <c:v>123.52333333333333</c:v>
                </c:pt>
                <c:pt idx="1507">
                  <c:v>123.60583333333334</c:v>
                </c:pt>
                <c:pt idx="1508">
                  <c:v>123.6875</c:v>
                </c:pt>
                <c:pt idx="1509">
                  <c:v>123.77</c:v>
                </c:pt>
                <c:pt idx="1510">
                  <c:v>123.85166666666667</c:v>
                </c:pt>
                <c:pt idx="1511">
                  <c:v>123.93333333333334</c:v>
                </c:pt>
                <c:pt idx="1512">
                  <c:v>124.01583333333333</c:v>
                </c:pt>
                <c:pt idx="1513">
                  <c:v>124.09750000000001</c:v>
                </c:pt>
                <c:pt idx="1514">
                  <c:v>124.18</c:v>
                </c:pt>
                <c:pt idx="1515">
                  <c:v>124.26166666666667</c:v>
                </c:pt>
                <c:pt idx="1516">
                  <c:v>124.34416666666668</c:v>
                </c:pt>
                <c:pt idx="1517">
                  <c:v>124.42583333333333</c:v>
                </c:pt>
                <c:pt idx="1518">
                  <c:v>124.50749999999999</c:v>
                </c:pt>
                <c:pt idx="1519">
                  <c:v>124.58999999999999</c:v>
                </c:pt>
                <c:pt idx="1520">
                  <c:v>124.67166666666667</c:v>
                </c:pt>
                <c:pt idx="1521">
                  <c:v>124.75416666666666</c:v>
                </c:pt>
                <c:pt idx="1522">
                  <c:v>124.83583333333333</c:v>
                </c:pt>
                <c:pt idx="1523">
                  <c:v>124.91833333333334</c:v>
                </c:pt>
                <c:pt idx="1524">
                  <c:v>125</c:v>
                </c:pt>
                <c:pt idx="1525">
                  <c:v>125.08166666666666</c:v>
                </c:pt>
                <c:pt idx="1526">
                  <c:v>125.16416666666667</c:v>
                </c:pt>
                <c:pt idx="1527">
                  <c:v>125.24583333333334</c:v>
                </c:pt>
                <c:pt idx="1528">
                  <c:v>125.32833333333333</c:v>
                </c:pt>
                <c:pt idx="1529">
                  <c:v>125.41000000000001</c:v>
                </c:pt>
                <c:pt idx="1530">
                  <c:v>125.49250000000001</c:v>
                </c:pt>
                <c:pt idx="1531">
                  <c:v>125.57416666666667</c:v>
                </c:pt>
                <c:pt idx="1532">
                  <c:v>125.65583333333332</c:v>
                </c:pt>
                <c:pt idx="1533">
                  <c:v>125.73833333333333</c:v>
                </c:pt>
                <c:pt idx="1534">
                  <c:v>125.82</c:v>
                </c:pt>
                <c:pt idx="1535">
                  <c:v>125.90249999999999</c:v>
                </c:pt>
                <c:pt idx="1536">
                  <c:v>125.98416666666667</c:v>
                </c:pt>
                <c:pt idx="1537">
                  <c:v>126.06666666666666</c:v>
                </c:pt>
                <c:pt idx="1538">
                  <c:v>126.14833333333333</c:v>
                </c:pt>
                <c:pt idx="1539">
                  <c:v>126.23</c:v>
                </c:pt>
                <c:pt idx="1540">
                  <c:v>126.3125</c:v>
                </c:pt>
                <c:pt idx="1541">
                  <c:v>126.39416666666666</c:v>
                </c:pt>
                <c:pt idx="1542">
                  <c:v>126.47666666666667</c:v>
                </c:pt>
                <c:pt idx="1543">
                  <c:v>126.55833333333334</c:v>
                </c:pt>
                <c:pt idx="1544">
                  <c:v>126.64083333333333</c:v>
                </c:pt>
                <c:pt idx="1545">
                  <c:v>126.72250000000001</c:v>
                </c:pt>
                <c:pt idx="1546">
                  <c:v>126.80416666666667</c:v>
                </c:pt>
                <c:pt idx="1547">
                  <c:v>126.88666666666667</c:v>
                </c:pt>
                <c:pt idx="1548">
                  <c:v>126.96833333333332</c:v>
                </c:pt>
                <c:pt idx="1549">
                  <c:v>127.05083333333333</c:v>
                </c:pt>
                <c:pt idx="1550">
                  <c:v>127.13249999999999</c:v>
                </c:pt>
                <c:pt idx="1551">
                  <c:v>127.21416666666666</c:v>
                </c:pt>
                <c:pt idx="1552">
                  <c:v>127.29666666666667</c:v>
                </c:pt>
                <c:pt idx="1553">
                  <c:v>127.37833333333333</c:v>
                </c:pt>
                <c:pt idx="1554">
                  <c:v>127.46083333333333</c:v>
                </c:pt>
                <c:pt idx="1555">
                  <c:v>127.5425</c:v>
                </c:pt>
                <c:pt idx="1556">
                  <c:v>127.625</c:v>
                </c:pt>
                <c:pt idx="1557">
                  <c:v>127.70666666666666</c:v>
                </c:pt>
                <c:pt idx="1558">
                  <c:v>127.78833333333334</c:v>
                </c:pt>
                <c:pt idx="1559">
                  <c:v>127.87083333333334</c:v>
                </c:pt>
                <c:pt idx="1560">
                  <c:v>127.9525</c:v>
                </c:pt>
                <c:pt idx="1561">
                  <c:v>128.035</c:v>
                </c:pt>
                <c:pt idx="1562">
                  <c:v>128.11666666666667</c:v>
                </c:pt>
                <c:pt idx="1563">
                  <c:v>128.19916666666668</c:v>
                </c:pt>
                <c:pt idx="1564">
                  <c:v>128.28083333333333</c:v>
                </c:pt>
                <c:pt idx="1565">
                  <c:v>128.36249999999998</c:v>
                </c:pt>
                <c:pt idx="1566">
                  <c:v>128.44499999999999</c:v>
                </c:pt>
                <c:pt idx="1567">
                  <c:v>128.52666666666667</c:v>
                </c:pt>
                <c:pt idx="1568">
                  <c:v>128.60916666666665</c:v>
                </c:pt>
                <c:pt idx="1569">
                  <c:v>128.69083333333333</c:v>
                </c:pt>
                <c:pt idx="1570">
                  <c:v>128.77333333333334</c:v>
                </c:pt>
                <c:pt idx="1571">
                  <c:v>128.85499999999999</c:v>
                </c:pt>
                <c:pt idx="1572">
                  <c:v>128.93666666666667</c:v>
                </c:pt>
                <c:pt idx="1573">
                  <c:v>129.01916666666668</c:v>
                </c:pt>
                <c:pt idx="1574">
                  <c:v>129.10083333333333</c:v>
                </c:pt>
                <c:pt idx="1575">
                  <c:v>129.18333333333334</c:v>
                </c:pt>
                <c:pt idx="1576">
                  <c:v>129.26500000000001</c:v>
                </c:pt>
                <c:pt idx="1577">
                  <c:v>129.3475</c:v>
                </c:pt>
                <c:pt idx="1578">
                  <c:v>129.42916666666667</c:v>
                </c:pt>
                <c:pt idx="1579">
                  <c:v>129.51083333333335</c:v>
                </c:pt>
                <c:pt idx="1580">
                  <c:v>129.59333333333333</c:v>
                </c:pt>
                <c:pt idx="1581">
                  <c:v>129.67499999999998</c:v>
                </c:pt>
                <c:pt idx="1582">
                  <c:v>129.75749999999999</c:v>
                </c:pt>
                <c:pt idx="1583">
                  <c:v>129.83916666666667</c:v>
                </c:pt>
                <c:pt idx="1584">
                  <c:v>129.92166666666665</c:v>
                </c:pt>
                <c:pt idx="1585">
                  <c:v>130.00333333333333</c:v>
                </c:pt>
                <c:pt idx="1586">
                  <c:v>130.08500000000001</c:v>
                </c:pt>
                <c:pt idx="1587">
                  <c:v>130.16749999999999</c:v>
                </c:pt>
                <c:pt idx="1588">
                  <c:v>130.24916666666667</c:v>
                </c:pt>
                <c:pt idx="1589">
                  <c:v>130.33166666666668</c:v>
                </c:pt>
                <c:pt idx="1590">
                  <c:v>130.41333333333333</c:v>
                </c:pt>
                <c:pt idx="1591">
                  <c:v>130.495</c:v>
                </c:pt>
                <c:pt idx="1592">
                  <c:v>130.57750000000001</c:v>
                </c:pt>
                <c:pt idx="1593">
                  <c:v>130.65916666666666</c:v>
                </c:pt>
                <c:pt idx="1594">
                  <c:v>130.74166666666667</c:v>
                </c:pt>
                <c:pt idx="1595">
                  <c:v>130.82333333333335</c:v>
                </c:pt>
                <c:pt idx="1596">
                  <c:v>130.90583333333333</c:v>
                </c:pt>
                <c:pt idx="1597">
                  <c:v>130.98749999999998</c:v>
                </c:pt>
                <c:pt idx="1598">
                  <c:v>131.06916666666666</c:v>
                </c:pt>
                <c:pt idx="1599">
                  <c:v>131.15166666666667</c:v>
                </c:pt>
                <c:pt idx="1600">
                  <c:v>131.23333333333332</c:v>
                </c:pt>
                <c:pt idx="1601">
                  <c:v>131.31583333333333</c:v>
                </c:pt>
                <c:pt idx="1602">
                  <c:v>131.39750000000001</c:v>
                </c:pt>
                <c:pt idx="1603">
                  <c:v>131.47999999999999</c:v>
                </c:pt>
                <c:pt idx="1604">
                  <c:v>131.56166666666667</c:v>
                </c:pt>
                <c:pt idx="1605">
                  <c:v>131.64333333333335</c:v>
                </c:pt>
                <c:pt idx="1606">
                  <c:v>131.72583333333333</c:v>
                </c:pt>
                <c:pt idx="1607">
                  <c:v>131.8075</c:v>
                </c:pt>
                <c:pt idx="1608">
                  <c:v>131.89000000000001</c:v>
                </c:pt>
                <c:pt idx="1609">
                  <c:v>131.97166666666666</c:v>
                </c:pt>
                <c:pt idx="1610">
                  <c:v>132.05416666666667</c:v>
                </c:pt>
                <c:pt idx="1611">
                  <c:v>132.13583333333335</c:v>
                </c:pt>
                <c:pt idx="1612">
                  <c:v>132.2175</c:v>
                </c:pt>
                <c:pt idx="1613">
                  <c:v>132.29999999999998</c:v>
                </c:pt>
                <c:pt idx="1614">
                  <c:v>132.38166666666666</c:v>
                </c:pt>
                <c:pt idx="1615">
                  <c:v>132.46416666666667</c:v>
                </c:pt>
                <c:pt idx="1616">
                  <c:v>132.54583333333332</c:v>
                </c:pt>
                <c:pt idx="1617">
                  <c:v>132.62833333333333</c:v>
                </c:pt>
                <c:pt idx="1618">
                  <c:v>132.71</c:v>
                </c:pt>
                <c:pt idx="1619">
                  <c:v>132.79166666666666</c:v>
                </c:pt>
                <c:pt idx="1620">
                  <c:v>132.87416666666667</c:v>
                </c:pt>
                <c:pt idx="1621">
                  <c:v>132.95583333333335</c:v>
                </c:pt>
                <c:pt idx="1622">
                  <c:v>133.03833333333333</c:v>
                </c:pt>
                <c:pt idx="1623">
                  <c:v>133.12</c:v>
                </c:pt>
                <c:pt idx="1624">
                  <c:v>133.20250000000001</c:v>
                </c:pt>
                <c:pt idx="1625">
                  <c:v>133.28416666666666</c:v>
                </c:pt>
                <c:pt idx="1626">
                  <c:v>133.36583333333334</c:v>
                </c:pt>
                <c:pt idx="1627">
                  <c:v>133.44833333333335</c:v>
                </c:pt>
                <c:pt idx="1628">
                  <c:v>133.53</c:v>
                </c:pt>
                <c:pt idx="1629">
                  <c:v>133.61249999999998</c:v>
                </c:pt>
                <c:pt idx="1630">
                  <c:v>133.69416666666666</c:v>
                </c:pt>
                <c:pt idx="1631">
                  <c:v>133.77583333333334</c:v>
                </c:pt>
                <c:pt idx="1632">
                  <c:v>133.85833333333332</c:v>
                </c:pt>
                <c:pt idx="1633">
                  <c:v>133.94</c:v>
                </c:pt>
                <c:pt idx="1634">
                  <c:v>134.02250000000001</c:v>
                </c:pt>
                <c:pt idx="1635">
                  <c:v>134.10416666666666</c:v>
                </c:pt>
                <c:pt idx="1636">
                  <c:v>134.18666666666667</c:v>
                </c:pt>
                <c:pt idx="1637">
                  <c:v>134.26833333333335</c:v>
                </c:pt>
                <c:pt idx="1638">
                  <c:v>134.35</c:v>
                </c:pt>
                <c:pt idx="1639">
                  <c:v>134.4325</c:v>
                </c:pt>
                <c:pt idx="1640">
                  <c:v>134.51416666666668</c:v>
                </c:pt>
                <c:pt idx="1641">
                  <c:v>134.59666666666666</c:v>
                </c:pt>
                <c:pt idx="1642">
                  <c:v>134.67833333333334</c:v>
                </c:pt>
                <c:pt idx="1643">
                  <c:v>134.76083333333335</c:v>
                </c:pt>
                <c:pt idx="1644">
                  <c:v>134.8425</c:v>
                </c:pt>
                <c:pt idx="1645">
                  <c:v>134.92416666666665</c:v>
                </c:pt>
                <c:pt idx="1646">
                  <c:v>135.00666666666666</c:v>
                </c:pt>
                <c:pt idx="1647">
                  <c:v>135.08833333333334</c:v>
                </c:pt>
                <c:pt idx="1648">
                  <c:v>135.17083333333332</c:v>
                </c:pt>
                <c:pt idx="1649">
                  <c:v>135.2525</c:v>
                </c:pt>
                <c:pt idx="1650">
                  <c:v>135.33500000000001</c:v>
                </c:pt>
                <c:pt idx="1651">
                  <c:v>135.41666666666666</c:v>
                </c:pt>
                <c:pt idx="1652">
                  <c:v>135.49833333333333</c:v>
                </c:pt>
                <c:pt idx="1653">
                  <c:v>135.58083333333335</c:v>
                </c:pt>
                <c:pt idx="1654">
                  <c:v>135.66249999999999</c:v>
                </c:pt>
                <c:pt idx="1655">
                  <c:v>135.745</c:v>
                </c:pt>
                <c:pt idx="1656">
                  <c:v>135.82666666666668</c:v>
                </c:pt>
                <c:pt idx="1657">
                  <c:v>135.90916666666666</c:v>
                </c:pt>
                <c:pt idx="1658">
                  <c:v>135.99083333333334</c:v>
                </c:pt>
                <c:pt idx="1659">
                  <c:v>136.07249999999999</c:v>
                </c:pt>
                <c:pt idx="1660">
                  <c:v>136.155</c:v>
                </c:pt>
                <c:pt idx="1661">
                  <c:v>136.23666666666665</c:v>
                </c:pt>
                <c:pt idx="1662">
                  <c:v>136.31916666666666</c:v>
                </c:pt>
                <c:pt idx="1663">
                  <c:v>136.40083333333334</c:v>
                </c:pt>
                <c:pt idx="1664">
                  <c:v>136.48333333333332</c:v>
                </c:pt>
                <c:pt idx="1665">
                  <c:v>136.565</c:v>
                </c:pt>
                <c:pt idx="1666">
                  <c:v>136.64666666666668</c:v>
                </c:pt>
                <c:pt idx="1667">
                  <c:v>136.72916666666666</c:v>
                </c:pt>
                <c:pt idx="1668">
                  <c:v>136.81083333333333</c:v>
                </c:pt>
                <c:pt idx="1669">
                  <c:v>136.89333333333335</c:v>
                </c:pt>
                <c:pt idx="1670">
                  <c:v>136.97499999999999</c:v>
                </c:pt>
                <c:pt idx="1671">
                  <c:v>137.0575</c:v>
                </c:pt>
                <c:pt idx="1672">
                  <c:v>137.13916666666668</c:v>
                </c:pt>
                <c:pt idx="1673">
                  <c:v>137.22083333333333</c:v>
                </c:pt>
                <c:pt idx="1674">
                  <c:v>137.30333333333334</c:v>
                </c:pt>
                <c:pt idx="1675">
                  <c:v>137.38499999999999</c:v>
                </c:pt>
                <c:pt idx="1676">
                  <c:v>137.4675</c:v>
                </c:pt>
                <c:pt idx="1677">
                  <c:v>137.54916666666665</c:v>
                </c:pt>
                <c:pt idx="1678">
                  <c:v>137.63083333333333</c:v>
                </c:pt>
                <c:pt idx="1679">
                  <c:v>137.71333333333334</c:v>
                </c:pt>
                <c:pt idx="1680">
                  <c:v>137.79499999999999</c:v>
                </c:pt>
                <c:pt idx="1681">
                  <c:v>137.8775</c:v>
                </c:pt>
                <c:pt idx="1682">
                  <c:v>137.95916666666668</c:v>
                </c:pt>
                <c:pt idx="1683">
                  <c:v>138.04166666666666</c:v>
                </c:pt>
                <c:pt idx="1684">
                  <c:v>138.12333333333333</c:v>
                </c:pt>
                <c:pt idx="1685">
                  <c:v>138.20500000000001</c:v>
                </c:pt>
                <c:pt idx="1686">
                  <c:v>138.28749999999999</c:v>
                </c:pt>
                <c:pt idx="1687">
                  <c:v>138.36916666666667</c:v>
                </c:pt>
                <c:pt idx="1688">
                  <c:v>138.45166666666668</c:v>
                </c:pt>
                <c:pt idx="1689">
                  <c:v>138.53333333333333</c:v>
                </c:pt>
                <c:pt idx="1690">
                  <c:v>138.61583333333334</c:v>
                </c:pt>
                <c:pt idx="1691">
                  <c:v>138.69749999999999</c:v>
                </c:pt>
                <c:pt idx="1692">
                  <c:v>138.77916666666667</c:v>
                </c:pt>
                <c:pt idx="1693">
                  <c:v>138.86166666666665</c:v>
                </c:pt>
                <c:pt idx="1694">
                  <c:v>138.94333333333333</c:v>
                </c:pt>
                <c:pt idx="1695">
                  <c:v>139.02583333333334</c:v>
                </c:pt>
                <c:pt idx="1696">
                  <c:v>139.10749999999999</c:v>
                </c:pt>
                <c:pt idx="1697">
                  <c:v>139.19</c:v>
                </c:pt>
                <c:pt idx="1698">
                  <c:v>139.27166666666668</c:v>
                </c:pt>
                <c:pt idx="1699">
                  <c:v>139.35333333333332</c:v>
                </c:pt>
                <c:pt idx="1700">
                  <c:v>139.43583333333333</c:v>
                </c:pt>
                <c:pt idx="1701">
                  <c:v>139.51750000000001</c:v>
                </c:pt>
                <c:pt idx="1702">
                  <c:v>139.6</c:v>
                </c:pt>
                <c:pt idx="1703">
                  <c:v>139.68166666666667</c:v>
                </c:pt>
                <c:pt idx="1704">
                  <c:v>139.76416666666668</c:v>
                </c:pt>
                <c:pt idx="1705">
                  <c:v>139.84583333333333</c:v>
                </c:pt>
                <c:pt idx="1706">
                  <c:v>139.92750000000001</c:v>
                </c:pt>
                <c:pt idx="1707">
                  <c:v>140.01</c:v>
                </c:pt>
                <c:pt idx="1708">
                  <c:v>140.09166666666667</c:v>
                </c:pt>
                <c:pt idx="1709">
                  <c:v>140.17416666666665</c:v>
                </c:pt>
                <c:pt idx="1710">
                  <c:v>140.25583333333333</c:v>
                </c:pt>
                <c:pt idx="1711">
                  <c:v>140.33833333333334</c:v>
                </c:pt>
                <c:pt idx="1712">
                  <c:v>140.41999999999999</c:v>
                </c:pt>
                <c:pt idx="1713">
                  <c:v>140.50166666666667</c:v>
                </c:pt>
                <c:pt idx="1714">
                  <c:v>140.58416666666668</c:v>
                </c:pt>
                <c:pt idx="1715">
                  <c:v>140.66583333333332</c:v>
                </c:pt>
                <c:pt idx="1716">
                  <c:v>140.74833333333333</c:v>
                </c:pt>
                <c:pt idx="1717">
                  <c:v>140.83000000000001</c:v>
                </c:pt>
                <c:pt idx="1718">
                  <c:v>140.91166666666666</c:v>
                </c:pt>
                <c:pt idx="1719">
                  <c:v>140.99416666666667</c:v>
                </c:pt>
                <c:pt idx="1720">
                  <c:v>141.07583333333335</c:v>
                </c:pt>
                <c:pt idx="1721">
                  <c:v>141.15833333333333</c:v>
                </c:pt>
                <c:pt idx="1722">
                  <c:v>141.24</c:v>
                </c:pt>
                <c:pt idx="1723">
                  <c:v>141.32249999999999</c:v>
                </c:pt>
                <c:pt idx="1724">
                  <c:v>141.40416666666667</c:v>
                </c:pt>
                <c:pt idx="1725">
                  <c:v>141.48583333333332</c:v>
                </c:pt>
                <c:pt idx="1726">
                  <c:v>141.56833333333333</c:v>
                </c:pt>
                <c:pt idx="1727">
                  <c:v>141.65</c:v>
                </c:pt>
                <c:pt idx="1728">
                  <c:v>141.73249999999999</c:v>
                </c:pt>
                <c:pt idx="1729">
                  <c:v>141.81416666666667</c:v>
                </c:pt>
                <c:pt idx="1730">
                  <c:v>141.89666666666668</c:v>
                </c:pt>
                <c:pt idx="1731">
                  <c:v>141.97833333333332</c:v>
                </c:pt>
                <c:pt idx="1732">
                  <c:v>142.06</c:v>
                </c:pt>
                <c:pt idx="1733">
                  <c:v>142.14250000000001</c:v>
                </c:pt>
                <c:pt idx="1734">
                  <c:v>142.22416666666666</c:v>
                </c:pt>
                <c:pt idx="1735">
                  <c:v>142.30666666666667</c:v>
                </c:pt>
                <c:pt idx="1736">
                  <c:v>142.38833333333335</c:v>
                </c:pt>
                <c:pt idx="1737">
                  <c:v>142.47083333333333</c:v>
                </c:pt>
                <c:pt idx="1738">
                  <c:v>142.55250000000001</c:v>
                </c:pt>
                <c:pt idx="1739">
                  <c:v>142.63416666666666</c:v>
                </c:pt>
                <c:pt idx="1740">
                  <c:v>142.71666666666667</c:v>
                </c:pt>
                <c:pt idx="1741">
                  <c:v>142.79833333333332</c:v>
                </c:pt>
                <c:pt idx="1742">
                  <c:v>142.88083333333333</c:v>
                </c:pt>
                <c:pt idx="1743">
                  <c:v>142.96250000000001</c:v>
                </c:pt>
                <c:pt idx="1744">
                  <c:v>143.04499999999999</c:v>
                </c:pt>
                <c:pt idx="1745">
                  <c:v>143.12666666666667</c:v>
                </c:pt>
                <c:pt idx="1746">
                  <c:v>143.20833333333334</c:v>
                </c:pt>
                <c:pt idx="1747">
                  <c:v>143.29083333333332</c:v>
                </c:pt>
                <c:pt idx="1748">
                  <c:v>143.3725</c:v>
                </c:pt>
                <c:pt idx="1749">
                  <c:v>143.45500000000001</c:v>
                </c:pt>
                <c:pt idx="1750">
                  <c:v>143.53666666666666</c:v>
                </c:pt>
                <c:pt idx="1751">
                  <c:v>143.61916666666667</c:v>
                </c:pt>
                <c:pt idx="1752">
                  <c:v>143.70083333333335</c:v>
                </c:pt>
                <c:pt idx="1753">
                  <c:v>143.7825</c:v>
                </c:pt>
                <c:pt idx="1754">
                  <c:v>143.86500000000001</c:v>
                </c:pt>
                <c:pt idx="1755">
                  <c:v>143.94666666666666</c:v>
                </c:pt>
                <c:pt idx="1756">
                  <c:v>144.02916666666667</c:v>
                </c:pt>
                <c:pt idx="1757">
                  <c:v>144.11083333333332</c:v>
                </c:pt>
                <c:pt idx="1758">
                  <c:v>144.1925</c:v>
                </c:pt>
                <c:pt idx="1759">
                  <c:v>144.27500000000001</c:v>
                </c:pt>
                <c:pt idx="1760">
                  <c:v>144.35666666666665</c:v>
                </c:pt>
                <c:pt idx="1761">
                  <c:v>144.43916666666667</c:v>
                </c:pt>
                <c:pt idx="1762">
                  <c:v>144.52083333333334</c:v>
                </c:pt>
                <c:pt idx="1763">
                  <c:v>144.60333333333332</c:v>
                </c:pt>
                <c:pt idx="1764">
                  <c:v>144.685</c:v>
                </c:pt>
                <c:pt idx="1765">
                  <c:v>144.76666666666668</c:v>
                </c:pt>
                <c:pt idx="1766">
                  <c:v>144.84916666666666</c:v>
                </c:pt>
                <c:pt idx="1767">
                  <c:v>144.93083333333334</c:v>
                </c:pt>
                <c:pt idx="1768">
                  <c:v>145.01333333333335</c:v>
                </c:pt>
                <c:pt idx="1769">
                  <c:v>145.095</c:v>
                </c:pt>
                <c:pt idx="1770">
                  <c:v>145.17750000000001</c:v>
                </c:pt>
                <c:pt idx="1771">
                  <c:v>145.25916666666666</c:v>
                </c:pt>
                <c:pt idx="1772">
                  <c:v>145.34083333333334</c:v>
                </c:pt>
                <c:pt idx="1773">
                  <c:v>145.42333333333332</c:v>
                </c:pt>
                <c:pt idx="1774">
                  <c:v>145.505</c:v>
                </c:pt>
                <c:pt idx="1775">
                  <c:v>145.58750000000001</c:v>
                </c:pt>
                <c:pt idx="1776">
                  <c:v>145.66916666666665</c:v>
                </c:pt>
                <c:pt idx="1777">
                  <c:v>145.75166666666667</c:v>
                </c:pt>
                <c:pt idx="1778">
                  <c:v>145.83333333333334</c:v>
                </c:pt>
                <c:pt idx="1779">
                  <c:v>145.91499999999999</c:v>
                </c:pt>
                <c:pt idx="1780">
                  <c:v>145.9975</c:v>
                </c:pt>
                <c:pt idx="1781">
                  <c:v>146.07916666666668</c:v>
                </c:pt>
                <c:pt idx="1782">
                  <c:v>146.16166666666666</c:v>
                </c:pt>
                <c:pt idx="1783">
                  <c:v>146.24333333333334</c:v>
                </c:pt>
                <c:pt idx="1784">
                  <c:v>146.32583333333335</c:v>
                </c:pt>
                <c:pt idx="1785">
                  <c:v>146.4075</c:v>
                </c:pt>
                <c:pt idx="1786">
                  <c:v>146.48916666666665</c:v>
                </c:pt>
                <c:pt idx="1787">
                  <c:v>146.57166666666666</c:v>
                </c:pt>
                <c:pt idx="1788">
                  <c:v>146.65333333333334</c:v>
                </c:pt>
                <c:pt idx="1789">
                  <c:v>146.73583333333332</c:v>
                </c:pt>
                <c:pt idx="1790">
                  <c:v>146.8175</c:v>
                </c:pt>
                <c:pt idx="1791">
                  <c:v>146.9</c:v>
                </c:pt>
                <c:pt idx="1792">
                  <c:v>146.98166666666665</c:v>
                </c:pt>
                <c:pt idx="1793">
                  <c:v>147.06333333333333</c:v>
                </c:pt>
                <c:pt idx="1794">
                  <c:v>147.14583333333334</c:v>
                </c:pt>
                <c:pt idx="1795">
                  <c:v>147.22749999999999</c:v>
                </c:pt>
                <c:pt idx="1796">
                  <c:v>147.31</c:v>
                </c:pt>
                <c:pt idx="1797">
                  <c:v>147.39166666666668</c:v>
                </c:pt>
                <c:pt idx="1798">
                  <c:v>147.47416666666666</c:v>
                </c:pt>
                <c:pt idx="1799">
                  <c:v>147.55583333333334</c:v>
                </c:pt>
                <c:pt idx="1800">
                  <c:v>147.63750000000002</c:v>
                </c:pt>
                <c:pt idx="1801">
                  <c:v>147.72</c:v>
                </c:pt>
                <c:pt idx="1802">
                  <c:v>147.80166666666665</c:v>
                </c:pt>
                <c:pt idx="1803">
                  <c:v>147.88416666666666</c:v>
                </c:pt>
                <c:pt idx="1804">
                  <c:v>147.96583333333334</c:v>
                </c:pt>
                <c:pt idx="1805">
                  <c:v>148.04749999999999</c:v>
                </c:pt>
                <c:pt idx="1806">
                  <c:v>148.13</c:v>
                </c:pt>
                <c:pt idx="1807">
                  <c:v>148.21166666666667</c:v>
                </c:pt>
                <c:pt idx="1808">
                  <c:v>148.29416666666665</c:v>
                </c:pt>
                <c:pt idx="1809">
                  <c:v>148.37583333333333</c:v>
                </c:pt>
                <c:pt idx="1810">
                  <c:v>148.45833333333334</c:v>
                </c:pt>
                <c:pt idx="1811">
                  <c:v>148.54</c:v>
                </c:pt>
                <c:pt idx="1812">
                  <c:v>148.62166666666667</c:v>
                </c:pt>
                <c:pt idx="1813">
                  <c:v>148.70416666666668</c:v>
                </c:pt>
                <c:pt idx="1814">
                  <c:v>148.78583333333333</c:v>
                </c:pt>
                <c:pt idx="1815">
                  <c:v>148.86833333333334</c:v>
                </c:pt>
                <c:pt idx="1816">
                  <c:v>148.95000000000002</c:v>
                </c:pt>
                <c:pt idx="1817">
                  <c:v>149.0325</c:v>
                </c:pt>
                <c:pt idx="1818">
                  <c:v>149.11416666666665</c:v>
                </c:pt>
                <c:pt idx="1819">
                  <c:v>149.19583333333333</c:v>
                </c:pt>
                <c:pt idx="1820">
                  <c:v>149.27833333333334</c:v>
                </c:pt>
                <c:pt idx="1821">
                  <c:v>149.35999999999999</c:v>
                </c:pt>
                <c:pt idx="1822">
                  <c:v>149.4425</c:v>
                </c:pt>
                <c:pt idx="1823">
                  <c:v>149.52416666666667</c:v>
                </c:pt>
                <c:pt idx="1824">
                  <c:v>149.60666666666665</c:v>
                </c:pt>
                <c:pt idx="1825">
                  <c:v>149.68833333333333</c:v>
                </c:pt>
                <c:pt idx="1826">
                  <c:v>149.77000000000001</c:v>
                </c:pt>
                <c:pt idx="1827">
                  <c:v>149.85249999999999</c:v>
                </c:pt>
                <c:pt idx="1828">
                  <c:v>149.93416666666667</c:v>
                </c:pt>
                <c:pt idx="1829">
                  <c:v>150.01666666666668</c:v>
                </c:pt>
                <c:pt idx="1830">
                  <c:v>150.09833333333333</c:v>
                </c:pt>
                <c:pt idx="1831">
                  <c:v>150.18083333333334</c:v>
                </c:pt>
                <c:pt idx="1832">
                  <c:v>150.26250000000002</c:v>
                </c:pt>
                <c:pt idx="1833">
                  <c:v>150.34416666666667</c:v>
                </c:pt>
                <c:pt idx="1834">
                  <c:v>150.42666666666665</c:v>
                </c:pt>
                <c:pt idx="1835">
                  <c:v>150.50833333333333</c:v>
                </c:pt>
                <c:pt idx="1836">
                  <c:v>150.59083333333334</c:v>
                </c:pt>
                <c:pt idx="1837">
                  <c:v>150.67249999999999</c:v>
                </c:pt>
                <c:pt idx="1838">
                  <c:v>150.755</c:v>
                </c:pt>
                <c:pt idx="1839">
                  <c:v>150.83666666666667</c:v>
                </c:pt>
                <c:pt idx="1840">
                  <c:v>150.91833333333332</c:v>
                </c:pt>
                <c:pt idx="1841">
                  <c:v>151.00083333333333</c:v>
                </c:pt>
                <c:pt idx="1842">
                  <c:v>151.08250000000001</c:v>
                </c:pt>
                <c:pt idx="1843">
                  <c:v>151.16499999999999</c:v>
                </c:pt>
                <c:pt idx="1844">
                  <c:v>151.24666666666667</c:v>
                </c:pt>
                <c:pt idx="1845">
                  <c:v>151.32833333333335</c:v>
                </c:pt>
                <c:pt idx="1846">
                  <c:v>151.41083333333333</c:v>
                </c:pt>
                <c:pt idx="1847">
                  <c:v>151.49250000000001</c:v>
                </c:pt>
                <c:pt idx="1848">
                  <c:v>151.57500000000002</c:v>
                </c:pt>
                <c:pt idx="1849">
                  <c:v>151.65666666666667</c:v>
                </c:pt>
                <c:pt idx="1850">
                  <c:v>151.73916666666665</c:v>
                </c:pt>
                <c:pt idx="1851">
                  <c:v>151.82083333333333</c:v>
                </c:pt>
                <c:pt idx="1852">
                  <c:v>151.9025</c:v>
                </c:pt>
                <c:pt idx="1853">
                  <c:v>151.98499999999999</c:v>
                </c:pt>
                <c:pt idx="1854">
                  <c:v>152.06666666666666</c:v>
                </c:pt>
                <c:pt idx="1855">
                  <c:v>152.14916666666667</c:v>
                </c:pt>
                <c:pt idx="1856">
                  <c:v>152.23083333333332</c:v>
                </c:pt>
                <c:pt idx="1857">
                  <c:v>152.31333333333333</c:v>
                </c:pt>
                <c:pt idx="1858">
                  <c:v>152.39500000000001</c:v>
                </c:pt>
                <c:pt idx="1859">
                  <c:v>152.47666666666666</c:v>
                </c:pt>
                <c:pt idx="1860">
                  <c:v>152.55916666666667</c:v>
                </c:pt>
                <c:pt idx="1861">
                  <c:v>152.64083333333335</c:v>
                </c:pt>
                <c:pt idx="1862">
                  <c:v>152.72333333333333</c:v>
                </c:pt>
                <c:pt idx="1863">
                  <c:v>152.80500000000001</c:v>
                </c:pt>
                <c:pt idx="1864">
                  <c:v>152.88750000000002</c:v>
                </c:pt>
                <c:pt idx="1865">
                  <c:v>152.96916666666667</c:v>
                </c:pt>
                <c:pt idx="1866">
                  <c:v>153.05083333333332</c:v>
                </c:pt>
                <c:pt idx="1867">
                  <c:v>153.13333333333333</c:v>
                </c:pt>
                <c:pt idx="1868">
                  <c:v>153.215</c:v>
                </c:pt>
                <c:pt idx="1869">
                  <c:v>153.29749999999999</c:v>
                </c:pt>
                <c:pt idx="1870">
                  <c:v>153.37916666666666</c:v>
                </c:pt>
                <c:pt idx="1871">
                  <c:v>153.46166666666667</c:v>
                </c:pt>
                <c:pt idx="1872">
                  <c:v>153.54333333333332</c:v>
                </c:pt>
                <c:pt idx="1873">
                  <c:v>153.625</c:v>
                </c:pt>
                <c:pt idx="1874">
                  <c:v>153.70750000000001</c:v>
                </c:pt>
                <c:pt idx="1875">
                  <c:v>153.78916666666666</c:v>
                </c:pt>
                <c:pt idx="1876">
                  <c:v>153.87166666666667</c:v>
                </c:pt>
                <c:pt idx="1877">
                  <c:v>153.95333333333335</c:v>
                </c:pt>
                <c:pt idx="1878">
                  <c:v>154.03583333333333</c:v>
                </c:pt>
                <c:pt idx="1879">
                  <c:v>154.11750000000001</c:v>
                </c:pt>
                <c:pt idx="1880">
                  <c:v>154.19916666666668</c:v>
                </c:pt>
                <c:pt idx="1881">
                  <c:v>154.28166666666667</c:v>
                </c:pt>
                <c:pt idx="1882">
                  <c:v>154.36333333333332</c:v>
                </c:pt>
                <c:pt idx="1883">
                  <c:v>154.44583333333333</c:v>
                </c:pt>
                <c:pt idx="1884">
                  <c:v>154.5275</c:v>
                </c:pt>
                <c:pt idx="1885">
                  <c:v>154.60916666666665</c:v>
                </c:pt>
                <c:pt idx="1886">
                  <c:v>154.69166666666666</c:v>
                </c:pt>
                <c:pt idx="1887">
                  <c:v>154.77333333333334</c:v>
                </c:pt>
                <c:pt idx="1888">
                  <c:v>154.85583333333332</c:v>
                </c:pt>
                <c:pt idx="1889">
                  <c:v>154.9375</c:v>
                </c:pt>
                <c:pt idx="1890">
                  <c:v>155.02000000000001</c:v>
                </c:pt>
                <c:pt idx="1891">
                  <c:v>155.10166666666666</c:v>
                </c:pt>
                <c:pt idx="1892">
                  <c:v>155.18333333333334</c:v>
                </c:pt>
                <c:pt idx="1893">
                  <c:v>155.26583333333335</c:v>
                </c:pt>
                <c:pt idx="1894">
                  <c:v>155.3475</c:v>
                </c:pt>
                <c:pt idx="1895">
                  <c:v>155.43</c:v>
                </c:pt>
                <c:pt idx="1896">
                  <c:v>155.51166666666668</c:v>
                </c:pt>
                <c:pt idx="1897">
                  <c:v>155.59416666666667</c:v>
                </c:pt>
                <c:pt idx="1898">
                  <c:v>155.67583333333332</c:v>
                </c:pt>
                <c:pt idx="1899">
                  <c:v>155.75749999999999</c:v>
                </c:pt>
                <c:pt idx="1900">
                  <c:v>155.84</c:v>
                </c:pt>
                <c:pt idx="1901">
                  <c:v>155.92166666666665</c:v>
                </c:pt>
                <c:pt idx="1902">
                  <c:v>156.00416666666666</c:v>
                </c:pt>
                <c:pt idx="1903">
                  <c:v>156.08583333333334</c:v>
                </c:pt>
                <c:pt idx="1904">
                  <c:v>156.16833333333332</c:v>
                </c:pt>
                <c:pt idx="1905">
                  <c:v>156.25</c:v>
                </c:pt>
                <c:pt idx="1906">
                  <c:v>156.33166666666668</c:v>
                </c:pt>
                <c:pt idx="1907">
                  <c:v>156.41416666666666</c:v>
                </c:pt>
                <c:pt idx="1908">
                  <c:v>156.49583333333334</c:v>
                </c:pt>
                <c:pt idx="1909">
                  <c:v>156.57833333333335</c:v>
                </c:pt>
                <c:pt idx="1910">
                  <c:v>156.66</c:v>
                </c:pt>
                <c:pt idx="1911">
                  <c:v>156.74250000000001</c:v>
                </c:pt>
                <c:pt idx="1912">
                  <c:v>156.82416666666668</c:v>
                </c:pt>
                <c:pt idx="1913">
                  <c:v>156.90583333333333</c:v>
                </c:pt>
                <c:pt idx="1914">
                  <c:v>156.98833333333332</c:v>
                </c:pt>
                <c:pt idx="1915">
                  <c:v>157.07</c:v>
                </c:pt>
                <c:pt idx="1916">
                  <c:v>157.1525</c:v>
                </c:pt>
                <c:pt idx="1917">
                  <c:v>157.23416666666665</c:v>
                </c:pt>
                <c:pt idx="1918">
                  <c:v>157.31666666666666</c:v>
                </c:pt>
                <c:pt idx="1919">
                  <c:v>157.39833333333334</c:v>
                </c:pt>
                <c:pt idx="1920">
                  <c:v>157.47999999999999</c:v>
                </c:pt>
                <c:pt idx="1921">
                  <c:v>157.5625</c:v>
                </c:pt>
                <c:pt idx="1922">
                  <c:v>157.64416666666668</c:v>
                </c:pt>
                <c:pt idx="1923">
                  <c:v>157.72666666666666</c:v>
                </c:pt>
                <c:pt idx="1924">
                  <c:v>157.80833333333334</c:v>
                </c:pt>
                <c:pt idx="1925">
                  <c:v>157.89083333333335</c:v>
                </c:pt>
                <c:pt idx="1926">
                  <c:v>157.9725</c:v>
                </c:pt>
                <c:pt idx="1927">
                  <c:v>158.05416666666667</c:v>
                </c:pt>
                <c:pt idx="1928">
                  <c:v>158.13666666666668</c:v>
                </c:pt>
                <c:pt idx="1929">
                  <c:v>158.21833333333333</c:v>
                </c:pt>
                <c:pt idx="1930">
                  <c:v>158.30083333333332</c:v>
                </c:pt>
                <c:pt idx="1931">
                  <c:v>158.38249999999999</c:v>
                </c:pt>
                <c:pt idx="1932">
                  <c:v>158.46416666666667</c:v>
                </c:pt>
                <c:pt idx="1933">
                  <c:v>158.54666666666665</c:v>
                </c:pt>
                <c:pt idx="1934">
                  <c:v>158.62833333333333</c:v>
                </c:pt>
                <c:pt idx="1935">
                  <c:v>158.71083333333334</c:v>
                </c:pt>
                <c:pt idx="1936">
                  <c:v>158.79249999999999</c:v>
                </c:pt>
                <c:pt idx="1937">
                  <c:v>158.875</c:v>
                </c:pt>
                <c:pt idx="1938">
                  <c:v>158.95666666666668</c:v>
                </c:pt>
                <c:pt idx="1939">
                  <c:v>159.03833333333333</c:v>
                </c:pt>
                <c:pt idx="1940">
                  <c:v>159.12083333333334</c:v>
                </c:pt>
                <c:pt idx="1941">
                  <c:v>159.20250000000001</c:v>
                </c:pt>
                <c:pt idx="1942">
                  <c:v>159.285</c:v>
                </c:pt>
                <c:pt idx="1943">
                  <c:v>159.36666666666667</c:v>
                </c:pt>
                <c:pt idx="1944">
                  <c:v>159.44916666666668</c:v>
                </c:pt>
                <c:pt idx="1945">
                  <c:v>159.53083333333333</c:v>
                </c:pt>
                <c:pt idx="1946">
                  <c:v>159.61249999999998</c:v>
                </c:pt>
                <c:pt idx="1947">
                  <c:v>159.69499999999999</c:v>
                </c:pt>
                <c:pt idx="1948">
                  <c:v>159.77666666666667</c:v>
                </c:pt>
                <c:pt idx="1949">
                  <c:v>159.85916666666665</c:v>
                </c:pt>
                <c:pt idx="1950">
                  <c:v>159.94083333333333</c:v>
                </c:pt>
                <c:pt idx="1951">
                  <c:v>160.02333333333334</c:v>
                </c:pt>
                <c:pt idx="1952">
                  <c:v>160.10499999999999</c:v>
                </c:pt>
                <c:pt idx="1953">
                  <c:v>160.18666666666667</c:v>
                </c:pt>
                <c:pt idx="1954">
                  <c:v>160.26916666666668</c:v>
                </c:pt>
                <c:pt idx="1955">
                  <c:v>160.35083333333333</c:v>
                </c:pt>
                <c:pt idx="1956">
                  <c:v>160.43333333333334</c:v>
                </c:pt>
                <c:pt idx="1957">
                  <c:v>160.51500000000001</c:v>
                </c:pt>
                <c:pt idx="1958">
                  <c:v>160.5975</c:v>
                </c:pt>
                <c:pt idx="1959">
                  <c:v>160.67916666666667</c:v>
                </c:pt>
                <c:pt idx="1960">
                  <c:v>160.76083333333335</c:v>
                </c:pt>
                <c:pt idx="1961">
                  <c:v>160.84333333333333</c:v>
                </c:pt>
                <c:pt idx="1962">
                  <c:v>160.92499999999998</c:v>
                </c:pt>
                <c:pt idx="1963">
                  <c:v>161.00749999999999</c:v>
                </c:pt>
                <c:pt idx="1964">
                  <c:v>161.08916666666667</c:v>
                </c:pt>
                <c:pt idx="1965">
                  <c:v>161.17166666666665</c:v>
                </c:pt>
                <c:pt idx="1966">
                  <c:v>161.25333333333333</c:v>
                </c:pt>
                <c:pt idx="1967">
                  <c:v>161.33500000000001</c:v>
                </c:pt>
                <c:pt idx="1968">
                  <c:v>161.41749999999999</c:v>
                </c:pt>
                <c:pt idx="1969">
                  <c:v>161.49916666666667</c:v>
                </c:pt>
                <c:pt idx="1970">
                  <c:v>161.58166666666668</c:v>
                </c:pt>
                <c:pt idx="1971">
                  <c:v>161.66333333333333</c:v>
                </c:pt>
                <c:pt idx="1972">
                  <c:v>161.745</c:v>
                </c:pt>
                <c:pt idx="1973">
                  <c:v>161.82750000000001</c:v>
                </c:pt>
                <c:pt idx="1974">
                  <c:v>161.90916666666666</c:v>
                </c:pt>
                <c:pt idx="1975">
                  <c:v>161.99166666666667</c:v>
                </c:pt>
                <c:pt idx="1976">
                  <c:v>162.07333333333335</c:v>
                </c:pt>
                <c:pt idx="1977">
                  <c:v>162.15583333333333</c:v>
                </c:pt>
                <c:pt idx="1978">
                  <c:v>162.23749999999998</c:v>
                </c:pt>
                <c:pt idx="1979">
                  <c:v>162.31916666666666</c:v>
                </c:pt>
                <c:pt idx="1980">
                  <c:v>162.40166666666667</c:v>
                </c:pt>
                <c:pt idx="1981">
                  <c:v>162.48333333333332</c:v>
                </c:pt>
                <c:pt idx="1982">
                  <c:v>162.56583333333333</c:v>
                </c:pt>
                <c:pt idx="1983">
                  <c:v>162.64750000000001</c:v>
                </c:pt>
                <c:pt idx="1984">
                  <c:v>162.72999999999999</c:v>
                </c:pt>
                <c:pt idx="1985">
                  <c:v>162.81166666666667</c:v>
                </c:pt>
                <c:pt idx="1986">
                  <c:v>162.89333333333335</c:v>
                </c:pt>
                <c:pt idx="1987">
                  <c:v>162.97583333333333</c:v>
                </c:pt>
                <c:pt idx="1988">
                  <c:v>163.0575</c:v>
                </c:pt>
                <c:pt idx="1989">
                  <c:v>163.14000000000001</c:v>
                </c:pt>
                <c:pt idx="1990">
                  <c:v>163.22166666666666</c:v>
                </c:pt>
                <c:pt idx="1991">
                  <c:v>163.30416666666667</c:v>
                </c:pt>
                <c:pt idx="1992">
                  <c:v>163.38583333333335</c:v>
                </c:pt>
                <c:pt idx="1993">
                  <c:v>163.4675</c:v>
                </c:pt>
                <c:pt idx="1994">
                  <c:v>163.54999999999998</c:v>
                </c:pt>
                <c:pt idx="1995">
                  <c:v>163.63166666666666</c:v>
                </c:pt>
                <c:pt idx="1996">
                  <c:v>163.71416666666667</c:v>
                </c:pt>
                <c:pt idx="1997">
                  <c:v>163.79583333333332</c:v>
                </c:pt>
                <c:pt idx="1998">
                  <c:v>163.87833333333333</c:v>
                </c:pt>
                <c:pt idx="1999">
                  <c:v>163.96</c:v>
                </c:pt>
                <c:pt idx="2000">
                  <c:v>164.04166666666666</c:v>
                </c:pt>
                <c:pt idx="2001">
                  <c:v>164.12416666666667</c:v>
                </c:pt>
                <c:pt idx="2002">
                  <c:v>164.20583333333335</c:v>
                </c:pt>
                <c:pt idx="2003">
                  <c:v>164.28833333333333</c:v>
                </c:pt>
                <c:pt idx="2004">
                  <c:v>164.37</c:v>
                </c:pt>
                <c:pt idx="2005">
                  <c:v>164.45250000000001</c:v>
                </c:pt>
                <c:pt idx="2006">
                  <c:v>164.53416666666666</c:v>
                </c:pt>
                <c:pt idx="2007">
                  <c:v>164.61583333333334</c:v>
                </c:pt>
                <c:pt idx="2008">
                  <c:v>164.69833333333335</c:v>
                </c:pt>
                <c:pt idx="2009">
                  <c:v>164.78</c:v>
                </c:pt>
                <c:pt idx="2010">
                  <c:v>164.86249999999998</c:v>
                </c:pt>
                <c:pt idx="2011">
                  <c:v>164.94416666666666</c:v>
                </c:pt>
                <c:pt idx="2012">
                  <c:v>165.02583333333334</c:v>
                </c:pt>
                <c:pt idx="2013">
                  <c:v>165.10833333333332</c:v>
                </c:pt>
                <c:pt idx="2014">
                  <c:v>165.19</c:v>
                </c:pt>
                <c:pt idx="2015">
                  <c:v>165.27250000000001</c:v>
                </c:pt>
                <c:pt idx="2016">
                  <c:v>165.35416666666666</c:v>
                </c:pt>
                <c:pt idx="2017">
                  <c:v>165.43666666666667</c:v>
                </c:pt>
                <c:pt idx="2018">
                  <c:v>165.51833333333335</c:v>
                </c:pt>
                <c:pt idx="2019">
                  <c:v>165.6</c:v>
                </c:pt>
                <c:pt idx="2020">
                  <c:v>165.6825</c:v>
                </c:pt>
                <c:pt idx="2021">
                  <c:v>165.76416666666668</c:v>
                </c:pt>
                <c:pt idx="2022">
                  <c:v>165.84666666666666</c:v>
                </c:pt>
                <c:pt idx="2023">
                  <c:v>165.92833333333334</c:v>
                </c:pt>
                <c:pt idx="2024">
                  <c:v>166.01083333333335</c:v>
                </c:pt>
                <c:pt idx="2025">
                  <c:v>166.0925</c:v>
                </c:pt>
                <c:pt idx="2026">
                  <c:v>166.17416666666665</c:v>
                </c:pt>
                <c:pt idx="2027">
                  <c:v>166.25666666666666</c:v>
                </c:pt>
                <c:pt idx="2028">
                  <c:v>166.33833333333334</c:v>
                </c:pt>
                <c:pt idx="2029">
                  <c:v>166.42083333333332</c:v>
                </c:pt>
                <c:pt idx="2030">
                  <c:v>166.5025</c:v>
                </c:pt>
                <c:pt idx="2031">
                  <c:v>166.58500000000001</c:v>
                </c:pt>
                <c:pt idx="2032">
                  <c:v>166.66666666666666</c:v>
                </c:pt>
                <c:pt idx="2033">
                  <c:v>166.74833333333333</c:v>
                </c:pt>
                <c:pt idx="2034">
                  <c:v>166.83083333333335</c:v>
                </c:pt>
                <c:pt idx="2035">
                  <c:v>166.91249999999999</c:v>
                </c:pt>
                <c:pt idx="2036">
                  <c:v>166.995</c:v>
                </c:pt>
                <c:pt idx="2037">
                  <c:v>167.07666666666668</c:v>
                </c:pt>
                <c:pt idx="2038">
                  <c:v>167.15916666666666</c:v>
                </c:pt>
                <c:pt idx="2039">
                  <c:v>167.24083333333334</c:v>
                </c:pt>
                <c:pt idx="2040">
                  <c:v>167.32249999999999</c:v>
                </c:pt>
                <c:pt idx="2041">
                  <c:v>167.405</c:v>
                </c:pt>
                <c:pt idx="2042">
                  <c:v>167.48666666666665</c:v>
                </c:pt>
                <c:pt idx="2043">
                  <c:v>167.56916666666666</c:v>
                </c:pt>
                <c:pt idx="2044">
                  <c:v>167.65083333333334</c:v>
                </c:pt>
                <c:pt idx="2045">
                  <c:v>167.73333333333332</c:v>
                </c:pt>
                <c:pt idx="2046">
                  <c:v>167.815</c:v>
                </c:pt>
                <c:pt idx="2047">
                  <c:v>167.89666666666668</c:v>
                </c:pt>
                <c:pt idx="2048">
                  <c:v>167.97916666666666</c:v>
                </c:pt>
                <c:pt idx="2049">
                  <c:v>168.06083333333333</c:v>
                </c:pt>
                <c:pt idx="2050">
                  <c:v>168.14333333333335</c:v>
                </c:pt>
                <c:pt idx="2051">
                  <c:v>168.22499999999999</c:v>
                </c:pt>
                <c:pt idx="2052">
                  <c:v>168.3075</c:v>
                </c:pt>
                <c:pt idx="2053">
                  <c:v>168.38916666666668</c:v>
                </c:pt>
                <c:pt idx="2054">
                  <c:v>168.47083333333333</c:v>
                </c:pt>
                <c:pt idx="2055">
                  <c:v>168.55333333333334</c:v>
                </c:pt>
                <c:pt idx="2056">
                  <c:v>168.63499999999999</c:v>
                </c:pt>
                <c:pt idx="2057">
                  <c:v>168.7175</c:v>
                </c:pt>
                <c:pt idx="2058">
                  <c:v>168.79916666666665</c:v>
                </c:pt>
                <c:pt idx="2059">
                  <c:v>168.88083333333333</c:v>
                </c:pt>
                <c:pt idx="2060">
                  <c:v>168.96333333333334</c:v>
                </c:pt>
                <c:pt idx="2061">
                  <c:v>169.04499999999999</c:v>
                </c:pt>
                <c:pt idx="2062">
                  <c:v>169.1275</c:v>
                </c:pt>
                <c:pt idx="2063">
                  <c:v>169.20916666666668</c:v>
                </c:pt>
                <c:pt idx="2064">
                  <c:v>169.29166666666666</c:v>
                </c:pt>
                <c:pt idx="2065">
                  <c:v>169.37333333333333</c:v>
                </c:pt>
                <c:pt idx="2066">
                  <c:v>169.45500000000001</c:v>
                </c:pt>
                <c:pt idx="2067">
                  <c:v>169.53749999999999</c:v>
                </c:pt>
                <c:pt idx="2068">
                  <c:v>169.61916666666667</c:v>
                </c:pt>
                <c:pt idx="2069">
                  <c:v>169.70166666666668</c:v>
                </c:pt>
                <c:pt idx="2070">
                  <c:v>169.78333333333333</c:v>
                </c:pt>
                <c:pt idx="2071">
                  <c:v>169.86583333333334</c:v>
                </c:pt>
                <c:pt idx="2072">
                  <c:v>169.94749999999999</c:v>
                </c:pt>
                <c:pt idx="2073">
                  <c:v>170.02916666666667</c:v>
                </c:pt>
                <c:pt idx="2074">
                  <c:v>170.11166666666665</c:v>
                </c:pt>
                <c:pt idx="2075">
                  <c:v>170.19333333333333</c:v>
                </c:pt>
                <c:pt idx="2076">
                  <c:v>170.27583333333334</c:v>
                </c:pt>
                <c:pt idx="2077">
                  <c:v>170.35749999999999</c:v>
                </c:pt>
                <c:pt idx="2078">
                  <c:v>170.44</c:v>
                </c:pt>
                <c:pt idx="2079">
                  <c:v>170.52166666666668</c:v>
                </c:pt>
                <c:pt idx="2080">
                  <c:v>170.60333333333332</c:v>
                </c:pt>
                <c:pt idx="2081">
                  <c:v>170.68583333333333</c:v>
                </c:pt>
                <c:pt idx="2082">
                  <c:v>170.76750000000001</c:v>
                </c:pt>
                <c:pt idx="2083">
                  <c:v>170.85</c:v>
                </c:pt>
                <c:pt idx="2084">
                  <c:v>170.93166666666664</c:v>
                </c:pt>
                <c:pt idx="2085">
                  <c:v>171.01416666666668</c:v>
                </c:pt>
                <c:pt idx="2086">
                  <c:v>171.09583333333333</c:v>
                </c:pt>
                <c:pt idx="2087">
                  <c:v>171.17750000000001</c:v>
                </c:pt>
                <c:pt idx="2088">
                  <c:v>171.26</c:v>
                </c:pt>
                <c:pt idx="2089">
                  <c:v>171.34166666666667</c:v>
                </c:pt>
                <c:pt idx="2090">
                  <c:v>171.42416666666668</c:v>
                </c:pt>
                <c:pt idx="2091">
                  <c:v>171.50583333333336</c:v>
                </c:pt>
                <c:pt idx="2092">
                  <c:v>171.58833333333334</c:v>
                </c:pt>
                <c:pt idx="2093">
                  <c:v>171.67</c:v>
                </c:pt>
                <c:pt idx="2094">
                  <c:v>171.75166666666667</c:v>
                </c:pt>
                <c:pt idx="2095">
                  <c:v>171.83416666666668</c:v>
                </c:pt>
                <c:pt idx="2096">
                  <c:v>171.91583333333332</c:v>
                </c:pt>
                <c:pt idx="2097">
                  <c:v>171.99833333333333</c:v>
                </c:pt>
                <c:pt idx="2098">
                  <c:v>172.08</c:v>
                </c:pt>
                <c:pt idx="2099">
                  <c:v>172.16166666666666</c:v>
                </c:pt>
                <c:pt idx="2100">
                  <c:v>172.24416666666664</c:v>
                </c:pt>
                <c:pt idx="2101">
                  <c:v>172.32583333333332</c:v>
                </c:pt>
                <c:pt idx="2102">
                  <c:v>172.40833333333333</c:v>
                </c:pt>
                <c:pt idx="2103">
                  <c:v>172.49</c:v>
                </c:pt>
                <c:pt idx="2104">
                  <c:v>172.57249999999999</c:v>
                </c:pt>
                <c:pt idx="2105">
                  <c:v>172.65416666666667</c:v>
                </c:pt>
                <c:pt idx="2106">
                  <c:v>172.73583333333332</c:v>
                </c:pt>
                <c:pt idx="2107">
                  <c:v>172.81833333333336</c:v>
                </c:pt>
                <c:pt idx="2108">
                  <c:v>172.9</c:v>
                </c:pt>
                <c:pt idx="2109">
                  <c:v>172.98249999999999</c:v>
                </c:pt>
                <c:pt idx="2110">
                  <c:v>173.06416666666667</c:v>
                </c:pt>
                <c:pt idx="2111">
                  <c:v>173.14666666666668</c:v>
                </c:pt>
                <c:pt idx="2112">
                  <c:v>173.22833333333332</c:v>
                </c:pt>
                <c:pt idx="2113">
                  <c:v>173.30999999999997</c:v>
                </c:pt>
                <c:pt idx="2114">
                  <c:v>173.39250000000001</c:v>
                </c:pt>
                <c:pt idx="2115">
                  <c:v>173.47416666666666</c:v>
                </c:pt>
                <c:pt idx="2116">
                  <c:v>173.55666666666664</c:v>
                </c:pt>
                <c:pt idx="2117">
                  <c:v>173.63833333333332</c:v>
                </c:pt>
                <c:pt idx="2118">
                  <c:v>173.72083333333333</c:v>
                </c:pt>
                <c:pt idx="2119">
                  <c:v>173.80250000000001</c:v>
                </c:pt>
                <c:pt idx="2120">
                  <c:v>173.88416666666669</c:v>
                </c:pt>
                <c:pt idx="2121">
                  <c:v>173.96666666666667</c:v>
                </c:pt>
                <c:pt idx="2122">
                  <c:v>174.04833333333332</c:v>
                </c:pt>
                <c:pt idx="2123">
                  <c:v>174.13083333333336</c:v>
                </c:pt>
                <c:pt idx="2124">
                  <c:v>174.21250000000001</c:v>
                </c:pt>
                <c:pt idx="2125">
                  <c:v>174.29499999999999</c:v>
                </c:pt>
                <c:pt idx="2126">
                  <c:v>174.37666666666667</c:v>
                </c:pt>
                <c:pt idx="2127">
                  <c:v>174.45833333333334</c:v>
                </c:pt>
                <c:pt idx="2128">
                  <c:v>174.54083333333332</c:v>
                </c:pt>
                <c:pt idx="2129">
                  <c:v>174.62249999999997</c:v>
                </c:pt>
                <c:pt idx="2130">
                  <c:v>174.70500000000001</c:v>
                </c:pt>
                <c:pt idx="2131">
                  <c:v>174.78666666666666</c:v>
                </c:pt>
                <c:pt idx="2132">
                  <c:v>174.86916666666664</c:v>
                </c:pt>
                <c:pt idx="2133">
                  <c:v>174.95083333333332</c:v>
                </c:pt>
                <c:pt idx="2134">
                  <c:v>175.0325</c:v>
                </c:pt>
                <c:pt idx="2135">
                  <c:v>175.11500000000001</c:v>
                </c:pt>
                <c:pt idx="2136">
                  <c:v>175.19666666666669</c:v>
                </c:pt>
                <c:pt idx="2137">
                  <c:v>175.27916666666667</c:v>
                </c:pt>
                <c:pt idx="2138">
                  <c:v>175.36083333333332</c:v>
                </c:pt>
                <c:pt idx="2139">
                  <c:v>175.4425</c:v>
                </c:pt>
                <c:pt idx="2140">
                  <c:v>175.52500000000001</c:v>
                </c:pt>
                <c:pt idx="2141">
                  <c:v>175.60666666666668</c:v>
                </c:pt>
                <c:pt idx="2142">
                  <c:v>175.68916666666667</c:v>
                </c:pt>
                <c:pt idx="2143">
                  <c:v>175.77083333333334</c:v>
                </c:pt>
                <c:pt idx="2144">
                  <c:v>175.85333333333332</c:v>
                </c:pt>
                <c:pt idx="2145">
                  <c:v>175.93499999999997</c:v>
                </c:pt>
                <c:pt idx="2146">
                  <c:v>176.01666666666665</c:v>
                </c:pt>
                <c:pt idx="2147">
                  <c:v>176.09916666666666</c:v>
                </c:pt>
                <c:pt idx="2148">
                  <c:v>176.18083333333334</c:v>
                </c:pt>
                <c:pt idx="2149">
                  <c:v>176.26333333333332</c:v>
                </c:pt>
                <c:pt idx="2150">
                  <c:v>176.345</c:v>
                </c:pt>
                <c:pt idx="2151">
                  <c:v>176.42750000000001</c:v>
                </c:pt>
                <c:pt idx="2152">
                  <c:v>176.50916666666669</c:v>
                </c:pt>
                <c:pt idx="2153">
                  <c:v>176.59083333333334</c:v>
                </c:pt>
                <c:pt idx="2154">
                  <c:v>176.67333333333332</c:v>
                </c:pt>
                <c:pt idx="2155">
                  <c:v>176.755</c:v>
                </c:pt>
                <c:pt idx="2156">
                  <c:v>176.83750000000001</c:v>
                </c:pt>
                <c:pt idx="2157">
                  <c:v>176.91916666666668</c:v>
                </c:pt>
                <c:pt idx="2158">
                  <c:v>177.00166666666667</c:v>
                </c:pt>
                <c:pt idx="2159">
                  <c:v>177.08333333333334</c:v>
                </c:pt>
                <c:pt idx="2160">
                  <c:v>177.16499999999999</c:v>
                </c:pt>
                <c:pt idx="2161">
                  <c:v>177.24749999999997</c:v>
                </c:pt>
                <c:pt idx="2162">
                  <c:v>177.32916666666665</c:v>
                </c:pt>
                <c:pt idx="2163">
                  <c:v>177.41166666666666</c:v>
                </c:pt>
                <c:pt idx="2164">
                  <c:v>177.49333333333334</c:v>
                </c:pt>
                <c:pt idx="2165">
                  <c:v>177.57583333333332</c:v>
                </c:pt>
                <c:pt idx="2166">
                  <c:v>177.6575</c:v>
                </c:pt>
                <c:pt idx="2167">
                  <c:v>177.73916666666665</c:v>
                </c:pt>
                <c:pt idx="2168">
                  <c:v>177.82166666666669</c:v>
                </c:pt>
                <c:pt idx="2169">
                  <c:v>177.90333333333334</c:v>
                </c:pt>
                <c:pt idx="2170">
                  <c:v>177.98583333333332</c:v>
                </c:pt>
                <c:pt idx="2171">
                  <c:v>178.0675</c:v>
                </c:pt>
                <c:pt idx="2172">
                  <c:v>178.15</c:v>
                </c:pt>
                <c:pt idx="2173">
                  <c:v>178.23166666666668</c:v>
                </c:pt>
                <c:pt idx="2174">
                  <c:v>178.31333333333336</c:v>
                </c:pt>
                <c:pt idx="2175">
                  <c:v>178.39583333333334</c:v>
                </c:pt>
                <c:pt idx="2176">
                  <c:v>178.47749999999999</c:v>
                </c:pt>
                <c:pt idx="2177">
                  <c:v>178.55999999999997</c:v>
                </c:pt>
                <c:pt idx="2178">
                  <c:v>178.64166666666665</c:v>
                </c:pt>
                <c:pt idx="2179">
                  <c:v>178.72416666666666</c:v>
                </c:pt>
                <c:pt idx="2180">
                  <c:v>178.80583333333334</c:v>
                </c:pt>
                <c:pt idx="2181">
                  <c:v>178.88750000000002</c:v>
                </c:pt>
                <c:pt idx="2182">
                  <c:v>178.97</c:v>
                </c:pt>
                <c:pt idx="2183">
                  <c:v>179.05166666666665</c:v>
                </c:pt>
                <c:pt idx="2184">
                  <c:v>179.13416666666669</c:v>
                </c:pt>
                <c:pt idx="2185">
                  <c:v>179.21583333333334</c:v>
                </c:pt>
                <c:pt idx="2186">
                  <c:v>179.29750000000001</c:v>
                </c:pt>
                <c:pt idx="2187">
                  <c:v>179.38</c:v>
                </c:pt>
                <c:pt idx="2188">
                  <c:v>179.46166666666667</c:v>
                </c:pt>
                <c:pt idx="2189">
                  <c:v>179.54416666666668</c:v>
                </c:pt>
                <c:pt idx="2190">
                  <c:v>179.62583333333336</c:v>
                </c:pt>
                <c:pt idx="2191">
                  <c:v>179.70833333333334</c:v>
                </c:pt>
                <c:pt idx="2192">
                  <c:v>179.79</c:v>
                </c:pt>
                <c:pt idx="2193">
                  <c:v>179.87166666666667</c:v>
                </c:pt>
                <c:pt idx="2194">
                  <c:v>179.95416666666665</c:v>
                </c:pt>
                <c:pt idx="2195">
                  <c:v>180.03583333333333</c:v>
                </c:pt>
                <c:pt idx="2196">
                  <c:v>180.11833333333334</c:v>
                </c:pt>
                <c:pt idx="2197">
                  <c:v>180.20000000000002</c:v>
                </c:pt>
                <c:pt idx="2198">
                  <c:v>180.2825</c:v>
                </c:pt>
                <c:pt idx="2199">
                  <c:v>180.36416666666665</c:v>
                </c:pt>
                <c:pt idx="2200">
                  <c:v>180.44583333333333</c:v>
                </c:pt>
                <c:pt idx="2201">
                  <c:v>180.52833333333334</c:v>
                </c:pt>
                <c:pt idx="2202">
                  <c:v>180.61</c:v>
                </c:pt>
                <c:pt idx="2203">
                  <c:v>180.6925</c:v>
                </c:pt>
                <c:pt idx="2204">
                  <c:v>180.77416666666667</c:v>
                </c:pt>
                <c:pt idx="2205">
                  <c:v>180.85666666666668</c:v>
                </c:pt>
                <c:pt idx="2206">
                  <c:v>180.93833333333336</c:v>
                </c:pt>
                <c:pt idx="2207">
                  <c:v>181.01999999999998</c:v>
                </c:pt>
                <c:pt idx="2208">
                  <c:v>181.10249999999999</c:v>
                </c:pt>
                <c:pt idx="2209">
                  <c:v>181.18416666666667</c:v>
                </c:pt>
                <c:pt idx="2210">
                  <c:v>181.26666666666665</c:v>
                </c:pt>
                <c:pt idx="2211">
                  <c:v>181.34833333333333</c:v>
                </c:pt>
                <c:pt idx="2212">
                  <c:v>181.43083333333334</c:v>
                </c:pt>
                <c:pt idx="2213">
                  <c:v>181.51250000000002</c:v>
                </c:pt>
                <c:pt idx="2214">
                  <c:v>181.59416666666667</c:v>
                </c:pt>
                <c:pt idx="2215">
                  <c:v>181.67666666666665</c:v>
                </c:pt>
                <c:pt idx="2216">
                  <c:v>181.75833333333333</c:v>
                </c:pt>
                <c:pt idx="2217">
                  <c:v>181.84083333333334</c:v>
                </c:pt>
                <c:pt idx="2218">
                  <c:v>181.92250000000001</c:v>
                </c:pt>
                <c:pt idx="2219">
                  <c:v>182.005</c:v>
                </c:pt>
                <c:pt idx="2220">
                  <c:v>182.08666666666667</c:v>
                </c:pt>
                <c:pt idx="2221">
                  <c:v>182.16833333333332</c:v>
                </c:pt>
                <c:pt idx="2222">
                  <c:v>182.25083333333336</c:v>
                </c:pt>
                <c:pt idx="2223">
                  <c:v>182.33249999999998</c:v>
                </c:pt>
                <c:pt idx="2224">
                  <c:v>182.41499999999999</c:v>
                </c:pt>
                <c:pt idx="2225">
                  <c:v>182.49666666666667</c:v>
                </c:pt>
                <c:pt idx="2226">
                  <c:v>182.57833333333335</c:v>
                </c:pt>
                <c:pt idx="2227">
                  <c:v>182.66083333333333</c:v>
                </c:pt>
                <c:pt idx="2228">
                  <c:v>182.74249999999998</c:v>
                </c:pt>
                <c:pt idx="2229">
                  <c:v>182.82500000000002</c:v>
                </c:pt>
                <c:pt idx="2230">
                  <c:v>182.90666666666667</c:v>
                </c:pt>
                <c:pt idx="2231">
                  <c:v>182.98916666666665</c:v>
                </c:pt>
                <c:pt idx="2232">
                  <c:v>183.07083333333333</c:v>
                </c:pt>
                <c:pt idx="2233">
                  <c:v>183.1525</c:v>
                </c:pt>
                <c:pt idx="2234">
                  <c:v>183.23500000000001</c:v>
                </c:pt>
                <c:pt idx="2235">
                  <c:v>183.31666666666669</c:v>
                </c:pt>
                <c:pt idx="2236">
                  <c:v>183.39916666666667</c:v>
                </c:pt>
                <c:pt idx="2237">
                  <c:v>183.48083333333332</c:v>
                </c:pt>
                <c:pt idx="2238">
                  <c:v>183.56333333333336</c:v>
                </c:pt>
                <c:pt idx="2239">
                  <c:v>183.64499999999998</c:v>
                </c:pt>
                <c:pt idx="2240">
                  <c:v>183.72666666666666</c:v>
                </c:pt>
                <c:pt idx="2241">
                  <c:v>183.80916666666667</c:v>
                </c:pt>
                <c:pt idx="2242">
                  <c:v>183.89083333333335</c:v>
                </c:pt>
                <c:pt idx="2243">
                  <c:v>183.97333333333333</c:v>
                </c:pt>
                <c:pt idx="2244">
                  <c:v>184.05499999999998</c:v>
                </c:pt>
                <c:pt idx="2245">
                  <c:v>184.13750000000002</c:v>
                </c:pt>
                <c:pt idx="2246">
                  <c:v>184.21916666666667</c:v>
                </c:pt>
                <c:pt idx="2247">
                  <c:v>184.30083333333334</c:v>
                </c:pt>
                <c:pt idx="2248">
                  <c:v>184.38333333333333</c:v>
                </c:pt>
                <c:pt idx="2249">
                  <c:v>184.465</c:v>
                </c:pt>
                <c:pt idx="2250">
                  <c:v>184.54750000000001</c:v>
                </c:pt>
                <c:pt idx="2251">
                  <c:v>184.62916666666669</c:v>
                </c:pt>
                <c:pt idx="2252">
                  <c:v>184.71166666666667</c:v>
                </c:pt>
                <c:pt idx="2253">
                  <c:v>184.79333333333332</c:v>
                </c:pt>
                <c:pt idx="2254">
                  <c:v>184.875</c:v>
                </c:pt>
                <c:pt idx="2255">
                  <c:v>184.95749999999998</c:v>
                </c:pt>
                <c:pt idx="2256">
                  <c:v>185.03916666666666</c:v>
                </c:pt>
                <c:pt idx="2257">
                  <c:v>185.12166666666667</c:v>
                </c:pt>
                <c:pt idx="2258">
                  <c:v>185.20333333333335</c:v>
                </c:pt>
                <c:pt idx="2259">
                  <c:v>185.28583333333333</c:v>
                </c:pt>
                <c:pt idx="2260">
                  <c:v>185.36749999999998</c:v>
                </c:pt>
                <c:pt idx="2261">
                  <c:v>185.44916666666666</c:v>
                </c:pt>
                <c:pt idx="2262">
                  <c:v>185.53166666666667</c:v>
                </c:pt>
                <c:pt idx="2263">
                  <c:v>185.61333333333334</c:v>
                </c:pt>
                <c:pt idx="2264">
                  <c:v>185.69583333333333</c:v>
                </c:pt>
                <c:pt idx="2265">
                  <c:v>185.7775</c:v>
                </c:pt>
                <c:pt idx="2266">
                  <c:v>185.85916666666665</c:v>
                </c:pt>
                <c:pt idx="2267">
                  <c:v>185.94166666666669</c:v>
                </c:pt>
                <c:pt idx="2268">
                  <c:v>186.02333333333334</c:v>
                </c:pt>
                <c:pt idx="2269">
                  <c:v>186.10583333333332</c:v>
                </c:pt>
                <c:pt idx="2270">
                  <c:v>186.1875</c:v>
                </c:pt>
                <c:pt idx="2271">
                  <c:v>186.26999999999998</c:v>
                </c:pt>
                <c:pt idx="2272">
                  <c:v>186.35166666666666</c:v>
                </c:pt>
                <c:pt idx="2273">
                  <c:v>186.43333333333331</c:v>
                </c:pt>
                <c:pt idx="2274">
                  <c:v>186.51583333333335</c:v>
                </c:pt>
                <c:pt idx="2275">
                  <c:v>186.5975</c:v>
                </c:pt>
                <c:pt idx="2276">
                  <c:v>186.67999999999998</c:v>
                </c:pt>
                <c:pt idx="2277">
                  <c:v>186.76166666666666</c:v>
                </c:pt>
                <c:pt idx="2278">
                  <c:v>186.84416666666667</c:v>
                </c:pt>
                <c:pt idx="2279">
                  <c:v>186.92583333333334</c:v>
                </c:pt>
                <c:pt idx="2280">
                  <c:v>187.00750000000002</c:v>
                </c:pt>
                <c:pt idx="2281">
                  <c:v>187.09</c:v>
                </c:pt>
                <c:pt idx="2282">
                  <c:v>187.17166666666665</c:v>
                </c:pt>
                <c:pt idx="2283">
                  <c:v>187.25416666666669</c:v>
                </c:pt>
                <c:pt idx="2284">
                  <c:v>187.33583333333334</c:v>
                </c:pt>
                <c:pt idx="2285">
                  <c:v>187.41833333333332</c:v>
                </c:pt>
                <c:pt idx="2286">
                  <c:v>187.5</c:v>
                </c:pt>
                <c:pt idx="2287">
                  <c:v>187.58166666666668</c:v>
                </c:pt>
                <c:pt idx="2288">
                  <c:v>187.66416666666666</c:v>
                </c:pt>
                <c:pt idx="2289">
                  <c:v>187.74583333333331</c:v>
                </c:pt>
                <c:pt idx="2290">
                  <c:v>187.82833333333335</c:v>
                </c:pt>
                <c:pt idx="2291">
                  <c:v>187.91</c:v>
                </c:pt>
                <c:pt idx="2292">
                  <c:v>187.99249999999998</c:v>
                </c:pt>
                <c:pt idx="2293">
                  <c:v>188.07416666666666</c:v>
                </c:pt>
                <c:pt idx="2294">
                  <c:v>188.15583333333333</c:v>
                </c:pt>
                <c:pt idx="2295">
                  <c:v>188.23833333333334</c:v>
                </c:pt>
                <c:pt idx="2296">
                  <c:v>188.32000000000002</c:v>
                </c:pt>
                <c:pt idx="2297">
                  <c:v>188.4025</c:v>
                </c:pt>
                <c:pt idx="2298">
                  <c:v>188.48416666666665</c:v>
                </c:pt>
                <c:pt idx="2299">
                  <c:v>188.56666666666669</c:v>
                </c:pt>
                <c:pt idx="2300">
                  <c:v>188.64833333333334</c:v>
                </c:pt>
                <c:pt idx="2301">
                  <c:v>188.73000000000002</c:v>
                </c:pt>
                <c:pt idx="2302">
                  <c:v>188.8125</c:v>
                </c:pt>
                <c:pt idx="2303">
                  <c:v>188.89416666666668</c:v>
                </c:pt>
                <c:pt idx="2304">
                  <c:v>188.97666666666666</c:v>
                </c:pt>
                <c:pt idx="2305">
                  <c:v>189.05833333333331</c:v>
                </c:pt>
                <c:pt idx="2306">
                  <c:v>189.14083333333335</c:v>
                </c:pt>
                <c:pt idx="2307">
                  <c:v>189.2225</c:v>
                </c:pt>
                <c:pt idx="2308">
                  <c:v>189.30416666666667</c:v>
                </c:pt>
                <c:pt idx="2309">
                  <c:v>189.38666666666666</c:v>
                </c:pt>
                <c:pt idx="2310">
                  <c:v>189.46833333333333</c:v>
                </c:pt>
                <c:pt idx="2311">
                  <c:v>189.55083333333334</c:v>
                </c:pt>
                <c:pt idx="2312">
                  <c:v>189.63250000000002</c:v>
                </c:pt>
                <c:pt idx="2313">
                  <c:v>189.71416666666667</c:v>
                </c:pt>
                <c:pt idx="2314">
                  <c:v>189.79666666666665</c:v>
                </c:pt>
                <c:pt idx="2315">
                  <c:v>189.87833333333333</c:v>
                </c:pt>
                <c:pt idx="2316">
                  <c:v>189.96083333333334</c:v>
                </c:pt>
                <c:pt idx="2317">
                  <c:v>190.04250000000002</c:v>
                </c:pt>
                <c:pt idx="2318">
                  <c:v>190.125</c:v>
                </c:pt>
                <c:pt idx="2319">
                  <c:v>190.20666666666668</c:v>
                </c:pt>
                <c:pt idx="2320">
                  <c:v>190.28833333333333</c:v>
                </c:pt>
                <c:pt idx="2321">
                  <c:v>190.37083333333331</c:v>
                </c:pt>
                <c:pt idx="2322">
                  <c:v>190.45249999999999</c:v>
                </c:pt>
                <c:pt idx="2323">
                  <c:v>190.535</c:v>
                </c:pt>
                <c:pt idx="2324">
                  <c:v>190.61666666666667</c:v>
                </c:pt>
                <c:pt idx="2325">
                  <c:v>190.69916666666666</c:v>
                </c:pt>
                <c:pt idx="2326">
                  <c:v>190.78083333333333</c:v>
                </c:pt>
                <c:pt idx="2327">
                  <c:v>190.86249999999998</c:v>
                </c:pt>
                <c:pt idx="2328">
                  <c:v>190.94500000000002</c:v>
                </c:pt>
                <c:pt idx="2329">
                  <c:v>191.02666666666667</c:v>
                </c:pt>
                <c:pt idx="2330">
                  <c:v>191.10916666666665</c:v>
                </c:pt>
                <c:pt idx="2331">
                  <c:v>191.19083333333333</c:v>
                </c:pt>
                <c:pt idx="2332">
                  <c:v>191.27333333333334</c:v>
                </c:pt>
                <c:pt idx="2333">
                  <c:v>191.35500000000002</c:v>
                </c:pt>
                <c:pt idx="2334">
                  <c:v>191.43666666666664</c:v>
                </c:pt>
                <c:pt idx="2335">
                  <c:v>191.51916666666668</c:v>
                </c:pt>
                <c:pt idx="2336">
                  <c:v>191.60083333333333</c:v>
                </c:pt>
                <c:pt idx="2337">
                  <c:v>191.68333333333331</c:v>
                </c:pt>
                <c:pt idx="2338">
                  <c:v>191.76499999999999</c:v>
                </c:pt>
                <c:pt idx="2339">
                  <c:v>191.8475</c:v>
                </c:pt>
                <c:pt idx="2340">
                  <c:v>191.92916666666667</c:v>
                </c:pt>
                <c:pt idx="2341">
                  <c:v>192.01083333333335</c:v>
                </c:pt>
                <c:pt idx="2342">
                  <c:v>192.09333333333333</c:v>
                </c:pt>
                <c:pt idx="2343">
                  <c:v>192.17499999999998</c:v>
                </c:pt>
                <c:pt idx="2344">
                  <c:v>192.25750000000002</c:v>
                </c:pt>
                <c:pt idx="2345">
                  <c:v>192.33916666666667</c:v>
                </c:pt>
                <c:pt idx="2346">
                  <c:v>192.42166666666665</c:v>
                </c:pt>
                <c:pt idx="2347">
                  <c:v>192.50333333333333</c:v>
                </c:pt>
                <c:pt idx="2348">
                  <c:v>192.58500000000001</c:v>
                </c:pt>
                <c:pt idx="2349">
                  <c:v>192.66750000000002</c:v>
                </c:pt>
                <c:pt idx="2350">
                  <c:v>192.74916666666664</c:v>
                </c:pt>
                <c:pt idx="2351">
                  <c:v>192.83166666666668</c:v>
                </c:pt>
                <c:pt idx="2352">
                  <c:v>192.91333333333333</c:v>
                </c:pt>
                <c:pt idx="2353">
                  <c:v>192.995</c:v>
                </c:pt>
                <c:pt idx="2354">
                  <c:v>193.07749999999999</c:v>
                </c:pt>
                <c:pt idx="2355">
                  <c:v>193.15916666666666</c:v>
                </c:pt>
                <c:pt idx="2356">
                  <c:v>193.24166666666667</c:v>
                </c:pt>
                <c:pt idx="2357">
                  <c:v>193.32333333333335</c:v>
                </c:pt>
                <c:pt idx="2358">
                  <c:v>193.40583333333333</c:v>
                </c:pt>
                <c:pt idx="2359">
                  <c:v>193.48749999999998</c:v>
                </c:pt>
                <c:pt idx="2360">
                  <c:v>193.56916666666666</c:v>
                </c:pt>
                <c:pt idx="2361">
                  <c:v>193.65166666666667</c:v>
                </c:pt>
                <c:pt idx="2362">
                  <c:v>193.73333333333335</c:v>
                </c:pt>
                <c:pt idx="2363">
                  <c:v>193.81583333333333</c:v>
                </c:pt>
                <c:pt idx="2364">
                  <c:v>193.89750000000001</c:v>
                </c:pt>
                <c:pt idx="2365">
                  <c:v>193.98000000000002</c:v>
                </c:pt>
                <c:pt idx="2366">
                  <c:v>194.06166666666664</c:v>
                </c:pt>
                <c:pt idx="2367">
                  <c:v>194.14333333333332</c:v>
                </c:pt>
                <c:pt idx="2368">
                  <c:v>194.22583333333333</c:v>
                </c:pt>
                <c:pt idx="2369">
                  <c:v>194.3075</c:v>
                </c:pt>
                <c:pt idx="2370">
                  <c:v>194.39</c:v>
                </c:pt>
                <c:pt idx="2371">
                  <c:v>194.47166666666666</c:v>
                </c:pt>
                <c:pt idx="2372">
                  <c:v>194.55416666666667</c:v>
                </c:pt>
                <c:pt idx="2373">
                  <c:v>194.63583333333335</c:v>
                </c:pt>
                <c:pt idx="2374">
                  <c:v>194.7175</c:v>
                </c:pt>
                <c:pt idx="2375">
                  <c:v>194.79999999999998</c:v>
                </c:pt>
                <c:pt idx="2376">
                  <c:v>194.88166666666666</c:v>
                </c:pt>
                <c:pt idx="2377">
                  <c:v>194.96416666666667</c:v>
                </c:pt>
                <c:pt idx="2378">
                  <c:v>195.04583333333335</c:v>
                </c:pt>
                <c:pt idx="2379">
                  <c:v>195.12833333333333</c:v>
                </c:pt>
                <c:pt idx="2380">
                  <c:v>195.21</c:v>
                </c:pt>
                <c:pt idx="2381">
                  <c:v>195.29166666666666</c:v>
                </c:pt>
                <c:pt idx="2382">
                  <c:v>195.37416666666664</c:v>
                </c:pt>
                <c:pt idx="2383">
                  <c:v>195.45583333333332</c:v>
                </c:pt>
                <c:pt idx="2384">
                  <c:v>195.53833333333333</c:v>
                </c:pt>
                <c:pt idx="2385">
                  <c:v>195.62</c:v>
                </c:pt>
                <c:pt idx="2386">
                  <c:v>195.70249999999999</c:v>
                </c:pt>
                <c:pt idx="2387">
                  <c:v>195.78416666666666</c:v>
                </c:pt>
                <c:pt idx="2388">
                  <c:v>195.86583333333331</c:v>
                </c:pt>
                <c:pt idx="2389">
                  <c:v>195.94833333333335</c:v>
                </c:pt>
                <c:pt idx="2390">
                  <c:v>196.03</c:v>
                </c:pt>
                <c:pt idx="2391">
                  <c:v>196.11249999999998</c:v>
                </c:pt>
                <c:pt idx="2392">
                  <c:v>196.19416666666666</c:v>
                </c:pt>
                <c:pt idx="2393">
                  <c:v>196.27583333333334</c:v>
                </c:pt>
                <c:pt idx="2394">
                  <c:v>196.35833333333335</c:v>
                </c:pt>
                <c:pt idx="2395">
                  <c:v>196.44000000000003</c:v>
                </c:pt>
                <c:pt idx="2396">
                  <c:v>196.52250000000001</c:v>
                </c:pt>
                <c:pt idx="2397">
                  <c:v>196.60416666666666</c:v>
                </c:pt>
                <c:pt idx="2398">
                  <c:v>196.68666666666664</c:v>
                </c:pt>
                <c:pt idx="2399">
                  <c:v>196.76833333333332</c:v>
                </c:pt>
                <c:pt idx="2400">
                  <c:v>196.85</c:v>
                </c:pt>
                <c:pt idx="2401">
                  <c:v>196.9325</c:v>
                </c:pt>
                <c:pt idx="2402">
                  <c:v>197.01416666666668</c:v>
                </c:pt>
                <c:pt idx="2403">
                  <c:v>197.09666666666666</c:v>
                </c:pt>
                <c:pt idx="2404">
                  <c:v>197.17833333333331</c:v>
                </c:pt>
                <c:pt idx="2405">
                  <c:v>197.26083333333335</c:v>
                </c:pt>
                <c:pt idx="2406">
                  <c:v>197.3425</c:v>
                </c:pt>
                <c:pt idx="2407">
                  <c:v>197.42416666666668</c:v>
                </c:pt>
                <c:pt idx="2408">
                  <c:v>197.50666666666666</c:v>
                </c:pt>
                <c:pt idx="2409">
                  <c:v>197.58833333333334</c:v>
                </c:pt>
                <c:pt idx="2410">
                  <c:v>197.67083333333335</c:v>
                </c:pt>
                <c:pt idx="2411">
                  <c:v>197.75250000000003</c:v>
                </c:pt>
                <c:pt idx="2412">
                  <c:v>197.83500000000001</c:v>
                </c:pt>
                <c:pt idx="2413">
                  <c:v>197.91666666666666</c:v>
                </c:pt>
                <c:pt idx="2414">
                  <c:v>197.99833333333333</c:v>
                </c:pt>
                <c:pt idx="2415">
                  <c:v>198.08083333333332</c:v>
                </c:pt>
                <c:pt idx="2416">
                  <c:v>198.16249999999999</c:v>
                </c:pt>
                <c:pt idx="2417">
                  <c:v>198.245</c:v>
                </c:pt>
                <c:pt idx="2418">
                  <c:v>198.32666666666668</c:v>
                </c:pt>
                <c:pt idx="2419">
                  <c:v>198.40916666666666</c:v>
                </c:pt>
                <c:pt idx="2420">
                  <c:v>198.49083333333331</c:v>
                </c:pt>
                <c:pt idx="2421">
                  <c:v>198.57249999999999</c:v>
                </c:pt>
                <c:pt idx="2422">
                  <c:v>198.655</c:v>
                </c:pt>
                <c:pt idx="2423">
                  <c:v>198.73666666666668</c:v>
                </c:pt>
                <c:pt idx="2424">
                  <c:v>198.81916666666666</c:v>
                </c:pt>
                <c:pt idx="2425">
                  <c:v>198.90083333333334</c:v>
                </c:pt>
                <c:pt idx="2426">
                  <c:v>198.98333333333335</c:v>
                </c:pt>
                <c:pt idx="2427">
                  <c:v>199.06500000000003</c:v>
                </c:pt>
                <c:pt idx="2428">
                  <c:v>199.14666666666668</c:v>
                </c:pt>
                <c:pt idx="2429">
                  <c:v>199.22916666666666</c:v>
                </c:pt>
                <c:pt idx="2430">
                  <c:v>199.31083333333333</c:v>
                </c:pt>
                <c:pt idx="2431">
                  <c:v>199.39333333333332</c:v>
                </c:pt>
                <c:pt idx="2432">
                  <c:v>199.47499999999999</c:v>
                </c:pt>
                <c:pt idx="2433">
                  <c:v>199.5575</c:v>
                </c:pt>
                <c:pt idx="2434">
                  <c:v>199.63916666666668</c:v>
                </c:pt>
                <c:pt idx="2435">
                  <c:v>199.72083333333333</c:v>
                </c:pt>
                <c:pt idx="2436">
                  <c:v>199.80333333333331</c:v>
                </c:pt>
                <c:pt idx="2437">
                  <c:v>199.88499999999999</c:v>
                </c:pt>
                <c:pt idx="2438">
                  <c:v>199.9675</c:v>
                </c:pt>
                <c:pt idx="2439">
                  <c:v>200.04916666666668</c:v>
                </c:pt>
                <c:pt idx="2440">
                  <c:v>200.13083333333336</c:v>
                </c:pt>
                <c:pt idx="2441">
                  <c:v>200.21333333333334</c:v>
                </c:pt>
                <c:pt idx="2442">
                  <c:v>200.29499999999999</c:v>
                </c:pt>
                <c:pt idx="2443">
                  <c:v>200.37750000000003</c:v>
                </c:pt>
                <c:pt idx="2444">
                  <c:v>200.45916666666668</c:v>
                </c:pt>
                <c:pt idx="2445">
                  <c:v>200.54166666666666</c:v>
                </c:pt>
                <c:pt idx="2446">
                  <c:v>200.62333333333333</c:v>
                </c:pt>
                <c:pt idx="2447">
                  <c:v>200.70500000000001</c:v>
                </c:pt>
                <c:pt idx="2448">
                  <c:v>200.78749999999999</c:v>
                </c:pt>
                <c:pt idx="2449">
                  <c:v>200.86916666666664</c:v>
                </c:pt>
                <c:pt idx="2450">
                  <c:v>200.95166666666668</c:v>
                </c:pt>
                <c:pt idx="2451">
                  <c:v>201.03333333333333</c:v>
                </c:pt>
                <c:pt idx="2452">
                  <c:v>201.11583333333331</c:v>
                </c:pt>
                <c:pt idx="2453">
                  <c:v>201.19749999999999</c:v>
                </c:pt>
                <c:pt idx="2454">
                  <c:v>201.27916666666667</c:v>
                </c:pt>
                <c:pt idx="2455">
                  <c:v>201.36166666666668</c:v>
                </c:pt>
                <c:pt idx="2456">
                  <c:v>201.44333333333336</c:v>
                </c:pt>
                <c:pt idx="2457">
                  <c:v>201.52583333333334</c:v>
                </c:pt>
                <c:pt idx="2458">
                  <c:v>201.60749999999999</c:v>
                </c:pt>
                <c:pt idx="2459">
                  <c:v>201.69000000000003</c:v>
                </c:pt>
                <c:pt idx="2460">
                  <c:v>201.77166666666668</c:v>
                </c:pt>
                <c:pt idx="2461">
                  <c:v>201.85333333333332</c:v>
                </c:pt>
                <c:pt idx="2462">
                  <c:v>201.93583333333333</c:v>
                </c:pt>
                <c:pt idx="2463">
                  <c:v>202.01750000000001</c:v>
                </c:pt>
                <c:pt idx="2464">
                  <c:v>202.1</c:v>
                </c:pt>
                <c:pt idx="2465">
                  <c:v>202.18166666666664</c:v>
                </c:pt>
                <c:pt idx="2466">
                  <c:v>202.26416666666668</c:v>
                </c:pt>
                <c:pt idx="2467">
                  <c:v>202.34583333333333</c:v>
                </c:pt>
                <c:pt idx="2468">
                  <c:v>202.42750000000001</c:v>
                </c:pt>
                <c:pt idx="2469">
                  <c:v>202.51</c:v>
                </c:pt>
                <c:pt idx="2470">
                  <c:v>202.59166666666667</c:v>
                </c:pt>
                <c:pt idx="2471">
                  <c:v>202.67416666666668</c:v>
                </c:pt>
                <c:pt idx="2472">
                  <c:v>202.75583333333336</c:v>
                </c:pt>
                <c:pt idx="2473">
                  <c:v>202.83833333333334</c:v>
                </c:pt>
                <c:pt idx="2474">
                  <c:v>202.92</c:v>
                </c:pt>
                <c:pt idx="2475">
                  <c:v>203.00166666666667</c:v>
                </c:pt>
                <c:pt idx="2476">
                  <c:v>203.08416666666668</c:v>
                </c:pt>
                <c:pt idx="2477">
                  <c:v>203.16583333333332</c:v>
                </c:pt>
                <c:pt idx="2478">
                  <c:v>203.24833333333333</c:v>
                </c:pt>
                <c:pt idx="2479">
                  <c:v>203.33</c:v>
                </c:pt>
                <c:pt idx="2480">
                  <c:v>203.41166666666666</c:v>
                </c:pt>
                <c:pt idx="2481">
                  <c:v>203.49416666666664</c:v>
                </c:pt>
                <c:pt idx="2482">
                  <c:v>203.57583333333332</c:v>
                </c:pt>
                <c:pt idx="2483">
                  <c:v>203.65833333333333</c:v>
                </c:pt>
                <c:pt idx="2484">
                  <c:v>203.74</c:v>
                </c:pt>
                <c:pt idx="2485">
                  <c:v>203.82249999999999</c:v>
                </c:pt>
                <c:pt idx="2486">
                  <c:v>203.90416666666667</c:v>
                </c:pt>
                <c:pt idx="2487">
                  <c:v>203.98583333333332</c:v>
                </c:pt>
                <c:pt idx="2488">
                  <c:v>204.06833333333336</c:v>
                </c:pt>
                <c:pt idx="2489">
                  <c:v>204.15</c:v>
                </c:pt>
                <c:pt idx="2490">
                  <c:v>204.23249999999999</c:v>
                </c:pt>
                <c:pt idx="2491">
                  <c:v>204.31416666666667</c:v>
                </c:pt>
                <c:pt idx="2492">
                  <c:v>204.39666666666668</c:v>
                </c:pt>
                <c:pt idx="2493">
                  <c:v>204.47833333333332</c:v>
                </c:pt>
                <c:pt idx="2494">
                  <c:v>204.55999999999997</c:v>
                </c:pt>
                <c:pt idx="2495">
                  <c:v>204.64250000000001</c:v>
                </c:pt>
                <c:pt idx="2496">
                  <c:v>204.72416666666666</c:v>
                </c:pt>
                <c:pt idx="2497">
                  <c:v>204.80666666666664</c:v>
                </c:pt>
                <c:pt idx="2498">
                  <c:v>204.88833333333332</c:v>
                </c:pt>
                <c:pt idx="2499">
                  <c:v>204.97083333333333</c:v>
                </c:pt>
                <c:pt idx="2500">
                  <c:v>205.05250000000001</c:v>
                </c:pt>
                <c:pt idx="2501">
                  <c:v>205.13416666666669</c:v>
                </c:pt>
                <c:pt idx="2502">
                  <c:v>205.21666666666667</c:v>
                </c:pt>
                <c:pt idx="2503">
                  <c:v>205.29833333333332</c:v>
                </c:pt>
                <c:pt idx="2504">
                  <c:v>205.38083333333336</c:v>
                </c:pt>
                <c:pt idx="2505">
                  <c:v>205.46250000000001</c:v>
                </c:pt>
                <c:pt idx="2506">
                  <c:v>205.54499999999999</c:v>
                </c:pt>
                <c:pt idx="2507">
                  <c:v>205.62666666666667</c:v>
                </c:pt>
                <c:pt idx="2508">
                  <c:v>205.70833333333334</c:v>
                </c:pt>
                <c:pt idx="2509">
                  <c:v>205.79083333333332</c:v>
                </c:pt>
                <c:pt idx="2510">
                  <c:v>205.87249999999997</c:v>
                </c:pt>
                <c:pt idx="2511">
                  <c:v>205.95500000000001</c:v>
                </c:pt>
                <c:pt idx="2512">
                  <c:v>206.03666666666666</c:v>
                </c:pt>
                <c:pt idx="2513">
                  <c:v>206.11916666666664</c:v>
                </c:pt>
                <c:pt idx="2514">
                  <c:v>206.20083333333332</c:v>
                </c:pt>
                <c:pt idx="2515">
                  <c:v>206.2825</c:v>
                </c:pt>
                <c:pt idx="2516">
                  <c:v>206.36500000000001</c:v>
                </c:pt>
                <c:pt idx="2517">
                  <c:v>206.44666666666669</c:v>
                </c:pt>
                <c:pt idx="2518">
                  <c:v>206.52916666666667</c:v>
                </c:pt>
                <c:pt idx="2519">
                  <c:v>206.61083333333332</c:v>
                </c:pt>
                <c:pt idx="2520">
                  <c:v>206.6925</c:v>
                </c:pt>
                <c:pt idx="2521">
                  <c:v>206.77500000000001</c:v>
                </c:pt>
                <c:pt idx="2522">
                  <c:v>206.85666666666668</c:v>
                </c:pt>
                <c:pt idx="2523">
                  <c:v>206.93916666666667</c:v>
                </c:pt>
                <c:pt idx="2524">
                  <c:v>207.02083333333334</c:v>
                </c:pt>
                <c:pt idx="2525">
                  <c:v>207.10333333333332</c:v>
                </c:pt>
                <c:pt idx="2526">
                  <c:v>207.18499999999997</c:v>
                </c:pt>
                <c:pt idx="2527">
                  <c:v>207.26666666666665</c:v>
                </c:pt>
                <c:pt idx="2528">
                  <c:v>207.34916666666666</c:v>
                </c:pt>
                <c:pt idx="2529">
                  <c:v>207.43083333333334</c:v>
                </c:pt>
                <c:pt idx="2530">
                  <c:v>207.51333333333332</c:v>
                </c:pt>
                <c:pt idx="2531">
                  <c:v>207.595</c:v>
                </c:pt>
                <c:pt idx="2532">
                  <c:v>207.67750000000001</c:v>
                </c:pt>
                <c:pt idx="2533">
                  <c:v>207.75916666666669</c:v>
                </c:pt>
                <c:pt idx="2534">
                  <c:v>207.84083333333334</c:v>
                </c:pt>
                <c:pt idx="2535">
                  <c:v>207.92333333333332</c:v>
                </c:pt>
                <c:pt idx="2536">
                  <c:v>208.005</c:v>
                </c:pt>
                <c:pt idx="2537">
                  <c:v>208.08750000000001</c:v>
                </c:pt>
                <c:pt idx="2538">
                  <c:v>208.16916666666668</c:v>
                </c:pt>
                <c:pt idx="2539">
                  <c:v>208.25166666666667</c:v>
                </c:pt>
                <c:pt idx="2540">
                  <c:v>208.33333333333334</c:v>
                </c:pt>
                <c:pt idx="2541">
                  <c:v>208.41499999999999</c:v>
                </c:pt>
                <c:pt idx="2542">
                  <c:v>208.49749999999997</c:v>
                </c:pt>
                <c:pt idx="2543">
                  <c:v>208.57916666666665</c:v>
                </c:pt>
                <c:pt idx="2544">
                  <c:v>208.66166666666666</c:v>
                </c:pt>
                <c:pt idx="2545">
                  <c:v>208.74333333333334</c:v>
                </c:pt>
                <c:pt idx="2546">
                  <c:v>208.82583333333332</c:v>
                </c:pt>
                <c:pt idx="2547">
                  <c:v>208.9075</c:v>
                </c:pt>
                <c:pt idx="2548">
                  <c:v>208.98916666666665</c:v>
                </c:pt>
                <c:pt idx="2549">
                  <c:v>209.07166666666669</c:v>
                </c:pt>
                <c:pt idx="2550">
                  <c:v>209.15333333333334</c:v>
                </c:pt>
                <c:pt idx="2551">
                  <c:v>209.23583333333332</c:v>
                </c:pt>
                <c:pt idx="2552">
                  <c:v>209.3175</c:v>
                </c:pt>
                <c:pt idx="2553">
                  <c:v>209.4</c:v>
                </c:pt>
                <c:pt idx="2554">
                  <c:v>209.48166666666668</c:v>
                </c:pt>
                <c:pt idx="2555">
                  <c:v>209.56333333333336</c:v>
                </c:pt>
                <c:pt idx="2556">
                  <c:v>209.64583333333334</c:v>
                </c:pt>
                <c:pt idx="2557">
                  <c:v>209.72749999999999</c:v>
                </c:pt>
                <c:pt idx="2558">
                  <c:v>209.80999999999997</c:v>
                </c:pt>
                <c:pt idx="2559">
                  <c:v>209.89166666666665</c:v>
                </c:pt>
                <c:pt idx="2560">
                  <c:v>209.97416666666666</c:v>
                </c:pt>
                <c:pt idx="2561">
                  <c:v>210.05583333333334</c:v>
                </c:pt>
                <c:pt idx="2562">
                  <c:v>210.13750000000002</c:v>
                </c:pt>
                <c:pt idx="2563">
                  <c:v>210.22</c:v>
                </c:pt>
                <c:pt idx="2564">
                  <c:v>210.30166666666665</c:v>
                </c:pt>
                <c:pt idx="2565">
                  <c:v>210.38416666666669</c:v>
                </c:pt>
                <c:pt idx="2566">
                  <c:v>210.46583333333334</c:v>
                </c:pt>
                <c:pt idx="2567">
                  <c:v>210.54750000000001</c:v>
                </c:pt>
                <c:pt idx="2568">
                  <c:v>210.63</c:v>
                </c:pt>
                <c:pt idx="2569">
                  <c:v>210.71166666666667</c:v>
                </c:pt>
                <c:pt idx="2570">
                  <c:v>210.79416666666668</c:v>
                </c:pt>
                <c:pt idx="2571">
                  <c:v>210.87583333333336</c:v>
                </c:pt>
                <c:pt idx="2572">
                  <c:v>210.95833333333334</c:v>
                </c:pt>
                <c:pt idx="2573">
                  <c:v>211.04</c:v>
                </c:pt>
                <c:pt idx="2574">
                  <c:v>211.12166666666667</c:v>
                </c:pt>
                <c:pt idx="2575">
                  <c:v>211.20416666666665</c:v>
                </c:pt>
                <c:pt idx="2576">
                  <c:v>211.28583333333333</c:v>
                </c:pt>
                <c:pt idx="2577">
                  <c:v>211.36833333333334</c:v>
                </c:pt>
                <c:pt idx="2578">
                  <c:v>211.45000000000002</c:v>
                </c:pt>
                <c:pt idx="2579">
                  <c:v>211.5325</c:v>
                </c:pt>
                <c:pt idx="2580">
                  <c:v>211.61416666666665</c:v>
                </c:pt>
                <c:pt idx="2581">
                  <c:v>211.69583333333333</c:v>
                </c:pt>
                <c:pt idx="2582">
                  <c:v>211.77833333333334</c:v>
                </c:pt>
                <c:pt idx="2583">
                  <c:v>211.86</c:v>
                </c:pt>
                <c:pt idx="2584">
                  <c:v>211.9425</c:v>
                </c:pt>
                <c:pt idx="2585">
                  <c:v>212.02416666666667</c:v>
                </c:pt>
                <c:pt idx="2586">
                  <c:v>212.10666666666668</c:v>
                </c:pt>
                <c:pt idx="2587">
                  <c:v>212.18833333333336</c:v>
                </c:pt>
                <c:pt idx="2588">
                  <c:v>212.26999999999998</c:v>
                </c:pt>
                <c:pt idx="2589">
                  <c:v>212.35249999999999</c:v>
                </c:pt>
                <c:pt idx="2590">
                  <c:v>212.43416666666667</c:v>
                </c:pt>
                <c:pt idx="2591">
                  <c:v>212.51666666666665</c:v>
                </c:pt>
                <c:pt idx="2592">
                  <c:v>212.59833333333333</c:v>
                </c:pt>
                <c:pt idx="2593">
                  <c:v>212.68083333333334</c:v>
                </c:pt>
                <c:pt idx="2594">
                  <c:v>212.76250000000002</c:v>
                </c:pt>
                <c:pt idx="2595">
                  <c:v>212.84416666666667</c:v>
                </c:pt>
                <c:pt idx="2596">
                  <c:v>212.92666666666665</c:v>
                </c:pt>
                <c:pt idx="2597">
                  <c:v>213.00833333333333</c:v>
                </c:pt>
                <c:pt idx="2598">
                  <c:v>213.09083333333334</c:v>
                </c:pt>
                <c:pt idx="2599">
                  <c:v>213.17250000000001</c:v>
                </c:pt>
                <c:pt idx="2600">
                  <c:v>213.255</c:v>
                </c:pt>
                <c:pt idx="2601">
                  <c:v>213.33666666666667</c:v>
                </c:pt>
                <c:pt idx="2602">
                  <c:v>213.41833333333332</c:v>
                </c:pt>
                <c:pt idx="2603">
                  <c:v>213.50083333333336</c:v>
                </c:pt>
                <c:pt idx="2604">
                  <c:v>213.58249999999998</c:v>
                </c:pt>
                <c:pt idx="2605">
                  <c:v>213.66499999999999</c:v>
                </c:pt>
                <c:pt idx="2606">
                  <c:v>213.74666666666667</c:v>
                </c:pt>
                <c:pt idx="2607">
                  <c:v>213.82833333333335</c:v>
                </c:pt>
                <c:pt idx="2608">
                  <c:v>213.91083333333333</c:v>
                </c:pt>
                <c:pt idx="2609">
                  <c:v>213.99249999999998</c:v>
                </c:pt>
                <c:pt idx="2610">
                  <c:v>214.07500000000002</c:v>
                </c:pt>
                <c:pt idx="2611">
                  <c:v>214.15666666666667</c:v>
                </c:pt>
                <c:pt idx="2612">
                  <c:v>214.23916666666665</c:v>
                </c:pt>
                <c:pt idx="2613">
                  <c:v>214.32083333333333</c:v>
                </c:pt>
                <c:pt idx="2614">
                  <c:v>214.4025</c:v>
                </c:pt>
                <c:pt idx="2615">
                  <c:v>214.48500000000001</c:v>
                </c:pt>
                <c:pt idx="2616">
                  <c:v>214.56666666666669</c:v>
                </c:pt>
                <c:pt idx="2617">
                  <c:v>214.64916666666667</c:v>
                </c:pt>
                <c:pt idx="2618">
                  <c:v>214.73083333333332</c:v>
                </c:pt>
                <c:pt idx="2619">
                  <c:v>214.81333333333336</c:v>
                </c:pt>
                <c:pt idx="2620">
                  <c:v>214.89499999999998</c:v>
                </c:pt>
                <c:pt idx="2621">
                  <c:v>214.97666666666666</c:v>
                </c:pt>
                <c:pt idx="2622">
                  <c:v>215.05916666666667</c:v>
                </c:pt>
                <c:pt idx="2623">
                  <c:v>215.14083333333335</c:v>
                </c:pt>
                <c:pt idx="2624">
                  <c:v>215.22333333333333</c:v>
                </c:pt>
                <c:pt idx="2625">
                  <c:v>215.30499999999998</c:v>
                </c:pt>
                <c:pt idx="2626">
                  <c:v>215.38750000000002</c:v>
                </c:pt>
                <c:pt idx="2627">
                  <c:v>215.46916666666667</c:v>
                </c:pt>
                <c:pt idx="2628">
                  <c:v>215.55083333333334</c:v>
                </c:pt>
                <c:pt idx="2629">
                  <c:v>215.63333333333333</c:v>
                </c:pt>
                <c:pt idx="2630">
                  <c:v>215.715</c:v>
                </c:pt>
                <c:pt idx="2631">
                  <c:v>215.79750000000001</c:v>
                </c:pt>
                <c:pt idx="2632">
                  <c:v>215.87916666666669</c:v>
                </c:pt>
                <c:pt idx="2633">
                  <c:v>215.96166666666667</c:v>
                </c:pt>
                <c:pt idx="2634">
                  <c:v>216.04333333333332</c:v>
                </c:pt>
                <c:pt idx="2635">
                  <c:v>216.125</c:v>
                </c:pt>
                <c:pt idx="2636">
                  <c:v>216.20749999999998</c:v>
                </c:pt>
                <c:pt idx="2637">
                  <c:v>216.28916666666666</c:v>
                </c:pt>
                <c:pt idx="2638">
                  <c:v>216.37166666666667</c:v>
                </c:pt>
                <c:pt idx="2639">
                  <c:v>216.45333333333335</c:v>
                </c:pt>
                <c:pt idx="2640">
                  <c:v>216.53583333333333</c:v>
                </c:pt>
                <c:pt idx="2641">
                  <c:v>216.61749999999998</c:v>
                </c:pt>
                <c:pt idx="2642">
                  <c:v>216.69916666666666</c:v>
                </c:pt>
                <c:pt idx="2643">
                  <c:v>216.78166666666667</c:v>
                </c:pt>
                <c:pt idx="2644">
                  <c:v>216.86333333333334</c:v>
                </c:pt>
                <c:pt idx="2645">
                  <c:v>216.94583333333333</c:v>
                </c:pt>
                <c:pt idx="2646">
                  <c:v>217.0275</c:v>
                </c:pt>
                <c:pt idx="2647">
                  <c:v>217.10916666666665</c:v>
                </c:pt>
                <c:pt idx="2648">
                  <c:v>217.19166666666669</c:v>
                </c:pt>
                <c:pt idx="2649">
                  <c:v>217.27333333333334</c:v>
                </c:pt>
                <c:pt idx="2650">
                  <c:v>217.35583333333332</c:v>
                </c:pt>
                <c:pt idx="2651">
                  <c:v>217.4375</c:v>
                </c:pt>
                <c:pt idx="2652">
                  <c:v>217.51999999999998</c:v>
                </c:pt>
                <c:pt idx="2653">
                  <c:v>217.60166666666666</c:v>
                </c:pt>
                <c:pt idx="2654">
                  <c:v>217.68333333333331</c:v>
                </c:pt>
                <c:pt idx="2655">
                  <c:v>217.76583333333335</c:v>
                </c:pt>
                <c:pt idx="2656">
                  <c:v>217.8475</c:v>
                </c:pt>
                <c:pt idx="2657">
                  <c:v>217.92999999999998</c:v>
                </c:pt>
                <c:pt idx="2658">
                  <c:v>218.01166666666666</c:v>
                </c:pt>
                <c:pt idx="2659">
                  <c:v>218.09416666666667</c:v>
                </c:pt>
                <c:pt idx="2660">
                  <c:v>218.17583333333334</c:v>
                </c:pt>
                <c:pt idx="2661">
                  <c:v>218.25750000000002</c:v>
                </c:pt>
                <c:pt idx="2662">
                  <c:v>218.34</c:v>
                </c:pt>
                <c:pt idx="2663">
                  <c:v>218.42166666666665</c:v>
                </c:pt>
                <c:pt idx="2664">
                  <c:v>218.50416666666669</c:v>
                </c:pt>
                <c:pt idx="2665">
                  <c:v>218.58583333333334</c:v>
                </c:pt>
                <c:pt idx="2666">
                  <c:v>218.66833333333332</c:v>
                </c:pt>
                <c:pt idx="2667">
                  <c:v>218.75</c:v>
                </c:pt>
                <c:pt idx="2668">
                  <c:v>218.83166666666668</c:v>
                </c:pt>
                <c:pt idx="2669">
                  <c:v>218.91416666666666</c:v>
                </c:pt>
                <c:pt idx="2670">
                  <c:v>218.99583333333331</c:v>
                </c:pt>
                <c:pt idx="2671">
                  <c:v>219.07833333333335</c:v>
                </c:pt>
                <c:pt idx="2672">
                  <c:v>219.16</c:v>
                </c:pt>
                <c:pt idx="2673">
                  <c:v>219.24249999999998</c:v>
                </c:pt>
                <c:pt idx="2674">
                  <c:v>219.32416666666666</c:v>
                </c:pt>
                <c:pt idx="2675">
                  <c:v>219.40583333333333</c:v>
                </c:pt>
                <c:pt idx="2676">
                  <c:v>219.48833333333334</c:v>
                </c:pt>
                <c:pt idx="2677">
                  <c:v>219.57000000000002</c:v>
                </c:pt>
                <c:pt idx="2678">
                  <c:v>219.6525</c:v>
                </c:pt>
                <c:pt idx="2679">
                  <c:v>219.73416666666665</c:v>
                </c:pt>
                <c:pt idx="2680">
                  <c:v>219.81666666666669</c:v>
                </c:pt>
                <c:pt idx="2681">
                  <c:v>219.89833333333334</c:v>
                </c:pt>
                <c:pt idx="2682">
                  <c:v>219.98000000000002</c:v>
                </c:pt>
                <c:pt idx="2683">
                  <c:v>220.0625</c:v>
                </c:pt>
                <c:pt idx="2684">
                  <c:v>220.14416666666668</c:v>
                </c:pt>
                <c:pt idx="2685">
                  <c:v>220.22666666666666</c:v>
                </c:pt>
                <c:pt idx="2686">
                  <c:v>220.30833333333331</c:v>
                </c:pt>
                <c:pt idx="2687">
                  <c:v>220.39083333333335</c:v>
                </c:pt>
                <c:pt idx="2688">
                  <c:v>220.4725</c:v>
                </c:pt>
                <c:pt idx="2689">
                  <c:v>220.55416666666667</c:v>
                </c:pt>
                <c:pt idx="2690">
                  <c:v>220.63666666666666</c:v>
                </c:pt>
                <c:pt idx="2691">
                  <c:v>220.71833333333333</c:v>
                </c:pt>
                <c:pt idx="2692">
                  <c:v>220.80083333333334</c:v>
                </c:pt>
                <c:pt idx="2693">
                  <c:v>220.88250000000002</c:v>
                </c:pt>
                <c:pt idx="2694">
                  <c:v>220.96416666666667</c:v>
                </c:pt>
                <c:pt idx="2695">
                  <c:v>221.04666666666665</c:v>
                </c:pt>
                <c:pt idx="2696">
                  <c:v>221.12833333333333</c:v>
                </c:pt>
                <c:pt idx="2697">
                  <c:v>221.21083333333334</c:v>
                </c:pt>
                <c:pt idx="2698">
                  <c:v>221.29250000000002</c:v>
                </c:pt>
                <c:pt idx="2699">
                  <c:v>221.375</c:v>
                </c:pt>
                <c:pt idx="2700">
                  <c:v>221.45666666666668</c:v>
                </c:pt>
                <c:pt idx="2701">
                  <c:v>221.53833333333333</c:v>
                </c:pt>
                <c:pt idx="2702">
                  <c:v>221.62083333333331</c:v>
                </c:pt>
                <c:pt idx="2703">
                  <c:v>221.70249999999999</c:v>
                </c:pt>
                <c:pt idx="2704">
                  <c:v>221.785</c:v>
                </c:pt>
                <c:pt idx="2705">
                  <c:v>221.86666666666667</c:v>
                </c:pt>
                <c:pt idx="2706">
                  <c:v>221.94916666666666</c:v>
                </c:pt>
                <c:pt idx="2707">
                  <c:v>222.03083333333333</c:v>
                </c:pt>
                <c:pt idx="2708">
                  <c:v>222.11249999999998</c:v>
                </c:pt>
                <c:pt idx="2709">
                  <c:v>222.19500000000002</c:v>
                </c:pt>
                <c:pt idx="2710">
                  <c:v>222.27666666666667</c:v>
                </c:pt>
                <c:pt idx="2711">
                  <c:v>222.35916666666665</c:v>
                </c:pt>
                <c:pt idx="2712">
                  <c:v>222.44083333333333</c:v>
                </c:pt>
                <c:pt idx="2713">
                  <c:v>222.52333333333334</c:v>
                </c:pt>
                <c:pt idx="2714">
                  <c:v>222.60500000000002</c:v>
                </c:pt>
                <c:pt idx="2715">
                  <c:v>222.68666666666664</c:v>
                </c:pt>
                <c:pt idx="2716">
                  <c:v>222.76916666666668</c:v>
                </c:pt>
                <c:pt idx="2717">
                  <c:v>222.85083333333333</c:v>
                </c:pt>
                <c:pt idx="2718">
                  <c:v>222.93333333333331</c:v>
                </c:pt>
                <c:pt idx="2719">
                  <c:v>223.01499999999999</c:v>
                </c:pt>
                <c:pt idx="2720">
                  <c:v>223.0975</c:v>
                </c:pt>
                <c:pt idx="2721">
                  <c:v>223.17916666666667</c:v>
                </c:pt>
                <c:pt idx="2722">
                  <c:v>223.26083333333335</c:v>
                </c:pt>
                <c:pt idx="2723">
                  <c:v>223.34333333333333</c:v>
                </c:pt>
                <c:pt idx="2724">
                  <c:v>223.42499999999998</c:v>
                </c:pt>
                <c:pt idx="2725">
                  <c:v>223.50750000000002</c:v>
                </c:pt>
                <c:pt idx="2726">
                  <c:v>223.58916666666667</c:v>
                </c:pt>
                <c:pt idx="2727">
                  <c:v>223.67166666666665</c:v>
                </c:pt>
                <c:pt idx="2728">
                  <c:v>223.75333333333333</c:v>
                </c:pt>
                <c:pt idx="2729">
                  <c:v>223.83500000000001</c:v>
                </c:pt>
                <c:pt idx="2730">
                  <c:v>223.91750000000002</c:v>
                </c:pt>
                <c:pt idx="2731">
                  <c:v>223.99916666666664</c:v>
                </c:pt>
                <c:pt idx="2732">
                  <c:v>224.08166666666668</c:v>
                </c:pt>
                <c:pt idx="2733">
                  <c:v>224.16333333333333</c:v>
                </c:pt>
                <c:pt idx="2734">
                  <c:v>224.245</c:v>
                </c:pt>
                <c:pt idx="2735">
                  <c:v>224.32749999999999</c:v>
                </c:pt>
                <c:pt idx="2736">
                  <c:v>224.40916666666666</c:v>
                </c:pt>
                <c:pt idx="2737">
                  <c:v>224.49166666666667</c:v>
                </c:pt>
                <c:pt idx="2738">
                  <c:v>224.57333333333335</c:v>
                </c:pt>
                <c:pt idx="2739">
                  <c:v>224.65583333333333</c:v>
                </c:pt>
                <c:pt idx="2740">
                  <c:v>224.73749999999998</c:v>
                </c:pt>
                <c:pt idx="2741">
                  <c:v>224.81916666666666</c:v>
                </c:pt>
                <c:pt idx="2742">
                  <c:v>224.90166666666667</c:v>
                </c:pt>
                <c:pt idx="2743">
                  <c:v>224.98333333333335</c:v>
                </c:pt>
                <c:pt idx="2744">
                  <c:v>225.06583333333333</c:v>
                </c:pt>
                <c:pt idx="2745">
                  <c:v>225.14750000000001</c:v>
                </c:pt>
                <c:pt idx="2746">
                  <c:v>225.23000000000002</c:v>
                </c:pt>
                <c:pt idx="2747">
                  <c:v>225.31166666666664</c:v>
                </c:pt>
                <c:pt idx="2748">
                  <c:v>225.39333333333332</c:v>
                </c:pt>
                <c:pt idx="2749">
                  <c:v>225.47583333333333</c:v>
                </c:pt>
                <c:pt idx="2750">
                  <c:v>225.5575</c:v>
                </c:pt>
                <c:pt idx="2751">
                  <c:v>225.64</c:v>
                </c:pt>
                <c:pt idx="2752">
                  <c:v>225.72166666666666</c:v>
                </c:pt>
                <c:pt idx="2753">
                  <c:v>225.80416666666667</c:v>
                </c:pt>
                <c:pt idx="2754">
                  <c:v>225.88583333333335</c:v>
                </c:pt>
                <c:pt idx="2755">
                  <c:v>225.9675</c:v>
                </c:pt>
                <c:pt idx="2756">
                  <c:v>226.04999999999998</c:v>
                </c:pt>
                <c:pt idx="2757">
                  <c:v>226.13166666666666</c:v>
                </c:pt>
                <c:pt idx="2758">
                  <c:v>226.21416666666667</c:v>
                </c:pt>
                <c:pt idx="2759">
                  <c:v>226.29583333333335</c:v>
                </c:pt>
                <c:pt idx="2760">
                  <c:v>226.37833333333333</c:v>
                </c:pt>
                <c:pt idx="2761">
                  <c:v>226.46</c:v>
                </c:pt>
                <c:pt idx="2762">
                  <c:v>226.54166666666666</c:v>
                </c:pt>
                <c:pt idx="2763">
                  <c:v>226.62416666666664</c:v>
                </c:pt>
                <c:pt idx="2764">
                  <c:v>226.70583333333332</c:v>
                </c:pt>
                <c:pt idx="2765">
                  <c:v>226.78833333333333</c:v>
                </c:pt>
                <c:pt idx="2766">
                  <c:v>226.87</c:v>
                </c:pt>
                <c:pt idx="2767">
                  <c:v>226.95249999999999</c:v>
                </c:pt>
                <c:pt idx="2768">
                  <c:v>227.03416666666666</c:v>
                </c:pt>
                <c:pt idx="2769">
                  <c:v>227.11583333333331</c:v>
                </c:pt>
                <c:pt idx="2770">
                  <c:v>227.19833333333335</c:v>
                </c:pt>
                <c:pt idx="2771">
                  <c:v>227.28</c:v>
                </c:pt>
                <c:pt idx="2772">
                  <c:v>227.36249999999998</c:v>
                </c:pt>
                <c:pt idx="2773">
                  <c:v>227.44416666666666</c:v>
                </c:pt>
                <c:pt idx="2774">
                  <c:v>227.52583333333334</c:v>
                </c:pt>
                <c:pt idx="2775">
                  <c:v>227.60833333333335</c:v>
                </c:pt>
                <c:pt idx="2776">
                  <c:v>227.69000000000003</c:v>
                </c:pt>
                <c:pt idx="2777">
                  <c:v>227.77250000000001</c:v>
                </c:pt>
                <c:pt idx="2778">
                  <c:v>227.85416666666666</c:v>
                </c:pt>
                <c:pt idx="2779">
                  <c:v>227.93666666666664</c:v>
                </c:pt>
                <c:pt idx="2780">
                  <c:v>228.01833333333332</c:v>
                </c:pt>
                <c:pt idx="2781">
                  <c:v>228.1</c:v>
                </c:pt>
                <c:pt idx="2782">
                  <c:v>228.1825</c:v>
                </c:pt>
                <c:pt idx="2783">
                  <c:v>228.26416666666668</c:v>
                </c:pt>
                <c:pt idx="2784">
                  <c:v>228.34666666666666</c:v>
                </c:pt>
                <c:pt idx="2785">
                  <c:v>228.42833333333331</c:v>
                </c:pt>
                <c:pt idx="2786">
                  <c:v>228.51083333333335</c:v>
                </c:pt>
                <c:pt idx="2787">
                  <c:v>228.5925</c:v>
                </c:pt>
                <c:pt idx="2788">
                  <c:v>228.67416666666668</c:v>
                </c:pt>
                <c:pt idx="2789">
                  <c:v>228.75666666666666</c:v>
                </c:pt>
                <c:pt idx="2790">
                  <c:v>228.83833333333334</c:v>
                </c:pt>
                <c:pt idx="2791">
                  <c:v>228.92083333333335</c:v>
                </c:pt>
                <c:pt idx="2792">
                  <c:v>229.00250000000003</c:v>
                </c:pt>
                <c:pt idx="2793">
                  <c:v>229.08500000000001</c:v>
                </c:pt>
                <c:pt idx="2794">
                  <c:v>229.16666666666666</c:v>
                </c:pt>
                <c:pt idx="2795">
                  <c:v>229.24833333333333</c:v>
                </c:pt>
                <c:pt idx="2796">
                  <c:v>229.33083333333332</c:v>
                </c:pt>
                <c:pt idx="2797">
                  <c:v>229.41249999999999</c:v>
                </c:pt>
                <c:pt idx="2798">
                  <c:v>229.495</c:v>
                </c:pt>
                <c:pt idx="2799">
                  <c:v>229.57666666666668</c:v>
                </c:pt>
                <c:pt idx="2800">
                  <c:v>229.65916666666666</c:v>
                </c:pt>
                <c:pt idx="2801">
                  <c:v>229.74083333333331</c:v>
                </c:pt>
                <c:pt idx="2802">
                  <c:v>229.82249999999999</c:v>
                </c:pt>
                <c:pt idx="2803">
                  <c:v>229.905</c:v>
                </c:pt>
                <c:pt idx="2804">
                  <c:v>229.98666666666668</c:v>
                </c:pt>
                <c:pt idx="2805">
                  <c:v>230.06916666666666</c:v>
                </c:pt>
                <c:pt idx="2806">
                  <c:v>230.15083333333334</c:v>
                </c:pt>
                <c:pt idx="2807">
                  <c:v>230.23333333333335</c:v>
                </c:pt>
                <c:pt idx="2808">
                  <c:v>230.31500000000003</c:v>
                </c:pt>
                <c:pt idx="2809">
                  <c:v>230.39666666666668</c:v>
                </c:pt>
                <c:pt idx="2810">
                  <c:v>230.47916666666666</c:v>
                </c:pt>
                <c:pt idx="2811">
                  <c:v>230.56083333333333</c:v>
                </c:pt>
                <c:pt idx="2812">
                  <c:v>230.64333333333332</c:v>
                </c:pt>
                <c:pt idx="2813">
                  <c:v>230.72499999999999</c:v>
                </c:pt>
                <c:pt idx="2814">
                  <c:v>230.8075</c:v>
                </c:pt>
                <c:pt idx="2815">
                  <c:v>230.88916666666668</c:v>
                </c:pt>
                <c:pt idx="2816">
                  <c:v>230.97083333333333</c:v>
                </c:pt>
                <c:pt idx="2817">
                  <c:v>231.05333333333331</c:v>
                </c:pt>
                <c:pt idx="2818">
                  <c:v>231.13499999999999</c:v>
                </c:pt>
                <c:pt idx="2819">
                  <c:v>231.2175</c:v>
                </c:pt>
                <c:pt idx="2820">
                  <c:v>231.29916666666668</c:v>
                </c:pt>
                <c:pt idx="2821">
                  <c:v>231.38083333333336</c:v>
                </c:pt>
                <c:pt idx="2822">
                  <c:v>231.46333333333334</c:v>
                </c:pt>
                <c:pt idx="2823">
                  <c:v>231.54499999999999</c:v>
                </c:pt>
                <c:pt idx="2824">
                  <c:v>231.62750000000003</c:v>
                </c:pt>
                <c:pt idx="2825">
                  <c:v>231.70916666666668</c:v>
                </c:pt>
                <c:pt idx="2826">
                  <c:v>231.79166666666666</c:v>
                </c:pt>
                <c:pt idx="2827">
                  <c:v>231.87333333333333</c:v>
                </c:pt>
                <c:pt idx="2828">
                  <c:v>231.95500000000001</c:v>
                </c:pt>
                <c:pt idx="2829">
                  <c:v>232.03749999999999</c:v>
                </c:pt>
                <c:pt idx="2830">
                  <c:v>232.11916666666664</c:v>
                </c:pt>
                <c:pt idx="2831">
                  <c:v>232.20166666666668</c:v>
                </c:pt>
                <c:pt idx="2832">
                  <c:v>232.28333333333333</c:v>
                </c:pt>
                <c:pt idx="2833">
                  <c:v>232.36583333333331</c:v>
                </c:pt>
                <c:pt idx="2834">
                  <c:v>232.44749999999999</c:v>
                </c:pt>
                <c:pt idx="2835">
                  <c:v>232.52916666666667</c:v>
                </c:pt>
                <c:pt idx="2836">
                  <c:v>232.61166666666668</c:v>
                </c:pt>
                <c:pt idx="2837">
                  <c:v>232.69333333333336</c:v>
                </c:pt>
                <c:pt idx="2838">
                  <c:v>232.77583333333334</c:v>
                </c:pt>
                <c:pt idx="2839">
                  <c:v>232.85749999999999</c:v>
                </c:pt>
                <c:pt idx="2840">
                  <c:v>232.94000000000003</c:v>
                </c:pt>
                <c:pt idx="2841">
                  <c:v>233.02166666666668</c:v>
                </c:pt>
                <c:pt idx="2842">
                  <c:v>233.10333333333332</c:v>
                </c:pt>
                <c:pt idx="2843">
                  <c:v>233.18583333333333</c:v>
                </c:pt>
                <c:pt idx="2844">
                  <c:v>233.26750000000001</c:v>
                </c:pt>
                <c:pt idx="2845">
                  <c:v>233.35</c:v>
                </c:pt>
                <c:pt idx="2846">
                  <c:v>233.43166666666664</c:v>
                </c:pt>
                <c:pt idx="2847">
                  <c:v>233.51416666666668</c:v>
                </c:pt>
                <c:pt idx="2848">
                  <c:v>233.59583333333333</c:v>
                </c:pt>
                <c:pt idx="2849">
                  <c:v>233.67750000000001</c:v>
                </c:pt>
                <c:pt idx="2850">
                  <c:v>233.76</c:v>
                </c:pt>
                <c:pt idx="2851">
                  <c:v>233.84166666666667</c:v>
                </c:pt>
                <c:pt idx="2852">
                  <c:v>233.92416666666668</c:v>
                </c:pt>
                <c:pt idx="2853">
                  <c:v>234.00583333333336</c:v>
                </c:pt>
                <c:pt idx="2854">
                  <c:v>234.08833333333334</c:v>
                </c:pt>
                <c:pt idx="2855">
                  <c:v>234.17</c:v>
                </c:pt>
                <c:pt idx="2856">
                  <c:v>234.25166666666667</c:v>
                </c:pt>
                <c:pt idx="2857">
                  <c:v>234.33416666666668</c:v>
                </c:pt>
                <c:pt idx="2858">
                  <c:v>234.41583333333332</c:v>
                </c:pt>
                <c:pt idx="2859">
                  <c:v>234.49833333333333</c:v>
                </c:pt>
                <c:pt idx="2860">
                  <c:v>234.58</c:v>
                </c:pt>
                <c:pt idx="2861">
                  <c:v>234.66166666666666</c:v>
                </c:pt>
                <c:pt idx="2862">
                  <c:v>234.74416666666664</c:v>
                </c:pt>
                <c:pt idx="2863">
                  <c:v>234.82583333333332</c:v>
                </c:pt>
                <c:pt idx="2864">
                  <c:v>234.90833333333333</c:v>
                </c:pt>
                <c:pt idx="2865">
                  <c:v>234.99</c:v>
                </c:pt>
                <c:pt idx="2866">
                  <c:v>235.07249999999999</c:v>
                </c:pt>
                <c:pt idx="2867">
                  <c:v>235.15416666666667</c:v>
                </c:pt>
                <c:pt idx="2868">
                  <c:v>235.23583333333332</c:v>
                </c:pt>
                <c:pt idx="2869">
                  <c:v>235.31833333333336</c:v>
                </c:pt>
                <c:pt idx="2870">
                  <c:v>235.4</c:v>
                </c:pt>
                <c:pt idx="2871">
                  <c:v>235.48249999999999</c:v>
                </c:pt>
                <c:pt idx="2872">
                  <c:v>235.56416666666667</c:v>
                </c:pt>
                <c:pt idx="2873">
                  <c:v>235.64666666666668</c:v>
                </c:pt>
                <c:pt idx="2874">
                  <c:v>235.72833333333332</c:v>
                </c:pt>
                <c:pt idx="2875">
                  <c:v>235.80999999999997</c:v>
                </c:pt>
                <c:pt idx="2876">
                  <c:v>235.89250000000001</c:v>
                </c:pt>
                <c:pt idx="2877">
                  <c:v>235.97416666666666</c:v>
                </c:pt>
                <c:pt idx="2878">
                  <c:v>236.05666666666664</c:v>
                </c:pt>
                <c:pt idx="2879">
                  <c:v>236.13833333333332</c:v>
                </c:pt>
                <c:pt idx="2880">
                  <c:v>236.22083333333333</c:v>
                </c:pt>
                <c:pt idx="2881">
                  <c:v>236.30250000000001</c:v>
                </c:pt>
                <c:pt idx="2882">
                  <c:v>236.38416666666669</c:v>
                </c:pt>
                <c:pt idx="2883">
                  <c:v>236.46666666666667</c:v>
                </c:pt>
                <c:pt idx="2884">
                  <c:v>236.54833333333332</c:v>
                </c:pt>
                <c:pt idx="2885">
                  <c:v>236.63083333333336</c:v>
                </c:pt>
                <c:pt idx="2886">
                  <c:v>236.71250000000001</c:v>
                </c:pt>
                <c:pt idx="2887">
                  <c:v>236.79499999999999</c:v>
                </c:pt>
                <c:pt idx="2888">
                  <c:v>236.87666666666667</c:v>
                </c:pt>
                <c:pt idx="2889">
                  <c:v>236.95833333333334</c:v>
                </c:pt>
                <c:pt idx="2890">
                  <c:v>237.04083333333332</c:v>
                </c:pt>
                <c:pt idx="2891">
                  <c:v>237.12249999999997</c:v>
                </c:pt>
                <c:pt idx="2892">
                  <c:v>237.20500000000001</c:v>
                </c:pt>
                <c:pt idx="2893">
                  <c:v>237.28666666666666</c:v>
                </c:pt>
                <c:pt idx="2894">
                  <c:v>237.36916666666664</c:v>
                </c:pt>
                <c:pt idx="2895">
                  <c:v>237.45083333333332</c:v>
                </c:pt>
                <c:pt idx="2896">
                  <c:v>237.5325</c:v>
                </c:pt>
                <c:pt idx="2897">
                  <c:v>237.61500000000001</c:v>
                </c:pt>
                <c:pt idx="2898">
                  <c:v>237.69666666666669</c:v>
                </c:pt>
                <c:pt idx="2899">
                  <c:v>237.77916666666667</c:v>
                </c:pt>
                <c:pt idx="2900">
                  <c:v>237.86083333333332</c:v>
                </c:pt>
                <c:pt idx="2901">
                  <c:v>237.9425</c:v>
                </c:pt>
                <c:pt idx="2902">
                  <c:v>238.02500000000001</c:v>
                </c:pt>
                <c:pt idx="2903">
                  <c:v>238.10666666666668</c:v>
                </c:pt>
                <c:pt idx="2904">
                  <c:v>238.18916666666667</c:v>
                </c:pt>
                <c:pt idx="2905">
                  <c:v>238.27083333333334</c:v>
                </c:pt>
                <c:pt idx="2906">
                  <c:v>238.35333333333332</c:v>
                </c:pt>
                <c:pt idx="2907">
                  <c:v>238.43499999999997</c:v>
                </c:pt>
                <c:pt idx="2908">
                  <c:v>238.51666666666665</c:v>
                </c:pt>
                <c:pt idx="2909">
                  <c:v>238.59916666666666</c:v>
                </c:pt>
                <c:pt idx="2910">
                  <c:v>238.68083333333334</c:v>
                </c:pt>
                <c:pt idx="2911">
                  <c:v>238.76333333333332</c:v>
                </c:pt>
                <c:pt idx="2912">
                  <c:v>238.845</c:v>
                </c:pt>
                <c:pt idx="2913">
                  <c:v>238.92750000000001</c:v>
                </c:pt>
                <c:pt idx="2914">
                  <c:v>239.00916666666669</c:v>
                </c:pt>
                <c:pt idx="2915">
                  <c:v>239.09083333333334</c:v>
                </c:pt>
                <c:pt idx="2916">
                  <c:v>239.17333333333332</c:v>
                </c:pt>
                <c:pt idx="2917">
                  <c:v>239.255</c:v>
                </c:pt>
                <c:pt idx="2918">
                  <c:v>239.33750000000001</c:v>
                </c:pt>
                <c:pt idx="2919">
                  <c:v>239.41916666666668</c:v>
                </c:pt>
                <c:pt idx="2920">
                  <c:v>239.50166666666667</c:v>
                </c:pt>
                <c:pt idx="2921">
                  <c:v>239.58333333333334</c:v>
                </c:pt>
                <c:pt idx="2922">
                  <c:v>239.66499999999999</c:v>
                </c:pt>
                <c:pt idx="2923">
                  <c:v>239.74749999999997</c:v>
                </c:pt>
                <c:pt idx="2924">
                  <c:v>239.82916666666665</c:v>
                </c:pt>
                <c:pt idx="2925">
                  <c:v>239.91166666666666</c:v>
                </c:pt>
                <c:pt idx="2926">
                  <c:v>239.99333333333334</c:v>
                </c:pt>
                <c:pt idx="2927">
                  <c:v>240.07583333333332</c:v>
                </c:pt>
                <c:pt idx="2928">
                  <c:v>240.1575</c:v>
                </c:pt>
                <c:pt idx="2929">
                  <c:v>240.23916666666665</c:v>
                </c:pt>
                <c:pt idx="2930">
                  <c:v>240.32166666666669</c:v>
                </c:pt>
                <c:pt idx="2931">
                  <c:v>240.40333333333334</c:v>
                </c:pt>
                <c:pt idx="2932">
                  <c:v>240.48583333333332</c:v>
                </c:pt>
                <c:pt idx="2933">
                  <c:v>240.5675</c:v>
                </c:pt>
                <c:pt idx="2934">
                  <c:v>240.65</c:v>
                </c:pt>
                <c:pt idx="2935">
                  <c:v>240.73166666666668</c:v>
                </c:pt>
                <c:pt idx="2936">
                  <c:v>240.81333333333336</c:v>
                </c:pt>
                <c:pt idx="2937">
                  <c:v>240.89583333333334</c:v>
                </c:pt>
                <c:pt idx="2938">
                  <c:v>240.97749999999999</c:v>
                </c:pt>
                <c:pt idx="2939">
                  <c:v>241.05999999999997</c:v>
                </c:pt>
                <c:pt idx="2940">
                  <c:v>241.14166666666665</c:v>
                </c:pt>
                <c:pt idx="2941">
                  <c:v>241.22416666666666</c:v>
                </c:pt>
                <c:pt idx="2942">
                  <c:v>241.30583333333334</c:v>
                </c:pt>
                <c:pt idx="2943">
                  <c:v>241.38750000000002</c:v>
                </c:pt>
                <c:pt idx="2944">
                  <c:v>241.47</c:v>
                </c:pt>
                <c:pt idx="2945">
                  <c:v>241.55166666666665</c:v>
                </c:pt>
                <c:pt idx="2946">
                  <c:v>241.63416666666669</c:v>
                </c:pt>
                <c:pt idx="2947">
                  <c:v>241.71583333333334</c:v>
                </c:pt>
                <c:pt idx="2948">
                  <c:v>241.79750000000001</c:v>
                </c:pt>
                <c:pt idx="2949">
                  <c:v>241.88</c:v>
                </c:pt>
                <c:pt idx="2950">
                  <c:v>241.96166666666667</c:v>
                </c:pt>
                <c:pt idx="2951">
                  <c:v>242.04416666666668</c:v>
                </c:pt>
                <c:pt idx="2952">
                  <c:v>242.12583333333336</c:v>
                </c:pt>
                <c:pt idx="2953">
                  <c:v>242.20833333333334</c:v>
                </c:pt>
                <c:pt idx="2954">
                  <c:v>242.29</c:v>
                </c:pt>
                <c:pt idx="2955">
                  <c:v>242.37166666666667</c:v>
                </c:pt>
                <c:pt idx="2956">
                  <c:v>242.45416666666665</c:v>
                </c:pt>
                <c:pt idx="2957">
                  <c:v>242.53583333333333</c:v>
                </c:pt>
                <c:pt idx="2958">
                  <c:v>242.61833333333334</c:v>
                </c:pt>
                <c:pt idx="2959">
                  <c:v>242.70000000000002</c:v>
                </c:pt>
                <c:pt idx="2960">
                  <c:v>242.7825</c:v>
                </c:pt>
                <c:pt idx="2961">
                  <c:v>242.86416666666665</c:v>
                </c:pt>
                <c:pt idx="2962">
                  <c:v>242.94583333333333</c:v>
                </c:pt>
                <c:pt idx="2963">
                  <c:v>243.02833333333334</c:v>
                </c:pt>
                <c:pt idx="2964">
                  <c:v>243.11</c:v>
                </c:pt>
                <c:pt idx="2965">
                  <c:v>243.1925</c:v>
                </c:pt>
                <c:pt idx="2966">
                  <c:v>243.27416666666667</c:v>
                </c:pt>
                <c:pt idx="2967">
                  <c:v>243.35666666666668</c:v>
                </c:pt>
                <c:pt idx="2968">
                  <c:v>243.43833333333336</c:v>
                </c:pt>
                <c:pt idx="2969">
                  <c:v>243.51999999999998</c:v>
                </c:pt>
                <c:pt idx="2970">
                  <c:v>243.60249999999999</c:v>
                </c:pt>
                <c:pt idx="2971">
                  <c:v>243.68416666666667</c:v>
                </c:pt>
                <c:pt idx="2972">
                  <c:v>243.76666666666665</c:v>
                </c:pt>
                <c:pt idx="2973">
                  <c:v>243.84833333333333</c:v>
                </c:pt>
                <c:pt idx="2974">
                  <c:v>243.93083333333334</c:v>
                </c:pt>
                <c:pt idx="2975">
                  <c:v>244.01250000000002</c:v>
                </c:pt>
                <c:pt idx="2976">
                  <c:v>244.09416666666667</c:v>
                </c:pt>
                <c:pt idx="2977">
                  <c:v>244.17666666666665</c:v>
                </c:pt>
                <c:pt idx="2978">
                  <c:v>244.25833333333333</c:v>
                </c:pt>
                <c:pt idx="2979">
                  <c:v>244.34083333333334</c:v>
                </c:pt>
                <c:pt idx="2980">
                  <c:v>244.42250000000001</c:v>
                </c:pt>
                <c:pt idx="2981">
                  <c:v>244.505</c:v>
                </c:pt>
                <c:pt idx="2982">
                  <c:v>244.58666666666667</c:v>
                </c:pt>
                <c:pt idx="2983">
                  <c:v>244.66833333333332</c:v>
                </c:pt>
                <c:pt idx="2984">
                  <c:v>244.75083333333336</c:v>
                </c:pt>
                <c:pt idx="2985">
                  <c:v>244.83249999999998</c:v>
                </c:pt>
                <c:pt idx="2986">
                  <c:v>244.91499999999999</c:v>
                </c:pt>
                <c:pt idx="2987">
                  <c:v>244.99666666666667</c:v>
                </c:pt>
                <c:pt idx="2988">
                  <c:v>245.07833333333335</c:v>
                </c:pt>
                <c:pt idx="2989">
                  <c:v>245.16083333333333</c:v>
                </c:pt>
                <c:pt idx="2990">
                  <c:v>245.24249999999998</c:v>
                </c:pt>
                <c:pt idx="2991">
                  <c:v>245.32500000000002</c:v>
                </c:pt>
                <c:pt idx="2992">
                  <c:v>245.40666666666667</c:v>
                </c:pt>
                <c:pt idx="2993">
                  <c:v>245.48916666666665</c:v>
                </c:pt>
                <c:pt idx="2994">
                  <c:v>245.57083333333333</c:v>
                </c:pt>
                <c:pt idx="2995">
                  <c:v>245.6525</c:v>
                </c:pt>
                <c:pt idx="2996">
                  <c:v>245.73500000000001</c:v>
                </c:pt>
                <c:pt idx="2997">
                  <c:v>245.81666666666669</c:v>
                </c:pt>
                <c:pt idx="2998">
                  <c:v>245.89916666666667</c:v>
                </c:pt>
                <c:pt idx="2999">
                  <c:v>245.98083333333332</c:v>
                </c:pt>
                <c:pt idx="3000">
                  <c:v>246.06333333333336</c:v>
                </c:pt>
                <c:pt idx="3001">
                  <c:v>246.14499999999998</c:v>
                </c:pt>
                <c:pt idx="3002">
                  <c:v>246.22666666666666</c:v>
                </c:pt>
                <c:pt idx="3003">
                  <c:v>246.30916666666667</c:v>
                </c:pt>
                <c:pt idx="3004">
                  <c:v>246.39083333333335</c:v>
                </c:pt>
                <c:pt idx="3005">
                  <c:v>246.47333333333333</c:v>
                </c:pt>
                <c:pt idx="3006">
                  <c:v>246.55499999999998</c:v>
                </c:pt>
                <c:pt idx="3007">
                  <c:v>246.63750000000002</c:v>
                </c:pt>
                <c:pt idx="3008">
                  <c:v>246.71916666666667</c:v>
                </c:pt>
                <c:pt idx="3009">
                  <c:v>246.80083333333334</c:v>
                </c:pt>
                <c:pt idx="3010">
                  <c:v>246.88333333333333</c:v>
                </c:pt>
                <c:pt idx="3011">
                  <c:v>246.965</c:v>
                </c:pt>
                <c:pt idx="3012">
                  <c:v>247.04750000000001</c:v>
                </c:pt>
                <c:pt idx="3013">
                  <c:v>247.12916666666669</c:v>
                </c:pt>
                <c:pt idx="3014">
                  <c:v>247.21166666666667</c:v>
                </c:pt>
                <c:pt idx="3015">
                  <c:v>247.29333333333332</c:v>
                </c:pt>
                <c:pt idx="3016">
                  <c:v>247.375</c:v>
                </c:pt>
                <c:pt idx="3017">
                  <c:v>247.45749999999998</c:v>
                </c:pt>
                <c:pt idx="3018">
                  <c:v>247.53916666666666</c:v>
                </c:pt>
                <c:pt idx="3019">
                  <c:v>247.62166666666667</c:v>
                </c:pt>
                <c:pt idx="3020">
                  <c:v>247.70333333333335</c:v>
                </c:pt>
                <c:pt idx="3021">
                  <c:v>247.78583333333333</c:v>
                </c:pt>
                <c:pt idx="3022">
                  <c:v>247.86749999999998</c:v>
                </c:pt>
                <c:pt idx="3023">
                  <c:v>247.94916666666666</c:v>
                </c:pt>
                <c:pt idx="3024">
                  <c:v>248.03166666666667</c:v>
                </c:pt>
                <c:pt idx="3025">
                  <c:v>248.11333333333334</c:v>
                </c:pt>
                <c:pt idx="3026">
                  <c:v>248.19583333333333</c:v>
                </c:pt>
                <c:pt idx="3027">
                  <c:v>248.2775</c:v>
                </c:pt>
                <c:pt idx="3028">
                  <c:v>248.35916666666665</c:v>
                </c:pt>
                <c:pt idx="3029">
                  <c:v>248.44166666666669</c:v>
                </c:pt>
                <c:pt idx="3030">
                  <c:v>248.52333333333334</c:v>
                </c:pt>
                <c:pt idx="3031">
                  <c:v>248.60583333333332</c:v>
                </c:pt>
                <c:pt idx="3032">
                  <c:v>248.6875</c:v>
                </c:pt>
                <c:pt idx="3033">
                  <c:v>248.76999999999998</c:v>
                </c:pt>
                <c:pt idx="3034">
                  <c:v>248.85166666666666</c:v>
                </c:pt>
                <c:pt idx="3035">
                  <c:v>248.93333333333331</c:v>
                </c:pt>
                <c:pt idx="3036">
                  <c:v>249.01583333333335</c:v>
                </c:pt>
                <c:pt idx="3037">
                  <c:v>249.0975</c:v>
                </c:pt>
                <c:pt idx="3038">
                  <c:v>249.17999999999998</c:v>
                </c:pt>
                <c:pt idx="3039">
                  <c:v>249.26166666666666</c:v>
                </c:pt>
                <c:pt idx="3040">
                  <c:v>249.34416666666667</c:v>
                </c:pt>
                <c:pt idx="3041">
                  <c:v>249.42583333333334</c:v>
                </c:pt>
                <c:pt idx="3042">
                  <c:v>249.50750000000002</c:v>
                </c:pt>
                <c:pt idx="3043">
                  <c:v>249.59</c:v>
                </c:pt>
                <c:pt idx="3044">
                  <c:v>249.67166666666665</c:v>
                </c:pt>
                <c:pt idx="3045">
                  <c:v>249.75416666666669</c:v>
                </c:pt>
                <c:pt idx="3046">
                  <c:v>249.83583333333334</c:v>
                </c:pt>
                <c:pt idx="3047">
                  <c:v>249.91833333333332</c:v>
                </c:pt>
                <c:pt idx="3048">
                  <c:v>250</c:v>
                </c:pt>
                <c:pt idx="3049">
                  <c:v>250.08166666666668</c:v>
                </c:pt>
                <c:pt idx="3050">
                  <c:v>250.16416666666666</c:v>
                </c:pt>
                <c:pt idx="3051">
                  <c:v>250.24583333333331</c:v>
                </c:pt>
                <c:pt idx="3052">
                  <c:v>250.32833333333335</c:v>
                </c:pt>
                <c:pt idx="3053">
                  <c:v>250.41</c:v>
                </c:pt>
                <c:pt idx="3054">
                  <c:v>250.49249999999998</c:v>
                </c:pt>
                <c:pt idx="3055">
                  <c:v>250.57416666666666</c:v>
                </c:pt>
                <c:pt idx="3056">
                  <c:v>250.65583333333333</c:v>
                </c:pt>
                <c:pt idx="3057">
                  <c:v>250.73833333333334</c:v>
                </c:pt>
                <c:pt idx="3058">
                  <c:v>250.82000000000002</c:v>
                </c:pt>
                <c:pt idx="3059">
                  <c:v>250.9025</c:v>
                </c:pt>
                <c:pt idx="3060">
                  <c:v>250.98416666666665</c:v>
                </c:pt>
                <c:pt idx="3061">
                  <c:v>251.06666666666669</c:v>
                </c:pt>
                <c:pt idx="3062">
                  <c:v>251.14833333333334</c:v>
                </c:pt>
                <c:pt idx="3063">
                  <c:v>251.23000000000002</c:v>
                </c:pt>
                <c:pt idx="3064">
                  <c:v>251.3125</c:v>
                </c:pt>
                <c:pt idx="3065">
                  <c:v>251.39416666666668</c:v>
                </c:pt>
                <c:pt idx="3066">
                  <c:v>251.47666666666666</c:v>
                </c:pt>
                <c:pt idx="3067">
                  <c:v>251.55833333333331</c:v>
                </c:pt>
                <c:pt idx="3068">
                  <c:v>251.64083333333335</c:v>
                </c:pt>
                <c:pt idx="3069">
                  <c:v>251.7225</c:v>
                </c:pt>
                <c:pt idx="3070">
                  <c:v>251.80416666666667</c:v>
                </c:pt>
                <c:pt idx="3071">
                  <c:v>251.88666666666666</c:v>
                </c:pt>
                <c:pt idx="3072">
                  <c:v>251.96833333333333</c:v>
                </c:pt>
                <c:pt idx="3073">
                  <c:v>252.05083333333334</c:v>
                </c:pt>
                <c:pt idx="3074">
                  <c:v>252.13250000000002</c:v>
                </c:pt>
                <c:pt idx="3075">
                  <c:v>252.21416666666667</c:v>
                </c:pt>
                <c:pt idx="3076">
                  <c:v>252.29666666666665</c:v>
                </c:pt>
                <c:pt idx="3077">
                  <c:v>252.37833333333333</c:v>
                </c:pt>
                <c:pt idx="3078">
                  <c:v>252.46083333333334</c:v>
                </c:pt>
                <c:pt idx="3079">
                  <c:v>252.54250000000002</c:v>
                </c:pt>
                <c:pt idx="3080">
                  <c:v>252.625</c:v>
                </c:pt>
                <c:pt idx="3081">
                  <c:v>252.70666666666668</c:v>
                </c:pt>
                <c:pt idx="3082">
                  <c:v>252.78833333333333</c:v>
                </c:pt>
                <c:pt idx="3083">
                  <c:v>252.87083333333331</c:v>
                </c:pt>
                <c:pt idx="3084">
                  <c:v>252.95249999999999</c:v>
                </c:pt>
                <c:pt idx="3085">
                  <c:v>253.035</c:v>
                </c:pt>
                <c:pt idx="3086">
                  <c:v>253.11666666666667</c:v>
                </c:pt>
                <c:pt idx="3087">
                  <c:v>253.19916666666666</c:v>
                </c:pt>
                <c:pt idx="3088">
                  <c:v>253.28083333333333</c:v>
                </c:pt>
                <c:pt idx="3089">
                  <c:v>253.36249999999998</c:v>
                </c:pt>
                <c:pt idx="3090">
                  <c:v>253.44500000000002</c:v>
                </c:pt>
                <c:pt idx="3091">
                  <c:v>253.52666666666667</c:v>
                </c:pt>
                <c:pt idx="3092">
                  <c:v>253.60916666666665</c:v>
                </c:pt>
                <c:pt idx="3093">
                  <c:v>253.69083333333333</c:v>
                </c:pt>
                <c:pt idx="3094">
                  <c:v>253.77333333333334</c:v>
                </c:pt>
                <c:pt idx="3095">
                  <c:v>253.85500000000002</c:v>
                </c:pt>
                <c:pt idx="3096">
                  <c:v>253.93666666666664</c:v>
                </c:pt>
                <c:pt idx="3097">
                  <c:v>254.01916666666668</c:v>
                </c:pt>
                <c:pt idx="3098">
                  <c:v>254.10083333333333</c:v>
                </c:pt>
                <c:pt idx="3099">
                  <c:v>254.18333333333331</c:v>
                </c:pt>
                <c:pt idx="3100">
                  <c:v>254.26499999999999</c:v>
                </c:pt>
                <c:pt idx="3101">
                  <c:v>254.3475</c:v>
                </c:pt>
                <c:pt idx="3102">
                  <c:v>254.42916666666667</c:v>
                </c:pt>
                <c:pt idx="3103">
                  <c:v>254.51083333333335</c:v>
                </c:pt>
                <c:pt idx="3104">
                  <c:v>254.59333333333333</c:v>
                </c:pt>
                <c:pt idx="3105">
                  <c:v>254.67499999999998</c:v>
                </c:pt>
                <c:pt idx="3106">
                  <c:v>254.75750000000002</c:v>
                </c:pt>
                <c:pt idx="3107">
                  <c:v>254.83916666666667</c:v>
                </c:pt>
                <c:pt idx="3108">
                  <c:v>254.92166666666665</c:v>
                </c:pt>
                <c:pt idx="3109">
                  <c:v>255.00333333333333</c:v>
                </c:pt>
                <c:pt idx="3110">
                  <c:v>255.08500000000001</c:v>
                </c:pt>
                <c:pt idx="3111">
                  <c:v>255.16750000000002</c:v>
                </c:pt>
                <c:pt idx="3112">
                  <c:v>255.24916666666664</c:v>
                </c:pt>
                <c:pt idx="3113">
                  <c:v>255.33166666666668</c:v>
                </c:pt>
                <c:pt idx="3114">
                  <c:v>255.41333333333333</c:v>
                </c:pt>
                <c:pt idx="3115">
                  <c:v>255.495</c:v>
                </c:pt>
                <c:pt idx="3116">
                  <c:v>255.57749999999999</c:v>
                </c:pt>
                <c:pt idx="3117">
                  <c:v>255.65916666666666</c:v>
                </c:pt>
                <c:pt idx="3118">
                  <c:v>255.74166666666667</c:v>
                </c:pt>
                <c:pt idx="3119">
                  <c:v>255.82333333333335</c:v>
                </c:pt>
                <c:pt idx="3120">
                  <c:v>255.90583333333333</c:v>
                </c:pt>
                <c:pt idx="3121">
                  <c:v>255.98749999999998</c:v>
                </c:pt>
                <c:pt idx="3122">
                  <c:v>256.06916666666666</c:v>
                </c:pt>
                <c:pt idx="3123">
                  <c:v>256.1516666666667</c:v>
                </c:pt>
                <c:pt idx="3124">
                  <c:v>256.23333333333335</c:v>
                </c:pt>
                <c:pt idx="3125">
                  <c:v>256.31583333333333</c:v>
                </c:pt>
                <c:pt idx="3126">
                  <c:v>256.39749999999998</c:v>
                </c:pt>
                <c:pt idx="3127">
                  <c:v>256.48</c:v>
                </c:pt>
                <c:pt idx="3128">
                  <c:v>256.56166666666667</c:v>
                </c:pt>
                <c:pt idx="3129">
                  <c:v>256.64333333333332</c:v>
                </c:pt>
                <c:pt idx="3130">
                  <c:v>256.72583333333336</c:v>
                </c:pt>
                <c:pt idx="3131">
                  <c:v>256.8075</c:v>
                </c:pt>
                <c:pt idx="3132">
                  <c:v>256.89</c:v>
                </c:pt>
                <c:pt idx="3133">
                  <c:v>256.97166666666664</c:v>
                </c:pt>
                <c:pt idx="3134">
                  <c:v>257.05416666666667</c:v>
                </c:pt>
                <c:pt idx="3135">
                  <c:v>257.13583333333332</c:v>
                </c:pt>
                <c:pt idx="3136">
                  <c:v>257.21750000000003</c:v>
                </c:pt>
                <c:pt idx="3137">
                  <c:v>257.3</c:v>
                </c:pt>
                <c:pt idx="3138">
                  <c:v>257.38166666666666</c:v>
                </c:pt>
                <c:pt idx="3139">
                  <c:v>257.4641666666667</c:v>
                </c:pt>
                <c:pt idx="3140">
                  <c:v>257.54583333333335</c:v>
                </c:pt>
                <c:pt idx="3141">
                  <c:v>257.62833333333333</c:v>
                </c:pt>
                <c:pt idx="3142">
                  <c:v>257.70999999999998</c:v>
                </c:pt>
                <c:pt idx="3143">
                  <c:v>257.79166666666669</c:v>
                </c:pt>
                <c:pt idx="3144">
                  <c:v>257.87416666666667</c:v>
                </c:pt>
                <c:pt idx="3145">
                  <c:v>257.95583333333332</c:v>
                </c:pt>
                <c:pt idx="3146">
                  <c:v>258.03833333333336</c:v>
                </c:pt>
                <c:pt idx="3147">
                  <c:v>258.12</c:v>
                </c:pt>
                <c:pt idx="3148">
                  <c:v>258.20249999999999</c:v>
                </c:pt>
                <c:pt idx="3149">
                  <c:v>258.28416666666664</c:v>
                </c:pt>
                <c:pt idx="3150">
                  <c:v>258.36583333333334</c:v>
                </c:pt>
                <c:pt idx="3151">
                  <c:v>258.44833333333332</c:v>
                </c:pt>
                <c:pt idx="3152">
                  <c:v>258.53000000000003</c:v>
                </c:pt>
                <c:pt idx="3153">
                  <c:v>258.61250000000001</c:v>
                </c:pt>
                <c:pt idx="3154">
                  <c:v>258.69416666666666</c:v>
                </c:pt>
                <c:pt idx="3155">
                  <c:v>258.77583333333331</c:v>
                </c:pt>
                <c:pt idx="3156">
                  <c:v>258.85833333333335</c:v>
                </c:pt>
                <c:pt idx="3157">
                  <c:v>258.94</c:v>
                </c:pt>
                <c:pt idx="3158">
                  <c:v>259.02249999999998</c:v>
                </c:pt>
                <c:pt idx="3159">
                  <c:v>259.10416666666669</c:v>
                </c:pt>
                <c:pt idx="3160">
                  <c:v>259.18666666666667</c:v>
                </c:pt>
                <c:pt idx="3161">
                  <c:v>259.26833333333332</c:v>
                </c:pt>
                <c:pt idx="3162">
                  <c:v>259.34999999999997</c:v>
                </c:pt>
                <c:pt idx="3163">
                  <c:v>259.4325</c:v>
                </c:pt>
                <c:pt idx="3164">
                  <c:v>259.51416666666665</c:v>
                </c:pt>
                <c:pt idx="3165">
                  <c:v>259.59666666666664</c:v>
                </c:pt>
                <c:pt idx="3166">
                  <c:v>259.67833333333334</c:v>
                </c:pt>
                <c:pt idx="3167">
                  <c:v>259.76083333333332</c:v>
                </c:pt>
                <c:pt idx="3168">
                  <c:v>259.84250000000003</c:v>
                </c:pt>
                <c:pt idx="3169">
                  <c:v>259.92416666666668</c:v>
                </c:pt>
                <c:pt idx="3170">
                  <c:v>260.00666666666666</c:v>
                </c:pt>
                <c:pt idx="3171">
                  <c:v>260.08833333333331</c:v>
                </c:pt>
                <c:pt idx="3172">
                  <c:v>260.17083333333335</c:v>
                </c:pt>
                <c:pt idx="3173">
                  <c:v>260.2525</c:v>
                </c:pt>
                <c:pt idx="3174">
                  <c:v>260.33499999999998</c:v>
                </c:pt>
                <c:pt idx="3175">
                  <c:v>260.41666666666669</c:v>
                </c:pt>
                <c:pt idx="3176">
                  <c:v>260.49833333333333</c:v>
                </c:pt>
                <c:pt idx="3177">
                  <c:v>260.58083333333332</c:v>
                </c:pt>
                <c:pt idx="3178">
                  <c:v>260.66249999999997</c:v>
                </c:pt>
                <c:pt idx="3179">
                  <c:v>260.745</c:v>
                </c:pt>
                <c:pt idx="3180">
                  <c:v>260.82666666666665</c:v>
                </c:pt>
                <c:pt idx="3181">
                  <c:v>260.90916666666664</c:v>
                </c:pt>
                <c:pt idx="3182">
                  <c:v>260.99083333333334</c:v>
                </c:pt>
                <c:pt idx="3183">
                  <c:v>261.07249999999999</c:v>
                </c:pt>
                <c:pt idx="3184">
                  <c:v>261.15500000000003</c:v>
                </c:pt>
                <c:pt idx="3185">
                  <c:v>261.23666666666668</c:v>
                </c:pt>
                <c:pt idx="3186">
                  <c:v>261.31916666666666</c:v>
                </c:pt>
                <c:pt idx="3187">
                  <c:v>261.40083333333331</c:v>
                </c:pt>
                <c:pt idx="3188">
                  <c:v>261.48333333333335</c:v>
                </c:pt>
                <c:pt idx="3189">
                  <c:v>261.565</c:v>
                </c:pt>
                <c:pt idx="3190">
                  <c:v>261.6466666666667</c:v>
                </c:pt>
                <c:pt idx="3191">
                  <c:v>261.72916666666669</c:v>
                </c:pt>
                <c:pt idx="3192">
                  <c:v>261.81083333333333</c:v>
                </c:pt>
                <c:pt idx="3193">
                  <c:v>261.89333333333332</c:v>
                </c:pt>
                <c:pt idx="3194">
                  <c:v>261.97499999999997</c:v>
                </c:pt>
                <c:pt idx="3195">
                  <c:v>262.0575</c:v>
                </c:pt>
                <c:pt idx="3196">
                  <c:v>262.13916666666665</c:v>
                </c:pt>
                <c:pt idx="3197">
                  <c:v>262.22083333333336</c:v>
                </c:pt>
                <c:pt idx="3198">
                  <c:v>262.30333333333334</c:v>
                </c:pt>
                <c:pt idx="3199">
                  <c:v>262.38499999999999</c:v>
                </c:pt>
                <c:pt idx="3200">
                  <c:v>262.46750000000003</c:v>
                </c:pt>
                <c:pt idx="3201">
                  <c:v>262.54916666666668</c:v>
                </c:pt>
                <c:pt idx="3202">
                  <c:v>262.63083333333333</c:v>
                </c:pt>
                <c:pt idx="3203">
                  <c:v>262.71333333333331</c:v>
                </c:pt>
                <c:pt idx="3204">
                  <c:v>262.79500000000002</c:v>
                </c:pt>
                <c:pt idx="3205">
                  <c:v>262.8775</c:v>
                </c:pt>
                <c:pt idx="3206">
                  <c:v>262.9591666666667</c:v>
                </c:pt>
                <c:pt idx="3207">
                  <c:v>263.04166666666669</c:v>
                </c:pt>
                <c:pt idx="3208">
                  <c:v>263.12333333333333</c:v>
                </c:pt>
                <c:pt idx="3209">
                  <c:v>263.20499999999998</c:v>
                </c:pt>
                <c:pt idx="3210">
                  <c:v>263.28749999999997</c:v>
                </c:pt>
                <c:pt idx="3211">
                  <c:v>263.36916666666667</c:v>
                </c:pt>
                <c:pt idx="3212">
                  <c:v>263.45166666666665</c:v>
                </c:pt>
                <c:pt idx="3213">
                  <c:v>263.53333333333336</c:v>
                </c:pt>
                <c:pt idx="3214">
                  <c:v>263.61583333333334</c:v>
                </c:pt>
                <c:pt idx="3215">
                  <c:v>263.69749999999999</c:v>
                </c:pt>
                <c:pt idx="3216">
                  <c:v>263.77916666666664</c:v>
                </c:pt>
                <c:pt idx="3217">
                  <c:v>263.86166666666668</c:v>
                </c:pt>
                <c:pt idx="3218">
                  <c:v>263.94333333333333</c:v>
                </c:pt>
                <c:pt idx="3219">
                  <c:v>264.02583333333331</c:v>
                </c:pt>
                <c:pt idx="3220">
                  <c:v>264.10750000000002</c:v>
                </c:pt>
                <c:pt idx="3221">
                  <c:v>264.19</c:v>
                </c:pt>
                <c:pt idx="3222">
                  <c:v>264.2716666666667</c:v>
                </c:pt>
                <c:pt idx="3223">
                  <c:v>264.3533333333333</c:v>
                </c:pt>
                <c:pt idx="3224">
                  <c:v>264.43583333333333</c:v>
                </c:pt>
                <c:pt idx="3225">
                  <c:v>264.51749999999998</c:v>
                </c:pt>
                <c:pt idx="3226">
                  <c:v>264.59999999999997</c:v>
                </c:pt>
                <c:pt idx="3227">
                  <c:v>264.68166666666667</c:v>
                </c:pt>
                <c:pt idx="3228">
                  <c:v>264.76416666666665</c:v>
                </c:pt>
                <c:pt idx="3229">
                  <c:v>264.84583333333336</c:v>
                </c:pt>
                <c:pt idx="3230">
                  <c:v>264.92750000000001</c:v>
                </c:pt>
                <c:pt idx="3231">
                  <c:v>265.01</c:v>
                </c:pt>
                <c:pt idx="3232">
                  <c:v>265.09166666666664</c:v>
                </c:pt>
                <c:pt idx="3233">
                  <c:v>265.17416666666668</c:v>
                </c:pt>
                <c:pt idx="3234">
                  <c:v>265.25583333333333</c:v>
                </c:pt>
                <c:pt idx="3235">
                  <c:v>265.33833333333331</c:v>
                </c:pt>
                <c:pt idx="3236">
                  <c:v>265.42</c:v>
                </c:pt>
                <c:pt idx="3237">
                  <c:v>265.50166666666667</c:v>
                </c:pt>
                <c:pt idx="3238">
                  <c:v>265.5841666666667</c:v>
                </c:pt>
                <c:pt idx="3239">
                  <c:v>265.6658333333333</c:v>
                </c:pt>
                <c:pt idx="3240">
                  <c:v>265.74833333333333</c:v>
                </c:pt>
                <c:pt idx="3241">
                  <c:v>265.83</c:v>
                </c:pt>
                <c:pt idx="3242">
                  <c:v>265.91166666666669</c:v>
                </c:pt>
                <c:pt idx="3243">
                  <c:v>265.99416666666667</c:v>
                </c:pt>
                <c:pt idx="3244">
                  <c:v>266.07583333333332</c:v>
                </c:pt>
                <c:pt idx="3245">
                  <c:v>266.15833333333336</c:v>
                </c:pt>
                <c:pt idx="3246">
                  <c:v>266.24</c:v>
                </c:pt>
                <c:pt idx="3247">
                  <c:v>266.32249999999999</c:v>
                </c:pt>
                <c:pt idx="3248">
                  <c:v>266.40416666666664</c:v>
                </c:pt>
                <c:pt idx="3249">
                  <c:v>266.48583333333335</c:v>
                </c:pt>
                <c:pt idx="3250">
                  <c:v>266.56833333333333</c:v>
                </c:pt>
                <c:pt idx="3251">
                  <c:v>266.65000000000003</c:v>
                </c:pt>
                <c:pt idx="3252">
                  <c:v>266.73250000000002</c:v>
                </c:pt>
                <c:pt idx="3253">
                  <c:v>266.81416666666667</c:v>
                </c:pt>
                <c:pt idx="3254">
                  <c:v>266.8966666666667</c:v>
                </c:pt>
                <c:pt idx="3255">
                  <c:v>266.9783333333333</c:v>
                </c:pt>
                <c:pt idx="3256">
                  <c:v>267.06</c:v>
                </c:pt>
                <c:pt idx="3257">
                  <c:v>267.14249999999998</c:v>
                </c:pt>
                <c:pt idx="3258">
                  <c:v>267.22416666666669</c:v>
                </c:pt>
                <c:pt idx="3259">
                  <c:v>267.30666666666667</c:v>
                </c:pt>
                <c:pt idx="3260">
                  <c:v>267.38833333333332</c:v>
                </c:pt>
                <c:pt idx="3261">
                  <c:v>267.47083333333336</c:v>
                </c:pt>
                <c:pt idx="3262">
                  <c:v>267.55250000000001</c:v>
                </c:pt>
                <c:pt idx="3263">
                  <c:v>267.63416666666666</c:v>
                </c:pt>
                <c:pt idx="3264">
                  <c:v>267.71666666666664</c:v>
                </c:pt>
                <c:pt idx="3265">
                  <c:v>267.79833333333335</c:v>
                </c:pt>
                <c:pt idx="3266">
                  <c:v>267.88083333333333</c:v>
                </c:pt>
                <c:pt idx="3267">
                  <c:v>267.96250000000003</c:v>
                </c:pt>
                <c:pt idx="3268">
                  <c:v>268.04500000000002</c:v>
                </c:pt>
                <c:pt idx="3269">
                  <c:v>268.12666666666667</c:v>
                </c:pt>
                <c:pt idx="3270">
                  <c:v>268.20833333333331</c:v>
                </c:pt>
                <c:pt idx="3271">
                  <c:v>268.2908333333333</c:v>
                </c:pt>
                <c:pt idx="3272">
                  <c:v>268.3725</c:v>
                </c:pt>
                <c:pt idx="3273">
                  <c:v>268.45499999999998</c:v>
                </c:pt>
                <c:pt idx="3274">
                  <c:v>268.53666666666669</c:v>
                </c:pt>
                <c:pt idx="3275">
                  <c:v>268.61916666666667</c:v>
                </c:pt>
                <c:pt idx="3276">
                  <c:v>268.70083333333332</c:v>
                </c:pt>
                <c:pt idx="3277">
                  <c:v>268.78249999999997</c:v>
                </c:pt>
                <c:pt idx="3278">
                  <c:v>268.86500000000001</c:v>
                </c:pt>
                <c:pt idx="3279">
                  <c:v>268.94666666666666</c:v>
                </c:pt>
                <c:pt idx="3280">
                  <c:v>269.02916666666664</c:v>
                </c:pt>
                <c:pt idx="3281">
                  <c:v>269.11083333333335</c:v>
                </c:pt>
                <c:pt idx="3282">
                  <c:v>269.1925</c:v>
                </c:pt>
                <c:pt idx="3283">
                  <c:v>269.27500000000003</c:v>
                </c:pt>
                <c:pt idx="3284">
                  <c:v>269.35666666666668</c:v>
                </c:pt>
                <c:pt idx="3285">
                  <c:v>269.43916666666667</c:v>
                </c:pt>
                <c:pt idx="3286">
                  <c:v>269.52083333333331</c:v>
                </c:pt>
                <c:pt idx="3287">
                  <c:v>269.6033333333333</c:v>
                </c:pt>
                <c:pt idx="3288">
                  <c:v>269.685</c:v>
                </c:pt>
                <c:pt idx="3289">
                  <c:v>269.76666666666665</c:v>
                </c:pt>
                <c:pt idx="3290">
                  <c:v>269.84916666666669</c:v>
                </c:pt>
                <c:pt idx="3291">
                  <c:v>269.93083333333334</c:v>
                </c:pt>
                <c:pt idx="3292">
                  <c:v>270.01333333333332</c:v>
                </c:pt>
                <c:pt idx="3293">
                  <c:v>270.09499999999997</c:v>
                </c:pt>
                <c:pt idx="3294">
                  <c:v>270.17750000000001</c:v>
                </c:pt>
                <c:pt idx="3295">
                  <c:v>270.25916666666666</c:v>
                </c:pt>
                <c:pt idx="3296">
                  <c:v>270.34083333333336</c:v>
                </c:pt>
                <c:pt idx="3297">
                  <c:v>270.42333333333335</c:v>
                </c:pt>
                <c:pt idx="3298">
                  <c:v>270.505</c:v>
                </c:pt>
                <c:pt idx="3299">
                  <c:v>270.58750000000003</c:v>
                </c:pt>
                <c:pt idx="3300">
                  <c:v>270.66916666666668</c:v>
                </c:pt>
                <c:pt idx="3301">
                  <c:v>270.75166666666667</c:v>
                </c:pt>
                <c:pt idx="3302">
                  <c:v>270.83333333333331</c:v>
                </c:pt>
                <c:pt idx="3303">
                  <c:v>270.91500000000002</c:v>
                </c:pt>
                <c:pt idx="3304">
                  <c:v>270.9975</c:v>
                </c:pt>
                <c:pt idx="3305">
                  <c:v>271.07916666666665</c:v>
                </c:pt>
                <c:pt idx="3306">
                  <c:v>271.16166666666669</c:v>
                </c:pt>
                <c:pt idx="3307">
                  <c:v>271.24333333333334</c:v>
                </c:pt>
                <c:pt idx="3308">
                  <c:v>271.32583333333332</c:v>
                </c:pt>
                <c:pt idx="3309">
                  <c:v>271.40749999999997</c:v>
                </c:pt>
                <c:pt idx="3310">
                  <c:v>271.48916666666668</c:v>
                </c:pt>
                <c:pt idx="3311">
                  <c:v>271.57166666666666</c:v>
                </c:pt>
                <c:pt idx="3312">
                  <c:v>271.65333333333336</c:v>
                </c:pt>
                <c:pt idx="3313">
                  <c:v>271.73583333333335</c:v>
                </c:pt>
                <c:pt idx="3314">
                  <c:v>271.8175</c:v>
                </c:pt>
                <c:pt idx="3315">
                  <c:v>271.90000000000003</c:v>
                </c:pt>
                <c:pt idx="3316">
                  <c:v>271.98166666666668</c:v>
                </c:pt>
                <c:pt idx="3317">
                  <c:v>272.06333333333333</c:v>
                </c:pt>
                <c:pt idx="3318">
                  <c:v>272.14583333333331</c:v>
                </c:pt>
                <c:pt idx="3319">
                  <c:v>272.22750000000002</c:v>
                </c:pt>
                <c:pt idx="3320">
                  <c:v>272.31</c:v>
                </c:pt>
                <c:pt idx="3321">
                  <c:v>272.39166666666665</c:v>
                </c:pt>
                <c:pt idx="3322">
                  <c:v>272.47416666666669</c:v>
                </c:pt>
                <c:pt idx="3323">
                  <c:v>272.55583333333334</c:v>
                </c:pt>
                <c:pt idx="3324">
                  <c:v>272.63749999999999</c:v>
                </c:pt>
                <c:pt idx="3325">
                  <c:v>272.71999999999997</c:v>
                </c:pt>
                <c:pt idx="3326">
                  <c:v>272.80166666666668</c:v>
                </c:pt>
                <c:pt idx="3327">
                  <c:v>272.88416666666666</c:v>
                </c:pt>
                <c:pt idx="3328">
                  <c:v>272.96583333333336</c:v>
                </c:pt>
                <c:pt idx="3329">
                  <c:v>273.04750000000001</c:v>
                </c:pt>
                <c:pt idx="3330">
                  <c:v>273.13</c:v>
                </c:pt>
                <c:pt idx="3331">
                  <c:v>273.21166666666664</c:v>
                </c:pt>
                <c:pt idx="3332">
                  <c:v>273.29416666666668</c:v>
                </c:pt>
                <c:pt idx="3333">
                  <c:v>273.37583333333333</c:v>
                </c:pt>
                <c:pt idx="3334">
                  <c:v>273.45833333333331</c:v>
                </c:pt>
                <c:pt idx="3335">
                  <c:v>273.54000000000002</c:v>
                </c:pt>
                <c:pt idx="3336">
                  <c:v>273.62166666666667</c:v>
                </c:pt>
                <c:pt idx="3337">
                  <c:v>273.70416666666665</c:v>
                </c:pt>
                <c:pt idx="3338">
                  <c:v>273.7858333333333</c:v>
                </c:pt>
                <c:pt idx="3339">
                  <c:v>273.86833333333334</c:v>
                </c:pt>
                <c:pt idx="3340">
                  <c:v>273.95</c:v>
                </c:pt>
                <c:pt idx="3341">
                  <c:v>274.03249999999997</c:v>
                </c:pt>
                <c:pt idx="3342">
                  <c:v>274.11416666666668</c:v>
                </c:pt>
                <c:pt idx="3343">
                  <c:v>274.19583333333333</c:v>
                </c:pt>
                <c:pt idx="3344">
                  <c:v>274.27833333333336</c:v>
                </c:pt>
                <c:pt idx="3345">
                  <c:v>274.36</c:v>
                </c:pt>
                <c:pt idx="3346">
                  <c:v>274.4425</c:v>
                </c:pt>
                <c:pt idx="3347">
                  <c:v>274.52416666666664</c:v>
                </c:pt>
                <c:pt idx="3348">
                  <c:v>274.60666666666668</c:v>
                </c:pt>
                <c:pt idx="3349">
                  <c:v>274.68833333333333</c:v>
                </c:pt>
                <c:pt idx="3350">
                  <c:v>274.77</c:v>
                </c:pt>
                <c:pt idx="3351">
                  <c:v>274.85250000000002</c:v>
                </c:pt>
                <c:pt idx="3352">
                  <c:v>274.93416666666667</c:v>
                </c:pt>
                <c:pt idx="3353">
                  <c:v>275.01666666666665</c:v>
                </c:pt>
                <c:pt idx="3354">
                  <c:v>275.0983333333333</c:v>
                </c:pt>
                <c:pt idx="3355">
                  <c:v>275.18083333333334</c:v>
                </c:pt>
                <c:pt idx="3356">
                  <c:v>275.26249999999999</c:v>
                </c:pt>
                <c:pt idx="3357">
                  <c:v>275.34416666666669</c:v>
                </c:pt>
                <c:pt idx="3358">
                  <c:v>275.42666666666668</c:v>
                </c:pt>
                <c:pt idx="3359">
                  <c:v>275.50833333333333</c:v>
                </c:pt>
                <c:pt idx="3360">
                  <c:v>275.59083333333336</c:v>
                </c:pt>
                <c:pt idx="3361">
                  <c:v>275.67250000000001</c:v>
                </c:pt>
                <c:pt idx="3362">
                  <c:v>275.755</c:v>
                </c:pt>
                <c:pt idx="3363">
                  <c:v>275.83666666666664</c:v>
                </c:pt>
                <c:pt idx="3364">
                  <c:v>275.91833333333335</c:v>
                </c:pt>
                <c:pt idx="3365">
                  <c:v>276.00083333333333</c:v>
                </c:pt>
                <c:pt idx="3366">
                  <c:v>276.08249999999998</c:v>
                </c:pt>
                <c:pt idx="3367">
                  <c:v>276.16500000000002</c:v>
                </c:pt>
                <c:pt idx="3368">
                  <c:v>276.24666666666667</c:v>
                </c:pt>
                <c:pt idx="3369">
                  <c:v>276.32833333333332</c:v>
                </c:pt>
                <c:pt idx="3370">
                  <c:v>276.4108333333333</c:v>
                </c:pt>
                <c:pt idx="3371">
                  <c:v>276.49250000000001</c:v>
                </c:pt>
                <c:pt idx="3372">
                  <c:v>276.57499999999999</c:v>
                </c:pt>
                <c:pt idx="3373">
                  <c:v>276.65666666666669</c:v>
                </c:pt>
                <c:pt idx="3374">
                  <c:v>276.73916666666668</c:v>
                </c:pt>
                <c:pt idx="3375">
                  <c:v>276.82083333333333</c:v>
                </c:pt>
                <c:pt idx="3376">
                  <c:v>276.90249999999997</c:v>
                </c:pt>
                <c:pt idx="3377">
                  <c:v>276.98500000000001</c:v>
                </c:pt>
                <c:pt idx="3378">
                  <c:v>277.06666666666666</c:v>
                </c:pt>
                <c:pt idx="3379">
                  <c:v>277.14916666666664</c:v>
                </c:pt>
                <c:pt idx="3380">
                  <c:v>277.23083333333335</c:v>
                </c:pt>
                <c:pt idx="3381">
                  <c:v>277.31333333333333</c:v>
                </c:pt>
                <c:pt idx="3382">
                  <c:v>277.39499999999998</c:v>
                </c:pt>
                <c:pt idx="3383">
                  <c:v>277.47666666666663</c:v>
                </c:pt>
                <c:pt idx="3384">
                  <c:v>277.55916666666667</c:v>
                </c:pt>
                <c:pt idx="3385">
                  <c:v>277.64083333333332</c:v>
                </c:pt>
                <c:pt idx="3386">
                  <c:v>277.7233333333333</c:v>
                </c:pt>
                <c:pt idx="3387">
                  <c:v>277.80500000000001</c:v>
                </c:pt>
                <c:pt idx="3388">
                  <c:v>277.88749999999999</c:v>
                </c:pt>
                <c:pt idx="3389">
                  <c:v>277.96916666666669</c:v>
                </c:pt>
                <c:pt idx="3390">
                  <c:v>278.05083333333334</c:v>
                </c:pt>
                <c:pt idx="3391">
                  <c:v>278.13333333333333</c:v>
                </c:pt>
                <c:pt idx="3392">
                  <c:v>278.21499999999997</c:v>
                </c:pt>
                <c:pt idx="3393">
                  <c:v>278.29750000000001</c:v>
                </c:pt>
                <c:pt idx="3394">
                  <c:v>278.37916666666666</c:v>
                </c:pt>
                <c:pt idx="3395">
                  <c:v>278.46166666666664</c:v>
                </c:pt>
                <c:pt idx="3396">
                  <c:v>278.54333333333335</c:v>
                </c:pt>
                <c:pt idx="3397">
                  <c:v>278.625</c:v>
                </c:pt>
                <c:pt idx="3398">
                  <c:v>278.70749999999998</c:v>
                </c:pt>
                <c:pt idx="3399">
                  <c:v>278.78916666666663</c:v>
                </c:pt>
                <c:pt idx="3400">
                  <c:v>278.87166666666667</c:v>
                </c:pt>
                <c:pt idx="3401">
                  <c:v>278.95333333333332</c:v>
                </c:pt>
                <c:pt idx="3402">
                  <c:v>279.0358333333333</c:v>
                </c:pt>
                <c:pt idx="3403">
                  <c:v>279.11750000000001</c:v>
                </c:pt>
                <c:pt idx="3404">
                  <c:v>279.19916666666666</c:v>
                </c:pt>
                <c:pt idx="3405">
                  <c:v>279.28166666666669</c:v>
                </c:pt>
                <c:pt idx="3406">
                  <c:v>279.36333333333334</c:v>
                </c:pt>
                <c:pt idx="3407">
                  <c:v>279.44583333333333</c:v>
                </c:pt>
                <c:pt idx="3408">
                  <c:v>279.52749999999997</c:v>
                </c:pt>
                <c:pt idx="3409">
                  <c:v>279.60916666666668</c:v>
                </c:pt>
                <c:pt idx="3410">
                  <c:v>279.69166666666666</c:v>
                </c:pt>
                <c:pt idx="3411">
                  <c:v>279.77333333333337</c:v>
                </c:pt>
                <c:pt idx="3412">
                  <c:v>279.85583333333335</c:v>
                </c:pt>
                <c:pt idx="3413">
                  <c:v>279.9375</c:v>
                </c:pt>
                <c:pt idx="3414">
                  <c:v>280.02</c:v>
                </c:pt>
                <c:pt idx="3415">
                  <c:v>280.10166666666663</c:v>
                </c:pt>
                <c:pt idx="3416">
                  <c:v>280.18333333333334</c:v>
                </c:pt>
                <c:pt idx="3417">
                  <c:v>280.26583333333332</c:v>
                </c:pt>
                <c:pt idx="3418">
                  <c:v>280.34750000000003</c:v>
                </c:pt>
                <c:pt idx="3419">
                  <c:v>280.43</c:v>
                </c:pt>
                <c:pt idx="3420">
                  <c:v>280.51166666666666</c:v>
                </c:pt>
                <c:pt idx="3421">
                  <c:v>280.59416666666669</c:v>
                </c:pt>
                <c:pt idx="3422">
                  <c:v>280.67583333333334</c:v>
                </c:pt>
                <c:pt idx="3423">
                  <c:v>280.75749999999999</c:v>
                </c:pt>
                <c:pt idx="3424">
                  <c:v>280.83999999999997</c:v>
                </c:pt>
                <c:pt idx="3425">
                  <c:v>280.92166666666668</c:v>
                </c:pt>
                <c:pt idx="3426">
                  <c:v>281.00416666666666</c:v>
                </c:pt>
                <c:pt idx="3427">
                  <c:v>281.08583333333337</c:v>
                </c:pt>
                <c:pt idx="3428">
                  <c:v>281.16833333333335</c:v>
                </c:pt>
                <c:pt idx="3429">
                  <c:v>281.25</c:v>
                </c:pt>
                <c:pt idx="3430">
                  <c:v>281.33166666666665</c:v>
                </c:pt>
                <c:pt idx="3431">
                  <c:v>281.41416666666663</c:v>
                </c:pt>
                <c:pt idx="3432">
                  <c:v>281.49583333333334</c:v>
                </c:pt>
                <c:pt idx="3433">
                  <c:v>281.57833333333332</c:v>
                </c:pt>
                <c:pt idx="3434">
                  <c:v>281.66000000000003</c:v>
                </c:pt>
                <c:pt idx="3435">
                  <c:v>281.74250000000001</c:v>
                </c:pt>
                <c:pt idx="3436">
                  <c:v>281.82416666666666</c:v>
                </c:pt>
                <c:pt idx="3437">
                  <c:v>281.90583333333331</c:v>
                </c:pt>
                <c:pt idx="3438">
                  <c:v>281.98833333333334</c:v>
                </c:pt>
                <c:pt idx="3439">
                  <c:v>282.07</c:v>
                </c:pt>
                <c:pt idx="3440">
                  <c:v>282.15249999999997</c:v>
                </c:pt>
                <c:pt idx="3441">
                  <c:v>282.23416666666668</c:v>
                </c:pt>
                <c:pt idx="3442">
                  <c:v>282.31666666666666</c:v>
                </c:pt>
                <c:pt idx="3443">
                  <c:v>282.39833333333337</c:v>
                </c:pt>
                <c:pt idx="3444">
                  <c:v>282.48</c:v>
                </c:pt>
                <c:pt idx="3445">
                  <c:v>282.5625</c:v>
                </c:pt>
                <c:pt idx="3446">
                  <c:v>282.64416666666665</c:v>
                </c:pt>
                <c:pt idx="3447">
                  <c:v>282.72666666666663</c:v>
                </c:pt>
                <c:pt idx="3448">
                  <c:v>282.80833333333334</c:v>
                </c:pt>
                <c:pt idx="3449">
                  <c:v>282.89083333333332</c:v>
                </c:pt>
                <c:pt idx="3450">
                  <c:v>282.97250000000003</c:v>
                </c:pt>
                <c:pt idx="3451">
                  <c:v>283.05416666666667</c:v>
                </c:pt>
                <c:pt idx="3452">
                  <c:v>283.13666666666666</c:v>
                </c:pt>
                <c:pt idx="3453">
                  <c:v>283.21833333333331</c:v>
                </c:pt>
                <c:pt idx="3454">
                  <c:v>283.30083333333334</c:v>
                </c:pt>
                <c:pt idx="3455">
                  <c:v>283.38249999999999</c:v>
                </c:pt>
                <c:pt idx="3456">
                  <c:v>283.4641666666667</c:v>
                </c:pt>
                <c:pt idx="3457">
                  <c:v>283.54666666666668</c:v>
                </c:pt>
                <c:pt idx="3458">
                  <c:v>283.62833333333333</c:v>
                </c:pt>
                <c:pt idx="3459">
                  <c:v>283.71083333333337</c:v>
                </c:pt>
                <c:pt idx="3460">
                  <c:v>283.79250000000002</c:v>
                </c:pt>
                <c:pt idx="3461">
                  <c:v>283.875</c:v>
                </c:pt>
                <c:pt idx="3462">
                  <c:v>283.95666666666665</c:v>
                </c:pt>
                <c:pt idx="3463">
                  <c:v>284.03833333333336</c:v>
                </c:pt>
                <c:pt idx="3464">
                  <c:v>284.12083333333334</c:v>
                </c:pt>
                <c:pt idx="3465">
                  <c:v>284.20249999999999</c:v>
                </c:pt>
                <c:pt idx="3466">
                  <c:v>284.28500000000003</c:v>
                </c:pt>
                <c:pt idx="3467">
                  <c:v>284.36666666666667</c:v>
                </c:pt>
                <c:pt idx="3468">
                  <c:v>284.44916666666666</c:v>
                </c:pt>
                <c:pt idx="3469">
                  <c:v>284.53083333333331</c:v>
                </c:pt>
                <c:pt idx="3470">
                  <c:v>284.61250000000001</c:v>
                </c:pt>
                <c:pt idx="3471">
                  <c:v>284.69499999999999</c:v>
                </c:pt>
                <c:pt idx="3472">
                  <c:v>284.7766666666667</c:v>
                </c:pt>
                <c:pt idx="3473">
                  <c:v>284.85916666666668</c:v>
                </c:pt>
                <c:pt idx="3474">
                  <c:v>284.94083333333333</c:v>
                </c:pt>
                <c:pt idx="3475">
                  <c:v>285.02333333333337</c:v>
                </c:pt>
                <c:pt idx="3476">
                  <c:v>285.10500000000002</c:v>
                </c:pt>
                <c:pt idx="3477">
                  <c:v>285.18666666666667</c:v>
                </c:pt>
                <c:pt idx="3478">
                  <c:v>285.26916666666665</c:v>
                </c:pt>
                <c:pt idx="3479">
                  <c:v>285.35083333333336</c:v>
                </c:pt>
                <c:pt idx="3480">
                  <c:v>285.43333333333334</c:v>
                </c:pt>
                <c:pt idx="3481">
                  <c:v>285.51499999999999</c:v>
                </c:pt>
                <c:pt idx="3482">
                  <c:v>285.59750000000003</c:v>
                </c:pt>
                <c:pt idx="3483">
                  <c:v>285.67916666666667</c:v>
                </c:pt>
                <c:pt idx="3484">
                  <c:v>285.76083333333332</c:v>
                </c:pt>
                <c:pt idx="3485">
                  <c:v>285.84333333333331</c:v>
                </c:pt>
                <c:pt idx="3486">
                  <c:v>285.92500000000001</c:v>
                </c:pt>
                <c:pt idx="3487">
                  <c:v>286.00749999999999</c:v>
                </c:pt>
                <c:pt idx="3488">
                  <c:v>286.0891666666667</c:v>
                </c:pt>
                <c:pt idx="3489">
                  <c:v>286.17166666666668</c:v>
                </c:pt>
                <c:pt idx="3490">
                  <c:v>286.25333333333333</c:v>
                </c:pt>
                <c:pt idx="3491">
                  <c:v>286.33499999999998</c:v>
                </c:pt>
                <c:pt idx="3492">
                  <c:v>286.41750000000002</c:v>
                </c:pt>
                <c:pt idx="3493">
                  <c:v>286.49916666666667</c:v>
                </c:pt>
                <c:pt idx="3494">
                  <c:v>286.58166666666665</c:v>
                </c:pt>
                <c:pt idx="3495">
                  <c:v>286.66333333333336</c:v>
                </c:pt>
                <c:pt idx="3496">
                  <c:v>286.745</c:v>
                </c:pt>
                <c:pt idx="3497">
                  <c:v>286.82749999999999</c:v>
                </c:pt>
                <c:pt idx="3498">
                  <c:v>286.90916666666664</c:v>
                </c:pt>
                <c:pt idx="3499">
                  <c:v>286.99166666666667</c:v>
                </c:pt>
                <c:pt idx="3500">
                  <c:v>287.07333333333332</c:v>
                </c:pt>
                <c:pt idx="3501">
                  <c:v>287.15583333333331</c:v>
                </c:pt>
                <c:pt idx="3502">
                  <c:v>287.23750000000001</c:v>
                </c:pt>
                <c:pt idx="3503">
                  <c:v>287.31916666666666</c:v>
                </c:pt>
                <c:pt idx="3504">
                  <c:v>287.4016666666667</c:v>
                </c:pt>
                <c:pt idx="3505">
                  <c:v>287.48333333333335</c:v>
                </c:pt>
                <c:pt idx="3506">
                  <c:v>287.56583333333333</c:v>
                </c:pt>
                <c:pt idx="3507">
                  <c:v>287.64749999999998</c:v>
                </c:pt>
                <c:pt idx="3508">
                  <c:v>287.73</c:v>
                </c:pt>
                <c:pt idx="3509">
                  <c:v>287.81166666666667</c:v>
                </c:pt>
                <c:pt idx="3510">
                  <c:v>287.89333333333332</c:v>
                </c:pt>
                <c:pt idx="3511">
                  <c:v>287.97583333333336</c:v>
                </c:pt>
                <c:pt idx="3512">
                  <c:v>288.0575</c:v>
                </c:pt>
                <c:pt idx="3513">
                  <c:v>288.14</c:v>
                </c:pt>
                <c:pt idx="3514">
                  <c:v>288.22166666666664</c:v>
                </c:pt>
                <c:pt idx="3515">
                  <c:v>288.30416666666667</c:v>
                </c:pt>
                <c:pt idx="3516">
                  <c:v>288.38583333333332</c:v>
                </c:pt>
                <c:pt idx="3517">
                  <c:v>288.46750000000003</c:v>
                </c:pt>
                <c:pt idx="3518">
                  <c:v>288.55</c:v>
                </c:pt>
                <c:pt idx="3519">
                  <c:v>288.63166666666666</c:v>
                </c:pt>
                <c:pt idx="3520">
                  <c:v>288.7141666666667</c:v>
                </c:pt>
                <c:pt idx="3521">
                  <c:v>288.79583333333335</c:v>
                </c:pt>
                <c:pt idx="3522">
                  <c:v>288.87833333333333</c:v>
                </c:pt>
                <c:pt idx="3523">
                  <c:v>288.95999999999998</c:v>
                </c:pt>
                <c:pt idx="3524">
                  <c:v>289.04166666666669</c:v>
                </c:pt>
                <c:pt idx="3525">
                  <c:v>289.12416666666667</c:v>
                </c:pt>
                <c:pt idx="3526">
                  <c:v>289.20583333333332</c:v>
                </c:pt>
                <c:pt idx="3527">
                  <c:v>289.28833333333336</c:v>
                </c:pt>
                <c:pt idx="3528">
                  <c:v>289.37</c:v>
                </c:pt>
                <c:pt idx="3529">
                  <c:v>289.45249999999999</c:v>
                </c:pt>
                <c:pt idx="3530">
                  <c:v>289.53416666666664</c:v>
                </c:pt>
                <c:pt idx="3531">
                  <c:v>289.61583333333334</c:v>
                </c:pt>
                <c:pt idx="3532">
                  <c:v>289.69833333333332</c:v>
                </c:pt>
                <c:pt idx="3533">
                  <c:v>289.78000000000003</c:v>
                </c:pt>
                <c:pt idx="3534">
                  <c:v>289.86250000000001</c:v>
                </c:pt>
                <c:pt idx="3535">
                  <c:v>289.94416666666666</c:v>
                </c:pt>
                <c:pt idx="3536">
                  <c:v>290.02583333333331</c:v>
                </c:pt>
                <c:pt idx="3537">
                  <c:v>290.10833333333335</c:v>
                </c:pt>
                <c:pt idx="3538">
                  <c:v>290.19</c:v>
                </c:pt>
                <c:pt idx="3539">
                  <c:v>290.27249999999998</c:v>
                </c:pt>
                <c:pt idx="3540">
                  <c:v>290.35416666666669</c:v>
                </c:pt>
                <c:pt idx="3541">
                  <c:v>290.43666666666667</c:v>
                </c:pt>
                <c:pt idx="3542">
                  <c:v>290.51833333333332</c:v>
                </c:pt>
                <c:pt idx="3543">
                  <c:v>290.59999999999997</c:v>
                </c:pt>
                <c:pt idx="3544">
                  <c:v>290.6825</c:v>
                </c:pt>
                <c:pt idx="3545">
                  <c:v>290.76416666666665</c:v>
                </c:pt>
                <c:pt idx="3546">
                  <c:v>290.84666666666664</c:v>
                </c:pt>
                <c:pt idx="3547">
                  <c:v>290.92833333333334</c:v>
                </c:pt>
                <c:pt idx="3548">
                  <c:v>291.01083333333332</c:v>
                </c:pt>
                <c:pt idx="3549">
                  <c:v>291.09250000000003</c:v>
                </c:pt>
                <c:pt idx="3550">
                  <c:v>291.17416666666668</c:v>
                </c:pt>
                <c:pt idx="3551">
                  <c:v>291.25666666666666</c:v>
                </c:pt>
                <c:pt idx="3552">
                  <c:v>291.33833333333331</c:v>
                </c:pt>
                <c:pt idx="3553">
                  <c:v>291.42083333333335</c:v>
                </c:pt>
                <c:pt idx="3554">
                  <c:v>291.5025</c:v>
                </c:pt>
                <c:pt idx="3555">
                  <c:v>291.58499999999998</c:v>
                </c:pt>
                <c:pt idx="3556">
                  <c:v>291.66666666666669</c:v>
                </c:pt>
                <c:pt idx="3557">
                  <c:v>291.74833333333333</c:v>
                </c:pt>
                <c:pt idx="3558">
                  <c:v>291.83083333333332</c:v>
                </c:pt>
                <c:pt idx="3559">
                  <c:v>291.91249999999997</c:v>
                </c:pt>
                <c:pt idx="3560">
                  <c:v>291.995</c:v>
                </c:pt>
                <c:pt idx="3561">
                  <c:v>292.07666666666665</c:v>
                </c:pt>
                <c:pt idx="3562">
                  <c:v>292.15916666666664</c:v>
                </c:pt>
                <c:pt idx="3563">
                  <c:v>292.24083333333334</c:v>
                </c:pt>
                <c:pt idx="3564">
                  <c:v>292.32249999999999</c:v>
                </c:pt>
                <c:pt idx="3565">
                  <c:v>292.40500000000003</c:v>
                </c:pt>
                <c:pt idx="3566">
                  <c:v>292.48666666666668</c:v>
                </c:pt>
                <c:pt idx="3567">
                  <c:v>292.56916666666666</c:v>
                </c:pt>
                <c:pt idx="3568">
                  <c:v>292.65083333333331</c:v>
                </c:pt>
                <c:pt idx="3569">
                  <c:v>292.73333333333335</c:v>
                </c:pt>
                <c:pt idx="3570">
                  <c:v>292.815</c:v>
                </c:pt>
                <c:pt idx="3571">
                  <c:v>292.8966666666667</c:v>
                </c:pt>
                <c:pt idx="3572">
                  <c:v>292.97916666666669</c:v>
                </c:pt>
                <c:pt idx="3573">
                  <c:v>293.06083333333333</c:v>
                </c:pt>
                <c:pt idx="3574">
                  <c:v>293.14333333333332</c:v>
                </c:pt>
                <c:pt idx="3575">
                  <c:v>293.22499999999997</c:v>
                </c:pt>
                <c:pt idx="3576">
                  <c:v>293.3075</c:v>
                </c:pt>
                <c:pt idx="3577">
                  <c:v>293.38916666666665</c:v>
                </c:pt>
                <c:pt idx="3578">
                  <c:v>293.47083333333336</c:v>
                </c:pt>
                <c:pt idx="3579">
                  <c:v>293.55333333333334</c:v>
                </c:pt>
                <c:pt idx="3580">
                  <c:v>293.63499999999999</c:v>
                </c:pt>
                <c:pt idx="3581">
                  <c:v>293.71750000000003</c:v>
                </c:pt>
                <c:pt idx="3582">
                  <c:v>293.79916666666668</c:v>
                </c:pt>
                <c:pt idx="3583">
                  <c:v>293.88083333333333</c:v>
                </c:pt>
                <c:pt idx="3584">
                  <c:v>293.96333333333331</c:v>
                </c:pt>
                <c:pt idx="3585">
                  <c:v>294.04500000000002</c:v>
                </c:pt>
                <c:pt idx="3586">
                  <c:v>294.1275</c:v>
                </c:pt>
                <c:pt idx="3587">
                  <c:v>294.2091666666667</c:v>
                </c:pt>
                <c:pt idx="3588">
                  <c:v>294.29166666666669</c:v>
                </c:pt>
                <c:pt idx="3589">
                  <c:v>294.37333333333333</c:v>
                </c:pt>
                <c:pt idx="3590">
                  <c:v>294.45499999999998</c:v>
                </c:pt>
                <c:pt idx="3591">
                  <c:v>294.53749999999997</c:v>
                </c:pt>
                <c:pt idx="3592">
                  <c:v>294.61916666666667</c:v>
                </c:pt>
                <c:pt idx="3593">
                  <c:v>294.70166666666665</c:v>
                </c:pt>
                <c:pt idx="3594">
                  <c:v>294.78333333333336</c:v>
                </c:pt>
                <c:pt idx="3595">
                  <c:v>294.86583333333334</c:v>
                </c:pt>
                <c:pt idx="3596">
                  <c:v>294.94749999999999</c:v>
                </c:pt>
                <c:pt idx="3597">
                  <c:v>295.02916666666664</c:v>
                </c:pt>
                <c:pt idx="3598">
                  <c:v>295.11166666666668</c:v>
                </c:pt>
                <c:pt idx="3599">
                  <c:v>295.19333333333333</c:v>
                </c:pt>
                <c:pt idx="3600">
                  <c:v>295.27583333333331</c:v>
                </c:pt>
                <c:pt idx="3601">
                  <c:v>295.35750000000002</c:v>
                </c:pt>
                <c:pt idx="3602">
                  <c:v>295.44</c:v>
                </c:pt>
                <c:pt idx="3603">
                  <c:v>295.5216666666667</c:v>
                </c:pt>
                <c:pt idx="3604">
                  <c:v>295.6033333333333</c:v>
                </c:pt>
                <c:pt idx="3605">
                  <c:v>295.68583333333333</c:v>
                </c:pt>
                <c:pt idx="3606">
                  <c:v>295.76749999999998</c:v>
                </c:pt>
                <c:pt idx="3607">
                  <c:v>295.84999999999997</c:v>
                </c:pt>
                <c:pt idx="3608">
                  <c:v>295.93166666666667</c:v>
                </c:pt>
                <c:pt idx="3609">
                  <c:v>296.01416666666665</c:v>
                </c:pt>
                <c:pt idx="3610">
                  <c:v>296.09583333333336</c:v>
                </c:pt>
                <c:pt idx="3611">
                  <c:v>296.17750000000001</c:v>
                </c:pt>
                <c:pt idx="3612">
                  <c:v>296.26</c:v>
                </c:pt>
                <c:pt idx="3613">
                  <c:v>296.34166666666664</c:v>
                </c:pt>
                <c:pt idx="3614">
                  <c:v>296.42416666666668</c:v>
                </c:pt>
                <c:pt idx="3615">
                  <c:v>296.50583333333333</c:v>
                </c:pt>
                <c:pt idx="3616">
                  <c:v>296.58833333333331</c:v>
                </c:pt>
                <c:pt idx="3617">
                  <c:v>296.67</c:v>
                </c:pt>
                <c:pt idx="3618">
                  <c:v>296.75166666666667</c:v>
                </c:pt>
                <c:pt idx="3619">
                  <c:v>296.8341666666667</c:v>
                </c:pt>
                <c:pt idx="3620">
                  <c:v>296.9158333333333</c:v>
                </c:pt>
                <c:pt idx="3621">
                  <c:v>296.99833333333333</c:v>
                </c:pt>
                <c:pt idx="3622">
                  <c:v>297.08</c:v>
                </c:pt>
                <c:pt idx="3623">
                  <c:v>297.16166666666669</c:v>
                </c:pt>
                <c:pt idx="3624">
                  <c:v>297.24416666666667</c:v>
                </c:pt>
                <c:pt idx="3625">
                  <c:v>297.32583333333332</c:v>
                </c:pt>
                <c:pt idx="3626">
                  <c:v>297.40833333333336</c:v>
                </c:pt>
                <c:pt idx="3627">
                  <c:v>297.49</c:v>
                </c:pt>
                <c:pt idx="3628">
                  <c:v>297.57249999999999</c:v>
                </c:pt>
                <c:pt idx="3629">
                  <c:v>297.65416666666664</c:v>
                </c:pt>
                <c:pt idx="3630">
                  <c:v>297.73583333333335</c:v>
                </c:pt>
                <c:pt idx="3631">
                  <c:v>297.81833333333333</c:v>
                </c:pt>
                <c:pt idx="3632">
                  <c:v>297.90000000000003</c:v>
                </c:pt>
                <c:pt idx="3633">
                  <c:v>297.98250000000002</c:v>
                </c:pt>
                <c:pt idx="3634">
                  <c:v>298.06416666666667</c:v>
                </c:pt>
                <c:pt idx="3635">
                  <c:v>298.1466666666667</c:v>
                </c:pt>
                <c:pt idx="3636">
                  <c:v>298.2283333333333</c:v>
                </c:pt>
                <c:pt idx="3637">
                  <c:v>298.31</c:v>
                </c:pt>
                <c:pt idx="3638">
                  <c:v>298.39249999999998</c:v>
                </c:pt>
                <c:pt idx="3639">
                  <c:v>298.47416666666669</c:v>
                </c:pt>
                <c:pt idx="3640">
                  <c:v>298.55666666666667</c:v>
                </c:pt>
                <c:pt idx="3641">
                  <c:v>298.63833333333332</c:v>
                </c:pt>
                <c:pt idx="3642">
                  <c:v>298.72083333333336</c:v>
                </c:pt>
                <c:pt idx="3643">
                  <c:v>298.80250000000001</c:v>
                </c:pt>
                <c:pt idx="3644">
                  <c:v>298.88416666666666</c:v>
                </c:pt>
                <c:pt idx="3645">
                  <c:v>298.96666666666664</c:v>
                </c:pt>
                <c:pt idx="3646">
                  <c:v>299.04833333333335</c:v>
                </c:pt>
                <c:pt idx="3647">
                  <c:v>299.13083333333333</c:v>
                </c:pt>
                <c:pt idx="3648">
                  <c:v>299.21250000000003</c:v>
                </c:pt>
                <c:pt idx="3649">
                  <c:v>299.29500000000002</c:v>
                </c:pt>
                <c:pt idx="3650">
                  <c:v>299.37666666666667</c:v>
                </c:pt>
                <c:pt idx="3651">
                  <c:v>299.45833333333331</c:v>
                </c:pt>
                <c:pt idx="3652">
                  <c:v>299.5408333333333</c:v>
                </c:pt>
                <c:pt idx="3653">
                  <c:v>299.6225</c:v>
                </c:pt>
                <c:pt idx="3654">
                  <c:v>299.70499999999998</c:v>
                </c:pt>
                <c:pt idx="3655">
                  <c:v>299.78666666666669</c:v>
                </c:pt>
                <c:pt idx="3656">
                  <c:v>299.86916666666667</c:v>
                </c:pt>
                <c:pt idx="3657">
                  <c:v>299.95083333333332</c:v>
                </c:pt>
                <c:pt idx="3658">
                  <c:v>300.03249999999997</c:v>
                </c:pt>
                <c:pt idx="3659">
                  <c:v>300.11500000000001</c:v>
                </c:pt>
                <c:pt idx="3660">
                  <c:v>300.19666666666666</c:v>
                </c:pt>
                <c:pt idx="3661">
                  <c:v>300.27916666666664</c:v>
                </c:pt>
                <c:pt idx="3662">
                  <c:v>300.36083333333335</c:v>
                </c:pt>
                <c:pt idx="3663">
                  <c:v>300.4425</c:v>
                </c:pt>
                <c:pt idx="3664">
                  <c:v>300.52500000000003</c:v>
                </c:pt>
                <c:pt idx="3665">
                  <c:v>300.60666666666668</c:v>
                </c:pt>
                <c:pt idx="3666">
                  <c:v>300.68916666666667</c:v>
                </c:pt>
                <c:pt idx="3667">
                  <c:v>300.77083333333331</c:v>
                </c:pt>
                <c:pt idx="3668">
                  <c:v>300.8533333333333</c:v>
                </c:pt>
                <c:pt idx="3669">
                  <c:v>300.935</c:v>
                </c:pt>
                <c:pt idx="3670">
                  <c:v>301.01666666666665</c:v>
                </c:pt>
                <c:pt idx="3671">
                  <c:v>301.09916666666669</c:v>
                </c:pt>
                <c:pt idx="3672">
                  <c:v>301.18083333333334</c:v>
                </c:pt>
                <c:pt idx="3673">
                  <c:v>301.26333333333332</c:v>
                </c:pt>
                <c:pt idx="3674">
                  <c:v>301.34499999999997</c:v>
                </c:pt>
                <c:pt idx="3675">
                  <c:v>301.42750000000001</c:v>
                </c:pt>
                <c:pt idx="3676">
                  <c:v>301.50916666666666</c:v>
                </c:pt>
                <c:pt idx="3677">
                  <c:v>301.59083333333336</c:v>
                </c:pt>
                <c:pt idx="3678">
                  <c:v>301.67333333333335</c:v>
                </c:pt>
                <c:pt idx="3679">
                  <c:v>301.755</c:v>
                </c:pt>
                <c:pt idx="3680">
                  <c:v>301.83750000000003</c:v>
                </c:pt>
                <c:pt idx="3681">
                  <c:v>301.91916666666668</c:v>
                </c:pt>
                <c:pt idx="3682">
                  <c:v>302.00166666666667</c:v>
                </c:pt>
                <c:pt idx="3683">
                  <c:v>302.08333333333331</c:v>
                </c:pt>
                <c:pt idx="3684">
                  <c:v>302.16500000000002</c:v>
                </c:pt>
                <c:pt idx="3685">
                  <c:v>302.2475</c:v>
                </c:pt>
                <c:pt idx="3686">
                  <c:v>302.32916666666665</c:v>
                </c:pt>
                <c:pt idx="3687">
                  <c:v>302.41166666666669</c:v>
                </c:pt>
                <c:pt idx="3688">
                  <c:v>302.49333333333334</c:v>
                </c:pt>
                <c:pt idx="3689">
                  <c:v>302.57583333333332</c:v>
                </c:pt>
                <c:pt idx="3690">
                  <c:v>302.65749999999997</c:v>
                </c:pt>
                <c:pt idx="3691">
                  <c:v>302.73916666666668</c:v>
                </c:pt>
                <c:pt idx="3692">
                  <c:v>302.82166666666666</c:v>
                </c:pt>
                <c:pt idx="3693">
                  <c:v>302.90333333333336</c:v>
                </c:pt>
                <c:pt idx="3694">
                  <c:v>302.98583333333335</c:v>
                </c:pt>
                <c:pt idx="3695">
                  <c:v>303.0675</c:v>
                </c:pt>
                <c:pt idx="3696">
                  <c:v>303.15000000000003</c:v>
                </c:pt>
                <c:pt idx="3697">
                  <c:v>303.23166666666668</c:v>
                </c:pt>
                <c:pt idx="3698">
                  <c:v>303.31333333333333</c:v>
                </c:pt>
                <c:pt idx="3699">
                  <c:v>303.39583333333331</c:v>
                </c:pt>
                <c:pt idx="3700">
                  <c:v>303.47750000000002</c:v>
                </c:pt>
                <c:pt idx="3701">
                  <c:v>303.56</c:v>
                </c:pt>
                <c:pt idx="3702">
                  <c:v>303.64166666666665</c:v>
                </c:pt>
                <c:pt idx="3703">
                  <c:v>303.72416666666669</c:v>
                </c:pt>
                <c:pt idx="3704">
                  <c:v>303.80583333333334</c:v>
                </c:pt>
                <c:pt idx="3705">
                  <c:v>303.88749999999999</c:v>
                </c:pt>
                <c:pt idx="3706">
                  <c:v>303.96999999999997</c:v>
                </c:pt>
                <c:pt idx="3707">
                  <c:v>304.05166666666668</c:v>
                </c:pt>
                <c:pt idx="3708">
                  <c:v>304.13416666666666</c:v>
                </c:pt>
                <c:pt idx="3709">
                  <c:v>304.21583333333336</c:v>
                </c:pt>
                <c:pt idx="3710">
                  <c:v>304.29750000000001</c:v>
                </c:pt>
                <c:pt idx="3711">
                  <c:v>304.38</c:v>
                </c:pt>
                <c:pt idx="3712">
                  <c:v>304.46166666666664</c:v>
                </c:pt>
                <c:pt idx="3713">
                  <c:v>304.54416666666668</c:v>
                </c:pt>
                <c:pt idx="3714">
                  <c:v>304.62583333333333</c:v>
                </c:pt>
                <c:pt idx="3715">
                  <c:v>304.70833333333331</c:v>
                </c:pt>
                <c:pt idx="3716">
                  <c:v>304.79000000000002</c:v>
                </c:pt>
                <c:pt idx="3717">
                  <c:v>304.87166666666667</c:v>
                </c:pt>
                <c:pt idx="3718">
                  <c:v>304.95416666666665</c:v>
                </c:pt>
                <c:pt idx="3719">
                  <c:v>305.0358333333333</c:v>
                </c:pt>
                <c:pt idx="3720">
                  <c:v>305.11833333333334</c:v>
                </c:pt>
                <c:pt idx="3721">
                  <c:v>305.2</c:v>
                </c:pt>
                <c:pt idx="3722">
                  <c:v>305.28249999999997</c:v>
                </c:pt>
                <c:pt idx="3723">
                  <c:v>305.36416666666668</c:v>
                </c:pt>
                <c:pt idx="3724">
                  <c:v>305.44583333333333</c:v>
                </c:pt>
                <c:pt idx="3725">
                  <c:v>305.52833333333336</c:v>
                </c:pt>
                <c:pt idx="3726">
                  <c:v>305.61</c:v>
                </c:pt>
                <c:pt idx="3727">
                  <c:v>305.6925</c:v>
                </c:pt>
                <c:pt idx="3728">
                  <c:v>305.77416666666664</c:v>
                </c:pt>
                <c:pt idx="3729">
                  <c:v>305.85666666666668</c:v>
                </c:pt>
                <c:pt idx="3730">
                  <c:v>305.93833333333333</c:v>
                </c:pt>
                <c:pt idx="3731">
                  <c:v>306.02</c:v>
                </c:pt>
                <c:pt idx="3732">
                  <c:v>306.10250000000002</c:v>
                </c:pt>
                <c:pt idx="3733">
                  <c:v>306.18416666666667</c:v>
                </c:pt>
                <c:pt idx="3734">
                  <c:v>306.26666666666665</c:v>
                </c:pt>
                <c:pt idx="3735">
                  <c:v>306.3483333333333</c:v>
                </c:pt>
                <c:pt idx="3736">
                  <c:v>306.43083333333334</c:v>
                </c:pt>
                <c:pt idx="3737">
                  <c:v>306.51249999999999</c:v>
                </c:pt>
                <c:pt idx="3738">
                  <c:v>306.59416666666669</c:v>
                </c:pt>
                <c:pt idx="3739">
                  <c:v>306.67666666666668</c:v>
                </c:pt>
                <c:pt idx="3740">
                  <c:v>306.75833333333333</c:v>
                </c:pt>
                <c:pt idx="3741">
                  <c:v>306.84083333333336</c:v>
                </c:pt>
                <c:pt idx="3742">
                  <c:v>306.92250000000001</c:v>
                </c:pt>
                <c:pt idx="3743">
                  <c:v>307.005</c:v>
                </c:pt>
                <c:pt idx="3744">
                  <c:v>307.08666666666664</c:v>
                </c:pt>
                <c:pt idx="3745">
                  <c:v>307.16833333333335</c:v>
                </c:pt>
                <c:pt idx="3746">
                  <c:v>307.25083333333333</c:v>
                </c:pt>
                <c:pt idx="3747">
                  <c:v>307.33249999999998</c:v>
                </c:pt>
                <c:pt idx="3748">
                  <c:v>307.41500000000002</c:v>
                </c:pt>
                <c:pt idx="3749">
                  <c:v>307.49666666666667</c:v>
                </c:pt>
                <c:pt idx="3750">
                  <c:v>307.57833333333332</c:v>
                </c:pt>
                <c:pt idx="3751">
                  <c:v>307.6608333333333</c:v>
                </c:pt>
                <c:pt idx="3752">
                  <c:v>307.74250000000001</c:v>
                </c:pt>
                <c:pt idx="3753">
                  <c:v>307.82499999999999</c:v>
                </c:pt>
                <c:pt idx="3754">
                  <c:v>307.90666666666669</c:v>
                </c:pt>
                <c:pt idx="3755">
                  <c:v>307.98916666666668</c:v>
                </c:pt>
                <c:pt idx="3756">
                  <c:v>308.07083333333333</c:v>
                </c:pt>
                <c:pt idx="3757">
                  <c:v>308.15249999999997</c:v>
                </c:pt>
                <c:pt idx="3758">
                  <c:v>308.23500000000001</c:v>
                </c:pt>
                <c:pt idx="3759">
                  <c:v>308.31666666666666</c:v>
                </c:pt>
                <c:pt idx="3760">
                  <c:v>308.39916666666664</c:v>
                </c:pt>
                <c:pt idx="3761">
                  <c:v>308.48083333333335</c:v>
                </c:pt>
                <c:pt idx="3762">
                  <c:v>308.56333333333333</c:v>
                </c:pt>
                <c:pt idx="3763">
                  <c:v>308.64499999999998</c:v>
                </c:pt>
                <c:pt idx="3764">
                  <c:v>308.72666666666663</c:v>
                </c:pt>
                <c:pt idx="3765">
                  <c:v>308.80916666666667</c:v>
                </c:pt>
                <c:pt idx="3766">
                  <c:v>308.89083333333332</c:v>
                </c:pt>
                <c:pt idx="3767">
                  <c:v>308.9733333333333</c:v>
                </c:pt>
                <c:pt idx="3768">
                  <c:v>309.05500000000001</c:v>
                </c:pt>
                <c:pt idx="3769">
                  <c:v>309.13749999999999</c:v>
                </c:pt>
                <c:pt idx="3770">
                  <c:v>309.21916666666669</c:v>
                </c:pt>
                <c:pt idx="3771">
                  <c:v>309.30083333333334</c:v>
                </c:pt>
                <c:pt idx="3772">
                  <c:v>309.38333333333333</c:v>
                </c:pt>
                <c:pt idx="3773">
                  <c:v>309.46499999999997</c:v>
                </c:pt>
                <c:pt idx="3774">
                  <c:v>309.54750000000001</c:v>
                </c:pt>
                <c:pt idx="3775">
                  <c:v>309.62916666666666</c:v>
                </c:pt>
                <c:pt idx="3776">
                  <c:v>309.71166666666664</c:v>
                </c:pt>
                <c:pt idx="3777">
                  <c:v>309.79333333333335</c:v>
                </c:pt>
                <c:pt idx="3778">
                  <c:v>309.875</c:v>
                </c:pt>
                <c:pt idx="3779">
                  <c:v>309.95749999999998</c:v>
                </c:pt>
                <c:pt idx="3780">
                  <c:v>310.03916666666663</c:v>
                </c:pt>
                <c:pt idx="3781">
                  <c:v>310.12166666666667</c:v>
                </c:pt>
                <c:pt idx="3782">
                  <c:v>310.20333333333332</c:v>
                </c:pt>
                <c:pt idx="3783">
                  <c:v>310.2858333333333</c:v>
                </c:pt>
                <c:pt idx="3784">
                  <c:v>310.36750000000001</c:v>
                </c:pt>
                <c:pt idx="3785">
                  <c:v>310.44916666666666</c:v>
                </c:pt>
                <c:pt idx="3786">
                  <c:v>310.53166666666669</c:v>
                </c:pt>
                <c:pt idx="3787">
                  <c:v>310.61333333333334</c:v>
                </c:pt>
                <c:pt idx="3788">
                  <c:v>310.69583333333333</c:v>
                </c:pt>
                <c:pt idx="3789">
                  <c:v>310.77749999999997</c:v>
                </c:pt>
                <c:pt idx="3790">
                  <c:v>310.85916666666668</c:v>
                </c:pt>
                <c:pt idx="3791">
                  <c:v>310.94166666666666</c:v>
                </c:pt>
                <c:pt idx="3792">
                  <c:v>311.02333333333337</c:v>
                </c:pt>
                <c:pt idx="3793">
                  <c:v>311.10583333333335</c:v>
                </c:pt>
                <c:pt idx="3794">
                  <c:v>311.1875</c:v>
                </c:pt>
                <c:pt idx="3795">
                  <c:v>311.27</c:v>
                </c:pt>
                <c:pt idx="3796">
                  <c:v>311.35166666666663</c:v>
                </c:pt>
                <c:pt idx="3797">
                  <c:v>311.43333333333334</c:v>
                </c:pt>
                <c:pt idx="3798">
                  <c:v>311.51583333333332</c:v>
                </c:pt>
                <c:pt idx="3799">
                  <c:v>311.59750000000003</c:v>
                </c:pt>
                <c:pt idx="3800">
                  <c:v>311.68</c:v>
                </c:pt>
                <c:pt idx="3801">
                  <c:v>311.76166666666666</c:v>
                </c:pt>
                <c:pt idx="3802">
                  <c:v>311.84416666666669</c:v>
                </c:pt>
                <c:pt idx="3803">
                  <c:v>311.92583333333334</c:v>
                </c:pt>
                <c:pt idx="3804">
                  <c:v>312.00749999999999</c:v>
                </c:pt>
                <c:pt idx="3805">
                  <c:v>312.08999999999997</c:v>
                </c:pt>
                <c:pt idx="3806">
                  <c:v>312.17166666666668</c:v>
                </c:pt>
                <c:pt idx="3807">
                  <c:v>312.25416666666666</c:v>
                </c:pt>
                <c:pt idx="3808">
                  <c:v>312.33583333333337</c:v>
                </c:pt>
                <c:pt idx="3809">
                  <c:v>312.41833333333335</c:v>
                </c:pt>
                <c:pt idx="3810">
                  <c:v>312.5</c:v>
                </c:pt>
                <c:pt idx="3811">
                  <c:v>312.58166666666665</c:v>
                </c:pt>
                <c:pt idx="3812">
                  <c:v>312.66416666666663</c:v>
                </c:pt>
                <c:pt idx="3813">
                  <c:v>312.74583333333334</c:v>
                </c:pt>
                <c:pt idx="3814">
                  <c:v>312.82833333333332</c:v>
                </c:pt>
                <c:pt idx="3815">
                  <c:v>312.91000000000003</c:v>
                </c:pt>
                <c:pt idx="3816">
                  <c:v>312.99250000000001</c:v>
                </c:pt>
                <c:pt idx="3817">
                  <c:v>313.07416666666666</c:v>
                </c:pt>
                <c:pt idx="3818">
                  <c:v>313.15583333333331</c:v>
                </c:pt>
                <c:pt idx="3819">
                  <c:v>313.23833333333334</c:v>
                </c:pt>
                <c:pt idx="3820">
                  <c:v>313.32</c:v>
                </c:pt>
                <c:pt idx="3821">
                  <c:v>313.40249999999997</c:v>
                </c:pt>
                <c:pt idx="3822">
                  <c:v>313.48416666666668</c:v>
                </c:pt>
                <c:pt idx="3823">
                  <c:v>313.56666666666666</c:v>
                </c:pt>
                <c:pt idx="3824">
                  <c:v>313.64833333333337</c:v>
                </c:pt>
                <c:pt idx="3825">
                  <c:v>313.73</c:v>
                </c:pt>
                <c:pt idx="3826">
                  <c:v>313.8125</c:v>
                </c:pt>
                <c:pt idx="3827">
                  <c:v>313.89416666666665</c:v>
                </c:pt>
                <c:pt idx="3828">
                  <c:v>313.97666666666663</c:v>
                </c:pt>
                <c:pt idx="3829">
                  <c:v>314.05833333333334</c:v>
                </c:pt>
                <c:pt idx="3830">
                  <c:v>314.14083333333332</c:v>
                </c:pt>
                <c:pt idx="3831">
                  <c:v>314.22250000000003</c:v>
                </c:pt>
                <c:pt idx="3832">
                  <c:v>314.30416666666667</c:v>
                </c:pt>
                <c:pt idx="3833">
                  <c:v>314.38666666666666</c:v>
                </c:pt>
                <c:pt idx="3834">
                  <c:v>314.46833333333331</c:v>
                </c:pt>
                <c:pt idx="3835">
                  <c:v>314.55083333333334</c:v>
                </c:pt>
                <c:pt idx="3836">
                  <c:v>314.63249999999999</c:v>
                </c:pt>
                <c:pt idx="3837">
                  <c:v>314.7141666666667</c:v>
                </c:pt>
                <c:pt idx="3838">
                  <c:v>314.79666666666668</c:v>
                </c:pt>
                <c:pt idx="3839">
                  <c:v>314.87833333333333</c:v>
                </c:pt>
                <c:pt idx="3840">
                  <c:v>314.96083333333337</c:v>
                </c:pt>
                <c:pt idx="3841">
                  <c:v>315.04250000000002</c:v>
                </c:pt>
                <c:pt idx="3842">
                  <c:v>315.125</c:v>
                </c:pt>
                <c:pt idx="3843">
                  <c:v>315.20666666666665</c:v>
                </c:pt>
                <c:pt idx="3844">
                  <c:v>315.28833333333336</c:v>
                </c:pt>
                <c:pt idx="3845">
                  <c:v>315.37083333333334</c:v>
                </c:pt>
                <c:pt idx="3846">
                  <c:v>315.45249999999999</c:v>
                </c:pt>
                <c:pt idx="3847">
                  <c:v>315.53500000000003</c:v>
                </c:pt>
                <c:pt idx="3848">
                  <c:v>315.61666666666667</c:v>
                </c:pt>
                <c:pt idx="3849">
                  <c:v>315.69916666666666</c:v>
                </c:pt>
                <c:pt idx="3850">
                  <c:v>315.78083333333331</c:v>
                </c:pt>
                <c:pt idx="3851">
                  <c:v>315.86250000000001</c:v>
                </c:pt>
                <c:pt idx="3852">
                  <c:v>315.94499999999999</c:v>
                </c:pt>
                <c:pt idx="3853">
                  <c:v>316.0266666666667</c:v>
                </c:pt>
                <c:pt idx="3854">
                  <c:v>316.10916666666668</c:v>
                </c:pt>
                <c:pt idx="3855">
                  <c:v>316.19083333333333</c:v>
                </c:pt>
                <c:pt idx="3856">
                  <c:v>316.27333333333337</c:v>
                </c:pt>
                <c:pt idx="3857">
                  <c:v>316.35500000000002</c:v>
                </c:pt>
                <c:pt idx="3858">
                  <c:v>316.43666666666667</c:v>
                </c:pt>
                <c:pt idx="3859">
                  <c:v>316.51916666666665</c:v>
                </c:pt>
                <c:pt idx="3860">
                  <c:v>316.60083333333336</c:v>
                </c:pt>
                <c:pt idx="3861">
                  <c:v>316.68333333333334</c:v>
                </c:pt>
                <c:pt idx="3862">
                  <c:v>316.76499999999999</c:v>
                </c:pt>
                <c:pt idx="3863">
                  <c:v>316.84750000000003</c:v>
                </c:pt>
                <c:pt idx="3864">
                  <c:v>316.92916666666667</c:v>
                </c:pt>
                <c:pt idx="3865">
                  <c:v>317.01083333333332</c:v>
                </c:pt>
                <c:pt idx="3866">
                  <c:v>317.09333333333331</c:v>
                </c:pt>
                <c:pt idx="3867">
                  <c:v>317.17500000000001</c:v>
                </c:pt>
                <c:pt idx="3868">
                  <c:v>317.25749999999999</c:v>
                </c:pt>
                <c:pt idx="3869">
                  <c:v>317.3391666666667</c:v>
                </c:pt>
                <c:pt idx="3870">
                  <c:v>317.42166666666668</c:v>
                </c:pt>
                <c:pt idx="3871">
                  <c:v>317.50333333333333</c:v>
                </c:pt>
                <c:pt idx="3872">
                  <c:v>317.58499999999998</c:v>
                </c:pt>
                <c:pt idx="3873">
                  <c:v>317.66750000000002</c:v>
                </c:pt>
                <c:pt idx="3874">
                  <c:v>317.74916666666667</c:v>
                </c:pt>
                <c:pt idx="3875">
                  <c:v>317.83166666666665</c:v>
                </c:pt>
                <c:pt idx="3876">
                  <c:v>317.91333333333336</c:v>
                </c:pt>
                <c:pt idx="3877">
                  <c:v>317.995</c:v>
                </c:pt>
                <c:pt idx="3878">
                  <c:v>318.07749999999999</c:v>
                </c:pt>
                <c:pt idx="3879">
                  <c:v>318.15916666666664</c:v>
                </c:pt>
                <c:pt idx="3880">
                  <c:v>318.24166666666667</c:v>
                </c:pt>
                <c:pt idx="3881">
                  <c:v>318.32333333333332</c:v>
                </c:pt>
                <c:pt idx="3882">
                  <c:v>318.40583333333331</c:v>
                </c:pt>
                <c:pt idx="3883">
                  <c:v>318.48750000000001</c:v>
                </c:pt>
                <c:pt idx="3884">
                  <c:v>318.56916666666666</c:v>
                </c:pt>
                <c:pt idx="3885">
                  <c:v>318.6516666666667</c:v>
                </c:pt>
                <c:pt idx="3886">
                  <c:v>318.73333333333335</c:v>
                </c:pt>
                <c:pt idx="3887">
                  <c:v>318.81583333333333</c:v>
                </c:pt>
                <c:pt idx="3888">
                  <c:v>318.89749999999998</c:v>
                </c:pt>
                <c:pt idx="3889">
                  <c:v>318.98</c:v>
                </c:pt>
                <c:pt idx="3890">
                  <c:v>319.06166666666667</c:v>
                </c:pt>
                <c:pt idx="3891">
                  <c:v>319.14333333333332</c:v>
                </c:pt>
                <c:pt idx="3892">
                  <c:v>319.22583333333336</c:v>
                </c:pt>
                <c:pt idx="3893">
                  <c:v>319.3075</c:v>
                </c:pt>
                <c:pt idx="3894">
                  <c:v>319.39</c:v>
                </c:pt>
                <c:pt idx="3895">
                  <c:v>319.47166666666664</c:v>
                </c:pt>
                <c:pt idx="3896">
                  <c:v>319.55416666666667</c:v>
                </c:pt>
                <c:pt idx="3897">
                  <c:v>319.63583333333332</c:v>
                </c:pt>
                <c:pt idx="3898">
                  <c:v>319.71750000000003</c:v>
                </c:pt>
                <c:pt idx="3899">
                  <c:v>319.8</c:v>
                </c:pt>
                <c:pt idx="3900">
                  <c:v>319.88166666666666</c:v>
                </c:pt>
                <c:pt idx="3901">
                  <c:v>319.9641666666667</c:v>
                </c:pt>
                <c:pt idx="3902">
                  <c:v>320.04583333333335</c:v>
                </c:pt>
                <c:pt idx="3903">
                  <c:v>320.12833333333333</c:v>
                </c:pt>
                <c:pt idx="3904">
                  <c:v>320.20999999999998</c:v>
                </c:pt>
                <c:pt idx="3905">
                  <c:v>320.29166666666669</c:v>
                </c:pt>
                <c:pt idx="3906">
                  <c:v>320.37416666666667</c:v>
                </c:pt>
                <c:pt idx="3907">
                  <c:v>320.45583333333332</c:v>
                </c:pt>
                <c:pt idx="3908">
                  <c:v>320.53833333333336</c:v>
                </c:pt>
                <c:pt idx="3909">
                  <c:v>320.62</c:v>
                </c:pt>
                <c:pt idx="3910">
                  <c:v>320.70249999999999</c:v>
                </c:pt>
                <c:pt idx="3911">
                  <c:v>320.78416666666664</c:v>
                </c:pt>
                <c:pt idx="3912">
                  <c:v>320.86583333333334</c:v>
                </c:pt>
                <c:pt idx="3913">
                  <c:v>320.94833333333332</c:v>
                </c:pt>
                <c:pt idx="3914">
                  <c:v>321.03000000000003</c:v>
                </c:pt>
                <c:pt idx="3915">
                  <c:v>321.11250000000001</c:v>
                </c:pt>
                <c:pt idx="3916">
                  <c:v>321.19416666666666</c:v>
                </c:pt>
                <c:pt idx="3917">
                  <c:v>321.27583333333331</c:v>
                </c:pt>
                <c:pt idx="3918">
                  <c:v>321.35833333333335</c:v>
                </c:pt>
                <c:pt idx="3919">
                  <c:v>321.44</c:v>
                </c:pt>
                <c:pt idx="3920">
                  <c:v>321.52249999999998</c:v>
                </c:pt>
                <c:pt idx="3921">
                  <c:v>321.60416666666669</c:v>
                </c:pt>
                <c:pt idx="3922">
                  <c:v>321.68666666666667</c:v>
                </c:pt>
                <c:pt idx="3923">
                  <c:v>321.76833333333332</c:v>
                </c:pt>
                <c:pt idx="3924">
                  <c:v>321.84999999999997</c:v>
                </c:pt>
                <c:pt idx="3925">
                  <c:v>321.9325</c:v>
                </c:pt>
                <c:pt idx="3926">
                  <c:v>322.01416666666665</c:v>
                </c:pt>
                <c:pt idx="3927">
                  <c:v>322.09666666666664</c:v>
                </c:pt>
                <c:pt idx="3928">
                  <c:v>322.17833333333334</c:v>
                </c:pt>
                <c:pt idx="3929">
                  <c:v>322.26083333333332</c:v>
                </c:pt>
                <c:pt idx="3930">
                  <c:v>322.34250000000003</c:v>
                </c:pt>
                <c:pt idx="3931">
                  <c:v>322.42416666666668</c:v>
                </c:pt>
                <c:pt idx="3932">
                  <c:v>322.50666666666666</c:v>
                </c:pt>
                <c:pt idx="3933">
                  <c:v>322.58833333333331</c:v>
                </c:pt>
                <c:pt idx="3934">
                  <c:v>322.67083333333335</c:v>
                </c:pt>
                <c:pt idx="3935">
                  <c:v>322.7525</c:v>
                </c:pt>
                <c:pt idx="3936">
                  <c:v>322.83499999999998</c:v>
                </c:pt>
                <c:pt idx="3937">
                  <c:v>322.91666666666669</c:v>
                </c:pt>
                <c:pt idx="3938">
                  <c:v>322.99833333333333</c:v>
                </c:pt>
                <c:pt idx="3939">
                  <c:v>323.08083333333332</c:v>
                </c:pt>
                <c:pt idx="3940">
                  <c:v>323.16249999999997</c:v>
                </c:pt>
                <c:pt idx="3941">
                  <c:v>323.245</c:v>
                </c:pt>
                <c:pt idx="3942">
                  <c:v>323.32666666666665</c:v>
                </c:pt>
                <c:pt idx="3943">
                  <c:v>323.40916666666664</c:v>
                </c:pt>
                <c:pt idx="3944">
                  <c:v>323.49083333333334</c:v>
                </c:pt>
                <c:pt idx="3945">
                  <c:v>323.57249999999999</c:v>
                </c:pt>
                <c:pt idx="3946">
                  <c:v>323.65500000000003</c:v>
                </c:pt>
                <c:pt idx="3947">
                  <c:v>323.73666666666668</c:v>
                </c:pt>
                <c:pt idx="3948">
                  <c:v>323.81916666666666</c:v>
                </c:pt>
                <c:pt idx="3949">
                  <c:v>323.90083333333331</c:v>
                </c:pt>
                <c:pt idx="3950">
                  <c:v>323.98333333333335</c:v>
                </c:pt>
                <c:pt idx="3951">
                  <c:v>324.065</c:v>
                </c:pt>
                <c:pt idx="3952">
                  <c:v>324.1466666666667</c:v>
                </c:pt>
                <c:pt idx="3953">
                  <c:v>324.22916666666669</c:v>
                </c:pt>
                <c:pt idx="3954">
                  <c:v>324.31083333333333</c:v>
                </c:pt>
                <c:pt idx="3955">
                  <c:v>324.39333333333332</c:v>
                </c:pt>
                <c:pt idx="3956">
                  <c:v>324.47499999999997</c:v>
                </c:pt>
                <c:pt idx="3957">
                  <c:v>324.5575</c:v>
                </c:pt>
                <c:pt idx="3958">
                  <c:v>324.63916666666665</c:v>
                </c:pt>
                <c:pt idx="3959">
                  <c:v>324.72083333333336</c:v>
                </c:pt>
                <c:pt idx="3960">
                  <c:v>324.80333333333334</c:v>
                </c:pt>
                <c:pt idx="3961">
                  <c:v>324.88499999999999</c:v>
                </c:pt>
                <c:pt idx="3962">
                  <c:v>324.96750000000003</c:v>
                </c:pt>
                <c:pt idx="3963">
                  <c:v>325.04916666666668</c:v>
                </c:pt>
                <c:pt idx="3964">
                  <c:v>325.13083333333333</c:v>
                </c:pt>
                <c:pt idx="3965">
                  <c:v>325.21333333333331</c:v>
                </c:pt>
                <c:pt idx="3966">
                  <c:v>325.29500000000002</c:v>
                </c:pt>
                <c:pt idx="3967">
                  <c:v>325.3775</c:v>
                </c:pt>
                <c:pt idx="3968">
                  <c:v>325.4591666666667</c:v>
                </c:pt>
                <c:pt idx="3969">
                  <c:v>325.54166666666669</c:v>
                </c:pt>
                <c:pt idx="3970">
                  <c:v>325.62333333333333</c:v>
                </c:pt>
                <c:pt idx="3971">
                  <c:v>325.70499999999998</c:v>
                </c:pt>
                <c:pt idx="3972">
                  <c:v>325.78749999999997</c:v>
                </c:pt>
                <c:pt idx="3973">
                  <c:v>325.86916666666667</c:v>
                </c:pt>
                <c:pt idx="3974">
                  <c:v>325.95166666666665</c:v>
                </c:pt>
                <c:pt idx="3975">
                  <c:v>326.03333333333336</c:v>
                </c:pt>
                <c:pt idx="3976">
                  <c:v>326.11583333333334</c:v>
                </c:pt>
                <c:pt idx="3977">
                  <c:v>326.19749999999999</c:v>
                </c:pt>
                <c:pt idx="3978">
                  <c:v>326.27916666666664</c:v>
                </c:pt>
                <c:pt idx="3979">
                  <c:v>326.36166666666668</c:v>
                </c:pt>
                <c:pt idx="3980">
                  <c:v>326.44333333333333</c:v>
                </c:pt>
                <c:pt idx="3981">
                  <c:v>326.52583333333331</c:v>
                </c:pt>
                <c:pt idx="3982">
                  <c:v>326.60750000000002</c:v>
                </c:pt>
                <c:pt idx="3983">
                  <c:v>326.69</c:v>
                </c:pt>
                <c:pt idx="3984">
                  <c:v>326.7716666666667</c:v>
                </c:pt>
                <c:pt idx="3985">
                  <c:v>326.8533333333333</c:v>
                </c:pt>
                <c:pt idx="3986">
                  <c:v>326.93583333333333</c:v>
                </c:pt>
                <c:pt idx="3987">
                  <c:v>327.01749999999998</c:v>
                </c:pt>
                <c:pt idx="3988">
                  <c:v>327.09999999999997</c:v>
                </c:pt>
                <c:pt idx="3989">
                  <c:v>327.18166666666667</c:v>
                </c:pt>
                <c:pt idx="3990">
                  <c:v>327.26416666666665</c:v>
                </c:pt>
                <c:pt idx="3991">
                  <c:v>327.34583333333336</c:v>
                </c:pt>
                <c:pt idx="3992">
                  <c:v>327.42750000000001</c:v>
                </c:pt>
                <c:pt idx="3993">
                  <c:v>327.51</c:v>
                </c:pt>
                <c:pt idx="3994">
                  <c:v>327.59166666666664</c:v>
                </c:pt>
                <c:pt idx="3995">
                  <c:v>327.67416666666668</c:v>
                </c:pt>
                <c:pt idx="3996">
                  <c:v>327.75583333333333</c:v>
                </c:pt>
                <c:pt idx="3997">
                  <c:v>327.83833333333331</c:v>
                </c:pt>
                <c:pt idx="3998">
                  <c:v>327.92</c:v>
                </c:pt>
                <c:pt idx="3999">
                  <c:v>328.00166666666667</c:v>
                </c:pt>
                <c:pt idx="4000">
                  <c:v>328.0841666666667</c:v>
                </c:pt>
                <c:pt idx="4001">
                  <c:v>328.1658333333333</c:v>
                </c:pt>
                <c:pt idx="4002">
                  <c:v>328.24833333333333</c:v>
                </c:pt>
                <c:pt idx="4003">
                  <c:v>328.33</c:v>
                </c:pt>
                <c:pt idx="4004">
                  <c:v>328.41166666666669</c:v>
                </c:pt>
                <c:pt idx="4005">
                  <c:v>328.49416666666667</c:v>
                </c:pt>
                <c:pt idx="4006">
                  <c:v>328.57583333333332</c:v>
                </c:pt>
                <c:pt idx="4007">
                  <c:v>328.65833333333336</c:v>
                </c:pt>
                <c:pt idx="4008">
                  <c:v>328.74</c:v>
                </c:pt>
                <c:pt idx="4009">
                  <c:v>328.82249999999999</c:v>
                </c:pt>
                <c:pt idx="4010">
                  <c:v>328.90416666666664</c:v>
                </c:pt>
                <c:pt idx="4011">
                  <c:v>328.98583333333335</c:v>
                </c:pt>
                <c:pt idx="4012">
                  <c:v>329.06833333333333</c:v>
                </c:pt>
                <c:pt idx="4013">
                  <c:v>329.15000000000003</c:v>
                </c:pt>
                <c:pt idx="4014">
                  <c:v>329.23250000000002</c:v>
                </c:pt>
                <c:pt idx="4015">
                  <c:v>329.31416666666667</c:v>
                </c:pt>
                <c:pt idx="4016">
                  <c:v>329.3966666666667</c:v>
                </c:pt>
                <c:pt idx="4017">
                  <c:v>329.4783333333333</c:v>
                </c:pt>
                <c:pt idx="4018">
                  <c:v>329.56</c:v>
                </c:pt>
                <c:pt idx="4019">
                  <c:v>329.64249999999998</c:v>
                </c:pt>
                <c:pt idx="4020">
                  <c:v>329.72416666666669</c:v>
                </c:pt>
                <c:pt idx="4021">
                  <c:v>329.80666666666667</c:v>
                </c:pt>
                <c:pt idx="4022">
                  <c:v>329.88833333333332</c:v>
                </c:pt>
                <c:pt idx="4023">
                  <c:v>329.97083333333336</c:v>
                </c:pt>
                <c:pt idx="4024">
                  <c:v>330.05250000000001</c:v>
                </c:pt>
                <c:pt idx="4025">
                  <c:v>330.13416666666666</c:v>
                </c:pt>
                <c:pt idx="4026">
                  <c:v>330.21666666666664</c:v>
                </c:pt>
                <c:pt idx="4027">
                  <c:v>330.29833333333335</c:v>
                </c:pt>
                <c:pt idx="4028">
                  <c:v>330.38083333333333</c:v>
                </c:pt>
                <c:pt idx="4029">
                  <c:v>330.46250000000003</c:v>
                </c:pt>
                <c:pt idx="4030">
                  <c:v>330.54500000000002</c:v>
                </c:pt>
                <c:pt idx="4031">
                  <c:v>330.62666666666667</c:v>
                </c:pt>
                <c:pt idx="4032">
                  <c:v>330.70833333333331</c:v>
                </c:pt>
                <c:pt idx="4033">
                  <c:v>330.7908333333333</c:v>
                </c:pt>
                <c:pt idx="4034">
                  <c:v>330.8725</c:v>
                </c:pt>
                <c:pt idx="4035">
                  <c:v>330.95499999999998</c:v>
                </c:pt>
                <c:pt idx="4036">
                  <c:v>331.03666666666669</c:v>
                </c:pt>
                <c:pt idx="4037">
                  <c:v>331.11916666666667</c:v>
                </c:pt>
                <c:pt idx="4038">
                  <c:v>331.20083333333332</c:v>
                </c:pt>
                <c:pt idx="4039">
                  <c:v>331.28249999999997</c:v>
                </c:pt>
                <c:pt idx="4040">
                  <c:v>331.36500000000001</c:v>
                </c:pt>
                <c:pt idx="4041">
                  <c:v>331.44666666666666</c:v>
                </c:pt>
                <c:pt idx="4042">
                  <c:v>331.52916666666664</c:v>
                </c:pt>
                <c:pt idx="4043">
                  <c:v>331.61083333333335</c:v>
                </c:pt>
                <c:pt idx="4044">
                  <c:v>331.6925</c:v>
                </c:pt>
                <c:pt idx="4045">
                  <c:v>331.77500000000003</c:v>
                </c:pt>
                <c:pt idx="4046">
                  <c:v>331.85666666666668</c:v>
                </c:pt>
                <c:pt idx="4047">
                  <c:v>331.93916666666667</c:v>
                </c:pt>
                <c:pt idx="4048">
                  <c:v>332.02083333333331</c:v>
                </c:pt>
                <c:pt idx="4049">
                  <c:v>332.1033333333333</c:v>
                </c:pt>
                <c:pt idx="4050">
                  <c:v>332.185</c:v>
                </c:pt>
                <c:pt idx="4051">
                  <c:v>332.26666666666665</c:v>
                </c:pt>
                <c:pt idx="4052">
                  <c:v>332.34916666666669</c:v>
                </c:pt>
                <c:pt idx="4053">
                  <c:v>332.43083333333334</c:v>
                </c:pt>
                <c:pt idx="4054">
                  <c:v>332.51333333333332</c:v>
                </c:pt>
                <c:pt idx="4055">
                  <c:v>332.59499999999997</c:v>
                </c:pt>
                <c:pt idx="4056">
                  <c:v>332.67750000000001</c:v>
                </c:pt>
                <c:pt idx="4057">
                  <c:v>332.75916666666666</c:v>
                </c:pt>
                <c:pt idx="4058">
                  <c:v>332.84083333333336</c:v>
                </c:pt>
                <c:pt idx="4059">
                  <c:v>332.92333333333335</c:v>
                </c:pt>
                <c:pt idx="4060">
                  <c:v>333.005</c:v>
                </c:pt>
                <c:pt idx="4061">
                  <c:v>333.08750000000003</c:v>
                </c:pt>
                <c:pt idx="4062">
                  <c:v>333.16916666666668</c:v>
                </c:pt>
                <c:pt idx="4063">
                  <c:v>333.25166666666667</c:v>
                </c:pt>
                <c:pt idx="4064">
                  <c:v>333.33333333333331</c:v>
                </c:pt>
                <c:pt idx="4065">
                  <c:v>333.41500000000002</c:v>
                </c:pt>
                <c:pt idx="4066">
                  <c:v>333.4975</c:v>
                </c:pt>
                <c:pt idx="4067">
                  <c:v>333.57916666666665</c:v>
                </c:pt>
                <c:pt idx="4068">
                  <c:v>333.66166666666669</c:v>
                </c:pt>
                <c:pt idx="4069">
                  <c:v>333.74333333333334</c:v>
                </c:pt>
                <c:pt idx="4070">
                  <c:v>333.82583333333332</c:v>
                </c:pt>
                <c:pt idx="4071">
                  <c:v>333.90749999999997</c:v>
                </c:pt>
                <c:pt idx="4072">
                  <c:v>333.98916666666668</c:v>
                </c:pt>
                <c:pt idx="4073">
                  <c:v>334.07166666666666</c:v>
                </c:pt>
                <c:pt idx="4074">
                  <c:v>334.15333333333336</c:v>
                </c:pt>
                <c:pt idx="4075">
                  <c:v>334.23583333333335</c:v>
                </c:pt>
                <c:pt idx="4076">
                  <c:v>334.3175</c:v>
                </c:pt>
                <c:pt idx="4077">
                  <c:v>334.40000000000003</c:v>
                </c:pt>
                <c:pt idx="4078">
                  <c:v>334.48166666666668</c:v>
                </c:pt>
                <c:pt idx="4079">
                  <c:v>334.56333333333333</c:v>
                </c:pt>
                <c:pt idx="4080">
                  <c:v>334.64583333333331</c:v>
                </c:pt>
                <c:pt idx="4081">
                  <c:v>334.72750000000002</c:v>
                </c:pt>
                <c:pt idx="4082">
                  <c:v>334.81</c:v>
                </c:pt>
                <c:pt idx="4083">
                  <c:v>334.89166666666665</c:v>
                </c:pt>
                <c:pt idx="4084">
                  <c:v>334.97416666666669</c:v>
                </c:pt>
                <c:pt idx="4085">
                  <c:v>335.05583333333334</c:v>
                </c:pt>
                <c:pt idx="4086">
                  <c:v>335.13749999999999</c:v>
                </c:pt>
                <c:pt idx="4087">
                  <c:v>335.21999999999997</c:v>
                </c:pt>
                <c:pt idx="4088">
                  <c:v>335.30166666666668</c:v>
                </c:pt>
                <c:pt idx="4089">
                  <c:v>335.38416666666666</c:v>
                </c:pt>
                <c:pt idx="4090">
                  <c:v>335.46583333333336</c:v>
                </c:pt>
                <c:pt idx="4091">
                  <c:v>335.54750000000001</c:v>
                </c:pt>
                <c:pt idx="4092">
                  <c:v>335.63</c:v>
                </c:pt>
                <c:pt idx="4093">
                  <c:v>335.71166666666664</c:v>
                </c:pt>
                <c:pt idx="4094">
                  <c:v>335.79416666666668</c:v>
                </c:pt>
                <c:pt idx="4095">
                  <c:v>335.87583333333333</c:v>
                </c:pt>
                <c:pt idx="4096">
                  <c:v>335.95833333333331</c:v>
                </c:pt>
                <c:pt idx="4097">
                  <c:v>336.04</c:v>
                </c:pt>
                <c:pt idx="4098">
                  <c:v>336.12166666666667</c:v>
                </c:pt>
                <c:pt idx="4099">
                  <c:v>336.20416666666665</c:v>
                </c:pt>
                <c:pt idx="4100">
                  <c:v>336.2858333333333</c:v>
                </c:pt>
                <c:pt idx="4101">
                  <c:v>336.36833333333334</c:v>
                </c:pt>
                <c:pt idx="4102">
                  <c:v>336.45</c:v>
                </c:pt>
                <c:pt idx="4103">
                  <c:v>336.53249999999997</c:v>
                </c:pt>
                <c:pt idx="4104">
                  <c:v>336.61416666666668</c:v>
                </c:pt>
                <c:pt idx="4105">
                  <c:v>336.69583333333333</c:v>
                </c:pt>
                <c:pt idx="4106">
                  <c:v>336.77833333333336</c:v>
                </c:pt>
                <c:pt idx="4107">
                  <c:v>336.86</c:v>
                </c:pt>
                <c:pt idx="4108">
                  <c:v>336.9425</c:v>
                </c:pt>
                <c:pt idx="4109">
                  <c:v>337.02416666666664</c:v>
                </c:pt>
                <c:pt idx="4110">
                  <c:v>337.10666666666668</c:v>
                </c:pt>
                <c:pt idx="4111">
                  <c:v>337.18833333333333</c:v>
                </c:pt>
                <c:pt idx="4112">
                  <c:v>337.27</c:v>
                </c:pt>
                <c:pt idx="4113">
                  <c:v>337.35250000000002</c:v>
                </c:pt>
                <c:pt idx="4114">
                  <c:v>337.43416666666667</c:v>
                </c:pt>
                <c:pt idx="4115">
                  <c:v>337.51666666666665</c:v>
                </c:pt>
                <c:pt idx="4116">
                  <c:v>337.5983333333333</c:v>
                </c:pt>
                <c:pt idx="4117">
                  <c:v>337.68083333333334</c:v>
                </c:pt>
                <c:pt idx="4118">
                  <c:v>337.76249999999999</c:v>
                </c:pt>
                <c:pt idx="4119">
                  <c:v>337.84416666666669</c:v>
                </c:pt>
                <c:pt idx="4120">
                  <c:v>337.92666666666668</c:v>
                </c:pt>
                <c:pt idx="4121">
                  <c:v>338.00833333333333</c:v>
                </c:pt>
                <c:pt idx="4122">
                  <c:v>338.09083333333336</c:v>
                </c:pt>
                <c:pt idx="4123">
                  <c:v>338.17250000000001</c:v>
                </c:pt>
                <c:pt idx="4124">
                  <c:v>338.255</c:v>
                </c:pt>
                <c:pt idx="4125">
                  <c:v>338.33666666666664</c:v>
                </c:pt>
                <c:pt idx="4126">
                  <c:v>338.41833333333335</c:v>
                </c:pt>
                <c:pt idx="4127">
                  <c:v>338.50083333333333</c:v>
                </c:pt>
                <c:pt idx="4128">
                  <c:v>338.58249999999998</c:v>
                </c:pt>
                <c:pt idx="4129">
                  <c:v>338.66500000000002</c:v>
                </c:pt>
                <c:pt idx="4130">
                  <c:v>338.74666666666667</c:v>
                </c:pt>
                <c:pt idx="4131">
                  <c:v>338.82833333333332</c:v>
                </c:pt>
                <c:pt idx="4132">
                  <c:v>338.9108333333333</c:v>
                </c:pt>
                <c:pt idx="4133">
                  <c:v>338.99250000000001</c:v>
                </c:pt>
                <c:pt idx="4134">
                  <c:v>339.07499999999999</c:v>
                </c:pt>
                <c:pt idx="4135">
                  <c:v>339.15666666666669</c:v>
                </c:pt>
                <c:pt idx="4136">
                  <c:v>339.23916666666668</c:v>
                </c:pt>
                <c:pt idx="4137">
                  <c:v>339.32083333333333</c:v>
                </c:pt>
                <c:pt idx="4138">
                  <c:v>339.40249999999997</c:v>
                </c:pt>
                <c:pt idx="4139">
                  <c:v>339.48500000000001</c:v>
                </c:pt>
                <c:pt idx="4140">
                  <c:v>339.56666666666666</c:v>
                </c:pt>
                <c:pt idx="4141">
                  <c:v>339.64916666666664</c:v>
                </c:pt>
                <c:pt idx="4142">
                  <c:v>339.73083333333335</c:v>
                </c:pt>
                <c:pt idx="4143">
                  <c:v>339.81333333333333</c:v>
                </c:pt>
                <c:pt idx="4144">
                  <c:v>339.89499999999998</c:v>
                </c:pt>
                <c:pt idx="4145">
                  <c:v>339.97666666666663</c:v>
                </c:pt>
                <c:pt idx="4146">
                  <c:v>340.05916666666667</c:v>
                </c:pt>
                <c:pt idx="4147">
                  <c:v>340.14083333333332</c:v>
                </c:pt>
                <c:pt idx="4148">
                  <c:v>340.2233333333333</c:v>
                </c:pt>
                <c:pt idx="4149">
                  <c:v>340.30500000000001</c:v>
                </c:pt>
                <c:pt idx="4150">
                  <c:v>340.38749999999999</c:v>
                </c:pt>
                <c:pt idx="4151">
                  <c:v>340.46916666666669</c:v>
                </c:pt>
                <c:pt idx="4152">
                  <c:v>340.55083333333334</c:v>
                </c:pt>
                <c:pt idx="4153">
                  <c:v>340.63333333333333</c:v>
                </c:pt>
                <c:pt idx="4154">
                  <c:v>340.71499999999997</c:v>
                </c:pt>
                <c:pt idx="4155">
                  <c:v>340.79750000000001</c:v>
                </c:pt>
                <c:pt idx="4156">
                  <c:v>340.87916666666666</c:v>
                </c:pt>
                <c:pt idx="4157">
                  <c:v>340.96166666666664</c:v>
                </c:pt>
                <c:pt idx="4158">
                  <c:v>341.04333333333335</c:v>
                </c:pt>
                <c:pt idx="4159">
                  <c:v>341.125</c:v>
                </c:pt>
                <c:pt idx="4160">
                  <c:v>341.20749999999998</c:v>
                </c:pt>
                <c:pt idx="4161">
                  <c:v>341.28916666666663</c:v>
                </c:pt>
                <c:pt idx="4162">
                  <c:v>341.37166666666667</c:v>
                </c:pt>
                <c:pt idx="4163">
                  <c:v>341.45333333333332</c:v>
                </c:pt>
                <c:pt idx="4164">
                  <c:v>341.53583333333336</c:v>
                </c:pt>
                <c:pt idx="4165">
                  <c:v>341.61750000000001</c:v>
                </c:pt>
                <c:pt idx="4166">
                  <c:v>341.69916666666671</c:v>
                </c:pt>
                <c:pt idx="4167">
                  <c:v>341.78166666666669</c:v>
                </c:pt>
                <c:pt idx="4168">
                  <c:v>341.86333333333329</c:v>
                </c:pt>
                <c:pt idx="4169">
                  <c:v>341.94583333333338</c:v>
                </c:pt>
                <c:pt idx="4170">
                  <c:v>342.02749999999997</c:v>
                </c:pt>
                <c:pt idx="4171">
                  <c:v>342.10916666666668</c:v>
                </c:pt>
                <c:pt idx="4172">
                  <c:v>342.19166666666666</c:v>
                </c:pt>
                <c:pt idx="4173">
                  <c:v>342.27333333333331</c:v>
                </c:pt>
                <c:pt idx="4174">
                  <c:v>342.35583333333335</c:v>
                </c:pt>
                <c:pt idx="4175">
                  <c:v>342.4375</c:v>
                </c:pt>
                <c:pt idx="4176">
                  <c:v>342.52</c:v>
                </c:pt>
                <c:pt idx="4177">
                  <c:v>342.60166666666669</c:v>
                </c:pt>
                <c:pt idx="4178">
                  <c:v>342.68333333333334</c:v>
                </c:pt>
                <c:pt idx="4179">
                  <c:v>342.76583333333332</c:v>
                </c:pt>
                <c:pt idx="4180">
                  <c:v>342.84750000000003</c:v>
                </c:pt>
                <c:pt idx="4181">
                  <c:v>342.93</c:v>
                </c:pt>
                <c:pt idx="4182">
                  <c:v>343.01166666666671</c:v>
                </c:pt>
                <c:pt idx="4183">
                  <c:v>343.09416666666669</c:v>
                </c:pt>
                <c:pt idx="4184">
                  <c:v>343.17583333333329</c:v>
                </c:pt>
                <c:pt idx="4185">
                  <c:v>343.25749999999999</c:v>
                </c:pt>
                <c:pt idx="4186">
                  <c:v>343.34</c:v>
                </c:pt>
                <c:pt idx="4187">
                  <c:v>343.42166666666668</c:v>
                </c:pt>
                <c:pt idx="4188">
                  <c:v>343.50416666666666</c:v>
                </c:pt>
                <c:pt idx="4189">
                  <c:v>343.58583333333331</c:v>
                </c:pt>
                <c:pt idx="4190">
                  <c:v>343.66833333333335</c:v>
                </c:pt>
                <c:pt idx="4191">
                  <c:v>343.75</c:v>
                </c:pt>
                <c:pt idx="4192">
                  <c:v>343.83166666666665</c:v>
                </c:pt>
                <c:pt idx="4193">
                  <c:v>343.91416666666669</c:v>
                </c:pt>
                <c:pt idx="4194">
                  <c:v>343.99583333333334</c:v>
                </c:pt>
                <c:pt idx="4195">
                  <c:v>344.07833333333332</c:v>
                </c:pt>
                <c:pt idx="4196">
                  <c:v>344.16</c:v>
                </c:pt>
                <c:pt idx="4197">
                  <c:v>344.24250000000001</c:v>
                </c:pt>
                <c:pt idx="4198">
                  <c:v>344.32416666666671</c:v>
                </c:pt>
                <c:pt idx="4199">
                  <c:v>344.40583333333331</c:v>
                </c:pt>
                <c:pt idx="4200">
                  <c:v>344.48833333333329</c:v>
                </c:pt>
                <c:pt idx="4201">
                  <c:v>344.57</c:v>
                </c:pt>
                <c:pt idx="4202">
                  <c:v>344.65249999999997</c:v>
                </c:pt>
                <c:pt idx="4203">
                  <c:v>344.73416666666668</c:v>
                </c:pt>
                <c:pt idx="4204">
                  <c:v>344.81666666666666</c:v>
                </c:pt>
                <c:pt idx="4205">
                  <c:v>344.89833333333331</c:v>
                </c:pt>
                <c:pt idx="4206">
                  <c:v>344.98</c:v>
                </c:pt>
                <c:pt idx="4207">
                  <c:v>345.0625</c:v>
                </c:pt>
                <c:pt idx="4208">
                  <c:v>345.14416666666665</c:v>
                </c:pt>
                <c:pt idx="4209">
                  <c:v>345.22666666666669</c:v>
                </c:pt>
                <c:pt idx="4210">
                  <c:v>345.30833333333334</c:v>
                </c:pt>
                <c:pt idx="4211">
                  <c:v>345.39083333333332</c:v>
                </c:pt>
                <c:pt idx="4212">
                  <c:v>345.47250000000003</c:v>
                </c:pt>
                <c:pt idx="4213">
                  <c:v>345.55416666666662</c:v>
                </c:pt>
                <c:pt idx="4214">
                  <c:v>345.63666666666671</c:v>
                </c:pt>
                <c:pt idx="4215">
                  <c:v>345.71833333333331</c:v>
                </c:pt>
                <c:pt idx="4216">
                  <c:v>345.80083333333329</c:v>
                </c:pt>
                <c:pt idx="4217">
                  <c:v>345.88249999999999</c:v>
                </c:pt>
                <c:pt idx="4218">
                  <c:v>345.96416666666664</c:v>
                </c:pt>
                <c:pt idx="4219">
                  <c:v>346.04666666666668</c:v>
                </c:pt>
                <c:pt idx="4220">
                  <c:v>346.12833333333333</c:v>
                </c:pt>
                <c:pt idx="4221">
                  <c:v>346.21083333333331</c:v>
                </c:pt>
                <c:pt idx="4222">
                  <c:v>346.29250000000002</c:v>
                </c:pt>
                <c:pt idx="4223">
                  <c:v>346.375</c:v>
                </c:pt>
                <c:pt idx="4224">
                  <c:v>346.45666666666665</c:v>
                </c:pt>
                <c:pt idx="4225">
                  <c:v>346.53833333333336</c:v>
                </c:pt>
                <c:pt idx="4226">
                  <c:v>346.62083333333334</c:v>
                </c:pt>
                <c:pt idx="4227">
                  <c:v>346.70250000000004</c:v>
                </c:pt>
                <c:pt idx="4228">
                  <c:v>346.78500000000003</c:v>
                </c:pt>
                <c:pt idx="4229">
                  <c:v>346.86666666666662</c:v>
                </c:pt>
                <c:pt idx="4230">
                  <c:v>346.94916666666671</c:v>
                </c:pt>
                <c:pt idx="4231">
                  <c:v>347.03083333333331</c:v>
                </c:pt>
                <c:pt idx="4232">
                  <c:v>347.11250000000001</c:v>
                </c:pt>
                <c:pt idx="4233">
                  <c:v>347.19499999999999</c:v>
                </c:pt>
                <c:pt idx="4234">
                  <c:v>347.27666666666664</c:v>
                </c:pt>
                <c:pt idx="4235">
                  <c:v>347.35916666666668</c:v>
                </c:pt>
                <c:pt idx="4236">
                  <c:v>347.44083333333333</c:v>
                </c:pt>
                <c:pt idx="4237">
                  <c:v>347.52333333333331</c:v>
                </c:pt>
                <c:pt idx="4238">
                  <c:v>347.60500000000002</c:v>
                </c:pt>
                <c:pt idx="4239">
                  <c:v>347.68666666666667</c:v>
                </c:pt>
                <c:pt idx="4240">
                  <c:v>347.76916666666665</c:v>
                </c:pt>
                <c:pt idx="4241">
                  <c:v>347.85083333333336</c:v>
                </c:pt>
                <c:pt idx="4242">
                  <c:v>347.93333333333334</c:v>
                </c:pt>
                <c:pt idx="4243">
                  <c:v>348.01500000000004</c:v>
                </c:pt>
                <c:pt idx="4244">
                  <c:v>348.09750000000003</c:v>
                </c:pt>
                <c:pt idx="4245">
                  <c:v>348.17916666666662</c:v>
                </c:pt>
                <c:pt idx="4246">
                  <c:v>348.26083333333332</c:v>
                </c:pt>
                <c:pt idx="4247">
                  <c:v>348.34333333333331</c:v>
                </c:pt>
                <c:pt idx="4248">
                  <c:v>348.42500000000001</c:v>
                </c:pt>
                <c:pt idx="4249">
                  <c:v>348.50749999999999</c:v>
                </c:pt>
                <c:pt idx="4250">
                  <c:v>348.58916666666664</c:v>
                </c:pt>
                <c:pt idx="4251">
                  <c:v>348.67166666666668</c:v>
                </c:pt>
                <c:pt idx="4252">
                  <c:v>348.75333333333333</c:v>
                </c:pt>
                <c:pt idx="4253">
                  <c:v>348.83500000000004</c:v>
                </c:pt>
                <c:pt idx="4254">
                  <c:v>348.91750000000002</c:v>
                </c:pt>
                <c:pt idx="4255">
                  <c:v>348.99916666666667</c:v>
                </c:pt>
                <c:pt idx="4256">
                  <c:v>349.08166666666665</c:v>
                </c:pt>
                <c:pt idx="4257">
                  <c:v>349.16333333333336</c:v>
                </c:pt>
                <c:pt idx="4258">
                  <c:v>349.24499999999995</c:v>
                </c:pt>
                <c:pt idx="4259">
                  <c:v>349.32750000000004</c:v>
                </c:pt>
                <c:pt idx="4260">
                  <c:v>349.40916666666664</c:v>
                </c:pt>
                <c:pt idx="4261">
                  <c:v>349.49166666666662</c:v>
                </c:pt>
                <c:pt idx="4262">
                  <c:v>349.57333333333332</c:v>
                </c:pt>
                <c:pt idx="4263">
                  <c:v>349.65583333333331</c:v>
                </c:pt>
                <c:pt idx="4264">
                  <c:v>349.73750000000001</c:v>
                </c:pt>
                <c:pt idx="4265">
                  <c:v>349.81916666666666</c:v>
                </c:pt>
                <c:pt idx="4266">
                  <c:v>349.90166666666664</c:v>
                </c:pt>
                <c:pt idx="4267">
                  <c:v>349.98333333333335</c:v>
                </c:pt>
                <c:pt idx="4268">
                  <c:v>350.06583333333333</c:v>
                </c:pt>
                <c:pt idx="4269">
                  <c:v>350.14750000000004</c:v>
                </c:pt>
                <c:pt idx="4270">
                  <c:v>350.23</c:v>
                </c:pt>
                <c:pt idx="4271">
                  <c:v>350.31166666666667</c:v>
                </c:pt>
                <c:pt idx="4272">
                  <c:v>350.39333333333337</c:v>
                </c:pt>
                <c:pt idx="4273">
                  <c:v>350.47583333333336</c:v>
                </c:pt>
                <c:pt idx="4274">
                  <c:v>350.55749999999995</c:v>
                </c:pt>
                <c:pt idx="4275">
                  <c:v>350.64000000000004</c:v>
                </c:pt>
                <c:pt idx="4276">
                  <c:v>350.72166666666664</c:v>
                </c:pt>
                <c:pt idx="4277">
                  <c:v>350.80416666666662</c:v>
                </c:pt>
                <c:pt idx="4278">
                  <c:v>350.88583333333332</c:v>
                </c:pt>
                <c:pt idx="4279">
                  <c:v>350.96749999999997</c:v>
                </c:pt>
                <c:pt idx="4280">
                  <c:v>351.05</c:v>
                </c:pt>
                <c:pt idx="4281">
                  <c:v>351.13166666666666</c:v>
                </c:pt>
                <c:pt idx="4282">
                  <c:v>351.21416666666664</c:v>
                </c:pt>
                <c:pt idx="4283">
                  <c:v>351.29583333333335</c:v>
                </c:pt>
                <c:pt idx="4284">
                  <c:v>351.37833333333333</c:v>
                </c:pt>
                <c:pt idx="4285">
                  <c:v>351.46000000000004</c:v>
                </c:pt>
                <c:pt idx="4286">
                  <c:v>351.54166666666669</c:v>
                </c:pt>
                <c:pt idx="4287">
                  <c:v>351.62416666666667</c:v>
                </c:pt>
                <c:pt idx="4288">
                  <c:v>351.70583333333337</c:v>
                </c:pt>
                <c:pt idx="4289">
                  <c:v>351.78833333333336</c:v>
                </c:pt>
                <c:pt idx="4290">
                  <c:v>351.86999999999995</c:v>
                </c:pt>
                <c:pt idx="4291">
                  <c:v>351.95250000000004</c:v>
                </c:pt>
                <c:pt idx="4292">
                  <c:v>352.03416666666664</c:v>
                </c:pt>
                <c:pt idx="4293">
                  <c:v>352.11583333333334</c:v>
                </c:pt>
                <c:pt idx="4294">
                  <c:v>352.19833333333332</c:v>
                </c:pt>
                <c:pt idx="4295">
                  <c:v>352.28</c:v>
                </c:pt>
                <c:pt idx="4296">
                  <c:v>352.36250000000001</c:v>
                </c:pt>
                <c:pt idx="4297">
                  <c:v>352.44416666666666</c:v>
                </c:pt>
                <c:pt idx="4298">
                  <c:v>352.52583333333337</c:v>
                </c:pt>
                <c:pt idx="4299">
                  <c:v>352.60833333333335</c:v>
                </c:pt>
                <c:pt idx="4300">
                  <c:v>352.69</c:v>
                </c:pt>
                <c:pt idx="4301">
                  <c:v>352.77250000000004</c:v>
                </c:pt>
                <c:pt idx="4302">
                  <c:v>352.85416666666669</c:v>
                </c:pt>
                <c:pt idx="4303">
                  <c:v>352.93666666666667</c:v>
                </c:pt>
                <c:pt idx="4304">
                  <c:v>353.01833333333337</c:v>
                </c:pt>
                <c:pt idx="4305">
                  <c:v>353.09999999999997</c:v>
                </c:pt>
                <c:pt idx="4306">
                  <c:v>353.18249999999995</c:v>
                </c:pt>
                <c:pt idx="4307">
                  <c:v>353.26416666666665</c:v>
                </c:pt>
                <c:pt idx="4308">
                  <c:v>353.34666666666664</c:v>
                </c:pt>
                <c:pt idx="4309">
                  <c:v>353.42833333333334</c:v>
                </c:pt>
                <c:pt idx="4310">
                  <c:v>353.51083333333332</c:v>
                </c:pt>
                <c:pt idx="4311">
                  <c:v>353.59249999999997</c:v>
                </c:pt>
                <c:pt idx="4312">
                  <c:v>353.67416666666668</c:v>
                </c:pt>
                <c:pt idx="4313">
                  <c:v>353.75666666666666</c:v>
                </c:pt>
                <c:pt idx="4314">
                  <c:v>353.83833333333337</c:v>
                </c:pt>
                <c:pt idx="4315">
                  <c:v>353.92083333333335</c:v>
                </c:pt>
                <c:pt idx="4316">
                  <c:v>354.0025</c:v>
                </c:pt>
                <c:pt idx="4317">
                  <c:v>354.08500000000004</c:v>
                </c:pt>
                <c:pt idx="4318">
                  <c:v>354.16666666666669</c:v>
                </c:pt>
                <c:pt idx="4319">
                  <c:v>354.24833333333328</c:v>
                </c:pt>
                <c:pt idx="4320">
                  <c:v>354.33083333333337</c:v>
                </c:pt>
                <c:pt idx="4321">
                  <c:v>354.41249999999997</c:v>
                </c:pt>
                <c:pt idx="4322">
                  <c:v>354.49499999999995</c:v>
                </c:pt>
                <c:pt idx="4323">
                  <c:v>354.57666666666665</c:v>
                </c:pt>
                <c:pt idx="4324">
                  <c:v>354.65916666666664</c:v>
                </c:pt>
                <c:pt idx="4325">
                  <c:v>354.74083333333334</c:v>
                </c:pt>
                <c:pt idx="4326">
                  <c:v>354.82249999999999</c:v>
                </c:pt>
                <c:pt idx="4327">
                  <c:v>354.90499999999997</c:v>
                </c:pt>
                <c:pt idx="4328">
                  <c:v>354.98666666666668</c:v>
                </c:pt>
                <c:pt idx="4329">
                  <c:v>355.06916666666666</c:v>
                </c:pt>
                <c:pt idx="4330">
                  <c:v>355.15083333333337</c:v>
                </c:pt>
                <c:pt idx="4331">
                  <c:v>355.23333333333335</c:v>
                </c:pt>
                <c:pt idx="4332">
                  <c:v>355.315</c:v>
                </c:pt>
                <c:pt idx="4333">
                  <c:v>355.3966666666667</c:v>
                </c:pt>
                <c:pt idx="4334">
                  <c:v>355.47916666666669</c:v>
                </c:pt>
                <c:pt idx="4335">
                  <c:v>355.56083333333328</c:v>
                </c:pt>
                <c:pt idx="4336">
                  <c:v>355.64333333333337</c:v>
                </c:pt>
                <c:pt idx="4337">
                  <c:v>355.72499999999997</c:v>
                </c:pt>
                <c:pt idx="4338">
                  <c:v>355.80749999999995</c:v>
                </c:pt>
                <c:pt idx="4339">
                  <c:v>355.88916666666665</c:v>
                </c:pt>
                <c:pt idx="4340">
                  <c:v>355.9708333333333</c:v>
                </c:pt>
                <c:pt idx="4341">
                  <c:v>356.05333333333334</c:v>
                </c:pt>
                <c:pt idx="4342">
                  <c:v>356.13499999999999</c:v>
                </c:pt>
                <c:pt idx="4343">
                  <c:v>356.21749999999997</c:v>
                </c:pt>
                <c:pt idx="4344">
                  <c:v>356.29916666666668</c:v>
                </c:pt>
                <c:pt idx="4345">
                  <c:v>356.38083333333333</c:v>
                </c:pt>
                <c:pt idx="4346">
                  <c:v>356.46333333333337</c:v>
                </c:pt>
                <c:pt idx="4347">
                  <c:v>356.54500000000002</c:v>
                </c:pt>
                <c:pt idx="4348">
                  <c:v>356.6275</c:v>
                </c:pt>
                <c:pt idx="4349">
                  <c:v>356.7091666666667</c:v>
                </c:pt>
                <c:pt idx="4350">
                  <c:v>356.79166666666669</c:v>
                </c:pt>
                <c:pt idx="4351">
                  <c:v>356.87333333333328</c:v>
                </c:pt>
                <c:pt idx="4352">
                  <c:v>356.95499999999998</c:v>
                </c:pt>
                <c:pt idx="4353">
                  <c:v>357.03749999999997</c:v>
                </c:pt>
                <c:pt idx="4354">
                  <c:v>357.11916666666667</c:v>
                </c:pt>
                <c:pt idx="4355">
                  <c:v>357.20166666666665</c:v>
                </c:pt>
                <c:pt idx="4356">
                  <c:v>357.2833333333333</c:v>
                </c:pt>
                <c:pt idx="4357">
                  <c:v>357.36583333333334</c:v>
                </c:pt>
                <c:pt idx="4358">
                  <c:v>357.44749999999999</c:v>
                </c:pt>
                <c:pt idx="4359">
                  <c:v>357.5291666666667</c:v>
                </c:pt>
                <c:pt idx="4360">
                  <c:v>357.61166666666668</c:v>
                </c:pt>
                <c:pt idx="4361">
                  <c:v>357.69333333333333</c:v>
                </c:pt>
                <c:pt idx="4362">
                  <c:v>357.77583333333337</c:v>
                </c:pt>
                <c:pt idx="4363">
                  <c:v>357.85750000000002</c:v>
                </c:pt>
                <c:pt idx="4364">
                  <c:v>357.94</c:v>
                </c:pt>
                <c:pt idx="4365">
                  <c:v>358.0216666666667</c:v>
                </c:pt>
                <c:pt idx="4366">
                  <c:v>358.1033333333333</c:v>
                </c:pt>
                <c:pt idx="4367">
                  <c:v>358.18583333333328</c:v>
                </c:pt>
                <c:pt idx="4368">
                  <c:v>358.26749999999998</c:v>
                </c:pt>
                <c:pt idx="4369">
                  <c:v>358.34999999999997</c:v>
                </c:pt>
                <c:pt idx="4370">
                  <c:v>358.43166666666667</c:v>
                </c:pt>
                <c:pt idx="4371">
                  <c:v>358.51416666666665</c:v>
                </c:pt>
                <c:pt idx="4372">
                  <c:v>358.5958333333333</c:v>
                </c:pt>
                <c:pt idx="4373">
                  <c:v>358.67750000000001</c:v>
                </c:pt>
                <c:pt idx="4374">
                  <c:v>358.76</c:v>
                </c:pt>
                <c:pt idx="4375">
                  <c:v>358.8416666666667</c:v>
                </c:pt>
                <c:pt idx="4376">
                  <c:v>358.92416666666668</c:v>
                </c:pt>
                <c:pt idx="4377">
                  <c:v>359.00583333333333</c:v>
                </c:pt>
                <c:pt idx="4378">
                  <c:v>359.08833333333337</c:v>
                </c:pt>
                <c:pt idx="4379">
                  <c:v>359.17</c:v>
                </c:pt>
                <c:pt idx="4380">
                  <c:v>359.25166666666672</c:v>
                </c:pt>
                <c:pt idx="4381">
                  <c:v>359.3341666666667</c:v>
                </c:pt>
                <c:pt idx="4382">
                  <c:v>359.4158333333333</c:v>
                </c:pt>
                <c:pt idx="4383">
                  <c:v>359.49833333333328</c:v>
                </c:pt>
                <c:pt idx="4384">
                  <c:v>359.58</c:v>
                </c:pt>
                <c:pt idx="4385">
                  <c:v>359.66166666666663</c:v>
                </c:pt>
                <c:pt idx="4386">
                  <c:v>359.74416666666667</c:v>
                </c:pt>
                <c:pt idx="4387">
                  <c:v>359.82583333333332</c:v>
                </c:pt>
                <c:pt idx="4388">
                  <c:v>359.9083333333333</c:v>
                </c:pt>
                <c:pt idx="4389">
                  <c:v>359.99</c:v>
                </c:pt>
                <c:pt idx="4390">
                  <c:v>360.07249999999999</c:v>
                </c:pt>
                <c:pt idx="4391">
                  <c:v>360.1541666666667</c:v>
                </c:pt>
                <c:pt idx="4392">
                  <c:v>360.23583333333335</c:v>
                </c:pt>
                <c:pt idx="4393">
                  <c:v>360.31833333333333</c:v>
                </c:pt>
                <c:pt idx="4394">
                  <c:v>360.40000000000003</c:v>
                </c:pt>
                <c:pt idx="4395">
                  <c:v>360.48250000000002</c:v>
                </c:pt>
                <c:pt idx="4396">
                  <c:v>360.56416666666672</c:v>
                </c:pt>
                <c:pt idx="4397">
                  <c:v>360.6466666666667</c:v>
                </c:pt>
                <c:pt idx="4398">
                  <c:v>360.7283333333333</c:v>
                </c:pt>
                <c:pt idx="4399">
                  <c:v>360.81</c:v>
                </c:pt>
                <c:pt idx="4400">
                  <c:v>360.89249999999998</c:v>
                </c:pt>
                <c:pt idx="4401">
                  <c:v>360.97416666666663</c:v>
                </c:pt>
                <c:pt idx="4402">
                  <c:v>361.05666666666667</c:v>
                </c:pt>
                <c:pt idx="4403">
                  <c:v>361.13833333333332</c:v>
                </c:pt>
                <c:pt idx="4404">
                  <c:v>361.2208333333333</c:v>
                </c:pt>
                <c:pt idx="4405">
                  <c:v>361.30250000000001</c:v>
                </c:pt>
                <c:pt idx="4406">
                  <c:v>361.38416666666666</c:v>
                </c:pt>
                <c:pt idx="4407">
                  <c:v>361.4666666666667</c:v>
                </c:pt>
                <c:pt idx="4408">
                  <c:v>361.54833333333335</c:v>
                </c:pt>
                <c:pt idx="4409">
                  <c:v>361.63083333333333</c:v>
                </c:pt>
                <c:pt idx="4410">
                  <c:v>361.71250000000003</c:v>
                </c:pt>
                <c:pt idx="4411">
                  <c:v>361.79500000000002</c:v>
                </c:pt>
                <c:pt idx="4412">
                  <c:v>361.87666666666672</c:v>
                </c:pt>
                <c:pt idx="4413">
                  <c:v>361.95833333333331</c:v>
                </c:pt>
                <c:pt idx="4414">
                  <c:v>362.0408333333333</c:v>
                </c:pt>
                <c:pt idx="4415">
                  <c:v>362.1225</c:v>
                </c:pt>
                <c:pt idx="4416">
                  <c:v>362.20499999999998</c:v>
                </c:pt>
                <c:pt idx="4417">
                  <c:v>362.28666666666663</c:v>
                </c:pt>
                <c:pt idx="4418">
                  <c:v>362.36916666666667</c:v>
                </c:pt>
                <c:pt idx="4419">
                  <c:v>362.45083333333332</c:v>
                </c:pt>
                <c:pt idx="4420">
                  <c:v>362.53250000000003</c:v>
                </c:pt>
                <c:pt idx="4421">
                  <c:v>362.61500000000001</c:v>
                </c:pt>
                <c:pt idx="4422">
                  <c:v>362.69666666666666</c:v>
                </c:pt>
                <c:pt idx="4423">
                  <c:v>362.7791666666667</c:v>
                </c:pt>
                <c:pt idx="4424">
                  <c:v>362.86083333333335</c:v>
                </c:pt>
                <c:pt idx="4425">
                  <c:v>362.94250000000005</c:v>
                </c:pt>
                <c:pt idx="4426">
                  <c:v>363.02500000000003</c:v>
                </c:pt>
                <c:pt idx="4427">
                  <c:v>363.10666666666663</c:v>
                </c:pt>
                <c:pt idx="4428">
                  <c:v>363.18916666666672</c:v>
                </c:pt>
                <c:pt idx="4429">
                  <c:v>363.27083333333331</c:v>
                </c:pt>
                <c:pt idx="4430">
                  <c:v>363.3533333333333</c:v>
                </c:pt>
                <c:pt idx="4431">
                  <c:v>363.435</c:v>
                </c:pt>
                <c:pt idx="4432">
                  <c:v>363.51666666666665</c:v>
                </c:pt>
                <c:pt idx="4433">
                  <c:v>363.59916666666663</c:v>
                </c:pt>
                <c:pt idx="4434">
                  <c:v>363.68083333333334</c:v>
                </c:pt>
                <c:pt idx="4435">
                  <c:v>363.76333333333332</c:v>
                </c:pt>
                <c:pt idx="4436">
                  <c:v>363.84500000000003</c:v>
                </c:pt>
                <c:pt idx="4437">
                  <c:v>363.92750000000001</c:v>
                </c:pt>
                <c:pt idx="4438">
                  <c:v>364.00916666666666</c:v>
                </c:pt>
                <c:pt idx="4439">
                  <c:v>364.09083333333336</c:v>
                </c:pt>
                <c:pt idx="4440">
                  <c:v>364.17333333333335</c:v>
                </c:pt>
                <c:pt idx="4441">
                  <c:v>364.25500000000005</c:v>
                </c:pt>
                <c:pt idx="4442">
                  <c:v>364.33750000000003</c:v>
                </c:pt>
                <c:pt idx="4443">
                  <c:v>364.41916666666663</c:v>
                </c:pt>
                <c:pt idx="4444">
                  <c:v>364.50166666666672</c:v>
                </c:pt>
                <c:pt idx="4445">
                  <c:v>364.58333333333331</c:v>
                </c:pt>
                <c:pt idx="4446">
                  <c:v>364.66499999999996</c:v>
                </c:pt>
                <c:pt idx="4447">
                  <c:v>364.7475</c:v>
                </c:pt>
                <c:pt idx="4448">
                  <c:v>364.82916666666665</c:v>
                </c:pt>
                <c:pt idx="4449">
                  <c:v>364.91166666666663</c:v>
                </c:pt>
                <c:pt idx="4450">
                  <c:v>364.99333333333334</c:v>
                </c:pt>
                <c:pt idx="4451">
                  <c:v>365.07583333333332</c:v>
                </c:pt>
                <c:pt idx="4452">
                  <c:v>365.15750000000003</c:v>
                </c:pt>
                <c:pt idx="4453">
                  <c:v>365.23916666666668</c:v>
                </c:pt>
                <c:pt idx="4454">
                  <c:v>365.32166666666666</c:v>
                </c:pt>
                <c:pt idx="4455">
                  <c:v>365.40333333333336</c:v>
                </c:pt>
                <c:pt idx="4456">
                  <c:v>365.48583333333335</c:v>
                </c:pt>
                <c:pt idx="4457">
                  <c:v>365.56750000000005</c:v>
                </c:pt>
                <c:pt idx="4458">
                  <c:v>365.65000000000003</c:v>
                </c:pt>
                <c:pt idx="4459">
                  <c:v>365.73166666666663</c:v>
                </c:pt>
                <c:pt idx="4460">
                  <c:v>365.81333333333333</c:v>
                </c:pt>
                <c:pt idx="4461">
                  <c:v>365.89583333333331</c:v>
                </c:pt>
                <c:pt idx="4462">
                  <c:v>365.97749999999996</c:v>
                </c:pt>
                <c:pt idx="4463">
                  <c:v>366.06</c:v>
                </c:pt>
                <c:pt idx="4464">
                  <c:v>366.14166666666665</c:v>
                </c:pt>
                <c:pt idx="4465">
                  <c:v>366.22416666666663</c:v>
                </c:pt>
                <c:pt idx="4466">
                  <c:v>366.30583333333334</c:v>
                </c:pt>
                <c:pt idx="4467">
                  <c:v>366.38749999999999</c:v>
                </c:pt>
                <c:pt idx="4468">
                  <c:v>366.47</c:v>
                </c:pt>
                <c:pt idx="4469">
                  <c:v>366.55166666666668</c:v>
                </c:pt>
                <c:pt idx="4470">
                  <c:v>366.63416666666666</c:v>
                </c:pt>
                <c:pt idx="4471">
                  <c:v>366.71583333333336</c:v>
                </c:pt>
                <c:pt idx="4472">
                  <c:v>366.79749999999996</c:v>
                </c:pt>
                <c:pt idx="4473">
                  <c:v>366.88000000000005</c:v>
                </c:pt>
                <c:pt idx="4474">
                  <c:v>366.96166666666664</c:v>
                </c:pt>
                <c:pt idx="4475">
                  <c:v>367.04416666666663</c:v>
                </c:pt>
                <c:pt idx="4476">
                  <c:v>367.12583333333333</c:v>
                </c:pt>
                <c:pt idx="4477">
                  <c:v>367.20833333333331</c:v>
                </c:pt>
                <c:pt idx="4478">
                  <c:v>367.28999999999996</c:v>
                </c:pt>
                <c:pt idx="4479">
                  <c:v>367.37166666666667</c:v>
                </c:pt>
                <c:pt idx="4480">
                  <c:v>367.45416666666665</c:v>
                </c:pt>
                <c:pt idx="4481">
                  <c:v>367.53583333333336</c:v>
                </c:pt>
                <c:pt idx="4482">
                  <c:v>367.61833333333334</c:v>
                </c:pt>
                <c:pt idx="4483">
                  <c:v>367.7</c:v>
                </c:pt>
                <c:pt idx="4484">
                  <c:v>367.78250000000003</c:v>
                </c:pt>
                <c:pt idx="4485">
                  <c:v>367.86416666666668</c:v>
                </c:pt>
                <c:pt idx="4486">
                  <c:v>367.94583333333338</c:v>
                </c:pt>
                <c:pt idx="4487">
                  <c:v>368.02833333333336</c:v>
                </c:pt>
                <c:pt idx="4488">
                  <c:v>368.10999999999996</c:v>
                </c:pt>
                <c:pt idx="4489">
                  <c:v>368.19250000000005</c:v>
                </c:pt>
                <c:pt idx="4490">
                  <c:v>368.27416666666664</c:v>
                </c:pt>
                <c:pt idx="4491">
                  <c:v>368.35666666666663</c:v>
                </c:pt>
                <c:pt idx="4492">
                  <c:v>368.43833333333333</c:v>
                </c:pt>
                <c:pt idx="4493">
                  <c:v>368.52</c:v>
                </c:pt>
                <c:pt idx="4494">
                  <c:v>368.60249999999996</c:v>
                </c:pt>
                <c:pt idx="4495">
                  <c:v>368.68416666666667</c:v>
                </c:pt>
                <c:pt idx="4496">
                  <c:v>368.76666666666665</c:v>
                </c:pt>
                <c:pt idx="4497">
                  <c:v>368.84833333333336</c:v>
                </c:pt>
                <c:pt idx="4498">
                  <c:v>368.93083333333334</c:v>
                </c:pt>
                <c:pt idx="4499">
                  <c:v>369.01249999999999</c:v>
                </c:pt>
                <c:pt idx="4500">
                  <c:v>369.09416666666669</c:v>
                </c:pt>
                <c:pt idx="4501">
                  <c:v>369.17666666666668</c:v>
                </c:pt>
                <c:pt idx="4502">
                  <c:v>369.25833333333338</c:v>
                </c:pt>
                <c:pt idx="4503">
                  <c:v>369.34083333333336</c:v>
                </c:pt>
                <c:pt idx="4504">
                  <c:v>369.42249999999996</c:v>
                </c:pt>
                <c:pt idx="4505">
                  <c:v>369.50500000000005</c:v>
                </c:pt>
                <c:pt idx="4506">
                  <c:v>369.58666666666664</c:v>
                </c:pt>
                <c:pt idx="4507">
                  <c:v>369.66833333333335</c:v>
                </c:pt>
                <c:pt idx="4508">
                  <c:v>369.75083333333333</c:v>
                </c:pt>
                <c:pt idx="4509">
                  <c:v>369.83249999999998</c:v>
                </c:pt>
                <c:pt idx="4510">
                  <c:v>369.91499999999996</c:v>
                </c:pt>
                <c:pt idx="4511">
                  <c:v>369.99666666666667</c:v>
                </c:pt>
                <c:pt idx="4512">
                  <c:v>370.07833333333332</c:v>
                </c:pt>
                <c:pt idx="4513">
                  <c:v>370.16083333333336</c:v>
                </c:pt>
                <c:pt idx="4514">
                  <c:v>370.24250000000001</c:v>
                </c:pt>
                <c:pt idx="4515">
                  <c:v>370.32499999999999</c:v>
                </c:pt>
                <c:pt idx="4516">
                  <c:v>370.40666666666669</c:v>
                </c:pt>
                <c:pt idx="4517">
                  <c:v>370.48916666666668</c:v>
                </c:pt>
                <c:pt idx="4518">
                  <c:v>370.57083333333338</c:v>
                </c:pt>
                <c:pt idx="4519">
                  <c:v>370.65249999999997</c:v>
                </c:pt>
                <c:pt idx="4520">
                  <c:v>370.73499999999996</c:v>
                </c:pt>
                <c:pt idx="4521">
                  <c:v>370.81666666666666</c:v>
                </c:pt>
                <c:pt idx="4522">
                  <c:v>370.89916666666664</c:v>
                </c:pt>
                <c:pt idx="4523">
                  <c:v>370.98083333333335</c:v>
                </c:pt>
                <c:pt idx="4524">
                  <c:v>371.06333333333333</c:v>
                </c:pt>
                <c:pt idx="4525">
                  <c:v>371.14499999999998</c:v>
                </c:pt>
                <c:pt idx="4526">
                  <c:v>371.22666666666669</c:v>
                </c:pt>
                <c:pt idx="4527">
                  <c:v>371.30916666666667</c:v>
                </c:pt>
                <c:pt idx="4528">
                  <c:v>371.39083333333332</c:v>
                </c:pt>
                <c:pt idx="4529">
                  <c:v>371.47333333333336</c:v>
                </c:pt>
                <c:pt idx="4530">
                  <c:v>371.55500000000001</c:v>
                </c:pt>
                <c:pt idx="4531">
                  <c:v>371.63749999999999</c:v>
                </c:pt>
                <c:pt idx="4532">
                  <c:v>371.71916666666669</c:v>
                </c:pt>
                <c:pt idx="4533">
                  <c:v>371.80083333333329</c:v>
                </c:pt>
                <c:pt idx="4534">
                  <c:v>371.88333333333338</c:v>
                </c:pt>
                <c:pt idx="4535">
                  <c:v>371.96499999999997</c:v>
                </c:pt>
                <c:pt idx="4536">
                  <c:v>372.04749999999996</c:v>
                </c:pt>
                <c:pt idx="4537">
                  <c:v>372.12916666666666</c:v>
                </c:pt>
                <c:pt idx="4538">
                  <c:v>372.21166666666664</c:v>
                </c:pt>
                <c:pt idx="4539">
                  <c:v>372.29333333333335</c:v>
                </c:pt>
                <c:pt idx="4540">
                  <c:v>372.375</c:v>
                </c:pt>
                <c:pt idx="4541">
                  <c:v>372.45749999999998</c:v>
                </c:pt>
                <c:pt idx="4542">
                  <c:v>372.53916666666669</c:v>
                </c:pt>
                <c:pt idx="4543">
                  <c:v>372.62166666666667</c:v>
                </c:pt>
                <c:pt idx="4544">
                  <c:v>372.70333333333332</c:v>
                </c:pt>
                <c:pt idx="4545">
                  <c:v>372.78583333333336</c:v>
                </c:pt>
                <c:pt idx="4546">
                  <c:v>372.86750000000001</c:v>
                </c:pt>
                <c:pt idx="4547">
                  <c:v>372.94916666666671</c:v>
                </c:pt>
                <c:pt idx="4548">
                  <c:v>373.03166666666669</c:v>
                </c:pt>
                <c:pt idx="4549">
                  <c:v>373.11333333333329</c:v>
                </c:pt>
                <c:pt idx="4550">
                  <c:v>373.19583333333338</c:v>
                </c:pt>
                <c:pt idx="4551">
                  <c:v>373.27749999999997</c:v>
                </c:pt>
                <c:pt idx="4552">
                  <c:v>373.35916666666668</c:v>
                </c:pt>
                <c:pt idx="4553">
                  <c:v>373.44166666666666</c:v>
                </c:pt>
                <c:pt idx="4554">
                  <c:v>373.52333333333331</c:v>
                </c:pt>
                <c:pt idx="4555">
                  <c:v>373.60583333333335</c:v>
                </c:pt>
                <c:pt idx="4556">
                  <c:v>373.6875</c:v>
                </c:pt>
                <c:pt idx="4557">
                  <c:v>373.77</c:v>
                </c:pt>
                <c:pt idx="4558">
                  <c:v>373.85166666666669</c:v>
                </c:pt>
                <c:pt idx="4559">
                  <c:v>373.93333333333334</c:v>
                </c:pt>
                <c:pt idx="4560">
                  <c:v>374.01583333333332</c:v>
                </c:pt>
                <c:pt idx="4561">
                  <c:v>374.09750000000003</c:v>
                </c:pt>
                <c:pt idx="4562">
                  <c:v>374.18</c:v>
                </c:pt>
                <c:pt idx="4563">
                  <c:v>374.26166666666671</c:v>
                </c:pt>
                <c:pt idx="4564">
                  <c:v>374.34416666666669</c:v>
                </c:pt>
                <c:pt idx="4565">
                  <c:v>374.42583333333329</c:v>
                </c:pt>
                <c:pt idx="4566">
                  <c:v>374.50749999999999</c:v>
                </c:pt>
                <c:pt idx="4567">
                  <c:v>374.59</c:v>
                </c:pt>
                <c:pt idx="4568">
                  <c:v>374.67166666666668</c:v>
                </c:pt>
                <c:pt idx="4569">
                  <c:v>374.75416666666666</c:v>
                </c:pt>
                <c:pt idx="4570">
                  <c:v>374.83583333333331</c:v>
                </c:pt>
                <c:pt idx="4571">
                  <c:v>374.91833333333335</c:v>
                </c:pt>
                <c:pt idx="4572">
                  <c:v>375</c:v>
                </c:pt>
                <c:pt idx="4573">
                  <c:v>375.08166666666665</c:v>
                </c:pt>
                <c:pt idx="4574">
                  <c:v>375.16416666666669</c:v>
                </c:pt>
                <c:pt idx="4575">
                  <c:v>375.24583333333334</c:v>
                </c:pt>
                <c:pt idx="4576">
                  <c:v>375.32833333333332</c:v>
                </c:pt>
                <c:pt idx="4577">
                  <c:v>375.41</c:v>
                </c:pt>
                <c:pt idx="4578">
                  <c:v>375.49250000000001</c:v>
                </c:pt>
                <c:pt idx="4579">
                  <c:v>375.57416666666671</c:v>
                </c:pt>
                <c:pt idx="4580">
                  <c:v>375.65583333333331</c:v>
                </c:pt>
                <c:pt idx="4581">
                  <c:v>375.73833333333329</c:v>
                </c:pt>
                <c:pt idx="4582">
                  <c:v>375.82</c:v>
                </c:pt>
                <c:pt idx="4583">
                  <c:v>375.90249999999997</c:v>
                </c:pt>
                <c:pt idx="4584">
                  <c:v>375.98416666666668</c:v>
                </c:pt>
                <c:pt idx="4585">
                  <c:v>376.06666666666666</c:v>
                </c:pt>
                <c:pt idx="4586">
                  <c:v>376.14833333333331</c:v>
                </c:pt>
                <c:pt idx="4587">
                  <c:v>376.23</c:v>
                </c:pt>
                <c:pt idx="4588">
                  <c:v>376.3125</c:v>
                </c:pt>
                <c:pt idx="4589">
                  <c:v>376.39416666666665</c:v>
                </c:pt>
                <c:pt idx="4590">
                  <c:v>376.47666666666669</c:v>
                </c:pt>
                <c:pt idx="4591">
                  <c:v>376.55833333333334</c:v>
                </c:pt>
                <c:pt idx="4592">
                  <c:v>376.64083333333332</c:v>
                </c:pt>
                <c:pt idx="4593">
                  <c:v>376.72250000000003</c:v>
                </c:pt>
                <c:pt idx="4594">
                  <c:v>376.80416666666662</c:v>
                </c:pt>
                <c:pt idx="4595">
                  <c:v>376.88666666666671</c:v>
                </c:pt>
                <c:pt idx="4596">
                  <c:v>376.96833333333331</c:v>
                </c:pt>
                <c:pt idx="4597">
                  <c:v>377.05083333333329</c:v>
                </c:pt>
                <c:pt idx="4598">
                  <c:v>377.13249999999999</c:v>
                </c:pt>
                <c:pt idx="4599">
                  <c:v>377.21416666666664</c:v>
                </c:pt>
                <c:pt idx="4600">
                  <c:v>377.29666666666668</c:v>
                </c:pt>
                <c:pt idx="4601">
                  <c:v>377.37833333333333</c:v>
                </c:pt>
                <c:pt idx="4602">
                  <c:v>377.46083333333331</c:v>
                </c:pt>
                <c:pt idx="4603">
                  <c:v>377.54250000000002</c:v>
                </c:pt>
                <c:pt idx="4604">
                  <c:v>377.625</c:v>
                </c:pt>
                <c:pt idx="4605">
                  <c:v>377.70666666666665</c:v>
                </c:pt>
                <c:pt idx="4606">
                  <c:v>377.78833333333336</c:v>
                </c:pt>
                <c:pt idx="4607">
                  <c:v>377.87083333333334</c:v>
                </c:pt>
                <c:pt idx="4608">
                  <c:v>377.95250000000004</c:v>
                </c:pt>
                <c:pt idx="4609">
                  <c:v>378.03500000000003</c:v>
                </c:pt>
                <c:pt idx="4610">
                  <c:v>378.11666666666662</c:v>
                </c:pt>
                <c:pt idx="4611">
                  <c:v>378.19916666666671</c:v>
                </c:pt>
                <c:pt idx="4612">
                  <c:v>378.28083333333331</c:v>
                </c:pt>
                <c:pt idx="4613">
                  <c:v>378.36250000000001</c:v>
                </c:pt>
                <c:pt idx="4614">
                  <c:v>378.44499999999999</c:v>
                </c:pt>
                <c:pt idx="4615">
                  <c:v>378.52666666666664</c:v>
                </c:pt>
                <c:pt idx="4616">
                  <c:v>378.60916666666668</c:v>
                </c:pt>
                <c:pt idx="4617">
                  <c:v>378.69083333333333</c:v>
                </c:pt>
                <c:pt idx="4618">
                  <c:v>378.77333333333331</c:v>
                </c:pt>
                <c:pt idx="4619">
                  <c:v>378.85500000000002</c:v>
                </c:pt>
                <c:pt idx="4620">
                  <c:v>378.93666666666667</c:v>
                </c:pt>
                <c:pt idx="4621">
                  <c:v>379.01916666666665</c:v>
                </c:pt>
                <c:pt idx="4622">
                  <c:v>379.10083333333336</c:v>
                </c:pt>
                <c:pt idx="4623">
                  <c:v>379.18333333333334</c:v>
                </c:pt>
                <c:pt idx="4624">
                  <c:v>379.26500000000004</c:v>
                </c:pt>
                <c:pt idx="4625">
                  <c:v>379.34750000000003</c:v>
                </c:pt>
                <c:pt idx="4626">
                  <c:v>379.42916666666662</c:v>
                </c:pt>
                <c:pt idx="4627">
                  <c:v>379.51083333333332</c:v>
                </c:pt>
                <c:pt idx="4628">
                  <c:v>379.59333333333331</c:v>
                </c:pt>
                <c:pt idx="4629">
                  <c:v>379.67500000000001</c:v>
                </c:pt>
                <c:pt idx="4630">
                  <c:v>379.75749999999999</c:v>
                </c:pt>
                <c:pt idx="4631">
                  <c:v>379.83916666666664</c:v>
                </c:pt>
                <c:pt idx="4632">
                  <c:v>379.92166666666668</c:v>
                </c:pt>
                <c:pt idx="4633">
                  <c:v>380.00333333333333</c:v>
                </c:pt>
                <c:pt idx="4634">
                  <c:v>380.08500000000004</c:v>
                </c:pt>
                <c:pt idx="4635">
                  <c:v>380.16750000000002</c:v>
                </c:pt>
                <c:pt idx="4636">
                  <c:v>380.24916666666667</c:v>
                </c:pt>
                <c:pt idx="4637">
                  <c:v>380.33166666666665</c:v>
                </c:pt>
                <c:pt idx="4638">
                  <c:v>380.41333333333336</c:v>
                </c:pt>
                <c:pt idx="4639">
                  <c:v>380.49499999999995</c:v>
                </c:pt>
                <c:pt idx="4640">
                  <c:v>380.57750000000004</c:v>
                </c:pt>
                <c:pt idx="4641">
                  <c:v>380.65916666666664</c:v>
                </c:pt>
                <c:pt idx="4642">
                  <c:v>380.74166666666662</c:v>
                </c:pt>
                <c:pt idx="4643">
                  <c:v>380.82333333333332</c:v>
                </c:pt>
                <c:pt idx="4644">
                  <c:v>380.90583333333331</c:v>
                </c:pt>
                <c:pt idx="4645">
                  <c:v>380.98750000000001</c:v>
                </c:pt>
                <c:pt idx="4646">
                  <c:v>381.06916666666666</c:v>
                </c:pt>
                <c:pt idx="4647">
                  <c:v>381.15166666666664</c:v>
                </c:pt>
                <c:pt idx="4648">
                  <c:v>381.23333333333335</c:v>
                </c:pt>
                <c:pt idx="4649">
                  <c:v>381.31583333333333</c:v>
                </c:pt>
                <c:pt idx="4650">
                  <c:v>381.39750000000004</c:v>
                </c:pt>
                <c:pt idx="4651">
                  <c:v>381.48</c:v>
                </c:pt>
                <c:pt idx="4652">
                  <c:v>381.56166666666667</c:v>
                </c:pt>
                <c:pt idx="4653">
                  <c:v>381.64333333333337</c:v>
                </c:pt>
                <c:pt idx="4654">
                  <c:v>381.72583333333336</c:v>
                </c:pt>
                <c:pt idx="4655">
                  <c:v>381.80749999999995</c:v>
                </c:pt>
                <c:pt idx="4656">
                  <c:v>381.89000000000004</c:v>
                </c:pt>
                <c:pt idx="4657">
                  <c:v>381.97166666666664</c:v>
                </c:pt>
                <c:pt idx="4658">
                  <c:v>382.05416666666662</c:v>
                </c:pt>
                <c:pt idx="4659">
                  <c:v>382.13583333333332</c:v>
                </c:pt>
                <c:pt idx="4660">
                  <c:v>382.21749999999997</c:v>
                </c:pt>
                <c:pt idx="4661">
                  <c:v>382.3</c:v>
                </c:pt>
                <c:pt idx="4662">
                  <c:v>382.38166666666666</c:v>
                </c:pt>
                <c:pt idx="4663">
                  <c:v>382.46416666666664</c:v>
                </c:pt>
                <c:pt idx="4664">
                  <c:v>382.54583333333335</c:v>
                </c:pt>
                <c:pt idx="4665">
                  <c:v>382.62833333333333</c:v>
                </c:pt>
                <c:pt idx="4666">
                  <c:v>382.71000000000004</c:v>
                </c:pt>
                <c:pt idx="4667">
                  <c:v>382.79166666666669</c:v>
                </c:pt>
                <c:pt idx="4668">
                  <c:v>382.87416666666667</c:v>
                </c:pt>
                <c:pt idx="4669">
                  <c:v>382.95583333333337</c:v>
                </c:pt>
                <c:pt idx="4670">
                  <c:v>383.03833333333336</c:v>
                </c:pt>
                <c:pt idx="4671">
                  <c:v>383.11999999999995</c:v>
                </c:pt>
                <c:pt idx="4672">
                  <c:v>383.20250000000004</c:v>
                </c:pt>
                <c:pt idx="4673">
                  <c:v>383.28416666666664</c:v>
                </c:pt>
                <c:pt idx="4674">
                  <c:v>383.36583333333334</c:v>
                </c:pt>
                <c:pt idx="4675">
                  <c:v>383.44833333333332</c:v>
                </c:pt>
                <c:pt idx="4676">
                  <c:v>383.53</c:v>
                </c:pt>
                <c:pt idx="4677">
                  <c:v>383.61250000000001</c:v>
                </c:pt>
                <c:pt idx="4678">
                  <c:v>383.69416666666666</c:v>
                </c:pt>
                <c:pt idx="4679">
                  <c:v>383.77583333333337</c:v>
                </c:pt>
                <c:pt idx="4680">
                  <c:v>383.85833333333335</c:v>
                </c:pt>
                <c:pt idx="4681">
                  <c:v>383.94</c:v>
                </c:pt>
                <c:pt idx="4682">
                  <c:v>384.02250000000004</c:v>
                </c:pt>
                <c:pt idx="4683">
                  <c:v>384.10416666666669</c:v>
                </c:pt>
                <c:pt idx="4684">
                  <c:v>384.18666666666667</c:v>
                </c:pt>
                <c:pt idx="4685">
                  <c:v>384.26833333333337</c:v>
                </c:pt>
                <c:pt idx="4686">
                  <c:v>384.34999999999997</c:v>
                </c:pt>
                <c:pt idx="4687">
                  <c:v>384.43249999999995</c:v>
                </c:pt>
                <c:pt idx="4688">
                  <c:v>384.51416666666665</c:v>
                </c:pt>
                <c:pt idx="4689">
                  <c:v>384.59666666666664</c:v>
                </c:pt>
                <c:pt idx="4690">
                  <c:v>384.67833333333334</c:v>
                </c:pt>
                <c:pt idx="4691">
                  <c:v>384.76083333333332</c:v>
                </c:pt>
                <c:pt idx="4692">
                  <c:v>384.84249999999997</c:v>
                </c:pt>
                <c:pt idx="4693">
                  <c:v>384.92416666666668</c:v>
                </c:pt>
                <c:pt idx="4694">
                  <c:v>385.00666666666666</c:v>
                </c:pt>
                <c:pt idx="4695">
                  <c:v>385.08833333333337</c:v>
                </c:pt>
                <c:pt idx="4696">
                  <c:v>385.17083333333335</c:v>
                </c:pt>
                <c:pt idx="4697">
                  <c:v>385.2525</c:v>
                </c:pt>
                <c:pt idx="4698">
                  <c:v>385.33500000000004</c:v>
                </c:pt>
                <c:pt idx="4699">
                  <c:v>385.41666666666669</c:v>
                </c:pt>
                <c:pt idx="4700">
                  <c:v>385.49833333333328</c:v>
                </c:pt>
                <c:pt idx="4701">
                  <c:v>385.58083333333337</c:v>
                </c:pt>
                <c:pt idx="4702">
                  <c:v>385.66249999999997</c:v>
                </c:pt>
                <c:pt idx="4703">
                  <c:v>385.74499999999995</c:v>
                </c:pt>
                <c:pt idx="4704">
                  <c:v>385.82666666666665</c:v>
                </c:pt>
                <c:pt idx="4705">
                  <c:v>385.90916666666664</c:v>
                </c:pt>
                <c:pt idx="4706">
                  <c:v>385.99083333333334</c:v>
                </c:pt>
                <c:pt idx="4707">
                  <c:v>386.07249999999999</c:v>
                </c:pt>
                <c:pt idx="4708">
                  <c:v>386.15499999999997</c:v>
                </c:pt>
                <c:pt idx="4709">
                  <c:v>386.23666666666668</c:v>
                </c:pt>
                <c:pt idx="4710">
                  <c:v>386.31916666666666</c:v>
                </c:pt>
                <c:pt idx="4711">
                  <c:v>386.40083333333337</c:v>
                </c:pt>
                <c:pt idx="4712">
                  <c:v>386.48333333333335</c:v>
                </c:pt>
                <c:pt idx="4713">
                  <c:v>386.565</c:v>
                </c:pt>
                <c:pt idx="4714">
                  <c:v>386.6466666666667</c:v>
                </c:pt>
                <c:pt idx="4715">
                  <c:v>386.72916666666669</c:v>
                </c:pt>
                <c:pt idx="4716">
                  <c:v>386.81083333333328</c:v>
                </c:pt>
                <c:pt idx="4717">
                  <c:v>386.89333333333337</c:v>
                </c:pt>
                <c:pt idx="4718">
                  <c:v>386.97499999999997</c:v>
                </c:pt>
                <c:pt idx="4719">
                  <c:v>387.05749999999995</c:v>
                </c:pt>
                <c:pt idx="4720">
                  <c:v>387.13916666666665</c:v>
                </c:pt>
                <c:pt idx="4721">
                  <c:v>387.2208333333333</c:v>
                </c:pt>
                <c:pt idx="4722">
                  <c:v>387.30333333333334</c:v>
                </c:pt>
                <c:pt idx="4723">
                  <c:v>387.38499999999999</c:v>
                </c:pt>
                <c:pt idx="4724">
                  <c:v>387.46749999999997</c:v>
                </c:pt>
                <c:pt idx="4725">
                  <c:v>387.54916666666668</c:v>
                </c:pt>
                <c:pt idx="4726">
                  <c:v>387.63083333333333</c:v>
                </c:pt>
                <c:pt idx="4727">
                  <c:v>387.71333333333337</c:v>
                </c:pt>
                <c:pt idx="4728">
                  <c:v>387.79500000000002</c:v>
                </c:pt>
                <c:pt idx="4729">
                  <c:v>387.8775</c:v>
                </c:pt>
                <c:pt idx="4730">
                  <c:v>387.9591666666667</c:v>
                </c:pt>
                <c:pt idx="4731">
                  <c:v>388.04166666666669</c:v>
                </c:pt>
                <c:pt idx="4732">
                  <c:v>388.12333333333328</c:v>
                </c:pt>
                <c:pt idx="4733">
                  <c:v>388.20499999999998</c:v>
                </c:pt>
                <c:pt idx="4734">
                  <c:v>388.28749999999997</c:v>
                </c:pt>
                <c:pt idx="4735">
                  <c:v>388.36916666666667</c:v>
                </c:pt>
                <c:pt idx="4736">
                  <c:v>388.45166666666665</c:v>
                </c:pt>
                <c:pt idx="4737">
                  <c:v>388.5333333333333</c:v>
                </c:pt>
                <c:pt idx="4738">
                  <c:v>388.61583333333334</c:v>
                </c:pt>
                <c:pt idx="4739">
                  <c:v>388.69749999999999</c:v>
                </c:pt>
                <c:pt idx="4740">
                  <c:v>388.7791666666667</c:v>
                </c:pt>
                <c:pt idx="4741">
                  <c:v>388.86166666666668</c:v>
                </c:pt>
                <c:pt idx="4742">
                  <c:v>388.94333333333333</c:v>
                </c:pt>
                <c:pt idx="4743">
                  <c:v>389.02583333333337</c:v>
                </c:pt>
                <c:pt idx="4744">
                  <c:v>389.10750000000002</c:v>
                </c:pt>
                <c:pt idx="4745">
                  <c:v>389.19</c:v>
                </c:pt>
                <c:pt idx="4746">
                  <c:v>389.2716666666667</c:v>
                </c:pt>
                <c:pt idx="4747">
                  <c:v>389.3533333333333</c:v>
                </c:pt>
                <c:pt idx="4748">
                  <c:v>389.43583333333328</c:v>
                </c:pt>
                <c:pt idx="4749">
                  <c:v>389.51749999999998</c:v>
                </c:pt>
                <c:pt idx="4750">
                  <c:v>389.59999999999997</c:v>
                </c:pt>
                <c:pt idx="4751">
                  <c:v>389.68166666666667</c:v>
                </c:pt>
                <c:pt idx="4752">
                  <c:v>389.76416666666665</c:v>
                </c:pt>
                <c:pt idx="4753">
                  <c:v>389.8458333333333</c:v>
                </c:pt>
                <c:pt idx="4754">
                  <c:v>389.92750000000001</c:v>
                </c:pt>
                <c:pt idx="4755">
                  <c:v>390.01</c:v>
                </c:pt>
                <c:pt idx="4756">
                  <c:v>390.0916666666667</c:v>
                </c:pt>
                <c:pt idx="4757">
                  <c:v>390.17416666666668</c:v>
                </c:pt>
                <c:pt idx="4758">
                  <c:v>390.25583333333333</c:v>
                </c:pt>
                <c:pt idx="4759">
                  <c:v>390.33833333333337</c:v>
                </c:pt>
                <c:pt idx="4760">
                  <c:v>390.42</c:v>
                </c:pt>
                <c:pt idx="4761">
                  <c:v>390.50166666666672</c:v>
                </c:pt>
                <c:pt idx="4762">
                  <c:v>390.5841666666667</c:v>
                </c:pt>
                <c:pt idx="4763">
                  <c:v>390.6658333333333</c:v>
                </c:pt>
                <c:pt idx="4764">
                  <c:v>390.74833333333328</c:v>
                </c:pt>
                <c:pt idx="4765">
                  <c:v>390.83</c:v>
                </c:pt>
                <c:pt idx="4766">
                  <c:v>390.91166666666663</c:v>
                </c:pt>
                <c:pt idx="4767">
                  <c:v>390.99416666666667</c:v>
                </c:pt>
                <c:pt idx="4768">
                  <c:v>391.07583333333332</c:v>
                </c:pt>
                <c:pt idx="4769">
                  <c:v>391.1583333333333</c:v>
                </c:pt>
                <c:pt idx="4770">
                  <c:v>391.24</c:v>
                </c:pt>
                <c:pt idx="4771">
                  <c:v>391.32249999999999</c:v>
                </c:pt>
                <c:pt idx="4772">
                  <c:v>391.4041666666667</c:v>
                </c:pt>
                <c:pt idx="4773">
                  <c:v>391.48583333333335</c:v>
                </c:pt>
                <c:pt idx="4774">
                  <c:v>391.56833333333333</c:v>
                </c:pt>
                <c:pt idx="4775">
                  <c:v>391.65000000000003</c:v>
                </c:pt>
                <c:pt idx="4776">
                  <c:v>391.73250000000002</c:v>
                </c:pt>
                <c:pt idx="4777">
                  <c:v>391.81416666666672</c:v>
                </c:pt>
                <c:pt idx="4778">
                  <c:v>391.8966666666667</c:v>
                </c:pt>
                <c:pt idx="4779">
                  <c:v>391.9783333333333</c:v>
                </c:pt>
                <c:pt idx="4780">
                  <c:v>392.06</c:v>
                </c:pt>
                <c:pt idx="4781">
                  <c:v>392.14249999999998</c:v>
                </c:pt>
                <c:pt idx="4782">
                  <c:v>392.22416666666663</c:v>
                </c:pt>
                <c:pt idx="4783">
                  <c:v>392.30666666666667</c:v>
                </c:pt>
                <c:pt idx="4784">
                  <c:v>392.38833333333332</c:v>
                </c:pt>
                <c:pt idx="4785">
                  <c:v>392.4708333333333</c:v>
                </c:pt>
                <c:pt idx="4786">
                  <c:v>392.55250000000001</c:v>
                </c:pt>
                <c:pt idx="4787">
                  <c:v>392.63416666666666</c:v>
                </c:pt>
                <c:pt idx="4788">
                  <c:v>392.7166666666667</c:v>
                </c:pt>
                <c:pt idx="4789">
                  <c:v>392.79833333333335</c:v>
                </c:pt>
                <c:pt idx="4790">
                  <c:v>392.88083333333333</c:v>
                </c:pt>
                <c:pt idx="4791">
                  <c:v>392.96250000000003</c:v>
                </c:pt>
                <c:pt idx="4792">
                  <c:v>393.04500000000002</c:v>
                </c:pt>
                <c:pt idx="4793">
                  <c:v>393.12666666666672</c:v>
                </c:pt>
                <c:pt idx="4794">
                  <c:v>393.20833333333331</c:v>
                </c:pt>
                <c:pt idx="4795">
                  <c:v>393.2908333333333</c:v>
                </c:pt>
                <c:pt idx="4796">
                  <c:v>393.3725</c:v>
                </c:pt>
                <c:pt idx="4797">
                  <c:v>393.45499999999998</c:v>
                </c:pt>
                <c:pt idx="4798">
                  <c:v>393.53666666666663</c:v>
                </c:pt>
                <c:pt idx="4799">
                  <c:v>393.61916666666667</c:v>
                </c:pt>
                <c:pt idx="4800">
                  <c:v>393.70083333333332</c:v>
                </c:pt>
                <c:pt idx="4801">
                  <c:v>393.78250000000003</c:v>
                </c:pt>
                <c:pt idx="4802">
                  <c:v>393.86500000000001</c:v>
                </c:pt>
                <c:pt idx="4803">
                  <c:v>393.94666666666666</c:v>
                </c:pt>
                <c:pt idx="4804">
                  <c:v>394.0291666666667</c:v>
                </c:pt>
                <c:pt idx="4805">
                  <c:v>394.11083333333335</c:v>
                </c:pt>
                <c:pt idx="4806">
                  <c:v>394.19250000000005</c:v>
                </c:pt>
                <c:pt idx="4807">
                  <c:v>394.27500000000003</c:v>
                </c:pt>
                <c:pt idx="4808">
                  <c:v>394.35666666666663</c:v>
                </c:pt>
                <c:pt idx="4809">
                  <c:v>394.43916666666672</c:v>
                </c:pt>
                <c:pt idx="4810">
                  <c:v>394.52083333333331</c:v>
                </c:pt>
                <c:pt idx="4811">
                  <c:v>394.6033333333333</c:v>
                </c:pt>
                <c:pt idx="4812">
                  <c:v>394.685</c:v>
                </c:pt>
                <c:pt idx="4813">
                  <c:v>394.76666666666665</c:v>
                </c:pt>
                <c:pt idx="4814">
                  <c:v>394.84916666666663</c:v>
                </c:pt>
                <c:pt idx="4815">
                  <c:v>394.93083333333334</c:v>
                </c:pt>
                <c:pt idx="4816">
                  <c:v>395.01333333333332</c:v>
                </c:pt>
                <c:pt idx="4817">
                  <c:v>395.09500000000003</c:v>
                </c:pt>
                <c:pt idx="4818">
                  <c:v>395.17750000000001</c:v>
                </c:pt>
                <c:pt idx="4819">
                  <c:v>395.25916666666666</c:v>
                </c:pt>
                <c:pt idx="4820">
                  <c:v>395.34083333333336</c:v>
                </c:pt>
                <c:pt idx="4821">
                  <c:v>395.42333333333335</c:v>
                </c:pt>
                <c:pt idx="4822">
                  <c:v>395.50500000000005</c:v>
                </c:pt>
                <c:pt idx="4823">
                  <c:v>395.58750000000003</c:v>
                </c:pt>
                <c:pt idx="4824">
                  <c:v>395.66916666666663</c:v>
                </c:pt>
                <c:pt idx="4825">
                  <c:v>395.75166666666672</c:v>
                </c:pt>
                <c:pt idx="4826">
                  <c:v>395.83333333333331</c:v>
                </c:pt>
                <c:pt idx="4827">
                  <c:v>395.91499999999996</c:v>
                </c:pt>
                <c:pt idx="4828">
                  <c:v>395.9975</c:v>
                </c:pt>
                <c:pt idx="4829">
                  <c:v>396.07916666666665</c:v>
                </c:pt>
                <c:pt idx="4830">
                  <c:v>396.16166666666663</c:v>
                </c:pt>
                <c:pt idx="4831">
                  <c:v>396.24333333333334</c:v>
                </c:pt>
                <c:pt idx="4832">
                  <c:v>396.32583333333332</c:v>
                </c:pt>
                <c:pt idx="4833">
                  <c:v>396.40750000000003</c:v>
                </c:pt>
                <c:pt idx="4834">
                  <c:v>396.48916666666668</c:v>
                </c:pt>
                <c:pt idx="4835">
                  <c:v>396.57166666666666</c:v>
                </c:pt>
                <c:pt idx="4836">
                  <c:v>396.65333333333336</c:v>
                </c:pt>
                <c:pt idx="4837">
                  <c:v>396.73583333333335</c:v>
                </c:pt>
                <c:pt idx="4838">
                  <c:v>396.81750000000005</c:v>
                </c:pt>
                <c:pt idx="4839">
                  <c:v>396.90000000000003</c:v>
                </c:pt>
                <c:pt idx="4840">
                  <c:v>396.98166666666663</c:v>
                </c:pt>
                <c:pt idx="4841">
                  <c:v>397.06333333333333</c:v>
                </c:pt>
                <c:pt idx="4842">
                  <c:v>397.14583333333331</c:v>
                </c:pt>
                <c:pt idx="4843">
                  <c:v>397.22749999999996</c:v>
                </c:pt>
                <c:pt idx="4844">
                  <c:v>397.31</c:v>
                </c:pt>
                <c:pt idx="4845">
                  <c:v>397.39166666666665</c:v>
                </c:pt>
                <c:pt idx="4846">
                  <c:v>397.47416666666663</c:v>
                </c:pt>
                <c:pt idx="4847">
                  <c:v>397.55583333333334</c:v>
                </c:pt>
                <c:pt idx="4848">
                  <c:v>397.63749999999999</c:v>
                </c:pt>
                <c:pt idx="4849">
                  <c:v>397.72</c:v>
                </c:pt>
                <c:pt idx="4850">
                  <c:v>397.80166666666668</c:v>
                </c:pt>
                <c:pt idx="4851">
                  <c:v>397.88416666666666</c:v>
                </c:pt>
                <c:pt idx="4852">
                  <c:v>397.96583333333336</c:v>
                </c:pt>
                <c:pt idx="4853">
                  <c:v>398.04749999999996</c:v>
                </c:pt>
                <c:pt idx="4854">
                  <c:v>398.13000000000005</c:v>
                </c:pt>
                <c:pt idx="4855">
                  <c:v>398.21166666666664</c:v>
                </c:pt>
                <c:pt idx="4856">
                  <c:v>398.29416666666663</c:v>
                </c:pt>
                <c:pt idx="4857">
                  <c:v>398.37583333333333</c:v>
                </c:pt>
                <c:pt idx="4858">
                  <c:v>398.45833333333331</c:v>
                </c:pt>
                <c:pt idx="4859">
                  <c:v>398.53999999999996</c:v>
                </c:pt>
                <c:pt idx="4860">
                  <c:v>398.62166666666667</c:v>
                </c:pt>
                <c:pt idx="4861">
                  <c:v>398.70416666666665</c:v>
                </c:pt>
                <c:pt idx="4862">
                  <c:v>398.78583333333336</c:v>
                </c:pt>
                <c:pt idx="4863">
                  <c:v>398.86833333333334</c:v>
                </c:pt>
                <c:pt idx="4864">
                  <c:v>398.95</c:v>
                </c:pt>
                <c:pt idx="4865">
                  <c:v>399.03250000000003</c:v>
                </c:pt>
                <c:pt idx="4866">
                  <c:v>399.11416666666668</c:v>
                </c:pt>
                <c:pt idx="4867">
                  <c:v>399.19583333333338</c:v>
                </c:pt>
                <c:pt idx="4868">
                  <c:v>399.27833333333336</c:v>
                </c:pt>
                <c:pt idx="4869">
                  <c:v>399.35999999999996</c:v>
                </c:pt>
                <c:pt idx="4870">
                  <c:v>399.44250000000005</c:v>
                </c:pt>
                <c:pt idx="4871">
                  <c:v>399.52416666666664</c:v>
                </c:pt>
                <c:pt idx="4872">
                  <c:v>399.60666666666663</c:v>
                </c:pt>
                <c:pt idx="4873">
                  <c:v>399.68833333333333</c:v>
                </c:pt>
                <c:pt idx="4874">
                  <c:v>399.77</c:v>
                </c:pt>
                <c:pt idx="4875">
                  <c:v>399.85249999999996</c:v>
                </c:pt>
                <c:pt idx="4876">
                  <c:v>399.93416666666667</c:v>
                </c:pt>
                <c:pt idx="4877">
                  <c:v>400.01666666666665</c:v>
                </c:pt>
                <c:pt idx="4878">
                  <c:v>400.09833333333336</c:v>
                </c:pt>
                <c:pt idx="4879">
                  <c:v>400.18083333333334</c:v>
                </c:pt>
                <c:pt idx="4880">
                  <c:v>400.26249999999999</c:v>
                </c:pt>
                <c:pt idx="4881">
                  <c:v>400.34416666666669</c:v>
                </c:pt>
                <c:pt idx="4882">
                  <c:v>400.42666666666668</c:v>
                </c:pt>
                <c:pt idx="4883">
                  <c:v>400.50833333333338</c:v>
                </c:pt>
                <c:pt idx="4884">
                  <c:v>400.59083333333336</c:v>
                </c:pt>
                <c:pt idx="4885">
                  <c:v>400.67249999999996</c:v>
                </c:pt>
                <c:pt idx="4886">
                  <c:v>400.75500000000005</c:v>
                </c:pt>
                <c:pt idx="4887">
                  <c:v>400.83666666666664</c:v>
                </c:pt>
                <c:pt idx="4888">
                  <c:v>400.91833333333335</c:v>
                </c:pt>
                <c:pt idx="4889">
                  <c:v>401.00083333333333</c:v>
                </c:pt>
                <c:pt idx="4890">
                  <c:v>401.08249999999998</c:v>
                </c:pt>
                <c:pt idx="4891">
                  <c:v>401.16499999999996</c:v>
                </c:pt>
                <c:pt idx="4892">
                  <c:v>401.24666666666667</c:v>
                </c:pt>
                <c:pt idx="4893">
                  <c:v>401.32833333333332</c:v>
                </c:pt>
                <c:pt idx="4894">
                  <c:v>401.41083333333336</c:v>
                </c:pt>
                <c:pt idx="4895">
                  <c:v>401.49250000000001</c:v>
                </c:pt>
                <c:pt idx="4896">
                  <c:v>401.57499999999999</c:v>
                </c:pt>
                <c:pt idx="4897">
                  <c:v>401.65666666666669</c:v>
                </c:pt>
                <c:pt idx="4898">
                  <c:v>401.73916666666668</c:v>
                </c:pt>
                <c:pt idx="4899">
                  <c:v>401.82083333333338</c:v>
                </c:pt>
                <c:pt idx="4900">
                  <c:v>401.90249999999997</c:v>
                </c:pt>
                <c:pt idx="4901">
                  <c:v>401.98499999999996</c:v>
                </c:pt>
                <c:pt idx="4902">
                  <c:v>402.06666666666666</c:v>
                </c:pt>
                <c:pt idx="4903">
                  <c:v>402.14916666666664</c:v>
                </c:pt>
                <c:pt idx="4904">
                  <c:v>402.23083333333335</c:v>
                </c:pt>
                <c:pt idx="4905">
                  <c:v>402.31333333333333</c:v>
                </c:pt>
                <c:pt idx="4906">
                  <c:v>402.39499999999998</c:v>
                </c:pt>
                <c:pt idx="4907">
                  <c:v>402.47666666666669</c:v>
                </c:pt>
                <c:pt idx="4908">
                  <c:v>402.55916666666667</c:v>
                </c:pt>
                <c:pt idx="4909">
                  <c:v>402.64083333333332</c:v>
                </c:pt>
                <c:pt idx="4910">
                  <c:v>402.72333333333336</c:v>
                </c:pt>
                <c:pt idx="4911">
                  <c:v>402.80500000000001</c:v>
                </c:pt>
                <c:pt idx="4912">
                  <c:v>402.88749999999999</c:v>
                </c:pt>
                <c:pt idx="4913">
                  <c:v>402.96916666666669</c:v>
                </c:pt>
                <c:pt idx="4914">
                  <c:v>403.05083333333329</c:v>
                </c:pt>
                <c:pt idx="4915">
                  <c:v>403.13333333333338</c:v>
                </c:pt>
                <c:pt idx="4916">
                  <c:v>403.21499999999997</c:v>
                </c:pt>
                <c:pt idx="4917">
                  <c:v>403.29749999999996</c:v>
                </c:pt>
                <c:pt idx="4918">
                  <c:v>403.37916666666666</c:v>
                </c:pt>
                <c:pt idx="4919">
                  <c:v>403.46166666666664</c:v>
                </c:pt>
                <c:pt idx="4920">
                  <c:v>403.54333333333335</c:v>
                </c:pt>
                <c:pt idx="4921">
                  <c:v>403.625</c:v>
                </c:pt>
                <c:pt idx="4922">
                  <c:v>403.70749999999998</c:v>
                </c:pt>
                <c:pt idx="4923">
                  <c:v>403.78916666666669</c:v>
                </c:pt>
                <c:pt idx="4924">
                  <c:v>403.87166666666667</c:v>
                </c:pt>
                <c:pt idx="4925">
                  <c:v>403.95333333333332</c:v>
                </c:pt>
                <c:pt idx="4926">
                  <c:v>404.03583333333336</c:v>
                </c:pt>
                <c:pt idx="4927">
                  <c:v>404.11750000000001</c:v>
                </c:pt>
                <c:pt idx="4928">
                  <c:v>404.19916666666671</c:v>
                </c:pt>
                <c:pt idx="4929">
                  <c:v>404.28166666666669</c:v>
                </c:pt>
                <c:pt idx="4930">
                  <c:v>404.36333333333329</c:v>
                </c:pt>
                <c:pt idx="4931">
                  <c:v>404.44583333333338</c:v>
                </c:pt>
                <c:pt idx="4932">
                  <c:v>404.52749999999997</c:v>
                </c:pt>
                <c:pt idx="4933">
                  <c:v>404.60916666666668</c:v>
                </c:pt>
                <c:pt idx="4934">
                  <c:v>404.69166666666666</c:v>
                </c:pt>
                <c:pt idx="4935">
                  <c:v>404.77333333333331</c:v>
                </c:pt>
                <c:pt idx="4936">
                  <c:v>404.85583333333335</c:v>
                </c:pt>
                <c:pt idx="4937">
                  <c:v>404.9375</c:v>
                </c:pt>
                <c:pt idx="4938">
                  <c:v>405.02</c:v>
                </c:pt>
                <c:pt idx="4939">
                  <c:v>405.10166666666669</c:v>
                </c:pt>
                <c:pt idx="4940">
                  <c:v>405.18333333333334</c:v>
                </c:pt>
                <c:pt idx="4941">
                  <c:v>405.26583333333332</c:v>
                </c:pt>
                <c:pt idx="4942">
                  <c:v>405.34750000000003</c:v>
                </c:pt>
                <c:pt idx="4943">
                  <c:v>405.43</c:v>
                </c:pt>
                <c:pt idx="4944">
                  <c:v>405.51166666666671</c:v>
                </c:pt>
                <c:pt idx="4945">
                  <c:v>405.59416666666669</c:v>
                </c:pt>
                <c:pt idx="4946">
                  <c:v>405.67583333333329</c:v>
                </c:pt>
                <c:pt idx="4947">
                  <c:v>405.75749999999999</c:v>
                </c:pt>
                <c:pt idx="4948">
                  <c:v>405.84</c:v>
                </c:pt>
                <c:pt idx="4949">
                  <c:v>405.92166666666668</c:v>
                </c:pt>
                <c:pt idx="4950">
                  <c:v>406.00416666666666</c:v>
                </c:pt>
                <c:pt idx="4951">
                  <c:v>406.08583333333331</c:v>
                </c:pt>
                <c:pt idx="4952">
                  <c:v>406.16833333333335</c:v>
                </c:pt>
                <c:pt idx="4953">
                  <c:v>406.25</c:v>
                </c:pt>
                <c:pt idx="4954">
                  <c:v>406.33166666666665</c:v>
                </c:pt>
                <c:pt idx="4955">
                  <c:v>406.41416666666669</c:v>
                </c:pt>
                <c:pt idx="4956">
                  <c:v>406.49583333333334</c:v>
                </c:pt>
                <c:pt idx="4957">
                  <c:v>406.57833333333332</c:v>
                </c:pt>
                <c:pt idx="4958">
                  <c:v>406.66</c:v>
                </c:pt>
                <c:pt idx="4959">
                  <c:v>406.74250000000001</c:v>
                </c:pt>
                <c:pt idx="4960">
                  <c:v>406.82416666666671</c:v>
                </c:pt>
                <c:pt idx="4961">
                  <c:v>406.90583333333331</c:v>
                </c:pt>
                <c:pt idx="4962">
                  <c:v>406.98833333333329</c:v>
                </c:pt>
                <c:pt idx="4963">
                  <c:v>407.07</c:v>
                </c:pt>
                <c:pt idx="4964">
                  <c:v>407.15249999999997</c:v>
                </c:pt>
                <c:pt idx="4965">
                  <c:v>407.23416666666668</c:v>
                </c:pt>
                <c:pt idx="4966">
                  <c:v>407.31666666666666</c:v>
                </c:pt>
                <c:pt idx="4967">
                  <c:v>407.39833333333331</c:v>
                </c:pt>
                <c:pt idx="4968">
                  <c:v>407.48</c:v>
                </c:pt>
                <c:pt idx="4969">
                  <c:v>407.5625</c:v>
                </c:pt>
                <c:pt idx="4970">
                  <c:v>407.64416666666665</c:v>
                </c:pt>
                <c:pt idx="4971">
                  <c:v>407.72666666666669</c:v>
                </c:pt>
                <c:pt idx="4972">
                  <c:v>407.80833333333334</c:v>
                </c:pt>
                <c:pt idx="4973">
                  <c:v>407.89083333333332</c:v>
                </c:pt>
                <c:pt idx="4974">
                  <c:v>407.97250000000003</c:v>
                </c:pt>
                <c:pt idx="4975">
                  <c:v>408.05416666666662</c:v>
                </c:pt>
                <c:pt idx="4976">
                  <c:v>408.13666666666671</c:v>
                </c:pt>
                <c:pt idx="4977">
                  <c:v>408.21833333333331</c:v>
                </c:pt>
                <c:pt idx="4978">
                  <c:v>408.30083333333329</c:v>
                </c:pt>
                <c:pt idx="4979">
                  <c:v>408.38249999999999</c:v>
                </c:pt>
                <c:pt idx="4980">
                  <c:v>408.46416666666664</c:v>
                </c:pt>
                <c:pt idx="4981">
                  <c:v>408.54666666666668</c:v>
                </c:pt>
                <c:pt idx="4982">
                  <c:v>408.62833333333333</c:v>
                </c:pt>
                <c:pt idx="4983">
                  <c:v>408.71083333333331</c:v>
                </c:pt>
                <c:pt idx="4984">
                  <c:v>408.79250000000002</c:v>
                </c:pt>
                <c:pt idx="4985">
                  <c:v>408.875</c:v>
                </c:pt>
                <c:pt idx="4986">
                  <c:v>408.95666666666665</c:v>
                </c:pt>
                <c:pt idx="4987">
                  <c:v>409.03833333333336</c:v>
                </c:pt>
                <c:pt idx="4988">
                  <c:v>409.12083333333334</c:v>
                </c:pt>
                <c:pt idx="4989">
                  <c:v>409.20250000000004</c:v>
                </c:pt>
                <c:pt idx="4990">
                  <c:v>409.28500000000003</c:v>
                </c:pt>
                <c:pt idx="4991">
                  <c:v>409.36666666666662</c:v>
                </c:pt>
                <c:pt idx="4992">
                  <c:v>409.44916666666671</c:v>
                </c:pt>
                <c:pt idx="4993">
                  <c:v>409.53083333333331</c:v>
                </c:pt>
                <c:pt idx="4994">
                  <c:v>409.61250000000001</c:v>
                </c:pt>
                <c:pt idx="4995">
                  <c:v>409.69499999999999</c:v>
                </c:pt>
                <c:pt idx="4996">
                  <c:v>409.77666666666664</c:v>
                </c:pt>
                <c:pt idx="4997">
                  <c:v>409.85916666666668</c:v>
                </c:pt>
                <c:pt idx="4998">
                  <c:v>409.94083333333333</c:v>
                </c:pt>
                <c:pt idx="4999">
                  <c:v>410.02333333333331</c:v>
                </c:pt>
                <c:pt idx="5000">
                  <c:v>410.10500000000002</c:v>
                </c:pt>
                <c:pt idx="5001">
                  <c:v>410.18666666666667</c:v>
                </c:pt>
                <c:pt idx="5002">
                  <c:v>410.26916666666665</c:v>
                </c:pt>
                <c:pt idx="5003">
                  <c:v>410.35083333333336</c:v>
                </c:pt>
                <c:pt idx="5004">
                  <c:v>410.43333333333334</c:v>
                </c:pt>
                <c:pt idx="5005">
                  <c:v>410.51500000000004</c:v>
                </c:pt>
                <c:pt idx="5006">
                  <c:v>410.59750000000003</c:v>
                </c:pt>
                <c:pt idx="5007">
                  <c:v>410.67916666666662</c:v>
                </c:pt>
                <c:pt idx="5008">
                  <c:v>410.76083333333332</c:v>
                </c:pt>
                <c:pt idx="5009">
                  <c:v>410.84333333333331</c:v>
                </c:pt>
                <c:pt idx="5010">
                  <c:v>410.92500000000001</c:v>
                </c:pt>
                <c:pt idx="5011">
                  <c:v>411.00749999999999</c:v>
                </c:pt>
                <c:pt idx="5012">
                  <c:v>411.08916666666664</c:v>
                </c:pt>
                <c:pt idx="5013">
                  <c:v>411.17166666666668</c:v>
                </c:pt>
                <c:pt idx="5014">
                  <c:v>411.25333333333333</c:v>
                </c:pt>
                <c:pt idx="5015">
                  <c:v>411.33500000000004</c:v>
                </c:pt>
                <c:pt idx="5016">
                  <c:v>411.41750000000002</c:v>
                </c:pt>
                <c:pt idx="5017">
                  <c:v>411.49916666666667</c:v>
                </c:pt>
                <c:pt idx="5018">
                  <c:v>411.58166666666665</c:v>
                </c:pt>
                <c:pt idx="5019">
                  <c:v>411.66333333333336</c:v>
                </c:pt>
                <c:pt idx="5020">
                  <c:v>411.74499999999995</c:v>
                </c:pt>
                <c:pt idx="5021">
                  <c:v>411.82750000000004</c:v>
                </c:pt>
                <c:pt idx="5022">
                  <c:v>411.90916666666664</c:v>
                </c:pt>
                <c:pt idx="5023">
                  <c:v>411.99166666666662</c:v>
                </c:pt>
                <c:pt idx="5024">
                  <c:v>412.07333333333332</c:v>
                </c:pt>
                <c:pt idx="5025">
                  <c:v>412.15583333333331</c:v>
                </c:pt>
                <c:pt idx="5026">
                  <c:v>412.23750000000001</c:v>
                </c:pt>
                <c:pt idx="5027">
                  <c:v>412.31916666666666</c:v>
                </c:pt>
                <c:pt idx="5028">
                  <c:v>412.40166666666664</c:v>
                </c:pt>
                <c:pt idx="5029">
                  <c:v>412.48333333333335</c:v>
                </c:pt>
                <c:pt idx="5030">
                  <c:v>412.56583333333333</c:v>
                </c:pt>
                <c:pt idx="5031">
                  <c:v>412.64750000000004</c:v>
                </c:pt>
                <c:pt idx="5032">
                  <c:v>412.73</c:v>
                </c:pt>
                <c:pt idx="5033">
                  <c:v>412.81166666666667</c:v>
                </c:pt>
                <c:pt idx="5034">
                  <c:v>412.89333333333337</c:v>
                </c:pt>
                <c:pt idx="5035">
                  <c:v>412.97583333333336</c:v>
                </c:pt>
                <c:pt idx="5036">
                  <c:v>413.05749999999995</c:v>
                </c:pt>
                <c:pt idx="5037">
                  <c:v>413.14000000000004</c:v>
                </c:pt>
                <c:pt idx="5038">
                  <c:v>413.22166666666664</c:v>
                </c:pt>
                <c:pt idx="5039">
                  <c:v>413.30416666666662</c:v>
                </c:pt>
                <c:pt idx="5040">
                  <c:v>413.38583333333332</c:v>
                </c:pt>
                <c:pt idx="5041">
                  <c:v>413.46749999999997</c:v>
                </c:pt>
                <c:pt idx="5042">
                  <c:v>413.55</c:v>
                </c:pt>
                <c:pt idx="5043">
                  <c:v>413.63166666666666</c:v>
                </c:pt>
                <c:pt idx="5044">
                  <c:v>413.71416666666664</c:v>
                </c:pt>
                <c:pt idx="5045">
                  <c:v>413.79583333333335</c:v>
                </c:pt>
                <c:pt idx="5046">
                  <c:v>413.87833333333333</c:v>
                </c:pt>
                <c:pt idx="5047">
                  <c:v>413.96000000000004</c:v>
                </c:pt>
                <c:pt idx="5048">
                  <c:v>414.04166666666669</c:v>
                </c:pt>
                <c:pt idx="5049">
                  <c:v>414.12416666666667</c:v>
                </c:pt>
                <c:pt idx="5050">
                  <c:v>414.20583333333337</c:v>
                </c:pt>
                <c:pt idx="5051">
                  <c:v>414.28833333333336</c:v>
                </c:pt>
                <c:pt idx="5052">
                  <c:v>414.36999999999995</c:v>
                </c:pt>
                <c:pt idx="5053">
                  <c:v>414.45250000000004</c:v>
                </c:pt>
                <c:pt idx="5054">
                  <c:v>414.53416666666664</c:v>
                </c:pt>
                <c:pt idx="5055">
                  <c:v>414.61583333333334</c:v>
                </c:pt>
                <c:pt idx="5056">
                  <c:v>414.69833333333332</c:v>
                </c:pt>
                <c:pt idx="5057">
                  <c:v>414.78</c:v>
                </c:pt>
                <c:pt idx="5058">
                  <c:v>414.86250000000001</c:v>
                </c:pt>
                <c:pt idx="5059">
                  <c:v>414.94416666666666</c:v>
                </c:pt>
                <c:pt idx="5060">
                  <c:v>415.02583333333337</c:v>
                </c:pt>
                <c:pt idx="5061">
                  <c:v>415.10833333333335</c:v>
                </c:pt>
                <c:pt idx="5062">
                  <c:v>415.19</c:v>
                </c:pt>
                <c:pt idx="5063">
                  <c:v>415.27250000000004</c:v>
                </c:pt>
                <c:pt idx="5064">
                  <c:v>415.35416666666669</c:v>
                </c:pt>
                <c:pt idx="5065">
                  <c:v>415.43666666666667</c:v>
                </c:pt>
                <c:pt idx="5066">
                  <c:v>415.51833333333337</c:v>
                </c:pt>
                <c:pt idx="5067">
                  <c:v>415.59999999999997</c:v>
                </c:pt>
                <c:pt idx="5068">
                  <c:v>415.68249999999995</c:v>
                </c:pt>
                <c:pt idx="5069">
                  <c:v>415.76416666666665</c:v>
                </c:pt>
                <c:pt idx="5070">
                  <c:v>415.84666666666664</c:v>
                </c:pt>
                <c:pt idx="5071">
                  <c:v>415.92833333333334</c:v>
                </c:pt>
                <c:pt idx="5072">
                  <c:v>416.01083333333332</c:v>
                </c:pt>
                <c:pt idx="5073">
                  <c:v>416.09249999999997</c:v>
                </c:pt>
                <c:pt idx="5074">
                  <c:v>416.17416666666668</c:v>
                </c:pt>
                <c:pt idx="5075">
                  <c:v>416.25666666666666</c:v>
                </c:pt>
                <c:pt idx="5076">
                  <c:v>416.33833333333337</c:v>
                </c:pt>
                <c:pt idx="5077">
                  <c:v>416.42083333333335</c:v>
                </c:pt>
                <c:pt idx="5078">
                  <c:v>416.5025</c:v>
                </c:pt>
                <c:pt idx="5079">
                  <c:v>416.58500000000004</c:v>
                </c:pt>
                <c:pt idx="5080">
                  <c:v>416.66666666666669</c:v>
                </c:pt>
                <c:pt idx="5081">
                  <c:v>416.74833333333328</c:v>
                </c:pt>
                <c:pt idx="5082">
                  <c:v>416.83083333333337</c:v>
                </c:pt>
                <c:pt idx="5083">
                  <c:v>416.91249999999997</c:v>
                </c:pt>
                <c:pt idx="5084">
                  <c:v>416.99499999999995</c:v>
                </c:pt>
                <c:pt idx="5085">
                  <c:v>417.07666666666665</c:v>
                </c:pt>
                <c:pt idx="5086">
                  <c:v>417.15916666666664</c:v>
                </c:pt>
                <c:pt idx="5087">
                  <c:v>417.24083333333334</c:v>
                </c:pt>
                <c:pt idx="5088">
                  <c:v>417.32249999999999</c:v>
                </c:pt>
                <c:pt idx="5089">
                  <c:v>417.40499999999997</c:v>
                </c:pt>
                <c:pt idx="5090">
                  <c:v>417.48666666666668</c:v>
                </c:pt>
                <c:pt idx="5091">
                  <c:v>417.56916666666666</c:v>
                </c:pt>
                <c:pt idx="5092">
                  <c:v>417.65083333333337</c:v>
                </c:pt>
                <c:pt idx="5093">
                  <c:v>417.73333333333335</c:v>
                </c:pt>
                <c:pt idx="5094">
                  <c:v>417.815</c:v>
                </c:pt>
                <c:pt idx="5095">
                  <c:v>417.8966666666667</c:v>
                </c:pt>
                <c:pt idx="5096">
                  <c:v>417.97916666666669</c:v>
                </c:pt>
                <c:pt idx="5097">
                  <c:v>418.06083333333328</c:v>
                </c:pt>
                <c:pt idx="5098">
                  <c:v>418.14333333333337</c:v>
                </c:pt>
                <c:pt idx="5099">
                  <c:v>418.22499999999997</c:v>
                </c:pt>
                <c:pt idx="5100">
                  <c:v>418.30749999999995</c:v>
                </c:pt>
                <c:pt idx="5101">
                  <c:v>418.38916666666665</c:v>
                </c:pt>
                <c:pt idx="5102">
                  <c:v>418.4708333333333</c:v>
                </c:pt>
                <c:pt idx="5103">
                  <c:v>418.55333333333334</c:v>
                </c:pt>
                <c:pt idx="5104">
                  <c:v>418.63499999999999</c:v>
                </c:pt>
                <c:pt idx="5105">
                  <c:v>418.71749999999997</c:v>
                </c:pt>
                <c:pt idx="5106">
                  <c:v>418.79916666666668</c:v>
                </c:pt>
                <c:pt idx="5107">
                  <c:v>418.88083333333333</c:v>
                </c:pt>
                <c:pt idx="5108">
                  <c:v>418.96333333333337</c:v>
                </c:pt>
                <c:pt idx="5109">
                  <c:v>419.04500000000002</c:v>
                </c:pt>
                <c:pt idx="5110">
                  <c:v>419.1275</c:v>
                </c:pt>
                <c:pt idx="5111">
                  <c:v>419.2091666666667</c:v>
                </c:pt>
                <c:pt idx="5112">
                  <c:v>419.29166666666669</c:v>
                </c:pt>
                <c:pt idx="5113">
                  <c:v>419.37333333333328</c:v>
                </c:pt>
                <c:pt idx="5114">
                  <c:v>419.45499999999998</c:v>
                </c:pt>
                <c:pt idx="5115">
                  <c:v>419.53749999999997</c:v>
                </c:pt>
                <c:pt idx="5116">
                  <c:v>419.61916666666667</c:v>
                </c:pt>
                <c:pt idx="5117">
                  <c:v>419.70166666666665</c:v>
                </c:pt>
                <c:pt idx="5118">
                  <c:v>419.7833333333333</c:v>
                </c:pt>
                <c:pt idx="5119">
                  <c:v>419.86583333333334</c:v>
                </c:pt>
                <c:pt idx="5120">
                  <c:v>419.94749999999999</c:v>
                </c:pt>
                <c:pt idx="5121">
                  <c:v>420.0291666666667</c:v>
                </c:pt>
                <c:pt idx="5122">
                  <c:v>420.11166666666668</c:v>
                </c:pt>
                <c:pt idx="5123">
                  <c:v>420.19333333333333</c:v>
                </c:pt>
                <c:pt idx="5124">
                  <c:v>420.27583333333337</c:v>
                </c:pt>
                <c:pt idx="5125">
                  <c:v>420.35750000000002</c:v>
                </c:pt>
                <c:pt idx="5126">
                  <c:v>420.44</c:v>
                </c:pt>
                <c:pt idx="5127">
                  <c:v>420.5216666666667</c:v>
                </c:pt>
                <c:pt idx="5128">
                  <c:v>420.6033333333333</c:v>
                </c:pt>
                <c:pt idx="5129">
                  <c:v>420.68583333333328</c:v>
                </c:pt>
                <c:pt idx="5130">
                  <c:v>420.76749999999998</c:v>
                </c:pt>
                <c:pt idx="5131">
                  <c:v>420.84999999999997</c:v>
                </c:pt>
                <c:pt idx="5132">
                  <c:v>420.93166666666667</c:v>
                </c:pt>
                <c:pt idx="5133">
                  <c:v>421.01416666666665</c:v>
                </c:pt>
                <c:pt idx="5134">
                  <c:v>421.0958333333333</c:v>
                </c:pt>
                <c:pt idx="5135">
                  <c:v>421.17750000000001</c:v>
                </c:pt>
                <c:pt idx="5136">
                  <c:v>421.26</c:v>
                </c:pt>
                <c:pt idx="5137">
                  <c:v>421.3416666666667</c:v>
                </c:pt>
                <c:pt idx="5138">
                  <c:v>421.42416666666668</c:v>
                </c:pt>
                <c:pt idx="5139">
                  <c:v>421.50583333333333</c:v>
                </c:pt>
                <c:pt idx="5140">
                  <c:v>421.58833333333337</c:v>
                </c:pt>
                <c:pt idx="5141">
                  <c:v>421.67</c:v>
                </c:pt>
                <c:pt idx="5142">
                  <c:v>421.75166666666672</c:v>
                </c:pt>
                <c:pt idx="5143">
                  <c:v>421.8341666666667</c:v>
                </c:pt>
                <c:pt idx="5144">
                  <c:v>421.9158333333333</c:v>
                </c:pt>
                <c:pt idx="5145">
                  <c:v>421.99833333333328</c:v>
                </c:pt>
                <c:pt idx="5146">
                  <c:v>422.08</c:v>
                </c:pt>
                <c:pt idx="5147">
                  <c:v>422.16166666666663</c:v>
                </c:pt>
                <c:pt idx="5148">
                  <c:v>422.24416666666667</c:v>
                </c:pt>
                <c:pt idx="5149">
                  <c:v>422.32583333333332</c:v>
                </c:pt>
                <c:pt idx="5150">
                  <c:v>422.4083333333333</c:v>
                </c:pt>
                <c:pt idx="5151">
                  <c:v>422.49</c:v>
                </c:pt>
                <c:pt idx="5152">
                  <c:v>422.57249999999999</c:v>
                </c:pt>
                <c:pt idx="5153">
                  <c:v>422.6541666666667</c:v>
                </c:pt>
                <c:pt idx="5154">
                  <c:v>422.73583333333335</c:v>
                </c:pt>
                <c:pt idx="5155">
                  <c:v>422.81833333333333</c:v>
                </c:pt>
                <c:pt idx="5156">
                  <c:v>422.90000000000003</c:v>
                </c:pt>
                <c:pt idx="5157">
                  <c:v>422.98250000000002</c:v>
                </c:pt>
                <c:pt idx="5158">
                  <c:v>423.06416666666672</c:v>
                </c:pt>
                <c:pt idx="5159">
                  <c:v>423.1466666666667</c:v>
                </c:pt>
                <c:pt idx="5160">
                  <c:v>423.2283333333333</c:v>
                </c:pt>
                <c:pt idx="5161">
                  <c:v>423.31</c:v>
                </c:pt>
                <c:pt idx="5162">
                  <c:v>423.39249999999998</c:v>
                </c:pt>
                <c:pt idx="5163">
                  <c:v>423.47416666666663</c:v>
                </c:pt>
                <c:pt idx="5164">
                  <c:v>423.55666666666667</c:v>
                </c:pt>
                <c:pt idx="5165">
                  <c:v>423.63833333333332</c:v>
                </c:pt>
                <c:pt idx="5166">
                  <c:v>423.7208333333333</c:v>
                </c:pt>
                <c:pt idx="5167">
                  <c:v>423.80250000000001</c:v>
                </c:pt>
                <c:pt idx="5168">
                  <c:v>423.88416666666666</c:v>
                </c:pt>
                <c:pt idx="5169">
                  <c:v>423.9666666666667</c:v>
                </c:pt>
                <c:pt idx="5170">
                  <c:v>424.04833333333335</c:v>
                </c:pt>
                <c:pt idx="5171">
                  <c:v>424.13083333333333</c:v>
                </c:pt>
                <c:pt idx="5172">
                  <c:v>424.21250000000003</c:v>
                </c:pt>
                <c:pt idx="5173">
                  <c:v>424.29500000000002</c:v>
                </c:pt>
                <c:pt idx="5174">
                  <c:v>424.37666666666672</c:v>
                </c:pt>
                <c:pt idx="5175">
                  <c:v>424.45833333333331</c:v>
                </c:pt>
                <c:pt idx="5176">
                  <c:v>424.5408333333333</c:v>
                </c:pt>
                <c:pt idx="5177">
                  <c:v>424.6225</c:v>
                </c:pt>
                <c:pt idx="5178">
                  <c:v>424.70499999999998</c:v>
                </c:pt>
                <c:pt idx="5179">
                  <c:v>424.78666666666663</c:v>
                </c:pt>
                <c:pt idx="5180">
                  <c:v>424.86916666666667</c:v>
                </c:pt>
                <c:pt idx="5181">
                  <c:v>424.95083333333332</c:v>
                </c:pt>
                <c:pt idx="5182">
                  <c:v>425.03250000000003</c:v>
                </c:pt>
                <c:pt idx="5183">
                  <c:v>425.11500000000001</c:v>
                </c:pt>
                <c:pt idx="5184">
                  <c:v>425.19666666666666</c:v>
                </c:pt>
                <c:pt idx="5185">
                  <c:v>425.2791666666667</c:v>
                </c:pt>
                <c:pt idx="5186">
                  <c:v>425.36083333333335</c:v>
                </c:pt>
                <c:pt idx="5187">
                  <c:v>425.44250000000005</c:v>
                </c:pt>
                <c:pt idx="5188">
                  <c:v>425.52500000000003</c:v>
                </c:pt>
                <c:pt idx="5189">
                  <c:v>425.60666666666663</c:v>
                </c:pt>
                <c:pt idx="5190">
                  <c:v>425.68916666666672</c:v>
                </c:pt>
                <c:pt idx="5191">
                  <c:v>425.77083333333331</c:v>
                </c:pt>
                <c:pt idx="5192">
                  <c:v>425.8533333333333</c:v>
                </c:pt>
                <c:pt idx="5193">
                  <c:v>425.935</c:v>
                </c:pt>
                <c:pt idx="5194">
                  <c:v>426.01666666666665</c:v>
                </c:pt>
                <c:pt idx="5195">
                  <c:v>426.09916666666663</c:v>
                </c:pt>
                <c:pt idx="5196">
                  <c:v>426.18083333333334</c:v>
                </c:pt>
                <c:pt idx="5197">
                  <c:v>426.26333333333332</c:v>
                </c:pt>
                <c:pt idx="5198">
                  <c:v>426.34500000000003</c:v>
                </c:pt>
                <c:pt idx="5199">
                  <c:v>426.42750000000001</c:v>
                </c:pt>
                <c:pt idx="5200">
                  <c:v>426.50916666666666</c:v>
                </c:pt>
                <c:pt idx="5201">
                  <c:v>426.59083333333336</c:v>
                </c:pt>
                <c:pt idx="5202">
                  <c:v>426.67333333333335</c:v>
                </c:pt>
                <c:pt idx="5203">
                  <c:v>426.75500000000005</c:v>
                </c:pt>
                <c:pt idx="5204">
                  <c:v>426.83750000000003</c:v>
                </c:pt>
                <c:pt idx="5205">
                  <c:v>426.91916666666663</c:v>
                </c:pt>
                <c:pt idx="5206">
                  <c:v>427.00166666666672</c:v>
                </c:pt>
                <c:pt idx="5207">
                  <c:v>427.08333333333331</c:v>
                </c:pt>
                <c:pt idx="5208">
                  <c:v>427.16499999999996</c:v>
                </c:pt>
                <c:pt idx="5209">
                  <c:v>427.2475</c:v>
                </c:pt>
                <c:pt idx="5210">
                  <c:v>427.32916666666665</c:v>
                </c:pt>
                <c:pt idx="5211">
                  <c:v>427.41166666666663</c:v>
                </c:pt>
                <c:pt idx="5212">
                  <c:v>427.49333333333334</c:v>
                </c:pt>
                <c:pt idx="5213">
                  <c:v>427.57583333333332</c:v>
                </c:pt>
                <c:pt idx="5214">
                  <c:v>427.65750000000003</c:v>
                </c:pt>
                <c:pt idx="5215">
                  <c:v>427.73916666666668</c:v>
                </c:pt>
                <c:pt idx="5216">
                  <c:v>427.82166666666666</c:v>
                </c:pt>
                <c:pt idx="5217">
                  <c:v>427.90333333333336</c:v>
                </c:pt>
                <c:pt idx="5218">
                  <c:v>427.98583333333335</c:v>
                </c:pt>
                <c:pt idx="5219">
                  <c:v>428.06750000000005</c:v>
                </c:pt>
                <c:pt idx="5220">
                  <c:v>428.15000000000003</c:v>
                </c:pt>
                <c:pt idx="5221">
                  <c:v>428.23166666666663</c:v>
                </c:pt>
                <c:pt idx="5222">
                  <c:v>428.31333333333333</c:v>
                </c:pt>
                <c:pt idx="5223">
                  <c:v>428.39583333333331</c:v>
                </c:pt>
                <c:pt idx="5224">
                  <c:v>428.47749999999996</c:v>
                </c:pt>
                <c:pt idx="5225">
                  <c:v>428.56</c:v>
                </c:pt>
                <c:pt idx="5226">
                  <c:v>428.64166666666665</c:v>
                </c:pt>
                <c:pt idx="5227">
                  <c:v>428.72416666666663</c:v>
                </c:pt>
                <c:pt idx="5228">
                  <c:v>428.80583333333334</c:v>
                </c:pt>
                <c:pt idx="5229">
                  <c:v>428.88749999999999</c:v>
                </c:pt>
                <c:pt idx="5230">
                  <c:v>428.97</c:v>
                </c:pt>
                <c:pt idx="5231">
                  <c:v>429.05166666666668</c:v>
                </c:pt>
                <c:pt idx="5232">
                  <c:v>429.13416666666666</c:v>
                </c:pt>
                <c:pt idx="5233">
                  <c:v>429.21583333333336</c:v>
                </c:pt>
                <c:pt idx="5234">
                  <c:v>429.29749999999996</c:v>
                </c:pt>
                <c:pt idx="5235">
                  <c:v>429.38000000000005</c:v>
                </c:pt>
                <c:pt idx="5236">
                  <c:v>429.46166666666664</c:v>
                </c:pt>
                <c:pt idx="5237">
                  <c:v>429.54416666666663</c:v>
                </c:pt>
                <c:pt idx="5238">
                  <c:v>429.62583333333333</c:v>
                </c:pt>
                <c:pt idx="5239">
                  <c:v>429.70833333333331</c:v>
                </c:pt>
                <c:pt idx="5240">
                  <c:v>429.78999999999996</c:v>
                </c:pt>
                <c:pt idx="5241">
                  <c:v>429.87166666666667</c:v>
                </c:pt>
                <c:pt idx="5242">
                  <c:v>429.95416666666665</c:v>
                </c:pt>
                <c:pt idx="5243">
                  <c:v>430.03583333333336</c:v>
                </c:pt>
                <c:pt idx="5244">
                  <c:v>430.11833333333334</c:v>
                </c:pt>
                <c:pt idx="5245">
                  <c:v>430.2</c:v>
                </c:pt>
                <c:pt idx="5246">
                  <c:v>430.28250000000003</c:v>
                </c:pt>
                <c:pt idx="5247">
                  <c:v>430.36416666666668</c:v>
                </c:pt>
                <c:pt idx="5248">
                  <c:v>430.44583333333338</c:v>
                </c:pt>
                <c:pt idx="5249">
                  <c:v>430.52833333333336</c:v>
                </c:pt>
                <c:pt idx="5250">
                  <c:v>430.60999999999996</c:v>
                </c:pt>
                <c:pt idx="5251">
                  <c:v>430.69250000000005</c:v>
                </c:pt>
                <c:pt idx="5252">
                  <c:v>430.77416666666664</c:v>
                </c:pt>
                <c:pt idx="5253">
                  <c:v>430.85666666666663</c:v>
                </c:pt>
                <c:pt idx="5254">
                  <c:v>430.93833333333333</c:v>
                </c:pt>
                <c:pt idx="5255">
                  <c:v>431.02</c:v>
                </c:pt>
                <c:pt idx="5256">
                  <c:v>431.10249999999996</c:v>
                </c:pt>
                <c:pt idx="5257">
                  <c:v>431.18416666666667</c:v>
                </c:pt>
                <c:pt idx="5258">
                  <c:v>431.26666666666665</c:v>
                </c:pt>
                <c:pt idx="5259">
                  <c:v>431.34833333333336</c:v>
                </c:pt>
                <c:pt idx="5260">
                  <c:v>431.43083333333334</c:v>
                </c:pt>
                <c:pt idx="5261">
                  <c:v>431.51249999999999</c:v>
                </c:pt>
                <c:pt idx="5262">
                  <c:v>431.59416666666669</c:v>
                </c:pt>
                <c:pt idx="5263">
                  <c:v>431.67666666666668</c:v>
                </c:pt>
                <c:pt idx="5264">
                  <c:v>431.75833333333338</c:v>
                </c:pt>
                <c:pt idx="5265">
                  <c:v>431.84083333333336</c:v>
                </c:pt>
                <c:pt idx="5266">
                  <c:v>431.92249999999996</c:v>
                </c:pt>
                <c:pt idx="5267">
                  <c:v>432.00500000000005</c:v>
                </c:pt>
                <c:pt idx="5268">
                  <c:v>432.08666666666664</c:v>
                </c:pt>
                <c:pt idx="5269">
                  <c:v>432.16833333333335</c:v>
                </c:pt>
                <c:pt idx="5270">
                  <c:v>432.25083333333333</c:v>
                </c:pt>
                <c:pt idx="5271">
                  <c:v>432.33249999999998</c:v>
                </c:pt>
                <c:pt idx="5272">
                  <c:v>432.41499999999996</c:v>
                </c:pt>
                <c:pt idx="5273">
                  <c:v>432.49666666666667</c:v>
                </c:pt>
                <c:pt idx="5274">
                  <c:v>432.57833333333332</c:v>
                </c:pt>
                <c:pt idx="5275">
                  <c:v>432.66083333333336</c:v>
                </c:pt>
                <c:pt idx="5276">
                  <c:v>432.74250000000001</c:v>
                </c:pt>
                <c:pt idx="5277">
                  <c:v>432.82499999999999</c:v>
                </c:pt>
                <c:pt idx="5278">
                  <c:v>432.90666666666669</c:v>
                </c:pt>
                <c:pt idx="5279">
                  <c:v>432.98916666666668</c:v>
                </c:pt>
                <c:pt idx="5280">
                  <c:v>433.07083333333338</c:v>
                </c:pt>
                <c:pt idx="5281">
                  <c:v>433.15249999999997</c:v>
                </c:pt>
                <c:pt idx="5282">
                  <c:v>433.23499999999996</c:v>
                </c:pt>
                <c:pt idx="5283">
                  <c:v>433.31666666666666</c:v>
                </c:pt>
                <c:pt idx="5284">
                  <c:v>433.39916666666664</c:v>
                </c:pt>
                <c:pt idx="5285">
                  <c:v>433.48083333333335</c:v>
                </c:pt>
                <c:pt idx="5286">
                  <c:v>433.56333333333333</c:v>
                </c:pt>
                <c:pt idx="5287">
                  <c:v>433.64499999999998</c:v>
                </c:pt>
                <c:pt idx="5288">
                  <c:v>433.72666666666669</c:v>
                </c:pt>
                <c:pt idx="5289">
                  <c:v>433.80916666666667</c:v>
                </c:pt>
                <c:pt idx="5290">
                  <c:v>433.89083333333332</c:v>
                </c:pt>
                <c:pt idx="5291">
                  <c:v>433.97333333333336</c:v>
                </c:pt>
                <c:pt idx="5292">
                  <c:v>434.05500000000001</c:v>
                </c:pt>
                <c:pt idx="5293">
                  <c:v>434.13749999999999</c:v>
                </c:pt>
                <c:pt idx="5294">
                  <c:v>434.21916666666669</c:v>
                </c:pt>
                <c:pt idx="5295">
                  <c:v>434.30083333333329</c:v>
                </c:pt>
                <c:pt idx="5296">
                  <c:v>434.38333333333338</c:v>
                </c:pt>
                <c:pt idx="5297">
                  <c:v>434.46499999999997</c:v>
                </c:pt>
                <c:pt idx="5298">
                  <c:v>434.54749999999996</c:v>
                </c:pt>
                <c:pt idx="5299">
                  <c:v>434.62916666666666</c:v>
                </c:pt>
                <c:pt idx="5300">
                  <c:v>434.71166666666664</c:v>
                </c:pt>
                <c:pt idx="5301">
                  <c:v>434.79333333333335</c:v>
                </c:pt>
                <c:pt idx="5302">
                  <c:v>434.875</c:v>
                </c:pt>
                <c:pt idx="5303">
                  <c:v>434.95749999999998</c:v>
                </c:pt>
                <c:pt idx="5304">
                  <c:v>435.03916666666669</c:v>
                </c:pt>
                <c:pt idx="5305">
                  <c:v>435.12166666666667</c:v>
                </c:pt>
                <c:pt idx="5306">
                  <c:v>435.20333333333332</c:v>
                </c:pt>
                <c:pt idx="5307">
                  <c:v>435.28583333333336</c:v>
                </c:pt>
                <c:pt idx="5308">
                  <c:v>435.36750000000001</c:v>
                </c:pt>
                <c:pt idx="5309">
                  <c:v>435.44916666666671</c:v>
                </c:pt>
                <c:pt idx="5310">
                  <c:v>435.53166666666669</c:v>
                </c:pt>
                <c:pt idx="5311">
                  <c:v>435.61333333333329</c:v>
                </c:pt>
                <c:pt idx="5312">
                  <c:v>435.69583333333338</c:v>
                </c:pt>
                <c:pt idx="5313">
                  <c:v>435.77749999999997</c:v>
                </c:pt>
                <c:pt idx="5314">
                  <c:v>435.85999999999996</c:v>
                </c:pt>
                <c:pt idx="5315">
                  <c:v>435.94166666666666</c:v>
                </c:pt>
                <c:pt idx="5316">
                  <c:v>436.02333333333331</c:v>
                </c:pt>
                <c:pt idx="5317">
                  <c:v>436.10583333333335</c:v>
                </c:pt>
                <c:pt idx="5318">
                  <c:v>436.1875</c:v>
                </c:pt>
                <c:pt idx="5319">
                  <c:v>436.27</c:v>
                </c:pt>
                <c:pt idx="5320">
                  <c:v>436.35166666666669</c:v>
                </c:pt>
                <c:pt idx="5321">
                  <c:v>436.43333333333334</c:v>
                </c:pt>
                <c:pt idx="5322">
                  <c:v>436.51583333333332</c:v>
                </c:pt>
                <c:pt idx="5323">
                  <c:v>436.59750000000003</c:v>
                </c:pt>
                <c:pt idx="5324">
                  <c:v>436.68</c:v>
                </c:pt>
                <c:pt idx="5325">
                  <c:v>436.76166666666671</c:v>
                </c:pt>
                <c:pt idx="5326">
                  <c:v>436.84416666666669</c:v>
                </c:pt>
                <c:pt idx="5327">
                  <c:v>436.92583333333329</c:v>
                </c:pt>
                <c:pt idx="5328">
                  <c:v>437.00749999999999</c:v>
                </c:pt>
                <c:pt idx="5329">
                  <c:v>437.09</c:v>
                </c:pt>
                <c:pt idx="5330">
                  <c:v>437.17166666666668</c:v>
                </c:pt>
                <c:pt idx="5331">
                  <c:v>437.25416666666666</c:v>
                </c:pt>
                <c:pt idx="5332">
                  <c:v>437.33583333333331</c:v>
                </c:pt>
                <c:pt idx="5333">
                  <c:v>437.41833333333335</c:v>
                </c:pt>
                <c:pt idx="5334">
                  <c:v>437.5</c:v>
                </c:pt>
                <c:pt idx="5335">
                  <c:v>437.58166666666665</c:v>
                </c:pt>
                <c:pt idx="5336">
                  <c:v>437.66416666666669</c:v>
                </c:pt>
                <c:pt idx="5337">
                  <c:v>437.74583333333334</c:v>
                </c:pt>
                <c:pt idx="5338">
                  <c:v>437.82833333333332</c:v>
                </c:pt>
                <c:pt idx="5339">
                  <c:v>437.91</c:v>
                </c:pt>
                <c:pt idx="5340">
                  <c:v>437.99250000000001</c:v>
                </c:pt>
                <c:pt idx="5341">
                  <c:v>438.07416666666671</c:v>
                </c:pt>
                <c:pt idx="5342">
                  <c:v>438.15583333333331</c:v>
                </c:pt>
                <c:pt idx="5343">
                  <c:v>438.23833333333329</c:v>
                </c:pt>
                <c:pt idx="5344">
                  <c:v>438.32</c:v>
                </c:pt>
                <c:pt idx="5345">
                  <c:v>438.40249999999997</c:v>
                </c:pt>
                <c:pt idx="5346">
                  <c:v>438.48416666666668</c:v>
                </c:pt>
                <c:pt idx="5347">
                  <c:v>438.56666666666666</c:v>
                </c:pt>
                <c:pt idx="5348">
                  <c:v>438.64833333333331</c:v>
                </c:pt>
                <c:pt idx="5349">
                  <c:v>438.73</c:v>
                </c:pt>
                <c:pt idx="5350">
                  <c:v>438.8125</c:v>
                </c:pt>
                <c:pt idx="5351">
                  <c:v>438.89416666666665</c:v>
                </c:pt>
                <c:pt idx="5352">
                  <c:v>438.97666666666669</c:v>
                </c:pt>
                <c:pt idx="5353">
                  <c:v>439.05833333333334</c:v>
                </c:pt>
                <c:pt idx="5354">
                  <c:v>439.14083333333332</c:v>
                </c:pt>
                <c:pt idx="5355">
                  <c:v>439.22250000000003</c:v>
                </c:pt>
                <c:pt idx="5356">
                  <c:v>439.30416666666662</c:v>
                </c:pt>
                <c:pt idx="5357">
                  <c:v>439.38666666666671</c:v>
                </c:pt>
                <c:pt idx="5358">
                  <c:v>439.46833333333331</c:v>
                </c:pt>
                <c:pt idx="5359">
                  <c:v>439.55083333333329</c:v>
                </c:pt>
                <c:pt idx="5360">
                  <c:v>439.63249999999999</c:v>
                </c:pt>
                <c:pt idx="5361">
                  <c:v>439.71416666666664</c:v>
                </c:pt>
                <c:pt idx="5362">
                  <c:v>439.79666666666668</c:v>
                </c:pt>
                <c:pt idx="5363">
                  <c:v>439.87833333333333</c:v>
                </c:pt>
                <c:pt idx="5364">
                  <c:v>439.96083333333331</c:v>
                </c:pt>
                <c:pt idx="5365">
                  <c:v>440.04250000000002</c:v>
                </c:pt>
                <c:pt idx="5366">
                  <c:v>440.125</c:v>
                </c:pt>
                <c:pt idx="5367">
                  <c:v>440.20666666666665</c:v>
                </c:pt>
                <c:pt idx="5368">
                  <c:v>440.28833333333336</c:v>
                </c:pt>
                <c:pt idx="5369">
                  <c:v>440.37083333333334</c:v>
                </c:pt>
                <c:pt idx="5370">
                  <c:v>440.45250000000004</c:v>
                </c:pt>
                <c:pt idx="5371">
                  <c:v>440.53500000000003</c:v>
                </c:pt>
                <c:pt idx="5372">
                  <c:v>440.61666666666662</c:v>
                </c:pt>
                <c:pt idx="5373">
                  <c:v>440.69916666666671</c:v>
                </c:pt>
                <c:pt idx="5374">
                  <c:v>440.78083333333331</c:v>
                </c:pt>
                <c:pt idx="5375">
                  <c:v>440.86250000000001</c:v>
                </c:pt>
                <c:pt idx="5376">
                  <c:v>440.94499999999999</c:v>
                </c:pt>
                <c:pt idx="5377">
                  <c:v>441.02666666666664</c:v>
                </c:pt>
                <c:pt idx="5378">
                  <c:v>441.10916666666668</c:v>
                </c:pt>
                <c:pt idx="5379">
                  <c:v>441.19083333333333</c:v>
                </c:pt>
                <c:pt idx="5380">
                  <c:v>441.27333333333331</c:v>
                </c:pt>
                <c:pt idx="5381">
                  <c:v>441.35500000000002</c:v>
                </c:pt>
                <c:pt idx="5382">
                  <c:v>441.43666666666667</c:v>
                </c:pt>
                <c:pt idx="5383">
                  <c:v>441.51916666666665</c:v>
                </c:pt>
                <c:pt idx="5384">
                  <c:v>441.60083333333336</c:v>
                </c:pt>
                <c:pt idx="5385">
                  <c:v>441.68333333333334</c:v>
                </c:pt>
                <c:pt idx="5386">
                  <c:v>441.76500000000004</c:v>
                </c:pt>
                <c:pt idx="5387">
                  <c:v>441.84750000000003</c:v>
                </c:pt>
                <c:pt idx="5388">
                  <c:v>441.92916666666662</c:v>
                </c:pt>
                <c:pt idx="5389">
                  <c:v>442.01083333333332</c:v>
                </c:pt>
                <c:pt idx="5390">
                  <c:v>442.09333333333331</c:v>
                </c:pt>
                <c:pt idx="5391">
                  <c:v>442.17500000000001</c:v>
                </c:pt>
                <c:pt idx="5392">
                  <c:v>442.25749999999999</c:v>
                </c:pt>
                <c:pt idx="5393">
                  <c:v>442.33916666666664</c:v>
                </c:pt>
                <c:pt idx="5394">
                  <c:v>442.42166666666668</c:v>
                </c:pt>
                <c:pt idx="5395">
                  <c:v>442.50333333333333</c:v>
                </c:pt>
                <c:pt idx="5396">
                  <c:v>442.58500000000004</c:v>
                </c:pt>
                <c:pt idx="5397">
                  <c:v>442.66750000000002</c:v>
                </c:pt>
                <c:pt idx="5398">
                  <c:v>442.74916666666667</c:v>
                </c:pt>
                <c:pt idx="5399">
                  <c:v>442.83166666666665</c:v>
                </c:pt>
                <c:pt idx="5400">
                  <c:v>442.91333333333336</c:v>
                </c:pt>
                <c:pt idx="5401">
                  <c:v>442.99499999999995</c:v>
                </c:pt>
                <c:pt idx="5402">
                  <c:v>443.07750000000004</c:v>
                </c:pt>
                <c:pt idx="5403">
                  <c:v>443.15916666666664</c:v>
                </c:pt>
                <c:pt idx="5404">
                  <c:v>443.24166666666662</c:v>
                </c:pt>
                <c:pt idx="5405">
                  <c:v>443.32333333333332</c:v>
                </c:pt>
                <c:pt idx="5406">
                  <c:v>443.40583333333331</c:v>
                </c:pt>
                <c:pt idx="5407">
                  <c:v>443.48750000000001</c:v>
                </c:pt>
                <c:pt idx="5408">
                  <c:v>443.56916666666666</c:v>
                </c:pt>
                <c:pt idx="5409">
                  <c:v>443.65166666666664</c:v>
                </c:pt>
                <c:pt idx="5410">
                  <c:v>443.73333333333335</c:v>
                </c:pt>
                <c:pt idx="5411">
                  <c:v>443.81583333333333</c:v>
                </c:pt>
                <c:pt idx="5412">
                  <c:v>443.89750000000004</c:v>
                </c:pt>
                <c:pt idx="5413">
                  <c:v>443.98</c:v>
                </c:pt>
                <c:pt idx="5414">
                  <c:v>444.06166666666667</c:v>
                </c:pt>
                <c:pt idx="5415">
                  <c:v>444.14333333333337</c:v>
                </c:pt>
                <c:pt idx="5416">
                  <c:v>444.22583333333336</c:v>
                </c:pt>
                <c:pt idx="5417">
                  <c:v>444.30749999999995</c:v>
                </c:pt>
                <c:pt idx="5418">
                  <c:v>444.39000000000004</c:v>
                </c:pt>
                <c:pt idx="5419">
                  <c:v>444.47166666666664</c:v>
                </c:pt>
                <c:pt idx="5420">
                  <c:v>444.55416666666662</c:v>
                </c:pt>
                <c:pt idx="5421">
                  <c:v>444.63583333333332</c:v>
                </c:pt>
                <c:pt idx="5422">
                  <c:v>444.71749999999997</c:v>
                </c:pt>
                <c:pt idx="5423">
                  <c:v>444.8</c:v>
                </c:pt>
                <c:pt idx="5424">
                  <c:v>444.88166666666666</c:v>
                </c:pt>
                <c:pt idx="5425">
                  <c:v>444.96416666666664</c:v>
                </c:pt>
                <c:pt idx="5426">
                  <c:v>445.04583333333335</c:v>
                </c:pt>
                <c:pt idx="5427">
                  <c:v>445.12833333333333</c:v>
                </c:pt>
                <c:pt idx="5428">
                  <c:v>445.21000000000004</c:v>
                </c:pt>
                <c:pt idx="5429">
                  <c:v>445.29166666666669</c:v>
                </c:pt>
                <c:pt idx="5430">
                  <c:v>445.37416666666667</c:v>
                </c:pt>
                <c:pt idx="5431">
                  <c:v>445.45583333333337</c:v>
                </c:pt>
                <c:pt idx="5432">
                  <c:v>445.53833333333336</c:v>
                </c:pt>
                <c:pt idx="5433">
                  <c:v>445.61999999999995</c:v>
                </c:pt>
                <c:pt idx="5434">
                  <c:v>445.70250000000004</c:v>
                </c:pt>
                <c:pt idx="5435">
                  <c:v>445.78416666666664</c:v>
                </c:pt>
                <c:pt idx="5436">
                  <c:v>445.86583333333334</c:v>
                </c:pt>
                <c:pt idx="5437">
                  <c:v>445.94833333333332</c:v>
                </c:pt>
                <c:pt idx="5438">
                  <c:v>446.03</c:v>
                </c:pt>
                <c:pt idx="5439">
                  <c:v>446.11250000000001</c:v>
                </c:pt>
                <c:pt idx="5440">
                  <c:v>446.19416666666666</c:v>
                </c:pt>
                <c:pt idx="5441">
                  <c:v>446.27666666666664</c:v>
                </c:pt>
                <c:pt idx="5442">
                  <c:v>446.35833333333335</c:v>
                </c:pt>
                <c:pt idx="5443">
                  <c:v>446.44</c:v>
                </c:pt>
                <c:pt idx="5444">
                  <c:v>446.52250000000004</c:v>
                </c:pt>
                <c:pt idx="5445">
                  <c:v>446.60416666666669</c:v>
                </c:pt>
                <c:pt idx="5446">
                  <c:v>446.68666666666667</c:v>
                </c:pt>
                <c:pt idx="5447">
                  <c:v>446.76833333333337</c:v>
                </c:pt>
                <c:pt idx="5448">
                  <c:v>446.84999999999997</c:v>
                </c:pt>
                <c:pt idx="5449">
                  <c:v>446.93249999999995</c:v>
                </c:pt>
                <c:pt idx="5450">
                  <c:v>447.01416666666665</c:v>
                </c:pt>
                <c:pt idx="5451">
                  <c:v>447.09666666666664</c:v>
                </c:pt>
                <c:pt idx="5452">
                  <c:v>447.17833333333334</c:v>
                </c:pt>
                <c:pt idx="5453">
                  <c:v>447.26083333333332</c:v>
                </c:pt>
                <c:pt idx="5454">
                  <c:v>447.34249999999997</c:v>
                </c:pt>
                <c:pt idx="5455">
                  <c:v>447.42416666666668</c:v>
                </c:pt>
                <c:pt idx="5456">
                  <c:v>447.50666666666666</c:v>
                </c:pt>
                <c:pt idx="5457">
                  <c:v>447.58833333333337</c:v>
                </c:pt>
                <c:pt idx="5458">
                  <c:v>447.67083333333335</c:v>
                </c:pt>
                <c:pt idx="5459">
                  <c:v>447.7525</c:v>
                </c:pt>
                <c:pt idx="5460">
                  <c:v>447.83500000000004</c:v>
                </c:pt>
                <c:pt idx="5461">
                  <c:v>447.91666666666669</c:v>
                </c:pt>
                <c:pt idx="5462">
                  <c:v>447.99833333333328</c:v>
                </c:pt>
                <c:pt idx="5463">
                  <c:v>448.08083333333337</c:v>
                </c:pt>
                <c:pt idx="5464">
                  <c:v>448.16249999999997</c:v>
                </c:pt>
                <c:pt idx="5465">
                  <c:v>448.24499999999995</c:v>
                </c:pt>
                <c:pt idx="5466">
                  <c:v>448.32666666666665</c:v>
                </c:pt>
                <c:pt idx="5467">
                  <c:v>448.40916666666664</c:v>
                </c:pt>
                <c:pt idx="5468">
                  <c:v>448.49083333333334</c:v>
                </c:pt>
                <c:pt idx="5469">
                  <c:v>448.57249999999999</c:v>
                </c:pt>
                <c:pt idx="5470">
                  <c:v>448.65499999999997</c:v>
                </c:pt>
                <c:pt idx="5471">
                  <c:v>448.73666666666668</c:v>
                </c:pt>
                <c:pt idx="5472">
                  <c:v>448.81916666666666</c:v>
                </c:pt>
                <c:pt idx="5473">
                  <c:v>448.90083333333337</c:v>
                </c:pt>
                <c:pt idx="5474">
                  <c:v>448.98333333333335</c:v>
                </c:pt>
                <c:pt idx="5475">
                  <c:v>449.065</c:v>
                </c:pt>
                <c:pt idx="5476">
                  <c:v>449.1466666666667</c:v>
                </c:pt>
                <c:pt idx="5477">
                  <c:v>449.22916666666669</c:v>
                </c:pt>
                <c:pt idx="5478">
                  <c:v>449.31083333333328</c:v>
                </c:pt>
                <c:pt idx="5479">
                  <c:v>449.39333333333337</c:v>
                </c:pt>
                <c:pt idx="5480">
                  <c:v>449.47499999999997</c:v>
                </c:pt>
                <c:pt idx="5481">
                  <c:v>449.55749999999995</c:v>
                </c:pt>
                <c:pt idx="5482">
                  <c:v>449.63916666666665</c:v>
                </c:pt>
                <c:pt idx="5483">
                  <c:v>449.7208333333333</c:v>
                </c:pt>
                <c:pt idx="5484">
                  <c:v>449.80333333333334</c:v>
                </c:pt>
                <c:pt idx="5485">
                  <c:v>449.88499999999999</c:v>
                </c:pt>
                <c:pt idx="5486">
                  <c:v>449.96749999999997</c:v>
                </c:pt>
                <c:pt idx="5487">
                  <c:v>450.04916666666668</c:v>
                </c:pt>
                <c:pt idx="5488">
                  <c:v>450.13083333333333</c:v>
                </c:pt>
                <c:pt idx="5489">
                  <c:v>450.21333333333337</c:v>
                </c:pt>
                <c:pt idx="5490">
                  <c:v>450.29500000000002</c:v>
                </c:pt>
                <c:pt idx="5491">
                  <c:v>450.3775</c:v>
                </c:pt>
                <c:pt idx="5492">
                  <c:v>450.4591666666667</c:v>
                </c:pt>
                <c:pt idx="5493">
                  <c:v>450.54166666666669</c:v>
                </c:pt>
                <c:pt idx="5494">
                  <c:v>450.62333333333328</c:v>
                </c:pt>
                <c:pt idx="5495">
                  <c:v>450.70499999999998</c:v>
                </c:pt>
                <c:pt idx="5496">
                  <c:v>450.78749999999997</c:v>
                </c:pt>
                <c:pt idx="5497">
                  <c:v>450.86916666666667</c:v>
                </c:pt>
                <c:pt idx="5498">
                  <c:v>450.95166666666665</c:v>
                </c:pt>
                <c:pt idx="5499">
                  <c:v>451.0333333333333</c:v>
                </c:pt>
                <c:pt idx="5500">
                  <c:v>451.11583333333334</c:v>
                </c:pt>
                <c:pt idx="5501">
                  <c:v>451.19749999999999</c:v>
                </c:pt>
                <c:pt idx="5502">
                  <c:v>451.2791666666667</c:v>
                </c:pt>
                <c:pt idx="5503">
                  <c:v>451.36166666666668</c:v>
                </c:pt>
                <c:pt idx="5504">
                  <c:v>451.44333333333333</c:v>
                </c:pt>
                <c:pt idx="5505">
                  <c:v>451.52583333333337</c:v>
                </c:pt>
                <c:pt idx="5506">
                  <c:v>451.60750000000002</c:v>
                </c:pt>
                <c:pt idx="5507">
                  <c:v>451.69</c:v>
                </c:pt>
                <c:pt idx="5508">
                  <c:v>451.7716666666667</c:v>
                </c:pt>
                <c:pt idx="5509">
                  <c:v>451.8533333333333</c:v>
                </c:pt>
                <c:pt idx="5510">
                  <c:v>451.93583333333328</c:v>
                </c:pt>
                <c:pt idx="5511">
                  <c:v>452.01749999999998</c:v>
                </c:pt>
                <c:pt idx="5512">
                  <c:v>452.09999999999997</c:v>
                </c:pt>
                <c:pt idx="5513">
                  <c:v>452.18166666666667</c:v>
                </c:pt>
                <c:pt idx="5514">
                  <c:v>452.26416666666665</c:v>
                </c:pt>
                <c:pt idx="5515">
                  <c:v>452.3458333333333</c:v>
                </c:pt>
                <c:pt idx="5516">
                  <c:v>452.42750000000001</c:v>
                </c:pt>
                <c:pt idx="5517">
                  <c:v>452.51</c:v>
                </c:pt>
                <c:pt idx="5518">
                  <c:v>452.5916666666667</c:v>
                </c:pt>
                <c:pt idx="5519">
                  <c:v>452.67416666666668</c:v>
                </c:pt>
                <c:pt idx="5520">
                  <c:v>452.75583333333333</c:v>
                </c:pt>
                <c:pt idx="5521">
                  <c:v>452.83833333333337</c:v>
                </c:pt>
                <c:pt idx="5522">
                  <c:v>452.92</c:v>
                </c:pt>
                <c:pt idx="5523">
                  <c:v>453.00166666666672</c:v>
                </c:pt>
                <c:pt idx="5524">
                  <c:v>453.0841666666667</c:v>
                </c:pt>
                <c:pt idx="5525">
                  <c:v>453.1658333333333</c:v>
                </c:pt>
                <c:pt idx="5526">
                  <c:v>453.24833333333328</c:v>
                </c:pt>
                <c:pt idx="5527">
                  <c:v>453.33</c:v>
                </c:pt>
                <c:pt idx="5528">
                  <c:v>453.41166666666663</c:v>
                </c:pt>
                <c:pt idx="5529">
                  <c:v>453.49416666666667</c:v>
                </c:pt>
                <c:pt idx="5530">
                  <c:v>453.57583333333332</c:v>
                </c:pt>
                <c:pt idx="5531">
                  <c:v>453.6583333333333</c:v>
                </c:pt>
                <c:pt idx="5532">
                  <c:v>453.74</c:v>
                </c:pt>
                <c:pt idx="5533">
                  <c:v>453.82249999999999</c:v>
                </c:pt>
                <c:pt idx="5534">
                  <c:v>453.9041666666667</c:v>
                </c:pt>
                <c:pt idx="5535">
                  <c:v>453.98583333333335</c:v>
                </c:pt>
                <c:pt idx="5536">
                  <c:v>454.06833333333333</c:v>
                </c:pt>
                <c:pt idx="5537">
                  <c:v>454.15000000000003</c:v>
                </c:pt>
                <c:pt idx="5538">
                  <c:v>454.23250000000002</c:v>
                </c:pt>
                <c:pt idx="5539">
                  <c:v>454.31416666666672</c:v>
                </c:pt>
                <c:pt idx="5540">
                  <c:v>454.3966666666667</c:v>
                </c:pt>
                <c:pt idx="5541">
                  <c:v>454.4783333333333</c:v>
                </c:pt>
                <c:pt idx="5542">
                  <c:v>454.56</c:v>
                </c:pt>
                <c:pt idx="5543">
                  <c:v>454.64249999999998</c:v>
                </c:pt>
                <c:pt idx="5544">
                  <c:v>454.72416666666663</c:v>
                </c:pt>
                <c:pt idx="5545">
                  <c:v>454.80666666666667</c:v>
                </c:pt>
                <c:pt idx="5546">
                  <c:v>454.88833333333332</c:v>
                </c:pt>
                <c:pt idx="5547">
                  <c:v>454.9708333333333</c:v>
                </c:pt>
                <c:pt idx="5548">
                  <c:v>455.05250000000001</c:v>
                </c:pt>
                <c:pt idx="5549">
                  <c:v>455.13416666666666</c:v>
                </c:pt>
                <c:pt idx="5550">
                  <c:v>455.2166666666667</c:v>
                </c:pt>
                <c:pt idx="5551">
                  <c:v>455.29833333333335</c:v>
                </c:pt>
                <c:pt idx="5552">
                  <c:v>455.38083333333333</c:v>
                </c:pt>
                <c:pt idx="5553">
                  <c:v>455.46250000000003</c:v>
                </c:pt>
                <c:pt idx="5554">
                  <c:v>455.54500000000002</c:v>
                </c:pt>
                <c:pt idx="5555">
                  <c:v>455.62666666666672</c:v>
                </c:pt>
                <c:pt idx="5556">
                  <c:v>455.70833333333331</c:v>
                </c:pt>
                <c:pt idx="5557">
                  <c:v>455.7908333333333</c:v>
                </c:pt>
                <c:pt idx="5558">
                  <c:v>455.8725</c:v>
                </c:pt>
                <c:pt idx="5559">
                  <c:v>455.95499999999998</c:v>
                </c:pt>
                <c:pt idx="5560">
                  <c:v>456.03666666666663</c:v>
                </c:pt>
                <c:pt idx="5561">
                  <c:v>456.11916666666667</c:v>
                </c:pt>
                <c:pt idx="5562">
                  <c:v>456.20083333333332</c:v>
                </c:pt>
                <c:pt idx="5563">
                  <c:v>456.28250000000003</c:v>
                </c:pt>
                <c:pt idx="5564">
                  <c:v>456.36500000000001</c:v>
                </c:pt>
                <c:pt idx="5565">
                  <c:v>456.44666666666666</c:v>
                </c:pt>
                <c:pt idx="5566">
                  <c:v>456.5291666666667</c:v>
                </c:pt>
                <c:pt idx="5567">
                  <c:v>456.61083333333335</c:v>
                </c:pt>
                <c:pt idx="5568">
                  <c:v>456.69333333333333</c:v>
                </c:pt>
                <c:pt idx="5569">
                  <c:v>456.77500000000003</c:v>
                </c:pt>
                <c:pt idx="5570">
                  <c:v>456.85666666666663</c:v>
                </c:pt>
                <c:pt idx="5571">
                  <c:v>456.93916666666672</c:v>
                </c:pt>
                <c:pt idx="5572">
                  <c:v>457.02083333333331</c:v>
                </c:pt>
                <c:pt idx="5573">
                  <c:v>457.1033333333333</c:v>
                </c:pt>
                <c:pt idx="5574">
                  <c:v>457.185</c:v>
                </c:pt>
                <c:pt idx="5575">
                  <c:v>457.26666666666665</c:v>
                </c:pt>
                <c:pt idx="5576">
                  <c:v>457.34916666666663</c:v>
                </c:pt>
                <c:pt idx="5577">
                  <c:v>457.43083333333334</c:v>
                </c:pt>
                <c:pt idx="5578">
                  <c:v>457.51333333333332</c:v>
                </c:pt>
                <c:pt idx="5579">
                  <c:v>457.59500000000003</c:v>
                </c:pt>
                <c:pt idx="5580">
                  <c:v>457.67750000000001</c:v>
                </c:pt>
                <c:pt idx="5581">
                  <c:v>457.75916666666666</c:v>
                </c:pt>
                <c:pt idx="5582">
                  <c:v>457.84083333333336</c:v>
                </c:pt>
                <c:pt idx="5583">
                  <c:v>457.92333333333335</c:v>
                </c:pt>
                <c:pt idx="5584">
                  <c:v>458.00500000000005</c:v>
                </c:pt>
                <c:pt idx="5585">
                  <c:v>458.08750000000003</c:v>
                </c:pt>
                <c:pt idx="5586">
                  <c:v>458.16916666666663</c:v>
                </c:pt>
                <c:pt idx="5587">
                  <c:v>458.25166666666672</c:v>
                </c:pt>
                <c:pt idx="5588">
                  <c:v>458.33333333333331</c:v>
                </c:pt>
                <c:pt idx="5589">
                  <c:v>458.41499999999996</c:v>
                </c:pt>
                <c:pt idx="5590">
                  <c:v>458.4975</c:v>
                </c:pt>
                <c:pt idx="5591">
                  <c:v>458.57916666666665</c:v>
                </c:pt>
                <c:pt idx="5592">
                  <c:v>458.66166666666663</c:v>
                </c:pt>
                <c:pt idx="5593">
                  <c:v>458.74333333333334</c:v>
                </c:pt>
                <c:pt idx="5594">
                  <c:v>458.82583333333332</c:v>
                </c:pt>
                <c:pt idx="5595">
                  <c:v>458.90750000000003</c:v>
                </c:pt>
                <c:pt idx="5596">
                  <c:v>458.98916666666668</c:v>
                </c:pt>
                <c:pt idx="5597">
                  <c:v>459.07166666666666</c:v>
                </c:pt>
                <c:pt idx="5598">
                  <c:v>459.15333333333336</c:v>
                </c:pt>
                <c:pt idx="5599">
                  <c:v>459.23583333333335</c:v>
                </c:pt>
                <c:pt idx="5600">
                  <c:v>459.31750000000005</c:v>
                </c:pt>
                <c:pt idx="5601">
                  <c:v>459.40000000000003</c:v>
                </c:pt>
                <c:pt idx="5602">
                  <c:v>459.48166666666663</c:v>
                </c:pt>
                <c:pt idx="5603">
                  <c:v>459.56333333333333</c:v>
                </c:pt>
                <c:pt idx="5604">
                  <c:v>459.64583333333331</c:v>
                </c:pt>
                <c:pt idx="5605">
                  <c:v>459.72749999999996</c:v>
                </c:pt>
                <c:pt idx="5606">
                  <c:v>459.81</c:v>
                </c:pt>
                <c:pt idx="5607">
                  <c:v>459.89166666666665</c:v>
                </c:pt>
                <c:pt idx="5608">
                  <c:v>459.97416666666663</c:v>
                </c:pt>
                <c:pt idx="5609">
                  <c:v>460.05583333333334</c:v>
                </c:pt>
                <c:pt idx="5610">
                  <c:v>460.13749999999999</c:v>
                </c:pt>
                <c:pt idx="5611">
                  <c:v>460.22</c:v>
                </c:pt>
                <c:pt idx="5612">
                  <c:v>460.30166666666668</c:v>
                </c:pt>
                <c:pt idx="5613">
                  <c:v>460.38416666666666</c:v>
                </c:pt>
                <c:pt idx="5614">
                  <c:v>460.46583333333336</c:v>
                </c:pt>
                <c:pt idx="5615">
                  <c:v>460.54749999999996</c:v>
                </c:pt>
                <c:pt idx="5616">
                  <c:v>460.63000000000005</c:v>
                </c:pt>
                <c:pt idx="5617">
                  <c:v>460.71166666666664</c:v>
                </c:pt>
                <c:pt idx="5618">
                  <c:v>460.79416666666663</c:v>
                </c:pt>
                <c:pt idx="5619">
                  <c:v>460.87583333333333</c:v>
                </c:pt>
                <c:pt idx="5620">
                  <c:v>460.95833333333331</c:v>
                </c:pt>
                <c:pt idx="5621">
                  <c:v>461.03999999999996</c:v>
                </c:pt>
                <c:pt idx="5622">
                  <c:v>461.12166666666667</c:v>
                </c:pt>
                <c:pt idx="5623">
                  <c:v>461.20416666666665</c:v>
                </c:pt>
                <c:pt idx="5624">
                  <c:v>461.28583333333336</c:v>
                </c:pt>
                <c:pt idx="5625">
                  <c:v>461.36833333333334</c:v>
                </c:pt>
                <c:pt idx="5626">
                  <c:v>461.45</c:v>
                </c:pt>
                <c:pt idx="5627">
                  <c:v>461.53250000000003</c:v>
                </c:pt>
                <c:pt idx="5628">
                  <c:v>461.61416666666668</c:v>
                </c:pt>
                <c:pt idx="5629">
                  <c:v>461.69583333333338</c:v>
                </c:pt>
                <c:pt idx="5630">
                  <c:v>461.77833333333336</c:v>
                </c:pt>
                <c:pt idx="5631">
                  <c:v>461.85999999999996</c:v>
                </c:pt>
                <c:pt idx="5632">
                  <c:v>461.94250000000005</c:v>
                </c:pt>
                <c:pt idx="5633">
                  <c:v>462.02416666666664</c:v>
                </c:pt>
                <c:pt idx="5634">
                  <c:v>462.10666666666663</c:v>
                </c:pt>
                <c:pt idx="5635">
                  <c:v>462.18833333333333</c:v>
                </c:pt>
                <c:pt idx="5636">
                  <c:v>462.27</c:v>
                </c:pt>
                <c:pt idx="5637">
                  <c:v>462.35249999999996</c:v>
                </c:pt>
                <c:pt idx="5638">
                  <c:v>462.43416666666667</c:v>
                </c:pt>
                <c:pt idx="5639">
                  <c:v>462.51666666666665</c:v>
                </c:pt>
                <c:pt idx="5640">
                  <c:v>462.59833333333336</c:v>
                </c:pt>
                <c:pt idx="5641">
                  <c:v>462.68083333333334</c:v>
                </c:pt>
                <c:pt idx="5642">
                  <c:v>462.76249999999999</c:v>
                </c:pt>
                <c:pt idx="5643">
                  <c:v>462.84416666666669</c:v>
                </c:pt>
                <c:pt idx="5644">
                  <c:v>462.92666666666668</c:v>
                </c:pt>
                <c:pt idx="5645">
                  <c:v>463.00833333333338</c:v>
                </c:pt>
                <c:pt idx="5646">
                  <c:v>463.09083333333336</c:v>
                </c:pt>
                <c:pt idx="5647">
                  <c:v>463.17249999999996</c:v>
                </c:pt>
                <c:pt idx="5648">
                  <c:v>463.25500000000005</c:v>
                </c:pt>
                <c:pt idx="5649">
                  <c:v>463.33666666666664</c:v>
                </c:pt>
                <c:pt idx="5650">
                  <c:v>463.41833333333335</c:v>
                </c:pt>
                <c:pt idx="5651">
                  <c:v>463.50083333333333</c:v>
                </c:pt>
                <c:pt idx="5652">
                  <c:v>463.58249999999998</c:v>
                </c:pt>
                <c:pt idx="5653">
                  <c:v>463.66499999999996</c:v>
                </c:pt>
                <c:pt idx="5654">
                  <c:v>463.74666666666667</c:v>
                </c:pt>
                <c:pt idx="5655">
                  <c:v>463.82833333333332</c:v>
                </c:pt>
                <c:pt idx="5656">
                  <c:v>463.91083333333336</c:v>
                </c:pt>
                <c:pt idx="5657">
                  <c:v>463.99250000000001</c:v>
                </c:pt>
                <c:pt idx="5658">
                  <c:v>464.07499999999999</c:v>
                </c:pt>
                <c:pt idx="5659">
                  <c:v>464.15666666666669</c:v>
                </c:pt>
                <c:pt idx="5660">
                  <c:v>464.23916666666668</c:v>
                </c:pt>
                <c:pt idx="5661">
                  <c:v>464.32083333333338</c:v>
                </c:pt>
                <c:pt idx="5662">
                  <c:v>464.40249999999997</c:v>
                </c:pt>
                <c:pt idx="5663">
                  <c:v>464.48499999999996</c:v>
                </c:pt>
                <c:pt idx="5664">
                  <c:v>464.56666666666666</c:v>
                </c:pt>
                <c:pt idx="5665">
                  <c:v>464.64916666666664</c:v>
                </c:pt>
                <c:pt idx="5666">
                  <c:v>464.73083333333335</c:v>
                </c:pt>
                <c:pt idx="5667">
                  <c:v>464.81333333333333</c:v>
                </c:pt>
                <c:pt idx="5668">
                  <c:v>464.89499999999998</c:v>
                </c:pt>
                <c:pt idx="5669">
                  <c:v>464.97666666666669</c:v>
                </c:pt>
                <c:pt idx="5670">
                  <c:v>465.05916666666667</c:v>
                </c:pt>
                <c:pt idx="5671">
                  <c:v>465.14083333333332</c:v>
                </c:pt>
                <c:pt idx="5672">
                  <c:v>465.22333333333336</c:v>
                </c:pt>
                <c:pt idx="5673">
                  <c:v>465.30500000000001</c:v>
                </c:pt>
                <c:pt idx="5674">
                  <c:v>465.38749999999999</c:v>
                </c:pt>
                <c:pt idx="5675">
                  <c:v>465.46916666666669</c:v>
                </c:pt>
                <c:pt idx="5676">
                  <c:v>465.55083333333329</c:v>
                </c:pt>
                <c:pt idx="5677">
                  <c:v>465.63333333333338</c:v>
                </c:pt>
                <c:pt idx="5678">
                  <c:v>465.71499999999997</c:v>
                </c:pt>
                <c:pt idx="5679">
                  <c:v>465.79749999999996</c:v>
                </c:pt>
                <c:pt idx="5680">
                  <c:v>465.87916666666666</c:v>
                </c:pt>
                <c:pt idx="5681">
                  <c:v>465.96166666666664</c:v>
                </c:pt>
                <c:pt idx="5682">
                  <c:v>466.04333333333335</c:v>
                </c:pt>
                <c:pt idx="5683">
                  <c:v>466.125</c:v>
                </c:pt>
                <c:pt idx="5684">
                  <c:v>466.20749999999998</c:v>
                </c:pt>
                <c:pt idx="5685">
                  <c:v>466.28916666666669</c:v>
                </c:pt>
                <c:pt idx="5686">
                  <c:v>466.37166666666667</c:v>
                </c:pt>
                <c:pt idx="5687">
                  <c:v>466.45333333333332</c:v>
                </c:pt>
                <c:pt idx="5688">
                  <c:v>466.53583333333336</c:v>
                </c:pt>
                <c:pt idx="5689">
                  <c:v>466.61750000000001</c:v>
                </c:pt>
                <c:pt idx="5690">
                  <c:v>466.69916666666671</c:v>
                </c:pt>
                <c:pt idx="5691">
                  <c:v>466.78166666666669</c:v>
                </c:pt>
                <c:pt idx="5692">
                  <c:v>466.86333333333329</c:v>
                </c:pt>
                <c:pt idx="5693">
                  <c:v>466.94583333333338</c:v>
                </c:pt>
                <c:pt idx="5694">
                  <c:v>467.02749999999997</c:v>
                </c:pt>
                <c:pt idx="5695">
                  <c:v>467.10999999999996</c:v>
                </c:pt>
                <c:pt idx="5696">
                  <c:v>467.19166666666666</c:v>
                </c:pt>
                <c:pt idx="5697">
                  <c:v>467.27333333333331</c:v>
                </c:pt>
                <c:pt idx="5698">
                  <c:v>467.35583333333335</c:v>
                </c:pt>
                <c:pt idx="5699">
                  <c:v>467.4375</c:v>
                </c:pt>
                <c:pt idx="5700">
                  <c:v>467.52</c:v>
                </c:pt>
                <c:pt idx="5701">
                  <c:v>467.60166666666669</c:v>
                </c:pt>
                <c:pt idx="5702">
                  <c:v>467.68333333333334</c:v>
                </c:pt>
                <c:pt idx="5703">
                  <c:v>467.76583333333332</c:v>
                </c:pt>
                <c:pt idx="5704">
                  <c:v>467.84750000000003</c:v>
                </c:pt>
                <c:pt idx="5705">
                  <c:v>467.93</c:v>
                </c:pt>
                <c:pt idx="5706">
                  <c:v>468.01166666666671</c:v>
                </c:pt>
                <c:pt idx="5707">
                  <c:v>468.09416666666669</c:v>
                </c:pt>
                <c:pt idx="5708">
                  <c:v>468.17583333333329</c:v>
                </c:pt>
                <c:pt idx="5709">
                  <c:v>468.25749999999999</c:v>
                </c:pt>
                <c:pt idx="5710">
                  <c:v>468.34</c:v>
                </c:pt>
                <c:pt idx="5711">
                  <c:v>468.42166666666668</c:v>
                </c:pt>
                <c:pt idx="5712">
                  <c:v>468.50416666666666</c:v>
                </c:pt>
                <c:pt idx="5713">
                  <c:v>468.58583333333331</c:v>
                </c:pt>
                <c:pt idx="5714">
                  <c:v>468.66833333333335</c:v>
                </c:pt>
                <c:pt idx="5715">
                  <c:v>468.75</c:v>
                </c:pt>
                <c:pt idx="5716">
                  <c:v>468.83166666666665</c:v>
                </c:pt>
                <c:pt idx="5717">
                  <c:v>468.91416666666669</c:v>
                </c:pt>
                <c:pt idx="5718">
                  <c:v>468.99583333333334</c:v>
                </c:pt>
                <c:pt idx="5719">
                  <c:v>469.07833333333332</c:v>
                </c:pt>
                <c:pt idx="5720">
                  <c:v>469.16</c:v>
                </c:pt>
                <c:pt idx="5721">
                  <c:v>469.24250000000001</c:v>
                </c:pt>
                <c:pt idx="5722">
                  <c:v>469.32416666666671</c:v>
                </c:pt>
                <c:pt idx="5723">
                  <c:v>469.40583333333331</c:v>
                </c:pt>
                <c:pt idx="5724">
                  <c:v>469.48833333333329</c:v>
                </c:pt>
                <c:pt idx="5725">
                  <c:v>469.57</c:v>
                </c:pt>
                <c:pt idx="5726">
                  <c:v>469.65249999999997</c:v>
                </c:pt>
                <c:pt idx="5727">
                  <c:v>469.73416666666668</c:v>
                </c:pt>
                <c:pt idx="5728">
                  <c:v>469.81666666666666</c:v>
                </c:pt>
                <c:pt idx="5729">
                  <c:v>469.89833333333331</c:v>
                </c:pt>
                <c:pt idx="5730">
                  <c:v>469.98</c:v>
                </c:pt>
                <c:pt idx="5731">
                  <c:v>470.0625</c:v>
                </c:pt>
                <c:pt idx="5732">
                  <c:v>470.14416666666665</c:v>
                </c:pt>
                <c:pt idx="5733">
                  <c:v>470.22666666666669</c:v>
                </c:pt>
                <c:pt idx="5734">
                  <c:v>470.30833333333334</c:v>
                </c:pt>
                <c:pt idx="5735">
                  <c:v>470.39083333333332</c:v>
                </c:pt>
                <c:pt idx="5736">
                  <c:v>470.47250000000003</c:v>
                </c:pt>
                <c:pt idx="5737">
                  <c:v>470.55416666666662</c:v>
                </c:pt>
                <c:pt idx="5738">
                  <c:v>470.63666666666671</c:v>
                </c:pt>
                <c:pt idx="5739">
                  <c:v>470.71833333333331</c:v>
                </c:pt>
                <c:pt idx="5740">
                  <c:v>470.80083333333329</c:v>
                </c:pt>
                <c:pt idx="5741">
                  <c:v>470.88249999999999</c:v>
                </c:pt>
                <c:pt idx="5742">
                  <c:v>470.96416666666664</c:v>
                </c:pt>
                <c:pt idx="5743">
                  <c:v>471.04666666666668</c:v>
                </c:pt>
                <c:pt idx="5744">
                  <c:v>471.12833333333333</c:v>
                </c:pt>
                <c:pt idx="5745">
                  <c:v>471.21083333333331</c:v>
                </c:pt>
                <c:pt idx="5746">
                  <c:v>471.29250000000002</c:v>
                </c:pt>
                <c:pt idx="5747">
                  <c:v>471.375</c:v>
                </c:pt>
                <c:pt idx="5748">
                  <c:v>471.45666666666665</c:v>
                </c:pt>
                <c:pt idx="5749">
                  <c:v>471.53833333333336</c:v>
                </c:pt>
                <c:pt idx="5750">
                  <c:v>471.62083333333334</c:v>
                </c:pt>
                <c:pt idx="5751">
                  <c:v>471.70250000000004</c:v>
                </c:pt>
                <c:pt idx="5752">
                  <c:v>471.78500000000003</c:v>
                </c:pt>
                <c:pt idx="5753">
                  <c:v>471.86666666666662</c:v>
                </c:pt>
                <c:pt idx="5754">
                  <c:v>471.94916666666671</c:v>
                </c:pt>
                <c:pt idx="5755">
                  <c:v>472.03083333333331</c:v>
                </c:pt>
                <c:pt idx="5756">
                  <c:v>472.11250000000001</c:v>
                </c:pt>
                <c:pt idx="5757">
                  <c:v>472.19499999999999</c:v>
                </c:pt>
                <c:pt idx="5758">
                  <c:v>472.27666666666664</c:v>
                </c:pt>
                <c:pt idx="5759">
                  <c:v>472.35916666666668</c:v>
                </c:pt>
                <c:pt idx="5760">
                  <c:v>472.44083333333333</c:v>
                </c:pt>
                <c:pt idx="5761">
                  <c:v>472.52333333333331</c:v>
                </c:pt>
                <c:pt idx="5762">
                  <c:v>472.60500000000002</c:v>
                </c:pt>
                <c:pt idx="5763">
                  <c:v>472.68666666666667</c:v>
                </c:pt>
                <c:pt idx="5764">
                  <c:v>472.76916666666665</c:v>
                </c:pt>
                <c:pt idx="5765">
                  <c:v>472.85083333333336</c:v>
                </c:pt>
                <c:pt idx="5766">
                  <c:v>472.93333333333334</c:v>
                </c:pt>
                <c:pt idx="5767">
                  <c:v>473.01500000000004</c:v>
                </c:pt>
                <c:pt idx="5768">
                  <c:v>473.09750000000003</c:v>
                </c:pt>
                <c:pt idx="5769">
                  <c:v>473.17916666666662</c:v>
                </c:pt>
                <c:pt idx="5770">
                  <c:v>473.26083333333332</c:v>
                </c:pt>
                <c:pt idx="5771">
                  <c:v>473.34333333333331</c:v>
                </c:pt>
                <c:pt idx="5772">
                  <c:v>473.42500000000001</c:v>
                </c:pt>
                <c:pt idx="5773">
                  <c:v>473.50749999999999</c:v>
                </c:pt>
                <c:pt idx="5774">
                  <c:v>473.58916666666664</c:v>
                </c:pt>
                <c:pt idx="5775">
                  <c:v>473.67166666666668</c:v>
                </c:pt>
                <c:pt idx="5776">
                  <c:v>473.75333333333333</c:v>
                </c:pt>
                <c:pt idx="5777">
                  <c:v>473.83500000000004</c:v>
                </c:pt>
                <c:pt idx="5778">
                  <c:v>473.91750000000002</c:v>
                </c:pt>
                <c:pt idx="5779">
                  <c:v>473.99916666666667</c:v>
                </c:pt>
                <c:pt idx="5780">
                  <c:v>474.08166666666665</c:v>
                </c:pt>
                <c:pt idx="5781">
                  <c:v>474.16333333333336</c:v>
                </c:pt>
                <c:pt idx="5782">
                  <c:v>474.24499999999995</c:v>
                </c:pt>
                <c:pt idx="5783">
                  <c:v>474.32750000000004</c:v>
                </c:pt>
                <c:pt idx="5784">
                  <c:v>474.40916666666664</c:v>
                </c:pt>
                <c:pt idx="5785">
                  <c:v>474.49166666666662</c:v>
                </c:pt>
                <c:pt idx="5786">
                  <c:v>474.57333333333332</c:v>
                </c:pt>
                <c:pt idx="5787">
                  <c:v>474.65583333333331</c:v>
                </c:pt>
                <c:pt idx="5788">
                  <c:v>474.73750000000001</c:v>
                </c:pt>
                <c:pt idx="5789">
                  <c:v>474.81916666666666</c:v>
                </c:pt>
                <c:pt idx="5790">
                  <c:v>474.90166666666664</c:v>
                </c:pt>
                <c:pt idx="5791">
                  <c:v>474.98333333333335</c:v>
                </c:pt>
                <c:pt idx="5792">
                  <c:v>475.06583333333333</c:v>
                </c:pt>
                <c:pt idx="5793">
                  <c:v>475.14750000000004</c:v>
                </c:pt>
                <c:pt idx="5794">
                  <c:v>475.23</c:v>
                </c:pt>
                <c:pt idx="5795">
                  <c:v>475.31166666666667</c:v>
                </c:pt>
                <c:pt idx="5796">
                  <c:v>475.39333333333337</c:v>
                </c:pt>
                <c:pt idx="5797">
                  <c:v>475.47583333333336</c:v>
                </c:pt>
                <c:pt idx="5798">
                  <c:v>475.55749999999995</c:v>
                </c:pt>
                <c:pt idx="5799">
                  <c:v>475.64000000000004</c:v>
                </c:pt>
                <c:pt idx="5800">
                  <c:v>475.72166666666664</c:v>
                </c:pt>
                <c:pt idx="5801">
                  <c:v>475.80416666666662</c:v>
                </c:pt>
                <c:pt idx="5802">
                  <c:v>475.88583333333332</c:v>
                </c:pt>
                <c:pt idx="5803">
                  <c:v>475.96749999999997</c:v>
                </c:pt>
                <c:pt idx="5804">
                  <c:v>476.05</c:v>
                </c:pt>
                <c:pt idx="5805">
                  <c:v>476.13166666666666</c:v>
                </c:pt>
                <c:pt idx="5806">
                  <c:v>476.21416666666664</c:v>
                </c:pt>
                <c:pt idx="5807">
                  <c:v>476.29583333333335</c:v>
                </c:pt>
                <c:pt idx="5808">
                  <c:v>476.37833333333333</c:v>
                </c:pt>
                <c:pt idx="5809">
                  <c:v>476.46000000000004</c:v>
                </c:pt>
                <c:pt idx="5810">
                  <c:v>476.54166666666669</c:v>
                </c:pt>
                <c:pt idx="5811">
                  <c:v>476.62416666666667</c:v>
                </c:pt>
                <c:pt idx="5812">
                  <c:v>476.70583333333337</c:v>
                </c:pt>
                <c:pt idx="5813">
                  <c:v>476.78833333333336</c:v>
                </c:pt>
                <c:pt idx="5814">
                  <c:v>476.86999999999995</c:v>
                </c:pt>
                <c:pt idx="5815">
                  <c:v>476.95250000000004</c:v>
                </c:pt>
                <c:pt idx="5816">
                  <c:v>477.03416666666664</c:v>
                </c:pt>
                <c:pt idx="5817">
                  <c:v>477.11583333333334</c:v>
                </c:pt>
                <c:pt idx="5818">
                  <c:v>477.19833333333332</c:v>
                </c:pt>
                <c:pt idx="5819">
                  <c:v>477.28</c:v>
                </c:pt>
                <c:pt idx="5820">
                  <c:v>477.36250000000001</c:v>
                </c:pt>
                <c:pt idx="5821">
                  <c:v>477.44416666666666</c:v>
                </c:pt>
                <c:pt idx="5822">
                  <c:v>477.52666666666664</c:v>
                </c:pt>
                <c:pt idx="5823">
                  <c:v>477.60833333333335</c:v>
                </c:pt>
                <c:pt idx="5824">
                  <c:v>477.69</c:v>
                </c:pt>
                <c:pt idx="5825">
                  <c:v>477.77250000000004</c:v>
                </c:pt>
                <c:pt idx="5826">
                  <c:v>477.85416666666669</c:v>
                </c:pt>
                <c:pt idx="5827">
                  <c:v>477.93666666666667</c:v>
                </c:pt>
                <c:pt idx="5828">
                  <c:v>478.01833333333337</c:v>
                </c:pt>
                <c:pt idx="5829">
                  <c:v>478.09999999999997</c:v>
                </c:pt>
                <c:pt idx="5830">
                  <c:v>478.18249999999995</c:v>
                </c:pt>
                <c:pt idx="5831">
                  <c:v>478.26416666666665</c:v>
                </c:pt>
                <c:pt idx="5832">
                  <c:v>478.34666666666664</c:v>
                </c:pt>
                <c:pt idx="5833">
                  <c:v>478.42833333333334</c:v>
                </c:pt>
                <c:pt idx="5834">
                  <c:v>478.51083333333332</c:v>
                </c:pt>
                <c:pt idx="5835">
                  <c:v>478.59249999999997</c:v>
                </c:pt>
                <c:pt idx="5836">
                  <c:v>478.67416666666668</c:v>
                </c:pt>
                <c:pt idx="5837">
                  <c:v>478.75666666666666</c:v>
                </c:pt>
                <c:pt idx="5838">
                  <c:v>478.83833333333337</c:v>
                </c:pt>
                <c:pt idx="5839">
                  <c:v>478.92083333333335</c:v>
                </c:pt>
                <c:pt idx="5840">
                  <c:v>479.0025</c:v>
                </c:pt>
                <c:pt idx="5841">
                  <c:v>479.08500000000004</c:v>
                </c:pt>
                <c:pt idx="5842">
                  <c:v>479.16666666666669</c:v>
                </c:pt>
                <c:pt idx="5843">
                  <c:v>479.24833333333328</c:v>
                </c:pt>
                <c:pt idx="5844">
                  <c:v>479.33083333333337</c:v>
                </c:pt>
                <c:pt idx="5845">
                  <c:v>479.41249999999997</c:v>
                </c:pt>
                <c:pt idx="5846">
                  <c:v>479.49499999999995</c:v>
                </c:pt>
                <c:pt idx="5847">
                  <c:v>479.57666666666665</c:v>
                </c:pt>
                <c:pt idx="5848">
                  <c:v>479.65916666666664</c:v>
                </c:pt>
                <c:pt idx="5849">
                  <c:v>479.74083333333334</c:v>
                </c:pt>
                <c:pt idx="5850">
                  <c:v>479.82249999999999</c:v>
                </c:pt>
                <c:pt idx="5851">
                  <c:v>479.90499999999997</c:v>
                </c:pt>
                <c:pt idx="5852">
                  <c:v>479.98666666666668</c:v>
                </c:pt>
                <c:pt idx="5853">
                  <c:v>480.06916666666666</c:v>
                </c:pt>
                <c:pt idx="5854">
                  <c:v>480.15083333333337</c:v>
                </c:pt>
                <c:pt idx="5855">
                  <c:v>480.23333333333335</c:v>
                </c:pt>
                <c:pt idx="5856">
                  <c:v>480.315</c:v>
                </c:pt>
                <c:pt idx="5857">
                  <c:v>480.3966666666667</c:v>
                </c:pt>
                <c:pt idx="5858">
                  <c:v>480.47916666666669</c:v>
                </c:pt>
                <c:pt idx="5859">
                  <c:v>480.56083333333328</c:v>
                </c:pt>
                <c:pt idx="5860">
                  <c:v>480.64333333333337</c:v>
                </c:pt>
                <c:pt idx="5861">
                  <c:v>480.72499999999997</c:v>
                </c:pt>
                <c:pt idx="5862">
                  <c:v>480.80749999999995</c:v>
                </c:pt>
                <c:pt idx="5863">
                  <c:v>480.88916666666665</c:v>
                </c:pt>
                <c:pt idx="5864">
                  <c:v>480.9708333333333</c:v>
                </c:pt>
                <c:pt idx="5865">
                  <c:v>481.05333333333334</c:v>
                </c:pt>
                <c:pt idx="5866">
                  <c:v>481.13499999999999</c:v>
                </c:pt>
                <c:pt idx="5867">
                  <c:v>481.21749999999997</c:v>
                </c:pt>
                <c:pt idx="5868">
                  <c:v>481.29916666666668</c:v>
                </c:pt>
                <c:pt idx="5869">
                  <c:v>481.38083333333333</c:v>
                </c:pt>
                <c:pt idx="5870">
                  <c:v>481.46333333333337</c:v>
                </c:pt>
                <c:pt idx="5871">
                  <c:v>481.54500000000002</c:v>
                </c:pt>
                <c:pt idx="5872">
                  <c:v>481.6275</c:v>
                </c:pt>
                <c:pt idx="5873">
                  <c:v>481.7091666666667</c:v>
                </c:pt>
                <c:pt idx="5874">
                  <c:v>481.79166666666669</c:v>
                </c:pt>
                <c:pt idx="5875">
                  <c:v>481.87333333333328</c:v>
                </c:pt>
                <c:pt idx="5876">
                  <c:v>481.95499999999998</c:v>
                </c:pt>
                <c:pt idx="5877">
                  <c:v>482.03749999999997</c:v>
                </c:pt>
                <c:pt idx="5878">
                  <c:v>482.11916666666667</c:v>
                </c:pt>
                <c:pt idx="5879">
                  <c:v>482.20166666666665</c:v>
                </c:pt>
                <c:pt idx="5880">
                  <c:v>482.2833333333333</c:v>
                </c:pt>
                <c:pt idx="5881">
                  <c:v>482.36583333333334</c:v>
                </c:pt>
                <c:pt idx="5882">
                  <c:v>482.44749999999999</c:v>
                </c:pt>
                <c:pt idx="5883">
                  <c:v>482.5291666666667</c:v>
                </c:pt>
                <c:pt idx="5884">
                  <c:v>482.61166666666668</c:v>
                </c:pt>
                <c:pt idx="5885">
                  <c:v>482.69333333333333</c:v>
                </c:pt>
                <c:pt idx="5886">
                  <c:v>482.77583333333337</c:v>
                </c:pt>
                <c:pt idx="5887">
                  <c:v>482.85750000000002</c:v>
                </c:pt>
                <c:pt idx="5888">
                  <c:v>482.94</c:v>
                </c:pt>
                <c:pt idx="5889">
                  <c:v>483.0216666666667</c:v>
                </c:pt>
                <c:pt idx="5890">
                  <c:v>483.1033333333333</c:v>
                </c:pt>
                <c:pt idx="5891">
                  <c:v>483.18583333333328</c:v>
                </c:pt>
                <c:pt idx="5892">
                  <c:v>483.26749999999998</c:v>
                </c:pt>
                <c:pt idx="5893">
                  <c:v>483.34999999999997</c:v>
                </c:pt>
                <c:pt idx="5894">
                  <c:v>483.43166666666667</c:v>
                </c:pt>
                <c:pt idx="5895">
                  <c:v>483.51416666666665</c:v>
                </c:pt>
                <c:pt idx="5896">
                  <c:v>483.5958333333333</c:v>
                </c:pt>
                <c:pt idx="5897">
                  <c:v>483.67750000000001</c:v>
                </c:pt>
                <c:pt idx="5898">
                  <c:v>483.76</c:v>
                </c:pt>
                <c:pt idx="5899">
                  <c:v>483.8416666666667</c:v>
                </c:pt>
                <c:pt idx="5900">
                  <c:v>483.92416666666668</c:v>
                </c:pt>
                <c:pt idx="5901">
                  <c:v>484.00583333333333</c:v>
                </c:pt>
                <c:pt idx="5902">
                  <c:v>484.08833333333337</c:v>
                </c:pt>
                <c:pt idx="5903">
                  <c:v>484.17</c:v>
                </c:pt>
                <c:pt idx="5904">
                  <c:v>484.25166666666672</c:v>
                </c:pt>
                <c:pt idx="5905">
                  <c:v>484.3341666666667</c:v>
                </c:pt>
                <c:pt idx="5906">
                  <c:v>484.4158333333333</c:v>
                </c:pt>
                <c:pt idx="5907">
                  <c:v>484.49833333333328</c:v>
                </c:pt>
                <c:pt idx="5908">
                  <c:v>484.58</c:v>
                </c:pt>
                <c:pt idx="5909">
                  <c:v>484.66166666666663</c:v>
                </c:pt>
                <c:pt idx="5910">
                  <c:v>484.74416666666667</c:v>
                </c:pt>
                <c:pt idx="5911">
                  <c:v>484.82583333333332</c:v>
                </c:pt>
                <c:pt idx="5912">
                  <c:v>484.9083333333333</c:v>
                </c:pt>
                <c:pt idx="5913">
                  <c:v>484.99</c:v>
                </c:pt>
                <c:pt idx="5914">
                  <c:v>485.07249999999999</c:v>
                </c:pt>
                <c:pt idx="5915">
                  <c:v>485.1541666666667</c:v>
                </c:pt>
                <c:pt idx="5916">
                  <c:v>485.23583333333335</c:v>
                </c:pt>
                <c:pt idx="5917">
                  <c:v>485.31833333333333</c:v>
                </c:pt>
                <c:pt idx="5918">
                  <c:v>485.40000000000003</c:v>
                </c:pt>
                <c:pt idx="5919">
                  <c:v>485.48250000000002</c:v>
                </c:pt>
                <c:pt idx="5920">
                  <c:v>485.56416666666672</c:v>
                </c:pt>
                <c:pt idx="5921">
                  <c:v>485.6466666666667</c:v>
                </c:pt>
                <c:pt idx="5922">
                  <c:v>485.7283333333333</c:v>
                </c:pt>
                <c:pt idx="5923">
                  <c:v>485.81</c:v>
                </c:pt>
                <c:pt idx="5924">
                  <c:v>485.89249999999998</c:v>
                </c:pt>
                <c:pt idx="5925">
                  <c:v>485.97416666666663</c:v>
                </c:pt>
                <c:pt idx="5926">
                  <c:v>486.05666666666667</c:v>
                </c:pt>
                <c:pt idx="5927">
                  <c:v>486.13833333333332</c:v>
                </c:pt>
                <c:pt idx="5928">
                  <c:v>486.2208333333333</c:v>
                </c:pt>
                <c:pt idx="5929">
                  <c:v>486.30250000000001</c:v>
                </c:pt>
                <c:pt idx="5930">
                  <c:v>486.38416666666666</c:v>
                </c:pt>
                <c:pt idx="5931">
                  <c:v>486.4666666666667</c:v>
                </c:pt>
                <c:pt idx="5932">
                  <c:v>486.54833333333335</c:v>
                </c:pt>
                <c:pt idx="5933">
                  <c:v>486.63083333333333</c:v>
                </c:pt>
                <c:pt idx="5934">
                  <c:v>486.71250000000003</c:v>
                </c:pt>
                <c:pt idx="5935">
                  <c:v>486.79500000000002</c:v>
                </c:pt>
                <c:pt idx="5936">
                  <c:v>486.87666666666672</c:v>
                </c:pt>
                <c:pt idx="5937">
                  <c:v>486.95833333333331</c:v>
                </c:pt>
                <c:pt idx="5938">
                  <c:v>487.0408333333333</c:v>
                </c:pt>
                <c:pt idx="5939">
                  <c:v>487.1225</c:v>
                </c:pt>
                <c:pt idx="5940">
                  <c:v>487.20499999999998</c:v>
                </c:pt>
                <c:pt idx="5941">
                  <c:v>487.28666666666663</c:v>
                </c:pt>
                <c:pt idx="5942">
                  <c:v>487.36916666666667</c:v>
                </c:pt>
                <c:pt idx="5943">
                  <c:v>487.45083333333332</c:v>
                </c:pt>
                <c:pt idx="5944">
                  <c:v>487.53250000000003</c:v>
                </c:pt>
                <c:pt idx="5945">
                  <c:v>487.61500000000001</c:v>
                </c:pt>
                <c:pt idx="5946">
                  <c:v>487.69666666666666</c:v>
                </c:pt>
                <c:pt idx="5947">
                  <c:v>487.7791666666667</c:v>
                </c:pt>
                <c:pt idx="5948">
                  <c:v>487.86083333333335</c:v>
                </c:pt>
                <c:pt idx="5949">
                  <c:v>487.94333333333333</c:v>
                </c:pt>
                <c:pt idx="5950">
                  <c:v>488.02500000000003</c:v>
                </c:pt>
                <c:pt idx="5951">
                  <c:v>488.10666666666663</c:v>
                </c:pt>
                <c:pt idx="5952">
                  <c:v>488.18916666666672</c:v>
                </c:pt>
                <c:pt idx="5953">
                  <c:v>488.27083333333331</c:v>
                </c:pt>
                <c:pt idx="5954">
                  <c:v>488.3533333333333</c:v>
                </c:pt>
                <c:pt idx="5955">
                  <c:v>488.435</c:v>
                </c:pt>
                <c:pt idx="5956">
                  <c:v>488.51666666666665</c:v>
                </c:pt>
                <c:pt idx="5957">
                  <c:v>488.59916666666663</c:v>
                </c:pt>
                <c:pt idx="5958">
                  <c:v>488.68083333333334</c:v>
                </c:pt>
                <c:pt idx="5959">
                  <c:v>488.76333333333332</c:v>
                </c:pt>
                <c:pt idx="5960">
                  <c:v>488.84500000000003</c:v>
                </c:pt>
                <c:pt idx="5961">
                  <c:v>488.92750000000001</c:v>
                </c:pt>
                <c:pt idx="5962">
                  <c:v>489.00916666666666</c:v>
                </c:pt>
                <c:pt idx="5963">
                  <c:v>489.09083333333336</c:v>
                </c:pt>
                <c:pt idx="5964">
                  <c:v>489.17333333333335</c:v>
                </c:pt>
                <c:pt idx="5965">
                  <c:v>489.25500000000005</c:v>
                </c:pt>
                <c:pt idx="5966">
                  <c:v>489.33750000000003</c:v>
                </c:pt>
                <c:pt idx="5967">
                  <c:v>489.41916666666663</c:v>
                </c:pt>
                <c:pt idx="5968">
                  <c:v>489.50166666666672</c:v>
                </c:pt>
                <c:pt idx="5969">
                  <c:v>489.58333333333331</c:v>
                </c:pt>
                <c:pt idx="5970">
                  <c:v>489.66499999999996</c:v>
                </c:pt>
                <c:pt idx="5971">
                  <c:v>489.7475</c:v>
                </c:pt>
                <c:pt idx="5972">
                  <c:v>489.82916666666665</c:v>
                </c:pt>
                <c:pt idx="5973">
                  <c:v>489.91166666666663</c:v>
                </c:pt>
                <c:pt idx="5974">
                  <c:v>489.99333333333334</c:v>
                </c:pt>
                <c:pt idx="5975">
                  <c:v>490.07583333333332</c:v>
                </c:pt>
                <c:pt idx="5976">
                  <c:v>490.15750000000003</c:v>
                </c:pt>
                <c:pt idx="5977">
                  <c:v>490.23916666666668</c:v>
                </c:pt>
                <c:pt idx="5978">
                  <c:v>490.32166666666666</c:v>
                </c:pt>
                <c:pt idx="5979">
                  <c:v>490.40333333333336</c:v>
                </c:pt>
                <c:pt idx="5980">
                  <c:v>490.48583333333335</c:v>
                </c:pt>
                <c:pt idx="5981">
                  <c:v>490.56750000000005</c:v>
                </c:pt>
                <c:pt idx="5982">
                  <c:v>490.65000000000003</c:v>
                </c:pt>
                <c:pt idx="5983">
                  <c:v>490.73166666666663</c:v>
                </c:pt>
                <c:pt idx="5984">
                  <c:v>490.81333333333333</c:v>
                </c:pt>
                <c:pt idx="5985">
                  <c:v>490.89583333333331</c:v>
                </c:pt>
                <c:pt idx="5986">
                  <c:v>490.97749999999996</c:v>
                </c:pt>
                <c:pt idx="5987">
                  <c:v>491.06</c:v>
                </c:pt>
                <c:pt idx="5988">
                  <c:v>491.14166666666665</c:v>
                </c:pt>
                <c:pt idx="5989">
                  <c:v>491.22416666666663</c:v>
                </c:pt>
                <c:pt idx="5990">
                  <c:v>491.30583333333334</c:v>
                </c:pt>
                <c:pt idx="5991">
                  <c:v>491.38749999999999</c:v>
                </c:pt>
                <c:pt idx="5992">
                  <c:v>491.47</c:v>
                </c:pt>
                <c:pt idx="5993">
                  <c:v>491.55166666666668</c:v>
                </c:pt>
                <c:pt idx="5994">
                  <c:v>491.63416666666666</c:v>
                </c:pt>
                <c:pt idx="5995">
                  <c:v>491.71583333333336</c:v>
                </c:pt>
                <c:pt idx="5996">
                  <c:v>491.79749999999996</c:v>
                </c:pt>
                <c:pt idx="5997">
                  <c:v>491.88000000000005</c:v>
                </c:pt>
                <c:pt idx="5998">
                  <c:v>491.96166666666664</c:v>
                </c:pt>
                <c:pt idx="5999">
                  <c:v>492.04416666666663</c:v>
                </c:pt>
                <c:pt idx="6000">
                  <c:v>492.12583333333333</c:v>
                </c:pt>
                <c:pt idx="6001">
                  <c:v>492.20833333333331</c:v>
                </c:pt>
                <c:pt idx="6002">
                  <c:v>492.28999999999996</c:v>
                </c:pt>
                <c:pt idx="6003">
                  <c:v>492.37166666666667</c:v>
                </c:pt>
                <c:pt idx="6004">
                  <c:v>492.45416666666665</c:v>
                </c:pt>
                <c:pt idx="6005">
                  <c:v>492.53583333333336</c:v>
                </c:pt>
                <c:pt idx="6006">
                  <c:v>492.61833333333334</c:v>
                </c:pt>
                <c:pt idx="6007">
                  <c:v>492.7</c:v>
                </c:pt>
                <c:pt idx="6008">
                  <c:v>492.78250000000003</c:v>
                </c:pt>
                <c:pt idx="6009">
                  <c:v>492.86416666666668</c:v>
                </c:pt>
                <c:pt idx="6010">
                  <c:v>492.94583333333338</c:v>
                </c:pt>
                <c:pt idx="6011">
                  <c:v>493.02833333333336</c:v>
                </c:pt>
                <c:pt idx="6012">
                  <c:v>493.10999999999996</c:v>
                </c:pt>
                <c:pt idx="6013">
                  <c:v>493.19250000000005</c:v>
                </c:pt>
                <c:pt idx="6014">
                  <c:v>493.27416666666664</c:v>
                </c:pt>
                <c:pt idx="6015">
                  <c:v>493.35666666666663</c:v>
                </c:pt>
                <c:pt idx="6016">
                  <c:v>493.43833333333333</c:v>
                </c:pt>
                <c:pt idx="6017">
                  <c:v>493.52</c:v>
                </c:pt>
                <c:pt idx="6018">
                  <c:v>493.60249999999996</c:v>
                </c:pt>
                <c:pt idx="6019">
                  <c:v>493.68416666666667</c:v>
                </c:pt>
                <c:pt idx="6020">
                  <c:v>493.76666666666665</c:v>
                </c:pt>
                <c:pt idx="6021">
                  <c:v>493.84833333333336</c:v>
                </c:pt>
                <c:pt idx="6022">
                  <c:v>493.93083333333334</c:v>
                </c:pt>
                <c:pt idx="6023">
                  <c:v>494.01249999999999</c:v>
                </c:pt>
                <c:pt idx="6024">
                  <c:v>494.09416666666669</c:v>
                </c:pt>
                <c:pt idx="6025">
                  <c:v>494.17666666666668</c:v>
                </c:pt>
                <c:pt idx="6026">
                  <c:v>494.25833333333338</c:v>
                </c:pt>
                <c:pt idx="6027">
                  <c:v>494.34083333333336</c:v>
                </c:pt>
                <c:pt idx="6028">
                  <c:v>494.42249999999996</c:v>
                </c:pt>
                <c:pt idx="6029">
                  <c:v>494.50500000000005</c:v>
                </c:pt>
                <c:pt idx="6030">
                  <c:v>494.58666666666664</c:v>
                </c:pt>
                <c:pt idx="6031">
                  <c:v>494.66833333333335</c:v>
                </c:pt>
                <c:pt idx="6032">
                  <c:v>494.75083333333333</c:v>
                </c:pt>
                <c:pt idx="6033">
                  <c:v>494.83249999999998</c:v>
                </c:pt>
                <c:pt idx="6034">
                  <c:v>494.91499999999996</c:v>
                </c:pt>
                <c:pt idx="6035">
                  <c:v>494.99666666666667</c:v>
                </c:pt>
                <c:pt idx="6036">
                  <c:v>495.07833333333332</c:v>
                </c:pt>
                <c:pt idx="6037">
                  <c:v>495.16083333333336</c:v>
                </c:pt>
                <c:pt idx="6038">
                  <c:v>495.24250000000001</c:v>
                </c:pt>
                <c:pt idx="6039">
                  <c:v>495.32499999999999</c:v>
                </c:pt>
                <c:pt idx="6040">
                  <c:v>495.40666666666669</c:v>
                </c:pt>
                <c:pt idx="6041">
                  <c:v>495.48916666666668</c:v>
                </c:pt>
                <c:pt idx="6042">
                  <c:v>495.57083333333338</c:v>
                </c:pt>
                <c:pt idx="6043">
                  <c:v>495.65249999999997</c:v>
                </c:pt>
                <c:pt idx="6044">
                  <c:v>495.73499999999996</c:v>
                </c:pt>
                <c:pt idx="6045">
                  <c:v>495.81666666666666</c:v>
                </c:pt>
                <c:pt idx="6046">
                  <c:v>495.89916666666664</c:v>
                </c:pt>
                <c:pt idx="6047">
                  <c:v>495.98083333333335</c:v>
                </c:pt>
                <c:pt idx="6048">
                  <c:v>496.06333333333333</c:v>
                </c:pt>
                <c:pt idx="6049">
                  <c:v>496.14499999999998</c:v>
                </c:pt>
                <c:pt idx="6050">
                  <c:v>496.22666666666669</c:v>
                </c:pt>
                <c:pt idx="6051">
                  <c:v>496.30916666666667</c:v>
                </c:pt>
                <c:pt idx="6052">
                  <c:v>496.39083333333332</c:v>
                </c:pt>
                <c:pt idx="6053">
                  <c:v>496.47333333333336</c:v>
                </c:pt>
                <c:pt idx="6054">
                  <c:v>496.55500000000001</c:v>
                </c:pt>
                <c:pt idx="6055">
                  <c:v>496.63749999999999</c:v>
                </c:pt>
                <c:pt idx="6056">
                  <c:v>496.71916666666669</c:v>
                </c:pt>
                <c:pt idx="6057">
                  <c:v>496.80083333333329</c:v>
                </c:pt>
                <c:pt idx="6058">
                  <c:v>496.88333333333338</c:v>
                </c:pt>
                <c:pt idx="6059">
                  <c:v>496.96499999999997</c:v>
                </c:pt>
                <c:pt idx="6060">
                  <c:v>497.04749999999996</c:v>
                </c:pt>
                <c:pt idx="6061">
                  <c:v>497.12916666666666</c:v>
                </c:pt>
                <c:pt idx="6062">
                  <c:v>497.21166666666664</c:v>
                </c:pt>
                <c:pt idx="6063">
                  <c:v>497.29333333333335</c:v>
                </c:pt>
                <c:pt idx="6064">
                  <c:v>497.375</c:v>
                </c:pt>
                <c:pt idx="6065">
                  <c:v>497.45749999999998</c:v>
                </c:pt>
                <c:pt idx="6066">
                  <c:v>497.53916666666669</c:v>
                </c:pt>
                <c:pt idx="6067">
                  <c:v>497.62166666666667</c:v>
                </c:pt>
                <c:pt idx="6068">
                  <c:v>497.70333333333332</c:v>
                </c:pt>
                <c:pt idx="6069">
                  <c:v>497.78583333333336</c:v>
                </c:pt>
                <c:pt idx="6070">
                  <c:v>497.86750000000001</c:v>
                </c:pt>
                <c:pt idx="6071">
                  <c:v>497.94916666666671</c:v>
                </c:pt>
                <c:pt idx="6072">
                  <c:v>498.03166666666669</c:v>
                </c:pt>
                <c:pt idx="6073">
                  <c:v>498.11333333333329</c:v>
                </c:pt>
                <c:pt idx="6074">
                  <c:v>498.19583333333338</c:v>
                </c:pt>
                <c:pt idx="6075">
                  <c:v>498.27749999999997</c:v>
                </c:pt>
                <c:pt idx="6076">
                  <c:v>498.35999999999996</c:v>
                </c:pt>
                <c:pt idx="6077">
                  <c:v>498.44166666666666</c:v>
                </c:pt>
                <c:pt idx="6078">
                  <c:v>498.52333333333331</c:v>
                </c:pt>
                <c:pt idx="6079">
                  <c:v>498.60583333333335</c:v>
                </c:pt>
                <c:pt idx="6080">
                  <c:v>498.6875</c:v>
                </c:pt>
                <c:pt idx="6081">
                  <c:v>498.77</c:v>
                </c:pt>
                <c:pt idx="6082">
                  <c:v>498.85166666666669</c:v>
                </c:pt>
                <c:pt idx="6083">
                  <c:v>498.93333333333334</c:v>
                </c:pt>
                <c:pt idx="6084">
                  <c:v>499.01583333333332</c:v>
                </c:pt>
                <c:pt idx="6085">
                  <c:v>499.09750000000003</c:v>
                </c:pt>
                <c:pt idx="6086">
                  <c:v>499.18</c:v>
                </c:pt>
                <c:pt idx="6087">
                  <c:v>499.26166666666671</c:v>
                </c:pt>
                <c:pt idx="6088">
                  <c:v>499.34416666666669</c:v>
                </c:pt>
                <c:pt idx="6089">
                  <c:v>499.42583333333329</c:v>
                </c:pt>
                <c:pt idx="6090">
                  <c:v>499.50749999999999</c:v>
                </c:pt>
                <c:pt idx="6091">
                  <c:v>499.59</c:v>
                </c:pt>
                <c:pt idx="6092">
                  <c:v>499.67166666666668</c:v>
                </c:pt>
                <c:pt idx="6093">
                  <c:v>499.75416666666666</c:v>
                </c:pt>
                <c:pt idx="6094">
                  <c:v>499.83583333333331</c:v>
                </c:pt>
                <c:pt idx="6095">
                  <c:v>499.91833333333335</c:v>
                </c:pt>
                <c:pt idx="6096">
                  <c:v>500</c:v>
                </c:pt>
                <c:pt idx="6097">
                  <c:v>500.08166666666665</c:v>
                </c:pt>
                <c:pt idx="6098">
                  <c:v>500.16416666666669</c:v>
                </c:pt>
                <c:pt idx="6099">
                  <c:v>500.24583333333334</c:v>
                </c:pt>
                <c:pt idx="6100">
                  <c:v>500.32833333333332</c:v>
                </c:pt>
                <c:pt idx="6101">
                  <c:v>500.41</c:v>
                </c:pt>
                <c:pt idx="6102">
                  <c:v>500.49250000000001</c:v>
                </c:pt>
                <c:pt idx="6103">
                  <c:v>500.57416666666671</c:v>
                </c:pt>
                <c:pt idx="6104">
                  <c:v>500.65583333333331</c:v>
                </c:pt>
                <c:pt idx="6105">
                  <c:v>500.73833333333329</c:v>
                </c:pt>
                <c:pt idx="6106">
                  <c:v>500.82</c:v>
                </c:pt>
                <c:pt idx="6107">
                  <c:v>500.90249999999997</c:v>
                </c:pt>
                <c:pt idx="6108">
                  <c:v>500.98416666666668</c:v>
                </c:pt>
                <c:pt idx="6109">
                  <c:v>501.06666666666666</c:v>
                </c:pt>
                <c:pt idx="6110">
                  <c:v>501.14833333333331</c:v>
                </c:pt>
                <c:pt idx="6111">
                  <c:v>501.23</c:v>
                </c:pt>
                <c:pt idx="6112">
                  <c:v>501.3125</c:v>
                </c:pt>
                <c:pt idx="6113">
                  <c:v>501.39416666666665</c:v>
                </c:pt>
                <c:pt idx="6114">
                  <c:v>501.47666666666669</c:v>
                </c:pt>
                <c:pt idx="6115">
                  <c:v>501.55833333333334</c:v>
                </c:pt>
                <c:pt idx="6116">
                  <c:v>501.64083333333332</c:v>
                </c:pt>
                <c:pt idx="6117">
                  <c:v>501.72250000000003</c:v>
                </c:pt>
                <c:pt idx="6118">
                  <c:v>501.80416666666662</c:v>
                </c:pt>
                <c:pt idx="6119">
                  <c:v>501.88666666666671</c:v>
                </c:pt>
                <c:pt idx="6120">
                  <c:v>501.96833333333331</c:v>
                </c:pt>
                <c:pt idx="6121">
                  <c:v>502.05083333333329</c:v>
                </c:pt>
                <c:pt idx="6122">
                  <c:v>502.13249999999999</c:v>
                </c:pt>
                <c:pt idx="6123">
                  <c:v>502.21416666666664</c:v>
                </c:pt>
                <c:pt idx="6124">
                  <c:v>502.29666666666668</c:v>
                </c:pt>
                <c:pt idx="6125">
                  <c:v>502.37833333333333</c:v>
                </c:pt>
                <c:pt idx="6126">
                  <c:v>502.46083333333331</c:v>
                </c:pt>
                <c:pt idx="6127">
                  <c:v>502.54250000000002</c:v>
                </c:pt>
                <c:pt idx="6128">
                  <c:v>502.625</c:v>
                </c:pt>
                <c:pt idx="6129">
                  <c:v>502.70666666666665</c:v>
                </c:pt>
                <c:pt idx="6130">
                  <c:v>502.78833333333336</c:v>
                </c:pt>
                <c:pt idx="6131">
                  <c:v>502.87083333333334</c:v>
                </c:pt>
                <c:pt idx="6132">
                  <c:v>502.95250000000004</c:v>
                </c:pt>
                <c:pt idx="6133">
                  <c:v>503.03500000000003</c:v>
                </c:pt>
                <c:pt idx="6134">
                  <c:v>503.11666666666662</c:v>
                </c:pt>
                <c:pt idx="6135">
                  <c:v>503.19916666666671</c:v>
                </c:pt>
                <c:pt idx="6136">
                  <c:v>503.28083333333331</c:v>
                </c:pt>
                <c:pt idx="6137">
                  <c:v>503.36250000000001</c:v>
                </c:pt>
                <c:pt idx="6138">
                  <c:v>503.44499999999999</c:v>
                </c:pt>
                <c:pt idx="6139">
                  <c:v>503.52666666666664</c:v>
                </c:pt>
                <c:pt idx="6140">
                  <c:v>503.60916666666668</c:v>
                </c:pt>
                <c:pt idx="6141">
                  <c:v>503.69083333333333</c:v>
                </c:pt>
                <c:pt idx="6142">
                  <c:v>503.77333333333331</c:v>
                </c:pt>
                <c:pt idx="6143">
                  <c:v>503.85500000000002</c:v>
                </c:pt>
                <c:pt idx="6144">
                  <c:v>503.93666666666667</c:v>
                </c:pt>
                <c:pt idx="6145">
                  <c:v>504.01916666666665</c:v>
                </c:pt>
                <c:pt idx="6146">
                  <c:v>504.10083333333336</c:v>
                </c:pt>
                <c:pt idx="6147">
                  <c:v>504.18333333333334</c:v>
                </c:pt>
                <c:pt idx="6148">
                  <c:v>504.26500000000004</c:v>
                </c:pt>
                <c:pt idx="6149">
                  <c:v>504.34750000000003</c:v>
                </c:pt>
                <c:pt idx="6150">
                  <c:v>504.42916666666662</c:v>
                </c:pt>
                <c:pt idx="6151">
                  <c:v>504.51083333333332</c:v>
                </c:pt>
                <c:pt idx="6152">
                  <c:v>504.59333333333331</c:v>
                </c:pt>
                <c:pt idx="6153">
                  <c:v>504.67500000000001</c:v>
                </c:pt>
                <c:pt idx="6154">
                  <c:v>504.75749999999999</c:v>
                </c:pt>
                <c:pt idx="6155">
                  <c:v>504.83916666666664</c:v>
                </c:pt>
                <c:pt idx="6156">
                  <c:v>504.92166666666668</c:v>
                </c:pt>
                <c:pt idx="6157">
                  <c:v>505.00333333333333</c:v>
                </c:pt>
                <c:pt idx="6158">
                  <c:v>505.08500000000004</c:v>
                </c:pt>
                <c:pt idx="6159">
                  <c:v>505.16750000000002</c:v>
                </c:pt>
                <c:pt idx="6160">
                  <c:v>505.24916666666667</c:v>
                </c:pt>
                <c:pt idx="6161">
                  <c:v>505.33166666666665</c:v>
                </c:pt>
                <c:pt idx="6162">
                  <c:v>505.41333333333336</c:v>
                </c:pt>
                <c:pt idx="6163">
                  <c:v>505.49499999999995</c:v>
                </c:pt>
                <c:pt idx="6164">
                  <c:v>505.57750000000004</c:v>
                </c:pt>
                <c:pt idx="6165">
                  <c:v>505.65916666666664</c:v>
                </c:pt>
                <c:pt idx="6166">
                  <c:v>505.74166666666662</c:v>
                </c:pt>
                <c:pt idx="6167">
                  <c:v>505.82333333333332</c:v>
                </c:pt>
                <c:pt idx="6168">
                  <c:v>505.90583333333331</c:v>
                </c:pt>
                <c:pt idx="6169">
                  <c:v>505.98750000000001</c:v>
                </c:pt>
                <c:pt idx="6170">
                  <c:v>506.06916666666666</c:v>
                </c:pt>
                <c:pt idx="6171">
                  <c:v>506.15166666666664</c:v>
                </c:pt>
                <c:pt idx="6172">
                  <c:v>506.23333333333335</c:v>
                </c:pt>
                <c:pt idx="6173">
                  <c:v>506.31583333333333</c:v>
                </c:pt>
                <c:pt idx="6174">
                  <c:v>506.39750000000004</c:v>
                </c:pt>
                <c:pt idx="6175">
                  <c:v>506.48</c:v>
                </c:pt>
                <c:pt idx="6176">
                  <c:v>506.56166666666667</c:v>
                </c:pt>
                <c:pt idx="6177">
                  <c:v>506.64333333333337</c:v>
                </c:pt>
                <c:pt idx="6178">
                  <c:v>506.72583333333336</c:v>
                </c:pt>
                <c:pt idx="6179">
                  <c:v>506.80749999999995</c:v>
                </c:pt>
                <c:pt idx="6180">
                  <c:v>506.89000000000004</c:v>
                </c:pt>
                <c:pt idx="6181">
                  <c:v>506.97166666666664</c:v>
                </c:pt>
                <c:pt idx="6182">
                  <c:v>507.05416666666662</c:v>
                </c:pt>
                <c:pt idx="6183">
                  <c:v>507.13583333333332</c:v>
                </c:pt>
                <c:pt idx="6184">
                  <c:v>507.21749999999997</c:v>
                </c:pt>
                <c:pt idx="6185">
                  <c:v>507.3</c:v>
                </c:pt>
                <c:pt idx="6186">
                  <c:v>507.38166666666666</c:v>
                </c:pt>
                <c:pt idx="6187">
                  <c:v>507.46416666666664</c:v>
                </c:pt>
                <c:pt idx="6188">
                  <c:v>507.54583333333335</c:v>
                </c:pt>
                <c:pt idx="6189">
                  <c:v>507.62833333333333</c:v>
                </c:pt>
                <c:pt idx="6190">
                  <c:v>507.71000000000004</c:v>
                </c:pt>
                <c:pt idx="6191">
                  <c:v>507.79166666666669</c:v>
                </c:pt>
                <c:pt idx="6192">
                  <c:v>507.87416666666667</c:v>
                </c:pt>
                <c:pt idx="6193">
                  <c:v>507.95583333333337</c:v>
                </c:pt>
                <c:pt idx="6194">
                  <c:v>508.03833333333336</c:v>
                </c:pt>
                <c:pt idx="6195">
                  <c:v>508.11999999999995</c:v>
                </c:pt>
                <c:pt idx="6196">
                  <c:v>508.20250000000004</c:v>
                </c:pt>
                <c:pt idx="6197">
                  <c:v>508.28416666666664</c:v>
                </c:pt>
                <c:pt idx="6198">
                  <c:v>508.36583333333334</c:v>
                </c:pt>
                <c:pt idx="6199">
                  <c:v>508.44833333333332</c:v>
                </c:pt>
                <c:pt idx="6200">
                  <c:v>508.53</c:v>
                </c:pt>
                <c:pt idx="6201">
                  <c:v>508.61250000000001</c:v>
                </c:pt>
                <c:pt idx="6202">
                  <c:v>508.69416666666666</c:v>
                </c:pt>
                <c:pt idx="6203">
                  <c:v>508.77666666666664</c:v>
                </c:pt>
                <c:pt idx="6204">
                  <c:v>508.85833333333335</c:v>
                </c:pt>
                <c:pt idx="6205">
                  <c:v>508.94</c:v>
                </c:pt>
                <c:pt idx="6206">
                  <c:v>509.02250000000004</c:v>
                </c:pt>
                <c:pt idx="6207">
                  <c:v>509.10416666666669</c:v>
                </c:pt>
                <c:pt idx="6208">
                  <c:v>509.18666666666667</c:v>
                </c:pt>
                <c:pt idx="6209">
                  <c:v>509.26833333333337</c:v>
                </c:pt>
                <c:pt idx="6210">
                  <c:v>509.34999999999997</c:v>
                </c:pt>
                <c:pt idx="6211">
                  <c:v>509.43249999999995</c:v>
                </c:pt>
                <c:pt idx="6212">
                  <c:v>509.51416666666665</c:v>
                </c:pt>
                <c:pt idx="6213">
                  <c:v>509.59666666666664</c:v>
                </c:pt>
                <c:pt idx="6214">
                  <c:v>509.67833333333334</c:v>
                </c:pt>
                <c:pt idx="6215">
                  <c:v>509.76083333333332</c:v>
                </c:pt>
                <c:pt idx="6216">
                  <c:v>509.84249999999997</c:v>
                </c:pt>
                <c:pt idx="6217">
                  <c:v>509.92416666666668</c:v>
                </c:pt>
                <c:pt idx="6218">
                  <c:v>510.00666666666666</c:v>
                </c:pt>
                <c:pt idx="6219">
                  <c:v>510.08833333333337</c:v>
                </c:pt>
                <c:pt idx="6220">
                  <c:v>510.17083333333335</c:v>
                </c:pt>
                <c:pt idx="6221">
                  <c:v>510.2525</c:v>
                </c:pt>
                <c:pt idx="6222">
                  <c:v>510.33500000000004</c:v>
                </c:pt>
                <c:pt idx="6223">
                  <c:v>510.41666666666669</c:v>
                </c:pt>
                <c:pt idx="6224">
                  <c:v>510.49833333333328</c:v>
                </c:pt>
                <c:pt idx="6225">
                  <c:v>510.58083333333337</c:v>
                </c:pt>
                <c:pt idx="6226">
                  <c:v>510.66249999999997</c:v>
                </c:pt>
                <c:pt idx="6227">
                  <c:v>510.74499999999995</c:v>
                </c:pt>
                <c:pt idx="6228">
                  <c:v>510.82666666666665</c:v>
                </c:pt>
                <c:pt idx="6229">
                  <c:v>510.90916666666664</c:v>
                </c:pt>
                <c:pt idx="6230">
                  <c:v>510.99083333333334</c:v>
                </c:pt>
                <c:pt idx="6231">
                  <c:v>511.07249999999999</c:v>
                </c:pt>
                <c:pt idx="6232">
                  <c:v>511.15499999999997</c:v>
                </c:pt>
                <c:pt idx="6233">
                  <c:v>511.23666666666668</c:v>
                </c:pt>
                <c:pt idx="6234">
                  <c:v>511.31916666666666</c:v>
                </c:pt>
                <c:pt idx="6235">
                  <c:v>511.40083333333337</c:v>
                </c:pt>
                <c:pt idx="6236">
                  <c:v>511.48333333333335</c:v>
                </c:pt>
                <c:pt idx="6237">
                  <c:v>511.565</c:v>
                </c:pt>
                <c:pt idx="6238">
                  <c:v>511.6466666666667</c:v>
                </c:pt>
                <c:pt idx="6239">
                  <c:v>511.72916666666669</c:v>
                </c:pt>
                <c:pt idx="6240">
                  <c:v>511.81083333333328</c:v>
                </c:pt>
                <c:pt idx="6241">
                  <c:v>511.89333333333337</c:v>
                </c:pt>
                <c:pt idx="6242">
                  <c:v>511.97499999999997</c:v>
                </c:pt>
                <c:pt idx="6243">
                  <c:v>512.0575</c:v>
                </c:pt>
                <c:pt idx="6244">
                  <c:v>512.13916666666671</c:v>
                </c:pt>
                <c:pt idx="6245">
                  <c:v>512.2208333333333</c:v>
                </c:pt>
                <c:pt idx="6246">
                  <c:v>512.3033333333334</c:v>
                </c:pt>
                <c:pt idx="6247">
                  <c:v>512.38499999999999</c:v>
                </c:pt>
                <c:pt idx="6248">
                  <c:v>512.46749999999997</c:v>
                </c:pt>
                <c:pt idx="6249">
                  <c:v>512.54916666666668</c:v>
                </c:pt>
                <c:pt idx="6250">
                  <c:v>512.63083333333327</c:v>
                </c:pt>
                <c:pt idx="6251">
                  <c:v>512.71333333333337</c:v>
                </c:pt>
                <c:pt idx="6252">
                  <c:v>512.79499999999996</c:v>
                </c:pt>
                <c:pt idx="6253">
                  <c:v>512.87749999999994</c:v>
                </c:pt>
                <c:pt idx="6254">
                  <c:v>512.95916666666665</c:v>
                </c:pt>
                <c:pt idx="6255">
                  <c:v>513.04166666666663</c:v>
                </c:pt>
                <c:pt idx="6256">
                  <c:v>513.12333333333333</c:v>
                </c:pt>
                <c:pt idx="6257">
                  <c:v>513.20500000000004</c:v>
                </c:pt>
                <c:pt idx="6258">
                  <c:v>513.28750000000002</c:v>
                </c:pt>
                <c:pt idx="6259">
                  <c:v>513.36916666666673</c:v>
                </c:pt>
                <c:pt idx="6260">
                  <c:v>513.45166666666671</c:v>
                </c:pt>
                <c:pt idx="6261">
                  <c:v>513.5333333333333</c:v>
                </c:pt>
                <c:pt idx="6262">
                  <c:v>513.6158333333334</c:v>
                </c:pt>
                <c:pt idx="6263">
                  <c:v>513.69749999999999</c:v>
                </c:pt>
                <c:pt idx="6264">
                  <c:v>513.7791666666667</c:v>
                </c:pt>
                <c:pt idx="6265">
                  <c:v>513.86166666666668</c:v>
                </c:pt>
                <c:pt idx="6266">
                  <c:v>513.94333333333327</c:v>
                </c:pt>
                <c:pt idx="6267">
                  <c:v>514.02583333333337</c:v>
                </c:pt>
                <c:pt idx="6268">
                  <c:v>514.10749999999996</c:v>
                </c:pt>
                <c:pt idx="6269">
                  <c:v>514.18999999999994</c:v>
                </c:pt>
                <c:pt idx="6270">
                  <c:v>514.27166666666665</c:v>
                </c:pt>
                <c:pt idx="6271">
                  <c:v>514.35333333333335</c:v>
                </c:pt>
                <c:pt idx="6272">
                  <c:v>514.43583333333333</c:v>
                </c:pt>
                <c:pt idx="6273">
                  <c:v>514.51750000000004</c:v>
                </c:pt>
                <c:pt idx="6274">
                  <c:v>514.6</c:v>
                </c:pt>
                <c:pt idx="6275">
                  <c:v>514.68166666666673</c:v>
                </c:pt>
                <c:pt idx="6276">
                  <c:v>514.76416666666671</c:v>
                </c:pt>
                <c:pt idx="6277">
                  <c:v>514.8458333333333</c:v>
                </c:pt>
                <c:pt idx="6278">
                  <c:v>514.92750000000001</c:v>
                </c:pt>
                <c:pt idx="6279">
                  <c:v>515.01</c:v>
                </c:pt>
                <c:pt idx="6280">
                  <c:v>515.0916666666667</c:v>
                </c:pt>
                <c:pt idx="6281">
                  <c:v>515.17416666666668</c:v>
                </c:pt>
                <c:pt idx="6282">
                  <c:v>515.25583333333327</c:v>
                </c:pt>
                <c:pt idx="6283">
                  <c:v>515.33833333333337</c:v>
                </c:pt>
                <c:pt idx="6284">
                  <c:v>515.41999999999996</c:v>
                </c:pt>
                <c:pt idx="6285">
                  <c:v>515.50166666666667</c:v>
                </c:pt>
                <c:pt idx="6286">
                  <c:v>515.58416666666665</c:v>
                </c:pt>
                <c:pt idx="6287">
                  <c:v>515.66583333333335</c:v>
                </c:pt>
                <c:pt idx="6288">
                  <c:v>515.74833333333333</c:v>
                </c:pt>
                <c:pt idx="6289">
                  <c:v>515.83000000000004</c:v>
                </c:pt>
                <c:pt idx="6290">
                  <c:v>515.91166666666663</c:v>
                </c:pt>
                <c:pt idx="6291">
                  <c:v>515.99416666666673</c:v>
                </c:pt>
                <c:pt idx="6292">
                  <c:v>516.07583333333332</c:v>
                </c:pt>
                <c:pt idx="6293">
                  <c:v>516.1583333333333</c:v>
                </c:pt>
                <c:pt idx="6294">
                  <c:v>516.24</c:v>
                </c:pt>
                <c:pt idx="6295">
                  <c:v>516.32249999999999</c:v>
                </c:pt>
                <c:pt idx="6296">
                  <c:v>516.4041666666667</c:v>
                </c:pt>
                <c:pt idx="6297">
                  <c:v>516.48583333333329</c:v>
                </c:pt>
                <c:pt idx="6298">
                  <c:v>516.56833333333327</c:v>
                </c:pt>
                <c:pt idx="6299">
                  <c:v>516.65</c:v>
                </c:pt>
                <c:pt idx="6300">
                  <c:v>516.73249999999996</c:v>
                </c:pt>
                <c:pt idx="6301">
                  <c:v>516.81416666666667</c:v>
                </c:pt>
                <c:pt idx="6302">
                  <c:v>516.89666666666665</c:v>
                </c:pt>
                <c:pt idx="6303">
                  <c:v>516.97833333333335</c:v>
                </c:pt>
                <c:pt idx="6304">
                  <c:v>517.06000000000006</c:v>
                </c:pt>
                <c:pt idx="6305">
                  <c:v>517.14250000000004</c:v>
                </c:pt>
                <c:pt idx="6306">
                  <c:v>517.22416666666663</c:v>
                </c:pt>
                <c:pt idx="6307">
                  <c:v>517.30666666666673</c:v>
                </c:pt>
                <c:pt idx="6308">
                  <c:v>517.38833333333332</c:v>
                </c:pt>
                <c:pt idx="6309">
                  <c:v>517.4708333333333</c:v>
                </c:pt>
                <c:pt idx="6310">
                  <c:v>517.55250000000001</c:v>
                </c:pt>
                <c:pt idx="6311">
                  <c:v>517.6341666666666</c:v>
                </c:pt>
                <c:pt idx="6312">
                  <c:v>517.7166666666667</c:v>
                </c:pt>
                <c:pt idx="6313">
                  <c:v>517.79833333333329</c:v>
                </c:pt>
                <c:pt idx="6314">
                  <c:v>517.88083333333327</c:v>
                </c:pt>
                <c:pt idx="6315">
                  <c:v>517.96249999999998</c:v>
                </c:pt>
                <c:pt idx="6316">
                  <c:v>518.04499999999996</c:v>
                </c:pt>
                <c:pt idx="6317">
                  <c:v>518.12666666666667</c:v>
                </c:pt>
                <c:pt idx="6318">
                  <c:v>518.20833333333337</c:v>
                </c:pt>
                <c:pt idx="6319">
                  <c:v>518.29083333333335</c:v>
                </c:pt>
                <c:pt idx="6320">
                  <c:v>518.37250000000006</c:v>
                </c:pt>
                <c:pt idx="6321">
                  <c:v>518.45500000000004</c:v>
                </c:pt>
                <c:pt idx="6322">
                  <c:v>518.53666666666663</c:v>
                </c:pt>
                <c:pt idx="6323">
                  <c:v>518.61916666666673</c:v>
                </c:pt>
                <c:pt idx="6324">
                  <c:v>518.70083333333332</c:v>
                </c:pt>
                <c:pt idx="6325">
                  <c:v>518.78250000000003</c:v>
                </c:pt>
                <c:pt idx="6326">
                  <c:v>518.86500000000001</c:v>
                </c:pt>
                <c:pt idx="6327">
                  <c:v>518.9466666666666</c:v>
                </c:pt>
                <c:pt idx="6328">
                  <c:v>519.0291666666667</c:v>
                </c:pt>
                <c:pt idx="6329">
                  <c:v>519.11083333333329</c:v>
                </c:pt>
                <c:pt idx="6330">
                  <c:v>519.19333333333327</c:v>
                </c:pt>
                <c:pt idx="6331">
                  <c:v>519.27499999999998</c:v>
                </c:pt>
                <c:pt idx="6332">
                  <c:v>519.35666666666668</c:v>
                </c:pt>
                <c:pt idx="6333">
                  <c:v>519.43916666666667</c:v>
                </c:pt>
                <c:pt idx="6334">
                  <c:v>519.52083333333337</c:v>
                </c:pt>
                <c:pt idx="6335">
                  <c:v>519.60333333333335</c:v>
                </c:pt>
                <c:pt idx="6336">
                  <c:v>519.68500000000006</c:v>
                </c:pt>
                <c:pt idx="6337">
                  <c:v>519.76666666666665</c:v>
                </c:pt>
                <c:pt idx="6338">
                  <c:v>519.84916666666663</c:v>
                </c:pt>
                <c:pt idx="6339">
                  <c:v>519.93083333333334</c:v>
                </c:pt>
                <c:pt idx="6340">
                  <c:v>520.01333333333332</c:v>
                </c:pt>
                <c:pt idx="6341">
                  <c:v>520.09500000000003</c:v>
                </c:pt>
                <c:pt idx="6342">
                  <c:v>520.17750000000001</c:v>
                </c:pt>
                <c:pt idx="6343">
                  <c:v>520.2591666666666</c:v>
                </c:pt>
                <c:pt idx="6344">
                  <c:v>520.34083333333331</c:v>
                </c:pt>
                <c:pt idx="6345">
                  <c:v>520.42333333333329</c:v>
                </c:pt>
                <c:pt idx="6346">
                  <c:v>520.505</c:v>
                </c:pt>
                <c:pt idx="6347">
                  <c:v>520.58749999999998</c:v>
                </c:pt>
                <c:pt idx="6348">
                  <c:v>520.66916666666668</c:v>
                </c:pt>
                <c:pt idx="6349">
                  <c:v>520.75166666666667</c:v>
                </c:pt>
                <c:pt idx="6350">
                  <c:v>520.83333333333337</c:v>
                </c:pt>
                <c:pt idx="6351">
                  <c:v>520.91499999999996</c:v>
                </c:pt>
                <c:pt idx="6352">
                  <c:v>520.99750000000006</c:v>
                </c:pt>
                <c:pt idx="6353">
                  <c:v>521.07916666666665</c:v>
                </c:pt>
                <c:pt idx="6354">
                  <c:v>521.16166666666663</c:v>
                </c:pt>
                <c:pt idx="6355">
                  <c:v>521.24333333333334</c:v>
                </c:pt>
                <c:pt idx="6356">
                  <c:v>521.32583333333332</c:v>
                </c:pt>
                <c:pt idx="6357">
                  <c:v>521.40750000000003</c:v>
                </c:pt>
                <c:pt idx="6358">
                  <c:v>521.48916666666662</c:v>
                </c:pt>
                <c:pt idx="6359">
                  <c:v>521.5716666666666</c:v>
                </c:pt>
                <c:pt idx="6360">
                  <c:v>521.65333333333331</c:v>
                </c:pt>
                <c:pt idx="6361">
                  <c:v>521.73583333333329</c:v>
                </c:pt>
                <c:pt idx="6362">
                  <c:v>521.8175</c:v>
                </c:pt>
                <c:pt idx="6363">
                  <c:v>521.9</c:v>
                </c:pt>
                <c:pt idx="6364">
                  <c:v>521.98166666666668</c:v>
                </c:pt>
                <c:pt idx="6365">
                  <c:v>522.06333333333339</c:v>
                </c:pt>
                <c:pt idx="6366">
                  <c:v>522.14583333333337</c:v>
                </c:pt>
                <c:pt idx="6367">
                  <c:v>522.22749999999996</c:v>
                </c:pt>
                <c:pt idx="6368">
                  <c:v>522.31000000000006</c:v>
                </c:pt>
                <c:pt idx="6369">
                  <c:v>522.39166666666665</c:v>
                </c:pt>
                <c:pt idx="6370">
                  <c:v>522.47416666666663</c:v>
                </c:pt>
                <c:pt idx="6371">
                  <c:v>522.55583333333334</c:v>
                </c:pt>
                <c:pt idx="6372">
                  <c:v>522.63749999999993</c:v>
                </c:pt>
                <c:pt idx="6373">
                  <c:v>522.72</c:v>
                </c:pt>
                <c:pt idx="6374">
                  <c:v>522.80166666666662</c:v>
                </c:pt>
                <c:pt idx="6375">
                  <c:v>522.8841666666666</c:v>
                </c:pt>
                <c:pt idx="6376">
                  <c:v>522.96583333333331</c:v>
                </c:pt>
                <c:pt idx="6377">
                  <c:v>523.04750000000001</c:v>
                </c:pt>
                <c:pt idx="6378">
                  <c:v>523.13</c:v>
                </c:pt>
                <c:pt idx="6379">
                  <c:v>523.2116666666667</c:v>
                </c:pt>
                <c:pt idx="6380">
                  <c:v>523.29416666666668</c:v>
                </c:pt>
                <c:pt idx="6381">
                  <c:v>523.37583333333339</c:v>
                </c:pt>
                <c:pt idx="6382">
                  <c:v>523.45833333333337</c:v>
                </c:pt>
                <c:pt idx="6383">
                  <c:v>523.54</c:v>
                </c:pt>
                <c:pt idx="6384">
                  <c:v>523.62166666666667</c:v>
                </c:pt>
                <c:pt idx="6385">
                  <c:v>523.70416666666665</c:v>
                </c:pt>
                <c:pt idx="6386">
                  <c:v>523.78583333333336</c:v>
                </c:pt>
                <c:pt idx="6387">
                  <c:v>523.86833333333334</c:v>
                </c:pt>
                <c:pt idx="6388">
                  <c:v>523.94999999999993</c:v>
                </c:pt>
                <c:pt idx="6389">
                  <c:v>524.03250000000003</c:v>
                </c:pt>
                <c:pt idx="6390">
                  <c:v>524.11416666666662</c:v>
                </c:pt>
                <c:pt idx="6391">
                  <c:v>524.19583333333333</c:v>
                </c:pt>
                <c:pt idx="6392">
                  <c:v>524.27833333333331</c:v>
                </c:pt>
                <c:pt idx="6393">
                  <c:v>524.36</c:v>
                </c:pt>
                <c:pt idx="6394">
                  <c:v>524.4425</c:v>
                </c:pt>
                <c:pt idx="6395">
                  <c:v>524.5241666666667</c:v>
                </c:pt>
                <c:pt idx="6396">
                  <c:v>524.60666666666668</c:v>
                </c:pt>
                <c:pt idx="6397">
                  <c:v>524.68833333333339</c:v>
                </c:pt>
                <c:pt idx="6398">
                  <c:v>524.77</c:v>
                </c:pt>
                <c:pt idx="6399">
                  <c:v>524.85249999999996</c:v>
                </c:pt>
                <c:pt idx="6400">
                  <c:v>524.93416666666667</c:v>
                </c:pt>
                <c:pt idx="6401">
                  <c:v>525.01666666666665</c:v>
                </c:pt>
                <c:pt idx="6402">
                  <c:v>525.09833333333336</c:v>
                </c:pt>
                <c:pt idx="6403">
                  <c:v>525.18083333333334</c:v>
                </c:pt>
                <c:pt idx="6404">
                  <c:v>525.26249999999993</c:v>
                </c:pt>
                <c:pt idx="6405">
                  <c:v>525.34416666666664</c:v>
                </c:pt>
                <c:pt idx="6406">
                  <c:v>525.42666666666662</c:v>
                </c:pt>
                <c:pt idx="6407">
                  <c:v>525.50833333333333</c:v>
                </c:pt>
                <c:pt idx="6408">
                  <c:v>525.59083333333331</c:v>
                </c:pt>
                <c:pt idx="6409">
                  <c:v>525.67250000000001</c:v>
                </c:pt>
                <c:pt idx="6410">
                  <c:v>525.755</c:v>
                </c:pt>
                <c:pt idx="6411">
                  <c:v>525.8366666666667</c:v>
                </c:pt>
                <c:pt idx="6412">
                  <c:v>525.91833333333341</c:v>
                </c:pt>
                <c:pt idx="6413">
                  <c:v>526.00083333333339</c:v>
                </c:pt>
                <c:pt idx="6414">
                  <c:v>526.08249999999998</c:v>
                </c:pt>
                <c:pt idx="6415">
                  <c:v>526.16499999999996</c:v>
                </c:pt>
                <c:pt idx="6416">
                  <c:v>526.24666666666667</c:v>
                </c:pt>
                <c:pt idx="6417">
                  <c:v>526.32833333333326</c:v>
                </c:pt>
                <c:pt idx="6418">
                  <c:v>526.41083333333336</c:v>
                </c:pt>
                <c:pt idx="6419">
                  <c:v>526.49249999999995</c:v>
                </c:pt>
                <c:pt idx="6420">
                  <c:v>526.57499999999993</c:v>
                </c:pt>
                <c:pt idx="6421">
                  <c:v>526.65666666666664</c:v>
                </c:pt>
                <c:pt idx="6422">
                  <c:v>526.73916666666662</c:v>
                </c:pt>
                <c:pt idx="6423">
                  <c:v>526.82083333333333</c:v>
                </c:pt>
                <c:pt idx="6424">
                  <c:v>526.90250000000003</c:v>
                </c:pt>
                <c:pt idx="6425">
                  <c:v>526.98500000000001</c:v>
                </c:pt>
                <c:pt idx="6426">
                  <c:v>527.06666666666672</c:v>
                </c:pt>
                <c:pt idx="6427">
                  <c:v>527.1491666666667</c:v>
                </c:pt>
                <c:pt idx="6428">
                  <c:v>527.23083333333341</c:v>
                </c:pt>
                <c:pt idx="6429">
                  <c:v>527.31333333333339</c:v>
                </c:pt>
                <c:pt idx="6430">
                  <c:v>527.39499999999998</c:v>
                </c:pt>
                <c:pt idx="6431">
                  <c:v>527.47666666666669</c:v>
                </c:pt>
                <c:pt idx="6432">
                  <c:v>527.55916666666667</c:v>
                </c:pt>
                <c:pt idx="6433">
                  <c:v>527.64083333333326</c:v>
                </c:pt>
                <c:pt idx="6434">
                  <c:v>527.72333333333336</c:v>
                </c:pt>
                <c:pt idx="6435">
                  <c:v>527.80499999999995</c:v>
                </c:pt>
                <c:pt idx="6436">
                  <c:v>527.88749999999993</c:v>
                </c:pt>
                <c:pt idx="6437">
                  <c:v>527.96916666666664</c:v>
                </c:pt>
                <c:pt idx="6438">
                  <c:v>528.05083333333334</c:v>
                </c:pt>
                <c:pt idx="6439">
                  <c:v>528.13333333333333</c:v>
                </c:pt>
                <c:pt idx="6440">
                  <c:v>528.21500000000003</c:v>
                </c:pt>
                <c:pt idx="6441">
                  <c:v>528.29750000000001</c:v>
                </c:pt>
                <c:pt idx="6442">
                  <c:v>528.37916666666672</c:v>
                </c:pt>
                <c:pt idx="6443">
                  <c:v>528.4616666666667</c:v>
                </c:pt>
                <c:pt idx="6444">
                  <c:v>528.54333333333341</c:v>
                </c:pt>
                <c:pt idx="6445">
                  <c:v>528.625</c:v>
                </c:pt>
                <c:pt idx="6446">
                  <c:v>528.70749999999998</c:v>
                </c:pt>
                <c:pt idx="6447">
                  <c:v>528.78916666666669</c:v>
                </c:pt>
                <c:pt idx="6448">
                  <c:v>528.87166666666667</c:v>
                </c:pt>
                <c:pt idx="6449">
                  <c:v>528.95333333333326</c:v>
                </c:pt>
                <c:pt idx="6450">
                  <c:v>529.03583333333336</c:v>
                </c:pt>
                <c:pt idx="6451">
                  <c:v>529.11749999999995</c:v>
                </c:pt>
                <c:pt idx="6452">
                  <c:v>529.19916666666666</c:v>
                </c:pt>
                <c:pt idx="6453">
                  <c:v>529.28166666666664</c:v>
                </c:pt>
                <c:pt idx="6454">
                  <c:v>529.36333333333334</c:v>
                </c:pt>
                <c:pt idx="6455">
                  <c:v>529.44583333333333</c:v>
                </c:pt>
                <c:pt idx="6456">
                  <c:v>529.52750000000003</c:v>
                </c:pt>
                <c:pt idx="6457">
                  <c:v>529.61</c:v>
                </c:pt>
                <c:pt idx="6458">
                  <c:v>529.69166666666672</c:v>
                </c:pt>
                <c:pt idx="6459">
                  <c:v>529.77333333333331</c:v>
                </c:pt>
                <c:pt idx="6460">
                  <c:v>529.85583333333341</c:v>
                </c:pt>
                <c:pt idx="6461">
                  <c:v>529.9375</c:v>
                </c:pt>
                <c:pt idx="6462">
                  <c:v>530.02</c:v>
                </c:pt>
                <c:pt idx="6463">
                  <c:v>530.10166666666669</c:v>
                </c:pt>
                <c:pt idx="6464">
                  <c:v>530.18333333333328</c:v>
                </c:pt>
                <c:pt idx="6465">
                  <c:v>530.26583333333326</c:v>
                </c:pt>
                <c:pt idx="6466">
                  <c:v>530.34749999999997</c:v>
                </c:pt>
                <c:pt idx="6467">
                  <c:v>530.42999999999995</c:v>
                </c:pt>
                <c:pt idx="6468">
                  <c:v>530.51166666666666</c:v>
                </c:pt>
                <c:pt idx="6469">
                  <c:v>530.59416666666664</c:v>
                </c:pt>
                <c:pt idx="6470">
                  <c:v>530.67583333333334</c:v>
                </c:pt>
                <c:pt idx="6471">
                  <c:v>530.75750000000005</c:v>
                </c:pt>
                <c:pt idx="6472">
                  <c:v>530.84</c:v>
                </c:pt>
                <c:pt idx="6473">
                  <c:v>530.92166666666674</c:v>
                </c:pt>
                <c:pt idx="6474">
                  <c:v>531.00416666666672</c:v>
                </c:pt>
                <c:pt idx="6475">
                  <c:v>531.08583333333331</c:v>
                </c:pt>
                <c:pt idx="6476">
                  <c:v>531.16833333333341</c:v>
                </c:pt>
                <c:pt idx="6477">
                  <c:v>531.25</c:v>
                </c:pt>
                <c:pt idx="6478">
                  <c:v>531.33166666666659</c:v>
                </c:pt>
                <c:pt idx="6479">
                  <c:v>531.41416666666669</c:v>
                </c:pt>
                <c:pt idx="6480">
                  <c:v>531.49583333333328</c:v>
                </c:pt>
                <c:pt idx="6481">
                  <c:v>531.57833333333326</c:v>
                </c:pt>
                <c:pt idx="6482">
                  <c:v>531.66</c:v>
                </c:pt>
                <c:pt idx="6483">
                  <c:v>531.74249999999995</c:v>
                </c:pt>
                <c:pt idx="6484">
                  <c:v>531.82416666666666</c:v>
                </c:pt>
                <c:pt idx="6485">
                  <c:v>531.90583333333336</c:v>
                </c:pt>
                <c:pt idx="6486">
                  <c:v>531.98833333333334</c:v>
                </c:pt>
                <c:pt idx="6487">
                  <c:v>532.07000000000005</c:v>
                </c:pt>
                <c:pt idx="6488">
                  <c:v>532.15250000000003</c:v>
                </c:pt>
                <c:pt idx="6489">
                  <c:v>532.23416666666674</c:v>
                </c:pt>
                <c:pt idx="6490">
                  <c:v>532.31666666666672</c:v>
                </c:pt>
                <c:pt idx="6491">
                  <c:v>532.39833333333331</c:v>
                </c:pt>
                <c:pt idx="6492">
                  <c:v>532.48</c:v>
                </c:pt>
                <c:pt idx="6493">
                  <c:v>532.5625</c:v>
                </c:pt>
                <c:pt idx="6494">
                  <c:v>532.64416666666659</c:v>
                </c:pt>
                <c:pt idx="6495">
                  <c:v>532.72666666666669</c:v>
                </c:pt>
                <c:pt idx="6496">
                  <c:v>532.80833333333328</c:v>
                </c:pt>
                <c:pt idx="6497">
                  <c:v>532.89083333333326</c:v>
                </c:pt>
                <c:pt idx="6498">
                  <c:v>532.97249999999997</c:v>
                </c:pt>
                <c:pt idx="6499">
                  <c:v>533.05416666666667</c:v>
                </c:pt>
                <c:pt idx="6500">
                  <c:v>533.13666666666666</c:v>
                </c:pt>
                <c:pt idx="6501">
                  <c:v>533.21833333333336</c:v>
                </c:pt>
                <c:pt idx="6502">
                  <c:v>533.30083333333334</c:v>
                </c:pt>
                <c:pt idx="6503">
                  <c:v>533.38250000000005</c:v>
                </c:pt>
                <c:pt idx="6504">
                  <c:v>533.46416666666664</c:v>
                </c:pt>
                <c:pt idx="6505">
                  <c:v>533.54666666666674</c:v>
                </c:pt>
                <c:pt idx="6506">
                  <c:v>533.62833333333333</c:v>
                </c:pt>
                <c:pt idx="6507">
                  <c:v>533.71083333333331</c:v>
                </c:pt>
                <c:pt idx="6508">
                  <c:v>533.79250000000002</c:v>
                </c:pt>
                <c:pt idx="6509">
                  <c:v>533.875</c:v>
                </c:pt>
                <c:pt idx="6510">
                  <c:v>533.95666666666659</c:v>
                </c:pt>
                <c:pt idx="6511">
                  <c:v>534.0383333333333</c:v>
                </c:pt>
                <c:pt idx="6512">
                  <c:v>534.12083333333328</c:v>
                </c:pt>
                <c:pt idx="6513">
                  <c:v>534.20249999999999</c:v>
                </c:pt>
                <c:pt idx="6514">
                  <c:v>534.28499999999997</c:v>
                </c:pt>
                <c:pt idx="6515">
                  <c:v>534.36666666666667</c:v>
                </c:pt>
                <c:pt idx="6516">
                  <c:v>534.44916666666666</c:v>
                </c:pt>
                <c:pt idx="6517">
                  <c:v>534.53083333333336</c:v>
                </c:pt>
                <c:pt idx="6518">
                  <c:v>534.61250000000007</c:v>
                </c:pt>
                <c:pt idx="6519">
                  <c:v>534.69500000000005</c:v>
                </c:pt>
                <c:pt idx="6520">
                  <c:v>534.77666666666664</c:v>
                </c:pt>
                <c:pt idx="6521">
                  <c:v>534.85916666666674</c:v>
                </c:pt>
                <c:pt idx="6522">
                  <c:v>534.94083333333333</c:v>
                </c:pt>
                <c:pt idx="6523">
                  <c:v>535.02333333333331</c:v>
                </c:pt>
                <c:pt idx="6524">
                  <c:v>535.10500000000002</c:v>
                </c:pt>
                <c:pt idx="6525">
                  <c:v>535.18666666666661</c:v>
                </c:pt>
                <c:pt idx="6526">
                  <c:v>535.26916666666659</c:v>
                </c:pt>
                <c:pt idx="6527">
                  <c:v>535.3508333333333</c:v>
                </c:pt>
                <c:pt idx="6528">
                  <c:v>535.43333333333328</c:v>
                </c:pt>
                <c:pt idx="6529">
                  <c:v>535.51499999999999</c:v>
                </c:pt>
                <c:pt idx="6530">
                  <c:v>535.59749999999997</c:v>
                </c:pt>
                <c:pt idx="6531">
                  <c:v>535.67916666666667</c:v>
                </c:pt>
                <c:pt idx="6532">
                  <c:v>535.76083333333338</c:v>
                </c:pt>
                <c:pt idx="6533">
                  <c:v>535.84333333333336</c:v>
                </c:pt>
                <c:pt idx="6534">
                  <c:v>535.92500000000007</c:v>
                </c:pt>
                <c:pt idx="6535">
                  <c:v>536.00750000000005</c:v>
                </c:pt>
                <c:pt idx="6536">
                  <c:v>536.08916666666664</c:v>
                </c:pt>
                <c:pt idx="6537">
                  <c:v>536.17166666666674</c:v>
                </c:pt>
                <c:pt idx="6538">
                  <c:v>536.25333333333333</c:v>
                </c:pt>
                <c:pt idx="6539">
                  <c:v>536.33500000000004</c:v>
                </c:pt>
                <c:pt idx="6540">
                  <c:v>536.41750000000002</c:v>
                </c:pt>
                <c:pt idx="6541">
                  <c:v>536.49916666666661</c:v>
                </c:pt>
                <c:pt idx="6542">
                  <c:v>536.58166666666659</c:v>
                </c:pt>
                <c:pt idx="6543">
                  <c:v>536.6633333333333</c:v>
                </c:pt>
                <c:pt idx="6544">
                  <c:v>536.745</c:v>
                </c:pt>
                <c:pt idx="6545">
                  <c:v>536.82749999999999</c:v>
                </c:pt>
                <c:pt idx="6546">
                  <c:v>536.90916666666669</c:v>
                </c:pt>
                <c:pt idx="6547">
                  <c:v>536.99166666666667</c:v>
                </c:pt>
                <c:pt idx="6548">
                  <c:v>537.07333333333338</c:v>
                </c:pt>
                <c:pt idx="6549">
                  <c:v>537.15583333333336</c:v>
                </c:pt>
                <c:pt idx="6550">
                  <c:v>537.23750000000007</c:v>
                </c:pt>
                <c:pt idx="6551">
                  <c:v>537.31916666666666</c:v>
                </c:pt>
                <c:pt idx="6552">
                  <c:v>537.40166666666664</c:v>
                </c:pt>
                <c:pt idx="6553">
                  <c:v>537.48333333333335</c:v>
                </c:pt>
                <c:pt idx="6554">
                  <c:v>537.56583333333333</c:v>
                </c:pt>
                <c:pt idx="6555">
                  <c:v>537.64750000000004</c:v>
                </c:pt>
                <c:pt idx="6556">
                  <c:v>537.73</c:v>
                </c:pt>
                <c:pt idx="6557">
                  <c:v>537.81166666666661</c:v>
                </c:pt>
                <c:pt idx="6558">
                  <c:v>537.89333333333332</c:v>
                </c:pt>
                <c:pt idx="6559">
                  <c:v>537.9758333333333</c:v>
                </c:pt>
                <c:pt idx="6560">
                  <c:v>538.0575</c:v>
                </c:pt>
                <c:pt idx="6561">
                  <c:v>538.14</c:v>
                </c:pt>
                <c:pt idx="6562">
                  <c:v>538.22166666666669</c:v>
                </c:pt>
                <c:pt idx="6563">
                  <c:v>538.30416666666667</c:v>
                </c:pt>
                <c:pt idx="6564">
                  <c:v>538.38583333333338</c:v>
                </c:pt>
                <c:pt idx="6565">
                  <c:v>538.46749999999997</c:v>
                </c:pt>
                <c:pt idx="6566">
                  <c:v>538.55000000000007</c:v>
                </c:pt>
                <c:pt idx="6567">
                  <c:v>538.63166666666666</c:v>
                </c:pt>
                <c:pt idx="6568">
                  <c:v>538.71416666666664</c:v>
                </c:pt>
                <c:pt idx="6569">
                  <c:v>538.79583333333335</c:v>
                </c:pt>
                <c:pt idx="6570">
                  <c:v>538.87833333333333</c:v>
                </c:pt>
                <c:pt idx="6571">
                  <c:v>538.96</c:v>
                </c:pt>
                <c:pt idx="6572">
                  <c:v>539.04166666666663</c:v>
                </c:pt>
                <c:pt idx="6573">
                  <c:v>539.12416666666661</c:v>
                </c:pt>
                <c:pt idx="6574">
                  <c:v>539.20583333333332</c:v>
                </c:pt>
                <c:pt idx="6575">
                  <c:v>539.2883333333333</c:v>
                </c:pt>
                <c:pt idx="6576">
                  <c:v>539.37</c:v>
                </c:pt>
                <c:pt idx="6577">
                  <c:v>539.45249999999999</c:v>
                </c:pt>
                <c:pt idx="6578">
                  <c:v>539.53416666666669</c:v>
                </c:pt>
                <c:pt idx="6579">
                  <c:v>539.6158333333334</c:v>
                </c:pt>
                <c:pt idx="6580">
                  <c:v>539.69833333333338</c:v>
                </c:pt>
                <c:pt idx="6581">
                  <c:v>539.78</c:v>
                </c:pt>
                <c:pt idx="6582">
                  <c:v>539.86250000000007</c:v>
                </c:pt>
                <c:pt idx="6583">
                  <c:v>539.94416666666666</c:v>
                </c:pt>
                <c:pt idx="6584">
                  <c:v>540.02666666666664</c:v>
                </c:pt>
                <c:pt idx="6585">
                  <c:v>540.10833333333335</c:v>
                </c:pt>
                <c:pt idx="6586">
                  <c:v>540.18999999999994</c:v>
                </c:pt>
                <c:pt idx="6587">
                  <c:v>540.27250000000004</c:v>
                </c:pt>
                <c:pt idx="6588">
                  <c:v>540.35416666666663</c:v>
                </c:pt>
                <c:pt idx="6589">
                  <c:v>540.43666666666661</c:v>
                </c:pt>
                <c:pt idx="6590">
                  <c:v>540.51833333333332</c:v>
                </c:pt>
                <c:pt idx="6591">
                  <c:v>540.6</c:v>
                </c:pt>
                <c:pt idx="6592">
                  <c:v>540.6825</c:v>
                </c:pt>
                <c:pt idx="6593">
                  <c:v>540.76416666666671</c:v>
                </c:pt>
                <c:pt idx="6594">
                  <c:v>540.84666666666669</c:v>
                </c:pt>
                <c:pt idx="6595">
                  <c:v>540.9283333333334</c:v>
                </c:pt>
                <c:pt idx="6596">
                  <c:v>541.01083333333338</c:v>
                </c:pt>
                <c:pt idx="6597">
                  <c:v>541.09249999999997</c:v>
                </c:pt>
                <c:pt idx="6598">
                  <c:v>541.17416666666668</c:v>
                </c:pt>
                <c:pt idx="6599">
                  <c:v>541.25666666666666</c:v>
                </c:pt>
                <c:pt idx="6600">
                  <c:v>541.33833333333337</c:v>
                </c:pt>
                <c:pt idx="6601">
                  <c:v>541.42083333333335</c:v>
                </c:pt>
                <c:pt idx="6602">
                  <c:v>541.50249999999994</c:v>
                </c:pt>
                <c:pt idx="6603">
                  <c:v>541.58500000000004</c:v>
                </c:pt>
                <c:pt idx="6604">
                  <c:v>541.66666666666663</c:v>
                </c:pt>
                <c:pt idx="6605">
                  <c:v>541.74833333333333</c:v>
                </c:pt>
                <c:pt idx="6606">
                  <c:v>541.83083333333332</c:v>
                </c:pt>
                <c:pt idx="6607">
                  <c:v>541.91250000000002</c:v>
                </c:pt>
                <c:pt idx="6608">
                  <c:v>541.995</c:v>
                </c:pt>
                <c:pt idx="6609">
                  <c:v>542.07666666666671</c:v>
                </c:pt>
                <c:pt idx="6610">
                  <c:v>542.15916666666669</c:v>
                </c:pt>
                <c:pt idx="6611">
                  <c:v>542.2408333333334</c:v>
                </c:pt>
                <c:pt idx="6612">
                  <c:v>542.32249999999999</c:v>
                </c:pt>
                <c:pt idx="6613">
                  <c:v>542.40499999999997</c:v>
                </c:pt>
                <c:pt idx="6614">
                  <c:v>542.48666666666668</c:v>
                </c:pt>
                <c:pt idx="6615">
                  <c:v>542.56916666666666</c:v>
                </c:pt>
                <c:pt idx="6616">
                  <c:v>542.65083333333337</c:v>
                </c:pt>
                <c:pt idx="6617">
                  <c:v>542.73333333333335</c:v>
                </c:pt>
                <c:pt idx="6618">
                  <c:v>542.81499999999994</c:v>
                </c:pt>
                <c:pt idx="6619">
                  <c:v>542.89666666666665</c:v>
                </c:pt>
                <c:pt idx="6620">
                  <c:v>542.97916666666663</c:v>
                </c:pt>
                <c:pt idx="6621">
                  <c:v>543.06083333333333</c:v>
                </c:pt>
                <c:pt idx="6622">
                  <c:v>543.14333333333332</c:v>
                </c:pt>
                <c:pt idx="6623">
                  <c:v>543.22500000000002</c:v>
                </c:pt>
                <c:pt idx="6624">
                  <c:v>543.3075</c:v>
                </c:pt>
                <c:pt idx="6625">
                  <c:v>543.38916666666671</c:v>
                </c:pt>
                <c:pt idx="6626">
                  <c:v>543.4708333333333</c:v>
                </c:pt>
                <c:pt idx="6627">
                  <c:v>543.5533333333334</c:v>
                </c:pt>
                <c:pt idx="6628">
                  <c:v>543.63499999999999</c:v>
                </c:pt>
                <c:pt idx="6629">
                  <c:v>543.71749999999997</c:v>
                </c:pt>
                <c:pt idx="6630">
                  <c:v>543.79916666666668</c:v>
                </c:pt>
                <c:pt idx="6631">
                  <c:v>543.88083333333327</c:v>
                </c:pt>
                <c:pt idx="6632">
                  <c:v>543.96333333333337</c:v>
                </c:pt>
                <c:pt idx="6633">
                  <c:v>544.04499999999996</c:v>
                </c:pt>
                <c:pt idx="6634">
                  <c:v>544.12749999999994</c:v>
                </c:pt>
                <c:pt idx="6635">
                  <c:v>544.20916666666665</c:v>
                </c:pt>
                <c:pt idx="6636">
                  <c:v>544.29166666666663</c:v>
                </c:pt>
                <c:pt idx="6637">
                  <c:v>544.37333333333333</c:v>
                </c:pt>
                <c:pt idx="6638">
                  <c:v>544.45500000000004</c:v>
                </c:pt>
                <c:pt idx="6639">
                  <c:v>544.53750000000002</c:v>
                </c:pt>
                <c:pt idx="6640">
                  <c:v>544.61916666666673</c:v>
                </c:pt>
                <c:pt idx="6641">
                  <c:v>544.70166666666671</c:v>
                </c:pt>
                <c:pt idx="6642">
                  <c:v>544.7833333333333</c:v>
                </c:pt>
                <c:pt idx="6643">
                  <c:v>544.8658333333334</c:v>
                </c:pt>
                <c:pt idx="6644">
                  <c:v>544.94749999999999</c:v>
                </c:pt>
                <c:pt idx="6645">
                  <c:v>545.0291666666667</c:v>
                </c:pt>
                <c:pt idx="6646">
                  <c:v>545.11166666666668</c:v>
                </c:pt>
                <c:pt idx="6647">
                  <c:v>545.19333333333327</c:v>
                </c:pt>
                <c:pt idx="6648">
                  <c:v>545.27583333333337</c:v>
                </c:pt>
                <c:pt idx="6649">
                  <c:v>545.35749999999996</c:v>
                </c:pt>
                <c:pt idx="6650">
                  <c:v>545.43999999999994</c:v>
                </c:pt>
                <c:pt idx="6651">
                  <c:v>545.52166666666665</c:v>
                </c:pt>
                <c:pt idx="6652">
                  <c:v>545.60333333333335</c:v>
                </c:pt>
                <c:pt idx="6653">
                  <c:v>545.68583333333333</c:v>
                </c:pt>
                <c:pt idx="6654">
                  <c:v>545.76750000000004</c:v>
                </c:pt>
                <c:pt idx="6655">
                  <c:v>545.85</c:v>
                </c:pt>
                <c:pt idx="6656">
                  <c:v>545.93166666666673</c:v>
                </c:pt>
                <c:pt idx="6657">
                  <c:v>546.01416666666671</c:v>
                </c:pt>
                <c:pt idx="6658">
                  <c:v>546.0958333333333</c:v>
                </c:pt>
                <c:pt idx="6659">
                  <c:v>546.17750000000001</c:v>
                </c:pt>
                <c:pt idx="6660">
                  <c:v>546.26</c:v>
                </c:pt>
                <c:pt idx="6661">
                  <c:v>546.3416666666667</c:v>
                </c:pt>
                <c:pt idx="6662">
                  <c:v>546.42416666666668</c:v>
                </c:pt>
                <c:pt idx="6663">
                  <c:v>546.50583333333327</c:v>
                </c:pt>
                <c:pt idx="6664">
                  <c:v>546.58833333333337</c:v>
                </c:pt>
                <c:pt idx="6665">
                  <c:v>546.66999999999996</c:v>
                </c:pt>
                <c:pt idx="6666">
                  <c:v>546.75166666666667</c:v>
                </c:pt>
                <c:pt idx="6667">
                  <c:v>546.83416666666665</c:v>
                </c:pt>
                <c:pt idx="6668">
                  <c:v>546.91583333333335</c:v>
                </c:pt>
                <c:pt idx="6669">
                  <c:v>546.99833333333333</c:v>
                </c:pt>
                <c:pt idx="6670">
                  <c:v>547.08000000000004</c:v>
                </c:pt>
                <c:pt idx="6671">
                  <c:v>547.16166666666663</c:v>
                </c:pt>
                <c:pt idx="6672">
                  <c:v>547.24416666666673</c:v>
                </c:pt>
                <c:pt idx="6673">
                  <c:v>547.32583333333332</c:v>
                </c:pt>
                <c:pt idx="6674">
                  <c:v>547.4083333333333</c:v>
                </c:pt>
                <c:pt idx="6675">
                  <c:v>547.49</c:v>
                </c:pt>
                <c:pt idx="6676">
                  <c:v>547.57249999999999</c:v>
                </c:pt>
                <c:pt idx="6677">
                  <c:v>547.6541666666667</c:v>
                </c:pt>
                <c:pt idx="6678">
                  <c:v>547.73583333333329</c:v>
                </c:pt>
                <c:pt idx="6679">
                  <c:v>547.81833333333327</c:v>
                </c:pt>
                <c:pt idx="6680">
                  <c:v>547.9</c:v>
                </c:pt>
                <c:pt idx="6681">
                  <c:v>547.98249999999996</c:v>
                </c:pt>
                <c:pt idx="6682">
                  <c:v>548.06416666666667</c:v>
                </c:pt>
                <c:pt idx="6683">
                  <c:v>548.14666666666665</c:v>
                </c:pt>
                <c:pt idx="6684">
                  <c:v>548.22833333333335</c:v>
                </c:pt>
                <c:pt idx="6685">
                  <c:v>548.31000000000006</c:v>
                </c:pt>
                <c:pt idx="6686">
                  <c:v>548.39250000000004</c:v>
                </c:pt>
                <c:pt idx="6687">
                  <c:v>548.47416666666663</c:v>
                </c:pt>
                <c:pt idx="6688">
                  <c:v>548.55666666666673</c:v>
                </c:pt>
                <c:pt idx="6689">
                  <c:v>548.63833333333332</c:v>
                </c:pt>
                <c:pt idx="6690">
                  <c:v>548.7208333333333</c:v>
                </c:pt>
                <c:pt idx="6691">
                  <c:v>548.80250000000001</c:v>
                </c:pt>
                <c:pt idx="6692">
                  <c:v>548.8841666666666</c:v>
                </c:pt>
                <c:pt idx="6693">
                  <c:v>548.9666666666667</c:v>
                </c:pt>
                <c:pt idx="6694">
                  <c:v>549.04833333333329</c:v>
                </c:pt>
                <c:pt idx="6695">
                  <c:v>549.13083333333327</c:v>
                </c:pt>
                <c:pt idx="6696">
                  <c:v>549.21249999999998</c:v>
                </c:pt>
                <c:pt idx="6697">
                  <c:v>549.29499999999996</c:v>
                </c:pt>
                <c:pt idx="6698">
                  <c:v>549.37666666666667</c:v>
                </c:pt>
                <c:pt idx="6699">
                  <c:v>549.45833333333337</c:v>
                </c:pt>
                <c:pt idx="6700">
                  <c:v>549.54083333333335</c:v>
                </c:pt>
                <c:pt idx="6701">
                  <c:v>549.62250000000006</c:v>
                </c:pt>
                <c:pt idx="6702">
                  <c:v>549.70500000000004</c:v>
                </c:pt>
                <c:pt idx="6703">
                  <c:v>549.78666666666663</c:v>
                </c:pt>
                <c:pt idx="6704">
                  <c:v>549.86916666666673</c:v>
                </c:pt>
                <c:pt idx="6705">
                  <c:v>549.95083333333332</c:v>
                </c:pt>
                <c:pt idx="6706">
                  <c:v>550.03250000000003</c:v>
                </c:pt>
                <c:pt idx="6707">
                  <c:v>550.11500000000001</c:v>
                </c:pt>
                <c:pt idx="6708">
                  <c:v>550.1966666666666</c:v>
                </c:pt>
                <c:pt idx="6709">
                  <c:v>550.2791666666667</c:v>
                </c:pt>
                <c:pt idx="6710">
                  <c:v>550.36083333333329</c:v>
                </c:pt>
                <c:pt idx="6711">
                  <c:v>550.44333333333327</c:v>
                </c:pt>
                <c:pt idx="6712">
                  <c:v>550.52499999999998</c:v>
                </c:pt>
                <c:pt idx="6713">
                  <c:v>550.60666666666668</c:v>
                </c:pt>
                <c:pt idx="6714">
                  <c:v>550.68916666666667</c:v>
                </c:pt>
                <c:pt idx="6715">
                  <c:v>550.77083333333337</c:v>
                </c:pt>
                <c:pt idx="6716">
                  <c:v>550.85333333333335</c:v>
                </c:pt>
                <c:pt idx="6717">
                  <c:v>550.93500000000006</c:v>
                </c:pt>
                <c:pt idx="6718">
                  <c:v>551.01666666666665</c:v>
                </c:pt>
                <c:pt idx="6719">
                  <c:v>551.09916666666663</c:v>
                </c:pt>
                <c:pt idx="6720">
                  <c:v>551.18083333333334</c:v>
                </c:pt>
                <c:pt idx="6721">
                  <c:v>551.26333333333332</c:v>
                </c:pt>
                <c:pt idx="6722">
                  <c:v>551.34500000000003</c:v>
                </c:pt>
                <c:pt idx="6723">
                  <c:v>551.42750000000001</c:v>
                </c:pt>
                <c:pt idx="6724">
                  <c:v>551.5091666666666</c:v>
                </c:pt>
                <c:pt idx="6725">
                  <c:v>551.59083333333331</c:v>
                </c:pt>
                <c:pt idx="6726">
                  <c:v>551.67333333333329</c:v>
                </c:pt>
                <c:pt idx="6727">
                  <c:v>551.755</c:v>
                </c:pt>
                <c:pt idx="6728">
                  <c:v>551.83749999999998</c:v>
                </c:pt>
                <c:pt idx="6729">
                  <c:v>551.91916666666668</c:v>
                </c:pt>
                <c:pt idx="6730">
                  <c:v>552.00166666666667</c:v>
                </c:pt>
                <c:pt idx="6731">
                  <c:v>552.08333333333337</c:v>
                </c:pt>
                <c:pt idx="6732">
                  <c:v>552.16499999999996</c:v>
                </c:pt>
                <c:pt idx="6733">
                  <c:v>552.24750000000006</c:v>
                </c:pt>
                <c:pt idx="6734">
                  <c:v>552.32916666666665</c:v>
                </c:pt>
                <c:pt idx="6735">
                  <c:v>552.41166666666663</c:v>
                </c:pt>
                <c:pt idx="6736">
                  <c:v>552.49333333333334</c:v>
                </c:pt>
                <c:pt idx="6737">
                  <c:v>552.57583333333332</c:v>
                </c:pt>
                <c:pt idx="6738">
                  <c:v>552.65750000000003</c:v>
                </c:pt>
                <c:pt idx="6739">
                  <c:v>552.73916666666662</c:v>
                </c:pt>
                <c:pt idx="6740">
                  <c:v>552.8216666666666</c:v>
                </c:pt>
                <c:pt idx="6741">
                  <c:v>552.90333333333331</c:v>
                </c:pt>
                <c:pt idx="6742">
                  <c:v>552.98583333333329</c:v>
                </c:pt>
                <c:pt idx="6743">
                  <c:v>553.0675</c:v>
                </c:pt>
                <c:pt idx="6744">
                  <c:v>553.15</c:v>
                </c:pt>
                <c:pt idx="6745">
                  <c:v>553.23166666666668</c:v>
                </c:pt>
                <c:pt idx="6746">
                  <c:v>553.31333333333339</c:v>
                </c:pt>
                <c:pt idx="6747">
                  <c:v>553.39583333333337</c:v>
                </c:pt>
                <c:pt idx="6748">
                  <c:v>553.47749999999996</c:v>
                </c:pt>
                <c:pt idx="6749">
                  <c:v>553.56000000000006</c:v>
                </c:pt>
                <c:pt idx="6750">
                  <c:v>553.64166666666665</c:v>
                </c:pt>
                <c:pt idx="6751">
                  <c:v>553.72416666666663</c:v>
                </c:pt>
                <c:pt idx="6752">
                  <c:v>553.80583333333334</c:v>
                </c:pt>
                <c:pt idx="6753">
                  <c:v>553.88749999999993</c:v>
                </c:pt>
                <c:pt idx="6754">
                  <c:v>553.97</c:v>
                </c:pt>
                <c:pt idx="6755">
                  <c:v>554.05166666666662</c:v>
                </c:pt>
                <c:pt idx="6756">
                  <c:v>554.1341666666666</c:v>
                </c:pt>
                <c:pt idx="6757">
                  <c:v>554.21583333333331</c:v>
                </c:pt>
                <c:pt idx="6758">
                  <c:v>554.29750000000001</c:v>
                </c:pt>
                <c:pt idx="6759">
                  <c:v>554.38</c:v>
                </c:pt>
                <c:pt idx="6760">
                  <c:v>554.4616666666667</c:v>
                </c:pt>
                <c:pt idx="6761">
                  <c:v>554.54416666666668</c:v>
                </c:pt>
                <c:pt idx="6762">
                  <c:v>554.62583333333339</c:v>
                </c:pt>
                <c:pt idx="6763">
                  <c:v>554.70833333333337</c:v>
                </c:pt>
                <c:pt idx="6764">
                  <c:v>554.79</c:v>
                </c:pt>
                <c:pt idx="6765">
                  <c:v>554.87166666666667</c:v>
                </c:pt>
                <c:pt idx="6766">
                  <c:v>554.95416666666665</c:v>
                </c:pt>
                <c:pt idx="6767">
                  <c:v>555.03583333333336</c:v>
                </c:pt>
                <c:pt idx="6768">
                  <c:v>555.11833333333334</c:v>
                </c:pt>
                <c:pt idx="6769">
                  <c:v>555.19999999999993</c:v>
                </c:pt>
                <c:pt idx="6770">
                  <c:v>555.28250000000003</c:v>
                </c:pt>
                <c:pt idx="6771">
                  <c:v>555.36416666666662</c:v>
                </c:pt>
                <c:pt idx="6772">
                  <c:v>555.44583333333333</c:v>
                </c:pt>
                <c:pt idx="6773">
                  <c:v>555.52833333333331</c:v>
                </c:pt>
                <c:pt idx="6774">
                  <c:v>555.61</c:v>
                </c:pt>
                <c:pt idx="6775">
                  <c:v>555.6925</c:v>
                </c:pt>
                <c:pt idx="6776">
                  <c:v>555.7741666666667</c:v>
                </c:pt>
                <c:pt idx="6777">
                  <c:v>555.85666666666668</c:v>
                </c:pt>
                <c:pt idx="6778">
                  <c:v>555.93833333333339</c:v>
                </c:pt>
                <c:pt idx="6779">
                  <c:v>556.02</c:v>
                </c:pt>
                <c:pt idx="6780">
                  <c:v>556.10249999999996</c:v>
                </c:pt>
                <c:pt idx="6781">
                  <c:v>556.18416666666667</c:v>
                </c:pt>
                <c:pt idx="6782">
                  <c:v>556.26666666666665</c:v>
                </c:pt>
                <c:pt idx="6783">
                  <c:v>556.34833333333336</c:v>
                </c:pt>
                <c:pt idx="6784">
                  <c:v>556.43083333333334</c:v>
                </c:pt>
                <c:pt idx="6785">
                  <c:v>556.51249999999993</c:v>
                </c:pt>
                <c:pt idx="6786">
                  <c:v>556.59416666666664</c:v>
                </c:pt>
                <c:pt idx="6787">
                  <c:v>556.67666666666662</c:v>
                </c:pt>
                <c:pt idx="6788">
                  <c:v>556.75833333333333</c:v>
                </c:pt>
                <c:pt idx="6789">
                  <c:v>556.84083333333331</c:v>
                </c:pt>
                <c:pt idx="6790">
                  <c:v>556.92250000000001</c:v>
                </c:pt>
                <c:pt idx="6791">
                  <c:v>557.005</c:v>
                </c:pt>
                <c:pt idx="6792">
                  <c:v>557.0866666666667</c:v>
                </c:pt>
                <c:pt idx="6793">
                  <c:v>557.16833333333341</c:v>
                </c:pt>
                <c:pt idx="6794">
                  <c:v>557.25083333333339</c:v>
                </c:pt>
                <c:pt idx="6795">
                  <c:v>557.33249999999998</c:v>
                </c:pt>
                <c:pt idx="6796">
                  <c:v>557.41499999999996</c:v>
                </c:pt>
                <c:pt idx="6797">
                  <c:v>557.49666666666667</c:v>
                </c:pt>
                <c:pt idx="6798">
                  <c:v>557.57833333333326</c:v>
                </c:pt>
                <c:pt idx="6799">
                  <c:v>557.66083333333336</c:v>
                </c:pt>
                <c:pt idx="6800">
                  <c:v>557.74249999999995</c:v>
                </c:pt>
                <c:pt idx="6801">
                  <c:v>557.82499999999993</c:v>
                </c:pt>
                <c:pt idx="6802">
                  <c:v>557.90666666666664</c:v>
                </c:pt>
                <c:pt idx="6803">
                  <c:v>557.98916666666662</c:v>
                </c:pt>
                <c:pt idx="6804">
                  <c:v>558.07083333333333</c:v>
                </c:pt>
                <c:pt idx="6805">
                  <c:v>558.15250000000003</c:v>
                </c:pt>
                <c:pt idx="6806">
                  <c:v>558.23500000000001</c:v>
                </c:pt>
                <c:pt idx="6807">
                  <c:v>558.31666666666672</c:v>
                </c:pt>
                <c:pt idx="6808">
                  <c:v>558.3991666666667</c:v>
                </c:pt>
                <c:pt idx="6809">
                  <c:v>558.48083333333341</c:v>
                </c:pt>
                <c:pt idx="6810">
                  <c:v>558.56333333333339</c:v>
                </c:pt>
                <c:pt idx="6811">
                  <c:v>558.64499999999998</c:v>
                </c:pt>
                <c:pt idx="6812">
                  <c:v>558.72666666666669</c:v>
                </c:pt>
                <c:pt idx="6813">
                  <c:v>558.80916666666667</c:v>
                </c:pt>
                <c:pt idx="6814">
                  <c:v>558.89083333333326</c:v>
                </c:pt>
                <c:pt idx="6815">
                  <c:v>558.97333333333336</c:v>
                </c:pt>
                <c:pt idx="6816">
                  <c:v>559.05499999999995</c:v>
                </c:pt>
                <c:pt idx="6817">
                  <c:v>559.13749999999993</c:v>
                </c:pt>
                <c:pt idx="6818">
                  <c:v>559.21916666666664</c:v>
                </c:pt>
                <c:pt idx="6819">
                  <c:v>559.30083333333334</c:v>
                </c:pt>
                <c:pt idx="6820">
                  <c:v>559.38333333333333</c:v>
                </c:pt>
                <c:pt idx="6821">
                  <c:v>559.46500000000003</c:v>
                </c:pt>
                <c:pt idx="6822">
                  <c:v>559.54750000000001</c:v>
                </c:pt>
                <c:pt idx="6823">
                  <c:v>559.62916666666672</c:v>
                </c:pt>
                <c:pt idx="6824">
                  <c:v>559.7116666666667</c:v>
                </c:pt>
                <c:pt idx="6825">
                  <c:v>559.79333333333341</c:v>
                </c:pt>
                <c:pt idx="6826">
                  <c:v>559.875</c:v>
                </c:pt>
                <c:pt idx="6827">
                  <c:v>559.95749999999998</c:v>
                </c:pt>
                <c:pt idx="6828">
                  <c:v>560.03916666666669</c:v>
                </c:pt>
                <c:pt idx="6829">
                  <c:v>560.12166666666667</c:v>
                </c:pt>
                <c:pt idx="6830">
                  <c:v>560.20333333333326</c:v>
                </c:pt>
                <c:pt idx="6831">
                  <c:v>560.28583333333336</c:v>
                </c:pt>
                <c:pt idx="6832">
                  <c:v>560.36749999999995</c:v>
                </c:pt>
                <c:pt idx="6833">
                  <c:v>560.44916666666666</c:v>
                </c:pt>
                <c:pt idx="6834">
                  <c:v>560.53166666666664</c:v>
                </c:pt>
                <c:pt idx="6835">
                  <c:v>560.61333333333334</c:v>
                </c:pt>
                <c:pt idx="6836">
                  <c:v>560.69583333333333</c:v>
                </c:pt>
                <c:pt idx="6837">
                  <c:v>560.77750000000003</c:v>
                </c:pt>
                <c:pt idx="6838">
                  <c:v>560.86</c:v>
                </c:pt>
                <c:pt idx="6839">
                  <c:v>560.94166666666672</c:v>
                </c:pt>
                <c:pt idx="6840">
                  <c:v>561.02333333333331</c:v>
                </c:pt>
                <c:pt idx="6841">
                  <c:v>561.10583333333341</c:v>
                </c:pt>
                <c:pt idx="6842">
                  <c:v>561.1875</c:v>
                </c:pt>
                <c:pt idx="6843">
                  <c:v>561.27</c:v>
                </c:pt>
                <c:pt idx="6844">
                  <c:v>561.35166666666669</c:v>
                </c:pt>
                <c:pt idx="6845">
                  <c:v>561.43333333333328</c:v>
                </c:pt>
                <c:pt idx="6846">
                  <c:v>561.51583333333326</c:v>
                </c:pt>
                <c:pt idx="6847">
                  <c:v>561.59749999999997</c:v>
                </c:pt>
                <c:pt idx="6848">
                  <c:v>561.67999999999995</c:v>
                </c:pt>
                <c:pt idx="6849">
                  <c:v>561.76166666666666</c:v>
                </c:pt>
                <c:pt idx="6850">
                  <c:v>561.84416666666664</c:v>
                </c:pt>
                <c:pt idx="6851">
                  <c:v>561.92583333333334</c:v>
                </c:pt>
                <c:pt idx="6852">
                  <c:v>562.00750000000005</c:v>
                </c:pt>
                <c:pt idx="6853">
                  <c:v>562.09</c:v>
                </c:pt>
                <c:pt idx="6854">
                  <c:v>562.17166666666674</c:v>
                </c:pt>
                <c:pt idx="6855">
                  <c:v>562.25416666666672</c:v>
                </c:pt>
                <c:pt idx="6856">
                  <c:v>562.33583333333331</c:v>
                </c:pt>
                <c:pt idx="6857">
                  <c:v>562.41833333333341</c:v>
                </c:pt>
                <c:pt idx="6858">
                  <c:v>562.5</c:v>
                </c:pt>
                <c:pt idx="6859">
                  <c:v>562.58166666666659</c:v>
                </c:pt>
                <c:pt idx="6860">
                  <c:v>562.66416666666669</c:v>
                </c:pt>
                <c:pt idx="6861">
                  <c:v>562.74583333333328</c:v>
                </c:pt>
                <c:pt idx="6862">
                  <c:v>562.82833333333326</c:v>
                </c:pt>
                <c:pt idx="6863">
                  <c:v>562.91</c:v>
                </c:pt>
                <c:pt idx="6864">
                  <c:v>562.99249999999995</c:v>
                </c:pt>
                <c:pt idx="6865">
                  <c:v>563.07416666666666</c:v>
                </c:pt>
                <c:pt idx="6866">
                  <c:v>563.15583333333336</c:v>
                </c:pt>
                <c:pt idx="6867">
                  <c:v>563.23833333333334</c:v>
                </c:pt>
                <c:pt idx="6868">
                  <c:v>563.32000000000005</c:v>
                </c:pt>
                <c:pt idx="6869">
                  <c:v>563.40250000000003</c:v>
                </c:pt>
                <c:pt idx="6870">
                  <c:v>563.48416666666674</c:v>
                </c:pt>
                <c:pt idx="6871">
                  <c:v>563.56666666666672</c:v>
                </c:pt>
                <c:pt idx="6872">
                  <c:v>563.64833333333331</c:v>
                </c:pt>
                <c:pt idx="6873">
                  <c:v>563.73</c:v>
                </c:pt>
                <c:pt idx="6874">
                  <c:v>563.8125</c:v>
                </c:pt>
                <c:pt idx="6875">
                  <c:v>563.89416666666659</c:v>
                </c:pt>
                <c:pt idx="6876">
                  <c:v>563.97666666666669</c:v>
                </c:pt>
                <c:pt idx="6877">
                  <c:v>564.05833333333328</c:v>
                </c:pt>
                <c:pt idx="6878">
                  <c:v>564.14083333333326</c:v>
                </c:pt>
                <c:pt idx="6879">
                  <c:v>564.22249999999997</c:v>
                </c:pt>
                <c:pt idx="6880">
                  <c:v>564.30416666666667</c:v>
                </c:pt>
                <c:pt idx="6881">
                  <c:v>564.38666666666666</c:v>
                </c:pt>
                <c:pt idx="6882">
                  <c:v>564.46833333333336</c:v>
                </c:pt>
                <c:pt idx="6883">
                  <c:v>564.55083333333334</c:v>
                </c:pt>
                <c:pt idx="6884">
                  <c:v>564.63250000000005</c:v>
                </c:pt>
                <c:pt idx="6885">
                  <c:v>564.71416666666664</c:v>
                </c:pt>
                <c:pt idx="6886">
                  <c:v>564.79666666666674</c:v>
                </c:pt>
                <c:pt idx="6887">
                  <c:v>564.87833333333333</c:v>
                </c:pt>
                <c:pt idx="6888">
                  <c:v>564.96083333333331</c:v>
                </c:pt>
                <c:pt idx="6889">
                  <c:v>565.04250000000002</c:v>
                </c:pt>
                <c:pt idx="6890">
                  <c:v>565.125</c:v>
                </c:pt>
                <c:pt idx="6891">
                  <c:v>565.20666666666659</c:v>
                </c:pt>
                <c:pt idx="6892">
                  <c:v>565.2883333333333</c:v>
                </c:pt>
                <c:pt idx="6893">
                  <c:v>565.37083333333328</c:v>
                </c:pt>
                <c:pt idx="6894">
                  <c:v>565.45249999999999</c:v>
                </c:pt>
                <c:pt idx="6895">
                  <c:v>565.53499999999997</c:v>
                </c:pt>
                <c:pt idx="6896">
                  <c:v>565.61666666666667</c:v>
                </c:pt>
                <c:pt idx="6897">
                  <c:v>565.69916666666666</c:v>
                </c:pt>
                <c:pt idx="6898">
                  <c:v>565.78083333333336</c:v>
                </c:pt>
                <c:pt idx="6899">
                  <c:v>565.86250000000007</c:v>
                </c:pt>
                <c:pt idx="6900">
                  <c:v>565.94500000000005</c:v>
                </c:pt>
                <c:pt idx="6901">
                  <c:v>566.02666666666664</c:v>
                </c:pt>
                <c:pt idx="6902">
                  <c:v>566.10916666666674</c:v>
                </c:pt>
                <c:pt idx="6903">
                  <c:v>566.19083333333333</c:v>
                </c:pt>
                <c:pt idx="6904">
                  <c:v>566.27333333333331</c:v>
                </c:pt>
                <c:pt idx="6905">
                  <c:v>566.35500000000002</c:v>
                </c:pt>
                <c:pt idx="6906">
                  <c:v>566.43666666666661</c:v>
                </c:pt>
                <c:pt idx="6907">
                  <c:v>566.51916666666659</c:v>
                </c:pt>
                <c:pt idx="6908">
                  <c:v>566.6008333333333</c:v>
                </c:pt>
                <c:pt idx="6909">
                  <c:v>566.68333333333328</c:v>
                </c:pt>
                <c:pt idx="6910">
                  <c:v>566.76499999999999</c:v>
                </c:pt>
                <c:pt idx="6911">
                  <c:v>566.84749999999997</c:v>
                </c:pt>
                <c:pt idx="6912">
                  <c:v>566.92916666666667</c:v>
                </c:pt>
                <c:pt idx="6913">
                  <c:v>567.01083333333338</c:v>
                </c:pt>
                <c:pt idx="6914">
                  <c:v>567.09333333333336</c:v>
                </c:pt>
                <c:pt idx="6915">
                  <c:v>567.17500000000007</c:v>
                </c:pt>
                <c:pt idx="6916">
                  <c:v>567.25750000000005</c:v>
                </c:pt>
                <c:pt idx="6917">
                  <c:v>567.33916666666664</c:v>
                </c:pt>
                <c:pt idx="6918">
                  <c:v>567.42166666666674</c:v>
                </c:pt>
                <c:pt idx="6919">
                  <c:v>567.50333333333333</c:v>
                </c:pt>
                <c:pt idx="6920">
                  <c:v>567.58500000000004</c:v>
                </c:pt>
                <c:pt idx="6921">
                  <c:v>567.66750000000002</c:v>
                </c:pt>
                <c:pt idx="6922">
                  <c:v>567.74916666666661</c:v>
                </c:pt>
                <c:pt idx="6923">
                  <c:v>567.83166666666659</c:v>
                </c:pt>
                <c:pt idx="6924">
                  <c:v>567.9133333333333</c:v>
                </c:pt>
                <c:pt idx="6925">
                  <c:v>567.995</c:v>
                </c:pt>
                <c:pt idx="6926">
                  <c:v>568.07749999999999</c:v>
                </c:pt>
                <c:pt idx="6927">
                  <c:v>568.15916666666669</c:v>
                </c:pt>
                <c:pt idx="6928">
                  <c:v>568.24166666666667</c:v>
                </c:pt>
                <c:pt idx="6929">
                  <c:v>568.32333333333338</c:v>
                </c:pt>
                <c:pt idx="6930">
                  <c:v>568.40583333333336</c:v>
                </c:pt>
                <c:pt idx="6931">
                  <c:v>568.48750000000007</c:v>
                </c:pt>
                <c:pt idx="6932">
                  <c:v>568.56916666666666</c:v>
                </c:pt>
                <c:pt idx="6933">
                  <c:v>568.65166666666664</c:v>
                </c:pt>
                <c:pt idx="6934">
                  <c:v>568.73333333333335</c:v>
                </c:pt>
                <c:pt idx="6935">
                  <c:v>568.81583333333333</c:v>
                </c:pt>
                <c:pt idx="6936">
                  <c:v>568.89750000000004</c:v>
                </c:pt>
                <c:pt idx="6937">
                  <c:v>568.98</c:v>
                </c:pt>
                <c:pt idx="6938">
                  <c:v>569.06166666666661</c:v>
                </c:pt>
                <c:pt idx="6939">
                  <c:v>569.14333333333332</c:v>
                </c:pt>
                <c:pt idx="6940">
                  <c:v>569.2258333333333</c:v>
                </c:pt>
                <c:pt idx="6941">
                  <c:v>569.3075</c:v>
                </c:pt>
                <c:pt idx="6942">
                  <c:v>569.39</c:v>
                </c:pt>
                <c:pt idx="6943">
                  <c:v>569.47166666666669</c:v>
                </c:pt>
                <c:pt idx="6944">
                  <c:v>569.55416666666667</c:v>
                </c:pt>
                <c:pt idx="6945">
                  <c:v>569.63583333333338</c:v>
                </c:pt>
                <c:pt idx="6946">
                  <c:v>569.71749999999997</c:v>
                </c:pt>
                <c:pt idx="6947">
                  <c:v>569.80000000000007</c:v>
                </c:pt>
                <c:pt idx="6948">
                  <c:v>569.88166666666666</c:v>
                </c:pt>
                <c:pt idx="6949">
                  <c:v>569.96416666666664</c:v>
                </c:pt>
                <c:pt idx="6950">
                  <c:v>570.04583333333335</c:v>
                </c:pt>
                <c:pt idx="6951">
                  <c:v>570.12833333333333</c:v>
                </c:pt>
                <c:pt idx="6952">
                  <c:v>570.21</c:v>
                </c:pt>
                <c:pt idx="6953">
                  <c:v>570.29166666666663</c:v>
                </c:pt>
                <c:pt idx="6954">
                  <c:v>570.37416666666661</c:v>
                </c:pt>
                <c:pt idx="6955">
                  <c:v>570.45583333333332</c:v>
                </c:pt>
                <c:pt idx="6956">
                  <c:v>570.5383333333333</c:v>
                </c:pt>
                <c:pt idx="6957">
                  <c:v>570.62</c:v>
                </c:pt>
                <c:pt idx="6958">
                  <c:v>570.70249999999999</c:v>
                </c:pt>
                <c:pt idx="6959">
                  <c:v>570.78416666666669</c:v>
                </c:pt>
                <c:pt idx="6960">
                  <c:v>570.8658333333334</c:v>
                </c:pt>
                <c:pt idx="6961">
                  <c:v>570.94833333333338</c:v>
                </c:pt>
                <c:pt idx="6962">
                  <c:v>571.03</c:v>
                </c:pt>
                <c:pt idx="6963">
                  <c:v>571.11250000000007</c:v>
                </c:pt>
                <c:pt idx="6964">
                  <c:v>571.19416666666666</c:v>
                </c:pt>
                <c:pt idx="6965">
                  <c:v>571.27666666666664</c:v>
                </c:pt>
                <c:pt idx="6966">
                  <c:v>571.35833333333335</c:v>
                </c:pt>
                <c:pt idx="6967">
                  <c:v>571.43999999999994</c:v>
                </c:pt>
                <c:pt idx="6968">
                  <c:v>571.52250000000004</c:v>
                </c:pt>
                <c:pt idx="6969">
                  <c:v>571.60416666666663</c:v>
                </c:pt>
                <c:pt idx="6970">
                  <c:v>571.68666666666661</c:v>
                </c:pt>
                <c:pt idx="6971">
                  <c:v>571.76833333333332</c:v>
                </c:pt>
                <c:pt idx="6972">
                  <c:v>571.85</c:v>
                </c:pt>
                <c:pt idx="6973">
                  <c:v>571.9325</c:v>
                </c:pt>
                <c:pt idx="6974">
                  <c:v>572.01416666666671</c:v>
                </c:pt>
                <c:pt idx="6975">
                  <c:v>572.09666666666669</c:v>
                </c:pt>
                <c:pt idx="6976">
                  <c:v>572.1783333333334</c:v>
                </c:pt>
                <c:pt idx="6977">
                  <c:v>572.26083333333338</c:v>
                </c:pt>
                <c:pt idx="6978">
                  <c:v>572.34249999999997</c:v>
                </c:pt>
                <c:pt idx="6979">
                  <c:v>572.42416666666668</c:v>
                </c:pt>
                <c:pt idx="6980">
                  <c:v>572.50666666666666</c:v>
                </c:pt>
                <c:pt idx="6981">
                  <c:v>572.58833333333337</c:v>
                </c:pt>
                <c:pt idx="6982">
                  <c:v>572.67083333333335</c:v>
                </c:pt>
                <c:pt idx="6983">
                  <c:v>572.75249999999994</c:v>
                </c:pt>
                <c:pt idx="6984">
                  <c:v>572.83500000000004</c:v>
                </c:pt>
                <c:pt idx="6985">
                  <c:v>572.91666666666663</c:v>
                </c:pt>
                <c:pt idx="6986">
                  <c:v>572.99833333333333</c:v>
                </c:pt>
                <c:pt idx="6987">
                  <c:v>573.08083333333332</c:v>
                </c:pt>
                <c:pt idx="6988">
                  <c:v>573.16250000000002</c:v>
                </c:pt>
                <c:pt idx="6989">
                  <c:v>573.245</c:v>
                </c:pt>
                <c:pt idx="6990">
                  <c:v>573.32666666666671</c:v>
                </c:pt>
                <c:pt idx="6991">
                  <c:v>573.40916666666669</c:v>
                </c:pt>
                <c:pt idx="6992">
                  <c:v>573.4908333333334</c:v>
                </c:pt>
                <c:pt idx="6993">
                  <c:v>573.57249999999999</c:v>
                </c:pt>
                <c:pt idx="6994">
                  <c:v>573.65499999999997</c:v>
                </c:pt>
                <c:pt idx="6995">
                  <c:v>573.73666666666668</c:v>
                </c:pt>
                <c:pt idx="6996">
                  <c:v>573.81916666666666</c:v>
                </c:pt>
                <c:pt idx="6997">
                  <c:v>573.90083333333337</c:v>
                </c:pt>
                <c:pt idx="6998">
                  <c:v>573.98333333333335</c:v>
                </c:pt>
                <c:pt idx="6999">
                  <c:v>574.06499999999994</c:v>
                </c:pt>
                <c:pt idx="7000">
                  <c:v>574.14666666666665</c:v>
                </c:pt>
                <c:pt idx="7001">
                  <c:v>574.22916666666663</c:v>
                </c:pt>
                <c:pt idx="7002">
                  <c:v>574.31083333333333</c:v>
                </c:pt>
                <c:pt idx="7003">
                  <c:v>574.39333333333332</c:v>
                </c:pt>
                <c:pt idx="7004">
                  <c:v>574.47500000000002</c:v>
                </c:pt>
                <c:pt idx="7005">
                  <c:v>574.5575</c:v>
                </c:pt>
                <c:pt idx="7006">
                  <c:v>574.63916666666671</c:v>
                </c:pt>
                <c:pt idx="7007">
                  <c:v>574.7208333333333</c:v>
                </c:pt>
                <c:pt idx="7008">
                  <c:v>574.8033333333334</c:v>
                </c:pt>
                <c:pt idx="7009">
                  <c:v>574.88499999999999</c:v>
                </c:pt>
                <c:pt idx="7010">
                  <c:v>574.96749999999997</c:v>
                </c:pt>
                <c:pt idx="7011">
                  <c:v>575.04916666666668</c:v>
                </c:pt>
                <c:pt idx="7012">
                  <c:v>575.13083333333327</c:v>
                </c:pt>
                <c:pt idx="7013">
                  <c:v>575.21333333333337</c:v>
                </c:pt>
                <c:pt idx="7014">
                  <c:v>575.29499999999996</c:v>
                </c:pt>
                <c:pt idx="7015">
                  <c:v>575.37749999999994</c:v>
                </c:pt>
                <c:pt idx="7016">
                  <c:v>575.45916666666665</c:v>
                </c:pt>
                <c:pt idx="7017">
                  <c:v>575.54166666666663</c:v>
                </c:pt>
                <c:pt idx="7018">
                  <c:v>575.62333333333333</c:v>
                </c:pt>
                <c:pt idx="7019">
                  <c:v>575.70500000000004</c:v>
                </c:pt>
                <c:pt idx="7020">
                  <c:v>575.78750000000002</c:v>
                </c:pt>
                <c:pt idx="7021">
                  <c:v>575.86916666666673</c:v>
                </c:pt>
                <c:pt idx="7022">
                  <c:v>575.95166666666671</c:v>
                </c:pt>
                <c:pt idx="7023">
                  <c:v>576.0333333333333</c:v>
                </c:pt>
                <c:pt idx="7024">
                  <c:v>576.1158333333334</c:v>
                </c:pt>
                <c:pt idx="7025">
                  <c:v>576.19749999999999</c:v>
                </c:pt>
                <c:pt idx="7026">
                  <c:v>576.2791666666667</c:v>
                </c:pt>
                <c:pt idx="7027">
                  <c:v>576.36166666666668</c:v>
                </c:pt>
                <c:pt idx="7028">
                  <c:v>576.44333333333327</c:v>
                </c:pt>
                <c:pt idx="7029">
                  <c:v>576.52583333333337</c:v>
                </c:pt>
                <c:pt idx="7030">
                  <c:v>576.60749999999996</c:v>
                </c:pt>
                <c:pt idx="7031">
                  <c:v>576.68999999999994</c:v>
                </c:pt>
                <c:pt idx="7032">
                  <c:v>576.77166666666665</c:v>
                </c:pt>
                <c:pt idx="7033">
                  <c:v>576.85333333333335</c:v>
                </c:pt>
                <c:pt idx="7034">
                  <c:v>576.93583333333333</c:v>
                </c:pt>
                <c:pt idx="7035">
                  <c:v>577.01750000000004</c:v>
                </c:pt>
                <c:pt idx="7036">
                  <c:v>577.1</c:v>
                </c:pt>
                <c:pt idx="7037">
                  <c:v>577.18166666666673</c:v>
                </c:pt>
                <c:pt idx="7038">
                  <c:v>577.26416666666671</c:v>
                </c:pt>
                <c:pt idx="7039">
                  <c:v>577.3458333333333</c:v>
                </c:pt>
                <c:pt idx="7040">
                  <c:v>577.42750000000001</c:v>
                </c:pt>
                <c:pt idx="7041">
                  <c:v>577.51</c:v>
                </c:pt>
                <c:pt idx="7042">
                  <c:v>577.5916666666667</c:v>
                </c:pt>
                <c:pt idx="7043">
                  <c:v>577.67416666666668</c:v>
                </c:pt>
                <c:pt idx="7044">
                  <c:v>577.75583333333327</c:v>
                </c:pt>
                <c:pt idx="7045">
                  <c:v>577.83833333333337</c:v>
                </c:pt>
                <c:pt idx="7046">
                  <c:v>577.91999999999996</c:v>
                </c:pt>
                <c:pt idx="7047">
                  <c:v>578.00166666666667</c:v>
                </c:pt>
                <c:pt idx="7048">
                  <c:v>578.08416666666665</c:v>
                </c:pt>
                <c:pt idx="7049">
                  <c:v>578.16583333333335</c:v>
                </c:pt>
                <c:pt idx="7050">
                  <c:v>578.24833333333333</c:v>
                </c:pt>
                <c:pt idx="7051">
                  <c:v>578.33000000000004</c:v>
                </c:pt>
                <c:pt idx="7052">
                  <c:v>578.41166666666663</c:v>
                </c:pt>
                <c:pt idx="7053">
                  <c:v>578.49416666666673</c:v>
                </c:pt>
                <c:pt idx="7054">
                  <c:v>578.57583333333332</c:v>
                </c:pt>
                <c:pt idx="7055">
                  <c:v>578.6583333333333</c:v>
                </c:pt>
                <c:pt idx="7056">
                  <c:v>578.74</c:v>
                </c:pt>
                <c:pt idx="7057">
                  <c:v>578.82249999999999</c:v>
                </c:pt>
                <c:pt idx="7058">
                  <c:v>578.9041666666667</c:v>
                </c:pt>
                <c:pt idx="7059">
                  <c:v>578.98583333333329</c:v>
                </c:pt>
                <c:pt idx="7060">
                  <c:v>579.06833333333327</c:v>
                </c:pt>
                <c:pt idx="7061">
                  <c:v>579.15</c:v>
                </c:pt>
                <c:pt idx="7062">
                  <c:v>579.23249999999996</c:v>
                </c:pt>
                <c:pt idx="7063">
                  <c:v>579.31416666666667</c:v>
                </c:pt>
                <c:pt idx="7064">
                  <c:v>579.39666666666665</c:v>
                </c:pt>
                <c:pt idx="7065">
                  <c:v>579.47833333333335</c:v>
                </c:pt>
                <c:pt idx="7066">
                  <c:v>579.56000000000006</c:v>
                </c:pt>
                <c:pt idx="7067">
                  <c:v>579.64250000000004</c:v>
                </c:pt>
                <c:pt idx="7068">
                  <c:v>579.72416666666663</c:v>
                </c:pt>
                <c:pt idx="7069">
                  <c:v>579.80666666666673</c:v>
                </c:pt>
                <c:pt idx="7070">
                  <c:v>579.88833333333332</c:v>
                </c:pt>
                <c:pt idx="7071">
                  <c:v>579.9708333333333</c:v>
                </c:pt>
                <c:pt idx="7072">
                  <c:v>580.05250000000001</c:v>
                </c:pt>
                <c:pt idx="7073">
                  <c:v>580.1341666666666</c:v>
                </c:pt>
                <c:pt idx="7074">
                  <c:v>580.2166666666667</c:v>
                </c:pt>
                <c:pt idx="7075">
                  <c:v>580.29833333333329</c:v>
                </c:pt>
                <c:pt idx="7076">
                  <c:v>580.38083333333327</c:v>
                </c:pt>
                <c:pt idx="7077">
                  <c:v>580.46249999999998</c:v>
                </c:pt>
                <c:pt idx="7078">
                  <c:v>580.54499999999996</c:v>
                </c:pt>
                <c:pt idx="7079">
                  <c:v>580.62666666666667</c:v>
                </c:pt>
                <c:pt idx="7080">
                  <c:v>580.70833333333337</c:v>
                </c:pt>
                <c:pt idx="7081">
                  <c:v>580.79083333333335</c:v>
                </c:pt>
                <c:pt idx="7082">
                  <c:v>580.87250000000006</c:v>
                </c:pt>
                <c:pt idx="7083">
                  <c:v>580.95500000000004</c:v>
                </c:pt>
                <c:pt idx="7084">
                  <c:v>581.03666666666663</c:v>
                </c:pt>
                <c:pt idx="7085">
                  <c:v>581.11916666666673</c:v>
                </c:pt>
                <c:pt idx="7086">
                  <c:v>581.20083333333332</c:v>
                </c:pt>
                <c:pt idx="7087">
                  <c:v>581.28250000000003</c:v>
                </c:pt>
                <c:pt idx="7088">
                  <c:v>581.36500000000001</c:v>
                </c:pt>
                <c:pt idx="7089">
                  <c:v>581.4466666666666</c:v>
                </c:pt>
                <c:pt idx="7090">
                  <c:v>581.5291666666667</c:v>
                </c:pt>
                <c:pt idx="7091">
                  <c:v>581.61083333333329</c:v>
                </c:pt>
                <c:pt idx="7092">
                  <c:v>581.69333333333327</c:v>
                </c:pt>
                <c:pt idx="7093">
                  <c:v>581.77499999999998</c:v>
                </c:pt>
                <c:pt idx="7094">
                  <c:v>581.85666666666668</c:v>
                </c:pt>
                <c:pt idx="7095">
                  <c:v>581.93916666666667</c:v>
                </c:pt>
                <c:pt idx="7096">
                  <c:v>582.02083333333337</c:v>
                </c:pt>
                <c:pt idx="7097">
                  <c:v>582.10333333333335</c:v>
                </c:pt>
                <c:pt idx="7098">
                  <c:v>582.18500000000006</c:v>
                </c:pt>
                <c:pt idx="7099">
                  <c:v>582.26666666666665</c:v>
                </c:pt>
                <c:pt idx="7100">
                  <c:v>582.34916666666663</c:v>
                </c:pt>
                <c:pt idx="7101">
                  <c:v>582.43083333333334</c:v>
                </c:pt>
                <c:pt idx="7102">
                  <c:v>582.51333333333332</c:v>
                </c:pt>
                <c:pt idx="7103">
                  <c:v>582.59500000000003</c:v>
                </c:pt>
                <c:pt idx="7104">
                  <c:v>582.67750000000001</c:v>
                </c:pt>
                <c:pt idx="7105">
                  <c:v>582.7591666666666</c:v>
                </c:pt>
                <c:pt idx="7106">
                  <c:v>582.84083333333331</c:v>
                </c:pt>
                <c:pt idx="7107">
                  <c:v>582.92333333333329</c:v>
                </c:pt>
                <c:pt idx="7108">
                  <c:v>583.005</c:v>
                </c:pt>
                <c:pt idx="7109">
                  <c:v>583.08749999999998</c:v>
                </c:pt>
                <c:pt idx="7110">
                  <c:v>583.16916666666668</c:v>
                </c:pt>
                <c:pt idx="7111">
                  <c:v>583.25166666666667</c:v>
                </c:pt>
                <c:pt idx="7112">
                  <c:v>583.33333333333337</c:v>
                </c:pt>
                <c:pt idx="7113">
                  <c:v>583.41499999999996</c:v>
                </c:pt>
                <c:pt idx="7114">
                  <c:v>583.49750000000006</c:v>
                </c:pt>
                <c:pt idx="7115">
                  <c:v>583.57916666666665</c:v>
                </c:pt>
                <c:pt idx="7116">
                  <c:v>583.66166666666663</c:v>
                </c:pt>
                <c:pt idx="7117">
                  <c:v>583.74333333333334</c:v>
                </c:pt>
                <c:pt idx="7118">
                  <c:v>583.82583333333332</c:v>
                </c:pt>
                <c:pt idx="7119">
                  <c:v>583.90750000000003</c:v>
                </c:pt>
                <c:pt idx="7120">
                  <c:v>583.98916666666662</c:v>
                </c:pt>
                <c:pt idx="7121">
                  <c:v>584.0716666666666</c:v>
                </c:pt>
                <c:pt idx="7122">
                  <c:v>584.15333333333331</c:v>
                </c:pt>
                <c:pt idx="7123">
                  <c:v>584.23583333333329</c:v>
                </c:pt>
                <c:pt idx="7124">
                  <c:v>584.3175</c:v>
                </c:pt>
                <c:pt idx="7125">
                  <c:v>584.4</c:v>
                </c:pt>
                <c:pt idx="7126">
                  <c:v>584.48166666666668</c:v>
                </c:pt>
                <c:pt idx="7127">
                  <c:v>584.56333333333339</c:v>
                </c:pt>
                <c:pt idx="7128">
                  <c:v>584.64583333333337</c:v>
                </c:pt>
                <c:pt idx="7129">
                  <c:v>584.72749999999996</c:v>
                </c:pt>
                <c:pt idx="7130">
                  <c:v>584.81000000000006</c:v>
                </c:pt>
                <c:pt idx="7131">
                  <c:v>584.89166666666665</c:v>
                </c:pt>
                <c:pt idx="7132">
                  <c:v>584.97416666666663</c:v>
                </c:pt>
                <c:pt idx="7133">
                  <c:v>585.05583333333334</c:v>
                </c:pt>
                <c:pt idx="7134">
                  <c:v>585.13749999999993</c:v>
                </c:pt>
                <c:pt idx="7135">
                  <c:v>585.22</c:v>
                </c:pt>
                <c:pt idx="7136">
                  <c:v>585.30166666666662</c:v>
                </c:pt>
                <c:pt idx="7137">
                  <c:v>585.3841666666666</c:v>
                </c:pt>
                <c:pt idx="7138">
                  <c:v>585.46583333333331</c:v>
                </c:pt>
                <c:pt idx="7139">
                  <c:v>585.54750000000001</c:v>
                </c:pt>
                <c:pt idx="7140">
                  <c:v>585.63</c:v>
                </c:pt>
                <c:pt idx="7141">
                  <c:v>585.7116666666667</c:v>
                </c:pt>
                <c:pt idx="7142">
                  <c:v>585.79416666666668</c:v>
                </c:pt>
                <c:pt idx="7143">
                  <c:v>585.87583333333339</c:v>
                </c:pt>
                <c:pt idx="7144">
                  <c:v>585.95833333333337</c:v>
                </c:pt>
                <c:pt idx="7145">
                  <c:v>586.04</c:v>
                </c:pt>
                <c:pt idx="7146">
                  <c:v>586.12166666666667</c:v>
                </c:pt>
                <c:pt idx="7147">
                  <c:v>586.20416666666665</c:v>
                </c:pt>
                <c:pt idx="7148">
                  <c:v>586.28583333333336</c:v>
                </c:pt>
                <c:pt idx="7149">
                  <c:v>586.36833333333334</c:v>
                </c:pt>
                <c:pt idx="7150">
                  <c:v>586.44999999999993</c:v>
                </c:pt>
                <c:pt idx="7151">
                  <c:v>586.53250000000003</c:v>
                </c:pt>
                <c:pt idx="7152">
                  <c:v>586.61416666666662</c:v>
                </c:pt>
                <c:pt idx="7153">
                  <c:v>586.69583333333333</c:v>
                </c:pt>
                <c:pt idx="7154">
                  <c:v>586.77833333333331</c:v>
                </c:pt>
                <c:pt idx="7155">
                  <c:v>586.86</c:v>
                </c:pt>
                <c:pt idx="7156">
                  <c:v>586.9425</c:v>
                </c:pt>
                <c:pt idx="7157">
                  <c:v>587.0241666666667</c:v>
                </c:pt>
                <c:pt idx="7158">
                  <c:v>587.10666666666668</c:v>
                </c:pt>
                <c:pt idx="7159">
                  <c:v>587.18833333333339</c:v>
                </c:pt>
                <c:pt idx="7160">
                  <c:v>587.27</c:v>
                </c:pt>
                <c:pt idx="7161">
                  <c:v>587.35249999999996</c:v>
                </c:pt>
                <c:pt idx="7162">
                  <c:v>587.43416666666667</c:v>
                </c:pt>
                <c:pt idx="7163">
                  <c:v>587.51666666666665</c:v>
                </c:pt>
                <c:pt idx="7164">
                  <c:v>587.59833333333336</c:v>
                </c:pt>
                <c:pt idx="7165">
                  <c:v>587.68083333333334</c:v>
                </c:pt>
                <c:pt idx="7166">
                  <c:v>587.76249999999993</c:v>
                </c:pt>
                <c:pt idx="7167">
                  <c:v>587.84416666666664</c:v>
                </c:pt>
                <c:pt idx="7168">
                  <c:v>587.92666666666662</c:v>
                </c:pt>
                <c:pt idx="7169">
                  <c:v>588.00833333333333</c:v>
                </c:pt>
                <c:pt idx="7170">
                  <c:v>588.09083333333331</c:v>
                </c:pt>
                <c:pt idx="7171">
                  <c:v>588.17250000000001</c:v>
                </c:pt>
                <c:pt idx="7172">
                  <c:v>588.255</c:v>
                </c:pt>
                <c:pt idx="7173">
                  <c:v>588.3366666666667</c:v>
                </c:pt>
                <c:pt idx="7174">
                  <c:v>588.41833333333341</c:v>
                </c:pt>
                <c:pt idx="7175">
                  <c:v>588.50083333333339</c:v>
                </c:pt>
                <c:pt idx="7176">
                  <c:v>588.58249999999998</c:v>
                </c:pt>
                <c:pt idx="7177">
                  <c:v>588.66499999999996</c:v>
                </c:pt>
                <c:pt idx="7178">
                  <c:v>588.74666666666667</c:v>
                </c:pt>
                <c:pt idx="7179">
                  <c:v>588.82833333333326</c:v>
                </c:pt>
                <c:pt idx="7180">
                  <c:v>588.91083333333336</c:v>
                </c:pt>
                <c:pt idx="7181">
                  <c:v>588.99249999999995</c:v>
                </c:pt>
                <c:pt idx="7182">
                  <c:v>589.07499999999993</c:v>
                </c:pt>
                <c:pt idx="7183">
                  <c:v>589.15666666666664</c:v>
                </c:pt>
                <c:pt idx="7184">
                  <c:v>589.23916666666662</c:v>
                </c:pt>
                <c:pt idx="7185">
                  <c:v>589.32083333333333</c:v>
                </c:pt>
                <c:pt idx="7186">
                  <c:v>589.40250000000003</c:v>
                </c:pt>
                <c:pt idx="7187">
                  <c:v>589.48500000000001</c:v>
                </c:pt>
                <c:pt idx="7188">
                  <c:v>589.56666666666672</c:v>
                </c:pt>
                <c:pt idx="7189">
                  <c:v>589.6491666666667</c:v>
                </c:pt>
                <c:pt idx="7190">
                  <c:v>589.73083333333341</c:v>
                </c:pt>
                <c:pt idx="7191">
                  <c:v>589.81333333333339</c:v>
                </c:pt>
                <c:pt idx="7192">
                  <c:v>589.89499999999998</c:v>
                </c:pt>
                <c:pt idx="7193">
                  <c:v>589.97666666666669</c:v>
                </c:pt>
                <c:pt idx="7194">
                  <c:v>590.05916666666667</c:v>
                </c:pt>
                <c:pt idx="7195">
                  <c:v>590.14083333333326</c:v>
                </c:pt>
                <c:pt idx="7196">
                  <c:v>590.22333333333336</c:v>
                </c:pt>
                <c:pt idx="7197">
                  <c:v>590.30499999999995</c:v>
                </c:pt>
                <c:pt idx="7198">
                  <c:v>590.38749999999993</c:v>
                </c:pt>
                <c:pt idx="7199">
                  <c:v>590.46916666666664</c:v>
                </c:pt>
                <c:pt idx="7200">
                  <c:v>590.55083333333334</c:v>
                </c:pt>
                <c:pt idx="7201">
                  <c:v>590.63333333333333</c:v>
                </c:pt>
                <c:pt idx="7202">
                  <c:v>590.71500000000003</c:v>
                </c:pt>
                <c:pt idx="7203">
                  <c:v>590.79750000000001</c:v>
                </c:pt>
                <c:pt idx="7204">
                  <c:v>590.87916666666672</c:v>
                </c:pt>
                <c:pt idx="7205">
                  <c:v>590.9616666666667</c:v>
                </c:pt>
                <c:pt idx="7206">
                  <c:v>591.04333333333341</c:v>
                </c:pt>
                <c:pt idx="7207">
                  <c:v>591.125</c:v>
                </c:pt>
                <c:pt idx="7208">
                  <c:v>591.20749999999998</c:v>
                </c:pt>
                <c:pt idx="7209">
                  <c:v>591.28916666666669</c:v>
                </c:pt>
                <c:pt idx="7210">
                  <c:v>591.37166666666667</c:v>
                </c:pt>
                <c:pt idx="7211">
                  <c:v>591.45333333333326</c:v>
                </c:pt>
                <c:pt idx="7212">
                  <c:v>591.53583333333336</c:v>
                </c:pt>
                <c:pt idx="7213">
                  <c:v>591.61749999999995</c:v>
                </c:pt>
                <c:pt idx="7214">
                  <c:v>591.69916666666666</c:v>
                </c:pt>
                <c:pt idx="7215">
                  <c:v>591.78166666666664</c:v>
                </c:pt>
                <c:pt idx="7216">
                  <c:v>591.86333333333334</c:v>
                </c:pt>
                <c:pt idx="7217">
                  <c:v>591.94583333333333</c:v>
                </c:pt>
                <c:pt idx="7218">
                  <c:v>592.02750000000003</c:v>
                </c:pt>
                <c:pt idx="7219">
                  <c:v>592.11</c:v>
                </c:pt>
                <c:pt idx="7220">
                  <c:v>592.19166666666672</c:v>
                </c:pt>
                <c:pt idx="7221">
                  <c:v>592.27333333333331</c:v>
                </c:pt>
                <c:pt idx="7222">
                  <c:v>592.35583333333341</c:v>
                </c:pt>
                <c:pt idx="7223">
                  <c:v>592.4375</c:v>
                </c:pt>
                <c:pt idx="7224">
                  <c:v>592.52</c:v>
                </c:pt>
                <c:pt idx="7225">
                  <c:v>592.60166666666669</c:v>
                </c:pt>
                <c:pt idx="7226">
                  <c:v>592.68333333333328</c:v>
                </c:pt>
                <c:pt idx="7227">
                  <c:v>592.76583333333326</c:v>
                </c:pt>
                <c:pt idx="7228">
                  <c:v>592.84749999999997</c:v>
                </c:pt>
                <c:pt idx="7229">
                  <c:v>592.92999999999995</c:v>
                </c:pt>
                <c:pt idx="7230">
                  <c:v>593.01166666666666</c:v>
                </c:pt>
                <c:pt idx="7231">
                  <c:v>593.09416666666664</c:v>
                </c:pt>
                <c:pt idx="7232">
                  <c:v>593.17583333333334</c:v>
                </c:pt>
                <c:pt idx="7233">
                  <c:v>593.25750000000005</c:v>
                </c:pt>
                <c:pt idx="7234">
                  <c:v>593.34</c:v>
                </c:pt>
                <c:pt idx="7235">
                  <c:v>593.42166666666674</c:v>
                </c:pt>
                <c:pt idx="7236">
                  <c:v>593.50416666666672</c:v>
                </c:pt>
                <c:pt idx="7237">
                  <c:v>593.58583333333331</c:v>
                </c:pt>
                <c:pt idx="7238">
                  <c:v>593.66833333333341</c:v>
                </c:pt>
                <c:pt idx="7239">
                  <c:v>593.75</c:v>
                </c:pt>
                <c:pt idx="7240">
                  <c:v>593.83166666666659</c:v>
                </c:pt>
                <c:pt idx="7241">
                  <c:v>593.91416666666669</c:v>
                </c:pt>
                <c:pt idx="7242">
                  <c:v>593.99583333333328</c:v>
                </c:pt>
                <c:pt idx="7243">
                  <c:v>594.07833333333326</c:v>
                </c:pt>
                <c:pt idx="7244">
                  <c:v>594.16</c:v>
                </c:pt>
                <c:pt idx="7245">
                  <c:v>594.24249999999995</c:v>
                </c:pt>
                <c:pt idx="7246">
                  <c:v>594.32416666666666</c:v>
                </c:pt>
                <c:pt idx="7247">
                  <c:v>594.40583333333336</c:v>
                </c:pt>
                <c:pt idx="7248">
                  <c:v>594.48833333333334</c:v>
                </c:pt>
                <c:pt idx="7249">
                  <c:v>594.57000000000005</c:v>
                </c:pt>
                <c:pt idx="7250">
                  <c:v>594.65250000000003</c:v>
                </c:pt>
                <c:pt idx="7251">
                  <c:v>594.73416666666674</c:v>
                </c:pt>
                <c:pt idx="7252">
                  <c:v>594.81666666666672</c:v>
                </c:pt>
                <c:pt idx="7253">
                  <c:v>594.89833333333331</c:v>
                </c:pt>
                <c:pt idx="7254">
                  <c:v>594.98</c:v>
                </c:pt>
                <c:pt idx="7255">
                  <c:v>595.0625</c:v>
                </c:pt>
                <c:pt idx="7256">
                  <c:v>595.14416666666659</c:v>
                </c:pt>
                <c:pt idx="7257">
                  <c:v>595.22666666666669</c:v>
                </c:pt>
                <c:pt idx="7258">
                  <c:v>595.30833333333328</c:v>
                </c:pt>
                <c:pt idx="7259">
                  <c:v>595.39083333333326</c:v>
                </c:pt>
                <c:pt idx="7260">
                  <c:v>595.47249999999997</c:v>
                </c:pt>
                <c:pt idx="7261">
                  <c:v>595.55416666666667</c:v>
                </c:pt>
                <c:pt idx="7262">
                  <c:v>595.63666666666666</c:v>
                </c:pt>
                <c:pt idx="7263">
                  <c:v>595.71833333333336</c:v>
                </c:pt>
                <c:pt idx="7264">
                  <c:v>595.80083333333334</c:v>
                </c:pt>
                <c:pt idx="7265">
                  <c:v>595.88250000000005</c:v>
                </c:pt>
                <c:pt idx="7266">
                  <c:v>595.96416666666664</c:v>
                </c:pt>
                <c:pt idx="7267">
                  <c:v>596.04666666666674</c:v>
                </c:pt>
                <c:pt idx="7268">
                  <c:v>596.12833333333333</c:v>
                </c:pt>
                <c:pt idx="7269">
                  <c:v>596.21083333333331</c:v>
                </c:pt>
                <c:pt idx="7270">
                  <c:v>596.29250000000002</c:v>
                </c:pt>
                <c:pt idx="7271">
                  <c:v>596.375</c:v>
                </c:pt>
                <c:pt idx="7272">
                  <c:v>596.45666666666659</c:v>
                </c:pt>
                <c:pt idx="7273">
                  <c:v>596.5383333333333</c:v>
                </c:pt>
                <c:pt idx="7274">
                  <c:v>596.62083333333328</c:v>
                </c:pt>
                <c:pt idx="7275">
                  <c:v>596.70249999999999</c:v>
                </c:pt>
                <c:pt idx="7276">
                  <c:v>596.78499999999997</c:v>
                </c:pt>
                <c:pt idx="7277">
                  <c:v>596.86666666666667</c:v>
                </c:pt>
                <c:pt idx="7278">
                  <c:v>596.94916666666666</c:v>
                </c:pt>
                <c:pt idx="7279">
                  <c:v>597.03083333333336</c:v>
                </c:pt>
                <c:pt idx="7280">
                  <c:v>597.11250000000007</c:v>
                </c:pt>
                <c:pt idx="7281">
                  <c:v>597.19500000000005</c:v>
                </c:pt>
                <c:pt idx="7282">
                  <c:v>597.27666666666664</c:v>
                </c:pt>
                <c:pt idx="7283">
                  <c:v>597.35916666666674</c:v>
                </c:pt>
                <c:pt idx="7284">
                  <c:v>597.44083333333333</c:v>
                </c:pt>
                <c:pt idx="7285">
                  <c:v>597.52333333333331</c:v>
                </c:pt>
                <c:pt idx="7286">
                  <c:v>597.60500000000002</c:v>
                </c:pt>
                <c:pt idx="7287">
                  <c:v>597.68666666666661</c:v>
                </c:pt>
                <c:pt idx="7288">
                  <c:v>597.76916666666659</c:v>
                </c:pt>
                <c:pt idx="7289">
                  <c:v>597.8508333333333</c:v>
                </c:pt>
                <c:pt idx="7290">
                  <c:v>597.93333333333328</c:v>
                </c:pt>
                <c:pt idx="7291">
                  <c:v>598.01499999999999</c:v>
                </c:pt>
                <c:pt idx="7292">
                  <c:v>598.09749999999997</c:v>
                </c:pt>
                <c:pt idx="7293">
                  <c:v>598.17916666666667</c:v>
                </c:pt>
                <c:pt idx="7294">
                  <c:v>598.26083333333338</c:v>
                </c:pt>
                <c:pt idx="7295">
                  <c:v>598.34333333333336</c:v>
                </c:pt>
                <c:pt idx="7296">
                  <c:v>598.42500000000007</c:v>
                </c:pt>
                <c:pt idx="7297">
                  <c:v>598.50750000000005</c:v>
                </c:pt>
                <c:pt idx="7298">
                  <c:v>598.58916666666664</c:v>
                </c:pt>
                <c:pt idx="7299">
                  <c:v>598.67166666666674</c:v>
                </c:pt>
                <c:pt idx="7300">
                  <c:v>598.75333333333333</c:v>
                </c:pt>
                <c:pt idx="7301">
                  <c:v>598.83500000000004</c:v>
                </c:pt>
                <c:pt idx="7302">
                  <c:v>598.91750000000002</c:v>
                </c:pt>
                <c:pt idx="7303">
                  <c:v>598.99916666666661</c:v>
                </c:pt>
                <c:pt idx="7304">
                  <c:v>599.08166666666659</c:v>
                </c:pt>
                <c:pt idx="7305">
                  <c:v>599.1633333333333</c:v>
                </c:pt>
                <c:pt idx="7306">
                  <c:v>599.245</c:v>
                </c:pt>
                <c:pt idx="7307">
                  <c:v>599.32749999999999</c:v>
                </c:pt>
                <c:pt idx="7308">
                  <c:v>599.40916666666669</c:v>
                </c:pt>
                <c:pt idx="7309">
                  <c:v>599.49166666666667</c:v>
                </c:pt>
                <c:pt idx="7310">
                  <c:v>599.57333333333338</c:v>
                </c:pt>
                <c:pt idx="7311">
                  <c:v>599.65583333333336</c:v>
                </c:pt>
                <c:pt idx="7312">
                  <c:v>599.73750000000007</c:v>
                </c:pt>
                <c:pt idx="7313">
                  <c:v>599.81916666666666</c:v>
                </c:pt>
                <c:pt idx="7314">
                  <c:v>599.90166666666664</c:v>
                </c:pt>
                <c:pt idx="7315">
                  <c:v>599.98333333333335</c:v>
                </c:pt>
                <c:pt idx="7316">
                  <c:v>600.06583333333333</c:v>
                </c:pt>
                <c:pt idx="7317">
                  <c:v>600.14750000000004</c:v>
                </c:pt>
                <c:pt idx="7318">
                  <c:v>600.23</c:v>
                </c:pt>
                <c:pt idx="7319">
                  <c:v>600.31166666666661</c:v>
                </c:pt>
                <c:pt idx="7320">
                  <c:v>600.39333333333332</c:v>
                </c:pt>
                <c:pt idx="7321">
                  <c:v>600.4758333333333</c:v>
                </c:pt>
                <c:pt idx="7322">
                  <c:v>600.5575</c:v>
                </c:pt>
                <c:pt idx="7323">
                  <c:v>600.64</c:v>
                </c:pt>
                <c:pt idx="7324">
                  <c:v>600.72166666666669</c:v>
                </c:pt>
                <c:pt idx="7325">
                  <c:v>600.80416666666667</c:v>
                </c:pt>
                <c:pt idx="7326">
                  <c:v>600.88583333333338</c:v>
                </c:pt>
                <c:pt idx="7327">
                  <c:v>600.96749999999997</c:v>
                </c:pt>
                <c:pt idx="7328">
                  <c:v>601.05000000000007</c:v>
                </c:pt>
                <c:pt idx="7329">
                  <c:v>601.13166666666666</c:v>
                </c:pt>
                <c:pt idx="7330">
                  <c:v>601.21416666666664</c:v>
                </c:pt>
                <c:pt idx="7331">
                  <c:v>601.29583333333335</c:v>
                </c:pt>
                <c:pt idx="7332">
                  <c:v>601.37833333333333</c:v>
                </c:pt>
                <c:pt idx="7333">
                  <c:v>601.46</c:v>
                </c:pt>
                <c:pt idx="7334">
                  <c:v>601.54166666666663</c:v>
                </c:pt>
                <c:pt idx="7335">
                  <c:v>601.62416666666661</c:v>
                </c:pt>
                <c:pt idx="7336">
                  <c:v>601.70583333333332</c:v>
                </c:pt>
                <c:pt idx="7337">
                  <c:v>601.7883333333333</c:v>
                </c:pt>
                <c:pt idx="7338">
                  <c:v>601.87</c:v>
                </c:pt>
                <c:pt idx="7339">
                  <c:v>601.95249999999999</c:v>
                </c:pt>
                <c:pt idx="7340">
                  <c:v>602.03416666666669</c:v>
                </c:pt>
                <c:pt idx="7341">
                  <c:v>602.1158333333334</c:v>
                </c:pt>
                <c:pt idx="7342">
                  <c:v>602.19833333333338</c:v>
                </c:pt>
                <c:pt idx="7343">
                  <c:v>602.28</c:v>
                </c:pt>
                <c:pt idx="7344">
                  <c:v>602.36250000000007</c:v>
                </c:pt>
                <c:pt idx="7345">
                  <c:v>602.44416666666666</c:v>
                </c:pt>
                <c:pt idx="7346">
                  <c:v>602.52666666666664</c:v>
                </c:pt>
                <c:pt idx="7347">
                  <c:v>602.60833333333335</c:v>
                </c:pt>
                <c:pt idx="7348">
                  <c:v>602.68999999999994</c:v>
                </c:pt>
                <c:pt idx="7349">
                  <c:v>602.77250000000004</c:v>
                </c:pt>
                <c:pt idx="7350">
                  <c:v>602.85416666666663</c:v>
                </c:pt>
                <c:pt idx="7351">
                  <c:v>602.93666666666661</c:v>
                </c:pt>
                <c:pt idx="7352">
                  <c:v>603.01833333333332</c:v>
                </c:pt>
                <c:pt idx="7353">
                  <c:v>603.1</c:v>
                </c:pt>
                <c:pt idx="7354">
                  <c:v>603.1825</c:v>
                </c:pt>
                <c:pt idx="7355">
                  <c:v>603.26416666666671</c:v>
                </c:pt>
                <c:pt idx="7356">
                  <c:v>603.34666666666669</c:v>
                </c:pt>
                <c:pt idx="7357">
                  <c:v>603.4283333333334</c:v>
                </c:pt>
                <c:pt idx="7358">
                  <c:v>603.51083333333338</c:v>
                </c:pt>
                <c:pt idx="7359">
                  <c:v>603.59249999999997</c:v>
                </c:pt>
                <c:pt idx="7360">
                  <c:v>603.67416666666668</c:v>
                </c:pt>
                <c:pt idx="7361">
                  <c:v>603.75666666666666</c:v>
                </c:pt>
                <c:pt idx="7362">
                  <c:v>603.83833333333337</c:v>
                </c:pt>
                <c:pt idx="7363">
                  <c:v>603.92083333333335</c:v>
                </c:pt>
                <c:pt idx="7364">
                  <c:v>604.00249999999994</c:v>
                </c:pt>
                <c:pt idx="7365">
                  <c:v>604.08500000000004</c:v>
                </c:pt>
                <c:pt idx="7366">
                  <c:v>604.16666666666663</c:v>
                </c:pt>
                <c:pt idx="7367">
                  <c:v>604.24833333333333</c:v>
                </c:pt>
                <c:pt idx="7368">
                  <c:v>604.33083333333332</c:v>
                </c:pt>
                <c:pt idx="7369">
                  <c:v>604.41250000000002</c:v>
                </c:pt>
                <c:pt idx="7370">
                  <c:v>604.495</c:v>
                </c:pt>
                <c:pt idx="7371">
                  <c:v>604.57666666666671</c:v>
                </c:pt>
                <c:pt idx="7372">
                  <c:v>604.65916666666669</c:v>
                </c:pt>
                <c:pt idx="7373">
                  <c:v>604.7408333333334</c:v>
                </c:pt>
                <c:pt idx="7374">
                  <c:v>604.82249999999999</c:v>
                </c:pt>
                <c:pt idx="7375">
                  <c:v>604.90499999999997</c:v>
                </c:pt>
                <c:pt idx="7376">
                  <c:v>604.98666666666668</c:v>
                </c:pt>
                <c:pt idx="7377">
                  <c:v>605.06916666666666</c:v>
                </c:pt>
                <c:pt idx="7378">
                  <c:v>605.15083333333337</c:v>
                </c:pt>
                <c:pt idx="7379">
                  <c:v>605.23333333333335</c:v>
                </c:pt>
                <c:pt idx="7380">
                  <c:v>605.31499999999994</c:v>
                </c:pt>
                <c:pt idx="7381">
                  <c:v>605.39666666666665</c:v>
                </c:pt>
                <c:pt idx="7382">
                  <c:v>605.47916666666663</c:v>
                </c:pt>
                <c:pt idx="7383">
                  <c:v>605.56083333333333</c:v>
                </c:pt>
                <c:pt idx="7384">
                  <c:v>605.64333333333332</c:v>
                </c:pt>
                <c:pt idx="7385">
                  <c:v>605.72500000000002</c:v>
                </c:pt>
                <c:pt idx="7386">
                  <c:v>605.8075</c:v>
                </c:pt>
                <c:pt idx="7387">
                  <c:v>605.88916666666671</c:v>
                </c:pt>
                <c:pt idx="7388">
                  <c:v>605.9708333333333</c:v>
                </c:pt>
                <c:pt idx="7389">
                  <c:v>606.0533333333334</c:v>
                </c:pt>
                <c:pt idx="7390">
                  <c:v>606.13499999999999</c:v>
                </c:pt>
                <c:pt idx="7391">
                  <c:v>606.21749999999997</c:v>
                </c:pt>
                <c:pt idx="7392">
                  <c:v>606.29916666666668</c:v>
                </c:pt>
                <c:pt idx="7393">
                  <c:v>606.38083333333327</c:v>
                </c:pt>
                <c:pt idx="7394">
                  <c:v>606.46333333333337</c:v>
                </c:pt>
                <c:pt idx="7395">
                  <c:v>606.54499999999996</c:v>
                </c:pt>
                <c:pt idx="7396">
                  <c:v>606.62749999999994</c:v>
                </c:pt>
                <c:pt idx="7397">
                  <c:v>606.70916666666665</c:v>
                </c:pt>
                <c:pt idx="7398">
                  <c:v>606.79166666666663</c:v>
                </c:pt>
                <c:pt idx="7399">
                  <c:v>606.87333333333333</c:v>
                </c:pt>
                <c:pt idx="7400">
                  <c:v>606.95500000000004</c:v>
                </c:pt>
                <c:pt idx="7401">
                  <c:v>607.03750000000002</c:v>
                </c:pt>
                <c:pt idx="7402">
                  <c:v>607.11916666666673</c:v>
                </c:pt>
                <c:pt idx="7403">
                  <c:v>607.20166666666671</c:v>
                </c:pt>
                <c:pt idx="7404">
                  <c:v>607.2833333333333</c:v>
                </c:pt>
                <c:pt idx="7405">
                  <c:v>607.3658333333334</c:v>
                </c:pt>
                <c:pt idx="7406">
                  <c:v>607.44749999999999</c:v>
                </c:pt>
                <c:pt idx="7407">
                  <c:v>607.5291666666667</c:v>
                </c:pt>
                <c:pt idx="7408">
                  <c:v>607.61166666666668</c:v>
                </c:pt>
                <c:pt idx="7409">
                  <c:v>607.69333333333327</c:v>
                </c:pt>
                <c:pt idx="7410">
                  <c:v>607.77583333333337</c:v>
                </c:pt>
                <c:pt idx="7411">
                  <c:v>607.85749999999996</c:v>
                </c:pt>
                <c:pt idx="7412">
                  <c:v>607.93999999999994</c:v>
                </c:pt>
                <c:pt idx="7413">
                  <c:v>608.02166666666665</c:v>
                </c:pt>
                <c:pt idx="7414">
                  <c:v>608.10333333333335</c:v>
                </c:pt>
                <c:pt idx="7415">
                  <c:v>608.18583333333333</c:v>
                </c:pt>
                <c:pt idx="7416">
                  <c:v>608.26750000000004</c:v>
                </c:pt>
                <c:pt idx="7417">
                  <c:v>608.35</c:v>
                </c:pt>
                <c:pt idx="7418">
                  <c:v>608.43166666666673</c:v>
                </c:pt>
                <c:pt idx="7419">
                  <c:v>608.51416666666671</c:v>
                </c:pt>
                <c:pt idx="7420">
                  <c:v>608.5958333333333</c:v>
                </c:pt>
                <c:pt idx="7421">
                  <c:v>608.67750000000001</c:v>
                </c:pt>
                <c:pt idx="7422">
                  <c:v>608.76</c:v>
                </c:pt>
                <c:pt idx="7423">
                  <c:v>608.8416666666667</c:v>
                </c:pt>
                <c:pt idx="7424">
                  <c:v>608.92416666666668</c:v>
                </c:pt>
                <c:pt idx="7425">
                  <c:v>609.00583333333327</c:v>
                </c:pt>
                <c:pt idx="7426">
                  <c:v>609.08833333333337</c:v>
                </c:pt>
                <c:pt idx="7427">
                  <c:v>609.16999999999996</c:v>
                </c:pt>
                <c:pt idx="7428">
                  <c:v>609.25166666666667</c:v>
                </c:pt>
                <c:pt idx="7429">
                  <c:v>609.33416666666665</c:v>
                </c:pt>
                <c:pt idx="7430">
                  <c:v>609.41583333333335</c:v>
                </c:pt>
                <c:pt idx="7431">
                  <c:v>609.49833333333333</c:v>
                </c:pt>
                <c:pt idx="7432">
                  <c:v>609.58000000000004</c:v>
                </c:pt>
                <c:pt idx="7433">
                  <c:v>609.66166666666663</c:v>
                </c:pt>
                <c:pt idx="7434">
                  <c:v>609.74416666666673</c:v>
                </c:pt>
                <c:pt idx="7435">
                  <c:v>609.82583333333332</c:v>
                </c:pt>
                <c:pt idx="7436">
                  <c:v>609.9083333333333</c:v>
                </c:pt>
                <c:pt idx="7437">
                  <c:v>609.99</c:v>
                </c:pt>
                <c:pt idx="7438">
                  <c:v>610.07249999999999</c:v>
                </c:pt>
                <c:pt idx="7439">
                  <c:v>610.1541666666667</c:v>
                </c:pt>
                <c:pt idx="7440">
                  <c:v>610.23583333333329</c:v>
                </c:pt>
                <c:pt idx="7441">
                  <c:v>610.31833333333327</c:v>
                </c:pt>
                <c:pt idx="7442">
                  <c:v>610.4</c:v>
                </c:pt>
                <c:pt idx="7443">
                  <c:v>610.48249999999996</c:v>
                </c:pt>
                <c:pt idx="7444">
                  <c:v>610.56416666666667</c:v>
                </c:pt>
                <c:pt idx="7445">
                  <c:v>610.64666666666665</c:v>
                </c:pt>
                <c:pt idx="7446">
                  <c:v>610.72833333333335</c:v>
                </c:pt>
                <c:pt idx="7447">
                  <c:v>610.81000000000006</c:v>
                </c:pt>
                <c:pt idx="7448">
                  <c:v>610.89250000000004</c:v>
                </c:pt>
                <c:pt idx="7449">
                  <c:v>610.97416666666663</c:v>
                </c:pt>
                <c:pt idx="7450">
                  <c:v>611.05666666666673</c:v>
                </c:pt>
                <c:pt idx="7451">
                  <c:v>611.13833333333332</c:v>
                </c:pt>
                <c:pt idx="7452">
                  <c:v>611.2208333333333</c:v>
                </c:pt>
                <c:pt idx="7453">
                  <c:v>611.30250000000001</c:v>
                </c:pt>
                <c:pt idx="7454">
                  <c:v>611.3841666666666</c:v>
                </c:pt>
                <c:pt idx="7455">
                  <c:v>611.4666666666667</c:v>
                </c:pt>
                <c:pt idx="7456">
                  <c:v>611.54833333333329</c:v>
                </c:pt>
                <c:pt idx="7457">
                  <c:v>611.63083333333327</c:v>
                </c:pt>
                <c:pt idx="7458">
                  <c:v>611.71249999999998</c:v>
                </c:pt>
                <c:pt idx="7459">
                  <c:v>611.79499999999996</c:v>
                </c:pt>
                <c:pt idx="7460">
                  <c:v>611.87666666666667</c:v>
                </c:pt>
                <c:pt idx="7461">
                  <c:v>611.95833333333337</c:v>
                </c:pt>
                <c:pt idx="7462">
                  <c:v>612.04083333333335</c:v>
                </c:pt>
                <c:pt idx="7463">
                  <c:v>612.12250000000006</c:v>
                </c:pt>
                <c:pt idx="7464">
                  <c:v>612.20500000000004</c:v>
                </c:pt>
                <c:pt idx="7465">
                  <c:v>612.28666666666663</c:v>
                </c:pt>
                <c:pt idx="7466">
                  <c:v>612.36916666666673</c:v>
                </c:pt>
                <c:pt idx="7467">
                  <c:v>612.45083333333332</c:v>
                </c:pt>
                <c:pt idx="7468">
                  <c:v>612.53250000000003</c:v>
                </c:pt>
                <c:pt idx="7469">
                  <c:v>612.61500000000001</c:v>
                </c:pt>
                <c:pt idx="7470">
                  <c:v>612.6966666666666</c:v>
                </c:pt>
                <c:pt idx="7471">
                  <c:v>612.7791666666667</c:v>
                </c:pt>
                <c:pt idx="7472">
                  <c:v>612.86083333333329</c:v>
                </c:pt>
                <c:pt idx="7473">
                  <c:v>612.94333333333327</c:v>
                </c:pt>
                <c:pt idx="7474">
                  <c:v>613.02499999999998</c:v>
                </c:pt>
                <c:pt idx="7475">
                  <c:v>613.10666666666668</c:v>
                </c:pt>
                <c:pt idx="7476">
                  <c:v>613.18916666666667</c:v>
                </c:pt>
                <c:pt idx="7477">
                  <c:v>613.27083333333337</c:v>
                </c:pt>
                <c:pt idx="7478">
                  <c:v>613.35333333333335</c:v>
                </c:pt>
                <c:pt idx="7479">
                  <c:v>613.43500000000006</c:v>
                </c:pt>
                <c:pt idx="7480">
                  <c:v>613.51666666666665</c:v>
                </c:pt>
                <c:pt idx="7481">
                  <c:v>613.59916666666663</c:v>
                </c:pt>
                <c:pt idx="7482">
                  <c:v>613.68083333333334</c:v>
                </c:pt>
                <c:pt idx="7483">
                  <c:v>613.76333333333332</c:v>
                </c:pt>
                <c:pt idx="7484">
                  <c:v>613.84500000000003</c:v>
                </c:pt>
                <c:pt idx="7485">
                  <c:v>613.92750000000001</c:v>
                </c:pt>
                <c:pt idx="7486">
                  <c:v>614.0091666666666</c:v>
                </c:pt>
                <c:pt idx="7487">
                  <c:v>614.09083333333331</c:v>
                </c:pt>
                <c:pt idx="7488">
                  <c:v>614.17333333333329</c:v>
                </c:pt>
                <c:pt idx="7489">
                  <c:v>614.255</c:v>
                </c:pt>
                <c:pt idx="7490">
                  <c:v>614.33749999999998</c:v>
                </c:pt>
                <c:pt idx="7491">
                  <c:v>614.41916666666668</c:v>
                </c:pt>
                <c:pt idx="7492">
                  <c:v>614.50166666666667</c:v>
                </c:pt>
                <c:pt idx="7493">
                  <c:v>614.58333333333337</c:v>
                </c:pt>
                <c:pt idx="7494">
                  <c:v>614.66499999999996</c:v>
                </c:pt>
                <c:pt idx="7495">
                  <c:v>614.74750000000006</c:v>
                </c:pt>
                <c:pt idx="7496">
                  <c:v>614.82916666666665</c:v>
                </c:pt>
                <c:pt idx="7497">
                  <c:v>614.91166666666663</c:v>
                </c:pt>
                <c:pt idx="7498">
                  <c:v>614.99333333333334</c:v>
                </c:pt>
                <c:pt idx="7499">
                  <c:v>615.07583333333332</c:v>
                </c:pt>
                <c:pt idx="7500">
                  <c:v>615.15750000000003</c:v>
                </c:pt>
                <c:pt idx="7501">
                  <c:v>615.23916666666662</c:v>
                </c:pt>
                <c:pt idx="7502">
                  <c:v>615.3216666666666</c:v>
                </c:pt>
                <c:pt idx="7503">
                  <c:v>615.40333333333331</c:v>
                </c:pt>
                <c:pt idx="7504">
                  <c:v>615.48583333333329</c:v>
                </c:pt>
                <c:pt idx="7505">
                  <c:v>615.5675</c:v>
                </c:pt>
                <c:pt idx="7506">
                  <c:v>615.65</c:v>
                </c:pt>
                <c:pt idx="7507">
                  <c:v>615.73166666666668</c:v>
                </c:pt>
                <c:pt idx="7508">
                  <c:v>615.81333333333339</c:v>
                </c:pt>
                <c:pt idx="7509">
                  <c:v>615.89583333333337</c:v>
                </c:pt>
                <c:pt idx="7510">
                  <c:v>615.97749999999996</c:v>
                </c:pt>
                <c:pt idx="7511">
                  <c:v>616.06000000000006</c:v>
                </c:pt>
                <c:pt idx="7512">
                  <c:v>616.14166666666665</c:v>
                </c:pt>
                <c:pt idx="7513">
                  <c:v>616.22416666666663</c:v>
                </c:pt>
                <c:pt idx="7514">
                  <c:v>616.30583333333334</c:v>
                </c:pt>
                <c:pt idx="7515">
                  <c:v>616.38749999999993</c:v>
                </c:pt>
                <c:pt idx="7516">
                  <c:v>616.47</c:v>
                </c:pt>
                <c:pt idx="7517">
                  <c:v>616.55166666666662</c:v>
                </c:pt>
                <c:pt idx="7518">
                  <c:v>616.6341666666666</c:v>
                </c:pt>
                <c:pt idx="7519">
                  <c:v>616.71583333333331</c:v>
                </c:pt>
                <c:pt idx="7520">
                  <c:v>616.79750000000001</c:v>
                </c:pt>
                <c:pt idx="7521">
                  <c:v>616.88</c:v>
                </c:pt>
                <c:pt idx="7522">
                  <c:v>616.9616666666667</c:v>
                </c:pt>
                <c:pt idx="7523">
                  <c:v>617.04416666666668</c:v>
                </c:pt>
                <c:pt idx="7524">
                  <c:v>617.12583333333339</c:v>
                </c:pt>
                <c:pt idx="7525">
                  <c:v>617.20833333333337</c:v>
                </c:pt>
                <c:pt idx="7526">
                  <c:v>617.29</c:v>
                </c:pt>
                <c:pt idx="7527">
                  <c:v>617.37166666666667</c:v>
                </c:pt>
                <c:pt idx="7528">
                  <c:v>617.45416666666665</c:v>
                </c:pt>
                <c:pt idx="7529">
                  <c:v>617.53583333333336</c:v>
                </c:pt>
                <c:pt idx="7530">
                  <c:v>617.61833333333334</c:v>
                </c:pt>
                <c:pt idx="7531">
                  <c:v>617.69999999999993</c:v>
                </c:pt>
                <c:pt idx="7532">
                  <c:v>617.78250000000003</c:v>
                </c:pt>
                <c:pt idx="7533">
                  <c:v>617.86416666666662</c:v>
                </c:pt>
                <c:pt idx="7534">
                  <c:v>617.94583333333333</c:v>
                </c:pt>
                <c:pt idx="7535">
                  <c:v>618.02833333333331</c:v>
                </c:pt>
                <c:pt idx="7536">
                  <c:v>618.11</c:v>
                </c:pt>
                <c:pt idx="7537">
                  <c:v>618.1925</c:v>
                </c:pt>
                <c:pt idx="7538">
                  <c:v>618.2741666666667</c:v>
                </c:pt>
                <c:pt idx="7539">
                  <c:v>618.35666666666668</c:v>
                </c:pt>
                <c:pt idx="7540">
                  <c:v>618.43833333333339</c:v>
                </c:pt>
                <c:pt idx="7541">
                  <c:v>618.52</c:v>
                </c:pt>
                <c:pt idx="7542">
                  <c:v>618.60249999999996</c:v>
                </c:pt>
                <c:pt idx="7543">
                  <c:v>618.68416666666667</c:v>
                </c:pt>
                <c:pt idx="7544">
                  <c:v>618.76666666666665</c:v>
                </c:pt>
                <c:pt idx="7545">
                  <c:v>618.84833333333336</c:v>
                </c:pt>
                <c:pt idx="7546">
                  <c:v>618.93083333333334</c:v>
                </c:pt>
                <c:pt idx="7547">
                  <c:v>619.01249999999993</c:v>
                </c:pt>
                <c:pt idx="7548">
                  <c:v>619.09416666666664</c:v>
                </c:pt>
                <c:pt idx="7549">
                  <c:v>619.17666666666662</c:v>
                </c:pt>
                <c:pt idx="7550">
                  <c:v>619.25833333333333</c:v>
                </c:pt>
                <c:pt idx="7551">
                  <c:v>619.34083333333331</c:v>
                </c:pt>
                <c:pt idx="7552">
                  <c:v>619.42250000000001</c:v>
                </c:pt>
                <c:pt idx="7553">
                  <c:v>619.505</c:v>
                </c:pt>
                <c:pt idx="7554">
                  <c:v>619.5866666666667</c:v>
                </c:pt>
                <c:pt idx="7555">
                  <c:v>619.66833333333341</c:v>
                </c:pt>
                <c:pt idx="7556">
                  <c:v>619.75083333333339</c:v>
                </c:pt>
                <c:pt idx="7557">
                  <c:v>619.83249999999998</c:v>
                </c:pt>
                <c:pt idx="7558">
                  <c:v>619.91499999999996</c:v>
                </c:pt>
                <c:pt idx="7559">
                  <c:v>619.99666666666667</c:v>
                </c:pt>
                <c:pt idx="7560">
                  <c:v>620.07833333333326</c:v>
                </c:pt>
                <c:pt idx="7561">
                  <c:v>620.16083333333336</c:v>
                </c:pt>
                <c:pt idx="7562">
                  <c:v>620.24249999999995</c:v>
                </c:pt>
                <c:pt idx="7563">
                  <c:v>620.32499999999993</c:v>
                </c:pt>
                <c:pt idx="7564">
                  <c:v>620.40666666666664</c:v>
                </c:pt>
                <c:pt idx="7565">
                  <c:v>620.48916666666662</c:v>
                </c:pt>
                <c:pt idx="7566">
                  <c:v>620.57083333333333</c:v>
                </c:pt>
                <c:pt idx="7567">
                  <c:v>620.65250000000003</c:v>
                </c:pt>
                <c:pt idx="7568">
                  <c:v>620.73500000000001</c:v>
                </c:pt>
                <c:pt idx="7569">
                  <c:v>620.81666666666672</c:v>
                </c:pt>
                <c:pt idx="7570">
                  <c:v>620.8991666666667</c:v>
                </c:pt>
                <c:pt idx="7571">
                  <c:v>620.98083333333341</c:v>
                </c:pt>
                <c:pt idx="7572">
                  <c:v>621.06333333333339</c:v>
                </c:pt>
                <c:pt idx="7573">
                  <c:v>621.14499999999998</c:v>
                </c:pt>
                <c:pt idx="7574">
                  <c:v>621.22666666666669</c:v>
                </c:pt>
                <c:pt idx="7575">
                  <c:v>621.30916666666667</c:v>
                </c:pt>
                <c:pt idx="7576">
                  <c:v>621.39083333333326</c:v>
                </c:pt>
                <c:pt idx="7577">
                  <c:v>621.47333333333336</c:v>
                </c:pt>
                <c:pt idx="7578">
                  <c:v>621.55499999999995</c:v>
                </c:pt>
                <c:pt idx="7579">
                  <c:v>621.63749999999993</c:v>
                </c:pt>
                <c:pt idx="7580">
                  <c:v>621.71916666666664</c:v>
                </c:pt>
                <c:pt idx="7581">
                  <c:v>621.80083333333334</c:v>
                </c:pt>
                <c:pt idx="7582">
                  <c:v>621.88333333333333</c:v>
                </c:pt>
                <c:pt idx="7583">
                  <c:v>621.96500000000003</c:v>
                </c:pt>
                <c:pt idx="7584">
                  <c:v>622.04750000000001</c:v>
                </c:pt>
                <c:pt idx="7585">
                  <c:v>622.12916666666672</c:v>
                </c:pt>
                <c:pt idx="7586">
                  <c:v>622.2116666666667</c:v>
                </c:pt>
                <c:pt idx="7587">
                  <c:v>622.29333333333341</c:v>
                </c:pt>
                <c:pt idx="7588">
                  <c:v>622.375</c:v>
                </c:pt>
                <c:pt idx="7589">
                  <c:v>622.45749999999998</c:v>
                </c:pt>
                <c:pt idx="7590">
                  <c:v>622.53916666666669</c:v>
                </c:pt>
                <c:pt idx="7591">
                  <c:v>622.62166666666667</c:v>
                </c:pt>
                <c:pt idx="7592">
                  <c:v>622.70333333333326</c:v>
                </c:pt>
                <c:pt idx="7593">
                  <c:v>622.78583333333336</c:v>
                </c:pt>
                <c:pt idx="7594">
                  <c:v>622.86749999999995</c:v>
                </c:pt>
                <c:pt idx="7595">
                  <c:v>622.94916666666666</c:v>
                </c:pt>
                <c:pt idx="7596">
                  <c:v>623.03166666666664</c:v>
                </c:pt>
                <c:pt idx="7597">
                  <c:v>623.11333333333334</c:v>
                </c:pt>
                <c:pt idx="7598">
                  <c:v>623.19583333333333</c:v>
                </c:pt>
                <c:pt idx="7599">
                  <c:v>623.27750000000003</c:v>
                </c:pt>
                <c:pt idx="7600">
                  <c:v>623.36</c:v>
                </c:pt>
                <c:pt idx="7601">
                  <c:v>623.44166666666672</c:v>
                </c:pt>
                <c:pt idx="7602">
                  <c:v>623.52333333333331</c:v>
                </c:pt>
                <c:pt idx="7603">
                  <c:v>623.60583333333341</c:v>
                </c:pt>
                <c:pt idx="7604">
                  <c:v>623.6875</c:v>
                </c:pt>
                <c:pt idx="7605">
                  <c:v>623.77</c:v>
                </c:pt>
                <c:pt idx="7606">
                  <c:v>623.85166666666669</c:v>
                </c:pt>
                <c:pt idx="7607">
                  <c:v>623.93333333333328</c:v>
                </c:pt>
                <c:pt idx="7608">
                  <c:v>624.01583333333326</c:v>
                </c:pt>
                <c:pt idx="7609">
                  <c:v>624.09749999999997</c:v>
                </c:pt>
                <c:pt idx="7610">
                  <c:v>624.17999999999995</c:v>
                </c:pt>
                <c:pt idx="7611">
                  <c:v>624.26166666666666</c:v>
                </c:pt>
                <c:pt idx="7612">
                  <c:v>624.34416666666664</c:v>
                </c:pt>
                <c:pt idx="7613">
                  <c:v>624.42583333333334</c:v>
                </c:pt>
                <c:pt idx="7614">
                  <c:v>624.50750000000005</c:v>
                </c:pt>
                <c:pt idx="7615">
                  <c:v>624.59</c:v>
                </c:pt>
                <c:pt idx="7616">
                  <c:v>624.67166666666674</c:v>
                </c:pt>
                <c:pt idx="7617">
                  <c:v>624.75416666666672</c:v>
                </c:pt>
                <c:pt idx="7618">
                  <c:v>624.83583333333331</c:v>
                </c:pt>
                <c:pt idx="7619">
                  <c:v>624.91833333333341</c:v>
                </c:pt>
                <c:pt idx="7620">
                  <c:v>625</c:v>
                </c:pt>
                <c:pt idx="7621">
                  <c:v>625.08166666666659</c:v>
                </c:pt>
                <c:pt idx="7622">
                  <c:v>625.16416666666669</c:v>
                </c:pt>
                <c:pt idx="7623">
                  <c:v>625.24583333333328</c:v>
                </c:pt>
                <c:pt idx="7624">
                  <c:v>625.32833333333326</c:v>
                </c:pt>
                <c:pt idx="7625">
                  <c:v>625.41</c:v>
                </c:pt>
                <c:pt idx="7626">
                  <c:v>625.49249999999995</c:v>
                </c:pt>
                <c:pt idx="7627">
                  <c:v>625.57416666666666</c:v>
                </c:pt>
                <c:pt idx="7628">
                  <c:v>625.65583333333336</c:v>
                </c:pt>
                <c:pt idx="7629">
                  <c:v>625.73833333333334</c:v>
                </c:pt>
                <c:pt idx="7630">
                  <c:v>625.82000000000005</c:v>
                </c:pt>
                <c:pt idx="7631">
                  <c:v>625.90250000000003</c:v>
                </c:pt>
                <c:pt idx="7632">
                  <c:v>625.98416666666674</c:v>
                </c:pt>
                <c:pt idx="7633">
                  <c:v>626.06666666666672</c:v>
                </c:pt>
                <c:pt idx="7634">
                  <c:v>626.14833333333331</c:v>
                </c:pt>
                <c:pt idx="7635">
                  <c:v>626.23</c:v>
                </c:pt>
                <c:pt idx="7636">
                  <c:v>626.3125</c:v>
                </c:pt>
                <c:pt idx="7637">
                  <c:v>626.39416666666659</c:v>
                </c:pt>
                <c:pt idx="7638">
                  <c:v>626.47666666666669</c:v>
                </c:pt>
                <c:pt idx="7639">
                  <c:v>626.55833333333328</c:v>
                </c:pt>
                <c:pt idx="7640">
                  <c:v>626.64083333333326</c:v>
                </c:pt>
                <c:pt idx="7641">
                  <c:v>626.72249999999997</c:v>
                </c:pt>
                <c:pt idx="7642">
                  <c:v>626.80416666666667</c:v>
                </c:pt>
                <c:pt idx="7643">
                  <c:v>626.88666666666666</c:v>
                </c:pt>
                <c:pt idx="7644">
                  <c:v>626.96833333333336</c:v>
                </c:pt>
                <c:pt idx="7645">
                  <c:v>627.05083333333334</c:v>
                </c:pt>
                <c:pt idx="7646">
                  <c:v>627.13250000000005</c:v>
                </c:pt>
                <c:pt idx="7647">
                  <c:v>627.21416666666664</c:v>
                </c:pt>
                <c:pt idx="7648">
                  <c:v>627.29666666666674</c:v>
                </c:pt>
                <c:pt idx="7649">
                  <c:v>627.37833333333333</c:v>
                </c:pt>
                <c:pt idx="7650">
                  <c:v>627.46083333333331</c:v>
                </c:pt>
                <c:pt idx="7651">
                  <c:v>627.54250000000002</c:v>
                </c:pt>
                <c:pt idx="7652">
                  <c:v>627.625</c:v>
                </c:pt>
                <c:pt idx="7653">
                  <c:v>627.70666666666659</c:v>
                </c:pt>
                <c:pt idx="7654">
                  <c:v>627.7883333333333</c:v>
                </c:pt>
                <c:pt idx="7655">
                  <c:v>627.87083333333328</c:v>
                </c:pt>
                <c:pt idx="7656">
                  <c:v>627.95249999999999</c:v>
                </c:pt>
                <c:pt idx="7657">
                  <c:v>628.03499999999997</c:v>
                </c:pt>
                <c:pt idx="7658">
                  <c:v>628.11666666666667</c:v>
                </c:pt>
                <c:pt idx="7659">
                  <c:v>628.19916666666666</c:v>
                </c:pt>
                <c:pt idx="7660">
                  <c:v>628.28083333333336</c:v>
                </c:pt>
                <c:pt idx="7661">
                  <c:v>628.36250000000007</c:v>
                </c:pt>
                <c:pt idx="7662">
                  <c:v>628.44500000000005</c:v>
                </c:pt>
                <c:pt idx="7663">
                  <c:v>628.52666666666664</c:v>
                </c:pt>
                <c:pt idx="7664">
                  <c:v>628.60916666666674</c:v>
                </c:pt>
                <c:pt idx="7665">
                  <c:v>628.69083333333333</c:v>
                </c:pt>
                <c:pt idx="7666">
                  <c:v>628.77333333333331</c:v>
                </c:pt>
                <c:pt idx="7667">
                  <c:v>628.85500000000002</c:v>
                </c:pt>
                <c:pt idx="7668">
                  <c:v>628.93666666666661</c:v>
                </c:pt>
                <c:pt idx="7669">
                  <c:v>629.01916666666659</c:v>
                </c:pt>
                <c:pt idx="7670">
                  <c:v>629.1008333333333</c:v>
                </c:pt>
                <c:pt idx="7671">
                  <c:v>629.18333333333328</c:v>
                </c:pt>
                <c:pt idx="7672">
                  <c:v>629.26499999999999</c:v>
                </c:pt>
                <c:pt idx="7673">
                  <c:v>629.34749999999997</c:v>
                </c:pt>
                <c:pt idx="7674">
                  <c:v>629.42916666666667</c:v>
                </c:pt>
                <c:pt idx="7675">
                  <c:v>629.51083333333338</c:v>
                </c:pt>
                <c:pt idx="7676">
                  <c:v>629.59333333333336</c:v>
                </c:pt>
                <c:pt idx="7677">
                  <c:v>629.67500000000007</c:v>
                </c:pt>
                <c:pt idx="7678">
                  <c:v>629.75750000000005</c:v>
                </c:pt>
                <c:pt idx="7679">
                  <c:v>629.83916666666664</c:v>
                </c:pt>
                <c:pt idx="7680">
                  <c:v>629.92166666666674</c:v>
                </c:pt>
                <c:pt idx="7681">
                  <c:v>630.00333333333333</c:v>
                </c:pt>
                <c:pt idx="7682">
                  <c:v>630.08500000000004</c:v>
                </c:pt>
                <c:pt idx="7683">
                  <c:v>630.16750000000002</c:v>
                </c:pt>
                <c:pt idx="7684">
                  <c:v>630.24916666666661</c:v>
                </c:pt>
                <c:pt idx="7685">
                  <c:v>630.33166666666659</c:v>
                </c:pt>
                <c:pt idx="7686">
                  <c:v>630.4133333333333</c:v>
                </c:pt>
                <c:pt idx="7687">
                  <c:v>630.495</c:v>
                </c:pt>
                <c:pt idx="7688">
                  <c:v>630.57749999999999</c:v>
                </c:pt>
                <c:pt idx="7689">
                  <c:v>630.65916666666669</c:v>
                </c:pt>
                <c:pt idx="7690">
                  <c:v>630.74166666666667</c:v>
                </c:pt>
                <c:pt idx="7691">
                  <c:v>630.82333333333338</c:v>
                </c:pt>
                <c:pt idx="7692">
                  <c:v>630.90583333333336</c:v>
                </c:pt>
                <c:pt idx="7693">
                  <c:v>630.98750000000007</c:v>
                </c:pt>
                <c:pt idx="7694">
                  <c:v>631.06916666666666</c:v>
                </c:pt>
                <c:pt idx="7695">
                  <c:v>631.15166666666664</c:v>
                </c:pt>
                <c:pt idx="7696">
                  <c:v>631.23333333333335</c:v>
                </c:pt>
                <c:pt idx="7697">
                  <c:v>631.31583333333333</c:v>
                </c:pt>
                <c:pt idx="7698">
                  <c:v>631.39750000000004</c:v>
                </c:pt>
                <c:pt idx="7699">
                  <c:v>631.48</c:v>
                </c:pt>
                <c:pt idx="7700">
                  <c:v>631.56166666666661</c:v>
                </c:pt>
                <c:pt idx="7701">
                  <c:v>631.64333333333332</c:v>
                </c:pt>
                <c:pt idx="7702">
                  <c:v>631.7258333333333</c:v>
                </c:pt>
                <c:pt idx="7703">
                  <c:v>631.8075</c:v>
                </c:pt>
                <c:pt idx="7704">
                  <c:v>631.89</c:v>
                </c:pt>
                <c:pt idx="7705">
                  <c:v>631.97166666666669</c:v>
                </c:pt>
                <c:pt idx="7706">
                  <c:v>632.05416666666667</c:v>
                </c:pt>
                <c:pt idx="7707">
                  <c:v>632.13583333333338</c:v>
                </c:pt>
                <c:pt idx="7708">
                  <c:v>632.21749999999997</c:v>
                </c:pt>
                <c:pt idx="7709">
                  <c:v>632.30000000000007</c:v>
                </c:pt>
                <c:pt idx="7710">
                  <c:v>632.38166666666666</c:v>
                </c:pt>
                <c:pt idx="7711">
                  <c:v>632.46416666666664</c:v>
                </c:pt>
                <c:pt idx="7712">
                  <c:v>632.54583333333335</c:v>
                </c:pt>
                <c:pt idx="7713">
                  <c:v>632.62833333333333</c:v>
                </c:pt>
                <c:pt idx="7714">
                  <c:v>632.71</c:v>
                </c:pt>
                <c:pt idx="7715">
                  <c:v>632.79166666666663</c:v>
                </c:pt>
                <c:pt idx="7716">
                  <c:v>632.87416666666661</c:v>
                </c:pt>
                <c:pt idx="7717">
                  <c:v>632.95583333333332</c:v>
                </c:pt>
                <c:pt idx="7718">
                  <c:v>633.0383333333333</c:v>
                </c:pt>
                <c:pt idx="7719">
                  <c:v>633.12</c:v>
                </c:pt>
                <c:pt idx="7720">
                  <c:v>633.20249999999999</c:v>
                </c:pt>
                <c:pt idx="7721">
                  <c:v>633.28416666666669</c:v>
                </c:pt>
                <c:pt idx="7722">
                  <c:v>633.3658333333334</c:v>
                </c:pt>
                <c:pt idx="7723">
                  <c:v>633.44833333333338</c:v>
                </c:pt>
                <c:pt idx="7724">
                  <c:v>633.53</c:v>
                </c:pt>
                <c:pt idx="7725">
                  <c:v>633.61250000000007</c:v>
                </c:pt>
                <c:pt idx="7726">
                  <c:v>633.69416666666666</c:v>
                </c:pt>
                <c:pt idx="7727">
                  <c:v>633.77666666666664</c:v>
                </c:pt>
                <c:pt idx="7728">
                  <c:v>633.85833333333335</c:v>
                </c:pt>
                <c:pt idx="7729">
                  <c:v>633.93999999999994</c:v>
                </c:pt>
                <c:pt idx="7730">
                  <c:v>634.02250000000004</c:v>
                </c:pt>
                <c:pt idx="7731">
                  <c:v>634.10416666666663</c:v>
                </c:pt>
                <c:pt idx="7732">
                  <c:v>634.18666666666661</c:v>
                </c:pt>
                <c:pt idx="7733">
                  <c:v>634.26833333333332</c:v>
                </c:pt>
                <c:pt idx="7734">
                  <c:v>634.35</c:v>
                </c:pt>
                <c:pt idx="7735">
                  <c:v>634.4325</c:v>
                </c:pt>
                <c:pt idx="7736">
                  <c:v>634.51416666666671</c:v>
                </c:pt>
                <c:pt idx="7737">
                  <c:v>634.59666666666669</c:v>
                </c:pt>
                <c:pt idx="7738">
                  <c:v>634.6783333333334</c:v>
                </c:pt>
                <c:pt idx="7739">
                  <c:v>634.76083333333338</c:v>
                </c:pt>
                <c:pt idx="7740">
                  <c:v>634.84249999999997</c:v>
                </c:pt>
                <c:pt idx="7741">
                  <c:v>634.92416666666668</c:v>
                </c:pt>
                <c:pt idx="7742">
                  <c:v>635.00666666666666</c:v>
                </c:pt>
                <c:pt idx="7743">
                  <c:v>635.08833333333337</c:v>
                </c:pt>
                <c:pt idx="7744">
                  <c:v>635.17083333333335</c:v>
                </c:pt>
                <c:pt idx="7745">
                  <c:v>635.25249999999994</c:v>
                </c:pt>
                <c:pt idx="7746">
                  <c:v>635.33500000000004</c:v>
                </c:pt>
                <c:pt idx="7747">
                  <c:v>635.41666666666663</c:v>
                </c:pt>
                <c:pt idx="7748">
                  <c:v>635.49833333333333</c:v>
                </c:pt>
                <c:pt idx="7749">
                  <c:v>635.58083333333332</c:v>
                </c:pt>
                <c:pt idx="7750">
                  <c:v>635.66250000000002</c:v>
                </c:pt>
                <c:pt idx="7751">
                  <c:v>635.745</c:v>
                </c:pt>
                <c:pt idx="7752">
                  <c:v>635.82666666666671</c:v>
                </c:pt>
                <c:pt idx="7753">
                  <c:v>635.90916666666669</c:v>
                </c:pt>
                <c:pt idx="7754">
                  <c:v>635.9908333333334</c:v>
                </c:pt>
                <c:pt idx="7755">
                  <c:v>636.07249999999999</c:v>
                </c:pt>
                <c:pt idx="7756">
                  <c:v>636.15499999999997</c:v>
                </c:pt>
                <c:pt idx="7757">
                  <c:v>636.23666666666668</c:v>
                </c:pt>
                <c:pt idx="7758">
                  <c:v>636.31916666666666</c:v>
                </c:pt>
                <c:pt idx="7759">
                  <c:v>636.40083333333337</c:v>
                </c:pt>
                <c:pt idx="7760">
                  <c:v>636.48333333333335</c:v>
                </c:pt>
                <c:pt idx="7761">
                  <c:v>636.56499999999994</c:v>
                </c:pt>
                <c:pt idx="7762">
                  <c:v>636.64666666666665</c:v>
                </c:pt>
                <c:pt idx="7763">
                  <c:v>636.72916666666663</c:v>
                </c:pt>
                <c:pt idx="7764">
                  <c:v>636.81083333333333</c:v>
                </c:pt>
                <c:pt idx="7765">
                  <c:v>636.89333333333332</c:v>
                </c:pt>
                <c:pt idx="7766">
                  <c:v>636.97500000000002</c:v>
                </c:pt>
                <c:pt idx="7767">
                  <c:v>637.0575</c:v>
                </c:pt>
                <c:pt idx="7768">
                  <c:v>637.13916666666671</c:v>
                </c:pt>
                <c:pt idx="7769">
                  <c:v>637.2208333333333</c:v>
                </c:pt>
                <c:pt idx="7770">
                  <c:v>637.3033333333334</c:v>
                </c:pt>
                <c:pt idx="7771">
                  <c:v>637.38499999999999</c:v>
                </c:pt>
                <c:pt idx="7772">
                  <c:v>637.46749999999997</c:v>
                </c:pt>
                <c:pt idx="7773">
                  <c:v>637.54916666666668</c:v>
                </c:pt>
                <c:pt idx="7774">
                  <c:v>637.63083333333327</c:v>
                </c:pt>
                <c:pt idx="7775">
                  <c:v>637.71333333333337</c:v>
                </c:pt>
                <c:pt idx="7776">
                  <c:v>637.79499999999996</c:v>
                </c:pt>
                <c:pt idx="7777">
                  <c:v>637.87749999999994</c:v>
                </c:pt>
                <c:pt idx="7778">
                  <c:v>637.95916666666665</c:v>
                </c:pt>
                <c:pt idx="7779">
                  <c:v>638.04166666666663</c:v>
                </c:pt>
                <c:pt idx="7780">
                  <c:v>638.12333333333333</c:v>
                </c:pt>
                <c:pt idx="7781">
                  <c:v>638.20500000000004</c:v>
                </c:pt>
                <c:pt idx="7782">
                  <c:v>638.28750000000002</c:v>
                </c:pt>
                <c:pt idx="7783">
                  <c:v>638.36916666666673</c:v>
                </c:pt>
                <c:pt idx="7784">
                  <c:v>638.45166666666671</c:v>
                </c:pt>
                <c:pt idx="7785">
                  <c:v>638.5333333333333</c:v>
                </c:pt>
                <c:pt idx="7786">
                  <c:v>638.6158333333334</c:v>
                </c:pt>
                <c:pt idx="7787">
                  <c:v>638.69749999999999</c:v>
                </c:pt>
                <c:pt idx="7788">
                  <c:v>638.7791666666667</c:v>
                </c:pt>
                <c:pt idx="7789">
                  <c:v>638.86166666666668</c:v>
                </c:pt>
                <c:pt idx="7790">
                  <c:v>638.94333333333327</c:v>
                </c:pt>
                <c:pt idx="7791">
                  <c:v>639.02583333333337</c:v>
                </c:pt>
                <c:pt idx="7792">
                  <c:v>639.10749999999996</c:v>
                </c:pt>
                <c:pt idx="7793">
                  <c:v>639.18999999999994</c:v>
                </c:pt>
                <c:pt idx="7794">
                  <c:v>639.27166666666665</c:v>
                </c:pt>
                <c:pt idx="7795">
                  <c:v>639.35333333333335</c:v>
                </c:pt>
                <c:pt idx="7796">
                  <c:v>639.43583333333333</c:v>
                </c:pt>
                <c:pt idx="7797">
                  <c:v>639.51750000000004</c:v>
                </c:pt>
                <c:pt idx="7798">
                  <c:v>639.6</c:v>
                </c:pt>
                <c:pt idx="7799">
                  <c:v>639.68166666666673</c:v>
                </c:pt>
                <c:pt idx="7800">
                  <c:v>639.76416666666671</c:v>
                </c:pt>
                <c:pt idx="7801">
                  <c:v>639.8458333333333</c:v>
                </c:pt>
                <c:pt idx="7802">
                  <c:v>639.92750000000001</c:v>
                </c:pt>
                <c:pt idx="7803">
                  <c:v>640.01</c:v>
                </c:pt>
                <c:pt idx="7804">
                  <c:v>640.0916666666667</c:v>
                </c:pt>
                <c:pt idx="7805">
                  <c:v>640.17416666666668</c:v>
                </c:pt>
                <c:pt idx="7806">
                  <c:v>640.25583333333327</c:v>
                </c:pt>
                <c:pt idx="7807">
                  <c:v>640.33833333333337</c:v>
                </c:pt>
                <c:pt idx="7808">
                  <c:v>640.41999999999996</c:v>
                </c:pt>
                <c:pt idx="7809">
                  <c:v>640.50166666666667</c:v>
                </c:pt>
                <c:pt idx="7810">
                  <c:v>640.58416666666665</c:v>
                </c:pt>
                <c:pt idx="7811">
                  <c:v>640.66583333333335</c:v>
                </c:pt>
                <c:pt idx="7812">
                  <c:v>640.74833333333333</c:v>
                </c:pt>
                <c:pt idx="7813">
                  <c:v>640.83000000000004</c:v>
                </c:pt>
                <c:pt idx="7814">
                  <c:v>640.91166666666663</c:v>
                </c:pt>
                <c:pt idx="7815">
                  <c:v>640.99416666666673</c:v>
                </c:pt>
                <c:pt idx="7816">
                  <c:v>641.07583333333332</c:v>
                </c:pt>
                <c:pt idx="7817">
                  <c:v>641.1583333333333</c:v>
                </c:pt>
                <c:pt idx="7818">
                  <c:v>641.24</c:v>
                </c:pt>
                <c:pt idx="7819">
                  <c:v>641.32249999999999</c:v>
                </c:pt>
                <c:pt idx="7820">
                  <c:v>641.4041666666667</c:v>
                </c:pt>
                <c:pt idx="7821">
                  <c:v>641.48583333333329</c:v>
                </c:pt>
                <c:pt idx="7822">
                  <c:v>641.56833333333327</c:v>
                </c:pt>
                <c:pt idx="7823">
                  <c:v>641.65</c:v>
                </c:pt>
                <c:pt idx="7824">
                  <c:v>641.73249999999996</c:v>
                </c:pt>
                <c:pt idx="7825">
                  <c:v>641.81416666666667</c:v>
                </c:pt>
                <c:pt idx="7826">
                  <c:v>641.89666666666665</c:v>
                </c:pt>
                <c:pt idx="7827">
                  <c:v>641.97833333333335</c:v>
                </c:pt>
                <c:pt idx="7828">
                  <c:v>642.06000000000006</c:v>
                </c:pt>
                <c:pt idx="7829">
                  <c:v>642.14250000000004</c:v>
                </c:pt>
                <c:pt idx="7830">
                  <c:v>642.22416666666663</c:v>
                </c:pt>
                <c:pt idx="7831">
                  <c:v>642.30666666666673</c:v>
                </c:pt>
                <c:pt idx="7832">
                  <c:v>642.38833333333332</c:v>
                </c:pt>
                <c:pt idx="7833">
                  <c:v>642.4708333333333</c:v>
                </c:pt>
                <c:pt idx="7834">
                  <c:v>642.55250000000001</c:v>
                </c:pt>
                <c:pt idx="7835">
                  <c:v>642.6341666666666</c:v>
                </c:pt>
                <c:pt idx="7836">
                  <c:v>642.7166666666667</c:v>
                </c:pt>
                <c:pt idx="7837">
                  <c:v>642.79833333333329</c:v>
                </c:pt>
                <c:pt idx="7838">
                  <c:v>642.88083333333327</c:v>
                </c:pt>
                <c:pt idx="7839">
                  <c:v>642.96249999999998</c:v>
                </c:pt>
                <c:pt idx="7840">
                  <c:v>643.04499999999996</c:v>
                </c:pt>
                <c:pt idx="7841">
                  <c:v>643.12666666666667</c:v>
                </c:pt>
                <c:pt idx="7842">
                  <c:v>643.20833333333337</c:v>
                </c:pt>
                <c:pt idx="7843">
                  <c:v>643.29083333333335</c:v>
                </c:pt>
                <c:pt idx="7844">
                  <c:v>643.37250000000006</c:v>
                </c:pt>
                <c:pt idx="7845">
                  <c:v>643.45500000000004</c:v>
                </c:pt>
                <c:pt idx="7846">
                  <c:v>643.53666666666663</c:v>
                </c:pt>
                <c:pt idx="7847">
                  <c:v>643.61916666666673</c:v>
                </c:pt>
                <c:pt idx="7848">
                  <c:v>643.70083333333332</c:v>
                </c:pt>
                <c:pt idx="7849">
                  <c:v>643.78250000000003</c:v>
                </c:pt>
                <c:pt idx="7850">
                  <c:v>643.86500000000001</c:v>
                </c:pt>
                <c:pt idx="7851">
                  <c:v>643.9466666666666</c:v>
                </c:pt>
                <c:pt idx="7852">
                  <c:v>644.0291666666667</c:v>
                </c:pt>
                <c:pt idx="7853">
                  <c:v>644.11083333333329</c:v>
                </c:pt>
                <c:pt idx="7854">
                  <c:v>644.19333333333327</c:v>
                </c:pt>
                <c:pt idx="7855">
                  <c:v>644.27499999999998</c:v>
                </c:pt>
                <c:pt idx="7856">
                  <c:v>644.35666666666668</c:v>
                </c:pt>
                <c:pt idx="7857">
                  <c:v>644.43916666666667</c:v>
                </c:pt>
                <c:pt idx="7858">
                  <c:v>644.52083333333337</c:v>
                </c:pt>
                <c:pt idx="7859">
                  <c:v>644.60333333333335</c:v>
                </c:pt>
                <c:pt idx="7860">
                  <c:v>644.68500000000006</c:v>
                </c:pt>
                <c:pt idx="7861">
                  <c:v>644.76666666666665</c:v>
                </c:pt>
                <c:pt idx="7862">
                  <c:v>644.84916666666663</c:v>
                </c:pt>
                <c:pt idx="7863">
                  <c:v>644.93083333333334</c:v>
                </c:pt>
                <c:pt idx="7864">
                  <c:v>645.01333333333332</c:v>
                </c:pt>
                <c:pt idx="7865">
                  <c:v>645.09500000000003</c:v>
                </c:pt>
                <c:pt idx="7866">
                  <c:v>645.17750000000001</c:v>
                </c:pt>
                <c:pt idx="7867">
                  <c:v>645.2591666666666</c:v>
                </c:pt>
                <c:pt idx="7868">
                  <c:v>645.34083333333331</c:v>
                </c:pt>
                <c:pt idx="7869">
                  <c:v>645.42333333333329</c:v>
                </c:pt>
                <c:pt idx="7870">
                  <c:v>645.505</c:v>
                </c:pt>
                <c:pt idx="7871">
                  <c:v>645.58749999999998</c:v>
                </c:pt>
                <c:pt idx="7872">
                  <c:v>645.66916666666668</c:v>
                </c:pt>
                <c:pt idx="7873">
                  <c:v>645.75166666666667</c:v>
                </c:pt>
                <c:pt idx="7874">
                  <c:v>645.83333333333337</c:v>
                </c:pt>
                <c:pt idx="7875">
                  <c:v>645.91499999999996</c:v>
                </c:pt>
                <c:pt idx="7876">
                  <c:v>645.99750000000006</c:v>
                </c:pt>
                <c:pt idx="7877">
                  <c:v>646.07916666666665</c:v>
                </c:pt>
                <c:pt idx="7878">
                  <c:v>646.16166666666663</c:v>
                </c:pt>
                <c:pt idx="7879">
                  <c:v>646.24333333333334</c:v>
                </c:pt>
                <c:pt idx="7880">
                  <c:v>646.32583333333332</c:v>
                </c:pt>
                <c:pt idx="7881">
                  <c:v>646.40750000000003</c:v>
                </c:pt>
                <c:pt idx="7882">
                  <c:v>646.48916666666662</c:v>
                </c:pt>
                <c:pt idx="7883">
                  <c:v>646.5716666666666</c:v>
                </c:pt>
                <c:pt idx="7884">
                  <c:v>646.65333333333331</c:v>
                </c:pt>
                <c:pt idx="7885">
                  <c:v>646.73583333333329</c:v>
                </c:pt>
                <c:pt idx="7886">
                  <c:v>646.8175</c:v>
                </c:pt>
                <c:pt idx="7887">
                  <c:v>646.9</c:v>
                </c:pt>
                <c:pt idx="7888">
                  <c:v>646.98166666666668</c:v>
                </c:pt>
                <c:pt idx="7889">
                  <c:v>647.06333333333339</c:v>
                </c:pt>
                <c:pt idx="7890">
                  <c:v>647.14583333333337</c:v>
                </c:pt>
                <c:pt idx="7891">
                  <c:v>647.22749999999996</c:v>
                </c:pt>
                <c:pt idx="7892">
                  <c:v>647.31000000000006</c:v>
                </c:pt>
                <c:pt idx="7893">
                  <c:v>647.39166666666665</c:v>
                </c:pt>
                <c:pt idx="7894">
                  <c:v>647.47416666666663</c:v>
                </c:pt>
                <c:pt idx="7895">
                  <c:v>647.55583333333334</c:v>
                </c:pt>
                <c:pt idx="7896">
                  <c:v>647.63749999999993</c:v>
                </c:pt>
                <c:pt idx="7897">
                  <c:v>647.72</c:v>
                </c:pt>
                <c:pt idx="7898">
                  <c:v>647.80166666666662</c:v>
                </c:pt>
                <c:pt idx="7899">
                  <c:v>647.8841666666666</c:v>
                </c:pt>
                <c:pt idx="7900">
                  <c:v>647.96583333333331</c:v>
                </c:pt>
                <c:pt idx="7901">
                  <c:v>648.04750000000001</c:v>
                </c:pt>
                <c:pt idx="7902">
                  <c:v>648.13</c:v>
                </c:pt>
                <c:pt idx="7903">
                  <c:v>648.2116666666667</c:v>
                </c:pt>
                <c:pt idx="7904">
                  <c:v>648.29416666666668</c:v>
                </c:pt>
                <c:pt idx="7905">
                  <c:v>648.37583333333339</c:v>
                </c:pt>
                <c:pt idx="7906">
                  <c:v>648.45833333333337</c:v>
                </c:pt>
                <c:pt idx="7907">
                  <c:v>648.54</c:v>
                </c:pt>
                <c:pt idx="7908">
                  <c:v>648.62166666666667</c:v>
                </c:pt>
                <c:pt idx="7909">
                  <c:v>648.70416666666665</c:v>
                </c:pt>
                <c:pt idx="7910">
                  <c:v>648.78583333333336</c:v>
                </c:pt>
                <c:pt idx="7911">
                  <c:v>648.86833333333334</c:v>
                </c:pt>
                <c:pt idx="7912">
                  <c:v>648.94999999999993</c:v>
                </c:pt>
                <c:pt idx="7913">
                  <c:v>649.03250000000003</c:v>
                </c:pt>
                <c:pt idx="7914">
                  <c:v>649.11416666666662</c:v>
                </c:pt>
                <c:pt idx="7915">
                  <c:v>649.19583333333333</c:v>
                </c:pt>
                <c:pt idx="7916">
                  <c:v>649.27833333333331</c:v>
                </c:pt>
                <c:pt idx="7917">
                  <c:v>649.36</c:v>
                </c:pt>
                <c:pt idx="7918">
                  <c:v>649.4425</c:v>
                </c:pt>
                <c:pt idx="7919">
                  <c:v>649.5241666666667</c:v>
                </c:pt>
                <c:pt idx="7920">
                  <c:v>649.60666666666668</c:v>
                </c:pt>
                <c:pt idx="7921">
                  <c:v>649.68833333333339</c:v>
                </c:pt>
                <c:pt idx="7922">
                  <c:v>649.77</c:v>
                </c:pt>
                <c:pt idx="7923">
                  <c:v>649.85249999999996</c:v>
                </c:pt>
                <c:pt idx="7924">
                  <c:v>649.93416666666667</c:v>
                </c:pt>
                <c:pt idx="7925">
                  <c:v>650.01666666666665</c:v>
                </c:pt>
                <c:pt idx="7926">
                  <c:v>650.09833333333336</c:v>
                </c:pt>
                <c:pt idx="7927">
                  <c:v>650.18083333333334</c:v>
                </c:pt>
                <c:pt idx="7928">
                  <c:v>650.26249999999993</c:v>
                </c:pt>
                <c:pt idx="7929">
                  <c:v>650.34416666666664</c:v>
                </c:pt>
                <c:pt idx="7930">
                  <c:v>650.42666666666662</c:v>
                </c:pt>
                <c:pt idx="7931">
                  <c:v>650.50833333333333</c:v>
                </c:pt>
                <c:pt idx="7932">
                  <c:v>650.59083333333331</c:v>
                </c:pt>
                <c:pt idx="7933">
                  <c:v>650.67250000000001</c:v>
                </c:pt>
                <c:pt idx="7934">
                  <c:v>650.755</c:v>
                </c:pt>
                <c:pt idx="7935">
                  <c:v>650.8366666666667</c:v>
                </c:pt>
                <c:pt idx="7936">
                  <c:v>650.91833333333341</c:v>
                </c:pt>
                <c:pt idx="7937">
                  <c:v>651.00083333333339</c:v>
                </c:pt>
                <c:pt idx="7938">
                  <c:v>651.08249999999998</c:v>
                </c:pt>
                <c:pt idx="7939">
                  <c:v>651.16499999999996</c:v>
                </c:pt>
                <c:pt idx="7940">
                  <c:v>651.24666666666667</c:v>
                </c:pt>
                <c:pt idx="7941">
                  <c:v>651.32833333333326</c:v>
                </c:pt>
                <c:pt idx="7942">
                  <c:v>651.41083333333336</c:v>
                </c:pt>
                <c:pt idx="7943">
                  <c:v>651.49249999999995</c:v>
                </c:pt>
                <c:pt idx="7944">
                  <c:v>651.57499999999993</c:v>
                </c:pt>
                <c:pt idx="7945">
                  <c:v>651.65666666666664</c:v>
                </c:pt>
                <c:pt idx="7946">
                  <c:v>651.73916666666662</c:v>
                </c:pt>
                <c:pt idx="7947">
                  <c:v>651.82083333333333</c:v>
                </c:pt>
                <c:pt idx="7948">
                  <c:v>651.90250000000003</c:v>
                </c:pt>
                <c:pt idx="7949">
                  <c:v>651.98500000000001</c:v>
                </c:pt>
                <c:pt idx="7950">
                  <c:v>652.06666666666672</c:v>
                </c:pt>
                <c:pt idx="7951">
                  <c:v>652.1491666666667</c:v>
                </c:pt>
                <c:pt idx="7952">
                  <c:v>652.23083333333341</c:v>
                </c:pt>
                <c:pt idx="7953">
                  <c:v>652.31333333333339</c:v>
                </c:pt>
                <c:pt idx="7954">
                  <c:v>652.39499999999998</c:v>
                </c:pt>
                <c:pt idx="7955">
                  <c:v>652.47666666666669</c:v>
                </c:pt>
                <c:pt idx="7956">
                  <c:v>652.55916666666667</c:v>
                </c:pt>
                <c:pt idx="7957">
                  <c:v>652.64083333333326</c:v>
                </c:pt>
                <c:pt idx="7958">
                  <c:v>652.72333333333336</c:v>
                </c:pt>
                <c:pt idx="7959">
                  <c:v>652.80499999999995</c:v>
                </c:pt>
                <c:pt idx="7960">
                  <c:v>652.88749999999993</c:v>
                </c:pt>
                <c:pt idx="7961">
                  <c:v>652.96916666666664</c:v>
                </c:pt>
                <c:pt idx="7962">
                  <c:v>653.05083333333334</c:v>
                </c:pt>
                <c:pt idx="7963">
                  <c:v>653.13333333333333</c:v>
                </c:pt>
                <c:pt idx="7964">
                  <c:v>653.21500000000003</c:v>
                </c:pt>
                <c:pt idx="7965">
                  <c:v>653.29750000000001</c:v>
                </c:pt>
                <c:pt idx="7966">
                  <c:v>653.37916666666672</c:v>
                </c:pt>
                <c:pt idx="7967">
                  <c:v>653.4616666666667</c:v>
                </c:pt>
                <c:pt idx="7968">
                  <c:v>653.54333333333341</c:v>
                </c:pt>
                <c:pt idx="7969">
                  <c:v>653.625</c:v>
                </c:pt>
                <c:pt idx="7970">
                  <c:v>653.70749999999998</c:v>
                </c:pt>
                <c:pt idx="7971">
                  <c:v>653.78916666666669</c:v>
                </c:pt>
                <c:pt idx="7972">
                  <c:v>653.87166666666667</c:v>
                </c:pt>
                <c:pt idx="7973">
                  <c:v>653.95333333333326</c:v>
                </c:pt>
                <c:pt idx="7974">
                  <c:v>654.03583333333336</c:v>
                </c:pt>
                <c:pt idx="7975">
                  <c:v>654.11749999999995</c:v>
                </c:pt>
                <c:pt idx="7976">
                  <c:v>654.19916666666666</c:v>
                </c:pt>
                <c:pt idx="7977">
                  <c:v>654.28166666666664</c:v>
                </c:pt>
                <c:pt idx="7978">
                  <c:v>654.36333333333334</c:v>
                </c:pt>
                <c:pt idx="7979">
                  <c:v>654.44583333333333</c:v>
                </c:pt>
                <c:pt idx="7980">
                  <c:v>654.52750000000003</c:v>
                </c:pt>
                <c:pt idx="7981">
                  <c:v>654.61</c:v>
                </c:pt>
                <c:pt idx="7982">
                  <c:v>654.69166666666672</c:v>
                </c:pt>
                <c:pt idx="7983">
                  <c:v>654.77333333333331</c:v>
                </c:pt>
                <c:pt idx="7984">
                  <c:v>654.85583333333341</c:v>
                </c:pt>
                <c:pt idx="7985">
                  <c:v>654.9375</c:v>
                </c:pt>
                <c:pt idx="7986">
                  <c:v>655.02</c:v>
                </c:pt>
                <c:pt idx="7987">
                  <c:v>655.10166666666669</c:v>
                </c:pt>
                <c:pt idx="7988">
                  <c:v>655.18333333333328</c:v>
                </c:pt>
                <c:pt idx="7989">
                  <c:v>655.26583333333326</c:v>
                </c:pt>
                <c:pt idx="7990">
                  <c:v>655.34749999999997</c:v>
                </c:pt>
                <c:pt idx="7991">
                  <c:v>655.43</c:v>
                </c:pt>
                <c:pt idx="7992">
                  <c:v>655.51166666666666</c:v>
                </c:pt>
                <c:pt idx="7993">
                  <c:v>655.59416666666664</c:v>
                </c:pt>
                <c:pt idx="7994">
                  <c:v>655.67583333333334</c:v>
                </c:pt>
                <c:pt idx="7995">
                  <c:v>655.75750000000005</c:v>
                </c:pt>
                <c:pt idx="7996">
                  <c:v>655.84</c:v>
                </c:pt>
                <c:pt idx="7997">
                  <c:v>655.92166666666674</c:v>
                </c:pt>
                <c:pt idx="7998">
                  <c:v>656.00416666666672</c:v>
                </c:pt>
                <c:pt idx="7999">
                  <c:v>656.08583333333331</c:v>
                </c:pt>
                <c:pt idx="8000">
                  <c:v>656.16833333333341</c:v>
                </c:pt>
                <c:pt idx="8001">
                  <c:v>656.25</c:v>
                </c:pt>
                <c:pt idx="8002">
                  <c:v>656.33166666666659</c:v>
                </c:pt>
                <c:pt idx="8003">
                  <c:v>656.41416666666669</c:v>
                </c:pt>
                <c:pt idx="8004">
                  <c:v>656.49583333333328</c:v>
                </c:pt>
                <c:pt idx="8005">
                  <c:v>656.57833333333326</c:v>
                </c:pt>
                <c:pt idx="8006">
                  <c:v>656.66</c:v>
                </c:pt>
                <c:pt idx="8007">
                  <c:v>656.74249999999995</c:v>
                </c:pt>
                <c:pt idx="8008">
                  <c:v>656.82416666666666</c:v>
                </c:pt>
                <c:pt idx="8009">
                  <c:v>656.90583333333336</c:v>
                </c:pt>
                <c:pt idx="8010">
                  <c:v>656.98833333333334</c:v>
                </c:pt>
                <c:pt idx="8011">
                  <c:v>657.07</c:v>
                </c:pt>
                <c:pt idx="8012">
                  <c:v>657.15250000000003</c:v>
                </c:pt>
                <c:pt idx="8013">
                  <c:v>657.23416666666674</c:v>
                </c:pt>
                <c:pt idx="8014">
                  <c:v>657.31666666666672</c:v>
                </c:pt>
                <c:pt idx="8015">
                  <c:v>657.39833333333331</c:v>
                </c:pt>
                <c:pt idx="8016">
                  <c:v>657.48</c:v>
                </c:pt>
                <c:pt idx="8017">
                  <c:v>657.5625</c:v>
                </c:pt>
                <c:pt idx="8018">
                  <c:v>657.64416666666659</c:v>
                </c:pt>
                <c:pt idx="8019">
                  <c:v>657.72666666666669</c:v>
                </c:pt>
                <c:pt idx="8020">
                  <c:v>657.80833333333328</c:v>
                </c:pt>
                <c:pt idx="8021">
                  <c:v>657.89083333333326</c:v>
                </c:pt>
                <c:pt idx="8022">
                  <c:v>657.97249999999997</c:v>
                </c:pt>
                <c:pt idx="8023">
                  <c:v>658.05416666666667</c:v>
                </c:pt>
                <c:pt idx="8024">
                  <c:v>658.13666666666666</c:v>
                </c:pt>
                <c:pt idx="8025">
                  <c:v>658.21833333333336</c:v>
                </c:pt>
                <c:pt idx="8026">
                  <c:v>658.30083333333334</c:v>
                </c:pt>
                <c:pt idx="8027">
                  <c:v>658.38250000000005</c:v>
                </c:pt>
                <c:pt idx="8028">
                  <c:v>658.46416666666664</c:v>
                </c:pt>
                <c:pt idx="8029">
                  <c:v>658.54666666666674</c:v>
                </c:pt>
                <c:pt idx="8030">
                  <c:v>658.62833333333333</c:v>
                </c:pt>
                <c:pt idx="8031">
                  <c:v>658.71083333333331</c:v>
                </c:pt>
                <c:pt idx="8032">
                  <c:v>658.79250000000002</c:v>
                </c:pt>
                <c:pt idx="8033">
                  <c:v>658.875</c:v>
                </c:pt>
                <c:pt idx="8034">
                  <c:v>658.95666666666659</c:v>
                </c:pt>
                <c:pt idx="8035">
                  <c:v>659.0383333333333</c:v>
                </c:pt>
                <c:pt idx="8036">
                  <c:v>659.12083333333328</c:v>
                </c:pt>
                <c:pt idx="8037">
                  <c:v>659.20249999999999</c:v>
                </c:pt>
                <c:pt idx="8038">
                  <c:v>659.28499999999997</c:v>
                </c:pt>
                <c:pt idx="8039">
                  <c:v>659.36666666666667</c:v>
                </c:pt>
                <c:pt idx="8040">
                  <c:v>659.44916666666666</c:v>
                </c:pt>
                <c:pt idx="8041">
                  <c:v>659.53083333333336</c:v>
                </c:pt>
                <c:pt idx="8042">
                  <c:v>659.61250000000007</c:v>
                </c:pt>
                <c:pt idx="8043">
                  <c:v>659.69500000000005</c:v>
                </c:pt>
                <c:pt idx="8044">
                  <c:v>659.77666666666664</c:v>
                </c:pt>
                <c:pt idx="8045">
                  <c:v>659.85916666666674</c:v>
                </c:pt>
                <c:pt idx="8046">
                  <c:v>659.94083333333333</c:v>
                </c:pt>
                <c:pt idx="8047">
                  <c:v>660.02333333333331</c:v>
                </c:pt>
                <c:pt idx="8048">
                  <c:v>660.10500000000002</c:v>
                </c:pt>
                <c:pt idx="8049">
                  <c:v>660.18666666666661</c:v>
                </c:pt>
                <c:pt idx="8050">
                  <c:v>660.26916666666659</c:v>
                </c:pt>
                <c:pt idx="8051">
                  <c:v>660.3508333333333</c:v>
                </c:pt>
                <c:pt idx="8052">
                  <c:v>660.43333333333328</c:v>
                </c:pt>
                <c:pt idx="8053">
                  <c:v>660.51499999999999</c:v>
                </c:pt>
                <c:pt idx="8054">
                  <c:v>660.59749999999997</c:v>
                </c:pt>
                <c:pt idx="8055">
                  <c:v>660.67916666666667</c:v>
                </c:pt>
                <c:pt idx="8056">
                  <c:v>660.76083333333338</c:v>
                </c:pt>
                <c:pt idx="8057">
                  <c:v>660.84333333333336</c:v>
                </c:pt>
                <c:pt idx="8058">
                  <c:v>660.92500000000007</c:v>
                </c:pt>
                <c:pt idx="8059">
                  <c:v>661.00750000000005</c:v>
                </c:pt>
                <c:pt idx="8060">
                  <c:v>661.08916666666664</c:v>
                </c:pt>
                <c:pt idx="8061">
                  <c:v>661.17166666666674</c:v>
                </c:pt>
                <c:pt idx="8062">
                  <c:v>661.25333333333333</c:v>
                </c:pt>
                <c:pt idx="8063">
                  <c:v>661.33500000000004</c:v>
                </c:pt>
                <c:pt idx="8064">
                  <c:v>661.41750000000002</c:v>
                </c:pt>
                <c:pt idx="8065">
                  <c:v>661.49916666666661</c:v>
                </c:pt>
                <c:pt idx="8066">
                  <c:v>661.58166666666659</c:v>
                </c:pt>
                <c:pt idx="8067">
                  <c:v>661.6633333333333</c:v>
                </c:pt>
                <c:pt idx="8068">
                  <c:v>661.745</c:v>
                </c:pt>
                <c:pt idx="8069">
                  <c:v>661.82749999999999</c:v>
                </c:pt>
                <c:pt idx="8070">
                  <c:v>661.90916666666669</c:v>
                </c:pt>
                <c:pt idx="8071">
                  <c:v>661.99166666666667</c:v>
                </c:pt>
                <c:pt idx="8072">
                  <c:v>662.07333333333338</c:v>
                </c:pt>
                <c:pt idx="8073">
                  <c:v>662.15583333333336</c:v>
                </c:pt>
                <c:pt idx="8074">
                  <c:v>662.23750000000007</c:v>
                </c:pt>
                <c:pt idx="8075">
                  <c:v>662.31916666666666</c:v>
                </c:pt>
                <c:pt idx="8076">
                  <c:v>662.40166666666664</c:v>
                </c:pt>
                <c:pt idx="8077">
                  <c:v>662.48333333333335</c:v>
                </c:pt>
                <c:pt idx="8078">
                  <c:v>662.56583333333333</c:v>
                </c:pt>
                <c:pt idx="8079">
                  <c:v>662.64750000000004</c:v>
                </c:pt>
                <c:pt idx="8080">
                  <c:v>662.73</c:v>
                </c:pt>
                <c:pt idx="8081">
                  <c:v>662.81166666666661</c:v>
                </c:pt>
                <c:pt idx="8082">
                  <c:v>662.89333333333332</c:v>
                </c:pt>
                <c:pt idx="8083">
                  <c:v>662.9758333333333</c:v>
                </c:pt>
                <c:pt idx="8084">
                  <c:v>663.0575</c:v>
                </c:pt>
                <c:pt idx="8085">
                  <c:v>663.14</c:v>
                </c:pt>
                <c:pt idx="8086">
                  <c:v>663.22166666666669</c:v>
                </c:pt>
                <c:pt idx="8087">
                  <c:v>663.30416666666667</c:v>
                </c:pt>
                <c:pt idx="8088">
                  <c:v>663.38583333333338</c:v>
                </c:pt>
                <c:pt idx="8089">
                  <c:v>663.46749999999997</c:v>
                </c:pt>
                <c:pt idx="8090">
                  <c:v>663.55000000000007</c:v>
                </c:pt>
                <c:pt idx="8091">
                  <c:v>663.63166666666666</c:v>
                </c:pt>
                <c:pt idx="8092">
                  <c:v>663.71416666666664</c:v>
                </c:pt>
                <c:pt idx="8093">
                  <c:v>663.79583333333335</c:v>
                </c:pt>
                <c:pt idx="8094">
                  <c:v>663.87833333333333</c:v>
                </c:pt>
                <c:pt idx="8095">
                  <c:v>663.96</c:v>
                </c:pt>
                <c:pt idx="8096">
                  <c:v>664.04166666666663</c:v>
                </c:pt>
                <c:pt idx="8097">
                  <c:v>664.12416666666661</c:v>
                </c:pt>
                <c:pt idx="8098">
                  <c:v>664.20583333333332</c:v>
                </c:pt>
                <c:pt idx="8099">
                  <c:v>664.2883333333333</c:v>
                </c:pt>
                <c:pt idx="8100">
                  <c:v>664.37</c:v>
                </c:pt>
                <c:pt idx="8101">
                  <c:v>664.45249999999999</c:v>
                </c:pt>
                <c:pt idx="8102">
                  <c:v>664.53416666666669</c:v>
                </c:pt>
                <c:pt idx="8103">
                  <c:v>664.6158333333334</c:v>
                </c:pt>
                <c:pt idx="8104">
                  <c:v>664.69833333333338</c:v>
                </c:pt>
                <c:pt idx="8105">
                  <c:v>664.78</c:v>
                </c:pt>
                <c:pt idx="8106">
                  <c:v>664.86250000000007</c:v>
                </c:pt>
                <c:pt idx="8107">
                  <c:v>664.94416666666666</c:v>
                </c:pt>
                <c:pt idx="8108">
                  <c:v>665.02666666666664</c:v>
                </c:pt>
                <c:pt idx="8109">
                  <c:v>665.10833333333335</c:v>
                </c:pt>
                <c:pt idx="8110">
                  <c:v>665.18999999999994</c:v>
                </c:pt>
                <c:pt idx="8111">
                  <c:v>665.27250000000004</c:v>
                </c:pt>
                <c:pt idx="8112">
                  <c:v>665.35416666666663</c:v>
                </c:pt>
                <c:pt idx="8113">
                  <c:v>665.43666666666661</c:v>
                </c:pt>
                <c:pt idx="8114">
                  <c:v>665.51833333333332</c:v>
                </c:pt>
                <c:pt idx="8115">
                  <c:v>665.6</c:v>
                </c:pt>
                <c:pt idx="8116">
                  <c:v>665.6825</c:v>
                </c:pt>
                <c:pt idx="8117">
                  <c:v>665.76416666666671</c:v>
                </c:pt>
                <c:pt idx="8118">
                  <c:v>665.84666666666669</c:v>
                </c:pt>
                <c:pt idx="8119">
                  <c:v>665.9283333333334</c:v>
                </c:pt>
                <c:pt idx="8120">
                  <c:v>666.01083333333338</c:v>
                </c:pt>
                <c:pt idx="8121">
                  <c:v>666.09249999999997</c:v>
                </c:pt>
                <c:pt idx="8122">
                  <c:v>666.17416666666668</c:v>
                </c:pt>
                <c:pt idx="8123">
                  <c:v>666.25666666666666</c:v>
                </c:pt>
                <c:pt idx="8124">
                  <c:v>666.33833333333337</c:v>
                </c:pt>
                <c:pt idx="8125">
                  <c:v>666.42083333333335</c:v>
                </c:pt>
                <c:pt idx="8126">
                  <c:v>666.50249999999994</c:v>
                </c:pt>
                <c:pt idx="8127">
                  <c:v>666.58500000000004</c:v>
                </c:pt>
                <c:pt idx="8128">
                  <c:v>666.66666666666663</c:v>
                </c:pt>
                <c:pt idx="8129">
                  <c:v>666.74833333333333</c:v>
                </c:pt>
                <c:pt idx="8130">
                  <c:v>666.83083333333332</c:v>
                </c:pt>
                <c:pt idx="8131">
                  <c:v>666.91250000000002</c:v>
                </c:pt>
                <c:pt idx="8132">
                  <c:v>666.995</c:v>
                </c:pt>
                <c:pt idx="8133">
                  <c:v>667.07666666666671</c:v>
                </c:pt>
                <c:pt idx="8134">
                  <c:v>667.15916666666669</c:v>
                </c:pt>
                <c:pt idx="8135">
                  <c:v>667.2408333333334</c:v>
                </c:pt>
                <c:pt idx="8136">
                  <c:v>667.32249999999999</c:v>
                </c:pt>
                <c:pt idx="8137">
                  <c:v>667.40499999999997</c:v>
                </c:pt>
                <c:pt idx="8138">
                  <c:v>667.48666666666668</c:v>
                </c:pt>
                <c:pt idx="8139">
                  <c:v>667.56916666666666</c:v>
                </c:pt>
                <c:pt idx="8140">
                  <c:v>667.65083333333337</c:v>
                </c:pt>
                <c:pt idx="8141">
                  <c:v>667.73333333333335</c:v>
                </c:pt>
                <c:pt idx="8142">
                  <c:v>667.81499999999994</c:v>
                </c:pt>
                <c:pt idx="8143">
                  <c:v>667.89666666666665</c:v>
                </c:pt>
                <c:pt idx="8144">
                  <c:v>667.97916666666663</c:v>
                </c:pt>
                <c:pt idx="8145">
                  <c:v>668.06083333333333</c:v>
                </c:pt>
                <c:pt idx="8146">
                  <c:v>668.14333333333332</c:v>
                </c:pt>
                <c:pt idx="8147">
                  <c:v>668.22500000000002</c:v>
                </c:pt>
                <c:pt idx="8148">
                  <c:v>668.3075</c:v>
                </c:pt>
                <c:pt idx="8149">
                  <c:v>668.38916666666671</c:v>
                </c:pt>
                <c:pt idx="8150">
                  <c:v>668.4708333333333</c:v>
                </c:pt>
                <c:pt idx="8151">
                  <c:v>668.5533333333334</c:v>
                </c:pt>
                <c:pt idx="8152">
                  <c:v>668.63499999999999</c:v>
                </c:pt>
                <c:pt idx="8153">
                  <c:v>668.71749999999997</c:v>
                </c:pt>
                <c:pt idx="8154">
                  <c:v>668.79916666666668</c:v>
                </c:pt>
                <c:pt idx="8155">
                  <c:v>668.88083333333327</c:v>
                </c:pt>
                <c:pt idx="8156">
                  <c:v>668.96333333333337</c:v>
                </c:pt>
                <c:pt idx="8157">
                  <c:v>669.04499999999996</c:v>
                </c:pt>
                <c:pt idx="8158">
                  <c:v>669.12749999999994</c:v>
                </c:pt>
                <c:pt idx="8159">
                  <c:v>669.20916666666665</c:v>
                </c:pt>
                <c:pt idx="8160">
                  <c:v>669.29166666666663</c:v>
                </c:pt>
                <c:pt idx="8161">
                  <c:v>669.37333333333333</c:v>
                </c:pt>
                <c:pt idx="8162">
                  <c:v>669.45500000000004</c:v>
                </c:pt>
                <c:pt idx="8163">
                  <c:v>669.53750000000002</c:v>
                </c:pt>
                <c:pt idx="8164">
                  <c:v>669.61916666666673</c:v>
                </c:pt>
                <c:pt idx="8165">
                  <c:v>669.70166666666671</c:v>
                </c:pt>
                <c:pt idx="8166">
                  <c:v>669.7833333333333</c:v>
                </c:pt>
                <c:pt idx="8167">
                  <c:v>669.8658333333334</c:v>
                </c:pt>
                <c:pt idx="8168">
                  <c:v>669.94749999999999</c:v>
                </c:pt>
                <c:pt idx="8169">
                  <c:v>670.0291666666667</c:v>
                </c:pt>
                <c:pt idx="8170">
                  <c:v>670.11166666666668</c:v>
                </c:pt>
                <c:pt idx="8171">
                  <c:v>670.19333333333327</c:v>
                </c:pt>
                <c:pt idx="8172">
                  <c:v>670.27583333333337</c:v>
                </c:pt>
                <c:pt idx="8173">
                  <c:v>670.35749999999996</c:v>
                </c:pt>
                <c:pt idx="8174">
                  <c:v>670.43999999999994</c:v>
                </c:pt>
                <c:pt idx="8175">
                  <c:v>670.52166666666665</c:v>
                </c:pt>
                <c:pt idx="8176">
                  <c:v>670.60333333333335</c:v>
                </c:pt>
                <c:pt idx="8177">
                  <c:v>670.68583333333333</c:v>
                </c:pt>
                <c:pt idx="8178">
                  <c:v>670.76750000000004</c:v>
                </c:pt>
                <c:pt idx="8179">
                  <c:v>670.85</c:v>
                </c:pt>
                <c:pt idx="8180">
                  <c:v>670.93166666666673</c:v>
                </c:pt>
                <c:pt idx="8181">
                  <c:v>671.01416666666671</c:v>
                </c:pt>
                <c:pt idx="8182">
                  <c:v>671.0958333333333</c:v>
                </c:pt>
                <c:pt idx="8183">
                  <c:v>671.17750000000001</c:v>
                </c:pt>
                <c:pt idx="8184">
                  <c:v>671.26</c:v>
                </c:pt>
                <c:pt idx="8185">
                  <c:v>671.3416666666667</c:v>
                </c:pt>
                <c:pt idx="8186">
                  <c:v>671.42416666666668</c:v>
                </c:pt>
                <c:pt idx="8187">
                  <c:v>671.50583333333327</c:v>
                </c:pt>
                <c:pt idx="8188">
                  <c:v>671.58833333333337</c:v>
                </c:pt>
                <c:pt idx="8189">
                  <c:v>671.67</c:v>
                </c:pt>
                <c:pt idx="8190">
                  <c:v>671.75166666666667</c:v>
                </c:pt>
                <c:pt idx="8191">
                  <c:v>671.83416666666665</c:v>
                </c:pt>
                <c:pt idx="8192">
                  <c:v>671.91583333333335</c:v>
                </c:pt>
                <c:pt idx="8193">
                  <c:v>671.99833333333333</c:v>
                </c:pt>
                <c:pt idx="8194">
                  <c:v>672.08</c:v>
                </c:pt>
                <c:pt idx="8195">
                  <c:v>672.16166666666663</c:v>
                </c:pt>
                <c:pt idx="8196">
                  <c:v>672.24416666666673</c:v>
                </c:pt>
                <c:pt idx="8197">
                  <c:v>672.32583333333332</c:v>
                </c:pt>
                <c:pt idx="8198">
                  <c:v>672.4083333333333</c:v>
                </c:pt>
                <c:pt idx="8199">
                  <c:v>672.49</c:v>
                </c:pt>
                <c:pt idx="8200">
                  <c:v>672.57249999999999</c:v>
                </c:pt>
                <c:pt idx="8201">
                  <c:v>672.6541666666667</c:v>
                </c:pt>
                <c:pt idx="8202">
                  <c:v>672.73583333333329</c:v>
                </c:pt>
                <c:pt idx="8203">
                  <c:v>672.81833333333327</c:v>
                </c:pt>
                <c:pt idx="8204">
                  <c:v>672.9</c:v>
                </c:pt>
                <c:pt idx="8205">
                  <c:v>672.98249999999996</c:v>
                </c:pt>
                <c:pt idx="8206">
                  <c:v>673.06416666666667</c:v>
                </c:pt>
                <c:pt idx="8207">
                  <c:v>673.14666666666665</c:v>
                </c:pt>
                <c:pt idx="8208">
                  <c:v>673.22833333333335</c:v>
                </c:pt>
                <c:pt idx="8209">
                  <c:v>673.31000000000006</c:v>
                </c:pt>
                <c:pt idx="8210">
                  <c:v>673.39250000000004</c:v>
                </c:pt>
                <c:pt idx="8211">
                  <c:v>673.47416666666663</c:v>
                </c:pt>
                <c:pt idx="8212">
                  <c:v>673.55666666666673</c:v>
                </c:pt>
                <c:pt idx="8213">
                  <c:v>673.63833333333332</c:v>
                </c:pt>
                <c:pt idx="8214">
                  <c:v>673.7208333333333</c:v>
                </c:pt>
                <c:pt idx="8215">
                  <c:v>673.80250000000001</c:v>
                </c:pt>
                <c:pt idx="8216">
                  <c:v>673.8841666666666</c:v>
                </c:pt>
                <c:pt idx="8217">
                  <c:v>673.9666666666667</c:v>
                </c:pt>
                <c:pt idx="8218">
                  <c:v>674.04833333333329</c:v>
                </c:pt>
                <c:pt idx="8219">
                  <c:v>674.13083333333327</c:v>
                </c:pt>
                <c:pt idx="8220">
                  <c:v>674.21249999999998</c:v>
                </c:pt>
                <c:pt idx="8221">
                  <c:v>674.29499999999996</c:v>
                </c:pt>
                <c:pt idx="8222">
                  <c:v>674.37666666666667</c:v>
                </c:pt>
                <c:pt idx="8223">
                  <c:v>674.45833333333337</c:v>
                </c:pt>
                <c:pt idx="8224">
                  <c:v>674.54083333333335</c:v>
                </c:pt>
                <c:pt idx="8225">
                  <c:v>674.62250000000006</c:v>
                </c:pt>
                <c:pt idx="8226">
                  <c:v>674.70500000000004</c:v>
                </c:pt>
                <c:pt idx="8227">
                  <c:v>674.78666666666663</c:v>
                </c:pt>
                <c:pt idx="8228">
                  <c:v>674.86916666666673</c:v>
                </c:pt>
                <c:pt idx="8229">
                  <c:v>674.95083333333332</c:v>
                </c:pt>
                <c:pt idx="8230">
                  <c:v>675.03250000000003</c:v>
                </c:pt>
                <c:pt idx="8231">
                  <c:v>675.11500000000001</c:v>
                </c:pt>
                <c:pt idx="8232">
                  <c:v>675.1966666666666</c:v>
                </c:pt>
                <c:pt idx="8233">
                  <c:v>675.2791666666667</c:v>
                </c:pt>
                <c:pt idx="8234">
                  <c:v>675.36083333333329</c:v>
                </c:pt>
                <c:pt idx="8235">
                  <c:v>675.44333333333327</c:v>
                </c:pt>
                <c:pt idx="8236">
                  <c:v>675.52499999999998</c:v>
                </c:pt>
                <c:pt idx="8237">
                  <c:v>675.60666666666668</c:v>
                </c:pt>
                <c:pt idx="8238">
                  <c:v>675.68916666666667</c:v>
                </c:pt>
                <c:pt idx="8239">
                  <c:v>675.77083333333337</c:v>
                </c:pt>
                <c:pt idx="8240">
                  <c:v>675.85333333333335</c:v>
                </c:pt>
                <c:pt idx="8241">
                  <c:v>675.93500000000006</c:v>
                </c:pt>
                <c:pt idx="8242">
                  <c:v>676.01666666666665</c:v>
                </c:pt>
                <c:pt idx="8243">
                  <c:v>676.09916666666663</c:v>
                </c:pt>
                <c:pt idx="8244">
                  <c:v>676.18083333333334</c:v>
                </c:pt>
                <c:pt idx="8245">
                  <c:v>676.26333333333332</c:v>
                </c:pt>
                <c:pt idx="8246">
                  <c:v>676.34500000000003</c:v>
                </c:pt>
                <c:pt idx="8247">
                  <c:v>676.42750000000001</c:v>
                </c:pt>
                <c:pt idx="8248">
                  <c:v>676.5091666666666</c:v>
                </c:pt>
                <c:pt idx="8249">
                  <c:v>676.59083333333331</c:v>
                </c:pt>
                <c:pt idx="8250">
                  <c:v>676.67333333333329</c:v>
                </c:pt>
                <c:pt idx="8251">
                  <c:v>676.755</c:v>
                </c:pt>
                <c:pt idx="8252">
                  <c:v>676.83749999999998</c:v>
                </c:pt>
                <c:pt idx="8253">
                  <c:v>676.91916666666668</c:v>
                </c:pt>
                <c:pt idx="8254">
                  <c:v>677.00166666666667</c:v>
                </c:pt>
                <c:pt idx="8255">
                  <c:v>677.08333333333337</c:v>
                </c:pt>
                <c:pt idx="8256">
                  <c:v>677.16499999999996</c:v>
                </c:pt>
                <c:pt idx="8257">
                  <c:v>677.24750000000006</c:v>
                </c:pt>
                <c:pt idx="8258">
                  <c:v>677.32916666666665</c:v>
                </c:pt>
                <c:pt idx="8259">
                  <c:v>677.41166666666663</c:v>
                </c:pt>
                <c:pt idx="8260">
                  <c:v>677.49333333333334</c:v>
                </c:pt>
                <c:pt idx="8261">
                  <c:v>677.57583333333332</c:v>
                </c:pt>
                <c:pt idx="8262">
                  <c:v>677.65750000000003</c:v>
                </c:pt>
                <c:pt idx="8263">
                  <c:v>677.73916666666662</c:v>
                </c:pt>
                <c:pt idx="8264">
                  <c:v>677.8216666666666</c:v>
                </c:pt>
                <c:pt idx="8265">
                  <c:v>677.90333333333331</c:v>
                </c:pt>
                <c:pt idx="8266">
                  <c:v>677.98583333333329</c:v>
                </c:pt>
                <c:pt idx="8267">
                  <c:v>678.0675</c:v>
                </c:pt>
                <c:pt idx="8268">
                  <c:v>678.15</c:v>
                </c:pt>
                <c:pt idx="8269">
                  <c:v>678.23166666666668</c:v>
                </c:pt>
                <c:pt idx="8270">
                  <c:v>678.31333333333339</c:v>
                </c:pt>
                <c:pt idx="8271">
                  <c:v>678.39583333333337</c:v>
                </c:pt>
                <c:pt idx="8272">
                  <c:v>678.47749999999996</c:v>
                </c:pt>
                <c:pt idx="8273">
                  <c:v>678.56000000000006</c:v>
                </c:pt>
                <c:pt idx="8274">
                  <c:v>678.64166666666665</c:v>
                </c:pt>
                <c:pt idx="8275">
                  <c:v>678.72416666666663</c:v>
                </c:pt>
                <c:pt idx="8276">
                  <c:v>678.80583333333334</c:v>
                </c:pt>
                <c:pt idx="8277">
                  <c:v>678.88749999999993</c:v>
                </c:pt>
                <c:pt idx="8278">
                  <c:v>678.97</c:v>
                </c:pt>
                <c:pt idx="8279">
                  <c:v>679.05166666666662</c:v>
                </c:pt>
                <c:pt idx="8280">
                  <c:v>679.1341666666666</c:v>
                </c:pt>
                <c:pt idx="8281">
                  <c:v>679.21583333333331</c:v>
                </c:pt>
                <c:pt idx="8282">
                  <c:v>679.29750000000001</c:v>
                </c:pt>
                <c:pt idx="8283">
                  <c:v>679.38</c:v>
                </c:pt>
                <c:pt idx="8284">
                  <c:v>679.4616666666667</c:v>
                </c:pt>
                <c:pt idx="8285">
                  <c:v>679.54416666666668</c:v>
                </c:pt>
                <c:pt idx="8286">
                  <c:v>679.62583333333339</c:v>
                </c:pt>
                <c:pt idx="8287">
                  <c:v>679.70833333333337</c:v>
                </c:pt>
                <c:pt idx="8288">
                  <c:v>679.79</c:v>
                </c:pt>
                <c:pt idx="8289">
                  <c:v>679.87166666666667</c:v>
                </c:pt>
                <c:pt idx="8290">
                  <c:v>679.95416666666665</c:v>
                </c:pt>
                <c:pt idx="8291">
                  <c:v>680.03583333333336</c:v>
                </c:pt>
                <c:pt idx="8292">
                  <c:v>680.11833333333334</c:v>
                </c:pt>
                <c:pt idx="8293">
                  <c:v>680.19999999999993</c:v>
                </c:pt>
                <c:pt idx="8294">
                  <c:v>680.28250000000003</c:v>
                </c:pt>
                <c:pt idx="8295">
                  <c:v>680.36416666666662</c:v>
                </c:pt>
                <c:pt idx="8296">
                  <c:v>680.44583333333333</c:v>
                </c:pt>
                <c:pt idx="8297">
                  <c:v>680.52833333333331</c:v>
                </c:pt>
                <c:pt idx="8298">
                  <c:v>680.61</c:v>
                </c:pt>
                <c:pt idx="8299">
                  <c:v>680.6925</c:v>
                </c:pt>
                <c:pt idx="8300">
                  <c:v>680.7741666666667</c:v>
                </c:pt>
                <c:pt idx="8301">
                  <c:v>680.85666666666668</c:v>
                </c:pt>
                <c:pt idx="8302">
                  <c:v>680.93833333333339</c:v>
                </c:pt>
                <c:pt idx="8303">
                  <c:v>681.02</c:v>
                </c:pt>
                <c:pt idx="8304">
                  <c:v>681.10249999999996</c:v>
                </c:pt>
                <c:pt idx="8305">
                  <c:v>681.18416666666667</c:v>
                </c:pt>
                <c:pt idx="8306">
                  <c:v>681.26666666666665</c:v>
                </c:pt>
                <c:pt idx="8307">
                  <c:v>681.34833333333336</c:v>
                </c:pt>
                <c:pt idx="8308">
                  <c:v>681.43083333333334</c:v>
                </c:pt>
                <c:pt idx="8309">
                  <c:v>681.51249999999993</c:v>
                </c:pt>
                <c:pt idx="8310">
                  <c:v>681.59416666666664</c:v>
                </c:pt>
                <c:pt idx="8311">
                  <c:v>681.67666666666662</c:v>
                </c:pt>
                <c:pt idx="8312">
                  <c:v>681.75833333333333</c:v>
                </c:pt>
                <c:pt idx="8313">
                  <c:v>681.84083333333331</c:v>
                </c:pt>
                <c:pt idx="8314">
                  <c:v>681.92250000000001</c:v>
                </c:pt>
                <c:pt idx="8315">
                  <c:v>682.005</c:v>
                </c:pt>
                <c:pt idx="8316">
                  <c:v>682.0866666666667</c:v>
                </c:pt>
                <c:pt idx="8317">
                  <c:v>682.16833333333341</c:v>
                </c:pt>
                <c:pt idx="8318">
                  <c:v>682.25083333333339</c:v>
                </c:pt>
                <c:pt idx="8319">
                  <c:v>682.33249999999998</c:v>
                </c:pt>
                <c:pt idx="8320">
                  <c:v>682.41499999999996</c:v>
                </c:pt>
                <c:pt idx="8321">
                  <c:v>682.49666666666667</c:v>
                </c:pt>
                <c:pt idx="8322">
                  <c:v>682.57833333333326</c:v>
                </c:pt>
                <c:pt idx="8323">
                  <c:v>682.66083333333336</c:v>
                </c:pt>
                <c:pt idx="8324">
                  <c:v>682.74249999999995</c:v>
                </c:pt>
                <c:pt idx="8325">
                  <c:v>682.82499999999993</c:v>
                </c:pt>
                <c:pt idx="8326">
                  <c:v>682.90666666666664</c:v>
                </c:pt>
                <c:pt idx="8327">
                  <c:v>682.98916666666673</c:v>
                </c:pt>
                <c:pt idx="8328">
                  <c:v>683.07083333333333</c:v>
                </c:pt>
                <c:pt idx="8329">
                  <c:v>683.15250000000003</c:v>
                </c:pt>
                <c:pt idx="8330">
                  <c:v>683.23500000000001</c:v>
                </c:pt>
                <c:pt idx="8331">
                  <c:v>683.31666666666661</c:v>
                </c:pt>
                <c:pt idx="8332">
                  <c:v>683.3991666666667</c:v>
                </c:pt>
                <c:pt idx="8333">
                  <c:v>683.48083333333341</c:v>
                </c:pt>
                <c:pt idx="8334">
                  <c:v>683.56333333333339</c:v>
                </c:pt>
                <c:pt idx="8335">
                  <c:v>683.64499999999998</c:v>
                </c:pt>
                <c:pt idx="8336">
                  <c:v>683.72666666666657</c:v>
                </c:pt>
                <c:pt idx="8337">
                  <c:v>683.80916666666656</c:v>
                </c:pt>
                <c:pt idx="8338">
                  <c:v>683.89083333333338</c:v>
                </c:pt>
                <c:pt idx="8339">
                  <c:v>683.97333333333336</c:v>
                </c:pt>
                <c:pt idx="8340">
                  <c:v>684.05499999999995</c:v>
                </c:pt>
                <c:pt idx="8341">
                  <c:v>684.13749999999993</c:v>
                </c:pt>
                <c:pt idx="8342">
                  <c:v>684.21916666666664</c:v>
                </c:pt>
                <c:pt idx="8343">
                  <c:v>684.30083333333334</c:v>
                </c:pt>
                <c:pt idx="8344">
                  <c:v>684.38333333333333</c:v>
                </c:pt>
                <c:pt idx="8345">
                  <c:v>684.46500000000003</c:v>
                </c:pt>
                <c:pt idx="8346">
                  <c:v>684.54750000000001</c:v>
                </c:pt>
                <c:pt idx="8347">
                  <c:v>684.62916666666661</c:v>
                </c:pt>
                <c:pt idx="8348">
                  <c:v>684.7116666666667</c:v>
                </c:pt>
                <c:pt idx="8349">
                  <c:v>684.79333333333341</c:v>
                </c:pt>
                <c:pt idx="8350">
                  <c:v>684.875</c:v>
                </c:pt>
                <c:pt idx="8351">
                  <c:v>684.95749999999998</c:v>
                </c:pt>
                <c:pt idx="8352">
                  <c:v>685.03916666666657</c:v>
                </c:pt>
                <c:pt idx="8353">
                  <c:v>685.12166666666656</c:v>
                </c:pt>
                <c:pt idx="8354">
                  <c:v>685.20333333333338</c:v>
                </c:pt>
                <c:pt idx="8355">
                  <c:v>685.28583333333336</c:v>
                </c:pt>
                <c:pt idx="8356">
                  <c:v>685.36749999999995</c:v>
                </c:pt>
                <c:pt idx="8357">
                  <c:v>685.44916666666666</c:v>
                </c:pt>
                <c:pt idx="8358">
                  <c:v>685.53166666666664</c:v>
                </c:pt>
                <c:pt idx="8359">
                  <c:v>685.61333333333334</c:v>
                </c:pt>
                <c:pt idx="8360">
                  <c:v>685.69583333333333</c:v>
                </c:pt>
                <c:pt idx="8361">
                  <c:v>685.77750000000003</c:v>
                </c:pt>
                <c:pt idx="8362">
                  <c:v>685.86</c:v>
                </c:pt>
                <c:pt idx="8363">
                  <c:v>685.94166666666661</c:v>
                </c:pt>
                <c:pt idx="8364">
                  <c:v>686.02333333333343</c:v>
                </c:pt>
                <c:pt idx="8365">
                  <c:v>686.10583333333341</c:v>
                </c:pt>
                <c:pt idx="8366">
                  <c:v>686.1875</c:v>
                </c:pt>
                <c:pt idx="8367">
                  <c:v>686.27</c:v>
                </c:pt>
                <c:pt idx="8368">
                  <c:v>686.35166666666657</c:v>
                </c:pt>
                <c:pt idx="8369">
                  <c:v>686.43333333333339</c:v>
                </c:pt>
                <c:pt idx="8370">
                  <c:v>686.51583333333338</c:v>
                </c:pt>
                <c:pt idx="8371">
                  <c:v>686.59749999999997</c:v>
                </c:pt>
                <c:pt idx="8372">
                  <c:v>686.68</c:v>
                </c:pt>
                <c:pt idx="8373">
                  <c:v>686.76166666666666</c:v>
                </c:pt>
                <c:pt idx="8374">
                  <c:v>686.84416666666664</c:v>
                </c:pt>
                <c:pt idx="8375">
                  <c:v>686.92583333333334</c:v>
                </c:pt>
                <c:pt idx="8376">
                  <c:v>687.00750000000005</c:v>
                </c:pt>
                <c:pt idx="8377">
                  <c:v>687.09</c:v>
                </c:pt>
                <c:pt idx="8378">
                  <c:v>687.17166666666662</c:v>
                </c:pt>
                <c:pt idx="8379">
                  <c:v>687.25416666666661</c:v>
                </c:pt>
                <c:pt idx="8380">
                  <c:v>687.33583333333343</c:v>
                </c:pt>
                <c:pt idx="8381">
                  <c:v>687.41833333333341</c:v>
                </c:pt>
                <c:pt idx="8382">
                  <c:v>687.5</c:v>
                </c:pt>
                <c:pt idx="8383">
                  <c:v>687.58166666666659</c:v>
                </c:pt>
                <c:pt idx="8384">
                  <c:v>687.66416666666657</c:v>
                </c:pt>
                <c:pt idx="8385">
                  <c:v>687.74583333333339</c:v>
                </c:pt>
                <c:pt idx="8386">
                  <c:v>687.82833333333338</c:v>
                </c:pt>
                <c:pt idx="8387">
                  <c:v>687.91</c:v>
                </c:pt>
                <c:pt idx="8388">
                  <c:v>687.99249999999995</c:v>
                </c:pt>
                <c:pt idx="8389">
                  <c:v>688.07416666666666</c:v>
                </c:pt>
                <c:pt idx="8390">
                  <c:v>688.15583333333336</c:v>
                </c:pt>
                <c:pt idx="8391">
                  <c:v>688.23833333333334</c:v>
                </c:pt>
                <c:pt idx="8392">
                  <c:v>688.32</c:v>
                </c:pt>
                <c:pt idx="8393">
                  <c:v>688.40250000000003</c:v>
                </c:pt>
                <c:pt idx="8394">
                  <c:v>688.48416666666662</c:v>
                </c:pt>
                <c:pt idx="8395">
                  <c:v>688.56666666666661</c:v>
                </c:pt>
                <c:pt idx="8396">
                  <c:v>688.64833333333343</c:v>
                </c:pt>
                <c:pt idx="8397">
                  <c:v>688.73</c:v>
                </c:pt>
                <c:pt idx="8398">
                  <c:v>688.8125</c:v>
                </c:pt>
                <c:pt idx="8399">
                  <c:v>688.89416666666659</c:v>
                </c:pt>
                <c:pt idx="8400">
                  <c:v>688.97666666666657</c:v>
                </c:pt>
                <c:pt idx="8401">
                  <c:v>689.05833333333339</c:v>
                </c:pt>
                <c:pt idx="8402">
                  <c:v>689.14083333333338</c:v>
                </c:pt>
                <c:pt idx="8403">
                  <c:v>689.22249999999997</c:v>
                </c:pt>
                <c:pt idx="8404">
                  <c:v>689.30416666666667</c:v>
                </c:pt>
                <c:pt idx="8405">
                  <c:v>689.38666666666666</c:v>
                </c:pt>
                <c:pt idx="8406">
                  <c:v>689.46833333333336</c:v>
                </c:pt>
                <c:pt idx="8407">
                  <c:v>689.55083333333334</c:v>
                </c:pt>
                <c:pt idx="8408">
                  <c:v>689.63250000000005</c:v>
                </c:pt>
                <c:pt idx="8409">
                  <c:v>689.71416666666664</c:v>
                </c:pt>
                <c:pt idx="8410">
                  <c:v>689.79666666666662</c:v>
                </c:pt>
                <c:pt idx="8411">
                  <c:v>689.87833333333344</c:v>
                </c:pt>
                <c:pt idx="8412">
                  <c:v>689.96083333333343</c:v>
                </c:pt>
                <c:pt idx="8413">
                  <c:v>690.04250000000002</c:v>
                </c:pt>
                <c:pt idx="8414">
                  <c:v>690.125</c:v>
                </c:pt>
                <c:pt idx="8415">
                  <c:v>690.20666666666659</c:v>
                </c:pt>
                <c:pt idx="8416">
                  <c:v>690.2883333333333</c:v>
                </c:pt>
                <c:pt idx="8417">
                  <c:v>690.37083333333339</c:v>
                </c:pt>
                <c:pt idx="8418">
                  <c:v>690.45249999999999</c:v>
                </c:pt>
                <c:pt idx="8419">
                  <c:v>690.53499999999997</c:v>
                </c:pt>
                <c:pt idx="8420">
                  <c:v>690.61666666666667</c:v>
                </c:pt>
                <c:pt idx="8421">
                  <c:v>690.69916666666666</c:v>
                </c:pt>
                <c:pt idx="8422">
                  <c:v>690.78083333333336</c:v>
                </c:pt>
                <c:pt idx="8423">
                  <c:v>690.86250000000007</c:v>
                </c:pt>
                <c:pt idx="8424">
                  <c:v>690.94500000000005</c:v>
                </c:pt>
                <c:pt idx="8425">
                  <c:v>691.02666666666664</c:v>
                </c:pt>
                <c:pt idx="8426">
                  <c:v>691.10916666666662</c:v>
                </c:pt>
                <c:pt idx="8427">
                  <c:v>691.19083333333344</c:v>
                </c:pt>
                <c:pt idx="8428">
                  <c:v>691.27333333333343</c:v>
                </c:pt>
                <c:pt idx="8429">
                  <c:v>691.35500000000002</c:v>
                </c:pt>
                <c:pt idx="8430">
                  <c:v>691.43666666666661</c:v>
                </c:pt>
                <c:pt idx="8431">
                  <c:v>691.51916666666659</c:v>
                </c:pt>
                <c:pt idx="8432">
                  <c:v>691.6008333333333</c:v>
                </c:pt>
                <c:pt idx="8433">
                  <c:v>691.68333333333339</c:v>
                </c:pt>
                <c:pt idx="8434">
                  <c:v>691.76499999999999</c:v>
                </c:pt>
                <c:pt idx="8435">
                  <c:v>691.84749999999997</c:v>
                </c:pt>
                <c:pt idx="8436">
                  <c:v>691.92916666666667</c:v>
                </c:pt>
                <c:pt idx="8437">
                  <c:v>692.01083333333327</c:v>
                </c:pt>
                <c:pt idx="8438">
                  <c:v>692.09333333333336</c:v>
                </c:pt>
                <c:pt idx="8439">
                  <c:v>692.17500000000007</c:v>
                </c:pt>
                <c:pt idx="8440">
                  <c:v>692.25750000000005</c:v>
                </c:pt>
                <c:pt idx="8441">
                  <c:v>692.33916666666664</c:v>
                </c:pt>
                <c:pt idx="8442">
                  <c:v>692.42166666666662</c:v>
                </c:pt>
                <c:pt idx="8443">
                  <c:v>692.50333333333344</c:v>
                </c:pt>
                <c:pt idx="8444">
                  <c:v>692.58500000000004</c:v>
                </c:pt>
                <c:pt idx="8445">
                  <c:v>692.66750000000002</c:v>
                </c:pt>
                <c:pt idx="8446">
                  <c:v>692.74916666666661</c:v>
                </c:pt>
                <c:pt idx="8447">
                  <c:v>692.83166666666659</c:v>
                </c:pt>
                <c:pt idx="8448">
                  <c:v>692.9133333333333</c:v>
                </c:pt>
                <c:pt idx="8449">
                  <c:v>692.995</c:v>
                </c:pt>
                <c:pt idx="8450">
                  <c:v>693.07749999999999</c:v>
                </c:pt>
                <c:pt idx="8451">
                  <c:v>693.15916666666669</c:v>
                </c:pt>
                <c:pt idx="8452">
                  <c:v>693.24166666666667</c:v>
                </c:pt>
                <c:pt idx="8453">
                  <c:v>693.32333333333327</c:v>
                </c:pt>
                <c:pt idx="8454">
                  <c:v>693.40583333333336</c:v>
                </c:pt>
                <c:pt idx="8455">
                  <c:v>693.48750000000007</c:v>
                </c:pt>
                <c:pt idx="8456">
                  <c:v>693.56916666666666</c:v>
                </c:pt>
                <c:pt idx="8457">
                  <c:v>693.65166666666664</c:v>
                </c:pt>
                <c:pt idx="8458">
                  <c:v>693.73333333333323</c:v>
                </c:pt>
                <c:pt idx="8459">
                  <c:v>693.81583333333344</c:v>
                </c:pt>
                <c:pt idx="8460">
                  <c:v>693.89750000000004</c:v>
                </c:pt>
                <c:pt idx="8461">
                  <c:v>693.98</c:v>
                </c:pt>
                <c:pt idx="8462">
                  <c:v>694.06166666666661</c:v>
                </c:pt>
                <c:pt idx="8463">
                  <c:v>694.14333333333332</c:v>
                </c:pt>
                <c:pt idx="8464">
                  <c:v>694.2258333333333</c:v>
                </c:pt>
                <c:pt idx="8465">
                  <c:v>694.3075</c:v>
                </c:pt>
                <c:pt idx="8466">
                  <c:v>694.39</c:v>
                </c:pt>
                <c:pt idx="8467">
                  <c:v>694.47166666666669</c:v>
                </c:pt>
                <c:pt idx="8468">
                  <c:v>694.55416666666667</c:v>
                </c:pt>
                <c:pt idx="8469">
                  <c:v>694.63583333333327</c:v>
                </c:pt>
                <c:pt idx="8470">
                  <c:v>694.71750000000009</c:v>
                </c:pt>
                <c:pt idx="8471">
                  <c:v>694.80000000000007</c:v>
                </c:pt>
                <c:pt idx="8472">
                  <c:v>694.88166666666666</c:v>
                </c:pt>
                <c:pt idx="8473">
                  <c:v>694.96416666666664</c:v>
                </c:pt>
                <c:pt idx="8474">
                  <c:v>695.04583333333323</c:v>
                </c:pt>
                <c:pt idx="8475">
                  <c:v>695.12833333333344</c:v>
                </c:pt>
                <c:pt idx="8476">
                  <c:v>695.21</c:v>
                </c:pt>
                <c:pt idx="8477">
                  <c:v>695.29166666666663</c:v>
                </c:pt>
                <c:pt idx="8478">
                  <c:v>695.37416666666661</c:v>
                </c:pt>
                <c:pt idx="8479">
                  <c:v>695.45583333333332</c:v>
                </c:pt>
                <c:pt idx="8480">
                  <c:v>695.5383333333333</c:v>
                </c:pt>
                <c:pt idx="8481">
                  <c:v>695.62</c:v>
                </c:pt>
                <c:pt idx="8482">
                  <c:v>695.70249999999999</c:v>
                </c:pt>
                <c:pt idx="8483">
                  <c:v>695.78416666666669</c:v>
                </c:pt>
                <c:pt idx="8484">
                  <c:v>695.86583333333328</c:v>
                </c:pt>
                <c:pt idx="8485">
                  <c:v>695.94833333333327</c:v>
                </c:pt>
                <c:pt idx="8486">
                  <c:v>696.03000000000009</c:v>
                </c:pt>
                <c:pt idx="8487">
                  <c:v>696.11250000000007</c:v>
                </c:pt>
                <c:pt idx="8488">
                  <c:v>696.19416666666666</c:v>
                </c:pt>
                <c:pt idx="8489">
                  <c:v>696.27666666666664</c:v>
                </c:pt>
                <c:pt idx="8490">
                  <c:v>696.35833333333323</c:v>
                </c:pt>
                <c:pt idx="8491">
                  <c:v>696.44</c:v>
                </c:pt>
                <c:pt idx="8492">
                  <c:v>696.52250000000004</c:v>
                </c:pt>
                <c:pt idx="8493">
                  <c:v>696.60416666666663</c:v>
                </c:pt>
                <c:pt idx="8494">
                  <c:v>696.68666666666661</c:v>
                </c:pt>
                <c:pt idx="8495">
                  <c:v>696.76833333333332</c:v>
                </c:pt>
                <c:pt idx="8496">
                  <c:v>696.85</c:v>
                </c:pt>
                <c:pt idx="8497">
                  <c:v>696.9325</c:v>
                </c:pt>
                <c:pt idx="8498">
                  <c:v>697.01416666666671</c:v>
                </c:pt>
                <c:pt idx="8499">
                  <c:v>697.09666666666669</c:v>
                </c:pt>
                <c:pt idx="8500">
                  <c:v>697.17833333333328</c:v>
                </c:pt>
                <c:pt idx="8501">
                  <c:v>697.26083333333327</c:v>
                </c:pt>
                <c:pt idx="8502">
                  <c:v>697.34250000000009</c:v>
                </c:pt>
                <c:pt idx="8503">
                  <c:v>697.42416666666668</c:v>
                </c:pt>
                <c:pt idx="8504">
                  <c:v>697.50666666666666</c:v>
                </c:pt>
                <c:pt idx="8505">
                  <c:v>697.58833333333325</c:v>
                </c:pt>
                <c:pt idx="8506">
                  <c:v>697.67083333333323</c:v>
                </c:pt>
                <c:pt idx="8507">
                  <c:v>697.75250000000005</c:v>
                </c:pt>
                <c:pt idx="8508">
                  <c:v>697.83500000000004</c:v>
                </c:pt>
                <c:pt idx="8509">
                  <c:v>697.91666666666663</c:v>
                </c:pt>
                <c:pt idx="8510">
                  <c:v>697.99833333333333</c:v>
                </c:pt>
                <c:pt idx="8511">
                  <c:v>698.08083333333332</c:v>
                </c:pt>
                <c:pt idx="8512">
                  <c:v>698.16250000000002</c:v>
                </c:pt>
                <c:pt idx="8513">
                  <c:v>698.245</c:v>
                </c:pt>
                <c:pt idx="8514">
                  <c:v>698.32666666666671</c:v>
                </c:pt>
                <c:pt idx="8515">
                  <c:v>698.40916666666669</c:v>
                </c:pt>
                <c:pt idx="8516">
                  <c:v>698.49083333333328</c:v>
                </c:pt>
                <c:pt idx="8517">
                  <c:v>698.5725000000001</c:v>
                </c:pt>
                <c:pt idx="8518">
                  <c:v>698.65500000000009</c:v>
                </c:pt>
                <c:pt idx="8519">
                  <c:v>698.73666666666668</c:v>
                </c:pt>
                <c:pt idx="8520">
                  <c:v>698.81916666666666</c:v>
                </c:pt>
                <c:pt idx="8521">
                  <c:v>698.90083333333325</c:v>
                </c:pt>
                <c:pt idx="8522">
                  <c:v>698.98333333333323</c:v>
                </c:pt>
                <c:pt idx="8523">
                  <c:v>699.06500000000005</c:v>
                </c:pt>
                <c:pt idx="8524">
                  <c:v>699.14666666666665</c:v>
                </c:pt>
                <c:pt idx="8525">
                  <c:v>699.22916666666663</c:v>
                </c:pt>
                <c:pt idx="8526">
                  <c:v>699.31083333333333</c:v>
                </c:pt>
                <c:pt idx="8527">
                  <c:v>699.39333333333332</c:v>
                </c:pt>
                <c:pt idx="8528">
                  <c:v>699.47500000000002</c:v>
                </c:pt>
                <c:pt idx="8529">
                  <c:v>699.5575</c:v>
                </c:pt>
                <c:pt idx="8530">
                  <c:v>699.63916666666671</c:v>
                </c:pt>
                <c:pt idx="8531">
                  <c:v>699.7208333333333</c:v>
                </c:pt>
                <c:pt idx="8532">
                  <c:v>699.80333333333328</c:v>
                </c:pt>
                <c:pt idx="8533">
                  <c:v>699.8850000000001</c:v>
                </c:pt>
                <c:pt idx="8534">
                  <c:v>699.96750000000009</c:v>
                </c:pt>
                <c:pt idx="8535">
                  <c:v>700.04916666666668</c:v>
                </c:pt>
                <c:pt idx="8536">
                  <c:v>700.13083333333327</c:v>
                </c:pt>
                <c:pt idx="8537">
                  <c:v>700.21333333333325</c:v>
                </c:pt>
                <c:pt idx="8538">
                  <c:v>700.29500000000007</c:v>
                </c:pt>
                <c:pt idx="8539">
                  <c:v>700.37750000000005</c:v>
                </c:pt>
                <c:pt idx="8540">
                  <c:v>700.45916666666665</c:v>
                </c:pt>
                <c:pt idx="8541">
                  <c:v>700.54166666666663</c:v>
                </c:pt>
                <c:pt idx="8542">
                  <c:v>700.62333333333333</c:v>
                </c:pt>
                <c:pt idx="8543">
                  <c:v>700.70499999999993</c:v>
                </c:pt>
                <c:pt idx="8544">
                  <c:v>700.78750000000002</c:v>
                </c:pt>
                <c:pt idx="8545">
                  <c:v>700.86916666666673</c:v>
                </c:pt>
                <c:pt idx="8546">
                  <c:v>700.95166666666671</c:v>
                </c:pt>
                <c:pt idx="8547">
                  <c:v>701.0333333333333</c:v>
                </c:pt>
                <c:pt idx="8548">
                  <c:v>701.11583333333328</c:v>
                </c:pt>
                <c:pt idx="8549">
                  <c:v>701.1975000000001</c:v>
                </c:pt>
                <c:pt idx="8550">
                  <c:v>701.2791666666667</c:v>
                </c:pt>
                <c:pt idx="8551">
                  <c:v>701.36166666666668</c:v>
                </c:pt>
                <c:pt idx="8552">
                  <c:v>701.44333333333327</c:v>
                </c:pt>
                <c:pt idx="8553">
                  <c:v>701.52583333333325</c:v>
                </c:pt>
                <c:pt idx="8554">
                  <c:v>701.60750000000007</c:v>
                </c:pt>
                <c:pt idx="8555">
                  <c:v>701.69</c:v>
                </c:pt>
                <c:pt idx="8556">
                  <c:v>701.77166666666665</c:v>
                </c:pt>
                <c:pt idx="8557">
                  <c:v>701.85333333333335</c:v>
                </c:pt>
                <c:pt idx="8558">
                  <c:v>701.93583333333333</c:v>
                </c:pt>
                <c:pt idx="8559">
                  <c:v>702.01749999999993</c:v>
                </c:pt>
                <c:pt idx="8560">
                  <c:v>702.1</c:v>
                </c:pt>
                <c:pt idx="8561">
                  <c:v>702.18166666666673</c:v>
                </c:pt>
                <c:pt idx="8562">
                  <c:v>702.26416666666671</c:v>
                </c:pt>
                <c:pt idx="8563">
                  <c:v>702.3458333333333</c:v>
                </c:pt>
                <c:pt idx="8564">
                  <c:v>702.4274999999999</c:v>
                </c:pt>
                <c:pt idx="8565">
                  <c:v>702.5100000000001</c:v>
                </c:pt>
                <c:pt idx="8566">
                  <c:v>702.5916666666667</c:v>
                </c:pt>
                <c:pt idx="8567">
                  <c:v>702.67416666666668</c:v>
                </c:pt>
                <c:pt idx="8568">
                  <c:v>702.75583333333327</c:v>
                </c:pt>
                <c:pt idx="8569">
                  <c:v>702.83833333333325</c:v>
                </c:pt>
                <c:pt idx="8570">
                  <c:v>702.92000000000007</c:v>
                </c:pt>
                <c:pt idx="8571">
                  <c:v>703.00166666666667</c:v>
                </c:pt>
                <c:pt idx="8572">
                  <c:v>703.08416666666665</c:v>
                </c:pt>
                <c:pt idx="8573">
                  <c:v>703.16583333333335</c:v>
                </c:pt>
                <c:pt idx="8574">
                  <c:v>703.24833333333333</c:v>
                </c:pt>
                <c:pt idx="8575">
                  <c:v>703.32999999999993</c:v>
                </c:pt>
                <c:pt idx="8576">
                  <c:v>703.41166666666675</c:v>
                </c:pt>
                <c:pt idx="8577">
                  <c:v>703.49416666666673</c:v>
                </c:pt>
                <c:pt idx="8578">
                  <c:v>703.57583333333332</c:v>
                </c:pt>
                <c:pt idx="8579">
                  <c:v>703.6583333333333</c:v>
                </c:pt>
                <c:pt idx="8580">
                  <c:v>703.7399999999999</c:v>
                </c:pt>
                <c:pt idx="8581">
                  <c:v>703.8225000000001</c:v>
                </c:pt>
                <c:pt idx="8582">
                  <c:v>703.9041666666667</c:v>
                </c:pt>
                <c:pt idx="8583">
                  <c:v>703.98583333333329</c:v>
                </c:pt>
                <c:pt idx="8584">
                  <c:v>704.06833333333327</c:v>
                </c:pt>
                <c:pt idx="8585">
                  <c:v>704.15</c:v>
                </c:pt>
                <c:pt idx="8586">
                  <c:v>704.23250000000007</c:v>
                </c:pt>
                <c:pt idx="8587">
                  <c:v>704.31416666666667</c:v>
                </c:pt>
                <c:pt idx="8588">
                  <c:v>704.39666666666665</c:v>
                </c:pt>
                <c:pt idx="8589">
                  <c:v>704.47833333333335</c:v>
                </c:pt>
                <c:pt idx="8590">
                  <c:v>704.56</c:v>
                </c:pt>
                <c:pt idx="8591">
                  <c:v>704.64249999999993</c:v>
                </c:pt>
                <c:pt idx="8592">
                  <c:v>704.72416666666675</c:v>
                </c:pt>
                <c:pt idx="8593">
                  <c:v>704.80666666666673</c:v>
                </c:pt>
                <c:pt idx="8594">
                  <c:v>704.88833333333332</c:v>
                </c:pt>
                <c:pt idx="8595">
                  <c:v>704.9708333333333</c:v>
                </c:pt>
                <c:pt idx="8596">
                  <c:v>705.0524999999999</c:v>
                </c:pt>
                <c:pt idx="8597">
                  <c:v>705.13416666666672</c:v>
                </c:pt>
                <c:pt idx="8598">
                  <c:v>705.2166666666667</c:v>
                </c:pt>
                <c:pt idx="8599">
                  <c:v>705.29833333333329</c:v>
                </c:pt>
                <c:pt idx="8600">
                  <c:v>705.38083333333327</c:v>
                </c:pt>
                <c:pt idx="8601">
                  <c:v>705.46249999999998</c:v>
                </c:pt>
                <c:pt idx="8602">
                  <c:v>705.54500000000007</c:v>
                </c:pt>
                <c:pt idx="8603">
                  <c:v>705.62666666666667</c:v>
                </c:pt>
                <c:pt idx="8604">
                  <c:v>705.70833333333337</c:v>
                </c:pt>
                <c:pt idx="8605">
                  <c:v>705.79083333333335</c:v>
                </c:pt>
                <c:pt idx="8606">
                  <c:v>705.87249999999995</c:v>
                </c:pt>
                <c:pt idx="8607">
                  <c:v>705.95499999999993</c:v>
                </c:pt>
                <c:pt idx="8608">
                  <c:v>706.03666666666675</c:v>
                </c:pt>
                <c:pt idx="8609">
                  <c:v>706.11916666666673</c:v>
                </c:pt>
                <c:pt idx="8610">
                  <c:v>706.20083333333332</c:v>
                </c:pt>
                <c:pt idx="8611">
                  <c:v>706.28249999999991</c:v>
                </c:pt>
                <c:pt idx="8612">
                  <c:v>706.3649999999999</c:v>
                </c:pt>
                <c:pt idx="8613">
                  <c:v>706.44666666666672</c:v>
                </c:pt>
                <c:pt idx="8614">
                  <c:v>706.5291666666667</c:v>
                </c:pt>
                <c:pt idx="8615">
                  <c:v>706.61083333333329</c:v>
                </c:pt>
                <c:pt idx="8616">
                  <c:v>706.69333333333327</c:v>
                </c:pt>
                <c:pt idx="8617">
                  <c:v>706.77499999999998</c:v>
                </c:pt>
                <c:pt idx="8618">
                  <c:v>706.85666666666668</c:v>
                </c:pt>
                <c:pt idx="8619">
                  <c:v>706.93916666666667</c:v>
                </c:pt>
                <c:pt idx="8620">
                  <c:v>707.02083333333337</c:v>
                </c:pt>
                <c:pt idx="8621">
                  <c:v>707.10333333333335</c:v>
                </c:pt>
                <c:pt idx="8622">
                  <c:v>707.18499999999995</c:v>
                </c:pt>
                <c:pt idx="8623">
                  <c:v>707.26666666666677</c:v>
                </c:pt>
                <c:pt idx="8624">
                  <c:v>707.34916666666675</c:v>
                </c:pt>
                <c:pt idx="8625">
                  <c:v>707.43083333333334</c:v>
                </c:pt>
                <c:pt idx="8626">
                  <c:v>707.51333333333332</c:v>
                </c:pt>
                <c:pt idx="8627">
                  <c:v>707.59499999999991</c:v>
                </c:pt>
                <c:pt idx="8628">
                  <c:v>707.6774999999999</c:v>
                </c:pt>
                <c:pt idx="8629">
                  <c:v>707.75916666666672</c:v>
                </c:pt>
                <c:pt idx="8630">
                  <c:v>707.84083333333331</c:v>
                </c:pt>
                <c:pt idx="8631">
                  <c:v>707.92333333333329</c:v>
                </c:pt>
                <c:pt idx="8632">
                  <c:v>708.005</c:v>
                </c:pt>
                <c:pt idx="8633">
                  <c:v>708.08749999999998</c:v>
                </c:pt>
                <c:pt idx="8634">
                  <c:v>708.16916666666668</c:v>
                </c:pt>
                <c:pt idx="8635">
                  <c:v>708.25166666666667</c:v>
                </c:pt>
                <c:pt idx="8636">
                  <c:v>708.33333333333337</c:v>
                </c:pt>
                <c:pt idx="8637">
                  <c:v>708.41499999999996</c:v>
                </c:pt>
                <c:pt idx="8638">
                  <c:v>708.49749999999995</c:v>
                </c:pt>
                <c:pt idx="8639">
                  <c:v>708.57916666666677</c:v>
                </c:pt>
                <c:pt idx="8640">
                  <c:v>708.66166666666675</c:v>
                </c:pt>
                <c:pt idx="8641">
                  <c:v>708.74333333333334</c:v>
                </c:pt>
                <c:pt idx="8642">
                  <c:v>708.82583333333332</c:v>
                </c:pt>
                <c:pt idx="8643">
                  <c:v>708.90749999999991</c:v>
                </c:pt>
                <c:pt idx="8644">
                  <c:v>708.98916666666673</c:v>
                </c:pt>
                <c:pt idx="8645">
                  <c:v>709.07166666666672</c:v>
                </c:pt>
                <c:pt idx="8646">
                  <c:v>709.15333333333331</c:v>
                </c:pt>
                <c:pt idx="8647">
                  <c:v>709.23583333333329</c:v>
                </c:pt>
                <c:pt idx="8648">
                  <c:v>709.3175</c:v>
                </c:pt>
                <c:pt idx="8649">
                  <c:v>709.4</c:v>
                </c:pt>
                <c:pt idx="8650">
                  <c:v>709.48166666666668</c:v>
                </c:pt>
                <c:pt idx="8651">
                  <c:v>709.56333333333339</c:v>
                </c:pt>
                <c:pt idx="8652">
                  <c:v>709.64583333333337</c:v>
                </c:pt>
                <c:pt idx="8653">
                  <c:v>709.72749999999996</c:v>
                </c:pt>
                <c:pt idx="8654">
                  <c:v>709.81</c:v>
                </c:pt>
                <c:pt idx="8655">
                  <c:v>709.89166666666677</c:v>
                </c:pt>
                <c:pt idx="8656">
                  <c:v>709.97416666666675</c:v>
                </c:pt>
                <c:pt idx="8657">
                  <c:v>710.05583333333334</c:v>
                </c:pt>
                <c:pt idx="8658">
                  <c:v>710.13749999999993</c:v>
                </c:pt>
                <c:pt idx="8659">
                  <c:v>710.21999999999991</c:v>
                </c:pt>
                <c:pt idx="8660">
                  <c:v>710.30166666666673</c:v>
                </c:pt>
                <c:pt idx="8661">
                  <c:v>710.38416666666672</c:v>
                </c:pt>
                <c:pt idx="8662">
                  <c:v>710.46583333333331</c:v>
                </c:pt>
                <c:pt idx="8663">
                  <c:v>710.54750000000001</c:v>
                </c:pt>
                <c:pt idx="8664">
                  <c:v>710.63</c:v>
                </c:pt>
                <c:pt idx="8665">
                  <c:v>710.7116666666667</c:v>
                </c:pt>
                <c:pt idx="8666">
                  <c:v>710.79416666666668</c:v>
                </c:pt>
                <c:pt idx="8667">
                  <c:v>710.87583333333339</c:v>
                </c:pt>
                <c:pt idx="8668">
                  <c:v>710.95833333333337</c:v>
                </c:pt>
                <c:pt idx="8669">
                  <c:v>711.04</c:v>
                </c:pt>
                <c:pt idx="8670">
                  <c:v>711.12166666666656</c:v>
                </c:pt>
                <c:pt idx="8671">
                  <c:v>711.20416666666677</c:v>
                </c:pt>
                <c:pt idx="8672">
                  <c:v>711.28583333333336</c:v>
                </c:pt>
                <c:pt idx="8673">
                  <c:v>711.36833333333334</c:v>
                </c:pt>
                <c:pt idx="8674">
                  <c:v>711.44999999999993</c:v>
                </c:pt>
                <c:pt idx="8675">
                  <c:v>711.53249999999991</c:v>
                </c:pt>
                <c:pt idx="8676">
                  <c:v>711.61416666666673</c:v>
                </c:pt>
                <c:pt idx="8677">
                  <c:v>711.69583333333333</c:v>
                </c:pt>
                <c:pt idx="8678">
                  <c:v>711.77833333333331</c:v>
                </c:pt>
                <c:pt idx="8679">
                  <c:v>711.86</c:v>
                </c:pt>
                <c:pt idx="8680">
                  <c:v>711.9425</c:v>
                </c:pt>
                <c:pt idx="8681">
                  <c:v>712.0241666666667</c:v>
                </c:pt>
                <c:pt idx="8682">
                  <c:v>712.10666666666668</c:v>
                </c:pt>
                <c:pt idx="8683">
                  <c:v>712.18833333333339</c:v>
                </c:pt>
                <c:pt idx="8684">
                  <c:v>712.27</c:v>
                </c:pt>
                <c:pt idx="8685">
                  <c:v>712.35249999999996</c:v>
                </c:pt>
                <c:pt idx="8686">
                  <c:v>712.43416666666656</c:v>
                </c:pt>
                <c:pt idx="8687">
                  <c:v>712.51666666666677</c:v>
                </c:pt>
                <c:pt idx="8688">
                  <c:v>712.59833333333336</c:v>
                </c:pt>
                <c:pt idx="8689">
                  <c:v>712.68083333333334</c:v>
                </c:pt>
                <c:pt idx="8690">
                  <c:v>712.76249999999993</c:v>
                </c:pt>
                <c:pt idx="8691">
                  <c:v>712.84416666666664</c:v>
                </c:pt>
                <c:pt idx="8692">
                  <c:v>712.92666666666673</c:v>
                </c:pt>
                <c:pt idx="8693">
                  <c:v>713.00833333333333</c:v>
                </c:pt>
                <c:pt idx="8694">
                  <c:v>713.09083333333331</c:v>
                </c:pt>
                <c:pt idx="8695">
                  <c:v>713.17250000000001</c:v>
                </c:pt>
                <c:pt idx="8696">
                  <c:v>713.255</c:v>
                </c:pt>
                <c:pt idx="8697">
                  <c:v>713.3366666666667</c:v>
                </c:pt>
                <c:pt idx="8698">
                  <c:v>713.41833333333341</c:v>
                </c:pt>
                <c:pt idx="8699">
                  <c:v>713.50083333333339</c:v>
                </c:pt>
                <c:pt idx="8700">
                  <c:v>713.58249999999998</c:v>
                </c:pt>
                <c:pt idx="8701">
                  <c:v>713.66499999999996</c:v>
                </c:pt>
                <c:pt idx="8702">
                  <c:v>713.74666666666656</c:v>
                </c:pt>
                <c:pt idx="8703">
                  <c:v>713.82833333333338</c:v>
                </c:pt>
                <c:pt idx="8704">
                  <c:v>713.91083333333336</c:v>
                </c:pt>
                <c:pt idx="8705">
                  <c:v>713.99249999999995</c:v>
                </c:pt>
                <c:pt idx="8706">
                  <c:v>714.07499999999993</c:v>
                </c:pt>
                <c:pt idx="8707">
                  <c:v>714.15666666666664</c:v>
                </c:pt>
                <c:pt idx="8708">
                  <c:v>714.23916666666673</c:v>
                </c:pt>
                <c:pt idx="8709">
                  <c:v>714.32083333333333</c:v>
                </c:pt>
                <c:pt idx="8710">
                  <c:v>714.40250000000003</c:v>
                </c:pt>
                <c:pt idx="8711">
                  <c:v>714.48500000000001</c:v>
                </c:pt>
                <c:pt idx="8712">
                  <c:v>714.56666666666661</c:v>
                </c:pt>
                <c:pt idx="8713">
                  <c:v>714.6491666666667</c:v>
                </c:pt>
                <c:pt idx="8714">
                  <c:v>714.73083333333341</c:v>
                </c:pt>
                <c:pt idx="8715">
                  <c:v>714.81333333333339</c:v>
                </c:pt>
                <c:pt idx="8716">
                  <c:v>714.89499999999998</c:v>
                </c:pt>
                <c:pt idx="8717">
                  <c:v>714.97666666666657</c:v>
                </c:pt>
                <c:pt idx="8718">
                  <c:v>715.05916666666656</c:v>
                </c:pt>
                <c:pt idx="8719">
                  <c:v>715.14083333333338</c:v>
                </c:pt>
                <c:pt idx="8720">
                  <c:v>715.22333333333336</c:v>
                </c:pt>
                <c:pt idx="8721">
                  <c:v>715.30499999999995</c:v>
                </c:pt>
                <c:pt idx="8722">
                  <c:v>715.38749999999993</c:v>
                </c:pt>
                <c:pt idx="8723">
                  <c:v>715.46916666666664</c:v>
                </c:pt>
                <c:pt idx="8724">
                  <c:v>715.55083333333334</c:v>
                </c:pt>
                <c:pt idx="8725">
                  <c:v>715.63333333333333</c:v>
                </c:pt>
                <c:pt idx="8726">
                  <c:v>715.71500000000003</c:v>
                </c:pt>
                <c:pt idx="8727">
                  <c:v>715.79750000000001</c:v>
                </c:pt>
                <c:pt idx="8728">
                  <c:v>715.87916666666661</c:v>
                </c:pt>
                <c:pt idx="8729">
                  <c:v>715.9616666666667</c:v>
                </c:pt>
                <c:pt idx="8730">
                  <c:v>716.04333333333341</c:v>
                </c:pt>
                <c:pt idx="8731">
                  <c:v>716.125</c:v>
                </c:pt>
                <c:pt idx="8732">
                  <c:v>716.20749999999998</c:v>
                </c:pt>
                <c:pt idx="8733">
                  <c:v>716.28916666666657</c:v>
                </c:pt>
                <c:pt idx="8734">
                  <c:v>716.37166666666656</c:v>
                </c:pt>
                <c:pt idx="8735">
                  <c:v>716.45333333333338</c:v>
                </c:pt>
                <c:pt idx="8736">
                  <c:v>716.53583333333336</c:v>
                </c:pt>
                <c:pt idx="8737">
                  <c:v>716.61749999999995</c:v>
                </c:pt>
                <c:pt idx="8738">
                  <c:v>716.69916666666666</c:v>
                </c:pt>
                <c:pt idx="8739">
                  <c:v>716.78166666666664</c:v>
                </c:pt>
                <c:pt idx="8740">
                  <c:v>716.86333333333334</c:v>
                </c:pt>
                <c:pt idx="8741">
                  <c:v>716.94583333333333</c:v>
                </c:pt>
                <c:pt idx="8742">
                  <c:v>717.02750000000003</c:v>
                </c:pt>
                <c:pt idx="8743">
                  <c:v>717.11</c:v>
                </c:pt>
                <c:pt idx="8744">
                  <c:v>717.19166666666661</c:v>
                </c:pt>
                <c:pt idx="8745">
                  <c:v>717.27333333333343</c:v>
                </c:pt>
                <c:pt idx="8746">
                  <c:v>717.35583333333341</c:v>
                </c:pt>
                <c:pt idx="8747">
                  <c:v>717.4375</c:v>
                </c:pt>
                <c:pt idx="8748">
                  <c:v>717.52</c:v>
                </c:pt>
                <c:pt idx="8749">
                  <c:v>717.60166666666657</c:v>
                </c:pt>
                <c:pt idx="8750">
                  <c:v>717.68333333333339</c:v>
                </c:pt>
                <c:pt idx="8751">
                  <c:v>717.76583333333338</c:v>
                </c:pt>
                <c:pt idx="8752">
                  <c:v>717.84749999999997</c:v>
                </c:pt>
                <c:pt idx="8753">
                  <c:v>717.93</c:v>
                </c:pt>
                <c:pt idx="8754">
                  <c:v>718.01166666666666</c:v>
                </c:pt>
                <c:pt idx="8755">
                  <c:v>718.09416666666664</c:v>
                </c:pt>
                <c:pt idx="8756">
                  <c:v>718.17583333333334</c:v>
                </c:pt>
                <c:pt idx="8757">
                  <c:v>718.25750000000005</c:v>
                </c:pt>
                <c:pt idx="8758">
                  <c:v>718.34</c:v>
                </c:pt>
                <c:pt idx="8759">
                  <c:v>718.42166666666662</c:v>
                </c:pt>
                <c:pt idx="8760">
                  <c:v>718.50416666666661</c:v>
                </c:pt>
                <c:pt idx="8761">
                  <c:v>718.58583333333343</c:v>
                </c:pt>
                <c:pt idx="8762">
                  <c:v>718.66833333333341</c:v>
                </c:pt>
                <c:pt idx="8763">
                  <c:v>718.75</c:v>
                </c:pt>
                <c:pt idx="8764">
                  <c:v>718.83166666666659</c:v>
                </c:pt>
                <c:pt idx="8765">
                  <c:v>718.91416666666657</c:v>
                </c:pt>
                <c:pt idx="8766">
                  <c:v>718.99583333333339</c:v>
                </c:pt>
                <c:pt idx="8767">
                  <c:v>719.07833333333338</c:v>
                </c:pt>
                <c:pt idx="8768">
                  <c:v>719.16</c:v>
                </c:pt>
                <c:pt idx="8769">
                  <c:v>719.24249999999995</c:v>
                </c:pt>
                <c:pt idx="8770">
                  <c:v>719.32416666666666</c:v>
                </c:pt>
                <c:pt idx="8771">
                  <c:v>719.40583333333336</c:v>
                </c:pt>
                <c:pt idx="8772">
                  <c:v>719.48833333333334</c:v>
                </c:pt>
                <c:pt idx="8773">
                  <c:v>719.57</c:v>
                </c:pt>
                <c:pt idx="8774">
                  <c:v>719.65250000000003</c:v>
                </c:pt>
                <c:pt idx="8775">
                  <c:v>719.73416666666662</c:v>
                </c:pt>
                <c:pt idx="8776">
                  <c:v>719.81666666666661</c:v>
                </c:pt>
                <c:pt idx="8777">
                  <c:v>719.89833333333343</c:v>
                </c:pt>
                <c:pt idx="8778">
                  <c:v>719.98</c:v>
                </c:pt>
                <c:pt idx="8779">
                  <c:v>720.0625</c:v>
                </c:pt>
                <c:pt idx="8780">
                  <c:v>720.14416666666659</c:v>
                </c:pt>
                <c:pt idx="8781">
                  <c:v>720.22666666666657</c:v>
                </c:pt>
                <c:pt idx="8782">
                  <c:v>720.30833333333339</c:v>
                </c:pt>
                <c:pt idx="8783">
                  <c:v>720.39083333333338</c:v>
                </c:pt>
                <c:pt idx="8784">
                  <c:v>720.47249999999997</c:v>
                </c:pt>
                <c:pt idx="8785">
                  <c:v>720.55416666666667</c:v>
                </c:pt>
                <c:pt idx="8786">
                  <c:v>720.63666666666666</c:v>
                </c:pt>
                <c:pt idx="8787">
                  <c:v>720.71833333333336</c:v>
                </c:pt>
                <c:pt idx="8788">
                  <c:v>720.80083333333334</c:v>
                </c:pt>
                <c:pt idx="8789">
                  <c:v>720.88250000000005</c:v>
                </c:pt>
                <c:pt idx="8790">
                  <c:v>720.96416666666664</c:v>
                </c:pt>
                <c:pt idx="8791">
                  <c:v>721.04666666666662</c:v>
                </c:pt>
                <c:pt idx="8792">
                  <c:v>721.12833333333344</c:v>
                </c:pt>
                <c:pt idx="8793">
                  <c:v>721.21083333333343</c:v>
                </c:pt>
                <c:pt idx="8794">
                  <c:v>721.29250000000002</c:v>
                </c:pt>
                <c:pt idx="8795">
                  <c:v>721.375</c:v>
                </c:pt>
                <c:pt idx="8796">
                  <c:v>721.45666666666659</c:v>
                </c:pt>
                <c:pt idx="8797">
                  <c:v>721.5383333333333</c:v>
                </c:pt>
                <c:pt idx="8798">
                  <c:v>721.62083333333339</c:v>
                </c:pt>
                <c:pt idx="8799">
                  <c:v>721.70249999999999</c:v>
                </c:pt>
                <c:pt idx="8800">
                  <c:v>721.78499999999997</c:v>
                </c:pt>
                <c:pt idx="8801">
                  <c:v>721.86666666666667</c:v>
                </c:pt>
                <c:pt idx="8802">
                  <c:v>721.94916666666666</c:v>
                </c:pt>
                <c:pt idx="8803">
                  <c:v>722.03083333333336</c:v>
                </c:pt>
                <c:pt idx="8804">
                  <c:v>722.11250000000007</c:v>
                </c:pt>
                <c:pt idx="8805">
                  <c:v>722.19500000000005</c:v>
                </c:pt>
                <c:pt idx="8806">
                  <c:v>722.27666666666664</c:v>
                </c:pt>
                <c:pt idx="8807">
                  <c:v>722.35916666666662</c:v>
                </c:pt>
                <c:pt idx="8808">
                  <c:v>722.44083333333344</c:v>
                </c:pt>
                <c:pt idx="8809">
                  <c:v>722.52333333333343</c:v>
                </c:pt>
                <c:pt idx="8810">
                  <c:v>722.60500000000002</c:v>
                </c:pt>
                <c:pt idx="8811">
                  <c:v>722.68666666666661</c:v>
                </c:pt>
                <c:pt idx="8812">
                  <c:v>722.76916666666659</c:v>
                </c:pt>
                <c:pt idx="8813">
                  <c:v>722.8508333333333</c:v>
                </c:pt>
                <c:pt idx="8814">
                  <c:v>722.93333333333339</c:v>
                </c:pt>
                <c:pt idx="8815">
                  <c:v>723.01499999999999</c:v>
                </c:pt>
                <c:pt idx="8816">
                  <c:v>723.09749999999997</c:v>
                </c:pt>
                <c:pt idx="8817">
                  <c:v>723.17916666666667</c:v>
                </c:pt>
                <c:pt idx="8818">
                  <c:v>723.26083333333327</c:v>
                </c:pt>
                <c:pt idx="8819">
                  <c:v>723.34333333333336</c:v>
                </c:pt>
                <c:pt idx="8820">
                  <c:v>723.42500000000007</c:v>
                </c:pt>
                <c:pt idx="8821">
                  <c:v>723.50750000000005</c:v>
                </c:pt>
                <c:pt idx="8822">
                  <c:v>723.58916666666664</c:v>
                </c:pt>
                <c:pt idx="8823">
                  <c:v>723.67166666666662</c:v>
                </c:pt>
                <c:pt idx="8824">
                  <c:v>723.75333333333344</c:v>
                </c:pt>
                <c:pt idx="8825">
                  <c:v>723.83500000000004</c:v>
                </c:pt>
                <c:pt idx="8826">
                  <c:v>723.91750000000002</c:v>
                </c:pt>
                <c:pt idx="8827">
                  <c:v>723.99916666666661</c:v>
                </c:pt>
                <c:pt idx="8828">
                  <c:v>724.08166666666659</c:v>
                </c:pt>
                <c:pt idx="8829">
                  <c:v>724.1633333333333</c:v>
                </c:pt>
                <c:pt idx="8830">
                  <c:v>724.245</c:v>
                </c:pt>
                <c:pt idx="8831">
                  <c:v>724.32749999999999</c:v>
                </c:pt>
                <c:pt idx="8832">
                  <c:v>724.40916666666669</c:v>
                </c:pt>
                <c:pt idx="8833">
                  <c:v>724.49166666666667</c:v>
                </c:pt>
                <c:pt idx="8834">
                  <c:v>724.57333333333327</c:v>
                </c:pt>
                <c:pt idx="8835">
                  <c:v>724.65583333333336</c:v>
                </c:pt>
                <c:pt idx="8836">
                  <c:v>724.73750000000007</c:v>
                </c:pt>
                <c:pt idx="8837">
                  <c:v>724.81916666666666</c:v>
                </c:pt>
                <c:pt idx="8838">
                  <c:v>724.90166666666664</c:v>
                </c:pt>
                <c:pt idx="8839">
                  <c:v>724.98333333333323</c:v>
                </c:pt>
                <c:pt idx="8840">
                  <c:v>725.06583333333344</c:v>
                </c:pt>
                <c:pt idx="8841">
                  <c:v>725.14750000000004</c:v>
                </c:pt>
                <c:pt idx="8842">
                  <c:v>725.23</c:v>
                </c:pt>
                <c:pt idx="8843">
                  <c:v>725.31166666666661</c:v>
                </c:pt>
                <c:pt idx="8844">
                  <c:v>725.39333333333332</c:v>
                </c:pt>
                <c:pt idx="8845">
                  <c:v>725.4758333333333</c:v>
                </c:pt>
                <c:pt idx="8846">
                  <c:v>725.5575</c:v>
                </c:pt>
                <c:pt idx="8847">
                  <c:v>725.64</c:v>
                </c:pt>
                <c:pt idx="8848">
                  <c:v>725.72166666666669</c:v>
                </c:pt>
                <c:pt idx="8849">
                  <c:v>725.80416666666667</c:v>
                </c:pt>
                <c:pt idx="8850">
                  <c:v>725.88583333333327</c:v>
                </c:pt>
                <c:pt idx="8851">
                  <c:v>725.96750000000009</c:v>
                </c:pt>
                <c:pt idx="8852">
                  <c:v>726.05000000000007</c:v>
                </c:pt>
                <c:pt idx="8853">
                  <c:v>726.13166666666666</c:v>
                </c:pt>
                <c:pt idx="8854">
                  <c:v>726.21416666666664</c:v>
                </c:pt>
                <c:pt idx="8855">
                  <c:v>726.29583333333323</c:v>
                </c:pt>
                <c:pt idx="8856">
                  <c:v>726.37833333333344</c:v>
                </c:pt>
                <c:pt idx="8857">
                  <c:v>726.46</c:v>
                </c:pt>
                <c:pt idx="8858">
                  <c:v>726.54166666666663</c:v>
                </c:pt>
                <c:pt idx="8859">
                  <c:v>726.62416666666661</c:v>
                </c:pt>
                <c:pt idx="8860">
                  <c:v>726.70583333333332</c:v>
                </c:pt>
                <c:pt idx="8861">
                  <c:v>726.7883333333333</c:v>
                </c:pt>
                <c:pt idx="8862">
                  <c:v>726.87</c:v>
                </c:pt>
                <c:pt idx="8863">
                  <c:v>726.95249999999999</c:v>
                </c:pt>
                <c:pt idx="8864">
                  <c:v>727.03416666666669</c:v>
                </c:pt>
                <c:pt idx="8865">
                  <c:v>727.11583333333328</c:v>
                </c:pt>
                <c:pt idx="8866">
                  <c:v>727.19833333333327</c:v>
                </c:pt>
                <c:pt idx="8867">
                  <c:v>727.28000000000009</c:v>
                </c:pt>
                <c:pt idx="8868">
                  <c:v>727.36250000000007</c:v>
                </c:pt>
                <c:pt idx="8869">
                  <c:v>727.44416666666666</c:v>
                </c:pt>
                <c:pt idx="8870">
                  <c:v>727.52666666666664</c:v>
                </c:pt>
                <c:pt idx="8871">
                  <c:v>727.60833333333323</c:v>
                </c:pt>
                <c:pt idx="8872">
                  <c:v>727.69</c:v>
                </c:pt>
                <c:pt idx="8873">
                  <c:v>727.77250000000004</c:v>
                </c:pt>
                <c:pt idx="8874">
                  <c:v>727.85416666666663</c:v>
                </c:pt>
                <c:pt idx="8875">
                  <c:v>727.93666666666661</c:v>
                </c:pt>
                <c:pt idx="8876">
                  <c:v>728.01833333333332</c:v>
                </c:pt>
                <c:pt idx="8877">
                  <c:v>728.1</c:v>
                </c:pt>
                <c:pt idx="8878">
                  <c:v>728.1825</c:v>
                </c:pt>
                <c:pt idx="8879">
                  <c:v>728.26416666666671</c:v>
                </c:pt>
                <c:pt idx="8880">
                  <c:v>728.34666666666669</c:v>
                </c:pt>
                <c:pt idx="8881">
                  <c:v>728.42833333333328</c:v>
                </c:pt>
                <c:pt idx="8882">
                  <c:v>728.51083333333327</c:v>
                </c:pt>
                <c:pt idx="8883">
                  <c:v>728.59250000000009</c:v>
                </c:pt>
                <c:pt idx="8884">
                  <c:v>728.67416666666668</c:v>
                </c:pt>
                <c:pt idx="8885">
                  <c:v>728.75666666666666</c:v>
                </c:pt>
                <c:pt idx="8886">
                  <c:v>728.83833333333325</c:v>
                </c:pt>
                <c:pt idx="8887">
                  <c:v>728.92083333333323</c:v>
                </c:pt>
                <c:pt idx="8888">
                  <c:v>729.00250000000005</c:v>
                </c:pt>
                <c:pt idx="8889">
                  <c:v>729.08500000000004</c:v>
                </c:pt>
                <c:pt idx="8890">
                  <c:v>729.16666666666663</c:v>
                </c:pt>
                <c:pt idx="8891">
                  <c:v>729.24833333333333</c:v>
                </c:pt>
                <c:pt idx="8892">
                  <c:v>729.33083333333332</c:v>
                </c:pt>
                <c:pt idx="8893">
                  <c:v>729.41250000000002</c:v>
                </c:pt>
                <c:pt idx="8894">
                  <c:v>729.495</c:v>
                </c:pt>
                <c:pt idx="8895">
                  <c:v>729.57666666666671</c:v>
                </c:pt>
                <c:pt idx="8896">
                  <c:v>729.65916666666669</c:v>
                </c:pt>
                <c:pt idx="8897">
                  <c:v>729.74083333333328</c:v>
                </c:pt>
                <c:pt idx="8898">
                  <c:v>729.8225000000001</c:v>
                </c:pt>
                <c:pt idx="8899">
                  <c:v>729.90500000000009</c:v>
                </c:pt>
                <c:pt idx="8900">
                  <c:v>729.98666666666668</c:v>
                </c:pt>
                <c:pt idx="8901">
                  <c:v>730.06916666666666</c:v>
                </c:pt>
                <c:pt idx="8902">
                  <c:v>730.15083333333325</c:v>
                </c:pt>
                <c:pt idx="8903">
                  <c:v>730.23333333333323</c:v>
                </c:pt>
                <c:pt idx="8904">
                  <c:v>730.31500000000005</c:v>
                </c:pt>
                <c:pt idx="8905">
                  <c:v>730.39666666666665</c:v>
                </c:pt>
                <c:pt idx="8906">
                  <c:v>730.47916666666663</c:v>
                </c:pt>
                <c:pt idx="8907">
                  <c:v>730.56083333333333</c:v>
                </c:pt>
                <c:pt idx="8908">
                  <c:v>730.64333333333332</c:v>
                </c:pt>
                <c:pt idx="8909">
                  <c:v>730.72500000000002</c:v>
                </c:pt>
                <c:pt idx="8910">
                  <c:v>730.8075</c:v>
                </c:pt>
                <c:pt idx="8911">
                  <c:v>730.88916666666671</c:v>
                </c:pt>
                <c:pt idx="8912">
                  <c:v>730.9708333333333</c:v>
                </c:pt>
                <c:pt idx="8913">
                  <c:v>731.05333333333328</c:v>
                </c:pt>
                <c:pt idx="8914">
                  <c:v>731.1350000000001</c:v>
                </c:pt>
                <c:pt idx="8915">
                  <c:v>731.21750000000009</c:v>
                </c:pt>
                <c:pt idx="8916">
                  <c:v>731.29916666666668</c:v>
                </c:pt>
                <c:pt idx="8917">
                  <c:v>731.38083333333327</c:v>
                </c:pt>
                <c:pt idx="8918">
                  <c:v>731.46333333333325</c:v>
                </c:pt>
                <c:pt idx="8919">
                  <c:v>731.54500000000007</c:v>
                </c:pt>
                <c:pt idx="8920">
                  <c:v>731.62750000000005</c:v>
                </c:pt>
                <c:pt idx="8921">
                  <c:v>731.70916666666665</c:v>
                </c:pt>
                <c:pt idx="8922">
                  <c:v>731.79166666666663</c:v>
                </c:pt>
                <c:pt idx="8923">
                  <c:v>731.87333333333333</c:v>
                </c:pt>
                <c:pt idx="8924">
                  <c:v>731.95499999999993</c:v>
                </c:pt>
                <c:pt idx="8925">
                  <c:v>732.03750000000002</c:v>
                </c:pt>
                <c:pt idx="8926">
                  <c:v>732.11916666666673</c:v>
                </c:pt>
                <c:pt idx="8927">
                  <c:v>732.20166666666671</c:v>
                </c:pt>
                <c:pt idx="8928">
                  <c:v>732.2833333333333</c:v>
                </c:pt>
                <c:pt idx="8929">
                  <c:v>732.36583333333328</c:v>
                </c:pt>
                <c:pt idx="8930">
                  <c:v>732.4475000000001</c:v>
                </c:pt>
                <c:pt idx="8931">
                  <c:v>732.5291666666667</c:v>
                </c:pt>
                <c:pt idx="8932">
                  <c:v>732.61166666666668</c:v>
                </c:pt>
                <c:pt idx="8933">
                  <c:v>732.69333333333327</c:v>
                </c:pt>
                <c:pt idx="8934">
                  <c:v>732.77583333333325</c:v>
                </c:pt>
                <c:pt idx="8935">
                  <c:v>732.85750000000007</c:v>
                </c:pt>
                <c:pt idx="8936">
                  <c:v>732.94</c:v>
                </c:pt>
                <c:pt idx="8937">
                  <c:v>733.02166666666665</c:v>
                </c:pt>
                <c:pt idx="8938">
                  <c:v>733.10333333333335</c:v>
                </c:pt>
                <c:pt idx="8939">
                  <c:v>733.18583333333333</c:v>
                </c:pt>
                <c:pt idx="8940">
                  <c:v>733.26749999999993</c:v>
                </c:pt>
                <c:pt idx="8941">
                  <c:v>733.35</c:v>
                </c:pt>
                <c:pt idx="8942">
                  <c:v>733.43166666666673</c:v>
                </c:pt>
                <c:pt idx="8943">
                  <c:v>733.51416666666671</c:v>
                </c:pt>
                <c:pt idx="8944">
                  <c:v>733.5958333333333</c:v>
                </c:pt>
                <c:pt idx="8945">
                  <c:v>733.6774999999999</c:v>
                </c:pt>
                <c:pt idx="8946">
                  <c:v>733.7600000000001</c:v>
                </c:pt>
                <c:pt idx="8947">
                  <c:v>733.8416666666667</c:v>
                </c:pt>
                <c:pt idx="8948">
                  <c:v>733.92416666666668</c:v>
                </c:pt>
                <c:pt idx="8949">
                  <c:v>734.00583333333327</c:v>
                </c:pt>
                <c:pt idx="8950">
                  <c:v>734.08833333333325</c:v>
                </c:pt>
                <c:pt idx="8951">
                  <c:v>734.17000000000007</c:v>
                </c:pt>
                <c:pt idx="8952">
                  <c:v>734.25166666666667</c:v>
                </c:pt>
                <c:pt idx="8953">
                  <c:v>734.33416666666665</c:v>
                </c:pt>
                <c:pt idx="8954">
                  <c:v>734.41583333333335</c:v>
                </c:pt>
                <c:pt idx="8955">
                  <c:v>734.49833333333333</c:v>
                </c:pt>
                <c:pt idx="8956">
                  <c:v>734.57999999999993</c:v>
                </c:pt>
                <c:pt idx="8957">
                  <c:v>734.66166666666675</c:v>
                </c:pt>
                <c:pt idx="8958">
                  <c:v>734.74416666666673</c:v>
                </c:pt>
                <c:pt idx="8959">
                  <c:v>734.82583333333332</c:v>
                </c:pt>
                <c:pt idx="8960">
                  <c:v>734.9083333333333</c:v>
                </c:pt>
                <c:pt idx="8961">
                  <c:v>734.9899999999999</c:v>
                </c:pt>
                <c:pt idx="8962">
                  <c:v>735.0725000000001</c:v>
                </c:pt>
                <c:pt idx="8963">
                  <c:v>735.1541666666667</c:v>
                </c:pt>
                <c:pt idx="8964">
                  <c:v>735.23583333333329</c:v>
                </c:pt>
                <c:pt idx="8965">
                  <c:v>735.31833333333327</c:v>
                </c:pt>
                <c:pt idx="8966">
                  <c:v>735.4</c:v>
                </c:pt>
                <c:pt idx="8967">
                  <c:v>735.48250000000007</c:v>
                </c:pt>
                <c:pt idx="8968">
                  <c:v>735.56416666666667</c:v>
                </c:pt>
                <c:pt idx="8969">
                  <c:v>735.64666666666665</c:v>
                </c:pt>
                <c:pt idx="8970">
                  <c:v>735.72833333333335</c:v>
                </c:pt>
                <c:pt idx="8971">
                  <c:v>735.81</c:v>
                </c:pt>
                <c:pt idx="8972">
                  <c:v>735.89249999999993</c:v>
                </c:pt>
                <c:pt idx="8973">
                  <c:v>735.97416666666675</c:v>
                </c:pt>
                <c:pt idx="8974">
                  <c:v>736.05666666666673</c:v>
                </c:pt>
                <c:pt idx="8975">
                  <c:v>736.13833333333332</c:v>
                </c:pt>
                <c:pt idx="8976">
                  <c:v>736.2208333333333</c:v>
                </c:pt>
                <c:pt idx="8977">
                  <c:v>736.3024999999999</c:v>
                </c:pt>
                <c:pt idx="8978">
                  <c:v>736.38416666666672</c:v>
                </c:pt>
                <c:pt idx="8979">
                  <c:v>736.4666666666667</c:v>
                </c:pt>
                <c:pt idx="8980">
                  <c:v>736.54833333333329</c:v>
                </c:pt>
                <c:pt idx="8981">
                  <c:v>736.63083333333327</c:v>
                </c:pt>
                <c:pt idx="8982">
                  <c:v>736.71249999999998</c:v>
                </c:pt>
                <c:pt idx="8983">
                  <c:v>736.79500000000007</c:v>
                </c:pt>
                <c:pt idx="8984">
                  <c:v>736.87666666666667</c:v>
                </c:pt>
                <c:pt idx="8985">
                  <c:v>736.95833333333337</c:v>
                </c:pt>
                <c:pt idx="8986">
                  <c:v>737.04083333333335</c:v>
                </c:pt>
                <c:pt idx="8987">
                  <c:v>737.12249999999995</c:v>
                </c:pt>
                <c:pt idx="8988">
                  <c:v>737.20499999999993</c:v>
                </c:pt>
                <c:pt idx="8989">
                  <c:v>737.28666666666675</c:v>
                </c:pt>
                <c:pt idx="8990">
                  <c:v>737.36916666666673</c:v>
                </c:pt>
                <c:pt idx="8991">
                  <c:v>737.45083333333332</c:v>
                </c:pt>
                <c:pt idx="8992">
                  <c:v>737.53249999999991</c:v>
                </c:pt>
                <c:pt idx="8993">
                  <c:v>737.6149999999999</c:v>
                </c:pt>
                <c:pt idx="8994">
                  <c:v>737.69666666666672</c:v>
                </c:pt>
                <c:pt idx="8995">
                  <c:v>737.7791666666667</c:v>
                </c:pt>
                <c:pt idx="8996">
                  <c:v>737.86083333333329</c:v>
                </c:pt>
                <c:pt idx="8997">
                  <c:v>737.94333333333327</c:v>
                </c:pt>
                <c:pt idx="8998">
                  <c:v>738.02499999999998</c:v>
                </c:pt>
                <c:pt idx="8999">
                  <c:v>738.10666666666668</c:v>
                </c:pt>
                <c:pt idx="9000">
                  <c:v>738.18916666666667</c:v>
                </c:pt>
                <c:pt idx="9001">
                  <c:v>738.27083333333337</c:v>
                </c:pt>
                <c:pt idx="9002">
                  <c:v>738.35333333333335</c:v>
                </c:pt>
                <c:pt idx="9003">
                  <c:v>738.43499999999995</c:v>
                </c:pt>
                <c:pt idx="9004">
                  <c:v>738.51666666666677</c:v>
                </c:pt>
                <c:pt idx="9005">
                  <c:v>738.59916666666675</c:v>
                </c:pt>
                <c:pt idx="9006">
                  <c:v>738.68083333333334</c:v>
                </c:pt>
                <c:pt idx="9007">
                  <c:v>738.76333333333332</c:v>
                </c:pt>
                <c:pt idx="9008">
                  <c:v>738.84499999999991</c:v>
                </c:pt>
                <c:pt idx="9009">
                  <c:v>738.9274999999999</c:v>
                </c:pt>
                <c:pt idx="9010">
                  <c:v>739.00916666666672</c:v>
                </c:pt>
                <c:pt idx="9011">
                  <c:v>739.09083333333331</c:v>
                </c:pt>
                <c:pt idx="9012">
                  <c:v>739.17333333333329</c:v>
                </c:pt>
                <c:pt idx="9013">
                  <c:v>739.255</c:v>
                </c:pt>
                <c:pt idx="9014">
                  <c:v>739.33749999999998</c:v>
                </c:pt>
                <c:pt idx="9015">
                  <c:v>739.41916666666668</c:v>
                </c:pt>
                <c:pt idx="9016">
                  <c:v>739.50166666666667</c:v>
                </c:pt>
                <c:pt idx="9017">
                  <c:v>739.58333333333337</c:v>
                </c:pt>
                <c:pt idx="9018">
                  <c:v>739.66499999999996</c:v>
                </c:pt>
                <c:pt idx="9019">
                  <c:v>739.74749999999995</c:v>
                </c:pt>
                <c:pt idx="9020">
                  <c:v>739.82916666666677</c:v>
                </c:pt>
                <c:pt idx="9021">
                  <c:v>739.91166666666675</c:v>
                </c:pt>
                <c:pt idx="9022">
                  <c:v>739.99333333333334</c:v>
                </c:pt>
                <c:pt idx="9023">
                  <c:v>740.07583333333332</c:v>
                </c:pt>
                <c:pt idx="9024">
                  <c:v>740.15749999999991</c:v>
                </c:pt>
                <c:pt idx="9025">
                  <c:v>740.23916666666673</c:v>
                </c:pt>
                <c:pt idx="9026">
                  <c:v>740.32166666666672</c:v>
                </c:pt>
                <c:pt idx="9027">
                  <c:v>740.40333333333331</c:v>
                </c:pt>
                <c:pt idx="9028">
                  <c:v>740.48583333333329</c:v>
                </c:pt>
                <c:pt idx="9029">
                  <c:v>740.5675</c:v>
                </c:pt>
                <c:pt idx="9030">
                  <c:v>740.65</c:v>
                </c:pt>
                <c:pt idx="9031">
                  <c:v>740.73166666666668</c:v>
                </c:pt>
                <c:pt idx="9032">
                  <c:v>740.81333333333339</c:v>
                </c:pt>
                <c:pt idx="9033">
                  <c:v>740.89583333333337</c:v>
                </c:pt>
                <c:pt idx="9034">
                  <c:v>740.97749999999996</c:v>
                </c:pt>
                <c:pt idx="9035">
                  <c:v>741.06</c:v>
                </c:pt>
                <c:pt idx="9036">
                  <c:v>741.14166666666677</c:v>
                </c:pt>
                <c:pt idx="9037">
                  <c:v>741.22416666666675</c:v>
                </c:pt>
                <c:pt idx="9038">
                  <c:v>741.30583333333334</c:v>
                </c:pt>
                <c:pt idx="9039">
                  <c:v>741.38749999999993</c:v>
                </c:pt>
                <c:pt idx="9040">
                  <c:v>741.46999999999991</c:v>
                </c:pt>
                <c:pt idx="9041">
                  <c:v>741.55166666666673</c:v>
                </c:pt>
                <c:pt idx="9042">
                  <c:v>741.63416666666672</c:v>
                </c:pt>
                <c:pt idx="9043">
                  <c:v>741.71583333333331</c:v>
                </c:pt>
                <c:pt idx="9044">
                  <c:v>741.79750000000001</c:v>
                </c:pt>
                <c:pt idx="9045">
                  <c:v>741.88</c:v>
                </c:pt>
                <c:pt idx="9046">
                  <c:v>741.9616666666667</c:v>
                </c:pt>
                <c:pt idx="9047">
                  <c:v>742.04416666666668</c:v>
                </c:pt>
                <c:pt idx="9048">
                  <c:v>742.12583333333339</c:v>
                </c:pt>
                <c:pt idx="9049">
                  <c:v>742.20833333333337</c:v>
                </c:pt>
                <c:pt idx="9050">
                  <c:v>742.29</c:v>
                </c:pt>
                <c:pt idx="9051">
                  <c:v>742.37166666666656</c:v>
                </c:pt>
                <c:pt idx="9052">
                  <c:v>742.45416666666677</c:v>
                </c:pt>
                <c:pt idx="9053">
                  <c:v>742.53583333333336</c:v>
                </c:pt>
                <c:pt idx="9054">
                  <c:v>742.61833333333334</c:v>
                </c:pt>
                <c:pt idx="9055">
                  <c:v>742.69999999999993</c:v>
                </c:pt>
                <c:pt idx="9056">
                  <c:v>742.78249999999991</c:v>
                </c:pt>
                <c:pt idx="9057">
                  <c:v>742.86416666666673</c:v>
                </c:pt>
                <c:pt idx="9058">
                  <c:v>742.94583333333333</c:v>
                </c:pt>
                <c:pt idx="9059">
                  <c:v>743.02833333333331</c:v>
                </c:pt>
                <c:pt idx="9060">
                  <c:v>743.11</c:v>
                </c:pt>
                <c:pt idx="9061">
                  <c:v>743.1925</c:v>
                </c:pt>
                <c:pt idx="9062">
                  <c:v>743.2741666666667</c:v>
                </c:pt>
                <c:pt idx="9063">
                  <c:v>743.35666666666668</c:v>
                </c:pt>
                <c:pt idx="9064">
                  <c:v>743.43833333333339</c:v>
                </c:pt>
                <c:pt idx="9065">
                  <c:v>743.52</c:v>
                </c:pt>
                <c:pt idx="9066">
                  <c:v>743.60249999999996</c:v>
                </c:pt>
                <c:pt idx="9067">
                  <c:v>743.68416666666656</c:v>
                </c:pt>
                <c:pt idx="9068">
                  <c:v>743.76666666666677</c:v>
                </c:pt>
                <c:pt idx="9069">
                  <c:v>743.84833333333336</c:v>
                </c:pt>
                <c:pt idx="9070">
                  <c:v>743.93083333333334</c:v>
                </c:pt>
                <c:pt idx="9071">
                  <c:v>744.01249999999993</c:v>
                </c:pt>
                <c:pt idx="9072">
                  <c:v>744.09416666666664</c:v>
                </c:pt>
                <c:pt idx="9073">
                  <c:v>744.17666666666673</c:v>
                </c:pt>
                <c:pt idx="9074">
                  <c:v>744.25833333333333</c:v>
                </c:pt>
                <c:pt idx="9075">
                  <c:v>744.34083333333331</c:v>
                </c:pt>
                <c:pt idx="9076">
                  <c:v>744.42250000000001</c:v>
                </c:pt>
                <c:pt idx="9077">
                  <c:v>744.505</c:v>
                </c:pt>
                <c:pt idx="9078">
                  <c:v>744.5866666666667</c:v>
                </c:pt>
                <c:pt idx="9079">
                  <c:v>744.66833333333341</c:v>
                </c:pt>
                <c:pt idx="9080">
                  <c:v>744.75083333333339</c:v>
                </c:pt>
                <c:pt idx="9081">
                  <c:v>744.83249999999998</c:v>
                </c:pt>
                <c:pt idx="9082">
                  <c:v>744.91499999999996</c:v>
                </c:pt>
                <c:pt idx="9083">
                  <c:v>744.99666666666656</c:v>
                </c:pt>
                <c:pt idx="9084">
                  <c:v>745.07833333333338</c:v>
                </c:pt>
                <c:pt idx="9085">
                  <c:v>745.16083333333336</c:v>
                </c:pt>
                <c:pt idx="9086">
                  <c:v>745.24249999999995</c:v>
                </c:pt>
                <c:pt idx="9087">
                  <c:v>745.32499999999993</c:v>
                </c:pt>
                <c:pt idx="9088">
                  <c:v>745.40666666666664</c:v>
                </c:pt>
                <c:pt idx="9089">
                  <c:v>745.48916666666673</c:v>
                </c:pt>
                <c:pt idx="9090">
                  <c:v>745.57083333333333</c:v>
                </c:pt>
                <c:pt idx="9091">
                  <c:v>745.65250000000003</c:v>
                </c:pt>
                <c:pt idx="9092">
                  <c:v>745.73500000000001</c:v>
                </c:pt>
                <c:pt idx="9093">
                  <c:v>745.81666666666661</c:v>
                </c:pt>
                <c:pt idx="9094">
                  <c:v>745.8991666666667</c:v>
                </c:pt>
                <c:pt idx="9095">
                  <c:v>745.98083333333341</c:v>
                </c:pt>
                <c:pt idx="9096">
                  <c:v>746.06333333333339</c:v>
                </c:pt>
                <c:pt idx="9097">
                  <c:v>746.14499999999998</c:v>
                </c:pt>
                <c:pt idx="9098">
                  <c:v>746.22666666666657</c:v>
                </c:pt>
                <c:pt idx="9099">
                  <c:v>746.30916666666656</c:v>
                </c:pt>
                <c:pt idx="9100">
                  <c:v>746.39083333333338</c:v>
                </c:pt>
                <c:pt idx="9101">
                  <c:v>746.47333333333336</c:v>
                </c:pt>
                <c:pt idx="9102">
                  <c:v>746.55499999999995</c:v>
                </c:pt>
                <c:pt idx="9103">
                  <c:v>746.63749999999993</c:v>
                </c:pt>
                <c:pt idx="9104">
                  <c:v>746.71916666666664</c:v>
                </c:pt>
                <c:pt idx="9105">
                  <c:v>746.80083333333334</c:v>
                </c:pt>
                <c:pt idx="9106">
                  <c:v>746.88333333333333</c:v>
                </c:pt>
                <c:pt idx="9107">
                  <c:v>746.96500000000003</c:v>
                </c:pt>
                <c:pt idx="9108">
                  <c:v>747.04750000000001</c:v>
                </c:pt>
                <c:pt idx="9109">
                  <c:v>747.12916666666661</c:v>
                </c:pt>
                <c:pt idx="9110">
                  <c:v>747.2116666666667</c:v>
                </c:pt>
                <c:pt idx="9111">
                  <c:v>747.29333333333341</c:v>
                </c:pt>
                <c:pt idx="9112">
                  <c:v>747.375</c:v>
                </c:pt>
                <c:pt idx="9113">
                  <c:v>747.45749999999998</c:v>
                </c:pt>
                <c:pt idx="9114">
                  <c:v>747.53916666666657</c:v>
                </c:pt>
                <c:pt idx="9115">
                  <c:v>747.62166666666656</c:v>
                </c:pt>
                <c:pt idx="9116">
                  <c:v>747.70333333333338</c:v>
                </c:pt>
                <c:pt idx="9117">
                  <c:v>747.78583333333336</c:v>
                </c:pt>
                <c:pt idx="9118">
                  <c:v>747.86749999999995</c:v>
                </c:pt>
                <c:pt idx="9119">
                  <c:v>747.94916666666666</c:v>
                </c:pt>
                <c:pt idx="9120">
                  <c:v>748.03166666666664</c:v>
                </c:pt>
                <c:pt idx="9121">
                  <c:v>748.11333333333334</c:v>
                </c:pt>
                <c:pt idx="9122">
                  <c:v>748.19583333333333</c:v>
                </c:pt>
                <c:pt idx="9123">
                  <c:v>748.27750000000003</c:v>
                </c:pt>
                <c:pt idx="9124">
                  <c:v>748.36</c:v>
                </c:pt>
                <c:pt idx="9125">
                  <c:v>748.44166666666661</c:v>
                </c:pt>
                <c:pt idx="9126">
                  <c:v>748.52333333333343</c:v>
                </c:pt>
                <c:pt idx="9127">
                  <c:v>748.60583333333341</c:v>
                </c:pt>
                <c:pt idx="9128">
                  <c:v>748.6875</c:v>
                </c:pt>
                <c:pt idx="9129">
                  <c:v>748.77</c:v>
                </c:pt>
                <c:pt idx="9130">
                  <c:v>748.85166666666657</c:v>
                </c:pt>
                <c:pt idx="9131">
                  <c:v>748.93333333333339</c:v>
                </c:pt>
                <c:pt idx="9132">
                  <c:v>749.01583333333338</c:v>
                </c:pt>
                <c:pt idx="9133">
                  <c:v>749.09749999999997</c:v>
                </c:pt>
                <c:pt idx="9134">
                  <c:v>749.18</c:v>
                </c:pt>
                <c:pt idx="9135">
                  <c:v>749.26166666666666</c:v>
                </c:pt>
                <c:pt idx="9136">
                  <c:v>749.34416666666664</c:v>
                </c:pt>
                <c:pt idx="9137">
                  <c:v>749.42583333333334</c:v>
                </c:pt>
                <c:pt idx="9138">
                  <c:v>749.50750000000005</c:v>
                </c:pt>
                <c:pt idx="9139">
                  <c:v>749.59</c:v>
                </c:pt>
                <c:pt idx="9140">
                  <c:v>749.67166666666662</c:v>
                </c:pt>
                <c:pt idx="9141">
                  <c:v>749.75416666666661</c:v>
                </c:pt>
                <c:pt idx="9142">
                  <c:v>749.83583333333343</c:v>
                </c:pt>
                <c:pt idx="9143">
                  <c:v>749.91833333333341</c:v>
                </c:pt>
                <c:pt idx="9144">
                  <c:v>750</c:v>
                </c:pt>
                <c:pt idx="9145">
                  <c:v>750.08166666666659</c:v>
                </c:pt>
                <c:pt idx="9146">
                  <c:v>750.16416666666657</c:v>
                </c:pt>
                <c:pt idx="9147">
                  <c:v>750.24583333333339</c:v>
                </c:pt>
                <c:pt idx="9148">
                  <c:v>750.32833333333338</c:v>
                </c:pt>
                <c:pt idx="9149">
                  <c:v>750.41</c:v>
                </c:pt>
                <c:pt idx="9150">
                  <c:v>750.49249999999995</c:v>
                </c:pt>
                <c:pt idx="9151">
                  <c:v>750.57416666666666</c:v>
                </c:pt>
                <c:pt idx="9152">
                  <c:v>750.65583333333336</c:v>
                </c:pt>
                <c:pt idx="9153">
                  <c:v>750.73833333333334</c:v>
                </c:pt>
                <c:pt idx="9154">
                  <c:v>750.82</c:v>
                </c:pt>
                <c:pt idx="9155">
                  <c:v>750.90250000000003</c:v>
                </c:pt>
                <c:pt idx="9156">
                  <c:v>750.98416666666662</c:v>
                </c:pt>
                <c:pt idx="9157">
                  <c:v>751.06666666666661</c:v>
                </c:pt>
                <c:pt idx="9158">
                  <c:v>751.14833333333343</c:v>
                </c:pt>
                <c:pt idx="9159">
                  <c:v>751.23</c:v>
                </c:pt>
                <c:pt idx="9160">
                  <c:v>751.3125</c:v>
                </c:pt>
                <c:pt idx="9161">
                  <c:v>751.39416666666659</c:v>
                </c:pt>
                <c:pt idx="9162">
                  <c:v>751.47666666666657</c:v>
                </c:pt>
                <c:pt idx="9163">
                  <c:v>751.55833333333339</c:v>
                </c:pt>
                <c:pt idx="9164">
                  <c:v>751.64083333333338</c:v>
                </c:pt>
                <c:pt idx="9165">
                  <c:v>751.72249999999997</c:v>
                </c:pt>
                <c:pt idx="9166">
                  <c:v>751.80416666666667</c:v>
                </c:pt>
                <c:pt idx="9167">
                  <c:v>751.88666666666666</c:v>
                </c:pt>
                <c:pt idx="9168">
                  <c:v>751.96833333333336</c:v>
                </c:pt>
                <c:pt idx="9169">
                  <c:v>752.05083333333334</c:v>
                </c:pt>
                <c:pt idx="9170">
                  <c:v>752.13250000000005</c:v>
                </c:pt>
                <c:pt idx="9171">
                  <c:v>752.21416666666664</c:v>
                </c:pt>
                <c:pt idx="9172">
                  <c:v>752.29666666666662</c:v>
                </c:pt>
                <c:pt idx="9173">
                  <c:v>752.37833333333344</c:v>
                </c:pt>
                <c:pt idx="9174">
                  <c:v>752.46083333333343</c:v>
                </c:pt>
                <c:pt idx="9175">
                  <c:v>752.54250000000002</c:v>
                </c:pt>
                <c:pt idx="9176">
                  <c:v>752.625</c:v>
                </c:pt>
                <c:pt idx="9177">
                  <c:v>752.70666666666659</c:v>
                </c:pt>
                <c:pt idx="9178">
                  <c:v>752.7883333333333</c:v>
                </c:pt>
                <c:pt idx="9179">
                  <c:v>752.87083333333339</c:v>
                </c:pt>
                <c:pt idx="9180">
                  <c:v>752.95249999999999</c:v>
                </c:pt>
                <c:pt idx="9181">
                  <c:v>753.03499999999997</c:v>
                </c:pt>
                <c:pt idx="9182">
                  <c:v>753.11666666666667</c:v>
                </c:pt>
                <c:pt idx="9183">
                  <c:v>753.19916666666666</c:v>
                </c:pt>
                <c:pt idx="9184">
                  <c:v>753.28083333333336</c:v>
                </c:pt>
                <c:pt idx="9185">
                  <c:v>753.36250000000007</c:v>
                </c:pt>
                <c:pt idx="9186">
                  <c:v>753.44500000000005</c:v>
                </c:pt>
                <c:pt idx="9187">
                  <c:v>753.52666666666664</c:v>
                </c:pt>
                <c:pt idx="9188">
                  <c:v>753.60916666666662</c:v>
                </c:pt>
                <c:pt idx="9189">
                  <c:v>753.69083333333344</c:v>
                </c:pt>
                <c:pt idx="9190">
                  <c:v>753.77333333333343</c:v>
                </c:pt>
                <c:pt idx="9191">
                  <c:v>753.85500000000002</c:v>
                </c:pt>
                <c:pt idx="9192">
                  <c:v>753.93666666666661</c:v>
                </c:pt>
                <c:pt idx="9193">
                  <c:v>754.01916666666659</c:v>
                </c:pt>
                <c:pt idx="9194">
                  <c:v>754.1008333333333</c:v>
                </c:pt>
                <c:pt idx="9195">
                  <c:v>754.18333333333339</c:v>
                </c:pt>
                <c:pt idx="9196">
                  <c:v>754.26499999999999</c:v>
                </c:pt>
                <c:pt idx="9197">
                  <c:v>754.34749999999997</c:v>
                </c:pt>
                <c:pt idx="9198">
                  <c:v>754.42916666666667</c:v>
                </c:pt>
                <c:pt idx="9199">
                  <c:v>754.51083333333327</c:v>
                </c:pt>
                <c:pt idx="9200">
                  <c:v>754.59333333333336</c:v>
                </c:pt>
                <c:pt idx="9201">
                  <c:v>754.67500000000007</c:v>
                </c:pt>
                <c:pt idx="9202">
                  <c:v>754.75750000000005</c:v>
                </c:pt>
                <c:pt idx="9203">
                  <c:v>754.83916666666664</c:v>
                </c:pt>
                <c:pt idx="9204">
                  <c:v>754.92166666666662</c:v>
                </c:pt>
                <c:pt idx="9205">
                  <c:v>755.00333333333344</c:v>
                </c:pt>
                <c:pt idx="9206">
                  <c:v>755.08500000000004</c:v>
                </c:pt>
                <c:pt idx="9207">
                  <c:v>755.16750000000002</c:v>
                </c:pt>
                <c:pt idx="9208">
                  <c:v>755.24916666666661</c:v>
                </c:pt>
                <c:pt idx="9209">
                  <c:v>755.33166666666659</c:v>
                </c:pt>
                <c:pt idx="9210">
                  <c:v>755.4133333333333</c:v>
                </c:pt>
                <c:pt idx="9211">
                  <c:v>755.495</c:v>
                </c:pt>
                <c:pt idx="9212">
                  <c:v>755.57749999999999</c:v>
                </c:pt>
                <c:pt idx="9213">
                  <c:v>755.65916666666669</c:v>
                </c:pt>
                <c:pt idx="9214">
                  <c:v>755.74166666666667</c:v>
                </c:pt>
                <c:pt idx="9215">
                  <c:v>755.82333333333327</c:v>
                </c:pt>
                <c:pt idx="9216">
                  <c:v>755.90583333333336</c:v>
                </c:pt>
                <c:pt idx="9217">
                  <c:v>755.98750000000007</c:v>
                </c:pt>
                <c:pt idx="9218">
                  <c:v>756.06916666666666</c:v>
                </c:pt>
                <c:pt idx="9219">
                  <c:v>756.15166666666664</c:v>
                </c:pt>
                <c:pt idx="9220">
                  <c:v>756.23333333333323</c:v>
                </c:pt>
                <c:pt idx="9221">
                  <c:v>756.31583333333344</c:v>
                </c:pt>
                <c:pt idx="9222">
                  <c:v>756.39750000000004</c:v>
                </c:pt>
                <c:pt idx="9223">
                  <c:v>756.48</c:v>
                </c:pt>
                <c:pt idx="9224">
                  <c:v>756.56166666666661</c:v>
                </c:pt>
                <c:pt idx="9225">
                  <c:v>756.64333333333332</c:v>
                </c:pt>
                <c:pt idx="9226">
                  <c:v>756.7258333333333</c:v>
                </c:pt>
                <c:pt idx="9227">
                  <c:v>756.8075</c:v>
                </c:pt>
                <c:pt idx="9228">
                  <c:v>756.89</c:v>
                </c:pt>
                <c:pt idx="9229">
                  <c:v>756.97166666666669</c:v>
                </c:pt>
                <c:pt idx="9230">
                  <c:v>757.05416666666667</c:v>
                </c:pt>
                <c:pt idx="9231">
                  <c:v>757.13583333333327</c:v>
                </c:pt>
                <c:pt idx="9232">
                  <c:v>757.21750000000009</c:v>
                </c:pt>
                <c:pt idx="9233">
                  <c:v>757.30000000000007</c:v>
                </c:pt>
                <c:pt idx="9234">
                  <c:v>757.38166666666666</c:v>
                </c:pt>
                <c:pt idx="9235">
                  <c:v>757.46416666666664</c:v>
                </c:pt>
                <c:pt idx="9236">
                  <c:v>757.54583333333323</c:v>
                </c:pt>
                <c:pt idx="9237">
                  <c:v>757.62833333333344</c:v>
                </c:pt>
                <c:pt idx="9238">
                  <c:v>757.71</c:v>
                </c:pt>
                <c:pt idx="9239">
                  <c:v>757.79166666666663</c:v>
                </c:pt>
                <c:pt idx="9240">
                  <c:v>757.87416666666661</c:v>
                </c:pt>
                <c:pt idx="9241">
                  <c:v>757.95583333333332</c:v>
                </c:pt>
                <c:pt idx="9242">
                  <c:v>758.0383333333333</c:v>
                </c:pt>
                <c:pt idx="9243">
                  <c:v>758.12</c:v>
                </c:pt>
                <c:pt idx="9244">
                  <c:v>758.20249999999999</c:v>
                </c:pt>
                <c:pt idx="9245">
                  <c:v>758.28416666666669</c:v>
                </c:pt>
                <c:pt idx="9246">
                  <c:v>758.36583333333328</c:v>
                </c:pt>
                <c:pt idx="9247">
                  <c:v>758.44833333333327</c:v>
                </c:pt>
                <c:pt idx="9248">
                  <c:v>758.53000000000009</c:v>
                </c:pt>
                <c:pt idx="9249">
                  <c:v>758.61250000000007</c:v>
                </c:pt>
                <c:pt idx="9250">
                  <c:v>758.69416666666666</c:v>
                </c:pt>
                <c:pt idx="9251">
                  <c:v>758.77666666666664</c:v>
                </c:pt>
                <c:pt idx="9252">
                  <c:v>758.85833333333323</c:v>
                </c:pt>
                <c:pt idx="9253">
                  <c:v>758.94</c:v>
                </c:pt>
                <c:pt idx="9254">
                  <c:v>759.02250000000004</c:v>
                </c:pt>
                <c:pt idx="9255">
                  <c:v>759.10416666666663</c:v>
                </c:pt>
                <c:pt idx="9256">
                  <c:v>759.18666666666661</c:v>
                </c:pt>
                <c:pt idx="9257">
                  <c:v>759.26833333333332</c:v>
                </c:pt>
                <c:pt idx="9258">
                  <c:v>759.35</c:v>
                </c:pt>
                <c:pt idx="9259">
                  <c:v>759.4325</c:v>
                </c:pt>
                <c:pt idx="9260">
                  <c:v>759.51416666666671</c:v>
                </c:pt>
                <c:pt idx="9261">
                  <c:v>759.59666666666669</c:v>
                </c:pt>
                <c:pt idx="9262">
                  <c:v>759.67833333333328</c:v>
                </c:pt>
                <c:pt idx="9263">
                  <c:v>759.76083333333327</c:v>
                </c:pt>
                <c:pt idx="9264">
                  <c:v>759.84250000000009</c:v>
                </c:pt>
                <c:pt idx="9265">
                  <c:v>759.92416666666668</c:v>
                </c:pt>
                <c:pt idx="9266">
                  <c:v>760.00666666666666</c:v>
                </c:pt>
                <c:pt idx="9267">
                  <c:v>760.08833333333325</c:v>
                </c:pt>
                <c:pt idx="9268">
                  <c:v>760.17083333333323</c:v>
                </c:pt>
                <c:pt idx="9269">
                  <c:v>760.25250000000005</c:v>
                </c:pt>
                <c:pt idx="9270">
                  <c:v>760.33500000000004</c:v>
                </c:pt>
                <c:pt idx="9271">
                  <c:v>760.41666666666663</c:v>
                </c:pt>
                <c:pt idx="9272">
                  <c:v>760.49833333333333</c:v>
                </c:pt>
                <c:pt idx="9273">
                  <c:v>760.58083333333332</c:v>
                </c:pt>
                <c:pt idx="9274">
                  <c:v>760.66250000000002</c:v>
                </c:pt>
                <c:pt idx="9275">
                  <c:v>760.745</c:v>
                </c:pt>
                <c:pt idx="9276">
                  <c:v>760.82666666666671</c:v>
                </c:pt>
                <c:pt idx="9277">
                  <c:v>760.90916666666669</c:v>
                </c:pt>
                <c:pt idx="9278">
                  <c:v>760.99083333333328</c:v>
                </c:pt>
                <c:pt idx="9279">
                  <c:v>761.0725000000001</c:v>
                </c:pt>
                <c:pt idx="9280">
                  <c:v>761.15500000000009</c:v>
                </c:pt>
                <c:pt idx="9281">
                  <c:v>761.23666666666668</c:v>
                </c:pt>
                <c:pt idx="9282">
                  <c:v>761.31916666666666</c:v>
                </c:pt>
                <c:pt idx="9283">
                  <c:v>761.40083333333325</c:v>
                </c:pt>
                <c:pt idx="9284">
                  <c:v>761.48333333333323</c:v>
                </c:pt>
                <c:pt idx="9285">
                  <c:v>761.56500000000005</c:v>
                </c:pt>
                <c:pt idx="9286">
                  <c:v>761.64666666666665</c:v>
                </c:pt>
                <c:pt idx="9287">
                  <c:v>761.72916666666663</c:v>
                </c:pt>
                <c:pt idx="9288">
                  <c:v>761.81083333333333</c:v>
                </c:pt>
                <c:pt idx="9289">
                  <c:v>761.89333333333332</c:v>
                </c:pt>
                <c:pt idx="9290">
                  <c:v>761.97500000000002</c:v>
                </c:pt>
                <c:pt idx="9291">
                  <c:v>762.0575</c:v>
                </c:pt>
                <c:pt idx="9292">
                  <c:v>762.13916666666671</c:v>
                </c:pt>
                <c:pt idx="9293">
                  <c:v>762.2208333333333</c:v>
                </c:pt>
                <c:pt idx="9294">
                  <c:v>762.30333333333328</c:v>
                </c:pt>
                <c:pt idx="9295">
                  <c:v>762.3850000000001</c:v>
                </c:pt>
                <c:pt idx="9296">
                  <c:v>762.46750000000009</c:v>
                </c:pt>
                <c:pt idx="9297">
                  <c:v>762.54916666666668</c:v>
                </c:pt>
                <c:pt idx="9298">
                  <c:v>762.63083333333327</c:v>
                </c:pt>
                <c:pt idx="9299">
                  <c:v>762.71333333333325</c:v>
                </c:pt>
                <c:pt idx="9300">
                  <c:v>762.79500000000007</c:v>
                </c:pt>
                <c:pt idx="9301">
                  <c:v>762.87750000000005</c:v>
                </c:pt>
                <c:pt idx="9302">
                  <c:v>762.95916666666665</c:v>
                </c:pt>
                <c:pt idx="9303">
                  <c:v>763.04166666666663</c:v>
                </c:pt>
                <c:pt idx="9304">
                  <c:v>763.12333333333333</c:v>
                </c:pt>
                <c:pt idx="9305">
                  <c:v>763.20499999999993</c:v>
                </c:pt>
                <c:pt idx="9306">
                  <c:v>763.28750000000002</c:v>
                </c:pt>
                <c:pt idx="9307">
                  <c:v>763.36916666666673</c:v>
                </c:pt>
                <c:pt idx="9308">
                  <c:v>763.45166666666671</c:v>
                </c:pt>
                <c:pt idx="9309">
                  <c:v>763.5333333333333</c:v>
                </c:pt>
                <c:pt idx="9310">
                  <c:v>763.61583333333328</c:v>
                </c:pt>
                <c:pt idx="9311">
                  <c:v>763.6975000000001</c:v>
                </c:pt>
                <c:pt idx="9312">
                  <c:v>763.7791666666667</c:v>
                </c:pt>
                <c:pt idx="9313">
                  <c:v>763.86166666666668</c:v>
                </c:pt>
                <c:pt idx="9314">
                  <c:v>763.94333333333327</c:v>
                </c:pt>
                <c:pt idx="9315">
                  <c:v>764.02583333333325</c:v>
                </c:pt>
                <c:pt idx="9316">
                  <c:v>764.10750000000007</c:v>
                </c:pt>
                <c:pt idx="9317">
                  <c:v>764.19</c:v>
                </c:pt>
                <c:pt idx="9318">
                  <c:v>764.27166666666665</c:v>
                </c:pt>
                <c:pt idx="9319">
                  <c:v>764.35333333333335</c:v>
                </c:pt>
                <c:pt idx="9320">
                  <c:v>764.43583333333333</c:v>
                </c:pt>
                <c:pt idx="9321">
                  <c:v>764.51749999999993</c:v>
                </c:pt>
                <c:pt idx="9322">
                  <c:v>764.6</c:v>
                </c:pt>
                <c:pt idx="9323">
                  <c:v>764.68166666666673</c:v>
                </c:pt>
                <c:pt idx="9324">
                  <c:v>764.76416666666671</c:v>
                </c:pt>
                <c:pt idx="9325">
                  <c:v>764.8458333333333</c:v>
                </c:pt>
                <c:pt idx="9326">
                  <c:v>764.9274999999999</c:v>
                </c:pt>
                <c:pt idx="9327">
                  <c:v>765.0100000000001</c:v>
                </c:pt>
                <c:pt idx="9328">
                  <c:v>765.0916666666667</c:v>
                </c:pt>
                <c:pt idx="9329">
                  <c:v>765.17416666666668</c:v>
                </c:pt>
                <c:pt idx="9330">
                  <c:v>765.25583333333327</c:v>
                </c:pt>
                <c:pt idx="9331">
                  <c:v>765.33833333333325</c:v>
                </c:pt>
                <c:pt idx="9332">
                  <c:v>765.42000000000007</c:v>
                </c:pt>
                <c:pt idx="9333">
                  <c:v>765.50166666666667</c:v>
                </c:pt>
                <c:pt idx="9334">
                  <c:v>765.58416666666665</c:v>
                </c:pt>
                <c:pt idx="9335">
                  <c:v>765.66583333333335</c:v>
                </c:pt>
                <c:pt idx="9336">
                  <c:v>765.74833333333333</c:v>
                </c:pt>
                <c:pt idx="9337">
                  <c:v>765.82999999999993</c:v>
                </c:pt>
                <c:pt idx="9338">
                  <c:v>765.91166666666675</c:v>
                </c:pt>
                <c:pt idx="9339">
                  <c:v>765.99416666666673</c:v>
                </c:pt>
                <c:pt idx="9340">
                  <c:v>766.07583333333332</c:v>
                </c:pt>
                <c:pt idx="9341">
                  <c:v>766.1583333333333</c:v>
                </c:pt>
                <c:pt idx="9342">
                  <c:v>766.2399999999999</c:v>
                </c:pt>
                <c:pt idx="9343">
                  <c:v>766.3225000000001</c:v>
                </c:pt>
                <c:pt idx="9344">
                  <c:v>766.4041666666667</c:v>
                </c:pt>
                <c:pt idx="9345">
                  <c:v>766.48583333333329</c:v>
                </c:pt>
                <c:pt idx="9346">
                  <c:v>766.56833333333327</c:v>
                </c:pt>
                <c:pt idx="9347">
                  <c:v>766.65</c:v>
                </c:pt>
                <c:pt idx="9348">
                  <c:v>766.73250000000007</c:v>
                </c:pt>
                <c:pt idx="9349">
                  <c:v>766.81416666666667</c:v>
                </c:pt>
                <c:pt idx="9350">
                  <c:v>766.89666666666665</c:v>
                </c:pt>
                <c:pt idx="9351">
                  <c:v>766.97833333333335</c:v>
                </c:pt>
                <c:pt idx="9352">
                  <c:v>767.06</c:v>
                </c:pt>
                <c:pt idx="9353">
                  <c:v>767.14249999999993</c:v>
                </c:pt>
                <c:pt idx="9354">
                  <c:v>767.22416666666675</c:v>
                </c:pt>
                <c:pt idx="9355">
                  <c:v>767.30666666666673</c:v>
                </c:pt>
                <c:pt idx="9356">
                  <c:v>767.38833333333332</c:v>
                </c:pt>
                <c:pt idx="9357">
                  <c:v>767.4708333333333</c:v>
                </c:pt>
                <c:pt idx="9358">
                  <c:v>767.5524999999999</c:v>
                </c:pt>
                <c:pt idx="9359">
                  <c:v>767.63416666666672</c:v>
                </c:pt>
                <c:pt idx="9360">
                  <c:v>767.7166666666667</c:v>
                </c:pt>
                <c:pt idx="9361">
                  <c:v>767.79833333333329</c:v>
                </c:pt>
                <c:pt idx="9362">
                  <c:v>767.88083333333327</c:v>
                </c:pt>
                <c:pt idx="9363">
                  <c:v>767.96249999999998</c:v>
                </c:pt>
                <c:pt idx="9364">
                  <c:v>768.04500000000007</c:v>
                </c:pt>
                <c:pt idx="9365">
                  <c:v>768.12666666666667</c:v>
                </c:pt>
                <c:pt idx="9366">
                  <c:v>768.20833333333337</c:v>
                </c:pt>
                <c:pt idx="9367">
                  <c:v>768.29083333333335</c:v>
                </c:pt>
                <c:pt idx="9368">
                  <c:v>768.37249999999995</c:v>
                </c:pt>
                <c:pt idx="9369">
                  <c:v>768.45499999999993</c:v>
                </c:pt>
                <c:pt idx="9370">
                  <c:v>768.53666666666675</c:v>
                </c:pt>
                <c:pt idx="9371">
                  <c:v>768.61916666666673</c:v>
                </c:pt>
                <c:pt idx="9372">
                  <c:v>768.70083333333332</c:v>
                </c:pt>
                <c:pt idx="9373">
                  <c:v>768.78249999999991</c:v>
                </c:pt>
                <c:pt idx="9374">
                  <c:v>768.8649999999999</c:v>
                </c:pt>
                <c:pt idx="9375">
                  <c:v>768.94666666666672</c:v>
                </c:pt>
                <c:pt idx="9376">
                  <c:v>769.0291666666667</c:v>
                </c:pt>
                <c:pt idx="9377">
                  <c:v>769.11083333333329</c:v>
                </c:pt>
                <c:pt idx="9378">
                  <c:v>769.19333333333327</c:v>
                </c:pt>
                <c:pt idx="9379">
                  <c:v>769.27499999999998</c:v>
                </c:pt>
                <c:pt idx="9380">
                  <c:v>769.35666666666668</c:v>
                </c:pt>
                <c:pt idx="9381">
                  <c:v>769.43916666666667</c:v>
                </c:pt>
                <c:pt idx="9382">
                  <c:v>769.52083333333337</c:v>
                </c:pt>
                <c:pt idx="9383">
                  <c:v>769.60333333333335</c:v>
                </c:pt>
                <c:pt idx="9384">
                  <c:v>769.68499999999995</c:v>
                </c:pt>
                <c:pt idx="9385">
                  <c:v>769.76666666666677</c:v>
                </c:pt>
                <c:pt idx="9386">
                  <c:v>769.84916666666675</c:v>
                </c:pt>
                <c:pt idx="9387">
                  <c:v>769.93083333333334</c:v>
                </c:pt>
                <c:pt idx="9388">
                  <c:v>770.01333333333332</c:v>
                </c:pt>
                <c:pt idx="9389">
                  <c:v>770.09499999999991</c:v>
                </c:pt>
                <c:pt idx="9390">
                  <c:v>770.1774999999999</c:v>
                </c:pt>
                <c:pt idx="9391">
                  <c:v>770.25916666666672</c:v>
                </c:pt>
                <c:pt idx="9392">
                  <c:v>770.34083333333331</c:v>
                </c:pt>
                <c:pt idx="9393">
                  <c:v>770.42333333333329</c:v>
                </c:pt>
                <c:pt idx="9394">
                  <c:v>770.505</c:v>
                </c:pt>
                <c:pt idx="9395">
                  <c:v>770.58749999999998</c:v>
                </c:pt>
                <c:pt idx="9396">
                  <c:v>770.66916666666668</c:v>
                </c:pt>
                <c:pt idx="9397">
                  <c:v>770.75166666666667</c:v>
                </c:pt>
                <c:pt idx="9398">
                  <c:v>770.83333333333337</c:v>
                </c:pt>
                <c:pt idx="9399">
                  <c:v>770.91499999999996</c:v>
                </c:pt>
                <c:pt idx="9400">
                  <c:v>770.99749999999995</c:v>
                </c:pt>
                <c:pt idx="9401">
                  <c:v>771.07916666666677</c:v>
                </c:pt>
                <c:pt idx="9402">
                  <c:v>771.16166666666675</c:v>
                </c:pt>
                <c:pt idx="9403">
                  <c:v>771.24333333333334</c:v>
                </c:pt>
                <c:pt idx="9404">
                  <c:v>771.32583333333332</c:v>
                </c:pt>
                <c:pt idx="9405">
                  <c:v>771.40749999999991</c:v>
                </c:pt>
                <c:pt idx="9406">
                  <c:v>771.48916666666673</c:v>
                </c:pt>
                <c:pt idx="9407">
                  <c:v>771.57166666666672</c:v>
                </c:pt>
                <c:pt idx="9408">
                  <c:v>771.65333333333331</c:v>
                </c:pt>
                <c:pt idx="9409">
                  <c:v>771.73583333333329</c:v>
                </c:pt>
                <c:pt idx="9410">
                  <c:v>771.8175</c:v>
                </c:pt>
                <c:pt idx="9411">
                  <c:v>771.9</c:v>
                </c:pt>
                <c:pt idx="9412">
                  <c:v>771.98166666666668</c:v>
                </c:pt>
                <c:pt idx="9413">
                  <c:v>772.06333333333339</c:v>
                </c:pt>
                <c:pt idx="9414">
                  <c:v>772.14583333333337</c:v>
                </c:pt>
                <c:pt idx="9415">
                  <c:v>772.22749999999996</c:v>
                </c:pt>
                <c:pt idx="9416">
                  <c:v>772.31</c:v>
                </c:pt>
                <c:pt idx="9417">
                  <c:v>772.39166666666677</c:v>
                </c:pt>
                <c:pt idx="9418">
                  <c:v>772.47416666666675</c:v>
                </c:pt>
                <c:pt idx="9419">
                  <c:v>772.55583333333334</c:v>
                </c:pt>
                <c:pt idx="9420">
                  <c:v>772.63749999999993</c:v>
                </c:pt>
                <c:pt idx="9421">
                  <c:v>772.71999999999991</c:v>
                </c:pt>
                <c:pt idx="9422">
                  <c:v>772.80166666666673</c:v>
                </c:pt>
                <c:pt idx="9423">
                  <c:v>772.88416666666672</c:v>
                </c:pt>
                <c:pt idx="9424">
                  <c:v>772.96583333333331</c:v>
                </c:pt>
                <c:pt idx="9425">
                  <c:v>773.04750000000001</c:v>
                </c:pt>
                <c:pt idx="9426">
                  <c:v>773.13</c:v>
                </c:pt>
                <c:pt idx="9427">
                  <c:v>773.2116666666667</c:v>
                </c:pt>
                <c:pt idx="9428">
                  <c:v>773.29416666666668</c:v>
                </c:pt>
                <c:pt idx="9429">
                  <c:v>773.37583333333339</c:v>
                </c:pt>
                <c:pt idx="9430">
                  <c:v>773.45833333333337</c:v>
                </c:pt>
                <c:pt idx="9431">
                  <c:v>773.54</c:v>
                </c:pt>
                <c:pt idx="9432">
                  <c:v>773.62166666666656</c:v>
                </c:pt>
                <c:pt idx="9433">
                  <c:v>773.70416666666677</c:v>
                </c:pt>
                <c:pt idx="9434">
                  <c:v>773.78583333333336</c:v>
                </c:pt>
                <c:pt idx="9435">
                  <c:v>773.86833333333334</c:v>
                </c:pt>
                <c:pt idx="9436">
                  <c:v>773.94999999999993</c:v>
                </c:pt>
                <c:pt idx="9437">
                  <c:v>774.03249999999991</c:v>
                </c:pt>
                <c:pt idx="9438">
                  <c:v>774.11416666666673</c:v>
                </c:pt>
                <c:pt idx="9439">
                  <c:v>774.19583333333333</c:v>
                </c:pt>
                <c:pt idx="9440">
                  <c:v>774.27833333333331</c:v>
                </c:pt>
                <c:pt idx="9441">
                  <c:v>774.36</c:v>
                </c:pt>
                <c:pt idx="9442">
                  <c:v>774.4425</c:v>
                </c:pt>
                <c:pt idx="9443">
                  <c:v>774.5241666666667</c:v>
                </c:pt>
                <c:pt idx="9444">
                  <c:v>774.60666666666668</c:v>
                </c:pt>
                <c:pt idx="9445">
                  <c:v>774.68833333333339</c:v>
                </c:pt>
                <c:pt idx="9446">
                  <c:v>774.77</c:v>
                </c:pt>
                <c:pt idx="9447">
                  <c:v>774.85249999999996</c:v>
                </c:pt>
                <c:pt idx="9448">
                  <c:v>774.93416666666656</c:v>
                </c:pt>
                <c:pt idx="9449">
                  <c:v>775.01666666666677</c:v>
                </c:pt>
                <c:pt idx="9450">
                  <c:v>775.09833333333336</c:v>
                </c:pt>
                <c:pt idx="9451">
                  <c:v>775.18083333333334</c:v>
                </c:pt>
                <c:pt idx="9452">
                  <c:v>775.26249999999993</c:v>
                </c:pt>
                <c:pt idx="9453">
                  <c:v>775.34416666666664</c:v>
                </c:pt>
                <c:pt idx="9454">
                  <c:v>775.42666666666673</c:v>
                </c:pt>
                <c:pt idx="9455">
                  <c:v>775.50833333333333</c:v>
                </c:pt>
                <c:pt idx="9456">
                  <c:v>775.59083333333331</c:v>
                </c:pt>
                <c:pt idx="9457">
                  <c:v>775.67250000000001</c:v>
                </c:pt>
                <c:pt idx="9458">
                  <c:v>775.755</c:v>
                </c:pt>
                <c:pt idx="9459">
                  <c:v>775.8366666666667</c:v>
                </c:pt>
                <c:pt idx="9460">
                  <c:v>775.91833333333341</c:v>
                </c:pt>
                <c:pt idx="9461">
                  <c:v>776.00083333333339</c:v>
                </c:pt>
                <c:pt idx="9462">
                  <c:v>776.08249999999998</c:v>
                </c:pt>
                <c:pt idx="9463">
                  <c:v>776.16499999999996</c:v>
                </c:pt>
                <c:pt idx="9464">
                  <c:v>776.24666666666656</c:v>
                </c:pt>
                <c:pt idx="9465">
                  <c:v>776.32833333333338</c:v>
                </c:pt>
                <c:pt idx="9466">
                  <c:v>776.41083333333336</c:v>
                </c:pt>
                <c:pt idx="9467">
                  <c:v>776.49249999999995</c:v>
                </c:pt>
                <c:pt idx="9468">
                  <c:v>776.57499999999993</c:v>
                </c:pt>
                <c:pt idx="9469">
                  <c:v>776.65666666666664</c:v>
                </c:pt>
                <c:pt idx="9470">
                  <c:v>776.73916666666673</c:v>
                </c:pt>
                <c:pt idx="9471">
                  <c:v>776.82083333333333</c:v>
                </c:pt>
                <c:pt idx="9472">
                  <c:v>776.90250000000003</c:v>
                </c:pt>
                <c:pt idx="9473">
                  <c:v>776.98500000000001</c:v>
                </c:pt>
                <c:pt idx="9474">
                  <c:v>777.06666666666661</c:v>
                </c:pt>
                <c:pt idx="9475">
                  <c:v>777.1491666666667</c:v>
                </c:pt>
                <c:pt idx="9476">
                  <c:v>777.23083333333341</c:v>
                </c:pt>
                <c:pt idx="9477">
                  <c:v>777.31333333333339</c:v>
                </c:pt>
                <c:pt idx="9478">
                  <c:v>777.39499999999998</c:v>
                </c:pt>
                <c:pt idx="9479">
                  <c:v>777.47666666666657</c:v>
                </c:pt>
                <c:pt idx="9480">
                  <c:v>777.55916666666656</c:v>
                </c:pt>
                <c:pt idx="9481">
                  <c:v>777.64083333333338</c:v>
                </c:pt>
                <c:pt idx="9482">
                  <c:v>777.72333333333336</c:v>
                </c:pt>
                <c:pt idx="9483">
                  <c:v>777.80499999999995</c:v>
                </c:pt>
                <c:pt idx="9484">
                  <c:v>777.88749999999993</c:v>
                </c:pt>
                <c:pt idx="9485">
                  <c:v>777.96916666666664</c:v>
                </c:pt>
                <c:pt idx="9486">
                  <c:v>778.05083333333334</c:v>
                </c:pt>
                <c:pt idx="9487">
                  <c:v>778.13333333333333</c:v>
                </c:pt>
                <c:pt idx="9488">
                  <c:v>778.21500000000003</c:v>
                </c:pt>
                <c:pt idx="9489">
                  <c:v>778.29750000000001</c:v>
                </c:pt>
                <c:pt idx="9490">
                  <c:v>778.37916666666661</c:v>
                </c:pt>
                <c:pt idx="9491">
                  <c:v>778.4616666666667</c:v>
                </c:pt>
                <c:pt idx="9492">
                  <c:v>778.54333333333341</c:v>
                </c:pt>
                <c:pt idx="9493">
                  <c:v>778.625</c:v>
                </c:pt>
                <c:pt idx="9494">
                  <c:v>778.70749999999998</c:v>
                </c:pt>
                <c:pt idx="9495">
                  <c:v>778.78916666666657</c:v>
                </c:pt>
                <c:pt idx="9496">
                  <c:v>778.87166666666656</c:v>
                </c:pt>
                <c:pt idx="9497">
                  <c:v>778.95333333333338</c:v>
                </c:pt>
                <c:pt idx="9498">
                  <c:v>779.03583333333336</c:v>
                </c:pt>
                <c:pt idx="9499">
                  <c:v>779.11749999999995</c:v>
                </c:pt>
                <c:pt idx="9500">
                  <c:v>779.19916666666666</c:v>
                </c:pt>
                <c:pt idx="9501">
                  <c:v>779.28166666666664</c:v>
                </c:pt>
                <c:pt idx="9502">
                  <c:v>779.36333333333334</c:v>
                </c:pt>
                <c:pt idx="9503">
                  <c:v>779.44583333333333</c:v>
                </c:pt>
                <c:pt idx="9504">
                  <c:v>779.52750000000003</c:v>
                </c:pt>
                <c:pt idx="9505">
                  <c:v>779.61</c:v>
                </c:pt>
                <c:pt idx="9506">
                  <c:v>779.69166666666661</c:v>
                </c:pt>
                <c:pt idx="9507">
                  <c:v>779.77333333333343</c:v>
                </c:pt>
                <c:pt idx="9508">
                  <c:v>779.85583333333341</c:v>
                </c:pt>
                <c:pt idx="9509">
                  <c:v>779.9375</c:v>
                </c:pt>
                <c:pt idx="9510">
                  <c:v>780.02</c:v>
                </c:pt>
                <c:pt idx="9511">
                  <c:v>780.10166666666657</c:v>
                </c:pt>
                <c:pt idx="9512">
                  <c:v>780.18333333333339</c:v>
                </c:pt>
                <c:pt idx="9513">
                  <c:v>780.26583333333338</c:v>
                </c:pt>
                <c:pt idx="9514">
                  <c:v>780.34749999999997</c:v>
                </c:pt>
                <c:pt idx="9515">
                  <c:v>780.43</c:v>
                </c:pt>
                <c:pt idx="9516">
                  <c:v>780.51166666666666</c:v>
                </c:pt>
                <c:pt idx="9517">
                  <c:v>780.59416666666664</c:v>
                </c:pt>
                <c:pt idx="9518">
                  <c:v>780.67583333333334</c:v>
                </c:pt>
                <c:pt idx="9519">
                  <c:v>780.75750000000005</c:v>
                </c:pt>
                <c:pt idx="9520">
                  <c:v>780.84</c:v>
                </c:pt>
                <c:pt idx="9521">
                  <c:v>780.92166666666662</c:v>
                </c:pt>
                <c:pt idx="9522">
                  <c:v>781.00416666666661</c:v>
                </c:pt>
                <c:pt idx="9523">
                  <c:v>781.08583333333343</c:v>
                </c:pt>
                <c:pt idx="9524">
                  <c:v>781.16833333333341</c:v>
                </c:pt>
                <c:pt idx="9525">
                  <c:v>781.25</c:v>
                </c:pt>
                <c:pt idx="9526">
                  <c:v>781.33166666666659</c:v>
                </c:pt>
                <c:pt idx="9527">
                  <c:v>781.41416666666657</c:v>
                </c:pt>
                <c:pt idx="9528">
                  <c:v>781.49583333333339</c:v>
                </c:pt>
                <c:pt idx="9529">
                  <c:v>781.57833333333338</c:v>
                </c:pt>
                <c:pt idx="9530">
                  <c:v>781.66</c:v>
                </c:pt>
                <c:pt idx="9531">
                  <c:v>781.74249999999995</c:v>
                </c:pt>
                <c:pt idx="9532">
                  <c:v>781.82416666666666</c:v>
                </c:pt>
                <c:pt idx="9533">
                  <c:v>781.90583333333336</c:v>
                </c:pt>
                <c:pt idx="9534">
                  <c:v>781.98833333333334</c:v>
                </c:pt>
                <c:pt idx="9535">
                  <c:v>782.07</c:v>
                </c:pt>
                <c:pt idx="9536">
                  <c:v>782.15250000000003</c:v>
                </c:pt>
                <c:pt idx="9537">
                  <c:v>782.23416666666662</c:v>
                </c:pt>
                <c:pt idx="9538">
                  <c:v>782.31666666666661</c:v>
                </c:pt>
                <c:pt idx="9539">
                  <c:v>782.39833333333343</c:v>
                </c:pt>
                <c:pt idx="9540">
                  <c:v>782.48</c:v>
                </c:pt>
                <c:pt idx="9541">
                  <c:v>782.5625</c:v>
                </c:pt>
                <c:pt idx="9542">
                  <c:v>782.64416666666659</c:v>
                </c:pt>
                <c:pt idx="9543">
                  <c:v>782.72666666666657</c:v>
                </c:pt>
                <c:pt idx="9544">
                  <c:v>782.80833333333339</c:v>
                </c:pt>
                <c:pt idx="9545">
                  <c:v>782.89083333333338</c:v>
                </c:pt>
                <c:pt idx="9546">
                  <c:v>782.97249999999997</c:v>
                </c:pt>
                <c:pt idx="9547">
                  <c:v>783.05416666666667</c:v>
                </c:pt>
                <c:pt idx="9548">
                  <c:v>783.13666666666666</c:v>
                </c:pt>
                <c:pt idx="9549">
                  <c:v>783.21833333333336</c:v>
                </c:pt>
                <c:pt idx="9550">
                  <c:v>783.30083333333334</c:v>
                </c:pt>
                <c:pt idx="9551">
                  <c:v>783.38250000000005</c:v>
                </c:pt>
                <c:pt idx="9552">
                  <c:v>783.46416666666664</c:v>
                </c:pt>
                <c:pt idx="9553">
                  <c:v>783.54666666666662</c:v>
                </c:pt>
                <c:pt idx="9554">
                  <c:v>783.62833333333344</c:v>
                </c:pt>
                <c:pt idx="9555">
                  <c:v>783.71083333333343</c:v>
                </c:pt>
                <c:pt idx="9556">
                  <c:v>783.79250000000002</c:v>
                </c:pt>
                <c:pt idx="9557">
                  <c:v>783.875</c:v>
                </c:pt>
                <c:pt idx="9558">
                  <c:v>783.95666666666659</c:v>
                </c:pt>
                <c:pt idx="9559">
                  <c:v>784.0383333333333</c:v>
                </c:pt>
                <c:pt idx="9560">
                  <c:v>784.12083333333339</c:v>
                </c:pt>
                <c:pt idx="9561">
                  <c:v>784.20249999999999</c:v>
                </c:pt>
                <c:pt idx="9562">
                  <c:v>784.28499999999997</c:v>
                </c:pt>
                <c:pt idx="9563">
                  <c:v>784.36666666666667</c:v>
                </c:pt>
                <c:pt idx="9564">
                  <c:v>784.44916666666666</c:v>
                </c:pt>
                <c:pt idx="9565">
                  <c:v>784.53083333333336</c:v>
                </c:pt>
                <c:pt idx="9566">
                  <c:v>784.61250000000007</c:v>
                </c:pt>
                <c:pt idx="9567">
                  <c:v>784.69500000000005</c:v>
                </c:pt>
                <c:pt idx="9568">
                  <c:v>784.77666666666664</c:v>
                </c:pt>
                <c:pt idx="9569">
                  <c:v>784.85916666666662</c:v>
                </c:pt>
                <c:pt idx="9570">
                  <c:v>784.94083333333344</c:v>
                </c:pt>
                <c:pt idx="9571">
                  <c:v>785.02333333333343</c:v>
                </c:pt>
                <c:pt idx="9572">
                  <c:v>785.10500000000002</c:v>
                </c:pt>
                <c:pt idx="9573">
                  <c:v>785.18666666666661</c:v>
                </c:pt>
                <c:pt idx="9574">
                  <c:v>785.26916666666659</c:v>
                </c:pt>
                <c:pt idx="9575">
                  <c:v>785.3508333333333</c:v>
                </c:pt>
                <c:pt idx="9576">
                  <c:v>785.43333333333339</c:v>
                </c:pt>
                <c:pt idx="9577">
                  <c:v>785.51499999999999</c:v>
                </c:pt>
                <c:pt idx="9578">
                  <c:v>785.59749999999997</c:v>
                </c:pt>
                <c:pt idx="9579">
                  <c:v>785.67916666666667</c:v>
                </c:pt>
                <c:pt idx="9580">
                  <c:v>785.76083333333327</c:v>
                </c:pt>
                <c:pt idx="9581">
                  <c:v>785.84333333333336</c:v>
                </c:pt>
                <c:pt idx="9582">
                  <c:v>785.92500000000007</c:v>
                </c:pt>
                <c:pt idx="9583">
                  <c:v>786.00750000000005</c:v>
                </c:pt>
                <c:pt idx="9584">
                  <c:v>786.08916666666664</c:v>
                </c:pt>
                <c:pt idx="9585">
                  <c:v>786.17166666666662</c:v>
                </c:pt>
                <c:pt idx="9586">
                  <c:v>786.25333333333344</c:v>
                </c:pt>
                <c:pt idx="9587">
                  <c:v>786.33500000000004</c:v>
                </c:pt>
                <c:pt idx="9588">
                  <c:v>786.41750000000002</c:v>
                </c:pt>
                <c:pt idx="9589">
                  <c:v>786.49916666666661</c:v>
                </c:pt>
                <c:pt idx="9590">
                  <c:v>786.58166666666659</c:v>
                </c:pt>
                <c:pt idx="9591">
                  <c:v>786.6633333333333</c:v>
                </c:pt>
                <c:pt idx="9592">
                  <c:v>786.745</c:v>
                </c:pt>
                <c:pt idx="9593">
                  <c:v>786.82749999999999</c:v>
                </c:pt>
                <c:pt idx="9594">
                  <c:v>786.90916666666669</c:v>
                </c:pt>
                <c:pt idx="9595">
                  <c:v>786.99166666666667</c:v>
                </c:pt>
                <c:pt idx="9596">
                  <c:v>787.07333333333327</c:v>
                </c:pt>
                <c:pt idx="9597">
                  <c:v>787.15583333333336</c:v>
                </c:pt>
                <c:pt idx="9598">
                  <c:v>787.23750000000007</c:v>
                </c:pt>
                <c:pt idx="9599">
                  <c:v>787.31916666666666</c:v>
                </c:pt>
                <c:pt idx="9600">
                  <c:v>787.40166666666664</c:v>
                </c:pt>
                <c:pt idx="9601">
                  <c:v>787.48333333333323</c:v>
                </c:pt>
                <c:pt idx="9602">
                  <c:v>787.56583333333344</c:v>
                </c:pt>
                <c:pt idx="9603">
                  <c:v>787.64750000000004</c:v>
                </c:pt>
                <c:pt idx="9604">
                  <c:v>787.73</c:v>
                </c:pt>
                <c:pt idx="9605">
                  <c:v>787.81166666666661</c:v>
                </c:pt>
                <c:pt idx="9606">
                  <c:v>787.89333333333332</c:v>
                </c:pt>
                <c:pt idx="9607">
                  <c:v>787.9758333333333</c:v>
                </c:pt>
                <c:pt idx="9608">
                  <c:v>788.0575</c:v>
                </c:pt>
                <c:pt idx="9609">
                  <c:v>788.14</c:v>
                </c:pt>
                <c:pt idx="9610">
                  <c:v>788.22166666666669</c:v>
                </c:pt>
                <c:pt idx="9611">
                  <c:v>788.30416666666667</c:v>
                </c:pt>
                <c:pt idx="9612">
                  <c:v>788.38583333333327</c:v>
                </c:pt>
                <c:pt idx="9613">
                  <c:v>788.46750000000009</c:v>
                </c:pt>
                <c:pt idx="9614">
                  <c:v>788.55000000000007</c:v>
                </c:pt>
                <c:pt idx="9615">
                  <c:v>788.63166666666666</c:v>
                </c:pt>
                <c:pt idx="9616">
                  <c:v>788.71416666666664</c:v>
                </c:pt>
                <c:pt idx="9617">
                  <c:v>788.79583333333323</c:v>
                </c:pt>
                <c:pt idx="9618">
                  <c:v>788.87833333333344</c:v>
                </c:pt>
                <c:pt idx="9619">
                  <c:v>788.96</c:v>
                </c:pt>
                <c:pt idx="9620">
                  <c:v>789.04166666666663</c:v>
                </c:pt>
                <c:pt idx="9621">
                  <c:v>789.12416666666661</c:v>
                </c:pt>
                <c:pt idx="9622">
                  <c:v>789.20583333333332</c:v>
                </c:pt>
                <c:pt idx="9623">
                  <c:v>789.2883333333333</c:v>
                </c:pt>
                <c:pt idx="9624">
                  <c:v>789.37</c:v>
                </c:pt>
                <c:pt idx="9625">
                  <c:v>789.45249999999999</c:v>
                </c:pt>
                <c:pt idx="9626">
                  <c:v>789.53416666666669</c:v>
                </c:pt>
                <c:pt idx="9627">
                  <c:v>789.61583333333328</c:v>
                </c:pt>
                <c:pt idx="9628">
                  <c:v>789.69833333333327</c:v>
                </c:pt>
                <c:pt idx="9629">
                  <c:v>789.78000000000009</c:v>
                </c:pt>
                <c:pt idx="9630">
                  <c:v>789.86250000000007</c:v>
                </c:pt>
                <c:pt idx="9631">
                  <c:v>789.94416666666666</c:v>
                </c:pt>
                <c:pt idx="9632">
                  <c:v>790.02666666666664</c:v>
                </c:pt>
                <c:pt idx="9633">
                  <c:v>790.10833333333323</c:v>
                </c:pt>
                <c:pt idx="9634">
                  <c:v>790.19</c:v>
                </c:pt>
                <c:pt idx="9635">
                  <c:v>790.27250000000004</c:v>
                </c:pt>
                <c:pt idx="9636">
                  <c:v>790.35416666666663</c:v>
                </c:pt>
                <c:pt idx="9637">
                  <c:v>790.43666666666661</c:v>
                </c:pt>
                <c:pt idx="9638">
                  <c:v>790.51833333333332</c:v>
                </c:pt>
                <c:pt idx="9639">
                  <c:v>790.6</c:v>
                </c:pt>
                <c:pt idx="9640">
                  <c:v>790.6825</c:v>
                </c:pt>
                <c:pt idx="9641">
                  <c:v>790.76416666666671</c:v>
                </c:pt>
                <c:pt idx="9642">
                  <c:v>790.84666666666669</c:v>
                </c:pt>
                <c:pt idx="9643">
                  <c:v>790.92833333333328</c:v>
                </c:pt>
                <c:pt idx="9644">
                  <c:v>791.01083333333327</c:v>
                </c:pt>
                <c:pt idx="9645">
                  <c:v>791.09250000000009</c:v>
                </c:pt>
                <c:pt idx="9646">
                  <c:v>791.17416666666668</c:v>
                </c:pt>
                <c:pt idx="9647">
                  <c:v>791.25666666666666</c:v>
                </c:pt>
                <c:pt idx="9648">
                  <c:v>791.33833333333325</c:v>
                </c:pt>
                <c:pt idx="9649">
                  <c:v>791.42083333333323</c:v>
                </c:pt>
                <c:pt idx="9650">
                  <c:v>791.50250000000005</c:v>
                </c:pt>
                <c:pt idx="9651">
                  <c:v>791.58500000000004</c:v>
                </c:pt>
                <c:pt idx="9652">
                  <c:v>791.66666666666663</c:v>
                </c:pt>
                <c:pt idx="9653">
                  <c:v>791.74833333333333</c:v>
                </c:pt>
                <c:pt idx="9654">
                  <c:v>791.83083333333332</c:v>
                </c:pt>
                <c:pt idx="9655">
                  <c:v>791.91250000000002</c:v>
                </c:pt>
                <c:pt idx="9656">
                  <c:v>791.995</c:v>
                </c:pt>
                <c:pt idx="9657">
                  <c:v>792.07666666666671</c:v>
                </c:pt>
                <c:pt idx="9658">
                  <c:v>792.15916666666669</c:v>
                </c:pt>
                <c:pt idx="9659">
                  <c:v>792.24083333333328</c:v>
                </c:pt>
                <c:pt idx="9660">
                  <c:v>792.3225000000001</c:v>
                </c:pt>
                <c:pt idx="9661">
                  <c:v>792.40500000000009</c:v>
                </c:pt>
                <c:pt idx="9662">
                  <c:v>792.48666666666668</c:v>
                </c:pt>
                <c:pt idx="9663">
                  <c:v>792.56916666666666</c:v>
                </c:pt>
                <c:pt idx="9664">
                  <c:v>792.65083333333325</c:v>
                </c:pt>
                <c:pt idx="9665">
                  <c:v>792.73333333333323</c:v>
                </c:pt>
                <c:pt idx="9666">
                  <c:v>792.81500000000005</c:v>
                </c:pt>
                <c:pt idx="9667">
                  <c:v>792.89666666666665</c:v>
                </c:pt>
                <c:pt idx="9668">
                  <c:v>792.97916666666663</c:v>
                </c:pt>
                <c:pt idx="9669">
                  <c:v>793.06083333333333</c:v>
                </c:pt>
                <c:pt idx="9670">
                  <c:v>793.14333333333332</c:v>
                </c:pt>
                <c:pt idx="9671">
                  <c:v>793.22500000000002</c:v>
                </c:pt>
                <c:pt idx="9672">
                  <c:v>793.3075</c:v>
                </c:pt>
                <c:pt idx="9673">
                  <c:v>793.38916666666671</c:v>
                </c:pt>
                <c:pt idx="9674">
                  <c:v>793.4708333333333</c:v>
                </c:pt>
                <c:pt idx="9675">
                  <c:v>793.55333333333328</c:v>
                </c:pt>
                <c:pt idx="9676">
                  <c:v>793.6350000000001</c:v>
                </c:pt>
                <c:pt idx="9677">
                  <c:v>793.71750000000009</c:v>
                </c:pt>
                <c:pt idx="9678">
                  <c:v>793.79916666666668</c:v>
                </c:pt>
                <c:pt idx="9679">
                  <c:v>793.88083333333327</c:v>
                </c:pt>
                <c:pt idx="9680">
                  <c:v>793.96333333333325</c:v>
                </c:pt>
                <c:pt idx="9681">
                  <c:v>794.04500000000007</c:v>
                </c:pt>
                <c:pt idx="9682">
                  <c:v>794.12750000000005</c:v>
                </c:pt>
                <c:pt idx="9683">
                  <c:v>794.20916666666665</c:v>
                </c:pt>
                <c:pt idx="9684">
                  <c:v>794.29166666666663</c:v>
                </c:pt>
                <c:pt idx="9685">
                  <c:v>794.37333333333333</c:v>
                </c:pt>
                <c:pt idx="9686">
                  <c:v>794.45499999999993</c:v>
                </c:pt>
                <c:pt idx="9687">
                  <c:v>794.53750000000002</c:v>
                </c:pt>
                <c:pt idx="9688">
                  <c:v>794.61916666666673</c:v>
                </c:pt>
                <c:pt idx="9689">
                  <c:v>794.70166666666671</c:v>
                </c:pt>
                <c:pt idx="9690">
                  <c:v>794.7833333333333</c:v>
                </c:pt>
                <c:pt idx="9691">
                  <c:v>794.86583333333328</c:v>
                </c:pt>
                <c:pt idx="9692">
                  <c:v>794.9475000000001</c:v>
                </c:pt>
                <c:pt idx="9693">
                  <c:v>795.0291666666667</c:v>
                </c:pt>
                <c:pt idx="9694">
                  <c:v>795.11166666666668</c:v>
                </c:pt>
                <c:pt idx="9695">
                  <c:v>795.19333333333327</c:v>
                </c:pt>
                <c:pt idx="9696">
                  <c:v>795.27583333333325</c:v>
                </c:pt>
                <c:pt idx="9697">
                  <c:v>795.35750000000007</c:v>
                </c:pt>
                <c:pt idx="9698">
                  <c:v>795.44</c:v>
                </c:pt>
                <c:pt idx="9699">
                  <c:v>795.52166666666665</c:v>
                </c:pt>
                <c:pt idx="9700">
                  <c:v>795.60333333333335</c:v>
                </c:pt>
                <c:pt idx="9701">
                  <c:v>795.68583333333333</c:v>
                </c:pt>
                <c:pt idx="9702">
                  <c:v>795.76749999999993</c:v>
                </c:pt>
                <c:pt idx="9703">
                  <c:v>795.85</c:v>
                </c:pt>
                <c:pt idx="9704">
                  <c:v>795.93166666666673</c:v>
                </c:pt>
                <c:pt idx="9705">
                  <c:v>796.01416666666671</c:v>
                </c:pt>
                <c:pt idx="9706">
                  <c:v>796.0958333333333</c:v>
                </c:pt>
                <c:pt idx="9707">
                  <c:v>796.1774999999999</c:v>
                </c:pt>
                <c:pt idx="9708">
                  <c:v>796.2600000000001</c:v>
                </c:pt>
                <c:pt idx="9709">
                  <c:v>796.3416666666667</c:v>
                </c:pt>
                <c:pt idx="9710">
                  <c:v>796.42416666666668</c:v>
                </c:pt>
                <c:pt idx="9711">
                  <c:v>796.50583333333327</c:v>
                </c:pt>
                <c:pt idx="9712">
                  <c:v>796.58833333333325</c:v>
                </c:pt>
                <c:pt idx="9713">
                  <c:v>796.67000000000007</c:v>
                </c:pt>
                <c:pt idx="9714">
                  <c:v>796.75166666666667</c:v>
                </c:pt>
                <c:pt idx="9715">
                  <c:v>796.83416666666665</c:v>
                </c:pt>
                <c:pt idx="9716">
                  <c:v>796.91583333333335</c:v>
                </c:pt>
                <c:pt idx="9717">
                  <c:v>796.99833333333333</c:v>
                </c:pt>
                <c:pt idx="9718">
                  <c:v>797.07999999999993</c:v>
                </c:pt>
                <c:pt idx="9719">
                  <c:v>797.16166666666675</c:v>
                </c:pt>
                <c:pt idx="9720">
                  <c:v>797.24416666666673</c:v>
                </c:pt>
                <c:pt idx="9721">
                  <c:v>797.32583333333332</c:v>
                </c:pt>
                <c:pt idx="9722">
                  <c:v>797.4083333333333</c:v>
                </c:pt>
                <c:pt idx="9723">
                  <c:v>797.4899999999999</c:v>
                </c:pt>
                <c:pt idx="9724">
                  <c:v>797.5725000000001</c:v>
                </c:pt>
                <c:pt idx="9725">
                  <c:v>797.6541666666667</c:v>
                </c:pt>
                <c:pt idx="9726">
                  <c:v>797.73583333333329</c:v>
                </c:pt>
                <c:pt idx="9727">
                  <c:v>797.81833333333327</c:v>
                </c:pt>
                <c:pt idx="9728">
                  <c:v>797.9</c:v>
                </c:pt>
                <c:pt idx="9729">
                  <c:v>797.98250000000007</c:v>
                </c:pt>
                <c:pt idx="9730">
                  <c:v>798.06416666666667</c:v>
                </c:pt>
                <c:pt idx="9731">
                  <c:v>798.14666666666665</c:v>
                </c:pt>
                <c:pt idx="9732">
                  <c:v>798.22833333333335</c:v>
                </c:pt>
                <c:pt idx="9733">
                  <c:v>798.31</c:v>
                </c:pt>
                <c:pt idx="9734">
                  <c:v>798.39249999999993</c:v>
                </c:pt>
                <c:pt idx="9735">
                  <c:v>798.47416666666675</c:v>
                </c:pt>
                <c:pt idx="9736">
                  <c:v>798.55666666666673</c:v>
                </c:pt>
                <c:pt idx="9737">
                  <c:v>798.63833333333332</c:v>
                </c:pt>
                <c:pt idx="9738">
                  <c:v>798.7208333333333</c:v>
                </c:pt>
                <c:pt idx="9739">
                  <c:v>798.8024999999999</c:v>
                </c:pt>
                <c:pt idx="9740">
                  <c:v>798.88416666666672</c:v>
                </c:pt>
                <c:pt idx="9741">
                  <c:v>798.9666666666667</c:v>
                </c:pt>
                <c:pt idx="9742">
                  <c:v>799.04833333333329</c:v>
                </c:pt>
                <c:pt idx="9743">
                  <c:v>799.13083333333327</c:v>
                </c:pt>
                <c:pt idx="9744">
                  <c:v>799.21249999999998</c:v>
                </c:pt>
                <c:pt idx="9745">
                  <c:v>799.29500000000007</c:v>
                </c:pt>
                <c:pt idx="9746">
                  <c:v>799.37666666666667</c:v>
                </c:pt>
                <c:pt idx="9747">
                  <c:v>799.45833333333337</c:v>
                </c:pt>
                <c:pt idx="9748">
                  <c:v>799.54083333333335</c:v>
                </c:pt>
                <c:pt idx="9749">
                  <c:v>799.62249999999995</c:v>
                </c:pt>
                <c:pt idx="9750">
                  <c:v>799.70499999999993</c:v>
                </c:pt>
                <c:pt idx="9751">
                  <c:v>799.78666666666675</c:v>
                </c:pt>
                <c:pt idx="9752">
                  <c:v>799.86916666666673</c:v>
                </c:pt>
                <c:pt idx="9753">
                  <c:v>799.95083333333332</c:v>
                </c:pt>
                <c:pt idx="9754">
                  <c:v>800.03249999999991</c:v>
                </c:pt>
                <c:pt idx="9755">
                  <c:v>800.1149999999999</c:v>
                </c:pt>
                <c:pt idx="9756">
                  <c:v>800.19666666666672</c:v>
                </c:pt>
                <c:pt idx="9757">
                  <c:v>800.2791666666667</c:v>
                </c:pt>
                <c:pt idx="9758">
                  <c:v>800.36083333333329</c:v>
                </c:pt>
                <c:pt idx="9759">
                  <c:v>800.44333333333327</c:v>
                </c:pt>
                <c:pt idx="9760">
                  <c:v>800.52499999999998</c:v>
                </c:pt>
                <c:pt idx="9761">
                  <c:v>800.60666666666668</c:v>
                </c:pt>
                <c:pt idx="9762">
                  <c:v>800.68916666666667</c:v>
                </c:pt>
                <c:pt idx="9763">
                  <c:v>800.77083333333337</c:v>
                </c:pt>
                <c:pt idx="9764">
                  <c:v>800.85333333333335</c:v>
                </c:pt>
                <c:pt idx="9765">
                  <c:v>800.93499999999995</c:v>
                </c:pt>
                <c:pt idx="9766">
                  <c:v>801.01666666666677</c:v>
                </c:pt>
                <c:pt idx="9767">
                  <c:v>801.09916666666675</c:v>
                </c:pt>
                <c:pt idx="9768">
                  <c:v>801.18083333333334</c:v>
                </c:pt>
                <c:pt idx="9769">
                  <c:v>801.26333333333332</c:v>
                </c:pt>
                <c:pt idx="9770">
                  <c:v>801.34499999999991</c:v>
                </c:pt>
                <c:pt idx="9771">
                  <c:v>801.4274999999999</c:v>
                </c:pt>
                <c:pt idx="9772">
                  <c:v>801.50916666666672</c:v>
                </c:pt>
                <c:pt idx="9773">
                  <c:v>801.59083333333331</c:v>
                </c:pt>
                <c:pt idx="9774">
                  <c:v>801.67333333333329</c:v>
                </c:pt>
                <c:pt idx="9775">
                  <c:v>801.755</c:v>
                </c:pt>
                <c:pt idx="9776">
                  <c:v>801.83749999999998</c:v>
                </c:pt>
                <c:pt idx="9777">
                  <c:v>801.91916666666668</c:v>
                </c:pt>
                <c:pt idx="9778">
                  <c:v>802.00166666666667</c:v>
                </c:pt>
                <c:pt idx="9779">
                  <c:v>802.08333333333337</c:v>
                </c:pt>
                <c:pt idx="9780">
                  <c:v>802.16499999999996</c:v>
                </c:pt>
                <c:pt idx="9781">
                  <c:v>802.24749999999995</c:v>
                </c:pt>
                <c:pt idx="9782">
                  <c:v>802.32916666666677</c:v>
                </c:pt>
                <c:pt idx="9783">
                  <c:v>802.41166666666675</c:v>
                </c:pt>
                <c:pt idx="9784">
                  <c:v>802.49333333333334</c:v>
                </c:pt>
                <c:pt idx="9785">
                  <c:v>802.57583333333332</c:v>
                </c:pt>
                <c:pt idx="9786">
                  <c:v>802.65749999999991</c:v>
                </c:pt>
                <c:pt idx="9787">
                  <c:v>802.73916666666673</c:v>
                </c:pt>
                <c:pt idx="9788">
                  <c:v>802.82166666666672</c:v>
                </c:pt>
                <c:pt idx="9789">
                  <c:v>802.90333333333331</c:v>
                </c:pt>
                <c:pt idx="9790">
                  <c:v>802.98583333333329</c:v>
                </c:pt>
                <c:pt idx="9791">
                  <c:v>803.0675</c:v>
                </c:pt>
                <c:pt idx="9792">
                  <c:v>803.15</c:v>
                </c:pt>
                <c:pt idx="9793">
                  <c:v>803.23166666666668</c:v>
                </c:pt>
                <c:pt idx="9794">
                  <c:v>803.31333333333339</c:v>
                </c:pt>
                <c:pt idx="9795">
                  <c:v>803.39583333333337</c:v>
                </c:pt>
                <c:pt idx="9796">
                  <c:v>803.47749999999996</c:v>
                </c:pt>
                <c:pt idx="9797">
                  <c:v>803.56</c:v>
                </c:pt>
                <c:pt idx="9798">
                  <c:v>803.64166666666677</c:v>
                </c:pt>
                <c:pt idx="9799">
                  <c:v>803.72416666666675</c:v>
                </c:pt>
                <c:pt idx="9800">
                  <c:v>803.80583333333334</c:v>
                </c:pt>
                <c:pt idx="9801">
                  <c:v>803.88749999999993</c:v>
                </c:pt>
                <c:pt idx="9802">
                  <c:v>803.96999999999991</c:v>
                </c:pt>
                <c:pt idx="9803">
                  <c:v>804.05166666666673</c:v>
                </c:pt>
                <c:pt idx="9804">
                  <c:v>804.13416666666672</c:v>
                </c:pt>
                <c:pt idx="9805">
                  <c:v>804.21583333333331</c:v>
                </c:pt>
                <c:pt idx="9806">
                  <c:v>804.29750000000001</c:v>
                </c:pt>
                <c:pt idx="9807">
                  <c:v>804.38</c:v>
                </c:pt>
                <c:pt idx="9808">
                  <c:v>804.4616666666667</c:v>
                </c:pt>
                <c:pt idx="9809">
                  <c:v>804.54416666666668</c:v>
                </c:pt>
                <c:pt idx="9810">
                  <c:v>804.62583333333339</c:v>
                </c:pt>
                <c:pt idx="9811">
                  <c:v>804.70833333333337</c:v>
                </c:pt>
                <c:pt idx="9812">
                  <c:v>804.79</c:v>
                </c:pt>
                <c:pt idx="9813">
                  <c:v>804.87166666666656</c:v>
                </c:pt>
                <c:pt idx="9814">
                  <c:v>804.95416666666677</c:v>
                </c:pt>
                <c:pt idx="9815">
                  <c:v>805.03583333333336</c:v>
                </c:pt>
                <c:pt idx="9816">
                  <c:v>805.11833333333334</c:v>
                </c:pt>
                <c:pt idx="9817">
                  <c:v>805.19999999999993</c:v>
                </c:pt>
                <c:pt idx="9818">
                  <c:v>805.28249999999991</c:v>
                </c:pt>
                <c:pt idx="9819">
                  <c:v>805.36416666666673</c:v>
                </c:pt>
                <c:pt idx="9820">
                  <c:v>805.44583333333333</c:v>
                </c:pt>
                <c:pt idx="9821">
                  <c:v>805.52833333333331</c:v>
                </c:pt>
                <c:pt idx="9822">
                  <c:v>805.61</c:v>
                </c:pt>
                <c:pt idx="9823">
                  <c:v>805.6925</c:v>
                </c:pt>
                <c:pt idx="9824">
                  <c:v>805.7741666666667</c:v>
                </c:pt>
                <c:pt idx="9825">
                  <c:v>805.85666666666668</c:v>
                </c:pt>
                <c:pt idx="9826">
                  <c:v>805.93833333333339</c:v>
                </c:pt>
                <c:pt idx="9827">
                  <c:v>806.02</c:v>
                </c:pt>
                <c:pt idx="9828">
                  <c:v>806.10249999999996</c:v>
                </c:pt>
                <c:pt idx="9829">
                  <c:v>806.18416666666656</c:v>
                </c:pt>
                <c:pt idx="9830">
                  <c:v>806.26666666666677</c:v>
                </c:pt>
                <c:pt idx="9831">
                  <c:v>806.34833333333336</c:v>
                </c:pt>
                <c:pt idx="9832">
                  <c:v>806.43083333333334</c:v>
                </c:pt>
                <c:pt idx="9833">
                  <c:v>806.51249999999993</c:v>
                </c:pt>
                <c:pt idx="9834">
                  <c:v>806.59416666666664</c:v>
                </c:pt>
                <c:pt idx="9835">
                  <c:v>806.67666666666673</c:v>
                </c:pt>
                <c:pt idx="9836">
                  <c:v>806.75833333333333</c:v>
                </c:pt>
                <c:pt idx="9837">
                  <c:v>806.84083333333331</c:v>
                </c:pt>
                <c:pt idx="9838">
                  <c:v>806.92250000000001</c:v>
                </c:pt>
                <c:pt idx="9839">
                  <c:v>807.005</c:v>
                </c:pt>
                <c:pt idx="9840">
                  <c:v>807.0866666666667</c:v>
                </c:pt>
                <c:pt idx="9841">
                  <c:v>807.16833333333341</c:v>
                </c:pt>
                <c:pt idx="9842">
                  <c:v>807.25083333333339</c:v>
                </c:pt>
                <c:pt idx="9843">
                  <c:v>807.33249999999998</c:v>
                </c:pt>
                <c:pt idx="9844">
                  <c:v>807.41499999999996</c:v>
                </c:pt>
                <c:pt idx="9845">
                  <c:v>807.49666666666656</c:v>
                </c:pt>
                <c:pt idx="9846">
                  <c:v>807.57833333333338</c:v>
                </c:pt>
                <c:pt idx="9847">
                  <c:v>807.66083333333336</c:v>
                </c:pt>
                <c:pt idx="9848">
                  <c:v>807.74249999999995</c:v>
                </c:pt>
                <c:pt idx="9849">
                  <c:v>807.82499999999993</c:v>
                </c:pt>
                <c:pt idx="9850">
                  <c:v>807.90666666666664</c:v>
                </c:pt>
                <c:pt idx="9851">
                  <c:v>807.98916666666673</c:v>
                </c:pt>
                <c:pt idx="9852">
                  <c:v>808.07083333333333</c:v>
                </c:pt>
                <c:pt idx="9853">
                  <c:v>808.15250000000003</c:v>
                </c:pt>
                <c:pt idx="9854">
                  <c:v>808.23500000000001</c:v>
                </c:pt>
                <c:pt idx="9855">
                  <c:v>808.31666666666661</c:v>
                </c:pt>
                <c:pt idx="9856">
                  <c:v>808.3991666666667</c:v>
                </c:pt>
                <c:pt idx="9857">
                  <c:v>808.48083333333341</c:v>
                </c:pt>
                <c:pt idx="9858">
                  <c:v>808.56333333333339</c:v>
                </c:pt>
                <c:pt idx="9859">
                  <c:v>808.64499999999998</c:v>
                </c:pt>
                <c:pt idx="9860">
                  <c:v>808.72666666666657</c:v>
                </c:pt>
                <c:pt idx="9861">
                  <c:v>808.80916666666656</c:v>
                </c:pt>
                <c:pt idx="9862">
                  <c:v>808.89083333333338</c:v>
                </c:pt>
                <c:pt idx="9863">
                  <c:v>808.97333333333336</c:v>
                </c:pt>
                <c:pt idx="9864">
                  <c:v>809.05499999999995</c:v>
                </c:pt>
                <c:pt idx="9865">
                  <c:v>809.13749999999993</c:v>
                </c:pt>
                <c:pt idx="9866">
                  <c:v>809.21916666666664</c:v>
                </c:pt>
                <c:pt idx="9867">
                  <c:v>809.30083333333334</c:v>
                </c:pt>
                <c:pt idx="9868">
                  <c:v>809.38333333333333</c:v>
                </c:pt>
                <c:pt idx="9869">
                  <c:v>809.46500000000003</c:v>
                </c:pt>
                <c:pt idx="9870">
                  <c:v>809.54750000000001</c:v>
                </c:pt>
                <c:pt idx="9871">
                  <c:v>809.62916666666661</c:v>
                </c:pt>
                <c:pt idx="9872">
                  <c:v>809.7116666666667</c:v>
                </c:pt>
                <c:pt idx="9873">
                  <c:v>809.79333333333341</c:v>
                </c:pt>
                <c:pt idx="9874">
                  <c:v>809.875</c:v>
                </c:pt>
                <c:pt idx="9875">
                  <c:v>809.95749999999998</c:v>
                </c:pt>
                <c:pt idx="9876">
                  <c:v>810.03916666666657</c:v>
                </c:pt>
                <c:pt idx="9877">
                  <c:v>810.12166666666656</c:v>
                </c:pt>
                <c:pt idx="9878">
                  <c:v>810.20333333333338</c:v>
                </c:pt>
                <c:pt idx="9879">
                  <c:v>810.28583333333336</c:v>
                </c:pt>
                <c:pt idx="9880">
                  <c:v>810.36749999999995</c:v>
                </c:pt>
                <c:pt idx="9881">
                  <c:v>810.44916666666666</c:v>
                </c:pt>
                <c:pt idx="9882">
                  <c:v>810.53166666666664</c:v>
                </c:pt>
                <c:pt idx="9883">
                  <c:v>810.61333333333334</c:v>
                </c:pt>
                <c:pt idx="9884">
                  <c:v>810.69583333333333</c:v>
                </c:pt>
                <c:pt idx="9885">
                  <c:v>810.77750000000003</c:v>
                </c:pt>
                <c:pt idx="9886">
                  <c:v>810.86</c:v>
                </c:pt>
                <c:pt idx="9887">
                  <c:v>810.94166666666661</c:v>
                </c:pt>
                <c:pt idx="9888">
                  <c:v>811.02333333333343</c:v>
                </c:pt>
                <c:pt idx="9889">
                  <c:v>811.10583333333341</c:v>
                </c:pt>
                <c:pt idx="9890">
                  <c:v>811.1875</c:v>
                </c:pt>
                <c:pt idx="9891">
                  <c:v>811.27</c:v>
                </c:pt>
                <c:pt idx="9892">
                  <c:v>811.35166666666657</c:v>
                </c:pt>
                <c:pt idx="9893">
                  <c:v>811.43333333333339</c:v>
                </c:pt>
                <c:pt idx="9894">
                  <c:v>811.51583333333338</c:v>
                </c:pt>
                <c:pt idx="9895">
                  <c:v>811.59749999999997</c:v>
                </c:pt>
                <c:pt idx="9896">
                  <c:v>811.68</c:v>
                </c:pt>
                <c:pt idx="9897">
                  <c:v>811.76166666666666</c:v>
                </c:pt>
                <c:pt idx="9898">
                  <c:v>811.84416666666664</c:v>
                </c:pt>
                <c:pt idx="9899">
                  <c:v>811.92583333333334</c:v>
                </c:pt>
                <c:pt idx="9900">
                  <c:v>812.00750000000005</c:v>
                </c:pt>
                <c:pt idx="9901">
                  <c:v>812.09</c:v>
                </c:pt>
                <c:pt idx="9902">
                  <c:v>812.17166666666662</c:v>
                </c:pt>
                <c:pt idx="9903">
                  <c:v>812.25416666666661</c:v>
                </c:pt>
                <c:pt idx="9904">
                  <c:v>812.33583333333343</c:v>
                </c:pt>
                <c:pt idx="9905">
                  <c:v>812.41833333333341</c:v>
                </c:pt>
                <c:pt idx="9906">
                  <c:v>812.5</c:v>
                </c:pt>
                <c:pt idx="9907">
                  <c:v>812.58166666666659</c:v>
                </c:pt>
                <c:pt idx="9908">
                  <c:v>812.66416666666657</c:v>
                </c:pt>
                <c:pt idx="9909">
                  <c:v>812.74583333333339</c:v>
                </c:pt>
                <c:pt idx="9910">
                  <c:v>812.82833333333338</c:v>
                </c:pt>
                <c:pt idx="9911">
                  <c:v>812.91</c:v>
                </c:pt>
                <c:pt idx="9912">
                  <c:v>812.99249999999995</c:v>
                </c:pt>
                <c:pt idx="9913">
                  <c:v>813.07416666666666</c:v>
                </c:pt>
                <c:pt idx="9914">
                  <c:v>813.15583333333336</c:v>
                </c:pt>
                <c:pt idx="9915">
                  <c:v>813.23833333333334</c:v>
                </c:pt>
                <c:pt idx="9916">
                  <c:v>813.32</c:v>
                </c:pt>
                <c:pt idx="9917">
                  <c:v>813.40250000000003</c:v>
                </c:pt>
                <c:pt idx="9918">
                  <c:v>813.48416666666662</c:v>
                </c:pt>
                <c:pt idx="9919">
                  <c:v>813.56666666666661</c:v>
                </c:pt>
                <c:pt idx="9920">
                  <c:v>813.64833333333343</c:v>
                </c:pt>
                <c:pt idx="9921">
                  <c:v>813.73</c:v>
                </c:pt>
                <c:pt idx="9922">
                  <c:v>813.8125</c:v>
                </c:pt>
                <c:pt idx="9923">
                  <c:v>813.89416666666659</c:v>
                </c:pt>
                <c:pt idx="9924">
                  <c:v>813.97666666666657</c:v>
                </c:pt>
                <c:pt idx="9925">
                  <c:v>814.05833333333339</c:v>
                </c:pt>
                <c:pt idx="9926">
                  <c:v>814.14083333333338</c:v>
                </c:pt>
                <c:pt idx="9927">
                  <c:v>814.22249999999997</c:v>
                </c:pt>
                <c:pt idx="9928">
                  <c:v>814.30416666666667</c:v>
                </c:pt>
                <c:pt idx="9929">
                  <c:v>814.38666666666666</c:v>
                </c:pt>
                <c:pt idx="9930">
                  <c:v>814.46833333333336</c:v>
                </c:pt>
                <c:pt idx="9931">
                  <c:v>814.55083333333334</c:v>
                </c:pt>
                <c:pt idx="9932">
                  <c:v>814.63250000000005</c:v>
                </c:pt>
                <c:pt idx="9933">
                  <c:v>814.71416666666664</c:v>
                </c:pt>
                <c:pt idx="9934">
                  <c:v>814.79666666666662</c:v>
                </c:pt>
                <c:pt idx="9935">
                  <c:v>814.87833333333344</c:v>
                </c:pt>
                <c:pt idx="9936">
                  <c:v>814.96083333333343</c:v>
                </c:pt>
                <c:pt idx="9937">
                  <c:v>815.04250000000002</c:v>
                </c:pt>
                <c:pt idx="9938">
                  <c:v>815.125</c:v>
                </c:pt>
                <c:pt idx="9939">
                  <c:v>815.20666666666659</c:v>
                </c:pt>
                <c:pt idx="9940">
                  <c:v>815.2883333333333</c:v>
                </c:pt>
                <c:pt idx="9941">
                  <c:v>815.37083333333339</c:v>
                </c:pt>
                <c:pt idx="9942">
                  <c:v>815.45249999999999</c:v>
                </c:pt>
                <c:pt idx="9943">
                  <c:v>815.53499999999997</c:v>
                </c:pt>
                <c:pt idx="9944">
                  <c:v>815.61666666666667</c:v>
                </c:pt>
                <c:pt idx="9945">
                  <c:v>815.69916666666666</c:v>
                </c:pt>
                <c:pt idx="9946">
                  <c:v>815.78083333333336</c:v>
                </c:pt>
                <c:pt idx="9947">
                  <c:v>815.86250000000007</c:v>
                </c:pt>
                <c:pt idx="9948">
                  <c:v>815.94500000000005</c:v>
                </c:pt>
                <c:pt idx="9949">
                  <c:v>816.02666666666664</c:v>
                </c:pt>
                <c:pt idx="9950">
                  <c:v>816.10916666666662</c:v>
                </c:pt>
                <c:pt idx="9951">
                  <c:v>816.19083333333344</c:v>
                </c:pt>
                <c:pt idx="9952">
                  <c:v>816.27333333333343</c:v>
                </c:pt>
                <c:pt idx="9953">
                  <c:v>816.35500000000002</c:v>
                </c:pt>
                <c:pt idx="9954">
                  <c:v>816.43666666666661</c:v>
                </c:pt>
                <c:pt idx="9955">
                  <c:v>816.51916666666659</c:v>
                </c:pt>
                <c:pt idx="9956">
                  <c:v>816.6008333333333</c:v>
                </c:pt>
                <c:pt idx="9957">
                  <c:v>816.68333333333339</c:v>
                </c:pt>
                <c:pt idx="9958">
                  <c:v>816.76499999999999</c:v>
                </c:pt>
                <c:pt idx="9959">
                  <c:v>816.84749999999997</c:v>
                </c:pt>
                <c:pt idx="9960">
                  <c:v>816.92916666666667</c:v>
                </c:pt>
                <c:pt idx="9961">
                  <c:v>817.01083333333327</c:v>
                </c:pt>
                <c:pt idx="9962">
                  <c:v>817.09333333333336</c:v>
                </c:pt>
                <c:pt idx="9963">
                  <c:v>817.17500000000007</c:v>
                </c:pt>
                <c:pt idx="9964">
                  <c:v>817.25750000000005</c:v>
                </c:pt>
                <c:pt idx="9965">
                  <c:v>817.33916666666664</c:v>
                </c:pt>
                <c:pt idx="9966">
                  <c:v>817.42166666666662</c:v>
                </c:pt>
                <c:pt idx="9967">
                  <c:v>817.50333333333344</c:v>
                </c:pt>
                <c:pt idx="9968">
                  <c:v>817.58500000000004</c:v>
                </c:pt>
                <c:pt idx="9969">
                  <c:v>817.66750000000002</c:v>
                </c:pt>
                <c:pt idx="9970">
                  <c:v>817.74916666666661</c:v>
                </c:pt>
                <c:pt idx="9971">
                  <c:v>817.83166666666659</c:v>
                </c:pt>
                <c:pt idx="9972">
                  <c:v>817.9133333333333</c:v>
                </c:pt>
                <c:pt idx="9973">
                  <c:v>817.995</c:v>
                </c:pt>
                <c:pt idx="9974">
                  <c:v>818.07749999999999</c:v>
                </c:pt>
                <c:pt idx="9975">
                  <c:v>818.15916666666669</c:v>
                </c:pt>
                <c:pt idx="9976">
                  <c:v>818.24166666666667</c:v>
                </c:pt>
                <c:pt idx="9977">
                  <c:v>818.32333333333327</c:v>
                </c:pt>
                <c:pt idx="9978">
                  <c:v>818.40583333333336</c:v>
                </c:pt>
                <c:pt idx="9979">
                  <c:v>818.48750000000007</c:v>
                </c:pt>
                <c:pt idx="9980">
                  <c:v>818.56916666666666</c:v>
                </c:pt>
                <c:pt idx="9981">
                  <c:v>818.65166666666664</c:v>
                </c:pt>
                <c:pt idx="9982">
                  <c:v>818.73333333333323</c:v>
                </c:pt>
                <c:pt idx="9983">
                  <c:v>818.81583333333344</c:v>
                </c:pt>
                <c:pt idx="9984">
                  <c:v>818.89750000000004</c:v>
                </c:pt>
                <c:pt idx="9985">
                  <c:v>818.98</c:v>
                </c:pt>
                <c:pt idx="9986">
                  <c:v>819.06166666666661</c:v>
                </c:pt>
                <c:pt idx="9987">
                  <c:v>819.14333333333332</c:v>
                </c:pt>
                <c:pt idx="9988">
                  <c:v>819.2258333333333</c:v>
                </c:pt>
                <c:pt idx="9989">
                  <c:v>819.3075</c:v>
                </c:pt>
                <c:pt idx="9990">
                  <c:v>819.39</c:v>
                </c:pt>
                <c:pt idx="9991">
                  <c:v>819.47166666666669</c:v>
                </c:pt>
                <c:pt idx="9992">
                  <c:v>819.55416666666667</c:v>
                </c:pt>
                <c:pt idx="9993">
                  <c:v>819.63583333333327</c:v>
                </c:pt>
                <c:pt idx="9994">
                  <c:v>819.71750000000009</c:v>
                </c:pt>
                <c:pt idx="9995">
                  <c:v>819.80000000000007</c:v>
                </c:pt>
                <c:pt idx="9996">
                  <c:v>819.88166666666666</c:v>
                </c:pt>
                <c:pt idx="9997">
                  <c:v>819.96416666666664</c:v>
                </c:pt>
                <c:pt idx="9998">
                  <c:v>820.04583333333323</c:v>
                </c:pt>
                <c:pt idx="9999">
                  <c:v>820.12833333333344</c:v>
                </c:pt>
                <c:pt idx="10000">
                  <c:v>820.21</c:v>
                </c:pt>
                <c:pt idx="10001">
                  <c:v>820.29166666666663</c:v>
                </c:pt>
                <c:pt idx="10002">
                  <c:v>820.37416666666661</c:v>
                </c:pt>
                <c:pt idx="10003">
                  <c:v>820.45583333333332</c:v>
                </c:pt>
                <c:pt idx="10004">
                  <c:v>820.5383333333333</c:v>
                </c:pt>
                <c:pt idx="10005">
                  <c:v>820.62</c:v>
                </c:pt>
                <c:pt idx="10006">
                  <c:v>820.70249999999999</c:v>
                </c:pt>
                <c:pt idx="10007">
                  <c:v>820.78416666666669</c:v>
                </c:pt>
                <c:pt idx="10008">
                  <c:v>820.86583333333328</c:v>
                </c:pt>
                <c:pt idx="10009">
                  <c:v>820.94833333333327</c:v>
                </c:pt>
                <c:pt idx="10010">
                  <c:v>821.03000000000009</c:v>
                </c:pt>
                <c:pt idx="10011">
                  <c:v>821.11250000000007</c:v>
                </c:pt>
                <c:pt idx="10012">
                  <c:v>821.19416666666666</c:v>
                </c:pt>
                <c:pt idx="10013">
                  <c:v>821.27666666666664</c:v>
                </c:pt>
                <c:pt idx="10014">
                  <c:v>821.35833333333323</c:v>
                </c:pt>
                <c:pt idx="10015">
                  <c:v>821.44</c:v>
                </c:pt>
                <c:pt idx="10016">
                  <c:v>821.52250000000004</c:v>
                </c:pt>
                <c:pt idx="10017">
                  <c:v>821.60416666666663</c:v>
                </c:pt>
                <c:pt idx="10018">
                  <c:v>821.68666666666661</c:v>
                </c:pt>
                <c:pt idx="10019">
                  <c:v>821.76833333333332</c:v>
                </c:pt>
                <c:pt idx="10020">
                  <c:v>821.85</c:v>
                </c:pt>
                <c:pt idx="10021">
                  <c:v>821.9325</c:v>
                </c:pt>
                <c:pt idx="10022">
                  <c:v>822.01416666666671</c:v>
                </c:pt>
                <c:pt idx="10023">
                  <c:v>822.09666666666669</c:v>
                </c:pt>
                <c:pt idx="10024">
                  <c:v>822.17833333333328</c:v>
                </c:pt>
                <c:pt idx="10025">
                  <c:v>822.26083333333327</c:v>
                </c:pt>
                <c:pt idx="10026">
                  <c:v>822.34250000000009</c:v>
                </c:pt>
                <c:pt idx="10027">
                  <c:v>822.42416666666668</c:v>
                </c:pt>
                <c:pt idx="10028">
                  <c:v>822.50666666666666</c:v>
                </c:pt>
                <c:pt idx="10029">
                  <c:v>822.58833333333325</c:v>
                </c:pt>
                <c:pt idx="10030">
                  <c:v>822.67083333333323</c:v>
                </c:pt>
                <c:pt idx="10031">
                  <c:v>822.75250000000005</c:v>
                </c:pt>
                <c:pt idx="10032">
                  <c:v>822.83500000000004</c:v>
                </c:pt>
                <c:pt idx="10033">
                  <c:v>822.91666666666663</c:v>
                </c:pt>
                <c:pt idx="10034">
                  <c:v>822.99833333333333</c:v>
                </c:pt>
                <c:pt idx="10035">
                  <c:v>823.08083333333332</c:v>
                </c:pt>
                <c:pt idx="10036">
                  <c:v>823.16250000000002</c:v>
                </c:pt>
                <c:pt idx="10037">
                  <c:v>823.245</c:v>
                </c:pt>
                <c:pt idx="10038">
                  <c:v>823.32666666666671</c:v>
                </c:pt>
                <c:pt idx="10039">
                  <c:v>823.40916666666669</c:v>
                </c:pt>
                <c:pt idx="10040">
                  <c:v>823.49083333333328</c:v>
                </c:pt>
                <c:pt idx="10041">
                  <c:v>823.5725000000001</c:v>
                </c:pt>
                <c:pt idx="10042">
                  <c:v>823.65500000000009</c:v>
                </c:pt>
                <c:pt idx="10043">
                  <c:v>823.73666666666668</c:v>
                </c:pt>
                <c:pt idx="10044">
                  <c:v>823.81916666666666</c:v>
                </c:pt>
                <c:pt idx="10045">
                  <c:v>823.90083333333325</c:v>
                </c:pt>
                <c:pt idx="10046">
                  <c:v>823.98333333333323</c:v>
                </c:pt>
                <c:pt idx="10047">
                  <c:v>824.06500000000005</c:v>
                </c:pt>
                <c:pt idx="10048">
                  <c:v>824.14666666666665</c:v>
                </c:pt>
                <c:pt idx="10049">
                  <c:v>824.22916666666663</c:v>
                </c:pt>
                <c:pt idx="10050">
                  <c:v>824.31083333333333</c:v>
                </c:pt>
                <c:pt idx="10051">
                  <c:v>824.39333333333332</c:v>
                </c:pt>
                <c:pt idx="10052">
                  <c:v>824.47500000000002</c:v>
                </c:pt>
                <c:pt idx="10053">
                  <c:v>824.5575</c:v>
                </c:pt>
                <c:pt idx="10054">
                  <c:v>824.63916666666671</c:v>
                </c:pt>
                <c:pt idx="10055">
                  <c:v>824.7208333333333</c:v>
                </c:pt>
                <c:pt idx="10056">
                  <c:v>824.80333333333328</c:v>
                </c:pt>
                <c:pt idx="10057">
                  <c:v>824.8850000000001</c:v>
                </c:pt>
                <c:pt idx="10058">
                  <c:v>824.96750000000009</c:v>
                </c:pt>
                <c:pt idx="10059">
                  <c:v>825.04916666666668</c:v>
                </c:pt>
                <c:pt idx="10060">
                  <c:v>825.13083333333327</c:v>
                </c:pt>
                <c:pt idx="10061">
                  <c:v>825.21333333333325</c:v>
                </c:pt>
                <c:pt idx="10062">
                  <c:v>825.29500000000007</c:v>
                </c:pt>
                <c:pt idx="10063">
                  <c:v>825.37750000000005</c:v>
                </c:pt>
                <c:pt idx="10064">
                  <c:v>825.45916666666665</c:v>
                </c:pt>
                <c:pt idx="10065">
                  <c:v>825.54166666666663</c:v>
                </c:pt>
                <c:pt idx="10066">
                  <c:v>825.62333333333333</c:v>
                </c:pt>
                <c:pt idx="10067">
                  <c:v>825.70499999999993</c:v>
                </c:pt>
                <c:pt idx="10068">
                  <c:v>825.78750000000002</c:v>
                </c:pt>
                <c:pt idx="10069">
                  <c:v>825.86916666666673</c:v>
                </c:pt>
                <c:pt idx="10070">
                  <c:v>825.95166666666671</c:v>
                </c:pt>
                <c:pt idx="10071">
                  <c:v>826.0333333333333</c:v>
                </c:pt>
                <c:pt idx="10072">
                  <c:v>826.11583333333328</c:v>
                </c:pt>
                <c:pt idx="10073">
                  <c:v>826.1975000000001</c:v>
                </c:pt>
                <c:pt idx="10074">
                  <c:v>826.2791666666667</c:v>
                </c:pt>
                <c:pt idx="10075">
                  <c:v>826.36166666666668</c:v>
                </c:pt>
                <c:pt idx="10076">
                  <c:v>826.44333333333327</c:v>
                </c:pt>
                <c:pt idx="10077">
                  <c:v>826.52583333333325</c:v>
                </c:pt>
                <c:pt idx="10078">
                  <c:v>826.60750000000007</c:v>
                </c:pt>
                <c:pt idx="10079">
                  <c:v>826.69</c:v>
                </c:pt>
                <c:pt idx="10080">
                  <c:v>826.77166666666665</c:v>
                </c:pt>
                <c:pt idx="10081">
                  <c:v>826.85333333333335</c:v>
                </c:pt>
                <c:pt idx="10082">
                  <c:v>826.93583333333333</c:v>
                </c:pt>
                <c:pt idx="10083">
                  <c:v>827.01749999999993</c:v>
                </c:pt>
                <c:pt idx="10084">
                  <c:v>827.1</c:v>
                </c:pt>
                <c:pt idx="10085">
                  <c:v>827.18166666666673</c:v>
                </c:pt>
                <c:pt idx="10086">
                  <c:v>827.26416666666671</c:v>
                </c:pt>
                <c:pt idx="10087">
                  <c:v>827.3458333333333</c:v>
                </c:pt>
                <c:pt idx="10088">
                  <c:v>827.4274999999999</c:v>
                </c:pt>
                <c:pt idx="10089">
                  <c:v>827.5100000000001</c:v>
                </c:pt>
                <c:pt idx="10090">
                  <c:v>827.5916666666667</c:v>
                </c:pt>
                <c:pt idx="10091">
                  <c:v>827.67416666666668</c:v>
                </c:pt>
                <c:pt idx="10092">
                  <c:v>827.75583333333327</c:v>
                </c:pt>
                <c:pt idx="10093">
                  <c:v>827.83833333333325</c:v>
                </c:pt>
                <c:pt idx="10094">
                  <c:v>827.92000000000007</c:v>
                </c:pt>
                <c:pt idx="10095">
                  <c:v>828.00166666666667</c:v>
                </c:pt>
                <c:pt idx="10096">
                  <c:v>828.08416666666665</c:v>
                </c:pt>
                <c:pt idx="10097">
                  <c:v>828.16583333333335</c:v>
                </c:pt>
                <c:pt idx="10098">
                  <c:v>828.24833333333333</c:v>
                </c:pt>
                <c:pt idx="10099">
                  <c:v>828.32999999999993</c:v>
                </c:pt>
                <c:pt idx="10100">
                  <c:v>828.41166666666675</c:v>
                </c:pt>
                <c:pt idx="10101">
                  <c:v>828.49416666666673</c:v>
                </c:pt>
                <c:pt idx="10102">
                  <c:v>828.57583333333332</c:v>
                </c:pt>
                <c:pt idx="10103">
                  <c:v>828.6583333333333</c:v>
                </c:pt>
                <c:pt idx="10104">
                  <c:v>828.7399999999999</c:v>
                </c:pt>
                <c:pt idx="10105">
                  <c:v>828.8225000000001</c:v>
                </c:pt>
                <c:pt idx="10106">
                  <c:v>828.9041666666667</c:v>
                </c:pt>
                <c:pt idx="10107">
                  <c:v>828.98583333333329</c:v>
                </c:pt>
                <c:pt idx="10108">
                  <c:v>829.06833333333327</c:v>
                </c:pt>
                <c:pt idx="10109">
                  <c:v>829.15</c:v>
                </c:pt>
                <c:pt idx="10110">
                  <c:v>829.23250000000007</c:v>
                </c:pt>
                <c:pt idx="10111">
                  <c:v>829.31416666666667</c:v>
                </c:pt>
                <c:pt idx="10112">
                  <c:v>829.39666666666665</c:v>
                </c:pt>
                <c:pt idx="10113">
                  <c:v>829.47833333333335</c:v>
                </c:pt>
                <c:pt idx="10114">
                  <c:v>829.56</c:v>
                </c:pt>
                <c:pt idx="10115">
                  <c:v>829.64249999999993</c:v>
                </c:pt>
                <c:pt idx="10116">
                  <c:v>829.72416666666675</c:v>
                </c:pt>
                <c:pt idx="10117">
                  <c:v>829.80666666666673</c:v>
                </c:pt>
                <c:pt idx="10118">
                  <c:v>829.88833333333332</c:v>
                </c:pt>
                <c:pt idx="10119">
                  <c:v>829.9708333333333</c:v>
                </c:pt>
                <c:pt idx="10120">
                  <c:v>830.0524999999999</c:v>
                </c:pt>
                <c:pt idx="10121">
                  <c:v>830.13416666666672</c:v>
                </c:pt>
                <c:pt idx="10122">
                  <c:v>830.2166666666667</c:v>
                </c:pt>
                <c:pt idx="10123">
                  <c:v>830.29833333333329</c:v>
                </c:pt>
                <c:pt idx="10124">
                  <c:v>830.38083333333327</c:v>
                </c:pt>
                <c:pt idx="10125">
                  <c:v>830.46249999999998</c:v>
                </c:pt>
                <c:pt idx="10126">
                  <c:v>830.54500000000007</c:v>
                </c:pt>
                <c:pt idx="10127">
                  <c:v>830.62666666666667</c:v>
                </c:pt>
                <c:pt idx="10128">
                  <c:v>830.70833333333337</c:v>
                </c:pt>
                <c:pt idx="10129">
                  <c:v>830.79083333333335</c:v>
                </c:pt>
                <c:pt idx="10130">
                  <c:v>830.87249999999995</c:v>
                </c:pt>
                <c:pt idx="10131">
                  <c:v>830.95499999999993</c:v>
                </c:pt>
                <c:pt idx="10132">
                  <c:v>831.03666666666675</c:v>
                </c:pt>
                <c:pt idx="10133">
                  <c:v>831.11916666666673</c:v>
                </c:pt>
                <c:pt idx="10134">
                  <c:v>831.20083333333332</c:v>
                </c:pt>
                <c:pt idx="10135">
                  <c:v>831.28249999999991</c:v>
                </c:pt>
                <c:pt idx="10136">
                  <c:v>831.3649999999999</c:v>
                </c:pt>
                <c:pt idx="10137">
                  <c:v>831.44666666666672</c:v>
                </c:pt>
                <c:pt idx="10138">
                  <c:v>831.5291666666667</c:v>
                </c:pt>
                <c:pt idx="10139">
                  <c:v>831.61083333333329</c:v>
                </c:pt>
                <c:pt idx="10140">
                  <c:v>831.69333333333327</c:v>
                </c:pt>
                <c:pt idx="10141">
                  <c:v>831.77499999999998</c:v>
                </c:pt>
                <c:pt idx="10142">
                  <c:v>831.85666666666668</c:v>
                </c:pt>
                <c:pt idx="10143">
                  <c:v>831.93916666666667</c:v>
                </c:pt>
                <c:pt idx="10144">
                  <c:v>832.02083333333337</c:v>
                </c:pt>
                <c:pt idx="10145">
                  <c:v>832.10333333333335</c:v>
                </c:pt>
                <c:pt idx="10146">
                  <c:v>832.18499999999995</c:v>
                </c:pt>
                <c:pt idx="10147">
                  <c:v>832.26666666666677</c:v>
                </c:pt>
                <c:pt idx="10148">
                  <c:v>832.34916666666675</c:v>
                </c:pt>
                <c:pt idx="10149">
                  <c:v>832.43083333333334</c:v>
                </c:pt>
                <c:pt idx="10150">
                  <c:v>832.51333333333332</c:v>
                </c:pt>
                <c:pt idx="10151">
                  <c:v>832.59499999999991</c:v>
                </c:pt>
                <c:pt idx="10152">
                  <c:v>832.6774999999999</c:v>
                </c:pt>
                <c:pt idx="10153">
                  <c:v>832.75916666666672</c:v>
                </c:pt>
                <c:pt idx="10154">
                  <c:v>832.84083333333331</c:v>
                </c:pt>
                <c:pt idx="10155">
                  <c:v>832.92333333333329</c:v>
                </c:pt>
                <c:pt idx="10156">
                  <c:v>833.005</c:v>
                </c:pt>
                <c:pt idx="10157">
                  <c:v>833.08749999999998</c:v>
                </c:pt>
                <c:pt idx="10158">
                  <c:v>833.16916666666668</c:v>
                </c:pt>
                <c:pt idx="10159">
                  <c:v>833.25166666666667</c:v>
                </c:pt>
                <c:pt idx="10160">
                  <c:v>833.33333333333337</c:v>
                </c:pt>
                <c:pt idx="10161">
                  <c:v>833.41666666666663</c:v>
                </c:pt>
                <c:pt idx="10162">
                  <c:v>833.5</c:v>
                </c:pt>
                <c:pt idx="10163">
                  <c:v>833.58333333333337</c:v>
                </c:pt>
                <c:pt idx="10164">
                  <c:v>833.6583333333333</c:v>
                </c:pt>
                <c:pt idx="10165">
                  <c:v>833.74166666666667</c:v>
                </c:pt>
                <c:pt idx="10166">
                  <c:v>833.82499999999993</c:v>
                </c:pt>
                <c:pt idx="10167">
                  <c:v>833.9083333333333</c:v>
                </c:pt>
                <c:pt idx="10168">
                  <c:v>833.99166666666667</c:v>
                </c:pt>
                <c:pt idx="10169">
                  <c:v>834.07499999999993</c:v>
                </c:pt>
                <c:pt idx="10170">
                  <c:v>834.15</c:v>
                </c:pt>
                <c:pt idx="10171">
                  <c:v>834.23333333333323</c:v>
                </c:pt>
                <c:pt idx="10172">
                  <c:v>834.31666666666661</c:v>
                </c:pt>
                <c:pt idx="10173">
                  <c:v>834.4</c:v>
                </c:pt>
                <c:pt idx="10174">
                  <c:v>834.48333333333323</c:v>
                </c:pt>
                <c:pt idx="10175">
                  <c:v>834.56666666666661</c:v>
                </c:pt>
                <c:pt idx="10176">
                  <c:v>834.64166666666677</c:v>
                </c:pt>
                <c:pt idx="10177">
                  <c:v>834.72500000000002</c:v>
                </c:pt>
                <c:pt idx="10178">
                  <c:v>834.80833333333339</c:v>
                </c:pt>
                <c:pt idx="10179">
                  <c:v>834.89166666666677</c:v>
                </c:pt>
                <c:pt idx="10180">
                  <c:v>834.97500000000002</c:v>
                </c:pt>
                <c:pt idx="10181">
                  <c:v>835.05833333333339</c:v>
                </c:pt>
                <c:pt idx="10182">
                  <c:v>835.14166666666677</c:v>
                </c:pt>
                <c:pt idx="10183">
                  <c:v>835.2166666666667</c:v>
                </c:pt>
                <c:pt idx="10184">
                  <c:v>835.30000000000007</c:v>
                </c:pt>
                <c:pt idx="10185">
                  <c:v>835.38333333333333</c:v>
                </c:pt>
                <c:pt idx="10186">
                  <c:v>835.4666666666667</c:v>
                </c:pt>
                <c:pt idx="10187">
                  <c:v>835.55000000000007</c:v>
                </c:pt>
                <c:pt idx="10188">
                  <c:v>835.63333333333333</c:v>
                </c:pt>
                <c:pt idx="10189">
                  <c:v>835.70833333333337</c:v>
                </c:pt>
                <c:pt idx="10190">
                  <c:v>835.79166666666663</c:v>
                </c:pt>
                <c:pt idx="10191">
                  <c:v>835.875</c:v>
                </c:pt>
                <c:pt idx="10192">
                  <c:v>835.95833333333337</c:v>
                </c:pt>
                <c:pt idx="10193">
                  <c:v>836.04166666666663</c:v>
                </c:pt>
                <c:pt idx="10194">
                  <c:v>836.125</c:v>
                </c:pt>
                <c:pt idx="10195">
                  <c:v>836.19999999999993</c:v>
                </c:pt>
                <c:pt idx="10196">
                  <c:v>836.2833333333333</c:v>
                </c:pt>
                <c:pt idx="10197">
                  <c:v>836.36666666666667</c:v>
                </c:pt>
                <c:pt idx="10198">
                  <c:v>836.44999999999993</c:v>
                </c:pt>
                <c:pt idx="10199">
                  <c:v>836.5333333333333</c:v>
                </c:pt>
                <c:pt idx="10200">
                  <c:v>836.61666666666667</c:v>
                </c:pt>
                <c:pt idx="10201">
                  <c:v>836.69999999999993</c:v>
                </c:pt>
                <c:pt idx="10202">
                  <c:v>836.77499999999998</c:v>
                </c:pt>
                <c:pt idx="10203">
                  <c:v>836.85833333333323</c:v>
                </c:pt>
                <c:pt idx="10204">
                  <c:v>836.94166666666661</c:v>
                </c:pt>
                <c:pt idx="10205">
                  <c:v>837.02499999999998</c:v>
                </c:pt>
                <c:pt idx="10206">
                  <c:v>837.10833333333323</c:v>
                </c:pt>
                <c:pt idx="10207">
                  <c:v>837.19166666666661</c:v>
                </c:pt>
                <c:pt idx="10208">
                  <c:v>837.26666666666677</c:v>
                </c:pt>
                <c:pt idx="10209">
                  <c:v>837.35</c:v>
                </c:pt>
                <c:pt idx="10210">
                  <c:v>837.43333333333339</c:v>
                </c:pt>
                <c:pt idx="10211">
                  <c:v>837.51666666666677</c:v>
                </c:pt>
                <c:pt idx="10212">
                  <c:v>837.6</c:v>
                </c:pt>
                <c:pt idx="10213">
                  <c:v>837.68333333333339</c:v>
                </c:pt>
                <c:pt idx="10214">
                  <c:v>837.75833333333333</c:v>
                </c:pt>
                <c:pt idx="10215">
                  <c:v>837.8416666666667</c:v>
                </c:pt>
                <c:pt idx="10216">
                  <c:v>837.92500000000007</c:v>
                </c:pt>
                <c:pt idx="10217">
                  <c:v>838.00833333333333</c:v>
                </c:pt>
                <c:pt idx="10218">
                  <c:v>838.0916666666667</c:v>
                </c:pt>
                <c:pt idx="10219">
                  <c:v>838.17500000000007</c:v>
                </c:pt>
                <c:pt idx="10220">
                  <c:v>838.25833333333333</c:v>
                </c:pt>
                <c:pt idx="10221">
                  <c:v>838.33333333333337</c:v>
                </c:pt>
                <c:pt idx="10222">
                  <c:v>838.41666666666663</c:v>
                </c:pt>
                <c:pt idx="10223">
                  <c:v>838.5</c:v>
                </c:pt>
                <c:pt idx="10224">
                  <c:v>838.58333333333337</c:v>
                </c:pt>
                <c:pt idx="10225">
                  <c:v>838.66666666666663</c:v>
                </c:pt>
                <c:pt idx="10226">
                  <c:v>838.75</c:v>
                </c:pt>
                <c:pt idx="10227">
                  <c:v>838.82499999999993</c:v>
                </c:pt>
                <c:pt idx="10228">
                  <c:v>838.9083333333333</c:v>
                </c:pt>
                <c:pt idx="10229">
                  <c:v>838.99166666666667</c:v>
                </c:pt>
                <c:pt idx="10230">
                  <c:v>839.07499999999993</c:v>
                </c:pt>
                <c:pt idx="10231">
                  <c:v>839.1583333333333</c:v>
                </c:pt>
                <c:pt idx="10232">
                  <c:v>839.24166666666667</c:v>
                </c:pt>
                <c:pt idx="10233">
                  <c:v>839.32499999999993</c:v>
                </c:pt>
                <c:pt idx="10234">
                  <c:v>839.4</c:v>
                </c:pt>
                <c:pt idx="10235">
                  <c:v>839.48333333333323</c:v>
                </c:pt>
                <c:pt idx="10236">
                  <c:v>839.56666666666661</c:v>
                </c:pt>
                <c:pt idx="10237">
                  <c:v>839.65</c:v>
                </c:pt>
                <c:pt idx="10238">
                  <c:v>839.73333333333323</c:v>
                </c:pt>
                <c:pt idx="10239">
                  <c:v>839.81666666666661</c:v>
                </c:pt>
                <c:pt idx="10240">
                  <c:v>839.89166666666677</c:v>
                </c:pt>
                <c:pt idx="10241">
                  <c:v>839.97500000000002</c:v>
                </c:pt>
                <c:pt idx="10242">
                  <c:v>840.05833333333339</c:v>
                </c:pt>
                <c:pt idx="10243">
                  <c:v>840.14166666666677</c:v>
                </c:pt>
                <c:pt idx="10244">
                  <c:v>840.22500000000002</c:v>
                </c:pt>
                <c:pt idx="10245">
                  <c:v>840.30833333333339</c:v>
                </c:pt>
                <c:pt idx="10246">
                  <c:v>840.38333333333333</c:v>
                </c:pt>
                <c:pt idx="10247">
                  <c:v>840.4666666666667</c:v>
                </c:pt>
                <c:pt idx="10248">
                  <c:v>840.55000000000007</c:v>
                </c:pt>
                <c:pt idx="10249">
                  <c:v>840.63333333333333</c:v>
                </c:pt>
                <c:pt idx="10250">
                  <c:v>840.7166666666667</c:v>
                </c:pt>
                <c:pt idx="10251">
                  <c:v>840.80000000000007</c:v>
                </c:pt>
                <c:pt idx="10252">
                  <c:v>840.88333333333333</c:v>
                </c:pt>
                <c:pt idx="10253">
                  <c:v>840.95833333333337</c:v>
                </c:pt>
                <c:pt idx="10254">
                  <c:v>841.04166666666663</c:v>
                </c:pt>
                <c:pt idx="10255">
                  <c:v>841.125</c:v>
                </c:pt>
                <c:pt idx="10256">
                  <c:v>841.20833333333337</c:v>
                </c:pt>
                <c:pt idx="10257">
                  <c:v>841.29166666666663</c:v>
                </c:pt>
                <c:pt idx="10258">
                  <c:v>841.375</c:v>
                </c:pt>
                <c:pt idx="10259">
                  <c:v>841.44999999999993</c:v>
                </c:pt>
                <c:pt idx="10260">
                  <c:v>841.5333333333333</c:v>
                </c:pt>
                <c:pt idx="10261">
                  <c:v>841.61666666666667</c:v>
                </c:pt>
                <c:pt idx="10262">
                  <c:v>841.69999999999993</c:v>
                </c:pt>
                <c:pt idx="10263">
                  <c:v>841.7833333333333</c:v>
                </c:pt>
                <c:pt idx="10264">
                  <c:v>841.86666666666667</c:v>
                </c:pt>
                <c:pt idx="10265">
                  <c:v>841.94166666666661</c:v>
                </c:pt>
                <c:pt idx="10266">
                  <c:v>842.02499999999998</c:v>
                </c:pt>
                <c:pt idx="10267">
                  <c:v>842.10833333333323</c:v>
                </c:pt>
                <c:pt idx="10268">
                  <c:v>842.19166666666661</c:v>
                </c:pt>
                <c:pt idx="10269">
                  <c:v>842.27499999999998</c:v>
                </c:pt>
                <c:pt idx="10270">
                  <c:v>842.35833333333323</c:v>
                </c:pt>
                <c:pt idx="10271">
                  <c:v>842.44166666666661</c:v>
                </c:pt>
                <c:pt idx="10272">
                  <c:v>842.51666666666677</c:v>
                </c:pt>
                <c:pt idx="10273">
                  <c:v>842.6</c:v>
                </c:pt>
                <c:pt idx="10274">
                  <c:v>842.68333333333339</c:v>
                </c:pt>
                <c:pt idx="10275">
                  <c:v>842.76666666666677</c:v>
                </c:pt>
                <c:pt idx="10276">
                  <c:v>842.85</c:v>
                </c:pt>
                <c:pt idx="10277">
                  <c:v>842.93333333333339</c:v>
                </c:pt>
                <c:pt idx="10278">
                  <c:v>843.00833333333333</c:v>
                </c:pt>
                <c:pt idx="10279">
                  <c:v>843.0916666666667</c:v>
                </c:pt>
                <c:pt idx="10280">
                  <c:v>843.17500000000007</c:v>
                </c:pt>
                <c:pt idx="10281">
                  <c:v>843.25833333333333</c:v>
                </c:pt>
                <c:pt idx="10282">
                  <c:v>843.3416666666667</c:v>
                </c:pt>
                <c:pt idx="10283">
                  <c:v>843.42500000000007</c:v>
                </c:pt>
                <c:pt idx="10284">
                  <c:v>843.5</c:v>
                </c:pt>
                <c:pt idx="10285">
                  <c:v>843.58333333333337</c:v>
                </c:pt>
                <c:pt idx="10286">
                  <c:v>843.66666666666663</c:v>
                </c:pt>
                <c:pt idx="10287">
                  <c:v>843.75</c:v>
                </c:pt>
                <c:pt idx="10288">
                  <c:v>843.83333333333337</c:v>
                </c:pt>
                <c:pt idx="10289">
                  <c:v>843.91666666666663</c:v>
                </c:pt>
                <c:pt idx="10290">
                  <c:v>844</c:v>
                </c:pt>
                <c:pt idx="10291">
                  <c:v>844.07499999999993</c:v>
                </c:pt>
                <c:pt idx="10292">
                  <c:v>844.1583333333333</c:v>
                </c:pt>
                <c:pt idx="10293">
                  <c:v>844.24166666666667</c:v>
                </c:pt>
                <c:pt idx="10294">
                  <c:v>844.32499999999993</c:v>
                </c:pt>
                <c:pt idx="10295">
                  <c:v>844.4083333333333</c:v>
                </c:pt>
                <c:pt idx="10296">
                  <c:v>844.49166666666667</c:v>
                </c:pt>
                <c:pt idx="10297">
                  <c:v>844.56666666666661</c:v>
                </c:pt>
                <c:pt idx="10298">
                  <c:v>844.65</c:v>
                </c:pt>
                <c:pt idx="10299">
                  <c:v>844.73333333333323</c:v>
                </c:pt>
                <c:pt idx="10300">
                  <c:v>844.81666666666661</c:v>
                </c:pt>
                <c:pt idx="10301">
                  <c:v>844.9</c:v>
                </c:pt>
                <c:pt idx="10302">
                  <c:v>844.98333333333323</c:v>
                </c:pt>
                <c:pt idx="10303">
                  <c:v>845.05833333333339</c:v>
                </c:pt>
                <c:pt idx="10304">
                  <c:v>845.14166666666677</c:v>
                </c:pt>
                <c:pt idx="10305">
                  <c:v>845.22500000000002</c:v>
                </c:pt>
                <c:pt idx="10306">
                  <c:v>845.30833333333339</c:v>
                </c:pt>
                <c:pt idx="10307">
                  <c:v>845.39166666666677</c:v>
                </c:pt>
                <c:pt idx="10308">
                  <c:v>845.47500000000002</c:v>
                </c:pt>
                <c:pt idx="10309">
                  <c:v>845.55833333333339</c:v>
                </c:pt>
                <c:pt idx="10310">
                  <c:v>845.63333333333333</c:v>
                </c:pt>
                <c:pt idx="10311">
                  <c:v>845.7166666666667</c:v>
                </c:pt>
                <c:pt idx="10312">
                  <c:v>845.80000000000007</c:v>
                </c:pt>
                <c:pt idx="10313">
                  <c:v>845.88333333333333</c:v>
                </c:pt>
                <c:pt idx="10314">
                  <c:v>845.9666666666667</c:v>
                </c:pt>
                <c:pt idx="10315">
                  <c:v>846.05000000000007</c:v>
                </c:pt>
                <c:pt idx="10316">
                  <c:v>846.125</c:v>
                </c:pt>
                <c:pt idx="10317">
                  <c:v>846.20833333333337</c:v>
                </c:pt>
                <c:pt idx="10318">
                  <c:v>846.29166666666663</c:v>
                </c:pt>
                <c:pt idx="10319">
                  <c:v>846.375</c:v>
                </c:pt>
                <c:pt idx="10320">
                  <c:v>846.45833333333337</c:v>
                </c:pt>
                <c:pt idx="10321">
                  <c:v>846.54166666666663</c:v>
                </c:pt>
                <c:pt idx="10322">
                  <c:v>846.61666666666667</c:v>
                </c:pt>
                <c:pt idx="10323">
                  <c:v>846.69999999999993</c:v>
                </c:pt>
                <c:pt idx="10324">
                  <c:v>846.7833333333333</c:v>
                </c:pt>
                <c:pt idx="10325">
                  <c:v>846.86666666666667</c:v>
                </c:pt>
                <c:pt idx="10326">
                  <c:v>846.94999999999993</c:v>
                </c:pt>
                <c:pt idx="10327">
                  <c:v>847.0333333333333</c:v>
                </c:pt>
                <c:pt idx="10328">
                  <c:v>847.11666666666667</c:v>
                </c:pt>
                <c:pt idx="10329">
                  <c:v>847.19166666666661</c:v>
                </c:pt>
                <c:pt idx="10330">
                  <c:v>847.27499999999998</c:v>
                </c:pt>
                <c:pt idx="10331">
                  <c:v>847.35833333333323</c:v>
                </c:pt>
                <c:pt idx="10332">
                  <c:v>847.44166666666661</c:v>
                </c:pt>
                <c:pt idx="10333">
                  <c:v>847.52499999999998</c:v>
                </c:pt>
                <c:pt idx="10334">
                  <c:v>847.60833333333323</c:v>
                </c:pt>
                <c:pt idx="10335">
                  <c:v>847.68333333333339</c:v>
                </c:pt>
                <c:pt idx="10336">
                  <c:v>847.76666666666677</c:v>
                </c:pt>
                <c:pt idx="10337">
                  <c:v>847.85</c:v>
                </c:pt>
                <c:pt idx="10338">
                  <c:v>847.93333333333339</c:v>
                </c:pt>
                <c:pt idx="10339">
                  <c:v>848.01666666666677</c:v>
                </c:pt>
                <c:pt idx="10340">
                  <c:v>848.1</c:v>
                </c:pt>
                <c:pt idx="10341">
                  <c:v>848.17500000000007</c:v>
                </c:pt>
                <c:pt idx="10342">
                  <c:v>848.25833333333333</c:v>
                </c:pt>
                <c:pt idx="10343">
                  <c:v>848.3416666666667</c:v>
                </c:pt>
                <c:pt idx="10344">
                  <c:v>848.42500000000007</c:v>
                </c:pt>
                <c:pt idx="10345">
                  <c:v>848.50833333333333</c:v>
                </c:pt>
                <c:pt idx="10346">
                  <c:v>848.5916666666667</c:v>
                </c:pt>
                <c:pt idx="10347">
                  <c:v>848.67500000000007</c:v>
                </c:pt>
                <c:pt idx="10348">
                  <c:v>848.75</c:v>
                </c:pt>
                <c:pt idx="10349">
                  <c:v>848.83333333333337</c:v>
                </c:pt>
                <c:pt idx="10350">
                  <c:v>848.91666666666663</c:v>
                </c:pt>
                <c:pt idx="10351">
                  <c:v>849</c:v>
                </c:pt>
                <c:pt idx="10352">
                  <c:v>849.08333333333337</c:v>
                </c:pt>
                <c:pt idx="10353">
                  <c:v>849.16666666666663</c:v>
                </c:pt>
                <c:pt idx="10354">
                  <c:v>849.24166666666667</c:v>
                </c:pt>
                <c:pt idx="10355">
                  <c:v>849.32499999999993</c:v>
                </c:pt>
                <c:pt idx="10356">
                  <c:v>849.4083333333333</c:v>
                </c:pt>
                <c:pt idx="10357">
                  <c:v>849.49166666666667</c:v>
                </c:pt>
                <c:pt idx="10358">
                  <c:v>849.57499999999993</c:v>
                </c:pt>
                <c:pt idx="10359">
                  <c:v>849.6583333333333</c:v>
                </c:pt>
                <c:pt idx="10360">
                  <c:v>849.74166666666667</c:v>
                </c:pt>
                <c:pt idx="10361">
                  <c:v>849.81666666666661</c:v>
                </c:pt>
                <c:pt idx="10362">
                  <c:v>849.9</c:v>
                </c:pt>
                <c:pt idx="10363">
                  <c:v>849.98333333333323</c:v>
                </c:pt>
                <c:pt idx="10364">
                  <c:v>850.06666666666661</c:v>
                </c:pt>
                <c:pt idx="10365">
                  <c:v>850.15</c:v>
                </c:pt>
                <c:pt idx="10366">
                  <c:v>850.23333333333323</c:v>
                </c:pt>
                <c:pt idx="10367">
                  <c:v>850.30833333333339</c:v>
                </c:pt>
                <c:pt idx="10368">
                  <c:v>850.39166666666677</c:v>
                </c:pt>
                <c:pt idx="10369">
                  <c:v>850.47500000000002</c:v>
                </c:pt>
                <c:pt idx="10370">
                  <c:v>850.55833333333339</c:v>
                </c:pt>
                <c:pt idx="10371">
                  <c:v>850.64166666666677</c:v>
                </c:pt>
                <c:pt idx="10372">
                  <c:v>850.72500000000002</c:v>
                </c:pt>
                <c:pt idx="10373">
                  <c:v>850.80000000000007</c:v>
                </c:pt>
                <c:pt idx="10374">
                  <c:v>850.88333333333333</c:v>
                </c:pt>
                <c:pt idx="10375">
                  <c:v>850.9666666666667</c:v>
                </c:pt>
                <c:pt idx="10376">
                  <c:v>851.05000000000007</c:v>
                </c:pt>
                <c:pt idx="10377">
                  <c:v>851.13333333333333</c:v>
                </c:pt>
                <c:pt idx="10378">
                  <c:v>851.2166666666667</c:v>
                </c:pt>
                <c:pt idx="10379">
                  <c:v>851.30000000000007</c:v>
                </c:pt>
                <c:pt idx="10380">
                  <c:v>851.375</c:v>
                </c:pt>
                <c:pt idx="10381">
                  <c:v>851.45833333333337</c:v>
                </c:pt>
                <c:pt idx="10382">
                  <c:v>851.54166666666663</c:v>
                </c:pt>
                <c:pt idx="10383">
                  <c:v>851.625</c:v>
                </c:pt>
                <c:pt idx="10384">
                  <c:v>851.70833333333337</c:v>
                </c:pt>
                <c:pt idx="10385">
                  <c:v>851.79166666666663</c:v>
                </c:pt>
                <c:pt idx="10386">
                  <c:v>851.86666666666667</c:v>
                </c:pt>
                <c:pt idx="10387">
                  <c:v>851.94999999999993</c:v>
                </c:pt>
                <c:pt idx="10388">
                  <c:v>852.0333333333333</c:v>
                </c:pt>
                <c:pt idx="10389">
                  <c:v>852.11666666666667</c:v>
                </c:pt>
                <c:pt idx="10390">
                  <c:v>852.19999999999993</c:v>
                </c:pt>
                <c:pt idx="10391">
                  <c:v>852.2833333333333</c:v>
                </c:pt>
                <c:pt idx="10392">
                  <c:v>852.35833333333323</c:v>
                </c:pt>
                <c:pt idx="10393">
                  <c:v>852.44166666666661</c:v>
                </c:pt>
                <c:pt idx="10394">
                  <c:v>852.52499999999998</c:v>
                </c:pt>
                <c:pt idx="10395">
                  <c:v>852.60833333333323</c:v>
                </c:pt>
                <c:pt idx="10396">
                  <c:v>852.69166666666661</c:v>
                </c:pt>
                <c:pt idx="10397">
                  <c:v>852.77499999999998</c:v>
                </c:pt>
                <c:pt idx="10398">
                  <c:v>852.85833333333323</c:v>
                </c:pt>
                <c:pt idx="10399">
                  <c:v>852.93333333333339</c:v>
                </c:pt>
                <c:pt idx="10400">
                  <c:v>853.01666666666677</c:v>
                </c:pt>
                <c:pt idx="10401">
                  <c:v>853.1</c:v>
                </c:pt>
                <c:pt idx="10402">
                  <c:v>853.18333333333339</c:v>
                </c:pt>
                <c:pt idx="10403">
                  <c:v>853.26666666666677</c:v>
                </c:pt>
                <c:pt idx="10404">
                  <c:v>853.35</c:v>
                </c:pt>
                <c:pt idx="10405">
                  <c:v>853.42500000000007</c:v>
                </c:pt>
                <c:pt idx="10406">
                  <c:v>853.50833333333333</c:v>
                </c:pt>
                <c:pt idx="10407">
                  <c:v>853.5916666666667</c:v>
                </c:pt>
                <c:pt idx="10408">
                  <c:v>853.67500000000007</c:v>
                </c:pt>
                <c:pt idx="10409">
                  <c:v>853.75833333333333</c:v>
                </c:pt>
                <c:pt idx="10410">
                  <c:v>853.8416666666667</c:v>
                </c:pt>
                <c:pt idx="10411">
                  <c:v>853.91666666666663</c:v>
                </c:pt>
                <c:pt idx="10412">
                  <c:v>854</c:v>
                </c:pt>
                <c:pt idx="10413">
                  <c:v>854.08333333333337</c:v>
                </c:pt>
                <c:pt idx="10414">
                  <c:v>854.16666666666663</c:v>
                </c:pt>
                <c:pt idx="10415">
                  <c:v>854.25</c:v>
                </c:pt>
                <c:pt idx="10416">
                  <c:v>854.33333333333337</c:v>
                </c:pt>
                <c:pt idx="10417">
                  <c:v>854.41666666666663</c:v>
                </c:pt>
                <c:pt idx="10418">
                  <c:v>854.49166666666667</c:v>
                </c:pt>
                <c:pt idx="10419">
                  <c:v>854.57499999999993</c:v>
                </c:pt>
                <c:pt idx="10420">
                  <c:v>854.6583333333333</c:v>
                </c:pt>
                <c:pt idx="10421">
                  <c:v>854.74166666666667</c:v>
                </c:pt>
                <c:pt idx="10422">
                  <c:v>854.82499999999993</c:v>
                </c:pt>
                <c:pt idx="10423">
                  <c:v>854.9083333333333</c:v>
                </c:pt>
                <c:pt idx="10424">
                  <c:v>854.98333333333323</c:v>
                </c:pt>
                <c:pt idx="10425">
                  <c:v>855.06666666666661</c:v>
                </c:pt>
                <c:pt idx="10426">
                  <c:v>855.15</c:v>
                </c:pt>
                <c:pt idx="10427">
                  <c:v>855.23333333333323</c:v>
                </c:pt>
                <c:pt idx="10428">
                  <c:v>855.31666666666661</c:v>
                </c:pt>
                <c:pt idx="10429">
                  <c:v>855.4</c:v>
                </c:pt>
                <c:pt idx="10430">
                  <c:v>855.47500000000002</c:v>
                </c:pt>
                <c:pt idx="10431">
                  <c:v>855.55833333333339</c:v>
                </c:pt>
                <c:pt idx="10432">
                  <c:v>855.64166666666677</c:v>
                </c:pt>
                <c:pt idx="10433">
                  <c:v>855.72500000000002</c:v>
                </c:pt>
                <c:pt idx="10434">
                  <c:v>855.80833333333339</c:v>
                </c:pt>
                <c:pt idx="10435">
                  <c:v>855.89166666666677</c:v>
                </c:pt>
                <c:pt idx="10436">
                  <c:v>855.97500000000002</c:v>
                </c:pt>
                <c:pt idx="10437">
                  <c:v>856.05000000000007</c:v>
                </c:pt>
                <c:pt idx="10438">
                  <c:v>856.13333333333333</c:v>
                </c:pt>
                <c:pt idx="10439">
                  <c:v>856.2166666666667</c:v>
                </c:pt>
                <c:pt idx="10440">
                  <c:v>856.30000000000007</c:v>
                </c:pt>
                <c:pt idx="10441">
                  <c:v>856.38333333333333</c:v>
                </c:pt>
                <c:pt idx="10442">
                  <c:v>856.4666666666667</c:v>
                </c:pt>
                <c:pt idx="10443">
                  <c:v>856.54166666666663</c:v>
                </c:pt>
                <c:pt idx="10444">
                  <c:v>856.625</c:v>
                </c:pt>
                <c:pt idx="10445">
                  <c:v>856.70833333333337</c:v>
                </c:pt>
                <c:pt idx="10446">
                  <c:v>856.79166666666663</c:v>
                </c:pt>
                <c:pt idx="10447">
                  <c:v>856.875</c:v>
                </c:pt>
                <c:pt idx="10448">
                  <c:v>856.95833333333337</c:v>
                </c:pt>
                <c:pt idx="10449">
                  <c:v>857.0333333333333</c:v>
                </c:pt>
                <c:pt idx="10450">
                  <c:v>857.11666666666667</c:v>
                </c:pt>
                <c:pt idx="10451">
                  <c:v>857.19999999999993</c:v>
                </c:pt>
                <c:pt idx="10452">
                  <c:v>857.2833333333333</c:v>
                </c:pt>
                <c:pt idx="10453">
                  <c:v>857.36666666666667</c:v>
                </c:pt>
                <c:pt idx="10454">
                  <c:v>857.44999999999993</c:v>
                </c:pt>
                <c:pt idx="10455">
                  <c:v>857.5333333333333</c:v>
                </c:pt>
                <c:pt idx="10456">
                  <c:v>857.60833333333323</c:v>
                </c:pt>
                <c:pt idx="10457">
                  <c:v>857.69166666666661</c:v>
                </c:pt>
                <c:pt idx="10458">
                  <c:v>857.77499999999998</c:v>
                </c:pt>
                <c:pt idx="10459">
                  <c:v>857.85833333333323</c:v>
                </c:pt>
                <c:pt idx="10460">
                  <c:v>857.94166666666661</c:v>
                </c:pt>
                <c:pt idx="10461">
                  <c:v>858.02499999999998</c:v>
                </c:pt>
                <c:pt idx="10462">
                  <c:v>858.1</c:v>
                </c:pt>
                <c:pt idx="10463">
                  <c:v>858.18333333333339</c:v>
                </c:pt>
                <c:pt idx="10464">
                  <c:v>858.26666666666677</c:v>
                </c:pt>
                <c:pt idx="10465">
                  <c:v>858.35</c:v>
                </c:pt>
                <c:pt idx="10466">
                  <c:v>858.43333333333339</c:v>
                </c:pt>
                <c:pt idx="10467">
                  <c:v>858.51666666666677</c:v>
                </c:pt>
                <c:pt idx="10468">
                  <c:v>858.5916666666667</c:v>
                </c:pt>
                <c:pt idx="10469">
                  <c:v>858.67500000000007</c:v>
                </c:pt>
                <c:pt idx="10470">
                  <c:v>858.75833333333333</c:v>
                </c:pt>
                <c:pt idx="10471">
                  <c:v>858.8416666666667</c:v>
                </c:pt>
                <c:pt idx="10472">
                  <c:v>858.92500000000007</c:v>
                </c:pt>
                <c:pt idx="10473">
                  <c:v>859.00833333333333</c:v>
                </c:pt>
                <c:pt idx="10474">
                  <c:v>859.0916666666667</c:v>
                </c:pt>
                <c:pt idx="10475">
                  <c:v>859.16666666666663</c:v>
                </c:pt>
                <c:pt idx="10476">
                  <c:v>859.25</c:v>
                </c:pt>
                <c:pt idx="10477">
                  <c:v>859.33333333333337</c:v>
                </c:pt>
                <c:pt idx="10478">
                  <c:v>859.41666666666663</c:v>
                </c:pt>
                <c:pt idx="10479">
                  <c:v>859.5</c:v>
                </c:pt>
                <c:pt idx="10480">
                  <c:v>859.58333333333337</c:v>
                </c:pt>
                <c:pt idx="10481">
                  <c:v>859.6583333333333</c:v>
                </c:pt>
                <c:pt idx="10482">
                  <c:v>859.74166666666667</c:v>
                </c:pt>
                <c:pt idx="10483">
                  <c:v>859.82499999999993</c:v>
                </c:pt>
                <c:pt idx="10484">
                  <c:v>859.9083333333333</c:v>
                </c:pt>
                <c:pt idx="10485">
                  <c:v>859.99166666666667</c:v>
                </c:pt>
                <c:pt idx="10486">
                  <c:v>860.07499999999993</c:v>
                </c:pt>
                <c:pt idx="10487">
                  <c:v>860.1583333333333</c:v>
                </c:pt>
                <c:pt idx="10488">
                  <c:v>860.23333333333323</c:v>
                </c:pt>
                <c:pt idx="10489">
                  <c:v>860.31666666666661</c:v>
                </c:pt>
                <c:pt idx="10490">
                  <c:v>860.4</c:v>
                </c:pt>
                <c:pt idx="10491">
                  <c:v>860.48333333333323</c:v>
                </c:pt>
                <c:pt idx="10492">
                  <c:v>860.56666666666661</c:v>
                </c:pt>
                <c:pt idx="10493">
                  <c:v>860.65</c:v>
                </c:pt>
                <c:pt idx="10494">
                  <c:v>860.72500000000002</c:v>
                </c:pt>
                <c:pt idx="10495">
                  <c:v>860.80833333333339</c:v>
                </c:pt>
                <c:pt idx="10496">
                  <c:v>860.89166666666677</c:v>
                </c:pt>
                <c:pt idx="10497">
                  <c:v>860.97500000000002</c:v>
                </c:pt>
                <c:pt idx="10498">
                  <c:v>861.05833333333339</c:v>
                </c:pt>
                <c:pt idx="10499">
                  <c:v>861.14166666666677</c:v>
                </c:pt>
                <c:pt idx="10500">
                  <c:v>861.2166666666667</c:v>
                </c:pt>
                <c:pt idx="10501">
                  <c:v>861.30000000000007</c:v>
                </c:pt>
                <c:pt idx="10502">
                  <c:v>861.38333333333333</c:v>
                </c:pt>
                <c:pt idx="10503">
                  <c:v>861.4666666666667</c:v>
                </c:pt>
                <c:pt idx="10504">
                  <c:v>861.55000000000007</c:v>
                </c:pt>
                <c:pt idx="10505">
                  <c:v>861.63333333333333</c:v>
                </c:pt>
                <c:pt idx="10506">
                  <c:v>861.7166666666667</c:v>
                </c:pt>
                <c:pt idx="10507">
                  <c:v>861.79166666666663</c:v>
                </c:pt>
                <c:pt idx="10508">
                  <c:v>861.875</c:v>
                </c:pt>
                <c:pt idx="10509">
                  <c:v>861.95833333333337</c:v>
                </c:pt>
                <c:pt idx="10510">
                  <c:v>862.04166666666663</c:v>
                </c:pt>
                <c:pt idx="10511">
                  <c:v>862.125</c:v>
                </c:pt>
                <c:pt idx="10512">
                  <c:v>862.20833333333337</c:v>
                </c:pt>
                <c:pt idx="10513">
                  <c:v>862.2833333333333</c:v>
                </c:pt>
                <c:pt idx="10514">
                  <c:v>862.36666666666667</c:v>
                </c:pt>
                <c:pt idx="10515">
                  <c:v>862.44999999999993</c:v>
                </c:pt>
                <c:pt idx="10516">
                  <c:v>862.5333333333333</c:v>
                </c:pt>
                <c:pt idx="10517">
                  <c:v>862.61666666666667</c:v>
                </c:pt>
                <c:pt idx="10518">
                  <c:v>862.69999999999993</c:v>
                </c:pt>
                <c:pt idx="10519">
                  <c:v>862.77499999999998</c:v>
                </c:pt>
                <c:pt idx="10520">
                  <c:v>862.85833333333323</c:v>
                </c:pt>
                <c:pt idx="10521">
                  <c:v>862.94166666666661</c:v>
                </c:pt>
                <c:pt idx="10522">
                  <c:v>863.02499999999998</c:v>
                </c:pt>
                <c:pt idx="10523">
                  <c:v>863.10833333333323</c:v>
                </c:pt>
                <c:pt idx="10524">
                  <c:v>863.19166666666661</c:v>
                </c:pt>
                <c:pt idx="10525">
                  <c:v>863.27499999999998</c:v>
                </c:pt>
                <c:pt idx="10526">
                  <c:v>863.35</c:v>
                </c:pt>
                <c:pt idx="10527">
                  <c:v>863.43333333333339</c:v>
                </c:pt>
                <c:pt idx="10528">
                  <c:v>863.51666666666677</c:v>
                </c:pt>
                <c:pt idx="10529">
                  <c:v>863.6</c:v>
                </c:pt>
                <c:pt idx="10530">
                  <c:v>863.68333333333339</c:v>
                </c:pt>
                <c:pt idx="10531">
                  <c:v>863.76666666666677</c:v>
                </c:pt>
                <c:pt idx="10532">
                  <c:v>863.8416666666667</c:v>
                </c:pt>
                <c:pt idx="10533">
                  <c:v>863.92500000000007</c:v>
                </c:pt>
                <c:pt idx="10534">
                  <c:v>864.00833333333333</c:v>
                </c:pt>
                <c:pt idx="10535">
                  <c:v>864.0916666666667</c:v>
                </c:pt>
                <c:pt idx="10536">
                  <c:v>864.17500000000007</c:v>
                </c:pt>
                <c:pt idx="10537">
                  <c:v>864.25833333333333</c:v>
                </c:pt>
                <c:pt idx="10538">
                  <c:v>864.33333333333337</c:v>
                </c:pt>
                <c:pt idx="10539">
                  <c:v>864.41666666666663</c:v>
                </c:pt>
                <c:pt idx="10540">
                  <c:v>864.5</c:v>
                </c:pt>
                <c:pt idx="10541">
                  <c:v>864.58333333333337</c:v>
                </c:pt>
                <c:pt idx="10542">
                  <c:v>864.66666666666663</c:v>
                </c:pt>
                <c:pt idx="10543">
                  <c:v>864.75</c:v>
                </c:pt>
                <c:pt idx="10544">
                  <c:v>864.83333333333337</c:v>
                </c:pt>
                <c:pt idx="10545">
                  <c:v>864.9083333333333</c:v>
                </c:pt>
                <c:pt idx="10546">
                  <c:v>864.99166666666667</c:v>
                </c:pt>
                <c:pt idx="10547">
                  <c:v>865.07499999999993</c:v>
                </c:pt>
                <c:pt idx="10548">
                  <c:v>865.1583333333333</c:v>
                </c:pt>
                <c:pt idx="10549">
                  <c:v>865.24166666666667</c:v>
                </c:pt>
                <c:pt idx="10550">
                  <c:v>865.32499999999993</c:v>
                </c:pt>
                <c:pt idx="10551">
                  <c:v>865.4</c:v>
                </c:pt>
                <c:pt idx="10552">
                  <c:v>865.48333333333323</c:v>
                </c:pt>
                <c:pt idx="10553">
                  <c:v>865.56666666666661</c:v>
                </c:pt>
                <c:pt idx="10554">
                  <c:v>865.65</c:v>
                </c:pt>
                <c:pt idx="10555">
                  <c:v>865.73333333333323</c:v>
                </c:pt>
                <c:pt idx="10556">
                  <c:v>865.81666666666661</c:v>
                </c:pt>
                <c:pt idx="10557">
                  <c:v>865.89166666666677</c:v>
                </c:pt>
                <c:pt idx="10558">
                  <c:v>865.97500000000002</c:v>
                </c:pt>
                <c:pt idx="10559">
                  <c:v>866.05833333333339</c:v>
                </c:pt>
                <c:pt idx="10560">
                  <c:v>866.14166666666677</c:v>
                </c:pt>
                <c:pt idx="10561">
                  <c:v>866.22500000000002</c:v>
                </c:pt>
                <c:pt idx="10562">
                  <c:v>866.30833333333339</c:v>
                </c:pt>
                <c:pt idx="10563">
                  <c:v>866.39166666666677</c:v>
                </c:pt>
                <c:pt idx="10564">
                  <c:v>866.4666666666667</c:v>
                </c:pt>
                <c:pt idx="10565">
                  <c:v>866.55000000000007</c:v>
                </c:pt>
                <c:pt idx="10566">
                  <c:v>866.63333333333333</c:v>
                </c:pt>
                <c:pt idx="10567">
                  <c:v>866.7166666666667</c:v>
                </c:pt>
                <c:pt idx="10568">
                  <c:v>866.80000000000007</c:v>
                </c:pt>
                <c:pt idx="10569">
                  <c:v>866.88333333333333</c:v>
                </c:pt>
                <c:pt idx="10570">
                  <c:v>866.95833333333337</c:v>
                </c:pt>
                <c:pt idx="10571">
                  <c:v>867.04166666666663</c:v>
                </c:pt>
                <c:pt idx="10572">
                  <c:v>867.125</c:v>
                </c:pt>
                <c:pt idx="10573">
                  <c:v>867.20833333333337</c:v>
                </c:pt>
                <c:pt idx="10574">
                  <c:v>867.29166666666663</c:v>
                </c:pt>
                <c:pt idx="10575">
                  <c:v>867.375</c:v>
                </c:pt>
                <c:pt idx="10576">
                  <c:v>867.44999999999993</c:v>
                </c:pt>
                <c:pt idx="10577">
                  <c:v>867.5333333333333</c:v>
                </c:pt>
                <c:pt idx="10578">
                  <c:v>867.61666666666667</c:v>
                </c:pt>
                <c:pt idx="10579">
                  <c:v>867.69999999999993</c:v>
                </c:pt>
                <c:pt idx="10580">
                  <c:v>867.7833333333333</c:v>
                </c:pt>
                <c:pt idx="10581">
                  <c:v>867.86666666666667</c:v>
                </c:pt>
                <c:pt idx="10582">
                  <c:v>867.94999999999993</c:v>
                </c:pt>
                <c:pt idx="10583">
                  <c:v>868.02499999999998</c:v>
                </c:pt>
                <c:pt idx="10584">
                  <c:v>868.10833333333323</c:v>
                </c:pt>
                <c:pt idx="10585">
                  <c:v>868.19166666666661</c:v>
                </c:pt>
                <c:pt idx="10586">
                  <c:v>868.27499999999998</c:v>
                </c:pt>
                <c:pt idx="10587">
                  <c:v>868.35833333333323</c:v>
                </c:pt>
                <c:pt idx="10588">
                  <c:v>868.44166666666661</c:v>
                </c:pt>
                <c:pt idx="10589">
                  <c:v>868.51666666666677</c:v>
                </c:pt>
                <c:pt idx="10590">
                  <c:v>868.6</c:v>
                </c:pt>
                <c:pt idx="10591">
                  <c:v>868.68333333333339</c:v>
                </c:pt>
                <c:pt idx="10592">
                  <c:v>868.76666666666677</c:v>
                </c:pt>
                <c:pt idx="10593">
                  <c:v>868.85</c:v>
                </c:pt>
                <c:pt idx="10594">
                  <c:v>868.93333333333339</c:v>
                </c:pt>
                <c:pt idx="10595">
                  <c:v>869.00833333333333</c:v>
                </c:pt>
                <c:pt idx="10596">
                  <c:v>869.0916666666667</c:v>
                </c:pt>
                <c:pt idx="10597">
                  <c:v>869.17500000000007</c:v>
                </c:pt>
                <c:pt idx="10598">
                  <c:v>869.25833333333333</c:v>
                </c:pt>
                <c:pt idx="10599">
                  <c:v>869.3416666666667</c:v>
                </c:pt>
                <c:pt idx="10600">
                  <c:v>869.42500000000007</c:v>
                </c:pt>
                <c:pt idx="10601">
                  <c:v>869.50833333333333</c:v>
                </c:pt>
                <c:pt idx="10602">
                  <c:v>869.58333333333337</c:v>
                </c:pt>
                <c:pt idx="10603">
                  <c:v>869.66666666666663</c:v>
                </c:pt>
                <c:pt idx="10604">
                  <c:v>869.75</c:v>
                </c:pt>
                <c:pt idx="10605">
                  <c:v>869.83333333333337</c:v>
                </c:pt>
                <c:pt idx="10606">
                  <c:v>869.91666666666663</c:v>
                </c:pt>
                <c:pt idx="10607">
                  <c:v>870</c:v>
                </c:pt>
                <c:pt idx="10608">
                  <c:v>870.07499999999993</c:v>
                </c:pt>
                <c:pt idx="10609">
                  <c:v>870.1583333333333</c:v>
                </c:pt>
                <c:pt idx="10610">
                  <c:v>870.24166666666667</c:v>
                </c:pt>
                <c:pt idx="10611">
                  <c:v>870.32499999999993</c:v>
                </c:pt>
                <c:pt idx="10612">
                  <c:v>870.4083333333333</c:v>
                </c:pt>
                <c:pt idx="10613">
                  <c:v>870.49166666666667</c:v>
                </c:pt>
                <c:pt idx="10614">
                  <c:v>870.57499999999993</c:v>
                </c:pt>
                <c:pt idx="10615">
                  <c:v>870.65</c:v>
                </c:pt>
                <c:pt idx="10616">
                  <c:v>870.73333333333323</c:v>
                </c:pt>
                <c:pt idx="10617">
                  <c:v>870.81666666666661</c:v>
                </c:pt>
                <c:pt idx="10618">
                  <c:v>870.9</c:v>
                </c:pt>
                <c:pt idx="10619">
                  <c:v>870.98333333333323</c:v>
                </c:pt>
                <c:pt idx="10620">
                  <c:v>871.06666666666661</c:v>
                </c:pt>
                <c:pt idx="10621">
                  <c:v>871.14166666666677</c:v>
                </c:pt>
                <c:pt idx="10622">
                  <c:v>871.22500000000002</c:v>
                </c:pt>
                <c:pt idx="10623">
                  <c:v>871.30833333333339</c:v>
                </c:pt>
                <c:pt idx="10624">
                  <c:v>871.39166666666677</c:v>
                </c:pt>
                <c:pt idx="10625">
                  <c:v>871.47500000000002</c:v>
                </c:pt>
                <c:pt idx="10626">
                  <c:v>871.55833333333339</c:v>
                </c:pt>
                <c:pt idx="10627">
                  <c:v>871.63333333333333</c:v>
                </c:pt>
                <c:pt idx="10628">
                  <c:v>871.7166666666667</c:v>
                </c:pt>
                <c:pt idx="10629">
                  <c:v>871.80000000000007</c:v>
                </c:pt>
                <c:pt idx="10630">
                  <c:v>871.88333333333333</c:v>
                </c:pt>
                <c:pt idx="10631">
                  <c:v>871.9666666666667</c:v>
                </c:pt>
                <c:pt idx="10632">
                  <c:v>872.05000000000007</c:v>
                </c:pt>
                <c:pt idx="10633">
                  <c:v>872.13333333333333</c:v>
                </c:pt>
                <c:pt idx="10634">
                  <c:v>872.20833333333337</c:v>
                </c:pt>
                <c:pt idx="10635">
                  <c:v>872.29166666666663</c:v>
                </c:pt>
                <c:pt idx="10636">
                  <c:v>872.375</c:v>
                </c:pt>
                <c:pt idx="10637">
                  <c:v>872.45833333333337</c:v>
                </c:pt>
                <c:pt idx="10638">
                  <c:v>872.54166666666663</c:v>
                </c:pt>
                <c:pt idx="10639">
                  <c:v>872.625</c:v>
                </c:pt>
                <c:pt idx="10640">
                  <c:v>872.69999999999993</c:v>
                </c:pt>
                <c:pt idx="10641">
                  <c:v>872.7833333333333</c:v>
                </c:pt>
                <c:pt idx="10642">
                  <c:v>872.86666666666667</c:v>
                </c:pt>
                <c:pt idx="10643">
                  <c:v>872.94999999999993</c:v>
                </c:pt>
                <c:pt idx="10644">
                  <c:v>873.0333333333333</c:v>
                </c:pt>
                <c:pt idx="10645">
                  <c:v>873.11666666666667</c:v>
                </c:pt>
                <c:pt idx="10646">
                  <c:v>873.19166666666661</c:v>
                </c:pt>
                <c:pt idx="10647">
                  <c:v>873.27499999999998</c:v>
                </c:pt>
                <c:pt idx="10648">
                  <c:v>873.35833333333323</c:v>
                </c:pt>
                <c:pt idx="10649">
                  <c:v>873.44166666666661</c:v>
                </c:pt>
                <c:pt idx="10650">
                  <c:v>873.52499999999998</c:v>
                </c:pt>
                <c:pt idx="10651">
                  <c:v>873.60833333333323</c:v>
                </c:pt>
                <c:pt idx="10652">
                  <c:v>873.69166666666661</c:v>
                </c:pt>
                <c:pt idx="10653">
                  <c:v>873.76666666666677</c:v>
                </c:pt>
                <c:pt idx="10654">
                  <c:v>873.85</c:v>
                </c:pt>
                <c:pt idx="10655">
                  <c:v>873.93333333333339</c:v>
                </c:pt>
                <c:pt idx="10656">
                  <c:v>874.01666666666677</c:v>
                </c:pt>
                <c:pt idx="10657">
                  <c:v>874.1</c:v>
                </c:pt>
                <c:pt idx="10658">
                  <c:v>874.18333333333339</c:v>
                </c:pt>
                <c:pt idx="10659">
                  <c:v>874.25833333333333</c:v>
                </c:pt>
                <c:pt idx="10660">
                  <c:v>874.3416666666667</c:v>
                </c:pt>
                <c:pt idx="10661">
                  <c:v>874.42500000000007</c:v>
                </c:pt>
                <c:pt idx="10662">
                  <c:v>874.50833333333333</c:v>
                </c:pt>
                <c:pt idx="10663">
                  <c:v>874.5916666666667</c:v>
                </c:pt>
                <c:pt idx="10664">
                  <c:v>874.67500000000007</c:v>
                </c:pt>
                <c:pt idx="10665">
                  <c:v>874.75</c:v>
                </c:pt>
                <c:pt idx="10666">
                  <c:v>874.83333333333337</c:v>
                </c:pt>
                <c:pt idx="10667">
                  <c:v>874.91666666666663</c:v>
                </c:pt>
                <c:pt idx="10668">
                  <c:v>875</c:v>
                </c:pt>
                <c:pt idx="10669">
                  <c:v>875.08333333333337</c:v>
                </c:pt>
                <c:pt idx="10670">
                  <c:v>875.16666666666663</c:v>
                </c:pt>
                <c:pt idx="10671">
                  <c:v>875.25</c:v>
                </c:pt>
                <c:pt idx="10672">
                  <c:v>875.32499999999993</c:v>
                </c:pt>
                <c:pt idx="10673">
                  <c:v>875.4083333333333</c:v>
                </c:pt>
                <c:pt idx="10674">
                  <c:v>875.49166666666667</c:v>
                </c:pt>
                <c:pt idx="10675">
                  <c:v>875.57499999999993</c:v>
                </c:pt>
                <c:pt idx="10676">
                  <c:v>875.6583333333333</c:v>
                </c:pt>
                <c:pt idx="10677">
                  <c:v>875.74166666666667</c:v>
                </c:pt>
                <c:pt idx="10678">
                  <c:v>875.81666666666661</c:v>
                </c:pt>
                <c:pt idx="10679">
                  <c:v>875.9</c:v>
                </c:pt>
                <c:pt idx="10680">
                  <c:v>875.98333333333323</c:v>
                </c:pt>
                <c:pt idx="10681">
                  <c:v>876.06666666666661</c:v>
                </c:pt>
                <c:pt idx="10682">
                  <c:v>876.15</c:v>
                </c:pt>
                <c:pt idx="10683">
                  <c:v>876.23333333333323</c:v>
                </c:pt>
                <c:pt idx="10684">
                  <c:v>876.30833333333339</c:v>
                </c:pt>
                <c:pt idx="10685">
                  <c:v>876.39166666666677</c:v>
                </c:pt>
                <c:pt idx="10686">
                  <c:v>876.47500000000002</c:v>
                </c:pt>
                <c:pt idx="10687">
                  <c:v>876.55833333333339</c:v>
                </c:pt>
                <c:pt idx="10688">
                  <c:v>876.64166666666677</c:v>
                </c:pt>
                <c:pt idx="10689">
                  <c:v>876.72500000000002</c:v>
                </c:pt>
                <c:pt idx="10690">
                  <c:v>876.80833333333339</c:v>
                </c:pt>
                <c:pt idx="10691">
                  <c:v>876.88333333333333</c:v>
                </c:pt>
                <c:pt idx="10692">
                  <c:v>876.9666666666667</c:v>
                </c:pt>
                <c:pt idx="10693">
                  <c:v>877.05000000000007</c:v>
                </c:pt>
                <c:pt idx="10694">
                  <c:v>877.13333333333333</c:v>
                </c:pt>
                <c:pt idx="10695">
                  <c:v>877.2166666666667</c:v>
                </c:pt>
                <c:pt idx="10696">
                  <c:v>877.30000000000007</c:v>
                </c:pt>
                <c:pt idx="10697">
                  <c:v>877.375</c:v>
                </c:pt>
                <c:pt idx="10698">
                  <c:v>877.45833333333337</c:v>
                </c:pt>
                <c:pt idx="10699">
                  <c:v>877.54166666666663</c:v>
                </c:pt>
                <c:pt idx="10700">
                  <c:v>877.625</c:v>
                </c:pt>
                <c:pt idx="10701">
                  <c:v>877.70833333333337</c:v>
                </c:pt>
                <c:pt idx="10702">
                  <c:v>877.79166666666663</c:v>
                </c:pt>
                <c:pt idx="10703">
                  <c:v>877.86666666666667</c:v>
                </c:pt>
                <c:pt idx="10704">
                  <c:v>877.94999999999993</c:v>
                </c:pt>
                <c:pt idx="10705">
                  <c:v>878.0333333333333</c:v>
                </c:pt>
                <c:pt idx="10706">
                  <c:v>878.11666666666667</c:v>
                </c:pt>
                <c:pt idx="10707">
                  <c:v>878.19999999999993</c:v>
                </c:pt>
                <c:pt idx="10708">
                  <c:v>878.2833333333333</c:v>
                </c:pt>
                <c:pt idx="10709">
                  <c:v>878.36666666666667</c:v>
                </c:pt>
                <c:pt idx="10710">
                  <c:v>878.44166666666661</c:v>
                </c:pt>
                <c:pt idx="10711">
                  <c:v>878.52499999999998</c:v>
                </c:pt>
                <c:pt idx="10712">
                  <c:v>878.60833333333323</c:v>
                </c:pt>
                <c:pt idx="10713">
                  <c:v>878.69166666666661</c:v>
                </c:pt>
                <c:pt idx="10714">
                  <c:v>878.77499999999998</c:v>
                </c:pt>
                <c:pt idx="10715">
                  <c:v>878.85833333333323</c:v>
                </c:pt>
                <c:pt idx="10716">
                  <c:v>878.93333333333339</c:v>
                </c:pt>
                <c:pt idx="10717">
                  <c:v>879.01666666666677</c:v>
                </c:pt>
                <c:pt idx="10718">
                  <c:v>879.1</c:v>
                </c:pt>
                <c:pt idx="10719">
                  <c:v>879.18333333333339</c:v>
                </c:pt>
                <c:pt idx="10720">
                  <c:v>879.26666666666677</c:v>
                </c:pt>
                <c:pt idx="10721">
                  <c:v>879.35</c:v>
                </c:pt>
                <c:pt idx="10722">
                  <c:v>879.42500000000007</c:v>
                </c:pt>
                <c:pt idx="10723">
                  <c:v>879.50833333333333</c:v>
                </c:pt>
                <c:pt idx="10724">
                  <c:v>879.5916666666667</c:v>
                </c:pt>
                <c:pt idx="10725">
                  <c:v>879.67500000000007</c:v>
                </c:pt>
                <c:pt idx="10726">
                  <c:v>879.75833333333333</c:v>
                </c:pt>
                <c:pt idx="10727">
                  <c:v>879.8416666666667</c:v>
                </c:pt>
                <c:pt idx="10728">
                  <c:v>879.92500000000007</c:v>
                </c:pt>
                <c:pt idx="10729">
                  <c:v>880</c:v>
                </c:pt>
                <c:pt idx="10730">
                  <c:v>880.08333333333337</c:v>
                </c:pt>
                <c:pt idx="10731">
                  <c:v>880.16666666666663</c:v>
                </c:pt>
                <c:pt idx="10732">
                  <c:v>880.25</c:v>
                </c:pt>
                <c:pt idx="10733">
                  <c:v>880.33333333333337</c:v>
                </c:pt>
                <c:pt idx="10734">
                  <c:v>880.41666666666663</c:v>
                </c:pt>
                <c:pt idx="10735">
                  <c:v>880.49166666666667</c:v>
                </c:pt>
                <c:pt idx="10736">
                  <c:v>880.57499999999993</c:v>
                </c:pt>
                <c:pt idx="10737">
                  <c:v>880.6583333333333</c:v>
                </c:pt>
                <c:pt idx="10738">
                  <c:v>880.74166666666667</c:v>
                </c:pt>
                <c:pt idx="10739">
                  <c:v>880.82499999999993</c:v>
                </c:pt>
                <c:pt idx="10740">
                  <c:v>880.9083333333333</c:v>
                </c:pt>
                <c:pt idx="10741">
                  <c:v>880.99166666666667</c:v>
                </c:pt>
                <c:pt idx="10742">
                  <c:v>881.06666666666661</c:v>
                </c:pt>
                <c:pt idx="10743">
                  <c:v>881.15</c:v>
                </c:pt>
                <c:pt idx="10744">
                  <c:v>881.23333333333323</c:v>
                </c:pt>
                <c:pt idx="10745">
                  <c:v>881.31666666666661</c:v>
                </c:pt>
                <c:pt idx="10746">
                  <c:v>881.4</c:v>
                </c:pt>
                <c:pt idx="10747">
                  <c:v>881.48333333333323</c:v>
                </c:pt>
                <c:pt idx="10748">
                  <c:v>881.55833333333339</c:v>
                </c:pt>
                <c:pt idx="10749">
                  <c:v>881.64166666666677</c:v>
                </c:pt>
                <c:pt idx="10750">
                  <c:v>881.72500000000002</c:v>
                </c:pt>
                <c:pt idx="10751">
                  <c:v>881.80833333333339</c:v>
                </c:pt>
                <c:pt idx="10752">
                  <c:v>881.89166666666677</c:v>
                </c:pt>
                <c:pt idx="10753">
                  <c:v>881.97500000000002</c:v>
                </c:pt>
                <c:pt idx="10754">
                  <c:v>882.05000000000007</c:v>
                </c:pt>
                <c:pt idx="10755">
                  <c:v>882.13333333333333</c:v>
                </c:pt>
                <c:pt idx="10756">
                  <c:v>882.2166666666667</c:v>
                </c:pt>
                <c:pt idx="10757">
                  <c:v>882.30000000000007</c:v>
                </c:pt>
                <c:pt idx="10758">
                  <c:v>882.38333333333333</c:v>
                </c:pt>
                <c:pt idx="10759">
                  <c:v>882.4666666666667</c:v>
                </c:pt>
                <c:pt idx="10760">
                  <c:v>882.55000000000007</c:v>
                </c:pt>
                <c:pt idx="10761">
                  <c:v>882.625</c:v>
                </c:pt>
                <c:pt idx="10762">
                  <c:v>882.70833333333337</c:v>
                </c:pt>
                <c:pt idx="10763">
                  <c:v>882.79166666666663</c:v>
                </c:pt>
                <c:pt idx="10764">
                  <c:v>882.875</c:v>
                </c:pt>
                <c:pt idx="10765">
                  <c:v>882.95833333333337</c:v>
                </c:pt>
                <c:pt idx="10766">
                  <c:v>883.04166666666663</c:v>
                </c:pt>
                <c:pt idx="10767">
                  <c:v>883.11666666666667</c:v>
                </c:pt>
                <c:pt idx="10768">
                  <c:v>883.19999999999993</c:v>
                </c:pt>
                <c:pt idx="10769">
                  <c:v>883.2833333333333</c:v>
                </c:pt>
                <c:pt idx="10770">
                  <c:v>883.36666666666667</c:v>
                </c:pt>
                <c:pt idx="10771">
                  <c:v>883.44999999999993</c:v>
                </c:pt>
                <c:pt idx="10772">
                  <c:v>883.5333333333333</c:v>
                </c:pt>
                <c:pt idx="10773">
                  <c:v>883.60833333333323</c:v>
                </c:pt>
                <c:pt idx="10774">
                  <c:v>883.69166666666661</c:v>
                </c:pt>
                <c:pt idx="10775">
                  <c:v>883.77499999999998</c:v>
                </c:pt>
                <c:pt idx="10776">
                  <c:v>883.85833333333323</c:v>
                </c:pt>
                <c:pt idx="10777">
                  <c:v>883.94166666666661</c:v>
                </c:pt>
                <c:pt idx="10778">
                  <c:v>884.02499999999998</c:v>
                </c:pt>
                <c:pt idx="10779">
                  <c:v>884.10833333333323</c:v>
                </c:pt>
                <c:pt idx="10780">
                  <c:v>884.18333333333339</c:v>
                </c:pt>
                <c:pt idx="10781">
                  <c:v>884.26666666666677</c:v>
                </c:pt>
                <c:pt idx="10782">
                  <c:v>884.35</c:v>
                </c:pt>
                <c:pt idx="10783">
                  <c:v>884.43333333333339</c:v>
                </c:pt>
                <c:pt idx="10784">
                  <c:v>884.51666666666677</c:v>
                </c:pt>
                <c:pt idx="10785">
                  <c:v>884.6</c:v>
                </c:pt>
                <c:pt idx="10786">
                  <c:v>884.67500000000007</c:v>
                </c:pt>
                <c:pt idx="10787">
                  <c:v>884.75833333333333</c:v>
                </c:pt>
                <c:pt idx="10788">
                  <c:v>884.8416666666667</c:v>
                </c:pt>
                <c:pt idx="10789">
                  <c:v>884.92500000000007</c:v>
                </c:pt>
                <c:pt idx="10790">
                  <c:v>885.00833333333333</c:v>
                </c:pt>
                <c:pt idx="10791">
                  <c:v>885.0916666666667</c:v>
                </c:pt>
                <c:pt idx="10792">
                  <c:v>885.16666666666663</c:v>
                </c:pt>
                <c:pt idx="10793">
                  <c:v>885.25</c:v>
                </c:pt>
                <c:pt idx="10794">
                  <c:v>885.33333333333337</c:v>
                </c:pt>
                <c:pt idx="10795">
                  <c:v>885.41666666666663</c:v>
                </c:pt>
                <c:pt idx="10796">
                  <c:v>885.5</c:v>
                </c:pt>
                <c:pt idx="10797">
                  <c:v>885.58333333333337</c:v>
                </c:pt>
                <c:pt idx="10798">
                  <c:v>885.66666666666663</c:v>
                </c:pt>
                <c:pt idx="10799">
                  <c:v>885.74166666666667</c:v>
                </c:pt>
                <c:pt idx="10800">
                  <c:v>885.82499999999993</c:v>
                </c:pt>
                <c:pt idx="10801">
                  <c:v>885.9083333333333</c:v>
                </c:pt>
                <c:pt idx="10802">
                  <c:v>885.99166666666667</c:v>
                </c:pt>
                <c:pt idx="10803">
                  <c:v>886.07499999999993</c:v>
                </c:pt>
                <c:pt idx="10804">
                  <c:v>886.1583333333333</c:v>
                </c:pt>
                <c:pt idx="10805">
                  <c:v>886.23333333333323</c:v>
                </c:pt>
                <c:pt idx="10806">
                  <c:v>886.31666666666661</c:v>
                </c:pt>
                <c:pt idx="10807">
                  <c:v>886.4</c:v>
                </c:pt>
                <c:pt idx="10808">
                  <c:v>886.48333333333323</c:v>
                </c:pt>
                <c:pt idx="10809">
                  <c:v>886.56666666666661</c:v>
                </c:pt>
                <c:pt idx="10810">
                  <c:v>886.65</c:v>
                </c:pt>
                <c:pt idx="10811">
                  <c:v>886.72500000000002</c:v>
                </c:pt>
                <c:pt idx="10812">
                  <c:v>886.80833333333339</c:v>
                </c:pt>
                <c:pt idx="10813">
                  <c:v>886.89166666666677</c:v>
                </c:pt>
                <c:pt idx="10814">
                  <c:v>886.97500000000002</c:v>
                </c:pt>
                <c:pt idx="10815">
                  <c:v>887.05833333333339</c:v>
                </c:pt>
                <c:pt idx="10816">
                  <c:v>887.14166666666677</c:v>
                </c:pt>
                <c:pt idx="10817">
                  <c:v>887.22500000000002</c:v>
                </c:pt>
                <c:pt idx="10818">
                  <c:v>887.30000000000007</c:v>
                </c:pt>
                <c:pt idx="10819">
                  <c:v>887.38333333333333</c:v>
                </c:pt>
                <c:pt idx="10820">
                  <c:v>887.4666666666667</c:v>
                </c:pt>
                <c:pt idx="10821">
                  <c:v>887.55000000000007</c:v>
                </c:pt>
                <c:pt idx="10822">
                  <c:v>887.63333333333333</c:v>
                </c:pt>
                <c:pt idx="10823">
                  <c:v>887.7166666666667</c:v>
                </c:pt>
                <c:pt idx="10824">
                  <c:v>887.79166666666663</c:v>
                </c:pt>
                <c:pt idx="10825">
                  <c:v>887.875</c:v>
                </c:pt>
                <c:pt idx="10826">
                  <c:v>887.95833333333337</c:v>
                </c:pt>
                <c:pt idx="10827">
                  <c:v>888.04166666666663</c:v>
                </c:pt>
                <c:pt idx="10828">
                  <c:v>888.125</c:v>
                </c:pt>
                <c:pt idx="10829">
                  <c:v>888.20833333333337</c:v>
                </c:pt>
                <c:pt idx="10830">
                  <c:v>888.2833333333333</c:v>
                </c:pt>
                <c:pt idx="10831">
                  <c:v>888.36666666666667</c:v>
                </c:pt>
                <c:pt idx="10832">
                  <c:v>888.44999999999993</c:v>
                </c:pt>
                <c:pt idx="10833">
                  <c:v>888.5333333333333</c:v>
                </c:pt>
                <c:pt idx="10834">
                  <c:v>888.61666666666667</c:v>
                </c:pt>
                <c:pt idx="10835">
                  <c:v>888.69999999999993</c:v>
                </c:pt>
                <c:pt idx="10836">
                  <c:v>888.7833333333333</c:v>
                </c:pt>
                <c:pt idx="10837">
                  <c:v>888.85833333333323</c:v>
                </c:pt>
                <c:pt idx="10838">
                  <c:v>888.94166666666661</c:v>
                </c:pt>
                <c:pt idx="10839">
                  <c:v>889.02499999999998</c:v>
                </c:pt>
                <c:pt idx="10840">
                  <c:v>889.10833333333323</c:v>
                </c:pt>
                <c:pt idx="10841">
                  <c:v>889.19166666666661</c:v>
                </c:pt>
                <c:pt idx="10842">
                  <c:v>889.27499999999998</c:v>
                </c:pt>
                <c:pt idx="10843">
                  <c:v>889.35</c:v>
                </c:pt>
                <c:pt idx="10844">
                  <c:v>889.43333333333339</c:v>
                </c:pt>
                <c:pt idx="10845">
                  <c:v>889.51666666666677</c:v>
                </c:pt>
                <c:pt idx="10846">
                  <c:v>889.6</c:v>
                </c:pt>
                <c:pt idx="10847">
                  <c:v>889.68333333333339</c:v>
                </c:pt>
                <c:pt idx="10848">
                  <c:v>889.76666666666677</c:v>
                </c:pt>
                <c:pt idx="10849">
                  <c:v>889.8416666666667</c:v>
                </c:pt>
                <c:pt idx="10850">
                  <c:v>889.92500000000007</c:v>
                </c:pt>
                <c:pt idx="10851">
                  <c:v>890.00833333333333</c:v>
                </c:pt>
                <c:pt idx="10852">
                  <c:v>890.0916666666667</c:v>
                </c:pt>
                <c:pt idx="10853">
                  <c:v>890.17500000000007</c:v>
                </c:pt>
                <c:pt idx="10854">
                  <c:v>890.25833333333333</c:v>
                </c:pt>
                <c:pt idx="10855">
                  <c:v>890.3416666666667</c:v>
                </c:pt>
                <c:pt idx="10856">
                  <c:v>890.41666666666663</c:v>
                </c:pt>
                <c:pt idx="10857">
                  <c:v>890.5</c:v>
                </c:pt>
                <c:pt idx="10858">
                  <c:v>890.58333333333337</c:v>
                </c:pt>
                <c:pt idx="10859">
                  <c:v>890.66666666666663</c:v>
                </c:pt>
                <c:pt idx="10860">
                  <c:v>890.75</c:v>
                </c:pt>
                <c:pt idx="10861">
                  <c:v>890.83333333333337</c:v>
                </c:pt>
                <c:pt idx="10862">
                  <c:v>890.9083333333333</c:v>
                </c:pt>
                <c:pt idx="10863">
                  <c:v>890.99166666666667</c:v>
                </c:pt>
                <c:pt idx="10864">
                  <c:v>891.07499999999993</c:v>
                </c:pt>
                <c:pt idx="10865">
                  <c:v>891.1583333333333</c:v>
                </c:pt>
                <c:pt idx="10866">
                  <c:v>891.24166666666667</c:v>
                </c:pt>
                <c:pt idx="10867">
                  <c:v>891.32499999999993</c:v>
                </c:pt>
                <c:pt idx="10868">
                  <c:v>891.4083333333333</c:v>
                </c:pt>
                <c:pt idx="10869">
                  <c:v>891.48333333333323</c:v>
                </c:pt>
                <c:pt idx="10870">
                  <c:v>891.56666666666661</c:v>
                </c:pt>
                <c:pt idx="10871">
                  <c:v>891.65</c:v>
                </c:pt>
                <c:pt idx="10872">
                  <c:v>891.73333333333323</c:v>
                </c:pt>
                <c:pt idx="10873">
                  <c:v>891.81666666666661</c:v>
                </c:pt>
                <c:pt idx="10874">
                  <c:v>891.9</c:v>
                </c:pt>
                <c:pt idx="10875">
                  <c:v>891.97500000000002</c:v>
                </c:pt>
                <c:pt idx="10876">
                  <c:v>892.05833333333339</c:v>
                </c:pt>
                <c:pt idx="10877">
                  <c:v>892.14166666666677</c:v>
                </c:pt>
                <c:pt idx="10878">
                  <c:v>892.22500000000002</c:v>
                </c:pt>
                <c:pt idx="10879">
                  <c:v>892.30833333333339</c:v>
                </c:pt>
                <c:pt idx="10880">
                  <c:v>892.39166666666677</c:v>
                </c:pt>
                <c:pt idx="10881">
                  <c:v>892.4666666666667</c:v>
                </c:pt>
                <c:pt idx="10882">
                  <c:v>892.55000000000007</c:v>
                </c:pt>
                <c:pt idx="10883">
                  <c:v>892.63333333333333</c:v>
                </c:pt>
                <c:pt idx="10884">
                  <c:v>892.7166666666667</c:v>
                </c:pt>
                <c:pt idx="10885">
                  <c:v>892.80000000000007</c:v>
                </c:pt>
                <c:pt idx="10886">
                  <c:v>892.88333333333333</c:v>
                </c:pt>
                <c:pt idx="10887">
                  <c:v>892.9666666666667</c:v>
                </c:pt>
                <c:pt idx="10888">
                  <c:v>893.04166666666663</c:v>
                </c:pt>
                <c:pt idx="10889">
                  <c:v>893.125</c:v>
                </c:pt>
                <c:pt idx="10890">
                  <c:v>893.20833333333337</c:v>
                </c:pt>
                <c:pt idx="10891">
                  <c:v>893.29166666666663</c:v>
                </c:pt>
                <c:pt idx="10892">
                  <c:v>893.375</c:v>
                </c:pt>
                <c:pt idx="10893">
                  <c:v>893.45833333333337</c:v>
                </c:pt>
                <c:pt idx="10894">
                  <c:v>893.5333333333333</c:v>
                </c:pt>
                <c:pt idx="10895">
                  <c:v>893.61666666666667</c:v>
                </c:pt>
                <c:pt idx="10896">
                  <c:v>893.69999999999993</c:v>
                </c:pt>
                <c:pt idx="10897">
                  <c:v>893.7833333333333</c:v>
                </c:pt>
                <c:pt idx="10898">
                  <c:v>893.86666666666667</c:v>
                </c:pt>
                <c:pt idx="10899">
                  <c:v>893.94999999999993</c:v>
                </c:pt>
                <c:pt idx="10900">
                  <c:v>894.02499999999998</c:v>
                </c:pt>
                <c:pt idx="10901">
                  <c:v>894.10833333333323</c:v>
                </c:pt>
                <c:pt idx="10902">
                  <c:v>894.19166666666661</c:v>
                </c:pt>
                <c:pt idx="10903">
                  <c:v>894.27499999999998</c:v>
                </c:pt>
                <c:pt idx="10904">
                  <c:v>894.35833333333323</c:v>
                </c:pt>
                <c:pt idx="10905">
                  <c:v>894.44166666666661</c:v>
                </c:pt>
                <c:pt idx="10906">
                  <c:v>894.52499999999998</c:v>
                </c:pt>
                <c:pt idx="10907">
                  <c:v>894.6</c:v>
                </c:pt>
                <c:pt idx="10908">
                  <c:v>894.68333333333339</c:v>
                </c:pt>
                <c:pt idx="10909">
                  <c:v>894.76666666666677</c:v>
                </c:pt>
                <c:pt idx="10910">
                  <c:v>894.85</c:v>
                </c:pt>
                <c:pt idx="10911">
                  <c:v>894.93333333333339</c:v>
                </c:pt>
                <c:pt idx="10912">
                  <c:v>895.01666666666677</c:v>
                </c:pt>
                <c:pt idx="10913">
                  <c:v>895.0916666666667</c:v>
                </c:pt>
                <c:pt idx="10914">
                  <c:v>895.17500000000007</c:v>
                </c:pt>
                <c:pt idx="10915">
                  <c:v>895.25833333333333</c:v>
                </c:pt>
                <c:pt idx="10916">
                  <c:v>895.3416666666667</c:v>
                </c:pt>
                <c:pt idx="10917">
                  <c:v>895.42500000000007</c:v>
                </c:pt>
                <c:pt idx="10918">
                  <c:v>895.50833333333333</c:v>
                </c:pt>
                <c:pt idx="10919">
                  <c:v>895.58333333333337</c:v>
                </c:pt>
                <c:pt idx="10920">
                  <c:v>895.66666666666663</c:v>
                </c:pt>
                <c:pt idx="10921">
                  <c:v>895.75</c:v>
                </c:pt>
                <c:pt idx="10922">
                  <c:v>895.83333333333337</c:v>
                </c:pt>
                <c:pt idx="10923">
                  <c:v>895.91666666666663</c:v>
                </c:pt>
                <c:pt idx="10924">
                  <c:v>896</c:v>
                </c:pt>
                <c:pt idx="10925">
                  <c:v>896.08333333333337</c:v>
                </c:pt>
                <c:pt idx="10926">
                  <c:v>896.1583333333333</c:v>
                </c:pt>
                <c:pt idx="10927">
                  <c:v>896.24166666666667</c:v>
                </c:pt>
                <c:pt idx="10928">
                  <c:v>896.32499999999993</c:v>
                </c:pt>
                <c:pt idx="10929">
                  <c:v>896.4083333333333</c:v>
                </c:pt>
                <c:pt idx="10930">
                  <c:v>896.49166666666667</c:v>
                </c:pt>
                <c:pt idx="10931">
                  <c:v>896.57499999999993</c:v>
                </c:pt>
                <c:pt idx="10932">
                  <c:v>896.65</c:v>
                </c:pt>
                <c:pt idx="10933">
                  <c:v>896.73333333333323</c:v>
                </c:pt>
                <c:pt idx="10934">
                  <c:v>896.81666666666661</c:v>
                </c:pt>
                <c:pt idx="10935">
                  <c:v>896.9</c:v>
                </c:pt>
                <c:pt idx="10936">
                  <c:v>896.98333333333323</c:v>
                </c:pt>
                <c:pt idx="10937">
                  <c:v>897.06666666666661</c:v>
                </c:pt>
                <c:pt idx="10938">
                  <c:v>897.14166666666677</c:v>
                </c:pt>
                <c:pt idx="10939">
                  <c:v>897.22500000000002</c:v>
                </c:pt>
                <c:pt idx="10940">
                  <c:v>897.30833333333339</c:v>
                </c:pt>
                <c:pt idx="10941">
                  <c:v>897.39166666666677</c:v>
                </c:pt>
                <c:pt idx="10942">
                  <c:v>897.47500000000002</c:v>
                </c:pt>
                <c:pt idx="10943">
                  <c:v>897.55833333333339</c:v>
                </c:pt>
                <c:pt idx="10944">
                  <c:v>897.64166666666677</c:v>
                </c:pt>
                <c:pt idx="10945">
                  <c:v>897.7166666666667</c:v>
                </c:pt>
                <c:pt idx="10946">
                  <c:v>897.80000000000007</c:v>
                </c:pt>
                <c:pt idx="10947">
                  <c:v>897.88333333333333</c:v>
                </c:pt>
                <c:pt idx="10948">
                  <c:v>897.9666666666667</c:v>
                </c:pt>
                <c:pt idx="10949">
                  <c:v>898.05000000000007</c:v>
                </c:pt>
                <c:pt idx="10950">
                  <c:v>898.13333333333333</c:v>
                </c:pt>
                <c:pt idx="10951">
                  <c:v>898.20833333333337</c:v>
                </c:pt>
                <c:pt idx="10952">
                  <c:v>898.29166666666663</c:v>
                </c:pt>
                <c:pt idx="10953">
                  <c:v>898.375</c:v>
                </c:pt>
                <c:pt idx="10954">
                  <c:v>898.45833333333337</c:v>
                </c:pt>
                <c:pt idx="10955">
                  <c:v>898.54166666666663</c:v>
                </c:pt>
                <c:pt idx="10956">
                  <c:v>898.625</c:v>
                </c:pt>
                <c:pt idx="10957">
                  <c:v>898.69999999999993</c:v>
                </c:pt>
                <c:pt idx="10958">
                  <c:v>898.7833333333333</c:v>
                </c:pt>
                <c:pt idx="10959">
                  <c:v>898.86666666666667</c:v>
                </c:pt>
                <c:pt idx="10960">
                  <c:v>898.94999999999993</c:v>
                </c:pt>
                <c:pt idx="10961">
                  <c:v>899.0333333333333</c:v>
                </c:pt>
                <c:pt idx="10962">
                  <c:v>899.11666666666667</c:v>
                </c:pt>
                <c:pt idx="10963">
                  <c:v>899.19999999999993</c:v>
                </c:pt>
                <c:pt idx="10964">
                  <c:v>899.27499999999998</c:v>
                </c:pt>
                <c:pt idx="10965">
                  <c:v>899.35833333333323</c:v>
                </c:pt>
                <c:pt idx="10966">
                  <c:v>899.44166666666661</c:v>
                </c:pt>
                <c:pt idx="10967">
                  <c:v>899.52499999999998</c:v>
                </c:pt>
                <c:pt idx="10968">
                  <c:v>899.60833333333323</c:v>
                </c:pt>
                <c:pt idx="10969">
                  <c:v>899.69166666666661</c:v>
                </c:pt>
                <c:pt idx="10970">
                  <c:v>899.76666666666677</c:v>
                </c:pt>
                <c:pt idx="10971">
                  <c:v>899.85</c:v>
                </c:pt>
                <c:pt idx="10972">
                  <c:v>899.93333333333339</c:v>
                </c:pt>
                <c:pt idx="10973">
                  <c:v>900.01666666666677</c:v>
                </c:pt>
                <c:pt idx="10974">
                  <c:v>900.1</c:v>
                </c:pt>
                <c:pt idx="10975">
                  <c:v>900.18333333333339</c:v>
                </c:pt>
                <c:pt idx="10976">
                  <c:v>900.25833333333333</c:v>
                </c:pt>
                <c:pt idx="10977">
                  <c:v>900.3416666666667</c:v>
                </c:pt>
                <c:pt idx="10978">
                  <c:v>900.42500000000007</c:v>
                </c:pt>
                <c:pt idx="10979">
                  <c:v>900.50833333333333</c:v>
                </c:pt>
                <c:pt idx="10980">
                  <c:v>900.5916666666667</c:v>
                </c:pt>
                <c:pt idx="10981">
                  <c:v>900.67500000000007</c:v>
                </c:pt>
                <c:pt idx="10982">
                  <c:v>900.75833333333333</c:v>
                </c:pt>
                <c:pt idx="10983">
                  <c:v>900.83333333333337</c:v>
                </c:pt>
                <c:pt idx="10984">
                  <c:v>900.91666666666663</c:v>
                </c:pt>
                <c:pt idx="10985">
                  <c:v>901</c:v>
                </c:pt>
                <c:pt idx="10986">
                  <c:v>901.08333333333337</c:v>
                </c:pt>
                <c:pt idx="10987">
                  <c:v>901.16666666666663</c:v>
                </c:pt>
                <c:pt idx="10988">
                  <c:v>901.25</c:v>
                </c:pt>
                <c:pt idx="10989">
                  <c:v>901.32499999999993</c:v>
                </c:pt>
                <c:pt idx="10990">
                  <c:v>901.4083333333333</c:v>
                </c:pt>
                <c:pt idx="10991">
                  <c:v>901.49166666666667</c:v>
                </c:pt>
                <c:pt idx="10992">
                  <c:v>901.57499999999993</c:v>
                </c:pt>
                <c:pt idx="10993">
                  <c:v>901.6583333333333</c:v>
                </c:pt>
                <c:pt idx="10994">
                  <c:v>901.74166666666667</c:v>
                </c:pt>
                <c:pt idx="10995">
                  <c:v>901.82499999999993</c:v>
                </c:pt>
                <c:pt idx="10996">
                  <c:v>901.9</c:v>
                </c:pt>
                <c:pt idx="10997">
                  <c:v>901.98333333333323</c:v>
                </c:pt>
                <c:pt idx="10998">
                  <c:v>902.06666666666661</c:v>
                </c:pt>
                <c:pt idx="10999">
                  <c:v>902.15</c:v>
                </c:pt>
                <c:pt idx="11000">
                  <c:v>902.23333333333323</c:v>
                </c:pt>
                <c:pt idx="11001">
                  <c:v>902.31666666666661</c:v>
                </c:pt>
                <c:pt idx="11002">
                  <c:v>902.39166666666677</c:v>
                </c:pt>
                <c:pt idx="11003">
                  <c:v>902.47500000000002</c:v>
                </c:pt>
                <c:pt idx="11004">
                  <c:v>902.55833333333339</c:v>
                </c:pt>
                <c:pt idx="11005">
                  <c:v>902.64166666666677</c:v>
                </c:pt>
                <c:pt idx="11006">
                  <c:v>902.72500000000002</c:v>
                </c:pt>
                <c:pt idx="11007">
                  <c:v>902.80833333333339</c:v>
                </c:pt>
                <c:pt idx="11008">
                  <c:v>902.88333333333333</c:v>
                </c:pt>
                <c:pt idx="11009">
                  <c:v>902.9666666666667</c:v>
                </c:pt>
                <c:pt idx="11010">
                  <c:v>903.05000000000007</c:v>
                </c:pt>
                <c:pt idx="11011">
                  <c:v>903.13333333333333</c:v>
                </c:pt>
                <c:pt idx="11012">
                  <c:v>903.2166666666667</c:v>
                </c:pt>
                <c:pt idx="11013">
                  <c:v>903.30000000000007</c:v>
                </c:pt>
                <c:pt idx="11014">
                  <c:v>903.38333333333333</c:v>
                </c:pt>
                <c:pt idx="11015">
                  <c:v>903.45833333333337</c:v>
                </c:pt>
                <c:pt idx="11016">
                  <c:v>903.54166666666663</c:v>
                </c:pt>
                <c:pt idx="11017">
                  <c:v>903.625</c:v>
                </c:pt>
                <c:pt idx="11018">
                  <c:v>903.70833333333337</c:v>
                </c:pt>
                <c:pt idx="11019">
                  <c:v>903.79166666666663</c:v>
                </c:pt>
                <c:pt idx="11020">
                  <c:v>903.875</c:v>
                </c:pt>
                <c:pt idx="11021">
                  <c:v>903.94999999999993</c:v>
                </c:pt>
                <c:pt idx="11022">
                  <c:v>904.0333333333333</c:v>
                </c:pt>
                <c:pt idx="11023">
                  <c:v>904.11666666666667</c:v>
                </c:pt>
                <c:pt idx="11024">
                  <c:v>904.19999999999993</c:v>
                </c:pt>
                <c:pt idx="11025">
                  <c:v>904.2833333333333</c:v>
                </c:pt>
                <c:pt idx="11026">
                  <c:v>904.36666666666667</c:v>
                </c:pt>
                <c:pt idx="11027">
                  <c:v>904.44166666666661</c:v>
                </c:pt>
                <c:pt idx="11028">
                  <c:v>904.52499999999998</c:v>
                </c:pt>
                <c:pt idx="11029">
                  <c:v>904.60833333333323</c:v>
                </c:pt>
                <c:pt idx="11030">
                  <c:v>904.69166666666661</c:v>
                </c:pt>
                <c:pt idx="11031">
                  <c:v>904.77499999999998</c:v>
                </c:pt>
                <c:pt idx="11032">
                  <c:v>904.85833333333323</c:v>
                </c:pt>
                <c:pt idx="11033">
                  <c:v>904.94166666666661</c:v>
                </c:pt>
                <c:pt idx="11034">
                  <c:v>905.01666666666677</c:v>
                </c:pt>
                <c:pt idx="11035">
                  <c:v>905.1</c:v>
                </c:pt>
                <c:pt idx="11036">
                  <c:v>905.18333333333339</c:v>
                </c:pt>
                <c:pt idx="11037">
                  <c:v>905.26666666666677</c:v>
                </c:pt>
                <c:pt idx="11038">
                  <c:v>905.35</c:v>
                </c:pt>
                <c:pt idx="11039">
                  <c:v>905.43333333333339</c:v>
                </c:pt>
                <c:pt idx="11040">
                  <c:v>905.50833333333333</c:v>
                </c:pt>
                <c:pt idx="11041">
                  <c:v>905.5916666666667</c:v>
                </c:pt>
                <c:pt idx="11042">
                  <c:v>905.67500000000007</c:v>
                </c:pt>
                <c:pt idx="11043">
                  <c:v>905.75833333333333</c:v>
                </c:pt>
                <c:pt idx="11044">
                  <c:v>905.8416666666667</c:v>
                </c:pt>
                <c:pt idx="11045">
                  <c:v>905.92500000000007</c:v>
                </c:pt>
                <c:pt idx="11046">
                  <c:v>906</c:v>
                </c:pt>
                <c:pt idx="11047">
                  <c:v>906.08333333333337</c:v>
                </c:pt>
                <c:pt idx="11048">
                  <c:v>906.16666666666663</c:v>
                </c:pt>
                <c:pt idx="11049">
                  <c:v>906.25</c:v>
                </c:pt>
                <c:pt idx="11050">
                  <c:v>906.33333333333337</c:v>
                </c:pt>
                <c:pt idx="11051">
                  <c:v>906.41666666666663</c:v>
                </c:pt>
                <c:pt idx="11052">
                  <c:v>906.5</c:v>
                </c:pt>
                <c:pt idx="11053">
                  <c:v>906.57499999999993</c:v>
                </c:pt>
                <c:pt idx="11054">
                  <c:v>906.6583333333333</c:v>
                </c:pt>
                <c:pt idx="11055">
                  <c:v>906.74166666666667</c:v>
                </c:pt>
                <c:pt idx="11056">
                  <c:v>906.82499999999993</c:v>
                </c:pt>
                <c:pt idx="11057">
                  <c:v>906.9083333333333</c:v>
                </c:pt>
                <c:pt idx="11058">
                  <c:v>906.99166666666667</c:v>
                </c:pt>
                <c:pt idx="11059">
                  <c:v>907.06666666666661</c:v>
                </c:pt>
                <c:pt idx="11060">
                  <c:v>907.15</c:v>
                </c:pt>
                <c:pt idx="11061">
                  <c:v>907.23333333333323</c:v>
                </c:pt>
                <c:pt idx="11062">
                  <c:v>907.31666666666661</c:v>
                </c:pt>
                <c:pt idx="11063">
                  <c:v>907.4</c:v>
                </c:pt>
                <c:pt idx="11064">
                  <c:v>907.48333333333323</c:v>
                </c:pt>
                <c:pt idx="11065">
                  <c:v>907.55833333333339</c:v>
                </c:pt>
                <c:pt idx="11066">
                  <c:v>907.64166666666677</c:v>
                </c:pt>
                <c:pt idx="11067">
                  <c:v>907.72500000000002</c:v>
                </c:pt>
                <c:pt idx="11068">
                  <c:v>907.80833333333339</c:v>
                </c:pt>
                <c:pt idx="11069">
                  <c:v>907.89166666666677</c:v>
                </c:pt>
                <c:pt idx="11070">
                  <c:v>907.97500000000002</c:v>
                </c:pt>
                <c:pt idx="11071">
                  <c:v>908.05833333333339</c:v>
                </c:pt>
                <c:pt idx="11072">
                  <c:v>908.13333333333333</c:v>
                </c:pt>
                <c:pt idx="11073">
                  <c:v>908.2166666666667</c:v>
                </c:pt>
                <c:pt idx="11074">
                  <c:v>908.30000000000007</c:v>
                </c:pt>
                <c:pt idx="11075">
                  <c:v>908.38333333333333</c:v>
                </c:pt>
                <c:pt idx="11076">
                  <c:v>908.4666666666667</c:v>
                </c:pt>
                <c:pt idx="11077">
                  <c:v>908.55000000000007</c:v>
                </c:pt>
                <c:pt idx="11078">
                  <c:v>908.625</c:v>
                </c:pt>
                <c:pt idx="11079">
                  <c:v>908.70833333333337</c:v>
                </c:pt>
                <c:pt idx="11080">
                  <c:v>908.79166666666663</c:v>
                </c:pt>
                <c:pt idx="11081">
                  <c:v>908.875</c:v>
                </c:pt>
                <c:pt idx="11082">
                  <c:v>908.95833333333337</c:v>
                </c:pt>
                <c:pt idx="11083">
                  <c:v>909.04166666666663</c:v>
                </c:pt>
                <c:pt idx="11084">
                  <c:v>909.11666666666667</c:v>
                </c:pt>
                <c:pt idx="11085">
                  <c:v>909.19999999999993</c:v>
                </c:pt>
                <c:pt idx="11086">
                  <c:v>909.2833333333333</c:v>
                </c:pt>
                <c:pt idx="11087">
                  <c:v>909.36666666666667</c:v>
                </c:pt>
                <c:pt idx="11088">
                  <c:v>909.44999999999993</c:v>
                </c:pt>
                <c:pt idx="11089">
                  <c:v>909.5333333333333</c:v>
                </c:pt>
                <c:pt idx="11090">
                  <c:v>909.61666666666667</c:v>
                </c:pt>
                <c:pt idx="11091">
                  <c:v>909.69166666666661</c:v>
                </c:pt>
                <c:pt idx="11092">
                  <c:v>909.77499999999998</c:v>
                </c:pt>
                <c:pt idx="11093">
                  <c:v>909.85833333333323</c:v>
                </c:pt>
                <c:pt idx="11094">
                  <c:v>909.94166666666661</c:v>
                </c:pt>
                <c:pt idx="11095">
                  <c:v>910.02499999999998</c:v>
                </c:pt>
                <c:pt idx="11096">
                  <c:v>910.10833333333323</c:v>
                </c:pt>
                <c:pt idx="11097">
                  <c:v>910.18333333333339</c:v>
                </c:pt>
                <c:pt idx="11098">
                  <c:v>910.26666666666677</c:v>
                </c:pt>
                <c:pt idx="11099">
                  <c:v>910.35</c:v>
                </c:pt>
                <c:pt idx="11100">
                  <c:v>910.43333333333339</c:v>
                </c:pt>
                <c:pt idx="11101">
                  <c:v>910.51666666666677</c:v>
                </c:pt>
                <c:pt idx="11102">
                  <c:v>910.6</c:v>
                </c:pt>
                <c:pt idx="11103">
                  <c:v>910.67500000000007</c:v>
                </c:pt>
                <c:pt idx="11104">
                  <c:v>910.75833333333333</c:v>
                </c:pt>
                <c:pt idx="11105">
                  <c:v>910.8416666666667</c:v>
                </c:pt>
                <c:pt idx="11106">
                  <c:v>910.92500000000007</c:v>
                </c:pt>
                <c:pt idx="11107">
                  <c:v>911.00833333333333</c:v>
                </c:pt>
                <c:pt idx="11108">
                  <c:v>911.0916666666667</c:v>
                </c:pt>
                <c:pt idx="11109">
                  <c:v>911.17500000000007</c:v>
                </c:pt>
                <c:pt idx="11110">
                  <c:v>911.25</c:v>
                </c:pt>
                <c:pt idx="11111">
                  <c:v>911.33333333333337</c:v>
                </c:pt>
                <c:pt idx="11112">
                  <c:v>911.41666666666663</c:v>
                </c:pt>
                <c:pt idx="11113">
                  <c:v>911.5</c:v>
                </c:pt>
                <c:pt idx="11114">
                  <c:v>911.58333333333337</c:v>
                </c:pt>
                <c:pt idx="11115">
                  <c:v>911.66666666666663</c:v>
                </c:pt>
                <c:pt idx="11116">
                  <c:v>911.74166666666667</c:v>
                </c:pt>
                <c:pt idx="11117">
                  <c:v>911.82499999999993</c:v>
                </c:pt>
                <c:pt idx="11118">
                  <c:v>911.9083333333333</c:v>
                </c:pt>
                <c:pt idx="11119">
                  <c:v>911.99166666666667</c:v>
                </c:pt>
                <c:pt idx="11120">
                  <c:v>912.07499999999993</c:v>
                </c:pt>
                <c:pt idx="11121">
                  <c:v>912.1583333333333</c:v>
                </c:pt>
                <c:pt idx="11122">
                  <c:v>912.24166666666667</c:v>
                </c:pt>
                <c:pt idx="11123">
                  <c:v>912.31666666666661</c:v>
                </c:pt>
                <c:pt idx="11124">
                  <c:v>912.4</c:v>
                </c:pt>
                <c:pt idx="11125">
                  <c:v>912.48333333333323</c:v>
                </c:pt>
                <c:pt idx="11126">
                  <c:v>912.56666666666661</c:v>
                </c:pt>
                <c:pt idx="11127">
                  <c:v>912.65</c:v>
                </c:pt>
                <c:pt idx="11128">
                  <c:v>912.73333333333323</c:v>
                </c:pt>
                <c:pt idx="11129">
                  <c:v>912.80833333333339</c:v>
                </c:pt>
                <c:pt idx="11130">
                  <c:v>912.89166666666677</c:v>
                </c:pt>
                <c:pt idx="11131">
                  <c:v>912.97500000000002</c:v>
                </c:pt>
                <c:pt idx="11132">
                  <c:v>913.05833333333339</c:v>
                </c:pt>
                <c:pt idx="11133">
                  <c:v>913.14166666666677</c:v>
                </c:pt>
                <c:pt idx="11134">
                  <c:v>913.22500000000002</c:v>
                </c:pt>
                <c:pt idx="11135">
                  <c:v>913.30000000000007</c:v>
                </c:pt>
                <c:pt idx="11136">
                  <c:v>913.38333333333333</c:v>
                </c:pt>
                <c:pt idx="11137">
                  <c:v>913.4666666666667</c:v>
                </c:pt>
                <c:pt idx="11138">
                  <c:v>913.55000000000007</c:v>
                </c:pt>
                <c:pt idx="11139">
                  <c:v>913.63333333333333</c:v>
                </c:pt>
                <c:pt idx="11140">
                  <c:v>913.7166666666667</c:v>
                </c:pt>
                <c:pt idx="11141">
                  <c:v>913.80000000000007</c:v>
                </c:pt>
                <c:pt idx="11142">
                  <c:v>913.875</c:v>
                </c:pt>
                <c:pt idx="11143">
                  <c:v>913.95833333333337</c:v>
                </c:pt>
                <c:pt idx="11144">
                  <c:v>914.04166666666663</c:v>
                </c:pt>
                <c:pt idx="11145">
                  <c:v>914.125</c:v>
                </c:pt>
                <c:pt idx="11146">
                  <c:v>914.20833333333337</c:v>
                </c:pt>
                <c:pt idx="11147">
                  <c:v>914.29166666666663</c:v>
                </c:pt>
                <c:pt idx="11148">
                  <c:v>914.36666666666667</c:v>
                </c:pt>
                <c:pt idx="11149">
                  <c:v>914.44999999999993</c:v>
                </c:pt>
                <c:pt idx="11150">
                  <c:v>914.5333333333333</c:v>
                </c:pt>
                <c:pt idx="11151">
                  <c:v>914.61666666666667</c:v>
                </c:pt>
                <c:pt idx="11152">
                  <c:v>914.69999999999993</c:v>
                </c:pt>
                <c:pt idx="11153">
                  <c:v>914.7833333333333</c:v>
                </c:pt>
                <c:pt idx="11154">
                  <c:v>914.85833333333323</c:v>
                </c:pt>
                <c:pt idx="11155">
                  <c:v>914.94166666666661</c:v>
                </c:pt>
                <c:pt idx="11156">
                  <c:v>915.02499999999998</c:v>
                </c:pt>
                <c:pt idx="11157">
                  <c:v>915.10833333333323</c:v>
                </c:pt>
                <c:pt idx="11158">
                  <c:v>915.19166666666661</c:v>
                </c:pt>
                <c:pt idx="11159">
                  <c:v>915.27499999999998</c:v>
                </c:pt>
                <c:pt idx="11160">
                  <c:v>915.35833333333323</c:v>
                </c:pt>
                <c:pt idx="11161">
                  <c:v>915.43333333333339</c:v>
                </c:pt>
                <c:pt idx="11162">
                  <c:v>915.51666666666677</c:v>
                </c:pt>
                <c:pt idx="11163">
                  <c:v>915.6</c:v>
                </c:pt>
                <c:pt idx="11164">
                  <c:v>915.68333333333339</c:v>
                </c:pt>
                <c:pt idx="11165">
                  <c:v>915.76666666666677</c:v>
                </c:pt>
                <c:pt idx="11166">
                  <c:v>915.85</c:v>
                </c:pt>
                <c:pt idx="11167">
                  <c:v>915.92500000000007</c:v>
                </c:pt>
                <c:pt idx="11168">
                  <c:v>916.00833333333333</c:v>
                </c:pt>
                <c:pt idx="11169">
                  <c:v>916.0916666666667</c:v>
                </c:pt>
                <c:pt idx="11170">
                  <c:v>916.17500000000007</c:v>
                </c:pt>
                <c:pt idx="11171">
                  <c:v>916.25833333333333</c:v>
                </c:pt>
                <c:pt idx="11172">
                  <c:v>916.3416666666667</c:v>
                </c:pt>
                <c:pt idx="11173">
                  <c:v>916.41666666666663</c:v>
                </c:pt>
                <c:pt idx="11174">
                  <c:v>916.5</c:v>
                </c:pt>
                <c:pt idx="11175">
                  <c:v>916.58333333333337</c:v>
                </c:pt>
                <c:pt idx="11176">
                  <c:v>916.66666666666663</c:v>
                </c:pt>
                <c:pt idx="11177">
                  <c:v>916.75</c:v>
                </c:pt>
                <c:pt idx="11178">
                  <c:v>916.83333333333337</c:v>
                </c:pt>
                <c:pt idx="11179">
                  <c:v>916.91666666666663</c:v>
                </c:pt>
                <c:pt idx="11180">
                  <c:v>916.99166666666667</c:v>
                </c:pt>
                <c:pt idx="11181">
                  <c:v>917.07499999999993</c:v>
                </c:pt>
                <c:pt idx="11182">
                  <c:v>917.1583333333333</c:v>
                </c:pt>
                <c:pt idx="11183">
                  <c:v>917.24166666666667</c:v>
                </c:pt>
                <c:pt idx="11184">
                  <c:v>917.32499999999993</c:v>
                </c:pt>
                <c:pt idx="11185">
                  <c:v>917.4083333333333</c:v>
                </c:pt>
                <c:pt idx="11186">
                  <c:v>917.48333333333323</c:v>
                </c:pt>
                <c:pt idx="11187">
                  <c:v>917.56666666666661</c:v>
                </c:pt>
                <c:pt idx="11188">
                  <c:v>917.65</c:v>
                </c:pt>
                <c:pt idx="11189">
                  <c:v>917.73333333333323</c:v>
                </c:pt>
                <c:pt idx="11190">
                  <c:v>917.81666666666661</c:v>
                </c:pt>
                <c:pt idx="11191">
                  <c:v>917.9</c:v>
                </c:pt>
                <c:pt idx="11192">
                  <c:v>917.97500000000002</c:v>
                </c:pt>
                <c:pt idx="11193">
                  <c:v>918.05833333333339</c:v>
                </c:pt>
                <c:pt idx="11194">
                  <c:v>918.14166666666677</c:v>
                </c:pt>
                <c:pt idx="11195">
                  <c:v>918.22500000000002</c:v>
                </c:pt>
                <c:pt idx="11196">
                  <c:v>918.30833333333339</c:v>
                </c:pt>
                <c:pt idx="11197">
                  <c:v>918.39166666666677</c:v>
                </c:pt>
                <c:pt idx="11198">
                  <c:v>918.47500000000002</c:v>
                </c:pt>
                <c:pt idx="11199">
                  <c:v>918.55000000000007</c:v>
                </c:pt>
                <c:pt idx="11200">
                  <c:v>918.63333333333333</c:v>
                </c:pt>
                <c:pt idx="11201">
                  <c:v>918.7166666666667</c:v>
                </c:pt>
                <c:pt idx="11202">
                  <c:v>918.80000000000007</c:v>
                </c:pt>
                <c:pt idx="11203">
                  <c:v>918.88333333333333</c:v>
                </c:pt>
                <c:pt idx="11204">
                  <c:v>918.9666666666667</c:v>
                </c:pt>
                <c:pt idx="11205">
                  <c:v>919.04166666666663</c:v>
                </c:pt>
                <c:pt idx="11206">
                  <c:v>919.125</c:v>
                </c:pt>
                <c:pt idx="11207">
                  <c:v>919.20833333333337</c:v>
                </c:pt>
                <c:pt idx="11208">
                  <c:v>919.29166666666663</c:v>
                </c:pt>
                <c:pt idx="11209">
                  <c:v>919.375</c:v>
                </c:pt>
                <c:pt idx="11210">
                  <c:v>919.45833333333337</c:v>
                </c:pt>
                <c:pt idx="11211">
                  <c:v>919.5333333333333</c:v>
                </c:pt>
                <c:pt idx="11212">
                  <c:v>919.61666666666667</c:v>
                </c:pt>
                <c:pt idx="11213">
                  <c:v>919.69999999999993</c:v>
                </c:pt>
                <c:pt idx="11214">
                  <c:v>919.7833333333333</c:v>
                </c:pt>
                <c:pt idx="11215">
                  <c:v>919.86666666666667</c:v>
                </c:pt>
                <c:pt idx="11216">
                  <c:v>919.94999999999993</c:v>
                </c:pt>
                <c:pt idx="11217">
                  <c:v>920.0333333333333</c:v>
                </c:pt>
                <c:pt idx="11218">
                  <c:v>920.10833333333323</c:v>
                </c:pt>
                <c:pt idx="11219">
                  <c:v>920.19166666666661</c:v>
                </c:pt>
                <c:pt idx="11220">
                  <c:v>920.27499999999998</c:v>
                </c:pt>
                <c:pt idx="11221">
                  <c:v>920.35833333333323</c:v>
                </c:pt>
                <c:pt idx="11222">
                  <c:v>920.44166666666661</c:v>
                </c:pt>
                <c:pt idx="11223">
                  <c:v>920.52499999999998</c:v>
                </c:pt>
                <c:pt idx="11224">
                  <c:v>920.6</c:v>
                </c:pt>
                <c:pt idx="11225">
                  <c:v>920.68333333333339</c:v>
                </c:pt>
                <c:pt idx="11226">
                  <c:v>920.76666666666677</c:v>
                </c:pt>
                <c:pt idx="11227">
                  <c:v>920.85</c:v>
                </c:pt>
                <c:pt idx="11228">
                  <c:v>920.93333333333339</c:v>
                </c:pt>
                <c:pt idx="11229">
                  <c:v>921.01666666666677</c:v>
                </c:pt>
                <c:pt idx="11230">
                  <c:v>921.0916666666667</c:v>
                </c:pt>
                <c:pt idx="11231">
                  <c:v>921.17500000000007</c:v>
                </c:pt>
                <c:pt idx="11232">
                  <c:v>921.25833333333333</c:v>
                </c:pt>
                <c:pt idx="11233">
                  <c:v>921.3416666666667</c:v>
                </c:pt>
                <c:pt idx="11234">
                  <c:v>921.42500000000007</c:v>
                </c:pt>
                <c:pt idx="11235">
                  <c:v>921.50833333333333</c:v>
                </c:pt>
                <c:pt idx="11236">
                  <c:v>921.5916666666667</c:v>
                </c:pt>
                <c:pt idx="11237">
                  <c:v>921.66666666666663</c:v>
                </c:pt>
                <c:pt idx="11238">
                  <c:v>921.75</c:v>
                </c:pt>
                <c:pt idx="11239">
                  <c:v>921.83333333333337</c:v>
                </c:pt>
                <c:pt idx="11240">
                  <c:v>921.91666666666663</c:v>
                </c:pt>
                <c:pt idx="11241">
                  <c:v>922</c:v>
                </c:pt>
                <c:pt idx="11242">
                  <c:v>922.08333333333337</c:v>
                </c:pt>
                <c:pt idx="11243">
                  <c:v>922.1583333333333</c:v>
                </c:pt>
                <c:pt idx="11244">
                  <c:v>922.24166666666667</c:v>
                </c:pt>
                <c:pt idx="11245">
                  <c:v>922.32499999999993</c:v>
                </c:pt>
                <c:pt idx="11246">
                  <c:v>922.4083333333333</c:v>
                </c:pt>
                <c:pt idx="11247">
                  <c:v>922.49166666666667</c:v>
                </c:pt>
                <c:pt idx="11248">
                  <c:v>922.57499999999993</c:v>
                </c:pt>
                <c:pt idx="11249">
                  <c:v>922.6583333333333</c:v>
                </c:pt>
                <c:pt idx="11250">
                  <c:v>922.73333333333323</c:v>
                </c:pt>
                <c:pt idx="11251">
                  <c:v>922.81666666666661</c:v>
                </c:pt>
                <c:pt idx="11252">
                  <c:v>922.9</c:v>
                </c:pt>
                <c:pt idx="11253">
                  <c:v>922.98333333333323</c:v>
                </c:pt>
                <c:pt idx="11254">
                  <c:v>923.06666666666661</c:v>
                </c:pt>
                <c:pt idx="11255">
                  <c:v>923.15</c:v>
                </c:pt>
                <c:pt idx="11256">
                  <c:v>923.22500000000002</c:v>
                </c:pt>
                <c:pt idx="11257">
                  <c:v>923.30833333333339</c:v>
                </c:pt>
                <c:pt idx="11258">
                  <c:v>923.39166666666677</c:v>
                </c:pt>
                <c:pt idx="11259">
                  <c:v>923.47500000000002</c:v>
                </c:pt>
                <c:pt idx="11260">
                  <c:v>923.55833333333339</c:v>
                </c:pt>
                <c:pt idx="11261">
                  <c:v>923.64166666666677</c:v>
                </c:pt>
                <c:pt idx="11262">
                  <c:v>923.7166666666667</c:v>
                </c:pt>
                <c:pt idx="11263">
                  <c:v>923.80000000000007</c:v>
                </c:pt>
                <c:pt idx="11264">
                  <c:v>923.88333333333333</c:v>
                </c:pt>
                <c:pt idx="11265">
                  <c:v>923.9666666666667</c:v>
                </c:pt>
                <c:pt idx="11266">
                  <c:v>924.05000000000007</c:v>
                </c:pt>
                <c:pt idx="11267">
                  <c:v>924.13333333333333</c:v>
                </c:pt>
                <c:pt idx="11268">
                  <c:v>924.2166666666667</c:v>
                </c:pt>
                <c:pt idx="11269">
                  <c:v>924.29166666666663</c:v>
                </c:pt>
                <c:pt idx="11270">
                  <c:v>924.375</c:v>
                </c:pt>
                <c:pt idx="11271">
                  <c:v>924.45833333333337</c:v>
                </c:pt>
                <c:pt idx="11272">
                  <c:v>924.54166666666663</c:v>
                </c:pt>
                <c:pt idx="11273">
                  <c:v>924.625</c:v>
                </c:pt>
                <c:pt idx="11274">
                  <c:v>924.70833333333337</c:v>
                </c:pt>
                <c:pt idx="11275">
                  <c:v>924.7833333333333</c:v>
                </c:pt>
                <c:pt idx="11276">
                  <c:v>924.86666666666667</c:v>
                </c:pt>
                <c:pt idx="11277">
                  <c:v>924.94999999999993</c:v>
                </c:pt>
                <c:pt idx="11278">
                  <c:v>925.0333333333333</c:v>
                </c:pt>
                <c:pt idx="11279">
                  <c:v>925.11666666666667</c:v>
                </c:pt>
                <c:pt idx="11280">
                  <c:v>925.19999999999993</c:v>
                </c:pt>
                <c:pt idx="11281">
                  <c:v>925.27499999999998</c:v>
                </c:pt>
                <c:pt idx="11282">
                  <c:v>925.35833333333323</c:v>
                </c:pt>
                <c:pt idx="11283">
                  <c:v>925.44166666666661</c:v>
                </c:pt>
                <c:pt idx="11284">
                  <c:v>925.52499999999998</c:v>
                </c:pt>
                <c:pt idx="11285">
                  <c:v>925.60833333333323</c:v>
                </c:pt>
                <c:pt idx="11286">
                  <c:v>925.69166666666661</c:v>
                </c:pt>
                <c:pt idx="11287">
                  <c:v>925.77499999999998</c:v>
                </c:pt>
                <c:pt idx="11288">
                  <c:v>925.85</c:v>
                </c:pt>
                <c:pt idx="11289">
                  <c:v>925.93333333333339</c:v>
                </c:pt>
                <c:pt idx="11290">
                  <c:v>926.01666666666677</c:v>
                </c:pt>
                <c:pt idx="11291">
                  <c:v>926.1</c:v>
                </c:pt>
                <c:pt idx="11292">
                  <c:v>926.18333333333339</c:v>
                </c:pt>
                <c:pt idx="11293">
                  <c:v>926.26666666666677</c:v>
                </c:pt>
                <c:pt idx="11294">
                  <c:v>926.3416666666667</c:v>
                </c:pt>
                <c:pt idx="11295">
                  <c:v>926.42500000000007</c:v>
                </c:pt>
                <c:pt idx="11296">
                  <c:v>926.50833333333333</c:v>
                </c:pt>
                <c:pt idx="11297">
                  <c:v>926.5916666666667</c:v>
                </c:pt>
                <c:pt idx="11298">
                  <c:v>926.67500000000007</c:v>
                </c:pt>
                <c:pt idx="11299">
                  <c:v>926.75833333333333</c:v>
                </c:pt>
                <c:pt idx="11300">
                  <c:v>926.83333333333337</c:v>
                </c:pt>
                <c:pt idx="11301">
                  <c:v>926.91666666666663</c:v>
                </c:pt>
                <c:pt idx="11302">
                  <c:v>927</c:v>
                </c:pt>
                <c:pt idx="11303">
                  <c:v>927.08333333333337</c:v>
                </c:pt>
                <c:pt idx="11304">
                  <c:v>927.16666666666663</c:v>
                </c:pt>
                <c:pt idx="11305">
                  <c:v>927.25</c:v>
                </c:pt>
                <c:pt idx="11306">
                  <c:v>927.33333333333337</c:v>
                </c:pt>
                <c:pt idx="11307">
                  <c:v>927.4083333333333</c:v>
                </c:pt>
                <c:pt idx="11308">
                  <c:v>927.49166666666667</c:v>
                </c:pt>
                <c:pt idx="11309">
                  <c:v>927.57499999999993</c:v>
                </c:pt>
                <c:pt idx="11310">
                  <c:v>927.6583333333333</c:v>
                </c:pt>
                <c:pt idx="11311">
                  <c:v>927.74166666666667</c:v>
                </c:pt>
                <c:pt idx="11312">
                  <c:v>927.82499999999993</c:v>
                </c:pt>
                <c:pt idx="11313">
                  <c:v>927.9</c:v>
                </c:pt>
                <c:pt idx="11314">
                  <c:v>927.98333333333323</c:v>
                </c:pt>
                <c:pt idx="11315">
                  <c:v>928.06666666666661</c:v>
                </c:pt>
                <c:pt idx="11316">
                  <c:v>928.15</c:v>
                </c:pt>
                <c:pt idx="11317">
                  <c:v>928.23333333333323</c:v>
                </c:pt>
                <c:pt idx="11318">
                  <c:v>928.31666666666661</c:v>
                </c:pt>
                <c:pt idx="11319">
                  <c:v>928.39166666666677</c:v>
                </c:pt>
                <c:pt idx="11320">
                  <c:v>928.47500000000002</c:v>
                </c:pt>
                <c:pt idx="11321">
                  <c:v>928.55833333333339</c:v>
                </c:pt>
                <c:pt idx="11322">
                  <c:v>928.64166666666677</c:v>
                </c:pt>
                <c:pt idx="11323">
                  <c:v>928.72500000000002</c:v>
                </c:pt>
                <c:pt idx="11324">
                  <c:v>928.80833333333339</c:v>
                </c:pt>
                <c:pt idx="11325">
                  <c:v>928.89166666666677</c:v>
                </c:pt>
                <c:pt idx="11326">
                  <c:v>928.9666666666667</c:v>
                </c:pt>
                <c:pt idx="11327">
                  <c:v>929.05000000000007</c:v>
                </c:pt>
                <c:pt idx="11328">
                  <c:v>929.13333333333333</c:v>
                </c:pt>
                <c:pt idx="11329">
                  <c:v>929.2166666666667</c:v>
                </c:pt>
                <c:pt idx="11330">
                  <c:v>929.30000000000007</c:v>
                </c:pt>
                <c:pt idx="11331">
                  <c:v>929.38333333333333</c:v>
                </c:pt>
                <c:pt idx="11332">
                  <c:v>929.45833333333337</c:v>
                </c:pt>
                <c:pt idx="11333">
                  <c:v>929.54166666666663</c:v>
                </c:pt>
                <c:pt idx="11334">
                  <c:v>929.625</c:v>
                </c:pt>
                <c:pt idx="11335">
                  <c:v>929.70833333333337</c:v>
                </c:pt>
                <c:pt idx="11336">
                  <c:v>929.79166666666663</c:v>
                </c:pt>
                <c:pt idx="11337">
                  <c:v>929.875</c:v>
                </c:pt>
                <c:pt idx="11338">
                  <c:v>929.94999999999993</c:v>
                </c:pt>
                <c:pt idx="11339">
                  <c:v>930.0333333333333</c:v>
                </c:pt>
                <c:pt idx="11340">
                  <c:v>930.11666666666667</c:v>
                </c:pt>
                <c:pt idx="11341">
                  <c:v>930.19999999999993</c:v>
                </c:pt>
                <c:pt idx="11342">
                  <c:v>930.2833333333333</c:v>
                </c:pt>
                <c:pt idx="11343">
                  <c:v>930.36666666666667</c:v>
                </c:pt>
                <c:pt idx="11344">
                  <c:v>930.44999999999993</c:v>
                </c:pt>
                <c:pt idx="11345">
                  <c:v>930.52499999999998</c:v>
                </c:pt>
                <c:pt idx="11346">
                  <c:v>930.60833333333323</c:v>
                </c:pt>
                <c:pt idx="11347">
                  <c:v>930.69166666666661</c:v>
                </c:pt>
                <c:pt idx="11348">
                  <c:v>930.77499999999998</c:v>
                </c:pt>
                <c:pt idx="11349">
                  <c:v>930.85833333333323</c:v>
                </c:pt>
                <c:pt idx="11350">
                  <c:v>930.94166666666661</c:v>
                </c:pt>
                <c:pt idx="11351">
                  <c:v>931.01666666666677</c:v>
                </c:pt>
                <c:pt idx="11352">
                  <c:v>931.1</c:v>
                </c:pt>
                <c:pt idx="11353">
                  <c:v>931.18333333333339</c:v>
                </c:pt>
                <c:pt idx="11354">
                  <c:v>931.26666666666677</c:v>
                </c:pt>
                <c:pt idx="11355">
                  <c:v>931.35</c:v>
                </c:pt>
                <c:pt idx="11356">
                  <c:v>931.43333333333339</c:v>
                </c:pt>
                <c:pt idx="11357">
                  <c:v>931.50833333333333</c:v>
                </c:pt>
                <c:pt idx="11358">
                  <c:v>931.5916666666667</c:v>
                </c:pt>
                <c:pt idx="11359">
                  <c:v>931.67500000000007</c:v>
                </c:pt>
                <c:pt idx="11360">
                  <c:v>931.75833333333333</c:v>
                </c:pt>
                <c:pt idx="11361">
                  <c:v>931.8416666666667</c:v>
                </c:pt>
                <c:pt idx="11362">
                  <c:v>931.92500000000007</c:v>
                </c:pt>
                <c:pt idx="11363">
                  <c:v>932.00833333333333</c:v>
                </c:pt>
                <c:pt idx="11364">
                  <c:v>932.08333333333337</c:v>
                </c:pt>
                <c:pt idx="11365">
                  <c:v>932.16666666666663</c:v>
                </c:pt>
                <c:pt idx="11366">
                  <c:v>932.25</c:v>
                </c:pt>
                <c:pt idx="11367">
                  <c:v>932.33333333333337</c:v>
                </c:pt>
                <c:pt idx="11368">
                  <c:v>932.41666666666663</c:v>
                </c:pt>
                <c:pt idx="11369">
                  <c:v>932.5</c:v>
                </c:pt>
                <c:pt idx="11370">
                  <c:v>932.57499999999993</c:v>
                </c:pt>
                <c:pt idx="11371">
                  <c:v>932.6583333333333</c:v>
                </c:pt>
                <c:pt idx="11372">
                  <c:v>932.74166666666667</c:v>
                </c:pt>
                <c:pt idx="11373">
                  <c:v>932.82499999999993</c:v>
                </c:pt>
                <c:pt idx="11374">
                  <c:v>932.9083333333333</c:v>
                </c:pt>
                <c:pt idx="11375">
                  <c:v>932.99166666666667</c:v>
                </c:pt>
                <c:pt idx="11376">
                  <c:v>933.07499999999993</c:v>
                </c:pt>
                <c:pt idx="11377">
                  <c:v>933.15</c:v>
                </c:pt>
                <c:pt idx="11378">
                  <c:v>933.23333333333323</c:v>
                </c:pt>
                <c:pt idx="11379">
                  <c:v>933.31666666666661</c:v>
                </c:pt>
                <c:pt idx="11380">
                  <c:v>933.4</c:v>
                </c:pt>
                <c:pt idx="11381">
                  <c:v>933.48333333333323</c:v>
                </c:pt>
                <c:pt idx="11382">
                  <c:v>933.56666666666661</c:v>
                </c:pt>
                <c:pt idx="11383">
                  <c:v>933.64166666666677</c:v>
                </c:pt>
                <c:pt idx="11384">
                  <c:v>933.72500000000002</c:v>
                </c:pt>
                <c:pt idx="11385">
                  <c:v>933.80833333333339</c:v>
                </c:pt>
                <c:pt idx="11386">
                  <c:v>933.89166666666677</c:v>
                </c:pt>
                <c:pt idx="11387">
                  <c:v>933.97500000000002</c:v>
                </c:pt>
                <c:pt idx="11388">
                  <c:v>934.05833333333339</c:v>
                </c:pt>
                <c:pt idx="11389">
                  <c:v>934.13333333333333</c:v>
                </c:pt>
                <c:pt idx="11390">
                  <c:v>934.2166666666667</c:v>
                </c:pt>
                <c:pt idx="11391">
                  <c:v>934.30000000000007</c:v>
                </c:pt>
                <c:pt idx="11392">
                  <c:v>934.38333333333333</c:v>
                </c:pt>
                <c:pt idx="11393">
                  <c:v>934.4666666666667</c:v>
                </c:pt>
                <c:pt idx="11394">
                  <c:v>934.55000000000007</c:v>
                </c:pt>
                <c:pt idx="11395">
                  <c:v>934.63333333333333</c:v>
                </c:pt>
                <c:pt idx="11396">
                  <c:v>934.70833333333337</c:v>
                </c:pt>
                <c:pt idx="11397">
                  <c:v>934.79166666666663</c:v>
                </c:pt>
                <c:pt idx="11398">
                  <c:v>934.875</c:v>
                </c:pt>
                <c:pt idx="11399">
                  <c:v>934.95833333333337</c:v>
                </c:pt>
                <c:pt idx="11400">
                  <c:v>935.04166666666663</c:v>
                </c:pt>
                <c:pt idx="11401">
                  <c:v>935.125</c:v>
                </c:pt>
                <c:pt idx="11402">
                  <c:v>935.19999999999993</c:v>
                </c:pt>
                <c:pt idx="11403">
                  <c:v>935.2833333333333</c:v>
                </c:pt>
                <c:pt idx="11404">
                  <c:v>935.36666666666667</c:v>
                </c:pt>
                <c:pt idx="11405">
                  <c:v>935.44999999999993</c:v>
                </c:pt>
                <c:pt idx="11406">
                  <c:v>935.5333333333333</c:v>
                </c:pt>
                <c:pt idx="11407">
                  <c:v>935.61666666666667</c:v>
                </c:pt>
                <c:pt idx="11408">
                  <c:v>935.69166666666661</c:v>
                </c:pt>
                <c:pt idx="11409">
                  <c:v>935.77499999999998</c:v>
                </c:pt>
                <c:pt idx="11410">
                  <c:v>935.85833333333323</c:v>
                </c:pt>
                <c:pt idx="11411">
                  <c:v>935.94166666666661</c:v>
                </c:pt>
                <c:pt idx="11412">
                  <c:v>936.02499999999998</c:v>
                </c:pt>
                <c:pt idx="11413">
                  <c:v>936.10833333333323</c:v>
                </c:pt>
                <c:pt idx="11414">
                  <c:v>936.19166666666661</c:v>
                </c:pt>
                <c:pt idx="11415">
                  <c:v>936.26666666666677</c:v>
                </c:pt>
                <c:pt idx="11416">
                  <c:v>936.35</c:v>
                </c:pt>
                <c:pt idx="11417">
                  <c:v>936.43333333333339</c:v>
                </c:pt>
                <c:pt idx="11418">
                  <c:v>936.51666666666677</c:v>
                </c:pt>
                <c:pt idx="11419">
                  <c:v>936.6</c:v>
                </c:pt>
                <c:pt idx="11420">
                  <c:v>936.68333333333339</c:v>
                </c:pt>
                <c:pt idx="11421">
                  <c:v>936.75833333333333</c:v>
                </c:pt>
                <c:pt idx="11422">
                  <c:v>936.8416666666667</c:v>
                </c:pt>
                <c:pt idx="11423">
                  <c:v>936.92500000000007</c:v>
                </c:pt>
                <c:pt idx="11424">
                  <c:v>937.00833333333333</c:v>
                </c:pt>
                <c:pt idx="11425">
                  <c:v>937.0916666666667</c:v>
                </c:pt>
                <c:pt idx="11426">
                  <c:v>937.17500000000007</c:v>
                </c:pt>
                <c:pt idx="11427">
                  <c:v>937.25</c:v>
                </c:pt>
                <c:pt idx="11428">
                  <c:v>937.33333333333337</c:v>
                </c:pt>
                <c:pt idx="11429">
                  <c:v>937.41666666666663</c:v>
                </c:pt>
                <c:pt idx="11430">
                  <c:v>937.5</c:v>
                </c:pt>
                <c:pt idx="11431">
                  <c:v>937.58333333333337</c:v>
                </c:pt>
                <c:pt idx="11432">
                  <c:v>937.66666666666663</c:v>
                </c:pt>
                <c:pt idx="11433">
                  <c:v>937.75</c:v>
                </c:pt>
                <c:pt idx="11434">
                  <c:v>937.82499999999993</c:v>
                </c:pt>
                <c:pt idx="11435">
                  <c:v>937.9083333333333</c:v>
                </c:pt>
                <c:pt idx="11436">
                  <c:v>937.99166666666667</c:v>
                </c:pt>
                <c:pt idx="11437">
                  <c:v>938.07499999999993</c:v>
                </c:pt>
                <c:pt idx="11438">
                  <c:v>938.1583333333333</c:v>
                </c:pt>
                <c:pt idx="11439">
                  <c:v>938.24166666666667</c:v>
                </c:pt>
                <c:pt idx="11440">
                  <c:v>938.31666666666661</c:v>
                </c:pt>
                <c:pt idx="11441">
                  <c:v>938.4</c:v>
                </c:pt>
                <c:pt idx="11442">
                  <c:v>938.48333333333323</c:v>
                </c:pt>
                <c:pt idx="11443">
                  <c:v>938.56666666666661</c:v>
                </c:pt>
                <c:pt idx="11444">
                  <c:v>938.65</c:v>
                </c:pt>
                <c:pt idx="11445">
                  <c:v>938.73333333333323</c:v>
                </c:pt>
                <c:pt idx="11446">
                  <c:v>938.80833333333339</c:v>
                </c:pt>
                <c:pt idx="11447">
                  <c:v>938.89166666666677</c:v>
                </c:pt>
                <c:pt idx="11448">
                  <c:v>938.97500000000002</c:v>
                </c:pt>
                <c:pt idx="11449">
                  <c:v>939.05833333333339</c:v>
                </c:pt>
                <c:pt idx="11450">
                  <c:v>939.14166666666677</c:v>
                </c:pt>
                <c:pt idx="11451">
                  <c:v>939.22500000000002</c:v>
                </c:pt>
                <c:pt idx="11452">
                  <c:v>939.30833333333339</c:v>
                </c:pt>
                <c:pt idx="11453">
                  <c:v>939.38333333333333</c:v>
                </c:pt>
                <c:pt idx="11454">
                  <c:v>939.4666666666667</c:v>
                </c:pt>
                <c:pt idx="11455">
                  <c:v>939.55000000000007</c:v>
                </c:pt>
                <c:pt idx="11456">
                  <c:v>939.63333333333333</c:v>
                </c:pt>
                <c:pt idx="11457">
                  <c:v>939.7166666666667</c:v>
                </c:pt>
                <c:pt idx="11458">
                  <c:v>939.80000000000007</c:v>
                </c:pt>
                <c:pt idx="11459">
                  <c:v>939.875</c:v>
                </c:pt>
                <c:pt idx="11460">
                  <c:v>939.95833333333337</c:v>
                </c:pt>
                <c:pt idx="11461">
                  <c:v>940.04166666666663</c:v>
                </c:pt>
                <c:pt idx="11462">
                  <c:v>940.125</c:v>
                </c:pt>
                <c:pt idx="11463">
                  <c:v>940.20833333333337</c:v>
                </c:pt>
                <c:pt idx="11464">
                  <c:v>940.29166666666663</c:v>
                </c:pt>
                <c:pt idx="11465">
                  <c:v>940.36666666666667</c:v>
                </c:pt>
                <c:pt idx="11466">
                  <c:v>940.44999999999993</c:v>
                </c:pt>
                <c:pt idx="11467">
                  <c:v>940.5333333333333</c:v>
                </c:pt>
                <c:pt idx="11468">
                  <c:v>940.61666666666667</c:v>
                </c:pt>
                <c:pt idx="11469">
                  <c:v>940.69999999999993</c:v>
                </c:pt>
                <c:pt idx="11470">
                  <c:v>940.7833333333333</c:v>
                </c:pt>
                <c:pt idx="11471">
                  <c:v>940.86666666666667</c:v>
                </c:pt>
                <c:pt idx="11472">
                  <c:v>940.94166666666661</c:v>
                </c:pt>
                <c:pt idx="11473">
                  <c:v>941.02499999999998</c:v>
                </c:pt>
                <c:pt idx="11474">
                  <c:v>941.10833333333323</c:v>
                </c:pt>
                <c:pt idx="11475">
                  <c:v>941.19166666666661</c:v>
                </c:pt>
                <c:pt idx="11476">
                  <c:v>941.27499999999998</c:v>
                </c:pt>
                <c:pt idx="11477">
                  <c:v>941.35833333333323</c:v>
                </c:pt>
                <c:pt idx="11478">
                  <c:v>941.43333333333339</c:v>
                </c:pt>
                <c:pt idx="11479">
                  <c:v>941.51666666666677</c:v>
                </c:pt>
                <c:pt idx="11480">
                  <c:v>941.6</c:v>
                </c:pt>
                <c:pt idx="11481">
                  <c:v>941.68333333333339</c:v>
                </c:pt>
                <c:pt idx="11482">
                  <c:v>941.76666666666677</c:v>
                </c:pt>
                <c:pt idx="11483">
                  <c:v>941.85</c:v>
                </c:pt>
                <c:pt idx="11484">
                  <c:v>941.92500000000007</c:v>
                </c:pt>
                <c:pt idx="11485">
                  <c:v>942.00833333333333</c:v>
                </c:pt>
                <c:pt idx="11486">
                  <c:v>942.0916666666667</c:v>
                </c:pt>
                <c:pt idx="11487">
                  <c:v>942.17500000000007</c:v>
                </c:pt>
                <c:pt idx="11488">
                  <c:v>942.25833333333333</c:v>
                </c:pt>
                <c:pt idx="11489">
                  <c:v>942.3416666666667</c:v>
                </c:pt>
                <c:pt idx="11490">
                  <c:v>942.42500000000007</c:v>
                </c:pt>
                <c:pt idx="11491">
                  <c:v>942.5</c:v>
                </c:pt>
                <c:pt idx="11492">
                  <c:v>942.58333333333337</c:v>
                </c:pt>
                <c:pt idx="11493">
                  <c:v>942.66666666666663</c:v>
                </c:pt>
                <c:pt idx="11494">
                  <c:v>942.75</c:v>
                </c:pt>
                <c:pt idx="11495">
                  <c:v>942.83333333333337</c:v>
                </c:pt>
                <c:pt idx="11496">
                  <c:v>942.91666666666663</c:v>
                </c:pt>
                <c:pt idx="11497">
                  <c:v>942.99166666666667</c:v>
                </c:pt>
                <c:pt idx="11498">
                  <c:v>943.07499999999993</c:v>
                </c:pt>
                <c:pt idx="11499">
                  <c:v>943.1583333333333</c:v>
                </c:pt>
                <c:pt idx="11500">
                  <c:v>943.24166666666667</c:v>
                </c:pt>
                <c:pt idx="11501">
                  <c:v>943.32499999999993</c:v>
                </c:pt>
                <c:pt idx="11502">
                  <c:v>943.4083333333333</c:v>
                </c:pt>
                <c:pt idx="11503">
                  <c:v>943.49166666666667</c:v>
                </c:pt>
                <c:pt idx="11504">
                  <c:v>943.56666666666661</c:v>
                </c:pt>
                <c:pt idx="11505">
                  <c:v>943.65</c:v>
                </c:pt>
                <c:pt idx="11506">
                  <c:v>943.73333333333323</c:v>
                </c:pt>
                <c:pt idx="11507">
                  <c:v>943.81666666666661</c:v>
                </c:pt>
                <c:pt idx="11508">
                  <c:v>943.9</c:v>
                </c:pt>
                <c:pt idx="11509">
                  <c:v>943.98333333333323</c:v>
                </c:pt>
                <c:pt idx="11510">
                  <c:v>944.05833333333339</c:v>
                </c:pt>
                <c:pt idx="11511">
                  <c:v>944.14166666666677</c:v>
                </c:pt>
                <c:pt idx="11512">
                  <c:v>944.22500000000002</c:v>
                </c:pt>
                <c:pt idx="11513">
                  <c:v>944.30833333333339</c:v>
                </c:pt>
                <c:pt idx="11514">
                  <c:v>944.39166666666677</c:v>
                </c:pt>
                <c:pt idx="11515">
                  <c:v>944.47500000000002</c:v>
                </c:pt>
                <c:pt idx="11516">
                  <c:v>944.55000000000007</c:v>
                </c:pt>
                <c:pt idx="11517">
                  <c:v>944.63333333333333</c:v>
                </c:pt>
                <c:pt idx="11518">
                  <c:v>944.7166666666667</c:v>
                </c:pt>
                <c:pt idx="11519">
                  <c:v>944.80000000000007</c:v>
                </c:pt>
                <c:pt idx="11520">
                  <c:v>944.88333333333333</c:v>
                </c:pt>
                <c:pt idx="11521">
                  <c:v>944.9666666666667</c:v>
                </c:pt>
                <c:pt idx="11522">
                  <c:v>945.05000000000007</c:v>
                </c:pt>
                <c:pt idx="11523">
                  <c:v>945.125</c:v>
                </c:pt>
                <c:pt idx="11524">
                  <c:v>945.20833333333337</c:v>
                </c:pt>
                <c:pt idx="11525">
                  <c:v>945.29166666666663</c:v>
                </c:pt>
                <c:pt idx="11526">
                  <c:v>945.375</c:v>
                </c:pt>
                <c:pt idx="11527">
                  <c:v>945.45833333333337</c:v>
                </c:pt>
                <c:pt idx="11528">
                  <c:v>945.54166666666663</c:v>
                </c:pt>
                <c:pt idx="11529">
                  <c:v>945.61666666666667</c:v>
                </c:pt>
                <c:pt idx="11530">
                  <c:v>945.69999999999993</c:v>
                </c:pt>
                <c:pt idx="11531">
                  <c:v>945.7833333333333</c:v>
                </c:pt>
                <c:pt idx="11532">
                  <c:v>945.86666666666667</c:v>
                </c:pt>
                <c:pt idx="11533">
                  <c:v>945.94999999999993</c:v>
                </c:pt>
                <c:pt idx="11534">
                  <c:v>946.0333333333333</c:v>
                </c:pt>
                <c:pt idx="11535">
                  <c:v>946.10833333333323</c:v>
                </c:pt>
                <c:pt idx="11536">
                  <c:v>946.19166666666661</c:v>
                </c:pt>
                <c:pt idx="11537">
                  <c:v>946.27499999999998</c:v>
                </c:pt>
                <c:pt idx="11538">
                  <c:v>946.35833333333323</c:v>
                </c:pt>
                <c:pt idx="11539">
                  <c:v>946.44166666666661</c:v>
                </c:pt>
                <c:pt idx="11540">
                  <c:v>946.52499999999998</c:v>
                </c:pt>
                <c:pt idx="11541">
                  <c:v>946.60833333333323</c:v>
                </c:pt>
                <c:pt idx="11542">
                  <c:v>946.68333333333339</c:v>
                </c:pt>
                <c:pt idx="11543">
                  <c:v>946.76666666666677</c:v>
                </c:pt>
                <c:pt idx="11544">
                  <c:v>946.85</c:v>
                </c:pt>
                <c:pt idx="11545">
                  <c:v>946.93333333333339</c:v>
                </c:pt>
                <c:pt idx="11546">
                  <c:v>947.01666666666677</c:v>
                </c:pt>
                <c:pt idx="11547">
                  <c:v>947.1</c:v>
                </c:pt>
                <c:pt idx="11548">
                  <c:v>947.17500000000007</c:v>
                </c:pt>
                <c:pt idx="11549">
                  <c:v>947.25833333333333</c:v>
                </c:pt>
                <c:pt idx="11550">
                  <c:v>947.3416666666667</c:v>
                </c:pt>
                <c:pt idx="11551">
                  <c:v>947.42500000000007</c:v>
                </c:pt>
                <c:pt idx="11552">
                  <c:v>947.50833333333333</c:v>
                </c:pt>
                <c:pt idx="11553">
                  <c:v>947.5916666666667</c:v>
                </c:pt>
                <c:pt idx="11554">
                  <c:v>947.66666666666663</c:v>
                </c:pt>
                <c:pt idx="11555">
                  <c:v>947.75</c:v>
                </c:pt>
                <c:pt idx="11556">
                  <c:v>947.83333333333337</c:v>
                </c:pt>
                <c:pt idx="11557">
                  <c:v>947.91666666666663</c:v>
                </c:pt>
                <c:pt idx="11558">
                  <c:v>948</c:v>
                </c:pt>
                <c:pt idx="11559">
                  <c:v>948.08333333333337</c:v>
                </c:pt>
                <c:pt idx="11560">
                  <c:v>948.16666666666663</c:v>
                </c:pt>
                <c:pt idx="11561">
                  <c:v>948.24166666666667</c:v>
                </c:pt>
                <c:pt idx="11562">
                  <c:v>948.32499999999993</c:v>
                </c:pt>
                <c:pt idx="11563">
                  <c:v>948.4083333333333</c:v>
                </c:pt>
                <c:pt idx="11564">
                  <c:v>948.49166666666667</c:v>
                </c:pt>
                <c:pt idx="11565">
                  <c:v>948.57499999999993</c:v>
                </c:pt>
                <c:pt idx="11566">
                  <c:v>948.6583333333333</c:v>
                </c:pt>
                <c:pt idx="11567">
                  <c:v>948.73333333333323</c:v>
                </c:pt>
                <c:pt idx="11568">
                  <c:v>948.81666666666661</c:v>
                </c:pt>
                <c:pt idx="11569">
                  <c:v>948.9</c:v>
                </c:pt>
                <c:pt idx="11570">
                  <c:v>948.98333333333323</c:v>
                </c:pt>
                <c:pt idx="11571">
                  <c:v>949.06666666666661</c:v>
                </c:pt>
                <c:pt idx="11572">
                  <c:v>949.15</c:v>
                </c:pt>
                <c:pt idx="11573">
                  <c:v>949.22500000000002</c:v>
                </c:pt>
                <c:pt idx="11574">
                  <c:v>949.30833333333339</c:v>
                </c:pt>
                <c:pt idx="11575">
                  <c:v>949.39166666666677</c:v>
                </c:pt>
                <c:pt idx="11576">
                  <c:v>949.47500000000002</c:v>
                </c:pt>
                <c:pt idx="11577">
                  <c:v>949.55833333333339</c:v>
                </c:pt>
                <c:pt idx="11578">
                  <c:v>949.64166666666677</c:v>
                </c:pt>
                <c:pt idx="11579">
                  <c:v>949.72500000000002</c:v>
                </c:pt>
                <c:pt idx="11580">
                  <c:v>949.80000000000007</c:v>
                </c:pt>
                <c:pt idx="11581">
                  <c:v>949.88333333333333</c:v>
                </c:pt>
                <c:pt idx="11582">
                  <c:v>949.9666666666667</c:v>
                </c:pt>
                <c:pt idx="11583">
                  <c:v>950.05000000000007</c:v>
                </c:pt>
                <c:pt idx="11584">
                  <c:v>950.13333333333333</c:v>
                </c:pt>
                <c:pt idx="11585">
                  <c:v>950.2166666666667</c:v>
                </c:pt>
                <c:pt idx="11586">
                  <c:v>950.29166666666663</c:v>
                </c:pt>
                <c:pt idx="11587">
                  <c:v>950.375</c:v>
                </c:pt>
                <c:pt idx="11588">
                  <c:v>950.45833333333337</c:v>
                </c:pt>
                <c:pt idx="11589">
                  <c:v>950.54166666666663</c:v>
                </c:pt>
                <c:pt idx="11590">
                  <c:v>950.625</c:v>
                </c:pt>
                <c:pt idx="11591">
                  <c:v>950.70833333333337</c:v>
                </c:pt>
                <c:pt idx="11592">
                  <c:v>950.7833333333333</c:v>
                </c:pt>
                <c:pt idx="11593">
                  <c:v>950.86666666666667</c:v>
                </c:pt>
                <c:pt idx="11594">
                  <c:v>950.94999999999993</c:v>
                </c:pt>
                <c:pt idx="11595">
                  <c:v>951.0333333333333</c:v>
                </c:pt>
                <c:pt idx="11596">
                  <c:v>951.11666666666667</c:v>
                </c:pt>
                <c:pt idx="11597">
                  <c:v>951.19999999999993</c:v>
                </c:pt>
                <c:pt idx="11598">
                  <c:v>951.2833333333333</c:v>
                </c:pt>
                <c:pt idx="11599">
                  <c:v>951.35833333333323</c:v>
                </c:pt>
                <c:pt idx="11600">
                  <c:v>951.44166666666661</c:v>
                </c:pt>
                <c:pt idx="11601">
                  <c:v>951.52499999999998</c:v>
                </c:pt>
                <c:pt idx="11602">
                  <c:v>951.60833333333323</c:v>
                </c:pt>
                <c:pt idx="11603">
                  <c:v>951.69166666666661</c:v>
                </c:pt>
                <c:pt idx="11604">
                  <c:v>951.77499999999998</c:v>
                </c:pt>
                <c:pt idx="11605">
                  <c:v>951.85</c:v>
                </c:pt>
                <c:pt idx="11606">
                  <c:v>951.93333333333339</c:v>
                </c:pt>
                <c:pt idx="11607">
                  <c:v>952.01666666666677</c:v>
                </c:pt>
                <c:pt idx="11608">
                  <c:v>952.1</c:v>
                </c:pt>
                <c:pt idx="11609">
                  <c:v>952.18333333333339</c:v>
                </c:pt>
                <c:pt idx="11610">
                  <c:v>952.26666666666677</c:v>
                </c:pt>
                <c:pt idx="11611">
                  <c:v>952.3416666666667</c:v>
                </c:pt>
                <c:pt idx="11612">
                  <c:v>952.42500000000007</c:v>
                </c:pt>
                <c:pt idx="11613">
                  <c:v>952.50833333333333</c:v>
                </c:pt>
                <c:pt idx="11614">
                  <c:v>952.5916666666667</c:v>
                </c:pt>
                <c:pt idx="11615">
                  <c:v>952.67500000000007</c:v>
                </c:pt>
                <c:pt idx="11616">
                  <c:v>952.75833333333333</c:v>
                </c:pt>
                <c:pt idx="11617">
                  <c:v>952.8416666666667</c:v>
                </c:pt>
                <c:pt idx="11618">
                  <c:v>952.91666666666663</c:v>
                </c:pt>
                <c:pt idx="11619">
                  <c:v>953</c:v>
                </c:pt>
                <c:pt idx="11620">
                  <c:v>953.08333333333337</c:v>
                </c:pt>
                <c:pt idx="11621">
                  <c:v>953.16666666666663</c:v>
                </c:pt>
                <c:pt idx="11622">
                  <c:v>953.25</c:v>
                </c:pt>
                <c:pt idx="11623">
                  <c:v>953.33333333333337</c:v>
                </c:pt>
                <c:pt idx="11624">
                  <c:v>953.4083333333333</c:v>
                </c:pt>
                <c:pt idx="11625">
                  <c:v>953.49166666666667</c:v>
                </c:pt>
                <c:pt idx="11626">
                  <c:v>953.57499999999993</c:v>
                </c:pt>
                <c:pt idx="11627">
                  <c:v>953.6583333333333</c:v>
                </c:pt>
                <c:pt idx="11628">
                  <c:v>953.74166666666667</c:v>
                </c:pt>
                <c:pt idx="11629">
                  <c:v>953.82499999999993</c:v>
                </c:pt>
                <c:pt idx="11630">
                  <c:v>953.9083333333333</c:v>
                </c:pt>
                <c:pt idx="11631">
                  <c:v>953.98333333333323</c:v>
                </c:pt>
                <c:pt idx="11632">
                  <c:v>954.06666666666661</c:v>
                </c:pt>
                <c:pt idx="11633">
                  <c:v>954.15</c:v>
                </c:pt>
                <c:pt idx="11634">
                  <c:v>954.23333333333323</c:v>
                </c:pt>
                <c:pt idx="11635">
                  <c:v>954.31666666666661</c:v>
                </c:pt>
                <c:pt idx="11636">
                  <c:v>954.4</c:v>
                </c:pt>
                <c:pt idx="11637">
                  <c:v>954.47500000000002</c:v>
                </c:pt>
                <c:pt idx="11638">
                  <c:v>954.55833333333339</c:v>
                </c:pt>
                <c:pt idx="11639">
                  <c:v>954.64166666666677</c:v>
                </c:pt>
                <c:pt idx="11640">
                  <c:v>954.72500000000002</c:v>
                </c:pt>
                <c:pt idx="11641">
                  <c:v>954.80833333333339</c:v>
                </c:pt>
                <c:pt idx="11642">
                  <c:v>954.89166666666677</c:v>
                </c:pt>
                <c:pt idx="11643">
                  <c:v>954.9666666666667</c:v>
                </c:pt>
                <c:pt idx="11644">
                  <c:v>955.05000000000007</c:v>
                </c:pt>
                <c:pt idx="11645">
                  <c:v>955.13333333333333</c:v>
                </c:pt>
                <c:pt idx="11646">
                  <c:v>955.2166666666667</c:v>
                </c:pt>
                <c:pt idx="11647">
                  <c:v>955.30000000000007</c:v>
                </c:pt>
                <c:pt idx="11648">
                  <c:v>955.38333333333333</c:v>
                </c:pt>
                <c:pt idx="11649">
                  <c:v>955.4666666666667</c:v>
                </c:pt>
                <c:pt idx="11650">
                  <c:v>955.54166666666663</c:v>
                </c:pt>
                <c:pt idx="11651">
                  <c:v>955.625</c:v>
                </c:pt>
                <c:pt idx="11652">
                  <c:v>955.70833333333337</c:v>
                </c:pt>
                <c:pt idx="11653">
                  <c:v>955.79166666666663</c:v>
                </c:pt>
                <c:pt idx="11654">
                  <c:v>955.875</c:v>
                </c:pt>
                <c:pt idx="11655">
                  <c:v>955.95833333333337</c:v>
                </c:pt>
                <c:pt idx="11656">
                  <c:v>956.0333333333333</c:v>
                </c:pt>
                <c:pt idx="11657">
                  <c:v>956.11666666666667</c:v>
                </c:pt>
                <c:pt idx="11658">
                  <c:v>956.19999999999993</c:v>
                </c:pt>
                <c:pt idx="11659">
                  <c:v>956.2833333333333</c:v>
                </c:pt>
                <c:pt idx="11660">
                  <c:v>956.36666666666667</c:v>
                </c:pt>
                <c:pt idx="11661">
                  <c:v>956.44999999999993</c:v>
                </c:pt>
                <c:pt idx="11662">
                  <c:v>956.52499999999998</c:v>
                </c:pt>
                <c:pt idx="11663">
                  <c:v>956.60833333333323</c:v>
                </c:pt>
                <c:pt idx="11664">
                  <c:v>956.69166666666661</c:v>
                </c:pt>
                <c:pt idx="11665">
                  <c:v>956.77499999999998</c:v>
                </c:pt>
                <c:pt idx="11666">
                  <c:v>956.85833333333323</c:v>
                </c:pt>
                <c:pt idx="11667">
                  <c:v>956.94166666666661</c:v>
                </c:pt>
                <c:pt idx="11668">
                  <c:v>957.02499999999998</c:v>
                </c:pt>
                <c:pt idx="11669">
                  <c:v>957.1</c:v>
                </c:pt>
                <c:pt idx="11670">
                  <c:v>957.18333333333339</c:v>
                </c:pt>
                <c:pt idx="11671">
                  <c:v>957.26666666666677</c:v>
                </c:pt>
                <c:pt idx="11672">
                  <c:v>957.35</c:v>
                </c:pt>
                <c:pt idx="11673">
                  <c:v>957.43333333333339</c:v>
                </c:pt>
                <c:pt idx="11674">
                  <c:v>957.51666666666677</c:v>
                </c:pt>
                <c:pt idx="11675">
                  <c:v>957.5916666666667</c:v>
                </c:pt>
                <c:pt idx="11676">
                  <c:v>957.67500000000007</c:v>
                </c:pt>
                <c:pt idx="11677">
                  <c:v>957.75833333333333</c:v>
                </c:pt>
                <c:pt idx="11678">
                  <c:v>957.8416666666667</c:v>
                </c:pt>
                <c:pt idx="11679">
                  <c:v>957.92500000000007</c:v>
                </c:pt>
                <c:pt idx="11680">
                  <c:v>958.00833333333333</c:v>
                </c:pt>
                <c:pt idx="11681">
                  <c:v>958.08333333333337</c:v>
                </c:pt>
                <c:pt idx="11682">
                  <c:v>958.16666666666663</c:v>
                </c:pt>
                <c:pt idx="11683">
                  <c:v>958.25</c:v>
                </c:pt>
                <c:pt idx="11684">
                  <c:v>958.33333333333337</c:v>
                </c:pt>
                <c:pt idx="11685">
                  <c:v>958.41666666666663</c:v>
                </c:pt>
                <c:pt idx="11686">
                  <c:v>958.5</c:v>
                </c:pt>
                <c:pt idx="11687">
                  <c:v>958.58333333333337</c:v>
                </c:pt>
                <c:pt idx="11688">
                  <c:v>958.6583333333333</c:v>
                </c:pt>
                <c:pt idx="11689">
                  <c:v>958.74166666666667</c:v>
                </c:pt>
                <c:pt idx="11690">
                  <c:v>958.82499999999993</c:v>
                </c:pt>
                <c:pt idx="11691">
                  <c:v>958.9083333333333</c:v>
                </c:pt>
                <c:pt idx="11692">
                  <c:v>958.99166666666667</c:v>
                </c:pt>
                <c:pt idx="11693">
                  <c:v>959.07499999999993</c:v>
                </c:pt>
                <c:pt idx="11694">
                  <c:v>959.15</c:v>
                </c:pt>
                <c:pt idx="11695">
                  <c:v>959.23333333333323</c:v>
                </c:pt>
                <c:pt idx="11696">
                  <c:v>959.31666666666661</c:v>
                </c:pt>
                <c:pt idx="11697">
                  <c:v>959.4</c:v>
                </c:pt>
                <c:pt idx="11698">
                  <c:v>959.48333333333323</c:v>
                </c:pt>
                <c:pt idx="11699">
                  <c:v>959.56666666666661</c:v>
                </c:pt>
                <c:pt idx="11700">
                  <c:v>959.64166666666677</c:v>
                </c:pt>
                <c:pt idx="11701">
                  <c:v>959.72500000000002</c:v>
                </c:pt>
                <c:pt idx="11702">
                  <c:v>959.80833333333339</c:v>
                </c:pt>
                <c:pt idx="11703">
                  <c:v>959.89166666666677</c:v>
                </c:pt>
                <c:pt idx="11704">
                  <c:v>959.97500000000002</c:v>
                </c:pt>
                <c:pt idx="11705">
                  <c:v>960.05833333333339</c:v>
                </c:pt>
                <c:pt idx="11706">
                  <c:v>960.14166666666677</c:v>
                </c:pt>
                <c:pt idx="11707">
                  <c:v>960.2166666666667</c:v>
                </c:pt>
                <c:pt idx="11708">
                  <c:v>960.30000000000007</c:v>
                </c:pt>
                <c:pt idx="11709">
                  <c:v>960.38333333333333</c:v>
                </c:pt>
                <c:pt idx="11710">
                  <c:v>960.4666666666667</c:v>
                </c:pt>
                <c:pt idx="11711">
                  <c:v>960.55000000000007</c:v>
                </c:pt>
                <c:pt idx="11712">
                  <c:v>960.63333333333333</c:v>
                </c:pt>
                <c:pt idx="11713">
                  <c:v>960.70833333333337</c:v>
                </c:pt>
                <c:pt idx="11714">
                  <c:v>960.79166666666663</c:v>
                </c:pt>
                <c:pt idx="11715">
                  <c:v>960.875</c:v>
                </c:pt>
                <c:pt idx="11716">
                  <c:v>960.95833333333337</c:v>
                </c:pt>
                <c:pt idx="11717">
                  <c:v>961.04166666666663</c:v>
                </c:pt>
                <c:pt idx="11718">
                  <c:v>961.125</c:v>
                </c:pt>
                <c:pt idx="11719">
                  <c:v>961.19999999999993</c:v>
                </c:pt>
                <c:pt idx="11720">
                  <c:v>961.2833333333333</c:v>
                </c:pt>
                <c:pt idx="11721">
                  <c:v>961.36666666666667</c:v>
                </c:pt>
                <c:pt idx="11722">
                  <c:v>961.44999999999993</c:v>
                </c:pt>
                <c:pt idx="11723">
                  <c:v>961.5333333333333</c:v>
                </c:pt>
                <c:pt idx="11724">
                  <c:v>961.61666666666667</c:v>
                </c:pt>
                <c:pt idx="11725">
                  <c:v>961.69999999999993</c:v>
                </c:pt>
                <c:pt idx="11726">
                  <c:v>961.77499999999998</c:v>
                </c:pt>
                <c:pt idx="11727">
                  <c:v>961.85833333333323</c:v>
                </c:pt>
                <c:pt idx="11728">
                  <c:v>961.94166666666661</c:v>
                </c:pt>
                <c:pt idx="11729">
                  <c:v>962.02499999999998</c:v>
                </c:pt>
                <c:pt idx="11730">
                  <c:v>962.10833333333323</c:v>
                </c:pt>
                <c:pt idx="11731">
                  <c:v>962.19166666666661</c:v>
                </c:pt>
                <c:pt idx="11732">
                  <c:v>962.26666666666677</c:v>
                </c:pt>
                <c:pt idx="11733">
                  <c:v>962.35</c:v>
                </c:pt>
                <c:pt idx="11734">
                  <c:v>962.43333333333339</c:v>
                </c:pt>
                <c:pt idx="11735">
                  <c:v>962.51666666666677</c:v>
                </c:pt>
                <c:pt idx="11736">
                  <c:v>962.6</c:v>
                </c:pt>
                <c:pt idx="11737">
                  <c:v>962.68333333333339</c:v>
                </c:pt>
                <c:pt idx="11738">
                  <c:v>962.75833333333333</c:v>
                </c:pt>
                <c:pt idx="11739">
                  <c:v>962.8416666666667</c:v>
                </c:pt>
                <c:pt idx="11740">
                  <c:v>962.92500000000007</c:v>
                </c:pt>
                <c:pt idx="11741">
                  <c:v>963.00833333333333</c:v>
                </c:pt>
                <c:pt idx="11742">
                  <c:v>963.0916666666667</c:v>
                </c:pt>
                <c:pt idx="11743">
                  <c:v>963.17500000000007</c:v>
                </c:pt>
                <c:pt idx="11744">
                  <c:v>963.25833333333333</c:v>
                </c:pt>
                <c:pt idx="11745">
                  <c:v>963.33333333333337</c:v>
                </c:pt>
                <c:pt idx="11746">
                  <c:v>963.41666666666663</c:v>
                </c:pt>
                <c:pt idx="11747">
                  <c:v>963.5</c:v>
                </c:pt>
                <c:pt idx="11748">
                  <c:v>963.58333333333337</c:v>
                </c:pt>
                <c:pt idx="11749">
                  <c:v>963.66666666666663</c:v>
                </c:pt>
                <c:pt idx="11750">
                  <c:v>963.75</c:v>
                </c:pt>
                <c:pt idx="11751">
                  <c:v>963.82499999999993</c:v>
                </c:pt>
                <c:pt idx="11752">
                  <c:v>963.9083333333333</c:v>
                </c:pt>
                <c:pt idx="11753">
                  <c:v>963.99166666666667</c:v>
                </c:pt>
                <c:pt idx="11754">
                  <c:v>964.07499999999993</c:v>
                </c:pt>
                <c:pt idx="11755">
                  <c:v>964.1583333333333</c:v>
                </c:pt>
                <c:pt idx="11756">
                  <c:v>964.24166666666667</c:v>
                </c:pt>
                <c:pt idx="11757">
                  <c:v>964.32499999999993</c:v>
                </c:pt>
                <c:pt idx="11758">
                  <c:v>964.4</c:v>
                </c:pt>
                <c:pt idx="11759">
                  <c:v>964.48333333333323</c:v>
                </c:pt>
                <c:pt idx="11760">
                  <c:v>964.56666666666661</c:v>
                </c:pt>
                <c:pt idx="11761">
                  <c:v>964.65</c:v>
                </c:pt>
                <c:pt idx="11762">
                  <c:v>964.73333333333323</c:v>
                </c:pt>
                <c:pt idx="11763">
                  <c:v>964.81666666666661</c:v>
                </c:pt>
                <c:pt idx="11764">
                  <c:v>964.89166666666677</c:v>
                </c:pt>
                <c:pt idx="11765">
                  <c:v>964.97500000000002</c:v>
                </c:pt>
                <c:pt idx="11766">
                  <c:v>965.05833333333339</c:v>
                </c:pt>
                <c:pt idx="11767">
                  <c:v>965.14166666666677</c:v>
                </c:pt>
                <c:pt idx="11768">
                  <c:v>965.22500000000002</c:v>
                </c:pt>
                <c:pt idx="11769">
                  <c:v>965.30833333333339</c:v>
                </c:pt>
                <c:pt idx="11770">
                  <c:v>965.38333333333333</c:v>
                </c:pt>
                <c:pt idx="11771">
                  <c:v>965.4666666666667</c:v>
                </c:pt>
                <c:pt idx="11772">
                  <c:v>965.55000000000007</c:v>
                </c:pt>
                <c:pt idx="11773">
                  <c:v>965.63333333333333</c:v>
                </c:pt>
                <c:pt idx="11774">
                  <c:v>965.7166666666667</c:v>
                </c:pt>
                <c:pt idx="11775">
                  <c:v>965.80000000000007</c:v>
                </c:pt>
                <c:pt idx="11776">
                  <c:v>965.88333333333333</c:v>
                </c:pt>
                <c:pt idx="11777">
                  <c:v>965.95833333333337</c:v>
                </c:pt>
                <c:pt idx="11778">
                  <c:v>966.04166666666663</c:v>
                </c:pt>
                <c:pt idx="11779">
                  <c:v>966.125</c:v>
                </c:pt>
                <c:pt idx="11780">
                  <c:v>966.20833333333337</c:v>
                </c:pt>
                <c:pt idx="11781">
                  <c:v>966.29166666666663</c:v>
                </c:pt>
                <c:pt idx="11782">
                  <c:v>966.375</c:v>
                </c:pt>
                <c:pt idx="11783">
                  <c:v>966.44999999999993</c:v>
                </c:pt>
                <c:pt idx="11784">
                  <c:v>966.5333333333333</c:v>
                </c:pt>
                <c:pt idx="11785">
                  <c:v>966.61666666666667</c:v>
                </c:pt>
                <c:pt idx="11786">
                  <c:v>966.69999999999993</c:v>
                </c:pt>
                <c:pt idx="11787">
                  <c:v>966.7833333333333</c:v>
                </c:pt>
                <c:pt idx="11788">
                  <c:v>966.86666666666667</c:v>
                </c:pt>
                <c:pt idx="11789">
                  <c:v>966.94166666666661</c:v>
                </c:pt>
                <c:pt idx="11790">
                  <c:v>967.02499999999998</c:v>
                </c:pt>
                <c:pt idx="11791">
                  <c:v>967.10833333333323</c:v>
                </c:pt>
                <c:pt idx="11792">
                  <c:v>967.19166666666661</c:v>
                </c:pt>
                <c:pt idx="11793">
                  <c:v>967.27499999999998</c:v>
                </c:pt>
                <c:pt idx="11794">
                  <c:v>967.35833333333323</c:v>
                </c:pt>
                <c:pt idx="11795">
                  <c:v>967.44166666666661</c:v>
                </c:pt>
                <c:pt idx="11796">
                  <c:v>967.51666666666677</c:v>
                </c:pt>
                <c:pt idx="11797">
                  <c:v>967.6</c:v>
                </c:pt>
                <c:pt idx="11798">
                  <c:v>967.68333333333339</c:v>
                </c:pt>
                <c:pt idx="11799">
                  <c:v>967.76666666666677</c:v>
                </c:pt>
                <c:pt idx="11800">
                  <c:v>967.85</c:v>
                </c:pt>
                <c:pt idx="11801">
                  <c:v>967.93333333333339</c:v>
                </c:pt>
                <c:pt idx="11802">
                  <c:v>968.00833333333333</c:v>
                </c:pt>
                <c:pt idx="11803">
                  <c:v>968.0916666666667</c:v>
                </c:pt>
                <c:pt idx="11804">
                  <c:v>968.17500000000007</c:v>
                </c:pt>
                <c:pt idx="11805">
                  <c:v>968.25833333333333</c:v>
                </c:pt>
                <c:pt idx="11806">
                  <c:v>968.3416666666667</c:v>
                </c:pt>
                <c:pt idx="11807">
                  <c:v>968.42500000000007</c:v>
                </c:pt>
                <c:pt idx="11808">
                  <c:v>968.5</c:v>
                </c:pt>
                <c:pt idx="11809">
                  <c:v>968.58333333333337</c:v>
                </c:pt>
                <c:pt idx="11810">
                  <c:v>968.66666666666663</c:v>
                </c:pt>
                <c:pt idx="11811">
                  <c:v>968.75</c:v>
                </c:pt>
                <c:pt idx="11812">
                  <c:v>968.83333333333337</c:v>
                </c:pt>
                <c:pt idx="11813">
                  <c:v>968.91666666666663</c:v>
                </c:pt>
                <c:pt idx="11814">
                  <c:v>969</c:v>
                </c:pt>
                <c:pt idx="11815">
                  <c:v>969.07499999999993</c:v>
                </c:pt>
                <c:pt idx="11816">
                  <c:v>969.1583333333333</c:v>
                </c:pt>
                <c:pt idx="11817">
                  <c:v>969.24166666666667</c:v>
                </c:pt>
                <c:pt idx="11818">
                  <c:v>969.32499999999993</c:v>
                </c:pt>
                <c:pt idx="11819">
                  <c:v>969.4083333333333</c:v>
                </c:pt>
                <c:pt idx="11820">
                  <c:v>969.49166666666667</c:v>
                </c:pt>
                <c:pt idx="11821">
                  <c:v>969.56666666666661</c:v>
                </c:pt>
                <c:pt idx="11822">
                  <c:v>969.65</c:v>
                </c:pt>
                <c:pt idx="11823">
                  <c:v>969.73333333333323</c:v>
                </c:pt>
                <c:pt idx="11824">
                  <c:v>969.81666666666661</c:v>
                </c:pt>
                <c:pt idx="11825">
                  <c:v>969.9</c:v>
                </c:pt>
                <c:pt idx="11826">
                  <c:v>969.98333333333323</c:v>
                </c:pt>
                <c:pt idx="11827">
                  <c:v>970.05833333333339</c:v>
                </c:pt>
                <c:pt idx="11828">
                  <c:v>970.14166666666677</c:v>
                </c:pt>
                <c:pt idx="11829">
                  <c:v>970.22500000000002</c:v>
                </c:pt>
                <c:pt idx="11830">
                  <c:v>970.30833333333339</c:v>
                </c:pt>
                <c:pt idx="11831">
                  <c:v>970.39166666666677</c:v>
                </c:pt>
                <c:pt idx="11832">
                  <c:v>970.47500000000002</c:v>
                </c:pt>
                <c:pt idx="11833">
                  <c:v>970.55833333333339</c:v>
                </c:pt>
                <c:pt idx="11834">
                  <c:v>970.63333333333333</c:v>
                </c:pt>
                <c:pt idx="11835">
                  <c:v>970.7166666666667</c:v>
                </c:pt>
                <c:pt idx="11836">
                  <c:v>970.80000000000007</c:v>
                </c:pt>
                <c:pt idx="11837">
                  <c:v>970.88333333333333</c:v>
                </c:pt>
                <c:pt idx="11838">
                  <c:v>970.9666666666667</c:v>
                </c:pt>
                <c:pt idx="11839">
                  <c:v>971.05000000000007</c:v>
                </c:pt>
                <c:pt idx="11840">
                  <c:v>971.125</c:v>
                </c:pt>
                <c:pt idx="11841">
                  <c:v>971.20833333333337</c:v>
                </c:pt>
                <c:pt idx="11842">
                  <c:v>971.29166666666663</c:v>
                </c:pt>
                <c:pt idx="11843">
                  <c:v>971.375</c:v>
                </c:pt>
                <c:pt idx="11844">
                  <c:v>971.45833333333337</c:v>
                </c:pt>
                <c:pt idx="11845">
                  <c:v>971.54166666666663</c:v>
                </c:pt>
                <c:pt idx="11846">
                  <c:v>971.61666666666667</c:v>
                </c:pt>
                <c:pt idx="11847">
                  <c:v>971.69999999999993</c:v>
                </c:pt>
                <c:pt idx="11848">
                  <c:v>971.7833333333333</c:v>
                </c:pt>
                <c:pt idx="11849">
                  <c:v>971.86666666666667</c:v>
                </c:pt>
                <c:pt idx="11850">
                  <c:v>971.94999999999993</c:v>
                </c:pt>
                <c:pt idx="11851">
                  <c:v>972.0333333333333</c:v>
                </c:pt>
                <c:pt idx="11852">
                  <c:v>972.11666666666667</c:v>
                </c:pt>
                <c:pt idx="11853">
                  <c:v>972.19166666666661</c:v>
                </c:pt>
                <c:pt idx="11854">
                  <c:v>972.27499999999998</c:v>
                </c:pt>
                <c:pt idx="11855">
                  <c:v>972.35833333333323</c:v>
                </c:pt>
                <c:pt idx="11856">
                  <c:v>972.44166666666661</c:v>
                </c:pt>
                <c:pt idx="11857">
                  <c:v>972.52499999999998</c:v>
                </c:pt>
                <c:pt idx="11858">
                  <c:v>972.60833333333323</c:v>
                </c:pt>
                <c:pt idx="11859">
                  <c:v>972.68333333333339</c:v>
                </c:pt>
                <c:pt idx="11860">
                  <c:v>972.76666666666677</c:v>
                </c:pt>
                <c:pt idx="11861">
                  <c:v>972.85</c:v>
                </c:pt>
                <c:pt idx="11862">
                  <c:v>972.93333333333339</c:v>
                </c:pt>
                <c:pt idx="11863">
                  <c:v>973.01666666666677</c:v>
                </c:pt>
                <c:pt idx="11864">
                  <c:v>973.1</c:v>
                </c:pt>
                <c:pt idx="11865">
                  <c:v>973.17500000000007</c:v>
                </c:pt>
                <c:pt idx="11866">
                  <c:v>973.25833333333333</c:v>
                </c:pt>
                <c:pt idx="11867">
                  <c:v>973.3416666666667</c:v>
                </c:pt>
                <c:pt idx="11868">
                  <c:v>973.42500000000007</c:v>
                </c:pt>
                <c:pt idx="11869">
                  <c:v>973.50833333333333</c:v>
                </c:pt>
                <c:pt idx="11870">
                  <c:v>973.5916666666667</c:v>
                </c:pt>
                <c:pt idx="11871">
                  <c:v>973.67500000000007</c:v>
                </c:pt>
                <c:pt idx="11872">
                  <c:v>973.75</c:v>
                </c:pt>
                <c:pt idx="11873">
                  <c:v>973.83333333333337</c:v>
                </c:pt>
                <c:pt idx="11874">
                  <c:v>973.91666666666663</c:v>
                </c:pt>
                <c:pt idx="11875">
                  <c:v>974</c:v>
                </c:pt>
                <c:pt idx="11876">
                  <c:v>974.08333333333337</c:v>
                </c:pt>
                <c:pt idx="11877">
                  <c:v>974.16666666666663</c:v>
                </c:pt>
                <c:pt idx="11878">
                  <c:v>974.24166666666667</c:v>
                </c:pt>
                <c:pt idx="11879">
                  <c:v>974.32499999999993</c:v>
                </c:pt>
                <c:pt idx="11880">
                  <c:v>974.4083333333333</c:v>
                </c:pt>
                <c:pt idx="11881">
                  <c:v>974.49166666666667</c:v>
                </c:pt>
                <c:pt idx="11882">
                  <c:v>974.57499999999993</c:v>
                </c:pt>
                <c:pt idx="11883">
                  <c:v>974.6583333333333</c:v>
                </c:pt>
                <c:pt idx="11884">
                  <c:v>974.74166666666667</c:v>
                </c:pt>
                <c:pt idx="11885">
                  <c:v>974.81666666666661</c:v>
                </c:pt>
                <c:pt idx="11886">
                  <c:v>974.9</c:v>
                </c:pt>
                <c:pt idx="11887">
                  <c:v>974.98333333333323</c:v>
                </c:pt>
                <c:pt idx="11888">
                  <c:v>975.06666666666661</c:v>
                </c:pt>
                <c:pt idx="11889">
                  <c:v>975.15</c:v>
                </c:pt>
                <c:pt idx="11890">
                  <c:v>975.23333333333323</c:v>
                </c:pt>
                <c:pt idx="11891">
                  <c:v>975.30833333333339</c:v>
                </c:pt>
                <c:pt idx="11892">
                  <c:v>975.39166666666677</c:v>
                </c:pt>
                <c:pt idx="11893">
                  <c:v>975.47500000000002</c:v>
                </c:pt>
                <c:pt idx="11894">
                  <c:v>975.55833333333339</c:v>
                </c:pt>
                <c:pt idx="11895">
                  <c:v>975.64166666666677</c:v>
                </c:pt>
                <c:pt idx="11896">
                  <c:v>975.72500000000002</c:v>
                </c:pt>
                <c:pt idx="11897">
                  <c:v>975.80000000000007</c:v>
                </c:pt>
                <c:pt idx="11898">
                  <c:v>975.88333333333333</c:v>
                </c:pt>
                <c:pt idx="11899">
                  <c:v>975.9666666666667</c:v>
                </c:pt>
                <c:pt idx="11900">
                  <c:v>976.05000000000007</c:v>
                </c:pt>
                <c:pt idx="11901">
                  <c:v>976.13333333333333</c:v>
                </c:pt>
                <c:pt idx="11902">
                  <c:v>976.2166666666667</c:v>
                </c:pt>
                <c:pt idx="11903">
                  <c:v>976.30000000000007</c:v>
                </c:pt>
                <c:pt idx="11904">
                  <c:v>976.375</c:v>
                </c:pt>
                <c:pt idx="11905">
                  <c:v>976.45833333333337</c:v>
                </c:pt>
                <c:pt idx="11906">
                  <c:v>976.54166666666663</c:v>
                </c:pt>
                <c:pt idx="11907">
                  <c:v>976.625</c:v>
                </c:pt>
                <c:pt idx="11908">
                  <c:v>976.70833333333337</c:v>
                </c:pt>
                <c:pt idx="11909">
                  <c:v>976.79166666666663</c:v>
                </c:pt>
                <c:pt idx="11910">
                  <c:v>976.86666666666667</c:v>
                </c:pt>
                <c:pt idx="11911">
                  <c:v>976.94999999999993</c:v>
                </c:pt>
                <c:pt idx="11912">
                  <c:v>977.0333333333333</c:v>
                </c:pt>
                <c:pt idx="11913">
                  <c:v>977.11666666666667</c:v>
                </c:pt>
                <c:pt idx="11914">
                  <c:v>977.19999999999993</c:v>
                </c:pt>
                <c:pt idx="11915">
                  <c:v>977.2833333333333</c:v>
                </c:pt>
                <c:pt idx="11916">
                  <c:v>977.35833333333323</c:v>
                </c:pt>
                <c:pt idx="11917">
                  <c:v>977.44166666666661</c:v>
                </c:pt>
                <c:pt idx="11918">
                  <c:v>977.52499999999998</c:v>
                </c:pt>
                <c:pt idx="11919">
                  <c:v>977.60833333333323</c:v>
                </c:pt>
                <c:pt idx="11920">
                  <c:v>977.69166666666661</c:v>
                </c:pt>
                <c:pt idx="11921">
                  <c:v>977.77499999999998</c:v>
                </c:pt>
                <c:pt idx="11922">
                  <c:v>977.85833333333323</c:v>
                </c:pt>
                <c:pt idx="11923">
                  <c:v>977.93333333333339</c:v>
                </c:pt>
                <c:pt idx="11924">
                  <c:v>978.01666666666677</c:v>
                </c:pt>
                <c:pt idx="11925">
                  <c:v>978.1</c:v>
                </c:pt>
                <c:pt idx="11926">
                  <c:v>978.18333333333339</c:v>
                </c:pt>
                <c:pt idx="11927">
                  <c:v>978.26666666666677</c:v>
                </c:pt>
                <c:pt idx="11928">
                  <c:v>978.35</c:v>
                </c:pt>
                <c:pt idx="11929">
                  <c:v>978.42500000000007</c:v>
                </c:pt>
                <c:pt idx="11930">
                  <c:v>978.50833333333333</c:v>
                </c:pt>
                <c:pt idx="11931">
                  <c:v>978.5916666666667</c:v>
                </c:pt>
                <c:pt idx="11932">
                  <c:v>978.67500000000007</c:v>
                </c:pt>
                <c:pt idx="11933">
                  <c:v>978.75833333333333</c:v>
                </c:pt>
                <c:pt idx="11934">
                  <c:v>978.8416666666667</c:v>
                </c:pt>
                <c:pt idx="11935">
                  <c:v>978.91666666666663</c:v>
                </c:pt>
                <c:pt idx="11936">
                  <c:v>979</c:v>
                </c:pt>
                <c:pt idx="11937">
                  <c:v>979.08333333333337</c:v>
                </c:pt>
                <c:pt idx="11938">
                  <c:v>979.16666666666663</c:v>
                </c:pt>
                <c:pt idx="11939">
                  <c:v>979.25</c:v>
                </c:pt>
                <c:pt idx="11940">
                  <c:v>979.33333333333337</c:v>
                </c:pt>
                <c:pt idx="11941">
                  <c:v>979.41666666666663</c:v>
                </c:pt>
                <c:pt idx="11942">
                  <c:v>979.49166666666667</c:v>
                </c:pt>
                <c:pt idx="11943">
                  <c:v>979.57499999999993</c:v>
                </c:pt>
                <c:pt idx="11944">
                  <c:v>979.6583333333333</c:v>
                </c:pt>
                <c:pt idx="11945">
                  <c:v>979.74166666666667</c:v>
                </c:pt>
                <c:pt idx="11946">
                  <c:v>979.82499999999993</c:v>
                </c:pt>
                <c:pt idx="11947">
                  <c:v>979.9083333333333</c:v>
                </c:pt>
                <c:pt idx="11948">
                  <c:v>979.98333333333323</c:v>
                </c:pt>
                <c:pt idx="11949">
                  <c:v>980.06666666666661</c:v>
                </c:pt>
                <c:pt idx="11950">
                  <c:v>980.15</c:v>
                </c:pt>
                <c:pt idx="11951">
                  <c:v>980.23333333333323</c:v>
                </c:pt>
                <c:pt idx="11952">
                  <c:v>980.31666666666661</c:v>
                </c:pt>
                <c:pt idx="11953">
                  <c:v>980.4</c:v>
                </c:pt>
                <c:pt idx="11954">
                  <c:v>980.47500000000002</c:v>
                </c:pt>
                <c:pt idx="11955">
                  <c:v>980.55833333333339</c:v>
                </c:pt>
                <c:pt idx="11956">
                  <c:v>980.64166666666677</c:v>
                </c:pt>
                <c:pt idx="11957">
                  <c:v>980.72500000000002</c:v>
                </c:pt>
                <c:pt idx="11958">
                  <c:v>980.80833333333339</c:v>
                </c:pt>
                <c:pt idx="11959">
                  <c:v>980.89166666666677</c:v>
                </c:pt>
                <c:pt idx="11960">
                  <c:v>980.97500000000002</c:v>
                </c:pt>
                <c:pt idx="11961">
                  <c:v>981.05000000000007</c:v>
                </c:pt>
                <c:pt idx="11962">
                  <c:v>981.13333333333333</c:v>
                </c:pt>
                <c:pt idx="11963">
                  <c:v>981.2166666666667</c:v>
                </c:pt>
                <c:pt idx="11964">
                  <c:v>981.30000000000007</c:v>
                </c:pt>
                <c:pt idx="11965">
                  <c:v>981.38333333333333</c:v>
                </c:pt>
                <c:pt idx="11966">
                  <c:v>981.4666666666667</c:v>
                </c:pt>
                <c:pt idx="11967">
                  <c:v>981.54166666666663</c:v>
                </c:pt>
                <c:pt idx="11968">
                  <c:v>981.625</c:v>
                </c:pt>
                <c:pt idx="11969">
                  <c:v>981.70833333333337</c:v>
                </c:pt>
                <c:pt idx="11970">
                  <c:v>981.79166666666663</c:v>
                </c:pt>
                <c:pt idx="11971">
                  <c:v>981.875</c:v>
                </c:pt>
                <c:pt idx="11972">
                  <c:v>981.95833333333337</c:v>
                </c:pt>
                <c:pt idx="11973">
                  <c:v>982.0333333333333</c:v>
                </c:pt>
                <c:pt idx="11974">
                  <c:v>982.11666666666667</c:v>
                </c:pt>
                <c:pt idx="11975">
                  <c:v>982.19999999999993</c:v>
                </c:pt>
                <c:pt idx="11976">
                  <c:v>982.2833333333333</c:v>
                </c:pt>
                <c:pt idx="11977">
                  <c:v>982.36666666666667</c:v>
                </c:pt>
                <c:pt idx="11978">
                  <c:v>982.44999999999993</c:v>
                </c:pt>
                <c:pt idx="11979">
                  <c:v>982.5333333333333</c:v>
                </c:pt>
                <c:pt idx="11980">
                  <c:v>982.60833333333323</c:v>
                </c:pt>
                <c:pt idx="11981">
                  <c:v>982.69166666666661</c:v>
                </c:pt>
                <c:pt idx="11982">
                  <c:v>982.77499999999998</c:v>
                </c:pt>
                <c:pt idx="11983">
                  <c:v>982.85833333333323</c:v>
                </c:pt>
                <c:pt idx="11984">
                  <c:v>982.94166666666661</c:v>
                </c:pt>
                <c:pt idx="11985">
                  <c:v>983.02499999999998</c:v>
                </c:pt>
                <c:pt idx="11986">
                  <c:v>983.1</c:v>
                </c:pt>
                <c:pt idx="11987">
                  <c:v>983.18333333333339</c:v>
                </c:pt>
                <c:pt idx="11988">
                  <c:v>983.26666666666677</c:v>
                </c:pt>
                <c:pt idx="11989">
                  <c:v>983.35</c:v>
                </c:pt>
                <c:pt idx="11990">
                  <c:v>983.43333333333339</c:v>
                </c:pt>
                <c:pt idx="11991">
                  <c:v>983.51666666666677</c:v>
                </c:pt>
                <c:pt idx="11992">
                  <c:v>983.5916666666667</c:v>
                </c:pt>
                <c:pt idx="11993">
                  <c:v>983.67500000000007</c:v>
                </c:pt>
                <c:pt idx="11994">
                  <c:v>983.75833333333333</c:v>
                </c:pt>
                <c:pt idx="11995">
                  <c:v>983.8416666666667</c:v>
                </c:pt>
                <c:pt idx="11996">
                  <c:v>983.92500000000007</c:v>
                </c:pt>
                <c:pt idx="11997">
                  <c:v>984.00833333333333</c:v>
                </c:pt>
                <c:pt idx="11998">
                  <c:v>984.0916666666667</c:v>
                </c:pt>
                <c:pt idx="11999">
                  <c:v>984.16666666666663</c:v>
                </c:pt>
                <c:pt idx="12000">
                  <c:v>984.25</c:v>
                </c:pt>
                <c:pt idx="12001">
                  <c:v>984.33333333333337</c:v>
                </c:pt>
                <c:pt idx="12002">
                  <c:v>984.41666666666663</c:v>
                </c:pt>
                <c:pt idx="12003">
                  <c:v>984.5</c:v>
                </c:pt>
                <c:pt idx="12004">
                  <c:v>984.58333333333337</c:v>
                </c:pt>
                <c:pt idx="12005">
                  <c:v>984.6583333333333</c:v>
                </c:pt>
                <c:pt idx="12006">
                  <c:v>984.74166666666667</c:v>
                </c:pt>
                <c:pt idx="12007">
                  <c:v>984.82499999999993</c:v>
                </c:pt>
                <c:pt idx="12008">
                  <c:v>984.9083333333333</c:v>
                </c:pt>
                <c:pt idx="12009">
                  <c:v>984.99166666666667</c:v>
                </c:pt>
                <c:pt idx="12010">
                  <c:v>985.07499999999993</c:v>
                </c:pt>
                <c:pt idx="12011">
                  <c:v>985.1583333333333</c:v>
                </c:pt>
                <c:pt idx="12012">
                  <c:v>985.23333333333323</c:v>
                </c:pt>
                <c:pt idx="12013">
                  <c:v>985.31666666666661</c:v>
                </c:pt>
                <c:pt idx="12014">
                  <c:v>985.4</c:v>
                </c:pt>
                <c:pt idx="12015">
                  <c:v>985.48333333333323</c:v>
                </c:pt>
                <c:pt idx="12016">
                  <c:v>985.56666666666661</c:v>
                </c:pt>
                <c:pt idx="12017">
                  <c:v>985.65</c:v>
                </c:pt>
                <c:pt idx="12018">
                  <c:v>985.72500000000002</c:v>
                </c:pt>
                <c:pt idx="12019">
                  <c:v>985.80833333333339</c:v>
                </c:pt>
                <c:pt idx="12020">
                  <c:v>985.89166666666677</c:v>
                </c:pt>
                <c:pt idx="12021">
                  <c:v>985.97500000000002</c:v>
                </c:pt>
                <c:pt idx="12022">
                  <c:v>986.05833333333339</c:v>
                </c:pt>
                <c:pt idx="12023">
                  <c:v>986.14166666666677</c:v>
                </c:pt>
                <c:pt idx="12024">
                  <c:v>986.2166666666667</c:v>
                </c:pt>
                <c:pt idx="12025">
                  <c:v>986.30000000000007</c:v>
                </c:pt>
                <c:pt idx="12026">
                  <c:v>986.38333333333333</c:v>
                </c:pt>
                <c:pt idx="12027">
                  <c:v>986.4666666666667</c:v>
                </c:pt>
                <c:pt idx="12028">
                  <c:v>986.55000000000007</c:v>
                </c:pt>
                <c:pt idx="12029">
                  <c:v>986.63333333333333</c:v>
                </c:pt>
                <c:pt idx="12030">
                  <c:v>986.7166666666667</c:v>
                </c:pt>
                <c:pt idx="12031">
                  <c:v>986.79166666666663</c:v>
                </c:pt>
                <c:pt idx="12032">
                  <c:v>986.875</c:v>
                </c:pt>
                <c:pt idx="12033">
                  <c:v>986.95833333333337</c:v>
                </c:pt>
                <c:pt idx="12034">
                  <c:v>987.04166666666663</c:v>
                </c:pt>
                <c:pt idx="12035">
                  <c:v>987.125</c:v>
                </c:pt>
                <c:pt idx="12036">
                  <c:v>987.20833333333337</c:v>
                </c:pt>
                <c:pt idx="12037">
                  <c:v>987.2833333333333</c:v>
                </c:pt>
                <c:pt idx="12038">
                  <c:v>987.36666666666667</c:v>
                </c:pt>
                <c:pt idx="12039">
                  <c:v>987.44999999999993</c:v>
                </c:pt>
                <c:pt idx="12040">
                  <c:v>987.5333333333333</c:v>
                </c:pt>
                <c:pt idx="12041">
                  <c:v>987.61666666666667</c:v>
                </c:pt>
                <c:pt idx="12042">
                  <c:v>987.69999999999993</c:v>
                </c:pt>
                <c:pt idx="12043">
                  <c:v>987.77499999999998</c:v>
                </c:pt>
                <c:pt idx="12044">
                  <c:v>987.85833333333323</c:v>
                </c:pt>
                <c:pt idx="12045">
                  <c:v>987.94166666666661</c:v>
                </c:pt>
                <c:pt idx="12046">
                  <c:v>988.02499999999998</c:v>
                </c:pt>
                <c:pt idx="12047">
                  <c:v>988.10833333333323</c:v>
                </c:pt>
                <c:pt idx="12048">
                  <c:v>988.19166666666661</c:v>
                </c:pt>
                <c:pt idx="12049">
                  <c:v>988.27499999999998</c:v>
                </c:pt>
                <c:pt idx="12050">
                  <c:v>988.35</c:v>
                </c:pt>
                <c:pt idx="12051">
                  <c:v>988.43333333333339</c:v>
                </c:pt>
                <c:pt idx="12052">
                  <c:v>988.51666666666677</c:v>
                </c:pt>
                <c:pt idx="12053">
                  <c:v>988.6</c:v>
                </c:pt>
                <c:pt idx="12054">
                  <c:v>988.68333333333339</c:v>
                </c:pt>
                <c:pt idx="12055">
                  <c:v>988.76666666666677</c:v>
                </c:pt>
                <c:pt idx="12056">
                  <c:v>988.8416666666667</c:v>
                </c:pt>
                <c:pt idx="12057">
                  <c:v>988.92500000000007</c:v>
                </c:pt>
                <c:pt idx="12058">
                  <c:v>989.00833333333333</c:v>
                </c:pt>
                <c:pt idx="12059">
                  <c:v>989.0916666666667</c:v>
                </c:pt>
                <c:pt idx="12060">
                  <c:v>989.17500000000007</c:v>
                </c:pt>
                <c:pt idx="12061">
                  <c:v>989.25833333333333</c:v>
                </c:pt>
                <c:pt idx="12062">
                  <c:v>989.33333333333337</c:v>
                </c:pt>
                <c:pt idx="12063">
                  <c:v>989.41666666666663</c:v>
                </c:pt>
                <c:pt idx="12064">
                  <c:v>989.5</c:v>
                </c:pt>
                <c:pt idx="12065">
                  <c:v>989.58333333333337</c:v>
                </c:pt>
                <c:pt idx="12066">
                  <c:v>989.66666666666663</c:v>
                </c:pt>
                <c:pt idx="12067">
                  <c:v>989.75</c:v>
                </c:pt>
                <c:pt idx="12068">
                  <c:v>989.83333333333337</c:v>
                </c:pt>
                <c:pt idx="12069">
                  <c:v>989.9083333333333</c:v>
                </c:pt>
                <c:pt idx="12070">
                  <c:v>989.99166666666667</c:v>
                </c:pt>
                <c:pt idx="12071">
                  <c:v>990.07499999999993</c:v>
                </c:pt>
                <c:pt idx="12072">
                  <c:v>990.1583333333333</c:v>
                </c:pt>
                <c:pt idx="12073">
                  <c:v>990.24166666666667</c:v>
                </c:pt>
                <c:pt idx="12074">
                  <c:v>990.32499999999993</c:v>
                </c:pt>
                <c:pt idx="12075">
                  <c:v>990.4</c:v>
                </c:pt>
                <c:pt idx="12076">
                  <c:v>990.48333333333323</c:v>
                </c:pt>
                <c:pt idx="12077">
                  <c:v>990.56666666666661</c:v>
                </c:pt>
                <c:pt idx="12078">
                  <c:v>990.65</c:v>
                </c:pt>
                <c:pt idx="12079">
                  <c:v>990.73333333333323</c:v>
                </c:pt>
                <c:pt idx="12080">
                  <c:v>990.81666666666661</c:v>
                </c:pt>
                <c:pt idx="12081">
                  <c:v>990.89166666666677</c:v>
                </c:pt>
                <c:pt idx="12082">
                  <c:v>990.97500000000002</c:v>
                </c:pt>
                <c:pt idx="12083">
                  <c:v>991.05833333333339</c:v>
                </c:pt>
                <c:pt idx="12084">
                  <c:v>991.14166666666677</c:v>
                </c:pt>
                <c:pt idx="12085">
                  <c:v>991.22500000000002</c:v>
                </c:pt>
                <c:pt idx="12086">
                  <c:v>991.30833333333339</c:v>
                </c:pt>
                <c:pt idx="12087">
                  <c:v>991.39166666666677</c:v>
                </c:pt>
                <c:pt idx="12088">
                  <c:v>991.4666666666667</c:v>
                </c:pt>
                <c:pt idx="12089">
                  <c:v>991.55000000000007</c:v>
                </c:pt>
                <c:pt idx="12090">
                  <c:v>991.63333333333333</c:v>
                </c:pt>
                <c:pt idx="12091">
                  <c:v>991.7166666666667</c:v>
                </c:pt>
                <c:pt idx="12092">
                  <c:v>991.80000000000007</c:v>
                </c:pt>
                <c:pt idx="12093">
                  <c:v>991.88333333333333</c:v>
                </c:pt>
                <c:pt idx="12094">
                  <c:v>991.95833333333337</c:v>
                </c:pt>
                <c:pt idx="12095">
                  <c:v>992.04166666666663</c:v>
                </c:pt>
                <c:pt idx="12096">
                  <c:v>992.125</c:v>
                </c:pt>
                <c:pt idx="12097">
                  <c:v>992.20833333333337</c:v>
                </c:pt>
                <c:pt idx="12098">
                  <c:v>992.29166666666663</c:v>
                </c:pt>
                <c:pt idx="12099">
                  <c:v>992.375</c:v>
                </c:pt>
                <c:pt idx="12100">
                  <c:v>992.44999999999993</c:v>
                </c:pt>
                <c:pt idx="12101">
                  <c:v>992.5333333333333</c:v>
                </c:pt>
                <c:pt idx="12102">
                  <c:v>992.61666666666667</c:v>
                </c:pt>
                <c:pt idx="12103">
                  <c:v>992.69999999999993</c:v>
                </c:pt>
                <c:pt idx="12104">
                  <c:v>992.7833333333333</c:v>
                </c:pt>
                <c:pt idx="12105">
                  <c:v>992.86666666666667</c:v>
                </c:pt>
                <c:pt idx="12106">
                  <c:v>992.94999999999993</c:v>
                </c:pt>
                <c:pt idx="12107">
                  <c:v>993.02499999999998</c:v>
                </c:pt>
                <c:pt idx="12108">
                  <c:v>993.10833333333323</c:v>
                </c:pt>
                <c:pt idx="12109">
                  <c:v>993.19166666666661</c:v>
                </c:pt>
                <c:pt idx="12110">
                  <c:v>993.27499999999998</c:v>
                </c:pt>
                <c:pt idx="12111">
                  <c:v>993.35833333333323</c:v>
                </c:pt>
                <c:pt idx="12112">
                  <c:v>993.44166666666661</c:v>
                </c:pt>
                <c:pt idx="12113">
                  <c:v>993.51666666666677</c:v>
                </c:pt>
                <c:pt idx="12114">
                  <c:v>993.6</c:v>
                </c:pt>
                <c:pt idx="12115">
                  <c:v>993.68333333333339</c:v>
                </c:pt>
                <c:pt idx="12116">
                  <c:v>993.76666666666677</c:v>
                </c:pt>
                <c:pt idx="12117">
                  <c:v>993.85</c:v>
                </c:pt>
                <c:pt idx="12118">
                  <c:v>993.93333333333339</c:v>
                </c:pt>
                <c:pt idx="12119">
                  <c:v>994.00833333333333</c:v>
                </c:pt>
                <c:pt idx="12120">
                  <c:v>994.0916666666667</c:v>
                </c:pt>
                <c:pt idx="12121">
                  <c:v>994.17500000000007</c:v>
                </c:pt>
                <c:pt idx="12122">
                  <c:v>994.25833333333333</c:v>
                </c:pt>
                <c:pt idx="12123">
                  <c:v>994.3416666666667</c:v>
                </c:pt>
                <c:pt idx="12124">
                  <c:v>994.42500000000007</c:v>
                </c:pt>
                <c:pt idx="12125">
                  <c:v>994.50833333333333</c:v>
                </c:pt>
                <c:pt idx="12126">
                  <c:v>994.58333333333337</c:v>
                </c:pt>
                <c:pt idx="12127">
                  <c:v>994.66666666666663</c:v>
                </c:pt>
                <c:pt idx="12128">
                  <c:v>994.75</c:v>
                </c:pt>
                <c:pt idx="12129">
                  <c:v>994.83333333333337</c:v>
                </c:pt>
                <c:pt idx="12130">
                  <c:v>994.91666666666663</c:v>
                </c:pt>
                <c:pt idx="12131">
                  <c:v>995</c:v>
                </c:pt>
                <c:pt idx="12132">
                  <c:v>995.07499999999993</c:v>
                </c:pt>
                <c:pt idx="12133">
                  <c:v>995.1583333333333</c:v>
                </c:pt>
                <c:pt idx="12134">
                  <c:v>995.24166666666667</c:v>
                </c:pt>
                <c:pt idx="12135">
                  <c:v>995.32499999999993</c:v>
                </c:pt>
                <c:pt idx="12136">
                  <c:v>995.4083333333333</c:v>
                </c:pt>
                <c:pt idx="12137">
                  <c:v>995.49166666666667</c:v>
                </c:pt>
                <c:pt idx="12138">
                  <c:v>995.57499999999993</c:v>
                </c:pt>
                <c:pt idx="12139">
                  <c:v>995.65</c:v>
                </c:pt>
                <c:pt idx="12140">
                  <c:v>995.73333333333323</c:v>
                </c:pt>
                <c:pt idx="12141">
                  <c:v>995.81666666666661</c:v>
                </c:pt>
                <c:pt idx="12142">
                  <c:v>995.9</c:v>
                </c:pt>
                <c:pt idx="12143">
                  <c:v>995.98333333333323</c:v>
                </c:pt>
                <c:pt idx="12144">
                  <c:v>996.06666666666661</c:v>
                </c:pt>
                <c:pt idx="12145">
                  <c:v>996.14166666666677</c:v>
                </c:pt>
                <c:pt idx="12146">
                  <c:v>996.22500000000002</c:v>
                </c:pt>
                <c:pt idx="12147">
                  <c:v>996.30833333333339</c:v>
                </c:pt>
                <c:pt idx="12148">
                  <c:v>996.39166666666677</c:v>
                </c:pt>
                <c:pt idx="12149">
                  <c:v>996.47500000000002</c:v>
                </c:pt>
                <c:pt idx="12150">
                  <c:v>996.55833333333339</c:v>
                </c:pt>
                <c:pt idx="12151">
                  <c:v>996.63333333333333</c:v>
                </c:pt>
                <c:pt idx="12152">
                  <c:v>996.7166666666667</c:v>
                </c:pt>
                <c:pt idx="12153">
                  <c:v>996.80000000000007</c:v>
                </c:pt>
                <c:pt idx="12154">
                  <c:v>996.88333333333333</c:v>
                </c:pt>
                <c:pt idx="12155">
                  <c:v>996.9666666666667</c:v>
                </c:pt>
                <c:pt idx="12156">
                  <c:v>997.05000000000007</c:v>
                </c:pt>
                <c:pt idx="12157">
                  <c:v>997.13333333333333</c:v>
                </c:pt>
                <c:pt idx="12158">
                  <c:v>997.20833333333337</c:v>
                </c:pt>
                <c:pt idx="12159">
                  <c:v>997.29166666666663</c:v>
                </c:pt>
                <c:pt idx="12160">
                  <c:v>997.375</c:v>
                </c:pt>
                <c:pt idx="12161">
                  <c:v>997.45833333333337</c:v>
                </c:pt>
                <c:pt idx="12162">
                  <c:v>997.54166666666663</c:v>
                </c:pt>
                <c:pt idx="12163">
                  <c:v>997.625</c:v>
                </c:pt>
                <c:pt idx="12164">
                  <c:v>997.69999999999993</c:v>
                </c:pt>
                <c:pt idx="12165">
                  <c:v>997.7833333333333</c:v>
                </c:pt>
                <c:pt idx="12166">
                  <c:v>997.86666666666667</c:v>
                </c:pt>
                <c:pt idx="12167">
                  <c:v>997.94999999999993</c:v>
                </c:pt>
                <c:pt idx="12168">
                  <c:v>998.0333333333333</c:v>
                </c:pt>
                <c:pt idx="12169">
                  <c:v>998.11666666666667</c:v>
                </c:pt>
                <c:pt idx="12170">
                  <c:v>998.19166666666661</c:v>
                </c:pt>
                <c:pt idx="12171">
                  <c:v>998.27499999999998</c:v>
                </c:pt>
                <c:pt idx="12172">
                  <c:v>998.35833333333323</c:v>
                </c:pt>
                <c:pt idx="12173">
                  <c:v>998.44166666666661</c:v>
                </c:pt>
                <c:pt idx="12174">
                  <c:v>998.52499999999998</c:v>
                </c:pt>
                <c:pt idx="12175">
                  <c:v>998.60833333333323</c:v>
                </c:pt>
                <c:pt idx="12176">
                  <c:v>998.69166666666661</c:v>
                </c:pt>
                <c:pt idx="12177">
                  <c:v>998.76666666666677</c:v>
                </c:pt>
                <c:pt idx="12178">
                  <c:v>998.85</c:v>
                </c:pt>
                <c:pt idx="12179">
                  <c:v>998.93333333333339</c:v>
                </c:pt>
                <c:pt idx="12180">
                  <c:v>999.01666666666677</c:v>
                </c:pt>
                <c:pt idx="12181">
                  <c:v>999.1</c:v>
                </c:pt>
                <c:pt idx="12182">
                  <c:v>999.18333333333339</c:v>
                </c:pt>
                <c:pt idx="12183">
                  <c:v>999.25833333333333</c:v>
                </c:pt>
                <c:pt idx="12184">
                  <c:v>999.3416666666667</c:v>
                </c:pt>
                <c:pt idx="12185">
                  <c:v>999.42500000000007</c:v>
                </c:pt>
                <c:pt idx="12186">
                  <c:v>999.50833333333333</c:v>
                </c:pt>
                <c:pt idx="12187">
                  <c:v>999.5916666666667</c:v>
                </c:pt>
                <c:pt idx="12188">
                  <c:v>999.67500000000007</c:v>
                </c:pt>
                <c:pt idx="12189">
                  <c:v>999.75</c:v>
                </c:pt>
                <c:pt idx="12190">
                  <c:v>999.83333333333337</c:v>
                </c:pt>
                <c:pt idx="12191">
                  <c:v>999.91666666666663</c:v>
                </c:pt>
                <c:pt idx="12192">
                  <c:v>1000</c:v>
                </c:pt>
                <c:pt idx="12193">
                  <c:v>1000.0833333333334</c:v>
                </c:pt>
                <c:pt idx="12194">
                  <c:v>1000.1666666666666</c:v>
                </c:pt>
                <c:pt idx="12195">
                  <c:v>1000.25</c:v>
                </c:pt>
                <c:pt idx="12196">
                  <c:v>1000.3249999999999</c:v>
                </c:pt>
                <c:pt idx="12197">
                  <c:v>1000.4083333333333</c:v>
                </c:pt>
                <c:pt idx="12198">
                  <c:v>1000.4916666666667</c:v>
                </c:pt>
                <c:pt idx="12199">
                  <c:v>1000.5749999999999</c:v>
                </c:pt>
                <c:pt idx="12200">
                  <c:v>1000.6583333333333</c:v>
                </c:pt>
                <c:pt idx="12201">
                  <c:v>1000.7416666666667</c:v>
                </c:pt>
                <c:pt idx="12202">
                  <c:v>1000.8166666666666</c:v>
                </c:pt>
                <c:pt idx="12203">
                  <c:v>1000.9</c:v>
                </c:pt>
                <c:pt idx="12204">
                  <c:v>1000.9833333333332</c:v>
                </c:pt>
                <c:pt idx="12205">
                  <c:v>1001.0666666666666</c:v>
                </c:pt>
                <c:pt idx="12206">
                  <c:v>1001.15</c:v>
                </c:pt>
                <c:pt idx="12207">
                  <c:v>1001.2333333333332</c:v>
                </c:pt>
                <c:pt idx="12208">
                  <c:v>1001.3083333333334</c:v>
                </c:pt>
                <c:pt idx="12209">
                  <c:v>1001.3916666666668</c:v>
                </c:pt>
                <c:pt idx="12210">
                  <c:v>1001.475</c:v>
                </c:pt>
                <c:pt idx="12211">
                  <c:v>1001.5583333333334</c:v>
                </c:pt>
                <c:pt idx="12212">
                  <c:v>1001.6416666666668</c:v>
                </c:pt>
                <c:pt idx="12213">
                  <c:v>1001.725</c:v>
                </c:pt>
                <c:pt idx="12214">
                  <c:v>1001.8083333333334</c:v>
                </c:pt>
                <c:pt idx="12215">
                  <c:v>1001.8833333333333</c:v>
                </c:pt>
                <c:pt idx="12216">
                  <c:v>1001.9666666666667</c:v>
                </c:pt>
                <c:pt idx="12217">
                  <c:v>1002.0500000000001</c:v>
                </c:pt>
                <c:pt idx="12218">
                  <c:v>1002.1333333333333</c:v>
                </c:pt>
                <c:pt idx="12219">
                  <c:v>1002.2166666666667</c:v>
                </c:pt>
                <c:pt idx="12220">
                  <c:v>1002.3000000000001</c:v>
                </c:pt>
                <c:pt idx="12221">
                  <c:v>1002.375</c:v>
                </c:pt>
                <c:pt idx="12222">
                  <c:v>1002.4583333333334</c:v>
                </c:pt>
                <c:pt idx="12223">
                  <c:v>1002.5416666666666</c:v>
                </c:pt>
                <c:pt idx="12224">
                  <c:v>1002.625</c:v>
                </c:pt>
                <c:pt idx="12225">
                  <c:v>1002.7083333333334</c:v>
                </c:pt>
                <c:pt idx="12226">
                  <c:v>1002.7916666666666</c:v>
                </c:pt>
                <c:pt idx="12227">
                  <c:v>1002.8666666666667</c:v>
                </c:pt>
                <c:pt idx="12228">
                  <c:v>1002.9499999999999</c:v>
                </c:pt>
                <c:pt idx="12229">
                  <c:v>1003.0333333333333</c:v>
                </c:pt>
                <c:pt idx="12230">
                  <c:v>1003.1166666666667</c:v>
                </c:pt>
                <c:pt idx="12231">
                  <c:v>1003.1999999999999</c:v>
                </c:pt>
                <c:pt idx="12232">
                  <c:v>1003.2833333333333</c:v>
                </c:pt>
                <c:pt idx="12233">
                  <c:v>1003.3666666666667</c:v>
                </c:pt>
                <c:pt idx="12234">
                  <c:v>1003.4416666666666</c:v>
                </c:pt>
                <c:pt idx="12235">
                  <c:v>1003.525</c:v>
                </c:pt>
                <c:pt idx="12236">
                  <c:v>1003.6083333333332</c:v>
                </c:pt>
                <c:pt idx="12237">
                  <c:v>1003.6916666666666</c:v>
                </c:pt>
                <c:pt idx="12238">
                  <c:v>1003.775</c:v>
                </c:pt>
                <c:pt idx="12239">
                  <c:v>1003.8583333333332</c:v>
                </c:pt>
                <c:pt idx="12240">
                  <c:v>1003.9333333333334</c:v>
                </c:pt>
                <c:pt idx="12241">
                  <c:v>1004.0166666666668</c:v>
                </c:pt>
                <c:pt idx="12242">
                  <c:v>1004.1</c:v>
                </c:pt>
                <c:pt idx="12243">
                  <c:v>1004.1833333333334</c:v>
                </c:pt>
                <c:pt idx="12244">
                  <c:v>1004.2666666666668</c:v>
                </c:pt>
                <c:pt idx="12245">
                  <c:v>1004.35</c:v>
                </c:pt>
                <c:pt idx="12246">
                  <c:v>1004.4250000000001</c:v>
                </c:pt>
                <c:pt idx="12247">
                  <c:v>1004.5083333333333</c:v>
                </c:pt>
                <c:pt idx="12248">
                  <c:v>1004.5916666666667</c:v>
                </c:pt>
                <c:pt idx="12249">
                  <c:v>1004.6750000000001</c:v>
                </c:pt>
                <c:pt idx="12250">
                  <c:v>1004.7583333333333</c:v>
                </c:pt>
                <c:pt idx="12251">
                  <c:v>1004.8416666666667</c:v>
                </c:pt>
                <c:pt idx="12252">
                  <c:v>1004.9250000000001</c:v>
                </c:pt>
                <c:pt idx="12253">
                  <c:v>1005</c:v>
                </c:pt>
                <c:pt idx="12254">
                  <c:v>1005.0833333333334</c:v>
                </c:pt>
                <c:pt idx="12255">
                  <c:v>1005.1666666666666</c:v>
                </c:pt>
                <c:pt idx="12256">
                  <c:v>1005.25</c:v>
                </c:pt>
                <c:pt idx="12257">
                  <c:v>1005.3333333333334</c:v>
                </c:pt>
                <c:pt idx="12258">
                  <c:v>1005.4166666666666</c:v>
                </c:pt>
                <c:pt idx="12259">
                  <c:v>1005.4916666666667</c:v>
                </c:pt>
                <c:pt idx="12260">
                  <c:v>1005.5749999999999</c:v>
                </c:pt>
                <c:pt idx="12261">
                  <c:v>1005.6583333333333</c:v>
                </c:pt>
                <c:pt idx="12262">
                  <c:v>1005.7416666666667</c:v>
                </c:pt>
                <c:pt idx="12263">
                  <c:v>1005.8249999999999</c:v>
                </c:pt>
                <c:pt idx="12264">
                  <c:v>1005.9083333333333</c:v>
                </c:pt>
                <c:pt idx="12265">
                  <c:v>1005.9916666666667</c:v>
                </c:pt>
                <c:pt idx="12266">
                  <c:v>1006.0666666666666</c:v>
                </c:pt>
                <c:pt idx="12267">
                  <c:v>1006.15</c:v>
                </c:pt>
                <c:pt idx="12268">
                  <c:v>1006.2333333333332</c:v>
                </c:pt>
                <c:pt idx="12269">
                  <c:v>1006.3166666666666</c:v>
                </c:pt>
                <c:pt idx="12270">
                  <c:v>1006.4</c:v>
                </c:pt>
                <c:pt idx="12271">
                  <c:v>1006.4833333333332</c:v>
                </c:pt>
                <c:pt idx="12272">
                  <c:v>1006.5583333333334</c:v>
                </c:pt>
                <c:pt idx="12273">
                  <c:v>1006.6416666666668</c:v>
                </c:pt>
                <c:pt idx="12274">
                  <c:v>1006.725</c:v>
                </c:pt>
                <c:pt idx="12275">
                  <c:v>1006.8083333333334</c:v>
                </c:pt>
                <c:pt idx="12276">
                  <c:v>1006.8916666666668</c:v>
                </c:pt>
                <c:pt idx="12277">
                  <c:v>1006.975</c:v>
                </c:pt>
                <c:pt idx="12278">
                  <c:v>1007.0500000000001</c:v>
                </c:pt>
                <c:pt idx="12279">
                  <c:v>1007.1333333333333</c:v>
                </c:pt>
                <c:pt idx="12280">
                  <c:v>1007.2166666666667</c:v>
                </c:pt>
                <c:pt idx="12281">
                  <c:v>1007.3000000000001</c:v>
                </c:pt>
                <c:pt idx="12282">
                  <c:v>1007.3833333333333</c:v>
                </c:pt>
                <c:pt idx="12283">
                  <c:v>1007.4666666666667</c:v>
                </c:pt>
                <c:pt idx="12284">
                  <c:v>1007.5500000000001</c:v>
                </c:pt>
                <c:pt idx="12285">
                  <c:v>1007.625</c:v>
                </c:pt>
                <c:pt idx="12286">
                  <c:v>1007.7083333333334</c:v>
                </c:pt>
                <c:pt idx="12287">
                  <c:v>1007.7916666666666</c:v>
                </c:pt>
                <c:pt idx="12288">
                  <c:v>1007.875</c:v>
                </c:pt>
                <c:pt idx="12289">
                  <c:v>1007.9583333333334</c:v>
                </c:pt>
                <c:pt idx="12290">
                  <c:v>1008.0416666666666</c:v>
                </c:pt>
                <c:pt idx="12291">
                  <c:v>1008.1166666666667</c:v>
                </c:pt>
                <c:pt idx="12292">
                  <c:v>1008.1999999999999</c:v>
                </c:pt>
                <c:pt idx="12293">
                  <c:v>1008.2833333333333</c:v>
                </c:pt>
                <c:pt idx="12294">
                  <c:v>1008.3666666666667</c:v>
                </c:pt>
                <c:pt idx="12295">
                  <c:v>1008.4499999999999</c:v>
                </c:pt>
                <c:pt idx="12296">
                  <c:v>1008.5333333333333</c:v>
                </c:pt>
                <c:pt idx="12297">
                  <c:v>1008.6083333333332</c:v>
                </c:pt>
                <c:pt idx="12298">
                  <c:v>1008.6916666666666</c:v>
                </c:pt>
                <c:pt idx="12299">
                  <c:v>1008.775</c:v>
                </c:pt>
                <c:pt idx="12300">
                  <c:v>1008.8583333333332</c:v>
                </c:pt>
                <c:pt idx="12301">
                  <c:v>1008.9416666666666</c:v>
                </c:pt>
                <c:pt idx="12302">
                  <c:v>1009.025</c:v>
                </c:pt>
                <c:pt idx="12303">
                  <c:v>1009.1083333333332</c:v>
                </c:pt>
                <c:pt idx="12304">
                  <c:v>1009.1833333333334</c:v>
                </c:pt>
                <c:pt idx="12305">
                  <c:v>1009.2666666666668</c:v>
                </c:pt>
                <c:pt idx="12306">
                  <c:v>1009.35</c:v>
                </c:pt>
                <c:pt idx="12307">
                  <c:v>1009.4333333333334</c:v>
                </c:pt>
                <c:pt idx="12308">
                  <c:v>1009.5166666666668</c:v>
                </c:pt>
                <c:pt idx="12309">
                  <c:v>1009.6</c:v>
                </c:pt>
                <c:pt idx="12310">
                  <c:v>1009.6750000000001</c:v>
                </c:pt>
                <c:pt idx="12311">
                  <c:v>1009.7583333333333</c:v>
                </c:pt>
                <c:pt idx="12312">
                  <c:v>1009.8416666666667</c:v>
                </c:pt>
                <c:pt idx="12313">
                  <c:v>1009.9250000000001</c:v>
                </c:pt>
                <c:pt idx="12314">
                  <c:v>1010.0083333333333</c:v>
                </c:pt>
                <c:pt idx="12315">
                  <c:v>1010.0916666666667</c:v>
                </c:pt>
                <c:pt idx="12316">
                  <c:v>1010.1666666666666</c:v>
                </c:pt>
                <c:pt idx="12317">
                  <c:v>1010.25</c:v>
                </c:pt>
                <c:pt idx="12318">
                  <c:v>1010.3333333333334</c:v>
                </c:pt>
                <c:pt idx="12319">
                  <c:v>1010.4166666666666</c:v>
                </c:pt>
                <c:pt idx="12320">
                  <c:v>1010.5</c:v>
                </c:pt>
                <c:pt idx="12321">
                  <c:v>1010.5833333333334</c:v>
                </c:pt>
                <c:pt idx="12322">
                  <c:v>1010.6666666666666</c:v>
                </c:pt>
                <c:pt idx="12323">
                  <c:v>1010.7416666666667</c:v>
                </c:pt>
                <c:pt idx="12324">
                  <c:v>1010.8249999999999</c:v>
                </c:pt>
                <c:pt idx="12325">
                  <c:v>1010.9083333333333</c:v>
                </c:pt>
                <c:pt idx="12326">
                  <c:v>1010.9916666666667</c:v>
                </c:pt>
                <c:pt idx="12327">
                  <c:v>1011.0749999999999</c:v>
                </c:pt>
                <c:pt idx="12328">
                  <c:v>1011.1583333333333</c:v>
                </c:pt>
                <c:pt idx="12329">
                  <c:v>1011.2333333333332</c:v>
                </c:pt>
                <c:pt idx="12330">
                  <c:v>1011.3166666666666</c:v>
                </c:pt>
                <c:pt idx="12331">
                  <c:v>1011.4</c:v>
                </c:pt>
                <c:pt idx="12332">
                  <c:v>1011.4833333333332</c:v>
                </c:pt>
                <c:pt idx="12333">
                  <c:v>1011.5666666666666</c:v>
                </c:pt>
                <c:pt idx="12334">
                  <c:v>1011.65</c:v>
                </c:pt>
                <c:pt idx="12335">
                  <c:v>1011.725</c:v>
                </c:pt>
                <c:pt idx="12336">
                  <c:v>1011.8083333333334</c:v>
                </c:pt>
                <c:pt idx="12337">
                  <c:v>1011.8916666666668</c:v>
                </c:pt>
                <c:pt idx="12338">
                  <c:v>1011.975</c:v>
                </c:pt>
                <c:pt idx="12339">
                  <c:v>1012.0583333333334</c:v>
                </c:pt>
                <c:pt idx="12340">
                  <c:v>1012.1416666666668</c:v>
                </c:pt>
                <c:pt idx="12341">
                  <c:v>1012.225</c:v>
                </c:pt>
                <c:pt idx="12342">
                  <c:v>1012.3000000000001</c:v>
                </c:pt>
                <c:pt idx="12343">
                  <c:v>1012.3833333333333</c:v>
                </c:pt>
                <c:pt idx="12344">
                  <c:v>1012.4666666666667</c:v>
                </c:pt>
                <c:pt idx="12345">
                  <c:v>1012.5500000000001</c:v>
                </c:pt>
                <c:pt idx="12346">
                  <c:v>1012.6333333333333</c:v>
                </c:pt>
                <c:pt idx="12347">
                  <c:v>1012.7166666666667</c:v>
                </c:pt>
                <c:pt idx="12348">
                  <c:v>1012.7916666666666</c:v>
                </c:pt>
                <c:pt idx="12349">
                  <c:v>1012.875</c:v>
                </c:pt>
                <c:pt idx="12350">
                  <c:v>1012.9583333333334</c:v>
                </c:pt>
                <c:pt idx="12351">
                  <c:v>1013.0416666666666</c:v>
                </c:pt>
                <c:pt idx="12352">
                  <c:v>1013.125</c:v>
                </c:pt>
                <c:pt idx="12353">
                  <c:v>1013.2083333333334</c:v>
                </c:pt>
                <c:pt idx="12354">
                  <c:v>1013.2833333333333</c:v>
                </c:pt>
                <c:pt idx="12355">
                  <c:v>1013.3666666666667</c:v>
                </c:pt>
                <c:pt idx="12356">
                  <c:v>1013.4499999999999</c:v>
                </c:pt>
                <c:pt idx="12357">
                  <c:v>1013.5333333333333</c:v>
                </c:pt>
                <c:pt idx="12358">
                  <c:v>1013.6166666666667</c:v>
                </c:pt>
                <c:pt idx="12359">
                  <c:v>1013.6999999999999</c:v>
                </c:pt>
                <c:pt idx="12360">
                  <c:v>1013.7833333333333</c:v>
                </c:pt>
                <c:pt idx="12361">
                  <c:v>1013.8583333333332</c:v>
                </c:pt>
                <c:pt idx="12362">
                  <c:v>1013.9416666666666</c:v>
                </c:pt>
                <c:pt idx="12363">
                  <c:v>1014.025</c:v>
                </c:pt>
                <c:pt idx="12364">
                  <c:v>1014.1083333333332</c:v>
                </c:pt>
                <c:pt idx="12365">
                  <c:v>1014.1916666666666</c:v>
                </c:pt>
                <c:pt idx="12366">
                  <c:v>1014.275</c:v>
                </c:pt>
                <c:pt idx="12367">
                  <c:v>1014.35</c:v>
                </c:pt>
                <c:pt idx="12368">
                  <c:v>1014.4333333333334</c:v>
                </c:pt>
                <c:pt idx="12369">
                  <c:v>1014.5166666666668</c:v>
                </c:pt>
                <c:pt idx="12370">
                  <c:v>1014.6</c:v>
                </c:pt>
                <c:pt idx="12371">
                  <c:v>1014.6833333333334</c:v>
                </c:pt>
                <c:pt idx="12372">
                  <c:v>1014.7666666666668</c:v>
                </c:pt>
                <c:pt idx="12373">
                  <c:v>1014.8416666666667</c:v>
                </c:pt>
                <c:pt idx="12374">
                  <c:v>1014.9250000000001</c:v>
                </c:pt>
                <c:pt idx="12375">
                  <c:v>1015.0083333333333</c:v>
                </c:pt>
                <c:pt idx="12376">
                  <c:v>1015.0916666666667</c:v>
                </c:pt>
                <c:pt idx="12377">
                  <c:v>1015.1750000000001</c:v>
                </c:pt>
                <c:pt idx="12378">
                  <c:v>1015.2583333333333</c:v>
                </c:pt>
                <c:pt idx="12379">
                  <c:v>1015.3416666666667</c:v>
                </c:pt>
                <c:pt idx="12380">
                  <c:v>1015.4166666666666</c:v>
                </c:pt>
                <c:pt idx="12381">
                  <c:v>1015.5</c:v>
                </c:pt>
                <c:pt idx="12382">
                  <c:v>1015.5833333333334</c:v>
                </c:pt>
                <c:pt idx="12383">
                  <c:v>1015.6666666666666</c:v>
                </c:pt>
                <c:pt idx="12384">
                  <c:v>1015.75</c:v>
                </c:pt>
                <c:pt idx="12385">
                  <c:v>1015.8333333333334</c:v>
                </c:pt>
                <c:pt idx="12386">
                  <c:v>1015.9083333333333</c:v>
                </c:pt>
                <c:pt idx="12387">
                  <c:v>1015.9916666666667</c:v>
                </c:pt>
                <c:pt idx="12388">
                  <c:v>1016.0749999999999</c:v>
                </c:pt>
                <c:pt idx="12389">
                  <c:v>1016.1583333333333</c:v>
                </c:pt>
                <c:pt idx="12390">
                  <c:v>1016.2416666666667</c:v>
                </c:pt>
                <c:pt idx="12391">
                  <c:v>1016.3249999999999</c:v>
                </c:pt>
                <c:pt idx="12392">
                  <c:v>1016.4083333333333</c:v>
                </c:pt>
                <c:pt idx="12393">
                  <c:v>1016.4833333333332</c:v>
                </c:pt>
                <c:pt idx="12394">
                  <c:v>1016.5666666666666</c:v>
                </c:pt>
                <c:pt idx="12395">
                  <c:v>1016.65</c:v>
                </c:pt>
                <c:pt idx="12396">
                  <c:v>1016.7333333333332</c:v>
                </c:pt>
                <c:pt idx="12397">
                  <c:v>1016.8166666666666</c:v>
                </c:pt>
                <c:pt idx="12398">
                  <c:v>1016.9</c:v>
                </c:pt>
                <c:pt idx="12399">
                  <c:v>1016.975</c:v>
                </c:pt>
                <c:pt idx="12400">
                  <c:v>1017.0583333333334</c:v>
                </c:pt>
                <c:pt idx="12401">
                  <c:v>1017.1416666666668</c:v>
                </c:pt>
                <c:pt idx="12402">
                  <c:v>1017.225</c:v>
                </c:pt>
                <c:pt idx="12403">
                  <c:v>1017.3083333333334</c:v>
                </c:pt>
                <c:pt idx="12404">
                  <c:v>1017.3916666666668</c:v>
                </c:pt>
                <c:pt idx="12405">
                  <c:v>1017.4666666666667</c:v>
                </c:pt>
                <c:pt idx="12406">
                  <c:v>1017.5500000000001</c:v>
                </c:pt>
                <c:pt idx="12407">
                  <c:v>1017.6333333333333</c:v>
                </c:pt>
                <c:pt idx="12408">
                  <c:v>1017.7166666666667</c:v>
                </c:pt>
                <c:pt idx="12409">
                  <c:v>1017.8000000000001</c:v>
                </c:pt>
                <c:pt idx="12410">
                  <c:v>1017.8833333333333</c:v>
                </c:pt>
                <c:pt idx="12411">
                  <c:v>1017.9666666666667</c:v>
                </c:pt>
                <c:pt idx="12412">
                  <c:v>1018.0416666666666</c:v>
                </c:pt>
                <c:pt idx="12413">
                  <c:v>1018.125</c:v>
                </c:pt>
                <c:pt idx="12414">
                  <c:v>1018.2083333333334</c:v>
                </c:pt>
                <c:pt idx="12415">
                  <c:v>1018.2916666666666</c:v>
                </c:pt>
                <c:pt idx="12416">
                  <c:v>1018.375</c:v>
                </c:pt>
                <c:pt idx="12417">
                  <c:v>1018.4583333333334</c:v>
                </c:pt>
                <c:pt idx="12418">
                  <c:v>1018.5333333333333</c:v>
                </c:pt>
                <c:pt idx="12419">
                  <c:v>1018.6166666666667</c:v>
                </c:pt>
                <c:pt idx="12420">
                  <c:v>1018.6999999999999</c:v>
                </c:pt>
                <c:pt idx="12421">
                  <c:v>1018.7833333333333</c:v>
                </c:pt>
                <c:pt idx="12422">
                  <c:v>1018.8666666666667</c:v>
                </c:pt>
                <c:pt idx="12423">
                  <c:v>1018.9499999999999</c:v>
                </c:pt>
                <c:pt idx="12424">
                  <c:v>1019.025</c:v>
                </c:pt>
                <c:pt idx="12425">
                  <c:v>1019.1083333333332</c:v>
                </c:pt>
                <c:pt idx="12426">
                  <c:v>1019.1916666666666</c:v>
                </c:pt>
                <c:pt idx="12427">
                  <c:v>1019.275</c:v>
                </c:pt>
                <c:pt idx="12428">
                  <c:v>1019.3583333333332</c:v>
                </c:pt>
                <c:pt idx="12429">
                  <c:v>1019.4416666666666</c:v>
                </c:pt>
                <c:pt idx="12430">
                  <c:v>1019.525</c:v>
                </c:pt>
                <c:pt idx="12431">
                  <c:v>1019.6</c:v>
                </c:pt>
                <c:pt idx="12432">
                  <c:v>1019.6833333333334</c:v>
                </c:pt>
                <c:pt idx="12433">
                  <c:v>1019.7666666666668</c:v>
                </c:pt>
                <c:pt idx="12434">
                  <c:v>1019.85</c:v>
                </c:pt>
                <c:pt idx="12435">
                  <c:v>1019.9333333333334</c:v>
                </c:pt>
                <c:pt idx="12436">
                  <c:v>1020.0166666666668</c:v>
                </c:pt>
                <c:pt idx="12437">
                  <c:v>1020.0916666666667</c:v>
                </c:pt>
                <c:pt idx="12438">
                  <c:v>1020.1750000000001</c:v>
                </c:pt>
                <c:pt idx="12439">
                  <c:v>1020.2583333333333</c:v>
                </c:pt>
                <c:pt idx="12440">
                  <c:v>1020.3416666666667</c:v>
                </c:pt>
                <c:pt idx="12441">
                  <c:v>1020.4250000000001</c:v>
                </c:pt>
                <c:pt idx="12442">
                  <c:v>1020.5083333333333</c:v>
                </c:pt>
                <c:pt idx="12443">
                  <c:v>1020.5833333333334</c:v>
                </c:pt>
                <c:pt idx="12444">
                  <c:v>1020.6666666666666</c:v>
                </c:pt>
                <c:pt idx="12445">
                  <c:v>1020.75</c:v>
                </c:pt>
                <c:pt idx="12446">
                  <c:v>1020.8333333333334</c:v>
                </c:pt>
                <c:pt idx="12447">
                  <c:v>1020.9166666666666</c:v>
                </c:pt>
                <c:pt idx="12448">
                  <c:v>1021</c:v>
                </c:pt>
                <c:pt idx="12449">
                  <c:v>1021.0833333333334</c:v>
                </c:pt>
                <c:pt idx="12450">
                  <c:v>1021.1583333333333</c:v>
                </c:pt>
                <c:pt idx="12451">
                  <c:v>1021.2416666666667</c:v>
                </c:pt>
                <c:pt idx="12452">
                  <c:v>1021.3249999999999</c:v>
                </c:pt>
                <c:pt idx="12453">
                  <c:v>1021.4083333333333</c:v>
                </c:pt>
                <c:pt idx="12454">
                  <c:v>1021.4916666666667</c:v>
                </c:pt>
                <c:pt idx="12455">
                  <c:v>1021.5749999999999</c:v>
                </c:pt>
                <c:pt idx="12456">
                  <c:v>1021.65</c:v>
                </c:pt>
                <c:pt idx="12457">
                  <c:v>1021.7333333333332</c:v>
                </c:pt>
                <c:pt idx="12458">
                  <c:v>1021.8166666666666</c:v>
                </c:pt>
                <c:pt idx="12459">
                  <c:v>1021.9</c:v>
                </c:pt>
                <c:pt idx="12460">
                  <c:v>1021.9833333333332</c:v>
                </c:pt>
                <c:pt idx="12461">
                  <c:v>1022.0666666666666</c:v>
                </c:pt>
                <c:pt idx="12462">
                  <c:v>1022.1416666666668</c:v>
                </c:pt>
                <c:pt idx="12463">
                  <c:v>1022.225</c:v>
                </c:pt>
                <c:pt idx="12464">
                  <c:v>1022.3083333333334</c:v>
                </c:pt>
                <c:pt idx="12465">
                  <c:v>1022.3916666666668</c:v>
                </c:pt>
                <c:pt idx="12466">
                  <c:v>1022.475</c:v>
                </c:pt>
                <c:pt idx="12467">
                  <c:v>1022.5583333333334</c:v>
                </c:pt>
                <c:pt idx="12468">
                  <c:v>1022.6416666666668</c:v>
                </c:pt>
                <c:pt idx="12469">
                  <c:v>1022.7166666666667</c:v>
                </c:pt>
                <c:pt idx="12470">
                  <c:v>1022.8000000000001</c:v>
                </c:pt>
                <c:pt idx="12471">
                  <c:v>1022.8833333333333</c:v>
                </c:pt>
                <c:pt idx="12472">
                  <c:v>1022.9666666666667</c:v>
                </c:pt>
                <c:pt idx="12473">
                  <c:v>1023.0500000000001</c:v>
                </c:pt>
                <c:pt idx="12474">
                  <c:v>1023.1333333333333</c:v>
                </c:pt>
                <c:pt idx="12475">
                  <c:v>1023.2083333333334</c:v>
                </c:pt>
                <c:pt idx="12476">
                  <c:v>1023.2916666666666</c:v>
                </c:pt>
                <c:pt idx="12477">
                  <c:v>1023.375</c:v>
                </c:pt>
                <c:pt idx="12478">
                  <c:v>1023.4583333333334</c:v>
                </c:pt>
                <c:pt idx="12479">
                  <c:v>1023.5416666666666</c:v>
                </c:pt>
                <c:pt idx="12480">
                  <c:v>1023.625</c:v>
                </c:pt>
                <c:pt idx="12481">
                  <c:v>1023.6999999999999</c:v>
                </c:pt>
                <c:pt idx="12482">
                  <c:v>1023.7833333333333</c:v>
                </c:pt>
                <c:pt idx="12483">
                  <c:v>1023.8666666666667</c:v>
                </c:pt>
                <c:pt idx="12484">
                  <c:v>1023.9499999999999</c:v>
                </c:pt>
                <c:pt idx="12485">
                  <c:v>1024.0333333333333</c:v>
                </c:pt>
                <c:pt idx="12486">
                  <c:v>1024.1166666666666</c:v>
                </c:pt>
                <c:pt idx="12487">
                  <c:v>1024.2</c:v>
                </c:pt>
                <c:pt idx="12488">
                  <c:v>1024.2749999999999</c:v>
                </c:pt>
                <c:pt idx="12489">
                  <c:v>1024.3583333333333</c:v>
                </c:pt>
                <c:pt idx="12490">
                  <c:v>1024.4416666666666</c:v>
                </c:pt>
                <c:pt idx="12491">
                  <c:v>1024.5249999999999</c:v>
                </c:pt>
                <c:pt idx="12492">
                  <c:v>1024.6083333333333</c:v>
                </c:pt>
                <c:pt idx="12493">
                  <c:v>1024.6916666666666</c:v>
                </c:pt>
                <c:pt idx="12494">
                  <c:v>1024.7666666666667</c:v>
                </c:pt>
                <c:pt idx="12495">
                  <c:v>1024.8500000000001</c:v>
                </c:pt>
                <c:pt idx="12496">
                  <c:v>1024.9333333333334</c:v>
                </c:pt>
                <c:pt idx="12497">
                  <c:v>1025.0166666666667</c:v>
                </c:pt>
                <c:pt idx="12498">
                  <c:v>1025.1000000000001</c:v>
                </c:pt>
                <c:pt idx="12499">
                  <c:v>1025.1833333333334</c:v>
                </c:pt>
                <c:pt idx="12500">
                  <c:v>1025.2583333333334</c:v>
                </c:pt>
                <c:pt idx="12501">
                  <c:v>1025.3416666666667</c:v>
                </c:pt>
                <c:pt idx="12502">
                  <c:v>1025.425</c:v>
                </c:pt>
                <c:pt idx="12503">
                  <c:v>1025.5083333333334</c:v>
                </c:pt>
                <c:pt idx="12504">
                  <c:v>1025.5916666666667</c:v>
                </c:pt>
                <c:pt idx="12505">
                  <c:v>1025.675</c:v>
                </c:pt>
                <c:pt idx="12506">
                  <c:v>1025.7583333333334</c:v>
                </c:pt>
                <c:pt idx="12507">
                  <c:v>1025.8333333333333</c:v>
                </c:pt>
                <c:pt idx="12508">
                  <c:v>1025.9166666666667</c:v>
                </c:pt>
                <c:pt idx="12509">
                  <c:v>1026</c:v>
                </c:pt>
                <c:pt idx="12510">
                  <c:v>1026.0833333333333</c:v>
                </c:pt>
                <c:pt idx="12511">
                  <c:v>1026.1666666666667</c:v>
                </c:pt>
                <c:pt idx="12512">
                  <c:v>1026.25</c:v>
                </c:pt>
                <c:pt idx="12513">
                  <c:v>1026.325</c:v>
                </c:pt>
                <c:pt idx="12514">
                  <c:v>1026.4083333333333</c:v>
                </c:pt>
                <c:pt idx="12515">
                  <c:v>1026.4916666666666</c:v>
                </c:pt>
                <c:pt idx="12516">
                  <c:v>1026.575</c:v>
                </c:pt>
                <c:pt idx="12517">
                  <c:v>1026.6583333333333</c:v>
                </c:pt>
                <c:pt idx="12518">
                  <c:v>1026.7416666666666</c:v>
                </c:pt>
                <c:pt idx="12519">
                  <c:v>1026.825</c:v>
                </c:pt>
                <c:pt idx="12520">
                  <c:v>1026.8999999999999</c:v>
                </c:pt>
                <c:pt idx="12521">
                  <c:v>1026.9833333333333</c:v>
                </c:pt>
                <c:pt idx="12522">
                  <c:v>1027.0666666666666</c:v>
                </c:pt>
                <c:pt idx="12523">
                  <c:v>1027.1499999999999</c:v>
                </c:pt>
                <c:pt idx="12524">
                  <c:v>1027.2333333333333</c:v>
                </c:pt>
                <c:pt idx="12525">
                  <c:v>1027.3166666666666</c:v>
                </c:pt>
                <c:pt idx="12526">
                  <c:v>1027.3916666666667</c:v>
                </c:pt>
                <c:pt idx="12527">
                  <c:v>1027.4750000000001</c:v>
                </c:pt>
                <c:pt idx="12528">
                  <c:v>1027.5583333333334</c:v>
                </c:pt>
                <c:pt idx="12529">
                  <c:v>1027.6416666666667</c:v>
                </c:pt>
                <c:pt idx="12530">
                  <c:v>1027.7250000000001</c:v>
                </c:pt>
                <c:pt idx="12531">
                  <c:v>1027.8083333333334</c:v>
                </c:pt>
                <c:pt idx="12532">
                  <c:v>1027.8833333333334</c:v>
                </c:pt>
                <c:pt idx="12533">
                  <c:v>1027.9666666666667</c:v>
                </c:pt>
                <c:pt idx="12534">
                  <c:v>1028.05</c:v>
                </c:pt>
                <c:pt idx="12535">
                  <c:v>1028.1333333333334</c:v>
                </c:pt>
                <c:pt idx="12536">
                  <c:v>1028.2166666666667</c:v>
                </c:pt>
                <c:pt idx="12537">
                  <c:v>1028.3</c:v>
                </c:pt>
                <c:pt idx="12538">
                  <c:v>1028.3833333333334</c:v>
                </c:pt>
                <c:pt idx="12539">
                  <c:v>1028.4583333333333</c:v>
                </c:pt>
                <c:pt idx="12540">
                  <c:v>1028.5416666666667</c:v>
                </c:pt>
                <c:pt idx="12541">
                  <c:v>1028.625</c:v>
                </c:pt>
                <c:pt idx="12542">
                  <c:v>1028.7083333333333</c:v>
                </c:pt>
                <c:pt idx="12543">
                  <c:v>1028.7916666666667</c:v>
                </c:pt>
                <c:pt idx="12544">
                  <c:v>1028.875</c:v>
                </c:pt>
                <c:pt idx="12545">
                  <c:v>1028.95</c:v>
                </c:pt>
                <c:pt idx="12546">
                  <c:v>1029.0333333333333</c:v>
                </c:pt>
                <c:pt idx="12547">
                  <c:v>1029.1166666666666</c:v>
                </c:pt>
                <c:pt idx="12548">
                  <c:v>1029.2</c:v>
                </c:pt>
                <c:pt idx="12549">
                  <c:v>1029.2833333333333</c:v>
                </c:pt>
                <c:pt idx="12550">
                  <c:v>1029.3666666666666</c:v>
                </c:pt>
                <c:pt idx="12551">
                  <c:v>1029.4416666666666</c:v>
                </c:pt>
                <c:pt idx="12552">
                  <c:v>1029.5249999999999</c:v>
                </c:pt>
                <c:pt idx="12553">
                  <c:v>1029.6083333333333</c:v>
                </c:pt>
                <c:pt idx="12554">
                  <c:v>1029.6916666666666</c:v>
                </c:pt>
                <c:pt idx="12555">
                  <c:v>1029.7749999999999</c:v>
                </c:pt>
                <c:pt idx="12556">
                  <c:v>1029.8583333333333</c:v>
                </c:pt>
                <c:pt idx="12557">
                  <c:v>1029.9416666666666</c:v>
                </c:pt>
                <c:pt idx="12558">
                  <c:v>1030.0166666666667</c:v>
                </c:pt>
                <c:pt idx="12559">
                  <c:v>1030.1000000000001</c:v>
                </c:pt>
                <c:pt idx="12560">
                  <c:v>1030.1833333333334</c:v>
                </c:pt>
                <c:pt idx="12561">
                  <c:v>1030.2666666666667</c:v>
                </c:pt>
                <c:pt idx="12562">
                  <c:v>1030.3500000000001</c:v>
                </c:pt>
                <c:pt idx="12563">
                  <c:v>1030.4333333333334</c:v>
                </c:pt>
                <c:pt idx="12564">
                  <c:v>1030.5083333333334</c:v>
                </c:pt>
                <c:pt idx="12565">
                  <c:v>1030.5916666666667</c:v>
                </c:pt>
                <c:pt idx="12566">
                  <c:v>1030.675</c:v>
                </c:pt>
                <c:pt idx="12567">
                  <c:v>1030.7583333333334</c:v>
                </c:pt>
                <c:pt idx="12568">
                  <c:v>1030.8416666666667</c:v>
                </c:pt>
                <c:pt idx="12569">
                  <c:v>1030.925</c:v>
                </c:pt>
                <c:pt idx="12570">
                  <c:v>1031</c:v>
                </c:pt>
                <c:pt idx="12571">
                  <c:v>1031.0833333333333</c:v>
                </c:pt>
                <c:pt idx="12572">
                  <c:v>1031.1666666666667</c:v>
                </c:pt>
                <c:pt idx="12573">
                  <c:v>1031.25</c:v>
                </c:pt>
                <c:pt idx="12574">
                  <c:v>1031.3333333333333</c:v>
                </c:pt>
                <c:pt idx="12575">
                  <c:v>1031.4166666666667</c:v>
                </c:pt>
                <c:pt idx="12576">
                  <c:v>1031.5</c:v>
                </c:pt>
                <c:pt idx="12577">
                  <c:v>1031.575</c:v>
                </c:pt>
                <c:pt idx="12578">
                  <c:v>1031.6583333333333</c:v>
                </c:pt>
                <c:pt idx="12579">
                  <c:v>1031.7416666666666</c:v>
                </c:pt>
                <c:pt idx="12580">
                  <c:v>1031.825</c:v>
                </c:pt>
                <c:pt idx="12581">
                  <c:v>1031.9083333333333</c:v>
                </c:pt>
                <c:pt idx="12582">
                  <c:v>1031.9916666666666</c:v>
                </c:pt>
                <c:pt idx="12583">
                  <c:v>1032.0666666666666</c:v>
                </c:pt>
                <c:pt idx="12584">
                  <c:v>1032.1499999999999</c:v>
                </c:pt>
                <c:pt idx="12585">
                  <c:v>1032.2333333333333</c:v>
                </c:pt>
                <c:pt idx="12586">
                  <c:v>1032.3166666666666</c:v>
                </c:pt>
                <c:pt idx="12587">
                  <c:v>1032.3999999999999</c:v>
                </c:pt>
                <c:pt idx="12588">
                  <c:v>1032.4833333333333</c:v>
                </c:pt>
                <c:pt idx="12589">
                  <c:v>1032.5583333333334</c:v>
                </c:pt>
                <c:pt idx="12590">
                  <c:v>1032.6416666666667</c:v>
                </c:pt>
                <c:pt idx="12591">
                  <c:v>1032.7250000000001</c:v>
                </c:pt>
                <c:pt idx="12592">
                  <c:v>1032.8083333333334</c:v>
                </c:pt>
                <c:pt idx="12593">
                  <c:v>1032.8916666666667</c:v>
                </c:pt>
                <c:pt idx="12594">
                  <c:v>1032.9750000000001</c:v>
                </c:pt>
                <c:pt idx="12595">
                  <c:v>1033.0583333333334</c:v>
                </c:pt>
                <c:pt idx="12596">
                  <c:v>1033.1333333333334</c:v>
                </c:pt>
                <c:pt idx="12597">
                  <c:v>1033.2166666666667</c:v>
                </c:pt>
                <c:pt idx="12598">
                  <c:v>1033.3</c:v>
                </c:pt>
                <c:pt idx="12599">
                  <c:v>1033.3833333333334</c:v>
                </c:pt>
                <c:pt idx="12600">
                  <c:v>1033.4666666666667</c:v>
                </c:pt>
                <c:pt idx="12601">
                  <c:v>1033.55</c:v>
                </c:pt>
                <c:pt idx="12602">
                  <c:v>1033.625</c:v>
                </c:pt>
                <c:pt idx="12603">
                  <c:v>1033.7083333333333</c:v>
                </c:pt>
                <c:pt idx="12604">
                  <c:v>1033.7916666666667</c:v>
                </c:pt>
                <c:pt idx="12605">
                  <c:v>1033.875</c:v>
                </c:pt>
                <c:pt idx="12606">
                  <c:v>1033.9583333333333</c:v>
                </c:pt>
                <c:pt idx="12607">
                  <c:v>1034.0416666666667</c:v>
                </c:pt>
                <c:pt idx="12608">
                  <c:v>1034.1166666666666</c:v>
                </c:pt>
                <c:pt idx="12609">
                  <c:v>1034.2</c:v>
                </c:pt>
                <c:pt idx="12610">
                  <c:v>1034.2833333333333</c:v>
                </c:pt>
                <c:pt idx="12611">
                  <c:v>1034.3666666666666</c:v>
                </c:pt>
                <c:pt idx="12612">
                  <c:v>1034.45</c:v>
                </c:pt>
                <c:pt idx="12613">
                  <c:v>1034.5333333333333</c:v>
                </c:pt>
                <c:pt idx="12614">
                  <c:v>1034.6166666666666</c:v>
                </c:pt>
                <c:pt idx="12615">
                  <c:v>1034.6916666666666</c:v>
                </c:pt>
                <c:pt idx="12616">
                  <c:v>1034.7749999999999</c:v>
                </c:pt>
                <c:pt idx="12617">
                  <c:v>1034.8583333333333</c:v>
                </c:pt>
                <c:pt idx="12618">
                  <c:v>1034.9416666666666</c:v>
                </c:pt>
                <c:pt idx="12619">
                  <c:v>1035.0249999999999</c:v>
                </c:pt>
                <c:pt idx="12620">
                  <c:v>1035.1083333333333</c:v>
                </c:pt>
                <c:pt idx="12621">
                  <c:v>1035.1833333333334</c:v>
                </c:pt>
                <c:pt idx="12622">
                  <c:v>1035.2666666666667</c:v>
                </c:pt>
                <c:pt idx="12623">
                  <c:v>1035.3500000000001</c:v>
                </c:pt>
                <c:pt idx="12624">
                  <c:v>1035.4333333333334</c:v>
                </c:pt>
                <c:pt idx="12625">
                  <c:v>1035.5166666666667</c:v>
                </c:pt>
                <c:pt idx="12626">
                  <c:v>1035.6000000000001</c:v>
                </c:pt>
                <c:pt idx="12627">
                  <c:v>1035.675</c:v>
                </c:pt>
                <c:pt idx="12628">
                  <c:v>1035.7583333333334</c:v>
                </c:pt>
                <c:pt idx="12629">
                  <c:v>1035.8416666666667</c:v>
                </c:pt>
                <c:pt idx="12630">
                  <c:v>1035.925</c:v>
                </c:pt>
                <c:pt idx="12631">
                  <c:v>1036.0083333333334</c:v>
                </c:pt>
                <c:pt idx="12632">
                  <c:v>1036.0916666666667</c:v>
                </c:pt>
                <c:pt idx="12633">
                  <c:v>1036.175</c:v>
                </c:pt>
                <c:pt idx="12634">
                  <c:v>1036.25</c:v>
                </c:pt>
                <c:pt idx="12635">
                  <c:v>1036.3333333333333</c:v>
                </c:pt>
                <c:pt idx="12636">
                  <c:v>1036.4166666666667</c:v>
                </c:pt>
                <c:pt idx="12637">
                  <c:v>1036.5</c:v>
                </c:pt>
                <c:pt idx="12638">
                  <c:v>1036.5833333333333</c:v>
                </c:pt>
                <c:pt idx="12639">
                  <c:v>1036.6666666666667</c:v>
                </c:pt>
                <c:pt idx="12640">
                  <c:v>1036.7416666666666</c:v>
                </c:pt>
                <c:pt idx="12641">
                  <c:v>1036.825</c:v>
                </c:pt>
                <c:pt idx="12642">
                  <c:v>1036.9083333333333</c:v>
                </c:pt>
                <c:pt idx="12643">
                  <c:v>1036.9916666666666</c:v>
                </c:pt>
                <c:pt idx="12644">
                  <c:v>1037.075</c:v>
                </c:pt>
                <c:pt idx="12645">
                  <c:v>1037.1583333333333</c:v>
                </c:pt>
                <c:pt idx="12646">
                  <c:v>1037.2416666666666</c:v>
                </c:pt>
                <c:pt idx="12647">
                  <c:v>1037.3166666666666</c:v>
                </c:pt>
                <c:pt idx="12648">
                  <c:v>1037.3999999999999</c:v>
                </c:pt>
                <c:pt idx="12649">
                  <c:v>1037.4833333333333</c:v>
                </c:pt>
                <c:pt idx="12650">
                  <c:v>1037.5666666666666</c:v>
                </c:pt>
                <c:pt idx="12651">
                  <c:v>1037.6499999999999</c:v>
                </c:pt>
                <c:pt idx="12652">
                  <c:v>1037.7333333333333</c:v>
                </c:pt>
                <c:pt idx="12653">
                  <c:v>1037.8083333333334</c:v>
                </c:pt>
                <c:pt idx="12654">
                  <c:v>1037.8916666666667</c:v>
                </c:pt>
                <c:pt idx="12655">
                  <c:v>1037.9750000000001</c:v>
                </c:pt>
                <c:pt idx="12656">
                  <c:v>1038.0583333333334</c:v>
                </c:pt>
                <c:pt idx="12657">
                  <c:v>1038.1416666666667</c:v>
                </c:pt>
                <c:pt idx="12658">
                  <c:v>1038.2250000000001</c:v>
                </c:pt>
                <c:pt idx="12659">
                  <c:v>1038.3</c:v>
                </c:pt>
                <c:pt idx="12660">
                  <c:v>1038.3833333333334</c:v>
                </c:pt>
                <c:pt idx="12661">
                  <c:v>1038.4666666666667</c:v>
                </c:pt>
                <c:pt idx="12662">
                  <c:v>1038.55</c:v>
                </c:pt>
                <c:pt idx="12663">
                  <c:v>1038.6333333333334</c:v>
                </c:pt>
                <c:pt idx="12664">
                  <c:v>1038.7166666666667</c:v>
                </c:pt>
                <c:pt idx="12665">
                  <c:v>1038.8</c:v>
                </c:pt>
                <c:pt idx="12666">
                  <c:v>1038.875</c:v>
                </c:pt>
                <c:pt idx="12667">
                  <c:v>1038.9583333333333</c:v>
                </c:pt>
                <c:pt idx="12668">
                  <c:v>1039.0416666666667</c:v>
                </c:pt>
                <c:pt idx="12669">
                  <c:v>1039.125</c:v>
                </c:pt>
                <c:pt idx="12670">
                  <c:v>1039.2083333333333</c:v>
                </c:pt>
                <c:pt idx="12671">
                  <c:v>1039.2916666666667</c:v>
                </c:pt>
                <c:pt idx="12672">
                  <c:v>1039.3666666666666</c:v>
                </c:pt>
                <c:pt idx="12673">
                  <c:v>1039.45</c:v>
                </c:pt>
                <c:pt idx="12674">
                  <c:v>1039.5333333333333</c:v>
                </c:pt>
                <c:pt idx="12675">
                  <c:v>1039.6166666666666</c:v>
                </c:pt>
                <c:pt idx="12676">
                  <c:v>1039.7</c:v>
                </c:pt>
                <c:pt idx="12677">
                  <c:v>1039.7833333333333</c:v>
                </c:pt>
                <c:pt idx="12678">
                  <c:v>1039.8583333333333</c:v>
                </c:pt>
                <c:pt idx="12679">
                  <c:v>1039.9416666666666</c:v>
                </c:pt>
                <c:pt idx="12680">
                  <c:v>1040.0249999999999</c:v>
                </c:pt>
                <c:pt idx="12681">
                  <c:v>1040.1083333333333</c:v>
                </c:pt>
                <c:pt idx="12682">
                  <c:v>1040.1916666666666</c:v>
                </c:pt>
                <c:pt idx="12683">
                  <c:v>1040.2749999999999</c:v>
                </c:pt>
                <c:pt idx="12684">
                  <c:v>1040.3583333333333</c:v>
                </c:pt>
                <c:pt idx="12685">
                  <c:v>1040.4333333333334</c:v>
                </c:pt>
                <c:pt idx="12686">
                  <c:v>1040.5166666666667</c:v>
                </c:pt>
                <c:pt idx="12687">
                  <c:v>1040.6000000000001</c:v>
                </c:pt>
                <c:pt idx="12688">
                  <c:v>1040.6833333333334</c:v>
                </c:pt>
                <c:pt idx="12689">
                  <c:v>1040.7666666666667</c:v>
                </c:pt>
                <c:pt idx="12690">
                  <c:v>1040.8500000000001</c:v>
                </c:pt>
                <c:pt idx="12691">
                  <c:v>1040.925</c:v>
                </c:pt>
                <c:pt idx="12692">
                  <c:v>1041.0083333333334</c:v>
                </c:pt>
                <c:pt idx="12693">
                  <c:v>1041.0916666666667</c:v>
                </c:pt>
                <c:pt idx="12694">
                  <c:v>1041.175</c:v>
                </c:pt>
                <c:pt idx="12695">
                  <c:v>1041.2583333333334</c:v>
                </c:pt>
                <c:pt idx="12696">
                  <c:v>1041.3416666666667</c:v>
                </c:pt>
                <c:pt idx="12697">
                  <c:v>1041.4166666666667</c:v>
                </c:pt>
                <c:pt idx="12698">
                  <c:v>1041.5</c:v>
                </c:pt>
                <c:pt idx="12699">
                  <c:v>1041.5833333333333</c:v>
                </c:pt>
                <c:pt idx="12700">
                  <c:v>1041.6666666666667</c:v>
                </c:pt>
                <c:pt idx="12701">
                  <c:v>1041.75</c:v>
                </c:pt>
                <c:pt idx="12702">
                  <c:v>1041.8333333333333</c:v>
                </c:pt>
                <c:pt idx="12703">
                  <c:v>1041.9166666666667</c:v>
                </c:pt>
                <c:pt idx="12704">
                  <c:v>1041.9916666666666</c:v>
                </c:pt>
                <c:pt idx="12705">
                  <c:v>1042.075</c:v>
                </c:pt>
                <c:pt idx="12706">
                  <c:v>1042.1583333333333</c:v>
                </c:pt>
                <c:pt idx="12707">
                  <c:v>1042.2416666666666</c:v>
                </c:pt>
                <c:pt idx="12708">
                  <c:v>1042.325</c:v>
                </c:pt>
                <c:pt idx="12709">
                  <c:v>1042.4083333333333</c:v>
                </c:pt>
                <c:pt idx="12710">
                  <c:v>1042.4833333333333</c:v>
                </c:pt>
                <c:pt idx="12711">
                  <c:v>1042.5666666666666</c:v>
                </c:pt>
                <c:pt idx="12712">
                  <c:v>1042.6499999999999</c:v>
                </c:pt>
                <c:pt idx="12713">
                  <c:v>1042.7333333333333</c:v>
                </c:pt>
                <c:pt idx="12714">
                  <c:v>1042.8166666666666</c:v>
                </c:pt>
                <c:pt idx="12715">
                  <c:v>1042.8999999999999</c:v>
                </c:pt>
                <c:pt idx="12716">
                  <c:v>1042.9750000000001</c:v>
                </c:pt>
                <c:pt idx="12717">
                  <c:v>1043.0583333333334</c:v>
                </c:pt>
                <c:pt idx="12718">
                  <c:v>1043.1416666666667</c:v>
                </c:pt>
                <c:pt idx="12719">
                  <c:v>1043.2250000000001</c:v>
                </c:pt>
                <c:pt idx="12720">
                  <c:v>1043.3083333333334</c:v>
                </c:pt>
                <c:pt idx="12721">
                  <c:v>1043.3916666666667</c:v>
                </c:pt>
                <c:pt idx="12722">
                  <c:v>1043.4750000000001</c:v>
                </c:pt>
                <c:pt idx="12723">
                  <c:v>1043.55</c:v>
                </c:pt>
                <c:pt idx="12724">
                  <c:v>1043.6333333333334</c:v>
                </c:pt>
                <c:pt idx="12725">
                  <c:v>1043.7166666666667</c:v>
                </c:pt>
                <c:pt idx="12726">
                  <c:v>1043.8</c:v>
                </c:pt>
                <c:pt idx="12727">
                  <c:v>1043.8833333333334</c:v>
                </c:pt>
                <c:pt idx="12728">
                  <c:v>1043.9666666666667</c:v>
                </c:pt>
                <c:pt idx="12729">
                  <c:v>1044.0416666666667</c:v>
                </c:pt>
                <c:pt idx="12730">
                  <c:v>1044.125</c:v>
                </c:pt>
                <c:pt idx="12731">
                  <c:v>1044.2083333333333</c:v>
                </c:pt>
                <c:pt idx="12732">
                  <c:v>1044.2916666666667</c:v>
                </c:pt>
                <c:pt idx="12733">
                  <c:v>1044.375</c:v>
                </c:pt>
                <c:pt idx="12734">
                  <c:v>1044.4583333333333</c:v>
                </c:pt>
                <c:pt idx="12735">
                  <c:v>1044.5333333333333</c:v>
                </c:pt>
                <c:pt idx="12736">
                  <c:v>1044.6166666666666</c:v>
                </c:pt>
                <c:pt idx="12737">
                  <c:v>1044.7</c:v>
                </c:pt>
                <c:pt idx="12738">
                  <c:v>1044.7833333333333</c:v>
                </c:pt>
                <c:pt idx="12739">
                  <c:v>1044.8666666666666</c:v>
                </c:pt>
                <c:pt idx="12740">
                  <c:v>1044.95</c:v>
                </c:pt>
                <c:pt idx="12741">
                  <c:v>1045.0333333333333</c:v>
                </c:pt>
                <c:pt idx="12742">
                  <c:v>1045.1083333333333</c:v>
                </c:pt>
                <c:pt idx="12743">
                  <c:v>1045.1916666666666</c:v>
                </c:pt>
                <c:pt idx="12744">
                  <c:v>1045.2749999999999</c:v>
                </c:pt>
                <c:pt idx="12745">
                  <c:v>1045.3583333333333</c:v>
                </c:pt>
                <c:pt idx="12746">
                  <c:v>1045.4416666666666</c:v>
                </c:pt>
                <c:pt idx="12747">
                  <c:v>1045.5249999999999</c:v>
                </c:pt>
                <c:pt idx="12748">
                  <c:v>1045.6000000000001</c:v>
                </c:pt>
                <c:pt idx="12749">
                  <c:v>1045.6833333333334</c:v>
                </c:pt>
                <c:pt idx="12750">
                  <c:v>1045.7666666666667</c:v>
                </c:pt>
                <c:pt idx="12751">
                  <c:v>1045.8500000000001</c:v>
                </c:pt>
                <c:pt idx="12752">
                  <c:v>1045.9333333333334</c:v>
                </c:pt>
                <c:pt idx="12753">
                  <c:v>1046.0166666666667</c:v>
                </c:pt>
                <c:pt idx="12754">
                  <c:v>1046.0916666666667</c:v>
                </c:pt>
                <c:pt idx="12755">
                  <c:v>1046.175</c:v>
                </c:pt>
                <c:pt idx="12756">
                  <c:v>1046.2583333333334</c:v>
                </c:pt>
                <c:pt idx="12757">
                  <c:v>1046.3416666666667</c:v>
                </c:pt>
                <c:pt idx="12758">
                  <c:v>1046.425</c:v>
                </c:pt>
                <c:pt idx="12759">
                  <c:v>1046.5083333333334</c:v>
                </c:pt>
                <c:pt idx="12760">
                  <c:v>1046.5916666666667</c:v>
                </c:pt>
                <c:pt idx="12761">
                  <c:v>1046.6666666666667</c:v>
                </c:pt>
                <c:pt idx="12762">
                  <c:v>1046.75</c:v>
                </c:pt>
                <c:pt idx="12763">
                  <c:v>1046.8333333333333</c:v>
                </c:pt>
                <c:pt idx="12764">
                  <c:v>1046.9166666666667</c:v>
                </c:pt>
                <c:pt idx="12765">
                  <c:v>1047</c:v>
                </c:pt>
                <c:pt idx="12766">
                  <c:v>1047.0833333333333</c:v>
                </c:pt>
                <c:pt idx="12767">
                  <c:v>1047.1583333333333</c:v>
                </c:pt>
                <c:pt idx="12768">
                  <c:v>1047.2416666666666</c:v>
                </c:pt>
                <c:pt idx="12769">
                  <c:v>1047.325</c:v>
                </c:pt>
                <c:pt idx="12770">
                  <c:v>1047.4083333333333</c:v>
                </c:pt>
                <c:pt idx="12771">
                  <c:v>1047.4916666666666</c:v>
                </c:pt>
                <c:pt idx="12772">
                  <c:v>1047.575</c:v>
                </c:pt>
                <c:pt idx="12773">
                  <c:v>1047.6583333333333</c:v>
                </c:pt>
                <c:pt idx="12774">
                  <c:v>1047.7333333333333</c:v>
                </c:pt>
                <c:pt idx="12775">
                  <c:v>1047.8166666666666</c:v>
                </c:pt>
                <c:pt idx="12776">
                  <c:v>1047.8999999999999</c:v>
                </c:pt>
                <c:pt idx="12777">
                  <c:v>1047.9833333333333</c:v>
                </c:pt>
                <c:pt idx="12778">
                  <c:v>1048.0666666666666</c:v>
                </c:pt>
                <c:pt idx="12779">
                  <c:v>1048.1499999999999</c:v>
                </c:pt>
                <c:pt idx="12780">
                  <c:v>1048.2250000000001</c:v>
                </c:pt>
                <c:pt idx="12781">
                  <c:v>1048.3083333333334</c:v>
                </c:pt>
                <c:pt idx="12782">
                  <c:v>1048.3916666666667</c:v>
                </c:pt>
                <c:pt idx="12783">
                  <c:v>1048.4750000000001</c:v>
                </c:pt>
                <c:pt idx="12784">
                  <c:v>1048.5583333333334</c:v>
                </c:pt>
                <c:pt idx="12785">
                  <c:v>1048.6416666666667</c:v>
                </c:pt>
                <c:pt idx="12786">
                  <c:v>1048.7166666666667</c:v>
                </c:pt>
                <c:pt idx="12787">
                  <c:v>1048.8</c:v>
                </c:pt>
                <c:pt idx="12788">
                  <c:v>1048.8833333333334</c:v>
                </c:pt>
                <c:pt idx="12789">
                  <c:v>1048.9666666666667</c:v>
                </c:pt>
                <c:pt idx="12790">
                  <c:v>1049.05</c:v>
                </c:pt>
                <c:pt idx="12791">
                  <c:v>1049.1333333333334</c:v>
                </c:pt>
                <c:pt idx="12792">
                  <c:v>1049.2166666666667</c:v>
                </c:pt>
                <c:pt idx="12793">
                  <c:v>1049.2916666666667</c:v>
                </c:pt>
                <c:pt idx="12794">
                  <c:v>1049.375</c:v>
                </c:pt>
                <c:pt idx="12795">
                  <c:v>1049.4583333333333</c:v>
                </c:pt>
                <c:pt idx="12796">
                  <c:v>1049.5416666666667</c:v>
                </c:pt>
                <c:pt idx="12797">
                  <c:v>1049.625</c:v>
                </c:pt>
                <c:pt idx="12798">
                  <c:v>1049.7083333333333</c:v>
                </c:pt>
                <c:pt idx="12799">
                  <c:v>1049.7833333333333</c:v>
                </c:pt>
                <c:pt idx="12800">
                  <c:v>1049.8666666666666</c:v>
                </c:pt>
                <c:pt idx="12801">
                  <c:v>1049.95</c:v>
                </c:pt>
                <c:pt idx="12802">
                  <c:v>1050.0333333333333</c:v>
                </c:pt>
                <c:pt idx="12803">
                  <c:v>1050.1166666666666</c:v>
                </c:pt>
                <c:pt idx="12804">
                  <c:v>1050.2</c:v>
                </c:pt>
                <c:pt idx="12805">
                  <c:v>1050.2749999999999</c:v>
                </c:pt>
                <c:pt idx="12806">
                  <c:v>1050.3583333333333</c:v>
                </c:pt>
                <c:pt idx="12807">
                  <c:v>1050.4416666666666</c:v>
                </c:pt>
                <c:pt idx="12808">
                  <c:v>1050.5249999999999</c:v>
                </c:pt>
                <c:pt idx="12809">
                  <c:v>1050.6083333333333</c:v>
                </c:pt>
                <c:pt idx="12810">
                  <c:v>1050.6916666666666</c:v>
                </c:pt>
                <c:pt idx="12811">
                  <c:v>1050.7749999999999</c:v>
                </c:pt>
                <c:pt idx="12812">
                  <c:v>1050.8500000000001</c:v>
                </c:pt>
                <c:pt idx="12813">
                  <c:v>1050.9333333333334</c:v>
                </c:pt>
                <c:pt idx="12814">
                  <c:v>1051.0166666666667</c:v>
                </c:pt>
                <c:pt idx="12815">
                  <c:v>1051.1000000000001</c:v>
                </c:pt>
                <c:pt idx="12816">
                  <c:v>1051.1833333333334</c:v>
                </c:pt>
                <c:pt idx="12817">
                  <c:v>1051.2666666666667</c:v>
                </c:pt>
                <c:pt idx="12818">
                  <c:v>1051.3416666666667</c:v>
                </c:pt>
                <c:pt idx="12819">
                  <c:v>1051.425</c:v>
                </c:pt>
                <c:pt idx="12820">
                  <c:v>1051.5083333333334</c:v>
                </c:pt>
                <c:pt idx="12821">
                  <c:v>1051.5916666666667</c:v>
                </c:pt>
                <c:pt idx="12822">
                  <c:v>1051.675</c:v>
                </c:pt>
                <c:pt idx="12823">
                  <c:v>1051.7583333333334</c:v>
                </c:pt>
                <c:pt idx="12824">
                  <c:v>1051.8333333333333</c:v>
                </c:pt>
                <c:pt idx="12825">
                  <c:v>1051.9166666666667</c:v>
                </c:pt>
                <c:pt idx="12826">
                  <c:v>1052</c:v>
                </c:pt>
                <c:pt idx="12827">
                  <c:v>1052.0833333333333</c:v>
                </c:pt>
                <c:pt idx="12828">
                  <c:v>1052.1666666666667</c:v>
                </c:pt>
                <c:pt idx="12829">
                  <c:v>1052.25</c:v>
                </c:pt>
                <c:pt idx="12830">
                  <c:v>1052.3333333333333</c:v>
                </c:pt>
                <c:pt idx="12831">
                  <c:v>1052.4083333333333</c:v>
                </c:pt>
                <c:pt idx="12832">
                  <c:v>1052.4916666666666</c:v>
                </c:pt>
                <c:pt idx="12833">
                  <c:v>1052.575</c:v>
                </c:pt>
                <c:pt idx="12834">
                  <c:v>1052.6583333333333</c:v>
                </c:pt>
                <c:pt idx="12835">
                  <c:v>1052.7416666666666</c:v>
                </c:pt>
                <c:pt idx="12836">
                  <c:v>1052.825</c:v>
                </c:pt>
                <c:pt idx="12837">
                  <c:v>1052.8999999999999</c:v>
                </c:pt>
                <c:pt idx="12838">
                  <c:v>1052.9833333333333</c:v>
                </c:pt>
                <c:pt idx="12839">
                  <c:v>1053.0666666666666</c:v>
                </c:pt>
                <c:pt idx="12840">
                  <c:v>1053.1499999999999</c:v>
                </c:pt>
                <c:pt idx="12841">
                  <c:v>1053.2333333333333</c:v>
                </c:pt>
                <c:pt idx="12842">
                  <c:v>1053.3166666666666</c:v>
                </c:pt>
                <c:pt idx="12843">
                  <c:v>1053.3916666666667</c:v>
                </c:pt>
                <c:pt idx="12844">
                  <c:v>1053.4750000000001</c:v>
                </c:pt>
                <c:pt idx="12845">
                  <c:v>1053.5583333333334</c:v>
                </c:pt>
                <c:pt idx="12846">
                  <c:v>1053.6416666666667</c:v>
                </c:pt>
                <c:pt idx="12847">
                  <c:v>1053.7250000000001</c:v>
                </c:pt>
                <c:pt idx="12848">
                  <c:v>1053.8083333333334</c:v>
                </c:pt>
                <c:pt idx="12849">
                  <c:v>1053.8916666666667</c:v>
                </c:pt>
                <c:pt idx="12850">
                  <c:v>1053.9666666666667</c:v>
                </c:pt>
                <c:pt idx="12851">
                  <c:v>1054.05</c:v>
                </c:pt>
                <c:pt idx="12852">
                  <c:v>1054.1333333333334</c:v>
                </c:pt>
                <c:pt idx="12853">
                  <c:v>1054.2166666666667</c:v>
                </c:pt>
                <c:pt idx="12854">
                  <c:v>1054.3</c:v>
                </c:pt>
                <c:pt idx="12855">
                  <c:v>1054.3833333333334</c:v>
                </c:pt>
                <c:pt idx="12856">
                  <c:v>1054.4583333333333</c:v>
                </c:pt>
                <c:pt idx="12857">
                  <c:v>1054.5416666666667</c:v>
                </c:pt>
                <c:pt idx="12858">
                  <c:v>1054.625</c:v>
                </c:pt>
                <c:pt idx="12859">
                  <c:v>1054.7083333333333</c:v>
                </c:pt>
                <c:pt idx="12860">
                  <c:v>1054.7916666666667</c:v>
                </c:pt>
                <c:pt idx="12861">
                  <c:v>1054.875</c:v>
                </c:pt>
                <c:pt idx="12862">
                  <c:v>1054.95</c:v>
                </c:pt>
                <c:pt idx="12863">
                  <c:v>1055.0333333333333</c:v>
                </c:pt>
                <c:pt idx="12864">
                  <c:v>1055.1166666666666</c:v>
                </c:pt>
                <c:pt idx="12865">
                  <c:v>1055.2</c:v>
                </c:pt>
                <c:pt idx="12866">
                  <c:v>1055.2833333333333</c:v>
                </c:pt>
                <c:pt idx="12867">
                  <c:v>1055.3666666666666</c:v>
                </c:pt>
                <c:pt idx="12868">
                  <c:v>1055.45</c:v>
                </c:pt>
                <c:pt idx="12869">
                  <c:v>1055.5249999999999</c:v>
                </c:pt>
                <c:pt idx="12870">
                  <c:v>1055.6083333333333</c:v>
                </c:pt>
                <c:pt idx="12871">
                  <c:v>1055.6916666666666</c:v>
                </c:pt>
                <c:pt idx="12872">
                  <c:v>1055.7749999999999</c:v>
                </c:pt>
                <c:pt idx="12873">
                  <c:v>1055.8583333333333</c:v>
                </c:pt>
                <c:pt idx="12874">
                  <c:v>1055.9416666666666</c:v>
                </c:pt>
                <c:pt idx="12875">
                  <c:v>1056.0166666666667</c:v>
                </c:pt>
                <c:pt idx="12876">
                  <c:v>1056.1000000000001</c:v>
                </c:pt>
                <c:pt idx="12877">
                  <c:v>1056.1833333333334</c:v>
                </c:pt>
                <c:pt idx="12878">
                  <c:v>1056.2666666666667</c:v>
                </c:pt>
                <c:pt idx="12879">
                  <c:v>1056.3500000000001</c:v>
                </c:pt>
                <c:pt idx="12880">
                  <c:v>1056.4333333333334</c:v>
                </c:pt>
                <c:pt idx="12881">
                  <c:v>1056.5083333333334</c:v>
                </c:pt>
                <c:pt idx="12882">
                  <c:v>1056.5916666666667</c:v>
                </c:pt>
                <c:pt idx="12883">
                  <c:v>1056.675</c:v>
                </c:pt>
                <c:pt idx="12884">
                  <c:v>1056.7583333333334</c:v>
                </c:pt>
                <c:pt idx="12885">
                  <c:v>1056.8416666666667</c:v>
                </c:pt>
                <c:pt idx="12886">
                  <c:v>1056.925</c:v>
                </c:pt>
                <c:pt idx="12887">
                  <c:v>1057.0083333333334</c:v>
                </c:pt>
                <c:pt idx="12888">
                  <c:v>1057.0833333333333</c:v>
                </c:pt>
                <c:pt idx="12889">
                  <c:v>1057.1666666666667</c:v>
                </c:pt>
                <c:pt idx="12890">
                  <c:v>1057.25</c:v>
                </c:pt>
                <c:pt idx="12891">
                  <c:v>1057.3333333333333</c:v>
                </c:pt>
                <c:pt idx="12892">
                  <c:v>1057.4166666666667</c:v>
                </c:pt>
                <c:pt idx="12893">
                  <c:v>1057.5</c:v>
                </c:pt>
                <c:pt idx="12894">
                  <c:v>1057.575</c:v>
                </c:pt>
                <c:pt idx="12895">
                  <c:v>1057.6583333333333</c:v>
                </c:pt>
                <c:pt idx="12896">
                  <c:v>1057.7416666666666</c:v>
                </c:pt>
                <c:pt idx="12897">
                  <c:v>1057.825</c:v>
                </c:pt>
                <c:pt idx="12898">
                  <c:v>1057.9083333333333</c:v>
                </c:pt>
                <c:pt idx="12899">
                  <c:v>1057.9916666666666</c:v>
                </c:pt>
                <c:pt idx="12900">
                  <c:v>1058.075</c:v>
                </c:pt>
                <c:pt idx="12901">
                  <c:v>1058.1499999999999</c:v>
                </c:pt>
                <c:pt idx="12902">
                  <c:v>1058.2333333333333</c:v>
                </c:pt>
                <c:pt idx="12903">
                  <c:v>1058.3166666666666</c:v>
                </c:pt>
                <c:pt idx="12904">
                  <c:v>1058.3999999999999</c:v>
                </c:pt>
                <c:pt idx="12905">
                  <c:v>1058.4833333333333</c:v>
                </c:pt>
                <c:pt idx="12906">
                  <c:v>1058.5666666666666</c:v>
                </c:pt>
                <c:pt idx="12907">
                  <c:v>1058.6416666666667</c:v>
                </c:pt>
                <c:pt idx="12908">
                  <c:v>1058.7250000000001</c:v>
                </c:pt>
                <c:pt idx="12909">
                  <c:v>1058.8083333333334</c:v>
                </c:pt>
                <c:pt idx="12910">
                  <c:v>1058.8916666666667</c:v>
                </c:pt>
                <c:pt idx="12911">
                  <c:v>1058.9750000000001</c:v>
                </c:pt>
                <c:pt idx="12912">
                  <c:v>1059.0583333333334</c:v>
                </c:pt>
                <c:pt idx="12913">
                  <c:v>1059.1333333333334</c:v>
                </c:pt>
                <c:pt idx="12914">
                  <c:v>1059.2166666666667</c:v>
                </c:pt>
                <c:pt idx="12915">
                  <c:v>1059.3</c:v>
                </c:pt>
                <c:pt idx="12916">
                  <c:v>1059.3833333333334</c:v>
                </c:pt>
                <c:pt idx="12917">
                  <c:v>1059.4666666666667</c:v>
                </c:pt>
                <c:pt idx="12918">
                  <c:v>1059.55</c:v>
                </c:pt>
                <c:pt idx="12919">
                  <c:v>1059.6333333333334</c:v>
                </c:pt>
                <c:pt idx="12920">
                  <c:v>1059.7083333333333</c:v>
                </c:pt>
                <c:pt idx="12921">
                  <c:v>1059.7916666666667</c:v>
                </c:pt>
                <c:pt idx="12922">
                  <c:v>1059.875</c:v>
                </c:pt>
                <c:pt idx="12923">
                  <c:v>1059.9583333333333</c:v>
                </c:pt>
                <c:pt idx="12924">
                  <c:v>1060.0416666666667</c:v>
                </c:pt>
                <c:pt idx="12925">
                  <c:v>1060.125</c:v>
                </c:pt>
                <c:pt idx="12926">
                  <c:v>1060.2</c:v>
                </c:pt>
                <c:pt idx="12927">
                  <c:v>1060.2833333333333</c:v>
                </c:pt>
                <c:pt idx="12928">
                  <c:v>1060.3666666666666</c:v>
                </c:pt>
                <c:pt idx="12929">
                  <c:v>1060.45</c:v>
                </c:pt>
                <c:pt idx="12930">
                  <c:v>1060.5333333333333</c:v>
                </c:pt>
                <c:pt idx="12931">
                  <c:v>1060.6166666666666</c:v>
                </c:pt>
                <c:pt idx="12932">
                  <c:v>1060.6916666666666</c:v>
                </c:pt>
                <c:pt idx="12933">
                  <c:v>1060.7749999999999</c:v>
                </c:pt>
                <c:pt idx="12934">
                  <c:v>1060.8583333333333</c:v>
                </c:pt>
                <c:pt idx="12935">
                  <c:v>1060.9416666666666</c:v>
                </c:pt>
                <c:pt idx="12936">
                  <c:v>1061.0249999999999</c:v>
                </c:pt>
                <c:pt idx="12937">
                  <c:v>1061.1083333333333</c:v>
                </c:pt>
                <c:pt idx="12938">
                  <c:v>1061.1916666666666</c:v>
                </c:pt>
                <c:pt idx="12939">
                  <c:v>1061.2666666666667</c:v>
                </c:pt>
                <c:pt idx="12940">
                  <c:v>1061.3500000000001</c:v>
                </c:pt>
                <c:pt idx="12941">
                  <c:v>1061.4333333333334</c:v>
                </c:pt>
                <c:pt idx="12942">
                  <c:v>1061.5166666666667</c:v>
                </c:pt>
                <c:pt idx="12943">
                  <c:v>1061.6000000000001</c:v>
                </c:pt>
                <c:pt idx="12944">
                  <c:v>1061.6833333333334</c:v>
                </c:pt>
                <c:pt idx="12945">
                  <c:v>1061.7583333333334</c:v>
                </c:pt>
                <c:pt idx="12946">
                  <c:v>1061.8416666666667</c:v>
                </c:pt>
                <c:pt idx="12947">
                  <c:v>1061.925</c:v>
                </c:pt>
                <c:pt idx="12948">
                  <c:v>1062.0083333333334</c:v>
                </c:pt>
                <c:pt idx="12949">
                  <c:v>1062.0916666666667</c:v>
                </c:pt>
                <c:pt idx="12950">
                  <c:v>1062.175</c:v>
                </c:pt>
                <c:pt idx="12951">
                  <c:v>1062.25</c:v>
                </c:pt>
                <c:pt idx="12952">
                  <c:v>1062.3333333333333</c:v>
                </c:pt>
                <c:pt idx="12953">
                  <c:v>1062.4166666666667</c:v>
                </c:pt>
                <c:pt idx="12954">
                  <c:v>1062.5</c:v>
                </c:pt>
                <c:pt idx="12955">
                  <c:v>1062.5833333333333</c:v>
                </c:pt>
                <c:pt idx="12956">
                  <c:v>1062.6666666666667</c:v>
                </c:pt>
                <c:pt idx="12957">
                  <c:v>1062.75</c:v>
                </c:pt>
                <c:pt idx="12958">
                  <c:v>1062.825</c:v>
                </c:pt>
                <c:pt idx="12959">
                  <c:v>1062.9083333333333</c:v>
                </c:pt>
                <c:pt idx="12960">
                  <c:v>1062.9916666666666</c:v>
                </c:pt>
                <c:pt idx="12961">
                  <c:v>1063.075</c:v>
                </c:pt>
                <c:pt idx="12962">
                  <c:v>1063.1583333333333</c:v>
                </c:pt>
                <c:pt idx="12963">
                  <c:v>1063.2416666666666</c:v>
                </c:pt>
                <c:pt idx="12964">
                  <c:v>1063.3166666666666</c:v>
                </c:pt>
                <c:pt idx="12965">
                  <c:v>1063.3999999999999</c:v>
                </c:pt>
                <c:pt idx="12966">
                  <c:v>1063.4833333333333</c:v>
                </c:pt>
                <c:pt idx="12967">
                  <c:v>1063.5666666666666</c:v>
                </c:pt>
                <c:pt idx="12968">
                  <c:v>1063.6499999999999</c:v>
                </c:pt>
                <c:pt idx="12969">
                  <c:v>1063.7333333333333</c:v>
                </c:pt>
                <c:pt idx="12970">
                  <c:v>1063.8083333333334</c:v>
                </c:pt>
                <c:pt idx="12971">
                  <c:v>1063.8916666666667</c:v>
                </c:pt>
                <c:pt idx="12972">
                  <c:v>1063.9750000000001</c:v>
                </c:pt>
                <c:pt idx="12973">
                  <c:v>1064.0583333333334</c:v>
                </c:pt>
                <c:pt idx="12974">
                  <c:v>1064.1416666666667</c:v>
                </c:pt>
                <c:pt idx="12975">
                  <c:v>1064.2250000000001</c:v>
                </c:pt>
                <c:pt idx="12976">
                  <c:v>1064.3083333333334</c:v>
                </c:pt>
                <c:pt idx="12977">
                  <c:v>1064.3833333333334</c:v>
                </c:pt>
                <c:pt idx="12978">
                  <c:v>1064.4666666666667</c:v>
                </c:pt>
                <c:pt idx="12979">
                  <c:v>1064.55</c:v>
                </c:pt>
                <c:pt idx="12980">
                  <c:v>1064.6333333333334</c:v>
                </c:pt>
                <c:pt idx="12981">
                  <c:v>1064.7166666666667</c:v>
                </c:pt>
                <c:pt idx="12982">
                  <c:v>1064.8</c:v>
                </c:pt>
                <c:pt idx="12983">
                  <c:v>1064.875</c:v>
                </c:pt>
                <c:pt idx="12984">
                  <c:v>1064.9583333333333</c:v>
                </c:pt>
                <c:pt idx="12985">
                  <c:v>1065.0416666666667</c:v>
                </c:pt>
                <c:pt idx="12986">
                  <c:v>1065.125</c:v>
                </c:pt>
                <c:pt idx="12987">
                  <c:v>1065.2083333333333</c:v>
                </c:pt>
                <c:pt idx="12988">
                  <c:v>1065.2916666666667</c:v>
                </c:pt>
                <c:pt idx="12989">
                  <c:v>1065.3666666666666</c:v>
                </c:pt>
                <c:pt idx="12990">
                  <c:v>1065.45</c:v>
                </c:pt>
                <c:pt idx="12991">
                  <c:v>1065.5333333333333</c:v>
                </c:pt>
                <c:pt idx="12992">
                  <c:v>1065.6166666666666</c:v>
                </c:pt>
                <c:pt idx="12993">
                  <c:v>1065.7</c:v>
                </c:pt>
                <c:pt idx="12994">
                  <c:v>1065.7833333333333</c:v>
                </c:pt>
                <c:pt idx="12995">
                  <c:v>1065.8666666666666</c:v>
                </c:pt>
                <c:pt idx="12996">
                  <c:v>1065.9416666666666</c:v>
                </c:pt>
                <c:pt idx="12997">
                  <c:v>1066.0249999999999</c:v>
                </c:pt>
                <c:pt idx="12998">
                  <c:v>1066.1083333333333</c:v>
                </c:pt>
                <c:pt idx="12999">
                  <c:v>1066.1916666666666</c:v>
                </c:pt>
                <c:pt idx="13000">
                  <c:v>1066.2749999999999</c:v>
                </c:pt>
                <c:pt idx="13001">
                  <c:v>1066.3583333333333</c:v>
                </c:pt>
                <c:pt idx="13002">
                  <c:v>1066.4333333333334</c:v>
                </c:pt>
                <c:pt idx="13003">
                  <c:v>1066.5166666666667</c:v>
                </c:pt>
                <c:pt idx="13004">
                  <c:v>1066.6000000000001</c:v>
                </c:pt>
                <c:pt idx="13005">
                  <c:v>1066.6833333333334</c:v>
                </c:pt>
                <c:pt idx="13006">
                  <c:v>1066.7666666666667</c:v>
                </c:pt>
                <c:pt idx="13007">
                  <c:v>1066.8500000000001</c:v>
                </c:pt>
                <c:pt idx="13008">
                  <c:v>1066.925</c:v>
                </c:pt>
                <c:pt idx="13009">
                  <c:v>1067.0083333333334</c:v>
                </c:pt>
                <c:pt idx="13010">
                  <c:v>1067.0916666666667</c:v>
                </c:pt>
                <c:pt idx="13011">
                  <c:v>1067.175</c:v>
                </c:pt>
                <c:pt idx="13012">
                  <c:v>1067.2583333333334</c:v>
                </c:pt>
                <c:pt idx="13013">
                  <c:v>1067.3416666666667</c:v>
                </c:pt>
                <c:pt idx="13014">
                  <c:v>1067.425</c:v>
                </c:pt>
                <c:pt idx="13015">
                  <c:v>1067.5</c:v>
                </c:pt>
                <c:pt idx="13016">
                  <c:v>1067.5833333333333</c:v>
                </c:pt>
                <c:pt idx="13017">
                  <c:v>1067.6666666666667</c:v>
                </c:pt>
                <c:pt idx="13018">
                  <c:v>1067.75</c:v>
                </c:pt>
                <c:pt idx="13019">
                  <c:v>1067.8333333333333</c:v>
                </c:pt>
                <c:pt idx="13020">
                  <c:v>1067.9166666666667</c:v>
                </c:pt>
                <c:pt idx="13021">
                  <c:v>1067.9916666666666</c:v>
                </c:pt>
                <c:pt idx="13022">
                  <c:v>1068.075</c:v>
                </c:pt>
                <c:pt idx="13023">
                  <c:v>1068.1583333333333</c:v>
                </c:pt>
                <c:pt idx="13024">
                  <c:v>1068.2416666666666</c:v>
                </c:pt>
                <c:pt idx="13025">
                  <c:v>1068.325</c:v>
                </c:pt>
                <c:pt idx="13026">
                  <c:v>1068.4083333333333</c:v>
                </c:pt>
                <c:pt idx="13027">
                  <c:v>1068.4916666666666</c:v>
                </c:pt>
                <c:pt idx="13028">
                  <c:v>1068.5666666666666</c:v>
                </c:pt>
                <c:pt idx="13029">
                  <c:v>1068.6499999999999</c:v>
                </c:pt>
                <c:pt idx="13030">
                  <c:v>1068.7333333333333</c:v>
                </c:pt>
                <c:pt idx="13031">
                  <c:v>1068.8166666666666</c:v>
                </c:pt>
                <c:pt idx="13032">
                  <c:v>1068.8999999999999</c:v>
                </c:pt>
                <c:pt idx="13033">
                  <c:v>1068.9833333333333</c:v>
                </c:pt>
                <c:pt idx="13034">
                  <c:v>1069.0583333333334</c:v>
                </c:pt>
                <c:pt idx="13035">
                  <c:v>1069.1416666666667</c:v>
                </c:pt>
                <c:pt idx="13036">
                  <c:v>1069.2250000000001</c:v>
                </c:pt>
                <c:pt idx="13037">
                  <c:v>1069.3083333333334</c:v>
                </c:pt>
                <c:pt idx="13038">
                  <c:v>1069.3916666666667</c:v>
                </c:pt>
                <c:pt idx="13039">
                  <c:v>1069.4750000000001</c:v>
                </c:pt>
                <c:pt idx="13040">
                  <c:v>1069.55</c:v>
                </c:pt>
                <c:pt idx="13041">
                  <c:v>1069.6333333333334</c:v>
                </c:pt>
                <c:pt idx="13042">
                  <c:v>1069.7166666666667</c:v>
                </c:pt>
                <c:pt idx="13043">
                  <c:v>1069.8</c:v>
                </c:pt>
                <c:pt idx="13044">
                  <c:v>1069.8833333333334</c:v>
                </c:pt>
                <c:pt idx="13045">
                  <c:v>1069.9666666666667</c:v>
                </c:pt>
                <c:pt idx="13046">
                  <c:v>1070.05</c:v>
                </c:pt>
                <c:pt idx="13047">
                  <c:v>1070.125</c:v>
                </c:pt>
                <c:pt idx="13048">
                  <c:v>1070.2083333333333</c:v>
                </c:pt>
                <c:pt idx="13049">
                  <c:v>1070.2916666666667</c:v>
                </c:pt>
                <c:pt idx="13050">
                  <c:v>1070.375</c:v>
                </c:pt>
                <c:pt idx="13051">
                  <c:v>1070.4583333333333</c:v>
                </c:pt>
                <c:pt idx="13052">
                  <c:v>1070.5416666666667</c:v>
                </c:pt>
                <c:pt idx="13053">
                  <c:v>1070.6166666666666</c:v>
                </c:pt>
                <c:pt idx="13054">
                  <c:v>1070.7</c:v>
                </c:pt>
                <c:pt idx="13055">
                  <c:v>1070.7833333333333</c:v>
                </c:pt>
                <c:pt idx="13056">
                  <c:v>1070.8666666666666</c:v>
                </c:pt>
                <c:pt idx="13057">
                  <c:v>1070.95</c:v>
                </c:pt>
                <c:pt idx="13058">
                  <c:v>1071.0333333333333</c:v>
                </c:pt>
                <c:pt idx="13059">
                  <c:v>1071.1083333333333</c:v>
                </c:pt>
                <c:pt idx="13060">
                  <c:v>1071.1916666666666</c:v>
                </c:pt>
                <c:pt idx="13061">
                  <c:v>1071.2749999999999</c:v>
                </c:pt>
                <c:pt idx="13062">
                  <c:v>1071.3583333333333</c:v>
                </c:pt>
                <c:pt idx="13063">
                  <c:v>1071.4416666666666</c:v>
                </c:pt>
                <c:pt idx="13064">
                  <c:v>1071.5249999999999</c:v>
                </c:pt>
                <c:pt idx="13065">
                  <c:v>1071.6083333333333</c:v>
                </c:pt>
                <c:pt idx="13066">
                  <c:v>1071.6833333333334</c:v>
                </c:pt>
                <c:pt idx="13067">
                  <c:v>1071.7666666666667</c:v>
                </c:pt>
                <c:pt idx="13068">
                  <c:v>1071.8500000000001</c:v>
                </c:pt>
                <c:pt idx="13069">
                  <c:v>1071.9333333333334</c:v>
                </c:pt>
                <c:pt idx="13070">
                  <c:v>1072.0166666666667</c:v>
                </c:pt>
                <c:pt idx="13071">
                  <c:v>1072.1000000000001</c:v>
                </c:pt>
                <c:pt idx="13072">
                  <c:v>1072.175</c:v>
                </c:pt>
                <c:pt idx="13073">
                  <c:v>1072.2583333333334</c:v>
                </c:pt>
                <c:pt idx="13074">
                  <c:v>1072.3416666666667</c:v>
                </c:pt>
                <c:pt idx="13075">
                  <c:v>1072.425</c:v>
                </c:pt>
                <c:pt idx="13076">
                  <c:v>1072.5083333333334</c:v>
                </c:pt>
                <c:pt idx="13077">
                  <c:v>1072.5916666666667</c:v>
                </c:pt>
                <c:pt idx="13078">
                  <c:v>1072.6666666666667</c:v>
                </c:pt>
                <c:pt idx="13079">
                  <c:v>1072.75</c:v>
                </c:pt>
                <c:pt idx="13080">
                  <c:v>1072.8333333333333</c:v>
                </c:pt>
                <c:pt idx="13081">
                  <c:v>1072.9166666666667</c:v>
                </c:pt>
                <c:pt idx="13082">
                  <c:v>1073</c:v>
                </c:pt>
                <c:pt idx="13083">
                  <c:v>1073.0833333333333</c:v>
                </c:pt>
                <c:pt idx="13084">
                  <c:v>1073.1666666666667</c:v>
                </c:pt>
                <c:pt idx="13085">
                  <c:v>1073.2416666666666</c:v>
                </c:pt>
                <c:pt idx="13086">
                  <c:v>1073.325</c:v>
                </c:pt>
                <c:pt idx="13087">
                  <c:v>1073.4083333333333</c:v>
                </c:pt>
                <c:pt idx="13088">
                  <c:v>1073.4916666666666</c:v>
                </c:pt>
                <c:pt idx="13089">
                  <c:v>1073.575</c:v>
                </c:pt>
                <c:pt idx="13090">
                  <c:v>1073.6583333333333</c:v>
                </c:pt>
                <c:pt idx="13091">
                  <c:v>1073.7333333333333</c:v>
                </c:pt>
                <c:pt idx="13092">
                  <c:v>1073.8166666666666</c:v>
                </c:pt>
                <c:pt idx="13093">
                  <c:v>1073.8999999999999</c:v>
                </c:pt>
                <c:pt idx="13094">
                  <c:v>1073.9833333333333</c:v>
                </c:pt>
                <c:pt idx="13095">
                  <c:v>1074.0666666666666</c:v>
                </c:pt>
                <c:pt idx="13096">
                  <c:v>1074.1499999999999</c:v>
                </c:pt>
                <c:pt idx="13097">
                  <c:v>1074.2250000000001</c:v>
                </c:pt>
                <c:pt idx="13098">
                  <c:v>1074.3083333333334</c:v>
                </c:pt>
                <c:pt idx="13099">
                  <c:v>1074.3916666666667</c:v>
                </c:pt>
                <c:pt idx="13100">
                  <c:v>1074.4750000000001</c:v>
                </c:pt>
                <c:pt idx="13101">
                  <c:v>1074.5583333333334</c:v>
                </c:pt>
                <c:pt idx="13102">
                  <c:v>1074.6416666666667</c:v>
                </c:pt>
                <c:pt idx="13103">
                  <c:v>1074.7250000000001</c:v>
                </c:pt>
                <c:pt idx="13104">
                  <c:v>1074.8</c:v>
                </c:pt>
                <c:pt idx="13105">
                  <c:v>1074.8833333333334</c:v>
                </c:pt>
                <c:pt idx="13106">
                  <c:v>1074.9666666666667</c:v>
                </c:pt>
                <c:pt idx="13107">
                  <c:v>1075.05</c:v>
                </c:pt>
                <c:pt idx="13108">
                  <c:v>1075.1333333333334</c:v>
                </c:pt>
                <c:pt idx="13109">
                  <c:v>1075.2166666666667</c:v>
                </c:pt>
                <c:pt idx="13110">
                  <c:v>1075.2916666666667</c:v>
                </c:pt>
                <c:pt idx="13111">
                  <c:v>1075.375</c:v>
                </c:pt>
                <c:pt idx="13112">
                  <c:v>1075.4583333333333</c:v>
                </c:pt>
                <c:pt idx="13113">
                  <c:v>1075.5416666666667</c:v>
                </c:pt>
                <c:pt idx="13114">
                  <c:v>1075.625</c:v>
                </c:pt>
                <c:pt idx="13115">
                  <c:v>1075.7083333333333</c:v>
                </c:pt>
                <c:pt idx="13116">
                  <c:v>1075.7833333333333</c:v>
                </c:pt>
                <c:pt idx="13117">
                  <c:v>1075.8666666666666</c:v>
                </c:pt>
                <c:pt idx="13118">
                  <c:v>1075.95</c:v>
                </c:pt>
                <c:pt idx="13119">
                  <c:v>1076.0333333333333</c:v>
                </c:pt>
                <c:pt idx="13120">
                  <c:v>1076.1166666666666</c:v>
                </c:pt>
                <c:pt idx="13121">
                  <c:v>1076.2</c:v>
                </c:pt>
                <c:pt idx="13122">
                  <c:v>1076.2833333333333</c:v>
                </c:pt>
                <c:pt idx="13123">
                  <c:v>1076.3583333333333</c:v>
                </c:pt>
                <c:pt idx="13124">
                  <c:v>1076.4416666666666</c:v>
                </c:pt>
                <c:pt idx="13125">
                  <c:v>1076.5249999999999</c:v>
                </c:pt>
                <c:pt idx="13126">
                  <c:v>1076.6083333333333</c:v>
                </c:pt>
                <c:pt idx="13127">
                  <c:v>1076.6916666666666</c:v>
                </c:pt>
                <c:pt idx="13128">
                  <c:v>1076.7749999999999</c:v>
                </c:pt>
                <c:pt idx="13129">
                  <c:v>1076.8500000000001</c:v>
                </c:pt>
                <c:pt idx="13130">
                  <c:v>1076.9333333333334</c:v>
                </c:pt>
                <c:pt idx="13131">
                  <c:v>1077.0166666666667</c:v>
                </c:pt>
                <c:pt idx="13132">
                  <c:v>1077.1000000000001</c:v>
                </c:pt>
                <c:pt idx="13133">
                  <c:v>1077.1833333333334</c:v>
                </c:pt>
                <c:pt idx="13134">
                  <c:v>1077.2666666666667</c:v>
                </c:pt>
                <c:pt idx="13135">
                  <c:v>1077.3416666666667</c:v>
                </c:pt>
                <c:pt idx="13136">
                  <c:v>1077.425</c:v>
                </c:pt>
                <c:pt idx="13137">
                  <c:v>1077.5083333333334</c:v>
                </c:pt>
                <c:pt idx="13138">
                  <c:v>1077.5916666666667</c:v>
                </c:pt>
                <c:pt idx="13139">
                  <c:v>1077.675</c:v>
                </c:pt>
                <c:pt idx="13140">
                  <c:v>1077.7583333333334</c:v>
                </c:pt>
                <c:pt idx="13141">
                  <c:v>1077.8416666666667</c:v>
                </c:pt>
                <c:pt idx="13142">
                  <c:v>1077.9166666666667</c:v>
                </c:pt>
                <c:pt idx="13143">
                  <c:v>1078</c:v>
                </c:pt>
                <c:pt idx="13144">
                  <c:v>1078.0833333333333</c:v>
                </c:pt>
                <c:pt idx="13145">
                  <c:v>1078.1666666666667</c:v>
                </c:pt>
                <c:pt idx="13146">
                  <c:v>1078.25</c:v>
                </c:pt>
                <c:pt idx="13147">
                  <c:v>1078.3333333333333</c:v>
                </c:pt>
                <c:pt idx="13148">
                  <c:v>1078.4083333333333</c:v>
                </c:pt>
                <c:pt idx="13149">
                  <c:v>1078.4916666666666</c:v>
                </c:pt>
                <c:pt idx="13150">
                  <c:v>1078.575</c:v>
                </c:pt>
                <c:pt idx="13151">
                  <c:v>1078.6583333333333</c:v>
                </c:pt>
                <c:pt idx="13152">
                  <c:v>1078.7416666666666</c:v>
                </c:pt>
                <c:pt idx="13153">
                  <c:v>1078.825</c:v>
                </c:pt>
                <c:pt idx="13154">
                  <c:v>1078.9083333333333</c:v>
                </c:pt>
                <c:pt idx="13155">
                  <c:v>1078.9833333333333</c:v>
                </c:pt>
                <c:pt idx="13156">
                  <c:v>1079.0666666666666</c:v>
                </c:pt>
                <c:pt idx="13157">
                  <c:v>1079.1499999999999</c:v>
                </c:pt>
                <c:pt idx="13158">
                  <c:v>1079.2333333333333</c:v>
                </c:pt>
                <c:pt idx="13159">
                  <c:v>1079.3166666666666</c:v>
                </c:pt>
                <c:pt idx="13160">
                  <c:v>1079.3999999999999</c:v>
                </c:pt>
                <c:pt idx="13161">
                  <c:v>1079.4750000000001</c:v>
                </c:pt>
                <c:pt idx="13162">
                  <c:v>1079.5583333333334</c:v>
                </c:pt>
                <c:pt idx="13163">
                  <c:v>1079.6416666666667</c:v>
                </c:pt>
                <c:pt idx="13164">
                  <c:v>1079.7250000000001</c:v>
                </c:pt>
                <c:pt idx="13165">
                  <c:v>1079.8083333333334</c:v>
                </c:pt>
                <c:pt idx="13166">
                  <c:v>1079.8916666666667</c:v>
                </c:pt>
                <c:pt idx="13167">
                  <c:v>1079.9666666666667</c:v>
                </c:pt>
                <c:pt idx="13168">
                  <c:v>1080.05</c:v>
                </c:pt>
                <c:pt idx="13169">
                  <c:v>1080.1333333333334</c:v>
                </c:pt>
                <c:pt idx="13170">
                  <c:v>1080.2166666666667</c:v>
                </c:pt>
                <c:pt idx="13171">
                  <c:v>1080.3</c:v>
                </c:pt>
                <c:pt idx="13172">
                  <c:v>1080.3833333333334</c:v>
                </c:pt>
                <c:pt idx="13173">
                  <c:v>1080.4666666666667</c:v>
                </c:pt>
                <c:pt idx="13174">
                  <c:v>1080.5416666666667</c:v>
                </c:pt>
                <c:pt idx="13175">
                  <c:v>1080.625</c:v>
                </c:pt>
                <c:pt idx="13176">
                  <c:v>1080.7083333333333</c:v>
                </c:pt>
                <c:pt idx="13177">
                  <c:v>1080.7916666666667</c:v>
                </c:pt>
                <c:pt idx="13178">
                  <c:v>1080.875</c:v>
                </c:pt>
                <c:pt idx="13179">
                  <c:v>1080.9583333333333</c:v>
                </c:pt>
                <c:pt idx="13180">
                  <c:v>1081.0333333333333</c:v>
                </c:pt>
                <c:pt idx="13181">
                  <c:v>1081.1166666666666</c:v>
                </c:pt>
                <c:pt idx="13182">
                  <c:v>1081.2</c:v>
                </c:pt>
                <c:pt idx="13183">
                  <c:v>1081.2833333333333</c:v>
                </c:pt>
                <c:pt idx="13184">
                  <c:v>1081.3666666666666</c:v>
                </c:pt>
                <c:pt idx="13185">
                  <c:v>1081.45</c:v>
                </c:pt>
                <c:pt idx="13186">
                  <c:v>1081.5249999999999</c:v>
                </c:pt>
                <c:pt idx="13187">
                  <c:v>1081.6083333333333</c:v>
                </c:pt>
                <c:pt idx="13188">
                  <c:v>1081.6916666666666</c:v>
                </c:pt>
                <c:pt idx="13189">
                  <c:v>1081.7749999999999</c:v>
                </c:pt>
                <c:pt idx="13190">
                  <c:v>1081.8583333333333</c:v>
                </c:pt>
                <c:pt idx="13191">
                  <c:v>1081.9416666666666</c:v>
                </c:pt>
                <c:pt idx="13192">
                  <c:v>1082.0249999999999</c:v>
                </c:pt>
                <c:pt idx="13193">
                  <c:v>1082.1000000000001</c:v>
                </c:pt>
                <c:pt idx="13194">
                  <c:v>1082.1833333333334</c:v>
                </c:pt>
                <c:pt idx="13195">
                  <c:v>1082.2666666666667</c:v>
                </c:pt>
                <c:pt idx="13196">
                  <c:v>1082.3500000000001</c:v>
                </c:pt>
                <c:pt idx="13197">
                  <c:v>1082.4333333333334</c:v>
                </c:pt>
                <c:pt idx="13198">
                  <c:v>1082.5166666666667</c:v>
                </c:pt>
                <c:pt idx="13199">
                  <c:v>1082.5916666666667</c:v>
                </c:pt>
                <c:pt idx="13200">
                  <c:v>1082.675</c:v>
                </c:pt>
                <c:pt idx="13201">
                  <c:v>1082.7583333333334</c:v>
                </c:pt>
                <c:pt idx="13202">
                  <c:v>1082.8416666666667</c:v>
                </c:pt>
                <c:pt idx="13203">
                  <c:v>1082.925</c:v>
                </c:pt>
                <c:pt idx="13204">
                  <c:v>1083.0083333333334</c:v>
                </c:pt>
                <c:pt idx="13205">
                  <c:v>1083.0833333333333</c:v>
                </c:pt>
                <c:pt idx="13206">
                  <c:v>1083.1666666666667</c:v>
                </c:pt>
                <c:pt idx="13207">
                  <c:v>1083.25</c:v>
                </c:pt>
                <c:pt idx="13208">
                  <c:v>1083.3333333333333</c:v>
                </c:pt>
                <c:pt idx="13209">
                  <c:v>1083.4166666666667</c:v>
                </c:pt>
                <c:pt idx="13210">
                  <c:v>1083.5</c:v>
                </c:pt>
                <c:pt idx="13211">
                  <c:v>1083.5833333333333</c:v>
                </c:pt>
                <c:pt idx="13212">
                  <c:v>1083.6583333333333</c:v>
                </c:pt>
                <c:pt idx="13213">
                  <c:v>1083.7416666666666</c:v>
                </c:pt>
                <c:pt idx="13214">
                  <c:v>1083.825</c:v>
                </c:pt>
                <c:pt idx="13215">
                  <c:v>1083.9083333333333</c:v>
                </c:pt>
                <c:pt idx="13216">
                  <c:v>1083.9916666666666</c:v>
                </c:pt>
                <c:pt idx="13217">
                  <c:v>1084.075</c:v>
                </c:pt>
                <c:pt idx="13218">
                  <c:v>1084.1499999999999</c:v>
                </c:pt>
                <c:pt idx="13219">
                  <c:v>1084.2333333333333</c:v>
                </c:pt>
                <c:pt idx="13220">
                  <c:v>1084.3166666666666</c:v>
                </c:pt>
                <c:pt idx="13221">
                  <c:v>1084.3999999999999</c:v>
                </c:pt>
                <c:pt idx="13222">
                  <c:v>1084.4833333333333</c:v>
                </c:pt>
                <c:pt idx="13223">
                  <c:v>1084.5666666666666</c:v>
                </c:pt>
                <c:pt idx="13224">
                  <c:v>1084.6416666666667</c:v>
                </c:pt>
                <c:pt idx="13225">
                  <c:v>1084.7250000000001</c:v>
                </c:pt>
                <c:pt idx="13226">
                  <c:v>1084.8083333333334</c:v>
                </c:pt>
                <c:pt idx="13227">
                  <c:v>1084.8916666666667</c:v>
                </c:pt>
                <c:pt idx="13228">
                  <c:v>1084.9750000000001</c:v>
                </c:pt>
                <c:pt idx="13229">
                  <c:v>1085.0583333333334</c:v>
                </c:pt>
                <c:pt idx="13230">
                  <c:v>1085.1416666666667</c:v>
                </c:pt>
                <c:pt idx="13231">
                  <c:v>1085.2166666666667</c:v>
                </c:pt>
                <c:pt idx="13232">
                  <c:v>1085.3</c:v>
                </c:pt>
                <c:pt idx="13233">
                  <c:v>1085.3833333333334</c:v>
                </c:pt>
                <c:pt idx="13234">
                  <c:v>1085.4666666666667</c:v>
                </c:pt>
                <c:pt idx="13235">
                  <c:v>1085.55</c:v>
                </c:pt>
                <c:pt idx="13236">
                  <c:v>1085.6333333333334</c:v>
                </c:pt>
                <c:pt idx="13237">
                  <c:v>1085.7083333333333</c:v>
                </c:pt>
                <c:pt idx="13238">
                  <c:v>1085.7916666666667</c:v>
                </c:pt>
                <c:pt idx="13239">
                  <c:v>1085.875</c:v>
                </c:pt>
                <c:pt idx="13240">
                  <c:v>1085.9583333333333</c:v>
                </c:pt>
                <c:pt idx="13241">
                  <c:v>1086.0416666666667</c:v>
                </c:pt>
                <c:pt idx="13242">
                  <c:v>1086.125</c:v>
                </c:pt>
                <c:pt idx="13243">
                  <c:v>1086.2</c:v>
                </c:pt>
                <c:pt idx="13244">
                  <c:v>1086.2833333333333</c:v>
                </c:pt>
                <c:pt idx="13245">
                  <c:v>1086.3666666666666</c:v>
                </c:pt>
                <c:pt idx="13246">
                  <c:v>1086.45</c:v>
                </c:pt>
                <c:pt idx="13247">
                  <c:v>1086.5333333333333</c:v>
                </c:pt>
                <c:pt idx="13248">
                  <c:v>1086.6166666666666</c:v>
                </c:pt>
                <c:pt idx="13249">
                  <c:v>1086.7</c:v>
                </c:pt>
                <c:pt idx="13250">
                  <c:v>1086.7749999999999</c:v>
                </c:pt>
                <c:pt idx="13251">
                  <c:v>1086.8583333333333</c:v>
                </c:pt>
                <c:pt idx="13252">
                  <c:v>1086.9416666666666</c:v>
                </c:pt>
                <c:pt idx="13253">
                  <c:v>1087.0249999999999</c:v>
                </c:pt>
                <c:pt idx="13254">
                  <c:v>1087.1083333333333</c:v>
                </c:pt>
                <c:pt idx="13255">
                  <c:v>1087.1916666666666</c:v>
                </c:pt>
                <c:pt idx="13256">
                  <c:v>1087.2666666666667</c:v>
                </c:pt>
                <c:pt idx="13257">
                  <c:v>1087.3500000000001</c:v>
                </c:pt>
                <c:pt idx="13258">
                  <c:v>1087.4333333333334</c:v>
                </c:pt>
                <c:pt idx="13259">
                  <c:v>1087.5166666666667</c:v>
                </c:pt>
                <c:pt idx="13260">
                  <c:v>1087.6000000000001</c:v>
                </c:pt>
                <c:pt idx="13261">
                  <c:v>1087.6833333333334</c:v>
                </c:pt>
                <c:pt idx="13262">
                  <c:v>1087.7583333333334</c:v>
                </c:pt>
                <c:pt idx="13263">
                  <c:v>1087.8416666666667</c:v>
                </c:pt>
                <c:pt idx="13264">
                  <c:v>1087.925</c:v>
                </c:pt>
                <c:pt idx="13265">
                  <c:v>1088.0083333333334</c:v>
                </c:pt>
                <c:pt idx="13266">
                  <c:v>1088.0916666666667</c:v>
                </c:pt>
                <c:pt idx="13267">
                  <c:v>1088.175</c:v>
                </c:pt>
                <c:pt idx="13268">
                  <c:v>1088.2583333333334</c:v>
                </c:pt>
                <c:pt idx="13269">
                  <c:v>1088.3333333333333</c:v>
                </c:pt>
                <c:pt idx="13270">
                  <c:v>1088.4166666666667</c:v>
                </c:pt>
                <c:pt idx="13271">
                  <c:v>1088.5</c:v>
                </c:pt>
                <c:pt idx="13272">
                  <c:v>1088.5833333333333</c:v>
                </c:pt>
                <c:pt idx="13273">
                  <c:v>1088.6666666666667</c:v>
                </c:pt>
                <c:pt idx="13274">
                  <c:v>1088.75</c:v>
                </c:pt>
                <c:pt idx="13275">
                  <c:v>1088.825</c:v>
                </c:pt>
                <c:pt idx="13276">
                  <c:v>1088.9083333333333</c:v>
                </c:pt>
                <c:pt idx="13277">
                  <c:v>1088.9916666666666</c:v>
                </c:pt>
                <c:pt idx="13278">
                  <c:v>1089.075</c:v>
                </c:pt>
                <c:pt idx="13279">
                  <c:v>1089.1583333333333</c:v>
                </c:pt>
                <c:pt idx="13280">
                  <c:v>1089.2416666666666</c:v>
                </c:pt>
                <c:pt idx="13281">
                  <c:v>1089.325</c:v>
                </c:pt>
                <c:pt idx="13282">
                  <c:v>1089.3999999999999</c:v>
                </c:pt>
                <c:pt idx="13283">
                  <c:v>1089.4833333333333</c:v>
                </c:pt>
                <c:pt idx="13284">
                  <c:v>1089.5666666666666</c:v>
                </c:pt>
                <c:pt idx="13285">
                  <c:v>1089.6499999999999</c:v>
                </c:pt>
                <c:pt idx="13286">
                  <c:v>1089.7333333333333</c:v>
                </c:pt>
                <c:pt idx="13287">
                  <c:v>1089.8166666666666</c:v>
                </c:pt>
                <c:pt idx="13288">
                  <c:v>1089.8916666666667</c:v>
                </c:pt>
                <c:pt idx="13289">
                  <c:v>1089.9750000000001</c:v>
                </c:pt>
                <c:pt idx="13290">
                  <c:v>1090.0583333333334</c:v>
                </c:pt>
                <c:pt idx="13291">
                  <c:v>1090.1416666666667</c:v>
                </c:pt>
                <c:pt idx="13292">
                  <c:v>1090.2250000000001</c:v>
                </c:pt>
                <c:pt idx="13293">
                  <c:v>1090.3083333333334</c:v>
                </c:pt>
                <c:pt idx="13294">
                  <c:v>1090.3833333333334</c:v>
                </c:pt>
                <c:pt idx="13295">
                  <c:v>1090.4666666666667</c:v>
                </c:pt>
                <c:pt idx="13296">
                  <c:v>1090.55</c:v>
                </c:pt>
                <c:pt idx="13297">
                  <c:v>1090.6333333333334</c:v>
                </c:pt>
                <c:pt idx="13298">
                  <c:v>1090.7166666666667</c:v>
                </c:pt>
                <c:pt idx="13299">
                  <c:v>1090.8</c:v>
                </c:pt>
                <c:pt idx="13300">
                  <c:v>1090.8833333333334</c:v>
                </c:pt>
                <c:pt idx="13301">
                  <c:v>1090.9583333333333</c:v>
                </c:pt>
                <c:pt idx="13302">
                  <c:v>1091.0416666666667</c:v>
                </c:pt>
                <c:pt idx="13303">
                  <c:v>1091.125</c:v>
                </c:pt>
                <c:pt idx="13304">
                  <c:v>1091.2083333333333</c:v>
                </c:pt>
                <c:pt idx="13305">
                  <c:v>1091.2916666666667</c:v>
                </c:pt>
                <c:pt idx="13306">
                  <c:v>1091.375</c:v>
                </c:pt>
                <c:pt idx="13307">
                  <c:v>1091.45</c:v>
                </c:pt>
                <c:pt idx="13308">
                  <c:v>1091.5333333333333</c:v>
                </c:pt>
                <c:pt idx="13309">
                  <c:v>1091.6166666666666</c:v>
                </c:pt>
                <c:pt idx="13310">
                  <c:v>1091.7</c:v>
                </c:pt>
                <c:pt idx="13311">
                  <c:v>1091.7833333333333</c:v>
                </c:pt>
                <c:pt idx="13312">
                  <c:v>1091.8666666666666</c:v>
                </c:pt>
                <c:pt idx="13313">
                  <c:v>1091.9416666666666</c:v>
                </c:pt>
                <c:pt idx="13314">
                  <c:v>1092.0249999999999</c:v>
                </c:pt>
                <c:pt idx="13315">
                  <c:v>1092.1083333333333</c:v>
                </c:pt>
                <c:pt idx="13316">
                  <c:v>1092.1916666666666</c:v>
                </c:pt>
                <c:pt idx="13317">
                  <c:v>1092.2749999999999</c:v>
                </c:pt>
                <c:pt idx="13318">
                  <c:v>1092.3583333333333</c:v>
                </c:pt>
                <c:pt idx="13319">
                  <c:v>1092.4416666666666</c:v>
                </c:pt>
                <c:pt idx="13320">
                  <c:v>1092.5166666666667</c:v>
                </c:pt>
                <c:pt idx="13321">
                  <c:v>1092.6000000000001</c:v>
                </c:pt>
                <c:pt idx="13322">
                  <c:v>1092.6833333333334</c:v>
                </c:pt>
                <c:pt idx="13323">
                  <c:v>1092.7666666666667</c:v>
                </c:pt>
                <c:pt idx="13324">
                  <c:v>1092.8500000000001</c:v>
                </c:pt>
                <c:pt idx="13325">
                  <c:v>1092.9333333333334</c:v>
                </c:pt>
                <c:pt idx="13326">
                  <c:v>1093.0083333333334</c:v>
                </c:pt>
                <c:pt idx="13327">
                  <c:v>1093.0916666666667</c:v>
                </c:pt>
                <c:pt idx="13328">
                  <c:v>1093.175</c:v>
                </c:pt>
                <c:pt idx="13329">
                  <c:v>1093.2583333333334</c:v>
                </c:pt>
                <c:pt idx="13330">
                  <c:v>1093.3416666666667</c:v>
                </c:pt>
                <c:pt idx="13331">
                  <c:v>1093.425</c:v>
                </c:pt>
                <c:pt idx="13332">
                  <c:v>1093.5</c:v>
                </c:pt>
                <c:pt idx="13333">
                  <c:v>1093.5833333333333</c:v>
                </c:pt>
                <c:pt idx="13334">
                  <c:v>1093.6666666666667</c:v>
                </c:pt>
                <c:pt idx="13335">
                  <c:v>1093.75</c:v>
                </c:pt>
                <c:pt idx="13336">
                  <c:v>1093.8333333333333</c:v>
                </c:pt>
                <c:pt idx="13337">
                  <c:v>1093.9166666666667</c:v>
                </c:pt>
                <c:pt idx="13338">
                  <c:v>1094</c:v>
                </c:pt>
                <c:pt idx="13339">
                  <c:v>1094.075</c:v>
                </c:pt>
                <c:pt idx="13340">
                  <c:v>1094.1583333333333</c:v>
                </c:pt>
                <c:pt idx="13341">
                  <c:v>1094.2416666666666</c:v>
                </c:pt>
                <c:pt idx="13342">
                  <c:v>1094.325</c:v>
                </c:pt>
                <c:pt idx="13343">
                  <c:v>1094.4083333333333</c:v>
                </c:pt>
                <c:pt idx="13344">
                  <c:v>1094.4916666666666</c:v>
                </c:pt>
                <c:pt idx="13345">
                  <c:v>1094.5666666666666</c:v>
                </c:pt>
                <c:pt idx="13346">
                  <c:v>1094.6499999999999</c:v>
                </c:pt>
                <c:pt idx="13347">
                  <c:v>1094.7333333333333</c:v>
                </c:pt>
                <c:pt idx="13348">
                  <c:v>1094.8166666666666</c:v>
                </c:pt>
                <c:pt idx="13349">
                  <c:v>1094.8999999999999</c:v>
                </c:pt>
                <c:pt idx="13350">
                  <c:v>1094.9833333333333</c:v>
                </c:pt>
                <c:pt idx="13351">
                  <c:v>1095.0583333333334</c:v>
                </c:pt>
                <c:pt idx="13352">
                  <c:v>1095.1416666666667</c:v>
                </c:pt>
                <c:pt idx="13353">
                  <c:v>1095.2250000000001</c:v>
                </c:pt>
                <c:pt idx="13354">
                  <c:v>1095.3083333333334</c:v>
                </c:pt>
                <c:pt idx="13355">
                  <c:v>1095.3916666666667</c:v>
                </c:pt>
                <c:pt idx="13356">
                  <c:v>1095.4750000000001</c:v>
                </c:pt>
                <c:pt idx="13357">
                  <c:v>1095.5583333333334</c:v>
                </c:pt>
                <c:pt idx="13358">
                  <c:v>1095.6333333333334</c:v>
                </c:pt>
                <c:pt idx="13359">
                  <c:v>1095.7166666666667</c:v>
                </c:pt>
                <c:pt idx="13360">
                  <c:v>1095.8</c:v>
                </c:pt>
                <c:pt idx="13361">
                  <c:v>1095.8833333333334</c:v>
                </c:pt>
                <c:pt idx="13362">
                  <c:v>1095.9666666666667</c:v>
                </c:pt>
                <c:pt idx="13363">
                  <c:v>1096.05</c:v>
                </c:pt>
                <c:pt idx="13364">
                  <c:v>1096.125</c:v>
                </c:pt>
                <c:pt idx="13365">
                  <c:v>1096.2083333333333</c:v>
                </c:pt>
                <c:pt idx="13366">
                  <c:v>1096.2916666666667</c:v>
                </c:pt>
                <c:pt idx="13367">
                  <c:v>1096.375</c:v>
                </c:pt>
                <c:pt idx="13368">
                  <c:v>1096.4583333333333</c:v>
                </c:pt>
                <c:pt idx="13369">
                  <c:v>1096.5416666666667</c:v>
                </c:pt>
                <c:pt idx="13370">
                  <c:v>1096.6166666666666</c:v>
                </c:pt>
                <c:pt idx="13371">
                  <c:v>1096.7</c:v>
                </c:pt>
                <c:pt idx="13372">
                  <c:v>1096.7833333333333</c:v>
                </c:pt>
                <c:pt idx="13373">
                  <c:v>1096.8666666666666</c:v>
                </c:pt>
                <c:pt idx="13374">
                  <c:v>1096.95</c:v>
                </c:pt>
                <c:pt idx="13375">
                  <c:v>1097.0333333333333</c:v>
                </c:pt>
                <c:pt idx="13376">
                  <c:v>1097.1166666666666</c:v>
                </c:pt>
                <c:pt idx="13377">
                  <c:v>1097.1916666666666</c:v>
                </c:pt>
                <c:pt idx="13378">
                  <c:v>1097.2749999999999</c:v>
                </c:pt>
                <c:pt idx="13379">
                  <c:v>1097.3583333333333</c:v>
                </c:pt>
                <c:pt idx="13380">
                  <c:v>1097.4416666666666</c:v>
                </c:pt>
                <c:pt idx="13381">
                  <c:v>1097.5249999999999</c:v>
                </c:pt>
                <c:pt idx="13382">
                  <c:v>1097.6083333333333</c:v>
                </c:pt>
                <c:pt idx="13383">
                  <c:v>1097.6833333333334</c:v>
                </c:pt>
                <c:pt idx="13384">
                  <c:v>1097.7666666666667</c:v>
                </c:pt>
                <c:pt idx="13385">
                  <c:v>1097.8500000000001</c:v>
                </c:pt>
                <c:pt idx="13386">
                  <c:v>1097.9333333333334</c:v>
                </c:pt>
                <c:pt idx="13387">
                  <c:v>1098.0166666666667</c:v>
                </c:pt>
                <c:pt idx="13388">
                  <c:v>1098.1000000000001</c:v>
                </c:pt>
                <c:pt idx="13389">
                  <c:v>1098.175</c:v>
                </c:pt>
                <c:pt idx="13390">
                  <c:v>1098.2583333333334</c:v>
                </c:pt>
                <c:pt idx="13391">
                  <c:v>1098.3416666666667</c:v>
                </c:pt>
                <c:pt idx="13392">
                  <c:v>1098.425</c:v>
                </c:pt>
                <c:pt idx="13393">
                  <c:v>1098.5083333333334</c:v>
                </c:pt>
                <c:pt idx="13394">
                  <c:v>1098.5916666666667</c:v>
                </c:pt>
                <c:pt idx="13395">
                  <c:v>1098.675</c:v>
                </c:pt>
                <c:pt idx="13396">
                  <c:v>1098.75</c:v>
                </c:pt>
                <c:pt idx="13397">
                  <c:v>1098.8333333333333</c:v>
                </c:pt>
                <c:pt idx="13398">
                  <c:v>1098.9166666666667</c:v>
                </c:pt>
                <c:pt idx="13399">
                  <c:v>1099</c:v>
                </c:pt>
                <c:pt idx="13400">
                  <c:v>1099.0833333333333</c:v>
                </c:pt>
                <c:pt idx="13401">
                  <c:v>1099.1666666666667</c:v>
                </c:pt>
                <c:pt idx="13402">
                  <c:v>1099.2416666666666</c:v>
                </c:pt>
                <c:pt idx="13403">
                  <c:v>1099.325</c:v>
                </c:pt>
                <c:pt idx="13404">
                  <c:v>1099.4083333333333</c:v>
                </c:pt>
                <c:pt idx="13405">
                  <c:v>1099.4916666666666</c:v>
                </c:pt>
                <c:pt idx="13406">
                  <c:v>1099.575</c:v>
                </c:pt>
                <c:pt idx="13407">
                  <c:v>1099.6583333333333</c:v>
                </c:pt>
                <c:pt idx="13408">
                  <c:v>1099.7416666666666</c:v>
                </c:pt>
                <c:pt idx="13409">
                  <c:v>1099.8166666666666</c:v>
                </c:pt>
                <c:pt idx="13410">
                  <c:v>1099.8999999999999</c:v>
                </c:pt>
                <c:pt idx="13411">
                  <c:v>1099.9833333333333</c:v>
                </c:pt>
                <c:pt idx="13412">
                  <c:v>1100.0666666666666</c:v>
                </c:pt>
                <c:pt idx="13413">
                  <c:v>1100.1499999999999</c:v>
                </c:pt>
                <c:pt idx="13414">
                  <c:v>1100.2333333333333</c:v>
                </c:pt>
                <c:pt idx="13415">
                  <c:v>1100.3083333333334</c:v>
                </c:pt>
                <c:pt idx="13416">
                  <c:v>1100.3916666666667</c:v>
                </c:pt>
                <c:pt idx="13417">
                  <c:v>1100.4750000000001</c:v>
                </c:pt>
                <c:pt idx="13418">
                  <c:v>1100.5583333333334</c:v>
                </c:pt>
                <c:pt idx="13419">
                  <c:v>1100.6416666666667</c:v>
                </c:pt>
                <c:pt idx="13420">
                  <c:v>1100.7250000000001</c:v>
                </c:pt>
                <c:pt idx="13421">
                  <c:v>1100.8</c:v>
                </c:pt>
                <c:pt idx="13422">
                  <c:v>1100.8833333333334</c:v>
                </c:pt>
                <c:pt idx="13423">
                  <c:v>1100.9666666666667</c:v>
                </c:pt>
                <c:pt idx="13424">
                  <c:v>1101.05</c:v>
                </c:pt>
                <c:pt idx="13425">
                  <c:v>1101.1333333333334</c:v>
                </c:pt>
                <c:pt idx="13426">
                  <c:v>1101.2166666666667</c:v>
                </c:pt>
                <c:pt idx="13427">
                  <c:v>1101.3</c:v>
                </c:pt>
                <c:pt idx="13428">
                  <c:v>1101.375</c:v>
                </c:pt>
                <c:pt idx="13429">
                  <c:v>1101.4583333333333</c:v>
                </c:pt>
                <c:pt idx="13430">
                  <c:v>1101.5416666666667</c:v>
                </c:pt>
                <c:pt idx="13431">
                  <c:v>1101.625</c:v>
                </c:pt>
                <c:pt idx="13432">
                  <c:v>1101.7083333333333</c:v>
                </c:pt>
                <c:pt idx="13433">
                  <c:v>1101.7916666666667</c:v>
                </c:pt>
                <c:pt idx="13434">
                  <c:v>1101.8666666666666</c:v>
                </c:pt>
                <c:pt idx="13435">
                  <c:v>1101.95</c:v>
                </c:pt>
                <c:pt idx="13436">
                  <c:v>1102.0333333333333</c:v>
                </c:pt>
                <c:pt idx="13437">
                  <c:v>1102.1166666666666</c:v>
                </c:pt>
                <c:pt idx="13438">
                  <c:v>1102.2</c:v>
                </c:pt>
                <c:pt idx="13439">
                  <c:v>1102.2833333333333</c:v>
                </c:pt>
                <c:pt idx="13440">
                  <c:v>1102.3583333333333</c:v>
                </c:pt>
                <c:pt idx="13441">
                  <c:v>1102.4416666666666</c:v>
                </c:pt>
                <c:pt idx="13442">
                  <c:v>1102.5249999999999</c:v>
                </c:pt>
                <c:pt idx="13443">
                  <c:v>1102.6083333333333</c:v>
                </c:pt>
                <c:pt idx="13444">
                  <c:v>1102.6916666666666</c:v>
                </c:pt>
                <c:pt idx="13445">
                  <c:v>1102.7749999999999</c:v>
                </c:pt>
                <c:pt idx="13446">
                  <c:v>1102.8583333333333</c:v>
                </c:pt>
                <c:pt idx="13447">
                  <c:v>1102.9333333333334</c:v>
                </c:pt>
                <c:pt idx="13448">
                  <c:v>1103.0166666666667</c:v>
                </c:pt>
                <c:pt idx="13449">
                  <c:v>1103.1000000000001</c:v>
                </c:pt>
                <c:pt idx="13450">
                  <c:v>1103.1833333333334</c:v>
                </c:pt>
                <c:pt idx="13451">
                  <c:v>1103.2666666666667</c:v>
                </c:pt>
                <c:pt idx="13452">
                  <c:v>1103.3500000000001</c:v>
                </c:pt>
                <c:pt idx="13453">
                  <c:v>1103.425</c:v>
                </c:pt>
                <c:pt idx="13454">
                  <c:v>1103.5083333333334</c:v>
                </c:pt>
                <c:pt idx="13455">
                  <c:v>1103.5916666666667</c:v>
                </c:pt>
                <c:pt idx="13456">
                  <c:v>1103.675</c:v>
                </c:pt>
                <c:pt idx="13457">
                  <c:v>1103.7583333333334</c:v>
                </c:pt>
                <c:pt idx="13458">
                  <c:v>1103.8416666666667</c:v>
                </c:pt>
                <c:pt idx="13459">
                  <c:v>1103.9166666666667</c:v>
                </c:pt>
                <c:pt idx="13460">
                  <c:v>1104</c:v>
                </c:pt>
                <c:pt idx="13461">
                  <c:v>1104.0833333333333</c:v>
                </c:pt>
                <c:pt idx="13462">
                  <c:v>1104.1666666666667</c:v>
                </c:pt>
                <c:pt idx="13463">
                  <c:v>1104.25</c:v>
                </c:pt>
                <c:pt idx="13464">
                  <c:v>1104.3333333333333</c:v>
                </c:pt>
                <c:pt idx="13465">
                  <c:v>1104.4166666666667</c:v>
                </c:pt>
                <c:pt idx="13466">
                  <c:v>1104.4916666666666</c:v>
                </c:pt>
                <c:pt idx="13467">
                  <c:v>1104.575</c:v>
                </c:pt>
                <c:pt idx="13468">
                  <c:v>1104.6583333333333</c:v>
                </c:pt>
                <c:pt idx="13469">
                  <c:v>1104.7416666666666</c:v>
                </c:pt>
                <c:pt idx="13470">
                  <c:v>1104.825</c:v>
                </c:pt>
                <c:pt idx="13471">
                  <c:v>1104.9083333333333</c:v>
                </c:pt>
                <c:pt idx="13472">
                  <c:v>1104.9833333333333</c:v>
                </c:pt>
                <c:pt idx="13473">
                  <c:v>1105.0666666666666</c:v>
                </c:pt>
                <c:pt idx="13474">
                  <c:v>1105.1499999999999</c:v>
                </c:pt>
                <c:pt idx="13475">
                  <c:v>1105.2333333333333</c:v>
                </c:pt>
                <c:pt idx="13476">
                  <c:v>1105.3166666666666</c:v>
                </c:pt>
                <c:pt idx="13477">
                  <c:v>1105.3999999999999</c:v>
                </c:pt>
                <c:pt idx="13478">
                  <c:v>1105.4750000000001</c:v>
                </c:pt>
                <c:pt idx="13479">
                  <c:v>1105.5583333333334</c:v>
                </c:pt>
                <c:pt idx="13480">
                  <c:v>1105.6416666666667</c:v>
                </c:pt>
                <c:pt idx="13481">
                  <c:v>1105.7250000000001</c:v>
                </c:pt>
                <c:pt idx="13482">
                  <c:v>1105.8083333333334</c:v>
                </c:pt>
                <c:pt idx="13483">
                  <c:v>1105.8916666666667</c:v>
                </c:pt>
                <c:pt idx="13484">
                  <c:v>1105.9750000000001</c:v>
                </c:pt>
                <c:pt idx="13485">
                  <c:v>1106.05</c:v>
                </c:pt>
                <c:pt idx="13486">
                  <c:v>1106.1333333333334</c:v>
                </c:pt>
                <c:pt idx="13487">
                  <c:v>1106.2166666666667</c:v>
                </c:pt>
                <c:pt idx="13488">
                  <c:v>1106.3</c:v>
                </c:pt>
                <c:pt idx="13489">
                  <c:v>1106.3833333333334</c:v>
                </c:pt>
                <c:pt idx="13490">
                  <c:v>1106.4666666666667</c:v>
                </c:pt>
                <c:pt idx="13491">
                  <c:v>1106.5416666666667</c:v>
                </c:pt>
                <c:pt idx="13492">
                  <c:v>1106.625</c:v>
                </c:pt>
                <c:pt idx="13493">
                  <c:v>1106.7083333333333</c:v>
                </c:pt>
                <c:pt idx="13494">
                  <c:v>1106.7916666666667</c:v>
                </c:pt>
                <c:pt idx="13495">
                  <c:v>1106.875</c:v>
                </c:pt>
                <c:pt idx="13496">
                  <c:v>1106.9583333333333</c:v>
                </c:pt>
                <c:pt idx="13497">
                  <c:v>1107.0333333333333</c:v>
                </c:pt>
                <c:pt idx="13498">
                  <c:v>1107.1166666666666</c:v>
                </c:pt>
                <c:pt idx="13499">
                  <c:v>1107.2</c:v>
                </c:pt>
                <c:pt idx="13500">
                  <c:v>1107.2833333333333</c:v>
                </c:pt>
                <c:pt idx="13501">
                  <c:v>1107.3666666666666</c:v>
                </c:pt>
                <c:pt idx="13502">
                  <c:v>1107.45</c:v>
                </c:pt>
                <c:pt idx="13503">
                  <c:v>1107.5333333333333</c:v>
                </c:pt>
                <c:pt idx="13504">
                  <c:v>1107.6083333333333</c:v>
                </c:pt>
                <c:pt idx="13505">
                  <c:v>1107.6916666666666</c:v>
                </c:pt>
                <c:pt idx="13506">
                  <c:v>1107.7749999999999</c:v>
                </c:pt>
                <c:pt idx="13507">
                  <c:v>1107.8583333333333</c:v>
                </c:pt>
                <c:pt idx="13508">
                  <c:v>1107.9416666666666</c:v>
                </c:pt>
                <c:pt idx="13509">
                  <c:v>1108.0249999999999</c:v>
                </c:pt>
                <c:pt idx="13510">
                  <c:v>1108.1000000000001</c:v>
                </c:pt>
                <c:pt idx="13511">
                  <c:v>1108.1833333333334</c:v>
                </c:pt>
                <c:pt idx="13512">
                  <c:v>1108.2666666666667</c:v>
                </c:pt>
                <c:pt idx="13513">
                  <c:v>1108.3500000000001</c:v>
                </c:pt>
                <c:pt idx="13514">
                  <c:v>1108.4333333333334</c:v>
                </c:pt>
                <c:pt idx="13515">
                  <c:v>1108.5166666666667</c:v>
                </c:pt>
                <c:pt idx="13516">
                  <c:v>1108.5916666666667</c:v>
                </c:pt>
                <c:pt idx="13517">
                  <c:v>1108.675</c:v>
                </c:pt>
                <c:pt idx="13518">
                  <c:v>1108.7583333333334</c:v>
                </c:pt>
                <c:pt idx="13519">
                  <c:v>1108.8416666666667</c:v>
                </c:pt>
                <c:pt idx="13520">
                  <c:v>1108.925</c:v>
                </c:pt>
                <c:pt idx="13521">
                  <c:v>1109.0083333333334</c:v>
                </c:pt>
                <c:pt idx="13522">
                  <c:v>1109.0916666666667</c:v>
                </c:pt>
                <c:pt idx="13523">
                  <c:v>1109.1666666666667</c:v>
                </c:pt>
                <c:pt idx="13524">
                  <c:v>1109.25</c:v>
                </c:pt>
                <c:pt idx="13525">
                  <c:v>1109.3333333333333</c:v>
                </c:pt>
                <c:pt idx="13526">
                  <c:v>1109.4166666666667</c:v>
                </c:pt>
                <c:pt idx="13527">
                  <c:v>1109.5</c:v>
                </c:pt>
                <c:pt idx="13528">
                  <c:v>1109.5833333333333</c:v>
                </c:pt>
                <c:pt idx="13529">
                  <c:v>1109.6583333333333</c:v>
                </c:pt>
                <c:pt idx="13530">
                  <c:v>1109.7416666666666</c:v>
                </c:pt>
                <c:pt idx="13531">
                  <c:v>1109.825</c:v>
                </c:pt>
                <c:pt idx="13532">
                  <c:v>1109.9083333333333</c:v>
                </c:pt>
                <c:pt idx="13533">
                  <c:v>1109.9916666666666</c:v>
                </c:pt>
                <c:pt idx="13534">
                  <c:v>1110.075</c:v>
                </c:pt>
                <c:pt idx="13535">
                  <c:v>1110.1583333333333</c:v>
                </c:pt>
                <c:pt idx="13536">
                  <c:v>1110.2333333333333</c:v>
                </c:pt>
                <c:pt idx="13537">
                  <c:v>1110.3166666666666</c:v>
                </c:pt>
                <c:pt idx="13538">
                  <c:v>1110.3999999999999</c:v>
                </c:pt>
                <c:pt idx="13539">
                  <c:v>1110.4833333333333</c:v>
                </c:pt>
                <c:pt idx="13540">
                  <c:v>1110.5666666666666</c:v>
                </c:pt>
                <c:pt idx="13541">
                  <c:v>1110.6499999999999</c:v>
                </c:pt>
                <c:pt idx="13542">
                  <c:v>1110.7250000000001</c:v>
                </c:pt>
                <c:pt idx="13543">
                  <c:v>1110.8083333333334</c:v>
                </c:pt>
                <c:pt idx="13544">
                  <c:v>1110.8916666666667</c:v>
                </c:pt>
                <c:pt idx="13545">
                  <c:v>1110.9750000000001</c:v>
                </c:pt>
                <c:pt idx="13546">
                  <c:v>1111.0583333333334</c:v>
                </c:pt>
                <c:pt idx="13547">
                  <c:v>1111.1416666666667</c:v>
                </c:pt>
                <c:pt idx="13548">
                  <c:v>1111.2166666666667</c:v>
                </c:pt>
                <c:pt idx="13549">
                  <c:v>1111.3</c:v>
                </c:pt>
                <c:pt idx="13550">
                  <c:v>1111.3833333333334</c:v>
                </c:pt>
                <c:pt idx="13551">
                  <c:v>1111.4666666666667</c:v>
                </c:pt>
                <c:pt idx="13552">
                  <c:v>1111.55</c:v>
                </c:pt>
                <c:pt idx="13553">
                  <c:v>1111.6333333333334</c:v>
                </c:pt>
                <c:pt idx="13554">
                  <c:v>1111.7166666666667</c:v>
                </c:pt>
                <c:pt idx="13555">
                  <c:v>1111.7916666666667</c:v>
                </c:pt>
                <c:pt idx="13556">
                  <c:v>1111.875</c:v>
                </c:pt>
                <c:pt idx="13557">
                  <c:v>1111.9583333333333</c:v>
                </c:pt>
                <c:pt idx="13558">
                  <c:v>1112.0416666666667</c:v>
                </c:pt>
                <c:pt idx="13559">
                  <c:v>1112.125</c:v>
                </c:pt>
                <c:pt idx="13560">
                  <c:v>1112.2083333333333</c:v>
                </c:pt>
                <c:pt idx="13561">
                  <c:v>1112.2833333333333</c:v>
                </c:pt>
                <c:pt idx="13562">
                  <c:v>1112.3666666666666</c:v>
                </c:pt>
                <c:pt idx="13563">
                  <c:v>1112.45</c:v>
                </c:pt>
                <c:pt idx="13564">
                  <c:v>1112.5333333333333</c:v>
                </c:pt>
                <c:pt idx="13565">
                  <c:v>1112.6166666666666</c:v>
                </c:pt>
                <c:pt idx="13566">
                  <c:v>1112.7</c:v>
                </c:pt>
                <c:pt idx="13567">
                  <c:v>1112.7749999999999</c:v>
                </c:pt>
                <c:pt idx="13568">
                  <c:v>1112.8583333333333</c:v>
                </c:pt>
                <c:pt idx="13569">
                  <c:v>1112.9416666666666</c:v>
                </c:pt>
                <c:pt idx="13570">
                  <c:v>1113.0249999999999</c:v>
                </c:pt>
                <c:pt idx="13571">
                  <c:v>1113.1083333333333</c:v>
                </c:pt>
                <c:pt idx="13572">
                  <c:v>1113.1916666666666</c:v>
                </c:pt>
                <c:pt idx="13573">
                  <c:v>1113.2749999999999</c:v>
                </c:pt>
                <c:pt idx="13574">
                  <c:v>1113.3500000000001</c:v>
                </c:pt>
                <c:pt idx="13575">
                  <c:v>1113.4333333333334</c:v>
                </c:pt>
                <c:pt idx="13576">
                  <c:v>1113.5166666666667</c:v>
                </c:pt>
                <c:pt idx="13577">
                  <c:v>1113.6000000000001</c:v>
                </c:pt>
                <c:pt idx="13578">
                  <c:v>1113.6833333333334</c:v>
                </c:pt>
                <c:pt idx="13579">
                  <c:v>1113.7666666666667</c:v>
                </c:pt>
                <c:pt idx="13580">
                  <c:v>1113.8416666666667</c:v>
                </c:pt>
                <c:pt idx="13581">
                  <c:v>1113.925</c:v>
                </c:pt>
                <c:pt idx="13582">
                  <c:v>1114.0083333333334</c:v>
                </c:pt>
                <c:pt idx="13583">
                  <c:v>1114.0916666666667</c:v>
                </c:pt>
                <c:pt idx="13584">
                  <c:v>1114.175</c:v>
                </c:pt>
                <c:pt idx="13585">
                  <c:v>1114.2583333333334</c:v>
                </c:pt>
                <c:pt idx="13586">
                  <c:v>1114.3333333333333</c:v>
                </c:pt>
                <c:pt idx="13587">
                  <c:v>1114.4166666666667</c:v>
                </c:pt>
                <c:pt idx="13588">
                  <c:v>1114.5</c:v>
                </c:pt>
                <c:pt idx="13589">
                  <c:v>1114.5833333333333</c:v>
                </c:pt>
                <c:pt idx="13590">
                  <c:v>1114.6666666666667</c:v>
                </c:pt>
                <c:pt idx="13591">
                  <c:v>1114.75</c:v>
                </c:pt>
                <c:pt idx="13592">
                  <c:v>1114.8333333333333</c:v>
                </c:pt>
                <c:pt idx="13593">
                  <c:v>1114.9083333333333</c:v>
                </c:pt>
                <c:pt idx="13594">
                  <c:v>1114.9916666666666</c:v>
                </c:pt>
                <c:pt idx="13595">
                  <c:v>1115.075</c:v>
                </c:pt>
                <c:pt idx="13596">
                  <c:v>1115.1583333333333</c:v>
                </c:pt>
                <c:pt idx="13597">
                  <c:v>1115.2416666666666</c:v>
                </c:pt>
                <c:pt idx="13598">
                  <c:v>1115.325</c:v>
                </c:pt>
                <c:pt idx="13599">
                  <c:v>1115.3999999999999</c:v>
                </c:pt>
                <c:pt idx="13600">
                  <c:v>1115.4833333333333</c:v>
                </c:pt>
                <c:pt idx="13601">
                  <c:v>1115.5666666666666</c:v>
                </c:pt>
                <c:pt idx="13602">
                  <c:v>1115.6499999999999</c:v>
                </c:pt>
                <c:pt idx="13603">
                  <c:v>1115.7333333333333</c:v>
                </c:pt>
                <c:pt idx="13604">
                  <c:v>1115.8166666666666</c:v>
                </c:pt>
                <c:pt idx="13605">
                  <c:v>1115.8916666666667</c:v>
                </c:pt>
                <c:pt idx="13606">
                  <c:v>1115.9750000000001</c:v>
                </c:pt>
                <c:pt idx="13607">
                  <c:v>1116.0583333333334</c:v>
                </c:pt>
                <c:pt idx="13608">
                  <c:v>1116.1416666666667</c:v>
                </c:pt>
                <c:pt idx="13609">
                  <c:v>1116.2250000000001</c:v>
                </c:pt>
                <c:pt idx="13610">
                  <c:v>1116.3083333333334</c:v>
                </c:pt>
                <c:pt idx="13611">
                  <c:v>1116.3916666666667</c:v>
                </c:pt>
                <c:pt idx="13612">
                  <c:v>1116.4666666666667</c:v>
                </c:pt>
                <c:pt idx="13613">
                  <c:v>1116.55</c:v>
                </c:pt>
                <c:pt idx="13614">
                  <c:v>1116.6333333333334</c:v>
                </c:pt>
                <c:pt idx="13615">
                  <c:v>1116.7166666666667</c:v>
                </c:pt>
                <c:pt idx="13616">
                  <c:v>1116.8</c:v>
                </c:pt>
                <c:pt idx="13617">
                  <c:v>1116.8833333333334</c:v>
                </c:pt>
                <c:pt idx="13618">
                  <c:v>1116.9583333333333</c:v>
                </c:pt>
                <c:pt idx="13619">
                  <c:v>1117.0416666666667</c:v>
                </c:pt>
                <c:pt idx="13620">
                  <c:v>1117.125</c:v>
                </c:pt>
                <c:pt idx="13621">
                  <c:v>1117.2083333333333</c:v>
                </c:pt>
                <c:pt idx="13622">
                  <c:v>1117.2916666666667</c:v>
                </c:pt>
                <c:pt idx="13623">
                  <c:v>1117.375</c:v>
                </c:pt>
                <c:pt idx="13624">
                  <c:v>1117.45</c:v>
                </c:pt>
                <c:pt idx="13625">
                  <c:v>1117.5333333333333</c:v>
                </c:pt>
                <c:pt idx="13626">
                  <c:v>1117.6166666666666</c:v>
                </c:pt>
                <c:pt idx="13627">
                  <c:v>1117.7</c:v>
                </c:pt>
                <c:pt idx="13628">
                  <c:v>1117.7833333333333</c:v>
                </c:pt>
                <c:pt idx="13629">
                  <c:v>1117.8666666666666</c:v>
                </c:pt>
                <c:pt idx="13630">
                  <c:v>1117.95</c:v>
                </c:pt>
                <c:pt idx="13631">
                  <c:v>1118.0249999999999</c:v>
                </c:pt>
                <c:pt idx="13632">
                  <c:v>1118.1083333333333</c:v>
                </c:pt>
                <c:pt idx="13633">
                  <c:v>1118.1916666666666</c:v>
                </c:pt>
                <c:pt idx="13634">
                  <c:v>1118.2749999999999</c:v>
                </c:pt>
                <c:pt idx="13635">
                  <c:v>1118.3583333333333</c:v>
                </c:pt>
                <c:pt idx="13636">
                  <c:v>1118.4416666666666</c:v>
                </c:pt>
                <c:pt idx="13637">
                  <c:v>1118.5166666666667</c:v>
                </c:pt>
                <c:pt idx="13638">
                  <c:v>1118.6000000000001</c:v>
                </c:pt>
                <c:pt idx="13639">
                  <c:v>1118.6833333333334</c:v>
                </c:pt>
                <c:pt idx="13640">
                  <c:v>1118.7666666666667</c:v>
                </c:pt>
                <c:pt idx="13641">
                  <c:v>1118.8500000000001</c:v>
                </c:pt>
                <c:pt idx="13642">
                  <c:v>1118.9333333333334</c:v>
                </c:pt>
                <c:pt idx="13643">
                  <c:v>1119.0083333333334</c:v>
                </c:pt>
                <c:pt idx="13644">
                  <c:v>1119.0916666666667</c:v>
                </c:pt>
                <c:pt idx="13645">
                  <c:v>1119.175</c:v>
                </c:pt>
                <c:pt idx="13646">
                  <c:v>1119.2583333333334</c:v>
                </c:pt>
                <c:pt idx="13647">
                  <c:v>1119.3416666666667</c:v>
                </c:pt>
                <c:pt idx="13648">
                  <c:v>1119.425</c:v>
                </c:pt>
                <c:pt idx="13649">
                  <c:v>1119.5083333333334</c:v>
                </c:pt>
                <c:pt idx="13650">
                  <c:v>1119.5833333333333</c:v>
                </c:pt>
                <c:pt idx="13651">
                  <c:v>1119.6666666666667</c:v>
                </c:pt>
                <c:pt idx="13652">
                  <c:v>1119.75</c:v>
                </c:pt>
                <c:pt idx="13653">
                  <c:v>1119.8333333333333</c:v>
                </c:pt>
                <c:pt idx="13654">
                  <c:v>1119.9166666666667</c:v>
                </c:pt>
                <c:pt idx="13655">
                  <c:v>1120</c:v>
                </c:pt>
                <c:pt idx="13656">
                  <c:v>1120.075</c:v>
                </c:pt>
                <c:pt idx="13657">
                  <c:v>1120.1583333333333</c:v>
                </c:pt>
                <c:pt idx="13658">
                  <c:v>1120.2416666666666</c:v>
                </c:pt>
                <c:pt idx="13659">
                  <c:v>1120.325</c:v>
                </c:pt>
                <c:pt idx="13660">
                  <c:v>1120.4083333333333</c:v>
                </c:pt>
                <c:pt idx="13661">
                  <c:v>1120.4916666666666</c:v>
                </c:pt>
                <c:pt idx="13662">
                  <c:v>1120.575</c:v>
                </c:pt>
                <c:pt idx="13663">
                  <c:v>1120.6499999999999</c:v>
                </c:pt>
                <c:pt idx="13664">
                  <c:v>1120.7333333333333</c:v>
                </c:pt>
                <c:pt idx="13665">
                  <c:v>1120.8166666666666</c:v>
                </c:pt>
                <c:pt idx="13666">
                  <c:v>1120.8999999999999</c:v>
                </c:pt>
                <c:pt idx="13667">
                  <c:v>1120.9833333333333</c:v>
                </c:pt>
                <c:pt idx="13668">
                  <c:v>1121.0666666666666</c:v>
                </c:pt>
                <c:pt idx="13669">
                  <c:v>1121.1416666666667</c:v>
                </c:pt>
                <c:pt idx="13670">
                  <c:v>1121.2250000000001</c:v>
                </c:pt>
                <c:pt idx="13671">
                  <c:v>1121.3083333333334</c:v>
                </c:pt>
                <c:pt idx="13672">
                  <c:v>1121.3916666666667</c:v>
                </c:pt>
                <c:pt idx="13673">
                  <c:v>1121.4750000000001</c:v>
                </c:pt>
                <c:pt idx="13674">
                  <c:v>1121.5583333333334</c:v>
                </c:pt>
                <c:pt idx="13675">
                  <c:v>1121.6333333333334</c:v>
                </c:pt>
                <c:pt idx="13676">
                  <c:v>1121.7166666666667</c:v>
                </c:pt>
                <c:pt idx="13677">
                  <c:v>1121.8</c:v>
                </c:pt>
                <c:pt idx="13678">
                  <c:v>1121.8833333333334</c:v>
                </c:pt>
                <c:pt idx="13679">
                  <c:v>1121.9666666666667</c:v>
                </c:pt>
                <c:pt idx="13680">
                  <c:v>1122.05</c:v>
                </c:pt>
                <c:pt idx="13681">
                  <c:v>1122.1333333333334</c:v>
                </c:pt>
                <c:pt idx="13682">
                  <c:v>1122.2083333333333</c:v>
                </c:pt>
                <c:pt idx="13683">
                  <c:v>1122.2916666666667</c:v>
                </c:pt>
                <c:pt idx="13684">
                  <c:v>1122.375</c:v>
                </c:pt>
                <c:pt idx="13685">
                  <c:v>1122.4583333333333</c:v>
                </c:pt>
                <c:pt idx="13686">
                  <c:v>1122.5416666666667</c:v>
                </c:pt>
                <c:pt idx="13687">
                  <c:v>1122.625</c:v>
                </c:pt>
                <c:pt idx="13688">
                  <c:v>1122.7</c:v>
                </c:pt>
                <c:pt idx="13689">
                  <c:v>1122.7833333333333</c:v>
                </c:pt>
                <c:pt idx="13690">
                  <c:v>1122.8666666666666</c:v>
                </c:pt>
                <c:pt idx="13691">
                  <c:v>1122.95</c:v>
                </c:pt>
                <c:pt idx="13692">
                  <c:v>1123.0333333333333</c:v>
                </c:pt>
                <c:pt idx="13693">
                  <c:v>1123.1166666666666</c:v>
                </c:pt>
                <c:pt idx="13694">
                  <c:v>1123.1916666666666</c:v>
                </c:pt>
                <c:pt idx="13695">
                  <c:v>1123.2749999999999</c:v>
                </c:pt>
                <c:pt idx="13696">
                  <c:v>1123.3583333333333</c:v>
                </c:pt>
                <c:pt idx="13697">
                  <c:v>1123.4416666666666</c:v>
                </c:pt>
                <c:pt idx="13698">
                  <c:v>1123.5249999999999</c:v>
                </c:pt>
                <c:pt idx="13699">
                  <c:v>1123.6083333333333</c:v>
                </c:pt>
                <c:pt idx="13700">
                  <c:v>1123.6916666666666</c:v>
                </c:pt>
                <c:pt idx="13701">
                  <c:v>1123.7666666666667</c:v>
                </c:pt>
                <c:pt idx="13702">
                  <c:v>1123.8500000000001</c:v>
                </c:pt>
                <c:pt idx="13703">
                  <c:v>1123.9333333333334</c:v>
                </c:pt>
                <c:pt idx="13704">
                  <c:v>1124.0166666666667</c:v>
                </c:pt>
                <c:pt idx="13705">
                  <c:v>1124.1000000000001</c:v>
                </c:pt>
                <c:pt idx="13706">
                  <c:v>1124.1833333333334</c:v>
                </c:pt>
                <c:pt idx="13707">
                  <c:v>1124.2583333333334</c:v>
                </c:pt>
                <c:pt idx="13708">
                  <c:v>1124.3416666666667</c:v>
                </c:pt>
                <c:pt idx="13709">
                  <c:v>1124.425</c:v>
                </c:pt>
                <c:pt idx="13710">
                  <c:v>1124.5083333333334</c:v>
                </c:pt>
                <c:pt idx="13711">
                  <c:v>1124.5916666666667</c:v>
                </c:pt>
                <c:pt idx="13712">
                  <c:v>1124.675</c:v>
                </c:pt>
                <c:pt idx="13713">
                  <c:v>1124.75</c:v>
                </c:pt>
                <c:pt idx="13714">
                  <c:v>1124.8333333333333</c:v>
                </c:pt>
                <c:pt idx="13715">
                  <c:v>1124.9166666666667</c:v>
                </c:pt>
                <c:pt idx="13716">
                  <c:v>1125</c:v>
                </c:pt>
                <c:pt idx="13717">
                  <c:v>1125.0833333333333</c:v>
                </c:pt>
                <c:pt idx="13718">
                  <c:v>1125.1666666666667</c:v>
                </c:pt>
                <c:pt idx="13719">
                  <c:v>1125.25</c:v>
                </c:pt>
                <c:pt idx="13720">
                  <c:v>1125.325</c:v>
                </c:pt>
                <c:pt idx="13721">
                  <c:v>1125.4083333333333</c:v>
                </c:pt>
                <c:pt idx="13722">
                  <c:v>1125.4916666666666</c:v>
                </c:pt>
                <c:pt idx="13723">
                  <c:v>1125.575</c:v>
                </c:pt>
                <c:pt idx="13724">
                  <c:v>1125.6583333333333</c:v>
                </c:pt>
                <c:pt idx="13725">
                  <c:v>1125.7416666666666</c:v>
                </c:pt>
                <c:pt idx="13726">
                  <c:v>1125.8166666666666</c:v>
                </c:pt>
                <c:pt idx="13727">
                  <c:v>1125.8999999999999</c:v>
                </c:pt>
                <c:pt idx="13728">
                  <c:v>1125.9833333333333</c:v>
                </c:pt>
                <c:pt idx="13729">
                  <c:v>1126.0666666666666</c:v>
                </c:pt>
                <c:pt idx="13730">
                  <c:v>1126.1499999999999</c:v>
                </c:pt>
                <c:pt idx="13731">
                  <c:v>1126.2333333333333</c:v>
                </c:pt>
                <c:pt idx="13732">
                  <c:v>1126.3083333333334</c:v>
                </c:pt>
                <c:pt idx="13733">
                  <c:v>1126.3916666666667</c:v>
                </c:pt>
                <c:pt idx="13734">
                  <c:v>1126.4750000000001</c:v>
                </c:pt>
                <c:pt idx="13735">
                  <c:v>1126.5583333333334</c:v>
                </c:pt>
                <c:pt idx="13736">
                  <c:v>1126.6416666666667</c:v>
                </c:pt>
                <c:pt idx="13737">
                  <c:v>1126.7250000000001</c:v>
                </c:pt>
                <c:pt idx="13738">
                  <c:v>1126.8083333333334</c:v>
                </c:pt>
                <c:pt idx="13739">
                  <c:v>1126.8833333333334</c:v>
                </c:pt>
                <c:pt idx="13740">
                  <c:v>1126.9666666666667</c:v>
                </c:pt>
                <c:pt idx="13741">
                  <c:v>1127.05</c:v>
                </c:pt>
                <c:pt idx="13742">
                  <c:v>1127.1333333333334</c:v>
                </c:pt>
                <c:pt idx="13743">
                  <c:v>1127.2166666666667</c:v>
                </c:pt>
                <c:pt idx="13744">
                  <c:v>1127.3</c:v>
                </c:pt>
                <c:pt idx="13745">
                  <c:v>1127.375</c:v>
                </c:pt>
                <c:pt idx="13746">
                  <c:v>1127.4583333333333</c:v>
                </c:pt>
                <c:pt idx="13747">
                  <c:v>1127.5416666666667</c:v>
                </c:pt>
                <c:pt idx="13748">
                  <c:v>1127.625</c:v>
                </c:pt>
                <c:pt idx="13749">
                  <c:v>1127.7083333333333</c:v>
                </c:pt>
                <c:pt idx="13750">
                  <c:v>1127.7916666666667</c:v>
                </c:pt>
                <c:pt idx="13751">
                  <c:v>1127.8666666666666</c:v>
                </c:pt>
                <c:pt idx="13752">
                  <c:v>1127.95</c:v>
                </c:pt>
                <c:pt idx="13753">
                  <c:v>1128.0333333333333</c:v>
                </c:pt>
                <c:pt idx="13754">
                  <c:v>1128.1166666666666</c:v>
                </c:pt>
                <c:pt idx="13755">
                  <c:v>1128.2</c:v>
                </c:pt>
                <c:pt idx="13756">
                  <c:v>1128.2833333333333</c:v>
                </c:pt>
                <c:pt idx="13757">
                  <c:v>1128.3666666666666</c:v>
                </c:pt>
                <c:pt idx="13758">
                  <c:v>1128.4416666666666</c:v>
                </c:pt>
                <c:pt idx="13759">
                  <c:v>1128.5249999999999</c:v>
                </c:pt>
                <c:pt idx="13760">
                  <c:v>1128.6083333333333</c:v>
                </c:pt>
                <c:pt idx="13761">
                  <c:v>1128.6916666666666</c:v>
                </c:pt>
                <c:pt idx="13762">
                  <c:v>1128.7749999999999</c:v>
                </c:pt>
                <c:pt idx="13763">
                  <c:v>1128.8583333333333</c:v>
                </c:pt>
                <c:pt idx="13764">
                  <c:v>1128.9333333333334</c:v>
                </c:pt>
                <c:pt idx="13765">
                  <c:v>1129.0166666666667</c:v>
                </c:pt>
                <c:pt idx="13766">
                  <c:v>1129.1000000000001</c:v>
                </c:pt>
                <c:pt idx="13767">
                  <c:v>1129.1833333333334</c:v>
                </c:pt>
                <c:pt idx="13768">
                  <c:v>1129.2666666666667</c:v>
                </c:pt>
                <c:pt idx="13769">
                  <c:v>1129.3500000000001</c:v>
                </c:pt>
                <c:pt idx="13770">
                  <c:v>1129.425</c:v>
                </c:pt>
                <c:pt idx="13771">
                  <c:v>1129.5083333333334</c:v>
                </c:pt>
                <c:pt idx="13772">
                  <c:v>1129.5916666666667</c:v>
                </c:pt>
                <c:pt idx="13773">
                  <c:v>1129.675</c:v>
                </c:pt>
                <c:pt idx="13774">
                  <c:v>1129.7583333333334</c:v>
                </c:pt>
                <c:pt idx="13775">
                  <c:v>1129.8416666666667</c:v>
                </c:pt>
                <c:pt idx="13776">
                  <c:v>1129.925</c:v>
                </c:pt>
                <c:pt idx="13777">
                  <c:v>1130</c:v>
                </c:pt>
                <c:pt idx="13778">
                  <c:v>1130.0833333333333</c:v>
                </c:pt>
                <c:pt idx="13779">
                  <c:v>1130.1666666666667</c:v>
                </c:pt>
                <c:pt idx="13780">
                  <c:v>1130.25</c:v>
                </c:pt>
                <c:pt idx="13781">
                  <c:v>1130.3333333333333</c:v>
                </c:pt>
                <c:pt idx="13782">
                  <c:v>1130.4166666666667</c:v>
                </c:pt>
                <c:pt idx="13783">
                  <c:v>1130.4916666666666</c:v>
                </c:pt>
                <c:pt idx="13784">
                  <c:v>1130.575</c:v>
                </c:pt>
                <c:pt idx="13785">
                  <c:v>1130.6583333333333</c:v>
                </c:pt>
                <c:pt idx="13786">
                  <c:v>1130.7416666666666</c:v>
                </c:pt>
                <c:pt idx="13787">
                  <c:v>1130.825</c:v>
                </c:pt>
                <c:pt idx="13788">
                  <c:v>1130.9083333333333</c:v>
                </c:pt>
                <c:pt idx="13789">
                  <c:v>1130.9916666666666</c:v>
                </c:pt>
                <c:pt idx="13790">
                  <c:v>1131.0666666666666</c:v>
                </c:pt>
                <c:pt idx="13791">
                  <c:v>1131.1499999999999</c:v>
                </c:pt>
                <c:pt idx="13792">
                  <c:v>1131.2333333333333</c:v>
                </c:pt>
                <c:pt idx="13793">
                  <c:v>1131.3166666666666</c:v>
                </c:pt>
                <c:pt idx="13794">
                  <c:v>1131.3999999999999</c:v>
                </c:pt>
                <c:pt idx="13795">
                  <c:v>1131.4833333333333</c:v>
                </c:pt>
                <c:pt idx="13796">
                  <c:v>1131.5583333333334</c:v>
                </c:pt>
                <c:pt idx="13797">
                  <c:v>1131.6416666666667</c:v>
                </c:pt>
                <c:pt idx="13798">
                  <c:v>1131.7250000000001</c:v>
                </c:pt>
                <c:pt idx="13799">
                  <c:v>1131.8083333333334</c:v>
                </c:pt>
                <c:pt idx="13800">
                  <c:v>1131.8916666666667</c:v>
                </c:pt>
                <c:pt idx="13801">
                  <c:v>1131.9750000000001</c:v>
                </c:pt>
                <c:pt idx="13802">
                  <c:v>1132.05</c:v>
                </c:pt>
                <c:pt idx="13803">
                  <c:v>1132.1333333333334</c:v>
                </c:pt>
                <c:pt idx="13804">
                  <c:v>1132.2166666666667</c:v>
                </c:pt>
                <c:pt idx="13805">
                  <c:v>1132.3</c:v>
                </c:pt>
                <c:pt idx="13806">
                  <c:v>1132.3833333333334</c:v>
                </c:pt>
                <c:pt idx="13807">
                  <c:v>1132.4666666666667</c:v>
                </c:pt>
                <c:pt idx="13808">
                  <c:v>1132.55</c:v>
                </c:pt>
                <c:pt idx="13809">
                  <c:v>1132.625</c:v>
                </c:pt>
                <c:pt idx="13810">
                  <c:v>1132.7083333333333</c:v>
                </c:pt>
                <c:pt idx="13811">
                  <c:v>1132.7916666666667</c:v>
                </c:pt>
                <c:pt idx="13812">
                  <c:v>1132.875</c:v>
                </c:pt>
                <c:pt idx="13813">
                  <c:v>1132.9583333333333</c:v>
                </c:pt>
                <c:pt idx="13814">
                  <c:v>1133.0416666666667</c:v>
                </c:pt>
                <c:pt idx="13815">
                  <c:v>1133.1166666666666</c:v>
                </c:pt>
                <c:pt idx="13816">
                  <c:v>1133.2</c:v>
                </c:pt>
                <c:pt idx="13817">
                  <c:v>1133.2833333333333</c:v>
                </c:pt>
                <c:pt idx="13818">
                  <c:v>1133.3666666666666</c:v>
                </c:pt>
                <c:pt idx="13819">
                  <c:v>1133.45</c:v>
                </c:pt>
                <c:pt idx="13820">
                  <c:v>1133.5333333333333</c:v>
                </c:pt>
                <c:pt idx="13821">
                  <c:v>1133.6083333333333</c:v>
                </c:pt>
                <c:pt idx="13822">
                  <c:v>1133.6916666666666</c:v>
                </c:pt>
                <c:pt idx="13823">
                  <c:v>1133.7749999999999</c:v>
                </c:pt>
                <c:pt idx="13824">
                  <c:v>1133.8583333333333</c:v>
                </c:pt>
                <c:pt idx="13825">
                  <c:v>1133.9416666666666</c:v>
                </c:pt>
                <c:pt idx="13826">
                  <c:v>1134.0249999999999</c:v>
                </c:pt>
                <c:pt idx="13827">
                  <c:v>1134.1083333333333</c:v>
                </c:pt>
                <c:pt idx="13828">
                  <c:v>1134.1833333333334</c:v>
                </c:pt>
                <c:pt idx="13829">
                  <c:v>1134.2666666666667</c:v>
                </c:pt>
                <c:pt idx="13830">
                  <c:v>1134.3500000000001</c:v>
                </c:pt>
                <c:pt idx="13831">
                  <c:v>1134.4333333333334</c:v>
                </c:pt>
                <c:pt idx="13832">
                  <c:v>1134.5166666666667</c:v>
                </c:pt>
                <c:pt idx="13833">
                  <c:v>1134.6000000000001</c:v>
                </c:pt>
                <c:pt idx="13834">
                  <c:v>1134.675</c:v>
                </c:pt>
                <c:pt idx="13835">
                  <c:v>1134.7583333333334</c:v>
                </c:pt>
                <c:pt idx="13836">
                  <c:v>1134.8416666666667</c:v>
                </c:pt>
                <c:pt idx="13837">
                  <c:v>1134.925</c:v>
                </c:pt>
                <c:pt idx="13838">
                  <c:v>1135.0083333333334</c:v>
                </c:pt>
                <c:pt idx="13839">
                  <c:v>1135.0916666666667</c:v>
                </c:pt>
                <c:pt idx="13840">
                  <c:v>1135.1666666666667</c:v>
                </c:pt>
                <c:pt idx="13841">
                  <c:v>1135.25</c:v>
                </c:pt>
                <c:pt idx="13842">
                  <c:v>1135.3333333333333</c:v>
                </c:pt>
                <c:pt idx="13843">
                  <c:v>1135.4166666666667</c:v>
                </c:pt>
                <c:pt idx="13844">
                  <c:v>1135.5</c:v>
                </c:pt>
                <c:pt idx="13845">
                  <c:v>1135.5833333333333</c:v>
                </c:pt>
                <c:pt idx="13846">
                  <c:v>1135.6666666666667</c:v>
                </c:pt>
                <c:pt idx="13847">
                  <c:v>1135.7416666666666</c:v>
                </c:pt>
                <c:pt idx="13848">
                  <c:v>1135.825</c:v>
                </c:pt>
                <c:pt idx="13849">
                  <c:v>1135.9083333333333</c:v>
                </c:pt>
                <c:pt idx="13850">
                  <c:v>1135.9916666666666</c:v>
                </c:pt>
                <c:pt idx="13851">
                  <c:v>1136.075</c:v>
                </c:pt>
                <c:pt idx="13852">
                  <c:v>1136.1583333333333</c:v>
                </c:pt>
                <c:pt idx="13853">
                  <c:v>1136.2333333333333</c:v>
                </c:pt>
                <c:pt idx="13854">
                  <c:v>1136.3166666666666</c:v>
                </c:pt>
                <c:pt idx="13855">
                  <c:v>1136.3999999999999</c:v>
                </c:pt>
                <c:pt idx="13856">
                  <c:v>1136.4833333333333</c:v>
                </c:pt>
                <c:pt idx="13857">
                  <c:v>1136.5666666666666</c:v>
                </c:pt>
                <c:pt idx="13858">
                  <c:v>1136.6499999999999</c:v>
                </c:pt>
                <c:pt idx="13859">
                  <c:v>1136.7250000000001</c:v>
                </c:pt>
                <c:pt idx="13860">
                  <c:v>1136.8083333333334</c:v>
                </c:pt>
                <c:pt idx="13861">
                  <c:v>1136.8916666666667</c:v>
                </c:pt>
                <c:pt idx="13862">
                  <c:v>1136.9750000000001</c:v>
                </c:pt>
                <c:pt idx="13863">
                  <c:v>1137.0583333333334</c:v>
                </c:pt>
                <c:pt idx="13864">
                  <c:v>1137.1416666666667</c:v>
                </c:pt>
                <c:pt idx="13865">
                  <c:v>1137.2250000000001</c:v>
                </c:pt>
                <c:pt idx="13866">
                  <c:v>1137.3</c:v>
                </c:pt>
                <c:pt idx="13867">
                  <c:v>1137.3833333333334</c:v>
                </c:pt>
                <c:pt idx="13868">
                  <c:v>1137.4666666666667</c:v>
                </c:pt>
                <c:pt idx="13869">
                  <c:v>1137.55</c:v>
                </c:pt>
                <c:pt idx="13870">
                  <c:v>1137.6333333333334</c:v>
                </c:pt>
                <c:pt idx="13871">
                  <c:v>1137.7166666666667</c:v>
                </c:pt>
                <c:pt idx="13872">
                  <c:v>1137.7916666666667</c:v>
                </c:pt>
                <c:pt idx="13873">
                  <c:v>1137.875</c:v>
                </c:pt>
                <c:pt idx="13874">
                  <c:v>1137.9583333333333</c:v>
                </c:pt>
                <c:pt idx="13875">
                  <c:v>1138.0416666666667</c:v>
                </c:pt>
                <c:pt idx="13876">
                  <c:v>1138.125</c:v>
                </c:pt>
                <c:pt idx="13877">
                  <c:v>1138.2083333333333</c:v>
                </c:pt>
                <c:pt idx="13878">
                  <c:v>1138.2833333333333</c:v>
                </c:pt>
                <c:pt idx="13879">
                  <c:v>1138.3666666666666</c:v>
                </c:pt>
                <c:pt idx="13880">
                  <c:v>1138.45</c:v>
                </c:pt>
                <c:pt idx="13881">
                  <c:v>1138.5333333333333</c:v>
                </c:pt>
                <c:pt idx="13882">
                  <c:v>1138.6166666666666</c:v>
                </c:pt>
                <c:pt idx="13883">
                  <c:v>1138.7</c:v>
                </c:pt>
                <c:pt idx="13884">
                  <c:v>1138.7833333333333</c:v>
                </c:pt>
                <c:pt idx="13885">
                  <c:v>1138.8583333333333</c:v>
                </c:pt>
                <c:pt idx="13886">
                  <c:v>1138.9416666666666</c:v>
                </c:pt>
                <c:pt idx="13887">
                  <c:v>1139.0249999999999</c:v>
                </c:pt>
                <c:pt idx="13888">
                  <c:v>1139.1083333333333</c:v>
                </c:pt>
                <c:pt idx="13889">
                  <c:v>1139.1916666666666</c:v>
                </c:pt>
                <c:pt idx="13890">
                  <c:v>1139.2749999999999</c:v>
                </c:pt>
                <c:pt idx="13891">
                  <c:v>1139.3500000000001</c:v>
                </c:pt>
                <c:pt idx="13892">
                  <c:v>1139.4333333333334</c:v>
                </c:pt>
                <c:pt idx="13893">
                  <c:v>1139.5166666666667</c:v>
                </c:pt>
                <c:pt idx="13894">
                  <c:v>1139.6000000000001</c:v>
                </c:pt>
                <c:pt idx="13895">
                  <c:v>1139.6833333333334</c:v>
                </c:pt>
                <c:pt idx="13896">
                  <c:v>1139.7666666666667</c:v>
                </c:pt>
                <c:pt idx="13897">
                  <c:v>1139.8416666666667</c:v>
                </c:pt>
                <c:pt idx="13898">
                  <c:v>1139.925</c:v>
                </c:pt>
                <c:pt idx="13899">
                  <c:v>1140.0083333333334</c:v>
                </c:pt>
                <c:pt idx="13900">
                  <c:v>1140.0916666666667</c:v>
                </c:pt>
                <c:pt idx="13901">
                  <c:v>1140.175</c:v>
                </c:pt>
                <c:pt idx="13902">
                  <c:v>1140.2583333333334</c:v>
                </c:pt>
                <c:pt idx="13903">
                  <c:v>1140.3416666666667</c:v>
                </c:pt>
                <c:pt idx="13904">
                  <c:v>1140.4166666666667</c:v>
                </c:pt>
                <c:pt idx="13905">
                  <c:v>1140.5</c:v>
                </c:pt>
                <c:pt idx="13906">
                  <c:v>1140.5833333333333</c:v>
                </c:pt>
                <c:pt idx="13907">
                  <c:v>1140.6666666666667</c:v>
                </c:pt>
                <c:pt idx="13908">
                  <c:v>1140.75</c:v>
                </c:pt>
                <c:pt idx="13909">
                  <c:v>1140.8333333333333</c:v>
                </c:pt>
                <c:pt idx="13910">
                  <c:v>1140.9083333333333</c:v>
                </c:pt>
                <c:pt idx="13911">
                  <c:v>1140.9916666666666</c:v>
                </c:pt>
                <c:pt idx="13912">
                  <c:v>1141.075</c:v>
                </c:pt>
                <c:pt idx="13913">
                  <c:v>1141.1583333333333</c:v>
                </c:pt>
                <c:pt idx="13914">
                  <c:v>1141.2416666666666</c:v>
                </c:pt>
                <c:pt idx="13915">
                  <c:v>1141.325</c:v>
                </c:pt>
                <c:pt idx="13916">
                  <c:v>1141.4083333333333</c:v>
                </c:pt>
                <c:pt idx="13917">
                  <c:v>1141.4833333333333</c:v>
                </c:pt>
                <c:pt idx="13918">
                  <c:v>1141.5666666666666</c:v>
                </c:pt>
                <c:pt idx="13919">
                  <c:v>1141.6499999999999</c:v>
                </c:pt>
                <c:pt idx="13920">
                  <c:v>1141.7333333333333</c:v>
                </c:pt>
                <c:pt idx="13921">
                  <c:v>1141.8166666666666</c:v>
                </c:pt>
                <c:pt idx="13922">
                  <c:v>1141.8999999999999</c:v>
                </c:pt>
                <c:pt idx="13923">
                  <c:v>1141.9750000000001</c:v>
                </c:pt>
                <c:pt idx="13924">
                  <c:v>1142.0583333333334</c:v>
                </c:pt>
                <c:pt idx="13925">
                  <c:v>1142.1416666666667</c:v>
                </c:pt>
                <c:pt idx="13926">
                  <c:v>1142.2250000000001</c:v>
                </c:pt>
                <c:pt idx="13927">
                  <c:v>1142.3083333333334</c:v>
                </c:pt>
                <c:pt idx="13928">
                  <c:v>1142.3916666666667</c:v>
                </c:pt>
                <c:pt idx="13929">
                  <c:v>1142.4666666666667</c:v>
                </c:pt>
                <c:pt idx="13930">
                  <c:v>1142.55</c:v>
                </c:pt>
                <c:pt idx="13931">
                  <c:v>1142.6333333333334</c:v>
                </c:pt>
                <c:pt idx="13932">
                  <c:v>1142.7166666666667</c:v>
                </c:pt>
                <c:pt idx="13933">
                  <c:v>1142.8</c:v>
                </c:pt>
                <c:pt idx="13934">
                  <c:v>1142.8833333333334</c:v>
                </c:pt>
                <c:pt idx="13935">
                  <c:v>1142.9666666666667</c:v>
                </c:pt>
                <c:pt idx="13936">
                  <c:v>1143.0416666666667</c:v>
                </c:pt>
                <c:pt idx="13937">
                  <c:v>1143.125</c:v>
                </c:pt>
                <c:pt idx="13938">
                  <c:v>1143.2083333333333</c:v>
                </c:pt>
                <c:pt idx="13939">
                  <c:v>1143.2916666666667</c:v>
                </c:pt>
                <c:pt idx="13940">
                  <c:v>1143.375</c:v>
                </c:pt>
                <c:pt idx="13941">
                  <c:v>1143.4583333333333</c:v>
                </c:pt>
                <c:pt idx="13942">
                  <c:v>1143.5333333333333</c:v>
                </c:pt>
                <c:pt idx="13943">
                  <c:v>1143.6166666666666</c:v>
                </c:pt>
                <c:pt idx="13944">
                  <c:v>1143.7</c:v>
                </c:pt>
                <c:pt idx="13945">
                  <c:v>1143.7833333333333</c:v>
                </c:pt>
                <c:pt idx="13946">
                  <c:v>1143.8666666666666</c:v>
                </c:pt>
                <c:pt idx="13947">
                  <c:v>1143.95</c:v>
                </c:pt>
                <c:pt idx="13948">
                  <c:v>1144.0249999999999</c:v>
                </c:pt>
                <c:pt idx="13949">
                  <c:v>1144.1083333333333</c:v>
                </c:pt>
                <c:pt idx="13950">
                  <c:v>1144.1916666666666</c:v>
                </c:pt>
                <c:pt idx="13951">
                  <c:v>1144.2749999999999</c:v>
                </c:pt>
                <c:pt idx="13952">
                  <c:v>1144.3583333333333</c:v>
                </c:pt>
                <c:pt idx="13953">
                  <c:v>1144.4416666666666</c:v>
                </c:pt>
                <c:pt idx="13954">
                  <c:v>1144.5249999999999</c:v>
                </c:pt>
                <c:pt idx="13955">
                  <c:v>1144.6000000000001</c:v>
                </c:pt>
                <c:pt idx="13956">
                  <c:v>1144.6833333333334</c:v>
                </c:pt>
                <c:pt idx="13957">
                  <c:v>1144.7666666666667</c:v>
                </c:pt>
                <c:pt idx="13958">
                  <c:v>1144.8500000000001</c:v>
                </c:pt>
                <c:pt idx="13959">
                  <c:v>1144.9333333333334</c:v>
                </c:pt>
                <c:pt idx="13960">
                  <c:v>1145.0166666666667</c:v>
                </c:pt>
                <c:pt idx="13961">
                  <c:v>1145.0916666666667</c:v>
                </c:pt>
                <c:pt idx="13962">
                  <c:v>1145.175</c:v>
                </c:pt>
                <c:pt idx="13963">
                  <c:v>1145.2583333333334</c:v>
                </c:pt>
                <c:pt idx="13964">
                  <c:v>1145.3416666666667</c:v>
                </c:pt>
                <c:pt idx="13965">
                  <c:v>1145.425</c:v>
                </c:pt>
                <c:pt idx="13966">
                  <c:v>1145.5083333333334</c:v>
                </c:pt>
                <c:pt idx="13967">
                  <c:v>1145.5833333333333</c:v>
                </c:pt>
                <c:pt idx="13968">
                  <c:v>1145.6666666666667</c:v>
                </c:pt>
                <c:pt idx="13969">
                  <c:v>1145.75</c:v>
                </c:pt>
                <c:pt idx="13970">
                  <c:v>1145.8333333333333</c:v>
                </c:pt>
                <c:pt idx="13971">
                  <c:v>1145.9166666666667</c:v>
                </c:pt>
                <c:pt idx="13972">
                  <c:v>1146</c:v>
                </c:pt>
                <c:pt idx="13973">
                  <c:v>1146.0833333333333</c:v>
                </c:pt>
                <c:pt idx="13974">
                  <c:v>1146.1583333333333</c:v>
                </c:pt>
                <c:pt idx="13975">
                  <c:v>1146.2416666666666</c:v>
                </c:pt>
                <c:pt idx="13976">
                  <c:v>1146.325</c:v>
                </c:pt>
                <c:pt idx="13977">
                  <c:v>1146.4083333333333</c:v>
                </c:pt>
                <c:pt idx="13978">
                  <c:v>1146.4916666666666</c:v>
                </c:pt>
                <c:pt idx="13979">
                  <c:v>1146.575</c:v>
                </c:pt>
                <c:pt idx="13980">
                  <c:v>1146.6499999999999</c:v>
                </c:pt>
                <c:pt idx="13981">
                  <c:v>1146.7333333333333</c:v>
                </c:pt>
                <c:pt idx="13982">
                  <c:v>1146.8166666666666</c:v>
                </c:pt>
                <c:pt idx="13983">
                  <c:v>1146.8999999999999</c:v>
                </c:pt>
                <c:pt idx="13984">
                  <c:v>1146.9833333333333</c:v>
                </c:pt>
                <c:pt idx="13985">
                  <c:v>1147.0666666666666</c:v>
                </c:pt>
                <c:pt idx="13986">
                  <c:v>1147.1416666666667</c:v>
                </c:pt>
                <c:pt idx="13987">
                  <c:v>1147.2250000000001</c:v>
                </c:pt>
                <c:pt idx="13988">
                  <c:v>1147.3083333333334</c:v>
                </c:pt>
                <c:pt idx="13989">
                  <c:v>1147.3916666666667</c:v>
                </c:pt>
                <c:pt idx="13990">
                  <c:v>1147.4750000000001</c:v>
                </c:pt>
                <c:pt idx="13991">
                  <c:v>1147.5583333333334</c:v>
                </c:pt>
                <c:pt idx="13992">
                  <c:v>1147.6416666666667</c:v>
                </c:pt>
                <c:pt idx="13993">
                  <c:v>1147.7166666666667</c:v>
                </c:pt>
                <c:pt idx="13994">
                  <c:v>1147.8</c:v>
                </c:pt>
                <c:pt idx="13995">
                  <c:v>1147.8833333333334</c:v>
                </c:pt>
                <c:pt idx="13996">
                  <c:v>1147.9666666666667</c:v>
                </c:pt>
                <c:pt idx="13997">
                  <c:v>1148.05</c:v>
                </c:pt>
                <c:pt idx="13998">
                  <c:v>1148.1333333333334</c:v>
                </c:pt>
                <c:pt idx="13999">
                  <c:v>1148.2083333333333</c:v>
                </c:pt>
                <c:pt idx="14000">
                  <c:v>1148.2916666666667</c:v>
                </c:pt>
                <c:pt idx="14001">
                  <c:v>1148.375</c:v>
                </c:pt>
                <c:pt idx="14002">
                  <c:v>1148.4583333333333</c:v>
                </c:pt>
                <c:pt idx="14003">
                  <c:v>1148.5416666666667</c:v>
                </c:pt>
                <c:pt idx="14004">
                  <c:v>1148.625</c:v>
                </c:pt>
                <c:pt idx="14005">
                  <c:v>1148.7</c:v>
                </c:pt>
                <c:pt idx="14006">
                  <c:v>1148.7833333333333</c:v>
                </c:pt>
                <c:pt idx="14007">
                  <c:v>1148.8666666666666</c:v>
                </c:pt>
                <c:pt idx="14008">
                  <c:v>1148.95</c:v>
                </c:pt>
                <c:pt idx="14009">
                  <c:v>1149.0333333333333</c:v>
                </c:pt>
                <c:pt idx="14010">
                  <c:v>1149.1166666666666</c:v>
                </c:pt>
                <c:pt idx="14011">
                  <c:v>1149.2</c:v>
                </c:pt>
                <c:pt idx="14012">
                  <c:v>1149.2749999999999</c:v>
                </c:pt>
                <c:pt idx="14013">
                  <c:v>1149.3583333333333</c:v>
                </c:pt>
                <c:pt idx="14014">
                  <c:v>1149.4416666666666</c:v>
                </c:pt>
                <c:pt idx="14015">
                  <c:v>1149.5249999999999</c:v>
                </c:pt>
                <c:pt idx="14016">
                  <c:v>1149.6083333333333</c:v>
                </c:pt>
                <c:pt idx="14017">
                  <c:v>1149.6916666666666</c:v>
                </c:pt>
                <c:pt idx="14018">
                  <c:v>1149.7666666666667</c:v>
                </c:pt>
                <c:pt idx="14019">
                  <c:v>1149.8500000000001</c:v>
                </c:pt>
                <c:pt idx="14020">
                  <c:v>1149.9333333333334</c:v>
                </c:pt>
                <c:pt idx="14021">
                  <c:v>1150.0166666666667</c:v>
                </c:pt>
                <c:pt idx="14022">
                  <c:v>1150.1000000000001</c:v>
                </c:pt>
                <c:pt idx="14023">
                  <c:v>1150.1833333333334</c:v>
                </c:pt>
                <c:pt idx="14024">
                  <c:v>1150.2583333333334</c:v>
                </c:pt>
                <c:pt idx="14025">
                  <c:v>1150.3416666666667</c:v>
                </c:pt>
                <c:pt idx="14026">
                  <c:v>1150.425</c:v>
                </c:pt>
                <c:pt idx="14027">
                  <c:v>1150.5083333333334</c:v>
                </c:pt>
                <c:pt idx="14028">
                  <c:v>1150.5916666666667</c:v>
                </c:pt>
                <c:pt idx="14029">
                  <c:v>1150.675</c:v>
                </c:pt>
                <c:pt idx="14030">
                  <c:v>1150.7583333333334</c:v>
                </c:pt>
                <c:pt idx="14031">
                  <c:v>1150.8333333333333</c:v>
                </c:pt>
                <c:pt idx="14032">
                  <c:v>1150.9166666666667</c:v>
                </c:pt>
                <c:pt idx="14033">
                  <c:v>1151</c:v>
                </c:pt>
                <c:pt idx="14034">
                  <c:v>1151.0833333333333</c:v>
                </c:pt>
                <c:pt idx="14035">
                  <c:v>1151.1666666666667</c:v>
                </c:pt>
                <c:pt idx="14036">
                  <c:v>1151.25</c:v>
                </c:pt>
                <c:pt idx="14037">
                  <c:v>1151.325</c:v>
                </c:pt>
                <c:pt idx="14038">
                  <c:v>1151.4083333333333</c:v>
                </c:pt>
                <c:pt idx="14039">
                  <c:v>1151.4916666666666</c:v>
                </c:pt>
                <c:pt idx="14040">
                  <c:v>1151.575</c:v>
                </c:pt>
                <c:pt idx="14041">
                  <c:v>1151.6583333333333</c:v>
                </c:pt>
                <c:pt idx="14042">
                  <c:v>1151.7416666666666</c:v>
                </c:pt>
                <c:pt idx="14043">
                  <c:v>1151.825</c:v>
                </c:pt>
                <c:pt idx="14044">
                  <c:v>1151.8999999999999</c:v>
                </c:pt>
                <c:pt idx="14045">
                  <c:v>1151.9833333333333</c:v>
                </c:pt>
                <c:pt idx="14046">
                  <c:v>1152.0666666666666</c:v>
                </c:pt>
                <c:pt idx="14047">
                  <c:v>1152.1499999999999</c:v>
                </c:pt>
                <c:pt idx="14048">
                  <c:v>1152.2333333333333</c:v>
                </c:pt>
                <c:pt idx="14049">
                  <c:v>1152.3166666666666</c:v>
                </c:pt>
                <c:pt idx="14050">
                  <c:v>1152.3916666666667</c:v>
                </c:pt>
                <c:pt idx="14051">
                  <c:v>1152.4750000000001</c:v>
                </c:pt>
                <c:pt idx="14052">
                  <c:v>1152.5583333333334</c:v>
                </c:pt>
                <c:pt idx="14053">
                  <c:v>1152.6416666666667</c:v>
                </c:pt>
                <c:pt idx="14054">
                  <c:v>1152.7250000000001</c:v>
                </c:pt>
                <c:pt idx="14055">
                  <c:v>1152.8083333333334</c:v>
                </c:pt>
                <c:pt idx="14056">
                  <c:v>1152.8833333333334</c:v>
                </c:pt>
                <c:pt idx="14057">
                  <c:v>1152.9666666666667</c:v>
                </c:pt>
                <c:pt idx="14058">
                  <c:v>1153.05</c:v>
                </c:pt>
                <c:pt idx="14059">
                  <c:v>1153.1333333333334</c:v>
                </c:pt>
                <c:pt idx="14060">
                  <c:v>1153.2166666666667</c:v>
                </c:pt>
                <c:pt idx="14061">
                  <c:v>1153.3</c:v>
                </c:pt>
                <c:pt idx="14062">
                  <c:v>1153.3833333333334</c:v>
                </c:pt>
                <c:pt idx="14063">
                  <c:v>1153.4583333333333</c:v>
                </c:pt>
                <c:pt idx="14064">
                  <c:v>1153.5416666666667</c:v>
                </c:pt>
                <c:pt idx="14065">
                  <c:v>1153.625</c:v>
                </c:pt>
                <c:pt idx="14066">
                  <c:v>1153.7083333333333</c:v>
                </c:pt>
                <c:pt idx="14067">
                  <c:v>1153.7916666666667</c:v>
                </c:pt>
                <c:pt idx="14068">
                  <c:v>1153.875</c:v>
                </c:pt>
                <c:pt idx="14069">
                  <c:v>1153.95</c:v>
                </c:pt>
                <c:pt idx="14070">
                  <c:v>1154.0333333333333</c:v>
                </c:pt>
                <c:pt idx="14071">
                  <c:v>1154.1166666666666</c:v>
                </c:pt>
                <c:pt idx="14072">
                  <c:v>1154.2</c:v>
                </c:pt>
                <c:pt idx="14073">
                  <c:v>1154.2833333333333</c:v>
                </c:pt>
                <c:pt idx="14074">
                  <c:v>1154.3666666666666</c:v>
                </c:pt>
                <c:pt idx="14075">
                  <c:v>1154.4416666666666</c:v>
                </c:pt>
                <c:pt idx="14076">
                  <c:v>1154.5249999999999</c:v>
                </c:pt>
                <c:pt idx="14077">
                  <c:v>1154.6083333333333</c:v>
                </c:pt>
                <c:pt idx="14078">
                  <c:v>1154.6916666666666</c:v>
                </c:pt>
                <c:pt idx="14079">
                  <c:v>1154.7749999999999</c:v>
                </c:pt>
                <c:pt idx="14080">
                  <c:v>1154.8583333333333</c:v>
                </c:pt>
                <c:pt idx="14081">
                  <c:v>1154.9416666666666</c:v>
                </c:pt>
                <c:pt idx="14082">
                  <c:v>1155.0166666666667</c:v>
                </c:pt>
                <c:pt idx="14083">
                  <c:v>1155.1000000000001</c:v>
                </c:pt>
                <c:pt idx="14084">
                  <c:v>1155.1833333333334</c:v>
                </c:pt>
                <c:pt idx="14085">
                  <c:v>1155.2666666666667</c:v>
                </c:pt>
                <c:pt idx="14086">
                  <c:v>1155.3500000000001</c:v>
                </c:pt>
                <c:pt idx="14087">
                  <c:v>1155.4333333333334</c:v>
                </c:pt>
                <c:pt idx="14088">
                  <c:v>1155.5083333333334</c:v>
                </c:pt>
                <c:pt idx="14089">
                  <c:v>1155.5916666666667</c:v>
                </c:pt>
                <c:pt idx="14090">
                  <c:v>1155.675</c:v>
                </c:pt>
                <c:pt idx="14091">
                  <c:v>1155.7583333333334</c:v>
                </c:pt>
                <c:pt idx="14092">
                  <c:v>1155.8416666666667</c:v>
                </c:pt>
                <c:pt idx="14093">
                  <c:v>1155.925</c:v>
                </c:pt>
                <c:pt idx="14094">
                  <c:v>1156</c:v>
                </c:pt>
                <c:pt idx="14095">
                  <c:v>1156.0833333333333</c:v>
                </c:pt>
                <c:pt idx="14096">
                  <c:v>1156.1666666666667</c:v>
                </c:pt>
                <c:pt idx="14097">
                  <c:v>1156.25</c:v>
                </c:pt>
                <c:pt idx="14098">
                  <c:v>1156.3333333333333</c:v>
                </c:pt>
                <c:pt idx="14099">
                  <c:v>1156.4166666666667</c:v>
                </c:pt>
                <c:pt idx="14100">
                  <c:v>1156.5</c:v>
                </c:pt>
                <c:pt idx="14101">
                  <c:v>1156.575</c:v>
                </c:pt>
                <c:pt idx="14102">
                  <c:v>1156.6583333333333</c:v>
                </c:pt>
                <c:pt idx="14103">
                  <c:v>1156.7416666666666</c:v>
                </c:pt>
                <c:pt idx="14104">
                  <c:v>1156.825</c:v>
                </c:pt>
                <c:pt idx="14105">
                  <c:v>1156.9083333333333</c:v>
                </c:pt>
                <c:pt idx="14106">
                  <c:v>1156.9916666666666</c:v>
                </c:pt>
                <c:pt idx="14107">
                  <c:v>1157.0666666666666</c:v>
                </c:pt>
                <c:pt idx="14108">
                  <c:v>1157.1499999999999</c:v>
                </c:pt>
                <c:pt idx="14109">
                  <c:v>1157.2333333333333</c:v>
                </c:pt>
                <c:pt idx="14110">
                  <c:v>1157.3166666666666</c:v>
                </c:pt>
                <c:pt idx="14111">
                  <c:v>1157.3999999999999</c:v>
                </c:pt>
                <c:pt idx="14112">
                  <c:v>1157.4833333333333</c:v>
                </c:pt>
                <c:pt idx="14113">
                  <c:v>1157.5583333333334</c:v>
                </c:pt>
                <c:pt idx="14114">
                  <c:v>1157.6416666666667</c:v>
                </c:pt>
                <c:pt idx="14115">
                  <c:v>1157.7250000000001</c:v>
                </c:pt>
                <c:pt idx="14116">
                  <c:v>1157.8083333333334</c:v>
                </c:pt>
                <c:pt idx="14117">
                  <c:v>1157.8916666666667</c:v>
                </c:pt>
                <c:pt idx="14118">
                  <c:v>1157.9750000000001</c:v>
                </c:pt>
                <c:pt idx="14119">
                  <c:v>1158.0583333333334</c:v>
                </c:pt>
                <c:pt idx="14120">
                  <c:v>1158.1333333333334</c:v>
                </c:pt>
                <c:pt idx="14121">
                  <c:v>1158.2166666666667</c:v>
                </c:pt>
                <c:pt idx="14122">
                  <c:v>1158.3</c:v>
                </c:pt>
                <c:pt idx="14123">
                  <c:v>1158.3833333333334</c:v>
                </c:pt>
                <c:pt idx="14124">
                  <c:v>1158.4666666666667</c:v>
                </c:pt>
                <c:pt idx="14125">
                  <c:v>1158.55</c:v>
                </c:pt>
                <c:pt idx="14126">
                  <c:v>1158.625</c:v>
                </c:pt>
                <c:pt idx="14127">
                  <c:v>1158.7083333333333</c:v>
                </c:pt>
                <c:pt idx="14128">
                  <c:v>1158.7916666666667</c:v>
                </c:pt>
                <c:pt idx="14129">
                  <c:v>1158.875</c:v>
                </c:pt>
                <c:pt idx="14130">
                  <c:v>1158.9583333333333</c:v>
                </c:pt>
                <c:pt idx="14131">
                  <c:v>1159.0416666666667</c:v>
                </c:pt>
                <c:pt idx="14132">
                  <c:v>1159.1166666666666</c:v>
                </c:pt>
                <c:pt idx="14133">
                  <c:v>1159.2</c:v>
                </c:pt>
                <c:pt idx="14134">
                  <c:v>1159.2833333333333</c:v>
                </c:pt>
                <c:pt idx="14135">
                  <c:v>1159.3666666666666</c:v>
                </c:pt>
                <c:pt idx="14136">
                  <c:v>1159.45</c:v>
                </c:pt>
                <c:pt idx="14137">
                  <c:v>1159.5333333333333</c:v>
                </c:pt>
                <c:pt idx="14138">
                  <c:v>1159.6166666666666</c:v>
                </c:pt>
                <c:pt idx="14139">
                  <c:v>1159.6916666666666</c:v>
                </c:pt>
                <c:pt idx="14140">
                  <c:v>1159.7749999999999</c:v>
                </c:pt>
                <c:pt idx="14141">
                  <c:v>1159.8583333333333</c:v>
                </c:pt>
                <c:pt idx="14142">
                  <c:v>1159.9416666666666</c:v>
                </c:pt>
                <c:pt idx="14143">
                  <c:v>1160.0249999999999</c:v>
                </c:pt>
                <c:pt idx="14144">
                  <c:v>1160.1083333333333</c:v>
                </c:pt>
                <c:pt idx="14145">
                  <c:v>1160.1833333333334</c:v>
                </c:pt>
                <c:pt idx="14146">
                  <c:v>1160.2666666666667</c:v>
                </c:pt>
                <c:pt idx="14147">
                  <c:v>1160.3500000000001</c:v>
                </c:pt>
                <c:pt idx="14148">
                  <c:v>1160.4333333333334</c:v>
                </c:pt>
                <c:pt idx="14149">
                  <c:v>1160.5166666666667</c:v>
                </c:pt>
                <c:pt idx="14150">
                  <c:v>1160.6000000000001</c:v>
                </c:pt>
                <c:pt idx="14151">
                  <c:v>1160.675</c:v>
                </c:pt>
                <c:pt idx="14152">
                  <c:v>1160.7583333333334</c:v>
                </c:pt>
                <c:pt idx="14153">
                  <c:v>1160.8416666666667</c:v>
                </c:pt>
                <c:pt idx="14154">
                  <c:v>1160.925</c:v>
                </c:pt>
                <c:pt idx="14155">
                  <c:v>1161.0083333333334</c:v>
                </c:pt>
                <c:pt idx="14156">
                  <c:v>1161.0916666666667</c:v>
                </c:pt>
                <c:pt idx="14157">
                  <c:v>1161.175</c:v>
                </c:pt>
                <c:pt idx="14158">
                  <c:v>1161.25</c:v>
                </c:pt>
                <c:pt idx="14159">
                  <c:v>1161.3333333333333</c:v>
                </c:pt>
                <c:pt idx="14160">
                  <c:v>1161.4166666666667</c:v>
                </c:pt>
                <c:pt idx="14161">
                  <c:v>1161.5</c:v>
                </c:pt>
                <c:pt idx="14162">
                  <c:v>1161.5833333333333</c:v>
                </c:pt>
                <c:pt idx="14163">
                  <c:v>1161.6666666666667</c:v>
                </c:pt>
                <c:pt idx="14164">
                  <c:v>1161.7416666666666</c:v>
                </c:pt>
                <c:pt idx="14165">
                  <c:v>1161.825</c:v>
                </c:pt>
                <c:pt idx="14166">
                  <c:v>1161.9083333333333</c:v>
                </c:pt>
                <c:pt idx="14167">
                  <c:v>1161.9916666666666</c:v>
                </c:pt>
                <c:pt idx="14168">
                  <c:v>1162.075</c:v>
                </c:pt>
                <c:pt idx="14169">
                  <c:v>1162.1583333333333</c:v>
                </c:pt>
                <c:pt idx="14170">
                  <c:v>1162.2416666666666</c:v>
                </c:pt>
                <c:pt idx="14171">
                  <c:v>1162.3166666666666</c:v>
                </c:pt>
                <c:pt idx="14172">
                  <c:v>1162.3999999999999</c:v>
                </c:pt>
                <c:pt idx="14173">
                  <c:v>1162.4833333333333</c:v>
                </c:pt>
                <c:pt idx="14174">
                  <c:v>1162.5666666666666</c:v>
                </c:pt>
                <c:pt idx="14175">
                  <c:v>1162.6499999999999</c:v>
                </c:pt>
                <c:pt idx="14176">
                  <c:v>1162.7333333333333</c:v>
                </c:pt>
                <c:pt idx="14177">
                  <c:v>1162.8083333333334</c:v>
                </c:pt>
                <c:pt idx="14178">
                  <c:v>1162.8916666666667</c:v>
                </c:pt>
                <c:pt idx="14179">
                  <c:v>1162.9750000000001</c:v>
                </c:pt>
                <c:pt idx="14180">
                  <c:v>1163.0583333333334</c:v>
                </c:pt>
                <c:pt idx="14181">
                  <c:v>1163.1416666666667</c:v>
                </c:pt>
                <c:pt idx="14182">
                  <c:v>1163.2250000000001</c:v>
                </c:pt>
                <c:pt idx="14183">
                  <c:v>1163.3</c:v>
                </c:pt>
                <c:pt idx="14184">
                  <c:v>1163.3833333333334</c:v>
                </c:pt>
                <c:pt idx="14185">
                  <c:v>1163.4666666666667</c:v>
                </c:pt>
                <c:pt idx="14186">
                  <c:v>1163.55</c:v>
                </c:pt>
                <c:pt idx="14187">
                  <c:v>1163.6333333333334</c:v>
                </c:pt>
                <c:pt idx="14188">
                  <c:v>1163.7166666666667</c:v>
                </c:pt>
                <c:pt idx="14189">
                  <c:v>1163.8</c:v>
                </c:pt>
                <c:pt idx="14190">
                  <c:v>1163.875</c:v>
                </c:pt>
                <c:pt idx="14191">
                  <c:v>1163.9583333333333</c:v>
                </c:pt>
                <c:pt idx="14192">
                  <c:v>1164.0416666666667</c:v>
                </c:pt>
                <c:pt idx="14193">
                  <c:v>1164.125</c:v>
                </c:pt>
                <c:pt idx="14194">
                  <c:v>1164.2083333333333</c:v>
                </c:pt>
                <c:pt idx="14195">
                  <c:v>1164.2916666666667</c:v>
                </c:pt>
                <c:pt idx="14196">
                  <c:v>1164.3666666666666</c:v>
                </c:pt>
                <c:pt idx="14197">
                  <c:v>1164.45</c:v>
                </c:pt>
                <c:pt idx="14198">
                  <c:v>1164.5333333333333</c:v>
                </c:pt>
                <c:pt idx="14199">
                  <c:v>1164.6166666666666</c:v>
                </c:pt>
                <c:pt idx="14200">
                  <c:v>1164.7</c:v>
                </c:pt>
                <c:pt idx="14201">
                  <c:v>1164.7833333333333</c:v>
                </c:pt>
                <c:pt idx="14202">
                  <c:v>1164.8583333333333</c:v>
                </c:pt>
                <c:pt idx="14203">
                  <c:v>1164.9416666666666</c:v>
                </c:pt>
                <c:pt idx="14204">
                  <c:v>1165.0249999999999</c:v>
                </c:pt>
                <c:pt idx="14205">
                  <c:v>1165.1083333333333</c:v>
                </c:pt>
                <c:pt idx="14206">
                  <c:v>1165.1916666666666</c:v>
                </c:pt>
                <c:pt idx="14207">
                  <c:v>1165.2749999999999</c:v>
                </c:pt>
                <c:pt idx="14208">
                  <c:v>1165.3583333333333</c:v>
                </c:pt>
                <c:pt idx="14209">
                  <c:v>1165.4333333333334</c:v>
                </c:pt>
                <c:pt idx="14210">
                  <c:v>1165.5166666666667</c:v>
                </c:pt>
                <c:pt idx="14211">
                  <c:v>1165.6000000000001</c:v>
                </c:pt>
                <c:pt idx="14212">
                  <c:v>1165.6833333333334</c:v>
                </c:pt>
                <c:pt idx="14213">
                  <c:v>1165.7666666666667</c:v>
                </c:pt>
                <c:pt idx="14214">
                  <c:v>1165.8500000000001</c:v>
                </c:pt>
                <c:pt idx="14215">
                  <c:v>1165.925</c:v>
                </c:pt>
                <c:pt idx="14216">
                  <c:v>1166.0083333333334</c:v>
                </c:pt>
                <c:pt idx="14217">
                  <c:v>1166.0916666666667</c:v>
                </c:pt>
                <c:pt idx="14218">
                  <c:v>1166.175</c:v>
                </c:pt>
                <c:pt idx="14219">
                  <c:v>1166.2583333333334</c:v>
                </c:pt>
                <c:pt idx="14220">
                  <c:v>1166.3416666666667</c:v>
                </c:pt>
                <c:pt idx="14221">
                  <c:v>1166.4166666666667</c:v>
                </c:pt>
                <c:pt idx="14222">
                  <c:v>1166.5</c:v>
                </c:pt>
                <c:pt idx="14223">
                  <c:v>1166.5833333333333</c:v>
                </c:pt>
                <c:pt idx="14224">
                  <c:v>1166.6666666666667</c:v>
                </c:pt>
                <c:pt idx="14225">
                  <c:v>1166.75</c:v>
                </c:pt>
                <c:pt idx="14226">
                  <c:v>1166.8333333333333</c:v>
                </c:pt>
                <c:pt idx="14227">
                  <c:v>1166.9166666666667</c:v>
                </c:pt>
                <c:pt idx="14228">
                  <c:v>1166.9916666666666</c:v>
                </c:pt>
                <c:pt idx="14229">
                  <c:v>1167.075</c:v>
                </c:pt>
                <c:pt idx="14230">
                  <c:v>1167.1583333333333</c:v>
                </c:pt>
                <c:pt idx="14231">
                  <c:v>1167.2416666666666</c:v>
                </c:pt>
                <c:pt idx="14232">
                  <c:v>1167.325</c:v>
                </c:pt>
                <c:pt idx="14233">
                  <c:v>1167.4083333333333</c:v>
                </c:pt>
                <c:pt idx="14234">
                  <c:v>1167.4833333333333</c:v>
                </c:pt>
                <c:pt idx="14235">
                  <c:v>1167.5666666666666</c:v>
                </c:pt>
                <c:pt idx="14236">
                  <c:v>1167.6499999999999</c:v>
                </c:pt>
                <c:pt idx="14237">
                  <c:v>1167.7333333333333</c:v>
                </c:pt>
                <c:pt idx="14238">
                  <c:v>1167.8166666666666</c:v>
                </c:pt>
                <c:pt idx="14239">
                  <c:v>1167.8999999999999</c:v>
                </c:pt>
                <c:pt idx="14240">
                  <c:v>1167.9750000000001</c:v>
                </c:pt>
                <c:pt idx="14241">
                  <c:v>1168.0583333333334</c:v>
                </c:pt>
                <c:pt idx="14242">
                  <c:v>1168.1416666666667</c:v>
                </c:pt>
                <c:pt idx="14243">
                  <c:v>1168.2250000000001</c:v>
                </c:pt>
                <c:pt idx="14244">
                  <c:v>1168.3083333333334</c:v>
                </c:pt>
                <c:pt idx="14245">
                  <c:v>1168.3916666666667</c:v>
                </c:pt>
                <c:pt idx="14246">
                  <c:v>1168.4750000000001</c:v>
                </c:pt>
                <c:pt idx="14247">
                  <c:v>1168.55</c:v>
                </c:pt>
                <c:pt idx="14248">
                  <c:v>1168.6333333333334</c:v>
                </c:pt>
                <c:pt idx="14249">
                  <c:v>1168.7166666666667</c:v>
                </c:pt>
                <c:pt idx="14250">
                  <c:v>1168.8</c:v>
                </c:pt>
                <c:pt idx="14251">
                  <c:v>1168.8833333333334</c:v>
                </c:pt>
                <c:pt idx="14252">
                  <c:v>1168.9666666666667</c:v>
                </c:pt>
                <c:pt idx="14253">
                  <c:v>1169.0416666666667</c:v>
                </c:pt>
                <c:pt idx="14254">
                  <c:v>1169.125</c:v>
                </c:pt>
                <c:pt idx="14255">
                  <c:v>1169.2083333333333</c:v>
                </c:pt>
                <c:pt idx="14256">
                  <c:v>1169.2916666666667</c:v>
                </c:pt>
                <c:pt idx="14257">
                  <c:v>1169.375</c:v>
                </c:pt>
                <c:pt idx="14258">
                  <c:v>1169.4583333333333</c:v>
                </c:pt>
                <c:pt idx="14259">
                  <c:v>1169.5333333333333</c:v>
                </c:pt>
                <c:pt idx="14260">
                  <c:v>1169.6166666666666</c:v>
                </c:pt>
                <c:pt idx="14261">
                  <c:v>1169.7</c:v>
                </c:pt>
                <c:pt idx="14262">
                  <c:v>1169.7833333333333</c:v>
                </c:pt>
                <c:pt idx="14263">
                  <c:v>1169.8666666666666</c:v>
                </c:pt>
                <c:pt idx="14264">
                  <c:v>1169.95</c:v>
                </c:pt>
                <c:pt idx="14265">
                  <c:v>1170.0333333333333</c:v>
                </c:pt>
                <c:pt idx="14266">
                  <c:v>1170.1083333333333</c:v>
                </c:pt>
                <c:pt idx="14267">
                  <c:v>1170.1916666666666</c:v>
                </c:pt>
                <c:pt idx="14268">
                  <c:v>1170.2749999999999</c:v>
                </c:pt>
                <c:pt idx="14269">
                  <c:v>1170.3583333333333</c:v>
                </c:pt>
                <c:pt idx="14270">
                  <c:v>1170.4416666666666</c:v>
                </c:pt>
                <c:pt idx="14271">
                  <c:v>1170.5249999999999</c:v>
                </c:pt>
                <c:pt idx="14272">
                  <c:v>1170.6000000000001</c:v>
                </c:pt>
                <c:pt idx="14273">
                  <c:v>1170.6833333333334</c:v>
                </c:pt>
                <c:pt idx="14274">
                  <c:v>1170.7666666666667</c:v>
                </c:pt>
                <c:pt idx="14275">
                  <c:v>1170.8500000000001</c:v>
                </c:pt>
                <c:pt idx="14276">
                  <c:v>1170.9333333333334</c:v>
                </c:pt>
                <c:pt idx="14277">
                  <c:v>1171.0166666666667</c:v>
                </c:pt>
                <c:pt idx="14278">
                  <c:v>1171.0916666666667</c:v>
                </c:pt>
                <c:pt idx="14279">
                  <c:v>1171.175</c:v>
                </c:pt>
                <c:pt idx="14280">
                  <c:v>1171.2583333333334</c:v>
                </c:pt>
                <c:pt idx="14281">
                  <c:v>1171.3416666666667</c:v>
                </c:pt>
                <c:pt idx="14282">
                  <c:v>1171.425</c:v>
                </c:pt>
                <c:pt idx="14283">
                  <c:v>1171.5083333333334</c:v>
                </c:pt>
                <c:pt idx="14284">
                  <c:v>1171.5916666666667</c:v>
                </c:pt>
                <c:pt idx="14285">
                  <c:v>1171.6666666666667</c:v>
                </c:pt>
                <c:pt idx="14286">
                  <c:v>1171.75</c:v>
                </c:pt>
                <c:pt idx="14287">
                  <c:v>1171.8333333333333</c:v>
                </c:pt>
                <c:pt idx="14288">
                  <c:v>1171.9166666666667</c:v>
                </c:pt>
                <c:pt idx="14289">
                  <c:v>1172</c:v>
                </c:pt>
                <c:pt idx="14290">
                  <c:v>1172.0833333333333</c:v>
                </c:pt>
                <c:pt idx="14291">
                  <c:v>1172.1583333333333</c:v>
                </c:pt>
                <c:pt idx="14292">
                  <c:v>1172.2416666666666</c:v>
                </c:pt>
                <c:pt idx="14293">
                  <c:v>1172.325</c:v>
                </c:pt>
                <c:pt idx="14294">
                  <c:v>1172.4083333333333</c:v>
                </c:pt>
                <c:pt idx="14295">
                  <c:v>1172.4916666666666</c:v>
                </c:pt>
                <c:pt idx="14296">
                  <c:v>1172.575</c:v>
                </c:pt>
                <c:pt idx="14297">
                  <c:v>1172.6583333333333</c:v>
                </c:pt>
                <c:pt idx="14298">
                  <c:v>1172.7333333333333</c:v>
                </c:pt>
                <c:pt idx="14299">
                  <c:v>1172.8166666666666</c:v>
                </c:pt>
                <c:pt idx="14300">
                  <c:v>1172.8999999999999</c:v>
                </c:pt>
                <c:pt idx="14301">
                  <c:v>1172.9833333333333</c:v>
                </c:pt>
                <c:pt idx="14302">
                  <c:v>1173.0666666666666</c:v>
                </c:pt>
                <c:pt idx="14303">
                  <c:v>1173.1499999999999</c:v>
                </c:pt>
                <c:pt idx="14304">
                  <c:v>1173.2250000000001</c:v>
                </c:pt>
                <c:pt idx="14305">
                  <c:v>1173.3083333333334</c:v>
                </c:pt>
                <c:pt idx="14306">
                  <c:v>1173.3916666666667</c:v>
                </c:pt>
                <c:pt idx="14307">
                  <c:v>1173.4750000000001</c:v>
                </c:pt>
                <c:pt idx="14308">
                  <c:v>1173.5583333333334</c:v>
                </c:pt>
                <c:pt idx="14309">
                  <c:v>1173.6416666666667</c:v>
                </c:pt>
                <c:pt idx="14310">
                  <c:v>1173.7166666666667</c:v>
                </c:pt>
                <c:pt idx="14311">
                  <c:v>1173.8</c:v>
                </c:pt>
                <c:pt idx="14312">
                  <c:v>1173.8833333333334</c:v>
                </c:pt>
                <c:pt idx="14313">
                  <c:v>1173.9666666666667</c:v>
                </c:pt>
                <c:pt idx="14314">
                  <c:v>1174.05</c:v>
                </c:pt>
                <c:pt idx="14315">
                  <c:v>1174.1333333333334</c:v>
                </c:pt>
                <c:pt idx="14316">
                  <c:v>1174.2166666666667</c:v>
                </c:pt>
                <c:pt idx="14317">
                  <c:v>1174.2916666666667</c:v>
                </c:pt>
                <c:pt idx="14318">
                  <c:v>1174.375</c:v>
                </c:pt>
                <c:pt idx="14319">
                  <c:v>1174.4583333333333</c:v>
                </c:pt>
                <c:pt idx="14320">
                  <c:v>1174.5416666666667</c:v>
                </c:pt>
                <c:pt idx="14321">
                  <c:v>1174.625</c:v>
                </c:pt>
                <c:pt idx="14322">
                  <c:v>1174.7083333333333</c:v>
                </c:pt>
                <c:pt idx="14323">
                  <c:v>1174.7833333333333</c:v>
                </c:pt>
                <c:pt idx="14324">
                  <c:v>1174.8666666666666</c:v>
                </c:pt>
                <c:pt idx="14325">
                  <c:v>1174.95</c:v>
                </c:pt>
                <c:pt idx="14326">
                  <c:v>1175.0333333333333</c:v>
                </c:pt>
                <c:pt idx="14327">
                  <c:v>1175.1166666666666</c:v>
                </c:pt>
                <c:pt idx="14328">
                  <c:v>1175.2</c:v>
                </c:pt>
                <c:pt idx="14329">
                  <c:v>1175.2749999999999</c:v>
                </c:pt>
                <c:pt idx="14330">
                  <c:v>1175.3583333333333</c:v>
                </c:pt>
                <c:pt idx="14331">
                  <c:v>1175.4416666666666</c:v>
                </c:pt>
                <c:pt idx="14332">
                  <c:v>1175.5249999999999</c:v>
                </c:pt>
                <c:pt idx="14333">
                  <c:v>1175.6083333333333</c:v>
                </c:pt>
                <c:pt idx="14334">
                  <c:v>1175.6916666666666</c:v>
                </c:pt>
                <c:pt idx="14335">
                  <c:v>1175.7749999999999</c:v>
                </c:pt>
                <c:pt idx="14336">
                  <c:v>1175.8500000000001</c:v>
                </c:pt>
                <c:pt idx="14337">
                  <c:v>1175.9333333333334</c:v>
                </c:pt>
                <c:pt idx="14338">
                  <c:v>1176.0166666666667</c:v>
                </c:pt>
                <c:pt idx="14339">
                  <c:v>1176.1000000000001</c:v>
                </c:pt>
                <c:pt idx="14340">
                  <c:v>1176.1833333333334</c:v>
                </c:pt>
                <c:pt idx="14341">
                  <c:v>1176.2666666666667</c:v>
                </c:pt>
                <c:pt idx="14342">
                  <c:v>1176.3416666666667</c:v>
                </c:pt>
                <c:pt idx="14343">
                  <c:v>1176.425</c:v>
                </c:pt>
                <c:pt idx="14344">
                  <c:v>1176.5083333333334</c:v>
                </c:pt>
                <c:pt idx="14345">
                  <c:v>1176.5916666666667</c:v>
                </c:pt>
                <c:pt idx="14346">
                  <c:v>1176.675</c:v>
                </c:pt>
                <c:pt idx="14347">
                  <c:v>1176.7583333333334</c:v>
                </c:pt>
                <c:pt idx="14348">
                  <c:v>1176.8333333333333</c:v>
                </c:pt>
                <c:pt idx="14349">
                  <c:v>1176.9166666666667</c:v>
                </c:pt>
                <c:pt idx="14350">
                  <c:v>1177</c:v>
                </c:pt>
                <c:pt idx="14351">
                  <c:v>1177.0833333333333</c:v>
                </c:pt>
                <c:pt idx="14352">
                  <c:v>1177.1666666666667</c:v>
                </c:pt>
                <c:pt idx="14353">
                  <c:v>1177.25</c:v>
                </c:pt>
                <c:pt idx="14354">
                  <c:v>1177.3333333333333</c:v>
                </c:pt>
                <c:pt idx="14355">
                  <c:v>1177.4083333333333</c:v>
                </c:pt>
                <c:pt idx="14356">
                  <c:v>1177.4916666666666</c:v>
                </c:pt>
                <c:pt idx="14357">
                  <c:v>1177.575</c:v>
                </c:pt>
                <c:pt idx="14358">
                  <c:v>1177.6583333333333</c:v>
                </c:pt>
                <c:pt idx="14359">
                  <c:v>1177.7416666666666</c:v>
                </c:pt>
                <c:pt idx="14360">
                  <c:v>1177.825</c:v>
                </c:pt>
                <c:pt idx="14361">
                  <c:v>1177.8999999999999</c:v>
                </c:pt>
                <c:pt idx="14362">
                  <c:v>1177.9833333333333</c:v>
                </c:pt>
                <c:pt idx="14363">
                  <c:v>1178.0666666666666</c:v>
                </c:pt>
                <c:pt idx="14364">
                  <c:v>1178.1499999999999</c:v>
                </c:pt>
                <c:pt idx="14365">
                  <c:v>1178.2333333333333</c:v>
                </c:pt>
                <c:pt idx="14366">
                  <c:v>1178.3166666666666</c:v>
                </c:pt>
                <c:pt idx="14367">
                  <c:v>1178.3916666666667</c:v>
                </c:pt>
                <c:pt idx="14368">
                  <c:v>1178.4750000000001</c:v>
                </c:pt>
                <c:pt idx="14369">
                  <c:v>1178.5583333333334</c:v>
                </c:pt>
                <c:pt idx="14370">
                  <c:v>1178.6416666666667</c:v>
                </c:pt>
                <c:pt idx="14371">
                  <c:v>1178.7250000000001</c:v>
                </c:pt>
                <c:pt idx="14372">
                  <c:v>1178.8083333333334</c:v>
                </c:pt>
                <c:pt idx="14373">
                  <c:v>1178.8916666666667</c:v>
                </c:pt>
                <c:pt idx="14374">
                  <c:v>1178.9666666666667</c:v>
                </c:pt>
                <c:pt idx="14375">
                  <c:v>1179.05</c:v>
                </c:pt>
                <c:pt idx="14376">
                  <c:v>1179.1333333333334</c:v>
                </c:pt>
                <c:pt idx="14377">
                  <c:v>1179.2166666666667</c:v>
                </c:pt>
                <c:pt idx="14378">
                  <c:v>1179.3</c:v>
                </c:pt>
                <c:pt idx="14379">
                  <c:v>1179.3833333333334</c:v>
                </c:pt>
                <c:pt idx="14380">
                  <c:v>1179.4583333333333</c:v>
                </c:pt>
                <c:pt idx="14381">
                  <c:v>1179.5416666666667</c:v>
                </c:pt>
                <c:pt idx="14382">
                  <c:v>1179.625</c:v>
                </c:pt>
                <c:pt idx="14383">
                  <c:v>1179.7083333333333</c:v>
                </c:pt>
                <c:pt idx="14384">
                  <c:v>1179.7916666666667</c:v>
                </c:pt>
                <c:pt idx="14385">
                  <c:v>1179.875</c:v>
                </c:pt>
                <c:pt idx="14386">
                  <c:v>1179.95</c:v>
                </c:pt>
                <c:pt idx="14387">
                  <c:v>1180.0333333333333</c:v>
                </c:pt>
                <c:pt idx="14388">
                  <c:v>1180.1166666666666</c:v>
                </c:pt>
                <c:pt idx="14389">
                  <c:v>1180.2</c:v>
                </c:pt>
                <c:pt idx="14390">
                  <c:v>1180.2833333333333</c:v>
                </c:pt>
                <c:pt idx="14391">
                  <c:v>1180.3666666666666</c:v>
                </c:pt>
                <c:pt idx="14392">
                  <c:v>1180.45</c:v>
                </c:pt>
                <c:pt idx="14393">
                  <c:v>1180.5249999999999</c:v>
                </c:pt>
                <c:pt idx="14394">
                  <c:v>1180.6083333333333</c:v>
                </c:pt>
                <c:pt idx="14395">
                  <c:v>1180.6916666666666</c:v>
                </c:pt>
                <c:pt idx="14396">
                  <c:v>1180.7749999999999</c:v>
                </c:pt>
                <c:pt idx="14397">
                  <c:v>1180.8583333333333</c:v>
                </c:pt>
                <c:pt idx="14398">
                  <c:v>1180.9416666666666</c:v>
                </c:pt>
                <c:pt idx="14399">
                  <c:v>1181.0166666666667</c:v>
                </c:pt>
                <c:pt idx="14400">
                  <c:v>1181.1000000000001</c:v>
                </c:pt>
                <c:pt idx="14401">
                  <c:v>1181.1833333333334</c:v>
                </c:pt>
                <c:pt idx="14402">
                  <c:v>1181.2666666666667</c:v>
                </c:pt>
                <c:pt idx="14403">
                  <c:v>1181.3500000000001</c:v>
                </c:pt>
                <c:pt idx="14404">
                  <c:v>1181.4333333333334</c:v>
                </c:pt>
                <c:pt idx="14405">
                  <c:v>1181.5083333333334</c:v>
                </c:pt>
                <c:pt idx="14406">
                  <c:v>1181.5916666666667</c:v>
                </c:pt>
                <c:pt idx="14407">
                  <c:v>1181.675</c:v>
                </c:pt>
                <c:pt idx="14408">
                  <c:v>1181.7583333333334</c:v>
                </c:pt>
                <c:pt idx="14409">
                  <c:v>1181.8416666666667</c:v>
                </c:pt>
                <c:pt idx="14410">
                  <c:v>1181.925</c:v>
                </c:pt>
                <c:pt idx="14411">
                  <c:v>1182.0083333333334</c:v>
                </c:pt>
                <c:pt idx="14412">
                  <c:v>1182.0833333333333</c:v>
                </c:pt>
                <c:pt idx="14413">
                  <c:v>1182.1666666666667</c:v>
                </c:pt>
                <c:pt idx="14414">
                  <c:v>1182.25</c:v>
                </c:pt>
                <c:pt idx="14415">
                  <c:v>1182.3333333333333</c:v>
                </c:pt>
                <c:pt idx="14416">
                  <c:v>1182.4166666666667</c:v>
                </c:pt>
                <c:pt idx="14417">
                  <c:v>1182.5</c:v>
                </c:pt>
                <c:pt idx="14418">
                  <c:v>1182.575</c:v>
                </c:pt>
                <c:pt idx="14419">
                  <c:v>1182.6583333333333</c:v>
                </c:pt>
                <c:pt idx="14420">
                  <c:v>1182.7416666666666</c:v>
                </c:pt>
                <c:pt idx="14421">
                  <c:v>1182.825</c:v>
                </c:pt>
                <c:pt idx="14422">
                  <c:v>1182.9083333333333</c:v>
                </c:pt>
                <c:pt idx="14423">
                  <c:v>1182.9916666666666</c:v>
                </c:pt>
                <c:pt idx="14424">
                  <c:v>1183.075</c:v>
                </c:pt>
                <c:pt idx="14425">
                  <c:v>1183.1499999999999</c:v>
                </c:pt>
                <c:pt idx="14426">
                  <c:v>1183.2333333333333</c:v>
                </c:pt>
                <c:pt idx="14427">
                  <c:v>1183.3166666666666</c:v>
                </c:pt>
                <c:pt idx="14428">
                  <c:v>1183.3999999999999</c:v>
                </c:pt>
                <c:pt idx="14429">
                  <c:v>1183.4833333333333</c:v>
                </c:pt>
                <c:pt idx="14430">
                  <c:v>1183.5666666666666</c:v>
                </c:pt>
                <c:pt idx="14431">
                  <c:v>1183.6416666666667</c:v>
                </c:pt>
                <c:pt idx="14432">
                  <c:v>1183.7250000000001</c:v>
                </c:pt>
                <c:pt idx="14433">
                  <c:v>1183.8083333333334</c:v>
                </c:pt>
                <c:pt idx="14434">
                  <c:v>1183.8916666666667</c:v>
                </c:pt>
                <c:pt idx="14435">
                  <c:v>1183.9750000000001</c:v>
                </c:pt>
                <c:pt idx="14436">
                  <c:v>1184.0583333333334</c:v>
                </c:pt>
                <c:pt idx="14437">
                  <c:v>1184.1333333333334</c:v>
                </c:pt>
                <c:pt idx="14438">
                  <c:v>1184.2166666666667</c:v>
                </c:pt>
                <c:pt idx="14439">
                  <c:v>1184.3</c:v>
                </c:pt>
                <c:pt idx="14440">
                  <c:v>1184.3833333333334</c:v>
                </c:pt>
                <c:pt idx="14441">
                  <c:v>1184.4666666666667</c:v>
                </c:pt>
                <c:pt idx="14442">
                  <c:v>1184.55</c:v>
                </c:pt>
                <c:pt idx="14443">
                  <c:v>1184.6333333333334</c:v>
                </c:pt>
                <c:pt idx="14444">
                  <c:v>1184.7083333333333</c:v>
                </c:pt>
                <c:pt idx="14445">
                  <c:v>1184.7916666666667</c:v>
                </c:pt>
                <c:pt idx="14446">
                  <c:v>1184.875</c:v>
                </c:pt>
                <c:pt idx="14447">
                  <c:v>1184.9583333333333</c:v>
                </c:pt>
                <c:pt idx="14448">
                  <c:v>1185.0416666666667</c:v>
                </c:pt>
                <c:pt idx="14449">
                  <c:v>1185.125</c:v>
                </c:pt>
                <c:pt idx="14450">
                  <c:v>1185.2</c:v>
                </c:pt>
                <c:pt idx="14451">
                  <c:v>1185.2833333333333</c:v>
                </c:pt>
                <c:pt idx="14452">
                  <c:v>1185.3666666666666</c:v>
                </c:pt>
                <c:pt idx="14453">
                  <c:v>1185.45</c:v>
                </c:pt>
                <c:pt idx="14454">
                  <c:v>1185.5333333333333</c:v>
                </c:pt>
                <c:pt idx="14455">
                  <c:v>1185.6166666666666</c:v>
                </c:pt>
                <c:pt idx="14456">
                  <c:v>1185.6916666666666</c:v>
                </c:pt>
                <c:pt idx="14457">
                  <c:v>1185.7749999999999</c:v>
                </c:pt>
                <c:pt idx="14458">
                  <c:v>1185.8583333333333</c:v>
                </c:pt>
                <c:pt idx="14459">
                  <c:v>1185.9416666666666</c:v>
                </c:pt>
                <c:pt idx="14460">
                  <c:v>1186.0249999999999</c:v>
                </c:pt>
                <c:pt idx="14461">
                  <c:v>1186.1083333333333</c:v>
                </c:pt>
                <c:pt idx="14462">
                  <c:v>1186.1916666666666</c:v>
                </c:pt>
                <c:pt idx="14463">
                  <c:v>1186.2666666666667</c:v>
                </c:pt>
                <c:pt idx="14464">
                  <c:v>1186.3500000000001</c:v>
                </c:pt>
                <c:pt idx="14465">
                  <c:v>1186.4333333333334</c:v>
                </c:pt>
                <c:pt idx="14466">
                  <c:v>1186.5166666666667</c:v>
                </c:pt>
                <c:pt idx="14467">
                  <c:v>1186.6000000000001</c:v>
                </c:pt>
                <c:pt idx="14468">
                  <c:v>1186.6833333333334</c:v>
                </c:pt>
                <c:pt idx="14469">
                  <c:v>1186.7583333333334</c:v>
                </c:pt>
                <c:pt idx="14470">
                  <c:v>1186.8416666666667</c:v>
                </c:pt>
                <c:pt idx="14471">
                  <c:v>1186.925</c:v>
                </c:pt>
                <c:pt idx="14472">
                  <c:v>1187.0083333333334</c:v>
                </c:pt>
                <c:pt idx="14473">
                  <c:v>1187.0916666666667</c:v>
                </c:pt>
                <c:pt idx="14474">
                  <c:v>1187.175</c:v>
                </c:pt>
                <c:pt idx="14475">
                  <c:v>1187.25</c:v>
                </c:pt>
                <c:pt idx="14476">
                  <c:v>1187.3333333333333</c:v>
                </c:pt>
                <c:pt idx="14477">
                  <c:v>1187.4166666666667</c:v>
                </c:pt>
                <c:pt idx="14478">
                  <c:v>1187.5</c:v>
                </c:pt>
                <c:pt idx="14479">
                  <c:v>1187.5833333333333</c:v>
                </c:pt>
                <c:pt idx="14480">
                  <c:v>1187.6666666666667</c:v>
                </c:pt>
                <c:pt idx="14481">
                  <c:v>1187.75</c:v>
                </c:pt>
                <c:pt idx="14482">
                  <c:v>1187.825</c:v>
                </c:pt>
                <c:pt idx="14483">
                  <c:v>1187.9083333333333</c:v>
                </c:pt>
                <c:pt idx="14484">
                  <c:v>1187.9916666666666</c:v>
                </c:pt>
                <c:pt idx="14485">
                  <c:v>1188.075</c:v>
                </c:pt>
                <c:pt idx="14486">
                  <c:v>1188.1583333333333</c:v>
                </c:pt>
                <c:pt idx="14487">
                  <c:v>1188.2416666666666</c:v>
                </c:pt>
                <c:pt idx="14488">
                  <c:v>1188.3166666666666</c:v>
                </c:pt>
                <c:pt idx="14489">
                  <c:v>1188.3999999999999</c:v>
                </c:pt>
                <c:pt idx="14490">
                  <c:v>1188.4833333333333</c:v>
                </c:pt>
                <c:pt idx="14491">
                  <c:v>1188.5666666666666</c:v>
                </c:pt>
                <c:pt idx="14492">
                  <c:v>1188.6499999999999</c:v>
                </c:pt>
                <c:pt idx="14493">
                  <c:v>1188.7333333333333</c:v>
                </c:pt>
                <c:pt idx="14494">
                  <c:v>1188.8083333333334</c:v>
                </c:pt>
                <c:pt idx="14495">
                  <c:v>1188.8916666666667</c:v>
                </c:pt>
                <c:pt idx="14496">
                  <c:v>1188.9750000000001</c:v>
                </c:pt>
                <c:pt idx="14497">
                  <c:v>1189.0583333333334</c:v>
                </c:pt>
                <c:pt idx="14498">
                  <c:v>1189.1416666666667</c:v>
                </c:pt>
                <c:pt idx="14499">
                  <c:v>1189.2250000000001</c:v>
                </c:pt>
                <c:pt idx="14500">
                  <c:v>1189.3083333333334</c:v>
                </c:pt>
                <c:pt idx="14501">
                  <c:v>1189.3833333333334</c:v>
                </c:pt>
                <c:pt idx="14502">
                  <c:v>1189.4666666666667</c:v>
                </c:pt>
                <c:pt idx="14503">
                  <c:v>1189.55</c:v>
                </c:pt>
                <c:pt idx="14504">
                  <c:v>1189.6333333333334</c:v>
                </c:pt>
                <c:pt idx="14505">
                  <c:v>1189.7166666666667</c:v>
                </c:pt>
                <c:pt idx="14506">
                  <c:v>1189.8</c:v>
                </c:pt>
                <c:pt idx="14507">
                  <c:v>1189.875</c:v>
                </c:pt>
                <c:pt idx="14508">
                  <c:v>1189.9583333333333</c:v>
                </c:pt>
                <c:pt idx="14509">
                  <c:v>1190.0416666666667</c:v>
                </c:pt>
                <c:pt idx="14510">
                  <c:v>1190.125</c:v>
                </c:pt>
                <c:pt idx="14511">
                  <c:v>1190.2083333333333</c:v>
                </c:pt>
                <c:pt idx="14512">
                  <c:v>1190.2916666666667</c:v>
                </c:pt>
                <c:pt idx="14513">
                  <c:v>1190.3666666666666</c:v>
                </c:pt>
                <c:pt idx="14514">
                  <c:v>1190.45</c:v>
                </c:pt>
                <c:pt idx="14515">
                  <c:v>1190.5333333333333</c:v>
                </c:pt>
                <c:pt idx="14516">
                  <c:v>1190.6166666666666</c:v>
                </c:pt>
                <c:pt idx="14517">
                  <c:v>1190.7</c:v>
                </c:pt>
                <c:pt idx="14518">
                  <c:v>1190.7833333333333</c:v>
                </c:pt>
                <c:pt idx="14519">
                  <c:v>1190.8666666666666</c:v>
                </c:pt>
                <c:pt idx="14520">
                  <c:v>1190.9416666666666</c:v>
                </c:pt>
                <c:pt idx="14521">
                  <c:v>1191.0249999999999</c:v>
                </c:pt>
                <c:pt idx="14522">
                  <c:v>1191.1083333333333</c:v>
                </c:pt>
                <c:pt idx="14523">
                  <c:v>1191.1916666666666</c:v>
                </c:pt>
                <c:pt idx="14524">
                  <c:v>1191.2749999999999</c:v>
                </c:pt>
                <c:pt idx="14525">
                  <c:v>1191.3583333333333</c:v>
                </c:pt>
                <c:pt idx="14526">
                  <c:v>1191.4333333333334</c:v>
                </c:pt>
                <c:pt idx="14527">
                  <c:v>1191.5166666666667</c:v>
                </c:pt>
                <c:pt idx="14528">
                  <c:v>1191.6000000000001</c:v>
                </c:pt>
                <c:pt idx="14529">
                  <c:v>1191.6833333333334</c:v>
                </c:pt>
                <c:pt idx="14530">
                  <c:v>1191.7666666666667</c:v>
                </c:pt>
                <c:pt idx="14531">
                  <c:v>1191.8500000000001</c:v>
                </c:pt>
                <c:pt idx="14532">
                  <c:v>1191.925</c:v>
                </c:pt>
                <c:pt idx="14533">
                  <c:v>1192.0083333333334</c:v>
                </c:pt>
                <c:pt idx="14534">
                  <c:v>1192.0916666666667</c:v>
                </c:pt>
                <c:pt idx="14535">
                  <c:v>1192.175</c:v>
                </c:pt>
                <c:pt idx="14536">
                  <c:v>1192.2583333333334</c:v>
                </c:pt>
                <c:pt idx="14537">
                  <c:v>1192.3416666666667</c:v>
                </c:pt>
                <c:pt idx="14538">
                  <c:v>1192.425</c:v>
                </c:pt>
                <c:pt idx="14539">
                  <c:v>1192.5</c:v>
                </c:pt>
                <c:pt idx="14540">
                  <c:v>1192.5833333333333</c:v>
                </c:pt>
                <c:pt idx="14541">
                  <c:v>1192.6666666666667</c:v>
                </c:pt>
                <c:pt idx="14542">
                  <c:v>1192.75</c:v>
                </c:pt>
                <c:pt idx="14543">
                  <c:v>1192.8333333333333</c:v>
                </c:pt>
                <c:pt idx="14544">
                  <c:v>1192.9166666666667</c:v>
                </c:pt>
                <c:pt idx="14545">
                  <c:v>1192.9916666666666</c:v>
                </c:pt>
                <c:pt idx="14546">
                  <c:v>1193.075</c:v>
                </c:pt>
                <c:pt idx="14547">
                  <c:v>1193.1583333333333</c:v>
                </c:pt>
                <c:pt idx="14548">
                  <c:v>1193.2416666666666</c:v>
                </c:pt>
                <c:pt idx="14549">
                  <c:v>1193.325</c:v>
                </c:pt>
                <c:pt idx="14550">
                  <c:v>1193.4083333333333</c:v>
                </c:pt>
                <c:pt idx="14551">
                  <c:v>1193.4916666666666</c:v>
                </c:pt>
                <c:pt idx="14552">
                  <c:v>1193.5666666666666</c:v>
                </c:pt>
                <c:pt idx="14553">
                  <c:v>1193.6499999999999</c:v>
                </c:pt>
                <c:pt idx="14554">
                  <c:v>1193.7333333333333</c:v>
                </c:pt>
                <c:pt idx="14555">
                  <c:v>1193.8166666666666</c:v>
                </c:pt>
                <c:pt idx="14556">
                  <c:v>1193.8999999999999</c:v>
                </c:pt>
                <c:pt idx="14557">
                  <c:v>1193.9833333333333</c:v>
                </c:pt>
                <c:pt idx="14558">
                  <c:v>1194.0583333333334</c:v>
                </c:pt>
                <c:pt idx="14559">
                  <c:v>1194.1416666666667</c:v>
                </c:pt>
                <c:pt idx="14560">
                  <c:v>1194.2250000000001</c:v>
                </c:pt>
                <c:pt idx="14561">
                  <c:v>1194.3083333333334</c:v>
                </c:pt>
                <c:pt idx="14562">
                  <c:v>1194.3916666666667</c:v>
                </c:pt>
                <c:pt idx="14563">
                  <c:v>1194.4750000000001</c:v>
                </c:pt>
                <c:pt idx="14564">
                  <c:v>1194.55</c:v>
                </c:pt>
                <c:pt idx="14565">
                  <c:v>1194.6333333333334</c:v>
                </c:pt>
                <c:pt idx="14566">
                  <c:v>1194.7166666666667</c:v>
                </c:pt>
                <c:pt idx="14567">
                  <c:v>1194.8</c:v>
                </c:pt>
                <c:pt idx="14568">
                  <c:v>1194.8833333333334</c:v>
                </c:pt>
                <c:pt idx="14569">
                  <c:v>1194.9666666666667</c:v>
                </c:pt>
                <c:pt idx="14570">
                  <c:v>1195.05</c:v>
                </c:pt>
                <c:pt idx="14571">
                  <c:v>1195.125</c:v>
                </c:pt>
                <c:pt idx="14572">
                  <c:v>1195.2083333333333</c:v>
                </c:pt>
                <c:pt idx="14573">
                  <c:v>1195.2916666666667</c:v>
                </c:pt>
                <c:pt idx="14574">
                  <c:v>1195.375</c:v>
                </c:pt>
                <c:pt idx="14575">
                  <c:v>1195.4583333333333</c:v>
                </c:pt>
                <c:pt idx="14576">
                  <c:v>1195.5416666666667</c:v>
                </c:pt>
                <c:pt idx="14577">
                  <c:v>1195.6166666666666</c:v>
                </c:pt>
                <c:pt idx="14578">
                  <c:v>1195.7</c:v>
                </c:pt>
                <c:pt idx="14579">
                  <c:v>1195.7833333333333</c:v>
                </c:pt>
                <c:pt idx="14580">
                  <c:v>1195.8666666666666</c:v>
                </c:pt>
                <c:pt idx="14581">
                  <c:v>1195.95</c:v>
                </c:pt>
                <c:pt idx="14582">
                  <c:v>1196.0333333333333</c:v>
                </c:pt>
                <c:pt idx="14583">
                  <c:v>1196.1083333333333</c:v>
                </c:pt>
                <c:pt idx="14584">
                  <c:v>1196.1916666666666</c:v>
                </c:pt>
                <c:pt idx="14585">
                  <c:v>1196.2749999999999</c:v>
                </c:pt>
                <c:pt idx="14586">
                  <c:v>1196.3583333333333</c:v>
                </c:pt>
                <c:pt idx="14587">
                  <c:v>1196.4416666666666</c:v>
                </c:pt>
                <c:pt idx="14588">
                  <c:v>1196.5249999999999</c:v>
                </c:pt>
                <c:pt idx="14589">
                  <c:v>1196.6083333333333</c:v>
                </c:pt>
                <c:pt idx="14590">
                  <c:v>1196.6833333333334</c:v>
                </c:pt>
                <c:pt idx="14591">
                  <c:v>1196.7666666666667</c:v>
                </c:pt>
                <c:pt idx="14592">
                  <c:v>1196.8500000000001</c:v>
                </c:pt>
                <c:pt idx="14593">
                  <c:v>1196.9333333333334</c:v>
                </c:pt>
                <c:pt idx="14594">
                  <c:v>1197.0166666666667</c:v>
                </c:pt>
                <c:pt idx="14595">
                  <c:v>1197.1000000000001</c:v>
                </c:pt>
                <c:pt idx="14596">
                  <c:v>1197.175</c:v>
                </c:pt>
                <c:pt idx="14597">
                  <c:v>1197.2583333333334</c:v>
                </c:pt>
                <c:pt idx="14598">
                  <c:v>1197.3416666666667</c:v>
                </c:pt>
                <c:pt idx="14599">
                  <c:v>1197.425</c:v>
                </c:pt>
                <c:pt idx="14600">
                  <c:v>1197.5083333333334</c:v>
                </c:pt>
                <c:pt idx="14601">
                  <c:v>1197.5916666666667</c:v>
                </c:pt>
                <c:pt idx="14602">
                  <c:v>1197.6666666666667</c:v>
                </c:pt>
                <c:pt idx="14603">
                  <c:v>1197.75</c:v>
                </c:pt>
                <c:pt idx="14604">
                  <c:v>1197.8333333333333</c:v>
                </c:pt>
                <c:pt idx="14605">
                  <c:v>1197.9166666666667</c:v>
                </c:pt>
                <c:pt idx="14606">
                  <c:v>1198</c:v>
                </c:pt>
                <c:pt idx="14607">
                  <c:v>1198.0833333333333</c:v>
                </c:pt>
                <c:pt idx="14608">
                  <c:v>1198.1666666666667</c:v>
                </c:pt>
                <c:pt idx="14609">
                  <c:v>1198.2416666666666</c:v>
                </c:pt>
                <c:pt idx="14610">
                  <c:v>1198.325</c:v>
                </c:pt>
                <c:pt idx="14611">
                  <c:v>1198.4083333333333</c:v>
                </c:pt>
                <c:pt idx="14612">
                  <c:v>1198.4916666666666</c:v>
                </c:pt>
                <c:pt idx="14613">
                  <c:v>1198.575</c:v>
                </c:pt>
                <c:pt idx="14614">
                  <c:v>1198.6583333333333</c:v>
                </c:pt>
                <c:pt idx="14615">
                  <c:v>1198.7333333333333</c:v>
                </c:pt>
                <c:pt idx="14616">
                  <c:v>1198.8166666666666</c:v>
                </c:pt>
                <c:pt idx="14617">
                  <c:v>1198.8999999999999</c:v>
                </c:pt>
                <c:pt idx="14618">
                  <c:v>1198.9833333333333</c:v>
                </c:pt>
                <c:pt idx="14619">
                  <c:v>1199.0666666666666</c:v>
                </c:pt>
                <c:pt idx="14620">
                  <c:v>1199.1499999999999</c:v>
                </c:pt>
                <c:pt idx="14621">
                  <c:v>1199.2250000000001</c:v>
                </c:pt>
                <c:pt idx="14622">
                  <c:v>1199.3083333333334</c:v>
                </c:pt>
                <c:pt idx="14623">
                  <c:v>1199.3916666666667</c:v>
                </c:pt>
                <c:pt idx="14624">
                  <c:v>1199.4750000000001</c:v>
                </c:pt>
                <c:pt idx="14625">
                  <c:v>1199.5583333333334</c:v>
                </c:pt>
                <c:pt idx="14626">
                  <c:v>1199.6416666666667</c:v>
                </c:pt>
                <c:pt idx="14627">
                  <c:v>1199.7250000000001</c:v>
                </c:pt>
                <c:pt idx="14628">
                  <c:v>1199.8</c:v>
                </c:pt>
                <c:pt idx="14629">
                  <c:v>1199.8833333333334</c:v>
                </c:pt>
                <c:pt idx="14630">
                  <c:v>1199.9666666666667</c:v>
                </c:pt>
                <c:pt idx="14631">
                  <c:v>1200.05</c:v>
                </c:pt>
                <c:pt idx="14632">
                  <c:v>1200.1333333333334</c:v>
                </c:pt>
                <c:pt idx="14633">
                  <c:v>1200.2166666666667</c:v>
                </c:pt>
                <c:pt idx="14634">
                  <c:v>1200.2916666666667</c:v>
                </c:pt>
                <c:pt idx="14635">
                  <c:v>1200.375</c:v>
                </c:pt>
                <c:pt idx="14636">
                  <c:v>1200.4583333333333</c:v>
                </c:pt>
                <c:pt idx="14637">
                  <c:v>1200.5416666666667</c:v>
                </c:pt>
                <c:pt idx="14638">
                  <c:v>1200.625</c:v>
                </c:pt>
                <c:pt idx="14639">
                  <c:v>1200.7083333333333</c:v>
                </c:pt>
                <c:pt idx="14640">
                  <c:v>1200.7833333333333</c:v>
                </c:pt>
                <c:pt idx="14641">
                  <c:v>1200.8666666666666</c:v>
                </c:pt>
                <c:pt idx="14642">
                  <c:v>1200.95</c:v>
                </c:pt>
                <c:pt idx="14643">
                  <c:v>1201.0333333333333</c:v>
                </c:pt>
                <c:pt idx="14644">
                  <c:v>1201.1166666666666</c:v>
                </c:pt>
                <c:pt idx="14645">
                  <c:v>1201.2</c:v>
                </c:pt>
                <c:pt idx="14646">
                  <c:v>1201.2833333333333</c:v>
                </c:pt>
                <c:pt idx="14647">
                  <c:v>1201.3583333333333</c:v>
                </c:pt>
                <c:pt idx="14648">
                  <c:v>1201.4416666666666</c:v>
                </c:pt>
                <c:pt idx="14649">
                  <c:v>1201.5249999999999</c:v>
                </c:pt>
                <c:pt idx="14650">
                  <c:v>1201.6083333333333</c:v>
                </c:pt>
                <c:pt idx="14651">
                  <c:v>1201.6916666666666</c:v>
                </c:pt>
                <c:pt idx="14652">
                  <c:v>1201.7749999999999</c:v>
                </c:pt>
                <c:pt idx="14653">
                  <c:v>1201.8500000000001</c:v>
                </c:pt>
                <c:pt idx="14654">
                  <c:v>1201.9333333333334</c:v>
                </c:pt>
                <c:pt idx="14655">
                  <c:v>1202.0166666666667</c:v>
                </c:pt>
                <c:pt idx="14656">
                  <c:v>1202.1000000000001</c:v>
                </c:pt>
                <c:pt idx="14657">
                  <c:v>1202.1833333333334</c:v>
                </c:pt>
                <c:pt idx="14658">
                  <c:v>1202.2666666666667</c:v>
                </c:pt>
                <c:pt idx="14659">
                  <c:v>1202.3416666666667</c:v>
                </c:pt>
                <c:pt idx="14660">
                  <c:v>1202.425</c:v>
                </c:pt>
                <c:pt idx="14661">
                  <c:v>1202.5083333333334</c:v>
                </c:pt>
                <c:pt idx="14662">
                  <c:v>1202.5916666666667</c:v>
                </c:pt>
                <c:pt idx="14663">
                  <c:v>1202.675</c:v>
                </c:pt>
                <c:pt idx="14664">
                  <c:v>1202.7583333333334</c:v>
                </c:pt>
                <c:pt idx="14665">
                  <c:v>1202.8416666666667</c:v>
                </c:pt>
                <c:pt idx="14666">
                  <c:v>1202.9166666666667</c:v>
                </c:pt>
                <c:pt idx="14667">
                  <c:v>1203</c:v>
                </c:pt>
                <c:pt idx="14668">
                  <c:v>1203.0833333333333</c:v>
                </c:pt>
                <c:pt idx="14669">
                  <c:v>1203.1666666666667</c:v>
                </c:pt>
                <c:pt idx="14670">
                  <c:v>1203.25</c:v>
                </c:pt>
                <c:pt idx="14671">
                  <c:v>1203.3333333333333</c:v>
                </c:pt>
                <c:pt idx="14672">
                  <c:v>1203.4083333333333</c:v>
                </c:pt>
                <c:pt idx="14673">
                  <c:v>1203.4916666666666</c:v>
                </c:pt>
                <c:pt idx="14674">
                  <c:v>1203.575</c:v>
                </c:pt>
                <c:pt idx="14675">
                  <c:v>1203.6583333333333</c:v>
                </c:pt>
                <c:pt idx="14676">
                  <c:v>1203.7416666666666</c:v>
                </c:pt>
                <c:pt idx="14677">
                  <c:v>1203.825</c:v>
                </c:pt>
                <c:pt idx="14678">
                  <c:v>1203.9083333333333</c:v>
                </c:pt>
                <c:pt idx="14679">
                  <c:v>1203.9833333333333</c:v>
                </c:pt>
                <c:pt idx="14680">
                  <c:v>1204.0666666666666</c:v>
                </c:pt>
                <c:pt idx="14681">
                  <c:v>1204.1499999999999</c:v>
                </c:pt>
                <c:pt idx="14682">
                  <c:v>1204.2333333333333</c:v>
                </c:pt>
                <c:pt idx="14683">
                  <c:v>1204.3166666666666</c:v>
                </c:pt>
                <c:pt idx="14684">
                  <c:v>1204.3999999999999</c:v>
                </c:pt>
                <c:pt idx="14685">
                  <c:v>1204.4750000000001</c:v>
                </c:pt>
                <c:pt idx="14686">
                  <c:v>1204.5583333333334</c:v>
                </c:pt>
                <c:pt idx="14687">
                  <c:v>1204.6416666666667</c:v>
                </c:pt>
                <c:pt idx="14688">
                  <c:v>1204.7250000000001</c:v>
                </c:pt>
                <c:pt idx="14689">
                  <c:v>1204.8083333333334</c:v>
                </c:pt>
                <c:pt idx="14690">
                  <c:v>1204.8916666666667</c:v>
                </c:pt>
                <c:pt idx="14691">
                  <c:v>1204.9666666666667</c:v>
                </c:pt>
                <c:pt idx="14692">
                  <c:v>1205.05</c:v>
                </c:pt>
                <c:pt idx="14693">
                  <c:v>1205.1333333333334</c:v>
                </c:pt>
                <c:pt idx="14694">
                  <c:v>1205.2166666666667</c:v>
                </c:pt>
                <c:pt idx="14695">
                  <c:v>1205.3</c:v>
                </c:pt>
                <c:pt idx="14696">
                  <c:v>1205.3833333333334</c:v>
                </c:pt>
                <c:pt idx="14697">
                  <c:v>1205.4666666666667</c:v>
                </c:pt>
                <c:pt idx="14698">
                  <c:v>1205.5416666666667</c:v>
                </c:pt>
                <c:pt idx="14699">
                  <c:v>1205.625</c:v>
                </c:pt>
                <c:pt idx="14700">
                  <c:v>1205.7083333333333</c:v>
                </c:pt>
                <c:pt idx="14701">
                  <c:v>1205.7916666666667</c:v>
                </c:pt>
                <c:pt idx="14702">
                  <c:v>1205.875</c:v>
                </c:pt>
                <c:pt idx="14703">
                  <c:v>1205.9583333333333</c:v>
                </c:pt>
                <c:pt idx="14704">
                  <c:v>1206.0333333333333</c:v>
                </c:pt>
                <c:pt idx="14705">
                  <c:v>1206.1166666666666</c:v>
                </c:pt>
                <c:pt idx="14706">
                  <c:v>1206.2</c:v>
                </c:pt>
                <c:pt idx="14707">
                  <c:v>1206.2833333333333</c:v>
                </c:pt>
                <c:pt idx="14708">
                  <c:v>1206.3666666666666</c:v>
                </c:pt>
                <c:pt idx="14709">
                  <c:v>1206.45</c:v>
                </c:pt>
                <c:pt idx="14710">
                  <c:v>1206.5249999999999</c:v>
                </c:pt>
                <c:pt idx="14711">
                  <c:v>1206.6083333333333</c:v>
                </c:pt>
                <c:pt idx="14712">
                  <c:v>1206.6916666666666</c:v>
                </c:pt>
                <c:pt idx="14713">
                  <c:v>1206.7749999999999</c:v>
                </c:pt>
                <c:pt idx="14714">
                  <c:v>1206.8583333333333</c:v>
                </c:pt>
                <c:pt idx="14715">
                  <c:v>1206.9416666666666</c:v>
                </c:pt>
                <c:pt idx="14716">
                  <c:v>1207.0249999999999</c:v>
                </c:pt>
                <c:pt idx="14717">
                  <c:v>1207.1000000000001</c:v>
                </c:pt>
                <c:pt idx="14718">
                  <c:v>1207.1833333333334</c:v>
                </c:pt>
                <c:pt idx="14719">
                  <c:v>1207.2666666666667</c:v>
                </c:pt>
                <c:pt idx="14720">
                  <c:v>1207.3500000000001</c:v>
                </c:pt>
                <c:pt idx="14721">
                  <c:v>1207.4333333333334</c:v>
                </c:pt>
                <c:pt idx="14722">
                  <c:v>1207.5166666666667</c:v>
                </c:pt>
                <c:pt idx="14723">
                  <c:v>1207.5916666666667</c:v>
                </c:pt>
                <c:pt idx="14724">
                  <c:v>1207.675</c:v>
                </c:pt>
                <c:pt idx="14725">
                  <c:v>1207.7583333333334</c:v>
                </c:pt>
                <c:pt idx="14726">
                  <c:v>1207.8416666666667</c:v>
                </c:pt>
                <c:pt idx="14727">
                  <c:v>1207.925</c:v>
                </c:pt>
                <c:pt idx="14728">
                  <c:v>1208.0083333333334</c:v>
                </c:pt>
                <c:pt idx="14729">
                  <c:v>1208.0833333333333</c:v>
                </c:pt>
                <c:pt idx="14730">
                  <c:v>1208.1666666666667</c:v>
                </c:pt>
                <c:pt idx="14731">
                  <c:v>1208.25</c:v>
                </c:pt>
                <c:pt idx="14732">
                  <c:v>1208.3333333333333</c:v>
                </c:pt>
                <c:pt idx="14733">
                  <c:v>1208.4166666666667</c:v>
                </c:pt>
                <c:pt idx="14734">
                  <c:v>1208.5</c:v>
                </c:pt>
                <c:pt idx="14735">
                  <c:v>1208.5833333333333</c:v>
                </c:pt>
                <c:pt idx="14736">
                  <c:v>1208.6583333333333</c:v>
                </c:pt>
                <c:pt idx="14737">
                  <c:v>1208.7416666666666</c:v>
                </c:pt>
                <c:pt idx="14738">
                  <c:v>1208.825</c:v>
                </c:pt>
                <c:pt idx="14739">
                  <c:v>1208.9083333333333</c:v>
                </c:pt>
                <c:pt idx="14740">
                  <c:v>1208.9916666666666</c:v>
                </c:pt>
                <c:pt idx="14741">
                  <c:v>1209.075</c:v>
                </c:pt>
                <c:pt idx="14742">
                  <c:v>1209.1499999999999</c:v>
                </c:pt>
                <c:pt idx="14743">
                  <c:v>1209.2333333333333</c:v>
                </c:pt>
                <c:pt idx="14744">
                  <c:v>1209.3166666666666</c:v>
                </c:pt>
                <c:pt idx="14745">
                  <c:v>1209.3999999999999</c:v>
                </c:pt>
                <c:pt idx="14746">
                  <c:v>1209.4833333333333</c:v>
                </c:pt>
                <c:pt idx="14747">
                  <c:v>1209.5666666666666</c:v>
                </c:pt>
                <c:pt idx="14748">
                  <c:v>1209.6416666666667</c:v>
                </c:pt>
                <c:pt idx="14749">
                  <c:v>1209.7250000000001</c:v>
                </c:pt>
                <c:pt idx="14750">
                  <c:v>1209.8083333333334</c:v>
                </c:pt>
                <c:pt idx="14751">
                  <c:v>1209.8916666666667</c:v>
                </c:pt>
                <c:pt idx="14752">
                  <c:v>1209.9750000000001</c:v>
                </c:pt>
                <c:pt idx="14753">
                  <c:v>1210.0583333333334</c:v>
                </c:pt>
                <c:pt idx="14754">
                  <c:v>1210.1416666666667</c:v>
                </c:pt>
                <c:pt idx="14755">
                  <c:v>1210.2166666666667</c:v>
                </c:pt>
                <c:pt idx="14756">
                  <c:v>1210.3</c:v>
                </c:pt>
                <c:pt idx="14757">
                  <c:v>1210.3833333333334</c:v>
                </c:pt>
                <c:pt idx="14758">
                  <c:v>1210.4666666666667</c:v>
                </c:pt>
                <c:pt idx="14759">
                  <c:v>1210.55</c:v>
                </c:pt>
                <c:pt idx="14760">
                  <c:v>1210.6333333333334</c:v>
                </c:pt>
                <c:pt idx="14761">
                  <c:v>1210.7083333333333</c:v>
                </c:pt>
                <c:pt idx="14762">
                  <c:v>1210.7916666666667</c:v>
                </c:pt>
                <c:pt idx="14763">
                  <c:v>1210.875</c:v>
                </c:pt>
                <c:pt idx="14764">
                  <c:v>1210.9583333333333</c:v>
                </c:pt>
                <c:pt idx="14765">
                  <c:v>1211.0416666666667</c:v>
                </c:pt>
                <c:pt idx="14766">
                  <c:v>1211.125</c:v>
                </c:pt>
                <c:pt idx="14767">
                  <c:v>1211.2</c:v>
                </c:pt>
                <c:pt idx="14768">
                  <c:v>1211.2833333333333</c:v>
                </c:pt>
                <c:pt idx="14769">
                  <c:v>1211.3666666666666</c:v>
                </c:pt>
                <c:pt idx="14770">
                  <c:v>1211.45</c:v>
                </c:pt>
                <c:pt idx="14771">
                  <c:v>1211.5333333333333</c:v>
                </c:pt>
                <c:pt idx="14772">
                  <c:v>1211.6166666666666</c:v>
                </c:pt>
                <c:pt idx="14773">
                  <c:v>1211.7</c:v>
                </c:pt>
                <c:pt idx="14774">
                  <c:v>1211.7749999999999</c:v>
                </c:pt>
                <c:pt idx="14775">
                  <c:v>1211.8583333333333</c:v>
                </c:pt>
                <c:pt idx="14776">
                  <c:v>1211.9416666666666</c:v>
                </c:pt>
                <c:pt idx="14777">
                  <c:v>1212.0249999999999</c:v>
                </c:pt>
                <c:pt idx="14778">
                  <c:v>1212.1083333333333</c:v>
                </c:pt>
                <c:pt idx="14779">
                  <c:v>1212.1916666666666</c:v>
                </c:pt>
                <c:pt idx="14780">
                  <c:v>1212.2666666666667</c:v>
                </c:pt>
                <c:pt idx="14781">
                  <c:v>1212.3500000000001</c:v>
                </c:pt>
                <c:pt idx="14782">
                  <c:v>1212.4333333333334</c:v>
                </c:pt>
                <c:pt idx="14783">
                  <c:v>1212.5166666666667</c:v>
                </c:pt>
                <c:pt idx="14784">
                  <c:v>1212.6000000000001</c:v>
                </c:pt>
                <c:pt idx="14785">
                  <c:v>1212.6833333333334</c:v>
                </c:pt>
                <c:pt idx="14786">
                  <c:v>1212.7583333333334</c:v>
                </c:pt>
                <c:pt idx="14787">
                  <c:v>1212.8416666666667</c:v>
                </c:pt>
                <c:pt idx="14788">
                  <c:v>1212.925</c:v>
                </c:pt>
                <c:pt idx="14789">
                  <c:v>1213.0083333333334</c:v>
                </c:pt>
                <c:pt idx="14790">
                  <c:v>1213.0916666666667</c:v>
                </c:pt>
                <c:pt idx="14791">
                  <c:v>1213.175</c:v>
                </c:pt>
                <c:pt idx="14792">
                  <c:v>1213.2583333333334</c:v>
                </c:pt>
                <c:pt idx="14793">
                  <c:v>1213.3333333333333</c:v>
                </c:pt>
                <c:pt idx="14794">
                  <c:v>1213.4166666666667</c:v>
                </c:pt>
                <c:pt idx="14795">
                  <c:v>1213.5</c:v>
                </c:pt>
                <c:pt idx="14796">
                  <c:v>1213.5833333333333</c:v>
                </c:pt>
                <c:pt idx="14797">
                  <c:v>1213.6666666666667</c:v>
                </c:pt>
                <c:pt idx="14798">
                  <c:v>1213.75</c:v>
                </c:pt>
                <c:pt idx="14799">
                  <c:v>1213.825</c:v>
                </c:pt>
                <c:pt idx="14800">
                  <c:v>1213.9083333333333</c:v>
                </c:pt>
                <c:pt idx="14801">
                  <c:v>1213.9916666666666</c:v>
                </c:pt>
                <c:pt idx="14802">
                  <c:v>1214.075</c:v>
                </c:pt>
                <c:pt idx="14803">
                  <c:v>1214.1583333333333</c:v>
                </c:pt>
                <c:pt idx="14804">
                  <c:v>1214.2416666666666</c:v>
                </c:pt>
                <c:pt idx="14805">
                  <c:v>1214.325</c:v>
                </c:pt>
                <c:pt idx="14806">
                  <c:v>1214.3999999999999</c:v>
                </c:pt>
                <c:pt idx="14807">
                  <c:v>1214.4833333333333</c:v>
                </c:pt>
                <c:pt idx="14808">
                  <c:v>1214.5666666666666</c:v>
                </c:pt>
                <c:pt idx="14809">
                  <c:v>1214.6499999999999</c:v>
                </c:pt>
                <c:pt idx="14810">
                  <c:v>1214.7333333333333</c:v>
                </c:pt>
                <c:pt idx="14811">
                  <c:v>1214.8166666666666</c:v>
                </c:pt>
                <c:pt idx="14812">
                  <c:v>1214.8916666666667</c:v>
                </c:pt>
                <c:pt idx="14813">
                  <c:v>1214.9750000000001</c:v>
                </c:pt>
                <c:pt idx="14814">
                  <c:v>1215.0583333333334</c:v>
                </c:pt>
                <c:pt idx="14815">
                  <c:v>1215.1416666666667</c:v>
                </c:pt>
                <c:pt idx="14816">
                  <c:v>1215.2250000000001</c:v>
                </c:pt>
                <c:pt idx="14817">
                  <c:v>1215.3083333333334</c:v>
                </c:pt>
                <c:pt idx="14818">
                  <c:v>1215.3833333333334</c:v>
                </c:pt>
                <c:pt idx="14819">
                  <c:v>1215.4666666666667</c:v>
                </c:pt>
                <c:pt idx="14820">
                  <c:v>1215.55</c:v>
                </c:pt>
                <c:pt idx="14821">
                  <c:v>1215.6333333333334</c:v>
                </c:pt>
                <c:pt idx="14822">
                  <c:v>1215.7166666666667</c:v>
                </c:pt>
                <c:pt idx="14823">
                  <c:v>1215.8</c:v>
                </c:pt>
                <c:pt idx="14824">
                  <c:v>1215.8833333333334</c:v>
                </c:pt>
                <c:pt idx="14825">
                  <c:v>1215.9583333333333</c:v>
                </c:pt>
                <c:pt idx="14826">
                  <c:v>1216.0416666666667</c:v>
                </c:pt>
                <c:pt idx="14827">
                  <c:v>1216.125</c:v>
                </c:pt>
                <c:pt idx="14828">
                  <c:v>1216.2083333333333</c:v>
                </c:pt>
                <c:pt idx="14829">
                  <c:v>1216.2916666666667</c:v>
                </c:pt>
                <c:pt idx="14830">
                  <c:v>1216.375</c:v>
                </c:pt>
                <c:pt idx="14831">
                  <c:v>1216.45</c:v>
                </c:pt>
                <c:pt idx="14832">
                  <c:v>1216.5333333333333</c:v>
                </c:pt>
                <c:pt idx="14833">
                  <c:v>1216.6166666666666</c:v>
                </c:pt>
                <c:pt idx="14834">
                  <c:v>1216.7</c:v>
                </c:pt>
                <c:pt idx="14835">
                  <c:v>1216.7833333333333</c:v>
                </c:pt>
                <c:pt idx="14836">
                  <c:v>1216.8666666666666</c:v>
                </c:pt>
                <c:pt idx="14837">
                  <c:v>1216.9416666666666</c:v>
                </c:pt>
                <c:pt idx="14838">
                  <c:v>1217.0249999999999</c:v>
                </c:pt>
                <c:pt idx="14839">
                  <c:v>1217.1083333333333</c:v>
                </c:pt>
                <c:pt idx="14840">
                  <c:v>1217.1916666666666</c:v>
                </c:pt>
                <c:pt idx="14841">
                  <c:v>1217.2749999999999</c:v>
                </c:pt>
                <c:pt idx="14842">
                  <c:v>1217.3583333333333</c:v>
                </c:pt>
                <c:pt idx="14843">
                  <c:v>1217.4416666666666</c:v>
                </c:pt>
                <c:pt idx="14844">
                  <c:v>1217.5166666666667</c:v>
                </c:pt>
                <c:pt idx="14845">
                  <c:v>1217.6000000000001</c:v>
                </c:pt>
                <c:pt idx="14846">
                  <c:v>1217.6833333333334</c:v>
                </c:pt>
                <c:pt idx="14847">
                  <c:v>1217.7666666666667</c:v>
                </c:pt>
                <c:pt idx="14848">
                  <c:v>1217.8500000000001</c:v>
                </c:pt>
                <c:pt idx="14849">
                  <c:v>1217.9333333333334</c:v>
                </c:pt>
                <c:pt idx="14850">
                  <c:v>1218.0083333333334</c:v>
                </c:pt>
                <c:pt idx="14851">
                  <c:v>1218.0916666666667</c:v>
                </c:pt>
                <c:pt idx="14852">
                  <c:v>1218.175</c:v>
                </c:pt>
                <c:pt idx="14853">
                  <c:v>1218.2583333333334</c:v>
                </c:pt>
                <c:pt idx="14854">
                  <c:v>1218.3416666666667</c:v>
                </c:pt>
                <c:pt idx="14855">
                  <c:v>1218.425</c:v>
                </c:pt>
                <c:pt idx="14856">
                  <c:v>1218.5</c:v>
                </c:pt>
                <c:pt idx="14857">
                  <c:v>1218.5833333333333</c:v>
                </c:pt>
                <c:pt idx="14858">
                  <c:v>1218.6666666666667</c:v>
                </c:pt>
                <c:pt idx="14859">
                  <c:v>1218.75</c:v>
                </c:pt>
                <c:pt idx="14860">
                  <c:v>1218.8333333333333</c:v>
                </c:pt>
                <c:pt idx="14861">
                  <c:v>1218.9166666666667</c:v>
                </c:pt>
                <c:pt idx="14862">
                  <c:v>1219</c:v>
                </c:pt>
                <c:pt idx="14863">
                  <c:v>1219.075</c:v>
                </c:pt>
                <c:pt idx="14864">
                  <c:v>1219.1583333333333</c:v>
                </c:pt>
                <c:pt idx="14865">
                  <c:v>1219.2416666666666</c:v>
                </c:pt>
                <c:pt idx="14866">
                  <c:v>1219.325</c:v>
                </c:pt>
                <c:pt idx="14867">
                  <c:v>1219.4083333333333</c:v>
                </c:pt>
                <c:pt idx="14868">
                  <c:v>1219.4916666666666</c:v>
                </c:pt>
                <c:pt idx="14869">
                  <c:v>1219.5666666666666</c:v>
                </c:pt>
                <c:pt idx="14870">
                  <c:v>1219.6499999999999</c:v>
                </c:pt>
                <c:pt idx="14871">
                  <c:v>1219.7333333333333</c:v>
                </c:pt>
                <c:pt idx="14872">
                  <c:v>1219.8166666666666</c:v>
                </c:pt>
                <c:pt idx="14873">
                  <c:v>1219.8999999999999</c:v>
                </c:pt>
                <c:pt idx="14874">
                  <c:v>1219.9833333333333</c:v>
                </c:pt>
                <c:pt idx="14875">
                  <c:v>1220.0583333333334</c:v>
                </c:pt>
                <c:pt idx="14876">
                  <c:v>1220.1416666666667</c:v>
                </c:pt>
                <c:pt idx="14877">
                  <c:v>1220.2250000000001</c:v>
                </c:pt>
                <c:pt idx="14878">
                  <c:v>1220.3083333333334</c:v>
                </c:pt>
                <c:pt idx="14879">
                  <c:v>1220.3916666666667</c:v>
                </c:pt>
                <c:pt idx="14880">
                  <c:v>1220.4750000000001</c:v>
                </c:pt>
                <c:pt idx="14881">
                  <c:v>1220.5583333333334</c:v>
                </c:pt>
                <c:pt idx="14882">
                  <c:v>1220.6333333333334</c:v>
                </c:pt>
                <c:pt idx="14883">
                  <c:v>1220.7166666666667</c:v>
                </c:pt>
                <c:pt idx="14884">
                  <c:v>1220.8</c:v>
                </c:pt>
                <c:pt idx="14885">
                  <c:v>1220.8833333333334</c:v>
                </c:pt>
                <c:pt idx="14886">
                  <c:v>1220.9666666666667</c:v>
                </c:pt>
                <c:pt idx="14887">
                  <c:v>1221.05</c:v>
                </c:pt>
                <c:pt idx="14888">
                  <c:v>1221.125</c:v>
                </c:pt>
                <c:pt idx="14889">
                  <c:v>1221.2083333333333</c:v>
                </c:pt>
                <c:pt idx="14890">
                  <c:v>1221.2916666666667</c:v>
                </c:pt>
                <c:pt idx="14891">
                  <c:v>1221.375</c:v>
                </c:pt>
                <c:pt idx="14892">
                  <c:v>1221.4583333333333</c:v>
                </c:pt>
                <c:pt idx="14893">
                  <c:v>1221.5416666666667</c:v>
                </c:pt>
                <c:pt idx="14894">
                  <c:v>1221.6166666666666</c:v>
                </c:pt>
                <c:pt idx="14895">
                  <c:v>1221.7</c:v>
                </c:pt>
                <c:pt idx="14896">
                  <c:v>1221.7833333333333</c:v>
                </c:pt>
                <c:pt idx="14897">
                  <c:v>1221.8666666666666</c:v>
                </c:pt>
                <c:pt idx="14898">
                  <c:v>1221.95</c:v>
                </c:pt>
                <c:pt idx="14899">
                  <c:v>1222.0333333333333</c:v>
                </c:pt>
                <c:pt idx="14900">
                  <c:v>1222.1166666666666</c:v>
                </c:pt>
                <c:pt idx="14901">
                  <c:v>1222.1916666666666</c:v>
                </c:pt>
                <c:pt idx="14902">
                  <c:v>1222.2749999999999</c:v>
                </c:pt>
                <c:pt idx="14903">
                  <c:v>1222.3583333333333</c:v>
                </c:pt>
                <c:pt idx="14904">
                  <c:v>1222.4416666666666</c:v>
                </c:pt>
                <c:pt idx="14905">
                  <c:v>1222.5249999999999</c:v>
                </c:pt>
                <c:pt idx="14906">
                  <c:v>1222.6083333333333</c:v>
                </c:pt>
                <c:pt idx="14907">
                  <c:v>1222.6833333333334</c:v>
                </c:pt>
                <c:pt idx="14908">
                  <c:v>1222.7666666666667</c:v>
                </c:pt>
                <c:pt idx="14909">
                  <c:v>1222.8500000000001</c:v>
                </c:pt>
                <c:pt idx="14910">
                  <c:v>1222.9333333333334</c:v>
                </c:pt>
                <c:pt idx="14911">
                  <c:v>1223.0166666666667</c:v>
                </c:pt>
                <c:pt idx="14912">
                  <c:v>1223.1000000000001</c:v>
                </c:pt>
                <c:pt idx="14913">
                  <c:v>1223.175</c:v>
                </c:pt>
                <c:pt idx="14914">
                  <c:v>1223.2583333333334</c:v>
                </c:pt>
                <c:pt idx="14915">
                  <c:v>1223.3416666666667</c:v>
                </c:pt>
                <c:pt idx="14916">
                  <c:v>1223.425</c:v>
                </c:pt>
                <c:pt idx="14917">
                  <c:v>1223.5083333333334</c:v>
                </c:pt>
                <c:pt idx="14918">
                  <c:v>1223.5916666666667</c:v>
                </c:pt>
                <c:pt idx="14919">
                  <c:v>1223.675</c:v>
                </c:pt>
                <c:pt idx="14920">
                  <c:v>1223.75</c:v>
                </c:pt>
                <c:pt idx="14921">
                  <c:v>1223.8333333333333</c:v>
                </c:pt>
                <c:pt idx="14922">
                  <c:v>1223.9166666666667</c:v>
                </c:pt>
                <c:pt idx="14923">
                  <c:v>1224</c:v>
                </c:pt>
                <c:pt idx="14924">
                  <c:v>1224.0833333333333</c:v>
                </c:pt>
                <c:pt idx="14925">
                  <c:v>1224.1666666666667</c:v>
                </c:pt>
                <c:pt idx="14926">
                  <c:v>1224.2416666666666</c:v>
                </c:pt>
                <c:pt idx="14927">
                  <c:v>1224.325</c:v>
                </c:pt>
                <c:pt idx="14928">
                  <c:v>1224.4083333333333</c:v>
                </c:pt>
                <c:pt idx="14929">
                  <c:v>1224.4916666666666</c:v>
                </c:pt>
                <c:pt idx="14930">
                  <c:v>1224.575</c:v>
                </c:pt>
                <c:pt idx="14931">
                  <c:v>1224.6583333333333</c:v>
                </c:pt>
                <c:pt idx="14932">
                  <c:v>1224.7416666666666</c:v>
                </c:pt>
                <c:pt idx="14933">
                  <c:v>1224.8166666666666</c:v>
                </c:pt>
                <c:pt idx="14934">
                  <c:v>1224.8999999999999</c:v>
                </c:pt>
                <c:pt idx="14935">
                  <c:v>1224.9833333333333</c:v>
                </c:pt>
                <c:pt idx="14936">
                  <c:v>1225.0666666666666</c:v>
                </c:pt>
                <c:pt idx="14937">
                  <c:v>1225.1499999999999</c:v>
                </c:pt>
                <c:pt idx="14938">
                  <c:v>1225.2333333333333</c:v>
                </c:pt>
                <c:pt idx="14939">
                  <c:v>1225.3083333333334</c:v>
                </c:pt>
                <c:pt idx="14940">
                  <c:v>1225.3916666666667</c:v>
                </c:pt>
                <c:pt idx="14941">
                  <c:v>1225.4750000000001</c:v>
                </c:pt>
                <c:pt idx="14942">
                  <c:v>1225.5583333333334</c:v>
                </c:pt>
                <c:pt idx="14943">
                  <c:v>1225.6416666666667</c:v>
                </c:pt>
                <c:pt idx="14944">
                  <c:v>1225.7250000000001</c:v>
                </c:pt>
                <c:pt idx="14945">
                  <c:v>1225.8</c:v>
                </c:pt>
                <c:pt idx="14946">
                  <c:v>1225.8833333333334</c:v>
                </c:pt>
                <c:pt idx="14947">
                  <c:v>1225.9666666666667</c:v>
                </c:pt>
                <c:pt idx="14948">
                  <c:v>1226.05</c:v>
                </c:pt>
                <c:pt idx="14949">
                  <c:v>1226.1333333333334</c:v>
                </c:pt>
                <c:pt idx="14950">
                  <c:v>1226.2166666666667</c:v>
                </c:pt>
                <c:pt idx="14951">
                  <c:v>1226.3</c:v>
                </c:pt>
                <c:pt idx="14952">
                  <c:v>1226.375</c:v>
                </c:pt>
                <c:pt idx="14953">
                  <c:v>1226.4583333333333</c:v>
                </c:pt>
                <c:pt idx="14954">
                  <c:v>1226.5416666666667</c:v>
                </c:pt>
                <c:pt idx="14955">
                  <c:v>1226.625</c:v>
                </c:pt>
                <c:pt idx="14956">
                  <c:v>1226.7083333333333</c:v>
                </c:pt>
                <c:pt idx="14957">
                  <c:v>1226.7916666666667</c:v>
                </c:pt>
                <c:pt idx="14958">
                  <c:v>1226.8666666666666</c:v>
                </c:pt>
                <c:pt idx="14959">
                  <c:v>1226.95</c:v>
                </c:pt>
                <c:pt idx="14960">
                  <c:v>1227.0333333333333</c:v>
                </c:pt>
                <c:pt idx="14961">
                  <c:v>1227.1166666666666</c:v>
                </c:pt>
                <c:pt idx="14962">
                  <c:v>1227.2</c:v>
                </c:pt>
                <c:pt idx="14963">
                  <c:v>1227.2833333333333</c:v>
                </c:pt>
                <c:pt idx="14964">
                  <c:v>1227.3583333333333</c:v>
                </c:pt>
                <c:pt idx="14965">
                  <c:v>1227.4416666666666</c:v>
                </c:pt>
                <c:pt idx="14966">
                  <c:v>1227.5249999999999</c:v>
                </c:pt>
                <c:pt idx="14967">
                  <c:v>1227.6083333333333</c:v>
                </c:pt>
                <c:pt idx="14968">
                  <c:v>1227.6916666666666</c:v>
                </c:pt>
                <c:pt idx="14969">
                  <c:v>1227.7749999999999</c:v>
                </c:pt>
                <c:pt idx="14970">
                  <c:v>1227.8583333333333</c:v>
                </c:pt>
                <c:pt idx="14971">
                  <c:v>1227.9333333333334</c:v>
                </c:pt>
                <c:pt idx="14972">
                  <c:v>1228.0166666666667</c:v>
                </c:pt>
                <c:pt idx="14973">
                  <c:v>1228.1000000000001</c:v>
                </c:pt>
                <c:pt idx="14974">
                  <c:v>1228.1833333333334</c:v>
                </c:pt>
                <c:pt idx="14975">
                  <c:v>1228.2666666666667</c:v>
                </c:pt>
                <c:pt idx="14976">
                  <c:v>1228.3500000000001</c:v>
                </c:pt>
                <c:pt idx="14977">
                  <c:v>1228.425</c:v>
                </c:pt>
                <c:pt idx="14978">
                  <c:v>1228.5083333333334</c:v>
                </c:pt>
                <c:pt idx="14979">
                  <c:v>1228.5916666666667</c:v>
                </c:pt>
                <c:pt idx="14980">
                  <c:v>1228.675</c:v>
                </c:pt>
                <c:pt idx="14981">
                  <c:v>1228.7583333333334</c:v>
                </c:pt>
                <c:pt idx="14982">
                  <c:v>1228.8416666666667</c:v>
                </c:pt>
                <c:pt idx="14983">
                  <c:v>1228.9166666666667</c:v>
                </c:pt>
                <c:pt idx="14984">
                  <c:v>1229</c:v>
                </c:pt>
                <c:pt idx="14985">
                  <c:v>1229.0833333333333</c:v>
                </c:pt>
                <c:pt idx="14986">
                  <c:v>1229.1666666666667</c:v>
                </c:pt>
                <c:pt idx="14987">
                  <c:v>1229.25</c:v>
                </c:pt>
                <c:pt idx="14988">
                  <c:v>1229.3333333333333</c:v>
                </c:pt>
                <c:pt idx="14989">
                  <c:v>1229.4166666666667</c:v>
                </c:pt>
                <c:pt idx="14990">
                  <c:v>1229.4916666666666</c:v>
                </c:pt>
                <c:pt idx="14991">
                  <c:v>1229.575</c:v>
                </c:pt>
                <c:pt idx="14992">
                  <c:v>1229.6583333333333</c:v>
                </c:pt>
                <c:pt idx="14993">
                  <c:v>1229.7416666666666</c:v>
                </c:pt>
                <c:pt idx="14994">
                  <c:v>1229.825</c:v>
                </c:pt>
                <c:pt idx="14995">
                  <c:v>1229.9083333333333</c:v>
                </c:pt>
                <c:pt idx="14996">
                  <c:v>1229.9833333333333</c:v>
                </c:pt>
                <c:pt idx="14997">
                  <c:v>1230.0666666666666</c:v>
                </c:pt>
                <c:pt idx="14998">
                  <c:v>1230.1499999999999</c:v>
                </c:pt>
                <c:pt idx="14999">
                  <c:v>1230.2333333333333</c:v>
                </c:pt>
                <c:pt idx="15000">
                  <c:v>1230.3166666666666</c:v>
                </c:pt>
                <c:pt idx="15001">
                  <c:v>1230.3999999999999</c:v>
                </c:pt>
                <c:pt idx="15002">
                  <c:v>1230.4750000000001</c:v>
                </c:pt>
                <c:pt idx="15003">
                  <c:v>1230.5583333333334</c:v>
                </c:pt>
                <c:pt idx="15004">
                  <c:v>1230.6416666666667</c:v>
                </c:pt>
                <c:pt idx="15005">
                  <c:v>1230.7250000000001</c:v>
                </c:pt>
                <c:pt idx="15006">
                  <c:v>1230.8083333333334</c:v>
                </c:pt>
                <c:pt idx="15007">
                  <c:v>1230.8916666666667</c:v>
                </c:pt>
                <c:pt idx="15008">
                  <c:v>1230.9750000000001</c:v>
                </c:pt>
                <c:pt idx="15009">
                  <c:v>1231.05</c:v>
                </c:pt>
                <c:pt idx="15010">
                  <c:v>1231.1333333333334</c:v>
                </c:pt>
                <c:pt idx="15011">
                  <c:v>1231.2166666666667</c:v>
                </c:pt>
                <c:pt idx="15012">
                  <c:v>1231.3</c:v>
                </c:pt>
                <c:pt idx="15013">
                  <c:v>1231.3833333333334</c:v>
                </c:pt>
                <c:pt idx="15014">
                  <c:v>1231.4666666666667</c:v>
                </c:pt>
                <c:pt idx="15015">
                  <c:v>1231.5416666666667</c:v>
                </c:pt>
                <c:pt idx="15016">
                  <c:v>1231.625</c:v>
                </c:pt>
                <c:pt idx="15017">
                  <c:v>1231.7083333333333</c:v>
                </c:pt>
                <c:pt idx="15018">
                  <c:v>1231.7916666666667</c:v>
                </c:pt>
                <c:pt idx="15019">
                  <c:v>1231.875</c:v>
                </c:pt>
                <c:pt idx="15020">
                  <c:v>1231.9583333333333</c:v>
                </c:pt>
                <c:pt idx="15021">
                  <c:v>1232.0333333333333</c:v>
                </c:pt>
                <c:pt idx="15022">
                  <c:v>1232.1166666666666</c:v>
                </c:pt>
                <c:pt idx="15023">
                  <c:v>1232.2</c:v>
                </c:pt>
                <c:pt idx="15024">
                  <c:v>1232.2833333333333</c:v>
                </c:pt>
                <c:pt idx="15025">
                  <c:v>1232.3666666666666</c:v>
                </c:pt>
                <c:pt idx="15026">
                  <c:v>1232.45</c:v>
                </c:pt>
                <c:pt idx="15027">
                  <c:v>1232.5333333333333</c:v>
                </c:pt>
                <c:pt idx="15028">
                  <c:v>1232.6083333333333</c:v>
                </c:pt>
                <c:pt idx="15029">
                  <c:v>1232.6916666666666</c:v>
                </c:pt>
                <c:pt idx="15030">
                  <c:v>1232.7749999999999</c:v>
                </c:pt>
                <c:pt idx="15031">
                  <c:v>1232.8583333333333</c:v>
                </c:pt>
                <c:pt idx="15032">
                  <c:v>1232.9416666666666</c:v>
                </c:pt>
                <c:pt idx="15033">
                  <c:v>1233.0249999999999</c:v>
                </c:pt>
                <c:pt idx="15034">
                  <c:v>1233.1000000000001</c:v>
                </c:pt>
                <c:pt idx="15035">
                  <c:v>1233.1833333333334</c:v>
                </c:pt>
                <c:pt idx="15036">
                  <c:v>1233.2666666666667</c:v>
                </c:pt>
                <c:pt idx="15037">
                  <c:v>1233.3500000000001</c:v>
                </c:pt>
                <c:pt idx="15038">
                  <c:v>1233.4333333333334</c:v>
                </c:pt>
                <c:pt idx="15039">
                  <c:v>1233.5166666666667</c:v>
                </c:pt>
                <c:pt idx="15040">
                  <c:v>1233.5916666666667</c:v>
                </c:pt>
                <c:pt idx="15041">
                  <c:v>1233.675</c:v>
                </c:pt>
                <c:pt idx="15042">
                  <c:v>1233.7583333333334</c:v>
                </c:pt>
                <c:pt idx="15043">
                  <c:v>1233.8416666666667</c:v>
                </c:pt>
                <c:pt idx="15044">
                  <c:v>1233.925</c:v>
                </c:pt>
                <c:pt idx="15045">
                  <c:v>1234.0083333333334</c:v>
                </c:pt>
                <c:pt idx="15046">
                  <c:v>1234.0916666666667</c:v>
                </c:pt>
                <c:pt idx="15047">
                  <c:v>1234.1666666666667</c:v>
                </c:pt>
                <c:pt idx="15048">
                  <c:v>1234.25</c:v>
                </c:pt>
                <c:pt idx="15049">
                  <c:v>1234.3333333333333</c:v>
                </c:pt>
                <c:pt idx="15050">
                  <c:v>1234.4166666666667</c:v>
                </c:pt>
                <c:pt idx="15051">
                  <c:v>1234.5</c:v>
                </c:pt>
                <c:pt idx="15052">
                  <c:v>1234.5833333333333</c:v>
                </c:pt>
                <c:pt idx="15053">
                  <c:v>1234.6583333333333</c:v>
                </c:pt>
                <c:pt idx="15054">
                  <c:v>1234.7416666666666</c:v>
                </c:pt>
                <c:pt idx="15055">
                  <c:v>1234.825</c:v>
                </c:pt>
                <c:pt idx="15056">
                  <c:v>1234.9083333333333</c:v>
                </c:pt>
                <c:pt idx="15057">
                  <c:v>1234.9916666666666</c:v>
                </c:pt>
                <c:pt idx="15058">
                  <c:v>1235.075</c:v>
                </c:pt>
                <c:pt idx="15059">
                  <c:v>1235.1583333333333</c:v>
                </c:pt>
                <c:pt idx="15060">
                  <c:v>1235.2333333333333</c:v>
                </c:pt>
                <c:pt idx="15061">
                  <c:v>1235.3166666666666</c:v>
                </c:pt>
                <c:pt idx="15062">
                  <c:v>1235.3999999999999</c:v>
                </c:pt>
                <c:pt idx="15063">
                  <c:v>1235.4833333333333</c:v>
                </c:pt>
                <c:pt idx="15064">
                  <c:v>1235.5666666666666</c:v>
                </c:pt>
                <c:pt idx="15065">
                  <c:v>1235.6499999999999</c:v>
                </c:pt>
                <c:pt idx="15066">
                  <c:v>1235.7250000000001</c:v>
                </c:pt>
                <c:pt idx="15067">
                  <c:v>1235.8083333333334</c:v>
                </c:pt>
                <c:pt idx="15068">
                  <c:v>1235.8916666666667</c:v>
                </c:pt>
                <c:pt idx="15069">
                  <c:v>1235.9750000000001</c:v>
                </c:pt>
                <c:pt idx="15070">
                  <c:v>1236.0583333333334</c:v>
                </c:pt>
                <c:pt idx="15071">
                  <c:v>1236.1416666666667</c:v>
                </c:pt>
                <c:pt idx="15072">
                  <c:v>1236.2166666666667</c:v>
                </c:pt>
                <c:pt idx="15073">
                  <c:v>1236.3</c:v>
                </c:pt>
                <c:pt idx="15074">
                  <c:v>1236.3833333333334</c:v>
                </c:pt>
                <c:pt idx="15075">
                  <c:v>1236.4666666666667</c:v>
                </c:pt>
                <c:pt idx="15076">
                  <c:v>1236.55</c:v>
                </c:pt>
                <c:pt idx="15077">
                  <c:v>1236.6333333333334</c:v>
                </c:pt>
                <c:pt idx="15078">
                  <c:v>1236.7166666666667</c:v>
                </c:pt>
                <c:pt idx="15079">
                  <c:v>1236.7916666666667</c:v>
                </c:pt>
                <c:pt idx="15080">
                  <c:v>1236.875</c:v>
                </c:pt>
                <c:pt idx="15081">
                  <c:v>1236.9583333333333</c:v>
                </c:pt>
                <c:pt idx="15082">
                  <c:v>1237.0416666666667</c:v>
                </c:pt>
                <c:pt idx="15083">
                  <c:v>1237.125</c:v>
                </c:pt>
                <c:pt idx="15084">
                  <c:v>1237.2083333333333</c:v>
                </c:pt>
                <c:pt idx="15085">
                  <c:v>1237.2833333333333</c:v>
                </c:pt>
                <c:pt idx="15086">
                  <c:v>1237.3666666666666</c:v>
                </c:pt>
                <c:pt idx="15087">
                  <c:v>1237.45</c:v>
                </c:pt>
                <c:pt idx="15088">
                  <c:v>1237.5333333333333</c:v>
                </c:pt>
                <c:pt idx="15089">
                  <c:v>1237.6166666666666</c:v>
                </c:pt>
                <c:pt idx="15090">
                  <c:v>1237.7</c:v>
                </c:pt>
                <c:pt idx="15091">
                  <c:v>1237.7749999999999</c:v>
                </c:pt>
                <c:pt idx="15092">
                  <c:v>1237.8583333333333</c:v>
                </c:pt>
                <c:pt idx="15093">
                  <c:v>1237.9416666666666</c:v>
                </c:pt>
                <c:pt idx="15094">
                  <c:v>1238.0249999999999</c:v>
                </c:pt>
                <c:pt idx="15095">
                  <c:v>1238.1083333333333</c:v>
                </c:pt>
                <c:pt idx="15096">
                  <c:v>1238.1916666666666</c:v>
                </c:pt>
                <c:pt idx="15097">
                  <c:v>1238.2749999999999</c:v>
                </c:pt>
                <c:pt idx="15098">
                  <c:v>1238.3500000000001</c:v>
                </c:pt>
                <c:pt idx="15099">
                  <c:v>1238.4333333333334</c:v>
                </c:pt>
                <c:pt idx="15100">
                  <c:v>1238.5166666666667</c:v>
                </c:pt>
                <c:pt idx="15101">
                  <c:v>1238.6000000000001</c:v>
                </c:pt>
                <c:pt idx="15102">
                  <c:v>1238.6833333333334</c:v>
                </c:pt>
                <c:pt idx="15103">
                  <c:v>1238.7666666666667</c:v>
                </c:pt>
                <c:pt idx="15104">
                  <c:v>1238.8416666666667</c:v>
                </c:pt>
                <c:pt idx="15105">
                  <c:v>1238.925</c:v>
                </c:pt>
                <c:pt idx="15106">
                  <c:v>1239.0083333333334</c:v>
                </c:pt>
                <c:pt idx="15107">
                  <c:v>1239.0916666666667</c:v>
                </c:pt>
                <c:pt idx="15108">
                  <c:v>1239.175</c:v>
                </c:pt>
                <c:pt idx="15109">
                  <c:v>1239.2583333333334</c:v>
                </c:pt>
                <c:pt idx="15110">
                  <c:v>1239.3333333333333</c:v>
                </c:pt>
                <c:pt idx="15111">
                  <c:v>1239.4166666666667</c:v>
                </c:pt>
                <c:pt idx="15112">
                  <c:v>1239.5</c:v>
                </c:pt>
                <c:pt idx="15113">
                  <c:v>1239.5833333333333</c:v>
                </c:pt>
                <c:pt idx="15114">
                  <c:v>1239.6666666666667</c:v>
                </c:pt>
                <c:pt idx="15115">
                  <c:v>1239.75</c:v>
                </c:pt>
                <c:pt idx="15116">
                  <c:v>1239.8333333333333</c:v>
                </c:pt>
                <c:pt idx="15117">
                  <c:v>1239.9083333333333</c:v>
                </c:pt>
                <c:pt idx="15118">
                  <c:v>1239.9916666666666</c:v>
                </c:pt>
                <c:pt idx="15119">
                  <c:v>1240.075</c:v>
                </c:pt>
                <c:pt idx="15120">
                  <c:v>1240.1583333333333</c:v>
                </c:pt>
                <c:pt idx="15121">
                  <c:v>1240.2416666666666</c:v>
                </c:pt>
                <c:pt idx="15122">
                  <c:v>1240.325</c:v>
                </c:pt>
                <c:pt idx="15123">
                  <c:v>1240.3999999999999</c:v>
                </c:pt>
                <c:pt idx="15124">
                  <c:v>1240.4833333333333</c:v>
                </c:pt>
                <c:pt idx="15125">
                  <c:v>1240.5666666666666</c:v>
                </c:pt>
                <c:pt idx="15126">
                  <c:v>1240.6499999999999</c:v>
                </c:pt>
                <c:pt idx="15127">
                  <c:v>1240.7333333333333</c:v>
                </c:pt>
                <c:pt idx="15128">
                  <c:v>1240.8166666666666</c:v>
                </c:pt>
                <c:pt idx="15129">
                  <c:v>1240.8916666666667</c:v>
                </c:pt>
                <c:pt idx="15130">
                  <c:v>1240.9750000000001</c:v>
                </c:pt>
                <c:pt idx="15131">
                  <c:v>1241.0583333333334</c:v>
                </c:pt>
                <c:pt idx="15132">
                  <c:v>1241.1416666666667</c:v>
                </c:pt>
                <c:pt idx="15133">
                  <c:v>1241.2250000000001</c:v>
                </c:pt>
                <c:pt idx="15134">
                  <c:v>1241.3083333333334</c:v>
                </c:pt>
                <c:pt idx="15135">
                  <c:v>1241.3916666666667</c:v>
                </c:pt>
                <c:pt idx="15136">
                  <c:v>1241.4666666666667</c:v>
                </c:pt>
                <c:pt idx="15137">
                  <c:v>1241.55</c:v>
                </c:pt>
                <c:pt idx="15138">
                  <c:v>1241.6333333333334</c:v>
                </c:pt>
                <c:pt idx="15139">
                  <c:v>1241.7166666666667</c:v>
                </c:pt>
                <c:pt idx="15140">
                  <c:v>1241.8</c:v>
                </c:pt>
                <c:pt idx="15141">
                  <c:v>1241.8833333333334</c:v>
                </c:pt>
                <c:pt idx="15142">
                  <c:v>1241.9583333333333</c:v>
                </c:pt>
                <c:pt idx="15143">
                  <c:v>1242.0416666666667</c:v>
                </c:pt>
                <c:pt idx="15144">
                  <c:v>1242.125</c:v>
                </c:pt>
                <c:pt idx="15145">
                  <c:v>1242.2083333333333</c:v>
                </c:pt>
                <c:pt idx="15146">
                  <c:v>1242.2916666666667</c:v>
                </c:pt>
                <c:pt idx="15147">
                  <c:v>1242.375</c:v>
                </c:pt>
                <c:pt idx="15148">
                  <c:v>1242.45</c:v>
                </c:pt>
                <c:pt idx="15149">
                  <c:v>1242.5333333333333</c:v>
                </c:pt>
                <c:pt idx="15150">
                  <c:v>1242.6166666666666</c:v>
                </c:pt>
                <c:pt idx="15151">
                  <c:v>1242.7</c:v>
                </c:pt>
                <c:pt idx="15152">
                  <c:v>1242.7833333333333</c:v>
                </c:pt>
                <c:pt idx="15153">
                  <c:v>1242.8666666666666</c:v>
                </c:pt>
                <c:pt idx="15154">
                  <c:v>1242.95</c:v>
                </c:pt>
                <c:pt idx="15155">
                  <c:v>1243.0249999999999</c:v>
                </c:pt>
                <c:pt idx="15156">
                  <c:v>1243.1083333333333</c:v>
                </c:pt>
                <c:pt idx="15157">
                  <c:v>1243.1916666666666</c:v>
                </c:pt>
                <c:pt idx="15158">
                  <c:v>1243.2749999999999</c:v>
                </c:pt>
                <c:pt idx="15159">
                  <c:v>1243.3583333333333</c:v>
                </c:pt>
                <c:pt idx="15160">
                  <c:v>1243.4416666666666</c:v>
                </c:pt>
                <c:pt idx="15161">
                  <c:v>1243.5166666666667</c:v>
                </c:pt>
                <c:pt idx="15162">
                  <c:v>1243.6000000000001</c:v>
                </c:pt>
                <c:pt idx="15163">
                  <c:v>1243.6833333333334</c:v>
                </c:pt>
                <c:pt idx="15164">
                  <c:v>1243.7666666666667</c:v>
                </c:pt>
                <c:pt idx="15165">
                  <c:v>1243.8500000000001</c:v>
                </c:pt>
                <c:pt idx="15166">
                  <c:v>1243.9333333333334</c:v>
                </c:pt>
                <c:pt idx="15167">
                  <c:v>1244.0083333333334</c:v>
                </c:pt>
                <c:pt idx="15168">
                  <c:v>1244.0916666666667</c:v>
                </c:pt>
                <c:pt idx="15169">
                  <c:v>1244.175</c:v>
                </c:pt>
                <c:pt idx="15170">
                  <c:v>1244.2583333333334</c:v>
                </c:pt>
                <c:pt idx="15171">
                  <c:v>1244.3416666666667</c:v>
                </c:pt>
                <c:pt idx="15172">
                  <c:v>1244.425</c:v>
                </c:pt>
                <c:pt idx="15173">
                  <c:v>1244.5083333333334</c:v>
                </c:pt>
                <c:pt idx="15174">
                  <c:v>1244.5833333333333</c:v>
                </c:pt>
                <c:pt idx="15175">
                  <c:v>1244.6666666666667</c:v>
                </c:pt>
                <c:pt idx="15176">
                  <c:v>1244.75</c:v>
                </c:pt>
                <c:pt idx="15177">
                  <c:v>1244.8333333333333</c:v>
                </c:pt>
                <c:pt idx="15178">
                  <c:v>1244.9166666666667</c:v>
                </c:pt>
                <c:pt idx="15179">
                  <c:v>1245</c:v>
                </c:pt>
                <c:pt idx="15180">
                  <c:v>1245.075</c:v>
                </c:pt>
                <c:pt idx="15181">
                  <c:v>1245.1583333333333</c:v>
                </c:pt>
                <c:pt idx="15182">
                  <c:v>1245.2416666666666</c:v>
                </c:pt>
                <c:pt idx="15183">
                  <c:v>1245.325</c:v>
                </c:pt>
                <c:pt idx="15184">
                  <c:v>1245.4083333333333</c:v>
                </c:pt>
                <c:pt idx="15185">
                  <c:v>1245.4916666666666</c:v>
                </c:pt>
                <c:pt idx="15186">
                  <c:v>1245.575</c:v>
                </c:pt>
                <c:pt idx="15187">
                  <c:v>1245.6499999999999</c:v>
                </c:pt>
                <c:pt idx="15188">
                  <c:v>1245.7333333333333</c:v>
                </c:pt>
                <c:pt idx="15189">
                  <c:v>1245.8166666666666</c:v>
                </c:pt>
                <c:pt idx="15190">
                  <c:v>1245.8999999999999</c:v>
                </c:pt>
                <c:pt idx="15191">
                  <c:v>1245.9833333333333</c:v>
                </c:pt>
                <c:pt idx="15192">
                  <c:v>1246.0666666666666</c:v>
                </c:pt>
                <c:pt idx="15193">
                  <c:v>1246.1416666666667</c:v>
                </c:pt>
                <c:pt idx="15194">
                  <c:v>1246.2250000000001</c:v>
                </c:pt>
                <c:pt idx="15195">
                  <c:v>1246.3083333333334</c:v>
                </c:pt>
                <c:pt idx="15196">
                  <c:v>1246.3916666666667</c:v>
                </c:pt>
                <c:pt idx="15197">
                  <c:v>1246.4750000000001</c:v>
                </c:pt>
                <c:pt idx="15198">
                  <c:v>1246.5583333333334</c:v>
                </c:pt>
                <c:pt idx="15199">
                  <c:v>1246.6333333333334</c:v>
                </c:pt>
                <c:pt idx="15200">
                  <c:v>1246.7166666666667</c:v>
                </c:pt>
                <c:pt idx="15201">
                  <c:v>1246.8</c:v>
                </c:pt>
                <c:pt idx="15202">
                  <c:v>1246.8833333333334</c:v>
                </c:pt>
                <c:pt idx="15203">
                  <c:v>1246.9666666666667</c:v>
                </c:pt>
                <c:pt idx="15204">
                  <c:v>1247.05</c:v>
                </c:pt>
                <c:pt idx="15205">
                  <c:v>1247.1333333333334</c:v>
                </c:pt>
                <c:pt idx="15206">
                  <c:v>1247.2083333333333</c:v>
                </c:pt>
                <c:pt idx="15207">
                  <c:v>1247.2916666666667</c:v>
                </c:pt>
                <c:pt idx="15208">
                  <c:v>1247.375</c:v>
                </c:pt>
                <c:pt idx="15209">
                  <c:v>1247.4583333333333</c:v>
                </c:pt>
                <c:pt idx="15210">
                  <c:v>1247.5416666666667</c:v>
                </c:pt>
                <c:pt idx="15211">
                  <c:v>1247.625</c:v>
                </c:pt>
                <c:pt idx="15212">
                  <c:v>1247.7</c:v>
                </c:pt>
                <c:pt idx="15213">
                  <c:v>1247.7833333333333</c:v>
                </c:pt>
                <c:pt idx="15214">
                  <c:v>1247.8666666666666</c:v>
                </c:pt>
                <c:pt idx="15215">
                  <c:v>1247.95</c:v>
                </c:pt>
                <c:pt idx="15216">
                  <c:v>1248.0333333333333</c:v>
                </c:pt>
                <c:pt idx="15217">
                  <c:v>1248.1166666666666</c:v>
                </c:pt>
                <c:pt idx="15218">
                  <c:v>1248.1916666666666</c:v>
                </c:pt>
                <c:pt idx="15219">
                  <c:v>1248.2749999999999</c:v>
                </c:pt>
                <c:pt idx="15220">
                  <c:v>1248.3583333333333</c:v>
                </c:pt>
                <c:pt idx="15221">
                  <c:v>1248.4416666666666</c:v>
                </c:pt>
                <c:pt idx="15222">
                  <c:v>1248.5249999999999</c:v>
                </c:pt>
                <c:pt idx="15223">
                  <c:v>1248.6083333333333</c:v>
                </c:pt>
                <c:pt idx="15224">
                  <c:v>1248.6916666666666</c:v>
                </c:pt>
                <c:pt idx="15225">
                  <c:v>1248.7666666666667</c:v>
                </c:pt>
                <c:pt idx="15226">
                  <c:v>1248.8500000000001</c:v>
                </c:pt>
                <c:pt idx="15227">
                  <c:v>1248.9333333333334</c:v>
                </c:pt>
                <c:pt idx="15228">
                  <c:v>1249.0166666666667</c:v>
                </c:pt>
                <c:pt idx="15229">
                  <c:v>1249.1000000000001</c:v>
                </c:pt>
                <c:pt idx="15230">
                  <c:v>1249.1833333333334</c:v>
                </c:pt>
                <c:pt idx="15231">
                  <c:v>1249.2583333333334</c:v>
                </c:pt>
                <c:pt idx="15232">
                  <c:v>1249.3416666666667</c:v>
                </c:pt>
                <c:pt idx="15233">
                  <c:v>1249.425</c:v>
                </c:pt>
                <c:pt idx="15234">
                  <c:v>1249.5083333333334</c:v>
                </c:pt>
                <c:pt idx="15235">
                  <c:v>1249.5916666666667</c:v>
                </c:pt>
                <c:pt idx="15236">
                  <c:v>1249.675</c:v>
                </c:pt>
                <c:pt idx="15237">
                  <c:v>1249.75</c:v>
                </c:pt>
                <c:pt idx="15238">
                  <c:v>1249.8333333333333</c:v>
                </c:pt>
                <c:pt idx="15239">
                  <c:v>1249.9166666666667</c:v>
                </c:pt>
                <c:pt idx="15240">
                  <c:v>1250</c:v>
                </c:pt>
                <c:pt idx="15241">
                  <c:v>1250.0833333333333</c:v>
                </c:pt>
                <c:pt idx="15242">
                  <c:v>1250.1666666666667</c:v>
                </c:pt>
                <c:pt idx="15243">
                  <c:v>1250.25</c:v>
                </c:pt>
                <c:pt idx="15244">
                  <c:v>1250.325</c:v>
                </c:pt>
                <c:pt idx="15245">
                  <c:v>1250.4083333333333</c:v>
                </c:pt>
                <c:pt idx="15246">
                  <c:v>1250.4916666666666</c:v>
                </c:pt>
                <c:pt idx="15247">
                  <c:v>1250.575</c:v>
                </c:pt>
                <c:pt idx="15248">
                  <c:v>1250.6583333333333</c:v>
                </c:pt>
                <c:pt idx="15249">
                  <c:v>1250.7416666666666</c:v>
                </c:pt>
                <c:pt idx="15250">
                  <c:v>1250.8166666666666</c:v>
                </c:pt>
                <c:pt idx="15251">
                  <c:v>1250.8999999999999</c:v>
                </c:pt>
                <c:pt idx="15252">
                  <c:v>1250.9833333333333</c:v>
                </c:pt>
                <c:pt idx="15253">
                  <c:v>1251.0666666666666</c:v>
                </c:pt>
                <c:pt idx="15254">
                  <c:v>1251.1499999999999</c:v>
                </c:pt>
                <c:pt idx="15255">
                  <c:v>1251.2333333333333</c:v>
                </c:pt>
                <c:pt idx="15256">
                  <c:v>1251.3083333333334</c:v>
                </c:pt>
                <c:pt idx="15257">
                  <c:v>1251.3916666666667</c:v>
                </c:pt>
                <c:pt idx="15258">
                  <c:v>1251.4750000000001</c:v>
                </c:pt>
                <c:pt idx="15259">
                  <c:v>1251.5583333333334</c:v>
                </c:pt>
                <c:pt idx="15260">
                  <c:v>1251.6416666666667</c:v>
                </c:pt>
                <c:pt idx="15261">
                  <c:v>1251.7250000000001</c:v>
                </c:pt>
                <c:pt idx="15262">
                  <c:v>1251.8083333333334</c:v>
                </c:pt>
                <c:pt idx="15263">
                  <c:v>1251.8833333333334</c:v>
                </c:pt>
                <c:pt idx="15264">
                  <c:v>1251.9666666666667</c:v>
                </c:pt>
                <c:pt idx="15265">
                  <c:v>1252.05</c:v>
                </c:pt>
                <c:pt idx="15266">
                  <c:v>1252.1333333333334</c:v>
                </c:pt>
                <c:pt idx="15267">
                  <c:v>1252.2166666666667</c:v>
                </c:pt>
                <c:pt idx="15268">
                  <c:v>1252.3</c:v>
                </c:pt>
                <c:pt idx="15269">
                  <c:v>1252.375</c:v>
                </c:pt>
                <c:pt idx="15270">
                  <c:v>1252.4583333333333</c:v>
                </c:pt>
                <c:pt idx="15271">
                  <c:v>1252.5416666666667</c:v>
                </c:pt>
                <c:pt idx="15272">
                  <c:v>1252.625</c:v>
                </c:pt>
                <c:pt idx="15273">
                  <c:v>1252.7083333333333</c:v>
                </c:pt>
                <c:pt idx="15274">
                  <c:v>1252.7916666666667</c:v>
                </c:pt>
                <c:pt idx="15275">
                  <c:v>1252.8666666666666</c:v>
                </c:pt>
                <c:pt idx="15276">
                  <c:v>1252.95</c:v>
                </c:pt>
                <c:pt idx="15277">
                  <c:v>1253.0333333333333</c:v>
                </c:pt>
                <c:pt idx="15278">
                  <c:v>1253.1166666666666</c:v>
                </c:pt>
                <c:pt idx="15279">
                  <c:v>1253.2</c:v>
                </c:pt>
                <c:pt idx="15280">
                  <c:v>1253.2833333333333</c:v>
                </c:pt>
                <c:pt idx="15281">
                  <c:v>1253.3666666666666</c:v>
                </c:pt>
                <c:pt idx="15282">
                  <c:v>1253.4416666666666</c:v>
                </c:pt>
                <c:pt idx="15283">
                  <c:v>1253.5249999999999</c:v>
                </c:pt>
                <c:pt idx="15284">
                  <c:v>1253.6083333333333</c:v>
                </c:pt>
                <c:pt idx="15285">
                  <c:v>1253.6916666666666</c:v>
                </c:pt>
                <c:pt idx="15286">
                  <c:v>1253.7749999999999</c:v>
                </c:pt>
                <c:pt idx="15287">
                  <c:v>1253.8583333333333</c:v>
                </c:pt>
                <c:pt idx="15288">
                  <c:v>1253.9333333333334</c:v>
                </c:pt>
                <c:pt idx="15289">
                  <c:v>1254.0166666666667</c:v>
                </c:pt>
                <c:pt idx="15290">
                  <c:v>1254.1000000000001</c:v>
                </c:pt>
                <c:pt idx="15291">
                  <c:v>1254.1833333333334</c:v>
                </c:pt>
                <c:pt idx="15292">
                  <c:v>1254.2666666666667</c:v>
                </c:pt>
                <c:pt idx="15293">
                  <c:v>1254.3500000000001</c:v>
                </c:pt>
                <c:pt idx="15294">
                  <c:v>1254.425</c:v>
                </c:pt>
                <c:pt idx="15295">
                  <c:v>1254.5083333333334</c:v>
                </c:pt>
                <c:pt idx="15296">
                  <c:v>1254.5916666666667</c:v>
                </c:pt>
                <c:pt idx="15297">
                  <c:v>1254.675</c:v>
                </c:pt>
                <c:pt idx="15298">
                  <c:v>1254.7583333333334</c:v>
                </c:pt>
                <c:pt idx="15299">
                  <c:v>1254.8416666666667</c:v>
                </c:pt>
                <c:pt idx="15300">
                  <c:v>1254.925</c:v>
                </c:pt>
                <c:pt idx="15301">
                  <c:v>1255</c:v>
                </c:pt>
                <c:pt idx="15302">
                  <c:v>1255.0833333333333</c:v>
                </c:pt>
                <c:pt idx="15303">
                  <c:v>1255.1666666666667</c:v>
                </c:pt>
                <c:pt idx="15304">
                  <c:v>1255.25</c:v>
                </c:pt>
                <c:pt idx="15305">
                  <c:v>1255.3333333333333</c:v>
                </c:pt>
                <c:pt idx="15306">
                  <c:v>1255.4166666666667</c:v>
                </c:pt>
                <c:pt idx="15307">
                  <c:v>1255.4916666666666</c:v>
                </c:pt>
                <c:pt idx="15308">
                  <c:v>1255.575</c:v>
                </c:pt>
                <c:pt idx="15309">
                  <c:v>1255.6583333333333</c:v>
                </c:pt>
                <c:pt idx="15310">
                  <c:v>1255.7416666666666</c:v>
                </c:pt>
                <c:pt idx="15311">
                  <c:v>1255.825</c:v>
                </c:pt>
                <c:pt idx="15312">
                  <c:v>1255.9083333333333</c:v>
                </c:pt>
                <c:pt idx="15313">
                  <c:v>1255.9916666666666</c:v>
                </c:pt>
                <c:pt idx="15314">
                  <c:v>1256.0666666666666</c:v>
                </c:pt>
                <c:pt idx="15315">
                  <c:v>1256.1499999999999</c:v>
                </c:pt>
                <c:pt idx="15316">
                  <c:v>1256.2333333333333</c:v>
                </c:pt>
                <c:pt idx="15317">
                  <c:v>1256.3166666666666</c:v>
                </c:pt>
                <c:pt idx="15318">
                  <c:v>1256.3999999999999</c:v>
                </c:pt>
                <c:pt idx="15319">
                  <c:v>1256.4833333333333</c:v>
                </c:pt>
                <c:pt idx="15320">
                  <c:v>1256.5583333333334</c:v>
                </c:pt>
                <c:pt idx="15321">
                  <c:v>1256.6416666666667</c:v>
                </c:pt>
                <c:pt idx="15322">
                  <c:v>1256.7250000000001</c:v>
                </c:pt>
                <c:pt idx="15323">
                  <c:v>1256.8083333333334</c:v>
                </c:pt>
                <c:pt idx="15324">
                  <c:v>1256.8916666666667</c:v>
                </c:pt>
                <c:pt idx="15325">
                  <c:v>1256.9750000000001</c:v>
                </c:pt>
                <c:pt idx="15326">
                  <c:v>1257.05</c:v>
                </c:pt>
                <c:pt idx="15327">
                  <c:v>1257.1333333333334</c:v>
                </c:pt>
                <c:pt idx="15328">
                  <c:v>1257.2166666666667</c:v>
                </c:pt>
                <c:pt idx="15329">
                  <c:v>1257.3</c:v>
                </c:pt>
                <c:pt idx="15330">
                  <c:v>1257.3833333333334</c:v>
                </c:pt>
                <c:pt idx="15331">
                  <c:v>1257.4666666666667</c:v>
                </c:pt>
                <c:pt idx="15332">
                  <c:v>1257.55</c:v>
                </c:pt>
                <c:pt idx="15333">
                  <c:v>1257.625</c:v>
                </c:pt>
                <c:pt idx="15334">
                  <c:v>1257.7083333333333</c:v>
                </c:pt>
                <c:pt idx="15335">
                  <c:v>1257.7916666666667</c:v>
                </c:pt>
                <c:pt idx="15336">
                  <c:v>1257.875</c:v>
                </c:pt>
                <c:pt idx="15337">
                  <c:v>1257.9583333333333</c:v>
                </c:pt>
                <c:pt idx="15338">
                  <c:v>1258.0416666666667</c:v>
                </c:pt>
                <c:pt idx="15339">
                  <c:v>1258.1166666666666</c:v>
                </c:pt>
                <c:pt idx="15340">
                  <c:v>1258.2</c:v>
                </c:pt>
                <c:pt idx="15341">
                  <c:v>1258.2833333333333</c:v>
                </c:pt>
                <c:pt idx="15342">
                  <c:v>1258.3666666666666</c:v>
                </c:pt>
                <c:pt idx="15343">
                  <c:v>1258.45</c:v>
                </c:pt>
                <c:pt idx="15344">
                  <c:v>1258.5333333333333</c:v>
                </c:pt>
                <c:pt idx="15345">
                  <c:v>1258.6083333333333</c:v>
                </c:pt>
                <c:pt idx="15346">
                  <c:v>1258.6916666666666</c:v>
                </c:pt>
                <c:pt idx="15347">
                  <c:v>1258.7749999999999</c:v>
                </c:pt>
                <c:pt idx="15348">
                  <c:v>1258.8583333333333</c:v>
                </c:pt>
                <c:pt idx="15349">
                  <c:v>1258.9416666666666</c:v>
                </c:pt>
                <c:pt idx="15350">
                  <c:v>1259.0249999999999</c:v>
                </c:pt>
                <c:pt idx="15351">
                  <c:v>1259.1083333333333</c:v>
                </c:pt>
                <c:pt idx="15352">
                  <c:v>1259.1833333333334</c:v>
                </c:pt>
                <c:pt idx="15353">
                  <c:v>1259.2666666666667</c:v>
                </c:pt>
                <c:pt idx="15354">
                  <c:v>1259.3500000000001</c:v>
                </c:pt>
                <c:pt idx="15355">
                  <c:v>1259.4333333333334</c:v>
                </c:pt>
                <c:pt idx="15356">
                  <c:v>1259.5166666666667</c:v>
                </c:pt>
                <c:pt idx="15357">
                  <c:v>1259.6000000000001</c:v>
                </c:pt>
                <c:pt idx="15358">
                  <c:v>1259.675</c:v>
                </c:pt>
                <c:pt idx="15359">
                  <c:v>1259.7583333333334</c:v>
                </c:pt>
                <c:pt idx="15360">
                  <c:v>1259.8416666666667</c:v>
                </c:pt>
                <c:pt idx="15361">
                  <c:v>1259.925</c:v>
                </c:pt>
                <c:pt idx="15362">
                  <c:v>1260.0083333333334</c:v>
                </c:pt>
                <c:pt idx="15363">
                  <c:v>1260.0916666666667</c:v>
                </c:pt>
                <c:pt idx="15364">
                  <c:v>1260.1666666666667</c:v>
                </c:pt>
                <c:pt idx="15365">
                  <c:v>1260.25</c:v>
                </c:pt>
                <c:pt idx="15366">
                  <c:v>1260.3333333333333</c:v>
                </c:pt>
                <c:pt idx="15367">
                  <c:v>1260.4166666666667</c:v>
                </c:pt>
                <c:pt idx="15368">
                  <c:v>1260.5</c:v>
                </c:pt>
                <c:pt idx="15369">
                  <c:v>1260.5833333333333</c:v>
                </c:pt>
                <c:pt idx="15370">
                  <c:v>1260.6666666666667</c:v>
                </c:pt>
                <c:pt idx="15371">
                  <c:v>1260.7416666666666</c:v>
                </c:pt>
                <c:pt idx="15372">
                  <c:v>1260.825</c:v>
                </c:pt>
                <c:pt idx="15373">
                  <c:v>1260.9083333333333</c:v>
                </c:pt>
                <c:pt idx="15374">
                  <c:v>1260.9916666666666</c:v>
                </c:pt>
                <c:pt idx="15375">
                  <c:v>1261.075</c:v>
                </c:pt>
                <c:pt idx="15376">
                  <c:v>1261.1583333333333</c:v>
                </c:pt>
                <c:pt idx="15377">
                  <c:v>1261.2333333333333</c:v>
                </c:pt>
                <c:pt idx="15378">
                  <c:v>1261.3166666666666</c:v>
                </c:pt>
                <c:pt idx="15379">
                  <c:v>1261.3999999999999</c:v>
                </c:pt>
                <c:pt idx="15380">
                  <c:v>1261.4833333333333</c:v>
                </c:pt>
                <c:pt idx="15381">
                  <c:v>1261.5666666666666</c:v>
                </c:pt>
                <c:pt idx="15382">
                  <c:v>1261.6499999999999</c:v>
                </c:pt>
                <c:pt idx="15383">
                  <c:v>1261.7250000000001</c:v>
                </c:pt>
                <c:pt idx="15384">
                  <c:v>1261.8083333333334</c:v>
                </c:pt>
                <c:pt idx="15385">
                  <c:v>1261.8916666666667</c:v>
                </c:pt>
                <c:pt idx="15386">
                  <c:v>1261.9750000000001</c:v>
                </c:pt>
                <c:pt idx="15387">
                  <c:v>1262.0583333333334</c:v>
                </c:pt>
                <c:pt idx="15388">
                  <c:v>1262.1416666666667</c:v>
                </c:pt>
                <c:pt idx="15389">
                  <c:v>1262.2250000000001</c:v>
                </c:pt>
                <c:pt idx="15390">
                  <c:v>1262.3</c:v>
                </c:pt>
                <c:pt idx="15391">
                  <c:v>1262.3833333333334</c:v>
                </c:pt>
                <c:pt idx="15392">
                  <c:v>1262.4666666666667</c:v>
                </c:pt>
                <c:pt idx="15393">
                  <c:v>1262.55</c:v>
                </c:pt>
                <c:pt idx="15394">
                  <c:v>1262.6333333333334</c:v>
                </c:pt>
                <c:pt idx="15395">
                  <c:v>1262.7166666666667</c:v>
                </c:pt>
                <c:pt idx="15396">
                  <c:v>1262.7916666666667</c:v>
                </c:pt>
                <c:pt idx="15397">
                  <c:v>1262.875</c:v>
                </c:pt>
                <c:pt idx="15398">
                  <c:v>1262.9583333333333</c:v>
                </c:pt>
                <c:pt idx="15399">
                  <c:v>1263.0416666666667</c:v>
                </c:pt>
                <c:pt idx="15400">
                  <c:v>1263.125</c:v>
                </c:pt>
                <c:pt idx="15401">
                  <c:v>1263.2083333333333</c:v>
                </c:pt>
                <c:pt idx="15402">
                  <c:v>1263.2833333333333</c:v>
                </c:pt>
                <c:pt idx="15403">
                  <c:v>1263.3666666666666</c:v>
                </c:pt>
                <c:pt idx="15404">
                  <c:v>1263.45</c:v>
                </c:pt>
                <c:pt idx="15405">
                  <c:v>1263.5333333333333</c:v>
                </c:pt>
                <c:pt idx="15406">
                  <c:v>1263.6166666666666</c:v>
                </c:pt>
                <c:pt idx="15407">
                  <c:v>1263.7</c:v>
                </c:pt>
                <c:pt idx="15408">
                  <c:v>1263.7833333333333</c:v>
                </c:pt>
                <c:pt idx="15409">
                  <c:v>1263.8583333333333</c:v>
                </c:pt>
                <c:pt idx="15410">
                  <c:v>1263.9416666666666</c:v>
                </c:pt>
                <c:pt idx="15411">
                  <c:v>1264.0249999999999</c:v>
                </c:pt>
                <c:pt idx="15412">
                  <c:v>1264.1083333333333</c:v>
                </c:pt>
                <c:pt idx="15413">
                  <c:v>1264.1916666666666</c:v>
                </c:pt>
                <c:pt idx="15414">
                  <c:v>1264.2749999999999</c:v>
                </c:pt>
                <c:pt idx="15415">
                  <c:v>1264.3500000000001</c:v>
                </c:pt>
                <c:pt idx="15416">
                  <c:v>1264.4333333333334</c:v>
                </c:pt>
                <c:pt idx="15417">
                  <c:v>1264.5166666666667</c:v>
                </c:pt>
                <c:pt idx="15418">
                  <c:v>1264.6000000000001</c:v>
                </c:pt>
                <c:pt idx="15419">
                  <c:v>1264.6833333333334</c:v>
                </c:pt>
                <c:pt idx="15420">
                  <c:v>1264.7666666666667</c:v>
                </c:pt>
                <c:pt idx="15421">
                  <c:v>1264.8416666666667</c:v>
                </c:pt>
                <c:pt idx="15422">
                  <c:v>1264.925</c:v>
                </c:pt>
                <c:pt idx="15423">
                  <c:v>1265.0083333333334</c:v>
                </c:pt>
                <c:pt idx="15424">
                  <c:v>1265.0916666666667</c:v>
                </c:pt>
                <c:pt idx="15425">
                  <c:v>1265.175</c:v>
                </c:pt>
                <c:pt idx="15426">
                  <c:v>1265.2583333333334</c:v>
                </c:pt>
                <c:pt idx="15427">
                  <c:v>1265.3416666666667</c:v>
                </c:pt>
                <c:pt idx="15428">
                  <c:v>1265.4166666666667</c:v>
                </c:pt>
                <c:pt idx="15429">
                  <c:v>1265.5</c:v>
                </c:pt>
                <c:pt idx="15430">
                  <c:v>1265.5833333333333</c:v>
                </c:pt>
                <c:pt idx="15431">
                  <c:v>1265.6666666666667</c:v>
                </c:pt>
                <c:pt idx="15432">
                  <c:v>1265.75</c:v>
                </c:pt>
                <c:pt idx="15433">
                  <c:v>1265.8333333333333</c:v>
                </c:pt>
                <c:pt idx="15434">
                  <c:v>1265.9083333333333</c:v>
                </c:pt>
                <c:pt idx="15435">
                  <c:v>1265.9916666666666</c:v>
                </c:pt>
                <c:pt idx="15436">
                  <c:v>1266.075</c:v>
                </c:pt>
                <c:pt idx="15437">
                  <c:v>1266.1583333333333</c:v>
                </c:pt>
                <c:pt idx="15438">
                  <c:v>1266.2416666666666</c:v>
                </c:pt>
                <c:pt idx="15439">
                  <c:v>1266.325</c:v>
                </c:pt>
                <c:pt idx="15440">
                  <c:v>1266.4083333333333</c:v>
                </c:pt>
                <c:pt idx="15441">
                  <c:v>1266.4833333333333</c:v>
                </c:pt>
                <c:pt idx="15442">
                  <c:v>1266.5666666666666</c:v>
                </c:pt>
                <c:pt idx="15443">
                  <c:v>1266.6499999999999</c:v>
                </c:pt>
                <c:pt idx="15444">
                  <c:v>1266.7333333333333</c:v>
                </c:pt>
                <c:pt idx="15445">
                  <c:v>1266.8166666666666</c:v>
                </c:pt>
                <c:pt idx="15446">
                  <c:v>1266.8999999999999</c:v>
                </c:pt>
                <c:pt idx="15447">
                  <c:v>1266.9750000000001</c:v>
                </c:pt>
                <c:pt idx="15448">
                  <c:v>1267.0583333333334</c:v>
                </c:pt>
                <c:pt idx="15449">
                  <c:v>1267.1416666666667</c:v>
                </c:pt>
                <c:pt idx="15450">
                  <c:v>1267.2250000000001</c:v>
                </c:pt>
                <c:pt idx="15451">
                  <c:v>1267.3083333333334</c:v>
                </c:pt>
                <c:pt idx="15452">
                  <c:v>1267.3916666666667</c:v>
                </c:pt>
                <c:pt idx="15453">
                  <c:v>1267.4666666666667</c:v>
                </c:pt>
                <c:pt idx="15454">
                  <c:v>1267.55</c:v>
                </c:pt>
                <c:pt idx="15455">
                  <c:v>1267.6333333333334</c:v>
                </c:pt>
                <c:pt idx="15456">
                  <c:v>1267.7166666666667</c:v>
                </c:pt>
                <c:pt idx="15457">
                  <c:v>1267.8</c:v>
                </c:pt>
                <c:pt idx="15458">
                  <c:v>1267.8833333333334</c:v>
                </c:pt>
                <c:pt idx="15459">
                  <c:v>1267.9666666666667</c:v>
                </c:pt>
                <c:pt idx="15460">
                  <c:v>1268.0416666666667</c:v>
                </c:pt>
                <c:pt idx="15461">
                  <c:v>1268.125</c:v>
                </c:pt>
                <c:pt idx="15462">
                  <c:v>1268.2083333333333</c:v>
                </c:pt>
                <c:pt idx="15463">
                  <c:v>1268.2916666666667</c:v>
                </c:pt>
                <c:pt idx="15464">
                  <c:v>1268.375</c:v>
                </c:pt>
                <c:pt idx="15465">
                  <c:v>1268.4583333333333</c:v>
                </c:pt>
                <c:pt idx="15466">
                  <c:v>1268.5333333333333</c:v>
                </c:pt>
                <c:pt idx="15467">
                  <c:v>1268.6166666666666</c:v>
                </c:pt>
                <c:pt idx="15468">
                  <c:v>1268.7</c:v>
                </c:pt>
                <c:pt idx="15469">
                  <c:v>1268.7833333333333</c:v>
                </c:pt>
                <c:pt idx="15470">
                  <c:v>1268.8666666666666</c:v>
                </c:pt>
                <c:pt idx="15471">
                  <c:v>1268.95</c:v>
                </c:pt>
                <c:pt idx="15472">
                  <c:v>1269.0249999999999</c:v>
                </c:pt>
                <c:pt idx="15473">
                  <c:v>1269.1083333333333</c:v>
                </c:pt>
                <c:pt idx="15474">
                  <c:v>1269.1916666666666</c:v>
                </c:pt>
                <c:pt idx="15475">
                  <c:v>1269.2749999999999</c:v>
                </c:pt>
                <c:pt idx="15476">
                  <c:v>1269.3583333333333</c:v>
                </c:pt>
                <c:pt idx="15477">
                  <c:v>1269.4416666666666</c:v>
                </c:pt>
                <c:pt idx="15478">
                  <c:v>1269.5249999999999</c:v>
                </c:pt>
                <c:pt idx="15479">
                  <c:v>1269.6000000000001</c:v>
                </c:pt>
                <c:pt idx="15480">
                  <c:v>1269.6833333333334</c:v>
                </c:pt>
                <c:pt idx="15481">
                  <c:v>1269.7666666666667</c:v>
                </c:pt>
                <c:pt idx="15482">
                  <c:v>1269.8500000000001</c:v>
                </c:pt>
                <c:pt idx="15483">
                  <c:v>1269.9333333333334</c:v>
                </c:pt>
                <c:pt idx="15484">
                  <c:v>1270.0166666666667</c:v>
                </c:pt>
                <c:pt idx="15485">
                  <c:v>1270.0916666666667</c:v>
                </c:pt>
                <c:pt idx="15486">
                  <c:v>1270.175</c:v>
                </c:pt>
                <c:pt idx="15487">
                  <c:v>1270.2583333333334</c:v>
                </c:pt>
                <c:pt idx="15488">
                  <c:v>1270.3416666666667</c:v>
                </c:pt>
                <c:pt idx="15489">
                  <c:v>1270.425</c:v>
                </c:pt>
                <c:pt idx="15490">
                  <c:v>1270.5083333333334</c:v>
                </c:pt>
                <c:pt idx="15491">
                  <c:v>1270.5833333333333</c:v>
                </c:pt>
                <c:pt idx="15492">
                  <c:v>1270.6666666666667</c:v>
                </c:pt>
                <c:pt idx="15493">
                  <c:v>1270.75</c:v>
                </c:pt>
                <c:pt idx="15494">
                  <c:v>1270.8333333333333</c:v>
                </c:pt>
                <c:pt idx="15495">
                  <c:v>1270.9166666666667</c:v>
                </c:pt>
                <c:pt idx="15496">
                  <c:v>1271</c:v>
                </c:pt>
                <c:pt idx="15497">
                  <c:v>1271.0833333333333</c:v>
                </c:pt>
                <c:pt idx="15498">
                  <c:v>1271.1583333333333</c:v>
                </c:pt>
                <c:pt idx="15499">
                  <c:v>1271.2416666666666</c:v>
                </c:pt>
                <c:pt idx="15500">
                  <c:v>1271.325</c:v>
                </c:pt>
                <c:pt idx="15501">
                  <c:v>1271.4083333333333</c:v>
                </c:pt>
                <c:pt idx="15502">
                  <c:v>1271.4916666666666</c:v>
                </c:pt>
                <c:pt idx="15503">
                  <c:v>1271.575</c:v>
                </c:pt>
                <c:pt idx="15504">
                  <c:v>1271.6499999999999</c:v>
                </c:pt>
                <c:pt idx="15505">
                  <c:v>1271.7333333333333</c:v>
                </c:pt>
                <c:pt idx="15506">
                  <c:v>1271.8166666666666</c:v>
                </c:pt>
                <c:pt idx="15507">
                  <c:v>1271.8999999999999</c:v>
                </c:pt>
                <c:pt idx="15508">
                  <c:v>1271.9833333333333</c:v>
                </c:pt>
                <c:pt idx="15509">
                  <c:v>1272.0666666666666</c:v>
                </c:pt>
                <c:pt idx="15510">
                  <c:v>1272.1416666666667</c:v>
                </c:pt>
                <c:pt idx="15511">
                  <c:v>1272.2250000000001</c:v>
                </c:pt>
                <c:pt idx="15512">
                  <c:v>1272.3083333333334</c:v>
                </c:pt>
                <c:pt idx="15513">
                  <c:v>1272.3916666666667</c:v>
                </c:pt>
                <c:pt idx="15514">
                  <c:v>1272.4750000000001</c:v>
                </c:pt>
                <c:pt idx="15515">
                  <c:v>1272.5583333333334</c:v>
                </c:pt>
                <c:pt idx="15516">
                  <c:v>1272.6416666666667</c:v>
                </c:pt>
                <c:pt idx="15517">
                  <c:v>1272.7166666666667</c:v>
                </c:pt>
                <c:pt idx="15518">
                  <c:v>1272.8</c:v>
                </c:pt>
                <c:pt idx="15519">
                  <c:v>1272.8833333333334</c:v>
                </c:pt>
                <c:pt idx="15520">
                  <c:v>1272.9666666666667</c:v>
                </c:pt>
                <c:pt idx="15521">
                  <c:v>1273.05</c:v>
                </c:pt>
                <c:pt idx="15522">
                  <c:v>1273.1333333333334</c:v>
                </c:pt>
                <c:pt idx="15523">
                  <c:v>1273.2083333333333</c:v>
                </c:pt>
                <c:pt idx="15524">
                  <c:v>1273.2916666666667</c:v>
                </c:pt>
                <c:pt idx="15525">
                  <c:v>1273.375</c:v>
                </c:pt>
                <c:pt idx="15526">
                  <c:v>1273.4583333333333</c:v>
                </c:pt>
                <c:pt idx="15527">
                  <c:v>1273.5416666666667</c:v>
                </c:pt>
                <c:pt idx="15528">
                  <c:v>1273.625</c:v>
                </c:pt>
                <c:pt idx="15529">
                  <c:v>1273.7</c:v>
                </c:pt>
                <c:pt idx="15530">
                  <c:v>1273.7833333333333</c:v>
                </c:pt>
                <c:pt idx="15531">
                  <c:v>1273.8666666666666</c:v>
                </c:pt>
                <c:pt idx="15532">
                  <c:v>1273.95</c:v>
                </c:pt>
                <c:pt idx="15533">
                  <c:v>1274.0333333333333</c:v>
                </c:pt>
                <c:pt idx="15534">
                  <c:v>1274.1166666666666</c:v>
                </c:pt>
                <c:pt idx="15535">
                  <c:v>1274.2</c:v>
                </c:pt>
                <c:pt idx="15536">
                  <c:v>1274.2749999999999</c:v>
                </c:pt>
                <c:pt idx="15537">
                  <c:v>1274.3583333333333</c:v>
                </c:pt>
                <c:pt idx="15538">
                  <c:v>1274.4416666666666</c:v>
                </c:pt>
                <c:pt idx="15539">
                  <c:v>1274.5249999999999</c:v>
                </c:pt>
                <c:pt idx="15540">
                  <c:v>1274.6083333333333</c:v>
                </c:pt>
                <c:pt idx="15541">
                  <c:v>1274.6916666666666</c:v>
                </c:pt>
                <c:pt idx="15542">
                  <c:v>1274.7666666666667</c:v>
                </c:pt>
                <c:pt idx="15543">
                  <c:v>1274.8500000000001</c:v>
                </c:pt>
                <c:pt idx="15544">
                  <c:v>1274.9333333333334</c:v>
                </c:pt>
                <c:pt idx="15545">
                  <c:v>1275.0166666666667</c:v>
                </c:pt>
                <c:pt idx="15546">
                  <c:v>1275.1000000000001</c:v>
                </c:pt>
                <c:pt idx="15547">
                  <c:v>1275.1833333333334</c:v>
                </c:pt>
                <c:pt idx="15548">
                  <c:v>1275.2583333333334</c:v>
                </c:pt>
                <c:pt idx="15549">
                  <c:v>1275.3416666666667</c:v>
                </c:pt>
                <c:pt idx="15550">
                  <c:v>1275.425</c:v>
                </c:pt>
                <c:pt idx="15551">
                  <c:v>1275.5083333333334</c:v>
                </c:pt>
                <c:pt idx="15552">
                  <c:v>1275.5916666666667</c:v>
                </c:pt>
                <c:pt idx="15553">
                  <c:v>1275.675</c:v>
                </c:pt>
                <c:pt idx="15554">
                  <c:v>1275.7583333333334</c:v>
                </c:pt>
                <c:pt idx="15555">
                  <c:v>1275.8333333333333</c:v>
                </c:pt>
                <c:pt idx="15556">
                  <c:v>1275.9166666666667</c:v>
                </c:pt>
                <c:pt idx="15557">
                  <c:v>1276</c:v>
                </c:pt>
                <c:pt idx="15558">
                  <c:v>1276.0833333333333</c:v>
                </c:pt>
                <c:pt idx="15559">
                  <c:v>1276.1666666666667</c:v>
                </c:pt>
                <c:pt idx="15560">
                  <c:v>1276.25</c:v>
                </c:pt>
                <c:pt idx="15561">
                  <c:v>1276.325</c:v>
                </c:pt>
                <c:pt idx="15562">
                  <c:v>1276.4083333333333</c:v>
                </c:pt>
                <c:pt idx="15563">
                  <c:v>1276.4916666666666</c:v>
                </c:pt>
                <c:pt idx="15564">
                  <c:v>1276.575</c:v>
                </c:pt>
                <c:pt idx="15565">
                  <c:v>1276.6583333333333</c:v>
                </c:pt>
                <c:pt idx="15566">
                  <c:v>1276.7416666666666</c:v>
                </c:pt>
                <c:pt idx="15567">
                  <c:v>1276.825</c:v>
                </c:pt>
                <c:pt idx="15568">
                  <c:v>1276.8999999999999</c:v>
                </c:pt>
                <c:pt idx="15569">
                  <c:v>1276.9833333333333</c:v>
                </c:pt>
                <c:pt idx="15570">
                  <c:v>1277.0666666666666</c:v>
                </c:pt>
                <c:pt idx="15571">
                  <c:v>1277.1499999999999</c:v>
                </c:pt>
                <c:pt idx="15572">
                  <c:v>1277.2333333333333</c:v>
                </c:pt>
                <c:pt idx="15573">
                  <c:v>1277.3166666666666</c:v>
                </c:pt>
                <c:pt idx="15574">
                  <c:v>1277.3916666666667</c:v>
                </c:pt>
                <c:pt idx="15575">
                  <c:v>1277.4750000000001</c:v>
                </c:pt>
                <c:pt idx="15576">
                  <c:v>1277.5583333333334</c:v>
                </c:pt>
                <c:pt idx="15577">
                  <c:v>1277.6416666666667</c:v>
                </c:pt>
                <c:pt idx="15578">
                  <c:v>1277.7250000000001</c:v>
                </c:pt>
                <c:pt idx="15579">
                  <c:v>1277.8083333333334</c:v>
                </c:pt>
                <c:pt idx="15580">
                  <c:v>1277.8833333333334</c:v>
                </c:pt>
                <c:pt idx="15581">
                  <c:v>1277.9666666666667</c:v>
                </c:pt>
                <c:pt idx="15582">
                  <c:v>1278.05</c:v>
                </c:pt>
                <c:pt idx="15583">
                  <c:v>1278.1333333333334</c:v>
                </c:pt>
                <c:pt idx="15584">
                  <c:v>1278.2166666666667</c:v>
                </c:pt>
                <c:pt idx="15585">
                  <c:v>1278.3</c:v>
                </c:pt>
                <c:pt idx="15586">
                  <c:v>1278.3833333333334</c:v>
                </c:pt>
                <c:pt idx="15587">
                  <c:v>1278.4583333333333</c:v>
                </c:pt>
                <c:pt idx="15588">
                  <c:v>1278.5416666666667</c:v>
                </c:pt>
                <c:pt idx="15589">
                  <c:v>1278.625</c:v>
                </c:pt>
                <c:pt idx="15590">
                  <c:v>1278.7083333333333</c:v>
                </c:pt>
                <c:pt idx="15591">
                  <c:v>1278.7916666666667</c:v>
                </c:pt>
                <c:pt idx="15592">
                  <c:v>1278.875</c:v>
                </c:pt>
                <c:pt idx="15593">
                  <c:v>1278.95</c:v>
                </c:pt>
                <c:pt idx="15594">
                  <c:v>1279.0333333333333</c:v>
                </c:pt>
                <c:pt idx="15595">
                  <c:v>1279.1166666666666</c:v>
                </c:pt>
                <c:pt idx="15596">
                  <c:v>1279.2</c:v>
                </c:pt>
                <c:pt idx="15597">
                  <c:v>1279.2833333333333</c:v>
                </c:pt>
                <c:pt idx="15598">
                  <c:v>1279.3666666666666</c:v>
                </c:pt>
                <c:pt idx="15599">
                  <c:v>1279.4416666666666</c:v>
                </c:pt>
                <c:pt idx="15600">
                  <c:v>1279.5249999999999</c:v>
                </c:pt>
                <c:pt idx="15601">
                  <c:v>1279.6083333333333</c:v>
                </c:pt>
                <c:pt idx="15602">
                  <c:v>1279.6916666666666</c:v>
                </c:pt>
                <c:pt idx="15603">
                  <c:v>1279.7749999999999</c:v>
                </c:pt>
                <c:pt idx="15604">
                  <c:v>1279.8583333333333</c:v>
                </c:pt>
                <c:pt idx="15605">
                  <c:v>1279.9416666666666</c:v>
                </c:pt>
                <c:pt idx="15606">
                  <c:v>1280.0166666666667</c:v>
                </c:pt>
                <c:pt idx="15607">
                  <c:v>1280.1000000000001</c:v>
                </c:pt>
                <c:pt idx="15608">
                  <c:v>1280.1833333333334</c:v>
                </c:pt>
                <c:pt idx="15609">
                  <c:v>1280.2666666666667</c:v>
                </c:pt>
                <c:pt idx="15610">
                  <c:v>1280.3500000000001</c:v>
                </c:pt>
                <c:pt idx="15611">
                  <c:v>1280.4333333333334</c:v>
                </c:pt>
                <c:pt idx="15612">
                  <c:v>1280.5083333333334</c:v>
                </c:pt>
                <c:pt idx="15613">
                  <c:v>1280.5916666666667</c:v>
                </c:pt>
                <c:pt idx="15614">
                  <c:v>1280.675</c:v>
                </c:pt>
                <c:pt idx="15615">
                  <c:v>1280.7583333333334</c:v>
                </c:pt>
                <c:pt idx="15616">
                  <c:v>1280.8416666666667</c:v>
                </c:pt>
                <c:pt idx="15617">
                  <c:v>1280.925</c:v>
                </c:pt>
                <c:pt idx="15618">
                  <c:v>1281</c:v>
                </c:pt>
                <c:pt idx="15619">
                  <c:v>1281.0833333333333</c:v>
                </c:pt>
                <c:pt idx="15620">
                  <c:v>1281.1666666666667</c:v>
                </c:pt>
                <c:pt idx="15621">
                  <c:v>1281.25</c:v>
                </c:pt>
                <c:pt idx="15622">
                  <c:v>1281.3333333333333</c:v>
                </c:pt>
                <c:pt idx="15623">
                  <c:v>1281.4166666666667</c:v>
                </c:pt>
                <c:pt idx="15624">
                  <c:v>1281.5</c:v>
                </c:pt>
                <c:pt idx="15625">
                  <c:v>1281.575</c:v>
                </c:pt>
                <c:pt idx="15626">
                  <c:v>1281.6583333333333</c:v>
                </c:pt>
                <c:pt idx="15627">
                  <c:v>1281.7416666666666</c:v>
                </c:pt>
                <c:pt idx="15628">
                  <c:v>1281.825</c:v>
                </c:pt>
                <c:pt idx="15629">
                  <c:v>1281.9083333333333</c:v>
                </c:pt>
                <c:pt idx="15630">
                  <c:v>1281.9916666666666</c:v>
                </c:pt>
                <c:pt idx="15631">
                  <c:v>1282.0666666666666</c:v>
                </c:pt>
                <c:pt idx="15632">
                  <c:v>1282.1499999999999</c:v>
                </c:pt>
                <c:pt idx="15633">
                  <c:v>1282.2333333333333</c:v>
                </c:pt>
                <c:pt idx="15634">
                  <c:v>1282.3166666666666</c:v>
                </c:pt>
                <c:pt idx="15635">
                  <c:v>1282.3999999999999</c:v>
                </c:pt>
                <c:pt idx="15636">
                  <c:v>1282.4833333333333</c:v>
                </c:pt>
                <c:pt idx="15637">
                  <c:v>1282.5583333333334</c:v>
                </c:pt>
                <c:pt idx="15638">
                  <c:v>1282.6416666666667</c:v>
                </c:pt>
                <c:pt idx="15639">
                  <c:v>1282.7250000000001</c:v>
                </c:pt>
                <c:pt idx="15640">
                  <c:v>1282.8083333333334</c:v>
                </c:pt>
                <c:pt idx="15641">
                  <c:v>1282.8916666666667</c:v>
                </c:pt>
                <c:pt idx="15642">
                  <c:v>1282.9750000000001</c:v>
                </c:pt>
                <c:pt idx="15643">
                  <c:v>1283.0583333333334</c:v>
                </c:pt>
                <c:pt idx="15644">
                  <c:v>1283.1333333333334</c:v>
                </c:pt>
                <c:pt idx="15645">
                  <c:v>1283.2166666666667</c:v>
                </c:pt>
                <c:pt idx="15646">
                  <c:v>1283.3</c:v>
                </c:pt>
                <c:pt idx="15647">
                  <c:v>1283.3833333333334</c:v>
                </c:pt>
                <c:pt idx="15648">
                  <c:v>1283.4666666666667</c:v>
                </c:pt>
                <c:pt idx="15649">
                  <c:v>1283.55</c:v>
                </c:pt>
                <c:pt idx="15650">
                  <c:v>1283.625</c:v>
                </c:pt>
                <c:pt idx="15651">
                  <c:v>1283.7083333333333</c:v>
                </c:pt>
                <c:pt idx="15652">
                  <c:v>1283.7916666666667</c:v>
                </c:pt>
                <c:pt idx="15653">
                  <c:v>1283.875</c:v>
                </c:pt>
                <c:pt idx="15654">
                  <c:v>1283.9583333333333</c:v>
                </c:pt>
                <c:pt idx="15655">
                  <c:v>1284.0416666666667</c:v>
                </c:pt>
                <c:pt idx="15656">
                  <c:v>1284.1166666666666</c:v>
                </c:pt>
                <c:pt idx="15657">
                  <c:v>1284.2</c:v>
                </c:pt>
                <c:pt idx="15658">
                  <c:v>1284.2833333333333</c:v>
                </c:pt>
                <c:pt idx="15659">
                  <c:v>1284.3666666666666</c:v>
                </c:pt>
                <c:pt idx="15660">
                  <c:v>1284.45</c:v>
                </c:pt>
                <c:pt idx="15661">
                  <c:v>1284.5333333333333</c:v>
                </c:pt>
                <c:pt idx="15662">
                  <c:v>1284.6166666666666</c:v>
                </c:pt>
                <c:pt idx="15663">
                  <c:v>1284.6916666666666</c:v>
                </c:pt>
                <c:pt idx="15664">
                  <c:v>1284.7749999999999</c:v>
                </c:pt>
                <c:pt idx="15665">
                  <c:v>1284.8583333333333</c:v>
                </c:pt>
                <c:pt idx="15666">
                  <c:v>1284.9416666666666</c:v>
                </c:pt>
                <c:pt idx="15667">
                  <c:v>1285.0249999999999</c:v>
                </c:pt>
                <c:pt idx="15668">
                  <c:v>1285.1083333333333</c:v>
                </c:pt>
                <c:pt idx="15669">
                  <c:v>1285.1833333333334</c:v>
                </c:pt>
                <c:pt idx="15670">
                  <c:v>1285.2666666666667</c:v>
                </c:pt>
                <c:pt idx="15671">
                  <c:v>1285.3500000000001</c:v>
                </c:pt>
                <c:pt idx="15672">
                  <c:v>1285.4333333333334</c:v>
                </c:pt>
                <c:pt idx="15673">
                  <c:v>1285.5166666666667</c:v>
                </c:pt>
                <c:pt idx="15674">
                  <c:v>1285.6000000000001</c:v>
                </c:pt>
                <c:pt idx="15675">
                  <c:v>1285.675</c:v>
                </c:pt>
                <c:pt idx="15676">
                  <c:v>1285.7583333333334</c:v>
                </c:pt>
                <c:pt idx="15677">
                  <c:v>1285.8416666666667</c:v>
                </c:pt>
                <c:pt idx="15678">
                  <c:v>1285.925</c:v>
                </c:pt>
                <c:pt idx="15679">
                  <c:v>1286.0083333333334</c:v>
                </c:pt>
                <c:pt idx="15680">
                  <c:v>1286.0916666666667</c:v>
                </c:pt>
                <c:pt idx="15681">
                  <c:v>1286.175</c:v>
                </c:pt>
                <c:pt idx="15682">
                  <c:v>1286.25</c:v>
                </c:pt>
                <c:pt idx="15683">
                  <c:v>1286.3333333333333</c:v>
                </c:pt>
                <c:pt idx="15684">
                  <c:v>1286.4166666666667</c:v>
                </c:pt>
                <c:pt idx="15685">
                  <c:v>1286.5</c:v>
                </c:pt>
                <c:pt idx="15686">
                  <c:v>1286.5833333333333</c:v>
                </c:pt>
                <c:pt idx="15687">
                  <c:v>1286.6666666666667</c:v>
                </c:pt>
                <c:pt idx="15688">
                  <c:v>1286.7416666666666</c:v>
                </c:pt>
                <c:pt idx="15689">
                  <c:v>1286.825</c:v>
                </c:pt>
                <c:pt idx="15690">
                  <c:v>1286.9083333333333</c:v>
                </c:pt>
                <c:pt idx="15691">
                  <c:v>1286.9916666666666</c:v>
                </c:pt>
                <c:pt idx="15692">
                  <c:v>1287.075</c:v>
                </c:pt>
                <c:pt idx="15693">
                  <c:v>1287.1583333333333</c:v>
                </c:pt>
                <c:pt idx="15694">
                  <c:v>1287.2416666666666</c:v>
                </c:pt>
                <c:pt idx="15695">
                  <c:v>1287.3166666666666</c:v>
                </c:pt>
                <c:pt idx="15696">
                  <c:v>1287.3999999999999</c:v>
                </c:pt>
                <c:pt idx="15697">
                  <c:v>1287.4833333333333</c:v>
                </c:pt>
                <c:pt idx="15698">
                  <c:v>1287.5666666666666</c:v>
                </c:pt>
                <c:pt idx="15699">
                  <c:v>1287.6499999999999</c:v>
                </c:pt>
                <c:pt idx="15700">
                  <c:v>1287.7333333333333</c:v>
                </c:pt>
                <c:pt idx="15701">
                  <c:v>1287.8083333333334</c:v>
                </c:pt>
                <c:pt idx="15702">
                  <c:v>1287.8916666666667</c:v>
                </c:pt>
                <c:pt idx="15703">
                  <c:v>1287.9750000000001</c:v>
                </c:pt>
                <c:pt idx="15704">
                  <c:v>1288.0583333333334</c:v>
                </c:pt>
                <c:pt idx="15705">
                  <c:v>1288.1416666666667</c:v>
                </c:pt>
                <c:pt idx="15706">
                  <c:v>1288.2250000000001</c:v>
                </c:pt>
                <c:pt idx="15707">
                  <c:v>1288.3</c:v>
                </c:pt>
                <c:pt idx="15708">
                  <c:v>1288.3833333333334</c:v>
                </c:pt>
                <c:pt idx="15709">
                  <c:v>1288.4666666666667</c:v>
                </c:pt>
                <c:pt idx="15710">
                  <c:v>1288.55</c:v>
                </c:pt>
                <c:pt idx="15711">
                  <c:v>1288.6333333333334</c:v>
                </c:pt>
                <c:pt idx="15712">
                  <c:v>1288.7166666666667</c:v>
                </c:pt>
                <c:pt idx="15713">
                  <c:v>1288.8</c:v>
                </c:pt>
                <c:pt idx="15714">
                  <c:v>1288.875</c:v>
                </c:pt>
                <c:pt idx="15715">
                  <c:v>1288.9583333333333</c:v>
                </c:pt>
                <c:pt idx="15716">
                  <c:v>1289.0416666666667</c:v>
                </c:pt>
                <c:pt idx="15717">
                  <c:v>1289.125</c:v>
                </c:pt>
                <c:pt idx="15718">
                  <c:v>1289.2083333333333</c:v>
                </c:pt>
                <c:pt idx="15719">
                  <c:v>1289.2916666666667</c:v>
                </c:pt>
                <c:pt idx="15720">
                  <c:v>1289.3666666666666</c:v>
                </c:pt>
                <c:pt idx="15721">
                  <c:v>1289.45</c:v>
                </c:pt>
                <c:pt idx="15722">
                  <c:v>1289.5333333333333</c:v>
                </c:pt>
                <c:pt idx="15723">
                  <c:v>1289.6166666666666</c:v>
                </c:pt>
                <c:pt idx="15724">
                  <c:v>1289.7</c:v>
                </c:pt>
                <c:pt idx="15725">
                  <c:v>1289.7833333333333</c:v>
                </c:pt>
                <c:pt idx="15726">
                  <c:v>1289.8583333333333</c:v>
                </c:pt>
                <c:pt idx="15727">
                  <c:v>1289.9416666666666</c:v>
                </c:pt>
                <c:pt idx="15728">
                  <c:v>1290.0249999999999</c:v>
                </c:pt>
                <c:pt idx="15729">
                  <c:v>1290.1083333333333</c:v>
                </c:pt>
                <c:pt idx="15730">
                  <c:v>1290.1916666666666</c:v>
                </c:pt>
                <c:pt idx="15731">
                  <c:v>1290.2749999999999</c:v>
                </c:pt>
                <c:pt idx="15732">
                  <c:v>1290.3583333333333</c:v>
                </c:pt>
                <c:pt idx="15733">
                  <c:v>1290.4333333333334</c:v>
                </c:pt>
                <c:pt idx="15734">
                  <c:v>1290.5166666666667</c:v>
                </c:pt>
                <c:pt idx="15735">
                  <c:v>1290.6000000000001</c:v>
                </c:pt>
                <c:pt idx="15736">
                  <c:v>1290.6833333333334</c:v>
                </c:pt>
                <c:pt idx="15737">
                  <c:v>1290.7666666666667</c:v>
                </c:pt>
                <c:pt idx="15738">
                  <c:v>1290.8500000000001</c:v>
                </c:pt>
                <c:pt idx="15739">
                  <c:v>1290.925</c:v>
                </c:pt>
                <c:pt idx="15740">
                  <c:v>1291.0083333333334</c:v>
                </c:pt>
                <c:pt idx="15741">
                  <c:v>1291.0916666666667</c:v>
                </c:pt>
                <c:pt idx="15742">
                  <c:v>1291.175</c:v>
                </c:pt>
                <c:pt idx="15743">
                  <c:v>1291.2583333333334</c:v>
                </c:pt>
                <c:pt idx="15744">
                  <c:v>1291.3416666666667</c:v>
                </c:pt>
                <c:pt idx="15745">
                  <c:v>1291.4166666666667</c:v>
                </c:pt>
                <c:pt idx="15746">
                  <c:v>1291.5</c:v>
                </c:pt>
                <c:pt idx="15747">
                  <c:v>1291.5833333333333</c:v>
                </c:pt>
                <c:pt idx="15748">
                  <c:v>1291.6666666666667</c:v>
                </c:pt>
                <c:pt idx="15749">
                  <c:v>1291.75</c:v>
                </c:pt>
                <c:pt idx="15750">
                  <c:v>1291.8333333333333</c:v>
                </c:pt>
                <c:pt idx="15751">
                  <c:v>1291.9166666666667</c:v>
                </c:pt>
                <c:pt idx="15752">
                  <c:v>1291.9916666666666</c:v>
                </c:pt>
                <c:pt idx="15753">
                  <c:v>1292.075</c:v>
                </c:pt>
                <c:pt idx="15754">
                  <c:v>1292.1583333333333</c:v>
                </c:pt>
                <c:pt idx="15755">
                  <c:v>1292.2416666666666</c:v>
                </c:pt>
                <c:pt idx="15756">
                  <c:v>1292.325</c:v>
                </c:pt>
                <c:pt idx="15757">
                  <c:v>1292.4083333333333</c:v>
                </c:pt>
                <c:pt idx="15758">
                  <c:v>1292.4833333333333</c:v>
                </c:pt>
                <c:pt idx="15759">
                  <c:v>1292.5666666666666</c:v>
                </c:pt>
                <c:pt idx="15760">
                  <c:v>1292.6499999999999</c:v>
                </c:pt>
                <c:pt idx="15761">
                  <c:v>1292.7333333333333</c:v>
                </c:pt>
                <c:pt idx="15762">
                  <c:v>1292.8166666666666</c:v>
                </c:pt>
                <c:pt idx="15763">
                  <c:v>1292.8999999999999</c:v>
                </c:pt>
                <c:pt idx="15764">
                  <c:v>1292.9750000000001</c:v>
                </c:pt>
                <c:pt idx="15765">
                  <c:v>1293.0583333333334</c:v>
                </c:pt>
                <c:pt idx="15766">
                  <c:v>1293.1416666666667</c:v>
                </c:pt>
                <c:pt idx="15767">
                  <c:v>1293.2250000000001</c:v>
                </c:pt>
                <c:pt idx="15768">
                  <c:v>1293.3083333333334</c:v>
                </c:pt>
                <c:pt idx="15769">
                  <c:v>1293.3916666666667</c:v>
                </c:pt>
                <c:pt idx="15770">
                  <c:v>1293.4750000000001</c:v>
                </c:pt>
                <c:pt idx="15771">
                  <c:v>1293.55</c:v>
                </c:pt>
                <c:pt idx="15772">
                  <c:v>1293.6333333333334</c:v>
                </c:pt>
                <c:pt idx="15773">
                  <c:v>1293.7166666666667</c:v>
                </c:pt>
                <c:pt idx="15774">
                  <c:v>1293.8</c:v>
                </c:pt>
                <c:pt idx="15775">
                  <c:v>1293.8833333333334</c:v>
                </c:pt>
                <c:pt idx="15776">
                  <c:v>1293.9666666666667</c:v>
                </c:pt>
                <c:pt idx="15777">
                  <c:v>1294.0416666666667</c:v>
                </c:pt>
                <c:pt idx="15778">
                  <c:v>1294.125</c:v>
                </c:pt>
                <c:pt idx="15779">
                  <c:v>1294.2083333333333</c:v>
                </c:pt>
                <c:pt idx="15780">
                  <c:v>1294.2916666666667</c:v>
                </c:pt>
                <c:pt idx="15781">
                  <c:v>1294.375</c:v>
                </c:pt>
                <c:pt idx="15782">
                  <c:v>1294.4583333333333</c:v>
                </c:pt>
                <c:pt idx="15783">
                  <c:v>1294.5333333333333</c:v>
                </c:pt>
                <c:pt idx="15784">
                  <c:v>1294.6166666666666</c:v>
                </c:pt>
                <c:pt idx="15785">
                  <c:v>1294.7</c:v>
                </c:pt>
                <c:pt idx="15786">
                  <c:v>1294.7833333333333</c:v>
                </c:pt>
                <c:pt idx="15787">
                  <c:v>1294.8666666666666</c:v>
                </c:pt>
                <c:pt idx="15788">
                  <c:v>1294.95</c:v>
                </c:pt>
                <c:pt idx="15789">
                  <c:v>1295.0333333333333</c:v>
                </c:pt>
                <c:pt idx="15790">
                  <c:v>1295.1083333333333</c:v>
                </c:pt>
                <c:pt idx="15791">
                  <c:v>1295.1916666666666</c:v>
                </c:pt>
                <c:pt idx="15792">
                  <c:v>1295.2749999999999</c:v>
                </c:pt>
                <c:pt idx="15793">
                  <c:v>1295.3583333333333</c:v>
                </c:pt>
                <c:pt idx="15794">
                  <c:v>1295.4416666666666</c:v>
                </c:pt>
                <c:pt idx="15795">
                  <c:v>1295.5249999999999</c:v>
                </c:pt>
                <c:pt idx="15796">
                  <c:v>1295.6000000000001</c:v>
                </c:pt>
                <c:pt idx="15797">
                  <c:v>1295.6833333333334</c:v>
                </c:pt>
                <c:pt idx="15798">
                  <c:v>1295.7666666666667</c:v>
                </c:pt>
                <c:pt idx="15799">
                  <c:v>1295.8500000000001</c:v>
                </c:pt>
                <c:pt idx="15800">
                  <c:v>1295.9333333333334</c:v>
                </c:pt>
                <c:pt idx="15801">
                  <c:v>1296.0166666666667</c:v>
                </c:pt>
                <c:pt idx="15802">
                  <c:v>1296.0916666666667</c:v>
                </c:pt>
                <c:pt idx="15803">
                  <c:v>1296.175</c:v>
                </c:pt>
                <c:pt idx="15804">
                  <c:v>1296.2583333333334</c:v>
                </c:pt>
                <c:pt idx="15805">
                  <c:v>1296.3416666666667</c:v>
                </c:pt>
                <c:pt idx="15806">
                  <c:v>1296.425</c:v>
                </c:pt>
                <c:pt idx="15807">
                  <c:v>1296.5083333333334</c:v>
                </c:pt>
                <c:pt idx="15808">
                  <c:v>1296.5916666666667</c:v>
                </c:pt>
                <c:pt idx="15809">
                  <c:v>1296.6666666666667</c:v>
                </c:pt>
                <c:pt idx="15810">
                  <c:v>1296.75</c:v>
                </c:pt>
                <c:pt idx="15811">
                  <c:v>1296.8333333333333</c:v>
                </c:pt>
                <c:pt idx="15812">
                  <c:v>1296.9166666666667</c:v>
                </c:pt>
                <c:pt idx="15813">
                  <c:v>1297</c:v>
                </c:pt>
                <c:pt idx="15814">
                  <c:v>1297.0833333333333</c:v>
                </c:pt>
                <c:pt idx="15815">
                  <c:v>1297.1583333333333</c:v>
                </c:pt>
                <c:pt idx="15816">
                  <c:v>1297.2416666666666</c:v>
                </c:pt>
                <c:pt idx="15817">
                  <c:v>1297.325</c:v>
                </c:pt>
                <c:pt idx="15818">
                  <c:v>1297.4083333333333</c:v>
                </c:pt>
                <c:pt idx="15819">
                  <c:v>1297.4916666666666</c:v>
                </c:pt>
                <c:pt idx="15820">
                  <c:v>1297.575</c:v>
                </c:pt>
                <c:pt idx="15821">
                  <c:v>1297.6583333333333</c:v>
                </c:pt>
                <c:pt idx="15822">
                  <c:v>1297.7333333333333</c:v>
                </c:pt>
                <c:pt idx="15823">
                  <c:v>1297.8166666666666</c:v>
                </c:pt>
                <c:pt idx="15824">
                  <c:v>1297.8999999999999</c:v>
                </c:pt>
                <c:pt idx="15825">
                  <c:v>1297.9833333333333</c:v>
                </c:pt>
                <c:pt idx="15826">
                  <c:v>1298.0666666666666</c:v>
                </c:pt>
                <c:pt idx="15827">
                  <c:v>1298.1499999999999</c:v>
                </c:pt>
                <c:pt idx="15828">
                  <c:v>1298.2250000000001</c:v>
                </c:pt>
                <c:pt idx="15829">
                  <c:v>1298.3083333333334</c:v>
                </c:pt>
                <c:pt idx="15830">
                  <c:v>1298.3916666666667</c:v>
                </c:pt>
                <c:pt idx="15831">
                  <c:v>1298.4750000000001</c:v>
                </c:pt>
                <c:pt idx="15832">
                  <c:v>1298.5583333333334</c:v>
                </c:pt>
                <c:pt idx="15833">
                  <c:v>1298.6416666666667</c:v>
                </c:pt>
                <c:pt idx="15834">
                  <c:v>1298.7166666666667</c:v>
                </c:pt>
                <c:pt idx="15835">
                  <c:v>1298.8</c:v>
                </c:pt>
                <c:pt idx="15836">
                  <c:v>1298.8833333333334</c:v>
                </c:pt>
                <c:pt idx="15837">
                  <c:v>1298.9666666666667</c:v>
                </c:pt>
                <c:pt idx="15838">
                  <c:v>1299.05</c:v>
                </c:pt>
                <c:pt idx="15839">
                  <c:v>1299.1333333333334</c:v>
                </c:pt>
                <c:pt idx="15840">
                  <c:v>1299.2166666666667</c:v>
                </c:pt>
                <c:pt idx="15841">
                  <c:v>1299.2916666666667</c:v>
                </c:pt>
                <c:pt idx="15842">
                  <c:v>1299.375</c:v>
                </c:pt>
                <c:pt idx="15843">
                  <c:v>1299.4583333333333</c:v>
                </c:pt>
                <c:pt idx="15844">
                  <c:v>1299.5416666666667</c:v>
                </c:pt>
                <c:pt idx="15845">
                  <c:v>1299.625</c:v>
                </c:pt>
                <c:pt idx="15846">
                  <c:v>1299.7083333333333</c:v>
                </c:pt>
                <c:pt idx="15847">
                  <c:v>1299.7833333333333</c:v>
                </c:pt>
                <c:pt idx="15848">
                  <c:v>1299.8666666666666</c:v>
                </c:pt>
                <c:pt idx="15849">
                  <c:v>1299.95</c:v>
                </c:pt>
                <c:pt idx="15850">
                  <c:v>1300.0333333333333</c:v>
                </c:pt>
                <c:pt idx="15851">
                  <c:v>1300.1166666666666</c:v>
                </c:pt>
                <c:pt idx="15852">
                  <c:v>1300.2</c:v>
                </c:pt>
                <c:pt idx="15853">
                  <c:v>1300.2749999999999</c:v>
                </c:pt>
                <c:pt idx="15854">
                  <c:v>1300.3583333333333</c:v>
                </c:pt>
                <c:pt idx="15855">
                  <c:v>1300.4416666666666</c:v>
                </c:pt>
                <c:pt idx="15856">
                  <c:v>1300.5249999999999</c:v>
                </c:pt>
                <c:pt idx="15857">
                  <c:v>1300.6083333333333</c:v>
                </c:pt>
                <c:pt idx="15858">
                  <c:v>1300.6916666666666</c:v>
                </c:pt>
                <c:pt idx="15859">
                  <c:v>1300.7749999999999</c:v>
                </c:pt>
                <c:pt idx="15860">
                  <c:v>1300.8500000000001</c:v>
                </c:pt>
                <c:pt idx="15861">
                  <c:v>1300.9333333333334</c:v>
                </c:pt>
                <c:pt idx="15862">
                  <c:v>1301.0166666666667</c:v>
                </c:pt>
                <c:pt idx="15863">
                  <c:v>1301.1000000000001</c:v>
                </c:pt>
                <c:pt idx="15864">
                  <c:v>1301.1833333333334</c:v>
                </c:pt>
                <c:pt idx="15865">
                  <c:v>1301.2666666666667</c:v>
                </c:pt>
                <c:pt idx="15866">
                  <c:v>1301.3416666666667</c:v>
                </c:pt>
                <c:pt idx="15867">
                  <c:v>1301.425</c:v>
                </c:pt>
                <c:pt idx="15868">
                  <c:v>1301.5083333333334</c:v>
                </c:pt>
                <c:pt idx="15869">
                  <c:v>1301.5916666666667</c:v>
                </c:pt>
                <c:pt idx="15870">
                  <c:v>1301.675</c:v>
                </c:pt>
                <c:pt idx="15871">
                  <c:v>1301.7583333333334</c:v>
                </c:pt>
                <c:pt idx="15872">
                  <c:v>1301.8333333333333</c:v>
                </c:pt>
                <c:pt idx="15873">
                  <c:v>1301.9166666666667</c:v>
                </c:pt>
                <c:pt idx="15874">
                  <c:v>1302</c:v>
                </c:pt>
                <c:pt idx="15875">
                  <c:v>1302.0833333333333</c:v>
                </c:pt>
                <c:pt idx="15876">
                  <c:v>1302.1666666666667</c:v>
                </c:pt>
                <c:pt idx="15877">
                  <c:v>1302.25</c:v>
                </c:pt>
                <c:pt idx="15878">
                  <c:v>1302.3333333333333</c:v>
                </c:pt>
                <c:pt idx="15879">
                  <c:v>1302.4083333333333</c:v>
                </c:pt>
                <c:pt idx="15880">
                  <c:v>1302.4916666666666</c:v>
                </c:pt>
                <c:pt idx="15881">
                  <c:v>1302.575</c:v>
                </c:pt>
                <c:pt idx="15882">
                  <c:v>1302.6583333333333</c:v>
                </c:pt>
                <c:pt idx="15883">
                  <c:v>1302.7416666666666</c:v>
                </c:pt>
                <c:pt idx="15884">
                  <c:v>1302.825</c:v>
                </c:pt>
                <c:pt idx="15885">
                  <c:v>1302.8999999999999</c:v>
                </c:pt>
                <c:pt idx="15886">
                  <c:v>1302.9833333333333</c:v>
                </c:pt>
                <c:pt idx="15887">
                  <c:v>1303.0666666666666</c:v>
                </c:pt>
                <c:pt idx="15888">
                  <c:v>1303.1499999999999</c:v>
                </c:pt>
                <c:pt idx="15889">
                  <c:v>1303.2333333333333</c:v>
                </c:pt>
                <c:pt idx="15890">
                  <c:v>1303.3166666666666</c:v>
                </c:pt>
                <c:pt idx="15891">
                  <c:v>1303.3916666666667</c:v>
                </c:pt>
                <c:pt idx="15892">
                  <c:v>1303.4750000000001</c:v>
                </c:pt>
                <c:pt idx="15893">
                  <c:v>1303.5583333333334</c:v>
                </c:pt>
                <c:pt idx="15894">
                  <c:v>1303.6416666666667</c:v>
                </c:pt>
                <c:pt idx="15895">
                  <c:v>1303.7250000000001</c:v>
                </c:pt>
                <c:pt idx="15896">
                  <c:v>1303.8083333333334</c:v>
                </c:pt>
                <c:pt idx="15897">
                  <c:v>1303.8916666666667</c:v>
                </c:pt>
                <c:pt idx="15898">
                  <c:v>1303.9666666666667</c:v>
                </c:pt>
                <c:pt idx="15899">
                  <c:v>1304.05</c:v>
                </c:pt>
                <c:pt idx="15900">
                  <c:v>1304.1333333333334</c:v>
                </c:pt>
                <c:pt idx="15901">
                  <c:v>1304.2166666666667</c:v>
                </c:pt>
                <c:pt idx="15902">
                  <c:v>1304.3</c:v>
                </c:pt>
                <c:pt idx="15903">
                  <c:v>1304.3833333333334</c:v>
                </c:pt>
                <c:pt idx="15904">
                  <c:v>1304.4583333333333</c:v>
                </c:pt>
                <c:pt idx="15905">
                  <c:v>1304.5416666666667</c:v>
                </c:pt>
                <c:pt idx="15906">
                  <c:v>1304.625</c:v>
                </c:pt>
                <c:pt idx="15907">
                  <c:v>1304.7083333333333</c:v>
                </c:pt>
                <c:pt idx="15908">
                  <c:v>1304.7916666666667</c:v>
                </c:pt>
                <c:pt idx="15909">
                  <c:v>1304.875</c:v>
                </c:pt>
                <c:pt idx="15910">
                  <c:v>1304.95</c:v>
                </c:pt>
                <c:pt idx="15911">
                  <c:v>1305.0333333333333</c:v>
                </c:pt>
                <c:pt idx="15912">
                  <c:v>1305.1166666666666</c:v>
                </c:pt>
                <c:pt idx="15913">
                  <c:v>1305.2</c:v>
                </c:pt>
                <c:pt idx="15914">
                  <c:v>1305.2833333333333</c:v>
                </c:pt>
                <c:pt idx="15915">
                  <c:v>1305.3666666666666</c:v>
                </c:pt>
                <c:pt idx="15916">
                  <c:v>1305.45</c:v>
                </c:pt>
                <c:pt idx="15917">
                  <c:v>1305.5249999999999</c:v>
                </c:pt>
                <c:pt idx="15918">
                  <c:v>1305.6083333333333</c:v>
                </c:pt>
                <c:pt idx="15919">
                  <c:v>1305.6916666666666</c:v>
                </c:pt>
                <c:pt idx="15920">
                  <c:v>1305.7749999999999</c:v>
                </c:pt>
                <c:pt idx="15921">
                  <c:v>1305.8583333333333</c:v>
                </c:pt>
                <c:pt idx="15922">
                  <c:v>1305.9416666666666</c:v>
                </c:pt>
                <c:pt idx="15923">
                  <c:v>1306.0166666666667</c:v>
                </c:pt>
                <c:pt idx="15924">
                  <c:v>1306.1000000000001</c:v>
                </c:pt>
                <c:pt idx="15925">
                  <c:v>1306.1833333333334</c:v>
                </c:pt>
                <c:pt idx="15926">
                  <c:v>1306.2666666666667</c:v>
                </c:pt>
                <c:pt idx="15927">
                  <c:v>1306.3500000000001</c:v>
                </c:pt>
                <c:pt idx="15928">
                  <c:v>1306.4333333333334</c:v>
                </c:pt>
                <c:pt idx="15929">
                  <c:v>1306.5083333333334</c:v>
                </c:pt>
                <c:pt idx="15930">
                  <c:v>1306.5916666666667</c:v>
                </c:pt>
                <c:pt idx="15931">
                  <c:v>1306.675</c:v>
                </c:pt>
                <c:pt idx="15932">
                  <c:v>1306.7583333333334</c:v>
                </c:pt>
                <c:pt idx="15933">
                  <c:v>1306.8416666666667</c:v>
                </c:pt>
                <c:pt idx="15934">
                  <c:v>1306.925</c:v>
                </c:pt>
                <c:pt idx="15935">
                  <c:v>1307.0083333333334</c:v>
                </c:pt>
                <c:pt idx="15936">
                  <c:v>1307.0833333333333</c:v>
                </c:pt>
                <c:pt idx="15937">
                  <c:v>1307.1666666666667</c:v>
                </c:pt>
                <c:pt idx="15938">
                  <c:v>1307.25</c:v>
                </c:pt>
                <c:pt idx="15939">
                  <c:v>1307.3333333333333</c:v>
                </c:pt>
                <c:pt idx="15940">
                  <c:v>1307.4166666666667</c:v>
                </c:pt>
                <c:pt idx="15941">
                  <c:v>1307.5</c:v>
                </c:pt>
                <c:pt idx="15942">
                  <c:v>1307.575</c:v>
                </c:pt>
                <c:pt idx="15943">
                  <c:v>1307.6583333333333</c:v>
                </c:pt>
                <c:pt idx="15944">
                  <c:v>1307.7416666666666</c:v>
                </c:pt>
                <c:pt idx="15945">
                  <c:v>1307.825</c:v>
                </c:pt>
                <c:pt idx="15946">
                  <c:v>1307.9083333333333</c:v>
                </c:pt>
                <c:pt idx="15947">
                  <c:v>1307.9916666666666</c:v>
                </c:pt>
                <c:pt idx="15948">
                  <c:v>1308.075</c:v>
                </c:pt>
                <c:pt idx="15949">
                  <c:v>1308.1499999999999</c:v>
                </c:pt>
                <c:pt idx="15950">
                  <c:v>1308.2333333333333</c:v>
                </c:pt>
                <c:pt idx="15951">
                  <c:v>1308.3166666666666</c:v>
                </c:pt>
                <c:pt idx="15952">
                  <c:v>1308.3999999999999</c:v>
                </c:pt>
                <c:pt idx="15953">
                  <c:v>1308.4833333333333</c:v>
                </c:pt>
                <c:pt idx="15954">
                  <c:v>1308.5666666666666</c:v>
                </c:pt>
                <c:pt idx="15955">
                  <c:v>1308.6416666666667</c:v>
                </c:pt>
                <c:pt idx="15956">
                  <c:v>1308.7250000000001</c:v>
                </c:pt>
                <c:pt idx="15957">
                  <c:v>1308.8083333333334</c:v>
                </c:pt>
                <c:pt idx="15958">
                  <c:v>1308.8916666666667</c:v>
                </c:pt>
                <c:pt idx="15959">
                  <c:v>1308.9750000000001</c:v>
                </c:pt>
                <c:pt idx="15960">
                  <c:v>1309.0583333333334</c:v>
                </c:pt>
                <c:pt idx="15961">
                  <c:v>1309.1333333333334</c:v>
                </c:pt>
                <c:pt idx="15962">
                  <c:v>1309.2166666666667</c:v>
                </c:pt>
                <c:pt idx="15963">
                  <c:v>1309.3</c:v>
                </c:pt>
                <c:pt idx="15964">
                  <c:v>1309.3833333333334</c:v>
                </c:pt>
                <c:pt idx="15965">
                  <c:v>1309.4666666666667</c:v>
                </c:pt>
                <c:pt idx="15966">
                  <c:v>1309.55</c:v>
                </c:pt>
                <c:pt idx="15967">
                  <c:v>1309.6333333333334</c:v>
                </c:pt>
                <c:pt idx="15968">
                  <c:v>1309.7083333333333</c:v>
                </c:pt>
                <c:pt idx="15969">
                  <c:v>1309.7916666666667</c:v>
                </c:pt>
                <c:pt idx="15970">
                  <c:v>1309.875</c:v>
                </c:pt>
                <c:pt idx="15971">
                  <c:v>1309.9583333333333</c:v>
                </c:pt>
                <c:pt idx="15972">
                  <c:v>1310.0416666666667</c:v>
                </c:pt>
                <c:pt idx="15973">
                  <c:v>1310.125</c:v>
                </c:pt>
                <c:pt idx="15974">
                  <c:v>1310.2</c:v>
                </c:pt>
                <c:pt idx="15975">
                  <c:v>1310.2833333333333</c:v>
                </c:pt>
                <c:pt idx="15976">
                  <c:v>1310.3666666666666</c:v>
                </c:pt>
                <c:pt idx="15977">
                  <c:v>1310.45</c:v>
                </c:pt>
                <c:pt idx="15978">
                  <c:v>1310.5333333333333</c:v>
                </c:pt>
                <c:pt idx="15979">
                  <c:v>1310.6166666666666</c:v>
                </c:pt>
                <c:pt idx="15980">
                  <c:v>1310.6916666666666</c:v>
                </c:pt>
                <c:pt idx="15981">
                  <c:v>1310.7749999999999</c:v>
                </c:pt>
                <c:pt idx="15982">
                  <c:v>1310.8583333333333</c:v>
                </c:pt>
                <c:pt idx="15983">
                  <c:v>1310.9416666666666</c:v>
                </c:pt>
                <c:pt idx="15984">
                  <c:v>1311.0249999999999</c:v>
                </c:pt>
                <c:pt idx="15985">
                  <c:v>1311.1083333333333</c:v>
                </c:pt>
                <c:pt idx="15986">
                  <c:v>1311.1916666666666</c:v>
                </c:pt>
                <c:pt idx="15987">
                  <c:v>1311.2666666666667</c:v>
                </c:pt>
                <c:pt idx="15988">
                  <c:v>1311.3500000000001</c:v>
                </c:pt>
                <c:pt idx="15989">
                  <c:v>1311.4333333333334</c:v>
                </c:pt>
                <c:pt idx="15990">
                  <c:v>1311.5166666666667</c:v>
                </c:pt>
                <c:pt idx="15991">
                  <c:v>1311.6000000000001</c:v>
                </c:pt>
                <c:pt idx="15992">
                  <c:v>1311.6833333333334</c:v>
                </c:pt>
                <c:pt idx="15993">
                  <c:v>1311.7583333333334</c:v>
                </c:pt>
                <c:pt idx="15994">
                  <c:v>1311.8416666666667</c:v>
                </c:pt>
                <c:pt idx="15995">
                  <c:v>1311.925</c:v>
                </c:pt>
                <c:pt idx="15996">
                  <c:v>1312.0083333333334</c:v>
                </c:pt>
                <c:pt idx="15997">
                  <c:v>1312.0916666666667</c:v>
                </c:pt>
                <c:pt idx="15998">
                  <c:v>1312.175</c:v>
                </c:pt>
                <c:pt idx="15999">
                  <c:v>1312.25</c:v>
                </c:pt>
                <c:pt idx="16000">
                  <c:v>1312.3333333333333</c:v>
                </c:pt>
                <c:pt idx="16001">
                  <c:v>1312.4166666666667</c:v>
                </c:pt>
                <c:pt idx="16002">
                  <c:v>1312.5</c:v>
                </c:pt>
                <c:pt idx="16003">
                  <c:v>1312.5833333333333</c:v>
                </c:pt>
                <c:pt idx="16004">
                  <c:v>1312.6666666666667</c:v>
                </c:pt>
                <c:pt idx="16005">
                  <c:v>1312.75</c:v>
                </c:pt>
                <c:pt idx="16006">
                  <c:v>1312.825</c:v>
                </c:pt>
                <c:pt idx="16007">
                  <c:v>1312.9083333333333</c:v>
                </c:pt>
                <c:pt idx="16008">
                  <c:v>1312.9916666666666</c:v>
                </c:pt>
                <c:pt idx="16009">
                  <c:v>1313.075</c:v>
                </c:pt>
                <c:pt idx="16010">
                  <c:v>1313.1583333333333</c:v>
                </c:pt>
                <c:pt idx="16011">
                  <c:v>1313.2416666666666</c:v>
                </c:pt>
                <c:pt idx="16012">
                  <c:v>1313.3166666666666</c:v>
                </c:pt>
                <c:pt idx="16013">
                  <c:v>1313.3999999999999</c:v>
                </c:pt>
                <c:pt idx="16014">
                  <c:v>1313.4833333333333</c:v>
                </c:pt>
                <c:pt idx="16015">
                  <c:v>1313.5666666666666</c:v>
                </c:pt>
                <c:pt idx="16016">
                  <c:v>1313.6499999999999</c:v>
                </c:pt>
                <c:pt idx="16017">
                  <c:v>1313.7333333333333</c:v>
                </c:pt>
                <c:pt idx="16018">
                  <c:v>1313.8083333333334</c:v>
                </c:pt>
                <c:pt idx="16019">
                  <c:v>1313.8916666666667</c:v>
                </c:pt>
                <c:pt idx="16020">
                  <c:v>1313.9750000000001</c:v>
                </c:pt>
                <c:pt idx="16021">
                  <c:v>1314.0583333333334</c:v>
                </c:pt>
                <c:pt idx="16022">
                  <c:v>1314.1416666666667</c:v>
                </c:pt>
                <c:pt idx="16023">
                  <c:v>1314.2250000000001</c:v>
                </c:pt>
                <c:pt idx="16024">
                  <c:v>1314.3083333333334</c:v>
                </c:pt>
                <c:pt idx="16025">
                  <c:v>1314.3833333333334</c:v>
                </c:pt>
                <c:pt idx="16026">
                  <c:v>1314.4666666666667</c:v>
                </c:pt>
                <c:pt idx="16027">
                  <c:v>1314.55</c:v>
                </c:pt>
                <c:pt idx="16028">
                  <c:v>1314.6333333333334</c:v>
                </c:pt>
                <c:pt idx="16029">
                  <c:v>1314.7166666666667</c:v>
                </c:pt>
                <c:pt idx="16030">
                  <c:v>1314.8</c:v>
                </c:pt>
                <c:pt idx="16031">
                  <c:v>1314.875</c:v>
                </c:pt>
                <c:pt idx="16032">
                  <c:v>1314.9583333333333</c:v>
                </c:pt>
                <c:pt idx="16033">
                  <c:v>1315.0416666666667</c:v>
                </c:pt>
                <c:pt idx="16034">
                  <c:v>1315.125</c:v>
                </c:pt>
                <c:pt idx="16035">
                  <c:v>1315.2083333333333</c:v>
                </c:pt>
                <c:pt idx="16036">
                  <c:v>1315.2916666666667</c:v>
                </c:pt>
                <c:pt idx="16037">
                  <c:v>1315.3666666666666</c:v>
                </c:pt>
                <c:pt idx="16038">
                  <c:v>1315.45</c:v>
                </c:pt>
                <c:pt idx="16039">
                  <c:v>1315.5333333333333</c:v>
                </c:pt>
                <c:pt idx="16040">
                  <c:v>1315.6166666666666</c:v>
                </c:pt>
                <c:pt idx="16041">
                  <c:v>1315.7</c:v>
                </c:pt>
                <c:pt idx="16042">
                  <c:v>1315.7833333333333</c:v>
                </c:pt>
                <c:pt idx="16043">
                  <c:v>1315.8666666666666</c:v>
                </c:pt>
                <c:pt idx="16044">
                  <c:v>1315.9416666666666</c:v>
                </c:pt>
                <c:pt idx="16045">
                  <c:v>1316.0249999999999</c:v>
                </c:pt>
                <c:pt idx="16046">
                  <c:v>1316.1083333333333</c:v>
                </c:pt>
                <c:pt idx="16047">
                  <c:v>1316.1916666666666</c:v>
                </c:pt>
                <c:pt idx="16048">
                  <c:v>1316.2749999999999</c:v>
                </c:pt>
                <c:pt idx="16049">
                  <c:v>1316.3583333333333</c:v>
                </c:pt>
                <c:pt idx="16050">
                  <c:v>1316.4333333333334</c:v>
                </c:pt>
                <c:pt idx="16051">
                  <c:v>1316.5166666666667</c:v>
                </c:pt>
                <c:pt idx="16052">
                  <c:v>1316.6000000000001</c:v>
                </c:pt>
                <c:pt idx="16053">
                  <c:v>1316.6833333333334</c:v>
                </c:pt>
                <c:pt idx="16054">
                  <c:v>1316.7666666666667</c:v>
                </c:pt>
                <c:pt idx="16055">
                  <c:v>1316.8500000000001</c:v>
                </c:pt>
                <c:pt idx="16056">
                  <c:v>1316.925</c:v>
                </c:pt>
                <c:pt idx="16057">
                  <c:v>1317.0083333333334</c:v>
                </c:pt>
                <c:pt idx="16058">
                  <c:v>1317.0916666666667</c:v>
                </c:pt>
                <c:pt idx="16059">
                  <c:v>1317.175</c:v>
                </c:pt>
                <c:pt idx="16060">
                  <c:v>1317.2583333333334</c:v>
                </c:pt>
                <c:pt idx="16061">
                  <c:v>1317.3416666666667</c:v>
                </c:pt>
                <c:pt idx="16062">
                  <c:v>1317.425</c:v>
                </c:pt>
                <c:pt idx="16063">
                  <c:v>1317.5</c:v>
                </c:pt>
                <c:pt idx="16064">
                  <c:v>1317.5833333333333</c:v>
                </c:pt>
                <c:pt idx="16065">
                  <c:v>1317.6666666666667</c:v>
                </c:pt>
                <c:pt idx="16066">
                  <c:v>1317.75</c:v>
                </c:pt>
                <c:pt idx="16067">
                  <c:v>1317.8333333333333</c:v>
                </c:pt>
                <c:pt idx="16068">
                  <c:v>1317.9166666666667</c:v>
                </c:pt>
                <c:pt idx="16069">
                  <c:v>1317.9916666666666</c:v>
                </c:pt>
                <c:pt idx="16070">
                  <c:v>1318.075</c:v>
                </c:pt>
                <c:pt idx="16071">
                  <c:v>1318.1583333333333</c:v>
                </c:pt>
                <c:pt idx="16072">
                  <c:v>1318.2416666666666</c:v>
                </c:pt>
                <c:pt idx="16073">
                  <c:v>1318.325</c:v>
                </c:pt>
                <c:pt idx="16074">
                  <c:v>1318.4083333333333</c:v>
                </c:pt>
                <c:pt idx="16075">
                  <c:v>1318.4916666666666</c:v>
                </c:pt>
                <c:pt idx="16076">
                  <c:v>1318.5666666666666</c:v>
                </c:pt>
                <c:pt idx="16077">
                  <c:v>1318.6499999999999</c:v>
                </c:pt>
                <c:pt idx="16078">
                  <c:v>1318.7333333333333</c:v>
                </c:pt>
                <c:pt idx="16079">
                  <c:v>1318.8166666666666</c:v>
                </c:pt>
                <c:pt idx="16080">
                  <c:v>1318.8999999999999</c:v>
                </c:pt>
                <c:pt idx="16081">
                  <c:v>1318.9833333333333</c:v>
                </c:pt>
                <c:pt idx="16082">
                  <c:v>1319.0583333333334</c:v>
                </c:pt>
                <c:pt idx="16083">
                  <c:v>1319.1416666666667</c:v>
                </c:pt>
                <c:pt idx="16084">
                  <c:v>1319.2250000000001</c:v>
                </c:pt>
                <c:pt idx="16085">
                  <c:v>1319.3083333333334</c:v>
                </c:pt>
                <c:pt idx="16086">
                  <c:v>1319.3916666666667</c:v>
                </c:pt>
                <c:pt idx="16087">
                  <c:v>1319.4750000000001</c:v>
                </c:pt>
                <c:pt idx="16088">
                  <c:v>1319.55</c:v>
                </c:pt>
                <c:pt idx="16089">
                  <c:v>1319.6333333333334</c:v>
                </c:pt>
                <c:pt idx="16090">
                  <c:v>1319.7166666666667</c:v>
                </c:pt>
                <c:pt idx="16091">
                  <c:v>1319.8</c:v>
                </c:pt>
                <c:pt idx="16092">
                  <c:v>1319.8833333333334</c:v>
                </c:pt>
                <c:pt idx="16093">
                  <c:v>1319.9666666666667</c:v>
                </c:pt>
                <c:pt idx="16094">
                  <c:v>1320.05</c:v>
                </c:pt>
                <c:pt idx="16095">
                  <c:v>1320.125</c:v>
                </c:pt>
                <c:pt idx="16096">
                  <c:v>1320.2083333333333</c:v>
                </c:pt>
                <c:pt idx="16097">
                  <c:v>1320.2916666666667</c:v>
                </c:pt>
                <c:pt idx="16098">
                  <c:v>1320.375</c:v>
                </c:pt>
                <c:pt idx="16099">
                  <c:v>1320.4583333333333</c:v>
                </c:pt>
                <c:pt idx="16100">
                  <c:v>1320.5416666666667</c:v>
                </c:pt>
                <c:pt idx="16101">
                  <c:v>1320.6166666666666</c:v>
                </c:pt>
                <c:pt idx="16102">
                  <c:v>1320.7</c:v>
                </c:pt>
                <c:pt idx="16103">
                  <c:v>1320.7833333333333</c:v>
                </c:pt>
                <c:pt idx="16104">
                  <c:v>1320.8666666666666</c:v>
                </c:pt>
                <c:pt idx="16105">
                  <c:v>1320.95</c:v>
                </c:pt>
                <c:pt idx="16106">
                  <c:v>1321.0333333333333</c:v>
                </c:pt>
                <c:pt idx="16107">
                  <c:v>1321.1083333333333</c:v>
                </c:pt>
                <c:pt idx="16108">
                  <c:v>1321.1916666666666</c:v>
                </c:pt>
                <c:pt idx="16109">
                  <c:v>1321.2749999999999</c:v>
                </c:pt>
                <c:pt idx="16110">
                  <c:v>1321.3583333333333</c:v>
                </c:pt>
                <c:pt idx="16111">
                  <c:v>1321.4416666666666</c:v>
                </c:pt>
                <c:pt idx="16112">
                  <c:v>1321.5249999999999</c:v>
                </c:pt>
                <c:pt idx="16113">
                  <c:v>1321.6083333333333</c:v>
                </c:pt>
                <c:pt idx="16114">
                  <c:v>1321.6833333333334</c:v>
                </c:pt>
                <c:pt idx="16115">
                  <c:v>1321.7666666666667</c:v>
                </c:pt>
                <c:pt idx="16116">
                  <c:v>1321.8500000000001</c:v>
                </c:pt>
                <c:pt idx="16117">
                  <c:v>1321.9333333333334</c:v>
                </c:pt>
                <c:pt idx="16118">
                  <c:v>1322.0166666666667</c:v>
                </c:pt>
                <c:pt idx="16119">
                  <c:v>1322.1000000000001</c:v>
                </c:pt>
                <c:pt idx="16120">
                  <c:v>1322.175</c:v>
                </c:pt>
                <c:pt idx="16121">
                  <c:v>1322.2583333333334</c:v>
                </c:pt>
                <c:pt idx="16122">
                  <c:v>1322.3416666666667</c:v>
                </c:pt>
                <c:pt idx="16123">
                  <c:v>1322.425</c:v>
                </c:pt>
                <c:pt idx="16124">
                  <c:v>1322.5083333333334</c:v>
                </c:pt>
                <c:pt idx="16125">
                  <c:v>1322.5916666666667</c:v>
                </c:pt>
                <c:pt idx="16126">
                  <c:v>1322.6666666666667</c:v>
                </c:pt>
                <c:pt idx="16127">
                  <c:v>1322.75</c:v>
                </c:pt>
                <c:pt idx="16128">
                  <c:v>1322.8333333333333</c:v>
                </c:pt>
                <c:pt idx="16129">
                  <c:v>1322.9166666666667</c:v>
                </c:pt>
                <c:pt idx="16130">
                  <c:v>1323</c:v>
                </c:pt>
                <c:pt idx="16131">
                  <c:v>1323.0833333333333</c:v>
                </c:pt>
                <c:pt idx="16132">
                  <c:v>1323.1666666666667</c:v>
                </c:pt>
                <c:pt idx="16133">
                  <c:v>1323.2416666666666</c:v>
                </c:pt>
                <c:pt idx="16134">
                  <c:v>1323.325</c:v>
                </c:pt>
                <c:pt idx="16135">
                  <c:v>1323.4083333333333</c:v>
                </c:pt>
                <c:pt idx="16136">
                  <c:v>1323.4916666666666</c:v>
                </c:pt>
                <c:pt idx="16137">
                  <c:v>1323.575</c:v>
                </c:pt>
                <c:pt idx="16138">
                  <c:v>1323.6583333333333</c:v>
                </c:pt>
                <c:pt idx="16139">
                  <c:v>1323.7333333333333</c:v>
                </c:pt>
                <c:pt idx="16140">
                  <c:v>1323.8166666666666</c:v>
                </c:pt>
                <c:pt idx="16141">
                  <c:v>1323.8999999999999</c:v>
                </c:pt>
                <c:pt idx="16142">
                  <c:v>1323.9833333333333</c:v>
                </c:pt>
                <c:pt idx="16143">
                  <c:v>1324.0666666666666</c:v>
                </c:pt>
                <c:pt idx="16144">
                  <c:v>1324.1499999999999</c:v>
                </c:pt>
                <c:pt idx="16145">
                  <c:v>1324.2250000000001</c:v>
                </c:pt>
                <c:pt idx="16146">
                  <c:v>1324.3083333333334</c:v>
                </c:pt>
                <c:pt idx="16147">
                  <c:v>1324.3916666666667</c:v>
                </c:pt>
                <c:pt idx="16148">
                  <c:v>1324.4750000000001</c:v>
                </c:pt>
                <c:pt idx="16149">
                  <c:v>1324.5583333333334</c:v>
                </c:pt>
                <c:pt idx="16150">
                  <c:v>1324.6416666666667</c:v>
                </c:pt>
                <c:pt idx="16151">
                  <c:v>1324.7250000000001</c:v>
                </c:pt>
                <c:pt idx="16152">
                  <c:v>1324.8</c:v>
                </c:pt>
                <c:pt idx="16153">
                  <c:v>1324.8833333333334</c:v>
                </c:pt>
                <c:pt idx="16154">
                  <c:v>1324.9666666666667</c:v>
                </c:pt>
                <c:pt idx="16155">
                  <c:v>1325.05</c:v>
                </c:pt>
                <c:pt idx="16156">
                  <c:v>1325.1333333333334</c:v>
                </c:pt>
                <c:pt idx="16157">
                  <c:v>1325.2166666666667</c:v>
                </c:pt>
                <c:pt idx="16158">
                  <c:v>1325.2916666666667</c:v>
                </c:pt>
                <c:pt idx="16159">
                  <c:v>1325.375</c:v>
                </c:pt>
                <c:pt idx="16160">
                  <c:v>1325.4583333333333</c:v>
                </c:pt>
                <c:pt idx="16161">
                  <c:v>1325.5416666666667</c:v>
                </c:pt>
                <c:pt idx="16162">
                  <c:v>1325.625</c:v>
                </c:pt>
                <c:pt idx="16163">
                  <c:v>1325.7083333333333</c:v>
                </c:pt>
                <c:pt idx="16164">
                  <c:v>1325.7833333333333</c:v>
                </c:pt>
                <c:pt idx="16165">
                  <c:v>1325.8666666666666</c:v>
                </c:pt>
                <c:pt idx="16166">
                  <c:v>1325.95</c:v>
                </c:pt>
                <c:pt idx="16167">
                  <c:v>1326.0333333333333</c:v>
                </c:pt>
                <c:pt idx="16168">
                  <c:v>1326.1166666666666</c:v>
                </c:pt>
                <c:pt idx="16169">
                  <c:v>1326.2</c:v>
                </c:pt>
                <c:pt idx="16170">
                  <c:v>1326.2833333333333</c:v>
                </c:pt>
                <c:pt idx="16171">
                  <c:v>1326.3583333333333</c:v>
                </c:pt>
                <c:pt idx="16172">
                  <c:v>1326.4416666666666</c:v>
                </c:pt>
                <c:pt idx="16173">
                  <c:v>1326.5249999999999</c:v>
                </c:pt>
                <c:pt idx="16174">
                  <c:v>1326.6083333333333</c:v>
                </c:pt>
                <c:pt idx="16175">
                  <c:v>1326.6916666666666</c:v>
                </c:pt>
                <c:pt idx="16176">
                  <c:v>1326.7749999999999</c:v>
                </c:pt>
                <c:pt idx="16177">
                  <c:v>1326.8500000000001</c:v>
                </c:pt>
                <c:pt idx="16178">
                  <c:v>1326.9333333333334</c:v>
                </c:pt>
                <c:pt idx="16179">
                  <c:v>1327.0166666666667</c:v>
                </c:pt>
                <c:pt idx="16180">
                  <c:v>1327.1000000000001</c:v>
                </c:pt>
                <c:pt idx="16181">
                  <c:v>1327.1833333333334</c:v>
                </c:pt>
                <c:pt idx="16182">
                  <c:v>1327.2666666666667</c:v>
                </c:pt>
                <c:pt idx="16183">
                  <c:v>1327.3416666666667</c:v>
                </c:pt>
                <c:pt idx="16184">
                  <c:v>1327.425</c:v>
                </c:pt>
                <c:pt idx="16185">
                  <c:v>1327.5083333333334</c:v>
                </c:pt>
                <c:pt idx="16186">
                  <c:v>1327.5916666666667</c:v>
                </c:pt>
                <c:pt idx="16187">
                  <c:v>1327.675</c:v>
                </c:pt>
                <c:pt idx="16188">
                  <c:v>1327.7583333333334</c:v>
                </c:pt>
                <c:pt idx="16189">
                  <c:v>1327.8416666666667</c:v>
                </c:pt>
                <c:pt idx="16190">
                  <c:v>1327.9166666666667</c:v>
                </c:pt>
                <c:pt idx="16191">
                  <c:v>1328</c:v>
                </c:pt>
                <c:pt idx="16192">
                  <c:v>1328.0833333333333</c:v>
                </c:pt>
                <c:pt idx="16193">
                  <c:v>1328.1666666666667</c:v>
                </c:pt>
                <c:pt idx="16194">
                  <c:v>1328.25</c:v>
                </c:pt>
                <c:pt idx="16195">
                  <c:v>1328.3333333333333</c:v>
                </c:pt>
                <c:pt idx="16196">
                  <c:v>1328.4083333333333</c:v>
                </c:pt>
                <c:pt idx="16197">
                  <c:v>1328.4916666666666</c:v>
                </c:pt>
                <c:pt idx="16198">
                  <c:v>1328.575</c:v>
                </c:pt>
                <c:pt idx="16199">
                  <c:v>1328.6583333333333</c:v>
                </c:pt>
                <c:pt idx="16200">
                  <c:v>1328.7416666666666</c:v>
                </c:pt>
                <c:pt idx="16201">
                  <c:v>1328.825</c:v>
                </c:pt>
                <c:pt idx="16202">
                  <c:v>1328.9083333333333</c:v>
                </c:pt>
                <c:pt idx="16203">
                  <c:v>1328.9833333333333</c:v>
                </c:pt>
                <c:pt idx="16204">
                  <c:v>1329.0666666666666</c:v>
                </c:pt>
                <c:pt idx="16205">
                  <c:v>1329.1499999999999</c:v>
                </c:pt>
                <c:pt idx="16206">
                  <c:v>1329.2333333333333</c:v>
                </c:pt>
                <c:pt idx="16207">
                  <c:v>1329.3166666666666</c:v>
                </c:pt>
                <c:pt idx="16208">
                  <c:v>1329.3999999999999</c:v>
                </c:pt>
                <c:pt idx="16209">
                  <c:v>1329.4750000000001</c:v>
                </c:pt>
                <c:pt idx="16210">
                  <c:v>1329.5583333333334</c:v>
                </c:pt>
                <c:pt idx="16211">
                  <c:v>1329.6416666666667</c:v>
                </c:pt>
                <c:pt idx="16212">
                  <c:v>1329.7250000000001</c:v>
                </c:pt>
                <c:pt idx="16213">
                  <c:v>1329.8083333333334</c:v>
                </c:pt>
                <c:pt idx="16214">
                  <c:v>1329.8916666666667</c:v>
                </c:pt>
                <c:pt idx="16215">
                  <c:v>1329.9666666666667</c:v>
                </c:pt>
                <c:pt idx="16216">
                  <c:v>1330.05</c:v>
                </c:pt>
                <c:pt idx="16217">
                  <c:v>1330.1333333333334</c:v>
                </c:pt>
                <c:pt idx="16218">
                  <c:v>1330.2166666666667</c:v>
                </c:pt>
                <c:pt idx="16219">
                  <c:v>1330.3</c:v>
                </c:pt>
                <c:pt idx="16220">
                  <c:v>1330.3833333333334</c:v>
                </c:pt>
                <c:pt idx="16221">
                  <c:v>1330.4666666666667</c:v>
                </c:pt>
                <c:pt idx="16222">
                  <c:v>1330.5416666666667</c:v>
                </c:pt>
                <c:pt idx="16223">
                  <c:v>1330.625</c:v>
                </c:pt>
                <c:pt idx="16224">
                  <c:v>1330.7083333333333</c:v>
                </c:pt>
                <c:pt idx="16225">
                  <c:v>1330.7916666666667</c:v>
                </c:pt>
                <c:pt idx="16226">
                  <c:v>1330.875</c:v>
                </c:pt>
                <c:pt idx="16227">
                  <c:v>1330.9583333333333</c:v>
                </c:pt>
                <c:pt idx="16228">
                  <c:v>1331.0333333333333</c:v>
                </c:pt>
                <c:pt idx="16229">
                  <c:v>1331.1166666666666</c:v>
                </c:pt>
                <c:pt idx="16230">
                  <c:v>1331.2</c:v>
                </c:pt>
                <c:pt idx="16231">
                  <c:v>1331.2833333333333</c:v>
                </c:pt>
                <c:pt idx="16232">
                  <c:v>1331.3666666666666</c:v>
                </c:pt>
                <c:pt idx="16233">
                  <c:v>1331.45</c:v>
                </c:pt>
                <c:pt idx="16234">
                  <c:v>1331.5249999999999</c:v>
                </c:pt>
                <c:pt idx="16235">
                  <c:v>1331.6083333333333</c:v>
                </c:pt>
                <c:pt idx="16236">
                  <c:v>1331.6916666666666</c:v>
                </c:pt>
                <c:pt idx="16237">
                  <c:v>1331.7749999999999</c:v>
                </c:pt>
                <c:pt idx="16238">
                  <c:v>1331.8583333333333</c:v>
                </c:pt>
                <c:pt idx="16239">
                  <c:v>1331.9416666666666</c:v>
                </c:pt>
                <c:pt idx="16240">
                  <c:v>1332.0249999999999</c:v>
                </c:pt>
                <c:pt idx="16241">
                  <c:v>1332.1000000000001</c:v>
                </c:pt>
                <c:pt idx="16242">
                  <c:v>1332.1833333333334</c:v>
                </c:pt>
                <c:pt idx="16243">
                  <c:v>1332.2666666666667</c:v>
                </c:pt>
                <c:pt idx="16244">
                  <c:v>1332.3500000000001</c:v>
                </c:pt>
                <c:pt idx="16245">
                  <c:v>1332.4333333333334</c:v>
                </c:pt>
                <c:pt idx="16246">
                  <c:v>1332.5166666666667</c:v>
                </c:pt>
                <c:pt idx="16247">
                  <c:v>1332.5916666666667</c:v>
                </c:pt>
                <c:pt idx="16248">
                  <c:v>1332.675</c:v>
                </c:pt>
                <c:pt idx="16249">
                  <c:v>1332.7583333333334</c:v>
                </c:pt>
                <c:pt idx="16250">
                  <c:v>1332.8416666666667</c:v>
                </c:pt>
                <c:pt idx="16251">
                  <c:v>1332.925</c:v>
                </c:pt>
                <c:pt idx="16252">
                  <c:v>1333.0083333333334</c:v>
                </c:pt>
                <c:pt idx="16253">
                  <c:v>1333.0833333333333</c:v>
                </c:pt>
                <c:pt idx="16254">
                  <c:v>1333.1666666666667</c:v>
                </c:pt>
                <c:pt idx="16255">
                  <c:v>1333.25</c:v>
                </c:pt>
                <c:pt idx="16256">
                  <c:v>1333.3333333333333</c:v>
                </c:pt>
                <c:pt idx="16257">
                  <c:v>1333.4166666666667</c:v>
                </c:pt>
                <c:pt idx="16258">
                  <c:v>1333.5</c:v>
                </c:pt>
                <c:pt idx="16259">
                  <c:v>1333.5833333333333</c:v>
                </c:pt>
                <c:pt idx="16260">
                  <c:v>1333.6583333333333</c:v>
                </c:pt>
                <c:pt idx="16261">
                  <c:v>1333.7416666666666</c:v>
                </c:pt>
                <c:pt idx="16262">
                  <c:v>1333.825</c:v>
                </c:pt>
                <c:pt idx="16263">
                  <c:v>1333.9083333333333</c:v>
                </c:pt>
                <c:pt idx="16264">
                  <c:v>1333.9916666666666</c:v>
                </c:pt>
                <c:pt idx="16265">
                  <c:v>1334.075</c:v>
                </c:pt>
                <c:pt idx="16266">
                  <c:v>1334.1499999999999</c:v>
                </c:pt>
                <c:pt idx="16267">
                  <c:v>1334.2333333333333</c:v>
                </c:pt>
                <c:pt idx="16268">
                  <c:v>1334.3166666666666</c:v>
                </c:pt>
                <c:pt idx="16269">
                  <c:v>1334.3999999999999</c:v>
                </c:pt>
                <c:pt idx="16270">
                  <c:v>1334.4833333333333</c:v>
                </c:pt>
                <c:pt idx="16271">
                  <c:v>1334.5666666666666</c:v>
                </c:pt>
                <c:pt idx="16272">
                  <c:v>1334.6416666666667</c:v>
                </c:pt>
                <c:pt idx="16273">
                  <c:v>1334.7250000000001</c:v>
                </c:pt>
                <c:pt idx="16274">
                  <c:v>1334.8083333333334</c:v>
                </c:pt>
                <c:pt idx="16275">
                  <c:v>1334.8916666666667</c:v>
                </c:pt>
                <c:pt idx="16276">
                  <c:v>1334.9750000000001</c:v>
                </c:pt>
                <c:pt idx="16277">
                  <c:v>1335.0583333333334</c:v>
                </c:pt>
                <c:pt idx="16278">
                  <c:v>1335.1416666666667</c:v>
                </c:pt>
                <c:pt idx="16279">
                  <c:v>1335.2166666666667</c:v>
                </c:pt>
                <c:pt idx="16280">
                  <c:v>1335.3</c:v>
                </c:pt>
                <c:pt idx="16281">
                  <c:v>1335.3833333333334</c:v>
                </c:pt>
                <c:pt idx="16282">
                  <c:v>1335.4666666666667</c:v>
                </c:pt>
                <c:pt idx="16283">
                  <c:v>1335.55</c:v>
                </c:pt>
                <c:pt idx="16284">
                  <c:v>1335.6333333333334</c:v>
                </c:pt>
                <c:pt idx="16285">
                  <c:v>1335.7083333333333</c:v>
                </c:pt>
                <c:pt idx="16286">
                  <c:v>1335.7916666666667</c:v>
                </c:pt>
                <c:pt idx="16287">
                  <c:v>1335.875</c:v>
                </c:pt>
                <c:pt idx="16288">
                  <c:v>1335.9583333333333</c:v>
                </c:pt>
                <c:pt idx="16289">
                  <c:v>1336.0416666666667</c:v>
                </c:pt>
                <c:pt idx="16290">
                  <c:v>1336.125</c:v>
                </c:pt>
                <c:pt idx="16291">
                  <c:v>1336.2</c:v>
                </c:pt>
                <c:pt idx="16292">
                  <c:v>1336.2833333333333</c:v>
                </c:pt>
                <c:pt idx="16293">
                  <c:v>1336.3666666666666</c:v>
                </c:pt>
                <c:pt idx="16294">
                  <c:v>1336.45</c:v>
                </c:pt>
                <c:pt idx="16295">
                  <c:v>1336.5333333333333</c:v>
                </c:pt>
                <c:pt idx="16296">
                  <c:v>1336.6166666666666</c:v>
                </c:pt>
                <c:pt idx="16297">
                  <c:v>1336.7</c:v>
                </c:pt>
                <c:pt idx="16298">
                  <c:v>1336.7749999999999</c:v>
                </c:pt>
                <c:pt idx="16299">
                  <c:v>1336.8583333333333</c:v>
                </c:pt>
                <c:pt idx="16300">
                  <c:v>1336.9416666666666</c:v>
                </c:pt>
                <c:pt idx="16301">
                  <c:v>1337.0249999999999</c:v>
                </c:pt>
                <c:pt idx="16302">
                  <c:v>1337.1083333333333</c:v>
                </c:pt>
                <c:pt idx="16303">
                  <c:v>1337.1916666666666</c:v>
                </c:pt>
                <c:pt idx="16304">
                  <c:v>1337.2666666666667</c:v>
                </c:pt>
                <c:pt idx="16305">
                  <c:v>1337.3500000000001</c:v>
                </c:pt>
                <c:pt idx="16306">
                  <c:v>1337.4333333333334</c:v>
                </c:pt>
                <c:pt idx="16307">
                  <c:v>1337.5166666666667</c:v>
                </c:pt>
                <c:pt idx="16308">
                  <c:v>1337.6000000000001</c:v>
                </c:pt>
                <c:pt idx="16309">
                  <c:v>1337.6833333333334</c:v>
                </c:pt>
                <c:pt idx="16310">
                  <c:v>1337.7583333333334</c:v>
                </c:pt>
                <c:pt idx="16311">
                  <c:v>1337.8416666666667</c:v>
                </c:pt>
                <c:pt idx="16312">
                  <c:v>1337.925</c:v>
                </c:pt>
                <c:pt idx="16313">
                  <c:v>1338.0083333333334</c:v>
                </c:pt>
                <c:pt idx="16314">
                  <c:v>1338.0916666666667</c:v>
                </c:pt>
                <c:pt idx="16315">
                  <c:v>1338.175</c:v>
                </c:pt>
                <c:pt idx="16316">
                  <c:v>1338.2583333333334</c:v>
                </c:pt>
                <c:pt idx="16317">
                  <c:v>1338.3333333333333</c:v>
                </c:pt>
                <c:pt idx="16318">
                  <c:v>1338.4166666666667</c:v>
                </c:pt>
                <c:pt idx="16319">
                  <c:v>1338.5</c:v>
                </c:pt>
                <c:pt idx="16320">
                  <c:v>1338.5833333333333</c:v>
                </c:pt>
                <c:pt idx="16321">
                  <c:v>1338.6666666666667</c:v>
                </c:pt>
                <c:pt idx="16322">
                  <c:v>1338.75</c:v>
                </c:pt>
                <c:pt idx="16323">
                  <c:v>1338.825</c:v>
                </c:pt>
                <c:pt idx="16324">
                  <c:v>1338.9083333333333</c:v>
                </c:pt>
                <c:pt idx="16325">
                  <c:v>1338.9916666666666</c:v>
                </c:pt>
                <c:pt idx="16326">
                  <c:v>1339.075</c:v>
                </c:pt>
                <c:pt idx="16327">
                  <c:v>1339.1583333333333</c:v>
                </c:pt>
                <c:pt idx="16328">
                  <c:v>1339.2416666666666</c:v>
                </c:pt>
                <c:pt idx="16329">
                  <c:v>1339.325</c:v>
                </c:pt>
                <c:pt idx="16330">
                  <c:v>1339.3999999999999</c:v>
                </c:pt>
                <c:pt idx="16331">
                  <c:v>1339.4833333333333</c:v>
                </c:pt>
                <c:pt idx="16332">
                  <c:v>1339.5666666666666</c:v>
                </c:pt>
                <c:pt idx="16333">
                  <c:v>1339.6499999999999</c:v>
                </c:pt>
                <c:pt idx="16334">
                  <c:v>1339.7333333333333</c:v>
                </c:pt>
                <c:pt idx="16335">
                  <c:v>1339.8166666666666</c:v>
                </c:pt>
                <c:pt idx="16336">
                  <c:v>1339.8916666666667</c:v>
                </c:pt>
                <c:pt idx="16337">
                  <c:v>1339.9750000000001</c:v>
                </c:pt>
                <c:pt idx="16338">
                  <c:v>1340.0583333333334</c:v>
                </c:pt>
                <c:pt idx="16339">
                  <c:v>1340.1416666666667</c:v>
                </c:pt>
                <c:pt idx="16340">
                  <c:v>1340.2250000000001</c:v>
                </c:pt>
                <c:pt idx="16341">
                  <c:v>1340.3083333333334</c:v>
                </c:pt>
                <c:pt idx="16342">
                  <c:v>1340.3833333333334</c:v>
                </c:pt>
                <c:pt idx="16343">
                  <c:v>1340.4666666666667</c:v>
                </c:pt>
                <c:pt idx="16344">
                  <c:v>1340.55</c:v>
                </c:pt>
                <c:pt idx="16345">
                  <c:v>1340.6333333333334</c:v>
                </c:pt>
                <c:pt idx="16346">
                  <c:v>1340.7166666666667</c:v>
                </c:pt>
                <c:pt idx="16347">
                  <c:v>1340.8</c:v>
                </c:pt>
                <c:pt idx="16348">
                  <c:v>1340.8833333333334</c:v>
                </c:pt>
                <c:pt idx="16349">
                  <c:v>1340.9583333333333</c:v>
                </c:pt>
                <c:pt idx="16350">
                  <c:v>1341.0416666666667</c:v>
                </c:pt>
                <c:pt idx="16351">
                  <c:v>1341.125</c:v>
                </c:pt>
                <c:pt idx="16352">
                  <c:v>1341.2083333333333</c:v>
                </c:pt>
                <c:pt idx="16353">
                  <c:v>1341.2916666666667</c:v>
                </c:pt>
                <c:pt idx="16354">
                  <c:v>1341.375</c:v>
                </c:pt>
                <c:pt idx="16355">
                  <c:v>1341.45</c:v>
                </c:pt>
                <c:pt idx="16356">
                  <c:v>1341.5333333333333</c:v>
                </c:pt>
                <c:pt idx="16357">
                  <c:v>1341.6166666666666</c:v>
                </c:pt>
                <c:pt idx="16358">
                  <c:v>1341.7</c:v>
                </c:pt>
                <c:pt idx="16359">
                  <c:v>1341.7833333333333</c:v>
                </c:pt>
                <c:pt idx="16360">
                  <c:v>1341.8666666666666</c:v>
                </c:pt>
                <c:pt idx="16361">
                  <c:v>1341.9416666666666</c:v>
                </c:pt>
                <c:pt idx="16362">
                  <c:v>1342.0249999999999</c:v>
                </c:pt>
                <c:pt idx="16363">
                  <c:v>1342.1083333333333</c:v>
                </c:pt>
                <c:pt idx="16364">
                  <c:v>1342.1916666666666</c:v>
                </c:pt>
                <c:pt idx="16365">
                  <c:v>1342.2749999999999</c:v>
                </c:pt>
                <c:pt idx="16366">
                  <c:v>1342.3583333333333</c:v>
                </c:pt>
                <c:pt idx="16367">
                  <c:v>1342.4416666666666</c:v>
                </c:pt>
                <c:pt idx="16368">
                  <c:v>1342.5166666666667</c:v>
                </c:pt>
                <c:pt idx="16369">
                  <c:v>1342.6000000000001</c:v>
                </c:pt>
                <c:pt idx="16370">
                  <c:v>1342.6833333333334</c:v>
                </c:pt>
                <c:pt idx="16371">
                  <c:v>1342.7666666666667</c:v>
                </c:pt>
                <c:pt idx="16372">
                  <c:v>1342.8500000000001</c:v>
                </c:pt>
                <c:pt idx="16373">
                  <c:v>1342.9333333333334</c:v>
                </c:pt>
                <c:pt idx="16374">
                  <c:v>1343.0083333333334</c:v>
                </c:pt>
                <c:pt idx="16375">
                  <c:v>1343.0916666666667</c:v>
                </c:pt>
                <c:pt idx="16376">
                  <c:v>1343.175</c:v>
                </c:pt>
                <c:pt idx="16377">
                  <c:v>1343.2583333333334</c:v>
                </c:pt>
                <c:pt idx="16378">
                  <c:v>1343.3416666666667</c:v>
                </c:pt>
                <c:pt idx="16379">
                  <c:v>1343.425</c:v>
                </c:pt>
                <c:pt idx="16380">
                  <c:v>1343.5</c:v>
                </c:pt>
                <c:pt idx="16381">
                  <c:v>1343.5833333333333</c:v>
                </c:pt>
                <c:pt idx="16382">
                  <c:v>1343.6666666666667</c:v>
                </c:pt>
                <c:pt idx="16383">
                  <c:v>1343.75</c:v>
                </c:pt>
                <c:pt idx="16384">
                  <c:v>1343.8333333333333</c:v>
                </c:pt>
                <c:pt idx="16385">
                  <c:v>1343.9166666666667</c:v>
                </c:pt>
                <c:pt idx="16386">
                  <c:v>1344</c:v>
                </c:pt>
                <c:pt idx="16387">
                  <c:v>1344.075</c:v>
                </c:pt>
                <c:pt idx="16388">
                  <c:v>1344.1583333333333</c:v>
                </c:pt>
                <c:pt idx="16389">
                  <c:v>1344.2416666666666</c:v>
                </c:pt>
                <c:pt idx="16390">
                  <c:v>1344.325</c:v>
                </c:pt>
                <c:pt idx="16391">
                  <c:v>1344.4083333333333</c:v>
                </c:pt>
                <c:pt idx="16392">
                  <c:v>1344.4916666666666</c:v>
                </c:pt>
                <c:pt idx="16393">
                  <c:v>1344.5666666666666</c:v>
                </c:pt>
                <c:pt idx="16394">
                  <c:v>1344.6499999999999</c:v>
                </c:pt>
                <c:pt idx="16395">
                  <c:v>1344.7333333333333</c:v>
                </c:pt>
                <c:pt idx="16396">
                  <c:v>1344.8166666666666</c:v>
                </c:pt>
                <c:pt idx="16397">
                  <c:v>1344.8999999999999</c:v>
                </c:pt>
                <c:pt idx="16398">
                  <c:v>1344.9833333333333</c:v>
                </c:pt>
                <c:pt idx="16399">
                  <c:v>1345.0583333333334</c:v>
                </c:pt>
                <c:pt idx="16400">
                  <c:v>1345.1416666666667</c:v>
                </c:pt>
                <c:pt idx="16401">
                  <c:v>1345.2250000000001</c:v>
                </c:pt>
                <c:pt idx="16402">
                  <c:v>1345.3083333333334</c:v>
                </c:pt>
                <c:pt idx="16403">
                  <c:v>1345.3916666666667</c:v>
                </c:pt>
                <c:pt idx="16404">
                  <c:v>1345.4750000000001</c:v>
                </c:pt>
                <c:pt idx="16405">
                  <c:v>1345.5583333333334</c:v>
                </c:pt>
                <c:pt idx="16406">
                  <c:v>1345.6333333333334</c:v>
                </c:pt>
                <c:pt idx="16407">
                  <c:v>1345.7166666666667</c:v>
                </c:pt>
                <c:pt idx="16408">
                  <c:v>1345.8</c:v>
                </c:pt>
                <c:pt idx="16409">
                  <c:v>1345.8833333333334</c:v>
                </c:pt>
                <c:pt idx="16410">
                  <c:v>1345.9666666666667</c:v>
                </c:pt>
                <c:pt idx="16411">
                  <c:v>1346.05</c:v>
                </c:pt>
                <c:pt idx="16412">
                  <c:v>1346.125</c:v>
                </c:pt>
                <c:pt idx="16413">
                  <c:v>1346.2083333333333</c:v>
                </c:pt>
                <c:pt idx="16414">
                  <c:v>1346.2916666666667</c:v>
                </c:pt>
                <c:pt idx="16415">
                  <c:v>1346.375</c:v>
                </c:pt>
                <c:pt idx="16416">
                  <c:v>1346.4583333333333</c:v>
                </c:pt>
                <c:pt idx="16417">
                  <c:v>1346.5416666666667</c:v>
                </c:pt>
                <c:pt idx="16418">
                  <c:v>1346.6166666666666</c:v>
                </c:pt>
                <c:pt idx="16419">
                  <c:v>1346.7</c:v>
                </c:pt>
                <c:pt idx="16420">
                  <c:v>1346.7833333333333</c:v>
                </c:pt>
                <c:pt idx="16421">
                  <c:v>1346.8666666666666</c:v>
                </c:pt>
                <c:pt idx="16422">
                  <c:v>1346.95</c:v>
                </c:pt>
                <c:pt idx="16423">
                  <c:v>1347.0333333333333</c:v>
                </c:pt>
                <c:pt idx="16424">
                  <c:v>1347.1166666666666</c:v>
                </c:pt>
                <c:pt idx="16425">
                  <c:v>1347.1916666666666</c:v>
                </c:pt>
                <c:pt idx="16426">
                  <c:v>1347.2749999999999</c:v>
                </c:pt>
                <c:pt idx="16427">
                  <c:v>1347.3583333333333</c:v>
                </c:pt>
                <c:pt idx="16428">
                  <c:v>1347.4416666666666</c:v>
                </c:pt>
                <c:pt idx="16429">
                  <c:v>1347.5249999999999</c:v>
                </c:pt>
                <c:pt idx="16430">
                  <c:v>1347.6083333333333</c:v>
                </c:pt>
                <c:pt idx="16431">
                  <c:v>1347.6833333333334</c:v>
                </c:pt>
                <c:pt idx="16432">
                  <c:v>1347.7666666666667</c:v>
                </c:pt>
                <c:pt idx="16433">
                  <c:v>1347.8500000000001</c:v>
                </c:pt>
                <c:pt idx="16434">
                  <c:v>1347.9333333333334</c:v>
                </c:pt>
                <c:pt idx="16435">
                  <c:v>1348.0166666666667</c:v>
                </c:pt>
                <c:pt idx="16436">
                  <c:v>1348.1000000000001</c:v>
                </c:pt>
                <c:pt idx="16437">
                  <c:v>1348.175</c:v>
                </c:pt>
                <c:pt idx="16438">
                  <c:v>1348.2583333333334</c:v>
                </c:pt>
                <c:pt idx="16439">
                  <c:v>1348.3416666666667</c:v>
                </c:pt>
                <c:pt idx="16440">
                  <c:v>1348.425</c:v>
                </c:pt>
                <c:pt idx="16441">
                  <c:v>1348.5083333333334</c:v>
                </c:pt>
                <c:pt idx="16442">
                  <c:v>1348.5916666666667</c:v>
                </c:pt>
                <c:pt idx="16443">
                  <c:v>1348.675</c:v>
                </c:pt>
                <c:pt idx="16444">
                  <c:v>1348.75</c:v>
                </c:pt>
                <c:pt idx="16445">
                  <c:v>1348.8333333333333</c:v>
                </c:pt>
                <c:pt idx="16446">
                  <c:v>1348.9166666666667</c:v>
                </c:pt>
                <c:pt idx="16447">
                  <c:v>1349</c:v>
                </c:pt>
                <c:pt idx="16448">
                  <c:v>1349.0833333333333</c:v>
                </c:pt>
                <c:pt idx="16449">
                  <c:v>1349.1666666666667</c:v>
                </c:pt>
                <c:pt idx="16450">
                  <c:v>1349.2416666666666</c:v>
                </c:pt>
                <c:pt idx="16451">
                  <c:v>1349.325</c:v>
                </c:pt>
                <c:pt idx="16452">
                  <c:v>1349.4083333333333</c:v>
                </c:pt>
                <c:pt idx="16453">
                  <c:v>1349.4916666666666</c:v>
                </c:pt>
                <c:pt idx="16454">
                  <c:v>1349.575</c:v>
                </c:pt>
                <c:pt idx="16455">
                  <c:v>1349.6583333333333</c:v>
                </c:pt>
                <c:pt idx="16456">
                  <c:v>1349.7416666666666</c:v>
                </c:pt>
                <c:pt idx="16457">
                  <c:v>1349.8166666666666</c:v>
                </c:pt>
                <c:pt idx="16458">
                  <c:v>1349.8999999999999</c:v>
                </c:pt>
                <c:pt idx="16459">
                  <c:v>1349.9833333333333</c:v>
                </c:pt>
                <c:pt idx="16460">
                  <c:v>1350.0666666666666</c:v>
                </c:pt>
                <c:pt idx="16461">
                  <c:v>1350.1499999999999</c:v>
                </c:pt>
                <c:pt idx="16462">
                  <c:v>1350.2333333333333</c:v>
                </c:pt>
                <c:pt idx="16463">
                  <c:v>1350.3083333333334</c:v>
                </c:pt>
                <c:pt idx="16464">
                  <c:v>1350.3916666666667</c:v>
                </c:pt>
                <c:pt idx="16465">
                  <c:v>1350.4750000000001</c:v>
                </c:pt>
                <c:pt idx="16466">
                  <c:v>1350.5583333333334</c:v>
                </c:pt>
                <c:pt idx="16467">
                  <c:v>1350.6416666666667</c:v>
                </c:pt>
                <c:pt idx="16468">
                  <c:v>1350.7250000000001</c:v>
                </c:pt>
                <c:pt idx="16469">
                  <c:v>1350.8</c:v>
                </c:pt>
                <c:pt idx="16470">
                  <c:v>1350.8833333333334</c:v>
                </c:pt>
                <c:pt idx="16471">
                  <c:v>1350.9666666666667</c:v>
                </c:pt>
                <c:pt idx="16472">
                  <c:v>1351.05</c:v>
                </c:pt>
                <c:pt idx="16473">
                  <c:v>1351.1333333333334</c:v>
                </c:pt>
                <c:pt idx="16474">
                  <c:v>1351.2166666666667</c:v>
                </c:pt>
                <c:pt idx="16475">
                  <c:v>1351.3</c:v>
                </c:pt>
                <c:pt idx="16476">
                  <c:v>1351.375</c:v>
                </c:pt>
                <c:pt idx="16477">
                  <c:v>1351.4583333333333</c:v>
                </c:pt>
                <c:pt idx="16478">
                  <c:v>1351.5416666666667</c:v>
                </c:pt>
                <c:pt idx="16479">
                  <c:v>1351.625</c:v>
                </c:pt>
                <c:pt idx="16480">
                  <c:v>1351.7083333333333</c:v>
                </c:pt>
                <c:pt idx="16481">
                  <c:v>1351.7916666666667</c:v>
                </c:pt>
                <c:pt idx="16482">
                  <c:v>1351.8666666666666</c:v>
                </c:pt>
                <c:pt idx="16483">
                  <c:v>1351.95</c:v>
                </c:pt>
                <c:pt idx="16484">
                  <c:v>1352.0333333333333</c:v>
                </c:pt>
                <c:pt idx="16485">
                  <c:v>1352.1166666666666</c:v>
                </c:pt>
                <c:pt idx="16486">
                  <c:v>1352.2</c:v>
                </c:pt>
                <c:pt idx="16487">
                  <c:v>1352.2833333333333</c:v>
                </c:pt>
                <c:pt idx="16488">
                  <c:v>1352.3583333333333</c:v>
                </c:pt>
                <c:pt idx="16489">
                  <c:v>1352.4416666666666</c:v>
                </c:pt>
                <c:pt idx="16490">
                  <c:v>1352.5249999999999</c:v>
                </c:pt>
                <c:pt idx="16491">
                  <c:v>1352.6083333333333</c:v>
                </c:pt>
                <c:pt idx="16492">
                  <c:v>1352.6916666666666</c:v>
                </c:pt>
                <c:pt idx="16493">
                  <c:v>1352.7749999999999</c:v>
                </c:pt>
                <c:pt idx="16494">
                  <c:v>1352.8583333333333</c:v>
                </c:pt>
                <c:pt idx="16495">
                  <c:v>1352.9333333333334</c:v>
                </c:pt>
                <c:pt idx="16496">
                  <c:v>1353.0166666666667</c:v>
                </c:pt>
                <c:pt idx="16497">
                  <c:v>1353.1000000000001</c:v>
                </c:pt>
                <c:pt idx="16498">
                  <c:v>1353.1833333333334</c:v>
                </c:pt>
                <c:pt idx="16499">
                  <c:v>1353.2666666666667</c:v>
                </c:pt>
                <c:pt idx="16500">
                  <c:v>1353.3500000000001</c:v>
                </c:pt>
                <c:pt idx="16501">
                  <c:v>1353.425</c:v>
                </c:pt>
                <c:pt idx="16502">
                  <c:v>1353.5083333333334</c:v>
                </c:pt>
                <c:pt idx="16503">
                  <c:v>1353.5916666666667</c:v>
                </c:pt>
                <c:pt idx="16504">
                  <c:v>1353.675</c:v>
                </c:pt>
                <c:pt idx="16505">
                  <c:v>1353.7583333333334</c:v>
                </c:pt>
                <c:pt idx="16506">
                  <c:v>1353.8416666666667</c:v>
                </c:pt>
                <c:pt idx="16507">
                  <c:v>1353.9166666666667</c:v>
                </c:pt>
                <c:pt idx="16508">
                  <c:v>1354</c:v>
                </c:pt>
                <c:pt idx="16509">
                  <c:v>1354.0833333333333</c:v>
                </c:pt>
                <c:pt idx="16510">
                  <c:v>1354.1666666666667</c:v>
                </c:pt>
                <c:pt idx="16511">
                  <c:v>1354.25</c:v>
                </c:pt>
                <c:pt idx="16512">
                  <c:v>1354.3333333333333</c:v>
                </c:pt>
                <c:pt idx="16513">
                  <c:v>1354.4166666666667</c:v>
                </c:pt>
                <c:pt idx="16514">
                  <c:v>1354.4916666666666</c:v>
                </c:pt>
                <c:pt idx="16515">
                  <c:v>1354.575</c:v>
                </c:pt>
                <c:pt idx="16516">
                  <c:v>1354.6583333333333</c:v>
                </c:pt>
                <c:pt idx="16517">
                  <c:v>1354.7416666666666</c:v>
                </c:pt>
                <c:pt idx="16518">
                  <c:v>1354.825</c:v>
                </c:pt>
                <c:pt idx="16519">
                  <c:v>1354.9083333333333</c:v>
                </c:pt>
                <c:pt idx="16520">
                  <c:v>1354.9833333333333</c:v>
                </c:pt>
                <c:pt idx="16521">
                  <c:v>1355.0666666666666</c:v>
                </c:pt>
                <c:pt idx="16522">
                  <c:v>1355.1499999999999</c:v>
                </c:pt>
                <c:pt idx="16523">
                  <c:v>1355.2333333333333</c:v>
                </c:pt>
                <c:pt idx="16524">
                  <c:v>1355.3166666666666</c:v>
                </c:pt>
                <c:pt idx="16525">
                  <c:v>1355.3999999999999</c:v>
                </c:pt>
                <c:pt idx="16526">
                  <c:v>1355.4750000000001</c:v>
                </c:pt>
                <c:pt idx="16527">
                  <c:v>1355.5583333333334</c:v>
                </c:pt>
                <c:pt idx="16528">
                  <c:v>1355.6416666666667</c:v>
                </c:pt>
                <c:pt idx="16529">
                  <c:v>1355.7250000000001</c:v>
                </c:pt>
                <c:pt idx="16530">
                  <c:v>1355.8083333333334</c:v>
                </c:pt>
                <c:pt idx="16531">
                  <c:v>1355.8916666666667</c:v>
                </c:pt>
                <c:pt idx="16532">
                  <c:v>1355.9750000000001</c:v>
                </c:pt>
                <c:pt idx="16533">
                  <c:v>1356.05</c:v>
                </c:pt>
                <c:pt idx="16534">
                  <c:v>1356.1333333333334</c:v>
                </c:pt>
                <c:pt idx="16535">
                  <c:v>1356.2166666666667</c:v>
                </c:pt>
                <c:pt idx="16536">
                  <c:v>1356.3</c:v>
                </c:pt>
                <c:pt idx="16537">
                  <c:v>1356.3833333333334</c:v>
                </c:pt>
                <c:pt idx="16538">
                  <c:v>1356.4666666666667</c:v>
                </c:pt>
                <c:pt idx="16539">
                  <c:v>1356.5416666666667</c:v>
                </c:pt>
                <c:pt idx="16540">
                  <c:v>1356.625</c:v>
                </c:pt>
                <c:pt idx="16541">
                  <c:v>1356.7083333333333</c:v>
                </c:pt>
                <c:pt idx="16542">
                  <c:v>1356.7916666666667</c:v>
                </c:pt>
                <c:pt idx="16543">
                  <c:v>1356.875</c:v>
                </c:pt>
                <c:pt idx="16544">
                  <c:v>1356.9583333333333</c:v>
                </c:pt>
                <c:pt idx="16545">
                  <c:v>1357.0333333333333</c:v>
                </c:pt>
                <c:pt idx="16546">
                  <c:v>1357.1166666666666</c:v>
                </c:pt>
                <c:pt idx="16547">
                  <c:v>1357.2</c:v>
                </c:pt>
                <c:pt idx="16548">
                  <c:v>1357.2833333333333</c:v>
                </c:pt>
                <c:pt idx="16549">
                  <c:v>1357.3666666666666</c:v>
                </c:pt>
                <c:pt idx="16550">
                  <c:v>1357.45</c:v>
                </c:pt>
                <c:pt idx="16551">
                  <c:v>1357.5333333333333</c:v>
                </c:pt>
                <c:pt idx="16552">
                  <c:v>1357.6083333333333</c:v>
                </c:pt>
                <c:pt idx="16553">
                  <c:v>1357.6916666666666</c:v>
                </c:pt>
                <c:pt idx="16554">
                  <c:v>1357.7749999999999</c:v>
                </c:pt>
                <c:pt idx="16555">
                  <c:v>1357.8583333333333</c:v>
                </c:pt>
                <c:pt idx="16556">
                  <c:v>1357.9416666666666</c:v>
                </c:pt>
                <c:pt idx="16557">
                  <c:v>1358.0249999999999</c:v>
                </c:pt>
                <c:pt idx="16558">
                  <c:v>1358.1000000000001</c:v>
                </c:pt>
                <c:pt idx="16559">
                  <c:v>1358.1833333333334</c:v>
                </c:pt>
                <c:pt idx="16560">
                  <c:v>1358.2666666666667</c:v>
                </c:pt>
                <c:pt idx="16561">
                  <c:v>1358.3500000000001</c:v>
                </c:pt>
                <c:pt idx="16562">
                  <c:v>1358.4333333333334</c:v>
                </c:pt>
                <c:pt idx="16563">
                  <c:v>1358.5166666666667</c:v>
                </c:pt>
                <c:pt idx="16564">
                  <c:v>1358.5916666666667</c:v>
                </c:pt>
                <c:pt idx="16565">
                  <c:v>1358.675</c:v>
                </c:pt>
                <c:pt idx="16566">
                  <c:v>1358.7583333333334</c:v>
                </c:pt>
                <c:pt idx="16567">
                  <c:v>1358.8416666666667</c:v>
                </c:pt>
                <c:pt idx="16568">
                  <c:v>1358.925</c:v>
                </c:pt>
                <c:pt idx="16569">
                  <c:v>1359.0083333333334</c:v>
                </c:pt>
                <c:pt idx="16570">
                  <c:v>1359.0916666666667</c:v>
                </c:pt>
                <c:pt idx="16571">
                  <c:v>1359.1666666666667</c:v>
                </c:pt>
                <c:pt idx="16572">
                  <c:v>1359.25</c:v>
                </c:pt>
                <c:pt idx="16573">
                  <c:v>1359.3333333333333</c:v>
                </c:pt>
                <c:pt idx="16574">
                  <c:v>1359.4166666666667</c:v>
                </c:pt>
                <c:pt idx="16575">
                  <c:v>1359.5</c:v>
                </c:pt>
                <c:pt idx="16576">
                  <c:v>1359.5833333333333</c:v>
                </c:pt>
                <c:pt idx="16577">
                  <c:v>1359.6583333333333</c:v>
                </c:pt>
                <c:pt idx="16578">
                  <c:v>1359.7416666666666</c:v>
                </c:pt>
                <c:pt idx="16579">
                  <c:v>1359.825</c:v>
                </c:pt>
                <c:pt idx="16580">
                  <c:v>1359.9083333333333</c:v>
                </c:pt>
                <c:pt idx="16581">
                  <c:v>1359.9916666666666</c:v>
                </c:pt>
                <c:pt idx="16582">
                  <c:v>1360.075</c:v>
                </c:pt>
                <c:pt idx="16583">
                  <c:v>1360.1583333333333</c:v>
                </c:pt>
                <c:pt idx="16584">
                  <c:v>1360.2333333333333</c:v>
                </c:pt>
                <c:pt idx="16585">
                  <c:v>1360.3166666666666</c:v>
                </c:pt>
                <c:pt idx="16586">
                  <c:v>1360.3999999999999</c:v>
                </c:pt>
                <c:pt idx="16587">
                  <c:v>1360.4833333333333</c:v>
                </c:pt>
                <c:pt idx="16588">
                  <c:v>1360.5666666666666</c:v>
                </c:pt>
                <c:pt idx="16589">
                  <c:v>1360.6499999999999</c:v>
                </c:pt>
                <c:pt idx="16590">
                  <c:v>1360.7250000000001</c:v>
                </c:pt>
                <c:pt idx="16591">
                  <c:v>1360.8083333333334</c:v>
                </c:pt>
                <c:pt idx="16592">
                  <c:v>1360.8916666666667</c:v>
                </c:pt>
                <c:pt idx="16593">
                  <c:v>1360.9750000000001</c:v>
                </c:pt>
                <c:pt idx="16594">
                  <c:v>1361.0583333333334</c:v>
                </c:pt>
                <c:pt idx="16595">
                  <c:v>1361.1416666666667</c:v>
                </c:pt>
                <c:pt idx="16596">
                  <c:v>1361.2166666666667</c:v>
                </c:pt>
                <c:pt idx="16597">
                  <c:v>1361.3</c:v>
                </c:pt>
                <c:pt idx="16598">
                  <c:v>1361.3833333333334</c:v>
                </c:pt>
                <c:pt idx="16599">
                  <c:v>1361.4666666666667</c:v>
                </c:pt>
                <c:pt idx="16600">
                  <c:v>1361.55</c:v>
                </c:pt>
                <c:pt idx="16601">
                  <c:v>1361.6333333333334</c:v>
                </c:pt>
                <c:pt idx="16602">
                  <c:v>1361.7166666666667</c:v>
                </c:pt>
                <c:pt idx="16603">
                  <c:v>1361.7916666666667</c:v>
                </c:pt>
                <c:pt idx="16604">
                  <c:v>1361.875</c:v>
                </c:pt>
                <c:pt idx="16605">
                  <c:v>1361.9583333333333</c:v>
                </c:pt>
                <c:pt idx="16606">
                  <c:v>1362.0416666666667</c:v>
                </c:pt>
                <c:pt idx="16607">
                  <c:v>1362.125</c:v>
                </c:pt>
                <c:pt idx="16608">
                  <c:v>1362.2083333333333</c:v>
                </c:pt>
                <c:pt idx="16609">
                  <c:v>1362.2833333333333</c:v>
                </c:pt>
                <c:pt idx="16610">
                  <c:v>1362.3666666666666</c:v>
                </c:pt>
                <c:pt idx="16611">
                  <c:v>1362.45</c:v>
                </c:pt>
                <c:pt idx="16612">
                  <c:v>1362.5333333333333</c:v>
                </c:pt>
                <c:pt idx="16613">
                  <c:v>1362.6166666666666</c:v>
                </c:pt>
                <c:pt idx="16614">
                  <c:v>1362.7</c:v>
                </c:pt>
                <c:pt idx="16615">
                  <c:v>1362.7749999999999</c:v>
                </c:pt>
                <c:pt idx="16616">
                  <c:v>1362.8583333333333</c:v>
                </c:pt>
                <c:pt idx="16617">
                  <c:v>1362.9416666666666</c:v>
                </c:pt>
                <c:pt idx="16618">
                  <c:v>1363.0249999999999</c:v>
                </c:pt>
                <c:pt idx="16619">
                  <c:v>1363.1083333333333</c:v>
                </c:pt>
                <c:pt idx="16620">
                  <c:v>1363.1916666666666</c:v>
                </c:pt>
                <c:pt idx="16621">
                  <c:v>1363.2749999999999</c:v>
                </c:pt>
                <c:pt idx="16622">
                  <c:v>1363.3500000000001</c:v>
                </c:pt>
                <c:pt idx="16623">
                  <c:v>1363.4333333333334</c:v>
                </c:pt>
                <c:pt idx="16624">
                  <c:v>1363.5166666666667</c:v>
                </c:pt>
                <c:pt idx="16625">
                  <c:v>1363.6000000000001</c:v>
                </c:pt>
                <c:pt idx="16626">
                  <c:v>1363.6833333333334</c:v>
                </c:pt>
                <c:pt idx="16627">
                  <c:v>1363.7666666666667</c:v>
                </c:pt>
                <c:pt idx="16628">
                  <c:v>1363.8416666666667</c:v>
                </c:pt>
                <c:pt idx="16629">
                  <c:v>1363.925</c:v>
                </c:pt>
                <c:pt idx="16630">
                  <c:v>1364.0083333333334</c:v>
                </c:pt>
                <c:pt idx="16631">
                  <c:v>1364.0916666666667</c:v>
                </c:pt>
                <c:pt idx="16632">
                  <c:v>1364.175</c:v>
                </c:pt>
                <c:pt idx="16633">
                  <c:v>1364.2583333333334</c:v>
                </c:pt>
                <c:pt idx="16634">
                  <c:v>1364.3333333333333</c:v>
                </c:pt>
                <c:pt idx="16635">
                  <c:v>1364.4166666666667</c:v>
                </c:pt>
                <c:pt idx="16636">
                  <c:v>1364.5</c:v>
                </c:pt>
                <c:pt idx="16637">
                  <c:v>1364.5833333333333</c:v>
                </c:pt>
                <c:pt idx="16638">
                  <c:v>1364.6666666666667</c:v>
                </c:pt>
                <c:pt idx="16639">
                  <c:v>1364.75</c:v>
                </c:pt>
                <c:pt idx="16640">
                  <c:v>1364.8333333333333</c:v>
                </c:pt>
                <c:pt idx="16641">
                  <c:v>1364.9083333333333</c:v>
                </c:pt>
                <c:pt idx="16642">
                  <c:v>1364.9916666666666</c:v>
                </c:pt>
                <c:pt idx="16643">
                  <c:v>1365.075</c:v>
                </c:pt>
                <c:pt idx="16644">
                  <c:v>1365.1583333333333</c:v>
                </c:pt>
                <c:pt idx="16645">
                  <c:v>1365.2416666666666</c:v>
                </c:pt>
                <c:pt idx="16646">
                  <c:v>1365.325</c:v>
                </c:pt>
                <c:pt idx="16647">
                  <c:v>1365.3999999999999</c:v>
                </c:pt>
                <c:pt idx="16648">
                  <c:v>1365.4833333333333</c:v>
                </c:pt>
                <c:pt idx="16649">
                  <c:v>1365.5666666666666</c:v>
                </c:pt>
                <c:pt idx="16650">
                  <c:v>1365.6499999999999</c:v>
                </c:pt>
                <c:pt idx="16651">
                  <c:v>1365.7333333333333</c:v>
                </c:pt>
                <c:pt idx="16652">
                  <c:v>1365.8166666666666</c:v>
                </c:pt>
                <c:pt idx="16653">
                  <c:v>1365.8916666666667</c:v>
                </c:pt>
                <c:pt idx="16654">
                  <c:v>1365.9750000000001</c:v>
                </c:pt>
                <c:pt idx="16655">
                  <c:v>1366.0583333333334</c:v>
                </c:pt>
                <c:pt idx="16656">
                  <c:v>1366.1416666666667</c:v>
                </c:pt>
                <c:pt idx="16657">
                  <c:v>1366.2250000000001</c:v>
                </c:pt>
                <c:pt idx="16658">
                  <c:v>1366.3083333333334</c:v>
                </c:pt>
                <c:pt idx="16659">
                  <c:v>1366.3916666666667</c:v>
                </c:pt>
                <c:pt idx="16660">
                  <c:v>1366.4666666666665</c:v>
                </c:pt>
                <c:pt idx="16661">
                  <c:v>1366.55</c:v>
                </c:pt>
                <c:pt idx="16662">
                  <c:v>1366.6333333333332</c:v>
                </c:pt>
                <c:pt idx="16663">
                  <c:v>1366.7166666666665</c:v>
                </c:pt>
                <c:pt idx="16664">
                  <c:v>1366.8</c:v>
                </c:pt>
                <c:pt idx="16665">
                  <c:v>1366.8833333333332</c:v>
                </c:pt>
                <c:pt idx="16666">
                  <c:v>1366.9583333333333</c:v>
                </c:pt>
                <c:pt idx="16667">
                  <c:v>1367.0416666666667</c:v>
                </c:pt>
                <c:pt idx="16668">
                  <c:v>1367.125</c:v>
                </c:pt>
                <c:pt idx="16669">
                  <c:v>1367.2083333333333</c:v>
                </c:pt>
                <c:pt idx="16670">
                  <c:v>1367.2916666666667</c:v>
                </c:pt>
                <c:pt idx="16671">
                  <c:v>1367.375</c:v>
                </c:pt>
                <c:pt idx="16672">
                  <c:v>1367.45</c:v>
                </c:pt>
                <c:pt idx="16673">
                  <c:v>1367.5333333333335</c:v>
                </c:pt>
                <c:pt idx="16674">
                  <c:v>1367.6166666666668</c:v>
                </c:pt>
                <c:pt idx="16675">
                  <c:v>1367.7</c:v>
                </c:pt>
                <c:pt idx="16676">
                  <c:v>1367.7833333333335</c:v>
                </c:pt>
                <c:pt idx="16677">
                  <c:v>1367.8666666666668</c:v>
                </c:pt>
                <c:pt idx="16678">
                  <c:v>1367.95</c:v>
                </c:pt>
                <c:pt idx="16679">
                  <c:v>1368.0249999999999</c:v>
                </c:pt>
                <c:pt idx="16680">
                  <c:v>1368.1083333333333</c:v>
                </c:pt>
                <c:pt idx="16681">
                  <c:v>1368.1916666666666</c:v>
                </c:pt>
                <c:pt idx="16682">
                  <c:v>1368.2749999999999</c:v>
                </c:pt>
                <c:pt idx="16683">
                  <c:v>1368.3583333333333</c:v>
                </c:pt>
                <c:pt idx="16684">
                  <c:v>1368.4416666666666</c:v>
                </c:pt>
                <c:pt idx="16685">
                  <c:v>1368.5166666666667</c:v>
                </c:pt>
                <c:pt idx="16686">
                  <c:v>1368.6000000000001</c:v>
                </c:pt>
                <c:pt idx="16687">
                  <c:v>1368.6833333333334</c:v>
                </c:pt>
                <c:pt idx="16688">
                  <c:v>1368.7666666666667</c:v>
                </c:pt>
                <c:pt idx="16689">
                  <c:v>1368.8500000000001</c:v>
                </c:pt>
                <c:pt idx="16690">
                  <c:v>1368.9333333333334</c:v>
                </c:pt>
                <c:pt idx="16691">
                  <c:v>1369.0083333333332</c:v>
                </c:pt>
                <c:pt idx="16692">
                  <c:v>1369.0916666666665</c:v>
                </c:pt>
                <c:pt idx="16693">
                  <c:v>1369.175</c:v>
                </c:pt>
                <c:pt idx="16694">
                  <c:v>1369.2583333333332</c:v>
                </c:pt>
                <c:pt idx="16695">
                  <c:v>1369.3416666666665</c:v>
                </c:pt>
                <c:pt idx="16696">
                  <c:v>1369.425</c:v>
                </c:pt>
                <c:pt idx="16697">
                  <c:v>1369.5083333333332</c:v>
                </c:pt>
                <c:pt idx="16698">
                  <c:v>1369.5833333333333</c:v>
                </c:pt>
                <c:pt idx="16699">
                  <c:v>1369.6666666666667</c:v>
                </c:pt>
                <c:pt idx="16700">
                  <c:v>1369.75</c:v>
                </c:pt>
                <c:pt idx="16701">
                  <c:v>1369.8333333333333</c:v>
                </c:pt>
                <c:pt idx="16702">
                  <c:v>1369.9166666666667</c:v>
                </c:pt>
                <c:pt idx="16703">
                  <c:v>1370</c:v>
                </c:pt>
                <c:pt idx="16704">
                  <c:v>1370.075</c:v>
                </c:pt>
                <c:pt idx="16705">
                  <c:v>1370.1583333333335</c:v>
                </c:pt>
                <c:pt idx="16706">
                  <c:v>1370.2416666666668</c:v>
                </c:pt>
                <c:pt idx="16707">
                  <c:v>1370.325</c:v>
                </c:pt>
                <c:pt idx="16708">
                  <c:v>1370.4083333333335</c:v>
                </c:pt>
                <c:pt idx="16709">
                  <c:v>1370.4916666666668</c:v>
                </c:pt>
                <c:pt idx="16710">
                  <c:v>1370.575</c:v>
                </c:pt>
                <c:pt idx="16711">
                  <c:v>1370.6499999999999</c:v>
                </c:pt>
                <c:pt idx="16712">
                  <c:v>1370.7333333333333</c:v>
                </c:pt>
                <c:pt idx="16713">
                  <c:v>1370.8166666666666</c:v>
                </c:pt>
                <c:pt idx="16714">
                  <c:v>1370.8999999999999</c:v>
                </c:pt>
                <c:pt idx="16715">
                  <c:v>1370.9833333333333</c:v>
                </c:pt>
                <c:pt idx="16716">
                  <c:v>1371.0666666666666</c:v>
                </c:pt>
                <c:pt idx="16717">
                  <c:v>1371.1416666666667</c:v>
                </c:pt>
                <c:pt idx="16718">
                  <c:v>1371.2250000000001</c:v>
                </c:pt>
                <c:pt idx="16719">
                  <c:v>1371.3083333333334</c:v>
                </c:pt>
                <c:pt idx="16720">
                  <c:v>1371.3916666666667</c:v>
                </c:pt>
                <c:pt idx="16721">
                  <c:v>1371.4750000000001</c:v>
                </c:pt>
                <c:pt idx="16722">
                  <c:v>1371.5583333333334</c:v>
                </c:pt>
                <c:pt idx="16723">
                  <c:v>1371.6333333333332</c:v>
                </c:pt>
                <c:pt idx="16724">
                  <c:v>1371.7166666666665</c:v>
                </c:pt>
                <c:pt idx="16725">
                  <c:v>1371.8</c:v>
                </c:pt>
                <c:pt idx="16726">
                  <c:v>1371.8833333333332</c:v>
                </c:pt>
                <c:pt idx="16727">
                  <c:v>1371.9666666666665</c:v>
                </c:pt>
                <c:pt idx="16728">
                  <c:v>1372.05</c:v>
                </c:pt>
                <c:pt idx="16729">
                  <c:v>1372.1333333333332</c:v>
                </c:pt>
                <c:pt idx="16730">
                  <c:v>1372.2083333333333</c:v>
                </c:pt>
                <c:pt idx="16731">
                  <c:v>1372.2916666666667</c:v>
                </c:pt>
                <c:pt idx="16732">
                  <c:v>1372.375</c:v>
                </c:pt>
                <c:pt idx="16733">
                  <c:v>1372.4583333333333</c:v>
                </c:pt>
                <c:pt idx="16734">
                  <c:v>1372.5416666666667</c:v>
                </c:pt>
                <c:pt idx="16735">
                  <c:v>1372.625</c:v>
                </c:pt>
                <c:pt idx="16736">
                  <c:v>1372.7</c:v>
                </c:pt>
                <c:pt idx="16737">
                  <c:v>1372.7833333333335</c:v>
                </c:pt>
                <c:pt idx="16738">
                  <c:v>1372.8666666666668</c:v>
                </c:pt>
                <c:pt idx="16739">
                  <c:v>1372.95</c:v>
                </c:pt>
                <c:pt idx="16740">
                  <c:v>1373.0333333333335</c:v>
                </c:pt>
                <c:pt idx="16741">
                  <c:v>1373.1166666666668</c:v>
                </c:pt>
                <c:pt idx="16742">
                  <c:v>1373.1916666666666</c:v>
                </c:pt>
                <c:pt idx="16743">
                  <c:v>1373.2749999999999</c:v>
                </c:pt>
                <c:pt idx="16744">
                  <c:v>1373.3583333333333</c:v>
                </c:pt>
                <c:pt idx="16745">
                  <c:v>1373.4416666666666</c:v>
                </c:pt>
                <c:pt idx="16746">
                  <c:v>1373.5249999999999</c:v>
                </c:pt>
                <c:pt idx="16747">
                  <c:v>1373.6083333333333</c:v>
                </c:pt>
                <c:pt idx="16748">
                  <c:v>1373.6916666666666</c:v>
                </c:pt>
                <c:pt idx="16749">
                  <c:v>1373.7666666666667</c:v>
                </c:pt>
                <c:pt idx="16750">
                  <c:v>1373.8500000000001</c:v>
                </c:pt>
                <c:pt idx="16751">
                  <c:v>1373.9333333333334</c:v>
                </c:pt>
                <c:pt idx="16752">
                  <c:v>1374.0166666666667</c:v>
                </c:pt>
                <c:pt idx="16753">
                  <c:v>1374.1000000000001</c:v>
                </c:pt>
                <c:pt idx="16754">
                  <c:v>1374.1833333333334</c:v>
                </c:pt>
                <c:pt idx="16755">
                  <c:v>1374.2583333333332</c:v>
                </c:pt>
                <c:pt idx="16756">
                  <c:v>1374.3416666666665</c:v>
                </c:pt>
                <c:pt idx="16757">
                  <c:v>1374.425</c:v>
                </c:pt>
                <c:pt idx="16758">
                  <c:v>1374.5083333333332</c:v>
                </c:pt>
                <c:pt idx="16759">
                  <c:v>1374.5916666666665</c:v>
                </c:pt>
                <c:pt idx="16760">
                  <c:v>1374.675</c:v>
                </c:pt>
                <c:pt idx="16761">
                  <c:v>1374.75</c:v>
                </c:pt>
                <c:pt idx="16762">
                  <c:v>1374.8333333333333</c:v>
                </c:pt>
                <c:pt idx="16763">
                  <c:v>1374.9166666666667</c:v>
                </c:pt>
                <c:pt idx="16764">
                  <c:v>1375</c:v>
                </c:pt>
                <c:pt idx="16765">
                  <c:v>1375.0833333333333</c:v>
                </c:pt>
                <c:pt idx="16766">
                  <c:v>1375.1666666666667</c:v>
                </c:pt>
                <c:pt idx="16767">
                  <c:v>1375.25</c:v>
                </c:pt>
                <c:pt idx="16768">
                  <c:v>1375.325</c:v>
                </c:pt>
                <c:pt idx="16769">
                  <c:v>1375.4083333333335</c:v>
                </c:pt>
                <c:pt idx="16770">
                  <c:v>1375.4916666666668</c:v>
                </c:pt>
                <c:pt idx="16771">
                  <c:v>1375.575</c:v>
                </c:pt>
                <c:pt idx="16772">
                  <c:v>1375.6583333333335</c:v>
                </c:pt>
                <c:pt idx="16773">
                  <c:v>1375.7416666666668</c:v>
                </c:pt>
                <c:pt idx="16774">
                  <c:v>1375.8166666666666</c:v>
                </c:pt>
                <c:pt idx="16775">
                  <c:v>1375.8999999999999</c:v>
                </c:pt>
                <c:pt idx="16776">
                  <c:v>1375.9833333333333</c:v>
                </c:pt>
                <c:pt idx="16777">
                  <c:v>1376.0666666666666</c:v>
                </c:pt>
                <c:pt idx="16778">
                  <c:v>1376.1499999999999</c:v>
                </c:pt>
                <c:pt idx="16779">
                  <c:v>1376.2333333333333</c:v>
                </c:pt>
                <c:pt idx="16780">
                  <c:v>1376.3083333333334</c:v>
                </c:pt>
                <c:pt idx="16781">
                  <c:v>1376.3916666666667</c:v>
                </c:pt>
                <c:pt idx="16782">
                  <c:v>1376.4750000000001</c:v>
                </c:pt>
                <c:pt idx="16783">
                  <c:v>1376.5583333333334</c:v>
                </c:pt>
                <c:pt idx="16784">
                  <c:v>1376.6416666666667</c:v>
                </c:pt>
                <c:pt idx="16785">
                  <c:v>1376.7250000000001</c:v>
                </c:pt>
                <c:pt idx="16786">
                  <c:v>1376.8083333333334</c:v>
                </c:pt>
                <c:pt idx="16787">
                  <c:v>1376.8833333333332</c:v>
                </c:pt>
                <c:pt idx="16788">
                  <c:v>1376.9666666666665</c:v>
                </c:pt>
                <c:pt idx="16789">
                  <c:v>1377.05</c:v>
                </c:pt>
                <c:pt idx="16790">
                  <c:v>1377.1333333333332</c:v>
                </c:pt>
                <c:pt idx="16791">
                  <c:v>1377.2166666666665</c:v>
                </c:pt>
                <c:pt idx="16792">
                  <c:v>1377.3</c:v>
                </c:pt>
                <c:pt idx="16793">
                  <c:v>1377.375</c:v>
                </c:pt>
                <c:pt idx="16794">
                  <c:v>1377.4583333333333</c:v>
                </c:pt>
                <c:pt idx="16795">
                  <c:v>1377.5416666666667</c:v>
                </c:pt>
                <c:pt idx="16796">
                  <c:v>1377.625</c:v>
                </c:pt>
                <c:pt idx="16797">
                  <c:v>1377.7083333333333</c:v>
                </c:pt>
                <c:pt idx="16798">
                  <c:v>1377.7916666666667</c:v>
                </c:pt>
                <c:pt idx="16799">
                  <c:v>1377.8666666666668</c:v>
                </c:pt>
                <c:pt idx="16800">
                  <c:v>1377.95</c:v>
                </c:pt>
                <c:pt idx="16801">
                  <c:v>1378.0333333333335</c:v>
                </c:pt>
                <c:pt idx="16802">
                  <c:v>1378.1166666666668</c:v>
                </c:pt>
                <c:pt idx="16803">
                  <c:v>1378.2</c:v>
                </c:pt>
                <c:pt idx="16804">
                  <c:v>1378.2833333333335</c:v>
                </c:pt>
                <c:pt idx="16805">
                  <c:v>1378.3666666666668</c:v>
                </c:pt>
                <c:pt idx="16806">
                  <c:v>1378.4416666666666</c:v>
                </c:pt>
                <c:pt idx="16807">
                  <c:v>1378.5249999999999</c:v>
                </c:pt>
                <c:pt idx="16808">
                  <c:v>1378.6083333333333</c:v>
                </c:pt>
                <c:pt idx="16809">
                  <c:v>1378.6916666666666</c:v>
                </c:pt>
                <c:pt idx="16810">
                  <c:v>1378.7749999999999</c:v>
                </c:pt>
                <c:pt idx="16811">
                  <c:v>1378.8583333333333</c:v>
                </c:pt>
                <c:pt idx="16812">
                  <c:v>1378.9333333333334</c:v>
                </c:pt>
                <c:pt idx="16813">
                  <c:v>1379.0166666666667</c:v>
                </c:pt>
                <c:pt idx="16814">
                  <c:v>1379.1000000000001</c:v>
                </c:pt>
                <c:pt idx="16815">
                  <c:v>1379.1833333333334</c:v>
                </c:pt>
                <c:pt idx="16816">
                  <c:v>1379.2666666666667</c:v>
                </c:pt>
                <c:pt idx="16817">
                  <c:v>1379.3500000000001</c:v>
                </c:pt>
                <c:pt idx="16818">
                  <c:v>1379.425</c:v>
                </c:pt>
                <c:pt idx="16819">
                  <c:v>1379.5083333333332</c:v>
                </c:pt>
                <c:pt idx="16820">
                  <c:v>1379.5916666666665</c:v>
                </c:pt>
                <c:pt idx="16821">
                  <c:v>1379.675</c:v>
                </c:pt>
                <c:pt idx="16822">
                  <c:v>1379.7583333333332</c:v>
                </c:pt>
                <c:pt idx="16823">
                  <c:v>1379.8416666666665</c:v>
                </c:pt>
                <c:pt idx="16824">
                  <c:v>1379.925</c:v>
                </c:pt>
                <c:pt idx="16825">
                  <c:v>1380</c:v>
                </c:pt>
                <c:pt idx="16826">
                  <c:v>1380.0833333333333</c:v>
                </c:pt>
                <c:pt idx="16827">
                  <c:v>1380.1666666666667</c:v>
                </c:pt>
                <c:pt idx="16828">
                  <c:v>1380.25</c:v>
                </c:pt>
                <c:pt idx="16829">
                  <c:v>1380.3333333333333</c:v>
                </c:pt>
                <c:pt idx="16830">
                  <c:v>1380.4166666666667</c:v>
                </c:pt>
                <c:pt idx="16831">
                  <c:v>1380.4916666666668</c:v>
                </c:pt>
                <c:pt idx="16832">
                  <c:v>1380.575</c:v>
                </c:pt>
                <c:pt idx="16833">
                  <c:v>1380.6583333333335</c:v>
                </c:pt>
                <c:pt idx="16834">
                  <c:v>1380.7416666666668</c:v>
                </c:pt>
                <c:pt idx="16835">
                  <c:v>1380.825</c:v>
                </c:pt>
                <c:pt idx="16836">
                  <c:v>1380.9083333333335</c:v>
                </c:pt>
                <c:pt idx="16837">
                  <c:v>1380.9916666666668</c:v>
                </c:pt>
                <c:pt idx="16838">
                  <c:v>1381.0666666666666</c:v>
                </c:pt>
                <c:pt idx="16839">
                  <c:v>1381.1499999999999</c:v>
                </c:pt>
                <c:pt idx="16840">
                  <c:v>1381.2333333333333</c:v>
                </c:pt>
                <c:pt idx="16841">
                  <c:v>1381.3166666666666</c:v>
                </c:pt>
                <c:pt idx="16842">
                  <c:v>1381.3999999999999</c:v>
                </c:pt>
                <c:pt idx="16843">
                  <c:v>1381.4833333333333</c:v>
                </c:pt>
                <c:pt idx="16844">
                  <c:v>1381.5583333333334</c:v>
                </c:pt>
                <c:pt idx="16845">
                  <c:v>1381.6416666666667</c:v>
                </c:pt>
                <c:pt idx="16846">
                  <c:v>1381.7250000000001</c:v>
                </c:pt>
                <c:pt idx="16847">
                  <c:v>1381.8083333333334</c:v>
                </c:pt>
                <c:pt idx="16848">
                  <c:v>1381.8916666666667</c:v>
                </c:pt>
                <c:pt idx="16849">
                  <c:v>1381.9750000000001</c:v>
                </c:pt>
                <c:pt idx="16850">
                  <c:v>1382.05</c:v>
                </c:pt>
                <c:pt idx="16851">
                  <c:v>1382.1333333333332</c:v>
                </c:pt>
                <c:pt idx="16852">
                  <c:v>1382.2166666666665</c:v>
                </c:pt>
                <c:pt idx="16853">
                  <c:v>1382.3</c:v>
                </c:pt>
                <c:pt idx="16854">
                  <c:v>1382.3833333333332</c:v>
                </c:pt>
                <c:pt idx="16855">
                  <c:v>1382.4666666666665</c:v>
                </c:pt>
                <c:pt idx="16856">
                  <c:v>1382.55</c:v>
                </c:pt>
                <c:pt idx="16857">
                  <c:v>1382.625</c:v>
                </c:pt>
                <c:pt idx="16858">
                  <c:v>1382.7083333333333</c:v>
                </c:pt>
                <c:pt idx="16859">
                  <c:v>1382.7916666666667</c:v>
                </c:pt>
                <c:pt idx="16860">
                  <c:v>1382.875</c:v>
                </c:pt>
                <c:pt idx="16861">
                  <c:v>1382.9583333333333</c:v>
                </c:pt>
                <c:pt idx="16862">
                  <c:v>1383.0416666666667</c:v>
                </c:pt>
                <c:pt idx="16863">
                  <c:v>1383.1166666666668</c:v>
                </c:pt>
                <c:pt idx="16864">
                  <c:v>1383.2</c:v>
                </c:pt>
                <c:pt idx="16865">
                  <c:v>1383.2833333333335</c:v>
                </c:pt>
                <c:pt idx="16866">
                  <c:v>1383.3666666666668</c:v>
                </c:pt>
                <c:pt idx="16867">
                  <c:v>1383.45</c:v>
                </c:pt>
                <c:pt idx="16868">
                  <c:v>1383.5333333333335</c:v>
                </c:pt>
                <c:pt idx="16869">
                  <c:v>1383.6083333333333</c:v>
                </c:pt>
                <c:pt idx="16870">
                  <c:v>1383.6916666666666</c:v>
                </c:pt>
                <c:pt idx="16871">
                  <c:v>1383.7749999999999</c:v>
                </c:pt>
                <c:pt idx="16872">
                  <c:v>1383.8583333333333</c:v>
                </c:pt>
                <c:pt idx="16873">
                  <c:v>1383.9416666666666</c:v>
                </c:pt>
                <c:pt idx="16874">
                  <c:v>1384.0249999999999</c:v>
                </c:pt>
                <c:pt idx="16875">
                  <c:v>1384.1083333333333</c:v>
                </c:pt>
                <c:pt idx="16876">
                  <c:v>1384.1833333333334</c:v>
                </c:pt>
                <c:pt idx="16877">
                  <c:v>1384.2666666666667</c:v>
                </c:pt>
                <c:pt idx="16878">
                  <c:v>1384.3500000000001</c:v>
                </c:pt>
                <c:pt idx="16879">
                  <c:v>1384.4333333333334</c:v>
                </c:pt>
                <c:pt idx="16880">
                  <c:v>1384.5166666666667</c:v>
                </c:pt>
                <c:pt idx="16881">
                  <c:v>1384.6000000000001</c:v>
                </c:pt>
                <c:pt idx="16882">
                  <c:v>1384.675</c:v>
                </c:pt>
                <c:pt idx="16883">
                  <c:v>1384.7583333333332</c:v>
                </c:pt>
                <c:pt idx="16884">
                  <c:v>1384.8416666666665</c:v>
                </c:pt>
                <c:pt idx="16885">
                  <c:v>1384.925</c:v>
                </c:pt>
                <c:pt idx="16886">
                  <c:v>1385.0083333333332</c:v>
                </c:pt>
                <c:pt idx="16887">
                  <c:v>1385.0916666666665</c:v>
                </c:pt>
                <c:pt idx="16888">
                  <c:v>1385.1666666666667</c:v>
                </c:pt>
                <c:pt idx="16889">
                  <c:v>1385.25</c:v>
                </c:pt>
                <c:pt idx="16890">
                  <c:v>1385.3333333333333</c:v>
                </c:pt>
                <c:pt idx="16891">
                  <c:v>1385.4166666666667</c:v>
                </c:pt>
                <c:pt idx="16892">
                  <c:v>1385.5</c:v>
                </c:pt>
                <c:pt idx="16893">
                  <c:v>1385.5833333333333</c:v>
                </c:pt>
                <c:pt idx="16894">
                  <c:v>1385.6666666666667</c:v>
                </c:pt>
                <c:pt idx="16895">
                  <c:v>1385.7416666666668</c:v>
                </c:pt>
                <c:pt idx="16896">
                  <c:v>1385.825</c:v>
                </c:pt>
                <c:pt idx="16897">
                  <c:v>1385.9083333333335</c:v>
                </c:pt>
                <c:pt idx="16898">
                  <c:v>1385.9916666666668</c:v>
                </c:pt>
                <c:pt idx="16899">
                  <c:v>1386.075</c:v>
                </c:pt>
                <c:pt idx="16900">
                  <c:v>1386.1583333333335</c:v>
                </c:pt>
                <c:pt idx="16901">
                  <c:v>1386.2333333333333</c:v>
                </c:pt>
                <c:pt idx="16902">
                  <c:v>1386.3166666666666</c:v>
                </c:pt>
                <c:pt idx="16903">
                  <c:v>1386.3999999999999</c:v>
                </c:pt>
                <c:pt idx="16904">
                  <c:v>1386.4833333333333</c:v>
                </c:pt>
                <c:pt idx="16905">
                  <c:v>1386.5666666666666</c:v>
                </c:pt>
                <c:pt idx="16906">
                  <c:v>1386.6499999999999</c:v>
                </c:pt>
                <c:pt idx="16907">
                  <c:v>1386.7250000000001</c:v>
                </c:pt>
                <c:pt idx="16908">
                  <c:v>1386.8083333333334</c:v>
                </c:pt>
                <c:pt idx="16909">
                  <c:v>1386.8916666666667</c:v>
                </c:pt>
                <c:pt idx="16910">
                  <c:v>1386.9750000000001</c:v>
                </c:pt>
                <c:pt idx="16911">
                  <c:v>1387.0583333333334</c:v>
                </c:pt>
                <c:pt idx="16912">
                  <c:v>1387.1416666666667</c:v>
                </c:pt>
                <c:pt idx="16913">
                  <c:v>1387.2250000000001</c:v>
                </c:pt>
                <c:pt idx="16914">
                  <c:v>1387.3</c:v>
                </c:pt>
                <c:pt idx="16915">
                  <c:v>1387.3833333333332</c:v>
                </c:pt>
                <c:pt idx="16916">
                  <c:v>1387.4666666666665</c:v>
                </c:pt>
                <c:pt idx="16917">
                  <c:v>1387.55</c:v>
                </c:pt>
                <c:pt idx="16918">
                  <c:v>1387.6333333333332</c:v>
                </c:pt>
                <c:pt idx="16919">
                  <c:v>1387.7166666666665</c:v>
                </c:pt>
                <c:pt idx="16920">
                  <c:v>1387.7916666666667</c:v>
                </c:pt>
                <c:pt idx="16921">
                  <c:v>1387.875</c:v>
                </c:pt>
                <c:pt idx="16922">
                  <c:v>1387.9583333333333</c:v>
                </c:pt>
                <c:pt idx="16923">
                  <c:v>1388.0416666666667</c:v>
                </c:pt>
                <c:pt idx="16924">
                  <c:v>1388.125</c:v>
                </c:pt>
                <c:pt idx="16925">
                  <c:v>1388.2083333333333</c:v>
                </c:pt>
                <c:pt idx="16926">
                  <c:v>1388.2833333333335</c:v>
                </c:pt>
                <c:pt idx="16927">
                  <c:v>1388.3666666666668</c:v>
                </c:pt>
                <c:pt idx="16928">
                  <c:v>1388.45</c:v>
                </c:pt>
                <c:pt idx="16929">
                  <c:v>1388.5333333333335</c:v>
                </c:pt>
                <c:pt idx="16930">
                  <c:v>1388.6166666666668</c:v>
                </c:pt>
                <c:pt idx="16931">
                  <c:v>1388.7</c:v>
                </c:pt>
                <c:pt idx="16932">
                  <c:v>1388.7833333333335</c:v>
                </c:pt>
                <c:pt idx="16933">
                  <c:v>1388.8583333333333</c:v>
                </c:pt>
                <c:pt idx="16934">
                  <c:v>1388.9416666666666</c:v>
                </c:pt>
                <c:pt idx="16935">
                  <c:v>1389.0249999999999</c:v>
                </c:pt>
                <c:pt idx="16936">
                  <c:v>1389.1083333333333</c:v>
                </c:pt>
                <c:pt idx="16937">
                  <c:v>1389.1916666666666</c:v>
                </c:pt>
                <c:pt idx="16938">
                  <c:v>1389.2749999999999</c:v>
                </c:pt>
                <c:pt idx="16939">
                  <c:v>1389.3500000000001</c:v>
                </c:pt>
                <c:pt idx="16940">
                  <c:v>1389.4333333333334</c:v>
                </c:pt>
                <c:pt idx="16941">
                  <c:v>1389.5166666666667</c:v>
                </c:pt>
                <c:pt idx="16942">
                  <c:v>1389.6000000000001</c:v>
                </c:pt>
                <c:pt idx="16943">
                  <c:v>1389.6833333333334</c:v>
                </c:pt>
                <c:pt idx="16944">
                  <c:v>1389.7666666666667</c:v>
                </c:pt>
                <c:pt idx="16945">
                  <c:v>1389.8416666666665</c:v>
                </c:pt>
                <c:pt idx="16946">
                  <c:v>1389.925</c:v>
                </c:pt>
                <c:pt idx="16947">
                  <c:v>1390.0083333333332</c:v>
                </c:pt>
                <c:pt idx="16948">
                  <c:v>1390.0916666666665</c:v>
                </c:pt>
                <c:pt idx="16949">
                  <c:v>1390.175</c:v>
                </c:pt>
                <c:pt idx="16950">
                  <c:v>1390.2583333333332</c:v>
                </c:pt>
                <c:pt idx="16951">
                  <c:v>1390.3416666666665</c:v>
                </c:pt>
                <c:pt idx="16952">
                  <c:v>1390.4166666666667</c:v>
                </c:pt>
                <c:pt idx="16953">
                  <c:v>1390.5</c:v>
                </c:pt>
                <c:pt idx="16954">
                  <c:v>1390.5833333333333</c:v>
                </c:pt>
                <c:pt idx="16955">
                  <c:v>1390.6666666666667</c:v>
                </c:pt>
                <c:pt idx="16956">
                  <c:v>1390.75</c:v>
                </c:pt>
                <c:pt idx="16957">
                  <c:v>1390.8333333333333</c:v>
                </c:pt>
                <c:pt idx="16958">
                  <c:v>1390.9083333333335</c:v>
                </c:pt>
                <c:pt idx="16959">
                  <c:v>1390.9916666666668</c:v>
                </c:pt>
                <c:pt idx="16960">
                  <c:v>1391.075</c:v>
                </c:pt>
                <c:pt idx="16961">
                  <c:v>1391.1583333333335</c:v>
                </c:pt>
                <c:pt idx="16962">
                  <c:v>1391.2416666666668</c:v>
                </c:pt>
                <c:pt idx="16963">
                  <c:v>1391.325</c:v>
                </c:pt>
                <c:pt idx="16964">
                  <c:v>1391.4083333333335</c:v>
                </c:pt>
                <c:pt idx="16965">
                  <c:v>1391.4833333333333</c:v>
                </c:pt>
                <c:pt idx="16966">
                  <c:v>1391.5666666666666</c:v>
                </c:pt>
                <c:pt idx="16967">
                  <c:v>1391.6499999999999</c:v>
                </c:pt>
                <c:pt idx="16968">
                  <c:v>1391.7333333333333</c:v>
                </c:pt>
                <c:pt idx="16969">
                  <c:v>1391.8166666666666</c:v>
                </c:pt>
                <c:pt idx="16970">
                  <c:v>1391.8999999999999</c:v>
                </c:pt>
                <c:pt idx="16971">
                  <c:v>1391.9750000000001</c:v>
                </c:pt>
                <c:pt idx="16972">
                  <c:v>1392.0583333333334</c:v>
                </c:pt>
                <c:pt idx="16973">
                  <c:v>1392.1416666666667</c:v>
                </c:pt>
                <c:pt idx="16974">
                  <c:v>1392.2250000000001</c:v>
                </c:pt>
                <c:pt idx="16975">
                  <c:v>1392.3083333333334</c:v>
                </c:pt>
                <c:pt idx="16976">
                  <c:v>1392.3916666666667</c:v>
                </c:pt>
                <c:pt idx="16977">
                  <c:v>1392.4666666666665</c:v>
                </c:pt>
                <c:pt idx="16978">
                  <c:v>1392.55</c:v>
                </c:pt>
                <c:pt idx="16979">
                  <c:v>1392.6333333333332</c:v>
                </c:pt>
                <c:pt idx="16980">
                  <c:v>1392.7166666666665</c:v>
                </c:pt>
                <c:pt idx="16981">
                  <c:v>1392.8</c:v>
                </c:pt>
                <c:pt idx="16982">
                  <c:v>1392.8833333333332</c:v>
                </c:pt>
                <c:pt idx="16983">
                  <c:v>1392.9666666666665</c:v>
                </c:pt>
                <c:pt idx="16984">
                  <c:v>1393.0416666666667</c:v>
                </c:pt>
                <c:pt idx="16985">
                  <c:v>1393.125</c:v>
                </c:pt>
                <c:pt idx="16986">
                  <c:v>1393.2083333333333</c:v>
                </c:pt>
                <c:pt idx="16987">
                  <c:v>1393.2916666666667</c:v>
                </c:pt>
                <c:pt idx="16988">
                  <c:v>1393.375</c:v>
                </c:pt>
                <c:pt idx="16989">
                  <c:v>1393.4583333333333</c:v>
                </c:pt>
                <c:pt idx="16990">
                  <c:v>1393.5333333333335</c:v>
                </c:pt>
                <c:pt idx="16991">
                  <c:v>1393.6166666666668</c:v>
                </c:pt>
                <c:pt idx="16992">
                  <c:v>1393.7</c:v>
                </c:pt>
                <c:pt idx="16993">
                  <c:v>1393.7833333333335</c:v>
                </c:pt>
                <c:pt idx="16994">
                  <c:v>1393.8666666666668</c:v>
                </c:pt>
                <c:pt idx="16995">
                  <c:v>1393.95</c:v>
                </c:pt>
                <c:pt idx="16996">
                  <c:v>1394.0249999999999</c:v>
                </c:pt>
                <c:pt idx="16997">
                  <c:v>1394.1083333333333</c:v>
                </c:pt>
                <c:pt idx="16998">
                  <c:v>1394.1916666666666</c:v>
                </c:pt>
                <c:pt idx="16999">
                  <c:v>1394.2749999999999</c:v>
                </c:pt>
                <c:pt idx="17000">
                  <c:v>1394.3583333333333</c:v>
                </c:pt>
                <c:pt idx="17001">
                  <c:v>1394.4416666666666</c:v>
                </c:pt>
                <c:pt idx="17002">
                  <c:v>1394.5249999999999</c:v>
                </c:pt>
                <c:pt idx="17003">
                  <c:v>1394.6000000000001</c:v>
                </c:pt>
                <c:pt idx="17004">
                  <c:v>1394.6833333333334</c:v>
                </c:pt>
                <c:pt idx="17005">
                  <c:v>1394.7666666666667</c:v>
                </c:pt>
                <c:pt idx="17006">
                  <c:v>1394.8500000000001</c:v>
                </c:pt>
                <c:pt idx="17007">
                  <c:v>1394.9333333333334</c:v>
                </c:pt>
                <c:pt idx="17008">
                  <c:v>1395.0166666666667</c:v>
                </c:pt>
                <c:pt idx="17009">
                  <c:v>1395.0916666666665</c:v>
                </c:pt>
                <c:pt idx="17010">
                  <c:v>1395.175</c:v>
                </c:pt>
                <c:pt idx="17011">
                  <c:v>1395.2583333333332</c:v>
                </c:pt>
                <c:pt idx="17012">
                  <c:v>1395.3416666666665</c:v>
                </c:pt>
                <c:pt idx="17013">
                  <c:v>1395.425</c:v>
                </c:pt>
                <c:pt idx="17014">
                  <c:v>1395.5083333333332</c:v>
                </c:pt>
                <c:pt idx="17015">
                  <c:v>1395.5833333333333</c:v>
                </c:pt>
                <c:pt idx="17016">
                  <c:v>1395.6666666666667</c:v>
                </c:pt>
                <c:pt idx="17017">
                  <c:v>1395.75</c:v>
                </c:pt>
                <c:pt idx="17018">
                  <c:v>1395.8333333333333</c:v>
                </c:pt>
                <c:pt idx="17019">
                  <c:v>1395.9166666666667</c:v>
                </c:pt>
                <c:pt idx="17020">
                  <c:v>1396</c:v>
                </c:pt>
                <c:pt idx="17021">
                  <c:v>1396.0833333333333</c:v>
                </c:pt>
                <c:pt idx="17022">
                  <c:v>1396.1583333333335</c:v>
                </c:pt>
                <c:pt idx="17023">
                  <c:v>1396.2416666666668</c:v>
                </c:pt>
                <c:pt idx="17024">
                  <c:v>1396.325</c:v>
                </c:pt>
                <c:pt idx="17025">
                  <c:v>1396.4083333333335</c:v>
                </c:pt>
                <c:pt idx="17026">
                  <c:v>1396.4916666666668</c:v>
                </c:pt>
                <c:pt idx="17027">
                  <c:v>1396.575</c:v>
                </c:pt>
                <c:pt idx="17028">
                  <c:v>1396.6499999999999</c:v>
                </c:pt>
                <c:pt idx="17029">
                  <c:v>1396.7333333333333</c:v>
                </c:pt>
                <c:pt idx="17030">
                  <c:v>1396.8166666666666</c:v>
                </c:pt>
                <c:pt idx="17031">
                  <c:v>1396.8999999999999</c:v>
                </c:pt>
                <c:pt idx="17032">
                  <c:v>1396.9833333333333</c:v>
                </c:pt>
                <c:pt idx="17033">
                  <c:v>1397.0666666666666</c:v>
                </c:pt>
                <c:pt idx="17034">
                  <c:v>1397.1416666666667</c:v>
                </c:pt>
                <c:pt idx="17035">
                  <c:v>1397.2250000000001</c:v>
                </c:pt>
                <c:pt idx="17036">
                  <c:v>1397.3083333333334</c:v>
                </c:pt>
                <c:pt idx="17037">
                  <c:v>1397.3916666666667</c:v>
                </c:pt>
                <c:pt idx="17038">
                  <c:v>1397.4750000000001</c:v>
                </c:pt>
                <c:pt idx="17039">
                  <c:v>1397.5583333333334</c:v>
                </c:pt>
                <c:pt idx="17040">
                  <c:v>1397.6416666666667</c:v>
                </c:pt>
                <c:pt idx="17041">
                  <c:v>1397.7166666666665</c:v>
                </c:pt>
                <c:pt idx="17042">
                  <c:v>1397.8</c:v>
                </c:pt>
                <c:pt idx="17043">
                  <c:v>1397.8833333333332</c:v>
                </c:pt>
                <c:pt idx="17044">
                  <c:v>1397.9666666666665</c:v>
                </c:pt>
                <c:pt idx="17045">
                  <c:v>1398.05</c:v>
                </c:pt>
                <c:pt idx="17046">
                  <c:v>1398.1333333333332</c:v>
                </c:pt>
                <c:pt idx="17047">
                  <c:v>1398.2083333333333</c:v>
                </c:pt>
                <c:pt idx="17048">
                  <c:v>1398.2916666666667</c:v>
                </c:pt>
                <c:pt idx="17049">
                  <c:v>1398.375</c:v>
                </c:pt>
                <c:pt idx="17050">
                  <c:v>1398.4583333333333</c:v>
                </c:pt>
                <c:pt idx="17051">
                  <c:v>1398.5416666666667</c:v>
                </c:pt>
                <c:pt idx="17052">
                  <c:v>1398.625</c:v>
                </c:pt>
                <c:pt idx="17053">
                  <c:v>1398.7</c:v>
                </c:pt>
                <c:pt idx="17054">
                  <c:v>1398.7833333333335</c:v>
                </c:pt>
                <c:pt idx="17055">
                  <c:v>1398.8666666666668</c:v>
                </c:pt>
                <c:pt idx="17056">
                  <c:v>1398.95</c:v>
                </c:pt>
                <c:pt idx="17057">
                  <c:v>1399.0333333333335</c:v>
                </c:pt>
                <c:pt idx="17058">
                  <c:v>1399.1166666666668</c:v>
                </c:pt>
                <c:pt idx="17059">
                  <c:v>1399.2</c:v>
                </c:pt>
                <c:pt idx="17060">
                  <c:v>1399.2749999999999</c:v>
                </c:pt>
                <c:pt idx="17061">
                  <c:v>1399.3583333333333</c:v>
                </c:pt>
                <c:pt idx="17062">
                  <c:v>1399.4416666666666</c:v>
                </c:pt>
                <c:pt idx="17063">
                  <c:v>1399.5249999999999</c:v>
                </c:pt>
                <c:pt idx="17064">
                  <c:v>1399.6083333333333</c:v>
                </c:pt>
                <c:pt idx="17065">
                  <c:v>1399.6916666666666</c:v>
                </c:pt>
                <c:pt idx="17066">
                  <c:v>1399.7666666666667</c:v>
                </c:pt>
                <c:pt idx="17067">
                  <c:v>1399.8500000000001</c:v>
                </c:pt>
                <c:pt idx="17068">
                  <c:v>1399.9333333333334</c:v>
                </c:pt>
                <c:pt idx="17069">
                  <c:v>1400.0166666666667</c:v>
                </c:pt>
                <c:pt idx="17070">
                  <c:v>1400.1000000000001</c:v>
                </c:pt>
                <c:pt idx="17071">
                  <c:v>1400.1833333333334</c:v>
                </c:pt>
                <c:pt idx="17072">
                  <c:v>1400.2583333333332</c:v>
                </c:pt>
                <c:pt idx="17073">
                  <c:v>1400.3416666666665</c:v>
                </c:pt>
                <c:pt idx="17074">
                  <c:v>1400.425</c:v>
                </c:pt>
                <c:pt idx="17075">
                  <c:v>1400.5083333333332</c:v>
                </c:pt>
                <c:pt idx="17076">
                  <c:v>1400.5916666666665</c:v>
                </c:pt>
                <c:pt idx="17077">
                  <c:v>1400.675</c:v>
                </c:pt>
                <c:pt idx="17078">
                  <c:v>1400.7583333333332</c:v>
                </c:pt>
                <c:pt idx="17079">
                  <c:v>1400.8333333333333</c:v>
                </c:pt>
                <c:pt idx="17080">
                  <c:v>1400.9166666666667</c:v>
                </c:pt>
                <c:pt idx="17081">
                  <c:v>1401</c:v>
                </c:pt>
                <c:pt idx="17082">
                  <c:v>1401.0833333333333</c:v>
                </c:pt>
                <c:pt idx="17083">
                  <c:v>1401.1666666666667</c:v>
                </c:pt>
                <c:pt idx="17084">
                  <c:v>1401.25</c:v>
                </c:pt>
                <c:pt idx="17085">
                  <c:v>1401.325</c:v>
                </c:pt>
                <c:pt idx="17086">
                  <c:v>1401.4083333333335</c:v>
                </c:pt>
                <c:pt idx="17087">
                  <c:v>1401.4916666666668</c:v>
                </c:pt>
                <c:pt idx="17088">
                  <c:v>1401.575</c:v>
                </c:pt>
                <c:pt idx="17089">
                  <c:v>1401.6583333333335</c:v>
                </c:pt>
                <c:pt idx="17090">
                  <c:v>1401.7416666666668</c:v>
                </c:pt>
                <c:pt idx="17091">
                  <c:v>1401.825</c:v>
                </c:pt>
                <c:pt idx="17092">
                  <c:v>1401.8999999999999</c:v>
                </c:pt>
                <c:pt idx="17093">
                  <c:v>1401.9833333333333</c:v>
                </c:pt>
                <c:pt idx="17094">
                  <c:v>1402.0666666666666</c:v>
                </c:pt>
                <c:pt idx="17095">
                  <c:v>1402.1499999999999</c:v>
                </c:pt>
                <c:pt idx="17096">
                  <c:v>1402.2333333333333</c:v>
                </c:pt>
                <c:pt idx="17097">
                  <c:v>1402.3166666666666</c:v>
                </c:pt>
                <c:pt idx="17098">
                  <c:v>1402.3916666666667</c:v>
                </c:pt>
                <c:pt idx="17099">
                  <c:v>1402.4750000000001</c:v>
                </c:pt>
                <c:pt idx="17100">
                  <c:v>1402.5583333333334</c:v>
                </c:pt>
                <c:pt idx="17101">
                  <c:v>1402.6416666666667</c:v>
                </c:pt>
                <c:pt idx="17102">
                  <c:v>1402.7250000000001</c:v>
                </c:pt>
                <c:pt idx="17103">
                  <c:v>1402.8083333333334</c:v>
                </c:pt>
                <c:pt idx="17104">
                  <c:v>1402.8833333333332</c:v>
                </c:pt>
                <c:pt idx="17105">
                  <c:v>1402.9666666666665</c:v>
                </c:pt>
                <c:pt idx="17106">
                  <c:v>1403.05</c:v>
                </c:pt>
                <c:pt idx="17107">
                  <c:v>1403.1333333333332</c:v>
                </c:pt>
                <c:pt idx="17108">
                  <c:v>1403.2166666666665</c:v>
                </c:pt>
                <c:pt idx="17109">
                  <c:v>1403.3</c:v>
                </c:pt>
                <c:pt idx="17110">
                  <c:v>1403.3833333333332</c:v>
                </c:pt>
                <c:pt idx="17111">
                  <c:v>1403.4583333333333</c:v>
                </c:pt>
                <c:pt idx="17112">
                  <c:v>1403.5416666666667</c:v>
                </c:pt>
                <c:pt idx="17113">
                  <c:v>1403.625</c:v>
                </c:pt>
                <c:pt idx="17114">
                  <c:v>1403.7083333333333</c:v>
                </c:pt>
                <c:pt idx="17115">
                  <c:v>1403.7916666666667</c:v>
                </c:pt>
                <c:pt idx="17116">
                  <c:v>1403.875</c:v>
                </c:pt>
                <c:pt idx="17117">
                  <c:v>1403.95</c:v>
                </c:pt>
                <c:pt idx="17118">
                  <c:v>1404.0333333333335</c:v>
                </c:pt>
                <c:pt idx="17119">
                  <c:v>1404.1166666666668</c:v>
                </c:pt>
                <c:pt idx="17120">
                  <c:v>1404.2</c:v>
                </c:pt>
                <c:pt idx="17121">
                  <c:v>1404.2833333333335</c:v>
                </c:pt>
                <c:pt idx="17122">
                  <c:v>1404.3666666666668</c:v>
                </c:pt>
                <c:pt idx="17123">
                  <c:v>1404.4416666666666</c:v>
                </c:pt>
                <c:pt idx="17124">
                  <c:v>1404.5249999999999</c:v>
                </c:pt>
                <c:pt idx="17125">
                  <c:v>1404.6083333333333</c:v>
                </c:pt>
                <c:pt idx="17126">
                  <c:v>1404.6916666666666</c:v>
                </c:pt>
                <c:pt idx="17127">
                  <c:v>1404.7749999999999</c:v>
                </c:pt>
                <c:pt idx="17128">
                  <c:v>1404.8583333333333</c:v>
                </c:pt>
                <c:pt idx="17129">
                  <c:v>1404.9416666666666</c:v>
                </c:pt>
                <c:pt idx="17130">
                  <c:v>1405.0166666666667</c:v>
                </c:pt>
                <c:pt idx="17131">
                  <c:v>1405.1000000000001</c:v>
                </c:pt>
                <c:pt idx="17132">
                  <c:v>1405.1833333333334</c:v>
                </c:pt>
                <c:pt idx="17133">
                  <c:v>1405.2666666666667</c:v>
                </c:pt>
                <c:pt idx="17134">
                  <c:v>1405.3500000000001</c:v>
                </c:pt>
                <c:pt idx="17135">
                  <c:v>1405.4333333333334</c:v>
                </c:pt>
                <c:pt idx="17136">
                  <c:v>1405.5083333333332</c:v>
                </c:pt>
                <c:pt idx="17137">
                  <c:v>1405.5916666666665</c:v>
                </c:pt>
                <c:pt idx="17138">
                  <c:v>1405.675</c:v>
                </c:pt>
                <c:pt idx="17139">
                  <c:v>1405.7583333333332</c:v>
                </c:pt>
                <c:pt idx="17140">
                  <c:v>1405.8416666666665</c:v>
                </c:pt>
                <c:pt idx="17141">
                  <c:v>1405.925</c:v>
                </c:pt>
                <c:pt idx="17142">
                  <c:v>1406</c:v>
                </c:pt>
                <c:pt idx="17143">
                  <c:v>1406.0833333333333</c:v>
                </c:pt>
                <c:pt idx="17144">
                  <c:v>1406.1666666666667</c:v>
                </c:pt>
                <c:pt idx="17145">
                  <c:v>1406.25</c:v>
                </c:pt>
                <c:pt idx="17146">
                  <c:v>1406.3333333333333</c:v>
                </c:pt>
                <c:pt idx="17147">
                  <c:v>1406.4166666666667</c:v>
                </c:pt>
                <c:pt idx="17148">
                  <c:v>1406.5</c:v>
                </c:pt>
                <c:pt idx="17149">
                  <c:v>1406.575</c:v>
                </c:pt>
                <c:pt idx="17150">
                  <c:v>1406.6583333333335</c:v>
                </c:pt>
                <c:pt idx="17151">
                  <c:v>1406.7416666666668</c:v>
                </c:pt>
                <c:pt idx="17152">
                  <c:v>1406.825</c:v>
                </c:pt>
                <c:pt idx="17153">
                  <c:v>1406.9083333333335</c:v>
                </c:pt>
                <c:pt idx="17154">
                  <c:v>1406.9916666666668</c:v>
                </c:pt>
                <c:pt idx="17155">
                  <c:v>1407.0666666666666</c:v>
                </c:pt>
                <c:pt idx="17156">
                  <c:v>1407.1499999999999</c:v>
                </c:pt>
                <c:pt idx="17157">
                  <c:v>1407.2333333333333</c:v>
                </c:pt>
                <c:pt idx="17158">
                  <c:v>1407.3166666666666</c:v>
                </c:pt>
                <c:pt idx="17159">
                  <c:v>1407.3999999999999</c:v>
                </c:pt>
                <c:pt idx="17160">
                  <c:v>1407.4833333333333</c:v>
                </c:pt>
                <c:pt idx="17161">
                  <c:v>1407.5583333333334</c:v>
                </c:pt>
                <c:pt idx="17162">
                  <c:v>1407.6416666666667</c:v>
                </c:pt>
                <c:pt idx="17163">
                  <c:v>1407.7250000000001</c:v>
                </c:pt>
                <c:pt idx="17164">
                  <c:v>1407.8083333333334</c:v>
                </c:pt>
                <c:pt idx="17165">
                  <c:v>1407.8916666666667</c:v>
                </c:pt>
                <c:pt idx="17166">
                  <c:v>1407.9750000000001</c:v>
                </c:pt>
                <c:pt idx="17167">
                  <c:v>1408.0583333333334</c:v>
                </c:pt>
                <c:pt idx="17168">
                  <c:v>1408.1333333333332</c:v>
                </c:pt>
                <c:pt idx="17169">
                  <c:v>1408.2166666666665</c:v>
                </c:pt>
                <c:pt idx="17170">
                  <c:v>1408.3</c:v>
                </c:pt>
                <c:pt idx="17171">
                  <c:v>1408.3833333333332</c:v>
                </c:pt>
                <c:pt idx="17172">
                  <c:v>1408.4666666666665</c:v>
                </c:pt>
                <c:pt idx="17173">
                  <c:v>1408.55</c:v>
                </c:pt>
                <c:pt idx="17174">
                  <c:v>1408.625</c:v>
                </c:pt>
                <c:pt idx="17175">
                  <c:v>1408.7083333333333</c:v>
                </c:pt>
                <c:pt idx="17176">
                  <c:v>1408.7916666666667</c:v>
                </c:pt>
                <c:pt idx="17177">
                  <c:v>1408.875</c:v>
                </c:pt>
                <c:pt idx="17178">
                  <c:v>1408.9583333333333</c:v>
                </c:pt>
                <c:pt idx="17179">
                  <c:v>1409.0416666666667</c:v>
                </c:pt>
                <c:pt idx="17180">
                  <c:v>1409.1166666666668</c:v>
                </c:pt>
                <c:pt idx="17181">
                  <c:v>1409.2</c:v>
                </c:pt>
                <c:pt idx="17182">
                  <c:v>1409.2833333333335</c:v>
                </c:pt>
                <c:pt idx="17183">
                  <c:v>1409.3666666666668</c:v>
                </c:pt>
                <c:pt idx="17184">
                  <c:v>1409.45</c:v>
                </c:pt>
                <c:pt idx="17185">
                  <c:v>1409.5333333333335</c:v>
                </c:pt>
                <c:pt idx="17186">
                  <c:v>1409.6166666666668</c:v>
                </c:pt>
                <c:pt idx="17187">
                  <c:v>1409.6916666666666</c:v>
                </c:pt>
                <c:pt idx="17188">
                  <c:v>1409.7749999999999</c:v>
                </c:pt>
                <c:pt idx="17189">
                  <c:v>1409.8583333333333</c:v>
                </c:pt>
                <c:pt idx="17190">
                  <c:v>1409.9416666666666</c:v>
                </c:pt>
                <c:pt idx="17191">
                  <c:v>1410.0249999999999</c:v>
                </c:pt>
                <c:pt idx="17192">
                  <c:v>1410.1083333333333</c:v>
                </c:pt>
                <c:pt idx="17193">
                  <c:v>1410.1833333333334</c:v>
                </c:pt>
                <c:pt idx="17194">
                  <c:v>1410.2666666666667</c:v>
                </c:pt>
                <c:pt idx="17195">
                  <c:v>1410.3500000000001</c:v>
                </c:pt>
                <c:pt idx="17196">
                  <c:v>1410.4333333333334</c:v>
                </c:pt>
                <c:pt idx="17197">
                  <c:v>1410.5166666666667</c:v>
                </c:pt>
                <c:pt idx="17198">
                  <c:v>1410.6000000000001</c:v>
                </c:pt>
                <c:pt idx="17199">
                  <c:v>1410.675</c:v>
                </c:pt>
                <c:pt idx="17200">
                  <c:v>1410.7583333333332</c:v>
                </c:pt>
                <c:pt idx="17201">
                  <c:v>1410.8416666666665</c:v>
                </c:pt>
                <c:pt idx="17202">
                  <c:v>1410.925</c:v>
                </c:pt>
                <c:pt idx="17203">
                  <c:v>1411.0083333333332</c:v>
                </c:pt>
                <c:pt idx="17204">
                  <c:v>1411.0916666666665</c:v>
                </c:pt>
                <c:pt idx="17205">
                  <c:v>1411.175</c:v>
                </c:pt>
                <c:pt idx="17206">
                  <c:v>1411.25</c:v>
                </c:pt>
                <c:pt idx="17207">
                  <c:v>1411.3333333333333</c:v>
                </c:pt>
                <c:pt idx="17208">
                  <c:v>1411.4166666666667</c:v>
                </c:pt>
                <c:pt idx="17209">
                  <c:v>1411.5</c:v>
                </c:pt>
                <c:pt idx="17210">
                  <c:v>1411.5833333333333</c:v>
                </c:pt>
                <c:pt idx="17211">
                  <c:v>1411.6666666666667</c:v>
                </c:pt>
                <c:pt idx="17212">
                  <c:v>1411.7416666666668</c:v>
                </c:pt>
                <c:pt idx="17213">
                  <c:v>1411.825</c:v>
                </c:pt>
                <c:pt idx="17214">
                  <c:v>1411.9083333333335</c:v>
                </c:pt>
                <c:pt idx="17215">
                  <c:v>1411.9916666666668</c:v>
                </c:pt>
                <c:pt idx="17216">
                  <c:v>1412.075</c:v>
                </c:pt>
                <c:pt idx="17217">
                  <c:v>1412.1583333333335</c:v>
                </c:pt>
                <c:pt idx="17218">
                  <c:v>1412.2416666666668</c:v>
                </c:pt>
                <c:pt idx="17219">
                  <c:v>1412.3166666666666</c:v>
                </c:pt>
                <c:pt idx="17220">
                  <c:v>1412.3999999999999</c:v>
                </c:pt>
                <c:pt idx="17221">
                  <c:v>1412.4833333333333</c:v>
                </c:pt>
                <c:pt idx="17222">
                  <c:v>1412.5666666666666</c:v>
                </c:pt>
                <c:pt idx="17223">
                  <c:v>1412.6499999999999</c:v>
                </c:pt>
                <c:pt idx="17224">
                  <c:v>1412.7333333333333</c:v>
                </c:pt>
                <c:pt idx="17225">
                  <c:v>1412.8083333333334</c:v>
                </c:pt>
                <c:pt idx="17226">
                  <c:v>1412.8916666666667</c:v>
                </c:pt>
                <c:pt idx="17227">
                  <c:v>1412.9750000000001</c:v>
                </c:pt>
                <c:pt idx="17228">
                  <c:v>1413.0583333333334</c:v>
                </c:pt>
                <c:pt idx="17229">
                  <c:v>1413.1416666666667</c:v>
                </c:pt>
                <c:pt idx="17230">
                  <c:v>1413.2250000000001</c:v>
                </c:pt>
                <c:pt idx="17231">
                  <c:v>1413.3</c:v>
                </c:pt>
                <c:pt idx="17232">
                  <c:v>1413.3833333333332</c:v>
                </c:pt>
                <c:pt idx="17233">
                  <c:v>1413.4666666666665</c:v>
                </c:pt>
                <c:pt idx="17234">
                  <c:v>1413.55</c:v>
                </c:pt>
                <c:pt idx="17235">
                  <c:v>1413.6333333333332</c:v>
                </c:pt>
                <c:pt idx="17236">
                  <c:v>1413.7166666666665</c:v>
                </c:pt>
                <c:pt idx="17237">
                  <c:v>1413.8</c:v>
                </c:pt>
                <c:pt idx="17238">
                  <c:v>1413.875</c:v>
                </c:pt>
                <c:pt idx="17239">
                  <c:v>1413.9583333333333</c:v>
                </c:pt>
                <c:pt idx="17240">
                  <c:v>1414.0416666666667</c:v>
                </c:pt>
                <c:pt idx="17241">
                  <c:v>1414.125</c:v>
                </c:pt>
                <c:pt idx="17242">
                  <c:v>1414.2083333333333</c:v>
                </c:pt>
                <c:pt idx="17243">
                  <c:v>1414.2916666666667</c:v>
                </c:pt>
                <c:pt idx="17244">
                  <c:v>1414.3666666666668</c:v>
                </c:pt>
                <c:pt idx="17245">
                  <c:v>1414.45</c:v>
                </c:pt>
                <c:pt idx="17246">
                  <c:v>1414.5333333333335</c:v>
                </c:pt>
                <c:pt idx="17247">
                  <c:v>1414.6166666666668</c:v>
                </c:pt>
                <c:pt idx="17248">
                  <c:v>1414.7</c:v>
                </c:pt>
                <c:pt idx="17249">
                  <c:v>1414.7833333333335</c:v>
                </c:pt>
                <c:pt idx="17250">
                  <c:v>1414.8583333333333</c:v>
                </c:pt>
                <c:pt idx="17251">
                  <c:v>1414.9416666666666</c:v>
                </c:pt>
                <c:pt idx="17252">
                  <c:v>1415.0249999999999</c:v>
                </c:pt>
                <c:pt idx="17253">
                  <c:v>1415.1083333333333</c:v>
                </c:pt>
                <c:pt idx="17254">
                  <c:v>1415.1916666666666</c:v>
                </c:pt>
                <c:pt idx="17255">
                  <c:v>1415.2749999999999</c:v>
                </c:pt>
                <c:pt idx="17256">
                  <c:v>1415.3583333333333</c:v>
                </c:pt>
                <c:pt idx="17257">
                  <c:v>1415.4333333333334</c:v>
                </c:pt>
                <c:pt idx="17258">
                  <c:v>1415.5166666666667</c:v>
                </c:pt>
                <c:pt idx="17259">
                  <c:v>1415.6000000000001</c:v>
                </c:pt>
                <c:pt idx="17260">
                  <c:v>1415.6833333333334</c:v>
                </c:pt>
                <c:pt idx="17261">
                  <c:v>1415.7666666666667</c:v>
                </c:pt>
                <c:pt idx="17262">
                  <c:v>1415.8500000000001</c:v>
                </c:pt>
                <c:pt idx="17263">
                  <c:v>1415.925</c:v>
                </c:pt>
                <c:pt idx="17264">
                  <c:v>1416.0083333333332</c:v>
                </c:pt>
                <c:pt idx="17265">
                  <c:v>1416.0916666666665</c:v>
                </c:pt>
                <c:pt idx="17266">
                  <c:v>1416.175</c:v>
                </c:pt>
                <c:pt idx="17267">
                  <c:v>1416.2583333333332</c:v>
                </c:pt>
                <c:pt idx="17268">
                  <c:v>1416.3416666666665</c:v>
                </c:pt>
                <c:pt idx="17269">
                  <c:v>1416.4166666666667</c:v>
                </c:pt>
                <c:pt idx="17270">
                  <c:v>1416.5</c:v>
                </c:pt>
                <c:pt idx="17271">
                  <c:v>1416.5833333333333</c:v>
                </c:pt>
                <c:pt idx="17272">
                  <c:v>1416.6666666666667</c:v>
                </c:pt>
                <c:pt idx="17273">
                  <c:v>1416.75</c:v>
                </c:pt>
                <c:pt idx="17274">
                  <c:v>1416.8333333333333</c:v>
                </c:pt>
                <c:pt idx="17275">
                  <c:v>1416.9166666666667</c:v>
                </c:pt>
                <c:pt idx="17276">
                  <c:v>1416.9916666666668</c:v>
                </c:pt>
                <c:pt idx="17277">
                  <c:v>1417.075</c:v>
                </c:pt>
                <c:pt idx="17278">
                  <c:v>1417.1583333333335</c:v>
                </c:pt>
                <c:pt idx="17279">
                  <c:v>1417.2416666666668</c:v>
                </c:pt>
                <c:pt idx="17280">
                  <c:v>1417.325</c:v>
                </c:pt>
                <c:pt idx="17281">
                  <c:v>1417.4083333333335</c:v>
                </c:pt>
                <c:pt idx="17282">
                  <c:v>1417.4833333333333</c:v>
                </c:pt>
                <c:pt idx="17283">
                  <c:v>1417.5666666666666</c:v>
                </c:pt>
                <c:pt idx="17284">
                  <c:v>1417.6499999999999</c:v>
                </c:pt>
                <c:pt idx="17285">
                  <c:v>1417.7333333333333</c:v>
                </c:pt>
                <c:pt idx="17286">
                  <c:v>1417.8166666666666</c:v>
                </c:pt>
                <c:pt idx="17287">
                  <c:v>1417.8999999999999</c:v>
                </c:pt>
                <c:pt idx="17288">
                  <c:v>1417.9750000000001</c:v>
                </c:pt>
                <c:pt idx="17289">
                  <c:v>1418.0583333333334</c:v>
                </c:pt>
                <c:pt idx="17290">
                  <c:v>1418.1416666666667</c:v>
                </c:pt>
                <c:pt idx="17291">
                  <c:v>1418.2250000000001</c:v>
                </c:pt>
                <c:pt idx="17292">
                  <c:v>1418.3083333333334</c:v>
                </c:pt>
                <c:pt idx="17293">
                  <c:v>1418.3916666666667</c:v>
                </c:pt>
                <c:pt idx="17294">
                  <c:v>1418.4750000000001</c:v>
                </c:pt>
                <c:pt idx="17295">
                  <c:v>1418.55</c:v>
                </c:pt>
                <c:pt idx="17296">
                  <c:v>1418.6333333333332</c:v>
                </c:pt>
                <c:pt idx="17297">
                  <c:v>1418.7166666666665</c:v>
                </c:pt>
                <c:pt idx="17298">
                  <c:v>1418.8</c:v>
                </c:pt>
                <c:pt idx="17299">
                  <c:v>1418.8833333333332</c:v>
                </c:pt>
                <c:pt idx="17300">
                  <c:v>1418.9666666666665</c:v>
                </c:pt>
                <c:pt idx="17301">
                  <c:v>1419.0416666666667</c:v>
                </c:pt>
                <c:pt idx="17302">
                  <c:v>1419.125</c:v>
                </c:pt>
                <c:pt idx="17303">
                  <c:v>1419.2083333333333</c:v>
                </c:pt>
                <c:pt idx="17304">
                  <c:v>1419.2916666666667</c:v>
                </c:pt>
                <c:pt idx="17305">
                  <c:v>1419.375</c:v>
                </c:pt>
                <c:pt idx="17306">
                  <c:v>1419.4583333333333</c:v>
                </c:pt>
                <c:pt idx="17307">
                  <c:v>1419.5333333333335</c:v>
                </c:pt>
                <c:pt idx="17308">
                  <c:v>1419.6166666666668</c:v>
                </c:pt>
                <c:pt idx="17309">
                  <c:v>1419.7</c:v>
                </c:pt>
                <c:pt idx="17310">
                  <c:v>1419.7833333333335</c:v>
                </c:pt>
                <c:pt idx="17311">
                  <c:v>1419.8666666666668</c:v>
                </c:pt>
                <c:pt idx="17312">
                  <c:v>1419.95</c:v>
                </c:pt>
                <c:pt idx="17313">
                  <c:v>1420.0333333333335</c:v>
                </c:pt>
                <c:pt idx="17314">
                  <c:v>1420.1083333333333</c:v>
                </c:pt>
                <c:pt idx="17315">
                  <c:v>1420.1916666666666</c:v>
                </c:pt>
                <c:pt idx="17316">
                  <c:v>1420.2749999999999</c:v>
                </c:pt>
                <c:pt idx="17317">
                  <c:v>1420.3583333333333</c:v>
                </c:pt>
                <c:pt idx="17318">
                  <c:v>1420.4416666666666</c:v>
                </c:pt>
                <c:pt idx="17319">
                  <c:v>1420.5249999999999</c:v>
                </c:pt>
                <c:pt idx="17320">
                  <c:v>1420.6000000000001</c:v>
                </c:pt>
                <c:pt idx="17321">
                  <c:v>1420.6833333333334</c:v>
                </c:pt>
                <c:pt idx="17322">
                  <c:v>1420.7666666666667</c:v>
                </c:pt>
                <c:pt idx="17323">
                  <c:v>1420.8500000000001</c:v>
                </c:pt>
                <c:pt idx="17324">
                  <c:v>1420.9333333333334</c:v>
                </c:pt>
                <c:pt idx="17325">
                  <c:v>1421.0166666666667</c:v>
                </c:pt>
                <c:pt idx="17326">
                  <c:v>1421.0916666666665</c:v>
                </c:pt>
                <c:pt idx="17327">
                  <c:v>1421.175</c:v>
                </c:pt>
                <c:pt idx="17328">
                  <c:v>1421.2583333333332</c:v>
                </c:pt>
                <c:pt idx="17329">
                  <c:v>1421.3416666666665</c:v>
                </c:pt>
                <c:pt idx="17330">
                  <c:v>1421.425</c:v>
                </c:pt>
                <c:pt idx="17331">
                  <c:v>1421.5083333333332</c:v>
                </c:pt>
                <c:pt idx="17332">
                  <c:v>1421.5916666666665</c:v>
                </c:pt>
                <c:pt idx="17333">
                  <c:v>1421.6666666666667</c:v>
                </c:pt>
                <c:pt idx="17334">
                  <c:v>1421.75</c:v>
                </c:pt>
                <c:pt idx="17335">
                  <c:v>1421.8333333333333</c:v>
                </c:pt>
                <c:pt idx="17336">
                  <c:v>1421.9166666666667</c:v>
                </c:pt>
                <c:pt idx="17337">
                  <c:v>1422</c:v>
                </c:pt>
                <c:pt idx="17338">
                  <c:v>1422.0833333333333</c:v>
                </c:pt>
                <c:pt idx="17339">
                  <c:v>1422.1583333333335</c:v>
                </c:pt>
                <c:pt idx="17340">
                  <c:v>1422.2416666666668</c:v>
                </c:pt>
                <c:pt idx="17341">
                  <c:v>1422.325</c:v>
                </c:pt>
                <c:pt idx="17342">
                  <c:v>1422.4083333333335</c:v>
                </c:pt>
                <c:pt idx="17343">
                  <c:v>1422.4916666666668</c:v>
                </c:pt>
                <c:pt idx="17344">
                  <c:v>1422.575</c:v>
                </c:pt>
                <c:pt idx="17345">
                  <c:v>1422.6583333333335</c:v>
                </c:pt>
                <c:pt idx="17346">
                  <c:v>1422.7333333333333</c:v>
                </c:pt>
                <c:pt idx="17347">
                  <c:v>1422.8166666666666</c:v>
                </c:pt>
                <c:pt idx="17348">
                  <c:v>1422.8999999999999</c:v>
                </c:pt>
                <c:pt idx="17349">
                  <c:v>1422.9833333333333</c:v>
                </c:pt>
                <c:pt idx="17350">
                  <c:v>1423.0666666666666</c:v>
                </c:pt>
                <c:pt idx="17351">
                  <c:v>1423.1499999999999</c:v>
                </c:pt>
                <c:pt idx="17352">
                  <c:v>1423.2250000000001</c:v>
                </c:pt>
                <c:pt idx="17353">
                  <c:v>1423.3083333333334</c:v>
                </c:pt>
                <c:pt idx="17354">
                  <c:v>1423.3916666666667</c:v>
                </c:pt>
                <c:pt idx="17355">
                  <c:v>1423.4750000000001</c:v>
                </c:pt>
                <c:pt idx="17356">
                  <c:v>1423.5583333333334</c:v>
                </c:pt>
                <c:pt idx="17357">
                  <c:v>1423.6416666666667</c:v>
                </c:pt>
                <c:pt idx="17358">
                  <c:v>1423.7166666666665</c:v>
                </c:pt>
                <c:pt idx="17359">
                  <c:v>1423.8</c:v>
                </c:pt>
                <c:pt idx="17360">
                  <c:v>1423.8833333333332</c:v>
                </c:pt>
                <c:pt idx="17361">
                  <c:v>1423.9666666666665</c:v>
                </c:pt>
                <c:pt idx="17362">
                  <c:v>1424.05</c:v>
                </c:pt>
                <c:pt idx="17363">
                  <c:v>1424.1333333333332</c:v>
                </c:pt>
                <c:pt idx="17364">
                  <c:v>1424.2166666666665</c:v>
                </c:pt>
                <c:pt idx="17365">
                  <c:v>1424.2916666666667</c:v>
                </c:pt>
                <c:pt idx="17366">
                  <c:v>1424.375</c:v>
                </c:pt>
                <c:pt idx="17367">
                  <c:v>1424.4583333333333</c:v>
                </c:pt>
                <c:pt idx="17368">
                  <c:v>1424.5416666666667</c:v>
                </c:pt>
                <c:pt idx="17369">
                  <c:v>1424.625</c:v>
                </c:pt>
                <c:pt idx="17370">
                  <c:v>1424.7083333333333</c:v>
                </c:pt>
                <c:pt idx="17371">
                  <c:v>1424.7833333333335</c:v>
                </c:pt>
                <c:pt idx="17372">
                  <c:v>1424.8666666666668</c:v>
                </c:pt>
                <c:pt idx="17373">
                  <c:v>1424.95</c:v>
                </c:pt>
                <c:pt idx="17374">
                  <c:v>1425.0333333333335</c:v>
                </c:pt>
                <c:pt idx="17375">
                  <c:v>1425.1166666666668</c:v>
                </c:pt>
                <c:pt idx="17376">
                  <c:v>1425.2</c:v>
                </c:pt>
                <c:pt idx="17377">
                  <c:v>1425.2749999999999</c:v>
                </c:pt>
                <c:pt idx="17378">
                  <c:v>1425.3583333333333</c:v>
                </c:pt>
                <c:pt idx="17379">
                  <c:v>1425.4416666666666</c:v>
                </c:pt>
                <c:pt idx="17380">
                  <c:v>1425.5249999999999</c:v>
                </c:pt>
                <c:pt idx="17381">
                  <c:v>1425.6083333333333</c:v>
                </c:pt>
                <c:pt idx="17382">
                  <c:v>1425.6916666666666</c:v>
                </c:pt>
                <c:pt idx="17383">
                  <c:v>1425.7749999999999</c:v>
                </c:pt>
                <c:pt idx="17384">
                  <c:v>1425.8500000000001</c:v>
                </c:pt>
                <c:pt idx="17385">
                  <c:v>1425.9333333333334</c:v>
                </c:pt>
                <c:pt idx="17386">
                  <c:v>1426.0166666666667</c:v>
                </c:pt>
                <c:pt idx="17387">
                  <c:v>1426.1000000000001</c:v>
                </c:pt>
                <c:pt idx="17388">
                  <c:v>1426.1833333333334</c:v>
                </c:pt>
                <c:pt idx="17389">
                  <c:v>1426.2666666666667</c:v>
                </c:pt>
                <c:pt idx="17390">
                  <c:v>1426.3416666666665</c:v>
                </c:pt>
                <c:pt idx="17391">
                  <c:v>1426.425</c:v>
                </c:pt>
                <c:pt idx="17392">
                  <c:v>1426.5083333333332</c:v>
                </c:pt>
                <c:pt idx="17393">
                  <c:v>1426.5916666666665</c:v>
                </c:pt>
                <c:pt idx="17394">
                  <c:v>1426.675</c:v>
                </c:pt>
                <c:pt idx="17395">
                  <c:v>1426.7583333333332</c:v>
                </c:pt>
                <c:pt idx="17396">
                  <c:v>1426.8333333333333</c:v>
                </c:pt>
                <c:pt idx="17397">
                  <c:v>1426.9166666666667</c:v>
                </c:pt>
                <c:pt idx="17398">
                  <c:v>1427</c:v>
                </c:pt>
                <c:pt idx="17399">
                  <c:v>1427.0833333333333</c:v>
                </c:pt>
                <c:pt idx="17400">
                  <c:v>1427.1666666666667</c:v>
                </c:pt>
                <c:pt idx="17401">
                  <c:v>1427.25</c:v>
                </c:pt>
                <c:pt idx="17402">
                  <c:v>1427.3333333333333</c:v>
                </c:pt>
                <c:pt idx="17403">
                  <c:v>1427.4083333333335</c:v>
                </c:pt>
                <c:pt idx="17404">
                  <c:v>1427.4916666666668</c:v>
                </c:pt>
                <c:pt idx="17405">
                  <c:v>1427.575</c:v>
                </c:pt>
                <c:pt idx="17406">
                  <c:v>1427.6583333333335</c:v>
                </c:pt>
                <c:pt idx="17407">
                  <c:v>1427.7416666666668</c:v>
                </c:pt>
                <c:pt idx="17408">
                  <c:v>1427.825</c:v>
                </c:pt>
                <c:pt idx="17409">
                  <c:v>1427.8999999999999</c:v>
                </c:pt>
                <c:pt idx="17410">
                  <c:v>1427.9833333333333</c:v>
                </c:pt>
                <c:pt idx="17411">
                  <c:v>1428.0666666666666</c:v>
                </c:pt>
                <c:pt idx="17412">
                  <c:v>1428.1499999999999</c:v>
                </c:pt>
                <c:pt idx="17413">
                  <c:v>1428.2333333333333</c:v>
                </c:pt>
                <c:pt idx="17414">
                  <c:v>1428.3166666666666</c:v>
                </c:pt>
                <c:pt idx="17415">
                  <c:v>1428.3916666666667</c:v>
                </c:pt>
                <c:pt idx="17416">
                  <c:v>1428.4750000000001</c:v>
                </c:pt>
                <c:pt idx="17417">
                  <c:v>1428.5583333333334</c:v>
                </c:pt>
                <c:pt idx="17418">
                  <c:v>1428.6416666666667</c:v>
                </c:pt>
                <c:pt idx="17419">
                  <c:v>1428.7250000000001</c:v>
                </c:pt>
                <c:pt idx="17420">
                  <c:v>1428.8083333333334</c:v>
                </c:pt>
                <c:pt idx="17421">
                  <c:v>1428.8916666666667</c:v>
                </c:pt>
                <c:pt idx="17422">
                  <c:v>1428.9666666666665</c:v>
                </c:pt>
                <c:pt idx="17423">
                  <c:v>1429.05</c:v>
                </c:pt>
                <c:pt idx="17424">
                  <c:v>1429.1333333333332</c:v>
                </c:pt>
                <c:pt idx="17425">
                  <c:v>1429.2166666666665</c:v>
                </c:pt>
                <c:pt idx="17426">
                  <c:v>1429.3</c:v>
                </c:pt>
                <c:pt idx="17427">
                  <c:v>1429.3833333333332</c:v>
                </c:pt>
                <c:pt idx="17428">
                  <c:v>1429.4583333333333</c:v>
                </c:pt>
                <c:pt idx="17429">
                  <c:v>1429.5416666666667</c:v>
                </c:pt>
                <c:pt idx="17430">
                  <c:v>1429.625</c:v>
                </c:pt>
                <c:pt idx="17431">
                  <c:v>1429.7083333333333</c:v>
                </c:pt>
                <c:pt idx="17432">
                  <c:v>1429.7916666666667</c:v>
                </c:pt>
                <c:pt idx="17433">
                  <c:v>1429.875</c:v>
                </c:pt>
                <c:pt idx="17434">
                  <c:v>1429.95</c:v>
                </c:pt>
                <c:pt idx="17435">
                  <c:v>1430.0333333333335</c:v>
                </c:pt>
                <c:pt idx="17436">
                  <c:v>1430.1166666666668</c:v>
                </c:pt>
                <c:pt idx="17437">
                  <c:v>1430.2</c:v>
                </c:pt>
                <c:pt idx="17438">
                  <c:v>1430.2833333333335</c:v>
                </c:pt>
                <c:pt idx="17439">
                  <c:v>1430.3666666666668</c:v>
                </c:pt>
                <c:pt idx="17440">
                  <c:v>1430.45</c:v>
                </c:pt>
                <c:pt idx="17441">
                  <c:v>1430.5249999999999</c:v>
                </c:pt>
                <c:pt idx="17442">
                  <c:v>1430.6083333333333</c:v>
                </c:pt>
                <c:pt idx="17443">
                  <c:v>1430.6916666666666</c:v>
                </c:pt>
                <c:pt idx="17444">
                  <c:v>1430.7749999999999</c:v>
                </c:pt>
                <c:pt idx="17445">
                  <c:v>1430.8583333333333</c:v>
                </c:pt>
                <c:pt idx="17446">
                  <c:v>1430.9416666666666</c:v>
                </c:pt>
                <c:pt idx="17447">
                  <c:v>1431.0166666666667</c:v>
                </c:pt>
                <c:pt idx="17448">
                  <c:v>1431.1000000000001</c:v>
                </c:pt>
                <c:pt idx="17449">
                  <c:v>1431.1833333333334</c:v>
                </c:pt>
                <c:pt idx="17450">
                  <c:v>1431.2666666666667</c:v>
                </c:pt>
                <c:pt idx="17451">
                  <c:v>1431.3500000000001</c:v>
                </c:pt>
                <c:pt idx="17452">
                  <c:v>1431.4333333333334</c:v>
                </c:pt>
                <c:pt idx="17453">
                  <c:v>1431.5083333333332</c:v>
                </c:pt>
                <c:pt idx="17454">
                  <c:v>1431.5916666666665</c:v>
                </c:pt>
                <c:pt idx="17455">
                  <c:v>1431.675</c:v>
                </c:pt>
                <c:pt idx="17456">
                  <c:v>1431.7583333333332</c:v>
                </c:pt>
                <c:pt idx="17457">
                  <c:v>1431.8416666666665</c:v>
                </c:pt>
                <c:pt idx="17458">
                  <c:v>1431.925</c:v>
                </c:pt>
                <c:pt idx="17459">
                  <c:v>1432.0083333333332</c:v>
                </c:pt>
                <c:pt idx="17460">
                  <c:v>1432.0833333333333</c:v>
                </c:pt>
                <c:pt idx="17461">
                  <c:v>1432.1666666666667</c:v>
                </c:pt>
                <c:pt idx="17462">
                  <c:v>1432.25</c:v>
                </c:pt>
                <c:pt idx="17463">
                  <c:v>1432.3333333333333</c:v>
                </c:pt>
                <c:pt idx="17464">
                  <c:v>1432.4166666666667</c:v>
                </c:pt>
                <c:pt idx="17465">
                  <c:v>1432.5</c:v>
                </c:pt>
                <c:pt idx="17466">
                  <c:v>1432.575</c:v>
                </c:pt>
                <c:pt idx="17467">
                  <c:v>1432.6583333333335</c:v>
                </c:pt>
                <c:pt idx="17468">
                  <c:v>1432.7416666666668</c:v>
                </c:pt>
                <c:pt idx="17469">
                  <c:v>1432.825</c:v>
                </c:pt>
                <c:pt idx="17470">
                  <c:v>1432.9083333333335</c:v>
                </c:pt>
                <c:pt idx="17471">
                  <c:v>1432.9916666666668</c:v>
                </c:pt>
                <c:pt idx="17472">
                  <c:v>1433.075</c:v>
                </c:pt>
                <c:pt idx="17473">
                  <c:v>1433.1499999999999</c:v>
                </c:pt>
                <c:pt idx="17474">
                  <c:v>1433.2333333333333</c:v>
                </c:pt>
                <c:pt idx="17475">
                  <c:v>1433.3166666666666</c:v>
                </c:pt>
                <c:pt idx="17476">
                  <c:v>1433.3999999999999</c:v>
                </c:pt>
                <c:pt idx="17477">
                  <c:v>1433.4833333333333</c:v>
                </c:pt>
                <c:pt idx="17478">
                  <c:v>1433.5666666666666</c:v>
                </c:pt>
                <c:pt idx="17479">
                  <c:v>1433.6416666666667</c:v>
                </c:pt>
                <c:pt idx="17480">
                  <c:v>1433.7250000000001</c:v>
                </c:pt>
                <c:pt idx="17481">
                  <c:v>1433.8083333333334</c:v>
                </c:pt>
                <c:pt idx="17482">
                  <c:v>1433.8916666666667</c:v>
                </c:pt>
                <c:pt idx="17483">
                  <c:v>1433.9750000000001</c:v>
                </c:pt>
                <c:pt idx="17484">
                  <c:v>1434.0583333333334</c:v>
                </c:pt>
                <c:pt idx="17485">
                  <c:v>1434.1333333333332</c:v>
                </c:pt>
                <c:pt idx="17486">
                  <c:v>1434.2166666666665</c:v>
                </c:pt>
                <c:pt idx="17487">
                  <c:v>1434.3</c:v>
                </c:pt>
                <c:pt idx="17488">
                  <c:v>1434.3833333333332</c:v>
                </c:pt>
                <c:pt idx="17489">
                  <c:v>1434.4666666666665</c:v>
                </c:pt>
                <c:pt idx="17490">
                  <c:v>1434.55</c:v>
                </c:pt>
                <c:pt idx="17491">
                  <c:v>1434.6333333333332</c:v>
                </c:pt>
                <c:pt idx="17492">
                  <c:v>1434.7083333333333</c:v>
                </c:pt>
                <c:pt idx="17493">
                  <c:v>1434.7916666666667</c:v>
                </c:pt>
                <c:pt idx="17494">
                  <c:v>1434.875</c:v>
                </c:pt>
                <c:pt idx="17495">
                  <c:v>1434.9583333333333</c:v>
                </c:pt>
                <c:pt idx="17496">
                  <c:v>1435.0416666666667</c:v>
                </c:pt>
                <c:pt idx="17497">
                  <c:v>1435.125</c:v>
                </c:pt>
                <c:pt idx="17498">
                  <c:v>1435.2</c:v>
                </c:pt>
                <c:pt idx="17499">
                  <c:v>1435.2833333333335</c:v>
                </c:pt>
                <c:pt idx="17500">
                  <c:v>1435.3666666666668</c:v>
                </c:pt>
                <c:pt idx="17501">
                  <c:v>1435.45</c:v>
                </c:pt>
                <c:pt idx="17502">
                  <c:v>1435.5333333333335</c:v>
                </c:pt>
                <c:pt idx="17503">
                  <c:v>1435.6166666666668</c:v>
                </c:pt>
                <c:pt idx="17504">
                  <c:v>1435.6916666666666</c:v>
                </c:pt>
                <c:pt idx="17505">
                  <c:v>1435.7749999999999</c:v>
                </c:pt>
                <c:pt idx="17506">
                  <c:v>1435.8583333333333</c:v>
                </c:pt>
                <c:pt idx="17507">
                  <c:v>1435.9416666666666</c:v>
                </c:pt>
                <c:pt idx="17508">
                  <c:v>1436.0249999999999</c:v>
                </c:pt>
                <c:pt idx="17509">
                  <c:v>1436.1083333333333</c:v>
                </c:pt>
                <c:pt idx="17510">
                  <c:v>1436.1916666666666</c:v>
                </c:pt>
                <c:pt idx="17511">
                  <c:v>1436.2666666666667</c:v>
                </c:pt>
                <c:pt idx="17512">
                  <c:v>1436.3500000000001</c:v>
                </c:pt>
                <c:pt idx="17513">
                  <c:v>1436.4333333333334</c:v>
                </c:pt>
                <c:pt idx="17514">
                  <c:v>1436.5166666666667</c:v>
                </c:pt>
                <c:pt idx="17515">
                  <c:v>1436.6000000000001</c:v>
                </c:pt>
                <c:pt idx="17516">
                  <c:v>1436.6833333333334</c:v>
                </c:pt>
                <c:pt idx="17517">
                  <c:v>1436.7583333333332</c:v>
                </c:pt>
                <c:pt idx="17518">
                  <c:v>1436.8416666666665</c:v>
                </c:pt>
                <c:pt idx="17519">
                  <c:v>1436.925</c:v>
                </c:pt>
                <c:pt idx="17520">
                  <c:v>1437.0083333333332</c:v>
                </c:pt>
                <c:pt idx="17521">
                  <c:v>1437.0916666666665</c:v>
                </c:pt>
                <c:pt idx="17522">
                  <c:v>1437.175</c:v>
                </c:pt>
                <c:pt idx="17523">
                  <c:v>1437.25</c:v>
                </c:pt>
                <c:pt idx="17524">
                  <c:v>1437.3333333333333</c:v>
                </c:pt>
                <c:pt idx="17525">
                  <c:v>1437.4166666666667</c:v>
                </c:pt>
                <c:pt idx="17526">
                  <c:v>1437.5</c:v>
                </c:pt>
                <c:pt idx="17527">
                  <c:v>1437.5833333333333</c:v>
                </c:pt>
                <c:pt idx="17528">
                  <c:v>1437.6666666666667</c:v>
                </c:pt>
                <c:pt idx="17529">
                  <c:v>1437.75</c:v>
                </c:pt>
                <c:pt idx="17530">
                  <c:v>1437.825</c:v>
                </c:pt>
                <c:pt idx="17531">
                  <c:v>1437.9083333333335</c:v>
                </c:pt>
                <c:pt idx="17532">
                  <c:v>1437.9916666666668</c:v>
                </c:pt>
                <c:pt idx="17533">
                  <c:v>1438.075</c:v>
                </c:pt>
                <c:pt idx="17534">
                  <c:v>1438.1583333333335</c:v>
                </c:pt>
                <c:pt idx="17535">
                  <c:v>1438.2416666666668</c:v>
                </c:pt>
                <c:pt idx="17536">
                  <c:v>1438.3166666666666</c:v>
                </c:pt>
                <c:pt idx="17537">
                  <c:v>1438.3999999999999</c:v>
                </c:pt>
                <c:pt idx="17538">
                  <c:v>1438.4833333333333</c:v>
                </c:pt>
                <c:pt idx="17539">
                  <c:v>1438.5666666666666</c:v>
                </c:pt>
                <c:pt idx="17540">
                  <c:v>1438.6499999999999</c:v>
                </c:pt>
                <c:pt idx="17541">
                  <c:v>1438.7333333333333</c:v>
                </c:pt>
                <c:pt idx="17542">
                  <c:v>1438.8083333333334</c:v>
                </c:pt>
                <c:pt idx="17543">
                  <c:v>1438.8916666666667</c:v>
                </c:pt>
                <c:pt idx="17544">
                  <c:v>1438.9750000000001</c:v>
                </c:pt>
                <c:pt idx="17545">
                  <c:v>1439.0583333333334</c:v>
                </c:pt>
                <c:pt idx="17546">
                  <c:v>1439.1416666666667</c:v>
                </c:pt>
                <c:pt idx="17547">
                  <c:v>1439.2250000000001</c:v>
                </c:pt>
                <c:pt idx="17548">
                  <c:v>1439.3083333333334</c:v>
                </c:pt>
                <c:pt idx="17549">
                  <c:v>1439.3833333333332</c:v>
                </c:pt>
                <c:pt idx="17550">
                  <c:v>1439.4666666666665</c:v>
                </c:pt>
                <c:pt idx="17551">
                  <c:v>1439.55</c:v>
                </c:pt>
                <c:pt idx="17552">
                  <c:v>1439.6333333333332</c:v>
                </c:pt>
                <c:pt idx="17553">
                  <c:v>1439.7166666666665</c:v>
                </c:pt>
                <c:pt idx="17554">
                  <c:v>1439.8</c:v>
                </c:pt>
                <c:pt idx="17555">
                  <c:v>1439.875</c:v>
                </c:pt>
                <c:pt idx="17556">
                  <c:v>1439.9583333333333</c:v>
                </c:pt>
                <c:pt idx="17557">
                  <c:v>1440.0416666666667</c:v>
                </c:pt>
                <c:pt idx="17558">
                  <c:v>1440.125</c:v>
                </c:pt>
                <c:pt idx="17559">
                  <c:v>1440.2083333333333</c:v>
                </c:pt>
                <c:pt idx="17560">
                  <c:v>1440.2916666666667</c:v>
                </c:pt>
                <c:pt idx="17561">
                  <c:v>1440.3666666666668</c:v>
                </c:pt>
                <c:pt idx="17562">
                  <c:v>1440.45</c:v>
                </c:pt>
                <c:pt idx="17563">
                  <c:v>1440.5333333333335</c:v>
                </c:pt>
                <c:pt idx="17564">
                  <c:v>1440.6166666666668</c:v>
                </c:pt>
                <c:pt idx="17565">
                  <c:v>1440.7</c:v>
                </c:pt>
                <c:pt idx="17566">
                  <c:v>1440.7833333333335</c:v>
                </c:pt>
                <c:pt idx="17567">
                  <c:v>1440.8666666666668</c:v>
                </c:pt>
                <c:pt idx="17568">
                  <c:v>1440.9416666666666</c:v>
                </c:pt>
                <c:pt idx="17569">
                  <c:v>1441.0249999999999</c:v>
                </c:pt>
                <c:pt idx="17570">
                  <c:v>1441.1083333333333</c:v>
                </c:pt>
                <c:pt idx="17571">
                  <c:v>1441.1916666666666</c:v>
                </c:pt>
                <c:pt idx="17572">
                  <c:v>1441.2749999999999</c:v>
                </c:pt>
                <c:pt idx="17573">
                  <c:v>1441.3583333333333</c:v>
                </c:pt>
                <c:pt idx="17574">
                  <c:v>1441.4333333333334</c:v>
                </c:pt>
                <c:pt idx="17575">
                  <c:v>1441.5166666666667</c:v>
                </c:pt>
                <c:pt idx="17576">
                  <c:v>1441.6000000000001</c:v>
                </c:pt>
                <c:pt idx="17577">
                  <c:v>1441.6833333333334</c:v>
                </c:pt>
                <c:pt idx="17578">
                  <c:v>1441.7666666666667</c:v>
                </c:pt>
                <c:pt idx="17579">
                  <c:v>1441.8500000000001</c:v>
                </c:pt>
                <c:pt idx="17580">
                  <c:v>1441.925</c:v>
                </c:pt>
                <c:pt idx="17581">
                  <c:v>1442.0083333333332</c:v>
                </c:pt>
                <c:pt idx="17582">
                  <c:v>1442.0916666666665</c:v>
                </c:pt>
                <c:pt idx="17583">
                  <c:v>1442.175</c:v>
                </c:pt>
                <c:pt idx="17584">
                  <c:v>1442.2583333333332</c:v>
                </c:pt>
                <c:pt idx="17585">
                  <c:v>1442.3416666666665</c:v>
                </c:pt>
                <c:pt idx="17586">
                  <c:v>1442.425</c:v>
                </c:pt>
                <c:pt idx="17587">
                  <c:v>1442.5</c:v>
                </c:pt>
                <c:pt idx="17588">
                  <c:v>1442.5833333333333</c:v>
                </c:pt>
                <c:pt idx="17589">
                  <c:v>1442.6666666666667</c:v>
                </c:pt>
                <c:pt idx="17590">
                  <c:v>1442.75</c:v>
                </c:pt>
                <c:pt idx="17591">
                  <c:v>1442.8333333333333</c:v>
                </c:pt>
                <c:pt idx="17592">
                  <c:v>1442.9166666666667</c:v>
                </c:pt>
                <c:pt idx="17593">
                  <c:v>1442.9916666666668</c:v>
                </c:pt>
                <c:pt idx="17594">
                  <c:v>1443.075</c:v>
                </c:pt>
                <c:pt idx="17595">
                  <c:v>1443.1583333333335</c:v>
                </c:pt>
                <c:pt idx="17596">
                  <c:v>1443.2416666666668</c:v>
                </c:pt>
                <c:pt idx="17597">
                  <c:v>1443.325</c:v>
                </c:pt>
                <c:pt idx="17598">
                  <c:v>1443.4083333333335</c:v>
                </c:pt>
                <c:pt idx="17599">
                  <c:v>1443.4916666666668</c:v>
                </c:pt>
                <c:pt idx="17600">
                  <c:v>1443.5666666666666</c:v>
                </c:pt>
                <c:pt idx="17601">
                  <c:v>1443.6499999999999</c:v>
                </c:pt>
                <c:pt idx="17602">
                  <c:v>1443.7333333333333</c:v>
                </c:pt>
                <c:pt idx="17603">
                  <c:v>1443.8166666666666</c:v>
                </c:pt>
                <c:pt idx="17604">
                  <c:v>1443.8999999999999</c:v>
                </c:pt>
                <c:pt idx="17605">
                  <c:v>1443.9833333333333</c:v>
                </c:pt>
                <c:pt idx="17606">
                  <c:v>1444.0583333333334</c:v>
                </c:pt>
                <c:pt idx="17607">
                  <c:v>1444.1416666666667</c:v>
                </c:pt>
                <c:pt idx="17608">
                  <c:v>1444.2250000000001</c:v>
                </c:pt>
                <c:pt idx="17609">
                  <c:v>1444.3083333333334</c:v>
                </c:pt>
                <c:pt idx="17610">
                  <c:v>1444.3916666666667</c:v>
                </c:pt>
                <c:pt idx="17611">
                  <c:v>1444.4750000000001</c:v>
                </c:pt>
                <c:pt idx="17612">
                  <c:v>1444.55</c:v>
                </c:pt>
                <c:pt idx="17613">
                  <c:v>1444.6333333333332</c:v>
                </c:pt>
                <c:pt idx="17614">
                  <c:v>1444.7166666666665</c:v>
                </c:pt>
                <c:pt idx="17615">
                  <c:v>1444.8</c:v>
                </c:pt>
                <c:pt idx="17616">
                  <c:v>1444.8833333333332</c:v>
                </c:pt>
                <c:pt idx="17617">
                  <c:v>1444.9666666666665</c:v>
                </c:pt>
                <c:pt idx="17618">
                  <c:v>1445.05</c:v>
                </c:pt>
                <c:pt idx="17619">
                  <c:v>1445.125</c:v>
                </c:pt>
                <c:pt idx="17620">
                  <c:v>1445.2083333333333</c:v>
                </c:pt>
                <c:pt idx="17621">
                  <c:v>1445.2916666666667</c:v>
                </c:pt>
                <c:pt idx="17622">
                  <c:v>1445.375</c:v>
                </c:pt>
                <c:pt idx="17623">
                  <c:v>1445.4583333333333</c:v>
                </c:pt>
                <c:pt idx="17624">
                  <c:v>1445.5416666666667</c:v>
                </c:pt>
                <c:pt idx="17625">
                  <c:v>1445.6166666666668</c:v>
                </c:pt>
                <c:pt idx="17626">
                  <c:v>1445.7</c:v>
                </c:pt>
                <c:pt idx="17627">
                  <c:v>1445.7833333333335</c:v>
                </c:pt>
                <c:pt idx="17628">
                  <c:v>1445.8666666666668</c:v>
                </c:pt>
                <c:pt idx="17629">
                  <c:v>1445.95</c:v>
                </c:pt>
                <c:pt idx="17630">
                  <c:v>1446.0333333333335</c:v>
                </c:pt>
                <c:pt idx="17631">
                  <c:v>1446.1083333333333</c:v>
                </c:pt>
                <c:pt idx="17632">
                  <c:v>1446.1916666666666</c:v>
                </c:pt>
                <c:pt idx="17633">
                  <c:v>1446.2749999999999</c:v>
                </c:pt>
                <c:pt idx="17634">
                  <c:v>1446.3583333333333</c:v>
                </c:pt>
                <c:pt idx="17635">
                  <c:v>1446.4416666666666</c:v>
                </c:pt>
                <c:pt idx="17636">
                  <c:v>1446.5249999999999</c:v>
                </c:pt>
                <c:pt idx="17637">
                  <c:v>1446.6083333333333</c:v>
                </c:pt>
                <c:pt idx="17638">
                  <c:v>1446.6833333333334</c:v>
                </c:pt>
                <c:pt idx="17639">
                  <c:v>1446.7666666666667</c:v>
                </c:pt>
                <c:pt idx="17640">
                  <c:v>1446.8500000000001</c:v>
                </c:pt>
                <c:pt idx="17641">
                  <c:v>1446.9333333333334</c:v>
                </c:pt>
                <c:pt idx="17642">
                  <c:v>1447.0166666666667</c:v>
                </c:pt>
                <c:pt idx="17643">
                  <c:v>1447.1000000000001</c:v>
                </c:pt>
                <c:pt idx="17644">
                  <c:v>1447.175</c:v>
                </c:pt>
                <c:pt idx="17645">
                  <c:v>1447.2583333333332</c:v>
                </c:pt>
                <c:pt idx="17646">
                  <c:v>1447.3416666666665</c:v>
                </c:pt>
                <c:pt idx="17647">
                  <c:v>1447.425</c:v>
                </c:pt>
                <c:pt idx="17648">
                  <c:v>1447.5083333333332</c:v>
                </c:pt>
                <c:pt idx="17649">
                  <c:v>1447.5916666666665</c:v>
                </c:pt>
                <c:pt idx="17650">
                  <c:v>1447.6666666666667</c:v>
                </c:pt>
                <c:pt idx="17651">
                  <c:v>1447.75</c:v>
                </c:pt>
                <c:pt idx="17652">
                  <c:v>1447.8333333333333</c:v>
                </c:pt>
                <c:pt idx="17653">
                  <c:v>1447.9166666666667</c:v>
                </c:pt>
                <c:pt idx="17654">
                  <c:v>1448</c:v>
                </c:pt>
                <c:pt idx="17655">
                  <c:v>1448.0833333333333</c:v>
                </c:pt>
                <c:pt idx="17656">
                  <c:v>1448.1666666666667</c:v>
                </c:pt>
                <c:pt idx="17657">
                  <c:v>1448.2416666666668</c:v>
                </c:pt>
                <c:pt idx="17658">
                  <c:v>1448.325</c:v>
                </c:pt>
                <c:pt idx="17659">
                  <c:v>1448.4083333333335</c:v>
                </c:pt>
                <c:pt idx="17660">
                  <c:v>1448.4916666666668</c:v>
                </c:pt>
                <c:pt idx="17661">
                  <c:v>1448.575</c:v>
                </c:pt>
                <c:pt idx="17662">
                  <c:v>1448.6583333333335</c:v>
                </c:pt>
                <c:pt idx="17663">
                  <c:v>1448.7333333333333</c:v>
                </c:pt>
                <c:pt idx="17664">
                  <c:v>1448.8166666666666</c:v>
                </c:pt>
                <c:pt idx="17665">
                  <c:v>1448.8999999999999</c:v>
                </c:pt>
                <c:pt idx="17666">
                  <c:v>1448.9833333333333</c:v>
                </c:pt>
                <c:pt idx="17667">
                  <c:v>1449.0666666666666</c:v>
                </c:pt>
                <c:pt idx="17668">
                  <c:v>1449.1499999999999</c:v>
                </c:pt>
                <c:pt idx="17669">
                  <c:v>1449.2250000000001</c:v>
                </c:pt>
                <c:pt idx="17670">
                  <c:v>1449.3083333333334</c:v>
                </c:pt>
                <c:pt idx="17671">
                  <c:v>1449.3916666666667</c:v>
                </c:pt>
                <c:pt idx="17672">
                  <c:v>1449.4750000000001</c:v>
                </c:pt>
                <c:pt idx="17673">
                  <c:v>1449.5583333333334</c:v>
                </c:pt>
                <c:pt idx="17674">
                  <c:v>1449.6416666666667</c:v>
                </c:pt>
                <c:pt idx="17675">
                  <c:v>1449.7250000000001</c:v>
                </c:pt>
                <c:pt idx="17676">
                  <c:v>1449.8</c:v>
                </c:pt>
                <c:pt idx="17677">
                  <c:v>1449.8833333333332</c:v>
                </c:pt>
                <c:pt idx="17678">
                  <c:v>1449.9666666666665</c:v>
                </c:pt>
                <c:pt idx="17679">
                  <c:v>1450.05</c:v>
                </c:pt>
                <c:pt idx="17680">
                  <c:v>1450.1333333333332</c:v>
                </c:pt>
                <c:pt idx="17681">
                  <c:v>1450.2166666666665</c:v>
                </c:pt>
                <c:pt idx="17682">
                  <c:v>1450.2916666666667</c:v>
                </c:pt>
                <c:pt idx="17683">
                  <c:v>1450.375</c:v>
                </c:pt>
                <c:pt idx="17684">
                  <c:v>1450.4583333333333</c:v>
                </c:pt>
                <c:pt idx="17685">
                  <c:v>1450.5416666666667</c:v>
                </c:pt>
                <c:pt idx="17686">
                  <c:v>1450.625</c:v>
                </c:pt>
                <c:pt idx="17687">
                  <c:v>1450.7083333333333</c:v>
                </c:pt>
                <c:pt idx="17688">
                  <c:v>1450.7833333333335</c:v>
                </c:pt>
                <c:pt idx="17689">
                  <c:v>1450.8666666666668</c:v>
                </c:pt>
                <c:pt idx="17690">
                  <c:v>1450.95</c:v>
                </c:pt>
                <c:pt idx="17691">
                  <c:v>1451.0333333333335</c:v>
                </c:pt>
                <c:pt idx="17692">
                  <c:v>1451.1166666666668</c:v>
                </c:pt>
                <c:pt idx="17693">
                  <c:v>1451.2</c:v>
                </c:pt>
                <c:pt idx="17694">
                  <c:v>1451.2833333333335</c:v>
                </c:pt>
                <c:pt idx="17695">
                  <c:v>1451.3583333333333</c:v>
                </c:pt>
                <c:pt idx="17696">
                  <c:v>1451.4416666666666</c:v>
                </c:pt>
                <c:pt idx="17697">
                  <c:v>1451.5249999999999</c:v>
                </c:pt>
                <c:pt idx="17698">
                  <c:v>1451.6083333333333</c:v>
                </c:pt>
                <c:pt idx="17699">
                  <c:v>1451.6916666666666</c:v>
                </c:pt>
                <c:pt idx="17700">
                  <c:v>1451.7749999999999</c:v>
                </c:pt>
                <c:pt idx="17701">
                  <c:v>1451.8500000000001</c:v>
                </c:pt>
                <c:pt idx="17702">
                  <c:v>1451.9333333333334</c:v>
                </c:pt>
                <c:pt idx="17703">
                  <c:v>1452.0166666666667</c:v>
                </c:pt>
                <c:pt idx="17704">
                  <c:v>1452.1000000000001</c:v>
                </c:pt>
                <c:pt idx="17705">
                  <c:v>1452.1833333333334</c:v>
                </c:pt>
                <c:pt idx="17706">
                  <c:v>1452.2666666666667</c:v>
                </c:pt>
                <c:pt idx="17707">
                  <c:v>1452.3416666666665</c:v>
                </c:pt>
                <c:pt idx="17708">
                  <c:v>1452.425</c:v>
                </c:pt>
                <c:pt idx="17709">
                  <c:v>1452.5083333333332</c:v>
                </c:pt>
                <c:pt idx="17710">
                  <c:v>1452.5916666666665</c:v>
                </c:pt>
                <c:pt idx="17711">
                  <c:v>1452.675</c:v>
                </c:pt>
                <c:pt idx="17712">
                  <c:v>1452.7583333333332</c:v>
                </c:pt>
                <c:pt idx="17713">
                  <c:v>1452.8416666666665</c:v>
                </c:pt>
                <c:pt idx="17714">
                  <c:v>1452.9166666666667</c:v>
                </c:pt>
                <c:pt idx="17715">
                  <c:v>1453</c:v>
                </c:pt>
                <c:pt idx="17716">
                  <c:v>1453.0833333333333</c:v>
                </c:pt>
                <c:pt idx="17717">
                  <c:v>1453.1666666666667</c:v>
                </c:pt>
                <c:pt idx="17718">
                  <c:v>1453.25</c:v>
                </c:pt>
                <c:pt idx="17719">
                  <c:v>1453.3333333333333</c:v>
                </c:pt>
                <c:pt idx="17720">
                  <c:v>1453.4083333333335</c:v>
                </c:pt>
                <c:pt idx="17721">
                  <c:v>1453.4916666666668</c:v>
                </c:pt>
                <c:pt idx="17722">
                  <c:v>1453.575</c:v>
                </c:pt>
                <c:pt idx="17723">
                  <c:v>1453.6583333333335</c:v>
                </c:pt>
                <c:pt idx="17724">
                  <c:v>1453.7416666666668</c:v>
                </c:pt>
                <c:pt idx="17725">
                  <c:v>1453.825</c:v>
                </c:pt>
                <c:pt idx="17726">
                  <c:v>1453.9083333333335</c:v>
                </c:pt>
                <c:pt idx="17727">
                  <c:v>1453.9833333333333</c:v>
                </c:pt>
                <c:pt idx="17728">
                  <c:v>1454.0666666666666</c:v>
                </c:pt>
                <c:pt idx="17729">
                  <c:v>1454.1499999999999</c:v>
                </c:pt>
                <c:pt idx="17730">
                  <c:v>1454.2333333333333</c:v>
                </c:pt>
                <c:pt idx="17731">
                  <c:v>1454.3166666666666</c:v>
                </c:pt>
                <c:pt idx="17732">
                  <c:v>1454.3999999999999</c:v>
                </c:pt>
                <c:pt idx="17733">
                  <c:v>1454.4750000000001</c:v>
                </c:pt>
                <c:pt idx="17734">
                  <c:v>1454.5583333333334</c:v>
                </c:pt>
                <c:pt idx="17735">
                  <c:v>1454.6416666666667</c:v>
                </c:pt>
                <c:pt idx="17736">
                  <c:v>1454.7250000000001</c:v>
                </c:pt>
                <c:pt idx="17737">
                  <c:v>1454.8083333333334</c:v>
                </c:pt>
                <c:pt idx="17738">
                  <c:v>1454.8916666666667</c:v>
                </c:pt>
                <c:pt idx="17739">
                  <c:v>1454.9666666666665</c:v>
                </c:pt>
                <c:pt idx="17740">
                  <c:v>1455.05</c:v>
                </c:pt>
                <c:pt idx="17741">
                  <c:v>1455.1333333333332</c:v>
                </c:pt>
                <c:pt idx="17742">
                  <c:v>1455.2166666666665</c:v>
                </c:pt>
                <c:pt idx="17743">
                  <c:v>1455.3</c:v>
                </c:pt>
                <c:pt idx="17744">
                  <c:v>1455.3833333333332</c:v>
                </c:pt>
                <c:pt idx="17745">
                  <c:v>1455.4666666666665</c:v>
                </c:pt>
                <c:pt idx="17746">
                  <c:v>1455.5416666666667</c:v>
                </c:pt>
                <c:pt idx="17747">
                  <c:v>1455.625</c:v>
                </c:pt>
                <c:pt idx="17748">
                  <c:v>1455.7083333333333</c:v>
                </c:pt>
                <c:pt idx="17749">
                  <c:v>1455.7916666666667</c:v>
                </c:pt>
                <c:pt idx="17750">
                  <c:v>1455.875</c:v>
                </c:pt>
                <c:pt idx="17751">
                  <c:v>1455.9583333333333</c:v>
                </c:pt>
                <c:pt idx="17752">
                  <c:v>1456.0333333333335</c:v>
                </c:pt>
                <c:pt idx="17753">
                  <c:v>1456.1166666666668</c:v>
                </c:pt>
                <c:pt idx="17754">
                  <c:v>1456.2</c:v>
                </c:pt>
                <c:pt idx="17755">
                  <c:v>1456.2833333333335</c:v>
                </c:pt>
                <c:pt idx="17756">
                  <c:v>1456.3666666666668</c:v>
                </c:pt>
                <c:pt idx="17757">
                  <c:v>1456.45</c:v>
                </c:pt>
                <c:pt idx="17758">
                  <c:v>1456.5249999999999</c:v>
                </c:pt>
                <c:pt idx="17759">
                  <c:v>1456.6083333333333</c:v>
                </c:pt>
                <c:pt idx="17760">
                  <c:v>1456.6916666666666</c:v>
                </c:pt>
                <c:pt idx="17761">
                  <c:v>1456.7749999999999</c:v>
                </c:pt>
                <c:pt idx="17762">
                  <c:v>1456.8583333333333</c:v>
                </c:pt>
                <c:pt idx="17763">
                  <c:v>1456.9416666666666</c:v>
                </c:pt>
                <c:pt idx="17764">
                  <c:v>1457.0249999999999</c:v>
                </c:pt>
                <c:pt idx="17765">
                  <c:v>1457.1000000000001</c:v>
                </c:pt>
                <c:pt idx="17766">
                  <c:v>1457.1833333333334</c:v>
                </c:pt>
                <c:pt idx="17767">
                  <c:v>1457.2666666666667</c:v>
                </c:pt>
                <c:pt idx="17768">
                  <c:v>1457.3500000000001</c:v>
                </c:pt>
                <c:pt idx="17769">
                  <c:v>1457.4333333333334</c:v>
                </c:pt>
                <c:pt idx="17770">
                  <c:v>1457.5166666666667</c:v>
                </c:pt>
                <c:pt idx="17771">
                  <c:v>1457.5916666666665</c:v>
                </c:pt>
                <c:pt idx="17772">
                  <c:v>1457.675</c:v>
                </c:pt>
                <c:pt idx="17773">
                  <c:v>1457.7583333333332</c:v>
                </c:pt>
                <c:pt idx="17774">
                  <c:v>1457.8416666666665</c:v>
                </c:pt>
                <c:pt idx="17775">
                  <c:v>1457.925</c:v>
                </c:pt>
                <c:pt idx="17776">
                  <c:v>1458.0083333333332</c:v>
                </c:pt>
                <c:pt idx="17777">
                  <c:v>1458.0833333333333</c:v>
                </c:pt>
                <c:pt idx="17778">
                  <c:v>1458.1666666666667</c:v>
                </c:pt>
                <c:pt idx="17779">
                  <c:v>1458.25</c:v>
                </c:pt>
                <c:pt idx="17780">
                  <c:v>1458.3333333333333</c:v>
                </c:pt>
                <c:pt idx="17781">
                  <c:v>1458.4166666666667</c:v>
                </c:pt>
                <c:pt idx="17782">
                  <c:v>1458.5</c:v>
                </c:pt>
                <c:pt idx="17783">
                  <c:v>1458.5833333333333</c:v>
                </c:pt>
                <c:pt idx="17784">
                  <c:v>1458.6583333333335</c:v>
                </c:pt>
                <c:pt idx="17785">
                  <c:v>1458.7416666666668</c:v>
                </c:pt>
                <c:pt idx="17786">
                  <c:v>1458.825</c:v>
                </c:pt>
                <c:pt idx="17787">
                  <c:v>1458.9083333333335</c:v>
                </c:pt>
                <c:pt idx="17788">
                  <c:v>1458.9916666666668</c:v>
                </c:pt>
                <c:pt idx="17789">
                  <c:v>1459.075</c:v>
                </c:pt>
                <c:pt idx="17790">
                  <c:v>1459.1499999999999</c:v>
                </c:pt>
                <c:pt idx="17791">
                  <c:v>1459.2333333333333</c:v>
                </c:pt>
                <c:pt idx="17792">
                  <c:v>1459.3166666666666</c:v>
                </c:pt>
                <c:pt idx="17793">
                  <c:v>1459.3999999999999</c:v>
                </c:pt>
                <c:pt idx="17794">
                  <c:v>1459.4833333333333</c:v>
                </c:pt>
                <c:pt idx="17795">
                  <c:v>1459.5666666666666</c:v>
                </c:pt>
                <c:pt idx="17796">
                  <c:v>1459.6416666666667</c:v>
                </c:pt>
                <c:pt idx="17797">
                  <c:v>1459.7250000000001</c:v>
                </c:pt>
                <c:pt idx="17798">
                  <c:v>1459.8083333333334</c:v>
                </c:pt>
                <c:pt idx="17799">
                  <c:v>1459.8916666666667</c:v>
                </c:pt>
                <c:pt idx="17800">
                  <c:v>1459.9750000000001</c:v>
                </c:pt>
                <c:pt idx="17801">
                  <c:v>1460.0583333333334</c:v>
                </c:pt>
                <c:pt idx="17802">
                  <c:v>1460.1416666666667</c:v>
                </c:pt>
                <c:pt idx="17803">
                  <c:v>1460.2166666666665</c:v>
                </c:pt>
                <c:pt idx="17804">
                  <c:v>1460.3</c:v>
                </c:pt>
                <c:pt idx="17805">
                  <c:v>1460.3833333333332</c:v>
                </c:pt>
                <c:pt idx="17806">
                  <c:v>1460.4666666666665</c:v>
                </c:pt>
                <c:pt idx="17807">
                  <c:v>1460.55</c:v>
                </c:pt>
                <c:pt idx="17808">
                  <c:v>1460.6333333333332</c:v>
                </c:pt>
                <c:pt idx="17809">
                  <c:v>1460.7083333333333</c:v>
                </c:pt>
                <c:pt idx="17810">
                  <c:v>1460.7916666666667</c:v>
                </c:pt>
                <c:pt idx="17811">
                  <c:v>1460.875</c:v>
                </c:pt>
                <c:pt idx="17812">
                  <c:v>1460.9583333333333</c:v>
                </c:pt>
                <c:pt idx="17813">
                  <c:v>1461.0416666666667</c:v>
                </c:pt>
                <c:pt idx="17814">
                  <c:v>1461.125</c:v>
                </c:pt>
                <c:pt idx="17815">
                  <c:v>1461.2</c:v>
                </c:pt>
                <c:pt idx="17816">
                  <c:v>1461.2833333333335</c:v>
                </c:pt>
                <c:pt idx="17817">
                  <c:v>1461.3666666666668</c:v>
                </c:pt>
                <c:pt idx="17818">
                  <c:v>1461.45</c:v>
                </c:pt>
                <c:pt idx="17819">
                  <c:v>1461.5333333333335</c:v>
                </c:pt>
                <c:pt idx="17820">
                  <c:v>1461.6166666666668</c:v>
                </c:pt>
                <c:pt idx="17821">
                  <c:v>1461.7</c:v>
                </c:pt>
                <c:pt idx="17822">
                  <c:v>1461.7749999999999</c:v>
                </c:pt>
                <c:pt idx="17823">
                  <c:v>1461.8583333333333</c:v>
                </c:pt>
                <c:pt idx="17824">
                  <c:v>1461.9416666666666</c:v>
                </c:pt>
                <c:pt idx="17825">
                  <c:v>1462.0249999999999</c:v>
                </c:pt>
                <c:pt idx="17826">
                  <c:v>1462.1083333333333</c:v>
                </c:pt>
                <c:pt idx="17827">
                  <c:v>1462.1916666666666</c:v>
                </c:pt>
                <c:pt idx="17828">
                  <c:v>1462.2666666666667</c:v>
                </c:pt>
                <c:pt idx="17829">
                  <c:v>1462.3500000000001</c:v>
                </c:pt>
                <c:pt idx="17830">
                  <c:v>1462.4333333333334</c:v>
                </c:pt>
                <c:pt idx="17831">
                  <c:v>1462.5166666666667</c:v>
                </c:pt>
                <c:pt idx="17832">
                  <c:v>1462.6000000000001</c:v>
                </c:pt>
                <c:pt idx="17833">
                  <c:v>1462.6833333333334</c:v>
                </c:pt>
                <c:pt idx="17834">
                  <c:v>1462.7583333333332</c:v>
                </c:pt>
                <c:pt idx="17835">
                  <c:v>1462.8416666666665</c:v>
                </c:pt>
                <c:pt idx="17836">
                  <c:v>1462.925</c:v>
                </c:pt>
                <c:pt idx="17837">
                  <c:v>1463.0083333333332</c:v>
                </c:pt>
                <c:pt idx="17838">
                  <c:v>1463.0916666666665</c:v>
                </c:pt>
                <c:pt idx="17839">
                  <c:v>1463.175</c:v>
                </c:pt>
                <c:pt idx="17840">
                  <c:v>1463.2583333333332</c:v>
                </c:pt>
                <c:pt idx="17841">
                  <c:v>1463.3333333333333</c:v>
                </c:pt>
                <c:pt idx="17842">
                  <c:v>1463.4166666666667</c:v>
                </c:pt>
                <c:pt idx="17843">
                  <c:v>1463.5</c:v>
                </c:pt>
                <c:pt idx="17844">
                  <c:v>1463.5833333333333</c:v>
                </c:pt>
                <c:pt idx="17845">
                  <c:v>1463.6666666666667</c:v>
                </c:pt>
                <c:pt idx="17846">
                  <c:v>1463.75</c:v>
                </c:pt>
                <c:pt idx="17847">
                  <c:v>1463.825</c:v>
                </c:pt>
                <c:pt idx="17848">
                  <c:v>1463.9083333333335</c:v>
                </c:pt>
                <c:pt idx="17849">
                  <c:v>1463.9916666666668</c:v>
                </c:pt>
                <c:pt idx="17850">
                  <c:v>1464.075</c:v>
                </c:pt>
                <c:pt idx="17851">
                  <c:v>1464.1583333333335</c:v>
                </c:pt>
                <c:pt idx="17852">
                  <c:v>1464.2416666666668</c:v>
                </c:pt>
                <c:pt idx="17853">
                  <c:v>1464.325</c:v>
                </c:pt>
                <c:pt idx="17854">
                  <c:v>1464.3999999999999</c:v>
                </c:pt>
                <c:pt idx="17855">
                  <c:v>1464.4833333333333</c:v>
                </c:pt>
                <c:pt idx="17856">
                  <c:v>1464.5666666666666</c:v>
                </c:pt>
                <c:pt idx="17857">
                  <c:v>1464.6499999999999</c:v>
                </c:pt>
                <c:pt idx="17858">
                  <c:v>1464.7333333333333</c:v>
                </c:pt>
                <c:pt idx="17859">
                  <c:v>1464.8166666666666</c:v>
                </c:pt>
                <c:pt idx="17860">
                  <c:v>1464.8916666666667</c:v>
                </c:pt>
                <c:pt idx="17861">
                  <c:v>1464.9750000000001</c:v>
                </c:pt>
                <c:pt idx="17862">
                  <c:v>1465.0583333333334</c:v>
                </c:pt>
                <c:pt idx="17863">
                  <c:v>1465.1416666666667</c:v>
                </c:pt>
                <c:pt idx="17864">
                  <c:v>1465.2250000000001</c:v>
                </c:pt>
                <c:pt idx="17865">
                  <c:v>1465.3083333333334</c:v>
                </c:pt>
                <c:pt idx="17866">
                  <c:v>1465.3833333333332</c:v>
                </c:pt>
                <c:pt idx="17867">
                  <c:v>1465.4666666666665</c:v>
                </c:pt>
                <c:pt idx="17868">
                  <c:v>1465.55</c:v>
                </c:pt>
                <c:pt idx="17869">
                  <c:v>1465.6333333333332</c:v>
                </c:pt>
                <c:pt idx="17870">
                  <c:v>1465.7166666666665</c:v>
                </c:pt>
                <c:pt idx="17871">
                  <c:v>1465.8</c:v>
                </c:pt>
                <c:pt idx="17872">
                  <c:v>1465.8833333333332</c:v>
                </c:pt>
                <c:pt idx="17873">
                  <c:v>1465.9583333333333</c:v>
                </c:pt>
                <c:pt idx="17874">
                  <c:v>1466.0416666666667</c:v>
                </c:pt>
                <c:pt idx="17875">
                  <c:v>1466.125</c:v>
                </c:pt>
                <c:pt idx="17876">
                  <c:v>1466.2083333333333</c:v>
                </c:pt>
                <c:pt idx="17877">
                  <c:v>1466.2916666666667</c:v>
                </c:pt>
                <c:pt idx="17878">
                  <c:v>1466.375</c:v>
                </c:pt>
                <c:pt idx="17879">
                  <c:v>1466.45</c:v>
                </c:pt>
                <c:pt idx="17880">
                  <c:v>1466.5333333333335</c:v>
                </c:pt>
                <c:pt idx="17881">
                  <c:v>1466.6166666666668</c:v>
                </c:pt>
                <c:pt idx="17882">
                  <c:v>1466.7</c:v>
                </c:pt>
                <c:pt idx="17883">
                  <c:v>1466.7833333333335</c:v>
                </c:pt>
                <c:pt idx="17884">
                  <c:v>1466.8666666666668</c:v>
                </c:pt>
                <c:pt idx="17885">
                  <c:v>1466.9416666666666</c:v>
                </c:pt>
                <c:pt idx="17886">
                  <c:v>1467.0249999999999</c:v>
                </c:pt>
                <c:pt idx="17887">
                  <c:v>1467.1083333333333</c:v>
                </c:pt>
                <c:pt idx="17888">
                  <c:v>1467.1916666666666</c:v>
                </c:pt>
                <c:pt idx="17889">
                  <c:v>1467.2749999999999</c:v>
                </c:pt>
                <c:pt idx="17890">
                  <c:v>1467.3583333333333</c:v>
                </c:pt>
                <c:pt idx="17891">
                  <c:v>1467.4416666666666</c:v>
                </c:pt>
                <c:pt idx="17892">
                  <c:v>1467.5166666666667</c:v>
                </c:pt>
                <c:pt idx="17893">
                  <c:v>1467.6000000000001</c:v>
                </c:pt>
                <c:pt idx="17894">
                  <c:v>1467.6833333333334</c:v>
                </c:pt>
                <c:pt idx="17895">
                  <c:v>1467.7666666666667</c:v>
                </c:pt>
                <c:pt idx="17896">
                  <c:v>1467.8500000000001</c:v>
                </c:pt>
                <c:pt idx="17897">
                  <c:v>1467.9333333333334</c:v>
                </c:pt>
                <c:pt idx="17898">
                  <c:v>1468.0083333333332</c:v>
                </c:pt>
                <c:pt idx="17899">
                  <c:v>1468.0916666666665</c:v>
                </c:pt>
                <c:pt idx="17900">
                  <c:v>1468.175</c:v>
                </c:pt>
                <c:pt idx="17901">
                  <c:v>1468.2583333333332</c:v>
                </c:pt>
                <c:pt idx="17902">
                  <c:v>1468.3416666666665</c:v>
                </c:pt>
                <c:pt idx="17903">
                  <c:v>1468.425</c:v>
                </c:pt>
                <c:pt idx="17904">
                  <c:v>1468.5</c:v>
                </c:pt>
                <c:pt idx="17905">
                  <c:v>1468.5833333333333</c:v>
                </c:pt>
                <c:pt idx="17906">
                  <c:v>1468.6666666666667</c:v>
                </c:pt>
                <c:pt idx="17907">
                  <c:v>1468.75</c:v>
                </c:pt>
                <c:pt idx="17908">
                  <c:v>1468.8333333333333</c:v>
                </c:pt>
                <c:pt idx="17909">
                  <c:v>1468.9166666666667</c:v>
                </c:pt>
                <c:pt idx="17910">
                  <c:v>1469</c:v>
                </c:pt>
                <c:pt idx="17911">
                  <c:v>1469.075</c:v>
                </c:pt>
                <c:pt idx="17912">
                  <c:v>1469.1583333333335</c:v>
                </c:pt>
                <c:pt idx="17913">
                  <c:v>1469.2416666666668</c:v>
                </c:pt>
                <c:pt idx="17914">
                  <c:v>1469.325</c:v>
                </c:pt>
                <c:pt idx="17915">
                  <c:v>1469.4083333333335</c:v>
                </c:pt>
                <c:pt idx="17916">
                  <c:v>1469.4916666666668</c:v>
                </c:pt>
                <c:pt idx="17917">
                  <c:v>1469.5666666666666</c:v>
                </c:pt>
                <c:pt idx="17918">
                  <c:v>1469.6499999999999</c:v>
                </c:pt>
                <c:pt idx="17919">
                  <c:v>1469.7333333333333</c:v>
                </c:pt>
                <c:pt idx="17920">
                  <c:v>1469.8166666666666</c:v>
                </c:pt>
                <c:pt idx="17921">
                  <c:v>1469.8999999999999</c:v>
                </c:pt>
                <c:pt idx="17922">
                  <c:v>1469.9833333333333</c:v>
                </c:pt>
                <c:pt idx="17923">
                  <c:v>1470.0583333333334</c:v>
                </c:pt>
                <c:pt idx="17924">
                  <c:v>1470.1416666666667</c:v>
                </c:pt>
                <c:pt idx="17925">
                  <c:v>1470.2250000000001</c:v>
                </c:pt>
                <c:pt idx="17926">
                  <c:v>1470.3083333333334</c:v>
                </c:pt>
                <c:pt idx="17927">
                  <c:v>1470.3916666666667</c:v>
                </c:pt>
                <c:pt idx="17928">
                  <c:v>1470.4750000000001</c:v>
                </c:pt>
                <c:pt idx="17929">
                  <c:v>1470.5583333333334</c:v>
                </c:pt>
                <c:pt idx="17930">
                  <c:v>1470.6333333333332</c:v>
                </c:pt>
                <c:pt idx="17931">
                  <c:v>1470.7166666666665</c:v>
                </c:pt>
                <c:pt idx="17932">
                  <c:v>1470.8</c:v>
                </c:pt>
                <c:pt idx="17933">
                  <c:v>1470.8833333333332</c:v>
                </c:pt>
                <c:pt idx="17934">
                  <c:v>1470.9666666666665</c:v>
                </c:pt>
                <c:pt idx="17935">
                  <c:v>1471.05</c:v>
                </c:pt>
                <c:pt idx="17936">
                  <c:v>1471.125</c:v>
                </c:pt>
                <c:pt idx="17937">
                  <c:v>1471.2083333333333</c:v>
                </c:pt>
                <c:pt idx="17938">
                  <c:v>1471.2916666666667</c:v>
                </c:pt>
                <c:pt idx="17939">
                  <c:v>1471.375</c:v>
                </c:pt>
                <c:pt idx="17940">
                  <c:v>1471.4583333333333</c:v>
                </c:pt>
                <c:pt idx="17941">
                  <c:v>1471.5416666666667</c:v>
                </c:pt>
                <c:pt idx="17942">
                  <c:v>1471.6166666666668</c:v>
                </c:pt>
                <c:pt idx="17943">
                  <c:v>1471.7</c:v>
                </c:pt>
                <c:pt idx="17944">
                  <c:v>1471.7833333333335</c:v>
                </c:pt>
                <c:pt idx="17945">
                  <c:v>1471.8666666666668</c:v>
                </c:pt>
                <c:pt idx="17946">
                  <c:v>1471.95</c:v>
                </c:pt>
                <c:pt idx="17947">
                  <c:v>1472.0333333333335</c:v>
                </c:pt>
                <c:pt idx="17948">
                  <c:v>1472.1166666666668</c:v>
                </c:pt>
                <c:pt idx="17949">
                  <c:v>1472.1916666666666</c:v>
                </c:pt>
                <c:pt idx="17950">
                  <c:v>1472.2749999999999</c:v>
                </c:pt>
                <c:pt idx="17951">
                  <c:v>1472.3583333333333</c:v>
                </c:pt>
                <c:pt idx="17952">
                  <c:v>1472.4416666666666</c:v>
                </c:pt>
                <c:pt idx="17953">
                  <c:v>1472.5249999999999</c:v>
                </c:pt>
                <c:pt idx="17954">
                  <c:v>1472.6083333333333</c:v>
                </c:pt>
                <c:pt idx="17955">
                  <c:v>1472.6833333333334</c:v>
                </c:pt>
                <c:pt idx="17956">
                  <c:v>1472.7666666666667</c:v>
                </c:pt>
                <c:pt idx="17957">
                  <c:v>1472.8500000000001</c:v>
                </c:pt>
                <c:pt idx="17958">
                  <c:v>1472.9333333333334</c:v>
                </c:pt>
                <c:pt idx="17959">
                  <c:v>1473.0166666666667</c:v>
                </c:pt>
                <c:pt idx="17960">
                  <c:v>1473.1000000000001</c:v>
                </c:pt>
                <c:pt idx="17961">
                  <c:v>1473.175</c:v>
                </c:pt>
                <c:pt idx="17962">
                  <c:v>1473.2583333333332</c:v>
                </c:pt>
                <c:pt idx="17963">
                  <c:v>1473.3416666666665</c:v>
                </c:pt>
                <c:pt idx="17964">
                  <c:v>1473.425</c:v>
                </c:pt>
                <c:pt idx="17965">
                  <c:v>1473.5083333333332</c:v>
                </c:pt>
                <c:pt idx="17966">
                  <c:v>1473.5916666666665</c:v>
                </c:pt>
                <c:pt idx="17967">
                  <c:v>1473.675</c:v>
                </c:pt>
                <c:pt idx="17968">
                  <c:v>1473.75</c:v>
                </c:pt>
                <c:pt idx="17969">
                  <c:v>1473.8333333333333</c:v>
                </c:pt>
                <c:pt idx="17970">
                  <c:v>1473.9166666666667</c:v>
                </c:pt>
                <c:pt idx="17971">
                  <c:v>1474</c:v>
                </c:pt>
                <c:pt idx="17972">
                  <c:v>1474.0833333333333</c:v>
                </c:pt>
                <c:pt idx="17973">
                  <c:v>1474.1666666666667</c:v>
                </c:pt>
                <c:pt idx="17974">
                  <c:v>1474.2416666666668</c:v>
                </c:pt>
                <c:pt idx="17975">
                  <c:v>1474.325</c:v>
                </c:pt>
                <c:pt idx="17976">
                  <c:v>1474.4083333333335</c:v>
                </c:pt>
                <c:pt idx="17977">
                  <c:v>1474.4916666666668</c:v>
                </c:pt>
                <c:pt idx="17978">
                  <c:v>1474.575</c:v>
                </c:pt>
                <c:pt idx="17979">
                  <c:v>1474.6583333333335</c:v>
                </c:pt>
                <c:pt idx="17980">
                  <c:v>1474.7416666666668</c:v>
                </c:pt>
                <c:pt idx="17981">
                  <c:v>1474.8166666666666</c:v>
                </c:pt>
                <c:pt idx="17982">
                  <c:v>1474.8999999999999</c:v>
                </c:pt>
                <c:pt idx="17983">
                  <c:v>1474.9833333333333</c:v>
                </c:pt>
                <c:pt idx="17984">
                  <c:v>1475.0666666666666</c:v>
                </c:pt>
                <c:pt idx="17985">
                  <c:v>1475.1499999999999</c:v>
                </c:pt>
                <c:pt idx="17986">
                  <c:v>1475.2333333333333</c:v>
                </c:pt>
                <c:pt idx="17987">
                  <c:v>1475.3083333333334</c:v>
                </c:pt>
                <c:pt idx="17988">
                  <c:v>1475.3916666666667</c:v>
                </c:pt>
                <c:pt idx="17989">
                  <c:v>1475.4750000000001</c:v>
                </c:pt>
                <c:pt idx="17990">
                  <c:v>1475.5583333333334</c:v>
                </c:pt>
                <c:pt idx="17991">
                  <c:v>1475.6416666666667</c:v>
                </c:pt>
                <c:pt idx="17992">
                  <c:v>1475.7250000000001</c:v>
                </c:pt>
                <c:pt idx="17993">
                  <c:v>1475.8</c:v>
                </c:pt>
                <c:pt idx="17994">
                  <c:v>1475.8833333333332</c:v>
                </c:pt>
                <c:pt idx="17995">
                  <c:v>1475.9666666666665</c:v>
                </c:pt>
                <c:pt idx="17996">
                  <c:v>1476.05</c:v>
                </c:pt>
                <c:pt idx="17997">
                  <c:v>1476.1333333333332</c:v>
                </c:pt>
                <c:pt idx="17998">
                  <c:v>1476.2166666666665</c:v>
                </c:pt>
                <c:pt idx="17999">
                  <c:v>1476.3</c:v>
                </c:pt>
                <c:pt idx="18000">
                  <c:v>1476.375</c:v>
                </c:pt>
                <c:pt idx="18001">
                  <c:v>1476.4583333333333</c:v>
                </c:pt>
                <c:pt idx="18002">
                  <c:v>1476.5416666666667</c:v>
                </c:pt>
                <c:pt idx="18003">
                  <c:v>1476.625</c:v>
                </c:pt>
                <c:pt idx="18004">
                  <c:v>1476.7083333333333</c:v>
                </c:pt>
                <c:pt idx="18005">
                  <c:v>1476.7916666666667</c:v>
                </c:pt>
                <c:pt idx="18006">
                  <c:v>1476.8666666666668</c:v>
                </c:pt>
                <c:pt idx="18007">
                  <c:v>1476.95</c:v>
                </c:pt>
                <c:pt idx="18008">
                  <c:v>1477.0333333333335</c:v>
                </c:pt>
                <c:pt idx="18009">
                  <c:v>1477.1166666666668</c:v>
                </c:pt>
                <c:pt idx="18010">
                  <c:v>1477.2</c:v>
                </c:pt>
                <c:pt idx="18011">
                  <c:v>1477.2833333333335</c:v>
                </c:pt>
                <c:pt idx="18012">
                  <c:v>1477.3583333333333</c:v>
                </c:pt>
                <c:pt idx="18013">
                  <c:v>1477.4416666666666</c:v>
                </c:pt>
                <c:pt idx="18014">
                  <c:v>1477.5249999999999</c:v>
                </c:pt>
                <c:pt idx="18015">
                  <c:v>1477.6083333333333</c:v>
                </c:pt>
                <c:pt idx="18016">
                  <c:v>1477.6916666666666</c:v>
                </c:pt>
                <c:pt idx="18017">
                  <c:v>1477.7749999999999</c:v>
                </c:pt>
                <c:pt idx="18018">
                  <c:v>1477.8583333333333</c:v>
                </c:pt>
                <c:pt idx="18019">
                  <c:v>1477.9333333333334</c:v>
                </c:pt>
                <c:pt idx="18020">
                  <c:v>1478.0166666666667</c:v>
                </c:pt>
                <c:pt idx="18021">
                  <c:v>1478.1000000000001</c:v>
                </c:pt>
                <c:pt idx="18022">
                  <c:v>1478.1833333333334</c:v>
                </c:pt>
                <c:pt idx="18023">
                  <c:v>1478.2666666666667</c:v>
                </c:pt>
                <c:pt idx="18024">
                  <c:v>1478.3500000000001</c:v>
                </c:pt>
                <c:pt idx="18025">
                  <c:v>1478.425</c:v>
                </c:pt>
                <c:pt idx="18026">
                  <c:v>1478.5083333333332</c:v>
                </c:pt>
                <c:pt idx="18027">
                  <c:v>1478.5916666666665</c:v>
                </c:pt>
                <c:pt idx="18028">
                  <c:v>1478.675</c:v>
                </c:pt>
                <c:pt idx="18029">
                  <c:v>1478.7583333333332</c:v>
                </c:pt>
                <c:pt idx="18030">
                  <c:v>1478.8416666666665</c:v>
                </c:pt>
                <c:pt idx="18031">
                  <c:v>1478.9166666666667</c:v>
                </c:pt>
                <c:pt idx="18032">
                  <c:v>1479</c:v>
                </c:pt>
                <c:pt idx="18033">
                  <c:v>1479.0833333333333</c:v>
                </c:pt>
                <c:pt idx="18034">
                  <c:v>1479.1666666666667</c:v>
                </c:pt>
                <c:pt idx="18035">
                  <c:v>1479.25</c:v>
                </c:pt>
                <c:pt idx="18036">
                  <c:v>1479.3333333333333</c:v>
                </c:pt>
                <c:pt idx="18037">
                  <c:v>1479.4166666666667</c:v>
                </c:pt>
                <c:pt idx="18038">
                  <c:v>1479.4916666666668</c:v>
                </c:pt>
                <c:pt idx="18039">
                  <c:v>1479.575</c:v>
                </c:pt>
                <c:pt idx="18040">
                  <c:v>1479.6583333333335</c:v>
                </c:pt>
                <c:pt idx="18041">
                  <c:v>1479.7416666666668</c:v>
                </c:pt>
                <c:pt idx="18042">
                  <c:v>1479.825</c:v>
                </c:pt>
                <c:pt idx="18043">
                  <c:v>1479.9083333333335</c:v>
                </c:pt>
                <c:pt idx="18044">
                  <c:v>1479.9833333333333</c:v>
                </c:pt>
                <c:pt idx="18045">
                  <c:v>1480.0666666666666</c:v>
                </c:pt>
                <c:pt idx="18046">
                  <c:v>1480.1499999999999</c:v>
                </c:pt>
                <c:pt idx="18047">
                  <c:v>1480.2333333333333</c:v>
                </c:pt>
                <c:pt idx="18048">
                  <c:v>1480.3166666666666</c:v>
                </c:pt>
                <c:pt idx="18049">
                  <c:v>1480.3999999999999</c:v>
                </c:pt>
                <c:pt idx="18050">
                  <c:v>1480.4750000000001</c:v>
                </c:pt>
                <c:pt idx="18051">
                  <c:v>1480.5583333333334</c:v>
                </c:pt>
                <c:pt idx="18052">
                  <c:v>1480.6416666666667</c:v>
                </c:pt>
                <c:pt idx="18053">
                  <c:v>1480.7250000000001</c:v>
                </c:pt>
                <c:pt idx="18054">
                  <c:v>1480.8083333333334</c:v>
                </c:pt>
                <c:pt idx="18055">
                  <c:v>1480.8916666666667</c:v>
                </c:pt>
                <c:pt idx="18056">
                  <c:v>1480.9750000000001</c:v>
                </c:pt>
                <c:pt idx="18057">
                  <c:v>1481.05</c:v>
                </c:pt>
                <c:pt idx="18058">
                  <c:v>1481.1333333333332</c:v>
                </c:pt>
                <c:pt idx="18059">
                  <c:v>1481.2166666666665</c:v>
                </c:pt>
                <c:pt idx="18060">
                  <c:v>1481.3</c:v>
                </c:pt>
                <c:pt idx="18061">
                  <c:v>1481.3833333333332</c:v>
                </c:pt>
                <c:pt idx="18062">
                  <c:v>1481.4666666666665</c:v>
                </c:pt>
                <c:pt idx="18063">
                  <c:v>1481.5416666666667</c:v>
                </c:pt>
                <c:pt idx="18064">
                  <c:v>1481.625</c:v>
                </c:pt>
                <c:pt idx="18065">
                  <c:v>1481.7083333333333</c:v>
                </c:pt>
                <c:pt idx="18066">
                  <c:v>1481.7916666666667</c:v>
                </c:pt>
                <c:pt idx="18067">
                  <c:v>1481.875</c:v>
                </c:pt>
                <c:pt idx="18068">
                  <c:v>1481.9583333333333</c:v>
                </c:pt>
                <c:pt idx="18069">
                  <c:v>1482.0333333333335</c:v>
                </c:pt>
                <c:pt idx="18070">
                  <c:v>1482.1166666666668</c:v>
                </c:pt>
                <c:pt idx="18071">
                  <c:v>1482.2</c:v>
                </c:pt>
                <c:pt idx="18072">
                  <c:v>1482.2833333333335</c:v>
                </c:pt>
                <c:pt idx="18073">
                  <c:v>1482.3666666666668</c:v>
                </c:pt>
                <c:pt idx="18074">
                  <c:v>1482.45</c:v>
                </c:pt>
                <c:pt idx="18075">
                  <c:v>1482.5333333333335</c:v>
                </c:pt>
                <c:pt idx="18076">
                  <c:v>1482.6083333333333</c:v>
                </c:pt>
                <c:pt idx="18077">
                  <c:v>1482.6916666666666</c:v>
                </c:pt>
                <c:pt idx="18078">
                  <c:v>1482.7749999999999</c:v>
                </c:pt>
                <c:pt idx="18079">
                  <c:v>1482.8583333333333</c:v>
                </c:pt>
                <c:pt idx="18080">
                  <c:v>1482.9416666666666</c:v>
                </c:pt>
                <c:pt idx="18081">
                  <c:v>1483.0249999999999</c:v>
                </c:pt>
                <c:pt idx="18082">
                  <c:v>1483.1000000000001</c:v>
                </c:pt>
                <c:pt idx="18083">
                  <c:v>1483.1833333333334</c:v>
                </c:pt>
                <c:pt idx="18084">
                  <c:v>1483.2666666666667</c:v>
                </c:pt>
                <c:pt idx="18085">
                  <c:v>1483.3500000000001</c:v>
                </c:pt>
                <c:pt idx="18086">
                  <c:v>1483.4333333333334</c:v>
                </c:pt>
                <c:pt idx="18087">
                  <c:v>1483.5166666666667</c:v>
                </c:pt>
                <c:pt idx="18088">
                  <c:v>1483.5916666666665</c:v>
                </c:pt>
                <c:pt idx="18089">
                  <c:v>1483.675</c:v>
                </c:pt>
                <c:pt idx="18090">
                  <c:v>1483.7583333333332</c:v>
                </c:pt>
                <c:pt idx="18091">
                  <c:v>1483.8416666666665</c:v>
                </c:pt>
                <c:pt idx="18092">
                  <c:v>1483.925</c:v>
                </c:pt>
                <c:pt idx="18093">
                  <c:v>1484.0083333333332</c:v>
                </c:pt>
                <c:pt idx="18094">
                  <c:v>1484.0916666666665</c:v>
                </c:pt>
                <c:pt idx="18095">
                  <c:v>1484.1666666666667</c:v>
                </c:pt>
                <c:pt idx="18096">
                  <c:v>1484.25</c:v>
                </c:pt>
                <c:pt idx="18097">
                  <c:v>1484.3333333333333</c:v>
                </c:pt>
                <c:pt idx="18098">
                  <c:v>1484.4166666666667</c:v>
                </c:pt>
                <c:pt idx="18099">
                  <c:v>1484.5</c:v>
                </c:pt>
                <c:pt idx="18100">
                  <c:v>1484.5833333333333</c:v>
                </c:pt>
                <c:pt idx="18101">
                  <c:v>1484.6583333333335</c:v>
                </c:pt>
                <c:pt idx="18102">
                  <c:v>1484.7416666666668</c:v>
                </c:pt>
                <c:pt idx="18103">
                  <c:v>1484.825</c:v>
                </c:pt>
                <c:pt idx="18104">
                  <c:v>1484.9083333333335</c:v>
                </c:pt>
                <c:pt idx="18105">
                  <c:v>1484.9916666666668</c:v>
                </c:pt>
                <c:pt idx="18106">
                  <c:v>1485.075</c:v>
                </c:pt>
                <c:pt idx="18107">
                  <c:v>1485.1583333333335</c:v>
                </c:pt>
                <c:pt idx="18108">
                  <c:v>1485.2333333333333</c:v>
                </c:pt>
                <c:pt idx="18109">
                  <c:v>1485.3166666666666</c:v>
                </c:pt>
                <c:pt idx="18110">
                  <c:v>1485.3999999999999</c:v>
                </c:pt>
                <c:pt idx="18111">
                  <c:v>1485.4833333333333</c:v>
                </c:pt>
                <c:pt idx="18112">
                  <c:v>1485.5666666666666</c:v>
                </c:pt>
                <c:pt idx="18113">
                  <c:v>1485.6499999999999</c:v>
                </c:pt>
                <c:pt idx="18114">
                  <c:v>1485.7250000000001</c:v>
                </c:pt>
                <c:pt idx="18115">
                  <c:v>1485.8083333333334</c:v>
                </c:pt>
                <c:pt idx="18116">
                  <c:v>1485.8916666666667</c:v>
                </c:pt>
                <c:pt idx="18117">
                  <c:v>1485.9750000000001</c:v>
                </c:pt>
                <c:pt idx="18118">
                  <c:v>1486.0583333333334</c:v>
                </c:pt>
                <c:pt idx="18119">
                  <c:v>1486.1416666666667</c:v>
                </c:pt>
                <c:pt idx="18120">
                  <c:v>1486.2166666666665</c:v>
                </c:pt>
                <c:pt idx="18121">
                  <c:v>1486.3</c:v>
                </c:pt>
                <c:pt idx="18122">
                  <c:v>1486.3833333333332</c:v>
                </c:pt>
                <c:pt idx="18123">
                  <c:v>1486.4666666666665</c:v>
                </c:pt>
                <c:pt idx="18124">
                  <c:v>1486.55</c:v>
                </c:pt>
                <c:pt idx="18125">
                  <c:v>1486.6333333333332</c:v>
                </c:pt>
                <c:pt idx="18126">
                  <c:v>1486.7166666666665</c:v>
                </c:pt>
                <c:pt idx="18127">
                  <c:v>1486.7916666666667</c:v>
                </c:pt>
                <c:pt idx="18128">
                  <c:v>1486.875</c:v>
                </c:pt>
                <c:pt idx="18129">
                  <c:v>1486.9583333333333</c:v>
                </c:pt>
                <c:pt idx="18130">
                  <c:v>1487.0416666666667</c:v>
                </c:pt>
                <c:pt idx="18131">
                  <c:v>1487.125</c:v>
                </c:pt>
                <c:pt idx="18132">
                  <c:v>1487.2083333333333</c:v>
                </c:pt>
                <c:pt idx="18133">
                  <c:v>1487.2833333333335</c:v>
                </c:pt>
                <c:pt idx="18134">
                  <c:v>1487.3666666666668</c:v>
                </c:pt>
                <c:pt idx="18135">
                  <c:v>1487.45</c:v>
                </c:pt>
                <c:pt idx="18136">
                  <c:v>1487.5333333333335</c:v>
                </c:pt>
                <c:pt idx="18137">
                  <c:v>1487.6166666666668</c:v>
                </c:pt>
                <c:pt idx="18138">
                  <c:v>1487.7</c:v>
                </c:pt>
                <c:pt idx="18139">
                  <c:v>1487.7749999999999</c:v>
                </c:pt>
                <c:pt idx="18140">
                  <c:v>1487.8583333333333</c:v>
                </c:pt>
                <c:pt idx="18141">
                  <c:v>1487.9416666666666</c:v>
                </c:pt>
                <c:pt idx="18142">
                  <c:v>1488.0249999999999</c:v>
                </c:pt>
                <c:pt idx="18143">
                  <c:v>1488.1083333333333</c:v>
                </c:pt>
                <c:pt idx="18144">
                  <c:v>1488.1916666666666</c:v>
                </c:pt>
                <c:pt idx="18145">
                  <c:v>1488.2749999999999</c:v>
                </c:pt>
                <c:pt idx="18146">
                  <c:v>1488.3500000000001</c:v>
                </c:pt>
                <c:pt idx="18147">
                  <c:v>1488.4333333333334</c:v>
                </c:pt>
                <c:pt idx="18148">
                  <c:v>1488.5166666666667</c:v>
                </c:pt>
                <c:pt idx="18149">
                  <c:v>1488.6000000000001</c:v>
                </c:pt>
                <c:pt idx="18150">
                  <c:v>1488.6833333333334</c:v>
                </c:pt>
                <c:pt idx="18151">
                  <c:v>1488.7666666666667</c:v>
                </c:pt>
                <c:pt idx="18152">
                  <c:v>1488.8416666666665</c:v>
                </c:pt>
                <c:pt idx="18153">
                  <c:v>1488.925</c:v>
                </c:pt>
                <c:pt idx="18154">
                  <c:v>1489.0083333333332</c:v>
                </c:pt>
                <c:pt idx="18155">
                  <c:v>1489.0916666666665</c:v>
                </c:pt>
                <c:pt idx="18156">
                  <c:v>1489.175</c:v>
                </c:pt>
                <c:pt idx="18157">
                  <c:v>1489.2583333333332</c:v>
                </c:pt>
                <c:pt idx="18158">
                  <c:v>1489.3333333333333</c:v>
                </c:pt>
                <c:pt idx="18159">
                  <c:v>1489.4166666666667</c:v>
                </c:pt>
                <c:pt idx="18160">
                  <c:v>1489.5</c:v>
                </c:pt>
                <c:pt idx="18161">
                  <c:v>1489.5833333333333</c:v>
                </c:pt>
                <c:pt idx="18162">
                  <c:v>1489.6666666666667</c:v>
                </c:pt>
                <c:pt idx="18163">
                  <c:v>1489.75</c:v>
                </c:pt>
                <c:pt idx="18164">
                  <c:v>1489.8333333333333</c:v>
                </c:pt>
                <c:pt idx="18165">
                  <c:v>1489.9083333333335</c:v>
                </c:pt>
                <c:pt idx="18166">
                  <c:v>1489.9916666666668</c:v>
                </c:pt>
                <c:pt idx="18167">
                  <c:v>1490.075</c:v>
                </c:pt>
                <c:pt idx="18168">
                  <c:v>1490.1583333333335</c:v>
                </c:pt>
                <c:pt idx="18169">
                  <c:v>1490.2416666666668</c:v>
                </c:pt>
                <c:pt idx="18170">
                  <c:v>1490.325</c:v>
                </c:pt>
                <c:pt idx="18171">
                  <c:v>1490.3999999999999</c:v>
                </c:pt>
                <c:pt idx="18172">
                  <c:v>1490.4833333333333</c:v>
                </c:pt>
                <c:pt idx="18173">
                  <c:v>1490.5666666666666</c:v>
                </c:pt>
                <c:pt idx="18174">
                  <c:v>1490.6499999999999</c:v>
                </c:pt>
                <c:pt idx="18175">
                  <c:v>1490.7333333333333</c:v>
                </c:pt>
                <c:pt idx="18176">
                  <c:v>1490.8166666666666</c:v>
                </c:pt>
                <c:pt idx="18177">
                  <c:v>1490.8916666666667</c:v>
                </c:pt>
                <c:pt idx="18178">
                  <c:v>1490.9750000000001</c:v>
                </c:pt>
                <c:pt idx="18179">
                  <c:v>1491.0583333333334</c:v>
                </c:pt>
                <c:pt idx="18180">
                  <c:v>1491.1416666666667</c:v>
                </c:pt>
                <c:pt idx="18181">
                  <c:v>1491.2250000000001</c:v>
                </c:pt>
                <c:pt idx="18182">
                  <c:v>1491.3083333333334</c:v>
                </c:pt>
                <c:pt idx="18183">
                  <c:v>1491.3916666666667</c:v>
                </c:pt>
                <c:pt idx="18184">
                  <c:v>1491.4666666666665</c:v>
                </c:pt>
                <c:pt idx="18185">
                  <c:v>1491.55</c:v>
                </c:pt>
                <c:pt idx="18186">
                  <c:v>1491.6333333333332</c:v>
                </c:pt>
                <c:pt idx="18187">
                  <c:v>1491.7166666666665</c:v>
                </c:pt>
                <c:pt idx="18188">
                  <c:v>1491.8</c:v>
                </c:pt>
                <c:pt idx="18189">
                  <c:v>1491.8833333333332</c:v>
                </c:pt>
                <c:pt idx="18190">
                  <c:v>1491.9583333333333</c:v>
                </c:pt>
                <c:pt idx="18191">
                  <c:v>1492.0416666666667</c:v>
                </c:pt>
                <c:pt idx="18192">
                  <c:v>1492.125</c:v>
                </c:pt>
                <c:pt idx="18193">
                  <c:v>1492.2083333333333</c:v>
                </c:pt>
                <c:pt idx="18194">
                  <c:v>1492.2916666666667</c:v>
                </c:pt>
                <c:pt idx="18195">
                  <c:v>1492.375</c:v>
                </c:pt>
                <c:pt idx="18196">
                  <c:v>1492.45</c:v>
                </c:pt>
                <c:pt idx="18197">
                  <c:v>1492.5333333333335</c:v>
                </c:pt>
                <c:pt idx="18198">
                  <c:v>1492.6166666666668</c:v>
                </c:pt>
                <c:pt idx="18199">
                  <c:v>1492.7</c:v>
                </c:pt>
                <c:pt idx="18200">
                  <c:v>1492.7833333333335</c:v>
                </c:pt>
                <c:pt idx="18201">
                  <c:v>1492.8666666666668</c:v>
                </c:pt>
                <c:pt idx="18202">
                  <c:v>1492.95</c:v>
                </c:pt>
                <c:pt idx="18203">
                  <c:v>1493.0249999999999</c:v>
                </c:pt>
                <c:pt idx="18204">
                  <c:v>1493.1083333333333</c:v>
                </c:pt>
                <c:pt idx="18205">
                  <c:v>1493.1916666666666</c:v>
                </c:pt>
                <c:pt idx="18206">
                  <c:v>1493.2749999999999</c:v>
                </c:pt>
                <c:pt idx="18207">
                  <c:v>1493.3583333333333</c:v>
                </c:pt>
                <c:pt idx="18208">
                  <c:v>1493.4416666666666</c:v>
                </c:pt>
                <c:pt idx="18209">
                  <c:v>1493.5166666666667</c:v>
                </c:pt>
                <c:pt idx="18210">
                  <c:v>1493.6000000000001</c:v>
                </c:pt>
                <c:pt idx="18211">
                  <c:v>1493.6833333333334</c:v>
                </c:pt>
                <c:pt idx="18212">
                  <c:v>1493.7666666666667</c:v>
                </c:pt>
                <c:pt idx="18213">
                  <c:v>1493.8500000000001</c:v>
                </c:pt>
                <c:pt idx="18214">
                  <c:v>1493.9333333333334</c:v>
                </c:pt>
                <c:pt idx="18215">
                  <c:v>1494.0083333333332</c:v>
                </c:pt>
                <c:pt idx="18216">
                  <c:v>1494.0916666666665</c:v>
                </c:pt>
                <c:pt idx="18217">
                  <c:v>1494.175</c:v>
                </c:pt>
                <c:pt idx="18218">
                  <c:v>1494.2583333333332</c:v>
                </c:pt>
                <c:pt idx="18219">
                  <c:v>1494.3416666666665</c:v>
                </c:pt>
                <c:pt idx="18220">
                  <c:v>1494.425</c:v>
                </c:pt>
                <c:pt idx="18221">
                  <c:v>1494.5083333333332</c:v>
                </c:pt>
                <c:pt idx="18222">
                  <c:v>1494.5833333333333</c:v>
                </c:pt>
                <c:pt idx="18223">
                  <c:v>1494.6666666666667</c:v>
                </c:pt>
                <c:pt idx="18224">
                  <c:v>1494.75</c:v>
                </c:pt>
                <c:pt idx="18225">
                  <c:v>1494.8333333333333</c:v>
                </c:pt>
                <c:pt idx="18226">
                  <c:v>1494.9166666666667</c:v>
                </c:pt>
                <c:pt idx="18227">
                  <c:v>1495</c:v>
                </c:pt>
                <c:pt idx="18228">
                  <c:v>1495.075</c:v>
                </c:pt>
                <c:pt idx="18229">
                  <c:v>1495.1583333333335</c:v>
                </c:pt>
                <c:pt idx="18230">
                  <c:v>1495.2416666666668</c:v>
                </c:pt>
                <c:pt idx="18231">
                  <c:v>1495.325</c:v>
                </c:pt>
                <c:pt idx="18232">
                  <c:v>1495.4083333333335</c:v>
                </c:pt>
                <c:pt idx="18233">
                  <c:v>1495.4916666666668</c:v>
                </c:pt>
                <c:pt idx="18234">
                  <c:v>1495.575</c:v>
                </c:pt>
                <c:pt idx="18235">
                  <c:v>1495.6499999999999</c:v>
                </c:pt>
                <c:pt idx="18236">
                  <c:v>1495.7333333333333</c:v>
                </c:pt>
                <c:pt idx="18237">
                  <c:v>1495.8166666666666</c:v>
                </c:pt>
                <c:pt idx="18238">
                  <c:v>1495.8999999999999</c:v>
                </c:pt>
                <c:pt idx="18239">
                  <c:v>1495.9833333333333</c:v>
                </c:pt>
                <c:pt idx="18240">
                  <c:v>1496.0666666666666</c:v>
                </c:pt>
                <c:pt idx="18241">
                  <c:v>1496.1416666666667</c:v>
                </c:pt>
                <c:pt idx="18242">
                  <c:v>1496.2250000000001</c:v>
                </c:pt>
                <c:pt idx="18243">
                  <c:v>1496.3083333333334</c:v>
                </c:pt>
                <c:pt idx="18244">
                  <c:v>1496.3916666666667</c:v>
                </c:pt>
                <c:pt idx="18245">
                  <c:v>1496.4750000000001</c:v>
                </c:pt>
                <c:pt idx="18246">
                  <c:v>1496.5583333333334</c:v>
                </c:pt>
                <c:pt idx="18247">
                  <c:v>1496.6333333333332</c:v>
                </c:pt>
                <c:pt idx="18248">
                  <c:v>1496.7166666666665</c:v>
                </c:pt>
                <c:pt idx="18249">
                  <c:v>1496.8</c:v>
                </c:pt>
                <c:pt idx="18250">
                  <c:v>1496.8833333333332</c:v>
                </c:pt>
                <c:pt idx="18251">
                  <c:v>1496.9666666666665</c:v>
                </c:pt>
                <c:pt idx="18252">
                  <c:v>1497.05</c:v>
                </c:pt>
                <c:pt idx="18253">
                  <c:v>1497.1333333333332</c:v>
                </c:pt>
                <c:pt idx="18254">
                  <c:v>1497.2083333333333</c:v>
                </c:pt>
                <c:pt idx="18255">
                  <c:v>1497.2916666666667</c:v>
                </c:pt>
                <c:pt idx="18256">
                  <c:v>1497.375</c:v>
                </c:pt>
                <c:pt idx="18257">
                  <c:v>1497.4583333333333</c:v>
                </c:pt>
                <c:pt idx="18258">
                  <c:v>1497.5416666666667</c:v>
                </c:pt>
                <c:pt idx="18259">
                  <c:v>1497.625</c:v>
                </c:pt>
                <c:pt idx="18260">
                  <c:v>1497.7</c:v>
                </c:pt>
                <c:pt idx="18261">
                  <c:v>1497.7833333333335</c:v>
                </c:pt>
                <c:pt idx="18262">
                  <c:v>1497.8666666666668</c:v>
                </c:pt>
                <c:pt idx="18263">
                  <c:v>1497.95</c:v>
                </c:pt>
                <c:pt idx="18264">
                  <c:v>1498.0333333333335</c:v>
                </c:pt>
                <c:pt idx="18265">
                  <c:v>1498.1166666666668</c:v>
                </c:pt>
                <c:pt idx="18266">
                  <c:v>1498.1916666666666</c:v>
                </c:pt>
                <c:pt idx="18267">
                  <c:v>1498.2749999999999</c:v>
                </c:pt>
                <c:pt idx="18268">
                  <c:v>1498.3583333333333</c:v>
                </c:pt>
                <c:pt idx="18269">
                  <c:v>1498.4416666666666</c:v>
                </c:pt>
                <c:pt idx="18270">
                  <c:v>1498.5249999999999</c:v>
                </c:pt>
                <c:pt idx="18271">
                  <c:v>1498.6083333333333</c:v>
                </c:pt>
                <c:pt idx="18272">
                  <c:v>1498.6916666666666</c:v>
                </c:pt>
                <c:pt idx="18273">
                  <c:v>1498.7666666666667</c:v>
                </c:pt>
                <c:pt idx="18274">
                  <c:v>1498.8500000000001</c:v>
                </c:pt>
                <c:pt idx="18275">
                  <c:v>1498.9333333333334</c:v>
                </c:pt>
                <c:pt idx="18276">
                  <c:v>1499.0166666666667</c:v>
                </c:pt>
                <c:pt idx="18277">
                  <c:v>1499.1000000000001</c:v>
                </c:pt>
                <c:pt idx="18278">
                  <c:v>1499.1833333333334</c:v>
                </c:pt>
                <c:pt idx="18279">
                  <c:v>1499.2583333333332</c:v>
                </c:pt>
                <c:pt idx="18280">
                  <c:v>1499.3416666666665</c:v>
                </c:pt>
                <c:pt idx="18281">
                  <c:v>1499.425</c:v>
                </c:pt>
                <c:pt idx="18282">
                  <c:v>1499.5083333333332</c:v>
                </c:pt>
                <c:pt idx="18283">
                  <c:v>1499.5916666666665</c:v>
                </c:pt>
                <c:pt idx="18284">
                  <c:v>1499.675</c:v>
                </c:pt>
                <c:pt idx="18285">
                  <c:v>1499.75</c:v>
                </c:pt>
                <c:pt idx="18286">
                  <c:v>1499.8333333333333</c:v>
                </c:pt>
                <c:pt idx="18287">
                  <c:v>1499.9166666666667</c:v>
                </c:pt>
                <c:pt idx="18288">
                  <c:v>1500</c:v>
                </c:pt>
                <c:pt idx="18289">
                  <c:v>1500.0833333333333</c:v>
                </c:pt>
                <c:pt idx="18290">
                  <c:v>1500.1666666666667</c:v>
                </c:pt>
                <c:pt idx="18291">
                  <c:v>1500.25</c:v>
                </c:pt>
                <c:pt idx="18292">
                  <c:v>1500.325</c:v>
                </c:pt>
                <c:pt idx="18293">
                  <c:v>1500.4083333333335</c:v>
                </c:pt>
                <c:pt idx="18294">
                  <c:v>1500.4916666666668</c:v>
                </c:pt>
                <c:pt idx="18295">
                  <c:v>1500.575</c:v>
                </c:pt>
                <c:pt idx="18296">
                  <c:v>1500.6583333333335</c:v>
                </c:pt>
                <c:pt idx="18297">
                  <c:v>1500.7416666666668</c:v>
                </c:pt>
                <c:pt idx="18298">
                  <c:v>1500.8166666666666</c:v>
                </c:pt>
                <c:pt idx="18299">
                  <c:v>1500.8999999999999</c:v>
                </c:pt>
                <c:pt idx="18300">
                  <c:v>1500.9833333333333</c:v>
                </c:pt>
                <c:pt idx="18301">
                  <c:v>1501.0666666666666</c:v>
                </c:pt>
                <c:pt idx="18302">
                  <c:v>1501.1499999999999</c:v>
                </c:pt>
                <c:pt idx="18303">
                  <c:v>1501.2333333333333</c:v>
                </c:pt>
                <c:pt idx="18304">
                  <c:v>1501.3083333333334</c:v>
                </c:pt>
                <c:pt idx="18305">
                  <c:v>1501.3916666666667</c:v>
                </c:pt>
                <c:pt idx="18306">
                  <c:v>1501.4750000000001</c:v>
                </c:pt>
                <c:pt idx="18307">
                  <c:v>1501.5583333333334</c:v>
                </c:pt>
                <c:pt idx="18308">
                  <c:v>1501.6416666666667</c:v>
                </c:pt>
                <c:pt idx="18309">
                  <c:v>1501.7250000000001</c:v>
                </c:pt>
                <c:pt idx="18310">
                  <c:v>1501.8083333333334</c:v>
                </c:pt>
                <c:pt idx="18311">
                  <c:v>1501.8833333333332</c:v>
                </c:pt>
                <c:pt idx="18312">
                  <c:v>1501.9666666666665</c:v>
                </c:pt>
                <c:pt idx="18313">
                  <c:v>1502.05</c:v>
                </c:pt>
                <c:pt idx="18314">
                  <c:v>1502.1333333333332</c:v>
                </c:pt>
                <c:pt idx="18315">
                  <c:v>1502.2166666666665</c:v>
                </c:pt>
                <c:pt idx="18316">
                  <c:v>1502.3</c:v>
                </c:pt>
                <c:pt idx="18317">
                  <c:v>1502.375</c:v>
                </c:pt>
                <c:pt idx="18318">
                  <c:v>1502.4583333333333</c:v>
                </c:pt>
                <c:pt idx="18319">
                  <c:v>1502.5416666666667</c:v>
                </c:pt>
                <c:pt idx="18320">
                  <c:v>1502.625</c:v>
                </c:pt>
                <c:pt idx="18321">
                  <c:v>1502.7083333333333</c:v>
                </c:pt>
                <c:pt idx="18322">
                  <c:v>1502.7916666666667</c:v>
                </c:pt>
                <c:pt idx="18323">
                  <c:v>1502.8666666666668</c:v>
                </c:pt>
                <c:pt idx="18324">
                  <c:v>1502.95</c:v>
                </c:pt>
                <c:pt idx="18325">
                  <c:v>1503.0333333333335</c:v>
                </c:pt>
                <c:pt idx="18326">
                  <c:v>1503.1166666666668</c:v>
                </c:pt>
                <c:pt idx="18327">
                  <c:v>1503.2</c:v>
                </c:pt>
                <c:pt idx="18328">
                  <c:v>1503.2833333333335</c:v>
                </c:pt>
                <c:pt idx="18329">
                  <c:v>1503.3666666666668</c:v>
                </c:pt>
                <c:pt idx="18330">
                  <c:v>1503.4416666666666</c:v>
                </c:pt>
                <c:pt idx="18331">
                  <c:v>1503.5249999999999</c:v>
                </c:pt>
                <c:pt idx="18332">
                  <c:v>1503.6083333333333</c:v>
                </c:pt>
                <c:pt idx="18333">
                  <c:v>1503.6916666666666</c:v>
                </c:pt>
                <c:pt idx="18334">
                  <c:v>1503.7749999999999</c:v>
                </c:pt>
                <c:pt idx="18335">
                  <c:v>1503.8583333333333</c:v>
                </c:pt>
                <c:pt idx="18336">
                  <c:v>1503.9333333333334</c:v>
                </c:pt>
                <c:pt idx="18337">
                  <c:v>1504.0166666666667</c:v>
                </c:pt>
                <c:pt idx="18338">
                  <c:v>1504.1000000000001</c:v>
                </c:pt>
                <c:pt idx="18339">
                  <c:v>1504.1833333333334</c:v>
                </c:pt>
                <c:pt idx="18340">
                  <c:v>1504.2666666666667</c:v>
                </c:pt>
                <c:pt idx="18341">
                  <c:v>1504.3500000000001</c:v>
                </c:pt>
                <c:pt idx="18342">
                  <c:v>1504.425</c:v>
                </c:pt>
                <c:pt idx="18343">
                  <c:v>1504.5083333333332</c:v>
                </c:pt>
                <c:pt idx="18344">
                  <c:v>1504.5916666666665</c:v>
                </c:pt>
                <c:pt idx="18345">
                  <c:v>1504.675</c:v>
                </c:pt>
                <c:pt idx="18346">
                  <c:v>1504.7583333333332</c:v>
                </c:pt>
                <c:pt idx="18347">
                  <c:v>1504.8416666666665</c:v>
                </c:pt>
                <c:pt idx="18348">
                  <c:v>1504.925</c:v>
                </c:pt>
                <c:pt idx="18349">
                  <c:v>1505</c:v>
                </c:pt>
                <c:pt idx="18350">
                  <c:v>1505.0833333333333</c:v>
                </c:pt>
                <c:pt idx="18351">
                  <c:v>1505.1666666666667</c:v>
                </c:pt>
                <c:pt idx="18352">
                  <c:v>1505.25</c:v>
                </c:pt>
                <c:pt idx="18353">
                  <c:v>1505.3333333333333</c:v>
                </c:pt>
                <c:pt idx="18354">
                  <c:v>1505.4166666666667</c:v>
                </c:pt>
                <c:pt idx="18355">
                  <c:v>1505.4916666666668</c:v>
                </c:pt>
                <c:pt idx="18356">
                  <c:v>1505.575</c:v>
                </c:pt>
                <c:pt idx="18357">
                  <c:v>1505.6583333333335</c:v>
                </c:pt>
                <c:pt idx="18358">
                  <c:v>1505.7416666666668</c:v>
                </c:pt>
                <c:pt idx="18359">
                  <c:v>1505.825</c:v>
                </c:pt>
                <c:pt idx="18360">
                  <c:v>1505.9083333333335</c:v>
                </c:pt>
                <c:pt idx="18361">
                  <c:v>1505.9916666666668</c:v>
                </c:pt>
                <c:pt idx="18362">
                  <c:v>1506.0666666666666</c:v>
                </c:pt>
                <c:pt idx="18363">
                  <c:v>1506.1499999999999</c:v>
                </c:pt>
                <c:pt idx="18364">
                  <c:v>1506.2333333333333</c:v>
                </c:pt>
                <c:pt idx="18365">
                  <c:v>1506.3166666666666</c:v>
                </c:pt>
                <c:pt idx="18366">
                  <c:v>1506.3999999999999</c:v>
                </c:pt>
                <c:pt idx="18367">
                  <c:v>1506.4833333333333</c:v>
                </c:pt>
                <c:pt idx="18368">
                  <c:v>1506.5583333333334</c:v>
                </c:pt>
                <c:pt idx="18369">
                  <c:v>1506.6416666666667</c:v>
                </c:pt>
                <c:pt idx="18370">
                  <c:v>1506.7250000000001</c:v>
                </c:pt>
                <c:pt idx="18371">
                  <c:v>1506.8083333333334</c:v>
                </c:pt>
                <c:pt idx="18372">
                  <c:v>1506.8916666666667</c:v>
                </c:pt>
                <c:pt idx="18373">
                  <c:v>1506.9750000000001</c:v>
                </c:pt>
                <c:pt idx="18374">
                  <c:v>1507.05</c:v>
                </c:pt>
                <c:pt idx="18375">
                  <c:v>1507.1333333333332</c:v>
                </c:pt>
                <c:pt idx="18376">
                  <c:v>1507.2166666666665</c:v>
                </c:pt>
                <c:pt idx="18377">
                  <c:v>1507.3</c:v>
                </c:pt>
                <c:pt idx="18378">
                  <c:v>1507.3833333333332</c:v>
                </c:pt>
                <c:pt idx="18379">
                  <c:v>1507.4666666666665</c:v>
                </c:pt>
                <c:pt idx="18380">
                  <c:v>1507.55</c:v>
                </c:pt>
                <c:pt idx="18381">
                  <c:v>1507.625</c:v>
                </c:pt>
                <c:pt idx="18382">
                  <c:v>1507.7083333333333</c:v>
                </c:pt>
                <c:pt idx="18383">
                  <c:v>1507.7916666666667</c:v>
                </c:pt>
                <c:pt idx="18384">
                  <c:v>1507.875</c:v>
                </c:pt>
                <c:pt idx="18385">
                  <c:v>1507.9583333333333</c:v>
                </c:pt>
                <c:pt idx="18386">
                  <c:v>1508.0416666666667</c:v>
                </c:pt>
                <c:pt idx="18387">
                  <c:v>1508.1166666666668</c:v>
                </c:pt>
                <c:pt idx="18388">
                  <c:v>1508.2</c:v>
                </c:pt>
                <c:pt idx="18389">
                  <c:v>1508.2833333333335</c:v>
                </c:pt>
                <c:pt idx="18390">
                  <c:v>1508.3666666666668</c:v>
                </c:pt>
                <c:pt idx="18391">
                  <c:v>1508.45</c:v>
                </c:pt>
                <c:pt idx="18392">
                  <c:v>1508.5333333333335</c:v>
                </c:pt>
                <c:pt idx="18393">
                  <c:v>1508.6083333333333</c:v>
                </c:pt>
                <c:pt idx="18394">
                  <c:v>1508.6916666666666</c:v>
                </c:pt>
                <c:pt idx="18395">
                  <c:v>1508.7749999999999</c:v>
                </c:pt>
                <c:pt idx="18396">
                  <c:v>1508.8583333333333</c:v>
                </c:pt>
                <c:pt idx="18397">
                  <c:v>1508.9416666666666</c:v>
                </c:pt>
                <c:pt idx="18398">
                  <c:v>1509.0249999999999</c:v>
                </c:pt>
                <c:pt idx="18399">
                  <c:v>1509.1083333333333</c:v>
                </c:pt>
                <c:pt idx="18400">
                  <c:v>1509.1833333333334</c:v>
                </c:pt>
                <c:pt idx="18401">
                  <c:v>1509.2666666666667</c:v>
                </c:pt>
                <c:pt idx="18402">
                  <c:v>1509.3500000000001</c:v>
                </c:pt>
                <c:pt idx="18403">
                  <c:v>1509.4333333333334</c:v>
                </c:pt>
                <c:pt idx="18404">
                  <c:v>1509.5166666666667</c:v>
                </c:pt>
                <c:pt idx="18405">
                  <c:v>1509.6000000000001</c:v>
                </c:pt>
                <c:pt idx="18406">
                  <c:v>1509.675</c:v>
                </c:pt>
                <c:pt idx="18407">
                  <c:v>1509.7583333333332</c:v>
                </c:pt>
                <c:pt idx="18408">
                  <c:v>1509.8416666666665</c:v>
                </c:pt>
                <c:pt idx="18409">
                  <c:v>1509.925</c:v>
                </c:pt>
                <c:pt idx="18410">
                  <c:v>1510.0083333333332</c:v>
                </c:pt>
                <c:pt idx="18411">
                  <c:v>1510.0916666666665</c:v>
                </c:pt>
                <c:pt idx="18412">
                  <c:v>1510.1666666666667</c:v>
                </c:pt>
                <c:pt idx="18413">
                  <c:v>1510.25</c:v>
                </c:pt>
                <c:pt idx="18414">
                  <c:v>1510.3333333333333</c:v>
                </c:pt>
                <c:pt idx="18415">
                  <c:v>1510.4166666666667</c:v>
                </c:pt>
                <c:pt idx="18416">
                  <c:v>1510.5</c:v>
                </c:pt>
                <c:pt idx="18417">
                  <c:v>1510.5833333333333</c:v>
                </c:pt>
                <c:pt idx="18418">
                  <c:v>1510.6666666666667</c:v>
                </c:pt>
                <c:pt idx="18419">
                  <c:v>1510.7416666666668</c:v>
                </c:pt>
                <c:pt idx="18420">
                  <c:v>1510.825</c:v>
                </c:pt>
                <c:pt idx="18421">
                  <c:v>1510.9083333333335</c:v>
                </c:pt>
                <c:pt idx="18422">
                  <c:v>1510.9916666666668</c:v>
                </c:pt>
                <c:pt idx="18423">
                  <c:v>1511.075</c:v>
                </c:pt>
                <c:pt idx="18424">
                  <c:v>1511.1583333333335</c:v>
                </c:pt>
                <c:pt idx="18425">
                  <c:v>1511.2333333333333</c:v>
                </c:pt>
                <c:pt idx="18426">
                  <c:v>1511.3166666666666</c:v>
                </c:pt>
                <c:pt idx="18427">
                  <c:v>1511.3999999999999</c:v>
                </c:pt>
                <c:pt idx="18428">
                  <c:v>1511.4833333333333</c:v>
                </c:pt>
                <c:pt idx="18429">
                  <c:v>1511.5666666666666</c:v>
                </c:pt>
                <c:pt idx="18430">
                  <c:v>1511.6499999999999</c:v>
                </c:pt>
                <c:pt idx="18431">
                  <c:v>1511.7250000000001</c:v>
                </c:pt>
                <c:pt idx="18432">
                  <c:v>1511.8083333333334</c:v>
                </c:pt>
                <c:pt idx="18433">
                  <c:v>1511.8916666666667</c:v>
                </c:pt>
                <c:pt idx="18434">
                  <c:v>1511.9750000000001</c:v>
                </c:pt>
                <c:pt idx="18435">
                  <c:v>1512.0583333333334</c:v>
                </c:pt>
                <c:pt idx="18436">
                  <c:v>1512.1416666666667</c:v>
                </c:pt>
                <c:pt idx="18437">
                  <c:v>1512.2250000000001</c:v>
                </c:pt>
                <c:pt idx="18438">
                  <c:v>1512.3</c:v>
                </c:pt>
                <c:pt idx="18439">
                  <c:v>1512.3833333333332</c:v>
                </c:pt>
                <c:pt idx="18440">
                  <c:v>1512.4666666666665</c:v>
                </c:pt>
                <c:pt idx="18441">
                  <c:v>1512.55</c:v>
                </c:pt>
                <c:pt idx="18442">
                  <c:v>1512.6333333333332</c:v>
                </c:pt>
                <c:pt idx="18443">
                  <c:v>1512.7166666666665</c:v>
                </c:pt>
                <c:pt idx="18444">
                  <c:v>1512.7916666666667</c:v>
                </c:pt>
                <c:pt idx="18445">
                  <c:v>1512.875</c:v>
                </c:pt>
                <c:pt idx="18446">
                  <c:v>1512.9583333333333</c:v>
                </c:pt>
                <c:pt idx="18447">
                  <c:v>1513.0416666666667</c:v>
                </c:pt>
                <c:pt idx="18448">
                  <c:v>1513.125</c:v>
                </c:pt>
                <c:pt idx="18449">
                  <c:v>1513.2083333333333</c:v>
                </c:pt>
                <c:pt idx="18450">
                  <c:v>1513.2833333333335</c:v>
                </c:pt>
                <c:pt idx="18451">
                  <c:v>1513.3666666666668</c:v>
                </c:pt>
                <c:pt idx="18452">
                  <c:v>1513.45</c:v>
                </c:pt>
                <c:pt idx="18453">
                  <c:v>1513.5333333333335</c:v>
                </c:pt>
                <c:pt idx="18454">
                  <c:v>1513.6166666666668</c:v>
                </c:pt>
                <c:pt idx="18455">
                  <c:v>1513.7</c:v>
                </c:pt>
                <c:pt idx="18456">
                  <c:v>1513.7833333333335</c:v>
                </c:pt>
                <c:pt idx="18457">
                  <c:v>1513.8583333333333</c:v>
                </c:pt>
                <c:pt idx="18458">
                  <c:v>1513.9416666666666</c:v>
                </c:pt>
                <c:pt idx="18459">
                  <c:v>1514.0249999999999</c:v>
                </c:pt>
                <c:pt idx="18460">
                  <c:v>1514.1083333333333</c:v>
                </c:pt>
                <c:pt idx="18461">
                  <c:v>1514.1916666666666</c:v>
                </c:pt>
                <c:pt idx="18462">
                  <c:v>1514.2749999999999</c:v>
                </c:pt>
                <c:pt idx="18463">
                  <c:v>1514.3500000000001</c:v>
                </c:pt>
                <c:pt idx="18464">
                  <c:v>1514.4333333333334</c:v>
                </c:pt>
                <c:pt idx="18465">
                  <c:v>1514.5166666666667</c:v>
                </c:pt>
                <c:pt idx="18466">
                  <c:v>1514.6000000000001</c:v>
                </c:pt>
                <c:pt idx="18467">
                  <c:v>1514.6833333333334</c:v>
                </c:pt>
                <c:pt idx="18468">
                  <c:v>1514.7666666666667</c:v>
                </c:pt>
                <c:pt idx="18469">
                  <c:v>1514.8416666666665</c:v>
                </c:pt>
                <c:pt idx="18470">
                  <c:v>1514.925</c:v>
                </c:pt>
                <c:pt idx="18471">
                  <c:v>1515.0083333333332</c:v>
                </c:pt>
                <c:pt idx="18472">
                  <c:v>1515.0916666666665</c:v>
                </c:pt>
                <c:pt idx="18473">
                  <c:v>1515.175</c:v>
                </c:pt>
                <c:pt idx="18474">
                  <c:v>1515.2583333333332</c:v>
                </c:pt>
                <c:pt idx="18475">
                  <c:v>1515.3416666666665</c:v>
                </c:pt>
                <c:pt idx="18476">
                  <c:v>1515.4166666666667</c:v>
                </c:pt>
                <c:pt idx="18477">
                  <c:v>1515.5</c:v>
                </c:pt>
                <c:pt idx="18478">
                  <c:v>1515.5833333333333</c:v>
                </c:pt>
                <c:pt idx="18479">
                  <c:v>1515.6666666666667</c:v>
                </c:pt>
                <c:pt idx="18480">
                  <c:v>1515.75</c:v>
                </c:pt>
                <c:pt idx="18481">
                  <c:v>1515.8333333333333</c:v>
                </c:pt>
                <c:pt idx="18482">
                  <c:v>1515.9083333333335</c:v>
                </c:pt>
                <c:pt idx="18483">
                  <c:v>1515.9916666666668</c:v>
                </c:pt>
                <c:pt idx="18484">
                  <c:v>1516.075</c:v>
                </c:pt>
                <c:pt idx="18485">
                  <c:v>1516.1583333333335</c:v>
                </c:pt>
                <c:pt idx="18486">
                  <c:v>1516.2416666666668</c:v>
                </c:pt>
                <c:pt idx="18487">
                  <c:v>1516.325</c:v>
                </c:pt>
                <c:pt idx="18488">
                  <c:v>1516.4083333333335</c:v>
                </c:pt>
                <c:pt idx="18489">
                  <c:v>1516.4833333333333</c:v>
                </c:pt>
                <c:pt idx="18490">
                  <c:v>1516.5666666666666</c:v>
                </c:pt>
                <c:pt idx="18491">
                  <c:v>1516.6499999999999</c:v>
                </c:pt>
                <c:pt idx="18492">
                  <c:v>1516.7333333333333</c:v>
                </c:pt>
                <c:pt idx="18493">
                  <c:v>1516.8166666666666</c:v>
                </c:pt>
                <c:pt idx="18494">
                  <c:v>1516.8999999999999</c:v>
                </c:pt>
                <c:pt idx="18495">
                  <c:v>1516.9750000000001</c:v>
                </c:pt>
                <c:pt idx="18496">
                  <c:v>1517.0583333333334</c:v>
                </c:pt>
                <c:pt idx="18497">
                  <c:v>1517.1416666666667</c:v>
                </c:pt>
                <c:pt idx="18498">
                  <c:v>1517.2250000000001</c:v>
                </c:pt>
                <c:pt idx="18499">
                  <c:v>1517.3083333333334</c:v>
                </c:pt>
                <c:pt idx="18500">
                  <c:v>1517.3916666666667</c:v>
                </c:pt>
                <c:pt idx="18501">
                  <c:v>1517.4666666666665</c:v>
                </c:pt>
                <c:pt idx="18502">
                  <c:v>1517.55</c:v>
                </c:pt>
                <c:pt idx="18503">
                  <c:v>1517.6333333333332</c:v>
                </c:pt>
                <c:pt idx="18504">
                  <c:v>1517.7166666666665</c:v>
                </c:pt>
                <c:pt idx="18505">
                  <c:v>1517.8</c:v>
                </c:pt>
                <c:pt idx="18506">
                  <c:v>1517.8833333333332</c:v>
                </c:pt>
                <c:pt idx="18507">
                  <c:v>1517.9666666666665</c:v>
                </c:pt>
                <c:pt idx="18508">
                  <c:v>1518.0416666666667</c:v>
                </c:pt>
                <c:pt idx="18509">
                  <c:v>1518.125</c:v>
                </c:pt>
                <c:pt idx="18510">
                  <c:v>1518.2083333333333</c:v>
                </c:pt>
                <c:pt idx="18511">
                  <c:v>1518.2916666666667</c:v>
                </c:pt>
                <c:pt idx="18512">
                  <c:v>1518.375</c:v>
                </c:pt>
                <c:pt idx="18513">
                  <c:v>1518.4583333333333</c:v>
                </c:pt>
                <c:pt idx="18514">
                  <c:v>1518.5333333333335</c:v>
                </c:pt>
                <c:pt idx="18515">
                  <c:v>1518.6166666666668</c:v>
                </c:pt>
                <c:pt idx="18516">
                  <c:v>1518.7</c:v>
                </c:pt>
                <c:pt idx="18517">
                  <c:v>1518.7833333333335</c:v>
                </c:pt>
                <c:pt idx="18518">
                  <c:v>1518.8666666666668</c:v>
                </c:pt>
                <c:pt idx="18519">
                  <c:v>1518.95</c:v>
                </c:pt>
                <c:pt idx="18520">
                  <c:v>1519.0249999999999</c:v>
                </c:pt>
                <c:pt idx="18521">
                  <c:v>1519.1083333333333</c:v>
                </c:pt>
                <c:pt idx="18522">
                  <c:v>1519.1916666666666</c:v>
                </c:pt>
                <c:pt idx="18523">
                  <c:v>1519.2749999999999</c:v>
                </c:pt>
                <c:pt idx="18524">
                  <c:v>1519.3583333333333</c:v>
                </c:pt>
                <c:pt idx="18525">
                  <c:v>1519.4416666666666</c:v>
                </c:pt>
                <c:pt idx="18526">
                  <c:v>1519.5249999999999</c:v>
                </c:pt>
                <c:pt idx="18527">
                  <c:v>1519.6000000000001</c:v>
                </c:pt>
                <c:pt idx="18528">
                  <c:v>1519.6833333333334</c:v>
                </c:pt>
                <c:pt idx="18529">
                  <c:v>1519.7666666666667</c:v>
                </c:pt>
                <c:pt idx="18530">
                  <c:v>1519.8500000000001</c:v>
                </c:pt>
                <c:pt idx="18531">
                  <c:v>1519.9333333333334</c:v>
                </c:pt>
                <c:pt idx="18532">
                  <c:v>1520.0166666666667</c:v>
                </c:pt>
                <c:pt idx="18533">
                  <c:v>1520.0916666666665</c:v>
                </c:pt>
                <c:pt idx="18534">
                  <c:v>1520.175</c:v>
                </c:pt>
                <c:pt idx="18535">
                  <c:v>1520.2583333333332</c:v>
                </c:pt>
                <c:pt idx="18536">
                  <c:v>1520.3416666666665</c:v>
                </c:pt>
                <c:pt idx="18537">
                  <c:v>1520.425</c:v>
                </c:pt>
                <c:pt idx="18538">
                  <c:v>1520.5083333333332</c:v>
                </c:pt>
                <c:pt idx="18539">
                  <c:v>1520.5833333333333</c:v>
                </c:pt>
                <c:pt idx="18540">
                  <c:v>1520.6666666666667</c:v>
                </c:pt>
                <c:pt idx="18541">
                  <c:v>1520.75</c:v>
                </c:pt>
                <c:pt idx="18542">
                  <c:v>1520.8333333333333</c:v>
                </c:pt>
                <c:pt idx="18543">
                  <c:v>1520.9166666666667</c:v>
                </c:pt>
                <c:pt idx="18544">
                  <c:v>1521</c:v>
                </c:pt>
                <c:pt idx="18545">
                  <c:v>1521.0833333333333</c:v>
                </c:pt>
                <c:pt idx="18546">
                  <c:v>1521.1583333333335</c:v>
                </c:pt>
                <c:pt idx="18547">
                  <c:v>1521.2416666666668</c:v>
                </c:pt>
                <c:pt idx="18548">
                  <c:v>1521.325</c:v>
                </c:pt>
                <c:pt idx="18549">
                  <c:v>1521.4083333333335</c:v>
                </c:pt>
                <c:pt idx="18550">
                  <c:v>1521.4916666666668</c:v>
                </c:pt>
                <c:pt idx="18551">
                  <c:v>1521.575</c:v>
                </c:pt>
                <c:pt idx="18552">
                  <c:v>1521.6499999999999</c:v>
                </c:pt>
                <c:pt idx="18553">
                  <c:v>1521.7333333333333</c:v>
                </c:pt>
                <c:pt idx="18554">
                  <c:v>1521.8166666666666</c:v>
                </c:pt>
                <c:pt idx="18555">
                  <c:v>1521.8999999999999</c:v>
                </c:pt>
                <c:pt idx="18556">
                  <c:v>1521.9833333333333</c:v>
                </c:pt>
                <c:pt idx="18557">
                  <c:v>1522.0666666666666</c:v>
                </c:pt>
                <c:pt idx="18558">
                  <c:v>1522.1416666666667</c:v>
                </c:pt>
                <c:pt idx="18559">
                  <c:v>1522.2250000000001</c:v>
                </c:pt>
                <c:pt idx="18560">
                  <c:v>1522.3083333333334</c:v>
                </c:pt>
                <c:pt idx="18561">
                  <c:v>1522.3916666666667</c:v>
                </c:pt>
                <c:pt idx="18562">
                  <c:v>1522.4750000000001</c:v>
                </c:pt>
                <c:pt idx="18563">
                  <c:v>1522.5583333333334</c:v>
                </c:pt>
                <c:pt idx="18564">
                  <c:v>1522.6416666666667</c:v>
                </c:pt>
                <c:pt idx="18565">
                  <c:v>1522.7166666666665</c:v>
                </c:pt>
                <c:pt idx="18566">
                  <c:v>1522.8</c:v>
                </c:pt>
                <c:pt idx="18567">
                  <c:v>1522.8833333333332</c:v>
                </c:pt>
                <c:pt idx="18568">
                  <c:v>1522.9666666666665</c:v>
                </c:pt>
                <c:pt idx="18569">
                  <c:v>1523.05</c:v>
                </c:pt>
                <c:pt idx="18570">
                  <c:v>1523.1333333333332</c:v>
                </c:pt>
                <c:pt idx="18571">
                  <c:v>1523.2083333333333</c:v>
                </c:pt>
                <c:pt idx="18572">
                  <c:v>1523.2916666666667</c:v>
                </c:pt>
                <c:pt idx="18573">
                  <c:v>1523.375</c:v>
                </c:pt>
                <c:pt idx="18574">
                  <c:v>1523.4583333333333</c:v>
                </c:pt>
                <c:pt idx="18575">
                  <c:v>1523.5416666666667</c:v>
                </c:pt>
                <c:pt idx="18576">
                  <c:v>1523.625</c:v>
                </c:pt>
                <c:pt idx="18577">
                  <c:v>1523.7</c:v>
                </c:pt>
                <c:pt idx="18578">
                  <c:v>1523.7833333333335</c:v>
                </c:pt>
                <c:pt idx="18579">
                  <c:v>1523.8666666666668</c:v>
                </c:pt>
                <c:pt idx="18580">
                  <c:v>1523.95</c:v>
                </c:pt>
                <c:pt idx="18581">
                  <c:v>1524.0333333333335</c:v>
                </c:pt>
                <c:pt idx="18582">
                  <c:v>1524.1166666666668</c:v>
                </c:pt>
                <c:pt idx="18583">
                  <c:v>1524.2</c:v>
                </c:pt>
                <c:pt idx="18584">
                  <c:v>1524.2749999999999</c:v>
                </c:pt>
                <c:pt idx="18585">
                  <c:v>1524.3583333333333</c:v>
                </c:pt>
                <c:pt idx="18586">
                  <c:v>1524.4416666666666</c:v>
                </c:pt>
                <c:pt idx="18587">
                  <c:v>1524.5249999999999</c:v>
                </c:pt>
                <c:pt idx="18588">
                  <c:v>1524.6083333333333</c:v>
                </c:pt>
                <c:pt idx="18589">
                  <c:v>1524.6916666666666</c:v>
                </c:pt>
                <c:pt idx="18590">
                  <c:v>1524.7666666666667</c:v>
                </c:pt>
                <c:pt idx="18591">
                  <c:v>1524.8500000000001</c:v>
                </c:pt>
                <c:pt idx="18592">
                  <c:v>1524.9333333333334</c:v>
                </c:pt>
                <c:pt idx="18593">
                  <c:v>1525.0166666666667</c:v>
                </c:pt>
                <c:pt idx="18594">
                  <c:v>1525.1000000000001</c:v>
                </c:pt>
                <c:pt idx="18595">
                  <c:v>1525.1833333333334</c:v>
                </c:pt>
                <c:pt idx="18596">
                  <c:v>1525.2583333333332</c:v>
                </c:pt>
                <c:pt idx="18597">
                  <c:v>1525.3416666666665</c:v>
                </c:pt>
                <c:pt idx="18598">
                  <c:v>1525.425</c:v>
                </c:pt>
                <c:pt idx="18599">
                  <c:v>1525.5083333333332</c:v>
                </c:pt>
                <c:pt idx="18600">
                  <c:v>1525.5916666666665</c:v>
                </c:pt>
                <c:pt idx="18601">
                  <c:v>1525.675</c:v>
                </c:pt>
                <c:pt idx="18602">
                  <c:v>1525.7583333333332</c:v>
                </c:pt>
                <c:pt idx="18603">
                  <c:v>1525.8333333333333</c:v>
                </c:pt>
                <c:pt idx="18604">
                  <c:v>1525.9166666666667</c:v>
                </c:pt>
                <c:pt idx="18605">
                  <c:v>1526</c:v>
                </c:pt>
                <c:pt idx="18606">
                  <c:v>1526.0833333333333</c:v>
                </c:pt>
                <c:pt idx="18607">
                  <c:v>1526.1666666666667</c:v>
                </c:pt>
                <c:pt idx="18608">
                  <c:v>1526.25</c:v>
                </c:pt>
                <c:pt idx="18609">
                  <c:v>1526.325</c:v>
                </c:pt>
                <c:pt idx="18610">
                  <c:v>1526.4083333333335</c:v>
                </c:pt>
                <c:pt idx="18611">
                  <c:v>1526.4916666666668</c:v>
                </c:pt>
                <c:pt idx="18612">
                  <c:v>1526.575</c:v>
                </c:pt>
                <c:pt idx="18613">
                  <c:v>1526.6583333333335</c:v>
                </c:pt>
                <c:pt idx="18614">
                  <c:v>1526.7416666666668</c:v>
                </c:pt>
                <c:pt idx="18615">
                  <c:v>1526.825</c:v>
                </c:pt>
                <c:pt idx="18616">
                  <c:v>1526.8999999999999</c:v>
                </c:pt>
                <c:pt idx="18617">
                  <c:v>1526.9833333333333</c:v>
                </c:pt>
                <c:pt idx="18618">
                  <c:v>1527.0666666666666</c:v>
                </c:pt>
                <c:pt idx="18619">
                  <c:v>1527.1499999999999</c:v>
                </c:pt>
                <c:pt idx="18620">
                  <c:v>1527.2333333333333</c:v>
                </c:pt>
                <c:pt idx="18621">
                  <c:v>1527.3166666666666</c:v>
                </c:pt>
                <c:pt idx="18622">
                  <c:v>1527.3916666666667</c:v>
                </c:pt>
                <c:pt idx="18623">
                  <c:v>1527.4750000000001</c:v>
                </c:pt>
                <c:pt idx="18624">
                  <c:v>1527.5583333333334</c:v>
                </c:pt>
                <c:pt idx="18625">
                  <c:v>1527.6416666666667</c:v>
                </c:pt>
                <c:pt idx="18626">
                  <c:v>1527.7250000000001</c:v>
                </c:pt>
                <c:pt idx="18627">
                  <c:v>1527.8083333333334</c:v>
                </c:pt>
                <c:pt idx="18628">
                  <c:v>1527.8833333333332</c:v>
                </c:pt>
                <c:pt idx="18629">
                  <c:v>1527.9666666666665</c:v>
                </c:pt>
                <c:pt idx="18630">
                  <c:v>1528.05</c:v>
                </c:pt>
                <c:pt idx="18631">
                  <c:v>1528.1333333333332</c:v>
                </c:pt>
                <c:pt idx="18632">
                  <c:v>1528.2166666666665</c:v>
                </c:pt>
                <c:pt idx="18633">
                  <c:v>1528.3</c:v>
                </c:pt>
                <c:pt idx="18634">
                  <c:v>1528.3833333333332</c:v>
                </c:pt>
                <c:pt idx="18635">
                  <c:v>1528.4583333333333</c:v>
                </c:pt>
                <c:pt idx="18636">
                  <c:v>1528.5416666666667</c:v>
                </c:pt>
                <c:pt idx="18637">
                  <c:v>1528.625</c:v>
                </c:pt>
                <c:pt idx="18638">
                  <c:v>1528.7083333333333</c:v>
                </c:pt>
                <c:pt idx="18639">
                  <c:v>1528.7916666666667</c:v>
                </c:pt>
                <c:pt idx="18640">
                  <c:v>1528.875</c:v>
                </c:pt>
                <c:pt idx="18641">
                  <c:v>1528.95</c:v>
                </c:pt>
                <c:pt idx="18642">
                  <c:v>1529.0333333333335</c:v>
                </c:pt>
                <c:pt idx="18643">
                  <c:v>1529.1166666666668</c:v>
                </c:pt>
                <c:pt idx="18644">
                  <c:v>1529.2</c:v>
                </c:pt>
                <c:pt idx="18645">
                  <c:v>1529.2833333333335</c:v>
                </c:pt>
                <c:pt idx="18646">
                  <c:v>1529.3666666666668</c:v>
                </c:pt>
                <c:pt idx="18647">
                  <c:v>1529.4416666666666</c:v>
                </c:pt>
                <c:pt idx="18648">
                  <c:v>1529.5249999999999</c:v>
                </c:pt>
                <c:pt idx="18649">
                  <c:v>1529.6083333333333</c:v>
                </c:pt>
                <c:pt idx="18650">
                  <c:v>1529.6916666666666</c:v>
                </c:pt>
                <c:pt idx="18651">
                  <c:v>1529.7749999999999</c:v>
                </c:pt>
                <c:pt idx="18652">
                  <c:v>1529.8583333333333</c:v>
                </c:pt>
                <c:pt idx="18653">
                  <c:v>1529.9416666666666</c:v>
                </c:pt>
                <c:pt idx="18654">
                  <c:v>1530.0166666666667</c:v>
                </c:pt>
                <c:pt idx="18655">
                  <c:v>1530.1000000000001</c:v>
                </c:pt>
                <c:pt idx="18656">
                  <c:v>1530.1833333333334</c:v>
                </c:pt>
                <c:pt idx="18657">
                  <c:v>1530.2666666666667</c:v>
                </c:pt>
                <c:pt idx="18658">
                  <c:v>1530.3500000000001</c:v>
                </c:pt>
                <c:pt idx="18659">
                  <c:v>1530.4333333333334</c:v>
                </c:pt>
                <c:pt idx="18660">
                  <c:v>1530.5083333333332</c:v>
                </c:pt>
                <c:pt idx="18661">
                  <c:v>1530.5916666666665</c:v>
                </c:pt>
                <c:pt idx="18662">
                  <c:v>1530.675</c:v>
                </c:pt>
                <c:pt idx="18663">
                  <c:v>1530.7583333333332</c:v>
                </c:pt>
                <c:pt idx="18664">
                  <c:v>1530.8416666666665</c:v>
                </c:pt>
                <c:pt idx="18665">
                  <c:v>1530.925</c:v>
                </c:pt>
                <c:pt idx="18666">
                  <c:v>1531</c:v>
                </c:pt>
                <c:pt idx="18667">
                  <c:v>1531.0833333333333</c:v>
                </c:pt>
                <c:pt idx="18668">
                  <c:v>1531.1666666666667</c:v>
                </c:pt>
                <c:pt idx="18669">
                  <c:v>1531.25</c:v>
                </c:pt>
                <c:pt idx="18670">
                  <c:v>1531.3333333333333</c:v>
                </c:pt>
                <c:pt idx="18671">
                  <c:v>1531.4166666666667</c:v>
                </c:pt>
                <c:pt idx="18672">
                  <c:v>1531.5</c:v>
                </c:pt>
                <c:pt idx="18673">
                  <c:v>1531.575</c:v>
                </c:pt>
                <c:pt idx="18674">
                  <c:v>1531.6583333333335</c:v>
                </c:pt>
                <c:pt idx="18675">
                  <c:v>1531.7416666666668</c:v>
                </c:pt>
                <c:pt idx="18676">
                  <c:v>1531.825</c:v>
                </c:pt>
                <c:pt idx="18677">
                  <c:v>1531.9083333333335</c:v>
                </c:pt>
                <c:pt idx="18678">
                  <c:v>1531.9916666666668</c:v>
                </c:pt>
                <c:pt idx="18679">
                  <c:v>1532.0666666666666</c:v>
                </c:pt>
                <c:pt idx="18680">
                  <c:v>1532.1499999999999</c:v>
                </c:pt>
                <c:pt idx="18681">
                  <c:v>1532.2333333333333</c:v>
                </c:pt>
                <c:pt idx="18682">
                  <c:v>1532.3166666666666</c:v>
                </c:pt>
                <c:pt idx="18683">
                  <c:v>1532.3999999999999</c:v>
                </c:pt>
                <c:pt idx="18684">
                  <c:v>1532.4833333333333</c:v>
                </c:pt>
                <c:pt idx="18685">
                  <c:v>1532.5583333333334</c:v>
                </c:pt>
                <c:pt idx="18686">
                  <c:v>1532.6416666666667</c:v>
                </c:pt>
                <c:pt idx="18687">
                  <c:v>1532.7250000000001</c:v>
                </c:pt>
                <c:pt idx="18688">
                  <c:v>1532.8083333333334</c:v>
                </c:pt>
                <c:pt idx="18689">
                  <c:v>1532.8916666666667</c:v>
                </c:pt>
                <c:pt idx="18690">
                  <c:v>1532.9750000000001</c:v>
                </c:pt>
                <c:pt idx="18691">
                  <c:v>1533.0583333333334</c:v>
                </c:pt>
                <c:pt idx="18692">
                  <c:v>1533.1333333333332</c:v>
                </c:pt>
                <c:pt idx="18693">
                  <c:v>1533.2166666666665</c:v>
                </c:pt>
                <c:pt idx="18694">
                  <c:v>1533.3</c:v>
                </c:pt>
                <c:pt idx="18695">
                  <c:v>1533.3833333333332</c:v>
                </c:pt>
                <c:pt idx="18696">
                  <c:v>1533.4666666666665</c:v>
                </c:pt>
                <c:pt idx="18697">
                  <c:v>1533.55</c:v>
                </c:pt>
                <c:pt idx="18698">
                  <c:v>1533.625</c:v>
                </c:pt>
                <c:pt idx="18699">
                  <c:v>1533.7083333333333</c:v>
                </c:pt>
                <c:pt idx="18700">
                  <c:v>1533.7916666666667</c:v>
                </c:pt>
                <c:pt idx="18701">
                  <c:v>1533.875</c:v>
                </c:pt>
                <c:pt idx="18702">
                  <c:v>1533.9583333333333</c:v>
                </c:pt>
                <c:pt idx="18703">
                  <c:v>1534.0416666666667</c:v>
                </c:pt>
                <c:pt idx="18704">
                  <c:v>1534.1166666666668</c:v>
                </c:pt>
                <c:pt idx="18705">
                  <c:v>1534.2</c:v>
                </c:pt>
                <c:pt idx="18706">
                  <c:v>1534.2833333333335</c:v>
                </c:pt>
                <c:pt idx="18707">
                  <c:v>1534.3666666666668</c:v>
                </c:pt>
                <c:pt idx="18708">
                  <c:v>1534.45</c:v>
                </c:pt>
                <c:pt idx="18709">
                  <c:v>1534.5333333333335</c:v>
                </c:pt>
                <c:pt idx="18710">
                  <c:v>1534.6166666666668</c:v>
                </c:pt>
                <c:pt idx="18711">
                  <c:v>1534.6916666666666</c:v>
                </c:pt>
                <c:pt idx="18712">
                  <c:v>1534.7749999999999</c:v>
                </c:pt>
                <c:pt idx="18713">
                  <c:v>1534.8583333333333</c:v>
                </c:pt>
                <c:pt idx="18714">
                  <c:v>1534.9416666666666</c:v>
                </c:pt>
                <c:pt idx="18715">
                  <c:v>1535.0249999999999</c:v>
                </c:pt>
                <c:pt idx="18716">
                  <c:v>1535.1083333333333</c:v>
                </c:pt>
                <c:pt idx="18717">
                  <c:v>1535.1833333333334</c:v>
                </c:pt>
                <c:pt idx="18718">
                  <c:v>1535.2666666666667</c:v>
                </c:pt>
                <c:pt idx="18719">
                  <c:v>1535.3500000000001</c:v>
                </c:pt>
                <c:pt idx="18720">
                  <c:v>1535.4333333333334</c:v>
                </c:pt>
                <c:pt idx="18721">
                  <c:v>1535.5166666666667</c:v>
                </c:pt>
                <c:pt idx="18722">
                  <c:v>1535.6000000000001</c:v>
                </c:pt>
                <c:pt idx="18723">
                  <c:v>1535.675</c:v>
                </c:pt>
                <c:pt idx="18724">
                  <c:v>1535.7583333333332</c:v>
                </c:pt>
                <c:pt idx="18725">
                  <c:v>1535.8416666666665</c:v>
                </c:pt>
                <c:pt idx="18726">
                  <c:v>1535.925</c:v>
                </c:pt>
                <c:pt idx="18727">
                  <c:v>1536.0083333333332</c:v>
                </c:pt>
                <c:pt idx="18728">
                  <c:v>1536.0916666666665</c:v>
                </c:pt>
                <c:pt idx="18729">
                  <c:v>1536.175</c:v>
                </c:pt>
                <c:pt idx="18730">
                  <c:v>1536.25</c:v>
                </c:pt>
                <c:pt idx="18731">
                  <c:v>1536.3333333333333</c:v>
                </c:pt>
                <c:pt idx="18732">
                  <c:v>1536.4166666666667</c:v>
                </c:pt>
                <c:pt idx="18733">
                  <c:v>1536.5</c:v>
                </c:pt>
                <c:pt idx="18734">
                  <c:v>1536.5833333333333</c:v>
                </c:pt>
                <c:pt idx="18735">
                  <c:v>1536.6666666666667</c:v>
                </c:pt>
                <c:pt idx="18736">
                  <c:v>1536.7416666666668</c:v>
                </c:pt>
                <c:pt idx="18737">
                  <c:v>1536.825</c:v>
                </c:pt>
                <c:pt idx="18738">
                  <c:v>1536.9083333333335</c:v>
                </c:pt>
                <c:pt idx="18739">
                  <c:v>1536.9916666666668</c:v>
                </c:pt>
                <c:pt idx="18740">
                  <c:v>1537.075</c:v>
                </c:pt>
                <c:pt idx="18741">
                  <c:v>1537.1583333333335</c:v>
                </c:pt>
                <c:pt idx="18742">
                  <c:v>1537.2416666666668</c:v>
                </c:pt>
                <c:pt idx="18743">
                  <c:v>1537.3166666666666</c:v>
                </c:pt>
                <c:pt idx="18744">
                  <c:v>1537.3999999999999</c:v>
                </c:pt>
                <c:pt idx="18745">
                  <c:v>1537.4833333333333</c:v>
                </c:pt>
                <c:pt idx="18746">
                  <c:v>1537.5666666666666</c:v>
                </c:pt>
                <c:pt idx="18747">
                  <c:v>1537.6499999999999</c:v>
                </c:pt>
                <c:pt idx="18748">
                  <c:v>1537.7333333333333</c:v>
                </c:pt>
                <c:pt idx="18749">
                  <c:v>1537.8083333333334</c:v>
                </c:pt>
                <c:pt idx="18750">
                  <c:v>1537.8916666666667</c:v>
                </c:pt>
                <c:pt idx="18751">
                  <c:v>1537.9750000000001</c:v>
                </c:pt>
                <c:pt idx="18752">
                  <c:v>1538.0583333333334</c:v>
                </c:pt>
                <c:pt idx="18753">
                  <c:v>1538.1416666666667</c:v>
                </c:pt>
                <c:pt idx="18754">
                  <c:v>1538.2250000000001</c:v>
                </c:pt>
                <c:pt idx="18755">
                  <c:v>1538.3</c:v>
                </c:pt>
                <c:pt idx="18756">
                  <c:v>1538.3833333333332</c:v>
                </c:pt>
                <c:pt idx="18757">
                  <c:v>1538.4666666666665</c:v>
                </c:pt>
                <c:pt idx="18758">
                  <c:v>1538.55</c:v>
                </c:pt>
                <c:pt idx="18759">
                  <c:v>1538.6333333333332</c:v>
                </c:pt>
                <c:pt idx="18760">
                  <c:v>1538.7166666666665</c:v>
                </c:pt>
                <c:pt idx="18761">
                  <c:v>1538.8</c:v>
                </c:pt>
                <c:pt idx="18762">
                  <c:v>1538.875</c:v>
                </c:pt>
                <c:pt idx="18763">
                  <c:v>1538.9583333333333</c:v>
                </c:pt>
                <c:pt idx="18764">
                  <c:v>1539.0416666666667</c:v>
                </c:pt>
                <c:pt idx="18765">
                  <c:v>1539.125</c:v>
                </c:pt>
                <c:pt idx="18766">
                  <c:v>1539.2083333333333</c:v>
                </c:pt>
                <c:pt idx="18767">
                  <c:v>1539.2916666666667</c:v>
                </c:pt>
                <c:pt idx="18768">
                  <c:v>1539.3666666666668</c:v>
                </c:pt>
                <c:pt idx="18769">
                  <c:v>1539.45</c:v>
                </c:pt>
                <c:pt idx="18770">
                  <c:v>1539.5333333333335</c:v>
                </c:pt>
                <c:pt idx="18771">
                  <c:v>1539.6166666666668</c:v>
                </c:pt>
                <c:pt idx="18772">
                  <c:v>1539.7</c:v>
                </c:pt>
                <c:pt idx="18773">
                  <c:v>1539.7833333333335</c:v>
                </c:pt>
                <c:pt idx="18774">
                  <c:v>1539.8583333333333</c:v>
                </c:pt>
                <c:pt idx="18775">
                  <c:v>1539.9416666666666</c:v>
                </c:pt>
                <c:pt idx="18776">
                  <c:v>1540.0249999999999</c:v>
                </c:pt>
                <c:pt idx="18777">
                  <c:v>1540.1083333333333</c:v>
                </c:pt>
                <c:pt idx="18778">
                  <c:v>1540.1916666666666</c:v>
                </c:pt>
                <c:pt idx="18779">
                  <c:v>1540.2749999999999</c:v>
                </c:pt>
                <c:pt idx="18780">
                  <c:v>1540.3583333333333</c:v>
                </c:pt>
                <c:pt idx="18781">
                  <c:v>1540.4333333333334</c:v>
                </c:pt>
                <c:pt idx="18782">
                  <c:v>1540.5166666666667</c:v>
                </c:pt>
                <c:pt idx="18783">
                  <c:v>1540.6000000000001</c:v>
                </c:pt>
                <c:pt idx="18784">
                  <c:v>1540.6833333333334</c:v>
                </c:pt>
                <c:pt idx="18785">
                  <c:v>1540.7666666666667</c:v>
                </c:pt>
                <c:pt idx="18786">
                  <c:v>1540.8500000000001</c:v>
                </c:pt>
                <c:pt idx="18787">
                  <c:v>1540.925</c:v>
                </c:pt>
                <c:pt idx="18788">
                  <c:v>1541.0083333333332</c:v>
                </c:pt>
                <c:pt idx="18789">
                  <c:v>1541.0916666666665</c:v>
                </c:pt>
                <c:pt idx="18790">
                  <c:v>1541.175</c:v>
                </c:pt>
                <c:pt idx="18791">
                  <c:v>1541.2583333333332</c:v>
                </c:pt>
                <c:pt idx="18792">
                  <c:v>1541.3416666666665</c:v>
                </c:pt>
                <c:pt idx="18793">
                  <c:v>1541.4166666666667</c:v>
                </c:pt>
                <c:pt idx="18794">
                  <c:v>1541.5</c:v>
                </c:pt>
                <c:pt idx="18795">
                  <c:v>1541.5833333333333</c:v>
                </c:pt>
                <c:pt idx="18796">
                  <c:v>1541.6666666666667</c:v>
                </c:pt>
                <c:pt idx="18797">
                  <c:v>1541.75</c:v>
                </c:pt>
                <c:pt idx="18798">
                  <c:v>1541.8333333333333</c:v>
                </c:pt>
                <c:pt idx="18799">
                  <c:v>1541.9166666666667</c:v>
                </c:pt>
                <c:pt idx="18800">
                  <c:v>1541.9916666666668</c:v>
                </c:pt>
                <c:pt idx="18801">
                  <c:v>1542.075</c:v>
                </c:pt>
                <c:pt idx="18802">
                  <c:v>1542.1583333333335</c:v>
                </c:pt>
                <c:pt idx="18803">
                  <c:v>1542.2416666666668</c:v>
                </c:pt>
                <c:pt idx="18804">
                  <c:v>1542.325</c:v>
                </c:pt>
                <c:pt idx="18805">
                  <c:v>1542.4083333333335</c:v>
                </c:pt>
                <c:pt idx="18806">
                  <c:v>1542.4833333333333</c:v>
                </c:pt>
                <c:pt idx="18807">
                  <c:v>1542.5666666666666</c:v>
                </c:pt>
                <c:pt idx="18808">
                  <c:v>1542.6499999999999</c:v>
                </c:pt>
                <c:pt idx="18809">
                  <c:v>1542.7333333333333</c:v>
                </c:pt>
                <c:pt idx="18810">
                  <c:v>1542.8166666666666</c:v>
                </c:pt>
                <c:pt idx="18811">
                  <c:v>1542.8999999999999</c:v>
                </c:pt>
                <c:pt idx="18812">
                  <c:v>1542.9750000000001</c:v>
                </c:pt>
                <c:pt idx="18813">
                  <c:v>1543.0583333333334</c:v>
                </c:pt>
                <c:pt idx="18814">
                  <c:v>1543.1416666666667</c:v>
                </c:pt>
                <c:pt idx="18815">
                  <c:v>1543.2250000000001</c:v>
                </c:pt>
                <c:pt idx="18816">
                  <c:v>1543.3083333333334</c:v>
                </c:pt>
                <c:pt idx="18817">
                  <c:v>1543.3916666666667</c:v>
                </c:pt>
                <c:pt idx="18818">
                  <c:v>1543.4750000000001</c:v>
                </c:pt>
                <c:pt idx="18819">
                  <c:v>1543.55</c:v>
                </c:pt>
                <c:pt idx="18820">
                  <c:v>1543.6333333333332</c:v>
                </c:pt>
                <c:pt idx="18821">
                  <c:v>1543.7166666666665</c:v>
                </c:pt>
                <c:pt idx="18822">
                  <c:v>1543.8</c:v>
                </c:pt>
                <c:pt idx="18823">
                  <c:v>1543.8833333333332</c:v>
                </c:pt>
                <c:pt idx="18824">
                  <c:v>1543.9666666666665</c:v>
                </c:pt>
                <c:pt idx="18825">
                  <c:v>1544.0416666666667</c:v>
                </c:pt>
                <c:pt idx="18826">
                  <c:v>1544.125</c:v>
                </c:pt>
                <c:pt idx="18827">
                  <c:v>1544.2083333333333</c:v>
                </c:pt>
                <c:pt idx="18828">
                  <c:v>1544.2916666666667</c:v>
                </c:pt>
                <c:pt idx="18829">
                  <c:v>1544.375</c:v>
                </c:pt>
                <c:pt idx="18830">
                  <c:v>1544.4583333333333</c:v>
                </c:pt>
                <c:pt idx="18831">
                  <c:v>1544.5333333333335</c:v>
                </c:pt>
                <c:pt idx="18832">
                  <c:v>1544.6166666666668</c:v>
                </c:pt>
                <c:pt idx="18833">
                  <c:v>1544.7</c:v>
                </c:pt>
                <c:pt idx="18834">
                  <c:v>1544.7833333333335</c:v>
                </c:pt>
                <c:pt idx="18835">
                  <c:v>1544.8666666666668</c:v>
                </c:pt>
                <c:pt idx="18836">
                  <c:v>1544.95</c:v>
                </c:pt>
                <c:pt idx="18837">
                  <c:v>1545.0333333333335</c:v>
                </c:pt>
                <c:pt idx="18838">
                  <c:v>1545.1083333333333</c:v>
                </c:pt>
                <c:pt idx="18839">
                  <c:v>1545.1916666666666</c:v>
                </c:pt>
                <c:pt idx="18840">
                  <c:v>1545.2749999999999</c:v>
                </c:pt>
                <c:pt idx="18841">
                  <c:v>1545.3583333333333</c:v>
                </c:pt>
                <c:pt idx="18842">
                  <c:v>1545.4416666666666</c:v>
                </c:pt>
                <c:pt idx="18843">
                  <c:v>1545.5249999999999</c:v>
                </c:pt>
                <c:pt idx="18844">
                  <c:v>1545.6000000000001</c:v>
                </c:pt>
                <c:pt idx="18845">
                  <c:v>1545.6833333333334</c:v>
                </c:pt>
                <c:pt idx="18846">
                  <c:v>1545.7666666666667</c:v>
                </c:pt>
                <c:pt idx="18847">
                  <c:v>1545.8500000000001</c:v>
                </c:pt>
                <c:pt idx="18848">
                  <c:v>1545.9333333333334</c:v>
                </c:pt>
                <c:pt idx="18849">
                  <c:v>1546.0166666666667</c:v>
                </c:pt>
                <c:pt idx="18850">
                  <c:v>1546.0916666666665</c:v>
                </c:pt>
                <c:pt idx="18851">
                  <c:v>1546.175</c:v>
                </c:pt>
                <c:pt idx="18852">
                  <c:v>1546.2583333333332</c:v>
                </c:pt>
                <c:pt idx="18853">
                  <c:v>1546.3416666666665</c:v>
                </c:pt>
                <c:pt idx="18854">
                  <c:v>1546.425</c:v>
                </c:pt>
                <c:pt idx="18855">
                  <c:v>1546.5083333333332</c:v>
                </c:pt>
                <c:pt idx="18856">
                  <c:v>1546.5916666666665</c:v>
                </c:pt>
                <c:pt idx="18857">
                  <c:v>1546.6666666666667</c:v>
                </c:pt>
                <c:pt idx="18858">
                  <c:v>1546.75</c:v>
                </c:pt>
                <c:pt idx="18859">
                  <c:v>1546.8333333333333</c:v>
                </c:pt>
                <c:pt idx="18860">
                  <c:v>1546.9166666666667</c:v>
                </c:pt>
                <c:pt idx="18861">
                  <c:v>1547</c:v>
                </c:pt>
                <c:pt idx="18862">
                  <c:v>1547.0833333333333</c:v>
                </c:pt>
                <c:pt idx="18863">
                  <c:v>1547.1583333333335</c:v>
                </c:pt>
                <c:pt idx="18864">
                  <c:v>1547.2416666666668</c:v>
                </c:pt>
                <c:pt idx="18865">
                  <c:v>1547.325</c:v>
                </c:pt>
                <c:pt idx="18866">
                  <c:v>1547.4083333333335</c:v>
                </c:pt>
                <c:pt idx="18867">
                  <c:v>1547.4916666666668</c:v>
                </c:pt>
                <c:pt idx="18868">
                  <c:v>1547.575</c:v>
                </c:pt>
                <c:pt idx="18869">
                  <c:v>1547.6583333333335</c:v>
                </c:pt>
                <c:pt idx="18870">
                  <c:v>1547.7333333333333</c:v>
                </c:pt>
                <c:pt idx="18871">
                  <c:v>1547.8166666666666</c:v>
                </c:pt>
                <c:pt idx="18872">
                  <c:v>1547.8999999999999</c:v>
                </c:pt>
                <c:pt idx="18873">
                  <c:v>1547.9833333333333</c:v>
                </c:pt>
                <c:pt idx="18874">
                  <c:v>1548.0666666666666</c:v>
                </c:pt>
                <c:pt idx="18875">
                  <c:v>1548.1499999999999</c:v>
                </c:pt>
                <c:pt idx="18876">
                  <c:v>1548.2250000000001</c:v>
                </c:pt>
                <c:pt idx="18877">
                  <c:v>1548.3083333333334</c:v>
                </c:pt>
                <c:pt idx="18878">
                  <c:v>1548.3916666666667</c:v>
                </c:pt>
                <c:pt idx="18879">
                  <c:v>1548.4750000000001</c:v>
                </c:pt>
                <c:pt idx="18880">
                  <c:v>1548.5583333333334</c:v>
                </c:pt>
                <c:pt idx="18881">
                  <c:v>1548.6416666666667</c:v>
                </c:pt>
                <c:pt idx="18882">
                  <c:v>1548.7166666666665</c:v>
                </c:pt>
                <c:pt idx="18883">
                  <c:v>1548.8</c:v>
                </c:pt>
                <c:pt idx="18884">
                  <c:v>1548.8833333333332</c:v>
                </c:pt>
                <c:pt idx="18885">
                  <c:v>1548.9666666666665</c:v>
                </c:pt>
                <c:pt idx="18886">
                  <c:v>1549.05</c:v>
                </c:pt>
                <c:pt idx="18887">
                  <c:v>1549.1333333333332</c:v>
                </c:pt>
                <c:pt idx="18888">
                  <c:v>1549.2166666666665</c:v>
                </c:pt>
                <c:pt idx="18889">
                  <c:v>1549.2916666666667</c:v>
                </c:pt>
                <c:pt idx="18890">
                  <c:v>1549.375</c:v>
                </c:pt>
                <c:pt idx="18891">
                  <c:v>1549.4583333333333</c:v>
                </c:pt>
                <c:pt idx="18892">
                  <c:v>1549.5416666666667</c:v>
                </c:pt>
                <c:pt idx="18893">
                  <c:v>1549.625</c:v>
                </c:pt>
                <c:pt idx="18894">
                  <c:v>1549.7083333333333</c:v>
                </c:pt>
                <c:pt idx="18895">
                  <c:v>1549.7833333333335</c:v>
                </c:pt>
                <c:pt idx="18896">
                  <c:v>1549.8666666666668</c:v>
                </c:pt>
                <c:pt idx="18897">
                  <c:v>1549.95</c:v>
                </c:pt>
                <c:pt idx="18898">
                  <c:v>1550.0333333333335</c:v>
                </c:pt>
                <c:pt idx="18899">
                  <c:v>1550.1166666666668</c:v>
                </c:pt>
                <c:pt idx="18900">
                  <c:v>1550.2</c:v>
                </c:pt>
                <c:pt idx="18901">
                  <c:v>1550.2749999999999</c:v>
                </c:pt>
                <c:pt idx="18902">
                  <c:v>1550.3583333333333</c:v>
                </c:pt>
                <c:pt idx="18903">
                  <c:v>1550.4416666666666</c:v>
                </c:pt>
                <c:pt idx="18904">
                  <c:v>1550.5249999999999</c:v>
                </c:pt>
                <c:pt idx="18905">
                  <c:v>1550.6083333333333</c:v>
                </c:pt>
                <c:pt idx="18906">
                  <c:v>1550.6916666666666</c:v>
                </c:pt>
                <c:pt idx="18907">
                  <c:v>1550.7749999999999</c:v>
                </c:pt>
                <c:pt idx="18908">
                  <c:v>1550.8500000000001</c:v>
                </c:pt>
                <c:pt idx="18909">
                  <c:v>1550.9333333333334</c:v>
                </c:pt>
                <c:pt idx="18910">
                  <c:v>1551.0166666666667</c:v>
                </c:pt>
                <c:pt idx="18911">
                  <c:v>1551.1000000000001</c:v>
                </c:pt>
                <c:pt idx="18912">
                  <c:v>1551.1833333333334</c:v>
                </c:pt>
                <c:pt idx="18913">
                  <c:v>1551.2666666666667</c:v>
                </c:pt>
                <c:pt idx="18914">
                  <c:v>1551.3416666666665</c:v>
                </c:pt>
                <c:pt idx="18915">
                  <c:v>1551.425</c:v>
                </c:pt>
                <c:pt idx="18916">
                  <c:v>1551.5083333333332</c:v>
                </c:pt>
                <c:pt idx="18917">
                  <c:v>1551.5916666666665</c:v>
                </c:pt>
                <c:pt idx="18918">
                  <c:v>1551.675</c:v>
                </c:pt>
                <c:pt idx="18919">
                  <c:v>1551.7583333333332</c:v>
                </c:pt>
                <c:pt idx="18920">
                  <c:v>1551.8333333333333</c:v>
                </c:pt>
                <c:pt idx="18921">
                  <c:v>1551.9166666666667</c:v>
                </c:pt>
                <c:pt idx="18922">
                  <c:v>1552</c:v>
                </c:pt>
                <c:pt idx="18923">
                  <c:v>1552.0833333333333</c:v>
                </c:pt>
                <c:pt idx="18924">
                  <c:v>1552.1666666666667</c:v>
                </c:pt>
                <c:pt idx="18925">
                  <c:v>1552.25</c:v>
                </c:pt>
                <c:pt idx="18926">
                  <c:v>1552.3333333333333</c:v>
                </c:pt>
                <c:pt idx="18927">
                  <c:v>1552.4083333333335</c:v>
                </c:pt>
                <c:pt idx="18928">
                  <c:v>1552.4916666666668</c:v>
                </c:pt>
                <c:pt idx="18929">
                  <c:v>1552.575</c:v>
                </c:pt>
                <c:pt idx="18930">
                  <c:v>1552.6583333333335</c:v>
                </c:pt>
                <c:pt idx="18931">
                  <c:v>1552.7416666666668</c:v>
                </c:pt>
                <c:pt idx="18932">
                  <c:v>1552.825</c:v>
                </c:pt>
                <c:pt idx="18933">
                  <c:v>1552.8999999999999</c:v>
                </c:pt>
                <c:pt idx="18934">
                  <c:v>1552.9833333333333</c:v>
                </c:pt>
                <c:pt idx="18935">
                  <c:v>1553.0666666666666</c:v>
                </c:pt>
                <c:pt idx="18936">
                  <c:v>1553.1499999999999</c:v>
                </c:pt>
                <c:pt idx="18937">
                  <c:v>1553.2333333333333</c:v>
                </c:pt>
                <c:pt idx="18938">
                  <c:v>1553.3166666666666</c:v>
                </c:pt>
                <c:pt idx="18939">
                  <c:v>1553.3916666666667</c:v>
                </c:pt>
                <c:pt idx="18940">
                  <c:v>1553.4750000000001</c:v>
                </c:pt>
                <c:pt idx="18941">
                  <c:v>1553.5583333333334</c:v>
                </c:pt>
                <c:pt idx="18942">
                  <c:v>1553.6416666666667</c:v>
                </c:pt>
                <c:pt idx="18943">
                  <c:v>1553.7250000000001</c:v>
                </c:pt>
                <c:pt idx="18944">
                  <c:v>1553.8083333333334</c:v>
                </c:pt>
                <c:pt idx="18945">
                  <c:v>1553.8916666666667</c:v>
                </c:pt>
                <c:pt idx="18946">
                  <c:v>1553.9666666666665</c:v>
                </c:pt>
                <c:pt idx="18947">
                  <c:v>1554.05</c:v>
                </c:pt>
                <c:pt idx="18948">
                  <c:v>1554.1333333333332</c:v>
                </c:pt>
                <c:pt idx="18949">
                  <c:v>1554.2166666666665</c:v>
                </c:pt>
                <c:pt idx="18950">
                  <c:v>1554.3</c:v>
                </c:pt>
                <c:pt idx="18951">
                  <c:v>1554.3833333333332</c:v>
                </c:pt>
                <c:pt idx="18952">
                  <c:v>1554.4583333333333</c:v>
                </c:pt>
                <c:pt idx="18953">
                  <c:v>1554.5416666666667</c:v>
                </c:pt>
                <c:pt idx="18954">
                  <c:v>1554.625</c:v>
                </c:pt>
                <c:pt idx="18955">
                  <c:v>1554.7083333333333</c:v>
                </c:pt>
                <c:pt idx="18956">
                  <c:v>1554.7916666666667</c:v>
                </c:pt>
                <c:pt idx="18957">
                  <c:v>1554.875</c:v>
                </c:pt>
                <c:pt idx="18958">
                  <c:v>1554.95</c:v>
                </c:pt>
                <c:pt idx="18959">
                  <c:v>1555.0333333333335</c:v>
                </c:pt>
                <c:pt idx="18960">
                  <c:v>1555.1166666666668</c:v>
                </c:pt>
                <c:pt idx="18961">
                  <c:v>1555.2</c:v>
                </c:pt>
                <c:pt idx="18962">
                  <c:v>1555.2833333333335</c:v>
                </c:pt>
                <c:pt idx="18963">
                  <c:v>1555.3666666666668</c:v>
                </c:pt>
                <c:pt idx="18964">
                  <c:v>1555.45</c:v>
                </c:pt>
                <c:pt idx="18965">
                  <c:v>1555.5249999999999</c:v>
                </c:pt>
                <c:pt idx="18966">
                  <c:v>1555.6083333333333</c:v>
                </c:pt>
                <c:pt idx="18967">
                  <c:v>1555.6916666666666</c:v>
                </c:pt>
                <c:pt idx="18968">
                  <c:v>1555.7749999999999</c:v>
                </c:pt>
                <c:pt idx="18969">
                  <c:v>1555.8583333333333</c:v>
                </c:pt>
                <c:pt idx="18970">
                  <c:v>1555.9416666666666</c:v>
                </c:pt>
                <c:pt idx="18971">
                  <c:v>1556.0166666666667</c:v>
                </c:pt>
                <c:pt idx="18972">
                  <c:v>1556.1000000000001</c:v>
                </c:pt>
                <c:pt idx="18973">
                  <c:v>1556.1833333333334</c:v>
                </c:pt>
                <c:pt idx="18974">
                  <c:v>1556.2666666666667</c:v>
                </c:pt>
                <c:pt idx="18975">
                  <c:v>1556.3500000000001</c:v>
                </c:pt>
                <c:pt idx="18976">
                  <c:v>1556.4333333333334</c:v>
                </c:pt>
                <c:pt idx="18977">
                  <c:v>1556.5083333333332</c:v>
                </c:pt>
                <c:pt idx="18978">
                  <c:v>1556.5916666666665</c:v>
                </c:pt>
                <c:pt idx="18979">
                  <c:v>1556.675</c:v>
                </c:pt>
                <c:pt idx="18980">
                  <c:v>1556.7583333333332</c:v>
                </c:pt>
                <c:pt idx="18981">
                  <c:v>1556.8416666666665</c:v>
                </c:pt>
                <c:pt idx="18982">
                  <c:v>1556.925</c:v>
                </c:pt>
                <c:pt idx="18983">
                  <c:v>1557.0083333333332</c:v>
                </c:pt>
                <c:pt idx="18984">
                  <c:v>1557.0833333333333</c:v>
                </c:pt>
                <c:pt idx="18985">
                  <c:v>1557.1666666666667</c:v>
                </c:pt>
                <c:pt idx="18986">
                  <c:v>1557.25</c:v>
                </c:pt>
                <c:pt idx="18987">
                  <c:v>1557.3333333333333</c:v>
                </c:pt>
                <c:pt idx="18988">
                  <c:v>1557.4166666666667</c:v>
                </c:pt>
                <c:pt idx="18989">
                  <c:v>1557.5</c:v>
                </c:pt>
                <c:pt idx="18990">
                  <c:v>1557.575</c:v>
                </c:pt>
                <c:pt idx="18991">
                  <c:v>1557.6583333333335</c:v>
                </c:pt>
                <c:pt idx="18992">
                  <c:v>1557.7416666666668</c:v>
                </c:pt>
                <c:pt idx="18993">
                  <c:v>1557.825</c:v>
                </c:pt>
                <c:pt idx="18994">
                  <c:v>1557.9083333333335</c:v>
                </c:pt>
                <c:pt idx="18995">
                  <c:v>1557.9916666666668</c:v>
                </c:pt>
                <c:pt idx="18996">
                  <c:v>1558.075</c:v>
                </c:pt>
                <c:pt idx="18997">
                  <c:v>1558.1499999999999</c:v>
                </c:pt>
                <c:pt idx="18998">
                  <c:v>1558.2333333333333</c:v>
                </c:pt>
                <c:pt idx="18999">
                  <c:v>1558.3166666666666</c:v>
                </c:pt>
                <c:pt idx="19000">
                  <c:v>1558.3999999999999</c:v>
                </c:pt>
                <c:pt idx="19001">
                  <c:v>1558.4833333333333</c:v>
                </c:pt>
                <c:pt idx="19002">
                  <c:v>1558.5666666666666</c:v>
                </c:pt>
                <c:pt idx="19003">
                  <c:v>1558.6416666666667</c:v>
                </c:pt>
                <c:pt idx="19004">
                  <c:v>1558.7250000000001</c:v>
                </c:pt>
                <c:pt idx="19005">
                  <c:v>1558.8083333333334</c:v>
                </c:pt>
                <c:pt idx="19006">
                  <c:v>1558.8916666666667</c:v>
                </c:pt>
                <c:pt idx="19007">
                  <c:v>1558.9750000000001</c:v>
                </c:pt>
                <c:pt idx="19008">
                  <c:v>1559.0583333333334</c:v>
                </c:pt>
                <c:pt idx="19009">
                  <c:v>1559.1333333333332</c:v>
                </c:pt>
                <c:pt idx="19010">
                  <c:v>1559.2166666666665</c:v>
                </c:pt>
                <c:pt idx="19011">
                  <c:v>1559.3</c:v>
                </c:pt>
                <c:pt idx="19012">
                  <c:v>1559.3833333333332</c:v>
                </c:pt>
                <c:pt idx="19013">
                  <c:v>1559.4666666666665</c:v>
                </c:pt>
                <c:pt idx="19014">
                  <c:v>1559.55</c:v>
                </c:pt>
                <c:pt idx="19015">
                  <c:v>1559.6333333333332</c:v>
                </c:pt>
                <c:pt idx="19016">
                  <c:v>1559.7083333333333</c:v>
                </c:pt>
                <c:pt idx="19017">
                  <c:v>1559.7916666666667</c:v>
                </c:pt>
                <c:pt idx="19018">
                  <c:v>1559.875</c:v>
                </c:pt>
                <c:pt idx="19019">
                  <c:v>1559.9583333333333</c:v>
                </c:pt>
                <c:pt idx="19020">
                  <c:v>1560.0416666666667</c:v>
                </c:pt>
                <c:pt idx="19021">
                  <c:v>1560.125</c:v>
                </c:pt>
                <c:pt idx="19022">
                  <c:v>1560.2</c:v>
                </c:pt>
                <c:pt idx="19023">
                  <c:v>1560.2833333333335</c:v>
                </c:pt>
                <c:pt idx="19024">
                  <c:v>1560.3666666666668</c:v>
                </c:pt>
                <c:pt idx="19025">
                  <c:v>1560.45</c:v>
                </c:pt>
                <c:pt idx="19026">
                  <c:v>1560.5333333333335</c:v>
                </c:pt>
                <c:pt idx="19027">
                  <c:v>1560.6166666666668</c:v>
                </c:pt>
                <c:pt idx="19028">
                  <c:v>1560.6916666666666</c:v>
                </c:pt>
                <c:pt idx="19029">
                  <c:v>1560.7749999999999</c:v>
                </c:pt>
                <c:pt idx="19030">
                  <c:v>1560.8583333333333</c:v>
                </c:pt>
                <c:pt idx="19031">
                  <c:v>1560.9416666666666</c:v>
                </c:pt>
                <c:pt idx="19032">
                  <c:v>1561.0249999999999</c:v>
                </c:pt>
                <c:pt idx="19033">
                  <c:v>1561.1083333333333</c:v>
                </c:pt>
                <c:pt idx="19034">
                  <c:v>1561.1916666666666</c:v>
                </c:pt>
                <c:pt idx="19035">
                  <c:v>1561.2666666666667</c:v>
                </c:pt>
                <c:pt idx="19036">
                  <c:v>1561.3500000000001</c:v>
                </c:pt>
                <c:pt idx="19037">
                  <c:v>1561.4333333333334</c:v>
                </c:pt>
                <c:pt idx="19038">
                  <c:v>1561.5166666666667</c:v>
                </c:pt>
                <c:pt idx="19039">
                  <c:v>1561.6000000000001</c:v>
                </c:pt>
                <c:pt idx="19040">
                  <c:v>1561.6833333333334</c:v>
                </c:pt>
                <c:pt idx="19041">
                  <c:v>1561.7583333333332</c:v>
                </c:pt>
                <c:pt idx="19042">
                  <c:v>1561.8416666666665</c:v>
                </c:pt>
                <c:pt idx="19043">
                  <c:v>1561.925</c:v>
                </c:pt>
                <c:pt idx="19044">
                  <c:v>1562.0083333333332</c:v>
                </c:pt>
                <c:pt idx="19045">
                  <c:v>1562.0916666666665</c:v>
                </c:pt>
                <c:pt idx="19046">
                  <c:v>1562.175</c:v>
                </c:pt>
                <c:pt idx="19047">
                  <c:v>1562.25</c:v>
                </c:pt>
                <c:pt idx="19048">
                  <c:v>1562.3333333333333</c:v>
                </c:pt>
                <c:pt idx="19049">
                  <c:v>1562.4166666666667</c:v>
                </c:pt>
                <c:pt idx="19050">
                  <c:v>1562.5</c:v>
                </c:pt>
                <c:pt idx="19051">
                  <c:v>1562.5833333333333</c:v>
                </c:pt>
                <c:pt idx="19052">
                  <c:v>1562.6666666666667</c:v>
                </c:pt>
                <c:pt idx="19053">
                  <c:v>1562.75</c:v>
                </c:pt>
                <c:pt idx="19054">
                  <c:v>1562.825</c:v>
                </c:pt>
                <c:pt idx="19055">
                  <c:v>1562.9083333333335</c:v>
                </c:pt>
                <c:pt idx="19056">
                  <c:v>1562.9916666666668</c:v>
                </c:pt>
                <c:pt idx="19057">
                  <c:v>1563.075</c:v>
                </c:pt>
                <c:pt idx="19058">
                  <c:v>1563.1583333333335</c:v>
                </c:pt>
                <c:pt idx="19059">
                  <c:v>1563.2416666666668</c:v>
                </c:pt>
                <c:pt idx="19060">
                  <c:v>1563.3166666666666</c:v>
                </c:pt>
                <c:pt idx="19061">
                  <c:v>1563.3999999999999</c:v>
                </c:pt>
                <c:pt idx="19062">
                  <c:v>1563.4833333333333</c:v>
                </c:pt>
                <c:pt idx="19063">
                  <c:v>1563.5666666666666</c:v>
                </c:pt>
                <c:pt idx="19064">
                  <c:v>1563.6499999999999</c:v>
                </c:pt>
                <c:pt idx="19065">
                  <c:v>1563.7333333333333</c:v>
                </c:pt>
                <c:pt idx="19066">
                  <c:v>1563.8083333333334</c:v>
                </c:pt>
                <c:pt idx="19067">
                  <c:v>1563.8916666666667</c:v>
                </c:pt>
                <c:pt idx="19068">
                  <c:v>1563.9750000000001</c:v>
                </c:pt>
                <c:pt idx="19069">
                  <c:v>1564.0583333333334</c:v>
                </c:pt>
                <c:pt idx="19070">
                  <c:v>1564.1416666666667</c:v>
                </c:pt>
                <c:pt idx="19071">
                  <c:v>1564.2250000000001</c:v>
                </c:pt>
                <c:pt idx="19072">
                  <c:v>1564.3083333333334</c:v>
                </c:pt>
                <c:pt idx="19073">
                  <c:v>1564.3833333333332</c:v>
                </c:pt>
                <c:pt idx="19074">
                  <c:v>1564.4666666666665</c:v>
                </c:pt>
                <c:pt idx="19075">
                  <c:v>1564.55</c:v>
                </c:pt>
                <c:pt idx="19076">
                  <c:v>1564.6333333333332</c:v>
                </c:pt>
                <c:pt idx="19077">
                  <c:v>1564.7166666666665</c:v>
                </c:pt>
                <c:pt idx="19078">
                  <c:v>1564.8</c:v>
                </c:pt>
                <c:pt idx="19079">
                  <c:v>1564.875</c:v>
                </c:pt>
                <c:pt idx="19080">
                  <c:v>1564.9583333333333</c:v>
                </c:pt>
                <c:pt idx="19081">
                  <c:v>1565.0416666666667</c:v>
                </c:pt>
                <c:pt idx="19082">
                  <c:v>1565.125</c:v>
                </c:pt>
                <c:pt idx="19083">
                  <c:v>1565.2083333333333</c:v>
                </c:pt>
                <c:pt idx="19084">
                  <c:v>1565.2916666666667</c:v>
                </c:pt>
                <c:pt idx="19085">
                  <c:v>1565.3666666666668</c:v>
                </c:pt>
                <c:pt idx="19086">
                  <c:v>1565.45</c:v>
                </c:pt>
                <c:pt idx="19087">
                  <c:v>1565.5333333333335</c:v>
                </c:pt>
                <c:pt idx="19088">
                  <c:v>1565.6166666666668</c:v>
                </c:pt>
                <c:pt idx="19089">
                  <c:v>1565.7</c:v>
                </c:pt>
                <c:pt idx="19090">
                  <c:v>1565.7833333333335</c:v>
                </c:pt>
                <c:pt idx="19091">
                  <c:v>1565.8666666666668</c:v>
                </c:pt>
                <c:pt idx="19092">
                  <c:v>1565.9416666666666</c:v>
                </c:pt>
                <c:pt idx="19093">
                  <c:v>1566.0249999999999</c:v>
                </c:pt>
                <c:pt idx="19094">
                  <c:v>1566.1083333333333</c:v>
                </c:pt>
                <c:pt idx="19095">
                  <c:v>1566.1916666666666</c:v>
                </c:pt>
                <c:pt idx="19096">
                  <c:v>1566.2749999999999</c:v>
                </c:pt>
                <c:pt idx="19097">
                  <c:v>1566.3583333333333</c:v>
                </c:pt>
                <c:pt idx="19098">
                  <c:v>1566.4333333333334</c:v>
                </c:pt>
                <c:pt idx="19099">
                  <c:v>1566.5166666666667</c:v>
                </c:pt>
                <c:pt idx="19100">
                  <c:v>1566.6000000000001</c:v>
                </c:pt>
                <c:pt idx="19101">
                  <c:v>1566.6833333333334</c:v>
                </c:pt>
                <c:pt idx="19102">
                  <c:v>1566.7666666666667</c:v>
                </c:pt>
                <c:pt idx="19103">
                  <c:v>1566.8500000000001</c:v>
                </c:pt>
                <c:pt idx="19104">
                  <c:v>1566.925</c:v>
                </c:pt>
                <c:pt idx="19105">
                  <c:v>1567.0083333333332</c:v>
                </c:pt>
                <c:pt idx="19106">
                  <c:v>1567.0916666666665</c:v>
                </c:pt>
                <c:pt idx="19107">
                  <c:v>1567.175</c:v>
                </c:pt>
                <c:pt idx="19108">
                  <c:v>1567.2583333333332</c:v>
                </c:pt>
                <c:pt idx="19109">
                  <c:v>1567.3416666666665</c:v>
                </c:pt>
                <c:pt idx="19110">
                  <c:v>1567.425</c:v>
                </c:pt>
                <c:pt idx="19111">
                  <c:v>1567.5</c:v>
                </c:pt>
                <c:pt idx="19112">
                  <c:v>1567.5833333333333</c:v>
                </c:pt>
                <c:pt idx="19113">
                  <c:v>1567.6666666666667</c:v>
                </c:pt>
                <c:pt idx="19114">
                  <c:v>1567.75</c:v>
                </c:pt>
                <c:pt idx="19115">
                  <c:v>1567.8333333333333</c:v>
                </c:pt>
                <c:pt idx="19116">
                  <c:v>1567.9166666666667</c:v>
                </c:pt>
                <c:pt idx="19117">
                  <c:v>1567.9916666666668</c:v>
                </c:pt>
                <c:pt idx="19118">
                  <c:v>1568.075</c:v>
                </c:pt>
                <c:pt idx="19119">
                  <c:v>1568.1583333333335</c:v>
                </c:pt>
                <c:pt idx="19120">
                  <c:v>1568.2416666666668</c:v>
                </c:pt>
                <c:pt idx="19121">
                  <c:v>1568.325</c:v>
                </c:pt>
                <c:pt idx="19122">
                  <c:v>1568.4083333333335</c:v>
                </c:pt>
                <c:pt idx="19123">
                  <c:v>1568.4916666666668</c:v>
                </c:pt>
                <c:pt idx="19124">
                  <c:v>1568.5666666666666</c:v>
                </c:pt>
                <c:pt idx="19125">
                  <c:v>1568.6499999999999</c:v>
                </c:pt>
                <c:pt idx="19126">
                  <c:v>1568.7333333333333</c:v>
                </c:pt>
                <c:pt idx="19127">
                  <c:v>1568.8166666666666</c:v>
                </c:pt>
                <c:pt idx="19128">
                  <c:v>1568.8999999999999</c:v>
                </c:pt>
                <c:pt idx="19129">
                  <c:v>1568.9833333333333</c:v>
                </c:pt>
                <c:pt idx="19130">
                  <c:v>1569.0583333333334</c:v>
                </c:pt>
                <c:pt idx="19131">
                  <c:v>1569.1416666666667</c:v>
                </c:pt>
                <c:pt idx="19132">
                  <c:v>1569.2250000000001</c:v>
                </c:pt>
                <c:pt idx="19133">
                  <c:v>1569.3083333333334</c:v>
                </c:pt>
                <c:pt idx="19134">
                  <c:v>1569.3916666666667</c:v>
                </c:pt>
                <c:pt idx="19135">
                  <c:v>1569.4750000000001</c:v>
                </c:pt>
                <c:pt idx="19136">
                  <c:v>1569.55</c:v>
                </c:pt>
                <c:pt idx="19137">
                  <c:v>1569.6333333333332</c:v>
                </c:pt>
                <c:pt idx="19138">
                  <c:v>1569.7166666666665</c:v>
                </c:pt>
                <c:pt idx="19139">
                  <c:v>1569.8</c:v>
                </c:pt>
                <c:pt idx="19140">
                  <c:v>1569.8833333333332</c:v>
                </c:pt>
                <c:pt idx="19141">
                  <c:v>1569.9666666666665</c:v>
                </c:pt>
                <c:pt idx="19142">
                  <c:v>1570.05</c:v>
                </c:pt>
                <c:pt idx="19143">
                  <c:v>1570.125</c:v>
                </c:pt>
                <c:pt idx="19144">
                  <c:v>1570.2083333333333</c:v>
                </c:pt>
                <c:pt idx="19145">
                  <c:v>1570.2916666666667</c:v>
                </c:pt>
                <c:pt idx="19146">
                  <c:v>1570.375</c:v>
                </c:pt>
                <c:pt idx="19147">
                  <c:v>1570.4583333333333</c:v>
                </c:pt>
                <c:pt idx="19148">
                  <c:v>1570.5416666666667</c:v>
                </c:pt>
                <c:pt idx="19149">
                  <c:v>1570.6166666666668</c:v>
                </c:pt>
                <c:pt idx="19150">
                  <c:v>1570.7</c:v>
                </c:pt>
                <c:pt idx="19151">
                  <c:v>1570.7833333333335</c:v>
                </c:pt>
                <c:pt idx="19152">
                  <c:v>1570.8666666666668</c:v>
                </c:pt>
                <c:pt idx="19153">
                  <c:v>1570.95</c:v>
                </c:pt>
                <c:pt idx="19154">
                  <c:v>1571.0333333333335</c:v>
                </c:pt>
                <c:pt idx="19155">
                  <c:v>1571.1083333333333</c:v>
                </c:pt>
                <c:pt idx="19156">
                  <c:v>1571.1916666666666</c:v>
                </c:pt>
                <c:pt idx="19157">
                  <c:v>1571.2749999999999</c:v>
                </c:pt>
                <c:pt idx="19158">
                  <c:v>1571.3583333333333</c:v>
                </c:pt>
                <c:pt idx="19159">
                  <c:v>1571.4416666666666</c:v>
                </c:pt>
                <c:pt idx="19160">
                  <c:v>1571.5249999999999</c:v>
                </c:pt>
                <c:pt idx="19161">
                  <c:v>1571.6083333333333</c:v>
                </c:pt>
                <c:pt idx="19162">
                  <c:v>1571.6833333333334</c:v>
                </c:pt>
                <c:pt idx="19163">
                  <c:v>1571.7666666666667</c:v>
                </c:pt>
                <c:pt idx="19164">
                  <c:v>1571.8500000000001</c:v>
                </c:pt>
                <c:pt idx="19165">
                  <c:v>1571.9333333333334</c:v>
                </c:pt>
                <c:pt idx="19166">
                  <c:v>1572.0166666666667</c:v>
                </c:pt>
                <c:pt idx="19167">
                  <c:v>1572.1000000000001</c:v>
                </c:pt>
                <c:pt idx="19168">
                  <c:v>1572.175</c:v>
                </c:pt>
                <c:pt idx="19169">
                  <c:v>1572.2583333333332</c:v>
                </c:pt>
                <c:pt idx="19170">
                  <c:v>1572.3416666666665</c:v>
                </c:pt>
                <c:pt idx="19171">
                  <c:v>1572.425</c:v>
                </c:pt>
                <c:pt idx="19172">
                  <c:v>1572.5083333333332</c:v>
                </c:pt>
                <c:pt idx="19173">
                  <c:v>1572.5916666666665</c:v>
                </c:pt>
                <c:pt idx="19174">
                  <c:v>1572.6666666666667</c:v>
                </c:pt>
                <c:pt idx="19175">
                  <c:v>1572.75</c:v>
                </c:pt>
                <c:pt idx="19176">
                  <c:v>1572.8333333333333</c:v>
                </c:pt>
                <c:pt idx="19177">
                  <c:v>1572.9166666666667</c:v>
                </c:pt>
                <c:pt idx="19178">
                  <c:v>1573</c:v>
                </c:pt>
                <c:pt idx="19179">
                  <c:v>1573.0833333333333</c:v>
                </c:pt>
                <c:pt idx="19180">
                  <c:v>1573.1666666666667</c:v>
                </c:pt>
                <c:pt idx="19181">
                  <c:v>1573.2416666666668</c:v>
                </c:pt>
                <c:pt idx="19182">
                  <c:v>1573.325</c:v>
                </c:pt>
                <c:pt idx="19183">
                  <c:v>1573.4083333333335</c:v>
                </c:pt>
                <c:pt idx="19184">
                  <c:v>1573.4916666666668</c:v>
                </c:pt>
                <c:pt idx="19185">
                  <c:v>1573.575</c:v>
                </c:pt>
                <c:pt idx="19186">
                  <c:v>1573.6583333333335</c:v>
                </c:pt>
                <c:pt idx="19187">
                  <c:v>1573.7333333333333</c:v>
                </c:pt>
                <c:pt idx="19188">
                  <c:v>1573.8166666666666</c:v>
                </c:pt>
                <c:pt idx="19189">
                  <c:v>1573.8999999999999</c:v>
                </c:pt>
                <c:pt idx="19190">
                  <c:v>1573.9833333333333</c:v>
                </c:pt>
                <c:pt idx="19191">
                  <c:v>1574.0666666666666</c:v>
                </c:pt>
                <c:pt idx="19192">
                  <c:v>1574.1499999999999</c:v>
                </c:pt>
                <c:pt idx="19193">
                  <c:v>1574.2250000000001</c:v>
                </c:pt>
                <c:pt idx="19194">
                  <c:v>1574.3083333333334</c:v>
                </c:pt>
                <c:pt idx="19195">
                  <c:v>1574.3916666666667</c:v>
                </c:pt>
                <c:pt idx="19196">
                  <c:v>1574.4750000000001</c:v>
                </c:pt>
                <c:pt idx="19197">
                  <c:v>1574.5583333333334</c:v>
                </c:pt>
                <c:pt idx="19198">
                  <c:v>1574.6416666666667</c:v>
                </c:pt>
                <c:pt idx="19199">
                  <c:v>1574.7250000000001</c:v>
                </c:pt>
                <c:pt idx="19200">
                  <c:v>1574.8</c:v>
                </c:pt>
                <c:pt idx="19201">
                  <c:v>1574.8833333333332</c:v>
                </c:pt>
                <c:pt idx="19202">
                  <c:v>1574.9666666666665</c:v>
                </c:pt>
                <c:pt idx="19203">
                  <c:v>1575.05</c:v>
                </c:pt>
                <c:pt idx="19204">
                  <c:v>1575.1333333333332</c:v>
                </c:pt>
                <c:pt idx="19205">
                  <c:v>1575.2166666666665</c:v>
                </c:pt>
                <c:pt idx="19206">
                  <c:v>1575.2916666666667</c:v>
                </c:pt>
                <c:pt idx="19207">
                  <c:v>1575.375</c:v>
                </c:pt>
                <c:pt idx="19208">
                  <c:v>1575.4583333333333</c:v>
                </c:pt>
                <c:pt idx="19209">
                  <c:v>1575.5416666666667</c:v>
                </c:pt>
                <c:pt idx="19210">
                  <c:v>1575.625</c:v>
                </c:pt>
                <c:pt idx="19211">
                  <c:v>1575.7083333333333</c:v>
                </c:pt>
                <c:pt idx="19212">
                  <c:v>1575.7833333333335</c:v>
                </c:pt>
                <c:pt idx="19213">
                  <c:v>1575.8666666666668</c:v>
                </c:pt>
                <c:pt idx="19214">
                  <c:v>1575.95</c:v>
                </c:pt>
                <c:pt idx="19215">
                  <c:v>1576.0333333333335</c:v>
                </c:pt>
                <c:pt idx="19216">
                  <c:v>1576.1166666666668</c:v>
                </c:pt>
                <c:pt idx="19217">
                  <c:v>1576.2</c:v>
                </c:pt>
                <c:pt idx="19218">
                  <c:v>1576.2833333333335</c:v>
                </c:pt>
                <c:pt idx="19219">
                  <c:v>1576.3583333333333</c:v>
                </c:pt>
                <c:pt idx="19220">
                  <c:v>1576.4416666666666</c:v>
                </c:pt>
                <c:pt idx="19221">
                  <c:v>1576.5249999999999</c:v>
                </c:pt>
                <c:pt idx="19222">
                  <c:v>1576.6083333333333</c:v>
                </c:pt>
                <c:pt idx="19223">
                  <c:v>1576.6916666666666</c:v>
                </c:pt>
                <c:pt idx="19224">
                  <c:v>1576.7749999999999</c:v>
                </c:pt>
                <c:pt idx="19225">
                  <c:v>1576.8500000000001</c:v>
                </c:pt>
                <c:pt idx="19226">
                  <c:v>1576.9333333333334</c:v>
                </c:pt>
                <c:pt idx="19227">
                  <c:v>1577.0166666666667</c:v>
                </c:pt>
                <c:pt idx="19228">
                  <c:v>1577.1000000000001</c:v>
                </c:pt>
                <c:pt idx="19229">
                  <c:v>1577.1833333333334</c:v>
                </c:pt>
                <c:pt idx="19230">
                  <c:v>1577.2666666666667</c:v>
                </c:pt>
                <c:pt idx="19231">
                  <c:v>1577.3416666666665</c:v>
                </c:pt>
                <c:pt idx="19232">
                  <c:v>1577.425</c:v>
                </c:pt>
                <c:pt idx="19233">
                  <c:v>1577.5083333333332</c:v>
                </c:pt>
                <c:pt idx="19234">
                  <c:v>1577.5916666666665</c:v>
                </c:pt>
                <c:pt idx="19235">
                  <c:v>1577.675</c:v>
                </c:pt>
                <c:pt idx="19236">
                  <c:v>1577.7583333333332</c:v>
                </c:pt>
                <c:pt idx="19237">
                  <c:v>1577.8416666666665</c:v>
                </c:pt>
                <c:pt idx="19238">
                  <c:v>1577.9166666666667</c:v>
                </c:pt>
                <c:pt idx="19239">
                  <c:v>1578</c:v>
                </c:pt>
                <c:pt idx="19240">
                  <c:v>1578.0833333333333</c:v>
                </c:pt>
                <c:pt idx="19241">
                  <c:v>1578.1666666666667</c:v>
                </c:pt>
                <c:pt idx="19242">
                  <c:v>1578.25</c:v>
                </c:pt>
                <c:pt idx="19243">
                  <c:v>1578.3333333333333</c:v>
                </c:pt>
                <c:pt idx="19244">
                  <c:v>1578.4083333333335</c:v>
                </c:pt>
                <c:pt idx="19245">
                  <c:v>1578.4916666666668</c:v>
                </c:pt>
                <c:pt idx="19246">
                  <c:v>1578.575</c:v>
                </c:pt>
                <c:pt idx="19247">
                  <c:v>1578.6583333333335</c:v>
                </c:pt>
                <c:pt idx="19248">
                  <c:v>1578.7416666666668</c:v>
                </c:pt>
                <c:pt idx="19249">
                  <c:v>1578.825</c:v>
                </c:pt>
                <c:pt idx="19250">
                  <c:v>1578.9083333333335</c:v>
                </c:pt>
                <c:pt idx="19251">
                  <c:v>1578.9833333333333</c:v>
                </c:pt>
                <c:pt idx="19252">
                  <c:v>1579.0666666666666</c:v>
                </c:pt>
                <c:pt idx="19253">
                  <c:v>1579.1499999999999</c:v>
                </c:pt>
                <c:pt idx="19254">
                  <c:v>1579.2333333333333</c:v>
                </c:pt>
                <c:pt idx="19255">
                  <c:v>1579.3166666666666</c:v>
                </c:pt>
                <c:pt idx="19256">
                  <c:v>1579.3999999999999</c:v>
                </c:pt>
                <c:pt idx="19257">
                  <c:v>1579.4750000000001</c:v>
                </c:pt>
                <c:pt idx="19258">
                  <c:v>1579.5583333333334</c:v>
                </c:pt>
                <c:pt idx="19259">
                  <c:v>1579.6416666666667</c:v>
                </c:pt>
                <c:pt idx="19260">
                  <c:v>1579.7250000000001</c:v>
                </c:pt>
                <c:pt idx="19261">
                  <c:v>1579.8083333333334</c:v>
                </c:pt>
                <c:pt idx="19262">
                  <c:v>1579.8916666666667</c:v>
                </c:pt>
                <c:pt idx="19263">
                  <c:v>1579.9666666666665</c:v>
                </c:pt>
                <c:pt idx="19264">
                  <c:v>1580.05</c:v>
                </c:pt>
                <c:pt idx="19265">
                  <c:v>1580.1333333333332</c:v>
                </c:pt>
                <c:pt idx="19266">
                  <c:v>1580.2166666666665</c:v>
                </c:pt>
                <c:pt idx="19267">
                  <c:v>1580.3</c:v>
                </c:pt>
                <c:pt idx="19268">
                  <c:v>1580.3833333333332</c:v>
                </c:pt>
                <c:pt idx="19269">
                  <c:v>1580.4666666666665</c:v>
                </c:pt>
                <c:pt idx="19270">
                  <c:v>1580.5416666666667</c:v>
                </c:pt>
                <c:pt idx="19271">
                  <c:v>1580.625</c:v>
                </c:pt>
                <c:pt idx="19272">
                  <c:v>1580.7083333333333</c:v>
                </c:pt>
                <c:pt idx="19273">
                  <c:v>1580.7916666666667</c:v>
                </c:pt>
                <c:pt idx="19274">
                  <c:v>1580.875</c:v>
                </c:pt>
                <c:pt idx="19275">
                  <c:v>1580.9583333333333</c:v>
                </c:pt>
                <c:pt idx="19276">
                  <c:v>1581.0333333333335</c:v>
                </c:pt>
                <c:pt idx="19277">
                  <c:v>1581.1166666666668</c:v>
                </c:pt>
                <c:pt idx="19278">
                  <c:v>1581.2</c:v>
                </c:pt>
                <c:pt idx="19279">
                  <c:v>1581.2833333333335</c:v>
                </c:pt>
                <c:pt idx="19280">
                  <c:v>1581.3666666666668</c:v>
                </c:pt>
                <c:pt idx="19281">
                  <c:v>1581.45</c:v>
                </c:pt>
                <c:pt idx="19282">
                  <c:v>1581.5249999999999</c:v>
                </c:pt>
                <c:pt idx="19283">
                  <c:v>1581.6083333333333</c:v>
                </c:pt>
                <c:pt idx="19284">
                  <c:v>1581.6916666666666</c:v>
                </c:pt>
                <c:pt idx="19285">
                  <c:v>1581.7749999999999</c:v>
                </c:pt>
                <c:pt idx="19286">
                  <c:v>1581.8583333333333</c:v>
                </c:pt>
                <c:pt idx="19287">
                  <c:v>1581.9416666666666</c:v>
                </c:pt>
                <c:pt idx="19288">
                  <c:v>1582.0249999999999</c:v>
                </c:pt>
                <c:pt idx="19289">
                  <c:v>1582.1000000000001</c:v>
                </c:pt>
                <c:pt idx="19290">
                  <c:v>1582.1833333333334</c:v>
                </c:pt>
                <c:pt idx="19291">
                  <c:v>1582.2666666666667</c:v>
                </c:pt>
                <c:pt idx="19292">
                  <c:v>1582.3500000000001</c:v>
                </c:pt>
                <c:pt idx="19293">
                  <c:v>1582.4333333333334</c:v>
                </c:pt>
                <c:pt idx="19294">
                  <c:v>1582.5166666666667</c:v>
                </c:pt>
                <c:pt idx="19295">
                  <c:v>1582.5916666666665</c:v>
                </c:pt>
                <c:pt idx="19296">
                  <c:v>1582.675</c:v>
                </c:pt>
                <c:pt idx="19297">
                  <c:v>1582.7583333333332</c:v>
                </c:pt>
                <c:pt idx="19298">
                  <c:v>1582.8416666666665</c:v>
                </c:pt>
                <c:pt idx="19299">
                  <c:v>1582.925</c:v>
                </c:pt>
                <c:pt idx="19300">
                  <c:v>1583.0083333333332</c:v>
                </c:pt>
                <c:pt idx="19301">
                  <c:v>1583.0833333333333</c:v>
                </c:pt>
                <c:pt idx="19302">
                  <c:v>1583.1666666666667</c:v>
                </c:pt>
                <c:pt idx="19303">
                  <c:v>1583.25</c:v>
                </c:pt>
                <c:pt idx="19304">
                  <c:v>1583.3333333333333</c:v>
                </c:pt>
                <c:pt idx="19305">
                  <c:v>1583.4166666666667</c:v>
                </c:pt>
                <c:pt idx="19306">
                  <c:v>1583.5</c:v>
                </c:pt>
                <c:pt idx="19307">
                  <c:v>1583.5833333333333</c:v>
                </c:pt>
                <c:pt idx="19308">
                  <c:v>1583.6583333333335</c:v>
                </c:pt>
                <c:pt idx="19309">
                  <c:v>1583.7416666666668</c:v>
                </c:pt>
                <c:pt idx="19310">
                  <c:v>1583.825</c:v>
                </c:pt>
                <c:pt idx="19311">
                  <c:v>1583.9083333333335</c:v>
                </c:pt>
                <c:pt idx="19312">
                  <c:v>1583.9916666666668</c:v>
                </c:pt>
                <c:pt idx="19313">
                  <c:v>1584.075</c:v>
                </c:pt>
                <c:pt idx="19314">
                  <c:v>1584.1499999999999</c:v>
                </c:pt>
                <c:pt idx="19315">
                  <c:v>1584.2333333333333</c:v>
                </c:pt>
                <c:pt idx="19316">
                  <c:v>1584.3166666666666</c:v>
                </c:pt>
                <c:pt idx="19317">
                  <c:v>1584.3999999999999</c:v>
                </c:pt>
                <c:pt idx="19318">
                  <c:v>1584.4833333333333</c:v>
                </c:pt>
                <c:pt idx="19319">
                  <c:v>1584.5666666666666</c:v>
                </c:pt>
                <c:pt idx="19320">
                  <c:v>1584.6416666666667</c:v>
                </c:pt>
                <c:pt idx="19321">
                  <c:v>1584.7250000000001</c:v>
                </c:pt>
                <c:pt idx="19322">
                  <c:v>1584.8083333333334</c:v>
                </c:pt>
                <c:pt idx="19323">
                  <c:v>1584.8916666666667</c:v>
                </c:pt>
                <c:pt idx="19324">
                  <c:v>1584.9750000000001</c:v>
                </c:pt>
                <c:pt idx="19325">
                  <c:v>1585.0583333333334</c:v>
                </c:pt>
                <c:pt idx="19326">
                  <c:v>1585.1416666666667</c:v>
                </c:pt>
                <c:pt idx="19327">
                  <c:v>1585.2166666666665</c:v>
                </c:pt>
                <c:pt idx="19328">
                  <c:v>1585.3</c:v>
                </c:pt>
                <c:pt idx="19329">
                  <c:v>1585.3833333333332</c:v>
                </c:pt>
                <c:pt idx="19330">
                  <c:v>1585.4666666666665</c:v>
                </c:pt>
                <c:pt idx="19331">
                  <c:v>1585.55</c:v>
                </c:pt>
                <c:pt idx="19332">
                  <c:v>1585.6333333333332</c:v>
                </c:pt>
                <c:pt idx="19333">
                  <c:v>1585.7083333333333</c:v>
                </c:pt>
                <c:pt idx="19334">
                  <c:v>1585.7916666666667</c:v>
                </c:pt>
                <c:pt idx="19335">
                  <c:v>1585.875</c:v>
                </c:pt>
                <c:pt idx="19336">
                  <c:v>1585.9583333333333</c:v>
                </c:pt>
                <c:pt idx="19337">
                  <c:v>1586.0416666666667</c:v>
                </c:pt>
                <c:pt idx="19338">
                  <c:v>1586.125</c:v>
                </c:pt>
                <c:pt idx="19339">
                  <c:v>1586.2</c:v>
                </c:pt>
                <c:pt idx="19340">
                  <c:v>1586.2833333333335</c:v>
                </c:pt>
                <c:pt idx="19341">
                  <c:v>1586.3666666666668</c:v>
                </c:pt>
                <c:pt idx="19342">
                  <c:v>1586.45</c:v>
                </c:pt>
                <c:pt idx="19343">
                  <c:v>1586.5333333333335</c:v>
                </c:pt>
                <c:pt idx="19344">
                  <c:v>1586.6166666666668</c:v>
                </c:pt>
                <c:pt idx="19345">
                  <c:v>1586.7</c:v>
                </c:pt>
                <c:pt idx="19346">
                  <c:v>1586.7749999999999</c:v>
                </c:pt>
                <c:pt idx="19347">
                  <c:v>1586.8583333333333</c:v>
                </c:pt>
                <c:pt idx="19348">
                  <c:v>1586.9416666666666</c:v>
                </c:pt>
                <c:pt idx="19349">
                  <c:v>1587.0249999999999</c:v>
                </c:pt>
                <c:pt idx="19350">
                  <c:v>1587.1083333333333</c:v>
                </c:pt>
                <c:pt idx="19351">
                  <c:v>1587.1916666666666</c:v>
                </c:pt>
                <c:pt idx="19352">
                  <c:v>1587.2666666666667</c:v>
                </c:pt>
                <c:pt idx="19353">
                  <c:v>1587.3500000000001</c:v>
                </c:pt>
                <c:pt idx="19354">
                  <c:v>1587.4333333333334</c:v>
                </c:pt>
                <c:pt idx="19355">
                  <c:v>1587.5166666666667</c:v>
                </c:pt>
                <c:pt idx="19356">
                  <c:v>1587.6000000000001</c:v>
                </c:pt>
                <c:pt idx="19357">
                  <c:v>1587.6833333333334</c:v>
                </c:pt>
                <c:pt idx="19358">
                  <c:v>1587.7583333333332</c:v>
                </c:pt>
                <c:pt idx="19359">
                  <c:v>1587.8416666666665</c:v>
                </c:pt>
                <c:pt idx="19360">
                  <c:v>1587.925</c:v>
                </c:pt>
                <c:pt idx="19361">
                  <c:v>1588.0083333333332</c:v>
                </c:pt>
                <c:pt idx="19362">
                  <c:v>1588.0916666666665</c:v>
                </c:pt>
                <c:pt idx="19363">
                  <c:v>1588.175</c:v>
                </c:pt>
                <c:pt idx="19364">
                  <c:v>1588.2583333333332</c:v>
                </c:pt>
                <c:pt idx="19365">
                  <c:v>1588.3333333333333</c:v>
                </c:pt>
                <c:pt idx="19366">
                  <c:v>1588.4166666666667</c:v>
                </c:pt>
                <c:pt idx="19367">
                  <c:v>1588.5</c:v>
                </c:pt>
                <c:pt idx="19368">
                  <c:v>1588.5833333333333</c:v>
                </c:pt>
                <c:pt idx="19369">
                  <c:v>1588.6666666666667</c:v>
                </c:pt>
                <c:pt idx="19370">
                  <c:v>1588.75</c:v>
                </c:pt>
                <c:pt idx="19371">
                  <c:v>1588.825</c:v>
                </c:pt>
                <c:pt idx="19372">
                  <c:v>1588.9083333333335</c:v>
                </c:pt>
                <c:pt idx="19373">
                  <c:v>1588.9916666666668</c:v>
                </c:pt>
                <c:pt idx="19374">
                  <c:v>1589.075</c:v>
                </c:pt>
                <c:pt idx="19375">
                  <c:v>1589.1583333333335</c:v>
                </c:pt>
                <c:pt idx="19376">
                  <c:v>1589.2416666666668</c:v>
                </c:pt>
                <c:pt idx="19377">
                  <c:v>1589.325</c:v>
                </c:pt>
                <c:pt idx="19378">
                  <c:v>1589.3999999999999</c:v>
                </c:pt>
                <c:pt idx="19379">
                  <c:v>1589.4833333333333</c:v>
                </c:pt>
                <c:pt idx="19380">
                  <c:v>1589.5666666666666</c:v>
                </c:pt>
                <c:pt idx="19381">
                  <c:v>1589.6499999999999</c:v>
                </c:pt>
                <c:pt idx="19382">
                  <c:v>1589.7333333333333</c:v>
                </c:pt>
                <c:pt idx="19383">
                  <c:v>1589.8166666666666</c:v>
                </c:pt>
                <c:pt idx="19384">
                  <c:v>1589.8916666666667</c:v>
                </c:pt>
                <c:pt idx="19385">
                  <c:v>1589.9750000000001</c:v>
                </c:pt>
                <c:pt idx="19386">
                  <c:v>1590.0583333333334</c:v>
                </c:pt>
                <c:pt idx="19387">
                  <c:v>1590.1416666666667</c:v>
                </c:pt>
                <c:pt idx="19388">
                  <c:v>1590.2250000000001</c:v>
                </c:pt>
                <c:pt idx="19389">
                  <c:v>1590.3083333333334</c:v>
                </c:pt>
                <c:pt idx="19390">
                  <c:v>1590.3833333333332</c:v>
                </c:pt>
                <c:pt idx="19391">
                  <c:v>1590.4666666666665</c:v>
                </c:pt>
                <c:pt idx="19392">
                  <c:v>1590.55</c:v>
                </c:pt>
                <c:pt idx="19393">
                  <c:v>1590.6333333333332</c:v>
                </c:pt>
                <c:pt idx="19394">
                  <c:v>1590.7166666666665</c:v>
                </c:pt>
                <c:pt idx="19395">
                  <c:v>1590.8</c:v>
                </c:pt>
                <c:pt idx="19396">
                  <c:v>1590.8833333333332</c:v>
                </c:pt>
                <c:pt idx="19397">
                  <c:v>1590.9583333333333</c:v>
                </c:pt>
                <c:pt idx="19398">
                  <c:v>1591.0416666666667</c:v>
                </c:pt>
                <c:pt idx="19399">
                  <c:v>1591.125</c:v>
                </c:pt>
                <c:pt idx="19400">
                  <c:v>1591.2083333333333</c:v>
                </c:pt>
                <c:pt idx="19401">
                  <c:v>1591.2916666666667</c:v>
                </c:pt>
                <c:pt idx="19402">
                  <c:v>1591.375</c:v>
                </c:pt>
                <c:pt idx="19403">
                  <c:v>1591.45</c:v>
                </c:pt>
                <c:pt idx="19404">
                  <c:v>1591.5333333333335</c:v>
                </c:pt>
                <c:pt idx="19405">
                  <c:v>1591.6166666666668</c:v>
                </c:pt>
                <c:pt idx="19406">
                  <c:v>1591.7</c:v>
                </c:pt>
                <c:pt idx="19407">
                  <c:v>1591.7833333333335</c:v>
                </c:pt>
                <c:pt idx="19408">
                  <c:v>1591.8666666666668</c:v>
                </c:pt>
                <c:pt idx="19409">
                  <c:v>1591.9416666666666</c:v>
                </c:pt>
                <c:pt idx="19410">
                  <c:v>1592.0249999999999</c:v>
                </c:pt>
                <c:pt idx="19411">
                  <c:v>1592.1083333333333</c:v>
                </c:pt>
                <c:pt idx="19412">
                  <c:v>1592.1916666666666</c:v>
                </c:pt>
                <c:pt idx="19413">
                  <c:v>1592.2749999999999</c:v>
                </c:pt>
                <c:pt idx="19414">
                  <c:v>1592.3583333333333</c:v>
                </c:pt>
                <c:pt idx="19415">
                  <c:v>1592.4416666666666</c:v>
                </c:pt>
                <c:pt idx="19416">
                  <c:v>1592.5166666666667</c:v>
                </c:pt>
                <c:pt idx="19417">
                  <c:v>1592.6000000000001</c:v>
                </c:pt>
                <c:pt idx="19418">
                  <c:v>1592.6833333333334</c:v>
                </c:pt>
                <c:pt idx="19419">
                  <c:v>1592.7666666666667</c:v>
                </c:pt>
                <c:pt idx="19420">
                  <c:v>1592.8500000000001</c:v>
                </c:pt>
                <c:pt idx="19421">
                  <c:v>1592.9333333333334</c:v>
                </c:pt>
                <c:pt idx="19422">
                  <c:v>1593.0083333333332</c:v>
                </c:pt>
                <c:pt idx="19423">
                  <c:v>1593.0916666666665</c:v>
                </c:pt>
                <c:pt idx="19424">
                  <c:v>1593.175</c:v>
                </c:pt>
                <c:pt idx="19425">
                  <c:v>1593.2583333333332</c:v>
                </c:pt>
                <c:pt idx="19426">
                  <c:v>1593.3416666666665</c:v>
                </c:pt>
                <c:pt idx="19427">
                  <c:v>1593.425</c:v>
                </c:pt>
                <c:pt idx="19428">
                  <c:v>1593.5</c:v>
                </c:pt>
                <c:pt idx="19429">
                  <c:v>1593.5833333333333</c:v>
                </c:pt>
                <c:pt idx="19430">
                  <c:v>1593.6666666666667</c:v>
                </c:pt>
                <c:pt idx="19431">
                  <c:v>1593.75</c:v>
                </c:pt>
                <c:pt idx="19432">
                  <c:v>1593.8333333333333</c:v>
                </c:pt>
                <c:pt idx="19433">
                  <c:v>1593.9166666666667</c:v>
                </c:pt>
                <c:pt idx="19434">
                  <c:v>1594</c:v>
                </c:pt>
                <c:pt idx="19435">
                  <c:v>1594.075</c:v>
                </c:pt>
                <c:pt idx="19436">
                  <c:v>1594.1583333333335</c:v>
                </c:pt>
                <c:pt idx="19437">
                  <c:v>1594.2416666666668</c:v>
                </c:pt>
                <c:pt idx="19438">
                  <c:v>1594.325</c:v>
                </c:pt>
                <c:pt idx="19439">
                  <c:v>1594.4083333333335</c:v>
                </c:pt>
                <c:pt idx="19440">
                  <c:v>1594.4916666666668</c:v>
                </c:pt>
                <c:pt idx="19441">
                  <c:v>1594.5666666666666</c:v>
                </c:pt>
                <c:pt idx="19442">
                  <c:v>1594.6499999999999</c:v>
                </c:pt>
                <c:pt idx="19443">
                  <c:v>1594.7333333333333</c:v>
                </c:pt>
                <c:pt idx="19444">
                  <c:v>1594.8166666666666</c:v>
                </c:pt>
                <c:pt idx="19445">
                  <c:v>1594.8999999999999</c:v>
                </c:pt>
                <c:pt idx="19446">
                  <c:v>1594.9833333333333</c:v>
                </c:pt>
                <c:pt idx="19447">
                  <c:v>1595.0583333333334</c:v>
                </c:pt>
                <c:pt idx="19448">
                  <c:v>1595.1416666666667</c:v>
                </c:pt>
                <c:pt idx="19449">
                  <c:v>1595.2250000000001</c:v>
                </c:pt>
                <c:pt idx="19450">
                  <c:v>1595.3083333333334</c:v>
                </c:pt>
                <c:pt idx="19451">
                  <c:v>1595.3916666666667</c:v>
                </c:pt>
                <c:pt idx="19452">
                  <c:v>1595.4750000000001</c:v>
                </c:pt>
                <c:pt idx="19453">
                  <c:v>1595.5583333333334</c:v>
                </c:pt>
                <c:pt idx="19454">
                  <c:v>1595.6333333333332</c:v>
                </c:pt>
                <c:pt idx="19455">
                  <c:v>1595.7166666666665</c:v>
                </c:pt>
                <c:pt idx="19456">
                  <c:v>1595.8</c:v>
                </c:pt>
                <c:pt idx="19457">
                  <c:v>1595.8833333333332</c:v>
                </c:pt>
                <c:pt idx="19458">
                  <c:v>1595.9666666666665</c:v>
                </c:pt>
                <c:pt idx="19459">
                  <c:v>1596.05</c:v>
                </c:pt>
                <c:pt idx="19460">
                  <c:v>1596.125</c:v>
                </c:pt>
                <c:pt idx="19461">
                  <c:v>1596.2083333333333</c:v>
                </c:pt>
                <c:pt idx="19462">
                  <c:v>1596.2916666666667</c:v>
                </c:pt>
                <c:pt idx="19463">
                  <c:v>1596.375</c:v>
                </c:pt>
                <c:pt idx="19464">
                  <c:v>1596.4583333333333</c:v>
                </c:pt>
                <c:pt idx="19465">
                  <c:v>1596.5416666666667</c:v>
                </c:pt>
                <c:pt idx="19466">
                  <c:v>1596.6166666666668</c:v>
                </c:pt>
                <c:pt idx="19467">
                  <c:v>1596.7</c:v>
                </c:pt>
                <c:pt idx="19468">
                  <c:v>1596.7833333333335</c:v>
                </c:pt>
                <c:pt idx="19469">
                  <c:v>1596.8666666666668</c:v>
                </c:pt>
                <c:pt idx="19470">
                  <c:v>1596.95</c:v>
                </c:pt>
                <c:pt idx="19471">
                  <c:v>1597.0333333333335</c:v>
                </c:pt>
                <c:pt idx="19472">
                  <c:v>1597.1166666666668</c:v>
                </c:pt>
                <c:pt idx="19473">
                  <c:v>1597.1916666666666</c:v>
                </c:pt>
                <c:pt idx="19474">
                  <c:v>1597.2749999999999</c:v>
                </c:pt>
                <c:pt idx="19475">
                  <c:v>1597.3583333333333</c:v>
                </c:pt>
                <c:pt idx="19476">
                  <c:v>1597.4416666666666</c:v>
                </c:pt>
                <c:pt idx="19477">
                  <c:v>1597.5249999999999</c:v>
                </c:pt>
                <c:pt idx="19478">
                  <c:v>1597.6083333333333</c:v>
                </c:pt>
                <c:pt idx="19479">
                  <c:v>1597.6833333333334</c:v>
                </c:pt>
                <c:pt idx="19480">
                  <c:v>1597.7666666666667</c:v>
                </c:pt>
                <c:pt idx="19481">
                  <c:v>1597.8500000000001</c:v>
                </c:pt>
                <c:pt idx="19482">
                  <c:v>1597.9333333333334</c:v>
                </c:pt>
                <c:pt idx="19483">
                  <c:v>1598.0166666666667</c:v>
                </c:pt>
                <c:pt idx="19484">
                  <c:v>1598.1000000000001</c:v>
                </c:pt>
                <c:pt idx="19485">
                  <c:v>1598.175</c:v>
                </c:pt>
                <c:pt idx="19486">
                  <c:v>1598.2583333333332</c:v>
                </c:pt>
                <c:pt idx="19487">
                  <c:v>1598.3416666666665</c:v>
                </c:pt>
                <c:pt idx="19488">
                  <c:v>1598.425</c:v>
                </c:pt>
                <c:pt idx="19489">
                  <c:v>1598.5083333333332</c:v>
                </c:pt>
                <c:pt idx="19490">
                  <c:v>1598.5916666666665</c:v>
                </c:pt>
                <c:pt idx="19491">
                  <c:v>1598.675</c:v>
                </c:pt>
                <c:pt idx="19492">
                  <c:v>1598.75</c:v>
                </c:pt>
                <c:pt idx="19493">
                  <c:v>1598.8333333333333</c:v>
                </c:pt>
                <c:pt idx="19494">
                  <c:v>1598.9166666666667</c:v>
                </c:pt>
                <c:pt idx="19495">
                  <c:v>1599</c:v>
                </c:pt>
                <c:pt idx="19496">
                  <c:v>1599.0833333333333</c:v>
                </c:pt>
                <c:pt idx="19497">
                  <c:v>1599.1666666666667</c:v>
                </c:pt>
                <c:pt idx="19498">
                  <c:v>1599.2416666666668</c:v>
                </c:pt>
                <c:pt idx="19499">
                  <c:v>1599.325</c:v>
                </c:pt>
                <c:pt idx="19500">
                  <c:v>1599.4083333333335</c:v>
                </c:pt>
                <c:pt idx="19501">
                  <c:v>1599.4916666666668</c:v>
                </c:pt>
                <c:pt idx="19502">
                  <c:v>1599.575</c:v>
                </c:pt>
                <c:pt idx="19503">
                  <c:v>1599.6583333333335</c:v>
                </c:pt>
                <c:pt idx="19504">
                  <c:v>1599.7416666666668</c:v>
                </c:pt>
                <c:pt idx="19505">
                  <c:v>1599.8166666666666</c:v>
                </c:pt>
                <c:pt idx="19506">
                  <c:v>1599.8999999999999</c:v>
                </c:pt>
                <c:pt idx="19507">
                  <c:v>1599.9833333333333</c:v>
                </c:pt>
                <c:pt idx="19508">
                  <c:v>1600.0666666666666</c:v>
                </c:pt>
                <c:pt idx="19509">
                  <c:v>1600.1499999999999</c:v>
                </c:pt>
                <c:pt idx="19510">
                  <c:v>1600.2333333333333</c:v>
                </c:pt>
                <c:pt idx="19511">
                  <c:v>1600.3083333333334</c:v>
                </c:pt>
                <c:pt idx="19512">
                  <c:v>1600.3916666666667</c:v>
                </c:pt>
                <c:pt idx="19513">
                  <c:v>1600.4750000000001</c:v>
                </c:pt>
                <c:pt idx="19514">
                  <c:v>1600.5583333333334</c:v>
                </c:pt>
                <c:pt idx="19515">
                  <c:v>1600.6416666666667</c:v>
                </c:pt>
                <c:pt idx="19516">
                  <c:v>1600.7250000000001</c:v>
                </c:pt>
                <c:pt idx="19517">
                  <c:v>1600.8</c:v>
                </c:pt>
                <c:pt idx="19518">
                  <c:v>1600.8833333333332</c:v>
                </c:pt>
                <c:pt idx="19519">
                  <c:v>1600.9666666666665</c:v>
                </c:pt>
                <c:pt idx="19520">
                  <c:v>1601.05</c:v>
                </c:pt>
                <c:pt idx="19521">
                  <c:v>1601.1333333333332</c:v>
                </c:pt>
                <c:pt idx="19522">
                  <c:v>1601.2166666666665</c:v>
                </c:pt>
                <c:pt idx="19523">
                  <c:v>1601.3</c:v>
                </c:pt>
                <c:pt idx="19524">
                  <c:v>1601.375</c:v>
                </c:pt>
                <c:pt idx="19525">
                  <c:v>1601.4583333333333</c:v>
                </c:pt>
                <c:pt idx="19526">
                  <c:v>1601.5416666666667</c:v>
                </c:pt>
                <c:pt idx="19527">
                  <c:v>1601.625</c:v>
                </c:pt>
                <c:pt idx="19528">
                  <c:v>1601.7083333333333</c:v>
                </c:pt>
                <c:pt idx="19529">
                  <c:v>1601.7916666666667</c:v>
                </c:pt>
                <c:pt idx="19530">
                  <c:v>1601.8666666666668</c:v>
                </c:pt>
                <c:pt idx="19531">
                  <c:v>1601.95</c:v>
                </c:pt>
                <c:pt idx="19532">
                  <c:v>1602.0333333333335</c:v>
                </c:pt>
                <c:pt idx="19533">
                  <c:v>1602.1166666666668</c:v>
                </c:pt>
                <c:pt idx="19534">
                  <c:v>1602.2</c:v>
                </c:pt>
                <c:pt idx="19535">
                  <c:v>1602.2833333333335</c:v>
                </c:pt>
                <c:pt idx="19536">
                  <c:v>1602.3583333333333</c:v>
                </c:pt>
                <c:pt idx="19537">
                  <c:v>1602.4416666666666</c:v>
                </c:pt>
                <c:pt idx="19538">
                  <c:v>1602.5249999999999</c:v>
                </c:pt>
                <c:pt idx="19539">
                  <c:v>1602.6083333333333</c:v>
                </c:pt>
                <c:pt idx="19540">
                  <c:v>1602.6916666666666</c:v>
                </c:pt>
                <c:pt idx="19541">
                  <c:v>1602.7749999999999</c:v>
                </c:pt>
                <c:pt idx="19542">
                  <c:v>1602.8583333333333</c:v>
                </c:pt>
                <c:pt idx="19543">
                  <c:v>1602.9333333333334</c:v>
                </c:pt>
                <c:pt idx="19544">
                  <c:v>1603.0166666666667</c:v>
                </c:pt>
                <c:pt idx="19545">
                  <c:v>1603.1000000000001</c:v>
                </c:pt>
                <c:pt idx="19546">
                  <c:v>1603.1833333333334</c:v>
                </c:pt>
                <c:pt idx="19547">
                  <c:v>1603.2666666666667</c:v>
                </c:pt>
                <c:pt idx="19548">
                  <c:v>1603.3500000000001</c:v>
                </c:pt>
                <c:pt idx="19549">
                  <c:v>1603.425</c:v>
                </c:pt>
                <c:pt idx="19550">
                  <c:v>1603.5083333333332</c:v>
                </c:pt>
                <c:pt idx="19551">
                  <c:v>1603.5916666666665</c:v>
                </c:pt>
                <c:pt idx="19552">
                  <c:v>1603.675</c:v>
                </c:pt>
                <c:pt idx="19553">
                  <c:v>1603.7583333333332</c:v>
                </c:pt>
                <c:pt idx="19554">
                  <c:v>1603.8416666666665</c:v>
                </c:pt>
                <c:pt idx="19555">
                  <c:v>1603.9166666666667</c:v>
                </c:pt>
                <c:pt idx="19556">
                  <c:v>1604</c:v>
                </c:pt>
                <c:pt idx="19557">
                  <c:v>1604.0833333333333</c:v>
                </c:pt>
                <c:pt idx="19558">
                  <c:v>1604.1666666666667</c:v>
                </c:pt>
                <c:pt idx="19559">
                  <c:v>1604.25</c:v>
                </c:pt>
                <c:pt idx="19560">
                  <c:v>1604.3333333333333</c:v>
                </c:pt>
                <c:pt idx="19561">
                  <c:v>1604.4166666666667</c:v>
                </c:pt>
                <c:pt idx="19562">
                  <c:v>1604.4916666666668</c:v>
                </c:pt>
                <c:pt idx="19563">
                  <c:v>1604.575</c:v>
                </c:pt>
                <c:pt idx="19564">
                  <c:v>1604.6583333333335</c:v>
                </c:pt>
                <c:pt idx="19565">
                  <c:v>1604.7416666666668</c:v>
                </c:pt>
                <c:pt idx="19566">
                  <c:v>1604.825</c:v>
                </c:pt>
                <c:pt idx="19567">
                  <c:v>1604.9083333333335</c:v>
                </c:pt>
                <c:pt idx="19568">
                  <c:v>1604.9833333333333</c:v>
                </c:pt>
                <c:pt idx="19569">
                  <c:v>1605.0666666666666</c:v>
                </c:pt>
                <c:pt idx="19570">
                  <c:v>1605.1499999999999</c:v>
                </c:pt>
                <c:pt idx="19571">
                  <c:v>1605.2333333333333</c:v>
                </c:pt>
                <c:pt idx="19572">
                  <c:v>1605.3166666666666</c:v>
                </c:pt>
                <c:pt idx="19573">
                  <c:v>1605.3999999999999</c:v>
                </c:pt>
                <c:pt idx="19574">
                  <c:v>1605.4750000000001</c:v>
                </c:pt>
                <c:pt idx="19575">
                  <c:v>1605.5583333333334</c:v>
                </c:pt>
                <c:pt idx="19576">
                  <c:v>1605.6416666666667</c:v>
                </c:pt>
                <c:pt idx="19577">
                  <c:v>1605.7250000000001</c:v>
                </c:pt>
                <c:pt idx="19578">
                  <c:v>1605.8083333333334</c:v>
                </c:pt>
                <c:pt idx="19579">
                  <c:v>1605.8916666666667</c:v>
                </c:pt>
                <c:pt idx="19580">
                  <c:v>1605.9750000000001</c:v>
                </c:pt>
                <c:pt idx="19581">
                  <c:v>1606.05</c:v>
                </c:pt>
                <c:pt idx="19582">
                  <c:v>1606.1333333333332</c:v>
                </c:pt>
                <c:pt idx="19583">
                  <c:v>1606.2166666666665</c:v>
                </c:pt>
                <c:pt idx="19584">
                  <c:v>1606.3</c:v>
                </c:pt>
                <c:pt idx="19585">
                  <c:v>1606.3833333333332</c:v>
                </c:pt>
                <c:pt idx="19586">
                  <c:v>1606.4666666666665</c:v>
                </c:pt>
                <c:pt idx="19587">
                  <c:v>1606.5416666666667</c:v>
                </c:pt>
                <c:pt idx="19588">
                  <c:v>1606.625</c:v>
                </c:pt>
                <c:pt idx="19589">
                  <c:v>1606.7083333333333</c:v>
                </c:pt>
                <c:pt idx="19590">
                  <c:v>1606.7916666666667</c:v>
                </c:pt>
                <c:pt idx="19591">
                  <c:v>1606.875</c:v>
                </c:pt>
                <c:pt idx="19592">
                  <c:v>1606.9583333333333</c:v>
                </c:pt>
                <c:pt idx="19593">
                  <c:v>1607.0333333333335</c:v>
                </c:pt>
                <c:pt idx="19594">
                  <c:v>1607.1166666666668</c:v>
                </c:pt>
                <c:pt idx="19595">
                  <c:v>1607.2</c:v>
                </c:pt>
                <c:pt idx="19596">
                  <c:v>1607.2833333333335</c:v>
                </c:pt>
                <c:pt idx="19597">
                  <c:v>1607.3666666666668</c:v>
                </c:pt>
                <c:pt idx="19598">
                  <c:v>1607.45</c:v>
                </c:pt>
                <c:pt idx="19599">
                  <c:v>1607.5333333333335</c:v>
                </c:pt>
                <c:pt idx="19600">
                  <c:v>1607.6083333333333</c:v>
                </c:pt>
                <c:pt idx="19601">
                  <c:v>1607.6916666666666</c:v>
                </c:pt>
                <c:pt idx="19602">
                  <c:v>1607.7749999999999</c:v>
                </c:pt>
                <c:pt idx="19603">
                  <c:v>1607.8583333333333</c:v>
                </c:pt>
                <c:pt idx="19604">
                  <c:v>1607.9416666666666</c:v>
                </c:pt>
                <c:pt idx="19605">
                  <c:v>1608.0249999999999</c:v>
                </c:pt>
                <c:pt idx="19606">
                  <c:v>1608.1000000000001</c:v>
                </c:pt>
                <c:pt idx="19607">
                  <c:v>1608.1833333333334</c:v>
                </c:pt>
                <c:pt idx="19608">
                  <c:v>1608.2666666666667</c:v>
                </c:pt>
                <c:pt idx="19609">
                  <c:v>1608.3500000000001</c:v>
                </c:pt>
                <c:pt idx="19610">
                  <c:v>1608.4333333333334</c:v>
                </c:pt>
                <c:pt idx="19611">
                  <c:v>1608.5166666666667</c:v>
                </c:pt>
                <c:pt idx="19612">
                  <c:v>1608.5916666666665</c:v>
                </c:pt>
                <c:pt idx="19613">
                  <c:v>1608.675</c:v>
                </c:pt>
                <c:pt idx="19614">
                  <c:v>1608.7583333333332</c:v>
                </c:pt>
                <c:pt idx="19615">
                  <c:v>1608.8416666666665</c:v>
                </c:pt>
                <c:pt idx="19616">
                  <c:v>1608.925</c:v>
                </c:pt>
                <c:pt idx="19617">
                  <c:v>1609.0083333333332</c:v>
                </c:pt>
                <c:pt idx="19618">
                  <c:v>1609.0916666666665</c:v>
                </c:pt>
                <c:pt idx="19619">
                  <c:v>1609.1666666666667</c:v>
                </c:pt>
                <c:pt idx="19620">
                  <c:v>1609.25</c:v>
                </c:pt>
                <c:pt idx="19621">
                  <c:v>1609.3333333333333</c:v>
                </c:pt>
                <c:pt idx="19622">
                  <c:v>1609.4166666666667</c:v>
                </c:pt>
                <c:pt idx="19623">
                  <c:v>1609.5</c:v>
                </c:pt>
                <c:pt idx="19624">
                  <c:v>1609.5833333333333</c:v>
                </c:pt>
                <c:pt idx="19625">
                  <c:v>1609.6583333333335</c:v>
                </c:pt>
                <c:pt idx="19626">
                  <c:v>1609.7416666666668</c:v>
                </c:pt>
                <c:pt idx="19627">
                  <c:v>1609.825</c:v>
                </c:pt>
                <c:pt idx="19628">
                  <c:v>1609.9083333333335</c:v>
                </c:pt>
                <c:pt idx="19629">
                  <c:v>1609.9916666666668</c:v>
                </c:pt>
                <c:pt idx="19630">
                  <c:v>1610.075</c:v>
                </c:pt>
                <c:pt idx="19631">
                  <c:v>1610.1583333333335</c:v>
                </c:pt>
                <c:pt idx="19632">
                  <c:v>1610.2333333333333</c:v>
                </c:pt>
                <c:pt idx="19633">
                  <c:v>1610.3166666666666</c:v>
                </c:pt>
                <c:pt idx="19634">
                  <c:v>1610.3999999999999</c:v>
                </c:pt>
                <c:pt idx="19635">
                  <c:v>1610.4833333333333</c:v>
                </c:pt>
                <c:pt idx="19636">
                  <c:v>1610.5666666666666</c:v>
                </c:pt>
                <c:pt idx="19637">
                  <c:v>1610.6499999999999</c:v>
                </c:pt>
                <c:pt idx="19638">
                  <c:v>1610.7250000000001</c:v>
                </c:pt>
                <c:pt idx="19639">
                  <c:v>1610.8083333333334</c:v>
                </c:pt>
                <c:pt idx="19640">
                  <c:v>1610.8916666666667</c:v>
                </c:pt>
                <c:pt idx="19641">
                  <c:v>1610.9750000000001</c:v>
                </c:pt>
                <c:pt idx="19642">
                  <c:v>1611.0583333333334</c:v>
                </c:pt>
                <c:pt idx="19643">
                  <c:v>1611.1416666666667</c:v>
                </c:pt>
                <c:pt idx="19644">
                  <c:v>1611.2166666666665</c:v>
                </c:pt>
                <c:pt idx="19645">
                  <c:v>1611.3</c:v>
                </c:pt>
                <c:pt idx="19646">
                  <c:v>1611.3833333333332</c:v>
                </c:pt>
                <c:pt idx="19647">
                  <c:v>1611.4666666666665</c:v>
                </c:pt>
                <c:pt idx="19648">
                  <c:v>1611.55</c:v>
                </c:pt>
                <c:pt idx="19649">
                  <c:v>1611.6333333333332</c:v>
                </c:pt>
                <c:pt idx="19650">
                  <c:v>1611.7166666666665</c:v>
                </c:pt>
                <c:pt idx="19651">
                  <c:v>1611.7916666666667</c:v>
                </c:pt>
                <c:pt idx="19652">
                  <c:v>1611.875</c:v>
                </c:pt>
                <c:pt idx="19653">
                  <c:v>1611.9583333333333</c:v>
                </c:pt>
                <c:pt idx="19654">
                  <c:v>1612.0416666666667</c:v>
                </c:pt>
                <c:pt idx="19655">
                  <c:v>1612.125</c:v>
                </c:pt>
                <c:pt idx="19656">
                  <c:v>1612.2083333333333</c:v>
                </c:pt>
                <c:pt idx="19657">
                  <c:v>1612.2833333333335</c:v>
                </c:pt>
                <c:pt idx="19658">
                  <c:v>1612.3666666666668</c:v>
                </c:pt>
                <c:pt idx="19659">
                  <c:v>1612.45</c:v>
                </c:pt>
                <c:pt idx="19660">
                  <c:v>1612.5333333333335</c:v>
                </c:pt>
                <c:pt idx="19661">
                  <c:v>1612.6166666666668</c:v>
                </c:pt>
                <c:pt idx="19662">
                  <c:v>1612.7</c:v>
                </c:pt>
                <c:pt idx="19663">
                  <c:v>1612.7749999999999</c:v>
                </c:pt>
                <c:pt idx="19664">
                  <c:v>1612.8583333333333</c:v>
                </c:pt>
                <c:pt idx="19665">
                  <c:v>1612.9416666666666</c:v>
                </c:pt>
                <c:pt idx="19666">
                  <c:v>1613.0249999999999</c:v>
                </c:pt>
                <c:pt idx="19667">
                  <c:v>1613.1083333333333</c:v>
                </c:pt>
                <c:pt idx="19668">
                  <c:v>1613.1916666666666</c:v>
                </c:pt>
                <c:pt idx="19669">
                  <c:v>1613.2749999999999</c:v>
                </c:pt>
                <c:pt idx="19670">
                  <c:v>1613.3500000000001</c:v>
                </c:pt>
                <c:pt idx="19671">
                  <c:v>1613.4333333333334</c:v>
                </c:pt>
                <c:pt idx="19672">
                  <c:v>1613.5166666666667</c:v>
                </c:pt>
                <c:pt idx="19673">
                  <c:v>1613.6000000000001</c:v>
                </c:pt>
                <c:pt idx="19674">
                  <c:v>1613.6833333333334</c:v>
                </c:pt>
                <c:pt idx="19675">
                  <c:v>1613.7666666666667</c:v>
                </c:pt>
                <c:pt idx="19676">
                  <c:v>1613.8416666666665</c:v>
                </c:pt>
                <c:pt idx="19677">
                  <c:v>1613.925</c:v>
                </c:pt>
                <c:pt idx="19678">
                  <c:v>1614.0083333333332</c:v>
                </c:pt>
                <c:pt idx="19679">
                  <c:v>1614.0916666666665</c:v>
                </c:pt>
                <c:pt idx="19680">
                  <c:v>1614.175</c:v>
                </c:pt>
                <c:pt idx="19681">
                  <c:v>1614.2583333333332</c:v>
                </c:pt>
                <c:pt idx="19682">
                  <c:v>1614.3333333333333</c:v>
                </c:pt>
                <c:pt idx="19683">
                  <c:v>1614.4166666666667</c:v>
                </c:pt>
                <c:pt idx="19684">
                  <c:v>1614.5</c:v>
                </c:pt>
                <c:pt idx="19685">
                  <c:v>1614.5833333333333</c:v>
                </c:pt>
                <c:pt idx="19686">
                  <c:v>1614.6666666666667</c:v>
                </c:pt>
                <c:pt idx="19687">
                  <c:v>1614.75</c:v>
                </c:pt>
                <c:pt idx="19688">
                  <c:v>1614.8333333333333</c:v>
                </c:pt>
                <c:pt idx="19689">
                  <c:v>1614.9083333333335</c:v>
                </c:pt>
                <c:pt idx="19690">
                  <c:v>1614.9916666666668</c:v>
                </c:pt>
                <c:pt idx="19691">
                  <c:v>1615.075</c:v>
                </c:pt>
                <c:pt idx="19692">
                  <c:v>1615.1583333333335</c:v>
                </c:pt>
                <c:pt idx="19693">
                  <c:v>1615.2416666666668</c:v>
                </c:pt>
                <c:pt idx="19694">
                  <c:v>1615.325</c:v>
                </c:pt>
                <c:pt idx="19695">
                  <c:v>1615.3999999999999</c:v>
                </c:pt>
                <c:pt idx="19696">
                  <c:v>1615.4833333333333</c:v>
                </c:pt>
                <c:pt idx="19697">
                  <c:v>1615.5666666666666</c:v>
                </c:pt>
                <c:pt idx="19698">
                  <c:v>1615.6499999999999</c:v>
                </c:pt>
                <c:pt idx="19699">
                  <c:v>1615.7333333333333</c:v>
                </c:pt>
                <c:pt idx="19700">
                  <c:v>1615.8166666666666</c:v>
                </c:pt>
                <c:pt idx="19701">
                  <c:v>1615.8916666666667</c:v>
                </c:pt>
                <c:pt idx="19702">
                  <c:v>1615.9750000000001</c:v>
                </c:pt>
                <c:pt idx="19703">
                  <c:v>1616.0583333333334</c:v>
                </c:pt>
                <c:pt idx="19704">
                  <c:v>1616.1416666666667</c:v>
                </c:pt>
                <c:pt idx="19705">
                  <c:v>1616.2250000000001</c:v>
                </c:pt>
                <c:pt idx="19706">
                  <c:v>1616.3083333333334</c:v>
                </c:pt>
                <c:pt idx="19707">
                  <c:v>1616.3916666666667</c:v>
                </c:pt>
                <c:pt idx="19708">
                  <c:v>1616.4666666666665</c:v>
                </c:pt>
                <c:pt idx="19709">
                  <c:v>1616.55</c:v>
                </c:pt>
                <c:pt idx="19710">
                  <c:v>1616.6333333333332</c:v>
                </c:pt>
                <c:pt idx="19711">
                  <c:v>1616.7166666666665</c:v>
                </c:pt>
                <c:pt idx="19712">
                  <c:v>1616.8</c:v>
                </c:pt>
                <c:pt idx="19713">
                  <c:v>1616.8833333333332</c:v>
                </c:pt>
                <c:pt idx="19714">
                  <c:v>1616.9583333333333</c:v>
                </c:pt>
                <c:pt idx="19715">
                  <c:v>1617.0416666666667</c:v>
                </c:pt>
                <c:pt idx="19716">
                  <c:v>1617.125</c:v>
                </c:pt>
                <c:pt idx="19717">
                  <c:v>1617.2083333333333</c:v>
                </c:pt>
                <c:pt idx="19718">
                  <c:v>1617.2916666666667</c:v>
                </c:pt>
                <c:pt idx="19719">
                  <c:v>1617.375</c:v>
                </c:pt>
                <c:pt idx="19720">
                  <c:v>1617.45</c:v>
                </c:pt>
                <c:pt idx="19721">
                  <c:v>1617.5333333333335</c:v>
                </c:pt>
                <c:pt idx="19722">
                  <c:v>1617.6166666666668</c:v>
                </c:pt>
                <c:pt idx="19723">
                  <c:v>1617.7</c:v>
                </c:pt>
                <c:pt idx="19724">
                  <c:v>1617.7833333333335</c:v>
                </c:pt>
                <c:pt idx="19725">
                  <c:v>1617.8666666666668</c:v>
                </c:pt>
                <c:pt idx="19726">
                  <c:v>1617.95</c:v>
                </c:pt>
                <c:pt idx="19727">
                  <c:v>1618.0249999999999</c:v>
                </c:pt>
                <c:pt idx="19728">
                  <c:v>1618.1083333333333</c:v>
                </c:pt>
                <c:pt idx="19729">
                  <c:v>1618.1916666666666</c:v>
                </c:pt>
                <c:pt idx="19730">
                  <c:v>1618.2749999999999</c:v>
                </c:pt>
                <c:pt idx="19731">
                  <c:v>1618.3583333333333</c:v>
                </c:pt>
                <c:pt idx="19732">
                  <c:v>1618.4416666666666</c:v>
                </c:pt>
                <c:pt idx="19733">
                  <c:v>1618.5166666666667</c:v>
                </c:pt>
                <c:pt idx="19734">
                  <c:v>1618.6000000000001</c:v>
                </c:pt>
                <c:pt idx="19735">
                  <c:v>1618.6833333333334</c:v>
                </c:pt>
                <c:pt idx="19736">
                  <c:v>1618.7666666666667</c:v>
                </c:pt>
                <c:pt idx="19737">
                  <c:v>1618.8500000000001</c:v>
                </c:pt>
                <c:pt idx="19738">
                  <c:v>1618.9333333333334</c:v>
                </c:pt>
                <c:pt idx="19739">
                  <c:v>1619.0083333333332</c:v>
                </c:pt>
                <c:pt idx="19740">
                  <c:v>1619.0916666666665</c:v>
                </c:pt>
                <c:pt idx="19741">
                  <c:v>1619.175</c:v>
                </c:pt>
                <c:pt idx="19742">
                  <c:v>1619.2583333333332</c:v>
                </c:pt>
                <c:pt idx="19743">
                  <c:v>1619.3416666666665</c:v>
                </c:pt>
                <c:pt idx="19744">
                  <c:v>1619.425</c:v>
                </c:pt>
                <c:pt idx="19745">
                  <c:v>1619.5083333333332</c:v>
                </c:pt>
                <c:pt idx="19746">
                  <c:v>1619.5833333333333</c:v>
                </c:pt>
                <c:pt idx="19747">
                  <c:v>1619.6666666666667</c:v>
                </c:pt>
                <c:pt idx="19748">
                  <c:v>1619.75</c:v>
                </c:pt>
                <c:pt idx="19749">
                  <c:v>1619.8333333333333</c:v>
                </c:pt>
                <c:pt idx="19750">
                  <c:v>1619.9166666666667</c:v>
                </c:pt>
                <c:pt idx="19751">
                  <c:v>1620</c:v>
                </c:pt>
                <c:pt idx="19752">
                  <c:v>1620.075</c:v>
                </c:pt>
                <c:pt idx="19753">
                  <c:v>1620.1583333333335</c:v>
                </c:pt>
                <c:pt idx="19754">
                  <c:v>1620.2416666666668</c:v>
                </c:pt>
                <c:pt idx="19755">
                  <c:v>1620.325</c:v>
                </c:pt>
                <c:pt idx="19756">
                  <c:v>1620.4083333333335</c:v>
                </c:pt>
                <c:pt idx="19757">
                  <c:v>1620.4916666666668</c:v>
                </c:pt>
                <c:pt idx="19758">
                  <c:v>1620.575</c:v>
                </c:pt>
                <c:pt idx="19759">
                  <c:v>1620.6499999999999</c:v>
                </c:pt>
                <c:pt idx="19760">
                  <c:v>1620.7333333333333</c:v>
                </c:pt>
                <c:pt idx="19761">
                  <c:v>1620.8166666666666</c:v>
                </c:pt>
                <c:pt idx="19762">
                  <c:v>1620.8999999999999</c:v>
                </c:pt>
                <c:pt idx="19763">
                  <c:v>1620.9833333333333</c:v>
                </c:pt>
                <c:pt idx="19764">
                  <c:v>1621.0666666666666</c:v>
                </c:pt>
                <c:pt idx="19765">
                  <c:v>1621.1416666666667</c:v>
                </c:pt>
                <c:pt idx="19766">
                  <c:v>1621.2250000000001</c:v>
                </c:pt>
                <c:pt idx="19767">
                  <c:v>1621.3083333333334</c:v>
                </c:pt>
                <c:pt idx="19768">
                  <c:v>1621.3916666666667</c:v>
                </c:pt>
                <c:pt idx="19769">
                  <c:v>1621.4750000000001</c:v>
                </c:pt>
                <c:pt idx="19770">
                  <c:v>1621.5583333333334</c:v>
                </c:pt>
                <c:pt idx="19771">
                  <c:v>1621.6333333333332</c:v>
                </c:pt>
                <c:pt idx="19772">
                  <c:v>1621.7166666666665</c:v>
                </c:pt>
                <c:pt idx="19773">
                  <c:v>1621.8</c:v>
                </c:pt>
                <c:pt idx="19774">
                  <c:v>1621.8833333333332</c:v>
                </c:pt>
                <c:pt idx="19775">
                  <c:v>1621.9666666666665</c:v>
                </c:pt>
                <c:pt idx="19776">
                  <c:v>1622.05</c:v>
                </c:pt>
                <c:pt idx="19777">
                  <c:v>1622.1333333333332</c:v>
                </c:pt>
                <c:pt idx="19778">
                  <c:v>1622.2083333333333</c:v>
                </c:pt>
                <c:pt idx="19779">
                  <c:v>1622.2916666666667</c:v>
                </c:pt>
                <c:pt idx="19780">
                  <c:v>1622.375</c:v>
                </c:pt>
                <c:pt idx="19781">
                  <c:v>1622.4583333333333</c:v>
                </c:pt>
                <c:pt idx="19782">
                  <c:v>1622.5416666666667</c:v>
                </c:pt>
                <c:pt idx="19783">
                  <c:v>1622.625</c:v>
                </c:pt>
                <c:pt idx="19784">
                  <c:v>1622.7</c:v>
                </c:pt>
                <c:pt idx="19785">
                  <c:v>1622.7833333333335</c:v>
                </c:pt>
                <c:pt idx="19786">
                  <c:v>1622.8666666666668</c:v>
                </c:pt>
                <c:pt idx="19787">
                  <c:v>1622.95</c:v>
                </c:pt>
                <c:pt idx="19788">
                  <c:v>1623.0333333333335</c:v>
                </c:pt>
                <c:pt idx="19789">
                  <c:v>1623.1166666666668</c:v>
                </c:pt>
                <c:pt idx="19790">
                  <c:v>1623.1916666666666</c:v>
                </c:pt>
                <c:pt idx="19791">
                  <c:v>1623.2749999999999</c:v>
                </c:pt>
                <c:pt idx="19792">
                  <c:v>1623.3583333333333</c:v>
                </c:pt>
                <c:pt idx="19793">
                  <c:v>1623.4416666666666</c:v>
                </c:pt>
                <c:pt idx="19794">
                  <c:v>1623.5249999999999</c:v>
                </c:pt>
                <c:pt idx="19795">
                  <c:v>1623.6083333333333</c:v>
                </c:pt>
                <c:pt idx="19796">
                  <c:v>1623.6916666666666</c:v>
                </c:pt>
                <c:pt idx="19797">
                  <c:v>1623.7666666666667</c:v>
                </c:pt>
                <c:pt idx="19798">
                  <c:v>1623.8500000000001</c:v>
                </c:pt>
                <c:pt idx="19799">
                  <c:v>1623.9333333333334</c:v>
                </c:pt>
                <c:pt idx="19800">
                  <c:v>1624.0166666666667</c:v>
                </c:pt>
                <c:pt idx="19801">
                  <c:v>1624.1000000000001</c:v>
                </c:pt>
                <c:pt idx="19802">
                  <c:v>1624.1833333333334</c:v>
                </c:pt>
                <c:pt idx="19803">
                  <c:v>1624.2583333333332</c:v>
                </c:pt>
                <c:pt idx="19804">
                  <c:v>1624.3416666666665</c:v>
                </c:pt>
                <c:pt idx="19805">
                  <c:v>1624.425</c:v>
                </c:pt>
                <c:pt idx="19806">
                  <c:v>1624.5083333333332</c:v>
                </c:pt>
                <c:pt idx="19807">
                  <c:v>1624.5916666666665</c:v>
                </c:pt>
                <c:pt idx="19808">
                  <c:v>1624.675</c:v>
                </c:pt>
                <c:pt idx="19809">
                  <c:v>1624.75</c:v>
                </c:pt>
                <c:pt idx="19810">
                  <c:v>1624.8333333333333</c:v>
                </c:pt>
                <c:pt idx="19811">
                  <c:v>1624.9166666666667</c:v>
                </c:pt>
                <c:pt idx="19812">
                  <c:v>1625</c:v>
                </c:pt>
                <c:pt idx="19813">
                  <c:v>1625.0833333333333</c:v>
                </c:pt>
                <c:pt idx="19814">
                  <c:v>1625.1666666666667</c:v>
                </c:pt>
                <c:pt idx="19815">
                  <c:v>1625.25</c:v>
                </c:pt>
                <c:pt idx="19816">
                  <c:v>1625.325</c:v>
                </c:pt>
                <c:pt idx="19817">
                  <c:v>1625.4083333333335</c:v>
                </c:pt>
                <c:pt idx="19818">
                  <c:v>1625.4916666666668</c:v>
                </c:pt>
                <c:pt idx="19819">
                  <c:v>1625.575</c:v>
                </c:pt>
                <c:pt idx="19820">
                  <c:v>1625.6583333333335</c:v>
                </c:pt>
                <c:pt idx="19821">
                  <c:v>1625.7416666666668</c:v>
                </c:pt>
                <c:pt idx="19822">
                  <c:v>1625.8166666666666</c:v>
                </c:pt>
                <c:pt idx="19823">
                  <c:v>1625.8999999999999</c:v>
                </c:pt>
                <c:pt idx="19824">
                  <c:v>1625.9833333333333</c:v>
                </c:pt>
                <c:pt idx="19825">
                  <c:v>1626.0666666666666</c:v>
                </c:pt>
                <c:pt idx="19826">
                  <c:v>1626.1499999999999</c:v>
                </c:pt>
                <c:pt idx="19827">
                  <c:v>1626.2333333333333</c:v>
                </c:pt>
                <c:pt idx="19828">
                  <c:v>1626.3083333333334</c:v>
                </c:pt>
                <c:pt idx="19829">
                  <c:v>1626.3916666666667</c:v>
                </c:pt>
                <c:pt idx="19830">
                  <c:v>1626.4750000000001</c:v>
                </c:pt>
                <c:pt idx="19831">
                  <c:v>1626.5583333333334</c:v>
                </c:pt>
                <c:pt idx="19832">
                  <c:v>1626.6416666666667</c:v>
                </c:pt>
                <c:pt idx="19833">
                  <c:v>1626.7250000000001</c:v>
                </c:pt>
                <c:pt idx="19834">
                  <c:v>1626.8083333333334</c:v>
                </c:pt>
                <c:pt idx="19835">
                  <c:v>1626.8833333333332</c:v>
                </c:pt>
                <c:pt idx="19836">
                  <c:v>1626.9666666666665</c:v>
                </c:pt>
                <c:pt idx="19837">
                  <c:v>1627.05</c:v>
                </c:pt>
                <c:pt idx="19838">
                  <c:v>1627.1333333333332</c:v>
                </c:pt>
                <c:pt idx="19839">
                  <c:v>1627.2166666666665</c:v>
                </c:pt>
                <c:pt idx="19840">
                  <c:v>1627.3</c:v>
                </c:pt>
                <c:pt idx="19841">
                  <c:v>1627.375</c:v>
                </c:pt>
                <c:pt idx="19842">
                  <c:v>1627.4583333333333</c:v>
                </c:pt>
                <c:pt idx="19843">
                  <c:v>1627.5416666666667</c:v>
                </c:pt>
                <c:pt idx="19844">
                  <c:v>1627.625</c:v>
                </c:pt>
                <c:pt idx="19845">
                  <c:v>1627.7083333333333</c:v>
                </c:pt>
                <c:pt idx="19846">
                  <c:v>1627.7916666666667</c:v>
                </c:pt>
                <c:pt idx="19847">
                  <c:v>1627.8666666666668</c:v>
                </c:pt>
                <c:pt idx="19848">
                  <c:v>1627.95</c:v>
                </c:pt>
                <c:pt idx="19849">
                  <c:v>1628.0333333333335</c:v>
                </c:pt>
                <c:pt idx="19850">
                  <c:v>1628.1166666666668</c:v>
                </c:pt>
                <c:pt idx="19851">
                  <c:v>1628.2</c:v>
                </c:pt>
                <c:pt idx="19852">
                  <c:v>1628.2833333333335</c:v>
                </c:pt>
                <c:pt idx="19853">
                  <c:v>1628.3666666666668</c:v>
                </c:pt>
                <c:pt idx="19854">
                  <c:v>1628.4416666666666</c:v>
                </c:pt>
                <c:pt idx="19855">
                  <c:v>1628.5249999999999</c:v>
                </c:pt>
                <c:pt idx="19856">
                  <c:v>1628.6083333333333</c:v>
                </c:pt>
                <c:pt idx="19857">
                  <c:v>1628.6916666666666</c:v>
                </c:pt>
                <c:pt idx="19858">
                  <c:v>1628.7749999999999</c:v>
                </c:pt>
                <c:pt idx="19859">
                  <c:v>1628.8583333333333</c:v>
                </c:pt>
                <c:pt idx="19860">
                  <c:v>1628.9333333333334</c:v>
                </c:pt>
                <c:pt idx="19861">
                  <c:v>1629.0166666666667</c:v>
                </c:pt>
                <c:pt idx="19862">
                  <c:v>1629.1000000000001</c:v>
                </c:pt>
                <c:pt idx="19863">
                  <c:v>1629.1833333333334</c:v>
                </c:pt>
                <c:pt idx="19864">
                  <c:v>1629.2666666666667</c:v>
                </c:pt>
                <c:pt idx="19865">
                  <c:v>1629.3500000000001</c:v>
                </c:pt>
                <c:pt idx="19866">
                  <c:v>1629.425</c:v>
                </c:pt>
                <c:pt idx="19867">
                  <c:v>1629.5083333333332</c:v>
                </c:pt>
                <c:pt idx="19868">
                  <c:v>1629.5916666666665</c:v>
                </c:pt>
                <c:pt idx="19869">
                  <c:v>1629.675</c:v>
                </c:pt>
                <c:pt idx="19870">
                  <c:v>1629.7583333333332</c:v>
                </c:pt>
                <c:pt idx="19871">
                  <c:v>1629.8416666666665</c:v>
                </c:pt>
                <c:pt idx="19872">
                  <c:v>1629.925</c:v>
                </c:pt>
                <c:pt idx="19873">
                  <c:v>1630</c:v>
                </c:pt>
                <c:pt idx="19874">
                  <c:v>1630.0833333333333</c:v>
                </c:pt>
                <c:pt idx="19875">
                  <c:v>1630.1666666666667</c:v>
                </c:pt>
                <c:pt idx="19876">
                  <c:v>1630.25</c:v>
                </c:pt>
                <c:pt idx="19877">
                  <c:v>1630.3333333333333</c:v>
                </c:pt>
                <c:pt idx="19878">
                  <c:v>1630.4166666666667</c:v>
                </c:pt>
                <c:pt idx="19879">
                  <c:v>1630.4916666666668</c:v>
                </c:pt>
                <c:pt idx="19880">
                  <c:v>1630.575</c:v>
                </c:pt>
                <c:pt idx="19881">
                  <c:v>1630.6583333333335</c:v>
                </c:pt>
                <c:pt idx="19882">
                  <c:v>1630.7416666666668</c:v>
                </c:pt>
                <c:pt idx="19883">
                  <c:v>1630.825</c:v>
                </c:pt>
                <c:pt idx="19884">
                  <c:v>1630.9083333333335</c:v>
                </c:pt>
                <c:pt idx="19885">
                  <c:v>1630.9916666666668</c:v>
                </c:pt>
                <c:pt idx="19886">
                  <c:v>1631.0666666666666</c:v>
                </c:pt>
                <c:pt idx="19887">
                  <c:v>1631.1499999999999</c:v>
                </c:pt>
                <c:pt idx="19888">
                  <c:v>1631.2333333333333</c:v>
                </c:pt>
                <c:pt idx="19889">
                  <c:v>1631.3166666666666</c:v>
                </c:pt>
                <c:pt idx="19890">
                  <c:v>1631.3999999999999</c:v>
                </c:pt>
                <c:pt idx="19891">
                  <c:v>1631.4833333333333</c:v>
                </c:pt>
                <c:pt idx="19892">
                  <c:v>1631.5583333333334</c:v>
                </c:pt>
                <c:pt idx="19893">
                  <c:v>1631.6416666666667</c:v>
                </c:pt>
                <c:pt idx="19894">
                  <c:v>1631.7250000000001</c:v>
                </c:pt>
                <c:pt idx="19895">
                  <c:v>1631.8083333333334</c:v>
                </c:pt>
                <c:pt idx="19896">
                  <c:v>1631.8916666666667</c:v>
                </c:pt>
                <c:pt idx="19897">
                  <c:v>1631.9750000000001</c:v>
                </c:pt>
                <c:pt idx="19898">
                  <c:v>1632.05</c:v>
                </c:pt>
                <c:pt idx="19899">
                  <c:v>1632.1333333333332</c:v>
                </c:pt>
                <c:pt idx="19900">
                  <c:v>1632.2166666666665</c:v>
                </c:pt>
                <c:pt idx="19901">
                  <c:v>1632.3</c:v>
                </c:pt>
                <c:pt idx="19902">
                  <c:v>1632.3833333333332</c:v>
                </c:pt>
                <c:pt idx="19903">
                  <c:v>1632.4666666666665</c:v>
                </c:pt>
                <c:pt idx="19904">
                  <c:v>1632.55</c:v>
                </c:pt>
                <c:pt idx="19905">
                  <c:v>1632.625</c:v>
                </c:pt>
                <c:pt idx="19906">
                  <c:v>1632.7083333333333</c:v>
                </c:pt>
                <c:pt idx="19907">
                  <c:v>1632.7916666666667</c:v>
                </c:pt>
                <c:pt idx="19908">
                  <c:v>1632.875</c:v>
                </c:pt>
                <c:pt idx="19909">
                  <c:v>1632.9583333333333</c:v>
                </c:pt>
                <c:pt idx="19910">
                  <c:v>1633.0416666666667</c:v>
                </c:pt>
                <c:pt idx="19911">
                  <c:v>1633.1166666666668</c:v>
                </c:pt>
                <c:pt idx="19912">
                  <c:v>1633.2</c:v>
                </c:pt>
                <c:pt idx="19913">
                  <c:v>1633.2833333333335</c:v>
                </c:pt>
                <c:pt idx="19914">
                  <c:v>1633.3666666666668</c:v>
                </c:pt>
                <c:pt idx="19915">
                  <c:v>1633.45</c:v>
                </c:pt>
                <c:pt idx="19916">
                  <c:v>1633.5333333333335</c:v>
                </c:pt>
                <c:pt idx="19917">
                  <c:v>1633.6083333333333</c:v>
                </c:pt>
                <c:pt idx="19918">
                  <c:v>1633.6916666666666</c:v>
                </c:pt>
                <c:pt idx="19919">
                  <c:v>1633.7749999999999</c:v>
                </c:pt>
                <c:pt idx="19920">
                  <c:v>1633.8583333333333</c:v>
                </c:pt>
                <c:pt idx="19921">
                  <c:v>1633.9416666666666</c:v>
                </c:pt>
                <c:pt idx="19922">
                  <c:v>1634.0249999999999</c:v>
                </c:pt>
                <c:pt idx="19923">
                  <c:v>1634.1083333333333</c:v>
                </c:pt>
                <c:pt idx="19924">
                  <c:v>1634.1833333333334</c:v>
                </c:pt>
                <c:pt idx="19925">
                  <c:v>1634.2666666666667</c:v>
                </c:pt>
                <c:pt idx="19926">
                  <c:v>1634.3500000000001</c:v>
                </c:pt>
                <c:pt idx="19927">
                  <c:v>1634.4333333333334</c:v>
                </c:pt>
                <c:pt idx="19928">
                  <c:v>1634.5166666666667</c:v>
                </c:pt>
                <c:pt idx="19929">
                  <c:v>1634.6000000000001</c:v>
                </c:pt>
                <c:pt idx="19930">
                  <c:v>1634.675</c:v>
                </c:pt>
                <c:pt idx="19931">
                  <c:v>1634.7583333333332</c:v>
                </c:pt>
                <c:pt idx="19932">
                  <c:v>1634.8416666666665</c:v>
                </c:pt>
                <c:pt idx="19933">
                  <c:v>1634.925</c:v>
                </c:pt>
                <c:pt idx="19934">
                  <c:v>1635.0083333333332</c:v>
                </c:pt>
                <c:pt idx="19935">
                  <c:v>1635.0916666666665</c:v>
                </c:pt>
                <c:pt idx="19936">
                  <c:v>1635.1666666666667</c:v>
                </c:pt>
                <c:pt idx="19937">
                  <c:v>1635.25</c:v>
                </c:pt>
                <c:pt idx="19938">
                  <c:v>1635.3333333333333</c:v>
                </c:pt>
                <c:pt idx="19939">
                  <c:v>1635.4166666666667</c:v>
                </c:pt>
                <c:pt idx="19940">
                  <c:v>1635.5</c:v>
                </c:pt>
                <c:pt idx="19941">
                  <c:v>1635.5833333333333</c:v>
                </c:pt>
                <c:pt idx="19942">
                  <c:v>1635.6666666666667</c:v>
                </c:pt>
                <c:pt idx="19943">
                  <c:v>1635.7416666666668</c:v>
                </c:pt>
                <c:pt idx="19944">
                  <c:v>1635.825</c:v>
                </c:pt>
                <c:pt idx="19945">
                  <c:v>1635.9083333333335</c:v>
                </c:pt>
                <c:pt idx="19946">
                  <c:v>1635.9916666666668</c:v>
                </c:pt>
                <c:pt idx="19947">
                  <c:v>1636.075</c:v>
                </c:pt>
                <c:pt idx="19948">
                  <c:v>1636.1583333333335</c:v>
                </c:pt>
                <c:pt idx="19949">
                  <c:v>1636.2333333333333</c:v>
                </c:pt>
                <c:pt idx="19950">
                  <c:v>1636.3166666666666</c:v>
                </c:pt>
                <c:pt idx="19951">
                  <c:v>1636.3999999999999</c:v>
                </c:pt>
                <c:pt idx="19952">
                  <c:v>1636.4833333333333</c:v>
                </c:pt>
                <c:pt idx="19953">
                  <c:v>1636.5666666666666</c:v>
                </c:pt>
                <c:pt idx="19954">
                  <c:v>1636.6499999999999</c:v>
                </c:pt>
                <c:pt idx="19955">
                  <c:v>1636.7250000000001</c:v>
                </c:pt>
                <c:pt idx="19956">
                  <c:v>1636.8083333333334</c:v>
                </c:pt>
                <c:pt idx="19957">
                  <c:v>1636.8916666666667</c:v>
                </c:pt>
                <c:pt idx="19958">
                  <c:v>1636.9750000000001</c:v>
                </c:pt>
                <c:pt idx="19959">
                  <c:v>1637.0583333333334</c:v>
                </c:pt>
                <c:pt idx="19960">
                  <c:v>1637.1416666666667</c:v>
                </c:pt>
                <c:pt idx="19961">
                  <c:v>1637.2250000000001</c:v>
                </c:pt>
                <c:pt idx="19962">
                  <c:v>1637.3</c:v>
                </c:pt>
                <c:pt idx="19963">
                  <c:v>1637.3833333333332</c:v>
                </c:pt>
                <c:pt idx="19964">
                  <c:v>1637.4666666666665</c:v>
                </c:pt>
                <c:pt idx="19965">
                  <c:v>1637.55</c:v>
                </c:pt>
                <c:pt idx="19966">
                  <c:v>1637.6333333333332</c:v>
                </c:pt>
                <c:pt idx="19967">
                  <c:v>1637.7166666666665</c:v>
                </c:pt>
                <c:pt idx="19968">
                  <c:v>1637.7916666666667</c:v>
                </c:pt>
                <c:pt idx="19969">
                  <c:v>1637.875</c:v>
                </c:pt>
                <c:pt idx="19970">
                  <c:v>1637.9583333333333</c:v>
                </c:pt>
                <c:pt idx="19971">
                  <c:v>1638.0416666666667</c:v>
                </c:pt>
                <c:pt idx="19972">
                  <c:v>1638.125</c:v>
                </c:pt>
                <c:pt idx="19973">
                  <c:v>1638.2083333333333</c:v>
                </c:pt>
                <c:pt idx="19974">
                  <c:v>1638.2833333333335</c:v>
                </c:pt>
                <c:pt idx="19975">
                  <c:v>1638.3666666666668</c:v>
                </c:pt>
                <c:pt idx="19976">
                  <c:v>1638.45</c:v>
                </c:pt>
                <c:pt idx="19977">
                  <c:v>1638.5333333333335</c:v>
                </c:pt>
                <c:pt idx="19978">
                  <c:v>1638.6166666666668</c:v>
                </c:pt>
                <c:pt idx="19979">
                  <c:v>1638.7</c:v>
                </c:pt>
                <c:pt idx="19980">
                  <c:v>1638.7833333333335</c:v>
                </c:pt>
                <c:pt idx="19981">
                  <c:v>1638.8583333333333</c:v>
                </c:pt>
                <c:pt idx="19982">
                  <c:v>1638.9416666666666</c:v>
                </c:pt>
                <c:pt idx="19983">
                  <c:v>1639.0249999999999</c:v>
                </c:pt>
                <c:pt idx="19984">
                  <c:v>1639.1083333333333</c:v>
                </c:pt>
                <c:pt idx="19985">
                  <c:v>1639.1916666666666</c:v>
                </c:pt>
                <c:pt idx="19986">
                  <c:v>1639.2749999999999</c:v>
                </c:pt>
                <c:pt idx="19987">
                  <c:v>1639.3500000000001</c:v>
                </c:pt>
                <c:pt idx="19988">
                  <c:v>1639.4333333333334</c:v>
                </c:pt>
                <c:pt idx="19989">
                  <c:v>1639.5166666666667</c:v>
                </c:pt>
                <c:pt idx="19990">
                  <c:v>1639.6000000000001</c:v>
                </c:pt>
                <c:pt idx="19991">
                  <c:v>1639.6833333333334</c:v>
                </c:pt>
                <c:pt idx="19992">
                  <c:v>1639.7666666666667</c:v>
                </c:pt>
                <c:pt idx="19993">
                  <c:v>1639.8416666666665</c:v>
                </c:pt>
                <c:pt idx="19994">
                  <c:v>1639.925</c:v>
                </c:pt>
                <c:pt idx="19995">
                  <c:v>1640.0083333333332</c:v>
                </c:pt>
                <c:pt idx="19996">
                  <c:v>1640.0916666666665</c:v>
                </c:pt>
                <c:pt idx="19997">
                  <c:v>1640.175</c:v>
                </c:pt>
                <c:pt idx="19998">
                  <c:v>1640.2583333333332</c:v>
                </c:pt>
                <c:pt idx="19999">
                  <c:v>1640.3416666666665</c:v>
                </c:pt>
                <c:pt idx="20000">
                  <c:v>1640.4166666666667</c:v>
                </c:pt>
                <c:pt idx="20001">
                  <c:v>1640.5</c:v>
                </c:pt>
                <c:pt idx="20002">
                  <c:v>1640.5833333333333</c:v>
                </c:pt>
                <c:pt idx="20003">
                  <c:v>1640.6666666666667</c:v>
                </c:pt>
                <c:pt idx="20004">
                  <c:v>1640.75</c:v>
                </c:pt>
                <c:pt idx="20005">
                  <c:v>1640.8333333333333</c:v>
                </c:pt>
                <c:pt idx="20006">
                  <c:v>1640.9083333333335</c:v>
                </c:pt>
                <c:pt idx="20007">
                  <c:v>1640.9916666666668</c:v>
                </c:pt>
                <c:pt idx="20008">
                  <c:v>1641.075</c:v>
                </c:pt>
                <c:pt idx="20009">
                  <c:v>1641.1583333333335</c:v>
                </c:pt>
                <c:pt idx="20010">
                  <c:v>1641.2416666666668</c:v>
                </c:pt>
                <c:pt idx="20011">
                  <c:v>1641.325</c:v>
                </c:pt>
                <c:pt idx="20012">
                  <c:v>1641.4083333333335</c:v>
                </c:pt>
                <c:pt idx="20013">
                  <c:v>1641.4833333333333</c:v>
                </c:pt>
                <c:pt idx="20014">
                  <c:v>1641.5666666666666</c:v>
                </c:pt>
                <c:pt idx="20015">
                  <c:v>1641.6499999999999</c:v>
                </c:pt>
                <c:pt idx="20016">
                  <c:v>1641.7333333333333</c:v>
                </c:pt>
                <c:pt idx="20017">
                  <c:v>1641.8166666666666</c:v>
                </c:pt>
                <c:pt idx="20018">
                  <c:v>1641.8999999999999</c:v>
                </c:pt>
                <c:pt idx="20019">
                  <c:v>1641.9750000000001</c:v>
                </c:pt>
                <c:pt idx="20020">
                  <c:v>1642.0583333333334</c:v>
                </c:pt>
                <c:pt idx="20021">
                  <c:v>1642.1416666666667</c:v>
                </c:pt>
                <c:pt idx="20022">
                  <c:v>1642.2250000000001</c:v>
                </c:pt>
                <c:pt idx="20023">
                  <c:v>1642.3083333333334</c:v>
                </c:pt>
                <c:pt idx="20024">
                  <c:v>1642.3916666666667</c:v>
                </c:pt>
                <c:pt idx="20025">
                  <c:v>1642.4666666666665</c:v>
                </c:pt>
                <c:pt idx="20026">
                  <c:v>1642.55</c:v>
                </c:pt>
                <c:pt idx="20027">
                  <c:v>1642.6333333333332</c:v>
                </c:pt>
                <c:pt idx="20028">
                  <c:v>1642.7166666666665</c:v>
                </c:pt>
                <c:pt idx="20029">
                  <c:v>1642.8</c:v>
                </c:pt>
                <c:pt idx="20030">
                  <c:v>1642.8833333333332</c:v>
                </c:pt>
                <c:pt idx="20031">
                  <c:v>1642.9666666666665</c:v>
                </c:pt>
                <c:pt idx="20032">
                  <c:v>1643.0416666666667</c:v>
                </c:pt>
                <c:pt idx="20033">
                  <c:v>1643.125</c:v>
                </c:pt>
                <c:pt idx="20034">
                  <c:v>1643.2083333333333</c:v>
                </c:pt>
                <c:pt idx="20035">
                  <c:v>1643.2916666666667</c:v>
                </c:pt>
                <c:pt idx="20036">
                  <c:v>1643.375</c:v>
                </c:pt>
                <c:pt idx="20037">
                  <c:v>1643.4583333333333</c:v>
                </c:pt>
                <c:pt idx="20038">
                  <c:v>1643.5333333333335</c:v>
                </c:pt>
                <c:pt idx="20039">
                  <c:v>1643.6166666666668</c:v>
                </c:pt>
                <c:pt idx="20040">
                  <c:v>1643.7</c:v>
                </c:pt>
                <c:pt idx="20041">
                  <c:v>1643.7833333333335</c:v>
                </c:pt>
                <c:pt idx="20042">
                  <c:v>1643.8666666666668</c:v>
                </c:pt>
                <c:pt idx="20043">
                  <c:v>1643.95</c:v>
                </c:pt>
                <c:pt idx="20044">
                  <c:v>1644.0249999999999</c:v>
                </c:pt>
                <c:pt idx="20045">
                  <c:v>1644.1083333333333</c:v>
                </c:pt>
                <c:pt idx="20046">
                  <c:v>1644.1916666666666</c:v>
                </c:pt>
                <c:pt idx="20047">
                  <c:v>1644.2749999999999</c:v>
                </c:pt>
                <c:pt idx="20048">
                  <c:v>1644.3583333333333</c:v>
                </c:pt>
                <c:pt idx="20049">
                  <c:v>1644.4416666666666</c:v>
                </c:pt>
                <c:pt idx="20050">
                  <c:v>1644.5249999999999</c:v>
                </c:pt>
                <c:pt idx="20051">
                  <c:v>1644.6000000000001</c:v>
                </c:pt>
                <c:pt idx="20052">
                  <c:v>1644.6833333333334</c:v>
                </c:pt>
                <c:pt idx="20053">
                  <c:v>1644.7666666666667</c:v>
                </c:pt>
                <c:pt idx="20054">
                  <c:v>1644.8500000000001</c:v>
                </c:pt>
                <c:pt idx="20055">
                  <c:v>1644.9333333333334</c:v>
                </c:pt>
                <c:pt idx="20056">
                  <c:v>1645.0166666666667</c:v>
                </c:pt>
                <c:pt idx="20057">
                  <c:v>1645.0916666666665</c:v>
                </c:pt>
                <c:pt idx="20058">
                  <c:v>1645.175</c:v>
                </c:pt>
                <c:pt idx="20059">
                  <c:v>1645.2583333333332</c:v>
                </c:pt>
                <c:pt idx="20060">
                  <c:v>1645.3416666666665</c:v>
                </c:pt>
                <c:pt idx="20061">
                  <c:v>1645.425</c:v>
                </c:pt>
                <c:pt idx="20062">
                  <c:v>1645.5083333333332</c:v>
                </c:pt>
                <c:pt idx="20063">
                  <c:v>1645.5833333333333</c:v>
                </c:pt>
                <c:pt idx="20064">
                  <c:v>1645.6666666666667</c:v>
                </c:pt>
                <c:pt idx="20065">
                  <c:v>1645.75</c:v>
                </c:pt>
                <c:pt idx="20066">
                  <c:v>1645.8333333333333</c:v>
                </c:pt>
                <c:pt idx="20067">
                  <c:v>1645.9166666666667</c:v>
                </c:pt>
                <c:pt idx="20068">
                  <c:v>1646</c:v>
                </c:pt>
                <c:pt idx="20069">
                  <c:v>1646.0833333333333</c:v>
                </c:pt>
                <c:pt idx="20070">
                  <c:v>1646.1583333333335</c:v>
                </c:pt>
                <c:pt idx="20071">
                  <c:v>1646.2416666666668</c:v>
                </c:pt>
                <c:pt idx="20072">
                  <c:v>1646.325</c:v>
                </c:pt>
                <c:pt idx="20073">
                  <c:v>1646.4083333333335</c:v>
                </c:pt>
                <c:pt idx="20074">
                  <c:v>1646.4916666666668</c:v>
                </c:pt>
                <c:pt idx="20075">
                  <c:v>1646.575</c:v>
                </c:pt>
                <c:pt idx="20076">
                  <c:v>1646.6499999999999</c:v>
                </c:pt>
                <c:pt idx="20077">
                  <c:v>1646.7333333333333</c:v>
                </c:pt>
                <c:pt idx="20078">
                  <c:v>1646.8166666666666</c:v>
                </c:pt>
                <c:pt idx="20079">
                  <c:v>1646.8999999999999</c:v>
                </c:pt>
                <c:pt idx="20080">
                  <c:v>1646.9833333333333</c:v>
                </c:pt>
                <c:pt idx="20081">
                  <c:v>1647.0666666666666</c:v>
                </c:pt>
                <c:pt idx="20082">
                  <c:v>1647.1416666666667</c:v>
                </c:pt>
                <c:pt idx="20083">
                  <c:v>1647.2250000000001</c:v>
                </c:pt>
                <c:pt idx="20084">
                  <c:v>1647.3083333333334</c:v>
                </c:pt>
                <c:pt idx="20085">
                  <c:v>1647.3916666666667</c:v>
                </c:pt>
                <c:pt idx="20086">
                  <c:v>1647.4750000000001</c:v>
                </c:pt>
                <c:pt idx="20087">
                  <c:v>1647.5583333333334</c:v>
                </c:pt>
                <c:pt idx="20088">
                  <c:v>1647.6416666666667</c:v>
                </c:pt>
                <c:pt idx="20089">
                  <c:v>1647.7166666666665</c:v>
                </c:pt>
                <c:pt idx="20090">
                  <c:v>1647.8</c:v>
                </c:pt>
                <c:pt idx="20091">
                  <c:v>1647.8833333333332</c:v>
                </c:pt>
                <c:pt idx="20092">
                  <c:v>1647.9666666666665</c:v>
                </c:pt>
                <c:pt idx="20093">
                  <c:v>1648.05</c:v>
                </c:pt>
                <c:pt idx="20094">
                  <c:v>1648.1333333333332</c:v>
                </c:pt>
                <c:pt idx="20095">
                  <c:v>1648.2083333333333</c:v>
                </c:pt>
                <c:pt idx="20096">
                  <c:v>1648.2916666666667</c:v>
                </c:pt>
                <c:pt idx="20097">
                  <c:v>1648.375</c:v>
                </c:pt>
                <c:pt idx="20098">
                  <c:v>1648.4583333333333</c:v>
                </c:pt>
                <c:pt idx="20099">
                  <c:v>1648.5416666666667</c:v>
                </c:pt>
                <c:pt idx="20100">
                  <c:v>1648.625</c:v>
                </c:pt>
                <c:pt idx="20101">
                  <c:v>1648.7</c:v>
                </c:pt>
                <c:pt idx="20102">
                  <c:v>1648.7833333333335</c:v>
                </c:pt>
                <c:pt idx="20103">
                  <c:v>1648.8666666666668</c:v>
                </c:pt>
                <c:pt idx="20104">
                  <c:v>1648.95</c:v>
                </c:pt>
                <c:pt idx="20105">
                  <c:v>1649.0333333333335</c:v>
                </c:pt>
                <c:pt idx="20106">
                  <c:v>1649.1166666666668</c:v>
                </c:pt>
                <c:pt idx="20107">
                  <c:v>1649.2</c:v>
                </c:pt>
                <c:pt idx="20108">
                  <c:v>1649.2749999999999</c:v>
                </c:pt>
                <c:pt idx="20109">
                  <c:v>1649.3583333333333</c:v>
                </c:pt>
                <c:pt idx="20110">
                  <c:v>1649.4416666666666</c:v>
                </c:pt>
                <c:pt idx="20111">
                  <c:v>1649.5249999999999</c:v>
                </c:pt>
                <c:pt idx="20112">
                  <c:v>1649.6083333333333</c:v>
                </c:pt>
                <c:pt idx="20113">
                  <c:v>1649.6916666666666</c:v>
                </c:pt>
                <c:pt idx="20114">
                  <c:v>1649.7666666666667</c:v>
                </c:pt>
                <c:pt idx="20115">
                  <c:v>1649.8500000000001</c:v>
                </c:pt>
                <c:pt idx="20116">
                  <c:v>1649.9333333333334</c:v>
                </c:pt>
                <c:pt idx="20117">
                  <c:v>1650.0166666666667</c:v>
                </c:pt>
                <c:pt idx="20118">
                  <c:v>1650.1000000000001</c:v>
                </c:pt>
                <c:pt idx="20119">
                  <c:v>1650.1833333333334</c:v>
                </c:pt>
                <c:pt idx="20120">
                  <c:v>1650.2583333333332</c:v>
                </c:pt>
                <c:pt idx="20121">
                  <c:v>1650.3416666666665</c:v>
                </c:pt>
                <c:pt idx="20122">
                  <c:v>1650.425</c:v>
                </c:pt>
                <c:pt idx="20123">
                  <c:v>1650.5083333333332</c:v>
                </c:pt>
                <c:pt idx="20124">
                  <c:v>1650.5916666666665</c:v>
                </c:pt>
                <c:pt idx="20125">
                  <c:v>1650.675</c:v>
                </c:pt>
                <c:pt idx="20126">
                  <c:v>1650.7583333333332</c:v>
                </c:pt>
                <c:pt idx="20127">
                  <c:v>1650.8333333333333</c:v>
                </c:pt>
                <c:pt idx="20128">
                  <c:v>1650.9166666666667</c:v>
                </c:pt>
                <c:pt idx="20129">
                  <c:v>1651</c:v>
                </c:pt>
                <c:pt idx="20130">
                  <c:v>1651.0833333333333</c:v>
                </c:pt>
                <c:pt idx="20131">
                  <c:v>1651.1666666666667</c:v>
                </c:pt>
                <c:pt idx="20132">
                  <c:v>1651.25</c:v>
                </c:pt>
                <c:pt idx="20133">
                  <c:v>1651.325</c:v>
                </c:pt>
                <c:pt idx="20134">
                  <c:v>1651.4083333333335</c:v>
                </c:pt>
                <c:pt idx="20135">
                  <c:v>1651.4916666666668</c:v>
                </c:pt>
                <c:pt idx="20136">
                  <c:v>1651.575</c:v>
                </c:pt>
                <c:pt idx="20137">
                  <c:v>1651.6583333333335</c:v>
                </c:pt>
                <c:pt idx="20138">
                  <c:v>1651.7416666666668</c:v>
                </c:pt>
                <c:pt idx="20139">
                  <c:v>1651.825</c:v>
                </c:pt>
                <c:pt idx="20140">
                  <c:v>1651.8999999999999</c:v>
                </c:pt>
                <c:pt idx="20141">
                  <c:v>1651.9833333333333</c:v>
                </c:pt>
                <c:pt idx="20142">
                  <c:v>1652.0666666666666</c:v>
                </c:pt>
                <c:pt idx="20143">
                  <c:v>1652.1499999999999</c:v>
                </c:pt>
                <c:pt idx="20144">
                  <c:v>1652.2333333333333</c:v>
                </c:pt>
                <c:pt idx="20145">
                  <c:v>1652.3166666666666</c:v>
                </c:pt>
                <c:pt idx="20146">
                  <c:v>1652.3916666666667</c:v>
                </c:pt>
                <c:pt idx="20147">
                  <c:v>1652.4750000000001</c:v>
                </c:pt>
                <c:pt idx="20148">
                  <c:v>1652.5583333333334</c:v>
                </c:pt>
                <c:pt idx="20149">
                  <c:v>1652.6416666666667</c:v>
                </c:pt>
                <c:pt idx="20150">
                  <c:v>1652.7250000000001</c:v>
                </c:pt>
                <c:pt idx="20151">
                  <c:v>1652.8083333333334</c:v>
                </c:pt>
                <c:pt idx="20152">
                  <c:v>1652.8833333333332</c:v>
                </c:pt>
                <c:pt idx="20153">
                  <c:v>1652.9666666666665</c:v>
                </c:pt>
                <c:pt idx="20154">
                  <c:v>1653.05</c:v>
                </c:pt>
                <c:pt idx="20155">
                  <c:v>1653.1333333333332</c:v>
                </c:pt>
                <c:pt idx="20156">
                  <c:v>1653.2166666666665</c:v>
                </c:pt>
                <c:pt idx="20157">
                  <c:v>1653.3</c:v>
                </c:pt>
                <c:pt idx="20158">
                  <c:v>1653.3833333333332</c:v>
                </c:pt>
                <c:pt idx="20159">
                  <c:v>1653.4583333333333</c:v>
                </c:pt>
                <c:pt idx="20160">
                  <c:v>1653.5416666666667</c:v>
                </c:pt>
                <c:pt idx="20161">
                  <c:v>1653.625</c:v>
                </c:pt>
                <c:pt idx="20162">
                  <c:v>1653.7083333333333</c:v>
                </c:pt>
                <c:pt idx="20163">
                  <c:v>1653.7916666666667</c:v>
                </c:pt>
                <c:pt idx="20164">
                  <c:v>1653.875</c:v>
                </c:pt>
                <c:pt idx="20165">
                  <c:v>1653.95</c:v>
                </c:pt>
                <c:pt idx="20166">
                  <c:v>1654.0333333333335</c:v>
                </c:pt>
                <c:pt idx="20167">
                  <c:v>1654.1166666666668</c:v>
                </c:pt>
                <c:pt idx="20168">
                  <c:v>1654.2</c:v>
                </c:pt>
                <c:pt idx="20169">
                  <c:v>1654.2833333333335</c:v>
                </c:pt>
                <c:pt idx="20170">
                  <c:v>1654.3666666666668</c:v>
                </c:pt>
                <c:pt idx="20171">
                  <c:v>1654.4416666666666</c:v>
                </c:pt>
                <c:pt idx="20172">
                  <c:v>1654.5249999999999</c:v>
                </c:pt>
                <c:pt idx="20173">
                  <c:v>1654.6083333333333</c:v>
                </c:pt>
                <c:pt idx="20174">
                  <c:v>1654.6916666666666</c:v>
                </c:pt>
                <c:pt idx="20175">
                  <c:v>1654.7749999999999</c:v>
                </c:pt>
                <c:pt idx="20176">
                  <c:v>1654.8583333333333</c:v>
                </c:pt>
                <c:pt idx="20177">
                  <c:v>1654.9416666666666</c:v>
                </c:pt>
                <c:pt idx="20178">
                  <c:v>1655.0166666666667</c:v>
                </c:pt>
                <c:pt idx="20179">
                  <c:v>1655.1000000000001</c:v>
                </c:pt>
                <c:pt idx="20180">
                  <c:v>1655.1833333333334</c:v>
                </c:pt>
                <c:pt idx="20181">
                  <c:v>1655.2666666666667</c:v>
                </c:pt>
                <c:pt idx="20182">
                  <c:v>1655.3500000000001</c:v>
                </c:pt>
                <c:pt idx="20183">
                  <c:v>1655.4333333333334</c:v>
                </c:pt>
                <c:pt idx="20184">
                  <c:v>1655.5083333333332</c:v>
                </c:pt>
                <c:pt idx="20185">
                  <c:v>1655.5916666666665</c:v>
                </c:pt>
                <c:pt idx="20186">
                  <c:v>1655.675</c:v>
                </c:pt>
                <c:pt idx="20187">
                  <c:v>1655.7583333333332</c:v>
                </c:pt>
                <c:pt idx="20188">
                  <c:v>1655.8416666666665</c:v>
                </c:pt>
                <c:pt idx="20189">
                  <c:v>1655.925</c:v>
                </c:pt>
                <c:pt idx="20190">
                  <c:v>1656</c:v>
                </c:pt>
                <c:pt idx="20191">
                  <c:v>1656.0833333333333</c:v>
                </c:pt>
                <c:pt idx="20192">
                  <c:v>1656.1666666666667</c:v>
                </c:pt>
                <c:pt idx="20193">
                  <c:v>1656.25</c:v>
                </c:pt>
                <c:pt idx="20194">
                  <c:v>1656.3333333333333</c:v>
                </c:pt>
                <c:pt idx="20195">
                  <c:v>1656.4166666666667</c:v>
                </c:pt>
                <c:pt idx="20196">
                  <c:v>1656.5</c:v>
                </c:pt>
                <c:pt idx="20197">
                  <c:v>1656.575</c:v>
                </c:pt>
                <c:pt idx="20198">
                  <c:v>1656.6583333333335</c:v>
                </c:pt>
                <c:pt idx="20199">
                  <c:v>1656.7416666666668</c:v>
                </c:pt>
                <c:pt idx="20200">
                  <c:v>1656.825</c:v>
                </c:pt>
                <c:pt idx="20201">
                  <c:v>1656.9083333333335</c:v>
                </c:pt>
                <c:pt idx="20202">
                  <c:v>1656.9916666666668</c:v>
                </c:pt>
                <c:pt idx="20203">
                  <c:v>1657.0666666666666</c:v>
                </c:pt>
                <c:pt idx="20204">
                  <c:v>1657.1499999999999</c:v>
                </c:pt>
                <c:pt idx="20205">
                  <c:v>1657.2333333333333</c:v>
                </c:pt>
                <c:pt idx="20206">
                  <c:v>1657.3166666666666</c:v>
                </c:pt>
                <c:pt idx="20207">
                  <c:v>1657.3999999999999</c:v>
                </c:pt>
                <c:pt idx="20208">
                  <c:v>1657.4833333333333</c:v>
                </c:pt>
                <c:pt idx="20209">
                  <c:v>1657.5583333333334</c:v>
                </c:pt>
                <c:pt idx="20210">
                  <c:v>1657.6416666666667</c:v>
                </c:pt>
                <c:pt idx="20211">
                  <c:v>1657.7250000000001</c:v>
                </c:pt>
                <c:pt idx="20212">
                  <c:v>1657.8083333333334</c:v>
                </c:pt>
                <c:pt idx="20213">
                  <c:v>1657.8916666666667</c:v>
                </c:pt>
                <c:pt idx="20214">
                  <c:v>1657.9750000000001</c:v>
                </c:pt>
                <c:pt idx="20215">
                  <c:v>1658.0583333333334</c:v>
                </c:pt>
                <c:pt idx="20216">
                  <c:v>1658.1333333333332</c:v>
                </c:pt>
                <c:pt idx="20217">
                  <c:v>1658.2166666666665</c:v>
                </c:pt>
                <c:pt idx="20218">
                  <c:v>1658.3</c:v>
                </c:pt>
                <c:pt idx="20219">
                  <c:v>1658.3833333333332</c:v>
                </c:pt>
                <c:pt idx="20220">
                  <c:v>1658.4666666666665</c:v>
                </c:pt>
                <c:pt idx="20221">
                  <c:v>1658.55</c:v>
                </c:pt>
                <c:pt idx="20222">
                  <c:v>1658.625</c:v>
                </c:pt>
                <c:pt idx="20223">
                  <c:v>1658.7083333333333</c:v>
                </c:pt>
                <c:pt idx="20224">
                  <c:v>1658.7916666666667</c:v>
                </c:pt>
                <c:pt idx="20225">
                  <c:v>1658.875</c:v>
                </c:pt>
                <c:pt idx="20226">
                  <c:v>1658.9583333333333</c:v>
                </c:pt>
                <c:pt idx="20227">
                  <c:v>1659.0416666666667</c:v>
                </c:pt>
                <c:pt idx="20228">
                  <c:v>1659.1166666666668</c:v>
                </c:pt>
                <c:pt idx="20229">
                  <c:v>1659.2</c:v>
                </c:pt>
                <c:pt idx="20230">
                  <c:v>1659.2833333333335</c:v>
                </c:pt>
                <c:pt idx="20231">
                  <c:v>1659.3666666666668</c:v>
                </c:pt>
                <c:pt idx="20232">
                  <c:v>1659.45</c:v>
                </c:pt>
                <c:pt idx="20233">
                  <c:v>1659.5333333333335</c:v>
                </c:pt>
                <c:pt idx="20234">
                  <c:v>1659.6166666666668</c:v>
                </c:pt>
                <c:pt idx="20235">
                  <c:v>1659.6916666666666</c:v>
                </c:pt>
                <c:pt idx="20236">
                  <c:v>1659.7749999999999</c:v>
                </c:pt>
                <c:pt idx="20237">
                  <c:v>1659.8583333333333</c:v>
                </c:pt>
                <c:pt idx="20238">
                  <c:v>1659.9416666666666</c:v>
                </c:pt>
                <c:pt idx="20239">
                  <c:v>1660.0249999999999</c:v>
                </c:pt>
                <c:pt idx="20240">
                  <c:v>1660.1083333333333</c:v>
                </c:pt>
                <c:pt idx="20241">
                  <c:v>1660.1833333333334</c:v>
                </c:pt>
                <c:pt idx="20242">
                  <c:v>1660.2666666666667</c:v>
                </c:pt>
                <c:pt idx="20243">
                  <c:v>1660.3500000000001</c:v>
                </c:pt>
                <c:pt idx="20244">
                  <c:v>1660.4333333333334</c:v>
                </c:pt>
                <c:pt idx="20245">
                  <c:v>1660.5166666666667</c:v>
                </c:pt>
                <c:pt idx="20246">
                  <c:v>1660.6000000000001</c:v>
                </c:pt>
                <c:pt idx="20247">
                  <c:v>1660.675</c:v>
                </c:pt>
                <c:pt idx="20248">
                  <c:v>1660.7583333333332</c:v>
                </c:pt>
                <c:pt idx="20249">
                  <c:v>1660.8416666666665</c:v>
                </c:pt>
                <c:pt idx="20250">
                  <c:v>1660.925</c:v>
                </c:pt>
                <c:pt idx="20251">
                  <c:v>1661.0083333333332</c:v>
                </c:pt>
                <c:pt idx="20252">
                  <c:v>1661.0916666666665</c:v>
                </c:pt>
                <c:pt idx="20253">
                  <c:v>1661.175</c:v>
                </c:pt>
                <c:pt idx="20254">
                  <c:v>1661.25</c:v>
                </c:pt>
                <c:pt idx="20255">
                  <c:v>1661.3333333333333</c:v>
                </c:pt>
                <c:pt idx="20256">
                  <c:v>1661.4166666666667</c:v>
                </c:pt>
                <c:pt idx="20257">
                  <c:v>1661.5</c:v>
                </c:pt>
                <c:pt idx="20258">
                  <c:v>1661.5833333333333</c:v>
                </c:pt>
                <c:pt idx="20259">
                  <c:v>1661.6666666666667</c:v>
                </c:pt>
                <c:pt idx="20260">
                  <c:v>1661.7416666666668</c:v>
                </c:pt>
                <c:pt idx="20261">
                  <c:v>1661.825</c:v>
                </c:pt>
                <c:pt idx="20262">
                  <c:v>1661.9083333333335</c:v>
                </c:pt>
                <c:pt idx="20263">
                  <c:v>1661.9916666666668</c:v>
                </c:pt>
                <c:pt idx="20264">
                  <c:v>1662.075</c:v>
                </c:pt>
                <c:pt idx="20265">
                  <c:v>1662.1583333333335</c:v>
                </c:pt>
                <c:pt idx="20266">
                  <c:v>1662.2416666666668</c:v>
                </c:pt>
                <c:pt idx="20267">
                  <c:v>1662.3166666666666</c:v>
                </c:pt>
                <c:pt idx="20268">
                  <c:v>1662.3999999999999</c:v>
                </c:pt>
                <c:pt idx="20269">
                  <c:v>1662.4833333333333</c:v>
                </c:pt>
                <c:pt idx="20270">
                  <c:v>1662.5666666666666</c:v>
                </c:pt>
                <c:pt idx="20271">
                  <c:v>1662.6499999999999</c:v>
                </c:pt>
                <c:pt idx="20272">
                  <c:v>1662.7333333333333</c:v>
                </c:pt>
                <c:pt idx="20273">
                  <c:v>1662.8083333333334</c:v>
                </c:pt>
                <c:pt idx="20274">
                  <c:v>1662.8916666666667</c:v>
                </c:pt>
                <c:pt idx="20275">
                  <c:v>1662.9750000000001</c:v>
                </c:pt>
                <c:pt idx="20276">
                  <c:v>1663.0583333333334</c:v>
                </c:pt>
                <c:pt idx="20277">
                  <c:v>1663.1416666666667</c:v>
                </c:pt>
                <c:pt idx="20278">
                  <c:v>1663.2250000000001</c:v>
                </c:pt>
                <c:pt idx="20279">
                  <c:v>1663.3</c:v>
                </c:pt>
                <c:pt idx="20280">
                  <c:v>1663.3833333333332</c:v>
                </c:pt>
                <c:pt idx="20281">
                  <c:v>1663.4666666666665</c:v>
                </c:pt>
                <c:pt idx="20282">
                  <c:v>1663.55</c:v>
                </c:pt>
                <c:pt idx="20283">
                  <c:v>1663.6333333333332</c:v>
                </c:pt>
                <c:pt idx="20284">
                  <c:v>1663.7166666666665</c:v>
                </c:pt>
                <c:pt idx="20285">
                  <c:v>1663.8</c:v>
                </c:pt>
                <c:pt idx="20286">
                  <c:v>1663.875</c:v>
                </c:pt>
                <c:pt idx="20287">
                  <c:v>1663.9583333333333</c:v>
                </c:pt>
                <c:pt idx="20288">
                  <c:v>1664.0416666666667</c:v>
                </c:pt>
                <c:pt idx="20289">
                  <c:v>1664.125</c:v>
                </c:pt>
                <c:pt idx="20290">
                  <c:v>1664.2083333333333</c:v>
                </c:pt>
                <c:pt idx="20291">
                  <c:v>1664.2916666666667</c:v>
                </c:pt>
                <c:pt idx="20292">
                  <c:v>1664.3666666666668</c:v>
                </c:pt>
                <c:pt idx="20293">
                  <c:v>1664.45</c:v>
                </c:pt>
                <c:pt idx="20294">
                  <c:v>1664.5333333333335</c:v>
                </c:pt>
                <c:pt idx="20295">
                  <c:v>1664.6166666666668</c:v>
                </c:pt>
                <c:pt idx="20296">
                  <c:v>1664.7</c:v>
                </c:pt>
                <c:pt idx="20297">
                  <c:v>1664.7833333333335</c:v>
                </c:pt>
                <c:pt idx="20298">
                  <c:v>1664.8583333333333</c:v>
                </c:pt>
                <c:pt idx="20299">
                  <c:v>1664.9416666666666</c:v>
                </c:pt>
                <c:pt idx="20300">
                  <c:v>1665.0249999999999</c:v>
                </c:pt>
                <c:pt idx="20301">
                  <c:v>1665.1083333333333</c:v>
                </c:pt>
                <c:pt idx="20302">
                  <c:v>1665.1916666666666</c:v>
                </c:pt>
                <c:pt idx="20303">
                  <c:v>1665.2749999999999</c:v>
                </c:pt>
                <c:pt idx="20304">
                  <c:v>1665.3583333333333</c:v>
                </c:pt>
                <c:pt idx="20305">
                  <c:v>1665.4333333333334</c:v>
                </c:pt>
                <c:pt idx="20306">
                  <c:v>1665.5166666666667</c:v>
                </c:pt>
                <c:pt idx="20307">
                  <c:v>1665.6000000000001</c:v>
                </c:pt>
                <c:pt idx="20308">
                  <c:v>1665.6833333333334</c:v>
                </c:pt>
                <c:pt idx="20309">
                  <c:v>1665.7666666666667</c:v>
                </c:pt>
                <c:pt idx="20310">
                  <c:v>1665.8500000000001</c:v>
                </c:pt>
                <c:pt idx="20311">
                  <c:v>1665.925</c:v>
                </c:pt>
                <c:pt idx="20312">
                  <c:v>1666.0083333333332</c:v>
                </c:pt>
                <c:pt idx="20313">
                  <c:v>1666.0916666666665</c:v>
                </c:pt>
                <c:pt idx="20314">
                  <c:v>1666.175</c:v>
                </c:pt>
                <c:pt idx="20315">
                  <c:v>1666.2583333333332</c:v>
                </c:pt>
                <c:pt idx="20316">
                  <c:v>1666.3416666666665</c:v>
                </c:pt>
                <c:pt idx="20317">
                  <c:v>1666.4166666666667</c:v>
                </c:pt>
                <c:pt idx="20318">
                  <c:v>1666.5</c:v>
                </c:pt>
                <c:pt idx="20319">
                  <c:v>1666.5833333333333</c:v>
                </c:pt>
                <c:pt idx="20320">
                  <c:v>1666.6666666666667</c:v>
                </c:pt>
                <c:pt idx="20321">
                  <c:v>1666.75</c:v>
                </c:pt>
                <c:pt idx="20322">
                  <c:v>1666.8333333333333</c:v>
                </c:pt>
                <c:pt idx="20323">
                  <c:v>1666.9166666666667</c:v>
                </c:pt>
                <c:pt idx="20324">
                  <c:v>1666.9916666666668</c:v>
                </c:pt>
                <c:pt idx="20325">
                  <c:v>1667.075</c:v>
                </c:pt>
                <c:pt idx="20326">
                  <c:v>1667.1583333333335</c:v>
                </c:pt>
                <c:pt idx="20327">
                  <c:v>1667.2416666666668</c:v>
                </c:pt>
                <c:pt idx="20328">
                  <c:v>1667.325</c:v>
                </c:pt>
                <c:pt idx="20329">
                  <c:v>1667.4083333333335</c:v>
                </c:pt>
                <c:pt idx="20330">
                  <c:v>1667.4833333333333</c:v>
                </c:pt>
                <c:pt idx="20331">
                  <c:v>1667.5666666666666</c:v>
                </c:pt>
                <c:pt idx="20332">
                  <c:v>1667.6499999999999</c:v>
                </c:pt>
                <c:pt idx="20333">
                  <c:v>1667.7333333333333</c:v>
                </c:pt>
                <c:pt idx="20334">
                  <c:v>1667.8166666666666</c:v>
                </c:pt>
                <c:pt idx="20335">
                  <c:v>1667.8999999999999</c:v>
                </c:pt>
                <c:pt idx="20336">
                  <c:v>1667.9750000000001</c:v>
                </c:pt>
                <c:pt idx="20337">
                  <c:v>1668.0583333333334</c:v>
                </c:pt>
                <c:pt idx="20338">
                  <c:v>1668.1416666666667</c:v>
                </c:pt>
                <c:pt idx="20339">
                  <c:v>1668.2250000000001</c:v>
                </c:pt>
                <c:pt idx="20340">
                  <c:v>1668.3083333333334</c:v>
                </c:pt>
                <c:pt idx="20341">
                  <c:v>1668.3916666666667</c:v>
                </c:pt>
                <c:pt idx="20342">
                  <c:v>1668.4750000000001</c:v>
                </c:pt>
                <c:pt idx="20343">
                  <c:v>1668.55</c:v>
                </c:pt>
                <c:pt idx="20344">
                  <c:v>1668.6333333333332</c:v>
                </c:pt>
                <c:pt idx="20345">
                  <c:v>1668.7166666666665</c:v>
                </c:pt>
                <c:pt idx="20346">
                  <c:v>1668.8</c:v>
                </c:pt>
                <c:pt idx="20347">
                  <c:v>1668.8833333333332</c:v>
                </c:pt>
                <c:pt idx="20348">
                  <c:v>1668.9666666666665</c:v>
                </c:pt>
                <c:pt idx="20349">
                  <c:v>1669.0416666666667</c:v>
                </c:pt>
                <c:pt idx="20350">
                  <c:v>1669.125</c:v>
                </c:pt>
                <c:pt idx="20351">
                  <c:v>1669.2083333333333</c:v>
                </c:pt>
                <c:pt idx="20352">
                  <c:v>1669.2916666666667</c:v>
                </c:pt>
                <c:pt idx="20353">
                  <c:v>1669.375</c:v>
                </c:pt>
                <c:pt idx="20354">
                  <c:v>1669.4583333333333</c:v>
                </c:pt>
                <c:pt idx="20355">
                  <c:v>1669.5333333333335</c:v>
                </c:pt>
                <c:pt idx="20356">
                  <c:v>1669.6166666666668</c:v>
                </c:pt>
                <c:pt idx="20357">
                  <c:v>1669.7</c:v>
                </c:pt>
                <c:pt idx="20358">
                  <c:v>1669.7833333333335</c:v>
                </c:pt>
                <c:pt idx="20359">
                  <c:v>1669.8666666666668</c:v>
                </c:pt>
                <c:pt idx="20360">
                  <c:v>1669.95</c:v>
                </c:pt>
                <c:pt idx="20361">
                  <c:v>1670.0333333333335</c:v>
                </c:pt>
                <c:pt idx="20362">
                  <c:v>1670.1083333333333</c:v>
                </c:pt>
                <c:pt idx="20363">
                  <c:v>1670.1916666666666</c:v>
                </c:pt>
                <c:pt idx="20364">
                  <c:v>1670.2749999999999</c:v>
                </c:pt>
                <c:pt idx="20365">
                  <c:v>1670.3583333333333</c:v>
                </c:pt>
                <c:pt idx="20366">
                  <c:v>1670.4416666666666</c:v>
                </c:pt>
                <c:pt idx="20367">
                  <c:v>1670.5249999999999</c:v>
                </c:pt>
                <c:pt idx="20368">
                  <c:v>1670.6000000000001</c:v>
                </c:pt>
                <c:pt idx="20369">
                  <c:v>1670.6833333333334</c:v>
                </c:pt>
                <c:pt idx="20370">
                  <c:v>1670.7666666666667</c:v>
                </c:pt>
                <c:pt idx="20371">
                  <c:v>1670.8500000000001</c:v>
                </c:pt>
                <c:pt idx="20372">
                  <c:v>1670.9333333333334</c:v>
                </c:pt>
                <c:pt idx="20373">
                  <c:v>1671.0166666666667</c:v>
                </c:pt>
                <c:pt idx="20374">
                  <c:v>1671.0916666666665</c:v>
                </c:pt>
                <c:pt idx="20375">
                  <c:v>1671.175</c:v>
                </c:pt>
                <c:pt idx="20376">
                  <c:v>1671.2583333333332</c:v>
                </c:pt>
                <c:pt idx="20377">
                  <c:v>1671.3416666666665</c:v>
                </c:pt>
                <c:pt idx="20378">
                  <c:v>1671.425</c:v>
                </c:pt>
                <c:pt idx="20379">
                  <c:v>1671.5083333333332</c:v>
                </c:pt>
                <c:pt idx="20380">
                  <c:v>1671.5916666666665</c:v>
                </c:pt>
                <c:pt idx="20381">
                  <c:v>1671.6666666666667</c:v>
                </c:pt>
                <c:pt idx="20382">
                  <c:v>1671.75</c:v>
                </c:pt>
                <c:pt idx="20383">
                  <c:v>1671.8333333333333</c:v>
                </c:pt>
                <c:pt idx="20384">
                  <c:v>1671.9166666666667</c:v>
                </c:pt>
                <c:pt idx="20385">
                  <c:v>1672</c:v>
                </c:pt>
                <c:pt idx="20386">
                  <c:v>1672.0833333333333</c:v>
                </c:pt>
                <c:pt idx="20387">
                  <c:v>1672.1583333333335</c:v>
                </c:pt>
                <c:pt idx="20388">
                  <c:v>1672.2416666666668</c:v>
                </c:pt>
                <c:pt idx="20389">
                  <c:v>1672.325</c:v>
                </c:pt>
                <c:pt idx="20390">
                  <c:v>1672.4083333333335</c:v>
                </c:pt>
                <c:pt idx="20391">
                  <c:v>1672.4916666666668</c:v>
                </c:pt>
                <c:pt idx="20392">
                  <c:v>1672.575</c:v>
                </c:pt>
                <c:pt idx="20393">
                  <c:v>1672.6583333333335</c:v>
                </c:pt>
                <c:pt idx="20394">
                  <c:v>1672.7333333333333</c:v>
                </c:pt>
                <c:pt idx="20395">
                  <c:v>1672.8166666666666</c:v>
                </c:pt>
                <c:pt idx="20396">
                  <c:v>1672.8999999999999</c:v>
                </c:pt>
                <c:pt idx="20397">
                  <c:v>1672.9833333333333</c:v>
                </c:pt>
                <c:pt idx="20398">
                  <c:v>1673.0666666666666</c:v>
                </c:pt>
                <c:pt idx="20399">
                  <c:v>1673.1499999999999</c:v>
                </c:pt>
                <c:pt idx="20400">
                  <c:v>1673.2250000000001</c:v>
                </c:pt>
                <c:pt idx="20401">
                  <c:v>1673.3083333333334</c:v>
                </c:pt>
                <c:pt idx="20402">
                  <c:v>1673.3916666666667</c:v>
                </c:pt>
                <c:pt idx="20403">
                  <c:v>1673.4750000000001</c:v>
                </c:pt>
                <c:pt idx="20404">
                  <c:v>1673.5583333333334</c:v>
                </c:pt>
                <c:pt idx="20405">
                  <c:v>1673.6416666666667</c:v>
                </c:pt>
                <c:pt idx="20406">
                  <c:v>1673.7166666666665</c:v>
                </c:pt>
                <c:pt idx="20407">
                  <c:v>1673.8</c:v>
                </c:pt>
                <c:pt idx="20408">
                  <c:v>1673.8833333333332</c:v>
                </c:pt>
                <c:pt idx="20409">
                  <c:v>1673.9666666666665</c:v>
                </c:pt>
                <c:pt idx="20410">
                  <c:v>1674.05</c:v>
                </c:pt>
                <c:pt idx="20411">
                  <c:v>1674.1333333333332</c:v>
                </c:pt>
                <c:pt idx="20412">
                  <c:v>1674.2166666666665</c:v>
                </c:pt>
                <c:pt idx="20413">
                  <c:v>1674.2916666666667</c:v>
                </c:pt>
                <c:pt idx="20414">
                  <c:v>1674.375</c:v>
                </c:pt>
                <c:pt idx="20415">
                  <c:v>1674.4583333333333</c:v>
                </c:pt>
                <c:pt idx="20416">
                  <c:v>1674.5416666666667</c:v>
                </c:pt>
                <c:pt idx="20417">
                  <c:v>1674.625</c:v>
                </c:pt>
                <c:pt idx="20418">
                  <c:v>1674.7083333333333</c:v>
                </c:pt>
                <c:pt idx="20419">
                  <c:v>1674.7833333333335</c:v>
                </c:pt>
                <c:pt idx="20420">
                  <c:v>1674.8666666666668</c:v>
                </c:pt>
                <c:pt idx="20421">
                  <c:v>1674.95</c:v>
                </c:pt>
                <c:pt idx="20422">
                  <c:v>1675.0333333333335</c:v>
                </c:pt>
                <c:pt idx="20423">
                  <c:v>1675.1166666666668</c:v>
                </c:pt>
                <c:pt idx="20424">
                  <c:v>1675.2</c:v>
                </c:pt>
                <c:pt idx="20425">
                  <c:v>1675.2749999999999</c:v>
                </c:pt>
                <c:pt idx="20426">
                  <c:v>1675.3583333333333</c:v>
                </c:pt>
                <c:pt idx="20427">
                  <c:v>1675.4416666666666</c:v>
                </c:pt>
                <c:pt idx="20428">
                  <c:v>1675.5249999999999</c:v>
                </c:pt>
                <c:pt idx="20429">
                  <c:v>1675.6083333333333</c:v>
                </c:pt>
                <c:pt idx="20430">
                  <c:v>1675.6916666666666</c:v>
                </c:pt>
                <c:pt idx="20431">
                  <c:v>1675.7749999999999</c:v>
                </c:pt>
                <c:pt idx="20432">
                  <c:v>1675.8500000000001</c:v>
                </c:pt>
                <c:pt idx="20433">
                  <c:v>1675.9333333333334</c:v>
                </c:pt>
                <c:pt idx="20434">
                  <c:v>1676.0166666666667</c:v>
                </c:pt>
                <c:pt idx="20435">
                  <c:v>1676.1000000000001</c:v>
                </c:pt>
                <c:pt idx="20436">
                  <c:v>1676.1833333333334</c:v>
                </c:pt>
                <c:pt idx="20437">
                  <c:v>1676.2666666666667</c:v>
                </c:pt>
                <c:pt idx="20438">
                  <c:v>1676.3416666666665</c:v>
                </c:pt>
                <c:pt idx="20439">
                  <c:v>1676.425</c:v>
                </c:pt>
                <c:pt idx="20440">
                  <c:v>1676.5083333333332</c:v>
                </c:pt>
                <c:pt idx="20441">
                  <c:v>1676.5916666666665</c:v>
                </c:pt>
                <c:pt idx="20442">
                  <c:v>1676.675</c:v>
                </c:pt>
                <c:pt idx="20443">
                  <c:v>1676.7583333333332</c:v>
                </c:pt>
                <c:pt idx="20444">
                  <c:v>1676.8333333333333</c:v>
                </c:pt>
                <c:pt idx="20445">
                  <c:v>1676.9166666666667</c:v>
                </c:pt>
                <c:pt idx="20446">
                  <c:v>1677</c:v>
                </c:pt>
                <c:pt idx="20447">
                  <c:v>1677.0833333333333</c:v>
                </c:pt>
                <c:pt idx="20448">
                  <c:v>1677.1666666666667</c:v>
                </c:pt>
                <c:pt idx="20449">
                  <c:v>1677.25</c:v>
                </c:pt>
                <c:pt idx="20450">
                  <c:v>1677.3333333333333</c:v>
                </c:pt>
                <c:pt idx="20451">
                  <c:v>1677.4083333333335</c:v>
                </c:pt>
                <c:pt idx="20452">
                  <c:v>1677.4916666666668</c:v>
                </c:pt>
                <c:pt idx="20453">
                  <c:v>1677.575</c:v>
                </c:pt>
                <c:pt idx="20454">
                  <c:v>1677.6583333333335</c:v>
                </c:pt>
                <c:pt idx="20455">
                  <c:v>1677.7416666666668</c:v>
                </c:pt>
                <c:pt idx="20456">
                  <c:v>1677.825</c:v>
                </c:pt>
                <c:pt idx="20457">
                  <c:v>1677.8999999999999</c:v>
                </c:pt>
                <c:pt idx="20458">
                  <c:v>1677.9833333333333</c:v>
                </c:pt>
                <c:pt idx="20459">
                  <c:v>1678.0666666666666</c:v>
                </c:pt>
                <c:pt idx="20460">
                  <c:v>1678.1499999999999</c:v>
                </c:pt>
                <c:pt idx="20461">
                  <c:v>1678.2333333333333</c:v>
                </c:pt>
                <c:pt idx="20462">
                  <c:v>1678.3166666666666</c:v>
                </c:pt>
                <c:pt idx="20463">
                  <c:v>1678.3916666666667</c:v>
                </c:pt>
                <c:pt idx="20464">
                  <c:v>1678.4750000000001</c:v>
                </c:pt>
                <c:pt idx="20465">
                  <c:v>1678.5583333333334</c:v>
                </c:pt>
                <c:pt idx="20466">
                  <c:v>1678.6416666666667</c:v>
                </c:pt>
                <c:pt idx="20467">
                  <c:v>1678.7250000000001</c:v>
                </c:pt>
                <c:pt idx="20468">
                  <c:v>1678.8083333333334</c:v>
                </c:pt>
                <c:pt idx="20469">
                  <c:v>1678.8916666666667</c:v>
                </c:pt>
                <c:pt idx="20470">
                  <c:v>1678.9666666666665</c:v>
                </c:pt>
                <c:pt idx="20471">
                  <c:v>1679.05</c:v>
                </c:pt>
                <c:pt idx="20472">
                  <c:v>1679.1333333333332</c:v>
                </c:pt>
                <c:pt idx="20473">
                  <c:v>1679.2166666666665</c:v>
                </c:pt>
                <c:pt idx="20474">
                  <c:v>1679.3</c:v>
                </c:pt>
                <c:pt idx="20475">
                  <c:v>1679.3833333333332</c:v>
                </c:pt>
                <c:pt idx="20476">
                  <c:v>1679.4583333333333</c:v>
                </c:pt>
                <c:pt idx="20477">
                  <c:v>1679.5416666666667</c:v>
                </c:pt>
                <c:pt idx="20478">
                  <c:v>1679.625</c:v>
                </c:pt>
                <c:pt idx="20479">
                  <c:v>1679.7083333333333</c:v>
                </c:pt>
                <c:pt idx="20480">
                  <c:v>1679.7916666666667</c:v>
                </c:pt>
                <c:pt idx="20481">
                  <c:v>1679.875</c:v>
                </c:pt>
                <c:pt idx="20482">
                  <c:v>1679.95</c:v>
                </c:pt>
                <c:pt idx="20483">
                  <c:v>1680.0333333333335</c:v>
                </c:pt>
                <c:pt idx="20484">
                  <c:v>1680.1166666666668</c:v>
                </c:pt>
                <c:pt idx="20485">
                  <c:v>1680.2</c:v>
                </c:pt>
                <c:pt idx="20486">
                  <c:v>1680.2833333333335</c:v>
                </c:pt>
                <c:pt idx="20487">
                  <c:v>1680.3666666666668</c:v>
                </c:pt>
                <c:pt idx="20488">
                  <c:v>1680.45</c:v>
                </c:pt>
                <c:pt idx="20489">
                  <c:v>1680.5249999999999</c:v>
                </c:pt>
                <c:pt idx="20490">
                  <c:v>1680.6083333333333</c:v>
                </c:pt>
                <c:pt idx="20491">
                  <c:v>1680.6916666666666</c:v>
                </c:pt>
                <c:pt idx="20492">
                  <c:v>1680.7749999999999</c:v>
                </c:pt>
                <c:pt idx="20493">
                  <c:v>1680.8583333333333</c:v>
                </c:pt>
                <c:pt idx="20494">
                  <c:v>1680.9416666666666</c:v>
                </c:pt>
                <c:pt idx="20495">
                  <c:v>1681.0166666666667</c:v>
                </c:pt>
                <c:pt idx="20496">
                  <c:v>1681.1000000000001</c:v>
                </c:pt>
                <c:pt idx="20497">
                  <c:v>1681.1833333333334</c:v>
                </c:pt>
                <c:pt idx="20498">
                  <c:v>1681.2666666666667</c:v>
                </c:pt>
                <c:pt idx="20499">
                  <c:v>1681.3500000000001</c:v>
                </c:pt>
                <c:pt idx="20500">
                  <c:v>1681.4333333333334</c:v>
                </c:pt>
                <c:pt idx="20501">
                  <c:v>1681.5083333333332</c:v>
                </c:pt>
                <c:pt idx="20502">
                  <c:v>1681.5916666666665</c:v>
                </c:pt>
                <c:pt idx="20503">
                  <c:v>1681.675</c:v>
                </c:pt>
                <c:pt idx="20504">
                  <c:v>1681.7583333333332</c:v>
                </c:pt>
                <c:pt idx="20505">
                  <c:v>1681.8416666666665</c:v>
                </c:pt>
                <c:pt idx="20506">
                  <c:v>1681.925</c:v>
                </c:pt>
                <c:pt idx="20507">
                  <c:v>1682.0083333333332</c:v>
                </c:pt>
                <c:pt idx="20508">
                  <c:v>1682.0833333333333</c:v>
                </c:pt>
                <c:pt idx="20509">
                  <c:v>1682.1666666666667</c:v>
                </c:pt>
                <c:pt idx="20510">
                  <c:v>1682.25</c:v>
                </c:pt>
                <c:pt idx="20511">
                  <c:v>1682.3333333333333</c:v>
                </c:pt>
                <c:pt idx="20512">
                  <c:v>1682.4166666666667</c:v>
                </c:pt>
                <c:pt idx="20513">
                  <c:v>1682.5</c:v>
                </c:pt>
                <c:pt idx="20514">
                  <c:v>1682.575</c:v>
                </c:pt>
                <c:pt idx="20515">
                  <c:v>1682.6583333333335</c:v>
                </c:pt>
                <c:pt idx="20516">
                  <c:v>1682.7416666666668</c:v>
                </c:pt>
                <c:pt idx="20517">
                  <c:v>1682.825</c:v>
                </c:pt>
                <c:pt idx="20518">
                  <c:v>1682.9083333333335</c:v>
                </c:pt>
                <c:pt idx="20519">
                  <c:v>1682.9916666666668</c:v>
                </c:pt>
                <c:pt idx="20520">
                  <c:v>1683.075</c:v>
                </c:pt>
                <c:pt idx="20521">
                  <c:v>1683.1499999999999</c:v>
                </c:pt>
                <c:pt idx="20522">
                  <c:v>1683.2333333333333</c:v>
                </c:pt>
                <c:pt idx="20523">
                  <c:v>1683.3166666666666</c:v>
                </c:pt>
                <c:pt idx="20524">
                  <c:v>1683.3999999999999</c:v>
                </c:pt>
                <c:pt idx="20525">
                  <c:v>1683.4833333333333</c:v>
                </c:pt>
                <c:pt idx="20526">
                  <c:v>1683.5666666666666</c:v>
                </c:pt>
                <c:pt idx="20527">
                  <c:v>1683.6416666666667</c:v>
                </c:pt>
                <c:pt idx="20528">
                  <c:v>1683.7250000000001</c:v>
                </c:pt>
                <c:pt idx="20529">
                  <c:v>1683.8083333333334</c:v>
                </c:pt>
                <c:pt idx="20530">
                  <c:v>1683.8916666666667</c:v>
                </c:pt>
                <c:pt idx="20531">
                  <c:v>1683.9750000000001</c:v>
                </c:pt>
                <c:pt idx="20532">
                  <c:v>1684.0583333333334</c:v>
                </c:pt>
                <c:pt idx="20533">
                  <c:v>1684.1333333333332</c:v>
                </c:pt>
                <c:pt idx="20534">
                  <c:v>1684.2166666666665</c:v>
                </c:pt>
                <c:pt idx="20535">
                  <c:v>1684.3</c:v>
                </c:pt>
                <c:pt idx="20536">
                  <c:v>1684.3833333333332</c:v>
                </c:pt>
                <c:pt idx="20537">
                  <c:v>1684.4666666666665</c:v>
                </c:pt>
                <c:pt idx="20538">
                  <c:v>1684.55</c:v>
                </c:pt>
                <c:pt idx="20539">
                  <c:v>1684.6333333333332</c:v>
                </c:pt>
                <c:pt idx="20540">
                  <c:v>1684.7083333333333</c:v>
                </c:pt>
                <c:pt idx="20541">
                  <c:v>1684.7916666666667</c:v>
                </c:pt>
                <c:pt idx="20542">
                  <c:v>1684.875</c:v>
                </c:pt>
                <c:pt idx="20543">
                  <c:v>1684.9583333333333</c:v>
                </c:pt>
                <c:pt idx="20544">
                  <c:v>1685.0416666666667</c:v>
                </c:pt>
                <c:pt idx="20545">
                  <c:v>1685.125</c:v>
                </c:pt>
                <c:pt idx="20546">
                  <c:v>1685.2</c:v>
                </c:pt>
                <c:pt idx="20547">
                  <c:v>1685.2833333333335</c:v>
                </c:pt>
                <c:pt idx="20548">
                  <c:v>1685.3666666666668</c:v>
                </c:pt>
                <c:pt idx="20549">
                  <c:v>1685.45</c:v>
                </c:pt>
                <c:pt idx="20550">
                  <c:v>1685.5333333333335</c:v>
                </c:pt>
                <c:pt idx="20551">
                  <c:v>1685.6166666666668</c:v>
                </c:pt>
                <c:pt idx="20552">
                  <c:v>1685.6916666666666</c:v>
                </c:pt>
                <c:pt idx="20553">
                  <c:v>1685.7749999999999</c:v>
                </c:pt>
                <c:pt idx="20554">
                  <c:v>1685.8583333333333</c:v>
                </c:pt>
                <c:pt idx="20555">
                  <c:v>1685.9416666666666</c:v>
                </c:pt>
                <c:pt idx="20556">
                  <c:v>1686.0249999999999</c:v>
                </c:pt>
                <c:pt idx="20557">
                  <c:v>1686.1083333333333</c:v>
                </c:pt>
                <c:pt idx="20558">
                  <c:v>1686.1916666666666</c:v>
                </c:pt>
                <c:pt idx="20559">
                  <c:v>1686.2666666666667</c:v>
                </c:pt>
                <c:pt idx="20560">
                  <c:v>1686.3500000000001</c:v>
                </c:pt>
                <c:pt idx="20561">
                  <c:v>1686.4333333333334</c:v>
                </c:pt>
                <c:pt idx="20562">
                  <c:v>1686.5166666666667</c:v>
                </c:pt>
                <c:pt idx="20563">
                  <c:v>1686.6000000000001</c:v>
                </c:pt>
                <c:pt idx="20564">
                  <c:v>1686.6833333333334</c:v>
                </c:pt>
                <c:pt idx="20565">
                  <c:v>1686.7583333333332</c:v>
                </c:pt>
                <c:pt idx="20566">
                  <c:v>1686.8416666666665</c:v>
                </c:pt>
                <c:pt idx="20567">
                  <c:v>1686.925</c:v>
                </c:pt>
                <c:pt idx="20568">
                  <c:v>1687.0083333333332</c:v>
                </c:pt>
                <c:pt idx="20569">
                  <c:v>1687.0916666666665</c:v>
                </c:pt>
                <c:pt idx="20570">
                  <c:v>1687.175</c:v>
                </c:pt>
                <c:pt idx="20571">
                  <c:v>1687.25</c:v>
                </c:pt>
                <c:pt idx="20572">
                  <c:v>1687.3333333333333</c:v>
                </c:pt>
                <c:pt idx="20573">
                  <c:v>1687.4166666666667</c:v>
                </c:pt>
                <c:pt idx="20574">
                  <c:v>1687.5</c:v>
                </c:pt>
                <c:pt idx="20575">
                  <c:v>1687.5833333333333</c:v>
                </c:pt>
                <c:pt idx="20576">
                  <c:v>1687.6666666666667</c:v>
                </c:pt>
                <c:pt idx="20577">
                  <c:v>1687.75</c:v>
                </c:pt>
                <c:pt idx="20578">
                  <c:v>1687.825</c:v>
                </c:pt>
                <c:pt idx="20579">
                  <c:v>1687.9083333333335</c:v>
                </c:pt>
                <c:pt idx="20580">
                  <c:v>1687.9916666666668</c:v>
                </c:pt>
                <c:pt idx="20581">
                  <c:v>1688.075</c:v>
                </c:pt>
                <c:pt idx="20582">
                  <c:v>1688.1583333333335</c:v>
                </c:pt>
                <c:pt idx="20583">
                  <c:v>1688.2416666666668</c:v>
                </c:pt>
                <c:pt idx="20584">
                  <c:v>1688.3166666666666</c:v>
                </c:pt>
                <c:pt idx="20585">
                  <c:v>1688.3999999999999</c:v>
                </c:pt>
                <c:pt idx="20586">
                  <c:v>1688.4833333333333</c:v>
                </c:pt>
                <c:pt idx="20587">
                  <c:v>1688.5666666666666</c:v>
                </c:pt>
                <c:pt idx="20588">
                  <c:v>1688.6499999999999</c:v>
                </c:pt>
                <c:pt idx="20589">
                  <c:v>1688.7333333333333</c:v>
                </c:pt>
                <c:pt idx="20590">
                  <c:v>1688.8083333333334</c:v>
                </c:pt>
                <c:pt idx="20591">
                  <c:v>1688.8916666666667</c:v>
                </c:pt>
                <c:pt idx="20592">
                  <c:v>1688.9750000000001</c:v>
                </c:pt>
                <c:pt idx="20593">
                  <c:v>1689.0583333333334</c:v>
                </c:pt>
                <c:pt idx="20594">
                  <c:v>1689.1416666666667</c:v>
                </c:pt>
                <c:pt idx="20595">
                  <c:v>1689.2250000000001</c:v>
                </c:pt>
                <c:pt idx="20596">
                  <c:v>1689.3083333333334</c:v>
                </c:pt>
                <c:pt idx="20597">
                  <c:v>1689.3833333333332</c:v>
                </c:pt>
                <c:pt idx="20598">
                  <c:v>1689.4666666666665</c:v>
                </c:pt>
                <c:pt idx="20599">
                  <c:v>1689.55</c:v>
                </c:pt>
                <c:pt idx="20600">
                  <c:v>1689.6333333333332</c:v>
                </c:pt>
                <c:pt idx="20601">
                  <c:v>1689.7166666666665</c:v>
                </c:pt>
                <c:pt idx="20602">
                  <c:v>1689.8</c:v>
                </c:pt>
                <c:pt idx="20603">
                  <c:v>1689.875</c:v>
                </c:pt>
                <c:pt idx="20604">
                  <c:v>1689.9583333333333</c:v>
                </c:pt>
                <c:pt idx="20605">
                  <c:v>1690.0416666666667</c:v>
                </c:pt>
                <c:pt idx="20606">
                  <c:v>1690.125</c:v>
                </c:pt>
                <c:pt idx="20607">
                  <c:v>1690.2083333333333</c:v>
                </c:pt>
                <c:pt idx="20608">
                  <c:v>1690.2916666666667</c:v>
                </c:pt>
                <c:pt idx="20609">
                  <c:v>1690.3666666666668</c:v>
                </c:pt>
                <c:pt idx="20610">
                  <c:v>1690.45</c:v>
                </c:pt>
                <c:pt idx="20611">
                  <c:v>1690.5333333333335</c:v>
                </c:pt>
                <c:pt idx="20612">
                  <c:v>1690.6166666666668</c:v>
                </c:pt>
                <c:pt idx="20613">
                  <c:v>1690.7</c:v>
                </c:pt>
                <c:pt idx="20614">
                  <c:v>1690.7833333333335</c:v>
                </c:pt>
                <c:pt idx="20615">
                  <c:v>1690.8666666666668</c:v>
                </c:pt>
                <c:pt idx="20616">
                  <c:v>1690.9416666666666</c:v>
                </c:pt>
                <c:pt idx="20617">
                  <c:v>1691.0249999999999</c:v>
                </c:pt>
                <c:pt idx="20618">
                  <c:v>1691.1083333333333</c:v>
                </c:pt>
                <c:pt idx="20619">
                  <c:v>1691.1916666666666</c:v>
                </c:pt>
                <c:pt idx="20620">
                  <c:v>1691.2749999999999</c:v>
                </c:pt>
                <c:pt idx="20621">
                  <c:v>1691.3583333333333</c:v>
                </c:pt>
                <c:pt idx="20622">
                  <c:v>1691.4333333333334</c:v>
                </c:pt>
                <c:pt idx="20623">
                  <c:v>1691.5166666666667</c:v>
                </c:pt>
                <c:pt idx="20624">
                  <c:v>1691.6000000000001</c:v>
                </c:pt>
                <c:pt idx="20625">
                  <c:v>1691.6833333333334</c:v>
                </c:pt>
                <c:pt idx="20626">
                  <c:v>1691.7666666666667</c:v>
                </c:pt>
                <c:pt idx="20627">
                  <c:v>1691.8500000000001</c:v>
                </c:pt>
                <c:pt idx="20628">
                  <c:v>1691.925</c:v>
                </c:pt>
                <c:pt idx="20629">
                  <c:v>1692.0083333333332</c:v>
                </c:pt>
                <c:pt idx="20630">
                  <c:v>1692.0916666666665</c:v>
                </c:pt>
                <c:pt idx="20631">
                  <c:v>1692.175</c:v>
                </c:pt>
                <c:pt idx="20632">
                  <c:v>1692.2583333333332</c:v>
                </c:pt>
                <c:pt idx="20633">
                  <c:v>1692.3416666666665</c:v>
                </c:pt>
                <c:pt idx="20634">
                  <c:v>1692.425</c:v>
                </c:pt>
                <c:pt idx="20635">
                  <c:v>1692.5</c:v>
                </c:pt>
                <c:pt idx="20636">
                  <c:v>1692.5833333333333</c:v>
                </c:pt>
                <c:pt idx="20637">
                  <c:v>1692.6666666666667</c:v>
                </c:pt>
                <c:pt idx="20638">
                  <c:v>1692.75</c:v>
                </c:pt>
                <c:pt idx="20639">
                  <c:v>1692.8333333333333</c:v>
                </c:pt>
                <c:pt idx="20640">
                  <c:v>1692.9166666666667</c:v>
                </c:pt>
                <c:pt idx="20641">
                  <c:v>1692.9916666666668</c:v>
                </c:pt>
                <c:pt idx="20642">
                  <c:v>1693.075</c:v>
                </c:pt>
                <c:pt idx="20643">
                  <c:v>1693.1583333333335</c:v>
                </c:pt>
                <c:pt idx="20644">
                  <c:v>1693.2416666666668</c:v>
                </c:pt>
                <c:pt idx="20645">
                  <c:v>1693.325</c:v>
                </c:pt>
                <c:pt idx="20646">
                  <c:v>1693.4083333333335</c:v>
                </c:pt>
                <c:pt idx="20647">
                  <c:v>1693.4916666666668</c:v>
                </c:pt>
                <c:pt idx="20648">
                  <c:v>1693.5666666666666</c:v>
                </c:pt>
                <c:pt idx="20649">
                  <c:v>1693.6499999999999</c:v>
                </c:pt>
                <c:pt idx="20650">
                  <c:v>1693.7333333333333</c:v>
                </c:pt>
                <c:pt idx="20651">
                  <c:v>1693.8166666666666</c:v>
                </c:pt>
                <c:pt idx="20652">
                  <c:v>1693.8999999999999</c:v>
                </c:pt>
                <c:pt idx="20653">
                  <c:v>1693.9833333333333</c:v>
                </c:pt>
                <c:pt idx="20654">
                  <c:v>1694.0583333333334</c:v>
                </c:pt>
                <c:pt idx="20655">
                  <c:v>1694.1416666666667</c:v>
                </c:pt>
                <c:pt idx="20656">
                  <c:v>1694.2250000000001</c:v>
                </c:pt>
                <c:pt idx="20657">
                  <c:v>1694.3083333333334</c:v>
                </c:pt>
                <c:pt idx="20658">
                  <c:v>1694.3916666666667</c:v>
                </c:pt>
                <c:pt idx="20659">
                  <c:v>1694.4750000000001</c:v>
                </c:pt>
                <c:pt idx="20660">
                  <c:v>1694.55</c:v>
                </c:pt>
                <c:pt idx="20661">
                  <c:v>1694.6333333333332</c:v>
                </c:pt>
                <c:pt idx="20662">
                  <c:v>1694.7166666666665</c:v>
                </c:pt>
                <c:pt idx="20663">
                  <c:v>1694.8</c:v>
                </c:pt>
                <c:pt idx="20664">
                  <c:v>1694.8833333333332</c:v>
                </c:pt>
                <c:pt idx="20665">
                  <c:v>1694.9666666666665</c:v>
                </c:pt>
                <c:pt idx="20666">
                  <c:v>1695.05</c:v>
                </c:pt>
                <c:pt idx="20667">
                  <c:v>1695.125</c:v>
                </c:pt>
                <c:pt idx="20668">
                  <c:v>1695.2083333333333</c:v>
                </c:pt>
                <c:pt idx="20669">
                  <c:v>1695.2916666666667</c:v>
                </c:pt>
                <c:pt idx="20670">
                  <c:v>1695.375</c:v>
                </c:pt>
                <c:pt idx="20671">
                  <c:v>1695.4583333333333</c:v>
                </c:pt>
                <c:pt idx="20672">
                  <c:v>1695.5416666666667</c:v>
                </c:pt>
                <c:pt idx="20673">
                  <c:v>1695.6166666666668</c:v>
                </c:pt>
                <c:pt idx="20674">
                  <c:v>1695.7</c:v>
                </c:pt>
                <c:pt idx="20675">
                  <c:v>1695.7833333333335</c:v>
                </c:pt>
                <c:pt idx="20676">
                  <c:v>1695.8666666666668</c:v>
                </c:pt>
                <c:pt idx="20677">
                  <c:v>1695.95</c:v>
                </c:pt>
                <c:pt idx="20678">
                  <c:v>1696.0333333333335</c:v>
                </c:pt>
                <c:pt idx="20679">
                  <c:v>1696.1083333333333</c:v>
                </c:pt>
                <c:pt idx="20680">
                  <c:v>1696.1916666666666</c:v>
                </c:pt>
                <c:pt idx="20681">
                  <c:v>1696.2749999999999</c:v>
                </c:pt>
                <c:pt idx="20682">
                  <c:v>1696.3583333333333</c:v>
                </c:pt>
                <c:pt idx="20683">
                  <c:v>1696.4416666666666</c:v>
                </c:pt>
                <c:pt idx="20684">
                  <c:v>1696.5249999999999</c:v>
                </c:pt>
                <c:pt idx="20685">
                  <c:v>1696.6083333333333</c:v>
                </c:pt>
                <c:pt idx="20686">
                  <c:v>1696.6833333333334</c:v>
                </c:pt>
                <c:pt idx="20687">
                  <c:v>1696.7666666666667</c:v>
                </c:pt>
                <c:pt idx="20688">
                  <c:v>1696.8500000000001</c:v>
                </c:pt>
                <c:pt idx="20689">
                  <c:v>1696.9333333333334</c:v>
                </c:pt>
                <c:pt idx="20690">
                  <c:v>1697.0166666666667</c:v>
                </c:pt>
                <c:pt idx="20691">
                  <c:v>1697.1000000000001</c:v>
                </c:pt>
                <c:pt idx="20692">
                  <c:v>1697.175</c:v>
                </c:pt>
                <c:pt idx="20693">
                  <c:v>1697.2583333333332</c:v>
                </c:pt>
                <c:pt idx="20694">
                  <c:v>1697.3416666666665</c:v>
                </c:pt>
                <c:pt idx="20695">
                  <c:v>1697.425</c:v>
                </c:pt>
                <c:pt idx="20696">
                  <c:v>1697.5083333333332</c:v>
                </c:pt>
                <c:pt idx="20697">
                  <c:v>1697.5916666666665</c:v>
                </c:pt>
                <c:pt idx="20698">
                  <c:v>1697.6666666666667</c:v>
                </c:pt>
                <c:pt idx="20699">
                  <c:v>1697.75</c:v>
                </c:pt>
                <c:pt idx="20700">
                  <c:v>1697.8333333333333</c:v>
                </c:pt>
                <c:pt idx="20701">
                  <c:v>1697.9166666666667</c:v>
                </c:pt>
                <c:pt idx="20702">
                  <c:v>1698</c:v>
                </c:pt>
                <c:pt idx="20703">
                  <c:v>1698.0833333333333</c:v>
                </c:pt>
                <c:pt idx="20704">
                  <c:v>1698.1666666666667</c:v>
                </c:pt>
                <c:pt idx="20705">
                  <c:v>1698.2416666666668</c:v>
                </c:pt>
                <c:pt idx="20706">
                  <c:v>1698.325</c:v>
                </c:pt>
                <c:pt idx="20707">
                  <c:v>1698.4083333333335</c:v>
                </c:pt>
                <c:pt idx="20708">
                  <c:v>1698.4916666666668</c:v>
                </c:pt>
                <c:pt idx="20709">
                  <c:v>1698.575</c:v>
                </c:pt>
                <c:pt idx="20710">
                  <c:v>1698.6583333333335</c:v>
                </c:pt>
                <c:pt idx="20711">
                  <c:v>1698.7333333333333</c:v>
                </c:pt>
                <c:pt idx="20712">
                  <c:v>1698.8166666666666</c:v>
                </c:pt>
                <c:pt idx="20713">
                  <c:v>1698.8999999999999</c:v>
                </c:pt>
                <c:pt idx="20714">
                  <c:v>1698.9833333333333</c:v>
                </c:pt>
                <c:pt idx="20715">
                  <c:v>1699.0666666666666</c:v>
                </c:pt>
                <c:pt idx="20716">
                  <c:v>1699.1499999999999</c:v>
                </c:pt>
                <c:pt idx="20717">
                  <c:v>1699.2250000000001</c:v>
                </c:pt>
                <c:pt idx="20718">
                  <c:v>1699.3083333333334</c:v>
                </c:pt>
                <c:pt idx="20719">
                  <c:v>1699.3916666666667</c:v>
                </c:pt>
                <c:pt idx="20720">
                  <c:v>1699.4750000000001</c:v>
                </c:pt>
                <c:pt idx="20721">
                  <c:v>1699.5583333333334</c:v>
                </c:pt>
                <c:pt idx="20722">
                  <c:v>1699.6416666666667</c:v>
                </c:pt>
                <c:pt idx="20723">
                  <c:v>1699.7250000000001</c:v>
                </c:pt>
                <c:pt idx="20724">
                  <c:v>1699.8</c:v>
                </c:pt>
                <c:pt idx="20725">
                  <c:v>1699.8833333333332</c:v>
                </c:pt>
                <c:pt idx="20726">
                  <c:v>1699.9666666666665</c:v>
                </c:pt>
                <c:pt idx="20727">
                  <c:v>1700.05</c:v>
                </c:pt>
                <c:pt idx="20728">
                  <c:v>1700.1333333333332</c:v>
                </c:pt>
                <c:pt idx="20729">
                  <c:v>1700.2166666666665</c:v>
                </c:pt>
                <c:pt idx="20730">
                  <c:v>1700.2916666666667</c:v>
                </c:pt>
                <c:pt idx="20731">
                  <c:v>1700.375</c:v>
                </c:pt>
                <c:pt idx="20732">
                  <c:v>1700.4583333333333</c:v>
                </c:pt>
                <c:pt idx="20733">
                  <c:v>1700.5416666666667</c:v>
                </c:pt>
                <c:pt idx="20734">
                  <c:v>1700.625</c:v>
                </c:pt>
                <c:pt idx="20735">
                  <c:v>1700.7083333333333</c:v>
                </c:pt>
                <c:pt idx="20736">
                  <c:v>1700.7833333333335</c:v>
                </c:pt>
                <c:pt idx="20737">
                  <c:v>1700.8666666666668</c:v>
                </c:pt>
                <c:pt idx="20738">
                  <c:v>1700.95</c:v>
                </c:pt>
                <c:pt idx="20739">
                  <c:v>1701.0333333333335</c:v>
                </c:pt>
                <c:pt idx="20740">
                  <c:v>1701.1166666666668</c:v>
                </c:pt>
                <c:pt idx="20741">
                  <c:v>1701.2</c:v>
                </c:pt>
                <c:pt idx="20742">
                  <c:v>1701.2833333333335</c:v>
                </c:pt>
                <c:pt idx="20743">
                  <c:v>1701.3583333333333</c:v>
                </c:pt>
                <c:pt idx="20744">
                  <c:v>1701.4416666666666</c:v>
                </c:pt>
                <c:pt idx="20745">
                  <c:v>1701.5249999999999</c:v>
                </c:pt>
                <c:pt idx="20746">
                  <c:v>1701.6083333333333</c:v>
                </c:pt>
                <c:pt idx="20747">
                  <c:v>1701.6916666666666</c:v>
                </c:pt>
                <c:pt idx="20748">
                  <c:v>1701.7749999999999</c:v>
                </c:pt>
                <c:pt idx="20749">
                  <c:v>1701.8500000000001</c:v>
                </c:pt>
                <c:pt idx="20750">
                  <c:v>1701.9333333333334</c:v>
                </c:pt>
                <c:pt idx="20751">
                  <c:v>1702.0166666666667</c:v>
                </c:pt>
                <c:pt idx="20752">
                  <c:v>1702.1000000000001</c:v>
                </c:pt>
                <c:pt idx="20753">
                  <c:v>1702.1833333333334</c:v>
                </c:pt>
                <c:pt idx="20754">
                  <c:v>1702.2666666666667</c:v>
                </c:pt>
                <c:pt idx="20755">
                  <c:v>1702.3416666666665</c:v>
                </c:pt>
                <c:pt idx="20756">
                  <c:v>1702.425</c:v>
                </c:pt>
                <c:pt idx="20757">
                  <c:v>1702.5083333333332</c:v>
                </c:pt>
                <c:pt idx="20758">
                  <c:v>1702.5916666666665</c:v>
                </c:pt>
                <c:pt idx="20759">
                  <c:v>1702.675</c:v>
                </c:pt>
                <c:pt idx="20760">
                  <c:v>1702.7583333333332</c:v>
                </c:pt>
                <c:pt idx="20761">
                  <c:v>1702.8416666666665</c:v>
                </c:pt>
                <c:pt idx="20762">
                  <c:v>1702.9166666666667</c:v>
                </c:pt>
                <c:pt idx="20763">
                  <c:v>1703</c:v>
                </c:pt>
                <c:pt idx="20764">
                  <c:v>1703.0833333333333</c:v>
                </c:pt>
                <c:pt idx="20765">
                  <c:v>1703.1666666666667</c:v>
                </c:pt>
                <c:pt idx="20766">
                  <c:v>1703.25</c:v>
                </c:pt>
                <c:pt idx="20767">
                  <c:v>1703.3333333333333</c:v>
                </c:pt>
                <c:pt idx="20768">
                  <c:v>1703.4083333333335</c:v>
                </c:pt>
                <c:pt idx="20769">
                  <c:v>1703.4916666666668</c:v>
                </c:pt>
                <c:pt idx="20770">
                  <c:v>1703.575</c:v>
                </c:pt>
                <c:pt idx="20771">
                  <c:v>1703.6583333333335</c:v>
                </c:pt>
                <c:pt idx="20772">
                  <c:v>1703.7416666666668</c:v>
                </c:pt>
                <c:pt idx="20773">
                  <c:v>1703.825</c:v>
                </c:pt>
                <c:pt idx="20774">
                  <c:v>1703.9083333333335</c:v>
                </c:pt>
                <c:pt idx="20775">
                  <c:v>1703.9833333333333</c:v>
                </c:pt>
                <c:pt idx="20776">
                  <c:v>1704.0666666666666</c:v>
                </c:pt>
                <c:pt idx="20777">
                  <c:v>1704.1499999999999</c:v>
                </c:pt>
                <c:pt idx="20778">
                  <c:v>1704.2333333333333</c:v>
                </c:pt>
                <c:pt idx="20779">
                  <c:v>1704.3166666666666</c:v>
                </c:pt>
                <c:pt idx="20780">
                  <c:v>1704.3999999999999</c:v>
                </c:pt>
                <c:pt idx="20781">
                  <c:v>1704.4750000000001</c:v>
                </c:pt>
                <c:pt idx="20782">
                  <c:v>1704.5583333333334</c:v>
                </c:pt>
                <c:pt idx="20783">
                  <c:v>1704.6416666666667</c:v>
                </c:pt>
                <c:pt idx="20784">
                  <c:v>1704.7250000000001</c:v>
                </c:pt>
                <c:pt idx="20785">
                  <c:v>1704.8083333333334</c:v>
                </c:pt>
                <c:pt idx="20786">
                  <c:v>1704.8916666666667</c:v>
                </c:pt>
                <c:pt idx="20787">
                  <c:v>1704.9666666666665</c:v>
                </c:pt>
                <c:pt idx="20788">
                  <c:v>1705.05</c:v>
                </c:pt>
                <c:pt idx="20789">
                  <c:v>1705.1333333333332</c:v>
                </c:pt>
                <c:pt idx="20790">
                  <c:v>1705.2166666666665</c:v>
                </c:pt>
                <c:pt idx="20791">
                  <c:v>1705.3</c:v>
                </c:pt>
                <c:pt idx="20792">
                  <c:v>1705.3833333333332</c:v>
                </c:pt>
                <c:pt idx="20793">
                  <c:v>1705.4666666666665</c:v>
                </c:pt>
                <c:pt idx="20794">
                  <c:v>1705.5416666666667</c:v>
                </c:pt>
                <c:pt idx="20795">
                  <c:v>1705.625</c:v>
                </c:pt>
                <c:pt idx="20796">
                  <c:v>1705.7083333333333</c:v>
                </c:pt>
                <c:pt idx="20797">
                  <c:v>1705.7916666666667</c:v>
                </c:pt>
                <c:pt idx="20798">
                  <c:v>1705.875</c:v>
                </c:pt>
                <c:pt idx="20799">
                  <c:v>1705.9583333333333</c:v>
                </c:pt>
                <c:pt idx="20800">
                  <c:v>1706.0333333333335</c:v>
                </c:pt>
                <c:pt idx="20801">
                  <c:v>1706.1166666666668</c:v>
                </c:pt>
                <c:pt idx="20802">
                  <c:v>1706.2</c:v>
                </c:pt>
                <c:pt idx="20803">
                  <c:v>1706.2833333333335</c:v>
                </c:pt>
                <c:pt idx="20804">
                  <c:v>1706.3666666666668</c:v>
                </c:pt>
                <c:pt idx="20805">
                  <c:v>1706.45</c:v>
                </c:pt>
                <c:pt idx="20806">
                  <c:v>1706.5249999999999</c:v>
                </c:pt>
                <c:pt idx="20807">
                  <c:v>1706.6083333333333</c:v>
                </c:pt>
                <c:pt idx="20808">
                  <c:v>1706.6916666666666</c:v>
                </c:pt>
                <c:pt idx="20809">
                  <c:v>1706.7749999999999</c:v>
                </c:pt>
                <c:pt idx="20810">
                  <c:v>1706.8583333333333</c:v>
                </c:pt>
                <c:pt idx="20811">
                  <c:v>1706.9416666666666</c:v>
                </c:pt>
                <c:pt idx="20812">
                  <c:v>1707.0249999999999</c:v>
                </c:pt>
                <c:pt idx="20813">
                  <c:v>1707.1000000000001</c:v>
                </c:pt>
                <c:pt idx="20814">
                  <c:v>1707.1833333333334</c:v>
                </c:pt>
                <c:pt idx="20815">
                  <c:v>1707.2666666666667</c:v>
                </c:pt>
                <c:pt idx="20816">
                  <c:v>1707.3500000000001</c:v>
                </c:pt>
                <c:pt idx="20817">
                  <c:v>1707.4333333333334</c:v>
                </c:pt>
                <c:pt idx="20818">
                  <c:v>1707.5166666666667</c:v>
                </c:pt>
                <c:pt idx="20819">
                  <c:v>1707.5916666666665</c:v>
                </c:pt>
                <c:pt idx="20820">
                  <c:v>1707.675</c:v>
                </c:pt>
                <c:pt idx="20821">
                  <c:v>1707.7583333333332</c:v>
                </c:pt>
                <c:pt idx="20822">
                  <c:v>1707.8416666666665</c:v>
                </c:pt>
                <c:pt idx="20823">
                  <c:v>1707.925</c:v>
                </c:pt>
                <c:pt idx="20824">
                  <c:v>1708.0083333333332</c:v>
                </c:pt>
                <c:pt idx="20825">
                  <c:v>1708.0833333333333</c:v>
                </c:pt>
                <c:pt idx="20826">
                  <c:v>1708.1666666666667</c:v>
                </c:pt>
                <c:pt idx="20827">
                  <c:v>1708.25</c:v>
                </c:pt>
                <c:pt idx="20828">
                  <c:v>1708.3333333333333</c:v>
                </c:pt>
                <c:pt idx="20829">
                  <c:v>1708.4166666666667</c:v>
                </c:pt>
                <c:pt idx="20830">
                  <c:v>1708.5</c:v>
                </c:pt>
                <c:pt idx="20831">
                  <c:v>1708.5833333333333</c:v>
                </c:pt>
                <c:pt idx="20832">
                  <c:v>1708.6583333333335</c:v>
                </c:pt>
                <c:pt idx="20833">
                  <c:v>1708.7416666666668</c:v>
                </c:pt>
                <c:pt idx="20834">
                  <c:v>1708.825</c:v>
                </c:pt>
                <c:pt idx="20835">
                  <c:v>1708.9083333333335</c:v>
                </c:pt>
                <c:pt idx="20836">
                  <c:v>1708.9916666666668</c:v>
                </c:pt>
                <c:pt idx="20837">
                  <c:v>1709.075</c:v>
                </c:pt>
                <c:pt idx="20838">
                  <c:v>1709.1499999999999</c:v>
                </c:pt>
                <c:pt idx="20839">
                  <c:v>1709.2333333333333</c:v>
                </c:pt>
                <c:pt idx="20840">
                  <c:v>1709.3166666666666</c:v>
                </c:pt>
                <c:pt idx="20841">
                  <c:v>1709.3999999999999</c:v>
                </c:pt>
                <c:pt idx="20842">
                  <c:v>1709.4833333333333</c:v>
                </c:pt>
                <c:pt idx="20843">
                  <c:v>1709.5666666666666</c:v>
                </c:pt>
                <c:pt idx="20844">
                  <c:v>1709.6416666666667</c:v>
                </c:pt>
                <c:pt idx="20845">
                  <c:v>1709.7250000000001</c:v>
                </c:pt>
                <c:pt idx="20846">
                  <c:v>1709.8083333333334</c:v>
                </c:pt>
                <c:pt idx="20847">
                  <c:v>1709.8916666666667</c:v>
                </c:pt>
                <c:pt idx="20848">
                  <c:v>1709.9750000000001</c:v>
                </c:pt>
                <c:pt idx="20849">
                  <c:v>1710.0583333333334</c:v>
                </c:pt>
                <c:pt idx="20850">
                  <c:v>1710.1416666666667</c:v>
                </c:pt>
                <c:pt idx="20851">
                  <c:v>1710.2166666666665</c:v>
                </c:pt>
                <c:pt idx="20852">
                  <c:v>1710.3</c:v>
                </c:pt>
                <c:pt idx="20853">
                  <c:v>1710.3833333333332</c:v>
                </c:pt>
                <c:pt idx="20854">
                  <c:v>1710.4666666666665</c:v>
                </c:pt>
                <c:pt idx="20855">
                  <c:v>1710.55</c:v>
                </c:pt>
                <c:pt idx="20856">
                  <c:v>1710.6333333333332</c:v>
                </c:pt>
                <c:pt idx="20857">
                  <c:v>1710.7083333333333</c:v>
                </c:pt>
                <c:pt idx="20858">
                  <c:v>1710.7916666666667</c:v>
                </c:pt>
                <c:pt idx="20859">
                  <c:v>1710.875</c:v>
                </c:pt>
                <c:pt idx="20860">
                  <c:v>1710.9583333333333</c:v>
                </c:pt>
                <c:pt idx="20861">
                  <c:v>1711.0416666666667</c:v>
                </c:pt>
                <c:pt idx="20862">
                  <c:v>1711.125</c:v>
                </c:pt>
                <c:pt idx="20863">
                  <c:v>1711.2</c:v>
                </c:pt>
                <c:pt idx="20864">
                  <c:v>1711.2833333333335</c:v>
                </c:pt>
                <c:pt idx="20865">
                  <c:v>1711.3666666666668</c:v>
                </c:pt>
                <c:pt idx="20866">
                  <c:v>1711.45</c:v>
                </c:pt>
                <c:pt idx="20867">
                  <c:v>1711.5333333333335</c:v>
                </c:pt>
                <c:pt idx="20868">
                  <c:v>1711.6166666666668</c:v>
                </c:pt>
                <c:pt idx="20869">
                  <c:v>1711.7</c:v>
                </c:pt>
                <c:pt idx="20870">
                  <c:v>1711.7749999999999</c:v>
                </c:pt>
                <c:pt idx="20871">
                  <c:v>1711.8583333333333</c:v>
                </c:pt>
                <c:pt idx="20872">
                  <c:v>1711.9416666666666</c:v>
                </c:pt>
                <c:pt idx="20873">
                  <c:v>1712.0249999999999</c:v>
                </c:pt>
                <c:pt idx="20874">
                  <c:v>1712.1083333333333</c:v>
                </c:pt>
                <c:pt idx="20875">
                  <c:v>1712.1916666666666</c:v>
                </c:pt>
                <c:pt idx="20876">
                  <c:v>1712.2666666666667</c:v>
                </c:pt>
                <c:pt idx="20877">
                  <c:v>1712.3500000000001</c:v>
                </c:pt>
                <c:pt idx="20878">
                  <c:v>1712.4333333333334</c:v>
                </c:pt>
                <c:pt idx="20879">
                  <c:v>1712.5166666666667</c:v>
                </c:pt>
                <c:pt idx="20880">
                  <c:v>1712.6000000000001</c:v>
                </c:pt>
                <c:pt idx="20881">
                  <c:v>1712.6833333333334</c:v>
                </c:pt>
                <c:pt idx="20882">
                  <c:v>1712.7583333333332</c:v>
                </c:pt>
                <c:pt idx="20883">
                  <c:v>1712.8416666666665</c:v>
                </c:pt>
                <c:pt idx="20884">
                  <c:v>1712.925</c:v>
                </c:pt>
                <c:pt idx="20885">
                  <c:v>1713.0083333333332</c:v>
                </c:pt>
                <c:pt idx="20886">
                  <c:v>1713.0916666666665</c:v>
                </c:pt>
                <c:pt idx="20887">
                  <c:v>1713.175</c:v>
                </c:pt>
                <c:pt idx="20888">
                  <c:v>1713.2583333333332</c:v>
                </c:pt>
                <c:pt idx="20889">
                  <c:v>1713.3333333333333</c:v>
                </c:pt>
                <c:pt idx="20890">
                  <c:v>1713.4166666666667</c:v>
                </c:pt>
                <c:pt idx="20891">
                  <c:v>1713.5</c:v>
                </c:pt>
                <c:pt idx="20892">
                  <c:v>1713.5833333333333</c:v>
                </c:pt>
                <c:pt idx="20893">
                  <c:v>1713.6666666666667</c:v>
                </c:pt>
                <c:pt idx="20894">
                  <c:v>1713.75</c:v>
                </c:pt>
                <c:pt idx="20895">
                  <c:v>1713.825</c:v>
                </c:pt>
                <c:pt idx="20896">
                  <c:v>1713.9083333333335</c:v>
                </c:pt>
                <c:pt idx="20897">
                  <c:v>1713.9916666666668</c:v>
                </c:pt>
                <c:pt idx="20898">
                  <c:v>1714.075</c:v>
                </c:pt>
                <c:pt idx="20899">
                  <c:v>1714.1583333333335</c:v>
                </c:pt>
                <c:pt idx="20900">
                  <c:v>1714.2416666666668</c:v>
                </c:pt>
                <c:pt idx="20901">
                  <c:v>1714.325</c:v>
                </c:pt>
                <c:pt idx="20902">
                  <c:v>1714.3999999999999</c:v>
                </c:pt>
                <c:pt idx="20903">
                  <c:v>1714.4833333333333</c:v>
                </c:pt>
                <c:pt idx="20904">
                  <c:v>1714.5666666666666</c:v>
                </c:pt>
                <c:pt idx="20905">
                  <c:v>1714.6499999999999</c:v>
                </c:pt>
                <c:pt idx="20906">
                  <c:v>1714.7333333333333</c:v>
                </c:pt>
                <c:pt idx="20907">
                  <c:v>1714.8166666666666</c:v>
                </c:pt>
                <c:pt idx="20908">
                  <c:v>1714.8916666666667</c:v>
                </c:pt>
                <c:pt idx="20909">
                  <c:v>1714.9750000000001</c:v>
                </c:pt>
                <c:pt idx="20910">
                  <c:v>1715.0583333333334</c:v>
                </c:pt>
                <c:pt idx="20911">
                  <c:v>1715.1416666666667</c:v>
                </c:pt>
                <c:pt idx="20912">
                  <c:v>1715.2250000000001</c:v>
                </c:pt>
                <c:pt idx="20913">
                  <c:v>1715.3083333333334</c:v>
                </c:pt>
                <c:pt idx="20914">
                  <c:v>1715.3833333333332</c:v>
                </c:pt>
                <c:pt idx="20915">
                  <c:v>1715.4666666666665</c:v>
                </c:pt>
                <c:pt idx="20916">
                  <c:v>1715.55</c:v>
                </c:pt>
                <c:pt idx="20917">
                  <c:v>1715.6333333333332</c:v>
                </c:pt>
                <c:pt idx="20918">
                  <c:v>1715.7166666666665</c:v>
                </c:pt>
                <c:pt idx="20919">
                  <c:v>1715.8</c:v>
                </c:pt>
                <c:pt idx="20920">
                  <c:v>1715.8833333333332</c:v>
                </c:pt>
                <c:pt idx="20921">
                  <c:v>1715.9583333333333</c:v>
                </c:pt>
                <c:pt idx="20922">
                  <c:v>1716.0416666666667</c:v>
                </c:pt>
                <c:pt idx="20923">
                  <c:v>1716.125</c:v>
                </c:pt>
                <c:pt idx="20924">
                  <c:v>1716.2083333333333</c:v>
                </c:pt>
                <c:pt idx="20925">
                  <c:v>1716.2916666666667</c:v>
                </c:pt>
                <c:pt idx="20926">
                  <c:v>1716.375</c:v>
                </c:pt>
                <c:pt idx="20927">
                  <c:v>1716.45</c:v>
                </c:pt>
                <c:pt idx="20928">
                  <c:v>1716.5333333333335</c:v>
                </c:pt>
                <c:pt idx="20929">
                  <c:v>1716.6166666666668</c:v>
                </c:pt>
                <c:pt idx="20930">
                  <c:v>1716.7</c:v>
                </c:pt>
                <c:pt idx="20931">
                  <c:v>1716.7833333333335</c:v>
                </c:pt>
                <c:pt idx="20932">
                  <c:v>1716.8666666666668</c:v>
                </c:pt>
                <c:pt idx="20933">
                  <c:v>1716.9416666666666</c:v>
                </c:pt>
                <c:pt idx="20934">
                  <c:v>1717.0249999999999</c:v>
                </c:pt>
                <c:pt idx="20935">
                  <c:v>1717.1083333333333</c:v>
                </c:pt>
                <c:pt idx="20936">
                  <c:v>1717.1916666666666</c:v>
                </c:pt>
                <c:pt idx="20937">
                  <c:v>1717.2749999999999</c:v>
                </c:pt>
                <c:pt idx="20938">
                  <c:v>1717.3583333333333</c:v>
                </c:pt>
                <c:pt idx="20939">
                  <c:v>1717.4416666666666</c:v>
                </c:pt>
                <c:pt idx="20940">
                  <c:v>1717.5166666666667</c:v>
                </c:pt>
                <c:pt idx="20941">
                  <c:v>1717.6000000000001</c:v>
                </c:pt>
                <c:pt idx="20942">
                  <c:v>1717.6833333333334</c:v>
                </c:pt>
                <c:pt idx="20943">
                  <c:v>1717.7666666666667</c:v>
                </c:pt>
                <c:pt idx="20944">
                  <c:v>1717.8500000000001</c:v>
                </c:pt>
                <c:pt idx="20945">
                  <c:v>1717.9333333333334</c:v>
                </c:pt>
                <c:pt idx="20946">
                  <c:v>1718.0083333333332</c:v>
                </c:pt>
                <c:pt idx="20947">
                  <c:v>1718.0916666666665</c:v>
                </c:pt>
                <c:pt idx="20948">
                  <c:v>1718.175</c:v>
                </c:pt>
                <c:pt idx="20949">
                  <c:v>1718.2583333333332</c:v>
                </c:pt>
                <c:pt idx="20950">
                  <c:v>1718.3416666666665</c:v>
                </c:pt>
                <c:pt idx="20951">
                  <c:v>1718.425</c:v>
                </c:pt>
                <c:pt idx="20952">
                  <c:v>1718.5</c:v>
                </c:pt>
                <c:pt idx="20953">
                  <c:v>1718.5833333333333</c:v>
                </c:pt>
                <c:pt idx="20954">
                  <c:v>1718.6666666666667</c:v>
                </c:pt>
                <c:pt idx="20955">
                  <c:v>1718.75</c:v>
                </c:pt>
                <c:pt idx="20956">
                  <c:v>1718.8333333333333</c:v>
                </c:pt>
                <c:pt idx="20957">
                  <c:v>1718.9166666666667</c:v>
                </c:pt>
                <c:pt idx="20958">
                  <c:v>1719</c:v>
                </c:pt>
                <c:pt idx="20959">
                  <c:v>1719.075</c:v>
                </c:pt>
                <c:pt idx="20960">
                  <c:v>1719.1583333333335</c:v>
                </c:pt>
                <c:pt idx="20961">
                  <c:v>1719.2416666666668</c:v>
                </c:pt>
                <c:pt idx="20962">
                  <c:v>1719.325</c:v>
                </c:pt>
                <c:pt idx="20963">
                  <c:v>1719.4083333333335</c:v>
                </c:pt>
                <c:pt idx="20964">
                  <c:v>1719.4916666666668</c:v>
                </c:pt>
                <c:pt idx="20965">
                  <c:v>1719.5666666666666</c:v>
                </c:pt>
                <c:pt idx="20966">
                  <c:v>1719.6499999999999</c:v>
                </c:pt>
                <c:pt idx="20967">
                  <c:v>1719.7333333333333</c:v>
                </c:pt>
                <c:pt idx="20968">
                  <c:v>1719.8166666666666</c:v>
                </c:pt>
                <c:pt idx="20969">
                  <c:v>1719.8999999999999</c:v>
                </c:pt>
                <c:pt idx="20970">
                  <c:v>1719.9833333333333</c:v>
                </c:pt>
                <c:pt idx="20971">
                  <c:v>1720.0583333333334</c:v>
                </c:pt>
                <c:pt idx="20972">
                  <c:v>1720.1416666666667</c:v>
                </c:pt>
                <c:pt idx="20973">
                  <c:v>1720.2250000000001</c:v>
                </c:pt>
                <c:pt idx="20974">
                  <c:v>1720.3083333333334</c:v>
                </c:pt>
                <c:pt idx="20975">
                  <c:v>1720.3916666666667</c:v>
                </c:pt>
                <c:pt idx="20976">
                  <c:v>1720.4750000000001</c:v>
                </c:pt>
                <c:pt idx="20977">
                  <c:v>1720.5583333333334</c:v>
                </c:pt>
                <c:pt idx="20978">
                  <c:v>1720.6333333333332</c:v>
                </c:pt>
                <c:pt idx="20979">
                  <c:v>1720.7166666666665</c:v>
                </c:pt>
                <c:pt idx="20980">
                  <c:v>1720.8</c:v>
                </c:pt>
                <c:pt idx="20981">
                  <c:v>1720.8833333333332</c:v>
                </c:pt>
                <c:pt idx="20982">
                  <c:v>1720.9666666666665</c:v>
                </c:pt>
                <c:pt idx="20983">
                  <c:v>1721.05</c:v>
                </c:pt>
                <c:pt idx="20984">
                  <c:v>1721.125</c:v>
                </c:pt>
                <c:pt idx="20985">
                  <c:v>1721.2083333333333</c:v>
                </c:pt>
                <c:pt idx="20986">
                  <c:v>1721.2916666666667</c:v>
                </c:pt>
                <c:pt idx="20987">
                  <c:v>1721.375</c:v>
                </c:pt>
                <c:pt idx="20988">
                  <c:v>1721.4583333333333</c:v>
                </c:pt>
                <c:pt idx="20989">
                  <c:v>1721.5416666666667</c:v>
                </c:pt>
                <c:pt idx="20990">
                  <c:v>1721.6166666666668</c:v>
                </c:pt>
                <c:pt idx="20991">
                  <c:v>1721.7</c:v>
                </c:pt>
                <c:pt idx="20992">
                  <c:v>1721.7833333333335</c:v>
                </c:pt>
                <c:pt idx="20993">
                  <c:v>1721.8666666666668</c:v>
                </c:pt>
                <c:pt idx="20994">
                  <c:v>1721.95</c:v>
                </c:pt>
                <c:pt idx="20995">
                  <c:v>1722.0333333333335</c:v>
                </c:pt>
                <c:pt idx="20996">
                  <c:v>1722.1166666666668</c:v>
                </c:pt>
                <c:pt idx="20997">
                  <c:v>1722.1916666666666</c:v>
                </c:pt>
                <c:pt idx="20998">
                  <c:v>1722.2749999999999</c:v>
                </c:pt>
                <c:pt idx="20999">
                  <c:v>1722.3583333333333</c:v>
                </c:pt>
                <c:pt idx="21000">
                  <c:v>1722.4416666666666</c:v>
                </c:pt>
                <c:pt idx="21001">
                  <c:v>1722.5249999999999</c:v>
                </c:pt>
                <c:pt idx="21002">
                  <c:v>1722.6083333333333</c:v>
                </c:pt>
                <c:pt idx="21003">
                  <c:v>1722.6833333333334</c:v>
                </c:pt>
                <c:pt idx="21004">
                  <c:v>1722.7666666666667</c:v>
                </c:pt>
                <c:pt idx="21005">
                  <c:v>1722.8500000000001</c:v>
                </c:pt>
                <c:pt idx="21006">
                  <c:v>1722.9333333333334</c:v>
                </c:pt>
                <c:pt idx="21007">
                  <c:v>1723.0166666666667</c:v>
                </c:pt>
                <c:pt idx="21008">
                  <c:v>1723.1000000000001</c:v>
                </c:pt>
                <c:pt idx="21009">
                  <c:v>1723.175</c:v>
                </c:pt>
                <c:pt idx="21010">
                  <c:v>1723.2583333333332</c:v>
                </c:pt>
                <c:pt idx="21011">
                  <c:v>1723.3416666666665</c:v>
                </c:pt>
                <c:pt idx="21012">
                  <c:v>1723.425</c:v>
                </c:pt>
                <c:pt idx="21013">
                  <c:v>1723.5083333333332</c:v>
                </c:pt>
                <c:pt idx="21014">
                  <c:v>1723.5916666666665</c:v>
                </c:pt>
                <c:pt idx="21015">
                  <c:v>1723.675</c:v>
                </c:pt>
                <c:pt idx="21016">
                  <c:v>1723.75</c:v>
                </c:pt>
                <c:pt idx="21017">
                  <c:v>1723.8333333333333</c:v>
                </c:pt>
                <c:pt idx="21018">
                  <c:v>1723.9166666666667</c:v>
                </c:pt>
                <c:pt idx="21019">
                  <c:v>1724</c:v>
                </c:pt>
                <c:pt idx="21020">
                  <c:v>1724.0833333333333</c:v>
                </c:pt>
                <c:pt idx="21021">
                  <c:v>1724.1666666666667</c:v>
                </c:pt>
                <c:pt idx="21022">
                  <c:v>1724.2416666666668</c:v>
                </c:pt>
                <c:pt idx="21023">
                  <c:v>1724.325</c:v>
                </c:pt>
                <c:pt idx="21024">
                  <c:v>1724.4083333333335</c:v>
                </c:pt>
                <c:pt idx="21025">
                  <c:v>1724.4916666666668</c:v>
                </c:pt>
                <c:pt idx="21026">
                  <c:v>1724.575</c:v>
                </c:pt>
                <c:pt idx="21027">
                  <c:v>1724.6583333333335</c:v>
                </c:pt>
                <c:pt idx="21028">
                  <c:v>1724.7416666666668</c:v>
                </c:pt>
                <c:pt idx="21029">
                  <c:v>1724.8166666666666</c:v>
                </c:pt>
                <c:pt idx="21030">
                  <c:v>1724.8999999999999</c:v>
                </c:pt>
                <c:pt idx="21031">
                  <c:v>1724.9833333333333</c:v>
                </c:pt>
                <c:pt idx="21032">
                  <c:v>1725.0666666666666</c:v>
                </c:pt>
                <c:pt idx="21033">
                  <c:v>1725.1499999999999</c:v>
                </c:pt>
                <c:pt idx="21034">
                  <c:v>1725.2333333333333</c:v>
                </c:pt>
                <c:pt idx="21035">
                  <c:v>1725.3083333333334</c:v>
                </c:pt>
                <c:pt idx="21036">
                  <c:v>1725.3916666666667</c:v>
                </c:pt>
                <c:pt idx="21037">
                  <c:v>1725.4750000000001</c:v>
                </c:pt>
                <c:pt idx="21038">
                  <c:v>1725.5583333333334</c:v>
                </c:pt>
                <c:pt idx="21039">
                  <c:v>1725.6416666666667</c:v>
                </c:pt>
                <c:pt idx="21040">
                  <c:v>1725.7250000000001</c:v>
                </c:pt>
                <c:pt idx="21041">
                  <c:v>1725.8</c:v>
                </c:pt>
                <c:pt idx="21042">
                  <c:v>1725.8833333333332</c:v>
                </c:pt>
                <c:pt idx="21043">
                  <c:v>1725.9666666666665</c:v>
                </c:pt>
                <c:pt idx="21044">
                  <c:v>1726.05</c:v>
                </c:pt>
                <c:pt idx="21045">
                  <c:v>1726.1333333333332</c:v>
                </c:pt>
                <c:pt idx="21046">
                  <c:v>1726.2166666666665</c:v>
                </c:pt>
                <c:pt idx="21047">
                  <c:v>1726.3</c:v>
                </c:pt>
                <c:pt idx="21048">
                  <c:v>1726.375</c:v>
                </c:pt>
                <c:pt idx="21049">
                  <c:v>1726.4583333333333</c:v>
                </c:pt>
                <c:pt idx="21050">
                  <c:v>1726.5416666666667</c:v>
                </c:pt>
                <c:pt idx="21051">
                  <c:v>1726.625</c:v>
                </c:pt>
                <c:pt idx="21052">
                  <c:v>1726.7083333333333</c:v>
                </c:pt>
                <c:pt idx="21053">
                  <c:v>1726.7916666666667</c:v>
                </c:pt>
                <c:pt idx="21054">
                  <c:v>1726.8666666666668</c:v>
                </c:pt>
                <c:pt idx="21055">
                  <c:v>1726.95</c:v>
                </c:pt>
                <c:pt idx="21056">
                  <c:v>1727.0333333333335</c:v>
                </c:pt>
                <c:pt idx="21057">
                  <c:v>1727.1166666666668</c:v>
                </c:pt>
                <c:pt idx="21058">
                  <c:v>1727.2</c:v>
                </c:pt>
                <c:pt idx="21059">
                  <c:v>1727.2833333333335</c:v>
                </c:pt>
                <c:pt idx="21060">
                  <c:v>1727.3583333333333</c:v>
                </c:pt>
                <c:pt idx="21061">
                  <c:v>1727.4416666666666</c:v>
                </c:pt>
                <c:pt idx="21062">
                  <c:v>1727.5249999999999</c:v>
                </c:pt>
                <c:pt idx="21063">
                  <c:v>1727.6083333333333</c:v>
                </c:pt>
                <c:pt idx="21064">
                  <c:v>1727.6916666666666</c:v>
                </c:pt>
                <c:pt idx="21065">
                  <c:v>1727.7749999999999</c:v>
                </c:pt>
                <c:pt idx="21066">
                  <c:v>1727.8583333333333</c:v>
                </c:pt>
                <c:pt idx="21067">
                  <c:v>1727.9333333333334</c:v>
                </c:pt>
                <c:pt idx="21068">
                  <c:v>1728.0166666666667</c:v>
                </c:pt>
                <c:pt idx="21069">
                  <c:v>1728.1000000000001</c:v>
                </c:pt>
                <c:pt idx="21070">
                  <c:v>1728.1833333333334</c:v>
                </c:pt>
                <c:pt idx="21071">
                  <c:v>1728.2666666666667</c:v>
                </c:pt>
                <c:pt idx="21072">
                  <c:v>1728.3500000000001</c:v>
                </c:pt>
                <c:pt idx="21073">
                  <c:v>1728.425</c:v>
                </c:pt>
                <c:pt idx="21074">
                  <c:v>1728.5083333333332</c:v>
                </c:pt>
                <c:pt idx="21075">
                  <c:v>1728.5916666666665</c:v>
                </c:pt>
                <c:pt idx="21076">
                  <c:v>1728.675</c:v>
                </c:pt>
                <c:pt idx="21077">
                  <c:v>1728.7583333333332</c:v>
                </c:pt>
                <c:pt idx="21078">
                  <c:v>1728.8416666666665</c:v>
                </c:pt>
                <c:pt idx="21079">
                  <c:v>1728.9166666666667</c:v>
                </c:pt>
                <c:pt idx="21080">
                  <c:v>1729</c:v>
                </c:pt>
                <c:pt idx="21081">
                  <c:v>1729.0833333333333</c:v>
                </c:pt>
                <c:pt idx="21082">
                  <c:v>1729.1666666666667</c:v>
                </c:pt>
                <c:pt idx="21083">
                  <c:v>1729.25</c:v>
                </c:pt>
                <c:pt idx="21084">
                  <c:v>1729.3333333333333</c:v>
                </c:pt>
                <c:pt idx="21085">
                  <c:v>1729.4166666666667</c:v>
                </c:pt>
                <c:pt idx="21086">
                  <c:v>1729.4916666666668</c:v>
                </c:pt>
                <c:pt idx="21087">
                  <c:v>1729.575</c:v>
                </c:pt>
                <c:pt idx="21088">
                  <c:v>1729.6583333333335</c:v>
                </c:pt>
                <c:pt idx="21089">
                  <c:v>1729.7416666666668</c:v>
                </c:pt>
                <c:pt idx="21090">
                  <c:v>1729.825</c:v>
                </c:pt>
                <c:pt idx="21091">
                  <c:v>1729.9083333333335</c:v>
                </c:pt>
                <c:pt idx="21092">
                  <c:v>1729.9833333333333</c:v>
                </c:pt>
                <c:pt idx="21093">
                  <c:v>1730.0666666666666</c:v>
                </c:pt>
                <c:pt idx="21094">
                  <c:v>1730.1499999999999</c:v>
                </c:pt>
                <c:pt idx="21095">
                  <c:v>1730.2333333333333</c:v>
                </c:pt>
                <c:pt idx="21096">
                  <c:v>1730.3166666666666</c:v>
                </c:pt>
                <c:pt idx="21097">
                  <c:v>1730.3999999999999</c:v>
                </c:pt>
                <c:pt idx="21098">
                  <c:v>1730.4750000000001</c:v>
                </c:pt>
                <c:pt idx="21099">
                  <c:v>1730.5583333333334</c:v>
                </c:pt>
                <c:pt idx="21100">
                  <c:v>1730.6416666666667</c:v>
                </c:pt>
                <c:pt idx="21101">
                  <c:v>1730.7250000000001</c:v>
                </c:pt>
                <c:pt idx="21102">
                  <c:v>1730.8083333333334</c:v>
                </c:pt>
                <c:pt idx="21103">
                  <c:v>1730.8916666666667</c:v>
                </c:pt>
                <c:pt idx="21104">
                  <c:v>1730.9750000000001</c:v>
                </c:pt>
                <c:pt idx="21105">
                  <c:v>1731.05</c:v>
                </c:pt>
                <c:pt idx="21106">
                  <c:v>1731.1333333333332</c:v>
                </c:pt>
                <c:pt idx="21107">
                  <c:v>1731.2166666666665</c:v>
                </c:pt>
                <c:pt idx="21108">
                  <c:v>1731.3</c:v>
                </c:pt>
                <c:pt idx="21109">
                  <c:v>1731.3833333333332</c:v>
                </c:pt>
                <c:pt idx="21110">
                  <c:v>1731.4666666666665</c:v>
                </c:pt>
                <c:pt idx="21111">
                  <c:v>1731.5416666666667</c:v>
                </c:pt>
                <c:pt idx="21112">
                  <c:v>1731.625</c:v>
                </c:pt>
                <c:pt idx="21113">
                  <c:v>1731.7083333333333</c:v>
                </c:pt>
                <c:pt idx="21114">
                  <c:v>1731.7916666666667</c:v>
                </c:pt>
                <c:pt idx="21115">
                  <c:v>1731.875</c:v>
                </c:pt>
                <c:pt idx="21116">
                  <c:v>1731.9583333333333</c:v>
                </c:pt>
                <c:pt idx="21117">
                  <c:v>1732.0333333333335</c:v>
                </c:pt>
                <c:pt idx="21118">
                  <c:v>1732.1166666666668</c:v>
                </c:pt>
                <c:pt idx="21119">
                  <c:v>1732.2</c:v>
                </c:pt>
                <c:pt idx="21120">
                  <c:v>1732.2833333333335</c:v>
                </c:pt>
                <c:pt idx="21121">
                  <c:v>1732.3666666666668</c:v>
                </c:pt>
                <c:pt idx="21122">
                  <c:v>1732.45</c:v>
                </c:pt>
                <c:pt idx="21123">
                  <c:v>1732.5333333333335</c:v>
                </c:pt>
                <c:pt idx="21124">
                  <c:v>1732.6083333333333</c:v>
                </c:pt>
                <c:pt idx="21125">
                  <c:v>1732.6916666666666</c:v>
                </c:pt>
                <c:pt idx="21126">
                  <c:v>1732.7749999999999</c:v>
                </c:pt>
                <c:pt idx="21127">
                  <c:v>1732.8583333333333</c:v>
                </c:pt>
                <c:pt idx="21128">
                  <c:v>1732.9416666666666</c:v>
                </c:pt>
                <c:pt idx="21129">
                  <c:v>1733.0249999999999</c:v>
                </c:pt>
                <c:pt idx="21130">
                  <c:v>1733.1000000000001</c:v>
                </c:pt>
                <c:pt idx="21131">
                  <c:v>1733.1833333333334</c:v>
                </c:pt>
                <c:pt idx="21132">
                  <c:v>1733.2666666666667</c:v>
                </c:pt>
                <c:pt idx="21133">
                  <c:v>1733.3500000000001</c:v>
                </c:pt>
                <c:pt idx="21134">
                  <c:v>1733.4333333333334</c:v>
                </c:pt>
                <c:pt idx="21135">
                  <c:v>1733.5166666666667</c:v>
                </c:pt>
                <c:pt idx="21136">
                  <c:v>1733.5916666666665</c:v>
                </c:pt>
                <c:pt idx="21137">
                  <c:v>1733.675</c:v>
                </c:pt>
                <c:pt idx="21138">
                  <c:v>1733.7583333333332</c:v>
                </c:pt>
                <c:pt idx="21139">
                  <c:v>1733.8416666666665</c:v>
                </c:pt>
                <c:pt idx="21140">
                  <c:v>1733.925</c:v>
                </c:pt>
                <c:pt idx="21141">
                  <c:v>1734.0083333333332</c:v>
                </c:pt>
                <c:pt idx="21142">
                  <c:v>1734.0916666666665</c:v>
                </c:pt>
                <c:pt idx="21143">
                  <c:v>1734.1666666666667</c:v>
                </c:pt>
                <c:pt idx="21144">
                  <c:v>1734.25</c:v>
                </c:pt>
                <c:pt idx="21145">
                  <c:v>1734.3333333333333</c:v>
                </c:pt>
                <c:pt idx="21146">
                  <c:v>1734.4166666666667</c:v>
                </c:pt>
                <c:pt idx="21147">
                  <c:v>1734.5</c:v>
                </c:pt>
                <c:pt idx="21148">
                  <c:v>1734.5833333333333</c:v>
                </c:pt>
                <c:pt idx="21149">
                  <c:v>1734.6583333333335</c:v>
                </c:pt>
                <c:pt idx="21150">
                  <c:v>1734.7416666666668</c:v>
                </c:pt>
                <c:pt idx="21151">
                  <c:v>1734.825</c:v>
                </c:pt>
                <c:pt idx="21152">
                  <c:v>1734.9083333333335</c:v>
                </c:pt>
                <c:pt idx="21153">
                  <c:v>1734.9916666666668</c:v>
                </c:pt>
                <c:pt idx="21154">
                  <c:v>1735.075</c:v>
                </c:pt>
                <c:pt idx="21155">
                  <c:v>1735.1583333333335</c:v>
                </c:pt>
                <c:pt idx="21156">
                  <c:v>1735.2333333333333</c:v>
                </c:pt>
                <c:pt idx="21157">
                  <c:v>1735.3166666666666</c:v>
                </c:pt>
                <c:pt idx="21158">
                  <c:v>1735.3999999999999</c:v>
                </c:pt>
                <c:pt idx="21159">
                  <c:v>1735.4833333333333</c:v>
                </c:pt>
                <c:pt idx="21160">
                  <c:v>1735.5666666666666</c:v>
                </c:pt>
                <c:pt idx="21161">
                  <c:v>1735.6499999999999</c:v>
                </c:pt>
                <c:pt idx="21162">
                  <c:v>1735.7250000000001</c:v>
                </c:pt>
                <c:pt idx="21163">
                  <c:v>1735.8083333333334</c:v>
                </c:pt>
                <c:pt idx="21164">
                  <c:v>1735.8916666666667</c:v>
                </c:pt>
                <c:pt idx="21165">
                  <c:v>1735.9750000000001</c:v>
                </c:pt>
                <c:pt idx="21166">
                  <c:v>1736.0583333333334</c:v>
                </c:pt>
                <c:pt idx="21167">
                  <c:v>1736.1416666666667</c:v>
                </c:pt>
                <c:pt idx="21168">
                  <c:v>1736.2166666666665</c:v>
                </c:pt>
                <c:pt idx="21169">
                  <c:v>1736.3</c:v>
                </c:pt>
                <c:pt idx="21170">
                  <c:v>1736.3833333333332</c:v>
                </c:pt>
                <c:pt idx="21171">
                  <c:v>1736.4666666666665</c:v>
                </c:pt>
                <c:pt idx="21172">
                  <c:v>1736.55</c:v>
                </c:pt>
                <c:pt idx="21173">
                  <c:v>1736.6333333333332</c:v>
                </c:pt>
                <c:pt idx="21174">
                  <c:v>1736.7166666666665</c:v>
                </c:pt>
                <c:pt idx="21175">
                  <c:v>1736.7916666666667</c:v>
                </c:pt>
                <c:pt idx="21176">
                  <c:v>1736.875</c:v>
                </c:pt>
                <c:pt idx="21177">
                  <c:v>1736.9583333333333</c:v>
                </c:pt>
                <c:pt idx="21178">
                  <c:v>1737.0416666666667</c:v>
                </c:pt>
                <c:pt idx="21179">
                  <c:v>1737.125</c:v>
                </c:pt>
                <c:pt idx="21180">
                  <c:v>1737.2083333333333</c:v>
                </c:pt>
                <c:pt idx="21181">
                  <c:v>1737.2833333333335</c:v>
                </c:pt>
                <c:pt idx="21182">
                  <c:v>1737.3666666666668</c:v>
                </c:pt>
                <c:pt idx="21183">
                  <c:v>1737.45</c:v>
                </c:pt>
                <c:pt idx="21184">
                  <c:v>1737.5333333333335</c:v>
                </c:pt>
                <c:pt idx="21185">
                  <c:v>1737.6166666666668</c:v>
                </c:pt>
                <c:pt idx="21186">
                  <c:v>1737.7</c:v>
                </c:pt>
                <c:pt idx="21187">
                  <c:v>1737.7749999999999</c:v>
                </c:pt>
                <c:pt idx="21188">
                  <c:v>1737.8583333333333</c:v>
                </c:pt>
                <c:pt idx="21189">
                  <c:v>1737.9416666666666</c:v>
                </c:pt>
                <c:pt idx="21190">
                  <c:v>1738.0249999999999</c:v>
                </c:pt>
                <c:pt idx="21191">
                  <c:v>1738.1083333333333</c:v>
                </c:pt>
                <c:pt idx="21192">
                  <c:v>1738.1916666666666</c:v>
                </c:pt>
                <c:pt idx="21193">
                  <c:v>1738.2749999999999</c:v>
                </c:pt>
                <c:pt idx="21194">
                  <c:v>1738.3500000000001</c:v>
                </c:pt>
                <c:pt idx="21195">
                  <c:v>1738.4333333333334</c:v>
                </c:pt>
                <c:pt idx="21196">
                  <c:v>1738.5166666666667</c:v>
                </c:pt>
                <c:pt idx="21197">
                  <c:v>1738.6000000000001</c:v>
                </c:pt>
                <c:pt idx="21198">
                  <c:v>1738.6833333333334</c:v>
                </c:pt>
                <c:pt idx="21199">
                  <c:v>1738.7666666666667</c:v>
                </c:pt>
                <c:pt idx="21200">
                  <c:v>1738.8416666666665</c:v>
                </c:pt>
                <c:pt idx="21201">
                  <c:v>1738.925</c:v>
                </c:pt>
                <c:pt idx="21202">
                  <c:v>1739.0083333333332</c:v>
                </c:pt>
                <c:pt idx="21203">
                  <c:v>1739.0916666666665</c:v>
                </c:pt>
                <c:pt idx="21204">
                  <c:v>1739.175</c:v>
                </c:pt>
                <c:pt idx="21205">
                  <c:v>1739.2583333333332</c:v>
                </c:pt>
                <c:pt idx="21206">
                  <c:v>1739.3333333333333</c:v>
                </c:pt>
                <c:pt idx="21207">
                  <c:v>1739.4166666666667</c:v>
                </c:pt>
                <c:pt idx="21208">
                  <c:v>1739.5</c:v>
                </c:pt>
                <c:pt idx="21209">
                  <c:v>1739.5833333333333</c:v>
                </c:pt>
                <c:pt idx="21210">
                  <c:v>1739.6666666666667</c:v>
                </c:pt>
                <c:pt idx="21211">
                  <c:v>1739.75</c:v>
                </c:pt>
                <c:pt idx="21212">
                  <c:v>1739.8333333333333</c:v>
                </c:pt>
                <c:pt idx="21213">
                  <c:v>1739.9083333333335</c:v>
                </c:pt>
                <c:pt idx="21214">
                  <c:v>1739.9916666666668</c:v>
                </c:pt>
                <c:pt idx="21215">
                  <c:v>1740.075</c:v>
                </c:pt>
                <c:pt idx="21216">
                  <c:v>1740.1583333333335</c:v>
                </c:pt>
                <c:pt idx="21217">
                  <c:v>1740.2416666666668</c:v>
                </c:pt>
                <c:pt idx="21218">
                  <c:v>1740.325</c:v>
                </c:pt>
                <c:pt idx="21219">
                  <c:v>1740.3999999999999</c:v>
                </c:pt>
                <c:pt idx="21220">
                  <c:v>1740.4833333333333</c:v>
                </c:pt>
                <c:pt idx="21221">
                  <c:v>1740.5666666666666</c:v>
                </c:pt>
                <c:pt idx="21222">
                  <c:v>1740.6499999999999</c:v>
                </c:pt>
                <c:pt idx="21223">
                  <c:v>1740.7333333333333</c:v>
                </c:pt>
                <c:pt idx="21224">
                  <c:v>1740.8166666666666</c:v>
                </c:pt>
                <c:pt idx="21225">
                  <c:v>1740.8916666666667</c:v>
                </c:pt>
                <c:pt idx="21226">
                  <c:v>1740.9750000000001</c:v>
                </c:pt>
                <c:pt idx="21227">
                  <c:v>1741.0583333333334</c:v>
                </c:pt>
                <c:pt idx="21228">
                  <c:v>1741.1416666666667</c:v>
                </c:pt>
                <c:pt idx="21229">
                  <c:v>1741.2250000000001</c:v>
                </c:pt>
                <c:pt idx="21230">
                  <c:v>1741.3083333333334</c:v>
                </c:pt>
                <c:pt idx="21231">
                  <c:v>1741.3916666666667</c:v>
                </c:pt>
                <c:pt idx="21232">
                  <c:v>1741.4666666666665</c:v>
                </c:pt>
                <c:pt idx="21233">
                  <c:v>1741.55</c:v>
                </c:pt>
                <c:pt idx="21234">
                  <c:v>1741.6333333333332</c:v>
                </c:pt>
                <c:pt idx="21235">
                  <c:v>1741.7166666666665</c:v>
                </c:pt>
                <c:pt idx="21236">
                  <c:v>1741.8</c:v>
                </c:pt>
                <c:pt idx="21237">
                  <c:v>1741.8833333333332</c:v>
                </c:pt>
                <c:pt idx="21238">
                  <c:v>1741.9583333333333</c:v>
                </c:pt>
                <c:pt idx="21239">
                  <c:v>1742.0416666666667</c:v>
                </c:pt>
                <c:pt idx="21240">
                  <c:v>1742.125</c:v>
                </c:pt>
                <c:pt idx="21241">
                  <c:v>1742.2083333333333</c:v>
                </c:pt>
                <c:pt idx="21242">
                  <c:v>1742.2916666666667</c:v>
                </c:pt>
                <c:pt idx="21243">
                  <c:v>1742.375</c:v>
                </c:pt>
                <c:pt idx="21244">
                  <c:v>1742.45</c:v>
                </c:pt>
                <c:pt idx="21245">
                  <c:v>1742.5333333333335</c:v>
                </c:pt>
                <c:pt idx="21246">
                  <c:v>1742.6166666666668</c:v>
                </c:pt>
                <c:pt idx="21247">
                  <c:v>1742.7</c:v>
                </c:pt>
                <c:pt idx="21248">
                  <c:v>1742.7833333333335</c:v>
                </c:pt>
                <c:pt idx="21249">
                  <c:v>1742.8666666666668</c:v>
                </c:pt>
                <c:pt idx="21250">
                  <c:v>1742.95</c:v>
                </c:pt>
                <c:pt idx="21251">
                  <c:v>1743.0249999999999</c:v>
                </c:pt>
                <c:pt idx="21252">
                  <c:v>1743.1083333333333</c:v>
                </c:pt>
                <c:pt idx="21253">
                  <c:v>1743.1916666666666</c:v>
                </c:pt>
                <c:pt idx="21254">
                  <c:v>1743.2749999999999</c:v>
                </c:pt>
                <c:pt idx="21255">
                  <c:v>1743.3583333333333</c:v>
                </c:pt>
                <c:pt idx="21256">
                  <c:v>1743.4416666666666</c:v>
                </c:pt>
                <c:pt idx="21257">
                  <c:v>1743.5166666666667</c:v>
                </c:pt>
                <c:pt idx="21258">
                  <c:v>1743.6000000000001</c:v>
                </c:pt>
                <c:pt idx="21259">
                  <c:v>1743.6833333333334</c:v>
                </c:pt>
                <c:pt idx="21260">
                  <c:v>1743.7666666666667</c:v>
                </c:pt>
                <c:pt idx="21261">
                  <c:v>1743.8500000000001</c:v>
                </c:pt>
                <c:pt idx="21262">
                  <c:v>1743.9333333333334</c:v>
                </c:pt>
                <c:pt idx="21263">
                  <c:v>1744.0083333333332</c:v>
                </c:pt>
                <c:pt idx="21264">
                  <c:v>1744.0916666666665</c:v>
                </c:pt>
                <c:pt idx="21265">
                  <c:v>1744.175</c:v>
                </c:pt>
                <c:pt idx="21266">
                  <c:v>1744.2583333333332</c:v>
                </c:pt>
                <c:pt idx="21267">
                  <c:v>1744.3416666666665</c:v>
                </c:pt>
                <c:pt idx="21268">
                  <c:v>1744.425</c:v>
                </c:pt>
                <c:pt idx="21269">
                  <c:v>1744.5083333333332</c:v>
                </c:pt>
                <c:pt idx="21270">
                  <c:v>1744.5833333333333</c:v>
                </c:pt>
                <c:pt idx="21271">
                  <c:v>1744.6666666666667</c:v>
                </c:pt>
                <c:pt idx="21272">
                  <c:v>1744.75</c:v>
                </c:pt>
                <c:pt idx="21273">
                  <c:v>1744.8333333333333</c:v>
                </c:pt>
                <c:pt idx="21274">
                  <c:v>1744.9166666666667</c:v>
                </c:pt>
                <c:pt idx="21275">
                  <c:v>1745</c:v>
                </c:pt>
                <c:pt idx="21276">
                  <c:v>1745.075</c:v>
                </c:pt>
                <c:pt idx="21277">
                  <c:v>1745.1583333333335</c:v>
                </c:pt>
                <c:pt idx="21278">
                  <c:v>1745.2416666666668</c:v>
                </c:pt>
                <c:pt idx="21279">
                  <c:v>1745.325</c:v>
                </c:pt>
                <c:pt idx="21280">
                  <c:v>1745.4083333333335</c:v>
                </c:pt>
                <c:pt idx="21281">
                  <c:v>1745.4916666666668</c:v>
                </c:pt>
                <c:pt idx="21282">
                  <c:v>1745.575</c:v>
                </c:pt>
                <c:pt idx="21283">
                  <c:v>1745.6499999999999</c:v>
                </c:pt>
                <c:pt idx="21284">
                  <c:v>1745.7333333333333</c:v>
                </c:pt>
                <c:pt idx="21285">
                  <c:v>1745.8166666666666</c:v>
                </c:pt>
                <c:pt idx="21286">
                  <c:v>1745.8999999999999</c:v>
                </c:pt>
                <c:pt idx="21287">
                  <c:v>1745.9833333333333</c:v>
                </c:pt>
                <c:pt idx="21288">
                  <c:v>1746.0666666666666</c:v>
                </c:pt>
                <c:pt idx="21289">
                  <c:v>1746.1416666666667</c:v>
                </c:pt>
                <c:pt idx="21290">
                  <c:v>1746.2250000000001</c:v>
                </c:pt>
                <c:pt idx="21291">
                  <c:v>1746.3083333333334</c:v>
                </c:pt>
                <c:pt idx="21292">
                  <c:v>1746.3916666666667</c:v>
                </c:pt>
                <c:pt idx="21293">
                  <c:v>1746.4750000000001</c:v>
                </c:pt>
                <c:pt idx="21294">
                  <c:v>1746.5583333333334</c:v>
                </c:pt>
                <c:pt idx="21295">
                  <c:v>1746.6333333333332</c:v>
                </c:pt>
                <c:pt idx="21296">
                  <c:v>1746.7166666666665</c:v>
                </c:pt>
                <c:pt idx="21297">
                  <c:v>1746.8</c:v>
                </c:pt>
                <c:pt idx="21298">
                  <c:v>1746.8833333333332</c:v>
                </c:pt>
                <c:pt idx="21299">
                  <c:v>1746.9666666666665</c:v>
                </c:pt>
                <c:pt idx="21300">
                  <c:v>1747.05</c:v>
                </c:pt>
                <c:pt idx="21301">
                  <c:v>1747.1333333333332</c:v>
                </c:pt>
                <c:pt idx="21302">
                  <c:v>1747.2083333333333</c:v>
                </c:pt>
                <c:pt idx="21303">
                  <c:v>1747.2916666666667</c:v>
                </c:pt>
                <c:pt idx="21304">
                  <c:v>1747.375</c:v>
                </c:pt>
                <c:pt idx="21305">
                  <c:v>1747.4583333333333</c:v>
                </c:pt>
                <c:pt idx="21306">
                  <c:v>1747.5416666666667</c:v>
                </c:pt>
                <c:pt idx="21307">
                  <c:v>1747.625</c:v>
                </c:pt>
                <c:pt idx="21308">
                  <c:v>1747.7</c:v>
                </c:pt>
                <c:pt idx="21309">
                  <c:v>1747.7833333333335</c:v>
                </c:pt>
                <c:pt idx="21310">
                  <c:v>1747.8666666666668</c:v>
                </c:pt>
                <c:pt idx="21311">
                  <c:v>1747.95</c:v>
                </c:pt>
                <c:pt idx="21312">
                  <c:v>1748.0333333333335</c:v>
                </c:pt>
                <c:pt idx="21313">
                  <c:v>1748.1166666666668</c:v>
                </c:pt>
                <c:pt idx="21314">
                  <c:v>1748.1916666666666</c:v>
                </c:pt>
                <c:pt idx="21315">
                  <c:v>1748.2749999999999</c:v>
                </c:pt>
                <c:pt idx="21316">
                  <c:v>1748.3583333333333</c:v>
                </c:pt>
                <c:pt idx="21317">
                  <c:v>1748.4416666666666</c:v>
                </c:pt>
                <c:pt idx="21318">
                  <c:v>1748.5249999999999</c:v>
                </c:pt>
                <c:pt idx="21319">
                  <c:v>1748.6083333333333</c:v>
                </c:pt>
                <c:pt idx="21320">
                  <c:v>1748.6916666666666</c:v>
                </c:pt>
                <c:pt idx="21321">
                  <c:v>1748.7666666666667</c:v>
                </c:pt>
                <c:pt idx="21322">
                  <c:v>1748.8500000000001</c:v>
                </c:pt>
                <c:pt idx="21323">
                  <c:v>1748.9333333333334</c:v>
                </c:pt>
                <c:pt idx="21324">
                  <c:v>1749.0166666666667</c:v>
                </c:pt>
                <c:pt idx="21325">
                  <c:v>1749.1000000000001</c:v>
                </c:pt>
                <c:pt idx="21326">
                  <c:v>1749.1833333333334</c:v>
                </c:pt>
                <c:pt idx="21327">
                  <c:v>1749.2583333333332</c:v>
                </c:pt>
                <c:pt idx="21328">
                  <c:v>1749.3416666666665</c:v>
                </c:pt>
                <c:pt idx="21329">
                  <c:v>1749.425</c:v>
                </c:pt>
                <c:pt idx="21330">
                  <c:v>1749.5083333333332</c:v>
                </c:pt>
                <c:pt idx="21331">
                  <c:v>1749.5916666666665</c:v>
                </c:pt>
                <c:pt idx="21332">
                  <c:v>1749.675</c:v>
                </c:pt>
                <c:pt idx="21333">
                  <c:v>1749.75</c:v>
                </c:pt>
                <c:pt idx="21334">
                  <c:v>1749.8333333333333</c:v>
                </c:pt>
                <c:pt idx="21335">
                  <c:v>1749.9166666666667</c:v>
                </c:pt>
                <c:pt idx="21336">
                  <c:v>1750</c:v>
                </c:pt>
                <c:pt idx="21337">
                  <c:v>1750.0833333333333</c:v>
                </c:pt>
                <c:pt idx="21338">
                  <c:v>1750.1666666666667</c:v>
                </c:pt>
                <c:pt idx="21339">
                  <c:v>1750.25</c:v>
                </c:pt>
                <c:pt idx="21340">
                  <c:v>1750.325</c:v>
                </c:pt>
                <c:pt idx="21341">
                  <c:v>1750.4083333333335</c:v>
                </c:pt>
                <c:pt idx="21342">
                  <c:v>1750.4916666666668</c:v>
                </c:pt>
                <c:pt idx="21343">
                  <c:v>1750.575</c:v>
                </c:pt>
                <c:pt idx="21344">
                  <c:v>1750.6583333333335</c:v>
                </c:pt>
                <c:pt idx="21345">
                  <c:v>1750.7416666666668</c:v>
                </c:pt>
                <c:pt idx="21346">
                  <c:v>1750.8166666666666</c:v>
                </c:pt>
                <c:pt idx="21347">
                  <c:v>1750.8999999999999</c:v>
                </c:pt>
                <c:pt idx="21348">
                  <c:v>1750.9833333333333</c:v>
                </c:pt>
                <c:pt idx="21349">
                  <c:v>1751.0666666666666</c:v>
                </c:pt>
                <c:pt idx="21350">
                  <c:v>1751.1499999999999</c:v>
                </c:pt>
                <c:pt idx="21351">
                  <c:v>1751.2333333333333</c:v>
                </c:pt>
                <c:pt idx="21352">
                  <c:v>1751.3083333333334</c:v>
                </c:pt>
                <c:pt idx="21353">
                  <c:v>1751.3916666666667</c:v>
                </c:pt>
                <c:pt idx="21354">
                  <c:v>1751.4750000000001</c:v>
                </c:pt>
                <c:pt idx="21355">
                  <c:v>1751.5583333333334</c:v>
                </c:pt>
                <c:pt idx="21356">
                  <c:v>1751.6416666666667</c:v>
                </c:pt>
                <c:pt idx="21357">
                  <c:v>1751.7250000000001</c:v>
                </c:pt>
                <c:pt idx="21358">
                  <c:v>1751.8083333333334</c:v>
                </c:pt>
                <c:pt idx="21359">
                  <c:v>1751.8833333333332</c:v>
                </c:pt>
                <c:pt idx="21360">
                  <c:v>1751.9666666666665</c:v>
                </c:pt>
                <c:pt idx="21361">
                  <c:v>1752.05</c:v>
                </c:pt>
                <c:pt idx="21362">
                  <c:v>1752.1333333333332</c:v>
                </c:pt>
                <c:pt idx="21363">
                  <c:v>1752.2166666666665</c:v>
                </c:pt>
                <c:pt idx="21364">
                  <c:v>1752.3</c:v>
                </c:pt>
                <c:pt idx="21365">
                  <c:v>1752.375</c:v>
                </c:pt>
                <c:pt idx="21366">
                  <c:v>1752.4583333333333</c:v>
                </c:pt>
                <c:pt idx="21367">
                  <c:v>1752.5416666666667</c:v>
                </c:pt>
                <c:pt idx="21368">
                  <c:v>1752.625</c:v>
                </c:pt>
                <c:pt idx="21369">
                  <c:v>1752.7083333333333</c:v>
                </c:pt>
                <c:pt idx="21370">
                  <c:v>1752.7916666666667</c:v>
                </c:pt>
                <c:pt idx="21371">
                  <c:v>1752.8666666666668</c:v>
                </c:pt>
                <c:pt idx="21372">
                  <c:v>1752.95</c:v>
                </c:pt>
                <c:pt idx="21373">
                  <c:v>1753.0333333333335</c:v>
                </c:pt>
                <c:pt idx="21374">
                  <c:v>1753.1166666666668</c:v>
                </c:pt>
                <c:pt idx="21375">
                  <c:v>1753.2</c:v>
                </c:pt>
                <c:pt idx="21376">
                  <c:v>1753.2833333333335</c:v>
                </c:pt>
                <c:pt idx="21377">
                  <c:v>1753.3666666666668</c:v>
                </c:pt>
                <c:pt idx="21378">
                  <c:v>1753.4416666666666</c:v>
                </c:pt>
                <c:pt idx="21379">
                  <c:v>1753.5249999999999</c:v>
                </c:pt>
                <c:pt idx="21380">
                  <c:v>1753.6083333333333</c:v>
                </c:pt>
                <c:pt idx="21381">
                  <c:v>1753.6916666666666</c:v>
                </c:pt>
                <c:pt idx="21382">
                  <c:v>1753.7749999999999</c:v>
                </c:pt>
                <c:pt idx="21383">
                  <c:v>1753.8583333333333</c:v>
                </c:pt>
                <c:pt idx="21384">
                  <c:v>1753.9333333333334</c:v>
                </c:pt>
                <c:pt idx="21385">
                  <c:v>1754.0166666666667</c:v>
                </c:pt>
                <c:pt idx="21386">
                  <c:v>1754.1000000000001</c:v>
                </c:pt>
                <c:pt idx="21387">
                  <c:v>1754.1833333333334</c:v>
                </c:pt>
                <c:pt idx="21388">
                  <c:v>1754.2666666666667</c:v>
                </c:pt>
                <c:pt idx="21389">
                  <c:v>1754.3500000000001</c:v>
                </c:pt>
                <c:pt idx="21390">
                  <c:v>1754.425</c:v>
                </c:pt>
                <c:pt idx="21391">
                  <c:v>1754.5083333333332</c:v>
                </c:pt>
                <c:pt idx="21392">
                  <c:v>1754.5916666666665</c:v>
                </c:pt>
                <c:pt idx="21393">
                  <c:v>1754.675</c:v>
                </c:pt>
                <c:pt idx="21394">
                  <c:v>1754.7583333333332</c:v>
                </c:pt>
                <c:pt idx="21395">
                  <c:v>1754.8416666666665</c:v>
                </c:pt>
                <c:pt idx="21396">
                  <c:v>1754.925</c:v>
                </c:pt>
                <c:pt idx="21397">
                  <c:v>1755</c:v>
                </c:pt>
                <c:pt idx="21398">
                  <c:v>1755.0833333333333</c:v>
                </c:pt>
                <c:pt idx="21399">
                  <c:v>1755.1666666666667</c:v>
                </c:pt>
                <c:pt idx="21400">
                  <c:v>1755.25</c:v>
                </c:pt>
                <c:pt idx="21401">
                  <c:v>1755.3333333333333</c:v>
                </c:pt>
                <c:pt idx="21402">
                  <c:v>1755.4166666666667</c:v>
                </c:pt>
                <c:pt idx="21403">
                  <c:v>1755.4916666666668</c:v>
                </c:pt>
                <c:pt idx="21404">
                  <c:v>1755.575</c:v>
                </c:pt>
                <c:pt idx="21405">
                  <c:v>1755.6583333333335</c:v>
                </c:pt>
                <c:pt idx="21406">
                  <c:v>1755.7416666666668</c:v>
                </c:pt>
                <c:pt idx="21407">
                  <c:v>1755.825</c:v>
                </c:pt>
                <c:pt idx="21408">
                  <c:v>1755.9083333333335</c:v>
                </c:pt>
                <c:pt idx="21409">
                  <c:v>1755.9916666666668</c:v>
                </c:pt>
                <c:pt idx="21410">
                  <c:v>1756.0666666666666</c:v>
                </c:pt>
                <c:pt idx="21411">
                  <c:v>1756.1499999999999</c:v>
                </c:pt>
                <c:pt idx="21412">
                  <c:v>1756.2333333333333</c:v>
                </c:pt>
                <c:pt idx="21413">
                  <c:v>1756.3166666666666</c:v>
                </c:pt>
                <c:pt idx="21414">
                  <c:v>1756.3999999999999</c:v>
                </c:pt>
                <c:pt idx="21415">
                  <c:v>1756.4833333333333</c:v>
                </c:pt>
                <c:pt idx="21416">
                  <c:v>1756.5583333333334</c:v>
                </c:pt>
                <c:pt idx="21417">
                  <c:v>1756.6416666666667</c:v>
                </c:pt>
                <c:pt idx="21418">
                  <c:v>1756.7250000000001</c:v>
                </c:pt>
                <c:pt idx="21419">
                  <c:v>1756.8083333333334</c:v>
                </c:pt>
                <c:pt idx="21420">
                  <c:v>1756.8916666666667</c:v>
                </c:pt>
                <c:pt idx="21421">
                  <c:v>1756.9750000000001</c:v>
                </c:pt>
                <c:pt idx="21422">
                  <c:v>1757.05</c:v>
                </c:pt>
                <c:pt idx="21423">
                  <c:v>1757.1333333333332</c:v>
                </c:pt>
                <c:pt idx="21424">
                  <c:v>1757.2166666666665</c:v>
                </c:pt>
                <c:pt idx="21425">
                  <c:v>1757.3</c:v>
                </c:pt>
                <c:pt idx="21426">
                  <c:v>1757.3833333333332</c:v>
                </c:pt>
                <c:pt idx="21427">
                  <c:v>1757.4666666666665</c:v>
                </c:pt>
                <c:pt idx="21428">
                  <c:v>1757.55</c:v>
                </c:pt>
                <c:pt idx="21429">
                  <c:v>1757.625</c:v>
                </c:pt>
                <c:pt idx="21430">
                  <c:v>1757.7083333333333</c:v>
                </c:pt>
                <c:pt idx="21431">
                  <c:v>1757.7916666666667</c:v>
                </c:pt>
                <c:pt idx="21432">
                  <c:v>1757.875</c:v>
                </c:pt>
                <c:pt idx="21433">
                  <c:v>1757.9583333333333</c:v>
                </c:pt>
                <c:pt idx="21434">
                  <c:v>1758.0416666666667</c:v>
                </c:pt>
                <c:pt idx="21435">
                  <c:v>1758.1166666666668</c:v>
                </c:pt>
                <c:pt idx="21436">
                  <c:v>1758.2</c:v>
                </c:pt>
                <c:pt idx="21437">
                  <c:v>1758.2833333333335</c:v>
                </c:pt>
                <c:pt idx="21438">
                  <c:v>1758.3666666666668</c:v>
                </c:pt>
                <c:pt idx="21439">
                  <c:v>1758.45</c:v>
                </c:pt>
                <c:pt idx="21440">
                  <c:v>1758.5333333333335</c:v>
                </c:pt>
                <c:pt idx="21441">
                  <c:v>1758.6083333333333</c:v>
                </c:pt>
                <c:pt idx="21442">
                  <c:v>1758.6916666666666</c:v>
                </c:pt>
                <c:pt idx="21443">
                  <c:v>1758.7749999999999</c:v>
                </c:pt>
                <c:pt idx="21444">
                  <c:v>1758.8583333333333</c:v>
                </c:pt>
                <c:pt idx="21445">
                  <c:v>1758.9416666666666</c:v>
                </c:pt>
                <c:pt idx="21446">
                  <c:v>1759.0249999999999</c:v>
                </c:pt>
                <c:pt idx="21447">
                  <c:v>1759.1083333333333</c:v>
                </c:pt>
                <c:pt idx="21448">
                  <c:v>1759.1833333333334</c:v>
                </c:pt>
                <c:pt idx="21449">
                  <c:v>1759.2666666666667</c:v>
                </c:pt>
                <c:pt idx="21450">
                  <c:v>1759.3500000000001</c:v>
                </c:pt>
                <c:pt idx="21451">
                  <c:v>1759.4333333333334</c:v>
                </c:pt>
                <c:pt idx="21452">
                  <c:v>1759.5166666666667</c:v>
                </c:pt>
                <c:pt idx="21453">
                  <c:v>1759.6000000000001</c:v>
                </c:pt>
                <c:pt idx="21454">
                  <c:v>1759.675</c:v>
                </c:pt>
                <c:pt idx="21455">
                  <c:v>1759.7583333333332</c:v>
                </c:pt>
                <c:pt idx="21456">
                  <c:v>1759.8416666666665</c:v>
                </c:pt>
                <c:pt idx="21457">
                  <c:v>1759.925</c:v>
                </c:pt>
                <c:pt idx="21458">
                  <c:v>1760.0083333333332</c:v>
                </c:pt>
                <c:pt idx="21459">
                  <c:v>1760.0916666666665</c:v>
                </c:pt>
                <c:pt idx="21460">
                  <c:v>1760.1666666666667</c:v>
                </c:pt>
                <c:pt idx="21461">
                  <c:v>1760.25</c:v>
                </c:pt>
                <c:pt idx="21462">
                  <c:v>1760.3333333333333</c:v>
                </c:pt>
                <c:pt idx="21463">
                  <c:v>1760.4166666666667</c:v>
                </c:pt>
                <c:pt idx="21464">
                  <c:v>1760.5</c:v>
                </c:pt>
                <c:pt idx="21465">
                  <c:v>1760.5833333333333</c:v>
                </c:pt>
                <c:pt idx="21466">
                  <c:v>1760.6666666666667</c:v>
                </c:pt>
                <c:pt idx="21467">
                  <c:v>1760.7416666666668</c:v>
                </c:pt>
                <c:pt idx="21468">
                  <c:v>1760.825</c:v>
                </c:pt>
                <c:pt idx="21469">
                  <c:v>1760.9083333333335</c:v>
                </c:pt>
                <c:pt idx="21470">
                  <c:v>1760.9916666666668</c:v>
                </c:pt>
                <c:pt idx="21471">
                  <c:v>1761.075</c:v>
                </c:pt>
                <c:pt idx="21472">
                  <c:v>1761.1583333333335</c:v>
                </c:pt>
                <c:pt idx="21473">
                  <c:v>1761.2333333333333</c:v>
                </c:pt>
                <c:pt idx="21474">
                  <c:v>1761.3166666666666</c:v>
                </c:pt>
                <c:pt idx="21475">
                  <c:v>1761.3999999999999</c:v>
                </c:pt>
                <c:pt idx="21476">
                  <c:v>1761.4833333333333</c:v>
                </c:pt>
                <c:pt idx="21477">
                  <c:v>1761.5666666666666</c:v>
                </c:pt>
                <c:pt idx="21478">
                  <c:v>1761.6499999999999</c:v>
                </c:pt>
                <c:pt idx="21479">
                  <c:v>1761.7250000000001</c:v>
                </c:pt>
                <c:pt idx="21480">
                  <c:v>1761.8083333333334</c:v>
                </c:pt>
                <c:pt idx="21481">
                  <c:v>1761.8916666666667</c:v>
                </c:pt>
                <c:pt idx="21482">
                  <c:v>1761.9750000000001</c:v>
                </c:pt>
                <c:pt idx="21483">
                  <c:v>1762.0583333333334</c:v>
                </c:pt>
                <c:pt idx="21484">
                  <c:v>1762.1416666666667</c:v>
                </c:pt>
                <c:pt idx="21485">
                  <c:v>1762.2250000000001</c:v>
                </c:pt>
                <c:pt idx="21486">
                  <c:v>1762.3</c:v>
                </c:pt>
                <c:pt idx="21487">
                  <c:v>1762.3833333333332</c:v>
                </c:pt>
                <c:pt idx="21488">
                  <c:v>1762.4666666666665</c:v>
                </c:pt>
                <c:pt idx="21489">
                  <c:v>1762.55</c:v>
                </c:pt>
                <c:pt idx="21490">
                  <c:v>1762.6333333333332</c:v>
                </c:pt>
                <c:pt idx="21491">
                  <c:v>1762.7166666666665</c:v>
                </c:pt>
                <c:pt idx="21492">
                  <c:v>1762.7916666666667</c:v>
                </c:pt>
                <c:pt idx="21493">
                  <c:v>1762.875</c:v>
                </c:pt>
                <c:pt idx="21494">
                  <c:v>1762.9583333333333</c:v>
                </c:pt>
                <c:pt idx="21495">
                  <c:v>1763.0416666666667</c:v>
                </c:pt>
                <c:pt idx="21496">
                  <c:v>1763.125</c:v>
                </c:pt>
                <c:pt idx="21497">
                  <c:v>1763.2083333333333</c:v>
                </c:pt>
                <c:pt idx="21498">
                  <c:v>1763.2833333333335</c:v>
                </c:pt>
                <c:pt idx="21499">
                  <c:v>1763.3666666666668</c:v>
                </c:pt>
                <c:pt idx="21500">
                  <c:v>1763.45</c:v>
                </c:pt>
                <c:pt idx="21501">
                  <c:v>1763.5333333333335</c:v>
                </c:pt>
                <c:pt idx="21502">
                  <c:v>1763.6166666666668</c:v>
                </c:pt>
                <c:pt idx="21503">
                  <c:v>1763.7</c:v>
                </c:pt>
                <c:pt idx="21504">
                  <c:v>1763.7833333333335</c:v>
                </c:pt>
                <c:pt idx="21505">
                  <c:v>1763.8583333333333</c:v>
                </c:pt>
                <c:pt idx="21506">
                  <c:v>1763.9416666666666</c:v>
                </c:pt>
                <c:pt idx="21507">
                  <c:v>1764.0249999999999</c:v>
                </c:pt>
                <c:pt idx="21508">
                  <c:v>1764.1083333333333</c:v>
                </c:pt>
                <c:pt idx="21509">
                  <c:v>1764.1916666666666</c:v>
                </c:pt>
                <c:pt idx="21510">
                  <c:v>1764.2749999999999</c:v>
                </c:pt>
                <c:pt idx="21511">
                  <c:v>1764.3500000000001</c:v>
                </c:pt>
                <c:pt idx="21512">
                  <c:v>1764.4333333333334</c:v>
                </c:pt>
                <c:pt idx="21513">
                  <c:v>1764.5166666666667</c:v>
                </c:pt>
                <c:pt idx="21514">
                  <c:v>1764.6000000000001</c:v>
                </c:pt>
                <c:pt idx="21515">
                  <c:v>1764.6833333333334</c:v>
                </c:pt>
                <c:pt idx="21516">
                  <c:v>1764.7666666666667</c:v>
                </c:pt>
                <c:pt idx="21517">
                  <c:v>1764.8416666666665</c:v>
                </c:pt>
                <c:pt idx="21518">
                  <c:v>1764.925</c:v>
                </c:pt>
                <c:pt idx="21519">
                  <c:v>1765.0083333333332</c:v>
                </c:pt>
                <c:pt idx="21520">
                  <c:v>1765.0916666666665</c:v>
                </c:pt>
                <c:pt idx="21521">
                  <c:v>1765.175</c:v>
                </c:pt>
                <c:pt idx="21522">
                  <c:v>1765.2583333333332</c:v>
                </c:pt>
                <c:pt idx="21523">
                  <c:v>1765.3416666666665</c:v>
                </c:pt>
                <c:pt idx="21524">
                  <c:v>1765.4166666666667</c:v>
                </c:pt>
                <c:pt idx="21525">
                  <c:v>1765.5</c:v>
                </c:pt>
                <c:pt idx="21526">
                  <c:v>1765.5833333333333</c:v>
                </c:pt>
                <c:pt idx="21527">
                  <c:v>1765.6666666666667</c:v>
                </c:pt>
                <c:pt idx="21528">
                  <c:v>1765.75</c:v>
                </c:pt>
                <c:pt idx="21529">
                  <c:v>1765.8333333333333</c:v>
                </c:pt>
                <c:pt idx="21530">
                  <c:v>1765.9083333333335</c:v>
                </c:pt>
                <c:pt idx="21531">
                  <c:v>1765.9916666666668</c:v>
                </c:pt>
                <c:pt idx="21532">
                  <c:v>1766.075</c:v>
                </c:pt>
                <c:pt idx="21533">
                  <c:v>1766.1583333333335</c:v>
                </c:pt>
                <c:pt idx="21534">
                  <c:v>1766.2416666666668</c:v>
                </c:pt>
                <c:pt idx="21535">
                  <c:v>1766.325</c:v>
                </c:pt>
                <c:pt idx="21536">
                  <c:v>1766.4083333333335</c:v>
                </c:pt>
                <c:pt idx="21537">
                  <c:v>1766.4833333333333</c:v>
                </c:pt>
                <c:pt idx="21538">
                  <c:v>1766.5666666666666</c:v>
                </c:pt>
                <c:pt idx="21539">
                  <c:v>1766.6499999999999</c:v>
                </c:pt>
                <c:pt idx="21540">
                  <c:v>1766.7333333333333</c:v>
                </c:pt>
                <c:pt idx="21541">
                  <c:v>1766.8166666666666</c:v>
                </c:pt>
                <c:pt idx="21542">
                  <c:v>1766.8999999999999</c:v>
                </c:pt>
                <c:pt idx="21543">
                  <c:v>1766.9750000000001</c:v>
                </c:pt>
                <c:pt idx="21544">
                  <c:v>1767.0583333333334</c:v>
                </c:pt>
                <c:pt idx="21545">
                  <c:v>1767.1416666666667</c:v>
                </c:pt>
                <c:pt idx="21546">
                  <c:v>1767.2250000000001</c:v>
                </c:pt>
                <c:pt idx="21547">
                  <c:v>1767.3083333333334</c:v>
                </c:pt>
                <c:pt idx="21548">
                  <c:v>1767.3916666666667</c:v>
                </c:pt>
                <c:pt idx="21549">
                  <c:v>1767.4666666666665</c:v>
                </c:pt>
                <c:pt idx="21550">
                  <c:v>1767.55</c:v>
                </c:pt>
                <c:pt idx="21551">
                  <c:v>1767.6333333333332</c:v>
                </c:pt>
                <c:pt idx="21552">
                  <c:v>1767.7166666666665</c:v>
                </c:pt>
                <c:pt idx="21553">
                  <c:v>1767.8</c:v>
                </c:pt>
                <c:pt idx="21554">
                  <c:v>1767.8833333333332</c:v>
                </c:pt>
                <c:pt idx="21555">
                  <c:v>1767.9666666666665</c:v>
                </c:pt>
                <c:pt idx="21556">
                  <c:v>1768.0416666666667</c:v>
                </c:pt>
                <c:pt idx="21557">
                  <c:v>1768.125</c:v>
                </c:pt>
                <c:pt idx="21558">
                  <c:v>1768.2083333333333</c:v>
                </c:pt>
                <c:pt idx="21559">
                  <c:v>1768.2916666666667</c:v>
                </c:pt>
                <c:pt idx="21560">
                  <c:v>1768.375</c:v>
                </c:pt>
                <c:pt idx="21561">
                  <c:v>1768.4583333333333</c:v>
                </c:pt>
                <c:pt idx="21562">
                  <c:v>1768.5333333333335</c:v>
                </c:pt>
                <c:pt idx="21563">
                  <c:v>1768.6166666666668</c:v>
                </c:pt>
                <c:pt idx="21564">
                  <c:v>1768.7</c:v>
                </c:pt>
                <c:pt idx="21565">
                  <c:v>1768.7833333333335</c:v>
                </c:pt>
                <c:pt idx="21566">
                  <c:v>1768.8666666666668</c:v>
                </c:pt>
                <c:pt idx="21567">
                  <c:v>1768.95</c:v>
                </c:pt>
                <c:pt idx="21568">
                  <c:v>1769.0249999999999</c:v>
                </c:pt>
                <c:pt idx="21569">
                  <c:v>1769.1083333333333</c:v>
                </c:pt>
                <c:pt idx="21570">
                  <c:v>1769.1916666666666</c:v>
                </c:pt>
                <c:pt idx="21571">
                  <c:v>1769.2749999999999</c:v>
                </c:pt>
                <c:pt idx="21572">
                  <c:v>1769.3583333333333</c:v>
                </c:pt>
                <c:pt idx="21573">
                  <c:v>1769.4416666666666</c:v>
                </c:pt>
                <c:pt idx="21574">
                  <c:v>1769.5249999999999</c:v>
                </c:pt>
                <c:pt idx="21575">
                  <c:v>1769.6000000000001</c:v>
                </c:pt>
                <c:pt idx="21576">
                  <c:v>1769.6833333333334</c:v>
                </c:pt>
                <c:pt idx="21577">
                  <c:v>1769.7666666666667</c:v>
                </c:pt>
                <c:pt idx="21578">
                  <c:v>1769.8500000000001</c:v>
                </c:pt>
                <c:pt idx="21579">
                  <c:v>1769.9333333333334</c:v>
                </c:pt>
                <c:pt idx="21580">
                  <c:v>1770.0166666666667</c:v>
                </c:pt>
                <c:pt idx="21581">
                  <c:v>1770.0916666666665</c:v>
                </c:pt>
                <c:pt idx="21582">
                  <c:v>1770.175</c:v>
                </c:pt>
                <c:pt idx="21583">
                  <c:v>1770.2583333333332</c:v>
                </c:pt>
                <c:pt idx="21584">
                  <c:v>1770.3416666666665</c:v>
                </c:pt>
                <c:pt idx="21585">
                  <c:v>1770.425</c:v>
                </c:pt>
                <c:pt idx="21586">
                  <c:v>1770.5083333333332</c:v>
                </c:pt>
                <c:pt idx="21587">
                  <c:v>1770.5833333333333</c:v>
                </c:pt>
                <c:pt idx="21588">
                  <c:v>1770.6666666666667</c:v>
                </c:pt>
                <c:pt idx="21589">
                  <c:v>1770.75</c:v>
                </c:pt>
                <c:pt idx="21590">
                  <c:v>1770.8333333333333</c:v>
                </c:pt>
                <c:pt idx="21591">
                  <c:v>1770.9166666666667</c:v>
                </c:pt>
                <c:pt idx="21592">
                  <c:v>1771</c:v>
                </c:pt>
                <c:pt idx="21593">
                  <c:v>1771.0833333333333</c:v>
                </c:pt>
                <c:pt idx="21594">
                  <c:v>1771.1583333333335</c:v>
                </c:pt>
                <c:pt idx="21595">
                  <c:v>1771.2416666666668</c:v>
                </c:pt>
                <c:pt idx="21596">
                  <c:v>1771.325</c:v>
                </c:pt>
                <c:pt idx="21597">
                  <c:v>1771.4083333333335</c:v>
                </c:pt>
                <c:pt idx="21598">
                  <c:v>1771.4916666666668</c:v>
                </c:pt>
                <c:pt idx="21599">
                  <c:v>1771.575</c:v>
                </c:pt>
                <c:pt idx="21600">
                  <c:v>1771.6499999999999</c:v>
                </c:pt>
                <c:pt idx="21601">
                  <c:v>1771.7333333333333</c:v>
                </c:pt>
                <c:pt idx="21602">
                  <c:v>1771.8166666666666</c:v>
                </c:pt>
                <c:pt idx="21603">
                  <c:v>1771.8999999999999</c:v>
                </c:pt>
                <c:pt idx="21604">
                  <c:v>1771.9833333333333</c:v>
                </c:pt>
                <c:pt idx="21605">
                  <c:v>1772.0666666666666</c:v>
                </c:pt>
                <c:pt idx="21606">
                  <c:v>1772.1416666666667</c:v>
                </c:pt>
                <c:pt idx="21607">
                  <c:v>1772.2250000000001</c:v>
                </c:pt>
                <c:pt idx="21608">
                  <c:v>1772.3083333333334</c:v>
                </c:pt>
                <c:pt idx="21609">
                  <c:v>1772.3916666666667</c:v>
                </c:pt>
                <c:pt idx="21610">
                  <c:v>1772.4750000000001</c:v>
                </c:pt>
                <c:pt idx="21611">
                  <c:v>1772.5583333333334</c:v>
                </c:pt>
                <c:pt idx="21612">
                  <c:v>1772.6416666666667</c:v>
                </c:pt>
                <c:pt idx="21613">
                  <c:v>1772.7166666666665</c:v>
                </c:pt>
                <c:pt idx="21614">
                  <c:v>1772.8</c:v>
                </c:pt>
                <c:pt idx="21615">
                  <c:v>1772.8833333333332</c:v>
                </c:pt>
                <c:pt idx="21616">
                  <c:v>1772.9666666666665</c:v>
                </c:pt>
                <c:pt idx="21617">
                  <c:v>1773.05</c:v>
                </c:pt>
                <c:pt idx="21618">
                  <c:v>1773.1333333333332</c:v>
                </c:pt>
                <c:pt idx="21619">
                  <c:v>1773.2083333333333</c:v>
                </c:pt>
                <c:pt idx="21620">
                  <c:v>1773.2916666666667</c:v>
                </c:pt>
                <c:pt idx="21621">
                  <c:v>1773.375</c:v>
                </c:pt>
                <c:pt idx="21622">
                  <c:v>1773.4583333333333</c:v>
                </c:pt>
                <c:pt idx="21623">
                  <c:v>1773.5416666666667</c:v>
                </c:pt>
                <c:pt idx="21624">
                  <c:v>1773.625</c:v>
                </c:pt>
                <c:pt idx="21625">
                  <c:v>1773.7</c:v>
                </c:pt>
                <c:pt idx="21626">
                  <c:v>1773.7833333333335</c:v>
                </c:pt>
                <c:pt idx="21627">
                  <c:v>1773.8666666666668</c:v>
                </c:pt>
                <c:pt idx="21628">
                  <c:v>1773.95</c:v>
                </c:pt>
                <c:pt idx="21629">
                  <c:v>1774.0333333333335</c:v>
                </c:pt>
                <c:pt idx="21630">
                  <c:v>1774.1166666666668</c:v>
                </c:pt>
                <c:pt idx="21631">
                  <c:v>1774.2</c:v>
                </c:pt>
                <c:pt idx="21632">
                  <c:v>1774.2749999999999</c:v>
                </c:pt>
                <c:pt idx="21633">
                  <c:v>1774.3583333333333</c:v>
                </c:pt>
                <c:pt idx="21634">
                  <c:v>1774.4416666666666</c:v>
                </c:pt>
                <c:pt idx="21635">
                  <c:v>1774.5249999999999</c:v>
                </c:pt>
                <c:pt idx="21636">
                  <c:v>1774.6083333333333</c:v>
                </c:pt>
                <c:pt idx="21637">
                  <c:v>1774.6916666666666</c:v>
                </c:pt>
                <c:pt idx="21638">
                  <c:v>1774.7666666666667</c:v>
                </c:pt>
                <c:pt idx="21639">
                  <c:v>1774.8500000000001</c:v>
                </c:pt>
                <c:pt idx="21640">
                  <c:v>1774.9333333333334</c:v>
                </c:pt>
                <c:pt idx="21641">
                  <c:v>1775.0166666666667</c:v>
                </c:pt>
                <c:pt idx="21642">
                  <c:v>1775.1000000000001</c:v>
                </c:pt>
                <c:pt idx="21643">
                  <c:v>1775.1833333333334</c:v>
                </c:pt>
                <c:pt idx="21644">
                  <c:v>1775.2583333333332</c:v>
                </c:pt>
                <c:pt idx="21645">
                  <c:v>1775.3416666666665</c:v>
                </c:pt>
                <c:pt idx="21646">
                  <c:v>1775.425</c:v>
                </c:pt>
                <c:pt idx="21647">
                  <c:v>1775.5083333333332</c:v>
                </c:pt>
                <c:pt idx="21648">
                  <c:v>1775.5916666666665</c:v>
                </c:pt>
                <c:pt idx="21649">
                  <c:v>1775.675</c:v>
                </c:pt>
                <c:pt idx="21650">
                  <c:v>1775.7583333333332</c:v>
                </c:pt>
                <c:pt idx="21651">
                  <c:v>1775.8333333333333</c:v>
                </c:pt>
                <c:pt idx="21652">
                  <c:v>1775.9166666666667</c:v>
                </c:pt>
                <c:pt idx="21653">
                  <c:v>1776</c:v>
                </c:pt>
                <c:pt idx="21654">
                  <c:v>1776.0833333333333</c:v>
                </c:pt>
                <c:pt idx="21655">
                  <c:v>1776.1666666666667</c:v>
                </c:pt>
                <c:pt idx="21656">
                  <c:v>1776.25</c:v>
                </c:pt>
                <c:pt idx="21657">
                  <c:v>1776.325</c:v>
                </c:pt>
                <c:pt idx="21658">
                  <c:v>1776.4083333333335</c:v>
                </c:pt>
                <c:pt idx="21659">
                  <c:v>1776.4916666666668</c:v>
                </c:pt>
                <c:pt idx="21660">
                  <c:v>1776.575</c:v>
                </c:pt>
                <c:pt idx="21661">
                  <c:v>1776.6583333333335</c:v>
                </c:pt>
                <c:pt idx="21662">
                  <c:v>1776.7416666666668</c:v>
                </c:pt>
                <c:pt idx="21663">
                  <c:v>1776.825</c:v>
                </c:pt>
                <c:pt idx="21664">
                  <c:v>1776.8999999999999</c:v>
                </c:pt>
                <c:pt idx="21665">
                  <c:v>1776.9833333333333</c:v>
                </c:pt>
                <c:pt idx="21666">
                  <c:v>1777.0666666666666</c:v>
                </c:pt>
                <c:pt idx="21667">
                  <c:v>1777.1499999999999</c:v>
                </c:pt>
                <c:pt idx="21668">
                  <c:v>1777.2333333333333</c:v>
                </c:pt>
                <c:pt idx="21669">
                  <c:v>1777.3166666666666</c:v>
                </c:pt>
                <c:pt idx="21670">
                  <c:v>1777.3916666666667</c:v>
                </c:pt>
                <c:pt idx="21671">
                  <c:v>1777.4750000000001</c:v>
                </c:pt>
                <c:pt idx="21672">
                  <c:v>1777.5583333333334</c:v>
                </c:pt>
                <c:pt idx="21673">
                  <c:v>1777.6416666666667</c:v>
                </c:pt>
                <c:pt idx="21674">
                  <c:v>1777.7250000000001</c:v>
                </c:pt>
                <c:pt idx="21675">
                  <c:v>1777.8083333333334</c:v>
                </c:pt>
                <c:pt idx="21676">
                  <c:v>1777.8833333333332</c:v>
                </c:pt>
                <c:pt idx="21677">
                  <c:v>1777.9666666666665</c:v>
                </c:pt>
                <c:pt idx="21678">
                  <c:v>1778.05</c:v>
                </c:pt>
                <c:pt idx="21679">
                  <c:v>1778.1333333333332</c:v>
                </c:pt>
                <c:pt idx="21680">
                  <c:v>1778.2166666666665</c:v>
                </c:pt>
                <c:pt idx="21681">
                  <c:v>1778.3</c:v>
                </c:pt>
                <c:pt idx="21682">
                  <c:v>1778.3833333333332</c:v>
                </c:pt>
                <c:pt idx="21683">
                  <c:v>1778.4583333333333</c:v>
                </c:pt>
                <c:pt idx="21684">
                  <c:v>1778.5416666666667</c:v>
                </c:pt>
                <c:pt idx="21685">
                  <c:v>1778.625</c:v>
                </c:pt>
                <c:pt idx="21686">
                  <c:v>1778.7083333333333</c:v>
                </c:pt>
                <c:pt idx="21687">
                  <c:v>1778.7916666666667</c:v>
                </c:pt>
                <c:pt idx="21688">
                  <c:v>1778.875</c:v>
                </c:pt>
                <c:pt idx="21689">
                  <c:v>1778.95</c:v>
                </c:pt>
                <c:pt idx="21690">
                  <c:v>1779.0333333333335</c:v>
                </c:pt>
                <c:pt idx="21691">
                  <c:v>1779.1166666666668</c:v>
                </c:pt>
                <c:pt idx="21692">
                  <c:v>1779.2</c:v>
                </c:pt>
                <c:pt idx="21693">
                  <c:v>1779.2833333333335</c:v>
                </c:pt>
                <c:pt idx="21694">
                  <c:v>1779.3666666666668</c:v>
                </c:pt>
                <c:pt idx="21695">
                  <c:v>1779.4416666666666</c:v>
                </c:pt>
                <c:pt idx="21696">
                  <c:v>1779.5249999999999</c:v>
                </c:pt>
                <c:pt idx="21697">
                  <c:v>1779.6083333333333</c:v>
                </c:pt>
                <c:pt idx="21698">
                  <c:v>1779.6916666666666</c:v>
                </c:pt>
                <c:pt idx="21699">
                  <c:v>1779.7749999999999</c:v>
                </c:pt>
                <c:pt idx="21700">
                  <c:v>1779.8583333333333</c:v>
                </c:pt>
                <c:pt idx="21701">
                  <c:v>1779.9416666666666</c:v>
                </c:pt>
                <c:pt idx="21702">
                  <c:v>1780.0166666666667</c:v>
                </c:pt>
                <c:pt idx="21703">
                  <c:v>1780.1000000000001</c:v>
                </c:pt>
                <c:pt idx="21704">
                  <c:v>1780.1833333333334</c:v>
                </c:pt>
                <c:pt idx="21705">
                  <c:v>1780.2666666666667</c:v>
                </c:pt>
                <c:pt idx="21706">
                  <c:v>1780.3500000000001</c:v>
                </c:pt>
                <c:pt idx="21707">
                  <c:v>1780.4333333333334</c:v>
                </c:pt>
                <c:pt idx="21708">
                  <c:v>1780.5083333333332</c:v>
                </c:pt>
                <c:pt idx="21709">
                  <c:v>1780.5916666666665</c:v>
                </c:pt>
                <c:pt idx="21710">
                  <c:v>1780.675</c:v>
                </c:pt>
                <c:pt idx="21711">
                  <c:v>1780.7583333333332</c:v>
                </c:pt>
                <c:pt idx="21712">
                  <c:v>1780.8416666666665</c:v>
                </c:pt>
                <c:pt idx="21713">
                  <c:v>1780.925</c:v>
                </c:pt>
                <c:pt idx="21714">
                  <c:v>1781</c:v>
                </c:pt>
                <c:pt idx="21715">
                  <c:v>1781.0833333333333</c:v>
                </c:pt>
                <c:pt idx="21716">
                  <c:v>1781.1666666666667</c:v>
                </c:pt>
                <c:pt idx="21717">
                  <c:v>1781.25</c:v>
                </c:pt>
                <c:pt idx="21718">
                  <c:v>1781.3333333333333</c:v>
                </c:pt>
                <c:pt idx="21719">
                  <c:v>1781.4166666666667</c:v>
                </c:pt>
                <c:pt idx="21720">
                  <c:v>1781.5</c:v>
                </c:pt>
                <c:pt idx="21721">
                  <c:v>1781.575</c:v>
                </c:pt>
                <c:pt idx="21722">
                  <c:v>1781.6583333333335</c:v>
                </c:pt>
                <c:pt idx="21723">
                  <c:v>1781.7416666666668</c:v>
                </c:pt>
                <c:pt idx="21724">
                  <c:v>1781.825</c:v>
                </c:pt>
                <c:pt idx="21725">
                  <c:v>1781.9083333333335</c:v>
                </c:pt>
                <c:pt idx="21726">
                  <c:v>1781.9916666666668</c:v>
                </c:pt>
                <c:pt idx="21727">
                  <c:v>1782.0666666666666</c:v>
                </c:pt>
                <c:pt idx="21728">
                  <c:v>1782.1499999999999</c:v>
                </c:pt>
                <c:pt idx="21729">
                  <c:v>1782.2333333333333</c:v>
                </c:pt>
                <c:pt idx="21730">
                  <c:v>1782.3166666666666</c:v>
                </c:pt>
                <c:pt idx="21731">
                  <c:v>1782.3999999999999</c:v>
                </c:pt>
                <c:pt idx="21732">
                  <c:v>1782.4833333333333</c:v>
                </c:pt>
                <c:pt idx="21733">
                  <c:v>1782.5583333333334</c:v>
                </c:pt>
                <c:pt idx="21734">
                  <c:v>1782.6416666666667</c:v>
                </c:pt>
                <c:pt idx="21735">
                  <c:v>1782.7250000000001</c:v>
                </c:pt>
                <c:pt idx="21736">
                  <c:v>1782.8083333333334</c:v>
                </c:pt>
                <c:pt idx="21737">
                  <c:v>1782.8916666666667</c:v>
                </c:pt>
                <c:pt idx="21738">
                  <c:v>1782.9750000000001</c:v>
                </c:pt>
                <c:pt idx="21739">
                  <c:v>1783.0583333333334</c:v>
                </c:pt>
                <c:pt idx="21740">
                  <c:v>1783.1333333333332</c:v>
                </c:pt>
                <c:pt idx="21741">
                  <c:v>1783.2166666666665</c:v>
                </c:pt>
                <c:pt idx="21742">
                  <c:v>1783.3</c:v>
                </c:pt>
                <c:pt idx="21743">
                  <c:v>1783.3833333333332</c:v>
                </c:pt>
                <c:pt idx="21744">
                  <c:v>1783.4666666666665</c:v>
                </c:pt>
                <c:pt idx="21745">
                  <c:v>1783.55</c:v>
                </c:pt>
                <c:pt idx="21746">
                  <c:v>1783.625</c:v>
                </c:pt>
                <c:pt idx="21747">
                  <c:v>1783.7083333333333</c:v>
                </c:pt>
                <c:pt idx="21748">
                  <c:v>1783.7916666666667</c:v>
                </c:pt>
                <c:pt idx="21749">
                  <c:v>1783.875</c:v>
                </c:pt>
                <c:pt idx="21750">
                  <c:v>1783.9583333333333</c:v>
                </c:pt>
                <c:pt idx="21751">
                  <c:v>1784.0416666666667</c:v>
                </c:pt>
                <c:pt idx="21752">
                  <c:v>1784.1166666666668</c:v>
                </c:pt>
                <c:pt idx="21753">
                  <c:v>1784.2</c:v>
                </c:pt>
                <c:pt idx="21754">
                  <c:v>1784.2833333333335</c:v>
                </c:pt>
                <c:pt idx="21755">
                  <c:v>1784.3666666666668</c:v>
                </c:pt>
                <c:pt idx="21756">
                  <c:v>1784.45</c:v>
                </c:pt>
                <c:pt idx="21757">
                  <c:v>1784.5333333333335</c:v>
                </c:pt>
                <c:pt idx="21758">
                  <c:v>1784.6166666666668</c:v>
                </c:pt>
                <c:pt idx="21759">
                  <c:v>1784.6916666666666</c:v>
                </c:pt>
                <c:pt idx="21760">
                  <c:v>1784.7749999999999</c:v>
                </c:pt>
                <c:pt idx="21761">
                  <c:v>1784.8583333333333</c:v>
                </c:pt>
                <c:pt idx="21762">
                  <c:v>1784.9416666666666</c:v>
                </c:pt>
                <c:pt idx="21763">
                  <c:v>1785.0249999999999</c:v>
                </c:pt>
                <c:pt idx="21764">
                  <c:v>1785.1083333333333</c:v>
                </c:pt>
                <c:pt idx="21765">
                  <c:v>1785.1833333333334</c:v>
                </c:pt>
                <c:pt idx="21766">
                  <c:v>1785.2666666666667</c:v>
                </c:pt>
                <c:pt idx="21767">
                  <c:v>1785.3500000000001</c:v>
                </c:pt>
                <c:pt idx="21768">
                  <c:v>1785.4333333333334</c:v>
                </c:pt>
                <c:pt idx="21769">
                  <c:v>1785.5166666666667</c:v>
                </c:pt>
                <c:pt idx="21770">
                  <c:v>1785.6000000000001</c:v>
                </c:pt>
                <c:pt idx="21771">
                  <c:v>1785.675</c:v>
                </c:pt>
                <c:pt idx="21772">
                  <c:v>1785.7583333333332</c:v>
                </c:pt>
                <c:pt idx="21773">
                  <c:v>1785.8416666666665</c:v>
                </c:pt>
                <c:pt idx="21774">
                  <c:v>1785.925</c:v>
                </c:pt>
                <c:pt idx="21775">
                  <c:v>1786.0083333333332</c:v>
                </c:pt>
                <c:pt idx="21776">
                  <c:v>1786.0916666666665</c:v>
                </c:pt>
                <c:pt idx="21777">
                  <c:v>1786.175</c:v>
                </c:pt>
                <c:pt idx="21778">
                  <c:v>1786.25</c:v>
                </c:pt>
                <c:pt idx="21779">
                  <c:v>1786.3333333333333</c:v>
                </c:pt>
                <c:pt idx="21780">
                  <c:v>1786.4166666666667</c:v>
                </c:pt>
                <c:pt idx="21781">
                  <c:v>1786.5</c:v>
                </c:pt>
                <c:pt idx="21782">
                  <c:v>1786.5833333333333</c:v>
                </c:pt>
                <c:pt idx="21783">
                  <c:v>1786.6666666666667</c:v>
                </c:pt>
                <c:pt idx="21784">
                  <c:v>1786.7416666666668</c:v>
                </c:pt>
                <c:pt idx="21785">
                  <c:v>1786.825</c:v>
                </c:pt>
                <c:pt idx="21786">
                  <c:v>1786.9083333333335</c:v>
                </c:pt>
                <c:pt idx="21787">
                  <c:v>1786.9916666666668</c:v>
                </c:pt>
                <c:pt idx="21788">
                  <c:v>1787.075</c:v>
                </c:pt>
                <c:pt idx="21789">
                  <c:v>1787.1583333333335</c:v>
                </c:pt>
                <c:pt idx="21790">
                  <c:v>1787.2416666666668</c:v>
                </c:pt>
                <c:pt idx="21791">
                  <c:v>1787.3166666666666</c:v>
                </c:pt>
                <c:pt idx="21792">
                  <c:v>1787.3999999999999</c:v>
                </c:pt>
                <c:pt idx="21793">
                  <c:v>1787.4833333333333</c:v>
                </c:pt>
                <c:pt idx="21794">
                  <c:v>1787.5666666666666</c:v>
                </c:pt>
                <c:pt idx="21795">
                  <c:v>1787.6499999999999</c:v>
                </c:pt>
                <c:pt idx="21796">
                  <c:v>1787.7333333333333</c:v>
                </c:pt>
                <c:pt idx="21797">
                  <c:v>1787.8083333333334</c:v>
                </c:pt>
                <c:pt idx="21798">
                  <c:v>1787.8916666666667</c:v>
                </c:pt>
                <c:pt idx="21799">
                  <c:v>1787.9750000000001</c:v>
                </c:pt>
                <c:pt idx="21800">
                  <c:v>1788.0583333333334</c:v>
                </c:pt>
                <c:pt idx="21801">
                  <c:v>1788.1416666666667</c:v>
                </c:pt>
                <c:pt idx="21802">
                  <c:v>1788.2250000000001</c:v>
                </c:pt>
                <c:pt idx="21803">
                  <c:v>1788.3</c:v>
                </c:pt>
                <c:pt idx="21804">
                  <c:v>1788.3833333333332</c:v>
                </c:pt>
                <c:pt idx="21805">
                  <c:v>1788.4666666666665</c:v>
                </c:pt>
                <c:pt idx="21806">
                  <c:v>1788.55</c:v>
                </c:pt>
                <c:pt idx="21807">
                  <c:v>1788.6333333333332</c:v>
                </c:pt>
                <c:pt idx="21808">
                  <c:v>1788.7166666666665</c:v>
                </c:pt>
                <c:pt idx="21809">
                  <c:v>1788.8</c:v>
                </c:pt>
                <c:pt idx="21810">
                  <c:v>1788.875</c:v>
                </c:pt>
                <c:pt idx="21811">
                  <c:v>1788.9583333333333</c:v>
                </c:pt>
                <c:pt idx="21812">
                  <c:v>1789.0416666666667</c:v>
                </c:pt>
                <c:pt idx="21813">
                  <c:v>1789.125</c:v>
                </c:pt>
                <c:pt idx="21814">
                  <c:v>1789.2083333333333</c:v>
                </c:pt>
                <c:pt idx="21815">
                  <c:v>1789.2916666666667</c:v>
                </c:pt>
                <c:pt idx="21816">
                  <c:v>1789.3666666666668</c:v>
                </c:pt>
                <c:pt idx="21817">
                  <c:v>1789.45</c:v>
                </c:pt>
                <c:pt idx="21818">
                  <c:v>1789.5333333333335</c:v>
                </c:pt>
                <c:pt idx="21819">
                  <c:v>1789.6166666666668</c:v>
                </c:pt>
                <c:pt idx="21820">
                  <c:v>1789.7</c:v>
                </c:pt>
                <c:pt idx="21821">
                  <c:v>1789.7833333333335</c:v>
                </c:pt>
                <c:pt idx="21822">
                  <c:v>1789.8583333333333</c:v>
                </c:pt>
                <c:pt idx="21823">
                  <c:v>1789.9416666666666</c:v>
                </c:pt>
                <c:pt idx="21824">
                  <c:v>1790.0249999999999</c:v>
                </c:pt>
                <c:pt idx="21825">
                  <c:v>1790.1083333333333</c:v>
                </c:pt>
                <c:pt idx="21826">
                  <c:v>1790.1916666666666</c:v>
                </c:pt>
                <c:pt idx="21827">
                  <c:v>1790.2749999999999</c:v>
                </c:pt>
                <c:pt idx="21828">
                  <c:v>1790.3583333333333</c:v>
                </c:pt>
                <c:pt idx="21829">
                  <c:v>1790.4333333333334</c:v>
                </c:pt>
                <c:pt idx="21830">
                  <c:v>1790.5166666666667</c:v>
                </c:pt>
                <c:pt idx="21831">
                  <c:v>1790.6000000000001</c:v>
                </c:pt>
                <c:pt idx="21832">
                  <c:v>1790.6833333333334</c:v>
                </c:pt>
                <c:pt idx="21833">
                  <c:v>1790.7666666666667</c:v>
                </c:pt>
                <c:pt idx="21834">
                  <c:v>1790.8500000000001</c:v>
                </c:pt>
                <c:pt idx="21835">
                  <c:v>1790.925</c:v>
                </c:pt>
                <c:pt idx="21836">
                  <c:v>1791.0083333333332</c:v>
                </c:pt>
                <c:pt idx="21837">
                  <c:v>1791.0916666666665</c:v>
                </c:pt>
                <c:pt idx="21838">
                  <c:v>1791.175</c:v>
                </c:pt>
                <c:pt idx="21839">
                  <c:v>1791.2583333333332</c:v>
                </c:pt>
                <c:pt idx="21840">
                  <c:v>1791.3416666666665</c:v>
                </c:pt>
                <c:pt idx="21841">
                  <c:v>1791.4166666666667</c:v>
                </c:pt>
                <c:pt idx="21842">
                  <c:v>1791.5</c:v>
                </c:pt>
                <c:pt idx="21843">
                  <c:v>1791.5833333333333</c:v>
                </c:pt>
                <c:pt idx="21844">
                  <c:v>1791.6666666666667</c:v>
                </c:pt>
                <c:pt idx="21845">
                  <c:v>1791.75</c:v>
                </c:pt>
                <c:pt idx="21846">
                  <c:v>1791.8333333333333</c:v>
                </c:pt>
                <c:pt idx="21847">
                  <c:v>1791.9166666666667</c:v>
                </c:pt>
                <c:pt idx="21848">
                  <c:v>1791.9916666666668</c:v>
                </c:pt>
                <c:pt idx="21849">
                  <c:v>1792.075</c:v>
                </c:pt>
                <c:pt idx="21850">
                  <c:v>1792.1583333333335</c:v>
                </c:pt>
                <c:pt idx="21851">
                  <c:v>1792.2416666666668</c:v>
                </c:pt>
                <c:pt idx="21852">
                  <c:v>1792.325</c:v>
                </c:pt>
                <c:pt idx="21853">
                  <c:v>1792.4083333333335</c:v>
                </c:pt>
                <c:pt idx="21854">
                  <c:v>1792.4833333333333</c:v>
                </c:pt>
                <c:pt idx="21855">
                  <c:v>1792.5666666666666</c:v>
                </c:pt>
                <c:pt idx="21856">
                  <c:v>1792.6499999999999</c:v>
                </c:pt>
                <c:pt idx="21857">
                  <c:v>1792.7333333333333</c:v>
                </c:pt>
                <c:pt idx="21858">
                  <c:v>1792.8166666666666</c:v>
                </c:pt>
                <c:pt idx="21859">
                  <c:v>1792.8999999999999</c:v>
                </c:pt>
                <c:pt idx="21860">
                  <c:v>1792.9750000000001</c:v>
                </c:pt>
                <c:pt idx="21861">
                  <c:v>1793.0583333333334</c:v>
                </c:pt>
                <c:pt idx="21862">
                  <c:v>1793.1416666666667</c:v>
                </c:pt>
                <c:pt idx="21863">
                  <c:v>1793.2250000000001</c:v>
                </c:pt>
                <c:pt idx="21864">
                  <c:v>1793.3083333333334</c:v>
                </c:pt>
                <c:pt idx="21865">
                  <c:v>1793.3916666666667</c:v>
                </c:pt>
                <c:pt idx="21866">
                  <c:v>1793.4750000000001</c:v>
                </c:pt>
                <c:pt idx="21867">
                  <c:v>1793.55</c:v>
                </c:pt>
                <c:pt idx="21868">
                  <c:v>1793.6333333333332</c:v>
                </c:pt>
                <c:pt idx="21869">
                  <c:v>1793.7166666666665</c:v>
                </c:pt>
                <c:pt idx="21870">
                  <c:v>1793.8</c:v>
                </c:pt>
                <c:pt idx="21871">
                  <c:v>1793.8833333333332</c:v>
                </c:pt>
                <c:pt idx="21872">
                  <c:v>1793.9666666666665</c:v>
                </c:pt>
                <c:pt idx="21873">
                  <c:v>1794.0416666666667</c:v>
                </c:pt>
                <c:pt idx="21874">
                  <c:v>1794.125</c:v>
                </c:pt>
                <c:pt idx="21875">
                  <c:v>1794.2083333333333</c:v>
                </c:pt>
                <c:pt idx="21876">
                  <c:v>1794.2916666666667</c:v>
                </c:pt>
                <c:pt idx="21877">
                  <c:v>1794.375</c:v>
                </c:pt>
                <c:pt idx="21878">
                  <c:v>1794.4583333333333</c:v>
                </c:pt>
                <c:pt idx="21879">
                  <c:v>1794.5333333333335</c:v>
                </c:pt>
                <c:pt idx="21880">
                  <c:v>1794.6166666666668</c:v>
                </c:pt>
                <c:pt idx="21881">
                  <c:v>1794.7</c:v>
                </c:pt>
                <c:pt idx="21882">
                  <c:v>1794.7833333333335</c:v>
                </c:pt>
                <c:pt idx="21883">
                  <c:v>1794.8666666666668</c:v>
                </c:pt>
                <c:pt idx="21884">
                  <c:v>1794.95</c:v>
                </c:pt>
                <c:pt idx="21885">
                  <c:v>1795.0333333333335</c:v>
                </c:pt>
                <c:pt idx="21886">
                  <c:v>1795.1083333333333</c:v>
                </c:pt>
                <c:pt idx="21887">
                  <c:v>1795.1916666666666</c:v>
                </c:pt>
                <c:pt idx="21888">
                  <c:v>1795.2749999999999</c:v>
                </c:pt>
                <c:pt idx="21889">
                  <c:v>1795.3583333333333</c:v>
                </c:pt>
                <c:pt idx="21890">
                  <c:v>1795.4416666666666</c:v>
                </c:pt>
                <c:pt idx="21891">
                  <c:v>1795.5249999999999</c:v>
                </c:pt>
                <c:pt idx="21892">
                  <c:v>1795.6000000000001</c:v>
                </c:pt>
                <c:pt idx="21893">
                  <c:v>1795.6833333333334</c:v>
                </c:pt>
                <c:pt idx="21894">
                  <c:v>1795.7666666666667</c:v>
                </c:pt>
                <c:pt idx="21895">
                  <c:v>1795.8500000000001</c:v>
                </c:pt>
                <c:pt idx="21896">
                  <c:v>1795.9333333333334</c:v>
                </c:pt>
                <c:pt idx="21897">
                  <c:v>1796.0166666666667</c:v>
                </c:pt>
                <c:pt idx="21898">
                  <c:v>1796.0916666666665</c:v>
                </c:pt>
                <c:pt idx="21899">
                  <c:v>1796.175</c:v>
                </c:pt>
                <c:pt idx="21900">
                  <c:v>1796.2583333333332</c:v>
                </c:pt>
                <c:pt idx="21901">
                  <c:v>1796.3416666666665</c:v>
                </c:pt>
                <c:pt idx="21902">
                  <c:v>1796.425</c:v>
                </c:pt>
                <c:pt idx="21903">
                  <c:v>1796.5083333333332</c:v>
                </c:pt>
                <c:pt idx="21904">
                  <c:v>1796.5916666666665</c:v>
                </c:pt>
                <c:pt idx="21905">
                  <c:v>1796.6666666666667</c:v>
                </c:pt>
                <c:pt idx="21906">
                  <c:v>1796.75</c:v>
                </c:pt>
                <c:pt idx="21907">
                  <c:v>1796.8333333333333</c:v>
                </c:pt>
                <c:pt idx="21908">
                  <c:v>1796.9166666666667</c:v>
                </c:pt>
                <c:pt idx="21909">
                  <c:v>1797</c:v>
                </c:pt>
                <c:pt idx="21910">
                  <c:v>1797.0833333333333</c:v>
                </c:pt>
                <c:pt idx="21911">
                  <c:v>1797.1583333333335</c:v>
                </c:pt>
                <c:pt idx="21912">
                  <c:v>1797.2416666666668</c:v>
                </c:pt>
                <c:pt idx="21913">
                  <c:v>1797.325</c:v>
                </c:pt>
                <c:pt idx="21914">
                  <c:v>1797.4083333333335</c:v>
                </c:pt>
                <c:pt idx="21915">
                  <c:v>1797.4916666666668</c:v>
                </c:pt>
                <c:pt idx="21916">
                  <c:v>1797.575</c:v>
                </c:pt>
                <c:pt idx="21917">
                  <c:v>1797.6583333333335</c:v>
                </c:pt>
                <c:pt idx="21918">
                  <c:v>1797.7333333333333</c:v>
                </c:pt>
                <c:pt idx="21919">
                  <c:v>1797.8166666666666</c:v>
                </c:pt>
                <c:pt idx="21920">
                  <c:v>1797.8999999999999</c:v>
                </c:pt>
                <c:pt idx="21921">
                  <c:v>1797.9833333333333</c:v>
                </c:pt>
                <c:pt idx="21922">
                  <c:v>1798.0666666666666</c:v>
                </c:pt>
                <c:pt idx="21923">
                  <c:v>1798.1499999999999</c:v>
                </c:pt>
                <c:pt idx="21924">
                  <c:v>1798.2250000000001</c:v>
                </c:pt>
                <c:pt idx="21925">
                  <c:v>1798.3083333333334</c:v>
                </c:pt>
                <c:pt idx="21926">
                  <c:v>1798.3916666666667</c:v>
                </c:pt>
                <c:pt idx="21927">
                  <c:v>1798.4750000000001</c:v>
                </c:pt>
                <c:pt idx="21928">
                  <c:v>1798.5583333333334</c:v>
                </c:pt>
                <c:pt idx="21929">
                  <c:v>1798.6416666666667</c:v>
                </c:pt>
                <c:pt idx="21930">
                  <c:v>1798.7166666666665</c:v>
                </c:pt>
                <c:pt idx="21931">
                  <c:v>1798.8</c:v>
                </c:pt>
                <c:pt idx="21932">
                  <c:v>1798.8833333333332</c:v>
                </c:pt>
                <c:pt idx="21933">
                  <c:v>1798.9666666666665</c:v>
                </c:pt>
                <c:pt idx="21934">
                  <c:v>1799.05</c:v>
                </c:pt>
                <c:pt idx="21935">
                  <c:v>1799.1333333333332</c:v>
                </c:pt>
                <c:pt idx="21936">
                  <c:v>1799.2166666666665</c:v>
                </c:pt>
                <c:pt idx="21937">
                  <c:v>1799.2916666666667</c:v>
                </c:pt>
                <c:pt idx="21938">
                  <c:v>1799.375</c:v>
                </c:pt>
                <c:pt idx="21939">
                  <c:v>1799.4583333333333</c:v>
                </c:pt>
                <c:pt idx="21940">
                  <c:v>1799.5416666666667</c:v>
                </c:pt>
                <c:pt idx="21941">
                  <c:v>1799.625</c:v>
                </c:pt>
                <c:pt idx="21942">
                  <c:v>1799.7083333333333</c:v>
                </c:pt>
                <c:pt idx="21943">
                  <c:v>1799.7833333333335</c:v>
                </c:pt>
                <c:pt idx="21944">
                  <c:v>1799.8666666666668</c:v>
                </c:pt>
                <c:pt idx="21945">
                  <c:v>1799.95</c:v>
                </c:pt>
                <c:pt idx="21946">
                  <c:v>1800.0333333333335</c:v>
                </c:pt>
                <c:pt idx="21947">
                  <c:v>1800.1166666666668</c:v>
                </c:pt>
                <c:pt idx="21948">
                  <c:v>1800.2</c:v>
                </c:pt>
                <c:pt idx="21949">
                  <c:v>1800.2749999999999</c:v>
                </c:pt>
                <c:pt idx="21950">
                  <c:v>1800.3583333333333</c:v>
                </c:pt>
                <c:pt idx="21951">
                  <c:v>1800.4416666666666</c:v>
                </c:pt>
                <c:pt idx="21952">
                  <c:v>1800.5249999999999</c:v>
                </c:pt>
                <c:pt idx="21953">
                  <c:v>1800.6083333333333</c:v>
                </c:pt>
                <c:pt idx="21954">
                  <c:v>1800.6916666666666</c:v>
                </c:pt>
                <c:pt idx="21955">
                  <c:v>1800.7749999999999</c:v>
                </c:pt>
                <c:pt idx="21956">
                  <c:v>1800.8500000000001</c:v>
                </c:pt>
                <c:pt idx="21957">
                  <c:v>1800.9333333333334</c:v>
                </c:pt>
                <c:pt idx="21958">
                  <c:v>1801.0166666666667</c:v>
                </c:pt>
                <c:pt idx="21959">
                  <c:v>1801.1000000000001</c:v>
                </c:pt>
                <c:pt idx="21960">
                  <c:v>1801.1833333333334</c:v>
                </c:pt>
                <c:pt idx="21961">
                  <c:v>1801.2666666666667</c:v>
                </c:pt>
                <c:pt idx="21962">
                  <c:v>1801.3416666666665</c:v>
                </c:pt>
                <c:pt idx="21963">
                  <c:v>1801.425</c:v>
                </c:pt>
                <c:pt idx="21964">
                  <c:v>1801.5083333333332</c:v>
                </c:pt>
                <c:pt idx="21965">
                  <c:v>1801.5916666666665</c:v>
                </c:pt>
                <c:pt idx="21966">
                  <c:v>1801.675</c:v>
                </c:pt>
                <c:pt idx="21967">
                  <c:v>1801.7583333333332</c:v>
                </c:pt>
                <c:pt idx="21968">
                  <c:v>1801.8333333333333</c:v>
                </c:pt>
                <c:pt idx="21969">
                  <c:v>1801.9166666666667</c:v>
                </c:pt>
                <c:pt idx="21970">
                  <c:v>1802</c:v>
                </c:pt>
                <c:pt idx="21971">
                  <c:v>1802.0833333333333</c:v>
                </c:pt>
                <c:pt idx="21972">
                  <c:v>1802.1666666666667</c:v>
                </c:pt>
                <c:pt idx="21973">
                  <c:v>1802.25</c:v>
                </c:pt>
                <c:pt idx="21974">
                  <c:v>1802.3333333333333</c:v>
                </c:pt>
                <c:pt idx="21975">
                  <c:v>1802.4083333333335</c:v>
                </c:pt>
                <c:pt idx="21976">
                  <c:v>1802.4916666666668</c:v>
                </c:pt>
                <c:pt idx="21977">
                  <c:v>1802.575</c:v>
                </c:pt>
                <c:pt idx="21978">
                  <c:v>1802.6583333333335</c:v>
                </c:pt>
                <c:pt idx="21979">
                  <c:v>1802.7416666666668</c:v>
                </c:pt>
                <c:pt idx="21980">
                  <c:v>1802.825</c:v>
                </c:pt>
                <c:pt idx="21981">
                  <c:v>1802.8999999999999</c:v>
                </c:pt>
                <c:pt idx="21982">
                  <c:v>1802.9833333333333</c:v>
                </c:pt>
                <c:pt idx="21983">
                  <c:v>1803.0666666666666</c:v>
                </c:pt>
                <c:pt idx="21984">
                  <c:v>1803.1499999999999</c:v>
                </c:pt>
                <c:pt idx="21985">
                  <c:v>1803.2333333333333</c:v>
                </c:pt>
                <c:pt idx="21986">
                  <c:v>1803.3166666666666</c:v>
                </c:pt>
                <c:pt idx="21987">
                  <c:v>1803.3916666666667</c:v>
                </c:pt>
                <c:pt idx="21988">
                  <c:v>1803.4750000000001</c:v>
                </c:pt>
                <c:pt idx="21989">
                  <c:v>1803.5583333333334</c:v>
                </c:pt>
                <c:pt idx="21990">
                  <c:v>1803.6416666666667</c:v>
                </c:pt>
                <c:pt idx="21991">
                  <c:v>1803.7250000000001</c:v>
                </c:pt>
                <c:pt idx="21992">
                  <c:v>1803.8083333333334</c:v>
                </c:pt>
                <c:pt idx="21993">
                  <c:v>1803.8916666666667</c:v>
                </c:pt>
                <c:pt idx="21994">
                  <c:v>1803.9666666666665</c:v>
                </c:pt>
                <c:pt idx="21995">
                  <c:v>1804.05</c:v>
                </c:pt>
                <c:pt idx="21996">
                  <c:v>1804.1333333333332</c:v>
                </c:pt>
                <c:pt idx="21997">
                  <c:v>1804.2166666666665</c:v>
                </c:pt>
                <c:pt idx="21998">
                  <c:v>1804.3</c:v>
                </c:pt>
                <c:pt idx="21999">
                  <c:v>1804.3833333333332</c:v>
                </c:pt>
                <c:pt idx="22000">
                  <c:v>1804.4583333333333</c:v>
                </c:pt>
                <c:pt idx="22001">
                  <c:v>1804.5416666666667</c:v>
                </c:pt>
                <c:pt idx="22002">
                  <c:v>1804.625</c:v>
                </c:pt>
                <c:pt idx="22003">
                  <c:v>1804.7083333333333</c:v>
                </c:pt>
                <c:pt idx="22004">
                  <c:v>1804.7916666666667</c:v>
                </c:pt>
                <c:pt idx="22005">
                  <c:v>1804.875</c:v>
                </c:pt>
                <c:pt idx="22006">
                  <c:v>1804.95</c:v>
                </c:pt>
                <c:pt idx="22007">
                  <c:v>1805.0333333333335</c:v>
                </c:pt>
                <c:pt idx="22008">
                  <c:v>1805.1166666666668</c:v>
                </c:pt>
                <c:pt idx="22009">
                  <c:v>1805.2</c:v>
                </c:pt>
                <c:pt idx="22010">
                  <c:v>1805.2833333333335</c:v>
                </c:pt>
                <c:pt idx="22011">
                  <c:v>1805.3666666666668</c:v>
                </c:pt>
                <c:pt idx="22012">
                  <c:v>1805.45</c:v>
                </c:pt>
                <c:pt idx="22013">
                  <c:v>1805.5249999999999</c:v>
                </c:pt>
                <c:pt idx="22014">
                  <c:v>1805.6083333333333</c:v>
                </c:pt>
                <c:pt idx="22015">
                  <c:v>1805.6916666666666</c:v>
                </c:pt>
                <c:pt idx="22016">
                  <c:v>1805.7749999999999</c:v>
                </c:pt>
                <c:pt idx="22017">
                  <c:v>1805.8583333333333</c:v>
                </c:pt>
                <c:pt idx="22018">
                  <c:v>1805.9416666666666</c:v>
                </c:pt>
                <c:pt idx="22019">
                  <c:v>1806.0166666666667</c:v>
                </c:pt>
                <c:pt idx="22020">
                  <c:v>1806.1000000000001</c:v>
                </c:pt>
                <c:pt idx="22021">
                  <c:v>1806.1833333333334</c:v>
                </c:pt>
                <c:pt idx="22022">
                  <c:v>1806.2666666666667</c:v>
                </c:pt>
                <c:pt idx="22023">
                  <c:v>1806.3500000000001</c:v>
                </c:pt>
                <c:pt idx="22024">
                  <c:v>1806.4333333333334</c:v>
                </c:pt>
                <c:pt idx="22025">
                  <c:v>1806.5083333333332</c:v>
                </c:pt>
                <c:pt idx="22026">
                  <c:v>1806.5916666666665</c:v>
                </c:pt>
                <c:pt idx="22027">
                  <c:v>1806.675</c:v>
                </c:pt>
                <c:pt idx="22028">
                  <c:v>1806.7583333333332</c:v>
                </c:pt>
                <c:pt idx="22029">
                  <c:v>1806.8416666666665</c:v>
                </c:pt>
                <c:pt idx="22030">
                  <c:v>1806.925</c:v>
                </c:pt>
                <c:pt idx="22031">
                  <c:v>1807.0083333333332</c:v>
                </c:pt>
                <c:pt idx="22032">
                  <c:v>1807.0833333333333</c:v>
                </c:pt>
                <c:pt idx="22033">
                  <c:v>1807.1666666666667</c:v>
                </c:pt>
                <c:pt idx="22034">
                  <c:v>1807.25</c:v>
                </c:pt>
                <c:pt idx="22035">
                  <c:v>1807.3333333333333</c:v>
                </c:pt>
                <c:pt idx="22036">
                  <c:v>1807.4166666666667</c:v>
                </c:pt>
                <c:pt idx="22037">
                  <c:v>1807.5</c:v>
                </c:pt>
                <c:pt idx="22038">
                  <c:v>1807.575</c:v>
                </c:pt>
                <c:pt idx="22039">
                  <c:v>1807.6583333333335</c:v>
                </c:pt>
                <c:pt idx="22040">
                  <c:v>1807.7416666666668</c:v>
                </c:pt>
                <c:pt idx="22041">
                  <c:v>1807.825</c:v>
                </c:pt>
                <c:pt idx="22042">
                  <c:v>1807.9083333333335</c:v>
                </c:pt>
                <c:pt idx="22043">
                  <c:v>1807.9916666666668</c:v>
                </c:pt>
                <c:pt idx="22044">
                  <c:v>1808.075</c:v>
                </c:pt>
                <c:pt idx="22045">
                  <c:v>1808.1499999999999</c:v>
                </c:pt>
                <c:pt idx="22046">
                  <c:v>1808.2333333333333</c:v>
                </c:pt>
                <c:pt idx="22047">
                  <c:v>1808.3166666666666</c:v>
                </c:pt>
                <c:pt idx="22048">
                  <c:v>1808.3999999999999</c:v>
                </c:pt>
                <c:pt idx="22049">
                  <c:v>1808.4833333333333</c:v>
                </c:pt>
                <c:pt idx="22050">
                  <c:v>1808.5666666666666</c:v>
                </c:pt>
                <c:pt idx="22051">
                  <c:v>1808.6416666666667</c:v>
                </c:pt>
                <c:pt idx="22052">
                  <c:v>1808.7250000000001</c:v>
                </c:pt>
                <c:pt idx="22053">
                  <c:v>1808.8083333333334</c:v>
                </c:pt>
                <c:pt idx="22054">
                  <c:v>1808.8916666666667</c:v>
                </c:pt>
                <c:pt idx="22055">
                  <c:v>1808.9750000000001</c:v>
                </c:pt>
                <c:pt idx="22056">
                  <c:v>1809.0583333333334</c:v>
                </c:pt>
                <c:pt idx="22057">
                  <c:v>1809.1333333333332</c:v>
                </c:pt>
                <c:pt idx="22058">
                  <c:v>1809.2166666666665</c:v>
                </c:pt>
                <c:pt idx="22059">
                  <c:v>1809.3</c:v>
                </c:pt>
                <c:pt idx="22060">
                  <c:v>1809.3833333333332</c:v>
                </c:pt>
                <c:pt idx="22061">
                  <c:v>1809.4666666666665</c:v>
                </c:pt>
                <c:pt idx="22062">
                  <c:v>1809.55</c:v>
                </c:pt>
                <c:pt idx="22063">
                  <c:v>1809.6333333333332</c:v>
                </c:pt>
                <c:pt idx="22064">
                  <c:v>1809.7083333333333</c:v>
                </c:pt>
                <c:pt idx="22065">
                  <c:v>1809.7916666666667</c:v>
                </c:pt>
                <c:pt idx="22066">
                  <c:v>1809.875</c:v>
                </c:pt>
                <c:pt idx="22067">
                  <c:v>1809.9583333333333</c:v>
                </c:pt>
                <c:pt idx="22068">
                  <c:v>1810.0416666666667</c:v>
                </c:pt>
                <c:pt idx="22069">
                  <c:v>1810.125</c:v>
                </c:pt>
                <c:pt idx="22070">
                  <c:v>1810.2</c:v>
                </c:pt>
                <c:pt idx="22071">
                  <c:v>1810.2833333333335</c:v>
                </c:pt>
                <c:pt idx="22072">
                  <c:v>1810.3666666666668</c:v>
                </c:pt>
                <c:pt idx="22073">
                  <c:v>1810.45</c:v>
                </c:pt>
                <c:pt idx="22074">
                  <c:v>1810.5333333333335</c:v>
                </c:pt>
                <c:pt idx="22075">
                  <c:v>1810.6166666666668</c:v>
                </c:pt>
                <c:pt idx="22076">
                  <c:v>1810.6916666666666</c:v>
                </c:pt>
                <c:pt idx="22077">
                  <c:v>1810.7749999999999</c:v>
                </c:pt>
                <c:pt idx="22078">
                  <c:v>1810.8583333333333</c:v>
                </c:pt>
                <c:pt idx="22079">
                  <c:v>1810.9416666666666</c:v>
                </c:pt>
                <c:pt idx="22080">
                  <c:v>1811.0249999999999</c:v>
                </c:pt>
                <c:pt idx="22081">
                  <c:v>1811.1083333333333</c:v>
                </c:pt>
                <c:pt idx="22082">
                  <c:v>1811.1916666666666</c:v>
                </c:pt>
                <c:pt idx="22083">
                  <c:v>1811.2666666666667</c:v>
                </c:pt>
                <c:pt idx="22084">
                  <c:v>1811.3500000000001</c:v>
                </c:pt>
                <c:pt idx="22085">
                  <c:v>1811.4333333333334</c:v>
                </c:pt>
                <c:pt idx="22086">
                  <c:v>1811.5166666666667</c:v>
                </c:pt>
                <c:pt idx="22087">
                  <c:v>1811.6000000000001</c:v>
                </c:pt>
                <c:pt idx="22088">
                  <c:v>1811.6833333333334</c:v>
                </c:pt>
                <c:pt idx="22089">
                  <c:v>1811.7583333333332</c:v>
                </c:pt>
                <c:pt idx="22090">
                  <c:v>1811.8416666666665</c:v>
                </c:pt>
                <c:pt idx="22091">
                  <c:v>1811.925</c:v>
                </c:pt>
                <c:pt idx="22092">
                  <c:v>1812.0083333333332</c:v>
                </c:pt>
                <c:pt idx="22093">
                  <c:v>1812.0916666666665</c:v>
                </c:pt>
                <c:pt idx="22094">
                  <c:v>1812.175</c:v>
                </c:pt>
                <c:pt idx="22095">
                  <c:v>1812.25</c:v>
                </c:pt>
                <c:pt idx="22096">
                  <c:v>1812.3333333333333</c:v>
                </c:pt>
                <c:pt idx="22097">
                  <c:v>1812.4166666666667</c:v>
                </c:pt>
                <c:pt idx="22098">
                  <c:v>1812.5</c:v>
                </c:pt>
                <c:pt idx="22099">
                  <c:v>1812.5833333333333</c:v>
                </c:pt>
                <c:pt idx="22100">
                  <c:v>1812.6666666666667</c:v>
                </c:pt>
                <c:pt idx="22101">
                  <c:v>1812.75</c:v>
                </c:pt>
                <c:pt idx="22102">
                  <c:v>1812.825</c:v>
                </c:pt>
                <c:pt idx="22103">
                  <c:v>1812.9083333333335</c:v>
                </c:pt>
                <c:pt idx="22104">
                  <c:v>1812.9916666666668</c:v>
                </c:pt>
                <c:pt idx="22105">
                  <c:v>1813.075</c:v>
                </c:pt>
                <c:pt idx="22106">
                  <c:v>1813.1583333333335</c:v>
                </c:pt>
                <c:pt idx="22107">
                  <c:v>1813.2416666666668</c:v>
                </c:pt>
                <c:pt idx="22108">
                  <c:v>1813.3166666666666</c:v>
                </c:pt>
                <c:pt idx="22109">
                  <c:v>1813.3999999999999</c:v>
                </c:pt>
                <c:pt idx="22110">
                  <c:v>1813.4833333333333</c:v>
                </c:pt>
                <c:pt idx="22111">
                  <c:v>1813.5666666666666</c:v>
                </c:pt>
                <c:pt idx="22112">
                  <c:v>1813.6499999999999</c:v>
                </c:pt>
                <c:pt idx="22113">
                  <c:v>1813.7333333333333</c:v>
                </c:pt>
                <c:pt idx="22114">
                  <c:v>1813.8083333333334</c:v>
                </c:pt>
                <c:pt idx="22115">
                  <c:v>1813.8916666666667</c:v>
                </c:pt>
                <c:pt idx="22116">
                  <c:v>1813.9750000000001</c:v>
                </c:pt>
                <c:pt idx="22117">
                  <c:v>1814.0583333333334</c:v>
                </c:pt>
                <c:pt idx="22118">
                  <c:v>1814.1416666666667</c:v>
                </c:pt>
                <c:pt idx="22119">
                  <c:v>1814.2250000000001</c:v>
                </c:pt>
                <c:pt idx="22120">
                  <c:v>1814.3083333333334</c:v>
                </c:pt>
                <c:pt idx="22121">
                  <c:v>1814.3833333333332</c:v>
                </c:pt>
                <c:pt idx="22122">
                  <c:v>1814.4666666666665</c:v>
                </c:pt>
                <c:pt idx="22123">
                  <c:v>1814.55</c:v>
                </c:pt>
                <c:pt idx="22124">
                  <c:v>1814.6333333333332</c:v>
                </c:pt>
                <c:pt idx="22125">
                  <c:v>1814.7166666666665</c:v>
                </c:pt>
                <c:pt idx="22126">
                  <c:v>1814.8</c:v>
                </c:pt>
                <c:pt idx="22127">
                  <c:v>1814.875</c:v>
                </c:pt>
                <c:pt idx="22128">
                  <c:v>1814.9583333333333</c:v>
                </c:pt>
                <c:pt idx="22129">
                  <c:v>1815.0416666666667</c:v>
                </c:pt>
                <c:pt idx="22130">
                  <c:v>1815.125</c:v>
                </c:pt>
                <c:pt idx="22131">
                  <c:v>1815.2083333333333</c:v>
                </c:pt>
                <c:pt idx="22132">
                  <c:v>1815.2916666666667</c:v>
                </c:pt>
                <c:pt idx="22133">
                  <c:v>1815.3666666666668</c:v>
                </c:pt>
                <c:pt idx="22134">
                  <c:v>1815.45</c:v>
                </c:pt>
                <c:pt idx="22135">
                  <c:v>1815.5333333333335</c:v>
                </c:pt>
                <c:pt idx="22136">
                  <c:v>1815.6166666666668</c:v>
                </c:pt>
                <c:pt idx="22137">
                  <c:v>1815.7</c:v>
                </c:pt>
                <c:pt idx="22138">
                  <c:v>1815.7833333333335</c:v>
                </c:pt>
                <c:pt idx="22139">
                  <c:v>1815.8666666666668</c:v>
                </c:pt>
                <c:pt idx="22140">
                  <c:v>1815.9416666666666</c:v>
                </c:pt>
                <c:pt idx="22141">
                  <c:v>1816.0249999999999</c:v>
                </c:pt>
                <c:pt idx="22142">
                  <c:v>1816.1083333333333</c:v>
                </c:pt>
                <c:pt idx="22143">
                  <c:v>1816.1916666666666</c:v>
                </c:pt>
                <c:pt idx="22144">
                  <c:v>1816.2749999999999</c:v>
                </c:pt>
                <c:pt idx="22145">
                  <c:v>1816.3583333333333</c:v>
                </c:pt>
                <c:pt idx="22146">
                  <c:v>1816.4333333333334</c:v>
                </c:pt>
                <c:pt idx="22147">
                  <c:v>1816.5166666666667</c:v>
                </c:pt>
                <c:pt idx="22148">
                  <c:v>1816.6000000000001</c:v>
                </c:pt>
                <c:pt idx="22149">
                  <c:v>1816.6833333333334</c:v>
                </c:pt>
                <c:pt idx="22150">
                  <c:v>1816.7666666666667</c:v>
                </c:pt>
                <c:pt idx="22151">
                  <c:v>1816.8500000000001</c:v>
                </c:pt>
                <c:pt idx="22152">
                  <c:v>1816.925</c:v>
                </c:pt>
                <c:pt idx="22153">
                  <c:v>1817.0083333333332</c:v>
                </c:pt>
                <c:pt idx="22154">
                  <c:v>1817.0916666666665</c:v>
                </c:pt>
                <c:pt idx="22155">
                  <c:v>1817.175</c:v>
                </c:pt>
                <c:pt idx="22156">
                  <c:v>1817.2583333333332</c:v>
                </c:pt>
                <c:pt idx="22157">
                  <c:v>1817.3416666666665</c:v>
                </c:pt>
                <c:pt idx="22158">
                  <c:v>1817.425</c:v>
                </c:pt>
                <c:pt idx="22159">
                  <c:v>1817.5</c:v>
                </c:pt>
                <c:pt idx="22160">
                  <c:v>1817.5833333333333</c:v>
                </c:pt>
                <c:pt idx="22161">
                  <c:v>1817.6666666666667</c:v>
                </c:pt>
                <c:pt idx="22162">
                  <c:v>1817.75</c:v>
                </c:pt>
                <c:pt idx="22163">
                  <c:v>1817.8333333333333</c:v>
                </c:pt>
                <c:pt idx="22164">
                  <c:v>1817.9166666666667</c:v>
                </c:pt>
                <c:pt idx="22165">
                  <c:v>1817.9916666666668</c:v>
                </c:pt>
                <c:pt idx="22166">
                  <c:v>1818.075</c:v>
                </c:pt>
                <c:pt idx="22167">
                  <c:v>1818.1583333333335</c:v>
                </c:pt>
                <c:pt idx="22168">
                  <c:v>1818.2416666666668</c:v>
                </c:pt>
                <c:pt idx="22169">
                  <c:v>1818.325</c:v>
                </c:pt>
                <c:pt idx="22170">
                  <c:v>1818.4083333333335</c:v>
                </c:pt>
                <c:pt idx="22171">
                  <c:v>1818.4916666666668</c:v>
                </c:pt>
                <c:pt idx="22172">
                  <c:v>1818.5666666666666</c:v>
                </c:pt>
                <c:pt idx="22173">
                  <c:v>1818.6499999999999</c:v>
                </c:pt>
                <c:pt idx="22174">
                  <c:v>1818.7333333333333</c:v>
                </c:pt>
                <c:pt idx="22175">
                  <c:v>1818.8166666666666</c:v>
                </c:pt>
                <c:pt idx="22176">
                  <c:v>1818.8999999999999</c:v>
                </c:pt>
                <c:pt idx="22177">
                  <c:v>1818.9833333333333</c:v>
                </c:pt>
                <c:pt idx="22178">
                  <c:v>1819.0583333333334</c:v>
                </c:pt>
                <c:pt idx="22179">
                  <c:v>1819.1416666666667</c:v>
                </c:pt>
                <c:pt idx="22180">
                  <c:v>1819.2250000000001</c:v>
                </c:pt>
                <c:pt idx="22181">
                  <c:v>1819.3083333333334</c:v>
                </c:pt>
                <c:pt idx="22182">
                  <c:v>1819.3916666666667</c:v>
                </c:pt>
                <c:pt idx="22183">
                  <c:v>1819.4750000000001</c:v>
                </c:pt>
                <c:pt idx="22184">
                  <c:v>1819.55</c:v>
                </c:pt>
                <c:pt idx="22185">
                  <c:v>1819.6333333333332</c:v>
                </c:pt>
                <c:pt idx="22186">
                  <c:v>1819.7166666666665</c:v>
                </c:pt>
                <c:pt idx="22187">
                  <c:v>1819.8</c:v>
                </c:pt>
                <c:pt idx="22188">
                  <c:v>1819.8833333333332</c:v>
                </c:pt>
                <c:pt idx="22189">
                  <c:v>1819.9666666666665</c:v>
                </c:pt>
                <c:pt idx="22190">
                  <c:v>1820.05</c:v>
                </c:pt>
                <c:pt idx="22191">
                  <c:v>1820.125</c:v>
                </c:pt>
                <c:pt idx="22192">
                  <c:v>1820.2083333333333</c:v>
                </c:pt>
                <c:pt idx="22193">
                  <c:v>1820.2916666666667</c:v>
                </c:pt>
                <c:pt idx="22194">
                  <c:v>1820.375</c:v>
                </c:pt>
                <c:pt idx="22195">
                  <c:v>1820.4583333333333</c:v>
                </c:pt>
                <c:pt idx="22196">
                  <c:v>1820.5416666666667</c:v>
                </c:pt>
                <c:pt idx="22197">
                  <c:v>1820.6166666666668</c:v>
                </c:pt>
                <c:pt idx="22198">
                  <c:v>1820.7</c:v>
                </c:pt>
                <c:pt idx="22199">
                  <c:v>1820.7833333333335</c:v>
                </c:pt>
                <c:pt idx="22200">
                  <c:v>1820.8666666666668</c:v>
                </c:pt>
                <c:pt idx="22201">
                  <c:v>1820.95</c:v>
                </c:pt>
                <c:pt idx="22202">
                  <c:v>1821.0333333333335</c:v>
                </c:pt>
                <c:pt idx="22203">
                  <c:v>1821.1083333333333</c:v>
                </c:pt>
                <c:pt idx="22204">
                  <c:v>1821.1916666666666</c:v>
                </c:pt>
                <c:pt idx="22205">
                  <c:v>1821.2749999999999</c:v>
                </c:pt>
                <c:pt idx="22206">
                  <c:v>1821.3583333333333</c:v>
                </c:pt>
                <c:pt idx="22207">
                  <c:v>1821.4416666666666</c:v>
                </c:pt>
                <c:pt idx="22208">
                  <c:v>1821.5249999999999</c:v>
                </c:pt>
                <c:pt idx="22209">
                  <c:v>1821.6083333333333</c:v>
                </c:pt>
                <c:pt idx="22210">
                  <c:v>1821.6833333333334</c:v>
                </c:pt>
                <c:pt idx="22211">
                  <c:v>1821.7666666666667</c:v>
                </c:pt>
                <c:pt idx="22212">
                  <c:v>1821.8500000000001</c:v>
                </c:pt>
                <c:pt idx="22213">
                  <c:v>1821.9333333333334</c:v>
                </c:pt>
                <c:pt idx="22214">
                  <c:v>1822.0166666666667</c:v>
                </c:pt>
                <c:pt idx="22215">
                  <c:v>1822.1000000000001</c:v>
                </c:pt>
                <c:pt idx="22216">
                  <c:v>1822.175</c:v>
                </c:pt>
                <c:pt idx="22217">
                  <c:v>1822.2583333333332</c:v>
                </c:pt>
                <c:pt idx="22218">
                  <c:v>1822.3416666666665</c:v>
                </c:pt>
                <c:pt idx="22219">
                  <c:v>1822.425</c:v>
                </c:pt>
                <c:pt idx="22220">
                  <c:v>1822.5083333333332</c:v>
                </c:pt>
                <c:pt idx="22221">
                  <c:v>1822.5916666666665</c:v>
                </c:pt>
                <c:pt idx="22222">
                  <c:v>1822.6666666666667</c:v>
                </c:pt>
                <c:pt idx="22223">
                  <c:v>1822.75</c:v>
                </c:pt>
                <c:pt idx="22224">
                  <c:v>1822.8333333333333</c:v>
                </c:pt>
                <c:pt idx="22225">
                  <c:v>1822.9166666666667</c:v>
                </c:pt>
                <c:pt idx="22226">
                  <c:v>1823</c:v>
                </c:pt>
                <c:pt idx="22227">
                  <c:v>1823.0833333333333</c:v>
                </c:pt>
                <c:pt idx="22228">
                  <c:v>1823.1666666666667</c:v>
                </c:pt>
                <c:pt idx="22229">
                  <c:v>1823.2416666666668</c:v>
                </c:pt>
                <c:pt idx="22230">
                  <c:v>1823.325</c:v>
                </c:pt>
                <c:pt idx="22231">
                  <c:v>1823.4083333333335</c:v>
                </c:pt>
                <c:pt idx="22232">
                  <c:v>1823.4916666666668</c:v>
                </c:pt>
                <c:pt idx="22233">
                  <c:v>1823.575</c:v>
                </c:pt>
                <c:pt idx="22234">
                  <c:v>1823.6583333333335</c:v>
                </c:pt>
                <c:pt idx="22235">
                  <c:v>1823.7333333333333</c:v>
                </c:pt>
                <c:pt idx="22236">
                  <c:v>1823.8166666666666</c:v>
                </c:pt>
                <c:pt idx="22237">
                  <c:v>1823.8999999999999</c:v>
                </c:pt>
                <c:pt idx="22238">
                  <c:v>1823.9833333333333</c:v>
                </c:pt>
                <c:pt idx="22239">
                  <c:v>1824.0666666666666</c:v>
                </c:pt>
                <c:pt idx="22240">
                  <c:v>1824.1499999999999</c:v>
                </c:pt>
                <c:pt idx="22241">
                  <c:v>1824.2250000000001</c:v>
                </c:pt>
                <c:pt idx="22242">
                  <c:v>1824.3083333333334</c:v>
                </c:pt>
                <c:pt idx="22243">
                  <c:v>1824.3916666666667</c:v>
                </c:pt>
                <c:pt idx="22244">
                  <c:v>1824.4750000000001</c:v>
                </c:pt>
                <c:pt idx="22245">
                  <c:v>1824.5583333333334</c:v>
                </c:pt>
                <c:pt idx="22246">
                  <c:v>1824.6416666666667</c:v>
                </c:pt>
                <c:pt idx="22247">
                  <c:v>1824.7250000000001</c:v>
                </c:pt>
                <c:pt idx="22248">
                  <c:v>1824.8</c:v>
                </c:pt>
                <c:pt idx="22249">
                  <c:v>1824.8833333333332</c:v>
                </c:pt>
                <c:pt idx="22250">
                  <c:v>1824.9666666666665</c:v>
                </c:pt>
                <c:pt idx="22251">
                  <c:v>1825.05</c:v>
                </c:pt>
                <c:pt idx="22252">
                  <c:v>1825.1333333333332</c:v>
                </c:pt>
                <c:pt idx="22253">
                  <c:v>1825.2166666666665</c:v>
                </c:pt>
                <c:pt idx="22254">
                  <c:v>1825.2916666666667</c:v>
                </c:pt>
                <c:pt idx="22255">
                  <c:v>1825.375</c:v>
                </c:pt>
                <c:pt idx="22256">
                  <c:v>1825.4583333333333</c:v>
                </c:pt>
                <c:pt idx="22257">
                  <c:v>1825.5416666666667</c:v>
                </c:pt>
                <c:pt idx="22258">
                  <c:v>1825.625</c:v>
                </c:pt>
                <c:pt idx="22259">
                  <c:v>1825.7083333333333</c:v>
                </c:pt>
                <c:pt idx="22260">
                  <c:v>1825.7833333333335</c:v>
                </c:pt>
                <c:pt idx="22261">
                  <c:v>1825.8666666666668</c:v>
                </c:pt>
                <c:pt idx="22262">
                  <c:v>1825.95</c:v>
                </c:pt>
                <c:pt idx="22263">
                  <c:v>1826.0333333333335</c:v>
                </c:pt>
                <c:pt idx="22264">
                  <c:v>1826.1166666666668</c:v>
                </c:pt>
                <c:pt idx="22265">
                  <c:v>1826.2</c:v>
                </c:pt>
                <c:pt idx="22266">
                  <c:v>1826.2833333333335</c:v>
                </c:pt>
                <c:pt idx="22267">
                  <c:v>1826.3583333333333</c:v>
                </c:pt>
                <c:pt idx="22268">
                  <c:v>1826.4416666666666</c:v>
                </c:pt>
                <c:pt idx="22269">
                  <c:v>1826.5249999999999</c:v>
                </c:pt>
                <c:pt idx="22270">
                  <c:v>1826.6083333333333</c:v>
                </c:pt>
                <c:pt idx="22271">
                  <c:v>1826.6916666666666</c:v>
                </c:pt>
                <c:pt idx="22272">
                  <c:v>1826.7749999999999</c:v>
                </c:pt>
                <c:pt idx="22273">
                  <c:v>1826.8500000000001</c:v>
                </c:pt>
                <c:pt idx="22274">
                  <c:v>1826.9333333333334</c:v>
                </c:pt>
                <c:pt idx="22275">
                  <c:v>1827.0166666666667</c:v>
                </c:pt>
                <c:pt idx="22276">
                  <c:v>1827.1000000000001</c:v>
                </c:pt>
                <c:pt idx="22277">
                  <c:v>1827.1833333333334</c:v>
                </c:pt>
                <c:pt idx="22278">
                  <c:v>1827.2666666666667</c:v>
                </c:pt>
                <c:pt idx="22279">
                  <c:v>1827.3416666666665</c:v>
                </c:pt>
                <c:pt idx="22280">
                  <c:v>1827.425</c:v>
                </c:pt>
                <c:pt idx="22281">
                  <c:v>1827.5083333333332</c:v>
                </c:pt>
                <c:pt idx="22282">
                  <c:v>1827.5916666666665</c:v>
                </c:pt>
                <c:pt idx="22283">
                  <c:v>1827.675</c:v>
                </c:pt>
                <c:pt idx="22284">
                  <c:v>1827.7583333333332</c:v>
                </c:pt>
                <c:pt idx="22285">
                  <c:v>1827.8416666666665</c:v>
                </c:pt>
                <c:pt idx="22286">
                  <c:v>1827.9166666666667</c:v>
                </c:pt>
                <c:pt idx="22287">
                  <c:v>1828</c:v>
                </c:pt>
                <c:pt idx="22288">
                  <c:v>1828.0833333333333</c:v>
                </c:pt>
                <c:pt idx="22289">
                  <c:v>1828.1666666666667</c:v>
                </c:pt>
                <c:pt idx="22290">
                  <c:v>1828.25</c:v>
                </c:pt>
                <c:pt idx="22291">
                  <c:v>1828.3333333333333</c:v>
                </c:pt>
                <c:pt idx="22292">
                  <c:v>1828.4083333333335</c:v>
                </c:pt>
                <c:pt idx="22293">
                  <c:v>1828.4916666666668</c:v>
                </c:pt>
                <c:pt idx="22294">
                  <c:v>1828.575</c:v>
                </c:pt>
                <c:pt idx="22295">
                  <c:v>1828.6583333333335</c:v>
                </c:pt>
                <c:pt idx="22296">
                  <c:v>1828.7416666666668</c:v>
                </c:pt>
                <c:pt idx="22297">
                  <c:v>1828.825</c:v>
                </c:pt>
                <c:pt idx="22298">
                  <c:v>1828.9083333333335</c:v>
                </c:pt>
                <c:pt idx="22299">
                  <c:v>1828.9833333333333</c:v>
                </c:pt>
                <c:pt idx="22300">
                  <c:v>1829.0666666666666</c:v>
                </c:pt>
                <c:pt idx="22301">
                  <c:v>1829.1499999999999</c:v>
                </c:pt>
                <c:pt idx="22302">
                  <c:v>1829.2333333333333</c:v>
                </c:pt>
                <c:pt idx="22303">
                  <c:v>1829.3166666666666</c:v>
                </c:pt>
                <c:pt idx="22304">
                  <c:v>1829.3999999999999</c:v>
                </c:pt>
                <c:pt idx="22305">
                  <c:v>1829.4750000000001</c:v>
                </c:pt>
                <c:pt idx="22306">
                  <c:v>1829.5583333333334</c:v>
                </c:pt>
                <c:pt idx="22307">
                  <c:v>1829.6416666666667</c:v>
                </c:pt>
                <c:pt idx="22308">
                  <c:v>1829.7250000000001</c:v>
                </c:pt>
                <c:pt idx="22309">
                  <c:v>1829.8083333333334</c:v>
                </c:pt>
                <c:pt idx="22310">
                  <c:v>1829.8916666666667</c:v>
                </c:pt>
                <c:pt idx="22311">
                  <c:v>1829.9666666666665</c:v>
                </c:pt>
                <c:pt idx="22312">
                  <c:v>1830.05</c:v>
                </c:pt>
                <c:pt idx="22313">
                  <c:v>1830.1333333333332</c:v>
                </c:pt>
                <c:pt idx="22314">
                  <c:v>1830.2166666666665</c:v>
                </c:pt>
                <c:pt idx="22315">
                  <c:v>1830.3</c:v>
                </c:pt>
                <c:pt idx="22316">
                  <c:v>1830.3833333333332</c:v>
                </c:pt>
                <c:pt idx="22317">
                  <c:v>1830.4666666666665</c:v>
                </c:pt>
                <c:pt idx="22318">
                  <c:v>1830.5416666666667</c:v>
                </c:pt>
                <c:pt idx="22319">
                  <c:v>1830.625</c:v>
                </c:pt>
                <c:pt idx="22320">
                  <c:v>1830.7083333333333</c:v>
                </c:pt>
                <c:pt idx="22321">
                  <c:v>1830.7916666666667</c:v>
                </c:pt>
                <c:pt idx="22322">
                  <c:v>1830.875</c:v>
                </c:pt>
                <c:pt idx="22323">
                  <c:v>1830.9583333333333</c:v>
                </c:pt>
                <c:pt idx="22324">
                  <c:v>1831.0333333333335</c:v>
                </c:pt>
                <c:pt idx="22325">
                  <c:v>1831.1166666666668</c:v>
                </c:pt>
                <c:pt idx="22326">
                  <c:v>1831.2</c:v>
                </c:pt>
                <c:pt idx="22327">
                  <c:v>1831.2833333333335</c:v>
                </c:pt>
                <c:pt idx="22328">
                  <c:v>1831.3666666666668</c:v>
                </c:pt>
                <c:pt idx="22329">
                  <c:v>1831.45</c:v>
                </c:pt>
                <c:pt idx="22330">
                  <c:v>1831.5249999999999</c:v>
                </c:pt>
                <c:pt idx="22331">
                  <c:v>1831.6083333333333</c:v>
                </c:pt>
                <c:pt idx="22332">
                  <c:v>1831.6916666666666</c:v>
                </c:pt>
                <c:pt idx="22333">
                  <c:v>1831.7749999999999</c:v>
                </c:pt>
                <c:pt idx="22334">
                  <c:v>1831.8583333333333</c:v>
                </c:pt>
                <c:pt idx="22335">
                  <c:v>1831.9416666666666</c:v>
                </c:pt>
                <c:pt idx="22336">
                  <c:v>1832.0249999999999</c:v>
                </c:pt>
                <c:pt idx="22337">
                  <c:v>1832.1000000000001</c:v>
                </c:pt>
                <c:pt idx="22338">
                  <c:v>1832.1833333333334</c:v>
                </c:pt>
                <c:pt idx="22339">
                  <c:v>1832.2666666666667</c:v>
                </c:pt>
                <c:pt idx="22340">
                  <c:v>1832.3500000000001</c:v>
                </c:pt>
                <c:pt idx="22341">
                  <c:v>1832.4333333333334</c:v>
                </c:pt>
                <c:pt idx="22342">
                  <c:v>1832.5166666666667</c:v>
                </c:pt>
                <c:pt idx="22343">
                  <c:v>1832.5916666666665</c:v>
                </c:pt>
                <c:pt idx="22344">
                  <c:v>1832.675</c:v>
                </c:pt>
                <c:pt idx="22345">
                  <c:v>1832.7583333333332</c:v>
                </c:pt>
                <c:pt idx="22346">
                  <c:v>1832.8416666666665</c:v>
                </c:pt>
                <c:pt idx="22347">
                  <c:v>1832.925</c:v>
                </c:pt>
                <c:pt idx="22348">
                  <c:v>1833.0083333333332</c:v>
                </c:pt>
                <c:pt idx="22349">
                  <c:v>1833.0833333333333</c:v>
                </c:pt>
                <c:pt idx="22350">
                  <c:v>1833.1666666666667</c:v>
                </c:pt>
                <c:pt idx="22351">
                  <c:v>1833.25</c:v>
                </c:pt>
                <c:pt idx="22352">
                  <c:v>1833.3333333333333</c:v>
                </c:pt>
                <c:pt idx="22353">
                  <c:v>1833.4166666666667</c:v>
                </c:pt>
                <c:pt idx="22354">
                  <c:v>1833.5</c:v>
                </c:pt>
                <c:pt idx="22355">
                  <c:v>1833.5833333333333</c:v>
                </c:pt>
                <c:pt idx="22356">
                  <c:v>1833.6583333333335</c:v>
                </c:pt>
                <c:pt idx="22357">
                  <c:v>1833.7416666666668</c:v>
                </c:pt>
                <c:pt idx="22358">
                  <c:v>1833.825</c:v>
                </c:pt>
                <c:pt idx="22359">
                  <c:v>1833.9083333333335</c:v>
                </c:pt>
                <c:pt idx="22360">
                  <c:v>1833.9916666666668</c:v>
                </c:pt>
                <c:pt idx="22361">
                  <c:v>1834.075</c:v>
                </c:pt>
                <c:pt idx="22362">
                  <c:v>1834.1499999999999</c:v>
                </c:pt>
                <c:pt idx="22363">
                  <c:v>1834.2333333333333</c:v>
                </c:pt>
                <c:pt idx="22364">
                  <c:v>1834.3166666666666</c:v>
                </c:pt>
                <c:pt idx="22365">
                  <c:v>1834.3999999999999</c:v>
                </c:pt>
                <c:pt idx="22366">
                  <c:v>1834.4833333333333</c:v>
                </c:pt>
                <c:pt idx="22367">
                  <c:v>1834.5666666666666</c:v>
                </c:pt>
                <c:pt idx="22368">
                  <c:v>1834.6416666666667</c:v>
                </c:pt>
                <c:pt idx="22369">
                  <c:v>1834.7250000000001</c:v>
                </c:pt>
                <c:pt idx="22370">
                  <c:v>1834.8083333333334</c:v>
                </c:pt>
                <c:pt idx="22371">
                  <c:v>1834.8916666666667</c:v>
                </c:pt>
                <c:pt idx="22372">
                  <c:v>1834.9750000000001</c:v>
                </c:pt>
                <c:pt idx="22373">
                  <c:v>1835.0583333333334</c:v>
                </c:pt>
                <c:pt idx="22374">
                  <c:v>1835.1416666666667</c:v>
                </c:pt>
                <c:pt idx="22375">
                  <c:v>1835.2166666666665</c:v>
                </c:pt>
                <c:pt idx="22376">
                  <c:v>1835.3</c:v>
                </c:pt>
                <c:pt idx="22377">
                  <c:v>1835.3833333333332</c:v>
                </c:pt>
                <c:pt idx="22378">
                  <c:v>1835.4666666666665</c:v>
                </c:pt>
                <c:pt idx="22379">
                  <c:v>1835.55</c:v>
                </c:pt>
                <c:pt idx="22380">
                  <c:v>1835.6333333333332</c:v>
                </c:pt>
                <c:pt idx="22381">
                  <c:v>1835.7083333333333</c:v>
                </c:pt>
                <c:pt idx="22382">
                  <c:v>1835.7916666666667</c:v>
                </c:pt>
                <c:pt idx="22383">
                  <c:v>1835.875</c:v>
                </c:pt>
                <c:pt idx="22384">
                  <c:v>1835.9583333333333</c:v>
                </c:pt>
                <c:pt idx="22385">
                  <c:v>1836.0416666666667</c:v>
                </c:pt>
                <c:pt idx="22386">
                  <c:v>1836.125</c:v>
                </c:pt>
                <c:pt idx="22387">
                  <c:v>1836.2</c:v>
                </c:pt>
                <c:pt idx="22388">
                  <c:v>1836.2833333333335</c:v>
                </c:pt>
                <c:pt idx="22389">
                  <c:v>1836.3666666666668</c:v>
                </c:pt>
                <c:pt idx="22390">
                  <c:v>1836.45</c:v>
                </c:pt>
                <c:pt idx="22391">
                  <c:v>1836.5333333333335</c:v>
                </c:pt>
                <c:pt idx="22392">
                  <c:v>1836.6166666666668</c:v>
                </c:pt>
                <c:pt idx="22393">
                  <c:v>1836.7</c:v>
                </c:pt>
                <c:pt idx="22394">
                  <c:v>1836.7749999999999</c:v>
                </c:pt>
                <c:pt idx="22395">
                  <c:v>1836.8583333333333</c:v>
                </c:pt>
                <c:pt idx="22396">
                  <c:v>1836.9416666666666</c:v>
                </c:pt>
                <c:pt idx="22397">
                  <c:v>1837.0249999999999</c:v>
                </c:pt>
                <c:pt idx="22398">
                  <c:v>1837.1083333333333</c:v>
                </c:pt>
                <c:pt idx="22399">
                  <c:v>1837.1916666666666</c:v>
                </c:pt>
                <c:pt idx="22400">
                  <c:v>1837.2666666666667</c:v>
                </c:pt>
                <c:pt idx="22401">
                  <c:v>1837.3500000000001</c:v>
                </c:pt>
                <c:pt idx="22402">
                  <c:v>1837.4333333333334</c:v>
                </c:pt>
                <c:pt idx="22403">
                  <c:v>1837.5166666666667</c:v>
                </c:pt>
                <c:pt idx="22404">
                  <c:v>1837.6000000000001</c:v>
                </c:pt>
                <c:pt idx="22405">
                  <c:v>1837.6833333333334</c:v>
                </c:pt>
                <c:pt idx="22406">
                  <c:v>1837.7583333333332</c:v>
                </c:pt>
                <c:pt idx="22407">
                  <c:v>1837.8416666666665</c:v>
                </c:pt>
                <c:pt idx="22408">
                  <c:v>1837.925</c:v>
                </c:pt>
                <c:pt idx="22409">
                  <c:v>1838.0083333333332</c:v>
                </c:pt>
                <c:pt idx="22410">
                  <c:v>1838.0916666666665</c:v>
                </c:pt>
                <c:pt idx="22411">
                  <c:v>1838.175</c:v>
                </c:pt>
                <c:pt idx="22412">
                  <c:v>1838.2583333333332</c:v>
                </c:pt>
                <c:pt idx="22413">
                  <c:v>1838.3333333333333</c:v>
                </c:pt>
                <c:pt idx="22414">
                  <c:v>1838.4166666666667</c:v>
                </c:pt>
                <c:pt idx="22415">
                  <c:v>1838.5</c:v>
                </c:pt>
                <c:pt idx="22416">
                  <c:v>1838.5833333333333</c:v>
                </c:pt>
                <c:pt idx="22417">
                  <c:v>1838.6666666666667</c:v>
                </c:pt>
                <c:pt idx="22418">
                  <c:v>1838.75</c:v>
                </c:pt>
                <c:pt idx="22419">
                  <c:v>1838.825</c:v>
                </c:pt>
                <c:pt idx="22420">
                  <c:v>1838.9083333333335</c:v>
                </c:pt>
                <c:pt idx="22421">
                  <c:v>1838.9916666666668</c:v>
                </c:pt>
                <c:pt idx="22422">
                  <c:v>1839.075</c:v>
                </c:pt>
                <c:pt idx="22423">
                  <c:v>1839.1583333333335</c:v>
                </c:pt>
                <c:pt idx="22424">
                  <c:v>1839.2416666666668</c:v>
                </c:pt>
                <c:pt idx="22425">
                  <c:v>1839.325</c:v>
                </c:pt>
                <c:pt idx="22426">
                  <c:v>1839.3999999999999</c:v>
                </c:pt>
                <c:pt idx="22427">
                  <c:v>1839.4833333333333</c:v>
                </c:pt>
                <c:pt idx="22428">
                  <c:v>1839.5666666666666</c:v>
                </c:pt>
                <c:pt idx="22429">
                  <c:v>1839.6499999999999</c:v>
                </c:pt>
                <c:pt idx="22430">
                  <c:v>1839.7333333333333</c:v>
                </c:pt>
                <c:pt idx="22431">
                  <c:v>1839.8166666666666</c:v>
                </c:pt>
                <c:pt idx="22432">
                  <c:v>1839.8916666666667</c:v>
                </c:pt>
                <c:pt idx="22433">
                  <c:v>1839.9750000000001</c:v>
                </c:pt>
                <c:pt idx="22434">
                  <c:v>1840.0583333333334</c:v>
                </c:pt>
                <c:pt idx="22435">
                  <c:v>1840.1416666666667</c:v>
                </c:pt>
                <c:pt idx="22436">
                  <c:v>1840.2250000000001</c:v>
                </c:pt>
                <c:pt idx="22437">
                  <c:v>1840.3083333333334</c:v>
                </c:pt>
                <c:pt idx="22438">
                  <c:v>1840.3833333333332</c:v>
                </c:pt>
                <c:pt idx="22439">
                  <c:v>1840.4666666666665</c:v>
                </c:pt>
                <c:pt idx="22440">
                  <c:v>1840.55</c:v>
                </c:pt>
                <c:pt idx="22441">
                  <c:v>1840.6333333333332</c:v>
                </c:pt>
                <c:pt idx="22442">
                  <c:v>1840.7166666666665</c:v>
                </c:pt>
                <c:pt idx="22443">
                  <c:v>1840.8</c:v>
                </c:pt>
                <c:pt idx="22444">
                  <c:v>1840.8833333333332</c:v>
                </c:pt>
                <c:pt idx="22445">
                  <c:v>1840.9583333333333</c:v>
                </c:pt>
                <c:pt idx="22446">
                  <c:v>1841.0416666666667</c:v>
                </c:pt>
                <c:pt idx="22447">
                  <c:v>1841.125</c:v>
                </c:pt>
                <c:pt idx="22448">
                  <c:v>1841.2083333333333</c:v>
                </c:pt>
                <c:pt idx="22449">
                  <c:v>1841.2916666666667</c:v>
                </c:pt>
                <c:pt idx="22450">
                  <c:v>1841.375</c:v>
                </c:pt>
                <c:pt idx="22451">
                  <c:v>1841.45</c:v>
                </c:pt>
                <c:pt idx="22452">
                  <c:v>1841.5333333333335</c:v>
                </c:pt>
                <c:pt idx="22453">
                  <c:v>1841.6166666666668</c:v>
                </c:pt>
                <c:pt idx="22454">
                  <c:v>1841.7</c:v>
                </c:pt>
                <c:pt idx="22455">
                  <c:v>1841.7833333333335</c:v>
                </c:pt>
                <c:pt idx="22456">
                  <c:v>1841.8666666666668</c:v>
                </c:pt>
                <c:pt idx="22457">
                  <c:v>1841.9416666666666</c:v>
                </c:pt>
                <c:pt idx="22458">
                  <c:v>1842.0249999999999</c:v>
                </c:pt>
                <c:pt idx="22459">
                  <c:v>1842.1083333333333</c:v>
                </c:pt>
                <c:pt idx="22460">
                  <c:v>1842.1916666666666</c:v>
                </c:pt>
                <c:pt idx="22461">
                  <c:v>1842.2749999999999</c:v>
                </c:pt>
                <c:pt idx="22462">
                  <c:v>1842.3583333333333</c:v>
                </c:pt>
                <c:pt idx="22463">
                  <c:v>1842.4416666666666</c:v>
                </c:pt>
                <c:pt idx="22464">
                  <c:v>1842.5166666666667</c:v>
                </c:pt>
                <c:pt idx="22465">
                  <c:v>1842.6000000000001</c:v>
                </c:pt>
                <c:pt idx="22466">
                  <c:v>1842.6833333333334</c:v>
                </c:pt>
                <c:pt idx="22467">
                  <c:v>1842.7666666666667</c:v>
                </c:pt>
                <c:pt idx="22468">
                  <c:v>1842.8500000000001</c:v>
                </c:pt>
                <c:pt idx="22469">
                  <c:v>1842.9333333333334</c:v>
                </c:pt>
                <c:pt idx="22470">
                  <c:v>1843.0083333333332</c:v>
                </c:pt>
                <c:pt idx="22471">
                  <c:v>1843.0916666666665</c:v>
                </c:pt>
                <c:pt idx="22472">
                  <c:v>1843.175</c:v>
                </c:pt>
                <c:pt idx="22473">
                  <c:v>1843.2583333333332</c:v>
                </c:pt>
                <c:pt idx="22474">
                  <c:v>1843.3416666666665</c:v>
                </c:pt>
                <c:pt idx="22475">
                  <c:v>1843.425</c:v>
                </c:pt>
                <c:pt idx="22476">
                  <c:v>1843.5</c:v>
                </c:pt>
                <c:pt idx="22477">
                  <c:v>1843.5833333333333</c:v>
                </c:pt>
                <c:pt idx="22478">
                  <c:v>1843.6666666666667</c:v>
                </c:pt>
                <c:pt idx="22479">
                  <c:v>1843.75</c:v>
                </c:pt>
                <c:pt idx="22480">
                  <c:v>1843.8333333333333</c:v>
                </c:pt>
                <c:pt idx="22481">
                  <c:v>1843.9166666666667</c:v>
                </c:pt>
                <c:pt idx="22482">
                  <c:v>1844</c:v>
                </c:pt>
                <c:pt idx="22483">
                  <c:v>1844.075</c:v>
                </c:pt>
                <c:pt idx="22484">
                  <c:v>1844.1583333333335</c:v>
                </c:pt>
                <c:pt idx="22485">
                  <c:v>1844.2416666666668</c:v>
                </c:pt>
                <c:pt idx="22486">
                  <c:v>1844.325</c:v>
                </c:pt>
                <c:pt idx="22487">
                  <c:v>1844.4083333333335</c:v>
                </c:pt>
                <c:pt idx="22488">
                  <c:v>1844.4916666666668</c:v>
                </c:pt>
                <c:pt idx="22489">
                  <c:v>1844.5666666666666</c:v>
                </c:pt>
                <c:pt idx="22490">
                  <c:v>1844.6499999999999</c:v>
                </c:pt>
                <c:pt idx="22491">
                  <c:v>1844.7333333333333</c:v>
                </c:pt>
                <c:pt idx="22492">
                  <c:v>1844.8166666666666</c:v>
                </c:pt>
                <c:pt idx="22493">
                  <c:v>1844.8999999999999</c:v>
                </c:pt>
                <c:pt idx="22494">
                  <c:v>1844.9833333333333</c:v>
                </c:pt>
                <c:pt idx="22495">
                  <c:v>1845.0583333333334</c:v>
                </c:pt>
                <c:pt idx="22496">
                  <c:v>1845.1416666666667</c:v>
                </c:pt>
                <c:pt idx="22497">
                  <c:v>1845.2250000000001</c:v>
                </c:pt>
                <c:pt idx="22498">
                  <c:v>1845.3083333333334</c:v>
                </c:pt>
                <c:pt idx="22499">
                  <c:v>1845.3916666666667</c:v>
                </c:pt>
                <c:pt idx="22500">
                  <c:v>1845.4750000000001</c:v>
                </c:pt>
                <c:pt idx="22501">
                  <c:v>1845.5583333333334</c:v>
                </c:pt>
                <c:pt idx="22502">
                  <c:v>1845.6333333333332</c:v>
                </c:pt>
                <c:pt idx="22503">
                  <c:v>1845.7166666666665</c:v>
                </c:pt>
                <c:pt idx="22504">
                  <c:v>1845.8</c:v>
                </c:pt>
                <c:pt idx="22505">
                  <c:v>1845.8833333333332</c:v>
                </c:pt>
                <c:pt idx="22506">
                  <c:v>1845.9666666666665</c:v>
                </c:pt>
                <c:pt idx="22507">
                  <c:v>1846.05</c:v>
                </c:pt>
                <c:pt idx="22508">
                  <c:v>1846.125</c:v>
                </c:pt>
                <c:pt idx="22509">
                  <c:v>1846.2083333333333</c:v>
                </c:pt>
                <c:pt idx="22510">
                  <c:v>1846.2916666666667</c:v>
                </c:pt>
                <c:pt idx="22511">
                  <c:v>1846.375</c:v>
                </c:pt>
                <c:pt idx="22512">
                  <c:v>1846.4583333333333</c:v>
                </c:pt>
                <c:pt idx="22513">
                  <c:v>1846.5416666666667</c:v>
                </c:pt>
                <c:pt idx="22514">
                  <c:v>1846.6166666666668</c:v>
                </c:pt>
                <c:pt idx="22515">
                  <c:v>1846.7</c:v>
                </c:pt>
                <c:pt idx="22516">
                  <c:v>1846.7833333333335</c:v>
                </c:pt>
                <c:pt idx="22517">
                  <c:v>1846.8666666666668</c:v>
                </c:pt>
                <c:pt idx="22518">
                  <c:v>1846.95</c:v>
                </c:pt>
                <c:pt idx="22519">
                  <c:v>1847.0333333333335</c:v>
                </c:pt>
                <c:pt idx="22520">
                  <c:v>1847.1166666666668</c:v>
                </c:pt>
                <c:pt idx="22521">
                  <c:v>1847.1916666666666</c:v>
                </c:pt>
                <c:pt idx="22522">
                  <c:v>1847.2749999999999</c:v>
                </c:pt>
                <c:pt idx="22523">
                  <c:v>1847.3583333333333</c:v>
                </c:pt>
                <c:pt idx="22524">
                  <c:v>1847.4416666666666</c:v>
                </c:pt>
                <c:pt idx="22525">
                  <c:v>1847.5249999999999</c:v>
                </c:pt>
                <c:pt idx="22526">
                  <c:v>1847.6083333333333</c:v>
                </c:pt>
                <c:pt idx="22527">
                  <c:v>1847.6833333333334</c:v>
                </c:pt>
                <c:pt idx="22528">
                  <c:v>1847.7666666666667</c:v>
                </c:pt>
                <c:pt idx="22529">
                  <c:v>1847.8500000000001</c:v>
                </c:pt>
                <c:pt idx="22530">
                  <c:v>1847.9333333333334</c:v>
                </c:pt>
                <c:pt idx="22531">
                  <c:v>1848.0166666666667</c:v>
                </c:pt>
                <c:pt idx="22532">
                  <c:v>1848.1000000000001</c:v>
                </c:pt>
                <c:pt idx="22533">
                  <c:v>1848.175</c:v>
                </c:pt>
                <c:pt idx="22534">
                  <c:v>1848.2583333333332</c:v>
                </c:pt>
                <c:pt idx="22535">
                  <c:v>1848.3416666666665</c:v>
                </c:pt>
                <c:pt idx="22536">
                  <c:v>1848.425</c:v>
                </c:pt>
                <c:pt idx="22537">
                  <c:v>1848.5083333333332</c:v>
                </c:pt>
                <c:pt idx="22538">
                  <c:v>1848.5916666666665</c:v>
                </c:pt>
                <c:pt idx="22539">
                  <c:v>1848.675</c:v>
                </c:pt>
                <c:pt idx="22540">
                  <c:v>1848.75</c:v>
                </c:pt>
                <c:pt idx="22541">
                  <c:v>1848.8333333333333</c:v>
                </c:pt>
                <c:pt idx="22542">
                  <c:v>1848.9166666666667</c:v>
                </c:pt>
                <c:pt idx="22543">
                  <c:v>1849</c:v>
                </c:pt>
                <c:pt idx="22544">
                  <c:v>1849.0833333333333</c:v>
                </c:pt>
                <c:pt idx="22545">
                  <c:v>1849.1666666666667</c:v>
                </c:pt>
                <c:pt idx="22546">
                  <c:v>1849.2416666666668</c:v>
                </c:pt>
                <c:pt idx="22547">
                  <c:v>1849.325</c:v>
                </c:pt>
                <c:pt idx="22548">
                  <c:v>1849.4083333333335</c:v>
                </c:pt>
                <c:pt idx="22549">
                  <c:v>1849.4916666666668</c:v>
                </c:pt>
                <c:pt idx="22550">
                  <c:v>1849.575</c:v>
                </c:pt>
                <c:pt idx="22551">
                  <c:v>1849.6583333333335</c:v>
                </c:pt>
                <c:pt idx="22552">
                  <c:v>1849.7416666666668</c:v>
                </c:pt>
                <c:pt idx="22553">
                  <c:v>1849.8166666666666</c:v>
                </c:pt>
                <c:pt idx="22554">
                  <c:v>1849.8999999999999</c:v>
                </c:pt>
                <c:pt idx="22555">
                  <c:v>1849.9833333333333</c:v>
                </c:pt>
                <c:pt idx="22556">
                  <c:v>1850.0666666666666</c:v>
                </c:pt>
                <c:pt idx="22557">
                  <c:v>1850.1499999999999</c:v>
                </c:pt>
                <c:pt idx="22558">
                  <c:v>1850.2333333333333</c:v>
                </c:pt>
                <c:pt idx="22559">
                  <c:v>1850.3083333333334</c:v>
                </c:pt>
                <c:pt idx="22560">
                  <c:v>1850.3916666666667</c:v>
                </c:pt>
                <c:pt idx="22561">
                  <c:v>1850.4750000000001</c:v>
                </c:pt>
                <c:pt idx="22562">
                  <c:v>1850.5583333333334</c:v>
                </c:pt>
                <c:pt idx="22563">
                  <c:v>1850.6416666666667</c:v>
                </c:pt>
                <c:pt idx="22564">
                  <c:v>1850.7250000000001</c:v>
                </c:pt>
                <c:pt idx="22565">
                  <c:v>1850.8</c:v>
                </c:pt>
                <c:pt idx="22566">
                  <c:v>1850.8833333333332</c:v>
                </c:pt>
                <c:pt idx="22567">
                  <c:v>1850.9666666666665</c:v>
                </c:pt>
                <c:pt idx="22568">
                  <c:v>1851.05</c:v>
                </c:pt>
                <c:pt idx="22569">
                  <c:v>1851.1333333333332</c:v>
                </c:pt>
                <c:pt idx="22570">
                  <c:v>1851.2166666666665</c:v>
                </c:pt>
                <c:pt idx="22571">
                  <c:v>1851.3</c:v>
                </c:pt>
                <c:pt idx="22572">
                  <c:v>1851.375</c:v>
                </c:pt>
                <c:pt idx="22573">
                  <c:v>1851.4583333333333</c:v>
                </c:pt>
                <c:pt idx="22574">
                  <c:v>1851.5416666666667</c:v>
                </c:pt>
                <c:pt idx="22575">
                  <c:v>1851.625</c:v>
                </c:pt>
                <c:pt idx="22576">
                  <c:v>1851.7083333333333</c:v>
                </c:pt>
                <c:pt idx="22577">
                  <c:v>1851.7916666666667</c:v>
                </c:pt>
                <c:pt idx="22578">
                  <c:v>1851.8666666666668</c:v>
                </c:pt>
                <c:pt idx="22579">
                  <c:v>1851.95</c:v>
                </c:pt>
                <c:pt idx="22580">
                  <c:v>1852.0333333333335</c:v>
                </c:pt>
                <c:pt idx="22581">
                  <c:v>1852.1166666666668</c:v>
                </c:pt>
                <c:pt idx="22582">
                  <c:v>1852.2</c:v>
                </c:pt>
                <c:pt idx="22583">
                  <c:v>1852.2833333333335</c:v>
                </c:pt>
                <c:pt idx="22584">
                  <c:v>1852.3583333333333</c:v>
                </c:pt>
                <c:pt idx="22585">
                  <c:v>1852.4416666666666</c:v>
                </c:pt>
                <c:pt idx="22586">
                  <c:v>1852.5249999999999</c:v>
                </c:pt>
                <c:pt idx="22587">
                  <c:v>1852.6083333333333</c:v>
                </c:pt>
                <c:pt idx="22588">
                  <c:v>1852.6916666666666</c:v>
                </c:pt>
                <c:pt idx="22589">
                  <c:v>1852.7749999999999</c:v>
                </c:pt>
                <c:pt idx="22590">
                  <c:v>1852.8583333333333</c:v>
                </c:pt>
                <c:pt idx="22591">
                  <c:v>1852.9333333333334</c:v>
                </c:pt>
                <c:pt idx="22592">
                  <c:v>1853.0166666666667</c:v>
                </c:pt>
                <c:pt idx="22593">
                  <c:v>1853.1000000000001</c:v>
                </c:pt>
                <c:pt idx="22594">
                  <c:v>1853.1833333333334</c:v>
                </c:pt>
                <c:pt idx="22595">
                  <c:v>1853.2666666666667</c:v>
                </c:pt>
                <c:pt idx="22596">
                  <c:v>1853.3500000000001</c:v>
                </c:pt>
                <c:pt idx="22597">
                  <c:v>1853.425</c:v>
                </c:pt>
                <c:pt idx="22598">
                  <c:v>1853.5083333333332</c:v>
                </c:pt>
                <c:pt idx="22599">
                  <c:v>1853.5916666666665</c:v>
                </c:pt>
                <c:pt idx="22600">
                  <c:v>1853.675</c:v>
                </c:pt>
                <c:pt idx="22601">
                  <c:v>1853.7583333333332</c:v>
                </c:pt>
                <c:pt idx="22602">
                  <c:v>1853.8416666666665</c:v>
                </c:pt>
                <c:pt idx="22603">
                  <c:v>1853.9166666666667</c:v>
                </c:pt>
                <c:pt idx="22604">
                  <c:v>1854</c:v>
                </c:pt>
                <c:pt idx="22605">
                  <c:v>1854.0833333333333</c:v>
                </c:pt>
                <c:pt idx="22606">
                  <c:v>1854.1666666666667</c:v>
                </c:pt>
                <c:pt idx="22607">
                  <c:v>1854.25</c:v>
                </c:pt>
                <c:pt idx="22608">
                  <c:v>1854.3333333333333</c:v>
                </c:pt>
                <c:pt idx="22609">
                  <c:v>1854.4166666666667</c:v>
                </c:pt>
                <c:pt idx="22610">
                  <c:v>1854.4916666666668</c:v>
                </c:pt>
                <c:pt idx="22611">
                  <c:v>1854.575</c:v>
                </c:pt>
                <c:pt idx="22612">
                  <c:v>1854.6583333333335</c:v>
                </c:pt>
                <c:pt idx="22613">
                  <c:v>1854.7416666666668</c:v>
                </c:pt>
                <c:pt idx="22614">
                  <c:v>1854.825</c:v>
                </c:pt>
                <c:pt idx="22615">
                  <c:v>1854.9083333333335</c:v>
                </c:pt>
                <c:pt idx="22616">
                  <c:v>1854.9833333333333</c:v>
                </c:pt>
                <c:pt idx="22617">
                  <c:v>1855.0666666666666</c:v>
                </c:pt>
                <c:pt idx="22618">
                  <c:v>1855.1499999999999</c:v>
                </c:pt>
                <c:pt idx="22619">
                  <c:v>1855.2333333333333</c:v>
                </c:pt>
                <c:pt idx="22620">
                  <c:v>1855.3166666666666</c:v>
                </c:pt>
                <c:pt idx="22621">
                  <c:v>1855.3999999999999</c:v>
                </c:pt>
                <c:pt idx="22622">
                  <c:v>1855.4750000000001</c:v>
                </c:pt>
                <c:pt idx="22623">
                  <c:v>1855.5583333333334</c:v>
                </c:pt>
                <c:pt idx="22624">
                  <c:v>1855.6416666666667</c:v>
                </c:pt>
                <c:pt idx="22625">
                  <c:v>1855.7250000000001</c:v>
                </c:pt>
                <c:pt idx="22626">
                  <c:v>1855.8083333333334</c:v>
                </c:pt>
                <c:pt idx="22627">
                  <c:v>1855.8916666666667</c:v>
                </c:pt>
                <c:pt idx="22628">
                  <c:v>1855.9750000000001</c:v>
                </c:pt>
                <c:pt idx="22629">
                  <c:v>1856.05</c:v>
                </c:pt>
                <c:pt idx="22630">
                  <c:v>1856.1333333333332</c:v>
                </c:pt>
                <c:pt idx="22631">
                  <c:v>1856.2166666666665</c:v>
                </c:pt>
                <c:pt idx="22632">
                  <c:v>1856.3</c:v>
                </c:pt>
                <c:pt idx="22633">
                  <c:v>1856.3833333333332</c:v>
                </c:pt>
                <c:pt idx="22634">
                  <c:v>1856.4666666666665</c:v>
                </c:pt>
                <c:pt idx="22635">
                  <c:v>1856.5416666666667</c:v>
                </c:pt>
                <c:pt idx="22636">
                  <c:v>1856.625</c:v>
                </c:pt>
                <c:pt idx="22637">
                  <c:v>1856.7083333333333</c:v>
                </c:pt>
                <c:pt idx="22638">
                  <c:v>1856.7916666666667</c:v>
                </c:pt>
                <c:pt idx="22639">
                  <c:v>1856.875</c:v>
                </c:pt>
                <c:pt idx="22640">
                  <c:v>1856.9583333333333</c:v>
                </c:pt>
                <c:pt idx="22641">
                  <c:v>1857.0333333333335</c:v>
                </c:pt>
                <c:pt idx="22642">
                  <c:v>1857.1166666666668</c:v>
                </c:pt>
                <c:pt idx="22643">
                  <c:v>1857.2</c:v>
                </c:pt>
                <c:pt idx="22644">
                  <c:v>1857.2833333333335</c:v>
                </c:pt>
                <c:pt idx="22645">
                  <c:v>1857.3666666666668</c:v>
                </c:pt>
                <c:pt idx="22646">
                  <c:v>1857.45</c:v>
                </c:pt>
                <c:pt idx="22647">
                  <c:v>1857.5333333333335</c:v>
                </c:pt>
                <c:pt idx="22648">
                  <c:v>1857.6083333333333</c:v>
                </c:pt>
                <c:pt idx="22649">
                  <c:v>1857.6916666666666</c:v>
                </c:pt>
                <c:pt idx="22650">
                  <c:v>1857.7749999999999</c:v>
                </c:pt>
                <c:pt idx="22651">
                  <c:v>1857.8583333333333</c:v>
                </c:pt>
                <c:pt idx="22652">
                  <c:v>1857.9416666666666</c:v>
                </c:pt>
                <c:pt idx="22653">
                  <c:v>1858.0249999999999</c:v>
                </c:pt>
                <c:pt idx="22654">
                  <c:v>1858.1000000000001</c:v>
                </c:pt>
                <c:pt idx="22655">
                  <c:v>1858.1833333333334</c:v>
                </c:pt>
                <c:pt idx="22656">
                  <c:v>1858.2666666666667</c:v>
                </c:pt>
                <c:pt idx="22657">
                  <c:v>1858.3500000000001</c:v>
                </c:pt>
                <c:pt idx="22658">
                  <c:v>1858.4333333333334</c:v>
                </c:pt>
                <c:pt idx="22659">
                  <c:v>1858.5166666666667</c:v>
                </c:pt>
                <c:pt idx="22660">
                  <c:v>1858.5916666666665</c:v>
                </c:pt>
                <c:pt idx="22661">
                  <c:v>1858.675</c:v>
                </c:pt>
                <c:pt idx="22662">
                  <c:v>1858.7583333333332</c:v>
                </c:pt>
                <c:pt idx="22663">
                  <c:v>1858.8416666666665</c:v>
                </c:pt>
                <c:pt idx="22664">
                  <c:v>1858.925</c:v>
                </c:pt>
                <c:pt idx="22665">
                  <c:v>1859.0083333333332</c:v>
                </c:pt>
                <c:pt idx="22666">
                  <c:v>1859.0916666666665</c:v>
                </c:pt>
                <c:pt idx="22667">
                  <c:v>1859.1666666666667</c:v>
                </c:pt>
                <c:pt idx="22668">
                  <c:v>1859.25</c:v>
                </c:pt>
                <c:pt idx="22669">
                  <c:v>1859.3333333333333</c:v>
                </c:pt>
                <c:pt idx="22670">
                  <c:v>1859.4166666666667</c:v>
                </c:pt>
                <c:pt idx="22671">
                  <c:v>1859.5</c:v>
                </c:pt>
                <c:pt idx="22672">
                  <c:v>1859.5833333333333</c:v>
                </c:pt>
                <c:pt idx="22673">
                  <c:v>1859.6583333333335</c:v>
                </c:pt>
                <c:pt idx="22674">
                  <c:v>1859.7416666666668</c:v>
                </c:pt>
                <c:pt idx="22675">
                  <c:v>1859.825</c:v>
                </c:pt>
                <c:pt idx="22676">
                  <c:v>1859.9083333333335</c:v>
                </c:pt>
                <c:pt idx="22677">
                  <c:v>1859.9916666666668</c:v>
                </c:pt>
                <c:pt idx="22678">
                  <c:v>1860.075</c:v>
                </c:pt>
                <c:pt idx="22679">
                  <c:v>1860.1583333333335</c:v>
                </c:pt>
                <c:pt idx="22680">
                  <c:v>1860.2333333333333</c:v>
                </c:pt>
                <c:pt idx="22681">
                  <c:v>1860.3166666666666</c:v>
                </c:pt>
                <c:pt idx="22682">
                  <c:v>1860.3999999999999</c:v>
                </c:pt>
                <c:pt idx="22683">
                  <c:v>1860.4833333333333</c:v>
                </c:pt>
                <c:pt idx="22684">
                  <c:v>1860.5666666666666</c:v>
                </c:pt>
                <c:pt idx="22685">
                  <c:v>1860.6499999999999</c:v>
                </c:pt>
                <c:pt idx="22686">
                  <c:v>1860.7250000000001</c:v>
                </c:pt>
                <c:pt idx="22687">
                  <c:v>1860.8083333333334</c:v>
                </c:pt>
                <c:pt idx="22688">
                  <c:v>1860.8916666666667</c:v>
                </c:pt>
                <c:pt idx="22689">
                  <c:v>1860.9750000000001</c:v>
                </c:pt>
                <c:pt idx="22690">
                  <c:v>1861.0583333333334</c:v>
                </c:pt>
                <c:pt idx="22691">
                  <c:v>1861.1416666666667</c:v>
                </c:pt>
                <c:pt idx="22692">
                  <c:v>1861.2166666666665</c:v>
                </c:pt>
                <c:pt idx="22693">
                  <c:v>1861.3</c:v>
                </c:pt>
                <c:pt idx="22694">
                  <c:v>1861.3833333333332</c:v>
                </c:pt>
                <c:pt idx="22695">
                  <c:v>1861.4666666666665</c:v>
                </c:pt>
                <c:pt idx="22696">
                  <c:v>1861.55</c:v>
                </c:pt>
                <c:pt idx="22697">
                  <c:v>1861.6333333333332</c:v>
                </c:pt>
                <c:pt idx="22698">
                  <c:v>1861.7166666666665</c:v>
                </c:pt>
                <c:pt idx="22699">
                  <c:v>1861.7916666666667</c:v>
                </c:pt>
                <c:pt idx="22700">
                  <c:v>1861.875</c:v>
                </c:pt>
                <c:pt idx="22701">
                  <c:v>1861.9583333333333</c:v>
                </c:pt>
                <c:pt idx="22702">
                  <c:v>1862.0416666666667</c:v>
                </c:pt>
                <c:pt idx="22703">
                  <c:v>1862.125</c:v>
                </c:pt>
                <c:pt idx="22704">
                  <c:v>1862.2083333333333</c:v>
                </c:pt>
                <c:pt idx="22705">
                  <c:v>1862.2833333333335</c:v>
                </c:pt>
                <c:pt idx="22706">
                  <c:v>1862.3666666666668</c:v>
                </c:pt>
                <c:pt idx="22707">
                  <c:v>1862.45</c:v>
                </c:pt>
                <c:pt idx="22708">
                  <c:v>1862.5333333333335</c:v>
                </c:pt>
                <c:pt idx="22709">
                  <c:v>1862.6166666666668</c:v>
                </c:pt>
                <c:pt idx="22710">
                  <c:v>1862.7</c:v>
                </c:pt>
                <c:pt idx="22711">
                  <c:v>1862.7749999999999</c:v>
                </c:pt>
                <c:pt idx="22712">
                  <c:v>1862.8583333333333</c:v>
                </c:pt>
                <c:pt idx="22713">
                  <c:v>1862.9416666666666</c:v>
                </c:pt>
                <c:pt idx="22714">
                  <c:v>1863.0249999999999</c:v>
                </c:pt>
                <c:pt idx="22715">
                  <c:v>1863.1083333333333</c:v>
                </c:pt>
                <c:pt idx="22716">
                  <c:v>1863.1916666666666</c:v>
                </c:pt>
                <c:pt idx="22717">
                  <c:v>1863.2749999999999</c:v>
                </c:pt>
                <c:pt idx="22718">
                  <c:v>1863.3500000000001</c:v>
                </c:pt>
                <c:pt idx="22719">
                  <c:v>1863.4333333333334</c:v>
                </c:pt>
                <c:pt idx="22720">
                  <c:v>1863.5166666666667</c:v>
                </c:pt>
                <c:pt idx="22721">
                  <c:v>1863.6000000000001</c:v>
                </c:pt>
                <c:pt idx="22722">
                  <c:v>1863.6833333333334</c:v>
                </c:pt>
                <c:pt idx="22723">
                  <c:v>1863.7666666666667</c:v>
                </c:pt>
                <c:pt idx="22724">
                  <c:v>1863.8416666666665</c:v>
                </c:pt>
                <c:pt idx="22725">
                  <c:v>1863.925</c:v>
                </c:pt>
                <c:pt idx="22726">
                  <c:v>1864.0083333333332</c:v>
                </c:pt>
                <c:pt idx="22727">
                  <c:v>1864.0916666666665</c:v>
                </c:pt>
                <c:pt idx="22728">
                  <c:v>1864.175</c:v>
                </c:pt>
                <c:pt idx="22729">
                  <c:v>1864.2583333333332</c:v>
                </c:pt>
                <c:pt idx="22730">
                  <c:v>1864.3333333333333</c:v>
                </c:pt>
                <c:pt idx="22731">
                  <c:v>1864.4166666666667</c:v>
                </c:pt>
                <c:pt idx="22732">
                  <c:v>1864.5</c:v>
                </c:pt>
                <c:pt idx="22733">
                  <c:v>1864.5833333333333</c:v>
                </c:pt>
                <c:pt idx="22734">
                  <c:v>1864.6666666666667</c:v>
                </c:pt>
                <c:pt idx="22735">
                  <c:v>1864.75</c:v>
                </c:pt>
                <c:pt idx="22736">
                  <c:v>1864.8333333333333</c:v>
                </c:pt>
                <c:pt idx="22737">
                  <c:v>1864.9083333333335</c:v>
                </c:pt>
                <c:pt idx="22738">
                  <c:v>1864.9916666666668</c:v>
                </c:pt>
                <c:pt idx="22739">
                  <c:v>1865.075</c:v>
                </c:pt>
                <c:pt idx="22740">
                  <c:v>1865.1583333333335</c:v>
                </c:pt>
                <c:pt idx="22741">
                  <c:v>1865.2416666666668</c:v>
                </c:pt>
                <c:pt idx="22742">
                  <c:v>1865.325</c:v>
                </c:pt>
                <c:pt idx="22743">
                  <c:v>1865.3999999999999</c:v>
                </c:pt>
                <c:pt idx="22744">
                  <c:v>1865.4833333333333</c:v>
                </c:pt>
                <c:pt idx="22745">
                  <c:v>1865.5666666666666</c:v>
                </c:pt>
                <c:pt idx="22746">
                  <c:v>1865.6499999999999</c:v>
                </c:pt>
                <c:pt idx="22747">
                  <c:v>1865.7333333333333</c:v>
                </c:pt>
                <c:pt idx="22748">
                  <c:v>1865.8166666666666</c:v>
                </c:pt>
                <c:pt idx="22749">
                  <c:v>1865.8916666666667</c:v>
                </c:pt>
                <c:pt idx="22750">
                  <c:v>1865.9750000000001</c:v>
                </c:pt>
                <c:pt idx="22751">
                  <c:v>1866.0583333333334</c:v>
                </c:pt>
                <c:pt idx="22752">
                  <c:v>1866.1416666666667</c:v>
                </c:pt>
                <c:pt idx="22753">
                  <c:v>1866.2250000000001</c:v>
                </c:pt>
                <c:pt idx="22754">
                  <c:v>1866.3083333333334</c:v>
                </c:pt>
                <c:pt idx="22755">
                  <c:v>1866.3916666666667</c:v>
                </c:pt>
                <c:pt idx="22756">
                  <c:v>1866.4666666666665</c:v>
                </c:pt>
                <c:pt idx="22757">
                  <c:v>1866.55</c:v>
                </c:pt>
                <c:pt idx="22758">
                  <c:v>1866.6333333333332</c:v>
                </c:pt>
                <c:pt idx="22759">
                  <c:v>1866.7166666666665</c:v>
                </c:pt>
                <c:pt idx="22760">
                  <c:v>1866.8</c:v>
                </c:pt>
                <c:pt idx="22761">
                  <c:v>1866.8833333333332</c:v>
                </c:pt>
                <c:pt idx="22762">
                  <c:v>1866.9583333333333</c:v>
                </c:pt>
                <c:pt idx="22763">
                  <c:v>1867.0416666666667</c:v>
                </c:pt>
                <c:pt idx="22764">
                  <c:v>1867.125</c:v>
                </c:pt>
                <c:pt idx="22765">
                  <c:v>1867.2083333333333</c:v>
                </c:pt>
                <c:pt idx="22766">
                  <c:v>1867.2916666666667</c:v>
                </c:pt>
                <c:pt idx="22767">
                  <c:v>1867.375</c:v>
                </c:pt>
                <c:pt idx="22768">
                  <c:v>1867.45</c:v>
                </c:pt>
                <c:pt idx="22769">
                  <c:v>1867.5333333333335</c:v>
                </c:pt>
                <c:pt idx="22770">
                  <c:v>1867.6166666666668</c:v>
                </c:pt>
                <c:pt idx="22771">
                  <c:v>1867.7</c:v>
                </c:pt>
                <c:pt idx="22772">
                  <c:v>1867.7833333333335</c:v>
                </c:pt>
                <c:pt idx="22773">
                  <c:v>1867.8666666666668</c:v>
                </c:pt>
                <c:pt idx="22774">
                  <c:v>1867.95</c:v>
                </c:pt>
                <c:pt idx="22775">
                  <c:v>1868.0249999999999</c:v>
                </c:pt>
                <c:pt idx="22776">
                  <c:v>1868.1083333333333</c:v>
                </c:pt>
                <c:pt idx="22777">
                  <c:v>1868.1916666666666</c:v>
                </c:pt>
                <c:pt idx="22778">
                  <c:v>1868.2749999999999</c:v>
                </c:pt>
                <c:pt idx="22779">
                  <c:v>1868.3583333333333</c:v>
                </c:pt>
                <c:pt idx="22780">
                  <c:v>1868.4416666666666</c:v>
                </c:pt>
                <c:pt idx="22781">
                  <c:v>1868.5166666666667</c:v>
                </c:pt>
                <c:pt idx="22782">
                  <c:v>1868.6000000000001</c:v>
                </c:pt>
                <c:pt idx="22783">
                  <c:v>1868.6833333333334</c:v>
                </c:pt>
                <c:pt idx="22784">
                  <c:v>1868.7666666666667</c:v>
                </c:pt>
                <c:pt idx="22785">
                  <c:v>1868.8500000000001</c:v>
                </c:pt>
                <c:pt idx="22786">
                  <c:v>1868.9333333333334</c:v>
                </c:pt>
                <c:pt idx="22787">
                  <c:v>1869.0083333333332</c:v>
                </c:pt>
                <c:pt idx="22788">
                  <c:v>1869.0916666666665</c:v>
                </c:pt>
                <c:pt idx="22789">
                  <c:v>1869.175</c:v>
                </c:pt>
                <c:pt idx="22790">
                  <c:v>1869.2583333333332</c:v>
                </c:pt>
                <c:pt idx="22791">
                  <c:v>1869.3416666666665</c:v>
                </c:pt>
                <c:pt idx="22792">
                  <c:v>1869.425</c:v>
                </c:pt>
                <c:pt idx="22793">
                  <c:v>1869.5083333333332</c:v>
                </c:pt>
                <c:pt idx="22794">
                  <c:v>1869.5833333333333</c:v>
                </c:pt>
                <c:pt idx="22795">
                  <c:v>1869.6666666666667</c:v>
                </c:pt>
                <c:pt idx="22796">
                  <c:v>1869.75</c:v>
                </c:pt>
                <c:pt idx="22797">
                  <c:v>1869.8333333333333</c:v>
                </c:pt>
                <c:pt idx="22798">
                  <c:v>1869.9166666666667</c:v>
                </c:pt>
                <c:pt idx="22799">
                  <c:v>1870</c:v>
                </c:pt>
                <c:pt idx="22800">
                  <c:v>1870.075</c:v>
                </c:pt>
                <c:pt idx="22801">
                  <c:v>1870.1583333333335</c:v>
                </c:pt>
                <c:pt idx="22802">
                  <c:v>1870.2416666666668</c:v>
                </c:pt>
                <c:pt idx="22803">
                  <c:v>1870.325</c:v>
                </c:pt>
                <c:pt idx="22804">
                  <c:v>1870.4083333333335</c:v>
                </c:pt>
                <c:pt idx="22805">
                  <c:v>1870.4916666666668</c:v>
                </c:pt>
                <c:pt idx="22806">
                  <c:v>1870.575</c:v>
                </c:pt>
                <c:pt idx="22807">
                  <c:v>1870.6499999999999</c:v>
                </c:pt>
                <c:pt idx="22808">
                  <c:v>1870.7333333333333</c:v>
                </c:pt>
                <c:pt idx="22809">
                  <c:v>1870.8166666666666</c:v>
                </c:pt>
                <c:pt idx="22810">
                  <c:v>1870.8999999999999</c:v>
                </c:pt>
                <c:pt idx="22811">
                  <c:v>1870.9833333333333</c:v>
                </c:pt>
                <c:pt idx="22812">
                  <c:v>1871.0666666666666</c:v>
                </c:pt>
                <c:pt idx="22813">
                  <c:v>1871.1416666666667</c:v>
                </c:pt>
                <c:pt idx="22814">
                  <c:v>1871.2250000000001</c:v>
                </c:pt>
                <c:pt idx="22815">
                  <c:v>1871.3083333333334</c:v>
                </c:pt>
                <c:pt idx="22816">
                  <c:v>1871.3916666666667</c:v>
                </c:pt>
                <c:pt idx="22817">
                  <c:v>1871.4750000000001</c:v>
                </c:pt>
                <c:pt idx="22818">
                  <c:v>1871.5583333333334</c:v>
                </c:pt>
                <c:pt idx="22819">
                  <c:v>1871.6333333333332</c:v>
                </c:pt>
                <c:pt idx="22820">
                  <c:v>1871.7166666666665</c:v>
                </c:pt>
                <c:pt idx="22821">
                  <c:v>1871.8</c:v>
                </c:pt>
                <c:pt idx="22822">
                  <c:v>1871.8833333333332</c:v>
                </c:pt>
                <c:pt idx="22823">
                  <c:v>1871.9666666666665</c:v>
                </c:pt>
                <c:pt idx="22824">
                  <c:v>1872.05</c:v>
                </c:pt>
                <c:pt idx="22825">
                  <c:v>1872.1333333333332</c:v>
                </c:pt>
                <c:pt idx="22826">
                  <c:v>1872.2083333333333</c:v>
                </c:pt>
                <c:pt idx="22827">
                  <c:v>1872.2916666666667</c:v>
                </c:pt>
                <c:pt idx="22828">
                  <c:v>1872.375</c:v>
                </c:pt>
                <c:pt idx="22829">
                  <c:v>1872.4583333333333</c:v>
                </c:pt>
                <c:pt idx="22830">
                  <c:v>1872.5416666666667</c:v>
                </c:pt>
                <c:pt idx="22831">
                  <c:v>1872.625</c:v>
                </c:pt>
                <c:pt idx="22832">
                  <c:v>1872.7</c:v>
                </c:pt>
                <c:pt idx="22833">
                  <c:v>1872.7833333333335</c:v>
                </c:pt>
                <c:pt idx="22834">
                  <c:v>1872.8666666666668</c:v>
                </c:pt>
                <c:pt idx="22835">
                  <c:v>1872.95</c:v>
                </c:pt>
                <c:pt idx="22836">
                  <c:v>1873.0333333333335</c:v>
                </c:pt>
                <c:pt idx="22837">
                  <c:v>1873.1166666666668</c:v>
                </c:pt>
                <c:pt idx="22838">
                  <c:v>1873.1916666666666</c:v>
                </c:pt>
                <c:pt idx="22839">
                  <c:v>1873.2749999999999</c:v>
                </c:pt>
                <c:pt idx="22840">
                  <c:v>1873.3583333333333</c:v>
                </c:pt>
                <c:pt idx="22841">
                  <c:v>1873.4416666666666</c:v>
                </c:pt>
                <c:pt idx="22842">
                  <c:v>1873.5249999999999</c:v>
                </c:pt>
                <c:pt idx="22843">
                  <c:v>1873.6083333333333</c:v>
                </c:pt>
                <c:pt idx="22844">
                  <c:v>1873.6916666666666</c:v>
                </c:pt>
                <c:pt idx="22845">
                  <c:v>1873.7666666666667</c:v>
                </c:pt>
                <c:pt idx="22846">
                  <c:v>1873.8500000000001</c:v>
                </c:pt>
                <c:pt idx="22847">
                  <c:v>1873.9333333333334</c:v>
                </c:pt>
                <c:pt idx="22848">
                  <c:v>1874.0166666666667</c:v>
                </c:pt>
                <c:pt idx="22849">
                  <c:v>1874.1000000000001</c:v>
                </c:pt>
                <c:pt idx="22850">
                  <c:v>1874.1833333333334</c:v>
                </c:pt>
                <c:pt idx="22851">
                  <c:v>1874.2583333333332</c:v>
                </c:pt>
                <c:pt idx="22852">
                  <c:v>1874.3416666666665</c:v>
                </c:pt>
                <c:pt idx="22853">
                  <c:v>1874.425</c:v>
                </c:pt>
                <c:pt idx="22854">
                  <c:v>1874.5083333333332</c:v>
                </c:pt>
                <c:pt idx="22855">
                  <c:v>1874.5916666666665</c:v>
                </c:pt>
                <c:pt idx="22856">
                  <c:v>1874.675</c:v>
                </c:pt>
                <c:pt idx="22857">
                  <c:v>1874.75</c:v>
                </c:pt>
                <c:pt idx="22858">
                  <c:v>1874.8333333333333</c:v>
                </c:pt>
                <c:pt idx="22859">
                  <c:v>1874.9166666666667</c:v>
                </c:pt>
                <c:pt idx="22860">
                  <c:v>1875</c:v>
                </c:pt>
                <c:pt idx="22861">
                  <c:v>1875.0833333333333</c:v>
                </c:pt>
                <c:pt idx="22862">
                  <c:v>1875.1666666666667</c:v>
                </c:pt>
                <c:pt idx="22863">
                  <c:v>1875.25</c:v>
                </c:pt>
                <c:pt idx="22864">
                  <c:v>1875.325</c:v>
                </c:pt>
                <c:pt idx="22865">
                  <c:v>1875.4083333333335</c:v>
                </c:pt>
                <c:pt idx="22866">
                  <c:v>1875.4916666666668</c:v>
                </c:pt>
                <c:pt idx="22867">
                  <c:v>1875.575</c:v>
                </c:pt>
                <c:pt idx="22868">
                  <c:v>1875.6583333333335</c:v>
                </c:pt>
                <c:pt idx="22869">
                  <c:v>1875.7416666666668</c:v>
                </c:pt>
                <c:pt idx="22870">
                  <c:v>1875.8166666666666</c:v>
                </c:pt>
                <c:pt idx="22871">
                  <c:v>1875.8999999999999</c:v>
                </c:pt>
                <c:pt idx="22872">
                  <c:v>1875.9833333333333</c:v>
                </c:pt>
                <c:pt idx="22873">
                  <c:v>1876.0666666666666</c:v>
                </c:pt>
                <c:pt idx="22874">
                  <c:v>1876.1499999999999</c:v>
                </c:pt>
                <c:pt idx="22875">
                  <c:v>1876.2333333333333</c:v>
                </c:pt>
                <c:pt idx="22876">
                  <c:v>1876.3083333333334</c:v>
                </c:pt>
                <c:pt idx="22877">
                  <c:v>1876.3916666666667</c:v>
                </c:pt>
                <c:pt idx="22878">
                  <c:v>1876.4750000000001</c:v>
                </c:pt>
                <c:pt idx="22879">
                  <c:v>1876.5583333333334</c:v>
                </c:pt>
                <c:pt idx="22880">
                  <c:v>1876.6416666666667</c:v>
                </c:pt>
                <c:pt idx="22881">
                  <c:v>1876.7250000000001</c:v>
                </c:pt>
                <c:pt idx="22882">
                  <c:v>1876.8083333333334</c:v>
                </c:pt>
                <c:pt idx="22883">
                  <c:v>1876.8833333333332</c:v>
                </c:pt>
                <c:pt idx="22884">
                  <c:v>1876.9666666666665</c:v>
                </c:pt>
                <c:pt idx="22885">
                  <c:v>1877.05</c:v>
                </c:pt>
                <c:pt idx="22886">
                  <c:v>1877.1333333333332</c:v>
                </c:pt>
                <c:pt idx="22887">
                  <c:v>1877.2166666666665</c:v>
                </c:pt>
                <c:pt idx="22888">
                  <c:v>1877.3</c:v>
                </c:pt>
                <c:pt idx="22889">
                  <c:v>1877.375</c:v>
                </c:pt>
                <c:pt idx="22890">
                  <c:v>1877.4583333333333</c:v>
                </c:pt>
                <c:pt idx="22891">
                  <c:v>1877.5416666666667</c:v>
                </c:pt>
                <c:pt idx="22892">
                  <c:v>1877.625</c:v>
                </c:pt>
                <c:pt idx="22893">
                  <c:v>1877.7083333333333</c:v>
                </c:pt>
                <c:pt idx="22894">
                  <c:v>1877.7916666666667</c:v>
                </c:pt>
                <c:pt idx="22895">
                  <c:v>1877.8666666666668</c:v>
                </c:pt>
                <c:pt idx="22896">
                  <c:v>1877.95</c:v>
                </c:pt>
                <c:pt idx="22897">
                  <c:v>1878.0333333333335</c:v>
                </c:pt>
                <c:pt idx="22898">
                  <c:v>1878.1166666666668</c:v>
                </c:pt>
                <c:pt idx="22899">
                  <c:v>1878.2</c:v>
                </c:pt>
                <c:pt idx="22900">
                  <c:v>1878.2833333333335</c:v>
                </c:pt>
                <c:pt idx="22901">
                  <c:v>1878.3666666666668</c:v>
                </c:pt>
                <c:pt idx="22902">
                  <c:v>1878.4416666666666</c:v>
                </c:pt>
                <c:pt idx="22903">
                  <c:v>1878.5249999999999</c:v>
                </c:pt>
                <c:pt idx="22904">
                  <c:v>1878.6083333333333</c:v>
                </c:pt>
                <c:pt idx="22905">
                  <c:v>1878.6916666666666</c:v>
                </c:pt>
                <c:pt idx="22906">
                  <c:v>1878.7749999999999</c:v>
                </c:pt>
                <c:pt idx="22907">
                  <c:v>1878.8583333333333</c:v>
                </c:pt>
                <c:pt idx="22908">
                  <c:v>1878.9333333333334</c:v>
                </c:pt>
                <c:pt idx="22909">
                  <c:v>1879.0166666666667</c:v>
                </c:pt>
                <c:pt idx="22910">
                  <c:v>1879.1000000000001</c:v>
                </c:pt>
                <c:pt idx="22911">
                  <c:v>1879.1833333333334</c:v>
                </c:pt>
                <c:pt idx="22912">
                  <c:v>1879.2666666666667</c:v>
                </c:pt>
                <c:pt idx="22913">
                  <c:v>1879.3500000000001</c:v>
                </c:pt>
                <c:pt idx="22914">
                  <c:v>1879.425</c:v>
                </c:pt>
                <c:pt idx="22915">
                  <c:v>1879.5083333333332</c:v>
                </c:pt>
                <c:pt idx="22916">
                  <c:v>1879.5916666666665</c:v>
                </c:pt>
                <c:pt idx="22917">
                  <c:v>1879.675</c:v>
                </c:pt>
                <c:pt idx="22918">
                  <c:v>1879.7583333333332</c:v>
                </c:pt>
                <c:pt idx="22919">
                  <c:v>1879.8416666666665</c:v>
                </c:pt>
                <c:pt idx="22920">
                  <c:v>1879.925</c:v>
                </c:pt>
                <c:pt idx="22921">
                  <c:v>1880</c:v>
                </c:pt>
                <c:pt idx="22922">
                  <c:v>1880.0833333333333</c:v>
                </c:pt>
                <c:pt idx="22923">
                  <c:v>1880.1666666666667</c:v>
                </c:pt>
                <c:pt idx="22924">
                  <c:v>1880.25</c:v>
                </c:pt>
                <c:pt idx="22925">
                  <c:v>1880.3333333333333</c:v>
                </c:pt>
                <c:pt idx="22926">
                  <c:v>1880.4166666666667</c:v>
                </c:pt>
                <c:pt idx="22927">
                  <c:v>1880.4916666666668</c:v>
                </c:pt>
                <c:pt idx="22928">
                  <c:v>1880.575</c:v>
                </c:pt>
                <c:pt idx="22929">
                  <c:v>1880.6583333333335</c:v>
                </c:pt>
                <c:pt idx="22930">
                  <c:v>1880.7416666666668</c:v>
                </c:pt>
                <c:pt idx="22931">
                  <c:v>1880.825</c:v>
                </c:pt>
                <c:pt idx="22932">
                  <c:v>1880.9083333333335</c:v>
                </c:pt>
                <c:pt idx="22933">
                  <c:v>1880.9916666666668</c:v>
                </c:pt>
                <c:pt idx="22934">
                  <c:v>1881.0666666666666</c:v>
                </c:pt>
                <c:pt idx="22935">
                  <c:v>1881.1499999999999</c:v>
                </c:pt>
                <c:pt idx="22936">
                  <c:v>1881.2333333333333</c:v>
                </c:pt>
                <c:pt idx="22937">
                  <c:v>1881.3166666666666</c:v>
                </c:pt>
                <c:pt idx="22938">
                  <c:v>1881.3999999999999</c:v>
                </c:pt>
                <c:pt idx="22939">
                  <c:v>1881.4833333333333</c:v>
                </c:pt>
                <c:pt idx="22940">
                  <c:v>1881.5583333333334</c:v>
                </c:pt>
                <c:pt idx="22941">
                  <c:v>1881.6416666666667</c:v>
                </c:pt>
                <c:pt idx="22942">
                  <c:v>1881.7250000000001</c:v>
                </c:pt>
                <c:pt idx="22943">
                  <c:v>1881.8083333333334</c:v>
                </c:pt>
                <c:pt idx="22944">
                  <c:v>1881.8916666666667</c:v>
                </c:pt>
                <c:pt idx="22945">
                  <c:v>1881.9750000000001</c:v>
                </c:pt>
                <c:pt idx="22946">
                  <c:v>1882.05</c:v>
                </c:pt>
                <c:pt idx="22947">
                  <c:v>1882.1333333333332</c:v>
                </c:pt>
                <c:pt idx="22948">
                  <c:v>1882.2166666666665</c:v>
                </c:pt>
                <c:pt idx="22949">
                  <c:v>1882.3</c:v>
                </c:pt>
                <c:pt idx="22950">
                  <c:v>1882.3833333333332</c:v>
                </c:pt>
                <c:pt idx="22951">
                  <c:v>1882.4666666666665</c:v>
                </c:pt>
                <c:pt idx="22952">
                  <c:v>1882.55</c:v>
                </c:pt>
                <c:pt idx="22953">
                  <c:v>1882.625</c:v>
                </c:pt>
                <c:pt idx="22954">
                  <c:v>1882.7083333333333</c:v>
                </c:pt>
                <c:pt idx="22955">
                  <c:v>1882.7916666666667</c:v>
                </c:pt>
                <c:pt idx="22956">
                  <c:v>1882.875</c:v>
                </c:pt>
                <c:pt idx="22957">
                  <c:v>1882.9583333333333</c:v>
                </c:pt>
                <c:pt idx="22958">
                  <c:v>1883.0416666666667</c:v>
                </c:pt>
                <c:pt idx="22959">
                  <c:v>1883.1166666666668</c:v>
                </c:pt>
                <c:pt idx="22960">
                  <c:v>1883.2</c:v>
                </c:pt>
                <c:pt idx="22961">
                  <c:v>1883.2833333333335</c:v>
                </c:pt>
                <c:pt idx="22962">
                  <c:v>1883.3666666666668</c:v>
                </c:pt>
                <c:pt idx="22963">
                  <c:v>1883.45</c:v>
                </c:pt>
                <c:pt idx="22964">
                  <c:v>1883.5333333333335</c:v>
                </c:pt>
                <c:pt idx="22965">
                  <c:v>1883.6083333333333</c:v>
                </c:pt>
                <c:pt idx="22966">
                  <c:v>1883.6916666666666</c:v>
                </c:pt>
                <c:pt idx="22967">
                  <c:v>1883.7749999999999</c:v>
                </c:pt>
                <c:pt idx="22968">
                  <c:v>1883.8583333333333</c:v>
                </c:pt>
                <c:pt idx="22969">
                  <c:v>1883.9416666666666</c:v>
                </c:pt>
                <c:pt idx="22970">
                  <c:v>1884.0249999999999</c:v>
                </c:pt>
                <c:pt idx="22971">
                  <c:v>1884.1083333333333</c:v>
                </c:pt>
                <c:pt idx="22972">
                  <c:v>1884.1833333333334</c:v>
                </c:pt>
                <c:pt idx="22973">
                  <c:v>1884.2666666666667</c:v>
                </c:pt>
                <c:pt idx="22974">
                  <c:v>1884.3500000000001</c:v>
                </c:pt>
                <c:pt idx="22975">
                  <c:v>1884.4333333333334</c:v>
                </c:pt>
                <c:pt idx="22976">
                  <c:v>1884.5166666666667</c:v>
                </c:pt>
                <c:pt idx="22977">
                  <c:v>1884.6000000000001</c:v>
                </c:pt>
                <c:pt idx="22978">
                  <c:v>1884.675</c:v>
                </c:pt>
                <c:pt idx="22979">
                  <c:v>1884.7583333333332</c:v>
                </c:pt>
                <c:pt idx="22980">
                  <c:v>1884.8416666666665</c:v>
                </c:pt>
                <c:pt idx="22981">
                  <c:v>1884.925</c:v>
                </c:pt>
                <c:pt idx="22982">
                  <c:v>1885.0083333333332</c:v>
                </c:pt>
                <c:pt idx="22983">
                  <c:v>1885.0916666666665</c:v>
                </c:pt>
                <c:pt idx="22984">
                  <c:v>1885.1666666666667</c:v>
                </c:pt>
                <c:pt idx="22985">
                  <c:v>1885.25</c:v>
                </c:pt>
                <c:pt idx="22986">
                  <c:v>1885.3333333333333</c:v>
                </c:pt>
                <c:pt idx="22987">
                  <c:v>1885.4166666666667</c:v>
                </c:pt>
                <c:pt idx="22988">
                  <c:v>1885.5</c:v>
                </c:pt>
                <c:pt idx="22989">
                  <c:v>1885.5833333333333</c:v>
                </c:pt>
                <c:pt idx="22990">
                  <c:v>1885.6666666666667</c:v>
                </c:pt>
                <c:pt idx="22991">
                  <c:v>1885.7416666666668</c:v>
                </c:pt>
                <c:pt idx="22992">
                  <c:v>1885.825</c:v>
                </c:pt>
                <c:pt idx="22993">
                  <c:v>1885.9083333333335</c:v>
                </c:pt>
                <c:pt idx="22994">
                  <c:v>1885.9916666666668</c:v>
                </c:pt>
                <c:pt idx="22995">
                  <c:v>1886.075</c:v>
                </c:pt>
                <c:pt idx="22996">
                  <c:v>1886.1583333333335</c:v>
                </c:pt>
                <c:pt idx="22997">
                  <c:v>1886.2333333333333</c:v>
                </c:pt>
                <c:pt idx="22998">
                  <c:v>1886.3166666666666</c:v>
                </c:pt>
                <c:pt idx="22999">
                  <c:v>1886.3999999999999</c:v>
                </c:pt>
                <c:pt idx="23000">
                  <c:v>1886.4833333333333</c:v>
                </c:pt>
                <c:pt idx="23001">
                  <c:v>1886.5666666666666</c:v>
                </c:pt>
                <c:pt idx="23002">
                  <c:v>1886.6499999999999</c:v>
                </c:pt>
                <c:pt idx="23003">
                  <c:v>1886.7250000000001</c:v>
                </c:pt>
                <c:pt idx="23004">
                  <c:v>1886.8083333333334</c:v>
                </c:pt>
                <c:pt idx="23005">
                  <c:v>1886.8916666666667</c:v>
                </c:pt>
                <c:pt idx="23006">
                  <c:v>1886.9750000000001</c:v>
                </c:pt>
                <c:pt idx="23007">
                  <c:v>1887.0583333333334</c:v>
                </c:pt>
                <c:pt idx="23008">
                  <c:v>1887.1416666666667</c:v>
                </c:pt>
                <c:pt idx="23009">
                  <c:v>1887.2250000000001</c:v>
                </c:pt>
                <c:pt idx="23010">
                  <c:v>1887.3</c:v>
                </c:pt>
                <c:pt idx="23011">
                  <c:v>1887.3833333333332</c:v>
                </c:pt>
                <c:pt idx="23012">
                  <c:v>1887.4666666666665</c:v>
                </c:pt>
                <c:pt idx="23013">
                  <c:v>1887.55</c:v>
                </c:pt>
                <c:pt idx="23014">
                  <c:v>1887.6333333333332</c:v>
                </c:pt>
                <c:pt idx="23015">
                  <c:v>1887.7166666666665</c:v>
                </c:pt>
                <c:pt idx="23016">
                  <c:v>1887.7916666666667</c:v>
                </c:pt>
                <c:pt idx="23017">
                  <c:v>1887.875</c:v>
                </c:pt>
                <c:pt idx="23018">
                  <c:v>1887.9583333333333</c:v>
                </c:pt>
                <c:pt idx="23019">
                  <c:v>1888.0416666666667</c:v>
                </c:pt>
                <c:pt idx="23020">
                  <c:v>1888.125</c:v>
                </c:pt>
                <c:pt idx="23021">
                  <c:v>1888.2083333333333</c:v>
                </c:pt>
                <c:pt idx="23022">
                  <c:v>1888.2833333333335</c:v>
                </c:pt>
                <c:pt idx="23023">
                  <c:v>1888.3666666666668</c:v>
                </c:pt>
                <c:pt idx="23024">
                  <c:v>1888.45</c:v>
                </c:pt>
                <c:pt idx="23025">
                  <c:v>1888.5333333333335</c:v>
                </c:pt>
                <c:pt idx="23026">
                  <c:v>1888.6166666666668</c:v>
                </c:pt>
                <c:pt idx="23027">
                  <c:v>1888.7</c:v>
                </c:pt>
                <c:pt idx="23028">
                  <c:v>1888.7833333333335</c:v>
                </c:pt>
                <c:pt idx="23029">
                  <c:v>1888.8583333333333</c:v>
                </c:pt>
                <c:pt idx="23030">
                  <c:v>1888.9416666666666</c:v>
                </c:pt>
                <c:pt idx="23031">
                  <c:v>1889.0249999999999</c:v>
                </c:pt>
                <c:pt idx="23032">
                  <c:v>1889.1083333333333</c:v>
                </c:pt>
                <c:pt idx="23033">
                  <c:v>1889.1916666666666</c:v>
                </c:pt>
                <c:pt idx="23034">
                  <c:v>1889.2749999999999</c:v>
                </c:pt>
                <c:pt idx="23035">
                  <c:v>1889.3500000000001</c:v>
                </c:pt>
                <c:pt idx="23036">
                  <c:v>1889.4333333333334</c:v>
                </c:pt>
                <c:pt idx="23037">
                  <c:v>1889.5166666666667</c:v>
                </c:pt>
                <c:pt idx="23038">
                  <c:v>1889.6000000000001</c:v>
                </c:pt>
                <c:pt idx="23039">
                  <c:v>1889.6833333333334</c:v>
                </c:pt>
                <c:pt idx="23040">
                  <c:v>1889.7666666666667</c:v>
                </c:pt>
                <c:pt idx="23041">
                  <c:v>1889.8416666666665</c:v>
                </c:pt>
                <c:pt idx="23042">
                  <c:v>1889.925</c:v>
                </c:pt>
                <c:pt idx="23043">
                  <c:v>1890.0083333333332</c:v>
                </c:pt>
                <c:pt idx="23044">
                  <c:v>1890.0916666666665</c:v>
                </c:pt>
                <c:pt idx="23045">
                  <c:v>1890.175</c:v>
                </c:pt>
                <c:pt idx="23046">
                  <c:v>1890.2583333333332</c:v>
                </c:pt>
                <c:pt idx="23047">
                  <c:v>1890.3416666666665</c:v>
                </c:pt>
                <c:pt idx="23048">
                  <c:v>1890.4166666666667</c:v>
                </c:pt>
                <c:pt idx="23049">
                  <c:v>1890.5</c:v>
                </c:pt>
                <c:pt idx="23050">
                  <c:v>1890.5833333333333</c:v>
                </c:pt>
                <c:pt idx="23051">
                  <c:v>1890.6666666666667</c:v>
                </c:pt>
                <c:pt idx="23052">
                  <c:v>1890.75</c:v>
                </c:pt>
                <c:pt idx="23053">
                  <c:v>1890.8333333333333</c:v>
                </c:pt>
                <c:pt idx="23054">
                  <c:v>1890.9083333333335</c:v>
                </c:pt>
                <c:pt idx="23055">
                  <c:v>1890.9916666666668</c:v>
                </c:pt>
                <c:pt idx="23056">
                  <c:v>1891.075</c:v>
                </c:pt>
                <c:pt idx="23057">
                  <c:v>1891.1583333333335</c:v>
                </c:pt>
                <c:pt idx="23058">
                  <c:v>1891.2416666666668</c:v>
                </c:pt>
                <c:pt idx="23059">
                  <c:v>1891.325</c:v>
                </c:pt>
                <c:pt idx="23060">
                  <c:v>1891.4083333333335</c:v>
                </c:pt>
                <c:pt idx="23061">
                  <c:v>1891.4833333333333</c:v>
                </c:pt>
                <c:pt idx="23062">
                  <c:v>1891.5666666666666</c:v>
                </c:pt>
                <c:pt idx="23063">
                  <c:v>1891.6499999999999</c:v>
                </c:pt>
                <c:pt idx="23064">
                  <c:v>1891.7333333333333</c:v>
                </c:pt>
                <c:pt idx="23065">
                  <c:v>1891.8166666666666</c:v>
                </c:pt>
                <c:pt idx="23066">
                  <c:v>1891.8999999999999</c:v>
                </c:pt>
                <c:pt idx="23067">
                  <c:v>1891.9750000000001</c:v>
                </c:pt>
                <c:pt idx="23068">
                  <c:v>1892.0583333333334</c:v>
                </c:pt>
                <c:pt idx="23069">
                  <c:v>1892.1416666666667</c:v>
                </c:pt>
                <c:pt idx="23070">
                  <c:v>1892.2250000000001</c:v>
                </c:pt>
                <c:pt idx="23071">
                  <c:v>1892.3083333333334</c:v>
                </c:pt>
                <c:pt idx="23072">
                  <c:v>1892.3916666666667</c:v>
                </c:pt>
                <c:pt idx="23073">
                  <c:v>1892.4666666666665</c:v>
                </c:pt>
                <c:pt idx="23074">
                  <c:v>1892.55</c:v>
                </c:pt>
                <c:pt idx="23075">
                  <c:v>1892.6333333333332</c:v>
                </c:pt>
                <c:pt idx="23076">
                  <c:v>1892.7166666666665</c:v>
                </c:pt>
                <c:pt idx="23077">
                  <c:v>1892.8</c:v>
                </c:pt>
                <c:pt idx="23078">
                  <c:v>1892.8833333333332</c:v>
                </c:pt>
                <c:pt idx="23079">
                  <c:v>1892.9666666666665</c:v>
                </c:pt>
                <c:pt idx="23080">
                  <c:v>1893.0416666666667</c:v>
                </c:pt>
                <c:pt idx="23081">
                  <c:v>1893.125</c:v>
                </c:pt>
                <c:pt idx="23082">
                  <c:v>1893.2083333333333</c:v>
                </c:pt>
                <c:pt idx="23083">
                  <c:v>1893.2916666666667</c:v>
                </c:pt>
                <c:pt idx="23084">
                  <c:v>1893.375</c:v>
                </c:pt>
                <c:pt idx="23085">
                  <c:v>1893.4583333333333</c:v>
                </c:pt>
                <c:pt idx="23086">
                  <c:v>1893.5333333333335</c:v>
                </c:pt>
                <c:pt idx="23087">
                  <c:v>1893.6166666666668</c:v>
                </c:pt>
                <c:pt idx="23088">
                  <c:v>1893.7</c:v>
                </c:pt>
                <c:pt idx="23089">
                  <c:v>1893.7833333333335</c:v>
                </c:pt>
                <c:pt idx="23090">
                  <c:v>1893.8666666666668</c:v>
                </c:pt>
                <c:pt idx="23091">
                  <c:v>1893.95</c:v>
                </c:pt>
                <c:pt idx="23092">
                  <c:v>1894.0249999999999</c:v>
                </c:pt>
                <c:pt idx="23093">
                  <c:v>1894.1083333333333</c:v>
                </c:pt>
                <c:pt idx="23094">
                  <c:v>1894.1916666666666</c:v>
                </c:pt>
                <c:pt idx="23095">
                  <c:v>1894.2749999999999</c:v>
                </c:pt>
                <c:pt idx="23096">
                  <c:v>1894.3583333333333</c:v>
                </c:pt>
                <c:pt idx="23097">
                  <c:v>1894.4416666666666</c:v>
                </c:pt>
                <c:pt idx="23098">
                  <c:v>1894.5249999999999</c:v>
                </c:pt>
                <c:pt idx="23099">
                  <c:v>1894.6000000000001</c:v>
                </c:pt>
                <c:pt idx="23100">
                  <c:v>1894.6833333333334</c:v>
                </c:pt>
                <c:pt idx="23101">
                  <c:v>1894.7666666666667</c:v>
                </c:pt>
                <c:pt idx="23102">
                  <c:v>1894.8500000000001</c:v>
                </c:pt>
                <c:pt idx="23103">
                  <c:v>1894.9333333333334</c:v>
                </c:pt>
                <c:pt idx="23104">
                  <c:v>1895.0166666666667</c:v>
                </c:pt>
                <c:pt idx="23105">
                  <c:v>1895.0916666666665</c:v>
                </c:pt>
                <c:pt idx="23106">
                  <c:v>1895.175</c:v>
                </c:pt>
                <c:pt idx="23107">
                  <c:v>1895.2583333333332</c:v>
                </c:pt>
                <c:pt idx="23108">
                  <c:v>1895.3416666666665</c:v>
                </c:pt>
                <c:pt idx="23109">
                  <c:v>1895.425</c:v>
                </c:pt>
                <c:pt idx="23110">
                  <c:v>1895.5083333333332</c:v>
                </c:pt>
                <c:pt idx="23111">
                  <c:v>1895.5833333333333</c:v>
                </c:pt>
                <c:pt idx="23112">
                  <c:v>1895.6666666666667</c:v>
                </c:pt>
                <c:pt idx="23113">
                  <c:v>1895.75</c:v>
                </c:pt>
                <c:pt idx="23114">
                  <c:v>1895.8333333333333</c:v>
                </c:pt>
                <c:pt idx="23115">
                  <c:v>1895.9166666666667</c:v>
                </c:pt>
                <c:pt idx="23116">
                  <c:v>1896</c:v>
                </c:pt>
                <c:pt idx="23117">
                  <c:v>1896.0833333333333</c:v>
                </c:pt>
                <c:pt idx="23118">
                  <c:v>1896.1583333333335</c:v>
                </c:pt>
                <c:pt idx="23119">
                  <c:v>1896.2416666666668</c:v>
                </c:pt>
                <c:pt idx="23120">
                  <c:v>1896.325</c:v>
                </c:pt>
                <c:pt idx="23121">
                  <c:v>1896.4083333333335</c:v>
                </c:pt>
                <c:pt idx="23122">
                  <c:v>1896.4916666666668</c:v>
                </c:pt>
                <c:pt idx="23123">
                  <c:v>1896.575</c:v>
                </c:pt>
                <c:pt idx="23124">
                  <c:v>1896.6499999999999</c:v>
                </c:pt>
                <c:pt idx="23125">
                  <c:v>1896.7333333333333</c:v>
                </c:pt>
                <c:pt idx="23126">
                  <c:v>1896.8166666666666</c:v>
                </c:pt>
                <c:pt idx="23127">
                  <c:v>1896.8999999999999</c:v>
                </c:pt>
                <c:pt idx="23128">
                  <c:v>1896.9833333333333</c:v>
                </c:pt>
                <c:pt idx="23129">
                  <c:v>1897.0666666666666</c:v>
                </c:pt>
                <c:pt idx="23130">
                  <c:v>1897.1416666666667</c:v>
                </c:pt>
                <c:pt idx="23131">
                  <c:v>1897.2250000000001</c:v>
                </c:pt>
                <c:pt idx="23132">
                  <c:v>1897.3083333333334</c:v>
                </c:pt>
                <c:pt idx="23133">
                  <c:v>1897.3916666666667</c:v>
                </c:pt>
                <c:pt idx="23134">
                  <c:v>1897.4750000000001</c:v>
                </c:pt>
                <c:pt idx="23135">
                  <c:v>1897.5583333333334</c:v>
                </c:pt>
                <c:pt idx="23136">
                  <c:v>1897.6416666666667</c:v>
                </c:pt>
                <c:pt idx="23137">
                  <c:v>1897.7166666666665</c:v>
                </c:pt>
                <c:pt idx="23138">
                  <c:v>1897.8</c:v>
                </c:pt>
                <c:pt idx="23139">
                  <c:v>1897.8833333333332</c:v>
                </c:pt>
                <c:pt idx="23140">
                  <c:v>1897.9666666666665</c:v>
                </c:pt>
                <c:pt idx="23141">
                  <c:v>1898.05</c:v>
                </c:pt>
                <c:pt idx="23142">
                  <c:v>1898.1333333333332</c:v>
                </c:pt>
                <c:pt idx="23143">
                  <c:v>1898.2083333333333</c:v>
                </c:pt>
                <c:pt idx="23144">
                  <c:v>1898.2916666666667</c:v>
                </c:pt>
                <c:pt idx="23145">
                  <c:v>1898.375</c:v>
                </c:pt>
                <c:pt idx="23146">
                  <c:v>1898.4583333333333</c:v>
                </c:pt>
                <c:pt idx="23147">
                  <c:v>1898.5416666666667</c:v>
                </c:pt>
                <c:pt idx="23148">
                  <c:v>1898.625</c:v>
                </c:pt>
                <c:pt idx="23149">
                  <c:v>1898.7</c:v>
                </c:pt>
                <c:pt idx="23150">
                  <c:v>1898.7833333333335</c:v>
                </c:pt>
                <c:pt idx="23151">
                  <c:v>1898.8666666666668</c:v>
                </c:pt>
                <c:pt idx="23152">
                  <c:v>1898.95</c:v>
                </c:pt>
                <c:pt idx="23153">
                  <c:v>1899.0333333333335</c:v>
                </c:pt>
                <c:pt idx="23154">
                  <c:v>1899.1166666666668</c:v>
                </c:pt>
                <c:pt idx="23155">
                  <c:v>1899.2</c:v>
                </c:pt>
                <c:pt idx="23156">
                  <c:v>1899.2749999999999</c:v>
                </c:pt>
                <c:pt idx="23157">
                  <c:v>1899.3583333333333</c:v>
                </c:pt>
                <c:pt idx="23158">
                  <c:v>1899.4416666666666</c:v>
                </c:pt>
                <c:pt idx="23159">
                  <c:v>1899.5249999999999</c:v>
                </c:pt>
                <c:pt idx="23160">
                  <c:v>1899.6083333333333</c:v>
                </c:pt>
                <c:pt idx="23161">
                  <c:v>1899.6916666666666</c:v>
                </c:pt>
                <c:pt idx="23162">
                  <c:v>1899.7666666666667</c:v>
                </c:pt>
                <c:pt idx="23163">
                  <c:v>1899.8500000000001</c:v>
                </c:pt>
                <c:pt idx="23164">
                  <c:v>1899.9333333333334</c:v>
                </c:pt>
                <c:pt idx="23165">
                  <c:v>1900.0166666666667</c:v>
                </c:pt>
                <c:pt idx="23166">
                  <c:v>1900.1000000000001</c:v>
                </c:pt>
                <c:pt idx="23167">
                  <c:v>1900.1833333333334</c:v>
                </c:pt>
                <c:pt idx="23168">
                  <c:v>1900.2583333333332</c:v>
                </c:pt>
                <c:pt idx="23169">
                  <c:v>1900.3416666666665</c:v>
                </c:pt>
                <c:pt idx="23170">
                  <c:v>1900.425</c:v>
                </c:pt>
                <c:pt idx="23171">
                  <c:v>1900.5083333333332</c:v>
                </c:pt>
                <c:pt idx="23172">
                  <c:v>1900.5916666666665</c:v>
                </c:pt>
                <c:pt idx="23173">
                  <c:v>1900.675</c:v>
                </c:pt>
                <c:pt idx="23174">
                  <c:v>1900.7583333333332</c:v>
                </c:pt>
                <c:pt idx="23175">
                  <c:v>1900.8333333333333</c:v>
                </c:pt>
                <c:pt idx="23176">
                  <c:v>1900.9166666666667</c:v>
                </c:pt>
                <c:pt idx="23177">
                  <c:v>1901</c:v>
                </c:pt>
                <c:pt idx="23178">
                  <c:v>1901.0833333333333</c:v>
                </c:pt>
                <c:pt idx="23179">
                  <c:v>1901.1666666666667</c:v>
                </c:pt>
                <c:pt idx="23180">
                  <c:v>1901.25</c:v>
                </c:pt>
                <c:pt idx="23181">
                  <c:v>1901.325</c:v>
                </c:pt>
                <c:pt idx="23182">
                  <c:v>1901.4083333333335</c:v>
                </c:pt>
                <c:pt idx="23183">
                  <c:v>1901.4916666666668</c:v>
                </c:pt>
                <c:pt idx="23184">
                  <c:v>1901.575</c:v>
                </c:pt>
                <c:pt idx="23185">
                  <c:v>1901.6583333333335</c:v>
                </c:pt>
                <c:pt idx="23186">
                  <c:v>1901.7416666666668</c:v>
                </c:pt>
                <c:pt idx="23187">
                  <c:v>1901.825</c:v>
                </c:pt>
                <c:pt idx="23188">
                  <c:v>1901.8999999999999</c:v>
                </c:pt>
                <c:pt idx="23189">
                  <c:v>1901.9833333333333</c:v>
                </c:pt>
                <c:pt idx="23190">
                  <c:v>1902.0666666666666</c:v>
                </c:pt>
                <c:pt idx="23191">
                  <c:v>1902.1499999999999</c:v>
                </c:pt>
                <c:pt idx="23192">
                  <c:v>1902.2333333333333</c:v>
                </c:pt>
                <c:pt idx="23193">
                  <c:v>1902.3166666666666</c:v>
                </c:pt>
                <c:pt idx="23194">
                  <c:v>1902.3916666666667</c:v>
                </c:pt>
                <c:pt idx="23195">
                  <c:v>1902.4750000000001</c:v>
                </c:pt>
                <c:pt idx="23196">
                  <c:v>1902.5583333333334</c:v>
                </c:pt>
                <c:pt idx="23197">
                  <c:v>1902.6416666666667</c:v>
                </c:pt>
                <c:pt idx="23198">
                  <c:v>1902.7250000000001</c:v>
                </c:pt>
                <c:pt idx="23199">
                  <c:v>1902.8083333333334</c:v>
                </c:pt>
                <c:pt idx="23200">
                  <c:v>1902.8833333333332</c:v>
                </c:pt>
                <c:pt idx="23201">
                  <c:v>1902.9666666666665</c:v>
                </c:pt>
                <c:pt idx="23202">
                  <c:v>1903.05</c:v>
                </c:pt>
                <c:pt idx="23203">
                  <c:v>1903.1333333333332</c:v>
                </c:pt>
                <c:pt idx="23204">
                  <c:v>1903.2166666666665</c:v>
                </c:pt>
                <c:pt idx="23205">
                  <c:v>1903.3</c:v>
                </c:pt>
                <c:pt idx="23206">
                  <c:v>1903.3833333333332</c:v>
                </c:pt>
                <c:pt idx="23207">
                  <c:v>1903.4583333333333</c:v>
                </c:pt>
                <c:pt idx="23208">
                  <c:v>1903.5416666666667</c:v>
                </c:pt>
                <c:pt idx="23209">
                  <c:v>1903.625</c:v>
                </c:pt>
                <c:pt idx="23210">
                  <c:v>1903.7083333333333</c:v>
                </c:pt>
                <c:pt idx="23211">
                  <c:v>1903.7916666666667</c:v>
                </c:pt>
                <c:pt idx="23212">
                  <c:v>1903.875</c:v>
                </c:pt>
                <c:pt idx="23213">
                  <c:v>1903.95</c:v>
                </c:pt>
                <c:pt idx="23214">
                  <c:v>1904.0333333333335</c:v>
                </c:pt>
                <c:pt idx="23215">
                  <c:v>1904.1166666666668</c:v>
                </c:pt>
                <c:pt idx="23216">
                  <c:v>1904.2</c:v>
                </c:pt>
                <c:pt idx="23217">
                  <c:v>1904.2833333333335</c:v>
                </c:pt>
                <c:pt idx="23218">
                  <c:v>1904.3666666666668</c:v>
                </c:pt>
                <c:pt idx="23219">
                  <c:v>1904.4416666666666</c:v>
                </c:pt>
                <c:pt idx="23220">
                  <c:v>1904.5249999999999</c:v>
                </c:pt>
                <c:pt idx="23221">
                  <c:v>1904.6083333333333</c:v>
                </c:pt>
                <c:pt idx="23222">
                  <c:v>1904.6916666666666</c:v>
                </c:pt>
                <c:pt idx="23223">
                  <c:v>1904.7749999999999</c:v>
                </c:pt>
                <c:pt idx="23224">
                  <c:v>1904.8583333333333</c:v>
                </c:pt>
                <c:pt idx="23225">
                  <c:v>1904.9416666666666</c:v>
                </c:pt>
                <c:pt idx="23226">
                  <c:v>1905.0166666666667</c:v>
                </c:pt>
                <c:pt idx="23227">
                  <c:v>1905.1000000000001</c:v>
                </c:pt>
                <c:pt idx="23228">
                  <c:v>1905.1833333333334</c:v>
                </c:pt>
                <c:pt idx="23229">
                  <c:v>1905.2666666666667</c:v>
                </c:pt>
                <c:pt idx="23230">
                  <c:v>1905.3500000000001</c:v>
                </c:pt>
                <c:pt idx="23231">
                  <c:v>1905.4333333333334</c:v>
                </c:pt>
                <c:pt idx="23232">
                  <c:v>1905.5083333333332</c:v>
                </c:pt>
                <c:pt idx="23233">
                  <c:v>1905.5916666666665</c:v>
                </c:pt>
                <c:pt idx="23234">
                  <c:v>1905.675</c:v>
                </c:pt>
                <c:pt idx="23235">
                  <c:v>1905.7583333333332</c:v>
                </c:pt>
                <c:pt idx="23236">
                  <c:v>1905.8416666666665</c:v>
                </c:pt>
                <c:pt idx="23237">
                  <c:v>1905.925</c:v>
                </c:pt>
                <c:pt idx="23238">
                  <c:v>1906</c:v>
                </c:pt>
                <c:pt idx="23239">
                  <c:v>1906.0833333333333</c:v>
                </c:pt>
                <c:pt idx="23240">
                  <c:v>1906.1666666666667</c:v>
                </c:pt>
                <c:pt idx="23241">
                  <c:v>1906.25</c:v>
                </c:pt>
                <c:pt idx="23242">
                  <c:v>1906.3333333333333</c:v>
                </c:pt>
                <c:pt idx="23243">
                  <c:v>1906.4166666666667</c:v>
                </c:pt>
                <c:pt idx="23244">
                  <c:v>1906.5</c:v>
                </c:pt>
                <c:pt idx="23245">
                  <c:v>1906.575</c:v>
                </c:pt>
                <c:pt idx="23246">
                  <c:v>1906.6583333333335</c:v>
                </c:pt>
                <c:pt idx="23247">
                  <c:v>1906.7416666666668</c:v>
                </c:pt>
                <c:pt idx="23248">
                  <c:v>1906.825</c:v>
                </c:pt>
                <c:pt idx="23249">
                  <c:v>1906.9083333333335</c:v>
                </c:pt>
                <c:pt idx="23250">
                  <c:v>1906.9916666666668</c:v>
                </c:pt>
                <c:pt idx="23251">
                  <c:v>1907.0666666666666</c:v>
                </c:pt>
                <c:pt idx="23252">
                  <c:v>1907.1499999999999</c:v>
                </c:pt>
                <c:pt idx="23253">
                  <c:v>1907.2333333333333</c:v>
                </c:pt>
                <c:pt idx="23254">
                  <c:v>1907.3166666666666</c:v>
                </c:pt>
                <c:pt idx="23255">
                  <c:v>1907.3999999999999</c:v>
                </c:pt>
                <c:pt idx="23256">
                  <c:v>1907.4833333333333</c:v>
                </c:pt>
                <c:pt idx="23257">
                  <c:v>1907.5583333333334</c:v>
                </c:pt>
                <c:pt idx="23258">
                  <c:v>1907.6416666666667</c:v>
                </c:pt>
                <c:pt idx="23259">
                  <c:v>1907.7250000000001</c:v>
                </c:pt>
                <c:pt idx="23260">
                  <c:v>1907.8083333333334</c:v>
                </c:pt>
                <c:pt idx="23261">
                  <c:v>1907.8916666666667</c:v>
                </c:pt>
                <c:pt idx="23262">
                  <c:v>1907.9750000000001</c:v>
                </c:pt>
                <c:pt idx="23263">
                  <c:v>1908.0583333333334</c:v>
                </c:pt>
                <c:pt idx="23264">
                  <c:v>1908.1333333333332</c:v>
                </c:pt>
                <c:pt idx="23265">
                  <c:v>1908.2166666666665</c:v>
                </c:pt>
                <c:pt idx="23266">
                  <c:v>1908.3</c:v>
                </c:pt>
                <c:pt idx="23267">
                  <c:v>1908.3833333333332</c:v>
                </c:pt>
                <c:pt idx="23268">
                  <c:v>1908.4666666666665</c:v>
                </c:pt>
                <c:pt idx="23269">
                  <c:v>1908.55</c:v>
                </c:pt>
                <c:pt idx="23270">
                  <c:v>1908.625</c:v>
                </c:pt>
                <c:pt idx="23271">
                  <c:v>1908.7083333333333</c:v>
                </c:pt>
                <c:pt idx="23272">
                  <c:v>1908.7916666666667</c:v>
                </c:pt>
                <c:pt idx="23273">
                  <c:v>1908.875</c:v>
                </c:pt>
                <c:pt idx="23274">
                  <c:v>1908.9583333333333</c:v>
                </c:pt>
                <c:pt idx="23275">
                  <c:v>1909.0416666666667</c:v>
                </c:pt>
                <c:pt idx="23276">
                  <c:v>1909.1166666666668</c:v>
                </c:pt>
                <c:pt idx="23277">
                  <c:v>1909.2</c:v>
                </c:pt>
                <c:pt idx="23278">
                  <c:v>1909.2833333333335</c:v>
                </c:pt>
                <c:pt idx="23279">
                  <c:v>1909.3666666666668</c:v>
                </c:pt>
                <c:pt idx="23280">
                  <c:v>1909.45</c:v>
                </c:pt>
                <c:pt idx="23281">
                  <c:v>1909.5333333333335</c:v>
                </c:pt>
                <c:pt idx="23282">
                  <c:v>1909.6166666666668</c:v>
                </c:pt>
                <c:pt idx="23283">
                  <c:v>1909.6916666666666</c:v>
                </c:pt>
                <c:pt idx="23284">
                  <c:v>1909.7749999999999</c:v>
                </c:pt>
                <c:pt idx="23285">
                  <c:v>1909.8583333333333</c:v>
                </c:pt>
                <c:pt idx="23286">
                  <c:v>1909.9416666666666</c:v>
                </c:pt>
                <c:pt idx="23287">
                  <c:v>1910.0249999999999</c:v>
                </c:pt>
                <c:pt idx="23288">
                  <c:v>1910.1083333333333</c:v>
                </c:pt>
                <c:pt idx="23289">
                  <c:v>1910.1833333333334</c:v>
                </c:pt>
                <c:pt idx="23290">
                  <c:v>1910.2666666666667</c:v>
                </c:pt>
                <c:pt idx="23291">
                  <c:v>1910.3500000000001</c:v>
                </c:pt>
                <c:pt idx="23292">
                  <c:v>1910.4333333333334</c:v>
                </c:pt>
                <c:pt idx="23293">
                  <c:v>1910.5166666666667</c:v>
                </c:pt>
                <c:pt idx="23294">
                  <c:v>1910.6000000000001</c:v>
                </c:pt>
                <c:pt idx="23295">
                  <c:v>1910.675</c:v>
                </c:pt>
                <c:pt idx="23296">
                  <c:v>1910.7583333333332</c:v>
                </c:pt>
                <c:pt idx="23297">
                  <c:v>1910.8416666666665</c:v>
                </c:pt>
                <c:pt idx="23298">
                  <c:v>1910.925</c:v>
                </c:pt>
                <c:pt idx="23299">
                  <c:v>1911.0083333333332</c:v>
                </c:pt>
                <c:pt idx="23300">
                  <c:v>1911.0916666666665</c:v>
                </c:pt>
                <c:pt idx="23301">
                  <c:v>1911.175</c:v>
                </c:pt>
                <c:pt idx="23302">
                  <c:v>1911.25</c:v>
                </c:pt>
                <c:pt idx="23303">
                  <c:v>1911.3333333333333</c:v>
                </c:pt>
                <c:pt idx="23304">
                  <c:v>1911.4166666666667</c:v>
                </c:pt>
                <c:pt idx="23305">
                  <c:v>1911.5</c:v>
                </c:pt>
                <c:pt idx="23306">
                  <c:v>1911.5833333333333</c:v>
                </c:pt>
                <c:pt idx="23307">
                  <c:v>1911.6666666666667</c:v>
                </c:pt>
                <c:pt idx="23308">
                  <c:v>1911.7416666666668</c:v>
                </c:pt>
                <c:pt idx="23309">
                  <c:v>1911.825</c:v>
                </c:pt>
                <c:pt idx="23310">
                  <c:v>1911.9083333333335</c:v>
                </c:pt>
                <c:pt idx="23311">
                  <c:v>1911.9916666666668</c:v>
                </c:pt>
                <c:pt idx="23312">
                  <c:v>1912.075</c:v>
                </c:pt>
                <c:pt idx="23313">
                  <c:v>1912.1583333333335</c:v>
                </c:pt>
                <c:pt idx="23314">
                  <c:v>1912.2416666666668</c:v>
                </c:pt>
                <c:pt idx="23315">
                  <c:v>1912.3166666666666</c:v>
                </c:pt>
                <c:pt idx="23316">
                  <c:v>1912.3999999999999</c:v>
                </c:pt>
                <c:pt idx="23317">
                  <c:v>1912.4833333333333</c:v>
                </c:pt>
                <c:pt idx="23318">
                  <c:v>1912.5666666666666</c:v>
                </c:pt>
                <c:pt idx="23319">
                  <c:v>1912.6499999999999</c:v>
                </c:pt>
                <c:pt idx="23320">
                  <c:v>1912.7333333333333</c:v>
                </c:pt>
                <c:pt idx="23321">
                  <c:v>1912.8083333333334</c:v>
                </c:pt>
                <c:pt idx="23322">
                  <c:v>1912.8916666666667</c:v>
                </c:pt>
                <c:pt idx="23323">
                  <c:v>1912.9750000000001</c:v>
                </c:pt>
                <c:pt idx="23324">
                  <c:v>1913.0583333333334</c:v>
                </c:pt>
                <c:pt idx="23325">
                  <c:v>1913.1416666666667</c:v>
                </c:pt>
                <c:pt idx="23326">
                  <c:v>1913.2250000000001</c:v>
                </c:pt>
                <c:pt idx="23327">
                  <c:v>1913.3</c:v>
                </c:pt>
                <c:pt idx="23328">
                  <c:v>1913.3833333333332</c:v>
                </c:pt>
                <c:pt idx="23329">
                  <c:v>1913.4666666666665</c:v>
                </c:pt>
                <c:pt idx="23330">
                  <c:v>1913.55</c:v>
                </c:pt>
                <c:pt idx="23331">
                  <c:v>1913.6333333333332</c:v>
                </c:pt>
                <c:pt idx="23332">
                  <c:v>1913.7166666666665</c:v>
                </c:pt>
                <c:pt idx="23333">
                  <c:v>1913.8</c:v>
                </c:pt>
                <c:pt idx="23334">
                  <c:v>1913.875</c:v>
                </c:pt>
                <c:pt idx="23335">
                  <c:v>1913.9583333333333</c:v>
                </c:pt>
                <c:pt idx="23336">
                  <c:v>1914.0416666666667</c:v>
                </c:pt>
                <c:pt idx="23337">
                  <c:v>1914.125</c:v>
                </c:pt>
                <c:pt idx="23338">
                  <c:v>1914.2083333333333</c:v>
                </c:pt>
                <c:pt idx="23339">
                  <c:v>1914.2916666666667</c:v>
                </c:pt>
                <c:pt idx="23340">
                  <c:v>1914.3666666666668</c:v>
                </c:pt>
                <c:pt idx="23341">
                  <c:v>1914.45</c:v>
                </c:pt>
                <c:pt idx="23342">
                  <c:v>1914.5333333333335</c:v>
                </c:pt>
                <c:pt idx="23343">
                  <c:v>1914.6166666666668</c:v>
                </c:pt>
                <c:pt idx="23344">
                  <c:v>1914.7</c:v>
                </c:pt>
                <c:pt idx="23345">
                  <c:v>1914.7833333333335</c:v>
                </c:pt>
                <c:pt idx="23346">
                  <c:v>1914.8583333333333</c:v>
                </c:pt>
                <c:pt idx="23347">
                  <c:v>1914.9416666666666</c:v>
                </c:pt>
                <c:pt idx="23348">
                  <c:v>1915.0249999999999</c:v>
                </c:pt>
                <c:pt idx="23349">
                  <c:v>1915.1083333333333</c:v>
                </c:pt>
                <c:pt idx="23350">
                  <c:v>1915.1916666666666</c:v>
                </c:pt>
                <c:pt idx="23351">
                  <c:v>1915.2749999999999</c:v>
                </c:pt>
                <c:pt idx="23352">
                  <c:v>1915.3583333333333</c:v>
                </c:pt>
                <c:pt idx="23353">
                  <c:v>1915.4333333333334</c:v>
                </c:pt>
                <c:pt idx="23354">
                  <c:v>1915.5166666666667</c:v>
                </c:pt>
                <c:pt idx="23355">
                  <c:v>1915.6000000000001</c:v>
                </c:pt>
                <c:pt idx="23356">
                  <c:v>1915.6833333333334</c:v>
                </c:pt>
                <c:pt idx="23357">
                  <c:v>1915.7666666666667</c:v>
                </c:pt>
                <c:pt idx="23358">
                  <c:v>1915.8500000000001</c:v>
                </c:pt>
                <c:pt idx="23359">
                  <c:v>1915.925</c:v>
                </c:pt>
                <c:pt idx="23360">
                  <c:v>1916.0083333333332</c:v>
                </c:pt>
                <c:pt idx="23361">
                  <c:v>1916.0916666666665</c:v>
                </c:pt>
                <c:pt idx="23362">
                  <c:v>1916.175</c:v>
                </c:pt>
                <c:pt idx="23363">
                  <c:v>1916.2583333333332</c:v>
                </c:pt>
                <c:pt idx="23364">
                  <c:v>1916.3416666666665</c:v>
                </c:pt>
                <c:pt idx="23365">
                  <c:v>1916.4166666666667</c:v>
                </c:pt>
                <c:pt idx="23366">
                  <c:v>1916.5</c:v>
                </c:pt>
                <c:pt idx="23367">
                  <c:v>1916.5833333333333</c:v>
                </c:pt>
                <c:pt idx="23368">
                  <c:v>1916.6666666666667</c:v>
                </c:pt>
                <c:pt idx="23369">
                  <c:v>1916.75</c:v>
                </c:pt>
                <c:pt idx="23370">
                  <c:v>1916.8333333333333</c:v>
                </c:pt>
                <c:pt idx="23371">
                  <c:v>1916.9166666666667</c:v>
                </c:pt>
                <c:pt idx="23372">
                  <c:v>1916.9916666666668</c:v>
                </c:pt>
                <c:pt idx="23373">
                  <c:v>1917.075</c:v>
                </c:pt>
                <c:pt idx="23374">
                  <c:v>1917.1583333333335</c:v>
                </c:pt>
                <c:pt idx="23375">
                  <c:v>1917.2416666666668</c:v>
                </c:pt>
                <c:pt idx="23376">
                  <c:v>1917.325</c:v>
                </c:pt>
                <c:pt idx="23377">
                  <c:v>1917.4083333333335</c:v>
                </c:pt>
                <c:pt idx="23378">
                  <c:v>1917.4833333333333</c:v>
                </c:pt>
                <c:pt idx="23379">
                  <c:v>1917.5666666666666</c:v>
                </c:pt>
                <c:pt idx="23380">
                  <c:v>1917.6499999999999</c:v>
                </c:pt>
                <c:pt idx="23381">
                  <c:v>1917.7333333333333</c:v>
                </c:pt>
                <c:pt idx="23382">
                  <c:v>1917.8166666666666</c:v>
                </c:pt>
                <c:pt idx="23383">
                  <c:v>1917.8999999999999</c:v>
                </c:pt>
                <c:pt idx="23384">
                  <c:v>1917.9750000000001</c:v>
                </c:pt>
                <c:pt idx="23385">
                  <c:v>1918.0583333333334</c:v>
                </c:pt>
                <c:pt idx="23386">
                  <c:v>1918.1416666666667</c:v>
                </c:pt>
                <c:pt idx="23387">
                  <c:v>1918.2250000000001</c:v>
                </c:pt>
                <c:pt idx="23388">
                  <c:v>1918.3083333333334</c:v>
                </c:pt>
                <c:pt idx="23389">
                  <c:v>1918.3916666666667</c:v>
                </c:pt>
                <c:pt idx="23390">
                  <c:v>1918.4750000000001</c:v>
                </c:pt>
                <c:pt idx="23391">
                  <c:v>1918.55</c:v>
                </c:pt>
                <c:pt idx="23392">
                  <c:v>1918.6333333333332</c:v>
                </c:pt>
                <c:pt idx="23393">
                  <c:v>1918.7166666666665</c:v>
                </c:pt>
                <c:pt idx="23394">
                  <c:v>1918.8</c:v>
                </c:pt>
                <c:pt idx="23395">
                  <c:v>1918.8833333333332</c:v>
                </c:pt>
                <c:pt idx="23396">
                  <c:v>1918.9666666666665</c:v>
                </c:pt>
                <c:pt idx="23397">
                  <c:v>1919.0416666666667</c:v>
                </c:pt>
                <c:pt idx="23398">
                  <c:v>1919.125</c:v>
                </c:pt>
                <c:pt idx="23399">
                  <c:v>1919.2083333333333</c:v>
                </c:pt>
                <c:pt idx="23400">
                  <c:v>1919.2916666666667</c:v>
                </c:pt>
                <c:pt idx="23401">
                  <c:v>1919.375</c:v>
                </c:pt>
                <c:pt idx="23402">
                  <c:v>1919.4583333333333</c:v>
                </c:pt>
                <c:pt idx="23403">
                  <c:v>1919.5333333333335</c:v>
                </c:pt>
                <c:pt idx="23404">
                  <c:v>1919.6166666666668</c:v>
                </c:pt>
                <c:pt idx="23405">
                  <c:v>1919.7</c:v>
                </c:pt>
                <c:pt idx="23406">
                  <c:v>1919.7833333333335</c:v>
                </c:pt>
                <c:pt idx="23407">
                  <c:v>1919.8666666666668</c:v>
                </c:pt>
                <c:pt idx="23408">
                  <c:v>1919.95</c:v>
                </c:pt>
                <c:pt idx="23409">
                  <c:v>1920.0333333333335</c:v>
                </c:pt>
                <c:pt idx="23410">
                  <c:v>1920.1083333333333</c:v>
                </c:pt>
                <c:pt idx="23411">
                  <c:v>1920.1916666666666</c:v>
                </c:pt>
                <c:pt idx="23412">
                  <c:v>1920.2749999999999</c:v>
                </c:pt>
                <c:pt idx="23413">
                  <c:v>1920.3583333333333</c:v>
                </c:pt>
                <c:pt idx="23414">
                  <c:v>1920.4416666666666</c:v>
                </c:pt>
                <c:pt idx="23415">
                  <c:v>1920.5249999999999</c:v>
                </c:pt>
                <c:pt idx="23416">
                  <c:v>1920.6000000000001</c:v>
                </c:pt>
                <c:pt idx="23417">
                  <c:v>1920.6833333333334</c:v>
                </c:pt>
                <c:pt idx="23418">
                  <c:v>1920.7666666666667</c:v>
                </c:pt>
                <c:pt idx="23419">
                  <c:v>1920.8500000000001</c:v>
                </c:pt>
                <c:pt idx="23420">
                  <c:v>1920.9333333333334</c:v>
                </c:pt>
                <c:pt idx="23421">
                  <c:v>1921.0166666666667</c:v>
                </c:pt>
                <c:pt idx="23422">
                  <c:v>1921.0916666666665</c:v>
                </c:pt>
                <c:pt idx="23423">
                  <c:v>1921.175</c:v>
                </c:pt>
                <c:pt idx="23424">
                  <c:v>1921.2583333333332</c:v>
                </c:pt>
                <c:pt idx="23425">
                  <c:v>1921.3416666666665</c:v>
                </c:pt>
                <c:pt idx="23426">
                  <c:v>1921.425</c:v>
                </c:pt>
                <c:pt idx="23427">
                  <c:v>1921.5083333333332</c:v>
                </c:pt>
                <c:pt idx="23428">
                  <c:v>1921.5916666666665</c:v>
                </c:pt>
                <c:pt idx="23429">
                  <c:v>1921.6666666666667</c:v>
                </c:pt>
                <c:pt idx="23430">
                  <c:v>1921.75</c:v>
                </c:pt>
                <c:pt idx="23431">
                  <c:v>1921.8333333333333</c:v>
                </c:pt>
                <c:pt idx="23432">
                  <c:v>1921.9166666666667</c:v>
                </c:pt>
                <c:pt idx="23433">
                  <c:v>1922</c:v>
                </c:pt>
                <c:pt idx="23434">
                  <c:v>1922.0833333333333</c:v>
                </c:pt>
                <c:pt idx="23435">
                  <c:v>1922.1583333333335</c:v>
                </c:pt>
                <c:pt idx="23436">
                  <c:v>1922.2416666666668</c:v>
                </c:pt>
                <c:pt idx="23437">
                  <c:v>1922.325</c:v>
                </c:pt>
                <c:pt idx="23438">
                  <c:v>1922.4083333333335</c:v>
                </c:pt>
                <c:pt idx="23439">
                  <c:v>1922.4916666666668</c:v>
                </c:pt>
                <c:pt idx="23440">
                  <c:v>1922.575</c:v>
                </c:pt>
                <c:pt idx="23441">
                  <c:v>1922.6583333333335</c:v>
                </c:pt>
                <c:pt idx="23442">
                  <c:v>1922.7333333333333</c:v>
                </c:pt>
                <c:pt idx="23443">
                  <c:v>1922.8166666666666</c:v>
                </c:pt>
                <c:pt idx="23444">
                  <c:v>1922.8999999999999</c:v>
                </c:pt>
                <c:pt idx="23445">
                  <c:v>1922.9833333333333</c:v>
                </c:pt>
                <c:pt idx="23446">
                  <c:v>1923.0666666666666</c:v>
                </c:pt>
                <c:pt idx="23447">
                  <c:v>1923.1499999999999</c:v>
                </c:pt>
                <c:pt idx="23448">
                  <c:v>1923.2250000000001</c:v>
                </c:pt>
                <c:pt idx="23449">
                  <c:v>1923.3083333333334</c:v>
                </c:pt>
                <c:pt idx="23450">
                  <c:v>1923.3916666666667</c:v>
                </c:pt>
                <c:pt idx="23451">
                  <c:v>1923.4750000000001</c:v>
                </c:pt>
                <c:pt idx="23452">
                  <c:v>1923.5583333333334</c:v>
                </c:pt>
                <c:pt idx="23453">
                  <c:v>1923.6416666666667</c:v>
                </c:pt>
                <c:pt idx="23454">
                  <c:v>1923.7166666666665</c:v>
                </c:pt>
                <c:pt idx="23455">
                  <c:v>1923.8</c:v>
                </c:pt>
                <c:pt idx="23456">
                  <c:v>1923.8833333333332</c:v>
                </c:pt>
                <c:pt idx="23457">
                  <c:v>1923.9666666666665</c:v>
                </c:pt>
                <c:pt idx="23458">
                  <c:v>1924.05</c:v>
                </c:pt>
                <c:pt idx="23459">
                  <c:v>1924.1333333333332</c:v>
                </c:pt>
                <c:pt idx="23460">
                  <c:v>1924.2166666666665</c:v>
                </c:pt>
                <c:pt idx="23461">
                  <c:v>1924.2916666666667</c:v>
                </c:pt>
                <c:pt idx="23462">
                  <c:v>1924.375</c:v>
                </c:pt>
                <c:pt idx="23463">
                  <c:v>1924.4583333333333</c:v>
                </c:pt>
                <c:pt idx="23464">
                  <c:v>1924.5416666666667</c:v>
                </c:pt>
                <c:pt idx="23465">
                  <c:v>1924.625</c:v>
                </c:pt>
                <c:pt idx="23466">
                  <c:v>1924.7083333333333</c:v>
                </c:pt>
                <c:pt idx="23467">
                  <c:v>1924.7833333333335</c:v>
                </c:pt>
                <c:pt idx="23468">
                  <c:v>1924.8666666666668</c:v>
                </c:pt>
                <c:pt idx="23469">
                  <c:v>1924.95</c:v>
                </c:pt>
                <c:pt idx="23470">
                  <c:v>1925.0333333333335</c:v>
                </c:pt>
                <c:pt idx="23471">
                  <c:v>1925.1166666666668</c:v>
                </c:pt>
                <c:pt idx="23472">
                  <c:v>1925.2</c:v>
                </c:pt>
                <c:pt idx="23473">
                  <c:v>1925.2749999999999</c:v>
                </c:pt>
                <c:pt idx="23474">
                  <c:v>1925.3583333333333</c:v>
                </c:pt>
                <c:pt idx="23475">
                  <c:v>1925.4416666666666</c:v>
                </c:pt>
                <c:pt idx="23476">
                  <c:v>1925.5249999999999</c:v>
                </c:pt>
                <c:pt idx="23477">
                  <c:v>1925.6083333333333</c:v>
                </c:pt>
                <c:pt idx="23478">
                  <c:v>1925.6916666666666</c:v>
                </c:pt>
                <c:pt idx="23479">
                  <c:v>1925.7749999999999</c:v>
                </c:pt>
                <c:pt idx="23480">
                  <c:v>1925.8500000000001</c:v>
                </c:pt>
                <c:pt idx="23481">
                  <c:v>1925.9333333333334</c:v>
                </c:pt>
                <c:pt idx="23482">
                  <c:v>1926.0166666666667</c:v>
                </c:pt>
                <c:pt idx="23483">
                  <c:v>1926.1000000000001</c:v>
                </c:pt>
                <c:pt idx="23484">
                  <c:v>1926.1833333333334</c:v>
                </c:pt>
                <c:pt idx="23485">
                  <c:v>1926.2666666666667</c:v>
                </c:pt>
                <c:pt idx="23486">
                  <c:v>1926.3416666666665</c:v>
                </c:pt>
                <c:pt idx="23487">
                  <c:v>1926.425</c:v>
                </c:pt>
                <c:pt idx="23488">
                  <c:v>1926.5083333333332</c:v>
                </c:pt>
                <c:pt idx="23489">
                  <c:v>1926.5916666666665</c:v>
                </c:pt>
                <c:pt idx="23490">
                  <c:v>1926.675</c:v>
                </c:pt>
                <c:pt idx="23491">
                  <c:v>1926.7583333333332</c:v>
                </c:pt>
                <c:pt idx="23492">
                  <c:v>1926.8333333333333</c:v>
                </c:pt>
                <c:pt idx="23493">
                  <c:v>1926.9166666666667</c:v>
                </c:pt>
                <c:pt idx="23494">
                  <c:v>1927</c:v>
                </c:pt>
                <c:pt idx="23495">
                  <c:v>1927.0833333333333</c:v>
                </c:pt>
                <c:pt idx="23496">
                  <c:v>1927.1666666666667</c:v>
                </c:pt>
                <c:pt idx="23497">
                  <c:v>1927.25</c:v>
                </c:pt>
                <c:pt idx="23498">
                  <c:v>1927.3333333333333</c:v>
                </c:pt>
                <c:pt idx="23499">
                  <c:v>1927.4083333333335</c:v>
                </c:pt>
                <c:pt idx="23500">
                  <c:v>1927.4916666666668</c:v>
                </c:pt>
                <c:pt idx="23501">
                  <c:v>1927.575</c:v>
                </c:pt>
                <c:pt idx="23502">
                  <c:v>1927.6583333333335</c:v>
                </c:pt>
                <c:pt idx="23503">
                  <c:v>1927.7416666666668</c:v>
                </c:pt>
                <c:pt idx="23504">
                  <c:v>1927.825</c:v>
                </c:pt>
                <c:pt idx="23505">
                  <c:v>1927.8999999999999</c:v>
                </c:pt>
                <c:pt idx="23506">
                  <c:v>1927.9833333333333</c:v>
                </c:pt>
                <c:pt idx="23507">
                  <c:v>1928.0666666666666</c:v>
                </c:pt>
                <c:pt idx="23508">
                  <c:v>1928.1499999999999</c:v>
                </c:pt>
                <c:pt idx="23509">
                  <c:v>1928.2333333333333</c:v>
                </c:pt>
                <c:pt idx="23510">
                  <c:v>1928.3166666666666</c:v>
                </c:pt>
                <c:pt idx="23511">
                  <c:v>1928.3916666666667</c:v>
                </c:pt>
                <c:pt idx="23512">
                  <c:v>1928.4750000000001</c:v>
                </c:pt>
                <c:pt idx="23513">
                  <c:v>1928.5583333333334</c:v>
                </c:pt>
                <c:pt idx="23514">
                  <c:v>1928.6416666666667</c:v>
                </c:pt>
                <c:pt idx="23515">
                  <c:v>1928.7250000000001</c:v>
                </c:pt>
                <c:pt idx="23516">
                  <c:v>1928.8083333333334</c:v>
                </c:pt>
                <c:pt idx="23517">
                  <c:v>1928.8916666666667</c:v>
                </c:pt>
                <c:pt idx="23518">
                  <c:v>1928.9666666666665</c:v>
                </c:pt>
                <c:pt idx="23519">
                  <c:v>1929.05</c:v>
                </c:pt>
                <c:pt idx="23520">
                  <c:v>1929.1333333333332</c:v>
                </c:pt>
                <c:pt idx="23521">
                  <c:v>1929.2166666666665</c:v>
                </c:pt>
                <c:pt idx="23522">
                  <c:v>1929.3</c:v>
                </c:pt>
                <c:pt idx="23523">
                  <c:v>1929.3833333333332</c:v>
                </c:pt>
                <c:pt idx="23524">
                  <c:v>1929.4583333333333</c:v>
                </c:pt>
                <c:pt idx="23525">
                  <c:v>1929.5416666666667</c:v>
                </c:pt>
                <c:pt idx="23526">
                  <c:v>1929.625</c:v>
                </c:pt>
                <c:pt idx="23527">
                  <c:v>1929.7083333333333</c:v>
                </c:pt>
                <c:pt idx="23528">
                  <c:v>1929.7916666666667</c:v>
                </c:pt>
                <c:pt idx="23529">
                  <c:v>1929.875</c:v>
                </c:pt>
                <c:pt idx="23530">
                  <c:v>1929.95</c:v>
                </c:pt>
                <c:pt idx="23531">
                  <c:v>1930.0333333333335</c:v>
                </c:pt>
                <c:pt idx="23532">
                  <c:v>1930.1166666666668</c:v>
                </c:pt>
                <c:pt idx="23533">
                  <c:v>1930.2</c:v>
                </c:pt>
                <c:pt idx="23534">
                  <c:v>1930.2833333333335</c:v>
                </c:pt>
                <c:pt idx="23535">
                  <c:v>1930.3666666666668</c:v>
                </c:pt>
                <c:pt idx="23536">
                  <c:v>1930.45</c:v>
                </c:pt>
                <c:pt idx="23537">
                  <c:v>1930.5249999999999</c:v>
                </c:pt>
                <c:pt idx="23538">
                  <c:v>1930.6083333333333</c:v>
                </c:pt>
                <c:pt idx="23539">
                  <c:v>1930.6916666666666</c:v>
                </c:pt>
                <c:pt idx="23540">
                  <c:v>1930.7749999999999</c:v>
                </c:pt>
                <c:pt idx="23541">
                  <c:v>1930.8583333333333</c:v>
                </c:pt>
                <c:pt idx="23542">
                  <c:v>1930.9416666666666</c:v>
                </c:pt>
                <c:pt idx="23543">
                  <c:v>1931.0166666666667</c:v>
                </c:pt>
                <c:pt idx="23544">
                  <c:v>1931.1000000000001</c:v>
                </c:pt>
                <c:pt idx="23545">
                  <c:v>1931.1833333333334</c:v>
                </c:pt>
                <c:pt idx="23546">
                  <c:v>1931.2666666666667</c:v>
                </c:pt>
                <c:pt idx="23547">
                  <c:v>1931.3500000000001</c:v>
                </c:pt>
                <c:pt idx="23548">
                  <c:v>1931.4333333333334</c:v>
                </c:pt>
                <c:pt idx="23549">
                  <c:v>1931.5083333333332</c:v>
                </c:pt>
                <c:pt idx="23550">
                  <c:v>1931.5916666666665</c:v>
                </c:pt>
                <c:pt idx="23551">
                  <c:v>1931.675</c:v>
                </c:pt>
                <c:pt idx="23552">
                  <c:v>1931.7583333333332</c:v>
                </c:pt>
                <c:pt idx="23553">
                  <c:v>1931.8416666666665</c:v>
                </c:pt>
                <c:pt idx="23554">
                  <c:v>1931.925</c:v>
                </c:pt>
                <c:pt idx="23555">
                  <c:v>1932.0083333333332</c:v>
                </c:pt>
                <c:pt idx="23556">
                  <c:v>1932.0833333333333</c:v>
                </c:pt>
                <c:pt idx="23557">
                  <c:v>1932.1666666666667</c:v>
                </c:pt>
                <c:pt idx="23558">
                  <c:v>1932.25</c:v>
                </c:pt>
                <c:pt idx="23559">
                  <c:v>1932.3333333333333</c:v>
                </c:pt>
                <c:pt idx="23560">
                  <c:v>1932.4166666666667</c:v>
                </c:pt>
                <c:pt idx="23561">
                  <c:v>1932.5</c:v>
                </c:pt>
                <c:pt idx="23562">
                  <c:v>1932.575</c:v>
                </c:pt>
                <c:pt idx="23563">
                  <c:v>1932.6583333333335</c:v>
                </c:pt>
                <c:pt idx="23564">
                  <c:v>1932.7416666666668</c:v>
                </c:pt>
                <c:pt idx="23565">
                  <c:v>1932.825</c:v>
                </c:pt>
                <c:pt idx="23566">
                  <c:v>1932.9083333333335</c:v>
                </c:pt>
                <c:pt idx="23567">
                  <c:v>1932.9916666666668</c:v>
                </c:pt>
                <c:pt idx="23568">
                  <c:v>1933.075</c:v>
                </c:pt>
                <c:pt idx="23569">
                  <c:v>1933.1499999999999</c:v>
                </c:pt>
                <c:pt idx="23570">
                  <c:v>1933.2333333333333</c:v>
                </c:pt>
                <c:pt idx="23571">
                  <c:v>1933.3166666666666</c:v>
                </c:pt>
                <c:pt idx="23572">
                  <c:v>1933.3999999999999</c:v>
                </c:pt>
                <c:pt idx="23573">
                  <c:v>1933.4833333333333</c:v>
                </c:pt>
                <c:pt idx="23574">
                  <c:v>1933.5666666666666</c:v>
                </c:pt>
                <c:pt idx="23575">
                  <c:v>1933.6416666666667</c:v>
                </c:pt>
                <c:pt idx="23576">
                  <c:v>1933.7250000000001</c:v>
                </c:pt>
                <c:pt idx="23577">
                  <c:v>1933.8083333333334</c:v>
                </c:pt>
                <c:pt idx="23578">
                  <c:v>1933.8916666666667</c:v>
                </c:pt>
                <c:pt idx="23579">
                  <c:v>1933.9750000000001</c:v>
                </c:pt>
                <c:pt idx="23580">
                  <c:v>1934.0583333333334</c:v>
                </c:pt>
                <c:pt idx="23581">
                  <c:v>1934.1333333333332</c:v>
                </c:pt>
                <c:pt idx="23582">
                  <c:v>1934.2166666666665</c:v>
                </c:pt>
                <c:pt idx="23583">
                  <c:v>1934.3</c:v>
                </c:pt>
                <c:pt idx="23584">
                  <c:v>1934.3833333333332</c:v>
                </c:pt>
                <c:pt idx="23585">
                  <c:v>1934.4666666666665</c:v>
                </c:pt>
                <c:pt idx="23586">
                  <c:v>1934.55</c:v>
                </c:pt>
                <c:pt idx="23587">
                  <c:v>1934.6333333333332</c:v>
                </c:pt>
                <c:pt idx="23588">
                  <c:v>1934.7083333333333</c:v>
                </c:pt>
                <c:pt idx="23589">
                  <c:v>1934.7916666666667</c:v>
                </c:pt>
                <c:pt idx="23590">
                  <c:v>1934.875</c:v>
                </c:pt>
                <c:pt idx="23591">
                  <c:v>1934.9583333333333</c:v>
                </c:pt>
                <c:pt idx="23592">
                  <c:v>1935.0416666666667</c:v>
                </c:pt>
                <c:pt idx="23593">
                  <c:v>1935.125</c:v>
                </c:pt>
                <c:pt idx="23594">
                  <c:v>1935.2</c:v>
                </c:pt>
                <c:pt idx="23595">
                  <c:v>1935.2833333333335</c:v>
                </c:pt>
                <c:pt idx="23596">
                  <c:v>1935.3666666666668</c:v>
                </c:pt>
                <c:pt idx="23597">
                  <c:v>1935.45</c:v>
                </c:pt>
                <c:pt idx="23598">
                  <c:v>1935.5333333333335</c:v>
                </c:pt>
                <c:pt idx="23599">
                  <c:v>1935.6166666666668</c:v>
                </c:pt>
                <c:pt idx="23600">
                  <c:v>1935.6916666666666</c:v>
                </c:pt>
                <c:pt idx="23601">
                  <c:v>1935.7749999999999</c:v>
                </c:pt>
                <c:pt idx="23602">
                  <c:v>1935.8583333333333</c:v>
                </c:pt>
                <c:pt idx="23603">
                  <c:v>1935.9416666666666</c:v>
                </c:pt>
                <c:pt idx="23604">
                  <c:v>1936.0249999999999</c:v>
                </c:pt>
                <c:pt idx="23605">
                  <c:v>1936.1083333333333</c:v>
                </c:pt>
                <c:pt idx="23606">
                  <c:v>1936.1916666666666</c:v>
                </c:pt>
                <c:pt idx="23607">
                  <c:v>1936.2666666666667</c:v>
                </c:pt>
                <c:pt idx="23608">
                  <c:v>1936.3500000000001</c:v>
                </c:pt>
                <c:pt idx="23609">
                  <c:v>1936.4333333333334</c:v>
                </c:pt>
                <c:pt idx="23610">
                  <c:v>1936.5166666666667</c:v>
                </c:pt>
                <c:pt idx="23611">
                  <c:v>1936.6000000000001</c:v>
                </c:pt>
                <c:pt idx="23612">
                  <c:v>1936.6833333333334</c:v>
                </c:pt>
                <c:pt idx="23613">
                  <c:v>1936.7583333333332</c:v>
                </c:pt>
                <c:pt idx="23614">
                  <c:v>1936.8416666666665</c:v>
                </c:pt>
                <c:pt idx="23615">
                  <c:v>1936.925</c:v>
                </c:pt>
                <c:pt idx="23616">
                  <c:v>1937.0083333333332</c:v>
                </c:pt>
                <c:pt idx="23617">
                  <c:v>1937.0916666666665</c:v>
                </c:pt>
                <c:pt idx="23618">
                  <c:v>1937.175</c:v>
                </c:pt>
                <c:pt idx="23619">
                  <c:v>1937.25</c:v>
                </c:pt>
                <c:pt idx="23620">
                  <c:v>1937.3333333333333</c:v>
                </c:pt>
                <c:pt idx="23621">
                  <c:v>1937.4166666666667</c:v>
                </c:pt>
                <c:pt idx="23622">
                  <c:v>1937.5</c:v>
                </c:pt>
                <c:pt idx="23623">
                  <c:v>1937.5833333333333</c:v>
                </c:pt>
                <c:pt idx="23624">
                  <c:v>1937.6666666666667</c:v>
                </c:pt>
                <c:pt idx="23625">
                  <c:v>1937.75</c:v>
                </c:pt>
                <c:pt idx="23626">
                  <c:v>1937.825</c:v>
                </c:pt>
                <c:pt idx="23627">
                  <c:v>1937.9083333333335</c:v>
                </c:pt>
                <c:pt idx="23628">
                  <c:v>1937.9916666666668</c:v>
                </c:pt>
                <c:pt idx="23629">
                  <c:v>1938.075</c:v>
                </c:pt>
                <c:pt idx="23630">
                  <c:v>1938.1583333333335</c:v>
                </c:pt>
                <c:pt idx="23631">
                  <c:v>1938.2416666666668</c:v>
                </c:pt>
                <c:pt idx="23632">
                  <c:v>1938.3166666666666</c:v>
                </c:pt>
                <c:pt idx="23633">
                  <c:v>1938.3999999999999</c:v>
                </c:pt>
                <c:pt idx="23634">
                  <c:v>1938.4833333333333</c:v>
                </c:pt>
                <c:pt idx="23635">
                  <c:v>1938.5666666666666</c:v>
                </c:pt>
                <c:pt idx="23636">
                  <c:v>1938.6499999999999</c:v>
                </c:pt>
                <c:pt idx="23637">
                  <c:v>1938.7333333333333</c:v>
                </c:pt>
                <c:pt idx="23638">
                  <c:v>1938.8083333333334</c:v>
                </c:pt>
                <c:pt idx="23639">
                  <c:v>1938.8916666666667</c:v>
                </c:pt>
                <c:pt idx="23640">
                  <c:v>1938.9750000000001</c:v>
                </c:pt>
                <c:pt idx="23641">
                  <c:v>1939.0583333333334</c:v>
                </c:pt>
                <c:pt idx="23642">
                  <c:v>1939.1416666666667</c:v>
                </c:pt>
                <c:pt idx="23643">
                  <c:v>1939.2250000000001</c:v>
                </c:pt>
                <c:pt idx="23644">
                  <c:v>1939.3083333333334</c:v>
                </c:pt>
                <c:pt idx="23645">
                  <c:v>1939.3833333333332</c:v>
                </c:pt>
                <c:pt idx="23646">
                  <c:v>1939.4666666666665</c:v>
                </c:pt>
                <c:pt idx="23647">
                  <c:v>1939.55</c:v>
                </c:pt>
                <c:pt idx="23648">
                  <c:v>1939.6333333333332</c:v>
                </c:pt>
                <c:pt idx="23649">
                  <c:v>1939.7166666666665</c:v>
                </c:pt>
                <c:pt idx="23650">
                  <c:v>1939.8</c:v>
                </c:pt>
                <c:pt idx="23651">
                  <c:v>1939.875</c:v>
                </c:pt>
                <c:pt idx="23652">
                  <c:v>1939.9583333333333</c:v>
                </c:pt>
                <c:pt idx="23653">
                  <c:v>1940.0416666666667</c:v>
                </c:pt>
                <c:pt idx="23654">
                  <c:v>1940.125</c:v>
                </c:pt>
                <c:pt idx="23655">
                  <c:v>1940.2083333333333</c:v>
                </c:pt>
                <c:pt idx="23656">
                  <c:v>1940.2916666666667</c:v>
                </c:pt>
                <c:pt idx="23657">
                  <c:v>1940.3666666666668</c:v>
                </c:pt>
                <c:pt idx="23658">
                  <c:v>1940.45</c:v>
                </c:pt>
                <c:pt idx="23659">
                  <c:v>1940.5333333333335</c:v>
                </c:pt>
                <c:pt idx="23660">
                  <c:v>1940.6166666666668</c:v>
                </c:pt>
                <c:pt idx="23661">
                  <c:v>1940.7</c:v>
                </c:pt>
                <c:pt idx="23662">
                  <c:v>1940.7833333333335</c:v>
                </c:pt>
                <c:pt idx="23663">
                  <c:v>1940.8666666666668</c:v>
                </c:pt>
                <c:pt idx="23664">
                  <c:v>1940.9416666666666</c:v>
                </c:pt>
                <c:pt idx="23665">
                  <c:v>1941.0249999999999</c:v>
                </c:pt>
                <c:pt idx="23666">
                  <c:v>1941.1083333333333</c:v>
                </c:pt>
                <c:pt idx="23667">
                  <c:v>1941.1916666666666</c:v>
                </c:pt>
                <c:pt idx="23668">
                  <c:v>1941.2749999999999</c:v>
                </c:pt>
                <c:pt idx="23669">
                  <c:v>1941.3583333333333</c:v>
                </c:pt>
                <c:pt idx="23670">
                  <c:v>1941.4333333333334</c:v>
                </c:pt>
                <c:pt idx="23671">
                  <c:v>1941.5166666666667</c:v>
                </c:pt>
                <c:pt idx="23672">
                  <c:v>1941.6000000000001</c:v>
                </c:pt>
                <c:pt idx="23673">
                  <c:v>1941.6833333333334</c:v>
                </c:pt>
                <c:pt idx="23674">
                  <c:v>1941.7666666666667</c:v>
                </c:pt>
                <c:pt idx="23675">
                  <c:v>1941.8500000000001</c:v>
                </c:pt>
                <c:pt idx="23676">
                  <c:v>1941.925</c:v>
                </c:pt>
                <c:pt idx="23677">
                  <c:v>1942.0083333333332</c:v>
                </c:pt>
                <c:pt idx="23678">
                  <c:v>1942.0916666666665</c:v>
                </c:pt>
                <c:pt idx="23679">
                  <c:v>1942.175</c:v>
                </c:pt>
                <c:pt idx="23680">
                  <c:v>1942.2583333333332</c:v>
                </c:pt>
                <c:pt idx="23681">
                  <c:v>1942.3416666666665</c:v>
                </c:pt>
                <c:pt idx="23682">
                  <c:v>1942.425</c:v>
                </c:pt>
                <c:pt idx="23683">
                  <c:v>1942.5</c:v>
                </c:pt>
                <c:pt idx="23684">
                  <c:v>1942.5833333333333</c:v>
                </c:pt>
                <c:pt idx="23685">
                  <c:v>1942.6666666666667</c:v>
                </c:pt>
                <c:pt idx="23686">
                  <c:v>1942.75</c:v>
                </c:pt>
                <c:pt idx="23687">
                  <c:v>1942.8333333333333</c:v>
                </c:pt>
                <c:pt idx="23688">
                  <c:v>1942.9166666666667</c:v>
                </c:pt>
                <c:pt idx="23689">
                  <c:v>1942.9916666666668</c:v>
                </c:pt>
                <c:pt idx="23690">
                  <c:v>1943.075</c:v>
                </c:pt>
                <c:pt idx="23691">
                  <c:v>1943.1583333333335</c:v>
                </c:pt>
                <c:pt idx="23692">
                  <c:v>1943.2416666666668</c:v>
                </c:pt>
                <c:pt idx="23693">
                  <c:v>1943.325</c:v>
                </c:pt>
                <c:pt idx="23694">
                  <c:v>1943.4083333333335</c:v>
                </c:pt>
                <c:pt idx="23695">
                  <c:v>1943.4916666666668</c:v>
                </c:pt>
                <c:pt idx="23696">
                  <c:v>1943.5666666666666</c:v>
                </c:pt>
                <c:pt idx="23697">
                  <c:v>1943.6499999999999</c:v>
                </c:pt>
                <c:pt idx="23698">
                  <c:v>1943.7333333333333</c:v>
                </c:pt>
                <c:pt idx="23699">
                  <c:v>1943.8166666666666</c:v>
                </c:pt>
                <c:pt idx="23700">
                  <c:v>1943.8999999999999</c:v>
                </c:pt>
                <c:pt idx="23701">
                  <c:v>1943.9833333333333</c:v>
                </c:pt>
                <c:pt idx="23702">
                  <c:v>1944.0583333333334</c:v>
                </c:pt>
                <c:pt idx="23703">
                  <c:v>1944.1416666666667</c:v>
                </c:pt>
                <c:pt idx="23704">
                  <c:v>1944.2250000000001</c:v>
                </c:pt>
                <c:pt idx="23705">
                  <c:v>1944.3083333333334</c:v>
                </c:pt>
                <c:pt idx="23706">
                  <c:v>1944.3916666666667</c:v>
                </c:pt>
                <c:pt idx="23707">
                  <c:v>1944.4750000000001</c:v>
                </c:pt>
                <c:pt idx="23708">
                  <c:v>1944.55</c:v>
                </c:pt>
                <c:pt idx="23709">
                  <c:v>1944.6333333333332</c:v>
                </c:pt>
                <c:pt idx="23710">
                  <c:v>1944.7166666666665</c:v>
                </c:pt>
                <c:pt idx="23711">
                  <c:v>1944.8</c:v>
                </c:pt>
                <c:pt idx="23712">
                  <c:v>1944.8833333333332</c:v>
                </c:pt>
                <c:pt idx="23713">
                  <c:v>1944.9666666666665</c:v>
                </c:pt>
                <c:pt idx="23714">
                  <c:v>1945.05</c:v>
                </c:pt>
                <c:pt idx="23715">
                  <c:v>1945.125</c:v>
                </c:pt>
                <c:pt idx="23716">
                  <c:v>1945.2083333333333</c:v>
                </c:pt>
                <c:pt idx="23717">
                  <c:v>1945.2916666666667</c:v>
                </c:pt>
                <c:pt idx="23718">
                  <c:v>1945.375</c:v>
                </c:pt>
                <c:pt idx="23719">
                  <c:v>1945.4583333333333</c:v>
                </c:pt>
                <c:pt idx="23720">
                  <c:v>1945.5416666666667</c:v>
                </c:pt>
                <c:pt idx="23721">
                  <c:v>1945.6166666666668</c:v>
                </c:pt>
                <c:pt idx="23722">
                  <c:v>1945.7</c:v>
                </c:pt>
                <c:pt idx="23723">
                  <c:v>1945.7833333333335</c:v>
                </c:pt>
                <c:pt idx="23724">
                  <c:v>1945.8666666666668</c:v>
                </c:pt>
                <c:pt idx="23725">
                  <c:v>1945.95</c:v>
                </c:pt>
                <c:pt idx="23726">
                  <c:v>1946.0333333333335</c:v>
                </c:pt>
                <c:pt idx="23727">
                  <c:v>1946.1083333333333</c:v>
                </c:pt>
                <c:pt idx="23728">
                  <c:v>1946.1916666666666</c:v>
                </c:pt>
                <c:pt idx="23729">
                  <c:v>1946.2749999999999</c:v>
                </c:pt>
                <c:pt idx="23730">
                  <c:v>1946.3583333333333</c:v>
                </c:pt>
                <c:pt idx="23731">
                  <c:v>1946.4416666666666</c:v>
                </c:pt>
                <c:pt idx="23732">
                  <c:v>1946.5249999999999</c:v>
                </c:pt>
                <c:pt idx="23733">
                  <c:v>1946.6083333333333</c:v>
                </c:pt>
                <c:pt idx="23734">
                  <c:v>1946.6833333333334</c:v>
                </c:pt>
                <c:pt idx="23735">
                  <c:v>1946.7666666666667</c:v>
                </c:pt>
                <c:pt idx="23736">
                  <c:v>1946.8500000000001</c:v>
                </c:pt>
                <c:pt idx="23737">
                  <c:v>1946.9333333333334</c:v>
                </c:pt>
                <c:pt idx="23738">
                  <c:v>1947.0166666666667</c:v>
                </c:pt>
                <c:pt idx="23739">
                  <c:v>1947.1000000000001</c:v>
                </c:pt>
                <c:pt idx="23740">
                  <c:v>1947.175</c:v>
                </c:pt>
                <c:pt idx="23741">
                  <c:v>1947.2583333333332</c:v>
                </c:pt>
                <c:pt idx="23742">
                  <c:v>1947.3416666666665</c:v>
                </c:pt>
                <c:pt idx="23743">
                  <c:v>1947.425</c:v>
                </c:pt>
                <c:pt idx="23744">
                  <c:v>1947.5083333333332</c:v>
                </c:pt>
                <c:pt idx="23745">
                  <c:v>1947.5916666666665</c:v>
                </c:pt>
                <c:pt idx="23746">
                  <c:v>1947.6666666666667</c:v>
                </c:pt>
                <c:pt idx="23747">
                  <c:v>1947.75</c:v>
                </c:pt>
                <c:pt idx="23748">
                  <c:v>1947.8333333333333</c:v>
                </c:pt>
                <c:pt idx="23749">
                  <c:v>1947.9166666666667</c:v>
                </c:pt>
                <c:pt idx="23750">
                  <c:v>1948</c:v>
                </c:pt>
                <c:pt idx="23751">
                  <c:v>1948.0833333333333</c:v>
                </c:pt>
                <c:pt idx="23752">
                  <c:v>1948.1666666666667</c:v>
                </c:pt>
                <c:pt idx="23753">
                  <c:v>1948.2416666666668</c:v>
                </c:pt>
                <c:pt idx="23754">
                  <c:v>1948.325</c:v>
                </c:pt>
                <c:pt idx="23755">
                  <c:v>1948.4083333333335</c:v>
                </c:pt>
                <c:pt idx="23756">
                  <c:v>1948.4916666666668</c:v>
                </c:pt>
                <c:pt idx="23757">
                  <c:v>1948.575</c:v>
                </c:pt>
                <c:pt idx="23758">
                  <c:v>1948.6583333333335</c:v>
                </c:pt>
                <c:pt idx="23759">
                  <c:v>1948.7333333333333</c:v>
                </c:pt>
                <c:pt idx="23760">
                  <c:v>1948.8166666666666</c:v>
                </c:pt>
                <c:pt idx="23761">
                  <c:v>1948.8999999999999</c:v>
                </c:pt>
                <c:pt idx="23762">
                  <c:v>1948.9833333333333</c:v>
                </c:pt>
                <c:pt idx="23763">
                  <c:v>1949.0666666666666</c:v>
                </c:pt>
                <c:pt idx="23764">
                  <c:v>1949.1499999999999</c:v>
                </c:pt>
                <c:pt idx="23765">
                  <c:v>1949.2250000000001</c:v>
                </c:pt>
                <c:pt idx="23766">
                  <c:v>1949.3083333333334</c:v>
                </c:pt>
                <c:pt idx="23767">
                  <c:v>1949.3916666666667</c:v>
                </c:pt>
                <c:pt idx="23768">
                  <c:v>1949.4750000000001</c:v>
                </c:pt>
                <c:pt idx="23769">
                  <c:v>1949.5583333333334</c:v>
                </c:pt>
                <c:pt idx="23770">
                  <c:v>1949.6416666666667</c:v>
                </c:pt>
                <c:pt idx="23771">
                  <c:v>1949.7250000000001</c:v>
                </c:pt>
                <c:pt idx="23772">
                  <c:v>1949.8</c:v>
                </c:pt>
                <c:pt idx="23773">
                  <c:v>1949.8833333333332</c:v>
                </c:pt>
                <c:pt idx="23774">
                  <c:v>1949.9666666666665</c:v>
                </c:pt>
                <c:pt idx="23775">
                  <c:v>1950.05</c:v>
                </c:pt>
                <c:pt idx="23776">
                  <c:v>1950.1333333333332</c:v>
                </c:pt>
                <c:pt idx="23777">
                  <c:v>1950.2166666666665</c:v>
                </c:pt>
                <c:pt idx="23778">
                  <c:v>1950.2916666666667</c:v>
                </c:pt>
                <c:pt idx="23779">
                  <c:v>1950.375</c:v>
                </c:pt>
                <c:pt idx="23780">
                  <c:v>1950.4583333333333</c:v>
                </c:pt>
                <c:pt idx="23781">
                  <c:v>1950.5416666666667</c:v>
                </c:pt>
                <c:pt idx="23782">
                  <c:v>1950.625</c:v>
                </c:pt>
                <c:pt idx="23783">
                  <c:v>1950.7083333333333</c:v>
                </c:pt>
                <c:pt idx="23784">
                  <c:v>1950.7833333333335</c:v>
                </c:pt>
                <c:pt idx="23785">
                  <c:v>1950.8666666666668</c:v>
                </c:pt>
                <c:pt idx="23786">
                  <c:v>1950.95</c:v>
                </c:pt>
                <c:pt idx="23787">
                  <c:v>1951.0333333333335</c:v>
                </c:pt>
                <c:pt idx="23788">
                  <c:v>1951.1166666666668</c:v>
                </c:pt>
                <c:pt idx="23789">
                  <c:v>1951.2</c:v>
                </c:pt>
                <c:pt idx="23790">
                  <c:v>1951.2833333333335</c:v>
                </c:pt>
                <c:pt idx="23791">
                  <c:v>1951.3583333333333</c:v>
                </c:pt>
                <c:pt idx="23792">
                  <c:v>1951.4416666666666</c:v>
                </c:pt>
                <c:pt idx="23793">
                  <c:v>1951.5249999999999</c:v>
                </c:pt>
                <c:pt idx="23794">
                  <c:v>1951.6083333333333</c:v>
                </c:pt>
                <c:pt idx="23795">
                  <c:v>1951.6916666666666</c:v>
                </c:pt>
                <c:pt idx="23796">
                  <c:v>1951.7749999999999</c:v>
                </c:pt>
                <c:pt idx="23797">
                  <c:v>1951.8500000000001</c:v>
                </c:pt>
                <c:pt idx="23798">
                  <c:v>1951.9333333333334</c:v>
                </c:pt>
                <c:pt idx="23799">
                  <c:v>1952.0166666666667</c:v>
                </c:pt>
                <c:pt idx="23800">
                  <c:v>1952.1000000000001</c:v>
                </c:pt>
                <c:pt idx="23801">
                  <c:v>1952.1833333333334</c:v>
                </c:pt>
                <c:pt idx="23802">
                  <c:v>1952.2666666666667</c:v>
                </c:pt>
                <c:pt idx="23803">
                  <c:v>1952.3416666666665</c:v>
                </c:pt>
                <c:pt idx="23804">
                  <c:v>1952.425</c:v>
                </c:pt>
                <c:pt idx="23805">
                  <c:v>1952.5083333333332</c:v>
                </c:pt>
                <c:pt idx="23806">
                  <c:v>1952.5916666666665</c:v>
                </c:pt>
                <c:pt idx="23807">
                  <c:v>1952.675</c:v>
                </c:pt>
                <c:pt idx="23808">
                  <c:v>1952.7583333333332</c:v>
                </c:pt>
                <c:pt idx="23809">
                  <c:v>1952.8416666666665</c:v>
                </c:pt>
                <c:pt idx="23810">
                  <c:v>1952.9166666666667</c:v>
                </c:pt>
                <c:pt idx="23811">
                  <c:v>1953</c:v>
                </c:pt>
                <c:pt idx="23812">
                  <c:v>1953.0833333333333</c:v>
                </c:pt>
                <c:pt idx="23813">
                  <c:v>1953.1666666666667</c:v>
                </c:pt>
                <c:pt idx="23814">
                  <c:v>1953.25</c:v>
                </c:pt>
                <c:pt idx="23815">
                  <c:v>1953.3333333333333</c:v>
                </c:pt>
                <c:pt idx="23816">
                  <c:v>1953.4083333333335</c:v>
                </c:pt>
                <c:pt idx="23817">
                  <c:v>1953.4916666666668</c:v>
                </c:pt>
                <c:pt idx="23818">
                  <c:v>1953.575</c:v>
                </c:pt>
                <c:pt idx="23819">
                  <c:v>1953.6583333333335</c:v>
                </c:pt>
                <c:pt idx="23820">
                  <c:v>1953.7416666666668</c:v>
                </c:pt>
                <c:pt idx="23821">
                  <c:v>1953.825</c:v>
                </c:pt>
                <c:pt idx="23822">
                  <c:v>1953.9083333333335</c:v>
                </c:pt>
                <c:pt idx="23823">
                  <c:v>1953.9833333333333</c:v>
                </c:pt>
                <c:pt idx="23824">
                  <c:v>1954.0666666666666</c:v>
                </c:pt>
                <c:pt idx="23825">
                  <c:v>1954.1499999999999</c:v>
                </c:pt>
                <c:pt idx="23826">
                  <c:v>1954.2333333333333</c:v>
                </c:pt>
                <c:pt idx="23827">
                  <c:v>1954.3166666666666</c:v>
                </c:pt>
                <c:pt idx="23828">
                  <c:v>1954.3999999999999</c:v>
                </c:pt>
                <c:pt idx="23829">
                  <c:v>1954.4750000000001</c:v>
                </c:pt>
                <c:pt idx="23830">
                  <c:v>1954.5583333333334</c:v>
                </c:pt>
                <c:pt idx="23831">
                  <c:v>1954.6416666666667</c:v>
                </c:pt>
                <c:pt idx="23832">
                  <c:v>1954.7250000000001</c:v>
                </c:pt>
                <c:pt idx="23833">
                  <c:v>1954.8083333333334</c:v>
                </c:pt>
                <c:pt idx="23834">
                  <c:v>1954.8916666666667</c:v>
                </c:pt>
                <c:pt idx="23835">
                  <c:v>1954.9666666666665</c:v>
                </c:pt>
                <c:pt idx="23836">
                  <c:v>1955.05</c:v>
                </c:pt>
                <c:pt idx="23837">
                  <c:v>1955.1333333333332</c:v>
                </c:pt>
                <c:pt idx="23838">
                  <c:v>1955.2166666666665</c:v>
                </c:pt>
                <c:pt idx="23839">
                  <c:v>1955.3</c:v>
                </c:pt>
                <c:pt idx="23840">
                  <c:v>1955.3833333333332</c:v>
                </c:pt>
                <c:pt idx="23841">
                  <c:v>1955.4666666666665</c:v>
                </c:pt>
                <c:pt idx="23842">
                  <c:v>1955.5416666666667</c:v>
                </c:pt>
                <c:pt idx="23843">
                  <c:v>1955.625</c:v>
                </c:pt>
                <c:pt idx="23844">
                  <c:v>1955.7083333333333</c:v>
                </c:pt>
                <c:pt idx="23845">
                  <c:v>1955.7916666666667</c:v>
                </c:pt>
                <c:pt idx="23846">
                  <c:v>1955.875</c:v>
                </c:pt>
                <c:pt idx="23847">
                  <c:v>1955.9583333333333</c:v>
                </c:pt>
                <c:pt idx="23848">
                  <c:v>1956.0333333333335</c:v>
                </c:pt>
                <c:pt idx="23849">
                  <c:v>1956.1166666666668</c:v>
                </c:pt>
                <c:pt idx="23850">
                  <c:v>1956.2</c:v>
                </c:pt>
                <c:pt idx="23851">
                  <c:v>1956.2833333333335</c:v>
                </c:pt>
                <c:pt idx="23852">
                  <c:v>1956.3666666666668</c:v>
                </c:pt>
                <c:pt idx="23853">
                  <c:v>1956.45</c:v>
                </c:pt>
                <c:pt idx="23854">
                  <c:v>1956.5249999999999</c:v>
                </c:pt>
                <c:pt idx="23855">
                  <c:v>1956.6083333333333</c:v>
                </c:pt>
                <c:pt idx="23856">
                  <c:v>1956.6916666666666</c:v>
                </c:pt>
                <c:pt idx="23857">
                  <c:v>1956.7749999999999</c:v>
                </c:pt>
                <c:pt idx="23858">
                  <c:v>1956.8583333333333</c:v>
                </c:pt>
                <c:pt idx="23859">
                  <c:v>1956.9416666666666</c:v>
                </c:pt>
                <c:pt idx="23860">
                  <c:v>1957.0249999999999</c:v>
                </c:pt>
                <c:pt idx="23861">
                  <c:v>1957.1000000000001</c:v>
                </c:pt>
                <c:pt idx="23862">
                  <c:v>1957.1833333333334</c:v>
                </c:pt>
                <c:pt idx="23863">
                  <c:v>1957.2666666666667</c:v>
                </c:pt>
                <c:pt idx="23864">
                  <c:v>1957.3500000000001</c:v>
                </c:pt>
                <c:pt idx="23865">
                  <c:v>1957.4333333333334</c:v>
                </c:pt>
                <c:pt idx="23866">
                  <c:v>1957.5166666666667</c:v>
                </c:pt>
                <c:pt idx="23867">
                  <c:v>1957.5916666666665</c:v>
                </c:pt>
                <c:pt idx="23868">
                  <c:v>1957.675</c:v>
                </c:pt>
                <c:pt idx="23869">
                  <c:v>1957.7583333333332</c:v>
                </c:pt>
                <c:pt idx="23870">
                  <c:v>1957.8416666666665</c:v>
                </c:pt>
                <c:pt idx="23871">
                  <c:v>1957.925</c:v>
                </c:pt>
                <c:pt idx="23872">
                  <c:v>1958.0083333333332</c:v>
                </c:pt>
                <c:pt idx="23873">
                  <c:v>1958.0833333333333</c:v>
                </c:pt>
                <c:pt idx="23874">
                  <c:v>1958.1666666666667</c:v>
                </c:pt>
                <c:pt idx="23875">
                  <c:v>1958.25</c:v>
                </c:pt>
                <c:pt idx="23876">
                  <c:v>1958.3333333333333</c:v>
                </c:pt>
                <c:pt idx="23877">
                  <c:v>1958.4166666666667</c:v>
                </c:pt>
                <c:pt idx="23878">
                  <c:v>1958.5</c:v>
                </c:pt>
                <c:pt idx="23879">
                  <c:v>1958.5833333333333</c:v>
                </c:pt>
                <c:pt idx="23880">
                  <c:v>1958.6583333333335</c:v>
                </c:pt>
                <c:pt idx="23881">
                  <c:v>1958.7416666666668</c:v>
                </c:pt>
                <c:pt idx="23882">
                  <c:v>1958.825</c:v>
                </c:pt>
                <c:pt idx="23883">
                  <c:v>1958.9083333333335</c:v>
                </c:pt>
                <c:pt idx="23884">
                  <c:v>1958.9916666666668</c:v>
                </c:pt>
                <c:pt idx="23885">
                  <c:v>1959.075</c:v>
                </c:pt>
                <c:pt idx="23886">
                  <c:v>1959.1499999999999</c:v>
                </c:pt>
                <c:pt idx="23887">
                  <c:v>1959.2333333333333</c:v>
                </c:pt>
                <c:pt idx="23888">
                  <c:v>1959.3166666666666</c:v>
                </c:pt>
                <c:pt idx="23889">
                  <c:v>1959.3999999999999</c:v>
                </c:pt>
                <c:pt idx="23890">
                  <c:v>1959.4833333333333</c:v>
                </c:pt>
                <c:pt idx="23891">
                  <c:v>1959.5666666666666</c:v>
                </c:pt>
                <c:pt idx="23892">
                  <c:v>1959.6416666666667</c:v>
                </c:pt>
                <c:pt idx="23893">
                  <c:v>1959.7250000000001</c:v>
                </c:pt>
                <c:pt idx="23894">
                  <c:v>1959.8083333333334</c:v>
                </c:pt>
                <c:pt idx="23895">
                  <c:v>1959.8916666666667</c:v>
                </c:pt>
                <c:pt idx="23896">
                  <c:v>1959.9750000000001</c:v>
                </c:pt>
                <c:pt idx="23897">
                  <c:v>1960.0583333333334</c:v>
                </c:pt>
                <c:pt idx="23898">
                  <c:v>1960.1416666666667</c:v>
                </c:pt>
                <c:pt idx="23899">
                  <c:v>1960.2166666666665</c:v>
                </c:pt>
                <c:pt idx="23900">
                  <c:v>1960.3</c:v>
                </c:pt>
                <c:pt idx="23901">
                  <c:v>1960.3833333333332</c:v>
                </c:pt>
                <c:pt idx="23902">
                  <c:v>1960.4666666666665</c:v>
                </c:pt>
                <c:pt idx="23903">
                  <c:v>1960.55</c:v>
                </c:pt>
                <c:pt idx="23904">
                  <c:v>1960.6333333333332</c:v>
                </c:pt>
                <c:pt idx="23905">
                  <c:v>1960.7083333333333</c:v>
                </c:pt>
                <c:pt idx="23906">
                  <c:v>1960.7916666666667</c:v>
                </c:pt>
                <c:pt idx="23907">
                  <c:v>1960.875</c:v>
                </c:pt>
                <c:pt idx="23908">
                  <c:v>1960.9583333333333</c:v>
                </c:pt>
                <c:pt idx="23909">
                  <c:v>1961.0416666666667</c:v>
                </c:pt>
                <c:pt idx="23910">
                  <c:v>1961.125</c:v>
                </c:pt>
                <c:pt idx="23911">
                  <c:v>1961.2</c:v>
                </c:pt>
                <c:pt idx="23912">
                  <c:v>1961.2833333333335</c:v>
                </c:pt>
                <c:pt idx="23913">
                  <c:v>1961.3666666666668</c:v>
                </c:pt>
                <c:pt idx="23914">
                  <c:v>1961.45</c:v>
                </c:pt>
                <c:pt idx="23915">
                  <c:v>1961.5333333333335</c:v>
                </c:pt>
                <c:pt idx="23916">
                  <c:v>1961.6166666666668</c:v>
                </c:pt>
                <c:pt idx="23917">
                  <c:v>1961.7</c:v>
                </c:pt>
                <c:pt idx="23918">
                  <c:v>1961.7749999999999</c:v>
                </c:pt>
                <c:pt idx="23919">
                  <c:v>1961.8583333333333</c:v>
                </c:pt>
                <c:pt idx="23920">
                  <c:v>1961.9416666666666</c:v>
                </c:pt>
                <c:pt idx="23921">
                  <c:v>1962.0249999999999</c:v>
                </c:pt>
                <c:pt idx="23922">
                  <c:v>1962.1083333333333</c:v>
                </c:pt>
                <c:pt idx="23923">
                  <c:v>1962.1916666666666</c:v>
                </c:pt>
                <c:pt idx="23924">
                  <c:v>1962.2666666666667</c:v>
                </c:pt>
                <c:pt idx="23925">
                  <c:v>1962.3500000000001</c:v>
                </c:pt>
                <c:pt idx="23926">
                  <c:v>1962.4333333333334</c:v>
                </c:pt>
                <c:pt idx="23927">
                  <c:v>1962.5166666666667</c:v>
                </c:pt>
                <c:pt idx="23928">
                  <c:v>1962.6000000000001</c:v>
                </c:pt>
                <c:pt idx="23929">
                  <c:v>1962.6833333333334</c:v>
                </c:pt>
                <c:pt idx="23930">
                  <c:v>1962.7583333333332</c:v>
                </c:pt>
                <c:pt idx="23931">
                  <c:v>1962.8416666666665</c:v>
                </c:pt>
                <c:pt idx="23932">
                  <c:v>1962.925</c:v>
                </c:pt>
                <c:pt idx="23933">
                  <c:v>1963.0083333333332</c:v>
                </c:pt>
                <c:pt idx="23934">
                  <c:v>1963.0916666666665</c:v>
                </c:pt>
                <c:pt idx="23935">
                  <c:v>1963.175</c:v>
                </c:pt>
                <c:pt idx="23936">
                  <c:v>1963.2583333333332</c:v>
                </c:pt>
                <c:pt idx="23937">
                  <c:v>1963.3333333333333</c:v>
                </c:pt>
                <c:pt idx="23938">
                  <c:v>1963.4166666666667</c:v>
                </c:pt>
                <c:pt idx="23939">
                  <c:v>1963.5</c:v>
                </c:pt>
                <c:pt idx="23940">
                  <c:v>1963.5833333333333</c:v>
                </c:pt>
                <c:pt idx="23941">
                  <c:v>1963.6666666666667</c:v>
                </c:pt>
                <c:pt idx="23942">
                  <c:v>1963.75</c:v>
                </c:pt>
                <c:pt idx="23943">
                  <c:v>1963.825</c:v>
                </c:pt>
                <c:pt idx="23944">
                  <c:v>1963.9083333333335</c:v>
                </c:pt>
                <c:pt idx="23945">
                  <c:v>1963.9916666666668</c:v>
                </c:pt>
                <c:pt idx="23946">
                  <c:v>1964.075</c:v>
                </c:pt>
                <c:pt idx="23947">
                  <c:v>1964.1583333333335</c:v>
                </c:pt>
                <c:pt idx="23948">
                  <c:v>1964.2416666666668</c:v>
                </c:pt>
                <c:pt idx="23949">
                  <c:v>1964.325</c:v>
                </c:pt>
                <c:pt idx="23950">
                  <c:v>1964.3999999999999</c:v>
                </c:pt>
                <c:pt idx="23951">
                  <c:v>1964.4833333333333</c:v>
                </c:pt>
                <c:pt idx="23952">
                  <c:v>1964.5666666666666</c:v>
                </c:pt>
                <c:pt idx="23953">
                  <c:v>1964.6499999999999</c:v>
                </c:pt>
                <c:pt idx="23954">
                  <c:v>1964.7333333333333</c:v>
                </c:pt>
                <c:pt idx="23955">
                  <c:v>1964.8166666666666</c:v>
                </c:pt>
                <c:pt idx="23956">
                  <c:v>1964.8916666666667</c:v>
                </c:pt>
                <c:pt idx="23957">
                  <c:v>1964.9750000000001</c:v>
                </c:pt>
                <c:pt idx="23958">
                  <c:v>1965.0583333333334</c:v>
                </c:pt>
                <c:pt idx="23959">
                  <c:v>1965.1416666666667</c:v>
                </c:pt>
                <c:pt idx="23960">
                  <c:v>1965.2250000000001</c:v>
                </c:pt>
                <c:pt idx="23961">
                  <c:v>1965.3083333333334</c:v>
                </c:pt>
                <c:pt idx="23962">
                  <c:v>1965.3833333333332</c:v>
                </c:pt>
                <c:pt idx="23963">
                  <c:v>1965.4666666666665</c:v>
                </c:pt>
                <c:pt idx="23964">
                  <c:v>1965.55</c:v>
                </c:pt>
                <c:pt idx="23965">
                  <c:v>1965.6333333333332</c:v>
                </c:pt>
                <c:pt idx="23966">
                  <c:v>1965.7166666666665</c:v>
                </c:pt>
                <c:pt idx="23967">
                  <c:v>1965.8</c:v>
                </c:pt>
                <c:pt idx="23968">
                  <c:v>1965.8833333333332</c:v>
                </c:pt>
                <c:pt idx="23969">
                  <c:v>1965.9583333333333</c:v>
                </c:pt>
                <c:pt idx="23970">
                  <c:v>1966.0416666666667</c:v>
                </c:pt>
                <c:pt idx="23971">
                  <c:v>1966.125</c:v>
                </c:pt>
                <c:pt idx="23972">
                  <c:v>1966.2083333333333</c:v>
                </c:pt>
                <c:pt idx="23973">
                  <c:v>1966.2916666666667</c:v>
                </c:pt>
                <c:pt idx="23974">
                  <c:v>1966.375</c:v>
                </c:pt>
                <c:pt idx="23975">
                  <c:v>1966.45</c:v>
                </c:pt>
                <c:pt idx="23976">
                  <c:v>1966.5333333333335</c:v>
                </c:pt>
                <c:pt idx="23977">
                  <c:v>1966.6166666666668</c:v>
                </c:pt>
                <c:pt idx="23978">
                  <c:v>1966.7</c:v>
                </c:pt>
                <c:pt idx="23979">
                  <c:v>1966.7833333333335</c:v>
                </c:pt>
                <c:pt idx="23980">
                  <c:v>1966.8666666666668</c:v>
                </c:pt>
                <c:pt idx="23981">
                  <c:v>1966.9416666666666</c:v>
                </c:pt>
                <c:pt idx="23982">
                  <c:v>1967.0249999999999</c:v>
                </c:pt>
                <c:pt idx="23983">
                  <c:v>1967.1083333333333</c:v>
                </c:pt>
                <c:pt idx="23984">
                  <c:v>1967.1916666666666</c:v>
                </c:pt>
                <c:pt idx="23985">
                  <c:v>1967.2749999999999</c:v>
                </c:pt>
                <c:pt idx="23986">
                  <c:v>1967.3583333333333</c:v>
                </c:pt>
                <c:pt idx="23987">
                  <c:v>1967.4416666666666</c:v>
                </c:pt>
                <c:pt idx="23988">
                  <c:v>1967.5166666666667</c:v>
                </c:pt>
                <c:pt idx="23989">
                  <c:v>1967.6000000000001</c:v>
                </c:pt>
                <c:pt idx="23990">
                  <c:v>1967.6833333333334</c:v>
                </c:pt>
                <c:pt idx="23991">
                  <c:v>1967.7666666666667</c:v>
                </c:pt>
                <c:pt idx="23992">
                  <c:v>1967.8500000000001</c:v>
                </c:pt>
                <c:pt idx="23993">
                  <c:v>1967.9333333333334</c:v>
                </c:pt>
                <c:pt idx="23994">
                  <c:v>1968.0083333333332</c:v>
                </c:pt>
                <c:pt idx="23995">
                  <c:v>1968.0916666666665</c:v>
                </c:pt>
                <c:pt idx="23996">
                  <c:v>1968.175</c:v>
                </c:pt>
                <c:pt idx="23997">
                  <c:v>1968.2583333333332</c:v>
                </c:pt>
                <c:pt idx="23998">
                  <c:v>1968.3416666666665</c:v>
                </c:pt>
                <c:pt idx="23999">
                  <c:v>1968.425</c:v>
                </c:pt>
                <c:pt idx="24000">
                  <c:v>1968.5</c:v>
                </c:pt>
                <c:pt idx="24001">
                  <c:v>1968.5833333333333</c:v>
                </c:pt>
                <c:pt idx="24002">
                  <c:v>1968.6666666666667</c:v>
                </c:pt>
                <c:pt idx="24003">
                  <c:v>1968.75</c:v>
                </c:pt>
                <c:pt idx="24004">
                  <c:v>1968.8333333333333</c:v>
                </c:pt>
                <c:pt idx="24005">
                  <c:v>1968.9166666666667</c:v>
                </c:pt>
                <c:pt idx="24006">
                  <c:v>1969</c:v>
                </c:pt>
                <c:pt idx="24007">
                  <c:v>1969.075</c:v>
                </c:pt>
                <c:pt idx="24008">
                  <c:v>1969.1583333333335</c:v>
                </c:pt>
                <c:pt idx="24009">
                  <c:v>1969.2416666666668</c:v>
                </c:pt>
                <c:pt idx="24010">
                  <c:v>1969.325</c:v>
                </c:pt>
                <c:pt idx="24011">
                  <c:v>1969.4083333333335</c:v>
                </c:pt>
                <c:pt idx="24012">
                  <c:v>1969.4916666666668</c:v>
                </c:pt>
                <c:pt idx="24013">
                  <c:v>1969.5666666666666</c:v>
                </c:pt>
                <c:pt idx="24014">
                  <c:v>1969.6499999999999</c:v>
                </c:pt>
                <c:pt idx="24015">
                  <c:v>1969.7333333333333</c:v>
                </c:pt>
                <c:pt idx="24016">
                  <c:v>1969.8166666666666</c:v>
                </c:pt>
                <c:pt idx="24017">
                  <c:v>1969.8999999999999</c:v>
                </c:pt>
                <c:pt idx="24018">
                  <c:v>1969.9833333333333</c:v>
                </c:pt>
                <c:pt idx="24019">
                  <c:v>1970.0583333333334</c:v>
                </c:pt>
                <c:pt idx="24020">
                  <c:v>1970.1416666666667</c:v>
                </c:pt>
                <c:pt idx="24021">
                  <c:v>1970.2250000000001</c:v>
                </c:pt>
                <c:pt idx="24022">
                  <c:v>1970.3083333333334</c:v>
                </c:pt>
                <c:pt idx="24023">
                  <c:v>1970.3916666666667</c:v>
                </c:pt>
                <c:pt idx="24024">
                  <c:v>1970.4750000000001</c:v>
                </c:pt>
                <c:pt idx="24025">
                  <c:v>1970.5583333333334</c:v>
                </c:pt>
                <c:pt idx="24026">
                  <c:v>1970.6333333333332</c:v>
                </c:pt>
                <c:pt idx="24027">
                  <c:v>1970.7166666666665</c:v>
                </c:pt>
                <c:pt idx="24028">
                  <c:v>1970.8</c:v>
                </c:pt>
                <c:pt idx="24029">
                  <c:v>1970.8833333333332</c:v>
                </c:pt>
                <c:pt idx="24030">
                  <c:v>1970.9666666666665</c:v>
                </c:pt>
                <c:pt idx="24031">
                  <c:v>1971.05</c:v>
                </c:pt>
                <c:pt idx="24032">
                  <c:v>1971.125</c:v>
                </c:pt>
                <c:pt idx="24033">
                  <c:v>1971.2083333333333</c:v>
                </c:pt>
                <c:pt idx="24034">
                  <c:v>1971.2916666666667</c:v>
                </c:pt>
                <c:pt idx="24035">
                  <c:v>1971.375</c:v>
                </c:pt>
                <c:pt idx="24036">
                  <c:v>1971.4583333333333</c:v>
                </c:pt>
                <c:pt idx="24037">
                  <c:v>1971.5416666666667</c:v>
                </c:pt>
                <c:pt idx="24038">
                  <c:v>1971.6166666666668</c:v>
                </c:pt>
                <c:pt idx="24039">
                  <c:v>1971.7</c:v>
                </c:pt>
                <c:pt idx="24040">
                  <c:v>1971.7833333333335</c:v>
                </c:pt>
                <c:pt idx="24041">
                  <c:v>1971.8666666666668</c:v>
                </c:pt>
                <c:pt idx="24042">
                  <c:v>1971.95</c:v>
                </c:pt>
                <c:pt idx="24043">
                  <c:v>1972.0333333333335</c:v>
                </c:pt>
                <c:pt idx="24044">
                  <c:v>1972.1166666666668</c:v>
                </c:pt>
                <c:pt idx="24045">
                  <c:v>1972.1916666666666</c:v>
                </c:pt>
                <c:pt idx="24046">
                  <c:v>1972.2749999999999</c:v>
                </c:pt>
                <c:pt idx="24047">
                  <c:v>1972.3583333333333</c:v>
                </c:pt>
                <c:pt idx="24048">
                  <c:v>1972.4416666666666</c:v>
                </c:pt>
                <c:pt idx="24049">
                  <c:v>1972.5249999999999</c:v>
                </c:pt>
                <c:pt idx="24050">
                  <c:v>1972.6083333333333</c:v>
                </c:pt>
                <c:pt idx="24051">
                  <c:v>1972.6833333333334</c:v>
                </c:pt>
                <c:pt idx="24052">
                  <c:v>1972.7666666666667</c:v>
                </c:pt>
                <c:pt idx="24053">
                  <c:v>1972.8500000000001</c:v>
                </c:pt>
                <c:pt idx="24054">
                  <c:v>1972.9333333333334</c:v>
                </c:pt>
                <c:pt idx="24055">
                  <c:v>1973.0166666666667</c:v>
                </c:pt>
                <c:pt idx="24056">
                  <c:v>1973.1000000000001</c:v>
                </c:pt>
                <c:pt idx="24057">
                  <c:v>1973.175</c:v>
                </c:pt>
                <c:pt idx="24058">
                  <c:v>1973.2583333333332</c:v>
                </c:pt>
                <c:pt idx="24059">
                  <c:v>1973.3416666666665</c:v>
                </c:pt>
                <c:pt idx="24060">
                  <c:v>1973.425</c:v>
                </c:pt>
                <c:pt idx="24061">
                  <c:v>1973.5083333333332</c:v>
                </c:pt>
                <c:pt idx="24062">
                  <c:v>1973.5916666666665</c:v>
                </c:pt>
                <c:pt idx="24063">
                  <c:v>1973.675</c:v>
                </c:pt>
                <c:pt idx="24064">
                  <c:v>1973.75</c:v>
                </c:pt>
                <c:pt idx="24065">
                  <c:v>1973.8333333333333</c:v>
                </c:pt>
                <c:pt idx="24066">
                  <c:v>1973.9166666666667</c:v>
                </c:pt>
                <c:pt idx="24067">
                  <c:v>1974</c:v>
                </c:pt>
                <c:pt idx="24068">
                  <c:v>1974.0833333333333</c:v>
                </c:pt>
                <c:pt idx="24069">
                  <c:v>1974.1666666666667</c:v>
                </c:pt>
                <c:pt idx="24070">
                  <c:v>1974.2416666666668</c:v>
                </c:pt>
                <c:pt idx="24071">
                  <c:v>1974.325</c:v>
                </c:pt>
                <c:pt idx="24072">
                  <c:v>1974.4083333333335</c:v>
                </c:pt>
                <c:pt idx="24073">
                  <c:v>1974.4916666666668</c:v>
                </c:pt>
                <c:pt idx="24074">
                  <c:v>1974.575</c:v>
                </c:pt>
                <c:pt idx="24075">
                  <c:v>1974.6583333333335</c:v>
                </c:pt>
                <c:pt idx="24076">
                  <c:v>1974.7416666666668</c:v>
                </c:pt>
                <c:pt idx="24077">
                  <c:v>1974.8166666666666</c:v>
                </c:pt>
                <c:pt idx="24078">
                  <c:v>1974.8999999999999</c:v>
                </c:pt>
                <c:pt idx="24079">
                  <c:v>1974.9833333333333</c:v>
                </c:pt>
                <c:pt idx="24080">
                  <c:v>1975.0666666666666</c:v>
                </c:pt>
                <c:pt idx="24081">
                  <c:v>1975.1499999999999</c:v>
                </c:pt>
                <c:pt idx="24082">
                  <c:v>1975.2333333333333</c:v>
                </c:pt>
                <c:pt idx="24083">
                  <c:v>1975.3083333333334</c:v>
                </c:pt>
                <c:pt idx="24084">
                  <c:v>1975.3916666666667</c:v>
                </c:pt>
                <c:pt idx="24085">
                  <c:v>1975.4750000000001</c:v>
                </c:pt>
                <c:pt idx="24086">
                  <c:v>1975.5583333333334</c:v>
                </c:pt>
                <c:pt idx="24087">
                  <c:v>1975.6416666666667</c:v>
                </c:pt>
                <c:pt idx="24088">
                  <c:v>1975.7250000000001</c:v>
                </c:pt>
                <c:pt idx="24089">
                  <c:v>1975.8</c:v>
                </c:pt>
                <c:pt idx="24090">
                  <c:v>1975.8833333333332</c:v>
                </c:pt>
                <c:pt idx="24091">
                  <c:v>1975.9666666666665</c:v>
                </c:pt>
                <c:pt idx="24092">
                  <c:v>1976.05</c:v>
                </c:pt>
                <c:pt idx="24093">
                  <c:v>1976.1333333333332</c:v>
                </c:pt>
                <c:pt idx="24094">
                  <c:v>1976.2166666666665</c:v>
                </c:pt>
                <c:pt idx="24095">
                  <c:v>1976.3</c:v>
                </c:pt>
                <c:pt idx="24096">
                  <c:v>1976.375</c:v>
                </c:pt>
                <c:pt idx="24097">
                  <c:v>1976.4583333333333</c:v>
                </c:pt>
                <c:pt idx="24098">
                  <c:v>1976.5416666666667</c:v>
                </c:pt>
                <c:pt idx="24099">
                  <c:v>1976.625</c:v>
                </c:pt>
                <c:pt idx="24100">
                  <c:v>1976.7083333333333</c:v>
                </c:pt>
                <c:pt idx="24101">
                  <c:v>1976.7916666666667</c:v>
                </c:pt>
                <c:pt idx="24102">
                  <c:v>1976.8666666666668</c:v>
                </c:pt>
                <c:pt idx="24103">
                  <c:v>1976.95</c:v>
                </c:pt>
                <c:pt idx="24104">
                  <c:v>1977.0333333333335</c:v>
                </c:pt>
                <c:pt idx="24105">
                  <c:v>1977.1166666666668</c:v>
                </c:pt>
                <c:pt idx="24106">
                  <c:v>1977.2</c:v>
                </c:pt>
                <c:pt idx="24107">
                  <c:v>1977.2833333333335</c:v>
                </c:pt>
                <c:pt idx="24108">
                  <c:v>1977.3583333333333</c:v>
                </c:pt>
                <c:pt idx="24109">
                  <c:v>1977.4416666666666</c:v>
                </c:pt>
                <c:pt idx="24110">
                  <c:v>1977.5249999999999</c:v>
                </c:pt>
                <c:pt idx="24111">
                  <c:v>1977.6083333333333</c:v>
                </c:pt>
                <c:pt idx="24112">
                  <c:v>1977.6916666666666</c:v>
                </c:pt>
                <c:pt idx="24113">
                  <c:v>1977.7749999999999</c:v>
                </c:pt>
                <c:pt idx="24114">
                  <c:v>1977.8583333333333</c:v>
                </c:pt>
                <c:pt idx="24115">
                  <c:v>1977.9333333333334</c:v>
                </c:pt>
                <c:pt idx="24116">
                  <c:v>1978.0166666666667</c:v>
                </c:pt>
                <c:pt idx="24117">
                  <c:v>1978.1000000000001</c:v>
                </c:pt>
                <c:pt idx="24118">
                  <c:v>1978.1833333333334</c:v>
                </c:pt>
                <c:pt idx="24119">
                  <c:v>1978.2666666666667</c:v>
                </c:pt>
                <c:pt idx="24120">
                  <c:v>1978.3500000000001</c:v>
                </c:pt>
                <c:pt idx="24121">
                  <c:v>1978.425</c:v>
                </c:pt>
                <c:pt idx="24122">
                  <c:v>1978.5083333333332</c:v>
                </c:pt>
                <c:pt idx="24123">
                  <c:v>1978.5916666666665</c:v>
                </c:pt>
                <c:pt idx="24124">
                  <c:v>1978.675</c:v>
                </c:pt>
                <c:pt idx="24125">
                  <c:v>1978.7583333333332</c:v>
                </c:pt>
                <c:pt idx="24126">
                  <c:v>1978.8416666666665</c:v>
                </c:pt>
                <c:pt idx="24127">
                  <c:v>1978.9166666666667</c:v>
                </c:pt>
                <c:pt idx="24128">
                  <c:v>1979</c:v>
                </c:pt>
                <c:pt idx="24129">
                  <c:v>1979.0833333333333</c:v>
                </c:pt>
                <c:pt idx="24130">
                  <c:v>1979.1666666666667</c:v>
                </c:pt>
                <c:pt idx="24131">
                  <c:v>1979.25</c:v>
                </c:pt>
                <c:pt idx="24132">
                  <c:v>1979.3333333333333</c:v>
                </c:pt>
                <c:pt idx="24133">
                  <c:v>1979.4166666666667</c:v>
                </c:pt>
                <c:pt idx="24134">
                  <c:v>1979.4916666666668</c:v>
                </c:pt>
                <c:pt idx="24135">
                  <c:v>1979.575</c:v>
                </c:pt>
                <c:pt idx="24136">
                  <c:v>1979.6583333333335</c:v>
                </c:pt>
                <c:pt idx="24137">
                  <c:v>1979.7416666666668</c:v>
                </c:pt>
                <c:pt idx="24138">
                  <c:v>1979.825</c:v>
                </c:pt>
                <c:pt idx="24139">
                  <c:v>1979.9083333333335</c:v>
                </c:pt>
                <c:pt idx="24140">
                  <c:v>1979.9833333333333</c:v>
                </c:pt>
                <c:pt idx="24141">
                  <c:v>1980.0666666666666</c:v>
                </c:pt>
                <c:pt idx="24142">
                  <c:v>1980.1499999999999</c:v>
                </c:pt>
                <c:pt idx="24143">
                  <c:v>1980.2333333333333</c:v>
                </c:pt>
                <c:pt idx="24144">
                  <c:v>1980.3166666666666</c:v>
                </c:pt>
                <c:pt idx="24145">
                  <c:v>1980.3999999999999</c:v>
                </c:pt>
                <c:pt idx="24146">
                  <c:v>1980.4750000000001</c:v>
                </c:pt>
                <c:pt idx="24147">
                  <c:v>1980.5583333333334</c:v>
                </c:pt>
                <c:pt idx="24148">
                  <c:v>1980.6416666666667</c:v>
                </c:pt>
                <c:pt idx="24149">
                  <c:v>1980.7250000000001</c:v>
                </c:pt>
                <c:pt idx="24150">
                  <c:v>1980.8083333333334</c:v>
                </c:pt>
                <c:pt idx="24151">
                  <c:v>1980.8916666666667</c:v>
                </c:pt>
                <c:pt idx="24152">
                  <c:v>1980.9750000000001</c:v>
                </c:pt>
                <c:pt idx="24153">
                  <c:v>1981.05</c:v>
                </c:pt>
                <c:pt idx="24154">
                  <c:v>1981.1333333333332</c:v>
                </c:pt>
                <c:pt idx="24155">
                  <c:v>1981.2166666666665</c:v>
                </c:pt>
                <c:pt idx="24156">
                  <c:v>1981.3</c:v>
                </c:pt>
                <c:pt idx="24157">
                  <c:v>1981.3833333333332</c:v>
                </c:pt>
                <c:pt idx="24158">
                  <c:v>1981.4666666666665</c:v>
                </c:pt>
                <c:pt idx="24159">
                  <c:v>1981.5416666666667</c:v>
                </c:pt>
                <c:pt idx="24160">
                  <c:v>1981.625</c:v>
                </c:pt>
                <c:pt idx="24161">
                  <c:v>1981.7083333333333</c:v>
                </c:pt>
                <c:pt idx="24162">
                  <c:v>1981.7916666666667</c:v>
                </c:pt>
                <c:pt idx="24163">
                  <c:v>1981.875</c:v>
                </c:pt>
                <c:pt idx="24164">
                  <c:v>1981.9583333333333</c:v>
                </c:pt>
                <c:pt idx="24165">
                  <c:v>1982.0333333333335</c:v>
                </c:pt>
                <c:pt idx="24166">
                  <c:v>1982.1166666666668</c:v>
                </c:pt>
                <c:pt idx="24167">
                  <c:v>1982.2</c:v>
                </c:pt>
                <c:pt idx="24168">
                  <c:v>1982.2833333333335</c:v>
                </c:pt>
                <c:pt idx="24169">
                  <c:v>1982.3666666666668</c:v>
                </c:pt>
                <c:pt idx="24170">
                  <c:v>1982.45</c:v>
                </c:pt>
                <c:pt idx="24171">
                  <c:v>1982.5333333333335</c:v>
                </c:pt>
                <c:pt idx="24172">
                  <c:v>1982.6083333333333</c:v>
                </c:pt>
                <c:pt idx="24173">
                  <c:v>1982.6916666666666</c:v>
                </c:pt>
                <c:pt idx="24174">
                  <c:v>1982.7749999999999</c:v>
                </c:pt>
                <c:pt idx="24175">
                  <c:v>1982.8583333333333</c:v>
                </c:pt>
                <c:pt idx="24176">
                  <c:v>1982.9416666666666</c:v>
                </c:pt>
                <c:pt idx="24177">
                  <c:v>1983.0249999999999</c:v>
                </c:pt>
                <c:pt idx="24178">
                  <c:v>1983.1000000000001</c:v>
                </c:pt>
                <c:pt idx="24179">
                  <c:v>1983.1833333333334</c:v>
                </c:pt>
                <c:pt idx="24180">
                  <c:v>1983.2666666666667</c:v>
                </c:pt>
                <c:pt idx="24181">
                  <c:v>1983.3500000000001</c:v>
                </c:pt>
                <c:pt idx="24182">
                  <c:v>1983.4333333333334</c:v>
                </c:pt>
                <c:pt idx="24183">
                  <c:v>1983.5166666666667</c:v>
                </c:pt>
                <c:pt idx="24184">
                  <c:v>1983.5916666666665</c:v>
                </c:pt>
                <c:pt idx="24185">
                  <c:v>1983.675</c:v>
                </c:pt>
                <c:pt idx="24186">
                  <c:v>1983.7583333333332</c:v>
                </c:pt>
                <c:pt idx="24187">
                  <c:v>1983.8416666666665</c:v>
                </c:pt>
                <c:pt idx="24188">
                  <c:v>1983.925</c:v>
                </c:pt>
                <c:pt idx="24189">
                  <c:v>1984.0083333333332</c:v>
                </c:pt>
                <c:pt idx="24190">
                  <c:v>1984.0916666666665</c:v>
                </c:pt>
                <c:pt idx="24191">
                  <c:v>1984.1666666666667</c:v>
                </c:pt>
                <c:pt idx="24192">
                  <c:v>1984.25</c:v>
                </c:pt>
                <c:pt idx="24193">
                  <c:v>1984.3333333333333</c:v>
                </c:pt>
                <c:pt idx="24194">
                  <c:v>1984.4166666666667</c:v>
                </c:pt>
                <c:pt idx="24195">
                  <c:v>1984.5</c:v>
                </c:pt>
                <c:pt idx="24196">
                  <c:v>1984.5833333333333</c:v>
                </c:pt>
                <c:pt idx="24197">
                  <c:v>1984.6583333333335</c:v>
                </c:pt>
                <c:pt idx="24198">
                  <c:v>1984.7416666666668</c:v>
                </c:pt>
                <c:pt idx="24199">
                  <c:v>1984.825</c:v>
                </c:pt>
                <c:pt idx="24200">
                  <c:v>1984.9083333333335</c:v>
                </c:pt>
                <c:pt idx="24201">
                  <c:v>1984.9916666666668</c:v>
                </c:pt>
                <c:pt idx="24202">
                  <c:v>1985.075</c:v>
                </c:pt>
                <c:pt idx="24203">
                  <c:v>1985.1583333333335</c:v>
                </c:pt>
                <c:pt idx="24204">
                  <c:v>1985.2333333333333</c:v>
                </c:pt>
                <c:pt idx="24205">
                  <c:v>1985.3166666666666</c:v>
                </c:pt>
                <c:pt idx="24206">
                  <c:v>1985.3999999999999</c:v>
                </c:pt>
                <c:pt idx="24207">
                  <c:v>1985.4833333333333</c:v>
                </c:pt>
                <c:pt idx="24208">
                  <c:v>1985.5666666666666</c:v>
                </c:pt>
                <c:pt idx="24209">
                  <c:v>1985.6499999999999</c:v>
                </c:pt>
                <c:pt idx="24210">
                  <c:v>1985.7250000000001</c:v>
                </c:pt>
                <c:pt idx="24211">
                  <c:v>1985.8083333333334</c:v>
                </c:pt>
                <c:pt idx="24212">
                  <c:v>1985.8916666666667</c:v>
                </c:pt>
                <c:pt idx="24213">
                  <c:v>1985.9750000000001</c:v>
                </c:pt>
                <c:pt idx="24214">
                  <c:v>1986.0583333333334</c:v>
                </c:pt>
                <c:pt idx="24215">
                  <c:v>1986.1416666666667</c:v>
                </c:pt>
                <c:pt idx="24216">
                  <c:v>1986.2166666666665</c:v>
                </c:pt>
                <c:pt idx="24217">
                  <c:v>1986.3</c:v>
                </c:pt>
                <c:pt idx="24218">
                  <c:v>1986.3833333333332</c:v>
                </c:pt>
                <c:pt idx="24219">
                  <c:v>1986.4666666666665</c:v>
                </c:pt>
                <c:pt idx="24220">
                  <c:v>1986.55</c:v>
                </c:pt>
                <c:pt idx="24221">
                  <c:v>1986.6333333333332</c:v>
                </c:pt>
                <c:pt idx="24222">
                  <c:v>1986.7166666666665</c:v>
                </c:pt>
                <c:pt idx="24223">
                  <c:v>1986.7916666666667</c:v>
                </c:pt>
                <c:pt idx="24224">
                  <c:v>1986.875</c:v>
                </c:pt>
                <c:pt idx="24225">
                  <c:v>1986.9583333333333</c:v>
                </c:pt>
                <c:pt idx="24226">
                  <c:v>1987.0416666666667</c:v>
                </c:pt>
                <c:pt idx="24227">
                  <c:v>1987.125</c:v>
                </c:pt>
                <c:pt idx="24228">
                  <c:v>1987.2083333333333</c:v>
                </c:pt>
                <c:pt idx="24229">
                  <c:v>1987.2833333333335</c:v>
                </c:pt>
                <c:pt idx="24230">
                  <c:v>1987.3666666666668</c:v>
                </c:pt>
                <c:pt idx="24231">
                  <c:v>1987.45</c:v>
                </c:pt>
                <c:pt idx="24232">
                  <c:v>1987.5333333333335</c:v>
                </c:pt>
                <c:pt idx="24233">
                  <c:v>1987.6166666666668</c:v>
                </c:pt>
                <c:pt idx="24234">
                  <c:v>1987.7</c:v>
                </c:pt>
                <c:pt idx="24235">
                  <c:v>1987.7749999999999</c:v>
                </c:pt>
                <c:pt idx="24236">
                  <c:v>1987.8583333333333</c:v>
                </c:pt>
                <c:pt idx="24237">
                  <c:v>1987.9416666666666</c:v>
                </c:pt>
                <c:pt idx="24238">
                  <c:v>1988.0249999999999</c:v>
                </c:pt>
                <c:pt idx="24239">
                  <c:v>1988.1083333333333</c:v>
                </c:pt>
                <c:pt idx="24240">
                  <c:v>1988.1916666666666</c:v>
                </c:pt>
                <c:pt idx="24241">
                  <c:v>1988.2749999999999</c:v>
                </c:pt>
                <c:pt idx="24242">
                  <c:v>1988.3500000000001</c:v>
                </c:pt>
                <c:pt idx="24243">
                  <c:v>1988.4333333333334</c:v>
                </c:pt>
                <c:pt idx="24244">
                  <c:v>1988.5166666666667</c:v>
                </c:pt>
                <c:pt idx="24245">
                  <c:v>1988.6000000000001</c:v>
                </c:pt>
                <c:pt idx="24246">
                  <c:v>1988.6833333333334</c:v>
                </c:pt>
                <c:pt idx="24247">
                  <c:v>1988.7666666666667</c:v>
                </c:pt>
                <c:pt idx="24248">
                  <c:v>1988.8416666666665</c:v>
                </c:pt>
                <c:pt idx="24249">
                  <c:v>1988.925</c:v>
                </c:pt>
                <c:pt idx="24250">
                  <c:v>1989.0083333333332</c:v>
                </c:pt>
                <c:pt idx="24251">
                  <c:v>1989.0916666666665</c:v>
                </c:pt>
                <c:pt idx="24252">
                  <c:v>1989.175</c:v>
                </c:pt>
                <c:pt idx="24253">
                  <c:v>1989.2583333333332</c:v>
                </c:pt>
                <c:pt idx="24254">
                  <c:v>1989.3333333333333</c:v>
                </c:pt>
                <c:pt idx="24255">
                  <c:v>1989.4166666666667</c:v>
                </c:pt>
                <c:pt idx="24256">
                  <c:v>1989.5</c:v>
                </c:pt>
                <c:pt idx="24257">
                  <c:v>1989.5833333333333</c:v>
                </c:pt>
                <c:pt idx="24258">
                  <c:v>1989.6666666666667</c:v>
                </c:pt>
                <c:pt idx="24259">
                  <c:v>1989.75</c:v>
                </c:pt>
                <c:pt idx="24260">
                  <c:v>1989.8333333333333</c:v>
                </c:pt>
                <c:pt idx="24261">
                  <c:v>1989.9083333333335</c:v>
                </c:pt>
                <c:pt idx="24262">
                  <c:v>1989.9916666666668</c:v>
                </c:pt>
                <c:pt idx="24263">
                  <c:v>1990.075</c:v>
                </c:pt>
                <c:pt idx="24264">
                  <c:v>1990.1583333333335</c:v>
                </c:pt>
                <c:pt idx="24265">
                  <c:v>1990.2416666666668</c:v>
                </c:pt>
                <c:pt idx="24266">
                  <c:v>1990.325</c:v>
                </c:pt>
                <c:pt idx="24267">
                  <c:v>1990.3999999999999</c:v>
                </c:pt>
                <c:pt idx="24268">
                  <c:v>1990.4833333333333</c:v>
                </c:pt>
                <c:pt idx="24269">
                  <c:v>1990.5666666666666</c:v>
                </c:pt>
                <c:pt idx="24270">
                  <c:v>1990.6499999999999</c:v>
                </c:pt>
                <c:pt idx="24271">
                  <c:v>1990.7333333333333</c:v>
                </c:pt>
                <c:pt idx="24272">
                  <c:v>1990.8166666666666</c:v>
                </c:pt>
                <c:pt idx="24273">
                  <c:v>1990.8916666666667</c:v>
                </c:pt>
                <c:pt idx="24274">
                  <c:v>1990.9750000000001</c:v>
                </c:pt>
                <c:pt idx="24275">
                  <c:v>1991.0583333333334</c:v>
                </c:pt>
                <c:pt idx="24276">
                  <c:v>1991.1416666666667</c:v>
                </c:pt>
                <c:pt idx="24277">
                  <c:v>1991.2250000000001</c:v>
                </c:pt>
                <c:pt idx="24278">
                  <c:v>1991.3083333333334</c:v>
                </c:pt>
                <c:pt idx="24279">
                  <c:v>1991.3916666666667</c:v>
                </c:pt>
                <c:pt idx="24280">
                  <c:v>1991.4666666666665</c:v>
                </c:pt>
                <c:pt idx="24281">
                  <c:v>1991.55</c:v>
                </c:pt>
                <c:pt idx="24282">
                  <c:v>1991.6333333333332</c:v>
                </c:pt>
                <c:pt idx="24283">
                  <c:v>1991.7166666666665</c:v>
                </c:pt>
                <c:pt idx="24284">
                  <c:v>1991.8</c:v>
                </c:pt>
                <c:pt idx="24285">
                  <c:v>1991.8833333333332</c:v>
                </c:pt>
                <c:pt idx="24286">
                  <c:v>1991.9583333333333</c:v>
                </c:pt>
                <c:pt idx="24287">
                  <c:v>1992.0416666666667</c:v>
                </c:pt>
                <c:pt idx="24288">
                  <c:v>1992.125</c:v>
                </c:pt>
                <c:pt idx="24289">
                  <c:v>1992.2083333333333</c:v>
                </c:pt>
                <c:pt idx="24290">
                  <c:v>1992.2916666666667</c:v>
                </c:pt>
                <c:pt idx="24291">
                  <c:v>1992.375</c:v>
                </c:pt>
                <c:pt idx="24292">
                  <c:v>1992.45</c:v>
                </c:pt>
                <c:pt idx="24293">
                  <c:v>1992.5333333333335</c:v>
                </c:pt>
                <c:pt idx="24294">
                  <c:v>1992.6166666666668</c:v>
                </c:pt>
                <c:pt idx="24295">
                  <c:v>1992.7</c:v>
                </c:pt>
                <c:pt idx="24296">
                  <c:v>1992.7833333333335</c:v>
                </c:pt>
                <c:pt idx="24297">
                  <c:v>1992.8666666666668</c:v>
                </c:pt>
                <c:pt idx="24298">
                  <c:v>1992.95</c:v>
                </c:pt>
                <c:pt idx="24299">
                  <c:v>1993.0249999999999</c:v>
                </c:pt>
                <c:pt idx="24300">
                  <c:v>1993.1083333333333</c:v>
                </c:pt>
                <c:pt idx="24301">
                  <c:v>1993.1916666666666</c:v>
                </c:pt>
                <c:pt idx="24302">
                  <c:v>1993.2749999999999</c:v>
                </c:pt>
                <c:pt idx="24303">
                  <c:v>1993.3583333333333</c:v>
                </c:pt>
                <c:pt idx="24304">
                  <c:v>1993.4416666666666</c:v>
                </c:pt>
                <c:pt idx="24305">
                  <c:v>1993.5166666666667</c:v>
                </c:pt>
                <c:pt idx="24306">
                  <c:v>1993.6000000000001</c:v>
                </c:pt>
                <c:pt idx="24307">
                  <c:v>1993.6833333333334</c:v>
                </c:pt>
                <c:pt idx="24308">
                  <c:v>1993.7666666666667</c:v>
                </c:pt>
                <c:pt idx="24309">
                  <c:v>1993.8500000000001</c:v>
                </c:pt>
                <c:pt idx="24310">
                  <c:v>1993.9333333333334</c:v>
                </c:pt>
                <c:pt idx="24311">
                  <c:v>1994.0083333333332</c:v>
                </c:pt>
                <c:pt idx="24312">
                  <c:v>1994.0916666666665</c:v>
                </c:pt>
                <c:pt idx="24313">
                  <c:v>1994.175</c:v>
                </c:pt>
                <c:pt idx="24314">
                  <c:v>1994.2583333333332</c:v>
                </c:pt>
                <c:pt idx="24315">
                  <c:v>1994.3416666666665</c:v>
                </c:pt>
                <c:pt idx="24316">
                  <c:v>1994.425</c:v>
                </c:pt>
                <c:pt idx="24317">
                  <c:v>1994.5083333333332</c:v>
                </c:pt>
                <c:pt idx="24318">
                  <c:v>1994.5833333333333</c:v>
                </c:pt>
                <c:pt idx="24319">
                  <c:v>1994.6666666666667</c:v>
                </c:pt>
                <c:pt idx="24320">
                  <c:v>1994.75</c:v>
                </c:pt>
                <c:pt idx="24321">
                  <c:v>1994.8333333333333</c:v>
                </c:pt>
                <c:pt idx="24322">
                  <c:v>1994.9166666666667</c:v>
                </c:pt>
                <c:pt idx="24323">
                  <c:v>1995</c:v>
                </c:pt>
                <c:pt idx="24324">
                  <c:v>1995.075</c:v>
                </c:pt>
                <c:pt idx="24325">
                  <c:v>1995.1583333333335</c:v>
                </c:pt>
                <c:pt idx="24326">
                  <c:v>1995.2416666666668</c:v>
                </c:pt>
                <c:pt idx="24327">
                  <c:v>1995.325</c:v>
                </c:pt>
                <c:pt idx="24328">
                  <c:v>1995.4083333333335</c:v>
                </c:pt>
                <c:pt idx="24329">
                  <c:v>1995.4916666666668</c:v>
                </c:pt>
                <c:pt idx="24330">
                  <c:v>1995.575</c:v>
                </c:pt>
                <c:pt idx="24331">
                  <c:v>1995.6499999999999</c:v>
                </c:pt>
                <c:pt idx="24332">
                  <c:v>1995.7333333333333</c:v>
                </c:pt>
                <c:pt idx="24333">
                  <c:v>1995.8166666666666</c:v>
                </c:pt>
                <c:pt idx="24334">
                  <c:v>1995.8999999999999</c:v>
                </c:pt>
                <c:pt idx="24335">
                  <c:v>1995.9833333333333</c:v>
                </c:pt>
                <c:pt idx="24336">
                  <c:v>1996.0666666666666</c:v>
                </c:pt>
                <c:pt idx="24337">
                  <c:v>1996.1416666666667</c:v>
                </c:pt>
                <c:pt idx="24338">
                  <c:v>1996.2250000000001</c:v>
                </c:pt>
                <c:pt idx="24339">
                  <c:v>1996.3083333333334</c:v>
                </c:pt>
                <c:pt idx="24340">
                  <c:v>1996.3916666666667</c:v>
                </c:pt>
                <c:pt idx="24341">
                  <c:v>1996.4750000000001</c:v>
                </c:pt>
                <c:pt idx="24342">
                  <c:v>1996.5583333333334</c:v>
                </c:pt>
                <c:pt idx="24343">
                  <c:v>1996.6333333333332</c:v>
                </c:pt>
                <c:pt idx="24344">
                  <c:v>1996.7166666666665</c:v>
                </c:pt>
                <c:pt idx="24345">
                  <c:v>1996.8</c:v>
                </c:pt>
                <c:pt idx="24346">
                  <c:v>1996.8833333333332</c:v>
                </c:pt>
                <c:pt idx="24347">
                  <c:v>1996.9666666666665</c:v>
                </c:pt>
                <c:pt idx="24348">
                  <c:v>1997.05</c:v>
                </c:pt>
                <c:pt idx="24349">
                  <c:v>1997.1333333333332</c:v>
                </c:pt>
                <c:pt idx="24350">
                  <c:v>1997.2083333333333</c:v>
                </c:pt>
                <c:pt idx="24351">
                  <c:v>1997.2916666666667</c:v>
                </c:pt>
                <c:pt idx="24352">
                  <c:v>1997.375</c:v>
                </c:pt>
                <c:pt idx="24353">
                  <c:v>1997.4583333333333</c:v>
                </c:pt>
                <c:pt idx="24354">
                  <c:v>1997.5416666666667</c:v>
                </c:pt>
                <c:pt idx="24355">
                  <c:v>1997.625</c:v>
                </c:pt>
                <c:pt idx="24356">
                  <c:v>1997.7</c:v>
                </c:pt>
                <c:pt idx="24357">
                  <c:v>1997.7833333333335</c:v>
                </c:pt>
                <c:pt idx="24358">
                  <c:v>1997.8666666666668</c:v>
                </c:pt>
                <c:pt idx="24359">
                  <c:v>1997.95</c:v>
                </c:pt>
                <c:pt idx="24360">
                  <c:v>1998.0333333333335</c:v>
                </c:pt>
                <c:pt idx="24361">
                  <c:v>1998.1166666666668</c:v>
                </c:pt>
                <c:pt idx="24362">
                  <c:v>1998.1916666666666</c:v>
                </c:pt>
                <c:pt idx="24363">
                  <c:v>1998.2749999999999</c:v>
                </c:pt>
                <c:pt idx="24364">
                  <c:v>1998.3583333333333</c:v>
                </c:pt>
                <c:pt idx="24365">
                  <c:v>1998.4416666666666</c:v>
                </c:pt>
                <c:pt idx="24366">
                  <c:v>1998.5249999999999</c:v>
                </c:pt>
                <c:pt idx="24367">
                  <c:v>1998.6083333333333</c:v>
                </c:pt>
                <c:pt idx="24368">
                  <c:v>1998.6916666666666</c:v>
                </c:pt>
                <c:pt idx="24369">
                  <c:v>1998.7666666666667</c:v>
                </c:pt>
                <c:pt idx="24370">
                  <c:v>1998.8500000000001</c:v>
                </c:pt>
                <c:pt idx="24371">
                  <c:v>1998.9333333333334</c:v>
                </c:pt>
                <c:pt idx="24372">
                  <c:v>1999.0166666666667</c:v>
                </c:pt>
                <c:pt idx="24373">
                  <c:v>1999.1000000000001</c:v>
                </c:pt>
                <c:pt idx="24374">
                  <c:v>1999.1833333333334</c:v>
                </c:pt>
                <c:pt idx="24375">
                  <c:v>1999.2583333333332</c:v>
                </c:pt>
                <c:pt idx="24376">
                  <c:v>1999.3416666666665</c:v>
                </c:pt>
                <c:pt idx="24377">
                  <c:v>1999.425</c:v>
                </c:pt>
                <c:pt idx="24378">
                  <c:v>1999.5083333333332</c:v>
                </c:pt>
                <c:pt idx="24379">
                  <c:v>1999.5916666666665</c:v>
                </c:pt>
                <c:pt idx="24380">
                  <c:v>1999.675</c:v>
                </c:pt>
                <c:pt idx="24381">
                  <c:v>1999.75</c:v>
                </c:pt>
                <c:pt idx="24382">
                  <c:v>1999.8333333333333</c:v>
                </c:pt>
                <c:pt idx="24383">
                  <c:v>1999.9166666666667</c:v>
                </c:pt>
                <c:pt idx="24384">
                  <c:v>2000</c:v>
                </c:pt>
                <c:pt idx="24385">
                  <c:v>2000.0833333333333</c:v>
                </c:pt>
                <c:pt idx="24386">
                  <c:v>2000.1666666666667</c:v>
                </c:pt>
                <c:pt idx="24387">
                  <c:v>2000.25</c:v>
                </c:pt>
                <c:pt idx="24388">
                  <c:v>2000.325</c:v>
                </c:pt>
                <c:pt idx="24389">
                  <c:v>2000.4083333333335</c:v>
                </c:pt>
                <c:pt idx="24390">
                  <c:v>2000.4916666666668</c:v>
                </c:pt>
                <c:pt idx="24391">
                  <c:v>2000.575</c:v>
                </c:pt>
                <c:pt idx="24392">
                  <c:v>2000.6583333333335</c:v>
                </c:pt>
                <c:pt idx="24393">
                  <c:v>2000.7416666666668</c:v>
                </c:pt>
                <c:pt idx="24394">
                  <c:v>2000.8166666666666</c:v>
                </c:pt>
                <c:pt idx="24395">
                  <c:v>2000.8999999999999</c:v>
                </c:pt>
                <c:pt idx="24396">
                  <c:v>2000.9833333333333</c:v>
                </c:pt>
                <c:pt idx="24397">
                  <c:v>2001.0666666666666</c:v>
                </c:pt>
                <c:pt idx="24398">
                  <c:v>2001.1499999999999</c:v>
                </c:pt>
                <c:pt idx="24399">
                  <c:v>2001.2333333333333</c:v>
                </c:pt>
                <c:pt idx="24400">
                  <c:v>2001.3083333333334</c:v>
                </c:pt>
                <c:pt idx="24401">
                  <c:v>2001.3916666666667</c:v>
                </c:pt>
                <c:pt idx="24402">
                  <c:v>2001.4750000000001</c:v>
                </c:pt>
                <c:pt idx="24403">
                  <c:v>2001.5583333333334</c:v>
                </c:pt>
                <c:pt idx="24404">
                  <c:v>2001.6416666666667</c:v>
                </c:pt>
                <c:pt idx="24405">
                  <c:v>2001.7250000000001</c:v>
                </c:pt>
                <c:pt idx="24406">
                  <c:v>2001.8083333333334</c:v>
                </c:pt>
                <c:pt idx="24407">
                  <c:v>2001.8833333333332</c:v>
                </c:pt>
                <c:pt idx="24408">
                  <c:v>2001.9666666666665</c:v>
                </c:pt>
                <c:pt idx="24409">
                  <c:v>2002.05</c:v>
                </c:pt>
                <c:pt idx="24410">
                  <c:v>2002.1333333333332</c:v>
                </c:pt>
                <c:pt idx="24411">
                  <c:v>2002.2166666666665</c:v>
                </c:pt>
                <c:pt idx="24412">
                  <c:v>2002.3</c:v>
                </c:pt>
                <c:pt idx="24413">
                  <c:v>2002.375</c:v>
                </c:pt>
                <c:pt idx="24414">
                  <c:v>2002.4583333333333</c:v>
                </c:pt>
                <c:pt idx="24415">
                  <c:v>2002.5416666666667</c:v>
                </c:pt>
                <c:pt idx="24416">
                  <c:v>2002.625</c:v>
                </c:pt>
                <c:pt idx="24417">
                  <c:v>2002.7083333333333</c:v>
                </c:pt>
                <c:pt idx="24418">
                  <c:v>2002.7916666666667</c:v>
                </c:pt>
                <c:pt idx="24419">
                  <c:v>2002.8666666666668</c:v>
                </c:pt>
                <c:pt idx="24420">
                  <c:v>2002.95</c:v>
                </c:pt>
                <c:pt idx="24421">
                  <c:v>2003.0333333333335</c:v>
                </c:pt>
                <c:pt idx="24422">
                  <c:v>2003.1166666666668</c:v>
                </c:pt>
                <c:pt idx="24423">
                  <c:v>2003.2</c:v>
                </c:pt>
                <c:pt idx="24424">
                  <c:v>2003.2833333333335</c:v>
                </c:pt>
                <c:pt idx="24425">
                  <c:v>2003.3666666666668</c:v>
                </c:pt>
                <c:pt idx="24426">
                  <c:v>2003.4416666666666</c:v>
                </c:pt>
                <c:pt idx="24427">
                  <c:v>2003.5249999999999</c:v>
                </c:pt>
                <c:pt idx="24428">
                  <c:v>2003.6083333333333</c:v>
                </c:pt>
                <c:pt idx="24429">
                  <c:v>2003.6916666666666</c:v>
                </c:pt>
                <c:pt idx="24430">
                  <c:v>2003.7749999999999</c:v>
                </c:pt>
                <c:pt idx="24431">
                  <c:v>2003.8583333333333</c:v>
                </c:pt>
                <c:pt idx="24432">
                  <c:v>2003.9333333333334</c:v>
                </c:pt>
                <c:pt idx="24433">
                  <c:v>2004.0166666666667</c:v>
                </c:pt>
                <c:pt idx="24434">
                  <c:v>2004.1000000000001</c:v>
                </c:pt>
                <c:pt idx="24435">
                  <c:v>2004.1833333333334</c:v>
                </c:pt>
                <c:pt idx="24436">
                  <c:v>2004.2666666666667</c:v>
                </c:pt>
                <c:pt idx="24437">
                  <c:v>2004.3500000000001</c:v>
                </c:pt>
                <c:pt idx="24438">
                  <c:v>2004.425</c:v>
                </c:pt>
                <c:pt idx="24439">
                  <c:v>2004.5083333333332</c:v>
                </c:pt>
                <c:pt idx="24440">
                  <c:v>2004.5916666666665</c:v>
                </c:pt>
                <c:pt idx="24441">
                  <c:v>2004.675</c:v>
                </c:pt>
                <c:pt idx="24442">
                  <c:v>2004.7583333333332</c:v>
                </c:pt>
                <c:pt idx="24443">
                  <c:v>2004.8416666666665</c:v>
                </c:pt>
                <c:pt idx="24444">
                  <c:v>2004.925</c:v>
                </c:pt>
                <c:pt idx="24445">
                  <c:v>2005</c:v>
                </c:pt>
                <c:pt idx="24446">
                  <c:v>2005.0833333333333</c:v>
                </c:pt>
                <c:pt idx="24447">
                  <c:v>2005.1666666666667</c:v>
                </c:pt>
                <c:pt idx="24448">
                  <c:v>2005.25</c:v>
                </c:pt>
                <c:pt idx="24449">
                  <c:v>2005.3333333333333</c:v>
                </c:pt>
                <c:pt idx="24450">
                  <c:v>2005.4166666666667</c:v>
                </c:pt>
                <c:pt idx="24451">
                  <c:v>2005.4916666666668</c:v>
                </c:pt>
                <c:pt idx="24452">
                  <c:v>2005.575</c:v>
                </c:pt>
                <c:pt idx="24453">
                  <c:v>2005.6583333333335</c:v>
                </c:pt>
                <c:pt idx="24454">
                  <c:v>2005.7416666666668</c:v>
                </c:pt>
                <c:pt idx="24455">
                  <c:v>2005.825</c:v>
                </c:pt>
                <c:pt idx="24456">
                  <c:v>2005.9083333333335</c:v>
                </c:pt>
                <c:pt idx="24457">
                  <c:v>2005.9916666666668</c:v>
                </c:pt>
                <c:pt idx="24458">
                  <c:v>2006.0666666666666</c:v>
                </c:pt>
                <c:pt idx="24459">
                  <c:v>2006.1499999999999</c:v>
                </c:pt>
                <c:pt idx="24460">
                  <c:v>2006.2333333333333</c:v>
                </c:pt>
                <c:pt idx="24461">
                  <c:v>2006.3166666666666</c:v>
                </c:pt>
                <c:pt idx="24462">
                  <c:v>2006.3999999999999</c:v>
                </c:pt>
                <c:pt idx="24463">
                  <c:v>2006.4833333333333</c:v>
                </c:pt>
                <c:pt idx="24464">
                  <c:v>2006.5583333333334</c:v>
                </c:pt>
                <c:pt idx="24465">
                  <c:v>2006.6416666666667</c:v>
                </c:pt>
                <c:pt idx="24466">
                  <c:v>2006.7250000000001</c:v>
                </c:pt>
                <c:pt idx="24467">
                  <c:v>2006.8083333333334</c:v>
                </c:pt>
                <c:pt idx="24468">
                  <c:v>2006.8916666666667</c:v>
                </c:pt>
                <c:pt idx="24469">
                  <c:v>2006.9750000000001</c:v>
                </c:pt>
                <c:pt idx="24470">
                  <c:v>2007.05</c:v>
                </c:pt>
                <c:pt idx="24471">
                  <c:v>2007.1333333333332</c:v>
                </c:pt>
                <c:pt idx="24472">
                  <c:v>2007.2166666666665</c:v>
                </c:pt>
                <c:pt idx="24473">
                  <c:v>2007.3</c:v>
                </c:pt>
                <c:pt idx="24474">
                  <c:v>2007.3833333333332</c:v>
                </c:pt>
                <c:pt idx="24475">
                  <c:v>2007.4666666666665</c:v>
                </c:pt>
                <c:pt idx="24476">
                  <c:v>2007.55</c:v>
                </c:pt>
                <c:pt idx="24477">
                  <c:v>2007.625</c:v>
                </c:pt>
                <c:pt idx="24478">
                  <c:v>2007.7083333333333</c:v>
                </c:pt>
                <c:pt idx="24479">
                  <c:v>2007.7916666666667</c:v>
                </c:pt>
                <c:pt idx="24480">
                  <c:v>2007.875</c:v>
                </c:pt>
                <c:pt idx="24481">
                  <c:v>2007.9583333333333</c:v>
                </c:pt>
                <c:pt idx="24482">
                  <c:v>2008.0416666666667</c:v>
                </c:pt>
                <c:pt idx="24483">
                  <c:v>2008.1166666666668</c:v>
                </c:pt>
                <c:pt idx="24484">
                  <c:v>2008.2</c:v>
                </c:pt>
                <c:pt idx="24485">
                  <c:v>2008.2833333333335</c:v>
                </c:pt>
                <c:pt idx="24486">
                  <c:v>2008.3666666666668</c:v>
                </c:pt>
                <c:pt idx="24487">
                  <c:v>2008.45</c:v>
                </c:pt>
                <c:pt idx="24488">
                  <c:v>2008.5333333333335</c:v>
                </c:pt>
                <c:pt idx="24489">
                  <c:v>2008.6083333333333</c:v>
                </c:pt>
                <c:pt idx="24490">
                  <c:v>2008.6916666666666</c:v>
                </c:pt>
                <c:pt idx="24491">
                  <c:v>2008.7749999999999</c:v>
                </c:pt>
                <c:pt idx="24492">
                  <c:v>2008.8583333333333</c:v>
                </c:pt>
                <c:pt idx="24493">
                  <c:v>2008.9416666666666</c:v>
                </c:pt>
                <c:pt idx="24494">
                  <c:v>2009.0249999999999</c:v>
                </c:pt>
                <c:pt idx="24495">
                  <c:v>2009.1083333333333</c:v>
                </c:pt>
                <c:pt idx="24496">
                  <c:v>2009.1833333333334</c:v>
                </c:pt>
                <c:pt idx="24497">
                  <c:v>2009.2666666666667</c:v>
                </c:pt>
                <c:pt idx="24498">
                  <c:v>2009.3500000000001</c:v>
                </c:pt>
                <c:pt idx="24499">
                  <c:v>2009.4333333333334</c:v>
                </c:pt>
                <c:pt idx="24500">
                  <c:v>2009.5166666666667</c:v>
                </c:pt>
                <c:pt idx="24501">
                  <c:v>2009.6000000000001</c:v>
                </c:pt>
                <c:pt idx="24502">
                  <c:v>2009.675</c:v>
                </c:pt>
                <c:pt idx="24503">
                  <c:v>2009.7583333333332</c:v>
                </c:pt>
                <c:pt idx="24504">
                  <c:v>2009.8416666666665</c:v>
                </c:pt>
                <c:pt idx="24505">
                  <c:v>2009.925</c:v>
                </c:pt>
                <c:pt idx="24506">
                  <c:v>2010.0083333333332</c:v>
                </c:pt>
                <c:pt idx="24507">
                  <c:v>2010.0916666666665</c:v>
                </c:pt>
                <c:pt idx="24508">
                  <c:v>2010.1666666666667</c:v>
                </c:pt>
                <c:pt idx="24509">
                  <c:v>2010.25</c:v>
                </c:pt>
                <c:pt idx="24510">
                  <c:v>2010.3333333333333</c:v>
                </c:pt>
                <c:pt idx="24511">
                  <c:v>2010.4166666666667</c:v>
                </c:pt>
                <c:pt idx="24512">
                  <c:v>2010.5</c:v>
                </c:pt>
                <c:pt idx="24513">
                  <c:v>2010.5833333333333</c:v>
                </c:pt>
                <c:pt idx="24514">
                  <c:v>2010.6666666666667</c:v>
                </c:pt>
                <c:pt idx="24515">
                  <c:v>2010.7416666666668</c:v>
                </c:pt>
                <c:pt idx="24516">
                  <c:v>2010.825</c:v>
                </c:pt>
                <c:pt idx="24517">
                  <c:v>2010.9083333333335</c:v>
                </c:pt>
                <c:pt idx="24518">
                  <c:v>2010.9916666666668</c:v>
                </c:pt>
                <c:pt idx="24519">
                  <c:v>2011.075</c:v>
                </c:pt>
                <c:pt idx="24520">
                  <c:v>2011.1583333333335</c:v>
                </c:pt>
                <c:pt idx="24521">
                  <c:v>2011.2333333333333</c:v>
                </c:pt>
                <c:pt idx="24522">
                  <c:v>2011.3166666666666</c:v>
                </c:pt>
                <c:pt idx="24523">
                  <c:v>2011.3999999999999</c:v>
                </c:pt>
                <c:pt idx="24524">
                  <c:v>2011.4833333333333</c:v>
                </c:pt>
                <c:pt idx="24525">
                  <c:v>2011.5666666666666</c:v>
                </c:pt>
                <c:pt idx="24526">
                  <c:v>2011.6499999999999</c:v>
                </c:pt>
                <c:pt idx="24527">
                  <c:v>2011.7250000000001</c:v>
                </c:pt>
                <c:pt idx="24528">
                  <c:v>2011.8083333333334</c:v>
                </c:pt>
                <c:pt idx="24529">
                  <c:v>2011.8916666666667</c:v>
                </c:pt>
                <c:pt idx="24530">
                  <c:v>2011.9750000000001</c:v>
                </c:pt>
                <c:pt idx="24531">
                  <c:v>2012.0583333333334</c:v>
                </c:pt>
                <c:pt idx="24532">
                  <c:v>2012.1416666666667</c:v>
                </c:pt>
                <c:pt idx="24533">
                  <c:v>2012.2250000000001</c:v>
                </c:pt>
                <c:pt idx="24534">
                  <c:v>2012.3</c:v>
                </c:pt>
                <c:pt idx="24535">
                  <c:v>2012.3833333333332</c:v>
                </c:pt>
                <c:pt idx="24536">
                  <c:v>2012.4666666666665</c:v>
                </c:pt>
                <c:pt idx="24537">
                  <c:v>2012.55</c:v>
                </c:pt>
                <c:pt idx="24538">
                  <c:v>2012.6333333333332</c:v>
                </c:pt>
                <c:pt idx="24539">
                  <c:v>2012.7166666666665</c:v>
                </c:pt>
                <c:pt idx="24540">
                  <c:v>2012.7916666666667</c:v>
                </c:pt>
                <c:pt idx="24541">
                  <c:v>2012.875</c:v>
                </c:pt>
                <c:pt idx="24542">
                  <c:v>2012.9583333333333</c:v>
                </c:pt>
                <c:pt idx="24543">
                  <c:v>2013.0416666666667</c:v>
                </c:pt>
                <c:pt idx="24544">
                  <c:v>2013.125</c:v>
                </c:pt>
                <c:pt idx="24545">
                  <c:v>2013.2083333333333</c:v>
                </c:pt>
                <c:pt idx="24546">
                  <c:v>2013.2833333333335</c:v>
                </c:pt>
                <c:pt idx="24547">
                  <c:v>2013.3666666666668</c:v>
                </c:pt>
                <c:pt idx="24548">
                  <c:v>2013.45</c:v>
                </c:pt>
                <c:pt idx="24549">
                  <c:v>2013.5333333333335</c:v>
                </c:pt>
                <c:pt idx="24550">
                  <c:v>2013.6166666666668</c:v>
                </c:pt>
                <c:pt idx="24551">
                  <c:v>2013.7</c:v>
                </c:pt>
                <c:pt idx="24552">
                  <c:v>2013.7833333333335</c:v>
                </c:pt>
                <c:pt idx="24553">
                  <c:v>2013.8583333333333</c:v>
                </c:pt>
                <c:pt idx="24554">
                  <c:v>2013.9416666666666</c:v>
                </c:pt>
                <c:pt idx="24555">
                  <c:v>2014.0249999999999</c:v>
                </c:pt>
                <c:pt idx="24556">
                  <c:v>2014.1083333333333</c:v>
                </c:pt>
                <c:pt idx="24557">
                  <c:v>2014.1916666666666</c:v>
                </c:pt>
                <c:pt idx="24558">
                  <c:v>2014.2749999999999</c:v>
                </c:pt>
                <c:pt idx="24559">
                  <c:v>2014.3500000000001</c:v>
                </c:pt>
                <c:pt idx="24560">
                  <c:v>2014.4333333333334</c:v>
                </c:pt>
                <c:pt idx="24561">
                  <c:v>2014.5166666666667</c:v>
                </c:pt>
                <c:pt idx="24562">
                  <c:v>2014.6000000000001</c:v>
                </c:pt>
                <c:pt idx="24563">
                  <c:v>2014.6833333333334</c:v>
                </c:pt>
                <c:pt idx="24564">
                  <c:v>2014.7666666666667</c:v>
                </c:pt>
                <c:pt idx="24565">
                  <c:v>2014.8416666666665</c:v>
                </c:pt>
                <c:pt idx="24566">
                  <c:v>2014.925</c:v>
                </c:pt>
                <c:pt idx="24567">
                  <c:v>2015.0083333333332</c:v>
                </c:pt>
                <c:pt idx="24568">
                  <c:v>2015.0916666666665</c:v>
                </c:pt>
                <c:pt idx="24569">
                  <c:v>2015.175</c:v>
                </c:pt>
                <c:pt idx="24570">
                  <c:v>2015.2583333333332</c:v>
                </c:pt>
                <c:pt idx="24571">
                  <c:v>2015.3416666666665</c:v>
                </c:pt>
                <c:pt idx="24572">
                  <c:v>2015.4166666666667</c:v>
                </c:pt>
                <c:pt idx="24573">
                  <c:v>2015.5</c:v>
                </c:pt>
                <c:pt idx="24574">
                  <c:v>2015.5833333333333</c:v>
                </c:pt>
                <c:pt idx="24575">
                  <c:v>2015.6666666666667</c:v>
                </c:pt>
                <c:pt idx="24576">
                  <c:v>2015.75</c:v>
                </c:pt>
                <c:pt idx="24577">
                  <c:v>2015.8333333333333</c:v>
                </c:pt>
                <c:pt idx="24578">
                  <c:v>2015.9083333333335</c:v>
                </c:pt>
                <c:pt idx="24579">
                  <c:v>2015.9916666666668</c:v>
                </c:pt>
                <c:pt idx="24580">
                  <c:v>2016.075</c:v>
                </c:pt>
                <c:pt idx="24581">
                  <c:v>2016.1583333333335</c:v>
                </c:pt>
                <c:pt idx="24582">
                  <c:v>2016.2416666666668</c:v>
                </c:pt>
                <c:pt idx="24583">
                  <c:v>2016.325</c:v>
                </c:pt>
                <c:pt idx="24584">
                  <c:v>2016.4083333333335</c:v>
                </c:pt>
                <c:pt idx="24585">
                  <c:v>2016.4833333333333</c:v>
                </c:pt>
                <c:pt idx="24586">
                  <c:v>2016.5666666666666</c:v>
                </c:pt>
                <c:pt idx="24587">
                  <c:v>2016.6499999999999</c:v>
                </c:pt>
                <c:pt idx="24588">
                  <c:v>2016.7333333333333</c:v>
                </c:pt>
                <c:pt idx="24589">
                  <c:v>2016.8166666666666</c:v>
                </c:pt>
                <c:pt idx="24590">
                  <c:v>2016.8999999999999</c:v>
                </c:pt>
                <c:pt idx="24591">
                  <c:v>2016.9750000000001</c:v>
                </c:pt>
                <c:pt idx="24592">
                  <c:v>2017.0583333333334</c:v>
                </c:pt>
                <c:pt idx="24593">
                  <c:v>2017.1416666666667</c:v>
                </c:pt>
                <c:pt idx="24594">
                  <c:v>2017.2250000000001</c:v>
                </c:pt>
                <c:pt idx="24595">
                  <c:v>2017.3083333333334</c:v>
                </c:pt>
                <c:pt idx="24596">
                  <c:v>2017.3916666666667</c:v>
                </c:pt>
                <c:pt idx="24597">
                  <c:v>2017.4666666666665</c:v>
                </c:pt>
                <c:pt idx="24598">
                  <c:v>2017.55</c:v>
                </c:pt>
                <c:pt idx="24599">
                  <c:v>2017.6333333333332</c:v>
                </c:pt>
                <c:pt idx="24600">
                  <c:v>2017.7166666666665</c:v>
                </c:pt>
                <c:pt idx="24601">
                  <c:v>2017.8</c:v>
                </c:pt>
                <c:pt idx="24602">
                  <c:v>2017.8833333333332</c:v>
                </c:pt>
                <c:pt idx="24603">
                  <c:v>2017.9666666666665</c:v>
                </c:pt>
                <c:pt idx="24604">
                  <c:v>2018.0416666666667</c:v>
                </c:pt>
                <c:pt idx="24605">
                  <c:v>2018.125</c:v>
                </c:pt>
                <c:pt idx="24606">
                  <c:v>2018.2083333333333</c:v>
                </c:pt>
                <c:pt idx="24607">
                  <c:v>2018.2916666666667</c:v>
                </c:pt>
                <c:pt idx="24608">
                  <c:v>2018.375</c:v>
                </c:pt>
                <c:pt idx="24609">
                  <c:v>2018.4583333333333</c:v>
                </c:pt>
                <c:pt idx="24610">
                  <c:v>2018.5333333333335</c:v>
                </c:pt>
                <c:pt idx="24611">
                  <c:v>2018.6166666666668</c:v>
                </c:pt>
                <c:pt idx="24612">
                  <c:v>2018.7</c:v>
                </c:pt>
                <c:pt idx="24613">
                  <c:v>2018.7833333333335</c:v>
                </c:pt>
                <c:pt idx="24614">
                  <c:v>2018.8666666666668</c:v>
                </c:pt>
                <c:pt idx="24615">
                  <c:v>2018.95</c:v>
                </c:pt>
                <c:pt idx="24616">
                  <c:v>2019.0249999999999</c:v>
                </c:pt>
                <c:pt idx="24617">
                  <c:v>2019.1083333333333</c:v>
                </c:pt>
                <c:pt idx="24618">
                  <c:v>2019.1916666666666</c:v>
                </c:pt>
                <c:pt idx="24619">
                  <c:v>2019.2749999999999</c:v>
                </c:pt>
                <c:pt idx="24620">
                  <c:v>2019.3583333333333</c:v>
                </c:pt>
                <c:pt idx="24621">
                  <c:v>2019.4416666666666</c:v>
                </c:pt>
                <c:pt idx="24622">
                  <c:v>2019.5249999999999</c:v>
                </c:pt>
                <c:pt idx="24623">
                  <c:v>2019.6000000000001</c:v>
                </c:pt>
                <c:pt idx="24624">
                  <c:v>2019.6833333333334</c:v>
                </c:pt>
                <c:pt idx="24625">
                  <c:v>2019.7666666666667</c:v>
                </c:pt>
                <c:pt idx="24626">
                  <c:v>2019.8500000000001</c:v>
                </c:pt>
                <c:pt idx="24627">
                  <c:v>2019.9333333333334</c:v>
                </c:pt>
                <c:pt idx="24628">
                  <c:v>2020.0166666666667</c:v>
                </c:pt>
                <c:pt idx="24629">
                  <c:v>2020.0916666666665</c:v>
                </c:pt>
                <c:pt idx="24630">
                  <c:v>2020.175</c:v>
                </c:pt>
                <c:pt idx="24631">
                  <c:v>2020.2583333333332</c:v>
                </c:pt>
                <c:pt idx="24632">
                  <c:v>2020.3416666666665</c:v>
                </c:pt>
                <c:pt idx="24633">
                  <c:v>2020.425</c:v>
                </c:pt>
                <c:pt idx="24634">
                  <c:v>2020.5083333333332</c:v>
                </c:pt>
                <c:pt idx="24635">
                  <c:v>2020.5833333333333</c:v>
                </c:pt>
                <c:pt idx="24636">
                  <c:v>2020.6666666666667</c:v>
                </c:pt>
                <c:pt idx="24637">
                  <c:v>2020.75</c:v>
                </c:pt>
                <c:pt idx="24638">
                  <c:v>2020.8333333333333</c:v>
                </c:pt>
                <c:pt idx="24639">
                  <c:v>2020.9166666666667</c:v>
                </c:pt>
                <c:pt idx="24640">
                  <c:v>2021</c:v>
                </c:pt>
                <c:pt idx="24641">
                  <c:v>2021.0833333333333</c:v>
                </c:pt>
                <c:pt idx="24642">
                  <c:v>2021.1583333333335</c:v>
                </c:pt>
                <c:pt idx="24643">
                  <c:v>2021.2416666666668</c:v>
                </c:pt>
                <c:pt idx="24644">
                  <c:v>2021.325</c:v>
                </c:pt>
                <c:pt idx="24645">
                  <c:v>2021.4083333333335</c:v>
                </c:pt>
                <c:pt idx="24646">
                  <c:v>2021.4916666666668</c:v>
                </c:pt>
                <c:pt idx="24647">
                  <c:v>2021.575</c:v>
                </c:pt>
                <c:pt idx="24648">
                  <c:v>2021.6499999999999</c:v>
                </c:pt>
                <c:pt idx="24649">
                  <c:v>2021.7333333333333</c:v>
                </c:pt>
                <c:pt idx="24650">
                  <c:v>2021.8166666666666</c:v>
                </c:pt>
                <c:pt idx="24651">
                  <c:v>2021.8999999999999</c:v>
                </c:pt>
                <c:pt idx="24652">
                  <c:v>2021.9833333333333</c:v>
                </c:pt>
                <c:pt idx="24653">
                  <c:v>2022.0666666666666</c:v>
                </c:pt>
                <c:pt idx="24654">
                  <c:v>2022.1416666666667</c:v>
                </c:pt>
                <c:pt idx="24655">
                  <c:v>2022.2250000000001</c:v>
                </c:pt>
                <c:pt idx="24656">
                  <c:v>2022.3083333333334</c:v>
                </c:pt>
                <c:pt idx="24657">
                  <c:v>2022.3916666666667</c:v>
                </c:pt>
                <c:pt idx="24658">
                  <c:v>2022.4750000000001</c:v>
                </c:pt>
                <c:pt idx="24659">
                  <c:v>2022.5583333333334</c:v>
                </c:pt>
                <c:pt idx="24660">
                  <c:v>2022.6416666666667</c:v>
                </c:pt>
                <c:pt idx="24661">
                  <c:v>2022.7166666666665</c:v>
                </c:pt>
                <c:pt idx="24662">
                  <c:v>2022.8</c:v>
                </c:pt>
                <c:pt idx="24663">
                  <c:v>2022.8833333333332</c:v>
                </c:pt>
                <c:pt idx="24664">
                  <c:v>2022.9666666666665</c:v>
                </c:pt>
                <c:pt idx="24665">
                  <c:v>2023.05</c:v>
                </c:pt>
                <c:pt idx="24666">
                  <c:v>2023.1333333333332</c:v>
                </c:pt>
                <c:pt idx="24667">
                  <c:v>2023.2083333333333</c:v>
                </c:pt>
                <c:pt idx="24668">
                  <c:v>2023.2916666666667</c:v>
                </c:pt>
                <c:pt idx="24669">
                  <c:v>2023.375</c:v>
                </c:pt>
                <c:pt idx="24670">
                  <c:v>2023.4583333333333</c:v>
                </c:pt>
                <c:pt idx="24671">
                  <c:v>2023.5416666666667</c:v>
                </c:pt>
                <c:pt idx="24672">
                  <c:v>2023.625</c:v>
                </c:pt>
                <c:pt idx="24673">
                  <c:v>2023.7</c:v>
                </c:pt>
                <c:pt idx="24674">
                  <c:v>2023.7833333333335</c:v>
                </c:pt>
                <c:pt idx="24675">
                  <c:v>2023.8666666666668</c:v>
                </c:pt>
                <c:pt idx="24676">
                  <c:v>2023.95</c:v>
                </c:pt>
                <c:pt idx="24677">
                  <c:v>2024.0333333333335</c:v>
                </c:pt>
                <c:pt idx="24678">
                  <c:v>2024.1166666666668</c:v>
                </c:pt>
                <c:pt idx="24679">
                  <c:v>2024.2</c:v>
                </c:pt>
                <c:pt idx="24680">
                  <c:v>2024.2749999999999</c:v>
                </c:pt>
                <c:pt idx="24681">
                  <c:v>2024.3583333333333</c:v>
                </c:pt>
                <c:pt idx="24682">
                  <c:v>2024.4416666666666</c:v>
                </c:pt>
                <c:pt idx="24683">
                  <c:v>2024.5249999999999</c:v>
                </c:pt>
                <c:pt idx="24684">
                  <c:v>2024.6083333333333</c:v>
                </c:pt>
                <c:pt idx="24685">
                  <c:v>2024.6916666666666</c:v>
                </c:pt>
                <c:pt idx="24686">
                  <c:v>2024.7666666666667</c:v>
                </c:pt>
                <c:pt idx="24687">
                  <c:v>2024.8500000000001</c:v>
                </c:pt>
                <c:pt idx="24688">
                  <c:v>2024.9333333333334</c:v>
                </c:pt>
                <c:pt idx="24689">
                  <c:v>2025.0166666666667</c:v>
                </c:pt>
                <c:pt idx="24690">
                  <c:v>2025.1000000000001</c:v>
                </c:pt>
                <c:pt idx="24691">
                  <c:v>2025.1833333333334</c:v>
                </c:pt>
                <c:pt idx="24692">
                  <c:v>2025.2583333333332</c:v>
                </c:pt>
                <c:pt idx="24693">
                  <c:v>2025.3416666666665</c:v>
                </c:pt>
                <c:pt idx="24694">
                  <c:v>2025.425</c:v>
                </c:pt>
                <c:pt idx="24695">
                  <c:v>2025.5083333333332</c:v>
                </c:pt>
                <c:pt idx="24696">
                  <c:v>2025.5916666666665</c:v>
                </c:pt>
                <c:pt idx="24697">
                  <c:v>2025.675</c:v>
                </c:pt>
                <c:pt idx="24698">
                  <c:v>2025.7583333333332</c:v>
                </c:pt>
                <c:pt idx="24699">
                  <c:v>2025.8333333333333</c:v>
                </c:pt>
                <c:pt idx="24700">
                  <c:v>2025.9166666666667</c:v>
                </c:pt>
                <c:pt idx="24701">
                  <c:v>2026</c:v>
                </c:pt>
                <c:pt idx="24702">
                  <c:v>2026.0833333333333</c:v>
                </c:pt>
                <c:pt idx="24703">
                  <c:v>2026.1666666666667</c:v>
                </c:pt>
                <c:pt idx="24704">
                  <c:v>2026.25</c:v>
                </c:pt>
                <c:pt idx="24705">
                  <c:v>2026.325</c:v>
                </c:pt>
                <c:pt idx="24706">
                  <c:v>2026.4083333333335</c:v>
                </c:pt>
                <c:pt idx="24707">
                  <c:v>2026.4916666666668</c:v>
                </c:pt>
                <c:pt idx="24708">
                  <c:v>2026.575</c:v>
                </c:pt>
                <c:pt idx="24709">
                  <c:v>2026.6583333333335</c:v>
                </c:pt>
                <c:pt idx="24710">
                  <c:v>2026.7416666666668</c:v>
                </c:pt>
                <c:pt idx="24711">
                  <c:v>2026.825</c:v>
                </c:pt>
                <c:pt idx="24712">
                  <c:v>2026.8999999999999</c:v>
                </c:pt>
                <c:pt idx="24713">
                  <c:v>2026.9833333333333</c:v>
                </c:pt>
                <c:pt idx="24714">
                  <c:v>2027.0666666666666</c:v>
                </c:pt>
                <c:pt idx="24715">
                  <c:v>2027.1499999999999</c:v>
                </c:pt>
                <c:pt idx="24716">
                  <c:v>2027.2333333333333</c:v>
                </c:pt>
                <c:pt idx="24717">
                  <c:v>2027.3166666666666</c:v>
                </c:pt>
                <c:pt idx="24718">
                  <c:v>2027.3916666666667</c:v>
                </c:pt>
                <c:pt idx="24719">
                  <c:v>2027.4750000000001</c:v>
                </c:pt>
                <c:pt idx="24720">
                  <c:v>2027.5583333333334</c:v>
                </c:pt>
                <c:pt idx="24721">
                  <c:v>2027.6416666666667</c:v>
                </c:pt>
                <c:pt idx="24722">
                  <c:v>2027.7250000000001</c:v>
                </c:pt>
                <c:pt idx="24723">
                  <c:v>2027.8083333333334</c:v>
                </c:pt>
                <c:pt idx="24724">
                  <c:v>2027.8833333333332</c:v>
                </c:pt>
                <c:pt idx="24725">
                  <c:v>2027.9666666666665</c:v>
                </c:pt>
                <c:pt idx="24726">
                  <c:v>2028.05</c:v>
                </c:pt>
                <c:pt idx="24727">
                  <c:v>2028.1333333333332</c:v>
                </c:pt>
                <c:pt idx="24728">
                  <c:v>2028.2166666666665</c:v>
                </c:pt>
                <c:pt idx="24729">
                  <c:v>2028.3</c:v>
                </c:pt>
                <c:pt idx="24730">
                  <c:v>2028.3833333333332</c:v>
                </c:pt>
                <c:pt idx="24731">
                  <c:v>2028.4583333333333</c:v>
                </c:pt>
                <c:pt idx="24732">
                  <c:v>2028.5416666666667</c:v>
                </c:pt>
                <c:pt idx="24733">
                  <c:v>2028.625</c:v>
                </c:pt>
                <c:pt idx="24734">
                  <c:v>2028.7083333333333</c:v>
                </c:pt>
                <c:pt idx="24735">
                  <c:v>2028.7916666666667</c:v>
                </c:pt>
                <c:pt idx="24736">
                  <c:v>2028.875</c:v>
                </c:pt>
                <c:pt idx="24737">
                  <c:v>2028.95</c:v>
                </c:pt>
                <c:pt idx="24738">
                  <c:v>2029.0333333333335</c:v>
                </c:pt>
                <c:pt idx="24739">
                  <c:v>2029.1166666666668</c:v>
                </c:pt>
                <c:pt idx="24740">
                  <c:v>2029.2</c:v>
                </c:pt>
                <c:pt idx="24741">
                  <c:v>2029.2833333333335</c:v>
                </c:pt>
                <c:pt idx="24742">
                  <c:v>2029.3666666666668</c:v>
                </c:pt>
                <c:pt idx="24743">
                  <c:v>2029.4416666666666</c:v>
                </c:pt>
                <c:pt idx="24744">
                  <c:v>2029.5249999999999</c:v>
                </c:pt>
                <c:pt idx="24745">
                  <c:v>2029.6083333333333</c:v>
                </c:pt>
                <c:pt idx="24746">
                  <c:v>2029.6916666666666</c:v>
                </c:pt>
                <c:pt idx="24747">
                  <c:v>2029.7749999999999</c:v>
                </c:pt>
                <c:pt idx="24748">
                  <c:v>2029.8583333333333</c:v>
                </c:pt>
                <c:pt idx="24749">
                  <c:v>2029.9416666666666</c:v>
                </c:pt>
                <c:pt idx="24750">
                  <c:v>2030.0166666666667</c:v>
                </c:pt>
                <c:pt idx="24751">
                  <c:v>2030.1000000000001</c:v>
                </c:pt>
                <c:pt idx="24752">
                  <c:v>2030.1833333333334</c:v>
                </c:pt>
                <c:pt idx="24753">
                  <c:v>2030.2666666666667</c:v>
                </c:pt>
                <c:pt idx="24754">
                  <c:v>2030.3500000000001</c:v>
                </c:pt>
                <c:pt idx="24755">
                  <c:v>2030.4333333333334</c:v>
                </c:pt>
                <c:pt idx="24756">
                  <c:v>2030.5083333333332</c:v>
                </c:pt>
                <c:pt idx="24757">
                  <c:v>2030.5916666666665</c:v>
                </c:pt>
                <c:pt idx="24758">
                  <c:v>2030.675</c:v>
                </c:pt>
                <c:pt idx="24759">
                  <c:v>2030.7583333333332</c:v>
                </c:pt>
                <c:pt idx="24760">
                  <c:v>2030.8416666666665</c:v>
                </c:pt>
                <c:pt idx="24761">
                  <c:v>2030.925</c:v>
                </c:pt>
                <c:pt idx="24762">
                  <c:v>2031</c:v>
                </c:pt>
                <c:pt idx="24763">
                  <c:v>2031.0833333333333</c:v>
                </c:pt>
                <c:pt idx="24764">
                  <c:v>2031.1666666666667</c:v>
                </c:pt>
                <c:pt idx="24765">
                  <c:v>2031.25</c:v>
                </c:pt>
                <c:pt idx="24766">
                  <c:v>2031.3333333333333</c:v>
                </c:pt>
                <c:pt idx="24767">
                  <c:v>2031.4166666666667</c:v>
                </c:pt>
                <c:pt idx="24768">
                  <c:v>2031.5</c:v>
                </c:pt>
                <c:pt idx="24769">
                  <c:v>2031.575</c:v>
                </c:pt>
                <c:pt idx="24770">
                  <c:v>2031.6583333333335</c:v>
                </c:pt>
                <c:pt idx="24771">
                  <c:v>2031.7416666666668</c:v>
                </c:pt>
                <c:pt idx="24772">
                  <c:v>2031.825</c:v>
                </c:pt>
                <c:pt idx="24773">
                  <c:v>2031.9083333333335</c:v>
                </c:pt>
                <c:pt idx="24774">
                  <c:v>2031.9916666666668</c:v>
                </c:pt>
                <c:pt idx="24775">
                  <c:v>2032.0666666666666</c:v>
                </c:pt>
                <c:pt idx="24776">
                  <c:v>2032.1499999999999</c:v>
                </c:pt>
                <c:pt idx="24777">
                  <c:v>2032.2333333333333</c:v>
                </c:pt>
                <c:pt idx="24778">
                  <c:v>2032.3166666666666</c:v>
                </c:pt>
                <c:pt idx="24779">
                  <c:v>2032.3999999999999</c:v>
                </c:pt>
                <c:pt idx="24780">
                  <c:v>2032.4833333333333</c:v>
                </c:pt>
                <c:pt idx="24781">
                  <c:v>2032.5583333333334</c:v>
                </c:pt>
                <c:pt idx="24782">
                  <c:v>2032.6416666666667</c:v>
                </c:pt>
                <c:pt idx="24783">
                  <c:v>2032.7250000000001</c:v>
                </c:pt>
                <c:pt idx="24784">
                  <c:v>2032.8083333333334</c:v>
                </c:pt>
                <c:pt idx="24785">
                  <c:v>2032.8916666666667</c:v>
                </c:pt>
                <c:pt idx="24786">
                  <c:v>2032.9750000000001</c:v>
                </c:pt>
                <c:pt idx="24787">
                  <c:v>2033.0583333333334</c:v>
                </c:pt>
                <c:pt idx="24788">
                  <c:v>2033.1333333333332</c:v>
                </c:pt>
                <c:pt idx="24789">
                  <c:v>2033.2166666666665</c:v>
                </c:pt>
                <c:pt idx="24790">
                  <c:v>2033.3</c:v>
                </c:pt>
                <c:pt idx="24791">
                  <c:v>2033.3833333333332</c:v>
                </c:pt>
                <c:pt idx="24792">
                  <c:v>2033.4666666666665</c:v>
                </c:pt>
                <c:pt idx="24793">
                  <c:v>2033.55</c:v>
                </c:pt>
                <c:pt idx="24794">
                  <c:v>2033.625</c:v>
                </c:pt>
                <c:pt idx="24795">
                  <c:v>2033.7083333333333</c:v>
                </c:pt>
                <c:pt idx="24796">
                  <c:v>2033.7916666666667</c:v>
                </c:pt>
                <c:pt idx="24797">
                  <c:v>2033.875</c:v>
                </c:pt>
                <c:pt idx="24798">
                  <c:v>2033.9583333333333</c:v>
                </c:pt>
                <c:pt idx="24799">
                  <c:v>2034.0416666666667</c:v>
                </c:pt>
                <c:pt idx="24800">
                  <c:v>2034.1166666666668</c:v>
                </c:pt>
                <c:pt idx="24801">
                  <c:v>2034.2</c:v>
                </c:pt>
                <c:pt idx="24802">
                  <c:v>2034.2833333333335</c:v>
                </c:pt>
                <c:pt idx="24803">
                  <c:v>2034.3666666666668</c:v>
                </c:pt>
                <c:pt idx="24804">
                  <c:v>2034.45</c:v>
                </c:pt>
                <c:pt idx="24805">
                  <c:v>2034.5333333333335</c:v>
                </c:pt>
                <c:pt idx="24806">
                  <c:v>2034.6166666666668</c:v>
                </c:pt>
                <c:pt idx="24807">
                  <c:v>2034.6916666666666</c:v>
                </c:pt>
                <c:pt idx="24808">
                  <c:v>2034.7749999999999</c:v>
                </c:pt>
                <c:pt idx="24809">
                  <c:v>2034.8583333333333</c:v>
                </c:pt>
                <c:pt idx="24810">
                  <c:v>2034.9416666666666</c:v>
                </c:pt>
                <c:pt idx="24811">
                  <c:v>2035.0249999999999</c:v>
                </c:pt>
                <c:pt idx="24812">
                  <c:v>2035.1083333333333</c:v>
                </c:pt>
                <c:pt idx="24813">
                  <c:v>2035.1833333333334</c:v>
                </c:pt>
                <c:pt idx="24814">
                  <c:v>2035.2666666666667</c:v>
                </c:pt>
                <c:pt idx="24815">
                  <c:v>2035.3500000000001</c:v>
                </c:pt>
                <c:pt idx="24816">
                  <c:v>2035.4333333333334</c:v>
                </c:pt>
                <c:pt idx="24817">
                  <c:v>2035.5166666666667</c:v>
                </c:pt>
                <c:pt idx="24818">
                  <c:v>2035.6000000000001</c:v>
                </c:pt>
                <c:pt idx="24819">
                  <c:v>2035.675</c:v>
                </c:pt>
                <c:pt idx="24820">
                  <c:v>2035.7583333333332</c:v>
                </c:pt>
                <c:pt idx="24821">
                  <c:v>2035.8416666666665</c:v>
                </c:pt>
                <c:pt idx="24822">
                  <c:v>2035.925</c:v>
                </c:pt>
                <c:pt idx="24823">
                  <c:v>2036.0083333333332</c:v>
                </c:pt>
                <c:pt idx="24824">
                  <c:v>2036.0916666666665</c:v>
                </c:pt>
                <c:pt idx="24825">
                  <c:v>2036.175</c:v>
                </c:pt>
                <c:pt idx="24826">
                  <c:v>2036.25</c:v>
                </c:pt>
                <c:pt idx="24827">
                  <c:v>2036.3333333333333</c:v>
                </c:pt>
                <c:pt idx="24828">
                  <c:v>2036.4166666666667</c:v>
                </c:pt>
                <c:pt idx="24829">
                  <c:v>2036.5</c:v>
                </c:pt>
                <c:pt idx="24830">
                  <c:v>2036.5833333333333</c:v>
                </c:pt>
                <c:pt idx="24831">
                  <c:v>2036.6666666666667</c:v>
                </c:pt>
                <c:pt idx="24832">
                  <c:v>2036.7416666666668</c:v>
                </c:pt>
                <c:pt idx="24833">
                  <c:v>2036.825</c:v>
                </c:pt>
                <c:pt idx="24834">
                  <c:v>2036.9083333333335</c:v>
                </c:pt>
                <c:pt idx="24835">
                  <c:v>2036.9916666666668</c:v>
                </c:pt>
                <c:pt idx="24836">
                  <c:v>2037.075</c:v>
                </c:pt>
                <c:pt idx="24837">
                  <c:v>2037.1583333333335</c:v>
                </c:pt>
                <c:pt idx="24838">
                  <c:v>2037.2416666666668</c:v>
                </c:pt>
                <c:pt idx="24839">
                  <c:v>2037.3166666666666</c:v>
                </c:pt>
                <c:pt idx="24840">
                  <c:v>2037.3999999999999</c:v>
                </c:pt>
                <c:pt idx="24841">
                  <c:v>2037.4833333333333</c:v>
                </c:pt>
                <c:pt idx="24842">
                  <c:v>2037.5666666666666</c:v>
                </c:pt>
                <c:pt idx="24843">
                  <c:v>2037.6499999999999</c:v>
                </c:pt>
                <c:pt idx="24844">
                  <c:v>2037.7333333333333</c:v>
                </c:pt>
                <c:pt idx="24845">
                  <c:v>2037.8083333333334</c:v>
                </c:pt>
                <c:pt idx="24846">
                  <c:v>2037.8916666666667</c:v>
                </c:pt>
                <c:pt idx="24847">
                  <c:v>2037.9750000000001</c:v>
                </c:pt>
                <c:pt idx="24848">
                  <c:v>2038.0583333333334</c:v>
                </c:pt>
                <c:pt idx="24849">
                  <c:v>2038.1416666666667</c:v>
                </c:pt>
                <c:pt idx="24850">
                  <c:v>2038.2250000000001</c:v>
                </c:pt>
                <c:pt idx="24851">
                  <c:v>2038.3</c:v>
                </c:pt>
                <c:pt idx="24852">
                  <c:v>2038.3833333333332</c:v>
                </c:pt>
                <c:pt idx="24853">
                  <c:v>2038.4666666666665</c:v>
                </c:pt>
                <c:pt idx="24854">
                  <c:v>2038.55</c:v>
                </c:pt>
                <c:pt idx="24855">
                  <c:v>2038.6333333333332</c:v>
                </c:pt>
                <c:pt idx="24856">
                  <c:v>2038.7166666666665</c:v>
                </c:pt>
                <c:pt idx="24857">
                  <c:v>2038.8</c:v>
                </c:pt>
                <c:pt idx="24858">
                  <c:v>2038.875</c:v>
                </c:pt>
                <c:pt idx="24859">
                  <c:v>2038.9583333333333</c:v>
                </c:pt>
                <c:pt idx="24860">
                  <c:v>2039.0416666666667</c:v>
                </c:pt>
                <c:pt idx="24861">
                  <c:v>2039.125</c:v>
                </c:pt>
                <c:pt idx="24862">
                  <c:v>2039.2083333333333</c:v>
                </c:pt>
                <c:pt idx="24863">
                  <c:v>2039.2916666666667</c:v>
                </c:pt>
                <c:pt idx="24864">
                  <c:v>2039.3666666666668</c:v>
                </c:pt>
                <c:pt idx="24865">
                  <c:v>2039.45</c:v>
                </c:pt>
                <c:pt idx="24866">
                  <c:v>2039.5333333333335</c:v>
                </c:pt>
                <c:pt idx="24867">
                  <c:v>2039.6166666666668</c:v>
                </c:pt>
                <c:pt idx="24868">
                  <c:v>2039.7</c:v>
                </c:pt>
                <c:pt idx="24869">
                  <c:v>2039.7833333333335</c:v>
                </c:pt>
                <c:pt idx="24870">
                  <c:v>2039.8583333333333</c:v>
                </c:pt>
                <c:pt idx="24871">
                  <c:v>2039.9416666666666</c:v>
                </c:pt>
                <c:pt idx="24872">
                  <c:v>2040.0249999999999</c:v>
                </c:pt>
                <c:pt idx="24873">
                  <c:v>2040.1083333333333</c:v>
                </c:pt>
                <c:pt idx="24874">
                  <c:v>2040.1916666666666</c:v>
                </c:pt>
                <c:pt idx="24875">
                  <c:v>2040.2749999999999</c:v>
                </c:pt>
                <c:pt idx="24876">
                  <c:v>2040.3583333333333</c:v>
                </c:pt>
                <c:pt idx="24877">
                  <c:v>2040.4333333333334</c:v>
                </c:pt>
                <c:pt idx="24878">
                  <c:v>2040.5166666666667</c:v>
                </c:pt>
                <c:pt idx="24879">
                  <c:v>2040.6000000000001</c:v>
                </c:pt>
                <c:pt idx="24880">
                  <c:v>2040.6833333333334</c:v>
                </c:pt>
                <c:pt idx="24881">
                  <c:v>2040.7666666666667</c:v>
                </c:pt>
                <c:pt idx="24882">
                  <c:v>2040.8500000000001</c:v>
                </c:pt>
                <c:pt idx="24883">
                  <c:v>2040.925</c:v>
                </c:pt>
                <c:pt idx="24884">
                  <c:v>2041.0083333333332</c:v>
                </c:pt>
                <c:pt idx="24885">
                  <c:v>2041.0916666666665</c:v>
                </c:pt>
                <c:pt idx="24886">
                  <c:v>2041.175</c:v>
                </c:pt>
                <c:pt idx="24887">
                  <c:v>2041.2583333333332</c:v>
                </c:pt>
                <c:pt idx="24888">
                  <c:v>2041.3416666666665</c:v>
                </c:pt>
                <c:pt idx="24889">
                  <c:v>2041.4166666666667</c:v>
                </c:pt>
                <c:pt idx="24890">
                  <c:v>2041.5</c:v>
                </c:pt>
                <c:pt idx="24891">
                  <c:v>2041.5833333333333</c:v>
                </c:pt>
                <c:pt idx="24892">
                  <c:v>2041.6666666666667</c:v>
                </c:pt>
                <c:pt idx="24893">
                  <c:v>2041.75</c:v>
                </c:pt>
                <c:pt idx="24894">
                  <c:v>2041.8333333333333</c:v>
                </c:pt>
                <c:pt idx="24895">
                  <c:v>2041.9166666666667</c:v>
                </c:pt>
                <c:pt idx="24896">
                  <c:v>2041.9916666666668</c:v>
                </c:pt>
                <c:pt idx="24897">
                  <c:v>2042.075</c:v>
                </c:pt>
                <c:pt idx="24898">
                  <c:v>2042.1583333333335</c:v>
                </c:pt>
                <c:pt idx="24899">
                  <c:v>2042.2416666666668</c:v>
                </c:pt>
                <c:pt idx="24900">
                  <c:v>2042.325</c:v>
                </c:pt>
                <c:pt idx="24901">
                  <c:v>2042.4083333333335</c:v>
                </c:pt>
                <c:pt idx="24902">
                  <c:v>2042.4833333333333</c:v>
                </c:pt>
                <c:pt idx="24903">
                  <c:v>2042.5666666666666</c:v>
                </c:pt>
                <c:pt idx="24904">
                  <c:v>2042.6499999999999</c:v>
                </c:pt>
                <c:pt idx="24905">
                  <c:v>2042.7333333333333</c:v>
                </c:pt>
                <c:pt idx="24906">
                  <c:v>2042.8166666666666</c:v>
                </c:pt>
                <c:pt idx="24907">
                  <c:v>2042.8999999999999</c:v>
                </c:pt>
                <c:pt idx="24908">
                  <c:v>2042.9750000000001</c:v>
                </c:pt>
                <c:pt idx="24909">
                  <c:v>2043.0583333333334</c:v>
                </c:pt>
                <c:pt idx="24910">
                  <c:v>2043.1416666666667</c:v>
                </c:pt>
                <c:pt idx="24911">
                  <c:v>2043.2250000000001</c:v>
                </c:pt>
                <c:pt idx="24912">
                  <c:v>2043.3083333333334</c:v>
                </c:pt>
                <c:pt idx="24913">
                  <c:v>2043.3916666666667</c:v>
                </c:pt>
                <c:pt idx="24914">
                  <c:v>2043.4750000000001</c:v>
                </c:pt>
                <c:pt idx="24915">
                  <c:v>2043.55</c:v>
                </c:pt>
                <c:pt idx="24916">
                  <c:v>2043.6333333333332</c:v>
                </c:pt>
                <c:pt idx="24917">
                  <c:v>2043.7166666666665</c:v>
                </c:pt>
                <c:pt idx="24918">
                  <c:v>2043.8</c:v>
                </c:pt>
                <c:pt idx="24919">
                  <c:v>2043.8833333333332</c:v>
                </c:pt>
                <c:pt idx="24920">
                  <c:v>2043.9666666666665</c:v>
                </c:pt>
                <c:pt idx="24921">
                  <c:v>2044.0416666666667</c:v>
                </c:pt>
                <c:pt idx="24922">
                  <c:v>2044.125</c:v>
                </c:pt>
                <c:pt idx="24923">
                  <c:v>2044.2083333333333</c:v>
                </c:pt>
                <c:pt idx="24924">
                  <c:v>2044.2916666666667</c:v>
                </c:pt>
                <c:pt idx="24925">
                  <c:v>2044.375</c:v>
                </c:pt>
                <c:pt idx="24926">
                  <c:v>2044.4583333333333</c:v>
                </c:pt>
                <c:pt idx="24927">
                  <c:v>2044.5333333333335</c:v>
                </c:pt>
                <c:pt idx="24928">
                  <c:v>2044.6166666666668</c:v>
                </c:pt>
                <c:pt idx="24929">
                  <c:v>2044.7</c:v>
                </c:pt>
                <c:pt idx="24930">
                  <c:v>2044.7833333333335</c:v>
                </c:pt>
                <c:pt idx="24931">
                  <c:v>2044.8666666666668</c:v>
                </c:pt>
                <c:pt idx="24932">
                  <c:v>2044.95</c:v>
                </c:pt>
                <c:pt idx="24933">
                  <c:v>2045.0333333333335</c:v>
                </c:pt>
                <c:pt idx="24934">
                  <c:v>2045.1083333333333</c:v>
                </c:pt>
                <c:pt idx="24935">
                  <c:v>2045.1916666666666</c:v>
                </c:pt>
                <c:pt idx="24936">
                  <c:v>2045.2749999999999</c:v>
                </c:pt>
                <c:pt idx="24937">
                  <c:v>2045.3583333333333</c:v>
                </c:pt>
                <c:pt idx="24938">
                  <c:v>2045.4416666666666</c:v>
                </c:pt>
                <c:pt idx="24939">
                  <c:v>2045.5249999999999</c:v>
                </c:pt>
                <c:pt idx="24940">
                  <c:v>2045.6000000000001</c:v>
                </c:pt>
                <c:pt idx="24941">
                  <c:v>2045.6833333333334</c:v>
                </c:pt>
                <c:pt idx="24942">
                  <c:v>2045.7666666666667</c:v>
                </c:pt>
                <c:pt idx="24943">
                  <c:v>2045.8500000000001</c:v>
                </c:pt>
                <c:pt idx="24944">
                  <c:v>2045.9333333333334</c:v>
                </c:pt>
                <c:pt idx="24945">
                  <c:v>2046.0166666666667</c:v>
                </c:pt>
                <c:pt idx="24946">
                  <c:v>2046.0916666666665</c:v>
                </c:pt>
                <c:pt idx="24947">
                  <c:v>2046.175</c:v>
                </c:pt>
                <c:pt idx="24948">
                  <c:v>2046.2583333333332</c:v>
                </c:pt>
                <c:pt idx="24949">
                  <c:v>2046.3416666666665</c:v>
                </c:pt>
                <c:pt idx="24950">
                  <c:v>2046.425</c:v>
                </c:pt>
                <c:pt idx="24951">
                  <c:v>2046.5083333333332</c:v>
                </c:pt>
                <c:pt idx="24952">
                  <c:v>2046.5916666666665</c:v>
                </c:pt>
                <c:pt idx="24953">
                  <c:v>2046.6666666666667</c:v>
                </c:pt>
                <c:pt idx="24954">
                  <c:v>2046.75</c:v>
                </c:pt>
                <c:pt idx="24955">
                  <c:v>2046.8333333333333</c:v>
                </c:pt>
                <c:pt idx="24956">
                  <c:v>2046.9166666666667</c:v>
                </c:pt>
                <c:pt idx="24957">
                  <c:v>2047</c:v>
                </c:pt>
                <c:pt idx="24958">
                  <c:v>2047.0833333333333</c:v>
                </c:pt>
                <c:pt idx="24959">
                  <c:v>2047.1583333333335</c:v>
                </c:pt>
                <c:pt idx="24960">
                  <c:v>2047.2416666666668</c:v>
                </c:pt>
                <c:pt idx="24961">
                  <c:v>2047.325</c:v>
                </c:pt>
                <c:pt idx="24962">
                  <c:v>2047.4083333333335</c:v>
                </c:pt>
                <c:pt idx="24963">
                  <c:v>2047.4916666666668</c:v>
                </c:pt>
                <c:pt idx="24964">
                  <c:v>2047.575</c:v>
                </c:pt>
                <c:pt idx="24965">
                  <c:v>2047.6583333333335</c:v>
                </c:pt>
                <c:pt idx="24966">
                  <c:v>2047.7333333333333</c:v>
                </c:pt>
                <c:pt idx="24967">
                  <c:v>2047.8166666666666</c:v>
                </c:pt>
                <c:pt idx="24968">
                  <c:v>2047.8999999999999</c:v>
                </c:pt>
                <c:pt idx="24969">
                  <c:v>2047.9833333333333</c:v>
                </c:pt>
                <c:pt idx="24970">
                  <c:v>2048.0666666666666</c:v>
                </c:pt>
                <c:pt idx="24971">
                  <c:v>2048.15</c:v>
                </c:pt>
                <c:pt idx="24972">
                  <c:v>2048.2249999999999</c:v>
                </c:pt>
                <c:pt idx="24973">
                  <c:v>2048.3083333333334</c:v>
                </c:pt>
                <c:pt idx="24974">
                  <c:v>2048.3916666666669</c:v>
                </c:pt>
                <c:pt idx="24975">
                  <c:v>2048.4749999999999</c:v>
                </c:pt>
                <c:pt idx="24976">
                  <c:v>2048.5583333333334</c:v>
                </c:pt>
                <c:pt idx="24977">
                  <c:v>2048.6416666666669</c:v>
                </c:pt>
                <c:pt idx="24978">
                  <c:v>2048.7166666666667</c:v>
                </c:pt>
                <c:pt idx="24979">
                  <c:v>2048.7999999999997</c:v>
                </c:pt>
                <c:pt idx="24980">
                  <c:v>2048.8833333333332</c:v>
                </c:pt>
                <c:pt idx="24981">
                  <c:v>2048.9666666666667</c:v>
                </c:pt>
                <c:pt idx="24982">
                  <c:v>2049.0499999999997</c:v>
                </c:pt>
                <c:pt idx="24983">
                  <c:v>2049.1333333333332</c:v>
                </c:pt>
                <c:pt idx="24984">
                  <c:v>2049.2166666666667</c:v>
                </c:pt>
                <c:pt idx="24985">
                  <c:v>2049.2916666666665</c:v>
                </c:pt>
                <c:pt idx="24986">
                  <c:v>2049.375</c:v>
                </c:pt>
                <c:pt idx="24987">
                  <c:v>2049.4583333333335</c:v>
                </c:pt>
                <c:pt idx="24988">
                  <c:v>2049.5416666666665</c:v>
                </c:pt>
                <c:pt idx="24989">
                  <c:v>2049.625</c:v>
                </c:pt>
                <c:pt idx="24990">
                  <c:v>2049.7083333333335</c:v>
                </c:pt>
                <c:pt idx="24991">
                  <c:v>2049.7833333333333</c:v>
                </c:pt>
                <c:pt idx="24992">
                  <c:v>2049.8666666666668</c:v>
                </c:pt>
                <c:pt idx="24993">
                  <c:v>2049.9500000000003</c:v>
                </c:pt>
                <c:pt idx="24994">
                  <c:v>2050.0333333333333</c:v>
                </c:pt>
                <c:pt idx="24995">
                  <c:v>2050.1166666666668</c:v>
                </c:pt>
                <c:pt idx="24996">
                  <c:v>2050.2000000000003</c:v>
                </c:pt>
                <c:pt idx="24997">
                  <c:v>2050.2750000000001</c:v>
                </c:pt>
                <c:pt idx="24998">
                  <c:v>2050.3583333333331</c:v>
                </c:pt>
                <c:pt idx="24999">
                  <c:v>2050.4416666666666</c:v>
                </c:pt>
                <c:pt idx="25000">
                  <c:v>2050.5250000000001</c:v>
                </c:pt>
                <c:pt idx="25001">
                  <c:v>2050.6083333333331</c:v>
                </c:pt>
                <c:pt idx="25002">
                  <c:v>2050.6916666666666</c:v>
                </c:pt>
                <c:pt idx="25003">
                  <c:v>2050.7750000000001</c:v>
                </c:pt>
                <c:pt idx="25004">
                  <c:v>2050.85</c:v>
                </c:pt>
                <c:pt idx="25005">
                  <c:v>2050.9333333333334</c:v>
                </c:pt>
                <c:pt idx="25006">
                  <c:v>2051.0166666666669</c:v>
                </c:pt>
                <c:pt idx="25007">
                  <c:v>2051.1</c:v>
                </c:pt>
                <c:pt idx="25008">
                  <c:v>2051.1833333333334</c:v>
                </c:pt>
                <c:pt idx="25009">
                  <c:v>2051.2666666666669</c:v>
                </c:pt>
                <c:pt idx="25010">
                  <c:v>2051.3416666666667</c:v>
                </c:pt>
                <c:pt idx="25011">
                  <c:v>2051.4249999999997</c:v>
                </c:pt>
                <c:pt idx="25012">
                  <c:v>2051.5083333333332</c:v>
                </c:pt>
                <c:pt idx="25013">
                  <c:v>2051.5916666666667</c:v>
                </c:pt>
                <c:pt idx="25014">
                  <c:v>2051.6749999999997</c:v>
                </c:pt>
                <c:pt idx="25015">
                  <c:v>2051.7583333333332</c:v>
                </c:pt>
                <c:pt idx="25016">
                  <c:v>2051.8333333333335</c:v>
                </c:pt>
                <c:pt idx="25017">
                  <c:v>2051.9166666666665</c:v>
                </c:pt>
                <c:pt idx="25018">
                  <c:v>2052</c:v>
                </c:pt>
                <c:pt idx="25019">
                  <c:v>2052.0833333333335</c:v>
                </c:pt>
                <c:pt idx="25020">
                  <c:v>2052.1666666666665</c:v>
                </c:pt>
                <c:pt idx="25021">
                  <c:v>2052.25</c:v>
                </c:pt>
                <c:pt idx="25022">
                  <c:v>2052.3333333333335</c:v>
                </c:pt>
                <c:pt idx="25023">
                  <c:v>2052.4083333333333</c:v>
                </c:pt>
                <c:pt idx="25024">
                  <c:v>2052.4916666666668</c:v>
                </c:pt>
                <c:pt idx="25025">
                  <c:v>2052.5750000000003</c:v>
                </c:pt>
                <c:pt idx="25026">
                  <c:v>2052.6583333333333</c:v>
                </c:pt>
                <c:pt idx="25027">
                  <c:v>2052.7416666666668</c:v>
                </c:pt>
                <c:pt idx="25028">
                  <c:v>2052.8250000000003</c:v>
                </c:pt>
                <c:pt idx="25029">
                  <c:v>2052.9</c:v>
                </c:pt>
                <c:pt idx="25030">
                  <c:v>2052.9833333333331</c:v>
                </c:pt>
                <c:pt idx="25031">
                  <c:v>2053.0666666666666</c:v>
                </c:pt>
                <c:pt idx="25032">
                  <c:v>2053.15</c:v>
                </c:pt>
                <c:pt idx="25033">
                  <c:v>2053.2333333333331</c:v>
                </c:pt>
                <c:pt idx="25034">
                  <c:v>2053.3166666666666</c:v>
                </c:pt>
                <c:pt idx="25035">
                  <c:v>2053.3916666666669</c:v>
                </c:pt>
                <c:pt idx="25036">
                  <c:v>2053.4749999999999</c:v>
                </c:pt>
                <c:pt idx="25037">
                  <c:v>2053.5583333333334</c:v>
                </c:pt>
                <c:pt idx="25038">
                  <c:v>2053.6416666666669</c:v>
                </c:pt>
                <c:pt idx="25039">
                  <c:v>2053.7249999999999</c:v>
                </c:pt>
                <c:pt idx="25040">
                  <c:v>2053.8083333333334</c:v>
                </c:pt>
                <c:pt idx="25041">
                  <c:v>2053.8916666666669</c:v>
                </c:pt>
                <c:pt idx="25042">
                  <c:v>2053.9666666666667</c:v>
                </c:pt>
                <c:pt idx="25043">
                  <c:v>2054.0499999999997</c:v>
                </c:pt>
                <c:pt idx="25044">
                  <c:v>2054.1333333333332</c:v>
                </c:pt>
                <c:pt idx="25045">
                  <c:v>2054.2166666666667</c:v>
                </c:pt>
                <c:pt idx="25046">
                  <c:v>2054.2999999999997</c:v>
                </c:pt>
                <c:pt idx="25047">
                  <c:v>2054.3833333333332</c:v>
                </c:pt>
                <c:pt idx="25048">
                  <c:v>2054.4583333333335</c:v>
                </c:pt>
                <c:pt idx="25049">
                  <c:v>2054.5416666666665</c:v>
                </c:pt>
                <c:pt idx="25050">
                  <c:v>2054.625</c:v>
                </c:pt>
                <c:pt idx="25051">
                  <c:v>2054.7083333333335</c:v>
                </c:pt>
                <c:pt idx="25052">
                  <c:v>2054.7916666666665</c:v>
                </c:pt>
                <c:pt idx="25053">
                  <c:v>2054.875</c:v>
                </c:pt>
                <c:pt idx="25054">
                  <c:v>2054.9500000000003</c:v>
                </c:pt>
                <c:pt idx="25055">
                  <c:v>2055.0333333333333</c:v>
                </c:pt>
                <c:pt idx="25056">
                  <c:v>2055.1166666666668</c:v>
                </c:pt>
                <c:pt idx="25057">
                  <c:v>2055.2000000000003</c:v>
                </c:pt>
                <c:pt idx="25058">
                  <c:v>2055.2833333333333</c:v>
                </c:pt>
                <c:pt idx="25059">
                  <c:v>2055.3666666666668</c:v>
                </c:pt>
                <c:pt idx="25060">
                  <c:v>2055.4500000000003</c:v>
                </c:pt>
                <c:pt idx="25061">
                  <c:v>2055.5250000000001</c:v>
                </c:pt>
                <c:pt idx="25062">
                  <c:v>2055.6083333333331</c:v>
                </c:pt>
                <c:pt idx="25063">
                  <c:v>2055.6916666666666</c:v>
                </c:pt>
                <c:pt idx="25064">
                  <c:v>2055.7750000000001</c:v>
                </c:pt>
                <c:pt idx="25065">
                  <c:v>2055.8583333333331</c:v>
                </c:pt>
                <c:pt idx="25066">
                  <c:v>2055.9416666666666</c:v>
                </c:pt>
                <c:pt idx="25067">
                  <c:v>2056.0166666666669</c:v>
                </c:pt>
                <c:pt idx="25068">
                  <c:v>2056.1</c:v>
                </c:pt>
                <c:pt idx="25069">
                  <c:v>2056.1833333333334</c:v>
                </c:pt>
                <c:pt idx="25070">
                  <c:v>2056.2666666666669</c:v>
                </c:pt>
                <c:pt idx="25071">
                  <c:v>2056.35</c:v>
                </c:pt>
                <c:pt idx="25072">
                  <c:v>2056.4333333333334</c:v>
                </c:pt>
                <c:pt idx="25073">
                  <c:v>2056.5083333333332</c:v>
                </c:pt>
                <c:pt idx="25074">
                  <c:v>2056.5916666666667</c:v>
                </c:pt>
                <c:pt idx="25075">
                  <c:v>2056.6749999999997</c:v>
                </c:pt>
                <c:pt idx="25076">
                  <c:v>2056.7583333333332</c:v>
                </c:pt>
                <c:pt idx="25077">
                  <c:v>2056.8416666666667</c:v>
                </c:pt>
                <c:pt idx="25078">
                  <c:v>2056.9249999999997</c:v>
                </c:pt>
                <c:pt idx="25079">
                  <c:v>2057.0083333333332</c:v>
                </c:pt>
                <c:pt idx="25080">
                  <c:v>2057.0833333333335</c:v>
                </c:pt>
                <c:pt idx="25081">
                  <c:v>2057.1666666666665</c:v>
                </c:pt>
                <c:pt idx="25082">
                  <c:v>2057.25</c:v>
                </c:pt>
                <c:pt idx="25083">
                  <c:v>2057.3333333333335</c:v>
                </c:pt>
                <c:pt idx="25084">
                  <c:v>2057.4166666666665</c:v>
                </c:pt>
                <c:pt idx="25085">
                  <c:v>2057.5</c:v>
                </c:pt>
                <c:pt idx="25086">
                  <c:v>2057.5750000000003</c:v>
                </c:pt>
                <c:pt idx="25087">
                  <c:v>2057.6583333333333</c:v>
                </c:pt>
                <c:pt idx="25088">
                  <c:v>2057.7416666666668</c:v>
                </c:pt>
                <c:pt idx="25089">
                  <c:v>2057.8250000000003</c:v>
                </c:pt>
                <c:pt idx="25090">
                  <c:v>2057.9083333333333</c:v>
                </c:pt>
                <c:pt idx="25091">
                  <c:v>2057.9916666666668</c:v>
                </c:pt>
                <c:pt idx="25092">
                  <c:v>2058.0750000000003</c:v>
                </c:pt>
                <c:pt idx="25093">
                  <c:v>2058.15</c:v>
                </c:pt>
                <c:pt idx="25094">
                  <c:v>2058.2333333333331</c:v>
                </c:pt>
                <c:pt idx="25095">
                  <c:v>2058.3166666666666</c:v>
                </c:pt>
                <c:pt idx="25096">
                  <c:v>2058.4</c:v>
                </c:pt>
                <c:pt idx="25097">
                  <c:v>2058.4833333333331</c:v>
                </c:pt>
                <c:pt idx="25098">
                  <c:v>2058.5666666666666</c:v>
                </c:pt>
                <c:pt idx="25099">
                  <c:v>2058.6416666666669</c:v>
                </c:pt>
                <c:pt idx="25100">
                  <c:v>2058.7249999999999</c:v>
                </c:pt>
                <c:pt idx="25101">
                  <c:v>2058.8083333333334</c:v>
                </c:pt>
                <c:pt idx="25102">
                  <c:v>2058.8916666666669</c:v>
                </c:pt>
                <c:pt idx="25103">
                  <c:v>2058.9749999999999</c:v>
                </c:pt>
                <c:pt idx="25104">
                  <c:v>2059.0583333333334</c:v>
                </c:pt>
                <c:pt idx="25105">
                  <c:v>2059.1333333333332</c:v>
                </c:pt>
                <c:pt idx="25106">
                  <c:v>2059.2166666666667</c:v>
                </c:pt>
                <c:pt idx="25107">
                  <c:v>2059.2999999999997</c:v>
                </c:pt>
                <c:pt idx="25108">
                  <c:v>2059.3833333333332</c:v>
                </c:pt>
                <c:pt idx="25109">
                  <c:v>2059.4666666666667</c:v>
                </c:pt>
                <c:pt idx="25110">
                  <c:v>2059.5499999999997</c:v>
                </c:pt>
                <c:pt idx="25111">
                  <c:v>2059.6333333333332</c:v>
                </c:pt>
                <c:pt idx="25112">
                  <c:v>2059.7083333333335</c:v>
                </c:pt>
                <c:pt idx="25113">
                  <c:v>2059.7916666666665</c:v>
                </c:pt>
                <c:pt idx="25114">
                  <c:v>2059.875</c:v>
                </c:pt>
                <c:pt idx="25115">
                  <c:v>2059.9583333333335</c:v>
                </c:pt>
                <c:pt idx="25116">
                  <c:v>2060.0416666666665</c:v>
                </c:pt>
                <c:pt idx="25117">
                  <c:v>2060.125</c:v>
                </c:pt>
                <c:pt idx="25118">
                  <c:v>2060.2000000000003</c:v>
                </c:pt>
                <c:pt idx="25119">
                  <c:v>2060.2833333333333</c:v>
                </c:pt>
                <c:pt idx="25120">
                  <c:v>2060.3666666666668</c:v>
                </c:pt>
                <c:pt idx="25121">
                  <c:v>2060.4500000000003</c:v>
                </c:pt>
                <c:pt idx="25122">
                  <c:v>2060.5333333333333</c:v>
                </c:pt>
                <c:pt idx="25123">
                  <c:v>2060.6166666666668</c:v>
                </c:pt>
                <c:pt idx="25124">
                  <c:v>2060.6916666666666</c:v>
                </c:pt>
                <c:pt idx="25125">
                  <c:v>2060.7750000000001</c:v>
                </c:pt>
                <c:pt idx="25126">
                  <c:v>2060.8583333333331</c:v>
                </c:pt>
                <c:pt idx="25127">
                  <c:v>2060.9416666666666</c:v>
                </c:pt>
                <c:pt idx="25128">
                  <c:v>2061.0250000000001</c:v>
                </c:pt>
                <c:pt idx="25129">
                  <c:v>2061.1083333333331</c:v>
                </c:pt>
                <c:pt idx="25130">
                  <c:v>2061.1916666666666</c:v>
                </c:pt>
                <c:pt idx="25131">
                  <c:v>2061.2666666666669</c:v>
                </c:pt>
                <c:pt idx="25132">
                  <c:v>2061.35</c:v>
                </c:pt>
                <c:pt idx="25133">
                  <c:v>2061.4333333333334</c:v>
                </c:pt>
                <c:pt idx="25134">
                  <c:v>2061.5166666666669</c:v>
                </c:pt>
                <c:pt idx="25135">
                  <c:v>2061.6</c:v>
                </c:pt>
                <c:pt idx="25136">
                  <c:v>2061.6833333333334</c:v>
                </c:pt>
                <c:pt idx="25137">
                  <c:v>2061.7583333333332</c:v>
                </c:pt>
                <c:pt idx="25138">
                  <c:v>2061.8416666666667</c:v>
                </c:pt>
                <c:pt idx="25139">
                  <c:v>2061.9249999999997</c:v>
                </c:pt>
                <c:pt idx="25140">
                  <c:v>2062.0083333333332</c:v>
                </c:pt>
                <c:pt idx="25141">
                  <c:v>2062.0916666666667</c:v>
                </c:pt>
                <c:pt idx="25142">
                  <c:v>2062.1749999999997</c:v>
                </c:pt>
                <c:pt idx="25143">
                  <c:v>2062.25</c:v>
                </c:pt>
                <c:pt idx="25144">
                  <c:v>2062.3333333333335</c:v>
                </c:pt>
                <c:pt idx="25145">
                  <c:v>2062.4166666666665</c:v>
                </c:pt>
                <c:pt idx="25146">
                  <c:v>2062.5</c:v>
                </c:pt>
                <c:pt idx="25147">
                  <c:v>2062.5833333333335</c:v>
                </c:pt>
                <c:pt idx="25148">
                  <c:v>2062.6666666666665</c:v>
                </c:pt>
                <c:pt idx="25149">
                  <c:v>2062.75</c:v>
                </c:pt>
                <c:pt idx="25150">
                  <c:v>2062.8250000000003</c:v>
                </c:pt>
                <c:pt idx="25151">
                  <c:v>2062.9083333333333</c:v>
                </c:pt>
                <c:pt idx="25152">
                  <c:v>2062.9916666666668</c:v>
                </c:pt>
                <c:pt idx="25153">
                  <c:v>2063.0750000000003</c:v>
                </c:pt>
                <c:pt idx="25154">
                  <c:v>2063.1583333333333</c:v>
                </c:pt>
                <c:pt idx="25155">
                  <c:v>2063.2416666666668</c:v>
                </c:pt>
                <c:pt idx="25156">
                  <c:v>2063.3166666666666</c:v>
                </c:pt>
                <c:pt idx="25157">
                  <c:v>2063.4</c:v>
                </c:pt>
                <c:pt idx="25158">
                  <c:v>2063.4833333333331</c:v>
                </c:pt>
                <c:pt idx="25159">
                  <c:v>2063.5666666666666</c:v>
                </c:pt>
                <c:pt idx="25160">
                  <c:v>2063.65</c:v>
                </c:pt>
                <c:pt idx="25161">
                  <c:v>2063.7333333333331</c:v>
                </c:pt>
                <c:pt idx="25162">
                  <c:v>2063.8083333333334</c:v>
                </c:pt>
                <c:pt idx="25163">
                  <c:v>2063.8916666666669</c:v>
                </c:pt>
                <c:pt idx="25164">
                  <c:v>2063.9749999999999</c:v>
                </c:pt>
                <c:pt idx="25165">
                  <c:v>2064.0583333333334</c:v>
                </c:pt>
                <c:pt idx="25166">
                  <c:v>2064.1416666666669</c:v>
                </c:pt>
                <c:pt idx="25167">
                  <c:v>2064.2249999999999</c:v>
                </c:pt>
                <c:pt idx="25168">
                  <c:v>2064.3083333333334</c:v>
                </c:pt>
                <c:pt idx="25169">
                  <c:v>2064.3833333333332</c:v>
                </c:pt>
                <c:pt idx="25170">
                  <c:v>2064.4666666666667</c:v>
                </c:pt>
                <c:pt idx="25171">
                  <c:v>2064.5499999999997</c:v>
                </c:pt>
                <c:pt idx="25172">
                  <c:v>2064.6333333333332</c:v>
                </c:pt>
                <c:pt idx="25173">
                  <c:v>2064.7166666666667</c:v>
                </c:pt>
                <c:pt idx="25174">
                  <c:v>2064.7999999999997</c:v>
                </c:pt>
                <c:pt idx="25175">
                  <c:v>2064.875</c:v>
                </c:pt>
                <c:pt idx="25176">
                  <c:v>2064.9583333333335</c:v>
                </c:pt>
                <c:pt idx="25177">
                  <c:v>2065.0416666666665</c:v>
                </c:pt>
                <c:pt idx="25178">
                  <c:v>2065.125</c:v>
                </c:pt>
                <c:pt idx="25179">
                  <c:v>2065.2083333333335</c:v>
                </c:pt>
                <c:pt idx="25180">
                  <c:v>2065.2916666666665</c:v>
                </c:pt>
                <c:pt idx="25181">
                  <c:v>2065.3666666666668</c:v>
                </c:pt>
                <c:pt idx="25182">
                  <c:v>2065.4500000000003</c:v>
                </c:pt>
                <c:pt idx="25183">
                  <c:v>2065.5333333333333</c:v>
                </c:pt>
                <c:pt idx="25184">
                  <c:v>2065.6166666666668</c:v>
                </c:pt>
                <c:pt idx="25185">
                  <c:v>2065.7000000000003</c:v>
                </c:pt>
                <c:pt idx="25186">
                  <c:v>2065.7833333333333</c:v>
                </c:pt>
                <c:pt idx="25187">
                  <c:v>2065.8666666666668</c:v>
                </c:pt>
                <c:pt idx="25188">
                  <c:v>2065.9416666666666</c:v>
                </c:pt>
                <c:pt idx="25189">
                  <c:v>2066.0250000000001</c:v>
                </c:pt>
                <c:pt idx="25190">
                  <c:v>2066.1083333333331</c:v>
                </c:pt>
                <c:pt idx="25191">
                  <c:v>2066.1916666666666</c:v>
                </c:pt>
                <c:pt idx="25192">
                  <c:v>2066.2750000000001</c:v>
                </c:pt>
                <c:pt idx="25193">
                  <c:v>2066.3583333333331</c:v>
                </c:pt>
                <c:pt idx="25194">
                  <c:v>2066.4333333333334</c:v>
                </c:pt>
                <c:pt idx="25195">
                  <c:v>2066.5166666666669</c:v>
                </c:pt>
                <c:pt idx="25196">
                  <c:v>2066.6</c:v>
                </c:pt>
                <c:pt idx="25197">
                  <c:v>2066.6833333333334</c:v>
                </c:pt>
                <c:pt idx="25198">
                  <c:v>2066.7666666666669</c:v>
                </c:pt>
                <c:pt idx="25199">
                  <c:v>2066.85</c:v>
                </c:pt>
                <c:pt idx="25200">
                  <c:v>2066.9249999999997</c:v>
                </c:pt>
                <c:pt idx="25201">
                  <c:v>2067.0083333333332</c:v>
                </c:pt>
                <c:pt idx="25202">
                  <c:v>2067.0916666666667</c:v>
                </c:pt>
                <c:pt idx="25203">
                  <c:v>2067.1749999999997</c:v>
                </c:pt>
                <c:pt idx="25204">
                  <c:v>2067.2583333333332</c:v>
                </c:pt>
                <c:pt idx="25205">
                  <c:v>2067.3416666666667</c:v>
                </c:pt>
                <c:pt idx="25206">
                  <c:v>2067.4249999999997</c:v>
                </c:pt>
                <c:pt idx="25207">
                  <c:v>2067.5</c:v>
                </c:pt>
                <c:pt idx="25208">
                  <c:v>2067.5833333333335</c:v>
                </c:pt>
                <c:pt idx="25209">
                  <c:v>2067.6666666666665</c:v>
                </c:pt>
                <c:pt idx="25210">
                  <c:v>2067.75</c:v>
                </c:pt>
                <c:pt idx="25211">
                  <c:v>2067.8333333333335</c:v>
                </c:pt>
                <c:pt idx="25212">
                  <c:v>2067.9166666666665</c:v>
                </c:pt>
                <c:pt idx="25213">
                  <c:v>2067.9916666666668</c:v>
                </c:pt>
                <c:pt idx="25214">
                  <c:v>2068.0750000000003</c:v>
                </c:pt>
                <c:pt idx="25215">
                  <c:v>2068.1583333333333</c:v>
                </c:pt>
                <c:pt idx="25216">
                  <c:v>2068.2416666666668</c:v>
                </c:pt>
                <c:pt idx="25217">
                  <c:v>2068.3250000000003</c:v>
                </c:pt>
                <c:pt idx="25218">
                  <c:v>2068.4083333333333</c:v>
                </c:pt>
                <c:pt idx="25219">
                  <c:v>2068.4916666666668</c:v>
                </c:pt>
                <c:pt idx="25220">
                  <c:v>2068.5666666666666</c:v>
                </c:pt>
                <c:pt idx="25221">
                  <c:v>2068.65</c:v>
                </c:pt>
                <c:pt idx="25222">
                  <c:v>2068.7333333333331</c:v>
                </c:pt>
                <c:pt idx="25223">
                  <c:v>2068.8166666666666</c:v>
                </c:pt>
                <c:pt idx="25224">
                  <c:v>2068.9</c:v>
                </c:pt>
                <c:pt idx="25225">
                  <c:v>2068.9833333333331</c:v>
                </c:pt>
                <c:pt idx="25226">
                  <c:v>2069.0583333333334</c:v>
                </c:pt>
                <c:pt idx="25227">
                  <c:v>2069.1416666666669</c:v>
                </c:pt>
                <c:pt idx="25228">
                  <c:v>2069.2249999999999</c:v>
                </c:pt>
                <c:pt idx="25229">
                  <c:v>2069.3083333333334</c:v>
                </c:pt>
                <c:pt idx="25230">
                  <c:v>2069.3916666666669</c:v>
                </c:pt>
                <c:pt idx="25231">
                  <c:v>2069.4749999999999</c:v>
                </c:pt>
                <c:pt idx="25232">
                  <c:v>2069.5499999999997</c:v>
                </c:pt>
                <c:pt idx="25233">
                  <c:v>2069.6333333333332</c:v>
                </c:pt>
                <c:pt idx="25234">
                  <c:v>2069.7166666666667</c:v>
                </c:pt>
                <c:pt idx="25235">
                  <c:v>2069.7999999999997</c:v>
                </c:pt>
                <c:pt idx="25236">
                  <c:v>2069.8833333333332</c:v>
                </c:pt>
                <c:pt idx="25237">
                  <c:v>2069.9666666666667</c:v>
                </c:pt>
                <c:pt idx="25238">
                  <c:v>2070.0499999999997</c:v>
                </c:pt>
                <c:pt idx="25239">
                  <c:v>2070.125</c:v>
                </c:pt>
                <c:pt idx="25240">
                  <c:v>2070.2083333333335</c:v>
                </c:pt>
                <c:pt idx="25241">
                  <c:v>2070.2916666666665</c:v>
                </c:pt>
                <c:pt idx="25242">
                  <c:v>2070.375</c:v>
                </c:pt>
                <c:pt idx="25243">
                  <c:v>2070.4583333333335</c:v>
                </c:pt>
                <c:pt idx="25244">
                  <c:v>2070.5416666666665</c:v>
                </c:pt>
                <c:pt idx="25245">
                  <c:v>2070.6166666666668</c:v>
                </c:pt>
                <c:pt idx="25246">
                  <c:v>2070.7000000000003</c:v>
                </c:pt>
                <c:pt idx="25247">
                  <c:v>2070.7833333333333</c:v>
                </c:pt>
                <c:pt idx="25248">
                  <c:v>2070.8666666666668</c:v>
                </c:pt>
                <c:pt idx="25249">
                  <c:v>2070.9500000000003</c:v>
                </c:pt>
                <c:pt idx="25250">
                  <c:v>2071.0333333333333</c:v>
                </c:pt>
                <c:pt idx="25251">
                  <c:v>2071.1083333333331</c:v>
                </c:pt>
                <c:pt idx="25252">
                  <c:v>2071.1916666666666</c:v>
                </c:pt>
                <c:pt idx="25253">
                  <c:v>2071.2750000000001</c:v>
                </c:pt>
                <c:pt idx="25254">
                  <c:v>2071.3583333333331</c:v>
                </c:pt>
                <c:pt idx="25255">
                  <c:v>2071.4416666666666</c:v>
                </c:pt>
                <c:pt idx="25256">
                  <c:v>2071.5250000000001</c:v>
                </c:pt>
                <c:pt idx="25257">
                  <c:v>2071.6083333333331</c:v>
                </c:pt>
                <c:pt idx="25258">
                  <c:v>2071.6833333333334</c:v>
                </c:pt>
                <c:pt idx="25259">
                  <c:v>2071.7666666666669</c:v>
                </c:pt>
                <c:pt idx="25260">
                  <c:v>2071.85</c:v>
                </c:pt>
                <c:pt idx="25261">
                  <c:v>2071.9333333333334</c:v>
                </c:pt>
                <c:pt idx="25262">
                  <c:v>2072.0166666666669</c:v>
                </c:pt>
                <c:pt idx="25263">
                  <c:v>2072.1</c:v>
                </c:pt>
                <c:pt idx="25264">
                  <c:v>2072.1749999999997</c:v>
                </c:pt>
                <c:pt idx="25265">
                  <c:v>2072.2583333333332</c:v>
                </c:pt>
                <c:pt idx="25266">
                  <c:v>2072.3416666666667</c:v>
                </c:pt>
                <c:pt idx="25267">
                  <c:v>2072.4249999999997</c:v>
                </c:pt>
                <c:pt idx="25268">
                  <c:v>2072.5083333333332</c:v>
                </c:pt>
                <c:pt idx="25269">
                  <c:v>2072.5916666666667</c:v>
                </c:pt>
                <c:pt idx="25270">
                  <c:v>2072.6666666666665</c:v>
                </c:pt>
                <c:pt idx="25271">
                  <c:v>2072.75</c:v>
                </c:pt>
                <c:pt idx="25272">
                  <c:v>2072.8333333333335</c:v>
                </c:pt>
                <c:pt idx="25273">
                  <c:v>2072.9166666666665</c:v>
                </c:pt>
                <c:pt idx="25274">
                  <c:v>2073</c:v>
                </c:pt>
                <c:pt idx="25275">
                  <c:v>2073.0833333333335</c:v>
                </c:pt>
                <c:pt idx="25276">
                  <c:v>2073.1666666666665</c:v>
                </c:pt>
                <c:pt idx="25277">
                  <c:v>2073.2416666666668</c:v>
                </c:pt>
                <c:pt idx="25278">
                  <c:v>2073.3250000000003</c:v>
                </c:pt>
                <c:pt idx="25279">
                  <c:v>2073.4083333333333</c:v>
                </c:pt>
                <c:pt idx="25280">
                  <c:v>2073.4916666666668</c:v>
                </c:pt>
                <c:pt idx="25281">
                  <c:v>2073.5750000000003</c:v>
                </c:pt>
                <c:pt idx="25282">
                  <c:v>2073.6583333333333</c:v>
                </c:pt>
                <c:pt idx="25283">
                  <c:v>2073.7333333333331</c:v>
                </c:pt>
                <c:pt idx="25284">
                  <c:v>2073.8166666666666</c:v>
                </c:pt>
                <c:pt idx="25285">
                  <c:v>2073.9</c:v>
                </c:pt>
                <c:pt idx="25286">
                  <c:v>2073.9833333333331</c:v>
                </c:pt>
                <c:pt idx="25287">
                  <c:v>2074.0666666666666</c:v>
                </c:pt>
                <c:pt idx="25288">
                  <c:v>2074.15</c:v>
                </c:pt>
                <c:pt idx="25289">
                  <c:v>2074.2249999999999</c:v>
                </c:pt>
                <c:pt idx="25290">
                  <c:v>2074.3083333333334</c:v>
                </c:pt>
                <c:pt idx="25291">
                  <c:v>2074.3916666666669</c:v>
                </c:pt>
                <c:pt idx="25292">
                  <c:v>2074.4749999999999</c:v>
                </c:pt>
                <c:pt idx="25293">
                  <c:v>2074.5583333333334</c:v>
                </c:pt>
                <c:pt idx="25294">
                  <c:v>2074.6416666666669</c:v>
                </c:pt>
                <c:pt idx="25295">
                  <c:v>2074.7249999999999</c:v>
                </c:pt>
                <c:pt idx="25296">
                  <c:v>2074.7999999999997</c:v>
                </c:pt>
                <c:pt idx="25297">
                  <c:v>2074.8833333333332</c:v>
                </c:pt>
                <c:pt idx="25298">
                  <c:v>2074.9666666666667</c:v>
                </c:pt>
                <c:pt idx="25299">
                  <c:v>2075.0499999999997</c:v>
                </c:pt>
                <c:pt idx="25300">
                  <c:v>2075.1333333333332</c:v>
                </c:pt>
                <c:pt idx="25301">
                  <c:v>2075.2166666666667</c:v>
                </c:pt>
                <c:pt idx="25302">
                  <c:v>2075.2916666666665</c:v>
                </c:pt>
                <c:pt idx="25303">
                  <c:v>2075.375</c:v>
                </c:pt>
                <c:pt idx="25304">
                  <c:v>2075.4583333333335</c:v>
                </c:pt>
                <c:pt idx="25305">
                  <c:v>2075.5416666666665</c:v>
                </c:pt>
                <c:pt idx="25306">
                  <c:v>2075.625</c:v>
                </c:pt>
                <c:pt idx="25307">
                  <c:v>2075.7083333333335</c:v>
                </c:pt>
                <c:pt idx="25308">
                  <c:v>2075.7833333333333</c:v>
                </c:pt>
                <c:pt idx="25309">
                  <c:v>2075.8666666666668</c:v>
                </c:pt>
                <c:pt idx="25310">
                  <c:v>2075.9500000000003</c:v>
                </c:pt>
                <c:pt idx="25311">
                  <c:v>2076.0333333333333</c:v>
                </c:pt>
                <c:pt idx="25312">
                  <c:v>2076.1166666666668</c:v>
                </c:pt>
                <c:pt idx="25313">
                  <c:v>2076.2000000000003</c:v>
                </c:pt>
                <c:pt idx="25314">
                  <c:v>2076.2833333333333</c:v>
                </c:pt>
                <c:pt idx="25315">
                  <c:v>2076.3583333333331</c:v>
                </c:pt>
                <c:pt idx="25316">
                  <c:v>2076.4416666666666</c:v>
                </c:pt>
                <c:pt idx="25317">
                  <c:v>2076.5250000000001</c:v>
                </c:pt>
                <c:pt idx="25318">
                  <c:v>2076.6083333333331</c:v>
                </c:pt>
                <c:pt idx="25319">
                  <c:v>2076.6916666666666</c:v>
                </c:pt>
                <c:pt idx="25320">
                  <c:v>2076.7750000000001</c:v>
                </c:pt>
                <c:pt idx="25321">
                  <c:v>2076.85</c:v>
                </c:pt>
                <c:pt idx="25322">
                  <c:v>2076.9333333333334</c:v>
                </c:pt>
                <c:pt idx="25323">
                  <c:v>2077.0166666666669</c:v>
                </c:pt>
                <c:pt idx="25324">
                  <c:v>2077.1</c:v>
                </c:pt>
                <c:pt idx="25325">
                  <c:v>2077.1833333333334</c:v>
                </c:pt>
                <c:pt idx="25326">
                  <c:v>2077.2666666666669</c:v>
                </c:pt>
                <c:pt idx="25327">
                  <c:v>2077.3416666666667</c:v>
                </c:pt>
                <c:pt idx="25328">
                  <c:v>2077.4249999999997</c:v>
                </c:pt>
                <c:pt idx="25329">
                  <c:v>2077.5083333333332</c:v>
                </c:pt>
                <c:pt idx="25330">
                  <c:v>2077.5916666666667</c:v>
                </c:pt>
                <c:pt idx="25331">
                  <c:v>2077.6749999999997</c:v>
                </c:pt>
                <c:pt idx="25332">
                  <c:v>2077.7583333333332</c:v>
                </c:pt>
                <c:pt idx="25333">
                  <c:v>2077.8416666666667</c:v>
                </c:pt>
                <c:pt idx="25334">
                  <c:v>2077.9166666666665</c:v>
                </c:pt>
                <c:pt idx="25335">
                  <c:v>2078</c:v>
                </c:pt>
                <c:pt idx="25336">
                  <c:v>2078.0833333333335</c:v>
                </c:pt>
                <c:pt idx="25337">
                  <c:v>2078.1666666666665</c:v>
                </c:pt>
                <c:pt idx="25338">
                  <c:v>2078.25</c:v>
                </c:pt>
                <c:pt idx="25339">
                  <c:v>2078.3333333333335</c:v>
                </c:pt>
                <c:pt idx="25340">
                  <c:v>2078.4083333333333</c:v>
                </c:pt>
                <c:pt idx="25341">
                  <c:v>2078.4916666666668</c:v>
                </c:pt>
                <c:pt idx="25342">
                  <c:v>2078.5750000000003</c:v>
                </c:pt>
                <c:pt idx="25343">
                  <c:v>2078.6583333333333</c:v>
                </c:pt>
                <c:pt idx="25344">
                  <c:v>2078.7416666666668</c:v>
                </c:pt>
                <c:pt idx="25345">
                  <c:v>2078.8250000000003</c:v>
                </c:pt>
                <c:pt idx="25346">
                  <c:v>2078.9083333333333</c:v>
                </c:pt>
                <c:pt idx="25347">
                  <c:v>2078.9833333333331</c:v>
                </c:pt>
                <c:pt idx="25348">
                  <c:v>2079.0666666666666</c:v>
                </c:pt>
                <c:pt idx="25349">
                  <c:v>2079.15</c:v>
                </c:pt>
                <c:pt idx="25350">
                  <c:v>2079.2333333333331</c:v>
                </c:pt>
                <c:pt idx="25351">
                  <c:v>2079.3166666666666</c:v>
                </c:pt>
                <c:pt idx="25352">
                  <c:v>2079.4</c:v>
                </c:pt>
                <c:pt idx="25353">
                  <c:v>2079.4749999999999</c:v>
                </c:pt>
                <c:pt idx="25354">
                  <c:v>2079.5583333333334</c:v>
                </c:pt>
                <c:pt idx="25355">
                  <c:v>2079.6416666666669</c:v>
                </c:pt>
                <c:pt idx="25356">
                  <c:v>2079.7249999999999</c:v>
                </c:pt>
                <c:pt idx="25357">
                  <c:v>2079.8083333333334</c:v>
                </c:pt>
                <c:pt idx="25358">
                  <c:v>2079.8916666666669</c:v>
                </c:pt>
                <c:pt idx="25359">
                  <c:v>2079.9666666666667</c:v>
                </c:pt>
                <c:pt idx="25360">
                  <c:v>2080.0499999999997</c:v>
                </c:pt>
                <c:pt idx="25361">
                  <c:v>2080.1333333333332</c:v>
                </c:pt>
                <c:pt idx="25362">
                  <c:v>2080.2166666666667</c:v>
                </c:pt>
                <c:pt idx="25363">
                  <c:v>2080.2999999999997</c:v>
                </c:pt>
                <c:pt idx="25364">
                  <c:v>2080.3833333333332</c:v>
                </c:pt>
                <c:pt idx="25365">
                  <c:v>2080.4666666666667</c:v>
                </c:pt>
                <c:pt idx="25366">
                  <c:v>2080.5416666666665</c:v>
                </c:pt>
                <c:pt idx="25367">
                  <c:v>2080.625</c:v>
                </c:pt>
                <c:pt idx="25368">
                  <c:v>2080.7083333333335</c:v>
                </c:pt>
                <c:pt idx="25369">
                  <c:v>2080.7916666666665</c:v>
                </c:pt>
                <c:pt idx="25370">
                  <c:v>2080.875</c:v>
                </c:pt>
                <c:pt idx="25371">
                  <c:v>2080.9583333333335</c:v>
                </c:pt>
                <c:pt idx="25372">
                  <c:v>2081.0333333333333</c:v>
                </c:pt>
                <c:pt idx="25373">
                  <c:v>2081.1166666666668</c:v>
                </c:pt>
                <c:pt idx="25374">
                  <c:v>2081.2000000000003</c:v>
                </c:pt>
                <c:pt idx="25375">
                  <c:v>2081.2833333333333</c:v>
                </c:pt>
                <c:pt idx="25376">
                  <c:v>2081.3666666666668</c:v>
                </c:pt>
                <c:pt idx="25377">
                  <c:v>2081.4500000000003</c:v>
                </c:pt>
                <c:pt idx="25378">
                  <c:v>2081.5250000000001</c:v>
                </c:pt>
                <c:pt idx="25379">
                  <c:v>2081.6083333333331</c:v>
                </c:pt>
                <c:pt idx="25380">
                  <c:v>2081.6916666666666</c:v>
                </c:pt>
                <c:pt idx="25381">
                  <c:v>2081.7750000000001</c:v>
                </c:pt>
                <c:pt idx="25382">
                  <c:v>2081.8583333333331</c:v>
                </c:pt>
                <c:pt idx="25383">
                  <c:v>2081.9416666666666</c:v>
                </c:pt>
                <c:pt idx="25384">
                  <c:v>2082.0250000000001</c:v>
                </c:pt>
                <c:pt idx="25385">
                  <c:v>2082.1</c:v>
                </c:pt>
                <c:pt idx="25386">
                  <c:v>2082.1833333333334</c:v>
                </c:pt>
                <c:pt idx="25387">
                  <c:v>2082.2666666666669</c:v>
                </c:pt>
                <c:pt idx="25388">
                  <c:v>2082.35</c:v>
                </c:pt>
                <c:pt idx="25389">
                  <c:v>2082.4333333333334</c:v>
                </c:pt>
                <c:pt idx="25390">
                  <c:v>2082.5166666666669</c:v>
                </c:pt>
                <c:pt idx="25391">
                  <c:v>2082.5916666666667</c:v>
                </c:pt>
                <c:pt idx="25392">
                  <c:v>2082.6749999999997</c:v>
                </c:pt>
                <c:pt idx="25393">
                  <c:v>2082.7583333333332</c:v>
                </c:pt>
                <c:pt idx="25394">
                  <c:v>2082.8416666666667</c:v>
                </c:pt>
                <c:pt idx="25395">
                  <c:v>2082.9249999999997</c:v>
                </c:pt>
                <c:pt idx="25396">
                  <c:v>2083.0083333333332</c:v>
                </c:pt>
                <c:pt idx="25397">
                  <c:v>2083.0833333333335</c:v>
                </c:pt>
                <c:pt idx="25398">
                  <c:v>2083.1666666666665</c:v>
                </c:pt>
                <c:pt idx="25399">
                  <c:v>2083.25</c:v>
                </c:pt>
                <c:pt idx="25400">
                  <c:v>2083.3333333333335</c:v>
                </c:pt>
                <c:pt idx="25401">
                  <c:v>2083.4166666666665</c:v>
                </c:pt>
                <c:pt idx="25402">
                  <c:v>2083.5</c:v>
                </c:pt>
                <c:pt idx="25403">
                  <c:v>2083.5833333333335</c:v>
                </c:pt>
                <c:pt idx="25404">
                  <c:v>2083.6583333333333</c:v>
                </c:pt>
                <c:pt idx="25405">
                  <c:v>2083.7416666666668</c:v>
                </c:pt>
                <c:pt idx="25406">
                  <c:v>2083.8250000000003</c:v>
                </c:pt>
                <c:pt idx="25407">
                  <c:v>2083.9083333333333</c:v>
                </c:pt>
                <c:pt idx="25408">
                  <c:v>2083.9916666666668</c:v>
                </c:pt>
                <c:pt idx="25409">
                  <c:v>2084.0750000000003</c:v>
                </c:pt>
                <c:pt idx="25410">
                  <c:v>2084.15</c:v>
                </c:pt>
                <c:pt idx="25411">
                  <c:v>2084.2333333333331</c:v>
                </c:pt>
                <c:pt idx="25412">
                  <c:v>2084.3166666666666</c:v>
                </c:pt>
                <c:pt idx="25413">
                  <c:v>2084.4</c:v>
                </c:pt>
                <c:pt idx="25414">
                  <c:v>2084.4833333333331</c:v>
                </c:pt>
                <c:pt idx="25415">
                  <c:v>2084.5666666666666</c:v>
                </c:pt>
                <c:pt idx="25416">
                  <c:v>2084.6416666666669</c:v>
                </c:pt>
                <c:pt idx="25417">
                  <c:v>2084.7249999999999</c:v>
                </c:pt>
                <c:pt idx="25418">
                  <c:v>2084.8083333333334</c:v>
                </c:pt>
                <c:pt idx="25419">
                  <c:v>2084.8916666666669</c:v>
                </c:pt>
                <c:pt idx="25420">
                  <c:v>2084.9749999999999</c:v>
                </c:pt>
                <c:pt idx="25421">
                  <c:v>2085.0583333333334</c:v>
                </c:pt>
                <c:pt idx="25422">
                  <c:v>2085.1416666666669</c:v>
                </c:pt>
                <c:pt idx="25423">
                  <c:v>2085.2166666666667</c:v>
                </c:pt>
                <c:pt idx="25424">
                  <c:v>2085.2999999999997</c:v>
                </c:pt>
                <c:pt idx="25425">
                  <c:v>2085.3833333333332</c:v>
                </c:pt>
                <c:pt idx="25426">
                  <c:v>2085.4666666666667</c:v>
                </c:pt>
                <c:pt idx="25427">
                  <c:v>2085.5499999999997</c:v>
                </c:pt>
                <c:pt idx="25428">
                  <c:v>2085.6333333333332</c:v>
                </c:pt>
                <c:pt idx="25429">
                  <c:v>2085.7083333333335</c:v>
                </c:pt>
                <c:pt idx="25430">
                  <c:v>2085.7916666666665</c:v>
                </c:pt>
                <c:pt idx="25431">
                  <c:v>2085.875</c:v>
                </c:pt>
                <c:pt idx="25432">
                  <c:v>2085.9583333333335</c:v>
                </c:pt>
                <c:pt idx="25433">
                  <c:v>2086.0416666666665</c:v>
                </c:pt>
                <c:pt idx="25434">
                  <c:v>2086.125</c:v>
                </c:pt>
                <c:pt idx="25435">
                  <c:v>2086.2000000000003</c:v>
                </c:pt>
                <c:pt idx="25436">
                  <c:v>2086.2833333333333</c:v>
                </c:pt>
                <c:pt idx="25437">
                  <c:v>2086.3666666666668</c:v>
                </c:pt>
                <c:pt idx="25438">
                  <c:v>2086.4500000000003</c:v>
                </c:pt>
                <c:pt idx="25439">
                  <c:v>2086.5333333333333</c:v>
                </c:pt>
                <c:pt idx="25440">
                  <c:v>2086.6166666666668</c:v>
                </c:pt>
                <c:pt idx="25441">
                  <c:v>2086.7000000000003</c:v>
                </c:pt>
                <c:pt idx="25442">
                  <c:v>2086.7750000000001</c:v>
                </c:pt>
                <c:pt idx="25443">
                  <c:v>2086.8583333333331</c:v>
                </c:pt>
                <c:pt idx="25444">
                  <c:v>2086.9416666666666</c:v>
                </c:pt>
                <c:pt idx="25445">
                  <c:v>2087.0250000000001</c:v>
                </c:pt>
                <c:pt idx="25446">
                  <c:v>2087.1083333333331</c:v>
                </c:pt>
                <c:pt idx="25447">
                  <c:v>2087.1916666666666</c:v>
                </c:pt>
                <c:pt idx="25448">
                  <c:v>2087.2666666666669</c:v>
                </c:pt>
                <c:pt idx="25449">
                  <c:v>2087.35</c:v>
                </c:pt>
                <c:pt idx="25450">
                  <c:v>2087.4333333333334</c:v>
                </c:pt>
                <c:pt idx="25451">
                  <c:v>2087.5166666666669</c:v>
                </c:pt>
                <c:pt idx="25452">
                  <c:v>2087.6</c:v>
                </c:pt>
                <c:pt idx="25453">
                  <c:v>2087.6833333333334</c:v>
                </c:pt>
                <c:pt idx="25454">
                  <c:v>2087.7583333333332</c:v>
                </c:pt>
                <c:pt idx="25455">
                  <c:v>2087.8416666666667</c:v>
                </c:pt>
                <c:pt idx="25456">
                  <c:v>2087.9249999999997</c:v>
                </c:pt>
                <c:pt idx="25457">
                  <c:v>2088.0083333333332</c:v>
                </c:pt>
                <c:pt idx="25458">
                  <c:v>2088.0916666666667</c:v>
                </c:pt>
                <c:pt idx="25459">
                  <c:v>2088.1749999999997</c:v>
                </c:pt>
                <c:pt idx="25460">
                  <c:v>2088.2583333333332</c:v>
                </c:pt>
                <c:pt idx="25461">
                  <c:v>2088.3333333333335</c:v>
                </c:pt>
                <c:pt idx="25462">
                  <c:v>2088.4166666666665</c:v>
                </c:pt>
                <c:pt idx="25463">
                  <c:v>2088.5</c:v>
                </c:pt>
                <c:pt idx="25464">
                  <c:v>2088.5833333333335</c:v>
                </c:pt>
                <c:pt idx="25465">
                  <c:v>2088.6666666666665</c:v>
                </c:pt>
                <c:pt idx="25466">
                  <c:v>2088.75</c:v>
                </c:pt>
                <c:pt idx="25467">
                  <c:v>2088.8250000000003</c:v>
                </c:pt>
                <c:pt idx="25468">
                  <c:v>2088.9083333333333</c:v>
                </c:pt>
                <c:pt idx="25469">
                  <c:v>2088.9916666666668</c:v>
                </c:pt>
                <c:pt idx="25470">
                  <c:v>2089.0750000000003</c:v>
                </c:pt>
                <c:pt idx="25471">
                  <c:v>2089.1583333333333</c:v>
                </c:pt>
                <c:pt idx="25472">
                  <c:v>2089.2416666666668</c:v>
                </c:pt>
                <c:pt idx="25473">
                  <c:v>2089.3250000000003</c:v>
                </c:pt>
                <c:pt idx="25474">
                  <c:v>2089.4</c:v>
                </c:pt>
                <c:pt idx="25475">
                  <c:v>2089.4833333333331</c:v>
                </c:pt>
                <c:pt idx="25476">
                  <c:v>2089.5666666666666</c:v>
                </c:pt>
                <c:pt idx="25477">
                  <c:v>2089.65</c:v>
                </c:pt>
                <c:pt idx="25478">
                  <c:v>2089.7333333333331</c:v>
                </c:pt>
                <c:pt idx="25479">
                  <c:v>2089.8166666666666</c:v>
                </c:pt>
                <c:pt idx="25480">
                  <c:v>2089.8916666666669</c:v>
                </c:pt>
                <c:pt idx="25481">
                  <c:v>2089.9749999999999</c:v>
                </c:pt>
                <c:pt idx="25482">
                  <c:v>2090.0583333333334</c:v>
                </c:pt>
                <c:pt idx="25483">
                  <c:v>2090.1416666666669</c:v>
                </c:pt>
                <c:pt idx="25484">
                  <c:v>2090.2249999999999</c:v>
                </c:pt>
                <c:pt idx="25485">
                  <c:v>2090.3083333333334</c:v>
                </c:pt>
                <c:pt idx="25486">
                  <c:v>2090.3833333333332</c:v>
                </c:pt>
                <c:pt idx="25487">
                  <c:v>2090.4666666666667</c:v>
                </c:pt>
                <c:pt idx="25488">
                  <c:v>2090.5499999999997</c:v>
                </c:pt>
                <c:pt idx="25489">
                  <c:v>2090.6333333333332</c:v>
                </c:pt>
                <c:pt idx="25490">
                  <c:v>2090.7166666666667</c:v>
                </c:pt>
                <c:pt idx="25491">
                  <c:v>2090.7999999999997</c:v>
                </c:pt>
                <c:pt idx="25492">
                  <c:v>2090.8833333333332</c:v>
                </c:pt>
                <c:pt idx="25493">
                  <c:v>2090.9583333333335</c:v>
                </c:pt>
                <c:pt idx="25494">
                  <c:v>2091.0416666666665</c:v>
                </c:pt>
                <c:pt idx="25495">
                  <c:v>2091.125</c:v>
                </c:pt>
                <c:pt idx="25496">
                  <c:v>2091.2083333333335</c:v>
                </c:pt>
                <c:pt idx="25497">
                  <c:v>2091.2916666666665</c:v>
                </c:pt>
                <c:pt idx="25498">
                  <c:v>2091.375</c:v>
                </c:pt>
                <c:pt idx="25499">
                  <c:v>2091.4500000000003</c:v>
                </c:pt>
                <c:pt idx="25500">
                  <c:v>2091.5333333333333</c:v>
                </c:pt>
                <c:pt idx="25501">
                  <c:v>2091.6166666666668</c:v>
                </c:pt>
                <c:pt idx="25502">
                  <c:v>2091.7000000000003</c:v>
                </c:pt>
                <c:pt idx="25503">
                  <c:v>2091.7833333333333</c:v>
                </c:pt>
                <c:pt idx="25504">
                  <c:v>2091.8666666666668</c:v>
                </c:pt>
                <c:pt idx="25505">
                  <c:v>2091.9416666666666</c:v>
                </c:pt>
                <c:pt idx="25506">
                  <c:v>2092.0250000000001</c:v>
                </c:pt>
                <c:pt idx="25507">
                  <c:v>2092.1083333333331</c:v>
                </c:pt>
                <c:pt idx="25508">
                  <c:v>2092.1916666666666</c:v>
                </c:pt>
                <c:pt idx="25509">
                  <c:v>2092.2750000000001</c:v>
                </c:pt>
                <c:pt idx="25510">
                  <c:v>2092.3583333333331</c:v>
                </c:pt>
                <c:pt idx="25511">
                  <c:v>2092.4416666666666</c:v>
                </c:pt>
                <c:pt idx="25512">
                  <c:v>2092.5166666666669</c:v>
                </c:pt>
                <c:pt idx="25513">
                  <c:v>2092.6</c:v>
                </c:pt>
                <c:pt idx="25514">
                  <c:v>2092.6833333333334</c:v>
                </c:pt>
                <c:pt idx="25515">
                  <c:v>2092.7666666666669</c:v>
                </c:pt>
                <c:pt idx="25516">
                  <c:v>2092.85</c:v>
                </c:pt>
                <c:pt idx="25517">
                  <c:v>2092.9333333333334</c:v>
                </c:pt>
                <c:pt idx="25518">
                  <c:v>2093.0083333333332</c:v>
                </c:pt>
                <c:pt idx="25519">
                  <c:v>2093.0916666666667</c:v>
                </c:pt>
                <c:pt idx="25520">
                  <c:v>2093.1749999999997</c:v>
                </c:pt>
                <c:pt idx="25521">
                  <c:v>2093.2583333333332</c:v>
                </c:pt>
                <c:pt idx="25522">
                  <c:v>2093.3416666666667</c:v>
                </c:pt>
                <c:pt idx="25523">
                  <c:v>2093.4249999999997</c:v>
                </c:pt>
                <c:pt idx="25524">
                  <c:v>2093.5</c:v>
                </c:pt>
                <c:pt idx="25525">
                  <c:v>2093.5833333333335</c:v>
                </c:pt>
                <c:pt idx="25526">
                  <c:v>2093.6666666666665</c:v>
                </c:pt>
                <c:pt idx="25527">
                  <c:v>2093.75</c:v>
                </c:pt>
                <c:pt idx="25528">
                  <c:v>2093.8333333333335</c:v>
                </c:pt>
                <c:pt idx="25529">
                  <c:v>2093.9166666666665</c:v>
                </c:pt>
                <c:pt idx="25530">
                  <c:v>2094</c:v>
                </c:pt>
                <c:pt idx="25531">
                  <c:v>2094.0750000000003</c:v>
                </c:pt>
                <c:pt idx="25532">
                  <c:v>2094.1583333333333</c:v>
                </c:pt>
                <c:pt idx="25533">
                  <c:v>2094.2416666666668</c:v>
                </c:pt>
                <c:pt idx="25534">
                  <c:v>2094.3250000000003</c:v>
                </c:pt>
                <c:pt idx="25535">
                  <c:v>2094.4083333333333</c:v>
                </c:pt>
                <c:pt idx="25536">
                  <c:v>2094.4916666666668</c:v>
                </c:pt>
                <c:pt idx="25537">
                  <c:v>2094.5666666666666</c:v>
                </c:pt>
                <c:pt idx="25538">
                  <c:v>2094.65</c:v>
                </c:pt>
                <c:pt idx="25539">
                  <c:v>2094.7333333333331</c:v>
                </c:pt>
                <c:pt idx="25540">
                  <c:v>2094.8166666666666</c:v>
                </c:pt>
                <c:pt idx="25541">
                  <c:v>2094.9</c:v>
                </c:pt>
                <c:pt idx="25542">
                  <c:v>2094.9833333333331</c:v>
                </c:pt>
                <c:pt idx="25543">
                  <c:v>2095.0583333333334</c:v>
                </c:pt>
                <c:pt idx="25544">
                  <c:v>2095.1416666666669</c:v>
                </c:pt>
                <c:pt idx="25545">
                  <c:v>2095.2249999999999</c:v>
                </c:pt>
                <c:pt idx="25546">
                  <c:v>2095.3083333333334</c:v>
                </c:pt>
                <c:pt idx="25547">
                  <c:v>2095.3916666666669</c:v>
                </c:pt>
                <c:pt idx="25548">
                  <c:v>2095.4749999999999</c:v>
                </c:pt>
                <c:pt idx="25549">
                  <c:v>2095.5583333333334</c:v>
                </c:pt>
                <c:pt idx="25550">
                  <c:v>2095.6333333333332</c:v>
                </c:pt>
                <c:pt idx="25551">
                  <c:v>2095.7166666666667</c:v>
                </c:pt>
                <c:pt idx="25552">
                  <c:v>2095.7999999999997</c:v>
                </c:pt>
                <c:pt idx="25553">
                  <c:v>2095.8833333333332</c:v>
                </c:pt>
                <c:pt idx="25554">
                  <c:v>2095.9666666666667</c:v>
                </c:pt>
                <c:pt idx="25555">
                  <c:v>2096.0499999999997</c:v>
                </c:pt>
                <c:pt idx="25556">
                  <c:v>2096.125</c:v>
                </c:pt>
                <c:pt idx="25557">
                  <c:v>2096.2083333333335</c:v>
                </c:pt>
                <c:pt idx="25558">
                  <c:v>2096.2916666666665</c:v>
                </c:pt>
                <c:pt idx="25559">
                  <c:v>2096.375</c:v>
                </c:pt>
                <c:pt idx="25560">
                  <c:v>2096.4583333333335</c:v>
                </c:pt>
                <c:pt idx="25561">
                  <c:v>2096.5416666666665</c:v>
                </c:pt>
                <c:pt idx="25562">
                  <c:v>2096.6166666666668</c:v>
                </c:pt>
                <c:pt idx="25563">
                  <c:v>2096.7000000000003</c:v>
                </c:pt>
                <c:pt idx="25564">
                  <c:v>2096.7833333333333</c:v>
                </c:pt>
                <c:pt idx="25565">
                  <c:v>2096.8666666666668</c:v>
                </c:pt>
                <c:pt idx="25566">
                  <c:v>2096.9500000000003</c:v>
                </c:pt>
                <c:pt idx="25567">
                  <c:v>2097.0333333333333</c:v>
                </c:pt>
                <c:pt idx="25568">
                  <c:v>2097.1166666666668</c:v>
                </c:pt>
                <c:pt idx="25569">
                  <c:v>2097.1916666666666</c:v>
                </c:pt>
                <c:pt idx="25570">
                  <c:v>2097.2750000000001</c:v>
                </c:pt>
                <c:pt idx="25571">
                  <c:v>2097.3583333333331</c:v>
                </c:pt>
                <c:pt idx="25572">
                  <c:v>2097.4416666666666</c:v>
                </c:pt>
                <c:pt idx="25573">
                  <c:v>2097.5250000000001</c:v>
                </c:pt>
                <c:pt idx="25574">
                  <c:v>2097.6083333333331</c:v>
                </c:pt>
                <c:pt idx="25575">
                  <c:v>2097.6833333333334</c:v>
                </c:pt>
                <c:pt idx="25576">
                  <c:v>2097.7666666666669</c:v>
                </c:pt>
                <c:pt idx="25577">
                  <c:v>2097.85</c:v>
                </c:pt>
                <c:pt idx="25578">
                  <c:v>2097.9333333333334</c:v>
                </c:pt>
                <c:pt idx="25579">
                  <c:v>2098.0166666666669</c:v>
                </c:pt>
                <c:pt idx="25580">
                  <c:v>2098.1</c:v>
                </c:pt>
                <c:pt idx="25581">
                  <c:v>2098.1749999999997</c:v>
                </c:pt>
                <c:pt idx="25582">
                  <c:v>2098.2583333333332</c:v>
                </c:pt>
                <c:pt idx="25583">
                  <c:v>2098.3416666666667</c:v>
                </c:pt>
                <c:pt idx="25584">
                  <c:v>2098.4249999999997</c:v>
                </c:pt>
                <c:pt idx="25585">
                  <c:v>2098.5083333333332</c:v>
                </c:pt>
                <c:pt idx="25586">
                  <c:v>2098.5916666666667</c:v>
                </c:pt>
                <c:pt idx="25587">
                  <c:v>2098.6749999999997</c:v>
                </c:pt>
                <c:pt idx="25588">
                  <c:v>2098.75</c:v>
                </c:pt>
                <c:pt idx="25589">
                  <c:v>2098.8333333333335</c:v>
                </c:pt>
                <c:pt idx="25590">
                  <c:v>2098.9166666666665</c:v>
                </c:pt>
                <c:pt idx="25591">
                  <c:v>2099</c:v>
                </c:pt>
                <c:pt idx="25592">
                  <c:v>2099.0833333333335</c:v>
                </c:pt>
                <c:pt idx="25593">
                  <c:v>2099.1666666666665</c:v>
                </c:pt>
                <c:pt idx="25594">
                  <c:v>2099.2416666666668</c:v>
                </c:pt>
                <c:pt idx="25595">
                  <c:v>2099.3250000000003</c:v>
                </c:pt>
                <c:pt idx="25596">
                  <c:v>2099.4083333333333</c:v>
                </c:pt>
                <c:pt idx="25597">
                  <c:v>2099.4916666666668</c:v>
                </c:pt>
                <c:pt idx="25598">
                  <c:v>2099.5750000000003</c:v>
                </c:pt>
                <c:pt idx="25599">
                  <c:v>2099.6583333333333</c:v>
                </c:pt>
                <c:pt idx="25600">
                  <c:v>2099.7416666666668</c:v>
                </c:pt>
                <c:pt idx="25601">
                  <c:v>2099.8166666666666</c:v>
                </c:pt>
                <c:pt idx="25602">
                  <c:v>2099.9</c:v>
                </c:pt>
                <c:pt idx="25603">
                  <c:v>2099.9833333333331</c:v>
                </c:pt>
                <c:pt idx="25604">
                  <c:v>2100.0666666666666</c:v>
                </c:pt>
                <c:pt idx="25605">
                  <c:v>2100.15</c:v>
                </c:pt>
                <c:pt idx="25606">
                  <c:v>2100.2333333333331</c:v>
                </c:pt>
                <c:pt idx="25607">
                  <c:v>2100.3083333333334</c:v>
                </c:pt>
                <c:pt idx="25608">
                  <c:v>2100.3916666666669</c:v>
                </c:pt>
                <c:pt idx="25609">
                  <c:v>2100.4749999999999</c:v>
                </c:pt>
                <c:pt idx="25610">
                  <c:v>2100.5583333333334</c:v>
                </c:pt>
                <c:pt idx="25611">
                  <c:v>2100.6416666666669</c:v>
                </c:pt>
                <c:pt idx="25612">
                  <c:v>2100.7249999999999</c:v>
                </c:pt>
                <c:pt idx="25613">
                  <c:v>2100.7999999999997</c:v>
                </c:pt>
                <c:pt idx="25614">
                  <c:v>2100.8833333333332</c:v>
                </c:pt>
                <c:pt idx="25615">
                  <c:v>2100.9666666666667</c:v>
                </c:pt>
                <c:pt idx="25616">
                  <c:v>2101.0499999999997</c:v>
                </c:pt>
                <c:pt idx="25617">
                  <c:v>2101.1333333333332</c:v>
                </c:pt>
                <c:pt idx="25618">
                  <c:v>2101.2166666666667</c:v>
                </c:pt>
                <c:pt idx="25619">
                  <c:v>2101.2999999999997</c:v>
                </c:pt>
                <c:pt idx="25620">
                  <c:v>2101.375</c:v>
                </c:pt>
                <c:pt idx="25621">
                  <c:v>2101.4583333333335</c:v>
                </c:pt>
                <c:pt idx="25622">
                  <c:v>2101.5416666666665</c:v>
                </c:pt>
                <c:pt idx="25623">
                  <c:v>2101.625</c:v>
                </c:pt>
                <c:pt idx="25624">
                  <c:v>2101.7083333333335</c:v>
                </c:pt>
                <c:pt idx="25625">
                  <c:v>2101.7916666666665</c:v>
                </c:pt>
                <c:pt idx="25626">
                  <c:v>2101.8666666666668</c:v>
                </c:pt>
                <c:pt idx="25627">
                  <c:v>2101.9500000000003</c:v>
                </c:pt>
                <c:pt idx="25628">
                  <c:v>2102.0333333333333</c:v>
                </c:pt>
                <c:pt idx="25629">
                  <c:v>2102.1166666666668</c:v>
                </c:pt>
                <c:pt idx="25630">
                  <c:v>2102.2000000000003</c:v>
                </c:pt>
                <c:pt idx="25631">
                  <c:v>2102.2833333333333</c:v>
                </c:pt>
                <c:pt idx="25632">
                  <c:v>2102.3583333333331</c:v>
                </c:pt>
                <c:pt idx="25633">
                  <c:v>2102.4416666666666</c:v>
                </c:pt>
                <c:pt idx="25634">
                  <c:v>2102.5250000000001</c:v>
                </c:pt>
                <c:pt idx="25635">
                  <c:v>2102.6083333333331</c:v>
                </c:pt>
                <c:pt idx="25636">
                  <c:v>2102.6916666666666</c:v>
                </c:pt>
                <c:pt idx="25637">
                  <c:v>2102.7750000000001</c:v>
                </c:pt>
                <c:pt idx="25638">
                  <c:v>2102.8583333333331</c:v>
                </c:pt>
                <c:pt idx="25639">
                  <c:v>2102.9333333333334</c:v>
                </c:pt>
                <c:pt idx="25640">
                  <c:v>2103.0166666666669</c:v>
                </c:pt>
                <c:pt idx="25641">
                  <c:v>2103.1</c:v>
                </c:pt>
                <c:pt idx="25642">
                  <c:v>2103.1833333333334</c:v>
                </c:pt>
                <c:pt idx="25643">
                  <c:v>2103.2666666666669</c:v>
                </c:pt>
                <c:pt idx="25644">
                  <c:v>2103.35</c:v>
                </c:pt>
                <c:pt idx="25645">
                  <c:v>2103.4249999999997</c:v>
                </c:pt>
                <c:pt idx="25646">
                  <c:v>2103.5083333333332</c:v>
                </c:pt>
                <c:pt idx="25647">
                  <c:v>2103.5916666666667</c:v>
                </c:pt>
                <c:pt idx="25648">
                  <c:v>2103.6749999999997</c:v>
                </c:pt>
                <c:pt idx="25649">
                  <c:v>2103.7583333333332</c:v>
                </c:pt>
                <c:pt idx="25650">
                  <c:v>2103.8416666666667</c:v>
                </c:pt>
                <c:pt idx="25651">
                  <c:v>2103.9166666666665</c:v>
                </c:pt>
                <c:pt idx="25652">
                  <c:v>2104</c:v>
                </c:pt>
                <c:pt idx="25653">
                  <c:v>2104.0833333333335</c:v>
                </c:pt>
                <c:pt idx="25654">
                  <c:v>2104.1666666666665</c:v>
                </c:pt>
                <c:pt idx="25655">
                  <c:v>2104.25</c:v>
                </c:pt>
                <c:pt idx="25656">
                  <c:v>2104.3333333333335</c:v>
                </c:pt>
                <c:pt idx="25657">
                  <c:v>2104.4166666666665</c:v>
                </c:pt>
                <c:pt idx="25658">
                  <c:v>2104.4916666666668</c:v>
                </c:pt>
                <c:pt idx="25659">
                  <c:v>2104.5750000000003</c:v>
                </c:pt>
                <c:pt idx="25660">
                  <c:v>2104.6583333333333</c:v>
                </c:pt>
                <c:pt idx="25661">
                  <c:v>2104.7416666666668</c:v>
                </c:pt>
                <c:pt idx="25662">
                  <c:v>2104.8250000000003</c:v>
                </c:pt>
                <c:pt idx="25663">
                  <c:v>2104.9083333333333</c:v>
                </c:pt>
                <c:pt idx="25664">
                  <c:v>2104.9833333333331</c:v>
                </c:pt>
                <c:pt idx="25665">
                  <c:v>2105.0666666666666</c:v>
                </c:pt>
                <c:pt idx="25666">
                  <c:v>2105.15</c:v>
                </c:pt>
                <c:pt idx="25667">
                  <c:v>2105.2333333333331</c:v>
                </c:pt>
                <c:pt idx="25668">
                  <c:v>2105.3166666666666</c:v>
                </c:pt>
                <c:pt idx="25669">
                  <c:v>2105.4</c:v>
                </c:pt>
                <c:pt idx="25670">
                  <c:v>2105.4749999999999</c:v>
                </c:pt>
                <c:pt idx="25671">
                  <c:v>2105.5583333333334</c:v>
                </c:pt>
                <c:pt idx="25672">
                  <c:v>2105.6416666666669</c:v>
                </c:pt>
                <c:pt idx="25673">
                  <c:v>2105.7249999999999</c:v>
                </c:pt>
                <c:pt idx="25674">
                  <c:v>2105.8083333333334</c:v>
                </c:pt>
                <c:pt idx="25675">
                  <c:v>2105.8916666666669</c:v>
                </c:pt>
                <c:pt idx="25676">
                  <c:v>2105.9749999999999</c:v>
                </c:pt>
                <c:pt idx="25677">
                  <c:v>2106.0499999999997</c:v>
                </c:pt>
                <c:pt idx="25678">
                  <c:v>2106.1333333333332</c:v>
                </c:pt>
                <c:pt idx="25679">
                  <c:v>2106.2166666666667</c:v>
                </c:pt>
                <c:pt idx="25680">
                  <c:v>2106.2999999999997</c:v>
                </c:pt>
                <c:pt idx="25681">
                  <c:v>2106.3833333333332</c:v>
                </c:pt>
                <c:pt idx="25682">
                  <c:v>2106.4666666666667</c:v>
                </c:pt>
                <c:pt idx="25683">
                  <c:v>2106.5416666666665</c:v>
                </c:pt>
                <c:pt idx="25684">
                  <c:v>2106.625</c:v>
                </c:pt>
                <c:pt idx="25685">
                  <c:v>2106.7083333333335</c:v>
                </c:pt>
                <c:pt idx="25686">
                  <c:v>2106.7916666666665</c:v>
                </c:pt>
                <c:pt idx="25687">
                  <c:v>2106.875</c:v>
                </c:pt>
                <c:pt idx="25688">
                  <c:v>2106.9583333333335</c:v>
                </c:pt>
                <c:pt idx="25689">
                  <c:v>2107.0333333333333</c:v>
                </c:pt>
                <c:pt idx="25690">
                  <c:v>2107.1166666666668</c:v>
                </c:pt>
                <c:pt idx="25691">
                  <c:v>2107.2000000000003</c:v>
                </c:pt>
                <c:pt idx="25692">
                  <c:v>2107.2833333333333</c:v>
                </c:pt>
                <c:pt idx="25693">
                  <c:v>2107.3666666666668</c:v>
                </c:pt>
                <c:pt idx="25694">
                  <c:v>2107.4500000000003</c:v>
                </c:pt>
                <c:pt idx="25695">
                  <c:v>2107.5333333333333</c:v>
                </c:pt>
                <c:pt idx="25696">
                  <c:v>2107.6083333333331</c:v>
                </c:pt>
                <c:pt idx="25697">
                  <c:v>2107.6916666666666</c:v>
                </c:pt>
                <c:pt idx="25698">
                  <c:v>2107.7750000000001</c:v>
                </c:pt>
                <c:pt idx="25699">
                  <c:v>2107.8583333333331</c:v>
                </c:pt>
                <c:pt idx="25700">
                  <c:v>2107.9416666666666</c:v>
                </c:pt>
                <c:pt idx="25701">
                  <c:v>2108.0250000000001</c:v>
                </c:pt>
                <c:pt idx="25702">
                  <c:v>2108.1</c:v>
                </c:pt>
                <c:pt idx="25703">
                  <c:v>2108.1833333333334</c:v>
                </c:pt>
                <c:pt idx="25704">
                  <c:v>2108.2666666666669</c:v>
                </c:pt>
                <c:pt idx="25705">
                  <c:v>2108.35</c:v>
                </c:pt>
                <c:pt idx="25706">
                  <c:v>2108.4333333333334</c:v>
                </c:pt>
                <c:pt idx="25707">
                  <c:v>2108.5166666666669</c:v>
                </c:pt>
                <c:pt idx="25708">
                  <c:v>2108.5916666666667</c:v>
                </c:pt>
                <c:pt idx="25709">
                  <c:v>2108.6749999999997</c:v>
                </c:pt>
                <c:pt idx="25710">
                  <c:v>2108.7583333333332</c:v>
                </c:pt>
                <c:pt idx="25711">
                  <c:v>2108.8416666666667</c:v>
                </c:pt>
                <c:pt idx="25712">
                  <c:v>2108.9249999999997</c:v>
                </c:pt>
                <c:pt idx="25713">
                  <c:v>2109.0083333333332</c:v>
                </c:pt>
                <c:pt idx="25714">
                  <c:v>2109.0916666666667</c:v>
                </c:pt>
                <c:pt idx="25715">
                  <c:v>2109.1666666666665</c:v>
                </c:pt>
                <c:pt idx="25716">
                  <c:v>2109.25</c:v>
                </c:pt>
                <c:pt idx="25717">
                  <c:v>2109.3333333333335</c:v>
                </c:pt>
                <c:pt idx="25718">
                  <c:v>2109.4166666666665</c:v>
                </c:pt>
                <c:pt idx="25719">
                  <c:v>2109.5</c:v>
                </c:pt>
                <c:pt idx="25720">
                  <c:v>2109.5833333333335</c:v>
                </c:pt>
                <c:pt idx="25721">
                  <c:v>2109.6583333333333</c:v>
                </c:pt>
                <c:pt idx="25722">
                  <c:v>2109.7416666666668</c:v>
                </c:pt>
                <c:pt idx="25723">
                  <c:v>2109.8250000000003</c:v>
                </c:pt>
                <c:pt idx="25724">
                  <c:v>2109.9083333333333</c:v>
                </c:pt>
                <c:pt idx="25725">
                  <c:v>2109.9916666666668</c:v>
                </c:pt>
                <c:pt idx="25726">
                  <c:v>2110.0750000000003</c:v>
                </c:pt>
                <c:pt idx="25727">
                  <c:v>2110.1583333333333</c:v>
                </c:pt>
                <c:pt idx="25728">
                  <c:v>2110.2333333333331</c:v>
                </c:pt>
                <c:pt idx="25729">
                  <c:v>2110.3166666666666</c:v>
                </c:pt>
                <c:pt idx="25730">
                  <c:v>2110.4</c:v>
                </c:pt>
                <c:pt idx="25731">
                  <c:v>2110.4833333333331</c:v>
                </c:pt>
                <c:pt idx="25732">
                  <c:v>2110.5666666666666</c:v>
                </c:pt>
                <c:pt idx="25733">
                  <c:v>2110.65</c:v>
                </c:pt>
                <c:pt idx="25734">
                  <c:v>2110.7249999999999</c:v>
                </c:pt>
                <c:pt idx="25735">
                  <c:v>2110.8083333333334</c:v>
                </c:pt>
                <c:pt idx="25736">
                  <c:v>2110.8916666666669</c:v>
                </c:pt>
                <c:pt idx="25737">
                  <c:v>2110.9749999999999</c:v>
                </c:pt>
                <c:pt idx="25738">
                  <c:v>2111.0583333333334</c:v>
                </c:pt>
                <c:pt idx="25739">
                  <c:v>2111.1416666666669</c:v>
                </c:pt>
                <c:pt idx="25740">
                  <c:v>2111.2166666666667</c:v>
                </c:pt>
                <c:pt idx="25741">
                  <c:v>2111.2999999999997</c:v>
                </c:pt>
                <c:pt idx="25742">
                  <c:v>2111.3833333333332</c:v>
                </c:pt>
                <c:pt idx="25743">
                  <c:v>2111.4666666666667</c:v>
                </c:pt>
                <c:pt idx="25744">
                  <c:v>2111.5499999999997</c:v>
                </c:pt>
                <c:pt idx="25745">
                  <c:v>2111.6333333333332</c:v>
                </c:pt>
                <c:pt idx="25746">
                  <c:v>2111.7166666666667</c:v>
                </c:pt>
                <c:pt idx="25747">
                  <c:v>2111.7916666666665</c:v>
                </c:pt>
                <c:pt idx="25748">
                  <c:v>2111.875</c:v>
                </c:pt>
                <c:pt idx="25749">
                  <c:v>2111.9583333333335</c:v>
                </c:pt>
                <c:pt idx="25750">
                  <c:v>2112.0416666666665</c:v>
                </c:pt>
                <c:pt idx="25751">
                  <c:v>2112.125</c:v>
                </c:pt>
                <c:pt idx="25752">
                  <c:v>2112.2083333333335</c:v>
                </c:pt>
                <c:pt idx="25753">
                  <c:v>2112.2833333333333</c:v>
                </c:pt>
                <c:pt idx="25754">
                  <c:v>2112.3666666666668</c:v>
                </c:pt>
                <c:pt idx="25755">
                  <c:v>2112.4500000000003</c:v>
                </c:pt>
                <c:pt idx="25756">
                  <c:v>2112.5333333333333</c:v>
                </c:pt>
                <c:pt idx="25757">
                  <c:v>2112.6166666666668</c:v>
                </c:pt>
                <c:pt idx="25758">
                  <c:v>2112.7000000000003</c:v>
                </c:pt>
                <c:pt idx="25759">
                  <c:v>2112.7750000000001</c:v>
                </c:pt>
                <c:pt idx="25760">
                  <c:v>2112.8583333333331</c:v>
                </c:pt>
                <c:pt idx="25761">
                  <c:v>2112.9416666666666</c:v>
                </c:pt>
                <c:pt idx="25762">
                  <c:v>2113.0250000000001</c:v>
                </c:pt>
                <c:pt idx="25763">
                  <c:v>2113.1083333333331</c:v>
                </c:pt>
                <c:pt idx="25764">
                  <c:v>2113.1916666666666</c:v>
                </c:pt>
                <c:pt idx="25765">
                  <c:v>2113.2750000000001</c:v>
                </c:pt>
                <c:pt idx="25766">
                  <c:v>2113.35</c:v>
                </c:pt>
                <c:pt idx="25767">
                  <c:v>2113.4333333333334</c:v>
                </c:pt>
                <c:pt idx="25768">
                  <c:v>2113.5166666666669</c:v>
                </c:pt>
                <c:pt idx="25769">
                  <c:v>2113.6</c:v>
                </c:pt>
                <c:pt idx="25770">
                  <c:v>2113.6833333333334</c:v>
                </c:pt>
                <c:pt idx="25771">
                  <c:v>2113.7666666666669</c:v>
                </c:pt>
                <c:pt idx="25772">
                  <c:v>2113.8416666666667</c:v>
                </c:pt>
                <c:pt idx="25773">
                  <c:v>2113.9249999999997</c:v>
                </c:pt>
                <c:pt idx="25774">
                  <c:v>2114.0083333333332</c:v>
                </c:pt>
                <c:pt idx="25775">
                  <c:v>2114.0916666666667</c:v>
                </c:pt>
                <c:pt idx="25776">
                  <c:v>2114.1749999999997</c:v>
                </c:pt>
                <c:pt idx="25777">
                  <c:v>2114.2583333333332</c:v>
                </c:pt>
                <c:pt idx="25778">
                  <c:v>2114.3333333333335</c:v>
                </c:pt>
                <c:pt idx="25779">
                  <c:v>2114.4166666666665</c:v>
                </c:pt>
                <c:pt idx="25780">
                  <c:v>2114.5</c:v>
                </c:pt>
                <c:pt idx="25781">
                  <c:v>2114.5833333333335</c:v>
                </c:pt>
                <c:pt idx="25782">
                  <c:v>2114.6666666666665</c:v>
                </c:pt>
                <c:pt idx="25783">
                  <c:v>2114.75</c:v>
                </c:pt>
                <c:pt idx="25784">
                  <c:v>2114.8333333333335</c:v>
                </c:pt>
                <c:pt idx="25785">
                  <c:v>2114.9083333333333</c:v>
                </c:pt>
                <c:pt idx="25786">
                  <c:v>2114.9916666666668</c:v>
                </c:pt>
                <c:pt idx="25787">
                  <c:v>2115.0750000000003</c:v>
                </c:pt>
                <c:pt idx="25788">
                  <c:v>2115.1583333333333</c:v>
                </c:pt>
                <c:pt idx="25789">
                  <c:v>2115.2416666666668</c:v>
                </c:pt>
                <c:pt idx="25790">
                  <c:v>2115.3250000000003</c:v>
                </c:pt>
                <c:pt idx="25791">
                  <c:v>2115.4</c:v>
                </c:pt>
                <c:pt idx="25792">
                  <c:v>2115.4833333333331</c:v>
                </c:pt>
                <c:pt idx="25793">
                  <c:v>2115.5666666666666</c:v>
                </c:pt>
                <c:pt idx="25794">
                  <c:v>2115.65</c:v>
                </c:pt>
                <c:pt idx="25795">
                  <c:v>2115.7333333333331</c:v>
                </c:pt>
                <c:pt idx="25796">
                  <c:v>2115.8166666666666</c:v>
                </c:pt>
                <c:pt idx="25797">
                  <c:v>2115.8916666666669</c:v>
                </c:pt>
                <c:pt idx="25798">
                  <c:v>2115.9749999999999</c:v>
                </c:pt>
                <c:pt idx="25799">
                  <c:v>2116.0583333333334</c:v>
                </c:pt>
                <c:pt idx="25800">
                  <c:v>2116.1416666666669</c:v>
                </c:pt>
                <c:pt idx="25801">
                  <c:v>2116.2249999999999</c:v>
                </c:pt>
                <c:pt idx="25802">
                  <c:v>2116.3083333333334</c:v>
                </c:pt>
                <c:pt idx="25803">
                  <c:v>2116.3916666666669</c:v>
                </c:pt>
                <c:pt idx="25804">
                  <c:v>2116.4666666666667</c:v>
                </c:pt>
                <c:pt idx="25805">
                  <c:v>2116.5499999999997</c:v>
                </c:pt>
                <c:pt idx="25806">
                  <c:v>2116.6333333333332</c:v>
                </c:pt>
                <c:pt idx="25807">
                  <c:v>2116.7166666666667</c:v>
                </c:pt>
                <c:pt idx="25808">
                  <c:v>2116.7999999999997</c:v>
                </c:pt>
                <c:pt idx="25809">
                  <c:v>2116.8833333333332</c:v>
                </c:pt>
                <c:pt idx="25810">
                  <c:v>2116.9583333333335</c:v>
                </c:pt>
                <c:pt idx="25811">
                  <c:v>2117.0416666666665</c:v>
                </c:pt>
                <c:pt idx="25812">
                  <c:v>2117.125</c:v>
                </c:pt>
                <c:pt idx="25813">
                  <c:v>2117.2083333333335</c:v>
                </c:pt>
                <c:pt idx="25814">
                  <c:v>2117.2916666666665</c:v>
                </c:pt>
                <c:pt idx="25815">
                  <c:v>2117.375</c:v>
                </c:pt>
                <c:pt idx="25816">
                  <c:v>2117.4500000000003</c:v>
                </c:pt>
                <c:pt idx="25817">
                  <c:v>2117.5333333333333</c:v>
                </c:pt>
                <c:pt idx="25818">
                  <c:v>2117.6166666666668</c:v>
                </c:pt>
                <c:pt idx="25819">
                  <c:v>2117.7000000000003</c:v>
                </c:pt>
                <c:pt idx="25820">
                  <c:v>2117.7833333333333</c:v>
                </c:pt>
                <c:pt idx="25821">
                  <c:v>2117.8666666666668</c:v>
                </c:pt>
                <c:pt idx="25822">
                  <c:v>2117.9500000000003</c:v>
                </c:pt>
                <c:pt idx="25823">
                  <c:v>2118.0250000000001</c:v>
                </c:pt>
                <c:pt idx="25824">
                  <c:v>2118.1083333333331</c:v>
                </c:pt>
                <c:pt idx="25825">
                  <c:v>2118.1916666666666</c:v>
                </c:pt>
                <c:pt idx="25826">
                  <c:v>2118.2750000000001</c:v>
                </c:pt>
                <c:pt idx="25827">
                  <c:v>2118.3583333333331</c:v>
                </c:pt>
                <c:pt idx="25828">
                  <c:v>2118.4416666666666</c:v>
                </c:pt>
                <c:pt idx="25829">
                  <c:v>2118.5166666666669</c:v>
                </c:pt>
                <c:pt idx="25830">
                  <c:v>2118.6</c:v>
                </c:pt>
                <c:pt idx="25831">
                  <c:v>2118.6833333333334</c:v>
                </c:pt>
                <c:pt idx="25832">
                  <c:v>2118.7666666666669</c:v>
                </c:pt>
                <c:pt idx="25833">
                  <c:v>2118.85</c:v>
                </c:pt>
                <c:pt idx="25834">
                  <c:v>2118.9333333333334</c:v>
                </c:pt>
                <c:pt idx="25835">
                  <c:v>2119.0083333333332</c:v>
                </c:pt>
                <c:pt idx="25836">
                  <c:v>2119.0916666666667</c:v>
                </c:pt>
                <c:pt idx="25837">
                  <c:v>2119.1749999999997</c:v>
                </c:pt>
                <c:pt idx="25838">
                  <c:v>2119.2583333333332</c:v>
                </c:pt>
                <c:pt idx="25839">
                  <c:v>2119.3416666666667</c:v>
                </c:pt>
                <c:pt idx="25840">
                  <c:v>2119.4249999999997</c:v>
                </c:pt>
                <c:pt idx="25841">
                  <c:v>2119.5083333333332</c:v>
                </c:pt>
                <c:pt idx="25842">
                  <c:v>2119.5833333333335</c:v>
                </c:pt>
                <c:pt idx="25843">
                  <c:v>2119.6666666666665</c:v>
                </c:pt>
                <c:pt idx="25844">
                  <c:v>2119.75</c:v>
                </c:pt>
                <c:pt idx="25845">
                  <c:v>2119.8333333333335</c:v>
                </c:pt>
                <c:pt idx="25846">
                  <c:v>2119.9166666666665</c:v>
                </c:pt>
                <c:pt idx="25847">
                  <c:v>2120</c:v>
                </c:pt>
                <c:pt idx="25848">
                  <c:v>2120.0750000000003</c:v>
                </c:pt>
                <c:pt idx="25849">
                  <c:v>2120.1583333333333</c:v>
                </c:pt>
                <c:pt idx="25850">
                  <c:v>2120.2416666666668</c:v>
                </c:pt>
                <c:pt idx="25851">
                  <c:v>2120.3250000000003</c:v>
                </c:pt>
                <c:pt idx="25852">
                  <c:v>2120.4083333333333</c:v>
                </c:pt>
                <c:pt idx="25853">
                  <c:v>2120.4916666666668</c:v>
                </c:pt>
                <c:pt idx="25854">
                  <c:v>2120.5750000000003</c:v>
                </c:pt>
                <c:pt idx="25855">
                  <c:v>2120.65</c:v>
                </c:pt>
                <c:pt idx="25856">
                  <c:v>2120.7333333333331</c:v>
                </c:pt>
                <c:pt idx="25857">
                  <c:v>2120.8166666666666</c:v>
                </c:pt>
                <c:pt idx="25858">
                  <c:v>2120.9</c:v>
                </c:pt>
                <c:pt idx="25859">
                  <c:v>2120.9833333333331</c:v>
                </c:pt>
                <c:pt idx="25860">
                  <c:v>2121.0666666666666</c:v>
                </c:pt>
                <c:pt idx="25861">
                  <c:v>2121.1416666666669</c:v>
                </c:pt>
                <c:pt idx="25862">
                  <c:v>2121.2249999999999</c:v>
                </c:pt>
                <c:pt idx="25863">
                  <c:v>2121.3083333333334</c:v>
                </c:pt>
                <c:pt idx="25864">
                  <c:v>2121.3916666666669</c:v>
                </c:pt>
                <c:pt idx="25865">
                  <c:v>2121.4749999999999</c:v>
                </c:pt>
                <c:pt idx="25866">
                  <c:v>2121.5583333333334</c:v>
                </c:pt>
                <c:pt idx="25867">
                  <c:v>2121.6333333333332</c:v>
                </c:pt>
                <c:pt idx="25868">
                  <c:v>2121.7166666666667</c:v>
                </c:pt>
                <c:pt idx="25869">
                  <c:v>2121.7999999999997</c:v>
                </c:pt>
                <c:pt idx="25870">
                  <c:v>2121.8833333333332</c:v>
                </c:pt>
                <c:pt idx="25871">
                  <c:v>2121.9666666666667</c:v>
                </c:pt>
                <c:pt idx="25872">
                  <c:v>2122.0499999999997</c:v>
                </c:pt>
                <c:pt idx="25873">
                  <c:v>2122.1333333333332</c:v>
                </c:pt>
                <c:pt idx="25874">
                  <c:v>2122.2083333333335</c:v>
                </c:pt>
                <c:pt idx="25875">
                  <c:v>2122.2916666666665</c:v>
                </c:pt>
                <c:pt idx="25876">
                  <c:v>2122.375</c:v>
                </c:pt>
                <c:pt idx="25877">
                  <c:v>2122.4583333333335</c:v>
                </c:pt>
                <c:pt idx="25878">
                  <c:v>2122.5416666666665</c:v>
                </c:pt>
                <c:pt idx="25879">
                  <c:v>2122.625</c:v>
                </c:pt>
                <c:pt idx="25880">
                  <c:v>2122.7000000000003</c:v>
                </c:pt>
                <c:pt idx="25881">
                  <c:v>2122.7833333333333</c:v>
                </c:pt>
                <c:pt idx="25882">
                  <c:v>2122.8666666666668</c:v>
                </c:pt>
                <c:pt idx="25883">
                  <c:v>2122.9500000000003</c:v>
                </c:pt>
                <c:pt idx="25884">
                  <c:v>2123.0333333333333</c:v>
                </c:pt>
                <c:pt idx="25885">
                  <c:v>2123.1166666666668</c:v>
                </c:pt>
                <c:pt idx="25886">
                  <c:v>2123.1916666666666</c:v>
                </c:pt>
                <c:pt idx="25887">
                  <c:v>2123.2750000000001</c:v>
                </c:pt>
                <c:pt idx="25888">
                  <c:v>2123.3583333333331</c:v>
                </c:pt>
                <c:pt idx="25889">
                  <c:v>2123.4416666666666</c:v>
                </c:pt>
                <c:pt idx="25890">
                  <c:v>2123.5250000000001</c:v>
                </c:pt>
                <c:pt idx="25891">
                  <c:v>2123.6083333333331</c:v>
                </c:pt>
                <c:pt idx="25892">
                  <c:v>2123.6916666666666</c:v>
                </c:pt>
                <c:pt idx="25893">
                  <c:v>2123.7666666666669</c:v>
                </c:pt>
                <c:pt idx="25894">
                  <c:v>2123.85</c:v>
                </c:pt>
                <c:pt idx="25895">
                  <c:v>2123.9333333333334</c:v>
                </c:pt>
                <c:pt idx="25896">
                  <c:v>2124.0166666666669</c:v>
                </c:pt>
                <c:pt idx="25897">
                  <c:v>2124.1</c:v>
                </c:pt>
                <c:pt idx="25898">
                  <c:v>2124.1833333333334</c:v>
                </c:pt>
                <c:pt idx="25899">
                  <c:v>2124.2583333333332</c:v>
                </c:pt>
                <c:pt idx="25900">
                  <c:v>2124.3416666666667</c:v>
                </c:pt>
                <c:pt idx="25901">
                  <c:v>2124.4249999999997</c:v>
                </c:pt>
                <c:pt idx="25902">
                  <c:v>2124.5083333333332</c:v>
                </c:pt>
                <c:pt idx="25903">
                  <c:v>2124.5916666666667</c:v>
                </c:pt>
                <c:pt idx="25904">
                  <c:v>2124.6749999999997</c:v>
                </c:pt>
                <c:pt idx="25905">
                  <c:v>2124.75</c:v>
                </c:pt>
                <c:pt idx="25906">
                  <c:v>2124.8333333333335</c:v>
                </c:pt>
                <c:pt idx="25907">
                  <c:v>2124.9166666666665</c:v>
                </c:pt>
                <c:pt idx="25908">
                  <c:v>2125</c:v>
                </c:pt>
                <c:pt idx="25909">
                  <c:v>2125.0833333333335</c:v>
                </c:pt>
                <c:pt idx="25910">
                  <c:v>2125.1666666666665</c:v>
                </c:pt>
                <c:pt idx="25911">
                  <c:v>2125.25</c:v>
                </c:pt>
                <c:pt idx="25912">
                  <c:v>2125.3250000000003</c:v>
                </c:pt>
                <c:pt idx="25913">
                  <c:v>2125.4083333333333</c:v>
                </c:pt>
                <c:pt idx="25914">
                  <c:v>2125.4916666666668</c:v>
                </c:pt>
                <c:pt idx="25915">
                  <c:v>2125.5750000000003</c:v>
                </c:pt>
                <c:pt idx="25916">
                  <c:v>2125.6583333333333</c:v>
                </c:pt>
                <c:pt idx="25917">
                  <c:v>2125.7416666666668</c:v>
                </c:pt>
                <c:pt idx="25918">
                  <c:v>2125.8166666666666</c:v>
                </c:pt>
                <c:pt idx="25919">
                  <c:v>2125.9</c:v>
                </c:pt>
                <c:pt idx="25920">
                  <c:v>2125.9833333333331</c:v>
                </c:pt>
                <c:pt idx="25921">
                  <c:v>2126.0666666666666</c:v>
                </c:pt>
                <c:pt idx="25922">
                  <c:v>2126.15</c:v>
                </c:pt>
                <c:pt idx="25923">
                  <c:v>2126.2333333333331</c:v>
                </c:pt>
                <c:pt idx="25924">
                  <c:v>2126.3083333333334</c:v>
                </c:pt>
                <c:pt idx="25925">
                  <c:v>2126.3916666666669</c:v>
                </c:pt>
                <c:pt idx="25926">
                  <c:v>2126.4749999999999</c:v>
                </c:pt>
                <c:pt idx="25927">
                  <c:v>2126.5583333333334</c:v>
                </c:pt>
                <c:pt idx="25928">
                  <c:v>2126.6416666666669</c:v>
                </c:pt>
                <c:pt idx="25929">
                  <c:v>2126.7249999999999</c:v>
                </c:pt>
                <c:pt idx="25930">
                  <c:v>2126.8083333333334</c:v>
                </c:pt>
                <c:pt idx="25931">
                  <c:v>2126.8833333333332</c:v>
                </c:pt>
                <c:pt idx="25932">
                  <c:v>2126.9666666666667</c:v>
                </c:pt>
                <c:pt idx="25933">
                  <c:v>2127.0499999999997</c:v>
                </c:pt>
                <c:pt idx="25934">
                  <c:v>2127.1333333333332</c:v>
                </c:pt>
                <c:pt idx="25935">
                  <c:v>2127.2166666666667</c:v>
                </c:pt>
                <c:pt idx="25936">
                  <c:v>2127.2999999999997</c:v>
                </c:pt>
                <c:pt idx="25937">
                  <c:v>2127.375</c:v>
                </c:pt>
                <c:pt idx="25938">
                  <c:v>2127.4583333333335</c:v>
                </c:pt>
                <c:pt idx="25939">
                  <c:v>2127.5416666666665</c:v>
                </c:pt>
                <c:pt idx="25940">
                  <c:v>2127.625</c:v>
                </c:pt>
                <c:pt idx="25941">
                  <c:v>2127.7083333333335</c:v>
                </c:pt>
                <c:pt idx="25942">
                  <c:v>2127.7916666666665</c:v>
                </c:pt>
                <c:pt idx="25943">
                  <c:v>2127.8666666666668</c:v>
                </c:pt>
                <c:pt idx="25944">
                  <c:v>2127.9500000000003</c:v>
                </c:pt>
                <c:pt idx="25945">
                  <c:v>2128.0333333333333</c:v>
                </c:pt>
                <c:pt idx="25946">
                  <c:v>2128.1166666666668</c:v>
                </c:pt>
                <c:pt idx="25947">
                  <c:v>2128.2000000000003</c:v>
                </c:pt>
                <c:pt idx="25948">
                  <c:v>2128.2833333333333</c:v>
                </c:pt>
                <c:pt idx="25949">
                  <c:v>2128.3666666666668</c:v>
                </c:pt>
                <c:pt idx="25950">
                  <c:v>2128.4416666666666</c:v>
                </c:pt>
                <c:pt idx="25951">
                  <c:v>2128.5250000000001</c:v>
                </c:pt>
                <c:pt idx="25952">
                  <c:v>2128.6083333333331</c:v>
                </c:pt>
                <c:pt idx="25953">
                  <c:v>2128.6916666666666</c:v>
                </c:pt>
                <c:pt idx="25954">
                  <c:v>2128.7750000000001</c:v>
                </c:pt>
                <c:pt idx="25955">
                  <c:v>2128.8583333333331</c:v>
                </c:pt>
                <c:pt idx="25956">
                  <c:v>2128.9333333333334</c:v>
                </c:pt>
                <c:pt idx="25957">
                  <c:v>2129.0166666666669</c:v>
                </c:pt>
                <c:pt idx="25958">
                  <c:v>2129.1</c:v>
                </c:pt>
                <c:pt idx="25959">
                  <c:v>2129.1833333333334</c:v>
                </c:pt>
                <c:pt idx="25960">
                  <c:v>2129.2666666666669</c:v>
                </c:pt>
                <c:pt idx="25961">
                  <c:v>2129.35</c:v>
                </c:pt>
                <c:pt idx="25962">
                  <c:v>2129.4249999999997</c:v>
                </c:pt>
                <c:pt idx="25963">
                  <c:v>2129.5083333333332</c:v>
                </c:pt>
                <c:pt idx="25964">
                  <c:v>2129.5916666666667</c:v>
                </c:pt>
                <c:pt idx="25965">
                  <c:v>2129.6749999999997</c:v>
                </c:pt>
                <c:pt idx="25966">
                  <c:v>2129.7583333333332</c:v>
                </c:pt>
                <c:pt idx="25967">
                  <c:v>2129.8416666666667</c:v>
                </c:pt>
                <c:pt idx="25968">
                  <c:v>2129.9249999999997</c:v>
                </c:pt>
                <c:pt idx="25969">
                  <c:v>2130</c:v>
                </c:pt>
                <c:pt idx="25970">
                  <c:v>2130.0833333333335</c:v>
                </c:pt>
                <c:pt idx="25971">
                  <c:v>2130.1666666666665</c:v>
                </c:pt>
                <c:pt idx="25972">
                  <c:v>2130.25</c:v>
                </c:pt>
                <c:pt idx="25973">
                  <c:v>2130.3333333333335</c:v>
                </c:pt>
                <c:pt idx="25974">
                  <c:v>2130.4166666666665</c:v>
                </c:pt>
                <c:pt idx="25975">
                  <c:v>2130.4916666666668</c:v>
                </c:pt>
                <c:pt idx="25976">
                  <c:v>2130.5750000000003</c:v>
                </c:pt>
                <c:pt idx="25977">
                  <c:v>2130.6583333333333</c:v>
                </c:pt>
                <c:pt idx="25978">
                  <c:v>2130.7416666666668</c:v>
                </c:pt>
                <c:pt idx="25979">
                  <c:v>2130.8250000000003</c:v>
                </c:pt>
                <c:pt idx="25980">
                  <c:v>2130.9083333333333</c:v>
                </c:pt>
                <c:pt idx="25981">
                  <c:v>2130.9916666666668</c:v>
                </c:pt>
                <c:pt idx="25982">
                  <c:v>2131.0666666666666</c:v>
                </c:pt>
                <c:pt idx="25983">
                  <c:v>2131.15</c:v>
                </c:pt>
                <c:pt idx="25984">
                  <c:v>2131.2333333333331</c:v>
                </c:pt>
                <c:pt idx="25985">
                  <c:v>2131.3166666666666</c:v>
                </c:pt>
                <c:pt idx="25986">
                  <c:v>2131.4</c:v>
                </c:pt>
                <c:pt idx="25987">
                  <c:v>2131.4833333333331</c:v>
                </c:pt>
                <c:pt idx="25988">
                  <c:v>2131.5583333333334</c:v>
                </c:pt>
                <c:pt idx="25989">
                  <c:v>2131.6416666666669</c:v>
                </c:pt>
                <c:pt idx="25990">
                  <c:v>2131.7249999999999</c:v>
                </c:pt>
                <c:pt idx="25991">
                  <c:v>2131.8083333333334</c:v>
                </c:pt>
                <c:pt idx="25992">
                  <c:v>2131.8916666666669</c:v>
                </c:pt>
                <c:pt idx="25993">
                  <c:v>2131.9749999999999</c:v>
                </c:pt>
                <c:pt idx="25994">
                  <c:v>2132.0499999999997</c:v>
                </c:pt>
                <c:pt idx="25995">
                  <c:v>2132.1333333333332</c:v>
                </c:pt>
                <c:pt idx="25996">
                  <c:v>2132.2166666666667</c:v>
                </c:pt>
                <c:pt idx="25997">
                  <c:v>2132.2999999999997</c:v>
                </c:pt>
                <c:pt idx="25998">
                  <c:v>2132.3833333333332</c:v>
                </c:pt>
                <c:pt idx="25999">
                  <c:v>2132.4666666666667</c:v>
                </c:pt>
                <c:pt idx="26000">
                  <c:v>2132.5499999999997</c:v>
                </c:pt>
                <c:pt idx="26001">
                  <c:v>2132.625</c:v>
                </c:pt>
                <c:pt idx="26002">
                  <c:v>2132.7083333333335</c:v>
                </c:pt>
                <c:pt idx="26003">
                  <c:v>2132.7916666666665</c:v>
                </c:pt>
                <c:pt idx="26004">
                  <c:v>2132.875</c:v>
                </c:pt>
                <c:pt idx="26005">
                  <c:v>2132.9583333333335</c:v>
                </c:pt>
                <c:pt idx="26006">
                  <c:v>2133.0416666666665</c:v>
                </c:pt>
                <c:pt idx="26007">
                  <c:v>2133.1166666666668</c:v>
                </c:pt>
                <c:pt idx="26008">
                  <c:v>2133.2000000000003</c:v>
                </c:pt>
                <c:pt idx="26009">
                  <c:v>2133.2833333333333</c:v>
                </c:pt>
                <c:pt idx="26010">
                  <c:v>2133.3666666666668</c:v>
                </c:pt>
                <c:pt idx="26011">
                  <c:v>2133.4500000000003</c:v>
                </c:pt>
                <c:pt idx="26012">
                  <c:v>2133.5333333333333</c:v>
                </c:pt>
                <c:pt idx="26013">
                  <c:v>2133.6083333333331</c:v>
                </c:pt>
                <c:pt idx="26014">
                  <c:v>2133.6916666666666</c:v>
                </c:pt>
                <c:pt idx="26015">
                  <c:v>2133.7750000000001</c:v>
                </c:pt>
                <c:pt idx="26016">
                  <c:v>2133.8583333333331</c:v>
                </c:pt>
                <c:pt idx="26017">
                  <c:v>2133.9416666666666</c:v>
                </c:pt>
                <c:pt idx="26018">
                  <c:v>2134.0250000000001</c:v>
                </c:pt>
                <c:pt idx="26019">
                  <c:v>2134.1083333333331</c:v>
                </c:pt>
                <c:pt idx="26020">
                  <c:v>2134.1833333333334</c:v>
                </c:pt>
                <c:pt idx="26021">
                  <c:v>2134.2666666666669</c:v>
                </c:pt>
                <c:pt idx="26022">
                  <c:v>2134.35</c:v>
                </c:pt>
                <c:pt idx="26023">
                  <c:v>2134.4333333333334</c:v>
                </c:pt>
                <c:pt idx="26024">
                  <c:v>2134.5166666666669</c:v>
                </c:pt>
                <c:pt idx="26025">
                  <c:v>2134.6</c:v>
                </c:pt>
                <c:pt idx="26026">
                  <c:v>2134.6749999999997</c:v>
                </c:pt>
                <c:pt idx="26027">
                  <c:v>2134.7583333333332</c:v>
                </c:pt>
                <c:pt idx="26028">
                  <c:v>2134.8416666666667</c:v>
                </c:pt>
                <c:pt idx="26029">
                  <c:v>2134.9249999999997</c:v>
                </c:pt>
                <c:pt idx="26030">
                  <c:v>2135.0083333333332</c:v>
                </c:pt>
                <c:pt idx="26031">
                  <c:v>2135.0916666666667</c:v>
                </c:pt>
                <c:pt idx="26032">
                  <c:v>2135.1666666666665</c:v>
                </c:pt>
                <c:pt idx="26033">
                  <c:v>2135.25</c:v>
                </c:pt>
                <c:pt idx="26034">
                  <c:v>2135.3333333333335</c:v>
                </c:pt>
                <c:pt idx="26035">
                  <c:v>2135.4166666666665</c:v>
                </c:pt>
                <c:pt idx="26036">
                  <c:v>2135.5</c:v>
                </c:pt>
                <c:pt idx="26037">
                  <c:v>2135.5833333333335</c:v>
                </c:pt>
                <c:pt idx="26038">
                  <c:v>2135.6666666666665</c:v>
                </c:pt>
                <c:pt idx="26039">
                  <c:v>2135.7416666666668</c:v>
                </c:pt>
                <c:pt idx="26040">
                  <c:v>2135.8250000000003</c:v>
                </c:pt>
                <c:pt idx="26041">
                  <c:v>2135.9083333333333</c:v>
                </c:pt>
                <c:pt idx="26042">
                  <c:v>2135.9916666666668</c:v>
                </c:pt>
                <c:pt idx="26043">
                  <c:v>2136.0750000000003</c:v>
                </c:pt>
                <c:pt idx="26044">
                  <c:v>2136.1583333333333</c:v>
                </c:pt>
                <c:pt idx="26045">
                  <c:v>2136.2333333333331</c:v>
                </c:pt>
                <c:pt idx="26046">
                  <c:v>2136.3166666666666</c:v>
                </c:pt>
                <c:pt idx="26047">
                  <c:v>2136.4</c:v>
                </c:pt>
                <c:pt idx="26048">
                  <c:v>2136.4833333333331</c:v>
                </c:pt>
                <c:pt idx="26049">
                  <c:v>2136.5666666666666</c:v>
                </c:pt>
                <c:pt idx="26050">
                  <c:v>2136.65</c:v>
                </c:pt>
                <c:pt idx="26051">
                  <c:v>2136.7249999999999</c:v>
                </c:pt>
                <c:pt idx="26052">
                  <c:v>2136.8083333333334</c:v>
                </c:pt>
                <c:pt idx="26053">
                  <c:v>2136.8916666666669</c:v>
                </c:pt>
                <c:pt idx="26054">
                  <c:v>2136.9749999999999</c:v>
                </c:pt>
                <c:pt idx="26055">
                  <c:v>2137.0583333333334</c:v>
                </c:pt>
                <c:pt idx="26056">
                  <c:v>2137.1416666666669</c:v>
                </c:pt>
                <c:pt idx="26057">
                  <c:v>2137.2249999999999</c:v>
                </c:pt>
                <c:pt idx="26058">
                  <c:v>2137.2999999999997</c:v>
                </c:pt>
                <c:pt idx="26059">
                  <c:v>2137.3833333333332</c:v>
                </c:pt>
                <c:pt idx="26060">
                  <c:v>2137.4666666666667</c:v>
                </c:pt>
                <c:pt idx="26061">
                  <c:v>2137.5499999999997</c:v>
                </c:pt>
                <c:pt idx="26062">
                  <c:v>2137.6333333333332</c:v>
                </c:pt>
                <c:pt idx="26063">
                  <c:v>2137.7166666666667</c:v>
                </c:pt>
                <c:pt idx="26064">
                  <c:v>2137.7916666666665</c:v>
                </c:pt>
                <c:pt idx="26065">
                  <c:v>2137.875</c:v>
                </c:pt>
                <c:pt idx="26066">
                  <c:v>2137.9583333333335</c:v>
                </c:pt>
                <c:pt idx="26067">
                  <c:v>2138.0416666666665</c:v>
                </c:pt>
                <c:pt idx="26068">
                  <c:v>2138.125</c:v>
                </c:pt>
                <c:pt idx="26069">
                  <c:v>2138.2083333333335</c:v>
                </c:pt>
                <c:pt idx="26070">
                  <c:v>2138.2833333333333</c:v>
                </c:pt>
                <c:pt idx="26071">
                  <c:v>2138.3666666666668</c:v>
                </c:pt>
                <c:pt idx="26072">
                  <c:v>2138.4500000000003</c:v>
                </c:pt>
                <c:pt idx="26073">
                  <c:v>2138.5333333333333</c:v>
                </c:pt>
                <c:pt idx="26074">
                  <c:v>2138.6166666666668</c:v>
                </c:pt>
                <c:pt idx="26075">
                  <c:v>2138.7000000000003</c:v>
                </c:pt>
                <c:pt idx="26076">
                  <c:v>2138.7833333333333</c:v>
                </c:pt>
                <c:pt idx="26077">
                  <c:v>2138.8583333333331</c:v>
                </c:pt>
                <c:pt idx="26078">
                  <c:v>2138.9416666666666</c:v>
                </c:pt>
                <c:pt idx="26079">
                  <c:v>2139.0250000000001</c:v>
                </c:pt>
                <c:pt idx="26080">
                  <c:v>2139.1083333333331</c:v>
                </c:pt>
                <c:pt idx="26081">
                  <c:v>2139.1916666666666</c:v>
                </c:pt>
                <c:pt idx="26082">
                  <c:v>2139.2750000000001</c:v>
                </c:pt>
                <c:pt idx="26083">
                  <c:v>2139.35</c:v>
                </c:pt>
                <c:pt idx="26084">
                  <c:v>2139.4333333333334</c:v>
                </c:pt>
                <c:pt idx="26085">
                  <c:v>2139.5166666666669</c:v>
                </c:pt>
                <c:pt idx="26086">
                  <c:v>2139.6</c:v>
                </c:pt>
                <c:pt idx="26087">
                  <c:v>2139.6833333333334</c:v>
                </c:pt>
                <c:pt idx="26088">
                  <c:v>2139.7666666666669</c:v>
                </c:pt>
                <c:pt idx="26089">
                  <c:v>2139.8416666666667</c:v>
                </c:pt>
                <c:pt idx="26090">
                  <c:v>2139.9249999999997</c:v>
                </c:pt>
                <c:pt idx="26091">
                  <c:v>2140.0083333333332</c:v>
                </c:pt>
                <c:pt idx="26092">
                  <c:v>2140.0916666666667</c:v>
                </c:pt>
                <c:pt idx="26093">
                  <c:v>2140.1749999999997</c:v>
                </c:pt>
                <c:pt idx="26094">
                  <c:v>2140.2583333333332</c:v>
                </c:pt>
                <c:pt idx="26095">
                  <c:v>2140.3416666666667</c:v>
                </c:pt>
                <c:pt idx="26096">
                  <c:v>2140.4166666666665</c:v>
                </c:pt>
                <c:pt idx="26097">
                  <c:v>2140.5</c:v>
                </c:pt>
                <c:pt idx="26098">
                  <c:v>2140.5833333333335</c:v>
                </c:pt>
                <c:pt idx="26099">
                  <c:v>2140.6666666666665</c:v>
                </c:pt>
                <c:pt idx="26100">
                  <c:v>2140.75</c:v>
                </c:pt>
                <c:pt idx="26101">
                  <c:v>2140.8333333333335</c:v>
                </c:pt>
                <c:pt idx="26102">
                  <c:v>2140.9083333333333</c:v>
                </c:pt>
                <c:pt idx="26103">
                  <c:v>2140.9916666666668</c:v>
                </c:pt>
                <c:pt idx="26104">
                  <c:v>2141.0750000000003</c:v>
                </c:pt>
                <c:pt idx="26105">
                  <c:v>2141.1583333333333</c:v>
                </c:pt>
                <c:pt idx="26106">
                  <c:v>2141.2416666666668</c:v>
                </c:pt>
                <c:pt idx="26107">
                  <c:v>2141.3250000000003</c:v>
                </c:pt>
                <c:pt idx="26108">
                  <c:v>2141.4083333333333</c:v>
                </c:pt>
                <c:pt idx="26109">
                  <c:v>2141.4833333333331</c:v>
                </c:pt>
                <c:pt idx="26110">
                  <c:v>2141.5666666666666</c:v>
                </c:pt>
                <c:pt idx="26111">
                  <c:v>2141.65</c:v>
                </c:pt>
                <c:pt idx="26112">
                  <c:v>2141.7333333333331</c:v>
                </c:pt>
                <c:pt idx="26113">
                  <c:v>2141.8166666666666</c:v>
                </c:pt>
                <c:pt idx="26114">
                  <c:v>2141.9</c:v>
                </c:pt>
                <c:pt idx="26115">
                  <c:v>2141.9749999999999</c:v>
                </c:pt>
                <c:pt idx="26116">
                  <c:v>2142.0583333333334</c:v>
                </c:pt>
                <c:pt idx="26117">
                  <c:v>2142.1416666666669</c:v>
                </c:pt>
                <c:pt idx="26118">
                  <c:v>2142.2249999999999</c:v>
                </c:pt>
                <c:pt idx="26119">
                  <c:v>2142.3083333333334</c:v>
                </c:pt>
                <c:pt idx="26120">
                  <c:v>2142.3916666666669</c:v>
                </c:pt>
                <c:pt idx="26121">
                  <c:v>2142.4666666666667</c:v>
                </c:pt>
                <c:pt idx="26122">
                  <c:v>2142.5499999999997</c:v>
                </c:pt>
                <c:pt idx="26123">
                  <c:v>2142.6333333333332</c:v>
                </c:pt>
                <c:pt idx="26124">
                  <c:v>2142.7166666666667</c:v>
                </c:pt>
                <c:pt idx="26125">
                  <c:v>2142.7999999999997</c:v>
                </c:pt>
                <c:pt idx="26126">
                  <c:v>2142.8833333333332</c:v>
                </c:pt>
                <c:pt idx="26127">
                  <c:v>2142.9666666666667</c:v>
                </c:pt>
                <c:pt idx="26128">
                  <c:v>2143.0416666666665</c:v>
                </c:pt>
                <c:pt idx="26129">
                  <c:v>2143.125</c:v>
                </c:pt>
                <c:pt idx="26130">
                  <c:v>2143.2083333333335</c:v>
                </c:pt>
                <c:pt idx="26131">
                  <c:v>2143.2916666666665</c:v>
                </c:pt>
                <c:pt idx="26132">
                  <c:v>2143.375</c:v>
                </c:pt>
                <c:pt idx="26133">
                  <c:v>2143.4583333333335</c:v>
                </c:pt>
                <c:pt idx="26134">
                  <c:v>2143.5333333333333</c:v>
                </c:pt>
                <c:pt idx="26135">
                  <c:v>2143.6166666666668</c:v>
                </c:pt>
                <c:pt idx="26136">
                  <c:v>2143.7000000000003</c:v>
                </c:pt>
                <c:pt idx="26137">
                  <c:v>2143.7833333333333</c:v>
                </c:pt>
                <c:pt idx="26138">
                  <c:v>2143.8666666666668</c:v>
                </c:pt>
                <c:pt idx="26139">
                  <c:v>2143.9500000000003</c:v>
                </c:pt>
                <c:pt idx="26140">
                  <c:v>2144.0250000000001</c:v>
                </c:pt>
                <c:pt idx="26141">
                  <c:v>2144.1083333333331</c:v>
                </c:pt>
                <c:pt idx="26142">
                  <c:v>2144.1916666666666</c:v>
                </c:pt>
                <c:pt idx="26143">
                  <c:v>2144.2750000000001</c:v>
                </c:pt>
                <c:pt idx="26144">
                  <c:v>2144.3583333333331</c:v>
                </c:pt>
                <c:pt idx="26145">
                  <c:v>2144.4416666666666</c:v>
                </c:pt>
                <c:pt idx="26146">
                  <c:v>2144.5250000000001</c:v>
                </c:pt>
                <c:pt idx="26147">
                  <c:v>2144.6</c:v>
                </c:pt>
                <c:pt idx="26148">
                  <c:v>2144.6833333333334</c:v>
                </c:pt>
                <c:pt idx="26149">
                  <c:v>2144.7666666666669</c:v>
                </c:pt>
                <c:pt idx="26150">
                  <c:v>2144.85</c:v>
                </c:pt>
                <c:pt idx="26151">
                  <c:v>2144.9333333333334</c:v>
                </c:pt>
                <c:pt idx="26152">
                  <c:v>2145.0166666666669</c:v>
                </c:pt>
                <c:pt idx="26153">
                  <c:v>2145.0916666666667</c:v>
                </c:pt>
                <c:pt idx="26154">
                  <c:v>2145.1749999999997</c:v>
                </c:pt>
                <c:pt idx="26155">
                  <c:v>2145.2583333333332</c:v>
                </c:pt>
                <c:pt idx="26156">
                  <c:v>2145.3416666666667</c:v>
                </c:pt>
                <c:pt idx="26157">
                  <c:v>2145.4249999999997</c:v>
                </c:pt>
                <c:pt idx="26158">
                  <c:v>2145.5083333333332</c:v>
                </c:pt>
                <c:pt idx="26159">
                  <c:v>2145.5833333333335</c:v>
                </c:pt>
                <c:pt idx="26160">
                  <c:v>2145.6666666666665</c:v>
                </c:pt>
                <c:pt idx="26161">
                  <c:v>2145.75</c:v>
                </c:pt>
                <c:pt idx="26162">
                  <c:v>2145.8333333333335</c:v>
                </c:pt>
                <c:pt idx="26163">
                  <c:v>2145.9166666666665</c:v>
                </c:pt>
                <c:pt idx="26164">
                  <c:v>2146</c:v>
                </c:pt>
                <c:pt idx="26165">
                  <c:v>2146.0833333333335</c:v>
                </c:pt>
                <c:pt idx="26166">
                  <c:v>2146.1583333333333</c:v>
                </c:pt>
                <c:pt idx="26167">
                  <c:v>2146.2416666666668</c:v>
                </c:pt>
                <c:pt idx="26168">
                  <c:v>2146.3250000000003</c:v>
                </c:pt>
                <c:pt idx="26169">
                  <c:v>2146.4083333333333</c:v>
                </c:pt>
                <c:pt idx="26170">
                  <c:v>2146.4916666666668</c:v>
                </c:pt>
                <c:pt idx="26171">
                  <c:v>2146.5750000000003</c:v>
                </c:pt>
                <c:pt idx="26172">
                  <c:v>2146.65</c:v>
                </c:pt>
                <c:pt idx="26173">
                  <c:v>2146.7333333333331</c:v>
                </c:pt>
                <c:pt idx="26174">
                  <c:v>2146.8166666666666</c:v>
                </c:pt>
                <c:pt idx="26175">
                  <c:v>2146.9</c:v>
                </c:pt>
                <c:pt idx="26176">
                  <c:v>2146.9833333333331</c:v>
                </c:pt>
                <c:pt idx="26177">
                  <c:v>2147.0666666666666</c:v>
                </c:pt>
                <c:pt idx="26178">
                  <c:v>2147.1416666666669</c:v>
                </c:pt>
                <c:pt idx="26179">
                  <c:v>2147.2249999999999</c:v>
                </c:pt>
                <c:pt idx="26180">
                  <c:v>2147.3083333333334</c:v>
                </c:pt>
                <c:pt idx="26181">
                  <c:v>2147.3916666666669</c:v>
                </c:pt>
                <c:pt idx="26182">
                  <c:v>2147.4749999999999</c:v>
                </c:pt>
                <c:pt idx="26183">
                  <c:v>2147.5583333333334</c:v>
                </c:pt>
                <c:pt idx="26184">
                  <c:v>2147.6416666666669</c:v>
                </c:pt>
                <c:pt idx="26185">
                  <c:v>2147.7166666666667</c:v>
                </c:pt>
                <c:pt idx="26186">
                  <c:v>2147.7999999999997</c:v>
                </c:pt>
                <c:pt idx="26187">
                  <c:v>2147.8833333333332</c:v>
                </c:pt>
                <c:pt idx="26188">
                  <c:v>2147.9666666666667</c:v>
                </c:pt>
                <c:pt idx="26189">
                  <c:v>2148.0499999999997</c:v>
                </c:pt>
                <c:pt idx="26190">
                  <c:v>2148.1333333333332</c:v>
                </c:pt>
                <c:pt idx="26191">
                  <c:v>2148.2083333333335</c:v>
                </c:pt>
                <c:pt idx="26192">
                  <c:v>2148.2916666666665</c:v>
                </c:pt>
                <c:pt idx="26193">
                  <c:v>2148.375</c:v>
                </c:pt>
                <c:pt idx="26194">
                  <c:v>2148.4583333333335</c:v>
                </c:pt>
                <c:pt idx="26195">
                  <c:v>2148.5416666666665</c:v>
                </c:pt>
                <c:pt idx="26196">
                  <c:v>2148.625</c:v>
                </c:pt>
                <c:pt idx="26197">
                  <c:v>2148.7000000000003</c:v>
                </c:pt>
                <c:pt idx="26198">
                  <c:v>2148.7833333333333</c:v>
                </c:pt>
                <c:pt idx="26199">
                  <c:v>2148.8666666666668</c:v>
                </c:pt>
                <c:pt idx="26200">
                  <c:v>2148.9500000000003</c:v>
                </c:pt>
                <c:pt idx="26201">
                  <c:v>2149.0333333333333</c:v>
                </c:pt>
                <c:pt idx="26202">
                  <c:v>2149.1166666666668</c:v>
                </c:pt>
                <c:pt idx="26203">
                  <c:v>2149.2000000000003</c:v>
                </c:pt>
                <c:pt idx="26204">
                  <c:v>2149.2750000000001</c:v>
                </c:pt>
                <c:pt idx="26205">
                  <c:v>2149.3583333333331</c:v>
                </c:pt>
                <c:pt idx="26206">
                  <c:v>2149.4416666666666</c:v>
                </c:pt>
                <c:pt idx="26207">
                  <c:v>2149.5250000000001</c:v>
                </c:pt>
                <c:pt idx="26208">
                  <c:v>2149.6083333333331</c:v>
                </c:pt>
                <c:pt idx="26209">
                  <c:v>2149.6916666666666</c:v>
                </c:pt>
                <c:pt idx="26210">
                  <c:v>2149.7666666666669</c:v>
                </c:pt>
                <c:pt idx="26211">
                  <c:v>2149.85</c:v>
                </c:pt>
                <c:pt idx="26212">
                  <c:v>2149.9333333333334</c:v>
                </c:pt>
                <c:pt idx="26213">
                  <c:v>2150.0166666666669</c:v>
                </c:pt>
                <c:pt idx="26214">
                  <c:v>2150.1</c:v>
                </c:pt>
                <c:pt idx="26215">
                  <c:v>2150.1833333333334</c:v>
                </c:pt>
                <c:pt idx="26216">
                  <c:v>2150.2583333333332</c:v>
                </c:pt>
                <c:pt idx="26217">
                  <c:v>2150.3416666666667</c:v>
                </c:pt>
                <c:pt idx="26218">
                  <c:v>2150.4249999999997</c:v>
                </c:pt>
                <c:pt idx="26219">
                  <c:v>2150.5083333333332</c:v>
                </c:pt>
                <c:pt idx="26220">
                  <c:v>2150.5916666666667</c:v>
                </c:pt>
                <c:pt idx="26221">
                  <c:v>2150.6749999999997</c:v>
                </c:pt>
                <c:pt idx="26222">
                  <c:v>2150.7583333333332</c:v>
                </c:pt>
                <c:pt idx="26223">
                  <c:v>2150.8333333333335</c:v>
                </c:pt>
                <c:pt idx="26224">
                  <c:v>2150.9166666666665</c:v>
                </c:pt>
                <c:pt idx="26225">
                  <c:v>2151</c:v>
                </c:pt>
                <c:pt idx="26226">
                  <c:v>2151.0833333333335</c:v>
                </c:pt>
                <c:pt idx="26227">
                  <c:v>2151.1666666666665</c:v>
                </c:pt>
                <c:pt idx="26228">
                  <c:v>2151.25</c:v>
                </c:pt>
                <c:pt idx="26229">
                  <c:v>2151.3250000000003</c:v>
                </c:pt>
                <c:pt idx="26230">
                  <c:v>2151.4083333333333</c:v>
                </c:pt>
                <c:pt idx="26231">
                  <c:v>2151.4916666666668</c:v>
                </c:pt>
                <c:pt idx="26232">
                  <c:v>2151.5750000000003</c:v>
                </c:pt>
                <c:pt idx="26233">
                  <c:v>2151.6583333333333</c:v>
                </c:pt>
                <c:pt idx="26234">
                  <c:v>2151.7416666666668</c:v>
                </c:pt>
                <c:pt idx="26235">
                  <c:v>2151.8250000000003</c:v>
                </c:pt>
                <c:pt idx="26236">
                  <c:v>2151.9</c:v>
                </c:pt>
                <c:pt idx="26237">
                  <c:v>2151.9833333333331</c:v>
                </c:pt>
                <c:pt idx="26238">
                  <c:v>2152.0666666666666</c:v>
                </c:pt>
                <c:pt idx="26239">
                  <c:v>2152.15</c:v>
                </c:pt>
                <c:pt idx="26240">
                  <c:v>2152.2333333333331</c:v>
                </c:pt>
                <c:pt idx="26241">
                  <c:v>2152.3166666666666</c:v>
                </c:pt>
                <c:pt idx="26242">
                  <c:v>2152.3916666666669</c:v>
                </c:pt>
                <c:pt idx="26243">
                  <c:v>2152.4749999999999</c:v>
                </c:pt>
                <c:pt idx="26244">
                  <c:v>2152.5583333333334</c:v>
                </c:pt>
                <c:pt idx="26245">
                  <c:v>2152.6416666666669</c:v>
                </c:pt>
                <c:pt idx="26246">
                  <c:v>2152.7249999999999</c:v>
                </c:pt>
                <c:pt idx="26247">
                  <c:v>2152.8083333333334</c:v>
                </c:pt>
                <c:pt idx="26248">
                  <c:v>2152.8833333333332</c:v>
                </c:pt>
                <c:pt idx="26249">
                  <c:v>2152.9666666666667</c:v>
                </c:pt>
                <c:pt idx="26250">
                  <c:v>2153.0499999999997</c:v>
                </c:pt>
                <c:pt idx="26251">
                  <c:v>2153.1333333333332</c:v>
                </c:pt>
                <c:pt idx="26252">
                  <c:v>2153.2166666666667</c:v>
                </c:pt>
                <c:pt idx="26253">
                  <c:v>2153.2999999999997</c:v>
                </c:pt>
                <c:pt idx="26254">
                  <c:v>2153.3833333333332</c:v>
                </c:pt>
                <c:pt idx="26255">
                  <c:v>2153.4583333333335</c:v>
                </c:pt>
                <c:pt idx="26256">
                  <c:v>2153.5416666666665</c:v>
                </c:pt>
                <c:pt idx="26257">
                  <c:v>2153.625</c:v>
                </c:pt>
                <c:pt idx="26258">
                  <c:v>2153.7083333333335</c:v>
                </c:pt>
                <c:pt idx="26259">
                  <c:v>2153.7916666666665</c:v>
                </c:pt>
                <c:pt idx="26260">
                  <c:v>2153.875</c:v>
                </c:pt>
                <c:pt idx="26261">
                  <c:v>2153.9500000000003</c:v>
                </c:pt>
                <c:pt idx="26262">
                  <c:v>2154.0333333333333</c:v>
                </c:pt>
                <c:pt idx="26263">
                  <c:v>2154.1166666666668</c:v>
                </c:pt>
                <c:pt idx="26264">
                  <c:v>2154.2000000000003</c:v>
                </c:pt>
                <c:pt idx="26265">
                  <c:v>2154.2833333333333</c:v>
                </c:pt>
                <c:pt idx="26266">
                  <c:v>2154.3666666666668</c:v>
                </c:pt>
                <c:pt idx="26267">
                  <c:v>2154.4416666666666</c:v>
                </c:pt>
                <c:pt idx="26268">
                  <c:v>2154.5250000000001</c:v>
                </c:pt>
                <c:pt idx="26269">
                  <c:v>2154.6083333333331</c:v>
                </c:pt>
                <c:pt idx="26270">
                  <c:v>2154.6916666666666</c:v>
                </c:pt>
                <c:pt idx="26271">
                  <c:v>2154.7750000000001</c:v>
                </c:pt>
                <c:pt idx="26272">
                  <c:v>2154.8583333333331</c:v>
                </c:pt>
                <c:pt idx="26273">
                  <c:v>2154.9416666666666</c:v>
                </c:pt>
                <c:pt idx="26274">
                  <c:v>2155.0166666666669</c:v>
                </c:pt>
                <c:pt idx="26275">
                  <c:v>2155.1</c:v>
                </c:pt>
                <c:pt idx="26276">
                  <c:v>2155.1833333333334</c:v>
                </c:pt>
                <c:pt idx="26277">
                  <c:v>2155.2666666666669</c:v>
                </c:pt>
                <c:pt idx="26278">
                  <c:v>2155.35</c:v>
                </c:pt>
                <c:pt idx="26279">
                  <c:v>2155.4333333333334</c:v>
                </c:pt>
                <c:pt idx="26280">
                  <c:v>2155.5083333333332</c:v>
                </c:pt>
                <c:pt idx="26281">
                  <c:v>2155.5916666666667</c:v>
                </c:pt>
                <c:pt idx="26282">
                  <c:v>2155.6749999999997</c:v>
                </c:pt>
                <c:pt idx="26283">
                  <c:v>2155.7583333333332</c:v>
                </c:pt>
                <c:pt idx="26284">
                  <c:v>2155.8416666666667</c:v>
                </c:pt>
                <c:pt idx="26285">
                  <c:v>2155.9249999999997</c:v>
                </c:pt>
                <c:pt idx="26286">
                  <c:v>2156</c:v>
                </c:pt>
                <c:pt idx="26287">
                  <c:v>2156.0833333333335</c:v>
                </c:pt>
                <c:pt idx="26288">
                  <c:v>2156.1666666666665</c:v>
                </c:pt>
                <c:pt idx="26289">
                  <c:v>2156.25</c:v>
                </c:pt>
                <c:pt idx="26290">
                  <c:v>2156.3333333333335</c:v>
                </c:pt>
                <c:pt idx="26291">
                  <c:v>2156.4166666666665</c:v>
                </c:pt>
                <c:pt idx="26292">
                  <c:v>2156.5</c:v>
                </c:pt>
                <c:pt idx="26293">
                  <c:v>2156.5750000000003</c:v>
                </c:pt>
                <c:pt idx="26294">
                  <c:v>2156.6583333333333</c:v>
                </c:pt>
                <c:pt idx="26295">
                  <c:v>2156.7416666666668</c:v>
                </c:pt>
                <c:pt idx="26296">
                  <c:v>2156.8250000000003</c:v>
                </c:pt>
                <c:pt idx="26297">
                  <c:v>2156.9083333333333</c:v>
                </c:pt>
                <c:pt idx="26298">
                  <c:v>2156.9916666666668</c:v>
                </c:pt>
                <c:pt idx="26299">
                  <c:v>2157.0666666666666</c:v>
                </c:pt>
                <c:pt idx="26300">
                  <c:v>2157.15</c:v>
                </c:pt>
                <c:pt idx="26301">
                  <c:v>2157.2333333333331</c:v>
                </c:pt>
                <c:pt idx="26302">
                  <c:v>2157.3166666666666</c:v>
                </c:pt>
                <c:pt idx="26303">
                  <c:v>2157.4</c:v>
                </c:pt>
                <c:pt idx="26304">
                  <c:v>2157.4833333333331</c:v>
                </c:pt>
                <c:pt idx="26305">
                  <c:v>2157.5583333333334</c:v>
                </c:pt>
                <c:pt idx="26306">
                  <c:v>2157.6416666666669</c:v>
                </c:pt>
                <c:pt idx="26307">
                  <c:v>2157.7249999999999</c:v>
                </c:pt>
                <c:pt idx="26308">
                  <c:v>2157.8083333333334</c:v>
                </c:pt>
                <c:pt idx="26309">
                  <c:v>2157.8916666666669</c:v>
                </c:pt>
                <c:pt idx="26310">
                  <c:v>2157.9749999999999</c:v>
                </c:pt>
                <c:pt idx="26311">
                  <c:v>2158.0583333333334</c:v>
                </c:pt>
                <c:pt idx="26312">
                  <c:v>2158.1333333333332</c:v>
                </c:pt>
                <c:pt idx="26313">
                  <c:v>2158.2166666666667</c:v>
                </c:pt>
                <c:pt idx="26314">
                  <c:v>2158.2999999999997</c:v>
                </c:pt>
                <c:pt idx="26315">
                  <c:v>2158.3833333333332</c:v>
                </c:pt>
                <c:pt idx="26316">
                  <c:v>2158.4666666666667</c:v>
                </c:pt>
                <c:pt idx="26317">
                  <c:v>2158.5499999999997</c:v>
                </c:pt>
                <c:pt idx="26318">
                  <c:v>2158.625</c:v>
                </c:pt>
                <c:pt idx="26319">
                  <c:v>2158.7083333333335</c:v>
                </c:pt>
                <c:pt idx="26320">
                  <c:v>2158.7916666666665</c:v>
                </c:pt>
                <c:pt idx="26321">
                  <c:v>2158.875</c:v>
                </c:pt>
                <c:pt idx="26322">
                  <c:v>2158.9583333333335</c:v>
                </c:pt>
                <c:pt idx="26323">
                  <c:v>2159.0416666666665</c:v>
                </c:pt>
                <c:pt idx="26324">
                  <c:v>2159.1166666666668</c:v>
                </c:pt>
                <c:pt idx="26325">
                  <c:v>2159.2000000000003</c:v>
                </c:pt>
                <c:pt idx="26326">
                  <c:v>2159.2833333333333</c:v>
                </c:pt>
                <c:pt idx="26327">
                  <c:v>2159.3666666666668</c:v>
                </c:pt>
                <c:pt idx="26328">
                  <c:v>2159.4500000000003</c:v>
                </c:pt>
                <c:pt idx="26329">
                  <c:v>2159.5333333333333</c:v>
                </c:pt>
                <c:pt idx="26330">
                  <c:v>2159.6166666666668</c:v>
                </c:pt>
                <c:pt idx="26331">
                  <c:v>2159.6916666666666</c:v>
                </c:pt>
                <c:pt idx="26332">
                  <c:v>2159.7750000000001</c:v>
                </c:pt>
                <c:pt idx="26333">
                  <c:v>2159.8583333333331</c:v>
                </c:pt>
                <c:pt idx="26334">
                  <c:v>2159.9416666666666</c:v>
                </c:pt>
                <c:pt idx="26335">
                  <c:v>2160.0250000000001</c:v>
                </c:pt>
                <c:pt idx="26336">
                  <c:v>2160.1083333333331</c:v>
                </c:pt>
                <c:pt idx="26337">
                  <c:v>2160.1833333333334</c:v>
                </c:pt>
                <c:pt idx="26338">
                  <c:v>2160.2666666666669</c:v>
                </c:pt>
                <c:pt idx="26339">
                  <c:v>2160.35</c:v>
                </c:pt>
                <c:pt idx="26340">
                  <c:v>2160.4333333333334</c:v>
                </c:pt>
                <c:pt idx="26341">
                  <c:v>2160.5166666666669</c:v>
                </c:pt>
                <c:pt idx="26342">
                  <c:v>2160.6</c:v>
                </c:pt>
                <c:pt idx="26343">
                  <c:v>2160.6749999999997</c:v>
                </c:pt>
                <c:pt idx="26344">
                  <c:v>2160.7583333333332</c:v>
                </c:pt>
                <c:pt idx="26345">
                  <c:v>2160.8416666666667</c:v>
                </c:pt>
                <c:pt idx="26346">
                  <c:v>2160.9249999999997</c:v>
                </c:pt>
                <c:pt idx="26347">
                  <c:v>2161.0083333333332</c:v>
                </c:pt>
                <c:pt idx="26348">
                  <c:v>2161.0916666666667</c:v>
                </c:pt>
                <c:pt idx="26349">
                  <c:v>2161.1749999999997</c:v>
                </c:pt>
                <c:pt idx="26350">
                  <c:v>2161.25</c:v>
                </c:pt>
                <c:pt idx="26351">
                  <c:v>2161.3333333333335</c:v>
                </c:pt>
                <c:pt idx="26352">
                  <c:v>2161.4166666666665</c:v>
                </c:pt>
                <c:pt idx="26353">
                  <c:v>2161.5</c:v>
                </c:pt>
                <c:pt idx="26354">
                  <c:v>2161.5833333333335</c:v>
                </c:pt>
                <c:pt idx="26355">
                  <c:v>2161.6666666666665</c:v>
                </c:pt>
                <c:pt idx="26356">
                  <c:v>2161.7416666666668</c:v>
                </c:pt>
                <c:pt idx="26357">
                  <c:v>2161.8250000000003</c:v>
                </c:pt>
                <c:pt idx="26358">
                  <c:v>2161.9083333333333</c:v>
                </c:pt>
                <c:pt idx="26359">
                  <c:v>2161.9916666666668</c:v>
                </c:pt>
                <c:pt idx="26360">
                  <c:v>2162.0750000000003</c:v>
                </c:pt>
                <c:pt idx="26361">
                  <c:v>2162.1583333333333</c:v>
                </c:pt>
                <c:pt idx="26362">
                  <c:v>2162.2416666666668</c:v>
                </c:pt>
                <c:pt idx="26363">
                  <c:v>2162.3166666666666</c:v>
                </c:pt>
                <c:pt idx="26364">
                  <c:v>2162.4</c:v>
                </c:pt>
                <c:pt idx="26365">
                  <c:v>2162.4833333333331</c:v>
                </c:pt>
                <c:pt idx="26366">
                  <c:v>2162.5666666666666</c:v>
                </c:pt>
                <c:pt idx="26367">
                  <c:v>2162.65</c:v>
                </c:pt>
                <c:pt idx="26368">
                  <c:v>2162.7333333333331</c:v>
                </c:pt>
                <c:pt idx="26369">
                  <c:v>2162.8083333333334</c:v>
                </c:pt>
                <c:pt idx="26370">
                  <c:v>2162.8916666666669</c:v>
                </c:pt>
                <c:pt idx="26371">
                  <c:v>2162.9749999999999</c:v>
                </c:pt>
                <c:pt idx="26372">
                  <c:v>2163.0583333333334</c:v>
                </c:pt>
                <c:pt idx="26373">
                  <c:v>2163.1416666666669</c:v>
                </c:pt>
                <c:pt idx="26374">
                  <c:v>2163.2249999999999</c:v>
                </c:pt>
                <c:pt idx="26375">
                  <c:v>2163.2999999999997</c:v>
                </c:pt>
                <c:pt idx="26376">
                  <c:v>2163.3833333333332</c:v>
                </c:pt>
                <c:pt idx="26377">
                  <c:v>2163.4666666666667</c:v>
                </c:pt>
                <c:pt idx="26378">
                  <c:v>2163.5499999999997</c:v>
                </c:pt>
                <c:pt idx="26379">
                  <c:v>2163.6333333333332</c:v>
                </c:pt>
                <c:pt idx="26380">
                  <c:v>2163.7166666666667</c:v>
                </c:pt>
                <c:pt idx="26381">
                  <c:v>2163.7999999999997</c:v>
                </c:pt>
                <c:pt idx="26382">
                  <c:v>2163.875</c:v>
                </c:pt>
                <c:pt idx="26383">
                  <c:v>2163.9583333333335</c:v>
                </c:pt>
                <c:pt idx="26384">
                  <c:v>2164.0416666666665</c:v>
                </c:pt>
                <c:pt idx="26385">
                  <c:v>2164.125</c:v>
                </c:pt>
                <c:pt idx="26386">
                  <c:v>2164.2083333333335</c:v>
                </c:pt>
                <c:pt idx="26387">
                  <c:v>2164.2916666666665</c:v>
                </c:pt>
                <c:pt idx="26388">
                  <c:v>2164.3666666666668</c:v>
                </c:pt>
                <c:pt idx="26389">
                  <c:v>2164.4500000000003</c:v>
                </c:pt>
                <c:pt idx="26390">
                  <c:v>2164.5333333333333</c:v>
                </c:pt>
                <c:pt idx="26391">
                  <c:v>2164.6166666666668</c:v>
                </c:pt>
                <c:pt idx="26392">
                  <c:v>2164.7000000000003</c:v>
                </c:pt>
                <c:pt idx="26393">
                  <c:v>2164.7833333333333</c:v>
                </c:pt>
                <c:pt idx="26394">
                  <c:v>2164.8583333333331</c:v>
                </c:pt>
                <c:pt idx="26395">
                  <c:v>2164.9416666666666</c:v>
                </c:pt>
                <c:pt idx="26396">
                  <c:v>2165.0250000000001</c:v>
                </c:pt>
                <c:pt idx="26397">
                  <c:v>2165.1083333333331</c:v>
                </c:pt>
                <c:pt idx="26398">
                  <c:v>2165.1916666666666</c:v>
                </c:pt>
                <c:pt idx="26399">
                  <c:v>2165.2750000000001</c:v>
                </c:pt>
                <c:pt idx="26400">
                  <c:v>2165.3583333333331</c:v>
                </c:pt>
                <c:pt idx="26401">
                  <c:v>2165.4333333333334</c:v>
                </c:pt>
                <c:pt idx="26402">
                  <c:v>2165.5166666666669</c:v>
                </c:pt>
                <c:pt idx="26403">
                  <c:v>2165.6</c:v>
                </c:pt>
                <c:pt idx="26404">
                  <c:v>2165.6833333333334</c:v>
                </c:pt>
                <c:pt idx="26405">
                  <c:v>2165.7666666666669</c:v>
                </c:pt>
                <c:pt idx="26406">
                  <c:v>2165.85</c:v>
                </c:pt>
                <c:pt idx="26407">
                  <c:v>2165.9249999999997</c:v>
                </c:pt>
                <c:pt idx="26408">
                  <c:v>2166.0083333333332</c:v>
                </c:pt>
                <c:pt idx="26409">
                  <c:v>2166.0916666666667</c:v>
                </c:pt>
                <c:pt idx="26410">
                  <c:v>2166.1749999999997</c:v>
                </c:pt>
                <c:pt idx="26411">
                  <c:v>2166.2583333333332</c:v>
                </c:pt>
                <c:pt idx="26412">
                  <c:v>2166.3416666666667</c:v>
                </c:pt>
                <c:pt idx="26413">
                  <c:v>2166.4166666666665</c:v>
                </c:pt>
                <c:pt idx="26414">
                  <c:v>2166.5</c:v>
                </c:pt>
                <c:pt idx="26415">
                  <c:v>2166.5833333333335</c:v>
                </c:pt>
                <c:pt idx="26416">
                  <c:v>2166.6666666666665</c:v>
                </c:pt>
                <c:pt idx="26417">
                  <c:v>2166.75</c:v>
                </c:pt>
                <c:pt idx="26418">
                  <c:v>2166.8333333333335</c:v>
                </c:pt>
                <c:pt idx="26419">
                  <c:v>2166.9166666666665</c:v>
                </c:pt>
                <c:pt idx="26420">
                  <c:v>2166.9916666666668</c:v>
                </c:pt>
                <c:pt idx="26421">
                  <c:v>2167.0750000000003</c:v>
                </c:pt>
                <c:pt idx="26422">
                  <c:v>2167.1583333333333</c:v>
                </c:pt>
                <c:pt idx="26423">
                  <c:v>2167.2416666666668</c:v>
                </c:pt>
                <c:pt idx="26424">
                  <c:v>2167.3250000000003</c:v>
                </c:pt>
                <c:pt idx="26425">
                  <c:v>2167.4083333333333</c:v>
                </c:pt>
                <c:pt idx="26426">
                  <c:v>2167.4833333333331</c:v>
                </c:pt>
                <c:pt idx="26427">
                  <c:v>2167.5666666666666</c:v>
                </c:pt>
                <c:pt idx="26428">
                  <c:v>2167.65</c:v>
                </c:pt>
                <c:pt idx="26429">
                  <c:v>2167.7333333333331</c:v>
                </c:pt>
                <c:pt idx="26430">
                  <c:v>2167.8166666666666</c:v>
                </c:pt>
                <c:pt idx="26431">
                  <c:v>2167.9</c:v>
                </c:pt>
                <c:pt idx="26432">
                  <c:v>2167.9749999999999</c:v>
                </c:pt>
                <c:pt idx="26433">
                  <c:v>2168.0583333333334</c:v>
                </c:pt>
                <c:pt idx="26434">
                  <c:v>2168.1416666666669</c:v>
                </c:pt>
                <c:pt idx="26435">
                  <c:v>2168.2249999999999</c:v>
                </c:pt>
                <c:pt idx="26436">
                  <c:v>2168.3083333333334</c:v>
                </c:pt>
                <c:pt idx="26437">
                  <c:v>2168.3916666666669</c:v>
                </c:pt>
                <c:pt idx="26438">
                  <c:v>2168.4749999999999</c:v>
                </c:pt>
                <c:pt idx="26439">
                  <c:v>2168.5499999999997</c:v>
                </c:pt>
                <c:pt idx="26440">
                  <c:v>2168.6333333333332</c:v>
                </c:pt>
                <c:pt idx="26441">
                  <c:v>2168.7166666666667</c:v>
                </c:pt>
                <c:pt idx="26442">
                  <c:v>2168.7999999999997</c:v>
                </c:pt>
                <c:pt idx="26443">
                  <c:v>2168.8833333333332</c:v>
                </c:pt>
                <c:pt idx="26444">
                  <c:v>2168.9666666666667</c:v>
                </c:pt>
                <c:pt idx="26445">
                  <c:v>2169.0416666666665</c:v>
                </c:pt>
                <c:pt idx="26446">
                  <c:v>2169.125</c:v>
                </c:pt>
                <c:pt idx="26447">
                  <c:v>2169.2083333333335</c:v>
                </c:pt>
                <c:pt idx="26448">
                  <c:v>2169.2916666666665</c:v>
                </c:pt>
                <c:pt idx="26449">
                  <c:v>2169.375</c:v>
                </c:pt>
                <c:pt idx="26450">
                  <c:v>2169.4583333333335</c:v>
                </c:pt>
                <c:pt idx="26451">
                  <c:v>2169.5333333333333</c:v>
                </c:pt>
                <c:pt idx="26452">
                  <c:v>2169.6166666666668</c:v>
                </c:pt>
                <c:pt idx="26453">
                  <c:v>2169.7000000000003</c:v>
                </c:pt>
                <c:pt idx="26454">
                  <c:v>2169.7833333333333</c:v>
                </c:pt>
                <c:pt idx="26455">
                  <c:v>2169.8666666666668</c:v>
                </c:pt>
                <c:pt idx="26456">
                  <c:v>2169.9500000000003</c:v>
                </c:pt>
                <c:pt idx="26457">
                  <c:v>2170.0333333333333</c:v>
                </c:pt>
                <c:pt idx="26458">
                  <c:v>2170.1083333333331</c:v>
                </c:pt>
                <c:pt idx="26459">
                  <c:v>2170.1916666666666</c:v>
                </c:pt>
                <c:pt idx="26460">
                  <c:v>2170.2750000000001</c:v>
                </c:pt>
                <c:pt idx="26461">
                  <c:v>2170.3583333333331</c:v>
                </c:pt>
                <c:pt idx="26462">
                  <c:v>2170.4416666666666</c:v>
                </c:pt>
                <c:pt idx="26463">
                  <c:v>2170.5250000000001</c:v>
                </c:pt>
                <c:pt idx="26464">
                  <c:v>2170.6</c:v>
                </c:pt>
                <c:pt idx="26465">
                  <c:v>2170.6833333333334</c:v>
                </c:pt>
                <c:pt idx="26466">
                  <c:v>2170.7666666666669</c:v>
                </c:pt>
                <c:pt idx="26467">
                  <c:v>2170.85</c:v>
                </c:pt>
                <c:pt idx="26468">
                  <c:v>2170.9333333333334</c:v>
                </c:pt>
                <c:pt idx="26469">
                  <c:v>2171.0166666666669</c:v>
                </c:pt>
                <c:pt idx="26470">
                  <c:v>2171.0916666666667</c:v>
                </c:pt>
                <c:pt idx="26471">
                  <c:v>2171.1749999999997</c:v>
                </c:pt>
                <c:pt idx="26472">
                  <c:v>2171.2583333333332</c:v>
                </c:pt>
                <c:pt idx="26473">
                  <c:v>2171.3416666666667</c:v>
                </c:pt>
                <c:pt idx="26474">
                  <c:v>2171.4249999999997</c:v>
                </c:pt>
                <c:pt idx="26475">
                  <c:v>2171.5083333333332</c:v>
                </c:pt>
                <c:pt idx="26476">
                  <c:v>2171.5916666666667</c:v>
                </c:pt>
                <c:pt idx="26477">
                  <c:v>2171.6666666666665</c:v>
                </c:pt>
                <c:pt idx="26478">
                  <c:v>2171.75</c:v>
                </c:pt>
                <c:pt idx="26479">
                  <c:v>2171.8333333333335</c:v>
                </c:pt>
                <c:pt idx="26480">
                  <c:v>2171.9166666666665</c:v>
                </c:pt>
                <c:pt idx="26481">
                  <c:v>2172</c:v>
                </c:pt>
                <c:pt idx="26482">
                  <c:v>2172.0833333333335</c:v>
                </c:pt>
                <c:pt idx="26483">
                  <c:v>2172.1583333333333</c:v>
                </c:pt>
                <c:pt idx="26484">
                  <c:v>2172.2416666666668</c:v>
                </c:pt>
                <c:pt idx="26485">
                  <c:v>2172.3250000000003</c:v>
                </c:pt>
                <c:pt idx="26486">
                  <c:v>2172.4083333333333</c:v>
                </c:pt>
                <c:pt idx="26487">
                  <c:v>2172.4916666666668</c:v>
                </c:pt>
                <c:pt idx="26488">
                  <c:v>2172.5750000000003</c:v>
                </c:pt>
                <c:pt idx="26489">
                  <c:v>2172.6583333333333</c:v>
                </c:pt>
                <c:pt idx="26490">
                  <c:v>2172.7333333333331</c:v>
                </c:pt>
                <c:pt idx="26491">
                  <c:v>2172.8166666666666</c:v>
                </c:pt>
                <c:pt idx="26492">
                  <c:v>2172.9</c:v>
                </c:pt>
                <c:pt idx="26493">
                  <c:v>2172.9833333333331</c:v>
                </c:pt>
                <c:pt idx="26494">
                  <c:v>2173.0666666666666</c:v>
                </c:pt>
                <c:pt idx="26495">
                  <c:v>2173.15</c:v>
                </c:pt>
                <c:pt idx="26496">
                  <c:v>2173.2249999999999</c:v>
                </c:pt>
                <c:pt idx="26497">
                  <c:v>2173.3083333333334</c:v>
                </c:pt>
                <c:pt idx="26498">
                  <c:v>2173.3916666666669</c:v>
                </c:pt>
                <c:pt idx="26499">
                  <c:v>2173.4749999999999</c:v>
                </c:pt>
                <c:pt idx="26500">
                  <c:v>2173.5583333333334</c:v>
                </c:pt>
                <c:pt idx="26501">
                  <c:v>2173.6416666666669</c:v>
                </c:pt>
                <c:pt idx="26502">
                  <c:v>2173.7166666666667</c:v>
                </c:pt>
                <c:pt idx="26503">
                  <c:v>2173.7999999999997</c:v>
                </c:pt>
                <c:pt idx="26504">
                  <c:v>2173.8833333333332</c:v>
                </c:pt>
                <c:pt idx="26505">
                  <c:v>2173.9666666666667</c:v>
                </c:pt>
                <c:pt idx="26506">
                  <c:v>2174.0499999999997</c:v>
                </c:pt>
                <c:pt idx="26507">
                  <c:v>2174.1333333333332</c:v>
                </c:pt>
                <c:pt idx="26508">
                  <c:v>2174.2166666666667</c:v>
                </c:pt>
                <c:pt idx="26509">
                  <c:v>2174.2916666666665</c:v>
                </c:pt>
                <c:pt idx="26510">
                  <c:v>2174.375</c:v>
                </c:pt>
                <c:pt idx="26511">
                  <c:v>2174.4583333333335</c:v>
                </c:pt>
                <c:pt idx="26512">
                  <c:v>2174.5416666666665</c:v>
                </c:pt>
                <c:pt idx="26513">
                  <c:v>2174.625</c:v>
                </c:pt>
                <c:pt idx="26514">
                  <c:v>2174.7083333333335</c:v>
                </c:pt>
                <c:pt idx="26515">
                  <c:v>2174.7833333333333</c:v>
                </c:pt>
                <c:pt idx="26516">
                  <c:v>2174.8666666666668</c:v>
                </c:pt>
                <c:pt idx="26517">
                  <c:v>2174.9500000000003</c:v>
                </c:pt>
                <c:pt idx="26518">
                  <c:v>2175.0333333333333</c:v>
                </c:pt>
                <c:pt idx="26519">
                  <c:v>2175.1166666666668</c:v>
                </c:pt>
                <c:pt idx="26520">
                  <c:v>2175.2000000000003</c:v>
                </c:pt>
                <c:pt idx="26521">
                  <c:v>2175.2750000000001</c:v>
                </c:pt>
                <c:pt idx="26522">
                  <c:v>2175.3583333333331</c:v>
                </c:pt>
                <c:pt idx="26523">
                  <c:v>2175.4416666666666</c:v>
                </c:pt>
                <c:pt idx="26524">
                  <c:v>2175.5250000000001</c:v>
                </c:pt>
                <c:pt idx="26525">
                  <c:v>2175.6083333333331</c:v>
                </c:pt>
                <c:pt idx="26526">
                  <c:v>2175.6916666666666</c:v>
                </c:pt>
                <c:pt idx="26527">
                  <c:v>2175.7750000000001</c:v>
                </c:pt>
                <c:pt idx="26528">
                  <c:v>2175.85</c:v>
                </c:pt>
                <c:pt idx="26529">
                  <c:v>2175.9333333333334</c:v>
                </c:pt>
                <c:pt idx="26530">
                  <c:v>2176.0166666666669</c:v>
                </c:pt>
                <c:pt idx="26531">
                  <c:v>2176.1</c:v>
                </c:pt>
                <c:pt idx="26532">
                  <c:v>2176.1833333333334</c:v>
                </c:pt>
                <c:pt idx="26533">
                  <c:v>2176.2666666666669</c:v>
                </c:pt>
                <c:pt idx="26534">
                  <c:v>2176.3416666666667</c:v>
                </c:pt>
                <c:pt idx="26535">
                  <c:v>2176.4249999999997</c:v>
                </c:pt>
                <c:pt idx="26536">
                  <c:v>2176.5083333333332</c:v>
                </c:pt>
                <c:pt idx="26537">
                  <c:v>2176.5916666666667</c:v>
                </c:pt>
                <c:pt idx="26538">
                  <c:v>2176.6749999999997</c:v>
                </c:pt>
                <c:pt idx="26539">
                  <c:v>2176.7583333333332</c:v>
                </c:pt>
                <c:pt idx="26540">
                  <c:v>2176.8333333333335</c:v>
                </c:pt>
                <c:pt idx="26541">
                  <c:v>2176.9166666666665</c:v>
                </c:pt>
                <c:pt idx="26542">
                  <c:v>2177</c:v>
                </c:pt>
                <c:pt idx="26543">
                  <c:v>2177.0833333333335</c:v>
                </c:pt>
                <c:pt idx="26544">
                  <c:v>2177.1666666666665</c:v>
                </c:pt>
                <c:pt idx="26545">
                  <c:v>2177.25</c:v>
                </c:pt>
                <c:pt idx="26546">
                  <c:v>2177.3333333333335</c:v>
                </c:pt>
                <c:pt idx="26547">
                  <c:v>2177.4083333333333</c:v>
                </c:pt>
                <c:pt idx="26548">
                  <c:v>2177.4916666666668</c:v>
                </c:pt>
                <c:pt idx="26549">
                  <c:v>2177.5750000000003</c:v>
                </c:pt>
                <c:pt idx="26550">
                  <c:v>2177.6583333333333</c:v>
                </c:pt>
                <c:pt idx="26551">
                  <c:v>2177.7416666666668</c:v>
                </c:pt>
                <c:pt idx="26552">
                  <c:v>2177.8250000000003</c:v>
                </c:pt>
                <c:pt idx="26553">
                  <c:v>2177.9</c:v>
                </c:pt>
                <c:pt idx="26554">
                  <c:v>2177.9833333333331</c:v>
                </c:pt>
                <c:pt idx="26555">
                  <c:v>2178.0666666666666</c:v>
                </c:pt>
                <c:pt idx="26556">
                  <c:v>2178.15</c:v>
                </c:pt>
                <c:pt idx="26557">
                  <c:v>2178.2333333333331</c:v>
                </c:pt>
                <c:pt idx="26558">
                  <c:v>2178.3166666666666</c:v>
                </c:pt>
                <c:pt idx="26559">
                  <c:v>2178.3916666666669</c:v>
                </c:pt>
                <c:pt idx="26560">
                  <c:v>2178.4749999999999</c:v>
                </c:pt>
                <c:pt idx="26561">
                  <c:v>2178.5583333333334</c:v>
                </c:pt>
                <c:pt idx="26562">
                  <c:v>2178.6416666666669</c:v>
                </c:pt>
                <c:pt idx="26563">
                  <c:v>2178.7249999999999</c:v>
                </c:pt>
                <c:pt idx="26564">
                  <c:v>2178.8083333333334</c:v>
                </c:pt>
                <c:pt idx="26565">
                  <c:v>2178.8916666666669</c:v>
                </c:pt>
                <c:pt idx="26566">
                  <c:v>2178.9666666666667</c:v>
                </c:pt>
                <c:pt idx="26567">
                  <c:v>2179.0499999999997</c:v>
                </c:pt>
                <c:pt idx="26568">
                  <c:v>2179.1333333333332</c:v>
                </c:pt>
                <c:pt idx="26569">
                  <c:v>2179.2166666666667</c:v>
                </c:pt>
                <c:pt idx="26570">
                  <c:v>2179.2999999999997</c:v>
                </c:pt>
                <c:pt idx="26571">
                  <c:v>2179.3833333333332</c:v>
                </c:pt>
                <c:pt idx="26572">
                  <c:v>2179.4583333333335</c:v>
                </c:pt>
                <c:pt idx="26573">
                  <c:v>2179.5416666666665</c:v>
                </c:pt>
                <c:pt idx="26574">
                  <c:v>2179.625</c:v>
                </c:pt>
                <c:pt idx="26575">
                  <c:v>2179.7083333333335</c:v>
                </c:pt>
                <c:pt idx="26576">
                  <c:v>2179.7916666666665</c:v>
                </c:pt>
                <c:pt idx="26577">
                  <c:v>2179.875</c:v>
                </c:pt>
                <c:pt idx="26578">
                  <c:v>2179.9500000000003</c:v>
                </c:pt>
                <c:pt idx="26579">
                  <c:v>2180.0333333333333</c:v>
                </c:pt>
                <c:pt idx="26580">
                  <c:v>2180.1166666666668</c:v>
                </c:pt>
                <c:pt idx="26581">
                  <c:v>2180.2000000000003</c:v>
                </c:pt>
                <c:pt idx="26582">
                  <c:v>2180.2833333333333</c:v>
                </c:pt>
                <c:pt idx="26583">
                  <c:v>2180.3666666666668</c:v>
                </c:pt>
                <c:pt idx="26584">
                  <c:v>2180.4500000000003</c:v>
                </c:pt>
                <c:pt idx="26585">
                  <c:v>2180.5250000000001</c:v>
                </c:pt>
                <c:pt idx="26586">
                  <c:v>2180.6083333333331</c:v>
                </c:pt>
                <c:pt idx="26587">
                  <c:v>2180.6916666666666</c:v>
                </c:pt>
                <c:pt idx="26588">
                  <c:v>2180.7750000000001</c:v>
                </c:pt>
                <c:pt idx="26589">
                  <c:v>2180.8583333333331</c:v>
                </c:pt>
                <c:pt idx="26590">
                  <c:v>2180.9416666666666</c:v>
                </c:pt>
                <c:pt idx="26591">
                  <c:v>2181.0166666666669</c:v>
                </c:pt>
                <c:pt idx="26592">
                  <c:v>2181.1</c:v>
                </c:pt>
                <c:pt idx="26593">
                  <c:v>2181.1833333333334</c:v>
                </c:pt>
                <c:pt idx="26594">
                  <c:v>2181.2666666666669</c:v>
                </c:pt>
                <c:pt idx="26595">
                  <c:v>2181.35</c:v>
                </c:pt>
                <c:pt idx="26596">
                  <c:v>2181.4333333333334</c:v>
                </c:pt>
                <c:pt idx="26597">
                  <c:v>2181.5083333333332</c:v>
                </c:pt>
                <c:pt idx="26598">
                  <c:v>2181.5916666666667</c:v>
                </c:pt>
                <c:pt idx="26599">
                  <c:v>2181.6749999999997</c:v>
                </c:pt>
                <c:pt idx="26600">
                  <c:v>2181.7583333333332</c:v>
                </c:pt>
                <c:pt idx="26601">
                  <c:v>2181.8416666666667</c:v>
                </c:pt>
                <c:pt idx="26602">
                  <c:v>2181.9249999999997</c:v>
                </c:pt>
                <c:pt idx="26603">
                  <c:v>2182.0083333333332</c:v>
                </c:pt>
                <c:pt idx="26604">
                  <c:v>2182.0833333333335</c:v>
                </c:pt>
                <c:pt idx="26605">
                  <c:v>2182.1666666666665</c:v>
                </c:pt>
                <c:pt idx="26606">
                  <c:v>2182.25</c:v>
                </c:pt>
                <c:pt idx="26607">
                  <c:v>2182.3333333333335</c:v>
                </c:pt>
                <c:pt idx="26608">
                  <c:v>2182.4166666666665</c:v>
                </c:pt>
                <c:pt idx="26609">
                  <c:v>2182.5</c:v>
                </c:pt>
                <c:pt idx="26610">
                  <c:v>2182.5750000000003</c:v>
                </c:pt>
                <c:pt idx="26611">
                  <c:v>2182.6583333333333</c:v>
                </c:pt>
                <c:pt idx="26612">
                  <c:v>2182.7416666666668</c:v>
                </c:pt>
                <c:pt idx="26613">
                  <c:v>2182.8250000000003</c:v>
                </c:pt>
                <c:pt idx="26614">
                  <c:v>2182.9083333333333</c:v>
                </c:pt>
                <c:pt idx="26615">
                  <c:v>2182.9916666666668</c:v>
                </c:pt>
                <c:pt idx="26616">
                  <c:v>2183.0750000000003</c:v>
                </c:pt>
                <c:pt idx="26617">
                  <c:v>2183.15</c:v>
                </c:pt>
                <c:pt idx="26618">
                  <c:v>2183.2333333333331</c:v>
                </c:pt>
                <c:pt idx="26619">
                  <c:v>2183.3166666666666</c:v>
                </c:pt>
                <c:pt idx="26620">
                  <c:v>2183.4</c:v>
                </c:pt>
                <c:pt idx="26621">
                  <c:v>2183.4833333333331</c:v>
                </c:pt>
                <c:pt idx="26622">
                  <c:v>2183.5666666666666</c:v>
                </c:pt>
                <c:pt idx="26623">
                  <c:v>2183.6416666666669</c:v>
                </c:pt>
                <c:pt idx="26624">
                  <c:v>2183.7249999999999</c:v>
                </c:pt>
                <c:pt idx="26625">
                  <c:v>2183.8083333333334</c:v>
                </c:pt>
                <c:pt idx="26626">
                  <c:v>2183.8916666666669</c:v>
                </c:pt>
                <c:pt idx="26627">
                  <c:v>2183.9749999999999</c:v>
                </c:pt>
                <c:pt idx="26628">
                  <c:v>2184.0583333333334</c:v>
                </c:pt>
                <c:pt idx="26629">
                  <c:v>2184.1333333333332</c:v>
                </c:pt>
                <c:pt idx="26630">
                  <c:v>2184.2166666666667</c:v>
                </c:pt>
                <c:pt idx="26631">
                  <c:v>2184.2999999999997</c:v>
                </c:pt>
                <c:pt idx="26632">
                  <c:v>2184.3833333333332</c:v>
                </c:pt>
                <c:pt idx="26633">
                  <c:v>2184.4666666666667</c:v>
                </c:pt>
                <c:pt idx="26634">
                  <c:v>2184.5499999999997</c:v>
                </c:pt>
                <c:pt idx="26635">
                  <c:v>2184.6333333333332</c:v>
                </c:pt>
                <c:pt idx="26636">
                  <c:v>2184.7083333333335</c:v>
                </c:pt>
                <c:pt idx="26637">
                  <c:v>2184.7916666666665</c:v>
                </c:pt>
                <c:pt idx="26638">
                  <c:v>2184.875</c:v>
                </c:pt>
                <c:pt idx="26639">
                  <c:v>2184.9583333333335</c:v>
                </c:pt>
                <c:pt idx="26640">
                  <c:v>2185.0416666666665</c:v>
                </c:pt>
                <c:pt idx="26641">
                  <c:v>2185.125</c:v>
                </c:pt>
                <c:pt idx="26642">
                  <c:v>2185.2000000000003</c:v>
                </c:pt>
                <c:pt idx="26643">
                  <c:v>2185.2833333333333</c:v>
                </c:pt>
                <c:pt idx="26644">
                  <c:v>2185.3666666666668</c:v>
                </c:pt>
                <c:pt idx="26645">
                  <c:v>2185.4500000000003</c:v>
                </c:pt>
                <c:pt idx="26646">
                  <c:v>2185.5333333333333</c:v>
                </c:pt>
                <c:pt idx="26647">
                  <c:v>2185.6166666666668</c:v>
                </c:pt>
                <c:pt idx="26648">
                  <c:v>2185.6916666666666</c:v>
                </c:pt>
                <c:pt idx="26649">
                  <c:v>2185.7750000000001</c:v>
                </c:pt>
                <c:pt idx="26650">
                  <c:v>2185.8583333333331</c:v>
                </c:pt>
                <c:pt idx="26651">
                  <c:v>2185.9416666666666</c:v>
                </c:pt>
                <c:pt idx="26652">
                  <c:v>2186.0250000000001</c:v>
                </c:pt>
                <c:pt idx="26653">
                  <c:v>2186.1083333333331</c:v>
                </c:pt>
                <c:pt idx="26654">
                  <c:v>2186.1916666666666</c:v>
                </c:pt>
                <c:pt idx="26655">
                  <c:v>2186.2666666666669</c:v>
                </c:pt>
                <c:pt idx="26656">
                  <c:v>2186.35</c:v>
                </c:pt>
                <c:pt idx="26657">
                  <c:v>2186.4333333333334</c:v>
                </c:pt>
                <c:pt idx="26658">
                  <c:v>2186.5166666666669</c:v>
                </c:pt>
                <c:pt idx="26659">
                  <c:v>2186.6</c:v>
                </c:pt>
                <c:pt idx="26660">
                  <c:v>2186.6833333333334</c:v>
                </c:pt>
                <c:pt idx="26661">
                  <c:v>2186.7583333333332</c:v>
                </c:pt>
                <c:pt idx="26662">
                  <c:v>2186.8416666666667</c:v>
                </c:pt>
                <c:pt idx="26663">
                  <c:v>2186.9249999999997</c:v>
                </c:pt>
                <c:pt idx="26664">
                  <c:v>2187.0083333333332</c:v>
                </c:pt>
                <c:pt idx="26665">
                  <c:v>2187.0916666666667</c:v>
                </c:pt>
                <c:pt idx="26666">
                  <c:v>2187.1749999999997</c:v>
                </c:pt>
                <c:pt idx="26667">
                  <c:v>2187.25</c:v>
                </c:pt>
                <c:pt idx="26668">
                  <c:v>2187.3333333333335</c:v>
                </c:pt>
                <c:pt idx="26669">
                  <c:v>2187.4166666666665</c:v>
                </c:pt>
                <c:pt idx="26670">
                  <c:v>2187.5</c:v>
                </c:pt>
                <c:pt idx="26671">
                  <c:v>2187.5833333333335</c:v>
                </c:pt>
                <c:pt idx="26672">
                  <c:v>2187.6666666666665</c:v>
                </c:pt>
                <c:pt idx="26673">
                  <c:v>2187.75</c:v>
                </c:pt>
                <c:pt idx="26674">
                  <c:v>2187.8250000000003</c:v>
                </c:pt>
                <c:pt idx="26675">
                  <c:v>2187.9083333333333</c:v>
                </c:pt>
                <c:pt idx="26676">
                  <c:v>2187.9916666666668</c:v>
                </c:pt>
                <c:pt idx="26677">
                  <c:v>2188.0750000000003</c:v>
                </c:pt>
                <c:pt idx="26678">
                  <c:v>2188.1583333333333</c:v>
                </c:pt>
                <c:pt idx="26679">
                  <c:v>2188.2416666666668</c:v>
                </c:pt>
                <c:pt idx="26680">
                  <c:v>2188.3166666666666</c:v>
                </c:pt>
                <c:pt idx="26681">
                  <c:v>2188.4</c:v>
                </c:pt>
                <c:pt idx="26682">
                  <c:v>2188.4833333333331</c:v>
                </c:pt>
                <c:pt idx="26683">
                  <c:v>2188.5666666666666</c:v>
                </c:pt>
                <c:pt idx="26684">
                  <c:v>2188.65</c:v>
                </c:pt>
                <c:pt idx="26685">
                  <c:v>2188.7333333333331</c:v>
                </c:pt>
                <c:pt idx="26686">
                  <c:v>2188.8083333333334</c:v>
                </c:pt>
                <c:pt idx="26687">
                  <c:v>2188.8916666666669</c:v>
                </c:pt>
                <c:pt idx="26688">
                  <c:v>2188.9749999999999</c:v>
                </c:pt>
                <c:pt idx="26689">
                  <c:v>2189.0583333333334</c:v>
                </c:pt>
                <c:pt idx="26690">
                  <c:v>2189.1416666666669</c:v>
                </c:pt>
                <c:pt idx="26691">
                  <c:v>2189.2249999999999</c:v>
                </c:pt>
                <c:pt idx="26692">
                  <c:v>2189.3083333333334</c:v>
                </c:pt>
                <c:pt idx="26693">
                  <c:v>2189.3833333333332</c:v>
                </c:pt>
                <c:pt idx="26694">
                  <c:v>2189.4666666666667</c:v>
                </c:pt>
                <c:pt idx="26695">
                  <c:v>2189.5499999999997</c:v>
                </c:pt>
                <c:pt idx="26696">
                  <c:v>2189.6333333333332</c:v>
                </c:pt>
                <c:pt idx="26697">
                  <c:v>2189.7166666666667</c:v>
                </c:pt>
                <c:pt idx="26698">
                  <c:v>2189.7999999999997</c:v>
                </c:pt>
                <c:pt idx="26699">
                  <c:v>2189.875</c:v>
                </c:pt>
                <c:pt idx="26700">
                  <c:v>2189.9583333333335</c:v>
                </c:pt>
                <c:pt idx="26701">
                  <c:v>2190.0416666666665</c:v>
                </c:pt>
                <c:pt idx="26702">
                  <c:v>2190.125</c:v>
                </c:pt>
                <c:pt idx="26703">
                  <c:v>2190.2083333333335</c:v>
                </c:pt>
                <c:pt idx="26704">
                  <c:v>2190.2916666666665</c:v>
                </c:pt>
                <c:pt idx="26705">
                  <c:v>2190.3666666666668</c:v>
                </c:pt>
                <c:pt idx="26706">
                  <c:v>2190.4500000000003</c:v>
                </c:pt>
                <c:pt idx="26707">
                  <c:v>2190.5333333333333</c:v>
                </c:pt>
                <c:pt idx="26708">
                  <c:v>2190.6166666666668</c:v>
                </c:pt>
                <c:pt idx="26709">
                  <c:v>2190.7000000000003</c:v>
                </c:pt>
                <c:pt idx="26710">
                  <c:v>2190.7833333333333</c:v>
                </c:pt>
                <c:pt idx="26711">
                  <c:v>2190.8666666666668</c:v>
                </c:pt>
                <c:pt idx="26712">
                  <c:v>2190.9416666666666</c:v>
                </c:pt>
                <c:pt idx="26713">
                  <c:v>2191.0250000000001</c:v>
                </c:pt>
                <c:pt idx="26714">
                  <c:v>2191.1083333333331</c:v>
                </c:pt>
                <c:pt idx="26715">
                  <c:v>2191.1916666666666</c:v>
                </c:pt>
                <c:pt idx="26716">
                  <c:v>2191.2750000000001</c:v>
                </c:pt>
                <c:pt idx="26717">
                  <c:v>2191.3583333333331</c:v>
                </c:pt>
                <c:pt idx="26718">
                  <c:v>2191.4333333333334</c:v>
                </c:pt>
                <c:pt idx="26719">
                  <c:v>2191.5166666666669</c:v>
                </c:pt>
                <c:pt idx="26720">
                  <c:v>2191.6</c:v>
                </c:pt>
                <c:pt idx="26721">
                  <c:v>2191.6833333333334</c:v>
                </c:pt>
                <c:pt idx="26722">
                  <c:v>2191.7666666666669</c:v>
                </c:pt>
                <c:pt idx="26723">
                  <c:v>2191.85</c:v>
                </c:pt>
                <c:pt idx="26724">
                  <c:v>2191.9249999999997</c:v>
                </c:pt>
                <c:pt idx="26725">
                  <c:v>2192.0083333333332</c:v>
                </c:pt>
                <c:pt idx="26726">
                  <c:v>2192.0916666666667</c:v>
                </c:pt>
                <c:pt idx="26727">
                  <c:v>2192.1749999999997</c:v>
                </c:pt>
                <c:pt idx="26728">
                  <c:v>2192.2583333333332</c:v>
                </c:pt>
                <c:pt idx="26729">
                  <c:v>2192.3416666666667</c:v>
                </c:pt>
                <c:pt idx="26730">
                  <c:v>2192.4249999999997</c:v>
                </c:pt>
                <c:pt idx="26731">
                  <c:v>2192.5</c:v>
                </c:pt>
                <c:pt idx="26732">
                  <c:v>2192.5833333333335</c:v>
                </c:pt>
                <c:pt idx="26733">
                  <c:v>2192.6666666666665</c:v>
                </c:pt>
                <c:pt idx="26734">
                  <c:v>2192.75</c:v>
                </c:pt>
                <c:pt idx="26735">
                  <c:v>2192.8333333333335</c:v>
                </c:pt>
                <c:pt idx="26736">
                  <c:v>2192.9166666666665</c:v>
                </c:pt>
                <c:pt idx="26737">
                  <c:v>2192.9916666666668</c:v>
                </c:pt>
                <c:pt idx="26738">
                  <c:v>2193.0750000000003</c:v>
                </c:pt>
                <c:pt idx="26739">
                  <c:v>2193.1583333333333</c:v>
                </c:pt>
                <c:pt idx="26740">
                  <c:v>2193.2416666666668</c:v>
                </c:pt>
                <c:pt idx="26741">
                  <c:v>2193.3250000000003</c:v>
                </c:pt>
                <c:pt idx="26742">
                  <c:v>2193.4083333333333</c:v>
                </c:pt>
                <c:pt idx="26743">
                  <c:v>2193.4916666666668</c:v>
                </c:pt>
                <c:pt idx="26744">
                  <c:v>2193.5666666666666</c:v>
                </c:pt>
                <c:pt idx="26745">
                  <c:v>2193.65</c:v>
                </c:pt>
                <c:pt idx="26746">
                  <c:v>2193.7333333333331</c:v>
                </c:pt>
                <c:pt idx="26747">
                  <c:v>2193.8166666666666</c:v>
                </c:pt>
                <c:pt idx="26748">
                  <c:v>2193.9</c:v>
                </c:pt>
                <c:pt idx="26749">
                  <c:v>2193.9833333333331</c:v>
                </c:pt>
                <c:pt idx="26750">
                  <c:v>2194.0583333333334</c:v>
                </c:pt>
                <c:pt idx="26751">
                  <c:v>2194.1416666666669</c:v>
                </c:pt>
                <c:pt idx="26752">
                  <c:v>2194.2249999999999</c:v>
                </c:pt>
                <c:pt idx="26753">
                  <c:v>2194.3083333333334</c:v>
                </c:pt>
                <c:pt idx="26754">
                  <c:v>2194.3916666666669</c:v>
                </c:pt>
                <c:pt idx="26755">
                  <c:v>2194.4749999999999</c:v>
                </c:pt>
                <c:pt idx="26756">
                  <c:v>2194.5499999999997</c:v>
                </c:pt>
                <c:pt idx="26757">
                  <c:v>2194.6333333333332</c:v>
                </c:pt>
                <c:pt idx="26758">
                  <c:v>2194.7166666666667</c:v>
                </c:pt>
                <c:pt idx="26759">
                  <c:v>2194.7999999999997</c:v>
                </c:pt>
                <c:pt idx="26760">
                  <c:v>2194.8833333333332</c:v>
                </c:pt>
                <c:pt idx="26761">
                  <c:v>2194.9666666666667</c:v>
                </c:pt>
                <c:pt idx="26762">
                  <c:v>2195.0499999999997</c:v>
                </c:pt>
                <c:pt idx="26763">
                  <c:v>2195.125</c:v>
                </c:pt>
                <c:pt idx="26764">
                  <c:v>2195.2083333333335</c:v>
                </c:pt>
                <c:pt idx="26765">
                  <c:v>2195.2916666666665</c:v>
                </c:pt>
                <c:pt idx="26766">
                  <c:v>2195.375</c:v>
                </c:pt>
                <c:pt idx="26767">
                  <c:v>2195.4583333333335</c:v>
                </c:pt>
                <c:pt idx="26768">
                  <c:v>2195.5416666666665</c:v>
                </c:pt>
                <c:pt idx="26769">
                  <c:v>2195.6166666666668</c:v>
                </c:pt>
                <c:pt idx="26770">
                  <c:v>2195.7000000000003</c:v>
                </c:pt>
                <c:pt idx="26771">
                  <c:v>2195.7833333333333</c:v>
                </c:pt>
                <c:pt idx="26772">
                  <c:v>2195.8666666666668</c:v>
                </c:pt>
                <c:pt idx="26773">
                  <c:v>2195.9500000000003</c:v>
                </c:pt>
                <c:pt idx="26774">
                  <c:v>2196.0333333333333</c:v>
                </c:pt>
                <c:pt idx="26775">
                  <c:v>2196.1083333333331</c:v>
                </c:pt>
                <c:pt idx="26776">
                  <c:v>2196.1916666666666</c:v>
                </c:pt>
                <c:pt idx="26777">
                  <c:v>2196.2750000000001</c:v>
                </c:pt>
                <c:pt idx="26778">
                  <c:v>2196.3583333333331</c:v>
                </c:pt>
                <c:pt idx="26779">
                  <c:v>2196.4416666666666</c:v>
                </c:pt>
                <c:pt idx="26780">
                  <c:v>2196.5250000000001</c:v>
                </c:pt>
                <c:pt idx="26781">
                  <c:v>2196.6083333333331</c:v>
                </c:pt>
                <c:pt idx="26782">
                  <c:v>2196.6833333333334</c:v>
                </c:pt>
                <c:pt idx="26783">
                  <c:v>2196.7666666666669</c:v>
                </c:pt>
                <c:pt idx="26784">
                  <c:v>2196.85</c:v>
                </c:pt>
                <c:pt idx="26785">
                  <c:v>2196.9333333333334</c:v>
                </c:pt>
                <c:pt idx="26786">
                  <c:v>2197.0166666666669</c:v>
                </c:pt>
                <c:pt idx="26787">
                  <c:v>2197.1</c:v>
                </c:pt>
                <c:pt idx="26788">
                  <c:v>2197.1749999999997</c:v>
                </c:pt>
                <c:pt idx="26789">
                  <c:v>2197.2583333333332</c:v>
                </c:pt>
                <c:pt idx="26790">
                  <c:v>2197.3416666666667</c:v>
                </c:pt>
                <c:pt idx="26791">
                  <c:v>2197.4249999999997</c:v>
                </c:pt>
                <c:pt idx="26792">
                  <c:v>2197.5083333333332</c:v>
                </c:pt>
                <c:pt idx="26793">
                  <c:v>2197.5916666666667</c:v>
                </c:pt>
                <c:pt idx="26794">
                  <c:v>2197.6666666666665</c:v>
                </c:pt>
                <c:pt idx="26795">
                  <c:v>2197.75</c:v>
                </c:pt>
                <c:pt idx="26796">
                  <c:v>2197.8333333333335</c:v>
                </c:pt>
                <c:pt idx="26797">
                  <c:v>2197.9166666666665</c:v>
                </c:pt>
                <c:pt idx="26798">
                  <c:v>2198</c:v>
                </c:pt>
                <c:pt idx="26799">
                  <c:v>2198.0833333333335</c:v>
                </c:pt>
                <c:pt idx="26800">
                  <c:v>2198.1666666666665</c:v>
                </c:pt>
                <c:pt idx="26801">
                  <c:v>2198.2416666666668</c:v>
                </c:pt>
                <c:pt idx="26802">
                  <c:v>2198.3250000000003</c:v>
                </c:pt>
                <c:pt idx="26803">
                  <c:v>2198.4083333333333</c:v>
                </c:pt>
                <c:pt idx="26804">
                  <c:v>2198.4916666666668</c:v>
                </c:pt>
                <c:pt idx="26805">
                  <c:v>2198.5750000000003</c:v>
                </c:pt>
                <c:pt idx="26806">
                  <c:v>2198.6583333333333</c:v>
                </c:pt>
                <c:pt idx="26807">
                  <c:v>2198.7333333333331</c:v>
                </c:pt>
                <c:pt idx="26808">
                  <c:v>2198.8166666666666</c:v>
                </c:pt>
                <c:pt idx="26809">
                  <c:v>2198.9</c:v>
                </c:pt>
                <c:pt idx="26810">
                  <c:v>2198.9833333333331</c:v>
                </c:pt>
                <c:pt idx="26811">
                  <c:v>2199.0666666666666</c:v>
                </c:pt>
                <c:pt idx="26812">
                  <c:v>2199.15</c:v>
                </c:pt>
                <c:pt idx="26813">
                  <c:v>2199.2249999999999</c:v>
                </c:pt>
                <c:pt idx="26814">
                  <c:v>2199.3083333333334</c:v>
                </c:pt>
                <c:pt idx="26815">
                  <c:v>2199.3916666666669</c:v>
                </c:pt>
                <c:pt idx="26816">
                  <c:v>2199.4749999999999</c:v>
                </c:pt>
                <c:pt idx="26817">
                  <c:v>2199.5583333333334</c:v>
                </c:pt>
                <c:pt idx="26818">
                  <c:v>2199.6416666666669</c:v>
                </c:pt>
                <c:pt idx="26819">
                  <c:v>2199.7249999999999</c:v>
                </c:pt>
                <c:pt idx="26820">
                  <c:v>2199.7999999999997</c:v>
                </c:pt>
                <c:pt idx="26821">
                  <c:v>2199.8833333333332</c:v>
                </c:pt>
                <c:pt idx="26822">
                  <c:v>2199.9666666666667</c:v>
                </c:pt>
                <c:pt idx="26823">
                  <c:v>2200.0499999999997</c:v>
                </c:pt>
                <c:pt idx="26824">
                  <c:v>2200.1333333333332</c:v>
                </c:pt>
                <c:pt idx="26825">
                  <c:v>2200.2166666666667</c:v>
                </c:pt>
                <c:pt idx="26826">
                  <c:v>2200.2916666666665</c:v>
                </c:pt>
                <c:pt idx="26827">
                  <c:v>2200.375</c:v>
                </c:pt>
                <c:pt idx="26828">
                  <c:v>2200.4583333333335</c:v>
                </c:pt>
                <c:pt idx="26829">
                  <c:v>2200.5416666666665</c:v>
                </c:pt>
                <c:pt idx="26830">
                  <c:v>2200.625</c:v>
                </c:pt>
                <c:pt idx="26831">
                  <c:v>2200.7083333333335</c:v>
                </c:pt>
                <c:pt idx="26832">
                  <c:v>2200.7833333333333</c:v>
                </c:pt>
                <c:pt idx="26833">
                  <c:v>2200.8666666666668</c:v>
                </c:pt>
                <c:pt idx="26834">
                  <c:v>2200.9500000000003</c:v>
                </c:pt>
                <c:pt idx="26835">
                  <c:v>2201.0333333333333</c:v>
                </c:pt>
                <c:pt idx="26836">
                  <c:v>2201.1166666666668</c:v>
                </c:pt>
                <c:pt idx="26837">
                  <c:v>2201.2000000000003</c:v>
                </c:pt>
                <c:pt idx="26838">
                  <c:v>2201.2833333333333</c:v>
                </c:pt>
                <c:pt idx="26839">
                  <c:v>2201.3583333333331</c:v>
                </c:pt>
                <c:pt idx="26840">
                  <c:v>2201.4416666666666</c:v>
                </c:pt>
                <c:pt idx="26841">
                  <c:v>2201.5250000000001</c:v>
                </c:pt>
                <c:pt idx="26842">
                  <c:v>2201.6083333333331</c:v>
                </c:pt>
                <c:pt idx="26843">
                  <c:v>2201.6916666666666</c:v>
                </c:pt>
                <c:pt idx="26844">
                  <c:v>2201.7750000000001</c:v>
                </c:pt>
                <c:pt idx="26845">
                  <c:v>2201.85</c:v>
                </c:pt>
                <c:pt idx="26846">
                  <c:v>2201.9333333333334</c:v>
                </c:pt>
                <c:pt idx="26847">
                  <c:v>2202.0166666666669</c:v>
                </c:pt>
                <c:pt idx="26848">
                  <c:v>2202.1</c:v>
                </c:pt>
                <c:pt idx="26849">
                  <c:v>2202.1833333333334</c:v>
                </c:pt>
                <c:pt idx="26850">
                  <c:v>2202.2666666666669</c:v>
                </c:pt>
                <c:pt idx="26851">
                  <c:v>2202.3416666666667</c:v>
                </c:pt>
                <c:pt idx="26852">
                  <c:v>2202.4249999999997</c:v>
                </c:pt>
                <c:pt idx="26853">
                  <c:v>2202.5083333333332</c:v>
                </c:pt>
                <c:pt idx="26854">
                  <c:v>2202.5916666666667</c:v>
                </c:pt>
                <c:pt idx="26855">
                  <c:v>2202.6749999999997</c:v>
                </c:pt>
                <c:pt idx="26856">
                  <c:v>2202.7583333333332</c:v>
                </c:pt>
                <c:pt idx="26857">
                  <c:v>2202.8416666666667</c:v>
                </c:pt>
                <c:pt idx="26858">
                  <c:v>2202.9166666666665</c:v>
                </c:pt>
                <c:pt idx="26859">
                  <c:v>2203</c:v>
                </c:pt>
                <c:pt idx="26860">
                  <c:v>2203.0833333333335</c:v>
                </c:pt>
                <c:pt idx="26861">
                  <c:v>2203.1666666666665</c:v>
                </c:pt>
                <c:pt idx="26862">
                  <c:v>2203.25</c:v>
                </c:pt>
                <c:pt idx="26863">
                  <c:v>2203.3333333333335</c:v>
                </c:pt>
                <c:pt idx="26864">
                  <c:v>2203.4083333333333</c:v>
                </c:pt>
                <c:pt idx="26865">
                  <c:v>2203.4916666666668</c:v>
                </c:pt>
                <c:pt idx="26866">
                  <c:v>2203.5750000000003</c:v>
                </c:pt>
                <c:pt idx="26867">
                  <c:v>2203.6583333333333</c:v>
                </c:pt>
                <c:pt idx="26868">
                  <c:v>2203.7416666666668</c:v>
                </c:pt>
                <c:pt idx="26869">
                  <c:v>2203.8250000000003</c:v>
                </c:pt>
                <c:pt idx="26870">
                  <c:v>2203.9083333333333</c:v>
                </c:pt>
                <c:pt idx="26871">
                  <c:v>2203.9833333333331</c:v>
                </c:pt>
                <c:pt idx="26872">
                  <c:v>2204.0666666666666</c:v>
                </c:pt>
                <c:pt idx="26873">
                  <c:v>2204.15</c:v>
                </c:pt>
                <c:pt idx="26874">
                  <c:v>2204.2333333333331</c:v>
                </c:pt>
                <c:pt idx="26875">
                  <c:v>2204.3166666666666</c:v>
                </c:pt>
                <c:pt idx="26876">
                  <c:v>2204.4</c:v>
                </c:pt>
                <c:pt idx="26877">
                  <c:v>2204.4749999999999</c:v>
                </c:pt>
                <c:pt idx="26878">
                  <c:v>2204.5583333333334</c:v>
                </c:pt>
                <c:pt idx="26879">
                  <c:v>2204.6416666666669</c:v>
                </c:pt>
                <c:pt idx="26880">
                  <c:v>2204.7249999999999</c:v>
                </c:pt>
                <c:pt idx="26881">
                  <c:v>2204.8083333333334</c:v>
                </c:pt>
                <c:pt idx="26882">
                  <c:v>2204.8916666666669</c:v>
                </c:pt>
                <c:pt idx="26883">
                  <c:v>2204.9666666666667</c:v>
                </c:pt>
                <c:pt idx="26884">
                  <c:v>2205.0499999999997</c:v>
                </c:pt>
                <c:pt idx="26885">
                  <c:v>2205.1333333333332</c:v>
                </c:pt>
                <c:pt idx="26886">
                  <c:v>2205.2166666666667</c:v>
                </c:pt>
                <c:pt idx="26887">
                  <c:v>2205.2999999999997</c:v>
                </c:pt>
                <c:pt idx="26888">
                  <c:v>2205.3833333333332</c:v>
                </c:pt>
                <c:pt idx="26889">
                  <c:v>2205.4666666666667</c:v>
                </c:pt>
                <c:pt idx="26890">
                  <c:v>2205.5416666666665</c:v>
                </c:pt>
                <c:pt idx="26891">
                  <c:v>2205.625</c:v>
                </c:pt>
                <c:pt idx="26892">
                  <c:v>2205.7083333333335</c:v>
                </c:pt>
                <c:pt idx="26893">
                  <c:v>2205.7916666666665</c:v>
                </c:pt>
                <c:pt idx="26894">
                  <c:v>2205.875</c:v>
                </c:pt>
                <c:pt idx="26895">
                  <c:v>2205.9583333333335</c:v>
                </c:pt>
                <c:pt idx="26896">
                  <c:v>2206.0333333333333</c:v>
                </c:pt>
                <c:pt idx="26897">
                  <c:v>2206.1166666666668</c:v>
                </c:pt>
                <c:pt idx="26898">
                  <c:v>2206.2000000000003</c:v>
                </c:pt>
                <c:pt idx="26899">
                  <c:v>2206.2833333333333</c:v>
                </c:pt>
                <c:pt idx="26900">
                  <c:v>2206.3666666666668</c:v>
                </c:pt>
                <c:pt idx="26901">
                  <c:v>2206.4500000000003</c:v>
                </c:pt>
                <c:pt idx="26902">
                  <c:v>2206.5250000000001</c:v>
                </c:pt>
                <c:pt idx="26903">
                  <c:v>2206.6083333333331</c:v>
                </c:pt>
                <c:pt idx="26904">
                  <c:v>2206.6916666666666</c:v>
                </c:pt>
                <c:pt idx="26905">
                  <c:v>2206.7750000000001</c:v>
                </c:pt>
                <c:pt idx="26906">
                  <c:v>2206.8583333333331</c:v>
                </c:pt>
                <c:pt idx="26907">
                  <c:v>2206.9416666666666</c:v>
                </c:pt>
                <c:pt idx="26908">
                  <c:v>2207.0250000000001</c:v>
                </c:pt>
                <c:pt idx="26909">
                  <c:v>2207.1</c:v>
                </c:pt>
                <c:pt idx="26910">
                  <c:v>2207.1833333333334</c:v>
                </c:pt>
                <c:pt idx="26911">
                  <c:v>2207.2666666666669</c:v>
                </c:pt>
                <c:pt idx="26912">
                  <c:v>2207.35</c:v>
                </c:pt>
                <c:pt idx="26913">
                  <c:v>2207.4333333333334</c:v>
                </c:pt>
                <c:pt idx="26914">
                  <c:v>2207.5166666666669</c:v>
                </c:pt>
                <c:pt idx="26915">
                  <c:v>2207.5916666666667</c:v>
                </c:pt>
                <c:pt idx="26916">
                  <c:v>2207.6749999999997</c:v>
                </c:pt>
                <c:pt idx="26917">
                  <c:v>2207.7583333333332</c:v>
                </c:pt>
                <c:pt idx="26918">
                  <c:v>2207.8416666666667</c:v>
                </c:pt>
                <c:pt idx="26919">
                  <c:v>2207.9249999999997</c:v>
                </c:pt>
                <c:pt idx="26920">
                  <c:v>2208.0083333333332</c:v>
                </c:pt>
                <c:pt idx="26921">
                  <c:v>2208.0833333333335</c:v>
                </c:pt>
                <c:pt idx="26922">
                  <c:v>2208.1666666666665</c:v>
                </c:pt>
                <c:pt idx="26923">
                  <c:v>2208.25</c:v>
                </c:pt>
                <c:pt idx="26924">
                  <c:v>2208.3333333333335</c:v>
                </c:pt>
                <c:pt idx="26925">
                  <c:v>2208.4166666666665</c:v>
                </c:pt>
                <c:pt idx="26926">
                  <c:v>2208.5</c:v>
                </c:pt>
                <c:pt idx="26927">
                  <c:v>2208.5833333333335</c:v>
                </c:pt>
                <c:pt idx="26928">
                  <c:v>2208.6583333333333</c:v>
                </c:pt>
                <c:pt idx="26929">
                  <c:v>2208.7416666666668</c:v>
                </c:pt>
                <c:pt idx="26930">
                  <c:v>2208.8250000000003</c:v>
                </c:pt>
                <c:pt idx="26931">
                  <c:v>2208.9083333333333</c:v>
                </c:pt>
                <c:pt idx="26932">
                  <c:v>2208.9916666666668</c:v>
                </c:pt>
                <c:pt idx="26933">
                  <c:v>2209.0750000000003</c:v>
                </c:pt>
                <c:pt idx="26934">
                  <c:v>2209.15</c:v>
                </c:pt>
                <c:pt idx="26935">
                  <c:v>2209.2333333333331</c:v>
                </c:pt>
                <c:pt idx="26936">
                  <c:v>2209.3166666666666</c:v>
                </c:pt>
                <c:pt idx="26937">
                  <c:v>2209.4</c:v>
                </c:pt>
                <c:pt idx="26938">
                  <c:v>2209.4833333333331</c:v>
                </c:pt>
                <c:pt idx="26939">
                  <c:v>2209.5666666666666</c:v>
                </c:pt>
                <c:pt idx="26940">
                  <c:v>2209.6416666666669</c:v>
                </c:pt>
                <c:pt idx="26941">
                  <c:v>2209.7249999999999</c:v>
                </c:pt>
                <c:pt idx="26942">
                  <c:v>2209.8083333333334</c:v>
                </c:pt>
                <c:pt idx="26943">
                  <c:v>2209.8916666666669</c:v>
                </c:pt>
                <c:pt idx="26944">
                  <c:v>2209.9749999999999</c:v>
                </c:pt>
                <c:pt idx="26945">
                  <c:v>2210.0583333333334</c:v>
                </c:pt>
                <c:pt idx="26946">
                  <c:v>2210.1416666666669</c:v>
                </c:pt>
                <c:pt idx="26947">
                  <c:v>2210.2166666666667</c:v>
                </c:pt>
                <c:pt idx="26948">
                  <c:v>2210.2999999999997</c:v>
                </c:pt>
                <c:pt idx="26949">
                  <c:v>2210.3833333333332</c:v>
                </c:pt>
                <c:pt idx="26950">
                  <c:v>2210.4666666666667</c:v>
                </c:pt>
                <c:pt idx="26951">
                  <c:v>2210.5499999999997</c:v>
                </c:pt>
                <c:pt idx="26952">
                  <c:v>2210.6333333333332</c:v>
                </c:pt>
                <c:pt idx="26953">
                  <c:v>2210.7083333333335</c:v>
                </c:pt>
                <c:pt idx="26954">
                  <c:v>2210.7916666666665</c:v>
                </c:pt>
                <c:pt idx="26955">
                  <c:v>2210.875</c:v>
                </c:pt>
                <c:pt idx="26956">
                  <c:v>2210.9583333333335</c:v>
                </c:pt>
                <c:pt idx="26957">
                  <c:v>2211.0416666666665</c:v>
                </c:pt>
                <c:pt idx="26958">
                  <c:v>2211.125</c:v>
                </c:pt>
                <c:pt idx="26959">
                  <c:v>2211.2000000000003</c:v>
                </c:pt>
                <c:pt idx="26960">
                  <c:v>2211.2833333333333</c:v>
                </c:pt>
                <c:pt idx="26961">
                  <c:v>2211.3666666666668</c:v>
                </c:pt>
                <c:pt idx="26962">
                  <c:v>2211.4500000000003</c:v>
                </c:pt>
                <c:pt idx="26963">
                  <c:v>2211.5333333333333</c:v>
                </c:pt>
                <c:pt idx="26964">
                  <c:v>2211.6166666666668</c:v>
                </c:pt>
                <c:pt idx="26965">
                  <c:v>2211.7000000000003</c:v>
                </c:pt>
                <c:pt idx="26966">
                  <c:v>2211.7750000000001</c:v>
                </c:pt>
                <c:pt idx="26967">
                  <c:v>2211.8583333333331</c:v>
                </c:pt>
                <c:pt idx="26968">
                  <c:v>2211.9416666666666</c:v>
                </c:pt>
                <c:pt idx="26969">
                  <c:v>2212.0250000000001</c:v>
                </c:pt>
                <c:pt idx="26970">
                  <c:v>2212.1083333333331</c:v>
                </c:pt>
                <c:pt idx="26971">
                  <c:v>2212.1916666666666</c:v>
                </c:pt>
                <c:pt idx="26972">
                  <c:v>2212.2666666666669</c:v>
                </c:pt>
                <c:pt idx="26973">
                  <c:v>2212.35</c:v>
                </c:pt>
                <c:pt idx="26974">
                  <c:v>2212.4333333333334</c:v>
                </c:pt>
                <c:pt idx="26975">
                  <c:v>2212.5166666666669</c:v>
                </c:pt>
                <c:pt idx="26976">
                  <c:v>2212.6</c:v>
                </c:pt>
                <c:pt idx="26977">
                  <c:v>2212.6833333333334</c:v>
                </c:pt>
                <c:pt idx="26978">
                  <c:v>2212.7583333333332</c:v>
                </c:pt>
                <c:pt idx="26979">
                  <c:v>2212.8416666666667</c:v>
                </c:pt>
                <c:pt idx="26980">
                  <c:v>2212.9249999999997</c:v>
                </c:pt>
                <c:pt idx="26981">
                  <c:v>2213.0083333333332</c:v>
                </c:pt>
                <c:pt idx="26982">
                  <c:v>2213.0916666666667</c:v>
                </c:pt>
                <c:pt idx="26983">
                  <c:v>2213.1749999999997</c:v>
                </c:pt>
                <c:pt idx="26984">
                  <c:v>2213.2583333333332</c:v>
                </c:pt>
                <c:pt idx="26985">
                  <c:v>2213.3333333333335</c:v>
                </c:pt>
                <c:pt idx="26986">
                  <c:v>2213.4166666666665</c:v>
                </c:pt>
                <c:pt idx="26987">
                  <c:v>2213.5</c:v>
                </c:pt>
                <c:pt idx="26988">
                  <c:v>2213.5833333333335</c:v>
                </c:pt>
                <c:pt idx="26989">
                  <c:v>2213.6666666666665</c:v>
                </c:pt>
                <c:pt idx="26990">
                  <c:v>2213.75</c:v>
                </c:pt>
                <c:pt idx="26991">
                  <c:v>2213.8250000000003</c:v>
                </c:pt>
                <c:pt idx="26992">
                  <c:v>2213.9083333333333</c:v>
                </c:pt>
                <c:pt idx="26993">
                  <c:v>2213.9916666666668</c:v>
                </c:pt>
                <c:pt idx="26994">
                  <c:v>2214.0750000000003</c:v>
                </c:pt>
                <c:pt idx="26995">
                  <c:v>2214.1583333333333</c:v>
                </c:pt>
                <c:pt idx="26996">
                  <c:v>2214.2416666666668</c:v>
                </c:pt>
                <c:pt idx="26997">
                  <c:v>2214.3250000000003</c:v>
                </c:pt>
                <c:pt idx="26998">
                  <c:v>2214.4</c:v>
                </c:pt>
                <c:pt idx="26999">
                  <c:v>2214.4833333333331</c:v>
                </c:pt>
                <c:pt idx="27000">
                  <c:v>2214.5666666666666</c:v>
                </c:pt>
                <c:pt idx="27001">
                  <c:v>2214.65</c:v>
                </c:pt>
                <c:pt idx="27002">
                  <c:v>2214.7333333333331</c:v>
                </c:pt>
                <c:pt idx="27003">
                  <c:v>2214.8166666666666</c:v>
                </c:pt>
                <c:pt idx="27004">
                  <c:v>2214.8916666666669</c:v>
                </c:pt>
                <c:pt idx="27005">
                  <c:v>2214.9749999999999</c:v>
                </c:pt>
                <c:pt idx="27006">
                  <c:v>2215.0583333333334</c:v>
                </c:pt>
                <c:pt idx="27007">
                  <c:v>2215.1416666666669</c:v>
                </c:pt>
                <c:pt idx="27008">
                  <c:v>2215.2249999999999</c:v>
                </c:pt>
                <c:pt idx="27009">
                  <c:v>2215.3083333333334</c:v>
                </c:pt>
                <c:pt idx="27010">
                  <c:v>2215.3833333333332</c:v>
                </c:pt>
                <c:pt idx="27011">
                  <c:v>2215.4666666666667</c:v>
                </c:pt>
                <c:pt idx="27012">
                  <c:v>2215.5499999999997</c:v>
                </c:pt>
                <c:pt idx="27013">
                  <c:v>2215.6333333333332</c:v>
                </c:pt>
                <c:pt idx="27014">
                  <c:v>2215.7166666666667</c:v>
                </c:pt>
                <c:pt idx="27015">
                  <c:v>2215.7999999999997</c:v>
                </c:pt>
                <c:pt idx="27016">
                  <c:v>2215.8833333333332</c:v>
                </c:pt>
                <c:pt idx="27017">
                  <c:v>2215.9583333333335</c:v>
                </c:pt>
                <c:pt idx="27018">
                  <c:v>2216.0416666666665</c:v>
                </c:pt>
                <c:pt idx="27019">
                  <c:v>2216.125</c:v>
                </c:pt>
                <c:pt idx="27020">
                  <c:v>2216.2083333333335</c:v>
                </c:pt>
                <c:pt idx="27021">
                  <c:v>2216.2916666666665</c:v>
                </c:pt>
                <c:pt idx="27022">
                  <c:v>2216.375</c:v>
                </c:pt>
                <c:pt idx="27023">
                  <c:v>2216.4500000000003</c:v>
                </c:pt>
                <c:pt idx="27024">
                  <c:v>2216.5333333333333</c:v>
                </c:pt>
                <c:pt idx="27025">
                  <c:v>2216.6166666666668</c:v>
                </c:pt>
                <c:pt idx="27026">
                  <c:v>2216.7000000000003</c:v>
                </c:pt>
                <c:pt idx="27027">
                  <c:v>2216.7833333333333</c:v>
                </c:pt>
                <c:pt idx="27028">
                  <c:v>2216.8666666666668</c:v>
                </c:pt>
                <c:pt idx="27029">
                  <c:v>2216.9416666666666</c:v>
                </c:pt>
                <c:pt idx="27030">
                  <c:v>2217.0250000000001</c:v>
                </c:pt>
                <c:pt idx="27031">
                  <c:v>2217.1083333333331</c:v>
                </c:pt>
                <c:pt idx="27032">
                  <c:v>2217.1916666666666</c:v>
                </c:pt>
                <c:pt idx="27033">
                  <c:v>2217.2750000000001</c:v>
                </c:pt>
                <c:pt idx="27034">
                  <c:v>2217.3583333333331</c:v>
                </c:pt>
                <c:pt idx="27035">
                  <c:v>2217.4416666666666</c:v>
                </c:pt>
                <c:pt idx="27036">
                  <c:v>2217.5166666666669</c:v>
                </c:pt>
                <c:pt idx="27037">
                  <c:v>2217.6</c:v>
                </c:pt>
                <c:pt idx="27038">
                  <c:v>2217.6833333333334</c:v>
                </c:pt>
                <c:pt idx="27039">
                  <c:v>2217.7666666666669</c:v>
                </c:pt>
                <c:pt idx="27040">
                  <c:v>2217.85</c:v>
                </c:pt>
                <c:pt idx="27041">
                  <c:v>2217.9333333333334</c:v>
                </c:pt>
                <c:pt idx="27042">
                  <c:v>2218.0083333333332</c:v>
                </c:pt>
                <c:pt idx="27043">
                  <c:v>2218.0916666666667</c:v>
                </c:pt>
                <c:pt idx="27044">
                  <c:v>2218.1749999999997</c:v>
                </c:pt>
                <c:pt idx="27045">
                  <c:v>2218.2583333333332</c:v>
                </c:pt>
                <c:pt idx="27046">
                  <c:v>2218.3416666666667</c:v>
                </c:pt>
                <c:pt idx="27047">
                  <c:v>2218.4249999999997</c:v>
                </c:pt>
                <c:pt idx="27048">
                  <c:v>2218.5</c:v>
                </c:pt>
                <c:pt idx="27049">
                  <c:v>2218.5833333333335</c:v>
                </c:pt>
                <c:pt idx="27050">
                  <c:v>2218.6666666666665</c:v>
                </c:pt>
                <c:pt idx="27051">
                  <c:v>2218.75</c:v>
                </c:pt>
                <c:pt idx="27052">
                  <c:v>2218.8333333333335</c:v>
                </c:pt>
                <c:pt idx="27053">
                  <c:v>2218.9166666666665</c:v>
                </c:pt>
                <c:pt idx="27054">
                  <c:v>2219</c:v>
                </c:pt>
                <c:pt idx="27055">
                  <c:v>2219.0750000000003</c:v>
                </c:pt>
                <c:pt idx="27056">
                  <c:v>2219.1583333333333</c:v>
                </c:pt>
                <c:pt idx="27057">
                  <c:v>2219.2416666666668</c:v>
                </c:pt>
                <c:pt idx="27058">
                  <c:v>2219.3250000000003</c:v>
                </c:pt>
                <c:pt idx="27059">
                  <c:v>2219.4083333333333</c:v>
                </c:pt>
                <c:pt idx="27060">
                  <c:v>2219.4916666666668</c:v>
                </c:pt>
                <c:pt idx="27061">
                  <c:v>2219.5666666666666</c:v>
                </c:pt>
                <c:pt idx="27062">
                  <c:v>2219.65</c:v>
                </c:pt>
                <c:pt idx="27063">
                  <c:v>2219.7333333333331</c:v>
                </c:pt>
                <c:pt idx="27064">
                  <c:v>2219.8166666666666</c:v>
                </c:pt>
                <c:pt idx="27065">
                  <c:v>2219.9</c:v>
                </c:pt>
                <c:pt idx="27066">
                  <c:v>2219.9833333333331</c:v>
                </c:pt>
                <c:pt idx="27067">
                  <c:v>2220.0583333333334</c:v>
                </c:pt>
                <c:pt idx="27068">
                  <c:v>2220.1416666666669</c:v>
                </c:pt>
                <c:pt idx="27069">
                  <c:v>2220.2249999999999</c:v>
                </c:pt>
                <c:pt idx="27070">
                  <c:v>2220.3083333333334</c:v>
                </c:pt>
                <c:pt idx="27071">
                  <c:v>2220.3916666666669</c:v>
                </c:pt>
                <c:pt idx="27072">
                  <c:v>2220.4749999999999</c:v>
                </c:pt>
                <c:pt idx="27073">
                  <c:v>2220.5583333333334</c:v>
                </c:pt>
                <c:pt idx="27074">
                  <c:v>2220.6333333333332</c:v>
                </c:pt>
                <c:pt idx="27075">
                  <c:v>2220.7166666666667</c:v>
                </c:pt>
                <c:pt idx="27076">
                  <c:v>2220.7999999999997</c:v>
                </c:pt>
                <c:pt idx="27077">
                  <c:v>2220.8833333333332</c:v>
                </c:pt>
                <c:pt idx="27078">
                  <c:v>2220.9666666666667</c:v>
                </c:pt>
                <c:pt idx="27079">
                  <c:v>2221.0499999999997</c:v>
                </c:pt>
                <c:pt idx="27080">
                  <c:v>2221.125</c:v>
                </c:pt>
                <c:pt idx="27081">
                  <c:v>2221.2083333333335</c:v>
                </c:pt>
                <c:pt idx="27082">
                  <c:v>2221.2916666666665</c:v>
                </c:pt>
                <c:pt idx="27083">
                  <c:v>2221.375</c:v>
                </c:pt>
                <c:pt idx="27084">
                  <c:v>2221.4583333333335</c:v>
                </c:pt>
                <c:pt idx="27085">
                  <c:v>2221.5416666666665</c:v>
                </c:pt>
                <c:pt idx="27086">
                  <c:v>2221.6166666666668</c:v>
                </c:pt>
                <c:pt idx="27087">
                  <c:v>2221.7000000000003</c:v>
                </c:pt>
                <c:pt idx="27088">
                  <c:v>2221.7833333333333</c:v>
                </c:pt>
                <c:pt idx="27089">
                  <c:v>2221.8666666666668</c:v>
                </c:pt>
                <c:pt idx="27090">
                  <c:v>2221.9500000000003</c:v>
                </c:pt>
                <c:pt idx="27091">
                  <c:v>2222.0333333333333</c:v>
                </c:pt>
                <c:pt idx="27092">
                  <c:v>2222.1166666666668</c:v>
                </c:pt>
                <c:pt idx="27093">
                  <c:v>2222.1916666666666</c:v>
                </c:pt>
                <c:pt idx="27094">
                  <c:v>2222.2750000000001</c:v>
                </c:pt>
                <c:pt idx="27095">
                  <c:v>2222.3583333333331</c:v>
                </c:pt>
                <c:pt idx="27096">
                  <c:v>2222.4416666666666</c:v>
                </c:pt>
                <c:pt idx="27097">
                  <c:v>2222.5250000000001</c:v>
                </c:pt>
                <c:pt idx="27098">
                  <c:v>2222.6083333333331</c:v>
                </c:pt>
                <c:pt idx="27099">
                  <c:v>2222.6833333333334</c:v>
                </c:pt>
                <c:pt idx="27100">
                  <c:v>2222.7666666666669</c:v>
                </c:pt>
                <c:pt idx="27101">
                  <c:v>2222.85</c:v>
                </c:pt>
                <c:pt idx="27102">
                  <c:v>2222.9333333333334</c:v>
                </c:pt>
                <c:pt idx="27103">
                  <c:v>2223.0166666666669</c:v>
                </c:pt>
                <c:pt idx="27104">
                  <c:v>2223.1</c:v>
                </c:pt>
                <c:pt idx="27105">
                  <c:v>2223.1749999999997</c:v>
                </c:pt>
                <c:pt idx="27106">
                  <c:v>2223.2583333333332</c:v>
                </c:pt>
                <c:pt idx="27107">
                  <c:v>2223.3416666666667</c:v>
                </c:pt>
                <c:pt idx="27108">
                  <c:v>2223.4249999999997</c:v>
                </c:pt>
                <c:pt idx="27109">
                  <c:v>2223.5083333333332</c:v>
                </c:pt>
                <c:pt idx="27110">
                  <c:v>2223.5916666666667</c:v>
                </c:pt>
                <c:pt idx="27111">
                  <c:v>2223.6749999999997</c:v>
                </c:pt>
                <c:pt idx="27112">
                  <c:v>2223.75</c:v>
                </c:pt>
                <c:pt idx="27113">
                  <c:v>2223.8333333333335</c:v>
                </c:pt>
                <c:pt idx="27114">
                  <c:v>2223.9166666666665</c:v>
                </c:pt>
                <c:pt idx="27115">
                  <c:v>2224</c:v>
                </c:pt>
                <c:pt idx="27116">
                  <c:v>2224.0833333333335</c:v>
                </c:pt>
                <c:pt idx="27117">
                  <c:v>2224.1666666666665</c:v>
                </c:pt>
                <c:pt idx="27118">
                  <c:v>2224.2416666666668</c:v>
                </c:pt>
                <c:pt idx="27119">
                  <c:v>2224.3250000000003</c:v>
                </c:pt>
                <c:pt idx="27120">
                  <c:v>2224.4083333333333</c:v>
                </c:pt>
                <c:pt idx="27121">
                  <c:v>2224.4916666666668</c:v>
                </c:pt>
                <c:pt idx="27122">
                  <c:v>2224.5750000000003</c:v>
                </c:pt>
                <c:pt idx="27123">
                  <c:v>2224.6583333333333</c:v>
                </c:pt>
                <c:pt idx="27124">
                  <c:v>2224.7416666666668</c:v>
                </c:pt>
                <c:pt idx="27125">
                  <c:v>2224.8166666666666</c:v>
                </c:pt>
                <c:pt idx="27126">
                  <c:v>2224.9</c:v>
                </c:pt>
                <c:pt idx="27127">
                  <c:v>2224.9833333333331</c:v>
                </c:pt>
                <c:pt idx="27128">
                  <c:v>2225.0666666666666</c:v>
                </c:pt>
                <c:pt idx="27129">
                  <c:v>2225.15</c:v>
                </c:pt>
                <c:pt idx="27130">
                  <c:v>2225.2333333333331</c:v>
                </c:pt>
                <c:pt idx="27131">
                  <c:v>2225.3083333333334</c:v>
                </c:pt>
                <c:pt idx="27132">
                  <c:v>2225.3916666666669</c:v>
                </c:pt>
                <c:pt idx="27133">
                  <c:v>2225.4749999999999</c:v>
                </c:pt>
                <c:pt idx="27134">
                  <c:v>2225.5583333333334</c:v>
                </c:pt>
                <c:pt idx="27135">
                  <c:v>2225.6416666666669</c:v>
                </c:pt>
                <c:pt idx="27136">
                  <c:v>2225.7249999999999</c:v>
                </c:pt>
                <c:pt idx="27137">
                  <c:v>2225.7999999999997</c:v>
                </c:pt>
                <c:pt idx="27138">
                  <c:v>2225.8833333333332</c:v>
                </c:pt>
                <c:pt idx="27139">
                  <c:v>2225.9666666666667</c:v>
                </c:pt>
                <c:pt idx="27140">
                  <c:v>2226.0499999999997</c:v>
                </c:pt>
                <c:pt idx="27141">
                  <c:v>2226.1333333333332</c:v>
                </c:pt>
                <c:pt idx="27142">
                  <c:v>2226.2166666666667</c:v>
                </c:pt>
                <c:pt idx="27143">
                  <c:v>2226.2999999999997</c:v>
                </c:pt>
                <c:pt idx="27144">
                  <c:v>2226.375</c:v>
                </c:pt>
                <c:pt idx="27145">
                  <c:v>2226.4583333333335</c:v>
                </c:pt>
                <c:pt idx="27146">
                  <c:v>2226.5416666666665</c:v>
                </c:pt>
                <c:pt idx="27147">
                  <c:v>2226.625</c:v>
                </c:pt>
                <c:pt idx="27148">
                  <c:v>2226.7083333333335</c:v>
                </c:pt>
                <c:pt idx="27149">
                  <c:v>2226.7916666666665</c:v>
                </c:pt>
                <c:pt idx="27150">
                  <c:v>2226.8666666666668</c:v>
                </c:pt>
                <c:pt idx="27151">
                  <c:v>2226.9500000000003</c:v>
                </c:pt>
                <c:pt idx="27152">
                  <c:v>2227.0333333333333</c:v>
                </c:pt>
                <c:pt idx="27153">
                  <c:v>2227.1166666666668</c:v>
                </c:pt>
                <c:pt idx="27154">
                  <c:v>2227.2000000000003</c:v>
                </c:pt>
                <c:pt idx="27155">
                  <c:v>2227.2833333333333</c:v>
                </c:pt>
                <c:pt idx="27156">
                  <c:v>2227.3583333333331</c:v>
                </c:pt>
                <c:pt idx="27157">
                  <c:v>2227.4416666666666</c:v>
                </c:pt>
                <c:pt idx="27158">
                  <c:v>2227.5250000000001</c:v>
                </c:pt>
                <c:pt idx="27159">
                  <c:v>2227.6083333333331</c:v>
                </c:pt>
                <c:pt idx="27160">
                  <c:v>2227.6916666666666</c:v>
                </c:pt>
                <c:pt idx="27161">
                  <c:v>2227.7750000000001</c:v>
                </c:pt>
                <c:pt idx="27162">
                  <c:v>2227.8583333333331</c:v>
                </c:pt>
                <c:pt idx="27163">
                  <c:v>2227.9333333333334</c:v>
                </c:pt>
                <c:pt idx="27164">
                  <c:v>2228.0166666666669</c:v>
                </c:pt>
                <c:pt idx="27165">
                  <c:v>2228.1</c:v>
                </c:pt>
                <c:pt idx="27166">
                  <c:v>2228.1833333333334</c:v>
                </c:pt>
                <c:pt idx="27167">
                  <c:v>2228.2666666666669</c:v>
                </c:pt>
                <c:pt idx="27168">
                  <c:v>2228.35</c:v>
                </c:pt>
                <c:pt idx="27169">
                  <c:v>2228.4249999999997</c:v>
                </c:pt>
                <c:pt idx="27170">
                  <c:v>2228.5083333333332</c:v>
                </c:pt>
                <c:pt idx="27171">
                  <c:v>2228.5916666666667</c:v>
                </c:pt>
                <c:pt idx="27172">
                  <c:v>2228.6749999999997</c:v>
                </c:pt>
                <c:pt idx="27173">
                  <c:v>2228.7583333333332</c:v>
                </c:pt>
                <c:pt idx="27174">
                  <c:v>2228.8416666666667</c:v>
                </c:pt>
                <c:pt idx="27175">
                  <c:v>2228.9166666666665</c:v>
                </c:pt>
                <c:pt idx="27176">
                  <c:v>2229</c:v>
                </c:pt>
                <c:pt idx="27177">
                  <c:v>2229.0833333333335</c:v>
                </c:pt>
                <c:pt idx="27178">
                  <c:v>2229.1666666666665</c:v>
                </c:pt>
                <c:pt idx="27179">
                  <c:v>2229.25</c:v>
                </c:pt>
                <c:pt idx="27180">
                  <c:v>2229.3333333333335</c:v>
                </c:pt>
                <c:pt idx="27181">
                  <c:v>2229.4166666666665</c:v>
                </c:pt>
                <c:pt idx="27182">
                  <c:v>2229.4916666666668</c:v>
                </c:pt>
                <c:pt idx="27183">
                  <c:v>2229.5750000000003</c:v>
                </c:pt>
                <c:pt idx="27184">
                  <c:v>2229.6583333333333</c:v>
                </c:pt>
                <c:pt idx="27185">
                  <c:v>2229.7416666666668</c:v>
                </c:pt>
                <c:pt idx="27186">
                  <c:v>2229.8250000000003</c:v>
                </c:pt>
                <c:pt idx="27187">
                  <c:v>2229.9083333333333</c:v>
                </c:pt>
                <c:pt idx="27188">
                  <c:v>2229.9833333333331</c:v>
                </c:pt>
                <c:pt idx="27189">
                  <c:v>2230.0666666666666</c:v>
                </c:pt>
                <c:pt idx="27190">
                  <c:v>2230.15</c:v>
                </c:pt>
                <c:pt idx="27191">
                  <c:v>2230.2333333333331</c:v>
                </c:pt>
                <c:pt idx="27192">
                  <c:v>2230.3166666666666</c:v>
                </c:pt>
                <c:pt idx="27193">
                  <c:v>2230.4</c:v>
                </c:pt>
                <c:pt idx="27194">
                  <c:v>2230.4749999999999</c:v>
                </c:pt>
                <c:pt idx="27195">
                  <c:v>2230.5583333333334</c:v>
                </c:pt>
                <c:pt idx="27196">
                  <c:v>2230.6416666666669</c:v>
                </c:pt>
                <c:pt idx="27197">
                  <c:v>2230.7249999999999</c:v>
                </c:pt>
                <c:pt idx="27198">
                  <c:v>2230.8083333333334</c:v>
                </c:pt>
                <c:pt idx="27199">
                  <c:v>2230.8916666666669</c:v>
                </c:pt>
                <c:pt idx="27200">
                  <c:v>2230.9749999999999</c:v>
                </c:pt>
                <c:pt idx="27201">
                  <c:v>2231.0499999999997</c:v>
                </c:pt>
                <c:pt idx="27202">
                  <c:v>2231.1333333333332</c:v>
                </c:pt>
                <c:pt idx="27203">
                  <c:v>2231.2166666666667</c:v>
                </c:pt>
                <c:pt idx="27204">
                  <c:v>2231.2999999999997</c:v>
                </c:pt>
                <c:pt idx="27205">
                  <c:v>2231.3833333333332</c:v>
                </c:pt>
                <c:pt idx="27206">
                  <c:v>2231.4666666666667</c:v>
                </c:pt>
                <c:pt idx="27207">
                  <c:v>2231.5416666666665</c:v>
                </c:pt>
                <c:pt idx="27208">
                  <c:v>2231.625</c:v>
                </c:pt>
                <c:pt idx="27209">
                  <c:v>2231.7083333333335</c:v>
                </c:pt>
                <c:pt idx="27210">
                  <c:v>2231.7916666666665</c:v>
                </c:pt>
                <c:pt idx="27211">
                  <c:v>2231.875</c:v>
                </c:pt>
                <c:pt idx="27212">
                  <c:v>2231.9583333333335</c:v>
                </c:pt>
                <c:pt idx="27213">
                  <c:v>2232.0333333333333</c:v>
                </c:pt>
                <c:pt idx="27214">
                  <c:v>2232.1166666666668</c:v>
                </c:pt>
                <c:pt idx="27215">
                  <c:v>2232.2000000000003</c:v>
                </c:pt>
                <c:pt idx="27216">
                  <c:v>2232.2833333333333</c:v>
                </c:pt>
                <c:pt idx="27217">
                  <c:v>2232.3666666666668</c:v>
                </c:pt>
                <c:pt idx="27218">
                  <c:v>2232.4500000000003</c:v>
                </c:pt>
                <c:pt idx="27219">
                  <c:v>2232.5333333333333</c:v>
                </c:pt>
                <c:pt idx="27220">
                  <c:v>2232.6083333333331</c:v>
                </c:pt>
                <c:pt idx="27221">
                  <c:v>2232.6916666666666</c:v>
                </c:pt>
                <c:pt idx="27222">
                  <c:v>2232.7750000000001</c:v>
                </c:pt>
                <c:pt idx="27223">
                  <c:v>2232.8583333333331</c:v>
                </c:pt>
                <c:pt idx="27224">
                  <c:v>2232.9416666666666</c:v>
                </c:pt>
                <c:pt idx="27225">
                  <c:v>2233.0250000000001</c:v>
                </c:pt>
                <c:pt idx="27226">
                  <c:v>2233.1</c:v>
                </c:pt>
                <c:pt idx="27227">
                  <c:v>2233.1833333333334</c:v>
                </c:pt>
                <c:pt idx="27228">
                  <c:v>2233.2666666666669</c:v>
                </c:pt>
                <c:pt idx="27229">
                  <c:v>2233.35</c:v>
                </c:pt>
                <c:pt idx="27230">
                  <c:v>2233.4333333333334</c:v>
                </c:pt>
                <c:pt idx="27231">
                  <c:v>2233.5166666666669</c:v>
                </c:pt>
                <c:pt idx="27232">
                  <c:v>2233.5916666666667</c:v>
                </c:pt>
                <c:pt idx="27233">
                  <c:v>2233.6749999999997</c:v>
                </c:pt>
                <c:pt idx="27234">
                  <c:v>2233.7583333333332</c:v>
                </c:pt>
                <c:pt idx="27235">
                  <c:v>2233.8416666666667</c:v>
                </c:pt>
                <c:pt idx="27236">
                  <c:v>2233.9249999999997</c:v>
                </c:pt>
                <c:pt idx="27237">
                  <c:v>2234.0083333333332</c:v>
                </c:pt>
                <c:pt idx="27238">
                  <c:v>2234.0916666666667</c:v>
                </c:pt>
                <c:pt idx="27239">
                  <c:v>2234.1666666666665</c:v>
                </c:pt>
                <c:pt idx="27240">
                  <c:v>2234.25</c:v>
                </c:pt>
                <c:pt idx="27241">
                  <c:v>2234.3333333333335</c:v>
                </c:pt>
                <c:pt idx="27242">
                  <c:v>2234.4166666666665</c:v>
                </c:pt>
                <c:pt idx="27243">
                  <c:v>2234.5</c:v>
                </c:pt>
                <c:pt idx="27244">
                  <c:v>2234.5833333333335</c:v>
                </c:pt>
                <c:pt idx="27245">
                  <c:v>2234.6583333333333</c:v>
                </c:pt>
                <c:pt idx="27246">
                  <c:v>2234.7416666666668</c:v>
                </c:pt>
                <c:pt idx="27247">
                  <c:v>2234.8250000000003</c:v>
                </c:pt>
                <c:pt idx="27248">
                  <c:v>2234.9083333333333</c:v>
                </c:pt>
                <c:pt idx="27249">
                  <c:v>2234.9916666666668</c:v>
                </c:pt>
                <c:pt idx="27250">
                  <c:v>2235.0750000000003</c:v>
                </c:pt>
                <c:pt idx="27251">
                  <c:v>2235.1583333333333</c:v>
                </c:pt>
                <c:pt idx="27252">
                  <c:v>2235.2333333333331</c:v>
                </c:pt>
                <c:pt idx="27253">
                  <c:v>2235.3166666666666</c:v>
                </c:pt>
                <c:pt idx="27254">
                  <c:v>2235.4</c:v>
                </c:pt>
                <c:pt idx="27255">
                  <c:v>2235.4833333333331</c:v>
                </c:pt>
                <c:pt idx="27256">
                  <c:v>2235.5666666666666</c:v>
                </c:pt>
                <c:pt idx="27257">
                  <c:v>2235.65</c:v>
                </c:pt>
                <c:pt idx="27258">
                  <c:v>2235.7249999999999</c:v>
                </c:pt>
                <c:pt idx="27259">
                  <c:v>2235.8083333333334</c:v>
                </c:pt>
                <c:pt idx="27260">
                  <c:v>2235.8916666666669</c:v>
                </c:pt>
                <c:pt idx="27261">
                  <c:v>2235.9749999999999</c:v>
                </c:pt>
                <c:pt idx="27262">
                  <c:v>2236.0583333333334</c:v>
                </c:pt>
                <c:pt idx="27263">
                  <c:v>2236.1416666666669</c:v>
                </c:pt>
                <c:pt idx="27264">
                  <c:v>2236.2166666666667</c:v>
                </c:pt>
                <c:pt idx="27265">
                  <c:v>2236.2999999999997</c:v>
                </c:pt>
                <c:pt idx="27266">
                  <c:v>2236.3833333333332</c:v>
                </c:pt>
                <c:pt idx="27267">
                  <c:v>2236.4666666666667</c:v>
                </c:pt>
                <c:pt idx="27268">
                  <c:v>2236.5499999999997</c:v>
                </c:pt>
                <c:pt idx="27269">
                  <c:v>2236.6333333333332</c:v>
                </c:pt>
                <c:pt idx="27270">
                  <c:v>2236.7166666666667</c:v>
                </c:pt>
                <c:pt idx="27271">
                  <c:v>2236.7916666666665</c:v>
                </c:pt>
                <c:pt idx="27272">
                  <c:v>2236.875</c:v>
                </c:pt>
                <c:pt idx="27273">
                  <c:v>2236.9583333333335</c:v>
                </c:pt>
                <c:pt idx="27274">
                  <c:v>2237.0416666666665</c:v>
                </c:pt>
                <c:pt idx="27275">
                  <c:v>2237.125</c:v>
                </c:pt>
                <c:pt idx="27276">
                  <c:v>2237.2083333333335</c:v>
                </c:pt>
                <c:pt idx="27277">
                  <c:v>2237.2833333333333</c:v>
                </c:pt>
                <c:pt idx="27278">
                  <c:v>2237.3666666666668</c:v>
                </c:pt>
                <c:pt idx="27279">
                  <c:v>2237.4500000000003</c:v>
                </c:pt>
                <c:pt idx="27280">
                  <c:v>2237.5333333333333</c:v>
                </c:pt>
                <c:pt idx="27281">
                  <c:v>2237.6166666666668</c:v>
                </c:pt>
                <c:pt idx="27282">
                  <c:v>2237.7000000000003</c:v>
                </c:pt>
                <c:pt idx="27283">
                  <c:v>2237.7750000000001</c:v>
                </c:pt>
                <c:pt idx="27284">
                  <c:v>2237.8583333333331</c:v>
                </c:pt>
                <c:pt idx="27285">
                  <c:v>2237.9416666666666</c:v>
                </c:pt>
                <c:pt idx="27286">
                  <c:v>2238.0250000000001</c:v>
                </c:pt>
                <c:pt idx="27287">
                  <c:v>2238.1083333333331</c:v>
                </c:pt>
                <c:pt idx="27288">
                  <c:v>2238.1916666666666</c:v>
                </c:pt>
                <c:pt idx="27289">
                  <c:v>2238.2750000000001</c:v>
                </c:pt>
                <c:pt idx="27290">
                  <c:v>2238.35</c:v>
                </c:pt>
                <c:pt idx="27291">
                  <c:v>2238.4333333333334</c:v>
                </c:pt>
                <c:pt idx="27292">
                  <c:v>2238.5166666666669</c:v>
                </c:pt>
                <c:pt idx="27293">
                  <c:v>2238.6</c:v>
                </c:pt>
                <c:pt idx="27294">
                  <c:v>2238.6833333333334</c:v>
                </c:pt>
                <c:pt idx="27295">
                  <c:v>2238.7666666666669</c:v>
                </c:pt>
                <c:pt idx="27296">
                  <c:v>2238.8416666666667</c:v>
                </c:pt>
                <c:pt idx="27297">
                  <c:v>2238.9249999999997</c:v>
                </c:pt>
                <c:pt idx="27298">
                  <c:v>2239.0083333333332</c:v>
                </c:pt>
                <c:pt idx="27299">
                  <c:v>2239.0916666666667</c:v>
                </c:pt>
                <c:pt idx="27300">
                  <c:v>2239.1749999999997</c:v>
                </c:pt>
                <c:pt idx="27301">
                  <c:v>2239.2583333333332</c:v>
                </c:pt>
                <c:pt idx="27302">
                  <c:v>2239.3333333333335</c:v>
                </c:pt>
                <c:pt idx="27303">
                  <c:v>2239.4166666666665</c:v>
                </c:pt>
                <c:pt idx="27304">
                  <c:v>2239.5</c:v>
                </c:pt>
                <c:pt idx="27305">
                  <c:v>2239.5833333333335</c:v>
                </c:pt>
                <c:pt idx="27306">
                  <c:v>2239.6666666666665</c:v>
                </c:pt>
                <c:pt idx="27307">
                  <c:v>2239.75</c:v>
                </c:pt>
                <c:pt idx="27308">
                  <c:v>2239.8333333333335</c:v>
                </c:pt>
                <c:pt idx="27309">
                  <c:v>2239.9083333333333</c:v>
                </c:pt>
                <c:pt idx="27310">
                  <c:v>2239.9916666666668</c:v>
                </c:pt>
                <c:pt idx="27311">
                  <c:v>2240.0750000000003</c:v>
                </c:pt>
                <c:pt idx="27312">
                  <c:v>2240.1583333333333</c:v>
                </c:pt>
                <c:pt idx="27313">
                  <c:v>2240.2416666666668</c:v>
                </c:pt>
                <c:pt idx="27314">
                  <c:v>2240.3250000000003</c:v>
                </c:pt>
                <c:pt idx="27315">
                  <c:v>2240.4</c:v>
                </c:pt>
                <c:pt idx="27316">
                  <c:v>2240.4833333333331</c:v>
                </c:pt>
                <c:pt idx="27317">
                  <c:v>2240.5666666666666</c:v>
                </c:pt>
                <c:pt idx="27318">
                  <c:v>2240.65</c:v>
                </c:pt>
                <c:pt idx="27319">
                  <c:v>2240.7333333333331</c:v>
                </c:pt>
                <c:pt idx="27320">
                  <c:v>2240.8166666666666</c:v>
                </c:pt>
                <c:pt idx="27321">
                  <c:v>2240.8916666666669</c:v>
                </c:pt>
                <c:pt idx="27322">
                  <c:v>2240.9749999999999</c:v>
                </c:pt>
                <c:pt idx="27323">
                  <c:v>2241.0583333333334</c:v>
                </c:pt>
                <c:pt idx="27324">
                  <c:v>2241.1416666666669</c:v>
                </c:pt>
                <c:pt idx="27325">
                  <c:v>2241.2249999999999</c:v>
                </c:pt>
                <c:pt idx="27326">
                  <c:v>2241.3083333333334</c:v>
                </c:pt>
                <c:pt idx="27327">
                  <c:v>2241.3916666666669</c:v>
                </c:pt>
                <c:pt idx="27328">
                  <c:v>2241.4666666666667</c:v>
                </c:pt>
                <c:pt idx="27329">
                  <c:v>2241.5499999999997</c:v>
                </c:pt>
                <c:pt idx="27330">
                  <c:v>2241.6333333333332</c:v>
                </c:pt>
                <c:pt idx="27331">
                  <c:v>2241.7166666666667</c:v>
                </c:pt>
                <c:pt idx="27332">
                  <c:v>2241.7999999999997</c:v>
                </c:pt>
                <c:pt idx="27333">
                  <c:v>2241.8833333333332</c:v>
                </c:pt>
                <c:pt idx="27334">
                  <c:v>2241.9583333333335</c:v>
                </c:pt>
                <c:pt idx="27335">
                  <c:v>2242.0416666666665</c:v>
                </c:pt>
                <c:pt idx="27336">
                  <c:v>2242.125</c:v>
                </c:pt>
                <c:pt idx="27337">
                  <c:v>2242.2083333333335</c:v>
                </c:pt>
                <c:pt idx="27338">
                  <c:v>2242.2916666666665</c:v>
                </c:pt>
                <c:pt idx="27339">
                  <c:v>2242.375</c:v>
                </c:pt>
                <c:pt idx="27340">
                  <c:v>2242.4500000000003</c:v>
                </c:pt>
                <c:pt idx="27341">
                  <c:v>2242.5333333333333</c:v>
                </c:pt>
                <c:pt idx="27342">
                  <c:v>2242.6166666666668</c:v>
                </c:pt>
                <c:pt idx="27343">
                  <c:v>2242.7000000000003</c:v>
                </c:pt>
                <c:pt idx="27344">
                  <c:v>2242.7833333333333</c:v>
                </c:pt>
                <c:pt idx="27345">
                  <c:v>2242.8666666666668</c:v>
                </c:pt>
                <c:pt idx="27346">
                  <c:v>2242.9500000000003</c:v>
                </c:pt>
                <c:pt idx="27347">
                  <c:v>2243.0250000000001</c:v>
                </c:pt>
                <c:pt idx="27348">
                  <c:v>2243.1083333333331</c:v>
                </c:pt>
                <c:pt idx="27349">
                  <c:v>2243.1916666666666</c:v>
                </c:pt>
                <c:pt idx="27350">
                  <c:v>2243.2750000000001</c:v>
                </c:pt>
                <c:pt idx="27351">
                  <c:v>2243.3583333333331</c:v>
                </c:pt>
                <c:pt idx="27352">
                  <c:v>2243.4416666666666</c:v>
                </c:pt>
                <c:pt idx="27353">
                  <c:v>2243.5166666666669</c:v>
                </c:pt>
                <c:pt idx="27354">
                  <c:v>2243.6</c:v>
                </c:pt>
                <c:pt idx="27355">
                  <c:v>2243.6833333333334</c:v>
                </c:pt>
                <c:pt idx="27356">
                  <c:v>2243.7666666666669</c:v>
                </c:pt>
                <c:pt idx="27357">
                  <c:v>2243.85</c:v>
                </c:pt>
                <c:pt idx="27358">
                  <c:v>2243.9333333333334</c:v>
                </c:pt>
                <c:pt idx="27359">
                  <c:v>2244.0083333333332</c:v>
                </c:pt>
                <c:pt idx="27360">
                  <c:v>2244.0916666666667</c:v>
                </c:pt>
                <c:pt idx="27361">
                  <c:v>2244.1749999999997</c:v>
                </c:pt>
                <c:pt idx="27362">
                  <c:v>2244.2583333333332</c:v>
                </c:pt>
                <c:pt idx="27363">
                  <c:v>2244.3416666666667</c:v>
                </c:pt>
                <c:pt idx="27364">
                  <c:v>2244.4249999999997</c:v>
                </c:pt>
                <c:pt idx="27365">
                  <c:v>2244.5083333333332</c:v>
                </c:pt>
                <c:pt idx="27366">
                  <c:v>2244.5833333333335</c:v>
                </c:pt>
                <c:pt idx="27367">
                  <c:v>2244.6666666666665</c:v>
                </c:pt>
                <c:pt idx="27368">
                  <c:v>2244.75</c:v>
                </c:pt>
                <c:pt idx="27369">
                  <c:v>2244.8333333333335</c:v>
                </c:pt>
                <c:pt idx="27370">
                  <c:v>2244.9166666666665</c:v>
                </c:pt>
                <c:pt idx="27371">
                  <c:v>2245</c:v>
                </c:pt>
                <c:pt idx="27372">
                  <c:v>2245.0750000000003</c:v>
                </c:pt>
                <c:pt idx="27373">
                  <c:v>2245.1583333333333</c:v>
                </c:pt>
                <c:pt idx="27374">
                  <c:v>2245.2416666666668</c:v>
                </c:pt>
                <c:pt idx="27375">
                  <c:v>2245.3250000000003</c:v>
                </c:pt>
                <c:pt idx="27376">
                  <c:v>2245.4083333333333</c:v>
                </c:pt>
                <c:pt idx="27377">
                  <c:v>2245.4916666666668</c:v>
                </c:pt>
                <c:pt idx="27378">
                  <c:v>2245.5750000000003</c:v>
                </c:pt>
                <c:pt idx="27379">
                  <c:v>2245.65</c:v>
                </c:pt>
                <c:pt idx="27380">
                  <c:v>2245.7333333333331</c:v>
                </c:pt>
                <c:pt idx="27381">
                  <c:v>2245.8166666666666</c:v>
                </c:pt>
                <c:pt idx="27382">
                  <c:v>2245.9</c:v>
                </c:pt>
                <c:pt idx="27383">
                  <c:v>2245.9833333333331</c:v>
                </c:pt>
                <c:pt idx="27384">
                  <c:v>2246.0666666666666</c:v>
                </c:pt>
                <c:pt idx="27385">
                  <c:v>2246.1416666666669</c:v>
                </c:pt>
                <c:pt idx="27386">
                  <c:v>2246.2249999999999</c:v>
                </c:pt>
                <c:pt idx="27387">
                  <c:v>2246.3083333333334</c:v>
                </c:pt>
                <c:pt idx="27388">
                  <c:v>2246.3916666666669</c:v>
                </c:pt>
                <c:pt idx="27389">
                  <c:v>2246.4749999999999</c:v>
                </c:pt>
                <c:pt idx="27390">
                  <c:v>2246.5583333333334</c:v>
                </c:pt>
                <c:pt idx="27391">
                  <c:v>2246.6333333333332</c:v>
                </c:pt>
                <c:pt idx="27392">
                  <c:v>2246.7166666666667</c:v>
                </c:pt>
                <c:pt idx="27393">
                  <c:v>2246.7999999999997</c:v>
                </c:pt>
                <c:pt idx="27394">
                  <c:v>2246.8833333333332</c:v>
                </c:pt>
                <c:pt idx="27395">
                  <c:v>2246.9666666666667</c:v>
                </c:pt>
                <c:pt idx="27396">
                  <c:v>2247.0499999999997</c:v>
                </c:pt>
                <c:pt idx="27397">
                  <c:v>2247.1333333333332</c:v>
                </c:pt>
                <c:pt idx="27398">
                  <c:v>2247.2083333333335</c:v>
                </c:pt>
                <c:pt idx="27399">
                  <c:v>2247.2916666666665</c:v>
                </c:pt>
                <c:pt idx="27400">
                  <c:v>2247.375</c:v>
                </c:pt>
                <c:pt idx="27401">
                  <c:v>2247.4583333333335</c:v>
                </c:pt>
                <c:pt idx="27402">
                  <c:v>2247.5416666666665</c:v>
                </c:pt>
                <c:pt idx="27403">
                  <c:v>2247.625</c:v>
                </c:pt>
                <c:pt idx="27404">
                  <c:v>2247.7000000000003</c:v>
                </c:pt>
                <c:pt idx="27405">
                  <c:v>2247.7833333333333</c:v>
                </c:pt>
                <c:pt idx="27406">
                  <c:v>2247.8666666666668</c:v>
                </c:pt>
                <c:pt idx="27407">
                  <c:v>2247.9500000000003</c:v>
                </c:pt>
                <c:pt idx="27408">
                  <c:v>2248.0333333333333</c:v>
                </c:pt>
                <c:pt idx="27409">
                  <c:v>2248.1166666666668</c:v>
                </c:pt>
                <c:pt idx="27410">
                  <c:v>2248.1916666666666</c:v>
                </c:pt>
                <c:pt idx="27411">
                  <c:v>2248.2750000000001</c:v>
                </c:pt>
                <c:pt idx="27412">
                  <c:v>2248.3583333333331</c:v>
                </c:pt>
                <c:pt idx="27413">
                  <c:v>2248.4416666666666</c:v>
                </c:pt>
                <c:pt idx="27414">
                  <c:v>2248.5250000000001</c:v>
                </c:pt>
                <c:pt idx="27415">
                  <c:v>2248.6083333333331</c:v>
                </c:pt>
                <c:pt idx="27416">
                  <c:v>2248.6916666666666</c:v>
                </c:pt>
                <c:pt idx="27417">
                  <c:v>2248.7666666666669</c:v>
                </c:pt>
                <c:pt idx="27418">
                  <c:v>2248.85</c:v>
                </c:pt>
                <c:pt idx="27419">
                  <c:v>2248.9333333333334</c:v>
                </c:pt>
                <c:pt idx="27420">
                  <c:v>2249.0166666666669</c:v>
                </c:pt>
                <c:pt idx="27421">
                  <c:v>2249.1</c:v>
                </c:pt>
                <c:pt idx="27422">
                  <c:v>2249.1833333333334</c:v>
                </c:pt>
                <c:pt idx="27423">
                  <c:v>2249.2583333333332</c:v>
                </c:pt>
                <c:pt idx="27424">
                  <c:v>2249.3416666666667</c:v>
                </c:pt>
                <c:pt idx="27425">
                  <c:v>2249.4249999999997</c:v>
                </c:pt>
                <c:pt idx="27426">
                  <c:v>2249.5083333333332</c:v>
                </c:pt>
                <c:pt idx="27427">
                  <c:v>2249.5916666666667</c:v>
                </c:pt>
                <c:pt idx="27428">
                  <c:v>2249.6749999999997</c:v>
                </c:pt>
                <c:pt idx="27429">
                  <c:v>2249.75</c:v>
                </c:pt>
                <c:pt idx="27430">
                  <c:v>2249.8333333333335</c:v>
                </c:pt>
                <c:pt idx="27431">
                  <c:v>2249.9166666666665</c:v>
                </c:pt>
                <c:pt idx="27432">
                  <c:v>2250</c:v>
                </c:pt>
                <c:pt idx="27433">
                  <c:v>2250.0833333333335</c:v>
                </c:pt>
                <c:pt idx="27434">
                  <c:v>2250.1666666666665</c:v>
                </c:pt>
                <c:pt idx="27435">
                  <c:v>2250.25</c:v>
                </c:pt>
                <c:pt idx="27436">
                  <c:v>2250.3250000000003</c:v>
                </c:pt>
                <c:pt idx="27437">
                  <c:v>2250.4083333333333</c:v>
                </c:pt>
                <c:pt idx="27438">
                  <c:v>2250.4916666666668</c:v>
                </c:pt>
                <c:pt idx="27439">
                  <c:v>2250.5750000000003</c:v>
                </c:pt>
                <c:pt idx="27440">
                  <c:v>2250.6583333333333</c:v>
                </c:pt>
                <c:pt idx="27441">
                  <c:v>2250.7416666666668</c:v>
                </c:pt>
                <c:pt idx="27442">
                  <c:v>2250.8166666666666</c:v>
                </c:pt>
                <c:pt idx="27443">
                  <c:v>2250.9</c:v>
                </c:pt>
                <c:pt idx="27444">
                  <c:v>2250.9833333333331</c:v>
                </c:pt>
                <c:pt idx="27445">
                  <c:v>2251.0666666666666</c:v>
                </c:pt>
                <c:pt idx="27446">
                  <c:v>2251.15</c:v>
                </c:pt>
                <c:pt idx="27447">
                  <c:v>2251.2333333333331</c:v>
                </c:pt>
                <c:pt idx="27448">
                  <c:v>2251.3083333333334</c:v>
                </c:pt>
                <c:pt idx="27449">
                  <c:v>2251.3916666666669</c:v>
                </c:pt>
                <c:pt idx="27450">
                  <c:v>2251.4749999999999</c:v>
                </c:pt>
                <c:pt idx="27451">
                  <c:v>2251.5583333333334</c:v>
                </c:pt>
                <c:pt idx="27452">
                  <c:v>2251.6416666666669</c:v>
                </c:pt>
                <c:pt idx="27453">
                  <c:v>2251.7249999999999</c:v>
                </c:pt>
                <c:pt idx="27454">
                  <c:v>2251.8083333333334</c:v>
                </c:pt>
                <c:pt idx="27455">
                  <c:v>2251.8833333333332</c:v>
                </c:pt>
                <c:pt idx="27456">
                  <c:v>2251.9666666666667</c:v>
                </c:pt>
                <c:pt idx="27457">
                  <c:v>2252.0499999999997</c:v>
                </c:pt>
                <c:pt idx="27458">
                  <c:v>2252.1333333333332</c:v>
                </c:pt>
                <c:pt idx="27459">
                  <c:v>2252.2166666666667</c:v>
                </c:pt>
                <c:pt idx="27460">
                  <c:v>2252.2999999999997</c:v>
                </c:pt>
                <c:pt idx="27461">
                  <c:v>2252.375</c:v>
                </c:pt>
                <c:pt idx="27462">
                  <c:v>2252.4583333333335</c:v>
                </c:pt>
                <c:pt idx="27463">
                  <c:v>2252.5416666666665</c:v>
                </c:pt>
                <c:pt idx="27464">
                  <c:v>2252.625</c:v>
                </c:pt>
                <c:pt idx="27465">
                  <c:v>2252.7083333333335</c:v>
                </c:pt>
                <c:pt idx="27466">
                  <c:v>2252.7916666666665</c:v>
                </c:pt>
                <c:pt idx="27467">
                  <c:v>2252.8666666666668</c:v>
                </c:pt>
                <c:pt idx="27468">
                  <c:v>2252.9500000000003</c:v>
                </c:pt>
                <c:pt idx="27469">
                  <c:v>2253.0333333333333</c:v>
                </c:pt>
                <c:pt idx="27470">
                  <c:v>2253.1166666666668</c:v>
                </c:pt>
                <c:pt idx="27471">
                  <c:v>2253.2000000000003</c:v>
                </c:pt>
                <c:pt idx="27472">
                  <c:v>2253.2833333333333</c:v>
                </c:pt>
                <c:pt idx="27473">
                  <c:v>2253.3666666666668</c:v>
                </c:pt>
                <c:pt idx="27474">
                  <c:v>2253.4416666666666</c:v>
                </c:pt>
                <c:pt idx="27475">
                  <c:v>2253.5250000000001</c:v>
                </c:pt>
                <c:pt idx="27476">
                  <c:v>2253.6083333333331</c:v>
                </c:pt>
                <c:pt idx="27477">
                  <c:v>2253.6916666666666</c:v>
                </c:pt>
                <c:pt idx="27478">
                  <c:v>2253.7750000000001</c:v>
                </c:pt>
                <c:pt idx="27479">
                  <c:v>2253.8583333333331</c:v>
                </c:pt>
                <c:pt idx="27480">
                  <c:v>2253.9333333333334</c:v>
                </c:pt>
                <c:pt idx="27481">
                  <c:v>2254.0166666666669</c:v>
                </c:pt>
                <c:pt idx="27482">
                  <c:v>2254.1</c:v>
                </c:pt>
                <c:pt idx="27483">
                  <c:v>2254.1833333333334</c:v>
                </c:pt>
                <c:pt idx="27484">
                  <c:v>2254.2666666666669</c:v>
                </c:pt>
                <c:pt idx="27485">
                  <c:v>2254.35</c:v>
                </c:pt>
                <c:pt idx="27486">
                  <c:v>2254.4249999999997</c:v>
                </c:pt>
                <c:pt idx="27487">
                  <c:v>2254.5083333333332</c:v>
                </c:pt>
                <c:pt idx="27488">
                  <c:v>2254.5916666666667</c:v>
                </c:pt>
                <c:pt idx="27489">
                  <c:v>2254.6749999999997</c:v>
                </c:pt>
                <c:pt idx="27490">
                  <c:v>2254.7583333333332</c:v>
                </c:pt>
                <c:pt idx="27491">
                  <c:v>2254.8416666666667</c:v>
                </c:pt>
                <c:pt idx="27492">
                  <c:v>2254.9249999999997</c:v>
                </c:pt>
                <c:pt idx="27493">
                  <c:v>2255</c:v>
                </c:pt>
                <c:pt idx="27494">
                  <c:v>2255.0833333333335</c:v>
                </c:pt>
                <c:pt idx="27495">
                  <c:v>2255.1666666666665</c:v>
                </c:pt>
                <c:pt idx="27496">
                  <c:v>2255.25</c:v>
                </c:pt>
                <c:pt idx="27497">
                  <c:v>2255.3333333333335</c:v>
                </c:pt>
                <c:pt idx="27498">
                  <c:v>2255.4166666666665</c:v>
                </c:pt>
                <c:pt idx="27499">
                  <c:v>2255.4916666666668</c:v>
                </c:pt>
                <c:pt idx="27500">
                  <c:v>2255.5750000000003</c:v>
                </c:pt>
                <c:pt idx="27501">
                  <c:v>2255.6583333333333</c:v>
                </c:pt>
                <c:pt idx="27502">
                  <c:v>2255.7416666666668</c:v>
                </c:pt>
                <c:pt idx="27503">
                  <c:v>2255.8250000000003</c:v>
                </c:pt>
                <c:pt idx="27504">
                  <c:v>2255.9083333333333</c:v>
                </c:pt>
                <c:pt idx="27505">
                  <c:v>2255.9916666666668</c:v>
                </c:pt>
                <c:pt idx="27506">
                  <c:v>2256.0666666666666</c:v>
                </c:pt>
                <c:pt idx="27507">
                  <c:v>2256.15</c:v>
                </c:pt>
                <c:pt idx="27508">
                  <c:v>2256.2333333333331</c:v>
                </c:pt>
                <c:pt idx="27509">
                  <c:v>2256.3166666666666</c:v>
                </c:pt>
                <c:pt idx="27510">
                  <c:v>2256.4</c:v>
                </c:pt>
                <c:pt idx="27511">
                  <c:v>2256.4833333333331</c:v>
                </c:pt>
                <c:pt idx="27512">
                  <c:v>2256.5583333333334</c:v>
                </c:pt>
                <c:pt idx="27513">
                  <c:v>2256.6416666666669</c:v>
                </c:pt>
                <c:pt idx="27514">
                  <c:v>2256.7249999999999</c:v>
                </c:pt>
                <c:pt idx="27515">
                  <c:v>2256.8083333333334</c:v>
                </c:pt>
                <c:pt idx="27516">
                  <c:v>2256.8916666666669</c:v>
                </c:pt>
                <c:pt idx="27517">
                  <c:v>2256.9749999999999</c:v>
                </c:pt>
                <c:pt idx="27518">
                  <c:v>2257.0499999999997</c:v>
                </c:pt>
                <c:pt idx="27519">
                  <c:v>2257.1333333333332</c:v>
                </c:pt>
                <c:pt idx="27520">
                  <c:v>2257.2166666666667</c:v>
                </c:pt>
                <c:pt idx="27521">
                  <c:v>2257.2999999999997</c:v>
                </c:pt>
                <c:pt idx="27522">
                  <c:v>2257.3833333333332</c:v>
                </c:pt>
                <c:pt idx="27523">
                  <c:v>2257.4666666666667</c:v>
                </c:pt>
                <c:pt idx="27524">
                  <c:v>2257.5499999999997</c:v>
                </c:pt>
                <c:pt idx="27525">
                  <c:v>2257.625</c:v>
                </c:pt>
                <c:pt idx="27526">
                  <c:v>2257.7083333333335</c:v>
                </c:pt>
                <c:pt idx="27527">
                  <c:v>2257.7916666666665</c:v>
                </c:pt>
                <c:pt idx="27528">
                  <c:v>2257.875</c:v>
                </c:pt>
                <c:pt idx="27529">
                  <c:v>2257.9583333333335</c:v>
                </c:pt>
                <c:pt idx="27530">
                  <c:v>2258.0416666666665</c:v>
                </c:pt>
                <c:pt idx="27531">
                  <c:v>2258.1166666666668</c:v>
                </c:pt>
                <c:pt idx="27532">
                  <c:v>2258.2000000000003</c:v>
                </c:pt>
                <c:pt idx="27533">
                  <c:v>2258.2833333333333</c:v>
                </c:pt>
                <c:pt idx="27534">
                  <c:v>2258.3666666666668</c:v>
                </c:pt>
                <c:pt idx="27535">
                  <c:v>2258.4500000000003</c:v>
                </c:pt>
                <c:pt idx="27536">
                  <c:v>2258.5333333333333</c:v>
                </c:pt>
                <c:pt idx="27537">
                  <c:v>2258.6083333333331</c:v>
                </c:pt>
                <c:pt idx="27538">
                  <c:v>2258.6916666666666</c:v>
                </c:pt>
                <c:pt idx="27539">
                  <c:v>2258.7750000000001</c:v>
                </c:pt>
                <c:pt idx="27540">
                  <c:v>2258.8583333333331</c:v>
                </c:pt>
                <c:pt idx="27541">
                  <c:v>2258.9416666666666</c:v>
                </c:pt>
                <c:pt idx="27542">
                  <c:v>2259.0250000000001</c:v>
                </c:pt>
                <c:pt idx="27543">
                  <c:v>2259.1083333333331</c:v>
                </c:pt>
                <c:pt idx="27544">
                  <c:v>2259.1833333333334</c:v>
                </c:pt>
                <c:pt idx="27545">
                  <c:v>2259.2666666666669</c:v>
                </c:pt>
                <c:pt idx="27546">
                  <c:v>2259.35</c:v>
                </c:pt>
                <c:pt idx="27547">
                  <c:v>2259.4333333333334</c:v>
                </c:pt>
                <c:pt idx="27548">
                  <c:v>2259.5166666666669</c:v>
                </c:pt>
                <c:pt idx="27549">
                  <c:v>2259.6</c:v>
                </c:pt>
                <c:pt idx="27550">
                  <c:v>2259.6749999999997</c:v>
                </c:pt>
                <c:pt idx="27551">
                  <c:v>2259.7583333333332</c:v>
                </c:pt>
                <c:pt idx="27552">
                  <c:v>2259.8416666666667</c:v>
                </c:pt>
                <c:pt idx="27553">
                  <c:v>2259.9249999999997</c:v>
                </c:pt>
                <c:pt idx="27554">
                  <c:v>2260.0083333333332</c:v>
                </c:pt>
                <c:pt idx="27555">
                  <c:v>2260.0916666666667</c:v>
                </c:pt>
                <c:pt idx="27556">
                  <c:v>2260.1666666666665</c:v>
                </c:pt>
                <c:pt idx="27557">
                  <c:v>2260.25</c:v>
                </c:pt>
                <c:pt idx="27558">
                  <c:v>2260.3333333333335</c:v>
                </c:pt>
                <c:pt idx="27559">
                  <c:v>2260.4166666666665</c:v>
                </c:pt>
                <c:pt idx="27560">
                  <c:v>2260.5</c:v>
                </c:pt>
                <c:pt idx="27561">
                  <c:v>2260.5833333333335</c:v>
                </c:pt>
                <c:pt idx="27562">
                  <c:v>2260.6666666666665</c:v>
                </c:pt>
                <c:pt idx="27563">
                  <c:v>2260.7416666666668</c:v>
                </c:pt>
                <c:pt idx="27564">
                  <c:v>2260.8250000000003</c:v>
                </c:pt>
                <c:pt idx="27565">
                  <c:v>2260.9083333333333</c:v>
                </c:pt>
                <c:pt idx="27566">
                  <c:v>2260.9916666666668</c:v>
                </c:pt>
                <c:pt idx="27567">
                  <c:v>2261.0750000000003</c:v>
                </c:pt>
                <c:pt idx="27568">
                  <c:v>2261.1583333333333</c:v>
                </c:pt>
                <c:pt idx="27569">
                  <c:v>2261.2333333333331</c:v>
                </c:pt>
                <c:pt idx="27570">
                  <c:v>2261.3166666666666</c:v>
                </c:pt>
                <c:pt idx="27571">
                  <c:v>2261.4</c:v>
                </c:pt>
                <c:pt idx="27572">
                  <c:v>2261.4833333333331</c:v>
                </c:pt>
                <c:pt idx="27573">
                  <c:v>2261.5666666666666</c:v>
                </c:pt>
                <c:pt idx="27574">
                  <c:v>2261.65</c:v>
                </c:pt>
                <c:pt idx="27575">
                  <c:v>2261.7249999999999</c:v>
                </c:pt>
                <c:pt idx="27576">
                  <c:v>2261.8083333333334</c:v>
                </c:pt>
                <c:pt idx="27577">
                  <c:v>2261.8916666666669</c:v>
                </c:pt>
                <c:pt idx="27578">
                  <c:v>2261.9749999999999</c:v>
                </c:pt>
                <c:pt idx="27579">
                  <c:v>2262.0583333333334</c:v>
                </c:pt>
                <c:pt idx="27580">
                  <c:v>2262.1416666666669</c:v>
                </c:pt>
                <c:pt idx="27581">
                  <c:v>2262.2249999999999</c:v>
                </c:pt>
                <c:pt idx="27582">
                  <c:v>2262.2999999999997</c:v>
                </c:pt>
                <c:pt idx="27583">
                  <c:v>2262.3833333333332</c:v>
                </c:pt>
                <c:pt idx="27584">
                  <c:v>2262.4666666666667</c:v>
                </c:pt>
                <c:pt idx="27585">
                  <c:v>2262.5499999999997</c:v>
                </c:pt>
                <c:pt idx="27586">
                  <c:v>2262.6333333333332</c:v>
                </c:pt>
                <c:pt idx="27587">
                  <c:v>2262.7166666666667</c:v>
                </c:pt>
                <c:pt idx="27588">
                  <c:v>2262.7916666666665</c:v>
                </c:pt>
                <c:pt idx="27589">
                  <c:v>2262.875</c:v>
                </c:pt>
                <c:pt idx="27590">
                  <c:v>2262.9583333333335</c:v>
                </c:pt>
                <c:pt idx="27591">
                  <c:v>2263.0416666666665</c:v>
                </c:pt>
                <c:pt idx="27592">
                  <c:v>2263.125</c:v>
                </c:pt>
                <c:pt idx="27593">
                  <c:v>2263.2083333333335</c:v>
                </c:pt>
                <c:pt idx="27594">
                  <c:v>2263.2833333333333</c:v>
                </c:pt>
                <c:pt idx="27595">
                  <c:v>2263.3666666666668</c:v>
                </c:pt>
                <c:pt idx="27596">
                  <c:v>2263.4500000000003</c:v>
                </c:pt>
                <c:pt idx="27597">
                  <c:v>2263.5333333333333</c:v>
                </c:pt>
                <c:pt idx="27598">
                  <c:v>2263.6166666666668</c:v>
                </c:pt>
                <c:pt idx="27599">
                  <c:v>2263.7000000000003</c:v>
                </c:pt>
                <c:pt idx="27600">
                  <c:v>2263.7833333333333</c:v>
                </c:pt>
                <c:pt idx="27601">
                  <c:v>2263.8583333333331</c:v>
                </c:pt>
                <c:pt idx="27602">
                  <c:v>2263.9416666666666</c:v>
                </c:pt>
                <c:pt idx="27603">
                  <c:v>2264.0250000000001</c:v>
                </c:pt>
                <c:pt idx="27604">
                  <c:v>2264.1083333333331</c:v>
                </c:pt>
                <c:pt idx="27605">
                  <c:v>2264.1916666666666</c:v>
                </c:pt>
                <c:pt idx="27606">
                  <c:v>2264.2750000000001</c:v>
                </c:pt>
                <c:pt idx="27607">
                  <c:v>2264.35</c:v>
                </c:pt>
                <c:pt idx="27608">
                  <c:v>2264.4333333333334</c:v>
                </c:pt>
                <c:pt idx="27609">
                  <c:v>2264.5166666666669</c:v>
                </c:pt>
                <c:pt idx="27610">
                  <c:v>2264.6</c:v>
                </c:pt>
                <c:pt idx="27611">
                  <c:v>2264.6833333333334</c:v>
                </c:pt>
                <c:pt idx="27612">
                  <c:v>2264.7666666666669</c:v>
                </c:pt>
                <c:pt idx="27613">
                  <c:v>2264.8416666666667</c:v>
                </c:pt>
                <c:pt idx="27614">
                  <c:v>2264.9249999999997</c:v>
                </c:pt>
                <c:pt idx="27615">
                  <c:v>2265.0083333333332</c:v>
                </c:pt>
                <c:pt idx="27616">
                  <c:v>2265.0916666666667</c:v>
                </c:pt>
                <c:pt idx="27617">
                  <c:v>2265.1749999999997</c:v>
                </c:pt>
                <c:pt idx="27618">
                  <c:v>2265.2583333333332</c:v>
                </c:pt>
                <c:pt idx="27619">
                  <c:v>2265.3416666666667</c:v>
                </c:pt>
                <c:pt idx="27620">
                  <c:v>2265.4166666666665</c:v>
                </c:pt>
                <c:pt idx="27621">
                  <c:v>2265.5</c:v>
                </c:pt>
                <c:pt idx="27622">
                  <c:v>2265.5833333333335</c:v>
                </c:pt>
                <c:pt idx="27623">
                  <c:v>2265.6666666666665</c:v>
                </c:pt>
                <c:pt idx="27624">
                  <c:v>2265.75</c:v>
                </c:pt>
                <c:pt idx="27625">
                  <c:v>2265.8333333333335</c:v>
                </c:pt>
                <c:pt idx="27626">
                  <c:v>2265.9083333333333</c:v>
                </c:pt>
                <c:pt idx="27627">
                  <c:v>2265.9916666666668</c:v>
                </c:pt>
                <c:pt idx="27628">
                  <c:v>2266.0750000000003</c:v>
                </c:pt>
                <c:pt idx="27629">
                  <c:v>2266.1583333333333</c:v>
                </c:pt>
                <c:pt idx="27630">
                  <c:v>2266.2416666666668</c:v>
                </c:pt>
                <c:pt idx="27631">
                  <c:v>2266.3250000000003</c:v>
                </c:pt>
                <c:pt idx="27632">
                  <c:v>2266.4083333333333</c:v>
                </c:pt>
                <c:pt idx="27633">
                  <c:v>2266.4833333333331</c:v>
                </c:pt>
                <c:pt idx="27634">
                  <c:v>2266.5666666666666</c:v>
                </c:pt>
                <c:pt idx="27635">
                  <c:v>2266.65</c:v>
                </c:pt>
                <c:pt idx="27636">
                  <c:v>2266.7333333333331</c:v>
                </c:pt>
                <c:pt idx="27637">
                  <c:v>2266.8166666666666</c:v>
                </c:pt>
                <c:pt idx="27638">
                  <c:v>2266.9</c:v>
                </c:pt>
                <c:pt idx="27639">
                  <c:v>2266.9749999999999</c:v>
                </c:pt>
                <c:pt idx="27640">
                  <c:v>2267.0583333333334</c:v>
                </c:pt>
                <c:pt idx="27641">
                  <c:v>2267.1416666666669</c:v>
                </c:pt>
                <c:pt idx="27642">
                  <c:v>2267.2249999999999</c:v>
                </c:pt>
                <c:pt idx="27643">
                  <c:v>2267.3083333333334</c:v>
                </c:pt>
                <c:pt idx="27644">
                  <c:v>2267.3916666666669</c:v>
                </c:pt>
                <c:pt idx="27645">
                  <c:v>2267.4666666666667</c:v>
                </c:pt>
                <c:pt idx="27646">
                  <c:v>2267.5499999999997</c:v>
                </c:pt>
                <c:pt idx="27647">
                  <c:v>2267.6333333333332</c:v>
                </c:pt>
                <c:pt idx="27648">
                  <c:v>2267.7166666666667</c:v>
                </c:pt>
                <c:pt idx="27649">
                  <c:v>2267.7999999999997</c:v>
                </c:pt>
                <c:pt idx="27650">
                  <c:v>2267.8833333333332</c:v>
                </c:pt>
                <c:pt idx="27651">
                  <c:v>2267.9666666666667</c:v>
                </c:pt>
                <c:pt idx="27652">
                  <c:v>2268.0416666666665</c:v>
                </c:pt>
                <c:pt idx="27653">
                  <c:v>2268.125</c:v>
                </c:pt>
                <c:pt idx="27654">
                  <c:v>2268.2083333333335</c:v>
                </c:pt>
                <c:pt idx="27655">
                  <c:v>2268.2916666666665</c:v>
                </c:pt>
                <c:pt idx="27656">
                  <c:v>2268.375</c:v>
                </c:pt>
                <c:pt idx="27657">
                  <c:v>2268.4583333333335</c:v>
                </c:pt>
                <c:pt idx="27658">
                  <c:v>2268.5333333333333</c:v>
                </c:pt>
                <c:pt idx="27659">
                  <c:v>2268.6166666666668</c:v>
                </c:pt>
                <c:pt idx="27660">
                  <c:v>2268.7000000000003</c:v>
                </c:pt>
                <c:pt idx="27661">
                  <c:v>2268.7833333333333</c:v>
                </c:pt>
                <c:pt idx="27662">
                  <c:v>2268.8666666666668</c:v>
                </c:pt>
                <c:pt idx="27663">
                  <c:v>2268.9500000000003</c:v>
                </c:pt>
                <c:pt idx="27664">
                  <c:v>2269.0250000000001</c:v>
                </c:pt>
                <c:pt idx="27665">
                  <c:v>2269.1083333333331</c:v>
                </c:pt>
                <c:pt idx="27666">
                  <c:v>2269.1916666666666</c:v>
                </c:pt>
                <c:pt idx="27667">
                  <c:v>2269.2750000000001</c:v>
                </c:pt>
                <c:pt idx="27668">
                  <c:v>2269.3583333333331</c:v>
                </c:pt>
                <c:pt idx="27669">
                  <c:v>2269.4416666666666</c:v>
                </c:pt>
                <c:pt idx="27670">
                  <c:v>2269.5250000000001</c:v>
                </c:pt>
                <c:pt idx="27671">
                  <c:v>2269.6</c:v>
                </c:pt>
                <c:pt idx="27672">
                  <c:v>2269.6833333333334</c:v>
                </c:pt>
                <c:pt idx="27673">
                  <c:v>2269.7666666666669</c:v>
                </c:pt>
                <c:pt idx="27674">
                  <c:v>2269.85</c:v>
                </c:pt>
                <c:pt idx="27675">
                  <c:v>2269.9333333333334</c:v>
                </c:pt>
                <c:pt idx="27676">
                  <c:v>2270.0166666666669</c:v>
                </c:pt>
                <c:pt idx="27677">
                  <c:v>2270.0916666666667</c:v>
                </c:pt>
                <c:pt idx="27678">
                  <c:v>2270.1749999999997</c:v>
                </c:pt>
                <c:pt idx="27679">
                  <c:v>2270.2583333333332</c:v>
                </c:pt>
                <c:pt idx="27680">
                  <c:v>2270.3416666666667</c:v>
                </c:pt>
                <c:pt idx="27681">
                  <c:v>2270.4249999999997</c:v>
                </c:pt>
                <c:pt idx="27682">
                  <c:v>2270.5083333333332</c:v>
                </c:pt>
                <c:pt idx="27683">
                  <c:v>2270.5833333333335</c:v>
                </c:pt>
                <c:pt idx="27684">
                  <c:v>2270.6666666666665</c:v>
                </c:pt>
                <c:pt idx="27685">
                  <c:v>2270.75</c:v>
                </c:pt>
                <c:pt idx="27686">
                  <c:v>2270.8333333333335</c:v>
                </c:pt>
                <c:pt idx="27687">
                  <c:v>2270.9166666666665</c:v>
                </c:pt>
                <c:pt idx="27688">
                  <c:v>2271</c:v>
                </c:pt>
                <c:pt idx="27689">
                  <c:v>2271.0833333333335</c:v>
                </c:pt>
                <c:pt idx="27690">
                  <c:v>2271.1583333333333</c:v>
                </c:pt>
                <c:pt idx="27691">
                  <c:v>2271.2416666666668</c:v>
                </c:pt>
                <c:pt idx="27692">
                  <c:v>2271.3250000000003</c:v>
                </c:pt>
                <c:pt idx="27693">
                  <c:v>2271.4083333333333</c:v>
                </c:pt>
                <c:pt idx="27694">
                  <c:v>2271.4916666666668</c:v>
                </c:pt>
                <c:pt idx="27695">
                  <c:v>2271.5750000000003</c:v>
                </c:pt>
                <c:pt idx="27696">
                  <c:v>2271.65</c:v>
                </c:pt>
                <c:pt idx="27697">
                  <c:v>2271.7333333333331</c:v>
                </c:pt>
                <c:pt idx="27698">
                  <c:v>2271.8166666666666</c:v>
                </c:pt>
                <c:pt idx="27699">
                  <c:v>2271.9</c:v>
                </c:pt>
                <c:pt idx="27700">
                  <c:v>2271.9833333333331</c:v>
                </c:pt>
                <c:pt idx="27701">
                  <c:v>2272.0666666666666</c:v>
                </c:pt>
                <c:pt idx="27702">
                  <c:v>2272.1416666666669</c:v>
                </c:pt>
                <c:pt idx="27703">
                  <c:v>2272.2249999999999</c:v>
                </c:pt>
                <c:pt idx="27704">
                  <c:v>2272.3083333333334</c:v>
                </c:pt>
                <c:pt idx="27705">
                  <c:v>2272.3916666666669</c:v>
                </c:pt>
                <c:pt idx="27706">
                  <c:v>2272.4749999999999</c:v>
                </c:pt>
                <c:pt idx="27707">
                  <c:v>2272.5583333333334</c:v>
                </c:pt>
                <c:pt idx="27708">
                  <c:v>2272.6416666666669</c:v>
                </c:pt>
                <c:pt idx="27709">
                  <c:v>2272.7166666666667</c:v>
                </c:pt>
                <c:pt idx="27710">
                  <c:v>2272.7999999999997</c:v>
                </c:pt>
                <c:pt idx="27711">
                  <c:v>2272.8833333333332</c:v>
                </c:pt>
                <c:pt idx="27712">
                  <c:v>2272.9666666666667</c:v>
                </c:pt>
                <c:pt idx="27713">
                  <c:v>2273.0499999999997</c:v>
                </c:pt>
                <c:pt idx="27714">
                  <c:v>2273.1333333333332</c:v>
                </c:pt>
                <c:pt idx="27715">
                  <c:v>2273.2083333333335</c:v>
                </c:pt>
                <c:pt idx="27716">
                  <c:v>2273.2916666666665</c:v>
                </c:pt>
                <c:pt idx="27717">
                  <c:v>2273.375</c:v>
                </c:pt>
                <c:pt idx="27718">
                  <c:v>2273.4583333333335</c:v>
                </c:pt>
                <c:pt idx="27719">
                  <c:v>2273.5416666666665</c:v>
                </c:pt>
                <c:pt idx="27720">
                  <c:v>2273.625</c:v>
                </c:pt>
                <c:pt idx="27721">
                  <c:v>2273.7000000000003</c:v>
                </c:pt>
                <c:pt idx="27722">
                  <c:v>2273.7833333333333</c:v>
                </c:pt>
                <c:pt idx="27723">
                  <c:v>2273.8666666666668</c:v>
                </c:pt>
                <c:pt idx="27724">
                  <c:v>2273.9500000000003</c:v>
                </c:pt>
                <c:pt idx="27725">
                  <c:v>2274.0333333333333</c:v>
                </c:pt>
                <c:pt idx="27726">
                  <c:v>2274.1166666666668</c:v>
                </c:pt>
                <c:pt idx="27727">
                  <c:v>2274.2000000000003</c:v>
                </c:pt>
                <c:pt idx="27728">
                  <c:v>2274.2750000000001</c:v>
                </c:pt>
                <c:pt idx="27729">
                  <c:v>2274.3583333333331</c:v>
                </c:pt>
                <c:pt idx="27730">
                  <c:v>2274.4416666666666</c:v>
                </c:pt>
                <c:pt idx="27731">
                  <c:v>2274.5250000000001</c:v>
                </c:pt>
                <c:pt idx="27732">
                  <c:v>2274.6083333333331</c:v>
                </c:pt>
                <c:pt idx="27733">
                  <c:v>2274.6916666666666</c:v>
                </c:pt>
                <c:pt idx="27734">
                  <c:v>2274.7666666666669</c:v>
                </c:pt>
                <c:pt idx="27735">
                  <c:v>2274.85</c:v>
                </c:pt>
                <c:pt idx="27736">
                  <c:v>2274.9333333333334</c:v>
                </c:pt>
                <c:pt idx="27737">
                  <c:v>2275.0166666666669</c:v>
                </c:pt>
                <c:pt idx="27738">
                  <c:v>2275.1</c:v>
                </c:pt>
                <c:pt idx="27739">
                  <c:v>2275.1833333333334</c:v>
                </c:pt>
                <c:pt idx="27740">
                  <c:v>2275.2583333333332</c:v>
                </c:pt>
                <c:pt idx="27741">
                  <c:v>2275.3416666666667</c:v>
                </c:pt>
                <c:pt idx="27742">
                  <c:v>2275.4249999999997</c:v>
                </c:pt>
                <c:pt idx="27743">
                  <c:v>2275.5083333333332</c:v>
                </c:pt>
                <c:pt idx="27744">
                  <c:v>2275.5916666666667</c:v>
                </c:pt>
                <c:pt idx="27745">
                  <c:v>2275.6749999999997</c:v>
                </c:pt>
                <c:pt idx="27746">
                  <c:v>2275.7583333333332</c:v>
                </c:pt>
                <c:pt idx="27747">
                  <c:v>2275.8333333333335</c:v>
                </c:pt>
                <c:pt idx="27748">
                  <c:v>2275.9166666666665</c:v>
                </c:pt>
                <c:pt idx="27749">
                  <c:v>2276</c:v>
                </c:pt>
                <c:pt idx="27750">
                  <c:v>2276.0833333333335</c:v>
                </c:pt>
                <c:pt idx="27751">
                  <c:v>2276.1666666666665</c:v>
                </c:pt>
                <c:pt idx="27752">
                  <c:v>2276.25</c:v>
                </c:pt>
                <c:pt idx="27753">
                  <c:v>2276.3250000000003</c:v>
                </c:pt>
                <c:pt idx="27754">
                  <c:v>2276.4083333333333</c:v>
                </c:pt>
                <c:pt idx="27755">
                  <c:v>2276.4916666666668</c:v>
                </c:pt>
                <c:pt idx="27756">
                  <c:v>2276.5750000000003</c:v>
                </c:pt>
                <c:pt idx="27757">
                  <c:v>2276.6583333333333</c:v>
                </c:pt>
                <c:pt idx="27758">
                  <c:v>2276.7416666666668</c:v>
                </c:pt>
                <c:pt idx="27759">
                  <c:v>2276.8250000000003</c:v>
                </c:pt>
                <c:pt idx="27760">
                  <c:v>2276.9</c:v>
                </c:pt>
                <c:pt idx="27761">
                  <c:v>2276.9833333333331</c:v>
                </c:pt>
                <c:pt idx="27762">
                  <c:v>2277.0666666666666</c:v>
                </c:pt>
                <c:pt idx="27763">
                  <c:v>2277.15</c:v>
                </c:pt>
                <c:pt idx="27764">
                  <c:v>2277.2333333333331</c:v>
                </c:pt>
                <c:pt idx="27765">
                  <c:v>2277.3166666666666</c:v>
                </c:pt>
                <c:pt idx="27766">
                  <c:v>2277.3916666666669</c:v>
                </c:pt>
                <c:pt idx="27767">
                  <c:v>2277.4749999999999</c:v>
                </c:pt>
                <c:pt idx="27768">
                  <c:v>2277.5583333333334</c:v>
                </c:pt>
                <c:pt idx="27769">
                  <c:v>2277.6416666666669</c:v>
                </c:pt>
                <c:pt idx="27770">
                  <c:v>2277.7249999999999</c:v>
                </c:pt>
                <c:pt idx="27771">
                  <c:v>2277.8083333333334</c:v>
                </c:pt>
                <c:pt idx="27772">
                  <c:v>2277.8833333333332</c:v>
                </c:pt>
                <c:pt idx="27773">
                  <c:v>2277.9666666666667</c:v>
                </c:pt>
                <c:pt idx="27774">
                  <c:v>2278.0499999999997</c:v>
                </c:pt>
                <c:pt idx="27775">
                  <c:v>2278.1333333333332</c:v>
                </c:pt>
                <c:pt idx="27776">
                  <c:v>2278.2166666666667</c:v>
                </c:pt>
                <c:pt idx="27777">
                  <c:v>2278.2999999999997</c:v>
                </c:pt>
                <c:pt idx="27778">
                  <c:v>2278.3833333333332</c:v>
                </c:pt>
                <c:pt idx="27779">
                  <c:v>2278.4583333333335</c:v>
                </c:pt>
                <c:pt idx="27780">
                  <c:v>2278.5416666666665</c:v>
                </c:pt>
                <c:pt idx="27781">
                  <c:v>2278.625</c:v>
                </c:pt>
                <c:pt idx="27782">
                  <c:v>2278.7083333333335</c:v>
                </c:pt>
                <c:pt idx="27783">
                  <c:v>2278.7916666666665</c:v>
                </c:pt>
                <c:pt idx="27784">
                  <c:v>2278.875</c:v>
                </c:pt>
                <c:pt idx="27785">
                  <c:v>2278.9500000000003</c:v>
                </c:pt>
                <c:pt idx="27786">
                  <c:v>2279.0333333333333</c:v>
                </c:pt>
                <c:pt idx="27787">
                  <c:v>2279.1166666666668</c:v>
                </c:pt>
                <c:pt idx="27788">
                  <c:v>2279.2000000000003</c:v>
                </c:pt>
                <c:pt idx="27789">
                  <c:v>2279.2833333333333</c:v>
                </c:pt>
                <c:pt idx="27790">
                  <c:v>2279.3666666666668</c:v>
                </c:pt>
                <c:pt idx="27791">
                  <c:v>2279.4416666666666</c:v>
                </c:pt>
                <c:pt idx="27792">
                  <c:v>2279.5250000000001</c:v>
                </c:pt>
                <c:pt idx="27793">
                  <c:v>2279.6083333333331</c:v>
                </c:pt>
                <c:pt idx="27794">
                  <c:v>2279.6916666666666</c:v>
                </c:pt>
                <c:pt idx="27795">
                  <c:v>2279.7750000000001</c:v>
                </c:pt>
                <c:pt idx="27796">
                  <c:v>2279.8583333333331</c:v>
                </c:pt>
                <c:pt idx="27797">
                  <c:v>2279.9416666666666</c:v>
                </c:pt>
                <c:pt idx="27798">
                  <c:v>2280.0166666666669</c:v>
                </c:pt>
                <c:pt idx="27799">
                  <c:v>2280.1</c:v>
                </c:pt>
                <c:pt idx="27800">
                  <c:v>2280.1833333333334</c:v>
                </c:pt>
                <c:pt idx="27801">
                  <c:v>2280.2666666666669</c:v>
                </c:pt>
                <c:pt idx="27802">
                  <c:v>2280.35</c:v>
                </c:pt>
                <c:pt idx="27803">
                  <c:v>2280.4333333333334</c:v>
                </c:pt>
                <c:pt idx="27804">
                  <c:v>2280.5083333333332</c:v>
                </c:pt>
                <c:pt idx="27805">
                  <c:v>2280.5916666666667</c:v>
                </c:pt>
                <c:pt idx="27806">
                  <c:v>2280.6749999999997</c:v>
                </c:pt>
                <c:pt idx="27807">
                  <c:v>2280.7583333333332</c:v>
                </c:pt>
                <c:pt idx="27808">
                  <c:v>2280.8416666666667</c:v>
                </c:pt>
                <c:pt idx="27809">
                  <c:v>2280.9249999999997</c:v>
                </c:pt>
                <c:pt idx="27810">
                  <c:v>2281</c:v>
                </c:pt>
                <c:pt idx="27811">
                  <c:v>2281.0833333333335</c:v>
                </c:pt>
                <c:pt idx="27812">
                  <c:v>2281.1666666666665</c:v>
                </c:pt>
                <c:pt idx="27813">
                  <c:v>2281.25</c:v>
                </c:pt>
                <c:pt idx="27814">
                  <c:v>2281.3333333333335</c:v>
                </c:pt>
                <c:pt idx="27815">
                  <c:v>2281.4166666666665</c:v>
                </c:pt>
                <c:pt idx="27816">
                  <c:v>2281.5</c:v>
                </c:pt>
                <c:pt idx="27817">
                  <c:v>2281.5750000000003</c:v>
                </c:pt>
                <c:pt idx="27818">
                  <c:v>2281.6583333333333</c:v>
                </c:pt>
                <c:pt idx="27819">
                  <c:v>2281.7416666666668</c:v>
                </c:pt>
                <c:pt idx="27820">
                  <c:v>2281.8250000000003</c:v>
                </c:pt>
                <c:pt idx="27821">
                  <c:v>2281.9083333333333</c:v>
                </c:pt>
                <c:pt idx="27822">
                  <c:v>2281.9916666666668</c:v>
                </c:pt>
                <c:pt idx="27823">
                  <c:v>2282.0666666666666</c:v>
                </c:pt>
                <c:pt idx="27824">
                  <c:v>2282.15</c:v>
                </c:pt>
                <c:pt idx="27825">
                  <c:v>2282.2333333333331</c:v>
                </c:pt>
                <c:pt idx="27826">
                  <c:v>2282.3166666666666</c:v>
                </c:pt>
                <c:pt idx="27827">
                  <c:v>2282.4</c:v>
                </c:pt>
                <c:pt idx="27828">
                  <c:v>2282.4833333333331</c:v>
                </c:pt>
                <c:pt idx="27829">
                  <c:v>2282.5583333333334</c:v>
                </c:pt>
                <c:pt idx="27830">
                  <c:v>2282.6416666666669</c:v>
                </c:pt>
                <c:pt idx="27831">
                  <c:v>2282.7249999999999</c:v>
                </c:pt>
                <c:pt idx="27832">
                  <c:v>2282.8083333333334</c:v>
                </c:pt>
                <c:pt idx="27833">
                  <c:v>2282.8916666666669</c:v>
                </c:pt>
                <c:pt idx="27834">
                  <c:v>2282.9749999999999</c:v>
                </c:pt>
                <c:pt idx="27835">
                  <c:v>2283.0583333333334</c:v>
                </c:pt>
                <c:pt idx="27836">
                  <c:v>2283.1333333333332</c:v>
                </c:pt>
                <c:pt idx="27837">
                  <c:v>2283.2166666666667</c:v>
                </c:pt>
                <c:pt idx="27838">
                  <c:v>2283.2999999999997</c:v>
                </c:pt>
                <c:pt idx="27839">
                  <c:v>2283.3833333333332</c:v>
                </c:pt>
                <c:pt idx="27840">
                  <c:v>2283.4666666666667</c:v>
                </c:pt>
                <c:pt idx="27841">
                  <c:v>2283.5499999999997</c:v>
                </c:pt>
                <c:pt idx="27842">
                  <c:v>2283.625</c:v>
                </c:pt>
                <c:pt idx="27843">
                  <c:v>2283.7083333333335</c:v>
                </c:pt>
                <c:pt idx="27844">
                  <c:v>2283.7916666666665</c:v>
                </c:pt>
                <c:pt idx="27845">
                  <c:v>2283.875</c:v>
                </c:pt>
                <c:pt idx="27846">
                  <c:v>2283.9583333333335</c:v>
                </c:pt>
                <c:pt idx="27847">
                  <c:v>2284.0416666666665</c:v>
                </c:pt>
                <c:pt idx="27848">
                  <c:v>2284.1166666666668</c:v>
                </c:pt>
                <c:pt idx="27849">
                  <c:v>2284.2000000000003</c:v>
                </c:pt>
                <c:pt idx="27850">
                  <c:v>2284.2833333333333</c:v>
                </c:pt>
                <c:pt idx="27851">
                  <c:v>2284.3666666666668</c:v>
                </c:pt>
                <c:pt idx="27852">
                  <c:v>2284.4500000000003</c:v>
                </c:pt>
                <c:pt idx="27853">
                  <c:v>2284.5333333333333</c:v>
                </c:pt>
                <c:pt idx="27854">
                  <c:v>2284.6166666666668</c:v>
                </c:pt>
                <c:pt idx="27855">
                  <c:v>2284.6916666666666</c:v>
                </c:pt>
                <c:pt idx="27856">
                  <c:v>2284.7750000000001</c:v>
                </c:pt>
                <c:pt idx="27857">
                  <c:v>2284.8583333333331</c:v>
                </c:pt>
                <c:pt idx="27858">
                  <c:v>2284.9416666666666</c:v>
                </c:pt>
                <c:pt idx="27859">
                  <c:v>2285.0250000000001</c:v>
                </c:pt>
                <c:pt idx="27860">
                  <c:v>2285.1083333333331</c:v>
                </c:pt>
                <c:pt idx="27861">
                  <c:v>2285.1833333333334</c:v>
                </c:pt>
                <c:pt idx="27862">
                  <c:v>2285.2666666666669</c:v>
                </c:pt>
                <c:pt idx="27863">
                  <c:v>2285.35</c:v>
                </c:pt>
                <c:pt idx="27864">
                  <c:v>2285.4333333333334</c:v>
                </c:pt>
                <c:pt idx="27865">
                  <c:v>2285.5166666666669</c:v>
                </c:pt>
                <c:pt idx="27866">
                  <c:v>2285.6</c:v>
                </c:pt>
                <c:pt idx="27867">
                  <c:v>2285.6749999999997</c:v>
                </c:pt>
                <c:pt idx="27868">
                  <c:v>2285.7583333333332</c:v>
                </c:pt>
                <c:pt idx="27869">
                  <c:v>2285.8416666666667</c:v>
                </c:pt>
                <c:pt idx="27870">
                  <c:v>2285.9249999999997</c:v>
                </c:pt>
                <c:pt idx="27871">
                  <c:v>2286.0083333333332</c:v>
                </c:pt>
                <c:pt idx="27872">
                  <c:v>2286.0916666666667</c:v>
                </c:pt>
                <c:pt idx="27873">
                  <c:v>2286.1749999999997</c:v>
                </c:pt>
                <c:pt idx="27874">
                  <c:v>2286.25</c:v>
                </c:pt>
                <c:pt idx="27875">
                  <c:v>2286.3333333333335</c:v>
                </c:pt>
                <c:pt idx="27876">
                  <c:v>2286.4166666666665</c:v>
                </c:pt>
                <c:pt idx="27877">
                  <c:v>2286.5</c:v>
                </c:pt>
                <c:pt idx="27878">
                  <c:v>2286.5833333333335</c:v>
                </c:pt>
                <c:pt idx="27879">
                  <c:v>2286.6666666666665</c:v>
                </c:pt>
                <c:pt idx="27880">
                  <c:v>2286.7416666666668</c:v>
                </c:pt>
                <c:pt idx="27881">
                  <c:v>2286.8250000000003</c:v>
                </c:pt>
                <c:pt idx="27882">
                  <c:v>2286.9083333333333</c:v>
                </c:pt>
                <c:pt idx="27883">
                  <c:v>2286.9916666666668</c:v>
                </c:pt>
                <c:pt idx="27884">
                  <c:v>2287.0750000000003</c:v>
                </c:pt>
                <c:pt idx="27885">
                  <c:v>2287.1583333333333</c:v>
                </c:pt>
                <c:pt idx="27886">
                  <c:v>2287.2416666666668</c:v>
                </c:pt>
                <c:pt idx="27887">
                  <c:v>2287.3166666666666</c:v>
                </c:pt>
                <c:pt idx="27888">
                  <c:v>2287.4</c:v>
                </c:pt>
                <c:pt idx="27889">
                  <c:v>2287.4833333333331</c:v>
                </c:pt>
                <c:pt idx="27890">
                  <c:v>2287.5666666666666</c:v>
                </c:pt>
                <c:pt idx="27891">
                  <c:v>2287.65</c:v>
                </c:pt>
                <c:pt idx="27892">
                  <c:v>2287.7333333333331</c:v>
                </c:pt>
                <c:pt idx="27893">
                  <c:v>2287.8083333333334</c:v>
                </c:pt>
                <c:pt idx="27894">
                  <c:v>2287.8916666666669</c:v>
                </c:pt>
                <c:pt idx="27895">
                  <c:v>2287.9749999999999</c:v>
                </c:pt>
                <c:pt idx="27896">
                  <c:v>2288.0583333333334</c:v>
                </c:pt>
                <c:pt idx="27897">
                  <c:v>2288.1416666666669</c:v>
                </c:pt>
                <c:pt idx="27898">
                  <c:v>2288.2249999999999</c:v>
                </c:pt>
                <c:pt idx="27899">
                  <c:v>2288.2999999999997</c:v>
                </c:pt>
                <c:pt idx="27900">
                  <c:v>2288.3833333333332</c:v>
                </c:pt>
                <c:pt idx="27901">
                  <c:v>2288.4666666666667</c:v>
                </c:pt>
                <c:pt idx="27902">
                  <c:v>2288.5499999999997</c:v>
                </c:pt>
                <c:pt idx="27903">
                  <c:v>2288.6333333333332</c:v>
                </c:pt>
                <c:pt idx="27904">
                  <c:v>2288.7166666666667</c:v>
                </c:pt>
                <c:pt idx="27905">
                  <c:v>2288.7999999999997</c:v>
                </c:pt>
                <c:pt idx="27906">
                  <c:v>2288.875</c:v>
                </c:pt>
                <c:pt idx="27907">
                  <c:v>2288.9583333333335</c:v>
                </c:pt>
                <c:pt idx="27908">
                  <c:v>2289.0416666666665</c:v>
                </c:pt>
                <c:pt idx="27909">
                  <c:v>2289.125</c:v>
                </c:pt>
                <c:pt idx="27910">
                  <c:v>2289.2083333333335</c:v>
                </c:pt>
                <c:pt idx="27911">
                  <c:v>2289.2916666666665</c:v>
                </c:pt>
                <c:pt idx="27912">
                  <c:v>2289.3666666666668</c:v>
                </c:pt>
                <c:pt idx="27913">
                  <c:v>2289.4500000000003</c:v>
                </c:pt>
                <c:pt idx="27914">
                  <c:v>2289.5333333333333</c:v>
                </c:pt>
                <c:pt idx="27915">
                  <c:v>2289.6166666666668</c:v>
                </c:pt>
                <c:pt idx="27916">
                  <c:v>2289.7000000000003</c:v>
                </c:pt>
                <c:pt idx="27917">
                  <c:v>2289.7833333333333</c:v>
                </c:pt>
                <c:pt idx="27918">
                  <c:v>2289.8583333333331</c:v>
                </c:pt>
                <c:pt idx="27919">
                  <c:v>2289.9416666666666</c:v>
                </c:pt>
                <c:pt idx="27920">
                  <c:v>2290.0250000000001</c:v>
                </c:pt>
                <c:pt idx="27921">
                  <c:v>2290.1083333333331</c:v>
                </c:pt>
                <c:pt idx="27922">
                  <c:v>2290.1916666666666</c:v>
                </c:pt>
                <c:pt idx="27923">
                  <c:v>2290.2750000000001</c:v>
                </c:pt>
                <c:pt idx="27924">
                  <c:v>2290.3583333333331</c:v>
                </c:pt>
                <c:pt idx="27925">
                  <c:v>2290.4333333333334</c:v>
                </c:pt>
                <c:pt idx="27926">
                  <c:v>2290.5166666666669</c:v>
                </c:pt>
                <c:pt idx="27927">
                  <c:v>2290.6</c:v>
                </c:pt>
                <c:pt idx="27928">
                  <c:v>2290.6833333333334</c:v>
                </c:pt>
                <c:pt idx="27929">
                  <c:v>2290.7666666666669</c:v>
                </c:pt>
                <c:pt idx="27930">
                  <c:v>2290.85</c:v>
                </c:pt>
                <c:pt idx="27931">
                  <c:v>2290.9249999999997</c:v>
                </c:pt>
                <c:pt idx="27932">
                  <c:v>2291.0083333333332</c:v>
                </c:pt>
                <c:pt idx="27933">
                  <c:v>2291.0916666666667</c:v>
                </c:pt>
                <c:pt idx="27934">
                  <c:v>2291.1749999999997</c:v>
                </c:pt>
                <c:pt idx="27935">
                  <c:v>2291.2583333333332</c:v>
                </c:pt>
                <c:pt idx="27936">
                  <c:v>2291.3416666666667</c:v>
                </c:pt>
                <c:pt idx="27937">
                  <c:v>2291.4166666666665</c:v>
                </c:pt>
                <c:pt idx="27938">
                  <c:v>2291.5</c:v>
                </c:pt>
                <c:pt idx="27939">
                  <c:v>2291.5833333333335</c:v>
                </c:pt>
                <c:pt idx="27940">
                  <c:v>2291.6666666666665</c:v>
                </c:pt>
                <c:pt idx="27941">
                  <c:v>2291.75</c:v>
                </c:pt>
                <c:pt idx="27942">
                  <c:v>2291.8333333333335</c:v>
                </c:pt>
                <c:pt idx="27943">
                  <c:v>2291.9166666666665</c:v>
                </c:pt>
                <c:pt idx="27944">
                  <c:v>2291.9916666666668</c:v>
                </c:pt>
                <c:pt idx="27945">
                  <c:v>2292.0750000000003</c:v>
                </c:pt>
                <c:pt idx="27946">
                  <c:v>2292.1583333333333</c:v>
                </c:pt>
                <c:pt idx="27947">
                  <c:v>2292.2416666666668</c:v>
                </c:pt>
                <c:pt idx="27948">
                  <c:v>2292.3250000000003</c:v>
                </c:pt>
                <c:pt idx="27949">
                  <c:v>2292.4083333333333</c:v>
                </c:pt>
                <c:pt idx="27950">
                  <c:v>2292.4833333333331</c:v>
                </c:pt>
                <c:pt idx="27951">
                  <c:v>2292.5666666666666</c:v>
                </c:pt>
                <c:pt idx="27952">
                  <c:v>2292.65</c:v>
                </c:pt>
                <c:pt idx="27953">
                  <c:v>2292.7333333333331</c:v>
                </c:pt>
                <c:pt idx="27954">
                  <c:v>2292.8166666666666</c:v>
                </c:pt>
                <c:pt idx="27955">
                  <c:v>2292.9</c:v>
                </c:pt>
                <c:pt idx="27956">
                  <c:v>2292.9749999999999</c:v>
                </c:pt>
                <c:pt idx="27957">
                  <c:v>2293.0583333333334</c:v>
                </c:pt>
                <c:pt idx="27958">
                  <c:v>2293.1416666666669</c:v>
                </c:pt>
                <c:pt idx="27959">
                  <c:v>2293.2249999999999</c:v>
                </c:pt>
                <c:pt idx="27960">
                  <c:v>2293.3083333333334</c:v>
                </c:pt>
                <c:pt idx="27961">
                  <c:v>2293.3916666666669</c:v>
                </c:pt>
                <c:pt idx="27962">
                  <c:v>2293.4749999999999</c:v>
                </c:pt>
                <c:pt idx="27963">
                  <c:v>2293.5499999999997</c:v>
                </c:pt>
                <c:pt idx="27964">
                  <c:v>2293.6333333333332</c:v>
                </c:pt>
                <c:pt idx="27965">
                  <c:v>2293.7166666666667</c:v>
                </c:pt>
                <c:pt idx="27966">
                  <c:v>2293.7999999999997</c:v>
                </c:pt>
                <c:pt idx="27967">
                  <c:v>2293.8833333333332</c:v>
                </c:pt>
                <c:pt idx="27968">
                  <c:v>2293.9666666666667</c:v>
                </c:pt>
                <c:pt idx="27969">
                  <c:v>2294.0416666666665</c:v>
                </c:pt>
                <c:pt idx="27970">
                  <c:v>2294.125</c:v>
                </c:pt>
                <c:pt idx="27971">
                  <c:v>2294.2083333333335</c:v>
                </c:pt>
                <c:pt idx="27972">
                  <c:v>2294.2916666666665</c:v>
                </c:pt>
                <c:pt idx="27973">
                  <c:v>2294.375</c:v>
                </c:pt>
                <c:pt idx="27974">
                  <c:v>2294.4583333333335</c:v>
                </c:pt>
                <c:pt idx="27975">
                  <c:v>2294.5333333333333</c:v>
                </c:pt>
                <c:pt idx="27976">
                  <c:v>2294.6166666666668</c:v>
                </c:pt>
                <c:pt idx="27977">
                  <c:v>2294.7000000000003</c:v>
                </c:pt>
                <c:pt idx="27978">
                  <c:v>2294.7833333333333</c:v>
                </c:pt>
                <c:pt idx="27979">
                  <c:v>2294.8666666666668</c:v>
                </c:pt>
                <c:pt idx="27980">
                  <c:v>2294.9500000000003</c:v>
                </c:pt>
                <c:pt idx="27981">
                  <c:v>2295.0333333333333</c:v>
                </c:pt>
                <c:pt idx="27982">
                  <c:v>2295.1083333333331</c:v>
                </c:pt>
                <c:pt idx="27983">
                  <c:v>2295.1916666666666</c:v>
                </c:pt>
                <c:pt idx="27984">
                  <c:v>2295.2750000000001</c:v>
                </c:pt>
                <c:pt idx="27985">
                  <c:v>2295.3583333333331</c:v>
                </c:pt>
                <c:pt idx="27986">
                  <c:v>2295.4416666666666</c:v>
                </c:pt>
                <c:pt idx="27987">
                  <c:v>2295.5250000000001</c:v>
                </c:pt>
                <c:pt idx="27988">
                  <c:v>2295.6</c:v>
                </c:pt>
                <c:pt idx="27989">
                  <c:v>2295.6833333333334</c:v>
                </c:pt>
                <c:pt idx="27990">
                  <c:v>2295.7666666666669</c:v>
                </c:pt>
                <c:pt idx="27991">
                  <c:v>2295.85</c:v>
                </c:pt>
                <c:pt idx="27992">
                  <c:v>2295.9333333333334</c:v>
                </c:pt>
                <c:pt idx="27993">
                  <c:v>2296.0166666666669</c:v>
                </c:pt>
                <c:pt idx="27994">
                  <c:v>2296.0916666666667</c:v>
                </c:pt>
                <c:pt idx="27995">
                  <c:v>2296.1749999999997</c:v>
                </c:pt>
                <c:pt idx="27996">
                  <c:v>2296.2583333333332</c:v>
                </c:pt>
                <c:pt idx="27997">
                  <c:v>2296.3416666666667</c:v>
                </c:pt>
                <c:pt idx="27998">
                  <c:v>2296.4249999999997</c:v>
                </c:pt>
                <c:pt idx="27999">
                  <c:v>2296.5083333333332</c:v>
                </c:pt>
                <c:pt idx="28000">
                  <c:v>2296.5916666666667</c:v>
                </c:pt>
                <c:pt idx="28001">
                  <c:v>2296.6666666666665</c:v>
                </c:pt>
                <c:pt idx="28002">
                  <c:v>2296.75</c:v>
                </c:pt>
                <c:pt idx="28003">
                  <c:v>2296.8333333333335</c:v>
                </c:pt>
                <c:pt idx="28004">
                  <c:v>2296.9166666666665</c:v>
                </c:pt>
                <c:pt idx="28005">
                  <c:v>2297</c:v>
                </c:pt>
                <c:pt idx="28006">
                  <c:v>2297.0833333333335</c:v>
                </c:pt>
                <c:pt idx="28007">
                  <c:v>2297.1583333333333</c:v>
                </c:pt>
                <c:pt idx="28008">
                  <c:v>2297.2416666666668</c:v>
                </c:pt>
                <c:pt idx="28009">
                  <c:v>2297.3250000000003</c:v>
                </c:pt>
                <c:pt idx="28010">
                  <c:v>2297.4083333333333</c:v>
                </c:pt>
                <c:pt idx="28011">
                  <c:v>2297.4916666666668</c:v>
                </c:pt>
                <c:pt idx="28012">
                  <c:v>2297.5750000000003</c:v>
                </c:pt>
                <c:pt idx="28013">
                  <c:v>2297.6583333333333</c:v>
                </c:pt>
                <c:pt idx="28014">
                  <c:v>2297.7333333333331</c:v>
                </c:pt>
                <c:pt idx="28015">
                  <c:v>2297.8166666666666</c:v>
                </c:pt>
                <c:pt idx="28016">
                  <c:v>2297.9</c:v>
                </c:pt>
                <c:pt idx="28017">
                  <c:v>2297.9833333333331</c:v>
                </c:pt>
                <c:pt idx="28018">
                  <c:v>2298.0666666666666</c:v>
                </c:pt>
                <c:pt idx="28019">
                  <c:v>2298.15</c:v>
                </c:pt>
                <c:pt idx="28020">
                  <c:v>2298.2249999999999</c:v>
                </c:pt>
                <c:pt idx="28021">
                  <c:v>2298.3083333333334</c:v>
                </c:pt>
                <c:pt idx="28022">
                  <c:v>2298.3916666666669</c:v>
                </c:pt>
                <c:pt idx="28023">
                  <c:v>2298.4749999999999</c:v>
                </c:pt>
                <c:pt idx="28024">
                  <c:v>2298.5583333333334</c:v>
                </c:pt>
                <c:pt idx="28025">
                  <c:v>2298.6416666666669</c:v>
                </c:pt>
                <c:pt idx="28026">
                  <c:v>2298.7166666666667</c:v>
                </c:pt>
                <c:pt idx="28027">
                  <c:v>2298.7999999999997</c:v>
                </c:pt>
                <c:pt idx="28028">
                  <c:v>2298.8833333333332</c:v>
                </c:pt>
                <c:pt idx="28029">
                  <c:v>2298.9666666666667</c:v>
                </c:pt>
                <c:pt idx="28030">
                  <c:v>2299.0499999999997</c:v>
                </c:pt>
                <c:pt idx="28031">
                  <c:v>2299.1333333333332</c:v>
                </c:pt>
                <c:pt idx="28032">
                  <c:v>2299.2166666666667</c:v>
                </c:pt>
                <c:pt idx="28033">
                  <c:v>2299.2916666666665</c:v>
                </c:pt>
                <c:pt idx="28034">
                  <c:v>2299.375</c:v>
                </c:pt>
                <c:pt idx="28035">
                  <c:v>2299.4583333333335</c:v>
                </c:pt>
                <c:pt idx="28036">
                  <c:v>2299.5416666666665</c:v>
                </c:pt>
                <c:pt idx="28037">
                  <c:v>2299.625</c:v>
                </c:pt>
                <c:pt idx="28038">
                  <c:v>2299.7083333333335</c:v>
                </c:pt>
                <c:pt idx="28039">
                  <c:v>2299.7833333333333</c:v>
                </c:pt>
                <c:pt idx="28040">
                  <c:v>2299.8666666666668</c:v>
                </c:pt>
                <c:pt idx="28041">
                  <c:v>2299.9500000000003</c:v>
                </c:pt>
                <c:pt idx="28042">
                  <c:v>2300.0333333333333</c:v>
                </c:pt>
                <c:pt idx="28043">
                  <c:v>2300.1166666666668</c:v>
                </c:pt>
                <c:pt idx="28044">
                  <c:v>2300.2000000000003</c:v>
                </c:pt>
                <c:pt idx="28045">
                  <c:v>2300.2750000000001</c:v>
                </c:pt>
                <c:pt idx="28046">
                  <c:v>2300.3583333333331</c:v>
                </c:pt>
                <c:pt idx="28047">
                  <c:v>2300.4416666666666</c:v>
                </c:pt>
                <c:pt idx="28048">
                  <c:v>2300.5250000000001</c:v>
                </c:pt>
                <c:pt idx="28049">
                  <c:v>2300.6083333333331</c:v>
                </c:pt>
                <c:pt idx="28050">
                  <c:v>2300.6916666666666</c:v>
                </c:pt>
                <c:pt idx="28051">
                  <c:v>2300.7750000000001</c:v>
                </c:pt>
                <c:pt idx="28052">
                  <c:v>2300.85</c:v>
                </c:pt>
                <c:pt idx="28053">
                  <c:v>2300.9333333333334</c:v>
                </c:pt>
                <c:pt idx="28054">
                  <c:v>2301.0166666666669</c:v>
                </c:pt>
                <c:pt idx="28055">
                  <c:v>2301.1</c:v>
                </c:pt>
                <c:pt idx="28056">
                  <c:v>2301.1833333333334</c:v>
                </c:pt>
                <c:pt idx="28057">
                  <c:v>2301.2666666666669</c:v>
                </c:pt>
                <c:pt idx="28058">
                  <c:v>2301.3416666666667</c:v>
                </c:pt>
                <c:pt idx="28059">
                  <c:v>2301.4249999999997</c:v>
                </c:pt>
                <c:pt idx="28060">
                  <c:v>2301.5083333333332</c:v>
                </c:pt>
                <c:pt idx="28061">
                  <c:v>2301.5916666666667</c:v>
                </c:pt>
                <c:pt idx="28062">
                  <c:v>2301.6749999999997</c:v>
                </c:pt>
                <c:pt idx="28063">
                  <c:v>2301.7583333333332</c:v>
                </c:pt>
                <c:pt idx="28064">
                  <c:v>2301.8333333333335</c:v>
                </c:pt>
                <c:pt idx="28065">
                  <c:v>2301.9166666666665</c:v>
                </c:pt>
                <c:pt idx="28066">
                  <c:v>2302</c:v>
                </c:pt>
                <c:pt idx="28067">
                  <c:v>2302.0833333333335</c:v>
                </c:pt>
                <c:pt idx="28068">
                  <c:v>2302.1666666666665</c:v>
                </c:pt>
                <c:pt idx="28069">
                  <c:v>2302.25</c:v>
                </c:pt>
                <c:pt idx="28070">
                  <c:v>2302.3333333333335</c:v>
                </c:pt>
                <c:pt idx="28071">
                  <c:v>2302.4083333333333</c:v>
                </c:pt>
                <c:pt idx="28072">
                  <c:v>2302.4916666666668</c:v>
                </c:pt>
                <c:pt idx="28073">
                  <c:v>2302.5750000000003</c:v>
                </c:pt>
                <c:pt idx="28074">
                  <c:v>2302.6583333333333</c:v>
                </c:pt>
                <c:pt idx="28075">
                  <c:v>2302.7416666666668</c:v>
                </c:pt>
                <c:pt idx="28076">
                  <c:v>2302.8250000000003</c:v>
                </c:pt>
                <c:pt idx="28077">
                  <c:v>2302.9</c:v>
                </c:pt>
                <c:pt idx="28078">
                  <c:v>2302.9833333333331</c:v>
                </c:pt>
                <c:pt idx="28079">
                  <c:v>2303.0666666666666</c:v>
                </c:pt>
                <c:pt idx="28080">
                  <c:v>2303.15</c:v>
                </c:pt>
                <c:pt idx="28081">
                  <c:v>2303.2333333333331</c:v>
                </c:pt>
                <c:pt idx="28082">
                  <c:v>2303.3166666666666</c:v>
                </c:pt>
                <c:pt idx="28083">
                  <c:v>2303.3916666666669</c:v>
                </c:pt>
                <c:pt idx="28084">
                  <c:v>2303.4749999999999</c:v>
                </c:pt>
                <c:pt idx="28085">
                  <c:v>2303.5583333333334</c:v>
                </c:pt>
                <c:pt idx="28086">
                  <c:v>2303.6416666666669</c:v>
                </c:pt>
                <c:pt idx="28087">
                  <c:v>2303.7249999999999</c:v>
                </c:pt>
                <c:pt idx="28088">
                  <c:v>2303.8083333333334</c:v>
                </c:pt>
                <c:pt idx="28089">
                  <c:v>2303.8916666666669</c:v>
                </c:pt>
                <c:pt idx="28090">
                  <c:v>2303.9666666666667</c:v>
                </c:pt>
                <c:pt idx="28091">
                  <c:v>2304.0499999999997</c:v>
                </c:pt>
                <c:pt idx="28092">
                  <c:v>2304.1333333333332</c:v>
                </c:pt>
                <c:pt idx="28093">
                  <c:v>2304.2166666666667</c:v>
                </c:pt>
                <c:pt idx="28094">
                  <c:v>2304.2999999999997</c:v>
                </c:pt>
                <c:pt idx="28095">
                  <c:v>2304.3833333333332</c:v>
                </c:pt>
                <c:pt idx="28096">
                  <c:v>2304.4583333333335</c:v>
                </c:pt>
                <c:pt idx="28097">
                  <c:v>2304.5416666666665</c:v>
                </c:pt>
                <c:pt idx="28098">
                  <c:v>2304.625</c:v>
                </c:pt>
                <c:pt idx="28099">
                  <c:v>2304.7083333333335</c:v>
                </c:pt>
                <c:pt idx="28100">
                  <c:v>2304.7916666666665</c:v>
                </c:pt>
                <c:pt idx="28101">
                  <c:v>2304.875</c:v>
                </c:pt>
                <c:pt idx="28102">
                  <c:v>2304.9500000000003</c:v>
                </c:pt>
                <c:pt idx="28103">
                  <c:v>2305.0333333333333</c:v>
                </c:pt>
                <c:pt idx="28104">
                  <c:v>2305.1166666666668</c:v>
                </c:pt>
                <c:pt idx="28105">
                  <c:v>2305.2000000000003</c:v>
                </c:pt>
                <c:pt idx="28106">
                  <c:v>2305.2833333333333</c:v>
                </c:pt>
                <c:pt idx="28107">
                  <c:v>2305.3666666666668</c:v>
                </c:pt>
                <c:pt idx="28108">
                  <c:v>2305.4500000000003</c:v>
                </c:pt>
                <c:pt idx="28109">
                  <c:v>2305.5250000000001</c:v>
                </c:pt>
                <c:pt idx="28110">
                  <c:v>2305.6083333333331</c:v>
                </c:pt>
                <c:pt idx="28111">
                  <c:v>2305.6916666666666</c:v>
                </c:pt>
                <c:pt idx="28112">
                  <c:v>2305.7750000000001</c:v>
                </c:pt>
                <c:pt idx="28113">
                  <c:v>2305.8583333333331</c:v>
                </c:pt>
                <c:pt idx="28114">
                  <c:v>2305.9416666666666</c:v>
                </c:pt>
                <c:pt idx="28115">
                  <c:v>2306.0166666666669</c:v>
                </c:pt>
                <c:pt idx="28116">
                  <c:v>2306.1</c:v>
                </c:pt>
                <c:pt idx="28117">
                  <c:v>2306.1833333333334</c:v>
                </c:pt>
                <c:pt idx="28118">
                  <c:v>2306.2666666666669</c:v>
                </c:pt>
                <c:pt idx="28119">
                  <c:v>2306.35</c:v>
                </c:pt>
                <c:pt idx="28120">
                  <c:v>2306.4333333333334</c:v>
                </c:pt>
                <c:pt idx="28121">
                  <c:v>2306.5083333333332</c:v>
                </c:pt>
                <c:pt idx="28122">
                  <c:v>2306.5916666666667</c:v>
                </c:pt>
                <c:pt idx="28123">
                  <c:v>2306.6749999999997</c:v>
                </c:pt>
                <c:pt idx="28124">
                  <c:v>2306.7583333333332</c:v>
                </c:pt>
                <c:pt idx="28125">
                  <c:v>2306.8416666666667</c:v>
                </c:pt>
                <c:pt idx="28126">
                  <c:v>2306.9249999999997</c:v>
                </c:pt>
                <c:pt idx="28127">
                  <c:v>2307.0083333333332</c:v>
                </c:pt>
                <c:pt idx="28128">
                  <c:v>2307.0833333333335</c:v>
                </c:pt>
                <c:pt idx="28129">
                  <c:v>2307.1666666666665</c:v>
                </c:pt>
                <c:pt idx="28130">
                  <c:v>2307.25</c:v>
                </c:pt>
                <c:pt idx="28131">
                  <c:v>2307.3333333333335</c:v>
                </c:pt>
                <c:pt idx="28132">
                  <c:v>2307.4166666666665</c:v>
                </c:pt>
                <c:pt idx="28133">
                  <c:v>2307.5</c:v>
                </c:pt>
                <c:pt idx="28134">
                  <c:v>2307.5750000000003</c:v>
                </c:pt>
                <c:pt idx="28135">
                  <c:v>2307.6583333333333</c:v>
                </c:pt>
                <c:pt idx="28136">
                  <c:v>2307.7416666666668</c:v>
                </c:pt>
                <c:pt idx="28137">
                  <c:v>2307.8250000000003</c:v>
                </c:pt>
                <c:pt idx="28138">
                  <c:v>2307.9083333333333</c:v>
                </c:pt>
                <c:pt idx="28139">
                  <c:v>2307.9916666666668</c:v>
                </c:pt>
                <c:pt idx="28140">
                  <c:v>2308.0750000000003</c:v>
                </c:pt>
                <c:pt idx="28141">
                  <c:v>2308.15</c:v>
                </c:pt>
                <c:pt idx="28142">
                  <c:v>2308.2333333333331</c:v>
                </c:pt>
                <c:pt idx="28143">
                  <c:v>2308.3166666666666</c:v>
                </c:pt>
                <c:pt idx="28144">
                  <c:v>2308.4</c:v>
                </c:pt>
                <c:pt idx="28145">
                  <c:v>2308.4833333333331</c:v>
                </c:pt>
                <c:pt idx="28146">
                  <c:v>2308.5666666666666</c:v>
                </c:pt>
                <c:pt idx="28147">
                  <c:v>2308.6416666666669</c:v>
                </c:pt>
                <c:pt idx="28148">
                  <c:v>2308.7249999999999</c:v>
                </c:pt>
                <c:pt idx="28149">
                  <c:v>2308.8083333333334</c:v>
                </c:pt>
                <c:pt idx="28150">
                  <c:v>2308.8916666666669</c:v>
                </c:pt>
                <c:pt idx="28151">
                  <c:v>2308.9749999999999</c:v>
                </c:pt>
                <c:pt idx="28152">
                  <c:v>2309.0583333333334</c:v>
                </c:pt>
                <c:pt idx="28153">
                  <c:v>2309.1333333333332</c:v>
                </c:pt>
                <c:pt idx="28154">
                  <c:v>2309.2166666666667</c:v>
                </c:pt>
                <c:pt idx="28155">
                  <c:v>2309.2999999999997</c:v>
                </c:pt>
                <c:pt idx="28156">
                  <c:v>2309.3833333333332</c:v>
                </c:pt>
                <c:pt idx="28157">
                  <c:v>2309.4666666666667</c:v>
                </c:pt>
                <c:pt idx="28158">
                  <c:v>2309.5499999999997</c:v>
                </c:pt>
                <c:pt idx="28159">
                  <c:v>2309.6333333333332</c:v>
                </c:pt>
                <c:pt idx="28160">
                  <c:v>2309.7083333333335</c:v>
                </c:pt>
                <c:pt idx="28161">
                  <c:v>2309.7916666666665</c:v>
                </c:pt>
                <c:pt idx="28162">
                  <c:v>2309.875</c:v>
                </c:pt>
                <c:pt idx="28163">
                  <c:v>2309.9583333333335</c:v>
                </c:pt>
                <c:pt idx="28164">
                  <c:v>2310.0416666666665</c:v>
                </c:pt>
                <c:pt idx="28165">
                  <c:v>2310.125</c:v>
                </c:pt>
                <c:pt idx="28166">
                  <c:v>2310.2000000000003</c:v>
                </c:pt>
                <c:pt idx="28167">
                  <c:v>2310.2833333333333</c:v>
                </c:pt>
                <c:pt idx="28168">
                  <c:v>2310.3666666666668</c:v>
                </c:pt>
                <c:pt idx="28169">
                  <c:v>2310.4500000000003</c:v>
                </c:pt>
                <c:pt idx="28170">
                  <c:v>2310.5333333333333</c:v>
                </c:pt>
                <c:pt idx="28171">
                  <c:v>2310.6166666666668</c:v>
                </c:pt>
                <c:pt idx="28172">
                  <c:v>2310.6916666666666</c:v>
                </c:pt>
                <c:pt idx="28173">
                  <c:v>2310.7750000000001</c:v>
                </c:pt>
                <c:pt idx="28174">
                  <c:v>2310.8583333333331</c:v>
                </c:pt>
                <c:pt idx="28175">
                  <c:v>2310.9416666666666</c:v>
                </c:pt>
                <c:pt idx="28176">
                  <c:v>2311.0250000000001</c:v>
                </c:pt>
                <c:pt idx="28177">
                  <c:v>2311.1083333333331</c:v>
                </c:pt>
                <c:pt idx="28178">
                  <c:v>2311.1916666666666</c:v>
                </c:pt>
                <c:pt idx="28179">
                  <c:v>2311.2666666666669</c:v>
                </c:pt>
                <c:pt idx="28180">
                  <c:v>2311.35</c:v>
                </c:pt>
                <c:pt idx="28181">
                  <c:v>2311.4333333333334</c:v>
                </c:pt>
                <c:pt idx="28182">
                  <c:v>2311.5166666666669</c:v>
                </c:pt>
                <c:pt idx="28183">
                  <c:v>2311.6</c:v>
                </c:pt>
                <c:pt idx="28184">
                  <c:v>2311.6833333333334</c:v>
                </c:pt>
                <c:pt idx="28185">
                  <c:v>2311.7583333333332</c:v>
                </c:pt>
                <c:pt idx="28186">
                  <c:v>2311.8416666666667</c:v>
                </c:pt>
                <c:pt idx="28187">
                  <c:v>2311.9249999999997</c:v>
                </c:pt>
                <c:pt idx="28188">
                  <c:v>2312.0083333333332</c:v>
                </c:pt>
                <c:pt idx="28189">
                  <c:v>2312.0916666666667</c:v>
                </c:pt>
                <c:pt idx="28190">
                  <c:v>2312.1749999999997</c:v>
                </c:pt>
                <c:pt idx="28191">
                  <c:v>2312.25</c:v>
                </c:pt>
                <c:pt idx="28192">
                  <c:v>2312.3333333333335</c:v>
                </c:pt>
                <c:pt idx="28193">
                  <c:v>2312.4166666666665</c:v>
                </c:pt>
                <c:pt idx="28194">
                  <c:v>2312.5</c:v>
                </c:pt>
                <c:pt idx="28195">
                  <c:v>2312.5833333333335</c:v>
                </c:pt>
                <c:pt idx="28196">
                  <c:v>2312.6666666666665</c:v>
                </c:pt>
                <c:pt idx="28197">
                  <c:v>2312.75</c:v>
                </c:pt>
                <c:pt idx="28198">
                  <c:v>2312.8250000000003</c:v>
                </c:pt>
                <c:pt idx="28199">
                  <c:v>2312.9083333333333</c:v>
                </c:pt>
                <c:pt idx="28200">
                  <c:v>2312.9916666666668</c:v>
                </c:pt>
                <c:pt idx="28201">
                  <c:v>2313.0750000000003</c:v>
                </c:pt>
                <c:pt idx="28202">
                  <c:v>2313.1583333333333</c:v>
                </c:pt>
                <c:pt idx="28203">
                  <c:v>2313.2416666666668</c:v>
                </c:pt>
                <c:pt idx="28204">
                  <c:v>2313.3166666666666</c:v>
                </c:pt>
                <c:pt idx="28205">
                  <c:v>2313.4</c:v>
                </c:pt>
                <c:pt idx="28206">
                  <c:v>2313.4833333333331</c:v>
                </c:pt>
                <c:pt idx="28207">
                  <c:v>2313.5666666666666</c:v>
                </c:pt>
                <c:pt idx="28208">
                  <c:v>2313.65</c:v>
                </c:pt>
                <c:pt idx="28209">
                  <c:v>2313.7333333333331</c:v>
                </c:pt>
                <c:pt idx="28210">
                  <c:v>2313.8083333333334</c:v>
                </c:pt>
                <c:pt idx="28211">
                  <c:v>2313.8916666666669</c:v>
                </c:pt>
                <c:pt idx="28212">
                  <c:v>2313.9749999999999</c:v>
                </c:pt>
                <c:pt idx="28213">
                  <c:v>2314.0583333333334</c:v>
                </c:pt>
                <c:pt idx="28214">
                  <c:v>2314.1416666666669</c:v>
                </c:pt>
                <c:pt idx="28215">
                  <c:v>2314.2249999999999</c:v>
                </c:pt>
                <c:pt idx="28216">
                  <c:v>2314.3083333333334</c:v>
                </c:pt>
                <c:pt idx="28217">
                  <c:v>2314.3833333333332</c:v>
                </c:pt>
                <c:pt idx="28218">
                  <c:v>2314.4666666666667</c:v>
                </c:pt>
                <c:pt idx="28219">
                  <c:v>2314.5499999999997</c:v>
                </c:pt>
                <c:pt idx="28220">
                  <c:v>2314.6333333333332</c:v>
                </c:pt>
                <c:pt idx="28221">
                  <c:v>2314.7166666666667</c:v>
                </c:pt>
                <c:pt idx="28222">
                  <c:v>2314.7999999999997</c:v>
                </c:pt>
                <c:pt idx="28223">
                  <c:v>2314.875</c:v>
                </c:pt>
                <c:pt idx="28224">
                  <c:v>2314.9583333333335</c:v>
                </c:pt>
                <c:pt idx="28225">
                  <c:v>2315.0416666666665</c:v>
                </c:pt>
                <c:pt idx="28226">
                  <c:v>2315.125</c:v>
                </c:pt>
                <c:pt idx="28227">
                  <c:v>2315.2083333333335</c:v>
                </c:pt>
                <c:pt idx="28228">
                  <c:v>2315.2916666666665</c:v>
                </c:pt>
                <c:pt idx="28229">
                  <c:v>2315.3666666666668</c:v>
                </c:pt>
                <c:pt idx="28230">
                  <c:v>2315.4500000000003</c:v>
                </c:pt>
                <c:pt idx="28231">
                  <c:v>2315.5333333333333</c:v>
                </c:pt>
                <c:pt idx="28232">
                  <c:v>2315.6166666666668</c:v>
                </c:pt>
                <c:pt idx="28233">
                  <c:v>2315.7000000000003</c:v>
                </c:pt>
                <c:pt idx="28234">
                  <c:v>2315.7833333333333</c:v>
                </c:pt>
                <c:pt idx="28235">
                  <c:v>2315.8666666666668</c:v>
                </c:pt>
                <c:pt idx="28236">
                  <c:v>2315.9416666666666</c:v>
                </c:pt>
                <c:pt idx="28237">
                  <c:v>2316.0250000000001</c:v>
                </c:pt>
                <c:pt idx="28238">
                  <c:v>2316.1083333333331</c:v>
                </c:pt>
                <c:pt idx="28239">
                  <c:v>2316.1916666666666</c:v>
                </c:pt>
                <c:pt idx="28240">
                  <c:v>2316.2750000000001</c:v>
                </c:pt>
                <c:pt idx="28241">
                  <c:v>2316.3583333333331</c:v>
                </c:pt>
                <c:pt idx="28242">
                  <c:v>2316.4333333333334</c:v>
                </c:pt>
                <c:pt idx="28243">
                  <c:v>2316.5166666666669</c:v>
                </c:pt>
                <c:pt idx="28244">
                  <c:v>2316.6</c:v>
                </c:pt>
                <c:pt idx="28245">
                  <c:v>2316.6833333333334</c:v>
                </c:pt>
                <c:pt idx="28246">
                  <c:v>2316.7666666666669</c:v>
                </c:pt>
                <c:pt idx="28247">
                  <c:v>2316.85</c:v>
                </c:pt>
                <c:pt idx="28248">
                  <c:v>2316.9249999999997</c:v>
                </c:pt>
                <c:pt idx="28249">
                  <c:v>2317.0083333333332</c:v>
                </c:pt>
                <c:pt idx="28250">
                  <c:v>2317.0916666666667</c:v>
                </c:pt>
                <c:pt idx="28251">
                  <c:v>2317.1749999999997</c:v>
                </c:pt>
                <c:pt idx="28252">
                  <c:v>2317.2583333333332</c:v>
                </c:pt>
                <c:pt idx="28253">
                  <c:v>2317.3416666666667</c:v>
                </c:pt>
                <c:pt idx="28254">
                  <c:v>2317.4249999999997</c:v>
                </c:pt>
                <c:pt idx="28255">
                  <c:v>2317.5</c:v>
                </c:pt>
                <c:pt idx="28256">
                  <c:v>2317.5833333333335</c:v>
                </c:pt>
                <c:pt idx="28257">
                  <c:v>2317.6666666666665</c:v>
                </c:pt>
                <c:pt idx="28258">
                  <c:v>2317.75</c:v>
                </c:pt>
                <c:pt idx="28259">
                  <c:v>2317.8333333333335</c:v>
                </c:pt>
                <c:pt idx="28260">
                  <c:v>2317.9166666666665</c:v>
                </c:pt>
                <c:pt idx="28261">
                  <c:v>2317.9916666666668</c:v>
                </c:pt>
                <c:pt idx="28262">
                  <c:v>2318.0750000000003</c:v>
                </c:pt>
                <c:pt idx="28263">
                  <c:v>2318.1583333333333</c:v>
                </c:pt>
                <c:pt idx="28264">
                  <c:v>2318.2416666666668</c:v>
                </c:pt>
                <c:pt idx="28265">
                  <c:v>2318.3250000000003</c:v>
                </c:pt>
                <c:pt idx="28266">
                  <c:v>2318.4083333333333</c:v>
                </c:pt>
                <c:pt idx="28267">
                  <c:v>2318.4916666666668</c:v>
                </c:pt>
                <c:pt idx="28268">
                  <c:v>2318.5666666666666</c:v>
                </c:pt>
                <c:pt idx="28269">
                  <c:v>2318.65</c:v>
                </c:pt>
                <c:pt idx="28270">
                  <c:v>2318.7333333333331</c:v>
                </c:pt>
                <c:pt idx="28271">
                  <c:v>2318.8166666666666</c:v>
                </c:pt>
                <c:pt idx="28272">
                  <c:v>2318.9</c:v>
                </c:pt>
                <c:pt idx="28273">
                  <c:v>2318.9833333333331</c:v>
                </c:pt>
                <c:pt idx="28274">
                  <c:v>2319.0583333333334</c:v>
                </c:pt>
                <c:pt idx="28275">
                  <c:v>2319.1416666666669</c:v>
                </c:pt>
                <c:pt idx="28276">
                  <c:v>2319.2249999999999</c:v>
                </c:pt>
                <c:pt idx="28277">
                  <c:v>2319.3083333333334</c:v>
                </c:pt>
                <c:pt idx="28278">
                  <c:v>2319.3916666666669</c:v>
                </c:pt>
                <c:pt idx="28279">
                  <c:v>2319.4749999999999</c:v>
                </c:pt>
                <c:pt idx="28280">
                  <c:v>2319.5499999999997</c:v>
                </c:pt>
                <c:pt idx="28281">
                  <c:v>2319.6333333333332</c:v>
                </c:pt>
                <c:pt idx="28282">
                  <c:v>2319.7166666666667</c:v>
                </c:pt>
                <c:pt idx="28283">
                  <c:v>2319.7999999999997</c:v>
                </c:pt>
                <c:pt idx="28284">
                  <c:v>2319.8833333333332</c:v>
                </c:pt>
                <c:pt idx="28285">
                  <c:v>2319.9666666666667</c:v>
                </c:pt>
                <c:pt idx="28286">
                  <c:v>2320.0499999999997</c:v>
                </c:pt>
                <c:pt idx="28287">
                  <c:v>2320.125</c:v>
                </c:pt>
                <c:pt idx="28288">
                  <c:v>2320.2083333333335</c:v>
                </c:pt>
                <c:pt idx="28289">
                  <c:v>2320.2916666666665</c:v>
                </c:pt>
                <c:pt idx="28290">
                  <c:v>2320.375</c:v>
                </c:pt>
                <c:pt idx="28291">
                  <c:v>2320.4583333333335</c:v>
                </c:pt>
                <c:pt idx="28292">
                  <c:v>2320.5416666666665</c:v>
                </c:pt>
                <c:pt idx="28293">
                  <c:v>2320.6166666666668</c:v>
                </c:pt>
                <c:pt idx="28294">
                  <c:v>2320.7000000000003</c:v>
                </c:pt>
                <c:pt idx="28295">
                  <c:v>2320.7833333333333</c:v>
                </c:pt>
                <c:pt idx="28296">
                  <c:v>2320.8666666666668</c:v>
                </c:pt>
                <c:pt idx="28297">
                  <c:v>2320.9500000000003</c:v>
                </c:pt>
                <c:pt idx="28298">
                  <c:v>2321.0333333333333</c:v>
                </c:pt>
                <c:pt idx="28299">
                  <c:v>2321.1083333333331</c:v>
                </c:pt>
                <c:pt idx="28300">
                  <c:v>2321.1916666666666</c:v>
                </c:pt>
                <c:pt idx="28301">
                  <c:v>2321.2750000000001</c:v>
                </c:pt>
                <c:pt idx="28302">
                  <c:v>2321.3583333333331</c:v>
                </c:pt>
                <c:pt idx="28303">
                  <c:v>2321.4416666666666</c:v>
                </c:pt>
                <c:pt idx="28304">
                  <c:v>2321.5250000000001</c:v>
                </c:pt>
                <c:pt idx="28305">
                  <c:v>2321.6083333333331</c:v>
                </c:pt>
                <c:pt idx="28306">
                  <c:v>2321.6833333333334</c:v>
                </c:pt>
                <c:pt idx="28307">
                  <c:v>2321.7666666666669</c:v>
                </c:pt>
                <c:pt idx="28308">
                  <c:v>2321.85</c:v>
                </c:pt>
                <c:pt idx="28309">
                  <c:v>2321.9333333333334</c:v>
                </c:pt>
                <c:pt idx="28310">
                  <c:v>2322.0166666666669</c:v>
                </c:pt>
                <c:pt idx="28311">
                  <c:v>2322.1</c:v>
                </c:pt>
                <c:pt idx="28312">
                  <c:v>2322.1749999999997</c:v>
                </c:pt>
                <c:pt idx="28313">
                  <c:v>2322.2583333333332</c:v>
                </c:pt>
                <c:pt idx="28314">
                  <c:v>2322.3416666666667</c:v>
                </c:pt>
                <c:pt idx="28315">
                  <c:v>2322.4249999999997</c:v>
                </c:pt>
                <c:pt idx="28316">
                  <c:v>2322.5083333333332</c:v>
                </c:pt>
                <c:pt idx="28317">
                  <c:v>2322.5916666666667</c:v>
                </c:pt>
                <c:pt idx="28318">
                  <c:v>2322.6666666666665</c:v>
                </c:pt>
                <c:pt idx="28319">
                  <c:v>2322.75</c:v>
                </c:pt>
                <c:pt idx="28320">
                  <c:v>2322.8333333333335</c:v>
                </c:pt>
                <c:pt idx="28321">
                  <c:v>2322.9166666666665</c:v>
                </c:pt>
                <c:pt idx="28322">
                  <c:v>2323</c:v>
                </c:pt>
                <c:pt idx="28323">
                  <c:v>2323.0833333333335</c:v>
                </c:pt>
                <c:pt idx="28324">
                  <c:v>2323.1666666666665</c:v>
                </c:pt>
                <c:pt idx="28325">
                  <c:v>2323.2416666666668</c:v>
                </c:pt>
                <c:pt idx="28326">
                  <c:v>2323.3250000000003</c:v>
                </c:pt>
                <c:pt idx="28327">
                  <c:v>2323.4083333333333</c:v>
                </c:pt>
                <c:pt idx="28328">
                  <c:v>2323.4916666666668</c:v>
                </c:pt>
                <c:pt idx="28329">
                  <c:v>2323.5750000000003</c:v>
                </c:pt>
                <c:pt idx="28330">
                  <c:v>2323.6583333333333</c:v>
                </c:pt>
                <c:pt idx="28331">
                  <c:v>2323.7333333333331</c:v>
                </c:pt>
                <c:pt idx="28332">
                  <c:v>2323.8166666666666</c:v>
                </c:pt>
                <c:pt idx="28333">
                  <c:v>2323.9</c:v>
                </c:pt>
                <c:pt idx="28334">
                  <c:v>2323.9833333333331</c:v>
                </c:pt>
                <c:pt idx="28335">
                  <c:v>2324.0666666666666</c:v>
                </c:pt>
                <c:pt idx="28336">
                  <c:v>2324.15</c:v>
                </c:pt>
                <c:pt idx="28337">
                  <c:v>2324.2249999999999</c:v>
                </c:pt>
                <c:pt idx="28338">
                  <c:v>2324.3083333333334</c:v>
                </c:pt>
                <c:pt idx="28339">
                  <c:v>2324.3916666666669</c:v>
                </c:pt>
                <c:pt idx="28340">
                  <c:v>2324.4749999999999</c:v>
                </c:pt>
                <c:pt idx="28341">
                  <c:v>2324.5583333333334</c:v>
                </c:pt>
                <c:pt idx="28342">
                  <c:v>2324.6416666666669</c:v>
                </c:pt>
                <c:pt idx="28343">
                  <c:v>2324.7249999999999</c:v>
                </c:pt>
                <c:pt idx="28344">
                  <c:v>2324.7999999999997</c:v>
                </c:pt>
                <c:pt idx="28345">
                  <c:v>2324.8833333333332</c:v>
                </c:pt>
                <c:pt idx="28346">
                  <c:v>2324.9666666666667</c:v>
                </c:pt>
                <c:pt idx="28347">
                  <c:v>2325.0499999999997</c:v>
                </c:pt>
                <c:pt idx="28348">
                  <c:v>2325.1333333333332</c:v>
                </c:pt>
                <c:pt idx="28349">
                  <c:v>2325.2166666666667</c:v>
                </c:pt>
                <c:pt idx="28350">
                  <c:v>2325.2916666666665</c:v>
                </c:pt>
                <c:pt idx="28351">
                  <c:v>2325.375</c:v>
                </c:pt>
                <c:pt idx="28352">
                  <c:v>2325.4583333333335</c:v>
                </c:pt>
                <c:pt idx="28353">
                  <c:v>2325.5416666666665</c:v>
                </c:pt>
                <c:pt idx="28354">
                  <c:v>2325.625</c:v>
                </c:pt>
                <c:pt idx="28355">
                  <c:v>2325.7083333333335</c:v>
                </c:pt>
                <c:pt idx="28356">
                  <c:v>2325.7833333333333</c:v>
                </c:pt>
                <c:pt idx="28357">
                  <c:v>2325.8666666666668</c:v>
                </c:pt>
                <c:pt idx="28358">
                  <c:v>2325.9500000000003</c:v>
                </c:pt>
                <c:pt idx="28359">
                  <c:v>2326.0333333333333</c:v>
                </c:pt>
                <c:pt idx="28360">
                  <c:v>2326.1166666666668</c:v>
                </c:pt>
                <c:pt idx="28361">
                  <c:v>2326.2000000000003</c:v>
                </c:pt>
                <c:pt idx="28362">
                  <c:v>2326.2833333333333</c:v>
                </c:pt>
                <c:pt idx="28363">
                  <c:v>2326.3583333333331</c:v>
                </c:pt>
                <c:pt idx="28364">
                  <c:v>2326.4416666666666</c:v>
                </c:pt>
                <c:pt idx="28365">
                  <c:v>2326.5250000000001</c:v>
                </c:pt>
                <c:pt idx="28366">
                  <c:v>2326.6083333333331</c:v>
                </c:pt>
                <c:pt idx="28367">
                  <c:v>2326.6916666666666</c:v>
                </c:pt>
                <c:pt idx="28368">
                  <c:v>2326.7750000000001</c:v>
                </c:pt>
                <c:pt idx="28369">
                  <c:v>2326.85</c:v>
                </c:pt>
                <c:pt idx="28370">
                  <c:v>2326.9333333333334</c:v>
                </c:pt>
                <c:pt idx="28371">
                  <c:v>2327.0166666666669</c:v>
                </c:pt>
                <c:pt idx="28372">
                  <c:v>2327.1</c:v>
                </c:pt>
                <c:pt idx="28373">
                  <c:v>2327.1833333333334</c:v>
                </c:pt>
                <c:pt idx="28374">
                  <c:v>2327.2666666666669</c:v>
                </c:pt>
                <c:pt idx="28375">
                  <c:v>2327.3416666666667</c:v>
                </c:pt>
                <c:pt idx="28376">
                  <c:v>2327.4249999999997</c:v>
                </c:pt>
                <c:pt idx="28377">
                  <c:v>2327.5083333333332</c:v>
                </c:pt>
                <c:pt idx="28378">
                  <c:v>2327.5916666666667</c:v>
                </c:pt>
                <c:pt idx="28379">
                  <c:v>2327.6749999999997</c:v>
                </c:pt>
                <c:pt idx="28380">
                  <c:v>2327.7583333333332</c:v>
                </c:pt>
                <c:pt idx="28381">
                  <c:v>2327.8416666666667</c:v>
                </c:pt>
                <c:pt idx="28382">
                  <c:v>2327.9166666666665</c:v>
                </c:pt>
                <c:pt idx="28383">
                  <c:v>2328</c:v>
                </c:pt>
                <c:pt idx="28384">
                  <c:v>2328.0833333333335</c:v>
                </c:pt>
                <c:pt idx="28385">
                  <c:v>2328.1666666666665</c:v>
                </c:pt>
                <c:pt idx="28386">
                  <c:v>2328.25</c:v>
                </c:pt>
                <c:pt idx="28387">
                  <c:v>2328.3333333333335</c:v>
                </c:pt>
                <c:pt idx="28388">
                  <c:v>2328.4083333333333</c:v>
                </c:pt>
                <c:pt idx="28389">
                  <c:v>2328.4916666666668</c:v>
                </c:pt>
                <c:pt idx="28390">
                  <c:v>2328.5750000000003</c:v>
                </c:pt>
                <c:pt idx="28391">
                  <c:v>2328.6583333333333</c:v>
                </c:pt>
                <c:pt idx="28392">
                  <c:v>2328.7416666666668</c:v>
                </c:pt>
                <c:pt idx="28393">
                  <c:v>2328.8250000000003</c:v>
                </c:pt>
                <c:pt idx="28394">
                  <c:v>2328.9083333333333</c:v>
                </c:pt>
                <c:pt idx="28395">
                  <c:v>2328.9833333333331</c:v>
                </c:pt>
                <c:pt idx="28396">
                  <c:v>2329.0666666666666</c:v>
                </c:pt>
                <c:pt idx="28397">
                  <c:v>2329.15</c:v>
                </c:pt>
                <c:pt idx="28398">
                  <c:v>2329.2333333333331</c:v>
                </c:pt>
                <c:pt idx="28399">
                  <c:v>2329.3166666666666</c:v>
                </c:pt>
                <c:pt idx="28400">
                  <c:v>2329.4</c:v>
                </c:pt>
                <c:pt idx="28401">
                  <c:v>2329.4749999999999</c:v>
                </c:pt>
                <c:pt idx="28402">
                  <c:v>2329.5583333333334</c:v>
                </c:pt>
                <c:pt idx="28403">
                  <c:v>2329.6416666666669</c:v>
                </c:pt>
                <c:pt idx="28404">
                  <c:v>2329.7249999999999</c:v>
                </c:pt>
                <c:pt idx="28405">
                  <c:v>2329.8083333333334</c:v>
                </c:pt>
                <c:pt idx="28406">
                  <c:v>2329.8916666666669</c:v>
                </c:pt>
                <c:pt idx="28407">
                  <c:v>2329.9666666666667</c:v>
                </c:pt>
                <c:pt idx="28408">
                  <c:v>2330.0499999999997</c:v>
                </c:pt>
                <c:pt idx="28409">
                  <c:v>2330.1333333333332</c:v>
                </c:pt>
                <c:pt idx="28410">
                  <c:v>2330.2166666666667</c:v>
                </c:pt>
                <c:pt idx="28411">
                  <c:v>2330.2999999999997</c:v>
                </c:pt>
                <c:pt idx="28412">
                  <c:v>2330.3833333333332</c:v>
                </c:pt>
                <c:pt idx="28413">
                  <c:v>2330.4666666666667</c:v>
                </c:pt>
                <c:pt idx="28414">
                  <c:v>2330.5416666666665</c:v>
                </c:pt>
                <c:pt idx="28415">
                  <c:v>2330.625</c:v>
                </c:pt>
                <c:pt idx="28416">
                  <c:v>2330.7083333333335</c:v>
                </c:pt>
                <c:pt idx="28417">
                  <c:v>2330.7916666666665</c:v>
                </c:pt>
                <c:pt idx="28418">
                  <c:v>2330.875</c:v>
                </c:pt>
                <c:pt idx="28419">
                  <c:v>2330.9583333333335</c:v>
                </c:pt>
                <c:pt idx="28420">
                  <c:v>2331.0333333333333</c:v>
                </c:pt>
                <c:pt idx="28421">
                  <c:v>2331.1166666666668</c:v>
                </c:pt>
                <c:pt idx="28422">
                  <c:v>2331.2000000000003</c:v>
                </c:pt>
                <c:pt idx="28423">
                  <c:v>2331.2833333333333</c:v>
                </c:pt>
                <c:pt idx="28424">
                  <c:v>2331.3666666666668</c:v>
                </c:pt>
                <c:pt idx="28425">
                  <c:v>2331.4500000000003</c:v>
                </c:pt>
                <c:pt idx="28426">
                  <c:v>2331.5250000000001</c:v>
                </c:pt>
                <c:pt idx="28427">
                  <c:v>2331.6083333333331</c:v>
                </c:pt>
                <c:pt idx="28428">
                  <c:v>2331.6916666666666</c:v>
                </c:pt>
                <c:pt idx="28429">
                  <c:v>2331.7750000000001</c:v>
                </c:pt>
                <c:pt idx="28430">
                  <c:v>2331.8583333333331</c:v>
                </c:pt>
                <c:pt idx="28431">
                  <c:v>2331.9416666666666</c:v>
                </c:pt>
                <c:pt idx="28432">
                  <c:v>2332.0250000000001</c:v>
                </c:pt>
                <c:pt idx="28433">
                  <c:v>2332.1</c:v>
                </c:pt>
                <c:pt idx="28434">
                  <c:v>2332.1833333333334</c:v>
                </c:pt>
                <c:pt idx="28435">
                  <c:v>2332.2666666666669</c:v>
                </c:pt>
                <c:pt idx="28436">
                  <c:v>2332.35</c:v>
                </c:pt>
                <c:pt idx="28437">
                  <c:v>2332.4333333333334</c:v>
                </c:pt>
                <c:pt idx="28438">
                  <c:v>2332.5166666666669</c:v>
                </c:pt>
                <c:pt idx="28439">
                  <c:v>2332.5916666666667</c:v>
                </c:pt>
                <c:pt idx="28440">
                  <c:v>2332.6749999999997</c:v>
                </c:pt>
                <c:pt idx="28441">
                  <c:v>2332.7583333333332</c:v>
                </c:pt>
                <c:pt idx="28442">
                  <c:v>2332.8416666666667</c:v>
                </c:pt>
                <c:pt idx="28443">
                  <c:v>2332.9249999999997</c:v>
                </c:pt>
                <c:pt idx="28444">
                  <c:v>2333.0083333333332</c:v>
                </c:pt>
                <c:pt idx="28445">
                  <c:v>2333.0833333333335</c:v>
                </c:pt>
                <c:pt idx="28446">
                  <c:v>2333.1666666666665</c:v>
                </c:pt>
                <c:pt idx="28447">
                  <c:v>2333.25</c:v>
                </c:pt>
                <c:pt idx="28448">
                  <c:v>2333.3333333333335</c:v>
                </c:pt>
                <c:pt idx="28449">
                  <c:v>2333.4166666666665</c:v>
                </c:pt>
                <c:pt idx="28450">
                  <c:v>2333.5</c:v>
                </c:pt>
                <c:pt idx="28451">
                  <c:v>2333.5833333333335</c:v>
                </c:pt>
                <c:pt idx="28452">
                  <c:v>2333.6583333333333</c:v>
                </c:pt>
                <c:pt idx="28453">
                  <c:v>2333.7416666666668</c:v>
                </c:pt>
                <c:pt idx="28454">
                  <c:v>2333.8250000000003</c:v>
                </c:pt>
                <c:pt idx="28455">
                  <c:v>2333.9083333333333</c:v>
                </c:pt>
                <c:pt idx="28456">
                  <c:v>2333.9916666666668</c:v>
                </c:pt>
                <c:pt idx="28457">
                  <c:v>2334.0750000000003</c:v>
                </c:pt>
                <c:pt idx="28458">
                  <c:v>2334.15</c:v>
                </c:pt>
                <c:pt idx="28459">
                  <c:v>2334.2333333333331</c:v>
                </c:pt>
                <c:pt idx="28460">
                  <c:v>2334.3166666666666</c:v>
                </c:pt>
                <c:pt idx="28461">
                  <c:v>2334.4</c:v>
                </c:pt>
                <c:pt idx="28462">
                  <c:v>2334.4833333333331</c:v>
                </c:pt>
                <c:pt idx="28463">
                  <c:v>2334.5666666666666</c:v>
                </c:pt>
                <c:pt idx="28464">
                  <c:v>2334.6416666666669</c:v>
                </c:pt>
                <c:pt idx="28465">
                  <c:v>2334.7249999999999</c:v>
                </c:pt>
                <c:pt idx="28466">
                  <c:v>2334.8083333333334</c:v>
                </c:pt>
                <c:pt idx="28467">
                  <c:v>2334.8916666666669</c:v>
                </c:pt>
                <c:pt idx="28468">
                  <c:v>2334.9749999999999</c:v>
                </c:pt>
                <c:pt idx="28469">
                  <c:v>2335.0583333333334</c:v>
                </c:pt>
                <c:pt idx="28470">
                  <c:v>2335.1416666666669</c:v>
                </c:pt>
                <c:pt idx="28471">
                  <c:v>2335.2166666666667</c:v>
                </c:pt>
                <c:pt idx="28472">
                  <c:v>2335.2999999999997</c:v>
                </c:pt>
                <c:pt idx="28473">
                  <c:v>2335.3833333333332</c:v>
                </c:pt>
                <c:pt idx="28474">
                  <c:v>2335.4666666666667</c:v>
                </c:pt>
                <c:pt idx="28475">
                  <c:v>2335.5499999999997</c:v>
                </c:pt>
                <c:pt idx="28476">
                  <c:v>2335.6333333333332</c:v>
                </c:pt>
                <c:pt idx="28477">
                  <c:v>2335.7083333333335</c:v>
                </c:pt>
                <c:pt idx="28478">
                  <c:v>2335.7916666666665</c:v>
                </c:pt>
                <c:pt idx="28479">
                  <c:v>2335.875</c:v>
                </c:pt>
                <c:pt idx="28480">
                  <c:v>2335.9583333333335</c:v>
                </c:pt>
                <c:pt idx="28481">
                  <c:v>2336.0416666666665</c:v>
                </c:pt>
                <c:pt idx="28482">
                  <c:v>2336.125</c:v>
                </c:pt>
                <c:pt idx="28483">
                  <c:v>2336.2000000000003</c:v>
                </c:pt>
                <c:pt idx="28484">
                  <c:v>2336.2833333333333</c:v>
                </c:pt>
                <c:pt idx="28485">
                  <c:v>2336.3666666666668</c:v>
                </c:pt>
                <c:pt idx="28486">
                  <c:v>2336.4500000000003</c:v>
                </c:pt>
                <c:pt idx="28487">
                  <c:v>2336.5333333333333</c:v>
                </c:pt>
                <c:pt idx="28488">
                  <c:v>2336.6166666666668</c:v>
                </c:pt>
                <c:pt idx="28489">
                  <c:v>2336.7000000000003</c:v>
                </c:pt>
                <c:pt idx="28490">
                  <c:v>2336.7750000000001</c:v>
                </c:pt>
                <c:pt idx="28491">
                  <c:v>2336.8583333333331</c:v>
                </c:pt>
                <c:pt idx="28492">
                  <c:v>2336.9416666666666</c:v>
                </c:pt>
                <c:pt idx="28493">
                  <c:v>2337.0250000000001</c:v>
                </c:pt>
                <c:pt idx="28494">
                  <c:v>2337.1083333333331</c:v>
                </c:pt>
                <c:pt idx="28495">
                  <c:v>2337.1916666666666</c:v>
                </c:pt>
                <c:pt idx="28496">
                  <c:v>2337.2666666666669</c:v>
                </c:pt>
                <c:pt idx="28497">
                  <c:v>2337.35</c:v>
                </c:pt>
                <c:pt idx="28498">
                  <c:v>2337.4333333333334</c:v>
                </c:pt>
                <c:pt idx="28499">
                  <c:v>2337.5166666666669</c:v>
                </c:pt>
                <c:pt idx="28500">
                  <c:v>2337.6</c:v>
                </c:pt>
                <c:pt idx="28501">
                  <c:v>2337.6833333333334</c:v>
                </c:pt>
                <c:pt idx="28502">
                  <c:v>2337.7583333333332</c:v>
                </c:pt>
                <c:pt idx="28503">
                  <c:v>2337.8416666666667</c:v>
                </c:pt>
                <c:pt idx="28504">
                  <c:v>2337.9249999999997</c:v>
                </c:pt>
                <c:pt idx="28505">
                  <c:v>2338.0083333333332</c:v>
                </c:pt>
                <c:pt idx="28506">
                  <c:v>2338.0916666666667</c:v>
                </c:pt>
                <c:pt idx="28507">
                  <c:v>2338.1749999999997</c:v>
                </c:pt>
                <c:pt idx="28508">
                  <c:v>2338.2583333333332</c:v>
                </c:pt>
                <c:pt idx="28509">
                  <c:v>2338.3333333333335</c:v>
                </c:pt>
                <c:pt idx="28510">
                  <c:v>2338.4166666666665</c:v>
                </c:pt>
                <c:pt idx="28511">
                  <c:v>2338.5</c:v>
                </c:pt>
                <c:pt idx="28512">
                  <c:v>2338.5833333333335</c:v>
                </c:pt>
                <c:pt idx="28513">
                  <c:v>2338.6666666666665</c:v>
                </c:pt>
                <c:pt idx="28514">
                  <c:v>2338.75</c:v>
                </c:pt>
                <c:pt idx="28515">
                  <c:v>2338.8250000000003</c:v>
                </c:pt>
                <c:pt idx="28516">
                  <c:v>2338.9083333333333</c:v>
                </c:pt>
                <c:pt idx="28517">
                  <c:v>2338.9916666666668</c:v>
                </c:pt>
                <c:pt idx="28518">
                  <c:v>2339.0750000000003</c:v>
                </c:pt>
                <c:pt idx="28519">
                  <c:v>2339.1583333333333</c:v>
                </c:pt>
                <c:pt idx="28520">
                  <c:v>2339.2416666666668</c:v>
                </c:pt>
                <c:pt idx="28521">
                  <c:v>2339.3250000000003</c:v>
                </c:pt>
                <c:pt idx="28522">
                  <c:v>2339.4</c:v>
                </c:pt>
                <c:pt idx="28523">
                  <c:v>2339.4833333333331</c:v>
                </c:pt>
                <c:pt idx="28524">
                  <c:v>2339.5666666666666</c:v>
                </c:pt>
                <c:pt idx="28525">
                  <c:v>2339.65</c:v>
                </c:pt>
                <c:pt idx="28526">
                  <c:v>2339.7333333333331</c:v>
                </c:pt>
                <c:pt idx="28527">
                  <c:v>2339.8166666666666</c:v>
                </c:pt>
                <c:pt idx="28528">
                  <c:v>2339.8916666666669</c:v>
                </c:pt>
                <c:pt idx="28529">
                  <c:v>2339.9749999999999</c:v>
                </c:pt>
                <c:pt idx="28530">
                  <c:v>2340.0583333333334</c:v>
                </c:pt>
                <c:pt idx="28531">
                  <c:v>2340.1416666666669</c:v>
                </c:pt>
                <c:pt idx="28532">
                  <c:v>2340.2249999999999</c:v>
                </c:pt>
                <c:pt idx="28533">
                  <c:v>2340.3083333333334</c:v>
                </c:pt>
                <c:pt idx="28534">
                  <c:v>2340.3833333333332</c:v>
                </c:pt>
                <c:pt idx="28535">
                  <c:v>2340.4666666666667</c:v>
                </c:pt>
                <c:pt idx="28536">
                  <c:v>2340.5499999999997</c:v>
                </c:pt>
                <c:pt idx="28537">
                  <c:v>2340.6333333333332</c:v>
                </c:pt>
                <c:pt idx="28538">
                  <c:v>2340.7166666666667</c:v>
                </c:pt>
                <c:pt idx="28539">
                  <c:v>2340.7999999999997</c:v>
                </c:pt>
                <c:pt idx="28540">
                  <c:v>2340.8833333333332</c:v>
                </c:pt>
                <c:pt idx="28541">
                  <c:v>2340.9583333333335</c:v>
                </c:pt>
                <c:pt idx="28542">
                  <c:v>2341.0416666666665</c:v>
                </c:pt>
                <c:pt idx="28543">
                  <c:v>2341.125</c:v>
                </c:pt>
                <c:pt idx="28544">
                  <c:v>2341.2083333333335</c:v>
                </c:pt>
                <c:pt idx="28545">
                  <c:v>2341.2916666666665</c:v>
                </c:pt>
                <c:pt idx="28546">
                  <c:v>2341.375</c:v>
                </c:pt>
                <c:pt idx="28547">
                  <c:v>2341.4500000000003</c:v>
                </c:pt>
                <c:pt idx="28548">
                  <c:v>2341.5333333333333</c:v>
                </c:pt>
                <c:pt idx="28549">
                  <c:v>2341.6166666666668</c:v>
                </c:pt>
                <c:pt idx="28550">
                  <c:v>2341.7000000000003</c:v>
                </c:pt>
                <c:pt idx="28551">
                  <c:v>2341.7833333333333</c:v>
                </c:pt>
                <c:pt idx="28552">
                  <c:v>2341.8666666666668</c:v>
                </c:pt>
                <c:pt idx="28553">
                  <c:v>2341.9416666666666</c:v>
                </c:pt>
                <c:pt idx="28554">
                  <c:v>2342.0250000000001</c:v>
                </c:pt>
                <c:pt idx="28555">
                  <c:v>2342.1083333333331</c:v>
                </c:pt>
                <c:pt idx="28556">
                  <c:v>2342.1916666666666</c:v>
                </c:pt>
                <c:pt idx="28557">
                  <c:v>2342.2750000000001</c:v>
                </c:pt>
                <c:pt idx="28558">
                  <c:v>2342.3583333333331</c:v>
                </c:pt>
                <c:pt idx="28559">
                  <c:v>2342.4416666666666</c:v>
                </c:pt>
                <c:pt idx="28560">
                  <c:v>2342.5166666666669</c:v>
                </c:pt>
                <c:pt idx="28561">
                  <c:v>2342.6</c:v>
                </c:pt>
                <c:pt idx="28562">
                  <c:v>2342.6833333333334</c:v>
                </c:pt>
                <c:pt idx="28563">
                  <c:v>2342.7666666666669</c:v>
                </c:pt>
                <c:pt idx="28564">
                  <c:v>2342.85</c:v>
                </c:pt>
                <c:pt idx="28565">
                  <c:v>2342.9333333333334</c:v>
                </c:pt>
                <c:pt idx="28566">
                  <c:v>2343.0083333333332</c:v>
                </c:pt>
                <c:pt idx="28567">
                  <c:v>2343.0916666666667</c:v>
                </c:pt>
                <c:pt idx="28568">
                  <c:v>2343.1749999999997</c:v>
                </c:pt>
                <c:pt idx="28569">
                  <c:v>2343.2583333333332</c:v>
                </c:pt>
                <c:pt idx="28570">
                  <c:v>2343.3416666666667</c:v>
                </c:pt>
                <c:pt idx="28571">
                  <c:v>2343.4249999999997</c:v>
                </c:pt>
                <c:pt idx="28572">
                  <c:v>2343.5</c:v>
                </c:pt>
                <c:pt idx="28573">
                  <c:v>2343.5833333333335</c:v>
                </c:pt>
                <c:pt idx="28574">
                  <c:v>2343.6666666666665</c:v>
                </c:pt>
                <c:pt idx="28575">
                  <c:v>2343.75</c:v>
                </c:pt>
                <c:pt idx="28576">
                  <c:v>2343.8333333333335</c:v>
                </c:pt>
                <c:pt idx="28577">
                  <c:v>2343.9166666666665</c:v>
                </c:pt>
                <c:pt idx="28578">
                  <c:v>2344</c:v>
                </c:pt>
                <c:pt idx="28579">
                  <c:v>2344.0750000000003</c:v>
                </c:pt>
                <c:pt idx="28580">
                  <c:v>2344.1583333333333</c:v>
                </c:pt>
                <c:pt idx="28581">
                  <c:v>2344.2416666666668</c:v>
                </c:pt>
                <c:pt idx="28582">
                  <c:v>2344.3250000000003</c:v>
                </c:pt>
                <c:pt idx="28583">
                  <c:v>2344.4083333333333</c:v>
                </c:pt>
                <c:pt idx="28584">
                  <c:v>2344.4916666666668</c:v>
                </c:pt>
                <c:pt idx="28585">
                  <c:v>2344.5666666666666</c:v>
                </c:pt>
                <c:pt idx="28586">
                  <c:v>2344.65</c:v>
                </c:pt>
                <c:pt idx="28587">
                  <c:v>2344.7333333333331</c:v>
                </c:pt>
                <c:pt idx="28588">
                  <c:v>2344.8166666666666</c:v>
                </c:pt>
                <c:pt idx="28589">
                  <c:v>2344.9</c:v>
                </c:pt>
                <c:pt idx="28590">
                  <c:v>2344.9833333333331</c:v>
                </c:pt>
                <c:pt idx="28591">
                  <c:v>2345.0583333333334</c:v>
                </c:pt>
                <c:pt idx="28592">
                  <c:v>2345.1416666666669</c:v>
                </c:pt>
                <c:pt idx="28593">
                  <c:v>2345.2249999999999</c:v>
                </c:pt>
                <c:pt idx="28594">
                  <c:v>2345.3083333333334</c:v>
                </c:pt>
                <c:pt idx="28595">
                  <c:v>2345.3916666666669</c:v>
                </c:pt>
                <c:pt idx="28596">
                  <c:v>2345.4749999999999</c:v>
                </c:pt>
                <c:pt idx="28597">
                  <c:v>2345.5583333333334</c:v>
                </c:pt>
                <c:pt idx="28598">
                  <c:v>2345.6333333333332</c:v>
                </c:pt>
                <c:pt idx="28599">
                  <c:v>2345.7166666666667</c:v>
                </c:pt>
                <c:pt idx="28600">
                  <c:v>2345.7999999999997</c:v>
                </c:pt>
                <c:pt idx="28601">
                  <c:v>2345.8833333333332</c:v>
                </c:pt>
                <c:pt idx="28602">
                  <c:v>2345.9666666666667</c:v>
                </c:pt>
                <c:pt idx="28603">
                  <c:v>2346.0499999999997</c:v>
                </c:pt>
                <c:pt idx="28604">
                  <c:v>2346.125</c:v>
                </c:pt>
                <c:pt idx="28605">
                  <c:v>2346.2083333333335</c:v>
                </c:pt>
                <c:pt idx="28606">
                  <c:v>2346.2916666666665</c:v>
                </c:pt>
                <c:pt idx="28607">
                  <c:v>2346.375</c:v>
                </c:pt>
                <c:pt idx="28608">
                  <c:v>2346.4583333333335</c:v>
                </c:pt>
                <c:pt idx="28609">
                  <c:v>2346.5416666666665</c:v>
                </c:pt>
                <c:pt idx="28610">
                  <c:v>2346.6166666666668</c:v>
                </c:pt>
                <c:pt idx="28611">
                  <c:v>2346.7000000000003</c:v>
                </c:pt>
                <c:pt idx="28612">
                  <c:v>2346.7833333333333</c:v>
                </c:pt>
                <c:pt idx="28613">
                  <c:v>2346.8666666666668</c:v>
                </c:pt>
                <c:pt idx="28614">
                  <c:v>2346.9500000000003</c:v>
                </c:pt>
                <c:pt idx="28615">
                  <c:v>2347.0333333333333</c:v>
                </c:pt>
                <c:pt idx="28616">
                  <c:v>2347.1166666666668</c:v>
                </c:pt>
                <c:pt idx="28617">
                  <c:v>2347.1916666666666</c:v>
                </c:pt>
                <c:pt idx="28618">
                  <c:v>2347.2750000000001</c:v>
                </c:pt>
                <c:pt idx="28619">
                  <c:v>2347.3583333333331</c:v>
                </c:pt>
                <c:pt idx="28620">
                  <c:v>2347.4416666666666</c:v>
                </c:pt>
                <c:pt idx="28621">
                  <c:v>2347.5250000000001</c:v>
                </c:pt>
                <c:pt idx="28622">
                  <c:v>2347.6083333333331</c:v>
                </c:pt>
                <c:pt idx="28623">
                  <c:v>2347.6833333333334</c:v>
                </c:pt>
                <c:pt idx="28624">
                  <c:v>2347.7666666666669</c:v>
                </c:pt>
                <c:pt idx="28625">
                  <c:v>2347.85</c:v>
                </c:pt>
                <c:pt idx="28626">
                  <c:v>2347.9333333333334</c:v>
                </c:pt>
                <c:pt idx="28627">
                  <c:v>2348.0166666666669</c:v>
                </c:pt>
                <c:pt idx="28628">
                  <c:v>2348.1</c:v>
                </c:pt>
                <c:pt idx="28629">
                  <c:v>2348.1749999999997</c:v>
                </c:pt>
                <c:pt idx="28630">
                  <c:v>2348.2583333333332</c:v>
                </c:pt>
                <c:pt idx="28631">
                  <c:v>2348.3416666666667</c:v>
                </c:pt>
                <c:pt idx="28632">
                  <c:v>2348.4249999999997</c:v>
                </c:pt>
                <c:pt idx="28633">
                  <c:v>2348.5083333333332</c:v>
                </c:pt>
                <c:pt idx="28634">
                  <c:v>2348.5916666666667</c:v>
                </c:pt>
                <c:pt idx="28635">
                  <c:v>2348.6749999999997</c:v>
                </c:pt>
                <c:pt idx="28636">
                  <c:v>2348.75</c:v>
                </c:pt>
                <c:pt idx="28637">
                  <c:v>2348.8333333333335</c:v>
                </c:pt>
                <c:pt idx="28638">
                  <c:v>2348.9166666666665</c:v>
                </c:pt>
                <c:pt idx="28639">
                  <c:v>2349</c:v>
                </c:pt>
                <c:pt idx="28640">
                  <c:v>2349.0833333333335</c:v>
                </c:pt>
                <c:pt idx="28641">
                  <c:v>2349.1666666666665</c:v>
                </c:pt>
                <c:pt idx="28642">
                  <c:v>2349.2416666666668</c:v>
                </c:pt>
                <c:pt idx="28643">
                  <c:v>2349.3250000000003</c:v>
                </c:pt>
                <c:pt idx="28644">
                  <c:v>2349.4083333333333</c:v>
                </c:pt>
                <c:pt idx="28645">
                  <c:v>2349.4916666666668</c:v>
                </c:pt>
                <c:pt idx="28646">
                  <c:v>2349.5750000000003</c:v>
                </c:pt>
                <c:pt idx="28647">
                  <c:v>2349.6583333333333</c:v>
                </c:pt>
                <c:pt idx="28648">
                  <c:v>2349.7416666666668</c:v>
                </c:pt>
                <c:pt idx="28649">
                  <c:v>2349.8166666666666</c:v>
                </c:pt>
                <c:pt idx="28650">
                  <c:v>2349.9</c:v>
                </c:pt>
                <c:pt idx="28651">
                  <c:v>2349.9833333333331</c:v>
                </c:pt>
                <c:pt idx="28652">
                  <c:v>2350.0666666666666</c:v>
                </c:pt>
                <c:pt idx="28653">
                  <c:v>2350.15</c:v>
                </c:pt>
                <c:pt idx="28654">
                  <c:v>2350.2333333333331</c:v>
                </c:pt>
                <c:pt idx="28655">
                  <c:v>2350.3083333333334</c:v>
                </c:pt>
                <c:pt idx="28656">
                  <c:v>2350.3916666666669</c:v>
                </c:pt>
                <c:pt idx="28657">
                  <c:v>2350.4749999999999</c:v>
                </c:pt>
                <c:pt idx="28658">
                  <c:v>2350.5583333333334</c:v>
                </c:pt>
                <c:pt idx="28659">
                  <c:v>2350.6416666666669</c:v>
                </c:pt>
                <c:pt idx="28660">
                  <c:v>2350.7249999999999</c:v>
                </c:pt>
                <c:pt idx="28661">
                  <c:v>2350.7999999999997</c:v>
                </c:pt>
                <c:pt idx="28662">
                  <c:v>2350.8833333333332</c:v>
                </c:pt>
                <c:pt idx="28663">
                  <c:v>2350.9666666666667</c:v>
                </c:pt>
                <c:pt idx="28664">
                  <c:v>2351.0499999999997</c:v>
                </c:pt>
                <c:pt idx="28665">
                  <c:v>2351.1333333333332</c:v>
                </c:pt>
                <c:pt idx="28666">
                  <c:v>2351.2166666666667</c:v>
                </c:pt>
                <c:pt idx="28667">
                  <c:v>2351.2999999999997</c:v>
                </c:pt>
                <c:pt idx="28668">
                  <c:v>2351.375</c:v>
                </c:pt>
                <c:pt idx="28669">
                  <c:v>2351.4583333333335</c:v>
                </c:pt>
                <c:pt idx="28670">
                  <c:v>2351.5416666666665</c:v>
                </c:pt>
                <c:pt idx="28671">
                  <c:v>2351.625</c:v>
                </c:pt>
                <c:pt idx="28672">
                  <c:v>2351.7083333333335</c:v>
                </c:pt>
                <c:pt idx="28673">
                  <c:v>2351.7916666666665</c:v>
                </c:pt>
                <c:pt idx="28674">
                  <c:v>2351.8666666666668</c:v>
                </c:pt>
                <c:pt idx="28675">
                  <c:v>2351.9500000000003</c:v>
                </c:pt>
                <c:pt idx="28676">
                  <c:v>2352.0333333333333</c:v>
                </c:pt>
                <c:pt idx="28677">
                  <c:v>2352.1166666666668</c:v>
                </c:pt>
                <c:pt idx="28678">
                  <c:v>2352.2000000000003</c:v>
                </c:pt>
                <c:pt idx="28679">
                  <c:v>2352.2833333333333</c:v>
                </c:pt>
                <c:pt idx="28680">
                  <c:v>2352.3583333333331</c:v>
                </c:pt>
                <c:pt idx="28681">
                  <c:v>2352.4416666666666</c:v>
                </c:pt>
                <c:pt idx="28682">
                  <c:v>2352.5250000000001</c:v>
                </c:pt>
                <c:pt idx="28683">
                  <c:v>2352.6083333333331</c:v>
                </c:pt>
                <c:pt idx="28684">
                  <c:v>2352.6916666666666</c:v>
                </c:pt>
                <c:pt idx="28685">
                  <c:v>2352.7750000000001</c:v>
                </c:pt>
                <c:pt idx="28686">
                  <c:v>2352.8583333333331</c:v>
                </c:pt>
                <c:pt idx="28687">
                  <c:v>2352.9333333333334</c:v>
                </c:pt>
                <c:pt idx="28688">
                  <c:v>2353.0166666666669</c:v>
                </c:pt>
                <c:pt idx="28689">
                  <c:v>2353.1</c:v>
                </c:pt>
                <c:pt idx="28690">
                  <c:v>2353.1833333333334</c:v>
                </c:pt>
                <c:pt idx="28691">
                  <c:v>2353.2666666666669</c:v>
                </c:pt>
                <c:pt idx="28692">
                  <c:v>2353.35</c:v>
                </c:pt>
                <c:pt idx="28693">
                  <c:v>2353.4249999999997</c:v>
                </c:pt>
                <c:pt idx="28694">
                  <c:v>2353.5083333333332</c:v>
                </c:pt>
                <c:pt idx="28695">
                  <c:v>2353.5916666666667</c:v>
                </c:pt>
                <c:pt idx="28696">
                  <c:v>2353.6749999999997</c:v>
                </c:pt>
                <c:pt idx="28697">
                  <c:v>2353.7583333333332</c:v>
                </c:pt>
                <c:pt idx="28698">
                  <c:v>2353.8416666666667</c:v>
                </c:pt>
                <c:pt idx="28699">
                  <c:v>2353.9166666666665</c:v>
                </c:pt>
                <c:pt idx="28700">
                  <c:v>2354</c:v>
                </c:pt>
                <c:pt idx="28701">
                  <c:v>2354.0833333333335</c:v>
                </c:pt>
                <c:pt idx="28702">
                  <c:v>2354.1666666666665</c:v>
                </c:pt>
                <c:pt idx="28703">
                  <c:v>2354.25</c:v>
                </c:pt>
                <c:pt idx="28704">
                  <c:v>2354.3333333333335</c:v>
                </c:pt>
                <c:pt idx="28705">
                  <c:v>2354.4166666666665</c:v>
                </c:pt>
                <c:pt idx="28706">
                  <c:v>2354.4916666666668</c:v>
                </c:pt>
                <c:pt idx="28707">
                  <c:v>2354.5750000000003</c:v>
                </c:pt>
                <c:pt idx="28708">
                  <c:v>2354.6583333333333</c:v>
                </c:pt>
                <c:pt idx="28709">
                  <c:v>2354.7416666666668</c:v>
                </c:pt>
                <c:pt idx="28710">
                  <c:v>2354.8250000000003</c:v>
                </c:pt>
                <c:pt idx="28711">
                  <c:v>2354.9083333333333</c:v>
                </c:pt>
                <c:pt idx="28712">
                  <c:v>2354.9833333333331</c:v>
                </c:pt>
                <c:pt idx="28713">
                  <c:v>2355.0666666666666</c:v>
                </c:pt>
                <c:pt idx="28714">
                  <c:v>2355.15</c:v>
                </c:pt>
                <c:pt idx="28715">
                  <c:v>2355.2333333333331</c:v>
                </c:pt>
                <c:pt idx="28716">
                  <c:v>2355.3166666666666</c:v>
                </c:pt>
                <c:pt idx="28717">
                  <c:v>2355.4</c:v>
                </c:pt>
                <c:pt idx="28718">
                  <c:v>2355.4749999999999</c:v>
                </c:pt>
                <c:pt idx="28719">
                  <c:v>2355.5583333333334</c:v>
                </c:pt>
                <c:pt idx="28720">
                  <c:v>2355.6416666666669</c:v>
                </c:pt>
                <c:pt idx="28721">
                  <c:v>2355.7249999999999</c:v>
                </c:pt>
                <c:pt idx="28722">
                  <c:v>2355.8083333333334</c:v>
                </c:pt>
                <c:pt idx="28723">
                  <c:v>2355.8916666666669</c:v>
                </c:pt>
                <c:pt idx="28724">
                  <c:v>2355.9749999999999</c:v>
                </c:pt>
                <c:pt idx="28725">
                  <c:v>2356.0499999999997</c:v>
                </c:pt>
                <c:pt idx="28726">
                  <c:v>2356.1333333333332</c:v>
                </c:pt>
                <c:pt idx="28727">
                  <c:v>2356.2166666666667</c:v>
                </c:pt>
                <c:pt idx="28728">
                  <c:v>2356.2999999999997</c:v>
                </c:pt>
                <c:pt idx="28729">
                  <c:v>2356.3833333333332</c:v>
                </c:pt>
                <c:pt idx="28730">
                  <c:v>2356.4666666666667</c:v>
                </c:pt>
                <c:pt idx="28731">
                  <c:v>2356.5416666666665</c:v>
                </c:pt>
                <c:pt idx="28732">
                  <c:v>2356.625</c:v>
                </c:pt>
                <c:pt idx="28733">
                  <c:v>2356.7083333333335</c:v>
                </c:pt>
                <c:pt idx="28734">
                  <c:v>2356.7916666666665</c:v>
                </c:pt>
                <c:pt idx="28735">
                  <c:v>2356.875</c:v>
                </c:pt>
                <c:pt idx="28736">
                  <c:v>2356.9583333333335</c:v>
                </c:pt>
                <c:pt idx="28737">
                  <c:v>2357.0333333333333</c:v>
                </c:pt>
                <c:pt idx="28738">
                  <c:v>2357.1166666666668</c:v>
                </c:pt>
                <c:pt idx="28739">
                  <c:v>2357.2000000000003</c:v>
                </c:pt>
                <c:pt idx="28740">
                  <c:v>2357.2833333333333</c:v>
                </c:pt>
                <c:pt idx="28741">
                  <c:v>2357.3666666666668</c:v>
                </c:pt>
                <c:pt idx="28742">
                  <c:v>2357.4500000000003</c:v>
                </c:pt>
                <c:pt idx="28743">
                  <c:v>2357.5333333333333</c:v>
                </c:pt>
                <c:pt idx="28744">
                  <c:v>2357.6083333333331</c:v>
                </c:pt>
                <c:pt idx="28745">
                  <c:v>2357.6916666666666</c:v>
                </c:pt>
                <c:pt idx="28746">
                  <c:v>2357.7750000000001</c:v>
                </c:pt>
                <c:pt idx="28747">
                  <c:v>2357.8583333333331</c:v>
                </c:pt>
                <c:pt idx="28748">
                  <c:v>2357.9416666666666</c:v>
                </c:pt>
                <c:pt idx="28749">
                  <c:v>2358.0250000000001</c:v>
                </c:pt>
                <c:pt idx="28750">
                  <c:v>2358.1</c:v>
                </c:pt>
                <c:pt idx="28751">
                  <c:v>2358.1833333333334</c:v>
                </c:pt>
                <c:pt idx="28752">
                  <c:v>2358.2666666666669</c:v>
                </c:pt>
                <c:pt idx="28753">
                  <c:v>2358.35</c:v>
                </c:pt>
                <c:pt idx="28754">
                  <c:v>2358.4333333333334</c:v>
                </c:pt>
                <c:pt idx="28755">
                  <c:v>2358.5166666666669</c:v>
                </c:pt>
                <c:pt idx="28756">
                  <c:v>2358.5916666666667</c:v>
                </c:pt>
                <c:pt idx="28757">
                  <c:v>2358.6749999999997</c:v>
                </c:pt>
                <c:pt idx="28758">
                  <c:v>2358.7583333333332</c:v>
                </c:pt>
                <c:pt idx="28759">
                  <c:v>2358.8416666666667</c:v>
                </c:pt>
                <c:pt idx="28760">
                  <c:v>2358.9249999999997</c:v>
                </c:pt>
                <c:pt idx="28761">
                  <c:v>2359.0083333333332</c:v>
                </c:pt>
                <c:pt idx="28762">
                  <c:v>2359.0916666666667</c:v>
                </c:pt>
                <c:pt idx="28763">
                  <c:v>2359.1666666666665</c:v>
                </c:pt>
                <c:pt idx="28764">
                  <c:v>2359.25</c:v>
                </c:pt>
                <c:pt idx="28765">
                  <c:v>2359.3333333333335</c:v>
                </c:pt>
                <c:pt idx="28766">
                  <c:v>2359.4166666666665</c:v>
                </c:pt>
                <c:pt idx="28767">
                  <c:v>2359.5</c:v>
                </c:pt>
                <c:pt idx="28768">
                  <c:v>2359.5833333333335</c:v>
                </c:pt>
                <c:pt idx="28769">
                  <c:v>2359.6583333333333</c:v>
                </c:pt>
                <c:pt idx="28770">
                  <c:v>2359.7416666666668</c:v>
                </c:pt>
                <c:pt idx="28771">
                  <c:v>2359.8250000000003</c:v>
                </c:pt>
                <c:pt idx="28772">
                  <c:v>2359.9083333333333</c:v>
                </c:pt>
                <c:pt idx="28773">
                  <c:v>2359.9916666666668</c:v>
                </c:pt>
                <c:pt idx="28774">
                  <c:v>2360.0750000000003</c:v>
                </c:pt>
                <c:pt idx="28775">
                  <c:v>2360.1583333333333</c:v>
                </c:pt>
                <c:pt idx="28776">
                  <c:v>2360.2333333333331</c:v>
                </c:pt>
                <c:pt idx="28777">
                  <c:v>2360.3166666666666</c:v>
                </c:pt>
                <c:pt idx="28778">
                  <c:v>2360.4</c:v>
                </c:pt>
                <c:pt idx="28779">
                  <c:v>2360.4833333333331</c:v>
                </c:pt>
                <c:pt idx="28780">
                  <c:v>2360.5666666666666</c:v>
                </c:pt>
                <c:pt idx="28781">
                  <c:v>2360.65</c:v>
                </c:pt>
                <c:pt idx="28782">
                  <c:v>2360.7249999999999</c:v>
                </c:pt>
                <c:pt idx="28783">
                  <c:v>2360.8083333333334</c:v>
                </c:pt>
                <c:pt idx="28784">
                  <c:v>2360.8916666666669</c:v>
                </c:pt>
                <c:pt idx="28785">
                  <c:v>2360.9749999999999</c:v>
                </c:pt>
                <c:pt idx="28786">
                  <c:v>2361.0583333333334</c:v>
                </c:pt>
                <c:pt idx="28787">
                  <c:v>2361.1416666666669</c:v>
                </c:pt>
                <c:pt idx="28788">
                  <c:v>2361.2166666666667</c:v>
                </c:pt>
                <c:pt idx="28789">
                  <c:v>2361.2999999999997</c:v>
                </c:pt>
                <c:pt idx="28790">
                  <c:v>2361.3833333333332</c:v>
                </c:pt>
                <c:pt idx="28791">
                  <c:v>2361.4666666666667</c:v>
                </c:pt>
                <c:pt idx="28792">
                  <c:v>2361.5499999999997</c:v>
                </c:pt>
                <c:pt idx="28793">
                  <c:v>2361.6333333333332</c:v>
                </c:pt>
                <c:pt idx="28794">
                  <c:v>2361.7166666666667</c:v>
                </c:pt>
                <c:pt idx="28795">
                  <c:v>2361.7916666666665</c:v>
                </c:pt>
                <c:pt idx="28796">
                  <c:v>2361.875</c:v>
                </c:pt>
                <c:pt idx="28797">
                  <c:v>2361.9583333333335</c:v>
                </c:pt>
                <c:pt idx="28798">
                  <c:v>2362.0416666666665</c:v>
                </c:pt>
                <c:pt idx="28799">
                  <c:v>2362.125</c:v>
                </c:pt>
                <c:pt idx="28800">
                  <c:v>2362.2083333333335</c:v>
                </c:pt>
                <c:pt idx="28801">
                  <c:v>2362.2833333333333</c:v>
                </c:pt>
                <c:pt idx="28802">
                  <c:v>2362.3666666666668</c:v>
                </c:pt>
                <c:pt idx="28803">
                  <c:v>2362.4500000000003</c:v>
                </c:pt>
                <c:pt idx="28804">
                  <c:v>2362.5333333333333</c:v>
                </c:pt>
                <c:pt idx="28805">
                  <c:v>2362.6166666666668</c:v>
                </c:pt>
                <c:pt idx="28806">
                  <c:v>2362.7000000000003</c:v>
                </c:pt>
                <c:pt idx="28807">
                  <c:v>2362.7750000000001</c:v>
                </c:pt>
                <c:pt idx="28808">
                  <c:v>2362.8583333333331</c:v>
                </c:pt>
                <c:pt idx="28809">
                  <c:v>2362.9416666666666</c:v>
                </c:pt>
                <c:pt idx="28810">
                  <c:v>2363.0250000000001</c:v>
                </c:pt>
                <c:pt idx="28811">
                  <c:v>2363.1083333333331</c:v>
                </c:pt>
                <c:pt idx="28812">
                  <c:v>2363.1916666666666</c:v>
                </c:pt>
                <c:pt idx="28813">
                  <c:v>2363.2750000000001</c:v>
                </c:pt>
                <c:pt idx="28814">
                  <c:v>2363.35</c:v>
                </c:pt>
                <c:pt idx="28815">
                  <c:v>2363.4333333333334</c:v>
                </c:pt>
                <c:pt idx="28816">
                  <c:v>2363.5166666666669</c:v>
                </c:pt>
                <c:pt idx="28817">
                  <c:v>2363.6</c:v>
                </c:pt>
                <c:pt idx="28818">
                  <c:v>2363.6833333333334</c:v>
                </c:pt>
                <c:pt idx="28819">
                  <c:v>2363.7666666666669</c:v>
                </c:pt>
                <c:pt idx="28820">
                  <c:v>2363.8416666666667</c:v>
                </c:pt>
                <c:pt idx="28821">
                  <c:v>2363.9249999999997</c:v>
                </c:pt>
                <c:pt idx="28822">
                  <c:v>2364.0083333333332</c:v>
                </c:pt>
                <c:pt idx="28823">
                  <c:v>2364.0916666666667</c:v>
                </c:pt>
                <c:pt idx="28824">
                  <c:v>2364.1749999999997</c:v>
                </c:pt>
                <c:pt idx="28825">
                  <c:v>2364.2583333333332</c:v>
                </c:pt>
                <c:pt idx="28826">
                  <c:v>2364.3333333333335</c:v>
                </c:pt>
                <c:pt idx="28827">
                  <c:v>2364.4166666666665</c:v>
                </c:pt>
                <c:pt idx="28828">
                  <c:v>2364.5</c:v>
                </c:pt>
                <c:pt idx="28829">
                  <c:v>2364.5833333333335</c:v>
                </c:pt>
                <c:pt idx="28830">
                  <c:v>2364.6666666666665</c:v>
                </c:pt>
                <c:pt idx="28831">
                  <c:v>2364.75</c:v>
                </c:pt>
                <c:pt idx="28832">
                  <c:v>2364.8333333333335</c:v>
                </c:pt>
                <c:pt idx="28833">
                  <c:v>2364.9083333333333</c:v>
                </c:pt>
                <c:pt idx="28834">
                  <c:v>2364.9916666666668</c:v>
                </c:pt>
                <c:pt idx="28835">
                  <c:v>2365.0750000000003</c:v>
                </c:pt>
                <c:pt idx="28836">
                  <c:v>2365.1583333333333</c:v>
                </c:pt>
                <c:pt idx="28837">
                  <c:v>2365.2416666666668</c:v>
                </c:pt>
                <c:pt idx="28838">
                  <c:v>2365.3250000000003</c:v>
                </c:pt>
                <c:pt idx="28839">
                  <c:v>2365.4</c:v>
                </c:pt>
                <c:pt idx="28840">
                  <c:v>2365.4833333333331</c:v>
                </c:pt>
                <c:pt idx="28841">
                  <c:v>2365.5666666666666</c:v>
                </c:pt>
                <c:pt idx="28842">
                  <c:v>2365.65</c:v>
                </c:pt>
                <c:pt idx="28843">
                  <c:v>2365.7333333333331</c:v>
                </c:pt>
                <c:pt idx="28844">
                  <c:v>2365.8166666666666</c:v>
                </c:pt>
                <c:pt idx="28845">
                  <c:v>2365.8916666666669</c:v>
                </c:pt>
                <c:pt idx="28846">
                  <c:v>2365.9749999999999</c:v>
                </c:pt>
                <c:pt idx="28847">
                  <c:v>2366.0583333333334</c:v>
                </c:pt>
                <c:pt idx="28848">
                  <c:v>2366.1416666666669</c:v>
                </c:pt>
                <c:pt idx="28849">
                  <c:v>2366.2249999999999</c:v>
                </c:pt>
                <c:pt idx="28850">
                  <c:v>2366.3083333333334</c:v>
                </c:pt>
                <c:pt idx="28851">
                  <c:v>2366.3916666666669</c:v>
                </c:pt>
                <c:pt idx="28852">
                  <c:v>2366.4666666666667</c:v>
                </c:pt>
                <c:pt idx="28853">
                  <c:v>2366.5499999999997</c:v>
                </c:pt>
                <c:pt idx="28854">
                  <c:v>2366.6333333333332</c:v>
                </c:pt>
                <c:pt idx="28855">
                  <c:v>2366.7166666666667</c:v>
                </c:pt>
                <c:pt idx="28856">
                  <c:v>2366.7999999999997</c:v>
                </c:pt>
                <c:pt idx="28857">
                  <c:v>2366.8833333333332</c:v>
                </c:pt>
                <c:pt idx="28858">
                  <c:v>2366.9583333333335</c:v>
                </c:pt>
                <c:pt idx="28859">
                  <c:v>2367.0416666666665</c:v>
                </c:pt>
                <c:pt idx="28860">
                  <c:v>2367.125</c:v>
                </c:pt>
                <c:pt idx="28861">
                  <c:v>2367.2083333333335</c:v>
                </c:pt>
                <c:pt idx="28862">
                  <c:v>2367.2916666666665</c:v>
                </c:pt>
                <c:pt idx="28863">
                  <c:v>2367.375</c:v>
                </c:pt>
                <c:pt idx="28864">
                  <c:v>2367.4500000000003</c:v>
                </c:pt>
                <c:pt idx="28865">
                  <c:v>2367.5333333333333</c:v>
                </c:pt>
                <c:pt idx="28866">
                  <c:v>2367.6166666666668</c:v>
                </c:pt>
                <c:pt idx="28867">
                  <c:v>2367.7000000000003</c:v>
                </c:pt>
                <c:pt idx="28868">
                  <c:v>2367.7833333333333</c:v>
                </c:pt>
                <c:pt idx="28869">
                  <c:v>2367.8666666666668</c:v>
                </c:pt>
                <c:pt idx="28870">
                  <c:v>2367.9500000000003</c:v>
                </c:pt>
                <c:pt idx="28871">
                  <c:v>2368.0250000000001</c:v>
                </c:pt>
                <c:pt idx="28872">
                  <c:v>2368.1083333333331</c:v>
                </c:pt>
                <c:pt idx="28873">
                  <c:v>2368.1916666666666</c:v>
                </c:pt>
                <c:pt idx="28874">
                  <c:v>2368.2750000000001</c:v>
                </c:pt>
                <c:pt idx="28875">
                  <c:v>2368.3583333333331</c:v>
                </c:pt>
                <c:pt idx="28876">
                  <c:v>2368.4416666666666</c:v>
                </c:pt>
                <c:pt idx="28877">
                  <c:v>2368.5166666666669</c:v>
                </c:pt>
                <c:pt idx="28878">
                  <c:v>2368.6</c:v>
                </c:pt>
                <c:pt idx="28879">
                  <c:v>2368.6833333333334</c:v>
                </c:pt>
                <c:pt idx="28880">
                  <c:v>2368.7666666666669</c:v>
                </c:pt>
                <c:pt idx="28881">
                  <c:v>2368.85</c:v>
                </c:pt>
                <c:pt idx="28882">
                  <c:v>2368.9333333333334</c:v>
                </c:pt>
                <c:pt idx="28883">
                  <c:v>2369.0083333333332</c:v>
                </c:pt>
                <c:pt idx="28884">
                  <c:v>2369.0916666666667</c:v>
                </c:pt>
                <c:pt idx="28885">
                  <c:v>2369.1749999999997</c:v>
                </c:pt>
                <c:pt idx="28886">
                  <c:v>2369.2583333333332</c:v>
                </c:pt>
                <c:pt idx="28887">
                  <c:v>2369.3416666666667</c:v>
                </c:pt>
                <c:pt idx="28888">
                  <c:v>2369.4249999999997</c:v>
                </c:pt>
                <c:pt idx="28889">
                  <c:v>2369.5083333333332</c:v>
                </c:pt>
                <c:pt idx="28890">
                  <c:v>2369.5833333333335</c:v>
                </c:pt>
                <c:pt idx="28891">
                  <c:v>2369.6666666666665</c:v>
                </c:pt>
                <c:pt idx="28892">
                  <c:v>2369.75</c:v>
                </c:pt>
                <c:pt idx="28893">
                  <c:v>2369.8333333333335</c:v>
                </c:pt>
                <c:pt idx="28894">
                  <c:v>2369.9166666666665</c:v>
                </c:pt>
                <c:pt idx="28895">
                  <c:v>2370</c:v>
                </c:pt>
                <c:pt idx="28896">
                  <c:v>2370.0750000000003</c:v>
                </c:pt>
                <c:pt idx="28897">
                  <c:v>2370.1583333333333</c:v>
                </c:pt>
                <c:pt idx="28898">
                  <c:v>2370.2416666666668</c:v>
                </c:pt>
                <c:pt idx="28899">
                  <c:v>2370.3250000000003</c:v>
                </c:pt>
                <c:pt idx="28900">
                  <c:v>2370.4083333333333</c:v>
                </c:pt>
                <c:pt idx="28901">
                  <c:v>2370.4916666666668</c:v>
                </c:pt>
                <c:pt idx="28902">
                  <c:v>2370.5750000000003</c:v>
                </c:pt>
                <c:pt idx="28903">
                  <c:v>2370.65</c:v>
                </c:pt>
                <c:pt idx="28904">
                  <c:v>2370.7333333333331</c:v>
                </c:pt>
                <c:pt idx="28905">
                  <c:v>2370.8166666666666</c:v>
                </c:pt>
                <c:pt idx="28906">
                  <c:v>2370.9</c:v>
                </c:pt>
                <c:pt idx="28907">
                  <c:v>2370.9833333333331</c:v>
                </c:pt>
                <c:pt idx="28908">
                  <c:v>2371.0666666666666</c:v>
                </c:pt>
                <c:pt idx="28909">
                  <c:v>2371.1416666666669</c:v>
                </c:pt>
                <c:pt idx="28910">
                  <c:v>2371.2249999999999</c:v>
                </c:pt>
                <c:pt idx="28911">
                  <c:v>2371.3083333333334</c:v>
                </c:pt>
                <c:pt idx="28912">
                  <c:v>2371.3916666666669</c:v>
                </c:pt>
                <c:pt idx="28913">
                  <c:v>2371.4749999999999</c:v>
                </c:pt>
                <c:pt idx="28914">
                  <c:v>2371.5583333333334</c:v>
                </c:pt>
                <c:pt idx="28915">
                  <c:v>2371.6333333333332</c:v>
                </c:pt>
                <c:pt idx="28916">
                  <c:v>2371.7166666666667</c:v>
                </c:pt>
                <c:pt idx="28917">
                  <c:v>2371.7999999999997</c:v>
                </c:pt>
                <c:pt idx="28918">
                  <c:v>2371.8833333333332</c:v>
                </c:pt>
                <c:pt idx="28919">
                  <c:v>2371.9666666666667</c:v>
                </c:pt>
                <c:pt idx="28920">
                  <c:v>2372.0499999999997</c:v>
                </c:pt>
                <c:pt idx="28921">
                  <c:v>2372.1333333333332</c:v>
                </c:pt>
                <c:pt idx="28922">
                  <c:v>2372.2083333333335</c:v>
                </c:pt>
                <c:pt idx="28923">
                  <c:v>2372.2916666666665</c:v>
                </c:pt>
                <c:pt idx="28924">
                  <c:v>2372.375</c:v>
                </c:pt>
                <c:pt idx="28925">
                  <c:v>2372.4583333333335</c:v>
                </c:pt>
                <c:pt idx="28926">
                  <c:v>2372.5416666666665</c:v>
                </c:pt>
                <c:pt idx="28927">
                  <c:v>2372.625</c:v>
                </c:pt>
                <c:pt idx="28928">
                  <c:v>2372.7000000000003</c:v>
                </c:pt>
                <c:pt idx="28929">
                  <c:v>2372.7833333333333</c:v>
                </c:pt>
                <c:pt idx="28930">
                  <c:v>2372.8666666666668</c:v>
                </c:pt>
                <c:pt idx="28931">
                  <c:v>2372.9500000000003</c:v>
                </c:pt>
                <c:pt idx="28932">
                  <c:v>2373.0333333333333</c:v>
                </c:pt>
                <c:pt idx="28933">
                  <c:v>2373.1166666666668</c:v>
                </c:pt>
                <c:pt idx="28934">
                  <c:v>2373.1916666666666</c:v>
                </c:pt>
                <c:pt idx="28935">
                  <c:v>2373.2750000000001</c:v>
                </c:pt>
                <c:pt idx="28936">
                  <c:v>2373.3583333333331</c:v>
                </c:pt>
                <c:pt idx="28937">
                  <c:v>2373.4416666666666</c:v>
                </c:pt>
                <c:pt idx="28938">
                  <c:v>2373.5250000000001</c:v>
                </c:pt>
                <c:pt idx="28939">
                  <c:v>2373.6083333333331</c:v>
                </c:pt>
                <c:pt idx="28940">
                  <c:v>2373.6916666666666</c:v>
                </c:pt>
                <c:pt idx="28941">
                  <c:v>2373.7666666666669</c:v>
                </c:pt>
                <c:pt idx="28942">
                  <c:v>2373.85</c:v>
                </c:pt>
                <c:pt idx="28943">
                  <c:v>2373.9333333333334</c:v>
                </c:pt>
                <c:pt idx="28944">
                  <c:v>2374.0166666666669</c:v>
                </c:pt>
                <c:pt idx="28945">
                  <c:v>2374.1</c:v>
                </c:pt>
                <c:pt idx="28946">
                  <c:v>2374.1833333333334</c:v>
                </c:pt>
                <c:pt idx="28947">
                  <c:v>2374.2583333333332</c:v>
                </c:pt>
                <c:pt idx="28948">
                  <c:v>2374.3416666666667</c:v>
                </c:pt>
                <c:pt idx="28949">
                  <c:v>2374.4249999999997</c:v>
                </c:pt>
                <c:pt idx="28950">
                  <c:v>2374.5083333333332</c:v>
                </c:pt>
                <c:pt idx="28951">
                  <c:v>2374.5916666666667</c:v>
                </c:pt>
                <c:pt idx="28952">
                  <c:v>2374.6749999999997</c:v>
                </c:pt>
                <c:pt idx="28953">
                  <c:v>2374.75</c:v>
                </c:pt>
                <c:pt idx="28954">
                  <c:v>2374.8333333333335</c:v>
                </c:pt>
                <c:pt idx="28955">
                  <c:v>2374.9166666666665</c:v>
                </c:pt>
                <c:pt idx="28956">
                  <c:v>2375</c:v>
                </c:pt>
                <c:pt idx="28957">
                  <c:v>2375.0833333333335</c:v>
                </c:pt>
                <c:pt idx="28958">
                  <c:v>2375.1666666666665</c:v>
                </c:pt>
                <c:pt idx="28959">
                  <c:v>2375.25</c:v>
                </c:pt>
                <c:pt idx="28960">
                  <c:v>2375.3250000000003</c:v>
                </c:pt>
                <c:pt idx="28961">
                  <c:v>2375.4083333333333</c:v>
                </c:pt>
                <c:pt idx="28962">
                  <c:v>2375.4916666666668</c:v>
                </c:pt>
                <c:pt idx="28963">
                  <c:v>2375.5750000000003</c:v>
                </c:pt>
                <c:pt idx="28964">
                  <c:v>2375.6583333333333</c:v>
                </c:pt>
                <c:pt idx="28965">
                  <c:v>2375.7416666666668</c:v>
                </c:pt>
                <c:pt idx="28966">
                  <c:v>2375.8166666666666</c:v>
                </c:pt>
                <c:pt idx="28967">
                  <c:v>2375.9</c:v>
                </c:pt>
                <c:pt idx="28968">
                  <c:v>2375.9833333333331</c:v>
                </c:pt>
                <c:pt idx="28969">
                  <c:v>2376.0666666666666</c:v>
                </c:pt>
                <c:pt idx="28970">
                  <c:v>2376.15</c:v>
                </c:pt>
                <c:pt idx="28971">
                  <c:v>2376.2333333333331</c:v>
                </c:pt>
                <c:pt idx="28972">
                  <c:v>2376.3083333333334</c:v>
                </c:pt>
                <c:pt idx="28973">
                  <c:v>2376.3916666666669</c:v>
                </c:pt>
                <c:pt idx="28974">
                  <c:v>2376.4749999999999</c:v>
                </c:pt>
                <c:pt idx="28975">
                  <c:v>2376.5583333333334</c:v>
                </c:pt>
                <c:pt idx="28976">
                  <c:v>2376.6416666666669</c:v>
                </c:pt>
                <c:pt idx="28977">
                  <c:v>2376.7249999999999</c:v>
                </c:pt>
                <c:pt idx="28978">
                  <c:v>2376.8083333333334</c:v>
                </c:pt>
                <c:pt idx="28979">
                  <c:v>2376.8833333333332</c:v>
                </c:pt>
                <c:pt idx="28980">
                  <c:v>2376.9666666666667</c:v>
                </c:pt>
                <c:pt idx="28981">
                  <c:v>2377.0499999999997</c:v>
                </c:pt>
                <c:pt idx="28982">
                  <c:v>2377.1333333333332</c:v>
                </c:pt>
                <c:pt idx="28983">
                  <c:v>2377.2166666666667</c:v>
                </c:pt>
                <c:pt idx="28984">
                  <c:v>2377.2999999999997</c:v>
                </c:pt>
                <c:pt idx="28985">
                  <c:v>2377.375</c:v>
                </c:pt>
                <c:pt idx="28986">
                  <c:v>2377.4583333333335</c:v>
                </c:pt>
                <c:pt idx="28987">
                  <c:v>2377.5416666666665</c:v>
                </c:pt>
                <c:pt idx="28988">
                  <c:v>2377.625</c:v>
                </c:pt>
                <c:pt idx="28989">
                  <c:v>2377.7083333333335</c:v>
                </c:pt>
                <c:pt idx="28990">
                  <c:v>2377.7916666666665</c:v>
                </c:pt>
                <c:pt idx="28991">
                  <c:v>2377.8666666666668</c:v>
                </c:pt>
                <c:pt idx="28992">
                  <c:v>2377.9500000000003</c:v>
                </c:pt>
                <c:pt idx="28993">
                  <c:v>2378.0333333333333</c:v>
                </c:pt>
                <c:pt idx="28994">
                  <c:v>2378.1166666666668</c:v>
                </c:pt>
                <c:pt idx="28995">
                  <c:v>2378.2000000000003</c:v>
                </c:pt>
                <c:pt idx="28996">
                  <c:v>2378.2833333333333</c:v>
                </c:pt>
                <c:pt idx="28997">
                  <c:v>2378.3666666666668</c:v>
                </c:pt>
                <c:pt idx="28998">
                  <c:v>2378.4416666666666</c:v>
                </c:pt>
                <c:pt idx="28999">
                  <c:v>2378.5250000000001</c:v>
                </c:pt>
                <c:pt idx="29000">
                  <c:v>2378.6083333333331</c:v>
                </c:pt>
                <c:pt idx="29001">
                  <c:v>2378.6916666666666</c:v>
                </c:pt>
                <c:pt idx="29002">
                  <c:v>2378.7750000000001</c:v>
                </c:pt>
                <c:pt idx="29003">
                  <c:v>2378.8583333333331</c:v>
                </c:pt>
                <c:pt idx="29004">
                  <c:v>2378.9333333333334</c:v>
                </c:pt>
                <c:pt idx="29005">
                  <c:v>2379.0166666666669</c:v>
                </c:pt>
                <c:pt idx="29006">
                  <c:v>2379.1</c:v>
                </c:pt>
                <c:pt idx="29007">
                  <c:v>2379.1833333333334</c:v>
                </c:pt>
                <c:pt idx="29008">
                  <c:v>2379.2666666666669</c:v>
                </c:pt>
                <c:pt idx="29009">
                  <c:v>2379.35</c:v>
                </c:pt>
                <c:pt idx="29010">
                  <c:v>2379.4249999999997</c:v>
                </c:pt>
                <c:pt idx="29011">
                  <c:v>2379.5083333333332</c:v>
                </c:pt>
                <c:pt idx="29012">
                  <c:v>2379.5916666666667</c:v>
                </c:pt>
                <c:pt idx="29013">
                  <c:v>2379.6749999999997</c:v>
                </c:pt>
                <c:pt idx="29014">
                  <c:v>2379.7583333333332</c:v>
                </c:pt>
                <c:pt idx="29015">
                  <c:v>2379.8416666666667</c:v>
                </c:pt>
                <c:pt idx="29016">
                  <c:v>2379.9249999999997</c:v>
                </c:pt>
                <c:pt idx="29017">
                  <c:v>2380</c:v>
                </c:pt>
                <c:pt idx="29018">
                  <c:v>2380.0833333333335</c:v>
                </c:pt>
                <c:pt idx="29019">
                  <c:v>2380.1666666666665</c:v>
                </c:pt>
                <c:pt idx="29020">
                  <c:v>2380.25</c:v>
                </c:pt>
                <c:pt idx="29021">
                  <c:v>2380.3333333333335</c:v>
                </c:pt>
                <c:pt idx="29022">
                  <c:v>2380.4166666666665</c:v>
                </c:pt>
                <c:pt idx="29023">
                  <c:v>2380.4916666666668</c:v>
                </c:pt>
                <c:pt idx="29024">
                  <c:v>2380.5750000000003</c:v>
                </c:pt>
                <c:pt idx="29025">
                  <c:v>2380.6583333333333</c:v>
                </c:pt>
                <c:pt idx="29026">
                  <c:v>2380.7416666666668</c:v>
                </c:pt>
                <c:pt idx="29027">
                  <c:v>2380.8250000000003</c:v>
                </c:pt>
                <c:pt idx="29028">
                  <c:v>2380.9083333333333</c:v>
                </c:pt>
                <c:pt idx="29029">
                  <c:v>2380.9916666666668</c:v>
                </c:pt>
                <c:pt idx="29030">
                  <c:v>2381.0666666666666</c:v>
                </c:pt>
                <c:pt idx="29031">
                  <c:v>2381.15</c:v>
                </c:pt>
                <c:pt idx="29032">
                  <c:v>2381.2333333333331</c:v>
                </c:pt>
                <c:pt idx="29033">
                  <c:v>2381.3166666666666</c:v>
                </c:pt>
                <c:pt idx="29034">
                  <c:v>2381.4</c:v>
                </c:pt>
                <c:pt idx="29035">
                  <c:v>2381.4833333333331</c:v>
                </c:pt>
                <c:pt idx="29036">
                  <c:v>2381.5583333333334</c:v>
                </c:pt>
                <c:pt idx="29037">
                  <c:v>2381.6416666666669</c:v>
                </c:pt>
                <c:pt idx="29038">
                  <c:v>2381.7249999999999</c:v>
                </c:pt>
                <c:pt idx="29039">
                  <c:v>2381.8083333333334</c:v>
                </c:pt>
                <c:pt idx="29040">
                  <c:v>2381.8916666666669</c:v>
                </c:pt>
                <c:pt idx="29041">
                  <c:v>2381.9749999999999</c:v>
                </c:pt>
                <c:pt idx="29042">
                  <c:v>2382.0499999999997</c:v>
                </c:pt>
                <c:pt idx="29043">
                  <c:v>2382.1333333333332</c:v>
                </c:pt>
                <c:pt idx="29044">
                  <c:v>2382.2166666666667</c:v>
                </c:pt>
                <c:pt idx="29045">
                  <c:v>2382.2999999999997</c:v>
                </c:pt>
                <c:pt idx="29046">
                  <c:v>2382.3833333333332</c:v>
                </c:pt>
                <c:pt idx="29047">
                  <c:v>2382.4666666666667</c:v>
                </c:pt>
                <c:pt idx="29048">
                  <c:v>2382.5499999999997</c:v>
                </c:pt>
                <c:pt idx="29049">
                  <c:v>2382.625</c:v>
                </c:pt>
                <c:pt idx="29050">
                  <c:v>2382.7083333333335</c:v>
                </c:pt>
                <c:pt idx="29051">
                  <c:v>2382.7916666666665</c:v>
                </c:pt>
                <c:pt idx="29052">
                  <c:v>2382.875</c:v>
                </c:pt>
                <c:pt idx="29053">
                  <c:v>2382.9583333333335</c:v>
                </c:pt>
                <c:pt idx="29054">
                  <c:v>2383.0416666666665</c:v>
                </c:pt>
                <c:pt idx="29055">
                  <c:v>2383.1166666666668</c:v>
                </c:pt>
                <c:pt idx="29056">
                  <c:v>2383.2000000000003</c:v>
                </c:pt>
                <c:pt idx="29057">
                  <c:v>2383.2833333333333</c:v>
                </c:pt>
                <c:pt idx="29058">
                  <c:v>2383.3666666666668</c:v>
                </c:pt>
                <c:pt idx="29059">
                  <c:v>2383.4500000000003</c:v>
                </c:pt>
                <c:pt idx="29060">
                  <c:v>2383.5333333333333</c:v>
                </c:pt>
                <c:pt idx="29061">
                  <c:v>2383.6083333333331</c:v>
                </c:pt>
                <c:pt idx="29062">
                  <c:v>2383.6916666666666</c:v>
                </c:pt>
                <c:pt idx="29063">
                  <c:v>2383.7750000000001</c:v>
                </c:pt>
                <c:pt idx="29064">
                  <c:v>2383.8583333333331</c:v>
                </c:pt>
                <c:pt idx="29065">
                  <c:v>2383.9416666666666</c:v>
                </c:pt>
                <c:pt idx="29066">
                  <c:v>2384.0250000000001</c:v>
                </c:pt>
                <c:pt idx="29067">
                  <c:v>2384.1083333333331</c:v>
                </c:pt>
                <c:pt idx="29068">
                  <c:v>2384.1833333333334</c:v>
                </c:pt>
                <c:pt idx="29069">
                  <c:v>2384.2666666666669</c:v>
                </c:pt>
                <c:pt idx="29070">
                  <c:v>2384.35</c:v>
                </c:pt>
                <c:pt idx="29071">
                  <c:v>2384.4333333333334</c:v>
                </c:pt>
                <c:pt idx="29072">
                  <c:v>2384.5166666666669</c:v>
                </c:pt>
                <c:pt idx="29073">
                  <c:v>2384.6</c:v>
                </c:pt>
                <c:pt idx="29074">
                  <c:v>2384.6749999999997</c:v>
                </c:pt>
                <c:pt idx="29075">
                  <c:v>2384.7583333333332</c:v>
                </c:pt>
                <c:pt idx="29076">
                  <c:v>2384.8416666666667</c:v>
                </c:pt>
                <c:pt idx="29077">
                  <c:v>2384.9249999999997</c:v>
                </c:pt>
                <c:pt idx="29078">
                  <c:v>2385.0083333333332</c:v>
                </c:pt>
                <c:pt idx="29079">
                  <c:v>2385.0916666666667</c:v>
                </c:pt>
                <c:pt idx="29080">
                  <c:v>2385.1666666666665</c:v>
                </c:pt>
                <c:pt idx="29081">
                  <c:v>2385.25</c:v>
                </c:pt>
                <c:pt idx="29082">
                  <c:v>2385.3333333333335</c:v>
                </c:pt>
                <c:pt idx="29083">
                  <c:v>2385.4166666666665</c:v>
                </c:pt>
                <c:pt idx="29084">
                  <c:v>2385.5</c:v>
                </c:pt>
                <c:pt idx="29085">
                  <c:v>2385.5833333333335</c:v>
                </c:pt>
                <c:pt idx="29086">
                  <c:v>2385.6666666666665</c:v>
                </c:pt>
                <c:pt idx="29087">
                  <c:v>2385.7416666666668</c:v>
                </c:pt>
                <c:pt idx="29088">
                  <c:v>2385.8250000000003</c:v>
                </c:pt>
                <c:pt idx="29089">
                  <c:v>2385.9083333333333</c:v>
                </c:pt>
                <c:pt idx="29090">
                  <c:v>2385.9916666666668</c:v>
                </c:pt>
                <c:pt idx="29091">
                  <c:v>2386.0750000000003</c:v>
                </c:pt>
                <c:pt idx="29092">
                  <c:v>2386.1583333333333</c:v>
                </c:pt>
                <c:pt idx="29093">
                  <c:v>2386.2333333333331</c:v>
                </c:pt>
                <c:pt idx="29094">
                  <c:v>2386.3166666666666</c:v>
                </c:pt>
                <c:pt idx="29095">
                  <c:v>2386.4</c:v>
                </c:pt>
                <c:pt idx="29096">
                  <c:v>2386.4833333333331</c:v>
                </c:pt>
                <c:pt idx="29097">
                  <c:v>2386.5666666666666</c:v>
                </c:pt>
                <c:pt idx="29098">
                  <c:v>2386.65</c:v>
                </c:pt>
                <c:pt idx="29099">
                  <c:v>2386.7249999999999</c:v>
                </c:pt>
                <c:pt idx="29100">
                  <c:v>2386.8083333333334</c:v>
                </c:pt>
                <c:pt idx="29101">
                  <c:v>2386.8916666666669</c:v>
                </c:pt>
                <c:pt idx="29102">
                  <c:v>2386.9749999999999</c:v>
                </c:pt>
                <c:pt idx="29103">
                  <c:v>2387.0583333333334</c:v>
                </c:pt>
                <c:pt idx="29104">
                  <c:v>2387.1416666666669</c:v>
                </c:pt>
                <c:pt idx="29105">
                  <c:v>2387.2249999999999</c:v>
                </c:pt>
                <c:pt idx="29106">
                  <c:v>2387.2999999999997</c:v>
                </c:pt>
                <c:pt idx="29107">
                  <c:v>2387.3833333333332</c:v>
                </c:pt>
                <c:pt idx="29108">
                  <c:v>2387.4666666666667</c:v>
                </c:pt>
                <c:pt idx="29109">
                  <c:v>2387.5499999999997</c:v>
                </c:pt>
                <c:pt idx="29110">
                  <c:v>2387.6333333333332</c:v>
                </c:pt>
                <c:pt idx="29111">
                  <c:v>2387.7166666666667</c:v>
                </c:pt>
                <c:pt idx="29112">
                  <c:v>2387.7916666666665</c:v>
                </c:pt>
                <c:pt idx="29113">
                  <c:v>2387.875</c:v>
                </c:pt>
                <c:pt idx="29114">
                  <c:v>2387.9583333333335</c:v>
                </c:pt>
                <c:pt idx="29115">
                  <c:v>2388.0416666666665</c:v>
                </c:pt>
                <c:pt idx="29116">
                  <c:v>2388.125</c:v>
                </c:pt>
                <c:pt idx="29117">
                  <c:v>2388.2083333333335</c:v>
                </c:pt>
                <c:pt idx="29118">
                  <c:v>2388.2833333333333</c:v>
                </c:pt>
                <c:pt idx="29119">
                  <c:v>2388.3666666666668</c:v>
                </c:pt>
                <c:pt idx="29120">
                  <c:v>2388.4500000000003</c:v>
                </c:pt>
                <c:pt idx="29121">
                  <c:v>2388.5333333333333</c:v>
                </c:pt>
                <c:pt idx="29122">
                  <c:v>2388.6166666666668</c:v>
                </c:pt>
                <c:pt idx="29123">
                  <c:v>2388.7000000000003</c:v>
                </c:pt>
                <c:pt idx="29124">
                  <c:v>2388.7833333333333</c:v>
                </c:pt>
                <c:pt idx="29125">
                  <c:v>2388.8583333333331</c:v>
                </c:pt>
                <c:pt idx="29126">
                  <c:v>2388.9416666666666</c:v>
                </c:pt>
                <c:pt idx="29127">
                  <c:v>2389.0250000000001</c:v>
                </c:pt>
                <c:pt idx="29128">
                  <c:v>2389.1083333333331</c:v>
                </c:pt>
                <c:pt idx="29129">
                  <c:v>2389.1916666666666</c:v>
                </c:pt>
                <c:pt idx="29130">
                  <c:v>2389.2750000000001</c:v>
                </c:pt>
                <c:pt idx="29131">
                  <c:v>2389.35</c:v>
                </c:pt>
                <c:pt idx="29132">
                  <c:v>2389.4333333333334</c:v>
                </c:pt>
                <c:pt idx="29133">
                  <c:v>2389.5166666666669</c:v>
                </c:pt>
                <c:pt idx="29134">
                  <c:v>2389.6</c:v>
                </c:pt>
                <c:pt idx="29135">
                  <c:v>2389.6833333333334</c:v>
                </c:pt>
                <c:pt idx="29136">
                  <c:v>2389.7666666666669</c:v>
                </c:pt>
                <c:pt idx="29137">
                  <c:v>2389.8416666666667</c:v>
                </c:pt>
                <c:pt idx="29138">
                  <c:v>2389.9249999999997</c:v>
                </c:pt>
                <c:pt idx="29139">
                  <c:v>2390.0083333333332</c:v>
                </c:pt>
                <c:pt idx="29140">
                  <c:v>2390.0916666666667</c:v>
                </c:pt>
                <c:pt idx="29141">
                  <c:v>2390.1749999999997</c:v>
                </c:pt>
                <c:pt idx="29142">
                  <c:v>2390.2583333333332</c:v>
                </c:pt>
                <c:pt idx="29143">
                  <c:v>2390.3416666666667</c:v>
                </c:pt>
                <c:pt idx="29144">
                  <c:v>2390.4166666666665</c:v>
                </c:pt>
                <c:pt idx="29145">
                  <c:v>2390.5</c:v>
                </c:pt>
                <c:pt idx="29146">
                  <c:v>2390.5833333333335</c:v>
                </c:pt>
                <c:pt idx="29147">
                  <c:v>2390.6666666666665</c:v>
                </c:pt>
                <c:pt idx="29148">
                  <c:v>2390.75</c:v>
                </c:pt>
                <c:pt idx="29149">
                  <c:v>2390.8333333333335</c:v>
                </c:pt>
                <c:pt idx="29150">
                  <c:v>2390.9083333333333</c:v>
                </c:pt>
                <c:pt idx="29151">
                  <c:v>2390.9916666666668</c:v>
                </c:pt>
                <c:pt idx="29152">
                  <c:v>2391.0750000000003</c:v>
                </c:pt>
                <c:pt idx="29153">
                  <c:v>2391.1583333333333</c:v>
                </c:pt>
                <c:pt idx="29154">
                  <c:v>2391.2416666666668</c:v>
                </c:pt>
                <c:pt idx="29155">
                  <c:v>2391.3250000000003</c:v>
                </c:pt>
                <c:pt idx="29156">
                  <c:v>2391.4083333333333</c:v>
                </c:pt>
                <c:pt idx="29157">
                  <c:v>2391.4833333333331</c:v>
                </c:pt>
                <c:pt idx="29158">
                  <c:v>2391.5666666666666</c:v>
                </c:pt>
                <c:pt idx="29159">
                  <c:v>2391.65</c:v>
                </c:pt>
                <c:pt idx="29160">
                  <c:v>2391.7333333333331</c:v>
                </c:pt>
                <c:pt idx="29161">
                  <c:v>2391.8166666666666</c:v>
                </c:pt>
                <c:pt idx="29162">
                  <c:v>2391.9</c:v>
                </c:pt>
                <c:pt idx="29163">
                  <c:v>2391.9749999999999</c:v>
                </c:pt>
                <c:pt idx="29164">
                  <c:v>2392.0583333333334</c:v>
                </c:pt>
                <c:pt idx="29165">
                  <c:v>2392.1416666666669</c:v>
                </c:pt>
                <c:pt idx="29166">
                  <c:v>2392.2249999999999</c:v>
                </c:pt>
                <c:pt idx="29167">
                  <c:v>2392.3083333333334</c:v>
                </c:pt>
                <c:pt idx="29168">
                  <c:v>2392.3916666666669</c:v>
                </c:pt>
                <c:pt idx="29169">
                  <c:v>2392.4666666666667</c:v>
                </c:pt>
                <c:pt idx="29170">
                  <c:v>2392.5499999999997</c:v>
                </c:pt>
                <c:pt idx="29171">
                  <c:v>2392.6333333333332</c:v>
                </c:pt>
                <c:pt idx="29172">
                  <c:v>2392.7166666666667</c:v>
                </c:pt>
                <c:pt idx="29173">
                  <c:v>2392.7999999999997</c:v>
                </c:pt>
                <c:pt idx="29174">
                  <c:v>2392.8833333333332</c:v>
                </c:pt>
                <c:pt idx="29175">
                  <c:v>2392.9666666666667</c:v>
                </c:pt>
                <c:pt idx="29176">
                  <c:v>2393.0416666666665</c:v>
                </c:pt>
                <c:pt idx="29177">
                  <c:v>2393.125</c:v>
                </c:pt>
                <c:pt idx="29178">
                  <c:v>2393.2083333333335</c:v>
                </c:pt>
                <c:pt idx="29179">
                  <c:v>2393.2916666666665</c:v>
                </c:pt>
                <c:pt idx="29180">
                  <c:v>2393.375</c:v>
                </c:pt>
                <c:pt idx="29181">
                  <c:v>2393.4583333333335</c:v>
                </c:pt>
                <c:pt idx="29182">
                  <c:v>2393.5333333333333</c:v>
                </c:pt>
                <c:pt idx="29183">
                  <c:v>2393.6166666666668</c:v>
                </c:pt>
                <c:pt idx="29184">
                  <c:v>2393.7000000000003</c:v>
                </c:pt>
                <c:pt idx="29185">
                  <c:v>2393.7833333333333</c:v>
                </c:pt>
                <c:pt idx="29186">
                  <c:v>2393.8666666666668</c:v>
                </c:pt>
                <c:pt idx="29187">
                  <c:v>2393.9500000000003</c:v>
                </c:pt>
                <c:pt idx="29188">
                  <c:v>2394.0250000000001</c:v>
                </c:pt>
                <c:pt idx="29189">
                  <c:v>2394.1083333333331</c:v>
                </c:pt>
                <c:pt idx="29190">
                  <c:v>2394.1916666666666</c:v>
                </c:pt>
                <c:pt idx="29191">
                  <c:v>2394.2750000000001</c:v>
                </c:pt>
                <c:pt idx="29192">
                  <c:v>2394.3583333333331</c:v>
                </c:pt>
                <c:pt idx="29193">
                  <c:v>2394.4416666666666</c:v>
                </c:pt>
                <c:pt idx="29194">
                  <c:v>2394.5250000000001</c:v>
                </c:pt>
                <c:pt idx="29195">
                  <c:v>2394.6</c:v>
                </c:pt>
                <c:pt idx="29196">
                  <c:v>2394.6833333333334</c:v>
                </c:pt>
                <c:pt idx="29197">
                  <c:v>2394.7666666666669</c:v>
                </c:pt>
                <c:pt idx="29198">
                  <c:v>2394.85</c:v>
                </c:pt>
                <c:pt idx="29199">
                  <c:v>2394.9333333333334</c:v>
                </c:pt>
                <c:pt idx="29200">
                  <c:v>2395.0166666666669</c:v>
                </c:pt>
                <c:pt idx="29201">
                  <c:v>2395.0916666666667</c:v>
                </c:pt>
                <c:pt idx="29202">
                  <c:v>2395.1749999999997</c:v>
                </c:pt>
                <c:pt idx="29203">
                  <c:v>2395.2583333333332</c:v>
                </c:pt>
                <c:pt idx="29204">
                  <c:v>2395.3416666666667</c:v>
                </c:pt>
                <c:pt idx="29205">
                  <c:v>2395.4249999999997</c:v>
                </c:pt>
                <c:pt idx="29206">
                  <c:v>2395.5083333333332</c:v>
                </c:pt>
                <c:pt idx="29207">
                  <c:v>2395.5833333333335</c:v>
                </c:pt>
                <c:pt idx="29208">
                  <c:v>2395.6666666666665</c:v>
                </c:pt>
                <c:pt idx="29209">
                  <c:v>2395.75</c:v>
                </c:pt>
                <c:pt idx="29210">
                  <c:v>2395.8333333333335</c:v>
                </c:pt>
                <c:pt idx="29211">
                  <c:v>2395.9166666666665</c:v>
                </c:pt>
                <c:pt idx="29212">
                  <c:v>2396</c:v>
                </c:pt>
                <c:pt idx="29213">
                  <c:v>2396.0833333333335</c:v>
                </c:pt>
                <c:pt idx="29214">
                  <c:v>2396.1583333333333</c:v>
                </c:pt>
                <c:pt idx="29215">
                  <c:v>2396.2416666666668</c:v>
                </c:pt>
                <c:pt idx="29216">
                  <c:v>2396.3250000000003</c:v>
                </c:pt>
                <c:pt idx="29217">
                  <c:v>2396.4083333333333</c:v>
                </c:pt>
                <c:pt idx="29218">
                  <c:v>2396.4916666666668</c:v>
                </c:pt>
                <c:pt idx="29219">
                  <c:v>2396.5750000000003</c:v>
                </c:pt>
                <c:pt idx="29220">
                  <c:v>2396.65</c:v>
                </c:pt>
                <c:pt idx="29221">
                  <c:v>2396.7333333333331</c:v>
                </c:pt>
                <c:pt idx="29222">
                  <c:v>2396.8166666666666</c:v>
                </c:pt>
                <c:pt idx="29223">
                  <c:v>2396.9</c:v>
                </c:pt>
                <c:pt idx="29224">
                  <c:v>2396.9833333333331</c:v>
                </c:pt>
                <c:pt idx="29225">
                  <c:v>2397.0666666666666</c:v>
                </c:pt>
                <c:pt idx="29226">
                  <c:v>2397.1416666666669</c:v>
                </c:pt>
                <c:pt idx="29227">
                  <c:v>2397.2249999999999</c:v>
                </c:pt>
                <c:pt idx="29228">
                  <c:v>2397.3083333333334</c:v>
                </c:pt>
                <c:pt idx="29229">
                  <c:v>2397.3916666666669</c:v>
                </c:pt>
                <c:pt idx="29230">
                  <c:v>2397.4749999999999</c:v>
                </c:pt>
                <c:pt idx="29231">
                  <c:v>2397.5583333333334</c:v>
                </c:pt>
                <c:pt idx="29232">
                  <c:v>2397.6416666666669</c:v>
                </c:pt>
                <c:pt idx="29233">
                  <c:v>2397.7166666666667</c:v>
                </c:pt>
                <c:pt idx="29234">
                  <c:v>2397.7999999999997</c:v>
                </c:pt>
                <c:pt idx="29235">
                  <c:v>2397.8833333333332</c:v>
                </c:pt>
                <c:pt idx="29236">
                  <c:v>2397.9666666666667</c:v>
                </c:pt>
                <c:pt idx="29237">
                  <c:v>2398.0499999999997</c:v>
                </c:pt>
                <c:pt idx="29238">
                  <c:v>2398.1333333333332</c:v>
                </c:pt>
                <c:pt idx="29239">
                  <c:v>2398.2083333333335</c:v>
                </c:pt>
                <c:pt idx="29240">
                  <c:v>2398.2916666666665</c:v>
                </c:pt>
                <c:pt idx="29241">
                  <c:v>2398.375</c:v>
                </c:pt>
                <c:pt idx="29242">
                  <c:v>2398.4583333333335</c:v>
                </c:pt>
                <c:pt idx="29243">
                  <c:v>2398.5416666666665</c:v>
                </c:pt>
                <c:pt idx="29244">
                  <c:v>2398.625</c:v>
                </c:pt>
                <c:pt idx="29245">
                  <c:v>2398.7000000000003</c:v>
                </c:pt>
                <c:pt idx="29246">
                  <c:v>2398.7833333333333</c:v>
                </c:pt>
                <c:pt idx="29247">
                  <c:v>2398.8666666666668</c:v>
                </c:pt>
                <c:pt idx="29248">
                  <c:v>2398.9500000000003</c:v>
                </c:pt>
                <c:pt idx="29249">
                  <c:v>2399.0333333333333</c:v>
                </c:pt>
                <c:pt idx="29250">
                  <c:v>2399.1166666666668</c:v>
                </c:pt>
                <c:pt idx="29251">
                  <c:v>2399.2000000000003</c:v>
                </c:pt>
                <c:pt idx="29252">
                  <c:v>2399.2750000000001</c:v>
                </c:pt>
                <c:pt idx="29253">
                  <c:v>2399.3583333333331</c:v>
                </c:pt>
                <c:pt idx="29254">
                  <c:v>2399.4416666666666</c:v>
                </c:pt>
                <c:pt idx="29255">
                  <c:v>2399.5250000000001</c:v>
                </c:pt>
                <c:pt idx="29256">
                  <c:v>2399.6083333333331</c:v>
                </c:pt>
                <c:pt idx="29257">
                  <c:v>2399.6916666666666</c:v>
                </c:pt>
                <c:pt idx="29258">
                  <c:v>2399.7666666666669</c:v>
                </c:pt>
                <c:pt idx="29259">
                  <c:v>2399.85</c:v>
                </c:pt>
                <c:pt idx="29260">
                  <c:v>2399.9333333333334</c:v>
                </c:pt>
                <c:pt idx="29261">
                  <c:v>2400.0166666666669</c:v>
                </c:pt>
                <c:pt idx="29262">
                  <c:v>2400.1</c:v>
                </c:pt>
                <c:pt idx="29263">
                  <c:v>2400.1833333333334</c:v>
                </c:pt>
                <c:pt idx="29264">
                  <c:v>2400.2583333333332</c:v>
                </c:pt>
                <c:pt idx="29265">
                  <c:v>2400.3416666666667</c:v>
                </c:pt>
                <c:pt idx="29266">
                  <c:v>2400.4249999999997</c:v>
                </c:pt>
                <c:pt idx="29267">
                  <c:v>2400.5083333333332</c:v>
                </c:pt>
                <c:pt idx="29268">
                  <c:v>2400.5916666666667</c:v>
                </c:pt>
                <c:pt idx="29269">
                  <c:v>2400.6749999999997</c:v>
                </c:pt>
                <c:pt idx="29270">
                  <c:v>2400.7583333333332</c:v>
                </c:pt>
                <c:pt idx="29271">
                  <c:v>2400.8333333333335</c:v>
                </c:pt>
                <c:pt idx="29272">
                  <c:v>2400.9166666666665</c:v>
                </c:pt>
                <c:pt idx="29273">
                  <c:v>2401</c:v>
                </c:pt>
                <c:pt idx="29274">
                  <c:v>2401.0833333333335</c:v>
                </c:pt>
                <c:pt idx="29275">
                  <c:v>2401.1666666666665</c:v>
                </c:pt>
                <c:pt idx="29276">
                  <c:v>2401.25</c:v>
                </c:pt>
                <c:pt idx="29277">
                  <c:v>2401.3250000000003</c:v>
                </c:pt>
                <c:pt idx="29278">
                  <c:v>2401.4083333333333</c:v>
                </c:pt>
                <c:pt idx="29279">
                  <c:v>2401.4916666666668</c:v>
                </c:pt>
                <c:pt idx="29280">
                  <c:v>2401.5750000000003</c:v>
                </c:pt>
                <c:pt idx="29281">
                  <c:v>2401.6583333333333</c:v>
                </c:pt>
                <c:pt idx="29282">
                  <c:v>2401.7416666666668</c:v>
                </c:pt>
                <c:pt idx="29283">
                  <c:v>2401.8250000000003</c:v>
                </c:pt>
                <c:pt idx="29284">
                  <c:v>2401.9</c:v>
                </c:pt>
                <c:pt idx="29285">
                  <c:v>2401.9833333333331</c:v>
                </c:pt>
                <c:pt idx="29286">
                  <c:v>2402.0666666666666</c:v>
                </c:pt>
                <c:pt idx="29287">
                  <c:v>2402.15</c:v>
                </c:pt>
                <c:pt idx="29288">
                  <c:v>2402.2333333333331</c:v>
                </c:pt>
                <c:pt idx="29289">
                  <c:v>2402.3166666666666</c:v>
                </c:pt>
                <c:pt idx="29290">
                  <c:v>2402.3916666666669</c:v>
                </c:pt>
                <c:pt idx="29291">
                  <c:v>2402.4749999999999</c:v>
                </c:pt>
                <c:pt idx="29292">
                  <c:v>2402.5583333333334</c:v>
                </c:pt>
                <c:pt idx="29293">
                  <c:v>2402.6416666666669</c:v>
                </c:pt>
                <c:pt idx="29294">
                  <c:v>2402.7249999999999</c:v>
                </c:pt>
                <c:pt idx="29295">
                  <c:v>2402.8083333333334</c:v>
                </c:pt>
                <c:pt idx="29296">
                  <c:v>2402.8833333333332</c:v>
                </c:pt>
                <c:pt idx="29297">
                  <c:v>2402.9666666666667</c:v>
                </c:pt>
                <c:pt idx="29298">
                  <c:v>2403.0499999999997</c:v>
                </c:pt>
                <c:pt idx="29299">
                  <c:v>2403.1333333333332</c:v>
                </c:pt>
                <c:pt idx="29300">
                  <c:v>2403.2166666666667</c:v>
                </c:pt>
                <c:pt idx="29301">
                  <c:v>2403.2999999999997</c:v>
                </c:pt>
                <c:pt idx="29302">
                  <c:v>2403.3833333333332</c:v>
                </c:pt>
                <c:pt idx="29303">
                  <c:v>2403.4583333333335</c:v>
                </c:pt>
                <c:pt idx="29304">
                  <c:v>2403.5416666666665</c:v>
                </c:pt>
                <c:pt idx="29305">
                  <c:v>2403.625</c:v>
                </c:pt>
                <c:pt idx="29306">
                  <c:v>2403.7083333333335</c:v>
                </c:pt>
                <c:pt idx="29307">
                  <c:v>2403.7916666666665</c:v>
                </c:pt>
                <c:pt idx="29308">
                  <c:v>2403.875</c:v>
                </c:pt>
                <c:pt idx="29309">
                  <c:v>2403.9500000000003</c:v>
                </c:pt>
                <c:pt idx="29310">
                  <c:v>2404.0333333333333</c:v>
                </c:pt>
                <c:pt idx="29311">
                  <c:v>2404.1166666666668</c:v>
                </c:pt>
                <c:pt idx="29312">
                  <c:v>2404.2000000000003</c:v>
                </c:pt>
                <c:pt idx="29313">
                  <c:v>2404.2833333333333</c:v>
                </c:pt>
                <c:pt idx="29314">
                  <c:v>2404.3666666666668</c:v>
                </c:pt>
                <c:pt idx="29315">
                  <c:v>2404.4416666666666</c:v>
                </c:pt>
                <c:pt idx="29316">
                  <c:v>2404.5250000000001</c:v>
                </c:pt>
                <c:pt idx="29317">
                  <c:v>2404.6083333333331</c:v>
                </c:pt>
                <c:pt idx="29318">
                  <c:v>2404.6916666666666</c:v>
                </c:pt>
                <c:pt idx="29319">
                  <c:v>2404.7750000000001</c:v>
                </c:pt>
                <c:pt idx="29320">
                  <c:v>2404.8583333333331</c:v>
                </c:pt>
                <c:pt idx="29321">
                  <c:v>2404.9416666666666</c:v>
                </c:pt>
                <c:pt idx="29322">
                  <c:v>2405.0166666666669</c:v>
                </c:pt>
                <c:pt idx="29323">
                  <c:v>2405.1</c:v>
                </c:pt>
                <c:pt idx="29324">
                  <c:v>2405.1833333333334</c:v>
                </c:pt>
                <c:pt idx="29325">
                  <c:v>2405.2666666666669</c:v>
                </c:pt>
                <c:pt idx="29326">
                  <c:v>2405.35</c:v>
                </c:pt>
                <c:pt idx="29327">
                  <c:v>2405.4333333333334</c:v>
                </c:pt>
                <c:pt idx="29328">
                  <c:v>2405.5083333333332</c:v>
                </c:pt>
                <c:pt idx="29329">
                  <c:v>2405.5916666666667</c:v>
                </c:pt>
                <c:pt idx="29330">
                  <c:v>2405.6749999999997</c:v>
                </c:pt>
                <c:pt idx="29331">
                  <c:v>2405.7583333333332</c:v>
                </c:pt>
                <c:pt idx="29332">
                  <c:v>2405.8416666666667</c:v>
                </c:pt>
                <c:pt idx="29333">
                  <c:v>2405.9249999999997</c:v>
                </c:pt>
                <c:pt idx="29334">
                  <c:v>2406</c:v>
                </c:pt>
                <c:pt idx="29335">
                  <c:v>2406.0833333333335</c:v>
                </c:pt>
                <c:pt idx="29336">
                  <c:v>2406.1666666666665</c:v>
                </c:pt>
                <c:pt idx="29337">
                  <c:v>2406.25</c:v>
                </c:pt>
                <c:pt idx="29338">
                  <c:v>2406.3333333333335</c:v>
                </c:pt>
                <c:pt idx="29339">
                  <c:v>2406.4166666666665</c:v>
                </c:pt>
                <c:pt idx="29340">
                  <c:v>2406.5</c:v>
                </c:pt>
                <c:pt idx="29341">
                  <c:v>2406.5750000000003</c:v>
                </c:pt>
                <c:pt idx="29342">
                  <c:v>2406.6583333333333</c:v>
                </c:pt>
                <c:pt idx="29343">
                  <c:v>2406.7416666666668</c:v>
                </c:pt>
                <c:pt idx="29344">
                  <c:v>2406.8250000000003</c:v>
                </c:pt>
                <c:pt idx="29345">
                  <c:v>2406.9083333333333</c:v>
                </c:pt>
                <c:pt idx="29346">
                  <c:v>2406.9916666666668</c:v>
                </c:pt>
                <c:pt idx="29347">
                  <c:v>2407.0666666666666</c:v>
                </c:pt>
                <c:pt idx="29348">
                  <c:v>2407.15</c:v>
                </c:pt>
                <c:pt idx="29349">
                  <c:v>2407.2333333333331</c:v>
                </c:pt>
                <c:pt idx="29350">
                  <c:v>2407.3166666666666</c:v>
                </c:pt>
                <c:pt idx="29351">
                  <c:v>2407.4</c:v>
                </c:pt>
                <c:pt idx="29352">
                  <c:v>2407.4833333333331</c:v>
                </c:pt>
                <c:pt idx="29353">
                  <c:v>2407.5583333333334</c:v>
                </c:pt>
                <c:pt idx="29354">
                  <c:v>2407.6416666666669</c:v>
                </c:pt>
                <c:pt idx="29355">
                  <c:v>2407.7249999999999</c:v>
                </c:pt>
                <c:pt idx="29356">
                  <c:v>2407.8083333333334</c:v>
                </c:pt>
                <c:pt idx="29357">
                  <c:v>2407.8916666666669</c:v>
                </c:pt>
                <c:pt idx="29358">
                  <c:v>2407.9749999999999</c:v>
                </c:pt>
                <c:pt idx="29359">
                  <c:v>2408.0583333333334</c:v>
                </c:pt>
                <c:pt idx="29360">
                  <c:v>2408.1333333333332</c:v>
                </c:pt>
                <c:pt idx="29361">
                  <c:v>2408.2166666666667</c:v>
                </c:pt>
                <c:pt idx="29362">
                  <c:v>2408.2999999999997</c:v>
                </c:pt>
                <c:pt idx="29363">
                  <c:v>2408.3833333333332</c:v>
                </c:pt>
                <c:pt idx="29364">
                  <c:v>2408.4666666666667</c:v>
                </c:pt>
                <c:pt idx="29365">
                  <c:v>2408.5499999999997</c:v>
                </c:pt>
                <c:pt idx="29366">
                  <c:v>2408.625</c:v>
                </c:pt>
                <c:pt idx="29367">
                  <c:v>2408.7083333333335</c:v>
                </c:pt>
                <c:pt idx="29368">
                  <c:v>2408.7916666666665</c:v>
                </c:pt>
                <c:pt idx="29369">
                  <c:v>2408.875</c:v>
                </c:pt>
                <c:pt idx="29370">
                  <c:v>2408.9583333333335</c:v>
                </c:pt>
                <c:pt idx="29371">
                  <c:v>2409.0416666666665</c:v>
                </c:pt>
                <c:pt idx="29372">
                  <c:v>2409.1166666666668</c:v>
                </c:pt>
                <c:pt idx="29373">
                  <c:v>2409.2000000000003</c:v>
                </c:pt>
                <c:pt idx="29374">
                  <c:v>2409.2833333333333</c:v>
                </c:pt>
                <c:pt idx="29375">
                  <c:v>2409.3666666666668</c:v>
                </c:pt>
                <c:pt idx="29376">
                  <c:v>2409.4500000000003</c:v>
                </c:pt>
                <c:pt idx="29377">
                  <c:v>2409.5333333333333</c:v>
                </c:pt>
                <c:pt idx="29378">
                  <c:v>2409.6166666666668</c:v>
                </c:pt>
                <c:pt idx="29379">
                  <c:v>2409.6916666666666</c:v>
                </c:pt>
                <c:pt idx="29380">
                  <c:v>2409.7750000000001</c:v>
                </c:pt>
                <c:pt idx="29381">
                  <c:v>2409.8583333333331</c:v>
                </c:pt>
                <c:pt idx="29382">
                  <c:v>2409.9416666666666</c:v>
                </c:pt>
                <c:pt idx="29383">
                  <c:v>2410.0250000000001</c:v>
                </c:pt>
                <c:pt idx="29384">
                  <c:v>2410.1083333333331</c:v>
                </c:pt>
                <c:pt idx="29385">
                  <c:v>2410.1833333333334</c:v>
                </c:pt>
                <c:pt idx="29386">
                  <c:v>2410.2666666666669</c:v>
                </c:pt>
                <c:pt idx="29387">
                  <c:v>2410.35</c:v>
                </c:pt>
                <c:pt idx="29388">
                  <c:v>2410.4333333333334</c:v>
                </c:pt>
                <c:pt idx="29389">
                  <c:v>2410.5166666666669</c:v>
                </c:pt>
                <c:pt idx="29390">
                  <c:v>2410.6</c:v>
                </c:pt>
                <c:pt idx="29391">
                  <c:v>2410.6749999999997</c:v>
                </c:pt>
                <c:pt idx="29392">
                  <c:v>2410.7583333333332</c:v>
                </c:pt>
                <c:pt idx="29393">
                  <c:v>2410.8416666666667</c:v>
                </c:pt>
                <c:pt idx="29394">
                  <c:v>2410.9249999999997</c:v>
                </c:pt>
                <c:pt idx="29395">
                  <c:v>2411.0083333333332</c:v>
                </c:pt>
                <c:pt idx="29396">
                  <c:v>2411.0916666666667</c:v>
                </c:pt>
                <c:pt idx="29397">
                  <c:v>2411.1749999999997</c:v>
                </c:pt>
                <c:pt idx="29398">
                  <c:v>2411.25</c:v>
                </c:pt>
                <c:pt idx="29399">
                  <c:v>2411.3333333333335</c:v>
                </c:pt>
                <c:pt idx="29400">
                  <c:v>2411.4166666666665</c:v>
                </c:pt>
                <c:pt idx="29401">
                  <c:v>2411.5</c:v>
                </c:pt>
                <c:pt idx="29402">
                  <c:v>2411.5833333333335</c:v>
                </c:pt>
                <c:pt idx="29403">
                  <c:v>2411.6666666666665</c:v>
                </c:pt>
                <c:pt idx="29404">
                  <c:v>2411.7416666666668</c:v>
                </c:pt>
                <c:pt idx="29405">
                  <c:v>2411.8250000000003</c:v>
                </c:pt>
                <c:pt idx="29406">
                  <c:v>2411.9083333333333</c:v>
                </c:pt>
                <c:pt idx="29407">
                  <c:v>2411.9916666666668</c:v>
                </c:pt>
                <c:pt idx="29408">
                  <c:v>2412.0750000000003</c:v>
                </c:pt>
                <c:pt idx="29409">
                  <c:v>2412.1583333333333</c:v>
                </c:pt>
                <c:pt idx="29410">
                  <c:v>2412.2416666666668</c:v>
                </c:pt>
                <c:pt idx="29411">
                  <c:v>2412.3166666666666</c:v>
                </c:pt>
                <c:pt idx="29412">
                  <c:v>2412.4</c:v>
                </c:pt>
                <c:pt idx="29413">
                  <c:v>2412.4833333333331</c:v>
                </c:pt>
                <c:pt idx="29414">
                  <c:v>2412.5666666666666</c:v>
                </c:pt>
                <c:pt idx="29415">
                  <c:v>2412.65</c:v>
                </c:pt>
                <c:pt idx="29416">
                  <c:v>2412.7333333333331</c:v>
                </c:pt>
                <c:pt idx="29417">
                  <c:v>2412.8083333333334</c:v>
                </c:pt>
                <c:pt idx="29418">
                  <c:v>2412.8916666666669</c:v>
                </c:pt>
                <c:pt idx="29419">
                  <c:v>2412.9749999999999</c:v>
                </c:pt>
                <c:pt idx="29420">
                  <c:v>2413.0583333333334</c:v>
                </c:pt>
                <c:pt idx="29421">
                  <c:v>2413.1416666666669</c:v>
                </c:pt>
                <c:pt idx="29422">
                  <c:v>2413.2249999999999</c:v>
                </c:pt>
                <c:pt idx="29423">
                  <c:v>2413.2999999999997</c:v>
                </c:pt>
                <c:pt idx="29424">
                  <c:v>2413.3833333333332</c:v>
                </c:pt>
                <c:pt idx="29425">
                  <c:v>2413.4666666666667</c:v>
                </c:pt>
                <c:pt idx="29426">
                  <c:v>2413.5499999999997</c:v>
                </c:pt>
                <c:pt idx="29427">
                  <c:v>2413.6333333333332</c:v>
                </c:pt>
                <c:pt idx="29428">
                  <c:v>2413.7166666666667</c:v>
                </c:pt>
                <c:pt idx="29429">
                  <c:v>2413.7999999999997</c:v>
                </c:pt>
                <c:pt idx="29430">
                  <c:v>2413.875</c:v>
                </c:pt>
                <c:pt idx="29431">
                  <c:v>2413.9583333333335</c:v>
                </c:pt>
                <c:pt idx="29432">
                  <c:v>2414.0416666666665</c:v>
                </c:pt>
                <c:pt idx="29433">
                  <c:v>2414.125</c:v>
                </c:pt>
                <c:pt idx="29434">
                  <c:v>2414.2083333333335</c:v>
                </c:pt>
                <c:pt idx="29435">
                  <c:v>2414.2916666666665</c:v>
                </c:pt>
                <c:pt idx="29436">
                  <c:v>2414.3666666666668</c:v>
                </c:pt>
                <c:pt idx="29437">
                  <c:v>2414.4500000000003</c:v>
                </c:pt>
                <c:pt idx="29438">
                  <c:v>2414.5333333333333</c:v>
                </c:pt>
                <c:pt idx="29439">
                  <c:v>2414.6166666666668</c:v>
                </c:pt>
                <c:pt idx="29440">
                  <c:v>2414.7000000000003</c:v>
                </c:pt>
                <c:pt idx="29441">
                  <c:v>2414.7833333333333</c:v>
                </c:pt>
                <c:pt idx="29442">
                  <c:v>2414.8583333333331</c:v>
                </c:pt>
                <c:pt idx="29443">
                  <c:v>2414.9416666666666</c:v>
                </c:pt>
                <c:pt idx="29444">
                  <c:v>2415.0250000000001</c:v>
                </c:pt>
                <c:pt idx="29445">
                  <c:v>2415.1083333333331</c:v>
                </c:pt>
                <c:pt idx="29446">
                  <c:v>2415.1916666666666</c:v>
                </c:pt>
                <c:pt idx="29447">
                  <c:v>2415.2750000000001</c:v>
                </c:pt>
                <c:pt idx="29448">
                  <c:v>2415.3583333333331</c:v>
                </c:pt>
                <c:pt idx="29449">
                  <c:v>2415.4333333333334</c:v>
                </c:pt>
                <c:pt idx="29450">
                  <c:v>2415.5166666666669</c:v>
                </c:pt>
                <c:pt idx="29451">
                  <c:v>2415.6</c:v>
                </c:pt>
                <c:pt idx="29452">
                  <c:v>2415.6833333333334</c:v>
                </c:pt>
                <c:pt idx="29453">
                  <c:v>2415.7666666666669</c:v>
                </c:pt>
                <c:pt idx="29454">
                  <c:v>2415.85</c:v>
                </c:pt>
                <c:pt idx="29455">
                  <c:v>2415.9249999999997</c:v>
                </c:pt>
                <c:pt idx="29456">
                  <c:v>2416.0083333333332</c:v>
                </c:pt>
                <c:pt idx="29457">
                  <c:v>2416.0916666666667</c:v>
                </c:pt>
                <c:pt idx="29458">
                  <c:v>2416.1749999999997</c:v>
                </c:pt>
                <c:pt idx="29459">
                  <c:v>2416.2583333333332</c:v>
                </c:pt>
                <c:pt idx="29460">
                  <c:v>2416.3416666666667</c:v>
                </c:pt>
                <c:pt idx="29461">
                  <c:v>2416.4166666666665</c:v>
                </c:pt>
                <c:pt idx="29462">
                  <c:v>2416.5</c:v>
                </c:pt>
                <c:pt idx="29463">
                  <c:v>2416.5833333333335</c:v>
                </c:pt>
                <c:pt idx="29464">
                  <c:v>2416.6666666666665</c:v>
                </c:pt>
                <c:pt idx="29465">
                  <c:v>2416.75</c:v>
                </c:pt>
                <c:pt idx="29466">
                  <c:v>2416.8333333333335</c:v>
                </c:pt>
                <c:pt idx="29467">
                  <c:v>2416.9166666666665</c:v>
                </c:pt>
                <c:pt idx="29468">
                  <c:v>2416.9916666666668</c:v>
                </c:pt>
                <c:pt idx="29469">
                  <c:v>2417.0750000000003</c:v>
                </c:pt>
                <c:pt idx="29470">
                  <c:v>2417.1583333333333</c:v>
                </c:pt>
                <c:pt idx="29471">
                  <c:v>2417.2416666666668</c:v>
                </c:pt>
                <c:pt idx="29472">
                  <c:v>2417.3250000000003</c:v>
                </c:pt>
                <c:pt idx="29473">
                  <c:v>2417.4083333333333</c:v>
                </c:pt>
                <c:pt idx="29474">
                  <c:v>2417.4833333333331</c:v>
                </c:pt>
                <c:pt idx="29475">
                  <c:v>2417.5666666666666</c:v>
                </c:pt>
                <c:pt idx="29476">
                  <c:v>2417.65</c:v>
                </c:pt>
                <c:pt idx="29477">
                  <c:v>2417.7333333333331</c:v>
                </c:pt>
                <c:pt idx="29478">
                  <c:v>2417.8166666666666</c:v>
                </c:pt>
                <c:pt idx="29479">
                  <c:v>2417.9</c:v>
                </c:pt>
                <c:pt idx="29480">
                  <c:v>2417.9749999999999</c:v>
                </c:pt>
                <c:pt idx="29481">
                  <c:v>2418.0583333333334</c:v>
                </c:pt>
                <c:pt idx="29482">
                  <c:v>2418.1416666666669</c:v>
                </c:pt>
                <c:pt idx="29483">
                  <c:v>2418.2249999999999</c:v>
                </c:pt>
                <c:pt idx="29484">
                  <c:v>2418.3083333333334</c:v>
                </c:pt>
                <c:pt idx="29485">
                  <c:v>2418.3916666666669</c:v>
                </c:pt>
                <c:pt idx="29486">
                  <c:v>2418.4749999999999</c:v>
                </c:pt>
                <c:pt idx="29487">
                  <c:v>2418.5499999999997</c:v>
                </c:pt>
                <c:pt idx="29488">
                  <c:v>2418.6333333333332</c:v>
                </c:pt>
                <c:pt idx="29489">
                  <c:v>2418.7166666666667</c:v>
                </c:pt>
                <c:pt idx="29490">
                  <c:v>2418.7999999999997</c:v>
                </c:pt>
                <c:pt idx="29491">
                  <c:v>2418.8833333333332</c:v>
                </c:pt>
                <c:pt idx="29492">
                  <c:v>2418.9666666666667</c:v>
                </c:pt>
                <c:pt idx="29493">
                  <c:v>2419.0416666666665</c:v>
                </c:pt>
                <c:pt idx="29494">
                  <c:v>2419.125</c:v>
                </c:pt>
                <c:pt idx="29495">
                  <c:v>2419.2083333333335</c:v>
                </c:pt>
                <c:pt idx="29496">
                  <c:v>2419.2916666666665</c:v>
                </c:pt>
                <c:pt idx="29497">
                  <c:v>2419.375</c:v>
                </c:pt>
                <c:pt idx="29498">
                  <c:v>2419.4583333333335</c:v>
                </c:pt>
                <c:pt idx="29499">
                  <c:v>2419.5333333333333</c:v>
                </c:pt>
                <c:pt idx="29500">
                  <c:v>2419.6166666666668</c:v>
                </c:pt>
                <c:pt idx="29501">
                  <c:v>2419.7000000000003</c:v>
                </c:pt>
                <c:pt idx="29502">
                  <c:v>2419.7833333333333</c:v>
                </c:pt>
                <c:pt idx="29503">
                  <c:v>2419.8666666666668</c:v>
                </c:pt>
                <c:pt idx="29504">
                  <c:v>2419.9500000000003</c:v>
                </c:pt>
                <c:pt idx="29505">
                  <c:v>2420.0333333333333</c:v>
                </c:pt>
                <c:pt idx="29506">
                  <c:v>2420.1083333333331</c:v>
                </c:pt>
                <c:pt idx="29507">
                  <c:v>2420.1916666666666</c:v>
                </c:pt>
                <c:pt idx="29508">
                  <c:v>2420.2750000000001</c:v>
                </c:pt>
                <c:pt idx="29509">
                  <c:v>2420.3583333333331</c:v>
                </c:pt>
                <c:pt idx="29510">
                  <c:v>2420.4416666666666</c:v>
                </c:pt>
                <c:pt idx="29511">
                  <c:v>2420.5250000000001</c:v>
                </c:pt>
                <c:pt idx="29512">
                  <c:v>2420.6</c:v>
                </c:pt>
                <c:pt idx="29513">
                  <c:v>2420.6833333333334</c:v>
                </c:pt>
                <c:pt idx="29514">
                  <c:v>2420.7666666666669</c:v>
                </c:pt>
                <c:pt idx="29515">
                  <c:v>2420.85</c:v>
                </c:pt>
                <c:pt idx="29516">
                  <c:v>2420.9333333333334</c:v>
                </c:pt>
                <c:pt idx="29517">
                  <c:v>2421.0166666666669</c:v>
                </c:pt>
                <c:pt idx="29518">
                  <c:v>2421.0916666666667</c:v>
                </c:pt>
                <c:pt idx="29519">
                  <c:v>2421.1749999999997</c:v>
                </c:pt>
                <c:pt idx="29520">
                  <c:v>2421.2583333333332</c:v>
                </c:pt>
                <c:pt idx="29521">
                  <c:v>2421.3416666666667</c:v>
                </c:pt>
                <c:pt idx="29522">
                  <c:v>2421.4249999999997</c:v>
                </c:pt>
                <c:pt idx="29523">
                  <c:v>2421.5083333333332</c:v>
                </c:pt>
                <c:pt idx="29524">
                  <c:v>2421.5916666666667</c:v>
                </c:pt>
                <c:pt idx="29525">
                  <c:v>2421.6666666666665</c:v>
                </c:pt>
                <c:pt idx="29526">
                  <c:v>2421.75</c:v>
                </c:pt>
                <c:pt idx="29527">
                  <c:v>2421.8333333333335</c:v>
                </c:pt>
                <c:pt idx="29528">
                  <c:v>2421.9166666666665</c:v>
                </c:pt>
                <c:pt idx="29529">
                  <c:v>2422</c:v>
                </c:pt>
                <c:pt idx="29530">
                  <c:v>2422.0833333333335</c:v>
                </c:pt>
                <c:pt idx="29531">
                  <c:v>2422.1583333333333</c:v>
                </c:pt>
                <c:pt idx="29532">
                  <c:v>2422.2416666666668</c:v>
                </c:pt>
                <c:pt idx="29533">
                  <c:v>2422.3250000000003</c:v>
                </c:pt>
                <c:pt idx="29534">
                  <c:v>2422.4083333333333</c:v>
                </c:pt>
                <c:pt idx="29535">
                  <c:v>2422.4916666666668</c:v>
                </c:pt>
                <c:pt idx="29536">
                  <c:v>2422.5750000000003</c:v>
                </c:pt>
                <c:pt idx="29537">
                  <c:v>2422.6583333333333</c:v>
                </c:pt>
                <c:pt idx="29538">
                  <c:v>2422.7333333333331</c:v>
                </c:pt>
                <c:pt idx="29539">
                  <c:v>2422.8166666666666</c:v>
                </c:pt>
                <c:pt idx="29540">
                  <c:v>2422.9</c:v>
                </c:pt>
                <c:pt idx="29541">
                  <c:v>2422.9833333333331</c:v>
                </c:pt>
                <c:pt idx="29542">
                  <c:v>2423.0666666666666</c:v>
                </c:pt>
                <c:pt idx="29543">
                  <c:v>2423.15</c:v>
                </c:pt>
                <c:pt idx="29544">
                  <c:v>2423.2249999999999</c:v>
                </c:pt>
                <c:pt idx="29545">
                  <c:v>2423.3083333333334</c:v>
                </c:pt>
                <c:pt idx="29546">
                  <c:v>2423.3916666666669</c:v>
                </c:pt>
                <c:pt idx="29547">
                  <c:v>2423.4749999999999</c:v>
                </c:pt>
                <c:pt idx="29548">
                  <c:v>2423.5583333333334</c:v>
                </c:pt>
                <c:pt idx="29549">
                  <c:v>2423.6416666666669</c:v>
                </c:pt>
                <c:pt idx="29550">
                  <c:v>2423.7166666666667</c:v>
                </c:pt>
                <c:pt idx="29551">
                  <c:v>2423.7999999999997</c:v>
                </c:pt>
                <c:pt idx="29552">
                  <c:v>2423.8833333333332</c:v>
                </c:pt>
                <c:pt idx="29553">
                  <c:v>2423.9666666666667</c:v>
                </c:pt>
                <c:pt idx="29554">
                  <c:v>2424.0499999999997</c:v>
                </c:pt>
                <c:pt idx="29555">
                  <c:v>2424.1333333333332</c:v>
                </c:pt>
                <c:pt idx="29556">
                  <c:v>2424.2166666666667</c:v>
                </c:pt>
                <c:pt idx="29557">
                  <c:v>2424.2916666666665</c:v>
                </c:pt>
                <c:pt idx="29558">
                  <c:v>2424.375</c:v>
                </c:pt>
                <c:pt idx="29559">
                  <c:v>2424.4583333333335</c:v>
                </c:pt>
                <c:pt idx="29560">
                  <c:v>2424.5416666666665</c:v>
                </c:pt>
                <c:pt idx="29561">
                  <c:v>2424.625</c:v>
                </c:pt>
                <c:pt idx="29562">
                  <c:v>2424.7083333333335</c:v>
                </c:pt>
                <c:pt idx="29563">
                  <c:v>2424.7833333333333</c:v>
                </c:pt>
                <c:pt idx="29564">
                  <c:v>2424.8666666666668</c:v>
                </c:pt>
                <c:pt idx="29565">
                  <c:v>2424.9500000000003</c:v>
                </c:pt>
                <c:pt idx="29566">
                  <c:v>2425.0333333333333</c:v>
                </c:pt>
                <c:pt idx="29567">
                  <c:v>2425.1166666666668</c:v>
                </c:pt>
                <c:pt idx="29568">
                  <c:v>2425.2000000000003</c:v>
                </c:pt>
                <c:pt idx="29569">
                  <c:v>2425.2750000000001</c:v>
                </c:pt>
                <c:pt idx="29570">
                  <c:v>2425.3583333333331</c:v>
                </c:pt>
                <c:pt idx="29571">
                  <c:v>2425.4416666666666</c:v>
                </c:pt>
                <c:pt idx="29572">
                  <c:v>2425.5250000000001</c:v>
                </c:pt>
                <c:pt idx="29573">
                  <c:v>2425.6083333333331</c:v>
                </c:pt>
                <c:pt idx="29574">
                  <c:v>2425.6916666666666</c:v>
                </c:pt>
                <c:pt idx="29575">
                  <c:v>2425.7750000000001</c:v>
                </c:pt>
                <c:pt idx="29576">
                  <c:v>2425.85</c:v>
                </c:pt>
                <c:pt idx="29577">
                  <c:v>2425.9333333333334</c:v>
                </c:pt>
                <c:pt idx="29578">
                  <c:v>2426.0166666666669</c:v>
                </c:pt>
                <c:pt idx="29579">
                  <c:v>2426.1</c:v>
                </c:pt>
                <c:pt idx="29580">
                  <c:v>2426.1833333333334</c:v>
                </c:pt>
                <c:pt idx="29581">
                  <c:v>2426.2666666666669</c:v>
                </c:pt>
                <c:pt idx="29582">
                  <c:v>2426.3416666666667</c:v>
                </c:pt>
                <c:pt idx="29583">
                  <c:v>2426.4249999999997</c:v>
                </c:pt>
                <c:pt idx="29584">
                  <c:v>2426.5083333333332</c:v>
                </c:pt>
                <c:pt idx="29585">
                  <c:v>2426.5916666666667</c:v>
                </c:pt>
                <c:pt idx="29586">
                  <c:v>2426.6749999999997</c:v>
                </c:pt>
                <c:pt idx="29587">
                  <c:v>2426.7583333333332</c:v>
                </c:pt>
                <c:pt idx="29588">
                  <c:v>2426.8333333333335</c:v>
                </c:pt>
                <c:pt idx="29589">
                  <c:v>2426.9166666666665</c:v>
                </c:pt>
                <c:pt idx="29590">
                  <c:v>2427</c:v>
                </c:pt>
                <c:pt idx="29591">
                  <c:v>2427.0833333333335</c:v>
                </c:pt>
                <c:pt idx="29592">
                  <c:v>2427.1666666666665</c:v>
                </c:pt>
                <c:pt idx="29593">
                  <c:v>2427.25</c:v>
                </c:pt>
                <c:pt idx="29594">
                  <c:v>2427.3333333333335</c:v>
                </c:pt>
                <c:pt idx="29595">
                  <c:v>2427.4083333333333</c:v>
                </c:pt>
                <c:pt idx="29596">
                  <c:v>2427.4916666666668</c:v>
                </c:pt>
                <c:pt idx="29597">
                  <c:v>2427.5750000000003</c:v>
                </c:pt>
                <c:pt idx="29598">
                  <c:v>2427.6583333333333</c:v>
                </c:pt>
                <c:pt idx="29599">
                  <c:v>2427.7416666666668</c:v>
                </c:pt>
                <c:pt idx="29600">
                  <c:v>2427.8250000000003</c:v>
                </c:pt>
                <c:pt idx="29601">
                  <c:v>2427.9</c:v>
                </c:pt>
                <c:pt idx="29602">
                  <c:v>2427.9833333333331</c:v>
                </c:pt>
                <c:pt idx="29603">
                  <c:v>2428.0666666666666</c:v>
                </c:pt>
                <c:pt idx="29604">
                  <c:v>2428.15</c:v>
                </c:pt>
                <c:pt idx="29605">
                  <c:v>2428.2333333333331</c:v>
                </c:pt>
                <c:pt idx="29606">
                  <c:v>2428.3166666666666</c:v>
                </c:pt>
                <c:pt idx="29607">
                  <c:v>2428.3916666666669</c:v>
                </c:pt>
                <c:pt idx="29608">
                  <c:v>2428.4749999999999</c:v>
                </c:pt>
                <c:pt idx="29609">
                  <c:v>2428.5583333333334</c:v>
                </c:pt>
                <c:pt idx="29610">
                  <c:v>2428.6416666666669</c:v>
                </c:pt>
                <c:pt idx="29611">
                  <c:v>2428.7249999999999</c:v>
                </c:pt>
                <c:pt idx="29612">
                  <c:v>2428.8083333333334</c:v>
                </c:pt>
                <c:pt idx="29613">
                  <c:v>2428.8916666666669</c:v>
                </c:pt>
                <c:pt idx="29614">
                  <c:v>2428.9666666666667</c:v>
                </c:pt>
                <c:pt idx="29615">
                  <c:v>2429.0499999999997</c:v>
                </c:pt>
                <c:pt idx="29616">
                  <c:v>2429.1333333333332</c:v>
                </c:pt>
                <c:pt idx="29617">
                  <c:v>2429.2166666666667</c:v>
                </c:pt>
                <c:pt idx="29618">
                  <c:v>2429.2999999999997</c:v>
                </c:pt>
                <c:pt idx="29619">
                  <c:v>2429.3833333333332</c:v>
                </c:pt>
                <c:pt idx="29620">
                  <c:v>2429.4583333333335</c:v>
                </c:pt>
                <c:pt idx="29621">
                  <c:v>2429.5416666666665</c:v>
                </c:pt>
                <c:pt idx="29622">
                  <c:v>2429.625</c:v>
                </c:pt>
                <c:pt idx="29623">
                  <c:v>2429.7083333333335</c:v>
                </c:pt>
                <c:pt idx="29624">
                  <c:v>2429.7916666666665</c:v>
                </c:pt>
                <c:pt idx="29625">
                  <c:v>2429.875</c:v>
                </c:pt>
                <c:pt idx="29626">
                  <c:v>2429.9500000000003</c:v>
                </c:pt>
                <c:pt idx="29627">
                  <c:v>2430.0333333333333</c:v>
                </c:pt>
                <c:pt idx="29628">
                  <c:v>2430.1166666666668</c:v>
                </c:pt>
                <c:pt idx="29629">
                  <c:v>2430.2000000000003</c:v>
                </c:pt>
                <c:pt idx="29630">
                  <c:v>2430.2833333333333</c:v>
                </c:pt>
                <c:pt idx="29631">
                  <c:v>2430.3666666666668</c:v>
                </c:pt>
                <c:pt idx="29632">
                  <c:v>2430.4500000000003</c:v>
                </c:pt>
                <c:pt idx="29633">
                  <c:v>2430.5250000000001</c:v>
                </c:pt>
                <c:pt idx="29634">
                  <c:v>2430.6083333333331</c:v>
                </c:pt>
                <c:pt idx="29635">
                  <c:v>2430.6916666666666</c:v>
                </c:pt>
                <c:pt idx="29636">
                  <c:v>2430.7750000000001</c:v>
                </c:pt>
                <c:pt idx="29637">
                  <c:v>2430.8583333333331</c:v>
                </c:pt>
                <c:pt idx="29638">
                  <c:v>2430.9416666666666</c:v>
                </c:pt>
                <c:pt idx="29639">
                  <c:v>2431.0166666666669</c:v>
                </c:pt>
                <c:pt idx="29640">
                  <c:v>2431.1</c:v>
                </c:pt>
                <c:pt idx="29641">
                  <c:v>2431.1833333333334</c:v>
                </c:pt>
                <c:pt idx="29642">
                  <c:v>2431.2666666666669</c:v>
                </c:pt>
                <c:pt idx="29643">
                  <c:v>2431.35</c:v>
                </c:pt>
                <c:pt idx="29644">
                  <c:v>2431.4333333333334</c:v>
                </c:pt>
                <c:pt idx="29645">
                  <c:v>2431.5083333333332</c:v>
                </c:pt>
                <c:pt idx="29646">
                  <c:v>2431.5916666666667</c:v>
                </c:pt>
                <c:pt idx="29647">
                  <c:v>2431.6749999999997</c:v>
                </c:pt>
                <c:pt idx="29648">
                  <c:v>2431.7583333333332</c:v>
                </c:pt>
                <c:pt idx="29649">
                  <c:v>2431.8416666666667</c:v>
                </c:pt>
                <c:pt idx="29650">
                  <c:v>2431.9249999999997</c:v>
                </c:pt>
                <c:pt idx="29651">
                  <c:v>2432.0083333333332</c:v>
                </c:pt>
                <c:pt idx="29652">
                  <c:v>2432.0833333333335</c:v>
                </c:pt>
                <c:pt idx="29653">
                  <c:v>2432.1666666666665</c:v>
                </c:pt>
                <c:pt idx="29654">
                  <c:v>2432.25</c:v>
                </c:pt>
                <c:pt idx="29655">
                  <c:v>2432.3333333333335</c:v>
                </c:pt>
                <c:pt idx="29656">
                  <c:v>2432.4166666666665</c:v>
                </c:pt>
                <c:pt idx="29657">
                  <c:v>2432.5</c:v>
                </c:pt>
                <c:pt idx="29658">
                  <c:v>2432.5750000000003</c:v>
                </c:pt>
                <c:pt idx="29659">
                  <c:v>2432.6583333333333</c:v>
                </c:pt>
                <c:pt idx="29660">
                  <c:v>2432.7416666666668</c:v>
                </c:pt>
                <c:pt idx="29661">
                  <c:v>2432.8250000000003</c:v>
                </c:pt>
                <c:pt idx="29662">
                  <c:v>2432.9083333333333</c:v>
                </c:pt>
                <c:pt idx="29663">
                  <c:v>2432.9916666666668</c:v>
                </c:pt>
                <c:pt idx="29664">
                  <c:v>2433.0750000000003</c:v>
                </c:pt>
                <c:pt idx="29665">
                  <c:v>2433.15</c:v>
                </c:pt>
                <c:pt idx="29666">
                  <c:v>2433.2333333333331</c:v>
                </c:pt>
                <c:pt idx="29667">
                  <c:v>2433.3166666666666</c:v>
                </c:pt>
                <c:pt idx="29668">
                  <c:v>2433.4</c:v>
                </c:pt>
                <c:pt idx="29669">
                  <c:v>2433.4833333333331</c:v>
                </c:pt>
                <c:pt idx="29670">
                  <c:v>2433.5666666666666</c:v>
                </c:pt>
                <c:pt idx="29671">
                  <c:v>2433.6416666666669</c:v>
                </c:pt>
                <c:pt idx="29672">
                  <c:v>2433.7249999999999</c:v>
                </c:pt>
                <c:pt idx="29673">
                  <c:v>2433.8083333333334</c:v>
                </c:pt>
                <c:pt idx="29674">
                  <c:v>2433.8916666666669</c:v>
                </c:pt>
                <c:pt idx="29675">
                  <c:v>2433.9749999999999</c:v>
                </c:pt>
                <c:pt idx="29676">
                  <c:v>2434.0583333333334</c:v>
                </c:pt>
                <c:pt idx="29677">
                  <c:v>2434.1333333333332</c:v>
                </c:pt>
                <c:pt idx="29678">
                  <c:v>2434.2166666666667</c:v>
                </c:pt>
                <c:pt idx="29679">
                  <c:v>2434.2999999999997</c:v>
                </c:pt>
                <c:pt idx="29680">
                  <c:v>2434.3833333333332</c:v>
                </c:pt>
                <c:pt idx="29681">
                  <c:v>2434.4666666666667</c:v>
                </c:pt>
                <c:pt idx="29682">
                  <c:v>2434.5499999999997</c:v>
                </c:pt>
                <c:pt idx="29683">
                  <c:v>2434.6333333333332</c:v>
                </c:pt>
                <c:pt idx="29684">
                  <c:v>2434.7083333333335</c:v>
                </c:pt>
                <c:pt idx="29685">
                  <c:v>2434.7916666666665</c:v>
                </c:pt>
                <c:pt idx="29686">
                  <c:v>2434.875</c:v>
                </c:pt>
                <c:pt idx="29687">
                  <c:v>2434.9583333333335</c:v>
                </c:pt>
                <c:pt idx="29688">
                  <c:v>2435.0416666666665</c:v>
                </c:pt>
                <c:pt idx="29689">
                  <c:v>2435.125</c:v>
                </c:pt>
                <c:pt idx="29690">
                  <c:v>2435.2000000000003</c:v>
                </c:pt>
                <c:pt idx="29691">
                  <c:v>2435.2833333333333</c:v>
                </c:pt>
                <c:pt idx="29692">
                  <c:v>2435.3666666666668</c:v>
                </c:pt>
                <c:pt idx="29693">
                  <c:v>2435.4500000000003</c:v>
                </c:pt>
                <c:pt idx="29694">
                  <c:v>2435.5333333333333</c:v>
                </c:pt>
                <c:pt idx="29695">
                  <c:v>2435.6166666666668</c:v>
                </c:pt>
                <c:pt idx="29696">
                  <c:v>2435.6916666666666</c:v>
                </c:pt>
                <c:pt idx="29697">
                  <c:v>2435.7750000000001</c:v>
                </c:pt>
                <c:pt idx="29698">
                  <c:v>2435.8583333333331</c:v>
                </c:pt>
                <c:pt idx="29699">
                  <c:v>2435.9416666666666</c:v>
                </c:pt>
                <c:pt idx="29700">
                  <c:v>2436.0250000000001</c:v>
                </c:pt>
                <c:pt idx="29701">
                  <c:v>2436.1083333333331</c:v>
                </c:pt>
                <c:pt idx="29702">
                  <c:v>2436.1916666666666</c:v>
                </c:pt>
                <c:pt idx="29703">
                  <c:v>2436.2666666666669</c:v>
                </c:pt>
                <c:pt idx="29704">
                  <c:v>2436.35</c:v>
                </c:pt>
                <c:pt idx="29705">
                  <c:v>2436.4333333333334</c:v>
                </c:pt>
                <c:pt idx="29706">
                  <c:v>2436.5166666666669</c:v>
                </c:pt>
                <c:pt idx="29707">
                  <c:v>2436.6</c:v>
                </c:pt>
                <c:pt idx="29708">
                  <c:v>2436.6833333333334</c:v>
                </c:pt>
                <c:pt idx="29709">
                  <c:v>2436.7583333333332</c:v>
                </c:pt>
                <c:pt idx="29710">
                  <c:v>2436.8416666666667</c:v>
                </c:pt>
                <c:pt idx="29711">
                  <c:v>2436.9249999999997</c:v>
                </c:pt>
                <c:pt idx="29712">
                  <c:v>2437.0083333333332</c:v>
                </c:pt>
                <c:pt idx="29713">
                  <c:v>2437.0916666666667</c:v>
                </c:pt>
                <c:pt idx="29714">
                  <c:v>2437.1749999999997</c:v>
                </c:pt>
                <c:pt idx="29715">
                  <c:v>2437.25</c:v>
                </c:pt>
                <c:pt idx="29716">
                  <c:v>2437.3333333333335</c:v>
                </c:pt>
                <c:pt idx="29717">
                  <c:v>2437.4166666666665</c:v>
                </c:pt>
                <c:pt idx="29718">
                  <c:v>2437.5</c:v>
                </c:pt>
                <c:pt idx="29719">
                  <c:v>2437.5833333333335</c:v>
                </c:pt>
                <c:pt idx="29720">
                  <c:v>2437.6666666666665</c:v>
                </c:pt>
                <c:pt idx="29721">
                  <c:v>2437.75</c:v>
                </c:pt>
                <c:pt idx="29722">
                  <c:v>2437.8250000000003</c:v>
                </c:pt>
                <c:pt idx="29723">
                  <c:v>2437.9083333333333</c:v>
                </c:pt>
                <c:pt idx="29724">
                  <c:v>2437.9916666666668</c:v>
                </c:pt>
                <c:pt idx="29725">
                  <c:v>2438.0750000000003</c:v>
                </c:pt>
                <c:pt idx="29726">
                  <c:v>2438.1583333333333</c:v>
                </c:pt>
                <c:pt idx="29727">
                  <c:v>2438.2416666666668</c:v>
                </c:pt>
                <c:pt idx="29728">
                  <c:v>2438.3166666666666</c:v>
                </c:pt>
                <c:pt idx="29729">
                  <c:v>2438.4</c:v>
                </c:pt>
                <c:pt idx="29730">
                  <c:v>2438.4833333333331</c:v>
                </c:pt>
                <c:pt idx="29731">
                  <c:v>2438.5666666666666</c:v>
                </c:pt>
                <c:pt idx="29732">
                  <c:v>2438.65</c:v>
                </c:pt>
                <c:pt idx="29733">
                  <c:v>2438.7333333333331</c:v>
                </c:pt>
                <c:pt idx="29734">
                  <c:v>2438.8083333333334</c:v>
                </c:pt>
                <c:pt idx="29735">
                  <c:v>2438.8916666666669</c:v>
                </c:pt>
                <c:pt idx="29736">
                  <c:v>2438.9749999999999</c:v>
                </c:pt>
                <c:pt idx="29737">
                  <c:v>2439.0583333333334</c:v>
                </c:pt>
                <c:pt idx="29738">
                  <c:v>2439.1416666666669</c:v>
                </c:pt>
                <c:pt idx="29739">
                  <c:v>2439.2249999999999</c:v>
                </c:pt>
                <c:pt idx="29740">
                  <c:v>2439.3083333333334</c:v>
                </c:pt>
                <c:pt idx="29741">
                  <c:v>2439.3833333333332</c:v>
                </c:pt>
                <c:pt idx="29742">
                  <c:v>2439.4666666666667</c:v>
                </c:pt>
                <c:pt idx="29743">
                  <c:v>2439.5499999999997</c:v>
                </c:pt>
                <c:pt idx="29744">
                  <c:v>2439.6333333333332</c:v>
                </c:pt>
                <c:pt idx="29745">
                  <c:v>2439.7166666666667</c:v>
                </c:pt>
                <c:pt idx="29746">
                  <c:v>2439.7999999999997</c:v>
                </c:pt>
                <c:pt idx="29747">
                  <c:v>2439.875</c:v>
                </c:pt>
                <c:pt idx="29748">
                  <c:v>2439.9583333333335</c:v>
                </c:pt>
                <c:pt idx="29749">
                  <c:v>2440.0416666666665</c:v>
                </c:pt>
                <c:pt idx="29750">
                  <c:v>2440.125</c:v>
                </c:pt>
                <c:pt idx="29751">
                  <c:v>2440.2083333333335</c:v>
                </c:pt>
                <c:pt idx="29752">
                  <c:v>2440.2916666666665</c:v>
                </c:pt>
                <c:pt idx="29753">
                  <c:v>2440.3666666666668</c:v>
                </c:pt>
                <c:pt idx="29754">
                  <c:v>2440.4500000000003</c:v>
                </c:pt>
                <c:pt idx="29755">
                  <c:v>2440.5333333333333</c:v>
                </c:pt>
                <c:pt idx="29756">
                  <c:v>2440.6166666666668</c:v>
                </c:pt>
                <c:pt idx="29757">
                  <c:v>2440.7000000000003</c:v>
                </c:pt>
                <c:pt idx="29758">
                  <c:v>2440.7833333333333</c:v>
                </c:pt>
                <c:pt idx="29759">
                  <c:v>2440.8666666666668</c:v>
                </c:pt>
                <c:pt idx="29760">
                  <c:v>2440.9416666666666</c:v>
                </c:pt>
                <c:pt idx="29761">
                  <c:v>2441.0250000000001</c:v>
                </c:pt>
                <c:pt idx="29762">
                  <c:v>2441.1083333333331</c:v>
                </c:pt>
                <c:pt idx="29763">
                  <c:v>2441.1916666666666</c:v>
                </c:pt>
                <c:pt idx="29764">
                  <c:v>2441.2750000000001</c:v>
                </c:pt>
                <c:pt idx="29765">
                  <c:v>2441.3583333333331</c:v>
                </c:pt>
                <c:pt idx="29766">
                  <c:v>2441.4333333333334</c:v>
                </c:pt>
                <c:pt idx="29767">
                  <c:v>2441.5166666666669</c:v>
                </c:pt>
                <c:pt idx="29768">
                  <c:v>2441.6</c:v>
                </c:pt>
                <c:pt idx="29769">
                  <c:v>2441.6833333333334</c:v>
                </c:pt>
                <c:pt idx="29770">
                  <c:v>2441.7666666666669</c:v>
                </c:pt>
                <c:pt idx="29771">
                  <c:v>2441.85</c:v>
                </c:pt>
                <c:pt idx="29772">
                  <c:v>2441.9249999999997</c:v>
                </c:pt>
                <c:pt idx="29773">
                  <c:v>2442.0083333333332</c:v>
                </c:pt>
                <c:pt idx="29774">
                  <c:v>2442.0916666666667</c:v>
                </c:pt>
                <c:pt idx="29775">
                  <c:v>2442.1749999999997</c:v>
                </c:pt>
                <c:pt idx="29776">
                  <c:v>2442.2583333333332</c:v>
                </c:pt>
                <c:pt idx="29777">
                  <c:v>2442.3416666666667</c:v>
                </c:pt>
                <c:pt idx="29778">
                  <c:v>2442.4249999999997</c:v>
                </c:pt>
                <c:pt idx="29779">
                  <c:v>2442.5</c:v>
                </c:pt>
                <c:pt idx="29780">
                  <c:v>2442.5833333333335</c:v>
                </c:pt>
                <c:pt idx="29781">
                  <c:v>2442.6666666666665</c:v>
                </c:pt>
                <c:pt idx="29782">
                  <c:v>2442.75</c:v>
                </c:pt>
                <c:pt idx="29783">
                  <c:v>2442.8333333333335</c:v>
                </c:pt>
                <c:pt idx="29784">
                  <c:v>2442.9166666666665</c:v>
                </c:pt>
                <c:pt idx="29785">
                  <c:v>2442.9916666666668</c:v>
                </c:pt>
                <c:pt idx="29786">
                  <c:v>2443.0750000000003</c:v>
                </c:pt>
                <c:pt idx="29787">
                  <c:v>2443.1583333333333</c:v>
                </c:pt>
                <c:pt idx="29788">
                  <c:v>2443.2416666666668</c:v>
                </c:pt>
                <c:pt idx="29789">
                  <c:v>2443.3250000000003</c:v>
                </c:pt>
                <c:pt idx="29790">
                  <c:v>2443.4083333333333</c:v>
                </c:pt>
                <c:pt idx="29791">
                  <c:v>2443.4916666666668</c:v>
                </c:pt>
                <c:pt idx="29792">
                  <c:v>2443.5666666666666</c:v>
                </c:pt>
                <c:pt idx="29793">
                  <c:v>2443.65</c:v>
                </c:pt>
                <c:pt idx="29794">
                  <c:v>2443.7333333333331</c:v>
                </c:pt>
                <c:pt idx="29795">
                  <c:v>2443.8166666666666</c:v>
                </c:pt>
                <c:pt idx="29796">
                  <c:v>2443.9</c:v>
                </c:pt>
                <c:pt idx="29797">
                  <c:v>2443.9833333333331</c:v>
                </c:pt>
                <c:pt idx="29798">
                  <c:v>2444.0583333333334</c:v>
                </c:pt>
                <c:pt idx="29799">
                  <c:v>2444.1416666666669</c:v>
                </c:pt>
                <c:pt idx="29800">
                  <c:v>2444.2249999999999</c:v>
                </c:pt>
                <c:pt idx="29801">
                  <c:v>2444.3083333333334</c:v>
                </c:pt>
                <c:pt idx="29802">
                  <c:v>2444.3916666666669</c:v>
                </c:pt>
                <c:pt idx="29803">
                  <c:v>2444.4749999999999</c:v>
                </c:pt>
                <c:pt idx="29804">
                  <c:v>2444.5499999999997</c:v>
                </c:pt>
                <c:pt idx="29805">
                  <c:v>2444.6333333333332</c:v>
                </c:pt>
                <c:pt idx="29806">
                  <c:v>2444.7166666666667</c:v>
                </c:pt>
                <c:pt idx="29807">
                  <c:v>2444.7999999999997</c:v>
                </c:pt>
                <c:pt idx="29808">
                  <c:v>2444.8833333333332</c:v>
                </c:pt>
                <c:pt idx="29809">
                  <c:v>2444.9666666666667</c:v>
                </c:pt>
                <c:pt idx="29810">
                  <c:v>2445.0499999999997</c:v>
                </c:pt>
                <c:pt idx="29811">
                  <c:v>2445.125</c:v>
                </c:pt>
                <c:pt idx="29812">
                  <c:v>2445.2083333333335</c:v>
                </c:pt>
                <c:pt idx="29813">
                  <c:v>2445.2916666666665</c:v>
                </c:pt>
                <c:pt idx="29814">
                  <c:v>2445.375</c:v>
                </c:pt>
                <c:pt idx="29815">
                  <c:v>2445.4583333333335</c:v>
                </c:pt>
                <c:pt idx="29816">
                  <c:v>2445.5416666666665</c:v>
                </c:pt>
                <c:pt idx="29817">
                  <c:v>2445.6166666666668</c:v>
                </c:pt>
                <c:pt idx="29818">
                  <c:v>2445.7000000000003</c:v>
                </c:pt>
                <c:pt idx="29819">
                  <c:v>2445.7833333333333</c:v>
                </c:pt>
                <c:pt idx="29820">
                  <c:v>2445.8666666666668</c:v>
                </c:pt>
                <c:pt idx="29821">
                  <c:v>2445.9500000000003</c:v>
                </c:pt>
                <c:pt idx="29822">
                  <c:v>2446.0333333333333</c:v>
                </c:pt>
                <c:pt idx="29823">
                  <c:v>2446.1083333333331</c:v>
                </c:pt>
                <c:pt idx="29824">
                  <c:v>2446.1916666666666</c:v>
                </c:pt>
                <c:pt idx="29825">
                  <c:v>2446.2750000000001</c:v>
                </c:pt>
                <c:pt idx="29826">
                  <c:v>2446.3583333333331</c:v>
                </c:pt>
                <c:pt idx="29827">
                  <c:v>2446.4416666666666</c:v>
                </c:pt>
                <c:pt idx="29828">
                  <c:v>2446.5250000000001</c:v>
                </c:pt>
                <c:pt idx="29829">
                  <c:v>2446.6083333333331</c:v>
                </c:pt>
                <c:pt idx="29830">
                  <c:v>2446.6833333333334</c:v>
                </c:pt>
                <c:pt idx="29831">
                  <c:v>2446.7666666666669</c:v>
                </c:pt>
                <c:pt idx="29832">
                  <c:v>2446.85</c:v>
                </c:pt>
                <c:pt idx="29833">
                  <c:v>2446.9333333333334</c:v>
                </c:pt>
                <c:pt idx="29834">
                  <c:v>2447.0166666666669</c:v>
                </c:pt>
                <c:pt idx="29835">
                  <c:v>2447.1</c:v>
                </c:pt>
                <c:pt idx="29836">
                  <c:v>2447.1749999999997</c:v>
                </c:pt>
                <c:pt idx="29837">
                  <c:v>2447.2583333333332</c:v>
                </c:pt>
                <c:pt idx="29838">
                  <c:v>2447.3416666666667</c:v>
                </c:pt>
                <c:pt idx="29839">
                  <c:v>2447.4249999999997</c:v>
                </c:pt>
                <c:pt idx="29840">
                  <c:v>2447.5083333333332</c:v>
                </c:pt>
                <c:pt idx="29841">
                  <c:v>2447.5916666666667</c:v>
                </c:pt>
                <c:pt idx="29842">
                  <c:v>2447.6666666666665</c:v>
                </c:pt>
                <c:pt idx="29843">
                  <c:v>2447.75</c:v>
                </c:pt>
                <c:pt idx="29844">
                  <c:v>2447.8333333333335</c:v>
                </c:pt>
                <c:pt idx="29845">
                  <c:v>2447.9166666666665</c:v>
                </c:pt>
                <c:pt idx="29846">
                  <c:v>2448</c:v>
                </c:pt>
                <c:pt idx="29847">
                  <c:v>2448.0833333333335</c:v>
                </c:pt>
                <c:pt idx="29848">
                  <c:v>2448.1666666666665</c:v>
                </c:pt>
                <c:pt idx="29849">
                  <c:v>2448.2416666666668</c:v>
                </c:pt>
                <c:pt idx="29850">
                  <c:v>2448.3250000000003</c:v>
                </c:pt>
                <c:pt idx="29851">
                  <c:v>2448.4083333333333</c:v>
                </c:pt>
                <c:pt idx="29852">
                  <c:v>2448.4916666666668</c:v>
                </c:pt>
                <c:pt idx="29853">
                  <c:v>2448.5750000000003</c:v>
                </c:pt>
                <c:pt idx="29854">
                  <c:v>2448.6583333333333</c:v>
                </c:pt>
                <c:pt idx="29855">
                  <c:v>2448.7333333333331</c:v>
                </c:pt>
                <c:pt idx="29856">
                  <c:v>2448.8166666666666</c:v>
                </c:pt>
                <c:pt idx="29857">
                  <c:v>2448.9</c:v>
                </c:pt>
                <c:pt idx="29858">
                  <c:v>2448.9833333333331</c:v>
                </c:pt>
                <c:pt idx="29859">
                  <c:v>2449.0666666666666</c:v>
                </c:pt>
                <c:pt idx="29860">
                  <c:v>2449.15</c:v>
                </c:pt>
                <c:pt idx="29861">
                  <c:v>2449.2249999999999</c:v>
                </c:pt>
                <c:pt idx="29862">
                  <c:v>2449.3083333333334</c:v>
                </c:pt>
                <c:pt idx="29863">
                  <c:v>2449.3916666666669</c:v>
                </c:pt>
                <c:pt idx="29864">
                  <c:v>2449.4749999999999</c:v>
                </c:pt>
                <c:pt idx="29865">
                  <c:v>2449.5583333333334</c:v>
                </c:pt>
                <c:pt idx="29866">
                  <c:v>2449.6416666666669</c:v>
                </c:pt>
                <c:pt idx="29867">
                  <c:v>2449.7249999999999</c:v>
                </c:pt>
                <c:pt idx="29868">
                  <c:v>2449.7999999999997</c:v>
                </c:pt>
                <c:pt idx="29869">
                  <c:v>2449.8833333333332</c:v>
                </c:pt>
                <c:pt idx="29870">
                  <c:v>2449.9666666666667</c:v>
                </c:pt>
                <c:pt idx="29871">
                  <c:v>2450.0499999999997</c:v>
                </c:pt>
                <c:pt idx="29872">
                  <c:v>2450.1333333333332</c:v>
                </c:pt>
                <c:pt idx="29873">
                  <c:v>2450.2166666666667</c:v>
                </c:pt>
                <c:pt idx="29874">
                  <c:v>2450.2916666666665</c:v>
                </c:pt>
                <c:pt idx="29875">
                  <c:v>2450.375</c:v>
                </c:pt>
                <c:pt idx="29876">
                  <c:v>2450.4583333333335</c:v>
                </c:pt>
                <c:pt idx="29877">
                  <c:v>2450.5416666666665</c:v>
                </c:pt>
                <c:pt idx="29878">
                  <c:v>2450.625</c:v>
                </c:pt>
                <c:pt idx="29879">
                  <c:v>2450.7083333333335</c:v>
                </c:pt>
                <c:pt idx="29880">
                  <c:v>2450.7833333333333</c:v>
                </c:pt>
                <c:pt idx="29881">
                  <c:v>2450.8666666666668</c:v>
                </c:pt>
                <c:pt idx="29882">
                  <c:v>2450.9500000000003</c:v>
                </c:pt>
                <c:pt idx="29883">
                  <c:v>2451.0333333333333</c:v>
                </c:pt>
                <c:pt idx="29884">
                  <c:v>2451.1166666666668</c:v>
                </c:pt>
                <c:pt idx="29885">
                  <c:v>2451.2000000000003</c:v>
                </c:pt>
                <c:pt idx="29886">
                  <c:v>2451.2833333333333</c:v>
                </c:pt>
                <c:pt idx="29887">
                  <c:v>2451.3583333333331</c:v>
                </c:pt>
                <c:pt idx="29888">
                  <c:v>2451.4416666666666</c:v>
                </c:pt>
                <c:pt idx="29889">
                  <c:v>2451.5250000000001</c:v>
                </c:pt>
                <c:pt idx="29890">
                  <c:v>2451.6083333333331</c:v>
                </c:pt>
                <c:pt idx="29891">
                  <c:v>2451.6916666666666</c:v>
                </c:pt>
                <c:pt idx="29892">
                  <c:v>2451.7750000000001</c:v>
                </c:pt>
                <c:pt idx="29893">
                  <c:v>2451.85</c:v>
                </c:pt>
                <c:pt idx="29894">
                  <c:v>2451.9333333333334</c:v>
                </c:pt>
                <c:pt idx="29895">
                  <c:v>2452.0166666666669</c:v>
                </c:pt>
                <c:pt idx="29896">
                  <c:v>2452.1</c:v>
                </c:pt>
                <c:pt idx="29897">
                  <c:v>2452.1833333333334</c:v>
                </c:pt>
                <c:pt idx="29898">
                  <c:v>2452.2666666666669</c:v>
                </c:pt>
                <c:pt idx="29899">
                  <c:v>2452.3416666666667</c:v>
                </c:pt>
                <c:pt idx="29900">
                  <c:v>2452.4249999999997</c:v>
                </c:pt>
                <c:pt idx="29901">
                  <c:v>2452.5083333333332</c:v>
                </c:pt>
                <c:pt idx="29902">
                  <c:v>2452.5916666666667</c:v>
                </c:pt>
                <c:pt idx="29903">
                  <c:v>2452.6749999999997</c:v>
                </c:pt>
                <c:pt idx="29904">
                  <c:v>2452.7583333333332</c:v>
                </c:pt>
                <c:pt idx="29905">
                  <c:v>2452.8416666666667</c:v>
                </c:pt>
                <c:pt idx="29906">
                  <c:v>2452.9166666666665</c:v>
                </c:pt>
                <c:pt idx="29907">
                  <c:v>2453</c:v>
                </c:pt>
                <c:pt idx="29908">
                  <c:v>2453.0833333333335</c:v>
                </c:pt>
                <c:pt idx="29909">
                  <c:v>2453.1666666666665</c:v>
                </c:pt>
                <c:pt idx="29910">
                  <c:v>2453.25</c:v>
                </c:pt>
                <c:pt idx="29911">
                  <c:v>2453.3333333333335</c:v>
                </c:pt>
                <c:pt idx="29912">
                  <c:v>2453.4083333333333</c:v>
                </c:pt>
                <c:pt idx="29913">
                  <c:v>2453.4916666666668</c:v>
                </c:pt>
                <c:pt idx="29914">
                  <c:v>2453.5750000000003</c:v>
                </c:pt>
                <c:pt idx="29915">
                  <c:v>2453.6583333333333</c:v>
                </c:pt>
                <c:pt idx="29916">
                  <c:v>2453.7416666666668</c:v>
                </c:pt>
                <c:pt idx="29917">
                  <c:v>2453.8250000000003</c:v>
                </c:pt>
                <c:pt idx="29918">
                  <c:v>2453.9083333333333</c:v>
                </c:pt>
                <c:pt idx="29919">
                  <c:v>2453.9833333333331</c:v>
                </c:pt>
                <c:pt idx="29920">
                  <c:v>2454.0666666666666</c:v>
                </c:pt>
                <c:pt idx="29921">
                  <c:v>2454.15</c:v>
                </c:pt>
                <c:pt idx="29922">
                  <c:v>2454.2333333333331</c:v>
                </c:pt>
                <c:pt idx="29923">
                  <c:v>2454.3166666666666</c:v>
                </c:pt>
                <c:pt idx="29924">
                  <c:v>2454.4</c:v>
                </c:pt>
                <c:pt idx="29925">
                  <c:v>2454.4749999999999</c:v>
                </c:pt>
                <c:pt idx="29926">
                  <c:v>2454.5583333333334</c:v>
                </c:pt>
                <c:pt idx="29927">
                  <c:v>2454.6416666666669</c:v>
                </c:pt>
                <c:pt idx="29928">
                  <c:v>2454.7249999999999</c:v>
                </c:pt>
                <c:pt idx="29929">
                  <c:v>2454.8083333333334</c:v>
                </c:pt>
                <c:pt idx="29930">
                  <c:v>2454.8916666666669</c:v>
                </c:pt>
                <c:pt idx="29931">
                  <c:v>2454.9666666666667</c:v>
                </c:pt>
                <c:pt idx="29932">
                  <c:v>2455.0499999999997</c:v>
                </c:pt>
                <c:pt idx="29933">
                  <c:v>2455.1333333333332</c:v>
                </c:pt>
                <c:pt idx="29934">
                  <c:v>2455.2166666666667</c:v>
                </c:pt>
                <c:pt idx="29935">
                  <c:v>2455.2999999999997</c:v>
                </c:pt>
                <c:pt idx="29936">
                  <c:v>2455.3833333333332</c:v>
                </c:pt>
                <c:pt idx="29937">
                  <c:v>2455.4666666666667</c:v>
                </c:pt>
                <c:pt idx="29938">
                  <c:v>2455.5416666666665</c:v>
                </c:pt>
                <c:pt idx="29939">
                  <c:v>2455.625</c:v>
                </c:pt>
                <c:pt idx="29940">
                  <c:v>2455.7083333333335</c:v>
                </c:pt>
                <c:pt idx="29941">
                  <c:v>2455.7916666666665</c:v>
                </c:pt>
                <c:pt idx="29942">
                  <c:v>2455.875</c:v>
                </c:pt>
                <c:pt idx="29943">
                  <c:v>2455.9583333333335</c:v>
                </c:pt>
                <c:pt idx="29944">
                  <c:v>2456.0333333333333</c:v>
                </c:pt>
                <c:pt idx="29945">
                  <c:v>2456.1166666666668</c:v>
                </c:pt>
                <c:pt idx="29946">
                  <c:v>2456.2000000000003</c:v>
                </c:pt>
                <c:pt idx="29947">
                  <c:v>2456.2833333333333</c:v>
                </c:pt>
                <c:pt idx="29948">
                  <c:v>2456.3666666666668</c:v>
                </c:pt>
                <c:pt idx="29949">
                  <c:v>2456.4500000000003</c:v>
                </c:pt>
                <c:pt idx="29950">
                  <c:v>2456.5250000000001</c:v>
                </c:pt>
                <c:pt idx="29951">
                  <c:v>2456.6083333333331</c:v>
                </c:pt>
                <c:pt idx="29952">
                  <c:v>2456.6916666666666</c:v>
                </c:pt>
                <c:pt idx="29953">
                  <c:v>2456.7750000000001</c:v>
                </c:pt>
                <c:pt idx="29954">
                  <c:v>2456.8583333333331</c:v>
                </c:pt>
                <c:pt idx="29955">
                  <c:v>2456.9416666666666</c:v>
                </c:pt>
                <c:pt idx="29956">
                  <c:v>2457.0250000000001</c:v>
                </c:pt>
                <c:pt idx="29957">
                  <c:v>2457.1</c:v>
                </c:pt>
                <c:pt idx="29958">
                  <c:v>2457.1833333333334</c:v>
                </c:pt>
                <c:pt idx="29959">
                  <c:v>2457.2666666666669</c:v>
                </c:pt>
                <c:pt idx="29960">
                  <c:v>2457.35</c:v>
                </c:pt>
                <c:pt idx="29961">
                  <c:v>2457.4333333333334</c:v>
                </c:pt>
                <c:pt idx="29962">
                  <c:v>2457.5166666666669</c:v>
                </c:pt>
                <c:pt idx="29963">
                  <c:v>2457.5916666666667</c:v>
                </c:pt>
                <c:pt idx="29964">
                  <c:v>2457.6749999999997</c:v>
                </c:pt>
                <c:pt idx="29965">
                  <c:v>2457.7583333333332</c:v>
                </c:pt>
                <c:pt idx="29966">
                  <c:v>2457.8416666666667</c:v>
                </c:pt>
                <c:pt idx="29967">
                  <c:v>2457.9249999999997</c:v>
                </c:pt>
                <c:pt idx="29968">
                  <c:v>2458.0083333333332</c:v>
                </c:pt>
                <c:pt idx="29969">
                  <c:v>2458.0833333333335</c:v>
                </c:pt>
                <c:pt idx="29970">
                  <c:v>2458.1666666666665</c:v>
                </c:pt>
                <c:pt idx="29971">
                  <c:v>2458.25</c:v>
                </c:pt>
                <c:pt idx="29972">
                  <c:v>2458.3333333333335</c:v>
                </c:pt>
                <c:pt idx="29973">
                  <c:v>2458.4166666666665</c:v>
                </c:pt>
                <c:pt idx="29974">
                  <c:v>2458.5</c:v>
                </c:pt>
                <c:pt idx="29975">
                  <c:v>2458.5833333333335</c:v>
                </c:pt>
                <c:pt idx="29976">
                  <c:v>2458.6583333333333</c:v>
                </c:pt>
                <c:pt idx="29977">
                  <c:v>2458.7416666666668</c:v>
                </c:pt>
                <c:pt idx="29978">
                  <c:v>2458.8250000000003</c:v>
                </c:pt>
                <c:pt idx="29979">
                  <c:v>2458.9083333333333</c:v>
                </c:pt>
                <c:pt idx="29980">
                  <c:v>2458.9916666666668</c:v>
                </c:pt>
                <c:pt idx="29981">
                  <c:v>2459.0750000000003</c:v>
                </c:pt>
                <c:pt idx="29982">
                  <c:v>2459.15</c:v>
                </c:pt>
                <c:pt idx="29983">
                  <c:v>2459.2333333333331</c:v>
                </c:pt>
                <c:pt idx="29984">
                  <c:v>2459.3166666666666</c:v>
                </c:pt>
                <c:pt idx="29985">
                  <c:v>2459.4</c:v>
                </c:pt>
                <c:pt idx="29986">
                  <c:v>2459.4833333333331</c:v>
                </c:pt>
                <c:pt idx="29987">
                  <c:v>2459.5666666666666</c:v>
                </c:pt>
                <c:pt idx="29988">
                  <c:v>2459.6416666666669</c:v>
                </c:pt>
                <c:pt idx="29989">
                  <c:v>2459.7249999999999</c:v>
                </c:pt>
                <c:pt idx="29990">
                  <c:v>2459.8083333333334</c:v>
                </c:pt>
                <c:pt idx="29991">
                  <c:v>2459.8916666666669</c:v>
                </c:pt>
                <c:pt idx="29992">
                  <c:v>2459.9749999999999</c:v>
                </c:pt>
                <c:pt idx="29993">
                  <c:v>2460.0583333333334</c:v>
                </c:pt>
                <c:pt idx="29994">
                  <c:v>2460.1416666666669</c:v>
                </c:pt>
                <c:pt idx="29995">
                  <c:v>2460.2166666666667</c:v>
                </c:pt>
                <c:pt idx="29996">
                  <c:v>2460.2999999999997</c:v>
                </c:pt>
                <c:pt idx="29997">
                  <c:v>2460.3833333333332</c:v>
                </c:pt>
                <c:pt idx="29998">
                  <c:v>2460.4666666666667</c:v>
                </c:pt>
                <c:pt idx="29999">
                  <c:v>2460.5499999999997</c:v>
                </c:pt>
                <c:pt idx="30000">
                  <c:v>2460.6333333333332</c:v>
                </c:pt>
                <c:pt idx="30001">
                  <c:v>2460.7083333333335</c:v>
                </c:pt>
                <c:pt idx="30002">
                  <c:v>2460.7916666666665</c:v>
                </c:pt>
                <c:pt idx="30003">
                  <c:v>2460.875</c:v>
                </c:pt>
                <c:pt idx="30004">
                  <c:v>2460.9583333333335</c:v>
                </c:pt>
                <c:pt idx="30005">
                  <c:v>2461.0416666666665</c:v>
                </c:pt>
                <c:pt idx="30006">
                  <c:v>2461.125</c:v>
                </c:pt>
                <c:pt idx="30007">
                  <c:v>2461.2000000000003</c:v>
                </c:pt>
                <c:pt idx="30008">
                  <c:v>2461.2833333333333</c:v>
                </c:pt>
                <c:pt idx="30009">
                  <c:v>2461.3666666666668</c:v>
                </c:pt>
                <c:pt idx="30010">
                  <c:v>2461.4500000000003</c:v>
                </c:pt>
                <c:pt idx="30011">
                  <c:v>2461.5333333333333</c:v>
                </c:pt>
                <c:pt idx="30012">
                  <c:v>2461.6166666666668</c:v>
                </c:pt>
                <c:pt idx="30013">
                  <c:v>2461.7000000000003</c:v>
                </c:pt>
                <c:pt idx="30014">
                  <c:v>2461.7750000000001</c:v>
                </c:pt>
                <c:pt idx="30015">
                  <c:v>2461.8583333333331</c:v>
                </c:pt>
                <c:pt idx="30016">
                  <c:v>2461.9416666666666</c:v>
                </c:pt>
                <c:pt idx="30017">
                  <c:v>2462.0250000000001</c:v>
                </c:pt>
                <c:pt idx="30018">
                  <c:v>2462.1083333333331</c:v>
                </c:pt>
                <c:pt idx="30019">
                  <c:v>2462.1916666666666</c:v>
                </c:pt>
                <c:pt idx="30020">
                  <c:v>2462.2666666666669</c:v>
                </c:pt>
                <c:pt idx="30021">
                  <c:v>2462.35</c:v>
                </c:pt>
                <c:pt idx="30022">
                  <c:v>2462.4333333333334</c:v>
                </c:pt>
                <c:pt idx="30023">
                  <c:v>2462.5166666666669</c:v>
                </c:pt>
                <c:pt idx="30024">
                  <c:v>2462.6</c:v>
                </c:pt>
                <c:pt idx="30025">
                  <c:v>2462.6833333333334</c:v>
                </c:pt>
                <c:pt idx="30026">
                  <c:v>2462.7583333333332</c:v>
                </c:pt>
                <c:pt idx="30027">
                  <c:v>2462.8416666666667</c:v>
                </c:pt>
                <c:pt idx="30028">
                  <c:v>2462.9249999999997</c:v>
                </c:pt>
                <c:pt idx="30029">
                  <c:v>2463.0083333333332</c:v>
                </c:pt>
                <c:pt idx="30030">
                  <c:v>2463.0916666666667</c:v>
                </c:pt>
                <c:pt idx="30031">
                  <c:v>2463.1749999999997</c:v>
                </c:pt>
                <c:pt idx="30032">
                  <c:v>2463.2583333333332</c:v>
                </c:pt>
                <c:pt idx="30033">
                  <c:v>2463.3333333333335</c:v>
                </c:pt>
                <c:pt idx="30034">
                  <c:v>2463.4166666666665</c:v>
                </c:pt>
                <c:pt idx="30035">
                  <c:v>2463.5</c:v>
                </c:pt>
                <c:pt idx="30036">
                  <c:v>2463.5833333333335</c:v>
                </c:pt>
                <c:pt idx="30037">
                  <c:v>2463.6666666666665</c:v>
                </c:pt>
                <c:pt idx="30038">
                  <c:v>2463.75</c:v>
                </c:pt>
                <c:pt idx="30039">
                  <c:v>2463.8250000000003</c:v>
                </c:pt>
                <c:pt idx="30040">
                  <c:v>2463.9083333333333</c:v>
                </c:pt>
                <c:pt idx="30041">
                  <c:v>2463.9916666666668</c:v>
                </c:pt>
                <c:pt idx="30042">
                  <c:v>2464.0750000000003</c:v>
                </c:pt>
                <c:pt idx="30043">
                  <c:v>2464.1583333333333</c:v>
                </c:pt>
                <c:pt idx="30044">
                  <c:v>2464.2416666666668</c:v>
                </c:pt>
                <c:pt idx="30045">
                  <c:v>2464.3250000000003</c:v>
                </c:pt>
                <c:pt idx="30046">
                  <c:v>2464.4</c:v>
                </c:pt>
                <c:pt idx="30047">
                  <c:v>2464.4833333333331</c:v>
                </c:pt>
                <c:pt idx="30048">
                  <c:v>2464.5666666666666</c:v>
                </c:pt>
                <c:pt idx="30049">
                  <c:v>2464.65</c:v>
                </c:pt>
                <c:pt idx="30050">
                  <c:v>2464.7333333333331</c:v>
                </c:pt>
                <c:pt idx="30051">
                  <c:v>2464.8166666666666</c:v>
                </c:pt>
                <c:pt idx="30052">
                  <c:v>2464.8916666666669</c:v>
                </c:pt>
                <c:pt idx="30053">
                  <c:v>2464.9749999999999</c:v>
                </c:pt>
                <c:pt idx="30054">
                  <c:v>2465.0583333333334</c:v>
                </c:pt>
                <c:pt idx="30055">
                  <c:v>2465.1416666666669</c:v>
                </c:pt>
                <c:pt idx="30056">
                  <c:v>2465.2249999999999</c:v>
                </c:pt>
                <c:pt idx="30057">
                  <c:v>2465.3083333333334</c:v>
                </c:pt>
                <c:pt idx="30058">
                  <c:v>2465.3833333333332</c:v>
                </c:pt>
                <c:pt idx="30059">
                  <c:v>2465.4666666666667</c:v>
                </c:pt>
                <c:pt idx="30060">
                  <c:v>2465.5499999999997</c:v>
                </c:pt>
                <c:pt idx="30061">
                  <c:v>2465.6333333333332</c:v>
                </c:pt>
                <c:pt idx="30062">
                  <c:v>2465.7166666666667</c:v>
                </c:pt>
                <c:pt idx="30063">
                  <c:v>2465.7999999999997</c:v>
                </c:pt>
                <c:pt idx="30064">
                  <c:v>2465.8833333333332</c:v>
                </c:pt>
                <c:pt idx="30065">
                  <c:v>2465.9583333333335</c:v>
                </c:pt>
                <c:pt idx="30066">
                  <c:v>2466.0416666666665</c:v>
                </c:pt>
                <c:pt idx="30067">
                  <c:v>2466.125</c:v>
                </c:pt>
                <c:pt idx="30068">
                  <c:v>2466.2083333333335</c:v>
                </c:pt>
                <c:pt idx="30069">
                  <c:v>2466.2916666666665</c:v>
                </c:pt>
                <c:pt idx="30070">
                  <c:v>2466.375</c:v>
                </c:pt>
                <c:pt idx="30071">
                  <c:v>2466.4500000000003</c:v>
                </c:pt>
                <c:pt idx="30072">
                  <c:v>2466.5333333333333</c:v>
                </c:pt>
                <c:pt idx="30073">
                  <c:v>2466.6166666666668</c:v>
                </c:pt>
                <c:pt idx="30074">
                  <c:v>2466.7000000000003</c:v>
                </c:pt>
                <c:pt idx="30075">
                  <c:v>2466.7833333333333</c:v>
                </c:pt>
                <c:pt idx="30076">
                  <c:v>2466.8666666666668</c:v>
                </c:pt>
                <c:pt idx="30077">
                  <c:v>2466.9416666666666</c:v>
                </c:pt>
                <c:pt idx="30078">
                  <c:v>2467.0250000000001</c:v>
                </c:pt>
                <c:pt idx="30079">
                  <c:v>2467.1083333333331</c:v>
                </c:pt>
                <c:pt idx="30080">
                  <c:v>2467.1916666666666</c:v>
                </c:pt>
                <c:pt idx="30081">
                  <c:v>2467.2750000000001</c:v>
                </c:pt>
                <c:pt idx="30082">
                  <c:v>2467.3583333333331</c:v>
                </c:pt>
                <c:pt idx="30083">
                  <c:v>2467.4416666666666</c:v>
                </c:pt>
                <c:pt idx="30084">
                  <c:v>2467.5166666666669</c:v>
                </c:pt>
                <c:pt idx="30085">
                  <c:v>2467.6</c:v>
                </c:pt>
                <c:pt idx="30086">
                  <c:v>2467.6833333333334</c:v>
                </c:pt>
                <c:pt idx="30087">
                  <c:v>2467.7666666666669</c:v>
                </c:pt>
                <c:pt idx="30088">
                  <c:v>2467.85</c:v>
                </c:pt>
                <c:pt idx="30089">
                  <c:v>2467.9333333333334</c:v>
                </c:pt>
                <c:pt idx="30090">
                  <c:v>2468.0083333333332</c:v>
                </c:pt>
                <c:pt idx="30091">
                  <c:v>2468.0916666666667</c:v>
                </c:pt>
                <c:pt idx="30092">
                  <c:v>2468.1749999999997</c:v>
                </c:pt>
                <c:pt idx="30093">
                  <c:v>2468.2583333333332</c:v>
                </c:pt>
                <c:pt idx="30094">
                  <c:v>2468.3416666666667</c:v>
                </c:pt>
                <c:pt idx="30095">
                  <c:v>2468.4249999999997</c:v>
                </c:pt>
                <c:pt idx="30096">
                  <c:v>2468.5</c:v>
                </c:pt>
                <c:pt idx="30097">
                  <c:v>2468.5833333333335</c:v>
                </c:pt>
                <c:pt idx="30098">
                  <c:v>2468.6666666666665</c:v>
                </c:pt>
                <c:pt idx="30099">
                  <c:v>2468.75</c:v>
                </c:pt>
                <c:pt idx="30100">
                  <c:v>2468.8333333333335</c:v>
                </c:pt>
                <c:pt idx="30101">
                  <c:v>2468.9166666666665</c:v>
                </c:pt>
                <c:pt idx="30102">
                  <c:v>2469</c:v>
                </c:pt>
                <c:pt idx="30103">
                  <c:v>2469.0750000000003</c:v>
                </c:pt>
                <c:pt idx="30104">
                  <c:v>2469.1583333333333</c:v>
                </c:pt>
                <c:pt idx="30105">
                  <c:v>2469.2416666666668</c:v>
                </c:pt>
                <c:pt idx="30106">
                  <c:v>2469.3250000000003</c:v>
                </c:pt>
                <c:pt idx="30107">
                  <c:v>2469.4083333333333</c:v>
                </c:pt>
                <c:pt idx="30108">
                  <c:v>2469.4916666666668</c:v>
                </c:pt>
                <c:pt idx="30109">
                  <c:v>2469.5666666666666</c:v>
                </c:pt>
                <c:pt idx="30110">
                  <c:v>2469.65</c:v>
                </c:pt>
                <c:pt idx="30111">
                  <c:v>2469.7333333333331</c:v>
                </c:pt>
                <c:pt idx="30112">
                  <c:v>2469.8166666666666</c:v>
                </c:pt>
                <c:pt idx="30113">
                  <c:v>2469.9</c:v>
                </c:pt>
                <c:pt idx="30114">
                  <c:v>2469.9833333333331</c:v>
                </c:pt>
                <c:pt idx="30115">
                  <c:v>2470.0583333333334</c:v>
                </c:pt>
                <c:pt idx="30116">
                  <c:v>2470.1416666666669</c:v>
                </c:pt>
                <c:pt idx="30117">
                  <c:v>2470.2249999999999</c:v>
                </c:pt>
                <c:pt idx="30118">
                  <c:v>2470.3083333333334</c:v>
                </c:pt>
                <c:pt idx="30119">
                  <c:v>2470.3916666666669</c:v>
                </c:pt>
                <c:pt idx="30120">
                  <c:v>2470.4749999999999</c:v>
                </c:pt>
                <c:pt idx="30121">
                  <c:v>2470.5583333333334</c:v>
                </c:pt>
                <c:pt idx="30122">
                  <c:v>2470.6333333333332</c:v>
                </c:pt>
                <c:pt idx="30123">
                  <c:v>2470.7166666666667</c:v>
                </c:pt>
                <c:pt idx="30124">
                  <c:v>2470.7999999999997</c:v>
                </c:pt>
                <c:pt idx="30125">
                  <c:v>2470.8833333333332</c:v>
                </c:pt>
                <c:pt idx="30126">
                  <c:v>2470.9666666666667</c:v>
                </c:pt>
                <c:pt idx="30127">
                  <c:v>2471.0499999999997</c:v>
                </c:pt>
                <c:pt idx="30128">
                  <c:v>2471.125</c:v>
                </c:pt>
                <c:pt idx="30129">
                  <c:v>2471.2083333333335</c:v>
                </c:pt>
                <c:pt idx="30130">
                  <c:v>2471.2916666666665</c:v>
                </c:pt>
                <c:pt idx="30131">
                  <c:v>2471.375</c:v>
                </c:pt>
                <c:pt idx="30132">
                  <c:v>2471.4583333333335</c:v>
                </c:pt>
                <c:pt idx="30133">
                  <c:v>2471.5416666666665</c:v>
                </c:pt>
                <c:pt idx="30134">
                  <c:v>2471.6166666666668</c:v>
                </c:pt>
                <c:pt idx="30135">
                  <c:v>2471.7000000000003</c:v>
                </c:pt>
                <c:pt idx="30136">
                  <c:v>2471.7833333333333</c:v>
                </c:pt>
                <c:pt idx="30137">
                  <c:v>2471.8666666666668</c:v>
                </c:pt>
                <c:pt idx="30138">
                  <c:v>2471.9500000000003</c:v>
                </c:pt>
                <c:pt idx="30139">
                  <c:v>2472.0333333333333</c:v>
                </c:pt>
                <c:pt idx="30140">
                  <c:v>2472.1166666666668</c:v>
                </c:pt>
                <c:pt idx="30141">
                  <c:v>2472.1916666666666</c:v>
                </c:pt>
                <c:pt idx="30142">
                  <c:v>2472.2750000000001</c:v>
                </c:pt>
                <c:pt idx="30143">
                  <c:v>2472.3583333333331</c:v>
                </c:pt>
                <c:pt idx="30144">
                  <c:v>2472.4416666666666</c:v>
                </c:pt>
                <c:pt idx="30145">
                  <c:v>2472.5250000000001</c:v>
                </c:pt>
                <c:pt idx="30146">
                  <c:v>2472.6083333333331</c:v>
                </c:pt>
                <c:pt idx="30147">
                  <c:v>2472.6833333333334</c:v>
                </c:pt>
                <c:pt idx="30148">
                  <c:v>2472.7666666666669</c:v>
                </c:pt>
                <c:pt idx="30149">
                  <c:v>2472.85</c:v>
                </c:pt>
                <c:pt idx="30150">
                  <c:v>2472.9333333333334</c:v>
                </c:pt>
                <c:pt idx="30151">
                  <c:v>2473.0166666666669</c:v>
                </c:pt>
                <c:pt idx="30152">
                  <c:v>2473.1</c:v>
                </c:pt>
                <c:pt idx="30153">
                  <c:v>2473.1749999999997</c:v>
                </c:pt>
                <c:pt idx="30154">
                  <c:v>2473.2583333333332</c:v>
                </c:pt>
                <c:pt idx="30155">
                  <c:v>2473.3416666666667</c:v>
                </c:pt>
                <c:pt idx="30156">
                  <c:v>2473.4249999999997</c:v>
                </c:pt>
                <c:pt idx="30157">
                  <c:v>2473.5083333333332</c:v>
                </c:pt>
                <c:pt idx="30158">
                  <c:v>2473.5916666666667</c:v>
                </c:pt>
                <c:pt idx="30159">
                  <c:v>2473.6749999999997</c:v>
                </c:pt>
                <c:pt idx="30160">
                  <c:v>2473.75</c:v>
                </c:pt>
                <c:pt idx="30161">
                  <c:v>2473.8333333333335</c:v>
                </c:pt>
                <c:pt idx="30162">
                  <c:v>2473.9166666666665</c:v>
                </c:pt>
                <c:pt idx="30163">
                  <c:v>2474</c:v>
                </c:pt>
                <c:pt idx="30164">
                  <c:v>2474.0833333333335</c:v>
                </c:pt>
                <c:pt idx="30165">
                  <c:v>2474.1666666666665</c:v>
                </c:pt>
                <c:pt idx="30166">
                  <c:v>2474.2416666666668</c:v>
                </c:pt>
                <c:pt idx="30167">
                  <c:v>2474.3250000000003</c:v>
                </c:pt>
                <c:pt idx="30168">
                  <c:v>2474.4083333333333</c:v>
                </c:pt>
                <c:pt idx="30169">
                  <c:v>2474.4916666666668</c:v>
                </c:pt>
                <c:pt idx="30170">
                  <c:v>2474.5750000000003</c:v>
                </c:pt>
                <c:pt idx="30171">
                  <c:v>2474.6583333333333</c:v>
                </c:pt>
                <c:pt idx="30172">
                  <c:v>2474.7416666666668</c:v>
                </c:pt>
                <c:pt idx="30173">
                  <c:v>2474.8166666666666</c:v>
                </c:pt>
                <c:pt idx="30174">
                  <c:v>2474.9</c:v>
                </c:pt>
                <c:pt idx="30175">
                  <c:v>2474.9833333333331</c:v>
                </c:pt>
                <c:pt idx="30176">
                  <c:v>2475.0666666666666</c:v>
                </c:pt>
                <c:pt idx="30177">
                  <c:v>2475.15</c:v>
                </c:pt>
                <c:pt idx="30178">
                  <c:v>2475.2333333333331</c:v>
                </c:pt>
                <c:pt idx="30179">
                  <c:v>2475.3083333333334</c:v>
                </c:pt>
                <c:pt idx="30180">
                  <c:v>2475.3916666666669</c:v>
                </c:pt>
                <c:pt idx="30181">
                  <c:v>2475.4749999999999</c:v>
                </c:pt>
                <c:pt idx="30182">
                  <c:v>2475.5583333333334</c:v>
                </c:pt>
                <c:pt idx="30183">
                  <c:v>2475.6416666666669</c:v>
                </c:pt>
                <c:pt idx="30184">
                  <c:v>2475.7249999999999</c:v>
                </c:pt>
                <c:pt idx="30185">
                  <c:v>2475.7999999999997</c:v>
                </c:pt>
                <c:pt idx="30186">
                  <c:v>2475.8833333333332</c:v>
                </c:pt>
                <c:pt idx="30187">
                  <c:v>2475.9666666666667</c:v>
                </c:pt>
                <c:pt idx="30188">
                  <c:v>2476.0499999999997</c:v>
                </c:pt>
                <c:pt idx="30189">
                  <c:v>2476.1333333333332</c:v>
                </c:pt>
                <c:pt idx="30190">
                  <c:v>2476.2166666666667</c:v>
                </c:pt>
                <c:pt idx="30191">
                  <c:v>2476.2999999999997</c:v>
                </c:pt>
                <c:pt idx="30192">
                  <c:v>2476.375</c:v>
                </c:pt>
                <c:pt idx="30193">
                  <c:v>2476.4583333333335</c:v>
                </c:pt>
                <c:pt idx="30194">
                  <c:v>2476.5416666666665</c:v>
                </c:pt>
                <c:pt idx="30195">
                  <c:v>2476.625</c:v>
                </c:pt>
                <c:pt idx="30196">
                  <c:v>2476.7083333333335</c:v>
                </c:pt>
                <c:pt idx="30197">
                  <c:v>2476.7916666666665</c:v>
                </c:pt>
                <c:pt idx="30198">
                  <c:v>2476.8666666666668</c:v>
                </c:pt>
                <c:pt idx="30199">
                  <c:v>2476.9500000000003</c:v>
                </c:pt>
                <c:pt idx="30200">
                  <c:v>2477.0333333333333</c:v>
                </c:pt>
                <c:pt idx="30201">
                  <c:v>2477.1166666666668</c:v>
                </c:pt>
                <c:pt idx="30202">
                  <c:v>2477.2000000000003</c:v>
                </c:pt>
                <c:pt idx="30203">
                  <c:v>2477.2833333333333</c:v>
                </c:pt>
                <c:pt idx="30204">
                  <c:v>2477.3583333333331</c:v>
                </c:pt>
                <c:pt idx="30205">
                  <c:v>2477.4416666666666</c:v>
                </c:pt>
                <c:pt idx="30206">
                  <c:v>2477.5250000000001</c:v>
                </c:pt>
                <c:pt idx="30207">
                  <c:v>2477.6083333333331</c:v>
                </c:pt>
                <c:pt idx="30208">
                  <c:v>2477.6916666666666</c:v>
                </c:pt>
                <c:pt idx="30209">
                  <c:v>2477.7750000000001</c:v>
                </c:pt>
                <c:pt idx="30210">
                  <c:v>2477.8583333333331</c:v>
                </c:pt>
                <c:pt idx="30211">
                  <c:v>2477.9333333333334</c:v>
                </c:pt>
                <c:pt idx="30212">
                  <c:v>2478.0166666666669</c:v>
                </c:pt>
                <c:pt idx="30213">
                  <c:v>2478.1</c:v>
                </c:pt>
                <c:pt idx="30214">
                  <c:v>2478.1833333333334</c:v>
                </c:pt>
                <c:pt idx="30215">
                  <c:v>2478.2666666666669</c:v>
                </c:pt>
                <c:pt idx="30216">
                  <c:v>2478.35</c:v>
                </c:pt>
                <c:pt idx="30217">
                  <c:v>2478.4249999999997</c:v>
                </c:pt>
                <c:pt idx="30218">
                  <c:v>2478.5083333333332</c:v>
                </c:pt>
                <c:pt idx="30219">
                  <c:v>2478.5916666666667</c:v>
                </c:pt>
                <c:pt idx="30220">
                  <c:v>2478.6749999999997</c:v>
                </c:pt>
                <c:pt idx="30221">
                  <c:v>2478.7583333333332</c:v>
                </c:pt>
                <c:pt idx="30222">
                  <c:v>2478.8416666666667</c:v>
                </c:pt>
                <c:pt idx="30223">
                  <c:v>2478.9166666666665</c:v>
                </c:pt>
                <c:pt idx="30224">
                  <c:v>2479</c:v>
                </c:pt>
                <c:pt idx="30225">
                  <c:v>2479.0833333333335</c:v>
                </c:pt>
                <c:pt idx="30226">
                  <c:v>2479.1666666666665</c:v>
                </c:pt>
                <c:pt idx="30227">
                  <c:v>2479.25</c:v>
                </c:pt>
                <c:pt idx="30228">
                  <c:v>2479.3333333333335</c:v>
                </c:pt>
                <c:pt idx="30229">
                  <c:v>2479.4166666666665</c:v>
                </c:pt>
                <c:pt idx="30230">
                  <c:v>2479.4916666666668</c:v>
                </c:pt>
                <c:pt idx="30231">
                  <c:v>2479.5750000000003</c:v>
                </c:pt>
                <c:pt idx="30232">
                  <c:v>2479.6583333333333</c:v>
                </c:pt>
                <c:pt idx="30233">
                  <c:v>2479.7416666666668</c:v>
                </c:pt>
                <c:pt idx="30234">
                  <c:v>2479.8250000000003</c:v>
                </c:pt>
                <c:pt idx="30235">
                  <c:v>2479.9083333333333</c:v>
                </c:pt>
                <c:pt idx="30236">
                  <c:v>2479.9833333333331</c:v>
                </c:pt>
                <c:pt idx="30237">
                  <c:v>2480.0666666666666</c:v>
                </c:pt>
                <c:pt idx="30238">
                  <c:v>2480.15</c:v>
                </c:pt>
                <c:pt idx="30239">
                  <c:v>2480.2333333333331</c:v>
                </c:pt>
              </c:numCache>
            </c:numRef>
          </c:xVal>
          <c:yVal>
            <c:numRef>
              <c:f>profile!$C$3:$C$30242</c:f>
              <c:numCache>
                <c:formatCode>General</c:formatCode>
                <c:ptCount val="30240"/>
                <c:pt idx="0">
                  <c:v>0</c:v>
                </c:pt>
                <c:pt idx="1">
                  <c:v>-4.4199499999999999E-4</c:v>
                </c:pt>
                <c:pt idx="2">
                  <c:v>-8.8398999999999997E-4</c:v>
                </c:pt>
                <c:pt idx="3">
                  <c:v>-1.32599E-3</c:v>
                </c:pt>
                <c:pt idx="4">
                  <c:v>-1.7679799999999999E-3</c:v>
                </c:pt>
                <c:pt idx="5">
                  <c:v>-2.2099799999999998E-3</c:v>
                </c:pt>
                <c:pt idx="6">
                  <c:v>-2.65197E-3</c:v>
                </c:pt>
                <c:pt idx="7">
                  <c:v>-3.0939700000000001E-3</c:v>
                </c:pt>
                <c:pt idx="8">
                  <c:v>-3.5359599999999999E-3</c:v>
                </c:pt>
                <c:pt idx="9">
                  <c:v>-3.97796E-3</c:v>
                </c:pt>
                <c:pt idx="10">
                  <c:v>-4.4199499999999997E-3</c:v>
                </c:pt>
                <c:pt idx="11">
                  <c:v>-4.8619500000000003E-3</c:v>
                </c:pt>
                <c:pt idx="12">
                  <c:v>-5.30394E-3</c:v>
                </c:pt>
                <c:pt idx="13">
                  <c:v>-5.7459399999999997E-3</c:v>
                </c:pt>
                <c:pt idx="14">
                  <c:v>-6.1879300000000003E-3</c:v>
                </c:pt>
                <c:pt idx="15">
                  <c:v>-6.62993E-3</c:v>
                </c:pt>
                <c:pt idx="16">
                  <c:v>-7.0719199999999998E-3</c:v>
                </c:pt>
                <c:pt idx="17">
                  <c:v>-7.5139200000000003E-3</c:v>
                </c:pt>
                <c:pt idx="18">
                  <c:v>-7.9559100000000001E-3</c:v>
                </c:pt>
                <c:pt idx="19">
                  <c:v>-8.3979099999999998E-3</c:v>
                </c:pt>
                <c:pt idx="20">
                  <c:v>-8.8398999999999995E-3</c:v>
                </c:pt>
                <c:pt idx="21">
                  <c:v>-9.2818999999999992E-3</c:v>
                </c:pt>
                <c:pt idx="22">
                  <c:v>-9.7238900000000007E-3</c:v>
                </c:pt>
                <c:pt idx="23">
                  <c:v>-1.01659E-2</c:v>
                </c:pt>
                <c:pt idx="24">
                  <c:v>-1.06079E-2</c:v>
                </c:pt>
                <c:pt idx="25">
                  <c:v>-1.10499E-2</c:v>
                </c:pt>
                <c:pt idx="26">
                  <c:v>-1.1491899999999999E-2</c:v>
                </c:pt>
                <c:pt idx="27">
                  <c:v>-1.1933900000000001E-2</c:v>
                </c:pt>
                <c:pt idx="28">
                  <c:v>-1.23759E-2</c:v>
                </c:pt>
                <c:pt idx="29">
                  <c:v>-1.28179E-2</c:v>
                </c:pt>
                <c:pt idx="30">
                  <c:v>-1.32599E-2</c:v>
                </c:pt>
                <c:pt idx="31">
                  <c:v>-1.37018E-2</c:v>
                </c:pt>
                <c:pt idx="32">
                  <c:v>-1.41438E-2</c:v>
                </c:pt>
                <c:pt idx="33">
                  <c:v>-1.4585799999999999E-2</c:v>
                </c:pt>
                <c:pt idx="34">
                  <c:v>-1.5027799999999999E-2</c:v>
                </c:pt>
                <c:pt idx="35">
                  <c:v>-1.5469800000000001E-2</c:v>
                </c:pt>
                <c:pt idx="36">
                  <c:v>-1.59118E-2</c:v>
                </c:pt>
                <c:pt idx="37">
                  <c:v>-1.6353800000000002E-2</c:v>
                </c:pt>
                <c:pt idx="38">
                  <c:v>-1.67958E-2</c:v>
                </c:pt>
                <c:pt idx="39">
                  <c:v>-1.7237800000000001E-2</c:v>
                </c:pt>
                <c:pt idx="40">
                  <c:v>-1.7679799999999999E-2</c:v>
                </c:pt>
                <c:pt idx="41">
                  <c:v>-1.81218E-2</c:v>
                </c:pt>
                <c:pt idx="42">
                  <c:v>-1.8563799999999998E-2</c:v>
                </c:pt>
                <c:pt idx="43">
                  <c:v>-1.90058E-2</c:v>
                </c:pt>
                <c:pt idx="44">
                  <c:v>-1.9447800000000001E-2</c:v>
                </c:pt>
                <c:pt idx="45">
                  <c:v>-1.9889799999999999E-2</c:v>
                </c:pt>
                <c:pt idx="46">
                  <c:v>-2.0331800000000001E-2</c:v>
                </c:pt>
                <c:pt idx="47">
                  <c:v>-2.0773799999999999E-2</c:v>
                </c:pt>
                <c:pt idx="48">
                  <c:v>-2.12158E-2</c:v>
                </c:pt>
                <c:pt idx="49">
                  <c:v>-2.1657800000000001E-2</c:v>
                </c:pt>
                <c:pt idx="50">
                  <c:v>-2.2099799999999999E-2</c:v>
                </c:pt>
                <c:pt idx="51">
                  <c:v>-2.2541700000000001E-2</c:v>
                </c:pt>
                <c:pt idx="52">
                  <c:v>-2.2983699999999999E-2</c:v>
                </c:pt>
                <c:pt idx="53">
                  <c:v>-2.3425700000000001E-2</c:v>
                </c:pt>
                <c:pt idx="54">
                  <c:v>-2.3867699999999999E-2</c:v>
                </c:pt>
                <c:pt idx="55">
                  <c:v>-2.43097E-2</c:v>
                </c:pt>
                <c:pt idx="56">
                  <c:v>-2.4751700000000001E-2</c:v>
                </c:pt>
                <c:pt idx="57">
                  <c:v>-2.5193699999999999E-2</c:v>
                </c:pt>
                <c:pt idx="58">
                  <c:v>-2.5635700000000001E-2</c:v>
                </c:pt>
                <c:pt idx="59">
                  <c:v>-2.6077699999999999E-2</c:v>
                </c:pt>
                <c:pt idx="60">
                  <c:v>-2.65197E-2</c:v>
                </c:pt>
                <c:pt idx="61">
                  <c:v>-2.6961700000000002E-2</c:v>
                </c:pt>
                <c:pt idx="62">
                  <c:v>-2.74037E-2</c:v>
                </c:pt>
                <c:pt idx="63">
                  <c:v>-2.7845700000000001E-2</c:v>
                </c:pt>
                <c:pt idx="64">
                  <c:v>-2.8287699999999999E-2</c:v>
                </c:pt>
                <c:pt idx="65">
                  <c:v>-2.87297E-2</c:v>
                </c:pt>
                <c:pt idx="66">
                  <c:v>-2.9171699999999998E-2</c:v>
                </c:pt>
                <c:pt idx="67">
                  <c:v>-2.96137E-2</c:v>
                </c:pt>
                <c:pt idx="68">
                  <c:v>-3.0055700000000001E-2</c:v>
                </c:pt>
                <c:pt idx="69">
                  <c:v>-3.0497699999999999E-2</c:v>
                </c:pt>
                <c:pt idx="70">
                  <c:v>-3.0939700000000001E-2</c:v>
                </c:pt>
                <c:pt idx="71">
                  <c:v>-3.1381600000000003E-2</c:v>
                </c:pt>
                <c:pt idx="72">
                  <c:v>-3.18236E-2</c:v>
                </c:pt>
                <c:pt idx="73">
                  <c:v>-3.2265599999999998E-2</c:v>
                </c:pt>
                <c:pt idx="74">
                  <c:v>-3.2707600000000003E-2</c:v>
                </c:pt>
                <c:pt idx="75">
                  <c:v>-3.3149600000000001E-2</c:v>
                </c:pt>
                <c:pt idx="76">
                  <c:v>-3.3591599999999999E-2</c:v>
                </c:pt>
                <c:pt idx="77">
                  <c:v>-3.4033599999999997E-2</c:v>
                </c:pt>
                <c:pt idx="78">
                  <c:v>-3.4475600000000002E-2</c:v>
                </c:pt>
                <c:pt idx="79">
                  <c:v>-3.49176E-2</c:v>
                </c:pt>
                <c:pt idx="80">
                  <c:v>-3.5359599999999998E-2</c:v>
                </c:pt>
                <c:pt idx="81">
                  <c:v>-3.5801600000000003E-2</c:v>
                </c:pt>
                <c:pt idx="82">
                  <c:v>-3.6243600000000001E-2</c:v>
                </c:pt>
                <c:pt idx="83">
                  <c:v>-3.6685599999999999E-2</c:v>
                </c:pt>
                <c:pt idx="84">
                  <c:v>-3.7127599999999997E-2</c:v>
                </c:pt>
                <c:pt idx="85">
                  <c:v>-3.7569600000000002E-2</c:v>
                </c:pt>
                <c:pt idx="86">
                  <c:v>-3.80116E-2</c:v>
                </c:pt>
                <c:pt idx="87">
                  <c:v>-3.8453599999999998E-2</c:v>
                </c:pt>
                <c:pt idx="88">
                  <c:v>-3.8895600000000002E-2</c:v>
                </c:pt>
                <c:pt idx="89">
                  <c:v>-3.93376E-2</c:v>
                </c:pt>
                <c:pt idx="90">
                  <c:v>-3.9779599999999998E-2</c:v>
                </c:pt>
                <c:pt idx="91">
                  <c:v>-4.02215E-2</c:v>
                </c:pt>
                <c:pt idx="92">
                  <c:v>-4.0663499999999998E-2</c:v>
                </c:pt>
                <c:pt idx="93">
                  <c:v>-4.1105500000000003E-2</c:v>
                </c:pt>
                <c:pt idx="94">
                  <c:v>-4.1547500000000001E-2</c:v>
                </c:pt>
                <c:pt idx="95">
                  <c:v>-4.1989499999999999E-2</c:v>
                </c:pt>
                <c:pt idx="96">
                  <c:v>-4.2431499999999997E-2</c:v>
                </c:pt>
                <c:pt idx="97">
                  <c:v>-4.2873500000000002E-2</c:v>
                </c:pt>
                <c:pt idx="98">
                  <c:v>-4.33155E-2</c:v>
                </c:pt>
                <c:pt idx="99">
                  <c:v>-4.3757499999999998E-2</c:v>
                </c:pt>
                <c:pt idx="100">
                  <c:v>-4.4199500000000003E-2</c:v>
                </c:pt>
                <c:pt idx="101">
                  <c:v>-4.4641500000000001E-2</c:v>
                </c:pt>
                <c:pt idx="102">
                  <c:v>-4.5083499999999999E-2</c:v>
                </c:pt>
                <c:pt idx="103">
                  <c:v>-4.5525500000000003E-2</c:v>
                </c:pt>
                <c:pt idx="104">
                  <c:v>-4.5967500000000001E-2</c:v>
                </c:pt>
                <c:pt idx="105">
                  <c:v>-4.6409499999999999E-2</c:v>
                </c:pt>
                <c:pt idx="106">
                  <c:v>-4.6851499999999997E-2</c:v>
                </c:pt>
                <c:pt idx="107">
                  <c:v>-4.7293500000000002E-2</c:v>
                </c:pt>
                <c:pt idx="108">
                  <c:v>-4.77355E-2</c:v>
                </c:pt>
                <c:pt idx="109">
                  <c:v>-4.8177499999999998E-2</c:v>
                </c:pt>
                <c:pt idx="110">
                  <c:v>-4.8619500000000003E-2</c:v>
                </c:pt>
                <c:pt idx="111">
                  <c:v>-4.9061399999999998E-2</c:v>
                </c:pt>
                <c:pt idx="112">
                  <c:v>-4.9503400000000003E-2</c:v>
                </c:pt>
                <c:pt idx="113">
                  <c:v>-4.9945400000000001E-2</c:v>
                </c:pt>
                <c:pt idx="114">
                  <c:v>-5.0387399999999999E-2</c:v>
                </c:pt>
                <c:pt idx="115">
                  <c:v>-5.0829399999999997E-2</c:v>
                </c:pt>
                <c:pt idx="116">
                  <c:v>-5.1271400000000002E-2</c:v>
                </c:pt>
                <c:pt idx="117">
                  <c:v>-5.17134E-2</c:v>
                </c:pt>
                <c:pt idx="118">
                  <c:v>-5.2155399999999998E-2</c:v>
                </c:pt>
                <c:pt idx="119">
                  <c:v>-5.2597400000000002E-2</c:v>
                </c:pt>
                <c:pt idx="120">
                  <c:v>-5.30394E-2</c:v>
                </c:pt>
                <c:pt idx="121">
                  <c:v>-5.3481399999999998E-2</c:v>
                </c:pt>
                <c:pt idx="122">
                  <c:v>-5.3923400000000003E-2</c:v>
                </c:pt>
                <c:pt idx="123">
                  <c:v>-5.4365400000000001E-2</c:v>
                </c:pt>
                <c:pt idx="124">
                  <c:v>-5.4807399999999999E-2</c:v>
                </c:pt>
                <c:pt idx="125">
                  <c:v>-5.5249399999999997E-2</c:v>
                </c:pt>
                <c:pt idx="126">
                  <c:v>-5.5691400000000002E-2</c:v>
                </c:pt>
                <c:pt idx="127">
                  <c:v>-5.61334E-2</c:v>
                </c:pt>
                <c:pt idx="128">
                  <c:v>-5.6575399999999998E-2</c:v>
                </c:pt>
                <c:pt idx="129">
                  <c:v>-5.7017400000000003E-2</c:v>
                </c:pt>
                <c:pt idx="130">
                  <c:v>-5.7459400000000001E-2</c:v>
                </c:pt>
                <c:pt idx="131">
                  <c:v>-5.7901399999999999E-2</c:v>
                </c:pt>
                <c:pt idx="132">
                  <c:v>-5.8343300000000001E-2</c:v>
                </c:pt>
                <c:pt idx="133">
                  <c:v>-5.8785299999999999E-2</c:v>
                </c:pt>
                <c:pt idx="134">
                  <c:v>-5.9227299999999997E-2</c:v>
                </c:pt>
                <c:pt idx="135">
                  <c:v>-5.9669300000000002E-2</c:v>
                </c:pt>
                <c:pt idx="136">
                  <c:v>-6.0111299999999999E-2</c:v>
                </c:pt>
                <c:pt idx="137">
                  <c:v>-6.0553299999999997E-2</c:v>
                </c:pt>
                <c:pt idx="138">
                  <c:v>-6.0995300000000002E-2</c:v>
                </c:pt>
                <c:pt idx="139">
                  <c:v>-6.14373E-2</c:v>
                </c:pt>
                <c:pt idx="140">
                  <c:v>-6.1879299999999998E-2</c:v>
                </c:pt>
                <c:pt idx="141">
                  <c:v>-6.2321300000000003E-2</c:v>
                </c:pt>
                <c:pt idx="142">
                  <c:v>-6.2763299999999994E-2</c:v>
                </c:pt>
                <c:pt idx="143">
                  <c:v>-6.3205300000000006E-2</c:v>
                </c:pt>
                <c:pt idx="144">
                  <c:v>-6.3647300000000004E-2</c:v>
                </c:pt>
                <c:pt idx="145">
                  <c:v>-6.4089300000000002E-2</c:v>
                </c:pt>
                <c:pt idx="146">
                  <c:v>-6.45313E-2</c:v>
                </c:pt>
                <c:pt idx="147">
                  <c:v>-6.4973299999999998E-2</c:v>
                </c:pt>
                <c:pt idx="148">
                  <c:v>-6.5415299999999996E-2</c:v>
                </c:pt>
                <c:pt idx="149">
                  <c:v>-6.5857299999999994E-2</c:v>
                </c:pt>
                <c:pt idx="150">
                  <c:v>-6.6299300000000005E-2</c:v>
                </c:pt>
                <c:pt idx="151">
                  <c:v>-6.6741300000000003E-2</c:v>
                </c:pt>
                <c:pt idx="152">
                  <c:v>-6.7183199999999998E-2</c:v>
                </c:pt>
                <c:pt idx="153">
                  <c:v>-6.7625199999999996E-2</c:v>
                </c:pt>
                <c:pt idx="154">
                  <c:v>-6.8067199999999994E-2</c:v>
                </c:pt>
                <c:pt idx="155">
                  <c:v>-6.8509200000000006E-2</c:v>
                </c:pt>
                <c:pt idx="156">
                  <c:v>-6.8951200000000004E-2</c:v>
                </c:pt>
                <c:pt idx="157">
                  <c:v>-6.9393200000000002E-2</c:v>
                </c:pt>
                <c:pt idx="158">
                  <c:v>-6.98352E-2</c:v>
                </c:pt>
                <c:pt idx="159">
                  <c:v>-7.0277199999999998E-2</c:v>
                </c:pt>
                <c:pt idx="160">
                  <c:v>-7.0719199999999996E-2</c:v>
                </c:pt>
                <c:pt idx="161">
                  <c:v>-7.1161199999999994E-2</c:v>
                </c:pt>
                <c:pt idx="162">
                  <c:v>-7.1603200000000006E-2</c:v>
                </c:pt>
                <c:pt idx="163">
                  <c:v>-7.2045200000000004E-2</c:v>
                </c:pt>
                <c:pt idx="164">
                  <c:v>-7.2487200000000002E-2</c:v>
                </c:pt>
                <c:pt idx="165">
                  <c:v>-7.29292E-2</c:v>
                </c:pt>
                <c:pt idx="166">
                  <c:v>-7.3371199999999998E-2</c:v>
                </c:pt>
                <c:pt idx="167">
                  <c:v>-7.3813199999999995E-2</c:v>
                </c:pt>
                <c:pt idx="168">
                  <c:v>-7.4255199999999993E-2</c:v>
                </c:pt>
                <c:pt idx="169">
                  <c:v>-7.4697200000000005E-2</c:v>
                </c:pt>
                <c:pt idx="170">
                  <c:v>-7.5139200000000003E-2</c:v>
                </c:pt>
                <c:pt idx="171">
                  <c:v>-7.5581200000000001E-2</c:v>
                </c:pt>
                <c:pt idx="172">
                  <c:v>-7.6023099999999996E-2</c:v>
                </c:pt>
                <c:pt idx="173">
                  <c:v>-7.6465099999999994E-2</c:v>
                </c:pt>
                <c:pt idx="174">
                  <c:v>-7.6907100000000006E-2</c:v>
                </c:pt>
                <c:pt idx="175">
                  <c:v>-7.7349100000000004E-2</c:v>
                </c:pt>
                <c:pt idx="176">
                  <c:v>-7.7791100000000002E-2</c:v>
                </c:pt>
                <c:pt idx="177">
                  <c:v>-7.82331E-2</c:v>
                </c:pt>
                <c:pt idx="178">
                  <c:v>-7.8675099999999998E-2</c:v>
                </c:pt>
                <c:pt idx="179">
                  <c:v>-7.9117099999999996E-2</c:v>
                </c:pt>
                <c:pt idx="180">
                  <c:v>-7.9559099999999994E-2</c:v>
                </c:pt>
                <c:pt idx="181">
                  <c:v>-8.0001100000000006E-2</c:v>
                </c:pt>
                <c:pt idx="182">
                  <c:v>-8.0443100000000003E-2</c:v>
                </c:pt>
                <c:pt idx="183">
                  <c:v>-8.0885100000000001E-2</c:v>
                </c:pt>
                <c:pt idx="184">
                  <c:v>-8.1327099999999999E-2</c:v>
                </c:pt>
                <c:pt idx="185">
                  <c:v>-8.1769099999999997E-2</c:v>
                </c:pt>
                <c:pt idx="186">
                  <c:v>-8.2211099999999995E-2</c:v>
                </c:pt>
                <c:pt idx="187">
                  <c:v>-8.2653099999999993E-2</c:v>
                </c:pt>
                <c:pt idx="188">
                  <c:v>-8.3095100000000005E-2</c:v>
                </c:pt>
                <c:pt idx="189">
                  <c:v>-8.3537100000000003E-2</c:v>
                </c:pt>
                <c:pt idx="190">
                  <c:v>-8.3979100000000001E-2</c:v>
                </c:pt>
                <c:pt idx="191">
                  <c:v>-8.4421099999999999E-2</c:v>
                </c:pt>
                <c:pt idx="192">
                  <c:v>-8.4862999999999994E-2</c:v>
                </c:pt>
                <c:pt idx="193">
                  <c:v>-8.5305000000000006E-2</c:v>
                </c:pt>
                <c:pt idx="194">
                  <c:v>-8.5747000000000004E-2</c:v>
                </c:pt>
                <c:pt idx="195">
                  <c:v>-8.6189000000000002E-2</c:v>
                </c:pt>
                <c:pt idx="196">
                  <c:v>-8.6631E-2</c:v>
                </c:pt>
                <c:pt idx="197">
                  <c:v>-8.7072999999999998E-2</c:v>
                </c:pt>
                <c:pt idx="198">
                  <c:v>-8.7514999999999996E-2</c:v>
                </c:pt>
                <c:pt idx="199">
                  <c:v>-8.7956999999999994E-2</c:v>
                </c:pt>
                <c:pt idx="200">
                  <c:v>-8.8399000000000005E-2</c:v>
                </c:pt>
                <c:pt idx="201">
                  <c:v>-8.8841000000000003E-2</c:v>
                </c:pt>
                <c:pt idx="202">
                  <c:v>-8.9283000000000001E-2</c:v>
                </c:pt>
                <c:pt idx="203">
                  <c:v>-8.9724999999999999E-2</c:v>
                </c:pt>
                <c:pt idx="204">
                  <c:v>-9.0166999999999997E-2</c:v>
                </c:pt>
                <c:pt idx="205">
                  <c:v>-9.0608999999999995E-2</c:v>
                </c:pt>
                <c:pt idx="206">
                  <c:v>-9.1051000000000007E-2</c:v>
                </c:pt>
                <c:pt idx="207">
                  <c:v>-9.1493000000000005E-2</c:v>
                </c:pt>
                <c:pt idx="208">
                  <c:v>-9.1935000000000003E-2</c:v>
                </c:pt>
                <c:pt idx="209">
                  <c:v>-9.2377000000000001E-2</c:v>
                </c:pt>
                <c:pt idx="210">
                  <c:v>-9.2818999999999999E-2</c:v>
                </c:pt>
                <c:pt idx="211">
                  <c:v>-9.3260999999999997E-2</c:v>
                </c:pt>
                <c:pt idx="212">
                  <c:v>-9.3702900000000006E-2</c:v>
                </c:pt>
                <c:pt idx="213">
                  <c:v>-9.4144900000000004E-2</c:v>
                </c:pt>
                <c:pt idx="214">
                  <c:v>-9.4586900000000002E-2</c:v>
                </c:pt>
                <c:pt idx="215">
                  <c:v>-9.5028899999999999E-2</c:v>
                </c:pt>
                <c:pt idx="216">
                  <c:v>-9.5470899999999997E-2</c:v>
                </c:pt>
                <c:pt idx="217">
                  <c:v>-9.5912899999999995E-2</c:v>
                </c:pt>
                <c:pt idx="218">
                  <c:v>-9.6354899999999993E-2</c:v>
                </c:pt>
                <c:pt idx="219">
                  <c:v>-9.6796900000000005E-2</c:v>
                </c:pt>
                <c:pt idx="220">
                  <c:v>-9.7238900000000003E-2</c:v>
                </c:pt>
                <c:pt idx="221">
                  <c:v>-9.7680900000000001E-2</c:v>
                </c:pt>
                <c:pt idx="222">
                  <c:v>-9.8122899999999999E-2</c:v>
                </c:pt>
                <c:pt idx="223">
                  <c:v>-9.8564899999999997E-2</c:v>
                </c:pt>
                <c:pt idx="224">
                  <c:v>-9.9006899999999995E-2</c:v>
                </c:pt>
                <c:pt idx="225">
                  <c:v>-9.9448900000000007E-2</c:v>
                </c:pt>
                <c:pt idx="226">
                  <c:v>-9.9890900000000005E-2</c:v>
                </c:pt>
                <c:pt idx="227">
                  <c:v>-0.10033300000000001</c:v>
                </c:pt>
                <c:pt idx="228">
                  <c:v>-0.100775</c:v>
                </c:pt>
                <c:pt idx="229">
                  <c:v>-0.101217</c:v>
                </c:pt>
                <c:pt idx="230">
                  <c:v>-0.101659</c:v>
                </c:pt>
                <c:pt idx="231">
                  <c:v>-0.102101</c:v>
                </c:pt>
                <c:pt idx="232">
                  <c:v>-0.102543</c:v>
                </c:pt>
                <c:pt idx="233">
                  <c:v>-0.10298499999999999</c:v>
                </c:pt>
                <c:pt idx="234">
                  <c:v>-0.10342700000000001</c:v>
                </c:pt>
                <c:pt idx="235">
                  <c:v>-0.103869</c:v>
                </c:pt>
                <c:pt idx="236">
                  <c:v>-0.104311</c:v>
                </c:pt>
                <c:pt idx="237">
                  <c:v>-0.104753</c:v>
                </c:pt>
                <c:pt idx="238">
                  <c:v>-0.105195</c:v>
                </c:pt>
                <c:pt idx="239">
                  <c:v>-0.10563699999999999</c:v>
                </c:pt>
                <c:pt idx="240">
                  <c:v>-0.10607900000000001</c:v>
                </c:pt>
                <c:pt idx="241">
                  <c:v>-0.106521</c:v>
                </c:pt>
                <c:pt idx="242">
                  <c:v>-0.106963</c:v>
                </c:pt>
                <c:pt idx="243">
                  <c:v>-0.101896</c:v>
                </c:pt>
                <c:pt idx="244">
                  <c:v>-9.7883600000000001E-2</c:v>
                </c:pt>
                <c:pt idx="245">
                  <c:v>-9.16627E-2</c:v>
                </c:pt>
                <c:pt idx="246">
                  <c:v>-8.8648199999999996E-2</c:v>
                </c:pt>
                <c:pt idx="247">
                  <c:v>-8.7222999999999995E-2</c:v>
                </c:pt>
                <c:pt idx="248">
                  <c:v>-8.4939799999999996E-2</c:v>
                </c:pt>
                <c:pt idx="249">
                  <c:v>-8.2967899999999997E-2</c:v>
                </c:pt>
                <c:pt idx="250">
                  <c:v>-8.1566700000000006E-2</c:v>
                </c:pt>
                <c:pt idx="251">
                  <c:v>-8.2733399999999999E-2</c:v>
                </c:pt>
                <c:pt idx="252">
                  <c:v>-8.5209400000000005E-2</c:v>
                </c:pt>
                <c:pt idx="253">
                  <c:v>-8.68641E-2</c:v>
                </c:pt>
                <c:pt idx="254">
                  <c:v>-8.9209999999999998E-2</c:v>
                </c:pt>
                <c:pt idx="255">
                  <c:v>-9.1358300000000003E-2</c:v>
                </c:pt>
                <c:pt idx="256">
                  <c:v>-9.3202300000000002E-2</c:v>
                </c:pt>
                <c:pt idx="257">
                  <c:v>-9.5624899999999999E-2</c:v>
                </c:pt>
                <c:pt idx="258">
                  <c:v>-0.102312</c:v>
                </c:pt>
                <c:pt idx="259">
                  <c:v>-0.110913</c:v>
                </c:pt>
                <c:pt idx="260">
                  <c:v>-0.116204</c:v>
                </c:pt>
                <c:pt idx="261">
                  <c:v>-0.117853</c:v>
                </c:pt>
                <c:pt idx="262">
                  <c:v>-0.117788</c:v>
                </c:pt>
                <c:pt idx="263">
                  <c:v>-0.119561</c:v>
                </c:pt>
                <c:pt idx="264">
                  <c:v>-0.12098299999999999</c:v>
                </c:pt>
                <c:pt idx="265">
                  <c:v>-0.122642</c:v>
                </c:pt>
                <c:pt idx="266">
                  <c:v>-0.124552</c:v>
                </c:pt>
                <c:pt idx="267">
                  <c:v>-0.12618799999999999</c:v>
                </c:pt>
                <c:pt idx="268">
                  <c:v>-0.12889500000000001</c:v>
                </c:pt>
                <c:pt idx="269">
                  <c:v>-0.1303</c:v>
                </c:pt>
                <c:pt idx="270">
                  <c:v>-0.13183900000000001</c:v>
                </c:pt>
                <c:pt idx="271">
                  <c:v>-0.13414999999999999</c:v>
                </c:pt>
                <c:pt idx="272">
                  <c:v>-0.13662099999999999</c:v>
                </c:pt>
                <c:pt idx="273">
                  <c:v>-0.13902100000000001</c:v>
                </c:pt>
                <c:pt idx="274">
                  <c:v>-0.13975299999999999</c:v>
                </c:pt>
                <c:pt idx="275">
                  <c:v>-0.141897</c:v>
                </c:pt>
                <c:pt idx="276">
                  <c:v>-0.145424</c:v>
                </c:pt>
                <c:pt idx="277">
                  <c:v>-0.14894299999999999</c:v>
                </c:pt>
                <c:pt idx="278">
                  <c:v>-0.15137999999999999</c:v>
                </c:pt>
                <c:pt idx="279">
                  <c:v>-0.15508</c:v>
                </c:pt>
                <c:pt idx="280">
                  <c:v>-0.15678700000000001</c:v>
                </c:pt>
                <c:pt idx="281">
                  <c:v>-0.15784899999999999</c:v>
                </c:pt>
                <c:pt idx="282">
                  <c:v>-0.15686800000000001</c:v>
                </c:pt>
                <c:pt idx="283">
                  <c:v>-0.159889</c:v>
                </c:pt>
                <c:pt idx="284">
                  <c:v>-0.16214999999999999</c:v>
                </c:pt>
                <c:pt idx="285">
                  <c:v>-0.16453699999999999</c:v>
                </c:pt>
                <c:pt idx="286">
                  <c:v>-0.16844600000000001</c:v>
                </c:pt>
                <c:pt idx="287">
                  <c:v>-0.174266</c:v>
                </c:pt>
                <c:pt idx="288">
                  <c:v>-0.17857899999999999</c:v>
                </c:pt>
                <c:pt idx="289">
                  <c:v>-0.18243000000000001</c:v>
                </c:pt>
                <c:pt idx="290">
                  <c:v>-0.185806</c:v>
                </c:pt>
                <c:pt idx="291">
                  <c:v>-0.188221</c:v>
                </c:pt>
                <c:pt idx="292">
                  <c:v>-0.19008800000000001</c:v>
                </c:pt>
                <c:pt idx="293">
                  <c:v>-0.19292300000000001</c:v>
                </c:pt>
                <c:pt idx="294">
                  <c:v>-0.196241</c:v>
                </c:pt>
                <c:pt idx="295">
                  <c:v>-0.20059199999999999</c:v>
                </c:pt>
                <c:pt idx="296">
                  <c:v>-0.204129</c:v>
                </c:pt>
                <c:pt idx="297">
                  <c:v>-0.20657800000000001</c:v>
                </c:pt>
                <c:pt idx="298">
                  <c:v>-0.20905899999999999</c:v>
                </c:pt>
                <c:pt idx="299">
                  <c:v>-0.21051400000000001</c:v>
                </c:pt>
                <c:pt idx="300">
                  <c:v>-0.212865</c:v>
                </c:pt>
                <c:pt idx="301">
                  <c:v>-0.21476799999999999</c:v>
                </c:pt>
                <c:pt idx="302">
                  <c:v>-0.217503</c:v>
                </c:pt>
                <c:pt idx="303">
                  <c:v>-0.216558</c:v>
                </c:pt>
                <c:pt idx="304">
                  <c:v>-0.219997</c:v>
                </c:pt>
                <c:pt idx="305">
                  <c:v>-0.22438900000000001</c:v>
                </c:pt>
                <c:pt idx="306">
                  <c:v>-0.227377</c:v>
                </c:pt>
                <c:pt idx="307">
                  <c:v>-0.23045499999999999</c:v>
                </c:pt>
                <c:pt idx="308">
                  <c:v>-0.232238</c:v>
                </c:pt>
                <c:pt idx="309">
                  <c:v>-0.23363100000000001</c:v>
                </c:pt>
                <c:pt idx="310">
                  <c:v>-0.23538799999999999</c:v>
                </c:pt>
                <c:pt idx="311">
                  <c:v>-0.23849000000000001</c:v>
                </c:pt>
                <c:pt idx="312">
                  <c:v>-0.24222399999999999</c:v>
                </c:pt>
                <c:pt idx="313">
                  <c:v>-0.244675</c:v>
                </c:pt>
                <c:pt idx="314">
                  <c:v>-0.24898500000000001</c:v>
                </c:pt>
                <c:pt idx="315">
                  <c:v>-0.25382399999999999</c:v>
                </c:pt>
                <c:pt idx="316">
                  <c:v>-0.25793700000000003</c:v>
                </c:pt>
                <c:pt idx="317">
                  <c:v>-0.26153500000000002</c:v>
                </c:pt>
                <c:pt idx="318">
                  <c:v>-0.26533600000000002</c:v>
                </c:pt>
                <c:pt idx="319">
                  <c:v>-0.26962900000000001</c:v>
                </c:pt>
                <c:pt idx="320">
                  <c:v>-0.274422</c:v>
                </c:pt>
                <c:pt idx="321">
                  <c:v>-0.27488800000000002</c:v>
                </c:pt>
                <c:pt idx="322">
                  <c:v>-0.274816</c:v>
                </c:pt>
                <c:pt idx="323">
                  <c:v>-0.27652700000000002</c:v>
                </c:pt>
                <c:pt idx="324">
                  <c:v>-0.277698</c:v>
                </c:pt>
                <c:pt idx="325">
                  <c:v>-0.27899800000000002</c:v>
                </c:pt>
                <c:pt idx="326">
                  <c:v>-0.280804</c:v>
                </c:pt>
                <c:pt idx="327">
                  <c:v>-0.28134700000000001</c:v>
                </c:pt>
                <c:pt idx="328">
                  <c:v>-0.28188600000000003</c:v>
                </c:pt>
                <c:pt idx="329">
                  <c:v>-0.28339700000000001</c:v>
                </c:pt>
                <c:pt idx="330">
                  <c:v>-0.28722799999999998</c:v>
                </c:pt>
                <c:pt idx="331">
                  <c:v>-0.29295199999999999</c:v>
                </c:pt>
                <c:pt idx="332">
                  <c:v>-0.29793199999999997</c:v>
                </c:pt>
                <c:pt idx="333">
                  <c:v>-0.30234800000000001</c:v>
                </c:pt>
                <c:pt idx="334">
                  <c:v>-0.30533399999999999</c:v>
                </c:pt>
                <c:pt idx="335">
                  <c:v>-0.30703999999999998</c:v>
                </c:pt>
                <c:pt idx="336">
                  <c:v>-0.30840800000000002</c:v>
                </c:pt>
                <c:pt idx="337">
                  <c:v>-0.30949700000000002</c:v>
                </c:pt>
                <c:pt idx="338">
                  <c:v>-0.31232500000000002</c:v>
                </c:pt>
                <c:pt idx="339">
                  <c:v>-0.312168</c:v>
                </c:pt>
                <c:pt idx="340">
                  <c:v>-0.31226500000000001</c:v>
                </c:pt>
                <c:pt idx="341">
                  <c:v>-0.315301</c:v>
                </c:pt>
                <c:pt idx="342">
                  <c:v>-0.316994</c:v>
                </c:pt>
                <c:pt idx="343">
                  <c:v>-0.32206699999999999</c:v>
                </c:pt>
                <c:pt idx="344">
                  <c:v>-0.32417000000000001</c:v>
                </c:pt>
                <c:pt idx="345">
                  <c:v>-0.32348399999999999</c:v>
                </c:pt>
                <c:pt idx="346">
                  <c:v>-0.32614199999999999</c:v>
                </c:pt>
                <c:pt idx="347">
                  <c:v>-0.32893899999999998</c:v>
                </c:pt>
                <c:pt idx="348">
                  <c:v>-0.33262900000000001</c:v>
                </c:pt>
                <c:pt idx="349">
                  <c:v>-0.33714899999999998</c:v>
                </c:pt>
                <c:pt idx="350">
                  <c:v>-0.34350799999999998</c:v>
                </c:pt>
                <c:pt idx="351">
                  <c:v>-0.35015400000000002</c:v>
                </c:pt>
                <c:pt idx="352">
                  <c:v>-0.354043</c:v>
                </c:pt>
                <c:pt idx="353">
                  <c:v>-0.35763</c:v>
                </c:pt>
                <c:pt idx="354">
                  <c:v>-0.36176900000000001</c:v>
                </c:pt>
                <c:pt idx="355">
                  <c:v>-0.36529499999999998</c:v>
                </c:pt>
                <c:pt idx="356">
                  <c:v>-0.36788300000000002</c:v>
                </c:pt>
                <c:pt idx="357">
                  <c:v>-0.36913200000000002</c:v>
                </c:pt>
                <c:pt idx="358">
                  <c:v>-0.37079800000000002</c:v>
                </c:pt>
                <c:pt idx="359">
                  <c:v>-0.37010399999999999</c:v>
                </c:pt>
                <c:pt idx="360">
                  <c:v>-0.36915500000000001</c:v>
                </c:pt>
                <c:pt idx="361">
                  <c:v>-0.36908200000000002</c:v>
                </c:pt>
                <c:pt idx="362">
                  <c:v>-0.37213000000000002</c:v>
                </c:pt>
                <c:pt idx="363">
                  <c:v>-0.373386</c:v>
                </c:pt>
                <c:pt idx="364">
                  <c:v>-0.37458900000000001</c:v>
                </c:pt>
                <c:pt idx="365">
                  <c:v>-0.37767000000000001</c:v>
                </c:pt>
                <c:pt idx="366">
                  <c:v>-0.37581599999999998</c:v>
                </c:pt>
                <c:pt idx="367">
                  <c:v>-0.37770199999999998</c:v>
                </c:pt>
                <c:pt idx="368">
                  <c:v>-0.37796600000000002</c:v>
                </c:pt>
                <c:pt idx="369">
                  <c:v>-0.379911</c:v>
                </c:pt>
                <c:pt idx="370">
                  <c:v>-0.38226100000000002</c:v>
                </c:pt>
                <c:pt idx="371">
                  <c:v>-0.38460699999999998</c:v>
                </c:pt>
                <c:pt idx="372">
                  <c:v>-0.386716</c:v>
                </c:pt>
                <c:pt idx="373">
                  <c:v>-0.38846399999999998</c:v>
                </c:pt>
                <c:pt idx="374">
                  <c:v>-0.39041199999999998</c:v>
                </c:pt>
                <c:pt idx="375">
                  <c:v>-0.39178600000000002</c:v>
                </c:pt>
                <c:pt idx="376">
                  <c:v>-0.39262799999999998</c:v>
                </c:pt>
                <c:pt idx="377">
                  <c:v>-0.39308799999999999</c:v>
                </c:pt>
                <c:pt idx="378">
                  <c:v>-0.394206</c:v>
                </c:pt>
                <c:pt idx="379">
                  <c:v>-0.39390999999999998</c:v>
                </c:pt>
                <c:pt idx="380">
                  <c:v>-0.39268700000000001</c:v>
                </c:pt>
                <c:pt idx="381">
                  <c:v>-0.39535999999999999</c:v>
                </c:pt>
                <c:pt idx="382">
                  <c:v>-0.39742</c:v>
                </c:pt>
                <c:pt idx="383">
                  <c:v>-0.39802900000000002</c:v>
                </c:pt>
                <c:pt idx="384">
                  <c:v>-0.39926400000000001</c:v>
                </c:pt>
                <c:pt idx="385">
                  <c:v>-0.40189799999999998</c:v>
                </c:pt>
                <c:pt idx="386">
                  <c:v>-0.40538000000000002</c:v>
                </c:pt>
                <c:pt idx="387">
                  <c:v>-0.407445</c:v>
                </c:pt>
                <c:pt idx="388">
                  <c:v>-0.40916599999999997</c:v>
                </c:pt>
                <c:pt idx="389">
                  <c:v>-0.41169499999999998</c:v>
                </c:pt>
                <c:pt idx="390">
                  <c:v>-0.414192</c:v>
                </c:pt>
                <c:pt idx="391">
                  <c:v>-0.416103</c:v>
                </c:pt>
                <c:pt idx="392">
                  <c:v>-0.41782900000000001</c:v>
                </c:pt>
                <c:pt idx="393">
                  <c:v>-0.42061900000000002</c:v>
                </c:pt>
                <c:pt idx="394">
                  <c:v>-0.42360799999999998</c:v>
                </c:pt>
                <c:pt idx="395">
                  <c:v>-0.42640699999999998</c:v>
                </c:pt>
                <c:pt idx="396">
                  <c:v>-0.42846699999999999</c:v>
                </c:pt>
                <c:pt idx="397">
                  <c:v>-0.43078300000000003</c:v>
                </c:pt>
                <c:pt idx="398">
                  <c:v>-0.42938500000000002</c:v>
                </c:pt>
                <c:pt idx="399">
                  <c:v>-0.42788500000000002</c:v>
                </c:pt>
                <c:pt idx="400">
                  <c:v>-0.430508</c:v>
                </c:pt>
                <c:pt idx="401">
                  <c:v>-0.432583</c:v>
                </c:pt>
                <c:pt idx="402">
                  <c:v>-0.435002</c:v>
                </c:pt>
                <c:pt idx="403">
                  <c:v>-0.43821500000000002</c:v>
                </c:pt>
                <c:pt idx="404">
                  <c:v>-0.44059599999999999</c:v>
                </c:pt>
                <c:pt idx="405">
                  <c:v>-0.44320100000000001</c:v>
                </c:pt>
                <c:pt idx="406">
                  <c:v>-0.44692799999999999</c:v>
                </c:pt>
                <c:pt idx="407">
                  <c:v>-0.45028099999999999</c:v>
                </c:pt>
                <c:pt idx="408">
                  <c:v>-0.45256999999999997</c:v>
                </c:pt>
                <c:pt idx="409">
                  <c:v>-0.45385799999999998</c:v>
                </c:pt>
                <c:pt idx="410">
                  <c:v>-0.45590799999999998</c:v>
                </c:pt>
                <c:pt idx="411">
                  <c:v>-0.45869399999999999</c:v>
                </c:pt>
                <c:pt idx="412">
                  <c:v>-0.46220099999999997</c:v>
                </c:pt>
                <c:pt idx="413">
                  <c:v>-0.464916</c:v>
                </c:pt>
                <c:pt idx="414">
                  <c:v>-0.467416</c:v>
                </c:pt>
                <c:pt idx="415">
                  <c:v>-0.469976</c:v>
                </c:pt>
                <c:pt idx="416">
                  <c:v>-0.46896500000000002</c:v>
                </c:pt>
                <c:pt idx="417">
                  <c:v>-0.468026</c:v>
                </c:pt>
                <c:pt idx="418">
                  <c:v>-0.469445</c:v>
                </c:pt>
                <c:pt idx="419">
                  <c:v>-0.46918700000000002</c:v>
                </c:pt>
                <c:pt idx="420">
                  <c:v>-0.47297699999999998</c:v>
                </c:pt>
                <c:pt idx="421">
                  <c:v>-0.47302499999999997</c:v>
                </c:pt>
                <c:pt idx="422">
                  <c:v>-0.47128900000000001</c:v>
                </c:pt>
                <c:pt idx="423">
                  <c:v>-0.47299000000000002</c:v>
                </c:pt>
                <c:pt idx="424">
                  <c:v>-0.47418500000000002</c:v>
                </c:pt>
                <c:pt idx="425">
                  <c:v>-0.47598299999999999</c:v>
                </c:pt>
                <c:pt idx="426">
                  <c:v>-0.47702899999999998</c:v>
                </c:pt>
                <c:pt idx="427">
                  <c:v>-0.47742499999999999</c:v>
                </c:pt>
                <c:pt idx="428">
                  <c:v>-0.47887200000000002</c:v>
                </c:pt>
                <c:pt idx="429">
                  <c:v>-0.48161399999999999</c:v>
                </c:pt>
                <c:pt idx="430">
                  <c:v>-0.483292</c:v>
                </c:pt>
                <c:pt idx="431">
                  <c:v>-0.48461100000000001</c:v>
                </c:pt>
                <c:pt idx="432">
                  <c:v>-0.48646200000000001</c:v>
                </c:pt>
                <c:pt idx="433">
                  <c:v>-0.48947000000000002</c:v>
                </c:pt>
                <c:pt idx="434">
                  <c:v>-0.48929899999999998</c:v>
                </c:pt>
                <c:pt idx="435">
                  <c:v>-0.48944900000000002</c:v>
                </c:pt>
                <c:pt idx="436">
                  <c:v>-0.49216199999999999</c:v>
                </c:pt>
                <c:pt idx="437">
                  <c:v>-0.49435099999999998</c:v>
                </c:pt>
                <c:pt idx="438">
                  <c:v>-0.49486799999999997</c:v>
                </c:pt>
                <c:pt idx="439">
                  <c:v>-0.495502</c:v>
                </c:pt>
                <c:pt idx="440">
                  <c:v>-0.49757699999999999</c:v>
                </c:pt>
                <c:pt idx="441">
                  <c:v>-0.49915900000000002</c:v>
                </c:pt>
                <c:pt idx="442">
                  <c:v>-0.49998199999999998</c:v>
                </c:pt>
                <c:pt idx="443">
                  <c:v>-0.50024500000000005</c:v>
                </c:pt>
                <c:pt idx="444">
                  <c:v>-0.50064399999999998</c:v>
                </c:pt>
                <c:pt idx="445">
                  <c:v>-0.49946600000000002</c:v>
                </c:pt>
                <c:pt idx="446">
                  <c:v>-0.50020399999999998</c:v>
                </c:pt>
                <c:pt idx="447">
                  <c:v>-0.50290400000000002</c:v>
                </c:pt>
                <c:pt idx="448">
                  <c:v>-0.50561800000000001</c:v>
                </c:pt>
                <c:pt idx="449">
                  <c:v>-0.50847600000000004</c:v>
                </c:pt>
                <c:pt idx="450">
                  <c:v>-0.51038499999999998</c:v>
                </c:pt>
                <c:pt idx="451">
                  <c:v>-0.51249400000000001</c:v>
                </c:pt>
                <c:pt idx="452">
                  <c:v>-0.51470800000000005</c:v>
                </c:pt>
                <c:pt idx="453">
                  <c:v>-0.51750499999999999</c:v>
                </c:pt>
                <c:pt idx="454">
                  <c:v>-0.519069</c:v>
                </c:pt>
                <c:pt idx="455">
                  <c:v>-0.52024400000000004</c:v>
                </c:pt>
                <c:pt idx="456">
                  <c:v>-0.52157399999999998</c:v>
                </c:pt>
                <c:pt idx="457">
                  <c:v>-0.52240299999999995</c:v>
                </c:pt>
                <c:pt idx="458">
                  <c:v>-0.52319499999999997</c:v>
                </c:pt>
                <c:pt idx="459">
                  <c:v>-0.52383400000000002</c:v>
                </c:pt>
                <c:pt idx="460">
                  <c:v>-0.52634400000000003</c:v>
                </c:pt>
                <c:pt idx="461">
                  <c:v>-0.52966800000000003</c:v>
                </c:pt>
                <c:pt idx="462">
                  <c:v>-0.53295400000000004</c:v>
                </c:pt>
                <c:pt idx="463">
                  <c:v>-0.53639700000000001</c:v>
                </c:pt>
                <c:pt idx="464">
                  <c:v>-0.53790199999999999</c:v>
                </c:pt>
                <c:pt idx="465">
                  <c:v>-0.53908999999999996</c:v>
                </c:pt>
                <c:pt idx="466">
                  <c:v>-0.54145600000000005</c:v>
                </c:pt>
                <c:pt idx="467">
                  <c:v>-0.54229400000000005</c:v>
                </c:pt>
                <c:pt idx="468">
                  <c:v>-0.545014</c:v>
                </c:pt>
                <c:pt idx="469">
                  <c:v>-0.54789299999999996</c:v>
                </c:pt>
                <c:pt idx="470">
                  <c:v>-0.55029300000000003</c:v>
                </c:pt>
                <c:pt idx="471">
                  <c:v>-0.55069400000000002</c:v>
                </c:pt>
                <c:pt idx="472">
                  <c:v>-0.55001699999999998</c:v>
                </c:pt>
                <c:pt idx="473">
                  <c:v>-0.54885600000000001</c:v>
                </c:pt>
                <c:pt idx="474">
                  <c:v>-0.54467200000000005</c:v>
                </c:pt>
                <c:pt idx="475">
                  <c:v>-0.54660399999999998</c:v>
                </c:pt>
                <c:pt idx="476">
                  <c:v>-0.54893899999999995</c:v>
                </c:pt>
                <c:pt idx="477">
                  <c:v>-0.55029899999999998</c:v>
                </c:pt>
                <c:pt idx="478">
                  <c:v>-0.55167600000000006</c:v>
                </c:pt>
                <c:pt idx="479">
                  <c:v>-0.55244899999999997</c:v>
                </c:pt>
                <c:pt idx="480">
                  <c:v>-0.55178799999999995</c:v>
                </c:pt>
                <c:pt idx="481">
                  <c:v>-0.55235100000000004</c:v>
                </c:pt>
                <c:pt idx="482">
                  <c:v>-0.55430299999999999</c:v>
                </c:pt>
                <c:pt idx="483">
                  <c:v>-0.55623699999999998</c:v>
                </c:pt>
                <c:pt idx="484">
                  <c:v>-0.55871700000000002</c:v>
                </c:pt>
                <c:pt idx="485">
                  <c:v>-0.56105000000000005</c:v>
                </c:pt>
                <c:pt idx="486">
                  <c:v>-0.56303400000000003</c:v>
                </c:pt>
                <c:pt idx="487">
                  <c:v>-0.56626100000000001</c:v>
                </c:pt>
                <c:pt idx="488">
                  <c:v>-0.57008899999999996</c:v>
                </c:pt>
                <c:pt idx="489">
                  <c:v>-0.57220400000000005</c:v>
                </c:pt>
                <c:pt idx="490">
                  <c:v>-0.57366499999999998</c:v>
                </c:pt>
                <c:pt idx="491">
                  <c:v>-0.57576799999999995</c:v>
                </c:pt>
                <c:pt idx="492">
                  <c:v>-0.57733199999999996</c:v>
                </c:pt>
                <c:pt idx="493">
                  <c:v>-0.57683499999999999</c:v>
                </c:pt>
                <c:pt idx="494">
                  <c:v>-0.57681099999999996</c:v>
                </c:pt>
                <c:pt idx="495">
                  <c:v>-0.57832799999999995</c:v>
                </c:pt>
                <c:pt idx="496">
                  <c:v>-0.57929200000000003</c:v>
                </c:pt>
                <c:pt idx="497">
                  <c:v>-0.58102100000000001</c:v>
                </c:pt>
                <c:pt idx="498">
                  <c:v>-0.58297299999999996</c:v>
                </c:pt>
                <c:pt idx="499">
                  <c:v>-0.58400200000000002</c:v>
                </c:pt>
                <c:pt idx="500">
                  <c:v>-0.58472100000000005</c:v>
                </c:pt>
                <c:pt idx="501">
                  <c:v>-0.58644399999999997</c:v>
                </c:pt>
                <c:pt idx="502">
                  <c:v>-0.58753299999999997</c:v>
                </c:pt>
                <c:pt idx="503">
                  <c:v>-0.58792599999999995</c:v>
                </c:pt>
                <c:pt idx="504">
                  <c:v>-0.58849300000000004</c:v>
                </c:pt>
                <c:pt idx="505">
                  <c:v>-0.58887100000000003</c:v>
                </c:pt>
                <c:pt idx="506">
                  <c:v>-0.59004000000000001</c:v>
                </c:pt>
                <c:pt idx="507">
                  <c:v>-0.59238800000000003</c:v>
                </c:pt>
                <c:pt idx="508">
                  <c:v>-0.59372100000000005</c:v>
                </c:pt>
                <c:pt idx="509">
                  <c:v>-0.595503</c:v>
                </c:pt>
                <c:pt idx="510">
                  <c:v>-0.59606599999999998</c:v>
                </c:pt>
                <c:pt idx="511">
                  <c:v>-0.59484899999999996</c:v>
                </c:pt>
                <c:pt idx="512">
                  <c:v>-0.59367099999999995</c:v>
                </c:pt>
                <c:pt idx="513">
                  <c:v>-0.59416800000000003</c:v>
                </c:pt>
                <c:pt idx="514">
                  <c:v>-0.59378699999999995</c:v>
                </c:pt>
                <c:pt idx="515">
                  <c:v>-0.59272499999999995</c:v>
                </c:pt>
                <c:pt idx="516">
                  <c:v>-0.59219900000000003</c:v>
                </c:pt>
                <c:pt idx="517">
                  <c:v>-0.59074199999999999</c:v>
                </c:pt>
                <c:pt idx="518">
                  <c:v>-0.59010899999999999</c:v>
                </c:pt>
                <c:pt idx="519">
                  <c:v>-0.59167400000000003</c:v>
                </c:pt>
                <c:pt idx="520">
                  <c:v>-0.59406400000000004</c:v>
                </c:pt>
                <c:pt idx="521">
                  <c:v>-0.595275</c:v>
                </c:pt>
                <c:pt idx="522">
                  <c:v>-0.59749099999999999</c:v>
                </c:pt>
                <c:pt idx="523">
                  <c:v>-0.599796</c:v>
                </c:pt>
                <c:pt idx="524">
                  <c:v>-0.59894999999999998</c:v>
                </c:pt>
                <c:pt idx="525">
                  <c:v>-0.59806099999999995</c:v>
                </c:pt>
                <c:pt idx="526">
                  <c:v>-0.59910099999999999</c:v>
                </c:pt>
                <c:pt idx="527">
                  <c:v>-0.59945499999999996</c:v>
                </c:pt>
                <c:pt idx="528">
                  <c:v>-0.59988900000000001</c:v>
                </c:pt>
                <c:pt idx="529">
                  <c:v>-0.60147899999999999</c:v>
                </c:pt>
                <c:pt idx="530">
                  <c:v>-0.60312600000000005</c:v>
                </c:pt>
                <c:pt idx="531">
                  <c:v>-0.60536900000000005</c:v>
                </c:pt>
                <c:pt idx="532">
                  <c:v>-0.60624199999999995</c:v>
                </c:pt>
                <c:pt idx="533">
                  <c:v>-0.60688799999999998</c:v>
                </c:pt>
                <c:pt idx="534">
                  <c:v>-0.60763699999999998</c:v>
                </c:pt>
                <c:pt idx="535">
                  <c:v>-0.60785500000000003</c:v>
                </c:pt>
                <c:pt idx="536">
                  <c:v>-0.60852200000000001</c:v>
                </c:pt>
                <c:pt idx="537">
                  <c:v>-0.60973999999999995</c:v>
                </c:pt>
                <c:pt idx="538">
                  <c:v>-0.61099300000000001</c:v>
                </c:pt>
                <c:pt idx="539">
                  <c:v>-0.61222900000000002</c:v>
                </c:pt>
                <c:pt idx="540">
                  <c:v>-0.61449399999999998</c:v>
                </c:pt>
                <c:pt idx="541">
                  <c:v>-0.61626999999999998</c:v>
                </c:pt>
                <c:pt idx="542">
                  <c:v>-0.61803799999999998</c:v>
                </c:pt>
                <c:pt idx="543">
                  <c:v>-0.61882000000000004</c:v>
                </c:pt>
                <c:pt idx="544">
                  <c:v>-0.62065499999999996</c:v>
                </c:pt>
                <c:pt idx="545">
                  <c:v>-0.62241299999999999</c:v>
                </c:pt>
                <c:pt idx="546">
                  <c:v>-0.62316099999999996</c:v>
                </c:pt>
                <c:pt idx="547">
                  <c:v>-0.62275899999999995</c:v>
                </c:pt>
                <c:pt idx="548">
                  <c:v>-0.621278</c:v>
                </c:pt>
                <c:pt idx="549">
                  <c:v>-0.62384300000000004</c:v>
                </c:pt>
                <c:pt idx="550">
                  <c:v>-0.62622</c:v>
                </c:pt>
                <c:pt idx="551">
                  <c:v>-0.62893200000000005</c:v>
                </c:pt>
                <c:pt idx="552">
                  <c:v>-0.62881600000000004</c:v>
                </c:pt>
                <c:pt idx="553">
                  <c:v>-0.62634699999999999</c:v>
                </c:pt>
                <c:pt idx="554">
                  <c:v>-0.62486200000000003</c:v>
                </c:pt>
                <c:pt idx="555">
                  <c:v>-0.62761900000000004</c:v>
                </c:pt>
                <c:pt idx="556">
                  <c:v>-0.62990800000000002</c:v>
                </c:pt>
                <c:pt idx="557">
                  <c:v>-0.632378</c:v>
                </c:pt>
                <c:pt idx="558">
                  <c:v>-0.63463400000000003</c:v>
                </c:pt>
                <c:pt idx="559">
                  <c:v>-0.63578900000000005</c:v>
                </c:pt>
                <c:pt idx="560">
                  <c:v>-0.63595599999999997</c:v>
                </c:pt>
                <c:pt idx="561">
                  <c:v>-0.63712999999999997</c:v>
                </c:pt>
                <c:pt idx="562">
                  <c:v>-0.63965499999999997</c:v>
                </c:pt>
                <c:pt idx="563">
                  <c:v>-0.64007199999999997</c:v>
                </c:pt>
                <c:pt idx="564">
                  <c:v>-0.64261400000000002</c:v>
                </c:pt>
                <c:pt idx="565">
                  <c:v>-0.64533200000000002</c:v>
                </c:pt>
                <c:pt idx="566">
                  <c:v>-0.64727500000000004</c:v>
                </c:pt>
                <c:pt idx="567">
                  <c:v>-0.64894399999999997</c:v>
                </c:pt>
                <c:pt idx="568">
                  <c:v>-0.65000400000000003</c:v>
                </c:pt>
                <c:pt idx="569">
                  <c:v>-0.65143600000000002</c:v>
                </c:pt>
                <c:pt idx="570">
                  <c:v>-0.65229499999999996</c:v>
                </c:pt>
                <c:pt idx="571">
                  <c:v>-0.65231700000000004</c:v>
                </c:pt>
                <c:pt idx="572">
                  <c:v>-0.65218699999999996</c:v>
                </c:pt>
                <c:pt idx="573">
                  <c:v>-0.653775</c:v>
                </c:pt>
                <c:pt idx="574">
                  <c:v>-0.65589299999999995</c:v>
                </c:pt>
                <c:pt idx="575">
                  <c:v>-0.657833</c:v>
                </c:pt>
                <c:pt idx="576">
                  <c:v>-0.65887799999999996</c:v>
                </c:pt>
                <c:pt idx="577">
                  <c:v>-0.65964</c:v>
                </c:pt>
                <c:pt idx="578">
                  <c:v>-0.66188400000000003</c:v>
                </c:pt>
                <c:pt idx="579">
                  <c:v>-0.66405199999999998</c:v>
                </c:pt>
                <c:pt idx="580">
                  <c:v>-0.665794</c:v>
                </c:pt>
                <c:pt idx="581">
                  <c:v>-0.66774299999999998</c:v>
                </c:pt>
                <c:pt idx="582">
                  <c:v>-0.66932199999999997</c:v>
                </c:pt>
                <c:pt idx="583">
                  <c:v>-0.67074</c:v>
                </c:pt>
                <c:pt idx="584">
                  <c:v>-0.67175600000000002</c:v>
                </c:pt>
                <c:pt idx="585">
                  <c:v>-0.67315100000000005</c:v>
                </c:pt>
                <c:pt idx="586">
                  <c:v>-0.67483800000000005</c:v>
                </c:pt>
                <c:pt idx="587">
                  <c:v>-0.67649700000000001</c:v>
                </c:pt>
                <c:pt idx="588">
                  <c:v>-0.67803400000000003</c:v>
                </c:pt>
                <c:pt idx="589">
                  <c:v>-0.678504</c:v>
                </c:pt>
                <c:pt idx="590">
                  <c:v>-0.67917400000000006</c:v>
                </c:pt>
                <c:pt idx="591">
                  <c:v>-0.68023</c:v>
                </c:pt>
                <c:pt idx="592">
                  <c:v>-0.68074400000000002</c:v>
                </c:pt>
                <c:pt idx="593">
                  <c:v>-0.68174400000000002</c:v>
                </c:pt>
                <c:pt idx="594">
                  <c:v>-0.67910700000000002</c:v>
                </c:pt>
                <c:pt idx="595">
                  <c:v>-0.67776599999999998</c:v>
                </c:pt>
                <c:pt idx="596">
                  <c:v>-0.67980499999999999</c:v>
                </c:pt>
                <c:pt idx="597">
                  <c:v>-0.68164800000000003</c:v>
                </c:pt>
                <c:pt idx="598">
                  <c:v>-0.68438500000000002</c:v>
                </c:pt>
                <c:pt idx="599">
                  <c:v>-0.68652599999999997</c:v>
                </c:pt>
                <c:pt idx="600">
                  <c:v>-0.68836399999999998</c:v>
                </c:pt>
                <c:pt idx="601">
                  <c:v>-0.689303</c:v>
                </c:pt>
                <c:pt idx="602">
                  <c:v>-0.69123199999999996</c:v>
                </c:pt>
                <c:pt idx="603">
                  <c:v>-0.69225400000000004</c:v>
                </c:pt>
                <c:pt idx="604">
                  <c:v>-0.69742599999999999</c:v>
                </c:pt>
                <c:pt idx="605">
                  <c:v>-0.69707699999999995</c:v>
                </c:pt>
                <c:pt idx="606">
                  <c:v>-0.69572900000000004</c:v>
                </c:pt>
                <c:pt idx="607">
                  <c:v>-0.69735100000000005</c:v>
                </c:pt>
                <c:pt idx="608">
                  <c:v>-0.69804900000000003</c:v>
                </c:pt>
                <c:pt idx="609">
                  <c:v>-0.69850500000000004</c:v>
                </c:pt>
                <c:pt idx="610">
                  <c:v>-0.69944499999999998</c:v>
                </c:pt>
                <c:pt idx="611">
                  <c:v>-0.70089000000000001</c:v>
                </c:pt>
                <c:pt idx="612">
                  <c:v>-0.702094</c:v>
                </c:pt>
                <c:pt idx="613">
                  <c:v>-0.70178300000000005</c:v>
                </c:pt>
                <c:pt idx="614">
                  <c:v>-0.70198899999999997</c:v>
                </c:pt>
                <c:pt idx="615">
                  <c:v>-0.703399</c:v>
                </c:pt>
                <c:pt idx="616">
                  <c:v>-0.70447400000000004</c:v>
                </c:pt>
                <c:pt idx="617">
                  <c:v>-0.70525099999999996</c:v>
                </c:pt>
                <c:pt idx="618">
                  <c:v>-0.70677900000000005</c:v>
                </c:pt>
                <c:pt idx="619">
                  <c:v>-0.70917699999999995</c:v>
                </c:pt>
                <c:pt idx="620">
                  <c:v>-0.71124100000000001</c:v>
                </c:pt>
                <c:pt idx="621">
                  <c:v>-0.71325700000000003</c:v>
                </c:pt>
                <c:pt idx="622">
                  <c:v>-0.71446299999999996</c:v>
                </c:pt>
                <c:pt idx="623">
                  <c:v>-0.71553199999999995</c:v>
                </c:pt>
                <c:pt idx="624">
                  <c:v>-0.71532600000000002</c:v>
                </c:pt>
                <c:pt idx="625">
                  <c:v>-0.71548999999999996</c:v>
                </c:pt>
                <c:pt idx="626">
                  <c:v>-0.71532899999999999</c:v>
                </c:pt>
                <c:pt idx="627">
                  <c:v>-0.71497500000000003</c:v>
                </c:pt>
                <c:pt idx="628">
                  <c:v>-0.71533000000000002</c:v>
                </c:pt>
                <c:pt idx="629">
                  <c:v>-0.71338699999999999</c:v>
                </c:pt>
                <c:pt idx="630">
                  <c:v>-0.71174599999999999</c:v>
                </c:pt>
                <c:pt idx="631">
                  <c:v>-0.71116400000000002</c:v>
                </c:pt>
                <c:pt idx="632">
                  <c:v>-0.71133199999999996</c:v>
                </c:pt>
                <c:pt idx="633">
                  <c:v>-0.71180600000000005</c:v>
                </c:pt>
                <c:pt idx="634">
                  <c:v>-0.70761700000000005</c:v>
                </c:pt>
                <c:pt idx="635">
                  <c:v>-0.70540400000000003</c:v>
                </c:pt>
                <c:pt idx="636">
                  <c:v>-0.70626100000000003</c:v>
                </c:pt>
                <c:pt idx="637">
                  <c:v>-0.70533400000000002</c:v>
                </c:pt>
                <c:pt idx="638">
                  <c:v>-0.70399100000000003</c:v>
                </c:pt>
                <c:pt idx="639">
                  <c:v>-0.70394699999999999</c:v>
                </c:pt>
                <c:pt idx="640">
                  <c:v>-0.70333900000000005</c:v>
                </c:pt>
                <c:pt idx="641">
                  <c:v>-0.702407</c:v>
                </c:pt>
                <c:pt idx="642">
                  <c:v>-0.70124900000000001</c:v>
                </c:pt>
                <c:pt idx="643">
                  <c:v>-0.70199100000000003</c:v>
                </c:pt>
                <c:pt idx="644">
                  <c:v>-0.70174999999999998</c:v>
                </c:pt>
                <c:pt idx="645">
                  <c:v>-0.70104699999999998</c:v>
                </c:pt>
                <c:pt idx="646">
                  <c:v>-0.70072299999999998</c:v>
                </c:pt>
                <c:pt idx="647">
                  <c:v>-0.700569</c:v>
                </c:pt>
                <c:pt idx="648">
                  <c:v>-0.701631</c:v>
                </c:pt>
                <c:pt idx="649">
                  <c:v>-0.70451799999999998</c:v>
                </c:pt>
                <c:pt idx="650">
                  <c:v>-0.70709599999999995</c:v>
                </c:pt>
                <c:pt idx="651">
                  <c:v>-0.708735</c:v>
                </c:pt>
                <c:pt idx="652">
                  <c:v>-0.71079899999999996</c:v>
                </c:pt>
                <c:pt idx="653">
                  <c:v>-0.71261799999999997</c:v>
                </c:pt>
                <c:pt idx="654">
                  <c:v>-0.71452800000000005</c:v>
                </c:pt>
                <c:pt idx="655">
                  <c:v>-0.71718800000000005</c:v>
                </c:pt>
                <c:pt idx="656">
                  <c:v>-0.71930300000000003</c:v>
                </c:pt>
                <c:pt idx="657">
                  <c:v>-0.72017200000000003</c:v>
                </c:pt>
                <c:pt idx="658">
                  <c:v>-0.72099000000000002</c:v>
                </c:pt>
                <c:pt idx="659">
                  <c:v>-0.72080900000000003</c:v>
                </c:pt>
                <c:pt idx="660">
                  <c:v>-0.72165999999999997</c:v>
                </c:pt>
                <c:pt idx="661">
                  <c:v>-0.72213499999999997</c:v>
                </c:pt>
                <c:pt idx="662">
                  <c:v>-0.723356</c:v>
                </c:pt>
                <c:pt idx="663">
                  <c:v>-0.72493200000000002</c:v>
                </c:pt>
                <c:pt idx="664">
                  <c:v>-0.72574799999999995</c:v>
                </c:pt>
                <c:pt idx="665">
                  <c:v>-0.72651200000000005</c:v>
                </c:pt>
                <c:pt idx="666">
                  <c:v>-0.72703899999999999</c:v>
                </c:pt>
                <c:pt idx="667">
                  <c:v>-0.72669399999999995</c:v>
                </c:pt>
                <c:pt idx="668">
                  <c:v>-0.72786499999999998</c:v>
                </c:pt>
                <c:pt idx="669">
                  <c:v>-0.72950899999999996</c:v>
                </c:pt>
                <c:pt idx="670">
                  <c:v>-0.73034399999999999</c:v>
                </c:pt>
                <c:pt idx="671">
                  <c:v>-0.73137300000000005</c:v>
                </c:pt>
                <c:pt idx="672">
                  <c:v>-0.73319900000000005</c:v>
                </c:pt>
                <c:pt idx="673">
                  <c:v>-0.73422200000000004</c:v>
                </c:pt>
                <c:pt idx="674">
                  <c:v>-0.73540000000000005</c:v>
                </c:pt>
                <c:pt idx="675">
                  <c:v>-0.73371299999999995</c:v>
                </c:pt>
                <c:pt idx="676">
                  <c:v>-0.734371</c:v>
                </c:pt>
                <c:pt idx="677">
                  <c:v>-0.73699999999999999</c:v>
                </c:pt>
                <c:pt idx="678">
                  <c:v>-0.73721700000000001</c:v>
                </c:pt>
                <c:pt idx="679">
                  <c:v>-0.73768699999999998</c:v>
                </c:pt>
                <c:pt idx="680">
                  <c:v>-0.73829800000000001</c:v>
                </c:pt>
                <c:pt idx="681">
                  <c:v>-0.73860999999999999</c:v>
                </c:pt>
                <c:pt idx="682">
                  <c:v>-0.73877300000000001</c:v>
                </c:pt>
                <c:pt idx="683">
                  <c:v>-0.73789800000000005</c:v>
                </c:pt>
                <c:pt idx="684">
                  <c:v>-0.73685</c:v>
                </c:pt>
                <c:pt idx="685">
                  <c:v>-0.73496099999999998</c:v>
                </c:pt>
                <c:pt idx="686">
                  <c:v>-0.73349900000000001</c:v>
                </c:pt>
                <c:pt idx="687">
                  <c:v>-0.73227100000000001</c:v>
                </c:pt>
                <c:pt idx="688">
                  <c:v>-0.73249699999999995</c:v>
                </c:pt>
                <c:pt idx="689">
                  <c:v>-0.73333400000000004</c:v>
                </c:pt>
                <c:pt idx="690">
                  <c:v>-0.73304999999999998</c:v>
                </c:pt>
                <c:pt idx="691">
                  <c:v>-0.73212200000000005</c:v>
                </c:pt>
                <c:pt idx="692">
                  <c:v>-0.73088399999999998</c:v>
                </c:pt>
                <c:pt idx="693">
                  <c:v>-0.73060000000000003</c:v>
                </c:pt>
                <c:pt idx="694">
                  <c:v>-0.72990600000000005</c:v>
                </c:pt>
                <c:pt idx="695">
                  <c:v>-0.72908899999999999</c:v>
                </c:pt>
                <c:pt idx="696">
                  <c:v>-0.72842099999999999</c:v>
                </c:pt>
                <c:pt idx="697">
                  <c:v>-0.726572</c:v>
                </c:pt>
                <c:pt idx="698">
                  <c:v>-0.72509299999999999</c:v>
                </c:pt>
                <c:pt idx="699">
                  <c:v>-0.72424500000000003</c:v>
                </c:pt>
                <c:pt idx="700">
                  <c:v>-0.72261500000000001</c:v>
                </c:pt>
                <c:pt idx="701">
                  <c:v>-0.72016199999999997</c:v>
                </c:pt>
                <c:pt idx="702">
                  <c:v>-0.717889</c:v>
                </c:pt>
                <c:pt idx="703">
                  <c:v>-0.71638599999999997</c:v>
                </c:pt>
                <c:pt idx="704">
                  <c:v>-0.71645999999999999</c:v>
                </c:pt>
                <c:pt idx="705">
                  <c:v>-0.71673399999999998</c:v>
                </c:pt>
                <c:pt idx="706">
                  <c:v>-0.716723</c:v>
                </c:pt>
                <c:pt idx="707">
                  <c:v>-0.71644099999999999</c:v>
                </c:pt>
                <c:pt idx="708">
                  <c:v>-0.71590500000000001</c:v>
                </c:pt>
                <c:pt idx="709">
                  <c:v>-0.715472</c:v>
                </c:pt>
                <c:pt idx="710">
                  <c:v>-0.71477400000000002</c:v>
                </c:pt>
                <c:pt idx="711">
                  <c:v>-0.71343800000000002</c:v>
                </c:pt>
                <c:pt idx="712">
                  <c:v>-0.71394100000000005</c:v>
                </c:pt>
                <c:pt idx="713">
                  <c:v>-0.70966300000000004</c:v>
                </c:pt>
                <c:pt idx="714">
                  <c:v>-0.70704</c:v>
                </c:pt>
                <c:pt idx="715">
                  <c:v>-0.70704699999999998</c:v>
                </c:pt>
                <c:pt idx="716">
                  <c:v>-0.70625800000000005</c:v>
                </c:pt>
                <c:pt idx="717">
                  <c:v>-0.705457</c:v>
                </c:pt>
                <c:pt idx="718">
                  <c:v>-0.70543</c:v>
                </c:pt>
                <c:pt idx="719">
                  <c:v>-0.70586400000000005</c:v>
                </c:pt>
                <c:pt idx="720">
                  <c:v>-0.70571099999999998</c:v>
                </c:pt>
                <c:pt idx="721">
                  <c:v>-0.70440199999999997</c:v>
                </c:pt>
                <c:pt idx="722">
                  <c:v>-0.70223400000000002</c:v>
                </c:pt>
                <c:pt idx="723">
                  <c:v>-0.70122399999999996</c:v>
                </c:pt>
                <c:pt idx="724">
                  <c:v>-0.70116199999999995</c:v>
                </c:pt>
                <c:pt idx="725">
                  <c:v>-0.69955599999999996</c:v>
                </c:pt>
                <c:pt idx="726">
                  <c:v>-0.69690099999999999</c:v>
                </c:pt>
                <c:pt idx="727">
                  <c:v>-0.695187</c:v>
                </c:pt>
                <c:pt idx="728">
                  <c:v>-0.69376800000000005</c:v>
                </c:pt>
                <c:pt idx="729">
                  <c:v>-0.69097500000000001</c:v>
                </c:pt>
                <c:pt idx="730">
                  <c:v>-0.68951600000000002</c:v>
                </c:pt>
                <c:pt idx="731">
                  <c:v>-0.68952199999999997</c:v>
                </c:pt>
                <c:pt idx="732">
                  <c:v>-0.68855500000000003</c:v>
                </c:pt>
                <c:pt idx="733">
                  <c:v>-0.68873200000000001</c:v>
                </c:pt>
                <c:pt idx="734">
                  <c:v>-0.68456600000000001</c:v>
                </c:pt>
                <c:pt idx="735">
                  <c:v>-0.68152699999999999</c:v>
                </c:pt>
                <c:pt idx="736">
                  <c:v>-0.68179599999999996</c:v>
                </c:pt>
                <c:pt idx="737">
                  <c:v>-0.68149400000000004</c:v>
                </c:pt>
                <c:pt idx="738">
                  <c:v>-0.68246799999999996</c:v>
                </c:pt>
                <c:pt idx="739">
                  <c:v>-0.68526699999999996</c:v>
                </c:pt>
                <c:pt idx="740">
                  <c:v>-0.68796900000000005</c:v>
                </c:pt>
                <c:pt idx="741">
                  <c:v>-0.68994699999999998</c:v>
                </c:pt>
                <c:pt idx="742">
                  <c:v>-0.69065299999999996</c:v>
                </c:pt>
                <c:pt idx="743">
                  <c:v>-0.69109699999999996</c:v>
                </c:pt>
                <c:pt idx="744">
                  <c:v>-0.68932099999999996</c:v>
                </c:pt>
                <c:pt idx="745">
                  <c:v>-0.68556300000000003</c:v>
                </c:pt>
                <c:pt idx="746">
                  <c:v>-0.68316600000000005</c:v>
                </c:pt>
                <c:pt idx="747">
                  <c:v>-0.68005300000000002</c:v>
                </c:pt>
                <c:pt idx="748">
                  <c:v>-0.67847500000000005</c:v>
                </c:pt>
                <c:pt idx="749">
                  <c:v>-0.67845699999999998</c:v>
                </c:pt>
                <c:pt idx="750">
                  <c:v>-0.67843799999999999</c:v>
                </c:pt>
                <c:pt idx="751">
                  <c:v>-0.67869999999999997</c:v>
                </c:pt>
                <c:pt idx="752">
                  <c:v>-0.67926600000000004</c:v>
                </c:pt>
                <c:pt idx="753">
                  <c:v>-0.67959199999999997</c:v>
                </c:pt>
                <c:pt idx="754">
                  <c:v>-0.67456199999999999</c:v>
                </c:pt>
                <c:pt idx="755">
                  <c:v>-0.66954000000000002</c:v>
                </c:pt>
                <c:pt idx="756">
                  <c:v>-0.668489</c:v>
                </c:pt>
                <c:pt idx="757">
                  <c:v>-0.66767799999999999</c:v>
                </c:pt>
                <c:pt idx="758">
                  <c:v>-0.66569299999999998</c:v>
                </c:pt>
                <c:pt idx="759">
                  <c:v>-0.66410199999999997</c:v>
                </c:pt>
                <c:pt idx="760">
                  <c:v>-0.66256300000000001</c:v>
                </c:pt>
                <c:pt idx="761">
                  <c:v>-0.66167500000000001</c:v>
                </c:pt>
                <c:pt idx="762">
                  <c:v>-0.66166100000000005</c:v>
                </c:pt>
                <c:pt idx="763">
                  <c:v>-0.66127899999999995</c:v>
                </c:pt>
                <c:pt idx="764">
                  <c:v>-0.659883</c:v>
                </c:pt>
                <c:pt idx="765">
                  <c:v>-0.65870600000000001</c:v>
                </c:pt>
                <c:pt idx="766">
                  <c:v>-0.65820000000000001</c:v>
                </c:pt>
                <c:pt idx="767">
                  <c:v>-0.65725299999999998</c:v>
                </c:pt>
                <c:pt idx="768">
                  <c:v>-0.65583599999999997</c:v>
                </c:pt>
                <c:pt idx="769">
                  <c:v>-0.65382600000000002</c:v>
                </c:pt>
                <c:pt idx="770">
                  <c:v>-0.65176599999999996</c:v>
                </c:pt>
                <c:pt idx="771">
                  <c:v>-0.64908699999999997</c:v>
                </c:pt>
                <c:pt idx="772">
                  <c:v>-0.64745799999999998</c:v>
                </c:pt>
                <c:pt idx="773">
                  <c:v>-0.64190999999999998</c:v>
                </c:pt>
                <c:pt idx="774">
                  <c:v>-0.64315900000000004</c:v>
                </c:pt>
                <c:pt idx="775">
                  <c:v>-0.64172099999999999</c:v>
                </c:pt>
                <c:pt idx="776">
                  <c:v>-0.63763999999999998</c:v>
                </c:pt>
                <c:pt idx="777">
                  <c:v>-0.63797099999999995</c:v>
                </c:pt>
                <c:pt idx="778">
                  <c:v>-0.63658899999999996</c:v>
                </c:pt>
                <c:pt idx="779">
                  <c:v>-0.63691500000000001</c:v>
                </c:pt>
                <c:pt idx="780">
                  <c:v>-0.63680899999999996</c:v>
                </c:pt>
                <c:pt idx="781">
                  <c:v>-0.63550499999999999</c:v>
                </c:pt>
                <c:pt idx="782">
                  <c:v>-0.63449800000000001</c:v>
                </c:pt>
                <c:pt idx="783">
                  <c:v>-0.63336499999999996</c:v>
                </c:pt>
                <c:pt idx="784">
                  <c:v>-0.63259200000000004</c:v>
                </c:pt>
                <c:pt idx="785">
                  <c:v>-0.63210699999999997</c:v>
                </c:pt>
                <c:pt idx="786">
                  <c:v>-0.63131999999999999</c:v>
                </c:pt>
                <c:pt idx="787">
                  <c:v>-0.62985500000000005</c:v>
                </c:pt>
                <c:pt idx="788">
                  <c:v>-0.62866100000000003</c:v>
                </c:pt>
                <c:pt idx="789">
                  <c:v>-0.62727500000000003</c:v>
                </c:pt>
                <c:pt idx="790">
                  <c:v>-0.62626099999999996</c:v>
                </c:pt>
                <c:pt idx="791">
                  <c:v>-0.62594000000000005</c:v>
                </c:pt>
                <c:pt idx="792">
                  <c:v>-0.62490999999999997</c:v>
                </c:pt>
                <c:pt idx="793">
                  <c:v>-0.62453599999999998</c:v>
                </c:pt>
                <c:pt idx="794">
                  <c:v>-0.62010200000000004</c:v>
                </c:pt>
                <c:pt idx="795">
                  <c:v>-0.618201</c:v>
                </c:pt>
                <c:pt idx="796">
                  <c:v>-0.61940399999999995</c:v>
                </c:pt>
                <c:pt idx="797">
                  <c:v>-0.61843499999999996</c:v>
                </c:pt>
                <c:pt idx="798">
                  <c:v>-0.61803900000000001</c:v>
                </c:pt>
                <c:pt idx="799">
                  <c:v>-0.61827100000000002</c:v>
                </c:pt>
                <c:pt idx="800">
                  <c:v>-0.61981900000000001</c:v>
                </c:pt>
                <c:pt idx="801">
                  <c:v>-0.62143499999999996</c:v>
                </c:pt>
                <c:pt idx="802">
                  <c:v>-0.62199099999999996</c:v>
                </c:pt>
                <c:pt idx="803">
                  <c:v>-0.62285500000000005</c:v>
                </c:pt>
                <c:pt idx="804">
                  <c:v>-0.62376699999999996</c:v>
                </c:pt>
                <c:pt idx="805">
                  <c:v>-0.62359399999999998</c:v>
                </c:pt>
                <c:pt idx="806">
                  <c:v>-0.62353199999999998</c:v>
                </c:pt>
                <c:pt idx="807">
                  <c:v>-0.62504099999999996</c:v>
                </c:pt>
                <c:pt idx="808">
                  <c:v>-0.62552600000000003</c:v>
                </c:pt>
                <c:pt idx="809">
                  <c:v>-0.62674399999999997</c:v>
                </c:pt>
                <c:pt idx="810">
                  <c:v>-0.62876399999999999</c:v>
                </c:pt>
                <c:pt idx="811">
                  <c:v>-0.63004400000000005</c:v>
                </c:pt>
                <c:pt idx="812">
                  <c:v>-0.630444</c:v>
                </c:pt>
                <c:pt idx="813">
                  <c:v>-0.62881100000000001</c:v>
                </c:pt>
                <c:pt idx="814">
                  <c:v>-0.62977499999999997</c:v>
                </c:pt>
                <c:pt idx="815">
                  <c:v>-0.62650399999999995</c:v>
                </c:pt>
                <c:pt idx="816">
                  <c:v>-0.62391200000000002</c:v>
                </c:pt>
                <c:pt idx="817">
                  <c:v>-0.62481799999999998</c:v>
                </c:pt>
                <c:pt idx="818">
                  <c:v>-0.62627299999999997</c:v>
                </c:pt>
                <c:pt idx="819">
                  <c:v>-0.62843300000000002</c:v>
                </c:pt>
                <c:pt idx="820">
                  <c:v>-0.629027</c:v>
                </c:pt>
                <c:pt idx="821">
                  <c:v>-0.62932699999999997</c:v>
                </c:pt>
                <c:pt idx="822">
                  <c:v>-0.63030399999999998</c:v>
                </c:pt>
                <c:pt idx="823">
                  <c:v>-0.62958199999999997</c:v>
                </c:pt>
                <c:pt idx="824">
                  <c:v>-0.62875000000000003</c:v>
                </c:pt>
                <c:pt idx="825">
                  <c:v>-0.628328</c:v>
                </c:pt>
                <c:pt idx="826">
                  <c:v>-0.62701600000000002</c:v>
                </c:pt>
                <c:pt idx="827">
                  <c:v>-0.62629800000000002</c:v>
                </c:pt>
                <c:pt idx="828">
                  <c:v>-0.62625900000000001</c:v>
                </c:pt>
                <c:pt idx="829">
                  <c:v>-0.627224</c:v>
                </c:pt>
                <c:pt idx="830">
                  <c:v>-0.62786299999999995</c:v>
                </c:pt>
                <c:pt idx="831">
                  <c:v>-0.62815600000000005</c:v>
                </c:pt>
                <c:pt idx="832">
                  <c:v>-0.62979399999999996</c:v>
                </c:pt>
                <c:pt idx="833">
                  <c:v>-0.63261400000000001</c:v>
                </c:pt>
                <c:pt idx="834">
                  <c:v>-0.63405900000000004</c:v>
                </c:pt>
                <c:pt idx="835">
                  <c:v>-0.63029900000000005</c:v>
                </c:pt>
                <c:pt idx="836">
                  <c:v>-0.62765300000000002</c:v>
                </c:pt>
                <c:pt idx="837">
                  <c:v>-0.62799000000000005</c:v>
                </c:pt>
                <c:pt idx="838">
                  <c:v>-0.62796799999999997</c:v>
                </c:pt>
                <c:pt idx="839">
                  <c:v>-0.627355</c:v>
                </c:pt>
                <c:pt idx="840">
                  <c:v>-0.62668900000000005</c:v>
                </c:pt>
                <c:pt idx="841">
                  <c:v>-0.62539</c:v>
                </c:pt>
                <c:pt idx="842">
                  <c:v>-0.62326700000000002</c:v>
                </c:pt>
                <c:pt idx="843">
                  <c:v>-0.62105299999999997</c:v>
                </c:pt>
                <c:pt idx="844">
                  <c:v>-0.61879700000000004</c:v>
                </c:pt>
                <c:pt idx="845">
                  <c:v>-0.61691700000000005</c:v>
                </c:pt>
                <c:pt idx="846">
                  <c:v>-0.61527100000000001</c:v>
                </c:pt>
                <c:pt idx="847">
                  <c:v>-0.61353899999999995</c:v>
                </c:pt>
                <c:pt idx="848">
                  <c:v>-0.61211000000000004</c:v>
                </c:pt>
                <c:pt idx="849">
                  <c:v>-0.61134200000000005</c:v>
                </c:pt>
                <c:pt idx="850">
                  <c:v>-0.61041699999999999</c:v>
                </c:pt>
                <c:pt idx="851">
                  <c:v>-0.609093</c:v>
                </c:pt>
                <c:pt idx="852">
                  <c:v>-0.60859700000000005</c:v>
                </c:pt>
                <c:pt idx="853">
                  <c:v>-0.60837799999999997</c:v>
                </c:pt>
                <c:pt idx="854">
                  <c:v>-0.60679700000000003</c:v>
                </c:pt>
                <c:pt idx="855">
                  <c:v>-0.60622100000000001</c:v>
                </c:pt>
                <c:pt idx="856">
                  <c:v>-0.60315200000000002</c:v>
                </c:pt>
                <c:pt idx="857">
                  <c:v>-0.60298300000000005</c:v>
                </c:pt>
                <c:pt idx="858">
                  <c:v>-0.60653500000000005</c:v>
                </c:pt>
                <c:pt idx="859">
                  <c:v>-0.60984400000000005</c:v>
                </c:pt>
                <c:pt idx="860">
                  <c:v>-0.61085100000000003</c:v>
                </c:pt>
                <c:pt idx="861">
                  <c:v>-0.61023700000000003</c:v>
                </c:pt>
                <c:pt idx="862">
                  <c:v>-0.60939100000000002</c:v>
                </c:pt>
                <c:pt idx="863">
                  <c:v>-0.60810200000000003</c:v>
                </c:pt>
                <c:pt idx="864">
                  <c:v>-0.60784499999999997</c:v>
                </c:pt>
                <c:pt idx="865">
                  <c:v>-0.60685999999999996</c:v>
                </c:pt>
                <c:pt idx="866">
                  <c:v>-0.60540099999999997</c:v>
                </c:pt>
                <c:pt idx="867">
                  <c:v>-0.60478799999999999</c:v>
                </c:pt>
                <c:pt idx="868">
                  <c:v>-0.60406800000000005</c:v>
                </c:pt>
                <c:pt idx="869">
                  <c:v>-0.60454399999999997</c:v>
                </c:pt>
                <c:pt idx="870">
                  <c:v>-0.60521000000000003</c:v>
                </c:pt>
                <c:pt idx="871">
                  <c:v>-0.60609400000000002</c:v>
                </c:pt>
                <c:pt idx="872">
                  <c:v>-0.60612600000000005</c:v>
                </c:pt>
                <c:pt idx="873">
                  <c:v>-0.60577599999999998</c:v>
                </c:pt>
                <c:pt idx="874">
                  <c:v>-0.60584700000000002</c:v>
                </c:pt>
                <c:pt idx="875">
                  <c:v>-0.60578900000000002</c:v>
                </c:pt>
                <c:pt idx="876">
                  <c:v>-0.60579899999999998</c:v>
                </c:pt>
                <c:pt idx="877">
                  <c:v>-0.60372000000000003</c:v>
                </c:pt>
                <c:pt idx="878">
                  <c:v>-0.60497100000000004</c:v>
                </c:pt>
                <c:pt idx="879">
                  <c:v>-0.60714800000000002</c:v>
                </c:pt>
                <c:pt idx="880">
                  <c:v>-0.60803399999999996</c:v>
                </c:pt>
                <c:pt idx="881">
                  <c:v>-0.60823099999999997</c:v>
                </c:pt>
                <c:pt idx="882">
                  <c:v>-0.60765499999999995</c:v>
                </c:pt>
                <c:pt idx="883">
                  <c:v>-0.60936500000000005</c:v>
                </c:pt>
                <c:pt idx="884">
                  <c:v>-0.61185900000000004</c:v>
                </c:pt>
                <c:pt idx="885">
                  <c:v>-0.61347499999999999</c:v>
                </c:pt>
                <c:pt idx="886">
                  <c:v>-0.61527100000000001</c:v>
                </c:pt>
                <c:pt idx="887">
                  <c:v>-0.61759299999999995</c:v>
                </c:pt>
                <c:pt idx="888">
                  <c:v>-0.61846699999999999</c:v>
                </c:pt>
                <c:pt idx="889">
                  <c:v>-0.61825600000000003</c:v>
                </c:pt>
                <c:pt idx="890">
                  <c:v>-0.61907699999999999</c:v>
                </c:pt>
                <c:pt idx="891">
                  <c:v>-0.61995500000000003</c:v>
                </c:pt>
                <c:pt idx="892">
                  <c:v>-0.62255700000000003</c:v>
                </c:pt>
                <c:pt idx="893">
                  <c:v>-0.62409199999999998</c:v>
                </c:pt>
                <c:pt idx="894">
                  <c:v>-0.62356299999999998</c:v>
                </c:pt>
                <c:pt idx="895">
                  <c:v>-0.62336800000000003</c:v>
                </c:pt>
                <c:pt idx="896">
                  <c:v>-0.62227200000000005</c:v>
                </c:pt>
                <c:pt idx="897">
                  <c:v>-0.62116800000000005</c:v>
                </c:pt>
                <c:pt idx="898">
                  <c:v>-0.61603200000000002</c:v>
                </c:pt>
                <c:pt idx="899">
                  <c:v>-0.61255800000000005</c:v>
                </c:pt>
                <c:pt idx="900">
                  <c:v>-0.61229800000000001</c:v>
                </c:pt>
                <c:pt idx="901">
                  <c:v>-0.61136699999999999</c:v>
                </c:pt>
                <c:pt idx="902">
                  <c:v>-0.61033300000000001</c:v>
                </c:pt>
                <c:pt idx="903">
                  <c:v>-0.61087499999999995</c:v>
                </c:pt>
                <c:pt idx="904">
                  <c:v>-0.61319299999999999</c:v>
                </c:pt>
                <c:pt idx="905">
                  <c:v>-0.61462700000000003</c:v>
                </c:pt>
                <c:pt idx="906">
                  <c:v>-0.61450499999999997</c:v>
                </c:pt>
                <c:pt idx="907">
                  <c:v>-0.61472700000000002</c:v>
                </c:pt>
                <c:pt idx="908">
                  <c:v>-0.615533</c:v>
                </c:pt>
                <c:pt idx="909">
                  <c:v>-0.61632799999999999</c:v>
                </c:pt>
                <c:pt idx="910">
                  <c:v>-0.61849500000000002</c:v>
                </c:pt>
                <c:pt idx="911">
                  <c:v>-0.62109599999999998</c:v>
                </c:pt>
                <c:pt idx="912">
                  <c:v>-0.62312699999999999</c:v>
                </c:pt>
                <c:pt idx="913">
                  <c:v>-0.62589899999999998</c:v>
                </c:pt>
                <c:pt idx="914">
                  <c:v>-0.62739199999999995</c:v>
                </c:pt>
                <c:pt idx="915">
                  <c:v>-0.62685900000000006</c:v>
                </c:pt>
                <c:pt idx="916">
                  <c:v>-0.62605100000000002</c:v>
                </c:pt>
                <c:pt idx="917">
                  <c:v>-0.62557399999999996</c:v>
                </c:pt>
                <c:pt idx="918">
                  <c:v>-0.62526000000000004</c:v>
                </c:pt>
                <c:pt idx="919">
                  <c:v>-0.62007400000000001</c:v>
                </c:pt>
                <c:pt idx="920">
                  <c:v>-0.61619199999999996</c:v>
                </c:pt>
                <c:pt idx="921">
                  <c:v>-0.61792899999999995</c:v>
                </c:pt>
                <c:pt idx="922">
                  <c:v>-0.61899999999999999</c:v>
                </c:pt>
                <c:pt idx="923">
                  <c:v>-0.61878699999999998</c:v>
                </c:pt>
                <c:pt idx="924">
                  <c:v>-0.61911799999999995</c:v>
                </c:pt>
                <c:pt idx="925">
                  <c:v>-0.61995199999999995</c:v>
                </c:pt>
                <c:pt idx="926">
                  <c:v>-0.61930499999999999</c:v>
                </c:pt>
                <c:pt idx="927">
                  <c:v>-0.61856100000000003</c:v>
                </c:pt>
                <c:pt idx="928">
                  <c:v>-0.61833899999999997</c:v>
                </c:pt>
                <c:pt idx="929">
                  <c:v>-0.61727500000000002</c:v>
                </c:pt>
                <c:pt idx="930">
                  <c:v>-0.61646000000000001</c:v>
                </c:pt>
                <c:pt idx="931">
                  <c:v>-0.61707900000000004</c:v>
                </c:pt>
                <c:pt idx="932">
                  <c:v>-0.61725099999999999</c:v>
                </c:pt>
                <c:pt idx="933">
                  <c:v>-0.61651100000000003</c:v>
                </c:pt>
                <c:pt idx="934">
                  <c:v>-0.61735499999999999</c:v>
                </c:pt>
                <c:pt idx="935">
                  <c:v>-0.618174</c:v>
                </c:pt>
                <c:pt idx="936">
                  <c:v>-0.617591</c:v>
                </c:pt>
                <c:pt idx="937">
                  <c:v>-0.61709999999999998</c:v>
                </c:pt>
                <c:pt idx="938">
                  <c:v>-0.61598299999999995</c:v>
                </c:pt>
                <c:pt idx="939">
                  <c:v>-0.61595299999999997</c:v>
                </c:pt>
                <c:pt idx="940">
                  <c:v>-0.61298799999999998</c:v>
                </c:pt>
                <c:pt idx="941">
                  <c:v>-0.60863299999999998</c:v>
                </c:pt>
                <c:pt idx="942">
                  <c:v>-0.60792800000000002</c:v>
                </c:pt>
                <c:pt idx="943">
                  <c:v>-0.60643400000000003</c:v>
                </c:pt>
                <c:pt idx="944">
                  <c:v>-0.60524</c:v>
                </c:pt>
                <c:pt idx="945">
                  <c:v>-0.60507299999999997</c:v>
                </c:pt>
                <c:pt idx="946">
                  <c:v>-0.60479099999999997</c:v>
                </c:pt>
                <c:pt idx="947">
                  <c:v>-0.60586200000000001</c:v>
                </c:pt>
                <c:pt idx="948">
                  <c:v>-0.60849200000000003</c:v>
                </c:pt>
                <c:pt idx="949">
                  <c:v>-0.60970899999999995</c:v>
                </c:pt>
                <c:pt idx="950">
                  <c:v>-0.61284400000000006</c:v>
                </c:pt>
                <c:pt idx="951">
                  <c:v>-0.615896</c:v>
                </c:pt>
                <c:pt idx="952">
                  <c:v>-0.61568000000000001</c:v>
                </c:pt>
                <c:pt idx="953">
                  <c:v>-0.61553599999999997</c:v>
                </c:pt>
                <c:pt idx="954">
                  <c:v>-0.61487499999999995</c:v>
                </c:pt>
                <c:pt idx="955">
                  <c:v>-0.61472700000000002</c:v>
                </c:pt>
                <c:pt idx="956">
                  <c:v>-0.61566200000000004</c:v>
                </c:pt>
                <c:pt idx="957">
                  <c:v>-0.61610799999999999</c:v>
                </c:pt>
                <c:pt idx="958">
                  <c:v>-0.61676200000000003</c:v>
                </c:pt>
                <c:pt idx="959">
                  <c:v>-0.62064600000000003</c:v>
                </c:pt>
                <c:pt idx="960">
                  <c:v>-0.61973699999999998</c:v>
                </c:pt>
                <c:pt idx="961">
                  <c:v>-0.61650000000000005</c:v>
                </c:pt>
                <c:pt idx="962">
                  <c:v>-0.61790199999999995</c:v>
                </c:pt>
                <c:pt idx="963">
                  <c:v>-0.61790100000000003</c:v>
                </c:pt>
                <c:pt idx="964">
                  <c:v>-0.61809700000000001</c:v>
                </c:pt>
                <c:pt idx="965">
                  <c:v>-0.61780100000000004</c:v>
                </c:pt>
                <c:pt idx="966">
                  <c:v>-0.61743700000000001</c:v>
                </c:pt>
                <c:pt idx="967">
                  <c:v>-0.61676200000000003</c:v>
                </c:pt>
                <c:pt idx="968">
                  <c:v>-0.61691200000000002</c:v>
                </c:pt>
                <c:pt idx="969">
                  <c:v>-0.61711300000000002</c:v>
                </c:pt>
                <c:pt idx="970">
                  <c:v>-0.61778200000000005</c:v>
                </c:pt>
                <c:pt idx="971">
                  <c:v>-0.61810799999999999</c:v>
                </c:pt>
                <c:pt idx="972">
                  <c:v>-0.61822900000000003</c:v>
                </c:pt>
                <c:pt idx="973">
                  <c:v>-0.61926800000000004</c:v>
                </c:pt>
                <c:pt idx="974">
                  <c:v>-0.62091700000000005</c:v>
                </c:pt>
                <c:pt idx="975">
                  <c:v>-0.62389099999999997</c:v>
                </c:pt>
                <c:pt idx="976">
                  <c:v>-0.62632900000000002</c:v>
                </c:pt>
                <c:pt idx="977">
                  <c:v>-0.62577799999999995</c:v>
                </c:pt>
                <c:pt idx="978">
                  <c:v>-0.62556599999999996</c:v>
                </c:pt>
                <c:pt idx="979">
                  <c:v>-0.62596600000000002</c:v>
                </c:pt>
                <c:pt idx="980">
                  <c:v>-0.62758999999999998</c:v>
                </c:pt>
                <c:pt idx="981">
                  <c:v>-0.62683500000000003</c:v>
                </c:pt>
                <c:pt idx="982">
                  <c:v>-0.62486399999999998</c:v>
                </c:pt>
                <c:pt idx="983">
                  <c:v>-0.62588600000000005</c:v>
                </c:pt>
                <c:pt idx="984">
                  <c:v>-0.62534199999999995</c:v>
                </c:pt>
                <c:pt idx="985">
                  <c:v>-0.624807</c:v>
                </c:pt>
                <c:pt idx="986">
                  <c:v>-0.62493100000000001</c:v>
                </c:pt>
                <c:pt idx="987">
                  <c:v>-0.62417500000000004</c:v>
                </c:pt>
                <c:pt idx="988">
                  <c:v>-0.623722</c:v>
                </c:pt>
                <c:pt idx="989">
                  <c:v>-0.62364699999999995</c:v>
                </c:pt>
                <c:pt idx="990">
                  <c:v>-0.62238199999999999</c:v>
                </c:pt>
                <c:pt idx="991">
                  <c:v>-0.62126499999999996</c:v>
                </c:pt>
                <c:pt idx="992">
                  <c:v>-0.62017199999999995</c:v>
                </c:pt>
                <c:pt idx="993">
                  <c:v>-0.61916599999999999</c:v>
                </c:pt>
                <c:pt idx="994">
                  <c:v>-0.61877000000000004</c:v>
                </c:pt>
                <c:pt idx="995">
                  <c:v>-0.61768999999999996</c:v>
                </c:pt>
                <c:pt idx="996">
                  <c:v>-0.61606000000000005</c:v>
                </c:pt>
                <c:pt idx="997">
                  <c:v>-0.61437900000000001</c:v>
                </c:pt>
                <c:pt idx="998">
                  <c:v>-0.61302299999999998</c:v>
                </c:pt>
                <c:pt idx="999">
                  <c:v>-0.61205399999999999</c:v>
                </c:pt>
                <c:pt idx="1000">
                  <c:v>-0.61332500000000001</c:v>
                </c:pt>
                <c:pt idx="1001">
                  <c:v>-0.61507800000000001</c:v>
                </c:pt>
                <c:pt idx="1002">
                  <c:v>-0.61686700000000005</c:v>
                </c:pt>
                <c:pt idx="1003">
                  <c:v>-0.61902100000000004</c:v>
                </c:pt>
                <c:pt idx="1004">
                  <c:v>-0.61892199999999997</c:v>
                </c:pt>
                <c:pt idx="1005">
                  <c:v>-0.61888299999999996</c:v>
                </c:pt>
                <c:pt idx="1006">
                  <c:v>-0.61726800000000004</c:v>
                </c:pt>
                <c:pt idx="1007">
                  <c:v>-0.61957600000000002</c:v>
                </c:pt>
                <c:pt idx="1008">
                  <c:v>-0.61810699999999996</c:v>
                </c:pt>
                <c:pt idx="1009">
                  <c:v>-0.61041199999999995</c:v>
                </c:pt>
                <c:pt idx="1010">
                  <c:v>-0.60851599999999995</c:v>
                </c:pt>
                <c:pt idx="1011">
                  <c:v>-0.60582999999999998</c:v>
                </c:pt>
                <c:pt idx="1012">
                  <c:v>-0.60264099999999998</c:v>
                </c:pt>
                <c:pt idx="1013">
                  <c:v>-0.59672700000000001</c:v>
                </c:pt>
                <c:pt idx="1014">
                  <c:v>-0.59074499999999996</c:v>
                </c:pt>
                <c:pt idx="1015">
                  <c:v>-0.58735999999999999</c:v>
                </c:pt>
                <c:pt idx="1016">
                  <c:v>-0.584901</c:v>
                </c:pt>
                <c:pt idx="1017">
                  <c:v>-0.58245800000000003</c:v>
                </c:pt>
                <c:pt idx="1018">
                  <c:v>-0.58078700000000005</c:v>
                </c:pt>
                <c:pt idx="1019">
                  <c:v>-0.57876499999999997</c:v>
                </c:pt>
                <c:pt idx="1020">
                  <c:v>-0.57599100000000003</c:v>
                </c:pt>
                <c:pt idx="1021">
                  <c:v>-0.573963</c:v>
                </c:pt>
                <c:pt idx="1022">
                  <c:v>-0.57418400000000003</c:v>
                </c:pt>
                <c:pt idx="1023">
                  <c:v>-0.56917099999999998</c:v>
                </c:pt>
                <c:pt idx="1024">
                  <c:v>-0.56428999999999996</c:v>
                </c:pt>
                <c:pt idx="1025">
                  <c:v>-0.56320499999999996</c:v>
                </c:pt>
                <c:pt idx="1026">
                  <c:v>-0.56294699999999998</c:v>
                </c:pt>
                <c:pt idx="1027">
                  <c:v>-0.56366099999999997</c:v>
                </c:pt>
                <c:pt idx="1028">
                  <c:v>-0.56332199999999999</c:v>
                </c:pt>
                <c:pt idx="1029">
                  <c:v>-0.56384000000000001</c:v>
                </c:pt>
                <c:pt idx="1030">
                  <c:v>-0.56559999999999999</c:v>
                </c:pt>
                <c:pt idx="1031">
                  <c:v>-0.566716</c:v>
                </c:pt>
                <c:pt idx="1032">
                  <c:v>-0.56711</c:v>
                </c:pt>
                <c:pt idx="1033">
                  <c:v>-0.56684000000000001</c:v>
                </c:pt>
                <c:pt idx="1034">
                  <c:v>-0.56726399999999999</c:v>
                </c:pt>
                <c:pt idx="1035">
                  <c:v>-0.56759599999999999</c:v>
                </c:pt>
                <c:pt idx="1036">
                  <c:v>-0.56850000000000001</c:v>
                </c:pt>
                <c:pt idx="1037">
                  <c:v>-0.56945500000000004</c:v>
                </c:pt>
                <c:pt idx="1038">
                  <c:v>-0.57010300000000003</c:v>
                </c:pt>
                <c:pt idx="1039">
                  <c:v>-0.57089900000000005</c:v>
                </c:pt>
                <c:pt idx="1040">
                  <c:v>-0.57099999999999995</c:v>
                </c:pt>
                <c:pt idx="1041">
                  <c:v>-0.56993099999999997</c:v>
                </c:pt>
                <c:pt idx="1042">
                  <c:v>-0.57097500000000001</c:v>
                </c:pt>
                <c:pt idx="1043">
                  <c:v>-0.56687200000000004</c:v>
                </c:pt>
                <c:pt idx="1044">
                  <c:v>-0.56593199999999999</c:v>
                </c:pt>
                <c:pt idx="1045">
                  <c:v>-0.56495200000000001</c:v>
                </c:pt>
                <c:pt idx="1046">
                  <c:v>-0.561643</c:v>
                </c:pt>
                <c:pt idx="1047">
                  <c:v>-0.55907799999999996</c:v>
                </c:pt>
                <c:pt idx="1048">
                  <c:v>-0.557917</c:v>
                </c:pt>
                <c:pt idx="1049">
                  <c:v>-0.55906400000000001</c:v>
                </c:pt>
                <c:pt idx="1050">
                  <c:v>-0.55892600000000003</c:v>
                </c:pt>
                <c:pt idx="1051">
                  <c:v>-0.55951300000000004</c:v>
                </c:pt>
                <c:pt idx="1052">
                  <c:v>-0.56024399999999996</c:v>
                </c:pt>
                <c:pt idx="1053">
                  <c:v>-0.56145900000000004</c:v>
                </c:pt>
                <c:pt idx="1054">
                  <c:v>-0.56224600000000002</c:v>
                </c:pt>
                <c:pt idx="1055">
                  <c:v>-0.56248900000000002</c:v>
                </c:pt>
                <c:pt idx="1056">
                  <c:v>-0.56224399999999997</c:v>
                </c:pt>
                <c:pt idx="1057">
                  <c:v>-0.56094900000000003</c:v>
                </c:pt>
                <c:pt idx="1058">
                  <c:v>-0.56065500000000001</c:v>
                </c:pt>
                <c:pt idx="1059">
                  <c:v>-0.560388</c:v>
                </c:pt>
                <c:pt idx="1060">
                  <c:v>-0.56111299999999997</c:v>
                </c:pt>
                <c:pt idx="1061">
                  <c:v>-0.56024200000000002</c:v>
                </c:pt>
                <c:pt idx="1062">
                  <c:v>-0.55963399999999996</c:v>
                </c:pt>
                <c:pt idx="1063">
                  <c:v>-0.55937199999999998</c:v>
                </c:pt>
                <c:pt idx="1064">
                  <c:v>-0.55367</c:v>
                </c:pt>
                <c:pt idx="1065">
                  <c:v>-0.55435000000000001</c:v>
                </c:pt>
                <c:pt idx="1066">
                  <c:v>-0.55381000000000002</c:v>
                </c:pt>
                <c:pt idx="1067">
                  <c:v>-0.55314399999999997</c:v>
                </c:pt>
                <c:pt idx="1068">
                  <c:v>-0.55277200000000004</c:v>
                </c:pt>
                <c:pt idx="1069">
                  <c:v>-0.55216299999999996</c:v>
                </c:pt>
                <c:pt idx="1070">
                  <c:v>-0.552311</c:v>
                </c:pt>
                <c:pt idx="1071">
                  <c:v>-0.55136700000000005</c:v>
                </c:pt>
                <c:pt idx="1072">
                  <c:v>-0.55077100000000001</c:v>
                </c:pt>
                <c:pt idx="1073">
                  <c:v>-0.55044199999999999</c:v>
                </c:pt>
                <c:pt idx="1074">
                  <c:v>-0.54942599999999997</c:v>
                </c:pt>
                <c:pt idx="1075">
                  <c:v>-0.54822400000000004</c:v>
                </c:pt>
                <c:pt idx="1076">
                  <c:v>-0.54771599999999998</c:v>
                </c:pt>
                <c:pt idx="1077">
                  <c:v>-0.54735699999999998</c:v>
                </c:pt>
                <c:pt idx="1078">
                  <c:v>-0.54625900000000005</c:v>
                </c:pt>
                <c:pt idx="1079">
                  <c:v>-0.54521900000000001</c:v>
                </c:pt>
                <c:pt idx="1080">
                  <c:v>-0.54421600000000003</c:v>
                </c:pt>
                <c:pt idx="1081">
                  <c:v>-0.54318100000000002</c:v>
                </c:pt>
                <c:pt idx="1082">
                  <c:v>-0.54223100000000002</c:v>
                </c:pt>
                <c:pt idx="1083">
                  <c:v>-0.542516</c:v>
                </c:pt>
                <c:pt idx="1084">
                  <c:v>-0.53821200000000002</c:v>
                </c:pt>
                <c:pt idx="1085">
                  <c:v>-0.53485199999999999</c:v>
                </c:pt>
                <c:pt idx="1086">
                  <c:v>-0.535694</c:v>
                </c:pt>
                <c:pt idx="1087">
                  <c:v>-0.53514700000000004</c:v>
                </c:pt>
                <c:pt idx="1088">
                  <c:v>-0.53459699999999999</c:v>
                </c:pt>
                <c:pt idx="1089">
                  <c:v>-0.53512700000000002</c:v>
                </c:pt>
                <c:pt idx="1090">
                  <c:v>-0.535829</c:v>
                </c:pt>
                <c:pt idx="1091">
                  <c:v>-0.53419499999999998</c:v>
                </c:pt>
                <c:pt idx="1092">
                  <c:v>-0.53125900000000004</c:v>
                </c:pt>
                <c:pt idx="1093">
                  <c:v>-0.52970300000000003</c:v>
                </c:pt>
                <c:pt idx="1094">
                  <c:v>-0.52890899999999996</c:v>
                </c:pt>
                <c:pt idx="1095">
                  <c:v>-0.52833200000000002</c:v>
                </c:pt>
                <c:pt idx="1096">
                  <c:v>-0.52577099999999999</c:v>
                </c:pt>
                <c:pt idx="1097">
                  <c:v>-0.52334700000000001</c:v>
                </c:pt>
                <c:pt idx="1098">
                  <c:v>-0.52212099999999995</c:v>
                </c:pt>
                <c:pt idx="1099">
                  <c:v>-0.51989300000000005</c:v>
                </c:pt>
                <c:pt idx="1100">
                  <c:v>-0.51816799999999996</c:v>
                </c:pt>
                <c:pt idx="1101">
                  <c:v>-0.51490999999999998</c:v>
                </c:pt>
                <c:pt idx="1102">
                  <c:v>-0.51316399999999995</c:v>
                </c:pt>
                <c:pt idx="1103">
                  <c:v>-0.50991200000000003</c:v>
                </c:pt>
                <c:pt idx="1104">
                  <c:v>-0.50633799999999995</c:v>
                </c:pt>
                <c:pt idx="1105">
                  <c:v>-0.49924000000000002</c:v>
                </c:pt>
                <c:pt idx="1106">
                  <c:v>-0.49784800000000001</c:v>
                </c:pt>
                <c:pt idx="1107">
                  <c:v>-0.49564599999999998</c:v>
                </c:pt>
                <c:pt idx="1108">
                  <c:v>-0.49521500000000002</c:v>
                </c:pt>
                <c:pt idx="1109">
                  <c:v>-0.49418699999999999</c:v>
                </c:pt>
                <c:pt idx="1110">
                  <c:v>-0.49202800000000002</c:v>
                </c:pt>
                <c:pt idx="1111">
                  <c:v>-0.49117</c:v>
                </c:pt>
                <c:pt idx="1112">
                  <c:v>-0.49024899999999999</c:v>
                </c:pt>
                <c:pt idx="1113">
                  <c:v>-0.487396</c:v>
                </c:pt>
                <c:pt idx="1114">
                  <c:v>-0.48509999999999998</c:v>
                </c:pt>
                <c:pt idx="1115">
                  <c:v>-0.48401100000000002</c:v>
                </c:pt>
                <c:pt idx="1116">
                  <c:v>-0.47982799999999998</c:v>
                </c:pt>
                <c:pt idx="1117">
                  <c:v>-0.476881</c:v>
                </c:pt>
                <c:pt idx="1118">
                  <c:v>-0.47592200000000001</c:v>
                </c:pt>
                <c:pt idx="1119">
                  <c:v>-0.47389999999999999</c:v>
                </c:pt>
                <c:pt idx="1120">
                  <c:v>-0.47349999999999998</c:v>
                </c:pt>
                <c:pt idx="1121">
                  <c:v>-0.47140799999999999</c:v>
                </c:pt>
                <c:pt idx="1122">
                  <c:v>-0.46881200000000001</c:v>
                </c:pt>
                <c:pt idx="1123">
                  <c:v>-0.46815299999999999</c:v>
                </c:pt>
                <c:pt idx="1124">
                  <c:v>-0.468165</c:v>
                </c:pt>
                <c:pt idx="1125">
                  <c:v>-0.461893</c:v>
                </c:pt>
                <c:pt idx="1126">
                  <c:v>-0.459235</c:v>
                </c:pt>
                <c:pt idx="1127">
                  <c:v>-0.45993699999999998</c:v>
                </c:pt>
                <c:pt idx="1128">
                  <c:v>-0.45756599999999997</c:v>
                </c:pt>
                <c:pt idx="1129">
                  <c:v>-0.45552199999999998</c:v>
                </c:pt>
                <c:pt idx="1130">
                  <c:v>-0.45187699999999997</c:v>
                </c:pt>
                <c:pt idx="1131">
                  <c:v>-0.448295</c:v>
                </c:pt>
                <c:pt idx="1132">
                  <c:v>-0.447326</c:v>
                </c:pt>
                <c:pt idx="1133">
                  <c:v>-0.44783200000000001</c:v>
                </c:pt>
                <c:pt idx="1134">
                  <c:v>-0.44761099999999998</c:v>
                </c:pt>
                <c:pt idx="1135">
                  <c:v>-0.44605699999999998</c:v>
                </c:pt>
                <c:pt idx="1136">
                  <c:v>-0.44644600000000001</c:v>
                </c:pt>
                <c:pt idx="1137">
                  <c:v>-0.44658700000000001</c:v>
                </c:pt>
                <c:pt idx="1138">
                  <c:v>-0.44621</c:v>
                </c:pt>
                <c:pt idx="1139">
                  <c:v>-0.44427899999999998</c:v>
                </c:pt>
                <c:pt idx="1140">
                  <c:v>-0.44234800000000002</c:v>
                </c:pt>
                <c:pt idx="1141">
                  <c:v>-0.43837700000000002</c:v>
                </c:pt>
                <c:pt idx="1142">
                  <c:v>-0.43696800000000002</c:v>
                </c:pt>
                <c:pt idx="1143">
                  <c:v>-0.43560900000000002</c:v>
                </c:pt>
                <c:pt idx="1144">
                  <c:v>-0.43382300000000001</c:v>
                </c:pt>
                <c:pt idx="1145">
                  <c:v>-0.42595699999999997</c:v>
                </c:pt>
                <c:pt idx="1146">
                  <c:v>-0.42557400000000001</c:v>
                </c:pt>
                <c:pt idx="1147">
                  <c:v>-0.42507299999999998</c:v>
                </c:pt>
                <c:pt idx="1148">
                  <c:v>-0.42420600000000003</c:v>
                </c:pt>
                <c:pt idx="1149">
                  <c:v>-0.42342600000000002</c:v>
                </c:pt>
                <c:pt idx="1150">
                  <c:v>-0.42316700000000002</c:v>
                </c:pt>
                <c:pt idx="1151">
                  <c:v>-0.42276599999999998</c:v>
                </c:pt>
                <c:pt idx="1152">
                  <c:v>-0.42191200000000001</c:v>
                </c:pt>
                <c:pt idx="1153">
                  <c:v>-0.42115999999999998</c:v>
                </c:pt>
                <c:pt idx="1154">
                  <c:v>-0.42024899999999998</c:v>
                </c:pt>
                <c:pt idx="1155">
                  <c:v>-0.41899199999999998</c:v>
                </c:pt>
                <c:pt idx="1156">
                  <c:v>-0.418514</c:v>
                </c:pt>
                <c:pt idx="1157">
                  <c:v>-0.41902299999999998</c:v>
                </c:pt>
                <c:pt idx="1158">
                  <c:v>-0.41859600000000002</c:v>
                </c:pt>
                <c:pt idx="1159">
                  <c:v>-0.41709600000000002</c:v>
                </c:pt>
                <c:pt idx="1160">
                  <c:v>-0.41594199999999998</c:v>
                </c:pt>
                <c:pt idx="1161">
                  <c:v>-0.41408600000000001</c:v>
                </c:pt>
                <c:pt idx="1162">
                  <c:v>-0.414549</c:v>
                </c:pt>
                <c:pt idx="1163">
                  <c:v>-0.40995799999999999</c:v>
                </c:pt>
                <c:pt idx="1164">
                  <c:v>-0.40387600000000001</c:v>
                </c:pt>
                <c:pt idx="1165">
                  <c:v>-0.40283400000000003</c:v>
                </c:pt>
                <c:pt idx="1166">
                  <c:v>-0.40076299999999998</c:v>
                </c:pt>
                <c:pt idx="1167">
                  <c:v>-0.39966200000000002</c:v>
                </c:pt>
                <c:pt idx="1168">
                  <c:v>-0.39795199999999997</c:v>
                </c:pt>
                <c:pt idx="1169">
                  <c:v>-0.39596700000000001</c:v>
                </c:pt>
                <c:pt idx="1170">
                  <c:v>-0.39323900000000001</c:v>
                </c:pt>
                <c:pt idx="1171">
                  <c:v>-0.39216800000000002</c:v>
                </c:pt>
                <c:pt idx="1172">
                  <c:v>-0.39079900000000001</c:v>
                </c:pt>
                <c:pt idx="1173">
                  <c:v>-0.38940399999999997</c:v>
                </c:pt>
                <c:pt idx="1174">
                  <c:v>-0.38861699999999999</c:v>
                </c:pt>
                <c:pt idx="1175">
                  <c:v>-0.388349</c:v>
                </c:pt>
                <c:pt idx="1176">
                  <c:v>-0.38664900000000002</c:v>
                </c:pt>
                <c:pt idx="1177">
                  <c:v>-0.38446200000000003</c:v>
                </c:pt>
                <c:pt idx="1178">
                  <c:v>-0.38326900000000003</c:v>
                </c:pt>
                <c:pt idx="1179">
                  <c:v>-0.38289600000000001</c:v>
                </c:pt>
                <c:pt idx="1180">
                  <c:v>-0.38276500000000002</c:v>
                </c:pt>
                <c:pt idx="1181">
                  <c:v>-0.38194800000000001</c:v>
                </c:pt>
                <c:pt idx="1182">
                  <c:v>-0.37896400000000002</c:v>
                </c:pt>
                <c:pt idx="1183">
                  <c:v>-0.37656400000000001</c:v>
                </c:pt>
                <c:pt idx="1184">
                  <c:v>-0.36900699999999997</c:v>
                </c:pt>
                <c:pt idx="1185">
                  <c:v>-0.36368899999999998</c:v>
                </c:pt>
                <c:pt idx="1186">
                  <c:v>-0.36357200000000001</c:v>
                </c:pt>
                <c:pt idx="1187">
                  <c:v>-0.36182500000000001</c:v>
                </c:pt>
                <c:pt idx="1188">
                  <c:v>-0.36015200000000003</c:v>
                </c:pt>
                <c:pt idx="1189">
                  <c:v>-0.35695700000000002</c:v>
                </c:pt>
                <c:pt idx="1190">
                  <c:v>-0.35353800000000002</c:v>
                </c:pt>
                <c:pt idx="1191">
                  <c:v>-0.35097600000000001</c:v>
                </c:pt>
                <c:pt idx="1192">
                  <c:v>-0.34959000000000001</c:v>
                </c:pt>
                <c:pt idx="1193">
                  <c:v>-0.34890700000000002</c:v>
                </c:pt>
                <c:pt idx="1194">
                  <c:v>-0.348053</c:v>
                </c:pt>
                <c:pt idx="1195">
                  <c:v>-0.34732400000000002</c:v>
                </c:pt>
                <c:pt idx="1196">
                  <c:v>-0.34623599999999999</c:v>
                </c:pt>
                <c:pt idx="1197">
                  <c:v>-0.345028</c:v>
                </c:pt>
                <c:pt idx="1198">
                  <c:v>-0.34548099999999998</c:v>
                </c:pt>
                <c:pt idx="1199">
                  <c:v>-0.34521600000000002</c:v>
                </c:pt>
                <c:pt idx="1200">
                  <c:v>-0.34539300000000001</c:v>
                </c:pt>
                <c:pt idx="1201">
                  <c:v>-0.34565200000000001</c:v>
                </c:pt>
                <c:pt idx="1202">
                  <c:v>-0.34557500000000002</c:v>
                </c:pt>
                <c:pt idx="1203">
                  <c:v>-0.34414600000000001</c:v>
                </c:pt>
                <c:pt idx="1204">
                  <c:v>-0.34382200000000002</c:v>
                </c:pt>
                <c:pt idx="1205">
                  <c:v>-0.33865600000000001</c:v>
                </c:pt>
                <c:pt idx="1206">
                  <c:v>-0.33462500000000001</c:v>
                </c:pt>
                <c:pt idx="1207">
                  <c:v>-0.33377400000000002</c:v>
                </c:pt>
                <c:pt idx="1208">
                  <c:v>-0.33246199999999998</c:v>
                </c:pt>
                <c:pt idx="1209">
                  <c:v>-0.33226299999999998</c:v>
                </c:pt>
                <c:pt idx="1210">
                  <c:v>-0.33223200000000003</c:v>
                </c:pt>
                <c:pt idx="1211">
                  <c:v>-0.331729</c:v>
                </c:pt>
                <c:pt idx="1212">
                  <c:v>-0.33166600000000002</c:v>
                </c:pt>
                <c:pt idx="1213">
                  <c:v>-0.332098</c:v>
                </c:pt>
                <c:pt idx="1214">
                  <c:v>-0.33106999999999998</c:v>
                </c:pt>
                <c:pt idx="1215">
                  <c:v>-0.33155600000000002</c:v>
                </c:pt>
                <c:pt idx="1216">
                  <c:v>-0.332038</c:v>
                </c:pt>
                <c:pt idx="1217">
                  <c:v>-0.33188699999999999</c:v>
                </c:pt>
                <c:pt idx="1218">
                  <c:v>-0.331959</c:v>
                </c:pt>
                <c:pt idx="1219">
                  <c:v>-0.33153199999999999</c:v>
                </c:pt>
                <c:pt idx="1220">
                  <c:v>-0.33177600000000002</c:v>
                </c:pt>
                <c:pt idx="1221">
                  <c:v>-0.33268799999999998</c:v>
                </c:pt>
                <c:pt idx="1222">
                  <c:v>-0.33304499999999998</c:v>
                </c:pt>
                <c:pt idx="1223">
                  <c:v>-0.33229199999999998</c:v>
                </c:pt>
                <c:pt idx="1224">
                  <c:v>-0.33225199999999999</c:v>
                </c:pt>
                <c:pt idx="1225">
                  <c:v>-0.328546</c:v>
                </c:pt>
                <c:pt idx="1226">
                  <c:v>-0.32427899999999998</c:v>
                </c:pt>
                <c:pt idx="1227">
                  <c:v>-0.324237</c:v>
                </c:pt>
                <c:pt idx="1228">
                  <c:v>-0.32361800000000002</c:v>
                </c:pt>
                <c:pt idx="1229">
                  <c:v>-0.32227</c:v>
                </c:pt>
                <c:pt idx="1230">
                  <c:v>-0.32584200000000002</c:v>
                </c:pt>
                <c:pt idx="1231">
                  <c:v>-0.32799200000000001</c:v>
                </c:pt>
                <c:pt idx="1232">
                  <c:v>-0.32347599999999999</c:v>
                </c:pt>
                <c:pt idx="1233">
                  <c:v>-0.323741</c:v>
                </c:pt>
                <c:pt idx="1234">
                  <c:v>-0.32272800000000001</c:v>
                </c:pt>
                <c:pt idx="1235">
                  <c:v>-0.32261899999999999</c:v>
                </c:pt>
                <c:pt idx="1236">
                  <c:v>-0.32176700000000003</c:v>
                </c:pt>
                <c:pt idx="1237">
                  <c:v>-0.32097900000000001</c:v>
                </c:pt>
                <c:pt idx="1238">
                  <c:v>-0.321633</c:v>
                </c:pt>
                <c:pt idx="1239">
                  <c:v>-0.32096400000000003</c:v>
                </c:pt>
                <c:pt idx="1240">
                  <c:v>-0.31926300000000002</c:v>
                </c:pt>
                <c:pt idx="1241">
                  <c:v>-0.317218</c:v>
                </c:pt>
                <c:pt idx="1242">
                  <c:v>-0.31670799999999999</c:v>
                </c:pt>
                <c:pt idx="1243">
                  <c:v>-0.31731900000000002</c:v>
                </c:pt>
                <c:pt idx="1244">
                  <c:v>-0.31434600000000001</c:v>
                </c:pt>
                <c:pt idx="1245">
                  <c:v>-0.30954500000000001</c:v>
                </c:pt>
                <c:pt idx="1246">
                  <c:v>-0.31434200000000001</c:v>
                </c:pt>
                <c:pt idx="1247">
                  <c:v>-0.30811300000000003</c:v>
                </c:pt>
                <c:pt idx="1248">
                  <c:v>-0.30803399999999997</c:v>
                </c:pt>
                <c:pt idx="1249">
                  <c:v>-0.30502299999999999</c:v>
                </c:pt>
                <c:pt idx="1250">
                  <c:v>-0.30375200000000002</c:v>
                </c:pt>
                <c:pt idx="1251">
                  <c:v>-0.30785000000000001</c:v>
                </c:pt>
                <c:pt idx="1252">
                  <c:v>-0.29950599999999999</c:v>
                </c:pt>
                <c:pt idx="1253">
                  <c:v>-0.299794</c:v>
                </c:pt>
                <c:pt idx="1254">
                  <c:v>-0.29744300000000001</c:v>
                </c:pt>
                <c:pt idx="1255">
                  <c:v>-0.29740800000000001</c:v>
                </c:pt>
                <c:pt idx="1256">
                  <c:v>-0.29766199999999998</c:v>
                </c:pt>
                <c:pt idx="1257">
                  <c:v>-0.297962</c:v>
                </c:pt>
                <c:pt idx="1258">
                  <c:v>-0.29876599999999998</c:v>
                </c:pt>
                <c:pt idx="1259">
                  <c:v>-0.30004999999999998</c:v>
                </c:pt>
                <c:pt idx="1260">
                  <c:v>-0.30082500000000001</c:v>
                </c:pt>
                <c:pt idx="1261">
                  <c:v>-0.30012899999999998</c:v>
                </c:pt>
                <c:pt idx="1262">
                  <c:v>-0.301431</c:v>
                </c:pt>
                <c:pt idx="1263">
                  <c:v>-0.30078700000000003</c:v>
                </c:pt>
                <c:pt idx="1264">
                  <c:v>-0.30103600000000003</c:v>
                </c:pt>
                <c:pt idx="1265">
                  <c:v>-0.30143700000000001</c:v>
                </c:pt>
                <c:pt idx="1266">
                  <c:v>-0.30070200000000002</c:v>
                </c:pt>
                <c:pt idx="1267">
                  <c:v>-0.300508</c:v>
                </c:pt>
                <c:pt idx="1268">
                  <c:v>-0.292549</c:v>
                </c:pt>
                <c:pt idx="1269">
                  <c:v>-0.29156399999999999</c:v>
                </c:pt>
                <c:pt idx="1270">
                  <c:v>-0.29163699999999998</c:v>
                </c:pt>
                <c:pt idx="1271">
                  <c:v>-0.29147800000000001</c:v>
                </c:pt>
                <c:pt idx="1272">
                  <c:v>-0.29047699999999999</c:v>
                </c:pt>
                <c:pt idx="1273">
                  <c:v>-0.28931099999999998</c:v>
                </c:pt>
                <c:pt idx="1274">
                  <c:v>-0.28815099999999999</c:v>
                </c:pt>
                <c:pt idx="1275">
                  <c:v>-0.28740900000000003</c:v>
                </c:pt>
                <c:pt idx="1276">
                  <c:v>-0.28711799999999998</c:v>
                </c:pt>
                <c:pt idx="1277">
                  <c:v>-0.28754299999999999</c:v>
                </c:pt>
                <c:pt idx="1278">
                  <c:v>-0.28668399999999999</c:v>
                </c:pt>
                <c:pt idx="1279">
                  <c:v>-0.28584799999999999</c:v>
                </c:pt>
                <c:pt idx="1280">
                  <c:v>-0.28531499999999999</c:v>
                </c:pt>
                <c:pt idx="1281">
                  <c:v>-0.28430899999999998</c:v>
                </c:pt>
                <c:pt idx="1282">
                  <c:v>-0.28309699999999999</c:v>
                </c:pt>
                <c:pt idx="1283">
                  <c:v>-0.28238000000000002</c:v>
                </c:pt>
                <c:pt idx="1284">
                  <c:v>-0.28150399999999998</c:v>
                </c:pt>
                <c:pt idx="1285">
                  <c:v>-0.27986800000000001</c:v>
                </c:pt>
                <c:pt idx="1286">
                  <c:v>-0.27897</c:v>
                </c:pt>
                <c:pt idx="1287">
                  <c:v>-0.27824700000000002</c:v>
                </c:pt>
                <c:pt idx="1288">
                  <c:v>-0.27809699999999998</c:v>
                </c:pt>
                <c:pt idx="1289">
                  <c:v>-0.27223799999999998</c:v>
                </c:pt>
                <c:pt idx="1290">
                  <c:v>-0.26901700000000001</c:v>
                </c:pt>
                <c:pt idx="1291">
                  <c:v>-0.26871099999999998</c:v>
                </c:pt>
                <c:pt idx="1292">
                  <c:v>-0.26736799999999999</c:v>
                </c:pt>
                <c:pt idx="1293">
                  <c:v>-0.266293</c:v>
                </c:pt>
                <c:pt idx="1294">
                  <c:v>-0.26516699999999999</c:v>
                </c:pt>
                <c:pt idx="1295">
                  <c:v>-0.26398500000000003</c:v>
                </c:pt>
                <c:pt idx="1296">
                  <c:v>-0.26317099999999999</c:v>
                </c:pt>
                <c:pt idx="1297">
                  <c:v>-0.26249800000000001</c:v>
                </c:pt>
                <c:pt idx="1298">
                  <c:v>-0.26233800000000002</c:v>
                </c:pt>
                <c:pt idx="1299">
                  <c:v>-0.26321800000000001</c:v>
                </c:pt>
                <c:pt idx="1300">
                  <c:v>-0.26330199999999998</c:v>
                </c:pt>
                <c:pt idx="1301">
                  <c:v>-0.26221299999999997</c:v>
                </c:pt>
                <c:pt idx="1302">
                  <c:v>-0.26115100000000002</c:v>
                </c:pt>
                <c:pt idx="1303">
                  <c:v>-0.25969199999999998</c:v>
                </c:pt>
                <c:pt idx="1304">
                  <c:v>-0.25997799999999999</c:v>
                </c:pt>
                <c:pt idx="1305">
                  <c:v>-0.25741999999999998</c:v>
                </c:pt>
                <c:pt idx="1306">
                  <c:v>-0.254249</c:v>
                </c:pt>
                <c:pt idx="1307">
                  <c:v>-0.25469399999999998</c:v>
                </c:pt>
                <c:pt idx="1308">
                  <c:v>-0.252967</c:v>
                </c:pt>
                <c:pt idx="1309">
                  <c:v>-0.25094100000000003</c:v>
                </c:pt>
                <c:pt idx="1310">
                  <c:v>-0.24967800000000001</c:v>
                </c:pt>
                <c:pt idx="1311">
                  <c:v>-0.24818499999999999</c:v>
                </c:pt>
                <c:pt idx="1312">
                  <c:v>-0.24698400000000001</c:v>
                </c:pt>
                <c:pt idx="1313">
                  <c:v>-0.244615</c:v>
                </c:pt>
                <c:pt idx="1314">
                  <c:v>-0.24247199999999999</c:v>
                </c:pt>
                <c:pt idx="1315">
                  <c:v>-0.24050099999999999</c:v>
                </c:pt>
                <c:pt idx="1316">
                  <c:v>-0.238814</c:v>
                </c:pt>
                <c:pt idx="1317">
                  <c:v>-0.23219600000000001</c:v>
                </c:pt>
                <c:pt idx="1318">
                  <c:v>-0.22555800000000001</c:v>
                </c:pt>
                <c:pt idx="1319">
                  <c:v>-0.22421099999999999</c:v>
                </c:pt>
                <c:pt idx="1320">
                  <c:v>-0.222381</c:v>
                </c:pt>
                <c:pt idx="1321">
                  <c:v>-0.22081400000000001</c:v>
                </c:pt>
                <c:pt idx="1322">
                  <c:v>-0.21870999999999999</c:v>
                </c:pt>
                <c:pt idx="1323">
                  <c:v>-0.21715400000000001</c:v>
                </c:pt>
                <c:pt idx="1324">
                  <c:v>-0.21523</c:v>
                </c:pt>
                <c:pt idx="1325">
                  <c:v>-0.21265999999999999</c:v>
                </c:pt>
                <c:pt idx="1326">
                  <c:v>-0.21029400000000001</c:v>
                </c:pt>
                <c:pt idx="1327">
                  <c:v>-0.207564</c:v>
                </c:pt>
                <c:pt idx="1328">
                  <c:v>-0.20621600000000001</c:v>
                </c:pt>
                <c:pt idx="1329">
                  <c:v>-0.200103</c:v>
                </c:pt>
                <c:pt idx="1330">
                  <c:v>-0.19467599999999999</c:v>
                </c:pt>
                <c:pt idx="1331">
                  <c:v>-0.194606</c:v>
                </c:pt>
                <c:pt idx="1332">
                  <c:v>-0.194079</c:v>
                </c:pt>
                <c:pt idx="1333">
                  <c:v>-0.19314899999999999</c:v>
                </c:pt>
                <c:pt idx="1334">
                  <c:v>-0.19145000000000001</c:v>
                </c:pt>
                <c:pt idx="1335">
                  <c:v>-0.190438</c:v>
                </c:pt>
                <c:pt idx="1336">
                  <c:v>-0.18892800000000001</c:v>
                </c:pt>
                <c:pt idx="1337">
                  <c:v>-0.18665399999999999</c:v>
                </c:pt>
                <c:pt idx="1338">
                  <c:v>-0.18601500000000001</c:v>
                </c:pt>
                <c:pt idx="1339">
                  <c:v>-0.185558</c:v>
                </c:pt>
                <c:pt idx="1340">
                  <c:v>-0.18670200000000001</c:v>
                </c:pt>
                <c:pt idx="1341">
                  <c:v>-0.18101900000000001</c:v>
                </c:pt>
                <c:pt idx="1342">
                  <c:v>-0.17608099999999999</c:v>
                </c:pt>
                <c:pt idx="1343">
                  <c:v>-0.180675</c:v>
                </c:pt>
                <c:pt idx="1344">
                  <c:v>-0.18262100000000001</c:v>
                </c:pt>
                <c:pt idx="1345">
                  <c:v>-0.18162200000000001</c:v>
                </c:pt>
                <c:pt idx="1346">
                  <c:v>-0.18065200000000001</c:v>
                </c:pt>
                <c:pt idx="1347">
                  <c:v>-0.17932000000000001</c:v>
                </c:pt>
                <c:pt idx="1348">
                  <c:v>-0.17824100000000001</c:v>
                </c:pt>
                <c:pt idx="1349">
                  <c:v>-0.176173</c:v>
                </c:pt>
                <c:pt idx="1350">
                  <c:v>-0.17458699999999999</c:v>
                </c:pt>
                <c:pt idx="1351">
                  <c:v>-0.17388000000000001</c:v>
                </c:pt>
                <c:pt idx="1352">
                  <c:v>-0.175016</c:v>
                </c:pt>
                <c:pt idx="1353">
                  <c:v>-0.16861499999999999</c:v>
                </c:pt>
                <c:pt idx="1354">
                  <c:v>-0.164243</c:v>
                </c:pt>
                <c:pt idx="1355">
                  <c:v>-0.16261600000000001</c:v>
                </c:pt>
                <c:pt idx="1356">
                  <c:v>-0.16126099999999999</c:v>
                </c:pt>
                <c:pt idx="1357">
                  <c:v>-0.159743</c:v>
                </c:pt>
                <c:pt idx="1358">
                  <c:v>-0.15737899999999999</c:v>
                </c:pt>
                <c:pt idx="1359">
                  <c:v>-0.15659100000000001</c:v>
                </c:pt>
                <c:pt idx="1360">
                  <c:v>-0.15413199999999999</c:v>
                </c:pt>
                <c:pt idx="1361">
                  <c:v>-0.152112</c:v>
                </c:pt>
                <c:pt idx="1362">
                  <c:v>-0.15134600000000001</c:v>
                </c:pt>
                <c:pt idx="1363">
                  <c:v>-0.15090100000000001</c:v>
                </c:pt>
                <c:pt idx="1364">
                  <c:v>-0.151391</c:v>
                </c:pt>
                <c:pt idx="1365">
                  <c:v>-0.14229800000000001</c:v>
                </c:pt>
                <c:pt idx="1366">
                  <c:v>-0.14136099999999999</c:v>
                </c:pt>
                <c:pt idx="1367">
                  <c:v>-0.140316</c:v>
                </c:pt>
                <c:pt idx="1368">
                  <c:v>-0.14053599999999999</c:v>
                </c:pt>
                <c:pt idx="1369">
                  <c:v>-0.139908</c:v>
                </c:pt>
                <c:pt idx="1370">
                  <c:v>-0.13871700000000001</c:v>
                </c:pt>
                <c:pt idx="1371">
                  <c:v>-0.137016</c:v>
                </c:pt>
                <c:pt idx="1372">
                  <c:v>-0.13581199999999999</c:v>
                </c:pt>
                <c:pt idx="1373">
                  <c:v>-0.134626</c:v>
                </c:pt>
                <c:pt idx="1374">
                  <c:v>-0.13391400000000001</c:v>
                </c:pt>
                <c:pt idx="1375">
                  <c:v>-0.13229299999999999</c:v>
                </c:pt>
                <c:pt idx="1376">
                  <c:v>-0.13134999999999999</c:v>
                </c:pt>
                <c:pt idx="1377">
                  <c:v>-0.12468799999999999</c:v>
                </c:pt>
                <c:pt idx="1378">
                  <c:v>-0.12426</c:v>
                </c:pt>
                <c:pt idx="1379">
                  <c:v>-0.122559</c:v>
                </c:pt>
                <c:pt idx="1380">
                  <c:v>-0.122459</c:v>
                </c:pt>
                <c:pt idx="1381">
                  <c:v>-0.121902</c:v>
                </c:pt>
                <c:pt idx="1382">
                  <c:v>-0.122084</c:v>
                </c:pt>
                <c:pt idx="1383">
                  <c:v>-0.11969100000000001</c:v>
                </c:pt>
                <c:pt idx="1384">
                  <c:v>-0.117699</c:v>
                </c:pt>
                <c:pt idx="1385">
                  <c:v>-0.116745</c:v>
                </c:pt>
                <c:pt idx="1386">
                  <c:v>-0.115978</c:v>
                </c:pt>
                <c:pt idx="1387">
                  <c:v>-0.115118</c:v>
                </c:pt>
                <c:pt idx="1388">
                  <c:v>-0.11173</c:v>
                </c:pt>
                <c:pt idx="1389">
                  <c:v>-0.10283</c:v>
                </c:pt>
                <c:pt idx="1390">
                  <c:v>-9.9518200000000001E-2</c:v>
                </c:pt>
                <c:pt idx="1391">
                  <c:v>-9.7644300000000003E-2</c:v>
                </c:pt>
                <c:pt idx="1392">
                  <c:v>-9.8116400000000006E-2</c:v>
                </c:pt>
                <c:pt idx="1393">
                  <c:v>-9.6245899999999995E-2</c:v>
                </c:pt>
                <c:pt idx="1394">
                  <c:v>-9.2938599999999996E-2</c:v>
                </c:pt>
                <c:pt idx="1395">
                  <c:v>-9.0109700000000001E-2</c:v>
                </c:pt>
                <c:pt idx="1396">
                  <c:v>-8.8436200000000006E-2</c:v>
                </c:pt>
                <c:pt idx="1397">
                  <c:v>-8.7471999999999994E-2</c:v>
                </c:pt>
                <c:pt idx="1398">
                  <c:v>-8.6322499999999996E-2</c:v>
                </c:pt>
                <c:pt idx="1399">
                  <c:v>-8.5521799999999995E-2</c:v>
                </c:pt>
                <c:pt idx="1400">
                  <c:v>-8.20274E-2</c:v>
                </c:pt>
                <c:pt idx="1401">
                  <c:v>-7.7672099999999994E-2</c:v>
                </c:pt>
                <c:pt idx="1402">
                  <c:v>-7.6387399999999994E-2</c:v>
                </c:pt>
                <c:pt idx="1403">
                  <c:v>-7.4575900000000001E-2</c:v>
                </c:pt>
                <c:pt idx="1404">
                  <c:v>-7.3752100000000001E-2</c:v>
                </c:pt>
                <c:pt idx="1405">
                  <c:v>-7.2540800000000003E-2</c:v>
                </c:pt>
                <c:pt idx="1406">
                  <c:v>-7.0705400000000002E-2</c:v>
                </c:pt>
                <c:pt idx="1407">
                  <c:v>-6.8989800000000004E-2</c:v>
                </c:pt>
                <c:pt idx="1408">
                  <c:v>-6.8904800000000002E-2</c:v>
                </c:pt>
                <c:pt idx="1409">
                  <c:v>-6.9376599999999997E-2</c:v>
                </c:pt>
                <c:pt idx="1410">
                  <c:v>-6.9111900000000004E-2</c:v>
                </c:pt>
                <c:pt idx="1411">
                  <c:v>-7.0079299999999997E-2</c:v>
                </c:pt>
                <c:pt idx="1412">
                  <c:v>-6.5736000000000003E-2</c:v>
                </c:pt>
                <c:pt idx="1413">
                  <c:v>-6.2969600000000001E-2</c:v>
                </c:pt>
                <c:pt idx="1414">
                  <c:v>-6.4353499999999994E-2</c:v>
                </c:pt>
                <c:pt idx="1415">
                  <c:v>-6.4062599999999997E-2</c:v>
                </c:pt>
                <c:pt idx="1416">
                  <c:v>-6.4492400000000005E-2</c:v>
                </c:pt>
                <c:pt idx="1417">
                  <c:v>-6.3331200000000004E-2</c:v>
                </c:pt>
                <c:pt idx="1418">
                  <c:v>-6.3707200000000005E-2</c:v>
                </c:pt>
                <c:pt idx="1419">
                  <c:v>-6.5437400000000007E-2</c:v>
                </c:pt>
                <c:pt idx="1420">
                  <c:v>-6.5757800000000005E-2</c:v>
                </c:pt>
                <c:pt idx="1421">
                  <c:v>-6.6215399999999994E-2</c:v>
                </c:pt>
                <c:pt idx="1422">
                  <c:v>-6.6659499999999997E-2</c:v>
                </c:pt>
                <c:pt idx="1423">
                  <c:v>-6.5554500000000002E-2</c:v>
                </c:pt>
                <c:pt idx="1424">
                  <c:v>-5.5243399999999998E-2</c:v>
                </c:pt>
                <c:pt idx="1425">
                  <c:v>-4.8559199999999997E-2</c:v>
                </c:pt>
                <c:pt idx="1426">
                  <c:v>-4.6688599999999997E-2</c:v>
                </c:pt>
                <c:pt idx="1427">
                  <c:v>-4.4186299999999998E-2</c:v>
                </c:pt>
                <c:pt idx="1428">
                  <c:v>-4.2272999999999998E-2</c:v>
                </c:pt>
                <c:pt idx="1429">
                  <c:v>-4.04756E-2</c:v>
                </c:pt>
                <c:pt idx="1430">
                  <c:v>-3.8941000000000003E-2</c:v>
                </c:pt>
                <c:pt idx="1431">
                  <c:v>-3.8434200000000002E-2</c:v>
                </c:pt>
                <c:pt idx="1432">
                  <c:v>-3.8243800000000001E-2</c:v>
                </c:pt>
                <c:pt idx="1433">
                  <c:v>-3.7715499999999999E-2</c:v>
                </c:pt>
                <c:pt idx="1434">
                  <c:v>-3.6322800000000002E-2</c:v>
                </c:pt>
                <c:pt idx="1435">
                  <c:v>-3.5961699999999999E-2</c:v>
                </c:pt>
                <c:pt idx="1436">
                  <c:v>-2.8601499999999998E-2</c:v>
                </c:pt>
                <c:pt idx="1437">
                  <c:v>-2.5730800000000002E-2</c:v>
                </c:pt>
                <c:pt idx="1438">
                  <c:v>-2.5894400000000001E-2</c:v>
                </c:pt>
                <c:pt idx="1439">
                  <c:v>-2.5935699999999999E-2</c:v>
                </c:pt>
                <c:pt idx="1440">
                  <c:v>-2.6463199999999999E-2</c:v>
                </c:pt>
                <c:pt idx="1441">
                  <c:v>-2.5536900000000001E-2</c:v>
                </c:pt>
                <c:pt idx="1442">
                  <c:v>-2.4679E-2</c:v>
                </c:pt>
                <c:pt idx="1443">
                  <c:v>-2.4099300000000001E-2</c:v>
                </c:pt>
                <c:pt idx="1444">
                  <c:v>-2.3061399999999999E-2</c:v>
                </c:pt>
                <c:pt idx="1445">
                  <c:v>-2.1801999999999998E-2</c:v>
                </c:pt>
                <c:pt idx="1446">
                  <c:v>-2.0547800000000001E-2</c:v>
                </c:pt>
                <c:pt idx="1447">
                  <c:v>-1.32464E-2</c:v>
                </c:pt>
                <c:pt idx="1448">
                  <c:v>-1.13519E-2</c:v>
                </c:pt>
                <c:pt idx="1449">
                  <c:v>-1.25948E-2</c:v>
                </c:pt>
                <c:pt idx="1450">
                  <c:v>-1.25253E-2</c:v>
                </c:pt>
                <c:pt idx="1451">
                  <c:v>-1.29896E-2</c:v>
                </c:pt>
                <c:pt idx="1452">
                  <c:v>-1.20859E-2</c:v>
                </c:pt>
                <c:pt idx="1453">
                  <c:v>-1.18896E-2</c:v>
                </c:pt>
                <c:pt idx="1454">
                  <c:v>-1.06783E-2</c:v>
                </c:pt>
                <c:pt idx="1455">
                  <c:v>-8.7301800000000006E-3</c:v>
                </c:pt>
                <c:pt idx="1456">
                  <c:v>-5.8221499999999999E-3</c:v>
                </c:pt>
                <c:pt idx="1457">
                  <c:v>-3.3923500000000001E-3</c:v>
                </c:pt>
                <c:pt idx="1458">
                  <c:v>-2.0684200000000001E-3</c:v>
                </c:pt>
                <c:pt idx="1459">
                  <c:v>5.29139E-3</c:v>
                </c:pt>
                <c:pt idx="1460">
                  <c:v>9.88436E-3</c:v>
                </c:pt>
                <c:pt idx="1461">
                  <c:v>1.3064600000000001E-2</c:v>
                </c:pt>
                <c:pt idx="1462">
                  <c:v>1.6792899999999999E-2</c:v>
                </c:pt>
                <c:pt idx="1463">
                  <c:v>1.8921400000000001E-2</c:v>
                </c:pt>
                <c:pt idx="1464">
                  <c:v>2.1723699999999999E-2</c:v>
                </c:pt>
                <c:pt idx="1465">
                  <c:v>2.4240500000000002E-2</c:v>
                </c:pt>
                <c:pt idx="1466">
                  <c:v>2.75304E-2</c:v>
                </c:pt>
                <c:pt idx="1467">
                  <c:v>3.0336399999999999E-2</c:v>
                </c:pt>
                <c:pt idx="1468">
                  <c:v>3.1849599999999999E-2</c:v>
                </c:pt>
                <c:pt idx="1469">
                  <c:v>3.34758E-2</c:v>
                </c:pt>
                <c:pt idx="1470">
                  <c:v>3.4074300000000002E-2</c:v>
                </c:pt>
                <c:pt idx="1471">
                  <c:v>4.1759699999999997E-2</c:v>
                </c:pt>
                <c:pt idx="1472">
                  <c:v>4.4890899999999997E-2</c:v>
                </c:pt>
                <c:pt idx="1473">
                  <c:v>4.6221999999999999E-2</c:v>
                </c:pt>
                <c:pt idx="1474">
                  <c:v>4.8328000000000003E-2</c:v>
                </c:pt>
                <c:pt idx="1475">
                  <c:v>4.9740100000000002E-2</c:v>
                </c:pt>
                <c:pt idx="1476">
                  <c:v>5.1475100000000003E-2</c:v>
                </c:pt>
                <c:pt idx="1477">
                  <c:v>5.3454700000000001E-2</c:v>
                </c:pt>
                <c:pt idx="1478">
                  <c:v>5.4835799999999997E-2</c:v>
                </c:pt>
                <c:pt idx="1479">
                  <c:v>5.6894500000000001E-2</c:v>
                </c:pt>
                <c:pt idx="1480">
                  <c:v>5.9672900000000001E-2</c:v>
                </c:pt>
                <c:pt idx="1481">
                  <c:v>6.2762799999999994E-2</c:v>
                </c:pt>
                <c:pt idx="1482">
                  <c:v>6.7045499999999994E-2</c:v>
                </c:pt>
                <c:pt idx="1483">
                  <c:v>7.0209300000000002E-2</c:v>
                </c:pt>
                <c:pt idx="1484">
                  <c:v>7.3421299999999995E-2</c:v>
                </c:pt>
                <c:pt idx="1485">
                  <c:v>7.5958700000000004E-2</c:v>
                </c:pt>
                <c:pt idx="1486">
                  <c:v>7.8881999999999994E-2</c:v>
                </c:pt>
                <c:pt idx="1487">
                  <c:v>8.2237000000000005E-2</c:v>
                </c:pt>
                <c:pt idx="1488">
                  <c:v>8.3379900000000007E-2</c:v>
                </c:pt>
                <c:pt idx="1489">
                  <c:v>9.0480500000000005E-2</c:v>
                </c:pt>
                <c:pt idx="1490">
                  <c:v>9.4297400000000003E-2</c:v>
                </c:pt>
                <c:pt idx="1491">
                  <c:v>9.4566899999999995E-2</c:v>
                </c:pt>
                <c:pt idx="1492">
                  <c:v>9.5807699999999996E-2</c:v>
                </c:pt>
                <c:pt idx="1493">
                  <c:v>9.7132899999999994E-2</c:v>
                </c:pt>
                <c:pt idx="1494">
                  <c:v>9.8057900000000003E-2</c:v>
                </c:pt>
                <c:pt idx="1495">
                  <c:v>9.8624699999999996E-2</c:v>
                </c:pt>
                <c:pt idx="1496">
                  <c:v>9.7898700000000005E-2</c:v>
                </c:pt>
                <c:pt idx="1497">
                  <c:v>9.8807599999999995E-2</c:v>
                </c:pt>
                <c:pt idx="1498">
                  <c:v>0.100394</c:v>
                </c:pt>
                <c:pt idx="1499">
                  <c:v>0.10165299999999999</c:v>
                </c:pt>
                <c:pt idx="1500">
                  <c:v>0.102199</c:v>
                </c:pt>
                <c:pt idx="1501">
                  <c:v>0.10270899999999999</c:v>
                </c:pt>
                <c:pt idx="1502">
                  <c:v>0.103174</c:v>
                </c:pt>
                <c:pt idx="1503">
                  <c:v>0.103355</c:v>
                </c:pt>
                <c:pt idx="1504">
                  <c:v>0.10349800000000001</c:v>
                </c:pt>
                <c:pt idx="1505">
                  <c:v>0.104209</c:v>
                </c:pt>
                <c:pt idx="1506">
                  <c:v>0.105822</c:v>
                </c:pt>
                <c:pt idx="1507">
                  <c:v>0.10566300000000001</c:v>
                </c:pt>
                <c:pt idx="1508">
                  <c:v>0.111498</c:v>
                </c:pt>
                <c:pt idx="1509">
                  <c:v>0.11576</c:v>
                </c:pt>
                <c:pt idx="1510">
                  <c:v>0.115025</c:v>
                </c:pt>
                <c:pt idx="1511">
                  <c:v>0.115398</c:v>
                </c:pt>
                <c:pt idx="1512">
                  <c:v>0.11577800000000001</c:v>
                </c:pt>
                <c:pt idx="1513">
                  <c:v>0.11648799999999999</c:v>
                </c:pt>
                <c:pt idx="1514">
                  <c:v>0.11726499999999999</c:v>
                </c:pt>
                <c:pt idx="1515">
                  <c:v>0.119062</c:v>
                </c:pt>
                <c:pt idx="1516">
                  <c:v>0.120876</c:v>
                </c:pt>
                <c:pt idx="1517">
                  <c:v>0.121368</c:v>
                </c:pt>
                <c:pt idx="1518">
                  <c:v>0.121512</c:v>
                </c:pt>
                <c:pt idx="1519">
                  <c:v>0.12134399999999999</c:v>
                </c:pt>
                <c:pt idx="1520">
                  <c:v>0.121214</c:v>
                </c:pt>
                <c:pt idx="1521">
                  <c:v>0.119781</c:v>
                </c:pt>
                <c:pt idx="1522">
                  <c:v>0.12435599999999999</c:v>
                </c:pt>
                <c:pt idx="1523">
                  <c:v>0.131743</c:v>
                </c:pt>
                <c:pt idx="1524">
                  <c:v>0.13364300000000001</c:v>
                </c:pt>
                <c:pt idx="1525">
                  <c:v>0.136738</c:v>
                </c:pt>
                <c:pt idx="1526">
                  <c:v>0.139353</c:v>
                </c:pt>
                <c:pt idx="1527">
                  <c:v>0.14003599999999999</c:v>
                </c:pt>
                <c:pt idx="1528">
                  <c:v>0.14052100000000001</c:v>
                </c:pt>
                <c:pt idx="1529">
                  <c:v>0.14133699999999999</c:v>
                </c:pt>
                <c:pt idx="1530">
                  <c:v>0.14133100000000001</c:v>
                </c:pt>
                <c:pt idx="1531">
                  <c:v>0.142652</c:v>
                </c:pt>
                <c:pt idx="1532">
                  <c:v>0.14454500000000001</c:v>
                </c:pt>
                <c:pt idx="1533">
                  <c:v>0.14515500000000001</c:v>
                </c:pt>
                <c:pt idx="1534">
                  <c:v>0.14491200000000001</c:v>
                </c:pt>
                <c:pt idx="1535">
                  <c:v>0.14355599999999999</c:v>
                </c:pt>
                <c:pt idx="1536">
                  <c:v>0.14910300000000001</c:v>
                </c:pt>
                <c:pt idx="1537">
                  <c:v>0.152805</c:v>
                </c:pt>
                <c:pt idx="1538">
                  <c:v>0.15058099999999999</c:v>
                </c:pt>
                <c:pt idx="1539">
                  <c:v>0.158415</c:v>
                </c:pt>
                <c:pt idx="1540">
                  <c:v>0.15871099999999999</c:v>
                </c:pt>
                <c:pt idx="1541">
                  <c:v>0.16070999999999999</c:v>
                </c:pt>
                <c:pt idx="1542">
                  <c:v>0.16275100000000001</c:v>
                </c:pt>
                <c:pt idx="1543">
                  <c:v>0.16461000000000001</c:v>
                </c:pt>
                <c:pt idx="1544">
                  <c:v>0.16619300000000001</c:v>
                </c:pt>
                <c:pt idx="1545">
                  <c:v>0.168381</c:v>
                </c:pt>
                <c:pt idx="1546">
                  <c:v>0.17104900000000001</c:v>
                </c:pt>
                <c:pt idx="1547">
                  <c:v>0.17305899999999999</c:v>
                </c:pt>
                <c:pt idx="1548">
                  <c:v>0.17322499999999999</c:v>
                </c:pt>
                <c:pt idx="1549">
                  <c:v>0.17330599999999999</c:v>
                </c:pt>
                <c:pt idx="1550">
                  <c:v>0.17313000000000001</c:v>
                </c:pt>
                <c:pt idx="1551">
                  <c:v>0.17691000000000001</c:v>
                </c:pt>
                <c:pt idx="1552">
                  <c:v>0.18504399999999999</c:v>
                </c:pt>
                <c:pt idx="1553">
                  <c:v>0.18689800000000001</c:v>
                </c:pt>
                <c:pt idx="1554">
                  <c:v>0.189832</c:v>
                </c:pt>
                <c:pt idx="1555">
                  <c:v>0.19109000000000001</c:v>
                </c:pt>
                <c:pt idx="1556">
                  <c:v>0.19267300000000001</c:v>
                </c:pt>
                <c:pt idx="1557">
                  <c:v>0.19397600000000001</c:v>
                </c:pt>
                <c:pt idx="1558">
                  <c:v>0.19517100000000001</c:v>
                </c:pt>
                <c:pt idx="1559">
                  <c:v>0.197852</c:v>
                </c:pt>
                <c:pt idx="1560">
                  <c:v>0.20002300000000001</c:v>
                </c:pt>
                <c:pt idx="1561">
                  <c:v>0.20086300000000001</c:v>
                </c:pt>
                <c:pt idx="1562">
                  <c:v>0.201879</c:v>
                </c:pt>
                <c:pt idx="1563">
                  <c:v>0.20194000000000001</c:v>
                </c:pt>
                <c:pt idx="1564">
                  <c:v>0.20456299999999999</c:v>
                </c:pt>
                <c:pt idx="1565">
                  <c:v>0.21415899999999999</c:v>
                </c:pt>
                <c:pt idx="1566">
                  <c:v>0.21646199999999999</c:v>
                </c:pt>
                <c:pt idx="1567">
                  <c:v>0.21998799999999999</c:v>
                </c:pt>
                <c:pt idx="1568">
                  <c:v>0.222334</c:v>
                </c:pt>
                <c:pt idx="1569">
                  <c:v>0.22541</c:v>
                </c:pt>
                <c:pt idx="1570">
                  <c:v>0.228829</c:v>
                </c:pt>
                <c:pt idx="1571">
                  <c:v>0.23233400000000001</c:v>
                </c:pt>
                <c:pt idx="1572">
                  <c:v>0.23691699999999999</c:v>
                </c:pt>
                <c:pt idx="1573">
                  <c:v>0.24169199999999999</c:v>
                </c:pt>
                <c:pt idx="1574">
                  <c:v>0.24785599999999999</c:v>
                </c:pt>
                <c:pt idx="1575">
                  <c:v>0.25899800000000001</c:v>
                </c:pt>
                <c:pt idx="1576">
                  <c:v>0.26276699999999997</c:v>
                </c:pt>
                <c:pt idx="1577">
                  <c:v>0.26573400000000003</c:v>
                </c:pt>
                <c:pt idx="1578">
                  <c:v>0.268621</c:v>
                </c:pt>
                <c:pt idx="1579">
                  <c:v>0.27092699999999997</c:v>
                </c:pt>
                <c:pt idx="1580">
                  <c:v>0.27234599999999998</c:v>
                </c:pt>
                <c:pt idx="1581">
                  <c:v>0.27423599999999998</c:v>
                </c:pt>
                <c:pt idx="1582">
                  <c:v>0.27506700000000001</c:v>
                </c:pt>
                <c:pt idx="1583">
                  <c:v>0.27606599999999998</c:v>
                </c:pt>
                <c:pt idx="1584">
                  <c:v>0.27731099999999997</c:v>
                </c:pt>
                <c:pt idx="1585">
                  <c:v>0.27810800000000002</c:v>
                </c:pt>
                <c:pt idx="1586">
                  <c:v>0.28536099999999998</c:v>
                </c:pt>
                <c:pt idx="1587">
                  <c:v>0.28398400000000001</c:v>
                </c:pt>
                <c:pt idx="1588">
                  <c:v>0.28505599999999998</c:v>
                </c:pt>
                <c:pt idx="1589">
                  <c:v>0.28694900000000001</c:v>
                </c:pt>
                <c:pt idx="1590">
                  <c:v>0.28935300000000003</c:v>
                </c:pt>
                <c:pt idx="1591">
                  <c:v>0.29226400000000002</c:v>
                </c:pt>
                <c:pt idx="1592">
                  <c:v>0.29615999999999998</c:v>
                </c:pt>
                <c:pt idx="1593">
                  <c:v>0.299983</c:v>
                </c:pt>
                <c:pt idx="1594">
                  <c:v>0.30237399999999998</c:v>
                </c:pt>
                <c:pt idx="1595">
                  <c:v>0.30621700000000002</c:v>
                </c:pt>
                <c:pt idx="1596">
                  <c:v>0.30916399999999999</c:v>
                </c:pt>
                <c:pt idx="1597">
                  <c:v>0.32051299999999999</c:v>
                </c:pt>
                <c:pt idx="1598">
                  <c:v>0.32482100000000003</c:v>
                </c:pt>
                <c:pt idx="1599">
                  <c:v>0.32968500000000001</c:v>
                </c:pt>
                <c:pt idx="1600">
                  <c:v>0.33553100000000002</c:v>
                </c:pt>
                <c:pt idx="1601">
                  <c:v>0.34435900000000003</c:v>
                </c:pt>
                <c:pt idx="1602">
                  <c:v>0.35220600000000002</c:v>
                </c:pt>
                <c:pt idx="1603">
                  <c:v>0.360043</c:v>
                </c:pt>
                <c:pt idx="1604">
                  <c:v>0.36739100000000002</c:v>
                </c:pt>
                <c:pt idx="1605">
                  <c:v>0.373309</c:v>
                </c:pt>
                <c:pt idx="1606">
                  <c:v>0.37609500000000001</c:v>
                </c:pt>
                <c:pt idx="1607">
                  <c:v>0.384436</c:v>
                </c:pt>
                <c:pt idx="1608">
                  <c:v>0.38597599999999999</c:v>
                </c:pt>
                <c:pt idx="1609">
                  <c:v>0.38583200000000001</c:v>
                </c:pt>
                <c:pt idx="1610">
                  <c:v>0.38473299999999999</c:v>
                </c:pt>
                <c:pt idx="1611">
                  <c:v>0.38218099999999999</c:v>
                </c:pt>
                <c:pt idx="1612">
                  <c:v>0.37754300000000002</c:v>
                </c:pt>
                <c:pt idx="1613">
                  <c:v>0.37480200000000002</c:v>
                </c:pt>
                <c:pt idx="1614">
                  <c:v>0.37265300000000001</c:v>
                </c:pt>
                <c:pt idx="1615">
                  <c:v>0.37092199999999997</c:v>
                </c:pt>
                <c:pt idx="1616">
                  <c:v>0.37032599999999999</c:v>
                </c:pt>
                <c:pt idx="1617">
                  <c:v>0.36758999999999997</c:v>
                </c:pt>
                <c:pt idx="1618">
                  <c:v>0.36841400000000002</c:v>
                </c:pt>
                <c:pt idx="1619">
                  <c:v>0.364537</c:v>
                </c:pt>
                <c:pt idx="1620">
                  <c:v>0.359763</c:v>
                </c:pt>
                <c:pt idx="1621">
                  <c:v>0.356933</c:v>
                </c:pt>
                <c:pt idx="1622">
                  <c:v>0.35577799999999998</c:v>
                </c:pt>
                <c:pt idx="1623">
                  <c:v>0.35268899999999997</c:v>
                </c:pt>
                <c:pt idx="1624">
                  <c:v>0.34995199999999999</c:v>
                </c:pt>
                <c:pt idx="1625">
                  <c:v>0.34726600000000002</c:v>
                </c:pt>
                <c:pt idx="1626">
                  <c:v>0.34499400000000002</c:v>
                </c:pt>
                <c:pt idx="1627">
                  <c:v>0.34493000000000001</c:v>
                </c:pt>
                <c:pt idx="1628">
                  <c:v>0.34889199999999998</c:v>
                </c:pt>
                <c:pt idx="1629">
                  <c:v>0.34562799999999999</c:v>
                </c:pt>
                <c:pt idx="1630">
                  <c:v>0.34271800000000002</c:v>
                </c:pt>
                <c:pt idx="1631">
                  <c:v>0.34089799999999998</c:v>
                </c:pt>
                <c:pt idx="1632">
                  <c:v>0.34070600000000001</c:v>
                </c:pt>
                <c:pt idx="1633">
                  <c:v>0.33895999999999998</c:v>
                </c:pt>
                <c:pt idx="1634">
                  <c:v>0.33965000000000001</c:v>
                </c:pt>
                <c:pt idx="1635">
                  <c:v>0.33861400000000003</c:v>
                </c:pt>
                <c:pt idx="1636">
                  <c:v>0.33691300000000002</c:v>
                </c:pt>
                <c:pt idx="1637">
                  <c:v>0.33617999999999998</c:v>
                </c:pt>
                <c:pt idx="1638">
                  <c:v>0.34319699999999997</c:v>
                </c:pt>
                <c:pt idx="1639">
                  <c:v>0.344495</c:v>
                </c:pt>
                <c:pt idx="1640">
                  <c:v>0.33803</c:v>
                </c:pt>
                <c:pt idx="1641">
                  <c:v>0.34037600000000001</c:v>
                </c:pt>
                <c:pt idx="1642">
                  <c:v>0.33863399999999999</c:v>
                </c:pt>
                <c:pt idx="1643">
                  <c:v>0.33665499999999998</c:v>
                </c:pt>
                <c:pt idx="1644">
                  <c:v>0.33634799999999998</c:v>
                </c:pt>
                <c:pt idx="1645">
                  <c:v>0.33576400000000001</c:v>
                </c:pt>
                <c:pt idx="1646">
                  <c:v>0.33230700000000002</c:v>
                </c:pt>
                <c:pt idx="1647">
                  <c:v>0.32846599999999998</c:v>
                </c:pt>
                <c:pt idx="1648">
                  <c:v>0.33313999999999999</c:v>
                </c:pt>
                <c:pt idx="1649">
                  <c:v>0.32961800000000002</c:v>
                </c:pt>
                <c:pt idx="1650">
                  <c:v>0.32508300000000001</c:v>
                </c:pt>
                <c:pt idx="1651">
                  <c:v>0.32267499999999999</c:v>
                </c:pt>
                <c:pt idx="1652">
                  <c:v>0.32179000000000002</c:v>
                </c:pt>
                <c:pt idx="1653">
                  <c:v>0.32158399999999998</c:v>
                </c:pt>
                <c:pt idx="1654">
                  <c:v>0.32025900000000002</c:v>
                </c:pt>
                <c:pt idx="1655">
                  <c:v>0.32091900000000001</c:v>
                </c:pt>
                <c:pt idx="1656">
                  <c:v>0.320629</c:v>
                </c:pt>
                <c:pt idx="1657">
                  <c:v>0.32188499999999998</c:v>
                </c:pt>
                <c:pt idx="1658">
                  <c:v>0.320635</c:v>
                </c:pt>
                <c:pt idx="1659">
                  <c:v>0.32177099999999997</c:v>
                </c:pt>
                <c:pt idx="1660">
                  <c:v>0.32106200000000001</c:v>
                </c:pt>
                <c:pt idx="1661">
                  <c:v>0.32170799999999999</c:v>
                </c:pt>
                <c:pt idx="1662">
                  <c:v>0.32142300000000001</c:v>
                </c:pt>
                <c:pt idx="1663">
                  <c:v>0.32296799999999998</c:v>
                </c:pt>
                <c:pt idx="1664">
                  <c:v>0.32482899999999998</c:v>
                </c:pt>
                <c:pt idx="1665">
                  <c:v>0.32364999999999999</c:v>
                </c:pt>
                <c:pt idx="1666">
                  <c:v>0.32317000000000001</c:v>
                </c:pt>
                <c:pt idx="1667">
                  <c:v>0.32444299999999998</c:v>
                </c:pt>
                <c:pt idx="1668">
                  <c:v>0.32436599999999999</c:v>
                </c:pt>
                <c:pt idx="1669">
                  <c:v>0.33153300000000002</c:v>
                </c:pt>
                <c:pt idx="1670">
                  <c:v>0.33068500000000001</c:v>
                </c:pt>
                <c:pt idx="1671">
                  <c:v>0.32827200000000001</c:v>
                </c:pt>
                <c:pt idx="1672">
                  <c:v>0.32645400000000002</c:v>
                </c:pt>
                <c:pt idx="1673">
                  <c:v>0.32460499999999998</c:v>
                </c:pt>
                <c:pt idx="1674">
                  <c:v>0.32327800000000001</c:v>
                </c:pt>
                <c:pt idx="1675">
                  <c:v>0.32144099999999998</c:v>
                </c:pt>
                <c:pt idx="1676">
                  <c:v>0.32009599999999999</c:v>
                </c:pt>
                <c:pt idx="1677">
                  <c:v>0.31828099999999998</c:v>
                </c:pt>
                <c:pt idx="1678">
                  <c:v>0.31638500000000003</c:v>
                </c:pt>
                <c:pt idx="1679">
                  <c:v>0.31605800000000001</c:v>
                </c:pt>
                <c:pt idx="1680">
                  <c:v>0.31462400000000001</c:v>
                </c:pt>
                <c:pt idx="1681">
                  <c:v>0.31872499999999998</c:v>
                </c:pt>
                <c:pt idx="1682">
                  <c:v>0.31994400000000001</c:v>
                </c:pt>
                <c:pt idx="1683">
                  <c:v>0.31923600000000002</c:v>
                </c:pt>
                <c:pt idx="1684">
                  <c:v>0.31127700000000003</c:v>
                </c:pt>
                <c:pt idx="1685">
                  <c:v>0.31681799999999999</c:v>
                </c:pt>
                <c:pt idx="1686">
                  <c:v>0.31752000000000002</c:v>
                </c:pt>
                <c:pt idx="1687">
                  <c:v>0.31964700000000001</c:v>
                </c:pt>
                <c:pt idx="1688">
                  <c:v>0.31879000000000002</c:v>
                </c:pt>
                <c:pt idx="1689">
                  <c:v>0.317411</c:v>
                </c:pt>
                <c:pt idx="1690">
                  <c:v>0.31702900000000001</c:v>
                </c:pt>
                <c:pt idx="1691">
                  <c:v>0.31614100000000001</c:v>
                </c:pt>
                <c:pt idx="1692">
                  <c:v>0.31474099999999999</c:v>
                </c:pt>
                <c:pt idx="1693">
                  <c:v>0.314971</c:v>
                </c:pt>
                <c:pt idx="1694">
                  <c:v>0.32410299999999997</c:v>
                </c:pt>
                <c:pt idx="1695">
                  <c:v>0.32455899999999999</c:v>
                </c:pt>
                <c:pt idx="1696">
                  <c:v>0.32422000000000001</c:v>
                </c:pt>
                <c:pt idx="1697">
                  <c:v>0.32256000000000001</c:v>
                </c:pt>
                <c:pt idx="1698">
                  <c:v>0.31437500000000002</c:v>
                </c:pt>
                <c:pt idx="1699">
                  <c:v>0.32121100000000002</c:v>
                </c:pt>
                <c:pt idx="1700">
                  <c:v>0.32150000000000001</c:v>
                </c:pt>
                <c:pt idx="1701">
                  <c:v>0.320664</c:v>
                </c:pt>
                <c:pt idx="1702">
                  <c:v>0.32128699999999999</c:v>
                </c:pt>
                <c:pt idx="1703">
                  <c:v>0.32183899999999999</c:v>
                </c:pt>
                <c:pt idx="1704">
                  <c:v>0.32189600000000002</c:v>
                </c:pt>
                <c:pt idx="1705">
                  <c:v>0.32200099999999998</c:v>
                </c:pt>
                <c:pt idx="1706">
                  <c:v>0.32195400000000002</c:v>
                </c:pt>
                <c:pt idx="1707">
                  <c:v>0.32247300000000001</c:v>
                </c:pt>
                <c:pt idx="1708">
                  <c:v>0.33009899999999998</c:v>
                </c:pt>
                <c:pt idx="1709">
                  <c:v>0.33111800000000002</c:v>
                </c:pt>
                <c:pt idx="1710">
                  <c:v>0.32972600000000002</c:v>
                </c:pt>
                <c:pt idx="1711">
                  <c:v>0.32983800000000002</c:v>
                </c:pt>
                <c:pt idx="1712">
                  <c:v>0.32929799999999998</c:v>
                </c:pt>
                <c:pt idx="1713">
                  <c:v>0.32834200000000002</c:v>
                </c:pt>
                <c:pt idx="1714">
                  <c:v>0.32798899999999998</c:v>
                </c:pt>
                <c:pt idx="1715">
                  <c:v>0.32857599999999998</c:v>
                </c:pt>
                <c:pt idx="1716">
                  <c:v>0.32908700000000002</c:v>
                </c:pt>
                <c:pt idx="1717">
                  <c:v>0.33036599999999999</c:v>
                </c:pt>
                <c:pt idx="1718">
                  <c:v>0.33266600000000002</c:v>
                </c:pt>
                <c:pt idx="1719">
                  <c:v>0.33573500000000001</c:v>
                </c:pt>
                <c:pt idx="1720">
                  <c:v>0.34722900000000001</c:v>
                </c:pt>
                <c:pt idx="1721">
                  <c:v>0.35041299999999997</c:v>
                </c:pt>
                <c:pt idx="1722">
                  <c:v>0.35314299999999998</c:v>
                </c:pt>
                <c:pt idx="1723">
                  <c:v>0.35665400000000003</c:v>
                </c:pt>
                <c:pt idx="1724">
                  <c:v>0.35965000000000003</c:v>
                </c:pt>
                <c:pt idx="1725">
                  <c:v>0.36260599999999998</c:v>
                </c:pt>
                <c:pt idx="1726">
                  <c:v>0.36511700000000002</c:v>
                </c:pt>
                <c:pt idx="1727">
                  <c:v>0.36749599999999999</c:v>
                </c:pt>
                <c:pt idx="1728">
                  <c:v>0.36895699999999998</c:v>
                </c:pt>
                <c:pt idx="1729">
                  <c:v>0.37032999999999999</c:v>
                </c:pt>
                <c:pt idx="1730">
                  <c:v>0.37158999999999998</c:v>
                </c:pt>
                <c:pt idx="1731">
                  <c:v>0.373834</c:v>
                </c:pt>
                <c:pt idx="1732">
                  <c:v>0.37613799999999997</c:v>
                </c:pt>
                <c:pt idx="1733">
                  <c:v>0.37986500000000001</c:v>
                </c:pt>
                <c:pt idx="1734">
                  <c:v>0.375662</c:v>
                </c:pt>
                <c:pt idx="1735">
                  <c:v>0.37513800000000003</c:v>
                </c:pt>
                <c:pt idx="1736">
                  <c:v>0.371278</c:v>
                </c:pt>
                <c:pt idx="1737">
                  <c:v>0.36920199999999997</c:v>
                </c:pt>
                <c:pt idx="1738">
                  <c:v>0.36817699999999998</c:v>
                </c:pt>
                <c:pt idx="1739">
                  <c:v>0.366421</c:v>
                </c:pt>
                <c:pt idx="1740">
                  <c:v>0.36448700000000001</c:v>
                </c:pt>
                <c:pt idx="1741">
                  <c:v>0.363653</c:v>
                </c:pt>
                <c:pt idx="1742">
                  <c:v>0.362983</c:v>
                </c:pt>
                <c:pt idx="1743">
                  <c:v>0.36103200000000002</c:v>
                </c:pt>
                <c:pt idx="1744">
                  <c:v>0.36254199999999998</c:v>
                </c:pt>
                <c:pt idx="1745">
                  <c:v>0.36969200000000002</c:v>
                </c:pt>
                <c:pt idx="1746">
                  <c:v>0.372284</c:v>
                </c:pt>
                <c:pt idx="1747">
                  <c:v>0.376191</c:v>
                </c:pt>
                <c:pt idx="1748">
                  <c:v>0.378243</c:v>
                </c:pt>
                <c:pt idx="1749">
                  <c:v>0.38134499999999999</c:v>
                </c:pt>
                <c:pt idx="1750">
                  <c:v>0.38539400000000001</c:v>
                </c:pt>
                <c:pt idx="1751">
                  <c:v>0.38786100000000001</c:v>
                </c:pt>
                <c:pt idx="1752">
                  <c:v>0.39017099999999999</c:v>
                </c:pt>
                <c:pt idx="1753">
                  <c:v>0.39173000000000002</c:v>
                </c:pt>
                <c:pt idx="1754">
                  <c:v>0.39555000000000001</c:v>
                </c:pt>
                <c:pt idx="1755">
                  <c:v>0.39794299999999999</c:v>
                </c:pt>
                <c:pt idx="1756">
                  <c:v>0.399455</c:v>
                </c:pt>
                <c:pt idx="1757">
                  <c:v>0.40354499999999999</c:v>
                </c:pt>
                <c:pt idx="1758">
                  <c:v>0.41141</c:v>
                </c:pt>
                <c:pt idx="1759">
                  <c:v>0.41114400000000001</c:v>
                </c:pt>
                <c:pt idx="1760">
                  <c:v>0.41238200000000003</c:v>
                </c:pt>
                <c:pt idx="1761">
                  <c:v>0.41292200000000001</c:v>
                </c:pt>
                <c:pt idx="1762">
                  <c:v>0.41249599999999997</c:v>
                </c:pt>
                <c:pt idx="1763">
                  <c:v>0.41200100000000001</c:v>
                </c:pt>
                <c:pt idx="1764">
                  <c:v>0.410636</c:v>
                </c:pt>
                <c:pt idx="1765">
                  <c:v>0.40938799999999997</c:v>
                </c:pt>
                <c:pt idx="1766">
                  <c:v>0.41019299999999997</c:v>
                </c:pt>
                <c:pt idx="1767">
                  <c:v>0.41015800000000002</c:v>
                </c:pt>
                <c:pt idx="1768">
                  <c:v>0.41003699999999998</c:v>
                </c:pt>
                <c:pt idx="1769">
                  <c:v>0.41406300000000001</c:v>
                </c:pt>
                <c:pt idx="1770">
                  <c:v>0.41947400000000001</c:v>
                </c:pt>
                <c:pt idx="1771">
                  <c:v>0.41722900000000002</c:v>
                </c:pt>
                <c:pt idx="1772">
                  <c:v>0.41723300000000002</c:v>
                </c:pt>
                <c:pt idx="1773">
                  <c:v>0.41639900000000002</c:v>
                </c:pt>
                <c:pt idx="1774">
                  <c:v>0.41343999999999997</c:v>
                </c:pt>
                <c:pt idx="1775">
                  <c:v>0.41103499999999998</c:v>
                </c:pt>
                <c:pt idx="1776">
                  <c:v>0.41109200000000001</c:v>
                </c:pt>
                <c:pt idx="1777">
                  <c:v>0.41247200000000001</c:v>
                </c:pt>
                <c:pt idx="1778">
                  <c:v>0.41392299999999999</c:v>
                </c:pt>
                <c:pt idx="1779">
                  <c:v>0.41479500000000002</c:v>
                </c:pt>
                <c:pt idx="1780">
                  <c:v>0.41614699999999999</c:v>
                </c:pt>
                <c:pt idx="1781">
                  <c:v>0.41625400000000001</c:v>
                </c:pt>
                <c:pt idx="1782">
                  <c:v>0.42124099999999998</c:v>
                </c:pt>
                <c:pt idx="1783">
                  <c:v>0.427118</c:v>
                </c:pt>
                <c:pt idx="1784">
                  <c:v>0.42667300000000002</c:v>
                </c:pt>
                <c:pt idx="1785">
                  <c:v>0.42573100000000003</c:v>
                </c:pt>
                <c:pt idx="1786">
                  <c:v>0.42477300000000001</c:v>
                </c:pt>
                <c:pt idx="1787">
                  <c:v>0.42484699999999997</c:v>
                </c:pt>
                <c:pt idx="1788">
                  <c:v>0.42393900000000001</c:v>
                </c:pt>
                <c:pt idx="1789">
                  <c:v>0.42318600000000001</c:v>
                </c:pt>
                <c:pt idx="1790">
                  <c:v>0.42266500000000001</c:v>
                </c:pt>
                <c:pt idx="1791">
                  <c:v>0.422404</c:v>
                </c:pt>
                <c:pt idx="1792">
                  <c:v>0.42236000000000001</c:v>
                </c:pt>
                <c:pt idx="1793">
                  <c:v>0.42124</c:v>
                </c:pt>
                <c:pt idx="1794">
                  <c:v>0.42494500000000002</c:v>
                </c:pt>
                <c:pt idx="1795">
                  <c:v>0.427898</c:v>
                </c:pt>
                <c:pt idx="1796">
                  <c:v>0.42517300000000002</c:v>
                </c:pt>
                <c:pt idx="1797">
                  <c:v>0.42341899999999999</c:v>
                </c:pt>
                <c:pt idx="1798">
                  <c:v>0.42090699999999998</c:v>
                </c:pt>
                <c:pt idx="1799">
                  <c:v>0.419211</c:v>
                </c:pt>
                <c:pt idx="1800">
                  <c:v>0.419518</c:v>
                </c:pt>
                <c:pt idx="1801">
                  <c:v>0.419348</c:v>
                </c:pt>
                <c:pt idx="1802">
                  <c:v>0.41747899999999999</c:v>
                </c:pt>
                <c:pt idx="1803">
                  <c:v>0.41599999999999998</c:v>
                </c:pt>
                <c:pt idx="1804">
                  <c:v>0.414439</c:v>
                </c:pt>
                <c:pt idx="1805">
                  <c:v>0.412549</c:v>
                </c:pt>
                <c:pt idx="1806">
                  <c:v>0.40916599999999997</c:v>
                </c:pt>
                <c:pt idx="1807">
                  <c:v>0.41197800000000001</c:v>
                </c:pt>
                <c:pt idx="1808">
                  <c:v>0.41480499999999998</c:v>
                </c:pt>
                <c:pt idx="1809">
                  <c:v>0.41287099999999999</c:v>
                </c:pt>
                <c:pt idx="1810">
                  <c:v>0.41181800000000002</c:v>
                </c:pt>
                <c:pt idx="1811">
                  <c:v>0.411769</c:v>
                </c:pt>
                <c:pt idx="1812">
                  <c:v>0.41081400000000001</c:v>
                </c:pt>
                <c:pt idx="1813">
                  <c:v>0.40884399999999999</c:v>
                </c:pt>
                <c:pt idx="1814">
                  <c:v>0.40668500000000002</c:v>
                </c:pt>
                <c:pt idx="1815">
                  <c:v>0.40668700000000002</c:v>
                </c:pt>
                <c:pt idx="1816">
                  <c:v>0.407553</c:v>
                </c:pt>
                <c:pt idx="1817">
                  <c:v>0.40706599999999998</c:v>
                </c:pt>
                <c:pt idx="1818">
                  <c:v>0.40535500000000002</c:v>
                </c:pt>
                <c:pt idx="1819">
                  <c:v>0.40423799999999999</c:v>
                </c:pt>
                <c:pt idx="1820">
                  <c:v>0.40261599999999997</c:v>
                </c:pt>
                <c:pt idx="1821">
                  <c:v>0.40616000000000002</c:v>
                </c:pt>
                <c:pt idx="1822">
                  <c:v>0.40783799999999998</c:v>
                </c:pt>
                <c:pt idx="1823">
                  <c:v>0.40708899999999998</c:v>
                </c:pt>
                <c:pt idx="1824">
                  <c:v>0.40665499999999999</c:v>
                </c:pt>
                <c:pt idx="1825">
                  <c:v>0.40633999999999998</c:v>
                </c:pt>
                <c:pt idx="1826">
                  <c:v>0.405949</c:v>
                </c:pt>
                <c:pt idx="1827">
                  <c:v>0.40456599999999998</c:v>
                </c:pt>
                <c:pt idx="1828">
                  <c:v>0.403337</c:v>
                </c:pt>
                <c:pt idx="1829">
                  <c:v>0.40330700000000003</c:v>
                </c:pt>
                <c:pt idx="1830">
                  <c:v>0.40475699999999998</c:v>
                </c:pt>
                <c:pt idx="1831">
                  <c:v>0.40584599999999998</c:v>
                </c:pt>
                <c:pt idx="1832">
                  <c:v>0.407723</c:v>
                </c:pt>
                <c:pt idx="1833">
                  <c:v>0.40666799999999997</c:v>
                </c:pt>
                <c:pt idx="1834">
                  <c:v>0.41095199999999998</c:v>
                </c:pt>
                <c:pt idx="1835">
                  <c:v>0.41109499999999999</c:v>
                </c:pt>
                <c:pt idx="1836">
                  <c:v>0.41049400000000003</c:v>
                </c:pt>
                <c:pt idx="1837">
                  <c:v>0.410972</c:v>
                </c:pt>
                <c:pt idx="1838">
                  <c:v>0.409941</c:v>
                </c:pt>
                <c:pt idx="1839">
                  <c:v>0.40909000000000001</c:v>
                </c:pt>
                <c:pt idx="1840">
                  <c:v>0.41022199999999998</c:v>
                </c:pt>
                <c:pt idx="1841">
                  <c:v>0.41080299999999997</c:v>
                </c:pt>
                <c:pt idx="1842">
                  <c:v>0.41065200000000002</c:v>
                </c:pt>
                <c:pt idx="1843">
                  <c:v>0.41080800000000001</c:v>
                </c:pt>
                <c:pt idx="1844">
                  <c:v>0.41003899999999999</c:v>
                </c:pt>
                <c:pt idx="1845">
                  <c:v>0.409275</c:v>
                </c:pt>
                <c:pt idx="1846">
                  <c:v>0.40904800000000002</c:v>
                </c:pt>
                <c:pt idx="1847">
                  <c:v>0.407661</c:v>
                </c:pt>
                <c:pt idx="1848">
                  <c:v>0.41267700000000002</c:v>
                </c:pt>
                <c:pt idx="1849">
                  <c:v>0.41427799999999998</c:v>
                </c:pt>
                <c:pt idx="1850">
                  <c:v>0.41500199999999998</c:v>
                </c:pt>
                <c:pt idx="1851">
                  <c:v>0.407744</c:v>
                </c:pt>
                <c:pt idx="1852">
                  <c:v>0.41174500000000003</c:v>
                </c:pt>
                <c:pt idx="1853">
                  <c:v>0.41492800000000002</c:v>
                </c:pt>
                <c:pt idx="1854">
                  <c:v>0.414742</c:v>
                </c:pt>
                <c:pt idx="1855">
                  <c:v>0.41523900000000002</c:v>
                </c:pt>
                <c:pt idx="1856">
                  <c:v>0.41674899999999998</c:v>
                </c:pt>
                <c:pt idx="1857">
                  <c:v>0.41896299999999997</c:v>
                </c:pt>
                <c:pt idx="1858">
                  <c:v>0.41985899999999998</c:v>
                </c:pt>
                <c:pt idx="1859">
                  <c:v>0.42249799999999998</c:v>
                </c:pt>
                <c:pt idx="1860">
                  <c:v>0.42504399999999998</c:v>
                </c:pt>
                <c:pt idx="1861">
                  <c:v>0.43455899999999997</c:v>
                </c:pt>
                <c:pt idx="1862">
                  <c:v>0.437137</c:v>
                </c:pt>
                <c:pt idx="1863">
                  <c:v>0.437915</c:v>
                </c:pt>
                <c:pt idx="1864">
                  <c:v>0.43234299999999998</c:v>
                </c:pt>
                <c:pt idx="1865">
                  <c:v>0.43703700000000001</c:v>
                </c:pt>
                <c:pt idx="1866">
                  <c:v>0.43868499999999999</c:v>
                </c:pt>
                <c:pt idx="1867">
                  <c:v>0.43786199999999997</c:v>
                </c:pt>
                <c:pt idx="1868">
                  <c:v>0.43809599999999999</c:v>
                </c:pt>
                <c:pt idx="1869">
                  <c:v>0.43689800000000001</c:v>
                </c:pt>
                <c:pt idx="1870">
                  <c:v>0.43777700000000003</c:v>
                </c:pt>
                <c:pt idx="1871">
                  <c:v>0.43900499999999998</c:v>
                </c:pt>
                <c:pt idx="1872">
                  <c:v>0.43891999999999998</c:v>
                </c:pt>
                <c:pt idx="1873">
                  <c:v>0.43934699999999999</c:v>
                </c:pt>
                <c:pt idx="1874">
                  <c:v>0.43931599999999998</c:v>
                </c:pt>
                <c:pt idx="1875">
                  <c:v>0.44690600000000003</c:v>
                </c:pt>
                <c:pt idx="1876">
                  <c:v>0.45036500000000002</c:v>
                </c:pt>
                <c:pt idx="1877">
                  <c:v>0.451324</c:v>
                </c:pt>
                <c:pt idx="1878">
                  <c:v>0.45364500000000002</c:v>
                </c:pt>
                <c:pt idx="1879">
                  <c:v>0.45579500000000001</c:v>
                </c:pt>
                <c:pt idx="1880">
                  <c:v>0.46021899999999999</c:v>
                </c:pt>
                <c:pt idx="1881">
                  <c:v>0.46490100000000001</c:v>
                </c:pt>
                <c:pt idx="1882">
                  <c:v>0.46766799999999997</c:v>
                </c:pt>
                <c:pt idx="1883">
                  <c:v>0.46865000000000001</c:v>
                </c:pt>
                <c:pt idx="1884">
                  <c:v>0.46929500000000002</c:v>
                </c:pt>
                <c:pt idx="1885">
                  <c:v>0.46806500000000001</c:v>
                </c:pt>
                <c:pt idx="1886">
                  <c:v>0.47335700000000003</c:v>
                </c:pt>
                <c:pt idx="1887">
                  <c:v>0.47399400000000003</c:v>
                </c:pt>
                <c:pt idx="1888">
                  <c:v>0.47265600000000002</c:v>
                </c:pt>
                <c:pt idx="1889">
                  <c:v>0.47059200000000001</c:v>
                </c:pt>
                <c:pt idx="1890">
                  <c:v>0.46920499999999998</c:v>
                </c:pt>
                <c:pt idx="1891">
                  <c:v>0.467947</c:v>
                </c:pt>
                <c:pt idx="1892">
                  <c:v>0.46792800000000001</c:v>
                </c:pt>
                <c:pt idx="1893">
                  <c:v>0.46879100000000001</c:v>
                </c:pt>
                <c:pt idx="1894">
                  <c:v>0.46869</c:v>
                </c:pt>
                <c:pt idx="1895">
                  <c:v>0.46882800000000002</c:v>
                </c:pt>
                <c:pt idx="1896">
                  <c:v>0.46951399999999999</c:v>
                </c:pt>
                <c:pt idx="1897">
                  <c:v>0.47072599999999998</c:v>
                </c:pt>
                <c:pt idx="1898">
                  <c:v>0.47143000000000002</c:v>
                </c:pt>
                <c:pt idx="1899">
                  <c:v>0.47003200000000001</c:v>
                </c:pt>
                <c:pt idx="1900">
                  <c:v>0.47630899999999998</c:v>
                </c:pt>
                <c:pt idx="1901">
                  <c:v>0.47689199999999998</c:v>
                </c:pt>
                <c:pt idx="1902">
                  <c:v>0.47576800000000002</c:v>
                </c:pt>
                <c:pt idx="1903">
                  <c:v>0.47548299999999999</c:v>
                </c:pt>
                <c:pt idx="1904">
                  <c:v>0.47567399999999999</c:v>
                </c:pt>
                <c:pt idx="1905">
                  <c:v>0.47552499999999998</c:v>
                </c:pt>
                <c:pt idx="1906">
                  <c:v>0.475105</c:v>
                </c:pt>
                <c:pt idx="1907">
                  <c:v>0.47617900000000002</c:v>
                </c:pt>
                <c:pt idx="1908">
                  <c:v>0.47698800000000002</c:v>
                </c:pt>
                <c:pt idx="1909">
                  <c:v>0.47748200000000002</c:v>
                </c:pt>
                <c:pt idx="1910">
                  <c:v>0.47649000000000002</c:v>
                </c:pt>
                <c:pt idx="1911">
                  <c:v>0.48221799999999998</c:v>
                </c:pt>
                <c:pt idx="1912">
                  <c:v>0.47591</c:v>
                </c:pt>
                <c:pt idx="1913">
                  <c:v>0.48152299999999998</c:v>
                </c:pt>
                <c:pt idx="1914">
                  <c:v>0.48213499999999998</c:v>
                </c:pt>
                <c:pt idx="1915">
                  <c:v>0.48305900000000002</c:v>
                </c:pt>
                <c:pt idx="1916">
                  <c:v>0.48505999999999999</c:v>
                </c:pt>
                <c:pt idx="1917">
                  <c:v>0.48533900000000002</c:v>
                </c:pt>
                <c:pt idx="1918">
                  <c:v>0.48559400000000003</c:v>
                </c:pt>
                <c:pt idx="1919">
                  <c:v>0.48475200000000002</c:v>
                </c:pt>
                <c:pt idx="1920">
                  <c:v>0.48563200000000001</c:v>
                </c:pt>
                <c:pt idx="1921">
                  <c:v>0.48718</c:v>
                </c:pt>
                <c:pt idx="1922">
                  <c:v>0.48961700000000002</c:v>
                </c:pt>
                <c:pt idx="1923">
                  <c:v>0.48930099999999999</c:v>
                </c:pt>
                <c:pt idx="1924">
                  <c:v>0.49694300000000002</c:v>
                </c:pt>
                <c:pt idx="1925">
                  <c:v>0.49915300000000001</c:v>
                </c:pt>
                <c:pt idx="1926">
                  <c:v>0.50051199999999996</c:v>
                </c:pt>
                <c:pt idx="1927">
                  <c:v>0.50137200000000004</c:v>
                </c:pt>
                <c:pt idx="1928">
                  <c:v>0.50192400000000004</c:v>
                </c:pt>
                <c:pt idx="1929">
                  <c:v>0.50295500000000004</c:v>
                </c:pt>
                <c:pt idx="1930">
                  <c:v>0.50458899999999995</c:v>
                </c:pt>
                <c:pt idx="1931">
                  <c:v>0.50539999999999996</c:v>
                </c:pt>
                <c:pt idx="1932">
                  <c:v>0.50546199999999997</c:v>
                </c:pt>
                <c:pt idx="1933">
                  <c:v>0.506471</c:v>
                </c:pt>
                <c:pt idx="1934">
                  <c:v>0.50692199999999998</c:v>
                </c:pt>
                <c:pt idx="1935">
                  <c:v>0.50595299999999999</c:v>
                </c:pt>
                <c:pt idx="1936">
                  <c:v>0.51172899999999999</c:v>
                </c:pt>
                <c:pt idx="1937">
                  <c:v>0.51266699999999998</c:v>
                </c:pt>
                <c:pt idx="1938">
                  <c:v>0.51339100000000004</c:v>
                </c:pt>
                <c:pt idx="1939">
                  <c:v>0.51491500000000001</c:v>
                </c:pt>
                <c:pt idx="1940">
                  <c:v>0.51745600000000003</c:v>
                </c:pt>
                <c:pt idx="1941">
                  <c:v>0.51911099999999999</c:v>
                </c:pt>
                <c:pt idx="1942">
                  <c:v>0.52123900000000001</c:v>
                </c:pt>
                <c:pt idx="1943">
                  <c:v>0.52153400000000005</c:v>
                </c:pt>
                <c:pt idx="1944">
                  <c:v>0.52197099999999996</c:v>
                </c:pt>
                <c:pt idx="1945">
                  <c:v>0.52256999999999998</c:v>
                </c:pt>
                <c:pt idx="1946">
                  <c:v>0.52310999999999996</c:v>
                </c:pt>
                <c:pt idx="1947">
                  <c:v>0.52337199999999995</c:v>
                </c:pt>
                <c:pt idx="1948">
                  <c:v>0.52345600000000003</c:v>
                </c:pt>
                <c:pt idx="1949">
                  <c:v>0.53307499999999997</c:v>
                </c:pt>
                <c:pt idx="1950">
                  <c:v>0.53588599999999997</c:v>
                </c:pt>
                <c:pt idx="1951">
                  <c:v>0.53750600000000004</c:v>
                </c:pt>
                <c:pt idx="1952">
                  <c:v>0.53969199999999995</c:v>
                </c:pt>
                <c:pt idx="1953">
                  <c:v>0.54120299999999999</c:v>
                </c:pt>
                <c:pt idx="1954">
                  <c:v>0.54318900000000003</c:v>
                </c:pt>
                <c:pt idx="1955">
                  <c:v>0.54480399999999995</c:v>
                </c:pt>
                <c:pt idx="1956">
                  <c:v>0.54623500000000003</c:v>
                </c:pt>
                <c:pt idx="1957">
                  <c:v>0.54827899999999996</c:v>
                </c:pt>
                <c:pt idx="1958">
                  <c:v>0.549064</c:v>
                </c:pt>
                <c:pt idx="1959">
                  <c:v>0.54835</c:v>
                </c:pt>
                <c:pt idx="1960">
                  <c:v>0.54704799999999998</c:v>
                </c:pt>
                <c:pt idx="1961">
                  <c:v>0.55361099999999996</c:v>
                </c:pt>
                <c:pt idx="1962">
                  <c:v>0.55483099999999996</c:v>
                </c:pt>
                <c:pt idx="1963">
                  <c:v>0.55359700000000001</c:v>
                </c:pt>
                <c:pt idx="1964">
                  <c:v>0.55311399999999999</c:v>
                </c:pt>
                <c:pt idx="1965">
                  <c:v>0.552095</c:v>
                </c:pt>
                <c:pt idx="1966">
                  <c:v>0.55188000000000004</c:v>
                </c:pt>
                <c:pt idx="1967">
                  <c:v>0.55200800000000005</c:v>
                </c:pt>
                <c:pt idx="1968">
                  <c:v>0.55065600000000003</c:v>
                </c:pt>
                <c:pt idx="1969">
                  <c:v>0.54936799999999997</c:v>
                </c:pt>
                <c:pt idx="1970">
                  <c:v>0.54969100000000004</c:v>
                </c:pt>
                <c:pt idx="1971">
                  <c:v>0.54974000000000001</c:v>
                </c:pt>
                <c:pt idx="1972">
                  <c:v>0.54940900000000004</c:v>
                </c:pt>
                <c:pt idx="1973">
                  <c:v>0.54871800000000004</c:v>
                </c:pt>
                <c:pt idx="1974">
                  <c:v>0.55816299999999996</c:v>
                </c:pt>
                <c:pt idx="1975">
                  <c:v>0.55978499999999998</c:v>
                </c:pt>
                <c:pt idx="1976">
                  <c:v>0.55980300000000005</c:v>
                </c:pt>
                <c:pt idx="1977">
                  <c:v>0.55933900000000003</c:v>
                </c:pt>
                <c:pt idx="1978">
                  <c:v>0.56044300000000002</c:v>
                </c:pt>
                <c:pt idx="1979">
                  <c:v>0.56174800000000003</c:v>
                </c:pt>
                <c:pt idx="1980">
                  <c:v>0.56498499999999996</c:v>
                </c:pt>
                <c:pt idx="1981">
                  <c:v>0.56654899999999997</c:v>
                </c:pt>
                <c:pt idx="1982">
                  <c:v>0.56524399999999997</c:v>
                </c:pt>
                <c:pt idx="1983">
                  <c:v>0.56347700000000001</c:v>
                </c:pt>
                <c:pt idx="1984">
                  <c:v>0.56253299999999995</c:v>
                </c:pt>
                <c:pt idx="1985">
                  <c:v>0.56061899999999998</c:v>
                </c:pt>
                <c:pt idx="1986">
                  <c:v>0.56650500000000004</c:v>
                </c:pt>
                <c:pt idx="1987">
                  <c:v>0.56641300000000006</c:v>
                </c:pt>
                <c:pt idx="1988">
                  <c:v>0.56511400000000001</c:v>
                </c:pt>
                <c:pt idx="1989">
                  <c:v>0.565554</c:v>
                </c:pt>
                <c:pt idx="1990">
                  <c:v>0.56537499999999996</c:v>
                </c:pt>
                <c:pt idx="1991">
                  <c:v>0.56648100000000001</c:v>
                </c:pt>
                <c:pt idx="1992">
                  <c:v>0.56784900000000005</c:v>
                </c:pt>
                <c:pt idx="1993">
                  <c:v>0.56966300000000003</c:v>
                </c:pt>
                <c:pt idx="1994">
                  <c:v>0.57080799999999998</c:v>
                </c:pt>
                <c:pt idx="1995">
                  <c:v>0.57075699999999996</c:v>
                </c:pt>
                <c:pt idx="1996">
                  <c:v>0.57091400000000003</c:v>
                </c:pt>
                <c:pt idx="1997">
                  <c:v>0.57179199999999997</c:v>
                </c:pt>
                <c:pt idx="1998">
                  <c:v>0.57277900000000004</c:v>
                </c:pt>
                <c:pt idx="1999">
                  <c:v>0.57985200000000003</c:v>
                </c:pt>
                <c:pt idx="2000">
                  <c:v>0.58120700000000003</c:v>
                </c:pt>
                <c:pt idx="2001">
                  <c:v>0.58116999999999996</c:v>
                </c:pt>
                <c:pt idx="2002">
                  <c:v>0.58040099999999994</c:v>
                </c:pt>
                <c:pt idx="2003">
                  <c:v>0.57938599999999996</c:v>
                </c:pt>
                <c:pt idx="2004">
                  <c:v>0.57995399999999997</c:v>
                </c:pt>
                <c:pt idx="2005">
                  <c:v>0.58089199999999996</c:v>
                </c:pt>
                <c:pt idx="2006">
                  <c:v>0.580959</c:v>
                </c:pt>
                <c:pt idx="2007">
                  <c:v>0.58019500000000002</c:v>
                </c:pt>
                <c:pt idx="2008">
                  <c:v>0.58064000000000004</c:v>
                </c:pt>
                <c:pt idx="2009">
                  <c:v>0.58145999999999998</c:v>
                </c:pt>
                <c:pt idx="2010">
                  <c:v>0.57996700000000001</c:v>
                </c:pt>
                <c:pt idx="2011">
                  <c:v>0.58648</c:v>
                </c:pt>
                <c:pt idx="2012">
                  <c:v>0.58933100000000005</c:v>
                </c:pt>
                <c:pt idx="2013">
                  <c:v>0.58235999999999999</c:v>
                </c:pt>
                <c:pt idx="2014">
                  <c:v>0.58730300000000002</c:v>
                </c:pt>
                <c:pt idx="2015">
                  <c:v>0.590036</c:v>
                </c:pt>
                <c:pt idx="2016">
                  <c:v>0.59175500000000003</c:v>
                </c:pt>
                <c:pt idx="2017">
                  <c:v>0.595472</c:v>
                </c:pt>
                <c:pt idx="2018">
                  <c:v>0.59955800000000004</c:v>
                </c:pt>
                <c:pt idx="2019">
                  <c:v>0.600603</c:v>
                </c:pt>
                <c:pt idx="2020">
                  <c:v>0.60042700000000004</c:v>
                </c:pt>
                <c:pt idx="2021">
                  <c:v>0.60009500000000005</c:v>
                </c:pt>
                <c:pt idx="2022">
                  <c:v>0.60706199999999999</c:v>
                </c:pt>
                <c:pt idx="2023">
                  <c:v>0.60937600000000003</c:v>
                </c:pt>
                <c:pt idx="2024">
                  <c:v>0.60915300000000006</c:v>
                </c:pt>
                <c:pt idx="2025">
                  <c:v>0.60914699999999999</c:v>
                </c:pt>
                <c:pt idx="2026">
                  <c:v>0.60887800000000003</c:v>
                </c:pt>
                <c:pt idx="2027">
                  <c:v>0.60825899999999999</c:v>
                </c:pt>
                <c:pt idx="2028">
                  <c:v>0.60724999999999996</c:v>
                </c:pt>
                <c:pt idx="2029">
                  <c:v>0.60497000000000001</c:v>
                </c:pt>
                <c:pt idx="2030">
                  <c:v>0.60428700000000002</c:v>
                </c:pt>
                <c:pt idx="2031">
                  <c:v>0.60333800000000004</c:v>
                </c:pt>
                <c:pt idx="2032">
                  <c:v>0.60216599999999998</c:v>
                </c:pt>
                <c:pt idx="2033">
                  <c:v>0.60017600000000004</c:v>
                </c:pt>
                <c:pt idx="2034">
                  <c:v>0.60388699999999995</c:v>
                </c:pt>
                <c:pt idx="2035">
                  <c:v>0.60529200000000005</c:v>
                </c:pt>
                <c:pt idx="2036">
                  <c:v>0.60392699999999999</c:v>
                </c:pt>
                <c:pt idx="2037">
                  <c:v>0.602217</c:v>
                </c:pt>
                <c:pt idx="2038">
                  <c:v>0.60109699999999999</c:v>
                </c:pt>
                <c:pt idx="2039">
                  <c:v>0.600499</c:v>
                </c:pt>
                <c:pt idx="2040">
                  <c:v>0.59884700000000002</c:v>
                </c:pt>
                <c:pt idx="2041">
                  <c:v>0.59768500000000002</c:v>
                </c:pt>
                <c:pt idx="2042">
                  <c:v>0.59731100000000004</c:v>
                </c:pt>
                <c:pt idx="2043">
                  <c:v>0.597248</c:v>
                </c:pt>
                <c:pt idx="2044">
                  <c:v>0.59796800000000006</c:v>
                </c:pt>
                <c:pt idx="2045">
                  <c:v>0.59556500000000001</c:v>
                </c:pt>
                <c:pt idx="2046">
                  <c:v>0.600719</c:v>
                </c:pt>
                <c:pt idx="2047">
                  <c:v>0.60202900000000004</c:v>
                </c:pt>
                <c:pt idx="2048">
                  <c:v>0.60045400000000004</c:v>
                </c:pt>
                <c:pt idx="2049">
                  <c:v>0.59948900000000005</c:v>
                </c:pt>
                <c:pt idx="2050">
                  <c:v>0.597862</c:v>
                </c:pt>
                <c:pt idx="2051">
                  <c:v>0.59492199999999995</c:v>
                </c:pt>
                <c:pt idx="2052">
                  <c:v>0.59169099999999997</c:v>
                </c:pt>
                <c:pt idx="2053">
                  <c:v>0.59004000000000001</c:v>
                </c:pt>
                <c:pt idx="2054">
                  <c:v>0.58849300000000004</c:v>
                </c:pt>
                <c:pt idx="2055">
                  <c:v>0.58613599999999999</c:v>
                </c:pt>
                <c:pt idx="2056">
                  <c:v>0.58428500000000005</c:v>
                </c:pt>
                <c:pt idx="2057">
                  <c:v>0.58226199999999995</c:v>
                </c:pt>
                <c:pt idx="2058">
                  <c:v>0.58730099999999996</c:v>
                </c:pt>
                <c:pt idx="2059">
                  <c:v>0.58870400000000001</c:v>
                </c:pt>
                <c:pt idx="2060">
                  <c:v>0.58804199999999995</c:v>
                </c:pt>
                <c:pt idx="2061">
                  <c:v>0.588028</c:v>
                </c:pt>
                <c:pt idx="2062">
                  <c:v>0.58762199999999998</c:v>
                </c:pt>
                <c:pt idx="2063">
                  <c:v>0.58693700000000004</c:v>
                </c:pt>
                <c:pt idx="2064">
                  <c:v>0.58596999999999999</c:v>
                </c:pt>
                <c:pt idx="2065">
                  <c:v>0.58548900000000004</c:v>
                </c:pt>
                <c:pt idx="2066">
                  <c:v>0.58506899999999995</c:v>
                </c:pt>
                <c:pt idx="2067">
                  <c:v>0.58496999999999999</c:v>
                </c:pt>
                <c:pt idx="2068">
                  <c:v>0.58352199999999999</c:v>
                </c:pt>
                <c:pt idx="2069">
                  <c:v>0.58978600000000003</c:v>
                </c:pt>
                <c:pt idx="2070">
                  <c:v>0.59219100000000002</c:v>
                </c:pt>
                <c:pt idx="2071">
                  <c:v>0.59292400000000001</c:v>
                </c:pt>
                <c:pt idx="2072">
                  <c:v>0.58600699999999994</c:v>
                </c:pt>
                <c:pt idx="2073">
                  <c:v>0.58971300000000004</c:v>
                </c:pt>
                <c:pt idx="2074">
                  <c:v>0.59277100000000005</c:v>
                </c:pt>
                <c:pt idx="2075">
                  <c:v>0.59106999999999998</c:v>
                </c:pt>
                <c:pt idx="2076">
                  <c:v>0.59107799999999999</c:v>
                </c:pt>
                <c:pt idx="2077">
                  <c:v>0.59121800000000002</c:v>
                </c:pt>
                <c:pt idx="2078">
                  <c:v>0.59121599999999996</c:v>
                </c:pt>
                <c:pt idx="2079">
                  <c:v>0.59165199999999996</c:v>
                </c:pt>
                <c:pt idx="2080">
                  <c:v>0.59014900000000003</c:v>
                </c:pt>
                <c:pt idx="2081">
                  <c:v>0.59458</c:v>
                </c:pt>
                <c:pt idx="2082">
                  <c:v>0.59584400000000004</c:v>
                </c:pt>
                <c:pt idx="2083">
                  <c:v>0.59474899999999997</c:v>
                </c:pt>
                <c:pt idx="2084">
                  <c:v>0.59449399999999997</c:v>
                </c:pt>
                <c:pt idx="2085">
                  <c:v>0.59425399999999995</c:v>
                </c:pt>
                <c:pt idx="2086">
                  <c:v>0.59521500000000005</c:v>
                </c:pt>
                <c:pt idx="2087">
                  <c:v>0.59558500000000003</c:v>
                </c:pt>
                <c:pt idx="2088">
                  <c:v>0.59567800000000004</c:v>
                </c:pt>
                <c:pt idx="2089">
                  <c:v>0.59505200000000003</c:v>
                </c:pt>
                <c:pt idx="2090">
                  <c:v>0.59398099999999998</c:v>
                </c:pt>
                <c:pt idx="2091">
                  <c:v>0.59331</c:v>
                </c:pt>
                <c:pt idx="2092">
                  <c:v>0.59143500000000004</c:v>
                </c:pt>
                <c:pt idx="2093">
                  <c:v>0.59640899999999997</c:v>
                </c:pt>
                <c:pt idx="2094">
                  <c:v>0.59762199999999999</c:v>
                </c:pt>
                <c:pt idx="2095">
                  <c:v>0.59693700000000005</c:v>
                </c:pt>
                <c:pt idx="2096">
                  <c:v>0.59670000000000001</c:v>
                </c:pt>
                <c:pt idx="2097">
                  <c:v>0.59700600000000004</c:v>
                </c:pt>
                <c:pt idx="2098">
                  <c:v>0.59686399999999995</c:v>
                </c:pt>
                <c:pt idx="2099">
                  <c:v>0.59660299999999999</c:v>
                </c:pt>
                <c:pt idx="2100">
                  <c:v>0.59739799999999998</c:v>
                </c:pt>
                <c:pt idx="2101">
                  <c:v>0.59864499999999998</c:v>
                </c:pt>
                <c:pt idx="2102">
                  <c:v>0.59850599999999998</c:v>
                </c:pt>
                <c:pt idx="2103">
                  <c:v>0.59809199999999996</c:v>
                </c:pt>
                <c:pt idx="2104">
                  <c:v>0.59746100000000002</c:v>
                </c:pt>
                <c:pt idx="2105">
                  <c:v>0.60453100000000004</c:v>
                </c:pt>
                <c:pt idx="2106">
                  <c:v>0.60899499999999995</c:v>
                </c:pt>
                <c:pt idx="2107">
                  <c:v>0.60257099999999997</c:v>
                </c:pt>
                <c:pt idx="2108">
                  <c:v>0.60733499999999996</c:v>
                </c:pt>
                <c:pt idx="2109">
                  <c:v>0.60997500000000004</c:v>
                </c:pt>
                <c:pt idx="2110">
                  <c:v>0.60967300000000002</c:v>
                </c:pt>
                <c:pt idx="2111">
                  <c:v>0.61047700000000005</c:v>
                </c:pt>
                <c:pt idx="2112">
                  <c:v>0.61021199999999998</c:v>
                </c:pt>
                <c:pt idx="2113">
                  <c:v>0.60928099999999996</c:v>
                </c:pt>
                <c:pt idx="2114">
                  <c:v>0.60829299999999997</c:v>
                </c:pt>
                <c:pt idx="2115">
                  <c:v>0.60677199999999998</c:v>
                </c:pt>
                <c:pt idx="2116">
                  <c:v>0.60375400000000001</c:v>
                </c:pt>
                <c:pt idx="2117">
                  <c:v>0.60856399999999999</c:v>
                </c:pt>
                <c:pt idx="2118">
                  <c:v>0.61029999999999995</c:v>
                </c:pt>
                <c:pt idx="2119">
                  <c:v>0.61016099999999995</c:v>
                </c:pt>
                <c:pt idx="2120">
                  <c:v>0.61124599999999996</c:v>
                </c:pt>
                <c:pt idx="2121">
                  <c:v>0.61176900000000001</c:v>
                </c:pt>
                <c:pt idx="2122">
                  <c:v>0.61262700000000003</c:v>
                </c:pt>
                <c:pt idx="2123">
                  <c:v>0.61335600000000001</c:v>
                </c:pt>
                <c:pt idx="2124">
                  <c:v>0.61293600000000004</c:v>
                </c:pt>
                <c:pt idx="2125">
                  <c:v>0.61280999999999997</c:v>
                </c:pt>
                <c:pt idx="2126">
                  <c:v>0.61239399999999999</c:v>
                </c:pt>
                <c:pt idx="2127">
                  <c:v>0.61189000000000004</c:v>
                </c:pt>
                <c:pt idx="2128">
                  <c:v>0.611734</c:v>
                </c:pt>
                <c:pt idx="2129">
                  <c:v>0.61871299999999996</c:v>
                </c:pt>
                <c:pt idx="2130">
                  <c:v>0.62032799999999999</c:v>
                </c:pt>
                <c:pt idx="2131">
                  <c:v>0.62078800000000001</c:v>
                </c:pt>
                <c:pt idx="2132">
                  <c:v>0.62040099999999998</c:v>
                </c:pt>
                <c:pt idx="2133">
                  <c:v>0.61855199999999999</c:v>
                </c:pt>
                <c:pt idx="2134">
                  <c:v>0.61906499999999998</c:v>
                </c:pt>
                <c:pt idx="2135">
                  <c:v>0.61997800000000003</c:v>
                </c:pt>
                <c:pt idx="2136">
                  <c:v>0.62187199999999998</c:v>
                </c:pt>
                <c:pt idx="2137">
                  <c:v>0.62224400000000002</c:v>
                </c:pt>
                <c:pt idx="2138">
                  <c:v>0.62198399999999998</c:v>
                </c:pt>
                <c:pt idx="2139">
                  <c:v>0.62249100000000002</c:v>
                </c:pt>
                <c:pt idx="2140">
                  <c:v>0.62262600000000001</c:v>
                </c:pt>
                <c:pt idx="2141">
                  <c:v>0.629417</c:v>
                </c:pt>
                <c:pt idx="2142">
                  <c:v>0.63233600000000001</c:v>
                </c:pt>
                <c:pt idx="2143">
                  <c:v>0.63200800000000001</c:v>
                </c:pt>
                <c:pt idx="2144">
                  <c:v>0.63329599999999997</c:v>
                </c:pt>
                <c:pt idx="2145">
                  <c:v>0.633849</c:v>
                </c:pt>
                <c:pt idx="2146">
                  <c:v>0.63499899999999998</c:v>
                </c:pt>
                <c:pt idx="2147">
                  <c:v>0.63658300000000001</c:v>
                </c:pt>
                <c:pt idx="2148">
                  <c:v>0.63697400000000004</c:v>
                </c:pt>
                <c:pt idx="2149">
                  <c:v>0.63894399999999996</c:v>
                </c:pt>
                <c:pt idx="2150">
                  <c:v>0.64198100000000002</c:v>
                </c:pt>
                <c:pt idx="2151">
                  <c:v>0.64437500000000003</c:v>
                </c:pt>
                <c:pt idx="2152">
                  <c:v>0.65155300000000005</c:v>
                </c:pt>
                <c:pt idx="2153">
                  <c:v>0.65415199999999996</c:v>
                </c:pt>
                <c:pt idx="2154">
                  <c:v>0.65388400000000002</c:v>
                </c:pt>
                <c:pt idx="2155">
                  <c:v>0.65496799999999999</c:v>
                </c:pt>
                <c:pt idx="2156">
                  <c:v>0.65700599999999998</c:v>
                </c:pt>
                <c:pt idx="2157">
                  <c:v>0.65707899999999997</c:v>
                </c:pt>
                <c:pt idx="2158">
                  <c:v>0.65775600000000001</c:v>
                </c:pt>
                <c:pt idx="2159">
                  <c:v>0.65830699999999998</c:v>
                </c:pt>
                <c:pt idx="2160">
                  <c:v>0.658111</c:v>
                </c:pt>
                <c:pt idx="2161">
                  <c:v>0.65859999999999996</c:v>
                </c:pt>
                <c:pt idx="2162">
                  <c:v>0.65790099999999996</c:v>
                </c:pt>
                <c:pt idx="2163">
                  <c:v>0.66394799999999998</c:v>
                </c:pt>
                <c:pt idx="2164">
                  <c:v>0.66436300000000004</c:v>
                </c:pt>
                <c:pt idx="2165">
                  <c:v>0.66380700000000004</c:v>
                </c:pt>
                <c:pt idx="2166">
                  <c:v>0.66424899999999998</c:v>
                </c:pt>
                <c:pt idx="2167">
                  <c:v>0.66401399999999999</c:v>
                </c:pt>
                <c:pt idx="2168">
                  <c:v>0.66520599999999996</c:v>
                </c:pt>
                <c:pt idx="2169">
                  <c:v>0.66580499999999998</c:v>
                </c:pt>
                <c:pt idx="2170">
                  <c:v>0.66476999999999997</c:v>
                </c:pt>
                <c:pt idx="2171">
                  <c:v>0.66351099999999996</c:v>
                </c:pt>
                <c:pt idx="2172">
                  <c:v>0.66283199999999998</c:v>
                </c:pt>
                <c:pt idx="2173">
                  <c:v>0.66293899999999994</c:v>
                </c:pt>
                <c:pt idx="2174">
                  <c:v>0.67011799999999999</c:v>
                </c:pt>
                <c:pt idx="2175">
                  <c:v>0.67090000000000005</c:v>
                </c:pt>
                <c:pt idx="2176">
                  <c:v>0.66994799999999999</c:v>
                </c:pt>
                <c:pt idx="2177">
                  <c:v>0.67055799999999999</c:v>
                </c:pt>
                <c:pt idx="2178">
                  <c:v>0.67243399999999998</c:v>
                </c:pt>
                <c:pt idx="2179">
                  <c:v>0.67236899999999999</c:v>
                </c:pt>
                <c:pt idx="2180">
                  <c:v>0.67269299999999999</c:v>
                </c:pt>
                <c:pt idx="2181">
                  <c:v>0.67116699999999996</c:v>
                </c:pt>
                <c:pt idx="2182">
                  <c:v>0.669458</c:v>
                </c:pt>
                <c:pt idx="2183">
                  <c:v>0.66681599999999996</c:v>
                </c:pt>
                <c:pt idx="2184">
                  <c:v>0.66588700000000001</c:v>
                </c:pt>
                <c:pt idx="2185">
                  <c:v>0.67210400000000003</c:v>
                </c:pt>
                <c:pt idx="2186">
                  <c:v>0.67203000000000002</c:v>
                </c:pt>
                <c:pt idx="2187">
                  <c:v>0.67192200000000002</c:v>
                </c:pt>
                <c:pt idx="2188">
                  <c:v>0.67416799999999999</c:v>
                </c:pt>
                <c:pt idx="2189">
                  <c:v>0.67513900000000004</c:v>
                </c:pt>
                <c:pt idx="2190">
                  <c:v>0.67410499999999995</c:v>
                </c:pt>
                <c:pt idx="2191">
                  <c:v>0.67132800000000004</c:v>
                </c:pt>
                <c:pt idx="2192">
                  <c:v>0.67043299999999995</c:v>
                </c:pt>
                <c:pt idx="2193">
                  <c:v>0.66967600000000005</c:v>
                </c:pt>
                <c:pt idx="2194">
                  <c:v>0.66907099999999997</c:v>
                </c:pt>
                <c:pt idx="2195">
                  <c:v>0.66694299999999995</c:v>
                </c:pt>
                <c:pt idx="2196">
                  <c:v>0.67253499999999999</c:v>
                </c:pt>
                <c:pt idx="2197">
                  <c:v>0.67219700000000004</c:v>
                </c:pt>
                <c:pt idx="2198">
                  <c:v>0.672705</c:v>
                </c:pt>
                <c:pt idx="2199">
                  <c:v>0.67352100000000004</c:v>
                </c:pt>
                <c:pt idx="2200">
                  <c:v>0.67331300000000005</c:v>
                </c:pt>
                <c:pt idx="2201">
                  <c:v>0.67169000000000001</c:v>
                </c:pt>
                <c:pt idx="2202">
                  <c:v>0.66749599999999998</c:v>
                </c:pt>
                <c:pt idx="2203">
                  <c:v>0.663605</c:v>
                </c:pt>
                <c:pt idx="2204">
                  <c:v>0.66078300000000001</c:v>
                </c:pt>
                <c:pt idx="2205">
                  <c:v>0.65834999999999999</c:v>
                </c:pt>
                <c:pt idx="2206">
                  <c:v>0.65853200000000001</c:v>
                </c:pt>
                <c:pt idx="2207">
                  <c:v>0.65800800000000004</c:v>
                </c:pt>
                <c:pt idx="2208">
                  <c:v>0.66369699999999998</c:v>
                </c:pt>
                <c:pt idx="2209">
                  <c:v>0.66265099999999999</c:v>
                </c:pt>
                <c:pt idx="2210">
                  <c:v>0.66230699999999998</c:v>
                </c:pt>
                <c:pt idx="2211">
                  <c:v>0.65864199999999995</c:v>
                </c:pt>
                <c:pt idx="2212">
                  <c:v>0.65471400000000002</c:v>
                </c:pt>
                <c:pt idx="2213">
                  <c:v>0.65325900000000003</c:v>
                </c:pt>
                <c:pt idx="2214">
                  <c:v>0.65342900000000004</c:v>
                </c:pt>
                <c:pt idx="2215">
                  <c:v>0.652146</c:v>
                </c:pt>
                <c:pt idx="2216">
                  <c:v>0.65074600000000005</c:v>
                </c:pt>
                <c:pt idx="2217">
                  <c:v>0.65085800000000005</c:v>
                </c:pt>
                <c:pt idx="2218">
                  <c:v>0.65058300000000002</c:v>
                </c:pt>
                <c:pt idx="2219">
                  <c:v>0.64956000000000003</c:v>
                </c:pt>
                <c:pt idx="2220">
                  <c:v>0.65518100000000001</c:v>
                </c:pt>
                <c:pt idx="2221">
                  <c:v>0.65451499999999996</c:v>
                </c:pt>
                <c:pt idx="2222">
                  <c:v>0.65260200000000002</c:v>
                </c:pt>
                <c:pt idx="2223">
                  <c:v>0.651231</c:v>
                </c:pt>
                <c:pt idx="2224">
                  <c:v>0.64936099999999997</c:v>
                </c:pt>
                <c:pt idx="2225">
                  <c:v>0.64747100000000002</c:v>
                </c:pt>
                <c:pt idx="2226">
                  <c:v>0.646038</c:v>
                </c:pt>
                <c:pt idx="2227">
                  <c:v>0.64664500000000003</c:v>
                </c:pt>
                <c:pt idx="2228">
                  <c:v>0.64527599999999996</c:v>
                </c:pt>
                <c:pt idx="2229">
                  <c:v>0.64483999999999997</c:v>
                </c:pt>
                <c:pt idx="2230">
                  <c:v>0.644953</c:v>
                </c:pt>
                <c:pt idx="2231">
                  <c:v>0.64545799999999998</c:v>
                </c:pt>
                <c:pt idx="2232">
                  <c:v>0.65205299999999999</c:v>
                </c:pt>
                <c:pt idx="2233">
                  <c:v>0.65270399999999995</c:v>
                </c:pt>
                <c:pt idx="2234">
                  <c:v>0.65278400000000003</c:v>
                </c:pt>
                <c:pt idx="2235">
                  <c:v>0.65185199999999999</c:v>
                </c:pt>
                <c:pt idx="2236">
                  <c:v>0.65340699999999996</c:v>
                </c:pt>
                <c:pt idx="2237">
                  <c:v>0.65448200000000001</c:v>
                </c:pt>
                <c:pt idx="2238">
                  <c:v>0.65554000000000001</c:v>
                </c:pt>
                <c:pt idx="2239">
                  <c:v>0.65659699999999999</c:v>
                </c:pt>
                <c:pt idx="2240">
                  <c:v>0.65765600000000002</c:v>
                </c:pt>
                <c:pt idx="2241">
                  <c:v>0.65771800000000002</c:v>
                </c:pt>
                <c:pt idx="2242">
                  <c:v>0.65823100000000001</c:v>
                </c:pt>
                <c:pt idx="2243">
                  <c:v>0.66528100000000001</c:v>
                </c:pt>
                <c:pt idx="2244">
                  <c:v>0.66533699999999996</c:v>
                </c:pt>
                <c:pt idx="2245">
                  <c:v>0.66486699999999999</c:v>
                </c:pt>
                <c:pt idx="2246">
                  <c:v>0.66539499999999996</c:v>
                </c:pt>
                <c:pt idx="2247">
                  <c:v>0.66542100000000004</c:v>
                </c:pt>
                <c:pt idx="2248">
                  <c:v>0.66544199999999998</c:v>
                </c:pt>
                <c:pt idx="2249">
                  <c:v>0.66395199999999999</c:v>
                </c:pt>
                <c:pt idx="2250">
                  <c:v>0.663968</c:v>
                </c:pt>
                <c:pt idx="2251">
                  <c:v>0.66547500000000004</c:v>
                </c:pt>
                <c:pt idx="2252">
                  <c:v>0.66697300000000004</c:v>
                </c:pt>
                <c:pt idx="2253">
                  <c:v>0.66697600000000001</c:v>
                </c:pt>
                <c:pt idx="2254">
                  <c:v>0.67496500000000004</c:v>
                </c:pt>
                <c:pt idx="2255">
                  <c:v>0.668956</c:v>
                </c:pt>
                <c:pt idx="2256">
                  <c:v>0.67845599999999995</c:v>
                </c:pt>
                <c:pt idx="2257">
                  <c:v>0.67992200000000003</c:v>
                </c:pt>
                <c:pt idx="2258">
                  <c:v>0.68090200000000001</c:v>
                </c:pt>
                <c:pt idx="2259">
                  <c:v>0.68187699999999996</c:v>
                </c:pt>
                <c:pt idx="2260">
                  <c:v>0.68184699999999998</c:v>
                </c:pt>
                <c:pt idx="2261">
                  <c:v>0.68231200000000003</c:v>
                </c:pt>
                <c:pt idx="2262">
                  <c:v>0.68277100000000002</c:v>
                </c:pt>
                <c:pt idx="2263">
                  <c:v>0.68323</c:v>
                </c:pt>
                <c:pt idx="2264">
                  <c:v>0.68367999999999995</c:v>
                </c:pt>
                <c:pt idx="2265">
                  <c:v>0.68512700000000004</c:v>
                </c:pt>
                <c:pt idx="2266">
                  <c:v>0.68507200000000001</c:v>
                </c:pt>
                <c:pt idx="2267">
                  <c:v>0.69350900000000004</c:v>
                </c:pt>
                <c:pt idx="2268">
                  <c:v>0.69394400000000001</c:v>
                </c:pt>
                <c:pt idx="2269">
                  <c:v>0.695878</c:v>
                </c:pt>
                <c:pt idx="2270">
                  <c:v>0.69780299999999995</c:v>
                </c:pt>
                <c:pt idx="2271">
                  <c:v>0.69972800000000002</c:v>
                </c:pt>
                <c:pt idx="2272">
                  <c:v>0.70114100000000001</c:v>
                </c:pt>
                <c:pt idx="2273">
                  <c:v>0.70356099999999999</c:v>
                </c:pt>
                <c:pt idx="2274">
                  <c:v>0.70446900000000001</c:v>
                </c:pt>
                <c:pt idx="2275">
                  <c:v>0.70688200000000001</c:v>
                </c:pt>
                <c:pt idx="2276">
                  <c:v>0.70728199999999997</c:v>
                </c:pt>
                <c:pt idx="2277">
                  <c:v>0.70918599999999998</c:v>
                </c:pt>
                <c:pt idx="2278">
                  <c:v>0.71004800000000001</c:v>
                </c:pt>
                <c:pt idx="2279">
                  <c:v>0.71743900000000005</c:v>
                </c:pt>
                <c:pt idx="2280">
                  <c:v>0.71737600000000001</c:v>
                </c:pt>
                <c:pt idx="2281">
                  <c:v>0.71823899999999996</c:v>
                </c:pt>
                <c:pt idx="2282">
                  <c:v>0.71911199999999997</c:v>
                </c:pt>
                <c:pt idx="2283">
                  <c:v>0.72050199999999998</c:v>
                </c:pt>
                <c:pt idx="2284">
                  <c:v>0.71987500000000004</c:v>
                </c:pt>
                <c:pt idx="2285">
                  <c:v>0.72072599999999998</c:v>
                </c:pt>
                <c:pt idx="2286">
                  <c:v>0.72158500000000003</c:v>
                </c:pt>
                <c:pt idx="2287">
                  <c:v>0.72294999999999998</c:v>
                </c:pt>
                <c:pt idx="2288">
                  <c:v>0.72331800000000002</c:v>
                </c:pt>
                <c:pt idx="2289">
                  <c:v>0.72320799999999996</c:v>
                </c:pt>
                <c:pt idx="2290">
                  <c:v>0.72290699999999997</c:v>
                </c:pt>
                <c:pt idx="2291">
                  <c:v>0.73122900000000002</c:v>
                </c:pt>
                <c:pt idx="2292">
                  <c:v>0.73124100000000003</c:v>
                </c:pt>
                <c:pt idx="2293">
                  <c:v>0.73105299999999995</c:v>
                </c:pt>
                <c:pt idx="2294">
                  <c:v>0.72987999999999997</c:v>
                </c:pt>
                <c:pt idx="2295">
                  <c:v>0.73067099999999996</c:v>
                </c:pt>
                <c:pt idx="2296">
                  <c:v>0.73101099999999997</c:v>
                </c:pt>
                <c:pt idx="2297">
                  <c:v>0.73179899999999998</c:v>
                </c:pt>
                <c:pt idx="2298">
                  <c:v>0.73356100000000002</c:v>
                </c:pt>
                <c:pt idx="2299">
                  <c:v>0.73730600000000002</c:v>
                </c:pt>
                <c:pt idx="2300">
                  <c:v>0.74074600000000002</c:v>
                </c:pt>
                <c:pt idx="2301">
                  <c:v>0.74182599999999999</c:v>
                </c:pt>
                <c:pt idx="2302">
                  <c:v>0.75207599999999997</c:v>
                </c:pt>
                <c:pt idx="2303">
                  <c:v>0.75322800000000001</c:v>
                </c:pt>
                <c:pt idx="2304">
                  <c:v>0.75391600000000003</c:v>
                </c:pt>
                <c:pt idx="2305">
                  <c:v>0.75476500000000002</c:v>
                </c:pt>
                <c:pt idx="2306">
                  <c:v>0.75501700000000005</c:v>
                </c:pt>
                <c:pt idx="2307">
                  <c:v>0.75674799999999998</c:v>
                </c:pt>
                <c:pt idx="2308">
                  <c:v>0.75853000000000004</c:v>
                </c:pt>
                <c:pt idx="2309">
                  <c:v>0.76117400000000002</c:v>
                </c:pt>
                <c:pt idx="2310">
                  <c:v>0.765957</c:v>
                </c:pt>
                <c:pt idx="2311">
                  <c:v>0.76792000000000005</c:v>
                </c:pt>
                <c:pt idx="2312">
                  <c:v>0.769876</c:v>
                </c:pt>
                <c:pt idx="2313">
                  <c:v>0.77801500000000001</c:v>
                </c:pt>
                <c:pt idx="2314">
                  <c:v>0.78012499999999996</c:v>
                </c:pt>
                <c:pt idx="2315">
                  <c:v>0.77303100000000002</c:v>
                </c:pt>
                <c:pt idx="2316">
                  <c:v>0.78030100000000002</c:v>
                </c:pt>
                <c:pt idx="2317">
                  <c:v>0.78069</c:v>
                </c:pt>
                <c:pt idx="2318">
                  <c:v>0.78019799999999995</c:v>
                </c:pt>
                <c:pt idx="2319">
                  <c:v>0.78144999999999998</c:v>
                </c:pt>
                <c:pt idx="2320">
                  <c:v>0.78176500000000004</c:v>
                </c:pt>
                <c:pt idx="2321">
                  <c:v>0.78195000000000003</c:v>
                </c:pt>
                <c:pt idx="2322">
                  <c:v>0.78234000000000004</c:v>
                </c:pt>
                <c:pt idx="2323">
                  <c:v>0.78124099999999996</c:v>
                </c:pt>
                <c:pt idx="2324">
                  <c:v>0.78725699999999998</c:v>
                </c:pt>
                <c:pt idx="2325">
                  <c:v>0.78850500000000001</c:v>
                </c:pt>
                <c:pt idx="2326">
                  <c:v>0.78816600000000003</c:v>
                </c:pt>
                <c:pt idx="2327">
                  <c:v>0.78752</c:v>
                </c:pt>
                <c:pt idx="2328">
                  <c:v>0.78569500000000003</c:v>
                </c:pt>
                <c:pt idx="2329">
                  <c:v>0.785748</c:v>
                </c:pt>
                <c:pt idx="2330">
                  <c:v>0.78600700000000001</c:v>
                </c:pt>
                <c:pt idx="2331">
                  <c:v>0.78581299999999998</c:v>
                </c:pt>
                <c:pt idx="2332">
                  <c:v>0.784528</c:v>
                </c:pt>
                <c:pt idx="2333">
                  <c:v>0.78382799999999997</c:v>
                </c:pt>
                <c:pt idx="2334">
                  <c:v>0.78244599999999997</c:v>
                </c:pt>
                <c:pt idx="2335">
                  <c:v>0.78986699999999999</c:v>
                </c:pt>
                <c:pt idx="2336">
                  <c:v>0.79083000000000003</c:v>
                </c:pt>
                <c:pt idx="2337">
                  <c:v>0.79132100000000005</c:v>
                </c:pt>
                <c:pt idx="2338">
                  <c:v>0.79114899999999999</c:v>
                </c:pt>
                <c:pt idx="2339">
                  <c:v>0.79087200000000002</c:v>
                </c:pt>
                <c:pt idx="2340">
                  <c:v>0.78957500000000003</c:v>
                </c:pt>
                <c:pt idx="2341">
                  <c:v>0.789215</c:v>
                </c:pt>
                <c:pt idx="2342">
                  <c:v>0.78795800000000005</c:v>
                </c:pt>
                <c:pt idx="2343">
                  <c:v>0.78748899999999999</c:v>
                </c:pt>
                <c:pt idx="2344">
                  <c:v>0.787578</c:v>
                </c:pt>
                <c:pt idx="2345">
                  <c:v>0.78832599999999997</c:v>
                </c:pt>
                <c:pt idx="2346">
                  <c:v>0.78852699999999998</c:v>
                </c:pt>
                <c:pt idx="2347">
                  <c:v>0.79421399999999998</c:v>
                </c:pt>
                <c:pt idx="2348">
                  <c:v>0.79278099999999996</c:v>
                </c:pt>
                <c:pt idx="2349">
                  <c:v>0.79107499999999997</c:v>
                </c:pt>
                <c:pt idx="2350">
                  <c:v>0.78984799999999999</c:v>
                </c:pt>
                <c:pt idx="2351">
                  <c:v>0.787767</c:v>
                </c:pt>
                <c:pt idx="2352">
                  <c:v>0.78347299999999997</c:v>
                </c:pt>
                <c:pt idx="2353">
                  <c:v>0.78087700000000004</c:v>
                </c:pt>
                <c:pt idx="2354">
                  <c:v>0.77847900000000003</c:v>
                </c:pt>
                <c:pt idx="2355">
                  <c:v>0.77747699999999997</c:v>
                </c:pt>
                <c:pt idx="2356">
                  <c:v>0.77617400000000003</c:v>
                </c:pt>
                <c:pt idx="2357">
                  <c:v>0.77527800000000002</c:v>
                </c:pt>
                <c:pt idx="2358">
                  <c:v>0.77452200000000004</c:v>
                </c:pt>
                <c:pt idx="2359">
                  <c:v>0.77761499999999995</c:v>
                </c:pt>
                <c:pt idx="2360">
                  <c:v>0.77641400000000005</c:v>
                </c:pt>
                <c:pt idx="2361">
                  <c:v>0.77480800000000005</c:v>
                </c:pt>
                <c:pt idx="2362">
                  <c:v>0.77344800000000002</c:v>
                </c:pt>
                <c:pt idx="2363">
                  <c:v>0.772536</c:v>
                </c:pt>
                <c:pt idx="2364">
                  <c:v>0.77090999999999998</c:v>
                </c:pt>
                <c:pt idx="2365">
                  <c:v>0.76800199999999996</c:v>
                </c:pt>
                <c:pt idx="2366">
                  <c:v>0.76639699999999999</c:v>
                </c:pt>
                <c:pt idx="2367">
                  <c:v>0.76509000000000005</c:v>
                </c:pt>
                <c:pt idx="2368">
                  <c:v>0.76358999999999999</c:v>
                </c:pt>
                <c:pt idx="2369">
                  <c:v>0.76283199999999995</c:v>
                </c:pt>
                <c:pt idx="2370">
                  <c:v>0.76093100000000002</c:v>
                </c:pt>
                <c:pt idx="2371">
                  <c:v>0.76517100000000005</c:v>
                </c:pt>
                <c:pt idx="2372">
                  <c:v>0.76336700000000002</c:v>
                </c:pt>
                <c:pt idx="2373">
                  <c:v>0.75282300000000002</c:v>
                </c:pt>
                <c:pt idx="2374">
                  <c:v>0.75409199999999998</c:v>
                </c:pt>
                <c:pt idx="2375">
                  <c:v>0.75223899999999999</c:v>
                </c:pt>
                <c:pt idx="2376">
                  <c:v>0.75072799999999995</c:v>
                </c:pt>
                <c:pt idx="2377">
                  <c:v>0.74972799999999995</c:v>
                </c:pt>
                <c:pt idx="2378">
                  <c:v>0.74581600000000003</c:v>
                </c:pt>
                <c:pt idx="2379">
                  <c:v>0.73988100000000001</c:v>
                </c:pt>
                <c:pt idx="2380">
                  <c:v>0.73584300000000002</c:v>
                </c:pt>
                <c:pt idx="2381">
                  <c:v>0.73484799999999995</c:v>
                </c:pt>
                <c:pt idx="2382">
                  <c:v>0.73303799999999997</c:v>
                </c:pt>
                <c:pt idx="2383">
                  <c:v>0.73660599999999998</c:v>
                </c:pt>
                <c:pt idx="2384">
                  <c:v>0.73724000000000001</c:v>
                </c:pt>
                <c:pt idx="2385">
                  <c:v>0.73399000000000003</c:v>
                </c:pt>
                <c:pt idx="2386">
                  <c:v>0.73054600000000003</c:v>
                </c:pt>
                <c:pt idx="2387">
                  <c:v>0.72696400000000005</c:v>
                </c:pt>
                <c:pt idx="2388">
                  <c:v>0.72524200000000005</c:v>
                </c:pt>
                <c:pt idx="2389">
                  <c:v>0.72415499999999999</c:v>
                </c:pt>
                <c:pt idx="2390">
                  <c:v>0.724603</c:v>
                </c:pt>
                <c:pt idx="2391">
                  <c:v>0.72426199999999996</c:v>
                </c:pt>
                <c:pt idx="2392">
                  <c:v>0.72405699999999995</c:v>
                </c:pt>
                <c:pt idx="2393">
                  <c:v>0.721661</c:v>
                </c:pt>
                <c:pt idx="2394">
                  <c:v>0.72581899999999999</c:v>
                </c:pt>
                <c:pt idx="2395">
                  <c:v>0.724831</c:v>
                </c:pt>
                <c:pt idx="2396">
                  <c:v>0.72400799999999998</c:v>
                </c:pt>
                <c:pt idx="2397">
                  <c:v>0.722329</c:v>
                </c:pt>
                <c:pt idx="2398">
                  <c:v>0.72072099999999995</c:v>
                </c:pt>
                <c:pt idx="2399">
                  <c:v>0.71926699999999999</c:v>
                </c:pt>
                <c:pt idx="2400">
                  <c:v>0.71817399999999998</c:v>
                </c:pt>
                <c:pt idx="2401">
                  <c:v>0.71767700000000001</c:v>
                </c:pt>
                <c:pt idx="2402">
                  <c:v>0.716866</c:v>
                </c:pt>
                <c:pt idx="2403">
                  <c:v>0.71496000000000004</c:v>
                </c:pt>
                <c:pt idx="2404">
                  <c:v>0.71279700000000001</c:v>
                </c:pt>
                <c:pt idx="2405">
                  <c:v>0.70894900000000005</c:v>
                </c:pt>
                <c:pt idx="2406">
                  <c:v>0.71529699999999996</c:v>
                </c:pt>
                <c:pt idx="2407">
                  <c:v>0.71561399999999997</c:v>
                </c:pt>
                <c:pt idx="2408">
                  <c:v>0.71470500000000003</c:v>
                </c:pt>
                <c:pt idx="2409">
                  <c:v>0.71436299999999997</c:v>
                </c:pt>
                <c:pt idx="2410">
                  <c:v>0.71339399999999997</c:v>
                </c:pt>
                <c:pt idx="2411">
                  <c:v>0.71242399999999995</c:v>
                </c:pt>
                <c:pt idx="2412">
                  <c:v>0.71131</c:v>
                </c:pt>
                <c:pt idx="2413">
                  <c:v>0.71134600000000003</c:v>
                </c:pt>
                <c:pt idx="2414">
                  <c:v>0.70926299999999998</c:v>
                </c:pt>
                <c:pt idx="2415">
                  <c:v>0.70538699999999999</c:v>
                </c:pt>
                <c:pt idx="2416">
                  <c:v>0.70179599999999998</c:v>
                </c:pt>
                <c:pt idx="2417">
                  <c:v>0.70357899999999995</c:v>
                </c:pt>
                <c:pt idx="2418">
                  <c:v>0.70198899999999997</c:v>
                </c:pt>
                <c:pt idx="2419">
                  <c:v>0.70166499999999998</c:v>
                </c:pt>
                <c:pt idx="2420">
                  <c:v>0.70086899999999996</c:v>
                </c:pt>
                <c:pt idx="2421">
                  <c:v>0.69940800000000003</c:v>
                </c:pt>
                <c:pt idx="2422">
                  <c:v>0.69732000000000005</c:v>
                </c:pt>
                <c:pt idx="2423">
                  <c:v>0.69634600000000002</c:v>
                </c:pt>
                <c:pt idx="2424">
                  <c:v>0.69306299999999998</c:v>
                </c:pt>
                <c:pt idx="2425">
                  <c:v>0.69024099999999999</c:v>
                </c:pt>
                <c:pt idx="2426">
                  <c:v>0.68879800000000002</c:v>
                </c:pt>
                <c:pt idx="2427">
                  <c:v>0.68637899999999996</c:v>
                </c:pt>
                <c:pt idx="2428">
                  <c:v>0.68928999999999996</c:v>
                </c:pt>
                <c:pt idx="2429">
                  <c:v>0.68566700000000003</c:v>
                </c:pt>
                <c:pt idx="2430">
                  <c:v>0.68057500000000004</c:v>
                </c:pt>
                <c:pt idx="2431">
                  <c:v>0.68065500000000001</c:v>
                </c:pt>
                <c:pt idx="2432">
                  <c:v>0.68074500000000004</c:v>
                </c:pt>
                <c:pt idx="2433">
                  <c:v>0.68067</c:v>
                </c:pt>
                <c:pt idx="2434">
                  <c:v>0.68018100000000004</c:v>
                </c:pt>
                <c:pt idx="2435">
                  <c:v>0.67953399999999997</c:v>
                </c:pt>
                <c:pt idx="2436">
                  <c:v>0.67993000000000003</c:v>
                </c:pt>
                <c:pt idx="2437">
                  <c:v>0.67953799999999998</c:v>
                </c:pt>
                <c:pt idx="2438">
                  <c:v>0.677589</c:v>
                </c:pt>
                <c:pt idx="2439">
                  <c:v>0.676786</c:v>
                </c:pt>
                <c:pt idx="2440">
                  <c:v>0.68420499999999995</c:v>
                </c:pt>
                <c:pt idx="2441">
                  <c:v>0.68336200000000002</c:v>
                </c:pt>
                <c:pt idx="2442">
                  <c:v>0.68254599999999999</c:v>
                </c:pt>
                <c:pt idx="2443">
                  <c:v>0.68110999999999999</c:v>
                </c:pt>
                <c:pt idx="2444">
                  <c:v>0.67944700000000002</c:v>
                </c:pt>
                <c:pt idx="2445">
                  <c:v>0.67796900000000004</c:v>
                </c:pt>
                <c:pt idx="2446">
                  <c:v>0.67446099999999998</c:v>
                </c:pt>
                <c:pt idx="2447">
                  <c:v>0.67169699999999999</c:v>
                </c:pt>
                <c:pt idx="2448">
                  <c:v>0.67049499999999995</c:v>
                </c:pt>
                <c:pt idx="2449">
                  <c:v>0.66951099999999997</c:v>
                </c:pt>
                <c:pt idx="2450">
                  <c:v>0.66799299999999995</c:v>
                </c:pt>
                <c:pt idx="2451">
                  <c:v>0.67421600000000004</c:v>
                </c:pt>
                <c:pt idx="2452">
                  <c:v>0.67510099999999995</c:v>
                </c:pt>
                <c:pt idx="2453">
                  <c:v>0.67435199999999995</c:v>
                </c:pt>
                <c:pt idx="2454">
                  <c:v>0.67519399999999996</c:v>
                </c:pt>
                <c:pt idx="2455">
                  <c:v>0.67518800000000001</c:v>
                </c:pt>
                <c:pt idx="2456">
                  <c:v>0.67363099999999998</c:v>
                </c:pt>
                <c:pt idx="2457">
                  <c:v>0.67149499999999995</c:v>
                </c:pt>
                <c:pt idx="2458">
                  <c:v>0.66978599999999999</c:v>
                </c:pt>
                <c:pt idx="2459">
                  <c:v>0.66956899999999997</c:v>
                </c:pt>
                <c:pt idx="2460">
                  <c:v>0.66950699999999996</c:v>
                </c:pt>
                <c:pt idx="2461">
                  <c:v>0.66911600000000004</c:v>
                </c:pt>
                <c:pt idx="2462">
                  <c:v>0.67449300000000001</c:v>
                </c:pt>
                <c:pt idx="2463">
                  <c:v>0.67311100000000001</c:v>
                </c:pt>
                <c:pt idx="2464">
                  <c:v>0.671929</c:v>
                </c:pt>
                <c:pt idx="2465">
                  <c:v>0.66836899999999999</c:v>
                </c:pt>
                <c:pt idx="2466">
                  <c:v>0.66512000000000004</c:v>
                </c:pt>
                <c:pt idx="2467">
                  <c:v>0.66294500000000001</c:v>
                </c:pt>
                <c:pt idx="2468">
                  <c:v>0.66026700000000005</c:v>
                </c:pt>
                <c:pt idx="2469">
                  <c:v>0.65808699999999998</c:v>
                </c:pt>
                <c:pt idx="2470">
                  <c:v>0.65539199999999997</c:v>
                </c:pt>
                <c:pt idx="2471">
                  <c:v>0.65278999999999998</c:v>
                </c:pt>
                <c:pt idx="2472">
                  <c:v>0.64795199999999997</c:v>
                </c:pt>
                <c:pt idx="2473">
                  <c:v>0.65116300000000005</c:v>
                </c:pt>
                <c:pt idx="2474">
                  <c:v>0.65009700000000004</c:v>
                </c:pt>
                <c:pt idx="2475">
                  <c:v>0.64888500000000005</c:v>
                </c:pt>
                <c:pt idx="2476">
                  <c:v>0.64621700000000004</c:v>
                </c:pt>
                <c:pt idx="2477">
                  <c:v>0.64347299999999996</c:v>
                </c:pt>
                <c:pt idx="2478">
                  <c:v>0.64269500000000002</c:v>
                </c:pt>
                <c:pt idx="2479">
                  <c:v>0.64349599999999996</c:v>
                </c:pt>
                <c:pt idx="2480">
                  <c:v>0.64180700000000002</c:v>
                </c:pt>
                <c:pt idx="2481">
                  <c:v>0.63961000000000001</c:v>
                </c:pt>
                <c:pt idx="2482">
                  <c:v>0.63630399999999998</c:v>
                </c:pt>
                <c:pt idx="2483">
                  <c:v>0.64053300000000002</c:v>
                </c:pt>
                <c:pt idx="2484">
                  <c:v>0.64085499999999995</c:v>
                </c:pt>
                <c:pt idx="2485">
                  <c:v>0.64010699999999998</c:v>
                </c:pt>
                <c:pt idx="2486">
                  <c:v>0.63986100000000001</c:v>
                </c:pt>
                <c:pt idx="2487">
                  <c:v>0.63961500000000004</c:v>
                </c:pt>
                <c:pt idx="2488">
                  <c:v>0.63935699999999995</c:v>
                </c:pt>
                <c:pt idx="2489">
                  <c:v>0.63959900000000003</c:v>
                </c:pt>
                <c:pt idx="2490">
                  <c:v>0.63933799999999996</c:v>
                </c:pt>
                <c:pt idx="2491">
                  <c:v>0.63956999999999997</c:v>
                </c:pt>
                <c:pt idx="2492">
                  <c:v>0.64130600000000004</c:v>
                </c:pt>
                <c:pt idx="2493">
                  <c:v>0.64254</c:v>
                </c:pt>
                <c:pt idx="2494">
                  <c:v>0.64976999999999996</c:v>
                </c:pt>
                <c:pt idx="2495">
                  <c:v>0.648976</c:v>
                </c:pt>
                <c:pt idx="2496">
                  <c:v>0.64920199999999995</c:v>
                </c:pt>
                <c:pt idx="2497">
                  <c:v>0.64840399999999998</c:v>
                </c:pt>
                <c:pt idx="2498">
                  <c:v>0.64711200000000002</c:v>
                </c:pt>
                <c:pt idx="2499">
                  <c:v>0.64580800000000005</c:v>
                </c:pt>
                <c:pt idx="2500">
                  <c:v>0.64301200000000003</c:v>
                </c:pt>
                <c:pt idx="2501">
                  <c:v>0.64221600000000001</c:v>
                </c:pt>
                <c:pt idx="2502">
                  <c:v>0.64039699999999999</c:v>
                </c:pt>
                <c:pt idx="2503">
                  <c:v>0.64066500000000004</c:v>
                </c:pt>
                <c:pt idx="2504">
                  <c:v>0.64684200000000003</c:v>
                </c:pt>
                <c:pt idx="2505">
                  <c:v>0.64594399999999996</c:v>
                </c:pt>
                <c:pt idx="2506">
                  <c:v>0.64463199999999998</c:v>
                </c:pt>
                <c:pt idx="2507">
                  <c:v>0.64383299999999999</c:v>
                </c:pt>
                <c:pt idx="2508">
                  <c:v>0.64448700000000003</c:v>
                </c:pt>
                <c:pt idx="2509">
                  <c:v>0.64263400000000004</c:v>
                </c:pt>
                <c:pt idx="2510">
                  <c:v>0.64231799999999994</c:v>
                </c:pt>
                <c:pt idx="2511">
                  <c:v>0.64146300000000001</c:v>
                </c:pt>
                <c:pt idx="2512">
                  <c:v>0.64167099999999999</c:v>
                </c:pt>
                <c:pt idx="2513">
                  <c:v>0.64326399999999995</c:v>
                </c:pt>
                <c:pt idx="2514">
                  <c:v>0.64251499999999995</c:v>
                </c:pt>
                <c:pt idx="2515">
                  <c:v>0.64967900000000001</c:v>
                </c:pt>
                <c:pt idx="2516">
                  <c:v>0.64966999999999997</c:v>
                </c:pt>
                <c:pt idx="2517">
                  <c:v>0.64830600000000005</c:v>
                </c:pt>
                <c:pt idx="2518">
                  <c:v>0.64643799999999996</c:v>
                </c:pt>
                <c:pt idx="2519">
                  <c:v>0.64506300000000005</c:v>
                </c:pt>
                <c:pt idx="2520">
                  <c:v>0.64319899999999997</c:v>
                </c:pt>
                <c:pt idx="2521">
                  <c:v>0.64230100000000001</c:v>
                </c:pt>
                <c:pt idx="2522">
                  <c:v>0.63991799999999999</c:v>
                </c:pt>
                <c:pt idx="2523">
                  <c:v>0.63849400000000001</c:v>
                </c:pt>
                <c:pt idx="2524">
                  <c:v>0.63622199999999995</c:v>
                </c:pt>
                <c:pt idx="2525">
                  <c:v>0.64032</c:v>
                </c:pt>
                <c:pt idx="2526">
                  <c:v>0.63778199999999996</c:v>
                </c:pt>
                <c:pt idx="2527">
                  <c:v>0.63594700000000004</c:v>
                </c:pt>
                <c:pt idx="2528">
                  <c:v>0.63501300000000005</c:v>
                </c:pt>
                <c:pt idx="2529">
                  <c:v>0.63257099999999999</c:v>
                </c:pt>
                <c:pt idx="2530">
                  <c:v>0.63016099999999997</c:v>
                </c:pt>
                <c:pt idx="2531">
                  <c:v>0.62772600000000001</c:v>
                </c:pt>
                <c:pt idx="2532">
                  <c:v>0.62479300000000004</c:v>
                </c:pt>
                <c:pt idx="2533">
                  <c:v>0.62186699999999995</c:v>
                </c:pt>
                <c:pt idx="2534">
                  <c:v>0.61946299999999999</c:v>
                </c:pt>
                <c:pt idx="2535">
                  <c:v>0.61746400000000001</c:v>
                </c:pt>
                <c:pt idx="2536">
                  <c:v>0.61467300000000002</c:v>
                </c:pt>
                <c:pt idx="2537">
                  <c:v>0.61872099999999997</c:v>
                </c:pt>
                <c:pt idx="2538">
                  <c:v>0.61560999999999999</c:v>
                </c:pt>
                <c:pt idx="2539">
                  <c:v>0.61271299999999995</c:v>
                </c:pt>
                <c:pt idx="2540">
                  <c:v>0.611842</c:v>
                </c:pt>
                <c:pt idx="2541">
                  <c:v>0.61336900000000005</c:v>
                </c:pt>
                <c:pt idx="2542">
                  <c:v>0.611815</c:v>
                </c:pt>
                <c:pt idx="2543">
                  <c:v>0.60881799999999997</c:v>
                </c:pt>
                <c:pt idx="2544">
                  <c:v>0.60536299999999998</c:v>
                </c:pt>
                <c:pt idx="2545">
                  <c:v>0.60341699999999998</c:v>
                </c:pt>
                <c:pt idx="2546">
                  <c:v>0.60086700000000004</c:v>
                </c:pt>
                <c:pt idx="2547">
                  <c:v>0.59802699999999998</c:v>
                </c:pt>
                <c:pt idx="2548">
                  <c:v>0.60153800000000002</c:v>
                </c:pt>
                <c:pt idx="2549">
                  <c:v>0.59889599999999998</c:v>
                </c:pt>
                <c:pt idx="2550">
                  <c:v>0.59543000000000001</c:v>
                </c:pt>
                <c:pt idx="2551">
                  <c:v>0.59242600000000001</c:v>
                </c:pt>
                <c:pt idx="2552">
                  <c:v>0.58944099999999999</c:v>
                </c:pt>
                <c:pt idx="2553">
                  <c:v>0.58743100000000004</c:v>
                </c:pt>
                <c:pt idx="2554">
                  <c:v>0.58492599999999995</c:v>
                </c:pt>
                <c:pt idx="2555">
                  <c:v>0.58342499999999997</c:v>
                </c:pt>
                <c:pt idx="2556">
                  <c:v>0.58190900000000001</c:v>
                </c:pt>
                <c:pt idx="2557">
                  <c:v>0.580897</c:v>
                </c:pt>
                <c:pt idx="2558">
                  <c:v>0.57931500000000002</c:v>
                </c:pt>
                <c:pt idx="2559">
                  <c:v>0.57794699999999999</c:v>
                </c:pt>
                <c:pt idx="2560">
                  <c:v>0.58443699999999998</c:v>
                </c:pt>
                <c:pt idx="2561">
                  <c:v>0.584762</c:v>
                </c:pt>
                <c:pt idx="2562">
                  <c:v>0.58423499999999995</c:v>
                </c:pt>
                <c:pt idx="2563">
                  <c:v>0.58263799999999999</c:v>
                </c:pt>
                <c:pt idx="2564">
                  <c:v>0.57907799999999998</c:v>
                </c:pt>
                <c:pt idx="2565">
                  <c:v>0.57604100000000003</c:v>
                </c:pt>
                <c:pt idx="2566">
                  <c:v>0.57352700000000001</c:v>
                </c:pt>
                <c:pt idx="2567">
                  <c:v>0.57403899999999997</c:v>
                </c:pt>
                <c:pt idx="2568">
                  <c:v>0.57595499999999999</c:v>
                </c:pt>
                <c:pt idx="2569">
                  <c:v>0.57535400000000003</c:v>
                </c:pt>
                <c:pt idx="2570">
                  <c:v>0.57481499999999996</c:v>
                </c:pt>
                <c:pt idx="2571">
                  <c:v>0.57469700000000001</c:v>
                </c:pt>
                <c:pt idx="2572">
                  <c:v>0.57374700000000001</c:v>
                </c:pt>
                <c:pt idx="2573">
                  <c:v>0.58015600000000001</c:v>
                </c:pt>
                <c:pt idx="2574">
                  <c:v>0.57794199999999996</c:v>
                </c:pt>
                <c:pt idx="2575">
                  <c:v>0.57589699999999999</c:v>
                </c:pt>
                <c:pt idx="2576">
                  <c:v>0.57381000000000004</c:v>
                </c:pt>
                <c:pt idx="2577">
                  <c:v>0.57171700000000003</c:v>
                </c:pt>
                <c:pt idx="2578">
                  <c:v>0.56912099999999999</c:v>
                </c:pt>
                <c:pt idx="2579">
                  <c:v>0.56652999999999998</c:v>
                </c:pt>
                <c:pt idx="2580">
                  <c:v>0.56445299999999998</c:v>
                </c:pt>
                <c:pt idx="2581">
                  <c:v>0.56337099999999996</c:v>
                </c:pt>
                <c:pt idx="2582">
                  <c:v>0.56171300000000002</c:v>
                </c:pt>
                <c:pt idx="2583">
                  <c:v>0.56028699999999998</c:v>
                </c:pt>
                <c:pt idx="2584">
                  <c:v>0.57022399999999995</c:v>
                </c:pt>
                <c:pt idx="2585">
                  <c:v>0.57194599999999995</c:v>
                </c:pt>
                <c:pt idx="2586">
                  <c:v>0.571349</c:v>
                </c:pt>
                <c:pt idx="2587">
                  <c:v>0.57176400000000005</c:v>
                </c:pt>
                <c:pt idx="2588">
                  <c:v>0.57313199999999997</c:v>
                </c:pt>
                <c:pt idx="2589">
                  <c:v>0.57247999999999999</c:v>
                </c:pt>
                <c:pt idx="2590">
                  <c:v>0.57136100000000001</c:v>
                </c:pt>
                <c:pt idx="2591">
                  <c:v>0.57075299999999995</c:v>
                </c:pt>
                <c:pt idx="2592">
                  <c:v>0.57062999999999997</c:v>
                </c:pt>
                <c:pt idx="2593">
                  <c:v>0.57051099999999999</c:v>
                </c:pt>
                <c:pt idx="2594">
                  <c:v>0.57034700000000005</c:v>
                </c:pt>
                <c:pt idx="2595">
                  <c:v>0.57139499999999999</c:v>
                </c:pt>
                <c:pt idx="2596">
                  <c:v>0.581229</c:v>
                </c:pt>
                <c:pt idx="2597">
                  <c:v>0.58094199999999996</c:v>
                </c:pt>
                <c:pt idx="2598">
                  <c:v>0.58134699999999995</c:v>
                </c:pt>
                <c:pt idx="2599">
                  <c:v>0.58066200000000001</c:v>
                </c:pt>
                <c:pt idx="2600">
                  <c:v>0.57954499999999998</c:v>
                </c:pt>
                <c:pt idx="2601">
                  <c:v>0.57992100000000002</c:v>
                </c:pt>
                <c:pt idx="2602">
                  <c:v>0.58080799999999999</c:v>
                </c:pt>
                <c:pt idx="2603">
                  <c:v>0.58313599999999999</c:v>
                </c:pt>
                <c:pt idx="2604">
                  <c:v>0.58296899999999996</c:v>
                </c:pt>
                <c:pt idx="2605">
                  <c:v>0.58381300000000003</c:v>
                </c:pt>
                <c:pt idx="2606">
                  <c:v>0.58478300000000005</c:v>
                </c:pt>
                <c:pt idx="2607">
                  <c:v>0.59162599999999999</c:v>
                </c:pt>
                <c:pt idx="2608">
                  <c:v>0.592333</c:v>
                </c:pt>
                <c:pt idx="2609">
                  <c:v>0.59322399999999997</c:v>
                </c:pt>
                <c:pt idx="2610">
                  <c:v>0.59455599999999997</c:v>
                </c:pt>
                <c:pt idx="2611">
                  <c:v>0.59482000000000002</c:v>
                </c:pt>
                <c:pt idx="2612">
                  <c:v>0.59262499999999996</c:v>
                </c:pt>
                <c:pt idx="2613">
                  <c:v>0.59096400000000004</c:v>
                </c:pt>
                <c:pt idx="2614">
                  <c:v>0.58878600000000003</c:v>
                </c:pt>
                <c:pt idx="2615">
                  <c:v>0.58713000000000004</c:v>
                </c:pt>
                <c:pt idx="2616">
                  <c:v>0.58543299999999998</c:v>
                </c:pt>
                <c:pt idx="2617">
                  <c:v>0.58271600000000001</c:v>
                </c:pt>
                <c:pt idx="2618">
                  <c:v>0.58178200000000002</c:v>
                </c:pt>
                <c:pt idx="2619">
                  <c:v>0.58656600000000003</c:v>
                </c:pt>
                <c:pt idx="2620">
                  <c:v>0.58521900000000004</c:v>
                </c:pt>
                <c:pt idx="2621">
                  <c:v>0.58456900000000001</c:v>
                </c:pt>
                <c:pt idx="2622">
                  <c:v>0.58283399999999996</c:v>
                </c:pt>
                <c:pt idx="2623">
                  <c:v>0.58116699999999999</c:v>
                </c:pt>
                <c:pt idx="2624">
                  <c:v>0.58001000000000003</c:v>
                </c:pt>
                <c:pt idx="2625">
                  <c:v>0.57986800000000005</c:v>
                </c:pt>
                <c:pt idx="2626">
                  <c:v>0.58073699999999995</c:v>
                </c:pt>
                <c:pt idx="2627">
                  <c:v>0.58256600000000003</c:v>
                </c:pt>
                <c:pt idx="2628">
                  <c:v>0.58437300000000003</c:v>
                </c:pt>
                <c:pt idx="2629">
                  <c:v>0.58496099999999995</c:v>
                </c:pt>
                <c:pt idx="2630">
                  <c:v>0.58410099999999998</c:v>
                </c:pt>
                <c:pt idx="2631">
                  <c:v>0.59096400000000004</c:v>
                </c:pt>
                <c:pt idx="2632">
                  <c:v>0.59199400000000002</c:v>
                </c:pt>
                <c:pt idx="2633">
                  <c:v>0.593943</c:v>
                </c:pt>
                <c:pt idx="2634">
                  <c:v>0.59672099999999995</c:v>
                </c:pt>
                <c:pt idx="2635">
                  <c:v>0.59841699999999998</c:v>
                </c:pt>
                <c:pt idx="2636">
                  <c:v>0.59858699999999998</c:v>
                </c:pt>
                <c:pt idx="2637">
                  <c:v>0.59730399999999995</c:v>
                </c:pt>
                <c:pt idx="2638">
                  <c:v>0.59618599999999999</c:v>
                </c:pt>
                <c:pt idx="2639">
                  <c:v>0.59590699999999996</c:v>
                </c:pt>
                <c:pt idx="2640">
                  <c:v>0.59670699999999999</c:v>
                </c:pt>
                <c:pt idx="2641">
                  <c:v>0.60339900000000002</c:v>
                </c:pt>
                <c:pt idx="2642">
                  <c:v>0.60328499999999996</c:v>
                </c:pt>
                <c:pt idx="2643">
                  <c:v>0.60302299999999998</c:v>
                </c:pt>
                <c:pt idx="2644">
                  <c:v>0.60128400000000004</c:v>
                </c:pt>
                <c:pt idx="2645">
                  <c:v>0.60124299999999997</c:v>
                </c:pt>
                <c:pt idx="2646">
                  <c:v>0.60199000000000003</c:v>
                </c:pt>
                <c:pt idx="2647">
                  <c:v>0.60162000000000004</c:v>
                </c:pt>
                <c:pt idx="2648">
                  <c:v>0.60034600000000005</c:v>
                </c:pt>
                <c:pt idx="2649">
                  <c:v>0.59913899999999998</c:v>
                </c:pt>
                <c:pt idx="2650">
                  <c:v>0.59919999999999995</c:v>
                </c:pt>
                <c:pt idx="2651">
                  <c:v>0.60009000000000001</c:v>
                </c:pt>
                <c:pt idx="2652">
                  <c:v>0.59958400000000001</c:v>
                </c:pt>
                <c:pt idx="2653">
                  <c:v>0.60617799999999999</c:v>
                </c:pt>
                <c:pt idx="2654">
                  <c:v>0.60420799999999997</c:v>
                </c:pt>
                <c:pt idx="2655">
                  <c:v>0.60269200000000001</c:v>
                </c:pt>
                <c:pt idx="2656">
                  <c:v>0.60202699999999998</c:v>
                </c:pt>
                <c:pt idx="2657">
                  <c:v>0.60177400000000003</c:v>
                </c:pt>
                <c:pt idx="2658">
                  <c:v>0.60162000000000004</c:v>
                </c:pt>
                <c:pt idx="2659">
                  <c:v>0.601719</c:v>
                </c:pt>
                <c:pt idx="2660">
                  <c:v>0.60116700000000001</c:v>
                </c:pt>
                <c:pt idx="2661">
                  <c:v>0.602356</c:v>
                </c:pt>
                <c:pt idx="2662">
                  <c:v>0.60444900000000001</c:v>
                </c:pt>
                <c:pt idx="2663">
                  <c:v>0.61075100000000004</c:v>
                </c:pt>
                <c:pt idx="2664">
                  <c:v>0.60907900000000004</c:v>
                </c:pt>
                <c:pt idx="2665">
                  <c:v>0.60700799999999999</c:v>
                </c:pt>
                <c:pt idx="2666">
                  <c:v>0.60579499999999997</c:v>
                </c:pt>
                <c:pt idx="2667">
                  <c:v>0.60450000000000004</c:v>
                </c:pt>
                <c:pt idx="2668">
                  <c:v>0.60323700000000002</c:v>
                </c:pt>
                <c:pt idx="2669">
                  <c:v>0.601912</c:v>
                </c:pt>
                <c:pt idx="2670">
                  <c:v>0.600804</c:v>
                </c:pt>
                <c:pt idx="2671">
                  <c:v>0.60135099999999997</c:v>
                </c:pt>
                <c:pt idx="2672">
                  <c:v>0.60160999999999998</c:v>
                </c:pt>
                <c:pt idx="2673">
                  <c:v>0.60331500000000005</c:v>
                </c:pt>
                <c:pt idx="2674">
                  <c:v>0.61045199999999999</c:v>
                </c:pt>
                <c:pt idx="2675">
                  <c:v>0.60902000000000001</c:v>
                </c:pt>
                <c:pt idx="2676">
                  <c:v>0.60735499999999998</c:v>
                </c:pt>
                <c:pt idx="2677">
                  <c:v>0.606298</c:v>
                </c:pt>
                <c:pt idx="2678">
                  <c:v>0.60590599999999994</c:v>
                </c:pt>
                <c:pt idx="2679">
                  <c:v>0.60446999999999995</c:v>
                </c:pt>
                <c:pt idx="2680">
                  <c:v>0.60325099999999998</c:v>
                </c:pt>
                <c:pt idx="2681">
                  <c:v>0.60262000000000004</c:v>
                </c:pt>
                <c:pt idx="2682">
                  <c:v>0.60312100000000002</c:v>
                </c:pt>
                <c:pt idx="2683">
                  <c:v>0.60428199999999999</c:v>
                </c:pt>
                <c:pt idx="2684">
                  <c:v>0.603962</c:v>
                </c:pt>
                <c:pt idx="2685">
                  <c:v>0.605738</c:v>
                </c:pt>
                <c:pt idx="2686">
                  <c:v>0.61037300000000005</c:v>
                </c:pt>
                <c:pt idx="2687">
                  <c:v>0.60848500000000005</c:v>
                </c:pt>
                <c:pt idx="2688">
                  <c:v>0.60830600000000001</c:v>
                </c:pt>
                <c:pt idx="2689">
                  <c:v>0.60758999999999996</c:v>
                </c:pt>
                <c:pt idx="2690">
                  <c:v>0.60778900000000002</c:v>
                </c:pt>
                <c:pt idx="2691">
                  <c:v>0.60728400000000005</c:v>
                </c:pt>
                <c:pt idx="2692">
                  <c:v>0.60624299999999998</c:v>
                </c:pt>
                <c:pt idx="2693">
                  <c:v>0.60506300000000002</c:v>
                </c:pt>
                <c:pt idx="2694">
                  <c:v>0.60603899999999999</c:v>
                </c:pt>
                <c:pt idx="2695">
                  <c:v>0.60671200000000003</c:v>
                </c:pt>
                <c:pt idx="2696">
                  <c:v>0.61064499999999999</c:v>
                </c:pt>
                <c:pt idx="2697">
                  <c:v>0.62018499999999999</c:v>
                </c:pt>
                <c:pt idx="2698">
                  <c:v>0.61928700000000003</c:v>
                </c:pt>
                <c:pt idx="2699">
                  <c:v>0.61979600000000001</c:v>
                </c:pt>
                <c:pt idx="2700">
                  <c:v>0.61964200000000003</c:v>
                </c:pt>
                <c:pt idx="2701">
                  <c:v>0.61948000000000003</c:v>
                </c:pt>
                <c:pt idx="2702">
                  <c:v>0.61926199999999998</c:v>
                </c:pt>
                <c:pt idx="2703">
                  <c:v>0.61757600000000001</c:v>
                </c:pt>
                <c:pt idx="2704">
                  <c:v>0.61558999999999997</c:v>
                </c:pt>
                <c:pt idx="2705">
                  <c:v>0.61404999999999998</c:v>
                </c:pt>
                <c:pt idx="2706">
                  <c:v>0.61193799999999998</c:v>
                </c:pt>
                <c:pt idx="2707">
                  <c:v>0.61375100000000005</c:v>
                </c:pt>
                <c:pt idx="2708">
                  <c:v>0.61923399999999995</c:v>
                </c:pt>
                <c:pt idx="2709">
                  <c:v>0.61738400000000004</c:v>
                </c:pt>
                <c:pt idx="2710">
                  <c:v>0.61734</c:v>
                </c:pt>
                <c:pt idx="2711">
                  <c:v>0.61800200000000005</c:v>
                </c:pt>
                <c:pt idx="2712">
                  <c:v>0.61923899999999998</c:v>
                </c:pt>
                <c:pt idx="2713">
                  <c:v>0.62051400000000001</c:v>
                </c:pt>
                <c:pt idx="2714">
                  <c:v>0.62382499999999996</c:v>
                </c:pt>
                <c:pt idx="2715">
                  <c:v>0.62589099999999998</c:v>
                </c:pt>
                <c:pt idx="2716">
                  <c:v>0.62749900000000003</c:v>
                </c:pt>
                <c:pt idx="2717">
                  <c:v>0.62741499999999994</c:v>
                </c:pt>
                <c:pt idx="2718">
                  <c:v>0.63063199999999997</c:v>
                </c:pt>
                <c:pt idx="2719">
                  <c:v>0.63634299999999999</c:v>
                </c:pt>
                <c:pt idx="2720">
                  <c:v>0.63684399999999997</c:v>
                </c:pt>
                <c:pt idx="2721">
                  <c:v>0.64024800000000004</c:v>
                </c:pt>
                <c:pt idx="2722">
                  <c:v>0.64123399999999997</c:v>
                </c:pt>
                <c:pt idx="2723">
                  <c:v>0.64147299999999996</c:v>
                </c:pt>
                <c:pt idx="2724">
                  <c:v>0.64269600000000005</c:v>
                </c:pt>
                <c:pt idx="2725">
                  <c:v>0.64345200000000002</c:v>
                </c:pt>
                <c:pt idx="2726">
                  <c:v>0.64278599999999997</c:v>
                </c:pt>
                <c:pt idx="2727">
                  <c:v>0.64259500000000003</c:v>
                </c:pt>
                <c:pt idx="2728">
                  <c:v>0.64200500000000005</c:v>
                </c:pt>
                <c:pt idx="2729">
                  <c:v>0.643876</c:v>
                </c:pt>
                <c:pt idx="2730">
                  <c:v>0.64748700000000003</c:v>
                </c:pt>
                <c:pt idx="2731">
                  <c:v>0.64482600000000001</c:v>
                </c:pt>
                <c:pt idx="2732">
                  <c:v>0.64446599999999998</c:v>
                </c:pt>
                <c:pt idx="2733">
                  <c:v>0.64602800000000005</c:v>
                </c:pt>
                <c:pt idx="2734">
                  <c:v>0.64948799999999995</c:v>
                </c:pt>
                <c:pt idx="2735">
                  <c:v>0.65225500000000003</c:v>
                </c:pt>
                <c:pt idx="2736">
                  <c:v>0.65067399999999997</c:v>
                </c:pt>
                <c:pt idx="2737">
                  <c:v>0.64836300000000002</c:v>
                </c:pt>
                <c:pt idx="2738">
                  <c:v>0.64581599999999995</c:v>
                </c:pt>
                <c:pt idx="2739">
                  <c:v>0.649173</c:v>
                </c:pt>
                <c:pt idx="2740">
                  <c:v>0.65476500000000004</c:v>
                </c:pt>
                <c:pt idx="2741">
                  <c:v>0.65400700000000001</c:v>
                </c:pt>
                <c:pt idx="2742">
                  <c:v>0.65527599999999997</c:v>
                </c:pt>
                <c:pt idx="2743">
                  <c:v>0.65640500000000002</c:v>
                </c:pt>
                <c:pt idx="2744">
                  <c:v>0.65883199999999997</c:v>
                </c:pt>
                <c:pt idx="2745">
                  <c:v>0.66047699999999998</c:v>
                </c:pt>
                <c:pt idx="2746">
                  <c:v>0.66054999999999997</c:v>
                </c:pt>
                <c:pt idx="2747">
                  <c:v>0.66006100000000001</c:v>
                </c:pt>
                <c:pt idx="2748">
                  <c:v>0.65896900000000003</c:v>
                </c:pt>
                <c:pt idx="2749">
                  <c:v>0.66307000000000005</c:v>
                </c:pt>
                <c:pt idx="2750">
                  <c:v>0.667987</c:v>
                </c:pt>
                <c:pt idx="2751">
                  <c:v>0.66725000000000001</c:v>
                </c:pt>
                <c:pt idx="2752">
                  <c:v>0.66901100000000002</c:v>
                </c:pt>
                <c:pt idx="2753">
                  <c:v>0.67137100000000005</c:v>
                </c:pt>
                <c:pt idx="2754">
                  <c:v>0.67300199999999999</c:v>
                </c:pt>
                <c:pt idx="2755">
                  <c:v>0.67508199999999996</c:v>
                </c:pt>
                <c:pt idx="2756">
                  <c:v>0.67503599999999997</c:v>
                </c:pt>
                <c:pt idx="2757">
                  <c:v>0.67465799999999998</c:v>
                </c:pt>
                <c:pt idx="2758">
                  <c:v>0.67392099999999999</c:v>
                </c:pt>
                <c:pt idx="2759">
                  <c:v>0.67800499999999997</c:v>
                </c:pt>
                <c:pt idx="2760">
                  <c:v>0.68444099999999997</c:v>
                </c:pt>
                <c:pt idx="2761">
                  <c:v>0.68482799999999999</c:v>
                </c:pt>
                <c:pt idx="2762">
                  <c:v>0.68614900000000001</c:v>
                </c:pt>
                <c:pt idx="2763">
                  <c:v>0.68571099999999996</c:v>
                </c:pt>
                <c:pt idx="2764">
                  <c:v>0.68442599999999998</c:v>
                </c:pt>
                <c:pt idx="2765">
                  <c:v>0.68452199999999996</c:v>
                </c:pt>
                <c:pt idx="2766">
                  <c:v>0.68478499999999998</c:v>
                </c:pt>
                <c:pt idx="2767">
                  <c:v>0.68430199999999997</c:v>
                </c:pt>
                <c:pt idx="2768">
                  <c:v>0.683284</c:v>
                </c:pt>
                <c:pt idx="2769">
                  <c:v>0.68692399999999998</c:v>
                </c:pt>
                <c:pt idx="2770">
                  <c:v>0.69503599999999999</c:v>
                </c:pt>
                <c:pt idx="2771">
                  <c:v>0.68964499999999995</c:v>
                </c:pt>
                <c:pt idx="2772">
                  <c:v>0.688079</c:v>
                </c:pt>
                <c:pt idx="2773">
                  <c:v>0.69624699999999995</c:v>
                </c:pt>
                <c:pt idx="2774">
                  <c:v>0.69586300000000001</c:v>
                </c:pt>
                <c:pt idx="2775">
                  <c:v>0.698245</c:v>
                </c:pt>
                <c:pt idx="2776">
                  <c:v>0.70174499999999995</c:v>
                </c:pt>
                <c:pt idx="2777">
                  <c:v>0.70615499999999998</c:v>
                </c:pt>
                <c:pt idx="2778">
                  <c:v>0.70925499999999997</c:v>
                </c:pt>
                <c:pt idx="2779">
                  <c:v>0.71219600000000005</c:v>
                </c:pt>
                <c:pt idx="2780">
                  <c:v>0.72038999999999997</c:v>
                </c:pt>
                <c:pt idx="2781">
                  <c:v>0.73169600000000001</c:v>
                </c:pt>
                <c:pt idx="2782">
                  <c:v>0.73428599999999999</c:v>
                </c:pt>
                <c:pt idx="2783">
                  <c:v>0.73689499999999997</c:v>
                </c:pt>
                <c:pt idx="2784">
                  <c:v>0.73822900000000002</c:v>
                </c:pt>
                <c:pt idx="2785">
                  <c:v>0.73966200000000004</c:v>
                </c:pt>
                <c:pt idx="2786">
                  <c:v>0.74097000000000002</c:v>
                </c:pt>
                <c:pt idx="2787">
                  <c:v>0.74096700000000004</c:v>
                </c:pt>
                <c:pt idx="2788">
                  <c:v>0.74012199999999995</c:v>
                </c:pt>
                <c:pt idx="2789">
                  <c:v>0.73743499999999995</c:v>
                </c:pt>
                <c:pt idx="2790">
                  <c:v>0.73256900000000003</c:v>
                </c:pt>
                <c:pt idx="2791">
                  <c:v>0.72718300000000002</c:v>
                </c:pt>
                <c:pt idx="2792">
                  <c:v>0.72495100000000001</c:v>
                </c:pt>
                <c:pt idx="2793">
                  <c:v>0.72082999999999997</c:v>
                </c:pt>
                <c:pt idx="2794">
                  <c:v>0.71715200000000001</c:v>
                </c:pt>
                <c:pt idx="2795">
                  <c:v>0.71403899999999998</c:v>
                </c:pt>
                <c:pt idx="2796">
                  <c:v>0.71094199999999996</c:v>
                </c:pt>
                <c:pt idx="2797">
                  <c:v>0.70520499999999997</c:v>
                </c:pt>
                <c:pt idx="2798">
                  <c:v>0.69811900000000005</c:v>
                </c:pt>
                <c:pt idx="2799">
                  <c:v>0.69308999999999998</c:v>
                </c:pt>
                <c:pt idx="2800">
                  <c:v>0.68935299999999999</c:v>
                </c:pt>
                <c:pt idx="2801">
                  <c:v>0.68658300000000005</c:v>
                </c:pt>
                <c:pt idx="2802">
                  <c:v>0.68451700000000004</c:v>
                </c:pt>
                <c:pt idx="2803">
                  <c:v>0.68684900000000004</c:v>
                </c:pt>
                <c:pt idx="2804">
                  <c:v>0.68429499999999999</c:v>
                </c:pt>
                <c:pt idx="2805">
                  <c:v>0.68198400000000003</c:v>
                </c:pt>
                <c:pt idx="2806">
                  <c:v>0.679701</c:v>
                </c:pt>
                <c:pt idx="2807">
                  <c:v>0.67768300000000004</c:v>
                </c:pt>
                <c:pt idx="2808">
                  <c:v>0.67468600000000001</c:v>
                </c:pt>
                <c:pt idx="2809">
                  <c:v>0.67181100000000005</c:v>
                </c:pt>
                <c:pt idx="2810">
                  <c:v>0.66805999999999999</c:v>
                </c:pt>
                <c:pt idx="2811">
                  <c:v>0.66327100000000005</c:v>
                </c:pt>
                <c:pt idx="2812">
                  <c:v>0.65925900000000004</c:v>
                </c:pt>
                <c:pt idx="2813">
                  <c:v>0.65777200000000002</c:v>
                </c:pt>
                <c:pt idx="2814">
                  <c:v>0.66177200000000003</c:v>
                </c:pt>
                <c:pt idx="2815">
                  <c:v>0.65765899999999999</c:v>
                </c:pt>
                <c:pt idx="2816">
                  <c:v>0.65569500000000003</c:v>
                </c:pt>
                <c:pt idx="2817">
                  <c:v>0.65406900000000001</c:v>
                </c:pt>
                <c:pt idx="2818">
                  <c:v>0.65030399999999999</c:v>
                </c:pt>
                <c:pt idx="2819">
                  <c:v>0.64611099999999999</c:v>
                </c:pt>
                <c:pt idx="2820">
                  <c:v>0.643679</c:v>
                </c:pt>
                <c:pt idx="2821">
                  <c:v>0.64026899999999998</c:v>
                </c:pt>
                <c:pt idx="2822">
                  <c:v>0.63851199999999997</c:v>
                </c:pt>
                <c:pt idx="2823">
                  <c:v>0.63629899999999995</c:v>
                </c:pt>
                <c:pt idx="2824">
                  <c:v>0.63517699999999999</c:v>
                </c:pt>
                <c:pt idx="2825">
                  <c:v>0.63987499999999997</c:v>
                </c:pt>
                <c:pt idx="2826">
                  <c:v>0.63517000000000001</c:v>
                </c:pt>
                <c:pt idx="2827">
                  <c:v>0.62986699999999995</c:v>
                </c:pt>
                <c:pt idx="2828">
                  <c:v>0.62614700000000001</c:v>
                </c:pt>
                <c:pt idx="2829">
                  <c:v>0.62481299999999995</c:v>
                </c:pt>
                <c:pt idx="2830">
                  <c:v>0.62385999999999997</c:v>
                </c:pt>
                <c:pt idx="2831">
                  <c:v>0.62217100000000003</c:v>
                </c:pt>
                <c:pt idx="2832">
                  <c:v>0.61762799999999995</c:v>
                </c:pt>
                <c:pt idx="2833">
                  <c:v>0.61426599999999998</c:v>
                </c:pt>
                <c:pt idx="2834">
                  <c:v>0.61066699999999996</c:v>
                </c:pt>
                <c:pt idx="2835">
                  <c:v>0.60818499999999998</c:v>
                </c:pt>
                <c:pt idx="2836">
                  <c:v>0.61421999999999999</c:v>
                </c:pt>
                <c:pt idx="2837">
                  <c:v>0.61397000000000002</c:v>
                </c:pt>
                <c:pt idx="2838">
                  <c:v>0.613985</c:v>
                </c:pt>
                <c:pt idx="2839">
                  <c:v>0.611896</c:v>
                </c:pt>
                <c:pt idx="2840">
                  <c:v>0.60890100000000003</c:v>
                </c:pt>
                <c:pt idx="2841">
                  <c:v>0.60648100000000005</c:v>
                </c:pt>
                <c:pt idx="2842">
                  <c:v>0.60545000000000004</c:v>
                </c:pt>
                <c:pt idx="2843">
                  <c:v>0.601406</c:v>
                </c:pt>
                <c:pt idx="2844">
                  <c:v>0.59794700000000001</c:v>
                </c:pt>
                <c:pt idx="2845">
                  <c:v>0.597051</c:v>
                </c:pt>
                <c:pt idx="2846">
                  <c:v>0.60050300000000001</c:v>
                </c:pt>
                <c:pt idx="2847">
                  <c:v>0.59694700000000001</c:v>
                </c:pt>
                <c:pt idx="2848">
                  <c:v>0.59446600000000005</c:v>
                </c:pt>
                <c:pt idx="2849">
                  <c:v>0.59196499999999996</c:v>
                </c:pt>
                <c:pt idx="2850">
                  <c:v>0.58995600000000004</c:v>
                </c:pt>
                <c:pt idx="2851">
                  <c:v>0.58744799999999997</c:v>
                </c:pt>
                <c:pt idx="2852">
                  <c:v>0.58643299999999998</c:v>
                </c:pt>
                <c:pt idx="2853">
                  <c:v>0.58443500000000004</c:v>
                </c:pt>
                <c:pt idx="2854">
                  <c:v>0.58192999999999995</c:v>
                </c:pt>
                <c:pt idx="2855">
                  <c:v>0.57845100000000005</c:v>
                </c:pt>
                <c:pt idx="2856">
                  <c:v>0.57578399999999996</c:v>
                </c:pt>
                <c:pt idx="2857">
                  <c:v>0.58226100000000003</c:v>
                </c:pt>
                <c:pt idx="2858">
                  <c:v>0.57988899999999999</c:v>
                </c:pt>
                <c:pt idx="2859">
                  <c:v>0.57976099999999997</c:v>
                </c:pt>
                <c:pt idx="2860">
                  <c:v>0.58026299999999997</c:v>
                </c:pt>
                <c:pt idx="2861">
                  <c:v>0.58025599999999999</c:v>
                </c:pt>
                <c:pt idx="2862">
                  <c:v>0.57974000000000003</c:v>
                </c:pt>
                <c:pt idx="2863">
                  <c:v>0.57922499999999999</c:v>
                </c:pt>
                <c:pt idx="2864">
                  <c:v>0.57822200000000001</c:v>
                </c:pt>
                <c:pt idx="2865">
                  <c:v>0.577183</c:v>
                </c:pt>
                <c:pt idx="2866">
                  <c:v>0.57576400000000005</c:v>
                </c:pt>
                <c:pt idx="2867">
                  <c:v>0.57303499999999996</c:v>
                </c:pt>
                <c:pt idx="2868">
                  <c:v>0.57702900000000001</c:v>
                </c:pt>
                <c:pt idx="2869">
                  <c:v>0.57283600000000001</c:v>
                </c:pt>
                <c:pt idx="2870">
                  <c:v>0.56866099999999997</c:v>
                </c:pt>
                <c:pt idx="2871">
                  <c:v>0.56612700000000005</c:v>
                </c:pt>
                <c:pt idx="2872">
                  <c:v>0.56357500000000005</c:v>
                </c:pt>
                <c:pt idx="2873">
                  <c:v>0.56201800000000002</c:v>
                </c:pt>
                <c:pt idx="2874">
                  <c:v>0.56046099999999999</c:v>
                </c:pt>
                <c:pt idx="2875">
                  <c:v>0.55951799999999996</c:v>
                </c:pt>
                <c:pt idx="2876">
                  <c:v>0.55682100000000001</c:v>
                </c:pt>
                <c:pt idx="2877">
                  <c:v>0.55976599999999999</c:v>
                </c:pt>
                <c:pt idx="2878">
                  <c:v>0.556562</c:v>
                </c:pt>
                <c:pt idx="2879">
                  <c:v>0.552064</c:v>
                </c:pt>
                <c:pt idx="2880">
                  <c:v>0.54558200000000001</c:v>
                </c:pt>
                <c:pt idx="2881">
                  <c:v>0.54086000000000001</c:v>
                </c:pt>
                <c:pt idx="2882">
                  <c:v>0.53919499999999998</c:v>
                </c:pt>
                <c:pt idx="2883">
                  <c:v>0.53869</c:v>
                </c:pt>
                <c:pt idx="2884">
                  <c:v>0.53671599999999997</c:v>
                </c:pt>
                <c:pt idx="2885">
                  <c:v>0.53425</c:v>
                </c:pt>
                <c:pt idx="2886">
                  <c:v>0.53188500000000005</c:v>
                </c:pt>
                <c:pt idx="2887">
                  <c:v>0.53779399999999999</c:v>
                </c:pt>
                <c:pt idx="2888">
                  <c:v>0.53661300000000001</c:v>
                </c:pt>
                <c:pt idx="2889">
                  <c:v>0.53496900000000003</c:v>
                </c:pt>
                <c:pt idx="2890">
                  <c:v>0.53394900000000001</c:v>
                </c:pt>
                <c:pt idx="2891">
                  <c:v>0.53245799999999999</c:v>
                </c:pt>
                <c:pt idx="2892">
                  <c:v>0.52993299999999999</c:v>
                </c:pt>
                <c:pt idx="2893">
                  <c:v>0.52831600000000001</c:v>
                </c:pt>
                <c:pt idx="2894">
                  <c:v>0.52736899999999998</c:v>
                </c:pt>
                <c:pt idx="2895">
                  <c:v>0.52468499999999996</c:v>
                </c:pt>
                <c:pt idx="2896">
                  <c:v>0.52812499999999996</c:v>
                </c:pt>
                <c:pt idx="2897">
                  <c:v>0.52531600000000001</c:v>
                </c:pt>
                <c:pt idx="2898">
                  <c:v>0.52171500000000004</c:v>
                </c:pt>
                <c:pt idx="2899">
                  <c:v>0.51868000000000003</c:v>
                </c:pt>
                <c:pt idx="2900">
                  <c:v>0.51514899999999997</c:v>
                </c:pt>
                <c:pt idx="2901">
                  <c:v>0.51159299999999996</c:v>
                </c:pt>
                <c:pt idx="2902">
                  <c:v>0.50854200000000005</c:v>
                </c:pt>
                <c:pt idx="2903">
                  <c:v>0.50502100000000005</c:v>
                </c:pt>
                <c:pt idx="2904">
                  <c:v>0.50140700000000005</c:v>
                </c:pt>
                <c:pt idx="2905">
                  <c:v>0.50236199999999998</c:v>
                </c:pt>
                <c:pt idx="2906">
                  <c:v>0.499359</c:v>
                </c:pt>
                <c:pt idx="2907">
                  <c:v>0.49629299999999998</c:v>
                </c:pt>
                <c:pt idx="2908">
                  <c:v>0.49424299999999999</c:v>
                </c:pt>
                <c:pt idx="2909">
                  <c:v>0.49220000000000003</c:v>
                </c:pt>
                <c:pt idx="2910">
                  <c:v>0.48913899999999999</c:v>
                </c:pt>
                <c:pt idx="2911">
                  <c:v>0.48406900000000003</c:v>
                </c:pt>
                <c:pt idx="2912">
                  <c:v>0.47850500000000001</c:v>
                </c:pt>
                <c:pt idx="2913">
                  <c:v>0.475578</c:v>
                </c:pt>
                <c:pt idx="2914">
                  <c:v>0.480543</c:v>
                </c:pt>
                <c:pt idx="2915">
                  <c:v>0.47835100000000003</c:v>
                </c:pt>
                <c:pt idx="2916">
                  <c:v>0.47528900000000002</c:v>
                </c:pt>
                <c:pt idx="2917">
                  <c:v>0.47068399999999999</c:v>
                </c:pt>
                <c:pt idx="2918">
                  <c:v>0.46613100000000002</c:v>
                </c:pt>
                <c:pt idx="2919">
                  <c:v>0.462113</c:v>
                </c:pt>
                <c:pt idx="2920">
                  <c:v>0.46019700000000002</c:v>
                </c:pt>
                <c:pt idx="2921">
                  <c:v>0.45952100000000001</c:v>
                </c:pt>
                <c:pt idx="2922">
                  <c:v>0.45840599999999998</c:v>
                </c:pt>
                <c:pt idx="2923">
                  <c:v>0.46644600000000003</c:v>
                </c:pt>
                <c:pt idx="2924">
                  <c:v>0.46695799999999998</c:v>
                </c:pt>
                <c:pt idx="2925">
                  <c:v>0.46703800000000001</c:v>
                </c:pt>
                <c:pt idx="2926">
                  <c:v>0.46799299999999999</c:v>
                </c:pt>
                <c:pt idx="2927">
                  <c:v>0.46905799999999997</c:v>
                </c:pt>
                <c:pt idx="2928">
                  <c:v>0.47153499999999998</c:v>
                </c:pt>
                <c:pt idx="2929">
                  <c:v>0.47222900000000001</c:v>
                </c:pt>
                <c:pt idx="2930">
                  <c:v>0.474553</c:v>
                </c:pt>
                <c:pt idx="2931">
                  <c:v>0.48318899999999998</c:v>
                </c:pt>
                <c:pt idx="2932">
                  <c:v>0.48249300000000001</c:v>
                </c:pt>
                <c:pt idx="2933">
                  <c:v>0.48258400000000001</c:v>
                </c:pt>
                <c:pt idx="2934">
                  <c:v>0.48191299999999998</c:v>
                </c:pt>
                <c:pt idx="2935">
                  <c:v>0.481512</c:v>
                </c:pt>
                <c:pt idx="2936">
                  <c:v>0.48116399999999998</c:v>
                </c:pt>
                <c:pt idx="2937">
                  <c:v>0.47698499999999999</c:v>
                </c:pt>
                <c:pt idx="2938">
                  <c:v>0.47246100000000002</c:v>
                </c:pt>
                <c:pt idx="2939">
                  <c:v>0.47054600000000002</c:v>
                </c:pt>
                <c:pt idx="2940">
                  <c:v>0.46487000000000001</c:v>
                </c:pt>
                <c:pt idx="2941">
                  <c:v>0.46140900000000001</c:v>
                </c:pt>
                <c:pt idx="2942">
                  <c:v>0.45578400000000002</c:v>
                </c:pt>
                <c:pt idx="2943">
                  <c:v>0.44857799999999998</c:v>
                </c:pt>
                <c:pt idx="2944">
                  <c:v>0.44137799999999999</c:v>
                </c:pt>
                <c:pt idx="2945">
                  <c:v>0.438278</c:v>
                </c:pt>
                <c:pt idx="2946">
                  <c:v>0.44117200000000001</c:v>
                </c:pt>
                <c:pt idx="2947">
                  <c:v>0.43753199999999998</c:v>
                </c:pt>
                <c:pt idx="2948">
                  <c:v>0.436444</c:v>
                </c:pt>
                <c:pt idx="2949">
                  <c:v>0.436085</c:v>
                </c:pt>
                <c:pt idx="2950">
                  <c:v>0.435554</c:v>
                </c:pt>
                <c:pt idx="2951">
                  <c:v>0.433473</c:v>
                </c:pt>
                <c:pt idx="2952">
                  <c:v>0.43250300000000003</c:v>
                </c:pt>
                <c:pt idx="2953">
                  <c:v>0.43046800000000002</c:v>
                </c:pt>
                <c:pt idx="2954">
                  <c:v>0.43136999999999998</c:v>
                </c:pt>
                <c:pt idx="2955">
                  <c:v>0.43629099999999998</c:v>
                </c:pt>
                <c:pt idx="2956">
                  <c:v>0.43762899999999999</c:v>
                </c:pt>
                <c:pt idx="2957">
                  <c:v>0.440417</c:v>
                </c:pt>
                <c:pt idx="2958">
                  <c:v>0.440554</c:v>
                </c:pt>
                <c:pt idx="2959">
                  <c:v>0.440029</c:v>
                </c:pt>
                <c:pt idx="2960">
                  <c:v>0.43989699999999998</c:v>
                </c:pt>
                <c:pt idx="2961">
                  <c:v>0.43786999999999998</c:v>
                </c:pt>
                <c:pt idx="2962">
                  <c:v>0.44138500000000003</c:v>
                </c:pt>
                <c:pt idx="2963">
                  <c:v>0.44967299999999999</c:v>
                </c:pt>
                <c:pt idx="2964">
                  <c:v>0.449577</c:v>
                </c:pt>
                <c:pt idx="2965">
                  <c:v>0.45120199999999999</c:v>
                </c:pt>
                <c:pt idx="2966">
                  <c:v>0.45393699999999998</c:v>
                </c:pt>
                <c:pt idx="2967">
                  <c:v>0.45518999999999998</c:v>
                </c:pt>
                <c:pt idx="2968">
                  <c:v>0.45556600000000003</c:v>
                </c:pt>
                <c:pt idx="2969">
                  <c:v>0.45499000000000001</c:v>
                </c:pt>
                <c:pt idx="2970">
                  <c:v>0.45733200000000002</c:v>
                </c:pt>
                <c:pt idx="2971">
                  <c:v>0.46111600000000003</c:v>
                </c:pt>
                <c:pt idx="2972">
                  <c:v>0.45788899999999999</c:v>
                </c:pt>
                <c:pt idx="2973">
                  <c:v>0.45564300000000002</c:v>
                </c:pt>
                <c:pt idx="2974">
                  <c:v>0.45210800000000001</c:v>
                </c:pt>
                <c:pt idx="2975">
                  <c:v>0.44974500000000001</c:v>
                </c:pt>
                <c:pt idx="2976">
                  <c:v>0.44772200000000001</c:v>
                </c:pt>
                <c:pt idx="2977">
                  <c:v>0.445077</c:v>
                </c:pt>
                <c:pt idx="2978">
                  <c:v>0.44320700000000002</c:v>
                </c:pt>
                <c:pt idx="2979">
                  <c:v>0.4415</c:v>
                </c:pt>
                <c:pt idx="2980">
                  <c:v>0.43860399999999999</c:v>
                </c:pt>
                <c:pt idx="2981">
                  <c:v>0.44287900000000002</c:v>
                </c:pt>
                <c:pt idx="2982">
                  <c:v>0.44724900000000001</c:v>
                </c:pt>
                <c:pt idx="2983">
                  <c:v>0.44566899999999998</c:v>
                </c:pt>
                <c:pt idx="2984">
                  <c:v>0.44420100000000001</c:v>
                </c:pt>
                <c:pt idx="2985">
                  <c:v>0.44124999999999998</c:v>
                </c:pt>
                <c:pt idx="2986">
                  <c:v>0.44026599999999999</c:v>
                </c:pt>
                <c:pt idx="2987">
                  <c:v>0.43996000000000002</c:v>
                </c:pt>
                <c:pt idx="2988">
                  <c:v>0.43892700000000001</c:v>
                </c:pt>
                <c:pt idx="2989">
                  <c:v>0.43731799999999998</c:v>
                </c:pt>
                <c:pt idx="2990">
                  <c:v>0.435942</c:v>
                </c:pt>
                <c:pt idx="2991">
                  <c:v>0.43598399999999998</c:v>
                </c:pt>
                <c:pt idx="2992">
                  <c:v>0.43407499999999999</c:v>
                </c:pt>
                <c:pt idx="2993">
                  <c:v>0.43835200000000002</c:v>
                </c:pt>
                <c:pt idx="2994">
                  <c:v>0.440944</c:v>
                </c:pt>
                <c:pt idx="2995">
                  <c:v>0.43929499999999999</c:v>
                </c:pt>
                <c:pt idx="2996">
                  <c:v>0.43757200000000002</c:v>
                </c:pt>
                <c:pt idx="2997">
                  <c:v>0.43452299999999999</c:v>
                </c:pt>
                <c:pt idx="2998">
                  <c:v>0.43181599999999998</c:v>
                </c:pt>
                <c:pt idx="2999">
                  <c:v>0.42887199999999998</c:v>
                </c:pt>
                <c:pt idx="3000">
                  <c:v>0.42675600000000002</c:v>
                </c:pt>
                <c:pt idx="3001">
                  <c:v>0.42469200000000001</c:v>
                </c:pt>
                <c:pt idx="3002">
                  <c:v>0.422205</c:v>
                </c:pt>
                <c:pt idx="3003">
                  <c:v>0.41864800000000002</c:v>
                </c:pt>
                <c:pt idx="3004">
                  <c:v>0.42213600000000001</c:v>
                </c:pt>
                <c:pt idx="3005">
                  <c:v>0.42285899999999998</c:v>
                </c:pt>
                <c:pt idx="3006">
                  <c:v>0.42004200000000003</c:v>
                </c:pt>
                <c:pt idx="3007">
                  <c:v>0.41885099999999997</c:v>
                </c:pt>
                <c:pt idx="3008">
                  <c:v>0.41698499999999999</c:v>
                </c:pt>
                <c:pt idx="3009">
                  <c:v>0.41589500000000001</c:v>
                </c:pt>
                <c:pt idx="3010">
                  <c:v>0.41436699999999999</c:v>
                </c:pt>
                <c:pt idx="3011">
                  <c:v>0.41273700000000002</c:v>
                </c:pt>
                <c:pt idx="3012">
                  <c:v>0.41158899999999998</c:v>
                </c:pt>
                <c:pt idx="3013">
                  <c:v>0.41151500000000002</c:v>
                </c:pt>
                <c:pt idx="3014">
                  <c:v>0.40901100000000001</c:v>
                </c:pt>
                <c:pt idx="3015">
                  <c:v>0.41355900000000001</c:v>
                </c:pt>
                <c:pt idx="3016">
                  <c:v>0.41438000000000003</c:v>
                </c:pt>
                <c:pt idx="3017">
                  <c:v>0.41272500000000001</c:v>
                </c:pt>
                <c:pt idx="3018">
                  <c:v>0.41048200000000001</c:v>
                </c:pt>
                <c:pt idx="3019">
                  <c:v>0.40818399999999999</c:v>
                </c:pt>
                <c:pt idx="3020">
                  <c:v>0.40559600000000001</c:v>
                </c:pt>
                <c:pt idx="3021">
                  <c:v>0.40273199999999998</c:v>
                </c:pt>
                <c:pt idx="3022">
                  <c:v>0.39862399999999998</c:v>
                </c:pt>
                <c:pt idx="3023">
                  <c:v>0.39472099999999999</c:v>
                </c:pt>
                <c:pt idx="3024">
                  <c:v>0.39176800000000001</c:v>
                </c:pt>
                <c:pt idx="3025">
                  <c:v>0.38824900000000001</c:v>
                </c:pt>
                <c:pt idx="3026">
                  <c:v>0.38368600000000003</c:v>
                </c:pt>
                <c:pt idx="3027">
                  <c:v>0.38584600000000002</c:v>
                </c:pt>
                <c:pt idx="3028">
                  <c:v>0.38361200000000001</c:v>
                </c:pt>
                <c:pt idx="3029">
                  <c:v>0.37926700000000002</c:v>
                </c:pt>
                <c:pt idx="3030">
                  <c:v>0.37599500000000002</c:v>
                </c:pt>
                <c:pt idx="3031">
                  <c:v>0.37236599999999997</c:v>
                </c:pt>
                <c:pt idx="3032">
                  <c:v>0.36926100000000001</c:v>
                </c:pt>
                <c:pt idx="3033">
                  <c:v>0.36614200000000002</c:v>
                </c:pt>
                <c:pt idx="3034">
                  <c:v>0.36392400000000003</c:v>
                </c:pt>
                <c:pt idx="3035">
                  <c:v>0.36131200000000002</c:v>
                </c:pt>
                <c:pt idx="3036">
                  <c:v>0.35833100000000001</c:v>
                </c:pt>
                <c:pt idx="3037">
                  <c:v>0.36325800000000003</c:v>
                </c:pt>
                <c:pt idx="3038">
                  <c:v>0.36423</c:v>
                </c:pt>
                <c:pt idx="3039">
                  <c:v>0.36405300000000002</c:v>
                </c:pt>
                <c:pt idx="3040">
                  <c:v>0.365647</c:v>
                </c:pt>
                <c:pt idx="3041">
                  <c:v>0.36715199999999998</c:v>
                </c:pt>
                <c:pt idx="3042">
                  <c:v>0.37059599999999998</c:v>
                </c:pt>
                <c:pt idx="3043">
                  <c:v>0.37148399999999998</c:v>
                </c:pt>
                <c:pt idx="3044">
                  <c:v>0.371199</c:v>
                </c:pt>
                <c:pt idx="3045">
                  <c:v>0.371008</c:v>
                </c:pt>
                <c:pt idx="3046">
                  <c:v>0.37166900000000003</c:v>
                </c:pt>
                <c:pt idx="3047">
                  <c:v>0.37023099999999998</c:v>
                </c:pt>
                <c:pt idx="3048">
                  <c:v>0.37696200000000002</c:v>
                </c:pt>
                <c:pt idx="3049">
                  <c:v>0.38024400000000003</c:v>
                </c:pt>
                <c:pt idx="3050">
                  <c:v>0.378467</c:v>
                </c:pt>
                <c:pt idx="3051">
                  <c:v>0.376969</c:v>
                </c:pt>
                <c:pt idx="3052">
                  <c:v>0.37472299999999997</c:v>
                </c:pt>
                <c:pt idx="3053">
                  <c:v>0.37121100000000001</c:v>
                </c:pt>
                <c:pt idx="3054">
                  <c:v>0.36768400000000001</c:v>
                </c:pt>
                <c:pt idx="3055">
                  <c:v>0.360232</c:v>
                </c:pt>
                <c:pt idx="3056">
                  <c:v>0.35428900000000002</c:v>
                </c:pt>
                <c:pt idx="3057">
                  <c:v>0.34803699999999999</c:v>
                </c:pt>
                <c:pt idx="3058">
                  <c:v>0.34566000000000002</c:v>
                </c:pt>
                <c:pt idx="3059">
                  <c:v>0.3397</c:v>
                </c:pt>
                <c:pt idx="3060">
                  <c:v>0.33067800000000003</c:v>
                </c:pt>
                <c:pt idx="3061">
                  <c:v>0.32219300000000001</c:v>
                </c:pt>
                <c:pt idx="3062">
                  <c:v>0.31589600000000001</c:v>
                </c:pt>
                <c:pt idx="3063">
                  <c:v>0.30990899999999999</c:v>
                </c:pt>
                <c:pt idx="3064">
                  <c:v>0.30442200000000003</c:v>
                </c:pt>
                <c:pt idx="3065">
                  <c:v>0.298734</c:v>
                </c:pt>
                <c:pt idx="3066">
                  <c:v>0.291709</c:v>
                </c:pt>
                <c:pt idx="3067">
                  <c:v>0.28474300000000002</c:v>
                </c:pt>
                <c:pt idx="3068">
                  <c:v>0.279113</c:v>
                </c:pt>
                <c:pt idx="3069">
                  <c:v>0.27939900000000001</c:v>
                </c:pt>
                <c:pt idx="3070">
                  <c:v>0.27778399999999998</c:v>
                </c:pt>
                <c:pt idx="3071">
                  <c:v>0.27487499999999998</c:v>
                </c:pt>
                <c:pt idx="3072">
                  <c:v>0.272671</c:v>
                </c:pt>
                <c:pt idx="3073">
                  <c:v>0.27126800000000001</c:v>
                </c:pt>
                <c:pt idx="3074">
                  <c:v>0.26896500000000001</c:v>
                </c:pt>
                <c:pt idx="3075">
                  <c:v>0.26684999999999998</c:v>
                </c:pt>
                <c:pt idx="3076">
                  <c:v>0.26477299999999998</c:v>
                </c:pt>
                <c:pt idx="3077">
                  <c:v>0.26299699999999998</c:v>
                </c:pt>
                <c:pt idx="3078">
                  <c:v>0.260687</c:v>
                </c:pt>
                <c:pt idx="3079">
                  <c:v>0.26473000000000002</c:v>
                </c:pt>
                <c:pt idx="3080">
                  <c:v>0.26473099999999999</c:v>
                </c:pt>
                <c:pt idx="3081">
                  <c:v>0.26106099999999999</c:v>
                </c:pt>
                <c:pt idx="3082">
                  <c:v>0.25825599999999999</c:v>
                </c:pt>
                <c:pt idx="3083">
                  <c:v>0.25464599999999998</c:v>
                </c:pt>
                <c:pt idx="3084">
                  <c:v>0.25041000000000002</c:v>
                </c:pt>
                <c:pt idx="3085">
                  <c:v>0.24684700000000001</c:v>
                </c:pt>
                <c:pt idx="3086">
                  <c:v>0.24321999999999999</c:v>
                </c:pt>
                <c:pt idx="3087">
                  <c:v>0.24007300000000001</c:v>
                </c:pt>
                <c:pt idx="3088">
                  <c:v>0.23699999999999999</c:v>
                </c:pt>
                <c:pt idx="3089">
                  <c:v>0.23205700000000001</c:v>
                </c:pt>
                <c:pt idx="3090">
                  <c:v>0.231932</c:v>
                </c:pt>
                <c:pt idx="3091">
                  <c:v>0.23152700000000001</c:v>
                </c:pt>
                <c:pt idx="3092">
                  <c:v>0.22028900000000001</c:v>
                </c:pt>
                <c:pt idx="3093">
                  <c:v>0.216894</c:v>
                </c:pt>
                <c:pt idx="3094">
                  <c:v>0.21584300000000001</c:v>
                </c:pt>
                <c:pt idx="3095">
                  <c:v>0.210677</c:v>
                </c:pt>
                <c:pt idx="3096">
                  <c:v>0.20729800000000001</c:v>
                </c:pt>
                <c:pt idx="3097">
                  <c:v>0.205925</c:v>
                </c:pt>
                <c:pt idx="3098">
                  <c:v>0.204787</c:v>
                </c:pt>
                <c:pt idx="3099">
                  <c:v>0.20427600000000001</c:v>
                </c:pt>
                <c:pt idx="3100">
                  <c:v>0.203267</c:v>
                </c:pt>
                <c:pt idx="3101">
                  <c:v>0.20954900000000001</c:v>
                </c:pt>
                <c:pt idx="3102">
                  <c:v>0.21441499999999999</c:v>
                </c:pt>
                <c:pt idx="3103">
                  <c:v>0.21413199999999999</c:v>
                </c:pt>
                <c:pt idx="3104">
                  <c:v>0.214592</c:v>
                </c:pt>
                <c:pt idx="3105">
                  <c:v>0.21418999999999999</c:v>
                </c:pt>
                <c:pt idx="3106">
                  <c:v>0.215257</c:v>
                </c:pt>
                <c:pt idx="3107">
                  <c:v>0.21621699999999999</c:v>
                </c:pt>
                <c:pt idx="3108">
                  <c:v>0.21622</c:v>
                </c:pt>
                <c:pt idx="3109">
                  <c:v>0.21667</c:v>
                </c:pt>
                <c:pt idx="3110">
                  <c:v>0.21782000000000001</c:v>
                </c:pt>
                <c:pt idx="3111">
                  <c:v>0.21665400000000001</c:v>
                </c:pt>
                <c:pt idx="3112">
                  <c:v>0.22065699999999999</c:v>
                </c:pt>
                <c:pt idx="3113">
                  <c:v>0.22189500000000001</c:v>
                </c:pt>
                <c:pt idx="3114">
                  <c:v>0.219082</c:v>
                </c:pt>
                <c:pt idx="3115">
                  <c:v>0.21529499999999999</c:v>
                </c:pt>
                <c:pt idx="3116">
                  <c:v>0.21113899999999999</c:v>
                </c:pt>
                <c:pt idx="3117">
                  <c:v>0.20805499999999999</c:v>
                </c:pt>
                <c:pt idx="3118">
                  <c:v>0.20228099999999999</c:v>
                </c:pt>
                <c:pt idx="3119">
                  <c:v>0.195356</c:v>
                </c:pt>
                <c:pt idx="3120">
                  <c:v>0.190445</c:v>
                </c:pt>
                <c:pt idx="3121">
                  <c:v>0.18612200000000001</c:v>
                </c:pt>
                <c:pt idx="3122">
                  <c:v>0.18033199999999999</c:v>
                </c:pt>
                <c:pt idx="3123">
                  <c:v>0.174259</c:v>
                </c:pt>
                <c:pt idx="3124">
                  <c:v>0.17549400000000001</c:v>
                </c:pt>
                <c:pt idx="3125">
                  <c:v>0.174063</c:v>
                </c:pt>
                <c:pt idx="3126">
                  <c:v>0.169685</c:v>
                </c:pt>
                <c:pt idx="3127">
                  <c:v>0.167019</c:v>
                </c:pt>
                <c:pt idx="3128">
                  <c:v>0.16413800000000001</c:v>
                </c:pt>
                <c:pt idx="3129">
                  <c:v>0.16178100000000001</c:v>
                </c:pt>
                <c:pt idx="3130">
                  <c:v>0.159139</c:v>
                </c:pt>
                <c:pt idx="3131">
                  <c:v>0.15671399999999999</c:v>
                </c:pt>
                <c:pt idx="3132">
                  <c:v>0.15415200000000001</c:v>
                </c:pt>
                <c:pt idx="3133">
                  <c:v>0.15148</c:v>
                </c:pt>
                <c:pt idx="3134">
                  <c:v>0.150334</c:v>
                </c:pt>
                <c:pt idx="3135">
                  <c:v>0.14748600000000001</c:v>
                </c:pt>
                <c:pt idx="3136">
                  <c:v>0.15093100000000001</c:v>
                </c:pt>
                <c:pt idx="3137">
                  <c:v>0.151056</c:v>
                </c:pt>
                <c:pt idx="3138">
                  <c:v>0.14886199999999999</c:v>
                </c:pt>
                <c:pt idx="3139">
                  <c:v>0.14834600000000001</c:v>
                </c:pt>
                <c:pt idx="3140">
                  <c:v>0.146728</c:v>
                </c:pt>
                <c:pt idx="3141">
                  <c:v>0.145535</c:v>
                </c:pt>
                <c:pt idx="3142">
                  <c:v>0.14275399999999999</c:v>
                </c:pt>
                <c:pt idx="3143">
                  <c:v>0.13961399999999999</c:v>
                </c:pt>
                <c:pt idx="3144">
                  <c:v>0.134938</c:v>
                </c:pt>
                <c:pt idx="3145">
                  <c:v>0.13247200000000001</c:v>
                </c:pt>
                <c:pt idx="3146">
                  <c:v>0.13075600000000001</c:v>
                </c:pt>
                <c:pt idx="3147">
                  <c:v>0.127605</c:v>
                </c:pt>
                <c:pt idx="3148">
                  <c:v>0.132212</c:v>
                </c:pt>
                <c:pt idx="3149">
                  <c:v>0.13236300000000001</c:v>
                </c:pt>
                <c:pt idx="3150">
                  <c:v>0.13145299999999999</c:v>
                </c:pt>
                <c:pt idx="3151">
                  <c:v>0.128695</c:v>
                </c:pt>
                <c:pt idx="3152">
                  <c:v>0.12548000000000001</c:v>
                </c:pt>
                <c:pt idx="3153">
                  <c:v>0.120669</c:v>
                </c:pt>
                <c:pt idx="3154">
                  <c:v>0.113955</c:v>
                </c:pt>
                <c:pt idx="3155">
                  <c:v>0.108414</c:v>
                </c:pt>
                <c:pt idx="3156">
                  <c:v>0.104658</c:v>
                </c:pt>
                <c:pt idx="3157">
                  <c:v>0.100397</c:v>
                </c:pt>
                <c:pt idx="3158">
                  <c:v>9.7286200000000003E-2</c:v>
                </c:pt>
                <c:pt idx="3159">
                  <c:v>9.3127399999999999E-2</c:v>
                </c:pt>
                <c:pt idx="3160">
                  <c:v>9.83295E-2</c:v>
                </c:pt>
                <c:pt idx="3161">
                  <c:v>9.6584100000000006E-2</c:v>
                </c:pt>
                <c:pt idx="3162">
                  <c:v>9.4826099999999997E-2</c:v>
                </c:pt>
                <c:pt idx="3163">
                  <c:v>9.2204999999999995E-2</c:v>
                </c:pt>
                <c:pt idx="3164">
                  <c:v>8.9012300000000003E-2</c:v>
                </c:pt>
                <c:pt idx="3165">
                  <c:v>8.6840899999999999E-2</c:v>
                </c:pt>
                <c:pt idx="3166">
                  <c:v>8.4138099999999993E-2</c:v>
                </c:pt>
                <c:pt idx="3167">
                  <c:v>8.1672700000000001E-2</c:v>
                </c:pt>
                <c:pt idx="3168">
                  <c:v>8.6586399999999994E-2</c:v>
                </c:pt>
                <c:pt idx="3169">
                  <c:v>8.4661200000000006E-2</c:v>
                </c:pt>
                <c:pt idx="3170">
                  <c:v>8.3160399999999995E-2</c:v>
                </c:pt>
                <c:pt idx="3171">
                  <c:v>8.1914200000000006E-2</c:v>
                </c:pt>
                <c:pt idx="3172">
                  <c:v>7.9190499999999997E-2</c:v>
                </c:pt>
                <c:pt idx="3173">
                  <c:v>7.6524900000000007E-2</c:v>
                </c:pt>
                <c:pt idx="3174">
                  <c:v>7.7093300000000003E-2</c:v>
                </c:pt>
                <c:pt idx="3175">
                  <c:v>8.3062999999999998E-2</c:v>
                </c:pt>
                <c:pt idx="3176">
                  <c:v>8.0460100000000007E-2</c:v>
                </c:pt>
                <c:pt idx="3177">
                  <c:v>7.7283699999999997E-2</c:v>
                </c:pt>
                <c:pt idx="3178">
                  <c:v>7.3703699999999997E-2</c:v>
                </c:pt>
                <c:pt idx="3179">
                  <c:v>7.1328000000000003E-2</c:v>
                </c:pt>
                <c:pt idx="3180">
                  <c:v>6.9004599999999999E-2</c:v>
                </c:pt>
                <c:pt idx="3181">
                  <c:v>6.4690600000000001E-2</c:v>
                </c:pt>
                <c:pt idx="3182">
                  <c:v>6.3270900000000005E-2</c:v>
                </c:pt>
                <c:pt idx="3183">
                  <c:v>6.4957600000000004E-2</c:v>
                </c:pt>
                <c:pt idx="3184">
                  <c:v>6.0703500000000001E-2</c:v>
                </c:pt>
                <c:pt idx="3185">
                  <c:v>5.8613199999999997E-2</c:v>
                </c:pt>
                <c:pt idx="3186">
                  <c:v>5.6323400000000003E-2</c:v>
                </c:pt>
                <c:pt idx="3187">
                  <c:v>5.3466E-2</c:v>
                </c:pt>
                <c:pt idx="3188">
                  <c:v>5.16432E-2</c:v>
                </c:pt>
                <c:pt idx="3189">
                  <c:v>4.8520300000000002E-2</c:v>
                </c:pt>
                <c:pt idx="3190">
                  <c:v>4.9797000000000001E-2</c:v>
                </c:pt>
                <c:pt idx="3191">
                  <c:v>5.28584E-2</c:v>
                </c:pt>
                <c:pt idx="3192">
                  <c:v>5.2100300000000002E-2</c:v>
                </c:pt>
                <c:pt idx="3193">
                  <c:v>5.2304700000000003E-2</c:v>
                </c:pt>
                <c:pt idx="3194">
                  <c:v>4.9551400000000002E-2</c:v>
                </c:pt>
                <c:pt idx="3195">
                  <c:v>4.8214399999999998E-2</c:v>
                </c:pt>
                <c:pt idx="3196">
                  <c:v>4.6975500000000003E-2</c:v>
                </c:pt>
                <c:pt idx="3197">
                  <c:v>4.2407E-2</c:v>
                </c:pt>
                <c:pt idx="3198">
                  <c:v>4.50553E-2</c:v>
                </c:pt>
                <c:pt idx="3199">
                  <c:v>4.64631E-2</c:v>
                </c:pt>
                <c:pt idx="3200">
                  <c:v>4.2742700000000002E-2</c:v>
                </c:pt>
                <c:pt idx="3201">
                  <c:v>3.9480700000000001E-2</c:v>
                </c:pt>
                <c:pt idx="3202">
                  <c:v>3.63874E-2</c:v>
                </c:pt>
                <c:pt idx="3203">
                  <c:v>3.3174500000000003E-2</c:v>
                </c:pt>
                <c:pt idx="3204">
                  <c:v>3.07522E-2</c:v>
                </c:pt>
                <c:pt idx="3205">
                  <c:v>3.0848500000000001E-2</c:v>
                </c:pt>
                <c:pt idx="3206">
                  <c:v>3.9119800000000003E-2</c:v>
                </c:pt>
                <c:pt idx="3207">
                  <c:v>4.0943500000000001E-2</c:v>
                </c:pt>
                <c:pt idx="3208">
                  <c:v>3.93902E-2</c:v>
                </c:pt>
                <c:pt idx="3209">
                  <c:v>3.66837E-2</c:v>
                </c:pt>
                <c:pt idx="3210">
                  <c:v>3.7295200000000001E-2</c:v>
                </c:pt>
                <c:pt idx="3211">
                  <c:v>3.9300300000000003E-2</c:v>
                </c:pt>
                <c:pt idx="3212">
                  <c:v>3.9351400000000002E-2</c:v>
                </c:pt>
                <c:pt idx="3213">
                  <c:v>3.9165100000000001E-2</c:v>
                </c:pt>
                <c:pt idx="3214">
                  <c:v>4.5053500000000003E-2</c:v>
                </c:pt>
                <c:pt idx="3215">
                  <c:v>3.5473299999999999E-2</c:v>
                </c:pt>
                <c:pt idx="3216">
                  <c:v>4.3837399999999999E-2</c:v>
                </c:pt>
                <c:pt idx="3217">
                  <c:v>4.3756799999999998E-2</c:v>
                </c:pt>
                <c:pt idx="3218">
                  <c:v>4.42209E-2</c:v>
                </c:pt>
                <c:pt idx="3219">
                  <c:v>4.2971200000000001E-2</c:v>
                </c:pt>
                <c:pt idx="3220">
                  <c:v>4.09804E-2</c:v>
                </c:pt>
                <c:pt idx="3221">
                  <c:v>4.0112000000000002E-2</c:v>
                </c:pt>
                <c:pt idx="3222">
                  <c:v>4.59554E-2</c:v>
                </c:pt>
                <c:pt idx="3223">
                  <c:v>4.5412000000000001E-2</c:v>
                </c:pt>
                <c:pt idx="3224">
                  <c:v>4.6113300000000003E-2</c:v>
                </c:pt>
                <c:pt idx="3225">
                  <c:v>4.8059400000000002E-2</c:v>
                </c:pt>
                <c:pt idx="3226">
                  <c:v>4.6908900000000003E-2</c:v>
                </c:pt>
                <c:pt idx="3227">
                  <c:v>4.5835599999999997E-2</c:v>
                </c:pt>
                <c:pt idx="3228">
                  <c:v>4.5631100000000001E-2</c:v>
                </c:pt>
                <c:pt idx="3229">
                  <c:v>4.4441500000000002E-2</c:v>
                </c:pt>
                <c:pt idx="3230">
                  <c:v>4.6518499999999997E-2</c:v>
                </c:pt>
                <c:pt idx="3231">
                  <c:v>5.2205799999999997E-2</c:v>
                </c:pt>
                <c:pt idx="3232">
                  <c:v>4.9829699999999998E-2</c:v>
                </c:pt>
                <c:pt idx="3233">
                  <c:v>4.48162E-2</c:v>
                </c:pt>
                <c:pt idx="3234">
                  <c:v>3.9908100000000002E-2</c:v>
                </c:pt>
                <c:pt idx="3235">
                  <c:v>3.7657799999999998E-2</c:v>
                </c:pt>
                <c:pt idx="3236">
                  <c:v>3.6075900000000001E-2</c:v>
                </c:pt>
                <c:pt idx="3237">
                  <c:v>3.3897799999999999E-2</c:v>
                </c:pt>
                <c:pt idx="3238">
                  <c:v>3.25026E-2</c:v>
                </c:pt>
                <c:pt idx="3239">
                  <c:v>3.13487E-2</c:v>
                </c:pt>
                <c:pt idx="3240">
                  <c:v>3.0247199999999998E-2</c:v>
                </c:pt>
                <c:pt idx="3241">
                  <c:v>3.7265100000000002E-2</c:v>
                </c:pt>
                <c:pt idx="3242">
                  <c:v>4.1373800000000002E-2</c:v>
                </c:pt>
                <c:pt idx="3243">
                  <c:v>4.17528E-2</c:v>
                </c:pt>
                <c:pt idx="3244">
                  <c:v>4.5654199999999999E-2</c:v>
                </c:pt>
                <c:pt idx="3245">
                  <c:v>4.65145E-2</c:v>
                </c:pt>
                <c:pt idx="3246">
                  <c:v>4.6300099999999997E-2</c:v>
                </c:pt>
                <c:pt idx="3247">
                  <c:v>4.6782900000000002E-2</c:v>
                </c:pt>
                <c:pt idx="3248">
                  <c:v>4.5662599999999998E-2</c:v>
                </c:pt>
                <c:pt idx="3249">
                  <c:v>4.4831200000000002E-2</c:v>
                </c:pt>
                <c:pt idx="3250">
                  <c:v>4.3985499999999997E-2</c:v>
                </c:pt>
                <c:pt idx="3251">
                  <c:v>5.1503399999999998E-2</c:v>
                </c:pt>
                <c:pt idx="3252">
                  <c:v>5.00443E-2</c:v>
                </c:pt>
                <c:pt idx="3253">
                  <c:v>4.4494400000000003E-2</c:v>
                </c:pt>
                <c:pt idx="3254">
                  <c:v>3.8874300000000001E-2</c:v>
                </c:pt>
                <c:pt idx="3255">
                  <c:v>3.5850899999999998E-2</c:v>
                </c:pt>
                <c:pt idx="3256">
                  <c:v>3.1387999999999999E-2</c:v>
                </c:pt>
                <c:pt idx="3257">
                  <c:v>2.9413100000000001E-2</c:v>
                </c:pt>
                <c:pt idx="3258">
                  <c:v>2.6632200000000002E-2</c:v>
                </c:pt>
                <c:pt idx="3259">
                  <c:v>3.3160799999999997E-2</c:v>
                </c:pt>
                <c:pt idx="3260">
                  <c:v>3.2472899999999999E-2</c:v>
                </c:pt>
                <c:pt idx="3261">
                  <c:v>3.2484100000000002E-2</c:v>
                </c:pt>
                <c:pt idx="3262">
                  <c:v>3.1023800000000001E-2</c:v>
                </c:pt>
                <c:pt idx="3263">
                  <c:v>3.1077E-2</c:v>
                </c:pt>
                <c:pt idx="3264">
                  <c:v>3.3633900000000001E-2</c:v>
                </c:pt>
                <c:pt idx="3265">
                  <c:v>3.3988900000000002E-2</c:v>
                </c:pt>
                <c:pt idx="3266">
                  <c:v>3.2198999999999998E-2</c:v>
                </c:pt>
                <c:pt idx="3267">
                  <c:v>3.6649500000000002E-2</c:v>
                </c:pt>
                <c:pt idx="3268">
                  <c:v>3.3759299999999999E-2</c:v>
                </c:pt>
                <c:pt idx="3269">
                  <c:v>3.1274299999999998E-2</c:v>
                </c:pt>
                <c:pt idx="3270">
                  <c:v>2.8729000000000001E-2</c:v>
                </c:pt>
                <c:pt idx="3271">
                  <c:v>2.65144E-2</c:v>
                </c:pt>
                <c:pt idx="3272">
                  <c:v>2.2973E-2</c:v>
                </c:pt>
                <c:pt idx="3273">
                  <c:v>1.93388E-2</c:v>
                </c:pt>
                <c:pt idx="3274">
                  <c:v>1.48182E-2</c:v>
                </c:pt>
                <c:pt idx="3275">
                  <c:v>2.1196E-2</c:v>
                </c:pt>
                <c:pt idx="3276">
                  <c:v>2.3067899999999999E-2</c:v>
                </c:pt>
                <c:pt idx="3277">
                  <c:v>2.40579E-2</c:v>
                </c:pt>
                <c:pt idx="3278">
                  <c:v>2.22983E-2</c:v>
                </c:pt>
                <c:pt idx="3279">
                  <c:v>2.2475599999999998E-2</c:v>
                </c:pt>
                <c:pt idx="3280">
                  <c:v>2.2398399999999999E-2</c:v>
                </c:pt>
                <c:pt idx="3281">
                  <c:v>2.33809E-2</c:v>
                </c:pt>
                <c:pt idx="3282">
                  <c:v>2.77161E-2</c:v>
                </c:pt>
                <c:pt idx="3283">
                  <c:v>2.2967100000000001E-2</c:v>
                </c:pt>
                <c:pt idx="3284">
                  <c:v>1.8884399999999999E-2</c:v>
                </c:pt>
                <c:pt idx="3285">
                  <c:v>1.46325E-2</c:v>
                </c:pt>
                <c:pt idx="3286">
                  <c:v>1.09344E-2</c:v>
                </c:pt>
                <c:pt idx="3287">
                  <c:v>6.9946100000000001E-3</c:v>
                </c:pt>
                <c:pt idx="3288">
                  <c:v>1.81748E-3</c:v>
                </c:pt>
                <c:pt idx="3289">
                  <c:v>-9.7473799999999995E-4</c:v>
                </c:pt>
                <c:pt idx="3290">
                  <c:v>1.01599E-3</c:v>
                </c:pt>
                <c:pt idx="3291">
                  <c:v>-1.4518999999999999E-3</c:v>
                </c:pt>
                <c:pt idx="3292">
                  <c:v>-2.8336400000000001E-3</c:v>
                </c:pt>
                <c:pt idx="3293">
                  <c:v>-4.1877900000000003E-3</c:v>
                </c:pt>
                <c:pt idx="3294">
                  <c:v>-7.7290199999999996E-3</c:v>
                </c:pt>
                <c:pt idx="3295">
                  <c:v>-1.2389300000000001E-2</c:v>
                </c:pt>
                <c:pt idx="3296">
                  <c:v>-1.51416E-2</c:v>
                </c:pt>
                <c:pt idx="3297">
                  <c:v>-1.17527E-2</c:v>
                </c:pt>
                <c:pt idx="3298">
                  <c:v>-1.6088000000000002E-2</c:v>
                </c:pt>
                <c:pt idx="3299">
                  <c:v>-1.9497500000000001E-2</c:v>
                </c:pt>
                <c:pt idx="3300">
                  <c:v>-2.3101E-2</c:v>
                </c:pt>
                <c:pt idx="3301">
                  <c:v>-2.4163E-2</c:v>
                </c:pt>
                <c:pt idx="3302">
                  <c:v>-2.53595E-2</c:v>
                </c:pt>
                <c:pt idx="3303">
                  <c:v>-2.7512700000000001E-2</c:v>
                </c:pt>
                <c:pt idx="3304">
                  <c:v>-3.0141999999999999E-2</c:v>
                </c:pt>
                <c:pt idx="3305">
                  <c:v>-2.95144E-2</c:v>
                </c:pt>
                <c:pt idx="3306">
                  <c:v>-2.6356299999999999E-2</c:v>
                </c:pt>
                <c:pt idx="3307">
                  <c:v>-3.2549500000000002E-2</c:v>
                </c:pt>
                <c:pt idx="3308">
                  <c:v>-3.7603600000000001E-2</c:v>
                </c:pt>
                <c:pt idx="3309">
                  <c:v>-4.2445400000000001E-2</c:v>
                </c:pt>
                <c:pt idx="3310">
                  <c:v>-4.8456100000000002E-2</c:v>
                </c:pt>
                <c:pt idx="3311">
                  <c:v>-5.3470499999999997E-2</c:v>
                </c:pt>
                <c:pt idx="3312">
                  <c:v>-5.9211300000000001E-2</c:v>
                </c:pt>
                <c:pt idx="3313">
                  <c:v>-6.4482399999999995E-2</c:v>
                </c:pt>
                <c:pt idx="3314">
                  <c:v>-6.8724900000000005E-2</c:v>
                </c:pt>
                <c:pt idx="3315">
                  <c:v>-7.0326700000000006E-2</c:v>
                </c:pt>
                <c:pt idx="3316">
                  <c:v>-6.5310499999999994E-2</c:v>
                </c:pt>
                <c:pt idx="3317">
                  <c:v>-6.7724500000000007E-2</c:v>
                </c:pt>
                <c:pt idx="3318">
                  <c:v>-6.98516E-2</c:v>
                </c:pt>
                <c:pt idx="3319">
                  <c:v>-7.3164400000000004E-2</c:v>
                </c:pt>
                <c:pt idx="3320">
                  <c:v>-7.6209399999999997E-2</c:v>
                </c:pt>
                <c:pt idx="3321">
                  <c:v>-7.8321000000000002E-2</c:v>
                </c:pt>
                <c:pt idx="3322">
                  <c:v>-8.0618800000000004E-2</c:v>
                </c:pt>
                <c:pt idx="3323">
                  <c:v>-8.3945800000000001E-2</c:v>
                </c:pt>
                <c:pt idx="3324">
                  <c:v>-8.7600300000000006E-2</c:v>
                </c:pt>
                <c:pt idx="3325">
                  <c:v>-9.0912599999999996E-2</c:v>
                </c:pt>
                <c:pt idx="3326">
                  <c:v>-9.3100799999999997E-2</c:v>
                </c:pt>
                <c:pt idx="3327">
                  <c:v>-8.9481599999999994E-2</c:v>
                </c:pt>
                <c:pt idx="3328">
                  <c:v>-9.2594700000000002E-2</c:v>
                </c:pt>
                <c:pt idx="3329">
                  <c:v>-9.5810000000000006E-2</c:v>
                </c:pt>
                <c:pt idx="3330">
                  <c:v>-9.9600800000000003E-2</c:v>
                </c:pt>
                <c:pt idx="3331">
                  <c:v>-0.10337</c:v>
                </c:pt>
                <c:pt idx="3332">
                  <c:v>-0.10713300000000001</c:v>
                </c:pt>
                <c:pt idx="3333">
                  <c:v>-0.109915</c:v>
                </c:pt>
                <c:pt idx="3334">
                  <c:v>-0.11221299999999999</c:v>
                </c:pt>
                <c:pt idx="3335">
                  <c:v>-0.11304400000000001</c:v>
                </c:pt>
                <c:pt idx="3336">
                  <c:v>-0.11348800000000001</c:v>
                </c:pt>
                <c:pt idx="3337">
                  <c:v>-0.10688300000000001</c:v>
                </c:pt>
                <c:pt idx="3338">
                  <c:v>-0.108485</c:v>
                </c:pt>
                <c:pt idx="3339">
                  <c:v>-0.1109</c:v>
                </c:pt>
                <c:pt idx="3340">
                  <c:v>-0.11282399999999999</c:v>
                </c:pt>
                <c:pt idx="3341">
                  <c:v>-0.113235</c:v>
                </c:pt>
                <c:pt idx="3342">
                  <c:v>-0.11458</c:v>
                </c:pt>
                <c:pt idx="3343">
                  <c:v>-0.11507100000000001</c:v>
                </c:pt>
                <c:pt idx="3344">
                  <c:v>-0.11582000000000001</c:v>
                </c:pt>
                <c:pt idx="3345">
                  <c:v>-0.118394</c:v>
                </c:pt>
                <c:pt idx="3346">
                  <c:v>-0.121597</c:v>
                </c:pt>
                <c:pt idx="3347">
                  <c:v>-0.116381</c:v>
                </c:pt>
                <c:pt idx="3348">
                  <c:v>-0.117911</c:v>
                </c:pt>
                <c:pt idx="3349">
                  <c:v>-0.12134399999999999</c:v>
                </c:pt>
                <c:pt idx="3350">
                  <c:v>-0.12256599999999999</c:v>
                </c:pt>
                <c:pt idx="3351">
                  <c:v>-0.122379</c:v>
                </c:pt>
                <c:pt idx="3352">
                  <c:v>-0.120557</c:v>
                </c:pt>
                <c:pt idx="3353">
                  <c:v>-0.11908000000000001</c:v>
                </c:pt>
                <c:pt idx="3354">
                  <c:v>-0.12021800000000001</c:v>
                </c:pt>
                <c:pt idx="3355">
                  <c:v>-0.123303</c:v>
                </c:pt>
                <c:pt idx="3356">
                  <c:v>-0.118565</c:v>
                </c:pt>
                <c:pt idx="3357">
                  <c:v>-0.116855</c:v>
                </c:pt>
                <c:pt idx="3358">
                  <c:v>-0.115591</c:v>
                </c:pt>
                <c:pt idx="3359">
                  <c:v>-0.115799</c:v>
                </c:pt>
                <c:pt idx="3360">
                  <c:v>-0.117463</c:v>
                </c:pt>
                <c:pt idx="3361">
                  <c:v>-0.11768099999999999</c:v>
                </c:pt>
                <c:pt idx="3362">
                  <c:v>-0.121696</c:v>
                </c:pt>
                <c:pt idx="3363">
                  <c:v>-0.115672</c:v>
                </c:pt>
                <c:pt idx="3364">
                  <c:v>-0.11040999999999999</c:v>
                </c:pt>
                <c:pt idx="3365">
                  <c:v>-0.11187</c:v>
                </c:pt>
                <c:pt idx="3366">
                  <c:v>-0.11337</c:v>
                </c:pt>
                <c:pt idx="3367">
                  <c:v>-0.11513</c:v>
                </c:pt>
                <c:pt idx="3368">
                  <c:v>-0.11521000000000001</c:v>
                </c:pt>
                <c:pt idx="3369">
                  <c:v>-0.113131</c:v>
                </c:pt>
                <c:pt idx="3370">
                  <c:v>-0.113301</c:v>
                </c:pt>
                <c:pt idx="3371">
                  <c:v>-0.110197</c:v>
                </c:pt>
                <c:pt idx="3372">
                  <c:v>-0.105849</c:v>
                </c:pt>
                <c:pt idx="3373">
                  <c:v>-0.106305</c:v>
                </c:pt>
                <c:pt idx="3374">
                  <c:v>-0.104132</c:v>
                </c:pt>
                <c:pt idx="3375">
                  <c:v>-0.10194400000000001</c:v>
                </c:pt>
                <c:pt idx="3376">
                  <c:v>-0.102799</c:v>
                </c:pt>
                <c:pt idx="3377">
                  <c:v>-0.10521800000000001</c:v>
                </c:pt>
                <c:pt idx="3378">
                  <c:v>-0.10910599999999999</c:v>
                </c:pt>
                <c:pt idx="3379">
                  <c:v>-0.107893</c:v>
                </c:pt>
                <c:pt idx="3380">
                  <c:v>-0.10165100000000001</c:v>
                </c:pt>
                <c:pt idx="3381">
                  <c:v>-0.102671</c:v>
                </c:pt>
                <c:pt idx="3382">
                  <c:v>-0.10398399999999999</c:v>
                </c:pt>
                <c:pt idx="3383">
                  <c:v>-0.106124</c:v>
                </c:pt>
                <c:pt idx="3384">
                  <c:v>-0.107655</c:v>
                </c:pt>
                <c:pt idx="3385">
                  <c:v>-0.109398</c:v>
                </c:pt>
                <c:pt idx="3386">
                  <c:v>-0.11255</c:v>
                </c:pt>
                <c:pt idx="3387">
                  <c:v>-0.11192100000000001</c:v>
                </c:pt>
                <c:pt idx="3388">
                  <c:v>-0.108719</c:v>
                </c:pt>
                <c:pt idx="3389">
                  <c:v>-0.11706999999999999</c:v>
                </c:pt>
                <c:pt idx="3390">
                  <c:v>-0.109266</c:v>
                </c:pt>
                <c:pt idx="3391">
                  <c:v>-0.111473</c:v>
                </c:pt>
                <c:pt idx="3392">
                  <c:v>-0.112344</c:v>
                </c:pt>
                <c:pt idx="3393">
                  <c:v>-0.113868</c:v>
                </c:pt>
                <c:pt idx="3394">
                  <c:v>-0.115525</c:v>
                </c:pt>
                <c:pt idx="3395">
                  <c:v>-0.10767699999999999</c:v>
                </c:pt>
                <c:pt idx="3396">
                  <c:v>-0.10749300000000001</c:v>
                </c:pt>
                <c:pt idx="3397">
                  <c:v>-0.114514</c:v>
                </c:pt>
                <c:pt idx="3398">
                  <c:v>-0.10634299999999999</c:v>
                </c:pt>
                <c:pt idx="3399">
                  <c:v>-0.108904</c:v>
                </c:pt>
                <c:pt idx="3400">
                  <c:v>-0.112183</c:v>
                </c:pt>
                <c:pt idx="3401">
                  <c:v>-0.116253</c:v>
                </c:pt>
                <c:pt idx="3402">
                  <c:v>-0.11998399999999999</c:v>
                </c:pt>
                <c:pt idx="3403">
                  <c:v>-0.11604299999999999</c:v>
                </c:pt>
                <c:pt idx="3404">
                  <c:v>-0.117091</c:v>
                </c:pt>
                <c:pt idx="3405">
                  <c:v>-0.11951199999999999</c:v>
                </c:pt>
                <c:pt idx="3406">
                  <c:v>-0.121754</c:v>
                </c:pt>
                <c:pt idx="3407">
                  <c:v>-0.123963</c:v>
                </c:pt>
                <c:pt idx="3408">
                  <c:v>-0.12706700000000001</c:v>
                </c:pt>
                <c:pt idx="3409">
                  <c:v>-0.130575</c:v>
                </c:pt>
                <c:pt idx="3410">
                  <c:v>-0.13495699999999999</c:v>
                </c:pt>
                <c:pt idx="3411">
                  <c:v>-0.13150400000000001</c:v>
                </c:pt>
                <c:pt idx="3412">
                  <c:v>-0.131832</c:v>
                </c:pt>
                <c:pt idx="3413">
                  <c:v>-0.13566400000000001</c:v>
                </c:pt>
                <c:pt idx="3414">
                  <c:v>-0.13888200000000001</c:v>
                </c:pt>
                <c:pt idx="3415">
                  <c:v>-0.14427599999999999</c:v>
                </c:pt>
                <c:pt idx="3416">
                  <c:v>-0.14905199999999999</c:v>
                </c:pt>
                <c:pt idx="3417">
                  <c:v>-0.153837</c:v>
                </c:pt>
                <c:pt idx="3418">
                  <c:v>-0.15298500000000001</c:v>
                </c:pt>
                <c:pt idx="3419">
                  <c:v>-0.152919</c:v>
                </c:pt>
                <c:pt idx="3420">
                  <c:v>-0.15671299999999999</c:v>
                </c:pt>
                <c:pt idx="3421">
                  <c:v>-0.159835</c:v>
                </c:pt>
                <c:pt idx="3422">
                  <c:v>-0.16367799999999999</c:v>
                </c:pt>
                <c:pt idx="3423">
                  <c:v>-0.166852</c:v>
                </c:pt>
                <c:pt idx="3424">
                  <c:v>-0.17194300000000001</c:v>
                </c:pt>
                <c:pt idx="3425">
                  <c:v>-0.17249700000000001</c:v>
                </c:pt>
                <c:pt idx="3426">
                  <c:v>-0.17041100000000001</c:v>
                </c:pt>
                <c:pt idx="3427">
                  <c:v>-0.1754</c:v>
                </c:pt>
                <c:pt idx="3428">
                  <c:v>-0.17902699999999999</c:v>
                </c:pt>
                <c:pt idx="3429">
                  <c:v>-0.182919</c:v>
                </c:pt>
                <c:pt idx="3430">
                  <c:v>-0.187136</c:v>
                </c:pt>
                <c:pt idx="3431">
                  <c:v>-0.19273799999999999</c:v>
                </c:pt>
                <c:pt idx="3432">
                  <c:v>-0.19425300000000001</c:v>
                </c:pt>
                <c:pt idx="3433">
                  <c:v>-0.19087699999999999</c:v>
                </c:pt>
                <c:pt idx="3434">
                  <c:v>-0.19459799999999999</c:v>
                </c:pt>
                <c:pt idx="3435">
                  <c:v>-0.19800799999999999</c:v>
                </c:pt>
                <c:pt idx="3436">
                  <c:v>-0.20260500000000001</c:v>
                </c:pt>
                <c:pt idx="3437">
                  <c:v>-0.207479</c:v>
                </c:pt>
                <c:pt idx="3438">
                  <c:v>-0.21256900000000001</c:v>
                </c:pt>
                <c:pt idx="3439">
                  <c:v>-0.218836</c:v>
                </c:pt>
                <c:pt idx="3440">
                  <c:v>-0.219336</c:v>
                </c:pt>
                <c:pt idx="3441">
                  <c:v>-0.22429399999999999</c:v>
                </c:pt>
                <c:pt idx="3442">
                  <c:v>-0.22836600000000001</c:v>
                </c:pt>
                <c:pt idx="3443">
                  <c:v>-0.23091400000000001</c:v>
                </c:pt>
                <c:pt idx="3444">
                  <c:v>-0.233876</c:v>
                </c:pt>
                <c:pt idx="3445">
                  <c:v>-0.23771100000000001</c:v>
                </c:pt>
                <c:pt idx="3446">
                  <c:v>-0.241592</c:v>
                </c:pt>
                <c:pt idx="3447">
                  <c:v>-0.23718500000000001</c:v>
                </c:pt>
                <c:pt idx="3448">
                  <c:v>-0.23871300000000001</c:v>
                </c:pt>
                <c:pt idx="3449">
                  <c:v>-0.242231</c:v>
                </c:pt>
                <c:pt idx="3450">
                  <c:v>-0.244898</c:v>
                </c:pt>
                <c:pt idx="3451">
                  <c:v>-0.24680199999999999</c:v>
                </c:pt>
                <c:pt idx="3452">
                  <c:v>-0.25037900000000002</c:v>
                </c:pt>
                <c:pt idx="3453">
                  <c:v>-0.248755</c:v>
                </c:pt>
                <c:pt idx="3454">
                  <c:v>-0.249889</c:v>
                </c:pt>
                <c:pt idx="3455">
                  <c:v>-0.25568600000000002</c:v>
                </c:pt>
                <c:pt idx="3456">
                  <c:v>-0.26265500000000003</c:v>
                </c:pt>
                <c:pt idx="3457">
                  <c:v>-0.26957700000000001</c:v>
                </c:pt>
                <c:pt idx="3458">
                  <c:v>-0.27431800000000001</c:v>
                </c:pt>
                <c:pt idx="3459">
                  <c:v>-0.27157300000000001</c:v>
                </c:pt>
                <c:pt idx="3460">
                  <c:v>-0.26960899999999999</c:v>
                </c:pt>
                <c:pt idx="3461">
                  <c:v>-0.27384700000000001</c:v>
                </c:pt>
                <c:pt idx="3462">
                  <c:v>-0.276416</c:v>
                </c:pt>
                <c:pt idx="3463">
                  <c:v>-0.280468</c:v>
                </c:pt>
                <c:pt idx="3464">
                  <c:v>-0.28143099999999999</c:v>
                </c:pt>
                <c:pt idx="3465">
                  <c:v>-0.28113500000000002</c:v>
                </c:pt>
                <c:pt idx="3466">
                  <c:v>-0.28698800000000002</c:v>
                </c:pt>
                <c:pt idx="3467">
                  <c:v>-0.289682</c:v>
                </c:pt>
                <c:pt idx="3468">
                  <c:v>-0.29254799999999997</c:v>
                </c:pt>
                <c:pt idx="3469">
                  <c:v>-0.295126</c:v>
                </c:pt>
                <c:pt idx="3470">
                  <c:v>-0.294574</c:v>
                </c:pt>
                <c:pt idx="3471">
                  <c:v>-0.29075299999999998</c:v>
                </c:pt>
                <c:pt idx="3472">
                  <c:v>-0.30046299999999998</c:v>
                </c:pt>
                <c:pt idx="3473">
                  <c:v>-0.29435499999999998</c:v>
                </c:pt>
                <c:pt idx="3474">
                  <c:v>-0.30035699999999999</c:v>
                </c:pt>
                <c:pt idx="3475">
                  <c:v>-0.305782</c:v>
                </c:pt>
                <c:pt idx="3476">
                  <c:v>-0.30961899999999998</c:v>
                </c:pt>
                <c:pt idx="3477">
                  <c:v>-0.30684699999999998</c:v>
                </c:pt>
                <c:pt idx="3478">
                  <c:v>-0.311942</c:v>
                </c:pt>
                <c:pt idx="3479">
                  <c:v>-0.31415599999999999</c:v>
                </c:pt>
                <c:pt idx="3480">
                  <c:v>-0.31672499999999998</c:v>
                </c:pt>
                <c:pt idx="3481">
                  <c:v>-0.31968000000000002</c:v>
                </c:pt>
                <c:pt idx="3482">
                  <c:v>-0.32419999999999999</c:v>
                </c:pt>
                <c:pt idx="3483">
                  <c:v>-0.32173000000000002</c:v>
                </c:pt>
                <c:pt idx="3484">
                  <c:v>-0.32420500000000002</c:v>
                </c:pt>
                <c:pt idx="3485">
                  <c:v>-0.32946399999999998</c:v>
                </c:pt>
                <c:pt idx="3486">
                  <c:v>-0.33354600000000001</c:v>
                </c:pt>
                <c:pt idx="3487">
                  <c:v>-0.33763300000000002</c:v>
                </c:pt>
                <c:pt idx="3488">
                  <c:v>-0.33460800000000002</c:v>
                </c:pt>
                <c:pt idx="3489">
                  <c:v>-0.33572200000000002</c:v>
                </c:pt>
                <c:pt idx="3490">
                  <c:v>-0.33900599999999997</c:v>
                </c:pt>
                <c:pt idx="3491">
                  <c:v>-0.34137499999999998</c:v>
                </c:pt>
                <c:pt idx="3492">
                  <c:v>-0.34439700000000001</c:v>
                </c:pt>
                <c:pt idx="3493">
                  <c:v>-0.34923500000000002</c:v>
                </c:pt>
                <c:pt idx="3494">
                  <c:v>-0.34853400000000001</c:v>
                </c:pt>
                <c:pt idx="3495">
                  <c:v>-0.349607</c:v>
                </c:pt>
                <c:pt idx="3496">
                  <c:v>-0.354051</c:v>
                </c:pt>
                <c:pt idx="3497">
                  <c:v>-0.35763200000000001</c:v>
                </c:pt>
                <c:pt idx="3498">
                  <c:v>-0.36362699999999998</c:v>
                </c:pt>
                <c:pt idx="3499">
                  <c:v>-0.37087999999999999</c:v>
                </c:pt>
                <c:pt idx="3500">
                  <c:v>-0.37874999999999998</c:v>
                </c:pt>
                <c:pt idx="3501">
                  <c:v>-0.37938</c:v>
                </c:pt>
                <c:pt idx="3502">
                  <c:v>-0.37855800000000001</c:v>
                </c:pt>
                <c:pt idx="3503">
                  <c:v>-0.38288800000000001</c:v>
                </c:pt>
                <c:pt idx="3504">
                  <c:v>-0.38525199999999998</c:v>
                </c:pt>
                <c:pt idx="3505">
                  <c:v>-0.38800600000000002</c:v>
                </c:pt>
                <c:pt idx="3506">
                  <c:v>-0.390017</c:v>
                </c:pt>
                <c:pt idx="3507">
                  <c:v>-0.39386300000000002</c:v>
                </c:pt>
                <c:pt idx="3508">
                  <c:v>-0.393872</c:v>
                </c:pt>
                <c:pt idx="3509">
                  <c:v>-0.39156600000000003</c:v>
                </c:pt>
                <c:pt idx="3510">
                  <c:v>-0.39601399999999998</c:v>
                </c:pt>
                <c:pt idx="3511">
                  <c:v>-0.39913900000000002</c:v>
                </c:pt>
                <c:pt idx="3512">
                  <c:v>-0.40278999999999998</c:v>
                </c:pt>
                <c:pt idx="3513">
                  <c:v>-0.40662900000000002</c:v>
                </c:pt>
                <c:pt idx="3514">
                  <c:v>-0.40983599999999998</c:v>
                </c:pt>
                <c:pt idx="3515">
                  <c:v>-0.41371400000000003</c:v>
                </c:pt>
                <c:pt idx="3516">
                  <c:v>-0.41527700000000001</c:v>
                </c:pt>
                <c:pt idx="3517">
                  <c:v>-0.41381400000000002</c:v>
                </c:pt>
                <c:pt idx="3518">
                  <c:v>-0.419265</c:v>
                </c:pt>
                <c:pt idx="3519">
                  <c:v>-0.42206199999999999</c:v>
                </c:pt>
                <c:pt idx="3520">
                  <c:v>-0.42520200000000002</c:v>
                </c:pt>
                <c:pt idx="3521">
                  <c:v>-0.428873</c:v>
                </c:pt>
                <c:pt idx="3522">
                  <c:v>-0.432564</c:v>
                </c:pt>
                <c:pt idx="3523">
                  <c:v>-0.43504199999999998</c:v>
                </c:pt>
                <c:pt idx="3524">
                  <c:v>-0.43345600000000001</c:v>
                </c:pt>
                <c:pt idx="3525">
                  <c:v>-0.43914799999999998</c:v>
                </c:pt>
                <c:pt idx="3526">
                  <c:v>-0.44478400000000001</c:v>
                </c:pt>
                <c:pt idx="3527">
                  <c:v>-0.44962999999999997</c:v>
                </c:pt>
                <c:pt idx="3528">
                  <c:v>-0.45282699999999998</c:v>
                </c:pt>
                <c:pt idx="3529">
                  <c:v>-0.45637800000000001</c:v>
                </c:pt>
                <c:pt idx="3530">
                  <c:v>-0.46096500000000001</c:v>
                </c:pt>
                <c:pt idx="3531">
                  <c:v>-0.46537200000000001</c:v>
                </c:pt>
                <c:pt idx="3532">
                  <c:v>-0.46186899999999997</c:v>
                </c:pt>
                <c:pt idx="3533">
                  <c:v>-0.46722399999999997</c:v>
                </c:pt>
                <c:pt idx="3534">
                  <c:v>-0.47096199999999999</c:v>
                </c:pt>
                <c:pt idx="3535">
                  <c:v>-0.47204699999999999</c:v>
                </c:pt>
                <c:pt idx="3536">
                  <c:v>-0.474966</c:v>
                </c:pt>
                <c:pt idx="3537">
                  <c:v>-0.47974499999999998</c:v>
                </c:pt>
                <c:pt idx="3538">
                  <c:v>-0.48219400000000001</c:v>
                </c:pt>
                <c:pt idx="3539">
                  <c:v>-0.47808899999999999</c:v>
                </c:pt>
                <c:pt idx="3540">
                  <c:v>-0.48033799999999999</c:v>
                </c:pt>
                <c:pt idx="3541">
                  <c:v>-0.48089900000000002</c:v>
                </c:pt>
                <c:pt idx="3542">
                  <c:v>-0.48361999999999999</c:v>
                </c:pt>
                <c:pt idx="3543">
                  <c:v>-0.48993799999999998</c:v>
                </c:pt>
                <c:pt idx="3544">
                  <c:v>-0.49506699999999998</c:v>
                </c:pt>
                <c:pt idx="3545">
                  <c:v>-0.49329200000000001</c:v>
                </c:pt>
                <c:pt idx="3546">
                  <c:v>-0.48965199999999998</c:v>
                </c:pt>
                <c:pt idx="3547">
                  <c:v>-0.49691099999999999</c:v>
                </c:pt>
                <c:pt idx="3548">
                  <c:v>-0.50079300000000004</c:v>
                </c:pt>
                <c:pt idx="3549">
                  <c:v>-0.50262099999999998</c:v>
                </c:pt>
                <c:pt idx="3550">
                  <c:v>-0.50414400000000004</c:v>
                </c:pt>
                <c:pt idx="3551">
                  <c:v>-0.50806399999999996</c:v>
                </c:pt>
                <c:pt idx="3552">
                  <c:v>-0.51276900000000003</c:v>
                </c:pt>
                <c:pt idx="3553">
                  <c:v>-0.51035799999999998</c:v>
                </c:pt>
                <c:pt idx="3554">
                  <c:v>-0.50681299999999996</c:v>
                </c:pt>
                <c:pt idx="3555">
                  <c:v>-0.50882499999999997</c:v>
                </c:pt>
                <c:pt idx="3556">
                  <c:v>-0.51050099999999998</c:v>
                </c:pt>
                <c:pt idx="3557">
                  <c:v>-0.51375700000000002</c:v>
                </c:pt>
                <c:pt idx="3558">
                  <c:v>-0.51658499999999996</c:v>
                </c:pt>
                <c:pt idx="3559">
                  <c:v>-0.52096100000000001</c:v>
                </c:pt>
                <c:pt idx="3560">
                  <c:v>-0.51676500000000003</c:v>
                </c:pt>
                <c:pt idx="3561">
                  <c:v>-0.516675</c:v>
                </c:pt>
                <c:pt idx="3562">
                  <c:v>-0.52007999999999999</c:v>
                </c:pt>
                <c:pt idx="3563">
                  <c:v>-0.52236199999999999</c:v>
                </c:pt>
                <c:pt idx="3564">
                  <c:v>-0.52539100000000005</c:v>
                </c:pt>
                <c:pt idx="3565">
                  <c:v>-0.52826200000000001</c:v>
                </c:pt>
                <c:pt idx="3566">
                  <c:v>-0.53133900000000001</c:v>
                </c:pt>
                <c:pt idx="3567">
                  <c:v>-0.52628399999999997</c:v>
                </c:pt>
                <c:pt idx="3568">
                  <c:v>-0.52679299999999996</c:v>
                </c:pt>
                <c:pt idx="3569">
                  <c:v>-0.52766199999999996</c:v>
                </c:pt>
                <c:pt idx="3570">
                  <c:v>-0.52947599999999995</c:v>
                </c:pt>
                <c:pt idx="3571">
                  <c:v>-0.52971900000000005</c:v>
                </c:pt>
                <c:pt idx="3572">
                  <c:v>-0.53112700000000002</c:v>
                </c:pt>
                <c:pt idx="3573">
                  <c:v>-0.53378700000000001</c:v>
                </c:pt>
                <c:pt idx="3574">
                  <c:v>-0.53442599999999996</c:v>
                </c:pt>
                <c:pt idx="3575">
                  <c:v>-0.53110999999999997</c:v>
                </c:pt>
                <c:pt idx="3576">
                  <c:v>-0.53516300000000006</c:v>
                </c:pt>
                <c:pt idx="3577">
                  <c:v>-0.537717</c:v>
                </c:pt>
                <c:pt idx="3578">
                  <c:v>-0.54125000000000001</c:v>
                </c:pt>
                <c:pt idx="3579">
                  <c:v>-0.54366599999999998</c:v>
                </c:pt>
                <c:pt idx="3580">
                  <c:v>-0.54684900000000003</c:v>
                </c:pt>
                <c:pt idx="3581">
                  <c:v>-0.54481199999999996</c:v>
                </c:pt>
                <c:pt idx="3582">
                  <c:v>-0.54453799999999997</c:v>
                </c:pt>
                <c:pt idx="3583">
                  <c:v>-0.54733200000000004</c:v>
                </c:pt>
                <c:pt idx="3584">
                  <c:v>-0.54922700000000002</c:v>
                </c:pt>
                <c:pt idx="3585">
                  <c:v>-0.55094600000000005</c:v>
                </c:pt>
                <c:pt idx="3586">
                  <c:v>-0.55135400000000001</c:v>
                </c:pt>
                <c:pt idx="3587">
                  <c:v>-0.55096999999999996</c:v>
                </c:pt>
                <c:pt idx="3588">
                  <c:v>-0.54300700000000002</c:v>
                </c:pt>
                <c:pt idx="3589">
                  <c:v>-0.54462600000000005</c:v>
                </c:pt>
                <c:pt idx="3590">
                  <c:v>-0.545404</c:v>
                </c:pt>
                <c:pt idx="3591">
                  <c:v>-0.54733600000000004</c:v>
                </c:pt>
                <c:pt idx="3592">
                  <c:v>-0.54860399999999998</c:v>
                </c:pt>
                <c:pt idx="3593">
                  <c:v>-0.54973499999999997</c:v>
                </c:pt>
                <c:pt idx="3594">
                  <c:v>-0.55187200000000003</c:v>
                </c:pt>
                <c:pt idx="3595">
                  <c:v>-0.54844700000000002</c:v>
                </c:pt>
                <c:pt idx="3596">
                  <c:v>-0.544014</c:v>
                </c:pt>
                <c:pt idx="3597">
                  <c:v>-0.54321399999999997</c:v>
                </c:pt>
                <c:pt idx="3598">
                  <c:v>-0.54308100000000004</c:v>
                </c:pt>
                <c:pt idx="3599">
                  <c:v>-0.54357599999999995</c:v>
                </c:pt>
                <c:pt idx="3600">
                  <c:v>-0.54250100000000001</c:v>
                </c:pt>
                <c:pt idx="3601">
                  <c:v>-0.54218999999999995</c:v>
                </c:pt>
                <c:pt idx="3602">
                  <c:v>-0.53600300000000001</c:v>
                </c:pt>
                <c:pt idx="3603">
                  <c:v>-0.540265</c:v>
                </c:pt>
                <c:pt idx="3604">
                  <c:v>-0.54407700000000003</c:v>
                </c:pt>
                <c:pt idx="3605">
                  <c:v>-0.545153</c:v>
                </c:pt>
                <c:pt idx="3606">
                  <c:v>-0.54497099999999998</c:v>
                </c:pt>
                <c:pt idx="3607">
                  <c:v>-0.54642999999999997</c:v>
                </c:pt>
                <c:pt idx="3608">
                  <c:v>-0.54182900000000001</c:v>
                </c:pt>
                <c:pt idx="3609">
                  <c:v>-0.53749999999999998</c:v>
                </c:pt>
                <c:pt idx="3610">
                  <c:v>-0.539381</c:v>
                </c:pt>
                <c:pt idx="3611">
                  <c:v>-0.539605</c:v>
                </c:pt>
                <c:pt idx="3612">
                  <c:v>-0.53820400000000002</c:v>
                </c:pt>
                <c:pt idx="3613">
                  <c:v>-0.53425299999999998</c:v>
                </c:pt>
                <c:pt idx="3614">
                  <c:v>-0.530949</c:v>
                </c:pt>
                <c:pt idx="3615">
                  <c:v>-0.51969299999999996</c:v>
                </c:pt>
                <c:pt idx="3616">
                  <c:v>-0.521428</c:v>
                </c:pt>
                <c:pt idx="3617">
                  <c:v>-0.52007000000000003</c:v>
                </c:pt>
                <c:pt idx="3618">
                  <c:v>-0.51984200000000003</c:v>
                </c:pt>
                <c:pt idx="3619">
                  <c:v>-0.52031700000000003</c:v>
                </c:pt>
                <c:pt idx="3620">
                  <c:v>-0.52156000000000002</c:v>
                </c:pt>
                <c:pt idx="3621">
                  <c:v>-0.51490599999999997</c:v>
                </c:pt>
                <c:pt idx="3622">
                  <c:v>-0.51197300000000001</c:v>
                </c:pt>
                <c:pt idx="3623">
                  <c:v>-0.51183199999999995</c:v>
                </c:pt>
                <c:pt idx="3624">
                  <c:v>-0.51406499999999999</c:v>
                </c:pt>
                <c:pt idx="3625">
                  <c:v>-0.51741800000000004</c:v>
                </c:pt>
                <c:pt idx="3626">
                  <c:v>-0.51716799999999996</c:v>
                </c:pt>
                <c:pt idx="3627">
                  <c:v>-0.51537200000000005</c:v>
                </c:pt>
                <c:pt idx="3628">
                  <c:v>-0.51168000000000002</c:v>
                </c:pt>
                <c:pt idx="3629">
                  <c:v>-0.51448499999999997</c:v>
                </c:pt>
                <c:pt idx="3630">
                  <c:v>-0.51619700000000002</c:v>
                </c:pt>
                <c:pt idx="3631">
                  <c:v>-0.51794600000000002</c:v>
                </c:pt>
                <c:pt idx="3632">
                  <c:v>-0.51931000000000005</c:v>
                </c:pt>
                <c:pt idx="3633">
                  <c:v>-0.51213600000000004</c:v>
                </c:pt>
                <c:pt idx="3634">
                  <c:v>-0.51149800000000001</c:v>
                </c:pt>
                <c:pt idx="3635">
                  <c:v>-0.51066500000000004</c:v>
                </c:pt>
                <c:pt idx="3636">
                  <c:v>-0.50771100000000002</c:v>
                </c:pt>
                <c:pt idx="3637">
                  <c:v>-0.50664900000000002</c:v>
                </c:pt>
                <c:pt idx="3638">
                  <c:v>-0.50641999999999998</c:v>
                </c:pt>
                <c:pt idx="3639">
                  <c:v>-0.50614599999999998</c:v>
                </c:pt>
                <c:pt idx="3640">
                  <c:v>-0.50718700000000005</c:v>
                </c:pt>
                <c:pt idx="3641">
                  <c:v>-0.50130399999999997</c:v>
                </c:pt>
                <c:pt idx="3642">
                  <c:v>-0.49997599999999998</c:v>
                </c:pt>
                <c:pt idx="3643">
                  <c:v>-0.50062899999999999</c:v>
                </c:pt>
                <c:pt idx="3644">
                  <c:v>-0.50174700000000005</c:v>
                </c:pt>
                <c:pt idx="3645">
                  <c:v>-0.50216300000000003</c:v>
                </c:pt>
                <c:pt idx="3646">
                  <c:v>-0.50241100000000005</c:v>
                </c:pt>
                <c:pt idx="3647">
                  <c:v>-0.501193</c:v>
                </c:pt>
                <c:pt idx="3648">
                  <c:v>-0.50212000000000001</c:v>
                </c:pt>
                <c:pt idx="3649">
                  <c:v>-0.50529900000000005</c:v>
                </c:pt>
                <c:pt idx="3650">
                  <c:v>-0.50063899999999995</c:v>
                </c:pt>
                <c:pt idx="3651">
                  <c:v>-0.49323699999999998</c:v>
                </c:pt>
                <c:pt idx="3652">
                  <c:v>-0.49288799999999999</c:v>
                </c:pt>
                <c:pt idx="3653">
                  <c:v>-0.49237700000000001</c:v>
                </c:pt>
                <c:pt idx="3654">
                  <c:v>-0.49414000000000002</c:v>
                </c:pt>
                <c:pt idx="3655">
                  <c:v>-0.49632700000000002</c:v>
                </c:pt>
                <c:pt idx="3656">
                  <c:v>-0.499025</c:v>
                </c:pt>
                <c:pt idx="3657">
                  <c:v>-0.50240899999999999</c:v>
                </c:pt>
                <c:pt idx="3658">
                  <c:v>-0.50408200000000003</c:v>
                </c:pt>
                <c:pt idx="3659">
                  <c:v>-0.50019100000000005</c:v>
                </c:pt>
                <c:pt idx="3660">
                  <c:v>-0.50373400000000002</c:v>
                </c:pt>
                <c:pt idx="3661">
                  <c:v>-0.50446199999999997</c:v>
                </c:pt>
                <c:pt idx="3662">
                  <c:v>-0.50516499999999998</c:v>
                </c:pt>
                <c:pt idx="3663">
                  <c:v>-0.50612000000000001</c:v>
                </c:pt>
                <c:pt idx="3664">
                  <c:v>-0.50777700000000003</c:v>
                </c:pt>
                <c:pt idx="3665">
                  <c:v>-0.50809499999999996</c:v>
                </c:pt>
                <c:pt idx="3666">
                  <c:v>-0.50927100000000003</c:v>
                </c:pt>
                <c:pt idx="3667">
                  <c:v>-0.51187199999999999</c:v>
                </c:pt>
                <c:pt idx="3668">
                  <c:v>-0.50772799999999996</c:v>
                </c:pt>
                <c:pt idx="3669">
                  <c:v>-0.50955700000000004</c:v>
                </c:pt>
                <c:pt idx="3670">
                  <c:v>-0.51095699999999999</c:v>
                </c:pt>
                <c:pt idx="3671">
                  <c:v>-0.51052699999999995</c:v>
                </c:pt>
                <c:pt idx="3672">
                  <c:v>-0.51168899999999995</c:v>
                </c:pt>
                <c:pt idx="3673">
                  <c:v>-0.513243</c:v>
                </c:pt>
                <c:pt idx="3674">
                  <c:v>-0.51566599999999996</c:v>
                </c:pt>
                <c:pt idx="3675">
                  <c:v>-0.51695999999999998</c:v>
                </c:pt>
                <c:pt idx="3676">
                  <c:v>-0.51244900000000004</c:v>
                </c:pt>
                <c:pt idx="3677">
                  <c:v>-0.50806099999999998</c:v>
                </c:pt>
                <c:pt idx="3678">
                  <c:v>-0.51054200000000005</c:v>
                </c:pt>
                <c:pt idx="3679">
                  <c:v>-0.51145799999999997</c:v>
                </c:pt>
                <c:pt idx="3680">
                  <c:v>-0.51202700000000001</c:v>
                </c:pt>
                <c:pt idx="3681">
                  <c:v>-0.51286699999999996</c:v>
                </c:pt>
                <c:pt idx="3682">
                  <c:v>-0.513845</c:v>
                </c:pt>
                <c:pt idx="3683">
                  <c:v>-0.51611600000000002</c:v>
                </c:pt>
                <c:pt idx="3684">
                  <c:v>-0.51950499999999999</c:v>
                </c:pt>
                <c:pt idx="3685">
                  <c:v>-0.52161599999999997</c:v>
                </c:pt>
                <c:pt idx="3686">
                  <c:v>-0.52540699999999996</c:v>
                </c:pt>
                <c:pt idx="3687">
                  <c:v>-0.51924099999999995</c:v>
                </c:pt>
                <c:pt idx="3688">
                  <c:v>-0.52037299999999997</c:v>
                </c:pt>
                <c:pt idx="3689">
                  <c:v>-0.52080599999999999</c:v>
                </c:pt>
                <c:pt idx="3690">
                  <c:v>-0.522316</c:v>
                </c:pt>
                <c:pt idx="3691">
                  <c:v>-0.52333600000000002</c:v>
                </c:pt>
                <c:pt idx="3692">
                  <c:v>-0.52501799999999998</c:v>
                </c:pt>
                <c:pt idx="3693">
                  <c:v>-0.52719199999999999</c:v>
                </c:pt>
                <c:pt idx="3694">
                  <c:v>-0.52878999999999998</c:v>
                </c:pt>
                <c:pt idx="3695">
                  <c:v>-0.52946499999999996</c:v>
                </c:pt>
                <c:pt idx="3696">
                  <c:v>-0.53047900000000003</c:v>
                </c:pt>
                <c:pt idx="3697">
                  <c:v>-0.53315500000000005</c:v>
                </c:pt>
                <c:pt idx="3698">
                  <c:v>-0.53329400000000005</c:v>
                </c:pt>
                <c:pt idx="3699">
                  <c:v>-0.52944000000000002</c:v>
                </c:pt>
                <c:pt idx="3700">
                  <c:v>-0.532748</c:v>
                </c:pt>
                <c:pt idx="3701">
                  <c:v>-0.53526399999999996</c:v>
                </c:pt>
                <c:pt idx="3702">
                  <c:v>-0.53778300000000001</c:v>
                </c:pt>
                <c:pt idx="3703">
                  <c:v>-0.53975099999999998</c:v>
                </c:pt>
                <c:pt idx="3704">
                  <c:v>-0.54308400000000001</c:v>
                </c:pt>
                <c:pt idx="3705">
                  <c:v>-0.54616500000000001</c:v>
                </c:pt>
                <c:pt idx="3706">
                  <c:v>-0.54977699999999996</c:v>
                </c:pt>
                <c:pt idx="3707">
                  <c:v>-0.55051099999999997</c:v>
                </c:pt>
                <c:pt idx="3708">
                  <c:v>-0.55179800000000001</c:v>
                </c:pt>
                <c:pt idx="3709">
                  <c:v>-0.55477399999999999</c:v>
                </c:pt>
                <c:pt idx="3710">
                  <c:v>-0.55596400000000001</c:v>
                </c:pt>
                <c:pt idx="3711">
                  <c:v>-0.55058499999999999</c:v>
                </c:pt>
                <c:pt idx="3712">
                  <c:v>-0.55395799999999995</c:v>
                </c:pt>
                <c:pt idx="3713">
                  <c:v>-0.55667699999999998</c:v>
                </c:pt>
                <c:pt idx="3714">
                  <c:v>-0.55866700000000002</c:v>
                </c:pt>
                <c:pt idx="3715">
                  <c:v>-0.56264899999999995</c:v>
                </c:pt>
                <c:pt idx="3716">
                  <c:v>-0.56673399999999996</c:v>
                </c:pt>
                <c:pt idx="3717">
                  <c:v>-0.56848799999999999</c:v>
                </c:pt>
                <c:pt idx="3718">
                  <c:v>-0.57017799999999996</c:v>
                </c:pt>
                <c:pt idx="3719">
                  <c:v>-0.57196999999999998</c:v>
                </c:pt>
                <c:pt idx="3720">
                  <c:v>-0.57387500000000002</c:v>
                </c:pt>
                <c:pt idx="3721">
                  <c:v>-0.57572599999999996</c:v>
                </c:pt>
                <c:pt idx="3722">
                  <c:v>-0.58072599999999996</c:v>
                </c:pt>
                <c:pt idx="3723">
                  <c:v>-0.57867500000000005</c:v>
                </c:pt>
                <c:pt idx="3724">
                  <c:v>-0.57896800000000004</c:v>
                </c:pt>
                <c:pt idx="3725">
                  <c:v>-0.58396700000000001</c:v>
                </c:pt>
                <c:pt idx="3726">
                  <c:v>-0.58819600000000005</c:v>
                </c:pt>
                <c:pt idx="3727">
                  <c:v>-0.59197599999999995</c:v>
                </c:pt>
                <c:pt idx="3728">
                  <c:v>-0.59610099999999999</c:v>
                </c:pt>
                <c:pt idx="3729">
                  <c:v>-0.60057799999999995</c:v>
                </c:pt>
                <c:pt idx="3730">
                  <c:v>-0.60433300000000001</c:v>
                </c:pt>
                <c:pt idx="3731">
                  <c:v>-0.60797000000000001</c:v>
                </c:pt>
                <c:pt idx="3732">
                  <c:v>-0.61175000000000002</c:v>
                </c:pt>
                <c:pt idx="3733">
                  <c:v>-0.61567899999999998</c:v>
                </c:pt>
                <c:pt idx="3734">
                  <c:v>-0.61298900000000001</c:v>
                </c:pt>
                <c:pt idx="3735">
                  <c:v>-0.61776600000000004</c:v>
                </c:pt>
                <c:pt idx="3736">
                  <c:v>-0.62384600000000001</c:v>
                </c:pt>
                <c:pt idx="3737">
                  <c:v>-0.62928799999999996</c:v>
                </c:pt>
                <c:pt idx="3738">
                  <c:v>-0.63527800000000001</c:v>
                </c:pt>
                <c:pt idx="3739">
                  <c:v>-0.64072600000000002</c:v>
                </c:pt>
                <c:pt idx="3740">
                  <c:v>-0.64569100000000001</c:v>
                </c:pt>
                <c:pt idx="3741">
                  <c:v>-0.65126099999999998</c:v>
                </c:pt>
                <c:pt idx="3742">
                  <c:v>-0.65654900000000005</c:v>
                </c:pt>
                <c:pt idx="3743">
                  <c:v>-0.66245699999999996</c:v>
                </c:pt>
                <c:pt idx="3744">
                  <c:v>-0.66567799999999999</c:v>
                </c:pt>
                <c:pt idx="3745">
                  <c:v>-0.66337999999999997</c:v>
                </c:pt>
                <c:pt idx="3746">
                  <c:v>-0.66892099999999999</c:v>
                </c:pt>
                <c:pt idx="3747">
                  <c:v>-0.67472200000000004</c:v>
                </c:pt>
                <c:pt idx="3748">
                  <c:v>-0.67968499999999998</c:v>
                </c:pt>
                <c:pt idx="3749">
                  <c:v>-0.68433699999999997</c:v>
                </c:pt>
                <c:pt idx="3750">
                  <c:v>-0.68803800000000004</c:v>
                </c:pt>
                <c:pt idx="3751">
                  <c:v>-0.69211100000000003</c:v>
                </c:pt>
                <c:pt idx="3752">
                  <c:v>-0.69550900000000004</c:v>
                </c:pt>
                <c:pt idx="3753">
                  <c:v>-0.699546</c:v>
                </c:pt>
                <c:pt idx="3754">
                  <c:v>-0.70096599999999998</c:v>
                </c:pt>
                <c:pt idx="3755">
                  <c:v>-0.70003599999999999</c:v>
                </c:pt>
                <c:pt idx="3756">
                  <c:v>-0.70564899999999997</c:v>
                </c:pt>
                <c:pt idx="3757">
                  <c:v>-0.71162400000000003</c:v>
                </c:pt>
                <c:pt idx="3758">
                  <c:v>-0.717665</c:v>
                </c:pt>
                <c:pt idx="3759">
                  <c:v>-0.723746</c:v>
                </c:pt>
                <c:pt idx="3760">
                  <c:v>-0.72947499999999998</c:v>
                </c:pt>
                <c:pt idx="3761">
                  <c:v>-0.73470599999999997</c:v>
                </c:pt>
                <c:pt idx="3762">
                  <c:v>-0.73988799999999999</c:v>
                </c:pt>
                <c:pt idx="3763">
                  <c:v>-0.74328499999999997</c:v>
                </c:pt>
                <c:pt idx="3764">
                  <c:v>-0.74721099999999996</c:v>
                </c:pt>
                <c:pt idx="3765">
                  <c:v>-0.74768500000000004</c:v>
                </c:pt>
                <c:pt idx="3766">
                  <c:v>-0.743008</c:v>
                </c:pt>
                <c:pt idx="3767">
                  <c:v>-0.74686200000000003</c:v>
                </c:pt>
                <c:pt idx="3768">
                  <c:v>-0.75019000000000002</c:v>
                </c:pt>
                <c:pt idx="3769">
                  <c:v>-0.75353300000000001</c:v>
                </c:pt>
                <c:pt idx="3770">
                  <c:v>-0.75784200000000002</c:v>
                </c:pt>
                <c:pt idx="3771">
                  <c:v>-0.76172799999999996</c:v>
                </c:pt>
                <c:pt idx="3772">
                  <c:v>-0.76614000000000004</c:v>
                </c:pt>
                <c:pt idx="3773">
                  <c:v>-0.76938899999999999</c:v>
                </c:pt>
                <c:pt idx="3774">
                  <c:v>-0.77493100000000004</c:v>
                </c:pt>
                <c:pt idx="3775">
                  <c:v>-0.77799300000000005</c:v>
                </c:pt>
                <c:pt idx="3776">
                  <c:v>-0.77532000000000001</c:v>
                </c:pt>
                <c:pt idx="3777">
                  <c:v>-0.77954900000000005</c:v>
                </c:pt>
                <c:pt idx="3778">
                  <c:v>-0.78281199999999995</c:v>
                </c:pt>
                <c:pt idx="3779">
                  <c:v>-0.78659100000000004</c:v>
                </c:pt>
                <c:pt idx="3780">
                  <c:v>-0.79152299999999998</c:v>
                </c:pt>
                <c:pt idx="3781">
                  <c:v>-0.794076</c:v>
                </c:pt>
                <c:pt idx="3782">
                  <c:v>-0.79847299999999999</c:v>
                </c:pt>
                <c:pt idx="3783">
                  <c:v>-0.80325000000000002</c:v>
                </c:pt>
                <c:pt idx="3784">
                  <c:v>-0.80614600000000003</c:v>
                </c:pt>
                <c:pt idx="3785">
                  <c:v>-0.80955299999999997</c:v>
                </c:pt>
                <c:pt idx="3786">
                  <c:v>-0.80853299999999995</c:v>
                </c:pt>
                <c:pt idx="3787">
                  <c:v>-0.80363700000000005</c:v>
                </c:pt>
                <c:pt idx="3788">
                  <c:v>-0.80782200000000004</c:v>
                </c:pt>
                <c:pt idx="3789">
                  <c:v>-0.81046099999999999</c:v>
                </c:pt>
                <c:pt idx="3790">
                  <c:v>-0.81319799999999998</c:v>
                </c:pt>
                <c:pt idx="3791">
                  <c:v>-0.81696400000000002</c:v>
                </c:pt>
                <c:pt idx="3792">
                  <c:v>-0.81938100000000003</c:v>
                </c:pt>
                <c:pt idx="3793">
                  <c:v>-0.82241500000000001</c:v>
                </c:pt>
                <c:pt idx="3794">
                  <c:v>-0.82486099999999996</c:v>
                </c:pt>
                <c:pt idx="3795">
                  <c:v>-0.82774400000000004</c:v>
                </c:pt>
                <c:pt idx="3796">
                  <c:v>-0.82408400000000004</c:v>
                </c:pt>
                <c:pt idx="3797">
                  <c:v>-0.81925300000000001</c:v>
                </c:pt>
                <c:pt idx="3798">
                  <c:v>-0.82388300000000003</c:v>
                </c:pt>
                <c:pt idx="3799">
                  <c:v>-0.827214</c:v>
                </c:pt>
                <c:pt idx="3800">
                  <c:v>-0.83123599999999997</c:v>
                </c:pt>
                <c:pt idx="3801">
                  <c:v>-0.83469300000000002</c:v>
                </c:pt>
                <c:pt idx="3802">
                  <c:v>-0.83859700000000004</c:v>
                </c:pt>
                <c:pt idx="3803">
                  <c:v>-0.84303300000000003</c:v>
                </c:pt>
                <c:pt idx="3804">
                  <c:v>-0.84622399999999998</c:v>
                </c:pt>
                <c:pt idx="3805">
                  <c:v>-0.84871200000000002</c:v>
                </c:pt>
                <c:pt idx="3806">
                  <c:v>-0.85129299999999997</c:v>
                </c:pt>
                <c:pt idx="3807">
                  <c:v>-0.85484099999999996</c:v>
                </c:pt>
                <c:pt idx="3808">
                  <c:v>-0.853128</c:v>
                </c:pt>
                <c:pt idx="3809">
                  <c:v>-0.85206199999999999</c:v>
                </c:pt>
                <c:pt idx="3810">
                  <c:v>-0.85603099999999999</c:v>
                </c:pt>
                <c:pt idx="3811">
                  <c:v>-0.85888699999999996</c:v>
                </c:pt>
                <c:pt idx="3812">
                  <c:v>-0.86334699999999998</c:v>
                </c:pt>
                <c:pt idx="3813">
                  <c:v>-0.86802699999999999</c:v>
                </c:pt>
                <c:pt idx="3814">
                  <c:v>-0.87306099999999998</c:v>
                </c:pt>
                <c:pt idx="3815">
                  <c:v>-0.87704300000000002</c:v>
                </c:pt>
                <c:pt idx="3816">
                  <c:v>-0.87968000000000002</c:v>
                </c:pt>
                <c:pt idx="3817">
                  <c:v>-0.88233300000000003</c:v>
                </c:pt>
                <c:pt idx="3818">
                  <c:v>-0.88469900000000001</c:v>
                </c:pt>
                <c:pt idx="3819">
                  <c:v>-0.88893900000000003</c:v>
                </c:pt>
                <c:pt idx="3820">
                  <c:v>-0.88555799999999996</c:v>
                </c:pt>
                <c:pt idx="3821">
                  <c:v>-0.88690400000000003</c:v>
                </c:pt>
                <c:pt idx="3822">
                  <c:v>-0.892266</c:v>
                </c:pt>
                <c:pt idx="3823">
                  <c:v>-0.896675</c:v>
                </c:pt>
                <c:pt idx="3824">
                  <c:v>-0.90082899999999999</c:v>
                </c:pt>
                <c:pt idx="3825">
                  <c:v>-0.90426600000000001</c:v>
                </c:pt>
                <c:pt idx="3826">
                  <c:v>-0.908022</c:v>
                </c:pt>
                <c:pt idx="3827">
                  <c:v>-0.91223200000000004</c:v>
                </c:pt>
                <c:pt idx="3828">
                  <c:v>-0.91585399999999995</c:v>
                </c:pt>
                <c:pt idx="3829">
                  <c:v>-0.91874</c:v>
                </c:pt>
                <c:pt idx="3830">
                  <c:v>-0.92213699999999998</c:v>
                </c:pt>
                <c:pt idx="3831">
                  <c:v>-0.92531699999999995</c:v>
                </c:pt>
                <c:pt idx="3832">
                  <c:v>-0.92508000000000001</c:v>
                </c:pt>
                <c:pt idx="3833">
                  <c:v>-0.93180799999999997</c:v>
                </c:pt>
                <c:pt idx="3834">
                  <c:v>-0.93745999999999996</c:v>
                </c:pt>
                <c:pt idx="3835">
                  <c:v>-0.94059800000000005</c:v>
                </c:pt>
                <c:pt idx="3836">
                  <c:v>-0.94464000000000004</c:v>
                </c:pt>
                <c:pt idx="3837">
                  <c:v>-0.93989699999999998</c:v>
                </c:pt>
                <c:pt idx="3838">
                  <c:v>-0.94309200000000004</c:v>
                </c:pt>
                <c:pt idx="3839">
                  <c:v>-0.94578399999999996</c:v>
                </c:pt>
                <c:pt idx="3840">
                  <c:v>-0.94948500000000002</c:v>
                </c:pt>
                <c:pt idx="3841">
                  <c:v>-0.952488</c:v>
                </c:pt>
                <c:pt idx="3842">
                  <c:v>-0.94827600000000001</c:v>
                </c:pt>
                <c:pt idx="3843">
                  <c:v>-0.95041600000000004</c:v>
                </c:pt>
                <c:pt idx="3844">
                  <c:v>-0.95483300000000004</c:v>
                </c:pt>
                <c:pt idx="3845">
                  <c:v>-0.96057800000000004</c:v>
                </c:pt>
                <c:pt idx="3846">
                  <c:v>-0.95813899999999996</c:v>
                </c:pt>
                <c:pt idx="3847">
                  <c:v>-0.95993600000000001</c:v>
                </c:pt>
                <c:pt idx="3848">
                  <c:v>-0.96819200000000005</c:v>
                </c:pt>
                <c:pt idx="3849">
                  <c:v>-0.97415700000000005</c:v>
                </c:pt>
                <c:pt idx="3850">
                  <c:v>-0.97893300000000005</c:v>
                </c:pt>
                <c:pt idx="3851">
                  <c:v>-0.977356</c:v>
                </c:pt>
                <c:pt idx="3852">
                  <c:v>-0.97668600000000005</c:v>
                </c:pt>
                <c:pt idx="3853">
                  <c:v>-0.97994000000000003</c:v>
                </c:pt>
                <c:pt idx="3854">
                  <c:v>-0.98321800000000004</c:v>
                </c:pt>
                <c:pt idx="3855">
                  <c:v>-0.98062199999999999</c:v>
                </c:pt>
                <c:pt idx="3856">
                  <c:v>-0.97848299999999999</c:v>
                </c:pt>
                <c:pt idx="3857">
                  <c:v>-0.98145199999999999</c:v>
                </c:pt>
                <c:pt idx="3858">
                  <c:v>-0.98378299999999996</c:v>
                </c:pt>
                <c:pt idx="3859">
                  <c:v>-0.98338099999999995</c:v>
                </c:pt>
                <c:pt idx="3860">
                  <c:v>-0.98028800000000005</c:v>
                </c:pt>
                <c:pt idx="3861">
                  <c:v>-0.98332900000000001</c:v>
                </c:pt>
                <c:pt idx="3862">
                  <c:v>-0.98521000000000003</c:v>
                </c:pt>
                <c:pt idx="3863">
                  <c:v>-0.98922100000000002</c:v>
                </c:pt>
                <c:pt idx="3864">
                  <c:v>-0.98751100000000003</c:v>
                </c:pt>
                <c:pt idx="3865">
                  <c:v>-0.98108200000000001</c:v>
                </c:pt>
                <c:pt idx="3866">
                  <c:v>-0.98206499999999997</c:v>
                </c:pt>
                <c:pt idx="3867">
                  <c:v>-0.98232200000000003</c:v>
                </c:pt>
                <c:pt idx="3868">
                  <c:v>-0.98560999999999999</c:v>
                </c:pt>
                <c:pt idx="3869">
                  <c:v>-0.98359300000000005</c:v>
                </c:pt>
                <c:pt idx="3870">
                  <c:v>-0.97787599999999997</c:v>
                </c:pt>
                <c:pt idx="3871">
                  <c:v>-0.98069200000000001</c:v>
                </c:pt>
                <c:pt idx="3872">
                  <c:v>-0.98226899999999995</c:v>
                </c:pt>
                <c:pt idx="3873">
                  <c:v>-0.98136800000000002</c:v>
                </c:pt>
                <c:pt idx="3874">
                  <c:v>-0.97708099999999998</c:v>
                </c:pt>
                <c:pt idx="3875">
                  <c:v>-0.98033199999999998</c:v>
                </c:pt>
                <c:pt idx="3876">
                  <c:v>-0.98169200000000001</c:v>
                </c:pt>
                <c:pt idx="3877">
                  <c:v>-0.98404400000000003</c:v>
                </c:pt>
                <c:pt idx="3878">
                  <c:v>-0.98287999999999998</c:v>
                </c:pt>
                <c:pt idx="3879">
                  <c:v>-0.97793200000000002</c:v>
                </c:pt>
                <c:pt idx="3880">
                  <c:v>-0.98274499999999998</c:v>
                </c:pt>
                <c:pt idx="3881">
                  <c:v>-0.98250400000000004</c:v>
                </c:pt>
                <c:pt idx="3882">
                  <c:v>-0.97766200000000003</c:v>
                </c:pt>
                <c:pt idx="3883">
                  <c:v>-0.97761699999999996</c:v>
                </c:pt>
                <c:pt idx="3884">
                  <c:v>-0.97362099999999996</c:v>
                </c:pt>
                <c:pt idx="3885">
                  <c:v>-0.97418499999999997</c:v>
                </c:pt>
                <c:pt idx="3886">
                  <c:v>-0.966951</c:v>
                </c:pt>
                <c:pt idx="3887">
                  <c:v>-0.96526000000000001</c:v>
                </c:pt>
                <c:pt idx="3888">
                  <c:v>-0.95840499999999995</c:v>
                </c:pt>
                <c:pt idx="3889">
                  <c:v>-0.95752499999999996</c:v>
                </c:pt>
                <c:pt idx="3890">
                  <c:v>-0.95174000000000003</c:v>
                </c:pt>
                <c:pt idx="3891">
                  <c:v>-0.95711000000000002</c:v>
                </c:pt>
                <c:pt idx="3892">
                  <c:v>-0.95666899999999999</c:v>
                </c:pt>
                <c:pt idx="3893">
                  <c:v>-0.954461</c:v>
                </c:pt>
                <c:pt idx="3894">
                  <c:v>-0.95447899999999997</c:v>
                </c:pt>
                <c:pt idx="3895">
                  <c:v>-0.94943999999999995</c:v>
                </c:pt>
                <c:pt idx="3896">
                  <c:v>-0.94853699999999996</c:v>
                </c:pt>
                <c:pt idx="3897">
                  <c:v>-0.94364599999999998</c:v>
                </c:pt>
                <c:pt idx="3898">
                  <c:v>-0.94294199999999995</c:v>
                </c:pt>
                <c:pt idx="3899">
                  <c:v>-0.939029</c:v>
                </c:pt>
                <c:pt idx="3900">
                  <c:v>-0.93782600000000005</c:v>
                </c:pt>
                <c:pt idx="3901">
                  <c:v>-0.93234300000000003</c:v>
                </c:pt>
                <c:pt idx="3902">
                  <c:v>-0.93687799999999999</c:v>
                </c:pt>
                <c:pt idx="3903">
                  <c:v>-0.93389100000000003</c:v>
                </c:pt>
                <c:pt idx="3904">
                  <c:v>-0.92966499999999996</c:v>
                </c:pt>
                <c:pt idx="3905">
                  <c:v>-0.92573799999999995</c:v>
                </c:pt>
                <c:pt idx="3906">
                  <c:v>-0.92125500000000005</c:v>
                </c:pt>
                <c:pt idx="3907">
                  <c:v>-0.91855100000000001</c:v>
                </c:pt>
                <c:pt idx="3908">
                  <c:v>-0.91295400000000004</c:v>
                </c:pt>
                <c:pt idx="3909">
                  <c:v>-0.90723799999999999</c:v>
                </c:pt>
                <c:pt idx="3910">
                  <c:v>-0.89942100000000003</c:v>
                </c:pt>
                <c:pt idx="3911">
                  <c:v>-0.89254199999999995</c:v>
                </c:pt>
                <c:pt idx="3912">
                  <c:v>-0.88485000000000003</c:v>
                </c:pt>
                <c:pt idx="3913">
                  <c:v>-0.885849</c:v>
                </c:pt>
                <c:pt idx="3914">
                  <c:v>-0.87634900000000004</c:v>
                </c:pt>
                <c:pt idx="3915">
                  <c:v>-0.87083699999999997</c:v>
                </c:pt>
                <c:pt idx="3916">
                  <c:v>-0.86421199999999998</c:v>
                </c:pt>
                <c:pt idx="3917">
                  <c:v>-0.85891899999999999</c:v>
                </c:pt>
                <c:pt idx="3918">
                  <c:v>-0.85425700000000004</c:v>
                </c:pt>
                <c:pt idx="3919">
                  <c:v>-0.85113300000000003</c:v>
                </c:pt>
                <c:pt idx="3920">
                  <c:v>-0.84603399999999995</c:v>
                </c:pt>
                <c:pt idx="3921">
                  <c:v>-0.84383799999999998</c:v>
                </c:pt>
                <c:pt idx="3922">
                  <c:v>-0.83927200000000002</c:v>
                </c:pt>
                <c:pt idx="3923">
                  <c:v>-0.83603499999999997</c:v>
                </c:pt>
                <c:pt idx="3924">
                  <c:v>-0.83806700000000001</c:v>
                </c:pt>
                <c:pt idx="3925">
                  <c:v>-0.83898899999999998</c:v>
                </c:pt>
                <c:pt idx="3926">
                  <c:v>-0.83947000000000005</c:v>
                </c:pt>
                <c:pt idx="3927">
                  <c:v>-0.83953500000000003</c:v>
                </c:pt>
                <c:pt idx="3928">
                  <c:v>-0.84115200000000001</c:v>
                </c:pt>
                <c:pt idx="3929">
                  <c:v>-0.835843</c:v>
                </c:pt>
                <c:pt idx="3930">
                  <c:v>-0.83477999999999997</c:v>
                </c:pt>
                <c:pt idx="3931">
                  <c:v>-0.83665599999999996</c:v>
                </c:pt>
                <c:pt idx="3932">
                  <c:v>-0.83754700000000004</c:v>
                </c:pt>
                <c:pt idx="3933">
                  <c:v>-0.83877400000000002</c:v>
                </c:pt>
                <c:pt idx="3934">
                  <c:v>-0.83942499999999998</c:v>
                </c:pt>
                <c:pt idx="3935">
                  <c:v>-0.84046200000000004</c:v>
                </c:pt>
                <c:pt idx="3936">
                  <c:v>-0.84140899999999996</c:v>
                </c:pt>
                <c:pt idx="3937">
                  <c:v>-0.84308499999999997</c:v>
                </c:pt>
                <c:pt idx="3938">
                  <c:v>-0.83641500000000002</c:v>
                </c:pt>
                <c:pt idx="3939">
                  <c:v>-0.83551200000000003</c:v>
                </c:pt>
                <c:pt idx="3940">
                  <c:v>-0.838337</c:v>
                </c:pt>
                <c:pt idx="3941">
                  <c:v>-0.84138000000000002</c:v>
                </c:pt>
                <c:pt idx="3942">
                  <c:v>-0.84429200000000004</c:v>
                </c:pt>
                <c:pt idx="3943">
                  <c:v>-0.84565000000000001</c:v>
                </c:pt>
                <c:pt idx="3944">
                  <c:v>-0.84648599999999996</c:v>
                </c:pt>
                <c:pt idx="3945">
                  <c:v>-0.84606400000000004</c:v>
                </c:pt>
                <c:pt idx="3946">
                  <c:v>-0.84648400000000001</c:v>
                </c:pt>
                <c:pt idx="3947">
                  <c:v>-0.83797100000000002</c:v>
                </c:pt>
                <c:pt idx="3948">
                  <c:v>-0.83658100000000002</c:v>
                </c:pt>
                <c:pt idx="3949">
                  <c:v>-0.83567199999999997</c:v>
                </c:pt>
                <c:pt idx="3950">
                  <c:v>-0.83418499999999995</c:v>
                </c:pt>
                <c:pt idx="3951">
                  <c:v>-0.83429699999999996</c:v>
                </c:pt>
                <c:pt idx="3952">
                  <c:v>-0.83455299999999999</c:v>
                </c:pt>
                <c:pt idx="3953">
                  <c:v>-0.835511</c:v>
                </c:pt>
                <c:pt idx="3954">
                  <c:v>-0.83824699999999996</c:v>
                </c:pt>
                <c:pt idx="3955">
                  <c:v>-0.83164700000000003</c:v>
                </c:pt>
                <c:pt idx="3956">
                  <c:v>-0.83236399999999999</c:v>
                </c:pt>
                <c:pt idx="3957">
                  <c:v>-0.83282699999999998</c:v>
                </c:pt>
                <c:pt idx="3958">
                  <c:v>-0.832623</c:v>
                </c:pt>
                <c:pt idx="3959">
                  <c:v>-0.83096700000000001</c:v>
                </c:pt>
                <c:pt idx="3960">
                  <c:v>-0.82921</c:v>
                </c:pt>
                <c:pt idx="3961">
                  <c:v>-0.82844200000000001</c:v>
                </c:pt>
                <c:pt idx="3962">
                  <c:v>-0.82962000000000002</c:v>
                </c:pt>
                <c:pt idx="3963">
                  <c:v>-0.831229</c:v>
                </c:pt>
                <c:pt idx="3964">
                  <c:v>-0.822048</c:v>
                </c:pt>
                <c:pt idx="3965">
                  <c:v>-0.82312399999999997</c:v>
                </c:pt>
                <c:pt idx="3966">
                  <c:v>-0.82453900000000002</c:v>
                </c:pt>
                <c:pt idx="3967">
                  <c:v>-0.82488399999999995</c:v>
                </c:pt>
                <c:pt idx="3968">
                  <c:v>-0.82573799999999997</c:v>
                </c:pt>
                <c:pt idx="3969">
                  <c:v>-0.82709999999999995</c:v>
                </c:pt>
                <c:pt idx="3970">
                  <c:v>-0.82848200000000005</c:v>
                </c:pt>
                <c:pt idx="3971">
                  <c:v>-0.82986599999999999</c:v>
                </c:pt>
                <c:pt idx="3972">
                  <c:v>-0.83127200000000001</c:v>
                </c:pt>
                <c:pt idx="3973">
                  <c:v>-0.82516699999999998</c:v>
                </c:pt>
                <c:pt idx="3974">
                  <c:v>-0.82658500000000001</c:v>
                </c:pt>
                <c:pt idx="3975">
                  <c:v>-0.82599400000000001</c:v>
                </c:pt>
                <c:pt idx="3976">
                  <c:v>-0.82593300000000003</c:v>
                </c:pt>
                <c:pt idx="3977">
                  <c:v>-0.82738500000000004</c:v>
                </c:pt>
                <c:pt idx="3978">
                  <c:v>-0.83033699999999999</c:v>
                </c:pt>
                <c:pt idx="3979">
                  <c:v>-0.83278399999999997</c:v>
                </c:pt>
                <c:pt idx="3980">
                  <c:v>-0.834762</c:v>
                </c:pt>
                <c:pt idx="3981">
                  <c:v>-0.835646</c:v>
                </c:pt>
                <c:pt idx="3982">
                  <c:v>-0.82762500000000006</c:v>
                </c:pt>
                <c:pt idx="3983">
                  <c:v>-0.827183</c:v>
                </c:pt>
                <c:pt idx="3984">
                  <c:v>-0.82667199999999996</c:v>
                </c:pt>
                <c:pt idx="3985">
                  <c:v>-0.82667800000000002</c:v>
                </c:pt>
                <c:pt idx="3986">
                  <c:v>-0.82569000000000004</c:v>
                </c:pt>
                <c:pt idx="3987">
                  <c:v>-0.82471099999999997</c:v>
                </c:pt>
                <c:pt idx="3988">
                  <c:v>-0.82376400000000005</c:v>
                </c:pt>
                <c:pt idx="3989">
                  <c:v>-0.82274899999999995</c:v>
                </c:pt>
                <c:pt idx="3990">
                  <c:v>-0.81180799999999997</c:v>
                </c:pt>
                <c:pt idx="3991">
                  <c:v>-0.81040299999999998</c:v>
                </c:pt>
                <c:pt idx="3992">
                  <c:v>-0.80996800000000002</c:v>
                </c:pt>
                <c:pt idx="3993">
                  <c:v>-0.809535</c:v>
                </c:pt>
                <c:pt idx="3994">
                  <c:v>-0.809118</c:v>
                </c:pt>
                <c:pt idx="3995">
                  <c:v>-0.80920099999999995</c:v>
                </c:pt>
                <c:pt idx="3996">
                  <c:v>-0.810778</c:v>
                </c:pt>
                <c:pt idx="3997">
                  <c:v>-0.81435900000000006</c:v>
                </c:pt>
                <c:pt idx="3998">
                  <c:v>-0.81748600000000005</c:v>
                </c:pt>
                <c:pt idx="3999">
                  <c:v>-0.81956499999999999</c:v>
                </c:pt>
                <c:pt idx="4000">
                  <c:v>-0.82280299999999995</c:v>
                </c:pt>
                <c:pt idx="4001">
                  <c:v>-0.81845900000000005</c:v>
                </c:pt>
                <c:pt idx="4002">
                  <c:v>-0.82095099999999999</c:v>
                </c:pt>
                <c:pt idx="4003">
                  <c:v>-0.82217200000000001</c:v>
                </c:pt>
                <c:pt idx="4004">
                  <c:v>-0.82378799999999996</c:v>
                </c:pt>
                <c:pt idx="4005">
                  <c:v>-0.82545299999999999</c:v>
                </c:pt>
                <c:pt idx="4006">
                  <c:v>-0.82756200000000002</c:v>
                </c:pt>
                <c:pt idx="4007">
                  <c:v>-0.83157800000000004</c:v>
                </c:pt>
                <c:pt idx="4008">
                  <c:v>-0.83732499999999999</c:v>
                </c:pt>
                <c:pt idx="4009">
                  <c:v>-0.83963900000000002</c:v>
                </c:pt>
                <c:pt idx="4010">
                  <c:v>-0.84271300000000005</c:v>
                </c:pt>
                <c:pt idx="4011">
                  <c:v>-0.84483399999999997</c:v>
                </c:pt>
                <c:pt idx="4012">
                  <c:v>-0.84102500000000002</c:v>
                </c:pt>
                <c:pt idx="4013">
                  <c:v>-0.84378200000000003</c:v>
                </c:pt>
                <c:pt idx="4014">
                  <c:v>-0.84614900000000004</c:v>
                </c:pt>
                <c:pt idx="4015">
                  <c:v>-0.84963</c:v>
                </c:pt>
                <c:pt idx="4016">
                  <c:v>-0.85401099999999996</c:v>
                </c:pt>
                <c:pt idx="4017">
                  <c:v>-0.85624</c:v>
                </c:pt>
                <c:pt idx="4018">
                  <c:v>-0.86111400000000005</c:v>
                </c:pt>
                <c:pt idx="4019">
                  <c:v>-0.86692199999999997</c:v>
                </c:pt>
                <c:pt idx="4020">
                  <c:v>-0.87180000000000002</c:v>
                </c:pt>
                <c:pt idx="4021">
                  <c:v>-0.87598799999999999</c:v>
                </c:pt>
                <c:pt idx="4022">
                  <c:v>-0.87963100000000005</c:v>
                </c:pt>
                <c:pt idx="4023">
                  <c:v>-0.87474499999999999</c:v>
                </c:pt>
                <c:pt idx="4024">
                  <c:v>-0.87632299999999996</c:v>
                </c:pt>
                <c:pt idx="4025">
                  <c:v>-0.87954600000000005</c:v>
                </c:pt>
                <c:pt idx="4026">
                  <c:v>-0.88591200000000003</c:v>
                </c:pt>
                <c:pt idx="4027">
                  <c:v>-0.89053300000000002</c:v>
                </c:pt>
                <c:pt idx="4028">
                  <c:v>-0.891571</c:v>
                </c:pt>
                <c:pt idx="4029">
                  <c:v>-0.89303399999999999</c:v>
                </c:pt>
                <c:pt idx="4030">
                  <c:v>-0.89576900000000004</c:v>
                </c:pt>
                <c:pt idx="4031">
                  <c:v>-0.89843799999999996</c:v>
                </c:pt>
                <c:pt idx="4032">
                  <c:v>-0.90159699999999998</c:v>
                </c:pt>
                <c:pt idx="4033">
                  <c:v>-0.89798900000000004</c:v>
                </c:pt>
                <c:pt idx="4034">
                  <c:v>-0.89918200000000004</c:v>
                </c:pt>
                <c:pt idx="4035">
                  <c:v>-0.90193500000000004</c:v>
                </c:pt>
                <c:pt idx="4036">
                  <c:v>-0.90493599999999996</c:v>
                </c:pt>
                <c:pt idx="4037">
                  <c:v>-0.90793199999999996</c:v>
                </c:pt>
                <c:pt idx="4038">
                  <c:v>-0.91079100000000002</c:v>
                </c:pt>
                <c:pt idx="4039">
                  <c:v>-0.91288599999999998</c:v>
                </c:pt>
                <c:pt idx="4040">
                  <c:v>-0.914798</c:v>
                </c:pt>
                <c:pt idx="4041">
                  <c:v>-0.91856700000000002</c:v>
                </c:pt>
                <c:pt idx="4042">
                  <c:v>-0.92072299999999996</c:v>
                </c:pt>
                <c:pt idx="4043">
                  <c:v>-0.92382600000000004</c:v>
                </c:pt>
                <c:pt idx="4044">
                  <c:v>-0.92238600000000004</c:v>
                </c:pt>
                <c:pt idx="4045">
                  <c:v>-0.922462</c:v>
                </c:pt>
                <c:pt idx="4046">
                  <c:v>-0.92511399999999999</c:v>
                </c:pt>
                <c:pt idx="4047">
                  <c:v>-0.92724700000000004</c:v>
                </c:pt>
                <c:pt idx="4048">
                  <c:v>-0.93036200000000002</c:v>
                </c:pt>
                <c:pt idx="4049">
                  <c:v>-0.93322000000000005</c:v>
                </c:pt>
                <c:pt idx="4050">
                  <c:v>-0.93473499999999998</c:v>
                </c:pt>
                <c:pt idx="4051">
                  <c:v>-0.93641099999999999</c:v>
                </c:pt>
                <c:pt idx="4052">
                  <c:v>-0.93813599999999997</c:v>
                </c:pt>
                <c:pt idx="4053">
                  <c:v>-0.94038900000000003</c:v>
                </c:pt>
                <c:pt idx="4054">
                  <c:v>-0.93549499999999997</c:v>
                </c:pt>
                <c:pt idx="4055">
                  <c:v>-0.93379100000000004</c:v>
                </c:pt>
                <c:pt idx="4056">
                  <c:v>-0.93776599999999999</c:v>
                </c:pt>
                <c:pt idx="4057">
                  <c:v>-0.94269800000000004</c:v>
                </c:pt>
                <c:pt idx="4058">
                  <c:v>-0.94849600000000001</c:v>
                </c:pt>
                <c:pt idx="4059">
                  <c:v>-0.951214</c:v>
                </c:pt>
                <c:pt idx="4060">
                  <c:v>-0.95380699999999996</c:v>
                </c:pt>
                <c:pt idx="4061">
                  <c:v>-0.95679499999999995</c:v>
                </c:pt>
                <c:pt idx="4062">
                  <c:v>-0.95877599999999996</c:v>
                </c:pt>
                <c:pt idx="4063">
                  <c:v>-0.96042799999999995</c:v>
                </c:pt>
                <c:pt idx="4064">
                  <c:v>-0.96479499999999996</c:v>
                </c:pt>
                <c:pt idx="4065">
                  <c:v>-0.96321699999999999</c:v>
                </c:pt>
                <c:pt idx="4066">
                  <c:v>-0.96403499999999998</c:v>
                </c:pt>
                <c:pt idx="4067">
                  <c:v>-0.96945599999999998</c:v>
                </c:pt>
                <c:pt idx="4068">
                  <c:v>-0.971418</c:v>
                </c:pt>
                <c:pt idx="4069">
                  <c:v>-0.97384599999999999</c:v>
                </c:pt>
                <c:pt idx="4070">
                  <c:v>-0.97620399999999996</c:v>
                </c:pt>
                <c:pt idx="4071">
                  <c:v>-0.97830399999999995</c:v>
                </c:pt>
                <c:pt idx="4072">
                  <c:v>-0.98183600000000004</c:v>
                </c:pt>
                <c:pt idx="4073">
                  <c:v>-0.98720399999999997</c:v>
                </c:pt>
                <c:pt idx="4074">
                  <c:v>-0.99190400000000001</c:v>
                </c:pt>
                <c:pt idx="4075">
                  <c:v>-0.98966799999999999</c:v>
                </c:pt>
                <c:pt idx="4076">
                  <c:v>-0.98817600000000005</c:v>
                </c:pt>
                <c:pt idx="4077">
                  <c:v>-0.99148700000000001</c:v>
                </c:pt>
                <c:pt idx="4078">
                  <c:v>-0.99446299999999999</c:v>
                </c:pt>
                <c:pt idx="4079">
                  <c:v>-1.00074</c:v>
                </c:pt>
                <c:pt idx="4080">
                  <c:v>-1.0067299999999999</c:v>
                </c:pt>
                <c:pt idx="4081">
                  <c:v>-1.01108</c:v>
                </c:pt>
                <c:pt idx="4082">
                  <c:v>-1.0152600000000001</c:v>
                </c:pt>
                <c:pt idx="4083">
                  <c:v>-1.0185999999999999</c:v>
                </c:pt>
                <c:pt idx="4084">
                  <c:v>-1.0239199999999999</c:v>
                </c:pt>
                <c:pt idx="4085">
                  <c:v>-1.02233</c:v>
                </c:pt>
                <c:pt idx="4086">
                  <c:v>-1.0182599999999999</c:v>
                </c:pt>
                <c:pt idx="4087">
                  <c:v>-1.0203899999999999</c:v>
                </c:pt>
                <c:pt idx="4088">
                  <c:v>-1.02108</c:v>
                </c:pt>
                <c:pt idx="4089">
                  <c:v>-1.0222899999999999</c:v>
                </c:pt>
                <c:pt idx="4090">
                  <c:v>-1.0228999999999999</c:v>
                </c:pt>
                <c:pt idx="4091">
                  <c:v>-1.0240499999999999</c:v>
                </c:pt>
                <c:pt idx="4092">
                  <c:v>-1.0264500000000001</c:v>
                </c:pt>
                <c:pt idx="4093">
                  <c:v>-1.0306200000000001</c:v>
                </c:pt>
                <c:pt idx="4094">
                  <c:v>-1.03653</c:v>
                </c:pt>
                <c:pt idx="4095">
                  <c:v>-1.0379100000000001</c:v>
                </c:pt>
                <c:pt idx="4096">
                  <c:v>-1.0384100000000001</c:v>
                </c:pt>
                <c:pt idx="4097">
                  <c:v>-1.0427599999999999</c:v>
                </c:pt>
                <c:pt idx="4098">
                  <c:v>-1.0466299999999999</c:v>
                </c:pt>
                <c:pt idx="4099">
                  <c:v>-1.0505800000000001</c:v>
                </c:pt>
                <c:pt idx="4100">
                  <c:v>-1.0533999999999999</c:v>
                </c:pt>
                <c:pt idx="4101">
                  <c:v>-1.0580099999999999</c:v>
                </c:pt>
                <c:pt idx="4102">
                  <c:v>-1.0631999999999999</c:v>
                </c:pt>
                <c:pt idx="4103">
                  <c:v>-1.0659400000000001</c:v>
                </c:pt>
                <c:pt idx="4104">
                  <c:v>-1.0694900000000001</c:v>
                </c:pt>
                <c:pt idx="4105">
                  <c:v>-1.0682400000000001</c:v>
                </c:pt>
                <c:pt idx="4106">
                  <c:v>-1.0678300000000001</c:v>
                </c:pt>
                <c:pt idx="4107">
                  <c:v>-1.07599</c:v>
                </c:pt>
                <c:pt idx="4108">
                  <c:v>-1.08243</c:v>
                </c:pt>
                <c:pt idx="4109">
                  <c:v>-1.0870500000000001</c:v>
                </c:pt>
                <c:pt idx="4110">
                  <c:v>-1.09239</c:v>
                </c:pt>
                <c:pt idx="4111">
                  <c:v>-1.0976999999999999</c:v>
                </c:pt>
                <c:pt idx="4112">
                  <c:v>-1.1040000000000001</c:v>
                </c:pt>
                <c:pt idx="4113">
                  <c:v>-1.1089800000000001</c:v>
                </c:pt>
                <c:pt idx="4114">
                  <c:v>-1.1136600000000001</c:v>
                </c:pt>
                <c:pt idx="4115">
                  <c:v>-1.1127100000000001</c:v>
                </c:pt>
                <c:pt idx="4116">
                  <c:v>-1.1130100000000001</c:v>
                </c:pt>
                <c:pt idx="4117">
                  <c:v>-1.11721</c:v>
                </c:pt>
                <c:pt idx="4118">
                  <c:v>-1.11965</c:v>
                </c:pt>
                <c:pt idx="4119">
                  <c:v>-1.1216299999999999</c:v>
                </c:pt>
                <c:pt idx="4120">
                  <c:v>-1.1222099999999999</c:v>
                </c:pt>
                <c:pt idx="4121">
                  <c:v>-1.1215299999999999</c:v>
                </c:pt>
                <c:pt idx="4122">
                  <c:v>-1.12164</c:v>
                </c:pt>
                <c:pt idx="4123">
                  <c:v>-1.12181</c:v>
                </c:pt>
                <c:pt idx="4124">
                  <c:v>-1.12324</c:v>
                </c:pt>
                <c:pt idx="4125">
                  <c:v>-1.1183099999999999</c:v>
                </c:pt>
                <c:pt idx="4126">
                  <c:v>-1.1162399999999999</c:v>
                </c:pt>
                <c:pt idx="4127">
                  <c:v>-1.1185700000000001</c:v>
                </c:pt>
                <c:pt idx="4128">
                  <c:v>-1.1234</c:v>
                </c:pt>
                <c:pt idx="4129">
                  <c:v>-1.12822</c:v>
                </c:pt>
                <c:pt idx="4130">
                  <c:v>-1.12954</c:v>
                </c:pt>
                <c:pt idx="4131">
                  <c:v>-1.1315200000000001</c:v>
                </c:pt>
                <c:pt idx="4132">
                  <c:v>-1.1323099999999999</c:v>
                </c:pt>
                <c:pt idx="4133">
                  <c:v>-1.1327799999999999</c:v>
                </c:pt>
                <c:pt idx="4134">
                  <c:v>-1.13443</c:v>
                </c:pt>
                <c:pt idx="4135">
                  <c:v>-1.1272899999999999</c:v>
                </c:pt>
                <c:pt idx="4136">
                  <c:v>-1.12239</c:v>
                </c:pt>
                <c:pt idx="4137">
                  <c:v>-1.1214599999999999</c:v>
                </c:pt>
                <c:pt idx="4138">
                  <c:v>-1.1185700000000001</c:v>
                </c:pt>
                <c:pt idx="4139">
                  <c:v>-1.1142799999999999</c:v>
                </c:pt>
                <c:pt idx="4140">
                  <c:v>-1.1097999999999999</c:v>
                </c:pt>
                <c:pt idx="4141">
                  <c:v>-1.10564</c:v>
                </c:pt>
                <c:pt idx="4142">
                  <c:v>-1.10284</c:v>
                </c:pt>
                <c:pt idx="4143">
                  <c:v>-1.10178</c:v>
                </c:pt>
                <c:pt idx="4144">
                  <c:v>-1.1026400000000001</c:v>
                </c:pt>
                <c:pt idx="4145">
                  <c:v>-1.0929199999999999</c:v>
                </c:pt>
                <c:pt idx="4146">
                  <c:v>-1.09128</c:v>
                </c:pt>
                <c:pt idx="4147">
                  <c:v>-1.09232</c:v>
                </c:pt>
                <c:pt idx="4148">
                  <c:v>-1.09406</c:v>
                </c:pt>
                <c:pt idx="4149">
                  <c:v>-1.09636</c:v>
                </c:pt>
                <c:pt idx="4150">
                  <c:v>-1.0969100000000001</c:v>
                </c:pt>
                <c:pt idx="4151">
                  <c:v>-1.09463</c:v>
                </c:pt>
                <c:pt idx="4152">
                  <c:v>-1.0934900000000001</c:v>
                </c:pt>
                <c:pt idx="4153">
                  <c:v>-1.09334</c:v>
                </c:pt>
                <c:pt idx="4154">
                  <c:v>-1.0941799999999999</c:v>
                </c:pt>
                <c:pt idx="4155">
                  <c:v>-1.08446</c:v>
                </c:pt>
                <c:pt idx="4156">
                  <c:v>-1.08321</c:v>
                </c:pt>
                <c:pt idx="4157">
                  <c:v>-1.0830299999999999</c:v>
                </c:pt>
                <c:pt idx="4158">
                  <c:v>-1.0821000000000001</c:v>
                </c:pt>
                <c:pt idx="4159">
                  <c:v>-1.08121</c:v>
                </c:pt>
                <c:pt idx="4160">
                  <c:v>-1.07986</c:v>
                </c:pt>
                <c:pt idx="4161">
                  <c:v>-1.07744</c:v>
                </c:pt>
                <c:pt idx="4162">
                  <c:v>-1.0760099999999999</c:v>
                </c:pt>
                <c:pt idx="4163">
                  <c:v>-1.0755999999999999</c:v>
                </c:pt>
                <c:pt idx="4164">
                  <c:v>-1.07521</c:v>
                </c:pt>
                <c:pt idx="4165">
                  <c:v>-1.0652699999999999</c:v>
                </c:pt>
                <c:pt idx="4166">
                  <c:v>-1.0670299999999999</c:v>
                </c:pt>
                <c:pt idx="4167">
                  <c:v>-1.06812</c:v>
                </c:pt>
                <c:pt idx="4168">
                  <c:v>-1.0703199999999999</c:v>
                </c:pt>
                <c:pt idx="4169">
                  <c:v>-1.0718399999999999</c:v>
                </c:pt>
                <c:pt idx="4170">
                  <c:v>-1.0709</c:v>
                </c:pt>
                <c:pt idx="4171">
                  <c:v>-1.0706500000000001</c:v>
                </c:pt>
                <c:pt idx="4172">
                  <c:v>-1.07121</c:v>
                </c:pt>
                <c:pt idx="4173">
                  <c:v>-1.0703800000000001</c:v>
                </c:pt>
                <c:pt idx="4174">
                  <c:v>-1.0683199999999999</c:v>
                </c:pt>
                <c:pt idx="4175">
                  <c:v>-1.05999</c:v>
                </c:pt>
                <c:pt idx="4176">
                  <c:v>-1.0632699999999999</c:v>
                </c:pt>
                <c:pt idx="4177">
                  <c:v>-1.07176</c:v>
                </c:pt>
                <c:pt idx="4178">
                  <c:v>-1.0626100000000001</c:v>
                </c:pt>
                <c:pt idx="4179">
                  <c:v>-1.06196</c:v>
                </c:pt>
                <c:pt idx="4180">
                  <c:v>-1.06254</c:v>
                </c:pt>
                <c:pt idx="4181">
                  <c:v>-1.0625500000000001</c:v>
                </c:pt>
                <c:pt idx="4182">
                  <c:v>-1.0616099999999999</c:v>
                </c:pt>
                <c:pt idx="4183">
                  <c:v>-1.0626599999999999</c:v>
                </c:pt>
                <c:pt idx="4184">
                  <c:v>-1.0606</c:v>
                </c:pt>
                <c:pt idx="4185">
                  <c:v>-1.04901</c:v>
                </c:pt>
                <c:pt idx="4186">
                  <c:v>-1.0490900000000001</c:v>
                </c:pt>
                <c:pt idx="4187">
                  <c:v>-1.0480799999999999</c:v>
                </c:pt>
                <c:pt idx="4188">
                  <c:v>-1.04786</c:v>
                </c:pt>
                <c:pt idx="4189">
                  <c:v>-1.0467500000000001</c:v>
                </c:pt>
                <c:pt idx="4190">
                  <c:v>-1.04488</c:v>
                </c:pt>
                <c:pt idx="4191">
                  <c:v>-1.0441</c:v>
                </c:pt>
                <c:pt idx="4192">
                  <c:v>-1.0451999999999999</c:v>
                </c:pt>
                <c:pt idx="4193">
                  <c:v>-1.0482899999999999</c:v>
                </c:pt>
                <c:pt idx="4194">
                  <c:v>-1.04853</c:v>
                </c:pt>
                <c:pt idx="4195">
                  <c:v>-1.0439799999999999</c:v>
                </c:pt>
                <c:pt idx="4196">
                  <c:v>-1.0459099999999999</c:v>
                </c:pt>
                <c:pt idx="4197">
                  <c:v>-1.0462</c:v>
                </c:pt>
                <c:pt idx="4198">
                  <c:v>-1.04495</c:v>
                </c:pt>
                <c:pt idx="4199">
                  <c:v>-1.0452399999999999</c:v>
                </c:pt>
                <c:pt idx="4200">
                  <c:v>-1.04586</c:v>
                </c:pt>
                <c:pt idx="4201">
                  <c:v>-1.0462899999999999</c:v>
                </c:pt>
                <c:pt idx="4202">
                  <c:v>-1.0469599999999999</c:v>
                </c:pt>
                <c:pt idx="4203">
                  <c:v>-1.0497300000000001</c:v>
                </c:pt>
                <c:pt idx="4204">
                  <c:v>-1.0486</c:v>
                </c:pt>
                <c:pt idx="4205">
                  <c:v>-1.0413699999999999</c:v>
                </c:pt>
                <c:pt idx="4206">
                  <c:v>-1.0480700000000001</c:v>
                </c:pt>
                <c:pt idx="4207">
                  <c:v>-1.0498499999999999</c:v>
                </c:pt>
                <c:pt idx="4208">
                  <c:v>-1.04091</c:v>
                </c:pt>
                <c:pt idx="4209">
                  <c:v>-1.04094</c:v>
                </c:pt>
                <c:pt idx="4210">
                  <c:v>-1.0381199999999999</c:v>
                </c:pt>
                <c:pt idx="4211">
                  <c:v>-1.0380100000000001</c:v>
                </c:pt>
                <c:pt idx="4212">
                  <c:v>-1.03898</c:v>
                </c:pt>
                <c:pt idx="4213">
                  <c:v>-1.03996</c:v>
                </c:pt>
                <c:pt idx="4214">
                  <c:v>-1.0351999999999999</c:v>
                </c:pt>
                <c:pt idx="4215">
                  <c:v>-1.0300400000000001</c:v>
                </c:pt>
                <c:pt idx="4216">
                  <c:v>-1.0324599999999999</c:v>
                </c:pt>
                <c:pt idx="4217">
                  <c:v>-1.03298</c:v>
                </c:pt>
                <c:pt idx="4218">
                  <c:v>-1.03372</c:v>
                </c:pt>
                <c:pt idx="4219">
                  <c:v>-1.0341499999999999</c:v>
                </c:pt>
                <c:pt idx="4220">
                  <c:v>-1.03552</c:v>
                </c:pt>
                <c:pt idx="4221">
                  <c:v>-1.0361499999999999</c:v>
                </c:pt>
                <c:pt idx="4222">
                  <c:v>-1.0362800000000001</c:v>
                </c:pt>
                <c:pt idx="4223">
                  <c:v>-1.0360100000000001</c:v>
                </c:pt>
                <c:pt idx="4224">
                  <c:v>-1.0350900000000001</c:v>
                </c:pt>
                <c:pt idx="4225">
                  <c:v>-1.0371300000000001</c:v>
                </c:pt>
                <c:pt idx="4226">
                  <c:v>-1.0307999999999999</c:v>
                </c:pt>
                <c:pt idx="4227">
                  <c:v>-1.0252399999999999</c:v>
                </c:pt>
                <c:pt idx="4228">
                  <c:v>-1.0259799999999999</c:v>
                </c:pt>
                <c:pt idx="4229">
                  <c:v>-1.0322199999999999</c:v>
                </c:pt>
                <c:pt idx="4230">
                  <c:v>-1.03091</c:v>
                </c:pt>
                <c:pt idx="4231">
                  <c:v>-1.0233099999999999</c:v>
                </c:pt>
                <c:pt idx="4232">
                  <c:v>-1.02444</c:v>
                </c:pt>
                <c:pt idx="4233">
                  <c:v>-1.02475</c:v>
                </c:pt>
                <c:pt idx="4234">
                  <c:v>-1.0267900000000001</c:v>
                </c:pt>
                <c:pt idx="4235">
                  <c:v>-1.0283599999999999</c:v>
                </c:pt>
                <c:pt idx="4236">
                  <c:v>-1.0286500000000001</c:v>
                </c:pt>
                <c:pt idx="4237">
                  <c:v>-1.0303899999999999</c:v>
                </c:pt>
                <c:pt idx="4238">
                  <c:v>-1.0263899999999999</c:v>
                </c:pt>
                <c:pt idx="4239">
                  <c:v>-1.02136</c:v>
                </c:pt>
                <c:pt idx="4240">
                  <c:v>-1.03084</c:v>
                </c:pt>
                <c:pt idx="4241">
                  <c:v>-1.0334300000000001</c:v>
                </c:pt>
                <c:pt idx="4242">
                  <c:v>-1.0309999999999999</c:v>
                </c:pt>
                <c:pt idx="4243">
                  <c:v>-1.0328999999999999</c:v>
                </c:pt>
                <c:pt idx="4244">
                  <c:v>-1.03301</c:v>
                </c:pt>
                <c:pt idx="4245">
                  <c:v>-1.03417</c:v>
                </c:pt>
                <c:pt idx="4246">
                  <c:v>-1.0355700000000001</c:v>
                </c:pt>
                <c:pt idx="4247">
                  <c:v>-1.03651</c:v>
                </c:pt>
                <c:pt idx="4248">
                  <c:v>-1.03948</c:v>
                </c:pt>
                <c:pt idx="4249">
                  <c:v>-1.04348</c:v>
                </c:pt>
                <c:pt idx="4250">
                  <c:v>-1.0391999999999999</c:v>
                </c:pt>
                <c:pt idx="4251">
                  <c:v>-1.0364800000000001</c:v>
                </c:pt>
                <c:pt idx="4252">
                  <c:v>-1.03914</c:v>
                </c:pt>
                <c:pt idx="4253">
                  <c:v>-1.0415399999999999</c:v>
                </c:pt>
                <c:pt idx="4254">
                  <c:v>-1.0447900000000001</c:v>
                </c:pt>
                <c:pt idx="4255">
                  <c:v>-1.0476300000000001</c:v>
                </c:pt>
                <c:pt idx="4256">
                  <c:v>-1.0498400000000001</c:v>
                </c:pt>
                <c:pt idx="4257">
                  <c:v>-1.0522</c:v>
                </c:pt>
                <c:pt idx="4258">
                  <c:v>-1.0546</c:v>
                </c:pt>
                <c:pt idx="4259">
                  <c:v>-1.0565500000000001</c:v>
                </c:pt>
                <c:pt idx="4260">
                  <c:v>-1.0592299999999999</c:v>
                </c:pt>
                <c:pt idx="4261">
                  <c:v>-1.0637399999999999</c:v>
                </c:pt>
                <c:pt idx="4262">
                  <c:v>-1.0598799999999999</c:v>
                </c:pt>
                <c:pt idx="4263">
                  <c:v>-1.0566500000000001</c:v>
                </c:pt>
                <c:pt idx="4264">
                  <c:v>-1.05986</c:v>
                </c:pt>
                <c:pt idx="4265">
                  <c:v>-1.0602</c:v>
                </c:pt>
                <c:pt idx="4266">
                  <c:v>-1.0608900000000001</c:v>
                </c:pt>
                <c:pt idx="4267">
                  <c:v>-1.06185</c:v>
                </c:pt>
                <c:pt idx="4268">
                  <c:v>-1.06436</c:v>
                </c:pt>
                <c:pt idx="4269">
                  <c:v>-1.06785</c:v>
                </c:pt>
                <c:pt idx="4270">
                  <c:v>-1.07159</c:v>
                </c:pt>
                <c:pt idx="4271">
                  <c:v>-1.07673</c:v>
                </c:pt>
                <c:pt idx="4272">
                  <c:v>-1.0815399999999999</c:v>
                </c:pt>
                <c:pt idx="4273">
                  <c:v>-1.0847500000000001</c:v>
                </c:pt>
                <c:pt idx="4274">
                  <c:v>-1.08725</c:v>
                </c:pt>
                <c:pt idx="4275">
                  <c:v>-1.0813900000000001</c:v>
                </c:pt>
                <c:pt idx="4276">
                  <c:v>-1.07619</c:v>
                </c:pt>
                <c:pt idx="4277">
                  <c:v>-1.0783400000000001</c:v>
                </c:pt>
                <c:pt idx="4278">
                  <c:v>-1.0793200000000001</c:v>
                </c:pt>
                <c:pt idx="4279">
                  <c:v>-1.0802099999999999</c:v>
                </c:pt>
                <c:pt idx="4280">
                  <c:v>-1.0813900000000001</c:v>
                </c:pt>
                <c:pt idx="4281">
                  <c:v>-1.0829599999999999</c:v>
                </c:pt>
                <c:pt idx="4282">
                  <c:v>-1.0857399999999999</c:v>
                </c:pt>
                <c:pt idx="4283">
                  <c:v>-1.0888599999999999</c:v>
                </c:pt>
                <c:pt idx="4284">
                  <c:v>-1.0894900000000001</c:v>
                </c:pt>
                <c:pt idx="4285">
                  <c:v>-1.0900700000000001</c:v>
                </c:pt>
                <c:pt idx="4286">
                  <c:v>-1.09148</c:v>
                </c:pt>
                <c:pt idx="4287">
                  <c:v>-1.0924400000000001</c:v>
                </c:pt>
                <c:pt idx="4288">
                  <c:v>-1.0960700000000001</c:v>
                </c:pt>
                <c:pt idx="4289">
                  <c:v>-1.0941399999999999</c:v>
                </c:pt>
                <c:pt idx="4290">
                  <c:v>-1.0913299999999999</c:v>
                </c:pt>
                <c:pt idx="4291">
                  <c:v>-1.0949899999999999</c:v>
                </c:pt>
                <c:pt idx="4292">
                  <c:v>-1.09538</c:v>
                </c:pt>
                <c:pt idx="4293">
                  <c:v>-1.0965</c:v>
                </c:pt>
                <c:pt idx="4294">
                  <c:v>-1.0974600000000001</c:v>
                </c:pt>
                <c:pt idx="4295">
                  <c:v>-1.0985</c:v>
                </c:pt>
                <c:pt idx="4296">
                  <c:v>-1.0992</c:v>
                </c:pt>
                <c:pt idx="4297">
                  <c:v>-1.10015</c:v>
                </c:pt>
                <c:pt idx="4298">
                  <c:v>-1.1012200000000001</c:v>
                </c:pt>
                <c:pt idx="4299">
                  <c:v>-1.1009599999999999</c:v>
                </c:pt>
                <c:pt idx="4300">
                  <c:v>-1.10259</c:v>
                </c:pt>
                <c:pt idx="4301">
                  <c:v>-1.10459</c:v>
                </c:pt>
                <c:pt idx="4302">
                  <c:v>-1.1068199999999999</c:v>
                </c:pt>
                <c:pt idx="4303">
                  <c:v>-1.1033900000000001</c:v>
                </c:pt>
                <c:pt idx="4304">
                  <c:v>-1.0983099999999999</c:v>
                </c:pt>
                <c:pt idx="4305">
                  <c:v>-1.10063</c:v>
                </c:pt>
                <c:pt idx="4306">
                  <c:v>-1.1008899999999999</c:v>
                </c:pt>
                <c:pt idx="4307">
                  <c:v>-1.1024099999999999</c:v>
                </c:pt>
                <c:pt idx="4308">
                  <c:v>-1.1057300000000001</c:v>
                </c:pt>
                <c:pt idx="4309">
                  <c:v>-1.10823</c:v>
                </c:pt>
                <c:pt idx="4310">
                  <c:v>-1.1095299999999999</c:v>
                </c:pt>
                <c:pt idx="4311">
                  <c:v>-1.1124499999999999</c:v>
                </c:pt>
                <c:pt idx="4312">
                  <c:v>-1.11524</c:v>
                </c:pt>
                <c:pt idx="4313">
                  <c:v>-1.11575</c:v>
                </c:pt>
                <c:pt idx="4314">
                  <c:v>-1.1167</c:v>
                </c:pt>
                <c:pt idx="4315">
                  <c:v>-1.1129</c:v>
                </c:pt>
                <c:pt idx="4316">
                  <c:v>-1.1064799999999999</c:v>
                </c:pt>
                <c:pt idx="4317">
                  <c:v>-1.10832</c:v>
                </c:pt>
                <c:pt idx="4318">
                  <c:v>-1.1084700000000001</c:v>
                </c:pt>
                <c:pt idx="4319">
                  <c:v>-1.11026</c:v>
                </c:pt>
                <c:pt idx="4320">
                  <c:v>-1.1115600000000001</c:v>
                </c:pt>
                <c:pt idx="4321">
                  <c:v>-1.1118399999999999</c:v>
                </c:pt>
                <c:pt idx="4322">
                  <c:v>-1.1128</c:v>
                </c:pt>
                <c:pt idx="4323">
                  <c:v>-1.1133500000000001</c:v>
                </c:pt>
                <c:pt idx="4324">
                  <c:v>-1.11504</c:v>
                </c:pt>
                <c:pt idx="4325">
                  <c:v>-1.1145799999999999</c:v>
                </c:pt>
                <c:pt idx="4326">
                  <c:v>-1.11154</c:v>
                </c:pt>
                <c:pt idx="4327">
                  <c:v>-1.11744</c:v>
                </c:pt>
                <c:pt idx="4328">
                  <c:v>-1.1227499999999999</c:v>
                </c:pt>
                <c:pt idx="4329">
                  <c:v>-1.1267100000000001</c:v>
                </c:pt>
                <c:pt idx="4330">
                  <c:v>-1.12978</c:v>
                </c:pt>
                <c:pt idx="4331">
                  <c:v>-1.13168</c:v>
                </c:pt>
                <c:pt idx="4332">
                  <c:v>-1.1322000000000001</c:v>
                </c:pt>
                <c:pt idx="4333">
                  <c:v>-1.13266</c:v>
                </c:pt>
                <c:pt idx="4334">
                  <c:v>-1.13344</c:v>
                </c:pt>
                <c:pt idx="4335">
                  <c:v>-1.1346000000000001</c:v>
                </c:pt>
                <c:pt idx="4336">
                  <c:v>-1.13306</c:v>
                </c:pt>
                <c:pt idx="4337">
                  <c:v>-1.12683</c:v>
                </c:pt>
                <c:pt idx="4338">
                  <c:v>-1.13262</c:v>
                </c:pt>
                <c:pt idx="4339">
                  <c:v>-1.1399600000000001</c:v>
                </c:pt>
                <c:pt idx="4340">
                  <c:v>-1.1349100000000001</c:v>
                </c:pt>
                <c:pt idx="4341">
                  <c:v>-1.14232</c:v>
                </c:pt>
                <c:pt idx="4342">
                  <c:v>-1.1475500000000001</c:v>
                </c:pt>
                <c:pt idx="4343">
                  <c:v>-1.15316</c:v>
                </c:pt>
                <c:pt idx="4344">
                  <c:v>-1.15849</c:v>
                </c:pt>
                <c:pt idx="4345">
                  <c:v>-1.1626099999999999</c:v>
                </c:pt>
                <c:pt idx="4346">
                  <c:v>-1.1646399999999999</c:v>
                </c:pt>
                <c:pt idx="4347">
                  <c:v>-1.1604699999999999</c:v>
                </c:pt>
                <c:pt idx="4348">
                  <c:v>-1.16354</c:v>
                </c:pt>
                <c:pt idx="4349">
                  <c:v>-1.1651100000000001</c:v>
                </c:pt>
                <c:pt idx="4350">
                  <c:v>-1.16699</c:v>
                </c:pt>
                <c:pt idx="4351">
                  <c:v>-1.1680600000000001</c:v>
                </c:pt>
                <c:pt idx="4352">
                  <c:v>-1.1676899999999999</c:v>
                </c:pt>
                <c:pt idx="4353">
                  <c:v>-1.1662999999999999</c:v>
                </c:pt>
                <c:pt idx="4354">
                  <c:v>-1.16337</c:v>
                </c:pt>
                <c:pt idx="4355">
                  <c:v>-1.1606000000000001</c:v>
                </c:pt>
                <c:pt idx="4356">
                  <c:v>-1.1535899999999999</c:v>
                </c:pt>
                <c:pt idx="4357">
                  <c:v>-1.13673</c:v>
                </c:pt>
                <c:pt idx="4358">
                  <c:v>-1.1342000000000001</c:v>
                </c:pt>
                <c:pt idx="4359">
                  <c:v>-1.13167</c:v>
                </c:pt>
                <c:pt idx="4360">
                  <c:v>-1.1287199999999999</c:v>
                </c:pt>
                <c:pt idx="4361">
                  <c:v>-1.1270199999999999</c:v>
                </c:pt>
                <c:pt idx="4362">
                  <c:v>-1.12439</c:v>
                </c:pt>
                <c:pt idx="4363">
                  <c:v>-1.1228</c:v>
                </c:pt>
                <c:pt idx="4364">
                  <c:v>-1.12195</c:v>
                </c:pt>
                <c:pt idx="4365">
                  <c:v>-1.11968</c:v>
                </c:pt>
                <c:pt idx="4366">
                  <c:v>-1.1109100000000001</c:v>
                </c:pt>
                <c:pt idx="4367">
                  <c:v>-1.1108499999999999</c:v>
                </c:pt>
                <c:pt idx="4368">
                  <c:v>-1.1089500000000001</c:v>
                </c:pt>
                <c:pt idx="4369">
                  <c:v>-1.10799</c:v>
                </c:pt>
                <c:pt idx="4370">
                  <c:v>-1.1078300000000001</c:v>
                </c:pt>
                <c:pt idx="4371">
                  <c:v>-1.1077300000000001</c:v>
                </c:pt>
                <c:pt idx="4372">
                  <c:v>-1.10798</c:v>
                </c:pt>
                <c:pt idx="4373">
                  <c:v>-1.1073500000000001</c:v>
                </c:pt>
                <c:pt idx="4374">
                  <c:v>-1.10765</c:v>
                </c:pt>
                <c:pt idx="4375">
                  <c:v>-1.1083400000000001</c:v>
                </c:pt>
                <c:pt idx="4376">
                  <c:v>-1.10995</c:v>
                </c:pt>
                <c:pt idx="4377">
                  <c:v>-1.1033299999999999</c:v>
                </c:pt>
                <c:pt idx="4378">
                  <c:v>-1.1046899999999999</c:v>
                </c:pt>
                <c:pt idx="4379">
                  <c:v>-1.10537</c:v>
                </c:pt>
                <c:pt idx="4380">
                  <c:v>-1.10625</c:v>
                </c:pt>
                <c:pt idx="4381">
                  <c:v>-1.1076600000000001</c:v>
                </c:pt>
                <c:pt idx="4382">
                  <c:v>-1.1099699999999999</c:v>
                </c:pt>
                <c:pt idx="4383">
                  <c:v>-1.1118399999999999</c:v>
                </c:pt>
                <c:pt idx="4384">
                  <c:v>-1.1108499999999999</c:v>
                </c:pt>
                <c:pt idx="4385">
                  <c:v>-1.10083</c:v>
                </c:pt>
                <c:pt idx="4386">
                  <c:v>-1.10128</c:v>
                </c:pt>
                <c:pt idx="4387">
                  <c:v>-1.1025100000000001</c:v>
                </c:pt>
                <c:pt idx="4388">
                  <c:v>-1.10389</c:v>
                </c:pt>
                <c:pt idx="4389">
                  <c:v>-1.10568</c:v>
                </c:pt>
                <c:pt idx="4390">
                  <c:v>-1.1070500000000001</c:v>
                </c:pt>
                <c:pt idx="4391">
                  <c:v>-1.10632</c:v>
                </c:pt>
                <c:pt idx="4392">
                  <c:v>-1.09779</c:v>
                </c:pt>
                <c:pt idx="4393">
                  <c:v>-1.099</c:v>
                </c:pt>
                <c:pt idx="4394">
                  <c:v>-1.0992</c:v>
                </c:pt>
                <c:pt idx="4395">
                  <c:v>-1.09955</c:v>
                </c:pt>
                <c:pt idx="4396">
                  <c:v>-1.09931</c:v>
                </c:pt>
                <c:pt idx="4397">
                  <c:v>-1.0992599999999999</c:v>
                </c:pt>
                <c:pt idx="4398">
                  <c:v>-1.0992200000000001</c:v>
                </c:pt>
                <c:pt idx="4399">
                  <c:v>-1.0916300000000001</c:v>
                </c:pt>
                <c:pt idx="4400">
                  <c:v>-1.0926899999999999</c:v>
                </c:pt>
                <c:pt idx="4401">
                  <c:v>-1.09192</c:v>
                </c:pt>
                <c:pt idx="4402">
                  <c:v>-1.0917399999999999</c:v>
                </c:pt>
                <c:pt idx="4403">
                  <c:v>-1.0911299999999999</c:v>
                </c:pt>
                <c:pt idx="4404">
                  <c:v>-1.0929500000000001</c:v>
                </c:pt>
                <c:pt idx="4405">
                  <c:v>-1.0938399999999999</c:v>
                </c:pt>
                <c:pt idx="4406">
                  <c:v>-1.0948199999999999</c:v>
                </c:pt>
                <c:pt idx="4407">
                  <c:v>-1.08463</c:v>
                </c:pt>
                <c:pt idx="4408">
                  <c:v>-1.0842099999999999</c:v>
                </c:pt>
                <c:pt idx="4409">
                  <c:v>-1.0834600000000001</c:v>
                </c:pt>
                <c:pt idx="4410">
                  <c:v>-1.0833200000000001</c:v>
                </c:pt>
                <c:pt idx="4411">
                  <c:v>-1.0841700000000001</c:v>
                </c:pt>
                <c:pt idx="4412">
                  <c:v>-1.08599</c:v>
                </c:pt>
                <c:pt idx="4413">
                  <c:v>-1.08728</c:v>
                </c:pt>
                <c:pt idx="4414">
                  <c:v>-1.08812</c:v>
                </c:pt>
                <c:pt idx="4415">
                  <c:v>-1.0882700000000001</c:v>
                </c:pt>
                <c:pt idx="4416">
                  <c:v>-1.08162</c:v>
                </c:pt>
                <c:pt idx="4417">
                  <c:v>-1.0825400000000001</c:v>
                </c:pt>
                <c:pt idx="4418">
                  <c:v>-1.08128</c:v>
                </c:pt>
                <c:pt idx="4419">
                  <c:v>-1.07961</c:v>
                </c:pt>
                <c:pt idx="4420">
                  <c:v>-1.0779099999999999</c:v>
                </c:pt>
                <c:pt idx="4421">
                  <c:v>-1.0752200000000001</c:v>
                </c:pt>
                <c:pt idx="4422">
                  <c:v>-1.0740700000000001</c:v>
                </c:pt>
                <c:pt idx="4423">
                  <c:v>-1.0733699999999999</c:v>
                </c:pt>
                <c:pt idx="4424">
                  <c:v>-1.07325</c:v>
                </c:pt>
                <c:pt idx="4425">
                  <c:v>-1.0728500000000001</c:v>
                </c:pt>
                <c:pt idx="4426">
                  <c:v>-1.0571299999999999</c:v>
                </c:pt>
                <c:pt idx="4427">
                  <c:v>-1.0526</c:v>
                </c:pt>
                <c:pt idx="4428">
                  <c:v>-1.04992</c:v>
                </c:pt>
                <c:pt idx="4429">
                  <c:v>-1.04975</c:v>
                </c:pt>
                <c:pt idx="4430">
                  <c:v>-1.0469599999999999</c:v>
                </c:pt>
                <c:pt idx="4431">
                  <c:v>-1.0382499999999999</c:v>
                </c:pt>
                <c:pt idx="4432">
                  <c:v>-1.03363</c:v>
                </c:pt>
                <c:pt idx="4433">
                  <c:v>-1.03145</c:v>
                </c:pt>
                <c:pt idx="4434">
                  <c:v>-1.03077</c:v>
                </c:pt>
                <c:pt idx="4435">
                  <c:v>-1.02898</c:v>
                </c:pt>
                <c:pt idx="4436">
                  <c:v>-1.0187900000000001</c:v>
                </c:pt>
                <c:pt idx="4437">
                  <c:v>-1.0161500000000001</c:v>
                </c:pt>
                <c:pt idx="4438">
                  <c:v>-1.01295</c:v>
                </c:pt>
                <c:pt idx="4439">
                  <c:v>-1.01227</c:v>
                </c:pt>
                <c:pt idx="4440">
                  <c:v>-1.01156</c:v>
                </c:pt>
                <c:pt idx="4441">
                  <c:v>-1.0108600000000001</c:v>
                </c:pt>
                <c:pt idx="4442">
                  <c:v>-1.01065</c:v>
                </c:pt>
                <c:pt idx="4443">
                  <c:v>-1.00997</c:v>
                </c:pt>
                <c:pt idx="4444">
                  <c:v>-1.0092099999999999</c:v>
                </c:pt>
                <c:pt idx="4445">
                  <c:v>-1.0020199999999999</c:v>
                </c:pt>
                <c:pt idx="4446">
                  <c:v>-1.00288</c:v>
                </c:pt>
                <c:pt idx="4447">
                  <c:v>-1.0036499999999999</c:v>
                </c:pt>
                <c:pt idx="4448">
                  <c:v>-1.00346</c:v>
                </c:pt>
                <c:pt idx="4449">
                  <c:v>-1.00478</c:v>
                </c:pt>
                <c:pt idx="4450">
                  <c:v>-1.0065599999999999</c:v>
                </c:pt>
                <c:pt idx="4451">
                  <c:v>-1.00685</c:v>
                </c:pt>
                <c:pt idx="4452">
                  <c:v>-1.00664</c:v>
                </c:pt>
                <c:pt idx="4453">
                  <c:v>-1.00749</c:v>
                </c:pt>
                <c:pt idx="4454">
                  <c:v>-1.0102100000000001</c:v>
                </c:pt>
                <c:pt idx="4455">
                  <c:v>-1.0039899999999999</c:v>
                </c:pt>
                <c:pt idx="4456">
                  <c:v>-1.0048699999999999</c:v>
                </c:pt>
                <c:pt idx="4457">
                  <c:v>-1.0056499999999999</c:v>
                </c:pt>
                <c:pt idx="4458">
                  <c:v>-1.0059499999999999</c:v>
                </c:pt>
                <c:pt idx="4459">
                  <c:v>-1.0067699999999999</c:v>
                </c:pt>
                <c:pt idx="4460">
                  <c:v>-1.0090600000000001</c:v>
                </c:pt>
                <c:pt idx="4461">
                  <c:v>-1.0103899999999999</c:v>
                </c:pt>
                <c:pt idx="4462">
                  <c:v>-1.0120899999999999</c:v>
                </c:pt>
                <c:pt idx="4463">
                  <c:v>-1.00485</c:v>
                </c:pt>
                <c:pt idx="4464">
                  <c:v>-1.0064200000000001</c:v>
                </c:pt>
                <c:pt idx="4465">
                  <c:v>-1.0170600000000001</c:v>
                </c:pt>
                <c:pt idx="4466">
                  <c:v>-1.00925</c:v>
                </c:pt>
                <c:pt idx="4467">
                  <c:v>-1.0106999999999999</c:v>
                </c:pt>
                <c:pt idx="4468">
                  <c:v>-1.01146</c:v>
                </c:pt>
                <c:pt idx="4469">
                  <c:v>-1.0133099999999999</c:v>
                </c:pt>
                <c:pt idx="4470">
                  <c:v>-1.01397</c:v>
                </c:pt>
                <c:pt idx="4471">
                  <c:v>-1.00831</c:v>
                </c:pt>
                <c:pt idx="4472">
                  <c:v>-1.0107299999999999</c:v>
                </c:pt>
                <c:pt idx="4473">
                  <c:v>-1.01197</c:v>
                </c:pt>
                <c:pt idx="4474">
                  <c:v>-1.01332</c:v>
                </c:pt>
                <c:pt idx="4475">
                  <c:v>-1.01559</c:v>
                </c:pt>
                <c:pt idx="4476">
                  <c:v>-1.01539</c:v>
                </c:pt>
                <c:pt idx="4477">
                  <c:v>-1.0172099999999999</c:v>
                </c:pt>
                <c:pt idx="4478">
                  <c:v>-1.01858</c:v>
                </c:pt>
                <c:pt idx="4479">
                  <c:v>-1.0217099999999999</c:v>
                </c:pt>
                <c:pt idx="4480">
                  <c:v>-1.0155099999999999</c:v>
                </c:pt>
                <c:pt idx="4481">
                  <c:v>-1.0190399999999999</c:v>
                </c:pt>
                <c:pt idx="4482">
                  <c:v>-1.02227</c:v>
                </c:pt>
                <c:pt idx="4483">
                  <c:v>-1.0245899999999999</c:v>
                </c:pt>
                <c:pt idx="4484">
                  <c:v>-1.02742</c:v>
                </c:pt>
                <c:pt idx="4485">
                  <c:v>-1.03074</c:v>
                </c:pt>
                <c:pt idx="4486">
                  <c:v>-1.0346</c:v>
                </c:pt>
                <c:pt idx="4487">
                  <c:v>-1.0371300000000001</c:v>
                </c:pt>
                <c:pt idx="4488">
                  <c:v>-1.03146</c:v>
                </c:pt>
                <c:pt idx="4489">
                  <c:v>-1.0340100000000001</c:v>
                </c:pt>
                <c:pt idx="4490">
                  <c:v>-1.03677</c:v>
                </c:pt>
                <c:pt idx="4491">
                  <c:v>-1.0396000000000001</c:v>
                </c:pt>
                <c:pt idx="4492">
                  <c:v>-1.0429600000000001</c:v>
                </c:pt>
                <c:pt idx="4493">
                  <c:v>-1.04728</c:v>
                </c:pt>
                <c:pt idx="4494">
                  <c:v>-1.05166</c:v>
                </c:pt>
                <c:pt idx="4495">
                  <c:v>-1.05457</c:v>
                </c:pt>
                <c:pt idx="4496">
                  <c:v>-1.0479099999999999</c:v>
                </c:pt>
                <c:pt idx="4497">
                  <c:v>-1.05053</c:v>
                </c:pt>
                <c:pt idx="4498">
                  <c:v>-1.0522400000000001</c:v>
                </c:pt>
                <c:pt idx="4499">
                  <c:v>-1.0535099999999999</c:v>
                </c:pt>
                <c:pt idx="4500">
                  <c:v>-1.0533399999999999</c:v>
                </c:pt>
                <c:pt idx="4501">
                  <c:v>-1.05524</c:v>
                </c:pt>
                <c:pt idx="4502">
                  <c:v>-1.05758</c:v>
                </c:pt>
                <c:pt idx="4503">
                  <c:v>-1.0609900000000001</c:v>
                </c:pt>
                <c:pt idx="4504">
                  <c:v>-1.0629299999999999</c:v>
                </c:pt>
                <c:pt idx="4505">
                  <c:v>-1.0582199999999999</c:v>
                </c:pt>
                <c:pt idx="4506">
                  <c:v>-1.0587899999999999</c:v>
                </c:pt>
                <c:pt idx="4507">
                  <c:v>-1.05955</c:v>
                </c:pt>
                <c:pt idx="4508">
                  <c:v>-1.05985</c:v>
                </c:pt>
                <c:pt idx="4509">
                  <c:v>-1.0602100000000001</c:v>
                </c:pt>
                <c:pt idx="4510">
                  <c:v>-1.0615600000000001</c:v>
                </c:pt>
                <c:pt idx="4511">
                  <c:v>-1.0623100000000001</c:v>
                </c:pt>
                <c:pt idx="4512">
                  <c:v>-1.0639000000000001</c:v>
                </c:pt>
                <c:pt idx="4513">
                  <c:v>-1.0673600000000001</c:v>
                </c:pt>
                <c:pt idx="4514">
                  <c:v>-1.0636300000000001</c:v>
                </c:pt>
                <c:pt idx="4515">
                  <c:v>-1.0657700000000001</c:v>
                </c:pt>
                <c:pt idx="4516">
                  <c:v>-1.06751</c:v>
                </c:pt>
                <c:pt idx="4517">
                  <c:v>-1.06935</c:v>
                </c:pt>
                <c:pt idx="4518">
                  <c:v>-1.0711999999999999</c:v>
                </c:pt>
                <c:pt idx="4519">
                  <c:v>-1.0741799999999999</c:v>
                </c:pt>
                <c:pt idx="4520">
                  <c:v>-1.0784899999999999</c:v>
                </c:pt>
                <c:pt idx="4521">
                  <c:v>-1.0824199999999999</c:v>
                </c:pt>
                <c:pt idx="4522">
                  <c:v>-1.0838300000000001</c:v>
                </c:pt>
                <c:pt idx="4523">
                  <c:v>-1.0752699999999999</c:v>
                </c:pt>
                <c:pt idx="4524">
                  <c:v>-1.0772299999999999</c:v>
                </c:pt>
                <c:pt idx="4525">
                  <c:v>-1.07833</c:v>
                </c:pt>
                <c:pt idx="4526">
                  <c:v>-1.0786199999999999</c:v>
                </c:pt>
                <c:pt idx="4527">
                  <c:v>-1.0784100000000001</c:v>
                </c:pt>
                <c:pt idx="4528">
                  <c:v>-1.0782499999999999</c:v>
                </c:pt>
                <c:pt idx="4529">
                  <c:v>-1.07803</c:v>
                </c:pt>
                <c:pt idx="4530">
                  <c:v>-1.0780400000000001</c:v>
                </c:pt>
                <c:pt idx="4531">
                  <c:v>-1.0751200000000001</c:v>
                </c:pt>
                <c:pt idx="4532">
                  <c:v>-1.0609900000000001</c:v>
                </c:pt>
                <c:pt idx="4533">
                  <c:v>-1.05637</c:v>
                </c:pt>
                <c:pt idx="4534">
                  <c:v>-1.0500700000000001</c:v>
                </c:pt>
                <c:pt idx="4535">
                  <c:v>-1.0461499999999999</c:v>
                </c:pt>
                <c:pt idx="4536">
                  <c:v>-1.04365</c:v>
                </c:pt>
                <c:pt idx="4537">
                  <c:v>-1.0417799999999999</c:v>
                </c:pt>
                <c:pt idx="4538">
                  <c:v>-1.03748</c:v>
                </c:pt>
                <c:pt idx="4539">
                  <c:v>-1.0352399999999999</c:v>
                </c:pt>
                <c:pt idx="4540">
                  <c:v>-1.0313099999999999</c:v>
                </c:pt>
                <c:pt idx="4541">
                  <c:v>-1.0197499999999999</c:v>
                </c:pt>
                <c:pt idx="4542">
                  <c:v>-1.0208600000000001</c:v>
                </c:pt>
                <c:pt idx="4543">
                  <c:v>-1.0200899999999999</c:v>
                </c:pt>
                <c:pt idx="4544">
                  <c:v>-1.02142</c:v>
                </c:pt>
                <c:pt idx="4545">
                  <c:v>-1.02058</c:v>
                </c:pt>
                <c:pt idx="4546">
                  <c:v>-1.02054</c:v>
                </c:pt>
                <c:pt idx="4547">
                  <c:v>-1.0208600000000001</c:v>
                </c:pt>
                <c:pt idx="4548">
                  <c:v>-1.0219499999999999</c:v>
                </c:pt>
                <c:pt idx="4549">
                  <c:v>-1.0210600000000001</c:v>
                </c:pt>
                <c:pt idx="4550">
                  <c:v>-1.01318</c:v>
                </c:pt>
                <c:pt idx="4551">
                  <c:v>-1.01373</c:v>
                </c:pt>
                <c:pt idx="4552">
                  <c:v>-1.0140400000000001</c:v>
                </c:pt>
                <c:pt idx="4553">
                  <c:v>-1.0153399999999999</c:v>
                </c:pt>
                <c:pt idx="4554">
                  <c:v>-1.01407</c:v>
                </c:pt>
                <c:pt idx="4555">
                  <c:v>-1.00966</c:v>
                </c:pt>
                <c:pt idx="4556">
                  <c:v>-1.0063299999999999</c:v>
                </c:pt>
                <c:pt idx="4557">
                  <c:v>-1.00471</c:v>
                </c:pt>
                <c:pt idx="4558">
                  <c:v>-1.00397</c:v>
                </c:pt>
                <c:pt idx="4559">
                  <c:v>-1.0018499999999999</c:v>
                </c:pt>
                <c:pt idx="4560">
                  <c:v>-0.99263999999999997</c:v>
                </c:pt>
                <c:pt idx="4561">
                  <c:v>-0.99202699999999999</c:v>
                </c:pt>
                <c:pt idx="4562">
                  <c:v>-0.987676</c:v>
                </c:pt>
                <c:pt idx="4563">
                  <c:v>-0.98341900000000004</c:v>
                </c:pt>
                <c:pt idx="4564">
                  <c:v>-0.982016</c:v>
                </c:pt>
                <c:pt idx="4565">
                  <c:v>-0.98005100000000001</c:v>
                </c:pt>
                <c:pt idx="4566">
                  <c:v>-0.97676399999999997</c:v>
                </c:pt>
                <c:pt idx="4567">
                  <c:v>-0.97438199999999997</c:v>
                </c:pt>
                <c:pt idx="4568">
                  <c:v>-0.966611</c:v>
                </c:pt>
                <c:pt idx="4569">
                  <c:v>-0.95072000000000001</c:v>
                </c:pt>
                <c:pt idx="4570">
                  <c:v>-0.95002600000000004</c:v>
                </c:pt>
                <c:pt idx="4571">
                  <c:v>-0.94742400000000004</c:v>
                </c:pt>
                <c:pt idx="4572">
                  <c:v>-0.94452400000000003</c:v>
                </c:pt>
                <c:pt idx="4573">
                  <c:v>-0.94036399999999998</c:v>
                </c:pt>
                <c:pt idx="4574">
                  <c:v>-0.93720499999999995</c:v>
                </c:pt>
                <c:pt idx="4575">
                  <c:v>-0.93349099999999996</c:v>
                </c:pt>
                <c:pt idx="4576">
                  <c:v>-0.93049300000000001</c:v>
                </c:pt>
                <c:pt idx="4577">
                  <c:v>-0.93021299999999996</c:v>
                </c:pt>
                <c:pt idx="4578">
                  <c:v>-0.92867299999999997</c:v>
                </c:pt>
                <c:pt idx="4579">
                  <c:v>-0.920852</c:v>
                </c:pt>
                <c:pt idx="4580">
                  <c:v>-0.92333500000000002</c:v>
                </c:pt>
                <c:pt idx="4581">
                  <c:v>-0.92411399999999999</c:v>
                </c:pt>
                <c:pt idx="4582">
                  <c:v>-0.92471000000000003</c:v>
                </c:pt>
                <c:pt idx="4583">
                  <c:v>-0.92749899999999996</c:v>
                </c:pt>
                <c:pt idx="4584">
                  <c:v>-0.93135100000000004</c:v>
                </c:pt>
                <c:pt idx="4585">
                  <c:v>-0.93541799999999997</c:v>
                </c:pt>
                <c:pt idx="4586">
                  <c:v>-0.94004500000000002</c:v>
                </c:pt>
                <c:pt idx="4587">
                  <c:v>-0.942415</c:v>
                </c:pt>
                <c:pt idx="4588">
                  <c:v>-0.94447400000000004</c:v>
                </c:pt>
                <c:pt idx="4589">
                  <c:v>-0.94344099999999997</c:v>
                </c:pt>
                <c:pt idx="4590">
                  <c:v>-0.93753600000000004</c:v>
                </c:pt>
                <c:pt idx="4591">
                  <c:v>-0.93920599999999999</c:v>
                </c:pt>
                <c:pt idx="4592">
                  <c:v>-0.93903300000000001</c:v>
                </c:pt>
                <c:pt idx="4593">
                  <c:v>-0.93847100000000006</c:v>
                </c:pt>
                <c:pt idx="4594">
                  <c:v>-0.93828500000000004</c:v>
                </c:pt>
                <c:pt idx="4595">
                  <c:v>-0.93839499999999998</c:v>
                </c:pt>
                <c:pt idx="4596">
                  <c:v>-0.93898199999999998</c:v>
                </c:pt>
                <c:pt idx="4597">
                  <c:v>-0.93834399999999996</c:v>
                </c:pt>
                <c:pt idx="4598">
                  <c:v>-0.93793499999999996</c:v>
                </c:pt>
                <c:pt idx="4599">
                  <c:v>-0.93812200000000001</c:v>
                </c:pt>
                <c:pt idx="4600">
                  <c:v>-0.93672800000000001</c:v>
                </c:pt>
                <c:pt idx="4601">
                  <c:v>-0.92885200000000001</c:v>
                </c:pt>
                <c:pt idx="4602">
                  <c:v>-0.92987200000000003</c:v>
                </c:pt>
                <c:pt idx="4603">
                  <c:v>-0.92903800000000003</c:v>
                </c:pt>
                <c:pt idx="4604">
                  <c:v>-0.92762199999999995</c:v>
                </c:pt>
                <c:pt idx="4605">
                  <c:v>-0.92769100000000004</c:v>
                </c:pt>
                <c:pt idx="4606">
                  <c:v>-0.928257</c:v>
                </c:pt>
                <c:pt idx="4607">
                  <c:v>-0.92874599999999996</c:v>
                </c:pt>
                <c:pt idx="4608">
                  <c:v>-0.92829799999999996</c:v>
                </c:pt>
                <c:pt idx="4609">
                  <c:v>-0.93016799999999999</c:v>
                </c:pt>
                <c:pt idx="4610">
                  <c:v>-0.92740599999999995</c:v>
                </c:pt>
                <c:pt idx="4611">
                  <c:v>-0.92019300000000004</c:v>
                </c:pt>
                <c:pt idx="4612">
                  <c:v>-0.92269900000000005</c:v>
                </c:pt>
                <c:pt idx="4613">
                  <c:v>-0.92290499999999998</c:v>
                </c:pt>
                <c:pt idx="4614">
                  <c:v>-0.92205499999999996</c:v>
                </c:pt>
                <c:pt idx="4615">
                  <c:v>-0.92108800000000002</c:v>
                </c:pt>
                <c:pt idx="4616">
                  <c:v>-0.92113500000000004</c:v>
                </c:pt>
                <c:pt idx="4617">
                  <c:v>-0.92167699999999997</c:v>
                </c:pt>
                <c:pt idx="4618">
                  <c:v>-0.92144000000000004</c:v>
                </c:pt>
                <c:pt idx="4619">
                  <c:v>-0.92116799999999999</c:v>
                </c:pt>
                <c:pt idx="4620">
                  <c:v>-0.91905499999999996</c:v>
                </c:pt>
                <c:pt idx="4621">
                  <c:v>-0.90910899999999994</c:v>
                </c:pt>
                <c:pt idx="4622">
                  <c:v>-0.91318299999999997</c:v>
                </c:pt>
                <c:pt idx="4623">
                  <c:v>-0.91841600000000001</c:v>
                </c:pt>
                <c:pt idx="4624">
                  <c:v>-0.90868400000000005</c:v>
                </c:pt>
                <c:pt idx="4625">
                  <c:v>-0.90991500000000003</c:v>
                </c:pt>
                <c:pt idx="4626">
                  <c:v>-0.91027899999999995</c:v>
                </c:pt>
                <c:pt idx="4627">
                  <c:v>-0.91031399999999996</c:v>
                </c:pt>
                <c:pt idx="4628">
                  <c:v>-0.91047699999999998</c:v>
                </c:pt>
                <c:pt idx="4629">
                  <c:v>-0.91090700000000002</c:v>
                </c:pt>
                <c:pt idx="4630">
                  <c:v>-0.90736700000000003</c:v>
                </c:pt>
                <c:pt idx="4631">
                  <c:v>-0.89823399999999998</c:v>
                </c:pt>
                <c:pt idx="4632">
                  <c:v>-0.89916399999999996</c:v>
                </c:pt>
                <c:pt idx="4633">
                  <c:v>-0.89672200000000002</c:v>
                </c:pt>
                <c:pt idx="4634">
                  <c:v>-0.89457500000000001</c:v>
                </c:pt>
                <c:pt idx="4635">
                  <c:v>-0.89426399999999995</c:v>
                </c:pt>
                <c:pt idx="4636">
                  <c:v>-0.894177</c:v>
                </c:pt>
                <c:pt idx="4637">
                  <c:v>-0.89398599999999995</c:v>
                </c:pt>
                <c:pt idx="4638">
                  <c:v>-0.89422999999999997</c:v>
                </c:pt>
                <c:pt idx="4639">
                  <c:v>-0.89474900000000002</c:v>
                </c:pt>
                <c:pt idx="4640">
                  <c:v>-0.89546199999999998</c:v>
                </c:pt>
                <c:pt idx="4641">
                  <c:v>-0.893652</c:v>
                </c:pt>
                <c:pt idx="4642">
                  <c:v>-0.88490599999999997</c:v>
                </c:pt>
                <c:pt idx="4643">
                  <c:v>-0.88489200000000001</c:v>
                </c:pt>
                <c:pt idx="4644">
                  <c:v>-0.88364500000000001</c:v>
                </c:pt>
                <c:pt idx="4645">
                  <c:v>-0.88401700000000005</c:v>
                </c:pt>
                <c:pt idx="4646">
                  <c:v>-0.88469699999999996</c:v>
                </c:pt>
                <c:pt idx="4647">
                  <c:v>-0.88469299999999995</c:v>
                </c:pt>
                <c:pt idx="4648">
                  <c:v>-0.88481299999999996</c:v>
                </c:pt>
                <c:pt idx="4649">
                  <c:v>-0.88369299999999995</c:v>
                </c:pt>
                <c:pt idx="4650">
                  <c:v>-0.88400699999999999</c:v>
                </c:pt>
                <c:pt idx="4651">
                  <c:v>-0.87989899999999999</c:v>
                </c:pt>
                <c:pt idx="4652">
                  <c:v>-0.86998500000000001</c:v>
                </c:pt>
                <c:pt idx="4653">
                  <c:v>-0.86738300000000002</c:v>
                </c:pt>
                <c:pt idx="4654">
                  <c:v>-0.86420600000000003</c:v>
                </c:pt>
                <c:pt idx="4655">
                  <c:v>-0.86269899999999999</c:v>
                </c:pt>
                <c:pt idx="4656">
                  <c:v>-0.86176399999999997</c:v>
                </c:pt>
                <c:pt idx="4657">
                  <c:v>-0.85905799999999999</c:v>
                </c:pt>
                <c:pt idx="4658">
                  <c:v>-0.85707800000000001</c:v>
                </c:pt>
                <c:pt idx="4659">
                  <c:v>-0.85492999999999997</c:v>
                </c:pt>
                <c:pt idx="4660">
                  <c:v>-0.84818800000000005</c:v>
                </c:pt>
                <c:pt idx="4661">
                  <c:v>-0.83788099999999999</c:v>
                </c:pt>
                <c:pt idx="4662">
                  <c:v>-0.83621900000000005</c:v>
                </c:pt>
                <c:pt idx="4663">
                  <c:v>-0.83279499999999995</c:v>
                </c:pt>
                <c:pt idx="4664">
                  <c:v>-0.82984500000000005</c:v>
                </c:pt>
                <c:pt idx="4665">
                  <c:v>-0.82746600000000003</c:v>
                </c:pt>
                <c:pt idx="4666">
                  <c:v>-0.82508700000000001</c:v>
                </c:pt>
                <c:pt idx="4667">
                  <c:v>-0.82054499999999997</c:v>
                </c:pt>
                <c:pt idx="4668">
                  <c:v>-0.816523</c:v>
                </c:pt>
                <c:pt idx="4669">
                  <c:v>-0.80879900000000005</c:v>
                </c:pt>
                <c:pt idx="4670">
                  <c:v>-0.79435599999999995</c:v>
                </c:pt>
                <c:pt idx="4671">
                  <c:v>-0.79214099999999998</c:v>
                </c:pt>
                <c:pt idx="4672">
                  <c:v>-0.79018200000000005</c:v>
                </c:pt>
                <c:pt idx="4673">
                  <c:v>-0.78678800000000004</c:v>
                </c:pt>
                <c:pt idx="4674">
                  <c:v>-0.78263899999999997</c:v>
                </c:pt>
                <c:pt idx="4675">
                  <c:v>-0.77946499999999996</c:v>
                </c:pt>
                <c:pt idx="4676">
                  <c:v>-0.77811200000000003</c:v>
                </c:pt>
                <c:pt idx="4677">
                  <c:v>-0.77707999999999999</c:v>
                </c:pt>
                <c:pt idx="4678">
                  <c:v>-0.77751800000000004</c:v>
                </c:pt>
                <c:pt idx="4679">
                  <c:v>-0.77565499999999998</c:v>
                </c:pt>
                <c:pt idx="4680">
                  <c:v>-0.76880899999999996</c:v>
                </c:pt>
                <c:pt idx="4681">
                  <c:v>-0.76934899999999995</c:v>
                </c:pt>
                <c:pt idx="4682">
                  <c:v>-0.76807300000000001</c:v>
                </c:pt>
                <c:pt idx="4683">
                  <c:v>-0.76738600000000001</c:v>
                </c:pt>
                <c:pt idx="4684">
                  <c:v>-0.76580099999999995</c:v>
                </c:pt>
                <c:pt idx="4685">
                  <c:v>-0.76458300000000001</c:v>
                </c:pt>
                <c:pt idx="4686">
                  <c:v>-0.76243799999999995</c:v>
                </c:pt>
                <c:pt idx="4687">
                  <c:v>-0.76185099999999994</c:v>
                </c:pt>
                <c:pt idx="4688">
                  <c:v>-0.75741700000000001</c:v>
                </c:pt>
                <c:pt idx="4689">
                  <c:v>-0.74726899999999996</c:v>
                </c:pt>
                <c:pt idx="4690">
                  <c:v>-0.74902199999999997</c:v>
                </c:pt>
                <c:pt idx="4691">
                  <c:v>-0.74781900000000001</c:v>
                </c:pt>
                <c:pt idx="4692">
                  <c:v>-0.74950899999999998</c:v>
                </c:pt>
                <c:pt idx="4693">
                  <c:v>-0.75015799999999999</c:v>
                </c:pt>
                <c:pt idx="4694">
                  <c:v>-0.75060300000000002</c:v>
                </c:pt>
                <c:pt idx="4695">
                  <c:v>-0.74990599999999996</c:v>
                </c:pt>
                <c:pt idx="4696">
                  <c:v>-0.74930300000000005</c:v>
                </c:pt>
                <c:pt idx="4697">
                  <c:v>-0.74938499999999997</c:v>
                </c:pt>
                <c:pt idx="4698">
                  <c:v>-0.74149699999999996</c:v>
                </c:pt>
                <c:pt idx="4699">
                  <c:v>-0.74447300000000005</c:v>
                </c:pt>
                <c:pt idx="4700">
                  <c:v>-0.74543999999999999</c:v>
                </c:pt>
                <c:pt idx="4701">
                  <c:v>-0.74547399999999997</c:v>
                </c:pt>
                <c:pt idx="4702">
                  <c:v>-0.74468699999999999</c:v>
                </c:pt>
                <c:pt idx="4703">
                  <c:v>-0.74523399999999995</c:v>
                </c:pt>
                <c:pt idx="4704">
                  <c:v>-0.74306899999999998</c:v>
                </c:pt>
                <c:pt idx="4705">
                  <c:v>-0.740865</c:v>
                </c:pt>
                <c:pt idx="4706">
                  <c:v>-0.73606199999999999</c:v>
                </c:pt>
                <c:pt idx="4707">
                  <c:v>-0.72941199999999995</c:v>
                </c:pt>
                <c:pt idx="4708">
                  <c:v>-0.71554899999999999</c:v>
                </c:pt>
                <c:pt idx="4709">
                  <c:v>-0.71485299999999996</c:v>
                </c:pt>
                <c:pt idx="4710">
                  <c:v>-0.70953100000000002</c:v>
                </c:pt>
                <c:pt idx="4711">
                  <c:v>-0.70453399999999999</c:v>
                </c:pt>
                <c:pt idx="4712">
                  <c:v>-0.69934499999999999</c:v>
                </c:pt>
                <c:pt idx="4713">
                  <c:v>-0.69350500000000004</c:v>
                </c:pt>
                <c:pt idx="4714">
                  <c:v>-0.68771599999999999</c:v>
                </c:pt>
                <c:pt idx="4715">
                  <c:v>-0.68426699999999996</c:v>
                </c:pt>
                <c:pt idx="4716">
                  <c:v>-0.681477</c:v>
                </c:pt>
                <c:pt idx="4717">
                  <c:v>-0.67528500000000002</c:v>
                </c:pt>
                <c:pt idx="4718">
                  <c:v>-0.66153099999999998</c:v>
                </c:pt>
                <c:pt idx="4719">
                  <c:v>-0.65935200000000005</c:v>
                </c:pt>
                <c:pt idx="4720">
                  <c:v>-0.65498299999999998</c:v>
                </c:pt>
                <c:pt idx="4721">
                  <c:v>-0.65192399999999995</c:v>
                </c:pt>
                <c:pt idx="4722">
                  <c:v>-0.648262</c:v>
                </c:pt>
                <c:pt idx="4723">
                  <c:v>-0.64594700000000005</c:v>
                </c:pt>
                <c:pt idx="4724">
                  <c:v>-0.64563999999999999</c:v>
                </c:pt>
                <c:pt idx="4725">
                  <c:v>-0.64574900000000002</c:v>
                </c:pt>
                <c:pt idx="4726">
                  <c:v>-0.64550700000000005</c:v>
                </c:pt>
                <c:pt idx="4727">
                  <c:v>-0.64371999999999996</c:v>
                </c:pt>
                <c:pt idx="4728">
                  <c:v>-0.63461000000000001</c:v>
                </c:pt>
                <c:pt idx="4729">
                  <c:v>-0.63548899999999997</c:v>
                </c:pt>
                <c:pt idx="4730">
                  <c:v>-0.63478400000000001</c:v>
                </c:pt>
                <c:pt idx="4731">
                  <c:v>-0.63251800000000002</c:v>
                </c:pt>
                <c:pt idx="4732">
                  <c:v>-0.63040700000000005</c:v>
                </c:pt>
                <c:pt idx="4733">
                  <c:v>-0.62812299999999999</c:v>
                </c:pt>
                <c:pt idx="4734">
                  <c:v>-0.62556</c:v>
                </c:pt>
                <c:pt idx="4735">
                  <c:v>-0.62316499999999997</c:v>
                </c:pt>
                <c:pt idx="4736">
                  <c:v>-0.62120500000000001</c:v>
                </c:pt>
                <c:pt idx="4737">
                  <c:v>-0.61884300000000003</c:v>
                </c:pt>
                <c:pt idx="4738">
                  <c:v>-0.60747799999999996</c:v>
                </c:pt>
                <c:pt idx="4739">
                  <c:v>-0.60588399999999998</c:v>
                </c:pt>
                <c:pt idx="4740">
                  <c:v>-0.60410900000000001</c:v>
                </c:pt>
                <c:pt idx="4741">
                  <c:v>-0.60377000000000003</c:v>
                </c:pt>
                <c:pt idx="4742">
                  <c:v>-0.60385999999999995</c:v>
                </c:pt>
                <c:pt idx="4743">
                  <c:v>-0.60278900000000002</c:v>
                </c:pt>
                <c:pt idx="4744">
                  <c:v>-0.60313399999999995</c:v>
                </c:pt>
                <c:pt idx="4745">
                  <c:v>-0.603877</c:v>
                </c:pt>
                <c:pt idx="4746">
                  <c:v>-0.60241800000000001</c:v>
                </c:pt>
                <c:pt idx="4747">
                  <c:v>-0.59339900000000001</c:v>
                </c:pt>
                <c:pt idx="4748">
                  <c:v>-0.59528899999999996</c:v>
                </c:pt>
                <c:pt idx="4749">
                  <c:v>-0.59572400000000003</c:v>
                </c:pt>
                <c:pt idx="4750">
                  <c:v>-0.59534699999999996</c:v>
                </c:pt>
                <c:pt idx="4751">
                  <c:v>-0.59343400000000002</c:v>
                </c:pt>
                <c:pt idx="4752">
                  <c:v>-0.59055599999999997</c:v>
                </c:pt>
                <c:pt idx="4753">
                  <c:v>-0.58677299999999999</c:v>
                </c:pt>
                <c:pt idx="4754">
                  <c:v>-0.58319100000000001</c:v>
                </c:pt>
                <c:pt idx="4755">
                  <c:v>-0.58073900000000001</c:v>
                </c:pt>
                <c:pt idx="4756">
                  <c:v>-0.57412200000000002</c:v>
                </c:pt>
                <c:pt idx="4757">
                  <c:v>-0.56067400000000001</c:v>
                </c:pt>
                <c:pt idx="4758">
                  <c:v>-0.55812700000000004</c:v>
                </c:pt>
                <c:pt idx="4759">
                  <c:v>-0.554508</c:v>
                </c:pt>
                <c:pt idx="4760">
                  <c:v>-0.55042400000000002</c:v>
                </c:pt>
                <c:pt idx="4761">
                  <c:v>-0.54733600000000004</c:v>
                </c:pt>
                <c:pt idx="4762">
                  <c:v>-0.54479500000000003</c:v>
                </c:pt>
                <c:pt idx="4763">
                  <c:v>-0.54315999999999998</c:v>
                </c:pt>
                <c:pt idx="4764">
                  <c:v>-0.54225599999999996</c:v>
                </c:pt>
                <c:pt idx="4765">
                  <c:v>-0.53829499999999997</c:v>
                </c:pt>
                <c:pt idx="4766">
                  <c:v>-0.52776400000000001</c:v>
                </c:pt>
                <c:pt idx="4767">
                  <c:v>-0.52698699999999998</c:v>
                </c:pt>
                <c:pt idx="4768">
                  <c:v>-0.52512400000000004</c:v>
                </c:pt>
                <c:pt idx="4769">
                  <c:v>-0.52390000000000003</c:v>
                </c:pt>
                <c:pt idx="4770">
                  <c:v>-0.522281</c:v>
                </c:pt>
                <c:pt idx="4771">
                  <c:v>-0.52158800000000005</c:v>
                </c:pt>
                <c:pt idx="4772">
                  <c:v>-0.52032500000000004</c:v>
                </c:pt>
                <c:pt idx="4773">
                  <c:v>-0.51986900000000003</c:v>
                </c:pt>
                <c:pt idx="4774">
                  <c:v>-0.515872</c:v>
                </c:pt>
                <c:pt idx="4775">
                  <c:v>-0.50597899999999996</c:v>
                </c:pt>
                <c:pt idx="4776">
                  <c:v>-0.50625100000000001</c:v>
                </c:pt>
                <c:pt idx="4777">
                  <c:v>-0.50528700000000004</c:v>
                </c:pt>
                <c:pt idx="4778">
                  <c:v>-0.50454299999999996</c:v>
                </c:pt>
                <c:pt idx="4779">
                  <c:v>-0.502521</c:v>
                </c:pt>
                <c:pt idx="4780">
                  <c:v>-0.49993700000000002</c:v>
                </c:pt>
                <c:pt idx="4781">
                  <c:v>-0.49896800000000002</c:v>
                </c:pt>
                <c:pt idx="4782">
                  <c:v>-0.49809700000000001</c:v>
                </c:pt>
                <c:pt idx="4783">
                  <c:v>-0.49710799999999999</c:v>
                </c:pt>
                <c:pt idx="4784">
                  <c:v>-0.49316300000000002</c:v>
                </c:pt>
                <c:pt idx="4785">
                  <c:v>-0.48316199999999998</c:v>
                </c:pt>
                <c:pt idx="4786">
                  <c:v>-0.48217199999999999</c:v>
                </c:pt>
                <c:pt idx="4787">
                  <c:v>-0.47927399999999998</c:v>
                </c:pt>
                <c:pt idx="4788">
                  <c:v>-0.47768300000000002</c:v>
                </c:pt>
                <c:pt idx="4789">
                  <c:v>-0.47521000000000002</c:v>
                </c:pt>
                <c:pt idx="4790">
                  <c:v>-0.47192299999999998</c:v>
                </c:pt>
                <c:pt idx="4791">
                  <c:v>-0.46871200000000002</c:v>
                </c:pt>
                <c:pt idx="4792">
                  <c:v>-0.46711200000000003</c:v>
                </c:pt>
                <c:pt idx="4793">
                  <c:v>-0.463557</c:v>
                </c:pt>
                <c:pt idx="4794">
                  <c:v>-0.45302500000000001</c:v>
                </c:pt>
                <c:pt idx="4795">
                  <c:v>-0.45213599999999998</c:v>
                </c:pt>
                <c:pt idx="4796">
                  <c:v>-0.449069</c:v>
                </c:pt>
                <c:pt idx="4797">
                  <c:v>-0.44634499999999999</c:v>
                </c:pt>
                <c:pt idx="4798">
                  <c:v>-0.44391000000000003</c:v>
                </c:pt>
                <c:pt idx="4799">
                  <c:v>-0.44243900000000003</c:v>
                </c:pt>
                <c:pt idx="4800">
                  <c:v>-0.44001899999999999</c:v>
                </c:pt>
                <c:pt idx="4801">
                  <c:v>-0.434614</c:v>
                </c:pt>
                <c:pt idx="4802">
                  <c:v>-0.42126599999999997</c:v>
                </c:pt>
                <c:pt idx="4803">
                  <c:v>-0.41958299999999998</c:v>
                </c:pt>
                <c:pt idx="4804">
                  <c:v>-0.41543400000000003</c:v>
                </c:pt>
                <c:pt idx="4805">
                  <c:v>-0.41176800000000002</c:v>
                </c:pt>
                <c:pt idx="4806">
                  <c:v>-0.40894999999999998</c:v>
                </c:pt>
                <c:pt idx="4807">
                  <c:v>-0.407474</c:v>
                </c:pt>
                <c:pt idx="4808">
                  <c:v>-0.40514099999999997</c:v>
                </c:pt>
                <c:pt idx="4809">
                  <c:v>-0.40016800000000002</c:v>
                </c:pt>
                <c:pt idx="4810">
                  <c:v>-0.38681700000000002</c:v>
                </c:pt>
                <c:pt idx="4811">
                  <c:v>-0.38578600000000002</c:v>
                </c:pt>
                <c:pt idx="4812">
                  <c:v>-0.38253300000000001</c:v>
                </c:pt>
                <c:pt idx="4813">
                  <c:v>-0.379494</c:v>
                </c:pt>
                <c:pt idx="4814">
                  <c:v>-0.37731100000000001</c:v>
                </c:pt>
                <c:pt idx="4815">
                  <c:v>-0.37417600000000001</c:v>
                </c:pt>
                <c:pt idx="4816">
                  <c:v>-0.36927900000000002</c:v>
                </c:pt>
                <c:pt idx="4817">
                  <c:v>-0.36618899999999999</c:v>
                </c:pt>
                <c:pt idx="4818">
                  <c:v>-0.36028900000000003</c:v>
                </c:pt>
                <c:pt idx="4819">
                  <c:v>-0.34610800000000003</c:v>
                </c:pt>
                <c:pt idx="4820">
                  <c:v>-0.341831</c:v>
                </c:pt>
                <c:pt idx="4821">
                  <c:v>-0.33652300000000002</c:v>
                </c:pt>
                <c:pt idx="4822">
                  <c:v>-0.33293400000000001</c:v>
                </c:pt>
                <c:pt idx="4823">
                  <c:v>-0.329183</c:v>
                </c:pt>
                <c:pt idx="4824">
                  <c:v>-0.32599600000000001</c:v>
                </c:pt>
                <c:pt idx="4825">
                  <c:v>-0.323436</c:v>
                </c:pt>
                <c:pt idx="4826">
                  <c:v>-0.31655800000000001</c:v>
                </c:pt>
                <c:pt idx="4827">
                  <c:v>-0.303261</c:v>
                </c:pt>
                <c:pt idx="4828">
                  <c:v>-0.30104700000000001</c:v>
                </c:pt>
                <c:pt idx="4829">
                  <c:v>-0.29688999999999999</c:v>
                </c:pt>
                <c:pt idx="4830">
                  <c:v>-0.29417599999999999</c:v>
                </c:pt>
                <c:pt idx="4831">
                  <c:v>-0.293408</c:v>
                </c:pt>
                <c:pt idx="4832">
                  <c:v>-0.29150999999999999</c:v>
                </c:pt>
                <c:pt idx="4833">
                  <c:v>-0.29051300000000002</c:v>
                </c:pt>
                <c:pt idx="4834">
                  <c:v>-0.28333900000000001</c:v>
                </c:pt>
                <c:pt idx="4835">
                  <c:v>-0.266457</c:v>
                </c:pt>
                <c:pt idx="4836">
                  <c:v>-0.26328800000000002</c:v>
                </c:pt>
                <c:pt idx="4837">
                  <c:v>-0.26057000000000002</c:v>
                </c:pt>
                <c:pt idx="4838">
                  <c:v>-0.25929200000000002</c:v>
                </c:pt>
                <c:pt idx="4839">
                  <c:v>-0.25690299999999999</c:v>
                </c:pt>
                <c:pt idx="4840">
                  <c:v>-0.2545</c:v>
                </c:pt>
                <c:pt idx="4841">
                  <c:v>-0.25104300000000002</c:v>
                </c:pt>
                <c:pt idx="4842">
                  <c:v>-0.248864</c:v>
                </c:pt>
                <c:pt idx="4843">
                  <c:v>-0.244755</c:v>
                </c:pt>
                <c:pt idx="4844">
                  <c:v>-0.233516</c:v>
                </c:pt>
                <c:pt idx="4845">
                  <c:v>-0.231823</c:v>
                </c:pt>
                <c:pt idx="4846">
                  <c:v>-0.22906599999999999</c:v>
                </c:pt>
                <c:pt idx="4847">
                  <c:v>-0.22603799999999999</c:v>
                </c:pt>
                <c:pt idx="4848">
                  <c:v>-0.22408800000000001</c:v>
                </c:pt>
                <c:pt idx="4849">
                  <c:v>-0.220773</c:v>
                </c:pt>
                <c:pt idx="4850">
                  <c:v>-0.21773100000000001</c:v>
                </c:pt>
                <c:pt idx="4851">
                  <c:v>-0.212729</c:v>
                </c:pt>
                <c:pt idx="4852">
                  <c:v>-0.20962700000000001</c:v>
                </c:pt>
                <c:pt idx="4853">
                  <c:v>-0.20438100000000001</c:v>
                </c:pt>
                <c:pt idx="4854">
                  <c:v>-0.19081100000000001</c:v>
                </c:pt>
                <c:pt idx="4855">
                  <c:v>-0.18634200000000001</c:v>
                </c:pt>
                <c:pt idx="4856">
                  <c:v>-0.182811</c:v>
                </c:pt>
                <c:pt idx="4857">
                  <c:v>-0.178476</c:v>
                </c:pt>
                <c:pt idx="4858">
                  <c:v>-0.173897</c:v>
                </c:pt>
                <c:pt idx="4859">
                  <c:v>-0.16808000000000001</c:v>
                </c:pt>
                <c:pt idx="4860">
                  <c:v>-0.16342100000000001</c:v>
                </c:pt>
                <c:pt idx="4861">
                  <c:v>-0.159196</c:v>
                </c:pt>
                <c:pt idx="4862">
                  <c:v>-0.15613299999999999</c:v>
                </c:pt>
                <c:pt idx="4863">
                  <c:v>-0.148648</c:v>
                </c:pt>
                <c:pt idx="4864">
                  <c:v>-0.134827</c:v>
                </c:pt>
                <c:pt idx="4865">
                  <c:v>-0.13197700000000001</c:v>
                </c:pt>
                <c:pt idx="4866">
                  <c:v>-0.12751899999999999</c:v>
                </c:pt>
                <c:pt idx="4867">
                  <c:v>-0.124892</c:v>
                </c:pt>
                <c:pt idx="4868">
                  <c:v>-0.121993</c:v>
                </c:pt>
                <c:pt idx="4869">
                  <c:v>-0.11996900000000001</c:v>
                </c:pt>
                <c:pt idx="4870">
                  <c:v>-0.11912399999999999</c:v>
                </c:pt>
                <c:pt idx="4871">
                  <c:v>-0.117801</c:v>
                </c:pt>
                <c:pt idx="4872">
                  <c:v>-0.118586</c:v>
                </c:pt>
                <c:pt idx="4873">
                  <c:v>-0.115934</c:v>
                </c:pt>
                <c:pt idx="4874">
                  <c:v>-0.104575</c:v>
                </c:pt>
                <c:pt idx="4875">
                  <c:v>-0.10266</c:v>
                </c:pt>
                <c:pt idx="4876">
                  <c:v>-9.8960699999999999E-2</c:v>
                </c:pt>
                <c:pt idx="4877">
                  <c:v>-9.5758499999999996E-2</c:v>
                </c:pt>
                <c:pt idx="4878">
                  <c:v>-9.29064E-2</c:v>
                </c:pt>
                <c:pt idx="4879">
                  <c:v>-8.9200799999999997E-2</c:v>
                </c:pt>
                <c:pt idx="4880">
                  <c:v>-8.4372500000000003E-2</c:v>
                </c:pt>
                <c:pt idx="4881">
                  <c:v>-7.9783499999999993E-2</c:v>
                </c:pt>
                <c:pt idx="4882">
                  <c:v>-7.5630299999999998E-2</c:v>
                </c:pt>
                <c:pt idx="4883">
                  <c:v>-7.0287699999999995E-2</c:v>
                </c:pt>
                <c:pt idx="4884">
                  <c:v>-5.6983800000000001E-2</c:v>
                </c:pt>
                <c:pt idx="4885">
                  <c:v>-5.3808799999999997E-2</c:v>
                </c:pt>
                <c:pt idx="4886">
                  <c:v>-4.9473200000000002E-2</c:v>
                </c:pt>
                <c:pt idx="4887">
                  <c:v>-4.5575200000000003E-2</c:v>
                </c:pt>
                <c:pt idx="4888">
                  <c:v>-4.3677199999999999E-2</c:v>
                </c:pt>
                <c:pt idx="4889">
                  <c:v>-3.9977699999999998E-2</c:v>
                </c:pt>
                <c:pt idx="4890">
                  <c:v>-3.6221799999999998E-2</c:v>
                </c:pt>
                <c:pt idx="4891">
                  <c:v>-3.2684400000000002E-2</c:v>
                </c:pt>
                <c:pt idx="4892">
                  <c:v>-2.9103899999999999E-2</c:v>
                </c:pt>
                <c:pt idx="4893">
                  <c:v>-2.3750400000000001E-2</c:v>
                </c:pt>
                <c:pt idx="4894">
                  <c:v>-1.33597E-2</c:v>
                </c:pt>
                <c:pt idx="4895">
                  <c:v>-1.0439199999999999E-2</c:v>
                </c:pt>
                <c:pt idx="4896">
                  <c:v>-7.2544899999999997E-3</c:v>
                </c:pt>
                <c:pt idx="4897">
                  <c:v>-3.23712E-3</c:v>
                </c:pt>
                <c:pt idx="4898">
                  <c:v>4.57038E-4</c:v>
                </c:pt>
                <c:pt idx="4899">
                  <c:v>3.4197400000000001E-3</c:v>
                </c:pt>
                <c:pt idx="4900">
                  <c:v>5.8531099999999999E-3</c:v>
                </c:pt>
                <c:pt idx="4901">
                  <c:v>7.1924800000000002E-3</c:v>
                </c:pt>
                <c:pt idx="4902">
                  <c:v>1.0230400000000001E-2</c:v>
                </c:pt>
                <c:pt idx="4903">
                  <c:v>1.5241599999999999E-2</c:v>
                </c:pt>
                <c:pt idx="4904">
                  <c:v>2.72891E-2</c:v>
                </c:pt>
                <c:pt idx="4905">
                  <c:v>2.8398799999999998E-2</c:v>
                </c:pt>
                <c:pt idx="4906">
                  <c:v>3.0770100000000002E-2</c:v>
                </c:pt>
                <c:pt idx="4907">
                  <c:v>3.3745200000000003E-2</c:v>
                </c:pt>
                <c:pt idx="4908">
                  <c:v>3.6559099999999997E-2</c:v>
                </c:pt>
                <c:pt idx="4909">
                  <c:v>3.9040199999999997E-2</c:v>
                </c:pt>
                <c:pt idx="4910">
                  <c:v>4.2029700000000003E-2</c:v>
                </c:pt>
                <c:pt idx="4911">
                  <c:v>4.4966800000000001E-2</c:v>
                </c:pt>
                <c:pt idx="4912">
                  <c:v>4.6964499999999999E-2</c:v>
                </c:pt>
                <c:pt idx="4913">
                  <c:v>5.19084E-2</c:v>
                </c:pt>
                <c:pt idx="4914">
                  <c:v>6.2535999999999994E-2</c:v>
                </c:pt>
                <c:pt idx="4915">
                  <c:v>6.4589199999999999E-2</c:v>
                </c:pt>
                <c:pt idx="4916">
                  <c:v>6.8392499999999995E-2</c:v>
                </c:pt>
                <c:pt idx="4917">
                  <c:v>7.1557899999999994E-2</c:v>
                </c:pt>
                <c:pt idx="4918">
                  <c:v>7.4020600000000006E-2</c:v>
                </c:pt>
                <c:pt idx="4919">
                  <c:v>7.7077400000000004E-2</c:v>
                </c:pt>
                <c:pt idx="4920">
                  <c:v>7.9870200000000002E-2</c:v>
                </c:pt>
                <c:pt idx="4921">
                  <c:v>8.2486599999999993E-2</c:v>
                </c:pt>
                <c:pt idx="4922">
                  <c:v>8.4178900000000001E-2</c:v>
                </c:pt>
                <c:pt idx="4923">
                  <c:v>8.7873199999999999E-2</c:v>
                </c:pt>
                <c:pt idx="4924">
                  <c:v>9.9467700000000006E-2</c:v>
                </c:pt>
                <c:pt idx="4925">
                  <c:v>9.6301700000000004E-2</c:v>
                </c:pt>
                <c:pt idx="4926">
                  <c:v>9.2167100000000002E-2</c:v>
                </c:pt>
                <c:pt idx="4927">
                  <c:v>0.10489800000000001</c:v>
                </c:pt>
                <c:pt idx="4928">
                  <c:v>0.105279</c:v>
                </c:pt>
                <c:pt idx="4929">
                  <c:v>0.106826</c:v>
                </c:pt>
                <c:pt idx="4930">
                  <c:v>0.111276</c:v>
                </c:pt>
                <c:pt idx="4931">
                  <c:v>0.11514000000000001</c:v>
                </c:pt>
                <c:pt idx="4932">
                  <c:v>0.11926</c:v>
                </c:pt>
                <c:pt idx="4933">
                  <c:v>0.12549099999999999</c:v>
                </c:pt>
                <c:pt idx="4934">
                  <c:v>0.139934</c:v>
                </c:pt>
                <c:pt idx="4935">
                  <c:v>0.14318400000000001</c:v>
                </c:pt>
                <c:pt idx="4936">
                  <c:v>0.14849100000000001</c:v>
                </c:pt>
                <c:pt idx="4937">
                  <c:v>0.15277299999999999</c:v>
                </c:pt>
                <c:pt idx="4938">
                  <c:v>0.15654799999999999</c:v>
                </c:pt>
                <c:pt idx="4939">
                  <c:v>0.160415</c:v>
                </c:pt>
                <c:pt idx="4940">
                  <c:v>0.16603799999999999</c:v>
                </c:pt>
                <c:pt idx="4941">
                  <c:v>0.170793</c:v>
                </c:pt>
                <c:pt idx="4942">
                  <c:v>0.17352699999999999</c:v>
                </c:pt>
                <c:pt idx="4943">
                  <c:v>0.17962</c:v>
                </c:pt>
                <c:pt idx="4944">
                  <c:v>0.19202</c:v>
                </c:pt>
                <c:pt idx="4945">
                  <c:v>0.19423399999999999</c:v>
                </c:pt>
                <c:pt idx="4946">
                  <c:v>0.197411</c:v>
                </c:pt>
                <c:pt idx="4947">
                  <c:v>0.19975599999999999</c:v>
                </c:pt>
                <c:pt idx="4948">
                  <c:v>0.20147000000000001</c:v>
                </c:pt>
                <c:pt idx="4949">
                  <c:v>0.20264099999999999</c:v>
                </c:pt>
                <c:pt idx="4950">
                  <c:v>0.20456199999999999</c:v>
                </c:pt>
                <c:pt idx="4951">
                  <c:v>0.206369</c:v>
                </c:pt>
                <c:pt idx="4952">
                  <c:v>0.20835000000000001</c:v>
                </c:pt>
                <c:pt idx="4953">
                  <c:v>0.21337400000000001</c:v>
                </c:pt>
                <c:pt idx="4954">
                  <c:v>0.225103</c:v>
                </c:pt>
                <c:pt idx="4955">
                  <c:v>0.22784099999999999</c:v>
                </c:pt>
                <c:pt idx="4956">
                  <c:v>0.23095399999999999</c:v>
                </c:pt>
                <c:pt idx="4957">
                  <c:v>0.23233799999999999</c:v>
                </c:pt>
                <c:pt idx="4958">
                  <c:v>0.232432</c:v>
                </c:pt>
                <c:pt idx="4959">
                  <c:v>0.23543500000000001</c:v>
                </c:pt>
                <c:pt idx="4960">
                  <c:v>0.23928099999999999</c:v>
                </c:pt>
                <c:pt idx="4961">
                  <c:v>0.246139</c:v>
                </c:pt>
                <c:pt idx="4962">
                  <c:v>0.259905</c:v>
                </c:pt>
                <c:pt idx="4963">
                  <c:v>0.26252199999999998</c:v>
                </c:pt>
                <c:pt idx="4964">
                  <c:v>0.26708599999999999</c:v>
                </c:pt>
                <c:pt idx="4965">
                  <c:v>0.27126600000000001</c:v>
                </c:pt>
                <c:pt idx="4966">
                  <c:v>0.27501999999999999</c:v>
                </c:pt>
                <c:pt idx="4967">
                  <c:v>0.27925899999999998</c:v>
                </c:pt>
                <c:pt idx="4968">
                  <c:v>0.28242600000000001</c:v>
                </c:pt>
                <c:pt idx="4969">
                  <c:v>0.28523599999999999</c:v>
                </c:pt>
                <c:pt idx="4970">
                  <c:v>0.289995</c:v>
                </c:pt>
                <c:pt idx="4971">
                  <c:v>0.29975200000000002</c:v>
                </c:pt>
                <c:pt idx="4972">
                  <c:v>0.30049100000000001</c:v>
                </c:pt>
                <c:pt idx="4973">
                  <c:v>0.30479699999999998</c:v>
                </c:pt>
                <c:pt idx="4974">
                  <c:v>0.30904500000000001</c:v>
                </c:pt>
                <c:pt idx="4975">
                  <c:v>0.311637</c:v>
                </c:pt>
                <c:pt idx="4976">
                  <c:v>0.31397000000000003</c:v>
                </c:pt>
                <c:pt idx="4977">
                  <c:v>0.31657000000000002</c:v>
                </c:pt>
                <c:pt idx="4978">
                  <c:v>0.32074900000000001</c:v>
                </c:pt>
                <c:pt idx="4979">
                  <c:v>0.32810699999999998</c:v>
                </c:pt>
                <c:pt idx="4980">
                  <c:v>0.32899299999999998</c:v>
                </c:pt>
                <c:pt idx="4981">
                  <c:v>0.33414100000000002</c:v>
                </c:pt>
                <c:pt idx="4982">
                  <c:v>0.33838299999999999</c:v>
                </c:pt>
                <c:pt idx="4983">
                  <c:v>0.34255600000000003</c:v>
                </c:pt>
                <c:pt idx="4984">
                  <c:v>0.347022</c:v>
                </c:pt>
                <c:pt idx="4985">
                  <c:v>0.35105500000000001</c:v>
                </c:pt>
                <c:pt idx="4986">
                  <c:v>0.35301700000000003</c:v>
                </c:pt>
                <c:pt idx="4987">
                  <c:v>0.35619600000000001</c:v>
                </c:pt>
                <c:pt idx="4988">
                  <c:v>0.36639100000000002</c:v>
                </c:pt>
                <c:pt idx="4989">
                  <c:v>0.36938399999999999</c:v>
                </c:pt>
                <c:pt idx="4990">
                  <c:v>0.37340699999999999</c:v>
                </c:pt>
                <c:pt idx="4991">
                  <c:v>0.377666</c:v>
                </c:pt>
                <c:pt idx="4992">
                  <c:v>0.37972</c:v>
                </c:pt>
                <c:pt idx="4993">
                  <c:v>0.38065100000000002</c:v>
                </c:pt>
                <c:pt idx="4994">
                  <c:v>0.382795</c:v>
                </c:pt>
                <c:pt idx="4995">
                  <c:v>0.38517800000000002</c:v>
                </c:pt>
                <c:pt idx="4996">
                  <c:v>0.38943499999999998</c:v>
                </c:pt>
                <c:pt idx="4997">
                  <c:v>0.400256</c:v>
                </c:pt>
                <c:pt idx="4998">
                  <c:v>0.40210499999999999</c:v>
                </c:pt>
                <c:pt idx="4999">
                  <c:v>0.40421000000000001</c:v>
                </c:pt>
                <c:pt idx="5000">
                  <c:v>0.40584799999999999</c:v>
                </c:pt>
                <c:pt idx="5001">
                  <c:v>0.40863899999999997</c:v>
                </c:pt>
                <c:pt idx="5002">
                  <c:v>0.412609</c:v>
                </c:pt>
                <c:pt idx="5003">
                  <c:v>0.415767</c:v>
                </c:pt>
                <c:pt idx="5004">
                  <c:v>0.41979899999999998</c:v>
                </c:pt>
                <c:pt idx="5005">
                  <c:v>0.42918600000000001</c:v>
                </c:pt>
                <c:pt idx="5006">
                  <c:v>0.428975</c:v>
                </c:pt>
                <c:pt idx="5007">
                  <c:v>0.43211699999999997</c:v>
                </c:pt>
                <c:pt idx="5008">
                  <c:v>0.43518200000000001</c:v>
                </c:pt>
                <c:pt idx="5009">
                  <c:v>0.43800600000000001</c:v>
                </c:pt>
                <c:pt idx="5010">
                  <c:v>0.441245</c:v>
                </c:pt>
                <c:pt idx="5011">
                  <c:v>0.44564799999999999</c:v>
                </c:pt>
                <c:pt idx="5012">
                  <c:v>0.45152799999999998</c:v>
                </c:pt>
                <c:pt idx="5013">
                  <c:v>0.46443099999999998</c:v>
                </c:pt>
                <c:pt idx="5014">
                  <c:v>0.465974</c:v>
                </c:pt>
                <c:pt idx="5015">
                  <c:v>0.46967199999999998</c:v>
                </c:pt>
                <c:pt idx="5016">
                  <c:v>0.47176800000000002</c:v>
                </c:pt>
                <c:pt idx="5017">
                  <c:v>0.47472700000000001</c:v>
                </c:pt>
                <c:pt idx="5018">
                  <c:v>0.47714600000000001</c:v>
                </c:pt>
                <c:pt idx="5019">
                  <c:v>0.48109200000000002</c:v>
                </c:pt>
                <c:pt idx="5020">
                  <c:v>0.48390100000000003</c:v>
                </c:pt>
                <c:pt idx="5021">
                  <c:v>0.486819</c:v>
                </c:pt>
                <c:pt idx="5022">
                  <c:v>0.49182799999999999</c:v>
                </c:pt>
                <c:pt idx="5023">
                  <c:v>0.50495000000000001</c:v>
                </c:pt>
                <c:pt idx="5024">
                  <c:v>0.50642399999999999</c:v>
                </c:pt>
                <c:pt idx="5025">
                  <c:v>0.51051599999999997</c:v>
                </c:pt>
                <c:pt idx="5026">
                  <c:v>0.51385999999999998</c:v>
                </c:pt>
                <c:pt idx="5027">
                  <c:v>0.515509</c:v>
                </c:pt>
                <c:pt idx="5028">
                  <c:v>0.515625</c:v>
                </c:pt>
                <c:pt idx="5029">
                  <c:v>0.51785700000000001</c:v>
                </c:pt>
                <c:pt idx="5030">
                  <c:v>0.52040399999999998</c:v>
                </c:pt>
                <c:pt idx="5031">
                  <c:v>0.52522899999999995</c:v>
                </c:pt>
                <c:pt idx="5032">
                  <c:v>0.53814399999999996</c:v>
                </c:pt>
                <c:pt idx="5033">
                  <c:v>0.540771</c:v>
                </c:pt>
                <c:pt idx="5034">
                  <c:v>0.54513699999999998</c:v>
                </c:pt>
                <c:pt idx="5035">
                  <c:v>0.54793899999999995</c:v>
                </c:pt>
                <c:pt idx="5036">
                  <c:v>0.550064</c:v>
                </c:pt>
                <c:pt idx="5037">
                  <c:v>0.55217099999999997</c:v>
                </c:pt>
                <c:pt idx="5038">
                  <c:v>0.55452900000000005</c:v>
                </c:pt>
                <c:pt idx="5039">
                  <c:v>0.55675799999999998</c:v>
                </c:pt>
                <c:pt idx="5040">
                  <c:v>0.56123000000000001</c:v>
                </c:pt>
                <c:pt idx="5041">
                  <c:v>0.57297799999999999</c:v>
                </c:pt>
                <c:pt idx="5042">
                  <c:v>0.57521100000000003</c:v>
                </c:pt>
                <c:pt idx="5043">
                  <c:v>0.57596000000000003</c:v>
                </c:pt>
                <c:pt idx="5044">
                  <c:v>0.57718400000000003</c:v>
                </c:pt>
                <c:pt idx="5045">
                  <c:v>0.57831699999999997</c:v>
                </c:pt>
                <c:pt idx="5046">
                  <c:v>0.58047199999999999</c:v>
                </c:pt>
                <c:pt idx="5047">
                  <c:v>0.58387999999999995</c:v>
                </c:pt>
                <c:pt idx="5048">
                  <c:v>0.59001000000000003</c:v>
                </c:pt>
                <c:pt idx="5049">
                  <c:v>0.60265999999999997</c:v>
                </c:pt>
                <c:pt idx="5050">
                  <c:v>0.60389199999999998</c:v>
                </c:pt>
                <c:pt idx="5051">
                  <c:v>0.60810900000000001</c:v>
                </c:pt>
                <c:pt idx="5052">
                  <c:v>0.61137900000000001</c:v>
                </c:pt>
                <c:pt idx="5053">
                  <c:v>0.61296499999999998</c:v>
                </c:pt>
                <c:pt idx="5054">
                  <c:v>0.615483</c:v>
                </c:pt>
                <c:pt idx="5055">
                  <c:v>0.61927900000000002</c:v>
                </c:pt>
                <c:pt idx="5056">
                  <c:v>0.62138700000000002</c:v>
                </c:pt>
                <c:pt idx="5057">
                  <c:v>0.62604700000000002</c:v>
                </c:pt>
                <c:pt idx="5058">
                  <c:v>0.63810900000000004</c:v>
                </c:pt>
                <c:pt idx="5059">
                  <c:v>0.63960099999999998</c:v>
                </c:pt>
                <c:pt idx="5060">
                  <c:v>0.64162699999999995</c:v>
                </c:pt>
                <c:pt idx="5061">
                  <c:v>0.64463199999999998</c:v>
                </c:pt>
                <c:pt idx="5062">
                  <c:v>0.64893699999999999</c:v>
                </c:pt>
                <c:pt idx="5063">
                  <c:v>0.65249500000000005</c:v>
                </c:pt>
                <c:pt idx="5064">
                  <c:v>0.65418399999999999</c:v>
                </c:pt>
                <c:pt idx="5065">
                  <c:v>0.65904300000000005</c:v>
                </c:pt>
                <c:pt idx="5066">
                  <c:v>0.67151300000000003</c:v>
                </c:pt>
                <c:pt idx="5067">
                  <c:v>0.67325199999999996</c:v>
                </c:pt>
                <c:pt idx="5068">
                  <c:v>0.67678499999999997</c:v>
                </c:pt>
                <c:pt idx="5069">
                  <c:v>0.67937800000000004</c:v>
                </c:pt>
                <c:pt idx="5070">
                  <c:v>0.68233699999999997</c:v>
                </c:pt>
                <c:pt idx="5071">
                  <c:v>0.68620400000000004</c:v>
                </c:pt>
                <c:pt idx="5072">
                  <c:v>0.68987399999999999</c:v>
                </c:pt>
                <c:pt idx="5073">
                  <c:v>0.69313000000000002</c:v>
                </c:pt>
                <c:pt idx="5074">
                  <c:v>0.69556200000000001</c:v>
                </c:pt>
                <c:pt idx="5075">
                  <c:v>0.70129399999999997</c:v>
                </c:pt>
                <c:pt idx="5076">
                  <c:v>0.71407799999999999</c:v>
                </c:pt>
                <c:pt idx="5077">
                  <c:v>0.71769499999999997</c:v>
                </c:pt>
                <c:pt idx="5078">
                  <c:v>0.72111599999999998</c:v>
                </c:pt>
                <c:pt idx="5079">
                  <c:v>0.72441199999999994</c:v>
                </c:pt>
                <c:pt idx="5080">
                  <c:v>0.72849299999999995</c:v>
                </c:pt>
                <c:pt idx="5081">
                  <c:v>0.73146299999999997</c:v>
                </c:pt>
                <c:pt idx="5082">
                  <c:v>0.73592500000000005</c:v>
                </c:pt>
                <c:pt idx="5083">
                  <c:v>0.74849900000000003</c:v>
                </c:pt>
                <c:pt idx="5084">
                  <c:v>0.750108</c:v>
                </c:pt>
                <c:pt idx="5085">
                  <c:v>0.75339500000000004</c:v>
                </c:pt>
                <c:pt idx="5086">
                  <c:v>0.75733600000000001</c:v>
                </c:pt>
                <c:pt idx="5087">
                  <c:v>0.76165700000000003</c:v>
                </c:pt>
                <c:pt idx="5088">
                  <c:v>0.765351</c:v>
                </c:pt>
                <c:pt idx="5089">
                  <c:v>0.76869100000000001</c:v>
                </c:pt>
                <c:pt idx="5090">
                  <c:v>0.77195199999999997</c:v>
                </c:pt>
                <c:pt idx="5091">
                  <c:v>0.773922</c:v>
                </c:pt>
                <c:pt idx="5092">
                  <c:v>0.78013100000000002</c:v>
                </c:pt>
                <c:pt idx="5093">
                  <c:v>0.79242199999999996</c:v>
                </c:pt>
                <c:pt idx="5094">
                  <c:v>0.79408400000000001</c:v>
                </c:pt>
                <c:pt idx="5095">
                  <c:v>0.79739800000000005</c:v>
                </c:pt>
                <c:pt idx="5096">
                  <c:v>0.80058700000000005</c:v>
                </c:pt>
                <c:pt idx="5097">
                  <c:v>0.80364500000000005</c:v>
                </c:pt>
                <c:pt idx="5098">
                  <c:v>0.80750999999999995</c:v>
                </c:pt>
                <c:pt idx="5099">
                  <c:v>0.81090399999999996</c:v>
                </c:pt>
                <c:pt idx="5100">
                  <c:v>0.81309699999999996</c:v>
                </c:pt>
                <c:pt idx="5101">
                  <c:v>0.81772500000000004</c:v>
                </c:pt>
                <c:pt idx="5102">
                  <c:v>0.82889599999999997</c:v>
                </c:pt>
                <c:pt idx="5103">
                  <c:v>0.83106999999999998</c:v>
                </c:pt>
                <c:pt idx="5104">
                  <c:v>0.83359300000000003</c:v>
                </c:pt>
                <c:pt idx="5105">
                  <c:v>0.836202</c:v>
                </c:pt>
                <c:pt idx="5106">
                  <c:v>0.83953100000000003</c:v>
                </c:pt>
                <c:pt idx="5107">
                  <c:v>0.84176399999999996</c:v>
                </c:pt>
                <c:pt idx="5108">
                  <c:v>0.84443500000000005</c:v>
                </c:pt>
                <c:pt idx="5109">
                  <c:v>0.84696899999999997</c:v>
                </c:pt>
                <c:pt idx="5110">
                  <c:v>0.85355300000000001</c:v>
                </c:pt>
                <c:pt idx="5111">
                  <c:v>0.86585000000000001</c:v>
                </c:pt>
                <c:pt idx="5112">
                  <c:v>0.86850099999999997</c:v>
                </c:pt>
                <c:pt idx="5113">
                  <c:v>0.87219800000000003</c:v>
                </c:pt>
                <c:pt idx="5114">
                  <c:v>0.87561999999999995</c:v>
                </c:pt>
                <c:pt idx="5115">
                  <c:v>0.87988</c:v>
                </c:pt>
                <c:pt idx="5116">
                  <c:v>0.884849</c:v>
                </c:pt>
                <c:pt idx="5117">
                  <c:v>0.89002899999999996</c:v>
                </c:pt>
                <c:pt idx="5118">
                  <c:v>0.89404700000000004</c:v>
                </c:pt>
                <c:pt idx="5119">
                  <c:v>0.90180499999999997</c:v>
                </c:pt>
                <c:pt idx="5120">
                  <c:v>0.91554100000000005</c:v>
                </c:pt>
                <c:pt idx="5121">
                  <c:v>0.91838399999999998</c:v>
                </c:pt>
                <c:pt idx="5122">
                  <c:v>0.92346399999999995</c:v>
                </c:pt>
                <c:pt idx="5123">
                  <c:v>0.92672100000000002</c:v>
                </c:pt>
                <c:pt idx="5124">
                  <c:v>0.93104799999999999</c:v>
                </c:pt>
                <c:pt idx="5125">
                  <c:v>0.93517799999999995</c:v>
                </c:pt>
                <c:pt idx="5126">
                  <c:v>0.938975</c:v>
                </c:pt>
                <c:pt idx="5127">
                  <c:v>0.941909</c:v>
                </c:pt>
                <c:pt idx="5128">
                  <c:v>0.94834399999999996</c:v>
                </c:pt>
                <c:pt idx="5129">
                  <c:v>0.96083600000000002</c:v>
                </c:pt>
                <c:pt idx="5130">
                  <c:v>0.96353800000000001</c:v>
                </c:pt>
                <c:pt idx="5131">
                  <c:v>0.96877100000000005</c:v>
                </c:pt>
                <c:pt idx="5132">
                  <c:v>0.97296899999999997</c:v>
                </c:pt>
                <c:pt idx="5133">
                  <c:v>0.97544200000000003</c:v>
                </c:pt>
                <c:pt idx="5134">
                  <c:v>0.97825499999999999</c:v>
                </c:pt>
                <c:pt idx="5135">
                  <c:v>0.98138999999999998</c:v>
                </c:pt>
                <c:pt idx="5136">
                  <c:v>0.98666399999999999</c:v>
                </c:pt>
                <c:pt idx="5137">
                  <c:v>0.98948899999999995</c:v>
                </c:pt>
                <c:pt idx="5138">
                  <c:v>0.99656599999999995</c:v>
                </c:pt>
                <c:pt idx="5139">
                  <c:v>1.00742</c:v>
                </c:pt>
                <c:pt idx="5140">
                  <c:v>1.0100199999999999</c:v>
                </c:pt>
                <c:pt idx="5141">
                  <c:v>1.0154700000000001</c:v>
                </c:pt>
                <c:pt idx="5142">
                  <c:v>1.01779</c:v>
                </c:pt>
                <c:pt idx="5143">
                  <c:v>1.0196799999999999</c:v>
                </c:pt>
                <c:pt idx="5144">
                  <c:v>1.02111</c:v>
                </c:pt>
                <c:pt idx="5145">
                  <c:v>1.0227900000000001</c:v>
                </c:pt>
                <c:pt idx="5146">
                  <c:v>1.0239</c:v>
                </c:pt>
                <c:pt idx="5147">
                  <c:v>1.0308299999999999</c:v>
                </c:pt>
                <c:pt idx="5148">
                  <c:v>1.0413600000000001</c:v>
                </c:pt>
                <c:pt idx="5149">
                  <c:v>1.0427999999999999</c:v>
                </c:pt>
                <c:pt idx="5150">
                  <c:v>1.0450600000000001</c:v>
                </c:pt>
                <c:pt idx="5151">
                  <c:v>1.0470900000000001</c:v>
                </c:pt>
                <c:pt idx="5152">
                  <c:v>1.0501799999999999</c:v>
                </c:pt>
                <c:pt idx="5153">
                  <c:v>1.05444</c:v>
                </c:pt>
                <c:pt idx="5154">
                  <c:v>1.0570200000000001</c:v>
                </c:pt>
                <c:pt idx="5155">
                  <c:v>1.06562</c:v>
                </c:pt>
                <c:pt idx="5156">
                  <c:v>1.0786899999999999</c:v>
                </c:pt>
                <c:pt idx="5157">
                  <c:v>1.0825</c:v>
                </c:pt>
                <c:pt idx="5158">
                  <c:v>1.08754</c:v>
                </c:pt>
                <c:pt idx="5159">
                  <c:v>1.0910200000000001</c:v>
                </c:pt>
                <c:pt idx="5160">
                  <c:v>1.0934600000000001</c:v>
                </c:pt>
                <c:pt idx="5161">
                  <c:v>1.0980700000000001</c:v>
                </c:pt>
                <c:pt idx="5162">
                  <c:v>1.10103</c:v>
                </c:pt>
                <c:pt idx="5163">
                  <c:v>1.1081399999999999</c:v>
                </c:pt>
                <c:pt idx="5164">
                  <c:v>1.11747</c:v>
                </c:pt>
                <c:pt idx="5165">
                  <c:v>1.11958</c:v>
                </c:pt>
                <c:pt idx="5166">
                  <c:v>1.1234500000000001</c:v>
                </c:pt>
                <c:pt idx="5167">
                  <c:v>1.12581</c:v>
                </c:pt>
                <c:pt idx="5168">
                  <c:v>1.12866</c:v>
                </c:pt>
                <c:pt idx="5169">
                  <c:v>1.1337999999999999</c:v>
                </c:pt>
                <c:pt idx="5170">
                  <c:v>1.1372199999999999</c:v>
                </c:pt>
                <c:pt idx="5171">
                  <c:v>1.1464700000000001</c:v>
                </c:pt>
                <c:pt idx="5172">
                  <c:v>1.1579699999999999</c:v>
                </c:pt>
                <c:pt idx="5173">
                  <c:v>1.1602399999999999</c:v>
                </c:pt>
                <c:pt idx="5174">
                  <c:v>1.1648400000000001</c:v>
                </c:pt>
                <c:pt idx="5175">
                  <c:v>1.1684699999999999</c:v>
                </c:pt>
                <c:pt idx="5176">
                  <c:v>1.17123</c:v>
                </c:pt>
                <c:pt idx="5177">
                  <c:v>1.17398</c:v>
                </c:pt>
                <c:pt idx="5178">
                  <c:v>1.1770099999999999</c:v>
                </c:pt>
                <c:pt idx="5179">
                  <c:v>1.1779599999999999</c:v>
                </c:pt>
                <c:pt idx="5180">
                  <c:v>1.1858500000000001</c:v>
                </c:pt>
                <c:pt idx="5181">
                  <c:v>1.1974499999999999</c:v>
                </c:pt>
                <c:pt idx="5182">
                  <c:v>1.1995100000000001</c:v>
                </c:pt>
                <c:pt idx="5183">
                  <c:v>1.2024999999999999</c:v>
                </c:pt>
                <c:pt idx="5184">
                  <c:v>1.2056100000000001</c:v>
                </c:pt>
                <c:pt idx="5185">
                  <c:v>1.21001</c:v>
                </c:pt>
                <c:pt idx="5186">
                  <c:v>1.21584</c:v>
                </c:pt>
                <c:pt idx="5187">
                  <c:v>1.2211099999999999</c:v>
                </c:pt>
                <c:pt idx="5188">
                  <c:v>1.2238100000000001</c:v>
                </c:pt>
                <c:pt idx="5189">
                  <c:v>1.2305600000000001</c:v>
                </c:pt>
                <c:pt idx="5190">
                  <c:v>1.23966</c:v>
                </c:pt>
                <c:pt idx="5191">
                  <c:v>1.2420899999999999</c:v>
                </c:pt>
                <c:pt idx="5192">
                  <c:v>1.2464999999999999</c:v>
                </c:pt>
                <c:pt idx="5193">
                  <c:v>1.2504500000000001</c:v>
                </c:pt>
                <c:pt idx="5194">
                  <c:v>1.2538</c:v>
                </c:pt>
                <c:pt idx="5195">
                  <c:v>1.2579199999999999</c:v>
                </c:pt>
                <c:pt idx="5196">
                  <c:v>1.2624200000000001</c:v>
                </c:pt>
                <c:pt idx="5197">
                  <c:v>1.2647600000000001</c:v>
                </c:pt>
                <c:pt idx="5198">
                  <c:v>1.27237</c:v>
                </c:pt>
                <c:pt idx="5199">
                  <c:v>1.2829600000000001</c:v>
                </c:pt>
                <c:pt idx="5200">
                  <c:v>1.2840400000000001</c:v>
                </c:pt>
                <c:pt idx="5201">
                  <c:v>1.28711</c:v>
                </c:pt>
                <c:pt idx="5202">
                  <c:v>1.2893600000000001</c:v>
                </c:pt>
                <c:pt idx="5203">
                  <c:v>1.29172</c:v>
                </c:pt>
                <c:pt idx="5204">
                  <c:v>1.29538</c:v>
                </c:pt>
                <c:pt idx="5205">
                  <c:v>1.29921</c:v>
                </c:pt>
                <c:pt idx="5206">
                  <c:v>1.29949</c:v>
                </c:pt>
                <c:pt idx="5207">
                  <c:v>1.30579</c:v>
                </c:pt>
                <c:pt idx="5208">
                  <c:v>1.3155699999999999</c:v>
                </c:pt>
                <c:pt idx="5209">
                  <c:v>1.3154399999999999</c:v>
                </c:pt>
                <c:pt idx="5210">
                  <c:v>1.3170900000000001</c:v>
                </c:pt>
                <c:pt idx="5211">
                  <c:v>1.3186800000000001</c:v>
                </c:pt>
                <c:pt idx="5212">
                  <c:v>1.32026</c:v>
                </c:pt>
                <c:pt idx="5213">
                  <c:v>1.3221099999999999</c:v>
                </c:pt>
                <c:pt idx="5214">
                  <c:v>1.32535</c:v>
                </c:pt>
                <c:pt idx="5215">
                  <c:v>1.32721</c:v>
                </c:pt>
                <c:pt idx="5216">
                  <c:v>1.3330900000000001</c:v>
                </c:pt>
                <c:pt idx="5217">
                  <c:v>1.3411500000000001</c:v>
                </c:pt>
                <c:pt idx="5218">
                  <c:v>1.3413200000000001</c:v>
                </c:pt>
                <c:pt idx="5219">
                  <c:v>1.34406</c:v>
                </c:pt>
                <c:pt idx="5220">
                  <c:v>1.34666</c:v>
                </c:pt>
                <c:pt idx="5221">
                  <c:v>1.3491299999999999</c:v>
                </c:pt>
                <c:pt idx="5222">
                  <c:v>1.3511899999999999</c:v>
                </c:pt>
                <c:pt idx="5223">
                  <c:v>1.3533900000000001</c:v>
                </c:pt>
                <c:pt idx="5224">
                  <c:v>1.3565400000000001</c:v>
                </c:pt>
                <c:pt idx="5225">
                  <c:v>1.3586100000000001</c:v>
                </c:pt>
                <c:pt idx="5226">
                  <c:v>1.36504</c:v>
                </c:pt>
                <c:pt idx="5227">
                  <c:v>1.37419</c:v>
                </c:pt>
                <c:pt idx="5228">
                  <c:v>1.37355</c:v>
                </c:pt>
                <c:pt idx="5229">
                  <c:v>1.37418</c:v>
                </c:pt>
                <c:pt idx="5230">
                  <c:v>1.37584</c:v>
                </c:pt>
                <c:pt idx="5231">
                  <c:v>1.3787400000000001</c:v>
                </c:pt>
                <c:pt idx="5232">
                  <c:v>1.38208</c:v>
                </c:pt>
                <c:pt idx="5233">
                  <c:v>1.38337</c:v>
                </c:pt>
                <c:pt idx="5234">
                  <c:v>1.3889499999999999</c:v>
                </c:pt>
                <c:pt idx="5235">
                  <c:v>1.3981699999999999</c:v>
                </c:pt>
                <c:pt idx="5236">
                  <c:v>1.3974200000000001</c:v>
                </c:pt>
                <c:pt idx="5237">
                  <c:v>1.39941</c:v>
                </c:pt>
                <c:pt idx="5238">
                  <c:v>1.4012800000000001</c:v>
                </c:pt>
                <c:pt idx="5239">
                  <c:v>1.4021699999999999</c:v>
                </c:pt>
                <c:pt idx="5240">
                  <c:v>1.4028700000000001</c:v>
                </c:pt>
                <c:pt idx="5241">
                  <c:v>1.4044399999999999</c:v>
                </c:pt>
                <c:pt idx="5242">
                  <c:v>1.4042699999999999</c:v>
                </c:pt>
                <c:pt idx="5243">
                  <c:v>1.4085300000000001</c:v>
                </c:pt>
                <c:pt idx="5244">
                  <c:v>1.41923</c:v>
                </c:pt>
                <c:pt idx="5245">
                  <c:v>1.4204399999999999</c:v>
                </c:pt>
                <c:pt idx="5246">
                  <c:v>1.4227799999999999</c:v>
                </c:pt>
                <c:pt idx="5247">
                  <c:v>1.42431</c:v>
                </c:pt>
                <c:pt idx="5248">
                  <c:v>1.4260600000000001</c:v>
                </c:pt>
                <c:pt idx="5249">
                  <c:v>1.4276</c:v>
                </c:pt>
                <c:pt idx="5250">
                  <c:v>1.42981</c:v>
                </c:pt>
                <c:pt idx="5251">
                  <c:v>1.43167</c:v>
                </c:pt>
                <c:pt idx="5252">
                  <c:v>1.4369400000000001</c:v>
                </c:pt>
                <c:pt idx="5253">
                  <c:v>1.4470700000000001</c:v>
                </c:pt>
                <c:pt idx="5254">
                  <c:v>1.4481299999999999</c:v>
                </c:pt>
                <c:pt idx="5255">
                  <c:v>1.45018</c:v>
                </c:pt>
                <c:pt idx="5256">
                  <c:v>1.4499500000000001</c:v>
                </c:pt>
                <c:pt idx="5257">
                  <c:v>1.4497199999999999</c:v>
                </c:pt>
                <c:pt idx="5258">
                  <c:v>1.4493100000000001</c:v>
                </c:pt>
                <c:pt idx="5259">
                  <c:v>1.44947</c:v>
                </c:pt>
                <c:pt idx="5260">
                  <c:v>1.4495199999999999</c:v>
                </c:pt>
                <c:pt idx="5261">
                  <c:v>1.45116</c:v>
                </c:pt>
                <c:pt idx="5262">
                  <c:v>1.4560500000000001</c:v>
                </c:pt>
                <c:pt idx="5263">
                  <c:v>1.4537199999999999</c:v>
                </c:pt>
                <c:pt idx="5264">
                  <c:v>1.4535899999999999</c:v>
                </c:pt>
                <c:pt idx="5265">
                  <c:v>1.4532700000000001</c:v>
                </c:pt>
                <c:pt idx="5266">
                  <c:v>1.45509</c:v>
                </c:pt>
                <c:pt idx="5267">
                  <c:v>1.45549</c:v>
                </c:pt>
                <c:pt idx="5268">
                  <c:v>1.45299</c:v>
                </c:pt>
                <c:pt idx="5269">
                  <c:v>1.4531000000000001</c:v>
                </c:pt>
                <c:pt idx="5270">
                  <c:v>1.4609799999999999</c:v>
                </c:pt>
                <c:pt idx="5271">
                  <c:v>1.4598100000000001</c:v>
                </c:pt>
                <c:pt idx="5272">
                  <c:v>1.4598599999999999</c:v>
                </c:pt>
                <c:pt idx="5273">
                  <c:v>1.4583900000000001</c:v>
                </c:pt>
                <c:pt idx="5274">
                  <c:v>1.46018</c:v>
                </c:pt>
                <c:pt idx="5275">
                  <c:v>1.4615499999999999</c:v>
                </c:pt>
                <c:pt idx="5276">
                  <c:v>1.4618100000000001</c:v>
                </c:pt>
                <c:pt idx="5277">
                  <c:v>1.4625699999999999</c:v>
                </c:pt>
                <c:pt idx="5278">
                  <c:v>1.4681900000000001</c:v>
                </c:pt>
                <c:pt idx="5279">
                  <c:v>1.47939</c:v>
                </c:pt>
                <c:pt idx="5280">
                  <c:v>1.4803200000000001</c:v>
                </c:pt>
                <c:pt idx="5281">
                  <c:v>1.4819500000000001</c:v>
                </c:pt>
                <c:pt idx="5282">
                  <c:v>1.4834799999999999</c:v>
                </c:pt>
                <c:pt idx="5283">
                  <c:v>1.4835199999999999</c:v>
                </c:pt>
                <c:pt idx="5284">
                  <c:v>1.4824999999999999</c:v>
                </c:pt>
                <c:pt idx="5285">
                  <c:v>1.4810700000000001</c:v>
                </c:pt>
                <c:pt idx="5286">
                  <c:v>1.4797899999999999</c:v>
                </c:pt>
                <c:pt idx="5287">
                  <c:v>1.47908</c:v>
                </c:pt>
                <c:pt idx="5288">
                  <c:v>1.48431</c:v>
                </c:pt>
                <c:pt idx="5289">
                  <c:v>1.4820500000000001</c:v>
                </c:pt>
                <c:pt idx="5290">
                  <c:v>1.4821</c:v>
                </c:pt>
                <c:pt idx="5291">
                  <c:v>1.48136</c:v>
                </c:pt>
                <c:pt idx="5292">
                  <c:v>1.48123</c:v>
                </c:pt>
                <c:pt idx="5293">
                  <c:v>1.4802500000000001</c:v>
                </c:pt>
                <c:pt idx="5294">
                  <c:v>1.47719</c:v>
                </c:pt>
                <c:pt idx="5295">
                  <c:v>1.4746699999999999</c:v>
                </c:pt>
                <c:pt idx="5296">
                  <c:v>1.4755499999999999</c:v>
                </c:pt>
                <c:pt idx="5297">
                  <c:v>1.47892</c:v>
                </c:pt>
                <c:pt idx="5298">
                  <c:v>1.48776</c:v>
                </c:pt>
                <c:pt idx="5299">
                  <c:v>1.4842500000000001</c:v>
                </c:pt>
                <c:pt idx="5300">
                  <c:v>1.4809000000000001</c:v>
                </c:pt>
                <c:pt idx="5301">
                  <c:v>1.47912</c:v>
                </c:pt>
                <c:pt idx="5302">
                  <c:v>1.4789600000000001</c:v>
                </c:pt>
                <c:pt idx="5303">
                  <c:v>1.47854</c:v>
                </c:pt>
                <c:pt idx="5304">
                  <c:v>1.4806999999999999</c:v>
                </c:pt>
                <c:pt idx="5305">
                  <c:v>1.4821200000000001</c:v>
                </c:pt>
                <c:pt idx="5306">
                  <c:v>1.4838899999999999</c:v>
                </c:pt>
                <c:pt idx="5307">
                  <c:v>1.49034</c:v>
                </c:pt>
                <c:pt idx="5308">
                  <c:v>1.4903999999999999</c:v>
                </c:pt>
                <c:pt idx="5309">
                  <c:v>1.4928600000000001</c:v>
                </c:pt>
                <c:pt idx="5310">
                  <c:v>1.4929300000000001</c:v>
                </c:pt>
                <c:pt idx="5311">
                  <c:v>1.4921899999999999</c:v>
                </c:pt>
                <c:pt idx="5312">
                  <c:v>1.49125</c:v>
                </c:pt>
                <c:pt idx="5313">
                  <c:v>1.4916199999999999</c:v>
                </c:pt>
                <c:pt idx="5314">
                  <c:v>1.49028</c:v>
                </c:pt>
                <c:pt idx="5315">
                  <c:v>1.49257</c:v>
                </c:pt>
                <c:pt idx="5316">
                  <c:v>1.5022</c:v>
                </c:pt>
                <c:pt idx="5317">
                  <c:v>1.5032700000000001</c:v>
                </c:pt>
                <c:pt idx="5318">
                  <c:v>1.5036499999999999</c:v>
                </c:pt>
                <c:pt idx="5319">
                  <c:v>1.5022800000000001</c:v>
                </c:pt>
                <c:pt idx="5320">
                  <c:v>1.4996499999999999</c:v>
                </c:pt>
                <c:pt idx="5321">
                  <c:v>1.49708</c:v>
                </c:pt>
                <c:pt idx="5322">
                  <c:v>1.4952799999999999</c:v>
                </c:pt>
                <c:pt idx="5323">
                  <c:v>1.49447</c:v>
                </c:pt>
                <c:pt idx="5324">
                  <c:v>1.4951399999999999</c:v>
                </c:pt>
                <c:pt idx="5325">
                  <c:v>1.5035499999999999</c:v>
                </c:pt>
                <c:pt idx="5326">
                  <c:v>1.5015000000000001</c:v>
                </c:pt>
                <c:pt idx="5327">
                  <c:v>1.5032000000000001</c:v>
                </c:pt>
                <c:pt idx="5328">
                  <c:v>1.50298</c:v>
                </c:pt>
                <c:pt idx="5329">
                  <c:v>1.50285</c:v>
                </c:pt>
                <c:pt idx="5330">
                  <c:v>1.5019</c:v>
                </c:pt>
                <c:pt idx="5331">
                  <c:v>1.5024</c:v>
                </c:pt>
                <c:pt idx="5332">
                  <c:v>1.5009999999999999</c:v>
                </c:pt>
                <c:pt idx="5333">
                  <c:v>1.5016400000000001</c:v>
                </c:pt>
                <c:pt idx="5334">
                  <c:v>1.5097</c:v>
                </c:pt>
                <c:pt idx="5335">
                  <c:v>1.5075000000000001</c:v>
                </c:pt>
                <c:pt idx="5336">
                  <c:v>1.50726</c:v>
                </c:pt>
                <c:pt idx="5337">
                  <c:v>1.5052300000000001</c:v>
                </c:pt>
                <c:pt idx="5338">
                  <c:v>1.50098</c:v>
                </c:pt>
                <c:pt idx="5339">
                  <c:v>1.5005999999999999</c:v>
                </c:pt>
                <c:pt idx="5340">
                  <c:v>1.49854</c:v>
                </c:pt>
                <c:pt idx="5341">
                  <c:v>1.4968699999999999</c:v>
                </c:pt>
                <c:pt idx="5342">
                  <c:v>1.4956100000000001</c:v>
                </c:pt>
                <c:pt idx="5343">
                  <c:v>1.5005299999999999</c:v>
                </c:pt>
                <c:pt idx="5344">
                  <c:v>1.49827</c:v>
                </c:pt>
                <c:pt idx="5345">
                  <c:v>1.4950600000000001</c:v>
                </c:pt>
                <c:pt idx="5346">
                  <c:v>1.49485</c:v>
                </c:pt>
                <c:pt idx="5347">
                  <c:v>1.49542</c:v>
                </c:pt>
                <c:pt idx="5348">
                  <c:v>1.4965200000000001</c:v>
                </c:pt>
                <c:pt idx="5349">
                  <c:v>1.4966600000000001</c:v>
                </c:pt>
                <c:pt idx="5350">
                  <c:v>1.4964500000000001</c:v>
                </c:pt>
                <c:pt idx="5351">
                  <c:v>1.50223</c:v>
                </c:pt>
                <c:pt idx="5352">
                  <c:v>1.5002599999999999</c:v>
                </c:pt>
                <c:pt idx="5353">
                  <c:v>1.49868</c:v>
                </c:pt>
                <c:pt idx="5354">
                  <c:v>1.49403</c:v>
                </c:pt>
                <c:pt idx="5355">
                  <c:v>1.4909600000000001</c:v>
                </c:pt>
                <c:pt idx="5356">
                  <c:v>1.4907900000000001</c:v>
                </c:pt>
                <c:pt idx="5357">
                  <c:v>1.49055</c:v>
                </c:pt>
                <c:pt idx="5358">
                  <c:v>1.4910399999999999</c:v>
                </c:pt>
                <c:pt idx="5359">
                  <c:v>1.49838</c:v>
                </c:pt>
                <c:pt idx="5360">
                  <c:v>1.4972300000000001</c:v>
                </c:pt>
                <c:pt idx="5361">
                  <c:v>1.4951399999999999</c:v>
                </c:pt>
                <c:pt idx="5362">
                  <c:v>1.49126</c:v>
                </c:pt>
                <c:pt idx="5363">
                  <c:v>1.4895</c:v>
                </c:pt>
                <c:pt idx="5364">
                  <c:v>1.4876</c:v>
                </c:pt>
                <c:pt idx="5365">
                  <c:v>1.4854700000000001</c:v>
                </c:pt>
                <c:pt idx="5366">
                  <c:v>1.4851399999999999</c:v>
                </c:pt>
                <c:pt idx="5367">
                  <c:v>1.4912799999999999</c:v>
                </c:pt>
                <c:pt idx="5368">
                  <c:v>1.48698</c:v>
                </c:pt>
                <c:pt idx="5369">
                  <c:v>1.48346</c:v>
                </c:pt>
                <c:pt idx="5370">
                  <c:v>1.48095</c:v>
                </c:pt>
                <c:pt idx="5371">
                  <c:v>1.4762299999999999</c:v>
                </c:pt>
                <c:pt idx="5372">
                  <c:v>1.47035</c:v>
                </c:pt>
                <c:pt idx="5373">
                  <c:v>1.46638</c:v>
                </c:pt>
                <c:pt idx="5374">
                  <c:v>1.46373</c:v>
                </c:pt>
                <c:pt idx="5375">
                  <c:v>1.4627300000000001</c:v>
                </c:pt>
                <c:pt idx="5376">
                  <c:v>1.4711399999999999</c:v>
                </c:pt>
                <c:pt idx="5377">
                  <c:v>1.47001</c:v>
                </c:pt>
                <c:pt idx="5378">
                  <c:v>1.4703999999999999</c:v>
                </c:pt>
                <c:pt idx="5379">
                  <c:v>1.47116</c:v>
                </c:pt>
                <c:pt idx="5380">
                  <c:v>1.4726399999999999</c:v>
                </c:pt>
                <c:pt idx="5381">
                  <c:v>1.4722</c:v>
                </c:pt>
                <c:pt idx="5382">
                  <c:v>1.4715499999999999</c:v>
                </c:pt>
                <c:pt idx="5383">
                  <c:v>1.4717100000000001</c:v>
                </c:pt>
                <c:pt idx="5384">
                  <c:v>1.4780599999999999</c:v>
                </c:pt>
                <c:pt idx="5385">
                  <c:v>1.4764999999999999</c:v>
                </c:pt>
                <c:pt idx="5386">
                  <c:v>1.4752000000000001</c:v>
                </c:pt>
                <c:pt idx="5387">
                  <c:v>1.4734499999999999</c:v>
                </c:pt>
                <c:pt idx="5388">
                  <c:v>1.4732700000000001</c:v>
                </c:pt>
                <c:pt idx="5389">
                  <c:v>1.4727699999999999</c:v>
                </c:pt>
                <c:pt idx="5390">
                  <c:v>1.4713799999999999</c:v>
                </c:pt>
                <c:pt idx="5391">
                  <c:v>1.4692499999999999</c:v>
                </c:pt>
                <c:pt idx="5392">
                  <c:v>1.4692700000000001</c:v>
                </c:pt>
                <c:pt idx="5393">
                  <c:v>1.47597</c:v>
                </c:pt>
                <c:pt idx="5394">
                  <c:v>1.47329</c:v>
                </c:pt>
                <c:pt idx="5395">
                  <c:v>1.4702500000000001</c:v>
                </c:pt>
                <c:pt idx="5396">
                  <c:v>1.46567</c:v>
                </c:pt>
                <c:pt idx="5397">
                  <c:v>1.46468</c:v>
                </c:pt>
                <c:pt idx="5398">
                  <c:v>1.4632099999999999</c:v>
                </c:pt>
                <c:pt idx="5399">
                  <c:v>1.4613799999999999</c:v>
                </c:pt>
                <c:pt idx="5400">
                  <c:v>1.4580200000000001</c:v>
                </c:pt>
                <c:pt idx="5401">
                  <c:v>1.45546</c:v>
                </c:pt>
                <c:pt idx="5402">
                  <c:v>1.45922</c:v>
                </c:pt>
                <c:pt idx="5403">
                  <c:v>1.4539299999999999</c:v>
                </c:pt>
                <c:pt idx="5404">
                  <c:v>1.4489000000000001</c:v>
                </c:pt>
                <c:pt idx="5405">
                  <c:v>1.4453800000000001</c:v>
                </c:pt>
                <c:pt idx="5406">
                  <c:v>1.4431499999999999</c:v>
                </c:pt>
                <c:pt idx="5407">
                  <c:v>1.44092</c:v>
                </c:pt>
                <c:pt idx="5408">
                  <c:v>1.4382600000000001</c:v>
                </c:pt>
                <c:pt idx="5409">
                  <c:v>1.4366000000000001</c:v>
                </c:pt>
                <c:pt idx="5410">
                  <c:v>1.44045</c:v>
                </c:pt>
                <c:pt idx="5411">
                  <c:v>1.43763</c:v>
                </c:pt>
                <c:pt idx="5412">
                  <c:v>1.43581</c:v>
                </c:pt>
                <c:pt idx="5413">
                  <c:v>1.43251</c:v>
                </c:pt>
                <c:pt idx="5414">
                  <c:v>1.4302600000000001</c:v>
                </c:pt>
                <c:pt idx="5415">
                  <c:v>1.42747</c:v>
                </c:pt>
                <c:pt idx="5416">
                  <c:v>1.42527</c:v>
                </c:pt>
                <c:pt idx="5417">
                  <c:v>1.4220900000000001</c:v>
                </c:pt>
                <c:pt idx="5418">
                  <c:v>1.4206399999999999</c:v>
                </c:pt>
                <c:pt idx="5419">
                  <c:v>1.42493</c:v>
                </c:pt>
                <c:pt idx="5420">
                  <c:v>1.4212800000000001</c:v>
                </c:pt>
                <c:pt idx="5421">
                  <c:v>1.41754</c:v>
                </c:pt>
                <c:pt idx="5422">
                  <c:v>1.41327</c:v>
                </c:pt>
                <c:pt idx="5423">
                  <c:v>1.40954</c:v>
                </c:pt>
                <c:pt idx="5424">
                  <c:v>1.40584</c:v>
                </c:pt>
                <c:pt idx="5425">
                  <c:v>1.4009499999999999</c:v>
                </c:pt>
                <c:pt idx="5426">
                  <c:v>1.3956900000000001</c:v>
                </c:pt>
                <c:pt idx="5427">
                  <c:v>1.39638</c:v>
                </c:pt>
                <c:pt idx="5428">
                  <c:v>1.3929400000000001</c:v>
                </c:pt>
                <c:pt idx="5429">
                  <c:v>1.39107</c:v>
                </c:pt>
                <c:pt idx="5430">
                  <c:v>1.3865700000000001</c:v>
                </c:pt>
                <c:pt idx="5431">
                  <c:v>1.3830800000000001</c:v>
                </c:pt>
                <c:pt idx="5432">
                  <c:v>1.3811500000000001</c:v>
                </c:pt>
                <c:pt idx="5433">
                  <c:v>1.37957</c:v>
                </c:pt>
                <c:pt idx="5434">
                  <c:v>1.3789499999999999</c:v>
                </c:pt>
                <c:pt idx="5435">
                  <c:v>1.3840399999999999</c:v>
                </c:pt>
                <c:pt idx="5436">
                  <c:v>1.38222</c:v>
                </c:pt>
                <c:pt idx="5437">
                  <c:v>1.37842</c:v>
                </c:pt>
                <c:pt idx="5438">
                  <c:v>1.3746100000000001</c:v>
                </c:pt>
                <c:pt idx="5439">
                  <c:v>1.3703700000000001</c:v>
                </c:pt>
                <c:pt idx="5440">
                  <c:v>1.36595</c:v>
                </c:pt>
                <c:pt idx="5441">
                  <c:v>1.35998</c:v>
                </c:pt>
                <c:pt idx="5442">
                  <c:v>1.3530599999999999</c:v>
                </c:pt>
                <c:pt idx="5443">
                  <c:v>1.3484400000000001</c:v>
                </c:pt>
                <c:pt idx="5444">
                  <c:v>1.3476399999999999</c:v>
                </c:pt>
                <c:pt idx="5445">
                  <c:v>1.3405100000000001</c:v>
                </c:pt>
                <c:pt idx="5446">
                  <c:v>1.3346800000000001</c:v>
                </c:pt>
                <c:pt idx="5447">
                  <c:v>1.3261700000000001</c:v>
                </c:pt>
                <c:pt idx="5448">
                  <c:v>1.3188200000000001</c:v>
                </c:pt>
                <c:pt idx="5449">
                  <c:v>1.3132299999999999</c:v>
                </c:pt>
                <c:pt idx="5450">
                  <c:v>1.30741</c:v>
                </c:pt>
                <c:pt idx="5451">
                  <c:v>1.2995000000000001</c:v>
                </c:pt>
                <c:pt idx="5452">
                  <c:v>1.29206</c:v>
                </c:pt>
                <c:pt idx="5453">
                  <c:v>1.2908299999999999</c:v>
                </c:pt>
                <c:pt idx="5454">
                  <c:v>1.2808200000000001</c:v>
                </c:pt>
                <c:pt idx="5455">
                  <c:v>1.2724200000000001</c:v>
                </c:pt>
                <c:pt idx="5456">
                  <c:v>1.26414</c:v>
                </c:pt>
                <c:pt idx="5457">
                  <c:v>1.2560199999999999</c:v>
                </c:pt>
                <c:pt idx="5458">
                  <c:v>1.2490000000000001</c:v>
                </c:pt>
                <c:pt idx="5459">
                  <c:v>1.24207</c:v>
                </c:pt>
                <c:pt idx="5460">
                  <c:v>1.2369699999999999</c:v>
                </c:pt>
                <c:pt idx="5461">
                  <c:v>1.23749</c:v>
                </c:pt>
                <c:pt idx="5462">
                  <c:v>1.2317199999999999</c:v>
                </c:pt>
                <c:pt idx="5463">
                  <c:v>1.22729</c:v>
                </c:pt>
                <c:pt idx="5464">
                  <c:v>1.22367</c:v>
                </c:pt>
                <c:pt idx="5465">
                  <c:v>1.21963</c:v>
                </c:pt>
                <c:pt idx="5466">
                  <c:v>1.21329</c:v>
                </c:pt>
                <c:pt idx="5467">
                  <c:v>1.2076899999999999</c:v>
                </c:pt>
                <c:pt idx="5468">
                  <c:v>1.20183</c:v>
                </c:pt>
                <c:pt idx="5469">
                  <c:v>1.1981299999999999</c:v>
                </c:pt>
                <c:pt idx="5470">
                  <c:v>1.19964</c:v>
                </c:pt>
                <c:pt idx="5471">
                  <c:v>1.1949700000000001</c:v>
                </c:pt>
                <c:pt idx="5472">
                  <c:v>1.1920999999999999</c:v>
                </c:pt>
                <c:pt idx="5473">
                  <c:v>1.1898599999999999</c:v>
                </c:pt>
                <c:pt idx="5474">
                  <c:v>1.1863600000000001</c:v>
                </c:pt>
                <c:pt idx="5475">
                  <c:v>1.18103</c:v>
                </c:pt>
                <c:pt idx="5476">
                  <c:v>1.17591</c:v>
                </c:pt>
                <c:pt idx="5477">
                  <c:v>1.1705399999999999</c:v>
                </c:pt>
                <c:pt idx="5478">
                  <c:v>1.1666700000000001</c:v>
                </c:pt>
                <c:pt idx="5479">
                  <c:v>1.16771</c:v>
                </c:pt>
                <c:pt idx="5480">
                  <c:v>1.1619299999999999</c:v>
                </c:pt>
                <c:pt idx="5481">
                  <c:v>1.1564000000000001</c:v>
                </c:pt>
                <c:pt idx="5482">
                  <c:v>1.1512</c:v>
                </c:pt>
                <c:pt idx="5483">
                  <c:v>1.1453500000000001</c:v>
                </c:pt>
                <c:pt idx="5484">
                  <c:v>1.1394599999999999</c:v>
                </c:pt>
                <c:pt idx="5485">
                  <c:v>1.1363300000000001</c:v>
                </c:pt>
                <c:pt idx="5486">
                  <c:v>1.1308100000000001</c:v>
                </c:pt>
                <c:pt idx="5487">
                  <c:v>1.1276900000000001</c:v>
                </c:pt>
                <c:pt idx="5488">
                  <c:v>1.1289</c:v>
                </c:pt>
                <c:pt idx="5489">
                  <c:v>1.1186400000000001</c:v>
                </c:pt>
                <c:pt idx="5490">
                  <c:v>1.1226700000000001</c:v>
                </c:pt>
                <c:pt idx="5491">
                  <c:v>1.12076</c:v>
                </c:pt>
                <c:pt idx="5492">
                  <c:v>1.1171199999999999</c:v>
                </c:pt>
                <c:pt idx="5493">
                  <c:v>1.11399</c:v>
                </c:pt>
                <c:pt idx="5494">
                  <c:v>1.1101399999999999</c:v>
                </c:pt>
                <c:pt idx="5495">
                  <c:v>1.1090199999999999</c:v>
                </c:pt>
                <c:pt idx="5496">
                  <c:v>1.1165400000000001</c:v>
                </c:pt>
                <c:pt idx="5497">
                  <c:v>1.11334</c:v>
                </c:pt>
                <c:pt idx="5498">
                  <c:v>1.1123499999999999</c:v>
                </c:pt>
                <c:pt idx="5499">
                  <c:v>1.10951</c:v>
                </c:pt>
                <c:pt idx="5500">
                  <c:v>1.1064099999999999</c:v>
                </c:pt>
                <c:pt idx="5501">
                  <c:v>1.1044099999999999</c:v>
                </c:pt>
                <c:pt idx="5502">
                  <c:v>1.10318</c:v>
                </c:pt>
                <c:pt idx="5503">
                  <c:v>1.0999099999999999</c:v>
                </c:pt>
                <c:pt idx="5504">
                  <c:v>1.09941</c:v>
                </c:pt>
                <c:pt idx="5505">
                  <c:v>1.1045100000000001</c:v>
                </c:pt>
                <c:pt idx="5506">
                  <c:v>1.1010200000000001</c:v>
                </c:pt>
                <c:pt idx="5507">
                  <c:v>1.0995900000000001</c:v>
                </c:pt>
                <c:pt idx="5508">
                  <c:v>1.0978399999999999</c:v>
                </c:pt>
                <c:pt idx="5509">
                  <c:v>1.0946800000000001</c:v>
                </c:pt>
                <c:pt idx="5510">
                  <c:v>1.0915299999999999</c:v>
                </c:pt>
                <c:pt idx="5511">
                  <c:v>1.08857</c:v>
                </c:pt>
                <c:pt idx="5512">
                  <c:v>1.08792</c:v>
                </c:pt>
                <c:pt idx="5513">
                  <c:v>1.08657</c:v>
                </c:pt>
                <c:pt idx="5514">
                  <c:v>1.0903700000000001</c:v>
                </c:pt>
                <c:pt idx="5515">
                  <c:v>1.0863700000000001</c:v>
                </c:pt>
                <c:pt idx="5516">
                  <c:v>1.0813999999999999</c:v>
                </c:pt>
                <c:pt idx="5517">
                  <c:v>1.0783199999999999</c:v>
                </c:pt>
                <c:pt idx="5518">
                  <c:v>1.0736000000000001</c:v>
                </c:pt>
                <c:pt idx="5519">
                  <c:v>1.0681099999999999</c:v>
                </c:pt>
                <c:pt idx="5520">
                  <c:v>1.0644499999999999</c:v>
                </c:pt>
                <c:pt idx="5521">
                  <c:v>1.0573300000000001</c:v>
                </c:pt>
                <c:pt idx="5522">
                  <c:v>1.05406</c:v>
                </c:pt>
                <c:pt idx="5523">
                  <c:v>1.0543499999999999</c:v>
                </c:pt>
                <c:pt idx="5524">
                  <c:v>1.0481400000000001</c:v>
                </c:pt>
                <c:pt idx="5525">
                  <c:v>1.04365</c:v>
                </c:pt>
                <c:pt idx="5526">
                  <c:v>1.0385200000000001</c:v>
                </c:pt>
                <c:pt idx="5527">
                  <c:v>1.03193</c:v>
                </c:pt>
                <c:pt idx="5528">
                  <c:v>1.0259400000000001</c:v>
                </c:pt>
                <c:pt idx="5529">
                  <c:v>1.0214000000000001</c:v>
                </c:pt>
                <c:pt idx="5530">
                  <c:v>1.01576</c:v>
                </c:pt>
                <c:pt idx="5531">
                  <c:v>1.0104500000000001</c:v>
                </c:pt>
                <c:pt idx="5532">
                  <c:v>1.0134099999999999</c:v>
                </c:pt>
                <c:pt idx="5533">
                  <c:v>1.0092099999999999</c:v>
                </c:pt>
                <c:pt idx="5534">
                  <c:v>1.00518</c:v>
                </c:pt>
                <c:pt idx="5535">
                  <c:v>0.99911700000000003</c:v>
                </c:pt>
                <c:pt idx="5536">
                  <c:v>0.99413600000000002</c:v>
                </c:pt>
                <c:pt idx="5537">
                  <c:v>0.99011899999999997</c:v>
                </c:pt>
                <c:pt idx="5538">
                  <c:v>0.98609999999999998</c:v>
                </c:pt>
                <c:pt idx="5539">
                  <c:v>0.98206099999999996</c:v>
                </c:pt>
                <c:pt idx="5540">
                  <c:v>0.97973100000000002</c:v>
                </c:pt>
                <c:pt idx="5541">
                  <c:v>0.986232</c:v>
                </c:pt>
                <c:pt idx="5542">
                  <c:v>0.981881</c:v>
                </c:pt>
                <c:pt idx="5543">
                  <c:v>0.97060000000000002</c:v>
                </c:pt>
                <c:pt idx="5544">
                  <c:v>0.976719</c:v>
                </c:pt>
                <c:pt idx="5545">
                  <c:v>0.97353299999999998</c:v>
                </c:pt>
                <c:pt idx="5546">
                  <c:v>0.96804800000000002</c:v>
                </c:pt>
                <c:pt idx="5547">
                  <c:v>0.96103300000000003</c:v>
                </c:pt>
                <c:pt idx="5548">
                  <c:v>0.95252599999999998</c:v>
                </c:pt>
                <c:pt idx="5549">
                  <c:v>0.94516999999999995</c:v>
                </c:pt>
                <c:pt idx="5550">
                  <c:v>0.94469400000000003</c:v>
                </c:pt>
                <c:pt idx="5551">
                  <c:v>0.93764800000000004</c:v>
                </c:pt>
                <c:pt idx="5552">
                  <c:v>0.93120000000000003</c:v>
                </c:pt>
                <c:pt idx="5553">
                  <c:v>0.92321299999999995</c:v>
                </c:pt>
                <c:pt idx="5554">
                  <c:v>0.91474800000000001</c:v>
                </c:pt>
                <c:pt idx="5555">
                  <c:v>0.90579699999999996</c:v>
                </c:pt>
                <c:pt idx="5556">
                  <c:v>0.89788299999999999</c:v>
                </c:pt>
                <c:pt idx="5557">
                  <c:v>0.89197499999999996</c:v>
                </c:pt>
                <c:pt idx="5558">
                  <c:v>0.88649500000000003</c:v>
                </c:pt>
                <c:pt idx="5559">
                  <c:v>0.88014599999999998</c:v>
                </c:pt>
                <c:pt idx="5560">
                  <c:v>0.87919700000000001</c:v>
                </c:pt>
                <c:pt idx="5561">
                  <c:v>0.87114599999999998</c:v>
                </c:pt>
                <c:pt idx="5562">
                  <c:v>0.86221400000000004</c:v>
                </c:pt>
                <c:pt idx="5563">
                  <c:v>0.851769</c:v>
                </c:pt>
                <c:pt idx="5564">
                  <c:v>0.84187100000000004</c:v>
                </c:pt>
                <c:pt idx="5565">
                  <c:v>0.83192100000000002</c:v>
                </c:pt>
                <c:pt idx="5566">
                  <c:v>0.81994599999999995</c:v>
                </c:pt>
                <c:pt idx="5567">
                  <c:v>0.80760200000000004</c:v>
                </c:pt>
                <c:pt idx="5568">
                  <c:v>0.79983800000000005</c:v>
                </c:pt>
                <c:pt idx="5569">
                  <c:v>0.79222499999999996</c:v>
                </c:pt>
                <c:pt idx="5570">
                  <c:v>0.77563899999999997</c:v>
                </c:pt>
                <c:pt idx="5571">
                  <c:v>0.75925200000000004</c:v>
                </c:pt>
                <c:pt idx="5572">
                  <c:v>0.74180000000000001</c:v>
                </c:pt>
                <c:pt idx="5573">
                  <c:v>0.72440300000000002</c:v>
                </c:pt>
                <c:pt idx="5574">
                  <c:v>0.70639700000000005</c:v>
                </c:pt>
                <c:pt idx="5575">
                  <c:v>0.68708100000000005</c:v>
                </c:pt>
                <c:pt idx="5576">
                  <c:v>0.67232800000000004</c:v>
                </c:pt>
                <c:pt idx="5577">
                  <c:v>0.65789299999999995</c:v>
                </c:pt>
                <c:pt idx="5578">
                  <c:v>0.64120200000000005</c:v>
                </c:pt>
                <c:pt idx="5579">
                  <c:v>0.61864200000000003</c:v>
                </c:pt>
                <c:pt idx="5580">
                  <c:v>0.59791300000000003</c:v>
                </c:pt>
                <c:pt idx="5581">
                  <c:v>0.57901899999999995</c:v>
                </c:pt>
                <c:pt idx="5582">
                  <c:v>0.55898499999999995</c:v>
                </c:pt>
                <c:pt idx="5583">
                  <c:v>0.53629499999999997</c:v>
                </c:pt>
                <c:pt idx="5584">
                  <c:v>0.51030500000000001</c:v>
                </c:pt>
                <c:pt idx="5585">
                  <c:v>0.48477199999999998</c:v>
                </c:pt>
                <c:pt idx="5586">
                  <c:v>0.45610899999999999</c:v>
                </c:pt>
                <c:pt idx="5587">
                  <c:v>0.425404</c:v>
                </c:pt>
                <c:pt idx="5588">
                  <c:v>0.39248300000000003</c:v>
                </c:pt>
                <c:pt idx="5589">
                  <c:v>0.36022199999999999</c:v>
                </c:pt>
                <c:pt idx="5590">
                  <c:v>0.32236500000000001</c:v>
                </c:pt>
                <c:pt idx="5591">
                  <c:v>0.28245399999999998</c:v>
                </c:pt>
                <c:pt idx="5592">
                  <c:v>0.238959</c:v>
                </c:pt>
                <c:pt idx="5593">
                  <c:v>0.20061799999999999</c:v>
                </c:pt>
                <c:pt idx="5594">
                  <c:v>0.16209399999999999</c:v>
                </c:pt>
                <c:pt idx="5595">
                  <c:v>0.112924</c:v>
                </c:pt>
                <c:pt idx="5596">
                  <c:v>6.4847100000000005E-2</c:v>
                </c:pt>
                <c:pt idx="5597">
                  <c:v>1.52751E-2</c:v>
                </c:pt>
                <c:pt idx="5598">
                  <c:v>-2.4738099999999999E-2</c:v>
                </c:pt>
                <c:pt idx="5599">
                  <c:v>-4.2583299999999998E-2</c:v>
                </c:pt>
                <c:pt idx="5600">
                  <c:v>-3.7825499999999998E-2</c:v>
                </c:pt>
                <c:pt idx="5601">
                  <c:v>-3.4863300000000002E-3</c:v>
                </c:pt>
                <c:pt idx="5602">
                  <c:v>1.64406E-2</c:v>
                </c:pt>
                <c:pt idx="5603">
                  <c:v>1.9685899999999999E-2</c:v>
                </c:pt>
                <c:pt idx="5604">
                  <c:v>9.4590500000000001E-3</c:v>
                </c:pt>
                <c:pt idx="5605">
                  <c:v>-1.44425E-2</c:v>
                </c:pt>
                <c:pt idx="5606">
                  <c:v>-2.7067500000000001E-2</c:v>
                </c:pt>
                <c:pt idx="5607">
                  <c:v>-3.8379900000000002E-2</c:v>
                </c:pt>
                <c:pt idx="5608">
                  <c:v>-5.0945200000000003E-2</c:v>
                </c:pt>
                <c:pt idx="5609">
                  <c:v>-6.2147300000000003E-2</c:v>
                </c:pt>
                <c:pt idx="5610">
                  <c:v>-7.4320899999999995E-2</c:v>
                </c:pt>
                <c:pt idx="5611">
                  <c:v>-7.7071000000000001E-2</c:v>
                </c:pt>
                <c:pt idx="5612">
                  <c:v>-7.6782900000000001E-2</c:v>
                </c:pt>
                <c:pt idx="5613">
                  <c:v>-8.6500300000000002E-2</c:v>
                </c:pt>
                <c:pt idx="5614">
                  <c:v>-9.5108799999999993E-2</c:v>
                </c:pt>
                <c:pt idx="5615">
                  <c:v>-0.101588</c:v>
                </c:pt>
                <c:pt idx="5616">
                  <c:v>-0.105891</c:v>
                </c:pt>
                <c:pt idx="5617">
                  <c:v>-0.10963199999999999</c:v>
                </c:pt>
                <c:pt idx="5618">
                  <c:v>-0.11586</c:v>
                </c:pt>
                <c:pt idx="5619">
                  <c:v>-0.11906</c:v>
                </c:pt>
                <c:pt idx="5620">
                  <c:v>-0.114966</c:v>
                </c:pt>
                <c:pt idx="5621">
                  <c:v>-0.100385</c:v>
                </c:pt>
                <c:pt idx="5622">
                  <c:v>-9.2672099999999993E-2</c:v>
                </c:pt>
                <c:pt idx="5623">
                  <c:v>-8.4744899999999998E-2</c:v>
                </c:pt>
                <c:pt idx="5624">
                  <c:v>-8.5919099999999998E-2</c:v>
                </c:pt>
                <c:pt idx="5625">
                  <c:v>-8.8789499999999993E-2</c:v>
                </c:pt>
                <c:pt idx="5626">
                  <c:v>-8.5880700000000004E-2</c:v>
                </c:pt>
                <c:pt idx="5627">
                  <c:v>-8.2041100000000006E-2</c:v>
                </c:pt>
                <c:pt idx="5628">
                  <c:v>-6.9622100000000006E-2</c:v>
                </c:pt>
                <c:pt idx="5629">
                  <c:v>-4.7169500000000003E-2</c:v>
                </c:pt>
                <c:pt idx="5630">
                  <c:v>-3.0195199999999998E-2</c:v>
                </c:pt>
                <c:pt idx="5631">
                  <c:v>-2.6821299999999999E-2</c:v>
                </c:pt>
                <c:pt idx="5632">
                  <c:v>-2.4582300000000001E-2</c:v>
                </c:pt>
                <c:pt idx="5633">
                  <c:v>-2.5098800000000001E-2</c:v>
                </c:pt>
                <c:pt idx="5634">
                  <c:v>-2.5052899999999999E-2</c:v>
                </c:pt>
                <c:pt idx="5635">
                  <c:v>-2.3526100000000001E-2</c:v>
                </c:pt>
                <c:pt idx="5636">
                  <c:v>-1.8026E-2</c:v>
                </c:pt>
                <c:pt idx="5637">
                  <c:v>-1.4027499999999999E-3</c:v>
                </c:pt>
                <c:pt idx="5638">
                  <c:v>1.1957199999999999E-2</c:v>
                </c:pt>
                <c:pt idx="5639">
                  <c:v>1.7064200000000002E-2</c:v>
                </c:pt>
                <c:pt idx="5640">
                  <c:v>2.40199E-2</c:v>
                </c:pt>
                <c:pt idx="5641">
                  <c:v>2.4718400000000001E-2</c:v>
                </c:pt>
                <c:pt idx="5642">
                  <c:v>2.8132999999999998E-2</c:v>
                </c:pt>
                <c:pt idx="5643">
                  <c:v>3.6709499999999999E-2</c:v>
                </c:pt>
                <c:pt idx="5644">
                  <c:v>4.3107300000000001E-2</c:v>
                </c:pt>
                <c:pt idx="5645">
                  <c:v>4.1556700000000002E-2</c:v>
                </c:pt>
                <c:pt idx="5646">
                  <c:v>4.9194300000000003E-2</c:v>
                </c:pt>
                <c:pt idx="5647">
                  <c:v>5.7106200000000003E-2</c:v>
                </c:pt>
                <c:pt idx="5648">
                  <c:v>5.3147100000000003E-2</c:v>
                </c:pt>
                <c:pt idx="5649">
                  <c:v>5.41431E-2</c:v>
                </c:pt>
                <c:pt idx="5650">
                  <c:v>6.68208E-2</c:v>
                </c:pt>
                <c:pt idx="5651">
                  <c:v>7.7439400000000005E-2</c:v>
                </c:pt>
                <c:pt idx="5652">
                  <c:v>8.2029099999999994E-2</c:v>
                </c:pt>
                <c:pt idx="5653">
                  <c:v>8.5694800000000002E-2</c:v>
                </c:pt>
                <c:pt idx="5654">
                  <c:v>8.4240800000000005E-2</c:v>
                </c:pt>
                <c:pt idx="5655">
                  <c:v>8.9182499999999998E-2</c:v>
                </c:pt>
                <c:pt idx="5656">
                  <c:v>8.7484199999999998E-2</c:v>
                </c:pt>
                <c:pt idx="5657">
                  <c:v>7.5784299999999999E-2</c:v>
                </c:pt>
                <c:pt idx="5658">
                  <c:v>6.9131399999999996E-2</c:v>
                </c:pt>
                <c:pt idx="5659">
                  <c:v>6.5867200000000001E-2</c:v>
                </c:pt>
                <c:pt idx="5660">
                  <c:v>6.5321699999999996E-2</c:v>
                </c:pt>
                <c:pt idx="5661">
                  <c:v>6.6566100000000003E-2</c:v>
                </c:pt>
                <c:pt idx="5662">
                  <c:v>6.9126699999999999E-2</c:v>
                </c:pt>
                <c:pt idx="5663">
                  <c:v>6.3943700000000006E-2</c:v>
                </c:pt>
                <c:pt idx="5664">
                  <c:v>6.9841799999999996E-2</c:v>
                </c:pt>
                <c:pt idx="5665">
                  <c:v>6.6925600000000002E-2</c:v>
                </c:pt>
                <c:pt idx="5666">
                  <c:v>7.0713899999999996E-2</c:v>
                </c:pt>
                <c:pt idx="5667">
                  <c:v>6.7999500000000004E-2</c:v>
                </c:pt>
                <c:pt idx="5668">
                  <c:v>5.5560999999999999E-2</c:v>
                </c:pt>
                <c:pt idx="5669">
                  <c:v>4.1179199999999999E-2</c:v>
                </c:pt>
                <c:pt idx="5670">
                  <c:v>3.2041500000000001E-2</c:v>
                </c:pt>
                <c:pt idx="5671">
                  <c:v>2.1396600000000002E-2</c:v>
                </c:pt>
                <c:pt idx="5672">
                  <c:v>1.8207999999999998E-2</c:v>
                </c:pt>
                <c:pt idx="5673">
                  <c:v>1.1657900000000001E-2</c:v>
                </c:pt>
                <c:pt idx="5674">
                  <c:v>-1.00394E-3</c:v>
                </c:pt>
                <c:pt idx="5675">
                  <c:v>5.7164499999999997E-4</c:v>
                </c:pt>
                <c:pt idx="5676">
                  <c:v>-6.8497000000000002E-3</c:v>
                </c:pt>
                <c:pt idx="5677">
                  <c:v>-8.5369399999999998E-3</c:v>
                </c:pt>
                <c:pt idx="5678">
                  <c:v>-5.96686E-3</c:v>
                </c:pt>
                <c:pt idx="5679">
                  <c:v>-1.3502800000000001E-2</c:v>
                </c:pt>
                <c:pt idx="5680">
                  <c:v>-2.9023799999999999E-2</c:v>
                </c:pt>
                <c:pt idx="5681">
                  <c:v>-3.6630099999999999E-2</c:v>
                </c:pt>
                <c:pt idx="5682">
                  <c:v>-3.7480899999999998E-2</c:v>
                </c:pt>
                <c:pt idx="5683">
                  <c:v>-4.06848E-2</c:v>
                </c:pt>
                <c:pt idx="5684">
                  <c:v>-4.2760899999999998E-2</c:v>
                </c:pt>
                <c:pt idx="5685">
                  <c:v>-5.4313100000000003E-2</c:v>
                </c:pt>
                <c:pt idx="5686">
                  <c:v>-6.3937999999999995E-2</c:v>
                </c:pt>
                <c:pt idx="5687">
                  <c:v>-7.0255399999999996E-2</c:v>
                </c:pt>
                <c:pt idx="5688">
                  <c:v>-7.1097999999999995E-2</c:v>
                </c:pt>
                <c:pt idx="5689">
                  <c:v>-7.3375300000000004E-2</c:v>
                </c:pt>
                <c:pt idx="5690">
                  <c:v>-7.1826399999999999E-2</c:v>
                </c:pt>
                <c:pt idx="5691">
                  <c:v>-7.4883199999999997E-2</c:v>
                </c:pt>
                <c:pt idx="5692">
                  <c:v>-7.3241200000000006E-2</c:v>
                </c:pt>
                <c:pt idx="5693">
                  <c:v>-6.2642299999999998E-2</c:v>
                </c:pt>
                <c:pt idx="5694">
                  <c:v>-5.8533799999999997E-2</c:v>
                </c:pt>
                <c:pt idx="5695">
                  <c:v>-6.3639399999999999E-2</c:v>
                </c:pt>
                <c:pt idx="5696">
                  <c:v>-7.16059E-2</c:v>
                </c:pt>
                <c:pt idx="5697">
                  <c:v>-8.1691700000000006E-2</c:v>
                </c:pt>
                <c:pt idx="5698">
                  <c:v>-8.6420300000000005E-2</c:v>
                </c:pt>
                <c:pt idx="5699">
                  <c:v>-7.6656000000000002E-2</c:v>
                </c:pt>
                <c:pt idx="5700">
                  <c:v>-6.8636199999999994E-2</c:v>
                </c:pt>
                <c:pt idx="5701">
                  <c:v>-6.1071500000000001E-2</c:v>
                </c:pt>
                <c:pt idx="5702">
                  <c:v>-5.5497699999999997E-2</c:v>
                </c:pt>
                <c:pt idx="5703">
                  <c:v>-6.4803100000000002E-2</c:v>
                </c:pt>
                <c:pt idx="5704">
                  <c:v>-6.73121E-2</c:v>
                </c:pt>
                <c:pt idx="5705">
                  <c:v>-6.8953399999999998E-2</c:v>
                </c:pt>
                <c:pt idx="5706">
                  <c:v>-7.0959300000000003E-2</c:v>
                </c:pt>
                <c:pt idx="5707">
                  <c:v>-7.0641200000000001E-2</c:v>
                </c:pt>
                <c:pt idx="5708">
                  <c:v>-6.8012100000000006E-2</c:v>
                </c:pt>
                <c:pt idx="5709">
                  <c:v>-6.7837800000000004E-2</c:v>
                </c:pt>
                <c:pt idx="5710">
                  <c:v>-6.39372E-2</c:v>
                </c:pt>
                <c:pt idx="5711">
                  <c:v>-6.5685400000000005E-2</c:v>
                </c:pt>
                <c:pt idx="5712">
                  <c:v>-6.5860100000000005E-2</c:v>
                </c:pt>
                <c:pt idx="5713">
                  <c:v>-5.92822E-2</c:v>
                </c:pt>
                <c:pt idx="5714">
                  <c:v>-4.7828000000000002E-2</c:v>
                </c:pt>
                <c:pt idx="5715">
                  <c:v>-4.1626999999999997E-2</c:v>
                </c:pt>
                <c:pt idx="5716">
                  <c:v>-4.03325E-2</c:v>
                </c:pt>
                <c:pt idx="5717">
                  <c:v>-4.2666200000000001E-2</c:v>
                </c:pt>
                <c:pt idx="5718">
                  <c:v>-3.7542499999999999E-2</c:v>
                </c:pt>
                <c:pt idx="5719">
                  <c:v>-2.7784E-2</c:v>
                </c:pt>
                <c:pt idx="5720">
                  <c:v>-1.7265300000000001E-2</c:v>
                </c:pt>
                <c:pt idx="5721">
                  <c:v>-1.27343E-2</c:v>
                </c:pt>
                <c:pt idx="5722">
                  <c:v>-1.3022300000000001E-2</c:v>
                </c:pt>
                <c:pt idx="5723">
                  <c:v>-1.2823899999999999E-2</c:v>
                </c:pt>
                <c:pt idx="5724">
                  <c:v>-1.39322E-2</c:v>
                </c:pt>
                <c:pt idx="5725">
                  <c:v>-6.6311699999999996E-3</c:v>
                </c:pt>
                <c:pt idx="5726">
                  <c:v>-3.8465000000000001E-3</c:v>
                </c:pt>
                <c:pt idx="5727">
                  <c:v>-7.3917499999999999E-3</c:v>
                </c:pt>
                <c:pt idx="5728">
                  <c:v>-6.7779600000000004E-3</c:v>
                </c:pt>
                <c:pt idx="5729">
                  <c:v>5.9688099999999997E-3</c:v>
                </c:pt>
                <c:pt idx="5730">
                  <c:v>1.96344E-2</c:v>
                </c:pt>
                <c:pt idx="5731">
                  <c:v>2.9217400000000001E-2</c:v>
                </c:pt>
                <c:pt idx="5732">
                  <c:v>3.1639399999999998E-2</c:v>
                </c:pt>
                <c:pt idx="5733">
                  <c:v>2.7811599999999999E-2</c:v>
                </c:pt>
                <c:pt idx="5734">
                  <c:v>3.2659000000000001E-2</c:v>
                </c:pt>
                <c:pt idx="5735">
                  <c:v>3.0826699999999999E-2</c:v>
                </c:pt>
                <c:pt idx="5736">
                  <c:v>3.2091000000000001E-2</c:v>
                </c:pt>
                <c:pt idx="5737">
                  <c:v>3.3450000000000001E-2</c:v>
                </c:pt>
                <c:pt idx="5738">
                  <c:v>3.07966E-2</c:v>
                </c:pt>
                <c:pt idx="5739">
                  <c:v>3.3131099999999997E-2</c:v>
                </c:pt>
                <c:pt idx="5740">
                  <c:v>4.2196699999999997E-2</c:v>
                </c:pt>
                <c:pt idx="5741">
                  <c:v>4.7195399999999998E-2</c:v>
                </c:pt>
                <c:pt idx="5742">
                  <c:v>4.4968000000000001E-2</c:v>
                </c:pt>
                <c:pt idx="5743">
                  <c:v>3.7155000000000001E-2</c:v>
                </c:pt>
                <c:pt idx="5744">
                  <c:v>4.1418900000000002E-2</c:v>
                </c:pt>
                <c:pt idx="5745">
                  <c:v>4.1520099999999997E-2</c:v>
                </c:pt>
                <c:pt idx="5746">
                  <c:v>4.27219E-2</c:v>
                </c:pt>
                <c:pt idx="5747">
                  <c:v>4.5407099999999999E-2</c:v>
                </c:pt>
                <c:pt idx="5748">
                  <c:v>4.4551199999999999E-2</c:v>
                </c:pt>
                <c:pt idx="5749">
                  <c:v>3.7103700000000003E-2</c:v>
                </c:pt>
                <c:pt idx="5750">
                  <c:v>2.3511399999999998E-2</c:v>
                </c:pt>
                <c:pt idx="5751">
                  <c:v>1.70949E-2</c:v>
                </c:pt>
                <c:pt idx="5752">
                  <c:v>1.2149399999999999E-2</c:v>
                </c:pt>
                <c:pt idx="5753">
                  <c:v>9.1606099999999996E-3</c:v>
                </c:pt>
                <c:pt idx="5754">
                  <c:v>-6.0137999999999997E-3</c:v>
                </c:pt>
                <c:pt idx="5755">
                  <c:v>-1.7126599999999999E-2</c:v>
                </c:pt>
                <c:pt idx="5756">
                  <c:v>-1.9083300000000001E-2</c:v>
                </c:pt>
                <c:pt idx="5757">
                  <c:v>-2.0117900000000001E-2</c:v>
                </c:pt>
                <c:pt idx="5758">
                  <c:v>-2.4237000000000002E-2</c:v>
                </c:pt>
                <c:pt idx="5759">
                  <c:v>-3.1524799999999999E-2</c:v>
                </c:pt>
                <c:pt idx="5760">
                  <c:v>-2.53098E-2</c:v>
                </c:pt>
                <c:pt idx="5761">
                  <c:v>-2.2997900000000002E-2</c:v>
                </c:pt>
                <c:pt idx="5762">
                  <c:v>-1.75506E-2</c:v>
                </c:pt>
                <c:pt idx="5763">
                  <c:v>-1.03439E-2</c:v>
                </c:pt>
                <c:pt idx="5764">
                  <c:v>-3.3252300000000002E-3</c:v>
                </c:pt>
                <c:pt idx="5765">
                  <c:v>-5.1854400000000001E-4</c:v>
                </c:pt>
                <c:pt idx="5766">
                  <c:v>5.6229100000000001E-3</c:v>
                </c:pt>
                <c:pt idx="5767">
                  <c:v>1.22725E-2</c:v>
                </c:pt>
                <c:pt idx="5768">
                  <c:v>1.38631E-2</c:v>
                </c:pt>
                <c:pt idx="5769">
                  <c:v>1.8252399999999998E-2</c:v>
                </c:pt>
                <c:pt idx="5770">
                  <c:v>3.9124300000000001E-2</c:v>
                </c:pt>
                <c:pt idx="5771">
                  <c:v>4.5555499999999999E-2</c:v>
                </c:pt>
                <c:pt idx="5772">
                  <c:v>4.4526099999999999E-2</c:v>
                </c:pt>
                <c:pt idx="5773">
                  <c:v>4.62599E-2</c:v>
                </c:pt>
                <c:pt idx="5774">
                  <c:v>5.1371199999999999E-2</c:v>
                </c:pt>
                <c:pt idx="5775">
                  <c:v>5.9765100000000002E-2</c:v>
                </c:pt>
                <c:pt idx="5776">
                  <c:v>6.1729600000000003E-2</c:v>
                </c:pt>
                <c:pt idx="5777">
                  <c:v>6.1722100000000002E-2</c:v>
                </c:pt>
                <c:pt idx="5778">
                  <c:v>6.4064800000000005E-2</c:v>
                </c:pt>
                <c:pt idx="5779">
                  <c:v>7.3085300000000006E-2</c:v>
                </c:pt>
                <c:pt idx="5780">
                  <c:v>7.5566800000000003E-2</c:v>
                </c:pt>
                <c:pt idx="5781">
                  <c:v>7.1977899999999997E-2</c:v>
                </c:pt>
                <c:pt idx="5782">
                  <c:v>6.8125599999999994E-2</c:v>
                </c:pt>
                <c:pt idx="5783">
                  <c:v>6.52639E-2</c:v>
                </c:pt>
                <c:pt idx="5784">
                  <c:v>7.2832599999999997E-2</c:v>
                </c:pt>
                <c:pt idx="5785">
                  <c:v>7.9065999999999997E-2</c:v>
                </c:pt>
                <c:pt idx="5786">
                  <c:v>8.10559E-2</c:v>
                </c:pt>
                <c:pt idx="5787">
                  <c:v>9.1653899999999996E-2</c:v>
                </c:pt>
                <c:pt idx="5788">
                  <c:v>0.103274</c:v>
                </c:pt>
                <c:pt idx="5789">
                  <c:v>0.12593799999999999</c:v>
                </c:pt>
                <c:pt idx="5790">
                  <c:v>0.13644200000000001</c:v>
                </c:pt>
                <c:pt idx="5791">
                  <c:v>0.14064399999999999</c:v>
                </c:pt>
                <c:pt idx="5792">
                  <c:v>0.14612700000000001</c:v>
                </c:pt>
                <c:pt idx="5793">
                  <c:v>0.14821899999999999</c:v>
                </c:pt>
                <c:pt idx="5794">
                  <c:v>0.15510199999999999</c:v>
                </c:pt>
                <c:pt idx="5795">
                  <c:v>0.163216</c:v>
                </c:pt>
                <c:pt idx="5796">
                  <c:v>0.165404</c:v>
                </c:pt>
                <c:pt idx="5797">
                  <c:v>0.16878899999999999</c:v>
                </c:pt>
                <c:pt idx="5798">
                  <c:v>0.16972400000000001</c:v>
                </c:pt>
                <c:pt idx="5799">
                  <c:v>0.173682</c:v>
                </c:pt>
                <c:pt idx="5800">
                  <c:v>0.17951900000000001</c:v>
                </c:pt>
                <c:pt idx="5801">
                  <c:v>0.18754399999999999</c:v>
                </c:pt>
                <c:pt idx="5802">
                  <c:v>0.19188</c:v>
                </c:pt>
                <c:pt idx="5803">
                  <c:v>0.19042899999999999</c:v>
                </c:pt>
                <c:pt idx="5804">
                  <c:v>0.18271000000000001</c:v>
                </c:pt>
                <c:pt idx="5805">
                  <c:v>0.19186600000000001</c:v>
                </c:pt>
                <c:pt idx="5806">
                  <c:v>0.19823499999999999</c:v>
                </c:pt>
                <c:pt idx="5807">
                  <c:v>0.19862299999999999</c:v>
                </c:pt>
                <c:pt idx="5808">
                  <c:v>0.20286199999999999</c:v>
                </c:pt>
                <c:pt idx="5809">
                  <c:v>0.214138</c:v>
                </c:pt>
                <c:pt idx="5810">
                  <c:v>0.22589300000000001</c:v>
                </c:pt>
                <c:pt idx="5811">
                  <c:v>0.22792299999999999</c:v>
                </c:pt>
                <c:pt idx="5812">
                  <c:v>0.22792000000000001</c:v>
                </c:pt>
                <c:pt idx="5813">
                  <c:v>0.22745299999999999</c:v>
                </c:pt>
                <c:pt idx="5814">
                  <c:v>0.23480799999999999</c:v>
                </c:pt>
                <c:pt idx="5815">
                  <c:v>0.23647099999999999</c:v>
                </c:pt>
                <c:pt idx="5816">
                  <c:v>0.23610800000000001</c:v>
                </c:pt>
                <c:pt idx="5817">
                  <c:v>0.24118700000000001</c:v>
                </c:pt>
                <c:pt idx="5818">
                  <c:v>0.239037</c:v>
                </c:pt>
                <c:pt idx="5819">
                  <c:v>0.23314399999999999</c:v>
                </c:pt>
                <c:pt idx="5820">
                  <c:v>0.22919400000000001</c:v>
                </c:pt>
                <c:pt idx="5821">
                  <c:v>0.22473299999999999</c:v>
                </c:pt>
                <c:pt idx="5822">
                  <c:v>0.218888</c:v>
                </c:pt>
                <c:pt idx="5823">
                  <c:v>0.22217200000000001</c:v>
                </c:pt>
                <c:pt idx="5824">
                  <c:v>0.22455800000000001</c:v>
                </c:pt>
                <c:pt idx="5825">
                  <c:v>0.21699099999999999</c:v>
                </c:pt>
                <c:pt idx="5826">
                  <c:v>0.20689399999999999</c:v>
                </c:pt>
                <c:pt idx="5827">
                  <c:v>0.19788900000000001</c:v>
                </c:pt>
                <c:pt idx="5828">
                  <c:v>0.204037</c:v>
                </c:pt>
                <c:pt idx="5829">
                  <c:v>0.21534900000000001</c:v>
                </c:pt>
                <c:pt idx="5830">
                  <c:v>0.217583</c:v>
                </c:pt>
                <c:pt idx="5831">
                  <c:v>0.217589</c:v>
                </c:pt>
                <c:pt idx="5832">
                  <c:v>0.23039000000000001</c:v>
                </c:pt>
                <c:pt idx="5833">
                  <c:v>0.25092199999999998</c:v>
                </c:pt>
                <c:pt idx="5834">
                  <c:v>0.25440200000000002</c:v>
                </c:pt>
                <c:pt idx="5835">
                  <c:v>0.26278299999999999</c:v>
                </c:pt>
                <c:pt idx="5836">
                  <c:v>0.28325400000000001</c:v>
                </c:pt>
                <c:pt idx="5837">
                  <c:v>0.29742600000000002</c:v>
                </c:pt>
                <c:pt idx="5838">
                  <c:v>0.301124</c:v>
                </c:pt>
                <c:pt idx="5839">
                  <c:v>0.30223299999999997</c:v>
                </c:pt>
                <c:pt idx="5840">
                  <c:v>0.29996200000000001</c:v>
                </c:pt>
                <c:pt idx="5841">
                  <c:v>0.30674800000000002</c:v>
                </c:pt>
                <c:pt idx="5842">
                  <c:v>0.322017</c:v>
                </c:pt>
                <c:pt idx="5843">
                  <c:v>0.32417299999999999</c:v>
                </c:pt>
                <c:pt idx="5844">
                  <c:v>0.33195799999999998</c:v>
                </c:pt>
                <c:pt idx="5845">
                  <c:v>0.33943699999999999</c:v>
                </c:pt>
                <c:pt idx="5846">
                  <c:v>0.34880699999999998</c:v>
                </c:pt>
                <c:pt idx="5847">
                  <c:v>0.35764299999999999</c:v>
                </c:pt>
                <c:pt idx="5848">
                  <c:v>0.35936499999999999</c:v>
                </c:pt>
                <c:pt idx="5849">
                  <c:v>0.35466700000000001</c:v>
                </c:pt>
                <c:pt idx="5850">
                  <c:v>0.34711500000000001</c:v>
                </c:pt>
                <c:pt idx="5851">
                  <c:v>0.35103899999999999</c:v>
                </c:pt>
                <c:pt idx="5852">
                  <c:v>0.35046899999999997</c:v>
                </c:pt>
                <c:pt idx="5853">
                  <c:v>0.35113499999999997</c:v>
                </c:pt>
                <c:pt idx="5854">
                  <c:v>0.350273</c:v>
                </c:pt>
                <c:pt idx="5855">
                  <c:v>0.35042800000000002</c:v>
                </c:pt>
                <c:pt idx="5856">
                  <c:v>0.347192</c:v>
                </c:pt>
                <c:pt idx="5857">
                  <c:v>0.33989999999999998</c:v>
                </c:pt>
                <c:pt idx="5858">
                  <c:v>0.34224599999999999</c:v>
                </c:pt>
                <c:pt idx="5859">
                  <c:v>0.358626</c:v>
                </c:pt>
                <c:pt idx="5860">
                  <c:v>0.36375299999999999</c:v>
                </c:pt>
                <c:pt idx="5861">
                  <c:v>0.36294799999999999</c:v>
                </c:pt>
                <c:pt idx="5862">
                  <c:v>0.363373</c:v>
                </c:pt>
                <c:pt idx="5863">
                  <c:v>0.36547499999999999</c:v>
                </c:pt>
                <c:pt idx="5864">
                  <c:v>0.36561199999999999</c:v>
                </c:pt>
                <c:pt idx="5865">
                  <c:v>0.35956100000000002</c:v>
                </c:pt>
                <c:pt idx="5866">
                  <c:v>0.36218800000000001</c:v>
                </c:pt>
                <c:pt idx="5867">
                  <c:v>0.36033500000000002</c:v>
                </c:pt>
                <c:pt idx="5868">
                  <c:v>0.35158</c:v>
                </c:pt>
                <c:pt idx="5869">
                  <c:v>0.35748999999999997</c:v>
                </c:pt>
                <c:pt idx="5870">
                  <c:v>0.35975299999999999</c:v>
                </c:pt>
                <c:pt idx="5871">
                  <c:v>0.35915999999999998</c:v>
                </c:pt>
                <c:pt idx="5872">
                  <c:v>0.358852</c:v>
                </c:pt>
                <c:pt idx="5873">
                  <c:v>0.351914</c:v>
                </c:pt>
                <c:pt idx="5874">
                  <c:v>0.34277200000000002</c:v>
                </c:pt>
                <c:pt idx="5875">
                  <c:v>0.33496599999999999</c:v>
                </c:pt>
                <c:pt idx="5876">
                  <c:v>0.32723400000000002</c:v>
                </c:pt>
                <c:pt idx="5877">
                  <c:v>0.31814999999999999</c:v>
                </c:pt>
                <c:pt idx="5878">
                  <c:v>0.31025199999999997</c:v>
                </c:pt>
                <c:pt idx="5879">
                  <c:v>0.29854700000000001</c:v>
                </c:pt>
                <c:pt idx="5880">
                  <c:v>0.28223900000000002</c:v>
                </c:pt>
                <c:pt idx="5881">
                  <c:v>0.26806200000000002</c:v>
                </c:pt>
                <c:pt idx="5882">
                  <c:v>0.255214</c:v>
                </c:pt>
                <c:pt idx="5883">
                  <c:v>0.244808</c:v>
                </c:pt>
                <c:pt idx="5884">
                  <c:v>0.24019099999999999</c:v>
                </c:pt>
                <c:pt idx="5885">
                  <c:v>0.234708</c:v>
                </c:pt>
                <c:pt idx="5886">
                  <c:v>0.22548499999999999</c:v>
                </c:pt>
                <c:pt idx="5887">
                  <c:v>0.217137</c:v>
                </c:pt>
                <c:pt idx="5888">
                  <c:v>0.209757</c:v>
                </c:pt>
                <c:pt idx="5889">
                  <c:v>0.20034399999999999</c:v>
                </c:pt>
                <c:pt idx="5890">
                  <c:v>0.18745200000000001</c:v>
                </c:pt>
                <c:pt idx="5891">
                  <c:v>0.171986</c:v>
                </c:pt>
                <c:pt idx="5892">
                  <c:v>0.155477</c:v>
                </c:pt>
                <c:pt idx="5893">
                  <c:v>0.14150099999999999</c:v>
                </c:pt>
                <c:pt idx="5894">
                  <c:v>0.130828</c:v>
                </c:pt>
                <c:pt idx="5895">
                  <c:v>0.117466</c:v>
                </c:pt>
                <c:pt idx="5896">
                  <c:v>9.8884299999999994E-2</c:v>
                </c:pt>
                <c:pt idx="5897">
                  <c:v>8.7432999999999997E-2</c:v>
                </c:pt>
                <c:pt idx="5898">
                  <c:v>8.54433E-2</c:v>
                </c:pt>
                <c:pt idx="5899">
                  <c:v>7.8839500000000007E-2</c:v>
                </c:pt>
                <c:pt idx="5900">
                  <c:v>7.2864999999999999E-2</c:v>
                </c:pt>
                <c:pt idx="5901">
                  <c:v>6.6527900000000001E-2</c:v>
                </c:pt>
                <c:pt idx="5902">
                  <c:v>5.7414199999999999E-2</c:v>
                </c:pt>
                <c:pt idx="5903">
                  <c:v>4.95675E-2</c:v>
                </c:pt>
                <c:pt idx="5904">
                  <c:v>4.1763500000000002E-2</c:v>
                </c:pt>
                <c:pt idx="5905">
                  <c:v>3.9272599999999998E-2</c:v>
                </c:pt>
                <c:pt idx="5906">
                  <c:v>4.2487299999999999E-2</c:v>
                </c:pt>
                <c:pt idx="5907">
                  <c:v>4.1882999999999997E-2</c:v>
                </c:pt>
                <c:pt idx="5908">
                  <c:v>4.3133199999999997E-2</c:v>
                </c:pt>
                <c:pt idx="5909">
                  <c:v>4.30573E-2</c:v>
                </c:pt>
                <c:pt idx="5910">
                  <c:v>4.6367800000000001E-2</c:v>
                </c:pt>
                <c:pt idx="5911">
                  <c:v>4.6956100000000001E-2</c:v>
                </c:pt>
                <c:pt idx="5912">
                  <c:v>5.4863200000000001E-2</c:v>
                </c:pt>
                <c:pt idx="5913">
                  <c:v>6.6364500000000007E-2</c:v>
                </c:pt>
                <c:pt idx="5914">
                  <c:v>6.7352999999999996E-2</c:v>
                </c:pt>
                <c:pt idx="5915">
                  <c:v>7.2976600000000003E-2</c:v>
                </c:pt>
                <c:pt idx="5916">
                  <c:v>7.9681699999999994E-2</c:v>
                </c:pt>
                <c:pt idx="5917">
                  <c:v>8.3106200000000005E-2</c:v>
                </c:pt>
                <c:pt idx="5918">
                  <c:v>8.7666499999999994E-2</c:v>
                </c:pt>
                <c:pt idx="5919">
                  <c:v>9.2359399999999994E-2</c:v>
                </c:pt>
                <c:pt idx="5920">
                  <c:v>9.6934000000000006E-2</c:v>
                </c:pt>
                <c:pt idx="5921">
                  <c:v>9.3670500000000004E-2</c:v>
                </c:pt>
                <c:pt idx="5922">
                  <c:v>5.6760100000000001E-2</c:v>
                </c:pt>
                <c:pt idx="5923">
                  <c:v>-0.125806</c:v>
                </c:pt>
                <c:pt idx="5924">
                  <c:v>-0.27328000000000002</c:v>
                </c:pt>
                <c:pt idx="5925">
                  <c:v>-0.26912799999999998</c:v>
                </c:pt>
                <c:pt idx="5926">
                  <c:v>-0.18629799999999999</c:v>
                </c:pt>
                <c:pt idx="5927">
                  <c:v>-0.17738100000000001</c:v>
                </c:pt>
                <c:pt idx="5928">
                  <c:v>-0.16576199999999999</c:v>
                </c:pt>
                <c:pt idx="5929">
                  <c:v>-0.136799</c:v>
                </c:pt>
                <c:pt idx="5930">
                  <c:v>-0.124372</c:v>
                </c:pt>
                <c:pt idx="5931">
                  <c:v>-0.14426800000000001</c:v>
                </c:pt>
                <c:pt idx="5932">
                  <c:v>-0.16809199999999999</c:v>
                </c:pt>
                <c:pt idx="5933">
                  <c:v>-0.187329</c:v>
                </c:pt>
                <c:pt idx="5934">
                  <c:v>-0.20941000000000001</c:v>
                </c:pt>
                <c:pt idx="5935">
                  <c:v>-0.23400299999999999</c:v>
                </c:pt>
                <c:pt idx="5936">
                  <c:v>-0.26069399999999998</c:v>
                </c:pt>
                <c:pt idx="5937">
                  <c:v>-0.28288600000000003</c:v>
                </c:pt>
                <c:pt idx="5938">
                  <c:v>-0.295655</c:v>
                </c:pt>
                <c:pt idx="5939">
                  <c:v>-0.31301499999999999</c:v>
                </c:pt>
                <c:pt idx="5940">
                  <c:v>-0.32214799999999999</c:v>
                </c:pt>
                <c:pt idx="5941">
                  <c:v>-0.34920899999999999</c:v>
                </c:pt>
                <c:pt idx="5942">
                  <c:v>-0.38839600000000002</c:v>
                </c:pt>
                <c:pt idx="5943">
                  <c:v>-0.38901799999999997</c:v>
                </c:pt>
                <c:pt idx="5944">
                  <c:v>-0.35707800000000001</c:v>
                </c:pt>
                <c:pt idx="5945">
                  <c:v>-0.32803900000000003</c:v>
                </c:pt>
                <c:pt idx="5946">
                  <c:v>-0.32203599999999999</c:v>
                </c:pt>
                <c:pt idx="5947">
                  <c:v>-0.64865700000000004</c:v>
                </c:pt>
                <c:pt idx="5948">
                  <c:v>-0.67213699999999998</c:v>
                </c:pt>
                <c:pt idx="5949">
                  <c:v>-0.33577200000000001</c:v>
                </c:pt>
                <c:pt idx="5950">
                  <c:v>-0.31536599999999998</c:v>
                </c:pt>
                <c:pt idx="5951">
                  <c:v>-0.41417100000000001</c:v>
                </c:pt>
                <c:pt idx="5952">
                  <c:v>-0.46412900000000001</c:v>
                </c:pt>
                <c:pt idx="5953">
                  <c:v>-0.46474700000000002</c:v>
                </c:pt>
                <c:pt idx="5954">
                  <c:v>-0.45397900000000002</c:v>
                </c:pt>
                <c:pt idx="5955">
                  <c:v>-0.44236700000000001</c:v>
                </c:pt>
                <c:pt idx="5956">
                  <c:v>-0.43548399999999998</c:v>
                </c:pt>
                <c:pt idx="5957">
                  <c:v>-0.424537</c:v>
                </c:pt>
                <c:pt idx="5958">
                  <c:v>-0.42342000000000002</c:v>
                </c:pt>
                <c:pt idx="5959">
                  <c:v>-0.434554</c:v>
                </c:pt>
                <c:pt idx="5960">
                  <c:v>-0.447488</c:v>
                </c:pt>
                <c:pt idx="5961">
                  <c:v>-0.46490999999999999</c:v>
                </c:pt>
                <c:pt idx="5962">
                  <c:v>-0.47833199999999998</c:v>
                </c:pt>
                <c:pt idx="5963">
                  <c:v>-0.48174600000000001</c:v>
                </c:pt>
                <c:pt idx="5964">
                  <c:v>-0.49644500000000003</c:v>
                </c:pt>
                <c:pt idx="5965">
                  <c:v>-0.50583500000000003</c:v>
                </c:pt>
                <c:pt idx="5966">
                  <c:v>-0.51726499999999997</c:v>
                </c:pt>
                <c:pt idx="5967">
                  <c:v>-0.52522400000000002</c:v>
                </c:pt>
                <c:pt idx="5968">
                  <c:v>-0.52732699999999999</c:v>
                </c:pt>
                <c:pt idx="5969">
                  <c:v>-0.53255300000000005</c:v>
                </c:pt>
                <c:pt idx="5970">
                  <c:v>-0.54252699999999998</c:v>
                </c:pt>
                <c:pt idx="5971">
                  <c:v>-0.54931399999999997</c:v>
                </c:pt>
                <c:pt idx="5972">
                  <c:v>-0.55166599999999999</c:v>
                </c:pt>
                <c:pt idx="5973">
                  <c:v>-0.56257500000000005</c:v>
                </c:pt>
                <c:pt idx="5974">
                  <c:v>-0.56869199999999998</c:v>
                </c:pt>
                <c:pt idx="5975">
                  <c:v>-0.57225300000000001</c:v>
                </c:pt>
                <c:pt idx="5976">
                  <c:v>-0.567716</c:v>
                </c:pt>
                <c:pt idx="5977">
                  <c:v>-0.56658699999999995</c:v>
                </c:pt>
                <c:pt idx="5978">
                  <c:v>-0.57102600000000003</c:v>
                </c:pt>
                <c:pt idx="5979">
                  <c:v>-0.57892699999999997</c:v>
                </c:pt>
                <c:pt idx="5980">
                  <c:v>-0.57677400000000001</c:v>
                </c:pt>
                <c:pt idx="5981">
                  <c:v>-0.57925499999999996</c:v>
                </c:pt>
                <c:pt idx="5982">
                  <c:v>-0.582704</c:v>
                </c:pt>
                <c:pt idx="5983">
                  <c:v>-0.58970999999999996</c:v>
                </c:pt>
                <c:pt idx="5984">
                  <c:v>-0.59709299999999998</c:v>
                </c:pt>
                <c:pt idx="5985">
                  <c:v>-0.60456799999999999</c:v>
                </c:pt>
                <c:pt idx="5986">
                  <c:v>-0.61589899999999997</c:v>
                </c:pt>
                <c:pt idx="5987">
                  <c:v>-0.62862499999999999</c:v>
                </c:pt>
                <c:pt idx="5988">
                  <c:v>-0.62827900000000003</c:v>
                </c:pt>
                <c:pt idx="5989">
                  <c:v>-0.63754299999999997</c:v>
                </c:pt>
                <c:pt idx="5990">
                  <c:v>-0.64974600000000005</c:v>
                </c:pt>
                <c:pt idx="5991">
                  <c:v>-0.65841300000000003</c:v>
                </c:pt>
                <c:pt idx="5992">
                  <c:v>-0.670211</c:v>
                </c:pt>
                <c:pt idx="5993">
                  <c:v>-0.68954199999999999</c:v>
                </c:pt>
                <c:pt idx="5994">
                  <c:v>-0.70502799999999999</c:v>
                </c:pt>
                <c:pt idx="5995">
                  <c:v>-0.71440199999999998</c:v>
                </c:pt>
                <c:pt idx="5996">
                  <c:v>-0.72332300000000005</c:v>
                </c:pt>
                <c:pt idx="5997">
                  <c:v>-0.73038599999999998</c:v>
                </c:pt>
                <c:pt idx="5998">
                  <c:v>-0.73114100000000004</c:v>
                </c:pt>
                <c:pt idx="5999">
                  <c:v>-0.72763900000000004</c:v>
                </c:pt>
                <c:pt idx="6000">
                  <c:v>-0.72414400000000001</c:v>
                </c:pt>
                <c:pt idx="6001">
                  <c:v>-0.72062700000000002</c:v>
                </c:pt>
                <c:pt idx="6002">
                  <c:v>-0.71108199999999999</c:v>
                </c:pt>
                <c:pt idx="6003">
                  <c:v>-0.71093499999999998</c:v>
                </c:pt>
                <c:pt idx="6004">
                  <c:v>-0.71087999999999996</c:v>
                </c:pt>
                <c:pt idx="6005">
                  <c:v>-0.71371600000000002</c:v>
                </c:pt>
                <c:pt idx="6006">
                  <c:v>-0.71543900000000005</c:v>
                </c:pt>
                <c:pt idx="6007">
                  <c:v>-0.713561</c:v>
                </c:pt>
                <c:pt idx="6008">
                  <c:v>-0.71499800000000002</c:v>
                </c:pt>
                <c:pt idx="6009">
                  <c:v>-0.71581700000000004</c:v>
                </c:pt>
                <c:pt idx="6010">
                  <c:v>-0.71275500000000003</c:v>
                </c:pt>
                <c:pt idx="6011">
                  <c:v>-0.71709500000000004</c:v>
                </c:pt>
                <c:pt idx="6012">
                  <c:v>-0.71942300000000003</c:v>
                </c:pt>
                <c:pt idx="6013">
                  <c:v>-0.72385600000000005</c:v>
                </c:pt>
                <c:pt idx="6014">
                  <c:v>-0.733487</c:v>
                </c:pt>
                <c:pt idx="6015">
                  <c:v>-0.74725399999999997</c:v>
                </c:pt>
                <c:pt idx="6016">
                  <c:v>-0.752112</c:v>
                </c:pt>
                <c:pt idx="6017">
                  <c:v>-0.74673800000000001</c:v>
                </c:pt>
                <c:pt idx="6018">
                  <c:v>-0.750946</c:v>
                </c:pt>
                <c:pt idx="6019">
                  <c:v>-0.75843000000000005</c:v>
                </c:pt>
                <c:pt idx="6020">
                  <c:v>-0.76428200000000002</c:v>
                </c:pt>
                <c:pt idx="6021">
                  <c:v>-0.76905299999999999</c:v>
                </c:pt>
                <c:pt idx="6022">
                  <c:v>-0.77126399999999995</c:v>
                </c:pt>
                <c:pt idx="6023">
                  <c:v>-0.76092099999999996</c:v>
                </c:pt>
                <c:pt idx="6024">
                  <c:v>-0.750247</c:v>
                </c:pt>
                <c:pt idx="6025">
                  <c:v>-0.74700699999999998</c:v>
                </c:pt>
                <c:pt idx="6026">
                  <c:v>-0.74464300000000005</c:v>
                </c:pt>
                <c:pt idx="6027">
                  <c:v>-0.74427900000000002</c:v>
                </c:pt>
                <c:pt idx="6028">
                  <c:v>-0.746174</c:v>
                </c:pt>
                <c:pt idx="6029">
                  <c:v>-0.75060000000000004</c:v>
                </c:pt>
                <c:pt idx="6030">
                  <c:v>-0.748668</c:v>
                </c:pt>
                <c:pt idx="6031">
                  <c:v>-0.74219100000000005</c:v>
                </c:pt>
                <c:pt idx="6032">
                  <c:v>-0.73407900000000004</c:v>
                </c:pt>
                <c:pt idx="6033">
                  <c:v>-0.72796499999999997</c:v>
                </c:pt>
                <c:pt idx="6034">
                  <c:v>-0.71180299999999996</c:v>
                </c:pt>
                <c:pt idx="6035">
                  <c:v>-0.70111199999999996</c:v>
                </c:pt>
                <c:pt idx="6036">
                  <c:v>-0.70057999999999998</c:v>
                </c:pt>
                <c:pt idx="6037">
                  <c:v>-0.70465699999999998</c:v>
                </c:pt>
                <c:pt idx="6038">
                  <c:v>-0.69320300000000001</c:v>
                </c:pt>
                <c:pt idx="6039">
                  <c:v>-0.68010899999999996</c:v>
                </c:pt>
                <c:pt idx="6040">
                  <c:v>-0.663184</c:v>
                </c:pt>
                <c:pt idx="6041">
                  <c:v>-0.64542999999999995</c:v>
                </c:pt>
                <c:pt idx="6042">
                  <c:v>-0.63601300000000005</c:v>
                </c:pt>
                <c:pt idx="6043">
                  <c:v>-0.62462600000000001</c:v>
                </c:pt>
                <c:pt idx="6044">
                  <c:v>-0.61404599999999998</c:v>
                </c:pt>
                <c:pt idx="6045">
                  <c:v>-0.59897100000000003</c:v>
                </c:pt>
                <c:pt idx="6046">
                  <c:v>-0.59486700000000003</c:v>
                </c:pt>
                <c:pt idx="6047">
                  <c:v>-0.59663600000000006</c:v>
                </c:pt>
                <c:pt idx="6048">
                  <c:v>-0.59710799999999997</c:v>
                </c:pt>
                <c:pt idx="6049">
                  <c:v>-0.58794500000000005</c:v>
                </c:pt>
                <c:pt idx="6050">
                  <c:v>-0.58465299999999998</c:v>
                </c:pt>
                <c:pt idx="6051">
                  <c:v>-0.57215000000000005</c:v>
                </c:pt>
                <c:pt idx="6052">
                  <c:v>-0.55814900000000001</c:v>
                </c:pt>
                <c:pt idx="6053">
                  <c:v>-0.55588700000000002</c:v>
                </c:pt>
                <c:pt idx="6054">
                  <c:v>-0.546041</c:v>
                </c:pt>
                <c:pt idx="6055">
                  <c:v>-0.54033399999999998</c:v>
                </c:pt>
                <c:pt idx="6056">
                  <c:v>-0.53364699999999998</c:v>
                </c:pt>
                <c:pt idx="6057">
                  <c:v>-0.53282200000000002</c:v>
                </c:pt>
                <c:pt idx="6058">
                  <c:v>-0.534053</c:v>
                </c:pt>
                <c:pt idx="6059">
                  <c:v>-0.53192200000000001</c:v>
                </c:pt>
                <c:pt idx="6060">
                  <c:v>-0.52782300000000004</c:v>
                </c:pt>
                <c:pt idx="6061">
                  <c:v>-0.52542</c:v>
                </c:pt>
                <c:pt idx="6062">
                  <c:v>-0.52144199999999996</c:v>
                </c:pt>
                <c:pt idx="6063">
                  <c:v>-0.51119499999999995</c:v>
                </c:pt>
                <c:pt idx="6064">
                  <c:v>-0.490203</c:v>
                </c:pt>
                <c:pt idx="6065">
                  <c:v>-0.50062499999999999</c:v>
                </c:pt>
                <c:pt idx="6066">
                  <c:v>-0.50593999999999995</c:v>
                </c:pt>
                <c:pt idx="6067">
                  <c:v>-0.50229500000000005</c:v>
                </c:pt>
                <c:pt idx="6068">
                  <c:v>-0.50128099999999998</c:v>
                </c:pt>
                <c:pt idx="6069">
                  <c:v>-0.50279600000000002</c:v>
                </c:pt>
                <c:pt idx="6070">
                  <c:v>-0.49873499999999998</c:v>
                </c:pt>
                <c:pt idx="6071">
                  <c:v>-0.48922199999999999</c:v>
                </c:pt>
                <c:pt idx="6072">
                  <c:v>-0.47392000000000001</c:v>
                </c:pt>
                <c:pt idx="6073">
                  <c:v>-0.458486</c:v>
                </c:pt>
                <c:pt idx="6074">
                  <c:v>-0.45509100000000002</c:v>
                </c:pt>
                <c:pt idx="6075">
                  <c:v>-0.45129200000000003</c:v>
                </c:pt>
                <c:pt idx="6076">
                  <c:v>-0.44461000000000001</c:v>
                </c:pt>
                <c:pt idx="6077">
                  <c:v>-0.44307600000000003</c:v>
                </c:pt>
                <c:pt idx="6078">
                  <c:v>-0.450239</c:v>
                </c:pt>
                <c:pt idx="6079">
                  <c:v>-0.46264300000000003</c:v>
                </c:pt>
                <c:pt idx="6080">
                  <c:v>-0.47217700000000001</c:v>
                </c:pt>
                <c:pt idx="6081">
                  <c:v>-0.46551700000000001</c:v>
                </c:pt>
                <c:pt idx="6082">
                  <c:v>-0.45061400000000001</c:v>
                </c:pt>
                <c:pt idx="6083">
                  <c:v>-0.44885399999999998</c:v>
                </c:pt>
                <c:pt idx="6084">
                  <c:v>-0.449326</c:v>
                </c:pt>
                <c:pt idx="6085">
                  <c:v>-0.449631</c:v>
                </c:pt>
                <c:pt idx="6086">
                  <c:v>-0.44945499999999999</c:v>
                </c:pt>
                <c:pt idx="6087">
                  <c:v>-0.45186999999999999</c:v>
                </c:pt>
                <c:pt idx="6088">
                  <c:v>-0.454343</c:v>
                </c:pt>
                <c:pt idx="6089">
                  <c:v>-0.45821299999999998</c:v>
                </c:pt>
                <c:pt idx="6090">
                  <c:v>-0.44992199999999999</c:v>
                </c:pt>
                <c:pt idx="6091">
                  <c:v>-0.44192300000000001</c:v>
                </c:pt>
                <c:pt idx="6092">
                  <c:v>-0.44129200000000002</c:v>
                </c:pt>
                <c:pt idx="6093">
                  <c:v>-0.43735299999999999</c:v>
                </c:pt>
                <c:pt idx="6094">
                  <c:v>-0.43002299999999999</c:v>
                </c:pt>
                <c:pt idx="6095">
                  <c:v>-0.42514600000000002</c:v>
                </c:pt>
                <c:pt idx="6096">
                  <c:v>-0.42266100000000001</c:v>
                </c:pt>
                <c:pt idx="6097">
                  <c:v>-0.41479700000000003</c:v>
                </c:pt>
                <c:pt idx="6098">
                  <c:v>-0.40017399999999997</c:v>
                </c:pt>
                <c:pt idx="6099">
                  <c:v>-0.38503799999999999</c:v>
                </c:pt>
                <c:pt idx="6100">
                  <c:v>-0.36866100000000002</c:v>
                </c:pt>
                <c:pt idx="6101">
                  <c:v>-0.36405100000000001</c:v>
                </c:pt>
                <c:pt idx="6102">
                  <c:v>-0.36307299999999998</c:v>
                </c:pt>
                <c:pt idx="6103">
                  <c:v>-0.35996</c:v>
                </c:pt>
                <c:pt idx="6104">
                  <c:v>-0.35917100000000002</c:v>
                </c:pt>
                <c:pt idx="6105">
                  <c:v>-0.35714400000000002</c:v>
                </c:pt>
                <c:pt idx="6106">
                  <c:v>-0.35812699999999997</c:v>
                </c:pt>
                <c:pt idx="6107">
                  <c:v>-0.34881099999999998</c:v>
                </c:pt>
                <c:pt idx="6108">
                  <c:v>-0.33698499999999998</c:v>
                </c:pt>
                <c:pt idx="6109">
                  <c:v>-0.322795</c:v>
                </c:pt>
                <c:pt idx="6110">
                  <c:v>-0.31711299999999998</c:v>
                </c:pt>
                <c:pt idx="6111">
                  <c:v>-0.30869799999999997</c:v>
                </c:pt>
                <c:pt idx="6112">
                  <c:v>-0.29527799999999998</c:v>
                </c:pt>
                <c:pt idx="6113">
                  <c:v>-0.28612599999999999</c:v>
                </c:pt>
                <c:pt idx="6114">
                  <c:v>-0.278447</c:v>
                </c:pt>
                <c:pt idx="6115">
                  <c:v>-0.27876299999999998</c:v>
                </c:pt>
                <c:pt idx="6116">
                  <c:v>-0.28227200000000002</c:v>
                </c:pt>
                <c:pt idx="6117">
                  <c:v>-0.27721600000000002</c:v>
                </c:pt>
                <c:pt idx="6118">
                  <c:v>-0.27613700000000002</c:v>
                </c:pt>
                <c:pt idx="6119">
                  <c:v>-0.273422</c:v>
                </c:pt>
                <c:pt idx="6120">
                  <c:v>-0.25214700000000001</c:v>
                </c:pt>
                <c:pt idx="6121">
                  <c:v>-0.24444299999999999</c:v>
                </c:pt>
                <c:pt idx="6122">
                  <c:v>-0.233872</c:v>
                </c:pt>
                <c:pt idx="6123">
                  <c:v>-0.228016</c:v>
                </c:pt>
                <c:pt idx="6124">
                  <c:v>-0.23482500000000001</c:v>
                </c:pt>
                <c:pt idx="6125">
                  <c:v>-0.240816</c:v>
                </c:pt>
                <c:pt idx="6126">
                  <c:v>-0.24177000000000001</c:v>
                </c:pt>
                <c:pt idx="6127">
                  <c:v>-0.22883500000000001</c:v>
                </c:pt>
                <c:pt idx="6128">
                  <c:v>-0.219723</c:v>
                </c:pt>
                <c:pt idx="6129">
                  <c:v>-0.20555100000000001</c:v>
                </c:pt>
                <c:pt idx="6130">
                  <c:v>-0.205842</c:v>
                </c:pt>
                <c:pt idx="6131">
                  <c:v>-0.20566000000000001</c:v>
                </c:pt>
                <c:pt idx="6132">
                  <c:v>-0.19572800000000001</c:v>
                </c:pt>
                <c:pt idx="6133">
                  <c:v>-0.19015199999999999</c:v>
                </c:pt>
                <c:pt idx="6134">
                  <c:v>-0.19043599999999999</c:v>
                </c:pt>
                <c:pt idx="6135">
                  <c:v>-0.17937600000000001</c:v>
                </c:pt>
                <c:pt idx="6136">
                  <c:v>-0.16667399999999999</c:v>
                </c:pt>
                <c:pt idx="6137">
                  <c:v>-0.156</c:v>
                </c:pt>
                <c:pt idx="6138">
                  <c:v>-0.15135399999999999</c:v>
                </c:pt>
                <c:pt idx="6139">
                  <c:v>-0.16036400000000001</c:v>
                </c:pt>
                <c:pt idx="6140">
                  <c:v>-0.17796200000000001</c:v>
                </c:pt>
                <c:pt idx="6141">
                  <c:v>-0.18525</c:v>
                </c:pt>
                <c:pt idx="6142">
                  <c:v>-0.189085</c:v>
                </c:pt>
                <c:pt idx="6143">
                  <c:v>-0.182</c:v>
                </c:pt>
                <c:pt idx="6144">
                  <c:v>-0.17097399999999999</c:v>
                </c:pt>
                <c:pt idx="6145">
                  <c:v>-0.16431499999999999</c:v>
                </c:pt>
                <c:pt idx="6146">
                  <c:v>-0.16547100000000001</c:v>
                </c:pt>
                <c:pt idx="6147">
                  <c:v>-0.16666800000000001</c:v>
                </c:pt>
                <c:pt idx="6148">
                  <c:v>-0.16250400000000001</c:v>
                </c:pt>
                <c:pt idx="6149">
                  <c:v>-0.15368200000000001</c:v>
                </c:pt>
                <c:pt idx="6150">
                  <c:v>-0.14360000000000001</c:v>
                </c:pt>
                <c:pt idx="6151">
                  <c:v>-0.14527499999999999</c:v>
                </c:pt>
                <c:pt idx="6152">
                  <c:v>-0.14821799999999999</c:v>
                </c:pt>
                <c:pt idx="6153">
                  <c:v>-0.15162600000000001</c:v>
                </c:pt>
                <c:pt idx="6154">
                  <c:v>-0.15754399999999999</c:v>
                </c:pt>
                <c:pt idx="6155">
                  <c:v>-0.16481599999999999</c:v>
                </c:pt>
                <c:pt idx="6156">
                  <c:v>-0.16952500000000001</c:v>
                </c:pt>
                <c:pt idx="6157">
                  <c:v>-0.170458</c:v>
                </c:pt>
                <c:pt idx="6158">
                  <c:v>-0.17216999999999999</c:v>
                </c:pt>
                <c:pt idx="6159">
                  <c:v>-0.17480399999999999</c:v>
                </c:pt>
                <c:pt idx="6160">
                  <c:v>-0.160022</c:v>
                </c:pt>
                <c:pt idx="6161">
                  <c:v>-0.15318100000000001</c:v>
                </c:pt>
                <c:pt idx="6162">
                  <c:v>-0.15038000000000001</c:v>
                </c:pt>
                <c:pt idx="6163">
                  <c:v>-0.15540200000000001</c:v>
                </c:pt>
                <c:pt idx="6164">
                  <c:v>-0.157641</c:v>
                </c:pt>
                <c:pt idx="6165">
                  <c:v>-0.154643</c:v>
                </c:pt>
                <c:pt idx="6166">
                  <c:v>-0.15133099999999999</c:v>
                </c:pt>
                <c:pt idx="6167">
                  <c:v>-0.14751900000000001</c:v>
                </c:pt>
                <c:pt idx="6168">
                  <c:v>-0.14557800000000001</c:v>
                </c:pt>
                <c:pt idx="6169">
                  <c:v>-0.14671999999999999</c:v>
                </c:pt>
                <c:pt idx="6170">
                  <c:v>-0.141629</c:v>
                </c:pt>
                <c:pt idx="6171">
                  <c:v>-0.14219699999999999</c:v>
                </c:pt>
                <c:pt idx="6172">
                  <c:v>-0.138795</c:v>
                </c:pt>
                <c:pt idx="6173">
                  <c:v>-0.135377</c:v>
                </c:pt>
                <c:pt idx="6174">
                  <c:v>-0.12967799999999999</c:v>
                </c:pt>
                <c:pt idx="6175">
                  <c:v>-0.128973</c:v>
                </c:pt>
                <c:pt idx="6176">
                  <c:v>-0.13621800000000001</c:v>
                </c:pt>
                <c:pt idx="6177">
                  <c:v>-0.136182</c:v>
                </c:pt>
                <c:pt idx="6178">
                  <c:v>-0.13008900000000001</c:v>
                </c:pt>
                <c:pt idx="6179">
                  <c:v>-0.10974200000000001</c:v>
                </c:pt>
                <c:pt idx="6180">
                  <c:v>-0.104244</c:v>
                </c:pt>
                <c:pt idx="6181">
                  <c:v>-0.10981100000000001</c:v>
                </c:pt>
                <c:pt idx="6182">
                  <c:v>-0.11480600000000001</c:v>
                </c:pt>
                <c:pt idx="6183">
                  <c:v>-0.11860800000000001</c:v>
                </c:pt>
                <c:pt idx="6184">
                  <c:v>-0.125282</c:v>
                </c:pt>
                <c:pt idx="6185">
                  <c:v>-0.12715199999999999</c:v>
                </c:pt>
                <c:pt idx="6186">
                  <c:v>-0.123436</c:v>
                </c:pt>
                <c:pt idx="6187">
                  <c:v>-0.105977</c:v>
                </c:pt>
                <c:pt idx="6188">
                  <c:v>-9.1043100000000002E-2</c:v>
                </c:pt>
                <c:pt idx="6189">
                  <c:v>-3.5965999999999998E-2</c:v>
                </c:pt>
                <c:pt idx="6190">
                  <c:v>-1.12612E-3</c:v>
                </c:pt>
                <c:pt idx="6191">
                  <c:v>4.40808E-3</c:v>
                </c:pt>
                <c:pt idx="6192">
                  <c:v>3.4429999999999999E-3</c:v>
                </c:pt>
                <c:pt idx="6193">
                  <c:v>-1.4086700000000001E-3</c:v>
                </c:pt>
                <c:pt idx="6194">
                  <c:v>-1.52433E-2</c:v>
                </c:pt>
                <c:pt idx="6195">
                  <c:v>-3.2006399999999997E-2</c:v>
                </c:pt>
                <c:pt idx="6196">
                  <c:v>-3.9713199999999997E-2</c:v>
                </c:pt>
                <c:pt idx="6197">
                  <c:v>-4.8502099999999999E-2</c:v>
                </c:pt>
                <c:pt idx="6198">
                  <c:v>-5.5815400000000001E-2</c:v>
                </c:pt>
                <c:pt idx="6199">
                  <c:v>-5.8832500000000003E-2</c:v>
                </c:pt>
                <c:pt idx="6200">
                  <c:v>-6.1236600000000002E-2</c:v>
                </c:pt>
                <c:pt idx="6201">
                  <c:v>-6.9809800000000005E-2</c:v>
                </c:pt>
                <c:pt idx="6202">
                  <c:v>-8.1343299999999993E-2</c:v>
                </c:pt>
                <c:pt idx="6203">
                  <c:v>-9.0030799999999994E-2</c:v>
                </c:pt>
                <c:pt idx="6204">
                  <c:v>-9.5868200000000001E-2</c:v>
                </c:pt>
                <c:pt idx="6205">
                  <c:v>-0.100538</c:v>
                </c:pt>
                <c:pt idx="6206">
                  <c:v>-0.104783</c:v>
                </c:pt>
                <c:pt idx="6207">
                  <c:v>-0.10892300000000001</c:v>
                </c:pt>
                <c:pt idx="6208">
                  <c:v>-0.112537</c:v>
                </c:pt>
                <c:pt idx="6209">
                  <c:v>-0.11709700000000001</c:v>
                </c:pt>
                <c:pt idx="6210">
                  <c:v>-0.123349</c:v>
                </c:pt>
                <c:pt idx="6211">
                  <c:v>-0.128111</c:v>
                </c:pt>
                <c:pt idx="6212">
                  <c:v>-0.128997</c:v>
                </c:pt>
                <c:pt idx="6213">
                  <c:v>-0.12840599999999999</c:v>
                </c:pt>
                <c:pt idx="6214">
                  <c:v>-0.127641</c:v>
                </c:pt>
                <c:pt idx="6215">
                  <c:v>-0.123944</c:v>
                </c:pt>
                <c:pt idx="6216">
                  <c:v>-0.119225</c:v>
                </c:pt>
                <c:pt idx="6217">
                  <c:v>-0.11092299999999999</c:v>
                </c:pt>
                <c:pt idx="6218">
                  <c:v>-0.102558</c:v>
                </c:pt>
                <c:pt idx="6219">
                  <c:v>-9.5785099999999998E-2</c:v>
                </c:pt>
                <c:pt idx="6220">
                  <c:v>-8.8661799999999999E-2</c:v>
                </c:pt>
                <c:pt idx="6221">
                  <c:v>-8.3813299999999993E-2</c:v>
                </c:pt>
                <c:pt idx="6222">
                  <c:v>-7.4650300000000003E-2</c:v>
                </c:pt>
                <c:pt idx="6223">
                  <c:v>-6.3100699999999996E-2</c:v>
                </c:pt>
                <c:pt idx="6224">
                  <c:v>-5.2707700000000003E-2</c:v>
                </c:pt>
                <c:pt idx="6225">
                  <c:v>-4.60379E-2</c:v>
                </c:pt>
                <c:pt idx="6226">
                  <c:v>-3.4078499999999998E-2</c:v>
                </c:pt>
                <c:pt idx="6227">
                  <c:v>-1.83819E-2</c:v>
                </c:pt>
                <c:pt idx="6228">
                  <c:v>-1.46009E-2</c:v>
                </c:pt>
                <c:pt idx="6229">
                  <c:v>-1.24817E-2</c:v>
                </c:pt>
                <c:pt idx="6230">
                  <c:v>-1.14751E-2</c:v>
                </c:pt>
                <c:pt idx="6231">
                  <c:v>-1.4652500000000001E-2</c:v>
                </c:pt>
                <c:pt idx="6232">
                  <c:v>-2.3300899999999999E-2</c:v>
                </c:pt>
                <c:pt idx="6233">
                  <c:v>-3.05221E-2</c:v>
                </c:pt>
                <c:pt idx="6234">
                  <c:v>-3.4237900000000002E-2</c:v>
                </c:pt>
                <c:pt idx="6235">
                  <c:v>-2.90131E-2</c:v>
                </c:pt>
                <c:pt idx="6236">
                  <c:v>-1.4146000000000001E-2</c:v>
                </c:pt>
                <c:pt idx="6237">
                  <c:v>-2.74793E-3</c:v>
                </c:pt>
                <c:pt idx="6238">
                  <c:v>1.37065E-2</c:v>
                </c:pt>
                <c:pt idx="6239">
                  <c:v>3.1781299999999998E-2</c:v>
                </c:pt>
                <c:pt idx="6240">
                  <c:v>5.3367199999999997E-2</c:v>
                </c:pt>
                <c:pt idx="6241">
                  <c:v>6.9203200000000006E-2</c:v>
                </c:pt>
                <c:pt idx="6242">
                  <c:v>8.0111000000000002E-2</c:v>
                </c:pt>
                <c:pt idx="6243">
                  <c:v>9.4508999999999996E-2</c:v>
                </c:pt>
                <c:pt idx="6244">
                  <c:v>0.115175</c:v>
                </c:pt>
                <c:pt idx="6245">
                  <c:v>0.12374599999999999</c:v>
                </c:pt>
                <c:pt idx="6246">
                  <c:v>0.13197500000000001</c:v>
                </c:pt>
                <c:pt idx="6247">
                  <c:v>0.134792</c:v>
                </c:pt>
                <c:pt idx="6248">
                  <c:v>0.130827</c:v>
                </c:pt>
                <c:pt idx="6249">
                  <c:v>0.121957</c:v>
                </c:pt>
                <c:pt idx="6250">
                  <c:v>0.11164200000000001</c:v>
                </c:pt>
                <c:pt idx="6251">
                  <c:v>9.9786700000000006E-2</c:v>
                </c:pt>
                <c:pt idx="6252">
                  <c:v>8.7552699999999997E-2</c:v>
                </c:pt>
                <c:pt idx="6253">
                  <c:v>9.1501200000000005E-2</c:v>
                </c:pt>
                <c:pt idx="6254">
                  <c:v>0.10539</c:v>
                </c:pt>
                <c:pt idx="6255">
                  <c:v>0.119284</c:v>
                </c:pt>
                <c:pt idx="6256">
                  <c:v>0.130164</c:v>
                </c:pt>
                <c:pt idx="6257">
                  <c:v>0.13253100000000001</c:v>
                </c:pt>
                <c:pt idx="6258">
                  <c:v>0.134903</c:v>
                </c:pt>
                <c:pt idx="6259">
                  <c:v>0.12883800000000001</c:v>
                </c:pt>
                <c:pt idx="6260">
                  <c:v>0.123127</c:v>
                </c:pt>
                <c:pt idx="6261">
                  <c:v>0.120439</c:v>
                </c:pt>
                <c:pt idx="6262">
                  <c:v>0.125639</c:v>
                </c:pt>
                <c:pt idx="6263">
                  <c:v>0.13569700000000001</c:v>
                </c:pt>
                <c:pt idx="6264">
                  <c:v>0.14677399999999999</c:v>
                </c:pt>
                <c:pt idx="6265">
                  <c:v>0.15620200000000001</c:v>
                </c:pt>
                <c:pt idx="6266">
                  <c:v>0.17421</c:v>
                </c:pt>
                <c:pt idx="6267">
                  <c:v>0.18271100000000001</c:v>
                </c:pt>
                <c:pt idx="6268">
                  <c:v>0.18785399999999999</c:v>
                </c:pt>
                <c:pt idx="6269">
                  <c:v>0.19294900000000001</c:v>
                </c:pt>
                <c:pt idx="6270">
                  <c:v>0.19911000000000001</c:v>
                </c:pt>
                <c:pt idx="6271">
                  <c:v>0.20347699999999999</c:v>
                </c:pt>
                <c:pt idx="6272">
                  <c:v>0.20736399999999999</c:v>
                </c:pt>
                <c:pt idx="6273">
                  <c:v>0.21431</c:v>
                </c:pt>
                <c:pt idx="6274">
                  <c:v>0.214085</c:v>
                </c:pt>
                <c:pt idx="6275">
                  <c:v>0.21510199999999999</c:v>
                </c:pt>
                <c:pt idx="6276">
                  <c:v>0.214166</c:v>
                </c:pt>
                <c:pt idx="6277">
                  <c:v>0.21341199999999999</c:v>
                </c:pt>
                <c:pt idx="6278">
                  <c:v>0.20952499999999999</c:v>
                </c:pt>
                <c:pt idx="6279">
                  <c:v>0.197877</c:v>
                </c:pt>
                <c:pt idx="6280">
                  <c:v>0.193494</c:v>
                </c:pt>
                <c:pt idx="6281">
                  <c:v>0.188197</c:v>
                </c:pt>
                <c:pt idx="6282">
                  <c:v>0.18252099999999999</c:v>
                </c:pt>
                <c:pt idx="6283">
                  <c:v>0.18302199999999999</c:v>
                </c:pt>
                <c:pt idx="6284">
                  <c:v>0.187807</c:v>
                </c:pt>
                <c:pt idx="6285">
                  <c:v>0.196938</c:v>
                </c:pt>
                <c:pt idx="6286">
                  <c:v>0.201849</c:v>
                </c:pt>
                <c:pt idx="6287">
                  <c:v>0.20322299999999999</c:v>
                </c:pt>
                <c:pt idx="6288">
                  <c:v>0.206649</c:v>
                </c:pt>
                <c:pt idx="6289">
                  <c:v>0.20025699999999999</c:v>
                </c:pt>
                <c:pt idx="6290">
                  <c:v>0.19442200000000001</c:v>
                </c:pt>
                <c:pt idx="6291">
                  <c:v>0.18978200000000001</c:v>
                </c:pt>
                <c:pt idx="6292">
                  <c:v>0.183419</c:v>
                </c:pt>
                <c:pt idx="6293">
                  <c:v>0.17827999999999999</c:v>
                </c:pt>
                <c:pt idx="6294">
                  <c:v>0.17208599999999999</c:v>
                </c:pt>
                <c:pt idx="6295">
                  <c:v>0.16917399999999999</c:v>
                </c:pt>
                <c:pt idx="6296">
                  <c:v>0.172065</c:v>
                </c:pt>
                <c:pt idx="6297">
                  <c:v>0.177707</c:v>
                </c:pt>
                <c:pt idx="6298">
                  <c:v>0.178179</c:v>
                </c:pt>
                <c:pt idx="6299">
                  <c:v>0.176374</c:v>
                </c:pt>
                <c:pt idx="6300">
                  <c:v>0.17043900000000001</c:v>
                </c:pt>
                <c:pt idx="6301">
                  <c:v>0.15900300000000001</c:v>
                </c:pt>
                <c:pt idx="6302">
                  <c:v>0.15565100000000001</c:v>
                </c:pt>
                <c:pt idx="6303">
                  <c:v>0.15795699999999999</c:v>
                </c:pt>
                <c:pt idx="6304">
                  <c:v>0.164462</c:v>
                </c:pt>
                <c:pt idx="6305">
                  <c:v>0.172435</c:v>
                </c:pt>
                <c:pt idx="6306">
                  <c:v>0.17643</c:v>
                </c:pt>
                <c:pt idx="6307">
                  <c:v>0.17993700000000001</c:v>
                </c:pt>
                <c:pt idx="6308">
                  <c:v>0.18428</c:v>
                </c:pt>
                <c:pt idx="6309">
                  <c:v>0.19270499999999999</c:v>
                </c:pt>
                <c:pt idx="6310">
                  <c:v>0.218024</c:v>
                </c:pt>
                <c:pt idx="6311">
                  <c:v>0.2414</c:v>
                </c:pt>
                <c:pt idx="6312">
                  <c:v>0.25764100000000001</c:v>
                </c:pt>
                <c:pt idx="6313">
                  <c:v>0.27545599999999998</c:v>
                </c:pt>
                <c:pt idx="6314">
                  <c:v>0.28360000000000002</c:v>
                </c:pt>
                <c:pt idx="6315">
                  <c:v>0.28503400000000001</c:v>
                </c:pt>
                <c:pt idx="6316">
                  <c:v>0.28495999999999999</c:v>
                </c:pt>
                <c:pt idx="6317">
                  <c:v>0.28437400000000002</c:v>
                </c:pt>
                <c:pt idx="6318">
                  <c:v>0.28918899999999997</c:v>
                </c:pt>
                <c:pt idx="6319">
                  <c:v>0.30039199999999999</c:v>
                </c:pt>
                <c:pt idx="6320">
                  <c:v>0.30924800000000002</c:v>
                </c:pt>
                <c:pt idx="6321">
                  <c:v>0.31934000000000001</c:v>
                </c:pt>
                <c:pt idx="6322">
                  <c:v>0.32831300000000002</c:v>
                </c:pt>
                <c:pt idx="6323">
                  <c:v>0.335171</c:v>
                </c:pt>
                <c:pt idx="6324">
                  <c:v>0.33543099999999998</c:v>
                </c:pt>
                <c:pt idx="6325">
                  <c:v>0.33634500000000001</c:v>
                </c:pt>
                <c:pt idx="6326">
                  <c:v>0.33638899999999999</c:v>
                </c:pt>
                <c:pt idx="6327">
                  <c:v>0.32963700000000001</c:v>
                </c:pt>
                <c:pt idx="6328">
                  <c:v>0.33405899999999999</c:v>
                </c:pt>
                <c:pt idx="6329">
                  <c:v>0.3402</c:v>
                </c:pt>
                <c:pt idx="6330">
                  <c:v>0.34207199999999999</c:v>
                </c:pt>
                <c:pt idx="6331">
                  <c:v>0.34287600000000001</c:v>
                </c:pt>
                <c:pt idx="6332">
                  <c:v>0.34516799999999997</c:v>
                </c:pt>
                <c:pt idx="6333">
                  <c:v>0.35254799999999997</c:v>
                </c:pt>
                <c:pt idx="6334">
                  <c:v>0.36138999999999999</c:v>
                </c:pt>
                <c:pt idx="6335">
                  <c:v>0.35906100000000002</c:v>
                </c:pt>
                <c:pt idx="6336">
                  <c:v>0.36418600000000001</c:v>
                </c:pt>
                <c:pt idx="6337">
                  <c:v>0.36974000000000001</c:v>
                </c:pt>
                <c:pt idx="6338">
                  <c:v>0.37718800000000002</c:v>
                </c:pt>
                <c:pt idx="6339">
                  <c:v>0.38025599999999998</c:v>
                </c:pt>
                <c:pt idx="6340">
                  <c:v>0.38923799999999997</c:v>
                </c:pt>
                <c:pt idx="6341">
                  <c:v>0.400835</c:v>
                </c:pt>
                <c:pt idx="6342">
                  <c:v>0.39891199999999999</c:v>
                </c:pt>
                <c:pt idx="6343">
                  <c:v>0.39486700000000002</c:v>
                </c:pt>
                <c:pt idx="6344">
                  <c:v>0.39327800000000002</c:v>
                </c:pt>
                <c:pt idx="6345">
                  <c:v>0.39394000000000001</c:v>
                </c:pt>
                <c:pt idx="6346">
                  <c:v>0.39413399999999998</c:v>
                </c:pt>
                <c:pt idx="6347">
                  <c:v>0.39784000000000003</c:v>
                </c:pt>
                <c:pt idx="6348">
                  <c:v>0.40784500000000001</c:v>
                </c:pt>
                <c:pt idx="6349">
                  <c:v>0.40719899999999998</c:v>
                </c:pt>
                <c:pt idx="6350">
                  <c:v>0.40831299999999998</c:v>
                </c:pt>
                <c:pt idx="6351">
                  <c:v>0.40385199999999999</c:v>
                </c:pt>
                <c:pt idx="6352">
                  <c:v>0.39684700000000001</c:v>
                </c:pt>
                <c:pt idx="6353">
                  <c:v>0.39247399999999999</c:v>
                </c:pt>
                <c:pt idx="6354">
                  <c:v>0.385098</c:v>
                </c:pt>
                <c:pt idx="6355">
                  <c:v>0.378693</c:v>
                </c:pt>
                <c:pt idx="6356">
                  <c:v>0.386019</c:v>
                </c:pt>
                <c:pt idx="6357">
                  <c:v>0.38722099999999998</c:v>
                </c:pt>
                <c:pt idx="6358">
                  <c:v>0.38956099999999999</c:v>
                </c:pt>
                <c:pt idx="6359">
                  <c:v>0.391015</c:v>
                </c:pt>
                <c:pt idx="6360">
                  <c:v>0.393681</c:v>
                </c:pt>
                <c:pt idx="6361">
                  <c:v>0.39309500000000003</c:v>
                </c:pt>
                <c:pt idx="6362">
                  <c:v>0.39366899999999999</c:v>
                </c:pt>
                <c:pt idx="6363">
                  <c:v>0.39769300000000002</c:v>
                </c:pt>
                <c:pt idx="6364">
                  <c:v>0.396955</c:v>
                </c:pt>
                <c:pt idx="6365">
                  <c:v>0.40176600000000001</c:v>
                </c:pt>
                <c:pt idx="6366">
                  <c:v>0.41266399999999998</c:v>
                </c:pt>
                <c:pt idx="6367">
                  <c:v>0.42687999999999998</c:v>
                </c:pt>
                <c:pt idx="6368">
                  <c:v>0.44116</c:v>
                </c:pt>
                <c:pt idx="6369">
                  <c:v>0.451297</c:v>
                </c:pt>
                <c:pt idx="6370">
                  <c:v>0.46527600000000002</c:v>
                </c:pt>
                <c:pt idx="6371">
                  <c:v>0.469474</c:v>
                </c:pt>
                <c:pt idx="6372">
                  <c:v>0.473632</c:v>
                </c:pt>
                <c:pt idx="6373">
                  <c:v>0.47835</c:v>
                </c:pt>
                <c:pt idx="6374">
                  <c:v>0.48024099999999997</c:v>
                </c:pt>
                <c:pt idx="6375">
                  <c:v>0.48251500000000003</c:v>
                </c:pt>
                <c:pt idx="6376">
                  <c:v>0.48518299999999998</c:v>
                </c:pt>
                <c:pt idx="6377">
                  <c:v>0.49699199999999999</c:v>
                </c:pt>
                <c:pt idx="6378">
                  <c:v>0.49724600000000002</c:v>
                </c:pt>
                <c:pt idx="6379">
                  <c:v>0.49460300000000001</c:v>
                </c:pt>
                <c:pt idx="6380">
                  <c:v>0.48777999999999999</c:v>
                </c:pt>
                <c:pt idx="6381">
                  <c:v>0.478991</c:v>
                </c:pt>
                <c:pt idx="6382">
                  <c:v>0.47577000000000003</c:v>
                </c:pt>
                <c:pt idx="6383">
                  <c:v>0.47560400000000003</c:v>
                </c:pt>
                <c:pt idx="6384">
                  <c:v>0.48644500000000002</c:v>
                </c:pt>
                <c:pt idx="6385">
                  <c:v>0.50728700000000004</c:v>
                </c:pt>
                <c:pt idx="6386">
                  <c:v>0.51744400000000002</c:v>
                </c:pt>
                <c:pt idx="6387">
                  <c:v>0.52742500000000003</c:v>
                </c:pt>
                <c:pt idx="6388">
                  <c:v>0.52992099999999998</c:v>
                </c:pt>
                <c:pt idx="6389">
                  <c:v>0.52020100000000002</c:v>
                </c:pt>
                <c:pt idx="6390">
                  <c:v>0.51215500000000003</c:v>
                </c:pt>
                <c:pt idx="6391">
                  <c:v>0.510521</c:v>
                </c:pt>
                <c:pt idx="6392">
                  <c:v>0.49871199999999999</c:v>
                </c:pt>
                <c:pt idx="6393">
                  <c:v>0.500498</c:v>
                </c:pt>
                <c:pt idx="6394">
                  <c:v>0.49587999999999999</c:v>
                </c:pt>
                <c:pt idx="6395">
                  <c:v>0.49057800000000001</c:v>
                </c:pt>
                <c:pt idx="6396">
                  <c:v>0.48871700000000001</c:v>
                </c:pt>
                <c:pt idx="6397">
                  <c:v>0.48632599999999998</c:v>
                </c:pt>
                <c:pt idx="6398">
                  <c:v>0.48602699999999999</c:v>
                </c:pt>
                <c:pt idx="6399">
                  <c:v>0.49122199999999999</c:v>
                </c:pt>
                <c:pt idx="6400">
                  <c:v>0.49727300000000002</c:v>
                </c:pt>
                <c:pt idx="6401">
                  <c:v>0.49582300000000001</c:v>
                </c:pt>
                <c:pt idx="6402">
                  <c:v>0.49146800000000002</c:v>
                </c:pt>
                <c:pt idx="6403">
                  <c:v>0.48865799999999998</c:v>
                </c:pt>
                <c:pt idx="6404">
                  <c:v>0.48931999999999998</c:v>
                </c:pt>
                <c:pt idx="6405">
                  <c:v>0.488983</c:v>
                </c:pt>
                <c:pt idx="6406">
                  <c:v>0.49014999999999997</c:v>
                </c:pt>
                <c:pt idx="6407">
                  <c:v>0.49133700000000002</c:v>
                </c:pt>
                <c:pt idx="6408">
                  <c:v>0.49851099999999998</c:v>
                </c:pt>
                <c:pt idx="6409">
                  <c:v>0.496697</c:v>
                </c:pt>
                <c:pt idx="6410">
                  <c:v>0.4924</c:v>
                </c:pt>
                <c:pt idx="6411">
                  <c:v>0.48411199999999999</c:v>
                </c:pt>
                <c:pt idx="6412">
                  <c:v>0.47781600000000002</c:v>
                </c:pt>
                <c:pt idx="6413">
                  <c:v>0.47353200000000001</c:v>
                </c:pt>
                <c:pt idx="6414">
                  <c:v>0.46776600000000002</c:v>
                </c:pt>
                <c:pt idx="6415">
                  <c:v>0.46245700000000001</c:v>
                </c:pt>
                <c:pt idx="6416">
                  <c:v>0.464671</c:v>
                </c:pt>
                <c:pt idx="6417">
                  <c:v>0.46391500000000002</c:v>
                </c:pt>
                <c:pt idx="6418">
                  <c:v>0.46662700000000001</c:v>
                </c:pt>
                <c:pt idx="6419">
                  <c:v>0.46988400000000002</c:v>
                </c:pt>
                <c:pt idx="6420">
                  <c:v>0.472636</c:v>
                </c:pt>
                <c:pt idx="6421">
                  <c:v>0.47493000000000002</c:v>
                </c:pt>
                <c:pt idx="6422">
                  <c:v>0.47273300000000001</c:v>
                </c:pt>
                <c:pt idx="6423">
                  <c:v>0.47244000000000003</c:v>
                </c:pt>
                <c:pt idx="6424">
                  <c:v>0.47723900000000002</c:v>
                </c:pt>
                <c:pt idx="6425">
                  <c:v>0.476551</c:v>
                </c:pt>
                <c:pt idx="6426">
                  <c:v>0.479319</c:v>
                </c:pt>
                <c:pt idx="6427">
                  <c:v>0.48113600000000001</c:v>
                </c:pt>
                <c:pt idx="6428">
                  <c:v>0.48344999999999999</c:v>
                </c:pt>
                <c:pt idx="6429">
                  <c:v>0.48524499999999998</c:v>
                </c:pt>
                <c:pt idx="6430">
                  <c:v>0.489118</c:v>
                </c:pt>
                <c:pt idx="6431">
                  <c:v>0.48596</c:v>
                </c:pt>
                <c:pt idx="6432">
                  <c:v>0.48875800000000003</c:v>
                </c:pt>
                <c:pt idx="6433">
                  <c:v>0.48914800000000003</c:v>
                </c:pt>
                <c:pt idx="6434">
                  <c:v>0.487037</c:v>
                </c:pt>
                <c:pt idx="6435">
                  <c:v>0.48090899999999998</c:v>
                </c:pt>
                <c:pt idx="6436">
                  <c:v>0.47527399999999997</c:v>
                </c:pt>
                <c:pt idx="6437">
                  <c:v>0.46716099999999999</c:v>
                </c:pt>
                <c:pt idx="6438">
                  <c:v>0.456563</c:v>
                </c:pt>
                <c:pt idx="6439">
                  <c:v>0.44584699999999999</c:v>
                </c:pt>
                <c:pt idx="6440">
                  <c:v>0.44973800000000003</c:v>
                </c:pt>
                <c:pt idx="6441">
                  <c:v>0.44261899999999998</c:v>
                </c:pt>
                <c:pt idx="6442">
                  <c:v>0.45247399999999999</c:v>
                </c:pt>
                <c:pt idx="6443">
                  <c:v>0.45939999999999998</c:v>
                </c:pt>
                <c:pt idx="6444">
                  <c:v>0.47331400000000001</c:v>
                </c:pt>
                <c:pt idx="6445">
                  <c:v>0.48776399999999998</c:v>
                </c:pt>
                <c:pt idx="6446">
                  <c:v>0.490701</c:v>
                </c:pt>
                <c:pt idx="6447">
                  <c:v>0.49115300000000001</c:v>
                </c:pt>
                <c:pt idx="6448">
                  <c:v>0.49660599999999999</c:v>
                </c:pt>
                <c:pt idx="6449">
                  <c:v>0.497558</c:v>
                </c:pt>
                <c:pt idx="6450">
                  <c:v>0.50104300000000002</c:v>
                </c:pt>
                <c:pt idx="6451">
                  <c:v>0.504</c:v>
                </c:pt>
                <c:pt idx="6452">
                  <c:v>0.50445499999999999</c:v>
                </c:pt>
                <c:pt idx="6453">
                  <c:v>0.50395999999999996</c:v>
                </c:pt>
                <c:pt idx="6454">
                  <c:v>0.50648499999999996</c:v>
                </c:pt>
                <c:pt idx="6455">
                  <c:v>0.51212899999999995</c:v>
                </c:pt>
                <c:pt idx="6456">
                  <c:v>0.52616499999999999</c:v>
                </c:pt>
                <c:pt idx="6457">
                  <c:v>0.52991200000000005</c:v>
                </c:pt>
                <c:pt idx="6458">
                  <c:v>0.52436099999999997</c:v>
                </c:pt>
                <c:pt idx="6459">
                  <c:v>0.51880999999999999</c:v>
                </c:pt>
                <c:pt idx="6460">
                  <c:v>0.50881699999999996</c:v>
                </c:pt>
                <c:pt idx="6461">
                  <c:v>0.50183299999999997</c:v>
                </c:pt>
                <c:pt idx="6462">
                  <c:v>0.49406899999999998</c:v>
                </c:pt>
                <c:pt idx="6463">
                  <c:v>0.496778</c:v>
                </c:pt>
                <c:pt idx="6464">
                  <c:v>0.49567499999999998</c:v>
                </c:pt>
                <c:pt idx="6465">
                  <c:v>0.49541000000000002</c:v>
                </c:pt>
                <c:pt idx="6466">
                  <c:v>0.499637</c:v>
                </c:pt>
                <c:pt idx="6467">
                  <c:v>0.50353300000000001</c:v>
                </c:pt>
                <c:pt idx="6468">
                  <c:v>0.501359</c:v>
                </c:pt>
                <c:pt idx="6469">
                  <c:v>0.49809799999999999</c:v>
                </c:pt>
                <c:pt idx="6470">
                  <c:v>0.49822</c:v>
                </c:pt>
                <c:pt idx="6471">
                  <c:v>0.49986199999999997</c:v>
                </c:pt>
                <c:pt idx="6472">
                  <c:v>0.51036300000000001</c:v>
                </c:pt>
                <c:pt idx="6473">
                  <c:v>0.50883999999999996</c:v>
                </c:pt>
                <c:pt idx="6474">
                  <c:v>0.50305100000000003</c:v>
                </c:pt>
                <c:pt idx="6475">
                  <c:v>0.48855199999999999</c:v>
                </c:pt>
                <c:pt idx="6476">
                  <c:v>0.46939199999999998</c:v>
                </c:pt>
                <c:pt idx="6477">
                  <c:v>0.44964799999999999</c:v>
                </c:pt>
                <c:pt idx="6478">
                  <c:v>0.43149700000000002</c:v>
                </c:pt>
                <c:pt idx="6479">
                  <c:v>0.41220699999999999</c:v>
                </c:pt>
                <c:pt idx="6480">
                  <c:v>0.40576200000000001</c:v>
                </c:pt>
                <c:pt idx="6481">
                  <c:v>0.40180399999999999</c:v>
                </c:pt>
                <c:pt idx="6482">
                  <c:v>0.39631899999999998</c:v>
                </c:pt>
                <c:pt idx="6483">
                  <c:v>0.387071</c:v>
                </c:pt>
                <c:pt idx="6484">
                  <c:v>0.37197999999999998</c:v>
                </c:pt>
                <c:pt idx="6485">
                  <c:v>0.36527700000000002</c:v>
                </c:pt>
                <c:pt idx="6486">
                  <c:v>0.36244300000000002</c:v>
                </c:pt>
                <c:pt idx="6487">
                  <c:v>0.365651</c:v>
                </c:pt>
                <c:pt idx="6488">
                  <c:v>0.36066700000000002</c:v>
                </c:pt>
                <c:pt idx="6489">
                  <c:v>0.35988900000000001</c:v>
                </c:pt>
                <c:pt idx="6490">
                  <c:v>0.35471599999999998</c:v>
                </c:pt>
                <c:pt idx="6491">
                  <c:v>0.35062199999999999</c:v>
                </c:pt>
                <c:pt idx="6492">
                  <c:v>0.34372200000000003</c:v>
                </c:pt>
                <c:pt idx="6493">
                  <c:v>0.33002100000000001</c:v>
                </c:pt>
                <c:pt idx="6494">
                  <c:v>0.317799</c:v>
                </c:pt>
                <c:pt idx="6495">
                  <c:v>0.305037</c:v>
                </c:pt>
                <c:pt idx="6496">
                  <c:v>0.29483199999999998</c:v>
                </c:pt>
                <c:pt idx="6497">
                  <c:v>0.288045</c:v>
                </c:pt>
                <c:pt idx="6498">
                  <c:v>0.28210600000000002</c:v>
                </c:pt>
                <c:pt idx="6499">
                  <c:v>0.27379399999999998</c:v>
                </c:pt>
                <c:pt idx="6500">
                  <c:v>0.26399299999999998</c:v>
                </c:pt>
                <c:pt idx="6501">
                  <c:v>0.25641900000000001</c:v>
                </c:pt>
                <c:pt idx="6502">
                  <c:v>0.250388</c:v>
                </c:pt>
                <c:pt idx="6503">
                  <c:v>0.24640899999999999</c:v>
                </c:pt>
                <c:pt idx="6504">
                  <c:v>0.24893100000000001</c:v>
                </c:pt>
                <c:pt idx="6505">
                  <c:v>0.24748899999999999</c:v>
                </c:pt>
                <c:pt idx="6506">
                  <c:v>0.25082500000000002</c:v>
                </c:pt>
                <c:pt idx="6507">
                  <c:v>0.25383299999999998</c:v>
                </c:pt>
                <c:pt idx="6508">
                  <c:v>0.25924199999999997</c:v>
                </c:pt>
                <c:pt idx="6509">
                  <c:v>0.26468999999999998</c:v>
                </c:pt>
                <c:pt idx="6510">
                  <c:v>0.26629799999999998</c:v>
                </c:pt>
                <c:pt idx="6511">
                  <c:v>0.26283499999999999</c:v>
                </c:pt>
                <c:pt idx="6512">
                  <c:v>0.26019900000000001</c:v>
                </c:pt>
                <c:pt idx="6513">
                  <c:v>0.26093899999999998</c:v>
                </c:pt>
                <c:pt idx="6514">
                  <c:v>0.25523899999999999</c:v>
                </c:pt>
                <c:pt idx="6515">
                  <c:v>0.248003</c:v>
                </c:pt>
                <c:pt idx="6516">
                  <c:v>0.239483</c:v>
                </c:pt>
                <c:pt idx="6517">
                  <c:v>0.231791</c:v>
                </c:pt>
                <c:pt idx="6518">
                  <c:v>0.226103</c:v>
                </c:pt>
                <c:pt idx="6519">
                  <c:v>0.21723700000000001</c:v>
                </c:pt>
                <c:pt idx="6520">
                  <c:v>0.20902899999999999</c:v>
                </c:pt>
                <c:pt idx="6521">
                  <c:v>0.19686999999999999</c:v>
                </c:pt>
                <c:pt idx="6522">
                  <c:v>0.18734899999999999</c:v>
                </c:pt>
                <c:pt idx="6523">
                  <c:v>0.18024000000000001</c:v>
                </c:pt>
                <c:pt idx="6524">
                  <c:v>0.16863800000000001</c:v>
                </c:pt>
                <c:pt idx="6525">
                  <c:v>0.15378</c:v>
                </c:pt>
                <c:pt idx="6526">
                  <c:v>0.1449</c:v>
                </c:pt>
                <c:pt idx="6527">
                  <c:v>0.14030400000000001</c:v>
                </c:pt>
                <c:pt idx="6528">
                  <c:v>0.13810700000000001</c:v>
                </c:pt>
                <c:pt idx="6529">
                  <c:v>0.134161</c:v>
                </c:pt>
                <c:pt idx="6530">
                  <c:v>0.13528299999999999</c:v>
                </c:pt>
                <c:pt idx="6531">
                  <c:v>0.13734299999999999</c:v>
                </c:pt>
                <c:pt idx="6532">
                  <c:v>0.136133</c:v>
                </c:pt>
                <c:pt idx="6533">
                  <c:v>0.138957</c:v>
                </c:pt>
                <c:pt idx="6534">
                  <c:v>0.14272099999999999</c:v>
                </c:pt>
                <c:pt idx="6535">
                  <c:v>0.14829800000000001</c:v>
                </c:pt>
                <c:pt idx="6536">
                  <c:v>0.14970800000000001</c:v>
                </c:pt>
                <c:pt idx="6537">
                  <c:v>0.14702499999999999</c:v>
                </c:pt>
                <c:pt idx="6538">
                  <c:v>0.141712</c:v>
                </c:pt>
                <c:pt idx="6539">
                  <c:v>0.13634099999999999</c:v>
                </c:pt>
                <c:pt idx="6540">
                  <c:v>0.13303799999999999</c:v>
                </c:pt>
                <c:pt idx="6541">
                  <c:v>0.128499</c:v>
                </c:pt>
                <c:pt idx="6542">
                  <c:v>0.12654399999999999</c:v>
                </c:pt>
                <c:pt idx="6543">
                  <c:v>0.129137</c:v>
                </c:pt>
                <c:pt idx="6544">
                  <c:v>0.13478200000000001</c:v>
                </c:pt>
                <c:pt idx="6545">
                  <c:v>0.139129</c:v>
                </c:pt>
                <c:pt idx="6546">
                  <c:v>0.141348</c:v>
                </c:pt>
                <c:pt idx="6547">
                  <c:v>0.143509</c:v>
                </c:pt>
                <c:pt idx="6548">
                  <c:v>0.14991499999999999</c:v>
                </c:pt>
                <c:pt idx="6549">
                  <c:v>0.16458700000000001</c:v>
                </c:pt>
                <c:pt idx="6550">
                  <c:v>0.17301800000000001</c:v>
                </c:pt>
                <c:pt idx="6551">
                  <c:v>0.176098</c:v>
                </c:pt>
                <c:pt idx="6552">
                  <c:v>0.178896</c:v>
                </c:pt>
                <c:pt idx="6553">
                  <c:v>0.17824799999999999</c:v>
                </c:pt>
                <c:pt idx="6554">
                  <c:v>0.17782700000000001</c:v>
                </c:pt>
                <c:pt idx="6555">
                  <c:v>0.17602899999999999</c:v>
                </c:pt>
                <c:pt idx="6556">
                  <c:v>0.174291</c:v>
                </c:pt>
                <c:pt idx="6557">
                  <c:v>0.175509</c:v>
                </c:pt>
                <c:pt idx="6558">
                  <c:v>0.18857099999999999</c:v>
                </c:pt>
                <c:pt idx="6559">
                  <c:v>0.19845299999999999</c:v>
                </c:pt>
                <c:pt idx="6560">
                  <c:v>0.20738999999999999</c:v>
                </c:pt>
                <c:pt idx="6561">
                  <c:v>0.212503</c:v>
                </c:pt>
                <c:pt idx="6562">
                  <c:v>0.21374299999999999</c:v>
                </c:pt>
                <c:pt idx="6563">
                  <c:v>0.21387300000000001</c:v>
                </c:pt>
                <c:pt idx="6564">
                  <c:v>0.21946599999999999</c:v>
                </c:pt>
                <c:pt idx="6565">
                  <c:v>0.22634399999999999</c:v>
                </c:pt>
                <c:pt idx="6566">
                  <c:v>0.232908</c:v>
                </c:pt>
                <c:pt idx="6567">
                  <c:v>0.24521200000000001</c:v>
                </c:pt>
                <c:pt idx="6568">
                  <c:v>0.25323400000000001</c:v>
                </c:pt>
                <c:pt idx="6569">
                  <c:v>0.25367000000000001</c:v>
                </c:pt>
                <c:pt idx="6570">
                  <c:v>0.25023400000000001</c:v>
                </c:pt>
                <c:pt idx="6571">
                  <c:v>0.24985099999999999</c:v>
                </c:pt>
                <c:pt idx="6572">
                  <c:v>0.248641</c:v>
                </c:pt>
                <c:pt idx="6573">
                  <c:v>0.24588599999999999</c:v>
                </c:pt>
                <c:pt idx="6574">
                  <c:v>0.242646</c:v>
                </c:pt>
                <c:pt idx="6575">
                  <c:v>0.23896000000000001</c:v>
                </c:pt>
                <c:pt idx="6576">
                  <c:v>0.23508799999999999</c:v>
                </c:pt>
                <c:pt idx="6577">
                  <c:v>0.23518900000000001</c:v>
                </c:pt>
                <c:pt idx="6578">
                  <c:v>0.22525100000000001</c:v>
                </c:pt>
                <c:pt idx="6579">
                  <c:v>0.20797199999999999</c:v>
                </c:pt>
                <c:pt idx="6580">
                  <c:v>0.18690399999999999</c:v>
                </c:pt>
                <c:pt idx="6581">
                  <c:v>0.17144200000000001</c:v>
                </c:pt>
                <c:pt idx="6582">
                  <c:v>0.161992</c:v>
                </c:pt>
                <c:pt idx="6583">
                  <c:v>0.15612300000000001</c:v>
                </c:pt>
                <c:pt idx="6584">
                  <c:v>0.14873600000000001</c:v>
                </c:pt>
                <c:pt idx="6585">
                  <c:v>0.145787</c:v>
                </c:pt>
                <c:pt idx="6586">
                  <c:v>0.14665</c:v>
                </c:pt>
                <c:pt idx="6587">
                  <c:v>0.14349100000000001</c:v>
                </c:pt>
                <c:pt idx="6588">
                  <c:v>0.14380499999999999</c:v>
                </c:pt>
                <c:pt idx="6589">
                  <c:v>0.147121</c:v>
                </c:pt>
                <c:pt idx="6590">
                  <c:v>0.14794599999999999</c:v>
                </c:pt>
                <c:pt idx="6591">
                  <c:v>0.15011099999999999</c:v>
                </c:pt>
                <c:pt idx="6592">
                  <c:v>0.15245400000000001</c:v>
                </c:pt>
                <c:pt idx="6593">
                  <c:v>0.15184</c:v>
                </c:pt>
                <c:pt idx="6594">
                  <c:v>0.14857300000000001</c:v>
                </c:pt>
                <c:pt idx="6595">
                  <c:v>0.15110499999999999</c:v>
                </c:pt>
                <c:pt idx="6596">
                  <c:v>0.163492</c:v>
                </c:pt>
                <c:pt idx="6597">
                  <c:v>0.161325</c:v>
                </c:pt>
                <c:pt idx="6598">
                  <c:v>0.16312399999999999</c:v>
                </c:pt>
                <c:pt idx="6599">
                  <c:v>0.16896800000000001</c:v>
                </c:pt>
                <c:pt idx="6600">
                  <c:v>0.175785</c:v>
                </c:pt>
                <c:pt idx="6601">
                  <c:v>0.18165600000000001</c:v>
                </c:pt>
                <c:pt idx="6602">
                  <c:v>0.188365</c:v>
                </c:pt>
                <c:pt idx="6603">
                  <c:v>0.188004</c:v>
                </c:pt>
                <c:pt idx="6604">
                  <c:v>0.189579</c:v>
                </c:pt>
                <c:pt idx="6605">
                  <c:v>0.19306799999999999</c:v>
                </c:pt>
                <c:pt idx="6606">
                  <c:v>0.18651999999999999</c:v>
                </c:pt>
                <c:pt idx="6607">
                  <c:v>0.18393599999999999</c:v>
                </c:pt>
                <c:pt idx="6608">
                  <c:v>0.19273899999999999</c:v>
                </c:pt>
                <c:pt idx="6609">
                  <c:v>0.20843200000000001</c:v>
                </c:pt>
                <c:pt idx="6610">
                  <c:v>0.215201</c:v>
                </c:pt>
                <c:pt idx="6611">
                  <c:v>0.22065599999999999</c:v>
                </c:pt>
                <c:pt idx="6612">
                  <c:v>0.22648499999999999</c:v>
                </c:pt>
                <c:pt idx="6613">
                  <c:v>0.22987299999999999</c:v>
                </c:pt>
                <c:pt idx="6614">
                  <c:v>0.22687499999999999</c:v>
                </c:pt>
                <c:pt idx="6615">
                  <c:v>0.21693899999999999</c:v>
                </c:pt>
                <c:pt idx="6616">
                  <c:v>0.20435400000000001</c:v>
                </c:pt>
                <c:pt idx="6617">
                  <c:v>0.19277900000000001</c:v>
                </c:pt>
                <c:pt idx="6618">
                  <c:v>0.17827599999999999</c:v>
                </c:pt>
                <c:pt idx="6619">
                  <c:v>0.16838</c:v>
                </c:pt>
                <c:pt idx="6620">
                  <c:v>0.15684699999999999</c:v>
                </c:pt>
                <c:pt idx="6621">
                  <c:v>0.14469499999999999</c:v>
                </c:pt>
                <c:pt idx="6622">
                  <c:v>0.13449800000000001</c:v>
                </c:pt>
                <c:pt idx="6623">
                  <c:v>0.12701899999999999</c:v>
                </c:pt>
                <c:pt idx="6624">
                  <c:v>0.116802</c:v>
                </c:pt>
                <c:pt idx="6625">
                  <c:v>0.100323</c:v>
                </c:pt>
                <c:pt idx="6626">
                  <c:v>7.9986399999999999E-2</c:v>
                </c:pt>
                <c:pt idx="6627">
                  <c:v>5.7780699999999997E-2</c:v>
                </c:pt>
                <c:pt idx="6628">
                  <c:v>4.8088899999999997E-2</c:v>
                </c:pt>
                <c:pt idx="6629">
                  <c:v>4.6125100000000002E-2</c:v>
                </c:pt>
                <c:pt idx="6630">
                  <c:v>4.7133799999999997E-2</c:v>
                </c:pt>
                <c:pt idx="6631">
                  <c:v>5.0694500000000003E-2</c:v>
                </c:pt>
                <c:pt idx="6632">
                  <c:v>5.0795E-2</c:v>
                </c:pt>
                <c:pt idx="6633">
                  <c:v>5.4240099999999999E-2</c:v>
                </c:pt>
                <c:pt idx="6634">
                  <c:v>4.8113299999999998E-2</c:v>
                </c:pt>
                <c:pt idx="6635">
                  <c:v>4.1978799999999997E-2</c:v>
                </c:pt>
                <c:pt idx="6636">
                  <c:v>3.6385099999999997E-2</c:v>
                </c:pt>
                <c:pt idx="6637">
                  <c:v>2.8748599999999999E-2</c:v>
                </c:pt>
                <c:pt idx="6638">
                  <c:v>2.29298E-2</c:v>
                </c:pt>
                <c:pt idx="6639">
                  <c:v>1.8205099999999998E-2</c:v>
                </c:pt>
                <c:pt idx="6640">
                  <c:v>9.5462299999999993E-3</c:v>
                </c:pt>
                <c:pt idx="6641">
                  <c:v>-9.5118200000000007E-3</c:v>
                </c:pt>
                <c:pt idx="6642">
                  <c:v>-1.97039E-2</c:v>
                </c:pt>
                <c:pt idx="6643">
                  <c:v>-1.59971E-2</c:v>
                </c:pt>
                <c:pt idx="6644">
                  <c:v>-1.92155E-2</c:v>
                </c:pt>
                <c:pt idx="6645">
                  <c:v>-2.4201E-2</c:v>
                </c:pt>
                <c:pt idx="6646">
                  <c:v>-2.14483E-2</c:v>
                </c:pt>
                <c:pt idx="6647">
                  <c:v>-2.0360900000000001E-2</c:v>
                </c:pt>
                <c:pt idx="6648">
                  <c:v>-1.98669E-2</c:v>
                </c:pt>
                <c:pt idx="6649">
                  <c:v>-1.92196E-2</c:v>
                </c:pt>
                <c:pt idx="6650">
                  <c:v>-1.4208999999999999E-2</c:v>
                </c:pt>
                <c:pt idx="6651">
                  <c:v>-1.0807199999999999E-2</c:v>
                </c:pt>
                <c:pt idx="6652">
                  <c:v>-3.9708399999999998E-3</c:v>
                </c:pt>
                <c:pt idx="6653">
                  <c:v>1.15835E-2</c:v>
                </c:pt>
                <c:pt idx="6654">
                  <c:v>1.53857E-2</c:v>
                </c:pt>
                <c:pt idx="6655">
                  <c:v>1.6237100000000001E-2</c:v>
                </c:pt>
                <c:pt idx="6656">
                  <c:v>2.0742199999999999E-2</c:v>
                </c:pt>
                <c:pt idx="6657">
                  <c:v>3.1568199999999998E-2</c:v>
                </c:pt>
                <c:pt idx="6658">
                  <c:v>4.2805999999999997E-2</c:v>
                </c:pt>
                <c:pt idx="6659">
                  <c:v>5.7760600000000002E-2</c:v>
                </c:pt>
                <c:pt idx="6660">
                  <c:v>6.7219899999999999E-2</c:v>
                </c:pt>
                <c:pt idx="6661">
                  <c:v>7.2543300000000005E-2</c:v>
                </c:pt>
                <c:pt idx="6662">
                  <c:v>8.3025000000000002E-2</c:v>
                </c:pt>
                <c:pt idx="6663">
                  <c:v>9.7587800000000002E-2</c:v>
                </c:pt>
                <c:pt idx="6664">
                  <c:v>0.10258100000000001</c:v>
                </c:pt>
                <c:pt idx="6665">
                  <c:v>0.10526199999999999</c:v>
                </c:pt>
                <c:pt idx="6666">
                  <c:v>0.11465599999999999</c:v>
                </c:pt>
                <c:pt idx="6667">
                  <c:v>0.124708</c:v>
                </c:pt>
                <c:pt idx="6668">
                  <c:v>0.12812799999999999</c:v>
                </c:pt>
                <c:pt idx="6669">
                  <c:v>0.12839200000000001</c:v>
                </c:pt>
                <c:pt idx="6670">
                  <c:v>0.123682</c:v>
                </c:pt>
                <c:pt idx="6671">
                  <c:v>0.114333</c:v>
                </c:pt>
                <c:pt idx="6672">
                  <c:v>0.11039599999999999</c:v>
                </c:pt>
                <c:pt idx="6673">
                  <c:v>0.114651</c:v>
                </c:pt>
                <c:pt idx="6674">
                  <c:v>0.115394</c:v>
                </c:pt>
                <c:pt idx="6675">
                  <c:v>0.118634</c:v>
                </c:pt>
                <c:pt idx="6676">
                  <c:v>0.121895</c:v>
                </c:pt>
                <c:pt idx="6677">
                  <c:v>0.124157</c:v>
                </c:pt>
                <c:pt idx="6678">
                  <c:v>0.123734</c:v>
                </c:pt>
                <c:pt idx="6679">
                  <c:v>0.120689</c:v>
                </c:pt>
                <c:pt idx="6680">
                  <c:v>0.120168</c:v>
                </c:pt>
                <c:pt idx="6681">
                  <c:v>0.119532</c:v>
                </c:pt>
                <c:pt idx="6682">
                  <c:v>0.12155199999999999</c:v>
                </c:pt>
                <c:pt idx="6683">
                  <c:v>0.126221</c:v>
                </c:pt>
                <c:pt idx="6684">
                  <c:v>0.123792</c:v>
                </c:pt>
                <c:pt idx="6685">
                  <c:v>0.120513</c:v>
                </c:pt>
                <c:pt idx="6686">
                  <c:v>0.117976</c:v>
                </c:pt>
                <c:pt idx="6687">
                  <c:v>0.12033000000000001</c:v>
                </c:pt>
                <c:pt idx="6688">
                  <c:v>0.12734699999999999</c:v>
                </c:pt>
                <c:pt idx="6689">
                  <c:v>0.13570599999999999</c:v>
                </c:pt>
                <c:pt idx="6690">
                  <c:v>0.13875799999999999</c:v>
                </c:pt>
                <c:pt idx="6691">
                  <c:v>0.143701</c:v>
                </c:pt>
                <c:pt idx="6692">
                  <c:v>0.15546299999999999</c:v>
                </c:pt>
                <c:pt idx="6693">
                  <c:v>0.16392699999999999</c:v>
                </c:pt>
                <c:pt idx="6694">
                  <c:v>0.17596899999999999</c:v>
                </c:pt>
                <c:pt idx="6695">
                  <c:v>0.186727</c:v>
                </c:pt>
                <c:pt idx="6696">
                  <c:v>0.19836799999999999</c:v>
                </c:pt>
                <c:pt idx="6697">
                  <c:v>0.20861499999999999</c:v>
                </c:pt>
                <c:pt idx="6698">
                  <c:v>0.21643899999999999</c:v>
                </c:pt>
                <c:pt idx="6699">
                  <c:v>0.22743099999999999</c:v>
                </c:pt>
                <c:pt idx="6700">
                  <c:v>0.237791</c:v>
                </c:pt>
                <c:pt idx="6701">
                  <c:v>0.24842900000000001</c:v>
                </c:pt>
                <c:pt idx="6702">
                  <c:v>0.25786900000000001</c:v>
                </c:pt>
                <c:pt idx="6703">
                  <c:v>0.258241</c:v>
                </c:pt>
                <c:pt idx="6704">
                  <c:v>0.25692100000000001</c:v>
                </c:pt>
                <c:pt idx="6705">
                  <c:v>0.25838699999999998</c:v>
                </c:pt>
                <c:pt idx="6706">
                  <c:v>0.26207799999999998</c:v>
                </c:pt>
                <c:pt idx="6707">
                  <c:v>0.26678800000000003</c:v>
                </c:pt>
                <c:pt idx="6708">
                  <c:v>0.27497300000000002</c:v>
                </c:pt>
                <c:pt idx="6709">
                  <c:v>0.28111999999999998</c:v>
                </c:pt>
                <c:pt idx="6710">
                  <c:v>0.295124</c:v>
                </c:pt>
                <c:pt idx="6711">
                  <c:v>0.31671100000000002</c:v>
                </c:pt>
                <c:pt idx="6712">
                  <c:v>0.323909</c:v>
                </c:pt>
                <c:pt idx="6713">
                  <c:v>0.33016200000000001</c:v>
                </c:pt>
                <c:pt idx="6714">
                  <c:v>0.33400600000000003</c:v>
                </c:pt>
                <c:pt idx="6715">
                  <c:v>0.333038</c:v>
                </c:pt>
                <c:pt idx="6716">
                  <c:v>0.33056000000000002</c:v>
                </c:pt>
                <c:pt idx="6717">
                  <c:v>0.32634999999999997</c:v>
                </c:pt>
                <c:pt idx="6718">
                  <c:v>0.32120700000000002</c:v>
                </c:pt>
                <c:pt idx="6719">
                  <c:v>0.32810600000000001</c:v>
                </c:pt>
                <c:pt idx="6720">
                  <c:v>0.34094000000000002</c:v>
                </c:pt>
                <c:pt idx="6721">
                  <c:v>0.34217799999999998</c:v>
                </c:pt>
                <c:pt idx="6722">
                  <c:v>0.34636099999999997</c:v>
                </c:pt>
                <c:pt idx="6723">
                  <c:v>0.34884399999999999</c:v>
                </c:pt>
                <c:pt idx="6724">
                  <c:v>0.35172300000000001</c:v>
                </c:pt>
                <c:pt idx="6725">
                  <c:v>0.35252</c:v>
                </c:pt>
                <c:pt idx="6726">
                  <c:v>0.35814699999999999</c:v>
                </c:pt>
                <c:pt idx="6727">
                  <c:v>0.37030999999999997</c:v>
                </c:pt>
                <c:pt idx="6728">
                  <c:v>0.38286599999999998</c:v>
                </c:pt>
                <c:pt idx="6729">
                  <c:v>0.38103700000000001</c:v>
                </c:pt>
                <c:pt idx="6730">
                  <c:v>0.38690600000000003</c:v>
                </c:pt>
                <c:pt idx="6731">
                  <c:v>0.39114700000000002</c:v>
                </c:pt>
                <c:pt idx="6732">
                  <c:v>0.39677000000000001</c:v>
                </c:pt>
                <c:pt idx="6733">
                  <c:v>0.40679100000000001</c:v>
                </c:pt>
                <c:pt idx="6734">
                  <c:v>0.41436800000000001</c:v>
                </c:pt>
                <c:pt idx="6735">
                  <c:v>0.41484900000000002</c:v>
                </c:pt>
                <c:pt idx="6736">
                  <c:v>0.417464</c:v>
                </c:pt>
                <c:pt idx="6737">
                  <c:v>0.42039399999999999</c:v>
                </c:pt>
                <c:pt idx="6738">
                  <c:v>0.41713800000000001</c:v>
                </c:pt>
                <c:pt idx="6739">
                  <c:v>0.41430400000000001</c:v>
                </c:pt>
                <c:pt idx="6740">
                  <c:v>0.41772799999999999</c:v>
                </c:pt>
                <c:pt idx="6741">
                  <c:v>0.42341800000000002</c:v>
                </c:pt>
                <c:pt idx="6742">
                  <c:v>0.42998500000000001</c:v>
                </c:pt>
                <c:pt idx="6743">
                  <c:v>0.43917699999999998</c:v>
                </c:pt>
                <c:pt idx="6744">
                  <c:v>0.449708</c:v>
                </c:pt>
                <c:pt idx="6745">
                  <c:v>0.471918</c:v>
                </c:pt>
                <c:pt idx="6746">
                  <c:v>0.48237099999999999</c:v>
                </c:pt>
                <c:pt idx="6747">
                  <c:v>0.49704300000000001</c:v>
                </c:pt>
                <c:pt idx="6748">
                  <c:v>0.50921000000000005</c:v>
                </c:pt>
                <c:pt idx="6749">
                  <c:v>0.51724599999999998</c:v>
                </c:pt>
                <c:pt idx="6750">
                  <c:v>0.52209000000000005</c:v>
                </c:pt>
                <c:pt idx="6751">
                  <c:v>0.52602300000000002</c:v>
                </c:pt>
                <c:pt idx="6752">
                  <c:v>0.52425699999999997</c:v>
                </c:pt>
                <c:pt idx="6753">
                  <c:v>0.528949</c:v>
                </c:pt>
                <c:pt idx="6754">
                  <c:v>0.52510299999999999</c:v>
                </c:pt>
                <c:pt idx="6755">
                  <c:v>0.51984300000000006</c:v>
                </c:pt>
                <c:pt idx="6756">
                  <c:v>0.50950799999999996</c:v>
                </c:pt>
                <c:pt idx="6757">
                  <c:v>0.496639</c:v>
                </c:pt>
                <c:pt idx="6758">
                  <c:v>0.49666500000000002</c:v>
                </c:pt>
                <c:pt idx="6759">
                  <c:v>0.49758200000000002</c:v>
                </c:pt>
                <c:pt idx="6760">
                  <c:v>0.49913999999999997</c:v>
                </c:pt>
                <c:pt idx="6761">
                  <c:v>0.49624200000000002</c:v>
                </c:pt>
                <c:pt idx="6762">
                  <c:v>0.49993900000000002</c:v>
                </c:pt>
                <c:pt idx="6763">
                  <c:v>0.49148399999999998</c:v>
                </c:pt>
                <c:pt idx="6764">
                  <c:v>0.48354000000000003</c:v>
                </c:pt>
                <c:pt idx="6765">
                  <c:v>0.478043</c:v>
                </c:pt>
                <c:pt idx="6766">
                  <c:v>0.477016</c:v>
                </c:pt>
                <c:pt idx="6767">
                  <c:v>0.479908</c:v>
                </c:pt>
                <c:pt idx="6768">
                  <c:v>0.48773300000000003</c:v>
                </c:pt>
                <c:pt idx="6769">
                  <c:v>0.50351100000000004</c:v>
                </c:pt>
                <c:pt idx="6770">
                  <c:v>0.51239599999999996</c:v>
                </c:pt>
                <c:pt idx="6771">
                  <c:v>0.52122000000000002</c:v>
                </c:pt>
                <c:pt idx="6772">
                  <c:v>0.52766900000000005</c:v>
                </c:pt>
                <c:pt idx="6773">
                  <c:v>0.53383199999999997</c:v>
                </c:pt>
                <c:pt idx="6774">
                  <c:v>0.54685300000000003</c:v>
                </c:pt>
                <c:pt idx="6775">
                  <c:v>0.56249800000000005</c:v>
                </c:pt>
                <c:pt idx="6776">
                  <c:v>0.579148</c:v>
                </c:pt>
                <c:pt idx="6777">
                  <c:v>0.58843400000000001</c:v>
                </c:pt>
                <c:pt idx="6778">
                  <c:v>0.60398700000000005</c:v>
                </c:pt>
                <c:pt idx="6779">
                  <c:v>0.60630300000000004</c:v>
                </c:pt>
                <c:pt idx="6780">
                  <c:v>0.61110200000000003</c:v>
                </c:pt>
                <c:pt idx="6781">
                  <c:v>0.61762499999999998</c:v>
                </c:pt>
                <c:pt idx="6782">
                  <c:v>0.62983299999999998</c:v>
                </c:pt>
                <c:pt idx="6783">
                  <c:v>0.63634900000000005</c:v>
                </c:pt>
                <c:pt idx="6784">
                  <c:v>0.63993900000000004</c:v>
                </c:pt>
                <c:pt idx="6785">
                  <c:v>0.65226499999999998</c:v>
                </c:pt>
                <c:pt idx="6786">
                  <c:v>0.66083999999999998</c:v>
                </c:pt>
                <c:pt idx="6787">
                  <c:v>0.67109099999999999</c:v>
                </c:pt>
                <c:pt idx="6788">
                  <c:v>0.68100799999999995</c:v>
                </c:pt>
                <c:pt idx="6789">
                  <c:v>0.68463499999999999</c:v>
                </c:pt>
                <c:pt idx="6790">
                  <c:v>0.68844399999999994</c:v>
                </c:pt>
                <c:pt idx="6791">
                  <c:v>0.68978499999999998</c:v>
                </c:pt>
                <c:pt idx="6792">
                  <c:v>0.68595499999999998</c:v>
                </c:pt>
                <c:pt idx="6793">
                  <c:v>0.68928599999999995</c:v>
                </c:pt>
                <c:pt idx="6794">
                  <c:v>0.69345599999999996</c:v>
                </c:pt>
                <c:pt idx="6795">
                  <c:v>0.693658</c:v>
                </c:pt>
                <c:pt idx="6796">
                  <c:v>0.69172199999999995</c:v>
                </c:pt>
                <c:pt idx="6797">
                  <c:v>0.68777600000000005</c:v>
                </c:pt>
                <c:pt idx="6798">
                  <c:v>0.68262699999999998</c:v>
                </c:pt>
                <c:pt idx="6799">
                  <c:v>0.67612700000000003</c:v>
                </c:pt>
                <c:pt idx="6800">
                  <c:v>0.665991</c:v>
                </c:pt>
                <c:pt idx="6801">
                  <c:v>0.65587799999999996</c:v>
                </c:pt>
                <c:pt idx="6802">
                  <c:v>0.64800899999999995</c:v>
                </c:pt>
                <c:pt idx="6803">
                  <c:v>0.64409300000000003</c:v>
                </c:pt>
                <c:pt idx="6804">
                  <c:v>0.64150799999999997</c:v>
                </c:pt>
                <c:pt idx="6805">
                  <c:v>0.64338099999999998</c:v>
                </c:pt>
                <c:pt idx="6806">
                  <c:v>0.646698</c:v>
                </c:pt>
                <c:pt idx="6807">
                  <c:v>0.64881200000000006</c:v>
                </c:pt>
                <c:pt idx="6808">
                  <c:v>0.64866599999999996</c:v>
                </c:pt>
                <c:pt idx="6809">
                  <c:v>0.65468000000000004</c:v>
                </c:pt>
                <c:pt idx="6810">
                  <c:v>0.656447</c:v>
                </c:pt>
                <c:pt idx="6811">
                  <c:v>0.65452699999999997</c:v>
                </c:pt>
                <c:pt idx="6812">
                  <c:v>0.65306500000000001</c:v>
                </c:pt>
                <c:pt idx="6813">
                  <c:v>0.65042800000000001</c:v>
                </c:pt>
                <c:pt idx="6814">
                  <c:v>0.65056499999999995</c:v>
                </c:pt>
                <c:pt idx="6815">
                  <c:v>0.64668199999999998</c:v>
                </c:pt>
                <c:pt idx="6816">
                  <c:v>0.64108600000000004</c:v>
                </c:pt>
                <c:pt idx="6817">
                  <c:v>0.63797999999999999</c:v>
                </c:pt>
                <c:pt idx="6818">
                  <c:v>0.63435399999999997</c:v>
                </c:pt>
                <c:pt idx="6819">
                  <c:v>0.63034199999999996</c:v>
                </c:pt>
                <c:pt idx="6820">
                  <c:v>0.62379200000000001</c:v>
                </c:pt>
                <c:pt idx="6821">
                  <c:v>0.61492000000000002</c:v>
                </c:pt>
                <c:pt idx="6822">
                  <c:v>0.60647600000000002</c:v>
                </c:pt>
                <c:pt idx="6823">
                  <c:v>0.600074</c:v>
                </c:pt>
                <c:pt idx="6824">
                  <c:v>0.60249399999999997</c:v>
                </c:pt>
                <c:pt idx="6825">
                  <c:v>0.60797599999999996</c:v>
                </c:pt>
                <c:pt idx="6826">
                  <c:v>0.61261100000000002</c:v>
                </c:pt>
                <c:pt idx="6827">
                  <c:v>0.61869499999999999</c:v>
                </c:pt>
                <c:pt idx="6828">
                  <c:v>0.62258199999999997</c:v>
                </c:pt>
                <c:pt idx="6829">
                  <c:v>0.62608900000000001</c:v>
                </c:pt>
                <c:pt idx="6830">
                  <c:v>0.62978999999999996</c:v>
                </c:pt>
                <c:pt idx="6831">
                  <c:v>0.63528399999999996</c:v>
                </c:pt>
                <c:pt idx="6832">
                  <c:v>0.64230500000000001</c:v>
                </c:pt>
                <c:pt idx="6833">
                  <c:v>0.649115</c:v>
                </c:pt>
                <c:pt idx="6834">
                  <c:v>0.64864699999999997</c:v>
                </c:pt>
                <c:pt idx="6835">
                  <c:v>0.64846400000000004</c:v>
                </c:pt>
                <c:pt idx="6836">
                  <c:v>0.64213299999999995</c:v>
                </c:pt>
                <c:pt idx="6837">
                  <c:v>0.63222699999999998</c:v>
                </c:pt>
                <c:pt idx="6838">
                  <c:v>0.62599199999999999</c:v>
                </c:pt>
                <c:pt idx="6839">
                  <c:v>0.62571500000000002</c:v>
                </c:pt>
                <c:pt idx="6840">
                  <c:v>0.63270800000000005</c:v>
                </c:pt>
                <c:pt idx="6841">
                  <c:v>0.64618200000000003</c:v>
                </c:pt>
                <c:pt idx="6842">
                  <c:v>0.65033700000000005</c:v>
                </c:pt>
                <c:pt idx="6843">
                  <c:v>0.651393</c:v>
                </c:pt>
                <c:pt idx="6844">
                  <c:v>0.64954699999999999</c:v>
                </c:pt>
                <c:pt idx="6845">
                  <c:v>0.65406299999999995</c:v>
                </c:pt>
                <c:pt idx="6846">
                  <c:v>0.65845799999999999</c:v>
                </c:pt>
                <c:pt idx="6847">
                  <c:v>0.661663</c:v>
                </c:pt>
                <c:pt idx="6848">
                  <c:v>0.66395300000000002</c:v>
                </c:pt>
                <c:pt idx="6849">
                  <c:v>0.663053</c:v>
                </c:pt>
                <c:pt idx="6850">
                  <c:v>0.65820400000000001</c:v>
                </c:pt>
                <c:pt idx="6851">
                  <c:v>0.64733099999999999</c:v>
                </c:pt>
                <c:pt idx="6852">
                  <c:v>0.63650600000000002</c:v>
                </c:pt>
                <c:pt idx="6853">
                  <c:v>0.63472700000000004</c:v>
                </c:pt>
                <c:pt idx="6854">
                  <c:v>0.63330299999999995</c:v>
                </c:pt>
                <c:pt idx="6855">
                  <c:v>0.63159699999999996</c:v>
                </c:pt>
                <c:pt idx="6856">
                  <c:v>0.64197499999999996</c:v>
                </c:pt>
                <c:pt idx="6857">
                  <c:v>0.64347399999999999</c:v>
                </c:pt>
                <c:pt idx="6858">
                  <c:v>0.64485300000000001</c:v>
                </c:pt>
                <c:pt idx="6859">
                  <c:v>0.64065499999999997</c:v>
                </c:pt>
                <c:pt idx="6860">
                  <c:v>0.63700599999999996</c:v>
                </c:pt>
                <c:pt idx="6861">
                  <c:v>0.63655300000000004</c:v>
                </c:pt>
                <c:pt idx="6862">
                  <c:v>0.63787400000000005</c:v>
                </c:pt>
                <c:pt idx="6863">
                  <c:v>0.63946700000000001</c:v>
                </c:pt>
                <c:pt idx="6864">
                  <c:v>0.64381500000000003</c:v>
                </c:pt>
                <c:pt idx="6865">
                  <c:v>0.63944199999999995</c:v>
                </c:pt>
                <c:pt idx="6866">
                  <c:v>0.634683</c:v>
                </c:pt>
                <c:pt idx="6867">
                  <c:v>0.63124499999999995</c:v>
                </c:pt>
                <c:pt idx="6868">
                  <c:v>0.62924100000000005</c:v>
                </c:pt>
                <c:pt idx="6869">
                  <c:v>0.63206600000000002</c:v>
                </c:pt>
                <c:pt idx="6870">
                  <c:v>0.63502000000000003</c:v>
                </c:pt>
                <c:pt idx="6871">
                  <c:v>0.64206200000000002</c:v>
                </c:pt>
                <c:pt idx="6872">
                  <c:v>0.656196</c:v>
                </c:pt>
                <c:pt idx="6873">
                  <c:v>0.65941399999999994</c:v>
                </c:pt>
                <c:pt idx="6874">
                  <c:v>0.660887</c:v>
                </c:pt>
                <c:pt idx="6875">
                  <c:v>0.66088899999999995</c:v>
                </c:pt>
                <c:pt idx="6876">
                  <c:v>0.66148899999999999</c:v>
                </c:pt>
                <c:pt idx="6877">
                  <c:v>0.663304</c:v>
                </c:pt>
                <c:pt idx="6878">
                  <c:v>0.66778400000000004</c:v>
                </c:pt>
                <c:pt idx="6879">
                  <c:v>0.669354</c:v>
                </c:pt>
                <c:pt idx="6880">
                  <c:v>0.67168600000000001</c:v>
                </c:pt>
                <c:pt idx="6881">
                  <c:v>0.66645799999999999</c:v>
                </c:pt>
                <c:pt idx="6882">
                  <c:v>0.659501</c:v>
                </c:pt>
                <c:pt idx="6883">
                  <c:v>0.65179699999999996</c:v>
                </c:pt>
                <c:pt idx="6884">
                  <c:v>0.64965499999999998</c:v>
                </c:pt>
                <c:pt idx="6885">
                  <c:v>0.64876299999999998</c:v>
                </c:pt>
                <c:pt idx="6886">
                  <c:v>0.64569500000000002</c:v>
                </c:pt>
                <c:pt idx="6887">
                  <c:v>0.638907</c:v>
                </c:pt>
                <c:pt idx="6888">
                  <c:v>0.63829899999999995</c:v>
                </c:pt>
                <c:pt idx="6889">
                  <c:v>0.63987899999999998</c:v>
                </c:pt>
                <c:pt idx="6890">
                  <c:v>0.63689300000000004</c:v>
                </c:pt>
                <c:pt idx="6891">
                  <c:v>0.63159299999999996</c:v>
                </c:pt>
                <c:pt idx="6892">
                  <c:v>0.62937100000000001</c:v>
                </c:pt>
                <c:pt idx="6893">
                  <c:v>0.62957200000000002</c:v>
                </c:pt>
                <c:pt idx="6894">
                  <c:v>0.62922699999999998</c:v>
                </c:pt>
                <c:pt idx="6895">
                  <c:v>0.63005299999999997</c:v>
                </c:pt>
                <c:pt idx="6896">
                  <c:v>0.63611499999999999</c:v>
                </c:pt>
                <c:pt idx="6897">
                  <c:v>0.62884099999999998</c:v>
                </c:pt>
                <c:pt idx="6898">
                  <c:v>0.63461100000000004</c:v>
                </c:pt>
                <c:pt idx="6899">
                  <c:v>0.63228700000000004</c:v>
                </c:pt>
                <c:pt idx="6900">
                  <c:v>0.63556699999999999</c:v>
                </c:pt>
                <c:pt idx="6901">
                  <c:v>0.640293</c:v>
                </c:pt>
                <c:pt idx="6902">
                  <c:v>0.64301699999999995</c:v>
                </c:pt>
                <c:pt idx="6903">
                  <c:v>0.64278000000000002</c:v>
                </c:pt>
                <c:pt idx="6904">
                  <c:v>0.64953899999999998</c:v>
                </c:pt>
                <c:pt idx="6905">
                  <c:v>0.64880599999999999</c:v>
                </c:pt>
                <c:pt idx="6906">
                  <c:v>0.64908500000000002</c:v>
                </c:pt>
                <c:pt idx="6907">
                  <c:v>0.64637999999999995</c:v>
                </c:pt>
                <c:pt idx="6908">
                  <c:v>0.64366100000000004</c:v>
                </c:pt>
                <c:pt idx="6909">
                  <c:v>0.64593500000000004</c:v>
                </c:pt>
                <c:pt idx="6910">
                  <c:v>0.649756</c:v>
                </c:pt>
                <c:pt idx="6911">
                  <c:v>0.65152699999999997</c:v>
                </c:pt>
                <c:pt idx="6912">
                  <c:v>0.66235599999999994</c:v>
                </c:pt>
                <c:pt idx="6913">
                  <c:v>0.66026499999999999</c:v>
                </c:pt>
                <c:pt idx="6914">
                  <c:v>0.65610199999999996</c:v>
                </c:pt>
                <c:pt idx="6915">
                  <c:v>0.64848899999999998</c:v>
                </c:pt>
                <c:pt idx="6916">
                  <c:v>0.63685599999999998</c:v>
                </c:pt>
                <c:pt idx="6917">
                  <c:v>0.62714599999999998</c:v>
                </c:pt>
                <c:pt idx="6918">
                  <c:v>0.62497999999999998</c:v>
                </c:pt>
                <c:pt idx="6919">
                  <c:v>0.61987999999999999</c:v>
                </c:pt>
                <c:pt idx="6920">
                  <c:v>0.61178900000000003</c:v>
                </c:pt>
                <c:pt idx="6921">
                  <c:v>0.59719900000000004</c:v>
                </c:pt>
                <c:pt idx="6922">
                  <c:v>0.58254799999999995</c:v>
                </c:pt>
                <c:pt idx="6923">
                  <c:v>0.57188099999999997</c:v>
                </c:pt>
                <c:pt idx="6924">
                  <c:v>0.56721999999999995</c:v>
                </c:pt>
                <c:pt idx="6925">
                  <c:v>0.56560900000000003</c:v>
                </c:pt>
                <c:pt idx="6926">
                  <c:v>0.56497200000000003</c:v>
                </c:pt>
                <c:pt idx="6927">
                  <c:v>0.56988799999999995</c:v>
                </c:pt>
                <c:pt idx="6928">
                  <c:v>0.56584999999999996</c:v>
                </c:pt>
                <c:pt idx="6929">
                  <c:v>0.55677600000000005</c:v>
                </c:pt>
                <c:pt idx="6930">
                  <c:v>0.54618100000000003</c:v>
                </c:pt>
                <c:pt idx="6931">
                  <c:v>0.54008800000000001</c:v>
                </c:pt>
                <c:pt idx="6932">
                  <c:v>0.53751000000000004</c:v>
                </c:pt>
                <c:pt idx="6933">
                  <c:v>0.53944700000000001</c:v>
                </c:pt>
                <c:pt idx="6934">
                  <c:v>0.54239999999999999</c:v>
                </c:pt>
                <c:pt idx="6935">
                  <c:v>0.55085499999999998</c:v>
                </c:pt>
                <c:pt idx="6936">
                  <c:v>0.54829899999999998</c:v>
                </c:pt>
                <c:pt idx="6937">
                  <c:v>0.54827499999999996</c:v>
                </c:pt>
                <c:pt idx="6938">
                  <c:v>0.54724200000000001</c:v>
                </c:pt>
                <c:pt idx="6939">
                  <c:v>0.54723299999999997</c:v>
                </c:pt>
                <c:pt idx="6940">
                  <c:v>0.54823100000000002</c:v>
                </c:pt>
                <c:pt idx="6941">
                  <c:v>0.55384</c:v>
                </c:pt>
                <c:pt idx="6942">
                  <c:v>0.56937199999999999</c:v>
                </c:pt>
                <c:pt idx="6943">
                  <c:v>0.57731399999999999</c:v>
                </c:pt>
                <c:pt idx="6944">
                  <c:v>0.58538000000000001</c:v>
                </c:pt>
                <c:pt idx="6945">
                  <c:v>0.59443000000000001</c:v>
                </c:pt>
                <c:pt idx="6946">
                  <c:v>0.60240199999999999</c:v>
                </c:pt>
                <c:pt idx="6947">
                  <c:v>0.60486899999999999</c:v>
                </c:pt>
                <c:pt idx="6948">
                  <c:v>0.60587500000000005</c:v>
                </c:pt>
                <c:pt idx="6949">
                  <c:v>0.60549600000000003</c:v>
                </c:pt>
                <c:pt idx="6950">
                  <c:v>0.60686899999999999</c:v>
                </c:pt>
                <c:pt idx="6951">
                  <c:v>0.59621000000000002</c:v>
                </c:pt>
                <c:pt idx="6952">
                  <c:v>0.58684000000000003</c:v>
                </c:pt>
                <c:pt idx="6953">
                  <c:v>0.57791899999999996</c:v>
                </c:pt>
                <c:pt idx="6954">
                  <c:v>0.57161899999999999</c:v>
                </c:pt>
                <c:pt idx="6955">
                  <c:v>0.57160900000000003</c:v>
                </c:pt>
                <c:pt idx="6956">
                  <c:v>0.58193700000000004</c:v>
                </c:pt>
                <c:pt idx="6957">
                  <c:v>0.59489700000000001</c:v>
                </c:pt>
                <c:pt idx="6958">
                  <c:v>0.61659699999999995</c:v>
                </c:pt>
                <c:pt idx="6959">
                  <c:v>0.63148700000000002</c:v>
                </c:pt>
                <c:pt idx="6960">
                  <c:v>0.645034</c:v>
                </c:pt>
                <c:pt idx="6961">
                  <c:v>0.65278899999999995</c:v>
                </c:pt>
                <c:pt idx="6962">
                  <c:v>0.65179699999999996</c:v>
                </c:pt>
                <c:pt idx="6963">
                  <c:v>0.64113299999999995</c:v>
                </c:pt>
                <c:pt idx="6964">
                  <c:v>0.63084700000000005</c:v>
                </c:pt>
                <c:pt idx="6965">
                  <c:v>0.62038400000000005</c:v>
                </c:pt>
                <c:pt idx="6966">
                  <c:v>0.60843100000000006</c:v>
                </c:pt>
                <c:pt idx="6967">
                  <c:v>0.597916</c:v>
                </c:pt>
                <c:pt idx="6968">
                  <c:v>0.59457700000000002</c:v>
                </c:pt>
                <c:pt idx="6969">
                  <c:v>0.59225499999999998</c:v>
                </c:pt>
                <c:pt idx="6970">
                  <c:v>0.57968399999999998</c:v>
                </c:pt>
                <c:pt idx="6971">
                  <c:v>0.56579199999999996</c:v>
                </c:pt>
                <c:pt idx="6972">
                  <c:v>0.55799600000000005</c:v>
                </c:pt>
                <c:pt idx="6973">
                  <c:v>0.55173000000000005</c:v>
                </c:pt>
                <c:pt idx="6974">
                  <c:v>0.55969599999999997</c:v>
                </c:pt>
                <c:pt idx="6975">
                  <c:v>0.55993199999999999</c:v>
                </c:pt>
                <c:pt idx="6976">
                  <c:v>0.56306299999999998</c:v>
                </c:pt>
                <c:pt idx="6977">
                  <c:v>0.56712099999999999</c:v>
                </c:pt>
                <c:pt idx="6978">
                  <c:v>0.56930800000000004</c:v>
                </c:pt>
                <c:pt idx="6979">
                  <c:v>0.57196100000000005</c:v>
                </c:pt>
                <c:pt idx="6980">
                  <c:v>0.57245199999999996</c:v>
                </c:pt>
                <c:pt idx="6981">
                  <c:v>0.57574099999999995</c:v>
                </c:pt>
                <c:pt idx="6982">
                  <c:v>0.58564000000000005</c:v>
                </c:pt>
                <c:pt idx="6983">
                  <c:v>0.58621800000000002</c:v>
                </c:pt>
                <c:pt idx="6984">
                  <c:v>0.58619500000000002</c:v>
                </c:pt>
                <c:pt idx="6985">
                  <c:v>0.58363600000000004</c:v>
                </c:pt>
                <c:pt idx="6986">
                  <c:v>0.58516699999999999</c:v>
                </c:pt>
                <c:pt idx="6987">
                  <c:v>0.58584899999999995</c:v>
                </c:pt>
                <c:pt idx="6988">
                  <c:v>0.58579800000000004</c:v>
                </c:pt>
                <c:pt idx="6989">
                  <c:v>0.58660500000000004</c:v>
                </c:pt>
                <c:pt idx="6990">
                  <c:v>0.59665999999999997</c:v>
                </c:pt>
                <c:pt idx="6991">
                  <c:v>0.60406099999999996</c:v>
                </c:pt>
                <c:pt idx="6992">
                  <c:v>0.60732600000000003</c:v>
                </c:pt>
                <c:pt idx="6993">
                  <c:v>0.61052399999999996</c:v>
                </c:pt>
                <c:pt idx="6994">
                  <c:v>0.61091700000000004</c:v>
                </c:pt>
                <c:pt idx="6995">
                  <c:v>0.61834699999999998</c:v>
                </c:pt>
                <c:pt idx="6996">
                  <c:v>0.623583</c:v>
                </c:pt>
                <c:pt idx="6997">
                  <c:v>0.62929299999999999</c:v>
                </c:pt>
                <c:pt idx="6998">
                  <c:v>0.63722999999999996</c:v>
                </c:pt>
                <c:pt idx="6999">
                  <c:v>0.63611200000000001</c:v>
                </c:pt>
                <c:pt idx="7000">
                  <c:v>0.63508100000000001</c:v>
                </c:pt>
                <c:pt idx="7001">
                  <c:v>0.63478199999999996</c:v>
                </c:pt>
                <c:pt idx="7002">
                  <c:v>0.63358899999999996</c:v>
                </c:pt>
                <c:pt idx="7003">
                  <c:v>0.62490800000000002</c:v>
                </c:pt>
                <c:pt idx="7004">
                  <c:v>0.61456900000000003</c:v>
                </c:pt>
                <c:pt idx="7005">
                  <c:v>0.60578399999999999</c:v>
                </c:pt>
                <c:pt idx="7006">
                  <c:v>0.59984999999999999</c:v>
                </c:pt>
                <c:pt idx="7007">
                  <c:v>0.59126100000000004</c:v>
                </c:pt>
                <c:pt idx="7008">
                  <c:v>0.58638000000000001</c:v>
                </c:pt>
                <c:pt idx="7009">
                  <c:v>0.581758</c:v>
                </c:pt>
                <c:pt idx="7010">
                  <c:v>0.57335400000000003</c:v>
                </c:pt>
                <c:pt idx="7011">
                  <c:v>0.56663600000000003</c:v>
                </c:pt>
                <c:pt idx="7012">
                  <c:v>0.56689999999999996</c:v>
                </c:pt>
                <c:pt idx="7013">
                  <c:v>0.57002200000000003</c:v>
                </c:pt>
                <c:pt idx="7014">
                  <c:v>0.57571700000000003</c:v>
                </c:pt>
                <c:pt idx="7015">
                  <c:v>0.57611500000000004</c:v>
                </c:pt>
                <c:pt idx="7016">
                  <c:v>0.57381400000000005</c:v>
                </c:pt>
                <c:pt idx="7017">
                  <c:v>0.56180300000000005</c:v>
                </c:pt>
                <c:pt idx="7018">
                  <c:v>0.54410700000000001</c:v>
                </c:pt>
                <c:pt idx="7019">
                  <c:v>0.52123799999999998</c:v>
                </c:pt>
                <c:pt idx="7020">
                  <c:v>0.50313200000000002</c:v>
                </c:pt>
                <c:pt idx="7021">
                  <c:v>0.496286</c:v>
                </c:pt>
                <c:pt idx="7022">
                  <c:v>0.49413200000000002</c:v>
                </c:pt>
                <c:pt idx="7023">
                  <c:v>0.49454599999999999</c:v>
                </c:pt>
                <c:pt idx="7024">
                  <c:v>0.49439</c:v>
                </c:pt>
                <c:pt idx="7025">
                  <c:v>0.496174</c:v>
                </c:pt>
                <c:pt idx="7026">
                  <c:v>0.50193600000000005</c:v>
                </c:pt>
                <c:pt idx="7027">
                  <c:v>0.50124199999999997</c:v>
                </c:pt>
                <c:pt idx="7028">
                  <c:v>0.50233799999999995</c:v>
                </c:pt>
                <c:pt idx="7029">
                  <c:v>0.50678999999999996</c:v>
                </c:pt>
                <c:pt idx="7030">
                  <c:v>0.51238600000000001</c:v>
                </c:pt>
                <c:pt idx="7031">
                  <c:v>0.52137900000000004</c:v>
                </c:pt>
                <c:pt idx="7032">
                  <c:v>0.53187200000000001</c:v>
                </c:pt>
                <c:pt idx="7033">
                  <c:v>0.53766999999999998</c:v>
                </c:pt>
                <c:pt idx="7034">
                  <c:v>0.54251799999999994</c:v>
                </c:pt>
                <c:pt idx="7035">
                  <c:v>0.54952400000000001</c:v>
                </c:pt>
                <c:pt idx="7036">
                  <c:v>0.54614499999999999</c:v>
                </c:pt>
                <c:pt idx="7037">
                  <c:v>0.54172200000000004</c:v>
                </c:pt>
                <c:pt idx="7038">
                  <c:v>0.53637199999999996</c:v>
                </c:pt>
                <c:pt idx="7039">
                  <c:v>0.53298699999999999</c:v>
                </c:pt>
                <c:pt idx="7040">
                  <c:v>0.53184299999999995</c:v>
                </c:pt>
                <c:pt idx="7041">
                  <c:v>0.53039199999999997</c:v>
                </c:pt>
                <c:pt idx="7042">
                  <c:v>0.52514899999999998</c:v>
                </c:pt>
                <c:pt idx="7043">
                  <c:v>0.52676999999999996</c:v>
                </c:pt>
                <c:pt idx="7044">
                  <c:v>0.53449400000000002</c:v>
                </c:pt>
                <c:pt idx="7045">
                  <c:v>0.53406299999999995</c:v>
                </c:pt>
                <c:pt idx="7046">
                  <c:v>0.53383499999999995</c:v>
                </c:pt>
                <c:pt idx="7047">
                  <c:v>0.53586999999999996</c:v>
                </c:pt>
                <c:pt idx="7048">
                  <c:v>0.53639199999999998</c:v>
                </c:pt>
                <c:pt idx="7049">
                  <c:v>0.53337400000000001</c:v>
                </c:pt>
                <c:pt idx="7050">
                  <c:v>0.52583500000000005</c:v>
                </c:pt>
                <c:pt idx="7051">
                  <c:v>0.51324700000000001</c:v>
                </c:pt>
                <c:pt idx="7052">
                  <c:v>0.503166</c:v>
                </c:pt>
                <c:pt idx="7053">
                  <c:v>0.502417</c:v>
                </c:pt>
                <c:pt idx="7054">
                  <c:v>0.50302500000000006</c:v>
                </c:pt>
                <c:pt idx="7055">
                  <c:v>0.49848399999999998</c:v>
                </c:pt>
                <c:pt idx="7056">
                  <c:v>0.50111700000000003</c:v>
                </c:pt>
                <c:pt idx="7057">
                  <c:v>0.50438899999999998</c:v>
                </c:pt>
                <c:pt idx="7058">
                  <c:v>0.50093100000000002</c:v>
                </c:pt>
                <c:pt idx="7059">
                  <c:v>0.50095599999999996</c:v>
                </c:pt>
                <c:pt idx="7060">
                  <c:v>0.50702499999999995</c:v>
                </c:pt>
                <c:pt idx="7061">
                  <c:v>0.50968000000000002</c:v>
                </c:pt>
                <c:pt idx="7062">
                  <c:v>0.51685700000000001</c:v>
                </c:pt>
                <c:pt idx="7063">
                  <c:v>0.52634700000000001</c:v>
                </c:pt>
                <c:pt idx="7064">
                  <c:v>0.52190199999999998</c:v>
                </c:pt>
                <c:pt idx="7065">
                  <c:v>0.51893100000000003</c:v>
                </c:pt>
                <c:pt idx="7066">
                  <c:v>0.51810599999999996</c:v>
                </c:pt>
                <c:pt idx="7067">
                  <c:v>0.52263300000000001</c:v>
                </c:pt>
                <c:pt idx="7068">
                  <c:v>0.53010400000000002</c:v>
                </c:pt>
                <c:pt idx="7069">
                  <c:v>0.53563799999999995</c:v>
                </c:pt>
                <c:pt idx="7070">
                  <c:v>0.535941</c:v>
                </c:pt>
                <c:pt idx="7071">
                  <c:v>0.53164699999999998</c:v>
                </c:pt>
                <c:pt idx="7072">
                  <c:v>0.52927599999999997</c:v>
                </c:pt>
                <c:pt idx="7073">
                  <c:v>0.52247100000000002</c:v>
                </c:pt>
                <c:pt idx="7074">
                  <c:v>0.50644400000000001</c:v>
                </c:pt>
                <c:pt idx="7075">
                  <c:v>0.50143899999999997</c:v>
                </c:pt>
                <c:pt idx="7076">
                  <c:v>0.50445799999999996</c:v>
                </c:pt>
                <c:pt idx="7077">
                  <c:v>0.50809300000000002</c:v>
                </c:pt>
                <c:pt idx="7078">
                  <c:v>0.50826199999999999</c:v>
                </c:pt>
                <c:pt idx="7079">
                  <c:v>0.50963800000000004</c:v>
                </c:pt>
                <c:pt idx="7080">
                  <c:v>0.512683</c:v>
                </c:pt>
                <c:pt idx="7081">
                  <c:v>0.51127</c:v>
                </c:pt>
                <c:pt idx="7082">
                  <c:v>0.51502899999999996</c:v>
                </c:pt>
                <c:pt idx="7083">
                  <c:v>0.52020100000000002</c:v>
                </c:pt>
                <c:pt idx="7084">
                  <c:v>0.51934000000000002</c:v>
                </c:pt>
                <c:pt idx="7085">
                  <c:v>0.51856599999999997</c:v>
                </c:pt>
                <c:pt idx="7086">
                  <c:v>0.51736300000000002</c:v>
                </c:pt>
                <c:pt idx="7087">
                  <c:v>0.52062600000000003</c:v>
                </c:pt>
                <c:pt idx="7088">
                  <c:v>0.526559</c:v>
                </c:pt>
                <c:pt idx="7089">
                  <c:v>0.53253600000000001</c:v>
                </c:pt>
                <c:pt idx="7090">
                  <c:v>0.534632</c:v>
                </c:pt>
                <c:pt idx="7091">
                  <c:v>0.541381</c:v>
                </c:pt>
                <c:pt idx="7092">
                  <c:v>0.554365</c:v>
                </c:pt>
                <c:pt idx="7093">
                  <c:v>0.55726900000000001</c:v>
                </c:pt>
                <c:pt idx="7094">
                  <c:v>0.56105499999999997</c:v>
                </c:pt>
                <c:pt idx="7095">
                  <c:v>0.56976899999999997</c:v>
                </c:pt>
                <c:pt idx="7096">
                  <c:v>0.576318</c:v>
                </c:pt>
                <c:pt idx="7097">
                  <c:v>0.58564099999999997</c:v>
                </c:pt>
                <c:pt idx="7098">
                  <c:v>0.58707799999999999</c:v>
                </c:pt>
                <c:pt idx="7099">
                  <c:v>0.58838100000000004</c:v>
                </c:pt>
                <c:pt idx="7100">
                  <c:v>0.59400799999999998</c:v>
                </c:pt>
                <c:pt idx="7101">
                  <c:v>0.603877</c:v>
                </c:pt>
                <c:pt idx="7102">
                  <c:v>0.61269499999999999</c:v>
                </c:pt>
                <c:pt idx="7103">
                  <c:v>0.62008300000000005</c:v>
                </c:pt>
                <c:pt idx="7104">
                  <c:v>0.63298100000000002</c:v>
                </c:pt>
                <c:pt idx="7105">
                  <c:v>0.64513600000000004</c:v>
                </c:pt>
                <c:pt idx="7106">
                  <c:v>0.65615900000000005</c:v>
                </c:pt>
                <c:pt idx="7107">
                  <c:v>0.665134</c:v>
                </c:pt>
                <c:pt idx="7108">
                  <c:v>0.670427</c:v>
                </c:pt>
                <c:pt idx="7109">
                  <c:v>0.67329899999999998</c:v>
                </c:pt>
                <c:pt idx="7110">
                  <c:v>0.67143299999999995</c:v>
                </c:pt>
                <c:pt idx="7111">
                  <c:v>0.674257</c:v>
                </c:pt>
                <c:pt idx="7112">
                  <c:v>0.68157000000000001</c:v>
                </c:pt>
                <c:pt idx="7113">
                  <c:v>0.68387500000000001</c:v>
                </c:pt>
                <c:pt idx="7114">
                  <c:v>0.68528800000000001</c:v>
                </c:pt>
                <c:pt idx="7115">
                  <c:v>0.68304699999999996</c:v>
                </c:pt>
                <c:pt idx="7116">
                  <c:v>0.68037899999999996</c:v>
                </c:pt>
                <c:pt idx="7117">
                  <c:v>0.67767999999999995</c:v>
                </c:pt>
                <c:pt idx="7118">
                  <c:v>0.67406500000000003</c:v>
                </c:pt>
                <c:pt idx="7119">
                  <c:v>0.66976400000000003</c:v>
                </c:pt>
                <c:pt idx="7120">
                  <c:v>0.66800099999999996</c:v>
                </c:pt>
                <c:pt idx="7121">
                  <c:v>0.66732100000000005</c:v>
                </c:pt>
                <c:pt idx="7122">
                  <c:v>0.66346099999999997</c:v>
                </c:pt>
                <c:pt idx="7123">
                  <c:v>0.65840200000000004</c:v>
                </c:pt>
                <c:pt idx="7124">
                  <c:v>0.64920800000000001</c:v>
                </c:pt>
                <c:pt idx="7125">
                  <c:v>0.64077899999999999</c:v>
                </c:pt>
                <c:pt idx="7126">
                  <c:v>0.63516700000000004</c:v>
                </c:pt>
                <c:pt idx="7127">
                  <c:v>0.63062300000000004</c:v>
                </c:pt>
                <c:pt idx="7128">
                  <c:v>0.62638700000000003</c:v>
                </c:pt>
                <c:pt idx="7129">
                  <c:v>0.61879099999999998</c:v>
                </c:pt>
                <c:pt idx="7130">
                  <c:v>0.61351999999999995</c:v>
                </c:pt>
                <c:pt idx="7131">
                  <c:v>0.60980800000000002</c:v>
                </c:pt>
                <c:pt idx="7132">
                  <c:v>0.60524</c:v>
                </c:pt>
                <c:pt idx="7133">
                  <c:v>0.59962700000000002</c:v>
                </c:pt>
                <c:pt idx="7134">
                  <c:v>0.59037899999999999</c:v>
                </c:pt>
                <c:pt idx="7135">
                  <c:v>0.57934200000000002</c:v>
                </c:pt>
                <c:pt idx="7136">
                  <c:v>0.57020099999999996</c:v>
                </c:pt>
                <c:pt idx="7137">
                  <c:v>0.56170799999999999</c:v>
                </c:pt>
                <c:pt idx="7138">
                  <c:v>0.55709500000000001</c:v>
                </c:pt>
                <c:pt idx="7139">
                  <c:v>0.55752400000000002</c:v>
                </c:pt>
                <c:pt idx="7140">
                  <c:v>0.55605199999999999</c:v>
                </c:pt>
                <c:pt idx="7141">
                  <c:v>0.55396199999999995</c:v>
                </c:pt>
                <c:pt idx="7142">
                  <c:v>0.55357999999999996</c:v>
                </c:pt>
                <c:pt idx="7143">
                  <c:v>0.55359199999999997</c:v>
                </c:pt>
                <c:pt idx="7144">
                  <c:v>0.552068</c:v>
                </c:pt>
                <c:pt idx="7145">
                  <c:v>0.54768799999999995</c:v>
                </c:pt>
                <c:pt idx="7146">
                  <c:v>0.54873400000000006</c:v>
                </c:pt>
                <c:pt idx="7147">
                  <c:v>0.55542599999999998</c:v>
                </c:pt>
                <c:pt idx="7148">
                  <c:v>0.55935999999999997</c:v>
                </c:pt>
                <c:pt idx="7149">
                  <c:v>0.56417399999999995</c:v>
                </c:pt>
                <c:pt idx="7150">
                  <c:v>0.56792699999999996</c:v>
                </c:pt>
                <c:pt idx="7151">
                  <c:v>0.57070299999999996</c:v>
                </c:pt>
                <c:pt idx="7152">
                  <c:v>0.57259800000000005</c:v>
                </c:pt>
                <c:pt idx="7153">
                  <c:v>0.57308099999999995</c:v>
                </c:pt>
                <c:pt idx="7154">
                  <c:v>0.57769300000000001</c:v>
                </c:pt>
                <c:pt idx="7155">
                  <c:v>0.582148</c:v>
                </c:pt>
                <c:pt idx="7156">
                  <c:v>0.593893</c:v>
                </c:pt>
                <c:pt idx="7157">
                  <c:v>0.60610900000000001</c:v>
                </c:pt>
                <c:pt idx="7158">
                  <c:v>0.60688200000000003</c:v>
                </c:pt>
                <c:pt idx="7159">
                  <c:v>0.61230399999999996</c:v>
                </c:pt>
                <c:pt idx="7160">
                  <c:v>0.619892</c:v>
                </c:pt>
                <c:pt idx="7161">
                  <c:v>0.62712299999999999</c:v>
                </c:pt>
                <c:pt idx="7162">
                  <c:v>0.63122999999999996</c:v>
                </c:pt>
                <c:pt idx="7163">
                  <c:v>0.63258700000000001</c:v>
                </c:pt>
                <c:pt idx="7164">
                  <c:v>0.63648000000000005</c:v>
                </c:pt>
                <c:pt idx="7165">
                  <c:v>0.64029000000000003</c:v>
                </c:pt>
                <c:pt idx="7166">
                  <c:v>0.64272899999999999</c:v>
                </c:pt>
                <c:pt idx="7167">
                  <c:v>0.64286799999999999</c:v>
                </c:pt>
                <c:pt idx="7168">
                  <c:v>0.63818299999999994</c:v>
                </c:pt>
                <c:pt idx="7169">
                  <c:v>0.63612500000000005</c:v>
                </c:pt>
                <c:pt idx="7170">
                  <c:v>0.63585000000000003</c:v>
                </c:pt>
                <c:pt idx="7171">
                  <c:v>0.636185</c:v>
                </c:pt>
                <c:pt idx="7172">
                  <c:v>0.63706099999999999</c:v>
                </c:pt>
                <c:pt idx="7173">
                  <c:v>0.636625</c:v>
                </c:pt>
                <c:pt idx="7174">
                  <c:v>0.63557300000000005</c:v>
                </c:pt>
                <c:pt idx="7175">
                  <c:v>0.63367600000000002</c:v>
                </c:pt>
                <c:pt idx="7176">
                  <c:v>0.637903</c:v>
                </c:pt>
                <c:pt idx="7177">
                  <c:v>0.64354</c:v>
                </c:pt>
                <c:pt idx="7178">
                  <c:v>0.64156199999999997</c:v>
                </c:pt>
                <c:pt idx="7179">
                  <c:v>0.63698399999999999</c:v>
                </c:pt>
                <c:pt idx="7180">
                  <c:v>0.62812900000000005</c:v>
                </c:pt>
                <c:pt idx="7181">
                  <c:v>0.62232399999999999</c:v>
                </c:pt>
                <c:pt idx="7182">
                  <c:v>0.61836000000000002</c:v>
                </c:pt>
                <c:pt idx="7183">
                  <c:v>0.61366299999999996</c:v>
                </c:pt>
                <c:pt idx="7184">
                  <c:v>0.61192599999999997</c:v>
                </c:pt>
                <c:pt idx="7185">
                  <c:v>0.61164300000000005</c:v>
                </c:pt>
                <c:pt idx="7186">
                  <c:v>0.61666500000000002</c:v>
                </c:pt>
                <c:pt idx="7187">
                  <c:v>0.62347300000000005</c:v>
                </c:pt>
                <c:pt idx="7188">
                  <c:v>0.62556</c:v>
                </c:pt>
                <c:pt idx="7189">
                  <c:v>0.62884200000000001</c:v>
                </c:pt>
                <c:pt idx="7190">
                  <c:v>0.63423399999999996</c:v>
                </c:pt>
                <c:pt idx="7191">
                  <c:v>0.64340399999999998</c:v>
                </c:pt>
                <c:pt idx="7192">
                  <c:v>0.65052500000000002</c:v>
                </c:pt>
                <c:pt idx="7193">
                  <c:v>0.65416799999999997</c:v>
                </c:pt>
                <c:pt idx="7194">
                  <c:v>0.66175200000000001</c:v>
                </c:pt>
                <c:pt idx="7195">
                  <c:v>0.67160299999999995</c:v>
                </c:pt>
                <c:pt idx="7196">
                  <c:v>0.68542199999999998</c:v>
                </c:pt>
                <c:pt idx="7197">
                  <c:v>0.69842199999999999</c:v>
                </c:pt>
                <c:pt idx="7198">
                  <c:v>0.69799900000000004</c:v>
                </c:pt>
                <c:pt idx="7199">
                  <c:v>0.69981800000000005</c:v>
                </c:pt>
                <c:pt idx="7200">
                  <c:v>0.70374899999999996</c:v>
                </c:pt>
                <c:pt idx="7201">
                  <c:v>0.70503899999999997</c:v>
                </c:pt>
                <c:pt idx="7202">
                  <c:v>0.70372999999999997</c:v>
                </c:pt>
                <c:pt idx="7203">
                  <c:v>0.70675399999999999</c:v>
                </c:pt>
                <c:pt idx="7204">
                  <c:v>0.71210399999999996</c:v>
                </c:pt>
                <c:pt idx="7205">
                  <c:v>0.71779099999999996</c:v>
                </c:pt>
                <c:pt idx="7206">
                  <c:v>0.72603099999999998</c:v>
                </c:pt>
                <c:pt idx="7207">
                  <c:v>0.72778900000000002</c:v>
                </c:pt>
                <c:pt idx="7208">
                  <c:v>0.72772199999999998</c:v>
                </c:pt>
                <c:pt idx="7209">
                  <c:v>0.72619100000000003</c:v>
                </c:pt>
                <c:pt idx="7210">
                  <c:v>0.72478200000000004</c:v>
                </c:pt>
                <c:pt idx="7211">
                  <c:v>0.72494000000000003</c:v>
                </c:pt>
                <c:pt idx="7212">
                  <c:v>0.72206000000000004</c:v>
                </c:pt>
                <c:pt idx="7213">
                  <c:v>0.72658999999999996</c:v>
                </c:pt>
                <c:pt idx="7214">
                  <c:v>0.736954</c:v>
                </c:pt>
                <c:pt idx="7215">
                  <c:v>0.73643800000000004</c:v>
                </c:pt>
                <c:pt idx="7216">
                  <c:v>0.73471500000000001</c:v>
                </c:pt>
                <c:pt idx="7217">
                  <c:v>0.73119699999999999</c:v>
                </c:pt>
                <c:pt idx="7218">
                  <c:v>0.72732399999999997</c:v>
                </c:pt>
                <c:pt idx="7219">
                  <c:v>0.72331000000000001</c:v>
                </c:pt>
                <c:pt idx="7220">
                  <c:v>0.71823599999999999</c:v>
                </c:pt>
                <c:pt idx="7221">
                  <c:v>0.70747700000000002</c:v>
                </c:pt>
                <c:pt idx="7222">
                  <c:v>0.70099900000000004</c:v>
                </c:pt>
                <c:pt idx="7223">
                  <c:v>0.70054099999999997</c:v>
                </c:pt>
                <c:pt idx="7224">
                  <c:v>0.68909100000000001</c:v>
                </c:pt>
                <c:pt idx="7225">
                  <c:v>0.68006800000000001</c:v>
                </c:pt>
                <c:pt idx="7226">
                  <c:v>0.67350200000000005</c:v>
                </c:pt>
                <c:pt idx="7227">
                  <c:v>0.66825999999999997</c:v>
                </c:pt>
                <c:pt idx="7228">
                  <c:v>0.665771</c:v>
                </c:pt>
                <c:pt idx="7229">
                  <c:v>0.66472799999999999</c:v>
                </c:pt>
                <c:pt idx="7230">
                  <c:v>0.66555799999999998</c:v>
                </c:pt>
                <c:pt idx="7231">
                  <c:v>0.66881299999999999</c:v>
                </c:pt>
                <c:pt idx="7232">
                  <c:v>0.66453499999999999</c:v>
                </c:pt>
                <c:pt idx="7233">
                  <c:v>0.66276599999999997</c:v>
                </c:pt>
                <c:pt idx="7234">
                  <c:v>0.656717</c:v>
                </c:pt>
                <c:pt idx="7235">
                  <c:v>0.64691900000000002</c:v>
                </c:pt>
                <c:pt idx="7236">
                  <c:v>0.64289099999999999</c:v>
                </c:pt>
                <c:pt idx="7237">
                  <c:v>0.64026000000000005</c:v>
                </c:pt>
                <c:pt idx="7238">
                  <c:v>0.63400299999999998</c:v>
                </c:pt>
                <c:pt idx="7239">
                  <c:v>0.62858800000000004</c:v>
                </c:pt>
                <c:pt idx="7240">
                  <c:v>0.62203200000000003</c:v>
                </c:pt>
                <c:pt idx="7241">
                  <c:v>0.60862400000000005</c:v>
                </c:pt>
                <c:pt idx="7242">
                  <c:v>0.59958800000000001</c:v>
                </c:pt>
                <c:pt idx="7243">
                  <c:v>0.59697299999999998</c:v>
                </c:pt>
                <c:pt idx="7244">
                  <c:v>0.58981899999999998</c:v>
                </c:pt>
                <c:pt idx="7245">
                  <c:v>0.57600600000000002</c:v>
                </c:pt>
                <c:pt idx="7246">
                  <c:v>0.56284100000000004</c:v>
                </c:pt>
                <c:pt idx="7247">
                  <c:v>0.56191100000000005</c:v>
                </c:pt>
                <c:pt idx="7248">
                  <c:v>0.56628800000000001</c:v>
                </c:pt>
                <c:pt idx="7249">
                  <c:v>0.56182500000000002</c:v>
                </c:pt>
                <c:pt idx="7250">
                  <c:v>0.55918599999999996</c:v>
                </c:pt>
                <c:pt idx="7251">
                  <c:v>0.55735800000000002</c:v>
                </c:pt>
                <c:pt idx="7252">
                  <c:v>0.55706999999999995</c:v>
                </c:pt>
                <c:pt idx="7253">
                  <c:v>0.55767</c:v>
                </c:pt>
                <c:pt idx="7254">
                  <c:v>0.55857599999999996</c:v>
                </c:pt>
                <c:pt idx="7255">
                  <c:v>0.55898499999999995</c:v>
                </c:pt>
                <c:pt idx="7256">
                  <c:v>0.56359300000000001</c:v>
                </c:pt>
                <c:pt idx="7257">
                  <c:v>0.57336699999999996</c:v>
                </c:pt>
                <c:pt idx="7258">
                  <c:v>0.57443299999999997</c:v>
                </c:pt>
                <c:pt idx="7259">
                  <c:v>0.573689</c:v>
                </c:pt>
                <c:pt idx="7260">
                  <c:v>0.56787399999999999</c:v>
                </c:pt>
                <c:pt idx="7261">
                  <c:v>0.56283099999999997</c:v>
                </c:pt>
                <c:pt idx="7262">
                  <c:v>0.55547400000000002</c:v>
                </c:pt>
                <c:pt idx="7263">
                  <c:v>0.54848600000000003</c:v>
                </c:pt>
                <c:pt idx="7264">
                  <c:v>0.54617199999999999</c:v>
                </c:pt>
                <c:pt idx="7265">
                  <c:v>0.54790099999999997</c:v>
                </c:pt>
                <c:pt idx="7266">
                  <c:v>0.54843399999999998</c:v>
                </c:pt>
                <c:pt idx="7267">
                  <c:v>0.53512700000000002</c:v>
                </c:pt>
                <c:pt idx="7268">
                  <c:v>0.52191600000000005</c:v>
                </c:pt>
                <c:pt idx="7269">
                  <c:v>0.51308100000000001</c:v>
                </c:pt>
                <c:pt idx="7270">
                  <c:v>0.50190699999999999</c:v>
                </c:pt>
                <c:pt idx="7271">
                  <c:v>0.48969400000000002</c:v>
                </c:pt>
                <c:pt idx="7272">
                  <c:v>0.47737499999999999</c:v>
                </c:pt>
                <c:pt idx="7273">
                  <c:v>0.46909899999999999</c:v>
                </c:pt>
                <c:pt idx="7274">
                  <c:v>0.45164900000000002</c:v>
                </c:pt>
                <c:pt idx="7275">
                  <c:v>0.43215199999999998</c:v>
                </c:pt>
                <c:pt idx="7276">
                  <c:v>0.42028399999999999</c:v>
                </c:pt>
                <c:pt idx="7277">
                  <c:v>0.413883</c:v>
                </c:pt>
                <c:pt idx="7278">
                  <c:v>0.4042</c:v>
                </c:pt>
                <c:pt idx="7279">
                  <c:v>0.39428299999999999</c:v>
                </c:pt>
                <c:pt idx="7280">
                  <c:v>0.38384699999999999</c:v>
                </c:pt>
                <c:pt idx="7281">
                  <c:v>0.37276799999999999</c:v>
                </c:pt>
                <c:pt idx="7282">
                  <c:v>0.357213</c:v>
                </c:pt>
                <c:pt idx="7283">
                  <c:v>0.33756700000000001</c:v>
                </c:pt>
                <c:pt idx="7284">
                  <c:v>0.32460099999999997</c:v>
                </c:pt>
                <c:pt idx="7285">
                  <c:v>0.31027900000000003</c:v>
                </c:pt>
                <c:pt idx="7286">
                  <c:v>0.29440100000000002</c:v>
                </c:pt>
                <c:pt idx="7287">
                  <c:v>0.29108099999999998</c:v>
                </c:pt>
                <c:pt idx="7288">
                  <c:v>0.294657</c:v>
                </c:pt>
                <c:pt idx="7289">
                  <c:v>0.29396099999999997</c:v>
                </c:pt>
                <c:pt idx="7290">
                  <c:v>0.29324600000000001</c:v>
                </c:pt>
                <c:pt idx="7291">
                  <c:v>0.29426600000000003</c:v>
                </c:pt>
                <c:pt idx="7292">
                  <c:v>0.29287000000000002</c:v>
                </c:pt>
                <c:pt idx="7293">
                  <c:v>0.29355500000000001</c:v>
                </c:pt>
                <c:pt idx="7294">
                  <c:v>0.29366900000000001</c:v>
                </c:pt>
                <c:pt idx="7295">
                  <c:v>0.29247800000000002</c:v>
                </c:pt>
                <c:pt idx="7296">
                  <c:v>0.286165</c:v>
                </c:pt>
                <c:pt idx="7297">
                  <c:v>0.28495700000000002</c:v>
                </c:pt>
                <c:pt idx="7298">
                  <c:v>0.28786099999999998</c:v>
                </c:pt>
                <c:pt idx="7299">
                  <c:v>0.304892</c:v>
                </c:pt>
                <c:pt idx="7300">
                  <c:v>0.30471100000000001</c:v>
                </c:pt>
                <c:pt idx="7301">
                  <c:v>0.296595</c:v>
                </c:pt>
                <c:pt idx="7302">
                  <c:v>0.28383199999999997</c:v>
                </c:pt>
                <c:pt idx="7303">
                  <c:v>0.27673500000000001</c:v>
                </c:pt>
                <c:pt idx="7304">
                  <c:v>0.27091999999999999</c:v>
                </c:pt>
                <c:pt idx="7305">
                  <c:v>0.26677400000000001</c:v>
                </c:pt>
                <c:pt idx="7306">
                  <c:v>0.26758199999999999</c:v>
                </c:pt>
                <c:pt idx="7307">
                  <c:v>0.270401</c:v>
                </c:pt>
                <c:pt idx="7308">
                  <c:v>0.27599099999999999</c:v>
                </c:pt>
                <c:pt idx="7309">
                  <c:v>0.27451199999999998</c:v>
                </c:pt>
                <c:pt idx="7310">
                  <c:v>0.27281300000000003</c:v>
                </c:pt>
                <c:pt idx="7311">
                  <c:v>0.27407900000000002</c:v>
                </c:pt>
                <c:pt idx="7312">
                  <c:v>0.27526</c:v>
                </c:pt>
                <c:pt idx="7313">
                  <c:v>0.27440700000000001</c:v>
                </c:pt>
                <c:pt idx="7314">
                  <c:v>0.26951599999999998</c:v>
                </c:pt>
                <c:pt idx="7315">
                  <c:v>0.26128600000000002</c:v>
                </c:pt>
                <c:pt idx="7316">
                  <c:v>0.25762600000000002</c:v>
                </c:pt>
                <c:pt idx="7317">
                  <c:v>0.256434</c:v>
                </c:pt>
                <c:pt idx="7318">
                  <c:v>0.256604</c:v>
                </c:pt>
                <c:pt idx="7319">
                  <c:v>0.26456299999999999</c:v>
                </c:pt>
                <c:pt idx="7320">
                  <c:v>0.330042</c:v>
                </c:pt>
                <c:pt idx="7321">
                  <c:v>0.35940699999999998</c:v>
                </c:pt>
                <c:pt idx="7322">
                  <c:v>0.16078300000000001</c:v>
                </c:pt>
                <c:pt idx="7323">
                  <c:v>-0.120447</c:v>
                </c:pt>
                <c:pt idx="7324">
                  <c:v>-0.11781</c:v>
                </c:pt>
                <c:pt idx="7325">
                  <c:v>-5.5683999999999997E-2</c:v>
                </c:pt>
                <c:pt idx="7326">
                  <c:v>0.16209399999999999</c:v>
                </c:pt>
                <c:pt idx="7327">
                  <c:v>0.15004000000000001</c:v>
                </c:pt>
                <c:pt idx="7328">
                  <c:v>5.2400200000000001E-2</c:v>
                </c:pt>
                <c:pt idx="7329">
                  <c:v>-1.58523E-2</c:v>
                </c:pt>
                <c:pt idx="7330">
                  <c:v>-3.1776699999999998E-2</c:v>
                </c:pt>
                <c:pt idx="7331">
                  <c:v>-2.9484099999999999E-2</c:v>
                </c:pt>
                <c:pt idx="7332">
                  <c:v>-2.7221200000000001E-2</c:v>
                </c:pt>
                <c:pt idx="7333">
                  <c:v>-2.5456300000000001E-2</c:v>
                </c:pt>
                <c:pt idx="7334">
                  <c:v>-2.36438E-2</c:v>
                </c:pt>
                <c:pt idx="7335">
                  <c:v>-1.4368300000000001E-2</c:v>
                </c:pt>
                <c:pt idx="7336">
                  <c:v>-1.7121999999999998E-2</c:v>
                </c:pt>
                <c:pt idx="7337">
                  <c:v>-2.38097E-2</c:v>
                </c:pt>
                <c:pt idx="7338">
                  <c:v>-2.6504E-2</c:v>
                </c:pt>
                <c:pt idx="7339">
                  <c:v>-3.3708399999999999E-2</c:v>
                </c:pt>
                <c:pt idx="7340">
                  <c:v>-4.3395499999999997E-2</c:v>
                </c:pt>
                <c:pt idx="7341">
                  <c:v>-5.5081199999999997E-2</c:v>
                </c:pt>
                <c:pt idx="7342">
                  <c:v>-6.7755599999999999E-2</c:v>
                </c:pt>
                <c:pt idx="7343">
                  <c:v>-7.5925999999999993E-2</c:v>
                </c:pt>
                <c:pt idx="7344">
                  <c:v>-8.3097000000000004E-2</c:v>
                </c:pt>
                <c:pt idx="7345">
                  <c:v>-8.7259100000000006E-2</c:v>
                </c:pt>
                <c:pt idx="7346">
                  <c:v>-8.8920100000000002E-2</c:v>
                </c:pt>
                <c:pt idx="7347">
                  <c:v>-8.9577299999999999E-2</c:v>
                </c:pt>
                <c:pt idx="7348">
                  <c:v>-9.1237399999999996E-2</c:v>
                </c:pt>
                <c:pt idx="7349">
                  <c:v>-9.6888600000000005E-2</c:v>
                </c:pt>
                <c:pt idx="7350">
                  <c:v>-0.101539</c:v>
                </c:pt>
                <c:pt idx="7351">
                  <c:v>-0.10766100000000001</c:v>
                </c:pt>
                <c:pt idx="7352">
                  <c:v>-0.10077700000000001</c:v>
                </c:pt>
                <c:pt idx="7353">
                  <c:v>-9.7418199999999996E-2</c:v>
                </c:pt>
                <c:pt idx="7354">
                  <c:v>-9.3013299999999993E-2</c:v>
                </c:pt>
                <c:pt idx="7355">
                  <c:v>-8.1118300000000004E-2</c:v>
                </c:pt>
                <c:pt idx="7356">
                  <c:v>-7.4242100000000005E-2</c:v>
                </c:pt>
                <c:pt idx="7357">
                  <c:v>-6.5794599999999995E-2</c:v>
                </c:pt>
                <c:pt idx="7358">
                  <c:v>-4.8367899999999998E-2</c:v>
                </c:pt>
                <c:pt idx="7359">
                  <c:v>-3.4436300000000003E-2</c:v>
                </c:pt>
                <c:pt idx="7360">
                  <c:v>-1.75335E-2</c:v>
                </c:pt>
                <c:pt idx="7361">
                  <c:v>-1.3150500000000001E-2</c:v>
                </c:pt>
                <c:pt idx="7362">
                  <c:v>-6.6576200000000004E-3</c:v>
                </c:pt>
                <c:pt idx="7363">
                  <c:v>3.8118200000000001E-3</c:v>
                </c:pt>
                <c:pt idx="7364">
                  <c:v>1.1702000000000001E-2</c:v>
                </c:pt>
                <c:pt idx="7365">
                  <c:v>1.0613900000000001E-2</c:v>
                </c:pt>
                <c:pt idx="7366">
                  <c:v>8.5505100000000007E-3</c:v>
                </c:pt>
                <c:pt idx="7367">
                  <c:v>5.1188800000000001E-3</c:v>
                </c:pt>
                <c:pt idx="7368">
                  <c:v>1.46778E-2</c:v>
                </c:pt>
                <c:pt idx="7369">
                  <c:v>1.9586900000000001E-2</c:v>
                </c:pt>
                <c:pt idx="7370">
                  <c:v>2.2562700000000002E-2</c:v>
                </c:pt>
                <c:pt idx="7371">
                  <c:v>2.19705E-2</c:v>
                </c:pt>
                <c:pt idx="7372">
                  <c:v>1.6422900000000001E-2</c:v>
                </c:pt>
                <c:pt idx="7373">
                  <c:v>1.04157E-2</c:v>
                </c:pt>
                <c:pt idx="7374">
                  <c:v>3.9421200000000003E-3</c:v>
                </c:pt>
                <c:pt idx="7375">
                  <c:v>3.1958300000000002E-3</c:v>
                </c:pt>
                <c:pt idx="7376">
                  <c:v>1.11857E-2</c:v>
                </c:pt>
                <c:pt idx="7377">
                  <c:v>6.3248100000000002E-3</c:v>
                </c:pt>
                <c:pt idx="7378">
                  <c:v>-7.1360900000000003E-3</c:v>
                </c:pt>
                <c:pt idx="7379">
                  <c:v>-1.39519E-2</c:v>
                </c:pt>
                <c:pt idx="7380">
                  <c:v>-1.8350999999999999E-2</c:v>
                </c:pt>
                <c:pt idx="7381">
                  <c:v>-1.9216199999999999E-2</c:v>
                </c:pt>
                <c:pt idx="7382">
                  <c:v>-1.86483E-2</c:v>
                </c:pt>
                <c:pt idx="7383">
                  <c:v>-2.3657399999999999E-2</c:v>
                </c:pt>
                <c:pt idx="7384">
                  <c:v>-4.5768499999999997E-2</c:v>
                </c:pt>
                <c:pt idx="7385">
                  <c:v>-5.6148999999999998E-2</c:v>
                </c:pt>
                <c:pt idx="7386">
                  <c:v>-5.8016600000000002E-2</c:v>
                </c:pt>
                <c:pt idx="7387">
                  <c:v>-6.2080299999999998E-2</c:v>
                </c:pt>
                <c:pt idx="7388">
                  <c:v>-6.8089499999999997E-2</c:v>
                </c:pt>
                <c:pt idx="7389">
                  <c:v>-7.4982900000000005E-2</c:v>
                </c:pt>
                <c:pt idx="7390">
                  <c:v>-7.9832500000000001E-2</c:v>
                </c:pt>
                <c:pt idx="7391">
                  <c:v>-8.1940899999999997E-2</c:v>
                </c:pt>
                <c:pt idx="7392">
                  <c:v>-7.7777899999999997E-2</c:v>
                </c:pt>
                <c:pt idx="7393">
                  <c:v>-7.6777499999999999E-2</c:v>
                </c:pt>
                <c:pt idx="7394">
                  <c:v>-7.5185100000000005E-2</c:v>
                </c:pt>
                <c:pt idx="7395">
                  <c:v>-7.4488399999999996E-2</c:v>
                </c:pt>
                <c:pt idx="7396">
                  <c:v>-7.1381E-2</c:v>
                </c:pt>
                <c:pt idx="7397">
                  <c:v>-7.1435299999999993E-2</c:v>
                </c:pt>
                <c:pt idx="7398">
                  <c:v>-7.16971E-2</c:v>
                </c:pt>
                <c:pt idx="7399">
                  <c:v>-7.1807499999999996E-2</c:v>
                </c:pt>
                <c:pt idx="7400">
                  <c:v>-7.37429E-2</c:v>
                </c:pt>
                <c:pt idx="7401">
                  <c:v>-6.7597599999999994E-2</c:v>
                </c:pt>
                <c:pt idx="7402">
                  <c:v>-6.8142800000000003E-2</c:v>
                </c:pt>
                <c:pt idx="7403">
                  <c:v>-6.5293900000000002E-2</c:v>
                </c:pt>
                <c:pt idx="7404">
                  <c:v>-6.3134599999999999E-2</c:v>
                </c:pt>
                <c:pt idx="7405">
                  <c:v>-5.9942599999999999E-2</c:v>
                </c:pt>
                <c:pt idx="7406">
                  <c:v>-5.9131299999999998E-2</c:v>
                </c:pt>
                <c:pt idx="7407">
                  <c:v>-6.0824799999999998E-2</c:v>
                </c:pt>
                <c:pt idx="7408">
                  <c:v>-6.0277499999999998E-2</c:v>
                </c:pt>
                <c:pt idx="7409">
                  <c:v>-6.1778399999999997E-2</c:v>
                </c:pt>
                <c:pt idx="7410">
                  <c:v>-6.0092199999999998E-2</c:v>
                </c:pt>
                <c:pt idx="7411">
                  <c:v>-6.6353099999999998E-2</c:v>
                </c:pt>
                <c:pt idx="7412">
                  <c:v>-6.5289100000000003E-2</c:v>
                </c:pt>
                <c:pt idx="7413">
                  <c:v>-6.6783400000000007E-2</c:v>
                </c:pt>
                <c:pt idx="7414">
                  <c:v>-6.6826499999999997E-2</c:v>
                </c:pt>
                <c:pt idx="7415">
                  <c:v>-6.8265500000000007E-2</c:v>
                </c:pt>
                <c:pt idx="7416">
                  <c:v>-7.4421299999999996E-2</c:v>
                </c:pt>
                <c:pt idx="7417">
                  <c:v>-7.7421299999999998E-2</c:v>
                </c:pt>
                <c:pt idx="7418">
                  <c:v>-8.6805400000000005E-2</c:v>
                </c:pt>
                <c:pt idx="7419">
                  <c:v>-9.85592E-2</c:v>
                </c:pt>
                <c:pt idx="7420">
                  <c:v>-0.112565</c:v>
                </c:pt>
                <c:pt idx="7421">
                  <c:v>-0.122112</c:v>
                </c:pt>
                <c:pt idx="7422">
                  <c:v>-0.13156100000000001</c:v>
                </c:pt>
                <c:pt idx="7423">
                  <c:v>-0.13775499999999999</c:v>
                </c:pt>
                <c:pt idx="7424">
                  <c:v>-0.14333099999999999</c:v>
                </c:pt>
                <c:pt idx="7425">
                  <c:v>-0.14111699999999999</c:v>
                </c:pt>
                <c:pt idx="7426">
                  <c:v>-0.13766700000000001</c:v>
                </c:pt>
                <c:pt idx="7427">
                  <c:v>-0.13634599999999999</c:v>
                </c:pt>
                <c:pt idx="7428">
                  <c:v>-0.13278699999999999</c:v>
                </c:pt>
                <c:pt idx="7429">
                  <c:v>-0.12900600000000001</c:v>
                </c:pt>
                <c:pt idx="7430">
                  <c:v>-0.12678400000000001</c:v>
                </c:pt>
                <c:pt idx="7431">
                  <c:v>-0.12762200000000001</c:v>
                </c:pt>
                <c:pt idx="7432">
                  <c:v>-0.12463200000000001</c:v>
                </c:pt>
                <c:pt idx="7433">
                  <c:v>-0.116588</c:v>
                </c:pt>
                <c:pt idx="7434">
                  <c:v>-0.113025</c:v>
                </c:pt>
                <c:pt idx="7435">
                  <c:v>-0.11122</c:v>
                </c:pt>
                <c:pt idx="7436">
                  <c:v>-0.105784</c:v>
                </c:pt>
                <c:pt idx="7437">
                  <c:v>-0.108464</c:v>
                </c:pt>
                <c:pt idx="7438">
                  <c:v>-0.108378</c:v>
                </c:pt>
                <c:pt idx="7439">
                  <c:v>-0.110653</c:v>
                </c:pt>
                <c:pt idx="7440">
                  <c:v>-0.11434</c:v>
                </c:pt>
                <c:pt idx="7441">
                  <c:v>-0.118323</c:v>
                </c:pt>
                <c:pt idx="7442">
                  <c:v>-0.120578</c:v>
                </c:pt>
                <c:pt idx="7443">
                  <c:v>-0.11706900000000001</c:v>
                </c:pt>
                <c:pt idx="7444">
                  <c:v>-0.11645</c:v>
                </c:pt>
                <c:pt idx="7445">
                  <c:v>-0.114186</c:v>
                </c:pt>
                <c:pt idx="7446">
                  <c:v>-0.109307</c:v>
                </c:pt>
                <c:pt idx="7447">
                  <c:v>-0.103098</c:v>
                </c:pt>
                <c:pt idx="7448">
                  <c:v>-9.3367800000000001E-2</c:v>
                </c:pt>
                <c:pt idx="7449">
                  <c:v>-7.5469999999999995E-2</c:v>
                </c:pt>
                <c:pt idx="7450">
                  <c:v>-7.6319999999999999E-2</c:v>
                </c:pt>
                <c:pt idx="7451">
                  <c:v>-8.5730600000000004E-2</c:v>
                </c:pt>
                <c:pt idx="7452">
                  <c:v>-9.7013799999999997E-2</c:v>
                </c:pt>
                <c:pt idx="7453">
                  <c:v>-0.108057</c:v>
                </c:pt>
                <c:pt idx="7454">
                  <c:v>-0.11942700000000001</c:v>
                </c:pt>
                <c:pt idx="7455">
                  <c:v>-0.130636</c:v>
                </c:pt>
                <c:pt idx="7456">
                  <c:v>-0.13784399999999999</c:v>
                </c:pt>
                <c:pt idx="7457">
                  <c:v>-0.140398</c:v>
                </c:pt>
                <c:pt idx="7458">
                  <c:v>-0.14127799999999999</c:v>
                </c:pt>
                <c:pt idx="7459">
                  <c:v>-0.14480299999999999</c:v>
                </c:pt>
                <c:pt idx="7460">
                  <c:v>-0.15240799999999999</c:v>
                </c:pt>
                <c:pt idx="7461">
                  <c:v>-0.160215</c:v>
                </c:pt>
                <c:pt idx="7462">
                  <c:v>-0.158695</c:v>
                </c:pt>
                <c:pt idx="7463">
                  <c:v>-0.142871</c:v>
                </c:pt>
                <c:pt idx="7464">
                  <c:v>-0.131269</c:v>
                </c:pt>
                <c:pt idx="7465">
                  <c:v>-0.124752</c:v>
                </c:pt>
                <c:pt idx="7466">
                  <c:v>-0.130217</c:v>
                </c:pt>
                <c:pt idx="7467">
                  <c:v>-0.14846000000000001</c:v>
                </c:pt>
                <c:pt idx="7468">
                  <c:v>-0.17285200000000001</c:v>
                </c:pt>
                <c:pt idx="7469">
                  <c:v>-0.18753</c:v>
                </c:pt>
                <c:pt idx="7470">
                  <c:v>-0.19305600000000001</c:v>
                </c:pt>
                <c:pt idx="7471">
                  <c:v>-0.18992800000000001</c:v>
                </c:pt>
                <c:pt idx="7472">
                  <c:v>-0.182759</c:v>
                </c:pt>
                <c:pt idx="7473">
                  <c:v>-0.168353</c:v>
                </c:pt>
                <c:pt idx="7474">
                  <c:v>-0.160747</c:v>
                </c:pt>
                <c:pt idx="7475">
                  <c:v>-0.14884900000000001</c:v>
                </c:pt>
                <c:pt idx="7476">
                  <c:v>-0.12722800000000001</c:v>
                </c:pt>
                <c:pt idx="7477">
                  <c:v>-0.107007</c:v>
                </c:pt>
                <c:pt idx="7478">
                  <c:v>-9.7799499999999998E-2</c:v>
                </c:pt>
                <c:pt idx="7479">
                  <c:v>-9.9332500000000004E-2</c:v>
                </c:pt>
                <c:pt idx="7480">
                  <c:v>-0.10481799999999999</c:v>
                </c:pt>
                <c:pt idx="7481">
                  <c:v>-0.100967</c:v>
                </c:pt>
                <c:pt idx="7482">
                  <c:v>-9.1845300000000005E-2</c:v>
                </c:pt>
                <c:pt idx="7483">
                  <c:v>-9.5285999999999996E-2</c:v>
                </c:pt>
                <c:pt idx="7484">
                  <c:v>-0.101787</c:v>
                </c:pt>
                <c:pt idx="7485">
                  <c:v>-0.10602499999999999</c:v>
                </c:pt>
                <c:pt idx="7486">
                  <c:v>-0.102841</c:v>
                </c:pt>
                <c:pt idx="7487">
                  <c:v>-9.8046700000000001E-2</c:v>
                </c:pt>
                <c:pt idx="7488">
                  <c:v>-9.9021799999999993E-2</c:v>
                </c:pt>
                <c:pt idx="7489">
                  <c:v>-9.6525700000000006E-2</c:v>
                </c:pt>
                <c:pt idx="7490">
                  <c:v>-8.7482199999999996E-2</c:v>
                </c:pt>
                <c:pt idx="7491">
                  <c:v>-8.0073900000000003E-2</c:v>
                </c:pt>
                <c:pt idx="7492">
                  <c:v>-6.9124900000000003E-2</c:v>
                </c:pt>
                <c:pt idx="7493">
                  <c:v>-5.4445E-2</c:v>
                </c:pt>
                <c:pt idx="7494">
                  <c:v>-3.6942799999999998E-2</c:v>
                </c:pt>
                <c:pt idx="7495">
                  <c:v>-2.0832699999999999E-2</c:v>
                </c:pt>
                <c:pt idx="7496">
                  <c:v>-7.4053000000000001E-3</c:v>
                </c:pt>
                <c:pt idx="7497">
                  <c:v>1.5307599999999999E-3</c:v>
                </c:pt>
                <c:pt idx="7498">
                  <c:v>8.3203600000000006E-3</c:v>
                </c:pt>
                <c:pt idx="7499">
                  <c:v>9.8692399999999996E-3</c:v>
                </c:pt>
                <c:pt idx="7500">
                  <c:v>9.1497499999999999E-3</c:v>
                </c:pt>
                <c:pt idx="7501">
                  <c:v>2.9643599999999999E-2</c:v>
                </c:pt>
                <c:pt idx="7502">
                  <c:v>5.7147299999999998E-2</c:v>
                </c:pt>
                <c:pt idx="7503">
                  <c:v>6.21091E-2</c:v>
                </c:pt>
                <c:pt idx="7504">
                  <c:v>5.9692599999999998E-2</c:v>
                </c:pt>
                <c:pt idx="7505">
                  <c:v>5.5815200000000002E-2</c:v>
                </c:pt>
                <c:pt idx="7506">
                  <c:v>5.1318900000000001E-2</c:v>
                </c:pt>
                <c:pt idx="7507">
                  <c:v>5.0754100000000003E-2</c:v>
                </c:pt>
                <c:pt idx="7508">
                  <c:v>5.4758300000000003E-2</c:v>
                </c:pt>
                <c:pt idx="7509">
                  <c:v>5.6917000000000002E-2</c:v>
                </c:pt>
                <c:pt idx="7510">
                  <c:v>5.4427700000000002E-2</c:v>
                </c:pt>
                <c:pt idx="7511">
                  <c:v>5.9405600000000003E-2</c:v>
                </c:pt>
                <c:pt idx="7512">
                  <c:v>7.2214200000000006E-2</c:v>
                </c:pt>
                <c:pt idx="7513">
                  <c:v>8.1258999999999998E-2</c:v>
                </c:pt>
                <c:pt idx="7514">
                  <c:v>9.10025E-2</c:v>
                </c:pt>
                <c:pt idx="7515">
                  <c:v>0.101198</c:v>
                </c:pt>
                <c:pt idx="7516">
                  <c:v>0.10852199999999999</c:v>
                </c:pt>
                <c:pt idx="7517">
                  <c:v>0.115702</c:v>
                </c:pt>
                <c:pt idx="7518">
                  <c:v>0.12135700000000001</c:v>
                </c:pt>
                <c:pt idx="7519">
                  <c:v>0.12609100000000001</c:v>
                </c:pt>
                <c:pt idx="7520">
                  <c:v>0.13373299999999999</c:v>
                </c:pt>
                <c:pt idx="7521">
                  <c:v>0.148422</c:v>
                </c:pt>
                <c:pt idx="7522">
                  <c:v>0.16140199999999999</c:v>
                </c:pt>
                <c:pt idx="7523">
                  <c:v>0.166992</c:v>
                </c:pt>
                <c:pt idx="7524">
                  <c:v>0.17154</c:v>
                </c:pt>
                <c:pt idx="7525">
                  <c:v>0.176705</c:v>
                </c:pt>
                <c:pt idx="7526">
                  <c:v>0.181338</c:v>
                </c:pt>
                <c:pt idx="7527">
                  <c:v>0.184452</c:v>
                </c:pt>
                <c:pt idx="7528">
                  <c:v>0.188913</c:v>
                </c:pt>
                <c:pt idx="7529">
                  <c:v>0.19522900000000001</c:v>
                </c:pt>
                <c:pt idx="7530">
                  <c:v>0.20168800000000001</c:v>
                </c:pt>
                <c:pt idx="7531">
                  <c:v>0.21576899999999999</c:v>
                </c:pt>
                <c:pt idx="7532">
                  <c:v>0.22874</c:v>
                </c:pt>
                <c:pt idx="7533">
                  <c:v>0.23837800000000001</c:v>
                </c:pt>
                <c:pt idx="7534">
                  <c:v>0.24750800000000001</c:v>
                </c:pt>
                <c:pt idx="7535">
                  <c:v>0.25365399999999999</c:v>
                </c:pt>
                <c:pt idx="7536">
                  <c:v>0.26317200000000002</c:v>
                </c:pt>
                <c:pt idx="7537">
                  <c:v>0.27102999999999999</c:v>
                </c:pt>
                <c:pt idx="7538">
                  <c:v>0.27437099999999998</c:v>
                </c:pt>
                <c:pt idx="7539">
                  <c:v>0.27232000000000001</c:v>
                </c:pt>
                <c:pt idx="7540">
                  <c:v>0.26563799999999999</c:v>
                </c:pt>
                <c:pt idx="7541">
                  <c:v>0.26527099999999998</c:v>
                </c:pt>
                <c:pt idx="7542">
                  <c:v>0.27171400000000001</c:v>
                </c:pt>
                <c:pt idx="7543">
                  <c:v>0.278696</c:v>
                </c:pt>
                <c:pt idx="7544">
                  <c:v>0.284634</c:v>
                </c:pt>
                <c:pt idx="7545">
                  <c:v>0.28670299999999999</c:v>
                </c:pt>
                <c:pt idx="7546">
                  <c:v>0.28843400000000002</c:v>
                </c:pt>
                <c:pt idx="7547">
                  <c:v>0.292599</c:v>
                </c:pt>
                <c:pt idx="7548">
                  <c:v>0.29854900000000001</c:v>
                </c:pt>
                <c:pt idx="7549">
                  <c:v>0.30026199999999997</c:v>
                </c:pt>
                <c:pt idx="7550">
                  <c:v>0.30541000000000001</c:v>
                </c:pt>
                <c:pt idx="7551">
                  <c:v>0.31042599999999998</c:v>
                </c:pt>
                <c:pt idx="7552">
                  <c:v>0.31394699999999998</c:v>
                </c:pt>
                <c:pt idx="7553">
                  <c:v>0.31998500000000002</c:v>
                </c:pt>
                <c:pt idx="7554">
                  <c:v>0.32373499999999999</c:v>
                </c:pt>
                <c:pt idx="7555">
                  <c:v>0.32572200000000001</c:v>
                </c:pt>
                <c:pt idx="7556">
                  <c:v>0.325297</c:v>
                </c:pt>
                <c:pt idx="7557">
                  <c:v>0.32634299999999999</c:v>
                </c:pt>
                <c:pt idx="7558">
                  <c:v>0.32761499999999999</c:v>
                </c:pt>
                <c:pt idx="7559">
                  <c:v>0.326351</c:v>
                </c:pt>
                <c:pt idx="7560">
                  <c:v>0.32544400000000001</c:v>
                </c:pt>
                <c:pt idx="7561">
                  <c:v>0.32495000000000002</c:v>
                </c:pt>
                <c:pt idx="7562">
                  <c:v>0.31898300000000002</c:v>
                </c:pt>
                <c:pt idx="7563">
                  <c:v>0.31061899999999998</c:v>
                </c:pt>
                <c:pt idx="7564">
                  <c:v>0.30379699999999998</c:v>
                </c:pt>
                <c:pt idx="7565">
                  <c:v>0.29836400000000002</c:v>
                </c:pt>
                <c:pt idx="7566">
                  <c:v>0.29476999999999998</c:v>
                </c:pt>
                <c:pt idx="7567">
                  <c:v>0.29439399999999999</c:v>
                </c:pt>
                <c:pt idx="7568">
                  <c:v>0.29692200000000002</c:v>
                </c:pt>
                <c:pt idx="7569">
                  <c:v>0.304066</c:v>
                </c:pt>
                <c:pt idx="7570">
                  <c:v>0.30954599999999999</c:v>
                </c:pt>
                <c:pt idx="7571">
                  <c:v>0.30881399999999998</c:v>
                </c:pt>
                <c:pt idx="7572">
                  <c:v>0.30893700000000002</c:v>
                </c:pt>
                <c:pt idx="7573">
                  <c:v>0.314967</c:v>
                </c:pt>
                <c:pt idx="7574">
                  <c:v>0.32247599999999998</c:v>
                </c:pt>
                <c:pt idx="7575">
                  <c:v>0.32461600000000002</c:v>
                </c:pt>
                <c:pt idx="7576">
                  <c:v>0.32444899999999999</c:v>
                </c:pt>
                <c:pt idx="7577">
                  <c:v>0.32524199999999998</c:v>
                </c:pt>
                <c:pt idx="7578">
                  <c:v>0.32899499999999998</c:v>
                </c:pt>
                <c:pt idx="7579">
                  <c:v>0.33899800000000002</c:v>
                </c:pt>
                <c:pt idx="7580">
                  <c:v>0.35011700000000001</c:v>
                </c:pt>
                <c:pt idx="7581">
                  <c:v>0.35745900000000003</c:v>
                </c:pt>
                <c:pt idx="7582">
                  <c:v>0.36623699999999998</c:v>
                </c:pt>
                <c:pt idx="7583">
                  <c:v>0.37190699999999999</c:v>
                </c:pt>
                <c:pt idx="7584">
                  <c:v>0.37841200000000003</c:v>
                </c:pt>
                <c:pt idx="7585">
                  <c:v>0.38366699999999998</c:v>
                </c:pt>
                <c:pt idx="7586">
                  <c:v>0.38690999999999998</c:v>
                </c:pt>
                <c:pt idx="7587">
                  <c:v>0.38872400000000001</c:v>
                </c:pt>
                <c:pt idx="7588">
                  <c:v>0.39271499999999998</c:v>
                </c:pt>
                <c:pt idx="7589">
                  <c:v>0.399391</c:v>
                </c:pt>
                <c:pt idx="7590">
                  <c:v>0.403418</c:v>
                </c:pt>
                <c:pt idx="7591">
                  <c:v>0.40767700000000001</c:v>
                </c:pt>
                <c:pt idx="7592">
                  <c:v>0.40874100000000002</c:v>
                </c:pt>
                <c:pt idx="7593">
                  <c:v>0.41054000000000002</c:v>
                </c:pt>
                <c:pt idx="7594">
                  <c:v>0.41355199999999998</c:v>
                </c:pt>
                <c:pt idx="7595">
                  <c:v>0.41609000000000002</c:v>
                </c:pt>
                <c:pt idx="7596">
                  <c:v>0.41807699999999998</c:v>
                </c:pt>
                <c:pt idx="7597">
                  <c:v>0.41919000000000001</c:v>
                </c:pt>
                <c:pt idx="7598">
                  <c:v>0.42432700000000001</c:v>
                </c:pt>
                <c:pt idx="7599">
                  <c:v>0.42969400000000002</c:v>
                </c:pt>
                <c:pt idx="7600">
                  <c:v>0.42997099999999999</c:v>
                </c:pt>
                <c:pt idx="7601">
                  <c:v>0.43386999999999998</c:v>
                </c:pt>
                <c:pt idx="7602">
                  <c:v>0.44056000000000001</c:v>
                </c:pt>
                <c:pt idx="7603">
                  <c:v>0.44554500000000002</c:v>
                </c:pt>
                <c:pt idx="7604">
                  <c:v>0.44891399999999998</c:v>
                </c:pt>
                <c:pt idx="7605">
                  <c:v>0.45056800000000002</c:v>
                </c:pt>
                <c:pt idx="7606">
                  <c:v>0.44993699999999998</c:v>
                </c:pt>
                <c:pt idx="7607">
                  <c:v>0.44092999999999999</c:v>
                </c:pt>
                <c:pt idx="7608">
                  <c:v>0.43052699999999999</c:v>
                </c:pt>
                <c:pt idx="7609">
                  <c:v>0.430751</c:v>
                </c:pt>
                <c:pt idx="7610">
                  <c:v>0.42981799999999998</c:v>
                </c:pt>
                <c:pt idx="7611">
                  <c:v>0.42327599999999999</c:v>
                </c:pt>
                <c:pt idx="7612">
                  <c:v>0.41249799999999998</c:v>
                </c:pt>
                <c:pt idx="7613">
                  <c:v>0.40414299999999997</c:v>
                </c:pt>
                <c:pt idx="7614">
                  <c:v>0.39609499999999997</c:v>
                </c:pt>
                <c:pt idx="7615">
                  <c:v>0.38665300000000002</c:v>
                </c:pt>
                <c:pt idx="7616">
                  <c:v>0.38603900000000002</c:v>
                </c:pt>
                <c:pt idx="7617">
                  <c:v>0.39271800000000001</c:v>
                </c:pt>
                <c:pt idx="7618">
                  <c:v>0.39401799999999998</c:v>
                </c:pt>
                <c:pt idx="7619">
                  <c:v>0.39305699999999999</c:v>
                </c:pt>
                <c:pt idx="7620">
                  <c:v>0.39038699999999998</c:v>
                </c:pt>
                <c:pt idx="7621">
                  <c:v>0.38658399999999998</c:v>
                </c:pt>
                <c:pt idx="7622">
                  <c:v>0.38175199999999998</c:v>
                </c:pt>
                <c:pt idx="7623">
                  <c:v>0.376359</c:v>
                </c:pt>
                <c:pt idx="7624">
                  <c:v>0.36586200000000002</c:v>
                </c:pt>
                <c:pt idx="7625">
                  <c:v>0.35719699999999999</c:v>
                </c:pt>
                <c:pt idx="7626">
                  <c:v>0.35777199999999998</c:v>
                </c:pt>
                <c:pt idx="7627">
                  <c:v>0.35469299999999998</c:v>
                </c:pt>
                <c:pt idx="7628">
                  <c:v>0.35454400000000003</c:v>
                </c:pt>
                <c:pt idx="7629">
                  <c:v>0.35620200000000002</c:v>
                </c:pt>
                <c:pt idx="7630">
                  <c:v>0.35868</c:v>
                </c:pt>
                <c:pt idx="7631">
                  <c:v>0.36062100000000002</c:v>
                </c:pt>
                <c:pt idx="7632">
                  <c:v>0.36363699999999999</c:v>
                </c:pt>
                <c:pt idx="7633">
                  <c:v>0.36716199999999999</c:v>
                </c:pt>
                <c:pt idx="7634">
                  <c:v>0.377274</c:v>
                </c:pt>
                <c:pt idx="7635">
                  <c:v>0.387013</c:v>
                </c:pt>
                <c:pt idx="7636">
                  <c:v>0.38951000000000002</c:v>
                </c:pt>
                <c:pt idx="7637">
                  <c:v>0.39274199999999998</c:v>
                </c:pt>
                <c:pt idx="7638">
                  <c:v>0.39568599999999998</c:v>
                </c:pt>
                <c:pt idx="7639">
                  <c:v>0.39980100000000002</c:v>
                </c:pt>
                <c:pt idx="7640">
                  <c:v>0.40061400000000003</c:v>
                </c:pt>
                <c:pt idx="7641">
                  <c:v>0.39973599999999998</c:v>
                </c:pt>
                <c:pt idx="7642">
                  <c:v>0.401528</c:v>
                </c:pt>
                <c:pt idx="7643">
                  <c:v>0.40671499999999999</c:v>
                </c:pt>
                <c:pt idx="7644">
                  <c:v>0.41787600000000003</c:v>
                </c:pt>
                <c:pt idx="7645">
                  <c:v>0.41919299999999998</c:v>
                </c:pt>
                <c:pt idx="7646">
                  <c:v>0.41963299999999998</c:v>
                </c:pt>
                <c:pt idx="7647">
                  <c:v>0.40366400000000002</c:v>
                </c:pt>
                <c:pt idx="7648">
                  <c:v>0.38475999999999999</c:v>
                </c:pt>
                <c:pt idx="7649">
                  <c:v>0.37163200000000002</c:v>
                </c:pt>
                <c:pt idx="7650">
                  <c:v>0.36687999999999998</c:v>
                </c:pt>
                <c:pt idx="7651">
                  <c:v>0.36452600000000002</c:v>
                </c:pt>
                <c:pt idx="7652">
                  <c:v>0.36785200000000001</c:v>
                </c:pt>
                <c:pt idx="7653">
                  <c:v>0.37595200000000001</c:v>
                </c:pt>
                <c:pt idx="7654">
                  <c:v>0.37402400000000002</c:v>
                </c:pt>
                <c:pt idx="7655">
                  <c:v>0.37040200000000001</c:v>
                </c:pt>
                <c:pt idx="7656">
                  <c:v>0.36418</c:v>
                </c:pt>
                <c:pt idx="7657">
                  <c:v>0.35189999999999999</c:v>
                </c:pt>
                <c:pt idx="7658">
                  <c:v>0.34384199999999998</c:v>
                </c:pt>
                <c:pt idx="7659">
                  <c:v>0.33723799999999998</c:v>
                </c:pt>
                <c:pt idx="7660">
                  <c:v>0.32901999999999998</c:v>
                </c:pt>
                <c:pt idx="7661">
                  <c:v>0.319492</c:v>
                </c:pt>
                <c:pt idx="7662">
                  <c:v>0.31679299999999999</c:v>
                </c:pt>
                <c:pt idx="7663">
                  <c:v>0.313689</c:v>
                </c:pt>
                <c:pt idx="7664">
                  <c:v>0.31203199999999998</c:v>
                </c:pt>
                <c:pt idx="7665">
                  <c:v>0.307257</c:v>
                </c:pt>
                <c:pt idx="7666">
                  <c:v>0.30119800000000002</c:v>
                </c:pt>
                <c:pt idx="7667">
                  <c:v>0.30055599999999999</c:v>
                </c:pt>
                <c:pt idx="7668">
                  <c:v>0.29425699999999999</c:v>
                </c:pt>
                <c:pt idx="7669">
                  <c:v>0.29037200000000002</c:v>
                </c:pt>
                <c:pt idx="7670">
                  <c:v>0.29783300000000001</c:v>
                </c:pt>
                <c:pt idx="7671">
                  <c:v>0.29994799999999999</c:v>
                </c:pt>
                <c:pt idx="7672">
                  <c:v>0.29559099999999999</c:v>
                </c:pt>
                <c:pt idx="7673">
                  <c:v>0.29903400000000002</c:v>
                </c:pt>
                <c:pt idx="7674">
                  <c:v>0.302313</c:v>
                </c:pt>
                <c:pt idx="7675">
                  <c:v>0.302311</c:v>
                </c:pt>
                <c:pt idx="7676">
                  <c:v>0.29536299999999999</c:v>
                </c:pt>
                <c:pt idx="7677">
                  <c:v>0.29637400000000003</c:v>
                </c:pt>
                <c:pt idx="7678">
                  <c:v>0.29895500000000003</c:v>
                </c:pt>
                <c:pt idx="7679">
                  <c:v>0.30258400000000002</c:v>
                </c:pt>
                <c:pt idx="7680">
                  <c:v>0.29727100000000001</c:v>
                </c:pt>
                <c:pt idx="7681">
                  <c:v>0.27925</c:v>
                </c:pt>
                <c:pt idx="7682">
                  <c:v>0.25936100000000001</c:v>
                </c:pt>
                <c:pt idx="7683">
                  <c:v>0.25121900000000003</c:v>
                </c:pt>
                <c:pt idx="7684">
                  <c:v>0.24590000000000001</c:v>
                </c:pt>
                <c:pt idx="7685">
                  <c:v>0.23678299999999999</c:v>
                </c:pt>
                <c:pt idx="7686">
                  <c:v>0.227909</c:v>
                </c:pt>
                <c:pt idx="7687">
                  <c:v>0.214452</c:v>
                </c:pt>
                <c:pt idx="7688">
                  <c:v>0.20860600000000001</c:v>
                </c:pt>
                <c:pt idx="7689">
                  <c:v>0.20582900000000001</c:v>
                </c:pt>
                <c:pt idx="7690">
                  <c:v>0.19683999999999999</c:v>
                </c:pt>
                <c:pt idx="7691">
                  <c:v>0.18711</c:v>
                </c:pt>
                <c:pt idx="7692">
                  <c:v>0.18346000000000001</c:v>
                </c:pt>
                <c:pt idx="7693">
                  <c:v>0.18132699999999999</c:v>
                </c:pt>
                <c:pt idx="7694">
                  <c:v>0.17846799999999999</c:v>
                </c:pt>
                <c:pt idx="7695">
                  <c:v>0.18080099999999999</c:v>
                </c:pt>
                <c:pt idx="7696">
                  <c:v>0.18520800000000001</c:v>
                </c:pt>
                <c:pt idx="7697">
                  <c:v>0.186386</c:v>
                </c:pt>
                <c:pt idx="7698">
                  <c:v>0.18487100000000001</c:v>
                </c:pt>
                <c:pt idx="7699">
                  <c:v>0.185505</c:v>
                </c:pt>
                <c:pt idx="7700">
                  <c:v>0.18640300000000001</c:v>
                </c:pt>
                <c:pt idx="7701">
                  <c:v>0.18591299999999999</c:v>
                </c:pt>
                <c:pt idx="7702">
                  <c:v>0.18579999999999999</c:v>
                </c:pt>
                <c:pt idx="7703">
                  <c:v>0.18455099999999999</c:v>
                </c:pt>
                <c:pt idx="7704">
                  <c:v>0.18793499999999999</c:v>
                </c:pt>
                <c:pt idx="7705">
                  <c:v>0.18423400000000001</c:v>
                </c:pt>
                <c:pt idx="7706">
                  <c:v>0.18354699999999999</c:v>
                </c:pt>
                <c:pt idx="7707">
                  <c:v>0.18562699999999999</c:v>
                </c:pt>
                <c:pt idx="7708">
                  <c:v>0.18765000000000001</c:v>
                </c:pt>
                <c:pt idx="7709">
                  <c:v>0.189663</c:v>
                </c:pt>
                <c:pt idx="7710">
                  <c:v>0.19122400000000001</c:v>
                </c:pt>
                <c:pt idx="7711">
                  <c:v>0.192637</c:v>
                </c:pt>
                <c:pt idx="7712">
                  <c:v>0.19236</c:v>
                </c:pt>
                <c:pt idx="7713">
                  <c:v>0.193996</c:v>
                </c:pt>
                <c:pt idx="7714">
                  <c:v>0.18044499999999999</c:v>
                </c:pt>
                <c:pt idx="7715">
                  <c:v>0.16467399999999999</c:v>
                </c:pt>
                <c:pt idx="7716">
                  <c:v>0.154112</c:v>
                </c:pt>
                <c:pt idx="7717">
                  <c:v>0.15043699999999999</c:v>
                </c:pt>
                <c:pt idx="7718">
                  <c:v>0.15079000000000001</c:v>
                </c:pt>
                <c:pt idx="7719">
                  <c:v>0.15700900000000001</c:v>
                </c:pt>
                <c:pt idx="7720">
                  <c:v>0.164823</c:v>
                </c:pt>
                <c:pt idx="7721">
                  <c:v>0.176734</c:v>
                </c:pt>
                <c:pt idx="7722">
                  <c:v>0.17898500000000001</c:v>
                </c:pt>
                <c:pt idx="7723">
                  <c:v>0.17955399999999999</c:v>
                </c:pt>
                <c:pt idx="7724">
                  <c:v>0.17808299999999999</c:v>
                </c:pt>
                <c:pt idx="7725">
                  <c:v>0.17563799999999999</c:v>
                </c:pt>
                <c:pt idx="7726">
                  <c:v>0.17171900000000001</c:v>
                </c:pt>
                <c:pt idx="7727">
                  <c:v>0.16842399999999999</c:v>
                </c:pt>
                <c:pt idx="7728">
                  <c:v>0.16824600000000001</c:v>
                </c:pt>
                <c:pt idx="7729">
                  <c:v>0.170818</c:v>
                </c:pt>
                <c:pt idx="7730">
                  <c:v>0.171016</c:v>
                </c:pt>
                <c:pt idx="7731">
                  <c:v>0.17405599999999999</c:v>
                </c:pt>
                <c:pt idx="7732">
                  <c:v>0.17052</c:v>
                </c:pt>
                <c:pt idx="7733">
                  <c:v>0.16661500000000001</c:v>
                </c:pt>
                <c:pt idx="7734">
                  <c:v>0.15856799999999999</c:v>
                </c:pt>
                <c:pt idx="7735">
                  <c:v>0.14995</c:v>
                </c:pt>
                <c:pt idx="7736">
                  <c:v>0.149925</c:v>
                </c:pt>
                <c:pt idx="7737">
                  <c:v>0.15595400000000001</c:v>
                </c:pt>
                <c:pt idx="7738">
                  <c:v>0.169076</c:v>
                </c:pt>
                <c:pt idx="7739">
                  <c:v>0.173933</c:v>
                </c:pt>
                <c:pt idx="7740">
                  <c:v>0.176645</c:v>
                </c:pt>
                <c:pt idx="7741">
                  <c:v>0.180924</c:v>
                </c:pt>
                <c:pt idx="7742">
                  <c:v>0.18433099999999999</c:v>
                </c:pt>
                <c:pt idx="7743">
                  <c:v>0.179978</c:v>
                </c:pt>
                <c:pt idx="7744">
                  <c:v>0.18029700000000001</c:v>
                </c:pt>
                <c:pt idx="7745">
                  <c:v>0.183447</c:v>
                </c:pt>
                <c:pt idx="7746">
                  <c:v>0.196441</c:v>
                </c:pt>
                <c:pt idx="7747">
                  <c:v>0.193274</c:v>
                </c:pt>
                <c:pt idx="7748">
                  <c:v>0.18976799999999999</c:v>
                </c:pt>
                <c:pt idx="7749">
                  <c:v>0.17360100000000001</c:v>
                </c:pt>
                <c:pt idx="7750">
                  <c:v>0.15756400000000001</c:v>
                </c:pt>
                <c:pt idx="7751">
                  <c:v>0.1469</c:v>
                </c:pt>
                <c:pt idx="7752">
                  <c:v>0.13725100000000001</c:v>
                </c:pt>
                <c:pt idx="7753">
                  <c:v>0.13606099999999999</c:v>
                </c:pt>
                <c:pt idx="7754">
                  <c:v>0.145283</c:v>
                </c:pt>
                <c:pt idx="7755">
                  <c:v>0.14573700000000001</c:v>
                </c:pt>
                <c:pt idx="7756">
                  <c:v>0.145509</c:v>
                </c:pt>
                <c:pt idx="7757">
                  <c:v>0.14477699999999999</c:v>
                </c:pt>
                <c:pt idx="7758">
                  <c:v>0.14616100000000001</c:v>
                </c:pt>
                <c:pt idx="7759">
                  <c:v>0.149424</c:v>
                </c:pt>
                <c:pt idx="7760">
                  <c:v>0.151112</c:v>
                </c:pt>
                <c:pt idx="7761">
                  <c:v>0.15076100000000001</c:v>
                </c:pt>
                <c:pt idx="7762">
                  <c:v>0.14916699999999999</c:v>
                </c:pt>
                <c:pt idx="7763">
                  <c:v>0.15140600000000001</c:v>
                </c:pt>
                <c:pt idx="7764">
                  <c:v>0.148559</c:v>
                </c:pt>
                <c:pt idx="7765">
                  <c:v>0.14751600000000001</c:v>
                </c:pt>
                <c:pt idx="7766">
                  <c:v>0.150508</c:v>
                </c:pt>
                <c:pt idx="7767">
                  <c:v>0.15626599999999999</c:v>
                </c:pt>
                <c:pt idx="7768">
                  <c:v>0.15731300000000001</c:v>
                </c:pt>
                <c:pt idx="7769">
                  <c:v>0.15628300000000001</c:v>
                </c:pt>
                <c:pt idx="7770">
                  <c:v>0.15894900000000001</c:v>
                </c:pt>
                <c:pt idx="7771">
                  <c:v>0.15302199999999999</c:v>
                </c:pt>
                <c:pt idx="7772">
                  <c:v>0.147949</c:v>
                </c:pt>
                <c:pt idx="7773">
                  <c:v>0.14437700000000001</c:v>
                </c:pt>
                <c:pt idx="7774">
                  <c:v>0.14495</c:v>
                </c:pt>
                <c:pt idx="7775">
                  <c:v>0.14987300000000001</c:v>
                </c:pt>
                <c:pt idx="7776">
                  <c:v>0.153562</c:v>
                </c:pt>
                <c:pt idx="7777">
                  <c:v>0.15320700000000001</c:v>
                </c:pt>
                <c:pt idx="7778">
                  <c:v>0.15233099999999999</c:v>
                </c:pt>
                <c:pt idx="7779">
                  <c:v>0.159327</c:v>
                </c:pt>
                <c:pt idx="7780">
                  <c:v>0.163546</c:v>
                </c:pt>
                <c:pt idx="7781">
                  <c:v>0.16742299999999999</c:v>
                </c:pt>
                <c:pt idx="7782">
                  <c:v>0.17189599999999999</c:v>
                </c:pt>
                <c:pt idx="7783">
                  <c:v>0.17821500000000001</c:v>
                </c:pt>
                <c:pt idx="7784">
                  <c:v>0.17981800000000001</c:v>
                </c:pt>
                <c:pt idx="7785">
                  <c:v>0.17707100000000001</c:v>
                </c:pt>
                <c:pt idx="7786">
                  <c:v>0.17347799999999999</c:v>
                </c:pt>
                <c:pt idx="7787">
                  <c:v>0.170932</c:v>
                </c:pt>
                <c:pt idx="7788">
                  <c:v>0.16992699999999999</c:v>
                </c:pt>
                <c:pt idx="7789">
                  <c:v>0.17146400000000001</c:v>
                </c:pt>
                <c:pt idx="7790">
                  <c:v>0.175457</c:v>
                </c:pt>
                <c:pt idx="7791">
                  <c:v>0.179234</c:v>
                </c:pt>
                <c:pt idx="7792">
                  <c:v>0.177231</c:v>
                </c:pt>
                <c:pt idx="7793">
                  <c:v>0.16564699999999999</c:v>
                </c:pt>
                <c:pt idx="7794">
                  <c:v>0.14865500000000001</c:v>
                </c:pt>
                <c:pt idx="7795">
                  <c:v>0.135466</c:v>
                </c:pt>
                <c:pt idx="7796">
                  <c:v>0.118065</c:v>
                </c:pt>
                <c:pt idx="7797">
                  <c:v>0.111984</c:v>
                </c:pt>
                <c:pt idx="7798">
                  <c:v>0.110083</c:v>
                </c:pt>
                <c:pt idx="7799">
                  <c:v>0.11214</c:v>
                </c:pt>
                <c:pt idx="7800">
                  <c:v>0.116323</c:v>
                </c:pt>
                <c:pt idx="7801">
                  <c:v>0.12703600000000001</c:v>
                </c:pt>
                <c:pt idx="7802">
                  <c:v>0.13946600000000001</c:v>
                </c:pt>
                <c:pt idx="7803">
                  <c:v>0.14969399999999999</c:v>
                </c:pt>
                <c:pt idx="7804">
                  <c:v>0.15670700000000001</c:v>
                </c:pt>
                <c:pt idx="7805">
                  <c:v>0.16667499999999999</c:v>
                </c:pt>
                <c:pt idx="7806">
                  <c:v>0.171209</c:v>
                </c:pt>
                <c:pt idx="7807">
                  <c:v>0.16955999999999999</c:v>
                </c:pt>
                <c:pt idx="7808">
                  <c:v>0.166216</c:v>
                </c:pt>
                <c:pt idx="7809">
                  <c:v>0.15442400000000001</c:v>
                </c:pt>
                <c:pt idx="7810">
                  <c:v>0.144174</c:v>
                </c:pt>
                <c:pt idx="7811">
                  <c:v>0.14006299999999999</c:v>
                </c:pt>
                <c:pt idx="7812">
                  <c:v>0.14224700000000001</c:v>
                </c:pt>
                <c:pt idx="7813">
                  <c:v>0.14644199999999999</c:v>
                </c:pt>
                <c:pt idx="7814">
                  <c:v>0.15330299999999999</c:v>
                </c:pt>
                <c:pt idx="7815">
                  <c:v>0.15468999999999999</c:v>
                </c:pt>
                <c:pt idx="7816">
                  <c:v>0.158304</c:v>
                </c:pt>
                <c:pt idx="7817">
                  <c:v>0.16067300000000001</c:v>
                </c:pt>
                <c:pt idx="7818">
                  <c:v>0.16057199999999999</c:v>
                </c:pt>
                <c:pt idx="7819">
                  <c:v>0.15906500000000001</c:v>
                </c:pt>
                <c:pt idx="7820">
                  <c:v>0.15818699999999999</c:v>
                </c:pt>
                <c:pt idx="7821">
                  <c:v>0.158137</c:v>
                </c:pt>
                <c:pt idx="7822">
                  <c:v>0.159167</c:v>
                </c:pt>
                <c:pt idx="7823">
                  <c:v>0.170322</c:v>
                </c:pt>
                <c:pt idx="7824">
                  <c:v>0.17504900000000001</c:v>
                </c:pt>
                <c:pt idx="7825">
                  <c:v>0.179702</c:v>
                </c:pt>
                <c:pt idx="7826">
                  <c:v>0.184111</c:v>
                </c:pt>
                <c:pt idx="7827">
                  <c:v>0.18562300000000001</c:v>
                </c:pt>
                <c:pt idx="7828">
                  <c:v>0.18645600000000001</c:v>
                </c:pt>
                <c:pt idx="7829">
                  <c:v>0.18191299999999999</c:v>
                </c:pt>
                <c:pt idx="7830">
                  <c:v>0.17785999999999999</c:v>
                </c:pt>
                <c:pt idx="7831">
                  <c:v>0.168714</c:v>
                </c:pt>
                <c:pt idx="7832">
                  <c:v>0.158188</c:v>
                </c:pt>
                <c:pt idx="7833">
                  <c:v>0.14518700000000001</c:v>
                </c:pt>
                <c:pt idx="7834">
                  <c:v>0.13109199999999999</c:v>
                </c:pt>
                <c:pt idx="7835">
                  <c:v>0.112442</c:v>
                </c:pt>
                <c:pt idx="7836">
                  <c:v>9.1389499999999999E-2</c:v>
                </c:pt>
                <c:pt idx="7837">
                  <c:v>6.9034700000000004E-2</c:v>
                </c:pt>
                <c:pt idx="7838">
                  <c:v>5.1603299999999998E-2</c:v>
                </c:pt>
                <c:pt idx="7839">
                  <c:v>4.1362700000000002E-2</c:v>
                </c:pt>
                <c:pt idx="7840">
                  <c:v>3.2226900000000003E-2</c:v>
                </c:pt>
                <c:pt idx="7841">
                  <c:v>3.00424E-2</c:v>
                </c:pt>
                <c:pt idx="7842">
                  <c:v>2.7641599999999999E-2</c:v>
                </c:pt>
                <c:pt idx="7843">
                  <c:v>2.6178300000000002E-2</c:v>
                </c:pt>
                <c:pt idx="7844">
                  <c:v>2.16183E-2</c:v>
                </c:pt>
                <c:pt idx="7845">
                  <c:v>1.68226E-2</c:v>
                </c:pt>
                <c:pt idx="7846">
                  <c:v>1.45913E-2</c:v>
                </c:pt>
                <c:pt idx="7847">
                  <c:v>1.42735E-2</c:v>
                </c:pt>
                <c:pt idx="7848">
                  <c:v>1.4383099999999999E-2</c:v>
                </c:pt>
                <c:pt idx="7849">
                  <c:v>1.6336699999999999E-2</c:v>
                </c:pt>
                <c:pt idx="7850">
                  <c:v>2.28632E-2</c:v>
                </c:pt>
                <c:pt idx="7851">
                  <c:v>2.26657E-2</c:v>
                </c:pt>
                <c:pt idx="7852">
                  <c:v>2.0107799999999999E-2</c:v>
                </c:pt>
                <c:pt idx="7853">
                  <c:v>1.54269E-2</c:v>
                </c:pt>
                <c:pt idx="7854">
                  <c:v>1.9755100000000001E-2</c:v>
                </c:pt>
                <c:pt idx="7855">
                  <c:v>3.09054E-2</c:v>
                </c:pt>
                <c:pt idx="7856">
                  <c:v>3.7279699999999999E-2</c:v>
                </c:pt>
                <c:pt idx="7857">
                  <c:v>4.0094600000000001E-2</c:v>
                </c:pt>
                <c:pt idx="7858">
                  <c:v>3.7142500000000002E-2</c:v>
                </c:pt>
                <c:pt idx="7859">
                  <c:v>3.5269200000000001E-2</c:v>
                </c:pt>
                <c:pt idx="7860">
                  <c:v>3.0898100000000001E-2</c:v>
                </c:pt>
                <c:pt idx="7861">
                  <c:v>2.9337499999999999E-2</c:v>
                </c:pt>
                <c:pt idx="7862">
                  <c:v>3.11068E-2</c:v>
                </c:pt>
                <c:pt idx="7863">
                  <c:v>3.2765799999999998E-2</c:v>
                </c:pt>
                <c:pt idx="7864">
                  <c:v>3.5651000000000002E-2</c:v>
                </c:pt>
                <c:pt idx="7865">
                  <c:v>4.1933999999999999E-2</c:v>
                </c:pt>
                <c:pt idx="7866">
                  <c:v>4.7584700000000001E-2</c:v>
                </c:pt>
                <c:pt idx="7867">
                  <c:v>5.3301099999999997E-2</c:v>
                </c:pt>
                <c:pt idx="7868">
                  <c:v>5.9603999999999997E-2</c:v>
                </c:pt>
                <c:pt idx="7869">
                  <c:v>6.6102400000000006E-2</c:v>
                </c:pt>
                <c:pt idx="7870">
                  <c:v>6.6504300000000002E-2</c:v>
                </c:pt>
                <c:pt idx="7871">
                  <c:v>6.5287999999999999E-2</c:v>
                </c:pt>
                <c:pt idx="7872">
                  <c:v>6.6135799999999995E-2</c:v>
                </c:pt>
                <c:pt idx="7873">
                  <c:v>6.6670199999999999E-2</c:v>
                </c:pt>
                <c:pt idx="7874">
                  <c:v>6.26974E-2</c:v>
                </c:pt>
                <c:pt idx="7875">
                  <c:v>5.9178500000000002E-2</c:v>
                </c:pt>
                <c:pt idx="7876">
                  <c:v>6.0038300000000003E-2</c:v>
                </c:pt>
                <c:pt idx="7877">
                  <c:v>6.26525E-2</c:v>
                </c:pt>
                <c:pt idx="7878">
                  <c:v>7.1341799999999997E-2</c:v>
                </c:pt>
                <c:pt idx="7879">
                  <c:v>7.2743500000000003E-2</c:v>
                </c:pt>
                <c:pt idx="7880">
                  <c:v>7.2398400000000002E-2</c:v>
                </c:pt>
                <c:pt idx="7881">
                  <c:v>6.9024299999999997E-2</c:v>
                </c:pt>
                <c:pt idx="7882">
                  <c:v>6.4746999999999999E-2</c:v>
                </c:pt>
                <c:pt idx="7883">
                  <c:v>6.0074599999999999E-2</c:v>
                </c:pt>
                <c:pt idx="7884">
                  <c:v>5.6291000000000001E-2</c:v>
                </c:pt>
                <c:pt idx="7885">
                  <c:v>4.8747499999999999E-2</c:v>
                </c:pt>
                <c:pt idx="7886">
                  <c:v>3.8089400000000002E-2</c:v>
                </c:pt>
                <c:pt idx="7887">
                  <c:v>3.0430200000000001E-2</c:v>
                </c:pt>
                <c:pt idx="7888">
                  <c:v>2.05644E-2</c:v>
                </c:pt>
                <c:pt idx="7889">
                  <c:v>1.2256299999999999E-2</c:v>
                </c:pt>
                <c:pt idx="7890">
                  <c:v>9.4195100000000007E-3</c:v>
                </c:pt>
                <c:pt idx="7891">
                  <c:v>-4.9242000000000003E-4</c:v>
                </c:pt>
                <c:pt idx="7892">
                  <c:v>-8.6529999999999992E-3</c:v>
                </c:pt>
                <c:pt idx="7893">
                  <c:v>-1.9544800000000001E-2</c:v>
                </c:pt>
                <c:pt idx="7894">
                  <c:v>-3.1144100000000001E-2</c:v>
                </c:pt>
                <c:pt idx="7895">
                  <c:v>-4.0242600000000003E-2</c:v>
                </c:pt>
                <c:pt idx="7896">
                  <c:v>-4.8303100000000002E-2</c:v>
                </c:pt>
                <c:pt idx="7897">
                  <c:v>-5.33789E-2</c:v>
                </c:pt>
                <c:pt idx="7898">
                  <c:v>-5.8651300000000003E-2</c:v>
                </c:pt>
                <c:pt idx="7899">
                  <c:v>-6.3014100000000003E-2</c:v>
                </c:pt>
                <c:pt idx="7900">
                  <c:v>-6.1655399999999999E-2</c:v>
                </c:pt>
                <c:pt idx="7901">
                  <c:v>-6.515E-2</c:v>
                </c:pt>
                <c:pt idx="7902">
                  <c:v>-7.0853700000000006E-2</c:v>
                </c:pt>
                <c:pt idx="7903">
                  <c:v>-7.5917600000000002E-2</c:v>
                </c:pt>
                <c:pt idx="7904">
                  <c:v>-7.9008499999999995E-2</c:v>
                </c:pt>
                <c:pt idx="7905">
                  <c:v>-8.1050200000000003E-2</c:v>
                </c:pt>
                <c:pt idx="7906">
                  <c:v>-8.0620600000000001E-2</c:v>
                </c:pt>
                <c:pt idx="7907">
                  <c:v>-8.0921300000000002E-2</c:v>
                </c:pt>
                <c:pt idx="7908">
                  <c:v>-8.3048200000000003E-2</c:v>
                </c:pt>
                <c:pt idx="7909">
                  <c:v>-8.3705299999999996E-2</c:v>
                </c:pt>
                <c:pt idx="7910">
                  <c:v>-8.11003E-2</c:v>
                </c:pt>
                <c:pt idx="7911">
                  <c:v>-6.5703800000000007E-2</c:v>
                </c:pt>
                <c:pt idx="7912">
                  <c:v>-6.2025299999999998E-2</c:v>
                </c:pt>
                <c:pt idx="7913">
                  <c:v>-6.2765000000000001E-2</c:v>
                </c:pt>
                <c:pt idx="7914">
                  <c:v>-6.5481600000000001E-2</c:v>
                </c:pt>
                <c:pt idx="7915">
                  <c:v>-6.9142499999999996E-2</c:v>
                </c:pt>
                <c:pt idx="7916">
                  <c:v>-7.5055300000000005E-2</c:v>
                </c:pt>
                <c:pt idx="7917">
                  <c:v>-8.6330599999999993E-2</c:v>
                </c:pt>
                <c:pt idx="7918">
                  <c:v>-9.6237199999999995E-2</c:v>
                </c:pt>
                <c:pt idx="7919">
                  <c:v>-0.102663</c:v>
                </c:pt>
                <c:pt idx="7920">
                  <c:v>-0.103047</c:v>
                </c:pt>
                <c:pt idx="7921">
                  <c:v>-9.0794899999999998E-2</c:v>
                </c:pt>
                <c:pt idx="7922">
                  <c:v>-8.1789399999999998E-2</c:v>
                </c:pt>
                <c:pt idx="7923">
                  <c:v>-7.8699000000000005E-2</c:v>
                </c:pt>
                <c:pt idx="7924">
                  <c:v>-7.9974299999999998E-2</c:v>
                </c:pt>
                <c:pt idx="7925">
                  <c:v>-8.1922900000000007E-2</c:v>
                </c:pt>
                <c:pt idx="7926">
                  <c:v>-7.8537899999999994E-2</c:v>
                </c:pt>
                <c:pt idx="7927">
                  <c:v>-6.9584099999999996E-2</c:v>
                </c:pt>
                <c:pt idx="7928">
                  <c:v>-6.3756599999999997E-2</c:v>
                </c:pt>
                <c:pt idx="7929">
                  <c:v>-5.7320700000000002E-2</c:v>
                </c:pt>
                <c:pt idx="7930">
                  <c:v>-5.4243100000000002E-2</c:v>
                </c:pt>
                <c:pt idx="7931">
                  <c:v>-5.7562700000000001E-2</c:v>
                </c:pt>
                <c:pt idx="7932">
                  <c:v>-6.3843899999999995E-2</c:v>
                </c:pt>
                <c:pt idx="7933">
                  <c:v>-7.4554700000000002E-2</c:v>
                </c:pt>
                <c:pt idx="7934">
                  <c:v>-8.6148699999999995E-2</c:v>
                </c:pt>
                <c:pt idx="7935">
                  <c:v>-9.8079200000000005E-2</c:v>
                </c:pt>
                <c:pt idx="7936">
                  <c:v>-0.10582</c:v>
                </c:pt>
                <c:pt idx="7937">
                  <c:v>-0.10911</c:v>
                </c:pt>
                <c:pt idx="7938">
                  <c:v>-0.10957500000000001</c:v>
                </c:pt>
                <c:pt idx="7939">
                  <c:v>-0.1101</c:v>
                </c:pt>
                <c:pt idx="7940">
                  <c:v>-0.110698</c:v>
                </c:pt>
                <c:pt idx="7941">
                  <c:v>-0.113301</c:v>
                </c:pt>
                <c:pt idx="7942">
                  <c:v>-0.116339</c:v>
                </c:pt>
                <c:pt idx="7943">
                  <c:v>-0.122241</c:v>
                </c:pt>
                <c:pt idx="7944">
                  <c:v>-0.133742</c:v>
                </c:pt>
                <c:pt idx="7945">
                  <c:v>-0.14056199999999999</c:v>
                </c:pt>
                <c:pt idx="7946">
                  <c:v>-0.146369</c:v>
                </c:pt>
                <c:pt idx="7947">
                  <c:v>-0.14721799999999999</c:v>
                </c:pt>
                <c:pt idx="7948">
                  <c:v>-0.147566</c:v>
                </c:pt>
                <c:pt idx="7949">
                  <c:v>-0.143344</c:v>
                </c:pt>
                <c:pt idx="7950">
                  <c:v>-0.138373</c:v>
                </c:pt>
                <c:pt idx="7951">
                  <c:v>-0.13561500000000001</c:v>
                </c:pt>
                <c:pt idx="7952">
                  <c:v>-0.137821</c:v>
                </c:pt>
                <c:pt idx="7953">
                  <c:v>-0.14007700000000001</c:v>
                </c:pt>
                <c:pt idx="7954">
                  <c:v>-0.13969200000000001</c:v>
                </c:pt>
                <c:pt idx="7955">
                  <c:v>-0.14544499999999999</c:v>
                </c:pt>
                <c:pt idx="7956">
                  <c:v>-0.15184500000000001</c:v>
                </c:pt>
                <c:pt idx="7957">
                  <c:v>-0.15784899999999999</c:v>
                </c:pt>
                <c:pt idx="7958">
                  <c:v>-0.16540299999999999</c:v>
                </c:pt>
                <c:pt idx="7959">
                  <c:v>-0.174484</c:v>
                </c:pt>
                <c:pt idx="7960">
                  <c:v>-0.186087</c:v>
                </c:pt>
                <c:pt idx="7961">
                  <c:v>-0.19844000000000001</c:v>
                </c:pt>
                <c:pt idx="7962">
                  <c:v>-0.20713100000000001</c:v>
                </c:pt>
                <c:pt idx="7963">
                  <c:v>-0.21302299999999999</c:v>
                </c:pt>
                <c:pt idx="7964">
                  <c:v>-0.21593699999999999</c:v>
                </c:pt>
                <c:pt idx="7965">
                  <c:v>-0.20976</c:v>
                </c:pt>
                <c:pt idx="7966">
                  <c:v>-0.20902299999999999</c:v>
                </c:pt>
                <c:pt idx="7967">
                  <c:v>-0.210621</c:v>
                </c:pt>
                <c:pt idx="7968">
                  <c:v>-0.21506500000000001</c:v>
                </c:pt>
                <c:pt idx="7969">
                  <c:v>-0.21738099999999999</c:v>
                </c:pt>
                <c:pt idx="7970">
                  <c:v>-0.219863</c:v>
                </c:pt>
                <c:pt idx="7971">
                  <c:v>-0.22453100000000001</c:v>
                </c:pt>
                <c:pt idx="7972">
                  <c:v>-0.23419899999999999</c:v>
                </c:pt>
                <c:pt idx="7973">
                  <c:v>-0.24560399999999999</c:v>
                </c:pt>
                <c:pt idx="7974">
                  <c:v>-0.254139</c:v>
                </c:pt>
                <c:pt idx="7975">
                  <c:v>-0.25753500000000001</c:v>
                </c:pt>
                <c:pt idx="7976">
                  <c:v>-0.26399099999999998</c:v>
                </c:pt>
                <c:pt idx="7977">
                  <c:v>-0.27011600000000002</c:v>
                </c:pt>
                <c:pt idx="7978">
                  <c:v>-0.28395900000000002</c:v>
                </c:pt>
                <c:pt idx="7979">
                  <c:v>-0.30146200000000001</c:v>
                </c:pt>
                <c:pt idx="7980">
                  <c:v>-0.320492</c:v>
                </c:pt>
                <c:pt idx="7981">
                  <c:v>-0.34081899999999998</c:v>
                </c:pt>
                <c:pt idx="7982">
                  <c:v>-0.35743000000000003</c:v>
                </c:pt>
                <c:pt idx="7983">
                  <c:v>-0.36892799999999998</c:v>
                </c:pt>
                <c:pt idx="7984">
                  <c:v>-0.37463000000000002</c:v>
                </c:pt>
                <c:pt idx="7985">
                  <c:v>-0.37882900000000003</c:v>
                </c:pt>
                <c:pt idx="7986">
                  <c:v>-0.37910500000000003</c:v>
                </c:pt>
                <c:pt idx="7987">
                  <c:v>-0.38000499999999998</c:v>
                </c:pt>
                <c:pt idx="7988">
                  <c:v>-0.38041399999999997</c:v>
                </c:pt>
                <c:pt idx="7989">
                  <c:v>-0.382351</c:v>
                </c:pt>
                <c:pt idx="7990">
                  <c:v>-0.38480199999999998</c:v>
                </c:pt>
                <c:pt idx="7991">
                  <c:v>-0.38686500000000001</c:v>
                </c:pt>
                <c:pt idx="7992">
                  <c:v>-0.383162</c:v>
                </c:pt>
                <c:pt idx="7993">
                  <c:v>-0.38142100000000001</c:v>
                </c:pt>
                <c:pt idx="7994">
                  <c:v>-0.37637700000000002</c:v>
                </c:pt>
                <c:pt idx="7995">
                  <c:v>-0.37809599999999999</c:v>
                </c:pt>
                <c:pt idx="7996">
                  <c:v>-0.38080999999999998</c:v>
                </c:pt>
                <c:pt idx="7997">
                  <c:v>-0.38106299999999999</c:v>
                </c:pt>
                <c:pt idx="7998">
                  <c:v>-0.38263799999999998</c:v>
                </c:pt>
                <c:pt idx="7999">
                  <c:v>-0.38808599999999999</c:v>
                </c:pt>
                <c:pt idx="8000">
                  <c:v>-0.39283000000000001</c:v>
                </c:pt>
                <c:pt idx="8001">
                  <c:v>-0.39779700000000001</c:v>
                </c:pt>
                <c:pt idx="8002">
                  <c:v>-0.40395799999999998</c:v>
                </c:pt>
                <c:pt idx="8003">
                  <c:v>-0.40564099999999997</c:v>
                </c:pt>
                <c:pt idx="8004">
                  <c:v>-0.40796399999999999</c:v>
                </c:pt>
                <c:pt idx="8005">
                  <c:v>-0.40806999999999999</c:v>
                </c:pt>
                <c:pt idx="8006">
                  <c:v>-0.40522999999999998</c:v>
                </c:pt>
                <c:pt idx="8007">
                  <c:v>-0.40098699999999998</c:v>
                </c:pt>
                <c:pt idx="8008">
                  <c:v>-0.39624199999999998</c:v>
                </c:pt>
                <c:pt idx="8009">
                  <c:v>-0.39166400000000001</c:v>
                </c:pt>
                <c:pt idx="8010">
                  <c:v>-0.39190000000000003</c:v>
                </c:pt>
                <c:pt idx="8011">
                  <c:v>-0.39720699999999998</c:v>
                </c:pt>
                <c:pt idx="8012">
                  <c:v>-0.39994499999999999</c:v>
                </c:pt>
                <c:pt idx="8013">
                  <c:v>-0.40422999999999998</c:v>
                </c:pt>
                <c:pt idx="8014">
                  <c:v>-0.40699000000000002</c:v>
                </c:pt>
                <c:pt idx="8015">
                  <c:v>-0.41316199999999997</c:v>
                </c:pt>
                <c:pt idx="8016">
                  <c:v>-0.42392099999999999</c:v>
                </c:pt>
                <c:pt idx="8017">
                  <c:v>-0.43041200000000002</c:v>
                </c:pt>
                <c:pt idx="8018">
                  <c:v>-0.43454700000000002</c:v>
                </c:pt>
                <c:pt idx="8019">
                  <c:v>-0.43613099999999999</c:v>
                </c:pt>
                <c:pt idx="8020">
                  <c:v>-0.43404900000000002</c:v>
                </c:pt>
                <c:pt idx="8021">
                  <c:v>-0.42776199999999998</c:v>
                </c:pt>
                <c:pt idx="8022">
                  <c:v>-0.42418499999999998</c:v>
                </c:pt>
                <c:pt idx="8023">
                  <c:v>-0.42020999999999997</c:v>
                </c:pt>
                <c:pt idx="8024">
                  <c:v>-0.41169899999999998</c:v>
                </c:pt>
                <c:pt idx="8025">
                  <c:v>-0.40320800000000001</c:v>
                </c:pt>
                <c:pt idx="8026">
                  <c:v>-0.40011600000000003</c:v>
                </c:pt>
                <c:pt idx="8027">
                  <c:v>-0.39621800000000001</c:v>
                </c:pt>
                <c:pt idx="8028">
                  <c:v>-0.39262399999999997</c:v>
                </c:pt>
                <c:pt idx="8029">
                  <c:v>-0.391814</c:v>
                </c:pt>
                <c:pt idx="8030">
                  <c:v>-0.38844499999999998</c:v>
                </c:pt>
                <c:pt idx="8031">
                  <c:v>-0.38742799999999999</c:v>
                </c:pt>
                <c:pt idx="8032">
                  <c:v>-0.38906800000000002</c:v>
                </c:pt>
                <c:pt idx="8033">
                  <c:v>-0.39005299999999998</c:v>
                </c:pt>
                <c:pt idx="8034">
                  <c:v>-0.40033800000000003</c:v>
                </c:pt>
                <c:pt idx="8035">
                  <c:v>-0.41628900000000002</c:v>
                </c:pt>
                <c:pt idx="8036">
                  <c:v>-0.43326500000000001</c:v>
                </c:pt>
                <c:pt idx="8037">
                  <c:v>-0.44344899999999998</c:v>
                </c:pt>
                <c:pt idx="8038">
                  <c:v>-0.44849499999999998</c:v>
                </c:pt>
                <c:pt idx="8039">
                  <c:v>-0.454924</c:v>
                </c:pt>
                <c:pt idx="8040">
                  <c:v>-0.46649299999999999</c:v>
                </c:pt>
                <c:pt idx="8041">
                  <c:v>-0.48104400000000003</c:v>
                </c:pt>
                <c:pt idx="8042">
                  <c:v>-0.49164099999999999</c:v>
                </c:pt>
                <c:pt idx="8043">
                  <c:v>-0.50322699999999998</c:v>
                </c:pt>
                <c:pt idx="8044">
                  <c:v>-0.51067700000000005</c:v>
                </c:pt>
                <c:pt idx="8045">
                  <c:v>-0.516764</c:v>
                </c:pt>
                <c:pt idx="8046">
                  <c:v>-0.52198699999999998</c:v>
                </c:pt>
                <c:pt idx="8047">
                  <c:v>-0.52984699999999996</c:v>
                </c:pt>
                <c:pt idx="8048">
                  <c:v>-0.53956199999999999</c:v>
                </c:pt>
                <c:pt idx="8049">
                  <c:v>-0.550404</c:v>
                </c:pt>
                <c:pt idx="8050">
                  <c:v>-0.56046399999999996</c:v>
                </c:pt>
                <c:pt idx="8051">
                  <c:v>-0.55634099999999997</c:v>
                </c:pt>
                <c:pt idx="8052">
                  <c:v>-0.54740100000000003</c:v>
                </c:pt>
                <c:pt idx="8053">
                  <c:v>-0.53743099999999999</c:v>
                </c:pt>
                <c:pt idx="8054">
                  <c:v>-0.52791299999999997</c:v>
                </c:pt>
                <c:pt idx="8055">
                  <c:v>-0.52527000000000001</c:v>
                </c:pt>
                <c:pt idx="8056">
                  <c:v>-0.52124199999999998</c:v>
                </c:pt>
                <c:pt idx="8057">
                  <c:v>-0.51452200000000003</c:v>
                </c:pt>
                <c:pt idx="8058">
                  <c:v>-0.50189799999999996</c:v>
                </c:pt>
                <c:pt idx="8059">
                  <c:v>-0.48785499999999998</c:v>
                </c:pt>
                <c:pt idx="8060">
                  <c:v>-0.47572999999999999</c:v>
                </c:pt>
                <c:pt idx="8061">
                  <c:v>-0.482541</c:v>
                </c:pt>
                <c:pt idx="8062">
                  <c:v>-0.50665199999999999</c:v>
                </c:pt>
                <c:pt idx="8063">
                  <c:v>-0.547045</c:v>
                </c:pt>
                <c:pt idx="8064">
                  <c:v>-0.56605000000000005</c:v>
                </c:pt>
                <c:pt idx="8065">
                  <c:v>-0.570631</c:v>
                </c:pt>
                <c:pt idx="8066">
                  <c:v>-0.57160500000000003</c:v>
                </c:pt>
                <c:pt idx="8067">
                  <c:v>-0.572936</c:v>
                </c:pt>
                <c:pt idx="8068">
                  <c:v>-0.57865699999999998</c:v>
                </c:pt>
                <c:pt idx="8069">
                  <c:v>-0.58250400000000002</c:v>
                </c:pt>
                <c:pt idx="8070">
                  <c:v>-0.58469000000000004</c:v>
                </c:pt>
                <c:pt idx="8071">
                  <c:v>-0.58924500000000002</c:v>
                </c:pt>
                <c:pt idx="8072">
                  <c:v>-0.59001899999999996</c:v>
                </c:pt>
                <c:pt idx="8073">
                  <c:v>-0.588001</c:v>
                </c:pt>
                <c:pt idx="8074">
                  <c:v>-0.58614999999999995</c:v>
                </c:pt>
                <c:pt idx="8075">
                  <c:v>-0.58213599999999999</c:v>
                </c:pt>
                <c:pt idx="8076">
                  <c:v>-0.57089800000000002</c:v>
                </c:pt>
                <c:pt idx="8077">
                  <c:v>-0.56984199999999996</c:v>
                </c:pt>
                <c:pt idx="8078">
                  <c:v>-0.56667800000000002</c:v>
                </c:pt>
                <c:pt idx="8079">
                  <c:v>-0.56266099999999997</c:v>
                </c:pt>
                <c:pt idx="8080">
                  <c:v>-0.55712300000000003</c:v>
                </c:pt>
                <c:pt idx="8081">
                  <c:v>-0.55171999999999999</c:v>
                </c:pt>
                <c:pt idx="8082">
                  <c:v>-0.54726600000000003</c:v>
                </c:pt>
                <c:pt idx="8083">
                  <c:v>-0.54403699999999999</c:v>
                </c:pt>
                <c:pt idx="8084">
                  <c:v>-0.54336499999999999</c:v>
                </c:pt>
                <c:pt idx="8085">
                  <c:v>-0.53847500000000004</c:v>
                </c:pt>
                <c:pt idx="8086">
                  <c:v>-0.54033200000000003</c:v>
                </c:pt>
                <c:pt idx="8087">
                  <c:v>-0.54460799999999998</c:v>
                </c:pt>
                <c:pt idx="8088">
                  <c:v>-0.55433600000000005</c:v>
                </c:pt>
                <c:pt idx="8089">
                  <c:v>-0.56247599999999998</c:v>
                </c:pt>
                <c:pt idx="8090">
                  <c:v>-0.564079</c:v>
                </c:pt>
                <c:pt idx="8091">
                  <c:v>-0.56311900000000004</c:v>
                </c:pt>
                <c:pt idx="8092">
                  <c:v>-0.56477299999999997</c:v>
                </c:pt>
                <c:pt idx="8093">
                  <c:v>-0.56784199999999996</c:v>
                </c:pt>
                <c:pt idx="8094">
                  <c:v>-0.57181499999999996</c:v>
                </c:pt>
                <c:pt idx="8095">
                  <c:v>-0.57288099999999997</c:v>
                </c:pt>
                <c:pt idx="8096">
                  <c:v>-0.56762999999999997</c:v>
                </c:pt>
                <c:pt idx="8097">
                  <c:v>-0.56206299999999998</c:v>
                </c:pt>
                <c:pt idx="8098">
                  <c:v>-0.55618800000000002</c:v>
                </c:pt>
                <c:pt idx="8099">
                  <c:v>-0.55429899999999999</c:v>
                </c:pt>
                <c:pt idx="8100">
                  <c:v>-0.55101</c:v>
                </c:pt>
                <c:pt idx="8101">
                  <c:v>-0.54554499999999995</c:v>
                </c:pt>
                <c:pt idx="8102">
                  <c:v>-0.544269</c:v>
                </c:pt>
                <c:pt idx="8103">
                  <c:v>-0.54163899999999998</c:v>
                </c:pt>
                <c:pt idx="8104">
                  <c:v>-0.53114099999999997</c:v>
                </c:pt>
                <c:pt idx="8105">
                  <c:v>-0.52775799999999995</c:v>
                </c:pt>
                <c:pt idx="8106">
                  <c:v>-0.52103600000000005</c:v>
                </c:pt>
                <c:pt idx="8107">
                  <c:v>-0.51792499999999997</c:v>
                </c:pt>
                <c:pt idx="8108">
                  <c:v>-0.52105400000000002</c:v>
                </c:pt>
                <c:pt idx="8109">
                  <c:v>-0.52567200000000003</c:v>
                </c:pt>
                <c:pt idx="8110">
                  <c:v>-0.535385</c:v>
                </c:pt>
                <c:pt idx="8111">
                  <c:v>-0.54611500000000002</c:v>
                </c:pt>
                <c:pt idx="8112">
                  <c:v>-0.55283800000000005</c:v>
                </c:pt>
                <c:pt idx="8113">
                  <c:v>-0.55927300000000002</c:v>
                </c:pt>
                <c:pt idx="8114">
                  <c:v>-0.56622600000000001</c:v>
                </c:pt>
                <c:pt idx="8115">
                  <c:v>-0.57417399999999996</c:v>
                </c:pt>
                <c:pt idx="8116">
                  <c:v>-0.58198499999999997</c:v>
                </c:pt>
                <c:pt idx="8117">
                  <c:v>-0.588924</c:v>
                </c:pt>
                <c:pt idx="8118">
                  <c:v>-0.59732600000000002</c:v>
                </c:pt>
                <c:pt idx="8119">
                  <c:v>-0.60406899999999997</c:v>
                </c:pt>
                <c:pt idx="8120">
                  <c:v>-0.60880199999999995</c:v>
                </c:pt>
                <c:pt idx="8121">
                  <c:v>-0.610406</c:v>
                </c:pt>
                <c:pt idx="8122">
                  <c:v>-0.60933999999999999</c:v>
                </c:pt>
                <c:pt idx="8123">
                  <c:v>-0.60950800000000005</c:v>
                </c:pt>
                <c:pt idx="8124">
                  <c:v>-0.60363599999999995</c:v>
                </c:pt>
                <c:pt idx="8125">
                  <c:v>-0.59803499999999998</c:v>
                </c:pt>
                <c:pt idx="8126">
                  <c:v>-0.59127600000000002</c:v>
                </c:pt>
                <c:pt idx="8127">
                  <c:v>-0.58245000000000002</c:v>
                </c:pt>
                <c:pt idx="8128">
                  <c:v>-0.57182599999999995</c:v>
                </c:pt>
                <c:pt idx="8129">
                  <c:v>-0.56569000000000003</c:v>
                </c:pt>
                <c:pt idx="8130">
                  <c:v>-0.56185399999999996</c:v>
                </c:pt>
                <c:pt idx="8131">
                  <c:v>-0.54577200000000003</c:v>
                </c:pt>
                <c:pt idx="8132">
                  <c:v>-0.542014</c:v>
                </c:pt>
                <c:pt idx="8133">
                  <c:v>-0.534632</c:v>
                </c:pt>
                <c:pt idx="8134">
                  <c:v>-0.52726700000000004</c:v>
                </c:pt>
                <c:pt idx="8135">
                  <c:v>-0.51554800000000001</c:v>
                </c:pt>
                <c:pt idx="8136">
                  <c:v>-0.50570899999999996</c:v>
                </c:pt>
                <c:pt idx="8137">
                  <c:v>-0.490315</c:v>
                </c:pt>
                <c:pt idx="8138">
                  <c:v>-0.47739900000000002</c:v>
                </c:pt>
                <c:pt idx="8139">
                  <c:v>-0.46655099999999999</c:v>
                </c:pt>
                <c:pt idx="8140">
                  <c:v>-0.45468500000000001</c:v>
                </c:pt>
                <c:pt idx="8141">
                  <c:v>-0.45651399999999998</c:v>
                </c:pt>
                <c:pt idx="8142">
                  <c:v>-0.46824500000000002</c:v>
                </c:pt>
                <c:pt idx="8143">
                  <c:v>-0.47503299999999998</c:v>
                </c:pt>
                <c:pt idx="8144">
                  <c:v>-0.48682799999999998</c:v>
                </c:pt>
                <c:pt idx="8145">
                  <c:v>-0.49389300000000003</c:v>
                </c:pt>
                <c:pt idx="8146">
                  <c:v>-0.50106300000000004</c:v>
                </c:pt>
                <c:pt idx="8147">
                  <c:v>-0.50522999999999996</c:v>
                </c:pt>
                <c:pt idx="8148">
                  <c:v>-0.50936700000000001</c:v>
                </c:pt>
                <c:pt idx="8149">
                  <c:v>-0.51114599999999999</c:v>
                </c:pt>
                <c:pt idx="8150">
                  <c:v>-0.51661900000000005</c:v>
                </c:pt>
                <c:pt idx="8151">
                  <c:v>-0.521509</c:v>
                </c:pt>
                <c:pt idx="8152">
                  <c:v>-0.51891900000000002</c:v>
                </c:pt>
                <c:pt idx="8153">
                  <c:v>-0.51159500000000002</c:v>
                </c:pt>
                <c:pt idx="8154">
                  <c:v>-0.494004</c:v>
                </c:pt>
                <c:pt idx="8155">
                  <c:v>-0.48030699999999998</c:v>
                </c:pt>
                <c:pt idx="8156">
                  <c:v>-0.475879</c:v>
                </c:pt>
                <c:pt idx="8157">
                  <c:v>-0.47190700000000002</c:v>
                </c:pt>
                <c:pt idx="8158">
                  <c:v>-0.467441</c:v>
                </c:pt>
                <c:pt idx="8159">
                  <c:v>-0.47205200000000003</c:v>
                </c:pt>
                <c:pt idx="8160">
                  <c:v>-0.47759299999999999</c:v>
                </c:pt>
                <c:pt idx="8161">
                  <c:v>-0.47896300000000003</c:v>
                </c:pt>
                <c:pt idx="8162">
                  <c:v>-0.47602800000000001</c:v>
                </c:pt>
                <c:pt idx="8163">
                  <c:v>-0.47265099999999999</c:v>
                </c:pt>
                <c:pt idx="8164">
                  <c:v>-0.46721600000000002</c:v>
                </c:pt>
                <c:pt idx="8165">
                  <c:v>-0.46026299999999998</c:v>
                </c:pt>
                <c:pt idx="8166">
                  <c:v>-0.44665199999999999</c:v>
                </c:pt>
                <c:pt idx="8167">
                  <c:v>-0.42296499999999998</c:v>
                </c:pt>
                <c:pt idx="8168">
                  <c:v>-0.41347600000000001</c:v>
                </c:pt>
                <c:pt idx="8169">
                  <c:v>-0.41010799999999997</c:v>
                </c:pt>
                <c:pt idx="8170">
                  <c:v>-0.40473599999999998</c:v>
                </c:pt>
                <c:pt idx="8171">
                  <c:v>-0.39791399999999999</c:v>
                </c:pt>
                <c:pt idx="8172">
                  <c:v>-0.37900099999999998</c:v>
                </c:pt>
                <c:pt idx="8173">
                  <c:v>-0.35949399999999998</c:v>
                </c:pt>
                <c:pt idx="8174">
                  <c:v>-0.34789900000000001</c:v>
                </c:pt>
                <c:pt idx="8175">
                  <c:v>-0.33697100000000002</c:v>
                </c:pt>
                <c:pt idx="8176">
                  <c:v>-0.33022899999999999</c:v>
                </c:pt>
                <c:pt idx="8177">
                  <c:v>-0.33971600000000002</c:v>
                </c:pt>
                <c:pt idx="8178">
                  <c:v>-0.35553499999999999</c:v>
                </c:pt>
                <c:pt idx="8179">
                  <c:v>-0.36004999999999998</c:v>
                </c:pt>
                <c:pt idx="8180">
                  <c:v>-0.360037</c:v>
                </c:pt>
                <c:pt idx="8181">
                  <c:v>-0.359713</c:v>
                </c:pt>
                <c:pt idx="8182">
                  <c:v>-0.36189500000000002</c:v>
                </c:pt>
                <c:pt idx="8183">
                  <c:v>-0.36446400000000001</c:v>
                </c:pt>
                <c:pt idx="8184">
                  <c:v>-0.36822300000000002</c:v>
                </c:pt>
                <c:pt idx="8185">
                  <c:v>-0.37473299999999998</c:v>
                </c:pt>
                <c:pt idx="8186">
                  <c:v>-0.37771300000000002</c:v>
                </c:pt>
                <c:pt idx="8187">
                  <c:v>-0.384158</c:v>
                </c:pt>
                <c:pt idx="8188">
                  <c:v>-0.39746500000000001</c:v>
                </c:pt>
                <c:pt idx="8189">
                  <c:v>-0.41376499999999999</c:v>
                </c:pt>
                <c:pt idx="8190">
                  <c:v>-0.43317299999999997</c:v>
                </c:pt>
                <c:pt idx="8191">
                  <c:v>-0.44483499999999998</c:v>
                </c:pt>
                <c:pt idx="8192">
                  <c:v>-0.45161499999999999</c:v>
                </c:pt>
                <c:pt idx="8193">
                  <c:v>-0.45471699999999998</c:v>
                </c:pt>
                <c:pt idx="8194">
                  <c:v>-0.45606799999999997</c:v>
                </c:pt>
                <c:pt idx="8195">
                  <c:v>-0.44201200000000002</c:v>
                </c:pt>
                <c:pt idx="8196">
                  <c:v>-0.43958199999999997</c:v>
                </c:pt>
                <c:pt idx="8197">
                  <c:v>-0.43860500000000002</c:v>
                </c:pt>
                <c:pt idx="8198">
                  <c:v>-0.44037500000000002</c:v>
                </c:pt>
                <c:pt idx="8199">
                  <c:v>-0.44424999999999998</c:v>
                </c:pt>
                <c:pt idx="8200">
                  <c:v>-0.44145400000000001</c:v>
                </c:pt>
                <c:pt idx="8201">
                  <c:v>-0.43593700000000002</c:v>
                </c:pt>
                <c:pt idx="8202">
                  <c:v>-0.43105300000000002</c:v>
                </c:pt>
                <c:pt idx="8203">
                  <c:v>-0.428674</c:v>
                </c:pt>
                <c:pt idx="8204">
                  <c:v>-0.426593</c:v>
                </c:pt>
                <c:pt idx="8205">
                  <c:v>-0.42141499999999998</c:v>
                </c:pt>
                <c:pt idx="8206">
                  <c:v>-0.41270099999999998</c:v>
                </c:pt>
                <c:pt idx="8207">
                  <c:v>-0.40237600000000001</c:v>
                </c:pt>
                <c:pt idx="8208">
                  <c:v>-0.399733</c:v>
                </c:pt>
                <c:pt idx="8209">
                  <c:v>-0.399592</c:v>
                </c:pt>
                <c:pt idx="8210">
                  <c:v>-0.39604699999999998</c:v>
                </c:pt>
                <c:pt idx="8211">
                  <c:v>-0.396262</c:v>
                </c:pt>
                <c:pt idx="8212">
                  <c:v>-0.39923999999999998</c:v>
                </c:pt>
                <c:pt idx="8213">
                  <c:v>-0.39885999999999999</c:v>
                </c:pt>
                <c:pt idx="8214">
                  <c:v>-0.39337800000000001</c:v>
                </c:pt>
                <c:pt idx="8215">
                  <c:v>-0.39466000000000001</c:v>
                </c:pt>
                <c:pt idx="8216">
                  <c:v>-0.40034999999999998</c:v>
                </c:pt>
                <c:pt idx="8217">
                  <c:v>-0.41091100000000003</c:v>
                </c:pt>
                <c:pt idx="8218">
                  <c:v>-0.419626</c:v>
                </c:pt>
                <c:pt idx="8219">
                  <c:v>-0.42222199999999999</c:v>
                </c:pt>
                <c:pt idx="8220">
                  <c:v>-0.41899399999999998</c:v>
                </c:pt>
                <c:pt idx="8221">
                  <c:v>-0.41609400000000002</c:v>
                </c:pt>
                <c:pt idx="8222">
                  <c:v>-0.416547</c:v>
                </c:pt>
                <c:pt idx="8223">
                  <c:v>-0.41776799999999997</c:v>
                </c:pt>
                <c:pt idx="8224">
                  <c:v>-0.42790600000000001</c:v>
                </c:pt>
                <c:pt idx="8225">
                  <c:v>-0.43559799999999999</c:v>
                </c:pt>
                <c:pt idx="8226">
                  <c:v>-0.43989499999999998</c:v>
                </c:pt>
                <c:pt idx="8227">
                  <c:v>-0.44278899999999999</c:v>
                </c:pt>
                <c:pt idx="8228">
                  <c:v>-0.4451</c:v>
                </c:pt>
                <c:pt idx="8229">
                  <c:v>-0.44611899999999999</c:v>
                </c:pt>
                <c:pt idx="8230">
                  <c:v>-0.451631</c:v>
                </c:pt>
                <c:pt idx="8231">
                  <c:v>-0.45651000000000003</c:v>
                </c:pt>
                <c:pt idx="8232">
                  <c:v>-0.45957399999999998</c:v>
                </c:pt>
                <c:pt idx="8233">
                  <c:v>-0.45432099999999997</c:v>
                </c:pt>
                <c:pt idx="8234">
                  <c:v>-0.45412400000000003</c:v>
                </c:pt>
                <c:pt idx="8235">
                  <c:v>-0.462368</c:v>
                </c:pt>
                <c:pt idx="8236">
                  <c:v>-0.47701100000000002</c:v>
                </c:pt>
                <c:pt idx="8237">
                  <c:v>-0.49488100000000002</c:v>
                </c:pt>
                <c:pt idx="8238">
                  <c:v>-0.50783800000000001</c:v>
                </c:pt>
                <c:pt idx="8239">
                  <c:v>-0.51194200000000001</c:v>
                </c:pt>
                <c:pt idx="8240">
                  <c:v>-0.51487000000000005</c:v>
                </c:pt>
                <c:pt idx="8241">
                  <c:v>-0.51585400000000003</c:v>
                </c:pt>
                <c:pt idx="8242">
                  <c:v>-0.509293</c:v>
                </c:pt>
                <c:pt idx="8243">
                  <c:v>-0.51256999999999997</c:v>
                </c:pt>
                <c:pt idx="8244">
                  <c:v>-0.51957799999999998</c:v>
                </c:pt>
                <c:pt idx="8245">
                  <c:v>-0.53228900000000001</c:v>
                </c:pt>
                <c:pt idx="8246">
                  <c:v>-0.55071800000000004</c:v>
                </c:pt>
                <c:pt idx="8247">
                  <c:v>-0.568662</c:v>
                </c:pt>
                <c:pt idx="8248">
                  <c:v>-0.58946600000000005</c:v>
                </c:pt>
                <c:pt idx="8249">
                  <c:v>-0.60622900000000002</c:v>
                </c:pt>
                <c:pt idx="8250">
                  <c:v>-0.62179300000000004</c:v>
                </c:pt>
                <c:pt idx="8251">
                  <c:v>-0.62550099999999997</c:v>
                </c:pt>
                <c:pt idx="8252">
                  <c:v>-0.62015100000000001</c:v>
                </c:pt>
                <c:pt idx="8253">
                  <c:v>-0.61681200000000003</c:v>
                </c:pt>
                <c:pt idx="8254">
                  <c:v>-0.61629299999999998</c:v>
                </c:pt>
                <c:pt idx="8255">
                  <c:v>-0.606742</c:v>
                </c:pt>
                <c:pt idx="8256">
                  <c:v>-0.60945400000000005</c:v>
                </c:pt>
                <c:pt idx="8257">
                  <c:v>-0.61120799999999997</c:v>
                </c:pt>
                <c:pt idx="8258">
                  <c:v>-0.61456599999999995</c:v>
                </c:pt>
                <c:pt idx="8259">
                  <c:v>-0.616842</c:v>
                </c:pt>
                <c:pt idx="8260">
                  <c:v>-0.62027900000000002</c:v>
                </c:pt>
                <c:pt idx="8261">
                  <c:v>-0.62672899999999998</c:v>
                </c:pt>
                <c:pt idx="8262">
                  <c:v>-0.63566400000000001</c:v>
                </c:pt>
                <c:pt idx="8263">
                  <c:v>-0.646482</c:v>
                </c:pt>
                <c:pt idx="8264">
                  <c:v>-0.656806</c:v>
                </c:pt>
                <c:pt idx="8265">
                  <c:v>-0.67041600000000001</c:v>
                </c:pt>
                <c:pt idx="8266">
                  <c:v>-0.68986400000000003</c:v>
                </c:pt>
                <c:pt idx="8267">
                  <c:v>-0.70740199999999998</c:v>
                </c:pt>
                <c:pt idx="8268">
                  <c:v>-0.72123499999999996</c:v>
                </c:pt>
                <c:pt idx="8269">
                  <c:v>-0.73748000000000002</c:v>
                </c:pt>
                <c:pt idx="8270">
                  <c:v>-0.74558899999999995</c:v>
                </c:pt>
                <c:pt idx="8271">
                  <c:v>-0.74321099999999996</c:v>
                </c:pt>
                <c:pt idx="8272">
                  <c:v>-0.74185400000000001</c:v>
                </c:pt>
                <c:pt idx="8273">
                  <c:v>-0.73390999999999995</c:v>
                </c:pt>
                <c:pt idx="8274">
                  <c:v>-0.72679099999999996</c:v>
                </c:pt>
                <c:pt idx="8275">
                  <c:v>-0.72233700000000001</c:v>
                </c:pt>
                <c:pt idx="8276">
                  <c:v>-0.72378900000000002</c:v>
                </c:pt>
                <c:pt idx="8277">
                  <c:v>-0.72553699999999999</c:v>
                </c:pt>
                <c:pt idx="8278">
                  <c:v>-0.72722500000000001</c:v>
                </c:pt>
                <c:pt idx="8279">
                  <c:v>-0.72454300000000005</c:v>
                </c:pt>
                <c:pt idx="8280">
                  <c:v>-0.71519500000000003</c:v>
                </c:pt>
                <c:pt idx="8281">
                  <c:v>-0.71091700000000002</c:v>
                </c:pt>
                <c:pt idx="8282">
                  <c:v>-0.71389400000000003</c:v>
                </c:pt>
                <c:pt idx="8283">
                  <c:v>-0.71876700000000004</c:v>
                </c:pt>
                <c:pt idx="8284">
                  <c:v>-0.72598099999999999</c:v>
                </c:pt>
                <c:pt idx="8285">
                  <c:v>-0.729406</c:v>
                </c:pt>
                <c:pt idx="8286">
                  <c:v>-0.72902199999999995</c:v>
                </c:pt>
                <c:pt idx="8287">
                  <c:v>-0.72939399999999999</c:v>
                </c:pt>
                <c:pt idx="8288">
                  <c:v>-0.72738800000000003</c:v>
                </c:pt>
                <c:pt idx="8289">
                  <c:v>-0.71185299999999996</c:v>
                </c:pt>
                <c:pt idx="8290">
                  <c:v>-0.70656200000000002</c:v>
                </c:pt>
                <c:pt idx="8291">
                  <c:v>-0.711758</c:v>
                </c:pt>
                <c:pt idx="8292">
                  <c:v>-0.710762</c:v>
                </c:pt>
                <c:pt idx="8293">
                  <c:v>-0.71205200000000002</c:v>
                </c:pt>
                <c:pt idx="8294">
                  <c:v>-0.71157400000000004</c:v>
                </c:pt>
                <c:pt idx="8295">
                  <c:v>-0.71033400000000002</c:v>
                </c:pt>
                <c:pt idx="8296">
                  <c:v>-0.71108800000000005</c:v>
                </c:pt>
                <c:pt idx="8297">
                  <c:v>-0.71294599999999997</c:v>
                </c:pt>
                <c:pt idx="8298">
                  <c:v>-0.72003499999999998</c:v>
                </c:pt>
                <c:pt idx="8299">
                  <c:v>-0.728792</c:v>
                </c:pt>
                <c:pt idx="8300">
                  <c:v>-0.72874399999999995</c:v>
                </c:pt>
                <c:pt idx="8301">
                  <c:v>-0.73028999999999999</c:v>
                </c:pt>
                <c:pt idx="8302">
                  <c:v>-0.72802999999999995</c:v>
                </c:pt>
                <c:pt idx="8303">
                  <c:v>-0.73078100000000001</c:v>
                </c:pt>
                <c:pt idx="8304">
                  <c:v>-0.73085800000000001</c:v>
                </c:pt>
                <c:pt idx="8305">
                  <c:v>-0.73314599999999996</c:v>
                </c:pt>
                <c:pt idx="8306">
                  <c:v>-0.737016</c:v>
                </c:pt>
                <c:pt idx="8307">
                  <c:v>-0.74356800000000001</c:v>
                </c:pt>
                <c:pt idx="8308">
                  <c:v>-0.74477599999999999</c:v>
                </c:pt>
                <c:pt idx="8309">
                  <c:v>-0.74535099999999999</c:v>
                </c:pt>
                <c:pt idx="8310">
                  <c:v>-0.74936100000000005</c:v>
                </c:pt>
                <c:pt idx="8311">
                  <c:v>-0.74209099999999995</c:v>
                </c:pt>
                <c:pt idx="8312">
                  <c:v>-0.74727299999999997</c:v>
                </c:pt>
                <c:pt idx="8313">
                  <c:v>-0.74952700000000005</c:v>
                </c:pt>
                <c:pt idx="8314">
                  <c:v>-0.75010399999999999</c:v>
                </c:pt>
                <c:pt idx="8315">
                  <c:v>-0.75078400000000001</c:v>
                </c:pt>
                <c:pt idx="8316">
                  <c:v>-0.75361699999999998</c:v>
                </c:pt>
                <c:pt idx="8317">
                  <c:v>-0.75564699999999996</c:v>
                </c:pt>
                <c:pt idx="8318">
                  <c:v>-0.74901399999999996</c:v>
                </c:pt>
                <c:pt idx="8319">
                  <c:v>-0.74649399999999999</c:v>
                </c:pt>
                <c:pt idx="8320">
                  <c:v>-0.74614400000000003</c:v>
                </c:pt>
                <c:pt idx="8321">
                  <c:v>-0.74877300000000002</c:v>
                </c:pt>
                <c:pt idx="8322">
                  <c:v>-0.75925100000000001</c:v>
                </c:pt>
                <c:pt idx="8323">
                  <c:v>-0.77090000000000003</c:v>
                </c:pt>
                <c:pt idx="8324">
                  <c:v>-0.78279299999999996</c:v>
                </c:pt>
                <c:pt idx="8325">
                  <c:v>-0.79122199999999998</c:v>
                </c:pt>
                <c:pt idx="8326">
                  <c:v>-0.79658899999999999</c:v>
                </c:pt>
                <c:pt idx="8327">
                  <c:v>-0.79104600000000003</c:v>
                </c:pt>
                <c:pt idx="8328">
                  <c:v>-0.78410999999999997</c:v>
                </c:pt>
                <c:pt idx="8329">
                  <c:v>-0.77598100000000003</c:v>
                </c:pt>
                <c:pt idx="8330">
                  <c:v>-0.76850099999999999</c:v>
                </c:pt>
                <c:pt idx="8331">
                  <c:v>-0.76843399999999995</c:v>
                </c:pt>
                <c:pt idx="8332">
                  <c:v>-0.76901900000000001</c:v>
                </c:pt>
                <c:pt idx="8333">
                  <c:v>-0.76921600000000001</c:v>
                </c:pt>
                <c:pt idx="8334">
                  <c:v>-0.76460899999999998</c:v>
                </c:pt>
                <c:pt idx="8335">
                  <c:v>-0.76173100000000005</c:v>
                </c:pt>
                <c:pt idx="8336">
                  <c:v>-0.75691900000000001</c:v>
                </c:pt>
                <c:pt idx="8337">
                  <c:v>-0.75135099999999999</c:v>
                </c:pt>
                <c:pt idx="8338">
                  <c:v>-0.75208699999999995</c:v>
                </c:pt>
                <c:pt idx="8339">
                  <c:v>-0.75094799999999995</c:v>
                </c:pt>
                <c:pt idx="8340">
                  <c:v>-0.74993900000000002</c:v>
                </c:pt>
                <c:pt idx="8341">
                  <c:v>-0.74914000000000003</c:v>
                </c:pt>
                <c:pt idx="8342">
                  <c:v>-0.75190500000000005</c:v>
                </c:pt>
                <c:pt idx="8343">
                  <c:v>-0.75532699999999997</c:v>
                </c:pt>
                <c:pt idx="8344">
                  <c:v>-0.75779099999999999</c:v>
                </c:pt>
                <c:pt idx="8345">
                  <c:v>-0.75953400000000004</c:v>
                </c:pt>
                <c:pt idx="8346">
                  <c:v>-0.75712800000000002</c:v>
                </c:pt>
                <c:pt idx="8347">
                  <c:v>-0.75520200000000004</c:v>
                </c:pt>
                <c:pt idx="8348">
                  <c:v>-0.76306499999999999</c:v>
                </c:pt>
                <c:pt idx="8349">
                  <c:v>-0.77434099999999995</c:v>
                </c:pt>
                <c:pt idx="8350">
                  <c:v>-0.78295999999999999</c:v>
                </c:pt>
                <c:pt idx="8351">
                  <c:v>-0.79554599999999998</c:v>
                </c:pt>
                <c:pt idx="8352">
                  <c:v>-0.80452100000000004</c:v>
                </c:pt>
                <c:pt idx="8353">
                  <c:v>-0.81040400000000001</c:v>
                </c:pt>
                <c:pt idx="8354">
                  <c:v>-0.81558900000000001</c:v>
                </c:pt>
                <c:pt idx="8355">
                  <c:v>-0.81811999999999996</c:v>
                </c:pt>
                <c:pt idx="8356">
                  <c:v>-0.81840500000000005</c:v>
                </c:pt>
                <c:pt idx="8357">
                  <c:v>-0.80352599999999996</c:v>
                </c:pt>
                <c:pt idx="8358">
                  <c:v>-0.78832500000000005</c:v>
                </c:pt>
                <c:pt idx="8359">
                  <c:v>-0.76901900000000001</c:v>
                </c:pt>
                <c:pt idx="8360">
                  <c:v>-0.75258800000000003</c:v>
                </c:pt>
                <c:pt idx="8361">
                  <c:v>-0.74440499999999998</c:v>
                </c:pt>
                <c:pt idx="8362">
                  <c:v>-0.74132900000000002</c:v>
                </c:pt>
                <c:pt idx="8363">
                  <c:v>-0.73696300000000003</c:v>
                </c:pt>
                <c:pt idx="8364">
                  <c:v>-0.73841999999999997</c:v>
                </c:pt>
                <c:pt idx="8365">
                  <c:v>-0.74112299999999998</c:v>
                </c:pt>
                <c:pt idx="8366">
                  <c:v>-0.74215399999999998</c:v>
                </c:pt>
                <c:pt idx="8367">
                  <c:v>-0.74687000000000003</c:v>
                </c:pt>
                <c:pt idx="8368">
                  <c:v>-0.75286600000000004</c:v>
                </c:pt>
                <c:pt idx="8369">
                  <c:v>-0.76183400000000001</c:v>
                </c:pt>
                <c:pt idx="8370">
                  <c:v>-0.77390700000000001</c:v>
                </c:pt>
                <c:pt idx="8371">
                  <c:v>-0.77868800000000005</c:v>
                </c:pt>
                <c:pt idx="8372">
                  <c:v>-0.78077399999999997</c:v>
                </c:pt>
                <c:pt idx="8373">
                  <c:v>-0.77869999999999995</c:v>
                </c:pt>
                <c:pt idx="8374">
                  <c:v>-0.774671</c:v>
                </c:pt>
                <c:pt idx="8375">
                  <c:v>-0.77327000000000001</c:v>
                </c:pt>
                <c:pt idx="8376">
                  <c:v>-0.77337400000000001</c:v>
                </c:pt>
                <c:pt idx="8377">
                  <c:v>-0.77587200000000001</c:v>
                </c:pt>
                <c:pt idx="8378">
                  <c:v>-0.77749000000000001</c:v>
                </c:pt>
                <c:pt idx="8379">
                  <c:v>-0.77868800000000005</c:v>
                </c:pt>
                <c:pt idx="8380">
                  <c:v>-0.78353399999999995</c:v>
                </c:pt>
                <c:pt idx="8381">
                  <c:v>-0.78448700000000005</c:v>
                </c:pt>
                <c:pt idx="8382">
                  <c:v>-0.78506399999999998</c:v>
                </c:pt>
                <c:pt idx="8383">
                  <c:v>-0.78457500000000002</c:v>
                </c:pt>
                <c:pt idx="8384">
                  <c:v>-0.77787099999999998</c:v>
                </c:pt>
                <c:pt idx="8385">
                  <c:v>-0.77903</c:v>
                </c:pt>
                <c:pt idx="8386">
                  <c:v>-0.772231</c:v>
                </c:pt>
                <c:pt idx="8387">
                  <c:v>-0.77271999999999996</c:v>
                </c:pt>
                <c:pt idx="8388">
                  <c:v>-0.77254999999999996</c:v>
                </c:pt>
                <c:pt idx="8389">
                  <c:v>-0.76958199999999999</c:v>
                </c:pt>
                <c:pt idx="8390">
                  <c:v>-0.77244400000000002</c:v>
                </c:pt>
                <c:pt idx="8391">
                  <c:v>-0.778644</c:v>
                </c:pt>
                <c:pt idx="8392">
                  <c:v>-0.788053</c:v>
                </c:pt>
                <c:pt idx="8393">
                  <c:v>-0.79483999999999999</c:v>
                </c:pt>
                <c:pt idx="8394">
                  <c:v>-0.79542999999999997</c:v>
                </c:pt>
                <c:pt idx="8395">
                  <c:v>-0.792991</c:v>
                </c:pt>
                <c:pt idx="8396">
                  <c:v>-0.79418699999999998</c:v>
                </c:pt>
                <c:pt idx="8397">
                  <c:v>-0.79202300000000003</c:v>
                </c:pt>
                <c:pt idx="8398">
                  <c:v>-0.79343900000000001</c:v>
                </c:pt>
                <c:pt idx="8399">
                  <c:v>-0.79378800000000005</c:v>
                </c:pt>
                <c:pt idx="8400">
                  <c:v>-0.79403900000000005</c:v>
                </c:pt>
                <c:pt idx="8401">
                  <c:v>-0.78826300000000005</c:v>
                </c:pt>
                <c:pt idx="8402">
                  <c:v>-0.78747800000000001</c:v>
                </c:pt>
                <c:pt idx="8403">
                  <c:v>-0.78845699999999996</c:v>
                </c:pt>
                <c:pt idx="8404">
                  <c:v>-0.796516</c:v>
                </c:pt>
                <c:pt idx="8405">
                  <c:v>-0.81626100000000001</c:v>
                </c:pt>
                <c:pt idx="8406">
                  <c:v>-0.83303899999999997</c:v>
                </c:pt>
                <c:pt idx="8407">
                  <c:v>-0.84512699999999996</c:v>
                </c:pt>
                <c:pt idx="8408">
                  <c:v>-0.84841999999999995</c:v>
                </c:pt>
                <c:pt idx="8409">
                  <c:v>-0.84350099999999995</c:v>
                </c:pt>
                <c:pt idx="8410">
                  <c:v>-0.83658399999999999</c:v>
                </c:pt>
                <c:pt idx="8411">
                  <c:v>-0.83517200000000003</c:v>
                </c:pt>
                <c:pt idx="8412">
                  <c:v>-0.83718800000000004</c:v>
                </c:pt>
                <c:pt idx="8413">
                  <c:v>-0.85104000000000002</c:v>
                </c:pt>
                <c:pt idx="8414">
                  <c:v>-0.87022900000000003</c:v>
                </c:pt>
                <c:pt idx="8415">
                  <c:v>-0.88427800000000001</c:v>
                </c:pt>
                <c:pt idx="8416">
                  <c:v>-0.89327400000000001</c:v>
                </c:pt>
                <c:pt idx="8417">
                  <c:v>-0.89932800000000002</c:v>
                </c:pt>
                <c:pt idx="8418">
                  <c:v>-0.89842</c:v>
                </c:pt>
                <c:pt idx="8419">
                  <c:v>-0.90279399999999999</c:v>
                </c:pt>
                <c:pt idx="8420">
                  <c:v>-0.91114499999999998</c:v>
                </c:pt>
                <c:pt idx="8421">
                  <c:v>-0.91869199999999995</c:v>
                </c:pt>
                <c:pt idx="8422">
                  <c:v>-0.922207</c:v>
                </c:pt>
                <c:pt idx="8423">
                  <c:v>-0.917987</c:v>
                </c:pt>
                <c:pt idx="8424">
                  <c:v>-0.91389699999999996</c:v>
                </c:pt>
                <c:pt idx="8425">
                  <c:v>-0.91236399999999995</c:v>
                </c:pt>
                <c:pt idx="8426">
                  <c:v>-0.91386199999999995</c:v>
                </c:pt>
                <c:pt idx="8427">
                  <c:v>-0.91759999999999997</c:v>
                </c:pt>
                <c:pt idx="8428">
                  <c:v>-0.92078899999999997</c:v>
                </c:pt>
                <c:pt idx="8429">
                  <c:v>-0.92380499999999999</c:v>
                </c:pt>
                <c:pt idx="8430">
                  <c:v>-0.92506699999999997</c:v>
                </c:pt>
                <c:pt idx="8431">
                  <c:v>-0.93013100000000004</c:v>
                </c:pt>
                <c:pt idx="8432">
                  <c:v>-0.93597900000000001</c:v>
                </c:pt>
                <c:pt idx="8433">
                  <c:v>-0.93762500000000004</c:v>
                </c:pt>
                <c:pt idx="8434">
                  <c:v>-0.94055500000000003</c:v>
                </c:pt>
                <c:pt idx="8435">
                  <c:v>-0.93670699999999996</c:v>
                </c:pt>
                <c:pt idx="8436">
                  <c:v>-0.93217899999999998</c:v>
                </c:pt>
                <c:pt idx="8437">
                  <c:v>-0.93395099999999998</c:v>
                </c:pt>
                <c:pt idx="8438">
                  <c:v>-0.94143900000000003</c:v>
                </c:pt>
                <c:pt idx="8439">
                  <c:v>-0.95185799999999998</c:v>
                </c:pt>
                <c:pt idx="8440">
                  <c:v>-0.96318199999999998</c:v>
                </c:pt>
                <c:pt idx="8441">
                  <c:v>-0.96790200000000004</c:v>
                </c:pt>
                <c:pt idx="8442">
                  <c:v>-0.970997</c:v>
                </c:pt>
                <c:pt idx="8443">
                  <c:v>-0.97237899999999999</c:v>
                </c:pt>
                <c:pt idx="8444">
                  <c:v>-0.97157700000000002</c:v>
                </c:pt>
                <c:pt idx="8445">
                  <c:v>-0.97267700000000001</c:v>
                </c:pt>
                <c:pt idx="8446">
                  <c:v>-0.97179800000000005</c:v>
                </c:pt>
                <c:pt idx="8447">
                  <c:v>-0.97179099999999996</c:v>
                </c:pt>
                <c:pt idx="8448">
                  <c:v>-0.96636999999999995</c:v>
                </c:pt>
                <c:pt idx="8449">
                  <c:v>-0.95766399999999996</c:v>
                </c:pt>
                <c:pt idx="8450">
                  <c:v>-0.95337700000000003</c:v>
                </c:pt>
                <c:pt idx="8451">
                  <c:v>-0.94625499999999996</c:v>
                </c:pt>
                <c:pt idx="8452">
                  <c:v>-0.93276599999999998</c:v>
                </c:pt>
                <c:pt idx="8453">
                  <c:v>-0.91132299999999999</c:v>
                </c:pt>
                <c:pt idx="8454">
                  <c:v>-0.91453499999999999</c:v>
                </c:pt>
                <c:pt idx="8455">
                  <c:v>-0.91690400000000005</c:v>
                </c:pt>
                <c:pt idx="8456">
                  <c:v>-0.91989799999999999</c:v>
                </c:pt>
                <c:pt idx="8457">
                  <c:v>-0.92174400000000001</c:v>
                </c:pt>
                <c:pt idx="8458">
                  <c:v>-0.92938500000000002</c:v>
                </c:pt>
                <c:pt idx="8459">
                  <c:v>-0.93388000000000004</c:v>
                </c:pt>
                <c:pt idx="8460">
                  <c:v>-0.94232499999999997</c:v>
                </c:pt>
                <c:pt idx="8461">
                  <c:v>-0.95388899999999999</c:v>
                </c:pt>
                <c:pt idx="8462">
                  <c:v>-0.963256</c:v>
                </c:pt>
                <c:pt idx="8463">
                  <c:v>-0.97802999999999995</c:v>
                </c:pt>
                <c:pt idx="8464">
                  <c:v>-1.01023</c:v>
                </c:pt>
                <c:pt idx="8465">
                  <c:v>-1.0293399999999999</c:v>
                </c:pt>
                <c:pt idx="8466">
                  <c:v>-1.0403199999999999</c:v>
                </c:pt>
                <c:pt idx="8467">
                  <c:v>-1.04373</c:v>
                </c:pt>
                <c:pt idx="8468">
                  <c:v>-1.04931</c:v>
                </c:pt>
                <c:pt idx="8469">
                  <c:v>-1.05463</c:v>
                </c:pt>
                <c:pt idx="8470">
                  <c:v>-1.0674999999999999</c:v>
                </c:pt>
                <c:pt idx="8471">
                  <c:v>-1.0822400000000001</c:v>
                </c:pt>
                <c:pt idx="8472">
                  <c:v>-1.1008100000000001</c:v>
                </c:pt>
                <c:pt idx="8473">
                  <c:v>-1.11548</c:v>
                </c:pt>
                <c:pt idx="8474">
                  <c:v>-1.12591</c:v>
                </c:pt>
                <c:pt idx="8475">
                  <c:v>-1.1382000000000001</c:v>
                </c:pt>
                <c:pt idx="8476">
                  <c:v>-1.1519699999999999</c:v>
                </c:pt>
                <c:pt idx="8477">
                  <c:v>-1.1605300000000001</c:v>
                </c:pt>
                <c:pt idx="8478">
                  <c:v>-1.1741900000000001</c:v>
                </c:pt>
                <c:pt idx="8479">
                  <c:v>-1.18384</c:v>
                </c:pt>
                <c:pt idx="8480">
                  <c:v>-1.1886699999999999</c:v>
                </c:pt>
                <c:pt idx="8481">
                  <c:v>-1.1922200000000001</c:v>
                </c:pt>
                <c:pt idx="8482">
                  <c:v>-1.1979500000000001</c:v>
                </c:pt>
                <c:pt idx="8483">
                  <c:v>-1.2070799999999999</c:v>
                </c:pt>
                <c:pt idx="8484">
                  <c:v>-1.21184</c:v>
                </c:pt>
                <c:pt idx="8485">
                  <c:v>-1.2019299999999999</c:v>
                </c:pt>
                <c:pt idx="8486">
                  <c:v>-1.1954</c:v>
                </c:pt>
                <c:pt idx="8487">
                  <c:v>-1.19564</c:v>
                </c:pt>
                <c:pt idx="8488">
                  <c:v>-1.1964900000000001</c:v>
                </c:pt>
                <c:pt idx="8489">
                  <c:v>-1.1932799999999999</c:v>
                </c:pt>
                <c:pt idx="8490">
                  <c:v>-1.18943</c:v>
                </c:pt>
                <c:pt idx="8491">
                  <c:v>-1.19065</c:v>
                </c:pt>
                <c:pt idx="8492">
                  <c:v>-1.19418</c:v>
                </c:pt>
                <c:pt idx="8493">
                  <c:v>-1.1975800000000001</c:v>
                </c:pt>
                <c:pt idx="8494">
                  <c:v>-1.2000999999999999</c:v>
                </c:pt>
                <c:pt idx="8495">
                  <c:v>-1.20638</c:v>
                </c:pt>
                <c:pt idx="8496">
                  <c:v>-1.2173799999999999</c:v>
                </c:pt>
                <c:pt idx="8497">
                  <c:v>-1.22742</c:v>
                </c:pt>
                <c:pt idx="8498">
                  <c:v>-1.2403299999999999</c:v>
                </c:pt>
                <c:pt idx="8499">
                  <c:v>-1.2480199999999999</c:v>
                </c:pt>
                <c:pt idx="8500">
                  <c:v>-1.2505500000000001</c:v>
                </c:pt>
                <c:pt idx="8501">
                  <c:v>-1.2442899999999999</c:v>
                </c:pt>
                <c:pt idx="8502">
                  <c:v>-1.2376100000000001</c:v>
                </c:pt>
                <c:pt idx="8503">
                  <c:v>-1.2259</c:v>
                </c:pt>
                <c:pt idx="8504">
                  <c:v>-1.21492</c:v>
                </c:pt>
                <c:pt idx="8505">
                  <c:v>-1.20601</c:v>
                </c:pt>
                <c:pt idx="8506">
                  <c:v>-1.2010799999999999</c:v>
                </c:pt>
                <c:pt idx="8507">
                  <c:v>-1.19696</c:v>
                </c:pt>
                <c:pt idx="8508">
                  <c:v>-1.1907000000000001</c:v>
                </c:pt>
                <c:pt idx="8509">
                  <c:v>-1.1815500000000001</c:v>
                </c:pt>
                <c:pt idx="8510">
                  <c:v>-1.17353</c:v>
                </c:pt>
                <c:pt idx="8511">
                  <c:v>-1.1675899999999999</c:v>
                </c:pt>
                <c:pt idx="8512">
                  <c:v>-1.16561</c:v>
                </c:pt>
                <c:pt idx="8513">
                  <c:v>-1.16675</c:v>
                </c:pt>
                <c:pt idx="8514">
                  <c:v>-1.1714599999999999</c:v>
                </c:pt>
                <c:pt idx="8515">
                  <c:v>-1.17038</c:v>
                </c:pt>
                <c:pt idx="8516">
                  <c:v>-1.17703</c:v>
                </c:pt>
                <c:pt idx="8517">
                  <c:v>-1.18611</c:v>
                </c:pt>
                <c:pt idx="8518">
                  <c:v>-1.2016100000000001</c:v>
                </c:pt>
                <c:pt idx="8519">
                  <c:v>-1.21536</c:v>
                </c:pt>
                <c:pt idx="8520">
                  <c:v>-1.22933</c:v>
                </c:pt>
                <c:pt idx="8521">
                  <c:v>-1.244</c:v>
                </c:pt>
                <c:pt idx="8522">
                  <c:v>-1.25217</c:v>
                </c:pt>
                <c:pt idx="8523">
                  <c:v>-1.26284</c:v>
                </c:pt>
                <c:pt idx="8524">
                  <c:v>-1.2798400000000001</c:v>
                </c:pt>
                <c:pt idx="8525">
                  <c:v>-1.2938000000000001</c:v>
                </c:pt>
                <c:pt idx="8526">
                  <c:v>-1.29948</c:v>
                </c:pt>
                <c:pt idx="8527">
                  <c:v>-1.30637</c:v>
                </c:pt>
                <c:pt idx="8528">
                  <c:v>-1.31162</c:v>
                </c:pt>
                <c:pt idx="8529">
                  <c:v>-1.3153699999999999</c:v>
                </c:pt>
                <c:pt idx="8530">
                  <c:v>-1.3177099999999999</c:v>
                </c:pt>
                <c:pt idx="8531">
                  <c:v>-1.3221799999999999</c:v>
                </c:pt>
                <c:pt idx="8532">
                  <c:v>-1.3296699999999999</c:v>
                </c:pt>
                <c:pt idx="8533">
                  <c:v>-1.33952</c:v>
                </c:pt>
                <c:pt idx="8534">
                  <c:v>-1.3482700000000001</c:v>
                </c:pt>
                <c:pt idx="8535">
                  <c:v>-1.3572200000000001</c:v>
                </c:pt>
                <c:pt idx="8536">
                  <c:v>-1.3730899999999999</c:v>
                </c:pt>
                <c:pt idx="8537">
                  <c:v>-1.3973899999999999</c:v>
                </c:pt>
                <c:pt idx="8538">
                  <c:v>-1.4144300000000001</c:v>
                </c:pt>
                <c:pt idx="8539">
                  <c:v>-1.42957</c:v>
                </c:pt>
                <c:pt idx="8540">
                  <c:v>-1.4398200000000001</c:v>
                </c:pt>
                <c:pt idx="8541">
                  <c:v>-1.4556500000000001</c:v>
                </c:pt>
                <c:pt idx="8542">
                  <c:v>-1.4795499999999999</c:v>
                </c:pt>
                <c:pt idx="8543">
                  <c:v>-1.4997199999999999</c:v>
                </c:pt>
                <c:pt idx="8544">
                  <c:v>-1.52121</c:v>
                </c:pt>
                <c:pt idx="8545">
                  <c:v>-1.5456399999999999</c:v>
                </c:pt>
                <c:pt idx="8546">
                  <c:v>-1.5692200000000001</c:v>
                </c:pt>
                <c:pt idx="8547">
                  <c:v>-1.58741</c:v>
                </c:pt>
                <c:pt idx="8548">
                  <c:v>-1.60856</c:v>
                </c:pt>
                <c:pt idx="8549">
                  <c:v>-1.6320600000000001</c:v>
                </c:pt>
                <c:pt idx="8550">
                  <c:v>-1.64676</c:v>
                </c:pt>
                <c:pt idx="8551">
                  <c:v>-1.6686099999999999</c:v>
                </c:pt>
                <c:pt idx="8552">
                  <c:v>-1.6959900000000001</c:v>
                </c:pt>
                <c:pt idx="8553">
                  <c:v>-1.72115</c:v>
                </c:pt>
                <c:pt idx="8554">
                  <c:v>-1.74264</c:v>
                </c:pt>
                <c:pt idx="8555">
                  <c:v>-1.7630600000000001</c:v>
                </c:pt>
                <c:pt idx="8556">
                  <c:v>-1.7958700000000001</c:v>
                </c:pt>
                <c:pt idx="8557">
                  <c:v>-1.8166800000000001</c:v>
                </c:pt>
                <c:pt idx="8558">
                  <c:v>-1.8369899999999999</c:v>
                </c:pt>
                <c:pt idx="8559">
                  <c:v>-1.8535600000000001</c:v>
                </c:pt>
                <c:pt idx="8560">
                  <c:v>-1.8684499999999999</c:v>
                </c:pt>
                <c:pt idx="8561">
                  <c:v>-1.8876999999999999</c:v>
                </c:pt>
                <c:pt idx="8562">
                  <c:v>-1.91082</c:v>
                </c:pt>
                <c:pt idx="8563">
                  <c:v>-1.9257299999999999</c:v>
                </c:pt>
                <c:pt idx="8564">
                  <c:v>-1.93665</c:v>
                </c:pt>
                <c:pt idx="8565">
                  <c:v>-1.9408300000000001</c:v>
                </c:pt>
                <c:pt idx="8566">
                  <c:v>-1.9483999999999999</c:v>
                </c:pt>
                <c:pt idx="8567">
                  <c:v>-1.95834</c:v>
                </c:pt>
                <c:pt idx="8568">
                  <c:v>-1.9720200000000001</c:v>
                </c:pt>
                <c:pt idx="8569">
                  <c:v>-1.99285</c:v>
                </c:pt>
                <c:pt idx="8570">
                  <c:v>-2.0181399999999998</c:v>
                </c:pt>
                <c:pt idx="8571">
                  <c:v>-2.0366499999999998</c:v>
                </c:pt>
                <c:pt idx="8572">
                  <c:v>-2.0439600000000002</c:v>
                </c:pt>
                <c:pt idx="8573">
                  <c:v>-2.0461200000000002</c:v>
                </c:pt>
                <c:pt idx="8574">
                  <c:v>-2.0398499999999999</c:v>
                </c:pt>
                <c:pt idx="8575">
                  <c:v>-2.0400399999999999</c:v>
                </c:pt>
                <c:pt idx="8576">
                  <c:v>-2.0450200000000001</c:v>
                </c:pt>
                <c:pt idx="8577">
                  <c:v>-2.0600299999999998</c:v>
                </c:pt>
                <c:pt idx="8578">
                  <c:v>-2.06854</c:v>
                </c:pt>
                <c:pt idx="8579">
                  <c:v>-2.0695100000000002</c:v>
                </c:pt>
                <c:pt idx="8580">
                  <c:v>-2.0691700000000002</c:v>
                </c:pt>
                <c:pt idx="8581">
                  <c:v>-2.0686800000000001</c:v>
                </c:pt>
                <c:pt idx="8582">
                  <c:v>-2.0744500000000001</c:v>
                </c:pt>
                <c:pt idx="8583">
                  <c:v>-2.08189</c:v>
                </c:pt>
                <c:pt idx="8584">
                  <c:v>-2.08399</c:v>
                </c:pt>
                <c:pt idx="8585">
                  <c:v>-2.0878100000000002</c:v>
                </c:pt>
                <c:pt idx="8586">
                  <c:v>-2.0898400000000001</c:v>
                </c:pt>
                <c:pt idx="8587">
                  <c:v>-2.0893099999999998</c:v>
                </c:pt>
                <c:pt idx="8588">
                  <c:v>-2.08717</c:v>
                </c:pt>
                <c:pt idx="8589">
                  <c:v>-2.0873499999999998</c:v>
                </c:pt>
                <c:pt idx="8590">
                  <c:v>-2.08372</c:v>
                </c:pt>
                <c:pt idx="8591">
                  <c:v>-2.0783900000000002</c:v>
                </c:pt>
                <c:pt idx="8592">
                  <c:v>-2.0731099999999998</c:v>
                </c:pt>
                <c:pt idx="8593">
                  <c:v>-2.0651700000000002</c:v>
                </c:pt>
                <c:pt idx="8594">
                  <c:v>-2.0500600000000002</c:v>
                </c:pt>
                <c:pt idx="8595">
                  <c:v>-2.0383800000000001</c:v>
                </c:pt>
                <c:pt idx="8596">
                  <c:v>-2.0329700000000002</c:v>
                </c:pt>
                <c:pt idx="8597">
                  <c:v>-2.0311499999999998</c:v>
                </c:pt>
                <c:pt idx="8598">
                  <c:v>-2.0326200000000001</c:v>
                </c:pt>
                <c:pt idx="8599">
                  <c:v>-2.02902</c:v>
                </c:pt>
                <c:pt idx="8600">
                  <c:v>-2.0268999999999999</c:v>
                </c:pt>
                <c:pt idx="8601">
                  <c:v>-2.02624</c:v>
                </c:pt>
                <c:pt idx="8602">
                  <c:v>-2.0282200000000001</c:v>
                </c:pt>
                <c:pt idx="8603">
                  <c:v>-2.03112</c:v>
                </c:pt>
                <c:pt idx="8604">
                  <c:v>-2.0313599999999998</c:v>
                </c:pt>
                <c:pt idx="8605">
                  <c:v>-2.0352800000000002</c:v>
                </c:pt>
                <c:pt idx="8606">
                  <c:v>-2.0401099999999999</c:v>
                </c:pt>
                <c:pt idx="8607">
                  <c:v>-2.0508700000000002</c:v>
                </c:pt>
                <c:pt idx="8608">
                  <c:v>-2.0676399999999999</c:v>
                </c:pt>
                <c:pt idx="8609">
                  <c:v>-2.0743999999999998</c:v>
                </c:pt>
                <c:pt idx="8610">
                  <c:v>-2.07823</c:v>
                </c:pt>
                <c:pt idx="8611">
                  <c:v>-2.08066</c:v>
                </c:pt>
                <c:pt idx="8612">
                  <c:v>-2.0840000000000001</c:v>
                </c:pt>
                <c:pt idx="8613">
                  <c:v>-2.0790500000000001</c:v>
                </c:pt>
                <c:pt idx="8614">
                  <c:v>-2.08006</c:v>
                </c:pt>
                <c:pt idx="8615">
                  <c:v>-2.0794999999999999</c:v>
                </c:pt>
                <c:pt idx="8616">
                  <c:v>-2.08046</c:v>
                </c:pt>
                <c:pt idx="8617">
                  <c:v>-2.0836899999999998</c:v>
                </c:pt>
                <c:pt idx="8618">
                  <c:v>-2.0867300000000002</c:v>
                </c:pt>
                <c:pt idx="8619">
                  <c:v>-2.0906500000000001</c:v>
                </c:pt>
                <c:pt idx="8620">
                  <c:v>-2.0960399999999999</c:v>
                </c:pt>
                <c:pt idx="8621">
                  <c:v>-2.0956299999999999</c:v>
                </c:pt>
                <c:pt idx="8622">
                  <c:v>-2.0886499999999999</c:v>
                </c:pt>
                <c:pt idx="8623">
                  <c:v>-2.08379</c:v>
                </c:pt>
                <c:pt idx="8624">
                  <c:v>-2.0887699999999998</c:v>
                </c:pt>
                <c:pt idx="8625">
                  <c:v>-2.0945</c:v>
                </c:pt>
                <c:pt idx="8626">
                  <c:v>-2.0973700000000002</c:v>
                </c:pt>
                <c:pt idx="8627">
                  <c:v>-2.0998100000000002</c:v>
                </c:pt>
                <c:pt idx="8628">
                  <c:v>-2.1021700000000001</c:v>
                </c:pt>
                <c:pt idx="8629">
                  <c:v>-2.1081099999999999</c:v>
                </c:pt>
                <c:pt idx="8630">
                  <c:v>-2.1138499999999998</c:v>
                </c:pt>
                <c:pt idx="8631">
                  <c:v>-2.11876</c:v>
                </c:pt>
                <c:pt idx="8632">
                  <c:v>-2.1208399999999998</c:v>
                </c:pt>
                <c:pt idx="8633">
                  <c:v>-2.1084399999999999</c:v>
                </c:pt>
                <c:pt idx="8634">
                  <c:v>-2.1076199999999998</c:v>
                </c:pt>
                <c:pt idx="8635">
                  <c:v>-2.11178</c:v>
                </c:pt>
                <c:pt idx="8636">
                  <c:v>-2.1038999999999999</c:v>
                </c:pt>
                <c:pt idx="8637">
                  <c:v>-2.0950099999999998</c:v>
                </c:pt>
                <c:pt idx="8638">
                  <c:v>-2.0916700000000001</c:v>
                </c:pt>
                <c:pt idx="8639">
                  <c:v>-2.0918899999999998</c:v>
                </c:pt>
                <c:pt idx="8640">
                  <c:v>-2.0960800000000002</c:v>
                </c:pt>
                <c:pt idx="8641">
                  <c:v>-2.0996700000000001</c:v>
                </c:pt>
                <c:pt idx="8642">
                  <c:v>-2.1055000000000001</c:v>
                </c:pt>
                <c:pt idx="8643">
                  <c:v>-2.1088</c:v>
                </c:pt>
                <c:pt idx="8644">
                  <c:v>-2.1012499999999998</c:v>
                </c:pt>
                <c:pt idx="8645">
                  <c:v>-2.0899800000000002</c:v>
                </c:pt>
                <c:pt idx="8646">
                  <c:v>-2.0845099999999999</c:v>
                </c:pt>
                <c:pt idx="8647">
                  <c:v>-2.0863499999999999</c:v>
                </c:pt>
                <c:pt idx="8648">
                  <c:v>-2.0986199999999999</c:v>
                </c:pt>
                <c:pt idx="8649">
                  <c:v>-2.11937</c:v>
                </c:pt>
                <c:pt idx="8650">
                  <c:v>-2.1383299999999998</c:v>
                </c:pt>
                <c:pt idx="8651">
                  <c:v>-2.1452399999999998</c:v>
                </c:pt>
                <c:pt idx="8652">
                  <c:v>-2.1414499999999999</c:v>
                </c:pt>
                <c:pt idx="8653">
                  <c:v>-2.1431800000000001</c:v>
                </c:pt>
                <c:pt idx="8654">
                  <c:v>-2.14316</c:v>
                </c:pt>
                <c:pt idx="8655">
                  <c:v>-2.13788</c:v>
                </c:pt>
                <c:pt idx="8656">
                  <c:v>-2.1361699999999999</c:v>
                </c:pt>
                <c:pt idx="8657">
                  <c:v>-2.1393800000000001</c:v>
                </c:pt>
                <c:pt idx="8658">
                  <c:v>-2.14473</c:v>
                </c:pt>
                <c:pt idx="8659">
                  <c:v>-2.1510899999999999</c:v>
                </c:pt>
                <c:pt idx="8660">
                  <c:v>-2.1616</c:v>
                </c:pt>
                <c:pt idx="8661">
                  <c:v>-2.1661999999999999</c:v>
                </c:pt>
                <c:pt idx="8662">
                  <c:v>-2.17353</c:v>
                </c:pt>
                <c:pt idx="8663">
                  <c:v>-2.1808299999999998</c:v>
                </c:pt>
                <c:pt idx="8664">
                  <c:v>-2.1861999999999999</c:v>
                </c:pt>
                <c:pt idx="8665">
                  <c:v>-2.1922999999999999</c:v>
                </c:pt>
                <c:pt idx="8666">
                  <c:v>-2.2045599999999999</c:v>
                </c:pt>
                <c:pt idx="8667">
                  <c:v>-2.2093099999999999</c:v>
                </c:pt>
                <c:pt idx="8668">
                  <c:v>-2.21089</c:v>
                </c:pt>
                <c:pt idx="8669">
                  <c:v>-2.2120199999999999</c:v>
                </c:pt>
                <c:pt idx="8670">
                  <c:v>-2.21191</c:v>
                </c:pt>
                <c:pt idx="8671">
                  <c:v>-2.2054999999999998</c:v>
                </c:pt>
                <c:pt idx="8672">
                  <c:v>-2.2018200000000001</c:v>
                </c:pt>
                <c:pt idx="8673">
                  <c:v>-2.1979700000000002</c:v>
                </c:pt>
                <c:pt idx="8674">
                  <c:v>-2.19272</c:v>
                </c:pt>
                <c:pt idx="8675">
                  <c:v>-2.1885500000000002</c:v>
                </c:pt>
                <c:pt idx="8676">
                  <c:v>-2.18892</c:v>
                </c:pt>
                <c:pt idx="8677">
                  <c:v>-2.1935899999999999</c:v>
                </c:pt>
                <c:pt idx="8678">
                  <c:v>-2.1955200000000001</c:v>
                </c:pt>
                <c:pt idx="8679">
                  <c:v>-2.1899899999999999</c:v>
                </c:pt>
                <c:pt idx="8680">
                  <c:v>-2.18221</c:v>
                </c:pt>
                <c:pt idx="8681">
                  <c:v>-2.18154</c:v>
                </c:pt>
                <c:pt idx="8682">
                  <c:v>-2.1800999999999999</c:v>
                </c:pt>
                <c:pt idx="8683">
                  <c:v>-2.18093</c:v>
                </c:pt>
                <c:pt idx="8684">
                  <c:v>-2.1779199999999999</c:v>
                </c:pt>
                <c:pt idx="8685">
                  <c:v>-2.1715100000000001</c:v>
                </c:pt>
                <c:pt idx="8686">
                  <c:v>-2.1654499999999999</c:v>
                </c:pt>
                <c:pt idx="8687">
                  <c:v>-2.16153</c:v>
                </c:pt>
                <c:pt idx="8688">
                  <c:v>-2.1615500000000001</c:v>
                </c:pt>
                <c:pt idx="8689">
                  <c:v>-2.1577600000000001</c:v>
                </c:pt>
                <c:pt idx="8690">
                  <c:v>-2.1479200000000001</c:v>
                </c:pt>
                <c:pt idx="8691">
                  <c:v>-2.1396899999999999</c:v>
                </c:pt>
                <c:pt idx="8692">
                  <c:v>-2.1360299999999999</c:v>
                </c:pt>
                <c:pt idx="8693">
                  <c:v>-2.1304400000000001</c:v>
                </c:pt>
                <c:pt idx="8694">
                  <c:v>-2.1265399999999999</c:v>
                </c:pt>
                <c:pt idx="8695">
                  <c:v>-2.1204200000000002</c:v>
                </c:pt>
                <c:pt idx="8696">
                  <c:v>-2.1193200000000001</c:v>
                </c:pt>
                <c:pt idx="8697">
                  <c:v>-2.1244399999999999</c:v>
                </c:pt>
                <c:pt idx="8698">
                  <c:v>-2.1276999999999999</c:v>
                </c:pt>
                <c:pt idx="8699">
                  <c:v>-2.1222099999999999</c:v>
                </c:pt>
                <c:pt idx="8700">
                  <c:v>-2.12243</c:v>
                </c:pt>
                <c:pt idx="8701">
                  <c:v>-2.12548</c:v>
                </c:pt>
                <c:pt idx="8702">
                  <c:v>-2.1283799999999999</c:v>
                </c:pt>
                <c:pt idx="8703">
                  <c:v>-2.1298699999999999</c:v>
                </c:pt>
                <c:pt idx="8704">
                  <c:v>-2.13435</c:v>
                </c:pt>
                <c:pt idx="8705">
                  <c:v>-2.1386500000000002</c:v>
                </c:pt>
                <c:pt idx="8706">
                  <c:v>-2.14242</c:v>
                </c:pt>
                <c:pt idx="8707">
                  <c:v>-2.1446299999999998</c:v>
                </c:pt>
                <c:pt idx="8708">
                  <c:v>-2.1438600000000001</c:v>
                </c:pt>
                <c:pt idx="8709">
                  <c:v>-2.1259199999999998</c:v>
                </c:pt>
                <c:pt idx="8710">
                  <c:v>-2.117</c:v>
                </c:pt>
                <c:pt idx="8711">
                  <c:v>-2.1086499999999999</c:v>
                </c:pt>
                <c:pt idx="8712">
                  <c:v>-2.0967199999999999</c:v>
                </c:pt>
                <c:pt idx="8713">
                  <c:v>-2.0883400000000001</c:v>
                </c:pt>
                <c:pt idx="8714">
                  <c:v>-2.0834199999999998</c:v>
                </c:pt>
                <c:pt idx="8715">
                  <c:v>-2.0761699999999998</c:v>
                </c:pt>
                <c:pt idx="8716">
                  <c:v>-2.0692900000000001</c:v>
                </c:pt>
                <c:pt idx="8717">
                  <c:v>-2.0573000000000001</c:v>
                </c:pt>
                <c:pt idx="8718">
                  <c:v>-2.0499700000000001</c:v>
                </c:pt>
                <c:pt idx="8719">
                  <c:v>-2.0444599999999999</c:v>
                </c:pt>
                <c:pt idx="8720">
                  <c:v>-2.0337399999999999</c:v>
                </c:pt>
                <c:pt idx="8721">
                  <c:v>-2.0291199999999998</c:v>
                </c:pt>
                <c:pt idx="8722">
                  <c:v>-2.0250900000000001</c:v>
                </c:pt>
                <c:pt idx="8723">
                  <c:v>-2.0203500000000001</c:v>
                </c:pt>
                <c:pt idx="8724">
                  <c:v>-2.0186000000000002</c:v>
                </c:pt>
                <c:pt idx="8725">
                  <c:v>-2.01831</c:v>
                </c:pt>
                <c:pt idx="8726">
                  <c:v>-2.01458</c:v>
                </c:pt>
                <c:pt idx="8727">
                  <c:v>-2.0150100000000002</c:v>
                </c:pt>
                <c:pt idx="8728">
                  <c:v>-2.0159799999999999</c:v>
                </c:pt>
                <c:pt idx="8729">
                  <c:v>-2.0202</c:v>
                </c:pt>
                <c:pt idx="8730">
                  <c:v>-2.02407</c:v>
                </c:pt>
                <c:pt idx="8731">
                  <c:v>-2.0292599999999998</c:v>
                </c:pt>
                <c:pt idx="8732">
                  <c:v>-2.0289999999999999</c:v>
                </c:pt>
                <c:pt idx="8733">
                  <c:v>-2.0305</c:v>
                </c:pt>
                <c:pt idx="8734">
                  <c:v>-2.0343300000000002</c:v>
                </c:pt>
                <c:pt idx="8735">
                  <c:v>-2.0410400000000002</c:v>
                </c:pt>
                <c:pt idx="8736">
                  <c:v>-2.0538500000000002</c:v>
                </c:pt>
                <c:pt idx="8737">
                  <c:v>-2.0687000000000002</c:v>
                </c:pt>
                <c:pt idx="8738">
                  <c:v>-2.0799500000000002</c:v>
                </c:pt>
                <c:pt idx="8739">
                  <c:v>-2.0890499999999999</c:v>
                </c:pt>
                <c:pt idx="8740">
                  <c:v>-2.09382</c:v>
                </c:pt>
                <c:pt idx="8741">
                  <c:v>-2.09911</c:v>
                </c:pt>
                <c:pt idx="8742">
                  <c:v>-2.105</c:v>
                </c:pt>
                <c:pt idx="8743">
                  <c:v>-2.1097899999999998</c:v>
                </c:pt>
                <c:pt idx="8744">
                  <c:v>-2.1159699999999999</c:v>
                </c:pt>
                <c:pt idx="8745">
                  <c:v>-2.11747</c:v>
                </c:pt>
                <c:pt idx="8746">
                  <c:v>-2.1215899999999999</c:v>
                </c:pt>
                <c:pt idx="8747">
                  <c:v>-2.12554</c:v>
                </c:pt>
                <c:pt idx="8748">
                  <c:v>-2.1335199999999999</c:v>
                </c:pt>
                <c:pt idx="8749">
                  <c:v>-2.13659</c:v>
                </c:pt>
                <c:pt idx="8750">
                  <c:v>-2.13727</c:v>
                </c:pt>
                <c:pt idx="8751">
                  <c:v>-2.1339600000000001</c:v>
                </c:pt>
                <c:pt idx="8752">
                  <c:v>-2.1295199999999999</c:v>
                </c:pt>
                <c:pt idx="8753">
                  <c:v>-2.1228199999999999</c:v>
                </c:pt>
                <c:pt idx="8754">
                  <c:v>-2.1077499999999998</c:v>
                </c:pt>
                <c:pt idx="8755">
                  <c:v>-2.0905300000000002</c:v>
                </c:pt>
                <c:pt idx="8756">
                  <c:v>-2.0724100000000001</c:v>
                </c:pt>
                <c:pt idx="8757">
                  <c:v>-2.0631300000000001</c:v>
                </c:pt>
                <c:pt idx="8758">
                  <c:v>-2.0639099999999999</c:v>
                </c:pt>
                <c:pt idx="8759">
                  <c:v>-2.06792</c:v>
                </c:pt>
                <c:pt idx="8760">
                  <c:v>-2.0674399999999999</c:v>
                </c:pt>
                <c:pt idx="8761">
                  <c:v>-2.0600499999999999</c:v>
                </c:pt>
                <c:pt idx="8762">
                  <c:v>-2.05809</c:v>
                </c:pt>
                <c:pt idx="8763">
                  <c:v>-2.0505300000000002</c:v>
                </c:pt>
                <c:pt idx="8764">
                  <c:v>-2.0428799999999998</c:v>
                </c:pt>
                <c:pt idx="8765">
                  <c:v>-2.0402</c:v>
                </c:pt>
                <c:pt idx="8766">
                  <c:v>-2.0399799999999999</c:v>
                </c:pt>
                <c:pt idx="8767">
                  <c:v>-2.04372</c:v>
                </c:pt>
                <c:pt idx="8768">
                  <c:v>-2.0493299999999999</c:v>
                </c:pt>
                <c:pt idx="8769">
                  <c:v>-2.0562900000000002</c:v>
                </c:pt>
                <c:pt idx="8770">
                  <c:v>-2.0626699999999998</c:v>
                </c:pt>
                <c:pt idx="8771">
                  <c:v>-2.0651999999999999</c:v>
                </c:pt>
                <c:pt idx="8772">
                  <c:v>-2.05972</c:v>
                </c:pt>
                <c:pt idx="8773">
                  <c:v>-2.0588799999999998</c:v>
                </c:pt>
                <c:pt idx="8774">
                  <c:v>-2.0514199999999998</c:v>
                </c:pt>
                <c:pt idx="8775">
                  <c:v>-2.0528900000000001</c:v>
                </c:pt>
                <c:pt idx="8776">
                  <c:v>-2.05226</c:v>
                </c:pt>
                <c:pt idx="8777">
                  <c:v>-2.0470199999999998</c:v>
                </c:pt>
                <c:pt idx="8778">
                  <c:v>-2.0424099999999998</c:v>
                </c:pt>
                <c:pt idx="8779">
                  <c:v>-2.0374400000000001</c:v>
                </c:pt>
                <c:pt idx="8780">
                  <c:v>-2.03294</c:v>
                </c:pt>
                <c:pt idx="8781">
                  <c:v>-2.0227400000000002</c:v>
                </c:pt>
                <c:pt idx="8782">
                  <c:v>-2.0150700000000001</c:v>
                </c:pt>
                <c:pt idx="8783">
                  <c:v>-2.0018699999999998</c:v>
                </c:pt>
                <c:pt idx="8784">
                  <c:v>-1.98777</c:v>
                </c:pt>
                <c:pt idx="8785">
                  <c:v>-1.98258</c:v>
                </c:pt>
                <c:pt idx="8786">
                  <c:v>-1.9779500000000001</c:v>
                </c:pt>
                <c:pt idx="8787">
                  <c:v>-1.9761299999999999</c:v>
                </c:pt>
                <c:pt idx="8788">
                  <c:v>-1.9769699999999999</c:v>
                </c:pt>
                <c:pt idx="8789">
                  <c:v>-1.9755499999999999</c:v>
                </c:pt>
                <c:pt idx="8790">
                  <c:v>-1.9736199999999999</c:v>
                </c:pt>
                <c:pt idx="8791">
                  <c:v>-1.97681</c:v>
                </c:pt>
                <c:pt idx="8792">
                  <c:v>-1.9796499999999999</c:v>
                </c:pt>
                <c:pt idx="8793">
                  <c:v>-1.9737899999999999</c:v>
                </c:pt>
                <c:pt idx="8794">
                  <c:v>-1.9640599999999999</c:v>
                </c:pt>
                <c:pt idx="8795">
                  <c:v>-1.95411</c:v>
                </c:pt>
                <c:pt idx="8796">
                  <c:v>-1.9397200000000001</c:v>
                </c:pt>
                <c:pt idx="8797">
                  <c:v>-1.9260900000000001</c:v>
                </c:pt>
                <c:pt idx="8798">
                  <c:v>-1.9123000000000001</c:v>
                </c:pt>
                <c:pt idx="8799">
                  <c:v>-1.89934</c:v>
                </c:pt>
                <c:pt idx="8800">
                  <c:v>-1.8895999999999999</c:v>
                </c:pt>
                <c:pt idx="8801">
                  <c:v>-1.8778300000000001</c:v>
                </c:pt>
                <c:pt idx="8802">
                  <c:v>-1.86822</c:v>
                </c:pt>
                <c:pt idx="8803">
                  <c:v>-1.85958</c:v>
                </c:pt>
                <c:pt idx="8804">
                  <c:v>-1.8516600000000001</c:v>
                </c:pt>
                <c:pt idx="8805">
                  <c:v>-1.84141</c:v>
                </c:pt>
                <c:pt idx="8806">
                  <c:v>-1.83565</c:v>
                </c:pt>
                <c:pt idx="8807">
                  <c:v>-1.8356699999999999</c:v>
                </c:pt>
                <c:pt idx="8808">
                  <c:v>-1.8362000000000001</c:v>
                </c:pt>
                <c:pt idx="8809">
                  <c:v>-1.8330900000000001</c:v>
                </c:pt>
                <c:pt idx="8810">
                  <c:v>-1.8264899999999999</c:v>
                </c:pt>
                <c:pt idx="8811">
                  <c:v>-1.81772</c:v>
                </c:pt>
                <c:pt idx="8812">
                  <c:v>-1.81162</c:v>
                </c:pt>
                <c:pt idx="8813">
                  <c:v>-1.80806</c:v>
                </c:pt>
                <c:pt idx="8814">
                  <c:v>-1.8079099999999999</c:v>
                </c:pt>
                <c:pt idx="8815">
                  <c:v>-1.8080000000000001</c:v>
                </c:pt>
                <c:pt idx="8816">
                  <c:v>-1.80837</c:v>
                </c:pt>
                <c:pt idx="8817">
                  <c:v>-1.8128</c:v>
                </c:pt>
                <c:pt idx="8818">
                  <c:v>-1.8171600000000001</c:v>
                </c:pt>
                <c:pt idx="8819">
                  <c:v>-1.81839</c:v>
                </c:pt>
                <c:pt idx="8820">
                  <c:v>-1.82057</c:v>
                </c:pt>
                <c:pt idx="8821">
                  <c:v>-1.8146</c:v>
                </c:pt>
                <c:pt idx="8822">
                  <c:v>-1.81338</c:v>
                </c:pt>
                <c:pt idx="8823">
                  <c:v>-1.80684</c:v>
                </c:pt>
                <c:pt idx="8824">
                  <c:v>-1.7929600000000001</c:v>
                </c:pt>
                <c:pt idx="8825">
                  <c:v>-1.7754399999999999</c:v>
                </c:pt>
                <c:pt idx="8826">
                  <c:v>-1.75752</c:v>
                </c:pt>
                <c:pt idx="8827">
                  <c:v>-1.7409600000000001</c:v>
                </c:pt>
                <c:pt idx="8828">
                  <c:v>-1.7304900000000001</c:v>
                </c:pt>
                <c:pt idx="8829">
                  <c:v>-1.7194100000000001</c:v>
                </c:pt>
                <c:pt idx="8830">
                  <c:v>-1.70048</c:v>
                </c:pt>
                <c:pt idx="8831">
                  <c:v>-1.6897500000000001</c:v>
                </c:pt>
                <c:pt idx="8832">
                  <c:v>-1.6835199999999999</c:v>
                </c:pt>
                <c:pt idx="8833">
                  <c:v>-1.6798500000000001</c:v>
                </c:pt>
                <c:pt idx="8834">
                  <c:v>-1.6795899999999999</c:v>
                </c:pt>
                <c:pt idx="8835">
                  <c:v>-1.68014</c:v>
                </c:pt>
                <c:pt idx="8836">
                  <c:v>-1.68005</c:v>
                </c:pt>
                <c:pt idx="8837">
                  <c:v>-1.6766099999999999</c:v>
                </c:pt>
                <c:pt idx="8838">
                  <c:v>-1.6666000000000001</c:v>
                </c:pt>
                <c:pt idx="8839">
                  <c:v>-1.6492</c:v>
                </c:pt>
                <c:pt idx="8840">
                  <c:v>-1.62178</c:v>
                </c:pt>
                <c:pt idx="8841">
                  <c:v>-1.59613</c:v>
                </c:pt>
                <c:pt idx="8842">
                  <c:v>-1.57507</c:v>
                </c:pt>
                <c:pt idx="8843">
                  <c:v>-1.5594699999999999</c:v>
                </c:pt>
                <c:pt idx="8844">
                  <c:v>-1.5470999999999999</c:v>
                </c:pt>
                <c:pt idx="8845">
                  <c:v>-1.5343</c:v>
                </c:pt>
                <c:pt idx="8846">
                  <c:v>-1.5200499999999999</c:v>
                </c:pt>
                <c:pt idx="8847">
                  <c:v>-1.5118199999999999</c:v>
                </c:pt>
                <c:pt idx="8848">
                  <c:v>-1.4992300000000001</c:v>
                </c:pt>
                <c:pt idx="8849">
                  <c:v>-1.4797400000000001</c:v>
                </c:pt>
                <c:pt idx="8850">
                  <c:v>-1.4730799999999999</c:v>
                </c:pt>
                <c:pt idx="8851">
                  <c:v>-1.4604699999999999</c:v>
                </c:pt>
                <c:pt idx="8852">
                  <c:v>-1.44686</c:v>
                </c:pt>
                <c:pt idx="8853">
                  <c:v>-1.4328000000000001</c:v>
                </c:pt>
                <c:pt idx="8854">
                  <c:v>-1.4203600000000001</c:v>
                </c:pt>
                <c:pt idx="8855">
                  <c:v>-1.4087099999999999</c:v>
                </c:pt>
                <c:pt idx="8856">
                  <c:v>-1.3966700000000001</c:v>
                </c:pt>
                <c:pt idx="8857">
                  <c:v>-1.3893599999999999</c:v>
                </c:pt>
                <c:pt idx="8858">
                  <c:v>-1.39066</c:v>
                </c:pt>
                <c:pt idx="8859">
                  <c:v>-1.3913199999999999</c:v>
                </c:pt>
                <c:pt idx="8860">
                  <c:v>-1.3899600000000001</c:v>
                </c:pt>
                <c:pt idx="8861">
                  <c:v>-1.3854200000000001</c:v>
                </c:pt>
                <c:pt idx="8862">
                  <c:v>-1.3783099999999999</c:v>
                </c:pt>
                <c:pt idx="8863">
                  <c:v>-1.3745400000000001</c:v>
                </c:pt>
                <c:pt idx="8864">
                  <c:v>-1.37486</c:v>
                </c:pt>
                <c:pt idx="8865">
                  <c:v>-1.3787100000000001</c:v>
                </c:pt>
                <c:pt idx="8866">
                  <c:v>-1.3811100000000001</c:v>
                </c:pt>
                <c:pt idx="8867">
                  <c:v>-1.3880399999999999</c:v>
                </c:pt>
                <c:pt idx="8868">
                  <c:v>-1.3989199999999999</c:v>
                </c:pt>
                <c:pt idx="8869">
                  <c:v>-1.41079</c:v>
                </c:pt>
                <c:pt idx="8870">
                  <c:v>-1.42997</c:v>
                </c:pt>
                <c:pt idx="8871">
                  <c:v>-1.4455499999999999</c:v>
                </c:pt>
                <c:pt idx="8872">
                  <c:v>-1.4558599999999999</c:v>
                </c:pt>
                <c:pt idx="8873">
                  <c:v>-1.4679800000000001</c:v>
                </c:pt>
                <c:pt idx="8874">
                  <c:v>-1.4736199999999999</c:v>
                </c:pt>
                <c:pt idx="8875">
                  <c:v>-1.4751399999999999</c:v>
                </c:pt>
                <c:pt idx="8876">
                  <c:v>-1.47418</c:v>
                </c:pt>
                <c:pt idx="8877">
                  <c:v>-1.4707699999999999</c:v>
                </c:pt>
                <c:pt idx="8878">
                  <c:v>-1.4672799999999999</c:v>
                </c:pt>
                <c:pt idx="8879">
                  <c:v>-1.46678</c:v>
                </c:pt>
                <c:pt idx="8880">
                  <c:v>-1.4664900000000001</c:v>
                </c:pt>
                <c:pt idx="8881">
                  <c:v>-1.4658199999999999</c:v>
                </c:pt>
                <c:pt idx="8882">
                  <c:v>-1.4654799999999999</c:v>
                </c:pt>
                <c:pt idx="8883">
                  <c:v>-1.4637500000000001</c:v>
                </c:pt>
                <c:pt idx="8884">
                  <c:v>-1.46234</c:v>
                </c:pt>
                <c:pt idx="8885">
                  <c:v>-1.4578599999999999</c:v>
                </c:pt>
                <c:pt idx="8886">
                  <c:v>-1.4531799999999999</c:v>
                </c:pt>
                <c:pt idx="8887">
                  <c:v>-1.45092</c:v>
                </c:pt>
                <c:pt idx="8888">
                  <c:v>-1.4541599999999999</c:v>
                </c:pt>
                <c:pt idx="8889">
                  <c:v>-1.45869</c:v>
                </c:pt>
                <c:pt idx="8890">
                  <c:v>-1.45957</c:v>
                </c:pt>
                <c:pt idx="8891">
                  <c:v>-1.46004</c:v>
                </c:pt>
                <c:pt idx="8892">
                  <c:v>-1.46275</c:v>
                </c:pt>
                <c:pt idx="8893">
                  <c:v>-1.46055</c:v>
                </c:pt>
                <c:pt idx="8894">
                  <c:v>-1.4494899999999999</c:v>
                </c:pt>
                <c:pt idx="8895">
                  <c:v>-1.4357599999999999</c:v>
                </c:pt>
                <c:pt idx="8896">
                  <c:v>-1.4255199999999999</c:v>
                </c:pt>
                <c:pt idx="8897">
                  <c:v>-1.42008</c:v>
                </c:pt>
                <c:pt idx="8898">
                  <c:v>-1.4150799999999999</c:v>
                </c:pt>
                <c:pt idx="8899">
                  <c:v>-1.4088700000000001</c:v>
                </c:pt>
                <c:pt idx="8900">
                  <c:v>-1.40595</c:v>
                </c:pt>
                <c:pt idx="8901">
                  <c:v>-1.40724</c:v>
                </c:pt>
                <c:pt idx="8902">
                  <c:v>-1.41377</c:v>
                </c:pt>
                <c:pt idx="8903">
                  <c:v>-1.4201900000000001</c:v>
                </c:pt>
                <c:pt idx="8904">
                  <c:v>-1.4255199999999999</c:v>
                </c:pt>
                <c:pt idx="8905">
                  <c:v>-1.4332100000000001</c:v>
                </c:pt>
                <c:pt idx="8906">
                  <c:v>-1.4392499999999999</c:v>
                </c:pt>
                <c:pt idx="8907">
                  <c:v>-1.4447000000000001</c:v>
                </c:pt>
                <c:pt idx="8908">
                  <c:v>-1.4490400000000001</c:v>
                </c:pt>
                <c:pt idx="8909">
                  <c:v>-1.4555800000000001</c:v>
                </c:pt>
                <c:pt idx="8910">
                  <c:v>-1.45903</c:v>
                </c:pt>
                <c:pt idx="8911">
                  <c:v>-1.4612099999999999</c:v>
                </c:pt>
                <c:pt idx="8912">
                  <c:v>-1.4579200000000001</c:v>
                </c:pt>
                <c:pt idx="8913">
                  <c:v>-1.4541200000000001</c:v>
                </c:pt>
                <c:pt idx="8914">
                  <c:v>-1.4500200000000001</c:v>
                </c:pt>
                <c:pt idx="8915">
                  <c:v>-1.4434499999999999</c:v>
                </c:pt>
                <c:pt idx="8916">
                  <c:v>-1.43587</c:v>
                </c:pt>
                <c:pt idx="8917">
                  <c:v>-1.4276899999999999</c:v>
                </c:pt>
                <c:pt idx="8918">
                  <c:v>-1.42378</c:v>
                </c:pt>
                <c:pt idx="8919">
                  <c:v>-1.4211400000000001</c:v>
                </c:pt>
                <c:pt idx="8920">
                  <c:v>-1.4141999999999999</c:v>
                </c:pt>
                <c:pt idx="8921">
                  <c:v>-1.4039999999999999</c:v>
                </c:pt>
                <c:pt idx="8922">
                  <c:v>-1.39391</c:v>
                </c:pt>
                <c:pt idx="8923">
                  <c:v>-1.3884300000000001</c:v>
                </c:pt>
                <c:pt idx="8924">
                  <c:v>-1.3844700000000001</c:v>
                </c:pt>
                <c:pt idx="8925">
                  <c:v>-1.3786700000000001</c:v>
                </c:pt>
                <c:pt idx="8926">
                  <c:v>-1.37208</c:v>
                </c:pt>
                <c:pt idx="8927">
                  <c:v>-1.3648899999999999</c:v>
                </c:pt>
                <c:pt idx="8928">
                  <c:v>-1.34718</c:v>
                </c:pt>
                <c:pt idx="8929">
                  <c:v>-1.3408899999999999</c:v>
                </c:pt>
                <c:pt idx="8930">
                  <c:v>-1.3329</c:v>
                </c:pt>
                <c:pt idx="8931">
                  <c:v>-1.3294999999999999</c:v>
                </c:pt>
                <c:pt idx="8932">
                  <c:v>-1.3278300000000001</c:v>
                </c:pt>
                <c:pt idx="8933">
                  <c:v>-1.32307</c:v>
                </c:pt>
                <c:pt idx="8934">
                  <c:v>-1.3174699999999999</c:v>
                </c:pt>
                <c:pt idx="8935">
                  <c:v>-1.3108900000000001</c:v>
                </c:pt>
                <c:pt idx="8936">
                  <c:v>-1.29819</c:v>
                </c:pt>
                <c:pt idx="8937">
                  <c:v>-1.274</c:v>
                </c:pt>
                <c:pt idx="8938">
                  <c:v>-1.26294</c:v>
                </c:pt>
                <c:pt idx="8939">
                  <c:v>-1.25186</c:v>
                </c:pt>
                <c:pt idx="8940">
                  <c:v>-1.24234</c:v>
                </c:pt>
                <c:pt idx="8941">
                  <c:v>-1.23248</c:v>
                </c:pt>
                <c:pt idx="8942">
                  <c:v>-1.22489</c:v>
                </c:pt>
                <c:pt idx="8943">
                  <c:v>-1.2145699999999999</c:v>
                </c:pt>
                <c:pt idx="8944">
                  <c:v>-1.20479</c:v>
                </c:pt>
                <c:pt idx="8945">
                  <c:v>-1.1944399999999999</c:v>
                </c:pt>
                <c:pt idx="8946">
                  <c:v>-1.1788700000000001</c:v>
                </c:pt>
                <c:pt idx="8947">
                  <c:v>-1.1732499999999999</c:v>
                </c:pt>
                <c:pt idx="8948">
                  <c:v>-1.16361</c:v>
                </c:pt>
                <c:pt idx="8949">
                  <c:v>-1.1497999999999999</c:v>
                </c:pt>
                <c:pt idx="8950">
                  <c:v>-1.13201</c:v>
                </c:pt>
                <c:pt idx="8951">
                  <c:v>-1.12205</c:v>
                </c:pt>
                <c:pt idx="8952">
                  <c:v>-1.1120300000000001</c:v>
                </c:pt>
                <c:pt idx="8953">
                  <c:v>-1.0981300000000001</c:v>
                </c:pt>
                <c:pt idx="8954">
                  <c:v>-1.0786199999999999</c:v>
                </c:pt>
                <c:pt idx="8955">
                  <c:v>-1.04786</c:v>
                </c:pt>
                <c:pt idx="8956">
                  <c:v>-1.0235099999999999</c:v>
                </c:pt>
                <c:pt idx="8957">
                  <c:v>-0.99746000000000001</c:v>
                </c:pt>
                <c:pt idx="8958">
                  <c:v>-0.97955899999999996</c:v>
                </c:pt>
                <c:pt idx="8959">
                  <c:v>-0.97340800000000005</c:v>
                </c:pt>
                <c:pt idx="8960">
                  <c:v>-0.97165100000000004</c:v>
                </c:pt>
                <c:pt idx="8961">
                  <c:v>-0.96394999999999997</c:v>
                </c:pt>
                <c:pt idx="8962">
                  <c:v>-0.95041200000000003</c:v>
                </c:pt>
                <c:pt idx="8963">
                  <c:v>-0.93837899999999996</c:v>
                </c:pt>
                <c:pt idx="8964">
                  <c:v>-0.91686000000000001</c:v>
                </c:pt>
                <c:pt idx="8965">
                  <c:v>-0.90762600000000004</c:v>
                </c:pt>
                <c:pt idx="8966">
                  <c:v>-0.90043200000000001</c:v>
                </c:pt>
                <c:pt idx="8967">
                  <c:v>-0.89417599999999997</c:v>
                </c:pt>
                <c:pt idx="8968">
                  <c:v>-0.886181</c:v>
                </c:pt>
                <c:pt idx="8969">
                  <c:v>-0.87698200000000004</c:v>
                </c:pt>
                <c:pt idx="8970">
                  <c:v>-0.86929699999999999</c:v>
                </c:pt>
                <c:pt idx="8971">
                  <c:v>-0.86088799999999999</c:v>
                </c:pt>
                <c:pt idx="8972">
                  <c:v>-0.85360400000000003</c:v>
                </c:pt>
                <c:pt idx="8973">
                  <c:v>-0.84873500000000002</c:v>
                </c:pt>
                <c:pt idx="8974">
                  <c:v>-0.83267599999999997</c:v>
                </c:pt>
                <c:pt idx="8975">
                  <c:v>-0.81680399999999997</c:v>
                </c:pt>
                <c:pt idx="8976">
                  <c:v>-0.80589999999999995</c:v>
                </c:pt>
                <c:pt idx="8977">
                  <c:v>-0.79650399999999999</c:v>
                </c:pt>
                <c:pt idx="8978">
                  <c:v>-0.78566599999999998</c:v>
                </c:pt>
                <c:pt idx="8979">
                  <c:v>-0.77395499999999995</c:v>
                </c:pt>
                <c:pt idx="8980">
                  <c:v>-0.75490999999999997</c:v>
                </c:pt>
                <c:pt idx="8981">
                  <c:v>-0.73217399999999999</c:v>
                </c:pt>
                <c:pt idx="8982">
                  <c:v>-0.71176300000000003</c:v>
                </c:pt>
                <c:pt idx="8983">
                  <c:v>-0.69090499999999999</c:v>
                </c:pt>
                <c:pt idx="8984">
                  <c:v>-0.67838399999999999</c:v>
                </c:pt>
                <c:pt idx="8985">
                  <c:v>-0.663794</c:v>
                </c:pt>
                <c:pt idx="8986">
                  <c:v>-0.65085199999999999</c:v>
                </c:pt>
                <c:pt idx="8987">
                  <c:v>-0.64386500000000002</c:v>
                </c:pt>
                <c:pt idx="8988">
                  <c:v>-0.63840699999999995</c:v>
                </c:pt>
                <c:pt idx="8989">
                  <c:v>-0.63073599999999996</c:v>
                </c:pt>
                <c:pt idx="8990">
                  <c:v>-0.62140200000000001</c:v>
                </c:pt>
                <c:pt idx="8991">
                  <c:v>-0.61400999999999994</c:v>
                </c:pt>
                <c:pt idx="8992">
                  <c:v>-0.60685299999999998</c:v>
                </c:pt>
                <c:pt idx="8993">
                  <c:v>-0.604016</c:v>
                </c:pt>
                <c:pt idx="8994">
                  <c:v>-0.59511400000000003</c:v>
                </c:pt>
                <c:pt idx="8995">
                  <c:v>-0.57339200000000001</c:v>
                </c:pt>
                <c:pt idx="8996">
                  <c:v>-0.55174999999999996</c:v>
                </c:pt>
                <c:pt idx="8997">
                  <c:v>-0.54098100000000005</c:v>
                </c:pt>
                <c:pt idx="8998">
                  <c:v>-0.52407899999999996</c:v>
                </c:pt>
                <c:pt idx="8999">
                  <c:v>-0.50859100000000002</c:v>
                </c:pt>
                <c:pt idx="9000">
                  <c:v>-0.49744500000000003</c:v>
                </c:pt>
                <c:pt idx="9001">
                  <c:v>-0.47897499999999998</c:v>
                </c:pt>
                <c:pt idx="9002">
                  <c:v>-0.45726499999999998</c:v>
                </c:pt>
                <c:pt idx="9003">
                  <c:v>-0.43453000000000003</c:v>
                </c:pt>
                <c:pt idx="9004">
                  <c:v>-0.42022399999999999</c:v>
                </c:pt>
                <c:pt idx="9005">
                  <c:v>-0.41293600000000003</c:v>
                </c:pt>
                <c:pt idx="9006">
                  <c:v>-0.406449</c:v>
                </c:pt>
                <c:pt idx="9007">
                  <c:v>-0.40026899999999999</c:v>
                </c:pt>
                <c:pt idx="9008">
                  <c:v>-0.39052700000000001</c:v>
                </c:pt>
                <c:pt idx="9009">
                  <c:v>-0.37329899999999999</c:v>
                </c:pt>
                <c:pt idx="9010">
                  <c:v>-0.34026099999999998</c:v>
                </c:pt>
                <c:pt idx="9011">
                  <c:v>-0.32089400000000001</c:v>
                </c:pt>
                <c:pt idx="9012">
                  <c:v>-0.301624</c:v>
                </c:pt>
                <c:pt idx="9013">
                  <c:v>-0.28159000000000001</c:v>
                </c:pt>
                <c:pt idx="9014">
                  <c:v>-0.26549800000000001</c:v>
                </c:pt>
                <c:pt idx="9015">
                  <c:v>-0.25642300000000001</c:v>
                </c:pt>
                <c:pt idx="9016">
                  <c:v>-0.24438099999999999</c:v>
                </c:pt>
                <c:pt idx="9017">
                  <c:v>-0.23617199999999999</c:v>
                </c:pt>
                <c:pt idx="9018">
                  <c:v>-0.22064700000000001</c:v>
                </c:pt>
                <c:pt idx="9019">
                  <c:v>-0.20599200000000001</c:v>
                </c:pt>
                <c:pt idx="9020">
                  <c:v>-0.202901</c:v>
                </c:pt>
                <c:pt idx="9021">
                  <c:v>-0.203684</c:v>
                </c:pt>
                <c:pt idx="9022">
                  <c:v>-0.203123</c:v>
                </c:pt>
                <c:pt idx="9023">
                  <c:v>-0.20711099999999999</c:v>
                </c:pt>
                <c:pt idx="9024">
                  <c:v>-0.20852299999999999</c:v>
                </c:pt>
                <c:pt idx="9025">
                  <c:v>-0.20332900000000001</c:v>
                </c:pt>
                <c:pt idx="9026">
                  <c:v>-0.202211</c:v>
                </c:pt>
                <c:pt idx="9027">
                  <c:v>-0.197852</c:v>
                </c:pt>
                <c:pt idx="9028">
                  <c:v>-0.189192</c:v>
                </c:pt>
                <c:pt idx="9029">
                  <c:v>-0.16916300000000001</c:v>
                </c:pt>
                <c:pt idx="9030">
                  <c:v>-0.149646</c:v>
                </c:pt>
                <c:pt idx="9031">
                  <c:v>-0.14730799999999999</c:v>
                </c:pt>
                <c:pt idx="9032">
                  <c:v>-0.179315</c:v>
                </c:pt>
                <c:pt idx="9033">
                  <c:v>-0.17149</c:v>
                </c:pt>
                <c:pt idx="9034">
                  <c:v>-0.15884799999999999</c:v>
                </c:pt>
                <c:pt idx="9035">
                  <c:v>-0.18259600000000001</c:v>
                </c:pt>
                <c:pt idx="9036">
                  <c:v>-0.25806400000000002</c:v>
                </c:pt>
                <c:pt idx="9037">
                  <c:v>-0.28332800000000002</c:v>
                </c:pt>
                <c:pt idx="9038">
                  <c:v>-0.35558000000000001</c:v>
                </c:pt>
                <c:pt idx="9039">
                  <c:v>-0.38053599999999999</c:v>
                </c:pt>
                <c:pt idx="9040">
                  <c:v>-0.37465900000000002</c:v>
                </c:pt>
                <c:pt idx="9041">
                  <c:v>-0.35932199999999997</c:v>
                </c:pt>
                <c:pt idx="9042">
                  <c:v>-0.34572700000000001</c:v>
                </c:pt>
                <c:pt idx="9043">
                  <c:v>-0.33785199999999999</c:v>
                </c:pt>
                <c:pt idx="9044">
                  <c:v>-0.34420099999999998</c:v>
                </c:pt>
                <c:pt idx="9045">
                  <c:v>-0.36088900000000002</c:v>
                </c:pt>
                <c:pt idx="9046">
                  <c:v>-0.366674</c:v>
                </c:pt>
                <c:pt idx="9047">
                  <c:v>-0.36311100000000002</c:v>
                </c:pt>
                <c:pt idx="9048">
                  <c:v>-0.354966</c:v>
                </c:pt>
                <c:pt idx="9049">
                  <c:v>-0.35537800000000003</c:v>
                </c:pt>
                <c:pt idx="9050">
                  <c:v>-0.35387999999999997</c:v>
                </c:pt>
                <c:pt idx="9051">
                  <c:v>-0.34814899999999999</c:v>
                </c:pt>
                <c:pt idx="9052">
                  <c:v>-0.34959699999999999</c:v>
                </c:pt>
                <c:pt idx="9053">
                  <c:v>-0.35534100000000002</c:v>
                </c:pt>
                <c:pt idx="9054">
                  <c:v>-0.36045300000000002</c:v>
                </c:pt>
                <c:pt idx="9055">
                  <c:v>-0.36092999999999997</c:v>
                </c:pt>
                <c:pt idx="9056">
                  <c:v>-0.35666799999999999</c:v>
                </c:pt>
                <c:pt idx="9057">
                  <c:v>-0.35790699999999998</c:v>
                </c:pt>
                <c:pt idx="9058">
                  <c:v>-0.35597899999999999</c:v>
                </c:pt>
                <c:pt idx="9059">
                  <c:v>-0.35368100000000002</c:v>
                </c:pt>
                <c:pt idx="9060">
                  <c:v>-0.35450900000000002</c:v>
                </c:pt>
                <c:pt idx="9061">
                  <c:v>-0.35904700000000001</c:v>
                </c:pt>
                <c:pt idx="9062">
                  <c:v>-0.35400399999999999</c:v>
                </c:pt>
                <c:pt idx="9063">
                  <c:v>-0.34764299999999998</c:v>
                </c:pt>
                <c:pt idx="9064">
                  <c:v>-0.34136899999999998</c:v>
                </c:pt>
                <c:pt idx="9065">
                  <c:v>-0.34059899999999999</c:v>
                </c:pt>
                <c:pt idx="9066">
                  <c:v>-0.33696100000000001</c:v>
                </c:pt>
                <c:pt idx="9067">
                  <c:v>-0.32351600000000003</c:v>
                </c:pt>
                <c:pt idx="9068">
                  <c:v>-0.31580900000000001</c:v>
                </c:pt>
                <c:pt idx="9069">
                  <c:v>-0.31198500000000001</c:v>
                </c:pt>
                <c:pt idx="9070">
                  <c:v>-0.31277300000000002</c:v>
                </c:pt>
                <c:pt idx="9071">
                  <c:v>-0.319886</c:v>
                </c:pt>
                <c:pt idx="9072">
                  <c:v>-0.32069799999999998</c:v>
                </c:pt>
                <c:pt idx="9073">
                  <c:v>-0.31212899999999999</c:v>
                </c:pt>
                <c:pt idx="9074">
                  <c:v>-0.302763</c:v>
                </c:pt>
                <c:pt idx="9075">
                  <c:v>-0.29639100000000002</c:v>
                </c:pt>
                <c:pt idx="9076">
                  <c:v>-0.29202400000000001</c:v>
                </c:pt>
                <c:pt idx="9077">
                  <c:v>-0.29277300000000001</c:v>
                </c:pt>
                <c:pt idx="9078">
                  <c:v>-0.29988399999999998</c:v>
                </c:pt>
                <c:pt idx="9079">
                  <c:v>-0.30590200000000001</c:v>
                </c:pt>
                <c:pt idx="9080">
                  <c:v>-0.31353399999999998</c:v>
                </c:pt>
                <c:pt idx="9081">
                  <c:v>-0.32411400000000001</c:v>
                </c:pt>
                <c:pt idx="9082">
                  <c:v>-0.33299800000000002</c:v>
                </c:pt>
                <c:pt idx="9083">
                  <c:v>-0.33485900000000002</c:v>
                </c:pt>
                <c:pt idx="9084">
                  <c:v>-0.33712500000000001</c:v>
                </c:pt>
                <c:pt idx="9085">
                  <c:v>-0.34977999999999998</c:v>
                </c:pt>
                <c:pt idx="9086">
                  <c:v>-0.36023500000000003</c:v>
                </c:pt>
                <c:pt idx="9087">
                  <c:v>-0.37235000000000001</c:v>
                </c:pt>
                <c:pt idx="9088">
                  <c:v>-0.38581399999999999</c:v>
                </c:pt>
                <c:pt idx="9089">
                  <c:v>-0.39462799999999998</c:v>
                </c:pt>
                <c:pt idx="9090">
                  <c:v>-0.40021899999999999</c:v>
                </c:pt>
                <c:pt idx="9091">
                  <c:v>-0.41185699999999997</c:v>
                </c:pt>
                <c:pt idx="9092">
                  <c:v>-0.42441299999999998</c:v>
                </c:pt>
                <c:pt idx="9093">
                  <c:v>-0.43665599999999999</c:v>
                </c:pt>
                <c:pt idx="9094">
                  <c:v>-0.43736799999999998</c:v>
                </c:pt>
                <c:pt idx="9095">
                  <c:v>-0.436305</c:v>
                </c:pt>
                <c:pt idx="9096">
                  <c:v>-0.43551800000000002</c:v>
                </c:pt>
                <c:pt idx="9097">
                  <c:v>-0.44474999999999998</c:v>
                </c:pt>
                <c:pt idx="9098">
                  <c:v>-0.454683</c:v>
                </c:pt>
                <c:pt idx="9099">
                  <c:v>-0.46354600000000001</c:v>
                </c:pt>
                <c:pt idx="9100">
                  <c:v>-0.467223</c:v>
                </c:pt>
                <c:pt idx="9101">
                  <c:v>-0.46673399999999998</c:v>
                </c:pt>
                <c:pt idx="9102">
                  <c:v>-0.47193099999999999</c:v>
                </c:pt>
                <c:pt idx="9103">
                  <c:v>-0.47709000000000001</c:v>
                </c:pt>
                <c:pt idx="9104">
                  <c:v>-0.47202899999999998</c:v>
                </c:pt>
                <c:pt idx="9105">
                  <c:v>-0.46262199999999998</c:v>
                </c:pt>
                <c:pt idx="9106">
                  <c:v>-0.461949</c:v>
                </c:pt>
                <c:pt idx="9107">
                  <c:v>-0.46489000000000003</c:v>
                </c:pt>
                <c:pt idx="9108">
                  <c:v>-0.46788400000000002</c:v>
                </c:pt>
                <c:pt idx="9109">
                  <c:v>-0.47337800000000002</c:v>
                </c:pt>
                <c:pt idx="9110">
                  <c:v>-0.47699799999999998</c:v>
                </c:pt>
                <c:pt idx="9111">
                  <c:v>-0.47463</c:v>
                </c:pt>
                <c:pt idx="9112">
                  <c:v>-0.46929399999999999</c:v>
                </c:pt>
                <c:pt idx="9113">
                  <c:v>-0.46180399999999999</c:v>
                </c:pt>
                <c:pt idx="9114">
                  <c:v>-0.45756599999999997</c:v>
                </c:pt>
                <c:pt idx="9115">
                  <c:v>-0.44889000000000001</c:v>
                </c:pt>
                <c:pt idx="9116">
                  <c:v>-0.44385599999999997</c:v>
                </c:pt>
                <c:pt idx="9117">
                  <c:v>-0.44014599999999998</c:v>
                </c:pt>
                <c:pt idx="9118">
                  <c:v>-0.44531399999999999</c:v>
                </c:pt>
                <c:pt idx="9119">
                  <c:v>-0.45025399999999999</c:v>
                </c:pt>
                <c:pt idx="9120">
                  <c:v>-0.45627600000000001</c:v>
                </c:pt>
                <c:pt idx="9121">
                  <c:v>-0.45416200000000001</c:v>
                </c:pt>
                <c:pt idx="9122">
                  <c:v>-0.45350299999999999</c:v>
                </c:pt>
                <c:pt idx="9123">
                  <c:v>-0.45902799999999999</c:v>
                </c:pt>
                <c:pt idx="9124">
                  <c:v>-0.46004899999999999</c:v>
                </c:pt>
                <c:pt idx="9125">
                  <c:v>-0.45507500000000001</c:v>
                </c:pt>
                <c:pt idx="9126">
                  <c:v>-0.45776299999999998</c:v>
                </c:pt>
                <c:pt idx="9127">
                  <c:v>-0.45622800000000002</c:v>
                </c:pt>
                <c:pt idx="9128">
                  <c:v>-0.44654199999999999</c:v>
                </c:pt>
                <c:pt idx="9129">
                  <c:v>-0.43841599999999997</c:v>
                </c:pt>
                <c:pt idx="9130">
                  <c:v>-0.43576100000000001</c:v>
                </c:pt>
                <c:pt idx="9131">
                  <c:v>-0.42833900000000003</c:v>
                </c:pt>
                <c:pt idx="9132">
                  <c:v>-0.41971399999999998</c:v>
                </c:pt>
                <c:pt idx="9133">
                  <c:v>-0.41802899999999998</c:v>
                </c:pt>
                <c:pt idx="9134">
                  <c:v>-0.41553099999999998</c:v>
                </c:pt>
                <c:pt idx="9135">
                  <c:v>-0.42107499999999998</c:v>
                </c:pt>
                <c:pt idx="9136">
                  <c:v>-0.41502499999999998</c:v>
                </c:pt>
                <c:pt idx="9137">
                  <c:v>-0.40450000000000003</c:v>
                </c:pt>
                <c:pt idx="9138">
                  <c:v>-0.39531899999999998</c:v>
                </c:pt>
                <c:pt idx="9139">
                  <c:v>-0.390486</c:v>
                </c:pt>
                <c:pt idx="9140">
                  <c:v>-0.38470100000000002</c:v>
                </c:pt>
                <c:pt idx="9141">
                  <c:v>-0.38004599999999999</c:v>
                </c:pt>
                <c:pt idx="9142">
                  <c:v>-0.36212800000000001</c:v>
                </c:pt>
                <c:pt idx="9143">
                  <c:v>-0.35067399999999999</c:v>
                </c:pt>
                <c:pt idx="9144">
                  <c:v>-0.34231200000000001</c:v>
                </c:pt>
                <c:pt idx="9145">
                  <c:v>-0.33864</c:v>
                </c:pt>
                <c:pt idx="9146">
                  <c:v>-0.33656199999999997</c:v>
                </c:pt>
                <c:pt idx="9147">
                  <c:v>-0.32976299999999997</c:v>
                </c:pt>
                <c:pt idx="9148">
                  <c:v>-0.31930799999999998</c:v>
                </c:pt>
                <c:pt idx="9149">
                  <c:v>-0.31299300000000002</c:v>
                </c:pt>
                <c:pt idx="9150">
                  <c:v>-0.31122899999999998</c:v>
                </c:pt>
                <c:pt idx="9151">
                  <c:v>-0.30046699999999998</c:v>
                </c:pt>
                <c:pt idx="9152">
                  <c:v>-0.278922</c:v>
                </c:pt>
                <c:pt idx="9153">
                  <c:v>-0.27233299999999999</c:v>
                </c:pt>
                <c:pt idx="9154">
                  <c:v>-0.27298099999999997</c:v>
                </c:pt>
                <c:pt idx="9155">
                  <c:v>-0.267563</c:v>
                </c:pt>
                <c:pt idx="9156">
                  <c:v>-0.25666800000000001</c:v>
                </c:pt>
                <c:pt idx="9157">
                  <c:v>-0.24643100000000001</c:v>
                </c:pt>
                <c:pt idx="9158">
                  <c:v>-0.238067</c:v>
                </c:pt>
                <c:pt idx="9159">
                  <c:v>-0.23144200000000001</c:v>
                </c:pt>
                <c:pt idx="9160">
                  <c:v>-0.22275700000000001</c:v>
                </c:pt>
                <c:pt idx="9161">
                  <c:v>-0.20977699999999999</c:v>
                </c:pt>
                <c:pt idx="9162">
                  <c:v>-0.19345599999999999</c:v>
                </c:pt>
                <c:pt idx="9163">
                  <c:v>-0.18918499999999999</c:v>
                </c:pt>
                <c:pt idx="9164">
                  <c:v>-0.18179899999999999</c:v>
                </c:pt>
                <c:pt idx="9165">
                  <c:v>-0.17344699999999999</c:v>
                </c:pt>
                <c:pt idx="9166">
                  <c:v>-0.16680700000000001</c:v>
                </c:pt>
                <c:pt idx="9167">
                  <c:v>-0.157856</c:v>
                </c:pt>
                <c:pt idx="9168">
                  <c:v>-0.14126</c:v>
                </c:pt>
                <c:pt idx="9169">
                  <c:v>-0.12488</c:v>
                </c:pt>
                <c:pt idx="9170">
                  <c:v>-0.114006</c:v>
                </c:pt>
                <c:pt idx="9171">
                  <c:v>-0.104869</c:v>
                </c:pt>
                <c:pt idx="9172">
                  <c:v>-0.102021</c:v>
                </c:pt>
                <c:pt idx="9173">
                  <c:v>-0.10478700000000001</c:v>
                </c:pt>
                <c:pt idx="9174">
                  <c:v>-0.10983900000000001</c:v>
                </c:pt>
                <c:pt idx="9175">
                  <c:v>-0.114317</c:v>
                </c:pt>
                <c:pt idx="9176">
                  <c:v>-0.11831700000000001</c:v>
                </c:pt>
                <c:pt idx="9177">
                  <c:v>-0.121591</c:v>
                </c:pt>
                <c:pt idx="9178">
                  <c:v>-0.124692</c:v>
                </c:pt>
                <c:pt idx="9179">
                  <c:v>-0.121826</c:v>
                </c:pt>
                <c:pt idx="9180">
                  <c:v>-0.114981</c:v>
                </c:pt>
                <c:pt idx="9181">
                  <c:v>-0.103871</c:v>
                </c:pt>
                <c:pt idx="9182">
                  <c:v>-9.1004199999999993E-2</c:v>
                </c:pt>
                <c:pt idx="9183">
                  <c:v>-8.5525599999999993E-2</c:v>
                </c:pt>
                <c:pt idx="9184">
                  <c:v>-8.1690399999999996E-2</c:v>
                </c:pt>
                <c:pt idx="9185">
                  <c:v>-7.7852699999999997E-2</c:v>
                </c:pt>
                <c:pt idx="9186">
                  <c:v>-7.5233700000000001E-2</c:v>
                </c:pt>
                <c:pt idx="9187">
                  <c:v>-7.5504500000000002E-2</c:v>
                </c:pt>
                <c:pt idx="9188">
                  <c:v>-7.2759699999999997E-2</c:v>
                </c:pt>
                <c:pt idx="9189">
                  <c:v>-6.6689999999999999E-2</c:v>
                </c:pt>
                <c:pt idx="9190">
                  <c:v>-5.7414199999999999E-2</c:v>
                </c:pt>
                <c:pt idx="9191">
                  <c:v>-4.5531000000000002E-2</c:v>
                </c:pt>
                <c:pt idx="9192">
                  <c:v>-4.07128E-2</c:v>
                </c:pt>
                <c:pt idx="9193">
                  <c:v>-3.8916699999999999E-2</c:v>
                </c:pt>
                <c:pt idx="9194">
                  <c:v>-3.6396299999999999E-2</c:v>
                </c:pt>
                <c:pt idx="9195">
                  <c:v>-3.01517E-2</c:v>
                </c:pt>
                <c:pt idx="9196">
                  <c:v>-1.9887499999999999E-2</c:v>
                </c:pt>
                <c:pt idx="9197">
                  <c:v>-1.4265399999999999E-2</c:v>
                </c:pt>
                <c:pt idx="9198">
                  <c:v>-1.3147000000000001E-2</c:v>
                </c:pt>
                <c:pt idx="9199">
                  <c:v>-1.1208900000000001E-2</c:v>
                </c:pt>
                <c:pt idx="9200">
                  <c:v>-4.40684E-4</c:v>
                </c:pt>
                <c:pt idx="9201">
                  <c:v>1.4427799999999999E-2</c:v>
                </c:pt>
                <c:pt idx="9202">
                  <c:v>2.26197E-2</c:v>
                </c:pt>
                <c:pt idx="9203">
                  <c:v>3.2624599999999997E-2</c:v>
                </c:pt>
                <c:pt idx="9204">
                  <c:v>3.6749400000000002E-2</c:v>
                </c:pt>
                <c:pt idx="9205">
                  <c:v>3.8552900000000001E-2</c:v>
                </c:pt>
                <c:pt idx="9206">
                  <c:v>4.1657E-2</c:v>
                </c:pt>
                <c:pt idx="9207">
                  <c:v>4.3272900000000003E-2</c:v>
                </c:pt>
                <c:pt idx="9208">
                  <c:v>4.2777299999999997E-2</c:v>
                </c:pt>
                <c:pt idx="9209">
                  <c:v>4.5053000000000003E-2</c:v>
                </c:pt>
                <c:pt idx="9210">
                  <c:v>5.4957699999999998E-2</c:v>
                </c:pt>
                <c:pt idx="9211">
                  <c:v>6.8930599999999995E-2</c:v>
                </c:pt>
                <c:pt idx="9212">
                  <c:v>7.9497999999999999E-2</c:v>
                </c:pt>
                <c:pt idx="9213">
                  <c:v>8.6969400000000002E-2</c:v>
                </c:pt>
                <c:pt idx="9214">
                  <c:v>8.7975399999999995E-2</c:v>
                </c:pt>
                <c:pt idx="9215">
                  <c:v>8.4878200000000001E-2</c:v>
                </c:pt>
                <c:pt idx="9216">
                  <c:v>8.3786899999999997E-2</c:v>
                </c:pt>
                <c:pt idx="9217">
                  <c:v>8.7035100000000004E-2</c:v>
                </c:pt>
                <c:pt idx="9218">
                  <c:v>8.8169399999999995E-2</c:v>
                </c:pt>
                <c:pt idx="9219">
                  <c:v>8.6976600000000001E-2</c:v>
                </c:pt>
                <c:pt idx="9220">
                  <c:v>8.8083099999999998E-2</c:v>
                </c:pt>
                <c:pt idx="9221">
                  <c:v>9.6167900000000001E-2</c:v>
                </c:pt>
                <c:pt idx="9222">
                  <c:v>0.103406</c:v>
                </c:pt>
                <c:pt idx="9223">
                  <c:v>0.10707800000000001</c:v>
                </c:pt>
                <c:pt idx="9224">
                  <c:v>0.1046</c:v>
                </c:pt>
                <c:pt idx="9225">
                  <c:v>0.101337</c:v>
                </c:pt>
                <c:pt idx="9226">
                  <c:v>0.101477</c:v>
                </c:pt>
                <c:pt idx="9227">
                  <c:v>0.105929</c:v>
                </c:pt>
                <c:pt idx="9228">
                  <c:v>0.11319700000000001</c:v>
                </c:pt>
                <c:pt idx="9229">
                  <c:v>0.12504499999999999</c:v>
                </c:pt>
                <c:pt idx="9230">
                  <c:v>0.13376099999999999</c:v>
                </c:pt>
                <c:pt idx="9231">
                  <c:v>0.13703199999999999</c:v>
                </c:pt>
                <c:pt idx="9232">
                  <c:v>0.152813</c:v>
                </c:pt>
                <c:pt idx="9233">
                  <c:v>0.17342399999999999</c:v>
                </c:pt>
                <c:pt idx="9234">
                  <c:v>0.188697</c:v>
                </c:pt>
                <c:pt idx="9235">
                  <c:v>0.20821300000000001</c:v>
                </c:pt>
                <c:pt idx="9236">
                  <c:v>0.22230800000000001</c:v>
                </c:pt>
                <c:pt idx="9237">
                  <c:v>0.229491</c:v>
                </c:pt>
                <c:pt idx="9238">
                  <c:v>0.24363799999999999</c:v>
                </c:pt>
                <c:pt idx="9239">
                  <c:v>0.25433899999999998</c:v>
                </c:pt>
                <c:pt idx="9240">
                  <c:v>0.25672200000000001</c:v>
                </c:pt>
                <c:pt idx="9241">
                  <c:v>0.25932100000000002</c:v>
                </c:pt>
                <c:pt idx="9242">
                  <c:v>0.27157900000000001</c:v>
                </c:pt>
                <c:pt idx="9243">
                  <c:v>0.28521999999999997</c:v>
                </c:pt>
                <c:pt idx="9244">
                  <c:v>0.29209600000000002</c:v>
                </c:pt>
                <c:pt idx="9245">
                  <c:v>0.30021300000000001</c:v>
                </c:pt>
                <c:pt idx="9246">
                  <c:v>0.31034699999999998</c:v>
                </c:pt>
                <c:pt idx="9247">
                  <c:v>0.31815399999999999</c:v>
                </c:pt>
                <c:pt idx="9248">
                  <c:v>0.33016200000000001</c:v>
                </c:pt>
                <c:pt idx="9249">
                  <c:v>0.34361399999999998</c:v>
                </c:pt>
                <c:pt idx="9250">
                  <c:v>0.34344400000000003</c:v>
                </c:pt>
                <c:pt idx="9251">
                  <c:v>0.33915000000000001</c:v>
                </c:pt>
                <c:pt idx="9252">
                  <c:v>0.33858500000000002</c:v>
                </c:pt>
                <c:pt idx="9253">
                  <c:v>0.33900799999999998</c:v>
                </c:pt>
                <c:pt idx="9254">
                  <c:v>0.34093000000000001</c:v>
                </c:pt>
                <c:pt idx="9255">
                  <c:v>0.34877999999999998</c:v>
                </c:pt>
                <c:pt idx="9256">
                  <c:v>0.36764400000000003</c:v>
                </c:pt>
                <c:pt idx="9257">
                  <c:v>0.38672600000000001</c:v>
                </c:pt>
                <c:pt idx="9258">
                  <c:v>0.39716200000000002</c:v>
                </c:pt>
                <c:pt idx="9259">
                  <c:v>0.40770299999999998</c:v>
                </c:pt>
                <c:pt idx="9260">
                  <c:v>0.41955799999999999</c:v>
                </c:pt>
                <c:pt idx="9261">
                  <c:v>0.42164499999999999</c:v>
                </c:pt>
                <c:pt idx="9262">
                  <c:v>0.43352600000000002</c:v>
                </c:pt>
                <c:pt idx="9263">
                  <c:v>0.44870500000000002</c:v>
                </c:pt>
                <c:pt idx="9264">
                  <c:v>0.45221800000000001</c:v>
                </c:pt>
                <c:pt idx="9265">
                  <c:v>0.45077800000000001</c:v>
                </c:pt>
                <c:pt idx="9266">
                  <c:v>0.44561699999999999</c:v>
                </c:pt>
                <c:pt idx="9267">
                  <c:v>0.448598</c:v>
                </c:pt>
                <c:pt idx="9268">
                  <c:v>0.45877299999999999</c:v>
                </c:pt>
                <c:pt idx="9269">
                  <c:v>0.473354</c:v>
                </c:pt>
                <c:pt idx="9270">
                  <c:v>0.48628100000000002</c:v>
                </c:pt>
                <c:pt idx="9271">
                  <c:v>0.49616900000000003</c:v>
                </c:pt>
                <c:pt idx="9272">
                  <c:v>0.505108</c:v>
                </c:pt>
                <c:pt idx="9273">
                  <c:v>0.51167899999999999</c:v>
                </c:pt>
                <c:pt idx="9274">
                  <c:v>0.51549999999999996</c:v>
                </c:pt>
                <c:pt idx="9275">
                  <c:v>0.51514599999999999</c:v>
                </c:pt>
                <c:pt idx="9276">
                  <c:v>0.51266199999999995</c:v>
                </c:pt>
                <c:pt idx="9277">
                  <c:v>0.51412199999999997</c:v>
                </c:pt>
                <c:pt idx="9278">
                  <c:v>0.51779200000000003</c:v>
                </c:pt>
                <c:pt idx="9279">
                  <c:v>0.53034199999999998</c:v>
                </c:pt>
                <c:pt idx="9280">
                  <c:v>0.54346899999999998</c:v>
                </c:pt>
                <c:pt idx="9281">
                  <c:v>0.53995400000000005</c:v>
                </c:pt>
                <c:pt idx="9282">
                  <c:v>0.53594900000000001</c:v>
                </c:pt>
                <c:pt idx="9283">
                  <c:v>0.53467799999999999</c:v>
                </c:pt>
                <c:pt idx="9284">
                  <c:v>0.53624499999999997</c:v>
                </c:pt>
                <c:pt idx="9285">
                  <c:v>0.54106200000000004</c:v>
                </c:pt>
                <c:pt idx="9286">
                  <c:v>0.54546799999999995</c:v>
                </c:pt>
                <c:pt idx="9287">
                  <c:v>0.55035999999999996</c:v>
                </c:pt>
                <c:pt idx="9288">
                  <c:v>0.55657500000000004</c:v>
                </c:pt>
                <c:pt idx="9289">
                  <c:v>0.56827899999999998</c:v>
                </c:pt>
                <c:pt idx="9290">
                  <c:v>0.58649700000000005</c:v>
                </c:pt>
                <c:pt idx="9291">
                  <c:v>0.59903099999999998</c:v>
                </c:pt>
                <c:pt idx="9292">
                  <c:v>0.61032200000000003</c:v>
                </c:pt>
                <c:pt idx="9293">
                  <c:v>0.61780000000000002</c:v>
                </c:pt>
                <c:pt idx="9294">
                  <c:v>0.624</c:v>
                </c:pt>
                <c:pt idx="9295">
                  <c:v>0.63115200000000005</c:v>
                </c:pt>
                <c:pt idx="9296">
                  <c:v>0.63919599999999999</c:v>
                </c:pt>
                <c:pt idx="9297">
                  <c:v>0.64862900000000001</c:v>
                </c:pt>
                <c:pt idx="9298">
                  <c:v>0.66098800000000002</c:v>
                </c:pt>
                <c:pt idx="9299">
                  <c:v>0.67112400000000005</c:v>
                </c:pt>
                <c:pt idx="9300">
                  <c:v>0.67930699999999999</c:v>
                </c:pt>
                <c:pt idx="9301">
                  <c:v>0.69223999999999997</c:v>
                </c:pt>
                <c:pt idx="9302">
                  <c:v>0.70396000000000003</c:v>
                </c:pt>
                <c:pt idx="9303">
                  <c:v>0.71666700000000005</c:v>
                </c:pt>
                <c:pt idx="9304">
                  <c:v>0.724441</c:v>
                </c:pt>
                <c:pt idx="9305">
                  <c:v>0.72913300000000003</c:v>
                </c:pt>
                <c:pt idx="9306">
                  <c:v>0.731653</c:v>
                </c:pt>
                <c:pt idx="9307">
                  <c:v>0.73461100000000001</c:v>
                </c:pt>
                <c:pt idx="9308">
                  <c:v>0.73927699999999996</c:v>
                </c:pt>
                <c:pt idx="9309">
                  <c:v>0.74034100000000003</c:v>
                </c:pt>
                <c:pt idx="9310">
                  <c:v>0.74111499999999997</c:v>
                </c:pt>
                <c:pt idx="9311">
                  <c:v>0.73926199999999997</c:v>
                </c:pt>
                <c:pt idx="9312">
                  <c:v>0.74057799999999996</c:v>
                </c:pt>
                <c:pt idx="9313">
                  <c:v>0.74300699999999997</c:v>
                </c:pt>
                <c:pt idx="9314">
                  <c:v>0.74123899999999998</c:v>
                </c:pt>
                <c:pt idx="9315">
                  <c:v>0.74238899999999997</c:v>
                </c:pt>
                <c:pt idx="9316">
                  <c:v>0.74722299999999997</c:v>
                </c:pt>
                <c:pt idx="9317">
                  <c:v>0.75849999999999995</c:v>
                </c:pt>
                <c:pt idx="9318">
                  <c:v>0.76897000000000004</c:v>
                </c:pt>
                <c:pt idx="9319">
                  <c:v>0.77232999999999996</c:v>
                </c:pt>
                <c:pt idx="9320">
                  <c:v>0.77741099999999996</c:v>
                </c:pt>
                <c:pt idx="9321">
                  <c:v>0.78679699999999997</c:v>
                </c:pt>
                <c:pt idx="9322">
                  <c:v>0.79553200000000002</c:v>
                </c:pt>
                <c:pt idx="9323">
                  <c:v>0.80303500000000005</c:v>
                </c:pt>
                <c:pt idx="9324">
                  <c:v>0.806253</c:v>
                </c:pt>
                <c:pt idx="9325">
                  <c:v>0.80653699999999995</c:v>
                </c:pt>
                <c:pt idx="9326">
                  <c:v>0.81046399999999996</c:v>
                </c:pt>
                <c:pt idx="9327">
                  <c:v>0.81543900000000002</c:v>
                </c:pt>
                <c:pt idx="9328">
                  <c:v>0.81976499999999997</c:v>
                </c:pt>
                <c:pt idx="9329">
                  <c:v>0.81489299999999998</c:v>
                </c:pt>
                <c:pt idx="9330">
                  <c:v>0.810724</c:v>
                </c:pt>
                <c:pt idx="9331">
                  <c:v>0.81298999999999999</c:v>
                </c:pt>
                <c:pt idx="9332">
                  <c:v>0.81139899999999998</c:v>
                </c:pt>
                <c:pt idx="9333">
                  <c:v>0.80828</c:v>
                </c:pt>
                <c:pt idx="9334">
                  <c:v>0.80746300000000004</c:v>
                </c:pt>
                <c:pt idx="9335">
                  <c:v>0.81347499999999995</c:v>
                </c:pt>
                <c:pt idx="9336">
                  <c:v>0.81840299999999999</c:v>
                </c:pt>
                <c:pt idx="9337">
                  <c:v>0.82100399999999996</c:v>
                </c:pt>
                <c:pt idx="9338">
                  <c:v>0.81884699999999999</c:v>
                </c:pt>
                <c:pt idx="9339">
                  <c:v>0.81934899999999999</c:v>
                </c:pt>
                <c:pt idx="9340">
                  <c:v>0.80979199999999996</c:v>
                </c:pt>
                <c:pt idx="9341">
                  <c:v>0.80251899999999998</c:v>
                </c:pt>
                <c:pt idx="9342">
                  <c:v>0.80867100000000003</c:v>
                </c:pt>
                <c:pt idx="9343">
                  <c:v>0.81575500000000001</c:v>
                </c:pt>
                <c:pt idx="9344">
                  <c:v>0.82252099999999995</c:v>
                </c:pt>
                <c:pt idx="9345">
                  <c:v>0.82532099999999997</c:v>
                </c:pt>
                <c:pt idx="9346">
                  <c:v>0.82598700000000003</c:v>
                </c:pt>
                <c:pt idx="9347">
                  <c:v>0.82249300000000003</c:v>
                </c:pt>
                <c:pt idx="9348">
                  <c:v>0.819554</c:v>
                </c:pt>
                <c:pt idx="9349">
                  <c:v>0.81607399999999997</c:v>
                </c:pt>
                <c:pt idx="9350">
                  <c:v>0.81868799999999997</c:v>
                </c:pt>
                <c:pt idx="9351">
                  <c:v>0.82100099999999998</c:v>
                </c:pt>
                <c:pt idx="9352">
                  <c:v>0.81691599999999998</c:v>
                </c:pt>
                <c:pt idx="9353">
                  <c:v>0.81029399999999996</c:v>
                </c:pt>
                <c:pt idx="9354">
                  <c:v>0.81549400000000005</c:v>
                </c:pt>
                <c:pt idx="9355">
                  <c:v>0.82026200000000005</c:v>
                </c:pt>
                <c:pt idx="9356">
                  <c:v>0.82849200000000001</c:v>
                </c:pt>
                <c:pt idx="9357">
                  <c:v>0.83155000000000001</c:v>
                </c:pt>
                <c:pt idx="9358">
                  <c:v>0.82571799999999995</c:v>
                </c:pt>
                <c:pt idx="9359">
                  <c:v>0.81965600000000005</c:v>
                </c:pt>
                <c:pt idx="9360">
                  <c:v>0.82674800000000004</c:v>
                </c:pt>
                <c:pt idx="9361">
                  <c:v>0.83135499999999996</c:v>
                </c:pt>
                <c:pt idx="9362">
                  <c:v>0.83701800000000004</c:v>
                </c:pt>
                <c:pt idx="9363">
                  <c:v>0.835642</c:v>
                </c:pt>
                <c:pt idx="9364">
                  <c:v>0.827075</c:v>
                </c:pt>
                <c:pt idx="9365">
                  <c:v>0.82585900000000001</c:v>
                </c:pt>
                <c:pt idx="9366">
                  <c:v>0.81858200000000003</c:v>
                </c:pt>
                <c:pt idx="9367">
                  <c:v>0.81821100000000002</c:v>
                </c:pt>
                <c:pt idx="9368">
                  <c:v>0.82597699999999996</c:v>
                </c:pt>
                <c:pt idx="9369">
                  <c:v>0.845302</c:v>
                </c:pt>
                <c:pt idx="9370">
                  <c:v>0.85782899999999995</c:v>
                </c:pt>
                <c:pt idx="9371">
                  <c:v>0.86584899999999998</c:v>
                </c:pt>
                <c:pt idx="9372">
                  <c:v>0.86241199999999996</c:v>
                </c:pt>
                <c:pt idx="9373">
                  <c:v>0.85787000000000002</c:v>
                </c:pt>
                <c:pt idx="9374">
                  <c:v>0.86036800000000002</c:v>
                </c:pt>
                <c:pt idx="9375">
                  <c:v>0.86721800000000004</c:v>
                </c:pt>
                <c:pt idx="9376">
                  <c:v>0.873</c:v>
                </c:pt>
                <c:pt idx="9377">
                  <c:v>0.87734599999999996</c:v>
                </c:pt>
                <c:pt idx="9378">
                  <c:v>0.88268599999999997</c:v>
                </c:pt>
                <c:pt idx="9379">
                  <c:v>0.88497700000000001</c:v>
                </c:pt>
                <c:pt idx="9380">
                  <c:v>0.88438000000000005</c:v>
                </c:pt>
                <c:pt idx="9381">
                  <c:v>0.89028499999999999</c:v>
                </c:pt>
                <c:pt idx="9382">
                  <c:v>0.89412499999999995</c:v>
                </c:pt>
                <c:pt idx="9383">
                  <c:v>0.89350200000000002</c:v>
                </c:pt>
                <c:pt idx="9384">
                  <c:v>0.89240799999999998</c:v>
                </c:pt>
                <c:pt idx="9385">
                  <c:v>0.89281299999999997</c:v>
                </c:pt>
                <c:pt idx="9386">
                  <c:v>0.89222500000000005</c:v>
                </c:pt>
                <c:pt idx="9387">
                  <c:v>0.89562799999999998</c:v>
                </c:pt>
                <c:pt idx="9388">
                  <c:v>0.90354199999999996</c:v>
                </c:pt>
                <c:pt idx="9389">
                  <c:v>0.90946099999999996</c:v>
                </c:pt>
                <c:pt idx="9390">
                  <c:v>0.91741799999999996</c:v>
                </c:pt>
                <c:pt idx="9391">
                  <c:v>0.91641600000000001</c:v>
                </c:pt>
                <c:pt idx="9392">
                  <c:v>0.91534099999999996</c:v>
                </c:pt>
                <c:pt idx="9393">
                  <c:v>0.91728900000000002</c:v>
                </c:pt>
                <c:pt idx="9394">
                  <c:v>0.917798</c:v>
                </c:pt>
                <c:pt idx="9395">
                  <c:v>0.91575899999999999</c:v>
                </c:pt>
                <c:pt idx="9396">
                  <c:v>0.91865200000000002</c:v>
                </c:pt>
                <c:pt idx="9397">
                  <c:v>0.92371000000000003</c:v>
                </c:pt>
                <c:pt idx="9398">
                  <c:v>0.92172500000000002</c:v>
                </c:pt>
                <c:pt idx="9399">
                  <c:v>0.92277299999999995</c:v>
                </c:pt>
                <c:pt idx="9400">
                  <c:v>0.91298599999999996</c:v>
                </c:pt>
                <c:pt idx="9401">
                  <c:v>0.90132400000000001</c:v>
                </c:pt>
                <c:pt idx="9402">
                  <c:v>0.90415400000000001</c:v>
                </c:pt>
                <c:pt idx="9403">
                  <c:v>0.90679500000000002</c:v>
                </c:pt>
                <c:pt idx="9404">
                  <c:v>0.90437299999999998</c:v>
                </c:pt>
                <c:pt idx="9405">
                  <c:v>0.90144899999999994</c:v>
                </c:pt>
                <c:pt idx="9406">
                  <c:v>0.89692099999999997</c:v>
                </c:pt>
                <c:pt idx="9407">
                  <c:v>0.89937100000000003</c:v>
                </c:pt>
                <c:pt idx="9408">
                  <c:v>0.90144400000000002</c:v>
                </c:pt>
                <c:pt idx="9409">
                  <c:v>0.90403</c:v>
                </c:pt>
                <c:pt idx="9410">
                  <c:v>0.90411799999999998</c:v>
                </c:pt>
                <c:pt idx="9411">
                  <c:v>0.90520299999999998</c:v>
                </c:pt>
                <c:pt idx="9412">
                  <c:v>0.90429400000000004</c:v>
                </c:pt>
                <c:pt idx="9413">
                  <c:v>0.90627400000000002</c:v>
                </c:pt>
                <c:pt idx="9414">
                  <c:v>0.90903999999999996</c:v>
                </c:pt>
                <c:pt idx="9415">
                  <c:v>0.901281</c:v>
                </c:pt>
                <c:pt idx="9416">
                  <c:v>0.89623399999999998</c:v>
                </c:pt>
                <c:pt idx="9417">
                  <c:v>0.89437599999999995</c:v>
                </c:pt>
                <c:pt idx="9418">
                  <c:v>0.889984</c:v>
                </c:pt>
                <c:pt idx="9419">
                  <c:v>0.88951899999999995</c:v>
                </c:pt>
                <c:pt idx="9420">
                  <c:v>0.89293100000000003</c:v>
                </c:pt>
                <c:pt idx="9421">
                  <c:v>0.90838099999999999</c:v>
                </c:pt>
                <c:pt idx="9422">
                  <c:v>0.922261</c:v>
                </c:pt>
                <c:pt idx="9423">
                  <c:v>0.92371199999999998</c:v>
                </c:pt>
                <c:pt idx="9424">
                  <c:v>0.91600599999999999</c:v>
                </c:pt>
                <c:pt idx="9425">
                  <c:v>0.90799399999999997</c:v>
                </c:pt>
                <c:pt idx="9426">
                  <c:v>0.91005999999999998</c:v>
                </c:pt>
                <c:pt idx="9427">
                  <c:v>0.90933799999999998</c:v>
                </c:pt>
                <c:pt idx="9428">
                  <c:v>0.90750200000000003</c:v>
                </c:pt>
                <c:pt idx="9429">
                  <c:v>0.908555</c:v>
                </c:pt>
                <c:pt idx="9430">
                  <c:v>0.91669299999999998</c:v>
                </c:pt>
                <c:pt idx="9431">
                  <c:v>0.92155699999999996</c:v>
                </c:pt>
                <c:pt idx="9432">
                  <c:v>0.917466</c:v>
                </c:pt>
                <c:pt idx="9433">
                  <c:v>0.90619300000000003</c:v>
                </c:pt>
                <c:pt idx="9434">
                  <c:v>0.90073700000000001</c:v>
                </c:pt>
                <c:pt idx="9435">
                  <c:v>0.90288999999999997</c:v>
                </c:pt>
                <c:pt idx="9436">
                  <c:v>0.90660099999999999</c:v>
                </c:pt>
                <c:pt idx="9437">
                  <c:v>0.91234400000000004</c:v>
                </c:pt>
                <c:pt idx="9438">
                  <c:v>0.91278899999999996</c:v>
                </c:pt>
                <c:pt idx="9439">
                  <c:v>0.90300000000000002</c:v>
                </c:pt>
                <c:pt idx="9440">
                  <c:v>0.90707000000000004</c:v>
                </c:pt>
                <c:pt idx="9441">
                  <c:v>0.91391299999999998</c:v>
                </c:pt>
                <c:pt idx="9442">
                  <c:v>0.91135500000000003</c:v>
                </c:pt>
                <c:pt idx="9443">
                  <c:v>0.90007800000000004</c:v>
                </c:pt>
                <c:pt idx="9444">
                  <c:v>0.90223699999999996</c:v>
                </c:pt>
                <c:pt idx="9445">
                  <c:v>0.90558000000000005</c:v>
                </c:pt>
                <c:pt idx="9446">
                  <c:v>0.90488599999999997</c:v>
                </c:pt>
                <c:pt idx="9447">
                  <c:v>0.90666199999999997</c:v>
                </c:pt>
                <c:pt idx="9448">
                  <c:v>0.908022</c:v>
                </c:pt>
                <c:pt idx="9449">
                  <c:v>0.900366</c:v>
                </c:pt>
                <c:pt idx="9450">
                  <c:v>0.89612999999999998</c:v>
                </c:pt>
                <c:pt idx="9451">
                  <c:v>0.90192399999999995</c:v>
                </c:pt>
                <c:pt idx="9452">
                  <c:v>0.91275899999999999</c:v>
                </c:pt>
                <c:pt idx="9453">
                  <c:v>0.92561400000000005</c:v>
                </c:pt>
                <c:pt idx="9454">
                  <c:v>0.93598700000000001</c:v>
                </c:pt>
                <c:pt idx="9455">
                  <c:v>0.93835500000000005</c:v>
                </c:pt>
                <c:pt idx="9456">
                  <c:v>0.93922499999999998</c:v>
                </c:pt>
                <c:pt idx="9457">
                  <c:v>0.944604</c:v>
                </c:pt>
                <c:pt idx="9458">
                  <c:v>0.94848699999999997</c:v>
                </c:pt>
                <c:pt idx="9459">
                  <c:v>0.95388799999999996</c:v>
                </c:pt>
                <c:pt idx="9460">
                  <c:v>0.96029299999999995</c:v>
                </c:pt>
                <c:pt idx="9461">
                  <c:v>0.96770900000000004</c:v>
                </c:pt>
                <c:pt idx="9462">
                  <c:v>0.97613499999999997</c:v>
                </c:pt>
                <c:pt idx="9463">
                  <c:v>0.98352700000000004</c:v>
                </c:pt>
                <c:pt idx="9464">
                  <c:v>0.98542399999999997</c:v>
                </c:pt>
                <c:pt idx="9465">
                  <c:v>0.98582499999999995</c:v>
                </c:pt>
                <c:pt idx="9466">
                  <c:v>0.98380400000000001</c:v>
                </c:pt>
                <c:pt idx="9467">
                  <c:v>0.989815</c:v>
                </c:pt>
                <c:pt idx="9468">
                  <c:v>0.99733700000000003</c:v>
                </c:pt>
                <c:pt idx="9469">
                  <c:v>1.01081</c:v>
                </c:pt>
                <c:pt idx="9470">
                  <c:v>1.0171699999999999</c:v>
                </c:pt>
                <c:pt idx="9471">
                  <c:v>1.0216799999999999</c:v>
                </c:pt>
                <c:pt idx="9472">
                  <c:v>1.0282</c:v>
                </c:pt>
                <c:pt idx="9473">
                  <c:v>1.03569</c:v>
                </c:pt>
                <c:pt idx="9474">
                  <c:v>1.04271</c:v>
                </c:pt>
                <c:pt idx="9475">
                  <c:v>1.05125</c:v>
                </c:pt>
                <c:pt idx="9476">
                  <c:v>1.0587</c:v>
                </c:pt>
                <c:pt idx="9477">
                  <c:v>1.0632200000000001</c:v>
                </c:pt>
                <c:pt idx="9478">
                  <c:v>1.0681799999999999</c:v>
                </c:pt>
                <c:pt idx="9479">
                  <c:v>1.0686899999999999</c:v>
                </c:pt>
                <c:pt idx="9480">
                  <c:v>1.0712299999999999</c:v>
                </c:pt>
                <c:pt idx="9481">
                  <c:v>1.07074</c:v>
                </c:pt>
                <c:pt idx="9482">
                  <c:v>1.07073</c:v>
                </c:pt>
                <c:pt idx="9483">
                  <c:v>1.0662199999999999</c:v>
                </c:pt>
                <c:pt idx="9484">
                  <c:v>1.06446</c:v>
                </c:pt>
                <c:pt idx="9485">
                  <c:v>1.06758</c:v>
                </c:pt>
                <c:pt idx="9486">
                  <c:v>1.0680099999999999</c:v>
                </c:pt>
                <c:pt idx="9487">
                  <c:v>1.0650299999999999</c:v>
                </c:pt>
                <c:pt idx="9488">
                  <c:v>1.0632900000000001</c:v>
                </c:pt>
                <c:pt idx="9489">
                  <c:v>1.0686500000000001</c:v>
                </c:pt>
                <c:pt idx="9490">
                  <c:v>1.0766199999999999</c:v>
                </c:pt>
                <c:pt idx="9491">
                  <c:v>1.07752</c:v>
                </c:pt>
                <c:pt idx="9492">
                  <c:v>1.0771500000000001</c:v>
                </c:pt>
                <c:pt idx="9493">
                  <c:v>1.0773299999999999</c:v>
                </c:pt>
                <c:pt idx="9494">
                  <c:v>1.07955</c:v>
                </c:pt>
                <c:pt idx="9495">
                  <c:v>1.08151</c:v>
                </c:pt>
                <c:pt idx="9496">
                  <c:v>1.0768899999999999</c:v>
                </c:pt>
                <c:pt idx="9497">
                  <c:v>1.0695300000000001</c:v>
                </c:pt>
                <c:pt idx="9498">
                  <c:v>1.06717</c:v>
                </c:pt>
                <c:pt idx="9499">
                  <c:v>1.07437</c:v>
                </c:pt>
                <c:pt idx="9500">
                  <c:v>1.07531</c:v>
                </c:pt>
                <c:pt idx="9501">
                  <c:v>1.0765499999999999</c:v>
                </c:pt>
                <c:pt idx="9502">
                  <c:v>1.0777000000000001</c:v>
                </c:pt>
                <c:pt idx="9503">
                  <c:v>1.0783499999999999</c:v>
                </c:pt>
                <c:pt idx="9504">
                  <c:v>1.07742</c:v>
                </c:pt>
                <c:pt idx="9505">
                  <c:v>1.07342</c:v>
                </c:pt>
                <c:pt idx="9506">
                  <c:v>1.0665899999999999</c:v>
                </c:pt>
                <c:pt idx="9507">
                  <c:v>1.0631299999999999</c:v>
                </c:pt>
                <c:pt idx="9508">
                  <c:v>1.06488</c:v>
                </c:pt>
                <c:pt idx="9509">
                  <c:v>1.06403</c:v>
                </c:pt>
                <c:pt idx="9510">
                  <c:v>1.0654399999999999</c:v>
                </c:pt>
                <c:pt idx="9511">
                  <c:v>1.06864</c:v>
                </c:pt>
                <c:pt idx="9512">
                  <c:v>1.0680400000000001</c:v>
                </c:pt>
                <c:pt idx="9513">
                  <c:v>1.06152</c:v>
                </c:pt>
                <c:pt idx="9514">
                  <c:v>1.0527</c:v>
                </c:pt>
                <c:pt idx="9515">
                  <c:v>1.0452300000000001</c:v>
                </c:pt>
                <c:pt idx="9516">
                  <c:v>1.0437000000000001</c:v>
                </c:pt>
                <c:pt idx="9517">
                  <c:v>1.0441800000000001</c:v>
                </c:pt>
                <c:pt idx="9518">
                  <c:v>1.0484500000000001</c:v>
                </c:pt>
                <c:pt idx="9519">
                  <c:v>1.0496399999999999</c:v>
                </c:pt>
                <c:pt idx="9520">
                  <c:v>1.0555300000000001</c:v>
                </c:pt>
                <c:pt idx="9521">
                  <c:v>1.0687599999999999</c:v>
                </c:pt>
                <c:pt idx="9522">
                  <c:v>1.07534</c:v>
                </c:pt>
                <c:pt idx="9523">
                  <c:v>1.0849899999999999</c:v>
                </c:pt>
                <c:pt idx="9524">
                  <c:v>1.0953999999999999</c:v>
                </c:pt>
                <c:pt idx="9525">
                  <c:v>1.0975600000000001</c:v>
                </c:pt>
                <c:pt idx="9526">
                  <c:v>1.1036600000000001</c:v>
                </c:pt>
                <c:pt idx="9527">
                  <c:v>1.1116600000000001</c:v>
                </c:pt>
                <c:pt idx="9528">
                  <c:v>1.1207800000000001</c:v>
                </c:pt>
                <c:pt idx="9529">
                  <c:v>1.12148</c:v>
                </c:pt>
                <c:pt idx="9530">
                  <c:v>1.1162799999999999</c:v>
                </c:pt>
                <c:pt idx="9531">
                  <c:v>1.1138600000000001</c:v>
                </c:pt>
                <c:pt idx="9532">
                  <c:v>1.1127</c:v>
                </c:pt>
                <c:pt idx="9533">
                  <c:v>1.11358</c:v>
                </c:pt>
                <c:pt idx="9534">
                  <c:v>1.12141</c:v>
                </c:pt>
                <c:pt idx="9535">
                  <c:v>1.1225099999999999</c:v>
                </c:pt>
                <c:pt idx="9536">
                  <c:v>1.12327</c:v>
                </c:pt>
                <c:pt idx="9537">
                  <c:v>1.1206199999999999</c:v>
                </c:pt>
                <c:pt idx="9538">
                  <c:v>1.1189100000000001</c:v>
                </c:pt>
                <c:pt idx="9539">
                  <c:v>1.11375</c:v>
                </c:pt>
                <c:pt idx="9540">
                  <c:v>1.1114599999999999</c:v>
                </c:pt>
                <c:pt idx="9541">
                  <c:v>1.1131800000000001</c:v>
                </c:pt>
                <c:pt idx="9542">
                  <c:v>1.11883</c:v>
                </c:pt>
                <c:pt idx="9543">
                  <c:v>1.1263700000000001</c:v>
                </c:pt>
                <c:pt idx="9544">
                  <c:v>1.13483</c:v>
                </c:pt>
                <c:pt idx="9545">
                  <c:v>1.14273</c:v>
                </c:pt>
                <c:pt idx="9546">
                  <c:v>1.1495899999999999</c:v>
                </c:pt>
                <c:pt idx="9547">
                  <c:v>1.1574599999999999</c:v>
                </c:pt>
                <c:pt idx="9548">
                  <c:v>1.17096</c:v>
                </c:pt>
                <c:pt idx="9549">
                  <c:v>1.18086</c:v>
                </c:pt>
                <c:pt idx="9550">
                  <c:v>1.19296</c:v>
                </c:pt>
                <c:pt idx="9551">
                  <c:v>1.2062900000000001</c:v>
                </c:pt>
                <c:pt idx="9552">
                  <c:v>1.2267699999999999</c:v>
                </c:pt>
                <c:pt idx="9553">
                  <c:v>1.24918</c:v>
                </c:pt>
                <c:pt idx="9554">
                  <c:v>1.27041</c:v>
                </c:pt>
                <c:pt idx="9555">
                  <c:v>1.2929600000000001</c:v>
                </c:pt>
                <c:pt idx="9556">
                  <c:v>1.30335</c:v>
                </c:pt>
                <c:pt idx="9557">
                  <c:v>1.31264</c:v>
                </c:pt>
                <c:pt idx="9558">
                  <c:v>1.32416</c:v>
                </c:pt>
                <c:pt idx="9559">
                  <c:v>1.33128</c:v>
                </c:pt>
                <c:pt idx="9560">
                  <c:v>1.3324800000000001</c:v>
                </c:pt>
                <c:pt idx="9561">
                  <c:v>1.3286500000000001</c:v>
                </c:pt>
                <c:pt idx="9562">
                  <c:v>1.3206800000000001</c:v>
                </c:pt>
                <c:pt idx="9563">
                  <c:v>1.31565</c:v>
                </c:pt>
                <c:pt idx="9564">
                  <c:v>1.3149900000000001</c:v>
                </c:pt>
                <c:pt idx="9565">
                  <c:v>1.31376</c:v>
                </c:pt>
                <c:pt idx="9566">
                  <c:v>1.3065899999999999</c:v>
                </c:pt>
                <c:pt idx="9567">
                  <c:v>1.29748</c:v>
                </c:pt>
                <c:pt idx="9568">
                  <c:v>1.28257</c:v>
                </c:pt>
                <c:pt idx="9569">
                  <c:v>1.2626299999999999</c:v>
                </c:pt>
                <c:pt idx="9570">
                  <c:v>1.24678</c:v>
                </c:pt>
                <c:pt idx="9571">
                  <c:v>1.2365999999999999</c:v>
                </c:pt>
                <c:pt idx="9572">
                  <c:v>1.22688</c:v>
                </c:pt>
                <c:pt idx="9573">
                  <c:v>1.2226300000000001</c:v>
                </c:pt>
                <c:pt idx="9574">
                  <c:v>1.22498</c:v>
                </c:pt>
                <c:pt idx="9575">
                  <c:v>1.2253400000000001</c:v>
                </c:pt>
                <c:pt idx="9576">
                  <c:v>1.22235</c:v>
                </c:pt>
                <c:pt idx="9577">
                  <c:v>1.21601</c:v>
                </c:pt>
                <c:pt idx="9578">
                  <c:v>1.20058</c:v>
                </c:pt>
                <c:pt idx="9579">
                  <c:v>1.1843300000000001</c:v>
                </c:pt>
                <c:pt idx="9580">
                  <c:v>1.1790799999999999</c:v>
                </c:pt>
                <c:pt idx="9581">
                  <c:v>1.1782999999999999</c:v>
                </c:pt>
                <c:pt idx="9582">
                  <c:v>1.1858</c:v>
                </c:pt>
                <c:pt idx="9583">
                  <c:v>1.18929</c:v>
                </c:pt>
                <c:pt idx="9584">
                  <c:v>1.18364</c:v>
                </c:pt>
                <c:pt idx="9585">
                  <c:v>1.1791499999999999</c:v>
                </c:pt>
                <c:pt idx="9586">
                  <c:v>1.1792400000000001</c:v>
                </c:pt>
                <c:pt idx="9587">
                  <c:v>1.1818599999999999</c:v>
                </c:pt>
                <c:pt idx="9588">
                  <c:v>1.18093</c:v>
                </c:pt>
                <c:pt idx="9589">
                  <c:v>1.18082</c:v>
                </c:pt>
                <c:pt idx="9590">
                  <c:v>1.18147</c:v>
                </c:pt>
                <c:pt idx="9591">
                  <c:v>1.18144</c:v>
                </c:pt>
                <c:pt idx="9592">
                  <c:v>1.18702</c:v>
                </c:pt>
                <c:pt idx="9593">
                  <c:v>1.19252</c:v>
                </c:pt>
                <c:pt idx="9594">
                  <c:v>1.1929700000000001</c:v>
                </c:pt>
                <c:pt idx="9595">
                  <c:v>1.1905699999999999</c:v>
                </c:pt>
                <c:pt idx="9596">
                  <c:v>1.1906300000000001</c:v>
                </c:pt>
                <c:pt idx="9597">
                  <c:v>1.2027399999999999</c:v>
                </c:pt>
                <c:pt idx="9598">
                  <c:v>1.2095100000000001</c:v>
                </c:pt>
                <c:pt idx="9599">
                  <c:v>1.21217</c:v>
                </c:pt>
                <c:pt idx="9600">
                  <c:v>1.2133499999999999</c:v>
                </c:pt>
                <c:pt idx="9601">
                  <c:v>1.21197</c:v>
                </c:pt>
                <c:pt idx="9602">
                  <c:v>1.20817</c:v>
                </c:pt>
                <c:pt idx="9603">
                  <c:v>1.20411</c:v>
                </c:pt>
                <c:pt idx="9604">
                  <c:v>1.2044699999999999</c:v>
                </c:pt>
                <c:pt idx="9605">
                  <c:v>1.2115499999999999</c:v>
                </c:pt>
                <c:pt idx="9606">
                  <c:v>1.2171400000000001</c:v>
                </c:pt>
                <c:pt idx="9607">
                  <c:v>1.21872</c:v>
                </c:pt>
                <c:pt idx="9608">
                  <c:v>1.21749</c:v>
                </c:pt>
                <c:pt idx="9609">
                  <c:v>1.21397</c:v>
                </c:pt>
                <c:pt idx="9610">
                  <c:v>1.20418</c:v>
                </c:pt>
                <c:pt idx="9611">
                  <c:v>1.19743</c:v>
                </c:pt>
                <c:pt idx="9612">
                  <c:v>1.1962600000000001</c:v>
                </c:pt>
                <c:pt idx="9613">
                  <c:v>1.19974</c:v>
                </c:pt>
                <c:pt idx="9614">
                  <c:v>1.2033700000000001</c:v>
                </c:pt>
                <c:pt idx="9615">
                  <c:v>1.2094499999999999</c:v>
                </c:pt>
                <c:pt idx="9616">
                  <c:v>1.20652</c:v>
                </c:pt>
                <c:pt idx="9617">
                  <c:v>1.20577</c:v>
                </c:pt>
                <c:pt idx="9618">
                  <c:v>1.2083299999999999</c:v>
                </c:pt>
                <c:pt idx="9619">
                  <c:v>1.2099800000000001</c:v>
                </c:pt>
                <c:pt idx="9620">
                  <c:v>1.2073400000000001</c:v>
                </c:pt>
                <c:pt idx="9621">
                  <c:v>1.2069799999999999</c:v>
                </c:pt>
                <c:pt idx="9622">
                  <c:v>1.2067600000000001</c:v>
                </c:pt>
                <c:pt idx="9623">
                  <c:v>1.2042999999999999</c:v>
                </c:pt>
                <c:pt idx="9624">
                  <c:v>1.2042200000000001</c:v>
                </c:pt>
                <c:pt idx="9625">
                  <c:v>1.20173</c:v>
                </c:pt>
                <c:pt idx="9626">
                  <c:v>1.2016800000000001</c:v>
                </c:pt>
                <c:pt idx="9627">
                  <c:v>1.1992100000000001</c:v>
                </c:pt>
                <c:pt idx="9628">
                  <c:v>1.19912</c:v>
                </c:pt>
                <c:pt idx="9629">
                  <c:v>1.19442</c:v>
                </c:pt>
                <c:pt idx="9630">
                  <c:v>1.18936</c:v>
                </c:pt>
                <c:pt idx="9631">
                  <c:v>1.1829099999999999</c:v>
                </c:pt>
                <c:pt idx="9632">
                  <c:v>1.17849</c:v>
                </c:pt>
                <c:pt idx="9633">
                  <c:v>1.1710799999999999</c:v>
                </c:pt>
                <c:pt idx="9634">
                  <c:v>1.15865</c:v>
                </c:pt>
                <c:pt idx="9635">
                  <c:v>1.15327</c:v>
                </c:pt>
                <c:pt idx="9636">
                  <c:v>1.15401</c:v>
                </c:pt>
                <c:pt idx="9637">
                  <c:v>1.15496</c:v>
                </c:pt>
                <c:pt idx="9638">
                  <c:v>1.1550499999999999</c:v>
                </c:pt>
                <c:pt idx="9639">
                  <c:v>1.15608</c:v>
                </c:pt>
                <c:pt idx="9640">
                  <c:v>1.1543600000000001</c:v>
                </c:pt>
                <c:pt idx="9641">
                  <c:v>1.1493899999999999</c:v>
                </c:pt>
                <c:pt idx="9642">
                  <c:v>1.1460900000000001</c:v>
                </c:pt>
                <c:pt idx="9643">
                  <c:v>1.1443000000000001</c:v>
                </c:pt>
                <c:pt idx="9644">
                  <c:v>1.14442</c:v>
                </c:pt>
                <c:pt idx="9645">
                  <c:v>1.14463</c:v>
                </c:pt>
                <c:pt idx="9646">
                  <c:v>1.1478299999999999</c:v>
                </c:pt>
                <c:pt idx="9647">
                  <c:v>1.1521699999999999</c:v>
                </c:pt>
                <c:pt idx="9648">
                  <c:v>1.15846</c:v>
                </c:pt>
                <c:pt idx="9649">
                  <c:v>1.1557599999999999</c:v>
                </c:pt>
                <c:pt idx="9650">
                  <c:v>1.1539600000000001</c:v>
                </c:pt>
                <c:pt idx="9651">
                  <c:v>1.15099</c:v>
                </c:pt>
                <c:pt idx="9652">
                  <c:v>1.1465099999999999</c:v>
                </c:pt>
                <c:pt idx="9653">
                  <c:v>1.14066</c:v>
                </c:pt>
                <c:pt idx="9654">
                  <c:v>1.13764</c:v>
                </c:pt>
                <c:pt idx="9655">
                  <c:v>1.13825</c:v>
                </c:pt>
                <c:pt idx="9656">
                  <c:v>1.1358900000000001</c:v>
                </c:pt>
                <c:pt idx="9657">
                  <c:v>1.1379699999999999</c:v>
                </c:pt>
                <c:pt idx="9658">
                  <c:v>1.14238</c:v>
                </c:pt>
                <c:pt idx="9659">
                  <c:v>1.1386000000000001</c:v>
                </c:pt>
                <c:pt idx="9660">
                  <c:v>1.13056</c:v>
                </c:pt>
                <c:pt idx="9661">
                  <c:v>1.11608</c:v>
                </c:pt>
                <c:pt idx="9662">
                  <c:v>1.09446</c:v>
                </c:pt>
                <c:pt idx="9663">
                  <c:v>1.0831999999999999</c:v>
                </c:pt>
                <c:pt idx="9664">
                  <c:v>1.07267</c:v>
                </c:pt>
                <c:pt idx="9665">
                  <c:v>1.0600400000000001</c:v>
                </c:pt>
                <c:pt idx="9666">
                  <c:v>1.0529900000000001</c:v>
                </c:pt>
                <c:pt idx="9667">
                  <c:v>1.04559</c:v>
                </c:pt>
                <c:pt idx="9668">
                  <c:v>1.0355399999999999</c:v>
                </c:pt>
                <c:pt idx="9669">
                  <c:v>1.02291</c:v>
                </c:pt>
                <c:pt idx="9670">
                  <c:v>1.0165299999999999</c:v>
                </c:pt>
                <c:pt idx="9671">
                  <c:v>1.01335</c:v>
                </c:pt>
                <c:pt idx="9672">
                  <c:v>1.01061</c:v>
                </c:pt>
                <c:pt idx="9673">
                  <c:v>1.00661</c:v>
                </c:pt>
                <c:pt idx="9674">
                  <c:v>0.99581500000000001</c:v>
                </c:pt>
                <c:pt idx="9675">
                  <c:v>0.97897900000000004</c:v>
                </c:pt>
                <c:pt idx="9676">
                  <c:v>0.96740400000000004</c:v>
                </c:pt>
                <c:pt idx="9677">
                  <c:v>0.96609500000000004</c:v>
                </c:pt>
                <c:pt idx="9678">
                  <c:v>0.96452099999999996</c:v>
                </c:pt>
                <c:pt idx="9679">
                  <c:v>0.95710600000000001</c:v>
                </c:pt>
                <c:pt idx="9680">
                  <c:v>0.95172100000000004</c:v>
                </c:pt>
                <c:pt idx="9681">
                  <c:v>0.95118800000000003</c:v>
                </c:pt>
                <c:pt idx="9682">
                  <c:v>0.94974700000000001</c:v>
                </c:pt>
                <c:pt idx="9683">
                  <c:v>0.94438900000000003</c:v>
                </c:pt>
                <c:pt idx="9684">
                  <c:v>0.93933599999999995</c:v>
                </c:pt>
                <c:pt idx="9685">
                  <c:v>0.93677600000000005</c:v>
                </c:pt>
                <c:pt idx="9686">
                  <c:v>0.93390399999999996</c:v>
                </c:pt>
                <c:pt idx="9687">
                  <c:v>0.92641200000000001</c:v>
                </c:pt>
                <c:pt idx="9688">
                  <c:v>0.91683400000000004</c:v>
                </c:pt>
                <c:pt idx="9689">
                  <c:v>0.91088000000000002</c:v>
                </c:pt>
                <c:pt idx="9690">
                  <c:v>0.90684799999999999</c:v>
                </c:pt>
                <c:pt idx="9691">
                  <c:v>0.90415599999999996</c:v>
                </c:pt>
                <c:pt idx="9692">
                  <c:v>0.89877499999999999</c:v>
                </c:pt>
                <c:pt idx="9693">
                  <c:v>0.89109300000000002</c:v>
                </c:pt>
                <c:pt idx="9694">
                  <c:v>0.88579799999999997</c:v>
                </c:pt>
                <c:pt idx="9695">
                  <c:v>0.88466599999999995</c:v>
                </c:pt>
                <c:pt idx="9696">
                  <c:v>0.88161599999999996</c:v>
                </c:pt>
                <c:pt idx="9697">
                  <c:v>0.88328700000000004</c:v>
                </c:pt>
                <c:pt idx="9698">
                  <c:v>0.88794399999999996</c:v>
                </c:pt>
                <c:pt idx="9699">
                  <c:v>0.89458499999999996</c:v>
                </c:pt>
                <c:pt idx="9700">
                  <c:v>0.89297400000000005</c:v>
                </c:pt>
                <c:pt idx="9701">
                  <c:v>0.88595599999999997</c:v>
                </c:pt>
                <c:pt idx="9702">
                  <c:v>0.87504499999999996</c:v>
                </c:pt>
                <c:pt idx="9703">
                  <c:v>0.87257899999999999</c:v>
                </c:pt>
                <c:pt idx="9704">
                  <c:v>0.87512000000000001</c:v>
                </c:pt>
                <c:pt idx="9705">
                  <c:v>0.87385999999999997</c:v>
                </c:pt>
                <c:pt idx="9706">
                  <c:v>0.86313899999999999</c:v>
                </c:pt>
                <c:pt idx="9707">
                  <c:v>0.85745700000000002</c:v>
                </c:pt>
                <c:pt idx="9708">
                  <c:v>0.85215200000000002</c:v>
                </c:pt>
                <c:pt idx="9709">
                  <c:v>0.84486600000000001</c:v>
                </c:pt>
                <c:pt idx="9710">
                  <c:v>0.84768600000000005</c:v>
                </c:pt>
                <c:pt idx="9711">
                  <c:v>0.85579700000000003</c:v>
                </c:pt>
                <c:pt idx="9712">
                  <c:v>0.85385</c:v>
                </c:pt>
                <c:pt idx="9713">
                  <c:v>0.852383</c:v>
                </c:pt>
                <c:pt idx="9714">
                  <c:v>0.85046500000000003</c:v>
                </c:pt>
                <c:pt idx="9715">
                  <c:v>0.85161500000000001</c:v>
                </c:pt>
                <c:pt idx="9716">
                  <c:v>0.85187900000000005</c:v>
                </c:pt>
                <c:pt idx="9717">
                  <c:v>0.847522</c:v>
                </c:pt>
                <c:pt idx="9718">
                  <c:v>0.83875</c:v>
                </c:pt>
                <c:pt idx="9719">
                  <c:v>0.82836900000000002</c:v>
                </c:pt>
                <c:pt idx="9720">
                  <c:v>0.82228299999999999</c:v>
                </c:pt>
                <c:pt idx="9721">
                  <c:v>0.82050800000000002</c:v>
                </c:pt>
                <c:pt idx="9722">
                  <c:v>0.81888899999999998</c:v>
                </c:pt>
                <c:pt idx="9723">
                  <c:v>0.81359700000000001</c:v>
                </c:pt>
                <c:pt idx="9724">
                  <c:v>0.80318299999999998</c:v>
                </c:pt>
                <c:pt idx="9725">
                  <c:v>0.79000199999999998</c:v>
                </c:pt>
                <c:pt idx="9726">
                  <c:v>0.78573999999999999</c:v>
                </c:pt>
                <c:pt idx="9727">
                  <c:v>0.78825900000000004</c:v>
                </c:pt>
                <c:pt idx="9728">
                  <c:v>0.793628</c:v>
                </c:pt>
                <c:pt idx="9729">
                  <c:v>0.79280799999999996</c:v>
                </c:pt>
                <c:pt idx="9730">
                  <c:v>0.79039899999999996</c:v>
                </c:pt>
                <c:pt idx="9731">
                  <c:v>0.78790899999999997</c:v>
                </c:pt>
                <c:pt idx="9732">
                  <c:v>0.78391699999999997</c:v>
                </c:pt>
                <c:pt idx="9733">
                  <c:v>0.77884699999999996</c:v>
                </c:pt>
                <c:pt idx="9734">
                  <c:v>0.77198</c:v>
                </c:pt>
                <c:pt idx="9735">
                  <c:v>0.76720100000000002</c:v>
                </c:pt>
                <c:pt idx="9736">
                  <c:v>0.761633</c:v>
                </c:pt>
                <c:pt idx="9737">
                  <c:v>0.75423799999999996</c:v>
                </c:pt>
                <c:pt idx="9738">
                  <c:v>0.74854100000000001</c:v>
                </c:pt>
                <c:pt idx="9739">
                  <c:v>0.74418099999999998</c:v>
                </c:pt>
                <c:pt idx="9740">
                  <c:v>0.73866399999999999</c:v>
                </c:pt>
                <c:pt idx="9741">
                  <c:v>0.731159</c:v>
                </c:pt>
                <c:pt idx="9742">
                  <c:v>0.72472300000000001</c:v>
                </c:pt>
                <c:pt idx="9743">
                  <c:v>0.72528400000000004</c:v>
                </c:pt>
                <c:pt idx="9744">
                  <c:v>0.72811899999999996</c:v>
                </c:pt>
                <c:pt idx="9745">
                  <c:v>0.73276300000000005</c:v>
                </c:pt>
                <c:pt idx="9746">
                  <c:v>0.734649</c:v>
                </c:pt>
                <c:pt idx="9747">
                  <c:v>0.733649</c:v>
                </c:pt>
                <c:pt idx="9748">
                  <c:v>0.73190500000000003</c:v>
                </c:pt>
                <c:pt idx="9749">
                  <c:v>0.73294999999999999</c:v>
                </c:pt>
                <c:pt idx="9750">
                  <c:v>0.73846400000000001</c:v>
                </c:pt>
                <c:pt idx="9751">
                  <c:v>0.74310799999999999</c:v>
                </c:pt>
                <c:pt idx="9752">
                  <c:v>0.73947099999999999</c:v>
                </c:pt>
                <c:pt idx="9753">
                  <c:v>0.73683900000000002</c:v>
                </c:pt>
                <c:pt idx="9754">
                  <c:v>0.73777700000000002</c:v>
                </c:pt>
                <c:pt idx="9755">
                  <c:v>0.747201</c:v>
                </c:pt>
                <c:pt idx="9756">
                  <c:v>0.75327200000000005</c:v>
                </c:pt>
                <c:pt idx="9757">
                  <c:v>0.75868800000000003</c:v>
                </c:pt>
                <c:pt idx="9758">
                  <c:v>0.75562499999999999</c:v>
                </c:pt>
                <c:pt idx="9759">
                  <c:v>0.74616899999999997</c:v>
                </c:pt>
                <c:pt idx="9760">
                  <c:v>0.73696700000000004</c:v>
                </c:pt>
                <c:pt idx="9761">
                  <c:v>0.72911899999999996</c:v>
                </c:pt>
                <c:pt idx="9762">
                  <c:v>0.72984700000000002</c:v>
                </c:pt>
                <c:pt idx="9763">
                  <c:v>0.73634900000000003</c:v>
                </c:pt>
                <c:pt idx="9764">
                  <c:v>0.73667800000000006</c:v>
                </c:pt>
                <c:pt idx="9765">
                  <c:v>0.743923</c:v>
                </c:pt>
                <c:pt idx="9766">
                  <c:v>0.74856599999999995</c:v>
                </c:pt>
                <c:pt idx="9767">
                  <c:v>0.74480500000000005</c:v>
                </c:pt>
                <c:pt idx="9768">
                  <c:v>0.73803300000000005</c:v>
                </c:pt>
                <c:pt idx="9769">
                  <c:v>0.73274499999999998</c:v>
                </c:pt>
                <c:pt idx="9770">
                  <c:v>0.73232600000000003</c:v>
                </c:pt>
                <c:pt idx="9771">
                  <c:v>0.73538999999999999</c:v>
                </c:pt>
                <c:pt idx="9772">
                  <c:v>0.74565599999999999</c:v>
                </c:pt>
                <c:pt idx="9773">
                  <c:v>0.74854799999999999</c:v>
                </c:pt>
                <c:pt idx="9774">
                  <c:v>0.75018799999999997</c:v>
                </c:pt>
                <c:pt idx="9775">
                  <c:v>0.747224</c:v>
                </c:pt>
                <c:pt idx="9776">
                  <c:v>0.73985500000000004</c:v>
                </c:pt>
                <c:pt idx="9777">
                  <c:v>0.72648599999999997</c:v>
                </c:pt>
                <c:pt idx="9778">
                  <c:v>0.72512799999999999</c:v>
                </c:pt>
                <c:pt idx="9779">
                  <c:v>0.73164799999999997</c:v>
                </c:pt>
                <c:pt idx="9780">
                  <c:v>0.73462899999999998</c:v>
                </c:pt>
                <c:pt idx="9781">
                  <c:v>0.73363999999999996</c:v>
                </c:pt>
                <c:pt idx="9782">
                  <c:v>0.72950599999999999</c:v>
                </c:pt>
                <c:pt idx="9783">
                  <c:v>0.72577499999999995</c:v>
                </c:pt>
                <c:pt idx="9784">
                  <c:v>0.72037200000000001</c:v>
                </c:pt>
                <c:pt idx="9785">
                  <c:v>0.71960599999999997</c:v>
                </c:pt>
                <c:pt idx="9786">
                  <c:v>0.72285100000000002</c:v>
                </c:pt>
                <c:pt idx="9787">
                  <c:v>0.73500900000000002</c:v>
                </c:pt>
                <c:pt idx="9788">
                  <c:v>0.74119500000000005</c:v>
                </c:pt>
                <c:pt idx="9789">
                  <c:v>0.742591</c:v>
                </c:pt>
                <c:pt idx="9790">
                  <c:v>0.74304099999999995</c:v>
                </c:pt>
                <c:pt idx="9791">
                  <c:v>0.73691099999999998</c:v>
                </c:pt>
                <c:pt idx="9792">
                  <c:v>0.73526000000000002</c:v>
                </c:pt>
                <c:pt idx="9793">
                  <c:v>0.73419699999999999</c:v>
                </c:pt>
                <c:pt idx="9794">
                  <c:v>0.73458199999999996</c:v>
                </c:pt>
                <c:pt idx="9795">
                  <c:v>0.74048599999999998</c:v>
                </c:pt>
                <c:pt idx="9796">
                  <c:v>0.74734199999999995</c:v>
                </c:pt>
                <c:pt idx="9797">
                  <c:v>0.75234199999999996</c:v>
                </c:pt>
                <c:pt idx="9798">
                  <c:v>0.75902899999999995</c:v>
                </c:pt>
                <c:pt idx="9799">
                  <c:v>0.76399399999999995</c:v>
                </c:pt>
                <c:pt idx="9800">
                  <c:v>0.76094499999999998</c:v>
                </c:pt>
                <c:pt idx="9801">
                  <c:v>0.75545799999999996</c:v>
                </c:pt>
                <c:pt idx="9802">
                  <c:v>0.74995800000000001</c:v>
                </c:pt>
                <c:pt idx="9803">
                  <c:v>0.74539599999999995</c:v>
                </c:pt>
                <c:pt idx="9804">
                  <c:v>0.74497599999999997</c:v>
                </c:pt>
                <c:pt idx="9805">
                  <c:v>0.74197299999999999</c:v>
                </c:pt>
                <c:pt idx="9806">
                  <c:v>0.739981</c:v>
                </c:pt>
                <c:pt idx="9807">
                  <c:v>0.73539299999999996</c:v>
                </c:pt>
                <c:pt idx="9808">
                  <c:v>0.73042899999999999</c:v>
                </c:pt>
                <c:pt idx="9809">
                  <c:v>0.72380800000000001</c:v>
                </c:pt>
                <c:pt idx="9810">
                  <c:v>0.71532099999999998</c:v>
                </c:pt>
                <c:pt idx="9811">
                  <c:v>0.70827300000000004</c:v>
                </c:pt>
                <c:pt idx="9812">
                  <c:v>0.70698000000000005</c:v>
                </c:pt>
                <c:pt idx="9813">
                  <c:v>0.71024299999999996</c:v>
                </c:pt>
                <c:pt idx="9814">
                  <c:v>0.71212699999999995</c:v>
                </c:pt>
                <c:pt idx="9815">
                  <c:v>0.71285200000000004</c:v>
                </c:pt>
                <c:pt idx="9816">
                  <c:v>0.71555800000000003</c:v>
                </c:pt>
                <c:pt idx="9817">
                  <c:v>0.71897100000000003</c:v>
                </c:pt>
                <c:pt idx="9818">
                  <c:v>0.72433700000000001</c:v>
                </c:pt>
                <c:pt idx="9819">
                  <c:v>0.72304199999999996</c:v>
                </c:pt>
                <c:pt idx="9820">
                  <c:v>0.72072899999999995</c:v>
                </c:pt>
                <c:pt idx="9821">
                  <c:v>0.72033400000000003</c:v>
                </c:pt>
                <c:pt idx="9822">
                  <c:v>0.72524900000000003</c:v>
                </c:pt>
                <c:pt idx="9823">
                  <c:v>0.72925799999999996</c:v>
                </c:pt>
                <c:pt idx="9824">
                  <c:v>0.73378399999999999</c:v>
                </c:pt>
                <c:pt idx="9825">
                  <c:v>0.74069499999999999</c:v>
                </c:pt>
                <c:pt idx="9826">
                  <c:v>0.74040499999999998</c:v>
                </c:pt>
                <c:pt idx="9827">
                  <c:v>0.74052899999999999</c:v>
                </c:pt>
                <c:pt idx="9828">
                  <c:v>0.74350000000000005</c:v>
                </c:pt>
                <c:pt idx="9829">
                  <c:v>0.73979200000000001</c:v>
                </c:pt>
                <c:pt idx="9830">
                  <c:v>0.74274200000000001</c:v>
                </c:pt>
                <c:pt idx="9831">
                  <c:v>0.76504000000000005</c:v>
                </c:pt>
                <c:pt idx="9832">
                  <c:v>0.77815100000000004</c:v>
                </c:pt>
                <c:pt idx="9833">
                  <c:v>0.78301799999999999</c:v>
                </c:pt>
                <c:pt idx="9834">
                  <c:v>0.78625</c:v>
                </c:pt>
                <c:pt idx="9835">
                  <c:v>0.78766199999999997</c:v>
                </c:pt>
                <c:pt idx="9836">
                  <c:v>0.78609799999999996</c:v>
                </c:pt>
                <c:pt idx="9837">
                  <c:v>0.79035699999999998</c:v>
                </c:pt>
                <c:pt idx="9838">
                  <c:v>0.79598400000000002</c:v>
                </c:pt>
                <c:pt idx="9839">
                  <c:v>0.80119200000000002</c:v>
                </c:pt>
                <c:pt idx="9840">
                  <c:v>0.81198000000000004</c:v>
                </c:pt>
                <c:pt idx="9841">
                  <c:v>0.81623900000000005</c:v>
                </c:pt>
                <c:pt idx="9842">
                  <c:v>0.81811599999999995</c:v>
                </c:pt>
                <c:pt idx="9843">
                  <c:v>0.82471399999999995</c:v>
                </c:pt>
                <c:pt idx="9844">
                  <c:v>0.83728199999999997</c:v>
                </c:pt>
                <c:pt idx="9845">
                  <c:v>0.84128700000000001</c:v>
                </c:pt>
                <c:pt idx="9846">
                  <c:v>0.84725700000000004</c:v>
                </c:pt>
                <c:pt idx="9847">
                  <c:v>0.85147200000000001</c:v>
                </c:pt>
                <c:pt idx="9848">
                  <c:v>0.85411199999999998</c:v>
                </c:pt>
                <c:pt idx="9849">
                  <c:v>0.85206300000000001</c:v>
                </c:pt>
                <c:pt idx="9850">
                  <c:v>0.84510099999999999</c:v>
                </c:pt>
                <c:pt idx="9851">
                  <c:v>0.83734500000000001</c:v>
                </c:pt>
                <c:pt idx="9852">
                  <c:v>0.83732899999999999</c:v>
                </c:pt>
                <c:pt idx="9853">
                  <c:v>0.84075</c:v>
                </c:pt>
                <c:pt idx="9854">
                  <c:v>0.84126900000000004</c:v>
                </c:pt>
                <c:pt idx="9855">
                  <c:v>0.83757499999999996</c:v>
                </c:pt>
                <c:pt idx="9856">
                  <c:v>0.83576399999999995</c:v>
                </c:pt>
                <c:pt idx="9857">
                  <c:v>0.83747400000000005</c:v>
                </c:pt>
                <c:pt idx="9858">
                  <c:v>0.840804</c:v>
                </c:pt>
                <c:pt idx="9859">
                  <c:v>0.83986000000000005</c:v>
                </c:pt>
                <c:pt idx="9860">
                  <c:v>0.83579099999999995</c:v>
                </c:pt>
                <c:pt idx="9861">
                  <c:v>0.83399500000000004</c:v>
                </c:pt>
                <c:pt idx="9862">
                  <c:v>0.83578300000000005</c:v>
                </c:pt>
                <c:pt idx="9863">
                  <c:v>0.84265900000000005</c:v>
                </c:pt>
                <c:pt idx="9864">
                  <c:v>0.853182</c:v>
                </c:pt>
                <c:pt idx="9865">
                  <c:v>0.86082099999999995</c:v>
                </c:pt>
                <c:pt idx="9866">
                  <c:v>0.86287400000000003</c:v>
                </c:pt>
                <c:pt idx="9867">
                  <c:v>0.86024199999999995</c:v>
                </c:pt>
                <c:pt idx="9868">
                  <c:v>0.85775999999999997</c:v>
                </c:pt>
                <c:pt idx="9869">
                  <c:v>0.85724900000000004</c:v>
                </c:pt>
                <c:pt idx="9870">
                  <c:v>0.86388200000000004</c:v>
                </c:pt>
                <c:pt idx="9871">
                  <c:v>0.86608700000000005</c:v>
                </c:pt>
                <c:pt idx="9872">
                  <c:v>0.86660899999999996</c:v>
                </c:pt>
                <c:pt idx="9873">
                  <c:v>0.86778</c:v>
                </c:pt>
                <c:pt idx="9874">
                  <c:v>0.87089000000000005</c:v>
                </c:pt>
                <c:pt idx="9875">
                  <c:v>0.87277000000000005</c:v>
                </c:pt>
                <c:pt idx="9876">
                  <c:v>0.87107999999999997</c:v>
                </c:pt>
                <c:pt idx="9877">
                  <c:v>0.86538400000000004</c:v>
                </c:pt>
                <c:pt idx="9878">
                  <c:v>0.857572</c:v>
                </c:pt>
                <c:pt idx="9879">
                  <c:v>0.85449299999999995</c:v>
                </c:pt>
                <c:pt idx="9880">
                  <c:v>0.85529299999999997</c:v>
                </c:pt>
                <c:pt idx="9881">
                  <c:v>0.85725700000000005</c:v>
                </c:pt>
                <c:pt idx="9882">
                  <c:v>0.85396700000000003</c:v>
                </c:pt>
                <c:pt idx="9883">
                  <c:v>0.84594800000000003</c:v>
                </c:pt>
                <c:pt idx="9884">
                  <c:v>0.83754600000000001</c:v>
                </c:pt>
                <c:pt idx="9885">
                  <c:v>0.82991899999999996</c:v>
                </c:pt>
                <c:pt idx="9886">
                  <c:v>0.82772699999999999</c:v>
                </c:pt>
                <c:pt idx="9887">
                  <c:v>0.83127600000000001</c:v>
                </c:pt>
                <c:pt idx="9888">
                  <c:v>0.84870900000000005</c:v>
                </c:pt>
                <c:pt idx="9889">
                  <c:v>0.84801000000000004</c:v>
                </c:pt>
                <c:pt idx="9890">
                  <c:v>0.84418400000000005</c:v>
                </c:pt>
                <c:pt idx="9891">
                  <c:v>0.84226500000000004</c:v>
                </c:pt>
                <c:pt idx="9892">
                  <c:v>0.849688</c:v>
                </c:pt>
                <c:pt idx="9893">
                  <c:v>0.85399899999999995</c:v>
                </c:pt>
                <c:pt idx="9894">
                  <c:v>0.85364399999999996</c:v>
                </c:pt>
                <c:pt idx="9895">
                  <c:v>0.85719199999999995</c:v>
                </c:pt>
                <c:pt idx="9896">
                  <c:v>0.86538800000000005</c:v>
                </c:pt>
                <c:pt idx="9897">
                  <c:v>0.86992599999999998</c:v>
                </c:pt>
                <c:pt idx="9898">
                  <c:v>0.872479</c:v>
                </c:pt>
                <c:pt idx="9899">
                  <c:v>0.871085</c:v>
                </c:pt>
                <c:pt idx="9900">
                  <c:v>0.86756200000000006</c:v>
                </c:pt>
                <c:pt idx="9901">
                  <c:v>0.85707699999999998</c:v>
                </c:pt>
                <c:pt idx="9902">
                  <c:v>0.84585200000000005</c:v>
                </c:pt>
                <c:pt idx="9903">
                  <c:v>0.83459000000000005</c:v>
                </c:pt>
                <c:pt idx="9904">
                  <c:v>0.82510700000000003</c:v>
                </c:pt>
                <c:pt idx="9905">
                  <c:v>0.822577</c:v>
                </c:pt>
                <c:pt idx="9906">
                  <c:v>0.82253399999999999</c:v>
                </c:pt>
                <c:pt idx="9907">
                  <c:v>0.82963500000000001</c:v>
                </c:pt>
                <c:pt idx="9908">
                  <c:v>0.83977100000000005</c:v>
                </c:pt>
                <c:pt idx="9909">
                  <c:v>0.84445599999999998</c:v>
                </c:pt>
                <c:pt idx="9910">
                  <c:v>0.84852099999999997</c:v>
                </c:pt>
                <c:pt idx="9911">
                  <c:v>0.84357199999999999</c:v>
                </c:pt>
                <c:pt idx="9912">
                  <c:v>0.83789899999999995</c:v>
                </c:pt>
                <c:pt idx="9913">
                  <c:v>0.83171300000000004</c:v>
                </c:pt>
                <c:pt idx="9914">
                  <c:v>0.82603899999999997</c:v>
                </c:pt>
                <c:pt idx="9915">
                  <c:v>0.819295</c:v>
                </c:pt>
                <c:pt idx="9916">
                  <c:v>0.81280300000000005</c:v>
                </c:pt>
                <c:pt idx="9917">
                  <c:v>0.81334600000000001</c:v>
                </c:pt>
                <c:pt idx="9918">
                  <c:v>0.81680699999999995</c:v>
                </c:pt>
                <c:pt idx="9919">
                  <c:v>0.82424900000000001</c:v>
                </c:pt>
                <c:pt idx="9920">
                  <c:v>0.83152899999999996</c:v>
                </c:pt>
                <c:pt idx="9921">
                  <c:v>0.83742300000000003</c:v>
                </c:pt>
                <c:pt idx="9922">
                  <c:v>0.84530700000000003</c:v>
                </c:pt>
                <c:pt idx="9923">
                  <c:v>0.85164300000000004</c:v>
                </c:pt>
                <c:pt idx="9924">
                  <c:v>0.85749799999999998</c:v>
                </c:pt>
                <c:pt idx="9925">
                  <c:v>0.86131599999999997</c:v>
                </c:pt>
                <c:pt idx="9926">
                  <c:v>0.86427900000000002</c:v>
                </c:pt>
                <c:pt idx="9927">
                  <c:v>0.86859399999999998</c:v>
                </c:pt>
                <c:pt idx="9928">
                  <c:v>0.86690999999999996</c:v>
                </c:pt>
                <c:pt idx="9929">
                  <c:v>0.86587499999999995</c:v>
                </c:pt>
                <c:pt idx="9930">
                  <c:v>0.86318099999999998</c:v>
                </c:pt>
                <c:pt idx="9931">
                  <c:v>0.85716800000000004</c:v>
                </c:pt>
                <c:pt idx="9932">
                  <c:v>0.85730700000000004</c:v>
                </c:pt>
                <c:pt idx="9933">
                  <c:v>0.86182400000000003</c:v>
                </c:pt>
                <c:pt idx="9934">
                  <c:v>0.86728300000000003</c:v>
                </c:pt>
                <c:pt idx="9935">
                  <c:v>0.87060599999999999</c:v>
                </c:pt>
                <c:pt idx="9936">
                  <c:v>0.86587499999999995</c:v>
                </c:pt>
                <c:pt idx="9937">
                  <c:v>0.85689300000000002</c:v>
                </c:pt>
                <c:pt idx="9938">
                  <c:v>0.85247799999999996</c:v>
                </c:pt>
                <c:pt idx="9939">
                  <c:v>0.84896300000000002</c:v>
                </c:pt>
                <c:pt idx="9940">
                  <c:v>0.844947</c:v>
                </c:pt>
                <c:pt idx="9941">
                  <c:v>0.83832799999999996</c:v>
                </c:pt>
                <c:pt idx="9942">
                  <c:v>0.823133</c:v>
                </c:pt>
                <c:pt idx="9943">
                  <c:v>0.80005199999999999</c:v>
                </c:pt>
                <c:pt idx="9944">
                  <c:v>0.77879900000000002</c:v>
                </c:pt>
                <c:pt idx="9945">
                  <c:v>0.77205699999999999</c:v>
                </c:pt>
                <c:pt idx="9946">
                  <c:v>0.76375400000000004</c:v>
                </c:pt>
                <c:pt idx="9947">
                  <c:v>0.73880199999999996</c:v>
                </c:pt>
                <c:pt idx="9948">
                  <c:v>0.72956900000000002</c:v>
                </c:pt>
                <c:pt idx="9949">
                  <c:v>0.71952099999999997</c:v>
                </c:pt>
                <c:pt idx="9950">
                  <c:v>0.70861600000000002</c:v>
                </c:pt>
                <c:pt idx="9951">
                  <c:v>0.70014100000000001</c:v>
                </c:pt>
                <c:pt idx="9952">
                  <c:v>0.687666</c:v>
                </c:pt>
                <c:pt idx="9953">
                  <c:v>0.67675700000000005</c:v>
                </c:pt>
                <c:pt idx="9954">
                  <c:v>0.66475600000000001</c:v>
                </c:pt>
                <c:pt idx="9955">
                  <c:v>0.64986200000000005</c:v>
                </c:pt>
                <c:pt idx="9956">
                  <c:v>0.63942699999999997</c:v>
                </c:pt>
                <c:pt idx="9957">
                  <c:v>0.62345200000000001</c:v>
                </c:pt>
                <c:pt idx="9958">
                  <c:v>0.60960000000000003</c:v>
                </c:pt>
                <c:pt idx="9959">
                  <c:v>0.59921000000000002</c:v>
                </c:pt>
                <c:pt idx="9960">
                  <c:v>0.588781</c:v>
                </c:pt>
                <c:pt idx="9961">
                  <c:v>0.57998099999999997</c:v>
                </c:pt>
                <c:pt idx="9962">
                  <c:v>0.580098</c:v>
                </c:pt>
                <c:pt idx="9963">
                  <c:v>0.57309100000000002</c:v>
                </c:pt>
                <c:pt idx="9964">
                  <c:v>0.56064899999999995</c:v>
                </c:pt>
                <c:pt idx="9965">
                  <c:v>0.54630100000000004</c:v>
                </c:pt>
                <c:pt idx="9966">
                  <c:v>0.53849499999999995</c:v>
                </c:pt>
                <c:pt idx="9967">
                  <c:v>0.53517899999999996</c:v>
                </c:pt>
                <c:pt idx="9968">
                  <c:v>0.53837599999999997</c:v>
                </c:pt>
                <c:pt idx="9969">
                  <c:v>0.54450699999999996</c:v>
                </c:pt>
                <c:pt idx="9970">
                  <c:v>0.54760399999999998</c:v>
                </c:pt>
                <c:pt idx="9971">
                  <c:v>0.54464699999999999</c:v>
                </c:pt>
                <c:pt idx="9972">
                  <c:v>0.53279100000000001</c:v>
                </c:pt>
                <c:pt idx="9973">
                  <c:v>0.52547999999999995</c:v>
                </c:pt>
                <c:pt idx="9974">
                  <c:v>0.51613500000000001</c:v>
                </c:pt>
                <c:pt idx="9975">
                  <c:v>0.50677700000000003</c:v>
                </c:pt>
                <c:pt idx="9976">
                  <c:v>0.49295699999999998</c:v>
                </c:pt>
                <c:pt idx="9977">
                  <c:v>0.48572500000000002</c:v>
                </c:pt>
                <c:pt idx="9978">
                  <c:v>0.48392800000000002</c:v>
                </c:pt>
                <c:pt idx="9979">
                  <c:v>0.48059299999999999</c:v>
                </c:pt>
                <c:pt idx="9980">
                  <c:v>0.47580600000000001</c:v>
                </c:pt>
                <c:pt idx="9981">
                  <c:v>0.47455000000000003</c:v>
                </c:pt>
                <c:pt idx="9982">
                  <c:v>0.475773</c:v>
                </c:pt>
                <c:pt idx="9983">
                  <c:v>0.47802099999999997</c:v>
                </c:pt>
                <c:pt idx="9984">
                  <c:v>0.48169899999999999</c:v>
                </c:pt>
                <c:pt idx="9985">
                  <c:v>0.47741299999999998</c:v>
                </c:pt>
                <c:pt idx="9986">
                  <c:v>0.47922999999999999</c:v>
                </c:pt>
                <c:pt idx="9987">
                  <c:v>0.48499700000000001</c:v>
                </c:pt>
                <c:pt idx="9988">
                  <c:v>0.48970000000000002</c:v>
                </c:pt>
                <c:pt idx="9989">
                  <c:v>0.4869</c:v>
                </c:pt>
                <c:pt idx="9990">
                  <c:v>0.48167700000000002</c:v>
                </c:pt>
                <c:pt idx="9991">
                  <c:v>0.47795799999999999</c:v>
                </c:pt>
                <c:pt idx="9992">
                  <c:v>0.47374100000000002</c:v>
                </c:pt>
                <c:pt idx="9993">
                  <c:v>0.47208600000000001</c:v>
                </c:pt>
                <c:pt idx="9994">
                  <c:v>0.47539599999999999</c:v>
                </c:pt>
                <c:pt idx="9995">
                  <c:v>0.47771200000000003</c:v>
                </c:pt>
                <c:pt idx="9996">
                  <c:v>0.48044500000000001</c:v>
                </c:pt>
                <c:pt idx="9997">
                  <c:v>0.47167999999999999</c:v>
                </c:pt>
                <c:pt idx="9998">
                  <c:v>0.46559299999999998</c:v>
                </c:pt>
                <c:pt idx="9999">
                  <c:v>0.46491700000000002</c:v>
                </c:pt>
                <c:pt idx="10000">
                  <c:v>0.46074199999999998</c:v>
                </c:pt>
                <c:pt idx="10001">
                  <c:v>0.45649499999999998</c:v>
                </c:pt>
                <c:pt idx="10002">
                  <c:v>0.44334200000000001</c:v>
                </c:pt>
                <c:pt idx="10003">
                  <c:v>0.44083499999999998</c:v>
                </c:pt>
                <c:pt idx="10004">
                  <c:v>0.44167299999999998</c:v>
                </c:pt>
                <c:pt idx="10005">
                  <c:v>0.43948500000000001</c:v>
                </c:pt>
                <c:pt idx="10006">
                  <c:v>0.43485299999999999</c:v>
                </c:pt>
                <c:pt idx="10007">
                  <c:v>0.43331599999999998</c:v>
                </c:pt>
                <c:pt idx="10008">
                  <c:v>0.43776599999999999</c:v>
                </c:pt>
                <c:pt idx="10009">
                  <c:v>0.44522600000000001</c:v>
                </c:pt>
                <c:pt idx="10010">
                  <c:v>0.45664100000000002</c:v>
                </c:pt>
                <c:pt idx="10011">
                  <c:v>0.464472</c:v>
                </c:pt>
                <c:pt idx="10012">
                  <c:v>0.46887299999999998</c:v>
                </c:pt>
                <c:pt idx="10013">
                  <c:v>0.47434700000000002</c:v>
                </c:pt>
                <c:pt idx="10014">
                  <c:v>0.48072399999999998</c:v>
                </c:pt>
                <c:pt idx="10015">
                  <c:v>0.48055700000000001</c:v>
                </c:pt>
                <c:pt idx="10016">
                  <c:v>0.47748099999999999</c:v>
                </c:pt>
                <c:pt idx="10017">
                  <c:v>0.47447099999999998</c:v>
                </c:pt>
                <c:pt idx="10018">
                  <c:v>0.47395700000000002</c:v>
                </c:pt>
                <c:pt idx="10019">
                  <c:v>0.47290500000000002</c:v>
                </c:pt>
                <c:pt idx="10020">
                  <c:v>0.47404000000000002</c:v>
                </c:pt>
                <c:pt idx="10021">
                  <c:v>0.48520999999999997</c:v>
                </c:pt>
                <c:pt idx="10022">
                  <c:v>0.496508</c:v>
                </c:pt>
                <c:pt idx="10023">
                  <c:v>0.49796200000000002</c:v>
                </c:pt>
                <c:pt idx="10024">
                  <c:v>0.50508900000000001</c:v>
                </c:pt>
                <c:pt idx="10025">
                  <c:v>0.50993999999999995</c:v>
                </c:pt>
                <c:pt idx="10026">
                  <c:v>0.50837500000000002</c:v>
                </c:pt>
                <c:pt idx="10027">
                  <c:v>0.508571</c:v>
                </c:pt>
                <c:pt idx="10028">
                  <c:v>0.51410800000000001</c:v>
                </c:pt>
                <c:pt idx="10029">
                  <c:v>0.51342699999999997</c:v>
                </c:pt>
                <c:pt idx="10030">
                  <c:v>0.50470000000000004</c:v>
                </c:pt>
                <c:pt idx="10031">
                  <c:v>0.48818699999999998</c:v>
                </c:pt>
                <c:pt idx="10032">
                  <c:v>0.475383</c:v>
                </c:pt>
                <c:pt idx="10033">
                  <c:v>0.46549800000000002</c:v>
                </c:pt>
                <c:pt idx="10034">
                  <c:v>0.45708799999999999</c:v>
                </c:pt>
                <c:pt idx="10035">
                  <c:v>0.451932</c:v>
                </c:pt>
                <c:pt idx="10036">
                  <c:v>0.45615299999999998</c:v>
                </c:pt>
                <c:pt idx="10037">
                  <c:v>0.45757599999999998</c:v>
                </c:pt>
                <c:pt idx="10038">
                  <c:v>0.45668599999999998</c:v>
                </c:pt>
                <c:pt idx="10039">
                  <c:v>0.45787600000000001</c:v>
                </c:pt>
                <c:pt idx="10040">
                  <c:v>0.45715899999999998</c:v>
                </c:pt>
                <c:pt idx="10041">
                  <c:v>0.44497700000000001</c:v>
                </c:pt>
                <c:pt idx="10042">
                  <c:v>0.43274800000000002</c:v>
                </c:pt>
                <c:pt idx="10043">
                  <c:v>0.42612800000000001</c:v>
                </c:pt>
                <c:pt idx="10044">
                  <c:v>0.42600199999999999</c:v>
                </c:pt>
                <c:pt idx="10045">
                  <c:v>0.43138399999999999</c:v>
                </c:pt>
                <c:pt idx="10046">
                  <c:v>0.44166</c:v>
                </c:pt>
                <c:pt idx="10047">
                  <c:v>0.44887100000000002</c:v>
                </c:pt>
                <c:pt idx="10048">
                  <c:v>0.44424599999999997</c:v>
                </c:pt>
                <c:pt idx="10049">
                  <c:v>0.44283400000000001</c:v>
                </c:pt>
                <c:pt idx="10050">
                  <c:v>0.45198100000000002</c:v>
                </c:pt>
                <c:pt idx="10051">
                  <c:v>0.46612799999999999</c:v>
                </c:pt>
                <c:pt idx="10052">
                  <c:v>0.477383</c:v>
                </c:pt>
                <c:pt idx="10053">
                  <c:v>0.49324899999999999</c:v>
                </c:pt>
                <c:pt idx="10054">
                  <c:v>0.507247</c:v>
                </c:pt>
                <c:pt idx="10055">
                  <c:v>0.516818</c:v>
                </c:pt>
                <c:pt idx="10056">
                  <c:v>0.52562500000000001</c:v>
                </c:pt>
                <c:pt idx="10057">
                  <c:v>0.5353</c:v>
                </c:pt>
                <c:pt idx="10058">
                  <c:v>0.54370300000000005</c:v>
                </c:pt>
                <c:pt idx="10059">
                  <c:v>0.55772200000000005</c:v>
                </c:pt>
                <c:pt idx="10060">
                  <c:v>0.57066499999999998</c:v>
                </c:pt>
                <c:pt idx="10061">
                  <c:v>0.57610600000000001</c:v>
                </c:pt>
                <c:pt idx="10062">
                  <c:v>0.57940899999999995</c:v>
                </c:pt>
                <c:pt idx="10063">
                  <c:v>0.58317300000000005</c:v>
                </c:pt>
                <c:pt idx="10064">
                  <c:v>0.58599199999999996</c:v>
                </c:pt>
                <c:pt idx="10065">
                  <c:v>0.59281200000000001</c:v>
                </c:pt>
                <c:pt idx="10066">
                  <c:v>0.60553900000000005</c:v>
                </c:pt>
                <c:pt idx="10067">
                  <c:v>0.61101000000000005</c:v>
                </c:pt>
                <c:pt idx="10068">
                  <c:v>0.61652300000000004</c:v>
                </c:pt>
                <c:pt idx="10069">
                  <c:v>0.62266299999999997</c:v>
                </c:pt>
                <c:pt idx="10070">
                  <c:v>0.62378</c:v>
                </c:pt>
                <c:pt idx="10071">
                  <c:v>0.624722</c:v>
                </c:pt>
                <c:pt idx="10072">
                  <c:v>0.629081</c:v>
                </c:pt>
                <c:pt idx="10073">
                  <c:v>0.639486</c:v>
                </c:pt>
                <c:pt idx="10074">
                  <c:v>0.64566699999999999</c:v>
                </c:pt>
                <c:pt idx="10075">
                  <c:v>0.65330200000000005</c:v>
                </c:pt>
                <c:pt idx="10076">
                  <c:v>0.661408</c:v>
                </c:pt>
                <c:pt idx="10077">
                  <c:v>0.66290099999999996</c:v>
                </c:pt>
                <c:pt idx="10078">
                  <c:v>0.66228699999999996</c:v>
                </c:pt>
                <c:pt idx="10079">
                  <c:v>0.66232599999999997</c:v>
                </c:pt>
                <c:pt idx="10080">
                  <c:v>0.66442100000000004</c:v>
                </c:pt>
                <c:pt idx="10081">
                  <c:v>0.667265</c:v>
                </c:pt>
                <c:pt idx="10082">
                  <c:v>0.66874400000000001</c:v>
                </c:pt>
                <c:pt idx="10083">
                  <c:v>0.67233799999999999</c:v>
                </c:pt>
                <c:pt idx="10084">
                  <c:v>0.67500700000000002</c:v>
                </c:pt>
                <c:pt idx="10085">
                  <c:v>0.67314200000000002</c:v>
                </c:pt>
                <c:pt idx="10086">
                  <c:v>0.66960399999999998</c:v>
                </c:pt>
                <c:pt idx="10087">
                  <c:v>0.66723100000000002</c:v>
                </c:pt>
                <c:pt idx="10088">
                  <c:v>0.66561899999999996</c:v>
                </c:pt>
                <c:pt idx="10089">
                  <c:v>0.66198500000000005</c:v>
                </c:pt>
                <c:pt idx="10090">
                  <c:v>0.65790599999999999</c:v>
                </c:pt>
                <c:pt idx="10091">
                  <c:v>0.65418299999999996</c:v>
                </c:pt>
                <c:pt idx="10092">
                  <c:v>0.65562500000000001</c:v>
                </c:pt>
                <c:pt idx="10093">
                  <c:v>0.66042900000000004</c:v>
                </c:pt>
                <c:pt idx="10094">
                  <c:v>0.66817000000000004</c:v>
                </c:pt>
                <c:pt idx="10095">
                  <c:v>0.67532300000000001</c:v>
                </c:pt>
                <c:pt idx="10096">
                  <c:v>0.67632499999999995</c:v>
                </c:pt>
                <c:pt idx="10097">
                  <c:v>0.67425599999999997</c:v>
                </c:pt>
                <c:pt idx="10098">
                  <c:v>0.67171599999999998</c:v>
                </c:pt>
                <c:pt idx="10099">
                  <c:v>0.66828900000000002</c:v>
                </c:pt>
                <c:pt idx="10100">
                  <c:v>0.66592499999999999</c:v>
                </c:pt>
                <c:pt idx="10101">
                  <c:v>0.663443</c:v>
                </c:pt>
                <c:pt idx="10102">
                  <c:v>0.65914200000000001</c:v>
                </c:pt>
                <c:pt idx="10103">
                  <c:v>0.65237199999999995</c:v>
                </c:pt>
                <c:pt idx="10104">
                  <c:v>0.65173599999999998</c:v>
                </c:pt>
                <c:pt idx="10105">
                  <c:v>0.65390199999999998</c:v>
                </c:pt>
                <c:pt idx="10106">
                  <c:v>0.64716499999999999</c:v>
                </c:pt>
                <c:pt idx="10107">
                  <c:v>0.63663999999999998</c:v>
                </c:pt>
                <c:pt idx="10108">
                  <c:v>0.62766999999999995</c:v>
                </c:pt>
                <c:pt idx="10109">
                  <c:v>0.62573900000000005</c:v>
                </c:pt>
                <c:pt idx="10110">
                  <c:v>0.63123200000000002</c:v>
                </c:pt>
                <c:pt idx="10111">
                  <c:v>0.63621499999999997</c:v>
                </c:pt>
                <c:pt idx="10112">
                  <c:v>0.64226899999999998</c:v>
                </c:pt>
                <c:pt idx="10113">
                  <c:v>0.65400999999999998</c:v>
                </c:pt>
                <c:pt idx="10114">
                  <c:v>0.66872600000000004</c:v>
                </c:pt>
                <c:pt idx="10115">
                  <c:v>0.68020499999999995</c:v>
                </c:pt>
                <c:pt idx="10116">
                  <c:v>0.68282399999999999</c:v>
                </c:pt>
                <c:pt idx="10117">
                  <c:v>0.67740100000000003</c:v>
                </c:pt>
                <c:pt idx="10118">
                  <c:v>0.67017300000000002</c:v>
                </c:pt>
                <c:pt idx="10119">
                  <c:v>0.66647400000000001</c:v>
                </c:pt>
                <c:pt idx="10120">
                  <c:v>0.66869999999999996</c:v>
                </c:pt>
                <c:pt idx="10121">
                  <c:v>0.67422300000000002</c:v>
                </c:pt>
                <c:pt idx="10122">
                  <c:v>0.68140400000000001</c:v>
                </c:pt>
                <c:pt idx="10123">
                  <c:v>0.68425499999999995</c:v>
                </c:pt>
                <c:pt idx="10124">
                  <c:v>0.68229099999999998</c:v>
                </c:pt>
                <c:pt idx="10125">
                  <c:v>0.68813500000000005</c:v>
                </c:pt>
                <c:pt idx="10126">
                  <c:v>0.69627499999999998</c:v>
                </c:pt>
                <c:pt idx="10127">
                  <c:v>0.70529200000000003</c:v>
                </c:pt>
                <c:pt idx="10128">
                  <c:v>0.703851</c:v>
                </c:pt>
                <c:pt idx="10129">
                  <c:v>0.70491999999999999</c:v>
                </c:pt>
                <c:pt idx="10130">
                  <c:v>0.71595500000000001</c:v>
                </c:pt>
                <c:pt idx="10131">
                  <c:v>0.73360800000000004</c:v>
                </c:pt>
                <c:pt idx="10132">
                  <c:v>0.74483299999999997</c:v>
                </c:pt>
                <c:pt idx="10133">
                  <c:v>0.75657600000000003</c:v>
                </c:pt>
                <c:pt idx="10134">
                  <c:v>0.76924400000000004</c:v>
                </c:pt>
                <c:pt idx="10135">
                  <c:v>0.771652</c:v>
                </c:pt>
                <c:pt idx="10136">
                  <c:v>0.76816499999999999</c:v>
                </c:pt>
                <c:pt idx="10137">
                  <c:v>0.75909499999999996</c:v>
                </c:pt>
                <c:pt idx="10138">
                  <c:v>0.75662799999999997</c:v>
                </c:pt>
                <c:pt idx="10139">
                  <c:v>0.75980199999999998</c:v>
                </c:pt>
                <c:pt idx="10140">
                  <c:v>0.77122000000000002</c:v>
                </c:pt>
                <c:pt idx="10141">
                  <c:v>0.78274999999999995</c:v>
                </c:pt>
                <c:pt idx="10142">
                  <c:v>0.79090300000000002</c:v>
                </c:pt>
                <c:pt idx="10143">
                  <c:v>0.79945100000000002</c:v>
                </c:pt>
                <c:pt idx="10144">
                  <c:v>0.80868399999999996</c:v>
                </c:pt>
                <c:pt idx="10145">
                  <c:v>0.81474400000000002</c:v>
                </c:pt>
                <c:pt idx="10146">
                  <c:v>0.81775799999999998</c:v>
                </c:pt>
                <c:pt idx="10147">
                  <c:v>0.81887100000000002</c:v>
                </c:pt>
                <c:pt idx="10148">
                  <c:v>0.82199699999999998</c:v>
                </c:pt>
                <c:pt idx="10149">
                  <c:v>0.81842599999999999</c:v>
                </c:pt>
                <c:pt idx="10150">
                  <c:v>0.81456200000000001</c:v>
                </c:pt>
                <c:pt idx="10151">
                  <c:v>0.81388199999999999</c:v>
                </c:pt>
                <c:pt idx="10152">
                  <c:v>0.817805</c:v>
                </c:pt>
                <c:pt idx="10153">
                  <c:v>0.82535599999999998</c:v>
                </c:pt>
                <c:pt idx="10154">
                  <c:v>0.83096599999999998</c:v>
                </c:pt>
                <c:pt idx="10155">
                  <c:v>0.83194299999999999</c:v>
                </c:pt>
                <c:pt idx="10156">
                  <c:v>0.83002399999999998</c:v>
                </c:pt>
                <c:pt idx="10157">
                  <c:v>0.83236299999999996</c:v>
                </c:pt>
                <c:pt idx="10158">
                  <c:v>0.83698799999999995</c:v>
                </c:pt>
                <c:pt idx="10159">
                  <c:v>0.84306199999999998</c:v>
                </c:pt>
                <c:pt idx="10160">
                  <c:v>0.84955499999999995</c:v>
                </c:pt>
                <c:pt idx="10161">
                  <c:v>0.85607900000000003</c:v>
                </c:pt>
                <c:pt idx="10162">
                  <c:v>0.86374700000000004</c:v>
                </c:pt>
                <c:pt idx="10163">
                  <c:v>0.87332500000000002</c:v>
                </c:pt>
                <c:pt idx="10164">
                  <c:v>0.88472399999999995</c:v>
                </c:pt>
                <c:pt idx="10165">
                  <c:v>0.90007999999999999</c:v>
                </c:pt>
                <c:pt idx="10166">
                  <c:v>0.90753399999999995</c:v>
                </c:pt>
                <c:pt idx="10167">
                  <c:v>0.910991</c:v>
                </c:pt>
                <c:pt idx="10168">
                  <c:v>0.91522199999999998</c:v>
                </c:pt>
                <c:pt idx="10169">
                  <c:v>0.92124099999999998</c:v>
                </c:pt>
                <c:pt idx="10170">
                  <c:v>0.92107499999999998</c:v>
                </c:pt>
                <c:pt idx="10171">
                  <c:v>0.90987399999999996</c:v>
                </c:pt>
                <c:pt idx="10172">
                  <c:v>0.90132500000000004</c:v>
                </c:pt>
                <c:pt idx="10173">
                  <c:v>0.90004200000000001</c:v>
                </c:pt>
                <c:pt idx="10174">
                  <c:v>0.90891599999999995</c:v>
                </c:pt>
                <c:pt idx="10175">
                  <c:v>0.91569599999999995</c:v>
                </c:pt>
                <c:pt idx="10176">
                  <c:v>0.91775899999999999</c:v>
                </c:pt>
                <c:pt idx="10177">
                  <c:v>0.92027000000000003</c:v>
                </c:pt>
                <c:pt idx="10178">
                  <c:v>0.92060200000000003</c:v>
                </c:pt>
                <c:pt idx="10179">
                  <c:v>0.93053399999999997</c:v>
                </c:pt>
                <c:pt idx="10180">
                  <c:v>0.94159700000000002</c:v>
                </c:pt>
                <c:pt idx="10181">
                  <c:v>0.95173300000000005</c:v>
                </c:pt>
                <c:pt idx="10182">
                  <c:v>0.96292100000000003</c:v>
                </c:pt>
                <c:pt idx="10183">
                  <c:v>0.97398700000000005</c:v>
                </c:pt>
                <c:pt idx="10184">
                  <c:v>0.98107599999999995</c:v>
                </c:pt>
                <c:pt idx="10185">
                  <c:v>0.98776799999999998</c:v>
                </c:pt>
                <c:pt idx="10186">
                  <c:v>0.99230499999999999</c:v>
                </c:pt>
                <c:pt idx="10187">
                  <c:v>0.99108499999999999</c:v>
                </c:pt>
                <c:pt idx="10188">
                  <c:v>1.00038</c:v>
                </c:pt>
                <c:pt idx="10189">
                  <c:v>1.0085599999999999</c:v>
                </c:pt>
                <c:pt idx="10190">
                  <c:v>1.0198100000000001</c:v>
                </c:pt>
                <c:pt idx="10191">
                  <c:v>1.0400799999999999</c:v>
                </c:pt>
                <c:pt idx="10192">
                  <c:v>1.07674</c:v>
                </c:pt>
                <c:pt idx="10193">
                  <c:v>1.10443</c:v>
                </c:pt>
                <c:pt idx="10194">
                  <c:v>1.1231800000000001</c:v>
                </c:pt>
                <c:pt idx="10195">
                  <c:v>1.13744</c:v>
                </c:pt>
                <c:pt idx="10196">
                  <c:v>1.15073</c:v>
                </c:pt>
                <c:pt idx="10197">
                  <c:v>1.15954</c:v>
                </c:pt>
                <c:pt idx="10198">
                  <c:v>1.1702600000000001</c:v>
                </c:pt>
                <c:pt idx="10199">
                  <c:v>1.1821299999999999</c:v>
                </c:pt>
                <c:pt idx="10200">
                  <c:v>1.1880299999999999</c:v>
                </c:pt>
                <c:pt idx="10201">
                  <c:v>1.1943600000000001</c:v>
                </c:pt>
                <c:pt idx="10202">
                  <c:v>1.19692</c:v>
                </c:pt>
                <c:pt idx="10203">
                  <c:v>1.1934400000000001</c:v>
                </c:pt>
                <c:pt idx="10204">
                  <c:v>1.1883600000000001</c:v>
                </c:pt>
                <c:pt idx="10205">
                  <c:v>1.1818599999999999</c:v>
                </c:pt>
                <c:pt idx="10206">
                  <c:v>1.1716200000000001</c:v>
                </c:pt>
                <c:pt idx="10207">
                  <c:v>1.1533500000000001</c:v>
                </c:pt>
                <c:pt idx="10208">
                  <c:v>1.1346499999999999</c:v>
                </c:pt>
                <c:pt idx="10209">
                  <c:v>1.11812</c:v>
                </c:pt>
                <c:pt idx="10210">
                  <c:v>1.09805</c:v>
                </c:pt>
                <c:pt idx="10211">
                  <c:v>1.0716300000000001</c:v>
                </c:pt>
                <c:pt idx="10212">
                  <c:v>1.04566</c:v>
                </c:pt>
                <c:pt idx="10213">
                  <c:v>1.01024</c:v>
                </c:pt>
                <c:pt idx="10214">
                  <c:v>0.999977</c:v>
                </c:pt>
                <c:pt idx="10215">
                  <c:v>1.0146200000000001</c:v>
                </c:pt>
                <c:pt idx="10216">
                  <c:v>1.0369900000000001</c:v>
                </c:pt>
                <c:pt idx="10217">
                  <c:v>1.06199</c:v>
                </c:pt>
                <c:pt idx="10218">
                  <c:v>1.0700499999999999</c:v>
                </c:pt>
                <c:pt idx="10219">
                  <c:v>1.05837</c:v>
                </c:pt>
                <c:pt idx="10220">
                  <c:v>1.0324599999999999</c:v>
                </c:pt>
                <c:pt idx="10221">
                  <c:v>1.0096499999999999</c:v>
                </c:pt>
                <c:pt idx="10222">
                  <c:v>0.993452</c:v>
                </c:pt>
                <c:pt idx="10223">
                  <c:v>0.98373699999999997</c:v>
                </c:pt>
                <c:pt idx="10224">
                  <c:v>0.98016700000000001</c:v>
                </c:pt>
                <c:pt idx="10225">
                  <c:v>0.98660499999999995</c:v>
                </c:pt>
                <c:pt idx="10226">
                  <c:v>0.99691399999999997</c:v>
                </c:pt>
                <c:pt idx="10227">
                  <c:v>1.0088699999999999</c:v>
                </c:pt>
                <c:pt idx="10228">
                  <c:v>1.0266299999999999</c:v>
                </c:pt>
                <c:pt idx="10229">
                  <c:v>1.05054</c:v>
                </c:pt>
                <c:pt idx="10230">
                  <c:v>1.0631999999999999</c:v>
                </c:pt>
                <c:pt idx="10231">
                  <c:v>1.07094</c:v>
                </c:pt>
                <c:pt idx="10232">
                  <c:v>1.07392</c:v>
                </c:pt>
                <c:pt idx="10233">
                  <c:v>1.0660000000000001</c:v>
                </c:pt>
                <c:pt idx="10234">
                  <c:v>1.0532600000000001</c:v>
                </c:pt>
                <c:pt idx="10235">
                  <c:v>1.04497</c:v>
                </c:pt>
                <c:pt idx="10236">
                  <c:v>1.03434</c:v>
                </c:pt>
                <c:pt idx="10237">
                  <c:v>1.02227</c:v>
                </c:pt>
                <c:pt idx="10238">
                  <c:v>1.0158400000000001</c:v>
                </c:pt>
                <c:pt idx="10239">
                  <c:v>1.0068600000000001</c:v>
                </c:pt>
                <c:pt idx="10240">
                  <c:v>0.99200500000000003</c:v>
                </c:pt>
                <c:pt idx="10241">
                  <c:v>0.98711499999999996</c:v>
                </c:pt>
                <c:pt idx="10242">
                  <c:v>0.990954</c:v>
                </c:pt>
                <c:pt idx="10243">
                  <c:v>0.99724900000000005</c:v>
                </c:pt>
                <c:pt idx="10244">
                  <c:v>1.00197</c:v>
                </c:pt>
                <c:pt idx="10245">
                  <c:v>0.98709499999999994</c:v>
                </c:pt>
                <c:pt idx="10246">
                  <c:v>0.97594999999999998</c:v>
                </c:pt>
                <c:pt idx="10247">
                  <c:v>0.97692800000000002</c:v>
                </c:pt>
                <c:pt idx="10248">
                  <c:v>0.97944100000000001</c:v>
                </c:pt>
                <c:pt idx="10249">
                  <c:v>0.98009599999999997</c:v>
                </c:pt>
                <c:pt idx="10250">
                  <c:v>0.97809800000000002</c:v>
                </c:pt>
                <c:pt idx="10251">
                  <c:v>0.97624</c:v>
                </c:pt>
                <c:pt idx="10252">
                  <c:v>0.97650499999999996</c:v>
                </c:pt>
                <c:pt idx="10253">
                  <c:v>0.973688</c:v>
                </c:pt>
                <c:pt idx="10254">
                  <c:v>0.96828099999999995</c:v>
                </c:pt>
                <c:pt idx="10255">
                  <c:v>0.96426400000000001</c:v>
                </c:pt>
                <c:pt idx="10256">
                  <c:v>0.95943999999999996</c:v>
                </c:pt>
                <c:pt idx="10257">
                  <c:v>0.95344899999999999</c:v>
                </c:pt>
                <c:pt idx="10258">
                  <c:v>0.94924799999999998</c:v>
                </c:pt>
                <c:pt idx="10259">
                  <c:v>0.94550900000000004</c:v>
                </c:pt>
                <c:pt idx="10260">
                  <c:v>0.94167000000000001</c:v>
                </c:pt>
                <c:pt idx="10261">
                  <c:v>0.93452000000000002</c:v>
                </c:pt>
                <c:pt idx="10262">
                  <c:v>0.92761499999999997</c:v>
                </c:pt>
                <c:pt idx="10263">
                  <c:v>0.92234700000000003</c:v>
                </c:pt>
                <c:pt idx="10264">
                  <c:v>0.91636899999999999</c:v>
                </c:pt>
                <c:pt idx="10265">
                  <c:v>0.90969800000000001</c:v>
                </c:pt>
                <c:pt idx="10266">
                  <c:v>0.90241700000000002</c:v>
                </c:pt>
                <c:pt idx="10267">
                  <c:v>0.89268999999999998</c:v>
                </c:pt>
                <c:pt idx="10268">
                  <c:v>0.88275899999999996</c:v>
                </c:pt>
                <c:pt idx="10269">
                  <c:v>0.87643800000000005</c:v>
                </c:pt>
                <c:pt idx="10270">
                  <c:v>0.873475</c:v>
                </c:pt>
                <c:pt idx="10271">
                  <c:v>0.87239699999999998</c:v>
                </c:pt>
                <c:pt idx="10272">
                  <c:v>0.86611099999999996</c:v>
                </c:pt>
                <c:pt idx="10273">
                  <c:v>0.86133099999999996</c:v>
                </c:pt>
                <c:pt idx="10274">
                  <c:v>0.85676600000000003</c:v>
                </c:pt>
                <c:pt idx="10275">
                  <c:v>0.84911400000000004</c:v>
                </c:pt>
                <c:pt idx="10276">
                  <c:v>0.84951100000000002</c:v>
                </c:pt>
                <c:pt idx="10277">
                  <c:v>0.85025399999999995</c:v>
                </c:pt>
                <c:pt idx="10278">
                  <c:v>0.85131999999999997</c:v>
                </c:pt>
                <c:pt idx="10279">
                  <c:v>0.85278399999999999</c:v>
                </c:pt>
                <c:pt idx="10280">
                  <c:v>0.85200900000000002</c:v>
                </c:pt>
                <c:pt idx="10281">
                  <c:v>0.85012299999999996</c:v>
                </c:pt>
                <c:pt idx="10282">
                  <c:v>0.84313700000000003</c:v>
                </c:pt>
                <c:pt idx="10283">
                  <c:v>0.82965</c:v>
                </c:pt>
                <c:pt idx="10284">
                  <c:v>0.82094299999999998</c:v>
                </c:pt>
                <c:pt idx="10285">
                  <c:v>0.82203499999999996</c:v>
                </c:pt>
                <c:pt idx="10286">
                  <c:v>0.82301999999999997</c:v>
                </c:pt>
                <c:pt idx="10287">
                  <c:v>0.82079299999999999</c:v>
                </c:pt>
                <c:pt idx="10288">
                  <c:v>0.811199</c:v>
                </c:pt>
                <c:pt idx="10289">
                  <c:v>0.79739499999999996</c:v>
                </c:pt>
                <c:pt idx="10290">
                  <c:v>0.77894399999999997</c:v>
                </c:pt>
                <c:pt idx="10291">
                  <c:v>0.76039999999999996</c:v>
                </c:pt>
                <c:pt idx="10292">
                  <c:v>0.75367399999999996</c:v>
                </c:pt>
                <c:pt idx="10293">
                  <c:v>0.74925799999999998</c:v>
                </c:pt>
                <c:pt idx="10294">
                  <c:v>0.741672</c:v>
                </c:pt>
                <c:pt idx="10295">
                  <c:v>0.72965599999999997</c:v>
                </c:pt>
                <c:pt idx="10296">
                  <c:v>0.72231000000000001</c:v>
                </c:pt>
                <c:pt idx="10297">
                  <c:v>0.71586000000000005</c:v>
                </c:pt>
                <c:pt idx="10298">
                  <c:v>0.70002500000000001</c:v>
                </c:pt>
                <c:pt idx="10299">
                  <c:v>0.68351200000000001</c:v>
                </c:pt>
                <c:pt idx="10300">
                  <c:v>0.67130800000000002</c:v>
                </c:pt>
                <c:pt idx="10301">
                  <c:v>0.66113</c:v>
                </c:pt>
                <c:pt idx="10302">
                  <c:v>0.66026799999999997</c:v>
                </c:pt>
                <c:pt idx="10303">
                  <c:v>0.66253600000000001</c:v>
                </c:pt>
                <c:pt idx="10304">
                  <c:v>0.66420699999999999</c:v>
                </c:pt>
                <c:pt idx="10305">
                  <c:v>0.65726799999999996</c:v>
                </c:pt>
                <c:pt idx="10306">
                  <c:v>0.64897800000000005</c:v>
                </c:pt>
                <c:pt idx="10307">
                  <c:v>0.64739100000000005</c:v>
                </c:pt>
                <c:pt idx="10308">
                  <c:v>0.647096</c:v>
                </c:pt>
                <c:pt idx="10309">
                  <c:v>0.65001100000000001</c:v>
                </c:pt>
                <c:pt idx="10310">
                  <c:v>0.64966100000000004</c:v>
                </c:pt>
                <c:pt idx="10311">
                  <c:v>0.63216799999999995</c:v>
                </c:pt>
                <c:pt idx="10312">
                  <c:v>0.61605799999999999</c:v>
                </c:pt>
                <c:pt idx="10313">
                  <c:v>0.60183399999999998</c:v>
                </c:pt>
                <c:pt idx="10314">
                  <c:v>0.583816</c:v>
                </c:pt>
                <c:pt idx="10315">
                  <c:v>0.57631399999999999</c:v>
                </c:pt>
                <c:pt idx="10316">
                  <c:v>0.57842400000000005</c:v>
                </c:pt>
                <c:pt idx="10317">
                  <c:v>0.58247400000000005</c:v>
                </c:pt>
                <c:pt idx="10318">
                  <c:v>0.58635499999999996</c:v>
                </c:pt>
                <c:pt idx="10319">
                  <c:v>0.59188799999999997</c:v>
                </c:pt>
                <c:pt idx="10320">
                  <c:v>0.59933499999999995</c:v>
                </c:pt>
                <c:pt idx="10321">
                  <c:v>0.608653</c:v>
                </c:pt>
                <c:pt idx="10322">
                  <c:v>0.60560499999999995</c:v>
                </c:pt>
                <c:pt idx="10323">
                  <c:v>0.59035300000000002</c:v>
                </c:pt>
                <c:pt idx="10324">
                  <c:v>0.57761099999999999</c:v>
                </c:pt>
                <c:pt idx="10325">
                  <c:v>0.57140899999999994</c:v>
                </c:pt>
                <c:pt idx="10326">
                  <c:v>0.56230000000000002</c:v>
                </c:pt>
                <c:pt idx="10327">
                  <c:v>0.55359599999999998</c:v>
                </c:pt>
                <c:pt idx="10328">
                  <c:v>0.552597</c:v>
                </c:pt>
                <c:pt idx="10329">
                  <c:v>0.56111800000000001</c:v>
                </c:pt>
                <c:pt idx="10330">
                  <c:v>0.57356200000000002</c:v>
                </c:pt>
                <c:pt idx="10331">
                  <c:v>0.57791599999999999</c:v>
                </c:pt>
                <c:pt idx="10332">
                  <c:v>0.57694699999999999</c:v>
                </c:pt>
                <c:pt idx="10333">
                  <c:v>0.56633599999999995</c:v>
                </c:pt>
                <c:pt idx="10334">
                  <c:v>0.56068700000000005</c:v>
                </c:pt>
                <c:pt idx="10335">
                  <c:v>0.55874100000000004</c:v>
                </c:pt>
                <c:pt idx="10336">
                  <c:v>0.55377500000000002</c:v>
                </c:pt>
                <c:pt idx="10337">
                  <c:v>0.54866400000000004</c:v>
                </c:pt>
                <c:pt idx="10338">
                  <c:v>0.54463899999999998</c:v>
                </c:pt>
                <c:pt idx="10339">
                  <c:v>0.54051899999999997</c:v>
                </c:pt>
                <c:pt idx="10340">
                  <c:v>0.530497</c:v>
                </c:pt>
                <c:pt idx="10341">
                  <c:v>0.52513100000000001</c:v>
                </c:pt>
                <c:pt idx="10342">
                  <c:v>0.52602300000000002</c:v>
                </c:pt>
                <c:pt idx="10343">
                  <c:v>0.52661000000000002</c:v>
                </c:pt>
                <c:pt idx="10344">
                  <c:v>0.53209700000000004</c:v>
                </c:pt>
                <c:pt idx="10345">
                  <c:v>0.54741899999999999</c:v>
                </c:pt>
                <c:pt idx="10346">
                  <c:v>0.55249000000000004</c:v>
                </c:pt>
                <c:pt idx="10347">
                  <c:v>0.55319799999999997</c:v>
                </c:pt>
                <c:pt idx="10348">
                  <c:v>0.55325400000000002</c:v>
                </c:pt>
                <c:pt idx="10349">
                  <c:v>0.556643</c:v>
                </c:pt>
                <c:pt idx="10350">
                  <c:v>0.55964000000000003</c:v>
                </c:pt>
                <c:pt idx="10351">
                  <c:v>0.56225000000000003</c:v>
                </c:pt>
                <c:pt idx="10352">
                  <c:v>0.56570500000000001</c:v>
                </c:pt>
                <c:pt idx="10353">
                  <c:v>0.56586700000000001</c:v>
                </c:pt>
                <c:pt idx="10354">
                  <c:v>0.56541699999999995</c:v>
                </c:pt>
                <c:pt idx="10355">
                  <c:v>0.56704100000000002</c:v>
                </c:pt>
                <c:pt idx="10356">
                  <c:v>0.56851499999999999</c:v>
                </c:pt>
                <c:pt idx="10357">
                  <c:v>0.56909399999999999</c:v>
                </c:pt>
                <c:pt idx="10358">
                  <c:v>0.57426900000000003</c:v>
                </c:pt>
                <c:pt idx="10359">
                  <c:v>0.582762</c:v>
                </c:pt>
                <c:pt idx="10360">
                  <c:v>0.58842399999999995</c:v>
                </c:pt>
                <c:pt idx="10361">
                  <c:v>0.60002500000000003</c:v>
                </c:pt>
                <c:pt idx="10362">
                  <c:v>0.60671200000000003</c:v>
                </c:pt>
                <c:pt idx="10363">
                  <c:v>0.60735799999999995</c:v>
                </c:pt>
                <c:pt idx="10364">
                  <c:v>0.60665800000000003</c:v>
                </c:pt>
                <c:pt idx="10365">
                  <c:v>0.60695600000000005</c:v>
                </c:pt>
                <c:pt idx="10366">
                  <c:v>0.60730099999999998</c:v>
                </c:pt>
                <c:pt idx="10367">
                  <c:v>0.60817299999999996</c:v>
                </c:pt>
                <c:pt idx="10368">
                  <c:v>0.60892999999999997</c:v>
                </c:pt>
                <c:pt idx="10369">
                  <c:v>0.61267899999999997</c:v>
                </c:pt>
                <c:pt idx="10370">
                  <c:v>0.61697900000000006</c:v>
                </c:pt>
                <c:pt idx="10371">
                  <c:v>0.62345099999999998</c:v>
                </c:pt>
                <c:pt idx="10372">
                  <c:v>0.62355400000000005</c:v>
                </c:pt>
                <c:pt idx="10373">
                  <c:v>0.61359699999999995</c:v>
                </c:pt>
                <c:pt idx="10374">
                  <c:v>0.60643899999999995</c:v>
                </c:pt>
                <c:pt idx="10375">
                  <c:v>0.59586099999999997</c:v>
                </c:pt>
                <c:pt idx="10376">
                  <c:v>0.59088099999999999</c:v>
                </c:pt>
                <c:pt idx="10377">
                  <c:v>0.59299199999999996</c:v>
                </c:pt>
                <c:pt idx="10378">
                  <c:v>0.600939</c:v>
                </c:pt>
                <c:pt idx="10379">
                  <c:v>0.60411400000000004</c:v>
                </c:pt>
                <c:pt idx="10380">
                  <c:v>0.60411700000000002</c:v>
                </c:pt>
                <c:pt idx="10381">
                  <c:v>0.60400399999999999</c:v>
                </c:pt>
                <c:pt idx="10382">
                  <c:v>0.60834200000000005</c:v>
                </c:pt>
                <c:pt idx="10383">
                  <c:v>0.61631100000000005</c:v>
                </c:pt>
                <c:pt idx="10384">
                  <c:v>0.62382800000000005</c:v>
                </c:pt>
                <c:pt idx="10385">
                  <c:v>0.62992700000000001</c:v>
                </c:pt>
                <c:pt idx="10386">
                  <c:v>0.62898500000000002</c:v>
                </c:pt>
                <c:pt idx="10387">
                  <c:v>0.62458400000000003</c:v>
                </c:pt>
                <c:pt idx="10388">
                  <c:v>0.60757000000000005</c:v>
                </c:pt>
                <c:pt idx="10389">
                  <c:v>0.60197699999999998</c:v>
                </c:pt>
                <c:pt idx="10390">
                  <c:v>0.60650000000000004</c:v>
                </c:pt>
                <c:pt idx="10391">
                  <c:v>0.60953999999999997</c:v>
                </c:pt>
                <c:pt idx="10392">
                  <c:v>0.61913399999999996</c:v>
                </c:pt>
                <c:pt idx="10393">
                  <c:v>0.63166100000000003</c:v>
                </c:pt>
                <c:pt idx="10394">
                  <c:v>0.63212999999999997</c:v>
                </c:pt>
                <c:pt idx="10395">
                  <c:v>0.63016799999999995</c:v>
                </c:pt>
                <c:pt idx="10396">
                  <c:v>0.62673100000000004</c:v>
                </c:pt>
                <c:pt idx="10397">
                  <c:v>0.62636099999999995</c:v>
                </c:pt>
                <c:pt idx="10398">
                  <c:v>0.626888</c:v>
                </c:pt>
                <c:pt idx="10399">
                  <c:v>0.62337299999999995</c:v>
                </c:pt>
                <c:pt idx="10400">
                  <c:v>0.62172499999999997</c:v>
                </c:pt>
                <c:pt idx="10401">
                  <c:v>0.63145799999999996</c:v>
                </c:pt>
                <c:pt idx="10402">
                  <c:v>0.63581900000000002</c:v>
                </c:pt>
                <c:pt idx="10403">
                  <c:v>0.63479399999999997</c:v>
                </c:pt>
                <c:pt idx="10404">
                  <c:v>0.63026300000000002</c:v>
                </c:pt>
                <c:pt idx="10405">
                  <c:v>0.62338499999999997</c:v>
                </c:pt>
                <c:pt idx="10406">
                  <c:v>0.61910900000000002</c:v>
                </c:pt>
                <c:pt idx="10407">
                  <c:v>0.61686200000000002</c:v>
                </c:pt>
                <c:pt idx="10408">
                  <c:v>0.61641800000000002</c:v>
                </c:pt>
                <c:pt idx="10409">
                  <c:v>0.61365400000000003</c:v>
                </c:pt>
                <c:pt idx="10410">
                  <c:v>0.61653100000000005</c:v>
                </c:pt>
                <c:pt idx="10411">
                  <c:v>0.61902000000000001</c:v>
                </c:pt>
                <c:pt idx="10412">
                  <c:v>0.62100900000000003</c:v>
                </c:pt>
                <c:pt idx="10413">
                  <c:v>0.629112</c:v>
                </c:pt>
                <c:pt idx="10414">
                  <c:v>0.62887300000000002</c:v>
                </c:pt>
                <c:pt idx="10415">
                  <c:v>0.62827699999999997</c:v>
                </c:pt>
                <c:pt idx="10416">
                  <c:v>0.63167799999999996</c:v>
                </c:pt>
                <c:pt idx="10417">
                  <c:v>0.63579699999999995</c:v>
                </c:pt>
                <c:pt idx="10418">
                  <c:v>0.63669500000000001</c:v>
                </c:pt>
                <c:pt idx="10419">
                  <c:v>0.63254600000000005</c:v>
                </c:pt>
                <c:pt idx="10420">
                  <c:v>0.62520799999999999</c:v>
                </c:pt>
                <c:pt idx="10421">
                  <c:v>0.62085999999999997</c:v>
                </c:pt>
                <c:pt idx="10422">
                  <c:v>0.62425799999999998</c:v>
                </c:pt>
                <c:pt idx="10423">
                  <c:v>0.63426400000000005</c:v>
                </c:pt>
                <c:pt idx="10424">
                  <c:v>0.64387899999999998</c:v>
                </c:pt>
                <c:pt idx="10425">
                  <c:v>0.65337599999999996</c:v>
                </c:pt>
                <c:pt idx="10426">
                  <c:v>0.66623500000000002</c:v>
                </c:pt>
                <c:pt idx="10427">
                  <c:v>0.67420000000000002</c:v>
                </c:pt>
                <c:pt idx="10428">
                  <c:v>0.67247699999999999</c:v>
                </c:pt>
                <c:pt idx="10429">
                  <c:v>0.669157</c:v>
                </c:pt>
                <c:pt idx="10430">
                  <c:v>0.66639800000000005</c:v>
                </c:pt>
                <c:pt idx="10431">
                  <c:v>0.66991299999999998</c:v>
                </c:pt>
                <c:pt idx="10432">
                  <c:v>0.67225199999999996</c:v>
                </c:pt>
                <c:pt idx="10433">
                  <c:v>0.67791599999999996</c:v>
                </c:pt>
                <c:pt idx="10434">
                  <c:v>0.68655600000000006</c:v>
                </c:pt>
                <c:pt idx="10435">
                  <c:v>0.698048</c:v>
                </c:pt>
                <c:pt idx="10436">
                  <c:v>0.70597500000000002</c:v>
                </c:pt>
                <c:pt idx="10437">
                  <c:v>0.70514100000000002</c:v>
                </c:pt>
                <c:pt idx="10438">
                  <c:v>0.70690900000000001</c:v>
                </c:pt>
                <c:pt idx="10439">
                  <c:v>0.70398899999999998</c:v>
                </c:pt>
                <c:pt idx="10440">
                  <c:v>0.70131500000000002</c:v>
                </c:pt>
                <c:pt idx="10441">
                  <c:v>0.699125</c:v>
                </c:pt>
                <c:pt idx="10442">
                  <c:v>0.70216699999999999</c:v>
                </c:pt>
                <c:pt idx="10443">
                  <c:v>0.70486199999999999</c:v>
                </c:pt>
                <c:pt idx="10444">
                  <c:v>0.71655000000000002</c:v>
                </c:pt>
                <c:pt idx="10445">
                  <c:v>0.73393699999999995</c:v>
                </c:pt>
                <c:pt idx="10446">
                  <c:v>0.73925099999999999</c:v>
                </c:pt>
                <c:pt idx="10447">
                  <c:v>0.74048199999999997</c:v>
                </c:pt>
                <c:pt idx="10448">
                  <c:v>0.74095500000000003</c:v>
                </c:pt>
                <c:pt idx="10449">
                  <c:v>0.74314899999999995</c:v>
                </c:pt>
                <c:pt idx="10450">
                  <c:v>0.74718799999999996</c:v>
                </c:pt>
                <c:pt idx="10451">
                  <c:v>0.75314999999999999</c:v>
                </c:pt>
                <c:pt idx="10452">
                  <c:v>0.76170700000000002</c:v>
                </c:pt>
                <c:pt idx="10453">
                  <c:v>0.76183199999999995</c:v>
                </c:pt>
                <c:pt idx="10454">
                  <c:v>0.76071500000000003</c:v>
                </c:pt>
                <c:pt idx="10455">
                  <c:v>0.76450799999999997</c:v>
                </c:pt>
                <c:pt idx="10456">
                  <c:v>0.76783800000000002</c:v>
                </c:pt>
                <c:pt idx="10457">
                  <c:v>0.77025100000000002</c:v>
                </c:pt>
                <c:pt idx="10458">
                  <c:v>0.77083500000000005</c:v>
                </c:pt>
                <c:pt idx="10459">
                  <c:v>0.76827299999999998</c:v>
                </c:pt>
                <c:pt idx="10460">
                  <c:v>0.76676599999999995</c:v>
                </c:pt>
                <c:pt idx="10461">
                  <c:v>0.76573599999999997</c:v>
                </c:pt>
                <c:pt idx="10462">
                  <c:v>0.77216799999999997</c:v>
                </c:pt>
                <c:pt idx="10463">
                  <c:v>0.78200899999999995</c:v>
                </c:pt>
                <c:pt idx="10464">
                  <c:v>0.78636499999999998</c:v>
                </c:pt>
                <c:pt idx="10465">
                  <c:v>0.78793599999999997</c:v>
                </c:pt>
                <c:pt idx="10466">
                  <c:v>0.79037199999999996</c:v>
                </c:pt>
                <c:pt idx="10467">
                  <c:v>0.78952299999999997</c:v>
                </c:pt>
                <c:pt idx="10468">
                  <c:v>0.78645200000000004</c:v>
                </c:pt>
                <c:pt idx="10469">
                  <c:v>0.78580000000000005</c:v>
                </c:pt>
                <c:pt idx="10470">
                  <c:v>0.79088000000000003</c:v>
                </c:pt>
                <c:pt idx="10471">
                  <c:v>0.792354</c:v>
                </c:pt>
                <c:pt idx="10472">
                  <c:v>0.79677799999999999</c:v>
                </c:pt>
                <c:pt idx="10473">
                  <c:v>0.80181999999999998</c:v>
                </c:pt>
                <c:pt idx="10474">
                  <c:v>0.80782799999999999</c:v>
                </c:pt>
                <c:pt idx="10475">
                  <c:v>0.81618400000000002</c:v>
                </c:pt>
                <c:pt idx="10476">
                  <c:v>0.81876499999999997</c:v>
                </c:pt>
                <c:pt idx="10477">
                  <c:v>0.81919299999999995</c:v>
                </c:pt>
                <c:pt idx="10478">
                  <c:v>0.81766700000000003</c:v>
                </c:pt>
                <c:pt idx="10479">
                  <c:v>0.81449700000000003</c:v>
                </c:pt>
                <c:pt idx="10480">
                  <c:v>0.80713000000000001</c:v>
                </c:pt>
                <c:pt idx="10481">
                  <c:v>0.79805899999999996</c:v>
                </c:pt>
                <c:pt idx="10482">
                  <c:v>0.79700199999999999</c:v>
                </c:pt>
                <c:pt idx="10483">
                  <c:v>0.80501699999999998</c:v>
                </c:pt>
                <c:pt idx="10484">
                  <c:v>0.808867</c:v>
                </c:pt>
                <c:pt idx="10485">
                  <c:v>0.80742700000000001</c:v>
                </c:pt>
                <c:pt idx="10486">
                  <c:v>0.80701900000000004</c:v>
                </c:pt>
                <c:pt idx="10487">
                  <c:v>0.805481</c:v>
                </c:pt>
                <c:pt idx="10488">
                  <c:v>0.810392</c:v>
                </c:pt>
                <c:pt idx="10489">
                  <c:v>0.81791400000000003</c:v>
                </c:pt>
                <c:pt idx="10490">
                  <c:v>0.82056899999999999</c:v>
                </c:pt>
                <c:pt idx="10491">
                  <c:v>0.82157100000000005</c:v>
                </c:pt>
                <c:pt idx="10492">
                  <c:v>0.82705399999999996</c:v>
                </c:pt>
                <c:pt idx="10493">
                  <c:v>0.83088899999999999</c:v>
                </c:pt>
                <c:pt idx="10494">
                  <c:v>0.83086899999999997</c:v>
                </c:pt>
                <c:pt idx="10495">
                  <c:v>0.83214100000000002</c:v>
                </c:pt>
                <c:pt idx="10496">
                  <c:v>0.838472</c:v>
                </c:pt>
                <c:pt idx="10497">
                  <c:v>0.84140300000000001</c:v>
                </c:pt>
                <c:pt idx="10498">
                  <c:v>0.84381300000000004</c:v>
                </c:pt>
                <c:pt idx="10499">
                  <c:v>0.84690100000000001</c:v>
                </c:pt>
                <c:pt idx="10500">
                  <c:v>0.84649099999999999</c:v>
                </c:pt>
                <c:pt idx="10501">
                  <c:v>0.84701599999999999</c:v>
                </c:pt>
                <c:pt idx="10502">
                  <c:v>0.85058199999999995</c:v>
                </c:pt>
                <c:pt idx="10503">
                  <c:v>0.85652600000000001</c:v>
                </c:pt>
                <c:pt idx="10504">
                  <c:v>0.86272800000000005</c:v>
                </c:pt>
                <c:pt idx="10505">
                  <c:v>0.86751299999999998</c:v>
                </c:pt>
                <c:pt idx="10506">
                  <c:v>0.87410500000000002</c:v>
                </c:pt>
                <c:pt idx="10507">
                  <c:v>0.88414599999999999</c:v>
                </c:pt>
                <c:pt idx="10508">
                  <c:v>0.89362399999999997</c:v>
                </c:pt>
                <c:pt idx="10509">
                  <c:v>0.896505</c:v>
                </c:pt>
                <c:pt idx="10510">
                  <c:v>0.89629700000000001</c:v>
                </c:pt>
                <c:pt idx="10511">
                  <c:v>0.89615800000000001</c:v>
                </c:pt>
                <c:pt idx="10512">
                  <c:v>0.89673999999999998</c:v>
                </c:pt>
                <c:pt idx="10513">
                  <c:v>0.89946999999999999</c:v>
                </c:pt>
                <c:pt idx="10514">
                  <c:v>0.89651199999999998</c:v>
                </c:pt>
                <c:pt idx="10515">
                  <c:v>0.89256500000000005</c:v>
                </c:pt>
                <c:pt idx="10516">
                  <c:v>0.89095199999999997</c:v>
                </c:pt>
                <c:pt idx="10517">
                  <c:v>0.88852200000000003</c:v>
                </c:pt>
                <c:pt idx="10518">
                  <c:v>0.890513</c:v>
                </c:pt>
                <c:pt idx="10519">
                  <c:v>0.89269600000000005</c:v>
                </c:pt>
                <c:pt idx="10520">
                  <c:v>0.90112400000000004</c:v>
                </c:pt>
                <c:pt idx="10521">
                  <c:v>0.90320699999999998</c:v>
                </c:pt>
                <c:pt idx="10522">
                  <c:v>0.903752</c:v>
                </c:pt>
                <c:pt idx="10523">
                  <c:v>0.90842599999999996</c:v>
                </c:pt>
                <c:pt idx="10524">
                  <c:v>0.91525400000000001</c:v>
                </c:pt>
                <c:pt idx="10525">
                  <c:v>0.91761899999999996</c:v>
                </c:pt>
                <c:pt idx="10526">
                  <c:v>0.920547</c:v>
                </c:pt>
                <c:pt idx="10527">
                  <c:v>0.92154700000000001</c:v>
                </c:pt>
                <c:pt idx="10528">
                  <c:v>0.92391100000000004</c:v>
                </c:pt>
                <c:pt idx="10529">
                  <c:v>0.921435</c:v>
                </c:pt>
                <c:pt idx="10530">
                  <c:v>0.92611600000000005</c:v>
                </c:pt>
                <c:pt idx="10531">
                  <c:v>0.93206299999999997</c:v>
                </c:pt>
                <c:pt idx="10532">
                  <c:v>0.93492900000000001</c:v>
                </c:pt>
                <c:pt idx="10533">
                  <c:v>0.93240400000000001</c:v>
                </c:pt>
                <c:pt idx="10534">
                  <c:v>0.93095000000000006</c:v>
                </c:pt>
                <c:pt idx="10535">
                  <c:v>0.92846099999999998</c:v>
                </c:pt>
                <c:pt idx="10536">
                  <c:v>0.92551600000000001</c:v>
                </c:pt>
                <c:pt idx="10537">
                  <c:v>0.92304699999999995</c:v>
                </c:pt>
                <c:pt idx="10538">
                  <c:v>0.91912799999999995</c:v>
                </c:pt>
                <c:pt idx="10539">
                  <c:v>0.92168700000000003</c:v>
                </c:pt>
                <c:pt idx="10540">
                  <c:v>0.91974500000000003</c:v>
                </c:pt>
                <c:pt idx="10541">
                  <c:v>0.915825</c:v>
                </c:pt>
                <c:pt idx="10542">
                  <c:v>0.91043099999999999</c:v>
                </c:pt>
                <c:pt idx="10543">
                  <c:v>0.90252299999999996</c:v>
                </c:pt>
                <c:pt idx="10544">
                  <c:v>0.89808699999999997</c:v>
                </c:pt>
                <c:pt idx="10545">
                  <c:v>0.89371500000000004</c:v>
                </c:pt>
                <c:pt idx="10546">
                  <c:v>0.88830799999999999</c:v>
                </c:pt>
                <c:pt idx="10547">
                  <c:v>0.88535900000000001</c:v>
                </c:pt>
                <c:pt idx="10548">
                  <c:v>0.88394499999999998</c:v>
                </c:pt>
                <c:pt idx="10549">
                  <c:v>0.88351299999999999</c:v>
                </c:pt>
                <c:pt idx="10550">
                  <c:v>0.88460399999999995</c:v>
                </c:pt>
                <c:pt idx="10551">
                  <c:v>0.886154</c:v>
                </c:pt>
                <c:pt idx="10552">
                  <c:v>0.89023600000000003</c:v>
                </c:pt>
                <c:pt idx="10553">
                  <c:v>0.89294499999999999</c:v>
                </c:pt>
                <c:pt idx="10554">
                  <c:v>0.89376699999999998</c:v>
                </c:pt>
                <c:pt idx="10555">
                  <c:v>0.89046400000000003</c:v>
                </c:pt>
                <c:pt idx="10556">
                  <c:v>0.88787700000000003</c:v>
                </c:pt>
                <c:pt idx="10557">
                  <c:v>0.87724800000000003</c:v>
                </c:pt>
                <c:pt idx="10558">
                  <c:v>0.87234199999999995</c:v>
                </c:pt>
                <c:pt idx="10559">
                  <c:v>0.87341299999999999</c:v>
                </c:pt>
                <c:pt idx="10560">
                  <c:v>0.87283999999999995</c:v>
                </c:pt>
                <c:pt idx="10561">
                  <c:v>0.870004</c:v>
                </c:pt>
                <c:pt idx="10562">
                  <c:v>0.87066900000000003</c:v>
                </c:pt>
                <c:pt idx="10563">
                  <c:v>0.87838899999999998</c:v>
                </c:pt>
                <c:pt idx="10564">
                  <c:v>0.88856100000000005</c:v>
                </c:pt>
                <c:pt idx="10565">
                  <c:v>0.89748399999999995</c:v>
                </c:pt>
                <c:pt idx="10566">
                  <c:v>0.90302899999999997</c:v>
                </c:pt>
                <c:pt idx="10567">
                  <c:v>0.90584600000000004</c:v>
                </c:pt>
                <c:pt idx="10568">
                  <c:v>0.90826899999999999</c:v>
                </c:pt>
                <c:pt idx="10569">
                  <c:v>0.90835100000000002</c:v>
                </c:pt>
                <c:pt idx="10570">
                  <c:v>0.912906</c:v>
                </c:pt>
                <c:pt idx="10571">
                  <c:v>0.91443200000000002</c:v>
                </c:pt>
                <c:pt idx="10572">
                  <c:v>0.91578599999999999</c:v>
                </c:pt>
                <c:pt idx="10573">
                  <c:v>0.90805400000000003</c:v>
                </c:pt>
                <c:pt idx="10574">
                  <c:v>0.90543499999999999</c:v>
                </c:pt>
                <c:pt idx="10575">
                  <c:v>0.90503400000000001</c:v>
                </c:pt>
                <c:pt idx="10576">
                  <c:v>0.90804399999999996</c:v>
                </c:pt>
                <c:pt idx="10577">
                  <c:v>0.91060799999999997</c:v>
                </c:pt>
                <c:pt idx="10578">
                  <c:v>0.91786999999999996</c:v>
                </c:pt>
                <c:pt idx="10579">
                  <c:v>0.92418</c:v>
                </c:pt>
                <c:pt idx="10580">
                  <c:v>0.92820400000000003</c:v>
                </c:pt>
                <c:pt idx="10581">
                  <c:v>0.93076000000000003</c:v>
                </c:pt>
                <c:pt idx="10582">
                  <c:v>0.93270200000000003</c:v>
                </c:pt>
                <c:pt idx="10583">
                  <c:v>0.93773300000000004</c:v>
                </c:pt>
                <c:pt idx="10584">
                  <c:v>0.93586400000000003</c:v>
                </c:pt>
                <c:pt idx="10585">
                  <c:v>0.92729600000000001</c:v>
                </c:pt>
                <c:pt idx="10586">
                  <c:v>0.92257</c:v>
                </c:pt>
                <c:pt idx="10587">
                  <c:v>0.92224899999999999</c:v>
                </c:pt>
                <c:pt idx="10588">
                  <c:v>0.92433100000000001</c:v>
                </c:pt>
                <c:pt idx="10589">
                  <c:v>0.91819099999999998</c:v>
                </c:pt>
                <c:pt idx="10590">
                  <c:v>0.91133200000000003</c:v>
                </c:pt>
                <c:pt idx="10591">
                  <c:v>0.91092499999999998</c:v>
                </c:pt>
                <c:pt idx="10592">
                  <c:v>0.91037500000000005</c:v>
                </c:pt>
                <c:pt idx="10593">
                  <c:v>0.90468599999999999</c:v>
                </c:pt>
                <c:pt idx="10594">
                  <c:v>0.90113799999999999</c:v>
                </c:pt>
                <c:pt idx="10595">
                  <c:v>0.90020100000000003</c:v>
                </c:pt>
                <c:pt idx="10596">
                  <c:v>0.89966299999999999</c:v>
                </c:pt>
                <c:pt idx="10597">
                  <c:v>0.88859999999999995</c:v>
                </c:pt>
                <c:pt idx="10598">
                  <c:v>0.88490800000000003</c:v>
                </c:pt>
                <c:pt idx="10599">
                  <c:v>0.89136700000000002</c:v>
                </c:pt>
                <c:pt idx="10600">
                  <c:v>0.90283199999999997</c:v>
                </c:pt>
                <c:pt idx="10601">
                  <c:v>0.90817400000000004</c:v>
                </c:pt>
                <c:pt idx="10602">
                  <c:v>0.90083800000000003</c:v>
                </c:pt>
                <c:pt idx="10603">
                  <c:v>0.89431499999999997</c:v>
                </c:pt>
                <c:pt idx="10604">
                  <c:v>0.896424</c:v>
                </c:pt>
                <c:pt idx="10605">
                  <c:v>0.89285599999999998</c:v>
                </c:pt>
                <c:pt idx="10606">
                  <c:v>0.88272399999999995</c:v>
                </c:pt>
                <c:pt idx="10607">
                  <c:v>0.875664</c:v>
                </c:pt>
                <c:pt idx="10608">
                  <c:v>0.87013399999999996</c:v>
                </c:pt>
                <c:pt idx="10609">
                  <c:v>0.86578699999999997</c:v>
                </c:pt>
                <c:pt idx="10610">
                  <c:v>0.86160899999999996</c:v>
                </c:pt>
                <c:pt idx="10611">
                  <c:v>0.86036999999999997</c:v>
                </c:pt>
                <c:pt idx="10612">
                  <c:v>0.86688799999999999</c:v>
                </c:pt>
                <c:pt idx="10613">
                  <c:v>0.87146599999999996</c:v>
                </c:pt>
                <c:pt idx="10614">
                  <c:v>0.87678699999999998</c:v>
                </c:pt>
                <c:pt idx="10615">
                  <c:v>0.87719000000000003</c:v>
                </c:pt>
                <c:pt idx="10616">
                  <c:v>0.87176100000000001</c:v>
                </c:pt>
                <c:pt idx="10617">
                  <c:v>0.85723700000000003</c:v>
                </c:pt>
                <c:pt idx="10618">
                  <c:v>0.842746</c:v>
                </c:pt>
                <c:pt idx="10619">
                  <c:v>0.83718999999999999</c:v>
                </c:pt>
                <c:pt idx="10620">
                  <c:v>0.843082</c:v>
                </c:pt>
                <c:pt idx="10621">
                  <c:v>0.85312399999999999</c:v>
                </c:pt>
                <c:pt idx="10622">
                  <c:v>0.85982899999999995</c:v>
                </c:pt>
                <c:pt idx="10623">
                  <c:v>0.86501899999999998</c:v>
                </c:pt>
                <c:pt idx="10624">
                  <c:v>0.880722</c:v>
                </c:pt>
                <c:pt idx="10625">
                  <c:v>0.89249299999999998</c:v>
                </c:pt>
                <c:pt idx="10626">
                  <c:v>0.89580700000000002</c:v>
                </c:pt>
                <c:pt idx="10627">
                  <c:v>0.89824899999999996</c:v>
                </c:pt>
                <c:pt idx="10628">
                  <c:v>0.90054500000000004</c:v>
                </c:pt>
                <c:pt idx="10629">
                  <c:v>0.903451</c:v>
                </c:pt>
                <c:pt idx="10630">
                  <c:v>0.90688800000000003</c:v>
                </c:pt>
                <c:pt idx="10631">
                  <c:v>0.907968</c:v>
                </c:pt>
                <c:pt idx="10632">
                  <c:v>0.90262500000000001</c:v>
                </c:pt>
                <c:pt idx="10633">
                  <c:v>0.89946199999999998</c:v>
                </c:pt>
                <c:pt idx="10634">
                  <c:v>0.90246199999999999</c:v>
                </c:pt>
                <c:pt idx="10635">
                  <c:v>0.90727400000000002</c:v>
                </c:pt>
                <c:pt idx="10636">
                  <c:v>0.90464</c:v>
                </c:pt>
                <c:pt idx="10637">
                  <c:v>0.90057299999999996</c:v>
                </c:pt>
                <c:pt idx="10638">
                  <c:v>0.90242999999999995</c:v>
                </c:pt>
                <c:pt idx="10639">
                  <c:v>0.90654000000000001</c:v>
                </c:pt>
                <c:pt idx="10640">
                  <c:v>0.89980599999999999</c:v>
                </c:pt>
                <c:pt idx="10641">
                  <c:v>0.88870400000000005</c:v>
                </c:pt>
                <c:pt idx="10642">
                  <c:v>0.88416600000000001</c:v>
                </c:pt>
                <c:pt idx="10643">
                  <c:v>0.88252399999999998</c:v>
                </c:pt>
                <c:pt idx="10644">
                  <c:v>0.88317900000000005</c:v>
                </c:pt>
                <c:pt idx="10645">
                  <c:v>0.88318600000000003</c:v>
                </c:pt>
                <c:pt idx="10646">
                  <c:v>0.88393900000000003</c:v>
                </c:pt>
                <c:pt idx="10647">
                  <c:v>0.88724099999999995</c:v>
                </c:pt>
                <c:pt idx="10648">
                  <c:v>0.88882300000000003</c:v>
                </c:pt>
                <c:pt idx="10649">
                  <c:v>0.88408299999999995</c:v>
                </c:pt>
                <c:pt idx="10650">
                  <c:v>0.880027</c:v>
                </c:pt>
                <c:pt idx="10651">
                  <c:v>0.88107800000000003</c:v>
                </c:pt>
                <c:pt idx="10652">
                  <c:v>0.88330200000000003</c:v>
                </c:pt>
                <c:pt idx="10653">
                  <c:v>0.88300199999999995</c:v>
                </c:pt>
                <c:pt idx="10654">
                  <c:v>0.87748499999999996</c:v>
                </c:pt>
                <c:pt idx="10655">
                  <c:v>0.87305699999999997</c:v>
                </c:pt>
                <c:pt idx="10656">
                  <c:v>0.87615100000000001</c:v>
                </c:pt>
                <c:pt idx="10657">
                  <c:v>0.88000400000000001</c:v>
                </c:pt>
                <c:pt idx="10658">
                  <c:v>0.87739299999999998</c:v>
                </c:pt>
                <c:pt idx="10659">
                  <c:v>0.87082199999999998</c:v>
                </c:pt>
                <c:pt idx="10660">
                  <c:v>0.87052799999999997</c:v>
                </c:pt>
                <c:pt idx="10661">
                  <c:v>0.878386</c:v>
                </c:pt>
                <c:pt idx="10662">
                  <c:v>0.88563199999999997</c:v>
                </c:pt>
                <c:pt idx="10663">
                  <c:v>0.88616899999999998</c:v>
                </c:pt>
                <c:pt idx="10664">
                  <c:v>0.88308699999999996</c:v>
                </c:pt>
                <c:pt idx="10665">
                  <c:v>0.88725699999999996</c:v>
                </c:pt>
                <c:pt idx="10666">
                  <c:v>0.89566800000000002</c:v>
                </c:pt>
                <c:pt idx="10667">
                  <c:v>0.90159</c:v>
                </c:pt>
                <c:pt idx="10668">
                  <c:v>0.90127299999999999</c:v>
                </c:pt>
                <c:pt idx="10669">
                  <c:v>0.89993599999999996</c:v>
                </c:pt>
                <c:pt idx="10670">
                  <c:v>0.90030600000000005</c:v>
                </c:pt>
                <c:pt idx="10671">
                  <c:v>0.90081500000000003</c:v>
                </c:pt>
                <c:pt idx="10672">
                  <c:v>0.90442</c:v>
                </c:pt>
                <c:pt idx="10673">
                  <c:v>0.90536899999999998</c:v>
                </c:pt>
                <c:pt idx="10674">
                  <c:v>0.89701200000000003</c:v>
                </c:pt>
                <c:pt idx="10675">
                  <c:v>0.88730200000000004</c:v>
                </c:pt>
                <c:pt idx="10676">
                  <c:v>0.88380700000000001</c:v>
                </c:pt>
                <c:pt idx="10677">
                  <c:v>0.88315500000000002</c:v>
                </c:pt>
                <c:pt idx="10678">
                  <c:v>0.88269299999999995</c:v>
                </c:pt>
                <c:pt idx="10679">
                  <c:v>0.883386</c:v>
                </c:pt>
                <c:pt idx="10680">
                  <c:v>0.88776600000000006</c:v>
                </c:pt>
                <c:pt idx="10681">
                  <c:v>0.89017199999999996</c:v>
                </c:pt>
                <c:pt idx="10682">
                  <c:v>0.88716799999999996</c:v>
                </c:pt>
                <c:pt idx="10683">
                  <c:v>0.88322299999999998</c:v>
                </c:pt>
                <c:pt idx="10684">
                  <c:v>0.88045200000000001</c:v>
                </c:pt>
                <c:pt idx="10685">
                  <c:v>0.87611499999999998</c:v>
                </c:pt>
                <c:pt idx="10686">
                  <c:v>0.86867499999999997</c:v>
                </c:pt>
                <c:pt idx="10687">
                  <c:v>0.85955800000000004</c:v>
                </c:pt>
                <c:pt idx="10688">
                  <c:v>0.856769</c:v>
                </c:pt>
                <c:pt idx="10689">
                  <c:v>0.85877899999999996</c:v>
                </c:pt>
                <c:pt idx="10690">
                  <c:v>0.85817399999999999</c:v>
                </c:pt>
                <c:pt idx="10691">
                  <c:v>0.85025099999999998</c:v>
                </c:pt>
                <c:pt idx="10692">
                  <c:v>0.84617299999999995</c:v>
                </c:pt>
                <c:pt idx="10693">
                  <c:v>0.84529799999999999</c:v>
                </c:pt>
                <c:pt idx="10694">
                  <c:v>0.84137899999999999</c:v>
                </c:pt>
                <c:pt idx="10695">
                  <c:v>0.83782100000000004</c:v>
                </c:pt>
                <c:pt idx="10696">
                  <c:v>0.82923599999999997</c:v>
                </c:pt>
                <c:pt idx="10697">
                  <c:v>0.81876899999999997</c:v>
                </c:pt>
                <c:pt idx="10698">
                  <c:v>0.81741699999999995</c:v>
                </c:pt>
                <c:pt idx="10699">
                  <c:v>0.81011999999999995</c:v>
                </c:pt>
                <c:pt idx="10700">
                  <c:v>0.795601</c:v>
                </c:pt>
                <c:pt idx="10701">
                  <c:v>0.79077900000000001</c:v>
                </c:pt>
                <c:pt idx="10702">
                  <c:v>0.79123699999999997</c:v>
                </c:pt>
                <c:pt idx="10703">
                  <c:v>0.80316799999999999</c:v>
                </c:pt>
                <c:pt idx="10704">
                  <c:v>0.81129200000000001</c:v>
                </c:pt>
                <c:pt idx="10705">
                  <c:v>0.80608999999999997</c:v>
                </c:pt>
                <c:pt idx="10706">
                  <c:v>0.79643200000000003</c:v>
                </c:pt>
                <c:pt idx="10707">
                  <c:v>0.79288499999999995</c:v>
                </c:pt>
                <c:pt idx="10708">
                  <c:v>0.78867600000000004</c:v>
                </c:pt>
                <c:pt idx="10709">
                  <c:v>0.78054199999999996</c:v>
                </c:pt>
                <c:pt idx="10710">
                  <c:v>0.77403599999999995</c:v>
                </c:pt>
                <c:pt idx="10711">
                  <c:v>0.77454699999999999</c:v>
                </c:pt>
                <c:pt idx="10712">
                  <c:v>0.77767399999999998</c:v>
                </c:pt>
                <c:pt idx="10713">
                  <c:v>0.78264500000000004</c:v>
                </c:pt>
                <c:pt idx="10714">
                  <c:v>0.78386400000000001</c:v>
                </c:pt>
                <c:pt idx="10715">
                  <c:v>0.78204399999999996</c:v>
                </c:pt>
                <c:pt idx="10716">
                  <c:v>0.77793500000000004</c:v>
                </c:pt>
                <c:pt idx="10717">
                  <c:v>0.76890400000000003</c:v>
                </c:pt>
                <c:pt idx="10718">
                  <c:v>0.759575</c:v>
                </c:pt>
                <c:pt idx="10719">
                  <c:v>0.752888</c:v>
                </c:pt>
                <c:pt idx="10720">
                  <c:v>0.75161599999999995</c:v>
                </c:pt>
                <c:pt idx="10721">
                  <c:v>0.75695599999999996</c:v>
                </c:pt>
                <c:pt idx="10722">
                  <c:v>0.75967700000000005</c:v>
                </c:pt>
                <c:pt idx="10723">
                  <c:v>0.75831999999999999</c:v>
                </c:pt>
                <c:pt idx="10724">
                  <c:v>0.75168100000000004</c:v>
                </c:pt>
                <c:pt idx="10725">
                  <c:v>0.74225600000000003</c:v>
                </c:pt>
                <c:pt idx="10726">
                  <c:v>0.73289400000000005</c:v>
                </c:pt>
                <c:pt idx="10727">
                  <c:v>0.72543299999999999</c:v>
                </c:pt>
                <c:pt idx="10728">
                  <c:v>0.71706899999999996</c:v>
                </c:pt>
                <c:pt idx="10729">
                  <c:v>0.70912500000000001</c:v>
                </c:pt>
                <c:pt idx="10730">
                  <c:v>0.70087999999999995</c:v>
                </c:pt>
                <c:pt idx="10731">
                  <c:v>0.69111999999999996</c:v>
                </c:pt>
                <c:pt idx="10732">
                  <c:v>0.688948</c:v>
                </c:pt>
                <c:pt idx="10733">
                  <c:v>0.68371999999999999</c:v>
                </c:pt>
                <c:pt idx="10734">
                  <c:v>0.67706900000000003</c:v>
                </c:pt>
                <c:pt idx="10735">
                  <c:v>0.67600000000000005</c:v>
                </c:pt>
                <c:pt idx="10736">
                  <c:v>0.678172</c:v>
                </c:pt>
                <c:pt idx="10737">
                  <c:v>0.680419</c:v>
                </c:pt>
                <c:pt idx="10738">
                  <c:v>0.68027499999999996</c:v>
                </c:pt>
                <c:pt idx="10739">
                  <c:v>0.67369000000000001</c:v>
                </c:pt>
                <c:pt idx="10740">
                  <c:v>0.66648300000000005</c:v>
                </c:pt>
                <c:pt idx="10741">
                  <c:v>0.66421600000000003</c:v>
                </c:pt>
                <c:pt idx="10742">
                  <c:v>0.66139099999999995</c:v>
                </c:pt>
                <c:pt idx="10743">
                  <c:v>0.65694600000000003</c:v>
                </c:pt>
                <c:pt idx="10744">
                  <c:v>0.65285199999999999</c:v>
                </c:pt>
                <c:pt idx="10745">
                  <c:v>0.64941700000000002</c:v>
                </c:pt>
                <c:pt idx="10746">
                  <c:v>0.64802499999999996</c:v>
                </c:pt>
                <c:pt idx="10747">
                  <c:v>0.64748099999999997</c:v>
                </c:pt>
                <c:pt idx="10748">
                  <c:v>0.64477899999999999</c:v>
                </c:pt>
                <c:pt idx="10749">
                  <c:v>0.64021399999999995</c:v>
                </c:pt>
                <c:pt idx="10750">
                  <c:v>0.63288</c:v>
                </c:pt>
                <c:pt idx="10751">
                  <c:v>0.62423700000000004</c:v>
                </c:pt>
                <c:pt idx="10752">
                  <c:v>0.61641400000000002</c:v>
                </c:pt>
                <c:pt idx="10753">
                  <c:v>0.61096499999999998</c:v>
                </c:pt>
                <c:pt idx="10754">
                  <c:v>0.60901700000000003</c:v>
                </c:pt>
                <c:pt idx="10755">
                  <c:v>0.60863500000000004</c:v>
                </c:pt>
                <c:pt idx="10756">
                  <c:v>0.60047499999999998</c:v>
                </c:pt>
                <c:pt idx="10757">
                  <c:v>0.59135300000000002</c:v>
                </c:pt>
                <c:pt idx="10758">
                  <c:v>0.58235199999999998</c:v>
                </c:pt>
                <c:pt idx="10759">
                  <c:v>0.57415700000000003</c:v>
                </c:pt>
                <c:pt idx="10760">
                  <c:v>0.56476199999999999</c:v>
                </c:pt>
                <c:pt idx="10761">
                  <c:v>0.552786</c:v>
                </c:pt>
                <c:pt idx="10762">
                  <c:v>0.53608500000000003</c:v>
                </c:pt>
                <c:pt idx="10763">
                  <c:v>0.526389</c:v>
                </c:pt>
                <c:pt idx="10764">
                  <c:v>0.52482200000000001</c:v>
                </c:pt>
                <c:pt idx="10765">
                  <c:v>0.52770300000000003</c:v>
                </c:pt>
                <c:pt idx="10766">
                  <c:v>0.52961000000000003</c:v>
                </c:pt>
                <c:pt idx="10767">
                  <c:v>0.528972</c:v>
                </c:pt>
                <c:pt idx="10768">
                  <c:v>0.52598699999999998</c:v>
                </c:pt>
                <c:pt idx="10769">
                  <c:v>0.52229199999999998</c:v>
                </c:pt>
                <c:pt idx="10770">
                  <c:v>0.52424099999999996</c:v>
                </c:pt>
                <c:pt idx="10771">
                  <c:v>0.526729</c:v>
                </c:pt>
                <c:pt idx="10772">
                  <c:v>0.52304700000000004</c:v>
                </c:pt>
                <c:pt idx="10773">
                  <c:v>0.51344599999999996</c:v>
                </c:pt>
                <c:pt idx="10774">
                  <c:v>0.49863800000000003</c:v>
                </c:pt>
                <c:pt idx="10775">
                  <c:v>0.48030299999999998</c:v>
                </c:pt>
                <c:pt idx="10776">
                  <c:v>0.46392</c:v>
                </c:pt>
                <c:pt idx="10777">
                  <c:v>0.44966600000000001</c:v>
                </c:pt>
                <c:pt idx="10778">
                  <c:v>0.438998</c:v>
                </c:pt>
                <c:pt idx="10779">
                  <c:v>0.43681500000000001</c:v>
                </c:pt>
                <c:pt idx="10780">
                  <c:v>0.43947700000000001</c:v>
                </c:pt>
                <c:pt idx="10781">
                  <c:v>0.44070900000000002</c:v>
                </c:pt>
                <c:pt idx="10782">
                  <c:v>0.441222</c:v>
                </c:pt>
                <c:pt idx="10783">
                  <c:v>0.443496</c:v>
                </c:pt>
                <c:pt idx="10784">
                  <c:v>0.44386100000000001</c:v>
                </c:pt>
                <c:pt idx="10785">
                  <c:v>0.445405</c:v>
                </c:pt>
                <c:pt idx="10786">
                  <c:v>0.45142900000000002</c:v>
                </c:pt>
                <c:pt idx="10787">
                  <c:v>0.45411499999999999</c:v>
                </c:pt>
                <c:pt idx="10788">
                  <c:v>0.45047599999999999</c:v>
                </c:pt>
                <c:pt idx="10789">
                  <c:v>0.44613799999999998</c:v>
                </c:pt>
                <c:pt idx="10790">
                  <c:v>0.44347500000000001</c:v>
                </c:pt>
                <c:pt idx="10791">
                  <c:v>0.44151099999999999</c:v>
                </c:pt>
                <c:pt idx="10792">
                  <c:v>0.439799</c:v>
                </c:pt>
                <c:pt idx="10793">
                  <c:v>0.43624000000000002</c:v>
                </c:pt>
                <c:pt idx="10794">
                  <c:v>0.42958200000000002</c:v>
                </c:pt>
                <c:pt idx="10795">
                  <c:v>0.4158</c:v>
                </c:pt>
                <c:pt idx="10796">
                  <c:v>0.39738099999999998</c:v>
                </c:pt>
                <c:pt idx="10797">
                  <c:v>0.38431500000000002</c:v>
                </c:pt>
                <c:pt idx="10798">
                  <c:v>0.37362299999999998</c:v>
                </c:pt>
                <c:pt idx="10799">
                  <c:v>0.36456300000000003</c:v>
                </c:pt>
                <c:pt idx="10800">
                  <c:v>0.35589100000000001</c:v>
                </c:pt>
                <c:pt idx="10801">
                  <c:v>0.34891</c:v>
                </c:pt>
                <c:pt idx="10802">
                  <c:v>0.34626400000000002</c:v>
                </c:pt>
                <c:pt idx="10803">
                  <c:v>0.34837600000000002</c:v>
                </c:pt>
                <c:pt idx="10804">
                  <c:v>0.35256799999999999</c:v>
                </c:pt>
                <c:pt idx="10805">
                  <c:v>0.36019000000000001</c:v>
                </c:pt>
                <c:pt idx="10806">
                  <c:v>0.36876900000000001</c:v>
                </c:pt>
                <c:pt idx="10807">
                  <c:v>0.37410500000000002</c:v>
                </c:pt>
                <c:pt idx="10808">
                  <c:v>0.37948100000000001</c:v>
                </c:pt>
                <c:pt idx="10809">
                  <c:v>0.38734499999999999</c:v>
                </c:pt>
                <c:pt idx="10810">
                  <c:v>0.39525900000000003</c:v>
                </c:pt>
                <c:pt idx="10811">
                  <c:v>0.400036</c:v>
                </c:pt>
                <c:pt idx="10812">
                  <c:v>0.40077200000000002</c:v>
                </c:pt>
                <c:pt idx="10813">
                  <c:v>0.40694799999999998</c:v>
                </c:pt>
                <c:pt idx="10814">
                  <c:v>0.41321799999999997</c:v>
                </c:pt>
                <c:pt idx="10815">
                  <c:v>0.41380099999999997</c:v>
                </c:pt>
                <c:pt idx="10816">
                  <c:v>0.41684399999999999</c:v>
                </c:pt>
                <c:pt idx="10817">
                  <c:v>0.42462899999999998</c:v>
                </c:pt>
                <c:pt idx="10818">
                  <c:v>0.42617100000000002</c:v>
                </c:pt>
                <c:pt idx="10819">
                  <c:v>0.423064</c:v>
                </c:pt>
                <c:pt idx="10820">
                  <c:v>0.42737599999999998</c:v>
                </c:pt>
                <c:pt idx="10821">
                  <c:v>0.43419600000000003</c:v>
                </c:pt>
                <c:pt idx="10822">
                  <c:v>0.43800800000000001</c:v>
                </c:pt>
                <c:pt idx="10823">
                  <c:v>0.43788700000000003</c:v>
                </c:pt>
                <c:pt idx="10824">
                  <c:v>0.43292700000000001</c:v>
                </c:pt>
                <c:pt idx="10825">
                  <c:v>0.427458</c:v>
                </c:pt>
                <c:pt idx="10826">
                  <c:v>0.42358800000000002</c:v>
                </c:pt>
                <c:pt idx="10827">
                  <c:v>0.41841299999999998</c:v>
                </c:pt>
                <c:pt idx="10828">
                  <c:v>0.40602100000000002</c:v>
                </c:pt>
                <c:pt idx="10829">
                  <c:v>0.39137699999999997</c:v>
                </c:pt>
                <c:pt idx="10830">
                  <c:v>0.38491399999999998</c:v>
                </c:pt>
                <c:pt idx="10831">
                  <c:v>0.37590099999999999</c:v>
                </c:pt>
                <c:pt idx="10832">
                  <c:v>0.36751600000000001</c:v>
                </c:pt>
                <c:pt idx="10833">
                  <c:v>0.35648400000000002</c:v>
                </c:pt>
                <c:pt idx="10834">
                  <c:v>0.34342</c:v>
                </c:pt>
                <c:pt idx="10835">
                  <c:v>0.32436500000000001</c:v>
                </c:pt>
                <c:pt idx="10836">
                  <c:v>0.30853900000000001</c:v>
                </c:pt>
                <c:pt idx="10837">
                  <c:v>0.29449199999999998</c:v>
                </c:pt>
                <c:pt idx="10838">
                  <c:v>0.28413500000000003</c:v>
                </c:pt>
                <c:pt idx="10839">
                  <c:v>0.27140199999999998</c:v>
                </c:pt>
                <c:pt idx="10840">
                  <c:v>0.257606</c:v>
                </c:pt>
                <c:pt idx="10841">
                  <c:v>0.25034499999999998</c:v>
                </c:pt>
                <c:pt idx="10842">
                  <c:v>0.250471</c:v>
                </c:pt>
                <c:pt idx="10843">
                  <c:v>0.24615300000000001</c:v>
                </c:pt>
                <c:pt idx="10844">
                  <c:v>0.24168899999999999</c:v>
                </c:pt>
                <c:pt idx="10845">
                  <c:v>0.23077700000000001</c:v>
                </c:pt>
                <c:pt idx="10846">
                  <c:v>0.218385</c:v>
                </c:pt>
                <c:pt idx="10847">
                  <c:v>0.209286</c:v>
                </c:pt>
                <c:pt idx="10848">
                  <c:v>0.20505499999999999</c:v>
                </c:pt>
                <c:pt idx="10849">
                  <c:v>0.200928</c:v>
                </c:pt>
                <c:pt idx="10850">
                  <c:v>0.19936200000000001</c:v>
                </c:pt>
                <c:pt idx="10851">
                  <c:v>0.20669299999999999</c:v>
                </c:pt>
                <c:pt idx="10852">
                  <c:v>0.209427</c:v>
                </c:pt>
                <c:pt idx="10853">
                  <c:v>0.20719799999999999</c:v>
                </c:pt>
                <c:pt idx="10854">
                  <c:v>0.208199</c:v>
                </c:pt>
                <c:pt idx="10855">
                  <c:v>0.212563</c:v>
                </c:pt>
                <c:pt idx="10856">
                  <c:v>0.208506</c:v>
                </c:pt>
                <c:pt idx="10857">
                  <c:v>0.20207</c:v>
                </c:pt>
                <c:pt idx="10858">
                  <c:v>0.197607</c:v>
                </c:pt>
                <c:pt idx="10859">
                  <c:v>0.19495499999999999</c:v>
                </c:pt>
                <c:pt idx="10860">
                  <c:v>0.19056300000000001</c:v>
                </c:pt>
                <c:pt idx="10861">
                  <c:v>0.18495900000000001</c:v>
                </c:pt>
                <c:pt idx="10862">
                  <c:v>0.17921799999999999</c:v>
                </c:pt>
                <c:pt idx="10863">
                  <c:v>0.17491799999999999</c:v>
                </c:pt>
                <c:pt idx="10864">
                  <c:v>0.17202999999999999</c:v>
                </c:pt>
                <c:pt idx="10865">
                  <c:v>0.172623</c:v>
                </c:pt>
                <c:pt idx="10866">
                  <c:v>0.17417299999999999</c:v>
                </c:pt>
                <c:pt idx="10867">
                  <c:v>0.17169200000000001</c:v>
                </c:pt>
                <c:pt idx="10868">
                  <c:v>0.162273</c:v>
                </c:pt>
                <c:pt idx="10869">
                  <c:v>0.154917</c:v>
                </c:pt>
                <c:pt idx="10870">
                  <c:v>0.14904899999999999</c:v>
                </c:pt>
                <c:pt idx="10871">
                  <c:v>0.14908399999999999</c:v>
                </c:pt>
                <c:pt idx="10872">
                  <c:v>0.14984900000000001</c:v>
                </c:pt>
                <c:pt idx="10873">
                  <c:v>0.143563</c:v>
                </c:pt>
                <c:pt idx="10874">
                  <c:v>0.13645199999999999</c:v>
                </c:pt>
                <c:pt idx="10875">
                  <c:v>0.12881899999999999</c:v>
                </c:pt>
                <c:pt idx="10876">
                  <c:v>0.124473</c:v>
                </c:pt>
                <c:pt idx="10877">
                  <c:v>0.12564700000000001</c:v>
                </c:pt>
                <c:pt idx="10878">
                  <c:v>0.13061600000000001</c:v>
                </c:pt>
                <c:pt idx="10879">
                  <c:v>0.13359199999999999</c:v>
                </c:pt>
                <c:pt idx="10880">
                  <c:v>0.138132</c:v>
                </c:pt>
                <c:pt idx="10881">
                  <c:v>0.13727400000000001</c:v>
                </c:pt>
                <c:pt idx="10882">
                  <c:v>0.129777</c:v>
                </c:pt>
                <c:pt idx="10883">
                  <c:v>0.101897</c:v>
                </c:pt>
                <c:pt idx="10884">
                  <c:v>8.5332900000000003E-2</c:v>
                </c:pt>
                <c:pt idx="10885">
                  <c:v>8.25737E-2</c:v>
                </c:pt>
                <c:pt idx="10886">
                  <c:v>8.6514199999999999E-2</c:v>
                </c:pt>
                <c:pt idx="10887">
                  <c:v>9.1018000000000002E-2</c:v>
                </c:pt>
                <c:pt idx="10888">
                  <c:v>9.7968200000000005E-2</c:v>
                </c:pt>
                <c:pt idx="10889">
                  <c:v>0.109002</c:v>
                </c:pt>
                <c:pt idx="10890">
                  <c:v>0.116095</c:v>
                </c:pt>
                <c:pt idx="10891">
                  <c:v>0.116705</c:v>
                </c:pt>
                <c:pt idx="10892">
                  <c:v>0.10624599999999999</c:v>
                </c:pt>
                <c:pt idx="10893">
                  <c:v>9.8739800000000003E-2</c:v>
                </c:pt>
                <c:pt idx="10894">
                  <c:v>9.3273499999999995E-2</c:v>
                </c:pt>
                <c:pt idx="10895">
                  <c:v>7.7791799999999994E-2</c:v>
                </c:pt>
                <c:pt idx="10896">
                  <c:v>7.1851200000000004E-2</c:v>
                </c:pt>
                <c:pt idx="10897">
                  <c:v>7.2434700000000005E-2</c:v>
                </c:pt>
                <c:pt idx="10898">
                  <c:v>7.9516500000000004E-2</c:v>
                </c:pt>
                <c:pt idx="10899">
                  <c:v>8.3547700000000003E-2</c:v>
                </c:pt>
                <c:pt idx="10900">
                  <c:v>8.4112000000000006E-2</c:v>
                </c:pt>
                <c:pt idx="10901">
                  <c:v>8.4155499999999994E-2</c:v>
                </c:pt>
                <c:pt idx="10902">
                  <c:v>8.0224500000000004E-2</c:v>
                </c:pt>
                <c:pt idx="10903">
                  <c:v>7.88359E-2</c:v>
                </c:pt>
                <c:pt idx="10904">
                  <c:v>7.6913300000000004E-2</c:v>
                </c:pt>
                <c:pt idx="10905">
                  <c:v>7.3964199999999994E-2</c:v>
                </c:pt>
                <c:pt idx="10906">
                  <c:v>6.8058099999999996E-2</c:v>
                </c:pt>
                <c:pt idx="10907">
                  <c:v>6.4181199999999994E-2</c:v>
                </c:pt>
                <c:pt idx="10908">
                  <c:v>5.92694E-2</c:v>
                </c:pt>
                <c:pt idx="10909">
                  <c:v>5.4924800000000003E-2</c:v>
                </c:pt>
                <c:pt idx="10910">
                  <c:v>5.1492499999999997E-2</c:v>
                </c:pt>
                <c:pt idx="10911">
                  <c:v>4.3556600000000001E-2</c:v>
                </c:pt>
                <c:pt idx="10912">
                  <c:v>3.56963E-2</c:v>
                </c:pt>
                <c:pt idx="10913">
                  <c:v>2.8376800000000001E-2</c:v>
                </c:pt>
                <c:pt idx="10914">
                  <c:v>2.5122100000000001E-2</c:v>
                </c:pt>
                <c:pt idx="10915">
                  <c:v>2.6377299999999999E-2</c:v>
                </c:pt>
                <c:pt idx="10916">
                  <c:v>2.9429199999999999E-2</c:v>
                </c:pt>
                <c:pt idx="10917">
                  <c:v>2.3910000000000001E-2</c:v>
                </c:pt>
                <c:pt idx="10918">
                  <c:v>1.50492E-2</c:v>
                </c:pt>
                <c:pt idx="10919">
                  <c:v>5.1747099999999999E-3</c:v>
                </c:pt>
                <c:pt idx="10920">
                  <c:v>-5.6062400000000002E-3</c:v>
                </c:pt>
                <c:pt idx="10921">
                  <c:v>-1.0759700000000001E-2</c:v>
                </c:pt>
                <c:pt idx="10922">
                  <c:v>-1.05562E-2</c:v>
                </c:pt>
                <c:pt idx="10923">
                  <c:v>-1.18764E-2</c:v>
                </c:pt>
                <c:pt idx="10924">
                  <c:v>-1.06178E-2</c:v>
                </c:pt>
                <c:pt idx="10925">
                  <c:v>-6.3325999999999999E-3</c:v>
                </c:pt>
                <c:pt idx="10926">
                  <c:v>2.4149100000000001E-3</c:v>
                </c:pt>
                <c:pt idx="10927">
                  <c:v>1.05807E-2</c:v>
                </c:pt>
                <c:pt idx="10928">
                  <c:v>1.6754600000000001E-2</c:v>
                </c:pt>
                <c:pt idx="10929">
                  <c:v>2.19957E-2</c:v>
                </c:pt>
                <c:pt idx="10930">
                  <c:v>2.7655300000000001E-2</c:v>
                </c:pt>
                <c:pt idx="10931">
                  <c:v>2.6825100000000001E-2</c:v>
                </c:pt>
                <c:pt idx="10932">
                  <c:v>2.55587E-2</c:v>
                </c:pt>
                <c:pt idx="10933">
                  <c:v>2.2824899999999999E-2</c:v>
                </c:pt>
                <c:pt idx="10934">
                  <c:v>2.2579100000000001E-2</c:v>
                </c:pt>
                <c:pt idx="10935">
                  <c:v>1.9315599999999999E-2</c:v>
                </c:pt>
                <c:pt idx="10936">
                  <c:v>1.7113300000000001E-2</c:v>
                </c:pt>
                <c:pt idx="10937">
                  <c:v>1.7914099999999999E-2</c:v>
                </c:pt>
                <c:pt idx="10938">
                  <c:v>2.11925E-2</c:v>
                </c:pt>
                <c:pt idx="10939">
                  <c:v>2.4476999999999999E-2</c:v>
                </c:pt>
                <c:pt idx="10940">
                  <c:v>2.82425E-2</c:v>
                </c:pt>
                <c:pt idx="10941">
                  <c:v>2.50224E-2</c:v>
                </c:pt>
                <c:pt idx="10942">
                  <c:v>2.03301E-2</c:v>
                </c:pt>
                <c:pt idx="10943">
                  <c:v>1.51436E-2</c:v>
                </c:pt>
                <c:pt idx="10944">
                  <c:v>7.9795999999999999E-3</c:v>
                </c:pt>
                <c:pt idx="10945">
                  <c:v>-6.6793199999999999E-3</c:v>
                </c:pt>
                <c:pt idx="10946">
                  <c:v>-1.39157E-2</c:v>
                </c:pt>
                <c:pt idx="10947">
                  <c:v>-8.7074500000000003E-3</c:v>
                </c:pt>
                <c:pt idx="10948">
                  <c:v>6.5780600000000002E-3</c:v>
                </c:pt>
                <c:pt idx="10949">
                  <c:v>1.5503599999999999E-2</c:v>
                </c:pt>
                <c:pt idx="10950">
                  <c:v>1.7414800000000001E-2</c:v>
                </c:pt>
                <c:pt idx="10951">
                  <c:v>1.4841999999999999E-2</c:v>
                </c:pt>
                <c:pt idx="10952">
                  <c:v>9.1974399999999994E-3</c:v>
                </c:pt>
                <c:pt idx="10953">
                  <c:v>6.0528999999999999E-3</c:v>
                </c:pt>
                <c:pt idx="10954">
                  <c:v>1.41954E-3</c:v>
                </c:pt>
                <c:pt idx="10955">
                  <c:v>-3.0384700000000001E-3</c:v>
                </c:pt>
                <c:pt idx="10956">
                  <c:v>-1.6587500000000002E-2</c:v>
                </c:pt>
                <c:pt idx="10957">
                  <c:v>-2.2930900000000001E-2</c:v>
                </c:pt>
                <c:pt idx="10958">
                  <c:v>-2.43219E-2</c:v>
                </c:pt>
                <c:pt idx="10959">
                  <c:v>-1.5140900000000001E-2</c:v>
                </c:pt>
                <c:pt idx="10960">
                  <c:v>-8.5602300000000003E-3</c:v>
                </c:pt>
                <c:pt idx="10961">
                  <c:v>-3.7776699999999999E-3</c:v>
                </c:pt>
                <c:pt idx="10962">
                  <c:v>3.7096299999999998E-3</c:v>
                </c:pt>
                <c:pt idx="10963">
                  <c:v>4.3981000000000003E-3</c:v>
                </c:pt>
                <c:pt idx="10964">
                  <c:v>3.7488E-3</c:v>
                </c:pt>
                <c:pt idx="10965">
                  <c:v>4.5962199999999998E-3</c:v>
                </c:pt>
                <c:pt idx="10966">
                  <c:v>4.8245500000000004E-3</c:v>
                </c:pt>
                <c:pt idx="10967">
                  <c:v>-2.4658499999999999E-3</c:v>
                </c:pt>
                <c:pt idx="10968">
                  <c:v>-9.1384099999999996E-3</c:v>
                </c:pt>
                <c:pt idx="10969">
                  <c:v>-1.51904E-2</c:v>
                </c:pt>
                <c:pt idx="10970">
                  <c:v>-2.1932400000000001E-2</c:v>
                </c:pt>
                <c:pt idx="10971">
                  <c:v>-3.5130300000000003E-2</c:v>
                </c:pt>
                <c:pt idx="10972">
                  <c:v>-4.7547199999999998E-2</c:v>
                </c:pt>
                <c:pt idx="10973">
                  <c:v>-5.42341E-2</c:v>
                </c:pt>
                <c:pt idx="10974">
                  <c:v>-6.1780000000000002E-2</c:v>
                </c:pt>
                <c:pt idx="10975">
                  <c:v>-6.6027100000000005E-2</c:v>
                </c:pt>
                <c:pt idx="10976">
                  <c:v>-6.96436E-2</c:v>
                </c:pt>
                <c:pt idx="10977">
                  <c:v>-7.0763000000000006E-2</c:v>
                </c:pt>
                <c:pt idx="10978">
                  <c:v>-7.3862999999999998E-2</c:v>
                </c:pt>
                <c:pt idx="10979">
                  <c:v>-8.0757399999999993E-2</c:v>
                </c:pt>
                <c:pt idx="10980">
                  <c:v>-8.6741100000000002E-2</c:v>
                </c:pt>
                <c:pt idx="10981">
                  <c:v>-9.3903500000000001E-2</c:v>
                </c:pt>
                <c:pt idx="10982">
                  <c:v>-9.5172099999999996E-2</c:v>
                </c:pt>
                <c:pt idx="10983">
                  <c:v>-8.8589000000000001E-2</c:v>
                </c:pt>
                <c:pt idx="10984">
                  <c:v>-6.8065700000000007E-2</c:v>
                </c:pt>
                <c:pt idx="10985">
                  <c:v>-5.6721300000000002E-2</c:v>
                </c:pt>
                <c:pt idx="10986">
                  <c:v>-5.8498300000000003E-2</c:v>
                </c:pt>
                <c:pt idx="10987">
                  <c:v>-6.7671099999999998E-2</c:v>
                </c:pt>
                <c:pt idx="10988">
                  <c:v>-7.5080300000000003E-2</c:v>
                </c:pt>
                <c:pt idx="10989">
                  <c:v>-7.9106999999999997E-2</c:v>
                </c:pt>
                <c:pt idx="10990">
                  <c:v>-7.7619599999999997E-2</c:v>
                </c:pt>
                <c:pt idx="10991">
                  <c:v>-7.5490399999999999E-2</c:v>
                </c:pt>
                <c:pt idx="10992">
                  <c:v>-7.9352699999999998E-2</c:v>
                </c:pt>
                <c:pt idx="10993">
                  <c:v>-8.3568199999999995E-2</c:v>
                </c:pt>
                <c:pt idx="10994">
                  <c:v>-8.58767E-2</c:v>
                </c:pt>
                <c:pt idx="10995">
                  <c:v>-8.4461700000000001E-2</c:v>
                </c:pt>
                <c:pt idx="10996">
                  <c:v>-7.9845899999999997E-2</c:v>
                </c:pt>
                <c:pt idx="10997">
                  <c:v>-7.8532400000000002E-2</c:v>
                </c:pt>
                <c:pt idx="10998">
                  <c:v>-8.1258300000000006E-2</c:v>
                </c:pt>
                <c:pt idx="10999">
                  <c:v>-8.8044800000000006E-2</c:v>
                </c:pt>
                <c:pt idx="11000">
                  <c:v>-9.20353E-2</c:v>
                </c:pt>
                <c:pt idx="11001">
                  <c:v>-9.4477699999999998E-2</c:v>
                </c:pt>
                <c:pt idx="11002">
                  <c:v>-9.7480499999999998E-2</c:v>
                </c:pt>
                <c:pt idx="11003">
                  <c:v>-0.107373</c:v>
                </c:pt>
                <c:pt idx="11004">
                  <c:v>-0.109374</c:v>
                </c:pt>
                <c:pt idx="11005">
                  <c:v>-0.11253199999999999</c:v>
                </c:pt>
                <c:pt idx="11006">
                  <c:v>-0.110268</c:v>
                </c:pt>
                <c:pt idx="11007">
                  <c:v>-0.10609300000000001</c:v>
                </c:pt>
                <c:pt idx="11008">
                  <c:v>-0.10956200000000001</c:v>
                </c:pt>
                <c:pt idx="11009">
                  <c:v>-0.112835</c:v>
                </c:pt>
                <c:pt idx="11010">
                  <c:v>-0.114786</c:v>
                </c:pt>
                <c:pt idx="11011">
                  <c:v>-0.107463</c:v>
                </c:pt>
                <c:pt idx="11012">
                  <c:v>-0.10552</c:v>
                </c:pt>
                <c:pt idx="11013">
                  <c:v>-0.11192000000000001</c:v>
                </c:pt>
                <c:pt idx="11014">
                  <c:v>-0.120986</c:v>
                </c:pt>
                <c:pt idx="11015">
                  <c:v>-0.12532399999999999</c:v>
                </c:pt>
                <c:pt idx="11016">
                  <c:v>-0.118335</c:v>
                </c:pt>
                <c:pt idx="11017">
                  <c:v>-0.105036</c:v>
                </c:pt>
                <c:pt idx="11018">
                  <c:v>-9.5798700000000001E-2</c:v>
                </c:pt>
                <c:pt idx="11019">
                  <c:v>-8.8298399999999999E-2</c:v>
                </c:pt>
                <c:pt idx="11020">
                  <c:v>-7.6761700000000002E-2</c:v>
                </c:pt>
                <c:pt idx="11021">
                  <c:v>-6.8200899999999995E-2</c:v>
                </c:pt>
                <c:pt idx="11022">
                  <c:v>-5.5341099999999997E-2</c:v>
                </c:pt>
                <c:pt idx="11023">
                  <c:v>-3.41838E-2</c:v>
                </c:pt>
                <c:pt idx="11024">
                  <c:v>-2.4211699999999999E-2</c:v>
                </c:pt>
                <c:pt idx="11025">
                  <c:v>-2.5612200000000002E-2</c:v>
                </c:pt>
                <c:pt idx="11026">
                  <c:v>-2.7670400000000001E-2</c:v>
                </c:pt>
                <c:pt idx="11027">
                  <c:v>-2.88992E-2</c:v>
                </c:pt>
                <c:pt idx="11028">
                  <c:v>-2.60126E-2</c:v>
                </c:pt>
                <c:pt idx="11029">
                  <c:v>-1.8513100000000001E-2</c:v>
                </c:pt>
                <c:pt idx="11030">
                  <c:v>-1.29727E-2</c:v>
                </c:pt>
                <c:pt idx="11031">
                  <c:v>-1.25512E-2</c:v>
                </c:pt>
                <c:pt idx="11032">
                  <c:v>-1.3104599999999999E-2</c:v>
                </c:pt>
                <c:pt idx="11033">
                  <c:v>-1.94726E-2</c:v>
                </c:pt>
                <c:pt idx="11034">
                  <c:v>-2.6984500000000002E-2</c:v>
                </c:pt>
                <c:pt idx="11035">
                  <c:v>-3.1718099999999999E-2</c:v>
                </c:pt>
                <c:pt idx="11036">
                  <c:v>-3.87418E-2</c:v>
                </c:pt>
                <c:pt idx="11037">
                  <c:v>-5.0738100000000001E-2</c:v>
                </c:pt>
                <c:pt idx="11038">
                  <c:v>-7.0816799999999999E-2</c:v>
                </c:pt>
                <c:pt idx="11039">
                  <c:v>-9.6420400000000003E-2</c:v>
                </c:pt>
                <c:pt idx="11040">
                  <c:v>-0.114902</c:v>
                </c:pt>
                <c:pt idx="11041">
                  <c:v>-0.12151000000000001</c:v>
                </c:pt>
                <c:pt idx="11042">
                  <c:v>-0.12818499999999999</c:v>
                </c:pt>
                <c:pt idx="11043">
                  <c:v>-0.136293</c:v>
                </c:pt>
                <c:pt idx="11044">
                  <c:v>-0.14220099999999999</c:v>
                </c:pt>
                <c:pt idx="11045">
                  <c:v>-0.14496200000000001</c:v>
                </c:pt>
                <c:pt idx="11046">
                  <c:v>-0.14310700000000001</c:v>
                </c:pt>
                <c:pt idx="11047">
                  <c:v>-0.139851</c:v>
                </c:pt>
                <c:pt idx="11048">
                  <c:v>-0.14204700000000001</c:v>
                </c:pt>
                <c:pt idx="11049">
                  <c:v>-0.14410999999999999</c:v>
                </c:pt>
                <c:pt idx="11050">
                  <c:v>-0.146643</c:v>
                </c:pt>
                <c:pt idx="11051">
                  <c:v>-0.14421300000000001</c:v>
                </c:pt>
                <c:pt idx="11052">
                  <c:v>-0.14368</c:v>
                </c:pt>
                <c:pt idx="11053">
                  <c:v>-0.14412700000000001</c:v>
                </c:pt>
                <c:pt idx="11054">
                  <c:v>-0.143817</c:v>
                </c:pt>
                <c:pt idx="11055">
                  <c:v>-0.133601</c:v>
                </c:pt>
                <c:pt idx="11056">
                  <c:v>-0.12887599999999999</c:v>
                </c:pt>
                <c:pt idx="11057">
                  <c:v>-0.125137</c:v>
                </c:pt>
                <c:pt idx="11058">
                  <c:v>-0.120865</c:v>
                </c:pt>
                <c:pt idx="11059">
                  <c:v>-0.119405</c:v>
                </c:pt>
                <c:pt idx="11060">
                  <c:v>-0.119744</c:v>
                </c:pt>
                <c:pt idx="11061">
                  <c:v>-0.120805</c:v>
                </c:pt>
                <c:pt idx="11062">
                  <c:v>-0.12534000000000001</c:v>
                </c:pt>
                <c:pt idx="11063">
                  <c:v>-0.13251499999999999</c:v>
                </c:pt>
                <c:pt idx="11064">
                  <c:v>-0.14113700000000001</c:v>
                </c:pt>
                <c:pt idx="11065">
                  <c:v>-0.14736199999999999</c:v>
                </c:pt>
                <c:pt idx="11066">
                  <c:v>-0.146036</c:v>
                </c:pt>
                <c:pt idx="11067">
                  <c:v>-0.138459</c:v>
                </c:pt>
                <c:pt idx="11068">
                  <c:v>-0.12989999999999999</c:v>
                </c:pt>
                <c:pt idx="11069">
                  <c:v>-0.128134</c:v>
                </c:pt>
                <c:pt idx="11070">
                  <c:v>-0.129831</c:v>
                </c:pt>
                <c:pt idx="11071">
                  <c:v>-0.13118299999999999</c:v>
                </c:pt>
                <c:pt idx="11072">
                  <c:v>-0.13789499999999999</c:v>
                </c:pt>
                <c:pt idx="11073">
                  <c:v>-0.14929999999999999</c:v>
                </c:pt>
                <c:pt idx="11074">
                  <c:v>-0.15876799999999999</c:v>
                </c:pt>
                <c:pt idx="11075">
                  <c:v>-0.16214600000000001</c:v>
                </c:pt>
                <c:pt idx="11076">
                  <c:v>-0.162411</c:v>
                </c:pt>
                <c:pt idx="11077">
                  <c:v>-0.16195499999999999</c:v>
                </c:pt>
                <c:pt idx="11078">
                  <c:v>-0.16183700000000001</c:v>
                </c:pt>
                <c:pt idx="11079">
                  <c:v>-0.161466</c:v>
                </c:pt>
                <c:pt idx="11080">
                  <c:v>-0.15825900000000001</c:v>
                </c:pt>
                <c:pt idx="11081">
                  <c:v>-0.159605</c:v>
                </c:pt>
                <c:pt idx="11082">
                  <c:v>-0.161472</c:v>
                </c:pt>
                <c:pt idx="11083">
                  <c:v>-0.167294</c:v>
                </c:pt>
                <c:pt idx="11084">
                  <c:v>-0.17067099999999999</c:v>
                </c:pt>
                <c:pt idx="11085">
                  <c:v>-0.17518700000000001</c:v>
                </c:pt>
                <c:pt idx="11086">
                  <c:v>-0.180836</c:v>
                </c:pt>
                <c:pt idx="11087">
                  <c:v>-0.18652299999999999</c:v>
                </c:pt>
                <c:pt idx="11088">
                  <c:v>-0.18953800000000001</c:v>
                </c:pt>
                <c:pt idx="11089">
                  <c:v>-0.18899299999999999</c:v>
                </c:pt>
                <c:pt idx="11090">
                  <c:v>-0.18418200000000001</c:v>
                </c:pt>
                <c:pt idx="11091">
                  <c:v>-0.178951</c:v>
                </c:pt>
                <c:pt idx="11092">
                  <c:v>-0.17712</c:v>
                </c:pt>
                <c:pt idx="11093">
                  <c:v>-0.179948</c:v>
                </c:pt>
                <c:pt idx="11094">
                  <c:v>-0.179589</c:v>
                </c:pt>
                <c:pt idx="11095">
                  <c:v>-0.180529</c:v>
                </c:pt>
                <c:pt idx="11096">
                  <c:v>-0.17988199999999999</c:v>
                </c:pt>
                <c:pt idx="11097">
                  <c:v>-0.181506</c:v>
                </c:pt>
                <c:pt idx="11098">
                  <c:v>-0.18623200000000001</c:v>
                </c:pt>
                <c:pt idx="11099">
                  <c:v>-0.19101000000000001</c:v>
                </c:pt>
                <c:pt idx="11100">
                  <c:v>-0.193745</c:v>
                </c:pt>
                <c:pt idx="11101">
                  <c:v>-0.19634499999999999</c:v>
                </c:pt>
                <c:pt idx="11102">
                  <c:v>-0.19722700000000001</c:v>
                </c:pt>
                <c:pt idx="11103">
                  <c:v>-0.204234</c:v>
                </c:pt>
                <c:pt idx="11104">
                  <c:v>-0.21039099999999999</c:v>
                </c:pt>
                <c:pt idx="11105">
                  <c:v>-0.210535</c:v>
                </c:pt>
                <c:pt idx="11106">
                  <c:v>-0.206703</c:v>
                </c:pt>
                <c:pt idx="11107">
                  <c:v>-0.20352200000000001</c:v>
                </c:pt>
                <c:pt idx="11108">
                  <c:v>-0.19900100000000001</c:v>
                </c:pt>
                <c:pt idx="11109">
                  <c:v>-0.19999</c:v>
                </c:pt>
                <c:pt idx="11110">
                  <c:v>-0.20113700000000001</c:v>
                </c:pt>
                <c:pt idx="11111">
                  <c:v>-0.20149300000000001</c:v>
                </c:pt>
                <c:pt idx="11112">
                  <c:v>-0.19966500000000001</c:v>
                </c:pt>
                <c:pt idx="11113">
                  <c:v>-0.193245</c:v>
                </c:pt>
                <c:pt idx="11114">
                  <c:v>-0.18897800000000001</c:v>
                </c:pt>
                <c:pt idx="11115">
                  <c:v>-0.18418599999999999</c:v>
                </c:pt>
                <c:pt idx="11116">
                  <c:v>-0.183646</c:v>
                </c:pt>
                <c:pt idx="11117">
                  <c:v>-0.183753</c:v>
                </c:pt>
                <c:pt idx="11118">
                  <c:v>-0.17894699999999999</c:v>
                </c:pt>
                <c:pt idx="11119">
                  <c:v>-0.17341799999999999</c:v>
                </c:pt>
                <c:pt idx="11120">
                  <c:v>-0.17156099999999999</c:v>
                </c:pt>
                <c:pt idx="11121">
                  <c:v>-0.16999700000000001</c:v>
                </c:pt>
                <c:pt idx="11122">
                  <c:v>-0.16953499999999999</c:v>
                </c:pt>
                <c:pt idx="11123">
                  <c:v>-0.17128399999999999</c:v>
                </c:pt>
                <c:pt idx="11124">
                  <c:v>-0.17477699999999999</c:v>
                </c:pt>
                <c:pt idx="11125">
                  <c:v>-0.17796500000000001</c:v>
                </c:pt>
                <c:pt idx="11126">
                  <c:v>-0.17695</c:v>
                </c:pt>
                <c:pt idx="11127">
                  <c:v>-0.17647099999999999</c:v>
                </c:pt>
                <c:pt idx="11128">
                  <c:v>-0.176847</c:v>
                </c:pt>
                <c:pt idx="11129">
                  <c:v>-0.17727699999999999</c:v>
                </c:pt>
                <c:pt idx="11130">
                  <c:v>-0.176148</c:v>
                </c:pt>
                <c:pt idx="11131">
                  <c:v>-0.17671400000000001</c:v>
                </c:pt>
                <c:pt idx="11132">
                  <c:v>-0.17765500000000001</c:v>
                </c:pt>
                <c:pt idx="11133">
                  <c:v>-0.18254300000000001</c:v>
                </c:pt>
                <c:pt idx="11134">
                  <c:v>-0.19431699999999999</c:v>
                </c:pt>
                <c:pt idx="11135">
                  <c:v>-0.21066199999999999</c:v>
                </c:pt>
                <c:pt idx="11136">
                  <c:v>-0.219221</c:v>
                </c:pt>
                <c:pt idx="11137">
                  <c:v>-0.214147</c:v>
                </c:pt>
                <c:pt idx="11138">
                  <c:v>-0.21052999999999999</c:v>
                </c:pt>
                <c:pt idx="11139">
                  <c:v>-0.20846899999999999</c:v>
                </c:pt>
                <c:pt idx="11140">
                  <c:v>-0.211115</c:v>
                </c:pt>
                <c:pt idx="11141">
                  <c:v>-0.21285599999999999</c:v>
                </c:pt>
                <c:pt idx="11142">
                  <c:v>-0.213481</c:v>
                </c:pt>
                <c:pt idx="11143">
                  <c:v>-0.211232</c:v>
                </c:pt>
                <c:pt idx="11144">
                  <c:v>-0.210258</c:v>
                </c:pt>
                <c:pt idx="11145">
                  <c:v>-0.21373300000000001</c:v>
                </c:pt>
                <c:pt idx="11146">
                  <c:v>-0.21837999999999999</c:v>
                </c:pt>
                <c:pt idx="11147">
                  <c:v>-0.21981200000000001</c:v>
                </c:pt>
                <c:pt idx="11148">
                  <c:v>-0.215306</c:v>
                </c:pt>
                <c:pt idx="11149">
                  <c:v>-0.209425</c:v>
                </c:pt>
                <c:pt idx="11150">
                  <c:v>-0.20231399999999999</c:v>
                </c:pt>
                <c:pt idx="11151">
                  <c:v>-0.19514300000000001</c:v>
                </c:pt>
                <c:pt idx="11152">
                  <c:v>-0.19186500000000001</c:v>
                </c:pt>
                <c:pt idx="11153">
                  <c:v>-0.19071399999999999</c:v>
                </c:pt>
                <c:pt idx="11154">
                  <c:v>-0.18643999999999999</c:v>
                </c:pt>
                <c:pt idx="11155">
                  <c:v>-0.18199599999999999</c:v>
                </c:pt>
                <c:pt idx="11156">
                  <c:v>-0.178813</c:v>
                </c:pt>
                <c:pt idx="11157">
                  <c:v>-0.17586499999999999</c:v>
                </c:pt>
                <c:pt idx="11158">
                  <c:v>-0.17591499999999999</c:v>
                </c:pt>
                <c:pt idx="11159">
                  <c:v>-0.17474100000000001</c:v>
                </c:pt>
                <c:pt idx="11160">
                  <c:v>-0.171099</c:v>
                </c:pt>
                <c:pt idx="11161">
                  <c:v>-0.16411600000000001</c:v>
                </c:pt>
                <c:pt idx="11162">
                  <c:v>-0.153248</c:v>
                </c:pt>
                <c:pt idx="11163">
                  <c:v>-0.14178499999999999</c:v>
                </c:pt>
                <c:pt idx="11164">
                  <c:v>-0.134603</c:v>
                </c:pt>
                <c:pt idx="11165">
                  <c:v>-0.13481000000000001</c:v>
                </c:pt>
                <c:pt idx="11166">
                  <c:v>-0.13821900000000001</c:v>
                </c:pt>
                <c:pt idx="11167">
                  <c:v>-0.140238</c:v>
                </c:pt>
                <c:pt idx="11168">
                  <c:v>-0.14423800000000001</c:v>
                </c:pt>
                <c:pt idx="11169">
                  <c:v>-0.150004</c:v>
                </c:pt>
                <c:pt idx="11170">
                  <c:v>-0.15228700000000001</c:v>
                </c:pt>
                <c:pt idx="11171">
                  <c:v>-0.156058</c:v>
                </c:pt>
                <c:pt idx="11172">
                  <c:v>-0.15743399999999999</c:v>
                </c:pt>
                <c:pt idx="11173">
                  <c:v>-0.15511800000000001</c:v>
                </c:pt>
                <c:pt idx="11174">
                  <c:v>-0.15312000000000001</c:v>
                </c:pt>
                <c:pt idx="11175">
                  <c:v>-0.14915500000000001</c:v>
                </c:pt>
                <c:pt idx="11176">
                  <c:v>-0.14782500000000001</c:v>
                </c:pt>
                <c:pt idx="11177">
                  <c:v>-0.14577799999999999</c:v>
                </c:pt>
                <c:pt idx="11178">
                  <c:v>-0.143841</c:v>
                </c:pt>
                <c:pt idx="11179">
                  <c:v>-0.14091699999999999</c:v>
                </c:pt>
                <c:pt idx="11180">
                  <c:v>-0.135571</c:v>
                </c:pt>
                <c:pt idx="11181">
                  <c:v>-0.137993</c:v>
                </c:pt>
                <c:pt idx="11182">
                  <c:v>-0.14622199999999999</c:v>
                </c:pt>
                <c:pt idx="11183">
                  <c:v>-0.15130399999999999</c:v>
                </c:pt>
                <c:pt idx="11184">
                  <c:v>-0.14616499999999999</c:v>
                </c:pt>
                <c:pt idx="11185">
                  <c:v>-0.13377600000000001</c:v>
                </c:pt>
                <c:pt idx="11186">
                  <c:v>-0.120613</c:v>
                </c:pt>
                <c:pt idx="11187">
                  <c:v>-0.108663</c:v>
                </c:pt>
                <c:pt idx="11188">
                  <c:v>-0.10442899999999999</c:v>
                </c:pt>
                <c:pt idx="11189">
                  <c:v>-0.104195</c:v>
                </c:pt>
                <c:pt idx="11190">
                  <c:v>-0.100856</c:v>
                </c:pt>
                <c:pt idx="11191">
                  <c:v>-0.104005</c:v>
                </c:pt>
                <c:pt idx="11192">
                  <c:v>-0.108982</c:v>
                </c:pt>
                <c:pt idx="11193">
                  <c:v>-0.107962</c:v>
                </c:pt>
                <c:pt idx="11194">
                  <c:v>-0.10332</c:v>
                </c:pt>
                <c:pt idx="11195">
                  <c:v>-0.10001699999999999</c:v>
                </c:pt>
                <c:pt idx="11196">
                  <c:v>-0.10249900000000001</c:v>
                </c:pt>
                <c:pt idx="11197">
                  <c:v>-0.10229199999999999</c:v>
                </c:pt>
                <c:pt idx="11198">
                  <c:v>-0.104652</c:v>
                </c:pt>
                <c:pt idx="11199">
                  <c:v>-0.10838399999999999</c:v>
                </c:pt>
                <c:pt idx="11200">
                  <c:v>-0.113091</c:v>
                </c:pt>
                <c:pt idx="11201">
                  <c:v>-0.11609899999999999</c:v>
                </c:pt>
                <c:pt idx="11202">
                  <c:v>-0.116621</c:v>
                </c:pt>
                <c:pt idx="11203">
                  <c:v>-0.113882</c:v>
                </c:pt>
                <c:pt idx="11204">
                  <c:v>-0.113869</c:v>
                </c:pt>
                <c:pt idx="11205">
                  <c:v>-0.118021</c:v>
                </c:pt>
                <c:pt idx="11206">
                  <c:v>-0.122199</c:v>
                </c:pt>
                <c:pt idx="11207">
                  <c:v>-0.11665499999999999</c:v>
                </c:pt>
                <c:pt idx="11208">
                  <c:v>-0.110586</c:v>
                </c:pt>
                <c:pt idx="11209">
                  <c:v>-0.103849</c:v>
                </c:pt>
                <c:pt idx="11210">
                  <c:v>-9.7437300000000004E-2</c:v>
                </c:pt>
                <c:pt idx="11211">
                  <c:v>-9.4871399999999995E-2</c:v>
                </c:pt>
                <c:pt idx="11212">
                  <c:v>-9.5610899999999999E-2</c:v>
                </c:pt>
                <c:pt idx="11213">
                  <c:v>-9.3870400000000007E-2</c:v>
                </c:pt>
                <c:pt idx="11214">
                  <c:v>-9.3071299999999996E-2</c:v>
                </c:pt>
                <c:pt idx="11215">
                  <c:v>-9.1101399999999999E-2</c:v>
                </c:pt>
                <c:pt idx="11216">
                  <c:v>-9.2112100000000002E-2</c:v>
                </c:pt>
                <c:pt idx="11217">
                  <c:v>-8.5861800000000002E-2</c:v>
                </c:pt>
                <c:pt idx="11218">
                  <c:v>-8.4787899999999999E-2</c:v>
                </c:pt>
                <c:pt idx="11219">
                  <c:v>-8.3188999999999999E-2</c:v>
                </c:pt>
                <c:pt idx="11220">
                  <c:v>-8.7481500000000004E-2</c:v>
                </c:pt>
                <c:pt idx="11221">
                  <c:v>-8.6549299999999996E-2</c:v>
                </c:pt>
                <c:pt idx="11222">
                  <c:v>-8.1347299999999997E-2</c:v>
                </c:pt>
                <c:pt idx="11223">
                  <c:v>-8.06423E-2</c:v>
                </c:pt>
                <c:pt idx="11224">
                  <c:v>-8.1383800000000006E-2</c:v>
                </c:pt>
                <c:pt idx="11225">
                  <c:v>-7.7192399999999994E-2</c:v>
                </c:pt>
                <c:pt idx="11226">
                  <c:v>-7.1417400000000006E-2</c:v>
                </c:pt>
                <c:pt idx="11227">
                  <c:v>-7.1008100000000005E-2</c:v>
                </c:pt>
                <c:pt idx="11228">
                  <c:v>-7.37072E-2</c:v>
                </c:pt>
                <c:pt idx="11229">
                  <c:v>-7.5840099999999994E-2</c:v>
                </c:pt>
                <c:pt idx="11230">
                  <c:v>-8.0978099999999997E-2</c:v>
                </c:pt>
                <c:pt idx="11231">
                  <c:v>-8.3819900000000003E-2</c:v>
                </c:pt>
                <c:pt idx="11232">
                  <c:v>-8.5130700000000004E-2</c:v>
                </c:pt>
                <c:pt idx="11233">
                  <c:v>-8.4365399999999993E-2</c:v>
                </c:pt>
                <c:pt idx="11234">
                  <c:v>-8.5340399999999997E-2</c:v>
                </c:pt>
                <c:pt idx="11235">
                  <c:v>-8.91565E-2</c:v>
                </c:pt>
                <c:pt idx="11236">
                  <c:v>-9.78903E-2</c:v>
                </c:pt>
                <c:pt idx="11237">
                  <c:v>-0.110055</c:v>
                </c:pt>
                <c:pt idx="11238">
                  <c:v>-0.12554299999999999</c:v>
                </c:pt>
                <c:pt idx="11239">
                  <c:v>-0.13056499999999999</c:v>
                </c:pt>
                <c:pt idx="11240">
                  <c:v>-0.127385</c:v>
                </c:pt>
                <c:pt idx="11241">
                  <c:v>-0.120572</c:v>
                </c:pt>
                <c:pt idx="11242">
                  <c:v>-0.116803</c:v>
                </c:pt>
                <c:pt idx="11243">
                  <c:v>-0.11417099999999999</c:v>
                </c:pt>
                <c:pt idx="11244">
                  <c:v>-0.111142</c:v>
                </c:pt>
                <c:pt idx="11245">
                  <c:v>-0.11768099999999999</c:v>
                </c:pt>
                <c:pt idx="11246">
                  <c:v>-0.13061600000000001</c:v>
                </c:pt>
                <c:pt idx="11247">
                  <c:v>-0.14357900000000001</c:v>
                </c:pt>
                <c:pt idx="11248">
                  <c:v>-0.163018</c:v>
                </c:pt>
                <c:pt idx="11249">
                  <c:v>-0.17541799999999999</c:v>
                </c:pt>
                <c:pt idx="11250">
                  <c:v>-0.18742300000000001</c:v>
                </c:pt>
                <c:pt idx="11251">
                  <c:v>-0.20456299999999999</c:v>
                </c:pt>
                <c:pt idx="11252">
                  <c:v>-0.21617700000000001</c:v>
                </c:pt>
                <c:pt idx="11253">
                  <c:v>-0.22268099999999999</c:v>
                </c:pt>
                <c:pt idx="11254">
                  <c:v>-0.23341400000000001</c:v>
                </c:pt>
                <c:pt idx="11255">
                  <c:v>-0.24976300000000001</c:v>
                </c:pt>
                <c:pt idx="11256">
                  <c:v>-0.26347700000000002</c:v>
                </c:pt>
                <c:pt idx="11257">
                  <c:v>-0.27304899999999999</c:v>
                </c:pt>
                <c:pt idx="11258">
                  <c:v>-0.28580100000000003</c:v>
                </c:pt>
                <c:pt idx="11259">
                  <c:v>-0.29965799999999998</c:v>
                </c:pt>
                <c:pt idx="11260">
                  <c:v>-0.30916900000000003</c:v>
                </c:pt>
                <c:pt idx="11261">
                  <c:v>-0.32366200000000001</c:v>
                </c:pt>
                <c:pt idx="11262">
                  <c:v>-0.33396599999999999</c:v>
                </c:pt>
                <c:pt idx="11263">
                  <c:v>-0.339951</c:v>
                </c:pt>
                <c:pt idx="11264">
                  <c:v>-0.34431099999999998</c:v>
                </c:pt>
                <c:pt idx="11265">
                  <c:v>-0.352713</c:v>
                </c:pt>
                <c:pt idx="11266">
                  <c:v>-0.36520599999999998</c:v>
                </c:pt>
                <c:pt idx="11267">
                  <c:v>-0.38455099999999998</c:v>
                </c:pt>
                <c:pt idx="11268">
                  <c:v>-0.40752500000000003</c:v>
                </c:pt>
                <c:pt idx="11269">
                  <c:v>-0.41435899999999998</c:v>
                </c:pt>
                <c:pt idx="11270">
                  <c:v>-0.410416</c:v>
                </c:pt>
                <c:pt idx="11271">
                  <c:v>-0.40746500000000002</c:v>
                </c:pt>
                <c:pt idx="11272">
                  <c:v>-0.41392499999999999</c:v>
                </c:pt>
                <c:pt idx="11273">
                  <c:v>-0.42618699999999998</c:v>
                </c:pt>
                <c:pt idx="11274">
                  <c:v>-0.44239800000000001</c:v>
                </c:pt>
                <c:pt idx="11275">
                  <c:v>-0.45679500000000001</c:v>
                </c:pt>
                <c:pt idx="11276">
                  <c:v>-0.46602300000000002</c:v>
                </c:pt>
                <c:pt idx="11277">
                  <c:v>-0.47469</c:v>
                </c:pt>
                <c:pt idx="11278">
                  <c:v>-0.48156300000000002</c:v>
                </c:pt>
                <c:pt idx="11279">
                  <c:v>-0.48959000000000003</c:v>
                </c:pt>
                <c:pt idx="11280">
                  <c:v>-0.49898900000000002</c:v>
                </c:pt>
                <c:pt idx="11281">
                  <c:v>-0.50909199999999999</c:v>
                </c:pt>
                <c:pt idx="11282">
                  <c:v>-0.51460099999999998</c:v>
                </c:pt>
                <c:pt idx="11283">
                  <c:v>-0.51897300000000002</c:v>
                </c:pt>
                <c:pt idx="11284">
                  <c:v>-0.51943899999999998</c:v>
                </c:pt>
                <c:pt idx="11285">
                  <c:v>-0.51913500000000001</c:v>
                </c:pt>
                <c:pt idx="11286">
                  <c:v>-0.520895</c:v>
                </c:pt>
                <c:pt idx="11287">
                  <c:v>-0.53093699999999999</c:v>
                </c:pt>
                <c:pt idx="11288">
                  <c:v>-0.53897899999999999</c:v>
                </c:pt>
                <c:pt idx="11289">
                  <c:v>-0.54257699999999998</c:v>
                </c:pt>
                <c:pt idx="11290">
                  <c:v>-0.543929</c:v>
                </c:pt>
                <c:pt idx="11291">
                  <c:v>-0.54465600000000003</c:v>
                </c:pt>
                <c:pt idx="11292">
                  <c:v>-0.54416900000000001</c:v>
                </c:pt>
                <c:pt idx="11293">
                  <c:v>-0.54521500000000001</c:v>
                </c:pt>
                <c:pt idx="11294">
                  <c:v>-0.54474500000000003</c:v>
                </c:pt>
                <c:pt idx="11295">
                  <c:v>-0.55295399999999995</c:v>
                </c:pt>
                <c:pt idx="11296">
                  <c:v>-0.56792200000000004</c:v>
                </c:pt>
                <c:pt idx="11297">
                  <c:v>-0.57175799999999999</c:v>
                </c:pt>
                <c:pt idx="11298">
                  <c:v>-0.57012300000000005</c:v>
                </c:pt>
                <c:pt idx="11299">
                  <c:v>-0.57077800000000001</c:v>
                </c:pt>
                <c:pt idx="11300">
                  <c:v>-0.57657999999999998</c:v>
                </c:pt>
                <c:pt idx="11301">
                  <c:v>-0.58027499999999999</c:v>
                </c:pt>
                <c:pt idx="11302">
                  <c:v>-0.586951</c:v>
                </c:pt>
                <c:pt idx="11303">
                  <c:v>-0.59129299999999996</c:v>
                </c:pt>
                <c:pt idx="11304">
                  <c:v>-0.59337899999999999</c:v>
                </c:pt>
                <c:pt idx="11305">
                  <c:v>-0.599881</c:v>
                </c:pt>
                <c:pt idx="11306">
                  <c:v>-0.602163</c:v>
                </c:pt>
                <c:pt idx="11307">
                  <c:v>-0.60797199999999996</c:v>
                </c:pt>
                <c:pt idx="11308">
                  <c:v>-0.60922799999999999</c:v>
                </c:pt>
                <c:pt idx="11309">
                  <c:v>-0.60984499999999997</c:v>
                </c:pt>
                <c:pt idx="11310">
                  <c:v>-0.612819</c:v>
                </c:pt>
                <c:pt idx="11311">
                  <c:v>-0.61484700000000003</c:v>
                </c:pt>
                <c:pt idx="11312">
                  <c:v>-0.61895699999999998</c:v>
                </c:pt>
                <c:pt idx="11313">
                  <c:v>-0.62594899999999998</c:v>
                </c:pt>
                <c:pt idx="11314">
                  <c:v>-0.63082000000000005</c:v>
                </c:pt>
                <c:pt idx="11315">
                  <c:v>-0.632131</c:v>
                </c:pt>
                <c:pt idx="11316">
                  <c:v>-0.63024599999999997</c:v>
                </c:pt>
                <c:pt idx="11317">
                  <c:v>-0.62732699999999997</c:v>
                </c:pt>
                <c:pt idx="11318">
                  <c:v>-0.62676500000000002</c:v>
                </c:pt>
                <c:pt idx="11319">
                  <c:v>-0.647343</c:v>
                </c:pt>
                <c:pt idx="11320">
                  <c:v>-0.65776599999999996</c:v>
                </c:pt>
                <c:pt idx="11321">
                  <c:v>-0.65887099999999998</c:v>
                </c:pt>
                <c:pt idx="11322">
                  <c:v>-0.65753200000000001</c:v>
                </c:pt>
                <c:pt idx="11323">
                  <c:v>-0.64848700000000004</c:v>
                </c:pt>
                <c:pt idx="11324">
                  <c:v>-0.64427699999999999</c:v>
                </c:pt>
                <c:pt idx="11325">
                  <c:v>-0.64220200000000005</c:v>
                </c:pt>
                <c:pt idx="11326">
                  <c:v>-0.640123</c:v>
                </c:pt>
                <c:pt idx="11327">
                  <c:v>-0.63855799999999996</c:v>
                </c:pt>
                <c:pt idx="11328">
                  <c:v>-0.63952299999999995</c:v>
                </c:pt>
                <c:pt idx="11329">
                  <c:v>-0.64094600000000002</c:v>
                </c:pt>
                <c:pt idx="11330">
                  <c:v>-0.64022800000000002</c:v>
                </c:pt>
                <c:pt idx="11331">
                  <c:v>-0.63611899999999999</c:v>
                </c:pt>
                <c:pt idx="11332">
                  <c:v>-0.63459600000000005</c:v>
                </c:pt>
                <c:pt idx="11333">
                  <c:v>-0.63302899999999995</c:v>
                </c:pt>
                <c:pt idx="11334">
                  <c:v>-0.63175199999999998</c:v>
                </c:pt>
                <c:pt idx="11335">
                  <c:v>-0.62765899999999997</c:v>
                </c:pt>
                <c:pt idx="11336">
                  <c:v>-0.62736999999999998</c:v>
                </c:pt>
                <c:pt idx="11337">
                  <c:v>-0.62890800000000002</c:v>
                </c:pt>
                <c:pt idx="11338">
                  <c:v>-0.62992499999999996</c:v>
                </c:pt>
                <c:pt idx="11339">
                  <c:v>-0.62719199999999997</c:v>
                </c:pt>
                <c:pt idx="11340">
                  <c:v>-0.62839299999999998</c:v>
                </c:pt>
                <c:pt idx="11341">
                  <c:v>-0.63314999999999999</c:v>
                </c:pt>
                <c:pt idx="11342">
                  <c:v>-0.63426199999999999</c:v>
                </c:pt>
                <c:pt idx="11343">
                  <c:v>-0.63636300000000001</c:v>
                </c:pt>
                <c:pt idx="11344">
                  <c:v>-0.63948300000000002</c:v>
                </c:pt>
                <c:pt idx="11345">
                  <c:v>-0.64243700000000004</c:v>
                </c:pt>
                <c:pt idx="11346">
                  <c:v>-0.64001799999999998</c:v>
                </c:pt>
                <c:pt idx="11347">
                  <c:v>-0.63112999999999997</c:v>
                </c:pt>
                <c:pt idx="11348">
                  <c:v>-0.62371799999999999</c:v>
                </c:pt>
                <c:pt idx="11349">
                  <c:v>-0.62544299999999997</c:v>
                </c:pt>
                <c:pt idx="11350">
                  <c:v>-0.62813699999999995</c:v>
                </c:pt>
                <c:pt idx="11351">
                  <c:v>-0.63180000000000003</c:v>
                </c:pt>
                <c:pt idx="11352">
                  <c:v>-0.63304199999999999</c:v>
                </c:pt>
                <c:pt idx="11353">
                  <c:v>-0.64226000000000005</c:v>
                </c:pt>
                <c:pt idx="11354">
                  <c:v>-0.64802599999999999</c:v>
                </c:pt>
                <c:pt idx="11355">
                  <c:v>-0.64710800000000002</c:v>
                </c:pt>
                <c:pt idx="11356">
                  <c:v>-0.64234599999999997</c:v>
                </c:pt>
                <c:pt idx="11357">
                  <c:v>-0.64706600000000003</c:v>
                </c:pt>
                <c:pt idx="11358">
                  <c:v>-0.65929199999999999</c:v>
                </c:pt>
                <c:pt idx="11359">
                  <c:v>-0.67122700000000002</c:v>
                </c:pt>
                <c:pt idx="11360">
                  <c:v>-0.67386699999999999</c:v>
                </c:pt>
                <c:pt idx="11361">
                  <c:v>-0.67305400000000004</c:v>
                </c:pt>
                <c:pt idx="11362">
                  <c:v>-0.67289699999999997</c:v>
                </c:pt>
                <c:pt idx="11363">
                  <c:v>-0.67395700000000003</c:v>
                </c:pt>
                <c:pt idx="11364">
                  <c:v>-0.67706900000000003</c:v>
                </c:pt>
                <c:pt idx="11365">
                  <c:v>-0.68319700000000005</c:v>
                </c:pt>
                <c:pt idx="11366">
                  <c:v>-0.68787299999999996</c:v>
                </c:pt>
                <c:pt idx="11367">
                  <c:v>-0.68829200000000001</c:v>
                </c:pt>
                <c:pt idx="11368">
                  <c:v>-0.68394699999999997</c:v>
                </c:pt>
                <c:pt idx="11369">
                  <c:v>-0.68040800000000001</c:v>
                </c:pt>
                <c:pt idx="11370">
                  <c:v>-0.68030599999999997</c:v>
                </c:pt>
                <c:pt idx="11371">
                  <c:v>-0.67554199999999998</c:v>
                </c:pt>
                <c:pt idx="11372">
                  <c:v>-0.67016100000000001</c:v>
                </c:pt>
                <c:pt idx="11373">
                  <c:v>-0.668184</c:v>
                </c:pt>
                <c:pt idx="11374">
                  <c:v>-0.66383400000000004</c:v>
                </c:pt>
                <c:pt idx="11375">
                  <c:v>-0.65900400000000003</c:v>
                </c:pt>
                <c:pt idx="11376">
                  <c:v>-0.65607300000000002</c:v>
                </c:pt>
                <c:pt idx="11377">
                  <c:v>-0.656636</c:v>
                </c:pt>
                <c:pt idx="11378">
                  <c:v>-0.65947699999999998</c:v>
                </c:pt>
                <c:pt idx="11379">
                  <c:v>-0.66421200000000002</c:v>
                </c:pt>
                <c:pt idx="11380">
                  <c:v>-0.66547900000000004</c:v>
                </c:pt>
                <c:pt idx="11381">
                  <c:v>-0.65956499999999996</c:v>
                </c:pt>
                <c:pt idx="11382">
                  <c:v>-0.65624400000000005</c:v>
                </c:pt>
                <c:pt idx="11383">
                  <c:v>-0.65968899999999997</c:v>
                </c:pt>
                <c:pt idx="11384">
                  <c:v>-0.66506100000000001</c:v>
                </c:pt>
                <c:pt idx="11385">
                  <c:v>-0.67579500000000003</c:v>
                </c:pt>
                <c:pt idx="11386">
                  <c:v>-0.69561399999999995</c:v>
                </c:pt>
                <c:pt idx="11387">
                  <c:v>-0.70862899999999995</c:v>
                </c:pt>
                <c:pt idx="11388">
                  <c:v>-0.71901499999999996</c:v>
                </c:pt>
                <c:pt idx="11389">
                  <c:v>-0.72862300000000002</c:v>
                </c:pt>
                <c:pt idx="11390">
                  <c:v>-0.73832399999999998</c:v>
                </c:pt>
                <c:pt idx="11391">
                  <c:v>-0.74500999999999995</c:v>
                </c:pt>
                <c:pt idx="11392">
                  <c:v>-0.74939900000000004</c:v>
                </c:pt>
                <c:pt idx="11393">
                  <c:v>-0.75609199999999999</c:v>
                </c:pt>
                <c:pt idx="11394">
                  <c:v>-0.76971299999999998</c:v>
                </c:pt>
                <c:pt idx="11395">
                  <c:v>-0.78027199999999997</c:v>
                </c:pt>
                <c:pt idx="11396">
                  <c:v>-0.78964900000000005</c:v>
                </c:pt>
                <c:pt idx="11397">
                  <c:v>-0.79574400000000001</c:v>
                </c:pt>
                <c:pt idx="11398">
                  <c:v>-0.80450200000000005</c:v>
                </c:pt>
                <c:pt idx="11399">
                  <c:v>-0.81039499999999998</c:v>
                </c:pt>
                <c:pt idx="11400">
                  <c:v>-0.81275900000000001</c:v>
                </c:pt>
                <c:pt idx="11401">
                  <c:v>-0.81043500000000002</c:v>
                </c:pt>
                <c:pt idx="11402">
                  <c:v>-0.80864800000000003</c:v>
                </c:pt>
                <c:pt idx="11403">
                  <c:v>-0.80776000000000003</c:v>
                </c:pt>
                <c:pt idx="11404">
                  <c:v>-0.80763399999999996</c:v>
                </c:pt>
                <c:pt idx="11405">
                  <c:v>-0.80885600000000002</c:v>
                </c:pt>
                <c:pt idx="11406">
                  <c:v>-0.80845699999999998</c:v>
                </c:pt>
                <c:pt idx="11407">
                  <c:v>-0.81109900000000001</c:v>
                </c:pt>
                <c:pt idx="11408">
                  <c:v>-0.814994</c:v>
                </c:pt>
                <c:pt idx="11409">
                  <c:v>-0.81552000000000002</c:v>
                </c:pt>
                <c:pt idx="11410">
                  <c:v>-0.812666</c:v>
                </c:pt>
                <c:pt idx="11411">
                  <c:v>-0.80426200000000003</c:v>
                </c:pt>
                <c:pt idx="11412">
                  <c:v>-0.79926799999999998</c:v>
                </c:pt>
                <c:pt idx="11413">
                  <c:v>-0.78954999999999997</c:v>
                </c:pt>
                <c:pt idx="11414">
                  <c:v>-0.78181500000000004</c:v>
                </c:pt>
                <c:pt idx="11415">
                  <c:v>-0.77573999999999999</c:v>
                </c:pt>
                <c:pt idx="11416">
                  <c:v>-0.77261299999999999</c:v>
                </c:pt>
                <c:pt idx="11417">
                  <c:v>-0.77250799999999997</c:v>
                </c:pt>
                <c:pt idx="11418">
                  <c:v>-0.77334800000000004</c:v>
                </c:pt>
                <c:pt idx="11419">
                  <c:v>-0.76202700000000001</c:v>
                </c:pt>
                <c:pt idx="11420">
                  <c:v>-0.75386799999999998</c:v>
                </c:pt>
                <c:pt idx="11421">
                  <c:v>-0.74984700000000004</c:v>
                </c:pt>
                <c:pt idx="11422">
                  <c:v>-0.74935799999999997</c:v>
                </c:pt>
                <c:pt idx="11423">
                  <c:v>-0.75646999999999998</c:v>
                </c:pt>
                <c:pt idx="11424">
                  <c:v>-0.76857900000000001</c:v>
                </c:pt>
                <c:pt idx="11425">
                  <c:v>-0.77343300000000004</c:v>
                </c:pt>
                <c:pt idx="11426">
                  <c:v>-0.76944100000000004</c:v>
                </c:pt>
                <c:pt idx="11427">
                  <c:v>-0.77163199999999998</c:v>
                </c:pt>
                <c:pt idx="11428">
                  <c:v>-0.773003</c:v>
                </c:pt>
                <c:pt idx="11429">
                  <c:v>-0.77034199999999997</c:v>
                </c:pt>
                <c:pt idx="11430">
                  <c:v>-0.76697300000000002</c:v>
                </c:pt>
                <c:pt idx="11431">
                  <c:v>-0.76824000000000003</c:v>
                </c:pt>
                <c:pt idx="11432">
                  <c:v>-0.76876199999999995</c:v>
                </c:pt>
                <c:pt idx="11433">
                  <c:v>-0.75843099999999997</c:v>
                </c:pt>
                <c:pt idx="11434">
                  <c:v>-0.74211000000000005</c:v>
                </c:pt>
                <c:pt idx="11435">
                  <c:v>-0.72748000000000002</c:v>
                </c:pt>
                <c:pt idx="11436">
                  <c:v>-0.72195600000000004</c:v>
                </c:pt>
                <c:pt idx="11437">
                  <c:v>-0.72406000000000004</c:v>
                </c:pt>
                <c:pt idx="11438">
                  <c:v>-0.72540899999999997</c:v>
                </c:pt>
                <c:pt idx="11439">
                  <c:v>-0.73191300000000004</c:v>
                </c:pt>
                <c:pt idx="11440">
                  <c:v>-0.73547300000000004</c:v>
                </c:pt>
                <c:pt idx="11441">
                  <c:v>-0.74113700000000005</c:v>
                </c:pt>
                <c:pt idx="11442">
                  <c:v>-0.74199499999999996</c:v>
                </c:pt>
                <c:pt idx="11443">
                  <c:v>-0.74482800000000005</c:v>
                </c:pt>
                <c:pt idx="11444">
                  <c:v>-0.74393699999999996</c:v>
                </c:pt>
                <c:pt idx="11445">
                  <c:v>-0.74503600000000003</c:v>
                </c:pt>
                <c:pt idx="11446">
                  <c:v>-0.74414899999999995</c:v>
                </c:pt>
                <c:pt idx="11447">
                  <c:v>-0.72742200000000001</c:v>
                </c:pt>
                <c:pt idx="11448">
                  <c:v>-0.71417299999999995</c:v>
                </c:pt>
                <c:pt idx="11449">
                  <c:v>-0.71013300000000001</c:v>
                </c:pt>
                <c:pt idx="11450">
                  <c:v>-0.70047599999999999</c:v>
                </c:pt>
                <c:pt idx="11451">
                  <c:v>-0.69606999999999997</c:v>
                </c:pt>
                <c:pt idx="11452">
                  <c:v>-0.698573</c:v>
                </c:pt>
                <c:pt idx="11453">
                  <c:v>-0.69769599999999998</c:v>
                </c:pt>
                <c:pt idx="11454">
                  <c:v>-0.697465</c:v>
                </c:pt>
                <c:pt idx="11455">
                  <c:v>-0.697492</c:v>
                </c:pt>
                <c:pt idx="11456">
                  <c:v>-0.70081700000000002</c:v>
                </c:pt>
                <c:pt idx="11457">
                  <c:v>-0.70144799999999996</c:v>
                </c:pt>
                <c:pt idx="11458">
                  <c:v>-0.70210700000000004</c:v>
                </c:pt>
                <c:pt idx="11459">
                  <c:v>-0.70236200000000004</c:v>
                </c:pt>
                <c:pt idx="11460">
                  <c:v>-0.708229</c:v>
                </c:pt>
                <c:pt idx="11461">
                  <c:v>-0.71893399999999996</c:v>
                </c:pt>
                <c:pt idx="11462">
                  <c:v>-0.72416999999999998</c:v>
                </c:pt>
                <c:pt idx="11463">
                  <c:v>-0.72136500000000003</c:v>
                </c:pt>
                <c:pt idx="11464">
                  <c:v>-0.72169399999999995</c:v>
                </c:pt>
                <c:pt idx="11465">
                  <c:v>-0.72570100000000004</c:v>
                </c:pt>
                <c:pt idx="11466">
                  <c:v>-0.73019599999999996</c:v>
                </c:pt>
                <c:pt idx="11467">
                  <c:v>-0.73296499999999998</c:v>
                </c:pt>
                <c:pt idx="11468">
                  <c:v>-0.74090599999999995</c:v>
                </c:pt>
                <c:pt idx="11469">
                  <c:v>-0.75368299999999999</c:v>
                </c:pt>
                <c:pt idx="11470">
                  <c:v>-0.75928499999999999</c:v>
                </c:pt>
                <c:pt idx="11471">
                  <c:v>-0.76238099999999998</c:v>
                </c:pt>
                <c:pt idx="11472">
                  <c:v>-0.75832200000000005</c:v>
                </c:pt>
                <c:pt idx="11473">
                  <c:v>-0.74891700000000005</c:v>
                </c:pt>
                <c:pt idx="11474">
                  <c:v>-0.74715299999999996</c:v>
                </c:pt>
                <c:pt idx="11475">
                  <c:v>-0.74711499999999997</c:v>
                </c:pt>
                <c:pt idx="11476">
                  <c:v>-0.74434999999999996</c:v>
                </c:pt>
                <c:pt idx="11477">
                  <c:v>-0.74349399999999999</c:v>
                </c:pt>
                <c:pt idx="11478">
                  <c:v>-0.74151800000000001</c:v>
                </c:pt>
                <c:pt idx="11479">
                  <c:v>-0.74444900000000003</c:v>
                </c:pt>
                <c:pt idx="11480">
                  <c:v>-0.74402100000000004</c:v>
                </c:pt>
                <c:pt idx="11481">
                  <c:v>-0.744757</c:v>
                </c:pt>
                <c:pt idx="11482">
                  <c:v>-0.73944600000000005</c:v>
                </c:pt>
                <c:pt idx="11483">
                  <c:v>-0.73618600000000001</c:v>
                </c:pt>
                <c:pt idx="11484">
                  <c:v>-0.73450099999999996</c:v>
                </c:pt>
                <c:pt idx="11485">
                  <c:v>-0.73411999999999999</c:v>
                </c:pt>
                <c:pt idx="11486">
                  <c:v>-0.732097</c:v>
                </c:pt>
                <c:pt idx="11487">
                  <c:v>-0.73162899999999997</c:v>
                </c:pt>
                <c:pt idx="11488">
                  <c:v>-0.733371</c:v>
                </c:pt>
                <c:pt idx="11489">
                  <c:v>-0.73406300000000002</c:v>
                </c:pt>
                <c:pt idx="11490">
                  <c:v>-0.73427500000000001</c:v>
                </c:pt>
                <c:pt idx="11491">
                  <c:v>-0.73135899999999998</c:v>
                </c:pt>
                <c:pt idx="11492">
                  <c:v>-0.72473299999999996</c:v>
                </c:pt>
                <c:pt idx="11493">
                  <c:v>-0.71733100000000005</c:v>
                </c:pt>
                <c:pt idx="11494">
                  <c:v>-0.72202699999999997</c:v>
                </c:pt>
                <c:pt idx="11495">
                  <c:v>-0.72908399999999995</c:v>
                </c:pt>
                <c:pt idx="11496">
                  <c:v>-0.72571200000000002</c:v>
                </c:pt>
                <c:pt idx="11497">
                  <c:v>-0.72323700000000002</c:v>
                </c:pt>
                <c:pt idx="11498">
                  <c:v>-0.72464600000000001</c:v>
                </c:pt>
                <c:pt idx="11499">
                  <c:v>-0.72458699999999998</c:v>
                </c:pt>
                <c:pt idx="11500">
                  <c:v>-0.71751500000000001</c:v>
                </c:pt>
                <c:pt idx="11501">
                  <c:v>-0.71154200000000001</c:v>
                </c:pt>
                <c:pt idx="11502">
                  <c:v>-0.713642</c:v>
                </c:pt>
                <c:pt idx="11503">
                  <c:v>-0.71760400000000002</c:v>
                </c:pt>
                <c:pt idx="11504">
                  <c:v>-0.71841100000000002</c:v>
                </c:pt>
                <c:pt idx="11505">
                  <c:v>-0.71703700000000004</c:v>
                </c:pt>
                <c:pt idx="11506">
                  <c:v>-0.71857800000000005</c:v>
                </c:pt>
                <c:pt idx="11507">
                  <c:v>-0.72611800000000004</c:v>
                </c:pt>
                <c:pt idx="11508">
                  <c:v>-0.73600600000000005</c:v>
                </c:pt>
                <c:pt idx="11509">
                  <c:v>-0.74002800000000002</c:v>
                </c:pt>
                <c:pt idx="11510">
                  <c:v>-0.74394199999999999</c:v>
                </c:pt>
                <c:pt idx="11511">
                  <c:v>-0.74583699999999997</c:v>
                </c:pt>
                <c:pt idx="11512">
                  <c:v>-0.74723899999999999</c:v>
                </c:pt>
                <c:pt idx="11513">
                  <c:v>-0.74640499999999999</c:v>
                </c:pt>
                <c:pt idx="11514">
                  <c:v>-0.74470700000000001</c:v>
                </c:pt>
                <c:pt idx="11515">
                  <c:v>-0.74423600000000001</c:v>
                </c:pt>
                <c:pt idx="11516">
                  <c:v>-0.74300900000000003</c:v>
                </c:pt>
                <c:pt idx="11517">
                  <c:v>-0.74059699999999995</c:v>
                </c:pt>
                <c:pt idx="11518">
                  <c:v>-0.73014400000000002</c:v>
                </c:pt>
                <c:pt idx="11519">
                  <c:v>-0.72183299999999995</c:v>
                </c:pt>
                <c:pt idx="11520">
                  <c:v>-0.719773</c:v>
                </c:pt>
                <c:pt idx="11521">
                  <c:v>-0.72479300000000002</c:v>
                </c:pt>
                <c:pt idx="11522">
                  <c:v>-0.72511400000000004</c:v>
                </c:pt>
                <c:pt idx="11523">
                  <c:v>-0.72793200000000002</c:v>
                </c:pt>
                <c:pt idx="11524">
                  <c:v>-0.73091499999999998</c:v>
                </c:pt>
                <c:pt idx="11525">
                  <c:v>-0.73067800000000005</c:v>
                </c:pt>
                <c:pt idx="11526">
                  <c:v>-0.72106999999999999</c:v>
                </c:pt>
                <c:pt idx="11527">
                  <c:v>-0.70801899999999995</c:v>
                </c:pt>
                <c:pt idx="11528">
                  <c:v>-0.69489699999999999</c:v>
                </c:pt>
                <c:pt idx="11529">
                  <c:v>-0.68744499999999997</c:v>
                </c:pt>
                <c:pt idx="11530">
                  <c:v>-0.68531699999999995</c:v>
                </c:pt>
                <c:pt idx="11531">
                  <c:v>-0.6875</c:v>
                </c:pt>
                <c:pt idx="11532">
                  <c:v>-0.69038200000000005</c:v>
                </c:pt>
                <c:pt idx="11533">
                  <c:v>-0.68808499999999995</c:v>
                </c:pt>
                <c:pt idx="11534">
                  <c:v>-0.68068200000000001</c:v>
                </c:pt>
                <c:pt idx="11535">
                  <c:v>-0.67823599999999995</c:v>
                </c:pt>
                <c:pt idx="11536">
                  <c:v>-0.67275200000000002</c:v>
                </c:pt>
                <c:pt idx="11537">
                  <c:v>-0.671269</c:v>
                </c:pt>
                <c:pt idx="11538">
                  <c:v>-0.67122000000000004</c:v>
                </c:pt>
                <c:pt idx="11539">
                  <c:v>-0.674678</c:v>
                </c:pt>
                <c:pt idx="11540">
                  <c:v>-0.674176</c:v>
                </c:pt>
                <c:pt idx="11541">
                  <c:v>-0.67647699999999999</c:v>
                </c:pt>
                <c:pt idx="11542">
                  <c:v>-0.68169100000000005</c:v>
                </c:pt>
                <c:pt idx="11543">
                  <c:v>-0.68974400000000002</c:v>
                </c:pt>
                <c:pt idx="11544">
                  <c:v>-0.68971899999999997</c:v>
                </c:pt>
                <c:pt idx="11545">
                  <c:v>-0.68623999999999996</c:v>
                </c:pt>
                <c:pt idx="11546">
                  <c:v>-0.68304299999999996</c:v>
                </c:pt>
                <c:pt idx="11547">
                  <c:v>-0.68268399999999996</c:v>
                </c:pt>
                <c:pt idx="11548">
                  <c:v>-0.68337700000000001</c:v>
                </c:pt>
                <c:pt idx="11549">
                  <c:v>-0.68145900000000004</c:v>
                </c:pt>
                <c:pt idx="11550">
                  <c:v>-0.68701699999999999</c:v>
                </c:pt>
                <c:pt idx="11551">
                  <c:v>-0.691751</c:v>
                </c:pt>
                <c:pt idx="11552">
                  <c:v>-0.69182100000000002</c:v>
                </c:pt>
                <c:pt idx="11553">
                  <c:v>-0.69344700000000004</c:v>
                </c:pt>
                <c:pt idx="11554">
                  <c:v>-0.694716</c:v>
                </c:pt>
                <c:pt idx="11555">
                  <c:v>-0.69791300000000001</c:v>
                </c:pt>
                <c:pt idx="11556">
                  <c:v>-0.69555400000000001</c:v>
                </c:pt>
                <c:pt idx="11557">
                  <c:v>-0.69534700000000005</c:v>
                </c:pt>
                <c:pt idx="11558">
                  <c:v>-0.693048</c:v>
                </c:pt>
                <c:pt idx="11559">
                  <c:v>-0.691438</c:v>
                </c:pt>
                <c:pt idx="11560">
                  <c:v>-0.69214200000000003</c:v>
                </c:pt>
                <c:pt idx="11561">
                  <c:v>-0.68918500000000005</c:v>
                </c:pt>
                <c:pt idx="11562">
                  <c:v>-0.67888000000000004</c:v>
                </c:pt>
                <c:pt idx="11563">
                  <c:v>-0.67232400000000003</c:v>
                </c:pt>
                <c:pt idx="11564">
                  <c:v>-0.678512</c:v>
                </c:pt>
                <c:pt idx="11565">
                  <c:v>-0.68391000000000002</c:v>
                </c:pt>
                <c:pt idx="11566">
                  <c:v>-0.68428299999999997</c:v>
                </c:pt>
                <c:pt idx="11567">
                  <c:v>-0.68315800000000004</c:v>
                </c:pt>
                <c:pt idx="11568">
                  <c:v>-0.68091599999999997</c:v>
                </c:pt>
                <c:pt idx="11569">
                  <c:v>-0.67744000000000004</c:v>
                </c:pt>
                <c:pt idx="11570">
                  <c:v>-0.67265900000000001</c:v>
                </c:pt>
                <c:pt idx="11571">
                  <c:v>-0.66958499999999999</c:v>
                </c:pt>
                <c:pt idx="11572">
                  <c:v>-0.67089799999999999</c:v>
                </c:pt>
                <c:pt idx="11573">
                  <c:v>-0.67224799999999996</c:v>
                </c:pt>
                <c:pt idx="11574">
                  <c:v>-0.67264900000000005</c:v>
                </c:pt>
                <c:pt idx="11575">
                  <c:v>-0.67106299999999997</c:v>
                </c:pt>
                <c:pt idx="11576">
                  <c:v>-0.66363499999999997</c:v>
                </c:pt>
                <c:pt idx="11577">
                  <c:v>-0.65672200000000003</c:v>
                </c:pt>
                <c:pt idx="11578">
                  <c:v>-0.65674900000000003</c:v>
                </c:pt>
                <c:pt idx="11579">
                  <c:v>-0.66150100000000001</c:v>
                </c:pt>
                <c:pt idx="11580">
                  <c:v>-0.66440500000000002</c:v>
                </c:pt>
                <c:pt idx="11581">
                  <c:v>-0.66307799999999995</c:v>
                </c:pt>
                <c:pt idx="11582">
                  <c:v>-0.66398000000000001</c:v>
                </c:pt>
                <c:pt idx="11583">
                  <c:v>-0.66828799999999999</c:v>
                </c:pt>
                <c:pt idx="11584">
                  <c:v>-0.67360799999999998</c:v>
                </c:pt>
                <c:pt idx="11585">
                  <c:v>-0.68021900000000002</c:v>
                </c:pt>
                <c:pt idx="11586">
                  <c:v>-0.68435699999999999</c:v>
                </c:pt>
                <c:pt idx="11587">
                  <c:v>-0.68518999999999997</c:v>
                </c:pt>
                <c:pt idx="11588">
                  <c:v>-0.682064</c:v>
                </c:pt>
                <c:pt idx="11589">
                  <c:v>-0.67494100000000001</c:v>
                </c:pt>
                <c:pt idx="11590">
                  <c:v>-0.67046399999999995</c:v>
                </c:pt>
                <c:pt idx="11591">
                  <c:v>-0.67085600000000001</c:v>
                </c:pt>
                <c:pt idx="11592">
                  <c:v>-0.67220800000000003</c:v>
                </c:pt>
                <c:pt idx="11593">
                  <c:v>-0.676068</c:v>
                </c:pt>
                <c:pt idx="11594">
                  <c:v>-0.68035500000000004</c:v>
                </c:pt>
                <c:pt idx="11595">
                  <c:v>-0.677014</c:v>
                </c:pt>
                <c:pt idx="11596">
                  <c:v>-0.67378300000000002</c:v>
                </c:pt>
                <c:pt idx="11597">
                  <c:v>-0.66954199999999997</c:v>
                </c:pt>
                <c:pt idx="11598">
                  <c:v>-0.666381</c:v>
                </c:pt>
                <c:pt idx="11599">
                  <c:v>-0.66422400000000004</c:v>
                </c:pt>
                <c:pt idx="11600">
                  <c:v>-0.66612199999999999</c:v>
                </c:pt>
                <c:pt idx="11601">
                  <c:v>-0.67424799999999996</c:v>
                </c:pt>
                <c:pt idx="11602">
                  <c:v>-0.68373700000000004</c:v>
                </c:pt>
                <c:pt idx="11603">
                  <c:v>-0.69138699999999997</c:v>
                </c:pt>
                <c:pt idx="11604">
                  <c:v>-0.68992699999999996</c:v>
                </c:pt>
                <c:pt idx="11605">
                  <c:v>-0.68319300000000005</c:v>
                </c:pt>
                <c:pt idx="11606">
                  <c:v>-0.68086899999999995</c:v>
                </c:pt>
                <c:pt idx="11607">
                  <c:v>-0.68490099999999998</c:v>
                </c:pt>
                <c:pt idx="11608">
                  <c:v>-0.69216699999999998</c:v>
                </c:pt>
                <c:pt idx="11609">
                  <c:v>-0.69431100000000001</c:v>
                </c:pt>
                <c:pt idx="11610">
                  <c:v>-0.69622099999999998</c:v>
                </c:pt>
                <c:pt idx="11611">
                  <c:v>-0.69798899999999997</c:v>
                </c:pt>
                <c:pt idx="11612">
                  <c:v>-0.699237</c:v>
                </c:pt>
                <c:pt idx="11613">
                  <c:v>-0.69903199999999999</c:v>
                </c:pt>
                <c:pt idx="11614">
                  <c:v>-0.69622600000000001</c:v>
                </c:pt>
                <c:pt idx="11615">
                  <c:v>-0.69973099999999999</c:v>
                </c:pt>
                <c:pt idx="11616">
                  <c:v>-0.70821199999999995</c:v>
                </c:pt>
                <c:pt idx="11617">
                  <c:v>-0.71779499999999996</c:v>
                </c:pt>
                <c:pt idx="11618">
                  <c:v>-0.72255400000000003</c:v>
                </c:pt>
                <c:pt idx="11619">
                  <c:v>-0.72176399999999996</c:v>
                </c:pt>
                <c:pt idx="11620">
                  <c:v>-0.72109199999999996</c:v>
                </c:pt>
                <c:pt idx="11621">
                  <c:v>-0.71955100000000005</c:v>
                </c:pt>
                <c:pt idx="11622">
                  <c:v>-0.71418999999999999</c:v>
                </c:pt>
                <c:pt idx="11623">
                  <c:v>-0.70386400000000005</c:v>
                </c:pt>
                <c:pt idx="11624">
                  <c:v>-0.696496</c:v>
                </c:pt>
                <c:pt idx="11625">
                  <c:v>-0.69486099999999995</c:v>
                </c:pt>
                <c:pt idx="11626">
                  <c:v>-0.70347999999999999</c:v>
                </c:pt>
                <c:pt idx="11627">
                  <c:v>-0.71156200000000003</c:v>
                </c:pt>
                <c:pt idx="11628">
                  <c:v>-0.71348400000000001</c:v>
                </c:pt>
                <c:pt idx="11629">
                  <c:v>-0.71999100000000005</c:v>
                </c:pt>
                <c:pt idx="11630">
                  <c:v>-0.72263200000000005</c:v>
                </c:pt>
                <c:pt idx="11631">
                  <c:v>-0.72150199999999998</c:v>
                </c:pt>
                <c:pt idx="11632">
                  <c:v>-0.72144200000000003</c:v>
                </c:pt>
                <c:pt idx="11633">
                  <c:v>-0.71922900000000001</c:v>
                </c:pt>
                <c:pt idx="11634">
                  <c:v>-0.71718700000000002</c:v>
                </c:pt>
                <c:pt idx="11635">
                  <c:v>-0.71499400000000002</c:v>
                </c:pt>
                <c:pt idx="11636">
                  <c:v>-0.71407699999999996</c:v>
                </c:pt>
                <c:pt idx="11637">
                  <c:v>-0.71242700000000003</c:v>
                </c:pt>
                <c:pt idx="11638">
                  <c:v>-0.70968699999999996</c:v>
                </c:pt>
                <c:pt idx="11639">
                  <c:v>-0.70888899999999999</c:v>
                </c:pt>
                <c:pt idx="11640">
                  <c:v>-0.708179</c:v>
                </c:pt>
                <c:pt idx="11641">
                  <c:v>-0.71228999999999998</c:v>
                </c:pt>
                <c:pt idx="11642">
                  <c:v>-0.72514599999999996</c:v>
                </c:pt>
                <c:pt idx="11643">
                  <c:v>-0.73106700000000002</c:v>
                </c:pt>
                <c:pt idx="11644">
                  <c:v>-0.72861200000000004</c:v>
                </c:pt>
                <c:pt idx="11645">
                  <c:v>-0.72700100000000001</c:v>
                </c:pt>
                <c:pt idx="11646">
                  <c:v>-0.72546500000000003</c:v>
                </c:pt>
                <c:pt idx="11647">
                  <c:v>-0.72262099999999996</c:v>
                </c:pt>
                <c:pt idx="11648">
                  <c:v>-0.71712699999999996</c:v>
                </c:pt>
                <c:pt idx="11649">
                  <c:v>-0.71206800000000003</c:v>
                </c:pt>
                <c:pt idx="11650">
                  <c:v>-0.71282000000000001</c:v>
                </c:pt>
                <c:pt idx="11651">
                  <c:v>-0.71901300000000001</c:v>
                </c:pt>
                <c:pt idx="11652">
                  <c:v>-0.73187899999999995</c:v>
                </c:pt>
                <c:pt idx="11653">
                  <c:v>-0.73280699999999999</c:v>
                </c:pt>
                <c:pt idx="11654">
                  <c:v>-0.72916099999999995</c:v>
                </c:pt>
                <c:pt idx="11655">
                  <c:v>-0.72594400000000003</c:v>
                </c:pt>
                <c:pt idx="11656">
                  <c:v>-0.72528800000000004</c:v>
                </c:pt>
                <c:pt idx="11657">
                  <c:v>-0.72635400000000006</c:v>
                </c:pt>
                <c:pt idx="11658">
                  <c:v>-0.727433</c:v>
                </c:pt>
                <c:pt idx="11659">
                  <c:v>-0.728796</c:v>
                </c:pt>
                <c:pt idx="11660">
                  <c:v>-0.72658</c:v>
                </c:pt>
                <c:pt idx="11661">
                  <c:v>-0.72497</c:v>
                </c:pt>
                <c:pt idx="11662">
                  <c:v>-0.73015300000000005</c:v>
                </c:pt>
                <c:pt idx="11663">
                  <c:v>-0.73514800000000002</c:v>
                </c:pt>
                <c:pt idx="11664">
                  <c:v>-0.74327699999999997</c:v>
                </c:pt>
                <c:pt idx="11665">
                  <c:v>-0.75371299999999997</c:v>
                </c:pt>
                <c:pt idx="11666">
                  <c:v>-0.76427800000000001</c:v>
                </c:pt>
                <c:pt idx="11667">
                  <c:v>-0.77967299999999995</c:v>
                </c:pt>
                <c:pt idx="11668">
                  <c:v>-0.78702700000000003</c:v>
                </c:pt>
                <c:pt idx="11669">
                  <c:v>-0.79302300000000003</c:v>
                </c:pt>
                <c:pt idx="11670">
                  <c:v>-0.79748600000000003</c:v>
                </c:pt>
                <c:pt idx="11671">
                  <c:v>-0.79599900000000001</c:v>
                </c:pt>
                <c:pt idx="11672">
                  <c:v>-0.80197099999999999</c:v>
                </c:pt>
                <c:pt idx="11673">
                  <c:v>-0.80949300000000002</c:v>
                </c:pt>
                <c:pt idx="11674">
                  <c:v>-0.80859999999999999</c:v>
                </c:pt>
                <c:pt idx="11675">
                  <c:v>-0.80260600000000004</c:v>
                </c:pt>
                <c:pt idx="11676">
                  <c:v>-0.80108599999999996</c:v>
                </c:pt>
                <c:pt idx="11677">
                  <c:v>-0.79952999999999996</c:v>
                </c:pt>
                <c:pt idx="11678">
                  <c:v>-0.80353200000000002</c:v>
                </c:pt>
                <c:pt idx="11679">
                  <c:v>-0.80115499999999995</c:v>
                </c:pt>
                <c:pt idx="11680">
                  <c:v>-0.79813100000000003</c:v>
                </c:pt>
                <c:pt idx="11681">
                  <c:v>-0.79795400000000005</c:v>
                </c:pt>
                <c:pt idx="11682">
                  <c:v>-0.80735999999999997</c:v>
                </c:pt>
                <c:pt idx="11683">
                  <c:v>-0.81583099999999997</c:v>
                </c:pt>
                <c:pt idx="11684">
                  <c:v>-0.82931500000000002</c:v>
                </c:pt>
                <c:pt idx="11685">
                  <c:v>-0.837476</c:v>
                </c:pt>
                <c:pt idx="11686">
                  <c:v>-0.84006999999999998</c:v>
                </c:pt>
                <c:pt idx="11687">
                  <c:v>-0.83907399999999999</c:v>
                </c:pt>
                <c:pt idx="11688">
                  <c:v>-0.84005200000000002</c:v>
                </c:pt>
                <c:pt idx="11689">
                  <c:v>-0.84055899999999995</c:v>
                </c:pt>
                <c:pt idx="11690">
                  <c:v>-0.841055</c:v>
                </c:pt>
                <c:pt idx="11691">
                  <c:v>-0.84154700000000005</c:v>
                </c:pt>
                <c:pt idx="11692">
                  <c:v>-0.84304199999999996</c:v>
                </c:pt>
                <c:pt idx="11693">
                  <c:v>-0.84201700000000002</c:v>
                </c:pt>
                <c:pt idx="11694">
                  <c:v>-0.838453</c:v>
                </c:pt>
                <c:pt idx="11695">
                  <c:v>-0.83138699999999999</c:v>
                </c:pt>
                <c:pt idx="11696">
                  <c:v>-0.82641900000000001</c:v>
                </c:pt>
                <c:pt idx="11697">
                  <c:v>-0.82494500000000004</c:v>
                </c:pt>
                <c:pt idx="11698">
                  <c:v>-0.82277599999999995</c:v>
                </c:pt>
                <c:pt idx="11699">
                  <c:v>-0.81784400000000002</c:v>
                </c:pt>
                <c:pt idx="11700">
                  <c:v>-0.82124299999999995</c:v>
                </c:pt>
                <c:pt idx="11701">
                  <c:v>-0.82873600000000003</c:v>
                </c:pt>
                <c:pt idx="11702">
                  <c:v>-0.831847</c:v>
                </c:pt>
                <c:pt idx="11703">
                  <c:v>-0.82708199999999998</c:v>
                </c:pt>
                <c:pt idx="11704">
                  <c:v>-0.81677599999999995</c:v>
                </c:pt>
                <c:pt idx="11705">
                  <c:v>-0.81638900000000003</c:v>
                </c:pt>
                <c:pt idx="11706">
                  <c:v>-0.818573</c:v>
                </c:pt>
                <c:pt idx="11707">
                  <c:v>-0.82386400000000004</c:v>
                </c:pt>
                <c:pt idx="11708">
                  <c:v>-0.83046799999999998</c:v>
                </c:pt>
                <c:pt idx="11709">
                  <c:v>-0.83684400000000003</c:v>
                </c:pt>
                <c:pt idx="11710">
                  <c:v>-0.840974</c:v>
                </c:pt>
                <c:pt idx="11711">
                  <c:v>-0.84269300000000003</c:v>
                </c:pt>
                <c:pt idx="11712">
                  <c:v>-0.84282900000000005</c:v>
                </c:pt>
                <c:pt idx="11713">
                  <c:v>-0.84107600000000005</c:v>
                </c:pt>
                <c:pt idx="11714">
                  <c:v>-0.83553900000000003</c:v>
                </c:pt>
                <c:pt idx="11715">
                  <c:v>-0.82546600000000003</c:v>
                </c:pt>
                <c:pt idx="11716">
                  <c:v>-0.82195200000000002</c:v>
                </c:pt>
                <c:pt idx="11717">
                  <c:v>-0.81817700000000004</c:v>
                </c:pt>
                <c:pt idx="11718">
                  <c:v>-0.81862000000000001</c:v>
                </c:pt>
                <c:pt idx="11719">
                  <c:v>-0.82325199999999998</c:v>
                </c:pt>
                <c:pt idx="11720">
                  <c:v>-0.83013999999999999</c:v>
                </c:pt>
                <c:pt idx="11721">
                  <c:v>-0.83249399999999996</c:v>
                </c:pt>
                <c:pt idx="11722">
                  <c:v>-0.83209699999999998</c:v>
                </c:pt>
                <c:pt idx="11723">
                  <c:v>-0.83155800000000002</c:v>
                </c:pt>
                <c:pt idx="11724">
                  <c:v>-0.82768299999999995</c:v>
                </c:pt>
                <c:pt idx="11725">
                  <c:v>-0.82686700000000002</c:v>
                </c:pt>
                <c:pt idx="11726">
                  <c:v>-0.82776799999999995</c:v>
                </c:pt>
                <c:pt idx="11727">
                  <c:v>-0.82461600000000002</c:v>
                </c:pt>
                <c:pt idx="11728">
                  <c:v>-0.81807399999999997</c:v>
                </c:pt>
                <c:pt idx="11729">
                  <c:v>-0.81445900000000004</c:v>
                </c:pt>
                <c:pt idx="11730">
                  <c:v>-0.81510300000000002</c:v>
                </c:pt>
                <c:pt idx="11731">
                  <c:v>-0.82565699999999997</c:v>
                </c:pt>
                <c:pt idx="11732">
                  <c:v>-0.839557</c:v>
                </c:pt>
                <c:pt idx="11733">
                  <c:v>-0.84361699999999995</c:v>
                </c:pt>
                <c:pt idx="11734">
                  <c:v>-0.84923400000000004</c:v>
                </c:pt>
                <c:pt idx="11735">
                  <c:v>-0.85543100000000005</c:v>
                </c:pt>
                <c:pt idx="11736">
                  <c:v>-0.856958</c:v>
                </c:pt>
                <c:pt idx="11737">
                  <c:v>-0.85656699999999997</c:v>
                </c:pt>
                <c:pt idx="11738">
                  <c:v>-0.85790599999999995</c:v>
                </c:pt>
                <c:pt idx="11739">
                  <c:v>-0.85472800000000004</c:v>
                </c:pt>
                <c:pt idx="11740">
                  <c:v>-0.85424900000000004</c:v>
                </c:pt>
                <c:pt idx="11741">
                  <c:v>-0.855402</c:v>
                </c:pt>
                <c:pt idx="11742">
                  <c:v>-0.85411300000000001</c:v>
                </c:pt>
                <c:pt idx="11743">
                  <c:v>-0.85070400000000002</c:v>
                </c:pt>
                <c:pt idx="11744">
                  <c:v>-0.846194</c:v>
                </c:pt>
                <c:pt idx="11745">
                  <c:v>-0.84451900000000002</c:v>
                </c:pt>
                <c:pt idx="11746">
                  <c:v>-0.848661</c:v>
                </c:pt>
                <c:pt idx="11747">
                  <c:v>-0.84999899999999995</c:v>
                </c:pt>
                <c:pt idx="11748">
                  <c:v>-0.84072000000000002</c:v>
                </c:pt>
                <c:pt idx="11749">
                  <c:v>-0.83472299999999999</c:v>
                </c:pt>
                <c:pt idx="11750">
                  <c:v>-0.83190399999999998</c:v>
                </c:pt>
                <c:pt idx="11751">
                  <c:v>-0.83120300000000003</c:v>
                </c:pt>
                <c:pt idx="11752">
                  <c:v>-0.83218199999999998</c:v>
                </c:pt>
                <c:pt idx="11753">
                  <c:v>-0.83706800000000003</c:v>
                </c:pt>
                <c:pt idx="11754">
                  <c:v>-0.84709400000000001</c:v>
                </c:pt>
                <c:pt idx="11755">
                  <c:v>-0.85198300000000005</c:v>
                </c:pt>
                <c:pt idx="11756">
                  <c:v>-0.85330799999999996</c:v>
                </c:pt>
                <c:pt idx="11757">
                  <c:v>-0.856128</c:v>
                </c:pt>
                <c:pt idx="11758">
                  <c:v>-0.85725300000000004</c:v>
                </c:pt>
                <c:pt idx="11759">
                  <c:v>-0.85315399999999997</c:v>
                </c:pt>
                <c:pt idx="11760">
                  <c:v>-0.83931199999999995</c:v>
                </c:pt>
                <c:pt idx="11761">
                  <c:v>-0.83514900000000003</c:v>
                </c:pt>
                <c:pt idx="11762">
                  <c:v>-0.83847300000000002</c:v>
                </c:pt>
                <c:pt idx="11763">
                  <c:v>-0.84130899999999997</c:v>
                </c:pt>
                <c:pt idx="11764">
                  <c:v>-0.83792100000000003</c:v>
                </c:pt>
                <c:pt idx="11765">
                  <c:v>-0.83003000000000005</c:v>
                </c:pt>
                <c:pt idx="11766">
                  <c:v>-0.82461600000000002</c:v>
                </c:pt>
                <c:pt idx="11767">
                  <c:v>-0.82428599999999996</c:v>
                </c:pt>
                <c:pt idx="11768">
                  <c:v>-0.81810099999999997</c:v>
                </c:pt>
                <c:pt idx="11769">
                  <c:v>-0.81262299999999998</c:v>
                </c:pt>
                <c:pt idx="11770">
                  <c:v>-0.80717799999999995</c:v>
                </c:pt>
                <c:pt idx="11771">
                  <c:v>-0.79304300000000005</c:v>
                </c:pt>
                <c:pt idx="11772">
                  <c:v>-0.77659199999999995</c:v>
                </c:pt>
                <c:pt idx="11773">
                  <c:v>-0.76997400000000005</c:v>
                </c:pt>
                <c:pt idx="11774">
                  <c:v>-0.772393</c:v>
                </c:pt>
                <c:pt idx="11775">
                  <c:v>-0.77422400000000002</c:v>
                </c:pt>
                <c:pt idx="11776">
                  <c:v>-0.77402300000000002</c:v>
                </c:pt>
                <c:pt idx="11777">
                  <c:v>-0.76486100000000001</c:v>
                </c:pt>
                <c:pt idx="11778">
                  <c:v>-0.75573800000000002</c:v>
                </c:pt>
                <c:pt idx="11779">
                  <c:v>-0.75215299999999996</c:v>
                </c:pt>
                <c:pt idx="11780">
                  <c:v>-0.74600699999999998</c:v>
                </c:pt>
                <c:pt idx="11781">
                  <c:v>-0.74010399999999998</c:v>
                </c:pt>
                <c:pt idx="11782">
                  <c:v>-0.73483900000000002</c:v>
                </c:pt>
                <c:pt idx="11783">
                  <c:v>-0.72219999999999995</c:v>
                </c:pt>
                <c:pt idx="11784">
                  <c:v>-0.71059000000000005</c:v>
                </c:pt>
                <c:pt idx="11785">
                  <c:v>-0.70058200000000004</c:v>
                </c:pt>
                <c:pt idx="11786">
                  <c:v>-0.69506100000000004</c:v>
                </c:pt>
                <c:pt idx="11787">
                  <c:v>-0.68914200000000003</c:v>
                </c:pt>
                <c:pt idx="11788">
                  <c:v>-0.68411699999999998</c:v>
                </c:pt>
                <c:pt idx="11789">
                  <c:v>-0.68501000000000001</c:v>
                </c:pt>
                <c:pt idx="11790">
                  <c:v>-0.68249599999999999</c:v>
                </c:pt>
                <c:pt idx="11791">
                  <c:v>-0.67385799999999996</c:v>
                </c:pt>
                <c:pt idx="11792">
                  <c:v>-0.668682</c:v>
                </c:pt>
                <c:pt idx="11793">
                  <c:v>-0.66636499999999999</c:v>
                </c:pt>
                <c:pt idx="11794">
                  <c:v>-0.66255900000000001</c:v>
                </c:pt>
                <c:pt idx="11795">
                  <c:v>-0.65420400000000001</c:v>
                </c:pt>
                <c:pt idx="11796">
                  <c:v>-0.63802700000000001</c:v>
                </c:pt>
                <c:pt idx="11797">
                  <c:v>-0.62804300000000002</c:v>
                </c:pt>
                <c:pt idx="11798">
                  <c:v>-0.629552</c:v>
                </c:pt>
                <c:pt idx="11799">
                  <c:v>-0.63554600000000006</c:v>
                </c:pt>
                <c:pt idx="11800">
                  <c:v>-0.63761800000000002</c:v>
                </c:pt>
                <c:pt idx="11801">
                  <c:v>-0.630521</c:v>
                </c:pt>
                <c:pt idx="11802">
                  <c:v>-0.62243700000000002</c:v>
                </c:pt>
                <c:pt idx="11803">
                  <c:v>-0.62541599999999997</c:v>
                </c:pt>
                <c:pt idx="11804">
                  <c:v>-0.62897599999999998</c:v>
                </c:pt>
                <c:pt idx="11805">
                  <c:v>-0.62788200000000005</c:v>
                </c:pt>
                <c:pt idx="11806">
                  <c:v>-0.62126300000000001</c:v>
                </c:pt>
                <c:pt idx="11807">
                  <c:v>-0.61458400000000002</c:v>
                </c:pt>
                <c:pt idx="11808">
                  <c:v>-0.60707599999999995</c:v>
                </c:pt>
                <c:pt idx="11809">
                  <c:v>-0.60162099999999996</c:v>
                </c:pt>
                <c:pt idx="11810">
                  <c:v>-0.60195100000000001</c:v>
                </c:pt>
                <c:pt idx="11811">
                  <c:v>-0.60520099999999999</c:v>
                </c:pt>
                <c:pt idx="11812">
                  <c:v>-0.60917699999999997</c:v>
                </c:pt>
                <c:pt idx="11813">
                  <c:v>-0.61348000000000003</c:v>
                </c:pt>
                <c:pt idx="11814">
                  <c:v>-0.616228</c:v>
                </c:pt>
                <c:pt idx="11815">
                  <c:v>-0.61895900000000004</c:v>
                </c:pt>
                <c:pt idx="11816">
                  <c:v>-0.61245099999999997</c:v>
                </c:pt>
                <c:pt idx="11817">
                  <c:v>-0.60505399999999998</c:v>
                </c:pt>
                <c:pt idx="11818">
                  <c:v>-0.60277899999999995</c:v>
                </c:pt>
                <c:pt idx="11819">
                  <c:v>-0.60558299999999998</c:v>
                </c:pt>
                <c:pt idx="11820">
                  <c:v>-0.60061900000000001</c:v>
                </c:pt>
                <c:pt idx="11821">
                  <c:v>-0.587507</c:v>
                </c:pt>
                <c:pt idx="11822">
                  <c:v>-0.57472900000000005</c:v>
                </c:pt>
                <c:pt idx="11823">
                  <c:v>-0.562056</c:v>
                </c:pt>
                <c:pt idx="11824">
                  <c:v>-0.55503599999999997</c:v>
                </c:pt>
                <c:pt idx="11825">
                  <c:v>-0.54311100000000001</c:v>
                </c:pt>
                <c:pt idx="11826">
                  <c:v>-0.52178599999999997</c:v>
                </c:pt>
                <c:pt idx="11827">
                  <c:v>-0.51074699999999995</c:v>
                </c:pt>
                <c:pt idx="11828">
                  <c:v>-0.50919599999999998</c:v>
                </c:pt>
                <c:pt idx="11829">
                  <c:v>-0.512934</c:v>
                </c:pt>
                <c:pt idx="11830">
                  <c:v>-0.51386799999999999</c:v>
                </c:pt>
                <c:pt idx="11831">
                  <c:v>-0.51017800000000002</c:v>
                </c:pt>
                <c:pt idx="11832">
                  <c:v>-0.50797099999999995</c:v>
                </c:pt>
                <c:pt idx="11833">
                  <c:v>-0.48780299999999999</c:v>
                </c:pt>
                <c:pt idx="11834">
                  <c:v>-0.47506500000000002</c:v>
                </c:pt>
                <c:pt idx="11835">
                  <c:v>-0.47662399999999999</c:v>
                </c:pt>
                <c:pt idx="11836">
                  <c:v>-0.47927900000000001</c:v>
                </c:pt>
                <c:pt idx="11837">
                  <c:v>-0.47994199999999998</c:v>
                </c:pt>
                <c:pt idx="11838">
                  <c:v>-0.47138000000000002</c:v>
                </c:pt>
                <c:pt idx="11839">
                  <c:v>-0.45880399999999999</c:v>
                </c:pt>
                <c:pt idx="11840">
                  <c:v>-0.448216</c:v>
                </c:pt>
                <c:pt idx="11841">
                  <c:v>-0.44697300000000001</c:v>
                </c:pt>
                <c:pt idx="11842">
                  <c:v>-0.43808399999999997</c:v>
                </c:pt>
                <c:pt idx="11843">
                  <c:v>-0.43093300000000001</c:v>
                </c:pt>
                <c:pt idx="11844">
                  <c:v>-0.42379699999999998</c:v>
                </c:pt>
                <c:pt idx="11845">
                  <c:v>-0.412547</c:v>
                </c:pt>
                <c:pt idx="11846">
                  <c:v>-0.40716599999999997</c:v>
                </c:pt>
                <c:pt idx="11847">
                  <c:v>-0.40674700000000003</c:v>
                </c:pt>
                <c:pt idx="11848">
                  <c:v>-0.414441</c:v>
                </c:pt>
                <c:pt idx="11849">
                  <c:v>-0.41604200000000002</c:v>
                </c:pt>
                <c:pt idx="11850">
                  <c:v>-0.41505799999999998</c:v>
                </c:pt>
                <c:pt idx="11851">
                  <c:v>-0.41137099999999999</c:v>
                </c:pt>
                <c:pt idx="11852">
                  <c:v>-0.41206399999999999</c:v>
                </c:pt>
                <c:pt idx="11853">
                  <c:v>-0.416352</c:v>
                </c:pt>
                <c:pt idx="11854">
                  <c:v>-0.41862199999999999</c:v>
                </c:pt>
                <c:pt idx="11855">
                  <c:v>-0.41672799999999999</c:v>
                </c:pt>
                <c:pt idx="11856">
                  <c:v>-0.41367399999999999</c:v>
                </c:pt>
                <c:pt idx="11857">
                  <c:v>-0.40793800000000002</c:v>
                </c:pt>
                <c:pt idx="11858">
                  <c:v>-0.39881800000000001</c:v>
                </c:pt>
                <c:pt idx="11859">
                  <c:v>-0.39142900000000003</c:v>
                </c:pt>
                <c:pt idx="11860">
                  <c:v>-0.38490600000000003</c:v>
                </c:pt>
                <c:pt idx="11861">
                  <c:v>-0.38292300000000001</c:v>
                </c:pt>
                <c:pt idx="11862">
                  <c:v>-0.38053300000000001</c:v>
                </c:pt>
                <c:pt idx="11863">
                  <c:v>-0.38287500000000002</c:v>
                </c:pt>
                <c:pt idx="11864">
                  <c:v>-0.38449899999999998</c:v>
                </c:pt>
                <c:pt idx="11865">
                  <c:v>-0.38505400000000001</c:v>
                </c:pt>
                <c:pt idx="11866">
                  <c:v>-0.38685000000000003</c:v>
                </c:pt>
                <c:pt idx="11867">
                  <c:v>-0.38171699999999997</c:v>
                </c:pt>
                <c:pt idx="11868">
                  <c:v>-0.38395000000000001</c:v>
                </c:pt>
                <c:pt idx="11869">
                  <c:v>-0.38661800000000002</c:v>
                </c:pt>
                <c:pt idx="11870">
                  <c:v>-0.38739499999999999</c:v>
                </c:pt>
                <c:pt idx="11871">
                  <c:v>-0.38294800000000001</c:v>
                </c:pt>
                <c:pt idx="11872">
                  <c:v>-0.38204100000000002</c:v>
                </c:pt>
                <c:pt idx="11873">
                  <c:v>-0.38729200000000003</c:v>
                </c:pt>
                <c:pt idx="11874">
                  <c:v>-0.39218799999999998</c:v>
                </c:pt>
                <c:pt idx="11875">
                  <c:v>-0.39144400000000001</c:v>
                </c:pt>
                <c:pt idx="11876">
                  <c:v>-0.38571</c:v>
                </c:pt>
                <c:pt idx="11877">
                  <c:v>-0.37788100000000002</c:v>
                </c:pt>
                <c:pt idx="11878">
                  <c:v>-0.36756899999999998</c:v>
                </c:pt>
                <c:pt idx="11879">
                  <c:v>-0.36142200000000002</c:v>
                </c:pt>
                <c:pt idx="11880">
                  <c:v>-0.36216300000000001</c:v>
                </c:pt>
                <c:pt idx="11881">
                  <c:v>-0.36577199999999999</c:v>
                </c:pt>
                <c:pt idx="11882">
                  <c:v>-0.36877300000000002</c:v>
                </c:pt>
                <c:pt idx="11883">
                  <c:v>-0.36967499999999998</c:v>
                </c:pt>
                <c:pt idx="11884">
                  <c:v>-0.36679699999999998</c:v>
                </c:pt>
                <c:pt idx="11885">
                  <c:v>-0.363987</c:v>
                </c:pt>
                <c:pt idx="11886">
                  <c:v>-0.35972799999999999</c:v>
                </c:pt>
                <c:pt idx="11887">
                  <c:v>-0.35716399999999998</c:v>
                </c:pt>
                <c:pt idx="11888">
                  <c:v>-0.34966999999999998</c:v>
                </c:pt>
                <c:pt idx="11889">
                  <c:v>-0.34479300000000002</c:v>
                </c:pt>
                <c:pt idx="11890">
                  <c:v>-0.34364299999999998</c:v>
                </c:pt>
                <c:pt idx="11891">
                  <c:v>-0.34333200000000003</c:v>
                </c:pt>
                <c:pt idx="11892">
                  <c:v>-0.339256</c:v>
                </c:pt>
                <c:pt idx="11893">
                  <c:v>-0.33868500000000001</c:v>
                </c:pt>
                <c:pt idx="11894">
                  <c:v>-0.33848499999999998</c:v>
                </c:pt>
                <c:pt idx="11895">
                  <c:v>-0.33786500000000003</c:v>
                </c:pt>
                <c:pt idx="11896">
                  <c:v>-0.33685500000000002</c:v>
                </c:pt>
                <c:pt idx="11897">
                  <c:v>-0.33263500000000001</c:v>
                </c:pt>
                <c:pt idx="11898">
                  <c:v>-0.33156400000000003</c:v>
                </c:pt>
                <c:pt idx="11899">
                  <c:v>-0.33719700000000002</c:v>
                </c:pt>
                <c:pt idx="11900">
                  <c:v>-0.34776200000000002</c:v>
                </c:pt>
                <c:pt idx="11901">
                  <c:v>-0.35106799999999999</c:v>
                </c:pt>
                <c:pt idx="11902">
                  <c:v>-0.341777</c:v>
                </c:pt>
                <c:pt idx="11903">
                  <c:v>-0.33421899999999999</c:v>
                </c:pt>
                <c:pt idx="11904">
                  <c:v>-0.332154</c:v>
                </c:pt>
                <c:pt idx="11905">
                  <c:v>-0.33147599999999999</c:v>
                </c:pt>
                <c:pt idx="11906">
                  <c:v>-0.32870700000000003</c:v>
                </c:pt>
                <c:pt idx="11907">
                  <c:v>-0.32197300000000001</c:v>
                </c:pt>
                <c:pt idx="11908">
                  <c:v>-0.31802000000000002</c:v>
                </c:pt>
                <c:pt idx="11909">
                  <c:v>-0.31955899999999998</c:v>
                </c:pt>
                <c:pt idx="11910">
                  <c:v>-0.32014599999999999</c:v>
                </c:pt>
                <c:pt idx="11911">
                  <c:v>-0.31795800000000002</c:v>
                </c:pt>
                <c:pt idx="11912">
                  <c:v>-0.31809199999999999</c:v>
                </c:pt>
                <c:pt idx="11913">
                  <c:v>-0.320108</c:v>
                </c:pt>
                <c:pt idx="11914">
                  <c:v>-0.32094899999999998</c:v>
                </c:pt>
                <c:pt idx="11915">
                  <c:v>-0.32385799999999998</c:v>
                </c:pt>
                <c:pt idx="11916">
                  <c:v>-0.32915800000000001</c:v>
                </c:pt>
                <c:pt idx="11917">
                  <c:v>-0.33131300000000002</c:v>
                </c:pt>
                <c:pt idx="11918">
                  <c:v>-0.331789</c:v>
                </c:pt>
                <c:pt idx="11919">
                  <c:v>-0.33103900000000003</c:v>
                </c:pt>
                <c:pt idx="11920">
                  <c:v>-0.329148</c:v>
                </c:pt>
                <c:pt idx="11921">
                  <c:v>-0.327712</c:v>
                </c:pt>
                <c:pt idx="11922">
                  <c:v>-0.32861800000000002</c:v>
                </c:pt>
                <c:pt idx="11923">
                  <c:v>-0.33129999999999998</c:v>
                </c:pt>
                <c:pt idx="11924">
                  <c:v>-0.33623599999999998</c:v>
                </c:pt>
                <c:pt idx="11925">
                  <c:v>-0.33992099999999997</c:v>
                </c:pt>
                <c:pt idx="11926">
                  <c:v>-0.33473599999999998</c:v>
                </c:pt>
                <c:pt idx="11927">
                  <c:v>-0.327071</c:v>
                </c:pt>
                <c:pt idx="11928">
                  <c:v>-0.32405200000000001</c:v>
                </c:pt>
                <c:pt idx="11929">
                  <c:v>-0.32669399999999998</c:v>
                </c:pt>
                <c:pt idx="11930">
                  <c:v>-0.330791</c:v>
                </c:pt>
                <c:pt idx="11931">
                  <c:v>-0.33246700000000001</c:v>
                </c:pt>
                <c:pt idx="11932">
                  <c:v>-0.33579199999999998</c:v>
                </c:pt>
                <c:pt idx="11933">
                  <c:v>-0.33792699999999998</c:v>
                </c:pt>
                <c:pt idx="11934">
                  <c:v>-0.33635500000000002</c:v>
                </c:pt>
                <c:pt idx="11935">
                  <c:v>-0.33431699999999998</c:v>
                </c:pt>
                <c:pt idx="11936">
                  <c:v>-0.338476</c:v>
                </c:pt>
                <c:pt idx="11937">
                  <c:v>-0.34723399999999999</c:v>
                </c:pt>
                <c:pt idx="11938">
                  <c:v>-0.35023799999999999</c:v>
                </c:pt>
                <c:pt idx="11939">
                  <c:v>-0.349271</c:v>
                </c:pt>
                <c:pt idx="11940">
                  <c:v>-0.34546300000000002</c:v>
                </c:pt>
                <c:pt idx="11941">
                  <c:v>-0.34436800000000001</c:v>
                </c:pt>
                <c:pt idx="11942">
                  <c:v>-0.34528599999999998</c:v>
                </c:pt>
                <c:pt idx="11943">
                  <c:v>-0.353626</c:v>
                </c:pt>
                <c:pt idx="11944">
                  <c:v>-0.355431</c:v>
                </c:pt>
                <c:pt idx="11945">
                  <c:v>-0.351688</c:v>
                </c:pt>
                <c:pt idx="11946">
                  <c:v>-0.35027000000000003</c:v>
                </c:pt>
                <c:pt idx="11947">
                  <c:v>-0.35014499999999998</c:v>
                </c:pt>
                <c:pt idx="11948">
                  <c:v>-0.34547800000000001</c:v>
                </c:pt>
                <c:pt idx="11949">
                  <c:v>-0.339005</c:v>
                </c:pt>
                <c:pt idx="11950">
                  <c:v>-0.33837</c:v>
                </c:pt>
                <c:pt idx="11951">
                  <c:v>-0.341308</c:v>
                </c:pt>
                <c:pt idx="11952">
                  <c:v>-0.34638999999999998</c:v>
                </c:pt>
                <c:pt idx="11953">
                  <c:v>-0.34690599999999999</c:v>
                </c:pt>
                <c:pt idx="11954">
                  <c:v>-0.34308699999999998</c:v>
                </c:pt>
                <c:pt idx="11955">
                  <c:v>-0.33589000000000002</c:v>
                </c:pt>
                <c:pt idx="11956">
                  <c:v>-0.331038</c:v>
                </c:pt>
                <c:pt idx="11957">
                  <c:v>-0.33816200000000002</c:v>
                </c:pt>
                <c:pt idx="11958">
                  <c:v>-0.34771400000000002</c:v>
                </c:pt>
                <c:pt idx="11959">
                  <c:v>-0.34316200000000002</c:v>
                </c:pt>
                <c:pt idx="11960">
                  <c:v>-0.34131499999999998</c:v>
                </c:pt>
                <c:pt idx="11961">
                  <c:v>-0.34214</c:v>
                </c:pt>
                <c:pt idx="11962">
                  <c:v>-0.34597800000000001</c:v>
                </c:pt>
                <c:pt idx="11963">
                  <c:v>-0.35521399999999997</c:v>
                </c:pt>
                <c:pt idx="11964">
                  <c:v>-0.36140499999999998</c:v>
                </c:pt>
                <c:pt idx="11965">
                  <c:v>-0.359817</c:v>
                </c:pt>
                <c:pt idx="11966">
                  <c:v>-0.354462</c:v>
                </c:pt>
                <c:pt idx="11967">
                  <c:v>-0.34841699999999998</c:v>
                </c:pt>
                <c:pt idx="11968">
                  <c:v>-0.34797099999999997</c:v>
                </c:pt>
                <c:pt idx="11969">
                  <c:v>-0.35064400000000001</c:v>
                </c:pt>
                <c:pt idx="11970">
                  <c:v>-0.34832600000000002</c:v>
                </c:pt>
                <c:pt idx="11971">
                  <c:v>-0.34026299999999998</c:v>
                </c:pt>
                <c:pt idx="11972">
                  <c:v>-0.32900699999999999</c:v>
                </c:pt>
                <c:pt idx="11973">
                  <c:v>-0.32322899999999999</c:v>
                </c:pt>
                <c:pt idx="11974">
                  <c:v>-0.32116800000000001</c:v>
                </c:pt>
                <c:pt idx="11975">
                  <c:v>-0.32297199999999998</c:v>
                </c:pt>
                <c:pt idx="11976">
                  <c:v>-0.33119100000000001</c:v>
                </c:pt>
                <c:pt idx="11977">
                  <c:v>-0.33745399999999998</c:v>
                </c:pt>
                <c:pt idx="11978">
                  <c:v>-0.33804099999999998</c:v>
                </c:pt>
                <c:pt idx="11979">
                  <c:v>-0.33555099999999999</c:v>
                </c:pt>
                <c:pt idx="11980">
                  <c:v>-0.329959</c:v>
                </c:pt>
                <c:pt idx="11981">
                  <c:v>-0.32933499999999999</c:v>
                </c:pt>
                <c:pt idx="11982">
                  <c:v>-0.33161600000000002</c:v>
                </c:pt>
                <c:pt idx="11983">
                  <c:v>-0.32855299999999998</c:v>
                </c:pt>
                <c:pt idx="11984">
                  <c:v>-0.32654899999999998</c:v>
                </c:pt>
                <c:pt idx="11985">
                  <c:v>-0.32303199999999999</c:v>
                </c:pt>
                <c:pt idx="11986">
                  <c:v>-0.319301</c:v>
                </c:pt>
                <c:pt idx="11987">
                  <c:v>-0.31952000000000003</c:v>
                </c:pt>
                <c:pt idx="11988">
                  <c:v>-0.32104500000000002</c:v>
                </c:pt>
                <c:pt idx="11989">
                  <c:v>-0.31882199999999999</c:v>
                </c:pt>
                <c:pt idx="11990">
                  <c:v>-0.31917699999999999</c:v>
                </c:pt>
                <c:pt idx="11991">
                  <c:v>-0.32464799999999999</c:v>
                </c:pt>
                <c:pt idx="11992">
                  <c:v>-0.32307000000000002</c:v>
                </c:pt>
                <c:pt idx="11993">
                  <c:v>-0.32023099999999999</c:v>
                </c:pt>
                <c:pt idx="11994">
                  <c:v>-0.31932100000000002</c:v>
                </c:pt>
                <c:pt idx="11995">
                  <c:v>-0.32438800000000001</c:v>
                </c:pt>
                <c:pt idx="11996">
                  <c:v>-0.32548500000000002</c:v>
                </c:pt>
                <c:pt idx="11997">
                  <c:v>-0.32462400000000002</c:v>
                </c:pt>
                <c:pt idx="11998">
                  <c:v>-0.32363799999999998</c:v>
                </c:pt>
                <c:pt idx="11999">
                  <c:v>-0.32522000000000001</c:v>
                </c:pt>
                <c:pt idx="12000">
                  <c:v>-0.33147700000000002</c:v>
                </c:pt>
                <c:pt idx="12001">
                  <c:v>-0.33874900000000002</c:v>
                </c:pt>
                <c:pt idx="12002">
                  <c:v>-0.34000399999999997</c:v>
                </c:pt>
                <c:pt idx="12003">
                  <c:v>-0.34143299999999999</c:v>
                </c:pt>
                <c:pt idx="12004">
                  <c:v>-0.34848600000000002</c:v>
                </c:pt>
                <c:pt idx="12005">
                  <c:v>-0.35146500000000003</c:v>
                </c:pt>
                <c:pt idx="12006">
                  <c:v>-0.35040199999999999</c:v>
                </c:pt>
                <c:pt idx="12007">
                  <c:v>-0.34696300000000002</c:v>
                </c:pt>
                <c:pt idx="12008">
                  <c:v>-0.34929100000000002</c:v>
                </c:pt>
                <c:pt idx="12009">
                  <c:v>-0.35711500000000002</c:v>
                </c:pt>
                <c:pt idx="12010">
                  <c:v>-0.36157299999999998</c:v>
                </c:pt>
                <c:pt idx="12011">
                  <c:v>-0.35893900000000001</c:v>
                </c:pt>
                <c:pt idx="12012">
                  <c:v>-0.35370499999999999</c:v>
                </c:pt>
                <c:pt idx="12013">
                  <c:v>-0.34647800000000001</c:v>
                </c:pt>
                <c:pt idx="12014">
                  <c:v>-0.34138400000000002</c:v>
                </c:pt>
                <c:pt idx="12015">
                  <c:v>-0.33755099999999999</c:v>
                </c:pt>
                <c:pt idx="12016">
                  <c:v>-0.33314100000000002</c:v>
                </c:pt>
                <c:pt idx="12017">
                  <c:v>-0.33220300000000003</c:v>
                </c:pt>
                <c:pt idx="12018">
                  <c:v>-0.33397500000000002</c:v>
                </c:pt>
                <c:pt idx="12019">
                  <c:v>-0.33682600000000001</c:v>
                </c:pt>
                <c:pt idx="12020">
                  <c:v>-0.33799200000000001</c:v>
                </c:pt>
                <c:pt idx="12021">
                  <c:v>-0.33651900000000001</c:v>
                </c:pt>
                <c:pt idx="12022">
                  <c:v>-0.33643299999999998</c:v>
                </c:pt>
                <c:pt idx="12023">
                  <c:v>-0.340976</c:v>
                </c:pt>
                <c:pt idx="12024">
                  <c:v>-0.34792400000000001</c:v>
                </c:pt>
                <c:pt idx="12025">
                  <c:v>-0.353072</c:v>
                </c:pt>
                <c:pt idx="12026">
                  <c:v>-0.35719099999999998</c:v>
                </c:pt>
                <c:pt idx="12027">
                  <c:v>-0.34988000000000002</c:v>
                </c:pt>
                <c:pt idx="12028">
                  <c:v>-0.33779900000000002</c:v>
                </c:pt>
                <c:pt idx="12029">
                  <c:v>-0.32516200000000001</c:v>
                </c:pt>
                <c:pt idx="12030">
                  <c:v>-0.31850800000000001</c:v>
                </c:pt>
                <c:pt idx="12031">
                  <c:v>-0.31812000000000001</c:v>
                </c:pt>
                <c:pt idx="12032">
                  <c:v>-0.319471</c:v>
                </c:pt>
                <c:pt idx="12033">
                  <c:v>-0.31792399999999998</c:v>
                </c:pt>
                <c:pt idx="12034">
                  <c:v>-0.31666800000000001</c:v>
                </c:pt>
                <c:pt idx="12035">
                  <c:v>-0.31777100000000003</c:v>
                </c:pt>
                <c:pt idx="12036">
                  <c:v>-0.32213700000000001</c:v>
                </c:pt>
                <c:pt idx="12037">
                  <c:v>-0.32042100000000001</c:v>
                </c:pt>
                <c:pt idx="12038">
                  <c:v>-0.31491599999999997</c:v>
                </c:pt>
                <c:pt idx="12039">
                  <c:v>-0.31015300000000001</c:v>
                </c:pt>
                <c:pt idx="12040">
                  <c:v>-0.31022699999999997</c:v>
                </c:pt>
                <c:pt idx="12041">
                  <c:v>-0.30998199999999998</c:v>
                </c:pt>
                <c:pt idx="12042">
                  <c:v>-0.30801099999999998</c:v>
                </c:pt>
                <c:pt idx="12043">
                  <c:v>-0.30634800000000001</c:v>
                </c:pt>
                <c:pt idx="12044">
                  <c:v>-0.30433900000000003</c:v>
                </c:pt>
                <c:pt idx="12045">
                  <c:v>-0.30242599999999997</c:v>
                </c:pt>
                <c:pt idx="12046">
                  <c:v>-0.30052800000000002</c:v>
                </c:pt>
                <c:pt idx="12047">
                  <c:v>-0.294929</c:v>
                </c:pt>
                <c:pt idx="12048">
                  <c:v>-0.28993000000000002</c:v>
                </c:pt>
                <c:pt idx="12049">
                  <c:v>-0.29144900000000001</c:v>
                </c:pt>
                <c:pt idx="12050">
                  <c:v>-0.30213000000000001</c:v>
                </c:pt>
                <c:pt idx="12051">
                  <c:v>-0.31173299999999998</c:v>
                </c:pt>
                <c:pt idx="12052">
                  <c:v>-0.30880200000000002</c:v>
                </c:pt>
                <c:pt idx="12053">
                  <c:v>-0.30350899999999997</c:v>
                </c:pt>
                <c:pt idx="12054">
                  <c:v>-0.300813</c:v>
                </c:pt>
                <c:pt idx="12055">
                  <c:v>-0.30292400000000003</c:v>
                </c:pt>
                <c:pt idx="12056">
                  <c:v>-0.305892</c:v>
                </c:pt>
                <c:pt idx="12057">
                  <c:v>-0.30462299999999998</c:v>
                </c:pt>
                <c:pt idx="12058">
                  <c:v>-0.30304900000000001</c:v>
                </c:pt>
                <c:pt idx="12059">
                  <c:v>-0.29349700000000001</c:v>
                </c:pt>
                <c:pt idx="12060">
                  <c:v>-0.27600200000000003</c:v>
                </c:pt>
                <c:pt idx="12061">
                  <c:v>-0.27072400000000002</c:v>
                </c:pt>
                <c:pt idx="12062">
                  <c:v>-0.26710400000000001</c:v>
                </c:pt>
                <c:pt idx="12063">
                  <c:v>-0.26579999999999998</c:v>
                </c:pt>
                <c:pt idx="12064">
                  <c:v>-0.26877899999999999</c:v>
                </c:pt>
                <c:pt idx="12065">
                  <c:v>-0.27321600000000001</c:v>
                </c:pt>
                <c:pt idx="12066">
                  <c:v>-0.27507700000000002</c:v>
                </c:pt>
                <c:pt idx="12067">
                  <c:v>-0.274254</c:v>
                </c:pt>
                <c:pt idx="12068">
                  <c:v>-0.268511</c:v>
                </c:pt>
                <c:pt idx="12069">
                  <c:v>-0.25726300000000002</c:v>
                </c:pt>
                <c:pt idx="12070">
                  <c:v>-0.24416099999999999</c:v>
                </c:pt>
                <c:pt idx="12071">
                  <c:v>-0.23272799999999999</c:v>
                </c:pt>
                <c:pt idx="12072">
                  <c:v>-0.22609799999999999</c:v>
                </c:pt>
                <c:pt idx="12073">
                  <c:v>-0.225881</c:v>
                </c:pt>
                <c:pt idx="12074">
                  <c:v>-0.22814699999999999</c:v>
                </c:pt>
                <c:pt idx="12075">
                  <c:v>-0.226769</c:v>
                </c:pt>
                <c:pt idx="12076">
                  <c:v>-0.225353</c:v>
                </c:pt>
                <c:pt idx="12077">
                  <c:v>-0.22367400000000001</c:v>
                </c:pt>
                <c:pt idx="12078">
                  <c:v>-0.22179599999999999</c:v>
                </c:pt>
                <c:pt idx="12079">
                  <c:v>-0.22072900000000001</c:v>
                </c:pt>
                <c:pt idx="12080">
                  <c:v>-0.21545500000000001</c:v>
                </c:pt>
                <c:pt idx="12081">
                  <c:v>-0.21313299999999999</c:v>
                </c:pt>
                <c:pt idx="12082">
                  <c:v>-0.21120700000000001</c:v>
                </c:pt>
                <c:pt idx="12083">
                  <c:v>-0.20887</c:v>
                </c:pt>
                <c:pt idx="12084">
                  <c:v>-0.20755199999999999</c:v>
                </c:pt>
                <c:pt idx="12085">
                  <c:v>-0.206983</c:v>
                </c:pt>
                <c:pt idx="12086">
                  <c:v>-0.210563</c:v>
                </c:pt>
                <c:pt idx="12087">
                  <c:v>-0.21379799999999999</c:v>
                </c:pt>
                <c:pt idx="12088">
                  <c:v>-0.21789</c:v>
                </c:pt>
                <c:pt idx="12089">
                  <c:v>-0.21759200000000001</c:v>
                </c:pt>
                <c:pt idx="12090">
                  <c:v>-0.20724899999999999</c:v>
                </c:pt>
                <c:pt idx="12091">
                  <c:v>-0.195711</c:v>
                </c:pt>
                <c:pt idx="12092">
                  <c:v>-0.19273999999999999</c:v>
                </c:pt>
                <c:pt idx="12093">
                  <c:v>-0.19308400000000001</c:v>
                </c:pt>
                <c:pt idx="12094">
                  <c:v>-0.199128</c:v>
                </c:pt>
                <c:pt idx="12095">
                  <c:v>-0.206181</c:v>
                </c:pt>
                <c:pt idx="12096">
                  <c:v>-0.208815</c:v>
                </c:pt>
                <c:pt idx="12097">
                  <c:v>-0.20919299999999999</c:v>
                </c:pt>
                <c:pt idx="12098">
                  <c:v>-0.20468</c:v>
                </c:pt>
                <c:pt idx="12099">
                  <c:v>-0.19697100000000001</c:v>
                </c:pt>
                <c:pt idx="12100">
                  <c:v>-0.189584</c:v>
                </c:pt>
                <c:pt idx="12101">
                  <c:v>-0.183809</c:v>
                </c:pt>
                <c:pt idx="12102">
                  <c:v>-0.17913899999999999</c:v>
                </c:pt>
                <c:pt idx="12103">
                  <c:v>-0.18307699999999999</c:v>
                </c:pt>
                <c:pt idx="12104">
                  <c:v>-0.189967</c:v>
                </c:pt>
                <c:pt idx="12105">
                  <c:v>-0.18521699999999999</c:v>
                </c:pt>
                <c:pt idx="12106">
                  <c:v>-0.177761</c:v>
                </c:pt>
                <c:pt idx="12107">
                  <c:v>-0.17213500000000001</c:v>
                </c:pt>
                <c:pt idx="12108">
                  <c:v>-0.17238300000000001</c:v>
                </c:pt>
                <c:pt idx="12109">
                  <c:v>-0.177313</c:v>
                </c:pt>
                <c:pt idx="12110">
                  <c:v>-0.18199699999999999</c:v>
                </c:pt>
                <c:pt idx="12111">
                  <c:v>-0.18134800000000001</c:v>
                </c:pt>
                <c:pt idx="12112">
                  <c:v>-0.17729500000000001</c:v>
                </c:pt>
                <c:pt idx="12113">
                  <c:v>-0.17150199999999999</c:v>
                </c:pt>
                <c:pt idx="12114">
                  <c:v>-0.17074800000000001</c:v>
                </c:pt>
                <c:pt idx="12115">
                  <c:v>-0.170211</c:v>
                </c:pt>
                <c:pt idx="12116">
                  <c:v>-0.166883</c:v>
                </c:pt>
                <c:pt idx="12117">
                  <c:v>-0.16326399999999999</c:v>
                </c:pt>
                <c:pt idx="12118">
                  <c:v>-0.16395399999999999</c:v>
                </c:pt>
                <c:pt idx="12119">
                  <c:v>-0.16931599999999999</c:v>
                </c:pt>
                <c:pt idx="12120">
                  <c:v>-0.172961</c:v>
                </c:pt>
                <c:pt idx="12121">
                  <c:v>-0.17084299999999999</c:v>
                </c:pt>
                <c:pt idx="12122">
                  <c:v>-0.16806299999999999</c:v>
                </c:pt>
                <c:pt idx="12123">
                  <c:v>-0.16953399999999999</c:v>
                </c:pt>
                <c:pt idx="12124">
                  <c:v>-0.172989</c:v>
                </c:pt>
                <c:pt idx="12125">
                  <c:v>-0.17757500000000001</c:v>
                </c:pt>
                <c:pt idx="12126">
                  <c:v>-0.180727</c:v>
                </c:pt>
                <c:pt idx="12127">
                  <c:v>-0.17893700000000001</c:v>
                </c:pt>
                <c:pt idx="12128">
                  <c:v>-0.17375299999999999</c:v>
                </c:pt>
                <c:pt idx="12129">
                  <c:v>-0.17086799999999999</c:v>
                </c:pt>
                <c:pt idx="12130">
                  <c:v>-0.16978499999999999</c:v>
                </c:pt>
                <c:pt idx="12131">
                  <c:v>-0.169909</c:v>
                </c:pt>
                <c:pt idx="12132">
                  <c:v>-0.17050899999999999</c:v>
                </c:pt>
                <c:pt idx="12133">
                  <c:v>-0.17129900000000001</c:v>
                </c:pt>
                <c:pt idx="12134">
                  <c:v>-0.16978699999999999</c:v>
                </c:pt>
                <c:pt idx="12135">
                  <c:v>-0.166155</c:v>
                </c:pt>
                <c:pt idx="12136">
                  <c:v>-0.16489799999999999</c:v>
                </c:pt>
                <c:pt idx="12137">
                  <c:v>-0.16639999999999999</c:v>
                </c:pt>
                <c:pt idx="12138">
                  <c:v>-0.16680300000000001</c:v>
                </c:pt>
                <c:pt idx="12139">
                  <c:v>-0.16204299999999999</c:v>
                </c:pt>
                <c:pt idx="12140">
                  <c:v>-0.15528500000000001</c:v>
                </c:pt>
                <c:pt idx="12141">
                  <c:v>-0.151753</c:v>
                </c:pt>
                <c:pt idx="12142">
                  <c:v>-0.154025</c:v>
                </c:pt>
                <c:pt idx="12143">
                  <c:v>-0.155033</c:v>
                </c:pt>
                <c:pt idx="12144">
                  <c:v>-0.15115999999999999</c:v>
                </c:pt>
                <c:pt idx="12145">
                  <c:v>-0.146177</c:v>
                </c:pt>
                <c:pt idx="12146">
                  <c:v>-0.14422499999999999</c:v>
                </c:pt>
                <c:pt idx="12147">
                  <c:v>-0.14189099999999999</c:v>
                </c:pt>
                <c:pt idx="12148">
                  <c:v>-0.139513</c:v>
                </c:pt>
                <c:pt idx="12149">
                  <c:v>-0.13561799999999999</c:v>
                </c:pt>
                <c:pt idx="12150">
                  <c:v>-0.13644800000000001</c:v>
                </c:pt>
                <c:pt idx="12151">
                  <c:v>-0.137041</c:v>
                </c:pt>
                <c:pt idx="12152">
                  <c:v>-0.14065800000000001</c:v>
                </c:pt>
                <c:pt idx="12153">
                  <c:v>-0.14804999999999999</c:v>
                </c:pt>
                <c:pt idx="12154">
                  <c:v>-0.15492500000000001</c:v>
                </c:pt>
                <c:pt idx="12155">
                  <c:v>-0.15274299999999999</c:v>
                </c:pt>
                <c:pt idx="12156">
                  <c:v>-0.14757100000000001</c:v>
                </c:pt>
                <c:pt idx="12157">
                  <c:v>-0.14176</c:v>
                </c:pt>
                <c:pt idx="12158">
                  <c:v>-0.13944500000000001</c:v>
                </c:pt>
                <c:pt idx="12159">
                  <c:v>-0.14050699999999999</c:v>
                </c:pt>
                <c:pt idx="12160">
                  <c:v>-0.14612800000000001</c:v>
                </c:pt>
                <c:pt idx="12161">
                  <c:v>-0.15459899999999999</c:v>
                </c:pt>
                <c:pt idx="12162">
                  <c:v>-0.15611800000000001</c:v>
                </c:pt>
                <c:pt idx="12163">
                  <c:v>-0.15279400000000001</c:v>
                </c:pt>
                <c:pt idx="12164">
                  <c:v>-0.15315699999999999</c:v>
                </c:pt>
                <c:pt idx="12165">
                  <c:v>-0.15676899999999999</c:v>
                </c:pt>
                <c:pt idx="12166">
                  <c:v>-0.15904699999999999</c:v>
                </c:pt>
                <c:pt idx="12167">
                  <c:v>-0.15917300000000001</c:v>
                </c:pt>
                <c:pt idx="12168">
                  <c:v>-0.15870600000000001</c:v>
                </c:pt>
                <c:pt idx="12169">
                  <c:v>-0.15706200000000001</c:v>
                </c:pt>
                <c:pt idx="12170">
                  <c:v>-0.156504</c:v>
                </c:pt>
                <c:pt idx="12171">
                  <c:v>-0.156638</c:v>
                </c:pt>
                <c:pt idx="12172">
                  <c:v>-0.156972</c:v>
                </c:pt>
                <c:pt idx="12173">
                  <c:v>-0.154776</c:v>
                </c:pt>
                <c:pt idx="12174">
                  <c:v>-0.15332299999999999</c:v>
                </c:pt>
                <c:pt idx="12175">
                  <c:v>-0.15030199999999999</c:v>
                </c:pt>
                <c:pt idx="12176">
                  <c:v>-0.14821899999999999</c:v>
                </c:pt>
                <c:pt idx="12177">
                  <c:v>-0.14274400000000001</c:v>
                </c:pt>
                <c:pt idx="12178">
                  <c:v>-0.13822599999999999</c:v>
                </c:pt>
                <c:pt idx="12179">
                  <c:v>-0.13500499999999999</c:v>
                </c:pt>
                <c:pt idx="12180">
                  <c:v>-0.13883699999999999</c:v>
                </c:pt>
                <c:pt idx="12181">
                  <c:v>-0.14773800000000001</c:v>
                </c:pt>
                <c:pt idx="12182">
                  <c:v>-0.146145</c:v>
                </c:pt>
                <c:pt idx="12183">
                  <c:v>-0.14355899999999999</c:v>
                </c:pt>
                <c:pt idx="12184">
                  <c:v>-0.14138400000000001</c:v>
                </c:pt>
                <c:pt idx="12185">
                  <c:v>-0.142428</c:v>
                </c:pt>
                <c:pt idx="12186">
                  <c:v>-0.14951500000000001</c:v>
                </c:pt>
                <c:pt idx="12187">
                  <c:v>-0.15367500000000001</c:v>
                </c:pt>
                <c:pt idx="12188">
                  <c:v>-0.15473000000000001</c:v>
                </c:pt>
                <c:pt idx="12189">
                  <c:v>-0.15287999999999999</c:v>
                </c:pt>
                <c:pt idx="12190">
                  <c:v>-0.14991399999999999</c:v>
                </c:pt>
                <c:pt idx="12191">
                  <c:v>-0.14233499999999999</c:v>
                </c:pt>
                <c:pt idx="12192">
                  <c:v>-0.135768</c:v>
                </c:pt>
                <c:pt idx="12193">
                  <c:v>-0.13139899999999999</c:v>
                </c:pt>
                <c:pt idx="12194">
                  <c:v>-0.130524</c:v>
                </c:pt>
                <c:pt idx="12195">
                  <c:v>-0.12739300000000001</c:v>
                </c:pt>
                <c:pt idx="12196">
                  <c:v>-0.12592999999999999</c:v>
                </c:pt>
                <c:pt idx="12197">
                  <c:v>-0.122242</c:v>
                </c:pt>
                <c:pt idx="12198">
                  <c:v>-0.12057</c:v>
                </c:pt>
                <c:pt idx="12199">
                  <c:v>-0.116853</c:v>
                </c:pt>
                <c:pt idx="12200">
                  <c:v>-0.11221200000000001</c:v>
                </c:pt>
                <c:pt idx="12201">
                  <c:v>-0.11254</c:v>
                </c:pt>
                <c:pt idx="12202">
                  <c:v>-0.11871</c:v>
                </c:pt>
                <c:pt idx="12203">
                  <c:v>-0.11880300000000001</c:v>
                </c:pt>
                <c:pt idx="12204">
                  <c:v>-0.11575000000000001</c:v>
                </c:pt>
                <c:pt idx="12205">
                  <c:v>-0.113404</c:v>
                </c:pt>
                <c:pt idx="12206">
                  <c:v>-0.110817</c:v>
                </c:pt>
                <c:pt idx="12207">
                  <c:v>-0.10317999999999999</c:v>
                </c:pt>
                <c:pt idx="12208">
                  <c:v>-9.8915299999999998E-2</c:v>
                </c:pt>
                <c:pt idx="12209">
                  <c:v>-0.100064</c:v>
                </c:pt>
                <c:pt idx="12210">
                  <c:v>-0.10230599999999999</c:v>
                </c:pt>
                <c:pt idx="12211">
                  <c:v>-0.101289</c:v>
                </c:pt>
                <c:pt idx="12212">
                  <c:v>-0.10020999999999999</c:v>
                </c:pt>
                <c:pt idx="12213">
                  <c:v>-0.10001400000000001</c:v>
                </c:pt>
                <c:pt idx="12214">
                  <c:v>-0.10456699999999999</c:v>
                </c:pt>
                <c:pt idx="12215">
                  <c:v>-0.10491499999999999</c:v>
                </c:pt>
                <c:pt idx="12216">
                  <c:v>-0.10521800000000001</c:v>
                </c:pt>
                <c:pt idx="12217">
                  <c:v>-0.101829</c:v>
                </c:pt>
                <c:pt idx="12218">
                  <c:v>-9.7404500000000005E-2</c:v>
                </c:pt>
                <c:pt idx="12219">
                  <c:v>-9.2524800000000004E-2</c:v>
                </c:pt>
                <c:pt idx="12220">
                  <c:v>-9.1406799999999996E-2</c:v>
                </c:pt>
                <c:pt idx="12221">
                  <c:v>-9.3349799999999997E-2</c:v>
                </c:pt>
                <c:pt idx="12222">
                  <c:v>-8.5220900000000002E-2</c:v>
                </c:pt>
                <c:pt idx="12223">
                  <c:v>-7.7888100000000002E-2</c:v>
                </c:pt>
                <c:pt idx="12224">
                  <c:v>-7.2428999999999993E-2</c:v>
                </c:pt>
                <c:pt idx="12225">
                  <c:v>-6.9285399999999997E-2</c:v>
                </c:pt>
                <c:pt idx="12226">
                  <c:v>-6.7912899999999998E-2</c:v>
                </c:pt>
                <c:pt idx="12227">
                  <c:v>-6.6539200000000007E-2</c:v>
                </c:pt>
                <c:pt idx="12228">
                  <c:v>-6.7227200000000001E-2</c:v>
                </c:pt>
                <c:pt idx="12229">
                  <c:v>-6.78594E-2</c:v>
                </c:pt>
                <c:pt idx="12230">
                  <c:v>-6.9564000000000001E-2</c:v>
                </c:pt>
                <c:pt idx="12231">
                  <c:v>-6.9645100000000001E-2</c:v>
                </c:pt>
                <c:pt idx="12232">
                  <c:v>-7.4305700000000002E-2</c:v>
                </c:pt>
                <c:pt idx="12233">
                  <c:v>-8.1661899999999996E-2</c:v>
                </c:pt>
                <c:pt idx="12234">
                  <c:v>-9.1205999999999995E-2</c:v>
                </c:pt>
                <c:pt idx="12235">
                  <c:v>-0.10070900000000001</c:v>
                </c:pt>
                <c:pt idx="12236">
                  <c:v>-0.10712000000000001</c:v>
                </c:pt>
                <c:pt idx="12237">
                  <c:v>-0.109114</c:v>
                </c:pt>
                <c:pt idx="12238">
                  <c:v>-0.112841</c:v>
                </c:pt>
                <c:pt idx="12239">
                  <c:v>-0.117867</c:v>
                </c:pt>
                <c:pt idx="12240">
                  <c:v>-0.122062</c:v>
                </c:pt>
                <c:pt idx="12241">
                  <c:v>-0.133465</c:v>
                </c:pt>
                <c:pt idx="12242">
                  <c:v>-0.14429400000000001</c:v>
                </c:pt>
                <c:pt idx="12243">
                  <c:v>-0.149399</c:v>
                </c:pt>
                <c:pt idx="12244">
                  <c:v>-0.14885599999999999</c:v>
                </c:pt>
                <c:pt idx="12245">
                  <c:v>-0.14047100000000001</c:v>
                </c:pt>
                <c:pt idx="12246">
                  <c:v>-0.135931</c:v>
                </c:pt>
                <c:pt idx="12247">
                  <c:v>-0.13556299999999999</c:v>
                </c:pt>
                <c:pt idx="12248">
                  <c:v>-0.13450200000000001</c:v>
                </c:pt>
                <c:pt idx="12249">
                  <c:v>-0.13281499999999999</c:v>
                </c:pt>
                <c:pt idx="12250">
                  <c:v>-0.13042899999999999</c:v>
                </c:pt>
                <c:pt idx="12251">
                  <c:v>-0.130104</c:v>
                </c:pt>
                <c:pt idx="12252">
                  <c:v>-0.13539200000000001</c:v>
                </c:pt>
                <c:pt idx="12253">
                  <c:v>-0.13952100000000001</c:v>
                </c:pt>
                <c:pt idx="12254">
                  <c:v>-0.13623499999999999</c:v>
                </c:pt>
                <c:pt idx="12255">
                  <c:v>-0.13483300000000001</c:v>
                </c:pt>
                <c:pt idx="12256">
                  <c:v>-0.13467399999999999</c:v>
                </c:pt>
                <c:pt idx="12257">
                  <c:v>-0.135738</c:v>
                </c:pt>
                <c:pt idx="12258">
                  <c:v>-0.13545199999999999</c:v>
                </c:pt>
                <c:pt idx="12259">
                  <c:v>-0.135378</c:v>
                </c:pt>
                <c:pt idx="12260">
                  <c:v>-0.136161</c:v>
                </c:pt>
                <c:pt idx="12261">
                  <c:v>-0.13642399999999999</c:v>
                </c:pt>
                <c:pt idx="12262">
                  <c:v>-0.13317200000000001</c:v>
                </c:pt>
                <c:pt idx="12263">
                  <c:v>-0.128303</c:v>
                </c:pt>
                <c:pt idx="12264">
                  <c:v>-0.122861</c:v>
                </c:pt>
                <c:pt idx="12265">
                  <c:v>-0.111815</c:v>
                </c:pt>
                <c:pt idx="12266">
                  <c:v>-0.104008</c:v>
                </c:pt>
                <c:pt idx="12267">
                  <c:v>-0.103078</c:v>
                </c:pt>
                <c:pt idx="12268">
                  <c:v>-0.105855</c:v>
                </c:pt>
                <c:pt idx="12269">
                  <c:v>-0.110211</c:v>
                </c:pt>
                <c:pt idx="12270">
                  <c:v>-0.110039</c:v>
                </c:pt>
                <c:pt idx="12271">
                  <c:v>-0.10777100000000001</c:v>
                </c:pt>
                <c:pt idx="12272">
                  <c:v>-0.108835</c:v>
                </c:pt>
                <c:pt idx="12273">
                  <c:v>-0.110446</c:v>
                </c:pt>
                <c:pt idx="12274">
                  <c:v>-0.11115899999999999</c:v>
                </c:pt>
                <c:pt idx="12275">
                  <c:v>-0.119241</c:v>
                </c:pt>
                <c:pt idx="12276">
                  <c:v>-0.126697</c:v>
                </c:pt>
                <c:pt idx="12277">
                  <c:v>-0.123337</c:v>
                </c:pt>
                <c:pt idx="12278">
                  <c:v>-0.117786</c:v>
                </c:pt>
                <c:pt idx="12279">
                  <c:v>-0.116531</c:v>
                </c:pt>
                <c:pt idx="12280">
                  <c:v>-0.12001000000000001</c:v>
                </c:pt>
                <c:pt idx="12281">
                  <c:v>-0.12145300000000001</c:v>
                </c:pt>
                <c:pt idx="12282">
                  <c:v>-0.123457</c:v>
                </c:pt>
                <c:pt idx="12283">
                  <c:v>-0.124445</c:v>
                </c:pt>
                <c:pt idx="12284">
                  <c:v>-0.121478</c:v>
                </c:pt>
                <c:pt idx="12285">
                  <c:v>-0.109635</c:v>
                </c:pt>
                <c:pt idx="12286">
                  <c:v>-9.0843800000000002E-2</c:v>
                </c:pt>
                <c:pt idx="12287">
                  <c:v>-7.6359200000000002E-2</c:v>
                </c:pt>
                <c:pt idx="12288">
                  <c:v>-6.7935800000000005E-2</c:v>
                </c:pt>
                <c:pt idx="12289">
                  <c:v>-6.4855499999999996E-2</c:v>
                </c:pt>
                <c:pt idx="12290">
                  <c:v>-6.5949999999999995E-2</c:v>
                </c:pt>
                <c:pt idx="12291">
                  <c:v>-7.0541199999999998E-2</c:v>
                </c:pt>
                <c:pt idx="12292">
                  <c:v>-7.24963E-2</c:v>
                </c:pt>
                <c:pt idx="12293">
                  <c:v>-6.7863900000000005E-2</c:v>
                </c:pt>
                <c:pt idx="12294">
                  <c:v>-6.05681E-2</c:v>
                </c:pt>
                <c:pt idx="12295">
                  <c:v>-5.4401999999999999E-2</c:v>
                </c:pt>
                <c:pt idx="12296">
                  <c:v>-4.7220199999999997E-2</c:v>
                </c:pt>
                <c:pt idx="12297">
                  <c:v>-4.3611299999999999E-2</c:v>
                </c:pt>
                <c:pt idx="12298">
                  <c:v>-4.1798500000000002E-2</c:v>
                </c:pt>
                <c:pt idx="12299">
                  <c:v>-3.9960000000000002E-2</c:v>
                </c:pt>
                <c:pt idx="12300">
                  <c:v>-3.87406E-2</c:v>
                </c:pt>
                <c:pt idx="12301">
                  <c:v>-3.3609699999999999E-2</c:v>
                </c:pt>
                <c:pt idx="12302">
                  <c:v>-2.9989700000000001E-2</c:v>
                </c:pt>
                <c:pt idx="12303">
                  <c:v>-2.98561E-2</c:v>
                </c:pt>
                <c:pt idx="12304">
                  <c:v>-3.1173099999999999E-2</c:v>
                </c:pt>
                <c:pt idx="12305">
                  <c:v>-3.3715500000000002E-2</c:v>
                </c:pt>
                <c:pt idx="12306">
                  <c:v>-3.7071100000000003E-2</c:v>
                </c:pt>
                <c:pt idx="12307">
                  <c:v>-3.5970000000000002E-2</c:v>
                </c:pt>
                <c:pt idx="12308">
                  <c:v>-3.00757E-2</c:v>
                </c:pt>
                <c:pt idx="12309">
                  <c:v>-2.6527100000000001E-2</c:v>
                </c:pt>
                <c:pt idx="12310">
                  <c:v>-2.2727199999999999E-2</c:v>
                </c:pt>
                <c:pt idx="12311">
                  <c:v>-1.55578E-2</c:v>
                </c:pt>
                <c:pt idx="12312">
                  <c:v>-1.05811E-2</c:v>
                </c:pt>
                <c:pt idx="12313">
                  <c:v>-9.2519500000000001E-3</c:v>
                </c:pt>
                <c:pt idx="12314">
                  <c:v>-1.18031E-2</c:v>
                </c:pt>
                <c:pt idx="12315">
                  <c:v>-2.0025999999999999E-2</c:v>
                </c:pt>
                <c:pt idx="12316">
                  <c:v>-3.0305599999999999E-2</c:v>
                </c:pt>
                <c:pt idx="12317">
                  <c:v>-3.2820700000000001E-2</c:v>
                </c:pt>
                <c:pt idx="12318">
                  <c:v>-2.2098099999999999E-2</c:v>
                </c:pt>
                <c:pt idx="12319">
                  <c:v>-7.8747000000000001E-3</c:v>
                </c:pt>
                <c:pt idx="12320">
                  <c:v>2.46343E-3</c:v>
                </c:pt>
                <c:pt idx="12321">
                  <c:v>8.3950799999999992E-3</c:v>
                </c:pt>
                <c:pt idx="12322">
                  <c:v>1.50259E-2</c:v>
                </c:pt>
                <c:pt idx="12323">
                  <c:v>2.36648E-2</c:v>
                </c:pt>
                <c:pt idx="12324">
                  <c:v>3.0568000000000001E-2</c:v>
                </c:pt>
                <c:pt idx="12325">
                  <c:v>3.6068599999999999E-2</c:v>
                </c:pt>
                <c:pt idx="12326">
                  <c:v>4.0372600000000002E-2</c:v>
                </c:pt>
                <c:pt idx="12327">
                  <c:v>4.3131900000000001E-2</c:v>
                </c:pt>
                <c:pt idx="12328">
                  <c:v>4.4335199999999998E-2</c:v>
                </c:pt>
                <c:pt idx="12329">
                  <c:v>4.4741900000000001E-2</c:v>
                </c:pt>
                <c:pt idx="12330">
                  <c:v>4.8067600000000002E-2</c:v>
                </c:pt>
                <c:pt idx="12331">
                  <c:v>4.86539E-2</c:v>
                </c:pt>
                <c:pt idx="12332">
                  <c:v>4.8287400000000001E-2</c:v>
                </c:pt>
                <c:pt idx="12333">
                  <c:v>4.8004400000000003E-2</c:v>
                </c:pt>
                <c:pt idx="12334">
                  <c:v>5.1025899999999999E-2</c:v>
                </c:pt>
                <c:pt idx="12335">
                  <c:v>5.5265599999999998E-2</c:v>
                </c:pt>
                <c:pt idx="12336">
                  <c:v>5.9556600000000001E-2</c:v>
                </c:pt>
                <c:pt idx="12337">
                  <c:v>6.3576599999999997E-2</c:v>
                </c:pt>
                <c:pt idx="12338">
                  <c:v>6.7814299999999994E-2</c:v>
                </c:pt>
                <c:pt idx="12339">
                  <c:v>7.2372900000000004E-2</c:v>
                </c:pt>
                <c:pt idx="12340">
                  <c:v>7.5882099999999994E-2</c:v>
                </c:pt>
                <c:pt idx="12341">
                  <c:v>7.9253000000000004E-2</c:v>
                </c:pt>
                <c:pt idx="12342">
                  <c:v>7.8937499999999994E-2</c:v>
                </c:pt>
                <c:pt idx="12343">
                  <c:v>7.9654100000000005E-2</c:v>
                </c:pt>
                <c:pt idx="12344">
                  <c:v>8.6384199999999994E-2</c:v>
                </c:pt>
                <c:pt idx="12345">
                  <c:v>9.2805700000000005E-2</c:v>
                </c:pt>
                <c:pt idx="12346">
                  <c:v>9.6164700000000006E-2</c:v>
                </c:pt>
                <c:pt idx="12347">
                  <c:v>9.4308500000000003E-2</c:v>
                </c:pt>
                <c:pt idx="12348">
                  <c:v>8.6849200000000001E-2</c:v>
                </c:pt>
                <c:pt idx="12349">
                  <c:v>8.4437399999999996E-2</c:v>
                </c:pt>
                <c:pt idx="12350">
                  <c:v>9.1450199999999995E-2</c:v>
                </c:pt>
                <c:pt idx="12351">
                  <c:v>9.9020700000000003E-2</c:v>
                </c:pt>
                <c:pt idx="12352">
                  <c:v>0.100346</c:v>
                </c:pt>
                <c:pt idx="12353">
                  <c:v>9.8001400000000002E-2</c:v>
                </c:pt>
                <c:pt idx="12354">
                  <c:v>9.5024899999999995E-2</c:v>
                </c:pt>
                <c:pt idx="12355">
                  <c:v>9.8657400000000006E-2</c:v>
                </c:pt>
                <c:pt idx="12356">
                  <c:v>0.10898099999999999</c:v>
                </c:pt>
                <c:pt idx="12357">
                  <c:v>0.11920799999999999</c:v>
                </c:pt>
                <c:pt idx="12358">
                  <c:v>0.12381499999999999</c:v>
                </c:pt>
                <c:pt idx="12359">
                  <c:v>0.122007</c:v>
                </c:pt>
                <c:pt idx="12360">
                  <c:v>0.12058000000000001</c:v>
                </c:pt>
                <c:pt idx="12361">
                  <c:v>0.122914</c:v>
                </c:pt>
                <c:pt idx="12362">
                  <c:v>0.134631</c:v>
                </c:pt>
                <c:pt idx="12363">
                  <c:v>0.14742</c:v>
                </c:pt>
                <c:pt idx="12364">
                  <c:v>0.15382999999999999</c:v>
                </c:pt>
                <c:pt idx="12365">
                  <c:v>0.15792700000000001</c:v>
                </c:pt>
                <c:pt idx="12366">
                  <c:v>0.15951100000000001</c:v>
                </c:pt>
                <c:pt idx="12367">
                  <c:v>0.16229099999999999</c:v>
                </c:pt>
                <c:pt idx="12368">
                  <c:v>0.165492</c:v>
                </c:pt>
                <c:pt idx="12369">
                  <c:v>0.16858899999999999</c:v>
                </c:pt>
                <c:pt idx="12370">
                  <c:v>0.17069599999999999</c:v>
                </c:pt>
                <c:pt idx="12371">
                  <c:v>0.17239299999999999</c:v>
                </c:pt>
                <c:pt idx="12372">
                  <c:v>0.18370700000000001</c:v>
                </c:pt>
                <c:pt idx="12373">
                  <c:v>0.196718</c:v>
                </c:pt>
                <c:pt idx="12374">
                  <c:v>0.203816</c:v>
                </c:pt>
                <c:pt idx="12375">
                  <c:v>0.20586299999999999</c:v>
                </c:pt>
                <c:pt idx="12376">
                  <c:v>0.205791</c:v>
                </c:pt>
                <c:pt idx="12377">
                  <c:v>0.20722099999999999</c:v>
                </c:pt>
                <c:pt idx="12378">
                  <c:v>0.21323400000000001</c:v>
                </c:pt>
                <c:pt idx="12379">
                  <c:v>0.222353</c:v>
                </c:pt>
                <c:pt idx="12380">
                  <c:v>0.233321</c:v>
                </c:pt>
                <c:pt idx="12381">
                  <c:v>0.240069</c:v>
                </c:pt>
                <c:pt idx="12382">
                  <c:v>0.24235799999999999</c:v>
                </c:pt>
                <c:pt idx="12383">
                  <c:v>0.25171300000000002</c:v>
                </c:pt>
                <c:pt idx="12384">
                  <c:v>0.26353100000000002</c:v>
                </c:pt>
                <c:pt idx="12385">
                  <c:v>0.27311099999999999</c:v>
                </c:pt>
                <c:pt idx="12386">
                  <c:v>0.28113199999999999</c:v>
                </c:pt>
                <c:pt idx="12387">
                  <c:v>0.290991</c:v>
                </c:pt>
                <c:pt idx="12388">
                  <c:v>0.30291499999999999</c:v>
                </c:pt>
                <c:pt idx="12389">
                  <c:v>0.32220500000000002</c:v>
                </c:pt>
                <c:pt idx="12390">
                  <c:v>0.338588</c:v>
                </c:pt>
                <c:pt idx="12391">
                  <c:v>0.346279</c:v>
                </c:pt>
                <c:pt idx="12392">
                  <c:v>0.341443</c:v>
                </c:pt>
                <c:pt idx="12393">
                  <c:v>0.33341900000000002</c:v>
                </c:pt>
                <c:pt idx="12394">
                  <c:v>0.33176800000000001</c:v>
                </c:pt>
                <c:pt idx="12395">
                  <c:v>0.33035100000000001</c:v>
                </c:pt>
                <c:pt idx="12396">
                  <c:v>0.33075500000000002</c:v>
                </c:pt>
                <c:pt idx="12397">
                  <c:v>0.32814300000000002</c:v>
                </c:pt>
                <c:pt idx="12398">
                  <c:v>0.32505099999999998</c:v>
                </c:pt>
                <c:pt idx="12399">
                  <c:v>0.31909700000000002</c:v>
                </c:pt>
                <c:pt idx="12400">
                  <c:v>0.31668499999999999</c:v>
                </c:pt>
                <c:pt idx="12401">
                  <c:v>0.31668299999999999</c:v>
                </c:pt>
                <c:pt idx="12402">
                  <c:v>0.32061400000000001</c:v>
                </c:pt>
                <c:pt idx="12403">
                  <c:v>0.322631</c:v>
                </c:pt>
                <c:pt idx="12404">
                  <c:v>0.32350800000000002</c:v>
                </c:pt>
                <c:pt idx="12405">
                  <c:v>0.330507</c:v>
                </c:pt>
                <c:pt idx="12406">
                  <c:v>0.34460000000000002</c:v>
                </c:pt>
                <c:pt idx="12407">
                  <c:v>0.35820400000000002</c:v>
                </c:pt>
                <c:pt idx="12408">
                  <c:v>0.36704199999999998</c:v>
                </c:pt>
                <c:pt idx="12409">
                  <c:v>0.37208000000000002</c:v>
                </c:pt>
                <c:pt idx="12410">
                  <c:v>0.37760100000000002</c:v>
                </c:pt>
                <c:pt idx="12411">
                  <c:v>0.38139099999999998</c:v>
                </c:pt>
                <c:pt idx="12412">
                  <c:v>0.39037899999999998</c:v>
                </c:pt>
                <c:pt idx="12413">
                  <c:v>0.40276299999999998</c:v>
                </c:pt>
                <c:pt idx="12414">
                  <c:v>0.41353099999999998</c:v>
                </c:pt>
                <c:pt idx="12415">
                  <c:v>0.42241400000000001</c:v>
                </c:pt>
                <c:pt idx="12416">
                  <c:v>0.427757</c:v>
                </c:pt>
                <c:pt idx="12417">
                  <c:v>0.431427</c:v>
                </c:pt>
                <c:pt idx="12418">
                  <c:v>0.44969399999999998</c:v>
                </c:pt>
                <c:pt idx="12419">
                  <c:v>0.46883999999999998</c:v>
                </c:pt>
                <c:pt idx="12420">
                  <c:v>0.486095</c:v>
                </c:pt>
                <c:pt idx="12421">
                  <c:v>0.50215699999999996</c:v>
                </c:pt>
                <c:pt idx="12422">
                  <c:v>0.52012899999999995</c:v>
                </c:pt>
                <c:pt idx="12423">
                  <c:v>0.54478000000000004</c:v>
                </c:pt>
                <c:pt idx="12424">
                  <c:v>0.56324600000000002</c:v>
                </c:pt>
                <c:pt idx="12425">
                  <c:v>0.57596599999999998</c:v>
                </c:pt>
                <c:pt idx="12426">
                  <c:v>0.58691099999999996</c:v>
                </c:pt>
                <c:pt idx="12427">
                  <c:v>0.59204599999999996</c:v>
                </c:pt>
                <c:pt idx="12428">
                  <c:v>0.590673</c:v>
                </c:pt>
                <c:pt idx="12429">
                  <c:v>0.58918999999999999</c:v>
                </c:pt>
                <c:pt idx="12430">
                  <c:v>0.59055100000000005</c:v>
                </c:pt>
                <c:pt idx="12431">
                  <c:v>0.60231100000000004</c:v>
                </c:pt>
                <c:pt idx="12432">
                  <c:v>0.61860400000000004</c:v>
                </c:pt>
                <c:pt idx="12433">
                  <c:v>0.62865400000000005</c:v>
                </c:pt>
                <c:pt idx="12434">
                  <c:v>0.63588800000000001</c:v>
                </c:pt>
                <c:pt idx="12435">
                  <c:v>0.64176100000000003</c:v>
                </c:pt>
                <c:pt idx="12436">
                  <c:v>0.64512000000000003</c:v>
                </c:pt>
                <c:pt idx="12437">
                  <c:v>0.64898800000000001</c:v>
                </c:pt>
                <c:pt idx="12438">
                  <c:v>0.65517499999999995</c:v>
                </c:pt>
                <c:pt idx="12439">
                  <c:v>0.66113200000000005</c:v>
                </c:pt>
                <c:pt idx="12440">
                  <c:v>0.66558899999999999</c:v>
                </c:pt>
                <c:pt idx="12441">
                  <c:v>0.665767</c:v>
                </c:pt>
                <c:pt idx="12442">
                  <c:v>0.65671999999999997</c:v>
                </c:pt>
                <c:pt idx="12443">
                  <c:v>0.67241700000000004</c:v>
                </c:pt>
                <c:pt idx="12444">
                  <c:v>0.70533500000000005</c:v>
                </c:pt>
                <c:pt idx="12445">
                  <c:v>0.76584200000000002</c:v>
                </c:pt>
                <c:pt idx="12446">
                  <c:v>0.56350699999999998</c:v>
                </c:pt>
                <c:pt idx="12447">
                  <c:v>8.9328900000000003E-2</c:v>
                </c:pt>
                <c:pt idx="12448">
                  <c:v>-0.10804999999999999</c:v>
                </c:pt>
                <c:pt idx="12449">
                  <c:v>-2.24326E-2</c:v>
                </c:pt>
                <c:pt idx="12450">
                  <c:v>0.31040099999999998</c:v>
                </c:pt>
                <c:pt idx="12451">
                  <c:v>0.54812799999999995</c:v>
                </c:pt>
                <c:pt idx="12452">
                  <c:v>0.46926200000000001</c:v>
                </c:pt>
                <c:pt idx="12453">
                  <c:v>0.42262899999999998</c:v>
                </c:pt>
                <c:pt idx="12454">
                  <c:v>0.41193200000000002</c:v>
                </c:pt>
                <c:pt idx="12455">
                  <c:v>0.41751199999999999</c:v>
                </c:pt>
                <c:pt idx="12456">
                  <c:v>0.419375</c:v>
                </c:pt>
                <c:pt idx="12457">
                  <c:v>0.41169099999999997</c:v>
                </c:pt>
                <c:pt idx="12458">
                  <c:v>0.39662199999999997</c:v>
                </c:pt>
                <c:pt idx="12459">
                  <c:v>0.379639</c:v>
                </c:pt>
                <c:pt idx="12460">
                  <c:v>0.359655</c:v>
                </c:pt>
                <c:pt idx="12461">
                  <c:v>0.33909</c:v>
                </c:pt>
                <c:pt idx="12462">
                  <c:v>0.31842500000000001</c:v>
                </c:pt>
                <c:pt idx="12463">
                  <c:v>0.29902099999999998</c:v>
                </c:pt>
                <c:pt idx="12464">
                  <c:v>0.284578</c:v>
                </c:pt>
                <c:pt idx="12465">
                  <c:v>0.26857799999999998</c:v>
                </c:pt>
                <c:pt idx="12466">
                  <c:v>0.25068400000000002</c:v>
                </c:pt>
                <c:pt idx="12467">
                  <c:v>0.231321</c:v>
                </c:pt>
                <c:pt idx="12468">
                  <c:v>0.20907300000000001</c:v>
                </c:pt>
                <c:pt idx="12469">
                  <c:v>0.17329600000000001</c:v>
                </c:pt>
                <c:pt idx="12470">
                  <c:v>0.14725199999999999</c:v>
                </c:pt>
                <c:pt idx="12471">
                  <c:v>0.12214999999999999</c:v>
                </c:pt>
                <c:pt idx="12472">
                  <c:v>0.101752</c:v>
                </c:pt>
                <c:pt idx="12473">
                  <c:v>8.2658200000000001E-2</c:v>
                </c:pt>
                <c:pt idx="12474">
                  <c:v>6.4010499999999998E-2</c:v>
                </c:pt>
                <c:pt idx="12475">
                  <c:v>3.7120899999999998E-2</c:v>
                </c:pt>
                <c:pt idx="12476">
                  <c:v>1.8270499999999999E-2</c:v>
                </c:pt>
                <c:pt idx="12477">
                  <c:v>1.0963799999999999E-2</c:v>
                </c:pt>
                <c:pt idx="12478">
                  <c:v>-1.8422600000000001E-3</c:v>
                </c:pt>
                <c:pt idx="12479">
                  <c:v>-2.6569200000000001E-2</c:v>
                </c:pt>
                <c:pt idx="12480">
                  <c:v>-4.91505E-2</c:v>
                </c:pt>
                <c:pt idx="12481">
                  <c:v>-7.1311100000000002E-2</c:v>
                </c:pt>
                <c:pt idx="12482">
                  <c:v>-8.8555599999999998E-2</c:v>
                </c:pt>
                <c:pt idx="12483">
                  <c:v>-9.7787899999999997E-2</c:v>
                </c:pt>
                <c:pt idx="12484">
                  <c:v>-0.101664</c:v>
                </c:pt>
                <c:pt idx="12485">
                  <c:v>-0.10342800000000001</c:v>
                </c:pt>
                <c:pt idx="12486">
                  <c:v>-0.105895</c:v>
                </c:pt>
                <c:pt idx="12487">
                  <c:v>-0.11081000000000001</c:v>
                </c:pt>
                <c:pt idx="12488">
                  <c:v>-0.11373800000000001</c:v>
                </c:pt>
                <c:pt idx="12489">
                  <c:v>-0.117004</c:v>
                </c:pt>
                <c:pt idx="12490">
                  <c:v>-0.119376</c:v>
                </c:pt>
                <c:pt idx="12491">
                  <c:v>-0.12948299999999999</c:v>
                </c:pt>
                <c:pt idx="12492">
                  <c:v>-0.14757100000000001</c:v>
                </c:pt>
                <c:pt idx="12493">
                  <c:v>-0.16627600000000001</c:v>
                </c:pt>
                <c:pt idx="12494">
                  <c:v>-0.18537400000000001</c:v>
                </c:pt>
                <c:pt idx="12495">
                  <c:v>-0.20064199999999999</c:v>
                </c:pt>
                <c:pt idx="12496">
                  <c:v>-0.21443799999999999</c:v>
                </c:pt>
                <c:pt idx="12497">
                  <c:v>-0.22085299999999999</c:v>
                </c:pt>
                <c:pt idx="12498">
                  <c:v>-0.22205</c:v>
                </c:pt>
                <c:pt idx="12499">
                  <c:v>-0.219081</c:v>
                </c:pt>
                <c:pt idx="12500">
                  <c:v>-0.21342900000000001</c:v>
                </c:pt>
                <c:pt idx="12501">
                  <c:v>-0.206487</c:v>
                </c:pt>
                <c:pt idx="12502">
                  <c:v>-0.20675099999999999</c:v>
                </c:pt>
                <c:pt idx="12503">
                  <c:v>-0.213586</c:v>
                </c:pt>
                <c:pt idx="12504">
                  <c:v>-0.22448499999999999</c:v>
                </c:pt>
                <c:pt idx="12505">
                  <c:v>-0.22902</c:v>
                </c:pt>
                <c:pt idx="12506">
                  <c:v>-0.22720399999999999</c:v>
                </c:pt>
                <c:pt idx="12507">
                  <c:v>-0.22436400000000001</c:v>
                </c:pt>
                <c:pt idx="12508">
                  <c:v>-0.22314999999999999</c:v>
                </c:pt>
                <c:pt idx="12509">
                  <c:v>-0.22281400000000001</c:v>
                </c:pt>
                <c:pt idx="12510">
                  <c:v>-0.220055</c:v>
                </c:pt>
                <c:pt idx="12511">
                  <c:v>-0.210454</c:v>
                </c:pt>
                <c:pt idx="12512">
                  <c:v>-0.20020399999999999</c:v>
                </c:pt>
                <c:pt idx="12513">
                  <c:v>-0.19586899999999999</c:v>
                </c:pt>
                <c:pt idx="12514">
                  <c:v>-0.19814000000000001</c:v>
                </c:pt>
                <c:pt idx="12515">
                  <c:v>-0.20184299999999999</c:v>
                </c:pt>
                <c:pt idx="12516">
                  <c:v>-0.213229</c:v>
                </c:pt>
                <c:pt idx="12517">
                  <c:v>-0.23305200000000001</c:v>
                </c:pt>
                <c:pt idx="12518">
                  <c:v>-0.26152700000000001</c:v>
                </c:pt>
                <c:pt idx="12519">
                  <c:v>-0.27172299999999999</c:v>
                </c:pt>
                <c:pt idx="12520">
                  <c:v>-0.28063500000000002</c:v>
                </c:pt>
                <c:pt idx="12521">
                  <c:v>-0.29039999999999999</c:v>
                </c:pt>
                <c:pt idx="12522">
                  <c:v>-0.304176</c:v>
                </c:pt>
                <c:pt idx="12523">
                  <c:v>-0.32006699999999999</c:v>
                </c:pt>
                <c:pt idx="12524">
                  <c:v>-0.33078200000000002</c:v>
                </c:pt>
                <c:pt idx="12525">
                  <c:v>-0.34299600000000002</c:v>
                </c:pt>
                <c:pt idx="12526">
                  <c:v>-0.35365600000000003</c:v>
                </c:pt>
                <c:pt idx="12527">
                  <c:v>-0.36222199999999999</c:v>
                </c:pt>
                <c:pt idx="12528">
                  <c:v>-0.36430600000000002</c:v>
                </c:pt>
                <c:pt idx="12529">
                  <c:v>-0.35948400000000003</c:v>
                </c:pt>
                <c:pt idx="12530">
                  <c:v>-0.35467700000000002</c:v>
                </c:pt>
                <c:pt idx="12531">
                  <c:v>-0.351358</c:v>
                </c:pt>
                <c:pt idx="12532">
                  <c:v>-0.35377799999999998</c:v>
                </c:pt>
                <c:pt idx="12533">
                  <c:v>-0.36011900000000002</c:v>
                </c:pt>
                <c:pt idx="12534">
                  <c:v>-0.36089599999999999</c:v>
                </c:pt>
                <c:pt idx="12535">
                  <c:v>-0.36249300000000001</c:v>
                </c:pt>
                <c:pt idx="12536">
                  <c:v>-0.36755900000000002</c:v>
                </c:pt>
                <c:pt idx="12537">
                  <c:v>-0.37210199999999999</c:v>
                </c:pt>
                <c:pt idx="12538">
                  <c:v>-0.37647799999999998</c:v>
                </c:pt>
                <c:pt idx="12539">
                  <c:v>-0.380324</c:v>
                </c:pt>
                <c:pt idx="12540">
                  <c:v>-0.38330799999999998</c:v>
                </c:pt>
                <c:pt idx="12541">
                  <c:v>-0.38197700000000001</c:v>
                </c:pt>
                <c:pt idx="12542">
                  <c:v>-0.37371199999999999</c:v>
                </c:pt>
                <c:pt idx="12543">
                  <c:v>-0.36466399999999999</c:v>
                </c:pt>
                <c:pt idx="12544">
                  <c:v>-0.36097600000000002</c:v>
                </c:pt>
                <c:pt idx="12545">
                  <c:v>-0.35897200000000001</c:v>
                </c:pt>
                <c:pt idx="12546">
                  <c:v>-0.35563299999999998</c:v>
                </c:pt>
                <c:pt idx="12547">
                  <c:v>-0.34603</c:v>
                </c:pt>
                <c:pt idx="12548">
                  <c:v>-0.33706000000000003</c:v>
                </c:pt>
                <c:pt idx="12549">
                  <c:v>-0.33455000000000001</c:v>
                </c:pt>
                <c:pt idx="12550">
                  <c:v>-0.33864899999999998</c:v>
                </c:pt>
                <c:pt idx="12551">
                  <c:v>-0.34138499999999999</c:v>
                </c:pt>
                <c:pt idx="12552">
                  <c:v>-0.34917500000000001</c:v>
                </c:pt>
                <c:pt idx="12553">
                  <c:v>-0.35296899999999998</c:v>
                </c:pt>
                <c:pt idx="12554">
                  <c:v>-0.34856900000000002</c:v>
                </c:pt>
                <c:pt idx="12555">
                  <c:v>-0.340588</c:v>
                </c:pt>
                <c:pt idx="12556">
                  <c:v>-0.33462900000000001</c:v>
                </c:pt>
                <c:pt idx="12557">
                  <c:v>-0.331652</c:v>
                </c:pt>
                <c:pt idx="12558">
                  <c:v>-0.33433299999999999</c:v>
                </c:pt>
                <c:pt idx="12559">
                  <c:v>-0.33877400000000002</c:v>
                </c:pt>
                <c:pt idx="12560">
                  <c:v>-0.34966199999999997</c:v>
                </c:pt>
                <c:pt idx="12561">
                  <c:v>-0.35795500000000002</c:v>
                </c:pt>
                <c:pt idx="12562">
                  <c:v>-0.355823</c:v>
                </c:pt>
                <c:pt idx="12563">
                  <c:v>-0.35899799999999998</c:v>
                </c:pt>
                <c:pt idx="12564">
                  <c:v>-0.36439700000000003</c:v>
                </c:pt>
                <c:pt idx="12565">
                  <c:v>-0.37343100000000001</c:v>
                </c:pt>
                <c:pt idx="12566">
                  <c:v>-0.37889899999999999</c:v>
                </c:pt>
                <c:pt idx="12567">
                  <c:v>-0.38066100000000003</c:v>
                </c:pt>
                <c:pt idx="12568">
                  <c:v>-0.37728</c:v>
                </c:pt>
                <c:pt idx="12569">
                  <c:v>-0.37311299999999997</c:v>
                </c:pt>
                <c:pt idx="12570">
                  <c:v>-0.37406400000000001</c:v>
                </c:pt>
                <c:pt idx="12571">
                  <c:v>-0.37453199999999998</c:v>
                </c:pt>
                <c:pt idx="12572">
                  <c:v>-0.37352800000000003</c:v>
                </c:pt>
                <c:pt idx="12573">
                  <c:v>-0.37509399999999998</c:v>
                </c:pt>
                <c:pt idx="12574">
                  <c:v>-0.37957999999999997</c:v>
                </c:pt>
                <c:pt idx="12575">
                  <c:v>-0.391262</c:v>
                </c:pt>
                <c:pt idx="12576">
                  <c:v>-0.396065</c:v>
                </c:pt>
                <c:pt idx="12577">
                  <c:v>-0.39579900000000001</c:v>
                </c:pt>
                <c:pt idx="12578">
                  <c:v>-0.39530300000000002</c:v>
                </c:pt>
                <c:pt idx="12579">
                  <c:v>-0.39235799999999998</c:v>
                </c:pt>
                <c:pt idx="12580">
                  <c:v>-0.38403799999999999</c:v>
                </c:pt>
                <c:pt idx="12581">
                  <c:v>-0.38067600000000001</c:v>
                </c:pt>
                <c:pt idx="12582">
                  <c:v>-0.38445699999999999</c:v>
                </c:pt>
                <c:pt idx="12583">
                  <c:v>-0.38972200000000001</c:v>
                </c:pt>
                <c:pt idx="12584">
                  <c:v>-0.390378</c:v>
                </c:pt>
                <c:pt idx="12585">
                  <c:v>-0.3926</c:v>
                </c:pt>
                <c:pt idx="12586">
                  <c:v>-0.394513</c:v>
                </c:pt>
                <c:pt idx="12587">
                  <c:v>-0.39754</c:v>
                </c:pt>
                <c:pt idx="12588">
                  <c:v>-0.397899</c:v>
                </c:pt>
                <c:pt idx="12589">
                  <c:v>-0.39105499999999999</c:v>
                </c:pt>
                <c:pt idx="12590">
                  <c:v>-0.38603999999999999</c:v>
                </c:pt>
                <c:pt idx="12591">
                  <c:v>-0.38553700000000002</c:v>
                </c:pt>
                <c:pt idx="12592">
                  <c:v>-0.38836700000000002</c:v>
                </c:pt>
                <c:pt idx="12593">
                  <c:v>-0.39588699999999999</c:v>
                </c:pt>
                <c:pt idx="12594">
                  <c:v>-0.40582200000000002</c:v>
                </c:pt>
                <c:pt idx="12595">
                  <c:v>-0.41267100000000001</c:v>
                </c:pt>
                <c:pt idx="12596">
                  <c:v>-0.40762900000000002</c:v>
                </c:pt>
                <c:pt idx="12597">
                  <c:v>-0.39079199999999997</c:v>
                </c:pt>
                <c:pt idx="12598">
                  <c:v>-0.38444299999999998</c:v>
                </c:pt>
                <c:pt idx="12599">
                  <c:v>-0.38579200000000002</c:v>
                </c:pt>
                <c:pt idx="12600">
                  <c:v>-0.38839899999999999</c:v>
                </c:pt>
                <c:pt idx="12601">
                  <c:v>-0.38164300000000001</c:v>
                </c:pt>
                <c:pt idx="12602">
                  <c:v>-0.37491000000000002</c:v>
                </c:pt>
                <c:pt idx="12603">
                  <c:v>-0.37749899999999997</c:v>
                </c:pt>
                <c:pt idx="12604">
                  <c:v>-0.37795000000000001</c:v>
                </c:pt>
                <c:pt idx="12605">
                  <c:v>-0.37837399999999999</c:v>
                </c:pt>
                <c:pt idx="12606">
                  <c:v>-0.37686900000000001</c:v>
                </c:pt>
                <c:pt idx="12607">
                  <c:v>-0.37717499999999998</c:v>
                </c:pt>
                <c:pt idx="12608">
                  <c:v>-0.380693</c:v>
                </c:pt>
                <c:pt idx="12609">
                  <c:v>-0.38396400000000003</c:v>
                </c:pt>
                <c:pt idx="12610">
                  <c:v>-0.38822899999999999</c:v>
                </c:pt>
                <c:pt idx="12611">
                  <c:v>-0.39420300000000003</c:v>
                </c:pt>
                <c:pt idx="12612">
                  <c:v>-0.39852500000000002</c:v>
                </c:pt>
                <c:pt idx="12613">
                  <c:v>-0.40005200000000002</c:v>
                </c:pt>
                <c:pt idx="12614">
                  <c:v>-0.390934</c:v>
                </c:pt>
                <c:pt idx="12615">
                  <c:v>-0.37993399999999999</c:v>
                </c:pt>
                <c:pt idx="12616">
                  <c:v>-0.37432199999999999</c:v>
                </c:pt>
                <c:pt idx="12617">
                  <c:v>-0.37095400000000001</c:v>
                </c:pt>
                <c:pt idx="12618">
                  <c:v>-0.37080999999999997</c:v>
                </c:pt>
                <c:pt idx="12619">
                  <c:v>-0.36616900000000002</c:v>
                </c:pt>
                <c:pt idx="12620">
                  <c:v>-0.35867199999999999</c:v>
                </c:pt>
                <c:pt idx="12621">
                  <c:v>-0.36086099999999999</c:v>
                </c:pt>
                <c:pt idx="12622">
                  <c:v>-0.36260999999999999</c:v>
                </c:pt>
                <c:pt idx="12623">
                  <c:v>-0.34939799999999999</c:v>
                </c:pt>
                <c:pt idx="12624">
                  <c:v>-0.33759600000000001</c:v>
                </c:pt>
                <c:pt idx="12625">
                  <c:v>-0.331901</c:v>
                </c:pt>
                <c:pt idx="12626">
                  <c:v>-0.32809500000000003</c:v>
                </c:pt>
                <c:pt idx="12627">
                  <c:v>-0.329569</c:v>
                </c:pt>
                <c:pt idx="12628">
                  <c:v>-0.327824</c:v>
                </c:pt>
                <c:pt idx="12629">
                  <c:v>-0.31902599999999998</c:v>
                </c:pt>
                <c:pt idx="12630">
                  <c:v>-0.31014999999999998</c:v>
                </c:pt>
                <c:pt idx="12631">
                  <c:v>-0.30874099999999999</c:v>
                </c:pt>
                <c:pt idx="12632">
                  <c:v>-0.31018400000000002</c:v>
                </c:pt>
                <c:pt idx="12633">
                  <c:v>-0.30890400000000001</c:v>
                </c:pt>
                <c:pt idx="12634">
                  <c:v>-0.311502</c:v>
                </c:pt>
                <c:pt idx="12635">
                  <c:v>-0.31333800000000001</c:v>
                </c:pt>
                <c:pt idx="12636">
                  <c:v>-0.31520999999999999</c:v>
                </c:pt>
                <c:pt idx="12637">
                  <c:v>-0.31303399999999998</c:v>
                </c:pt>
                <c:pt idx="12638">
                  <c:v>-0.31312299999999998</c:v>
                </c:pt>
                <c:pt idx="12639">
                  <c:v>-0.317357</c:v>
                </c:pt>
                <c:pt idx="12640">
                  <c:v>-0.32066099999999997</c:v>
                </c:pt>
                <c:pt idx="12641">
                  <c:v>-0.31894699999999998</c:v>
                </c:pt>
                <c:pt idx="12642">
                  <c:v>-0.30660100000000001</c:v>
                </c:pt>
                <c:pt idx="12643">
                  <c:v>-0.30136299999999999</c:v>
                </c:pt>
                <c:pt idx="12644">
                  <c:v>-0.29949100000000001</c:v>
                </c:pt>
                <c:pt idx="12645">
                  <c:v>-0.28947699999999998</c:v>
                </c:pt>
                <c:pt idx="12646">
                  <c:v>-0.27822599999999997</c:v>
                </c:pt>
                <c:pt idx="12647">
                  <c:v>-0.27144200000000002</c:v>
                </c:pt>
                <c:pt idx="12648">
                  <c:v>-0.26356099999999999</c:v>
                </c:pt>
                <c:pt idx="12649">
                  <c:v>-0.25736700000000001</c:v>
                </c:pt>
                <c:pt idx="12650">
                  <c:v>-0.25299100000000002</c:v>
                </c:pt>
                <c:pt idx="12651">
                  <c:v>-0.245335</c:v>
                </c:pt>
                <c:pt idx="12652">
                  <c:v>-0.235014</c:v>
                </c:pt>
                <c:pt idx="12653">
                  <c:v>-0.228463</c:v>
                </c:pt>
                <c:pt idx="12654">
                  <c:v>-0.22412899999999999</c:v>
                </c:pt>
                <c:pt idx="12655">
                  <c:v>-0.219911</c:v>
                </c:pt>
                <c:pt idx="12656">
                  <c:v>-0.21687200000000001</c:v>
                </c:pt>
                <c:pt idx="12657">
                  <c:v>-0.20904600000000001</c:v>
                </c:pt>
                <c:pt idx="12658">
                  <c:v>-0.20114299999999999</c:v>
                </c:pt>
                <c:pt idx="12659">
                  <c:v>-0.20041200000000001</c:v>
                </c:pt>
                <c:pt idx="12660">
                  <c:v>-0.20139000000000001</c:v>
                </c:pt>
                <c:pt idx="12661">
                  <c:v>-0.199826</c:v>
                </c:pt>
                <c:pt idx="12662">
                  <c:v>-0.195106</c:v>
                </c:pt>
                <c:pt idx="12663">
                  <c:v>-0.180588</c:v>
                </c:pt>
                <c:pt idx="12664">
                  <c:v>-0.165826</c:v>
                </c:pt>
                <c:pt idx="12665">
                  <c:v>-0.165547</c:v>
                </c:pt>
                <c:pt idx="12666">
                  <c:v>-0.16938900000000001</c:v>
                </c:pt>
                <c:pt idx="12667">
                  <c:v>-0.167771</c:v>
                </c:pt>
                <c:pt idx="12668">
                  <c:v>-0.165351</c:v>
                </c:pt>
                <c:pt idx="12669">
                  <c:v>-0.16639000000000001</c:v>
                </c:pt>
                <c:pt idx="12670">
                  <c:v>-0.164244</c:v>
                </c:pt>
                <c:pt idx="12671">
                  <c:v>-0.16295799999999999</c:v>
                </c:pt>
                <c:pt idx="12672">
                  <c:v>-0.16220200000000001</c:v>
                </c:pt>
                <c:pt idx="12673">
                  <c:v>-0.159912</c:v>
                </c:pt>
                <c:pt idx="12674">
                  <c:v>-0.15251899999999999</c:v>
                </c:pt>
                <c:pt idx="12675">
                  <c:v>-0.14876300000000001</c:v>
                </c:pt>
                <c:pt idx="12676">
                  <c:v>-0.143151</c:v>
                </c:pt>
                <c:pt idx="12677">
                  <c:v>-0.13916200000000001</c:v>
                </c:pt>
                <c:pt idx="12678">
                  <c:v>-0.13730800000000001</c:v>
                </c:pt>
                <c:pt idx="12679">
                  <c:v>-0.133995</c:v>
                </c:pt>
                <c:pt idx="12680">
                  <c:v>-0.12892700000000001</c:v>
                </c:pt>
                <c:pt idx="12681">
                  <c:v>-0.127884</c:v>
                </c:pt>
                <c:pt idx="12682">
                  <c:v>-0.13558200000000001</c:v>
                </c:pt>
                <c:pt idx="12683">
                  <c:v>-0.140878</c:v>
                </c:pt>
                <c:pt idx="12684">
                  <c:v>-0.142628</c:v>
                </c:pt>
                <c:pt idx="12685">
                  <c:v>-0.144153</c:v>
                </c:pt>
                <c:pt idx="12686">
                  <c:v>-0.14813000000000001</c:v>
                </c:pt>
                <c:pt idx="12687">
                  <c:v>-0.155672</c:v>
                </c:pt>
                <c:pt idx="12688">
                  <c:v>-0.157442</c:v>
                </c:pt>
                <c:pt idx="12689">
                  <c:v>-0.160825</c:v>
                </c:pt>
                <c:pt idx="12690">
                  <c:v>-0.159585</c:v>
                </c:pt>
                <c:pt idx="12691">
                  <c:v>-0.15684999999999999</c:v>
                </c:pt>
                <c:pt idx="12692">
                  <c:v>-0.15645100000000001</c:v>
                </c:pt>
                <c:pt idx="12693">
                  <c:v>-0.155579</c:v>
                </c:pt>
                <c:pt idx="12694">
                  <c:v>-0.155331</c:v>
                </c:pt>
                <c:pt idx="12695">
                  <c:v>-0.15434999999999999</c:v>
                </c:pt>
                <c:pt idx="12696">
                  <c:v>-0.15946299999999999</c:v>
                </c:pt>
                <c:pt idx="12697">
                  <c:v>-0.16544700000000001</c:v>
                </c:pt>
                <c:pt idx="12698">
                  <c:v>-0.17135400000000001</c:v>
                </c:pt>
                <c:pt idx="12699">
                  <c:v>-0.17612900000000001</c:v>
                </c:pt>
                <c:pt idx="12700">
                  <c:v>-0.180143</c:v>
                </c:pt>
                <c:pt idx="12701">
                  <c:v>-0.18380099999999999</c:v>
                </c:pt>
                <c:pt idx="12702">
                  <c:v>-0.183203</c:v>
                </c:pt>
                <c:pt idx="12703">
                  <c:v>-0.18154200000000001</c:v>
                </c:pt>
                <c:pt idx="12704">
                  <c:v>-0.187252</c:v>
                </c:pt>
                <c:pt idx="12705">
                  <c:v>-0.20055999999999999</c:v>
                </c:pt>
                <c:pt idx="12706">
                  <c:v>-0.211428</c:v>
                </c:pt>
                <c:pt idx="12707">
                  <c:v>-0.21523900000000001</c:v>
                </c:pt>
                <c:pt idx="12708">
                  <c:v>-0.21019399999999999</c:v>
                </c:pt>
                <c:pt idx="12709">
                  <c:v>-0.206013</c:v>
                </c:pt>
                <c:pt idx="12710">
                  <c:v>-0.206041</c:v>
                </c:pt>
                <c:pt idx="12711">
                  <c:v>-0.21271200000000001</c:v>
                </c:pt>
                <c:pt idx="12712">
                  <c:v>-0.22289100000000001</c:v>
                </c:pt>
                <c:pt idx="12713">
                  <c:v>-0.22751299999999999</c:v>
                </c:pt>
                <c:pt idx="12714">
                  <c:v>-0.23185500000000001</c:v>
                </c:pt>
                <c:pt idx="12715">
                  <c:v>-0.23551900000000001</c:v>
                </c:pt>
                <c:pt idx="12716">
                  <c:v>-0.24229999999999999</c:v>
                </c:pt>
                <c:pt idx="12717">
                  <c:v>-0.24344499999999999</c:v>
                </c:pt>
                <c:pt idx="12718">
                  <c:v>-0.244397</c:v>
                </c:pt>
                <c:pt idx="12719">
                  <c:v>-0.24482799999999999</c:v>
                </c:pt>
                <c:pt idx="12720">
                  <c:v>-0.24576400000000001</c:v>
                </c:pt>
                <c:pt idx="12721">
                  <c:v>-0.24791199999999999</c:v>
                </c:pt>
                <c:pt idx="12722">
                  <c:v>-0.25374000000000002</c:v>
                </c:pt>
                <c:pt idx="12723">
                  <c:v>-0.25398700000000002</c:v>
                </c:pt>
                <c:pt idx="12724">
                  <c:v>-0.25389699999999998</c:v>
                </c:pt>
                <c:pt idx="12725">
                  <c:v>-0.25285099999999999</c:v>
                </c:pt>
                <c:pt idx="12726">
                  <c:v>-0.25483800000000001</c:v>
                </c:pt>
                <c:pt idx="12727">
                  <c:v>-0.25719199999999998</c:v>
                </c:pt>
                <c:pt idx="12728">
                  <c:v>-0.25761499999999998</c:v>
                </c:pt>
                <c:pt idx="12729">
                  <c:v>-0.26152199999999998</c:v>
                </c:pt>
                <c:pt idx="12730">
                  <c:v>-0.26340200000000003</c:v>
                </c:pt>
                <c:pt idx="12731">
                  <c:v>-0.26231399999999999</c:v>
                </c:pt>
                <c:pt idx="12732">
                  <c:v>-0.26167899999999999</c:v>
                </c:pt>
                <c:pt idx="12733">
                  <c:v>-0.26601799999999998</c:v>
                </c:pt>
                <c:pt idx="12734">
                  <c:v>-0.26849499999999998</c:v>
                </c:pt>
                <c:pt idx="12735">
                  <c:v>-0.26466899999999999</c:v>
                </c:pt>
                <c:pt idx="12736">
                  <c:v>-0.251801</c:v>
                </c:pt>
                <c:pt idx="12737">
                  <c:v>-0.240481</c:v>
                </c:pt>
                <c:pt idx="12738">
                  <c:v>-0.23574700000000001</c:v>
                </c:pt>
                <c:pt idx="12739">
                  <c:v>-0.23025499999999999</c:v>
                </c:pt>
                <c:pt idx="12740">
                  <c:v>-0.22419</c:v>
                </c:pt>
                <c:pt idx="12741">
                  <c:v>-0.21757599999999999</c:v>
                </c:pt>
                <c:pt idx="12742">
                  <c:v>-0.215083</c:v>
                </c:pt>
                <c:pt idx="12743">
                  <c:v>-0.22700300000000001</c:v>
                </c:pt>
                <c:pt idx="12744">
                  <c:v>-0.23996500000000001</c:v>
                </c:pt>
                <c:pt idx="12745">
                  <c:v>-0.24349599999999999</c:v>
                </c:pt>
                <c:pt idx="12746">
                  <c:v>-0.24466299999999999</c:v>
                </c:pt>
                <c:pt idx="12747">
                  <c:v>-0.247196</c:v>
                </c:pt>
                <c:pt idx="12748">
                  <c:v>-0.24446200000000001</c:v>
                </c:pt>
                <c:pt idx="12749">
                  <c:v>-0.23638500000000001</c:v>
                </c:pt>
                <c:pt idx="12750">
                  <c:v>-0.231765</c:v>
                </c:pt>
                <c:pt idx="12751">
                  <c:v>-0.22906399999999999</c:v>
                </c:pt>
                <c:pt idx="12752">
                  <c:v>-0.233011</c:v>
                </c:pt>
                <c:pt idx="12753">
                  <c:v>-0.23857300000000001</c:v>
                </c:pt>
                <c:pt idx="12754">
                  <c:v>-0.24194199999999999</c:v>
                </c:pt>
                <c:pt idx="12755">
                  <c:v>-0.242198</c:v>
                </c:pt>
                <c:pt idx="12756">
                  <c:v>-0.246174</c:v>
                </c:pt>
                <c:pt idx="12757">
                  <c:v>-0.25176399999999999</c:v>
                </c:pt>
                <c:pt idx="12758">
                  <c:v>-0.25629099999999999</c:v>
                </c:pt>
                <c:pt idx="12759">
                  <c:v>-0.26876699999999998</c:v>
                </c:pt>
                <c:pt idx="12760">
                  <c:v>-0.28472500000000001</c:v>
                </c:pt>
                <c:pt idx="12761">
                  <c:v>-0.29479499999999997</c:v>
                </c:pt>
                <c:pt idx="12762">
                  <c:v>-0.30185400000000001</c:v>
                </c:pt>
                <c:pt idx="12763">
                  <c:v>-0.31007499999999999</c:v>
                </c:pt>
                <c:pt idx="12764">
                  <c:v>-0.31279000000000001</c:v>
                </c:pt>
                <c:pt idx="12765">
                  <c:v>-0.31002200000000002</c:v>
                </c:pt>
                <c:pt idx="12766">
                  <c:v>-0.30750300000000003</c:v>
                </c:pt>
                <c:pt idx="12767">
                  <c:v>-0.30601200000000001</c:v>
                </c:pt>
                <c:pt idx="12768">
                  <c:v>-0.309091</c:v>
                </c:pt>
                <c:pt idx="12769">
                  <c:v>-0.31060599999999999</c:v>
                </c:pt>
                <c:pt idx="12770">
                  <c:v>-0.30952299999999999</c:v>
                </c:pt>
                <c:pt idx="12771">
                  <c:v>-0.302367</c:v>
                </c:pt>
                <c:pt idx="12772">
                  <c:v>-0.29493000000000003</c:v>
                </c:pt>
                <c:pt idx="12773">
                  <c:v>-0.28998800000000002</c:v>
                </c:pt>
                <c:pt idx="12774">
                  <c:v>-0.28309299999999998</c:v>
                </c:pt>
                <c:pt idx="12775">
                  <c:v>-0.27327099999999999</c:v>
                </c:pt>
                <c:pt idx="12776">
                  <c:v>-0.27154899999999998</c:v>
                </c:pt>
                <c:pt idx="12777">
                  <c:v>-0.27300200000000002</c:v>
                </c:pt>
                <c:pt idx="12778">
                  <c:v>-0.27984700000000001</c:v>
                </c:pt>
                <c:pt idx="12779">
                  <c:v>-0.28747899999999998</c:v>
                </c:pt>
                <c:pt idx="12780">
                  <c:v>-0.291688</c:v>
                </c:pt>
                <c:pt idx="12781">
                  <c:v>-0.28488200000000002</c:v>
                </c:pt>
                <c:pt idx="12782">
                  <c:v>-0.27477299999999999</c:v>
                </c:pt>
                <c:pt idx="12783">
                  <c:v>-0.27458100000000002</c:v>
                </c:pt>
                <c:pt idx="12784">
                  <c:v>-0.27416600000000002</c:v>
                </c:pt>
                <c:pt idx="12785">
                  <c:v>-0.26875100000000002</c:v>
                </c:pt>
                <c:pt idx="12786">
                  <c:v>-0.26188499999999998</c:v>
                </c:pt>
                <c:pt idx="12787">
                  <c:v>-0.25678899999999999</c:v>
                </c:pt>
                <c:pt idx="12788">
                  <c:v>-0.25584600000000002</c:v>
                </c:pt>
                <c:pt idx="12789">
                  <c:v>-0.25796799999999998</c:v>
                </c:pt>
                <c:pt idx="12790">
                  <c:v>-0.25658799999999998</c:v>
                </c:pt>
                <c:pt idx="12791">
                  <c:v>-0.245777</c:v>
                </c:pt>
                <c:pt idx="12792">
                  <c:v>-0.22905</c:v>
                </c:pt>
                <c:pt idx="12793">
                  <c:v>-0.21457499999999999</c:v>
                </c:pt>
                <c:pt idx="12794">
                  <c:v>-0.20821799999999999</c:v>
                </c:pt>
                <c:pt idx="12795">
                  <c:v>-0.19869999999999999</c:v>
                </c:pt>
                <c:pt idx="12796">
                  <c:v>-0.18881500000000001</c:v>
                </c:pt>
                <c:pt idx="12797">
                  <c:v>-0.18901299999999999</c:v>
                </c:pt>
                <c:pt idx="12798">
                  <c:v>-0.18974299999999999</c:v>
                </c:pt>
                <c:pt idx="12799">
                  <c:v>-0.187255</c:v>
                </c:pt>
                <c:pt idx="12800">
                  <c:v>-0.180593</c:v>
                </c:pt>
                <c:pt idx="12801">
                  <c:v>-0.16489500000000001</c:v>
                </c:pt>
                <c:pt idx="12802">
                  <c:v>-0.146236</c:v>
                </c:pt>
                <c:pt idx="12803">
                  <c:v>-0.13634499999999999</c:v>
                </c:pt>
                <c:pt idx="12804">
                  <c:v>-0.131131</c:v>
                </c:pt>
                <c:pt idx="12805">
                  <c:v>-0.12648899999999999</c:v>
                </c:pt>
                <c:pt idx="12806">
                  <c:v>-0.124371</c:v>
                </c:pt>
                <c:pt idx="12807">
                  <c:v>-0.12534100000000001</c:v>
                </c:pt>
                <c:pt idx="12808">
                  <c:v>-0.124502</c:v>
                </c:pt>
                <c:pt idx="12809">
                  <c:v>-0.123601</c:v>
                </c:pt>
                <c:pt idx="12810">
                  <c:v>-0.12248000000000001</c:v>
                </c:pt>
                <c:pt idx="12811">
                  <c:v>-0.120698</c:v>
                </c:pt>
                <c:pt idx="12812">
                  <c:v>-0.115138</c:v>
                </c:pt>
                <c:pt idx="12813">
                  <c:v>-0.109916</c:v>
                </c:pt>
                <c:pt idx="12814">
                  <c:v>-0.105324</c:v>
                </c:pt>
                <c:pt idx="12815">
                  <c:v>-0.103128</c:v>
                </c:pt>
                <c:pt idx="12816">
                  <c:v>-9.7934099999999996E-2</c:v>
                </c:pt>
                <c:pt idx="12817">
                  <c:v>-9.8475400000000005E-2</c:v>
                </c:pt>
                <c:pt idx="12818">
                  <c:v>-0.10527499999999999</c:v>
                </c:pt>
                <c:pt idx="12819">
                  <c:v>-0.106777</c:v>
                </c:pt>
                <c:pt idx="12820">
                  <c:v>-0.10394200000000001</c:v>
                </c:pt>
                <c:pt idx="12821">
                  <c:v>-9.97199E-2</c:v>
                </c:pt>
                <c:pt idx="12822">
                  <c:v>-9.7413700000000006E-2</c:v>
                </c:pt>
                <c:pt idx="12823">
                  <c:v>-9.8014699999999996E-2</c:v>
                </c:pt>
                <c:pt idx="12824">
                  <c:v>-0.102159</c:v>
                </c:pt>
                <c:pt idx="12825">
                  <c:v>-0.103992</c:v>
                </c:pt>
                <c:pt idx="12826">
                  <c:v>-0.105161</c:v>
                </c:pt>
                <c:pt idx="12827">
                  <c:v>-0.116548</c:v>
                </c:pt>
                <c:pt idx="12828">
                  <c:v>-0.12857299999999999</c:v>
                </c:pt>
                <c:pt idx="12829">
                  <c:v>-0.139464</c:v>
                </c:pt>
                <c:pt idx="12830">
                  <c:v>-0.145868</c:v>
                </c:pt>
                <c:pt idx="12831">
                  <c:v>-0.14846799999999999</c:v>
                </c:pt>
                <c:pt idx="12832">
                  <c:v>-0.14558599999999999</c:v>
                </c:pt>
                <c:pt idx="12833">
                  <c:v>-0.142956</c:v>
                </c:pt>
                <c:pt idx="12834">
                  <c:v>-0.14258399999999999</c:v>
                </c:pt>
                <c:pt idx="12835">
                  <c:v>-0.144814</c:v>
                </c:pt>
                <c:pt idx="12836">
                  <c:v>-0.14634</c:v>
                </c:pt>
                <c:pt idx="12837">
                  <c:v>-0.148678</c:v>
                </c:pt>
                <c:pt idx="12838">
                  <c:v>-0.1522</c:v>
                </c:pt>
                <c:pt idx="12839">
                  <c:v>-0.15355199999999999</c:v>
                </c:pt>
                <c:pt idx="12840">
                  <c:v>-0.150923</c:v>
                </c:pt>
                <c:pt idx="12841">
                  <c:v>-0.142044</c:v>
                </c:pt>
                <c:pt idx="12842">
                  <c:v>-0.138765</c:v>
                </c:pt>
                <c:pt idx="12843">
                  <c:v>-0.13891600000000001</c:v>
                </c:pt>
                <c:pt idx="12844">
                  <c:v>-0.13794600000000001</c:v>
                </c:pt>
                <c:pt idx="12845">
                  <c:v>-0.13533200000000001</c:v>
                </c:pt>
                <c:pt idx="12846">
                  <c:v>-0.12835099999999999</c:v>
                </c:pt>
                <c:pt idx="12847">
                  <c:v>-0.121516</c:v>
                </c:pt>
                <c:pt idx="12848">
                  <c:v>-0.1147</c:v>
                </c:pt>
                <c:pt idx="12849">
                  <c:v>-0.106082</c:v>
                </c:pt>
                <c:pt idx="12850">
                  <c:v>-8.4102700000000002E-2</c:v>
                </c:pt>
                <c:pt idx="12851">
                  <c:v>-6.2468500000000003E-2</c:v>
                </c:pt>
                <c:pt idx="12852">
                  <c:v>-5.1185899999999999E-2</c:v>
                </c:pt>
                <c:pt idx="12853">
                  <c:v>-4.2807100000000001E-2</c:v>
                </c:pt>
                <c:pt idx="12854">
                  <c:v>-3.98354E-2</c:v>
                </c:pt>
                <c:pt idx="12855">
                  <c:v>-4.2282199999999999E-2</c:v>
                </c:pt>
                <c:pt idx="12856">
                  <c:v>-4.7388199999999998E-2</c:v>
                </c:pt>
                <c:pt idx="12857">
                  <c:v>-4.6525700000000003E-2</c:v>
                </c:pt>
                <c:pt idx="12858">
                  <c:v>-4.7968400000000001E-2</c:v>
                </c:pt>
                <c:pt idx="12859">
                  <c:v>-4.7789999999999999E-2</c:v>
                </c:pt>
                <c:pt idx="12860">
                  <c:v>-4.3695999999999999E-2</c:v>
                </c:pt>
                <c:pt idx="12861">
                  <c:v>-4.8155299999999998E-2</c:v>
                </c:pt>
                <c:pt idx="12862">
                  <c:v>-5.4982099999999999E-2</c:v>
                </c:pt>
                <c:pt idx="12863">
                  <c:v>-5.4946099999999998E-2</c:v>
                </c:pt>
                <c:pt idx="12864">
                  <c:v>-5.4205799999999998E-2</c:v>
                </c:pt>
                <c:pt idx="12865">
                  <c:v>-5.6303899999999997E-2</c:v>
                </c:pt>
                <c:pt idx="12866">
                  <c:v>-5.3965199999999998E-2</c:v>
                </c:pt>
                <c:pt idx="12867">
                  <c:v>-4.7737099999999998E-2</c:v>
                </c:pt>
                <c:pt idx="12868">
                  <c:v>-4.08467E-2</c:v>
                </c:pt>
                <c:pt idx="12869">
                  <c:v>-3.3820500000000003E-2</c:v>
                </c:pt>
                <c:pt idx="12870">
                  <c:v>-2.7958899999999998E-2</c:v>
                </c:pt>
                <c:pt idx="12871">
                  <c:v>-2.2015799999999999E-2</c:v>
                </c:pt>
                <c:pt idx="12872">
                  <c:v>-2.91545E-2</c:v>
                </c:pt>
                <c:pt idx="12873">
                  <c:v>-3.9700300000000001E-2</c:v>
                </c:pt>
                <c:pt idx="12874">
                  <c:v>-4.1370700000000003E-2</c:v>
                </c:pt>
                <c:pt idx="12875">
                  <c:v>-4.5049400000000003E-2</c:v>
                </c:pt>
                <c:pt idx="12876">
                  <c:v>-4.4538899999999999E-2</c:v>
                </c:pt>
                <c:pt idx="12877">
                  <c:v>-3.7784699999999997E-2</c:v>
                </c:pt>
                <c:pt idx="12878">
                  <c:v>-2.8918200000000002E-2</c:v>
                </c:pt>
                <c:pt idx="12879">
                  <c:v>-2.06018E-2</c:v>
                </c:pt>
                <c:pt idx="12880">
                  <c:v>-1.49014E-2</c:v>
                </c:pt>
                <c:pt idx="12881">
                  <c:v>-1.32172E-2</c:v>
                </c:pt>
                <c:pt idx="12882">
                  <c:v>-1.80091E-2</c:v>
                </c:pt>
                <c:pt idx="12883">
                  <c:v>-2.8305899999999998E-2</c:v>
                </c:pt>
                <c:pt idx="12884">
                  <c:v>-3.13142E-2</c:v>
                </c:pt>
                <c:pt idx="12885">
                  <c:v>-2.7278199999999999E-2</c:v>
                </c:pt>
                <c:pt idx="12886">
                  <c:v>-2.3205799999999999E-2</c:v>
                </c:pt>
                <c:pt idx="12887">
                  <c:v>-1.8149999999999999E-2</c:v>
                </c:pt>
                <c:pt idx="12888">
                  <c:v>-1.2696600000000001E-2</c:v>
                </c:pt>
                <c:pt idx="12889">
                  <c:v>-1.0043399999999999E-2</c:v>
                </c:pt>
                <c:pt idx="12890">
                  <c:v>-1.22845E-2</c:v>
                </c:pt>
                <c:pt idx="12891">
                  <c:v>-2.28025E-2</c:v>
                </c:pt>
                <c:pt idx="12892">
                  <c:v>-2.6835000000000001E-2</c:v>
                </c:pt>
                <c:pt idx="12893">
                  <c:v>-2.34253E-2</c:v>
                </c:pt>
                <c:pt idx="12894">
                  <c:v>-2.08484E-2</c:v>
                </c:pt>
                <c:pt idx="12895">
                  <c:v>-1.3676300000000001E-2</c:v>
                </c:pt>
                <c:pt idx="12896">
                  <c:v>-4.6080599999999998E-3</c:v>
                </c:pt>
                <c:pt idx="12897">
                  <c:v>-2.5424900000000001E-3</c:v>
                </c:pt>
                <c:pt idx="12898">
                  <c:v>-9.6608900000000001E-3</c:v>
                </c:pt>
                <c:pt idx="12899">
                  <c:v>-3.1233199999999999E-2</c:v>
                </c:pt>
                <c:pt idx="12900">
                  <c:v>-5.0717699999999998E-2</c:v>
                </c:pt>
                <c:pt idx="12901">
                  <c:v>-5.43825E-2</c:v>
                </c:pt>
                <c:pt idx="12902">
                  <c:v>-4.7731000000000003E-2</c:v>
                </c:pt>
                <c:pt idx="12903">
                  <c:v>-3.7842199999999999E-2</c:v>
                </c:pt>
                <c:pt idx="12904">
                  <c:v>-2.89775E-2</c:v>
                </c:pt>
                <c:pt idx="12905">
                  <c:v>-2.95529E-2</c:v>
                </c:pt>
                <c:pt idx="12906">
                  <c:v>-3.7785300000000001E-2</c:v>
                </c:pt>
                <c:pt idx="12907">
                  <c:v>-4.0409100000000003E-2</c:v>
                </c:pt>
                <c:pt idx="12908">
                  <c:v>-4.2369400000000002E-2</c:v>
                </c:pt>
                <c:pt idx="12909">
                  <c:v>-4.2842499999999999E-2</c:v>
                </c:pt>
                <c:pt idx="12910">
                  <c:v>-4.5754799999999998E-2</c:v>
                </c:pt>
                <c:pt idx="12911">
                  <c:v>-5.0395200000000001E-2</c:v>
                </c:pt>
                <c:pt idx="12912">
                  <c:v>-5.4441299999999998E-2</c:v>
                </c:pt>
                <c:pt idx="12913">
                  <c:v>-5.45333E-2</c:v>
                </c:pt>
                <c:pt idx="12914">
                  <c:v>-4.6529500000000001E-2</c:v>
                </c:pt>
                <c:pt idx="12915">
                  <c:v>-4.1186500000000001E-2</c:v>
                </c:pt>
                <c:pt idx="12916">
                  <c:v>-3.93014E-2</c:v>
                </c:pt>
                <c:pt idx="12917">
                  <c:v>-3.6256999999999998E-2</c:v>
                </c:pt>
                <c:pt idx="12918">
                  <c:v>-3.17589E-2</c:v>
                </c:pt>
                <c:pt idx="12919">
                  <c:v>-3.04713E-2</c:v>
                </c:pt>
                <c:pt idx="12920">
                  <c:v>-2.3652900000000001E-2</c:v>
                </c:pt>
                <c:pt idx="12921">
                  <c:v>-9.8995699999999999E-3</c:v>
                </c:pt>
                <c:pt idx="12922">
                  <c:v>-3.6970699999999998E-3</c:v>
                </c:pt>
                <c:pt idx="12923">
                  <c:v>-4.23443E-3</c:v>
                </c:pt>
                <c:pt idx="12924">
                  <c:v>-9.0778300000000003E-3</c:v>
                </c:pt>
                <c:pt idx="12925">
                  <c:v>-1.3018099999999999E-2</c:v>
                </c:pt>
                <c:pt idx="12926">
                  <c:v>-1.0038800000000001E-2</c:v>
                </c:pt>
                <c:pt idx="12927">
                  <c:v>-1.2968299999999999E-3</c:v>
                </c:pt>
                <c:pt idx="12928">
                  <c:v>7.9794299999999992E-3</c:v>
                </c:pt>
                <c:pt idx="12929">
                  <c:v>1.76855E-2</c:v>
                </c:pt>
                <c:pt idx="12930">
                  <c:v>2.6395499999999999E-2</c:v>
                </c:pt>
                <c:pt idx="12931">
                  <c:v>3.0052700000000002E-2</c:v>
                </c:pt>
                <c:pt idx="12932">
                  <c:v>3.2194399999999998E-2</c:v>
                </c:pt>
                <c:pt idx="12933">
                  <c:v>3.6072100000000003E-2</c:v>
                </c:pt>
                <c:pt idx="12934">
                  <c:v>3.7554700000000003E-2</c:v>
                </c:pt>
                <c:pt idx="12935">
                  <c:v>3.1994599999999998E-2</c:v>
                </c:pt>
                <c:pt idx="12936">
                  <c:v>2.8638299999999998E-2</c:v>
                </c:pt>
                <c:pt idx="12937">
                  <c:v>2.9737900000000001E-2</c:v>
                </c:pt>
                <c:pt idx="12938">
                  <c:v>3.3159599999999997E-2</c:v>
                </c:pt>
                <c:pt idx="12939">
                  <c:v>4.7922399999999997E-2</c:v>
                </c:pt>
                <c:pt idx="12940">
                  <c:v>6.3547900000000004E-2</c:v>
                </c:pt>
                <c:pt idx="12941">
                  <c:v>6.5385499999999999E-2</c:v>
                </c:pt>
                <c:pt idx="12942">
                  <c:v>6.2549800000000003E-2</c:v>
                </c:pt>
                <c:pt idx="12943">
                  <c:v>5.8248500000000002E-2</c:v>
                </c:pt>
                <c:pt idx="12944">
                  <c:v>5.4600999999999997E-2</c:v>
                </c:pt>
                <c:pt idx="12945">
                  <c:v>5.38065E-2</c:v>
                </c:pt>
                <c:pt idx="12946">
                  <c:v>4.7154700000000001E-2</c:v>
                </c:pt>
                <c:pt idx="12947">
                  <c:v>3.5345000000000001E-2</c:v>
                </c:pt>
                <c:pt idx="12948">
                  <c:v>2.8043599999999998E-2</c:v>
                </c:pt>
                <c:pt idx="12949">
                  <c:v>1.1612000000000001E-2</c:v>
                </c:pt>
                <c:pt idx="12950">
                  <c:v>-6.6778200000000001E-3</c:v>
                </c:pt>
                <c:pt idx="12951">
                  <c:v>-5.7063299999999999E-3</c:v>
                </c:pt>
                <c:pt idx="12952">
                  <c:v>-2.4358700000000001E-3</c:v>
                </c:pt>
                <c:pt idx="12953">
                  <c:v>-4.2351500000000001E-4</c:v>
                </c:pt>
                <c:pt idx="12954">
                  <c:v>1.1187700000000001E-3</c:v>
                </c:pt>
                <c:pt idx="12955">
                  <c:v>-9.7117000000000004E-4</c:v>
                </c:pt>
                <c:pt idx="12956">
                  <c:v>-6.00294E-3</c:v>
                </c:pt>
                <c:pt idx="12957">
                  <c:v>-7.5498500000000003E-3</c:v>
                </c:pt>
                <c:pt idx="12958">
                  <c:v>-7.2112499999999998E-3</c:v>
                </c:pt>
                <c:pt idx="12959">
                  <c:v>-1.0210199999999999E-2</c:v>
                </c:pt>
                <c:pt idx="12960">
                  <c:v>-1.32091E-2</c:v>
                </c:pt>
                <c:pt idx="12961">
                  <c:v>-1.3846900000000001E-2</c:v>
                </c:pt>
                <c:pt idx="12962">
                  <c:v>-1.41128E-2</c:v>
                </c:pt>
                <c:pt idx="12963">
                  <c:v>-1.7511499999999999E-2</c:v>
                </c:pt>
                <c:pt idx="12964">
                  <c:v>-1.62945E-2</c:v>
                </c:pt>
                <c:pt idx="12965">
                  <c:v>-1.1014299999999999E-2</c:v>
                </c:pt>
                <c:pt idx="12966">
                  <c:v>-6.15936E-3</c:v>
                </c:pt>
                <c:pt idx="12967">
                  <c:v>-5.0141700000000001E-3</c:v>
                </c:pt>
                <c:pt idx="12968">
                  <c:v>-5.3006499999999996E-3</c:v>
                </c:pt>
                <c:pt idx="12969">
                  <c:v>-4.3047500000000004E-3</c:v>
                </c:pt>
                <c:pt idx="12970">
                  <c:v>-5.7604900000000001E-3</c:v>
                </c:pt>
                <c:pt idx="12971">
                  <c:v>-5.8879500000000003E-3</c:v>
                </c:pt>
                <c:pt idx="12972">
                  <c:v>-6.89939E-3</c:v>
                </c:pt>
                <c:pt idx="12973">
                  <c:v>-1.54664E-2</c:v>
                </c:pt>
                <c:pt idx="12974">
                  <c:v>-1.7203300000000001E-2</c:v>
                </c:pt>
                <c:pt idx="12975">
                  <c:v>-1.6886200000000001E-2</c:v>
                </c:pt>
                <c:pt idx="12976">
                  <c:v>-1.9557399999999999E-2</c:v>
                </c:pt>
                <c:pt idx="12977">
                  <c:v>-1.9866600000000002E-2</c:v>
                </c:pt>
                <c:pt idx="12978">
                  <c:v>-1.8107700000000001E-2</c:v>
                </c:pt>
                <c:pt idx="12979">
                  <c:v>-1.8776000000000001E-2</c:v>
                </c:pt>
                <c:pt idx="12980">
                  <c:v>-2.2020999999999999E-2</c:v>
                </c:pt>
                <c:pt idx="12981">
                  <c:v>-2.22446E-2</c:v>
                </c:pt>
                <c:pt idx="12982">
                  <c:v>-1.7601200000000001E-2</c:v>
                </c:pt>
                <c:pt idx="12983">
                  <c:v>-1.0245300000000001E-2</c:v>
                </c:pt>
                <c:pt idx="12984">
                  <c:v>-7.4000100000000003E-3</c:v>
                </c:pt>
                <c:pt idx="12985">
                  <c:v>-1.02714E-2</c:v>
                </c:pt>
                <c:pt idx="12986">
                  <c:v>-1.21817E-2</c:v>
                </c:pt>
                <c:pt idx="12987">
                  <c:v>-9.2444999999999992E-3</c:v>
                </c:pt>
                <c:pt idx="12988">
                  <c:v>-8.5188399999999997E-3</c:v>
                </c:pt>
                <c:pt idx="12989">
                  <c:v>-9.7418399999999999E-3</c:v>
                </c:pt>
                <c:pt idx="12990">
                  <c:v>-1.042E-2</c:v>
                </c:pt>
                <c:pt idx="12991">
                  <c:v>-7.1233299999999998E-3</c:v>
                </c:pt>
                <c:pt idx="12992">
                  <c:v>-3.3150900000000001E-3</c:v>
                </c:pt>
                <c:pt idx="12993">
                  <c:v>-5.8809699999999999E-4</c:v>
                </c:pt>
                <c:pt idx="12994">
                  <c:v>-8.2007499999999997E-4</c:v>
                </c:pt>
                <c:pt idx="12995">
                  <c:v>-8.9666699999999997E-4</c:v>
                </c:pt>
                <c:pt idx="12996">
                  <c:v>-5.1973399999999999E-3</c:v>
                </c:pt>
                <c:pt idx="12997">
                  <c:v>-2.1653599999999999E-2</c:v>
                </c:pt>
                <c:pt idx="12998">
                  <c:v>-3.5949700000000001E-2</c:v>
                </c:pt>
                <c:pt idx="12999">
                  <c:v>-3.8335300000000003E-2</c:v>
                </c:pt>
                <c:pt idx="13000">
                  <c:v>-3.7914499999999997E-2</c:v>
                </c:pt>
                <c:pt idx="13001">
                  <c:v>-4.3496399999999998E-2</c:v>
                </c:pt>
                <c:pt idx="13002">
                  <c:v>-5.6510900000000003E-2</c:v>
                </c:pt>
                <c:pt idx="13003">
                  <c:v>-5.8755399999999999E-2</c:v>
                </c:pt>
                <c:pt idx="13004">
                  <c:v>-6.2798800000000002E-2</c:v>
                </c:pt>
                <c:pt idx="13005">
                  <c:v>-6.67021E-2</c:v>
                </c:pt>
                <c:pt idx="13006">
                  <c:v>-6.76485E-2</c:v>
                </c:pt>
                <c:pt idx="13007">
                  <c:v>-6.8358600000000005E-2</c:v>
                </c:pt>
                <c:pt idx="13008">
                  <c:v>-6.8616700000000003E-2</c:v>
                </c:pt>
                <c:pt idx="13009">
                  <c:v>-7.0233299999999999E-2</c:v>
                </c:pt>
                <c:pt idx="13010">
                  <c:v>-7.1362200000000001E-2</c:v>
                </c:pt>
                <c:pt idx="13011">
                  <c:v>-7.3141100000000001E-2</c:v>
                </c:pt>
                <c:pt idx="13012">
                  <c:v>-7.2659399999999999E-2</c:v>
                </c:pt>
                <c:pt idx="13013">
                  <c:v>-7.3884000000000005E-2</c:v>
                </c:pt>
                <c:pt idx="13014">
                  <c:v>-7.3913000000000006E-2</c:v>
                </c:pt>
                <c:pt idx="13015">
                  <c:v>-7.3246900000000004E-2</c:v>
                </c:pt>
                <c:pt idx="13016">
                  <c:v>-7.5639799999999993E-2</c:v>
                </c:pt>
                <c:pt idx="13017">
                  <c:v>-8.4428699999999995E-2</c:v>
                </c:pt>
                <c:pt idx="13018">
                  <c:v>-9.4858499999999998E-2</c:v>
                </c:pt>
                <c:pt idx="13019">
                  <c:v>-9.8344600000000004E-2</c:v>
                </c:pt>
                <c:pt idx="13020">
                  <c:v>-9.4642400000000002E-2</c:v>
                </c:pt>
                <c:pt idx="13021">
                  <c:v>-9.0235099999999999E-2</c:v>
                </c:pt>
                <c:pt idx="13022">
                  <c:v>-8.9852699999999994E-2</c:v>
                </c:pt>
                <c:pt idx="13023">
                  <c:v>-9.7955500000000001E-2</c:v>
                </c:pt>
                <c:pt idx="13024">
                  <c:v>-0.10585700000000001</c:v>
                </c:pt>
                <c:pt idx="13025">
                  <c:v>-0.107111</c:v>
                </c:pt>
                <c:pt idx="13026">
                  <c:v>-0.10840900000000001</c:v>
                </c:pt>
                <c:pt idx="13027">
                  <c:v>-0.11018500000000001</c:v>
                </c:pt>
                <c:pt idx="13028">
                  <c:v>-0.111106</c:v>
                </c:pt>
                <c:pt idx="13029">
                  <c:v>-0.112008</c:v>
                </c:pt>
                <c:pt idx="13030">
                  <c:v>-0.11947199999999999</c:v>
                </c:pt>
                <c:pt idx="13031">
                  <c:v>-0.126998</c:v>
                </c:pt>
                <c:pt idx="13032">
                  <c:v>-0.128855</c:v>
                </c:pt>
                <c:pt idx="13033">
                  <c:v>-0.133715</c:v>
                </c:pt>
                <c:pt idx="13034">
                  <c:v>-0.13669000000000001</c:v>
                </c:pt>
                <c:pt idx="13035">
                  <c:v>-0.13969599999999999</c:v>
                </c:pt>
                <c:pt idx="13036">
                  <c:v>-0.148814</c:v>
                </c:pt>
                <c:pt idx="13037">
                  <c:v>-0.159613</c:v>
                </c:pt>
                <c:pt idx="13038">
                  <c:v>-0.168716</c:v>
                </c:pt>
                <c:pt idx="13039">
                  <c:v>-0.17303299999999999</c:v>
                </c:pt>
                <c:pt idx="13040">
                  <c:v>-0.17483000000000001</c:v>
                </c:pt>
                <c:pt idx="13041">
                  <c:v>-0.17674999999999999</c:v>
                </c:pt>
                <c:pt idx="13042">
                  <c:v>-0.177593</c:v>
                </c:pt>
                <c:pt idx="13043">
                  <c:v>-0.17423</c:v>
                </c:pt>
                <c:pt idx="13044">
                  <c:v>-0.17363600000000001</c:v>
                </c:pt>
                <c:pt idx="13045">
                  <c:v>-0.17525099999999999</c:v>
                </c:pt>
                <c:pt idx="13046">
                  <c:v>-0.17574600000000001</c:v>
                </c:pt>
                <c:pt idx="13047">
                  <c:v>-0.17600399999999999</c:v>
                </c:pt>
                <c:pt idx="13048">
                  <c:v>-0.177235</c:v>
                </c:pt>
                <c:pt idx="13049">
                  <c:v>-0.18442</c:v>
                </c:pt>
                <c:pt idx="13050">
                  <c:v>-0.18556700000000001</c:v>
                </c:pt>
                <c:pt idx="13051">
                  <c:v>-0.18365699999999999</c:v>
                </c:pt>
                <c:pt idx="13052">
                  <c:v>-0.18158099999999999</c:v>
                </c:pt>
                <c:pt idx="13053">
                  <c:v>-0.17960999999999999</c:v>
                </c:pt>
                <c:pt idx="13054">
                  <c:v>-0.179786</c:v>
                </c:pt>
                <c:pt idx="13055">
                  <c:v>-0.18339800000000001</c:v>
                </c:pt>
                <c:pt idx="13056">
                  <c:v>-0.18630099999999999</c:v>
                </c:pt>
                <c:pt idx="13057">
                  <c:v>-0.19111900000000001</c:v>
                </c:pt>
                <c:pt idx="13058">
                  <c:v>-0.19815199999999999</c:v>
                </c:pt>
                <c:pt idx="13059">
                  <c:v>-0.20116800000000001</c:v>
                </c:pt>
                <c:pt idx="13060">
                  <c:v>-0.20228699999999999</c:v>
                </c:pt>
                <c:pt idx="13061">
                  <c:v>-0.214227</c:v>
                </c:pt>
                <c:pt idx="13062">
                  <c:v>-0.22808500000000001</c:v>
                </c:pt>
                <c:pt idx="13063">
                  <c:v>-0.23602600000000001</c:v>
                </c:pt>
                <c:pt idx="13064">
                  <c:v>-0.238181</c:v>
                </c:pt>
                <c:pt idx="13065">
                  <c:v>-0.23707500000000001</c:v>
                </c:pt>
                <c:pt idx="13066">
                  <c:v>-0.235765</c:v>
                </c:pt>
                <c:pt idx="13067">
                  <c:v>-0.23700599999999999</c:v>
                </c:pt>
                <c:pt idx="13068">
                  <c:v>-0.238318</c:v>
                </c:pt>
                <c:pt idx="13069">
                  <c:v>-0.23963400000000001</c:v>
                </c:pt>
                <c:pt idx="13070">
                  <c:v>-0.24043300000000001</c:v>
                </c:pt>
                <c:pt idx="13071">
                  <c:v>-0.244756</c:v>
                </c:pt>
                <c:pt idx="13072">
                  <c:v>-0.24604999999999999</c:v>
                </c:pt>
                <c:pt idx="13073">
                  <c:v>-0.24998100000000001</c:v>
                </c:pt>
                <c:pt idx="13074">
                  <c:v>-0.257075</c:v>
                </c:pt>
                <c:pt idx="13075">
                  <c:v>-0.26789299999999999</c:v>
                </c:pt>
                <c:pt idx="13076">
                  <c:v>-0.27288000000000001</c:v>
                </c:pt>
                <c:pt idx="13077">
                  <c:v>-0.27563700000000002</c:v>
                </c:pt>
                <c:pt idx="13078">
                  <c:v>-0.27791900000000003</c:v>
                </c:pt>
                <c:pt idx="13079">
                  <c:v>-0.28029300000000001</c:v>
                </c:pt>
                <c:pt idx="13080">
                  <c:v>-0.280918</c:v>
                </c:pt>
                <c:pt idx="13081">
                  <c:v>-0.27818999999999999</c:v>
                </c:pt>
                <c:pt idx="13082">
                  <c:v>-0.28455200000000003</c:v>
                </c:pt>
                <c:pt idx="13083">
                  <c:v>-0.29371799999999998</c:v>
                </c:pt>
                <c:pt idx="13084">
                  <c:v>-0.302506</c:v>
                </c:pt>
                <c:pt idx="13085">
                  <c:v>-0.30610999999999999</c:v>
                </c:pt>
                <c:pt idx="13086">
                  <c:v>-0.30839899999999998</c:v>
                </c:pt>
                <c:pt idx="13087">
                  <c:v>-0.310554</c:v>
                </c:pt>
                <c:pt idx="13088">
                  <c:v>-0.31354100000000001</c:v>
                </c:pt>
                <c:pt idx="13089">
                  <c:v>-0.32056600000000002</c:v>
                </c:pt>
                <c:pt idx="13090">
                  <c:v>-0.32846599999999998</c:v>
                </c:pt>
                <c:pt idx="13091">
                  <c:v>-0.33228600000000003</c:v>
                </c:pt>
                <c:pt idx="13092">
                  <c:v>-0.33019399999999999</c:v>
                </c:pt>
                <c:pt idx="13093">
                  <c:v>-0.33035300000000001</c:v>
                </c:pt>
                <c:pt idx="13094">
                  <c:v>-0.33196700000000001</c:v>
                </c:pt>
                <c:pt idx="13095">
                  <c:v>-0.33261800000000002</c:v>
                </c:pt>
                <c:pt idx="13096">
                  <c:v>-0.33200400000000002</c:v>
                </c:pt>
                <c:pt idx="13097">
                  <c:v>-0.33619700000000002</c:v>
                </c:pt>
                <c:pt idx="13098">
                  <c:v>-0.33692299999999997</c:v>
                </c:pt>
                <c:pt idx="13099">
                  <c:v>-0.33832600000000002</c:v>
                </c:pt>
                <c:pt idx="13100">
                  <c:v>-0.33962700000000001</c:v>
                </c:pt>
                <c:pt idx="13101">
                  <c:v>-0.34204800000000002</c:v>
                </c:pt>
                <c:pt idx="13102">
                  <c:v>-0.34970800000000002</c:v>
                </c:pt>
                <c:pt idx="13103">
                  <c:v>-0.36306300000000002</c:v>
                </c:pt>
                <c:pt idx="13104">
                  <c:v>-0.37406</c:v>
                </c:pt>
                <c:pt idx="13105">
                  <c:v>-0.38161400000000001</c:v>
                </c:pt>
                <c:pt idx="13106">
                  <c:v>-0.38686300000000001</c:v>
                </c:pt>
                <c:pt idx="13107">
                  <c:v>-0.38945600000000002</c:v>
                </c:pt>
                <c:pt idx="13108">
                  <c:v>-0.38764999999999999</c:v>
                </c:pt>
                <c:pt idx="13109">
                  <c:v>-0.38267800000000002</c:v>
                </c:pt>
                <c:pt idx="13110">
                  <c:v>-0.38117600000000001</c:v>
                </c:pt>
                <c:pt idx="13111">
                  <c:v>-0.37934899999999999</c:v>
                </c:pt>
                <c:pt idx="13112">
                  <c:v>-0.37545099999999998</c:v>
                </c:pt>
                <c:pt idx="13113">
                  <c:v>-0.37547000000000003</c:v>
                </c:pt>
                <c:pt idx="13114">
                  <c:v>-0.37273699999999999</c:v>
                </c:pt>
                <c:pt idx="13115">
                  <c:v>-0.37288100000000002</c:v>
                </c:pt>
                <c:pt idx="13116">
                  <c:v>-0.37772600000000001</c:v>
                </c:pt>
                <c:pt idx="13117">
                  <c:v>-0.38119799999999998</c:v>
                </c:pt>
                <c:pt idx="13118">
                  <c:v>-0.38256299999999999</c:v>
                </c:pt>
                <c:pt idx="13119">
                  <c:v>-0.37999300000000003</c:v>
                </c:pt>
                <c:pt idx="13120">
                  <c:v>-0.37246899999999999</c:v>
                </c:pt>
                <c:pt idx="13121">
                  <c:v>-0.37090699999999999</c:v>
                </c:pt>
                <c:pt idx="13122">
                  <c:v>-0.37363800000000003</c:v>
                </c:pt>
                <c:pt idx="13123">
                  <c:v>-0.37831700000000001</c:v>
                </c:pt>
                <c:pt idx="13124">
                  <c:v>-0.37868000000000002</c:v>
                </c:pt>
                <c:pt idx="13125">
                  <c:v>-0.37575500000000001</c:v>
                </c:pt>
                <c:pt idx="13126">
                  <c:v>-0.36962499999999998</c:v>
                </c:pt>
                <c:pt idx="13127">
                  <c:v>-0.36851800000000001</c:v>
                </c:pt>
                <c:pt idx="13128">
                  <c:v>-0.38000499999999998</c:v>
                </c:pt>
                <c:pt idx="13129">
                  <c:v>-0.38841500000000001</c:v>
                </c:pt>
                <c:pt idx="13130">
                  <c:v>-0.39285100000000001</c:v>
                </c:pt>
                <c:pt idx="13131">
                  <c:v>-0.39493600000000001</c:v>
                </c:pt>
                <c:pt idx="13132">
                  <c:v>-0.39448299999999997</c:v>
                </c:pt>
                <c:pt idx="13133">
                  <c:v>-0.39650200000000002</c:v>
                </c:pt>
                <c:pt idx="13134">
                  <c:v>-0.39973599999999998</c:v>
                </c:pt>
                <c:pt idx="13135">
                  <c:v>-0.402729</c:v>
                </c:pt>
                <c:pt idx="13136">
                  <c:v>-0.40273100000000001</c:v>
                </c:pt>
                <c:pt idx="13137">
                  <c:v>-0.399646</c:v>
                </c:pt>
                <c:pt idx="13138">
                  <c:v>-0.40037299999999998</c:v>
                </c:pt>
                <c:pt idx="13139">
                  <c:v>-0.39978799999999998</c:v>
                </c:pt>
                <c:pt idx="13140">
                  <c:v>-0.400287</c:v>
                </c:pt>
                <c:pt idx="13141">
                  <c:v>-0.39890799999999998</c:v>
                </c:pt>
                <c:pt idx="13142">
                  <c:v>-0.39491599999999999</c:v>
                </c:pt>
                <c:pt idx="13143">
                  <c:v>-0.38770500000000002</c:v>
                </c:pt>
                <c:pt idx="13144">
                  <c:v>-0.38070599999999999</c:v>
                </c:pt>
                <c:pt idx="13145">
                  <c:v>-0.37291999999999997</c:v>
                </c:pt>
                <c:pt idx="13146">
                  <c:v>-0.36442600000000003</c:v>
                </c:pt>
                <c:pt idx="13147">
                  <c:v>-0.35724899999999998</c:v>
                </c:pt>
                <c:pt idx="13148">
                  <c:v>-0.35300300000000001</c:v>
                </c:pt>
                <c:pt idx="13149">
                  <c:v>-0.35312199999999999</c:v>
                </c:pt>
                <c:pt idx="13150">
                  <c:v>-0.35905100000000001</c:v>
                </c:pt>
                <c:pt idx="13151">
                  <c:v>-0.36391800000000002</c:v>
                </c:pt>
                <c:pt idx="13152">
                  <c:v>-0.36522500000000002</c:v>
                </c:pt>
                <c:pt idx="13153">
                  <c:v>-0.362566</c:v>
                </c:pt>
                <c:pt idx="13154">
                  <c:v>-0.353385</c:v>
                </c:pt>
                <c:pt idx="13155">
                  <c:v>-0.34211799999999998</c:v>
                </c:pt>
                <c:pt idx="13156">
                  <c:v>-0.34114</c:v>
                </c:pt>
                <c:pt idx="13157">
                  <c:v>-0.33129199999999998</c:v>
                </c:pt>
                <c:pt idx="13158">
                  <c:v>-0.32473600000000002</c:v>
                </c:pt>
                <c:pt idx="13159">
                  <c:v>-0.31972600000000001</c:v>
                </c:pt>
                <c:pt idx="13160">
                  <c:v>-0.32127099999999997</c:v>
                </c:pt>
                <c:pt idx="13161">
                  <c:v>-0.31930799999999998</c:v>
                </c:pt>
                <c:pt idx="13162">
                  <c:v>-0.314774</c:v>
                </c:pt>
                <c:pt idx="13163">
                  <c:v>-0.30164299999999999</c:v>
                </c:pt>
                <c:pt idx="13164">
                  <c:v>-0.28612199999999999</c:v>
                </c:pt>
                <c:pt idx="13165">
                  <c:v>-0.27258100000000002</c:v>
                </c:pt>
                <c:pt idx="13166">
                  <c:v>-0.259133</c:v>
                </c:pt>
                <c:pt idx="13167">
                  <c:v>-0.25237900000000002</c:v>
                </c:pt>
                <c:pt idx="13168">
                  <c:v>-0.24987599999999999</c:v>
                </c:pt>
                <c:pt idx="13169">
                  <c:v>-0.246475</c:v>
                </c:pt>
                <c:pt idx="13170">
                  <c:v>-0.247001</c:v>
                </c:pt>
                <c:pt idx="13171">
                  <c:v>-0.24671999999999999</c:v>
                </c:pt>
                <c:pt idx="13172">
                  <c:v>-0.25521500000000003</c:v>
                </c:pt>
                <c:pt idx="13173">
                  <c:v>-0.26491199999999998</c:v>
                </c:pt>
                <c:pt idx="13174">
                  <c:v>-0.26706299999999999</c:v>
                </c:pt>
                <c:pt idx="13175">
                  <c:v>-0.26622600000000002</c:v>
                </c:pt>
                <c:pt idx="13176">
                  <c:v>-0.25811000000000001</c:v>
                </c:pt>
                <c:pt idx="13177">
                  <c:v>-0.24362800000000001</c:v>
                </c:pt>
                <c:pt idx="13178">
                  <c:v>-0.227267</c:v>
                </c:pt>
                <c:pt idx="13179">
                  <c:v>-0.21473300000000001</c:v>
                </c:pt>
                <c:pt idx="13180">
                  <c:v>-0.202066</c:v>
                </c:pt>
                <c:pt idx="13181">
                  <c:v>-0.196185</c:v>
                </c:pt>
                <c:pt idx="13182">
                  <c:v>-0.18742800000000001</c:v>
                </c:pt>
                <c:pt idx="13183">
                  <c:v>-0.18402099999999999</c:v>
                </c:pt>
                <c:pt idx="13184">
                  <c:v>-0.19176699999999999</c:v>
                </c:pt>
                <c:pt idx="13185">
                  <c:v>-0.19403999999999999</c:v>
                </c:pt>
                <c:pt idx="13186">
                  <c:v>-0.19015399999999999</c:v>
                </c:pt>
                <c:pt idx="13187">
                  <c:v>-0.17869499999999999</c:v>
                </c:pt>
                <c:pt idx="13188">
                  <c:v>-0.17104900000000001</c:v>
                </c:pt>
                <c:pt idx="13189">
                  <c:v>-0.173178</c:v>
                </c:pt>
                <c:pt idx="13190">
                  <c:v>-0.177648</c:v>
                </c:pt>
                <c:pt idx="13191">
                  <c:v>-0.18333199999999999</c:v>
                </c:pt>
                <c:pt idx="13192">
                  <c:v>-0.19195000000000001</c:v>
                </c:pt>
                <c:pt idx="13193">
                  <c:v>-0.20011599999999999</c:v>
                </c:pt>
                <c:pt idx="13194">
                  <c:v>-0.204517</c:v>
                </c:pt>
                <c:pt idx="13195">
                  <c:v>-0.20589199999999999</c:v>
                </c:pt>
                <c:pt idx="13196">
                  <c:v>-0.2089</c:v>
                </c:pt>
                <c:pt idx="13197">
                  <c:v>-0.213834</c:v>
                </c:pt>
                <c:pt idx="13198">
                  <c:v>-0.22042900000000001</c:v>
                </c:pt>
                <c:pt idx="13199">
                  <c:v>-0.216391</c:v>
                </c:pt>
                <c:pt idx="13200">
                  <c:v>-0.21749499999999999</c:v>
                </c:pt>
                <c:pt idx="13201">
                  <c:v>-0.222636</c:v>
                </c:pt>
                <c:pt idx="13202">
                  <c:v>-0.229017</c:v>
                </c:pt>
                <c:pt idx="13203">
                  <c:v>-0.23145499999999999</c:v>
                </c:pt>
                <c:pt idx="13204">
                  <c:v>-0.22630700000000001</c:v>
                </c:pt>
                <c:pt idx="13205">
                  <c:v>-0.22716700000000001</c:v>
                </c:pt>
                <c:pt idx="13206">
                  <c:v>-0.230381</c:v>
                </c:pt>
                <c:pt idx="13207">
                  <c:v>-0.237264</c:v>
                </c:pt>
                <c:pt idx="13208">
                  <c:v>-0.24137600000000001</c:v>
                </c:pt>
                <c:pt idx="13209">
                  <c:v>-0.24465700000000001</c:v>
                </c:pt>
                <c:pt idx="13210">
                  <c:v>-0.24692700000000001</c:v>
                </c:pt>
                <c:pt idx="13211">
                  <c:v>-0.25000800000000001</c:v>
                </c:pt>
                <c:pt idx="13212">
                  <c:v>-0.25398999999999999</c:v>
                </c:pt>
                <c:pt idx="13213">
                  <c:v>-0.25346800000000003</c:v>
                </c:pt>
                <c:pt idx="13214">
                  <c:v>-0.25775700000000001</c:v>
                </c:pt>
                <c:pt idx="13215">
                  <c:v>-0.25817099999999998</c:v>
                </c:pt>
                <c:pt idx="13216">
                  <c:v>-0.26353700000000002</c:v>
                </c:pt>
                <c:pt idx="13217">
                  <c:v>-0.26527400000000001</c:v>
                </c:pt>
                <c:pt idx="13218">
                  <c:v>-0.26971499999999998</c:v>
                </c:pt>
                <c:pt idx="13219">
                  <c:v>-0.27283200000000002</c:v>
                </c:pt>
                <c:pt idx="13220">
                  <c:v>-0.27420899999999998</c:v>
                </c:pt>
                <c:pt idx="13221">
                  <c:v>-0.27919699999999997</c:v>
                </c:pt>
                <c:pt idx="13222">
                  <c:v>-0.28485100000000002</c:v>
                </c:pt>
                <c:pt idx="13223">
                  <c:v>-0.28428900000000001</c:v>
                </c:pt>
                <c:pt idx="13224">
                  <c:v>-0.27703</c:v>
                </c:pt>
                <c:pt idx="13225">
                  <c:v>-0.27638099999999999</c:v>
                </c:pt>
                <c:pt idx="13226">
                  <c:v>-0.29125099999999998</c:v>
                </c:pt>
                <c:pt idx="13227">
                  <c:v>-0.29771599999999998</c:v>
                </c:pt>
                <c:pt idx="13228">
                  <c:v>-0.295381</c:v>
                </c:pt>
                <c:pt idx="13229">
                  <c:v>-0.28820099999999998</c:v>
                </c:pt>
                <c:pt idx="13230">
                  <c:v>-0.28250500000000001</c:v>
                </c:pt>
                <c:pt idx="13231">
                  <c:v>-0.268341</c:v>
                </c:pt>
                <c:pt idx="13232">
                  <c:v>-0.248695</c:v>
                </c:pt>
                <c:pt idx="13233">
                  <c:v>-0.24138999999999999</c:v>
                </c:pt>
                <c:pt idx="13234">
                  <c:v>-0.24013200000000001</c:v>
                </c:pt>
                <c:pt idx="13235">
                  <c:v>-0.23891200000000001</c:v>
                </c:pt>
                <c:pt idx="13236">
                  <c:v>-0.237178</c:v>
                </c:pt>
                <c:pt idx="13237">
                  <c:v>-0.23678099999999999</c:v>
                </c:pt>
                <c:pt idx="13238">
                  <c:v>-0.24049200000000001</c:v>
                </c:pt>
                <c:pt idx="13239">
                  <c:v>-0.241728</c:v>
                </c:pt>
                <c:pt idx="13240">
                  <c:v>-0.24462300000000001</c:v>
                </c:pt>
                <c:pt idx="13241">
                  <c:v>-0.237731</c:v>
                </c:pt>
                <c:pt idx="13242">
                  <c:v>-0.222134</c:v>
                </c:pt>
                <c:pt idx="13243">
                  <c:v>-0.21024699999999999</c:v>
                </c:pt>
                <c:pt idx="13244">
                  <c:v>-0.19789200000000001</c:v>
                </c:pt>
                <c:pt idx="13245">
                  <c:v>-0.19156699999999999</c:v>
                </c:pt>
                <c:pt idx="13246">
                  <c:v>-0.18713199999999999</c:v>
                </c:pt>
                <c:pt idx="13247">
                  <c:v>-0.17714199999999999</c:v>
                </c:pt>
                <c:pt idx="13248">
                  <c:v>-0.16389200000000001</c:v>
                </c:pt>
                <c:pt idx="13249">
                  <c:v>-0.15976499999999999</c:v>
                </c:pt>
                <c:pt idx="13250">
                  <c:v>-0.15620899999999999</c:v>
                </c:pt>
                <c:pt idx="13251">
                  <c:v>-0.15232899999999999</c:v>
                </c:pt>
                <c:pt idx="13252">
                  <c:v>-0.143345</c:v>
                </c:pt>
                <c:pt idx="13253">
                  <c:v>-0.13784299999999999</c:v>
                </c:pt>
                <c:pt idx="13254">
                  <c:v>-0.133246</c:v>
                </c:pt>
                <c:pt idx="13255">
                  <c:v>-0.129523</c:v>
                </c:pt>
                <c:pt idx="13256">
                  <c:v>-0.131939</c:v>
                </c:pt>
                <c:pt idx="13257">
                  <c:v>-0.131551</c:v>
                </c:pt>
                <c:pt idx="13258">
                  <c:v>-0.14133200000000001</c:v>
                </c:pt>
                <c:pt idx="13259">
                  <c:v>-0.14515900000000001</c:v>
                </c:pt>
                <c:pt idx="13260">
                  <c:v>-0.13747999999999999</c:v>
                </c:pt>
                <c:pt idx="13261">
                  <c:v>-0.12535399999999999</c:v>
                </c:pt>
                <c:pt idx="13262">
                  <c:v>-0.118476</c:v>
                </c:pt>
                <c:pt idx="13263">
                  <c:v>-0.115523</c:v>
                </c:pt>
                <c:pt idx="13264">
                  <c:v>-0.115674</c:v>
                </c:pt>
                <c:pt idx="13265">
                  <c:v>-0.115385</c:v>
                </c:pt>
                <c:pt idx="13266">
                  <c:v>-0.11304500000000001</c:v>
                </c:pt>
                <c:pt idx="13267">
                  <c:v>-0.10323499999999999</c:v>
                </c:pt>
                <c:pt idx="13268">
                  <c:v>-9.6793000000000004E-2</c:v>
                </c:pt>
                <c:pt idx="13269">
                  <c:v>-9.2686299999999999E-2</c:v>
                </c:pt>
                <c:pt idx="13270">
                  <c:v>-8.7338899999999997E-2</c:v>
                </c:pt>
                <c:pt idx="13271">
                  <c:v>-8.1901799999999997E-2</c:v>
                </c:pt>
                <c:pt idx="13272">
                  <c:v>-7.7952300000000002E-2</c:v>
                </c:pt>
                <c:pt idx="13273">
                  <c:v>-8.2625900000000002E-2</c:v>
                </c:pt>
                <c:pt idx="13274">
                  <c:v>-9.2962000000000003E-2</c:v>
                </c:pt>
                <c:pt idx="13275">
                  <c:v>-9.5954700000000004E-2</c:v>
                </c:pt>
                <c:pt idx="13276">
                  <c:v>-9.3705899999999995E-2</c:v>
                </c:pt>
                <c:pt idx="13277">
                  <c:v>-9.2796299999999998E-2</c:v>
                </c:pt>
                <c:pt idx="13278">
                  <c:v>-9.2479900000000004E-2</c:v>
                </c:pt>
                <c:pt idx="13279">
                  <c:v>-9.0139899999999995E-2</c:v>
                </c:pt>
                <c:pt idx="13280">
                  <c:v>-9.0112600000000001E-2</c:v>
                </c:pt>
                <c:pt idx="13281">
                  <c:v>-9.1204400000000005E-2</c:v>
                </c:pt>
                <c:pt idx="13282">
                  <c:v>-9.0925800000000001E-2</c:v>
                </c:pt>
                <c:pt idx="13283">
                  <c:v>-8.7862700000000002E-2</c:v>
                </c:pt>
                <c:pt idx="13284">
                  <c:v>-8.62401E-2</c:v>
                </c:pt>
                <c:pt idx="13285">
                  <c:v>-8.8332999999999995E-2</c:v>
                </c:pt>
                <c:pt idx="13286">
                  <c:v>-9.0413800000000002E-2</c:v>
                </c:pt>
                <c:pt idx="13287">
                  <c:v>-9.0063900000000002E-2</c:v>
                </c:pt>
                <c:pt idx="13288">
                  <c:v>-8.3523399999999998E-2</c:v>
                </c:pt>
                <c:pt idx="13289">
                  <c:v>-7.7681799999999995E-2</c:v>
                </c:pt>
                <c:pt idx="13290">
                  <c:v>-7.5347800000000006E-2</c:v>
                </c:pt>
                <c:pt idx="13291">
                  <c:v>-7.5411500000000006E-2</c:v>
                </c:pt>
                <c:pt idx="13292">
                  <c:v>-7.49446E-2</c:v>
                </c:pt>
                <c:pt idx="13293">
                  <c:v>-7.0406999999999997E-2</c:v>
                </c:pt>
                <c:pt idx="13294">
                  <c:v>-6.07117E-2</c:v>
                </c:pt>
                <c:pt idx="13295">
                  <c:v>-4.88023E-2</c:v>
                </c:pt>
                <c:pt idx="13296">
                  <c:v>-4.6726999999999998E-2</c:v>
                </c:pt>
                <c:pt idx="13297">
                  <c:v>-4.7671400000000003E-2</c:v>
                </c:pt>
                <c:pt idx="13298">
                  <c:v>-4.64836E-2</c:v>
                </c:pt>
                <c:pt idx="13299">
                  <c:v>-4.4674400000000003E-2</c:v>
                </c:pt>
                <c:pt idx="13300">
                  <c:v>-4.4870500000000001E-2</c:v>
                </c:pt>
                <c:pt idx="13301">
                  <c:v>-4.5430199999999997E-2</c:v>
                </c:pt>
                <c:pt idx="13302">
                  <c:v>-4.7591799999999997E-2</c:v>
                </c:pt>
                <c:pt idx="13303">
                  <c:v>-4.9795499999999999E-2</c:v>
                </c:pt>
                <c:pt idx="13304">
                  <c:v>-5.2905500000000001E-2</c:v>
                </c:pt>
                <c:pt idx="13305">
                  <c:v>-5.4721100000000002E-2</c:v>
                </c:pt>
                <c:pt idx="13306">
                  <c:v>-5.3260299999999997E-2</c:v>
                </c:pt>
                <c:pt idx="13307">
                  <c:v>-5.15136E-2</c:v>
                </c:pt>
                <c:pt idx="13308">
                  <c:v>-5.7655100000000001E-2</c:v>
                </c:pt>
                <c:pt idx="13309">
                  <c:v>-6.6605899999999996E-2</c:v>
                </c:pt>
                <c:pt idx="13310">
                  <c:v>-6.7385799999999996E-2</c:v>
                </c:pt>
                <c:pt idx="13311">
                  <c:v>-6.7190600000000003E-2</c:v>
                </c:pt>
                <c:pt idx="13312">
                  <c:v>-6.3612600000000005E-2</c:v>
                </c:pt>
                <c:pt idx="13313">
                  <c:v>-6.8653099999999995E-2</c:v>
                </c:pt>
                <c:pt idx="13314">
                  <c:v>-7.4974299999999994E-2</c:v>
                </c:pt>
                <c:pt idx="13315">
                  <c:v>-8.0930299999999997E-2</c:v>
                </c:pt>
                <c:pt idx="13316">
                  <c:v>-8.6109599999999994E-2</c:v>
                </c:pt>
                <c:pt idx="13317">
                  <c:v>-0.101575</c:v>
                </c:pt>
                <c:pt idx="13318">
                  <c:v>-0.10414</c:v>
                </c:pt>
                <c:pt idx="13319">
                  <c:v>-0.104255</c:v>
                </c:pt>
                <c:pt idx="13320">
                  <c:v>-9.9870500000000001E-2</c:v>
                </c:pt>
                <c:pt idx="13321">
                  <c:v>-9.3669600000000006E-2</c:v>
                </c:pt>
                <c:pt idx="13322">
                  <c:v>-8.8445099999999999E-2</c:v>
                </c:pt>
                <c:pt idx="13323">
                  <c:v>-9.4893099999999994E-2</c:v>
                </c:pt>
                <c:pt idx="13324">
                  <c:v>-0.10435899999999999</c:v>
                </c:pt>
                <c:pt idx="13325">
                  <c:v>-0.106679</c:v>
                </c:pt>
                <c:pt idx="13326">
                  <c:v>-0.11215799999999999</c:v>
                </c:pt>
                <c:pt idx="13327">
                  <c:v>-0.11337700000000001</c:v>
                </c:pt>
                <c:pt idx="13328">
                  <c:v>-0.11179600000000001</c:v>
                </c:pt>
                <c:pt idx="13329">
                  <c:v>-0.113091</c:v>
                </c:pt>
                <c:pt idx="13330">
                  <c:v>-0.125968</c:v>
                </c:pt>
                <c:pt idx="13331">
                  <c:v>-0.12732099999999999</c:v>
                </c:pt>
                <c:pt idx="13332">
                  <c:v>-0.12682099999999999</c:v>
                </c:pt>
                <c:pt idx="13333">
                  <c:v>-0.121341</c:v>
                </c:pt>
                <c:pt idx="13334">
                  <c:v>-0.119797</c:v>
                </c:pt>
                <c:pt idx="13335">
                  <c:v>-0.11770799999999999</c:v>
                </c:pt>
                <c:pt idx="13336">
                  <c:v>-0.121034</c:v>
                </c:pt>
                <c:pt idx="13337">
                  <c:v>-0.122658</c:v>
                </c:pt>
                <c:pt idx="13338">
                  <c:v>-0.12425700000000001</c:v>
                </c:pt>
                <c:pt idx="13339">
                  <c:v>-0.131851</c:v>
                </c:pt>
                <c:pt idx="13340">
                  <c:v>-0.12748499999999999</c:v>
                </c:pt>
                <c:pt idx="13341">
                  <c:v>-0.114722</c:v>
                </c:pt>
                <c:pt idx="13342">
                  <c:v>-0.104931</c:v>
                </c:pt>
                <c:pt idx="13343">
                  <c:v>-0.104763</c:v>
                </c:pt>
                <c:pt idx="13344">
                  <c:v>-0.10609300000000001</c:v>
                </c:pt>
                <c:pt idx="13345">
                  <c:v>-0.110003</c:v>
                </c:pt>
                <c:pt idx="13346">
                  <c:v>-0.111107</c:v>
                </c:pt>
                <c:pt idx="13347">
                  <c:v>-0.114347</c:v>
                </c:pt>
                <c:pt idx="13348">
                  <c:v>-0.11473</c:v>
                </c:pt>
                <c:pt idx="13349">
                  <c:v>-0.11025600000000001</c:v>
                </c:pt>
                <c:pt idx="13350">
                  <c:v>-0.109657</c:v>
                </c:pt>
                <c:pt idx="13351">
                  <c:v>-0.113179</c:v>
                </c:pt>
                <c:pt idx="13352">
                  <c:v>-0.113313</c:v>
                </c:pt>
                <c:pt idx="13353">
                  <c:v>-0.111882</c:v>
                </c:pt>
                <c:pt idx="13354">
                  <c:v>-0.108073</c:v>
                </c:pt>
                <c:pt idx="13355">
                  <c:v>-9.6737799999999999E-2</c:v>
                </c:pt>
                <c:pt idx="13356">
                  <c:v>-8.4365899999999994E-2</c:v>
                </c:pt>
                <c:pt idx="13357">
                  <c:v>-7.6780500000000002E-2</c:v>
                </c:pt>
                <c:pt idx="13358">
                  <c:v>-6.9509100000000004E-2</c:v>
                </c:pt>
                <c:pt idx="13359">
                  <c:v>-6.6318799999999997E-2</c:v>
                </c:pt>
                <c:pt idx="13360">
                  <c:v>-6.6022999999999998E-2</c:v>
                </c:pt>
                <c:pt idx="13361">
                  <c:v>-7.0237999999999995E-2</c:v>
                </c:pt>
                <c:pt idx="13362">
                  <c:v>-7.4793600000000002E-2</c:v>
                </c:pt>
                <c:pt idx="13363">
                  <c:v>-8.6570900000000006E-2</c:v>
                </c:pt>
                <c:pt idx="13364">
                  <c:v>-9.1173199999999996E-2</c:v>
                </c:pt>
                <c:pt idx="13365">
                  <c:v>-8.9842400000000003E-2</c:v>
                </c:pt>
                <c:pt idx="13366">
                  <c:v>-8.6374300000000001E-2</c:v>
                </c:pt>
                <c:pt idx="13367">
                  <c:v>-8.2762799999999997E-2</c:v>
                </c:pt>
                <c:pt idx="13368">
                  <c:v>-8.1254099999999996E-2</c:v>
                </c:pt>
                <c:pt idx="13369">
                  <c:v>-8.3541199999999996E-2</c:v>
                </c:pt>
                <c:pt idx="13370">
                  <c:v>-8.5181499999999993E-2</c:v>
                </c:pt>
                <c:pt idx="13371">
                  <c:v>-8.32508E-2</c:v>
                </c:pt>
                <c:pt idx="13372">
                  <c:v>-8.3631399999999995E-2</c:v>
                </c:pt>
                <c:pt idx="13373">
                  <c:v>-8.7776800000000002E-2</c:v>
                </c:pt>
                <c:pt idx="13374">
                  <c:v>-9.1386899999999993E-2</c:v>
                </c:pt>
                <c:pt idx="13375">
                  <c:v>-9.5685099999999995E-2</c:v>
                </c:pt>
                <c:pt idx="13376">
                  <c:v>-9.8381899999999994E-2</c:v>
                </c:pt>
                <c:pt idx="13377">
                  <c:v>-0.10051</c:v>
                </c:pt>
                <c:pt idx="13378">
                  <c:v>-0.10259799999999999</c:v>
                </c:pt>
                <c:pt idx="13379">
                  <c:v>-0.10530299999999999</c:v>
                </c:pt>
                <c:pt idx="13380">
                  <c:v>-0.112663</c:v>
                </c:pt>
                <c:pt idx="13381">
                  <c:v>-0.121973</c:v>
                </c:pt>
                <c:pt idx="13382">
                  <c:v>-0.12582599999999999</c:v>
                </c:pt>
                <c:pt idx="13383">
                  <c:v>-0.136098</c:v>
                </c:pt>
                <c:pt idx="13384">
                  <c:v>-0.14055799999999999</c:v>
                </c:pt>
                <c:pt idx="13385">
                  <c:v>-0.13834099999999999</c:v>
                </c:pt>
                <c:pt idx="13386">
                  <c:v>-0.14101</c:v>
                </c:pt>
                <c:pt idx="13387">
                  <c:v>-0.14501600000000001</c:v>
                </c:pt>
                <c:pt idx="13388">
                  <c:v>-0.14493500000000001</c:v>
                </c:pt>
                <c:pt idx="13389">
                  <c:v>-0.14291100000000001</c:v>
                </c:pt>
                <c:pt idx="13390">
                  <c:v>-0.144874</c:v>
                </c:pt>
                <c:pt idx="13391">
                  <c:v>-0.150786</c:v>
                </c:pt>
                <c:pt idx="13392">
                  <c:v>-0.15455199999999999</c:v>
                </c:pt>
                <c:pt idx="13393">
                  <c:v>-0.154034</c:v>
                </c:pt>
                <c:pt idx="13394">
                  <c:v>-0.15165400000000001</c:v>
                </c:pt>
                <c:pt idx="13395">
                  <c:v>-0.151618</c:v>
                </c:pt>
                <c:pt idx="13396">
                  <c:v>-0.15634700000000001</c:v>
                </c:pt>
                <c:pt idx="13397">
                  <c:v>-0.15604799999999999</c:v>
                </c:pt>
                <c:pt idx="13398">
                  <c:v>-0.15762000000000001</c:v>
                </c:pt>
                <c:pt idx="13399">
                  <c:v>-0.161607</c:v>
                </c:pt>
                <c:pt idx="13400">
                  <c:v>-0.15793299999999999</c:v>
                </c:pt>
                <c:pt idx="13401">
                  <c:v>-0.14871599999999999</c:v>
                </c:pt>
                <c:pt idx="13402">
                  <c:v>-0.14091899999999999</c:v>
                </c:pt>
                <c:pt idx="13403">
                  <c:v>-0.14387</c:v>
                </c:pt>
                <c:pt idx="13404">
                  <c:v>-0.147955</c:v>
                </c:pt>
                <c:pt idx="13405">
                  <c:v>-0.15155199999999999</c:v>
                </c:pt>
                <c:pt idx="13406">
                  <c:v>-0.14935100000000001</c:v>
                </c:pt>
                <c:pt idx="13407">
                  <c:v>-0.146066</c:v>
                </c:pt>
                <c:pt idx="13408">
                  <c:v>-0.142954</c:v>
                </c:pt>
                <c:pt idx="13409">
                  <c:v>-0.13878299999999999</c:v>
                </c:pt>
                <c:pt idx="13410">
                  <c:v>-0.13705700000000001</c:v>
                </c:pt>
                <c:pt idx="13411">
                  <c:v>-0.13911100000000001</c:v>
                </c:pt>
                <c:pt idx="13412">
                  <c:v>-0.14068700000000001</c:v>
                </c:pt>
                <c:pt idx="13413">
                  <c:v>-0.14102799999999999</c:v>
                </c:pt>
                <c:pt idx="13414">
                  <c:v>-0.145205</c:v>
                </c:pt>
                <c:pt idx="13415">
                  <c:v>-0.15065100000000001</c:v>
                </c:pt>
                <c:pt idx="13416">
                  <c:v>-0.15460199999999999</c:v>
                </c:pt>
                <c:pt idx="13417">
                  <c:v>-0.152864</c:v>
                </c:pt>
                <c:pt idx="13418">
                  <c:v>-0.15640499999999999</c:v>
                </c:pt>
                <c:pt idx="13419">
                  <c:v>-0.15909699999999999</c:v>
                </c:pt>
                <c:pt idx="13420">
                  <c:v>-0.16306300000000001</c:v>
                </c:pt>
                <c:pt idx="13421">
                  <c:v>-0.164545</c:v>
                </c:pt>
                <c:pt idx="13422">
                  <c:v>-0.15815100000000001</c:v>
                </c:pt>
                <c:pt idx="13423">
                  <c:v>-0.14762700000000001</c:v>
                </c:pt>
                <c:pt idx="13424">
                  <c:v>-0.14283000000000001</c:v>
                </c:pt>
                <c:pt idx="13425">
                  <c:v>-0.14657899999999999</c:v>
                </c:pt>
                <c:pt idx="13426">
                  <c:v>-0.15091499999999999</c:v>
                </c:pt>
                <c:pt idx="13427">
                  <c:v>-0.150364</c:v>
                </c:pt>
                <c:pt idx="13428">
                  <c:v>-0.149338</c:v>
                </c:pt>
                <c:pt idx="13429">
                  <c:v>-0.14813699999999999</c:v>
                </c:pt>
                <c:pt idx="13430">
                  <c:v>-0.14949000000000001</c:v>
                </c:pt>
                <c:pt idx="13431">
                  <c:v>-0.151728</c:v>
                </c:pt>
                <c:pt idx="13432">
                  <c:v>-0.15271499999999999</c:v>
                </c:pt>
                <c:pt idx="13433">
                  <c:v>-0.13992299999999999</c:v>
                </c:pt>
                <c:pt idx="13434">
                  <c:v>-0.12722600000000001</c:v>
                </c:pt>
                <c:pt idx="13435">
                  <c:v>-0.12323099999999999</c:v>
                </c:pt>
                <c:pt idx="13436">
                  <c:v>-0.119995</c:v>
                </c:pt>
                <c:pt idx="13437">
                  <c:v>-0.118853</c:v>
                </c:pt>
                <c:pt idx="13438">
                  <c:v>-0.11823</c:v>
                </c:pt>
                <c:pt idx="13439">
                  <c:v>-0.12786400000000001</c:v>
                </c:pt>
                <c:pt idx="13440">
                  <c:v>-0.13409699999999999</c:v>
                </c:pt>
                <c:pt idx="13441">
                  <c:v>-0.138351</c:v>
                </c:pt>
                <c:pt idx="13442">
                  <c:v>-0.14197699999999999</c:v>
                </c:pt>
                <c:pt idx="13443">
                  <c:v>-0.144565</c:v>
                </c:pt>
                <c:pt idx="13444">
                  <c:v>-0.14866199999999999</c:v>
                </c:pt>
                <c:pt idx="13445">
                  <c:v>-0.15407499999999999</c:v>
                </c:pt>
                <c:pt idx="13446">
                  <c:v>-0.16559299999999999</c:v>
                </c:pt>
                <c:pt idx="13447">
                  <c:v>-0.175899</c:v>
                </c:pt>
                <c:pt idx="13448">
                  <c:v>-0.180921</c:v>
                </c:pt>
                <c:pt idx="13449">
                  <c:v>-0.18138499999999999</c:v>
                </c:pt>
                <c:pt idx="13450">
                  <c:v>-0.181148</c:v>
                </c:pt>
                <c:pt idx="13451">
                  <c:v>-0.180979</c:v>
                </c:pt>
                <c:pt idx="13452">
                  <c:v>-0.18115700000000001</c:v>
                </c:pt>
                <c:pt idx="13453">
                  <c:v>-0.178066</c:v>
                </c:pt>
                <c:pt idx="13454">
                  <c:v>-0.174342</c:v>
                </c:pt>
                <c:pt idx="13455">
                  <c:v>-0.16992699999999999</c:v>
                </c:pt>
                <c:pt idx="13456">
                  <c:v>-0.16529099999999999</c:v>
                </c:pt>
                <c:pt idx="13457">
                  <c:v>-0.165074</c:v>
                </c:pt>
                <c:pt idx="13458">
                  <c:v>-0.166188</c:v>
                </c:pt>
                <c:pt idx="13459">
                  <c:v>-0.17039599999999999</c:v>
                </c:pt>
                <c:pt idx="13460">
                  <c:v>-0.17233000000000001</c:v>
                </c:pt>
                <c:pt idx="13461">
                  <c:v>-0.17155500000000001</c:v>
                </c:pt>
                <c:pt idx="13462">
                  <c:v>-0.16797799999999999</c:v>
                </c:pt>
                <c:pt idx="13463">
                  <c:v>-0.16675200000000001</c:v>
                </c:pt>
                <c:pt idx="13464">
                  <c:v>-0.16877200000000001</c:v>
                </c:pt>
                <c:pt idx="13465">
                  <c:v>-0.166071</c:v>
                </c:pt>
                <c:pt idx="13466">
                  <c:v>-0.16125700000000001</c:v>
                </c:pt>
                <c:pt idx="13467">
                  <c:v>-0.149254</c:v>
                </c:pt>
                <c:pt idx="13468">
                  <c:v>-0.13364699999999999</c:v>
                </c:pt>
                <c:pt idx="13469">
                  <c:v>-0.12636500000000001</c:v>
                </c:pt>
                <c:pt idx="13470">
                  <c:v>-0.122043</c:v>
                </c:pt>
                <c:pt idx="13471">
                  <c:v>-0.120321</c:v>
                </c:pt>
                <c:pt idx="13472">
                  <c:v>-0.116726</c:v>
                </c:pt>
                <c:pt idx="13473">
                  <c:v>-0.11344799999999999</c:v>
                </c:pt>
                <c:pt idx="13474">
                  <c:v>-0.111735</c:v>
                </c:pt>
                <c:pt idx="13475">
                  <c:v>-0.109113</c:v>
                </c:pt>
                <c:pt idx="13476">
                  <c:v>-0.10249800000000001</c:v>
                </c:pt>
                <c:pt idx="13477">
                  <c:v>-9.2227600000000007E-2</c:v>
                </c:pt>
                <c:pt idx="13478">
                  <c:v>-8.7458300000000003E-2</c:v>
                </c:pt>
                <c:pt idx="13479">
                  <c:v>-8.7271000000000001E-2</c:v>
                </c:pt>
                <c:pt idx="13480">
                  <c:v>-8.9105699999999996E-2</c:v>
                </c:pt>
                <c:pt idx="13481">
                  <c:v>-9.1421500000000003E-2</c:v>
                </c:pt>
                <c:pt idx="13482">
                  <c:v>-9.2711299999999996E-2</c:v>
                </c:pt>
                <c:pt idx="13483">
                  <c:v>-9.3525399999999995E-2</c:v>
                </c:pt>
                <c:pt idx="13484">
                  <c:v>-9.4865000000000005E-2</c:v>
                </c:pt>
                <c:pt idx="13485">
                  <c:v>-9.5518099999999995E-2</c:v>
                </c:pt>
                <c:pt idx="13486">
                  <c:v>-9.3316399999999994E-2</c:v>
                </c:pt>
                <c:pt idx="13487">
                  <c:v>-9.2485700000000004E-2</c:v>
                </c:pt>
                <c:pt idx="13488">
                  <c:v>-8.7582300000000002E-2</c:v>
                </c:pt>
                <c:pt idx="13489">
                  <c:v>-8.2764500000000005E-2</c:v>
                </c:pt>
                <c:pt idx="13490">
                  <c:v>-7.71926E-2</c:v>
                </c:pt>
                <c:pt idx="13491">
                  <c:v>-7.5082200000000002E-2</c:v>
                </c:pt>
                <c:pt idx="13492">
                  <c:v>-7.1708099999999997E-2</c:v>
                </c:pt>
                <c:pt idx="13493">
                  <c:v>-6.9250300000000001E-2</c:v>
                </c:pt>
                <c:pt idx="13494">
                  <c:v>-7.0542199999999999E-2</c:v>
                </c:pt>
                <c:pt idx="13495">
                  <c:v>-7.4340500000000004E-2</c:v>
                </c:pt>
                <c:pt idx="13496">
                  <c:v>-7.7171000000000003E-2</c:v>
                </c:pt>
                <c:pt idx="13497">
                  <c:v>-8.0910300000000004E-2</c:v>
                </c:pt>
                <c:pt idx="13498">
                  <c:v>-8.2975999999999994E-2</c:v>
                </c:pt>
                <c:pt idx="13499">
                  <c:v>-8.3232799999999996E-2</c:v>
                </c:pt>
                <c:pt idx="13500">
                  <c:v>-7.6918399999999998E-2</c:v>
                </c:pt>
                <c:pt idx="13501">
                  <c:v>-6.4529500000000004E-2</c:v>
                </c:pt>
                <c:pt idx="13502">
                  <c:v>-5.8930099999999999E-2</c:v>
                </c:pt>
                <c:pt idx="13503">
                  <c:v>-5.9539799999999997E-2</c:v>
                </c:pt>
                <c:pt idx="13504">
                  <c:v>-5.7520300000000003E-2</c:v>
                </c:pt>
                <c:pt idx="13505">
                  <c:v>-5.38948E-2</c:v>
                </c:pt>
                <c:pt idx="13506">
                  <c:v>-5.1587300000000003E-2</c:v>
                </c:pt>
                <c:pt idx="13507">
                  <c:v>-4.9158199999999999E-2</c:v>
                </c:pt>
                <c:pt idx="13508">
                  <c:v>-4.8266700000000003E-2</c:v>
                </c:pt>
                <c:pt idx="13509">
                  <c:v>-4.30421E-2</c:v>
                </c:pt>
                <c:pt idx="13510">
                  <c:v>-3.3122699999999998E-2</c:v>
                </c:pt>
                <c:pt idx="13511">
                  <c:v>-2.3523200000000001E-2</c:v>
                </c:pt>
                <c:pt idx="13512">
                  <c:v>-1.79244E-2</c:v>
                </c:pt>
                <c:pt idx="13513">
                  <c:v>-1.85296E-2</c:v>
                </c:pt>
                <c:pt idx="13514">
                  <c:v>-1.9001899999999999E-2</c:v>
                </c:pt>
                <c:pt idx="13515">
                  <c:v>-1.6179700000000002E-2</c:v>
                </c:pt>
                <c:pt idx="13516">
                  <c:v>-7.6388599999999999E-3</c:v>
                </c:pt>
                <c:pt idx="13517">
                  <c:v>1.2393700000000001E-3</c:v>
                </c:pt>
                <c:pt idx="13518">
                  <c:v>5.1038699999999999E-3</c:v>
                </c:pt>
                <c:pt idx="13519">
                  <c:v>3.2320999999999999E-3</c:v>
                </c:pt>
                <c:pt idx="13520">
                  <c:v>6.6131999999999996E-4</c:v>
                </c:pt>
                <c:pt idx="13521">
                  <c:v>-3.8885199999999999E-3</c:v>
                </c:pt>
                <c:pt idx="13522">
                  <c:v>-6.16331E-3</c:v>
                </c:pt>
                <c:pt idx="13523">
                  <c:v>2.98263E-4</c:v>
                </c:pt>
                <c:pt idx="13524">
                  <c:v>4.4531299999999996E-3</c:v>
                </c:pt>
                <c:pt idx="13525">
                  <c:v>1.07685E-2</c:v>
                </c:pt>
                <c:pt idx="13526">
                  <c:v>1.46759E-2</c:v>
                </c:pt>
                <c:pt idx="13527">
                  <c:v>1.00803E-2</c:v>
                </c:pt>
                <c:pt idx="13528">
                  <c:v>1.23701E-2</c:v>
                </c:pt>
                <c:pt idx="13529">
                  <c:v>2.24789E-2</c:v>
                </c:pt>
                <c:pt idx="13530">
                  <c:v>2.8808799999999999E-2</c:v>
                </c:pt>
                <c:pt idx="13531">
                  <c:v>2.9098499999999999E-2</c:v>
                </c:pt>
                <c:pt idx="13532">
                  <c:v>3.1592099999999998E-2</c:v>
                </c:pt>
                <c:pt idx="13533">
                  <c:v>3.8207100000000001E-2</c:v>
                </c:pt>
                <c:pt idx="13534">
                  <c:v>3.5817799999999997E-2</c:v>
                </c:pt>
                <c:pt idx="13535">
                  <c:v>2.8476000000000001E-2</c:v>
                </c:pt>
                <c:pt idx="13536">
                  <c:v>2.4515700000000001E-2</c:v>
                </c:pt>
                <c:pt idx="13537">
                  <c:v>2.1519699999999999E-2</c:v>
                </c:pt>
                <c:pt idx="13538">
                  <c:v>1.9515899999999999E-2</c:v>
                </c:pt>
                <c:pt idx="13539">
                  <c:v>1.55934E-2</c:v>
                </c:pt>
                <c:pt idx="13540">
                  <c:v>1.0027700000000001E-2</c:v>
                </c:pt>
                <c:pt idx="13541">
                  <c:v>8.3295000000000001E-3</c:v>
                </c:pt>
                <c:pt idx="13542">
                  <c:v>8.2018200000000003E-3</c:v>
                </c:pt>
                <c:pt idx="13543">
                  <c:v>1.20529E-2</c:v>
                </c:pt>
                <c:pt idx="13544">
                  <c:v>1.67572E-2</c:v>
                </c:pt>
                <c:pt idx="13545">
                  <c:v>1.9198199999999999E-2</c:v>
                </c:pt>
                <c:pt idx="13546">
                  <c:v>2.1307199999999998E-2</c:v>
                </c:pt>
                <c:pt idx="13547">
                  <c:v>3.3525600000000003E-2</c:v>
                </c:pt>
                <c:pt idx="13548">
                  <c:v>5.16468E-2</c:v>
                </c:pt>
                <c:pt idx="13549">
                  <c:v>6.3176399999999994E-2</c:v>
                </c:pt>
                <c:pt idx="13550">
                  <c:v>7.61661E-2</c:v>
                </c:pt>
                <c:pt idx="13551">
                  <c:v>8.4056400000000003E-2</c:v>
                </c:pt>
                <c:pt idx="13552">
                  <c:v>8.8223999999999997E-2</c:v>
                </c:pt>
                <c:pt idx="13553">
                  <c:v>9.1085700000000006E-2</c:v>
                </c:pt>
                <c:pt idx="13554">
                  <c:v>9.19098E-2</c:v>
                </c:pt>
                <c:pt idx="13555">
                  <c:v>9.1784299999999999E-2</c:v>
                </c:pt>
                <c:pt idx="13556">
                  <c:v>9.3151800000000007E-2</c:v>
                </c:pt>
                <c:pt idx="13557">
                  <c:v>9.6258200000000002E-2</c:v>
                </c:pt>
                <c:pt idx="13558">
                  <c:v>9.4592300000000004E-2</c:v>
                </c:pt>
                <c:pt idx="13559">
                  <c:v>8.9184399999999997E-2</c:v>
                </c:pt>
                <c:pt idx="13560">
                  <c:v>8.8118799999999997E-2</c:v>
                </c:pt>
                <c:pt idx="13561">
                  <c:v>9.0279999999999999E-2</c:v>
                </c:pt>
                <c:pt idx="13562">
                  <c:v>9.7883700000000004E-2</c:v>
                </c:pt>
                <c:pt idx="13563">
                  <c:v>0.10831</c:v>
                </c:pt>
                <c:pt idx="13564">
                  <c:v>0.11268599999999999</c:v>
                </c:pt>
                <c:pt idx="13565">
                  <c:v>0.114761</c:v>
                </c:pt>
                <c:pt idx="13566">
                  <c:v>0.11756999999999999</c:v>
                </c:pt>
                <c:pt idx="13567">
                  <c:v>0.118894</c:v>
                </c:pt>
                <c:pt idx="13568">
                  <c:v>0.119585</c:v>
                </c:pt>
                <c:pt idx="13569">
                  <c:v>0.120064</c:v>
                </c:pt>
                <c:pt idx="13570">
                  <c:v>0.120305</c:v>
                </c:pt>
                <c:pt idx="13571">
                  <c:v>0.120505</c:v>
                </c:pt>
                <c:pt idx="13572">
                  <c:v>0.123019</c:v>
                </c:pt>
                <c:pt idx="13573">
                  <c:v>0.128662</c:v>
                </c:pt>
                <c:pt idx="13574">
                  <c:v>0.13469600000000001</c:v>
                </c:pt>
                <c:pt idx="13575">
                  <c:v>0.13308600000000001</c:v>
                </c:pt>
                <c:pt idx="13576">
                  <c:v>0.129576</c:v>
                </c:pt>
                <c:pt idx="13577">
                  <c:v>0.125088</c:v>
                </c:pt>
                <c:pt idx="13578">
                  <c:v>0.122742</c:v>
                </c:pt>
                <c:pt idx="13579">
                  <c:v>0.125252</c:v>
                </c:pt>
                <c:pt idx="13580">
                  <c:v>0.127859</c:v>
                </c:pt>
                <c:pt idx="13581">
                  <c:v>0.13197800000000001</c:v>
                </c:pt>
                <c:pt idx="13582">
                  <c:v>0.135328</c:v>
                </c:pt>
                <c:pt idx="13583">
                  <c:v>0.13670599999999999</c:v>
                </c:pt>
                <c:pt idx="13584">
                  <c:v>0.13450000000000001</c:v>
                </c:pt>
                <c:pt idx="13585">
                  <c:v>0.13119500000000001</c:v>
                </c:pt>
                <c:pt idx="13586">
                  <c:v>0.13011900000000001</c:v>
                </c:pt>
                <c:pt idx="13587">
                  <c:v>0.13761999999999999</c:v>
                </c:pt>
                <c:pt idx="13588">
                  <c:v>0.14807999999999999</c:v>
                </c:pt>
                <c:pt idx="13589">
                  <c:v>0.15231600000000001</c:v>
                </c:pt>
                <c:pt idx="13590">
                  <c:v>0.16228300000000001</c:v>
                </c:pt>
                <c:pt idx="13591">
                  <c:v>0.172378</c:v>
                </c:pt>
                <c:pt idx="13592">
                  <c:v>0.17425199999999999</c:v>
                </c:pt>
                <c:pt idx="13593">
                  <c:v>0.17413600000000001</c:v>
                </c:pt>
                <c:pt idx="13594">
                  <c:v>0.17312900000000001</c:v>
                </c:pt>
                <c:pt idx="13595">
                  <c:v>0.17144799999999999</c:v>
                </c:pt>
                <c:pt idx="13596">
                  <c:v>0.168739</c:v>
                </c:pt>
                <c:pt idx="13597">
                  <c:v>0.16275500000000001</c:v>
                </c:pt>
                <c:pt idx="13598">
                  <c:v>0.15855900000000001</c:v>
                </c:pt>
                <c:pt idx="13599">
                  <c:v>0.156056</c:v>
                </c:pt>
                <c:pt idx="13600">
                  <c:v>0.151999</c:v>
                </c:pt>
                <c:pt idx="13601">
                  <c:v>0.14707700000000001</c:v>
                </c:pt>
                <c:pt idx="13602">
                  <c:v>0.14510999999999999</c:v>
                </c:pt>
                <c:pt idx="13603">
                  <c:v>0.142567</c:v>
                </c:pt>
                <c:pt idx="13604">
                  <c:v>0.14150799999999999</c:v>
                </c:pt>
                <c:pt idx="13605">
                  <c:v>0.14092399999999999</c:v>
                </c:pt>
                <c:pt idx="13606">
                  <c:v>0.141765</c:v>
                </c:pt>
                <c:pt idx="13607">
                  <c:v>0.14396100000000001</c:v>
                </c:pt>
                <c:pt idx="13608">
                  <c:v>0.15074799999999999</c:v>
                </c:pt>
                <c:pt idx="13609">
                  <c:v>0.15537000000000001</c:v>
                </c:pt>
                <c:pt idx="13610">
                  <c:v>0.154863</c:v>
                </c:pt>
                <c:pt idx="13611">
                  <c:v>0.15313099999999999</c:v>
                </c:pt>
                <c:pt idx="13612">
                  <c:v>0.15446799999999999</c:v>
                </c:pt>
                <c:pt idx="13613">
                  <c:v>0.157225</c:v>
                </c:pt>
                <c:pt idx="13614">
                  <c:v>0.15543000000000001</c:v>
                </c:pt>
                <c:pt idx="13615">
                  <c:v>0.14453199999999999</c:v>
                </c:pt>
                <c:pt idx="13616">
                  <c:v>0.13470499999999999</c:v>
                </c:pt>
                <c:pt idx="13617">
                  <c:v>0.12601399999999999</c:v>
                </c:pt>
                <c:pt idx="13618">
                  <c:v>0.116482</c:v>
                </c:pt>
                <c:pt idx="13619">
                  <c:v>0.107886</c:v>
                </c:pt>
                <c:pt idx="13620">
                  <c:v>9.6069199999999993E-2</c:v>
                </c:pt>
                <c:pt idx="13621">
                  <c:v>8.38367E-2</c:v>
                </c:pt>
                <c:pt idx="13622">
                  <c:v>7.4458700000000003E-2</c:v>
                </c:pt>
                <c:pt idx="13623">
                  <c:v>6.5164200000000005E-2</c:v>
                </c:pt>
                <c:pt idx="13624">
                  <c:v>4.9432799999999999E-2</c:v>
                </c:pt>
                <c:pt idx="13625">
                  <c:v>3.6313199999999997E-2</c:v>
                </c:pt>
                <c:pt idx="13626">
                  <c:v>3.0226900000000001E-2</c:v>
                </c:pt>
                <c:pt idx="13627">
                  <c:v>2.9131299999999999E-2</c:v>
                </c:pt>
                <c:pt idx="13628">
                  <c:v>3.3163499999999999E-2</c:v>
                </c:pt>
                <c:pt idx="13629">
                  <c:v>5.20575E-2</c:v>
                </c:pt>
                <c:pt idx="13630">
                  <c:v>7.6627200000000006E-2</c:v>
                </c:pt>
                <c:pt idx="13631">
                  <c:v>0.104507</c:v>
                </c:pt>
                <c:pt idx="13632">
                  <c:v>0.12471599999999999</c:v>
                </c:pt>
                <c:pt idx="13633">
                  <c:v>0.12829699999999999</c:v>
                </c:pt>
                <c:pt idx="13634">
                  <c:v>0.12889100000000001</c:v>
                </c:pt>
                <c:pt idx="13635">
                  <c:v>0.12944700000000001</c:v>
                </c:pt>
                <c:pt idx="13636">
                  <c:v>0.13302900000000001</c:v>
                </c:pt>
                <c:pt idx="13637">
                  <c:v>0.13708300000000001</c:v>
                </c:pt>
                <c:pt idx="13638">
                  <c:v>0.14068900000000001</c:v>
                </c:pt>
                <c:pt idx="13639">
                  <c:v>0.14445</c:v>
                </c:pt>
                <c:pt idx="13640">
                  <c:v>0.14788000000000001</c:v>
                </c:pt>
                <c:pt idx="13641">
                  <c:v>0.149316</c:v>
                </c:pt>
                <c:pt idx="13642">
                  <c:v>0.148755</c:v>
                </c:pt>
                <c:pt idx="13643">
                  <c:v>0.14288799999999999</c:v>
                </c:pt>
                <c:pt idx="13644">
                  <c:v>0.131331</c:v>
                </c:pt>
                <c:pt idx="13645">
                  <c:v>0.123671</c:v>
                </c:pt>
                <c:pt idx="13646">
                  <c:v>0.11909500000000001</c:v>
                </c:pt>
                <c:pt idx="13647">
                  <c:v>0.11433500000000001</c:v>
                </c:pt>
                <c:pt idx="13648">
                  <c:v>0.107655</c:v>
                </c:pt>
                <c:pt idx="13649">
                  <c:v>0.102703</c:v>
                </c:pt>
                <c:pt idx="13650">
                  <c:v>0.10484300000000001</c:v>
                </c:pt>
                <c:pt idx="13651">
                  <c:v>0.103488</c:v>
                </c:pt>
                <c:pt idx="13652">
                  <c:v>9.3947199999999995E-2</c:v>
                </c:pt>
                <c:pt idx="13653">
                  <c:v>8.8225300000000006E-2</c:v>
                </c:pt>
                <c:pt idx="13654">
                  <c:v>8.6516399999999993E-2</c:v>
                </c:pt>
                <c:pt idx="13655">
                  <c:v>8.8323299999999993E-2</c:v>
                </c:pt>
                <c:pt idx="13656">
                  <c:v>9.6986000000000003E-2</c:v>
                </c:pt>
                <c:pt idx="13657">
                  <c:v>0.103824</c:v>
                </c:pt>
                <c:pt idx="13658">
                  <c:v>0.111288</c:v>
                </c:pt>
                <c:pt idx="13659">
                  <c:v>0.119278</c:v>
                </c:pt>
                <c:pt idx="13660">
                  <c:v>0.124372</c:v>
                </c:pt>
                <c:pt idx="13661">
                  <c:v>0.12323199999999999</c:v>
                </c:pt>
                <c:pt idx="13662">
                  <c:v>0.11814</c:v>
                </c:pt>
                <c:pt idx="13663">
                  <c:v>0.11465400000000001</c:v>
                </c:pt>
                <c:pt idx="13664">
                  <c:v>0.11158</c:v>
                </c:pt>
                <c:pt idx="13665">
                  <c:v>0.104793</c:v>
                </c:pt>
                <c:pt idx="13666">
                  <c:v>9.8821699999999998E-2</c:v>
                </c:pt>
                <c:pt idx="13667">
                  <c:v>9.3740699999999996E-2</c:v>
                </c:pt>
                <c:pt idx="13668">
                  <c:v>9.0956599999999999E-2</c:v>
                </c:pt>
                <c:pt idx="13669">
                  <c:v>9.0888099999999999E-2</c:v>
                </c:pt>
                <c:pt idx="13670">
                  <c:v>9.0961200000000006E-2</c:v>
                </c:pt>
                <c:pt idx="13671">
                  <c:v>8.8894100000000004E-2</c:v>
                </c:pt>
                <c:pt idx="13672">
                  <c:v>8.8812199999999994E-2</c:v>
                </c:pt>
                <c:pt idx="13673">
                  <c:v>8.99176E-2</c:v>
                </c:pt>
                <c:pt idx="13674">
                  <c:v>9.2852100000000007E-2</c:v>
                </c:pt>
                <c:pt idx="13675">
                  <c:v>9.5768699999999998E-2</c:v>
                </c:pt>
                <c:pt idx="13676">
                  <c:v>9.2485800000000007E-2</c:v>
                </c:pt>
                <c:pt idx="13677">
                  <c:v>8.9130299999999996E-2</c:v>
                </c:pt>
                <c:pt idx="13678">
                  <c:v>8.7263099999999996E-2</c:v>
                </c:pt>
                <c:pt idx="13679">
                  <c:v>9.3001299999999995E-2</c:v>
                </c:pt>
                <c:pt idx="13680">
                  <c:v>0.105103</c:v>
                </c:pt>
                <c:pt idx="13681">
                  <c:v>0.11415</c:v>
                </c:pt>
                <c:pt idx="13682">
                  <c:v>0.118765</c:v>
                </c:pt>
                <c:pt idx="13683">
                  <c:v>0.113871</c:v>
                </c:pt>
                <c:pt idx="13684">
                  <c:v>0.10015499999999999</c:v>
                </c:pt>
                <c:pt idx="13685">
                  <c:v>0.10231</c:v>
                </c:pt>
                <c:pt idx="13686">
                  <c:v>0.100324</c:v>
                </c:pt>
                <c:pt idx="13687">
                  <c:v>9.0799199999999997E-2</c:v>
                </c:pt>
                <c:pt idx="13688">
                  <c:v>8.2772299999999993E-2</c:v>
                </c:pt>
                <c:pt idx="13689">
                  <c:v>8.5417599999999996E-2</c:v>
                </c:pt>
                <c:pt idx="13690">
                  <c:v>9.2708499999999999E-2</c:v>
                </c:pt>
                <c:pt idx="13691">
                  <c:v>9.8102400000000006E-2</c:v>
                </c:pt>
                <c:pt idx="13692">
                  <c:v>9.7056500000000004E-2</c:v>
                </c:pt>
                <c:pt idx="13693">
                  <c:v>8.6744000000000002E-2</c:v>
                </c:pt>
                <c:pt idx="13694">
                  <c:v>7.6199699999999995E-2</c:v>
                </c:pt>
                <c:pt idx="13695">
                  <c:v>7.6299400000000003E-2</c:v>
                </c:pt>
                <c:pt idx="13696">
                  <c:v>8.1279599999999994E-2</c:v>
                </c:pt>
                <c:pt idx="13697">
                  <c:v>8.13469E-2</c:v>
                </c:pt>
                <c:pt idx="13698">
                  <c:v>7.5090299999999999E-2</c:v>
                </c:pt>
                <c:pt idx="13699">
                  <c:v>6.9487300000000002E-2</c:v>
                </c:pt>
                <c:pt idx="13700">
                  <c:v>7.2162400000000002E-2</c:v>
                </c:pt>
                <c:pt idx="13701">
                  <c:v>7.9894000000000007E-2</c:v>
                </c:pt>
                <c:pt idx="13702">
                  <c:v>8.2551600000000003E-2</c:v>
                </c:pt>
                <c:pt idx="13703">
                  <c:v>7.9060099999999994E-2</c:v>
                </c:pt>
                <c:pt idx="13704">
                  <c:v>6.9700799999999993E-2</c:v>
                </c:pt>
                <c:pt idx="13705">
                  <c:v>6.4859200000000006E-2</c:v>
                </c:pt>
                <c:pt idx="13706">
                  <c:v>6.2488500000000002E-2</c:v>
                </c:pt>
                <c:pt idx="13707">
                  <c:v>5.9530100000000002E-2</c:v>
                </c:pt>
                <c:pt idx="13708">
                  <c:v>6.1355399999999997E-2</c:v>
                </c:pt>
                <c:pt idx="13709">
                  <c:v>6.4402699999999993E-2</c:v>
                </c:pt>
                <c:pt idx="13710">
                  <c:v>7.2493199999999994E-2</c:v>
                </c:pt>
                <c:pt idx="13711">
                  <c:v>8.1906099999999996E-2</c:v>
                </c:pt>
                <c:pt idx="13712">
                  <c:v>9.0307100000000001E-2</c:v>
                </c:pt>
                <c:pt idx="13713">
                  <c:v>9.5661700000000002E-2</c:v>
                </c:pt>
                <c:pt idx="13714">
                  <c:v>9.6857600000000002E-2</c:v>
                </c:pt>
                <c:pt idx="13715">
                  <c:v>8.99171E-2</c:v>
                </c:pt>
                <c:pt idx="13716">
                  <c:v>8.1708799999999998E-2</c:v>
                </c:pt>
                <c:pt idx="13717">
                  <c:v>8.0843600000000002E-2</c:v>
                </c:pt>
                <c:pt idx="13718">
                  <c:v>8.0980999999999997E-2</c:v>
                </c:pt>
                <c:pt idx="13719">
                  <c:v>8.6794999999999997E-2</c:v>
                </c:pt>
                <c:pt idx="13720">
                  <c:v>9.5547400000000005E-2</c:v>
                </c:pt>
                <c:pt idx="13721">
                  <c:v>9.3717599999999998E-2</c:v>
                </c:pt>
                <c:pt idx="13722">
                  <c:v>9.4474799999999998E-2</c:v>
                </c:pt>
                <c:pt idx="13723">
                  <c:v>9.3198100000000006E-2</c:v>
                </c:pt>
                <c:pt idx="13724">
                  <c:v>8.9268899999999998E-2</c:v>
                </c:pt>
                <c:pt idx="13725">
                  <c:v>8.8337200000000005E-2</c:v>
                </c:pt>
                <c:pt idx="13726">
                  <c:v>8.9018E-2</c:v>
                </c:pt>
                <c:pt idx="13727">
                  <c:v>9.4850500000000004E-2</c:v>
                </c:pt>
                <c:pt idx="13728">
                  <c:v>0.100164</c:v>
                </c:pt>
                <c:pt idx="13729">
                  <c:v>0.114218</c:v>
                </c:pt>
                <c:pt idx="13730">
                  <c:v>0.120403</c:v>
                </c:pt>
                <c:pt idx="13731">
                  <c:v>0.122266</c:v>
                </c:pt>
                <c:pt idx="13732">
                  <c:v>0.122225</c:v>
                </c:pt>
                <c:pt idx="13733">
                  <c:v>0.111711</c:v>
                </c:pt>
                <c:pt idx="13734">
                  <c:v>0.101255</c:v>
                </c:pt>
                <c:pt idx="13735">
                  <c:v>9.5945299999999997E-2</c:v>
                </c:pt>
                <c:pt idx="13736">
                  <c:v>9.3280399999999999E-2</c:v>
                </c:pt>
                <c:pt idx="13737">
                  <c:v>9.8970900000000001E-2</c:v>
                </c:pt>
                <c:pt idx="13738">
                  <c:v>0.101003</c:v>
                </c:pt>
                <c:pt idx="13739">
                  <c:v>0.10234</c:v>
                </c:pt>
                <c:pt idx="13740">
                  <c:v>0.10069699999999999</c:v>
                </c:pt>
                <c:pt idx="13741">
                  <c:v>9.36448E-2</c:v>
                </c:pt>
                <c:pt idx="13742">
                  <c:v>8.7219900000000003E-2</c:v>
                </c:pt>
                <c:pt idx="13743">
                  <c:v>8.8808700000000004E-2</c:v>
                </c:pt>
                <c:pt idx="13744">
                  <c:v>9.2854599999999995E-2</c:v>
                </c:pt>
                <c:pt idx="13745">
                  <c:v>9.7160300000000005E-2</c:v>
                </c:pt>
                <c:pt idx="13746">
                  <c:v>0.100712</c:v>
                </c:pt>
                <c:pt idx="13747">
                  <c:v>0.10480399999999999</c:v>
                </c:pt>
                <c:pt idx="13748">
                  <c:v>0.10466499999999999</c:v>
                </c:pt>
                <c:pt idx="13749">
                  <c:v>0.10460800000000001</c:v>
                </c:pt>
                <c:pt idx="13750">
                  <c:v>9.9159700000000003E-2</c:v>
                </c:pt>
                <c:pt idx="13751">
                  <c:v>9.93116E-2</c:v>
                </c:pt>
                <c:pt idx="13752">
                  <c:v>9.84651E-2</c:v>
                </c:pt>
                <c:pt idx="13753">
                  <c:v>0.102062</c:v>
                </c:pt>
                <c:pt idx="13754">
                  <c:v>0.10589999999999999</c:v>
                </c:pt>
                <c:pt idx="13755">
                  <c:v>0.11494</c:v>
                </c:pt>
                <c:pt idx="13756">
                  <c:v>0.121943</c:v>
                </c:pt>
                <c:pt idx="13757">
                  <c:v>0.127997</c:v>
                </c:pt>
                <c:pt idx="13758">
                  <c:v>0.12309100000000001</c:v>
                </c:pt>
                <c:pt idx="13759">
                  <c:v>0.122345</c:v>
                </c:pt>
                <c:pt idx="13760">
                  <c:v>0.117383</c:v>
                </c:pt>
                <c:pt idx="13761">
                  <c:v>0.10713499999999999</c:v>
                </c:pt>
                <c:pt idx="13762">
                  <c:v>0.105868</c:v>
                </c:pt>
                <c:pt idx="13763">
                  <c:v>0.10545300000000001</c:v>
                </c:pt>
                <c:pt idx="13764">
                  <c:v>0.101952</c:v>
                </c:pt>
                <c:pt idx="13765">
                  <c:v>0.104353</c:v>
                </c:pt>
                <c:pt idx="13766">
                  <c:v>0.112193</c:v>
                </c:pt>
                <c:pt idx="13767">
                  <c:v>0.114801</c:v>
                </c:pt>
                <c:pt idx="13768">
                  <c:v>0.118545</c:v>
                </c:pt>
                <c:pt idx="13769">
                  <c:v>0.122763</c:v>
                </c:pt>
                <c:pt idx="13770">
                  <c:v>0.12416099999999999</c:v>
                </c:pt>
                <c:pt idx="13771">
                  <c:v>0.12664300000000001</c:v>
                </c:pt>
                <c:pt idx="13772">
                  <c:v>0.12807499999999999</c:v>
                </c:pt>
                <c:pt idx="13773">
                  <c:v>0.13008900000000001</c:v>
                </c:pt>
                <c:pt idx="13774">
                  <c:v>0.13141</c:v>
                </c:pt>
                <c:pt idx="13775">
                  <c:v>0.13333500000000001</c:v>
                </c:pt>
                <c:pt idx="13776">
                  <c:v>0.13946600000000001</c:v>
                </c:pt>
                <c:pt idx="13777">
                  <c:v>0.142341</c:v>
                </c:pt>
                <c:pt idx="13778">
                  <c:v>0.14099900000000001</c:v>
                </c:pt>
                <c:pt idx="13779">
                  <c:v>0.140454</c:v>
                </c:pt>
                <c:pt idx="13780">
                  <c:v>0.14355000000000001</c:v>
                </c:pt>
                <c:pt idx="13781">
                  <c:v>0.14411399999999999</c:v>
                </c:pt>
                <c:pt idx="13782">
                  <c:v>0.14027800000000001</c:v>
                </c:pt>
                <c:pt idx="13783">
                  <c:v>0.134604</c:v>
                </c:pt>
                <c:pt idx="13784">
                  <c:v>0.13880500000000001</c:v>
                </c:pt>
                <c:pt idx="13785">
                  <c:v>0.14288799999999999</c:v>
                </c:pt>
                <c:pt idx="13786">
                  <c:v>0.15193000000000001</c:v>
                </c:pt>
                <c:pt idx="13787">
                  <c:v>0.16453400000000001</c:v>
                </c:pt>
                <c:pt idx="13788">
                  <c:v>0.16667499999999999</c:v>
                </c:pt>
                <c:pt idx="13789">
                  <c:v>0.16114400000000001</c:v>
                </c:pt>
                <c:pt idx="13790">
                  <c:v>0.16006600000000001</c:v>
                </c:pt>
                <c:pt idx="13791">
                  <c:v>0.158447</c:v>
                </c:pt>
                <c:pt idx="13792">
                  <c:v>0.15779799999999999</c:v>
                </c:pt>
                <c:pt idx="13793">
                  <c:v>0.15958900000000001</c:v>
                </c:pt>
                <c:pt idx="13794">
                  <c:v>0.164525</c:v>
                </c:pt>
                <c:pt idx="13795">
                  <c:v>0.170208</c:v>
                </c:pt>
                <c:pt idx="13796">
                  <c:v>0.16505300000000001</c:v>
                </c:pt>
                <c:pt idx="13797">
                  <c:v>0.162966</c:v>
                </c:pt>
                <c:pt idx="13798">
                  <c:v>0.16119800000000001</c:v>
                </c:pt>
                <c:pt idx="13799">
                  <c:v>0.16134399999999999</c:v>
                </c:pt>
                <c:pt idx="13800">
                  <c:v>0.161548</c:v>
                </c:pt>
                <c:pt idx="13801">
                  <c:v>0.166437</c:v>
                </c:pt>
                <c:pt idx="13802">
                  <c:v>0.173989</c:v>
                </c:pt>
                <c:pt idx="13803">
                  <c:v>0.17188700000000001</c:v>
                </c:pt>
                <c:pt idx="13804">
                  <c:v>0.16969600000000001</c:v>
                </c:pt>
                <c:pt idx="13805">
                  <c:v>0.172433</c:v>
                </c:pt>
                <c:pt idx="13806">
                  <c:v>0.17795900000000001</c:v>
                </c:pt>
                <c:pt idx="13807">
                  <c:v>0.17208699999999999</c:v>
                </c:pt>
                <c:pt idx="13808">
                  <c:v>0.16992499999999999</c:v>
                </c:pt>
                <c:pt idx="13809">
                  <c:v>0.16991999999999999</c:v>
                </c:pt>
                <c:pt idx="13810">
                  <c:v>0.171512</c:v>
                </c:pt>
                <c:pt idx="13811">
                  <c:v>0.17080699999999999</c:v>
                </c:pt>
                <c:pt idx="13812">
                  <c:v>0.168737</c:v>
                </c:pt>
                <c:pt idx="13813">
                  <c:v>0.168603</c:v>
                </c:pt>
                <c:pt idx="13814">
                  <c:v>0.167688</c:v>
                </c:pt>
                <c:pt idx="13815">
                  <c:v>0.16882800000000001</c:v>
                </c:pt>
                <c:pt idx="13816">
                  <c:v>0.16774900000000001</c:v>
                </c:pt>
                <c:pt idx="13817">
                  <c:v>0.16719400000000001</c:v>
                </c:pt>
                <c:pt idx="13818">
                  <c:v>0.161081</c:v>
                </c:pt>
                <c:pt idx="13819">
                  <c:v>0.15982199999999999</c:v>
                </c:pt>
                <c:pt idx="13820">
                  <c:v>0.16028000000000001</c:v>
                </c:pt>
                <c:pt idx="13821">
                  <c:v>0.15797</c:v>
                </c:pt>
                <c:pt idx="13822">
                  <c:v>0.15431300000000001</c:v>
                </c:pt>
                <c:pt idx="13823">
                  <c:v>0.15245900000000001</c:v>
                </c:pt>
                <c:pt idx="13824">
                  <c:v>0.14910399999999999</c:v>
                </c:pt>
                <c:pt idx="13825">
                  <c:v>0.14323900000000001</c:v>
                </c:pt>
                <c:pt idx="13826">
                  <c:v>0.13642499999999999</c:v>
                </c:pt>
                <c:pt idx="13827">
                  <c:v>0.13375899999999999</c:v>
                </c:pt>
                <c:pt idx="13828">
                  <c:v>0.13295299999999999</c:v>
                </c:pt>
                <c:pt idx="13829">
                  <c:v>0.12723400000000001</c:v>
                </c:pt>
                <c:pt idx="13830">
                  <c:v>0.11694300000000001</c:v>
                </c:pt>
                <c:pt idx="13831">
                  <c:v>0.120309</c:v>
                </c:pt>
                <c:pt idx="13832">
                  <c:v>0.123557</c:v>
                </c:pt>
                <c:pt idx="13833">
                  <c:v>0.121445</c:v>
                </c:pt>
                <c:pt idx="13834">
                  <c:v>0.114842</c:v>
                </c:pt>
                <c:pt idx="13835">
                  <c:v>0.11304599999999999</c:v>
                </c:pt>
                <c:pt idx="13836">
                  <c:v>0.108128</c:v>
                </c:pt>
                <c:pt idx="13837">
                  <c:v>0.10619000000000001</c:v>
                </c:pt>
                <c:pt idx="13838">
                  <c:v>0.108725</c:v>
                </c:pt>
                <c:pt idx="13839">
                  <c:v>0.111635</c:v>
                </c:pt>
                <c:pt idx="13840">
                  <c:v>0.114511</c:v>
                </c:pt>
                <c:pt idx="13841">
                  <c:v>0.11463</c:v>
                </c:pt>
                <c:pt idx="13842">
                  <c:v>0.112163</c:v>
                </c:pt>
                <c:pt idx="13843">
                  <c:v>0.11314</c:v>
                </c:pt>
                <c:pt idx="13844">
                  <c:v>0.11373900000000001</c:v>
                </c:pt>
                <c:pt idx="13845">
                  <c:v>0.116229</c:v>
                </c:pt>
                <c:pt idx="13846">
                  <c:v>0.116633</c:v>
                </c:pt>
                <c:pt idx="13847">
                  <c:v>0.118593</c:v>
                </c:pt>
                <c:pt idx="13848">
                  <c:v>0.11787</c:v>
                </c:pt>
                <c:pt idx="13849">
                  <c:v>0.11794499999999999</c:v>
                </c:pt>
                <c:pt idx="13850">
                  <c:v>0.121616</c:v>
                </c:pt>
                <c:pt idx="13851">
                  <c:v>0.12626499999999999</c:v>
                </c:pt>
                <c:pt idx="13852">
                  <c:v>0.12501000000000001</c:v>
                </c:pt>
                <c:pt idx="13853">
                  <c:v>0.120102</c:v>
                </c:pt>
                <c:pt idx="13854">
                  <c:v>0.119709</c:v>
                </c:pt>
                <c:pt idx="13855">
                  <c:v>0.11730599999999999</c:v>
                </c:pt>
                <c:pt idx="13856">
                  <c:v>0.119188</c:v>
                </c:pt>
                <c:pt idx="13857">
                  <c:v>0.126996</c:v>
                </c:pt>
                <c:pt idx="13858">
                  <c:v>0.133076</c:v>
                </c:pt>
                <c:pt idx="13859">
                  <c:v>0.13630400000000001</c:v>
                </c:pt>
                <c:pt idx="13860">
                  <c:v>0.13796900000000001</c:v>
                </c:pt>
                <c:pt idx="13861">
                  <c:v>0.13897300000000001</c:v>
                </c:pt>
                <c:pt idx="13862">
                  <c:v>0.139183</c:v>
                </c:pt>
                <c:pt idx="13863">
                  <c:v>0.140152</c:v>
                </c:pt>
                <c:pt idx="13864">
                  <c:v>0.136494</c:v>
                </c:pt>
                <c:pt idx="13865">
                  <c:v>0.12689400000000001</c:v>
                </c:pt>
                <c:pt idx="13866">
                  <c:v>0.122905</c:v>
                </c:pt>
                <c:pt idx="13867">
                  <c:v>0.12292</c:v>
                </c:pt>
                <c:pt idx="13868">
                  <c:v>0.12590899999999999</c:v>
                </c:pt>
                <c:pt idx="13869">
                  <c:v>0.13295399999999999</c:v>
                </c:pt>
                <c:pt idx="13870">
                  <c:v>0.14436499999999999</c:v>
                </c:pt>
                <c:pt idx="13871">
                  <c:v>0.155363</c:v>
                </c:pt>
                <c:pt idx="13872">
                  <c:v>0.160332</c:v>
                </c:pt>
                <c:pt idx="13873">
                  <c:v>0.16326599999999999</c:v>
                </c:pt>
                <c:pt idx="13874">
                  <c:v>0.16920499999999999</c:v>
                </c:pt>
                <c:pt idx="13875">
                  <c:v>0.17247199999999999</c:v>
                </c:pt>
                <c:pt idx="13876">
                  <c:v>0.16622500000000001</c:v>
                </c:pt>
                <c:pt idx="13877">
                  <c:v>0.155056</c:v>
                </c:pt>
                <c:pt idx="13878">
                  <c:v>0.148836</c:v>
                </c:pt>
                <c:pt idx="13879">
                  <c:v>0.146867</c:v>
                </c:pt>
                <c:pt idx="13880">
                  <c:v>0.14302300000000001</c:v>
                </c:pt>
                <c:pt idx="13881">
                  <c:v>0.14439399999999999</c:v>
                </c:pt>
                <c:pt idx="13882">
                  <c:v>0.149621</c:v>
                </c:pt>
                <c:pt idx="13883">
                  <c:v>0.14843999999999999</c:v>
                </c:pt>
                <c:pt idx="13884">
                  <c:v>0.14460600000000001</c:v>
                </c:pt>
                <c:pt idx="13885">
                  <c:v>0.14393300000000001</c:v>
                </c:pt>
                <c:pt idx="13886">
                  <c:v>0.14330599999999999</c:v>
                </c:pt>
                <c:pt idx="13887">
                  <c:v>0.13844100000000001</c:v>
                </c:pt>
                <c:pt idx="13888">
                  <c:v>0.133877</c:v>
                </c:pt>
                <c:pt idx="13889">
                  <c:v>0.13514699999999999</c:v>
                </c:pt>
                <c:pt idx="13890">
                  <c:v>0.14146</c:v>
                </c:pt>
                <c:pt idx="13891">
                  <c:v>0.14990500000000001</c:v>
                </c:pt>
                <c:pt idx="13892">
                  <c:v>0.15337500000000001</c:v>
                </c:pt>
                <c:pt idx="13893">
                  <c:v>0.15024899999999999</c:v>
                </c:pt>
                <c:pt idx="13894">
                  <c:v>0.14327300000000001</c:v>
                </c:pt>
                <c:pt idx="13895">
                  <c:v>0.13612199999999999</c:v>
                </c:pt>
                <c:pt idx="13896">
                  <c:v>0.135383</c:v>
                </c:pt>
                <c:pt idx="13897">
                  <c:v>0.13761799999999999</c:v>
                </c:pt>
                <c:pt idx="13898">
                  <c:v>0.13922799999999999</c:v>
                </c:pt>
                <c:pt idx="13899">
                  <c:v>0.14096500000000001</c:v>
                </c:pt>
                <c:pt idx="13900">
                  <c:v>0.14117299999999999</c:v>
                </c:pt>
                <c:pt idx="13901">
                  <c:v>0.13974600000000001</c:v>
                </c:pt>
                <c:pt idx="13902">
                  <c:v>0.13611100000000001</c:v>
                </c:pt>
                <c:pt idx="13903">
                  <c:v>0.13281499999999999</c:v>
                </c:pt>
                <c:pt idx="13904">
                  <c:v>0.13264300000000001</c:v>
                </c:pt>
                <c:pt idx="13905">
                  <c:v>0.13414100000000001</c:v>
                </c:pt>
                <c:pt idx="13906">
                  <c:v>0.14348900000000001</c:v>
                </c:pt>
                <c:pt idx="13907">
                  <c:v>0.15063599999999999</c:v>
                </c:pt>
                <c:pt idx="13908">
                  <c:v>0.15077199999999999</c:v>
                </c:pt>
                <c:pt idx="13909">
                  <c:v>0.14921400000000001</c:v>
                </c:pt>
                <c:pt idx="13910">
                  <c:v>0.14428199999999999</c:v>
                </c:pt>
                <c:pt idx="13911">
                  <c:v>0.140487</c:v>
                </c:pt>
                <c:pt idx="13912">
                  <c:v>0.13747799999999999</c:v>
                </c:pt>
                <c:pt idx="13913">
                  <c:v>0.1376</c:v>
                </c:pt>
                <c:pt idx="13914">
                  <c:v>0.13980000000000001</c:v>
                </c:pt>
                <c:pt idx="13915">
                  <c:v>0.138958</c:v>
                </c:pt>
                <c:pt idx="13916">
                  <c:v>0.138933</c:v>
                </c:pt>
                <c:pt idx="13917">
                  <c:v>0.14119499999999999</c:v>
                </c:pt>
                <c:pt idx="13918">
                  <c:v>0.14260100000000001</c:v>
                </c:pt>
                <c:pt idx="13919">
                  <c:v>0.13919000000000001</c:v>
                </c:pt>
                <c:pt idx="13920">
                  <c:v>0.13203400000000001</c:v>
                </c:pt>
                <c:pt idx="13921">
                  <c:v>0.12789700000000001</c:v>
                </c:pt>
                <c:pt idx="13922">
                  <c:v>0.12878400000000001</c:v>
                </c:pt>
                <c:pt idx="13923">
                  <c:v>0.130328</c:v>
                </c:pt>
                <c:pt idx="13924">
                  <c:v>0.13033600000000001</c:v>
                </c:pt>
                <c:pt idx="13925">
                  <c:v>0.13076699999999999</c:v>
                </c:pt>
                <c:pt idx="13926">
                  <c:v>0.13577</c:v>
                </c:pt>
                <c:pt idx="13927">
                  <c:v>0.14305599999999999</c:v>
                </c:pt>
                <c:pt idx="13928">
                  <c:v>0.14937300000000001</c:v>
                </c:pt>
                <c:pt idx="13929">
                  <c:v>0.154057</c:v>
                </c:pt>
                <c:pt idx="13930">
                  <c:v>0.156998</c:v>
                </c:pt>
                <c:pt idx="13931">
                  <c:v>0.15819</c:v>
                </c:pt>
                <c:pt idx="13932">
                  <c:v>0.15767300000000001</c:v>
                </c:pt>
                <c:pt idx="13933">
                  <c:v>0.159663</c:v>
                </c:pt>
                <c:pt idx="13934">
                  <c:v>0.16112099999999999</c:v>
                </c:pt>
                <c:pt idx="13935">
                  <c:v>0.16189999999999999</c:v>
                </c:pt>
                <c:pt idx="13936">
                  <c:v>0.16524</c:v>
                </c:pt>
                <c:pt idx="13937">
                  <c:v>0.169207</c:v>
                </c:pt>
                <c:pt idx="13938">
                  <c:v>0.17524899999999999</c:v>
                </c:pt>
                <c:pt idx="13939">
                  <c:v>0.17924599999999999</c:v>
                </c:pt>
                <c:pt idx="13940">
                  <c:v>0.17912600000000001</c:v>
                </c:pt>
                <c:pt idx="13941">
                  <c:v>0.18043600000000001</c:v>
                </c:pt>
                <c:pt idx="13942">
                  <c:v>0.17933499999999999</c:v>
                </c:pt>
                <c:pt idx="13943">
                  <c:v>0.18367</c:v>
                </c:pt>
                <c:pt idx="13944">
                  <c:v>0.188114</c:v>
                </c:pt>
                <c:pt idx="13945">
                  <c:v>0.194047</c:v>
                </c:pt>
                <c:pt idx="13946">
                  <c:v>0.202567</c:v>
                </c:pt>
                <c:pt idx="13947">
                  <c:v>0.20633599999999999</c:v>
                </c:pt>
                <c:pt idx="13948">
                  <c:v>0.21084800000000001</c:v>
                </c:pt>
                <c:pt idx="13949">
                  <c:v>0.219745</c:v>
                </c:pt>
                <c:pt idx="13950">
                  <c:v>0.22559100000000001</c:v>
                </c:pt>
                <c:pt idx="13951">
                  <c:v>0.22850799999999999</c:v>
                </c:pt>
                <c:pt idx="13952">
                  <c:v>0.230624</c:v>
                </c:pt>
                <c:pt idx="13953">
                  <c:v>0.22792000000000001</c:v>
                </c:pt>
                <c:pt idx="13954">
                  <c:v>0.217887</c:v>
                </c:pt>
                <c:pt idx="13955">
                  <c:v>0.21860199999999999</c:v>
                </c:pt>
                <c:pt idx="13956">
                  <c:v>0.22258</c:v>
                </c:pt>
                <c:pt idx="13957">
                  <c:v>0.220579</c:v>
                </c:pt>
                <c:pt idx="13958">
                  <c:v>0.21753600000000001</c:v>
                </c:pt>
                <c:pt idx="13959">
                  <c:v>0.214839</c:v>
                </c:pt>
                <c:pt idx="13960">
                  <c:v>0.21465100000000001</c:v>
                </c:pt>
                <c:pt idx="13961">
                  <c:v>0.21692400000000001</c:v>
                </c:pt>
                <c:pt idx="13962">
                  <c:v>0.21879899999999999</c:v>
                </c:pt>
                <c:pt idx="13963">
                  <c:v>0.222556</c:v>
                </c:pt>
                <c:pt idx="13964">
                  <c:v>0.22950000000000001</c:v>
                </c:pt>
                <c:pt idx="13965">
                  <c:v>0.24671299999999999</c:v>
                </c:pt>
                <c:pt idx="13966">
                  <c:v>0.261629</c:v>
                </c:pt>
                <c:pt idx="13967">
                  <c:v>0.26617200000000002</c:v>
                </c:pt>
                <c:pt idx="13968">
                  <c:v>0.27097199999999999</c:v>
                </c:pt>
                <c:pt idx="13969">
                  <c:v>0.27243299999999998</c:v>
                </c:pt>
                <c:pt idx="13970">
                  <c:v>0.273953</c:v>
                </c:pt>
                <c:pt idx="13971">
                  <c:v>0.27803899999999998</c:v>
                </c:pt>
                <c:pt idx="13972">
                  <c:v>0.286943</c:v>
                </c:pt>
                <c:pt idx="13973">
                  <c:v>0.29946099999999998</c:v>
                </c:pt>
                <c:pt idx="13974">
                  <c:v>0.30843100000000001</c:v>
                </c:pt>
                <c:pt idx="13975">
                  <c:v>0.31231100000000001</c:v>
                </c:pt>
                <c:pt idx="13976">
                  <c:v>0.31531199999999998</c:v>
                </c:pt>
                <c:pt idx="13977">
                  <c:v>0.31954300000000002</c:v>
                </c:pt>
                <c:pt idx="13978">
                  <c:v>0.32171499999999997</c:v>
                </c:pt>
                <c:pt idx="13979">
                  <c:v>0.323214</c:v>
                </c:pt>
                <c:pt idx="13980">
                  <c:v>0.31771899999999997</c:v>
                </c:pt>
                <c:pt idx="13981">
                  <c:v>0.30498900000000001</c:v>
                </c:pt>
                <c:pt idx="13982">
                  <c:v>0.29709799999999997</c:v>
                </c:pt>
                <c:pt idx="13983">
                  <c:v>0.29886000000000001</c:v>
                </c:pt>
                <c:pt idx="13984">
                  <c:v>0.30717299999999997</c:v>
                </c:pt>
                <c:pt idx="13985">
                  <c:v>0.31473800000000002</c:v>
                </c:pt>
                <c:pt idx="13986">
                  <c:v>0.31778200000000001</c:v>
                </c:pt>
                <c:pt idx="13987">
                  <c:v>0.31941199999999997</c:v>
                </c:pt>
                <c:pt idx="13988">
                  <c:v>0.32286999999999999</c:v>
                </c:pt>
                <c:pt idx="13989">
                  <c:v>0.32958900000000002</c:v>
                </c:pt>
                <c:pt idx="13990">
                  <c:v>0.33462599999999998</c:v>
                </c:pt>
                <c:pt idx="13991">
                  <c:v>0.33599499999999999</c:v>
                </c:pt>
                <c:pt idx="13992">
                  <c:v>0.33526699999999998</c:v>
                </c:pt>
                <c:pt idx="13993">
                  <c:v>0.33532600000000001</c:v>
                </c:pt>
                <c:pt idx="13994">
                  <c:v>0.34101199999999998</c:v>
                </c:pt>
                <c:pt idx="13995">
                  <c:v>0.347381</c:v>
                </c:pt>
                <c:pt idx="13996">
                  <c:v>0.35288399999999998</c:v>
                </c:pt>
                <c:pt idx="13997">
                  <c:v>0.36002699999999999</c:v>
                </c:pt>
                <c:pt idx="13998">
                  <c:v>0.36456</c:v>
                </c:pt>
                <c:pt idx="13999">
                  <c:v>0.36126799999999998</c:v>
                </c:pt>
                <c:pt idx="14000">
                  <c:v>0.35946699999999998</c:v>
                </c:pt>
                <c:pt idx="14001">
                  <c:v>0.35533500000000001</c:v>
                </c:pt>
                <c:pt idx="14002">
                  <c:v>0.35263299999999997</c:v>
                </c:pt>
                <c:pt idx="14003">
                  <c:v>0.352107</c:v>
                </c:pt>
                <c:pt idx="14004">
                  <c:v>0.35697699999999999</c:v>
                </c:pt>
                <c:pt idx="14005">
                  <c:v>0.367012</c:v>
                </c:pt>
                <c:pt idx="14006">
                  <c:v>0.38042599999999999</c:v>
                </c:pt>
                <c:pt idx="14007">
                  <c:v>0.385432</c:v>
                </c:pt>
                <c:pt idx="14008">
                  <c:v>0.38548500000000002</c:v>
                </c:pt>
                <c:pt idx="14009">
                  <c:v>0.39039200000000002</c:v>
                </c:pt>
                <c:pt idx="14010">
                  <c:v>0.39658700000000002</c:v>
                </c:pt>
                <c:pt idx="14011">
                  <c:v>0.40056599999999998</c:v>
                </c:pt>
                <c:pt idx="14012">
                  <c:v>0.397698</c:v>
                </c:pt>
                <c:pt idx="14013">
                  <c:v>0.39539999999999997</c:v>
                </c:pt>
                <c:pt idx="14014">
                  <c:v>0.393793</c:v>
                </c:pt>
                <c:pt idx="14015">
                  <c:v>0.39222200000000002</c:v>
                </c:pt>
                <c:pt idx="14016">
                  <c:v>0.39442899999999997</c:v>
                </c:pt>
                <c:pt idx="14017">
                  <c:v>0.40455000000000002</c:v>
                </c:pt>
                <c:pt idx="14018">
                  <c:v>0.41292400000000001</c:v>
                </c:pt>
                <c:pt idx="14019">
                  <c:v>0.41676299999999999</c:v>
                </c:pt>
                <c:pt idx="14020">
                  <c:v>0.41976200000000002</c:v>
                </c:pt>
                <c:pt idx="14021">
                  <c:v>0.42209099999999999</c:v>
                </c:pt>
                <c:pt idx="14022">
                  <c:v>0.42158899999999999</c:v>
                </c:pt>
                <c:pt idx="14023">
                  <c:v>0.42347899999999999</c:v>
                </c:pt>
                <c:pt idx="14024">
                  <c:v>0.42731400000000003</c:v>
                </c:pt>
                <c:pt idx="14025">
                  <c:v>0.43198599999999998</c:v>
                </c:pt>
                <c:pt idx="14026">
                  <c:v>0.433784</c:v>
                </c:pt>
                <c:pt idx="14027">
                  <c:v>0.43226900000000001</c:v>
                </c:pt>
                <c:pt idx="14028">
                  <c:v>0.43165100000000001</c:v>
                </c:pt>
                <c:pt idx="14029">
                  <c:v>0.43156099999999997</c:v>
                </c:pt>
                <c:pt idx="14030">
                  <c:v>0.43736700000000001</c:v>
                </c:pt>
                <c:pt idx="14031">
                  <c:v>0.44908700000000001</c:v>
                </c:pt>
                <c:pt idx="14032">
                  <c:v>0.46061000000000002</c:v>
                </c:pt>
                <c:pt idx="14033">
                  <c:v>0.46779399999999999</c:v>
                </c:pt>
                <c:pt idx="14034">
                  <c:v>0.47150599999999998</c:v>
                </c:pt>
                <c:pt idx="14035">
                  <c:v>0.47437600000000002</c:v>
                </c:pt>
                <c:pt idx="14036">
                  <c:v>0.48119099999999998</c:v>
                </c:pt>
                <c:pt idx="14037">
                  <c:v>0.49137999999999998</c:v>
                </c:pt>
                <c:pt idx="14038">
                  <c:v>0.49762099999999998</c:v>
                </c:pt>
                <c:pt idx="14039">
                  <c:v>0.50103699999999995</c:v>
                </c:pt>
                <c:pt idx="14040">
                  <c:v>0.50138700000000003</c:v>
                </c:pt>
                <c:pt idx="14041">
                  <c:v>0.50242699999999996</c:v>
                </c:pt>
                <c:pt idx="14042">
                  <c:v>0.50654500000000002</c:v>
                </c:pt>
                <c:pt idx="14043">
                  <c:v>0.50933700000000004</c:v>
                </c:pt>
                <c:pt idx="14044">
                  <c:v>0.50993900000000003</c:v>
                </c:pt>
                <c:pt idx="14045">
                  <c:v>0.51304799999999995</c:v>
                </c:pt>
                <c:pt idx="14046">
                  <c:v>0.52211799999999997</c:v>
                </c:pt>
                <c:pt idx="14047">
                  <c:v>0.52785300000000002</c:v>
                </c:pt>
                <c:pt idx="14048">
                  <c:v>0.52956099999999995</c:v>
                </c:pt>
                <c:pt idx="14049">
                  <c:v>0.53477600000000003</c:v>
                </c:pt>
                <c:pt idx="14050">
                  <c:v>0.54222199999999998</c:v>
                </c:pt>
                <c:pt idx="14051">
                  <c:v>0.54845999999999995</c:v>
                </c:pt>
                <c:pt idx="14052">
                  <c:v>0.55185499999999998</c:v>
                </c:pt>
                <c:pt idx="14053">
                  <c:v>0.555392</c:v>
                </c:pt>
                <c:pt idx="14054">
                  <c:v>0.56387399999999999</c:v>
                </c:pt>
                <c:pt idx="14055">
                  <c:v>0.57162199999999996</c:v>
                </c:pt>
                <c:pt idx="14056">
                  <c:v>0.57764099999999996</c:v>
                </c:pt>
                <c:pt idx="14057">
                  <c:v>0.58976499999999998</c:v>
                </c:pt>
                <c:pt idx="14058">
                  <c:v>0.60247899999999999</c:v>
                </c:pt>
                <c:pt idx="14059">
                  <c:v>0.61431899999999995</c:v>
                </c:pt>
                <c:pt idx="14060">
                  <c:v>0.62289799999999995</c:v>
                </c:pt>
                <c:pt idx="14061">
                  <c:v>0.62557700000000005</c:v>
                </c:pt>
                <c:pt idx="14062">
                  <c:v>0.62786500000000001</c:v>
                </c:pt>
                <c:pt idx="14063">
                  <c:v>0.63219400000000003</c:v>
                </c:pt>
                <c:pt idx="14064">
                  <c:v>0.64102099999999995</c:v>
                </c:pt>
                <c:pt idx="14065">
                  <c:v>0.65105299999999999</c:v>
                </c:pt>
                <c:pt idx="14066">
                  <c:v>0.66385000000000005</c:v>
                </c:pt>
                <c:pt idx="14067">
                  <c:v>0.67360799999999998</c:v>
                </c:pt>
                <c:pt idx="14068">
                  <c:v>0.67677100000000001</c:v>
                </c:pt>
                <c:pt idx="14069">
                  <c:v>0.68035299999999999</c:v>
                </c:pt>
                <c:pt idx="14070">
                  <c:v>0.68643399999999999</c:v>
                </c:pt>
                <c:pt idx="14071">
                  <c:v>0.68974500000000005</c:v>
                </c:pt>
                <c:pt idx="14072">
                  <c:v>0.68981999999999999</c:v>
                </c:pt>
                <c:pt idx="14073">
                  <c:v>0.69395700000000005</c:v>
                </c:pt>
                <c:pt idx="14074">
                  <c:v>0.69936399999999999</c:v>
                </c:pt>
                <c:pt idx="14075">
                  <c:v>0.70616599999999996</c:v>
                </c:pt>
                <c:pt idx="14076">
                  <c:v>0.71385100000000001</c:v>
                </c:pt>
                <c:pt idx="14077">
                  <c:v>0.71584199999999998</c:v>
                </c:pt>
                <c:pt idx="14078">
                  <c:v>0.71547799999999995</c:v>
                </c:pt>
                <c:pt idx="14079">
                  <c:v>0.71497900000000003</c:v>
                </c:pt>
                <c:pt idx="14080">
                  <c:v>0.71036500000000002</c:v>
                </c:pt>
                <c:pt idx="14081">
                  <c:v>0.70672999999999997</c:v>
                </c:pt>
                <c:pt idx="14082">
                  <c:v>0.704592</c:v>
                </c:pt>
                <c:pt idx="14083">
                  <c:v>0.70379000000000003</c:v>
                </c:pt>
                <c:pt idx="14084">
                  <c:v>0.70501100000000005</c:v>
                </c:pt>
                <c:pt idx="14085">
                  <c:v>0.71022700000000005</c:v>
                </c:pt>
                <c:pt idx="14086">
                  <c:v>0.71546399999999999</c:v>
                </c:pt>
                <c:pt idx="14087">
                  <c:v>0.71777599999999997</c:v>
                </c:pt>
                <c:pt idx="14088">
                  <c:v>0.721194</c:v>
                </c:pt>
                <c:pt idx="14089">
                  <c:v>0.72101199999999999</c:v>
                </c:pt>
                <c:pt idx="14090">
                  <c:v>0.71702900000000003</c:v>
                </c:pt>
                <c:pt idx="14091">
                  <c:v>0.71577500000000005</c:v>
                </c:pt>
                <c:pt idx="14092">
                  <c:v>0.71579700000000002</c:v>
                </c:pt>
                <c:pt idx="14093">
                  <c:v>0.72237200000000001</c:v>
                </c:pt>
                <c:pt idx="14094">
                  <c:v>0.73175299999999999</c:v>
                </c:pt>
                <c:pt idx="14095">
                  <c:v>0.73467499999999997</c:v>
                </c:pt>
                <c:pt idx="14096">
                  <c:v>0.73486099999999999</c:v>
                </c:pt>
                <c:pt idx="14097">
                  <c:v>0.72889400000000004</c:v>
                </c:pt>
                <c:pt idx="14098">
                  <c:v>0.72829600000000005</c:v>
                </c:pt>
                <c:pt idx="14099">
                  <c:v>0.72901700000000003</c:v>
                </c:pt>
                <c:pt idx="14100">
                  <c:v>0.733653</c:v>
                </c:pt>
                <c:pt idx="14101">
                  <c:v>0.73803700000000005</c:v>
                </c:pt>
                <c:pt idx="14102">
                  <c:v>0.74254600000000004</c:v>
                </c:pt>
                <c:pt idx="14103">
                  <c:v>0.74799000000000004</c:v>
                </c:pt>
                <c:pt idx="14104">
                  <c:v>0.75239800000000001</c:v>
                </c:pt>
                <c:pt idx="14105">
                  <c:v>0.75637299999999996</c:v>
                </c:pt>
                <c:pt idx="14106">
                  <c:v>0.76187700000000003</c:v>
                </c:pt>
                <c:pt idx="14107">
                  <c:v>0.76779600000000003</c:v>
                </c:pt>
                <c:pt idx="14108">
                  <c:v>0.76581900000000003</c:v>
                </c:pt>
                <c:pt idx="14109">
                  <c:v>0.76679699999999995</c:v>
                </c:pt>
                <c:pt idx="14110">
                  <c:v>0.768285</c:v>
                </c:pt>
                <c:pt idx="14111">
                  <c:v>0.77172700000000005</c:v>
                </c:pt>
                <c:pt idx="14112">
                  <c:v>0.77609899999999998</c:v>
                </c:pt>
                <c:pt idx="14113">
                  <c:v>0.78351599999999999</c:v>
                </c:pt>
                <c:pt idx="14114">
                  <c:v>0.788304</c:v>
                </c:pt>
                <c:pt idx="14115">
                  <c:v>0.78944899999999996</c:v>
                </c:pt>
                <c:pt idx="14116">
                  <c:v>0.78823900000000002</c:v>
                </c:pt>
                <c:pt idx="14117">
                  <c:v>0.77661000000000002</c:v>
                </c:pt>
                <c:pt idx="14118">
                  <c:v>0.77265200000000001</c:v>
                </c:pt>
                <c:pt idx="14119">
                  <c:v>0.77226399999999995</c:v>
                </c:pt>
                <c:pt idx="14120">
                  <c:v>0.77205500000000005</c:v>
                </c:pt>
                <c:pt idx="14121">
                  <c:v>0.77476</c:v>
                </c:pt>
                <c:pt idx="14122">
                  <c:v>0.77822899999999995</c:v>
                </c:pt>
                <c:pt idx="14123">
                  <c:v>0.78347699999999998</c:v>
                </c:pt>
                <c:pt idx="14124">
                  <c:v>0.79317899999999997</c:v>
                </c:pt>
                <c:pt idx="14125">
                  <c:v>0.79629399999999995</c:v>
                </c:pt>
                <c:pt idx="14126">
                  <c:v>0.79865399999999998</c:v>
                </c:pt>
                <c:pt idx="14127">
                  <c:v>0.79894399999999999</c:v>
                </c:pt>
                <c:pt idx="14128">
                  <c:v>0.79838100000000001</c:v>
                </c:pt>
                <c:pt idx="14129">
                  <c:v>0.80574599999999996</c:v>
                </c:pt>
                <c:pt idx="14130">
                  <c:v>0.81184100000000003</c:v>
                </c:pt>
                <c:pt idx="14131">
                  <c:v>0.81165100000000001</c:v>
                </c:pt>
                <c:pt idx="14132">
                  <c:v>0.80437599999999998</c:v>
                </c:pt>
                <c:pt idx="14133">
                  <c:v>0.80035800000000001</c:v>
                </c:pt>
                <c:pt idx="14134">
                  <c:v>0.80286000000000002</c:v>
                </c:pt>
                <c:pt idx="14135">
                  <c:v>0.80779199999999995</c:v>
                </c:pt>
                <c:pt idx="14136">
                  <c:v>0.812473</c:v>
                </c:pt>
                <c:pt idx="14137">
                  <c:v>0.81687299999999996</c:v>
                </c:pt>
                <c:pt idx="14138">
                  <c:v>0.81910799999999995</c:v>
                </c:pt>
                <c:pt idx="14139">
                  <c:v>0.82039499999999999</c:v>
                </c:pt>
                <c:pt idx="14140">
                  <c:v>0.818998</c:v>
                </c:pt>
                <c:pt idx="14141">
                  <c:v>0.80659199999999998</c:v>
                </c:pt>
                <c:pt idx="14142">
                  <c:v>0.799794</c:v>
                </c:pt>
                <c:pt idx="14143">
                  <c:v>0.80166199999999999</c:v>
                </c:pt>
                <c:pt idx="14144">
                  <c:v>0.80061199999999999</c:v>
                </c:pt>
                <c:pt idx="14145">
                  <c:v>0.79321900000000001</c:v>
                </c:pt>
                <c:pt idx="14146">
                  <c:v>0.78773300000000002</c:v>
                </c:pt>
                <c:pt idx="14147">
                  <c:v>0.79433200000000004</c:v>
                </c:pt>
                <c:pt idx="14148">
                  <c:v>0.806118</c:v>
                </c:pt>
                <c:pt idx="14149">
                  <c:v>0.81314699999999995</c:v>
                </c:pt>
                <c:pt idx="14150">
                  <c:v>0.80669199999999996</c:v>
                </c:pt>
                <c:pt idx="14151">
                  <c:v>0.79710099999999995</c:v>
                </c:pt>
                <c:pt idx="14152">
                  <c:v>0.79106500000000002</c:v>
                </c:pt>
                <c:pt idx="14153">
                  <c:v>0.78156700000000001</c:v>
                </c:pt>
                <c:pt idx="14154">
                  <c:v>0.778227</c:v>
                </c:pt>
                <c:pt idx="14155">
                  <c:v>0.77817999999999998</c:v>
                </c:pt>
                <c:pt idx="14156">
                  <c:v>0.77691100000000002</c:v>
                </c:pt>
                <c:pt idx="14157">
                  <c:v>0.77887499999999998</c:v>
                </c:pt>
                <c:pt idx="14158">
                  <c:v>0.77817000000000003</c:v>
                </c:pt>
                <c:pt idx="14159">
                  <c:v>0.77664200000000005</c:v>
                </c:pt>
                <c:pt idx="14160">
                  <c:v>0.78086</c:v>
                </c:pt>
                <c:pt idx="14161">
                  <c:v>0.78775499999999998</c:v>
                </c:pt>
                <c:pt idx="14162">
                  <c:v>0.78256400000000004</c:v>
                </c:pt>
                <c:pt idx="14163">
                  <c:v>0.77202199999999999</c:v>
                </c:pt>
                <c:pt idx="14164">
                  <c:v>0.771455</c:v>
                </c:pt>
                <c:pt idx="14165">
                  <c:v>0.77414499999999997</c:v>
                </c:pt>
                <c:pt idx="14166">
                  <c:v>0.770513</c:v>
                </c:pt>
                <c:pt idx="14167">
                  <c:v>0.76544900000000005</c:v>
                </c:pt>
                <c:pt idx="14168">
                  <c:v>0.76470099999999996</c:v>
                </c:pt>
                <c:pt idx="14169">
                  <c:v>0.76373599999999997</c:v>
                </c:pt>
                <c:pt idx="14170">
                  <c:v>0.76552500000000001</c:v>
                </c:pt>
                <c:pt idx="14171">
                  <c:v>0.76327900000000004</c:v>
                </c:pt>
                <c:pt idx="14172">
                  <c:v>0.75394700000000003</c:v>
                </c:pt>
                <c:pt idx="14173">
                  <c:v>0.75003500000000001</c:v>
                </c:pt>
                <c:pt idx="14174">
                  <c:v>0.74737900000000002</c:v>
                </c:pt>
                <c:pt idx="14175">
                  <c:v>0.73983100000000002</c:v>
                </c:pt>
                <c:pt idx="14176">
                  <c:v>0.73650700000000002</c:v>
                </c:pt>
                <c:pt idx="14177">
                  <c:v>0.73411499999999996</c:v>
                </c:pt>
                <c:pt idx="14178">
                  <c:v>0.73349200000000003</c:v>
                </c:pt>
                <c:pt idx="14179">
                  <c:v>0.72894099999999995</c:v>
                </c:pt>
                <c:pt idx="14180">
                  <c:v>0.72088799999999997</c:v>
                </c:pt>
                <c:pt idx="14181">
                  <c:v>0.71976600000000002</c:v>
                </c:pt>
                <c:pt idx="14182">
                  <c:v>0.71716000000000002</c:v>
                </c:pt>
                <c:pt idx="14183">
                  <c:v>0.71382100000000004</c:v>
                </c:pt>
                <c:pt idx="14184">
                  <c:v>0.71189499999999994</c:v>
                </c:pt>
                <c:pt idx="14185">
                  <c:v>0.70856699999999995</c:v>
                </c:pt>
                <c:pt idx="14186">
                  <c:v>0.70545599999999997</c:v>
                </c:pt>
                <c:pt idx="14187">
                  <c:v>0.70339600000000002</c:v>
                </c:pt>
                <c:pt idx="14188">
                  <c:v>0.70001500000000005</c:v>
                </c:pt>
                <c:pt idx="14189">
                  <c:v>0.69769000000000003</c:v>
                </c:pt>
                <c:pt idx="14190">
                  <c:v>0.69555100000000003</c:v>
                </c:pt>
                <c:pt idx="14191">
                  <c:v>0.689971</c:v>
                </c:pt>
                <c:pt idx="14192">
                  <c:v>0.68887699999999996</c:v>
                </c:pt>
                <c:pt idx="14193">
                  <c:v>0.68567400000000001</c:v>
                </c:pt>
                <c:pt idx="14194">
                  <c:v>0.67891400000000002</c:v>
                </c:pt>
                <c:pt idx="14195">
                  <c:v>0.67579599999999995</c:v>
                </c:pt>
                <c:pt idx="14196">
                  <c:v>0.67601999999999995</c:v>
                </c:pt>
                <c:pt idx="14197">
                  <c:v>0.67705800000000005</c:v>
                </c:pt>
                <c:pt idx="14198">
                  <c:v>0.67819099999999999</c:v>
                </c:pt>
                <c:pt idx="14199">
                  <c:v>0.67435500000000004</c:v>
                </c:pt>
                <c:pt idx="14200">
                  <c:v>0.66393100000000005</c:v>
                </c:pt>
                <c:pt idx="14201">
                  <c:v>0.65380799999999994</c:v>
                </c:pt>
                <c:pt idx="14202">
                  <c:v>0.64914899999999998</c:v>
                </c:pt>
                <c:pt idx="14203">
                  <c:v>0.64779399999999998</c:v>
                </c:pt>
                <c:pt idx="14204">
                  <c:v>0.64708100000000002</c:v>
                </c:pt>
                <c:pt idx="14205">
                  <c:v>0.645899</c:v>
                </c:pt>
                <c:pt idx="14206">
                  <c:v>0.645424</c:v>
                </c:pt>
                <c:pt idx="14207">
                  <c:v>0.64317199999999997</c:v>
                </c:pt>
                <c:pt idx="14208">
                  <c:v>0.63815999999999995</c:v>
                </c:pt>
                <c:pt idx="14209">
                  <c:v>0.63141400000000003</c:v>
                </c:pt>
                <c:pt idx="14210">
                  <c:v>0.625498</c:v>
                </c:pt>
                <c:pt idx="14211">
                  <c:v>0.62094499999999997</c:v>
                </c:pt>
                <c:pt idx="14212">
                  <c:v>0.613595</c:v>
                </c:pt>
                <c:pt idx="14213">
                  <c:v>0.604128</c:v>
                </c:pt>
                <c:pt idx="14214">
                  <c:v>0.60224699999999998</c:v>
                </c:pt>
                <c:pt idx="14215">
                  <c:v>0.59864399999999995</c:v>
                </c:pt>
                <c:pt idx="14216">
                  <c:v>0.58790900000000001</c:v>
                </c:pt>
                <c:pt idx="14217">
                  <c:v>0.58602799999999999</c:v>
                </c:pt>
                <c:pt idx="14218">
                  <c:v>0.58922300000000005</c:v>
                </c:pt>
                <c:pt idx="14219">
                  <c:v>0.59056699999999995</c:v>
                </c:pt>
                <c:pt idx="14220">
                  <c:v>0.59202399999999999</c:v>
                </c:pt>
                <c:pt idx="14221">
                  <c:v>0.592557</c:v>
                </c:pt>
                <c:pt idx="14222">
                  <c:v>0.58880699999999997</c:v>
                </c:pt>
                <c:pt idx="14223">
                  <c:v>0.58011699999999999</c:v>
                </c:pt>
                <c:pt idx="14224">
                  <c:v>0.56894299999999998</c:v>
                </c:pt>
                <c:pt idx="14225">
                  <c:v>0.56326600000000004</c:v>
                </c:pt>
                <c:pt idx="14226">
                  <c:v>0.56167900000000004</c:v>
                </c:pt>
                <c:pt idx="14227">
                  <c:v>0.55472900000000003</c:v>
                </c:pt>
                <c:pt idx="14228">
                  <c:v>0.54440699999999997</c:v>
                </c:pt>
                <c:pt idx="14229">
                  <c:v>0.54006299999999996</c:v>
                </c:pt>
                <c:pt idx="14230">
                  <c:v>0.54061199999999998</c:v>
                </c:pt>
                <c:pt idx="14231">
                  <c:v>0.54007499999999997</c:v>
                </c:pt>
                <c:pt idx="14232">
                  <c:v>0.53571999999999997</c:v>
                </c:pt>
                <c:pt idx="14233">
                  <c:v>0.52799099999999999</c:v>
                </c:pt>
                <c:pt idx="14234">
                  <c:v>0.52547999999999995</c:v>
                </c:pt>
                <c:pt idx="14235">
                  <c:v>0.51600599999999996</c:v>
                </c:pt>
                <c:pt idx="14236">
                  <c:v>0.50551199999999996</c:v>
                </c:pt>
                <c:pt idx="14237">
                  <c:v>0.50290599999999996</c:v>
                </c:pt>
                <c:pt idx="14238">
                  <c:v>0.50053099999999995</c:v>
                </c:pt>
                <c:pt idx="14239">
                  <c:v>0.50123700000000004</c:v>
                </c:pt>
                <c:pt idx="14240">
                  <c:v>0.50213300000000005</c:v>
                </c:pt>
                <c:pt idx="14241">
                  <c:v>0.49868200000000001</c:v>
                </c:pt>
                <c:pt idx="14242">
                  <c:v>0.49344399999999999</c:v>
                </c:pt>
                <c:pt idx="14243">
                  <c:v>0.490763</c:v>
                </c:pt>
                <c:pt idx="14244">
                  <c:v>0.48924800000000002</c:v>
                </c:pt>
                <c:pt idx="14245">
                  <c:v>0.490143</c:v>
                </c:pt>
                <c:pt idx="14246">
                  <c:v>0.49349999999999999</c:v>
                </c:pt>
                <c:pt idx="14247">
                  <c:v>0.48984299999999997</c:v>
                </c:pt>
                <c:pt idx="14248">
                  <c:v>0.48836800000000002</c:v>
                </c:pt>
                <c:pt idx="14249">
                  <c:v>0.49157499999999998</c:v>
                </c:pt>
                <c:pt idx="14250">
                  <c:v>0.49334899999999998</c:v>
                </c:pt>
                <c:pt idx="14251">
                  <c:v>0.495842</c:v>
                </c:pt>
                <c:pt idx="14252">
                  <c:v>0.50075000000000003</c:v>
                </c:pt>
                <c:pt idx="14253">
                  <c:v>0.50555099999999997</c:v>
                </c:pt>
                <c:pt idx="14254">
                  <c:v>0.50701799999999997</c:v>
                </c:pt>
                <c:pt idx="14255">
                  <c:v>0.50691200000000003</c:v>
                </c:pt>
                <c:pt idx="14256">
                  <c:v>0.50512000000000001</c:v>
                </c:pt>
                <c:pt idx="14257">
                  <c:v>0.49998900000000002</c:v>
                </c:pt>
                <c:pt idx="14258">
                  <c:v>0.49892199999999998</c:v>
                </c:pt>
                <c:pt idx="14259">
                  <c:v>0.499193</c:v>
                </c:pt>
                <c:pt idx="14260">
                  <c:v>0.49860700000000002</c:v>
                </c:pt>
                <c:pt idx="14261">
                  <c:v>0.49784400000000001</c:v>
                </c:pt>
                <c:pt idx="14262">
                  <c:v>0.49412299999999998</c:v>
                </c:pt>
                <c:pt idx="14263">
                  <c:v>0.492452</c:v>
                </c:pt>
                <c:pt idx="14264">
                  <c:v>0.49104100000000001</c:v>
                </c:pt>
                <c:pt idx="14265">
                  <c:v>0.49192200000000003</c:v>
                </c:pt>
                <c:pt idx="14266">
                  <c:v>0.49331700000000001</c:v>
                </c:pt>
                <c:pt idx="14267">
                  <c:v>0.49568699999999999</c:v>
                </c:pt>
                <c:pt idx="14268">
                  <c:v>0.50851800000000003</c:v>
                </c:pt>
                <c:pt idx="14269">
                  <c:v>0.51805000000000001</c:v>
                </c:pt>
                <c:pt idx="14270">
                  <c:v>0.51554</c:v>
                </c:pt>
                <c:pt idx="14271">
                  <c:v>0.51511499999999999</c:v>
                </c:pt>
                <c:pt idx="14272">
                  <c:v>0.51165400000000005</c:v>
                </c:pt>
                <c:pt idx="14273">
                  <c:v>0.50711499999999998</c:v>
                </c:pt>
                <c:pt idx="14274">
                  <c:v>0.50434400000000001</c:v>
                </c:pt>
                <c:pt idx="14275">
                  <c:v>0.49048199999999997</c:v>
                </c:pt>
                <c:pt idx="14276">
                  <c:v>0.48976799999999998</c:v>
                </c:pt>
                <c:pt idx="14277">
                  <c:v>0.49346699999999999</c:v>
                </c:pt>
                <c:pt idx="14278">
                  <c:v>0.49213699999999999</c:v>
                </c:pt>
                <c:pt idx="14279">
                  <c:v>0.481933</c:v>
                </c:pt>
                <c:pt idx="14280">
                  <c:v>0.47680099999999997</c:v>
                </c:pt>
                <c:pt idx="14281">
                  <c:v>0.47342000000000001</c:v>
                </c:pt>
                <c:pt idx="14282">
                  <c:v>0.47051199999999999</c:v>
                </c:pt>
                <c:pt idx="14283">
                  <c:v>0.46583999999999998</c:v>
                </c:pt>
                <c:pt idx="14284">
                  <c:v>0.461281</c:v>
                </c:pt>
                <c:pt idx="14285">
                  <c:v>0.47017799999999998</c:v>
                </c:pt>
                <c:pt idx="14286">
                  <c:v>0.47137899999999999</c:v>
                </c:pt>
                <c:pt idx="14287">
                  <c:v>0.466553</c:v>
                </c:pt>
                <c:pt idx="14288">
                  <c:v>0.461086</c:v>
                </c:pt>
                <c:pt idx="14289">
                  <c:v>0.45863799999999999</c:v>
                </c:pt>
                <c:pt idx="14290">
                  <c:v>0.45775500000000002</c:v>
                </c:pt>
                <c:pt idx="14291">
                  <c:v>0.45586300000000002</c:v>
                </c:pt>
                <c:pt idx="14292">
                  <c:v>0.44739099999999998</c:v>
                </c:pt>
                <c:pt idx="14293">
                  <c:v>0.43951299999999999</c:v>
                </c:pt>
                <c:pt idx="14294">
                  <c:v>0.43359199999999998</c:v>
                </c:pt>
                <c:pt idx="14295">
                  <c:v>0.42610300000000001</c:v>
                </c:pt>
                <c:pt idx="14296">
                  <c:v>0.41702800000000001</c:v>
                </c:pt>
                <c:pt idx="14297">
                  <c:v>0.40798899999999999</c:v>
                </c:pt>
                <c:pt idx="14298">
                  <c:v>0.40908600000000001</c:v>
                </c:pt>
                <c:pt idx="14299">
                  <c:v>0.40995300000000001</c:v>
                </c:pt>
                <c:pt idx="14300">
                  <c:v>0.40681099999999998</c:v>
                </c:pt>
                <c:pt idx="14301">
                  <c:v>0.40113300000000002</c:v>
                </c:pt>
                <c:pt idx="14302">
                  <c:v>0.39321299999999998</c:v>
                </c:pt>
                <c:pt idx="14303">
                  <c:v>0.38770100000000002</c:v>
                </c:pt>
                <c:pt idx="14304">
                  <c:v>0.38511299999999998</c:v>
                </c:pt>
                <c:pt idx="14305">
                  <c:v>0.386073</c:v>
                </c:pt>
                <c:pt idx="14306">
                  <c:v>0.393345</c:v>
                </c:pt>
                <c:pt idx="14307">
                  <c:v>0.39860099999999998</c:v>
                </c:pt>
                <c:pt idx="14308">
                  <c:v>0.39724100000000001</c:v>
                </c:pt>
                <c:pt idx="14309">
                  <c:v>0.393569</c:v>
                </c:pt>
                <c:pt idx="14310">
                  <c:v>0.38747599999999999</c:v>
                </c:pt>
                <c:pt idx="14311">
                  <c:v>0.38796599999999998</c:v>
                </c:pt>
                <c:pt idx="14312">
                  <c:v>0.38516299999999998</c:v>
                </c:pt>
                <c:pt idx="14313">
                  <c:v>0.38332300000000002</c:v>
                </c:pt>
                <c:pt idx="14314">
                  <c:v>0.38920700000000003</c:v>
                </c:pt>
                <c:pt idx="14315">
                  <c:v>0.401397</c:v>
                </c:pt>
                <c:pt idx="14316">
                  <c:v>0.40188800000000002</c:v>
                </c:pt>
                <c:pt idx="14317">
                  <c:v>0.399982</c:v>
                </c:pt>
                <c:pt idx="14318">
                  <c:v>0.39643</c:v>
                </c:pt>
                <c:pt idx="14319">
                  <c:v>0.39552700000000002</c:v>
                </c:pt>
                <c:pt idx="14320">
                  <c:v>0.39580399999999999</c:v>
                </c:pt>
                <c:pt idx="14321">
                  <c:v>0.39828400000000003</c:v>
                </c:pt>
                <c:pt idx="14322">
                  <c:v>0.39535999999999999</c:v>
                </c:pt>
                <c:pt idx="14323">
                  <c:v>0.38723400000000002</c:v>
                </c:pt>
                <c:pt idx="14324">
                  <c:v>0.38945299999999999</c:v>
                </c:pt>
                <c:pt idx="14325">
                  <c:v>0.39523999999999998</c:v>
                </c:pt>
                <c:pt idx="14326">
                  <c:v>0.39769599999999999</c:v>
                </c:pt>
                <c:pt idx="14327">
                  <c:v>0.40209299999999998</c:v>
                </c:pt>
                <c:pt idx="14328">
                  <c:v>0.40749999999999997</c:v>
                </c:pt>
                <c:pt idx="14329">
                  <c:v>0.410381</c:v>
                </c:pt>
                <c:pt idx="14330">
                  <c:v>0.41085199999999999</c:v>
                </c:pt>
                <c:pt idx="14331">
                  <c:v>0.41104600000000002</c:v>
                </c:pt>
                <c:pt idx="14332">
                  <c:v>0.407115</c:v>
                </c:pt>
                <c:pt idx="14333">
                  <c:v>0.40232299999999999</c:v>
                </c:pt>
                <c:pt idx="14334">
                  <c:v>0.39816000000000001</c:v>
                </c:pt>
                <c:pt idx="14335">
                  <c:v>0.396457</c:v>
                </c:pt>
                <c:pt idx="14336">
                  <c:v>0.39755299999999999</c:v>
                </c:pt>
                <c:pt idx="14337">
                  <c:v>0.40481800000000001</c:v>
                </c:pt>
                <c:pt idx="14338">
                  <c:v>0.40777000000000002</c:v>
                </c:pt>
                <c:pt idx="14339">
                  <c:v>0.40292699999999998</c:v>
                </c:pt>
                <c:pt idx="14340">
                  <c:v>0.39517600000000003</c:v>
                </c:pt>
                <c:pt idx="14341">
                  <c:v>0.39120700000000003</c:v>
                </c:pt>
                <c:pt idx="14342">
                  <c:v>0.39229000000000003</c:v>
                </c:pt>
                <c:pt idx="14343">
                  <c:v>0.39489200000000002</c:v>
                </c:pt>
                <c:pt idx="14344">
                  <c:v>0.39449800000000002</c:v>
                </c:pt>
                <c:pt idx="14345">
                  <c:v>0.39416200000000001</c:v>
                </c:pt>
                <c:pt idx="14346">
                  <c:v>0.39546799999999999</c:v>
                </c:pt>
                <c:pt idx="14347">
                  <c:v>0.396787</c:v>
                </c:pt>
                <c:pt idx="14348">
                  <c:v>0.39636100000000002</c:v>
                </c:pt>
                <c:pt idx="14349">
                  <c:v>0.394957</c:v>
                </c:pt>
                <c:pt idx="14350">
                  <c:v>0.395785</c:v>
                </c:pt>
                <c:pt idx="14351">
                  <c:v>0.39190799999999998</c:v>
                </c:pt>
                <c:pt idx="14352">
                  <c:v>0.37873499999999999</c:v>
                </c:pt>
                <c:pt idx="14353">
                  <c:v>0.36319600000000002</c:v>
                </c:pt>
                <c:pt idx="14354">
                  <c:v>0.36305999999999999</c:v>
                </c:pt>
                <c:pt idx="14355">
                  <c:v>0.375635</c:v>
                </c:pt>
                <c:pt idx="14356">
                  <c:v>0.388044</c:v>
                </c:pt>
                <c:pt idx="14357">
                  <c:v>0.38937899999999998</c:v>
                </c:pt>
                <c:pt idx="14358">
                  <c:v>0.38798199999999999</c:v>
                </c:pt>
                <c:pt idx="14359">
                  <c:v>0.38958900000000002</c:v>
                </c:pt>
                <c:pt idx="14360">
                  <c:v>0.39101000000000002</c:v>
                </c:pt>
                <c:pt idx="14361">
                  <c:v>0.38757399999999997</c:v>
                </c:pt>
                <c:pt idx="14362">
                  <c:v>0.38469399999999998</c:v>
                </c:pt>
                <c:pt idx="14363">
                  <c:v>0.38505299999999998</c:v>
                </c:pt>
                <c:pt idx="14364">
                  <c:v>0.391181</c:v>
                </c:pt>
                <c:pt idx="14365">
                  <c:v>0.398144</c:v>
                </c:pt>
                <c:pt idx="14366">
                  <c:v>0.398121</c:v>
                </c:pt>
                <c:pt idx="14367">
                  <c:v>0.40117999999999998</c:v>
                </c:pt>
                <c:pt idx="14368">
                  <c:v>0.40773300000000001</c:v>
                </c:pt>
                <c:pt idx="14369">
                  <c:v>0.40714299999999998</c:v>
                </c:pt>
                <c:pt idx="14370">
                  <c:v>0.40305999999999997</c:v>
                </c:pt>
                <c:pt idx="14371">
                  <c:v>0.39900799999999997</c:v>
                </c:pt>
                <c:pt idx="14372">
                  <c:v>0.39330500000000002</c:v>
                </c:pt>
                <c:pt idx="14373">
                  <c:v>0.38325500000000001</c:v>
                </c:pt>
                <c:pt idx="14374">
                  <c:v>0.37509100000000001</c:v>
                </c:pt>
                <c:pt idx="14375">
                  <c:v>0.372083</c:v>
                </c:pt>
                <c:pt idx="14376">
                  <c:v>0.36951200000000001</c:v>
                </c:pt>
                <c:pt idx="14377">
                  <c:v>0.36547800000000003</c:v>
                </c:pt>
                <c:pt idx="14378">
                  <c:v>0.36240600000000001</c:v>
                </c:pt>
                <c:pt idx="14379">
                  <c:v>0.35311199999999998</c:v>
                </c:pt>
                <c:pt idx="14380">
                  <c:v>0.34486699999999998</c:v>
                </c:pt>
                <c:pt idx="14381">
                  <c:v>0.34903400000000001</c:v>
                </c:pt>
                <c:pt idx="14382">
                  <c:v>0.35287800000000002</c:v>
                </c:pt>
                <c:pt idx="14383">
                  <c:v>0.35023100000000001</c:v>
                </c:pt>
                <c:pt idx="14384">
                  <c:v>0.349414</c:v>
                </c:pt>
                <c:pt idx="14385">
                  <c:v>0.34771999999999997</c:v>
                </c:pt>
                <c:pt idx="14386">
                  <c:v>0.34145399999999998</c:v>
                </c:pt>
                <c:pt idx="14387">
                  <c:v>0.331706</c:v>
                </c:pt>
                <c:pt idx="14388">
                  <c:v>0.326492</c:v>
                </c:pt>
                <c:pt idx="14389">
                  <c:v>0.32471</c:v>
                </c:pt>
                <c:pt idx="14390">
                  <c:v>0.32600000000000001</c:v>
                </c:pt>
                <c:pt idx="14391">
                  <c:v>0.32266099999999998</c:v>
                </c:pt>
                <c:pt idx="14392">
                  <c:v>0.317716</c:v>
                </c:pt>
                <c:pt idx="14393">
                  <c:v>0.31314199999999998</c:v>
                </c:pt>
                <c:pt idx="14394">
                  <c:v>0.31325900000000001</c:v>
                </c:pt>
                <c:pt idx="14395">
                  <c:v>0.31386999999999998</c:v>
                </c:pt>
                <c:pt idx="14396">
                  <c:v>0.31662699999999999</c:v>
                </c:pt>
                <c:pt idx="14397">
                  <c:v>0.32029800000000003</c:v>
                </c:pt>
                <c:pt idx="14398">
                  <c:v>0.32377800000000001</c:v>
                </c:pt>
                <c:pt idx="14399">
                  <c:v>0.322162</c:v>
                </c:pt>
                <c:pt idx="14400">
                  <c:v>0.31884400000000002</c:v>
                </c:pt>
                <c:pt idx="14401">
                  <c:v>0.31583800000000001</c:v>
                </c:pt>
                <c:pt idx="14402">
                  <c:v>0.31156200000000001</c:v>
                </c:pt>
                <c:pt idx="14403">
                  <c:v>0.30272900000000003</c:v>
                </c:pt>
                <c:pt idx="14404">
                  <c:v>0.296879</c:v>
                </c:pt>
                <c:pt idx="14405">
                  <c:v>0.292848</c:v>
                </c:pt>
                <c:pt idx="14406">
                  <c:v>0.28707199999999999</c:v>
                </c:pt>
                <c:pt idx="14407">
                  <c:v>0.28221499999999999</c:v>
                </c:pt>
                <c:pt idx="14408">
                  <c:v>0.277667</c:v>
                </c:pt>
                <c:pt idx="14409">
                  <c:v>0.272725</c:v>
                </c:pt>
                <c:pt idx="14410">
                  <c:v>0.27072800000000002</c:v>
                </c:pt>
                <c:pt idx="14411">
                  <c:v>0.27030399999999999</c:v>
                </c:pt>
                <c:pt idx="14412">
                  <c:v>0.27240399999999998</c:v>
                </c:pt>
                <c:pt idx="14413">
                  <c:v>0.25865199999999999</c:v>
                </c:pt>
                <c:pt idx="14414">
                  <c:v>0.25864900000000002</c:v>
                </c:pt>
                <c:pt idx="14415">
                  <c:v>0.25866899999999998</c:v>
                </c:pt>
                <c:pt idx="14416">
                  <c:v>0.26145099999999999</c:v>
                </c:pt>
                <c:pt idx="14417">
                  <c:v>0.263289</c:v>
                </c:pt>
                <c:pt idx="14418">
                  <c:v>0.259882</c:v>
                </c:pt>
                <c:pt idx="14419">
                  <c:v>0.26115300000000002</c:v>
                </c:pt>
                <c:pt idx="14420">
                  <c:v>0.262405</c:v>
                </c:pt>
                <c:pt idx="14421">
                  <c:v>0.26245800000000002</c:v>
                </c:pt>
                <c:pt idx="14422">
                  <c:v>0.25570599999999999</c:v>
                </c:pt>
                <c:pt idx="14423">
                  <c:v>0.23737</c:v>
                </c:pt>
                <c:pt idx="14424">
                  <c:v>0.23256199999999999</c:v>
                </c:pt>
                <c:pt idx="14425">
                  <c:v>0.22850699999999999</c:v>
                </c:pt>
                <c:pt idx="14426">
                  <c:v>0.22539000000000001</c:v>
                </c:pt>
                <c:pt idx="14427">
                  <c:v>0.22264700000000001</c:v>
                </c:pt>
                <c:pt idx="14428">
                  <c:v>0.21710399999999999</c:v>
                </c:pt>
                <c:pt idx="14429">
                  <c:v>0.21365300000000001</c:v>
                </c:pt>
                <c:pt idx="14430">
                  <c:v>0.213009</c:v>
                </c:pt>
                <c:pt idx="14431">
                  <c:v>0.21232999999999999</c:v>
                </c:pt>
                <c:pt idx="14432">
                  <c:v>0.20779300000000001</c:v>
                </c:pt>
                <c:pt idx="14433">
                  <c:v>0.20188</c:v>
                </c:pt>
                <c:pt idx="14434">
                  <c:v>0.202462</c:v>
                </c:pt>
                <c:pt idx="14435">
                  <c:v>0.203511</c:v>
                </c:pt>
                <c:pt idx="14436">
                  <c:v>0.201761</c:v>
                </c:pt>
                <c:pt idx="14437">
                  <c:v>0.19270300000000001</c:v>
                </c:pt>
                <c:pt idx="14438">
                  <c:v>0.18701999999999999</c:v>
                </c:pt>
                <c:pt idx="14439">
                  <c:v>0.18258199999999999</c:v>
                </c:pt>
                <c:pt idx="14440">
                  <c:v>0.183784</c:v>
                </c:pt>
                <c:pt idx="14441">
                  <c:v>0.17897299999999999</c:v>
                </c:pt>
                <c:pt idx="14442">
                  <c:v>0.16633899999999999</c:v>
                </c:pt>
                <c:pt idx="14443">
                  <c:v>0.15571399999999999</c:v>
                </c:pt>
                <c:pt idx="14444">
                  <c:v>0.14880099999999999</c:v>
                </c:pt>
                <c:pt idx="14445">
                  <c:v>0.14627200000000001</c:v>
                </c:pt>
                <c:pt idx="14446">
                  <c:v>0.141179</c:v>
                </c:pt>
                <c:pt idx="14447">
                  <c:v>0.14324300000000001</c:v>
                </c:pt>
                <c:pt idx="14448">
                  <c:v>0.13799900000000001</c:v>
                </c:pt>
                <c:pt idx="14449">
                  <c:v>0.13251599999999999</c:v>
                </c:pt>
                <c:pt idx="14450">
                  <c:v>0.122862</c:v>
                </c:pt>
                <c:pt idx="14451">
                  <c:v>0.11444600000000001</c:v>
                </c:pt>
                <c:pt idx="14452">
                  <c:v>0.11691</c:v>
                </c:pt>
                <c:pt idx="14453">
                  <c:v>0.119292</c:v>
                </c:pt>
                <c:pt idx="14454">
                  <c:v>0.117669</c:v>
                </c:pt>
                <c:pt idx="14455">
                  <c:v>0.112055</c:v>
                </c:pt>
                <c:pt idx="14456">
                  <c:v>0.10308199999999999</c:v>
                </c:pt>
                <c:pt idx="14457">
                  <c:v>9.6453800000000006E-2</c:v>
                </c:pt>
                <c:pt idx="14458">
                  <c:v>9.5545699999999997E-2</c:v>
                </c:pt>
                <c:pt idx="14459">
                  <c:v>8.7150000000000005E-2</c:v>
                </c:pt>
                <c:pt idx="14460">
                  <c:v>7.1360400000000004E-2</c:v>
                </c:pt>
                <c:pt idx="14461">
                  <c:v>6.7418800000000001E-2</c:v>
                </c:pt>
                <c:pt idx="14462">
                  <c:v>7.0000800000000002E-2</c:v>
                </c:pt>
                <c:pt idx="14463">
                  <c:v>7.0570099999999997E-2</c:v>
                </c:pt>
                <c:pt idx="14464">
                  <c:v>7.04066E-2</c:v>
                </c:pt>
                <c:pt idx="14465">
                  <c:v>6.0387299999999998E-2</c:v>
                </c:pt>
                <c:pt idx="14466">
                  <c:v>5.6207E-2</c:v>
                </c:pt>
                <c:pt idx="14467">
                  <c:v>5.7429000000000001E-2</c:v>
                </c:pt>
                <c:pt idx="14468">
                  <c:v>6.0889699999999998E-2</c:v>
                </c:pt>
                <c:pt idx="14469">
                  <c:v>5.7345800000000002E-2</c:v>
                </c:pt>
                <c:pt idx="14470">
                  <c:v>5.4462099999999999E-2</c:v>
                </c:pt>
                <c:pt idx="14471">
                  <c:v>5.1536199999999997E-2</c:v>
                </c:pt>
                <c:pt idx="14472">
                  <c:v>4.9117500000000001E-2</c:v>
                </c:pt>
                <c:pt idx="14473">
                  <c:v>4.6163099999999999E-2</c:v>
                </c:pt>
                <c:pt idx="14474">
                  <c:v>4.6026299999999999E-2</c:v>
                </c:pt>
                <c:pt idx="14475">
                  <c:v>5.5584700000000001E-2</c:v>
                </c:pt>
                <c:pt idx="14476">
                  <c:v>5.4349399999999999E-2</c:v>
                </c:pt>
                <c:pt idx="14477">
                  <c:v>4.7221100000000002E-2</c:v>
                </c:pt>
                <c:pt idx="14478">
                  <c:v>3.5402900000000001E-2</c:v>
                </c:pt>
                <c:pt idx="14479">
                  <c:v>3.3741699999999999E-2</c:v>
                </c:pt>
                <c:pt idx="14480">
                  <c:v>3.3210700000000003E-2</c:v>
                </c:pt>
                <c:pt idx="14481">
                  <c:v>3.1976699999999997E-2</c:v>
                </c:pt>
                <c:pt idx="14482">
                  <c:v>3.8116700000000003E-2</c:v>
                </c:pt>
                <c:pt idx="14483">
                  <c:v>3.89807E-2</c:v>
                </c:pt>
                <c:pt idx="14484">
                  <c:v>3.8639800000000002E-2</c:v>
                </c:pt>
                <c:pt idx="14485">
                  <c:v>4.0759999999999998E-2</c:v>
                </c:pt>
                <c:pt idx="14486">
                  <c:v>3.7774099999999998E-2</c:v>
                </c:pt>
                <c:pt idx="14487">
                  <c:v>2.2746599999999999E-2</c:v>
                </c:pt>
                <c:pt idx="14488">
                  <c:v>1.6230000000000001E-2</c:v>
                </c:pt>
                <c:pt idx="14489">
                  <c:v>1.2782999999999999E-2</c:v>
                </c:pt>
                <c:pt idx="14490">
                  <c:v>6.5296800000000004E-3</c:v>
                </c:pt>
                <c:pt idx="14491">
                  <c:v>-3.7882100000000002E-3</c:v>
                </c:pt>
                <c:pt idx="14492">
                  <c:v>-6.3009499999999996E-3</c:v>
                </c:pt>
                <c:pt idx="14493">
                  <c:v>-5.6774E-3</c:v>
                </c:pt>
                <c:pt idx="14494">
                  <c:v>-4.53821E-3</c:v>
                </c:pt>
                <c:pt idx="14495">
                  <c:v>-3.0798100000000001E-3</c:v>
                </c:pt>
                <c:pt idx="14496">
                  <c:v>-7.7549100000000003E-3</c:v>
                </c:pt>
                <c:pt idx="14497">
                  <c:v>-1.8959E-2</c:v>
                </c:pt>
                <c:pt idx="14498">
                  <c:v>-2.10323E-2</c:v>
                </c:pt>
                <c:pt idx="14499">
                  <c:v>-2.51515E-2</c:v>
                </c:pt>
                <c:pt idx="14500">
                  <c:v>-2.8463800000000001E-2</c:v>
                </c:pt>
                <c:pt idx="14501">
                  <c:v>-3.0180200000000001E-2</c:v>
                </c:pt>
                <c:pt idx="14502">
                  <c:v>-3.0157E-2</c:v>
                </c:pt>
                <c:pt idx="14503">
                  <c:v>-3.0906300000000001E-2</c:v>
                </c:pt>
                <c:pt idx="14504">
                  <c:v>-2.8106699999999998E-2</c:v>
                </c:pt>
                <c:pt idx="14505">
                  <c:v>-2.7645800000000002E-2</c:v>
                </c:pt>
                <c:pt idx="14506">
                  <c:v>-3.2950399999999998E-2</c:v>
                </c:pt>
                <c:pt idx="14507">
                  <c:v>-3.7615900000000001E-2</c:v>
                </c:pt>
                <c:pt idx="14508">
                  <c:v>-3.9817400000000003E-2</c:v>
                </c:pt>
                <c:pt idx="14509">
                  <c:v>-4.1983699999999999E-2</c:v>
                </c:pt>
                <c:pt idx="14510">
                  <c:v>-4.5197800000000003E-2</c:v>
                </c:pt>
                <c:pt idx="14511">
                  <c:v>-4.3221900000000001E-2</c:v>
                </c:pt>
                <c:pt idx="14512">
                  <c:v>-3.69465E-2</c:v>
                </c:pt>
                <c:pt idx="14513">
                  <c:v>-3.2065799999999998E-2</c:v>
                </c:pt>
                <c:pt idx="14514">
                  <c:v>-2.8889399999999999E-2</c:v>
                </c:pt>
                <c:pt idx="14515">
                  <c:v>-2.77699E-2</c:v>
                </c:pt>
                <c:pt idx="14516">
                  <c:v>-2.5824300000000001E-2</c:v>
                </c:pt>
                <c:pt idx="14517">
                  <c:v>-2.75204E-2</c:v>
                </c:pt>
                <c:pt idx="14518">
                  <c:v>-3.2896700000000001E-2</c:v>
                </c:pt>
                <c:pt idx="14519">
                  <c:v>-3.9503000000000003E-2</c:v>
                </c:pt>
                <c:pt idx="14520">
                  <c:v>-4.4675399999999997E-2</c:v>
                </c:pt>
                <c:pt idx="14521">
                  <c:v>-4.49272E-2</c:v>
                </c:pt>
                <c:pt idx="14522">
                  <c:v>-4.4363100000000003E-2</c:v>
                </c:pt>
                <c:pt idx="14523">
                  <c:v>-4.4464200000000002E-2</c:v>
                </c:pt>
                <c:pt idx="14524">
                  <c:v>-4.5576100000000001E-2</c:v>
                </c:pt>
                <c:pt idx="14525">
                  <c:v>-4.7758299999999997E-2</c:v>
                </c:pt>
                <c:pt idx="14526">
                  <c:v>-4.6083600000000002E-2</c:v>
                </c:pt>
                <c:pt idx="14527">
                  <c:v>-4.0235399999999998E-2</c:v>
                </c:pt>
                <c:pt idx="14528">
                  <c:v>-4.5407400000000001E-2</c:v>
                </c:pt>
                <c:pt idx="14529">
                  <c:v>-5.00315E-2</c:v>
                </c:pt>
                <c:pt idx="14530">
                  <c:v>-5.2349300000000001E-2</c:v>
                </c:pt>
                <c:pt idx="14531">
                  <c:v>-5.4148399999999999E-2</c:v>
                </c:pt>
                <c:pt idx="14532">
                  <c:v>-5.3206900000000001E-2</c:v>
                </c:pt>
                <c:pt idx="14533">
                  <c:v>-5.0677800000000002E-2</c:v>
                </c:pt>
                <c:pt idx="14534">
                  <c:v>-4.75241E-2</c:v>
                </c:pt>
                <c:pt idx="14535">
                  <c:v>-4.9002499999999997E-2</c:v>
                </c:pt>
                <c:pt idx="14536">
                  <c:v>-4.9665500000000001E-2</c:v>
                </c:pt>
                <c:pt idx="14537">
                  <c:v>-4.8689499999999997E-2</c:v>
                </c:pt>
                <c:pt idx="14538">
                  <c:v>-4.6307000000000001E-2</c:v>
                </c:pt>
                <c:pt idx="14539">
                  <c:v>-4.3939499999999999E-2</c:v>
                </c:pt>
                <c:pt idx="14540">
                  <c:v>-4.2572600000000002E-2</c:v>
                </c:pt>
                <c:pt idx="14541">
                  <c:v>-4.2747300000000002E-2</c:v>
                </c:pt>
                <c:pt idx="14542">
                  <c:v>-3.7594700000000002E-2</c:v>
                </c:pt>
                <c:pt idx="14543">
                  <c:v>-3.47458E-2</c:v>
                </c:pt>
                <c:pt idx="14544">
                  <c:v>-2.7562199999999999E-2</c:v>
                </c:pt>
                <c:pt idx="14545">
                  <c:v>-1.54162E-2</c:v>
                </c:pt>
                <c:pt idx="14546">
                  <c:v>-3.4287499999999999E-3</c:v>
                </c:pt>
                <c:pt idx="14547">
                  <c:v>-2.0467900000000001E-4</c:v>
                </c:pt>
                <c:pt idx="14548">
                  <c:v>-4.0629300000000002E-3</c:v>
                </c:pt>
                <c:pt idx="14549">
                  <c:v>-9.9082300000000005E-3</c:v>
                </c:pt>
                <c:pt idx="14550">
                  <c:v>-1.48132E-2</c:v>
                </c:pt>
                <c:pt idx="14551">
                  <c:v>-1.8067099999999999E-2</c:v>
                </c:pt>
                <c:pt idx="14552">
                  <c:v>-1.4467499999999999E-2</c:v>
                </c:pt>
                <c:pt idx="14553">
                  <c:v>-9.7039299999999995E-3</c:v>
                </c:pt>
                <c:pt idx="14554">
                  <c:v>-6.1730200000000004E-3</c:v>
                </c:pt>
                <c:pt idx="14555">
                  <c:v>-7.8326800000000005E-4</c:v>
                </c:pt>
                <c:pt idx="14556">
                  <c:v>5.1288000000000002E-3</c:v>
                </c:pt>
                <c:pt idx="14557">
                  <c:v>5.4357199999999998E-3</c:v>
                </c:pt>
                <c:pt idx="14558">
                  <c:v>6.23822E-3</c:v>
                </c:pt>
                <c:pt idx="14559">
                  <c:v>1.08311E-2</c:v>
                </c:pt>
                <c:pt idx="14560">
                  <c:v>1.53855E-2</c:v>
                </c:pt>
                <c:pt idx="14561">
                  <c:v>1.6589699999999999E-2</c:v>
                </c:pt>
                <c:pt idx="14562">
                  <c:v>1.75552E-2</c:v>
                </c:pt>
                <c:pt idx="14563">
                  <c:v>2.59822E-2</c:v>
                </c:pt>
                <c:pt idx="14564">
                  <c:v>4.0674000000000002E-2</c:v>
                </c:pt>
                <c:pt idx="14565">
                  <c:v>4.6198799999999998E-2</c:v>
                </c:pt>
                <c:pt idx="14566">
                  <c:v>4.5680100000000001E-2</c:v>
                </c:pt>
                <c:pt idx="14567">
                  <c:v>4.8033199999999998E-2</c:v>
                </c:pt>
                <c:pt idx="14568">
                  <c:v>4.9382299999999997E-2</c:v>
                </c:pt>
                <c:pt idx="14569">
                  <c:v>5.2158900000000001E-2</c:v>
                </c:pt>
                <c:pt idx="14570">
                  <c:v>5.4434099999999999E-2</c:v>
                </c:pt>
                <c:pt idx="14571">
                  <c:v>5.7969600000000003E-2</c:v>
                </c:pt>
                <c:pt idx="14572">
                  <c:v>6.5526000000000001E-2</c:v>
                </c:pt>
                <c:pt idx="14573">
                  <c:v>7.1201100000000003E-2</c:v>
                </c:pt>
                <c:pt idx="14574">
                  <c:v>7.4250499999999997E-2</c:v>
                </c:pt>
                <c:pt idx="14575">
                  <c:v>7.6399499999999995E-2</c:v>
                </c:pt>
                <c:pt idx="14576">
                  <c:v>7.7217300000000003E-2</c:v>
                </c:pt>
                <c:pt idx="14577">
                  <c:v>8.0011899999999997E-2</c:v>
                </c:pt>
                <c:pt idx="14578">
                  <c:v>8.4757299999999994E-2</c:v>
                </c:pt>
                <c:pt idx="14579">
                  <c:v>9.1605800000000001E-2</c:v>
                </c:pt>
                <c:pt idx="14580">
                  <c:v>9.8248100000000005E-2</c:v>
                </c:pt>
                <c:pt idx="14581">
                  <c:v>0.102412</c:v>
                </c:pt>
                <c:pt idx="14582">
                  <c:v>0.108637</c:v>
                </c:pt>
                <c:pt idx="14583">
                  <c:v>0.11414000000000001</c:v>
                </c:pt>
                <c:pt idx="14584">
                  <c:v>0.119408</c:v>
                </c:pt>
                <c:pt idx="14585">
                  <c:v>0.12654799999999999</c:v>
                </c:pt>
                <c:pt idx="14586">
                  <c:v>0.131575</c:v>
                </c:pt>
                <c:pt idx="14587">
                  <c:v>0.13495599999999999</c:v>
                </c:pt>
                <c:pt idx="14588">
                  <c:v>0.141762</c:v>
                </c:pt>
                <c:pt idx="14589">
                  <c:v>0.14863699999999999</c:v>
                </c:pt>
                <c:pt idx="14590">
                  <c:v>0.14994299999999999</c:v>
                </c:pt>
                <c:pt idx="14591">
                  <c:v>0.151504</c:v>
                </c:pt>
                <c:pt idx="14592">
                  <c:v>0.15906699999999999</c:v>
                </c:pt>
                <c:pt idx="14593">
                  <c:v>0.16383600000000001</c:v>
                </c:pt>
                <c:pt idx="14594">
                  <c:v>0.15928200000000001</c:v>
                </c:pt>
                <c:pt idx="14595">
                  <c:v>0.156055</c:v>
                </c:pt>
                <c:pt idx="14596">
                  <c:v>0.16397500000000001</c:v>
                </c:pt>
                <c:pt idx="14597">
                  <c:v>0.171676</c:v>
                </c:pt>
                <c:pt idx="14598">
                  <c:v>0.17156199999999999</c:v>
                </c:pt>
                <c:pt idx="14599">
                  <c:v>0.17427200000000001</c:v>
                </c:pt>
                <c:pt idx="14600">
                  <c:v>0.17771100000000001</c:v>
                </c:pt>
                <c:pt idx="14601">
                  <c:v>0.17802000000000001</c:v>
                </c:pt>
                <c:pt idx="14602">
                  <c:v>0.176372</c:v>
                </c:pt>
                <c:pt idx="14603">
                  <c:v>0.18031900000000001</c:v>
                </c:pt>
                <c:pt idx="14604">
                  <c:v>0.18701100000000001</c:v>
                </c:pt>
                <c:pt idx="14605">
                  <c:v>0.189306</c:v>
                </c:pt>
                <c:pt idx="14606">
                  <c:v>0.19014500000000001</c:v>
                </c:pt>
                <c:pt idx="14607">
                  <c:v>0.19069800000000001</c:v>
                </c:pt>
                <c:pt idx="14608">
                  <c:v>0.193971</c:v>
                </c:pt>
                <c:pt idx="14609">
                  <c:v>0.20979</c:v>
                </c:pt>
                <c:pt idx="14610">
                  <c:v>0.22656499999999999</c:v>
                </c:pt>
                <c:pt idx="14611">
                  <c:v>0.22833300000000001</c:v>
                </c:pt>
                <c:pt idx="14612">
                  <c:v>0.22020500000000001</c:v>
                </c:pt>
                <c:pt idx="14613">
                  <c:v>0.21337100000000001</c:v>
                </c:pt>
                <c:pt idx="14614">
                  <c:v>0.21748899999999999</c:v>
                </c:pt>
                <c:pt idx="14615">
                  <c:v>0.22070000000000001</c:v>
                </c:pt>
                <c:pt idx="14616">
                  <c:v>0.22215199999999999</c:v>
                </c:pt>
                <c:pt idx="14617">
                  <c:v>0.22490099999999999</c:v>
                </c:pt>
                <c:pt idx="14618">
                  <c:v>0.22314500000000001</c:v>
                </c:pt>
                <c:pt idx="14619">
                  <c:v>0.22059200000000001</c:v>
                </c:pt>
                <c:pt idx="14620">
                  <c:v>0.216059</c:v>
                </c:pt>
                <c:pt idx="14621">
                  <c:v>0.211174</c:v>
                </c:pt>
                <c:pt idx="14622">
                  <c:v>0.21726999999999999</c:v>
                </c:pt>
                <c:pt idx="14623">
                  <c:v>0.22814699999999999</c:v>
                </c:pt>
                <c:pt idx="14624">
                  <c:v>0.242253</c:v>
                </c:pt>
                <c:pt idx="14625">
                  <c:v>0.25000899999999998</c:v>
                </c:pt>
                <c:pt idx="14626">
                  <c:v>0.24872900000000001</c:v>
                </c:pt>
                <c:pt idx="14627">
                  <c:v>0.25024299999999999</c:v>
                </c:pt>
                <c:pt idx="14628">
                  <c:v>0.25625799999999999</c:v>
                </c:pt>
                <c:pt idx="14629">
                  <c:v>0.26892100000000002</c:v>
                </c:pt>
                <c:pt idx="14630">
                  <c:v>0.283945</c:v>
                </c:pt>
                <c:pt idx="14631">
                  <c:v>0.30285000000000001</c:v>
                </c:pt>
                <c:pt idx="14632">
                  <c:v>0.31236599999999998</c:v>
                </c:pt>
                <c:pt idx="14633">
                  <c:v>0.31489899999999998</c:v>
                </c:pt>
                <c:pt idx="14634">
                  <c:v>0.31540099999999999</c:v>
                </c:pt>
                <c:pt idx="14635">
                  <c:v>0.312778</c:v>
                </c:pt>
                <c:pt idx="14636">
                  <c:v>0.31193199999999999</c:v>
                </c:pt>
                <c:pt idx="14637">
                  <c:v>0.31232100000000002</c:v>
                </c:pt>
                <c:pt idx="14638">
                  <c:v>0.32150099999999998</c:v>
                </c:pt>
                <c:pt idx="14639">
                  <c:v>0.34222900000000001</c:v>
                </c:pt>
                <c:pt idx="14640">
                  <c:v>0.35698099999999999</c:v>
                </c:pt>
                <c:pt idx="14641">
                  <c:v>0.37588100000000002</c:v>
                </c:pt>
                <c:pt idx="14642">
                  <c:v>0.400009</c:v>
                </c:pt>
                <c:pt idx="14643">
                  <c:v>0.42393999999999998</c:v>
                </c:pt>
                <c:pt idx="14644">
                  <c:v>0.44489400000000001</c:v>
                </c:pt>
                <c:pt idx="14645">
                  <c:v>0.46555600000000003</c:v>
                </c:pt>
                <c:pt idx="14646">
                  <c:v>0.48357299999999998</c:v>
                </c:pt>
                <c:pt idx="14647">
                  <c:v>0.492475</c:v>
                </c:pt>
                <c:pt idx="14648">
                  <c:v>0.50049399999999999</c:v>
                </c:pt>
                <c:pt idx="14649">
                  <c:v>0.50491399999999997</c:v>
                </c:pt>
                <c:pt idx="14650">
                  <c:v>0.51550099999999999</c:v>
                </c:pt>
                <c:pt idx="14651">
                  <c:v>0.52127400000000002</c:v>
                </c:pt>
                <c:pt idx="14652">
                  <c:v>0.51807199999999998</c:v>
                </c:pt>
                <c:pt idx="14653">
                  <c:v>0.52078599999999997</c:v>
                </c:pt>
                <c:pt idx="14654">
                  <c:v>0.51782700000000004</c:v>
                </c:pt>
                <c:pt idx="14655">
                  <c:v>0.51710999999999996</c:v>
                </c:pt>
                <c:pt idx="14656">
                  <c:v>0.51489799999999997</c:v>
                </c:pt>
                <c:pt idx="14657">
                  <c:v>0.51566999999999996</c:v>
                </c:pt>
                <c:pt idx="14658">
                  <c:v>0.51594700000000004</c:v>
                </c:pt>
                <c:pt idx="14659">
                  <c:v>0.52172700000000005</c:v>
                </c:pt>
                <c:pt idx="14660">
                  <c:v>0.53185499999999997</c:v>
                </c:pt>
                <c:pt idx="14661">
                  <c:v>0.54153499999999999</c:v>
                </c:pt>
                <c:pt idx="14662">
                  <c:v>0.54330999999999996</c:v>
                </c:pt>
                <c:pt idx="14663">
                  <c:v>0.545624</c:v>
                </c:pt>
                <c:pt idx="14664">
                  <c:v>0.54164900000000005</c:v>
                </c:pt>
                <c:pt idx="14665">
                  <c:v>0.53693299999999999</c:v>
                </c:pt>
                <c:pt idx="14666">
                  <c:v>0.53219000000000005</c:v>
                </c:pt>
                <c:pt idx="14667">
                  <c:v>0.529362</c:v>
                </c:pt>
                <c:pt idx="14668">
                  <c:v>0.52528600000000003</c:v>
                </c:pt>
                <c:pt idx="14669">
                  <c:v>0.51300100000000004</c:v>
                </c:pt>
                <c:pt idx="14670">
                  <c:v>0.49850299999999997</c:v>
                </c:pt>
                <c:pt idx="14671">
                  <c:v>0.48999100000000001</c:v>
                </c:pt>
                <c:pt idx="14672">
                  <c:v>0.48499500000000001</c:v>
                </c:pt>
                <c:pt idx="14673">
                  <c:v>0.47625099999999998</c:v>
                </c:pt>
                <c:pt idx="14674">
                  <c:v>0.46278599999999998</c:v>
                </c:pt>
                <c:pt idx="14675">
                  <c:v>0.44422699999999998</c:v>
                </c:pt>
                <c:pt idx="14676">
                  <c:v>0.43304599999999999</c:v>
                </c:pt>
                <c:pt idx="14677">
                  <c:v>0.408524</c:v>
                </c:pt>
                <c:pt idx="14678">
                  <c:v>0.38885900000000001</c:v>
                </c:pt>
                <c:pt idx="14679">
                  <c:v>0.38571699999999998</c:v>
                </c:pt>
                <c:pt idx="14680">
                  <c:v>0.40834700000000002</c:v>
                </c:pt>
                <c:pt idx="14681">
                  <c:v>0.43764399999999998</c:v>
                </c:pt>
                <c:pt idx="14682">
                  <c:v>0.45085900000000001</c:v>
                </c:pt>
                <c:pt idx="14683">
                  <c:v>0.45330100000000001</c:v>
                </c:pt>
                <c:pt idx="14684">
                  <c:v>0.44761000000000001</c:v>
                </c:pt>
                <c:pt idx="14685">
                  <c:v>0.44284499999999999</c:v>
                </c:pt>
                <c:pt idx="14686">
                  <c:v>0.44234400000000001</c:v>
                </c:pt>
                <c:pt idx="14687">
                  <c:v>0.43887300000000001</c:v>
                </c:pt>
                <c:pt idx="14688">
                  <c:v>0.427647</c:v>
                </c:pt>
                <c:pt idx="14689">
                  <c:v>0.41749799999999998</c:v>
                </c:pt>
                <c:pt idx="14690">
                  <c:v>0.41022199999999998</c:v>
                </c:pt>
                <c:pt idx="14691">
                  <c:v>0.40421200000000002</c:v>
                </c:pt>
                <c:pt idx="14692">
                  <c:v>0.39357500000000001</c:v>
                </c:pt>
                <c:pt idx="14693">
                  <c:v>0.38751000000000002</c:v>
                </c:pt>
                <c:pt idx="14694">
                  <c:v>0.38314700000000002</c:v>
                </c:pt>
                <c:pt idx="14695">
                  <c:v>0.37183699999999997</c:v>
                </c:pt>
                <c:pt idx="14696">
                  <c:v>0.361234</c:v>
                </c:pt>
                <c:pt idx="14697">
                  <c:v>0.35025600000000001</c:v>
                </c:pt>
                <c:pt idx="14698">
                  <c:v>0.33816800000000002</c:v>
                </c:pt>
                <c:pt idx="14699">
                  <c:v>0.32514599999999999</c:v>
                </c:pt>
                <c:pt idx="14700">
                  <c:v>0.30970900000000001</c:v>
                </c:pt>
                <c:pt idx="14701">
                  <c:v>0.29495700000000002</c:v>
                </c:pt>
                <c:pt idx="14702">
                  <c:v>0.28065499999999999</c:v>
                </c:pt>
                <c:pt idx="14703">
                  <c:v>0.27000099999999999</c:v>
                </c:pt>
                <c:pt idx="14704">
                  <c:v>0.26407799999999998</c:v>
                </c:pt>
                <c:pt idx="14705">
                  <c:v>0.25573200000000001</c:v>
                </c:pt>
                <c:pt idx="14706">
                  <c:v>0.237957</c:v>
                </c:pt>
                <c:pt idx="14707">
                  <c:v>0.22140599999999999</c:v>
                </c:pt>
                <c:pt idx="14708">
                  <c:v>0.21493100000000001</c:v>
                </c:pt>
                <c:pt idx="14709">
                  <c:v>0.207174</c:v>
                </c:pt>
                <c:pt idx="14710">
                  <c:v>0.20635600000000001</c:v>
                </c:pt>
                <c:pt idx="14711">
                  <c:v>0.206233</c:v>
                </c:pt>
                <c:pt idx="14712">
                  <c:v>0.206596</c:v>
                </c:pt>
                <c:pt idx="14713">
                  <c:v>0.19855</c:v>
                </c:pt>
                <c:pt idx="14714">
                  <c:v>0.19140099999999999</c:v>
                </c:pt>
                <c:pt idx="14715">
                  <c:v>0.19095300000000001</c:v>
                </c:pt>
                <c:pt idx="14716">
                  <c:v>0.184668</c:v>
                </c:pt>
                <c:pt idx="14717">
                  <c:v>0.17021</c:v>
                </c:pt>
                <c:pt idx="14718">
                  <c:v>0.157495</c:v>
                </c:pt>
                <c:pt idx="14719">
                  <c:v>0.152888</c:v>
                </c:pt>
                <c:pt idx="14720">
                  <c:v>0.15201799999999999</c:v>
                </c:pt>
                <c:pt idx="14721">
                  <c:v>0.15224599999999999</c:v>
                </c:pt>
                <c:pt idx="14722">
                  <c:v>0.16180600000000001</c:v>
                </c:pt>
                <c:pt idx="14723">
                  <c:v>0.17136299999999999</c:v>
                </c:pt>
                <c:pt idx="14724">
                  <c:v>0.17685500000000001</c:v>
                </c:pt>
                <c:pt idx="14725">
                  <c:v>0.18129100000000001</c:v>
                </c:pt>
                <c:pt idx="14726">
                  <c:v>0.190054</c:v>
                </c:pt>
                <c:pt idx="14727">
                  <c:v>0.20500099999999999</c:v>
                </c:pt>
                <c:pt idx="14728">
                  <c:v>0.22218399999999999</c:v>
                </c:pt>
                <c:pt idx="14729">
                  <c:v>0.23572100000000001</c:v>
                </c:pt>
                <c:pt idx="14730">
                  <c:v>0.23910999999999999</c:v>
                </c:pt>
                <c:pt idx="14731">
                  <c:v>0.23732400000000001</c:v>
                </c:pt>
                <c:pt idx="14732">
                  <c:v>0.237791</c:v>
                </c:pt>
                <c:pt idx="14733">
                  <c:v>0.23798900000000001</c:v>
                </c:pt>
                <c:pt idx="14734">
                  <c:v>0.23769000000000001</c:v>
                </c:pt>
                <c:pt idx="14735">
                  <c:v>0.238315</c:v>
                </c:pt>
                <c:pt idx="14736">
                  <c:v>0.242559</c:v>
                </c:pt>
                <c:pt idx="14737">
                  <c:v>0.24424599999999999</c:v>
                </c:pt>
                <c:pt idx="14738">
                  <c:v>0.24757799999999999</c:v>
                </c:pt>
                <c:pt idx="14739">
                  <c:v>0.25025799999999998</c:v>
                </c:pt>
                <c:pt idx="14740">
                  <c:v>0.251336</c:v>
                </c:pt>
                <c:pt idx="14741">
                  <c:v>0.24784500000000001</c:v>
                </c:pt>
                <c:pt idx="14742">
                  <c:v>0.24285200000000001</c:v>
                </c:pt>
                <c:pt idx="14743">
                  <c:v>0.24419299999999999</c:v>
                </c:pt>
                <c:pt idx="14744">
                  <c:v>0.24293200000000001</c:v>
                </c:pt>
                <c:pt idx="14745">
                  <c:v>0.24151300000000001</c:v>
                </c:pt>
                <c:pt idx="14746">
                  <c:v>0.230181</c:v>
                </c:pt>
                <c:pt idx="14747">
                  <c:v>0.22212599999999999</c:v>
                </c:pt>
                <c:pt idx="14748">
                  <c:v>0.217886</c:v>
                </c:pt>
                <c:pt idx="14749">
                  <c:v>0.20963000000000001</c:v>
                </c:pt>
                <c:pt idx="14750">
                  <c:v>0.199382</c:v>
                </c:pt>
                <c:pt idx="14751">
                  <c:v>0.18215899999999999</c:v>
                </c:pt>
                <c:pt idx="14752">
                  <c:v>0.164465</c:v>
                </c:pt>
                <c:pt idx="14753">
                  <c:v>0.153721</c:v>
                </c:pt>
                <c:pt idx="14754">
                  <c:v>0.14747499999999999</c:v>
                </c:pt>
                <c:pt idx="14755">
                  <c:v>0.13435800000000001</c:v>
                </c:pt>
                <c:pt idx="14756">
                  <c:v>0.108135</c:v>
                </c:pt>
                <c:pt idx="14757">
                  <c:v>9.4230599999999998E-2</c:v>
                </c:pt>
                <c:pt idx="14758">
                  <c:v>8.39945E-2</c:v>
                </c:pt>
                <c:pt idx="14759">
                  <c:v>7.0297999999999999E-2</c:v>
                </c:pt>
                <c:pt idx="14760">
                  <c:v>5.2106E-2</c:v>
                </c:pt>
                <c:pt idx="14761">
                  <c:v>3.1784699999999999E-2</c:v>
                </c:pt>
                <c:pt idx="14762">
                  <c:v>1.7358999999999999E-2</c:v>
                </c:pt>
                <c:pt idx="14763">
                  <c:v>5.1645600000000003E-3</c:v>
                </c:pt>
                <c:pt idx="14764">
                  <c:v>-1.4603100000000001E-2</c:v>
                </c:pt>
                <c:pt idx="14765">
                  <c:v>-2.71694E-2</c:v>
                </c:pt>
                <c:pt idx="14766">
                  <c:v>-3.4328699999999997E-2</c:v>
                </c:pt>
                <c:pt idx="14767">
                  <c:v>-5.3656000000000002E-2</c:v>
                </c:pt>
                <c:pt idx="14768">
                  <c:v>-5.9725399999999998E-2</c:v>
                </c:pt>
                <c:pt idx="14769">
                  <c:v>-6.5451099999999998E-2</c:v>
                </c:pt>
                <c:pt idx="14770">
                  <c:v>-7.7678399999999995E-2</c:v>
                </c:pt>
                <c:pt idx="14771">
                  <c:v>-9.3602699999999997E-2</c:v>
                </c:pt>
                <c:pt idx="14772">
                  <c:v>-0.102481</c:v>
                </c:pt>
                <c:pt idx="14773">
                  <c:v>-0.117783</c:v>
                </c:pt>
                <c:pt idx="14774">
                  <c:v>-0.131744</c:v>
                </c:pt>
                <c:pt idx="14775">
                  <c:v>-0.136656</c:v>
                </c:pt>
                <c:pt idx="14776">
                  <c:v>-0.14052400000000001</c:v>
                </c:pt>
                <c:pt idx="14777">
                  <c:v>-0.14189199999999999</c:v>
                </c:pt>
                <c:pt idx="14778">
                  <c:v>-0.141239</c:v>
                </c:pt>
                <c:pt idx="14779">
                  <c:v>-0.13811399999999999</c:v>
                </c:pt>
                <c:pt idx="14780">
                  <c:v>-0.143044</c:v>
                </c:pt>
                <c:pt idx="14781">
                  <c:v>-0.152587</c:v>
                </c:pt>
                <c:pt idx="14782">
                  <c:v>-0.17199999999999999</c:v>
                </c:pt>
                <c:pt idx="14783">
                  <c:v>-0.178094</c:v>
                </c:pt>
                <c:pt idx="14784">
                  <c:v>-0.17632500000000001</c:v>
                </c:pt>
                <c:pt idx="14785">
                  <c:v>-0.17060700000000001</c:v>
                </c:pt>
                <c:pt idx="14786">
                  <c:v>-0.159363</c:v>
                </c:pt>
                <c:pt idx="14787">
                  <c:v>-0.13125600000000001</c:v>
                </c:pt>
                <c:pt idx="14788">
                  <c:v>-0.10559300000000001</c:v>
                </c:pt>
                <c:pt idx="14789">
                  <c:v>-7.8168199999999993E-2</c:v>
                </c:pt>
                <c:pt idx="14790">
                  <c:v>-5.3977200000000003E-2</c:v>
                </c:pt>
                <c:pt idx="14791">
                  <c:v>-4.24398E-2</c:v>
                </c:pt>
                <c:pt idx="14792">
                  <c:v>-3.5299499999999998E-2</c:v>
                </c:pt>
                <c:pt idx="14793">
                  <c:v>-3.0089500000000002E-2</c:v>
                </c:pt>
                <c:pt idx="14794">
                  <c:v>-3.1746099999999999E-2</c:v>
                </c:pt>
                <c:pt idx="14795">
                  <c:v>-3.2464800000000002E-2</c:v>
                </c:pt>
                <c:pt idx="14796">
                  <c:v>-3.34688E-2</c:v>
                </c:pt>
                <c:pt idx="14797">
                  <c:v>-3.5273600000000002E-2</c:v>
                </c:pt>
                <c:pt idx="14798">
                  <c:v>-3.4041799999999997E-2</c:v>
                </c:pt>
                <c:pt idx="14799">
                  <c:v>-2.6412499999999998E-2</c:v>
                </c:pt>
                <c:pt idx="14800">
                  <c:v>-1.32935E-2</c:v>
                </c:pt>
                <c:pt idx="14801">
                  <c:v>-2.3867900000000002E-3</c:v>
                </c:pt>
                <c:pt idx="14802">
                  <c:v>2.826E-3</c:v>
                </c:pt>
                <c:pt idx="14803">
                  <c:v>2.59947E-3</c:v>
                </c:pt>
                <c:pt idx="14804">
                  <c:v>-4.32878E-3</c:v>
                </c:pt>
                <c:pt idx="14805">
                  <c:v>-1.3919399999999999E-3</c:v>
                </c:pt>
                <c:pt idx="14806">
                  <c:v>-4.3982500000000002E-3</c:v>
                </c:pt>
                <c:pt idx="14807">
                  <c:v>-4.2817599999999999E-3</c:v>
                </c:pt>
                <c:pt idx="14808">
                  <c:v>-6.7256599999999998E-4</c:v>
                </c:pt>
                <c:pt idx="14809">
                  <c:v>4.5369299999999998E-3</c:v>
                </c:pt>
                <c:pt idx="14810">
                  <c:v>1.1135600000000001E-2</c:v>
                </c:pt>
                <c:pt idx="14811">
                  <c:v>1.40863E-2</c:v>
                </c:pt>
                <c:pt idx="14812">
                  <c:v>1.42995E-2</c:v>
                </c:pt>
                <c:pt idx="14813">
                  <c:v>1.8124100000000001E-2</c:v>
                </c:pt>
                <c:pt idx="14814">
                  <c:v>2.4676E-2</c:v>
                </c:pt>
                <c:pt idx="14815">
                  <c:v>2.7225900000000001E-2</c:v>
                </c:pt>
                <c:pt idx="14816">
                  <c:v>2.5585299999999998E-2</c:v>
                </c:pt>
                <c:pt idx="14817">
                  <c:v>2.60098E-2</c:v>
                </c:pt>
                <c:pt idx="14818">
                  <c:v>2.4607E-2</c:v>
                </c:pt>
                <c:pt idx="14819">
                  <c:v>2.1959800000000002E-2</c:v>
                </c:pt>
                <c:pt idx="14820">
                  <c:v>1.2631099999999999E-2</c:v>
                </c:pt>
                <c:pt idx="14821">
                  <c:v>-1.79364E-3</c:v>
                </c:pt>
                <c:pt idx="14822">
                  <c:v>-1.4461099999999999E-2</c:v>
                </c:pt>
                <c:pt idx="14823">
                  <c:v>-2.1129200000000001E-2</c:v>
                </c:pt>
                <c:pt idx="14824">
                  <c:v>-2.9336999999999998E-2</c:v>
                </c:pt>
                <c:pt idx="14825">
                  <c:v>-4.05972E-2</c:v>
                </c:pt>
                <c:pt idx="14826">
                  <c:v>-4.9737799999999999E-2</c:v>
                </c:pt>
                <c:pt idx="14827">
                  <c:v>-6.4144300000000001E-2</c:v>
                </c:pt>
                <c:pt idx="14828">
                  <c:v>-7.9049099999999997E-2</c:v>
                </c:pt>
                <c:pt idx="14829">
                  <c:v>-9.1344999999999996E-2</c:v>
                </c:pt>
                <c:pt idx="14830">
                  <c:v>-0.105583</c:v>
                </c:pt>
                <c:pt idx="14831">
                  <c:v>-0.113618</c:v>
                </c:pt>
                <c:pt idx="14832">
                  <c:v>-0.11865100000000001</c:v>
                </c:pt>
                <c:pt idx="14833">
                  <c:v>-0.121738</c:v>
                </c:pt>
                <c:pt idx="14834">
                  <c:v>-0.119557</c:v>
                </c:pt>
                <c:pt idx="14835">
                  <c:v>-0.121014</c:v>
                </c:pt>
                <c:pt idx="14836">
                  <c:v>-0.125997</c:v>
                </c:pt>
                <c:pt idx="14837">
                  <c:v>-0.12796399999999999</c:v>
                </c:pt>
                <c:pt idx="14838">
                  <c:v>-0.12684999999999999</c:v>
                </c:pt>
                <c:pt idx="14839">
                  <c:v>-0.12965199999999999</c:v>
                </c:pt>
                <c:pt idx="14840">
                  <c:v>-0.13996800000000001</c:v>
                </c:pt>
                <c:pt idx="14841">
                  <c:v>-0.14194200000000001</c:v>
                </c:pt>
                <c:pt idx="14842">
                  <c:v>-0.14127700000000001</c:v>
                </c:pt>
                <c:pt idx="14843">
                  <c:v>-0.14396600000000001</c:v>
                </c:pt>
                <c:pt idx="14844">
                  <c:v>-0.14211599999999999</c:v>
                </c:pt>
                <c:pt idx="14845">
                  <c:v>-0.13691600000000001</c:v>
                </c:pt>
                <c:pt idx="14846">
                  <c:v>-0.13875499999999999</c:v>
                </c:pt>
                <c:pt idx="14847">
                  <c:v>-0.14633099999999999</c:v>
                </c:pt>
                <c:pt idx="14848">
                  <c:v>-0.154224</c:v>
                </c:pt>
                <c:pt idx="14849">
                  <c:v>-0.15883</c:v>
                </c:pt>
                <c:pt idx="14850">
                  <c:v>-0.154887</c:v>
                </c:pt>
                <c:pt idx="14851">
                  <c:v>-0.14840999999999999</c:v>
                </c:pt>
                <c:pt idx="14852">
                  <c:v>-0.154534</c:v>
                </c:pt>
                <c:pt idx="14853">
                  <c:v>-0.160438</c:v>
                </c:pt>
                <c:pt idx="14854">
                  <c:v>-0.16452700000000001</c:v>
                </c:pt>
                <c:pt idx="14855">
                  <c:v>-0.16539899999999999</c:v>
                </c:pt>
                <c:pt idx="14856">
                  <c:v>-0.16430400000000001</c:v>
                </c:pt>
                <c:pt idx="14857">
                  <c:v>-0.15706999999999999</c:v>
                </c:pt>
                <c:pt idx="14858">
                  <c:v>-0.151559</c:v>
                </c:pt>
                <c:pt idx="14859">
                  <c:v>-0.15201600000000001</c:v>
                </c:pt>
                <c:pt idx="14860">
                  <c:v>-0.152979</c:v>
                </c:pt>
                <c:pt idx="14861">
                  <c:v>-0.15287800000000001</c:v>
                </c:pt>
                <c:pt idx="14862">
                  <c:v>-0.152586</c:v>
                </c:pt>
                <c:pt idx="14863">
                  <c:v>-0.154861</c:v>
                </c:pt>
                <c:pt idx="14864">
                  <c:v>-0.15670200000000001</c:v>
                </c:pt>
                <c:pt idx="14865">
                  <c:v>-0.15815899999999999</c:v>
                </c:pt>
                <c:pt idx="14866">
                  <c:v>-0.151976</c:v>
                </c:pt>
                <c:pt idx="14867">
                  <c:v>-0.147204</c:v>
                </c:pt>
                <c:pt idx="14868">
                  <c:v>-0.144512</c:v>
                </c:pt>
                <c:pt idx="14869">
                  <c:v>-0.14695800000000001</c:v>
                </c:pt>
                <c:pt idx="14870">
                  <c:v>-0.15118200000000001</c:v>
                </c:pt>
                <c:pt idx="14871">
                  <c:v>-0.14977099999999999</c:v>
                </c:pt>
                <c:pt idx="14872">
                  <c:v>-0.146951</c:v>
                </c:pt>
                <c:pt idx="14873">
                  <c:v>-0.14328299999999999</c:v>
                </c:pt>
                <c:pt idx="14874">
                  <c:v>-0.14285</c:v>
                </c:pt>
                <c:pt idx="14875">
                  <c:v>-0.14480499999999999</c:v>
                </c:pt>
                <c:pt idx="14876">
                  <c:v>-0.145564</c:v>
                </c:pt>
                <c:pt idx="14877">
                  <c:v>-0.143146</c:v>
                </c:pt>
                <c:pt idx="14878">
                  <c:v>-0.14545</c:v>
                </c:pt>
                <c:pt idx="14879">
                  <c:v>-0.146177</c:v>
                </c:pt>
                <c:pt idx="14880">
                  <c:v>-0.15457000000000001</c:v>
                </c:pt>
                <c:pt idx="14881">
                  <c:v>-0.16144</c:v>
                </c:pt>
                <c:pt idx="14882">
                  <c:v>-0.16057099999999999</c:v>
                </c:pt>
                <c:pt idx="14883">
                  <c:v>-0.16273299999999999</c:v>
                </c:pt>
                <c:pt idx="14884">
                  <c:v>-0.16367599999999999</c:v>
                </c:pt>
                <c:pt idx="14885">
                  <c:v>-0.16986499999999999</c:v>
                </c:pt>
                <c:pt idx="14886">
                  <c:v>-0.174427</c:v>
                </c:pt>
                <c:pt idx="14887">
                  <c:v>-0.17824899999999999</c:v>
                </c:pt>
                <c:pt idx="14888">
                  <c:v>-0.18063299999999999</c:v>
                </c:pt>
                <c:pt idx="14889">
                  <c:v>-0.18659899999999999</c:v>
                </c:pt>
                <c:pt idx="14890">
                  <c:v>-0.194715</c:v>
                </c:pt>
                <c:pt idx="14891">
                  <c:v>-0.19750699999999999</c:v>
                </c:pt>
                <c:pt idx="14892">
                  <c:v>-0.196075</c:v>
                </c:pt>
                <c:pt idx="14893">
                  <c:v>-0.19891600000000001</c:v>
                </c:pt>
                <c:pt idx="14894">
                  <c:v>-0.20494699999999999</c:v>
                </c:pt>
                <c:pt idx="14895">
                  <c:v>-0.208671</c:v>
                </c:pt>
                <c:pt idx="14896">
                  <c:v>-0.20766899999999999</c:v>
                </c:pt>
                <c:pt idx="14897">
                  <c:v>-0.207121</c:v>
                </c:pt>
                <c:pt idx="14898">
                  <c:v>-0.21210599999999999</c:v>
                </c:pt>
                <c:pt idx="14899">
                  <c:v>-0.21488199999999999</c:v>
                </c:pt>
                <c:pt idx="14900">
                  <c:v>-0.216527</c:v>
                </c:pt>
                <c:pt idx="14901">
                  <c:v>-0.21399599999999999</c:v>
                </c:pt>
                <c:pt idx="14902">
                  <c:v>-0.207172</c:v>
                </c:pt>
                <c:pt idx="14903">
                  <c:v>-0.199659</c:v>
                </c:pt>
                <c:pt idx="14904">
                  <c:v>-0.18487000000000001</c:v>
                </c:pt>
                <c:pt idx="14905">
                  <c:v>-0.17696300000000001</c:v>
                </c:pt>
                <c:pt idx="14906">
                  <c:v>-0.17561199999999999</c:v>
                </c:pt>
                <c:pt idx="14907">
                  <c:v>-0.16714999999999999</c:v>
                </c:pt>
                <c:pt idx="14908">
                  <c:v>-0.162795</c:v>
                </c:pt>
                <c:pt idx="14909">
                  <c:v>-0.160301</c:v>
                </c:pt>
                <c:pt idx="14910">
                  <c:v>-0.158748</c:v>
                </c:pt>
                <c:pt idx="14911">
                  <c:v>-0.159298</c:v>
                </c:pt>
                <c:pt idx="14912">
                  <c:v>-0.157779</c:v>
                </c:pt>
                <c:pt idx="14913">
                  <c:v>-0.153645</c:v>
                </c:pt>
                <c:pt idx="14914">
                  <c:v>-0.14697299999999999</c:v>
                </c:pt>
                <c:pt idx="14915">
                  <c:v>-0.14766299999999999</c:v>
                </c:pt>
                <c:pt idx="14916">
                  <c:v>-0.15290599999999999</c:v>
                </c:pt>
                <c:pt idx="14917">
                  <c:v>-0.155944</c:v>
                </c:pt>
                <c:pt idx="14918">
                  <c:v>-0.15443799999999999</c:v>
                </c:pt>
                <c:pt idx="14919">
                  <c:v>-0.15528400000000001</c:v>
                </c:pt>
                <c:pt idx="14920">
                  <c:v>-0.16089400000000001</c:v>
                </c:pt>
                <c:pt idx="14921">
                  <c:v>-0.16231899999999999</c:v>
                </c:pt>
                <c:pt idx="14922">
                  <c:v>-0.16073899999999999</c:v>
                </c:pt>
                <c:pt idx="14923">
                  <c:v>-0.15251799999999999</c:v>
                </c:pt>
                <c:pt idx="14924">
                  <c:v>-0.142375</c:v>
                </c:pt>
                <c:pt idx="14925">
                  <c:v>-0.140541</c:v>
                </c:pt>
                <c:pt idx="14926">
                  <c:v>-0.142428</c:v>
                </c:pt>
                <c:pt idx="14927">
                  <c:v>-0.14313699999999999</c:v>
                </c:pt>
                <c:pt idx="14928">
                  <c:v>-0.13422799999999999</c:v>
                </c:pt>
                <c:pt idx="14929">
                  <c:v>-0.120888</c:v>
                </c:pt>
                <c:pt idx="14930">
                  <c:v>-0.11504</c:v>
                </c:pt>
                <c:pt idx="14931">
                  <c:v>-0.112729</c:v>
                </c:pt>
                <c:pt idx="14932">
                  <c:v>-0.112749</c:v>
                </c:pt>
                <c:pt idx="14933">
                  <c:v>-0.11704299999999999</c:v>
                </c:pt>
                <c:pt idx="14934">
                  <c:v>-0.12395100000000001</c:v>
                </c:pt>
                <c:pt idx="14935">
                  <c:v>-0.13233700000000001</c:v>
                </c:pt>
                <c:pt idx="14936">
                  <c:v>-0.137819</c:v>
                </c:pt>
                <c:pt idx="14937">
                  <c:v>-0.143988</c:v>
                </c:pt>
                <c:pt idx="14938">
                  <c:v>-0.15366099999999999</c:v>
                </c:pt>
                <c:pt idx="14939">
                  <c:v>-0.16220200000000001</c:v>
                </c:pt>
                <c:pt idx="14940">
                  <c:v>-0.17078699999999999</c:v>
                </c:pt>
                <c:pt idx="14941">
                  <c:v>-0.17674500000000001</c:v>
                </c:pt>
                <c:pt idx="14942">
                  <c:v>-0.17650099999999999</c:v>
                </c:pt>
                <c:pt idx="14943">
                  <c:v>-0.17874399999999999</c:v>
                </c:pt>
                <c:pt idx="14944">
                  <c:v>-0.185754</c:v>
                </c:pt>
                <c:pt idx="14945">
                  <c:v>-0.18829599999999999</c:v>
                </c:pt>
                <c:pt idx="14946">
                  <c:v>-0.18693000000000001</c:v>
                </c:pt>
                <c:pt idx="14947">
                  <c:v>-0.182282</c:v>
                </c:pt>
                <c:pt idx="14948">
                  <c:v>-0.177007</c:v>
                </c:pt>
                <c:pt idx="14949">
                  <c:v>-0.17302699999999999</c:v>
                </c:pt>
                <c:pt idx="14950">
                  <c:v>-0.168545</c:v>
                </c:pt>
                <c:pt idx="14951">
                  <c:v>-0.17016899999999999</c:v>
                </c:pt>
                <c:pt idx="14952">
                  <c:v>-0.17167499999999999</c:v>
                </c:pt>
                <c:pt idx="14953">
                  <c:v>-0.17431099999999999</c:v>
                </c:pt>
                <c:pt idx="14954">
                  <c:v>-0.18204300000000001</c:v>
                </c:pt>
                <c:pt idx="14955">
                  <c:v>-0.19256599999999999</c:v>
                </c:pt>
                <c:pt idx="14956">
                  <c:v>-0.20095299999999999</c:v>
                </c:pt>
                <c:pt idx="14957">
                  <c:v>-0.200823</c:v>
                </c:pt>
                <c:pt idx="14958">
                  <c:v>-0.20178199999999999</c:v>
                </c:pt>
                <c:pt idx="14959">
                  <c:v>-0.20528099999999999</c:v>
                </c:pt>
                <c:pt idx="14960">
                  <c:v>-0.20360700000000001</c:v>
                </c:pt>
                <c:pt idx="14961">
                  <c:v>-0.19494900000000001</c:v>
                </c:pt>
                <c:pt idx="14962">
                  <c:v>-0.18803600000000001</c:v>
                </c:pt>
                <c:pt idx="14963">
                  <c:v>-0.18979799999999999</c:v>
                </c:pt>
                <c:pt idx="14964">
                  <c:v>-0.19276499999999999</c:v>
                </c:pt>
                <c:pt idx="14965">
                  <c:v>-0.19155800000000001</c:v>
                </c:pt>
                <c:pt idx="14966">
                  <c:v>-0.18939900000000001</c:v>
                </c:pt>
                <c:pt idx="14967">
                  <c:v>-0.19356100000000001</c:v>
                </c:pt>
                <c:pt idx="14968">
                  <c:v>-0.201212</c:v>
                </c:pt>
                <c:pt idx="14969">
                  <c:v>-0.20263999999999999</c:v>
                </c:pt>
                <c:pt idx="14970">
                  <c:v>-0.202066</c:v>
                </c:pt>
                <c:pt idx="14971">
                  <c:v>-0.20033200000000001</c:v>
                </c:pt>
                <c:pt idx="14972">
                  <c:v>-0.19850899999999999</c:v>
                </c:pt>
                <c:pt idx="14973">
                  <c:v>-0.196606</c:v>
                </c:pt>
                <c:pt idx="14974">
                  <c:v>-0.196294</c:v>
                </c:pt>
                <c:pt idx="14975">
                  <c:v>-0.19934199999999999</c:v>
                </c:pt>
                <c:pt idx="14976">
                  <c:v>-0.20425699999999999</c:v>
                </c:pt>
                <c:pt idx="14977">
                  <c:v>-0.20869299999999999</c:v>
                </c:pt>
                <c:pt idx="14978">
                  <c:v>-0.21493100000000001</c:v>
                </c:pt>
                <c:pt idx="14979">
                  <c:v>-0.22514400000000001</c:v>
                </c:pt>
                <c:pt idx="14980">
                  <c:v>-0.235847</c:v>
                </c:pt>
                <c:pt idx="14981">
                  <c:v>-0.24157400000000001</c:v>
                </c:pt>
                <c:pt idx="14982">
                  <c:v>-0.249442</c:v>
                </c:pt>
                <c:pt idx="14983">
                  <c:v>-0.259521</c:v>
                </c:pt>
                <c:pt idx="14984">
                  <c:v>-0.26525700000000002</c:v>
                </c:pt>
                <c:pt idx="14985">
                  <c:v>-0.27315200000000001</c:v>
                </c:pt>
                <c:pt idx="14986">
                  <c:v>-0.28691800000000001</c:v>
                </c:pt>
                <c:pt idx="14987">
                  <c:v>-0.29995899999999998</c:v>
                </c:pt>
                <c:pt idx="14988">
                  <c:v>-0.30676199999999998</c:v>
                </c:pt>
                <c:pt idx="14989">
                  <c:v>-0.31238900000000003</c:v>
                </c:pt>
                <c:pt idx="14990">
                  <c:v>-0.316361</c:v>
                </c:pt>
                <c:pt idx="14991">
                  <c:v>-0.31854300000000002</c:v>
                </c:pt>
                <c:pt idx="14992">
                  <c:v>-0.32284499999999999</c:v>
                </c:pt>
                <c:pt idx="14993">
                  <c:v>-0.32843299999999997</c:v>
                </c:pt>
                <c:pt idx="14994">
                  <c:v>-0.33038099999999998</c:v>
                </c:pt>
                <c:pt idx="14995">
                  <c:v>-0.32821899999999998</c:v>
                </c:pt>
                <c:pt idx="14996">
                  <c:v>-0.32434499999999999</c:v>
                </c:pt>
                <c:pt idx="14997">
                  <c:v>-0.32210699999999998</c:v>
                </c:pt>
                <c:pt idx="14998">
                  <c:v>-0.32091700000000001</c:v>
                </c:pt>
                <c:pt idx="14999">
                  <c:v>-0.31909399999999999</c:v>
                </c:pt>
                <c:pt idx="15000">
                  <c:v>-0.32224199999999997</c:v>
                </c:pt>
                <c:pt idx="15001">
                  <c:v>-0.32429999999999998</c:v>
                </c:pt>
                <c:pt idx="15002">
                  <c:v>-0.32094499999999998</c:v>
                </c:pt>
                <c:pt idx="15003">
                  <c:v>-0.315749</c:v>
                </c:pt>
                <c:pt idx="15004">
                  <c:v>-0.315141</c:v>
                </c:pt>
                <c:pt idx="15005">
                  <c:v>-0.313581</c:v>
                </c:pt>
                <c:pt idx="15006">
                  <c:v>-0.31526199999999999</c:v>
                </c:pt>
                <c:pt idx="15007">
                  <c:v>-0.31464199999999998</c:v>
                </c:pt>
                <c:pt idx="15008">
                  <c:v>-0.31600099999999998</c:v>
                </c:pt>
                <c:pt idx="15009">
                  <c:v>-0.31629600000000002</c:v>
                </c:pt>
                <c:pt idx="15010">
                  <c:v>-0.31777699999999998</c:v>
                </c:pt>
                <c:pt idx="15011">
                  <c:v>-0.31965900000000003</c:v>
                </c:pt>
                <c:pt idx="15012">
                  <c:v>-0.32520300000000002</c:v>
                </c:pt>
                <c:pt idx="15013">
                  <c:v>-0.33505200000000002</c:v>
                </c:pt>
                <c:pt idx="15014">
                  <c:v>-0.33793299999999998</c:v>
                </c:pt>
                <c:pt idx="15015">
                  <c:v>-0.33674500000000002</c:v>
                </c:pt>
                <c:pt idx="15016">
                  <c:v>-0.332874</c:v>
                </c:pt>
                <c:pt idx="15017">
                  <c:v>-0.33695700000000001</c:v>
                </c:pt>
                <c:pt idx="15018">
                  <c:v>-0.33748899999999998</c:v>
                </c:pt>
                <c:pt idx="15019">
                  <c:v>-0.33865699999999999</c:v>
                </c:pt>
                <c:pt idx="15020">
                  <c:v>-0.33658300000000002</c:v>
                </c:pt>
                <c:pt idx="15021">
                  <c:v>-0.33549499999999999</c:v>
                </c:pt>
                <c:pt idx="15022">
                  <c:v>-0.33929300000000001</c:v>
                </c:pt>
                <c:pt idx="15023">
                  <c:v>-0.339943</c:v>
                </c:pt>
                <c:pt idx="15024">
                  <c:v>-0.344333</c:v>
                </c:pt>
                <c:pt idx="15025">
                  <c:v>-0.35048000000000001</c:v>
                </c:pt>
                <c:pt idx="15026">
                  <c:v>-0.34697099999999997</c:v>
                </c:pt>
                <c:pt idx="15027">
                  <c:v>-0.34703000000000001</c:v>
                </c:pt>
                <c:pt idx="15028">
                  <c:v>-0.34912900000000002</c:v>
                </c:pt>
                <c:pt idx="15029">
                  <c:v>-0.357039</c:v>
                </c:pt>
                <c:pt idx="15030">
                  <c:v>-0.36488199999999998</c:v>
                </c:pt>
                <c:pt idx="15031">
                  <c:v>-0.37384099999999998</c:v>
                </c:pt>
                <c:pt idx="15032">
                  <c:v>-0.37448599999999999</c:v>
                </c:pt>
                <c:pt idx="15033">
                  <c:v>-0.378307</c:v>
                </c:pt>
                <c:pt idx="15034">
                  <c:v>-0.38008799999999998</c:v>
                </c:pt>
                <c:pt idx="15035">
                  <c:v>-0.38433200000000001</c:v>
                </c:pt>
                <c:pt idx="15036">
                  <c:v>-0.38403399999999999</c:v>
                </c:pt>
                <c:pt idx="15037">
                  <c:v>-0.38437399999999999</c:v>
                </c:pt>
                <c:pt idx="15038">
                  <c:v>-0.38764799999999999</c:v>
                </c:pt>
                <c:pt idx="15039">
                  <c:v>-0.38991999999999999</c:v>
                </c:pt>
                <c:pt idx="15040">
                  <c:v>-0.39617200000000002</c:v>
                </c:pt>
                <c:pt idx="15041">
                  <c:v>-0.40295399999999998</c:v>
                </c:pt>
                <c:pt idx="15042">
                  <c:v>-0.40229900000000002</c:v>
                </c:pt>
                <c:pt idx="15043">
                  <c:v>-0.401505</c:v>
                </c:pt>
                <c:pt idx="15044">
                  <c:v>-0.40668500000000002</c:v>
                </c:pt>
                <c:pt idx="15045">
                  <c:v>-0.41152899999999998</c:v>
                </c:pt>
                <c:pt idx="15046">
                  <c:v>-0.41561300000000001</c:v>
                </c:pt>
                <c:pt idx="15047">
                  <c:v>-0.42685600000000001</c:v>
                </c:pt>
                <c:pt idx="15048">
                  <c:v>-0.429537</c:v>
                </c:pt>
                <c:pt idx="15049">
                  <c:v>-0.42737399999999998</c:v>
                </c:pt>
                <c:pt idx="15050">
                  <c:v>-0.42560900000000002</c:v>
                </c:pt>
                <c:pt idx="15051">
                  <c:v>-0.425703</c:v>
                </c:pt>
                <c:pt idx="15052">
                  <c:v>-0.42899199999999998</c:v>
                </c:pt>
                <c:pt idx="15053">
                  <c:v>-0.43222699999999997</c:v>
                </c:pt>
                <c:pt idx="15054">
                  <c:v>-0.44942700000000002</c:v>
                </c:pt>
                <c:pt idx="15055">
                  <c:v>-0.46401100000000001</c:v>
                </c:pt>
                <c:pt idx="15056">
                  <c:v>-0.47700399999999998</c:v>
                </c:pt>
                <c:pt idx="15057">
                  <c:v>-0.483263</c:v>
                </c:pt>
                <c:pt idx="15058">
                  <c:v>-0.487035</c:v>
                </c:pt>
                <c:pt idx="15059">
                  <c:v>-0.49277399999999999</c:v>
                </c:pt>
                <c:pt idx="15060">
                  <c:v>-0.50582000000000005</c:v>
                </c:pt>
                <c:pt idx="15061">
                  <c:v>-0.51434000000000002</c:v>
                </c:pt>
                <c:pt idx="15062">
                  <c:v>-0.51727599999999996</c:v>
                </c:pt>
                <c:pt idx="15063">
                  <c:v>-0.52100800000000003</c:v>
                </c:pt>
                <c:pt idx="15064">
                  <c:v>-0.52347100000000002</c:v>
                </c:pt>
                <c:pt idx="15065">
                  <c:v>-0.52528600000000003</c:v>
                </c:pt>
                <c:pt idx="15066">
                  <c:v>-0.52913699999999997</c:v>
                </c:pt>
                <c:pt idx="15067">
                  <c:v>-0.544041</c:v>
                </c:pt>
                <c:pt idx="15068">
                  <c:v>-0.55407499999999998</c:v>
                </c:pt>
                <c:pt idx="15069">
                  <c:v>-0.56906999999999996</c:v>
                </c:pt>
                <c:pt idx="15070">
                  <c:v>-0.57865</c:v>
                </c:pt>
                <c:pt idx="15071">
                  <c:v>-0.58570100000000003</c:v>
                </c:pt>
                <c:pt idx="15072">
                  <c:v>-0.58807299999999996</c:v>
                </c:pt>
                <c:pt idx="15073">
                  <c:v>-0.58768699999999996</c:v>
                </c:pt>
                <c:pt idx="15074">
                  <c:v>-0.58288899999999999</c:v>
                </c:pt>
                <c:pt idx="15075">
                  <c:v>-0.57075900000000002</c:v>
                </c:pt>
                <c:pt idx="15076">
                  <c:v>-0.55862699999999998</c:v>
                </c:pt>
                <c:pt idx="15077">
                  <c:v>-0.550458</c:v>
                </c:pt>
                <c:pt idx="15078">
                  <c:v>-0.54674199999999995</c:v>
                </c:pt>
                <c:pt idx="15079">
                  <c:v>-0.55269500000000005</c:v>
                </c:pt>
                <c:pt idx="15080">
                  <c:v>-0.55972699999999997</c:v>
                </c:pt>
                <c:pt idx="15081">
                  <c:v>-0.56609100000000001</c:v>
                </c:pt>
                <c:pt idx="15082">
                  <c:v>-0.57081800000000005</c:v>
                </c:pt>
                <c:pt idx="15083">
                  <c:v>-0.57198000000000004</c:v>
                </c:pt>
                <c:pt idx="15084">
                  <c:v>-0.57153900000000002</c:v>
                </c:pt>
                <c:pt idx="15085">
                  <c:v>-0.56854099999999996</c:v>
                </c:pt>
                <c:pt idx="15086">
                  <c:v>-0.56609600000000004</c:v>
                </c:pt>
                <c:pt idx="15087">
                  <c:v>-0.56522799999999995</c:v>
                </c:pt>
                <c:pt idx="15088">
                  <c:v>-0.56639499999999998</c:v>
                </c:pt>
                <c:pt idx="15089">
                  <c:v>-0.57300200000000001</c:v>
                </c:pt>
                <c:pt idx="15090">
                  <c:v>-0.57668200000000003</c:v>
                </c:pt>
                <c:pt idx="15091">
                  <c:v>-0.58026</c:v>
                </c:pt>
                <c:pt idx="15092">
                  <c:v>-0.57789699999999999</c:v>
                </c:pt>
                <c:pt idx="15093">
                  <c:v>-0.57306800000000002</c:v>
                </c:pt>
                <c:pt idx="15094">
                  <c:v>-0.56939499999999998</c:v>
                </c:pt>
                <c:pt idx="15095">
                  <c:v>-0.56558900000000001</c:v>
                </c:pt>
                <c:pt idx="15096">
                  <c:v>-0.57009299999999996</c:v>
                </c:pt>
                <c:pt idx="15097">
                  <c:v>-0.573766</c:v>
                </c:pt>
                <c:pt idx="15098">
                  <c:v>-0.57102399999999998</c:v>
                </c:pt>
                <c:pt idx="15099">
                  <c:v>-0.568407</c:v>
                </c:pt>
                <c:pt idx="15100">
                  <c:v>-0.56862400000000002</c:v>
                </c:pt>
                <c:pt idx="15101">
                  <c:v>-0.56757400000000002</c:v>
                </c:pt>
                <c:pt idx="15102">
                  <c:v>-0.56880200000000003</c:v>
                </c:pt>
                <c:pt idx="15103">
                  <c:v>-0.57876499999999997</c:v>
                </c:pt>
                <c:pt idx="15104">
                  <c:v>-0.57779599999999998</c:v>
                </c:pt>
                <c:pt idx="15105">
                  <c:v>-0.57610899999999998</c:v>
                </c:pt>
                <c:pt idx="15106">
                  <c:v>-0.57657400000000003</c:v>
                </c:pt>
                <c:pt idx="15107">
                  <c:v>-0.58074499999999996</c:v>
                </c:pt>
                <c:pt idx="15108">
                  <c:v>-0.58277599999999996</c:v>
                </c:pt>
                <c:pt idx="15109">
                  <c:v>-0.586808</c:v>
                </c:pt>
                <c:pt idx="15110">
                  <c:v>-0.596773</c:v>
                </c:pt>
                <c:pt idx="15111">
                  <c:v>-0.59782599999999997</c:v>
                </c:pt>
                <c:pt idx="15112">
                  <c:v>-0.59155000000000002</c:v>
                </c:pt>
                <c:pt idx="15113">
                  <c:v>-0.58313099999999995</c:v>
                </c:pt>
                <c:pt idx="15114">
                  <c:v>-0.57898899999999998</c:v>
                </c:pt>
                <c:pt idx="15115">
                  <c:v>-0.57628500000000005</c:v>
                </c:pt>
                <c:pt idx="15116">
                  <c:v>-0.57210300000000003</c:v>
                </c:pt>
                <c:pt idx="15117">
                  <c:v>-0.56403899999999996</c:v>
                </c:pt>
                <c:pt idx="15118">
                  <c:v>-0.57289400000000001</c:v>
                </c:pt>
                <c:pt idx="15119">
                  <c:v>-0.57778600000000002</c:v>
                </c:pt>
                <c:pt idx="15120">
                  <c:v>-0.58377800000000002</c:v>
                </c:pt>
                <c:pt idx="15121">
                  <c:v>-0.58895600000000004</c:v>
                </c:pt>
                <c:pt idx="15122">
                  <c:v>-0.589897</c:v>
                </c:pt>
                <c:pt idx="15123">
                  <c:v>-0.59080100000000002</c:v>
                </c:pt>
                <c:pt idx="15124">
                  <c:v>-0.59017200000000003</c:v>
                </c:pt>
                <c:pt idx="15125">
                  <c:v>-0.59908799999999995</c:v>
                </c:pt>
                <c:pt idx="15126">
                  <c:v>-0.60469300000000004</c:v>
                </c:pt>
                <c:pt idx="15127">
                  <c:v>-0.61008499999999999</c:v>
                </c:pt>
                <c:pt idx="15128">
                  <c:v>-0.609873</c:v>
                </c:pt>
                <c:pt idx="15129">
                  <c:v>-0.60356600000000005</c:v>
                </c:pt>
                <c:pt idx="15130">
                  <c:v>-0.59310300000000005</c:v>
                </c:pt>
                <c:pt idx="15131">
                  <c:v>-0.59093899999999999</c:v>
                </c:pt>
                <c:pt idx="15132">
                  <c:v>-0.58973100000000001</c:v>
                </c:pt>
                <c:pt idx="15133">
                  <c:v>-0.58949499999999999</c:v>
                </c:pt>
                <c:pt idx="15134">
                  <c:v>-0.58776499999999998</c:v>
                </c:pt>
                <c:pt idx="15135">
                  <c:v>-0.58706899999999995</c:v>
                </c:pt>
                <c:pt idx="15136">
                  <c:v>-0.58167899999999995</c:v>
                </c:pt>
                <c:pt idx="15137">
                  <c:v>-0.57049899999999998</c:v>
                </c:pt>
                <c:pt idx="15138">
                  <c:v>-0.56280799999999997</c:v>
                </c:pt>
                <c:pt idx="15139">
                  <c:v>-0.5635</c:v>
                </c:pt>
                <c:pt idx="15140">
                  <c:v>-0.55846899999999999</c:v>
                </c:pt>
                <c:pt idx="15141">
                  <c:v>-0.55263399999999996</c:v>
                </c:pt>
                <c:pt idx="15142">
                  <c:v>-0.54872799999999999</c:v>
                </c:pt>
                <c:pt idx="15143">
                  <c:v>-0.54801100000000003</c:v>
                </c:pt>
                <c:pt idx="15144">
                  <c:v>-0.54185399999999995</c:v>
                </c:pt>
                <c:pt idx="15145">
                  <c:v>-0.53508299999999998</c:v>
                </c:pt>
                <c:pt idx="15146">
                  <c:v>-0.52630500000000002</c:v>
                </c:pt>
                <c:pt idx="15147">
                  <c:v>-0.51990499999999995</c:v>
                </c:pt>
                <c:pt idx="15148">
                  <c:v>-0.51758499999999996</c:v>
                </c:pt>
                <c:pt idx="15149">
                  <c:v>-0.51527299999999998</c:v>
                </c:pt>
                <c:pt idx="15150">
                  <c:v>-0.51404099999999997</c:v>
                </c:pt>
                <c:pt idx="15151">
                  <c:v>-0.50674399999999997</c:v>
                </c:pt>
                <c:pt idx="15152">
                  <c:v>-0.50393299999999996</c:v>
                </c:pt>
                <c:pt idx="15153">
                  <c:v>-0.49516900000000003</c:v>
                </c:pt>
                <c:pt idx="15154">
                  <c:v>-0.48681000000000002</c:v>
                </c:pt>
                <c:pt idx="15155">
                  <c:v>-0.48898599999999998</c:v>
                </c:pt>
                <c:pt idx="15156">
                  <c:v>-0.49219200000000002</c:v>
                </c:pt>
                <c:pt idx="15157">
                  <c:v>-0.49187900000000001</c:v>
                </c:pt>
                <c:pt idx="15158">
                  <c:v>-0.48755100000000001</c:v>
                </c:pt>
                <c:pt idx="15159">
                  <c:v>-0.48222399999999999</c:v>
                </c:pt>
                <c:pt idx="15160">
                  <c:v>-0.47588599999999998</c:v>
                </c:pt>
                <c:pt idx="15161">
                  <c:v>-0.46854299999999999</c:v>
                </c:pt>
                <c:pt idx="15162">
                  <c:v>-0.46174700000000002</c:v>
                </c:pt>
                <c:pt idx="15163">
                  <c:v>-0.461561</c:v>
                </c:pt>
                <c:pt idx="15164">
                  <c:v>-0.46771400000000002</c:v>
                </c:pt>
                <c:pt idx="15165">
                  <c:v>-0.46679799999999999</c:v>
                </c:pt>
                <c:pt idx="15166">
                  <c:v>-0.46489200000000003</c:v>
                </c:pt>
                <c:pt idx="15167">
                  <c:v>-0.45749800000000002</c:v>
                </c:pt>
                <c:pt idx="15168">
                  <c:v>-0.45273400000000003</c:v>
                </c:pt>
                <c:pt idx="15169">
                  <c:v>-0.448855</c:v>
                </c:pt>
                <c:pt idx="15170">
                  <c:v>-0.44402700000000001</c:v>
                </c:pt>
                <c:pt idx="15171">
                  <c:v>-0.44120100000000001</c:v>
                </c:pt>
                <c:pt idx="15172">
                  <c:v>-0.43838300000000002</c:v>
                </c:pt>
                <c:pt idx="15173">
                  <c:v>-0.436446</c:v>
                </c:pt>
                <c:pt idx="15174">
                  <c:v>-0.428871</c:v>
                </c:pt>
                <c:pt idx="15175">
                  <c:v>-0.42186699999999999</c:v>
                </c:pt>
                <c:pt idx="15176">
                  <c:v>-0.43</c:v>
                </c:pt>
                <c:pt idx="15177">
                  <c:v>-0.44144299999999997</c:v>
                </c:pt>
                <c:pt idx="15178">
                  <c:v>-0.44091000000000002</c:v>
                </c:pt>
                <c:pt idx="15179">
                  <c:v>-0.42901299999999998</c:v>
                </c:pt>
                <c:pt idx="15180">
                  <c:v>-0.42435899999999999</c:v>
                </c:pt>
                <c:pt idx="15181">
                  <c:v>-0.41831499999999999</c:v>
                </c:pt>
                <c:pt idx="15182">
                  <c:v>-0.41042400000000001</c:v>
                </c:pt>
                <c:pt idx="15183">
                  <c:v>-0.40415600000000002</c:v>
                </c:pt>
                <c:pt idx="15184">
                  <c:v>-0.400926</c:v>
                </c:pt>
                <c:pt idx="15185">
                  <c:v>-0.40121499999999999</c:v>
                </c:pt>
                <c:pt idx="15186">
                  <c:v>-0.40323900000000001</c:v>
                </c:pt>
                <c:pt idx="15187">
                  <c:v>-0.40114100000000003</c:v>
                </c:pt>
                <c:pt idx="15188">
                  <c:v>-0.39838400000000002</c:v>
                </c:pt>
                <c:pt idx="15189">
                  <c:v>-0.39903899999999998</c:v>
                </c:pt>
                <c:pt idx="15190">
                  <c:v>-0.398038</c:v>
                </c:pt>
                <c:pt idx="15191">
                  <c:v>-0.39663900000000002</c:v>
                </c:pt>
                <c:pt idx="15192">
                  <c:v>-0.39462000000000003</c:v>
                </c:pt>
                <c:pt idx="15193">
                  <c:v>-0.391287</c:v>
                </c:pt>
                <c:pt idx="15194">
                  <c:v>-0.39094400000000001</c:v>
                </c:pt>
                <c:pt idx="15195">
                  <c:v>-0.38944299999999998</c:v>
                </c:pt>
                <c:pt idx="15196">
                  <c:v>-0.38811400000000001</c:v>
                </c:pt>
                <c:pt idx="15197">
                  <c:v>-0.38816400000000001</c:v>
                </c:pt>
                <c:pt idx="15198">
                  <c:v>-0.387297</c:v>
                </c:pt>
                <c:pt idx="15199">
                  <c:v>-0.38775300000000001</c:v>
                </c:pt>
                <c:pt idx="15200">
                  <c:v>-0.38777600000000001</c:v>
                </c:pt>
                <c:pt idx="15201">
                  <c:v>-0.40021899999999999</c:v>
                </c:pt>
                <c:pt idx="15202">
                  <c:v>-0.409964</c:v>
                </c:pt>
                <c:pt idx="15203">
                  <c:v>-0.41529100000000002</c:v>
                </c:pt>
                <c:pt idx="15204">
                  <c:v>-0.41490500000000002</c:v>
                </c:pt>
                <c:pt idx="15205">
                  <c:v>-0.40668500000000002</c:v>
                </c:pt>
                <c:pt idx="15206">
                  <c:v>-0.39668900000000001</c:v>
                </c:pt>
                <c:pt idx="15207">
                  <c:v>-0.38633200000000001</c:v>
                </c:pt>
                <c:pt idx="15208">
                  <c:v>-0.38018299999999999</c:v>
                </c:pt>
                <c:pt idx="15209">
                  <c:v>-0.37889400000000001</c:v>
                </c:pt>
                <c:pt idx="15210">
                  <c:v>-0.37896800000000003</c:v>
                </c:pt>
                <c:pt idx="15211">
                  <c:v>-0.37716699999999997</c:v>
                </c:pt>
                <c:pt idx="15212">
                  <c:v>-0.36690600000000001</c:v>
                </c:pt>
                <c:pt idx="15213">
                  <c:v>-0.35664200000000001</c:v>
                </c:pt>
                <c:pt idx="15214">
                  <c:v>-0.34964000000000001</c:v>
                </c:pt>
                <c:pt idx="15215">
                  <c:v>-0.34077299999999999</c:v>
                </c:pt>
                <c:pt idx="15216">
                  <c:v>-0.33685799999999999</c:v>
                </c:pt>
                <c:pt idx="15217">
                  <c:v>-0.32973400000000003</c:v>
                </c:pt>
                <c:pt idx="15218">
                  <c:v>-0.32228200000000001</c:v>
                </c:pt>
                <c:pt idx="15219">
                  <c:v>-0.31472699999999998</c:v>
                </c:pt>
                <c:pt idx="15220">
                  <c:v>-0.30688799999999999</c:v>
                </c:pt>
                <c:pt idx="15221">
                  <c:v>-0.30669400000000002</c:v>
                </c:pt>
                <c:pt idx="15222">
                  <c:v>-0.310643</c:v>
                </c:pt>
                <c:pt idx="15223">
                  <c:v>-0.311589</c:v>
                </c:pt>
                <c:pt idx="15224">
                  <c:v>-0.31079400000000001</c:v>
                </c:pt>
                <c:pt idx="15225">
                  <c:v>-0.29810300000000001</c:v>
                </c:pt>
                <c:pt idx="15226">
                  <c:v>-0.28935699999999998</c:v>
                </c:pt>
                <c:pt idx="15227">
                  <c:v>-0.28736099999999998</c:v>
                </c:pt>
                <c:pt idx="15228">
                  <c:v>-0.281746</c:v>
                </c:pt>
                <c:pt idx="15229">
                  <c:v>-0.27630199999999999</c:v>
                </c:pt>
                <c:pt idx="15230">
                  <c:v>-0.27476499999999998</c:v>
                </c:pt>
                <c:pt idx="15231">
                  <c:v>-0.269679</c:v>
                </c:pt>
                <c:pt idx="15232">
                  <c:v>-0.26467099999999999</c:v>
                </c:pt>
                <c:pt idx="15233">
                  <c:v>-0.26059700000000002</c:v>
                </c:pt>
                <c:pt idx="15234">
                  <c:v>-0.25307099999999999</c:v>
                </c:pt>
                <c:pt idx="15235">
                  <c:v>-0.252527</c:v>
                </c:pt>
                <c:pt idx="15236">
                  <c:v>-0.248469</c:v>
                </c:pt>
                <c:pt idx="15237">
                  <c:v>-0.24041000000000001</c:v>
                </c:pt>
                <c:pt idx="15238">
                  <c:v>-0.23783599999999999</c:v>
                </c:pt>
                <c:pt idx="15239">
                  <c:v>-0.23084399999999999</c:v>
                </c:pt>
                <c:pt idx="15240">
                  <c:v>-0.21981500000000001</c:v>
                </c:pt>
                <c:pt idx="15241">
                  <c:v>-0.20971699999999999</c:v>
                </c:pt>
                <c:pt idx="15242">
                  <c:v>-0.20211200000000001</c:v>
                </c:pt>
                <c:pt idx="15243">
                  <c:v>-0.19597600000000001</c:v>
                </c:pt>
                <c:pt idx="15244">
                  <c:v>-0.192355</c:v>
                </c:pt>
                <c:pt idx="15245">
                  <c:v>-0.18917200000000001</c:v>
                </c:pt>
                <c:pt idx="15246">
                  <c:v>-0.189969</c:v>
                </c:pt>
                <c:pt idx="15247">
                  <c:v>-0.189945</c:v>
                </c:pt>
                <c:pt idx="15248">
                  <c:v>-0.18709300000000001</c:v>
                </c:pt>
                <c:pt idx="15249">
                  <c:v>-0.17859800000000001</c:v>
                </c:pt>
                <c:pt idx="15250">
                  <c:v>-0.17236499999999999</c:v>
                </c:pt>
                <c:pt idx="15251">
                  <c:v>-0.167073</c:v>
                </c:pt>
                <c:pt idx="15252">
                  <c:v>-0.16672300000000001</c:v>
                </c:pt>
                <c:pt idx="15253">
                  <c:v>-0.166182</c:v>
                </c:pt>
                <c:pt idx="15254">
                  <c:v>-0.16510900000000001</c:v>
                </c:pt>
                <c:pt idx="15255">
                  <c:v>-0.16256100000000001</c:v>
                </c:pt>
                <c:pt idx="15256">
                  <c:v>-0.158777</c:v>
                </c:pt>
                <c:pt idx="15257">
                  <c:v>-0.150225</c:v>
                </c:pt>
                <c:pt idx="15258">
                  <c:v>-0.14495</c:v>
                </c:pt>
                <c:pt idx="15259">
                  <c:v>-0.137408</c:v>
                </c:pt>
                <c:pt idx="15260">
                  <c:v>-0.13398099999999999</c:v>
                </c:pt>
                <c:pt idx="15261">
                  <c:v>-0.13631299999999999</c:v>
                </c:pt>
                <c:pt idx="15262">
                  <c:v>-0.14074500000000001</c:v>
                </c:pt>
                <c:pt idx="15263">
                  <c:v>-0.14207700000000001</c:v>
                </c:pt>
                <c:pt idx="15264">
                  <c:v>-0.14025199999999999</c:v>
                </c:pt>
                <c:pt idx="15265">
                  <c:v>-0.13688800000000001</c:v>
                </c:pt>
                <c:pt idx="15266">
                  <c:v>-0.13680800000000001</c:v>
                </c:pt>
                <c:pt idx="15267">
                  <c:v>-0.13683300000000001</c:v>
                </c:pt>
                <c:pt idx="15268">
                  <c:v>-0.13613900000000001</c:v>
                </c:pt>
                <c:pt idx="15269">
                  <c:v>-0.1341</c:v>
                </c:pt>
                <c:pt idx="15270">
                  <c:v>-0.122768</c:v>
                </c:pt>
                <c:pt idx="15271">
                  <c:v>-0.11476</c:v>
                </c:pt>
                <c:pt idx="15272">
                  <c:v>-0.110319</c:v>
                </c:pt>
                <c:pt idx="15273">
                  <c:v>-0.103953</c:v>
                </c:pt>
                <c:pt idx="15274">
                  <c:v>-0.10209500000000001</c:v>
                </c:pt>
                <c:pt idx="15275">
                  <c:v>-0.102967</c:v>
                </c:pt>
                <c:pt idx="15276">
                  <c:v>-0.102881</c:v>
                </c:pt>
                <c:pt idx="15277">
                  <c:v>-0.103216</c:v>
                </c:pt>
                <c:pt idx="15278">
                  <c:v>-0.105438</c:v>
                </c:pt>
                <c:pt idx="15279">
                  <c:v>-0.104625</c:v>
                </c:pt>
                <c:pt idx="15280">
                  <c:v>-9.2189099999999996E-2</c:v>
                </c:pt>
                <c:pt idx="15281">
                  <c:v>-8.4272899999999998E-2</c:v>
                </c:pt>
                <c:pt idx="15282">
                  <c:v>-8.2513699999999995E-2</c:v>
                </c:pt>
                <c:pt idx="15283">
                  <c:v>-8.3113099999999995E-2</c:v>
                </c:pt>
                <c:pt idx="15284">
                  <c:v>-8.4344699999999995E-2</c:v>
                </c:pt>
                <c:pt idx="15285">
                  <c:v>-7.6955999999999997E-2</c:v>
                </c:pt>
                <c:pt idx="15286">
                  <c:v>-6.7449800000000004E-2</c:v>
                </c:pt>
                <c:pt idx="15287">
                  <c:v>-6.4822400000000002E-2</c:v>
                </c:pt>
                <c:pt idx="15288">
                  <c:v>-6.2545500000000004E-2</c:v>
                </c:pt>
                <c:pt idx="15289">
                  <c:v>-5.2640699999999999E-2</c:v>
                </c:pt>
                <c:pt idx="15290">
                  <c:v>-3.6555200000000003E-2</c:v>
                </c:pt>
                <c:pt idx="15291">
                  <c:v>-2.8709800000000001E-2</c:v>
                </c:pt>
                <c:pt idx="15292">
                  <c:v>-2.3869100000000001E-2</c:v>
                </c:pt>
                <c:pt idx="15293">
                  <c:v>-2.1772099999999999E-2</c:v>
                </c:pt>
                <c:pt idx="15294">
                  <c:v>-2.13361E-2</c:v>
                </c:pt>
                <c:pt idx="15295">
                  <c:v>-1.9590799999999998E-2</c:v>
                </c:pt>
                <c:pt idx="15296">
                  <c:v>-1.77152E-2</c:v>
                </c:pt>
                <c:pt idx="15297">
                  <c:v>-1.8833200000000001E-2</c:v>
                </c:pt>
                <c:pt idx="15298">
                  <c:v>-2.0173199999999999E-2</c:v>
                </c:pt>
                <c:pt idx="15299">
                  <c:v>-1.94843E-2</c:v>
                </c:pt>
                <c:pt idx="15300">
                  <c:v>-1.6762200000000001E-2</c:v>
                </c:pt>
                <c:pt idx="15301">
                  <c:v>-1.4392E-2</c:v>
                </c:pt>
                <c:pt idx="15302">
                  <c:v>-1.3851499999999999E-2</c:v>
                </c:pt>
                <c:pt idx="15303">
                  <c:v>-1.3656E-2</c:v>
                </c:pt>
                <c:pt idx="15304">
                  <c:v>-1.08363E-2</c:v>
                </c:pt>
                <c:pt idx="15305">
                  <c:v>-4.6760400000000002E-3</c:v>
                </c:pt>
                <c:pt idx="15306">
                  <c:v>-1.4338599999999999E-3</c:v>
                </c:pt>
                <c:pt idx="15307">
                  <c:v>-1.9880499999999999E-3</c:v>
                </c:pt>
                <c:pt idx="15308">
                  <c:v>-7.6752399999999998E-3</c:v>
                </c:pt>
                <c:pt idx="15309">
                  <c:v>-1.6369000000000002E-2</c:v>
                </c:pt>
                <c:pt idx="15310">
                  <c:v>-1.8471000000000001E-2</c:v>
                </c:pt>
                <c:pt idx="15311">
                  <c:v>-1.4566000000000001E-2</c:v>
                </c:pt>
                <c:pt idx="15312">
                  <c:v>-9.4939199999999994E-3</c:v>
                </c:pt>
                <c:pt idx="15313">
                  <c:v>-4.0324000000000002E-3</c:v>
                </c:pt>
                <c:pt idx="15314">
                  <c:v>-1.18004E-3</c:v>
                </c:pt>
                <c:pt idx="15315">
                  <c:v>-1.8637199999999999E-3</c:v>
                </c:pt>
                <c:pt idx="15316">
                  <c:v>-5.3523100000000005E-4</c:v>
                </c:pt>
                <c:pt idx="15317">
                  <c:v>5.2803400000000003E-4</c:v>
                </c:pt>
                <c:pt idx="15318">
                  <c:v>3.4019300000000001E-3</c:v>
                </c:pt>
                <c:pt idx="15319">
                  <c:v>7.41422E-3</c:v>
                </c:pt>
                <c:pt idx="15320">
                  <c:v>1.2346599999999999E-2</c:v>
                </c:pt>
                <c:pt idx="15321">
                  <c:v>2.4554699999999999E-2</c:v>
                </c:pt>
                <c:pt idx="15322">
                  <c:v>3.2290100000000002E-2</c:v>
                </c:pt>
                <c:pt idx="15323">
                  <c:v>3.6709400000000003E-2</c:v>
                </c:pt>
                <c:pt idx="15324">
                  <c:v>4.0330999999999999E-2</c:v>
                </c:pt>
                <c:pt idx="15325">
                  <c:v>4.2054800000000003E-2</c:v>
                </c:pt>
                <c:pt idx="15326">
                  <c:v>4.02806E-2</c:v>
                </c:pt>
                <c:pt idx="15327">
                  <c:v>3.9177499999999997E-2</c:v>
                </c:pt>
                <c:pt idx="15328">
                  <c:v>3.97951E-2</c:v>
                </c:pt>
                <c:pt idx="15329">
                  <c:v>3.8084899999999998E-2</c:v>
                </c:pt>
                <c:pt idx="15330">
                  <c:v>3.9239799999999998E-2</c:v>
                </c:pt>
                <c:pt idx="15331">
                  <c:v>4.33471E-2</c:v>
                </c:pt>
                <c:pt idx="15332">
                  <c:v>4.5765E-2</c:v>
                </c:pt>
                <c:pt idx="15333">
                  <c:v>4.7553900000000003E-2</c:v>
                </c:pt>
                <c:pt idx="15334">
                  <c:v>4.6231000000000001E-2</c:v>
                </c:pt>
                <c:pt idx="15335">
                  <c:v>4.50833E-2</c:v>
                </c:pt>
                <c:pt idx="15336">
                  <c:v>3.5353700000000002E-2</c:v>
                </c:pt>
                <c:pt idx="15337">
                  <c:v>2.3438299999999999E-2</c:v>
                </c:pt>
                <c:pt idx="15338">
                  <c:v>2.4798899999999999E-2</c:v>
                </c:pt>
                <c:pt idx="15339">
                  <c:v>2.4125000000000001E-2</c:v>
                </c:pt>
                <c:pt idx="15340">
                  <c:v>2.1216599999999999E-2</c:v>
                </c:pt>
                <c:pt idx="15341">
                  <c:v>2.0816999999999999E-2</c:v>
                </c:pt>
                <c:pt idx="15342">
                  <c:v>2.5575199999999999E-2</c:v>
                </c:pt>
                <c:pt idx="15343">
                  <c:v>2.84867E-2</c:v>
                </c:pt>
                <c:pt idx="15344">
                  <c:v>2.7456299999999999E-2</c:v>
                </c:pt>
                <c:pt idx="15345">
                  <c:v>2.9619199999999998E-2</c:v>
                </c:pt>
                <c:pt idx="15346">
                  <c:v>2.9789300000000001E-2</c:v>
                </c:pt>
                <c:pt idx="15347">
                  <c:v>2.8761700000000001E-2</c:v>
                </c:pt>
                <c:pt idx="15348">
                  <c:v>2.8417100000000001E-2</c:v>
                </c:pt>
                <c:pt idx="15349">
                  <c:v>2.4017799999999999E-2</c:v>
                </c:pt>
                <c:pt idx="15350">
                  <c:v>1.8345500000000001E-2</c:v>
                </c:pt>
                <c:pt idx="15351">
                  <c:v>1.94398E-2</c:v>
                </c:pt>
                <c:pt idx="15352">
                  <c:v>1.8380000000000001E-2</c:v>
                </c:pt>
                <c:pt idx="15353">
                  <c:v>1.22033E-2</c:v>
                </c:pt>
                <c:pt idx="15354">
                  <c:v>6.2078599999999999E-3</c:v>
                </c:pt>
                <c:pt idx="15355">
                  <c:v>7.9147599999999999E-3</c:v>
                </c:pt>
                <c:pt idx="15356">
                  <c:v>7.8342399999999993E-3</c:v>
                </c:pt>
                <c:pt idx="15357">
                  <c:v>5.5879299999999996E-3</c:v>
                </c:pt>
                <c:pt idx="15358">
                  <c:v>7.0489599999999999E-3</c:v>
                </c:pt>
                <c:pt idx="15359">
                  <c:v>6.7349300000000001E-3</c:v>
                </c:pt>
                <c:pt idx="15360">
                  <c:v>7.0653900000000004E-3</c:v>
                </c:pt>
                <c:pt idx="15361">
                  <c:v>6.8701200000000004E-3</c:v>
                </c:pt>
                <c:pt idx="15362">
                  <c:v>8.9054700000000004E-3</c:v>
                </c:pt>
                <c:pt idx="15363">
                  <c:v>1.2772E-2</c:v>
                </c:pt>
                <c:pt idx="15364">
                  <c:v>1.2245199999999999E-2</c:v>
                </c:pt>
                <c:pt idx="15365">
                  <c:v>1.2699500000000001E-2</c:v>
                </c:pt>
                <c:pt idx="15366">
                  <c:v>1.3776E-2</c:v>
                </c:pt>
                <c:pt idx="15367">
                  <c:v>1.5145199999999999E-2</c:v>
                </c:pt>
                <c:pt idx="15368">
                  <c:v>1.4138400000000001E-2</c:v>
                </c:pt>
                <c:pt idx="15369">
                  <c:v>1.6090799999999999E-2</c:v>
                </c:pt>
                <c:pt idx="15370">
                  <c:v>1.75978E-2</c:v>
                </c:pt>
                <c:pt idx="15371">
                  <c:v>2.0872499999999999E-2</c:v>
                </c:pt>
                <c:pt idx="15372">
                  <c:v>2.49623E-2</c:v>
                </c:pt>
                <c:pt idx="15373">
                  <c:v>3.6184599999999997E-2</c:v>
                </c:pt>
                <c:pt idx="15374">
                  <c:v>4.6548899999999997E-2</c:v>
                </c:pt>
                <c:pt idx="15375">
                  <c:v>5.0076500000000003E-2</c:v>
                </c:pt>
                <c:pt idx="15376">
                  <c:v>5.3107300000000003E-2</c:v>
                </c:pt>
                <c:pt idx="15377">
                  <c:v>5.9952699999999998E-2</c:v>
                </c:pt>
                <c:pt idx="15378">
                  <c:v>6.9806400000000005E-2</c:v>
                </c:pt>
                <c:pt idx="15379">
                  <c:v>6.5936900000000007E-2</c:v>
                </c:pt>
                <c:pt idx="15380">
                  <c:v>5.1406100000000003E-2</c:v>
                </c:pt>
                <c:pt idx="15381">
                  <c:v>5.1973600000000002E-2</c:v>
                </c:pt>
                <c:pt idx="15382">
                  <c:v>4.8342999999999997E-2</c:v>
                </c:pt>
                <c:pt idx="15383">
                  <c:v>3.96491E-2</c:v>
                </c:pt>
                <c:pt idx="15384">
                  <c:v>2.89559E-2</c:v>
                </c:pt>
                <c:pt idx="15385">
                  <c:v>2.5308400000000002E-2</c:v>
                </c:pt>
                <c:pt idx="15386">
                  <c:v>8.1328200000000007E-3</c:v>
                </c:pt>
                <c:pt idx="15387">
                  <c:v>-6.16813E-3</c:v>
                </c:pt>
                <c:pt idx="15388">
                  <c:v>-1.1927800000000001E-2</c:v>
                </c:pt>
                <c:pt idx="15389">
                  <c:v>-2.1625999999999999E-2</c:v>
                </c:pt>
                <c:pt idx="15390">
                  <c:v>-3.3680799999999997E-2</c:v>
                </c:pt>
                <c:pt idx="15391">
                  <c:v>-4.4954500000000001E-2</c:v>
                </c:pt>
                <c:pt idx="15392">
                  <c:v>-5.0473999999999998E-2</c:v>
                </c:pt>
                <c:pt idx="15393">
                  <c:v>-5.13242E-2</c:v>
                </c:pt>
                <c:pt idx="15394">
                  <c:v>-5.6367100000000003E-2</c:v>
                </c:pt>
                <c:pt idx="15395">
                  <c:v>-5.7344699999999998E-2</c:v>
                </c:pt>
                <c:pt idx="15396">
                  <c:v>-5.17665E-2</c:v>
                </c:pt>
                <c:pt idx="15397">
                  <c:v>-5.6834500000000003E-2</c:v>
                </c:pt>
                <c:pt idx="15398">
                  <c:v>-6.8593899999999999E-2</c:v>
                </c:pt>
                <c:pt idx="15399">
                  <c:v>-7.6377E-2</c:v>
                </c:pt>
                <c:pt idx="15400">
                  <c:v>-8.0634200000000003E-2</c:v>
                </c:pt>
                <c:pt idx="15401">
                  <c:v>-7.5320399999999996E-2</c:v>
                </c:pt>
                <c:pt idx="15402">
                  <c:v>-6.7377800000000002E-2</c:v>
                </c:pt>
                <c:pt idx="15403">
                  <c:v>-6.16207E-2</c:v>
                </c:pt>
                <c:pt idx="15404">
                  <c:v>-5.9969599999999998E-2</c:v>
                </c:pt>
                <c:pt idx="15405">
                  <c:v>-5.9617299999999998E-2</c:v>
                </c:pt>
                <c:pt idx="15406">
                  <c:v>-5.7044200000000003E-2</c:v>
                </c:pt>
                <c:pt idx="15407">
                  <c:v>-5.2139699999999997E-2</c:v>
                </c:pt>
                <c:pt idx="15408">
                  <c:v>-4.5004000000000002E-2</c:v>
                </c:pt>
                <c:pt idx="15409">
                  <c:v>-3.81412E-2</c:v>
                </c:pt>
                <c:pt idx="15410">
                  <c:v>-3.5710499999999999E-2</c:v>
                </c:pt>
                <c:pt idx="15411">
                  <c:v>-3.3076700000000001E-2</c:v>
                </c:pt>
                <c:pt idx="15412">
                  <c:v>-2.9083700000000001E-2</c:v>
                </c:pt>
                <c:pt idx="15413">
                  <c:v>-2.503E-2</c:v>
                </c:pt>
                <c:pt idx="15414">
                  <c:v>-2.08045E-2</c:v>
                </c:pt>
                <c:pt idx="15415">
                  <c:v>-2.50178E-2</c:v>
                </c:pt>
                <c:pt idx="15416">
                  <c:v>-3.71504E-2</c:v>
                </c:pt>
                <c:pt idx="15417">
                  <c:v>-4.74609E-2</c:v>
                </c:pt>
                <c:pt idx="15418">
                  <c:v>-5.1888900000000002E-2</c:v>
                </c:pt>
                <c:pt idx="15419">
                  <c:v>-5.8140299999999999E-2</c:v>
                </c:pt>
                <c:pt idx="15420">
                  <c:v>-6.5632999999999997E-2</c:v>
                </c:pt>
                <c:pt idx="15421">
                  <c:v>-6.9001599999999996E-2</c:v>
                </c:pt>
                <c:pt idx="15422">
                  <c:v>-7.5109499999999996E-2</c:v>
                </c:pt>
                <c:pt idx="15423">
                  <c:v>-7.6199199999999995E-2</c:v>
                </c:pt>
                <c:pt idx="15424">
                  <c:v>-6.7967E-2</c:v>
                </c:pt>
                <c:pt idx="15425">
                  <c:v>-5.9347999999999998E-2</c:v>
                </c:pt>
                <c:pt idx="15426">
                  <c:v>-4.9351100000000002E-2</c:v>
                </c:pt>
                <c:pt idx="15427">
                  <c:v>-3.9198900000000002E-2</c:v>
                </c:pt>
                <c:pt idx="15428">
                  <c:v>-3.1893900000000003E-2</c:v>
                </c:pt>
                <c:pt idx="15429">
                  <c:v>-3.4726E-2</c:v>
                </c:pt>
                <c:pt idx="15430">
                  <c:v>-4.6916699999999999E-2</c:v>
                </c:pt>
                <c:pt idx="15431">
                  <c:v>-5.1997500000000002E-2</c:v>
                </c:pt>
                <c:pt idx="15432">
                  <c:v>-4.8471800000000002E-2</c:v>
                </c:pt>
                <c:pt idx="15433">
                  <c:v>-4.5385200000000001E-2</c:v>
                </c:pt>
                <c:pt idx="15434">
                  <c:v>-3.9836299999999998E-2</c:v>
                </c:pt>
                <c:pt idx="15435">
                  <c:v>-3.3694000000000002E-2</c:v>
                </c:pt>
                <c:pt idx="15436">
                  <c:v>-3.1369599999999997E-2</c:v>
                </c:pt>
                <c:pt idx="15437">
                  <c:v>-3.3242899999999999E-2</c:v>
                </c:pt>
                <c:pt idx="15438">
                  <c:v>-3.3716000000000003E-2</c:v>
                </c:pt>
                <c:pt idx="15439">
                  <c:v>-3.4555200000000001E-2</c:v>
                </c:pt>
                <c:pt idx="15440">
                  <c:v>-3.1651600000000002E-2</c:v>
                </c:pt>
                <c:pt idx="15441">
                  <c:v>-2.8527199999999999E-2</c:v>
                </c:pt>
                <c:pt idx="15442">
                  <c:v>-2.6408999999999998E-2</c:v>
                </c:pt>
                <c:pt idx="15443">
                  <c:v>-2.7809799999999999E-2</c:v>
                </c:pt>
                <c:pt idx="15444">
                  <c:v>-2.8791400000000002E-2</c:v>
                </c:pt>
                <c:pt idx="15445">
                  <c:v>-2.5285700000000001E-2</c:v>
                </c:pt>
                <c:pt idx="15446">
                  <c:v>-2.0095200000000001E-2</c:v>
                </c:pt>
                <c:pt idx="15447">
                  <c:v>-1.50131E-2</c:v>
                </c:pt>
                <c:pt idx="15448">
                  <c:v>-1.55528E-2</c:v>
                </c:pt>
                <c:pt idx="15449">
                  <c:v>-1.46274E-2</c:v>
                </c:pt>
                <c:pt idx="15450">
                  <c:v>-1.1809800000000001E-2</c:v>
                </c:pt>
                <c:pt idx="15451">
                  <c:v>-9.9383300000000004E-3</c:v>
                </c:pt>
                <c:pt idx="15452">
                  <c:v>-1.3074300000000001E-2</c:v>
                </c:pt>
                <c:pt idx="15453">
                  <c:v>-1.71364E-2</c:v>
                </c:pt>
                <c:pt idx="15454">
                  <c:v>-1.9835800000000001E-2</c:v>
                </c:pt>
                <c:pt idx="15455">
                  <c:v>-2.6206799999999999E-2</c:v>
                </c:pt>
                <c:pt idx="15456">
                  <c:v>-3.9611399999999998E-2</c:v>
                </c:pt>
                <c:pt idx="15457">
                  <c:v>-4.4696899999999998E-2</c:v>
                </c:pt>
                <c:pt idx="15458">
                  <c:v>-3.9100999999999997E-2</c:v>
                </c:pt>
                <c:pt idx="15459">
                  <c:v>-2.7810700000000001E-2</c:v>
                </c:pt>
                <c:pt idx="15460">
                  <c:v>-1.8673700000000001E-2</c:v>
                </c:pt>
                <c:pt idx="15461">
                  <c:v>-1.3627200000000001E-2</c:v>
                </c:pt>
                <c:pt idx="15462">
                  <c:v>-1.2267699999999999E-2</c:v>
                </c:pt>
                <c:pt idx="15463">
                  <c:v>-1.00404E-2</c:v>
                </c:pt>
                <c:pt idx="15464">
                  <c:v>-4.2432299999999997E-3</c:v>
                </c:pt>
                <c:pt idx="15465">
                  <c:v>3.6268300000000002E-3</c:v>
                </c:pt>
                <c:pt idx="15466">
                  <c:v>9.4506299999999998E-3</c:v>
                </c:pt>
                <c:pt idx="15467">
                  <c:v>1.2748199999999999E-2</c:v>
                </c:pt>
                <c:pt idx="15468">
                  <c:v>1.6141699999999998E-2</c:v>
                </c:pt>
                <c:pt idx="15469">
                  <c:v>2.03775E-2</c:v>
                </c:pt>
                <c:pt idx="15470">
                  <c:v>2.11264E-2</c:v>
                </c:pt>
                <c:pt idx="15471">
                  <c:v>2.23339E-2</c:v>
                </c:pt>
                <c:pt idx="15472">
                  <c:v>2.30882E-2</c:v>
                </c:pt>
                <c:pt idx="15473">
                  <c:v>3.1181E-2</c:v>
                </c:pt>
                <c:pt idx="15474">
                  <c:v>3.70341E-2</c:v>
                </c:pt>
                <c:pt idx="15475">
                  <c:v>4.4282799999999997E-2</c:v>
                </c:pt>
                <c:pt idx="15476">
                  <c:v>4.9290599999999997E-2</c:v>
                </c:pt>
                <c:pt idx="15477">
                  <c:v>5.8824799999999997E-2</c:v>
                </c:pt>
                <c:pt idx="15478">
                  <c:v>6.8771700000000005E-2</c:v>
                </c:pt>
                <c:pt idx="15479">
                  <c:v>7.3432600000000001E-2</c:v>
                </c:pt>
                <c:pt idx="15480">
                  <c:v>7.5556200000000004E-2</c:v>
                </c:pt>
                <c:pt idx="15481">
                  <c:v>7.7607200000000001E-2</c:v>
                </c:pt>
                <c:pt idx="15482">
                  <c:v>8.04203E-2</c:v>
                </c:pt>
                <c:pt idx="15483">
                  <c:v>8.5662100000000005E-2</c:v>
                </c:pt>
                <c:pt idx="15484">
                  <c:v>9.5920000000000005E-2</c:v>
                </c:pt>
                <c:pt idx="15485">
                  <c:v>0.10109600000000001</c:v>
                </c:pt>
                <c:pt idx="15486">
                  <c:v>0.10512299999999999</c:v>
                </c:pt>
                <c:pt idx="15487">
                  <c:v>0.11024100000000001</c:v>
                </c:pt>
                <c:pt idx="15488">
                  <c:v>0.120793</c:v>
                </c:pt>
                <c:pt idx="15489">
                  <c:v>0.129637</c:v>
                </c:pt>
                <c:pt idx="15490">
                  <c:v>0.135743</c:v>
                </c:pt>
                <c:pt idx="15491">
                  <c:v>0.13923199999999999</c:v>
                </c:pt>
                <c:pt idx="15492">
                  <c:v>0.14726400000000001</c:v>
                </c:pt>
                <c:pt idx="15493">
                  <c:v>0.16017500000000001</c:v>
                </c:pt>
                <c:pt idx="15494">
                  <c:v>0.16362299999999999</c:v>
                </c:pt>
                <c:pt idx="15495">
                  <c:v>0.16217500000000001</c:v>
                </c:pt>
                <c:pt idx="15496">
                  <c:v>0.16631199999999999</c:v>
                </c:pt>
                <c:pt idx="15497">
                  <c:v>0.175511</c:v>
                </c:pt>
                <c:pt idx="15498">
                  <c:v>0.180366</c:v>
                </c:pt>
                <c:pt idx="15499">
                  <c:v>0.18229100000000001</c:v>
                </c:pt>
                <c:pt idx="15500">
                  <c:v>0.18578500000000001</c:v>
                </c:pt>
                <c:pt idx="15501">
                  <c:v>0.189137</c:v>
                </c:pt>
                <c:pt idx="15502">
                  <c:v>0.18904799999999999</c:v>
                </c:pt>
                <c:pt idx="15503">
                  <c:v>0.188642</c:v>
                </c:pt>
                <c:pt idx="15504">
                  <c:v>0.18787899999999999</c:v>
                </c:pt>
                <c:pt idx="15505">
                  <c:v>0.18781900000000001</c:v>
                </c:pt>
                <c:pt idx="15506">
                  <c:v>0.19001499999999999</c:v>
                </c:pt>
                <c:pt idx="15507">
                  <c:v>0.20086599999999999</c:v>
                </c:pt>
                <c:pt idx="15508">
                  <c:v>0.21857399999999999</c:v>
                </c:pt>
                <c:pt idx="15509">
                  <c:v>0.23045599999999999</c:v>
                </c:pt>
                <c:pt idx="15510">
                  <c:v>0.23171900000000001</c:v>
                </c:pt>
                <c:pt idx="15511">
                  <c:v>0.23014100000000001</c:v>
                </c:pt>
                <c:pt idx="15512">
                  <c:v>0.229212</c:v>
                </c:pt>
                <c:pt idx="15513">
                  <c:v>0.23108100000000001</c:v>
                </c:pt>
                <c:pt idx="15514">
                  <c:v>0.23361000000000001</c:v>
                </c:pt>
                <c:pt idx="15515">
                  <c:v>0.230881</c:v>
                </c:pt>
                <c:pt idx="15516">
                  <c:v>0.22539300000000001</c:v>
                </c:pt>
                <c:pt idx="15517">
                  <c:v>0.222355</c:v>
                </c:pt>
                <c:pt idx="15518">
                  <c:v>0.21989900000000001</c:v>
                </c:pt>
                <c:pt idx="15519">
                  <c:v>0.21779299999999999</c:v>
                </c:pt>
                <c:pt idx="15520">
                  <c:v>0.21832699999999999</c:v>
                </c:pt>
                <c:pt idx="15521">
                  <c:v>0.223524</c:v>
                </c:pt>
                <c:pt idx="15522">
                  <c:v>0.22761000000000001</c:v>
                </c:pt>
                <c:pt idx="15523">
                  <c:v>0.22641500000000001</c:v>
                </c:pt>
                <c:pt idx="15524">
                  <c:v>0.21990499999999999</c:v>
                </c:pt>
                <c:pt idx="15525">
                  <c:v>0.213921</c:v>
                </c:pt>
                <c:pt idx="15526">
                  <c:v>0.212674</c:v>
                </c:pt>
                <c:pt idx="15527">
                  <c:v>0.21266199999999999</c:v>
                </c:pt>
                <c:pt idx="15528">
                  <c:v>0.213419</c:v>
                </c:pt>
                <c:pt idx="15529">
                  <c:v>0.21086299999999999</c:v>
                </c:pt>
                <c:pt idx="15530">
                  <c:v>0.20672499999999999</c:v>
                </c:pt>
                <c:pt idx="15531">
                  <c:v>0.20464099999999999</c:v>
                </c:pt>
                <c:pt idx="15532">
                  <c:v>0.20316699999999999</c:v>
                </c:pt>
                <c:pt idx="15533">
                  <c:v>0.19680700000000001</c:v>
                </c:pt>
                <c:pt idx="15534">
                  <c:v>0.19147700000000001</c:v>
                </c:pt>
                <c:pt idx="15535">
                  <c:v>0.191029</c:v>
                </c:pt>
                <c:pt idx="15536">
                  <c:v>0.19119800000000001</c:v>
                </c:pt>
                <c:pt idx="15537">
                  <c:v>0.18690000000000001</c:v>
                </c:pt>
                <c:pt idx="15538">
                  <c:v>0.18243699999999999</c:v>
                </c:pt>
                <c:pt idx="15539">
                  <c:v>0.18274899999999999</c:v>
                </c:pt>
                <c:pt idx="15540">
                  <c:v>0.186588</c:v>
                </c:pt>
                <c:pt idx="15541">
                  <c:v>0.181946</c:v>
                </c:pt>
                <c:pt idx="15542">
                  <c:v>0.17211000000000001</c:v>
                </c:pt>
                <c:pt idx="15543">
                  <c:v>0.17219799999999999</c:v>
                </c:pt>
                <c:pt idx="15544">
                  <c:v>0.170793</c:v>
                </c:pt>
                <c:pt idx="15545">
                  <c:v>0.16591800000000001</c:v>
                </c:pt>
                <c:pt idx="15546">
                  <c:v>0.16361899999999999</c:v>
                </c:pt>
                <c:pt idx="15547">
                  <c:v>0.16661599999999999</c:v>
                </c:pt>
                <c:pt idx="15548">
                  <c:v>0.17063400000000001</c:v>
                </c:pt>
                <c:pt idx="15549">
                  <c:v>0.171766</c:v>
                </c:pt>
                <c:pt idx="15550">
                  <c:v>0.17174600000000001</c:v>
                </c:pt>
                <c:pt idx="15551">
                  <c:v>0.171879</c:v>
                </c:pt>
                <c:pt idx="15552">
                  <c:v>0.17291100000000001</c:v>
                </c:pt>
                <c:pt idx="15553">
                  <c:v>0.17715900000000001</c:v>
                </c:pt>
                <c:pt idx="15554">
                  <c:v>0.18156700000000001</c:v>
                </c:pt>
                <c:pt idx="15555">
                  <c:v>0.18432299999999999</c:v>
                </c:pt>
                <c:pt idx="15556">
                  <c:v>0.18009</c:v>
                </c:pt>
                <c:pt idx="15557">
                  <c:v>0.174538</c:v>
                </c:pt>
                <c:pt idx="15558">
                  <c:v>0.172595</c:v>
                </c:pt>
                <c:pt idx="15559">
                  <c:v>0.16877600000000001</c:v>
                </c:pt>
                <c:pt idx="15560">
                  <c:v>0.16677700000000001</c:v>
                </c:pt>
                <c:pt idx="15561">
                  <c:v>0.16725799999999999</c:v>
                </c:pt>
                <c:pt idx="15562">
                  <c:v>0.170211</c:v>
                </c:pt>
                <c:pt idx="15563">
                  <c:v>0.176395</c:v>
                </c:pt>
                <c:pt idx="15564">
                  <c:v>0.18464700000000001</c:v>
                </c:pt>
                <c:pt idx="15565">
                  <c:v>0.198133</c:v>
                </c:pt>
                <c:pt idx="15566">
                  <c:v>0.20596500000000001</c:v>
                </c:pt>
                <c:pt idx="15567">
                  <c:v>0.207842</c:v>
                </c:pt>
                <c:pt idx="15568">
                  <c:v>0.20762</c:v>
                </c:pt>
                <c:pt idx="15569">
                  <c:v>0.20702499999999999</c:v>
                </c:pt>
                <c:pt idx="15570">
                  <c:v>0.20766699999999999</c:v>
                </c:pt>
                <c:pt idx="15571">
                  <c:v>0.21206900000000001</c:v>
                </c:pt>
                <c:pt idx="15572">
                  <c:v>0.21837400000000001</c:v>
                </c:pt>
                <c:pt idx="15573">
                  <c:v>0.220498</c:v>
                </c:pt>
                <c:pt idx="15574">
                  <c:v>0.226992</c:v>
                </c:pt>
                <c:pt idx="15575">
                  <c:v>0.233847</c:v>
                </c:pt>
                <c:pt idx="15576">
                  <c:v>0.23579600000000001</c:v>
                </c:pt>
                <c:pt idx="15577">
                  <c:v>0.23519399999999999</c:v>
                </c:pt>
                <c:pt idx="15578">
                  <c:v>0.23210700000000001</c:v>
                </c:pt>
                <c:pt idx="15579">
                  <c:v>0.23022400000000001</c:v>
                </c:pt>
                <c:pt idx="15580">
                  <c:v>0.230852</c:v>
                </c:pt>
                <c:pt idx="15581">
                  <c:v>0.237342</c:v>
                </c:pt>
                <c:pt idx="15582">
                  <c:v>0.23400899999999999</c:v>
                </c:pt>
                <c:pt idx="15583">
                  <c:v>0.2286</c:v>
                </c:pt>
                <c:pt idx="15584">
                  <c:v>0.22130900000000001</c:v>
                </c:pt>
                <c:pt idx="15585">
                  <c:v>0.22554099999999999</c:v>
                </c:pt>
                <c:pt idx="15586">
                  <c:v>0.23518</c:v>
                </c:pt>
                <c:pt idx="15587">
                  <c:v>0.23960300000000001</c:v>
                </c:pt>
                <c:pt idx="15588">
                  <c:v>0.240013</c:v>
                </c:pt>
                <c:pt idx="15589">
                  <c:v>0.23873900000000001</c:v>
                </c:pt>
                <c:pt idx="15590">
                  <c:v>0.238369</c:v>
                </c:pt>
                <c:pt idx="15591">
                  <c:v>0.240178</c:v>
                </c:pt>
                <c:pt idx="15592">
                  <c:v>0.240423</c:v>
                </c:pt>
                <c:pt idx="15593">
                  <c:v>0.24065400000000001</c:v>
                </c:pt>
                <c:pt idx="15594">
                  <c:v>0.241372</c:v>
                </c:pt>
                <c:pt idx="15595">
                  <c:v>0.24706500000000001</c:v>
                </c:pt>
                <c:pt idx="15596">
                  <c:v>0.24552399999999999</c:v>
                </c:pt>
                <c:pt idx="15597">
                  <c:v>0.24354000000000001</c:v>
                </c:pt>
                <c:pt idx="15598">
                  <c:v>0.24549599999999999</c:v>
                </c:pt>
                <c:pt idx="15599">
                  <c:v>0.247726</c:v>
                </c:pt>
                <c:pt idx="15600">
                  <c:v>0.24653800000000001</c:v>
                </c:pt>
                <c:pt idx="15601">
                  <c:v>0.24742800000000001</c:v>
                </c:pt>
                <c:pt idx="15602">
                  <c:v>0.25024299999999999</c:v>
                </c:pt>
                <c:pt idx="15603">
                  <c:v>0.246142</c:v>
                </c:pt>
                <c:pt idx="15604">
                  <c:v>0.24148800000000001</c:v>
                </c:pt>
                <c:pt idx="15605">
                  <c:v>0.24027399999999999</c:v>
                </c:pt>
                <c:pt idx="15606">
                  <c:v>0.239728</c:v>
                </c:pt>
                <c:pt idx="15607">
                  <c:v>0.23561399999999999</c:v>
                </c:pt>
                <c:pt idx="15608">
                  <c:v>0.23396900000000001</c:v>
                </c:pt>
                <c:pt idx="15609">
                  <c:v>0.22986699999999999</c:v>
                </c:pt>
                <c:pt idx="15610">
                  <c:v>0.22940199999999999</c:v>
                </c:pt>
                <c:pt idx="15611">
                  <c:v>0.23158200000000001</c:v>
                </c:pt>
                <c:pt idx="15612">
                  <c:v>0.235009</c:v>
                </c:pt>
                <c:pt idx="15613">
                  <c:v>0.23411899999999999</c:v>
                </c:pt>
                <c:pt idx="15614">
                  <c:v>0.22697100000000001</c:v>
                </c:pt>
                <c:pt idx="15615">
                  <c:v>0.226074</c:v>
                </c:pt>
                <c:pt idx="15616">
                  <c:v>0.226717</c:v>
                </c:pt>
                <c:pt idx="15617">
                  <c:v>0.22259699999999999</c:v>
                </c:pt>
                <c:pt idx="15618">
                  <c:v>0.20638200000000001</c:v>
                </c:pt>
                <c:pt idx="15619">
                  <c:v>0.198181</c:v>
                </c:pt>
                <c:pt idx="15620">
                  <c:v>0.188363</c:v>
                </c:pt>
                <c:pt idx="15621">
                  <c:v>0.178979</c:v>
                </c:pt>
                <c:pt idx="15622">
                  <c:v>0.173926</c:v>
                </c:pt>
                <c:pt idx="15623">
                  <c:v>0.17000499999999999</c:v>
                </c:pt>
                <c:pt idx="15624">
                  <c:v>0.169706</c:v>
                </c:pt>
                <c:pt idx="15625">
                  <c:v>0.17468500000000001</c:v>
                </c:pt>
                <c:pt idx="15626">
                  <c:v>0.178038</c:v>
                </c:pt>
                <c:pt idx="15627">
                  <c:v>0.18132000000000001</c:v>
                </c:pt>
                <c:pt idx="15628">
                  <c:v>0.18574499999999999</c:v>
                </c:pt>
                <c:pt idx="15629">
                  <c:v>0.18080599999999999</c:v>
                </c:pt>
                <c:pt idx="15630">
                  <c:v>0.17294599999999999</c:v>
                </c:pt>
                <c:pt idx="15631">
                  <c:v>0.17513200000000001</c:v>
                </c:pt>
                <c:pt idx="15632">
                  <c:v>0.17737700000000001</c:v>
                </c:pt>
                <c:pt idx="15633">
                  <c:v>0.17885799999999999</c:v>
                </c:pt>
                <c:pt idx="15634">
                  <c:v>0.1777</c:v>
                </c:pt>
                <c:pt idx="15635">
                  <c:v>0.18131700000000001</c:v>
                </c:pt>
                <c:pt idx="15636">
                  <c:v>0.186919</c:v>
                </c:pt>
                <c:pt idx="15637">
                  <c:v>0.191914</c:v>
                </c:pt>
                <c:pt idx="15638">
                  <c:v>0.186304</c:v>
                </c:pt>
                <c:pt idx="15639">
                  <c:v>0.18101999999999999</c:v>
                </c:pt>
                <c:pt idx="15640">
                  <c:v>0.18546899999999999</c:v>
                </c:pt>
                <c:pt idx="15641">
                  <c:v>0.19575699999999999</c:v>
                </c:pt>
                <c:pt idx="15642">
                  <c:v>0.20486399999999999</c:v>
                </c:pt>
                <c:pt idx="15643">
                  <c:v>0.20790900000000001</c:v>
                </c:pt>
                <c:pt idx="15644">
                  <c:v>0.21332699999999999</c:v>
                </c:pt>
                <c:pt idx="15645">
                  <c:v>0.22445399999999999</c:v>
                </c:pt>
                <c:pt idx="15646">
                  <c:v>0.23516899999999999</c:v>
                </c:pt>
                <c:pt idx="15647">
                  <c:v>0.23910400000000001</c:v>
                </c:pt>
                <c:pt idx="15648">
                  <c:v>0.246558</c:v>
                </c:pt>
                <c:pt idx="15649">
                  <c:v>0.24594299999999999</c:v>
                </c:pt>
                <c:pt idx="15650">
                  <c:v>0.24101500000000001</c:v>
                </c:pt>
                <c:pt idx="15651">
                  <c:v>0.24096899999999999</c:v>
                </c:pt>
                <c:pt idx="15652">
                  <c:v>0.243426</c:v>
                </c:pt>
                <c:pt idx="15653">
                  <c:v>0.25008999999999998</c:v>
                </c:pt>
                <c:pt idx="15654">
                  <c:v>0.254909</c:v>
                </c:pt>
                <c:pt idx="15655">
                  <c:v>0.251247</c:v>
                </c:pt>
                <c:pt idx="15656">
                  <c:v>0.24418200000000001</c:v>
                </c:pt>
                <c:pt idx="15657">
                  <c:v>0.24312800000000001</c:v>
                </c:pt>
                <c:pt idx="15658">
                  <c:v>0.24710299999999999</c:v>
                </c:pt>
                <c:pt idx="15659">
                  <c:v>0.24646699999999999</c:v>
                </c:pt>
                <c:pt idx="15660">
                  <c:v>0.23963100000000001</c:v>
                </c:pt>
                <c:pt idx="15661">
                  <c:v>0.23238300000000001</c:v>
                </c:pt>
                <c:pt idx="15662">
                  <c:v>0.225965</c:v>
                </c:pt>
                <c:pt idx="15663">
                  <c:v>0.21863299999999999</c:v>
                </c:pt>
                <c:pt idx="15664">
                  <c:v>0.21082799999999999</c:v>
                </c:pt>
                <c:pt idx="15665">
                  <c:v>0.201709</c:v>
                </c:pt>
                <c:pt idx="15666">
                  <c:v>0.198652</c:v>
                </c:pt>
                <c:pt idx="15667">
                  <c:v>0.19776299999999999</c:v>
                </c:pt>
                <c:pt idx="15668">
                  <c:v>0.194078</c:v>
                </c:pt>
                <c:pt idx="15669">
                  <c:v>0.19264600000000001</c:v>
                </c:pt>
                <c:pt idx="15670">
                  <c:v>0.19294800000000001</c:v>
                </c:pt>
                <c:pt idx="15671">
                  <c:v>0.18726899999999999</c:v>
                </c:pt>
                <c:pt idx="15672">
                  <c:v>0.185809</c:v>
                </c:pt>
                <c:pt idx="15673">
                  <c:v>0.189913</c:v>
                </c:pt>
                <c:pt idx="15674">
                  <c:v>0.19228100000000001</c:v>
                </c:pt>
                <c:pt idx="15675">
                  <c:v>0.188023</c:v>
                </c:pt>
                <c:pt idx="15676">
                  <c:v>0.17379700000000001</c:v>
                </c:pt>
                <c:pt idx="15677">
                  <c:v>0.15772900000000001</c:v>
                </c:pt>
                <c:pt idx="15678">
                  <c:v>0.136577</c:v>
                </c:pt>
                <c:pt idx="15679">
                  <c:v>0.12064900000000001</c:v>
                </c:pt>
                <c:pt idx="15680">
                  <c:v>0.114565</c:v>
                </c:pt>
                <c:pt idx="15681">
                  <c:v>0.112027</c:v>
                </c:pt>
                <c:pt idx="15682">
                  <c:v>0.109666</c:v>
                </c:pt>
                <c:pt idx="15683">
                  <c:v>0.109346</c:v>
                </c:pt>
                <c:pt idx="15684">
                  <c:v>9.6258700000000003E-2</c:v>
                </c:pt>
                <c:pt idx="15685">
                  <c:v>8.4630800000000006E-2</c:v>
                </c:pt>
                <c:pt idx="15686">
                  <c:v>7.9709699999999994E-2</c:v>
                </c:pt>
                <c:pt idx="15687">
                  <c:v>6.6869499999999998E-2</c:v>
                </c:pt>
                <c:pt idx="15688">
                  <c:v>4.6085599999999997E-2</c:v>
                </c:pt>
                <c:pt idx="15689">
                  <c:v>3.1890700000000001E-2</c:v>
                </c:pt>
                <c:pt idx="15690">
                  <c:v>2.8609900000000001E-2</c:v>
                </c:pt>
                <c:pt idx="15691">
                  <c:v>2.7287499999999999E-2</c:v>
                </c:pt>
                <c:pt idx="15692">
                  <c:v>2.6891200000000001E-2</c:v>
                </c:pt>
                <c:pt idx="15693">
                  <c:v>2.5394300000000002E-2</c:v>
                </c:pt>
                <c:pt idx="15694">
                  <c:v>2.5690500000000002E-2</c:v>
                </c:pt>
                <c:pt idx="15695">
                  <c:v>2.81719E-2</c:v>
                </c:pt>
                <c:pt idx="15696">
                  <c:v>3.0044700000000001E-2</c:v>
                </c:pt>
                <c:pt idx="15697">
                  <c:v>3.4071499999999998E-2</c:v>
                </c:pt>
                <c:pt idx="15698">
                  <c:v>3.6194499999999998E-2</c:v>
                </c:pt>
                <c:pt idx="15699">
                  <c:v>4.0944099999999997E-2</c:v>
                </c:pt>
                <c:pt idx="15700">
                  <c:v>4.19012E-2</c:v>
                </c:pt>
                <c:pt idx="15701">
                  <c:v>4.9551600000000001E-2</c:v>
                </c:pt>
                <c:pt idx="15702">
                  <c:v>6.2152399999999997E-2</c:v>
                </c:pt>
                <c:pt idx="15703">
                  <c:v>6.8834599999999996E-2</c:v>
                </c:pt>
                <c:pt idx="15704">
                  <c:v>7.0840799999999995E-2</c:v>
                </c:pt>
                <c:pt idx="15705">
                  <c:v>7.4412900000000004E-2</c:v>
                </c:pt>
                <c:pt idx="15706">
                  <c:v>7.7785699999999999E-2</c:v>
                </c:pt>
                <c:pt idx="15707">
                  <c:v>8.0806100000000006E-2</c:v>
                </c:pt>
                <c:pt idx="15708">
                  <c:v>8.6835999999999997E-2</c:v>
                </c:pt>
                <c:pt idx="15709">
                  <c:v>9.4077900000000006E-2</c:v>
                </c:pt>
                <c:pt idx="15710">
                  <c:v>0.100924</c:v>
                </c:pt>
                <c:pt idx="15711">
                  <c:v>9.8685099999999998E-2</c:v>
                </c:pt>
                <c:pt idx="15712">
                  <c:v>9.6021300000000004E-2</c:v>
                </c:pt>
                <c:pt idx="15713">
                  <c:v>9.6241099999999996E-2</c:v>
                </c:pt>
                <c:pt idx="15714">
                  <c:v>0.100161</c:v>
                </c:pt>
                <c:pt idx="15715">
                  <c:v>0.108116</c:v>
                </c:pt>
                <c:pt idx="15716">
                  <c:v>0.115536</c:v>
                </c:pt>
                <c:pt idx="15717">
                  <c:v>0.120656</c:v>
                </c:pt>
                <c:pt idx="15718">
                  <c:v>0.12509100000000001</c:v>
                </c:pt>
                <c:pt idx="15719">
                  <c:v>0.12662599999999999</c:v>
                </c:pt>
                <c:pt idx="15720">
                  <c:v>0.115524</c:v>
                </c:pt>
                <c:pt idx="15721">
                  <c:v>0.109352</c:v>
                </c:pt>
                <c:pt idx="15722">
                  <c:v>0.104989</c:v>
                </c:pt>
                <c:pt idx="15723">
                  <c:v>0.101643</c:v>
                </c:pt>
                <c:pt idx="15724">
                  <c:v>0.10006900000000001</c:v>
                </c:pt>
                <c:pt idx="15725">
                  <c:v>0.10086299999999999</c:v>
                </c:pt>
                <c:pt idx="15726">
                  <c:v>0.102836</c:v>
                </c:pt>
                <c:pt idx="15727">
                  <c:v>0.102755</c:v>
                </c:pt>
                <c:pt idx="15728">
                  <c:v>0.103146</c:v>
                </c:pt>
                <c:pt idx="15729">
                  <c:v>0.10094599999999999</c:v>
                </c:pt>
                <c:pt idx="15730">
                  <c:v>0.101505</c:v>
                </c:pt>
                <c:pt idx="15731">
                  <c:v>0.10050000000000001</c:v>
                </c:pt>
                <c:pt idx="15732">
                  <c:v>0.107442</c:v>
                </c:pt>
                <c:pt idx="15733">
                  <c:v>0.118811</c:v>
                </c:pt>
                <c:pt idx="15734">
                  <c:v>0.12166</c:v>
                </c:pt>
                <c:pt idx="15735">
                  <c:v>0.120047</c:v>
                </c:pt>
                <c:pt idx="15736">
                  <c:v>0.117801</c:v>
                </c:pt>
                <c:pt idx="15737">
                  <c:v>0.11632099999999999</c:v>
                </c:pt>
                <c:pt idx="15738">
                  <c:v>0.11827500000000001</c:v>
                </c:pt>
                <c:pt idx="15739">
                  <c:v>0.1229</c:v>
                </c:pt>
                <c:pt idx="15740">
                  <c:v>0.129968</c:v>
                </c:pt>
                <c:pt idx="15741">
                  <c:v>0.139819</c:v>
                </c:pt>
                <c:pt idx="15742">
                  <c:v>0.144789</c:v>
                </c:pt>
                <c:pt idx="15743">
                  <c:v>0.139741</c:v>
                </c:pt>
                <c:pt idx="15744">
                  <c:v>0.13783899999999999</c:v>
                </c:pt>
                <c:pt idx="15745">
                  <c:v>0.13607</c:v>
                </c:pt>
                <c:pt idx="15746">
                  <c:v>0.138238</c:v>
                </c:pt>
                <c:pt idx="15747">
                  <c:v>0.1411</c:v>
                </c:pt>
                <c:pt idx="15748">
                  <c:v>0.14286099999999999</c:v>
                </c:pt>
                <c:pt idx="15749">
                  <c:v>0.14819499999999999</c:v>
                </c:pt>
                <c:pt idx="15750">
                  <c:v>0.148533</c:v>
                </c:pt>
                <c:pt idx="15751">
                  <c:v>0.15034500000000001</c:v>
                </c:pt>
                <c:pt idx="15752">
                  <c:v>0.15826399999999999</c:v>
                </c:pt>
                <c:pt idx="15753">
                  <c:v>0.17569499999999999</c:v>
                </c:pt>
                <c:pt idx="15754">
                  <c:v>0.18482499999999999</c:v>
                </c:pt>
                <c:pt idx="15755">
                  <c:v>0.18302199999999999</c:v>
                </c:pt>
                <c:pt idx="15756">
                  <c:v>0.183584</c:v>
                </c:pt>
                <c:pt idx="15757">
                  <c:v>0.189919</c:v>
                </c:pt>
                <c:pt idx="15758">
                  <c:v>0.190553</c:v>
                </c:pt>
                <c:pt idx="15759">
                  <c:v>0.19103100000000001</c:v>
                </c:pt>
                <c:pt idx="15760">
                  <c:v>0.193882</c:v>
                </c:pt>
                <c:pt idx="15761">
                  <c:v>0.194021</c:v>
                </c:pt>
                <c:pt idx="15762">
                  <c:v>0.19057499999999999</c:v>
                </c:pt>
                <c:pt idx="15763">
                  <c:v>0.187558</c:v>
                </c:pt>
                <c:pt idx="15764">
                  <c:v>0.19755600000000001</c:v>
                </c:pt>
                <c:pt idx="15765">
                  <c:v>0.20844299999999999</c:v>
                </c:pt>
                <c:pt idx="15766">
                  <c:v>0.217861</c:v>
                </c:pt>
                <c:pt idx="15767">
                  <c:v>0.22057199999999999</c:v>
                </c:pt>
                <c:pt idx="15768">
                  <c:v>0.225575</c:v>
                </c:pt>
                <c:pt idx="15769">
                  <c:v>0.226774</c:v>
                </c:pt>
                <c:pt idx="15770">
                  <c:v>0.223917</c:v>
                </c:pt>
                <c:pt idx="15771">
                  <c:v>0.22711300000000001</c:v>
                </c:pt>
                <c:pt idx="15772">
                  <c:v>0.228213</c:v>
                </c:pt>
                <c:pt idx="15773">
                  <c:v>0.229404</c:v>
                </c:pt>
                <c:pt idx="15774">
                  <c:v>0.23414099999999999</c:v>
                </c:pt>
                <c:pt idx="15775">
                  <c:v>0.23874200000000001</c:v>
                </c:pt>
                <c:pt idx="15776">
                  <c:v>0.23989199999999999</c:v>
                </c:pt>
                <c:pt idx="15777">
                  <c:v>0.241615</c:v>
                </c:pt>
                <c:pt idx="15778">
                  <c:v>0.246368</c:v>
                </c:pt>
                <c:pt idx="15779">
                  <c:v>0.250913</c:v>
                </c:pt>
                <c:pt idx="15780">
                  <c:v>0.25371700000000003</c:v>
                </c:pt>
                <c:pt idx="15781">
                  <c:v>0.25781199999999999</c:v>
                </c:pt>
                <c:pt idx="15782">
                  <c:v>0.25298799999999999</c:v>
                </c:pt>
                <c:pt idx="15783">
                  <c:v>0.252855</c:v>
                </c:pt>
                <c:pt idx="15784">
                  <c:v>0.252299</c:v>
                </c:pt>
                <c:pt idx="15785">
                  <c:v>0.25209999999999999</c:v>
                </c:pt>
                <c:pt idx="15786">
                  <c:v>0.24851999999999999</c:v>
                </c:pt>
                <c:pt idx="15787">
                  <c:v>0.24459800000000001</c:v>
                </c:pt>
                <c:pt idx="15788">
                  <c:v>0.24637300000000001</c:v>
                </c:pt>
                <c:pt idx="15789">
                  <c:v>0.24815499999999999</c:v>
                </c:pt>
                <c:pt idx="15790">
                  <c:v>0.25319599999999998</c:v>
                </c:pt>
                <c:pt idx="15791">
                  <c:v>0.256691</c:v>
                </c:pt>
                <c:pt idx="15792">
                  <c:v>0.26317699999999999</c:v>
                </c:pt>
                <c:pt idx="15793">
                  <c:v>0.27090799999999998</c:v>
                </c:pt>
                <c:pt idx="15794">
                  <c:v>0.273677</c:v>
                </c:pt>
                <c:pt idx="15795">
                  <c:v>0.27385500000000002</c:v>
                </c:pt>
                <c:pt idx="15796">
                  <c:v>0.27632200000000001</c:v>
                </c:pt>
                <c:pt idx="15797">
                  <c:v>0.27757500000000002</c:v>
                </c:pt>
                <c:pt idx="15798">
                  <c:v>0.28354000000000001</c:v>
                </c:pt>
                <c:pt idx="15799">
                  <c:v>0.29055399999999998</c:v>
                </c:pt>
                <c:pt idx="15800">
                  <c:v>0.296232</c:v>
                </c:pt>
                <c:pt idx="15801">
                  <c:v>0.29922900000000002</c:v>
                </c:pt>
                <c:pt idx="15802">
                  <c:v>0.30324400000000001</c:v>
                </c:pt>
                <c:pt idx="15803">
                  <c:v>0.30636999999999998</c:v>
                </c:pt>
                <c:pt idx="15804">
                  <c:v>0.31151299999999998</c:v>
                </c:pt>
                <c:pt idx="15805">
                  <c:v>0.31792999999999999</c:v>
                </c:pt>
                <c:pt idx="15806">
                  <c:v>0.32784999999999997</c:v>
                </c:pt>
                <c:pt idx="15807">
                  <c:v>0.33573399999999998</c:v>
                </c:pt>
                <c:pt idx="15808">
                  <c:v>0.35216599999999998</c:v>
                </c:pt>
                <c:pt idx="15809">
                  <c:v>0.36559199999999997</c:v>
                </c:pt>
                <c:pt idx="15810">
                  <c:v>0.36960500000000002</c:v>
                </c:pt>
                <c:pt idx="15811">
                  <c:v>0.36798799999999998</c:v>
                </c:pt>
                <c:pt idx="15812">
                  <c:v>0.36349999999999999</c:v>
                </c:pt>
                <c:pt idx="15813">
                  <c:v>0.35881600000000002</c:v>
                </c:pt>
                <c:pt idx="15814">
                  <c:v>0.359072</c:v>
                </c:pt>
                <c:pt idx="15815">
                  <c:v>0.35972100000000001</c:v>
                </c:pt>
                <c:pt idx="15816">
                  <c:v>0.362929</c:v>
                </c:pt>
                <c:pt idx="15817">
                  <c:v>0.36960199999999999</c:v>
                </c:pt>
                <c:pt idx="15818">
                  <c:v>0.37970399999999999</c:v>
                </c:pt>
                <c:pt idx="15819">
                  <c:v>0.39278299999999999</c:v>
                </c:pt>
                <c:pt idx="15820">
                  <c:v>0.41033900000000001</c:v>
                </c:pt>
                <c:pt idx="15821">
                  <c:v>0.41458600000000001</c:v>
                </c:pt>
                <c:pt idx="15822">
                  <c:v>0.41614099999999998</c:v>
                </c:pt>
                <c:pt idx="15823">
                  <c:v>0.42463200000000001</c:v>
                </c:pt>
                <c:pt idx="15824">
                  <c:v>0.43153000000000002</c:v>
                </c:pt>
                <c:pt idx="15825">
                  <c:v>0.43043799999999999</c:v>
                </c:pt>
                <c:pt idx="15826">
                  <c:v>0.43032300000000001</c:v>
                </c:pt>
                <c:pt idx="15827">
                  <c:v>0.43781399999999998</c:v>
                </c:pt>
                <c:pt idx="15828">
                  <c:v>0.45325900000000002</c:v>
                </c:pt>
                <c:pt idx="15829">
                  <c:v>0.46515400000000001</c:v>
                </c:pt>
                <c:pt idx="15830">
                  <c:v>0.47894300000000001</c:v>
                </c:pt>
                <c:pt idx="15831">
                  <c:v>0.50123399999999996</c:v>
                </c:pt>
                <c:pt idx="15832">
                  <c:v>0.51685800000000004</c:v>
                </c:pt>
                <c:pt idx="15833">
                  <c:v>0.51944299999999999</c:v>
                </c:pt>
                <c:pt idx="15834">
                  <c:v>0.51436599999999999</c:v>
                </c:pt>
                <c:pt idx="15835">
                  <c:v>0.50846999999999998</c:v>
                </c:pt>
                <c:pt idx="15836">
                  <c:v>0.51639000000000002</c:v>
                </c:pt>
                <c:pt idx="15837">
                  <c:v>0.531358</c:v>
                </c:pt>
                <c:pt idx="15838">
                  <c:v>0.54035200000000005</c:v>
                </c:pt>
                <c:pt idx="15839">
                  <c:v>0.54504900000000001</c:v>
                </c:pt>
                <c:pt idx="15840">
                  <c:v>0.55121100000000001</c:v>
                </c:pt>
                <c:pt idx="15841">
                  <c:v>0.55486199999999997</c:v>
                </c:pt>
                <c:pt idx="15842">
                  <c:v>0.555948</c:v>
                </c:pt>
                <c:pt idx="15843">
                  <c:v>0.55909900000000001</c:v>
                </c:pt>
                <c:pt idx="15844">
                  <c:v>0.559979</c:v>
                </c:pt>
                <c:pt idx="15845">
                  <c:v>0.56105400000000005</c:v>
                </c:pt>
                <c:pt idx="15846">
                  <c:v>0.56086000000000003</c:v>
                </c:pt>
                <c:pt idx="15847">
                  <c:v>0.56052900000000005</c:v>
                </c:pt>
                <c:pt idx="15848">
                  <c:v>0.55850999999999995</c:v>
                </c:pt>
                <c:pt idx="15849">
                  <c:v>0.54768700000000003</c:v>
                </c:pt>
                <c:pt idx="15850">
                  <c:v>0.537242</c:v>
                </c:pt>
                <c:pt idx="15851">
                  <c:v>0.52986599999999995</c:v>
                </c:pt>
                <c:pt idx="15852">
                  <c:v>0.51887700000000003</c:v>
                </c:pt>
                <c:pt idx="15853">
                  <c:v>0.50488</c:v>
                </c:pt>
                <c:pt idx="15854">
                  <c:v>0.489593</c:v>
                </c:pt>
                <c:pt idx="15855">
                  <c:v>0.47681000000000001</c:v>
                </c:pt>
                <c:pt idx="15856">
                  <c:v>0.46694000000000002</c:v>
                </c:pt>
                <c:pt idx="15857">
                  <c:v>0.48332199999999997</c:v>
                </c:pt>
                <c:pt idx="15858">
                  <c:v>0.52581199999999995</c:v>
                </c:pt>
                <c:pt idx="15859">
                  <c:v>0.61753400000000003</c:v>
                </c:pt>
                <c:pt idx="15860">
                  <c:v>0.309392</c:v>
                </c:pt>
                <c:pt idx="15861">
                  <c:v>-0.33624300000000001</c:v>
                </c:pt>
                <c:pt idx="15862">
                  <c:v>-0.56620899999999996</c:v>
                </c:pt>
                <c:pt idx="15863">
                  <c:v>3.0807000000000001E-2</c:v>
                </c:pt>
                <c:pt idx="15864">
                  <c:v>0.45560099999999998</c:v>
                </c:pt>
                <c:pt idx="15865">
                  <c:v>0.317274</c:v>
                </c:pt>
                <c:pt idx="15866">
                  <c:v>0.30274699999999999</c:v>
                </c:pt>
                <c:pt idx="15867">
                  <c:v>0.302008</c:v>
                </c:pt>
                <c:pt idx="15868">
                  <c:v>0.300402</c:v>
                </c:pt>
                <c:pt idx="15869">
                  <c:v>0.295985</c:v>
                </c:pt>
                <c:pt idx="15870">
                  <c:v>0.29521500000000001</c:v>
                </c:pt>
                <c:pt idx="15871">
                  <c:v>0.27881899999999998</c:v>
                </c:pt>
                <c:pt idx="15872">
                  <c:v>0.251415</c:v>
                </c:pt>
                <c:pt idx="15873">
                  <c:v>0.224665</c:v>
                </c:pt>
                <c:pt idx="15874">
                  <c:v>0.19339700000000001</c:v>
                </c:pt>
                <c:pt idx="15875">
                  <c:v>0.17211299999999999</c:v>
                </c:pt>
                <c:pt idx="15876">
                  <c:v>0.156943</c:v>
                </c:pt>
                <c:pt idx="15877">
                  <c:v>0.145786</c:v>
                </c:pt>
                <c:pt idx="15878">
                  <c:v>0.13916400000000001</c:v>
                </c:pt>
                <c:pt idx="15879">
                  <c:v>0.13528999999999999</c:v>
                </c:pt>
                <c:pt idx="15880">
                  <c:v>0.124227</c:v>
                </c:pt>
                <c:pt idx="15881">
                  <c:v>0.114939</c:v>
                </c:pt>
                <c:pt idx="15882">
                  <c:v>0.115619</c:v>
                </c:pt>
                <c:pt idx="15883">
                  <c:v>0.117989</c:v>
                </c:pt>
                <c:pt idx="15884">
                  <c:v>0.119003</c:v>
                </c:pt>
                <c:pt idx="15885">
                  <c:v>0.110872</c:v>
                </c:pt>
                <c:pt idx="15886">
                  <c:v>0.10415000000000001</c:v>
                </c:pt>
                <c:pt idx="15887">
                  <c:v>9.7868999999999998E-2</c:v>
                </c:pt>
                <c:pt idx="15888">
                  <c:v>9.2144100000000007E-2</c:v>
                </c:pt>
                <c:pt idx="15889">
                  <c:v>8.43666E-2</c:v>
                </c:pt>
                <c:pt idx="15890">
                  <c:v>6.7389699999999997E-2</c:v>
                </c:pt>
                <c:pt idx="15891">
                  <c:v>5.9811000000000003E-2</c:v>
                </c:pt>
                <c:pt idx="15892">
                  <c:v>5.3450499999999998E-2</c:v>
                </c:pt>
                <c:pt idx="15893">
                  <c:v>4.7733299999999999E-2</c:v>
                </c:pt>
                <c:pt idx="15894">
                  <c:v>4.5909699999999998E-2</c:v>
                </c:pt>
                <c:pt idx="15895">
                  <c:v>4.0703499999999997E-2</c:v>
                </c:pt>
                <c:pt idx="15896">
                  <c:v>3.9119599999999997E-2</c:v>
                </c:pt>
                <c:pt idx="15897">
                  <c:v>3.5072100000000002E-2</c:v>
                </c:pt>
                <c:pt idx="15898">
                  <c:v>2.7881E-2</c:v>
                </c:pt>
                <c:pt idx="15899">
                  <c:v>2.1559100000000001E-2</c:v>
                </c:pt>
                <c:pt idx="15900">
                  <c:v>1.1957600000000001E-2</c:v>
                </c:pt>
                <c:pt idx="15901">
                  <c:v>1.14445E-2</c:v>
                </c:pt>
                <c:pt idx="15902">
                  <c:v>1.6142799999999999E-2</c:v>
                </c:pt>
                <c:pt idx="15903">
                  <c:v>2.0815E-2</c:v>
                </c:pt>
                <c:pt idx="15904">
                  <c:v>2.4548199999999999E-2</c:v>
                </c:pt>
                <c:pt idx="15905">
                  <c:v>1.5954400000000001E-2</c:v>
                </c:pt>
                <c:pt idx="15906">
                  <c:v>5.23516E-3</c:v>
                </c:pt>
                <c:pt idx="15907">
                  <c:v>-3.15074E-3</c:v>
                </c:pt>
                <c:pt idx="15908">
                  <c:v>-5.9879299999999998E-3</c:v>
                </c:pt>
                <c:pt idx="15909">
                  <c:v>-1.0681899999999999E-2</c:v>
                </c:pt>
                <c:pt idx="15910">
                  <c:v>-1.40482E-2</c:v>
                </c:pt>
                <c:pt idx="15911">
                  <c:v>-1.7293599999999999E-2</c:v>
                </c:pt>
                <c:pt idx="15912">
                  <c:v>-2.1371000000000001E-2</c:v>
                </c:pt>
                <c:pt idx="15913">
                  <c:v>-2.8183699999999999E-2</c:v>
                </c:pt>
                <c:pt idx="15914">
                  <c:v>-3.1628900000000001E-2</c:v>
                </c:pt>
                <c:pt idx="15915">
                  <c:v>-3.74349E-2</c:v>
                </c:pt>
                <c:pt idx="15916">
                  <c:v>-4.5923899999999997E-2</c:v>
                </c:pt>
                <c:pt idx="15917">
                  <c:v>-4.8533800000000002E-2</c:v>
                </c:pt>
                <c:pt idx="15918">
                  <c:v>-4.7174800000000003E-2</c:v>
                </c:pt>
                <c:pt idx="15919">
                  <c:v>-4.9461900000000003E-2</c:v>
                </c:pt>
                <c:pt idx="15920">
                  <c:v>-4.7684699999999997E-2</c:v>
                </c:pt>
                <c:pt idx="15921">
                  <c:v>-4.7911099999999998E-2</c:v>
                </c:pt>
                <c:pt idx="15922">
                  <c:v>-5.0983100000000003E-2</c:v>
                </c:pt>
                <c:pt idx="15923">
                  <c:v>-5.5652399999999998E-2</c:v>
                </c:pt>
                <c:pt idx="15924">
                  <c:v>-6.0556800000000001E-2</c:v>
                </c:pt>
                <c:pt idx="15925">
                  <c:v>-6.4880400000000005E-2</c:v>
                </c:pt>
                <c:pt idx="15926">
                  <c:v>-6.9106600000000004E-2</c:v>
                </c:pt>
                <c:pt idx="15927">
                  <c:v>-6.8455600000000005E-2</c:v>
                </c:pt>
                <c:pt idx="15928">
                  <c:v>-6.3849100000000006E-2</c:v>
                </c:pt>
                <c:pt idx="15929">
                  <c:v>-6.1586099999999998E-2</c:v>
                </c:pt>
                <c:pt idx="15930">
                  <c:v>-6.20478E-2</c:v>
                </c:pt>
                <c:pt idx="15931">
                  <c:v>-6.4687400000000006E-2</c:v>
                </c:pt>
                <c:pt idx="15932">
                  <c:v>-6.6728700000000002E-2</c:v>
                </c:pt>
                <c:pt idx="15933">
                  <c:v>-6.5445799999999998E-2</c:v>
                </c:pt>
                <c:pt idx="15934">
                  <c:v>-7.3128700000000005E-2</c:v>
                </c:pt>
                <c:pt idx="15935">
                  <c:v>-7.8462699999999996E-2</c:v>
                </c:pt>
                <c:pt idx="15936">
                  <c:v>-7.9067999999999999E-2</c:v>
                </c:pt>
                <c:pt idx="15937">
                  <c:v>-7.9969899999999997E-2</c:v>
                </c:pt>
                <c:pt idx="15938">
                  <c:v>-8.3954000000000001E-2</c:v>
                </c:pt>
                <c:pt idx="15939">
                  <c:v>-8.7837799999999994E-2</c:v>
                </c:pt>
                <c:pt idx="15940">
                  <c:v>-8.8233099999999995E-2</c:v>
                </c:pt>
                <c:pt idx="15941">
                  <c:v>-8.4074099999999999E-2</c:v>
                </c:pt>
                <c:pt idx="15942">
                  <c:v>-8.5266300000000003E-2</c:v>
                </c:pt>
                <c:pt idx="15943">
                  <c:v>-9.2822199999999994E-2</c:v>
                </c:pt>
                <c:pt idx="15944">
                  <c:v>-9.95447E-2</c:v>
                </c:pt>
                <c:pt idx="15945">
                  <c:v>-0.105536</c:v>
                </c:pt>
                <c:pt idx="15946">
                  <c:v>-0.107473</c:v>
                </c:pt>
                <c:pt idx="15947">
                  <c:v>-0.117506</c:v>
                </c:pt>
                <c:pt idx="15948">
                  <c:v>-0.119601</c:v>
                </c:pt>
                <c:pt idx="15949">
                  <c:v>-0.126031</c:v>
                </c:pt>
                <c:pt idx="15950">
                  <c:v>-0.13023599999999999</c:v>
                </c:pt>
                <c:pt idx="15951">
                  <c:v>-0.13907600000000001</c:v>
                </c:pt>
                <c:pt idx="15952">
                  <c:v>-0.13984199999999999</c:v>
                </c:pt>
                <c:pt idx="15953">
                  <c:v>-0.14147999999999999</c:v>
                </c:pt>
                <c:pt idx="15954">
                  <c:v>-0.139066</c:v>
                </c:pt>
                <c:pt idx="15955">
                  <c:v>-0.138734</c:v>
                </c:pt>
                <c:pt idx="15956">
                  <c:v>-0.14074999999999999</c:v>
                </c:pt>
                <c:pt idx="15957">
                  <c:v>-0.146595</c:v>
                </c:pt>
                <c:pt idx="15958">
                  <c:v>-0.14857600000000001</c:v>
                </c:pt>
                <c:pt idx="15959">
                  <c:v>-0.14532</c:v>
                </c:pt>
                <c:pt idx="15960">
                  <c:v>-0.13731099999999999</c:v>
                </c:pt>
                <c:pt idx="15961">
                  <c:v>-0.13369500000000001</c:v>
                </c:pt>
                <c:pt idx="15962">
                  <c:v>-0.136764</c:v>
                </c:pt>
                <c:pt idx="15963">
                  <c:v>-0.14524999999999999</c:v>
                </c:pt>
                <c:pt idx="15964">
                  <c:v>-0.15007899999999999</c:v>
                </c:pt>
                <c:pt idx="15965">
                  <c:v>-0.15637699999999999</c:v>
                </c:pt>
                <c:pt idx="15966">
                  <c:v>-0.15986600000000001</c:v>
                </c:pt>
                <c:pt idx="15967">
                  <c:v>-0.153423</c:v>
                </c:pt>
                <c:pt idx="15968">
                  <c:v>-0.148201</c:v>
                </c:pt>
                <c:pt idx="15969">
                  <c:v>-0.149009</c:v>
                </c:pt>
                <c:pt idx="15970">
                  <c:v>-0.14969299999999999</c:v>
                </c:pt>
                <c:pt idx="15971">
                  <c:v>-0.157553</c:v>
                </c:pt>
                <c:pt idx="15972">
                  <c:v>-0.160472</c:v>
                </c:pt>
                <c:pt idx="15973">
                  <c:v>-0.16156000000000001</c:v>
                </c:pt>
                <c:pt idx="15974">
                  <c:v>-0.16051599999999999</c:v>
                </c:pt>
                <c:pt idx="15975">
                  <c:v>-0.16251599999999999</c:v>
                </c:pt>
                <c:pt idx="15976">
                  <c:v>-0.161551</c:v>
                </c:pt>
                <c:pt idx="15977">
                  <c:v>-0.16350799999999999</c:v>
                </c:pt>
                <c:pt idx="15978">
                  <c:v>-0.16553399999999999</c:v>
                </c:pt>
                <c:pt idx="15979">
                  <c:v>-0.171069</c:v>
                </c:pt>
                <c:pt idx="15980">
                  <c:v>-0.18116499999999999</c:v>
                </c:pt>
                <c:pt idx="15981">
                  <c:v>-0.18937399999999999</c:v>
                </c:pt>
                <c:pt idx="15982">
                  <c:v>-0.204925</c:v>
                </c:pt>
                <c:pt idx="15983">
                  <c:v>-0.20607700000000001</c:v>
                </c:pt>
                <c:pt idx="15984">
                  <c:v>-0.20402699999999999</c:v>
                </c:pt>
                <c:pt idx="15985">
                  <c:v>-0.20059399999999999</c:v>
                </c:pt>
                <c:pt idx="15986">
                  <c:v>-0.200234</c:v>
                </c:pt>
                <c:pt idx="15987">
                  <c:v>-0.20105899999999999</c:v>
                </c:pt>
                <c:pt idx="15988">
                  <c:v>-0.20566300000000001</c:v>
                </c:pt>
                <c:pt idx="15989">
                  <c:v>-0.20821500000000001</c:v>
                </c:pt>
                <c:pt idx="15990">
                  <c:v>-0.21232100000000001</c:v>
                </c:pt>
                <c:pt idx="15991">
                  <c:v>-0.21467600000000001</c:v>
                </c:pt>
                <c:pt idx="15992">
                  <c:v>-0.21463399999999999</c:v>
                </c:pt>
                <c:pt idx="15993">
                  <c:v>-0.21574699999999999</c:v>
                </c:pt>
                <c:pt idx="15994">
                  <c:v>-0.227799</c:v>
                </c:pt>
                <c:pt idx="15995">
                  <c:v>-0.233289</c:v>
                </c:pt>
                <c:pt idx="15996">
                  <c:v>-0.236122</c:v>
                </c:pt>
                <c:pt idx="15997">
                  <c:v>-0.23721100000000001</c:v>
                </c:pt>
                <c:pt idx="15998">
                  <c:v>-0.236759</c:v>
                </c:pt>
                <c:pt idx="15999">
                  <c:v>-0.23759</c:v>
                </c:pt>
                <c:pt idx="16000">
                  <c:v>-0.23656199999999999</c:v>
                </c:pt>
                <c:pt idx="16001">
                  <c:v>-0.23277</c:v>
                </c:pt>
                <c:pt idx="16002">
                  <c:v>-0.23169699999999999</c:v>
                </c:pt>
                <c:pt idx="16003">
                  <c:v>-0.23430300000000001</c:v>
                </c:pt>
                <c:pt idx="16004">
                  <c:v>-0.24113999999999999</c:v>
                </c:pt>
                <c:pt idx="16005">
                  <c:v>-0.249915</c:v>
                </c:pt>
                <c:pt idx="16006">
                  <c:v>-0.258932</c:v>
                </c:pt>
                <c:pt idx="16007">
                  <c:v>-0.25521199999999999</c:v>
                </c:pt>
                <c:pt idx="16008">
                  <c:v>-0.249891</c:v>
                </c:pt>
                <c:pt idx="16009">
                  <c:v>-0.24282799999999999</c:v>
                </c:pt>
                <c:pt idx="16010">
                  <c:v>-0.24663499999999999</c:v>
                </c:pt>
                <c:pt idx="16011">
                  <c:v>-0.246589</c:v>
                </c:pt>
                <c:pt idx="16012">
                  <c:v>-0.23321800000000001</c:v>
                </c:pt>
                <c:pt idx="16013">
                  <c:v>-0.22978000000000001</c:v>
                </c:pt>
                <c:pt idx="16014">
                  <c:v>-0.240512</c:v>
                </c:pt>
                <c:pt idx="16015">
                  <c:v>-0.24796799999999999</c:v>
                </c:pt>
                <c:pt idx="16016">
                  <c:v>-0.24380399999999999</c:v>
                </c:pt>
                <c:pt idx="16017">
                  <c:v>-0.232849</c:v>
                </c:pt>
                <c:pt idx="16018">
                  <c:v>-0.225994</c:v>
                </c:pt>
                <c:pt idx="16019">
                  <c:v>-0.22795299999999999</c:v>
                </c:pt>
                <c:pt idx="16020">
                  <c:v>-0.22745000000000001</c:v>
                </c:pt>
                <c:pt idx="16021">
                  <c:v>-0.22709099999999999</c:v>
                </c:pt>
                <c:pt idx="16022">
                  <c:v>-0.229296</c:v>
                </c:pt>
                <c:pt idx="16023">
                  <c:v>-0.224</c:v>
                </c:pt>
                <c:pt idx="16024">
                  <c:v>-0.212448</c:v>
                </c:pt>
                <c:pt idx="16025">
                  <c:v>-0.20605799999999999</c:v>
                </c:pt>
                <c:pt idx="16026">
                  <c:v>-0.201373</c:v>
                </c:pt>
                <c:pt idx="16027">
                  <c:v>-0.19994700000000001</c:v>
                </c:pt>
                <c:pt idx="16028">
                  <c:v>-0.202484</c:v>
                </c:pt>
                <c:pt idx="16029">
                  <c:v>-0.19701099999999999</c:v>
                </c:pt>
                <c:pt idx="16030">
                  <c:v>-0.191361</c:v>
                </c:pt>
                <c:pt idx="16031">
                  <c:v>-0.19184999999999999</c:v>
                </c:pt>
                <c:pt idx="16032">
                  <c:v>-0.193943</c:v>
                </c:pt>
                <c:pt idx="16033">
                  <c:v>-0.189752</c:v>
                </c:pt>
                <c:pt idx="16034">
                  <c:v>-0.18757099999999999</c:v>
                </c:pt>
                <c:pt idx="16035">
                  <c:v>-0.183138</c:v>
                </c:pt>
                <c:pt idx="16036">
                  <c:v>-0.17674999999999999</c:v>
                </c:pt>
                <c:pt idx="16037">
                  <c:v>-0.17211399999999999</c:v>
                </c:pt>
                <c:pt idx="16038">
                  <c:v>-0.167467</c:v>
                </c:pt>
                <c:pt idx="16039">
                  <c:v>-0.16994600000000001</c:v>
                </c:pt>
                <c:pt idx="16040">
                  <c:v>-0.174655</c:v>
                </c:pt>
                <c:pt idx="16041">
                  <c:v>-0.177504</c:v>
                </c:pt>
                <c:pt idx="16042">
                  <c:v>-0.17091600000000001</c:v>
                </c:pt>
                <c:pt idx="16043">
                  <c:v>-0.16216900000000001</c:v>
                </c:pt>
                <c:pt idx="16044">
                  <c:v>-0.163024</c:v>
                </c:pt>
                <c:pt idx="16045">
                  <c:v>-0.168519</c:v>
                </c:pt>
                <c:pt idx="16046">
                  <c:v>-0.18460499999999999</c:v>
                </c:pt>
                <c:pt idx="16047">
                  <c:v>-0.19170000000000001</c:v>
                </c:pt>
                <c:pt idx="16048">
                  <c:v>-0.19472999999999999</c:v>
                </c:pt>
                <c:pt idx="16049">
                  <c:v>-0.19878799999999999</c:v>
                </c:pt>
                <c:pt idx="16050">
                  <c:v>-0.20184199999999999</c:v>
                </c:pt>
                <c:pt idx="16051">
                  <c:v>-0.206867</c:v>
                </c:pt>
                <c:pt idx="16052">
                  <c:v>-0.20732600000000001</c:v>
                </c:pt>
                <c:pt idx="16053">
                  <c:v>-0.208839</c:v>
                </c:pt>
                <c:pt idx="16054">
                  <c:v>-0.20880199999999999</c:v>
                </c:pt>
                <c:pt idx="16055">
                  <c:v>-0.20738200000000001</c:v>
                </c:pt>
                <c:pt idx="16056">
                  <c:v>-0.19831599999999999</c:v>
                </c:pt>
                <c:pt idx="16057">
                  <c:v>-0.19226399999999999</c:v>
                </c:pt>
                <c:pt idx="16058">
                  <c:v>-0.19734499999999999</c:v>
                </c:pt>
                <c:pt idx="16059">
                  <c:v>-0.20557500000000001</c:v>
                </c:pt>
                <c:pt idx="16060">
                  <c:v>-0.222665</c:v>
                </c:pt>
                <c:pt idx="16061">
                  <c:v>-0.228986</c:v>
                </c:pt>
                <c:pt idx="16062">
                  <c:v>-0.22989499999999999</c:v>
                </c:pt>
                <c:pt idx="16063">
                  <c:v>-0.231715</c:v>
                </c:pt>
                <c:pt idx="16064">
                  <c:v>-0.23336899999999999</c:v>
                </c:pt>
                <c:pt idx="16065">
                  <c:v>-0.239008</c:v>
                </c:pt>
                <c:pt idx="16066">
                  <c:v>-0.24116199999999999</c:v>
                </c:pt>
                <c:pt idx="16067">
                  <c:v>-0.23785100000000001</c:v>
                </c:pt>
                <c:pt idx="16068">
                  <c:v>-0.23166600000000001</c:v>
                </c:pt>
                <c:pt idx="16069">
                  <c:v>-0.23291799999999999</c:v>
                </c:pt>
                <c:pt idx="16070">
                  <c:v>-0.236759</c:v>
                </c:pt>
                <c:pt idx="16071">
                  <c:v>-0.24280599999999999</c:v>
                </c:pt>
                <c:pt idx="16072">
                  <c:v>-0.246582</c:v>
                </c:pt>
                <c:pt idx="16073">
                  <c:v>-0.25328200000000001</c:v>
                </c:pt>
                <c:pt idx="16074">
                  <c:v>-0.26702599999999999</c:v>
                </c:pt>
                <c:pt idx="16075">
                  <c:v>-0.27671200000000001</c:v>
                </c:pt>
                <c:pt idx="16076">
                  <c:v>-0.28096300000000002</c:v>
                </c:pt>
                <c:pt idx="16077">
                  <c:v>-0.28647600000000001</c:v>
                </c:pt>
                <c:pt idx="16078">
                  <c:v>-0.293738</c:v>
                </c:pt>
                <c:pt idx="16079">
                  <c:v>-0.29998399999999997</c:v>
                </c:pt>
                <c:pt idx="16080">
                  <c:v>-0.30401699999999998</c:v>
                </c:pt>
                <c:pt idx="16081">
                  <c:v>-0.31015999999999999</c:v>
                </c:pt>
                <c:pt idx="16082">
                  <c:v>-0.315052</c:v>
                </c:pt>
                <c:pt idx="16083">
                  <c:v>-0.31285400000000002</c:v>
                </c:pt>
                <c:pt idx="16084">
                  <c:v>-0.30809700000000001</c:v>
                </c:pt>
                <c:pt idx="16085">
                  <c:v>-0.30635899999999999</c:v>
                </c:pt>
                <c:pt idx="16086">
                  <c:v>-0.30501499999999998</c:v>
                </c:pt>
                <c:pt idx="16087">
                  <c:v>-0.30821900000000002</c:v>
                </c:pt>
                <c:pt idx="16088">
                  <c:v>-0.312581</c:v>
                </c:pt>
                <c:pt idx="16089">
                  <c:v>-0.30833899999999997</c:v>
                </c:pt>
                <c:pt idx="16090">
                  <c:v>-0.29787000000000002</c:v>
                </c:pt>
                <c:pt idx="16091">
                  <c:v>-0.28908800000000001</c:v>
                </c:pt>
                <c:pt idx="16092">
                  <c:v>-0.28137699999999999</c:v>
                </c:pt>
                <c:pt idx="16093">
                  <c:v>-0.28055799999999997</c:v>
                </c:pt>
                <c:pt idx="16094">
                  <c:v>-0.286217</c:v>
                </c:pt>
                <c:pt idx="16095">
                  <c:v>-0.28142800000000001</c:v>
                </c:pt>
                <c:pt idx="16096">
                  <c:v>-0.26849400000000001</c:v>
                </c:pt>
                <c:pt idx="16097">
                  <c:v>-0.26191799999999998</c:v>
                </c:pt>
                <c:pt idx="16098">
                  <c:v>-0.257131</c:v>
                </c:pt>
                <c:pt idx="16099">
                  <c:v>-0.24684600000000001</c:v>
                </c:pt>
                <c:pt idx="16100">
                  <c:v>-0.24194299999999999</c:v>
                </c:pt>
                <c:pt idx="16101">
                  <c:v>-0.24640200000000001</c:v>
                </c:pt>
                <c:pt idx="16102">
                  <c:v>-0.24866099999999999</c:v>
                </c:pt>
                <c:pt idx="16103">
                  <c:v>-0.24734200000000001</c:v>
                </c:pt>
                <c:pt idx="16104">
                  <c:v>-0.255187</c:v>
                </c:pt>
                <c:pt idx="16105">
                  <c:v>-0.260189</c:v>
                </c:pt>
                <c:pt idx="16106">
                  <c:v>-0.25246299999999999</c:v>
                </c:pt>
                <c:pt idx="16107">
                  <c:v>-0.247279</c:v>
                </c:pt>
                <c:pt idx="16108">
                  <c:v>-0.244699</c:v>
                </c:pt>
                <c:pt idx="16109">
                  <c:v>-0.240066</c:v>
                </c:pt>
                <c:pt idx="16110">
                  <c:v>-0.24073800000000001</c:v>
                </c:pt>
                <c:pt idx="16111">
                  <c:v>-0.24632000000000001</c:v>
                </c:pt>
                <c:pt idx="16112">
                  <c:v>-0.25422499999999998</c:v>
                </c:pt>
                <c:pt idx="16113">
                  <c:v>-0.26145499999999999</c:v>
                </c:pt>
                <c:pt idx="16114">
                  <c:v>-0.26416400000000001</c:v>
                </c:pt>
                <c:pt idx="16115">
                  <c:v>-0.26430700000000001</c:v>
                </c:pt>
                <c:pt idx="16116">
                  <c:v>-0.26574900000000001</c:v>
                </c:pt>
                <c:pt idx="16117">
                  <c:v>-0.26689600000000002</c:v>
                </c:pt>
                <c:pt idx="16118">
                  <c:v>-0.26780700000000002</c:v>
                </c:pt>
                <c:pt idx="16119">
                  <c:v>-0.26715</c:v>
                </c:pt>
                <c:pt idx="16120">
                  <c:v>-0.26662000000000002</c:v>
                </c:pt>
                <c:pt idx="16121">
                  <c:v>-0.270903</c:v>
                </c:pt>
                <c:pt idx="16122">
                  <c:v>-0.27262500000000001</c:v>
                </c:pt>
                <c:pt idx="16123">
                  <c:v>-0.27299200000000001</c:v>
                </c:pt>
                <c:pt idx="16124">
                  <c:v>-0.27410499999999999</c:v>
                </c:pt>
                <c:pt idx="16125">
                  <c:v>-0.28481400000000001</c:v>
                </c:pt>
                <c:pt idx="16126">
                  <c:v>-0.29338999999999998</c:v>
                </c:pt>
                <c:pt idx="16127">
                  <c:v>-0.29377799999999998</c:v>
                </c:pt>
                <c:pt idx="16128">
                  <c:v>-0.29154400000000003</c:v>
                </c:pt>
                <c:pt idx="16129">
                  <c:v>-0.28711700000000001</c:v>
                </c:pt>
                <c:pt idx="16130">
                  <c:v>-0.27994200000000002</c:v>
                </c:pt>
                <c:pt idx="16131">
                  <c:v>-0.27210899999999999</c:v>
                </c:pt>
                <c:pt idx="16132">
                  <c:v>-0.27001799999999998</c:v>
                </c:pt>
                <c:pt idx="16133">
                  <c:v>-0.26860699999999998</c:v>
                </c:pt>
                <c:pt idx="16134">
                  <c:v>-0.26813399999999998</c:v>
                </c:pt>
                <c:pt idx="16135">
                  <c:v>-0.265399</c:v>
                </c:pt>
                <c:pt idx="16136">
                  <c:v>-0.26150499999999999</c:v>
                </c:pt>
                <c:pt idx="16137">
                  <c:v>-0.26127600000000001</c:v>
                </c:pt>
                <c:pt idx="16138">
                  <c:v>-0.27385199999999998</c:v>
                </c:pt>
                <c:pt idx="16139">
                  <c:v>-0.27826400000000001</c:v>
                </c:pt>
                <c:pt idx="16140">
                  <c:v>-0.27689900000000001</c:v>
                </c:pt>
                <c:pt idx="16141">
                  <c:v>-0.28109600000000001</c:v>
                </c:pt>
                <c:pt idx="16142">
                  <c:v>-0.28311500000000001</c:v>
                </c:pt>
                <c:pt idx="16143">
                  <c:v>-0.28224900000000003</c:v>
                </c:pt>
                <c:pt idx="16144">
                  <c:v>-0.276117</c:v>
                </c:pt>
                <c:pt idx="16145">
                  <c:v>-0.26997199999999999</c:v>
                </c:pt>
                <c:pt idx="16146">
                  <c:v>-0.26835199999999998</c:v>
                </c:pt>
                <c:pt idx="16147">
                  <c:v>-0.27090599999999998</c:v>
                </c:pt>
                <c:pt idx="16148">
                  <c:v>-0.273785</c:v>
                </c:pt>
                <c:pt idx="16149">
                  <c:v>-0.27772799999999997</c:v>
                </c:pt>
                <c:pt idx="16150">
                  <c:v>-0.28908299999999998</c:v>
                </c:pt>
                <c:pt idx="16151">
                  <c:v>-0.29617500000000002</c:v>
                </c:pt>
                <c:pt idx="16152">
                  <c:v>-0.29609600000000003</c:v>
                </c:pt>
                <c:pt idx="16153">
                  <c:v>-0.29236600000000001</c:v>
                </c:pt>
                <c:pt idx="16154">
                  <c:v>-0.29375200000000001</c:v>
                </c:pt>
                <c:pt idx="16155">
                  <c:v>-0.29417300000000002</c:v>
                </c:pt>
                <c:pt idx="16156">
                  <c:v>-0.29640899999999998</c:v>
                </c:pt>
                <c:pt idx="16157">
                  <c:v>-0.29750399999999999</c:v>
                </c:pt>
                <c:pt idx="16158">
                  <c:v>-0.29874899999999999</c:v>
                </c:pt>
                <c:pt idx="16159">
                  <c:v>-0.30061900000000003</c:v>
                </c:pt>
                <c:pt idx="16160">
                  <c:v>-0.29397899999999999</c:v>
                </c:pt>
                <c:pt idx="16161">
                  <c:v>-0.28353400000000001</c:v>
                </c:pt>
                <c:pt idx="16162">
                  <c:v>-0.28071499999999999</c:v>
                </c:pt>
                <c:pt idx="16163">
                  <c:v>-0.28178500000000001</c:v>
                </c:pt>
                <c:pt idx="16164">
                  <c:v>-0.28112199999999998</c:v>
                </c:pt>
                <c:pt idx="16165">
                  <c:v>-0.28149099999999999</c:v>
                </c:pt>
                <c:pt idx="16166">
                  <c:v>-0.28595500000000001</c:v>
                </c:pt>
                <c:pt idx="16167">
                  <c:v>-0.29203600000000002</c:v>
                </c:pt>
                <c:pt idx="16168">
                  <c:v>-0.29297699999999999</c:v>
                </c:pt>
                <c:pt idx="16169">
                  <c:v>-0.28861999999999999</c:v>
                </c:pt>
                <c:pt idx="16170">
                  <c:v>-0.28221099999999999</c:v>
                </c:pt>
                <c:pt idx="16171">
                  <c:v>-0.279752</c:v>
                </c:pt>
                <c:pt idx="16172">
                  <c:v>-0.28139399999999998</c:v>
                </c:pt>
                <c:pt idx="16173">
                  <c:v>-0.283802</c:v>
                </c:pt>
                <c:pt idx="16174">
                  <c:v>-0.28684599999999999</c:v>
                </c:pt>
                <c:pt idx="16175">
                  <c:v>-0.28889500000000001</c:v>
                </c:pt>
                <c:pt idx="16176">
                  <c:v>-0.286248</c:v>
                </c:pt>
                <c:pt idx="16177">
                  <c:v>-0.285445</c:v>
                </c:pt>
                <c:pt idx="16178">
                  <c:v>-0.28911100000000001</c:v>
                </c:pt>
                <c:pt idx="16179">
                  <c:v>-0.29041499999999998</c:v>
                </c:pt>
                <c:pt idx="16180">
                  <c:v>-0.28643800000000003</c:v>
                </c:pt>
                <c:pt idx="16181">
                  <c:v>-0.284885</c:v>
                </c:pt>
                <c:pt idx="16182">
                  <c:v>-0.28847899999999999</c:v>
                </c:pt>
                <c:pt idx="16183">
                  <c:v>-0.29588599999999998</c:v>
                </c:pt>
                <c:pt idx="16184">
                  <c:v>-0.30199399999999998</c:v>
                </c:pt>
                <c:pt idx="16185">
                  <c:v>-0.30405799999999999</c:v>
                </c:pt>
                <c:pt idx="16186">
                  <c:v>-0.301788</c:v>
                </c:pt>
                <c:pt idx="16187">
                  <c:v>-0.29776999999999998</c:v>
                </c:pt>
                <c:pt idx="16188">
                  <c:v>-0.29647000000000001</c:v>
                </c:pt>
                <c:pt idx="16189">
                  <c:v>-0.29235499999999998</c:v>
                </c:pt>
                <c:pt idx="16190">
                  <c:v>-0.29091099999999998</c:v>
                </c:pt>
                <c:pt idx="16191">
                  <c:v>-0.28599999999999998</c:v>
                </c:pt>
                <c:pt idx="16192">
                  <c:v>-0.27593499999999999</c:v>
                </c:pt>
                <c:pt idx="16193">
                  <c:v>-0.27647100000000002</c:v>
                </c:pt>
                <c:pt idx="16194">
                  <c:v>-0.27519900000000003</c:v>
                </c:pt>
                <c:pt idx="16195">
                  <c:v>-0.26954400000000001</c:v>
                </c:pt>
                <c:pt idx="16196">
                  <c:v>-0.26459700000000003</c:v>
                </c:pt>
                <c:pt idx="16197">
                  <c:v>-0.25894499999999998</c:v>
                </c:pt>
                <c:pt idx="16198">
                  <c:v>-0.25568000000000002</c:v>
                </c:pt>
                <c:pt idx="16199">
                  <c:v>-0.25020399999999998</c:v>
                </c:pt>
                <c:pt idx="16200">
                  <c:v>-0.24640999999999999</c:v>
                </c:pt>
                <c:pt idx="16201">
                  <c:v>-0.24771199999999999</c:v>
                </c:pt>
                <c:pt idx="16202">
                  <c:v>-0.244979</c:v>
                </c:pt>
                <c:pt idx="16203">
                  <c:v>-0.24099799999999999</c:v>
                </c:pt>
                <c:pt idx="16204">
                  <c:v>-0.24207799999999999</c:v>
                </c:pt>
                <c:pt idx="16205">
                  <c:v>-0.24508199999999999</c:v>
                </c:pt>
                <c:pt idx="16206">
                  <c:v>-0.24591199999999999</c:v>
                </c:pt>
                <c:pt idx="16207">
                  <c:v>-0.243839</c:v>
                </c:pt>
                <c:pt idx="16208">
                  <c:v>-0.241481</c:v>
                </c:pt>
                <c:pt idx="16209">
                  <c:v>-0.23886499999999999</c:v>
                </c:pt>
                <c:pt idx="16210">
                  <c:v>-0.23758399999999999</c:v>
                </c:pt>
                <c:pt idx="16211">
                  <c:v>-0.23220199999999999</c:v>
                </c:pt>
                <c:pt idx="16212">
                  <c:v>-0.22455</c:v>
                </c:pt>
                <c:pt idx="16213">
                  <c:v>-0.22073000000000001</c:v>
                </c:pt>
                <c:pt idx="16214">
                  <c:v>-0.22119900000000001</c:v>
                </c:pt>
                <c:pt idx="16215">
                  <c:v>-0.21861800000000001</c:v>
                </c:pt>
                <c:pt idx="16216">
                  <c:v>-0.21217900000000001</c:v>
                </c:pt>
                <c:pt idx="16217">
                  <c:v>-0.208478</c:v>
                </c:pt>
                <c:pt idx="16218">
                  <c:v>-0.204153</c:v>
                </c:pt>
                <c:pt idx="16219">
                  <c:v>-0.19750999999999999</c:v>
                </c:pt>
                <c:pt idx="16220">
                  <c:v>-0.195823</c:v>
                </c:pt>
                <c:pt idx="16221">
                  <c:v>-0.19858200000000001</c:v>
                </c:pt>
                <c:pt idx="16222">
                  <c:v>-0.20321700000000001</c:v>
                </c:pt>
                <c:pt idx="16223">
                  <c:v>-0.207649</c:v>
                </c:pt>
                <c:pt idx="16224">
                  <c:v>-0.21187700000000001</c:v>
                </c:pt>
                <c:pt idx="16225">
                  <c:v>-0.213947</c:v>
                </c:pt>
                <c:pt idx="16226">
                  <c:v>-0.21548100000000001</c:v>
                </c:pt>
                <c:pt idx="16227">
                  <c:v>-0.21778900000000001</c:v>
                </c:pt>
                <c:pt idx="16228">
                  <c:v>-0.21692</c:v>
                </c:pt>
                <c:pt idx="16229">
                  <c:v>-0.21615999999999999</c:v>
                </c:pt>
                <c:pt idx="16230">
                  <c:v>-0.21093100000000001</c:v>
                </c:pt>
                <c:pt idx="16231">
                  <c:v>-0.19732</c:v>
                </c:pt>
                <c:pt idx="16232">
                  <c:v>-0.18215799999999999</c:v>
                </c:pt>
                <c:pt idx="16233">
                  <c:v>-0.17679500000000001</c:v>
                </c:pt>
                <c:pt idx="16234">
                  <c:v>-0.17741100000000001</c:v>
                </c:pt>
                <c:pt idx="16235">
                  <c:v>-0.181149</c:v>
                </c:pt>
                <c:pt idx="16236">
                  <c:v>-0.18782399999999999</c:v>
                </c:pt>
                <c:pt idx="16237">
                  <c:v>-0.19755900000000001</c:v>
                </c:pt>
                <c:pt idx="16238">
                  <c:v>-0.20236499999999999</c:v>
                </c:pt>
                <c:pt idx="16239">
                  <c:v>-0.208174</c:v>
                </c:pt>
                <c:pt idx="16240">
                  <c:v>-0.21036299999999999</c:v>
                </c:pt>
                <c:pt idx="16241">
                  <c:v>-0.21546199999999999</c:v>
                </c:pt>
                <c:pt idx="16242">
                  <c:v>-0.21471799999999999</c:v>
                </c:pt>
                <c:pt idx="16243">
                  <c:v>-0.21310999999999999</c:v>
                </c:pt>
                <c:pt idx="16244">
                  <c:v>-0.21266399999999999</c:v>
                </c:pt>
                <c:pt idx="16245">
                  <c:v>-0.21768399999999999</c:v>
                </c:pt>
                <c:pt idx="16246">
                  <c:v>-0.22262599999999999</c:v>
                </c:pt>
                <c:pt idx="16247">
                  <c:v>-0.22178700000000001</c:v>
                </c:pt>
                <c:pt idx="16248">
                  <c:v>-0.21229300000000001</c:v>
                </c:pt>
                <c:pt idx="16249">
                  <c:v>-0.19400500000000001</c:v>
                </c:pt>
                <c:pt idx="16250">
                  <c:v>-0.18745400000000001</c:v>
                </c:pt>
                <c:pt idx="16251">
                  <c:v>-0.18842999999999999</c:v>
                </c:pt>
                <c:pt idx="16252">
                  <c:v>-0.18502299999999999</c:v>
                </c:pt>
                <c:pt idx="16253">
                  <c:v>-0.183008</c:v>
                </c:pt>
                <c:pt idx="16254">
                  <c:v>-0.188109</c:v>
                </c:pt>
                <c:pt idx="16255">
                  <c:v>-0.190224</c:v>
                </c:pt>
                <c:pt idx="16256">
                  <c:v>-0.188446</c:v>
                </c:pt>
                <c:pt idx="16257">
                  <c:v>-0.186172</c:v>
                </c:pt>
                <c:pt idx="16258">
                  <c:v>-0.191136</c:v>
                </c:pt>
                <c:pt idx="16259">
                  <c:v>-0.190886</c:v>
                </c:pt>
                <c:pt idx="16260">
                  <c:v>-0.18879099999999999</c:v>
                </c:pt>
                <c:pt idx="16261">
                  <c:v>-0.18473800000000001</c:v>
                </c:pt>
                <c:pt idx="16262">
                  <c:v>-0.18220600000000001</c:v>
                </c:pt>
                <c:pt idx="16263">
                  <c:v>-0.181644</c:v>
                </c:pt>
                <c:pt idx="16264">
                  <c:v>-0.184555</c:v>
                </c:pt>
                <c:pt idx="16265">
                  <c:v>-0.18401699999999999</c:v>
                </c:pt>
                <c:pt idx="16266">
                  <c:v>-0.18291499999999999</c:v>
                </c:pt>
                <c:pt idx="16267">
                  <c:v>-0.18471399999999999</c:v>
                </c:pt>
                <c:pt idx="16268">
                  <c:v>-0.190054</c:v>
                </c:pt>
                <c:pt idx="16269">
                  <c:v>-0.19450400000000001</c:v>
                </c:pt>
                <c:pt idx="16270">
                  <c:v>-0.19711200000000001</c:v>
                </c:pt>
                <c:pt idx="16271">
                  <c:v>-0.193856</c:v>
                </c:pt>
                <c:pt idx="16272">
                  <c:v>-0.18621399999999999</c:v>
                </c:pt>
                <c:pt idx="16273">
                  <c:v>-0.17197699999999999</c:v>
                </c:pt>
                <c:pt idx="16274">
                  <c:v>-0.15834200000000001</c:v>
                </c:pt>
                <c:pt idx="16275">
                  <c:v>-0.14568500000000001</c:v>
                </c:pt>
                <c:pt idx="16276">
                  <c:v>-0.13889399999999999</c:v>
                </c:pt>
                <c:pt idx="16277">
                  <c:v>-0.14769499999999999</c:v>
                </c:pt>
                <c:pt idx="16278">
                  <c:v>-0.15726699999999999</c:v>
                </c:pt>
                <c:pt idx="16279">
                  <c:v>-0.15942100000000001</c:v>
                </c:pt>
                <c:pt idx="16280">
                  <c:v>-0.15711</c:v>
                </c:pt>
                <c:pt idx="16281">
                  <c:v>-0.15296999999999999</c:v>
                </c:pt>
                <c:pt idx="16282">
                  <c:v>-0.14503099999999999</c:v>
                </c:pt>
                <c:pt idx="16283">
                  <c:v>-0.13930999999999999</c:v>
                </c:pt>
                <c:pt idx="16284">
                  <c:v>-0.13214899999999999</c:v>
                </c:pt>
                <c:pt idx="16285">
                  <c:v>-0.12944</c:v>
                </c:pt>
                <c:pt idx="16286">
                  <c:v>-0.12665999999999999</c:v>
                </c:pt>
                <c:pt idx="16287">
                  <c:v>-0.1241</c:v>
                </c:pt>
                <c:pt idx="16288">
                  <c:v>-0.12568799999999999</c:v>
                </c:pt>
                <c:pt idx="16289">
                  <c:v>-0.13320100000000001</c:v>
                </c:pt>
                <c:pt idx="16290">
                  <c:v>-0.12851000000000001</c:v>
                </c:pt>
                <c:pt idx="16291">
                  <c:v>-0.116603</c:v>
                </c:pt>
                <c:pt idx="16292">
                  <c:v>-0.10875899999999999</c:v>
                </c:pt>
                <c:pt idx="16293">
                  <c:v>-0.10166799999999999</c:v>
                </c:pt>
                <c:pt idx="16294">
                  <c:v>-9.2654700000000006E-2</c:v>
                </c:pt>
                <c:pt idx="16295">
                  <c:v>-8.5480799999999996E-2</c:v>
                </c:pt>
                <c:pt idx="16296">
                  <c:v>-8.32315E-2</c:v>
                </c:pt>
                <c:pt idx="16297">
                  <c:v>-8.0743499999999996E-2</c:v>
                </c:pt>
                <c:pt idx="16298">
                  <c:v>-7.6464599999999994E-2</c:v>
                </c:pt>
                <c:pt idx="16299">
                  <c:v>-7.0552599999999993E-2</c:v>
                </c:pt>
                <c:pt idx="16300">
                  <c:v>-6.3231700000000002E-2</c:v>
                </c:pt>
                <c:pt idx="16301">
                  <c:v>-6.7799799999999993E-2</c:v>
                </c:pt>
                <c:pt idx="16302">
                  <c:v>-7.3421500000000001E-2</c:v>
                </c:pt>
                <c:pt idx="16303">
                  <c:v>-7.5573000000000001E-2</c:v>
                </c:pt>
                <c:pt idx="16304">
                  <c:v>-7.6077099999999995E-2</c:v>
                </c:pt>
                <c:pt idx="16305">
                  <c:v>-7.72423E-2</c:v>
                </c:pt>
                <c:pt idx="16306">
                  <c:v>-7.1688399999999999E-2</c:v>
                </c:pt>
                <c:pt idx="16307">
                  <c:v>-6.5703800000000007E-2</c:v>
                </c:pt>
                <c:pt idx="16308">
                  <c:v>-6.7022200000000004E-2</c:v>
                </c:pt>
                <c:pt idx="16309">
                  <c:v>-7.2793399999999994E-2</c:v>
                </c:pt>
                <c:pt idx="16310">
                  <c:v>-7.6008199999999998E-2</c:v>
                </c:pt>
                <c:pt idx="16311">
                  <c:v>-7.2036799999999998E-2</c:v>
                </c:pt>
                <c:pt idx="16312">
                  <c:v>-6.5388199999999994E-2</c:v>
                </c:pt>
                <c:pt idx="16313">
                  <c:v>-4.6671499999999998E-2</c:v>
                </c:pt>
                <c:pt idx="16314">
                  <c:v>-3.0030100000000001E-2</c:v>
                </c:pt>
                <c:pt idx="16315">
                  <c:v>-2.41129E-2</c:v>
                </c:pt>
                <c:pt idx="16316">
                  <c:v>-1.60695E-2</c:v>
                </c:pt>
                <c:pt idx="16317">
                  <c:v>-1.1215299999999999E-2</c:v>
                </c:pt>
                <c:pt idx="16318">
                  <c:v>-1.2304600000000001E-2</c:v>
                </c:pt>
                <c:pt idx="16319">
                  <c:v>-2.0968400000000002E-2</c:v>
                </c:pt>
                <c:pt idx="16320">
                  <c:v>-2.88688E-2</c:v>
                </c:pt>
                <c:pt idx="16321">
                  <c:v>-3.2396399999999999E-2</c:v>
                </c:pt>
                <c:pt idx="16322">
                  <c:v>-3.6046099999999998E-2</c:v>
                </c:pt>
                <c:pt idx="16323">
                  <c:v>-3.6594599999999998E-2</c:v>
                </c:pt>
                <c:pt idx="16324">
                  <c:v>-2.84248E-2</c:v>
                </c:pt>
                <c:pt idx="16325">
                  <c:v>-1.63628E-2</c:v>
                </c:pt>
                <c:pt idx="16326">
                  <c:v>-5.8280500000000004E-3</c:v>
                </c:pt>
                <c:pt idx="16327">
                  <c:v>1.2650700000000001E-3</c:v>
                </c:pt>
                <c:pt idx="16328">
                  <c:v>6.3153899999999997E-3</c:v>
                </c:pt>
                <c:pt idx="16329">
                  <c:v>1.1698999999999999E-2</c:v>
                </c:pt>
                <c:pt idx="16330">
                  <c:v>1.3991E-2</c:v>
                </c:pt>
                <c:pt idx="16331">
                  <c:v>1.3885399999999999E-2</c:v>
                </c:pt>
                <c:pt idx="16332">
                  <c:v>1.0122000000000001E-2</c:v>
                </c:pt>
                <c:pt idx="16333">
                  <c:v>3.2531399999999999E-3</c:v>
                </c:pt>
                <c:pt idx="16334">
                  <c:v>-3.9178299999999999E-4</c:v>
                </c:pt>
                <c:pt idx="16335">
                  <c:v>1.9248799999999999E-3</c:v>
                </c:pt>
                <c:pt idx="16336">
                  <c:v>-1.26477E-2</c:v>
                </c:pt>
                <c:pt idx="16337">
                  <c:v>-3.5037899999999997E-2</c:v>
                </c:pt>
                <c:pt idx="16338">
                  <c:v>-3.9468700000000002E-2</c:v>
                </c:pt>
                <c:pt idx="16339">
                  <c:v>-4.1413400000000003E-2</c:v>
                </c:pt>
                <c:pt idx="16340">
                  <c:v>-4.0135200000000003E-2</c:v>
                </c:pt>
                <c:pt idx="16341">
                  <c:v>-3.34232E-2</c:v>
                </c:pt>
                <c:pt idx="16342">
                  <c:v>-2.4577499999999999E-2</c:v>
                </c:pt>
                <c:pt idx="16343">
                  <c:v>-1.8051500000000002E-2</c:v>
                </c:pt>
                <c:pt idx="16344">
                  <c:v>-1.22831E-2</c:v>
                </c:pt>
                <c:pt idx="16345">
                  <c:v>-7.2615500000000003E-3</c:v>
                </c:pt>
                <c:pt idx="16346">
                  <c:v>-4.4346100000000003E-3</c:v>
                </c:pt>
                <c:pt idx="16347">
                  <c:v>-1.25409E-3</c:v>
                </c:pt>
                <c:pt idx="16348">
                  <c:v>7.1032999999999999E-3</c:v>
                </c:pt>
                <c:pt idx="16349">
                  <c:v>1.5389E-2</c:v>
                </c:pt>
                <c:pt idx="16350">
                  <c:v>1.5851199999999999E-2</c:v>
                </c:pt>
                <c:pt idx="16351">
                  <c:v>1.0171100000000001E-2</c:v>
                </c:pt>
                <c:pt idx="16352">
                  <c:v>9.3159000000000002E-3</c:v>
                </c:pt>
                <c:pt idx="16353">
                  <c:v>7.24787E-3</c:v>
                </c:pt>
                <c:pt idx="16354">
                  <c:v>1.08783E-2</c:v>
                </c:pt>
                <c:pt idx="16355">
                  <c:v>2.2669100000000001E-2</c:v>
                </c:pt>
                <c:pt idx="16356">
                  <c:v>3.51601E-2</c:v>
                </c:pt>
                <c:pt idx="16357">
                  <c:v>4.0333099999999997E-2</c:v>
                </c:pt>
                <c:pt idx="16358">
                  <c:v>3.94177E-2</c:v>
                </c:pt>
                <c:pt idx="16359">
                  <c:v>3.77901E-2</c:v>
                </c:pt>
                <c:pt idx="16360">
                  <c:v>3.5871800000000002E-2</c:v>
                </c:pt>
                <c:pt idx="16361">
                  <c:v>2.7343200000000002E-2</c:v>
                </c:pt>
                <c:pt idx="16362">
                  <c:v>2.43126E-2</c:v>
                </c:pt>
                <c:pt idx="16363">
                  <c:v>1.47473E-2</c:v>
                </c:pt>
                <c:pt idx="16364">
                  <c:v>6.5859400000000002E-3</c:v>
                </c:pt>
                <c:pt idx="16365">
                  <c:v>1.08084E-3</c:v>
                </c:pt>
                <c:pt idx="16366">
                  <c:v>-2.8254199999999999E-3</c:v>
                </c:pt>
                <c:pt idx="16367">
                  <c:v>-6.9758499999999996E-3</c:v>
                </c:pt>
                <c:pt idx="16368">
                  <c:v>-5.1294399999999999E-3</c:v>
                </c:pt>
                <c:pt idx="16369">
                  <c:v>5.12132E-4</c:v>
                </c:pt>
                <c:pt idx="16370">
                  <c:v>6.48184E-3</c:v>
                </c:pt>
                <c:pt idx="16371">
                  <c:v>1.0420499999999999E-2</c:v>
                </c:pt>
                <c:pt idx="16372">
                  <c:v>1.2801099999999999E-2</c:v>
                </c:pt>
                <c:pt idx="16373">
                  <c:v>1.5772700000000001E-2</c:v>
                </c:pt>
                <c:pt idx="16374">
                  <c:v>2.1845799999999999E-2</c:v>
                </c:pt>
                <c:pt idx="16375">
                  <c:v>2.3216299999999999E-2</c:v>
                </c:pt>
                <c:pt idx="16376">
                  <c:v>2.9959E-2</c:v>
                </c:pt>
                <c:pt idx="16377">
                  <c:v>2.0293700000000001E-2</c:v>
                </c:pt>
                <c:pt idx="16378">
                  <c:v>1.281E-2</c:v>
                </c:pt>
                <c:pt idx="16379">
                  <c:v>4.2042499999999997E-3</c:v>
                </c:pt>
                <c:pt idx="16380" formatCode="0.00E+00">
                  <c:v>-6.41746E-5</c:v>
                </c:pt>
                <c:pt idx="16381" formatCode="0.00E+00">
                  <c:v>3.0399599999999999E-5</c:v>
                </c:pt>
                <c:pt idx="16382">
                  <c:v>2.7339500000000002E-3</c:v>
                </c:pt>
                <c:pt idx="16383">
                  <c:v>4.02279E-3</c:v>
                </c:pt>
                <c:pt idx="16384">
                  <c:v>4.8858299999999999E-3</c:v>
                </c:pt>
                <c:pt idx="16385">
                  <c:v>-5.1045700000000001E-3</c:v>
                </c:pt>
                <c:pt idx="16386">
                  <c:v>-1.3036900000000001E-2</c:v>
                </c:pt>
                <c:pt idx="16387">
                  <c:v>-1.4082900000000001E-2</c:v>
                </c:pt>
                <c:pt idx="16388">
                  <c:v>-1.45053E-2</c:v>
                </c:pt>
                <c:pt idx="16389">
                  <c:v>-2.31646E-2</c:v>
                </c:pt>
                <c:pt idx="16390">
                  <c:v>-1.8863999999999999E-2</c:v>
                </c:pt>
                <c:pt idx="16391">
                  <c:v>-1.6639000000000001E-2</c:v>
                </c:pt>
                <c:pt idx="16392">
                  <c:v>-1.53995E-2</c:v>
                </c:pt>
                <c:pt idx="16393">
                  <c:v>-1.41729E-2</c:v>
                </c:pt>
                <c:pt idx="16394">
                  <c:v>-1.19247E-2</c:v>
                </c:pt>
                <c:pt idx="16395">
                  <c:v>-1.2083699999999999E-2</c:v>
                </c:pt>
                <c:pt idx="16396">
                  <c:v>-1.60445E-2</c:v>
                </c:pt>
                <c:pt idx="16397">
                  <c:v>-2.6242999999999999E-2</c:v>
                </c:pt>
                <c:pt idx="16398">
                  <c:v>-3.0699500000000001E-2</c:v>
                </c:pt>
                <c:pt idx="16399">
                  <c:v>-3.4936599999999998E-2</c:v>
                </c:pt>
                <c:pt idx="16400">
                  <c:v>-3.5599499999999999E-2</c:v>
                </c:pt>
                <c:pt idx="16401">
                  <c:v>-3.1420799999999999E-2</c:v>
                </c:pt>
                <c:pt idx="16402">
                  <c:v>-2.9993800000000001E-2</c:v>
                </c:pt>
                <c:pt idx="16403">
                  <c:v>-2.8346900000000001E-2</c:v>
                </c:pt>
                <c:pt idx="16404">
                  <c:v>-2.7722799999999999E-2</c:v>
                </c:pt>
                <c:pt idx="16405">
                  <c:v>-3.3214800000000003E-2</c:v>
                </c:pt>
                <c:pt idx="16406">
                  <c:v>-4.3892100000000003E-2</c:v>
                </c:pt>
                <c:pt idx="16407">
                  <c:v>-4.9677699999999998E-2</c:v>
                </c:pt>
                <c:pt idx="16408">
                  <c:v>-4.8613099999999999E-2</c:v>
                </c:pt>
                <c:pt idx="16409">
                  <c:v>-5.6654599999999999E-2</c:v>
                </c:pt>
                <c:pt idx="16410">
                  <c:v>-6.1866200000000003E-2</c:v>
                </c:pt>
                <c:pt idx="16411">
                  <c:v>-6.93965E-2</c:v>
                </c:pt>
                <c:pt idx="16412">
                  <c:v>-7.8645400000000004E-2</c:v>
                </c:pt>
                <c:pt idx="16413">
                  <c:v>-8.1409200000000001E-2</c:v>
                </c:pt>
                <c:pt idx="16414">
                  <c:v>-8.0880999999999995E-2</c:v>
                </c:pt>
                <c:pt idx="16415">
                  <c:v>-8.4001900000000004E-2</c:v>
                </c:pt>
                <c:pt idx="16416">
                  <c:v>-8.3637600000000006E-2</c:v>
                </c:pt>
                <c:pt idx="16417">
                  <c:v>-8.1356300000000006E-2</c:v>
                </c:pt>
                <c:pt idx="16418">
                  <c:v>-8.4194699999999997E-2</c:v>
                </c:pt>
                <c:pt idx="16419">
                  <c:v>-8.4852200000000003E-2</c:v>
                </c:pt>
                <c:pt idx="16420">
                  <c:v>-8.1784399999999993E-2</c:v>
                </c:pt>
                <c:pt idx="16421">
                  <c:v>-7.66043E-2</c:v>
                </c:pt>
                <c:pt idx="16422">
                  <c:v>-8.1089700000000001E-2</c:v>
                </c:pt>
                <c:pt idx="16423">
                  <c:v>-8.1312700000000002E-2</c:v>
                </c:pt>
                <c:pt idx="16424">
                  <c:v>-8.9496500000000007E-2</c:v>
                </c:pt>
                <c:pt idx="16425">
                  <c:v>-0.104292</c:v>
                </c:pt>
                <c:pt idx="16426">
                  <c:v>-0.11214300000000001</c:v>
                </c:pt>
                <c:pt idx="16427">
                  <c:v>-0.111958</c:v>
                </c:pt>
                <c:pt idx="16428">
                  <c:v>-0.113187</c:v>
                </c:pt>
                <c:pt idx="16429">
                  <c:v>-0.1147</c:v>
                </c:pt>
                <c:pt idx="16430">
                  <c:v>-0.117536</c:v>
                </c:pt>
                <c:pt idx="16431">
                  <c:v>-0.12969</c:v>
                </c:pt>
                <c:pt idx="16432">
                  <c:v>-0.14333000000000001</c:v>
                </c:pt>
                <c:pt idx="16433">
                  <c:v>-0.149451</c:v>
                </c:pt>
                <c:pt idx="16434">
                  <c:v>-0.15319199999999999</c:v>
                </c:pt>
                <c:pt idx="16435">
                  <c:v>-0.155969</c:v>
                </c:pt>
                <c:pt idx="16436">
                  <c:v>-0.153862</c:v>
                </c:pt>
                <c:pt idx="16437">
                  <c:v>-0.157217</c:v>
                </c:pt>
                <c:pt idx="16438">
                  <c:v>-0.16653499999999999</c:v>
                </c:pt>
                <c:pt idx="16439">
                  <c:v>-0.18070900000000001</c:v>
                </c:pt>
                <c:pt idx="16440">
                  <c:v>-0.19494800000000001</c:v>
                </c:pt>
                <c:pt idx="16441">
                  <c:v>-0.207734</c:v>
                </c:pt>
                <c:pt idx="16442">
                  <c:v>-0.21373200000000001</c:v>
                </c:pt>
                <c:pt idx="16443">
                  <c:v>-0.21595900000000001</c:v>
                </c:pt>
                <c:pt idx="16444">
                  <c:v>-0.21987899999999999</c:v>
                </c:pt>
                <c:pt idx="16445">
                  <c:v>-0.22407199999999999</c:v>
                </c:pt>
                <c:pt idx="16446">
                  <c:v>-0.222196</c:v>
                </c:pt>
                <c:pt idx="16447">
                  <c:v>-0.21626799999999999</c:v>
                </c:pt>
                <c:pt idx="16448">
                  <c:v>-0.22567100000000001</c:v>
                </c:pt>
                <c:pt idx="16449">
                  <c:v>-0.237207</c:v>
                </c:pt>
                <c:pt idx="16450">
                  <c:v>-0.243479</c:v>
                </c:pt>
                <c:pt idx="16451">
                  <c:v>-0.24947900000000001</c:v>
                </c:pt>
                <c:pt idx="16452">
                  <c:v>-0.25323400000000001</c:v>
                </c:pt>
                <c:pt idx="16453">
                  <c:v>-0.25328400000000001</c:v>
                </c:pt>
                <c:pt idx="16454">
                  <c:v>-0.250967</c:v>
                </c:pt>
                <c:pt idx="16455">
                  <c:v>-0.24834000000000001</c:v>
                </c:pt>
                <c:pt idx="16456">
                  <c:v>-0.25092399999999998</c:v>
                </c:pt>
                <c:pt idx="16457">
                  <c:v>-0.26221</c:v>
                </c:pt>
                <c:pt idx="16458">
                  <c:v>-0.27035100000000001</c:v>
                </c:pt>
                <c:pt idx="16459">
                  <c:v>-0.27078999999999998</c:v>
                </c:pt>
                <c:pt idx="16460">
                  <c:v>-0.26850499999999999</c:v>
                </c:pt>
                <c:pt idx="16461">
                  <c:v>-0.26887100000000003</c:v>
                </c:pt>
                <c:pt idx="16462">
                  <c:v>-0.27083400000000002</c:v>
                </c:pt>
                <c:pt idx="16463">
                  <c:v>-0.272559</c:v>
                </c:pt>
                <c:pt idx="16464">
                  <c:v>-0.27588200000000002</c:v>
                </c:pt>
                <c:pt idx="16465">
                  <c:v>-0.27315400000000001</c:v>
                </c:pt>
                <c:pt idx="16466">
                  <c:v>-0.269762</c:v>
                </c:pt>
                <c:pt idx="16467">
                  <c:v>-0.26715800000000001</c:v>
                </c:pt>
                <c:pt idx="16468">
                  <c:v>-0.265351</c:v>
                </c:pt>
                <c:pt idx="16469">
                  <c:v>-0.26522400000000002</c:v>
                </c:pt>
                <c:pt idx="16470">
                  <c:v>-0.264988</c:v>
                </c:pt>
                <c:pt idx="16471">
                  <c:v>-0.26740999999999998</c:v>
                </c:pt>
                <c:pt idx="16472">
                  <c:v>-0.267488</c:v>
                </c:pt>
                <c:pt idx="16473">
                  <c:v>-0.269733</c:v>
                </c:pt>
                <c:pt idx="16474">
                  <c:v>-0.27436899999999997</c:v>
                </c:pt>
                <c:pt idx="16475">
                  <c:v>-0.29117700000000002</c:v>
                </c:pt>
                <c:pt idx="16476">
                  <c:v>-0.299128</c:v>
                </c:pt>
                <c:pt idx="16477">
                  <c:v>-0.30309199999999997</c:v>
                </c:pt>
                <c:pt idx="16478">
                  <c:v>-0.30845299999999998</c:v>
                </c:pt>
                <c:pt idx="16479">
                  <c:v>-0.31606499999999998</c:v>
                </c:pt>
                <c:pt idx="16480">
                  <c:v>-0.319274</c:v>
                </c:pt>
                <c:pt idx="16481">
                  <c:v>-0.32078600000000002</c:v>
                </c:pt>
                <c:pt idx="16482">
                  <c:v>-0.32228899999999999</c:v>
                </c:pt>
                <c:pt idx="16483">
                  <c:v>-0.32724199999999998</c:v>
                </c:pt>
                <c:pt idx="16484">
                  <c:v>-0.342885</c:v>
                </c:pt>
                <c:pt idx="16485">
                  <c:v>-0.35704599999999997</c:v>
                </c:pt>
                <c:pt idx="16486">
                  <c:v>-0.37059900000000001</c:v>
                </c:pt>
                <c:pt idx="16487">
                  <c:v>-0.37823400000000001</c:v>
                </c:pt>
                <c:pt idx="16488">
                  <c:v>-0.38924599999999998</c:v>
                </c:pt>
                <c:pt idx="16489">
                  <c:v>-0.39263700000000001</c:v>
                </c:pt>
                <c:pt idx="16490">
                  <c:v>-0.39897100000000002</c:v>
                </c:pt>
                <c:pt idx="16491">
                  <c:v>-0.40737400000000001</c:v>
                </c:pt>
                <c:pt idx="16492">
                  <c:v>-0.41845399999999999</c:v>
                </c:pt>
                <c:pt idx="16493">
                  <c:v>-0.42786999999999997</c:v>
                </c:pt>
                <c:pt idx="16494">
                  <c:v>-0.44319900000000001</c:v>
                </c:pt>
                <c:pt idx="16495">
                  <c:v>-0.45765400000000001</c:v>
                </c:pt>
                <c:pt idx="16496">
                  <c:v>-0.46603800000000001</c:v>
                </c:pt>
                <c:pt idx="16497">
                  <c:v>-0.47662700000000002</c:v>
                </c:pt>
                <c:pt idx="16498">
                  <c:v>-0.48775099999999999</c:v>
                </c:pt>
                <c:pt idx="16499">
                  <c:v>-0.49432999999999999</c:v>
                </c:pt>
                <c:pt idx="16500">
                  <c:v>-0.50211499999999998</c:v>
                </c:pt>
                <c:pt idx="16501">
                  <c:v>-0.52280899999999997</c:v>
                </c:pt>
                <c:pt idx="16502">
                  <c:v>-0.52756099999999995</c:v>
                </c:pt>
                <c:pt idx="16503">
                  <c:v>-0.53315000000000001</c:v>
                </c:pt>
                <c:pt idx="16504">
                  <c:v>-0.54311200000000004</c:v>
                </c:pt>
                <c:pt idx="16505">
                  <c:v>-0.54718199999999995</c:v>
                </c:pt>
                <c:pt idx="16506">
                  <c:v>-0.55451399999999995</c:v>
                </c:pt>
                <c:pt idx="16507">
                  <c:v>-0.56290700000000005</c:v>
                </c:pt>
                <c:pt idx="16508">
                  <c:v>-0.56662800000000002</c:v>
                </c:pt>
                <c:pt idx="16509">
                  <c:v>-0.56727399999999994</c:v>
                </c:pt>
                <c:pt idx="16510">
                  <c:v>-0.574905</c:v>
                </c:pt>
                <c:pt idx="16511">
                  <c:v>-0.58806099999999994</c:v>
                </c:pt>
                <c:pt idx="16512">
                  <c:v>-0.59423099999999995</c:v>
                </c:pt>
                <c:pt idx="16513">
                  <c:v>-0.59245000000000003</c:v>
                </c:pt>
                <c:pt idx="16514">
                  <c:v>-0.59174400000000005</c:v>
                </c:pt>
                <c:pt idx="16515">
                  <c:v>-0.594611</c:v>
                </c:pt>
                <c:pt idx="16516">
                  <c:v>-0.59569099999999997</c:v>
                </c:pt>
                <c:pt idx="16517">
                  <c:v>-0.599132</c:v>
                </c:pt>
                <c:pt idx="16518">
                  <c:v>-0.60594300000000001</c:v>
                </c:pt>
                <c:pt idx="16519">
                  <c:v>-0.61164399999999997</c:v>
                </c:pt>
                <c:pt idx="16520">
                  <c:v>-0.615954</c:v>
                </c:pt>
                <c:pt idx="16521">
                  <c:v>-0.617672</c:v>
                </c:pt>
                <c:pt idx="16522">
                  <c:v>-0.619448</c:v>
                </c:pt>
                <c:pt idx="16523">
                  <c:v>-0.62068999999999996</c:v>
                </c:pt>
                <c:pt idx="16524">
                  <c:v>-0.62166200000000005</c:v>
                </c:pt>
                <c:pt idx="16525">
                  <c:v>-0.61935200000000001</c:v>
                </c:pt>
                <c:pt idx="16526">
                  <c:v>-0.61571600000000004</c:v>
                </c:pt>
                <c:pt idx="16527">
                  <c:v>-0.61580800000000002</c:v>
                </c:pt>
                <c:pt idx="16528">
                  <c:v>-0.620556</c:v>
                </c:pt>
                <c:pt idx="16529">
                  <c:v>-0.62618600000000002</c:v>
                </c:pt>
                <c:pt idx="16530">
                  <c:v>-0.63072799999999996</c:v>
                </c:pt>
                <c:pt idx="16531">
                  <c:v>-0.63349800000000001</c:v>
                </c:pt>
                <c:pt idx="16532">
                  <c:v>-0.63458000000000003</c:v>
                </c:pt>
                <c:pt idx="16533">
                  <c:v>-0.63770899999999997</c:v>
                </c:pt>
                <c:pt idx="16534">
                  <c:v>-0.64445300000000005</c:v>
                </c:pt>
                <c:pt idx="16535">
                  <c:v>-0.64416600000000002</c:v>
                </c:pt>
                <c:pt idx="16536">
                  <c:v>-0.64498900000000003</c:v>
                </c:pt>
                <c:pt idx="16537">
                  <c:v>-0.64723200000000003</c:v>
                </c:pt>
                <c:pt idx="16538">
                  <c:v>-0.64944299999999999</c:v>
                </c:pt>
                <c:pt idx="16539">
                  <c:v>-0.64996900000000002</c:v>
                </c:pt>
                <c:pt idx="16540">
                  <c:v>-0.65011600000000003</c:v>
                </c:pt>
                <c:pt idx="16541">
                  <c:v>-0.66348399999999996</c:v>
                </c:pt>
                <c:pt idx="16542">
                  <c:v>-0.66897499999999999</c:v>
                </c:pt>
                <c:pt idx="16543">
                  <c:v>-0.672516</c:v>
                </c:pt>
                <c:pt idx="16544">
                  <c:v>-0.67628900000000003</c:v>
                </c:pt>
                <c:pt idx="16545">
                  <c:v>-0.67552500000000004</c:v>
                </c:pt>
                <c:pt idx="16546">
                  <c:v>-0.67006600000000005</c:v>
                </c:pt>
                <c:pt idx="16547">
                  <c:v>-0.66357200000000005</c:v>
                </c:pt>
                <c:pt idx="16548">
                  <c:v>-0.66027899999999995</c:v>
                </c:pt>
                <c:pt idx="16549">
                  <c:v>-0.66248300000000004</c:v>
                </c:pt>
                <c:pt idx="16550">
                  <c:v>-0.66417400000000004</c:v>
                </c:pt>
                <c:pt idx="16551">
                  <c:v>-0.66585399999999995</c:v>
                </c:pt>
                <c:pt idx="16552">
                  <c:v>-0.66079900000000003</c:v>
                </c:pt>
                <c:pt idx="16553">
                  <c:v>-0.660941</c:v>
                </c:pt>
                <c:pt idx="16554">
                  <c:v>-0.65881100000000004</c:v>
                </c:pt>
                <c:pt idx="16555">
                  <c:v>-0.65097499999999997</c:v>
                </c:pt>
                <c:pt idx="16556">
                  <c:v>-0.65265499999999999</c:v>
                </c:pt>
                <c:pt idx="16557">
                  <c:v>-0.65215400000000001</c:v>
                </c:pt>
                <c:pt idx="16558">
                  <c:v>-0.65495800000000004</c:v>
                </c:pt>
                <c:pt idx="16559">
                  <c:v>-0.66080399999999995</c:v>
                </c:pt>
                <c:pt idx="16560">
                  <c:v>-0.66462699999999997</c:v>
                </c:pt>
                <c:pt idx="16561">
                  <c:v>-0.65841099999999997</c:v>
                </c:pt>
                <c:pt idx="16562">
                  <c:v>-0.65232199999999996</c:v>
                </c:pt>
                <c:pt idx="16563">
                  <c:v>-0.65182600000000002</c:v>
                </c:pt>
                <c:pt idx="16564">
                  <c:v>-0.64990000000000003</c:v>
                </c:pt>
                <c:pt idx="16565">
                  <c:v>-0.64287000000000005</c:v>
                </c:pt>
                <c:pt idx="16566">
                  <c:v>-0.64215699999999998</c:v>
                </c:pt>
                <c:pt idx="16567">
                  <c:v>-0.64525500000000002</c:v>
                </c:pt>
                <c:pt idx="16568">
                  <c:v>-0.64969200000000005</c:v>
                </c:pt>
                <c:pt idx="16569">
                  <c:v>-0.64827000000000001</c:v>
                </c:pt>
                <c:pt idx="16570">
                  <c:v>-0.64557799999999999</c:v>
                </c:pt>
                <c:pt idx="16571">
                  <c:v>-0.65087200000000001</c:v>
                </c:pt>
                <c:pt idx="16572">
                  <c:v>-0.650034</c:v>
                </c:pt>
                <c:pt idx="16573">
                  <c:v>-0.646949</c:v>
                </c:pt>
                <c:pt idx="16574">
                  <c:v>-0.64838600000000002</c:v>
                </c:pt>
                <c:pt idx="16575">
                  <c:v>-0.65239999999999998</c:v>
                </c:pt>
                <c:pt idx="16576">
                  <c:v>-0.65483800000000003</c:v>
                </c:pt>
                <c:pt idx="16577">
                  <c:v>-0.66104700000000005</c:v>
                </c:pt>
                <c:pt idx="16578">
                  <c:v>-0.66675300000000004</c:v>
                </c:pt>
                <c:pt idx="16579">
                  <c:v>-0.67406600000000005</c:v>
                </c:pt>
                <c:pt idx="16580">
                  <c:v>-0.67137400000000003</c:v>
                </c:pt>
                <c:pt idx="16581">
                  <c:v>-0.65372200000000003</c:v>
                </c:pt>
                <c:pt idx="16582">
                  <c:v>-0.63772899999999999</c:v>
                </c:pt>
                <c:pt idx="16583">
                  <c:v>-0.63470000000000004</c:v>
                </c:pt>
                <c:pt idx="16584">
                  <c:v>-0.63374200000000003</c:v>
                </c:pt>
                <c:pt idx="16585">
                  <c:v>-0.63112299999999999</c:v>
                </c:pt>
                <c:pt idx="16586">
                  <c:v>-0.62723700000000004</c:v>
                </c:pt>
                <c:pt idx="16587">
                  <c:v>-0.62797199999999997</c:v>
                </c:pt>
                <c:pt idx="16588">
                  <c:v>-0.62726899999999997</c:v>
                </c:pt>
                <c:pt idx="16589">
                  <c:v>-0.62223899999999999</c:v>
                </c:pt>
                <c:pt idx="16590">
                  <c:v>-0.62152600000000002</c:v>
                </c:pt>
                <c:pt idx="16591">
                  <c:v>-0.62313300000000005</c:v>
                </c:pt>
                <c:pt idx="16592">
                  <c:v>-0.61847399999999997</c:v>
                </c:pt>
                <c:pt idx="16593">
                  <c:v>-0.60396899999999998</c:v>
                </c:pt>
                <c:pt idx="16594">
                  <c:v>-0.594746</c:v>
                </c:pt>
                <c:pt idx="16595">
                  <c:v>-0.59645899999999996</c:v>
                </c:pt>
                <c:pt idx="16596">
                  <c:v>-0.59801000000000004</c:v>
                </c:pt>
                <c:pt idx="16597">
                  <c:v>-0.59673900000000002</c:v>
                </c:pt>
                <c:pt idx="16598">
                  <c:v>-0.59121000000000001</c:v>
                </c:pt>
                <c:pt idx="16599">
                  <c:v>-0.58374400000000004</c:v>
                </c:pt>
                <c:pt idx="16600">
                  <c:v>-0.57857899999999995</c:v>
                </c:pt>
                <c:pt idx="16601">
                  <c:v>-0.577102</c:v>
                </c:pt>
                <c:pt idx="16602">
                  <c:v>-0.572071</c:v>
                </c:pt>
                <c:pt idx="16603">
                  <c:v>-0.57250800000000002</c:v>
                </c:pt>
                <c:pt idx="16604">
                  <c:v>-0.57337499999999997</c:v>
                </c:pt>
                <c:pt idx="16605">
                  <c:v>-0.57178600000000002</c:v>
                </c:pt>
                <c:pt idx="16606">
                  <c:v>-0.57455999999999996</c:v>
                </c:pt>
                <c:pt idx="16607">
                  <c:v>-0.57679000000000002</c:v>
                </c:pt>
                <c:pt idx="16608">
                  <c:v>-0.57865200000000006</c:v>
                </c:pt>
                <c:pt idx="16609">
                  <c:v>-0.57434200000000002</c:v>
                </c:pt>
                <c:pt idx="16610">
                  <c:v>-0.56628400000000001</c:v>
                </c:pt>
                <c:pt idx="16611">
                  <c:v>-0.56257599999999996</c:v>
                </c:pt>
                <c:pt idx="16612">
                  <c:v>-0.55860299999999996</c:v>
                </c:pt>
                <c:pt idx="16613">
                  <c:v>-0.55615000000000003</c:v>
                </c:pt>
                <c:pt idx="16614">
                  <c:v>-0.55868799999999996</c:v>
                </c:pt>
                <c:pt idx="16615">
                  <c:v>-0.55925199999999997</c:v>
                </c:pt>
                <c:pt idx="16616">
                  <c:v>-0.55613999999999997</c:v>
                </c:pt>
                <c:pt idx="16617">
                  <c:v>-0.55471099999999995</c:v>
                </c:pt>
                <c:pt idx="16618">
                  <c:v>-0.552504</c:v>
                </c:pt>
                <c:pt idx="16619">
                  <c:v>-0.54584600000000005</c:v>
                </c:pt>
                <c:pt idx="16620">
                  <c:v>-0.537277</c:v>
                </c:pt>
                <c:pt idx="16621">
                  <c:v>-0.53365600000000002</c:v>
                </c:pt>
                <c:pt idx="16622">
                  <c:v>-0.52928500000000001</c:v>
                </c:pt>
                <c:pt idx="16623">
                  <c:v>-0.52346300000000001</c:v>
                </c:pt>
                <c:pt idx="16624">
                  <c:v>-0.51814000000000004</c:v>
                </c:pt>
                <c:pt idx="16625">
                  <c:v>-0.50734400000000002</c:v>
                </c:pt>
                <c:pt idx="16626">
                  <c:v>-0.50421899999999997</c:v>
                </c:pt>
                <c:pt idx="16627">
                  <c:v>-0.50323799999999996</c:v>
                </c:pt>
                <c:pt idx="16628">
                  <c:v>-0.49931500000000001</c:v>
                </c:pt>
                <c:pt idx="16629">
                  <c:v>-0.494176</c:v>
                </c:pt>
                <c:pt idx="16630">
                  <c:v>-0.494085</c:v>
                </c:pt>
                <c:pt idx="16631">
                  <c:v>-0.48548999999999998</c:v>
                </c:pt>
                <c:pt idx="16632">
                  <c:v>-0.47736299999999998</c:v>
                </c:pt>
                <c:pt idx="16633">
                  <c:v>-0.47136</c:v>
                </c:pt>
                <c:pt idx="16634">
                  <c:v>-0.46919300000000003</c:v>
                </c:pt>
                <c:pt idx="16635">
                  <c:v>-0.46871200000000002</c:v>
                </c:pt>
                <c:pt idx="16636">
                  <c:v>-0.46309699999999998</c:v>
                </c:pt>
                <c:pt idx="16637">
                  <c:v>-0.46046500000000001</c:v>
                </c:pt>
                <c:pt idx="16638">
                  <c:v>-0.45793600000000001</c:v>
                </c:pt>
                <c:pt idx="16639">
                  <c:v>-0.45271299999999998</c:v>
                </c:pt>
                <c:pt idx="16640">
                  <c:v>-0.447986</c:v>
                </c:pt>
                <c:pt idx="16641">
                  <c:v>-0.44080000000000003</c:v>
                </c:pt>
                <c:pt idx="16642">
                  <c:v>-0.43409199999999998</c:v>
                </c:pt>
                <c:pt idx="16643">
                  <c:v>-0.42438599999999999</c:v>
                </c:pt>
                <c:pt idx="16644">
                  <c:v>-0.41683700000000001</c:v>
                </c:pt>
                <c:pt idx="16645">
                  <c:v>-0.41098200000000001</c:v>
                </c:pt>
                <c:pt idx="16646">
                  <c:v>-0.41170400000000001</c:v>
                </c:pt>
                <c:pt idx="16647">
                  <c:v>-0.40416299999999999</c:v>
                </c:pt>
                <c:pt idx="16648">
                  <c:v>-0.39605600000000002</c:v>
                </c:pt>
                <c:pt idx="16649">
                  <c:v>-0.38835500000000001</c:v>
                </c:pt>
                <c:pt idx="16650">
                  <c:v>-0.38059900000000002</c:v>
                </c:pt>
                <c:pt idx="16651">
                  <c:v>-0.37804700000000002</c:v>
                </c:pt>
                <c:pt idx="16652">
                  <c:v>-0.372228</c:v>
                </c:pt>
                <c:pt idx="16653">
                  <c:v>-0.36548599999999998</c:v>
                </c:pt>
                <c:pt idx="16654">
                  <c:v>-0.36313200000000001</c:v>
                </c:pt>
                <c:pt idx="16655">
                  <c:v>-0.36232300000000001</c:v>
                </c:pt>
                <c:pt idx="16656">
                  <c:v>-0.35987400000000003</c:v>
                </c:pt>
                <c:pt idx="16657">
                  <c:v>-0.35256500000000002</c:v>
                </c:pt>
                <c:pt idx="16658">
                  <c:v>-0.33831099999999997</c:v>
                </c:pt>
                <c:pt idx="16659">
                  <c:v>-0.32915699999999998</c:v>
                </c:pt>
                <c:pt idx="16660">
                  <c:v>-0.32082899999999998</c:v>
                </c:pt>
                <c:pt idx="16661">
                  <c:v>-0.31512800000000002</c:v>
                </c:pt>
                <c:pt idx="16662">
                  <c:v>-0.313253</c:v>
                </c:pt>
                <c:pt idx="16663">
                  <c:v>-0.30857000000000001</c:v>
                </c:pt>
                <c:pt idx="16664">
                  <c:v>-0.30446000000000001</c:v>
                </c:pt>
                <c:pt idx="16665">
                  <c:v>-0.29118500000000003</c:v>
                </c:pt>
                <c:pt idx="16666">
                  <c:v>-0.285663</c:v>
                </c:pt>
                <c:pt idx="16667">
                  <c:v>-0.28719299999999998</c:v>
                </c:pt>
                <c:pt idx="16668">
                  <c:v>-0.27890599999999999</c:v>
                </c:pt>
                <c:pt idx="16669">
                  <c:v>-0.27427000000000001</c:v>
                </c:pt>
                <c:pt idx="16670">
                  <c:v>-0.27319900000000003</c:v>
                </c:pt>
                <c:pt idx="16671">
                  <c:v>-0.27306200000000003</c:v>
                </c:pt>
                <c:pt idx="16672">
                  <c:v>-0.26866400000000001</c:v>
                </c:pt>
                <c:pt idx="16673">
                  <c:v>-0.26214599999999999</c:v>
                </c:pt>
                <c:pt idx="16674">
                  <c:v>-0.25148399999999999</c:v>
                </c:pt>
                <c:pt idx="16675">
                  <c:v>-0.23476900000000001</c:v>
                </c:pt>
                <c:pt idx="16676">
                  <c:v>-0.22292400000000001</c:v>
                </c:pt>
                <c:pt idx="16677">
                  <c:v>-0.22139700000000001</c:v>
                </c:pt>
                <c:pt idx="16678">
                  <c:v>-0.22104299999999999</c:v>
                </c:pt>
                <c:pt idx="16679">
                  <c:v>-0.218946</c:v>
                </c:pt>
                <c:pt idx="16680">
                  <c:v>-0.20932999999999999</c:v>
                </c:pt>
                <c:pt idx="16681">
                  <c:v>-0.20153599999999999</c:v>
                </c:pt>
                <c:pt idx="16682">
                  <c:v>-0.19438</c:v>
                </c:pt>
                <c:pt idx="16683">
                  <c:v>-0.200131</c:v>
                </c:pt>
                <c:pt idx="16684">
                  <c:v>-0.20430899999999999</c:v>
                </c:pt>
                <c:pt idx="16685">
                  <c:v>-0.19658900000000001</c:v>
                </c:pt>
                <c:pt idx="16686">
                  <c:v>-0.18651400000000001</c:v>
                </c:pt>
                <c:pt idx="16687">
                  <c:v>-0.18188299999999999</c:v>
                </c:pt>
                <c:pt idx="16688">
                  <c:v>-0.186975</c:v>
                </c:pt>
                <c:pt idx="16689">
                  <c:v>-0.191441</c:v>
                </c:pt>
                <c:pt idx="16690">
                  <c:v>-0.1888</c:v>
                </c:pt>
                <c:pt idx="16691">
                  <c:v>-0.178427</c:v>
                </c:pt>
                <c:pt idx="16692">
                  <c:v>-0.166848</c:v>
                </c:pt>
                <c:pt idx="16693">
                  <c:v>-0.15797</c:v>
                </c:pt>
                <c:pt idx="16694">
                  <c:v>-0.152587</c:v>
                </c:pt>
                <c:pt idx="16695">
                  <c:v>-0.154863</c:v>
                </c:pt>
                <c:pt idx="16696">
                  <c:v>-0.15241199999999999</c:v>
                </c:pt>
                <c:pt idx="16697">
                  <c:v>-0.14075299999999999</c:v>
                </c:pt>
                <c:pt idx="16698">
                  <c:v>-0.13317300000000001</c:v>
                </c:pt>
                <c:pt idx="16699">
                  <c:v>-0.13081699999999999</c:v>
                </c:pt>
                <c:pt idx="16700">
                  <c:v>-0.13023499999999999</c:v>
                </c:pt>
                <c:pt idx="16701">
                  <c:v>-0.13066900000000001</c:v>
                </c:pt>
                <c:pt idx="16702">
                  <c:v>-0.12678600000000001</c:v>
                </c:pt>
                <c:pt idx="16703">
                  <c:v>-0.118837</c:v>
                </c:pt>
                <c:pt idx="16704">
                  <c:v>-0.112106</c:v>
                </c:pt>
                <c:pt idx="16705">
                  <c:v>-0.110112</c:v>
                </c:pt>
                <c:pt idx="16706">
                  <c:v>-0.108227</c:v>
                </c:pt>
                <c:pt idx="16707">
                  <c:v>-0.102256</c:v>
                </c:pt>
                <c:pt idx="16708">
                  <c:v>-9.9628599999999998E-2</c:v>
                </c:pt>
                <c:pt idx="16709">
                  <c:v>-9.9906499999999995E-2</c:v>
                </c:pt>
                <c:pt idx="16710">
                  <c:v>-0.107596</c:v>
                </c:pt>
                <c:pt idx="16711">
                  <c:v>-0.116311</c:v>
                </c:pt>
                <c:pt idx="16712">
                  <c:v>-0.116102</c:v>
                </c:pt>
                <c:pt idx="16713">
                  <c:v>-0.119006</c:v>
                </c:pt>
                <c:pt idx="16714">
                  <c:v>-0.120521</c:v>
                </c:pt>
                <c:pt idx="16715">
                  <c:v>-0.123074</c:v>
                </c:pt>
                <c:pt idx="16716">
                  <c:v>-0.122638</c:v>
                </c:pt>
                <c:pt idx="16717">
                  <c:v>-0.119926</c:v>
                </c:pt>
                <c:pt idx="16718">
                  <c:v>-0.11468299999999999</c:v>
                </c:pt>
                <c:pt idx="16719">
                  <c:v>-0.10459300000000001</c:v>
                </c:pt>
                <c:pt idx="16720">
                  <c:v>-9.5362100000000005E-2</c:v>
                </c:pt>
                <c:pt idx="16721">
                  <c:v>-9.8609000000000002E-2</c:v>
                </c:pt>
                <c:pt idx="16722">
                  <c:v>-9.9217200000000005E-2</c:v>
                </c:pt>
                <c:pt idx="16723">
                  <c:v>-0.100869</c:v>
                </c:pt>
                <c:pt idx="16724">
                  <c:v>-0.10376299999999999</c:v>
                </c:pt>
                <c:pt idx="16725">
                  <c:v>-0.11175300000000001</c:v>
                </c:pt>
                <c:pt idx="16726">
                  <c:v>-0.104932</c:v>
                </c:pt>
                <c:pt idx="16727">
                  <c:v>-9.4428999999999999E-2</c:v>
                </c:pt>
                <c:pt idx="16728">
                  <c:v>-9.2311500000000005E-2</c:v>
                </c:pt>
                <c:pt idx="16729">
                  <c:v>-9.0555300000000005E-2</c:v>
                </c:pt>
                <c:pt idx="16730">
                  <c:v>-8.8411799999999999E-2</c:v>
                </c:pt>
                <c:pt idx="16731">
                  <c:v>-8.9001700000000003E-2</c:v>
                </c:pt>
                <c:pt idx="16732">
                  <c:v>-9.6827099999999999E-2</c:v>
                </c:pt>
                <c:pt idx="16733">
                  <c:v>-0.103991</c:v>
                </c:pt>
                <c:pt idx="16734">
                  <c:v>-0.10971599999999999</c:v>
                </c:pt>
                <c:pt idx="16735">
                  <c:v>-0.111538</c:v>
                </c:pt>
                <c:pt idx="16736">
                  <c:v>-0.114081</c:v>
                </c:pt>
                <c:pt idx="16737">
                  <c:v>-0.12378</c:v>
                </c:pt>
                <c:pt idx="16738">
                  <c:v>-0.124769</c:v>
                </c:pt>
                <c:pt idx="16739">
                  <c:v>-0.119544</c:v>
                </c:pt>
                <c:pt idx="16740">
                  <c:v>-0.117969</c:v>
                </c:pt>
                <c:pt idx="16741">
                  <c:v>-0.109656</c:v>
                </c:pt>
                <c:pt idx="16742">
                  <c:v>-9.9311200000000002E-2</c:v>
                </c:pt>
                <c:pt idx="16743">
                  <c:v>-9.2877000000000001E-2</c:v>
                </c:pt>
                <c:pt idx="16744">
                  <c:v>-9.2544399999999999E-2</c:v>
                </c:pt>
                <c:pt idx="16745">
                  <c:v>-9.4631699999999999E-2</c:v>
                </c:pt>
                <c:pt idx="16746">
                  <c:v>-0.102342</c:v>
                </c:pt>
                <c:pt idx="16747">
                  <c:v>-0.107348</c:v>
                </c:pt>
                <c:pt idx="16748">
                  <c:v>-0.108748</c:v>
                </c:pt>
                <c:pt idx="16749">
                  <c:v>-0.11769499999999999</c:v>
                </c:pt>
                <c:pt idx="16750">
                  <c:v>-0.121447</c:v>
                </c:pt>
                <c:pt idx="16751">
                  <c:v>-0.119932</c:v>
                </c:pt>
                <c:pt idx="16752">
                  <c:v>-0.123589</c:v>
                </c:pt>
                <c:pt idx="16753">
                  <c:v>-0.121444</c:v>
                </c:pt>
                <c:pt idx="16754">
                  <c:v>-0.12112199999999999</c:v>
                </c:pt>
                <c:pt idx="16755">
                  <c:v>-0.118378</c:v>
                </c:pt>
                <c:pt idx="16756">
                  <c:v>-0.116698</c:v>
                </c:pt>
                <c:pt idx="16757">
                  <c:v>-0.11561200000000001</c:v>
                </c:pt>
                <c:pt idx="16758">
                  <c:v>-0.11282200000000001</c:v>
                </c:pt>
                <c:pt idx="16759">
                  <c:v>-0.10767500000000001</c:v>
                </c:pt>
                <c:pt idx="16760">
                  <c:v>-9.9970400000000001E-2</c:v>
                </c:pt>
                <c:pt idx="16761">
                  <c:v>-0.100855</c:v>
                </c:pt>
                <c:pt idx="16762">
                  <c:v>-0.11502</c:v>
                </c:pt>
                <c:pt idx="16763">
                  <c:v>-0.116422</c:v>
                </c:pt>
                <c:pt idx="16764">
                  <c:v>-0.112498</c:v>
                </c:pt>
                <c:pt idx="16765">
                  <c:v>-0.11158999999999999</c:v>
                </c:pt>
                <c:pt idx="16766">
                  <c:v>-0.10846</c:v>
                </c:pt>
                <c:pt idx="16767">
                  <c:v>-0.113509</c:v>
                </c:pt>
                <c:pt idx="16768">
                  <c:v>-0.12163300000000001</c:v>
                </c:pt>
                <c:pt idx="16769">
                  <c:v>-0.127802</c:v>
                </c:pt>
                <c:pt idx="16770">
                  <c:v>-0.13215199999999999</c:v>
                </c:pt>
                <c:pt idx="16771">
                  <c:v>-0.13141900000000001</c:v>
                </c:pt>
                <c:pt idx="16772">
                  <c:v>-0.128998</c:v>
                </c:pt>
                <c:pt idx="16773">
                  <c:v>-0.12961600000000001</c:v>
                </c:pt>
                <c:pt idx="16774">
                  <c:v>-0.128853</c:v>
                </c:pt>
                <c:pt idx="16775">
                  <c:v>-0.126864</c:v>
                </c:pt>
                <c:pt idx="16776">
                  <c:v>-0.125195</c:v>
                </c:pt>
                <c:pt idx="16777">
                  <c:v>-0.122081</c:v>
                </c:pt>
                <c:pt idx="16778">
                  <c:v>-0.12227</c:v>
                </c:pt>
                <c:pt idx="16779">
                  <c:v>-0.124542</c:v>
                </c:pt>
                <c:pt idx="16780">
                  <c:v>-0.127027</c:v>
                </c:pt>
                <c:pt idx="16781">
                  <c:v>-0.12834100000000001</c:v>
                </c:pt>
                <c:pt idx="16782">
                  <c:v>-0.13153999999999999</c:v>
                </c:pt>
                <c:pt idx="16783">
                  <c:v>-0.13319</c:v>
                </c:pt>
                <c:pt idx="16784">
                  <c:v>-0.142011</c:v>
                </c:pt>
                <c:pt idx="16785">
                  <c:v>-0.15656800000000001</c:v>
                </c:pt>
                <c:pt idx="16786">
                  <c:v>-0.16072900000000001</c:v>
                </c:pt>
                <c:pt idx="16787">
                  <c:v>-0.161935</c:v>
                </c:pt>
                <c:pt idx="16788">
                  <c:v>-0.16081899999999999</c:v>
                </c:pt>
                <c:pt idx="16789">
                  <c:v>-0.156523</c:v>
                </c:pt>
                <c:pt idx="16790">
                  <c:v>-0.14726900000000001</c:v>
                </c:pt>
                <c:pt idx="16791">
                  <c:v>-0.13875899999999999</c:v>
                </c:pt>
                <c:pt idx="16792">
                  <c:v>-0.13295199999999999</c:v>
                </c:pt>
                <c:pt idx="16793">
                  <c:v>-0.128221</c:v>
                </c:pt>
                <c:pt idx="16794">
                  <c:v>-0.12817200000000001</c:v>
                </c:pt>
                <c:pt idx="16795">
                  <c:v>-0.13264200000000001</c:v>
                </c:pt>
                <c:pt idx="16796">
                  <c:v>-0.137408</c:v>
                </c:pt>
                <c:pt idx="16797">
                  <c:v>-0.14562600000000001</c:v>
                </c:pt>
                <c:pt idx="16798">
                  <c:v>-0.14638300000000001</c:v>
                </c:pt>
                <c:pt idx="16799">
                  <c:v>-0.139982</c:v>
                </c:pt>
                <c:pt idx="16800">
                  <c:v>-0.13878299999999999</c:v>
                </c:pt>
                <c:pt idx="16801">
                  <c:v>-0.13256899999999999</c:v>
                </c:pt>
                <c:pt idx="16802">
                  <c:v>-0.13082099999999999</c:v>
                </c:pt>
                <c:pt idx="16803">
                  <c:v>-0.13022900000000001</c:v>
                </c:pt>
                <c:pt idx="16804">
                  <c:v>-0.131855</c:v>
                </c:pt>
                <c:pt idx="16805">
                  <c:v>-0.138544</c:v>
                </c:pt>
                <c:pt idx="16806">
                  <c:v>-0.14940899999999999</c:v>
                </c:pt>
                <c:pt idx="16807">
                  <c:v>-0.15790399999999999</c:v>
                </c:pt>
                <c:pt idx="16808">
                  <c:v>-0.16003400000000001</c:v>
                </c:pt>
                <c:pt idx="16809">
                  <c:v>-0.16039</c:v>
                </c:pt>
                <c:pt idx="16810">
                  <c:v>-0.160743</c:v>
                </c:pt>
                <c:pt idx="16811">
                  <c:v>-0.16061500000000001</c:v>
                </c:pt>
                <c:pt idx="16812">
                  <c:v>-0.16098299999999999</c:v>
                </c:pt>
                <c:pt idx="16813">
                  <c:v>-0.160859</c:v>
                </c:pt>
                <c:pt idx="16814">
                  <c:v>-0.16272700000000001</c:v>
                </c:pt>
                <c:pt idx="16815">
                  <c:v>-0.162634</c:v>
                </c:pt>
                <c:pt idx="16816">
                  <c:v>-0.16000900000000001</c:v>
                </c:pt>
                <c:pt idx="16817">
                  <c:v>-0.160859</c:v>
                </c:pt>
                <c:pt idx="16818">
                  <c:v>-0.158914</c:v>
                </c:pt>
                <c:pt idx="16819">
                  <c:v>-0.15276699999999999</c:v>
                </c:pt>
                <c:pt idx="16820">
                  <c:v>-0.153415</c:v>
                </c:pt>
                <c:pt idx="16821">
                  <c:v>-0.15672900000000001</c:v>
                </c:pt>
                <c:pt idx="16822">
                  <c:v>-0.16158</c:v>
                </c:pt>
                <c:pt idx="16823">
                  <c:v>-0.16636200000000001</c:v>
                </c:pt>
                <c:pt idx="16824">
                  <c:v>-0.172486</c:v>
                </c:pt>
                <c:pt idx="16825">
                  <c:v>-0.17106299999999999</c:v>
                </c:pt>
                <c:pt idx="16826">
                  <c:v>-0.174877</c:v>
                </c:pt>
                <c:pt idx="16827">
                  <c:v>-0.18214900000000001</c:v>
                </c:pt>
                <c:pt idx="16828">
                  <c:v>-0.17918899999999999</c:v>
                </c:pt>
                <c:pt idx="16829">
                  <c:v>-0.17524500000000001</c:v>
                </c:pt>
                <c:pt idx="16830">
                  <c:v>-0.17638599999999999</c:v>
                </c:pt>
                <c:pt idx="16831">
                  <c:v>-0.17680599999999999</c:v>
                </c:pt>
                <c:pt idx="16832">
                  <c:v>-0.17010900000000001</c:v>
                </c:pt>
                <c:pt idx="16833">
                  <c:v>-0.162356</c:v>
                </c:pt>
                <c:pt idx="16834">
                  <c:v>-0.148926</c:v>
                </c:pt>
                <c:pt idx="16835">
                  <c:v>-0.14036100000000001</c:v>
                </c:pt>
                <c:pt idx="16836">
                  <c:v>-0.13355500000000001</c:v>
                </c:pt>
                <c:pt idx="16837">
                  <c:v>-0.13161200000000001</c:v>
                </c:pt>
                <c:pt idx="16838">
                  <c:v>-0.13009200000000001</c:v>
                </c:pt>
                <c:pt idx="16839">
                  <c:v>-0.12940299999999999</c:v>
                </c:pt>
                <c:pt idx="16840">
                  <c:v>-0.12925</c:v>
                </c:pt>
                <c:pt idx="16841">
                  <c:v>-0.129801</c:v>
                </c:pt>
                <c:pt idx="16842">
                  <c:v>-0.12753400000000001</c:v>
                </c:pt>
                <c:pt idx="16843">
                  <c:v>-0.123695</c:v>
                </c:pt>
                <c:pt idx="16844">
                  <c:v>-0.118649</c:v>
                </c:pt>
                <c:pt idx="16845">
                  <c:v>-0.121589</c:v>
                </c:pt>
                <c:pt idx="16846">
                  <c:v>-0.122437</c:v>
                </c:pt>
                <c:pt idx="16847">
                  <c:v>-0.124253</c:v>
                </c:pt>
                <c:pt idx="16848">
                  <c:v>-0.13119500000000001</c:v>
                </c:pt>
                <c:pt idx="16849">
                  <c:v>-0.13256399999999999</c:v>
                </c:pt>
                <c:pt idx="16850">
                  <c:v>-0.128245</c:v>
                </c:pt>
                <c:pt idx="16851">
                  <c:v>-0.123711</c:v>
                </c:pt>
                <c:pt idx="16852">
                  <c:v>-0.11745700000000001</c:v>
                </c:pt>
                <c:pt idx="16853">
                  <c:v>-0.109012</c:v>
                </c:pt>
                <c:pt idx="16854">
                  <c:v>-0.100796</c:v>
                </c:pt>
                <c:pt idx="16855">
                  <c:v>-9.5576099999999997E-2</c:v>
                </c:pt>
                <c:pt idx="16856">
                  <c:v>-9.6900399999999998E-2</c:v>
                </c:pt>
                <c:pt idx="16857">
                  <c:v>-9.3856700000000001E-2</c:v>
                </c:pt>
                <c:pt idx="16858">
                  <c:v>-8.9755000000000001E-2</c:v>
                </c:pt>
                <c:pt idx="16859">
                  <c:v>-8.5229600000000003E-2</c:v>
                </c:pt>
                <c:pt idx="16860">
                  <c:v>-8.1153900000000001E-2</c:v>
                </c:pt>
                <c:pt idx="16861">
                  <c:v>-7.7016899999999999E-2</c:v>
                </c:pt>
                <c:pt idx="16862">
                  <c:v>-7.5208700000000003E-2</c:v>
                </c:pt>
                <c:pt idx="16863">
                  <c:v>-7.5941300000000003E-2</c:v>
                </c:pt>
                <c:pt idx="16864">
                  <c:v>-7.8876299999999996E-2</c:v>
                </c:pt>
                <c:pt idx="16865">
                  <c:v>-8.1665799999999997E-2</c:v>
                </c:pt>
                <c:pt idx="16866">
                  <c:v>-8.7349399999999994E-2</c:v>
                </c:pt>
                <c:pt idx="16867">
                  <c:v>-8.5305300000000001E-2</c:v>
                </c:pt>
                <c:pt idx="16868">
                  <c:v>-8.3031199999999999E-2</c:v>
                </c:pt>
                <c:pt idx="16869">
                  <c:v>-8.2564299999999993E-2</c:v>
                </c:pt>
                <c:pt idx="16870">
                  <c:v>-7.9236200000000007E-2</c:v>
                </c:pt>
                <c:pt idx="16871">
                  <c:v>-7.4213100000000004E-2</c:v>
                </c:pt>
                <c:pt idx="16872">
                  <c:v>-7.0866200000000004E-2</c:v>
                </c:pt>
                <c:pt idx="16873">
                  <c:v>-7.4577000000000004E-2</c:v>
                </c:pt>
                <c:pt idx="16874">
                  <c:v>-7.9620700000000003E-2</c:v>
                </c:pt>
                <c:pt idx="16875">
                  <c:v>-8.2363599999999995E-2</c:v>
                </c:pt>
                <c:pt idx="16876">
                  <c:v>-7.93547E-2</c:v>
                </c:pt>
                <c:pt idx="16877">
                  <c:v>-8.0285599999999999E-2</c:v>
                </c:pt>
                <c:pt idx="16878">
                  <c:v>-7.7389200000000005E-2</c:v>
                </c:pt>
                <c:pt idx="16879">
                  <c:v>-7.4278899999999995E-2</c:v>
                </c:pt>
                <c:pt idx="16880">
                  <c:v>-7.3772199999999996E-2</c:v>
                </c:pt>
                <c:pt idx="16881">
                  <c:v>-7.07372E-2</c:v>
                </c:pt>
                <c:pt idx="16882">
                  <c:v>-7.21913E-2</c:v>
                </c:pt>
                <c:pt idx="16883">
                  <c:v>-7.2699600000000003E-2</c:v>
                </c:pt>
                <c:pt idx="16884">
                  <c:v>-6.81673E-2</c:v>
                </c:pt>
                <c:pt idx="16885">
                  <c:v>-6.4107700000000004E-2</c:v>
                </c:pt>
                <c:pt idx="16886">
                  <c:v>-5.6591299999999997E-2</c:v>
                </c:pt>
                <c:pt idx="16887">
                  <c:v>-5.6144600000000003E-2</c:v>
                </c:pt>
                <c:pt idx="16888">
                  <c:v>-5.5659800000000002E-2</c:v>
                </c:pt>
                <c:pt idx="16889">
                  <c:v>-5.9297200000000001E-2</c:v>
                </c:pt>
                <c:pt idx="16890">
                  <c:v>-6.3695299999999996E-2</c:v>
                </c:pt>
                <c:pt idx="16891">
                  <c:v>-6.3564399999999993E-2</c:v>
                </c:pt>
                <c:pt idx="16892">
                  <c:v>-6.3057000000000002E-2</c:v>
                </c:pt>
                <c:pt idx="16893">
                  <c:v>-6.3797000000000006E-2</c:v>
                </c:pt>
                <c:pt idx="16894">
                  <c:v>-6.9426299999999996E-2</c:v>
                </c:pt>
                <c:pt idx="16895">
                  <c:v>-7.2087200000000004E-2</c:v>
                </c:pt>
                <c:pt idx="16896">
                  <c:v>-7.0971500000000007E-2</c:v>
                </c:pt>
                <c:pt idx="16897">
                  <c:v>-6.8628300000000003E-2</c:v>
                </c:pt>
                <c:pt idx="16898">
                  <c:v>-6.2678800000000007E-2</c:v>
                </c:pt>
                <c:pt idx="16899">
                  <c:v>-6.4172900000000005E-2</c:v>
                </c:pt>
                <c:pt idx="16900">
                  <c:v>-7.0904499999999995E-2</c:v>
                </c:pt>
                <c:pt idx="16901">
                  <c:v>-7.0425299999999996E-2</c:v>
                </c:pt>
                <c:pt idx="16902">
                  <c:v>-6.9162299999999996E-2</c:v>
                </c:pt>
                <c:pt idx="16903">
                  <c:v>-6.0795500000000002E-2</c:v>
                </c:pt>
                <c:pt idx="16904">
                  <c:v>-4.7275699999999997E-2</c:v>
                </c:pt>
                <c:pt idx="16905">
                  <c:v>-4.3694799999999999E-2</c:v>
                </c:pt>
                <c:pt idx="16906">
                  <c:v>-4.34089E-2</c:v>
                </c:pt>
                <c:pt idx="16907">
                  <c:v>-5.0483300000000002E-2</c:v>
                </c:pt>
                <c:pt idx="16908">
                  <c:v>-5.8158500000000002E-2</c:v>
                </c:pt>
                <c:pt idx="16909">
                  <c:v>-5.7510100000000001E-2</c:v>
                </c:pt>
                <c:pt idx="16910">
                  <c:v>-5.2807199999999999E-2</c:v>
                </c:pt>
                <c:pt idx="16911">
                  <c:v>-4.73972E-2</c:v>
                </c:pt>
                <c:pt idx="16912">
                  <c:v>-4.6012600000000001E-2</c:v>
                </c:pt>
                <c:pt idx="16913">
                  <c:v>-4.3716199999999997E-2</c:v>
                </c:pt>
                <c:pt idx="16914">
                  <c:v>-4.0351400000000003E-2</c:v>
                </c:pt>
                <c:pt idx="16915">
                  <c:v>-2.96213E-2</c:v>
                </c:pt>
                <c:pt idx="16916">
                  <c:v>-2.30134E-2</c:v>
                </c:pt>
                <c:pt idx="16917">
                  <c:v>-2.3628799999999998E-2</c:v>
                </c:pt>
                <c:pt idx="16918">
                  <c:v>-2.8537300000000002E-2</c:v>
                </c:pt>
                <c:pt idx="16919">
                  <c:v>-3.08778E-2</c:v>
                </c:pt>
                <c:pt idx="16920">
                  <c:v>-2.7430300000000001E-2</c:v>
                </c:pt>
                <c:pt idx="16921">
                  <c:v>-2.0214200000000002E-2</c:v>
                </c:pt>
                <c:pt idx="16922">
                  <c:v>-1.40561E-2</c:v>
                </c:pt>
                <c:pt idx="16923">
                  <c:v>-1.0722600000000001E-2</c:v>
                </c:pt>
                <c:pt idx="16924">
                  <c:v>-8.7021700000000004E-3</c:v>
                </c:pt>
                <c:pt idx="16925">
                  <c:v>-1.1072800000000001E-2</c:v>
                </c:pt>
                <c:pt idx="16926">
                  <c:v>-1.40714E-2</c:v>
                </c:pt>
                <c:pt idx="16927">
                  <c:v>-1.7133300000000001E-2</c:v>
                </c:pt>
                <c:pt idx="16928">
                  <c:v>-1.75231E-2</c:v>
                </c:pt>
                <c:pt idx="16929">
                  <c:v>-1.7654699999999999E-2</c:v>
                </c:pt>
                <c:pt idx="16930">
                  <c:v>-2.3170400000000001E-2</c:v>
                </c:pt>
                <c:pt idx="16931">
                  <c:v>-2.1694600000000001E-2</c:v>
                </c:pt>
                <c:pt idx="16932">
                  <c:v>-1.14422E-2</c:v>
                </c:pt>
                <c:pt idx="16933">
                  <c:v>-1.39295E-3</c:v>
                </c:pt>
                <c:pt idx="16934">
                  <c:v>1.69564E-3</c:v>
                </c:pt>
                <c:pt idx="16935">
                  <c:v>1.43957E-3</c:v>
                </c:pt>
                <c:pt idx="16936">
                  <c:v>3.2454200000000002E-3</c:v>
                </c:pt>
                <c:pt idx="16937">
                  <c:v>7.8802500000000001E-3</c:v>
                </c:pt>
                <c:pt idx="16938">
                  <c:v>1.23838E-2</c:v>
                </c:pt>
                <c:pt idx="16939">
                  <c:v>1.3107000000000001E-2</c:v>
                </c:pt>
                <c:pt idx="16940">
                  <c:v>1.53943E-2</c:v>
                </c:pt>
                <c:pt idx="16941">
                  <c:v>1.51343E-2</c:v>
                </c:pt>
                <c:pt idx="16942">
                  <c:v>1.51507E-2</c:v>
                </c:pt>
                <c:pt idx="16943">
                  <c:v>2.00971E-2</c:v>
                </c:pt>
                <c:pt idx="16944">
                  <c:v>2.70449E-2</c:v>
                </c:pt>
                <c:pt idx="16945">
                  <c:v>3.0584500000000001E-2</c:v>
                </c:pt>
                <c:pt idx="16946">
                  <c:v>3.6565E-2</c:v>
                </c:pt>
                <c:pt idx="16947">
                  <c:v>4.5121300000000003E-2</c:v>
                </c:pt>
                <c:pt idx="16948">
                  <c:v>5.2786600000000003E-2</c:v>
                </c:pt>
                <c:pt idx="16949">
                  <c:v>5.5726600000000001E-2</c:v>
                </c:pt>
                <c:pt idx="16950">
                  <c:v>5.3980899999999998E-2</c:v>
                </c:pt>
                <c:pt idx="16951">
                  <c:v>5.3562600000000002E-2</c:v>
                </c:pt>
                <c:pt idx="16952">
                  <c:v>5.2858000000000002E-2</c:v>
                </c:pt>
                <c:pt idx="16953">
                  <c:v>5.3852900000000002E-2</c:v>
                </c:pt>
                <c:pt idx="16954">
                  <c:v>5.7661400000000002E-2</c:v>
                </c:pt>
                <c:pt idx="16955">
                  <c:v>6.4752100000000007E-2</c:v>
                </c:pt>
                <c:pt idx="16956">
                  <c:v>7.0226800000000006E-2</c:v>
                </c:pt>
                <c:pt idx="16957">
                  <c:v>7.2116700000000006E-2</c:v>
                </c:pt>
                <c:pt idx="16958">
                  <c:v>7.3682399999999995E-2</c:v>
                </c:pt>
                <c:pt idx="16959">
                  <c:v>7.9333200000000006E-2</c:v>
                </c:pt>
                <c:pt idx="16960">
                  <c:v>8.8888200000000001E-2</c:v>
                </c:pt>
                <c:pt idx="16961">
                  <c:v>9.1022900000000004E-2</c:v>
                </c:pt>
                <c:pt idx="16962">
                  <c:v>8.2709000000000005E-2</c:v>
                </c:pt>
                <c:pt idx="16963">
                  <c:v>7.9022899999999993E-2</c:v>
                </c:pt>
                <c:pt idx="16964">
                  <c:v>8.3687600000000001E-2</c:v>
                </c:pt>
                <c:pt idx="16965">
                  <c:v>9.0210499999999999E-2</c:v>
                </c:pt>
                <c:pt idx="16966">
                  <c:v>9.5309099999999994E-2</c:v>
                </c:pt>
                <c:pt idx="16967">
                  <c:v>8.8140700000000002E-2</c:v>
                </c:pt>
                <c:pt idx="16968">
                  <c:v>8.37479E-2</c:v>
                </c:pt>
                <c:pt idx="16969">
                  <c:v>8.5273600000000005E-2</c:v>
                </c:pt>
                <c:pt idx="16970">
                  <c:v>8.9199100000000003E-2</c:v>
                </c:pt>
                <c:pt idx="16971">
                  <c:v>8.1856999999999999E-2</c:v>
                </c:pt>
                <c:pt idx="16972">
                  <c:v>7.9530000000000003E-2</c:v>
                </c:pt>
                <c:pt idx="16973">
                  <c:v>8.3053000000000002E-2</c:v>
                </c:pt>
                <c:pt idx="16974">
                  <c:v>8.3031199999999999E-2</c:v>
                </c:pt>
                <c:pt idx="16975">
                  <c:v>7.6618000000000006E-2</c:v>
                </c:pt>
                <c:pt idx="16976">
                  <c:v>7.4270900000000001E-2</c:v>
                </c:pt>
                <c:pt idx="16977">
                  <c:v>7.9083500000000001E-2</c:v>
                </c:pt>
                <c:pt idx="16978">
                  <c:v>8.5597000000000006E-2</c:v>
                </c:pt>
                <c:pt idx="16979">
                  <c:v>8.5476700000000003E-2</c:v>
                </c:pt>
                <c:pt idx="16980">
                  <c:v>7.4144699999999994E-2</c:v>
                </c:pt>
                <c:pt idx="16981">
                  <c:v>6.4330700000000005E-2</c:v>
                </c:pt>
                <c:pt idx="16982">
                  <c:v>6.9843699999999995E-2</c:v>
                </c:pt>
                <c:pt idx="16983">
                  <c:v>8.0551499999999998E-2</c:v>
                </c:pt>
                <c:pt idx="16984">
                  <c:v>8.7551900000000002E-2</c:v>
                </c:pt>
                <c:pt idx="16985">
                  <c:v>9.3754699999999996E-2</c:v>
                </c:pt>
                <c:pt idx="16986">
                  <c:v>0.107832</c:v>
                </c:pt>
                <c:pt idx="16987">
                  <c:v>0.118574</c:v>
                </c:pt>
                <c:pt idx="16988">
                  <c:v>0.123165</c:v>
                </c:pt>
                <c:pt idx="16989">
                  <c:v>0.127554</c:v>
                </c:pt>
                <c:pt idx="16990">
                  <c:v>0.13300400000000001</c:v>
                </c:pt>
                <c:pt idx="16991">
                  <c:v>0.13958799999999999</c:v>
                </c:pt>
                <c:pt idx="16992">
                  <c:v>0.148677</c:v>
                </c:pt>
                <c:pt idx="16993">
                  <c:v>0.15254000000000001</c:v>
                </c:pt>
                <c:pt idx="16994">
                  <c:v>0.155807</c:v>
                </c:pt>
                <c:pt idx="16995">
                  <c:v>0.15479699999999999</c:v>
                </c:pt>
                <c:pt idx="16996">
                  <c:v>0.150394</c:v>
                </c:pt>
                <c:pt idx="16997">
                  <c:v>0.137019</c:v>
                </c:pt>
                <c:pt idx="16998">
                  <c:v>0.131825</c:v>
                </c:pt>
                <c:pt idx="16999">
                  <c:v>0.13153899999999999</c:v>
                </c:pt>
                <c:pt idx="17000">
                  <c:v>0.12492499999999999</c:v>
                </c:pt>
                <c:pt idx="17001">
                  <c:v>0.116136</c:v>
                </c:pt>
                <c:pt idx="17002">
                  <c:v>0.11371199999999999</c:v>
                </c:pt>
                <c:pt idx="17003">
                  <c:v>0.13534299999999999</c:v>
                </c:pt>
                <c:pt idx="17004">
                  <c:v>0.14554500000000001</c:v>
                </c:pt>
                <c:pt idx="17005">
                  <c:v>0.13792299999999999</c:v>
                </c:pt>
                <c:pt idx="17006">
                  <c:v>0.134936</c:v>
                </c:pt>
                <c:pt idx="17007">
                  <c:v>0.14022599999999999</c:v>
                </c:pt>
                <c:pt idx="17008">
                  <c:v>0.14336299999999999</c:v>
                </c:pt>
                <c:pt idx="17009">
                  <c:v>0.14344899999999999</c:v>
                </c:pt>
                <c:pt idx="17010">
                  <c:v>0.142013</c:v>
                </c:pt>
                <c:pt idx="17011">
                  <c:v>0.14379400000000001</c:v>
                </c:pt>
                <c:pt idx="17012">
                  <c:v>0.14965000000000001</c:v>
                </c:pt>
                <c:pt idx="17013">
                  <c:v>0.15654599999999999</c:v>
                </c:pt>
                <c:pt idx="17014">
                  <c:v>0.166237</c:v>
                </c:pt>
                <c:pt idx="17015">
                  <c:v>0.17277300000000001</c:v>
                </c:pt>
                <c:pt idx="17016">
                  <c:v>0.178535</c:v>
                </c:pt>
                <c:pt idx="17017">
                  <c:v>0.191723</c:v>
                </c:pt>
                <c:pt idx="17018">
                  <c:v>0.201345</c:v>
                </c:pt>
                <c:pt idx="17019">
                  <c:v>0.205627</c:v>
                </c:pt>
                <c:pt idx="17020">
                  <c:v>0.207926</c:v>
                </c:pt>
                <c:pt idx="17021">
                  <c:v>0.21102799999999999</c:v>
                </c:pt>
                <c:pt idx="17022">
                  <c:v>0.21459800000000001</c:v>
                </c:pt>
                <c:pt idx="17023">
                  <c:v>0.21958800000000001</c:v>
                </c:pt>
                <c:pt idx="17024">
                  <c:v>0.221111</c:v>
                </c:pt>
                <c:pt idx="17025">
                  <c:v>0.223827</c:v>
                </c:pt>
                <c:pt idx="17026">
                  <c:v>0.21811900000000001</c:v>
                </c:pt>
                <c:pt idx="17027">
                  <c:v>0.21057000000000001</c:v>
                </c:pt>
                <c:pt idx="17028">
                  <c:v>0.21246000000000001</c:v>
                </c:pt>
                <c:pt idx="17029">
                  <c:v>0.208922</c:v>
                </c:pt>
                <c:pt idx="17030">
                  <c:v>0.20817099999999999</c:v>
                </c:pt>
                <c:pt idx="17031">
                  <c:v>0.199767</c:v>
                </c:pt>
                <c:pt idx="17032">
                  <c:v>0.19183800000000001</c:v>
                </c:pt>
                <c:pt idx="17033">
                  <c:v>0.19098300000000001</c:v>
                </c:pt>
                <c:pt idx="17034">
                  <c:v>0.19523699999999999</c:v>
                </c:pt>
                <c:pt idx="17035">
                  <c:v>0.19645799999999999</c:v>
                </c:pt>
                <c:pt idx="17036">
                  <c:v>0.19822200000000001</c:v>
                </c:pt>
                <c:pt idx="17037">
                  <c:v>0.19803000000000001</c:v>
                </c:pt>
                <c:pt idx="17038">
                  <c:v>0.20072699999999999</c:v>
                </c:pt>
                <c:pt idx="17039">
                  <c:v>0.199355</c:v>
                </c:pt>
                <c:pt idx="17040">
                  <c:v>0.19701199999999999</c:v>
                </c:pt>
                <c:pt idx="17041">
                  <c:v>0.194662</c:v>
                </c:pt>
                <c:pt idx="17042">
                  <c:v>0.19497400000000001</c:v>
                </c:pt>
                <c:pt idx="17043">
                  <c:v>0.19639300000000001</c:v>
                </c:pt>
                <c:pt idx="17044">
                  <c:v>0.19556100000000001</c:v>
                </c:pt>
                <c:pt idx="17045">
                  <c:v>0.18627099999999999</c:v>
                </c:pt>
                <c:pt idx="17046">
                  <c:v>0.18832099999999999</c:v>
                </c:pt>
                <c:pt idx="17047">
                  <c:v>0.200271</c:v>
                </c:pt>
                <c:pt idx="17048">
                  <c:v>0.22614300000000001</c:v>
                </c:pt>
                <c:pt idx="17049">
                  <c:v>0.25773000000000001</c:v>
                </c:pt>
                <c:pt idx="17050">
                  <c:v>0.27990500000000001</c:v>
                </c:pt>
                <c:pt idx="17051">
                  <c:v>0.28702800000000001</c:v>
                </c:pt>
                <c:pt idx="17052">
                  <c:v>0.28718399999999999</c:v>
                </c:pt>
                <c:pt idx="17053">
                  <c:v>0.28709600000000002</c:v>
                </c:pt>
                <c:pt idx="17054">
                  <c:v>0.285221</c:v>
                </c:pt>
                <c:pt idx="17055">
                  <c:v>0.27976099999999998</c:v>
                </c:pt>
                <c:pt idx="17056">
                  <c:v>0.27615499999999998</c:v>
                </c:pt>
                <c:pt idx="17057">
                  <c:v>0.27324900000000002</c:v>
                </c:pt>
                <c:pt idx="17058">
                  <c:v>0.273316</c:v>
                </c:pt>
                <c:pt idx="17059">
                  <c:v>0.27243600000000001</c:v>
                </c:pt>
                <c:pt idx="17060">
                  <c:v>0.27601999999999999</c:v>
                </c:pt>
                <c:pt idx="17061">
                  <c:v>0.27565600000000001</c:v>
                </c:pt>
                <c:pt idx="17062">
                  <c:v>0.28150199999999997</c:v>
                </c:pt>
                <c:pt idx="17063">
                  <c:v>0.28625</c:v>
                </c:pt>
                <c:pt idx="17064">
                  <c:v>0.28418500000000002</c:v>
                </c:pt>
                <c:pt idx="17065">
                  <c:v>0.28340599999999999</c:v>
                </c:pt>
                <c:pt idx="17066">
                  <c:v>0.28724</c:v>
                </c:pt>
                <c:pt idx="17067">
                  <c:v>0.29064800000000002</c:v>
                </c:pt>
                <c:pt idx="17068">
                  <c:v>0.28918500000000003</c:v>
                </c:pt>
                <c:pt idx="17069">
                  <c:v>0.28851700000000002</c:v>
                </c:pt>
                <c:pt idx="17070">
                  <c:v>0.29182200000000003</c:v>
                </c:pt>
                <c:pt idx="17071">
                  <c:v>0.29588700000000001</c:v>
                </c:pt>
                <c:pt idx="17072">
                  <c:v>0.29916100000000001</c:v>
                </c:pt>
                <c:pt idx="17073">
                  <c:v>0.300651</c:v>
                </c:pt>
                <c:pt idx="17074">
                  <c:v>0.30390099999999998</c:v>
                </c:pt>
                <c:pt idx="17075">
                  <c:v>0.310861</c:v>
                </c:pt>
                <c:pt idx="17076">
                  <c:v>0.31434800000000002</c:v>
                </c:pt>
                <c:pt idx="17077">
                  <c:v>0.31730199999999997</c:v>
                </c:pt>
                <c:pt idx="17078">
                  <c:v>0.32355299999999998</c:v>
                </c:pt>
                <c:pt idx="17079">
                  <c:v>0.33118999999999998</c:v>
                </c:pt>
                <c:pt idx="17080">
                  <c:v>0.33978700000000001</c:v>
                </c:pt>
                <c:pt idx="17081">
                  <c:v>0.34595799999999999</c:v>
                </c:pt>
                <c:pt idx="17082">
                  <c:v>0.35056599999999999</c:v>
                </c:pt>
                <c:pt idx="17083">
                  <c:v>0.34772700000000001</c:v>
                </c:pt>
                <c:pt idx="17084">
                  <c:v>0.34237000000000001</c:v>
                </c:pt>
                <c:pt idx="17085">
                  <c:v>0.34217900000000001</c:v>
                </c:pt>
                <c:pt idx="17086">
                  <c:v>0.34587200000000001</c:v>
                </c:pt>
                <c:pt idx="17087">
                  <c:v>0.34906700000000002</c:v>
                </c:pt>
                <c:pt idx="17088">
                  <c:v>0.35502299999999998</c:v>
                </c:pt>
                <c:pt idx="17089">
                  <c:v>0.35896</c:v>
                </c:pt>
                <c:pt idx="17090">
                  <c:v>0.36427999999999999</c:v>
                </c:pt>
                <c:pt idx="17091">
                  <c:v>0.35412199999999999</c:v>
                </c:pt>
                <c:pt idx="17092">
                  <c:v>0.34348000000000001</c:v>
                </c:pt>
                <c:pt idx="17093">
                  <c:v>0.34459200000000001</c:v>
                </c:pt>
                <c:pt idx="17094">
                  <c:v>0.34901199999999999</c:v>
                </c:pt>
                <c:pt idx="17095">
                  <c:v>0.34959299999999999</c:v>
                </c:pt>
                <c:pt idx="17096">
                  <c:v>0.34526000000000001</c:v>
                </c:pt>
                <c:pt idx="17097">
                  <c:v>0.34226099999999998</c:v>
                </c:pt>
                <c:pt idx="17098">
                  <c:v>0.335281</c:v>
                </c:pt>
                <c:pt idx="17099">
                  <c:v>0.32628000000000001</c:v>
                </c:pt>
                <c:pt idx="17100">
                  <c:v>0.319801</c:v>
                </c:pt>
                <c:pt idx="17101">
                  <c:v>0.32052000000000003</c:v>
                </c:pt>
                <c:pt idx="17102">
                  <c:v>0.31589600000000001</c:v>
                </c:pt>
                <c:pt idx="17103">
                  <c:v>0.31116899999999997</c:v>
                </c:pt>
                <c:pt idx="17104">
                  <c:v>0.30890499999999999</c:v>
                </c:pt>
                <c:pt idx="17105">
                  <c:v>0.30225099999999999</c:v>
                </c:pt>
                <c:pt idx="17106">
                  <c:v>0.29675800000000002</c:v>
                </c:pt>
                <c:pt idx="17107">
                  <c:v>0.289219</c:v>
                </c:pt>
                <c:pt idx="17108">
                  <c:v>0.27813100000000002</c:v>
                </c:pt>
                <c:pt idx="17109">
                  <c:v>0.26352399999999998</c:v>
                </c:pt>
                <c:pt idx="17110">
                  <c:v>0.24989400000000001</c:v>
                </c:pt>
                <c:pt idx="17111">
                  <c:v>0.244644</c:v>
                </c:pt>
                <c:pt idx="17112">
                  <c:v>0.2364</c:v>
                </c:pt>
                <c:pt idx="17113">
                  <c:v>0.224217</c:v>
                </c:pt>
                <c:pt idx="17114">
                  <c:v>0.21454100000000001</c:v>
                </c:pt>
                <c:pt idx="17115">
                  <c:v>0.208228</c:v>
                </c:pt>
                <c:pt idx="17116">
                  <c:v>0.20340900000000001</c:v>
                </c:pt>
                <c:pt idx="17117">
                  <c:v>0.19836400000000001</c:v>
                </c:pt>
                <c:pt idx="17118">
                  <c:v>0.19483500000000001</c:v>
                </c:pt>
                <c:pt idx="17119">
                  <c:v>0.19108</c:v>
                </c:pt>
                <c:pt idx="17120">
                  <c:v>0.183921</c:v>
                </c:pt>
                <c:pt idx="17121">
                  <c:v>0.18038899999999999</c:v>
                </c:pt>
                <c:pt idx="17122">
                  <c:v>0.17865600000000001</c:v>
                </c:pt>
                <c:pt idx="17123">
                  <c:v>0.170512</c:v>
                </c:pt>
                <c:pt idx="17124">
                  <c:v>0.14904400000000001</c:v>
                </c:pt>
                <c:pt idx="17125">
                  <c:v>0.13572500000000001</c:v>
                </c:pt>
                <c:pt idx="17126">
                  <c:v>0.13339899999999999</c:v>
                </c:pt>
                <c:pt idx="17127">
                  <c:v>0.124551</c:v>
                </c:pt>
                <c:pt idx="17128">
                  <c:v>0.12009599999999999</c:v>
                </c:pt>
                <c:pt idx="17129">
                  <c:v>0.119866</c:v>
                </c:pt>
                <c:pt idx="17130">
                  <c:v>0.115104</c:v>
                </c:pt>
                <c:pt idx="17131">
                  <c:v>0.10480399999999999</c:v>
                </c:pt>
                <c:pt idx="17132">
                  <c:v>9.2155500000000001E-2</c:v>
                </c:pt>
                <c:pt idx="17133">
                  <c:v>7.5691499999999995E-2</c:v>
                </c:pt>
                <c:pt idx="17134">
                  <c:v>6.8762400000000001E-2</c:v>
                </c:pt>
                <c:pt idx="17135">
                  <c:v>6.8800799999999995E-2</c:v>
                </c:pt>
                <c:pt idx="17136">
                  <c:v>6.5349199999999996E-2</c:v>
                </c:pt>
                <c:pt idx="17137">
                  <c:v>6.3640699999999994E-2</c:v>
                </c:pt>
                <c:pt idx="17138">
                  <c:v>5.8767300000000001E-2</c:v>
                </c:pt>
                <c:pt idx="17139">
                  <c:v>4.7487700000000001E-2</c:v>
                </c:pt>
                <c:pt idx="17140">
                  <c:v>4.1196099999999999E-2</c:v>
                </c:pt>
                <c:pt idx="17141">
                  <c:v>4.1610599999999998E-2</c:v>
                </c:pt>
                <c:pt idx="17142">
                  <c:v>3.9787500000000003E-2</c:v>
                </c:pt>
                <c:pt idx="17143">
                  <c:v>3.6121500000000001E-2</c:v>
                </c:pt>
                <c:pt idx="17144">
                  <c:v>3.4588500000000001E-2</c:v>
                </c:pt>
                <c:pt idx="17145">
                  <c:v>3.7257699999999998E-2</c:v>
                </c:pt>
                <c:pt idx="17146">
                  <c:v>4.2913199999999999E-2</c:v>
                </c:pt>
                <c:pt idx="17147">
                  <c:v>4.9702299999999998E-2</c:v>
                </c:pt>
                <c:pt idx="17148">
                  <c:v>5.3948299999999998E-2</c:v>
                </c:pt>
                <c:pt idx="17149">
                  <c:v>4.9424599999999999E-2</c:v>
                </c:pt>
                <c:pt idx="17150">
                  <c:v>4.0501599999999999E-2</c:v>
                </c:pt>
                <c:pt idx="17151">
                  <c:v>3.6893000000000002E-2</c:v>
                </c:pt>
                <c:pt idx="17152">
                  <c:v>3.78229E-2</c:v>
                </c:pt>
                <c:pt idx="17153">
                  <c:v>2.9667099999999998E-2</c:v>
                </c:pt>
                <c:pt idx="17154">
                  <c:v>1.6821699999999998E-2</c:v>
                </c:pt>
                <c:pt idx="17155">
                  <c:v>1.07256E-2</c:v>
                </c:pt>
                <c:pt idx="17156">
                  <c:v>1.1244199999999999E-2</c:v>
                </c:pt>
                <c:pt idx="17157">
                  <c:v>1.3399400000000001E-2</c:v>
                </c:pt>
                <c:pt idx="17158">
                  <c:v>2.22025E-2</c:v>
                </c:pt>
                <c:pt idx="17159">
                  <c:v>2.7043500000000002E-2</c:v>
                </c:pt>
                <c:pt idx="17160">
                  <c:v>2.81193E-2</c:v>
                </c:pt>
                <c:pt idx="17161">
                  <c:v>1.9690900000000001E-2</c:v>
                </c:pt>
                <c:pt idx="17162">
                  <c:v>8.8808199999999993E-3</c:v>
                </c:pt>
                <c:pt idx="17163">
                  <c:v>4.65154E-3</c:v>
                </c:pt>
                <c:pt idx="17164">
                  <c:v>3.0159900000000001E-3</c:v>
                </c:pt>
                <c:pt idx="17165">
                  <c:v>3.19805E-3</c:v>
                </c:pt>
                <c:pt idx="17166">
                  <c:v>2.3537599999999999E-3</c:v>
                </c:pt>
                <c:pt idx="17167">
                  <c:v>4.1178500000000002E-3</c:v>
                </c:pt>
                <c:pt idx="17168">
                  <c:v>1.00176E-2</c:v>
                </c:pt>
                <c:pt idx="17169">
                  <c:v>1.10831E-2</c:v>
                </c:pt>
                <c:pt idx="17170">
                  <c:v>7.9615999999999992E-3</c:v>
                </c:pt>
                <c:pt idx="17171">
                  <c:v>7.8097100000000001E-3</c:v>
                </c:pt>
                <c:pt idx="17172">
                  <c:v>1.0049799999999999E-2</c:v>
                </c:pt>
                <c:pt idx="17173">
                  <c:v>1.25579E-2</c:v>
                </c:pt>
                <c:pt idx="17174">
                  <c:v>1.54602E-2</c:v>
                </c:pt>
                <c:pt idx="17175">
                  <c:v>1.44073E-2</c:v>
                </c:pt>
                <c:pt idx="17176">
                  <c:v>1.38044E-2</c:v>
                </c:pt>
                <c:pt idx="17177">
                  <c:v>1.7045000000000001E-2</c:v>
                </c:pt>
                <c:pt idx="17178">
                  <c:v>2.0202899999999999E-2</c:v>
                </c:pt>
                <c:pt idx="17179">
                  <c:v>2.0218300000000002E-2</c:v>
                </c:pt>
                <c:pt idx="17180">
                  <c:v>2.1139700000000001E-2</c:v>
                </c:pt>
                <c:pt idx="17181">
                  <c:v>1.7330399999999999E-2</c:v>
                </c:pt>
                <c:pt idx="17182">
                  <c:v>1.5748600000000001E-2</c:v>
                </c:pt>
                <c:pt idx="17183">
                  <c:v>1.85519E-2</c:v>
                </c:pt>
                <c:pt idx="17184">
                  <c:v>2.8150100000000001E-2</c:v>
                </c:pt>
                <c:pt idx="17185">
                  <c:v>3.5939899999999997E-2</c:v>
                </c:pt>
                <c:pt idx="17186">
                  <c:v>3.7116000000000003E-2</c:v>
                </c:pt>
                <c:pt idx="17187">
                  <c:v>3.7704500000000002E-2</c:v>
                </c:pt>
                <c:pt idx="17188">
                  <c:v>4.1941199999999998E-2</c:v>
                </c:pt>
                <c:pt idx="17189">
                  <c:v>4.3323599999999997E-2</c:v>
                </c:pt>
                <c:pt idx="17190">
                  <c:v>4.0217500000000003E-2</c:v>
                </c:pt>
                <c:pt idx="17191">
                  <c:v>3.3099499999999997E-2</c:v>
                </c:pt>
                <c:pt idx="17192">
                  <c:v>3.2745700000000003E-2</c:v>
                </c:pt>
                <c:pt idx="17193">
                  <c:v>2.80731E-2</c:v>
                </c:pt>
                <c:pt idx="17194">
                  <c:v>2.8618000000000001E-2</c:v>
                </c:pt>
                <c:pt idx="17195">
                  <c:v>3.21988E-2</c:v>
                </c:pt>
                <c:pt idx="17196">
                  <c:v>2.7535299999999999E-2</c:v>
                </c:pt>
                <c:pt idx="17197">
                  <c:v>2.3406400000000001E-2</c:v>
                </c:pt>
                <c:pt idx="17198">
                  <c:v>2.2535900000000001E-2</c:v>
                </c:pt>
                <c:pt idx="17199">
                  <c:v>2.4124099999999999E-2</c:v>
                </c:pt>
                <c:pt idx="17200">
                  <c:v>2.9674300000000001E-2</c:v>
                </c:pt>
                <c:pt idx="17201">
                  <c:v>3.28682E-2</c:v>
                </c:pt>
                <c:pt idx="17202">
                  <c:v>3.2854800000000003E-2</c:v>
                </c:pt>
                <c:pt idx="17203">
                  <c:v>1.9721200000000001E-2</c:v>
                </c:pt>
                <c:pt idx="17204">
                  <c:v>1.5141399999999999E-2</c:v>
                </c:pt>
                <c:pt idx="17205">
                  <c:v>1.7187000000000001E-2</c:v>
                </c:pt>
                <c:pt idx="17206">
                  <c:v>2.5725899999999999E-2</c:v>
                </c:pt>
                <c:pt idx="17207">
                  <c:v>3.6148300000000001E-2</c:v>
                </c:pt>
                <c:pt idx="17208">
                  <c:v>4.4108099999999997E-2</c:v>
                </c:pt>
                <c:pt idx="17209">
                  <c:v>4.5299699999999998E-2</c:v>
                </c:pt>
                <c:pt idx="17210">
                  <c:v>4.0349000000000003E-2</c:v>
                </c:pt>
                <c:pt idx="17211">
                  <c:v>3.4148199999999997E-2</c:v>
                </c:pt>
                <c:pt idx="17212">
                  <c:v>3.23646E-2</c:v>
                </c:pt>
                <c:pt idx="17213">
                  <c:v>4.2304500000000002E-2</c:v>
                </c:pt>
                <c:pt idx="17214">
                  <c:v>5.5978300000000002E-2</c:v>
                </c:pt>
                <c:pt idx="17215">
                  <c:v>6.4963699999999999E-2</c:v>
                </c:pt>
                <c:pt idx="17216">
                  <c:v>6.5191399999999997E-2</c:v>
                </c:pt>
                <c:pt idx="17217">
                  <c:v>7.1290500000000007E-2</c:v>
                </c:pt>
                <c:pt idx="17218">
                  <c:v>7.7580800000000005E-2</c:v>
                </c:pt>
                <c:pt idx="17219">
                  <c:v>7.9608300000000007E-2</c:v>
                </c:pt>
                <c:pt idx="17220">
                  <c:v>8.2619300000000007E-2</c:v>
                </c:pt>
                <c:pt idx="17221">
                  <c:v>8.6231299999999997E-2</c:v>
                </c:pt>
                <c:pt idx="17222">
                  <c:v>9.0761099999999997E-2</c:v>
                </c:pt>
                <c:pt idx="17223">
                  <c:v>8.3992899999999995E-2</c:v>
                </c:pt>
                <c:pt idx="17224">
                  <c:v>7.2730600000000006E-2</c:v>
                </c:pt>
                <c:pt idx="17225">
                  <c:v>6.5645599999999998E-2</c:v>
                </c:pt>
                <c:pt idx="17226">
                  <c:v>6.6626699999999997E-2</c:v>
                </c:pt>
                <c:pt idx="17227">
                  <c:v>7.1221699999999999E-2</c:v>
                </c:pt>
                <c:pt idx="17228">
                  <c:v>7.4075500000000002E-2</c:v>
                </c:pt>
                <c:pt idx="17229">
                  <c:v>8.3441699999999994E-2</c:v>
                </c:pt>
                <c:pt idx="17230">
                  <c:v>8.84654E-2</c:v>
                </c:pt>
                <c:pt idx="17231">
                  <c:v>9.11241E-2</c:v>
                </c:pt>
                <c:pt idx="17232">
                  <c:v>8.9578699999999997E-2</c:v>
                </c:pt>
                <c:pt idx="17233">
                  <c:v>8.7968199999999996E-2</c:v>
                </c:pt>
                <c:pt idx="17234">
                  <c:v>8.9325600000000005E-2</c:v>
                </c:pt>
                <c:pt idx="17235">
                  <c:v>9.3534800000000001E-2</c:v>
                </c:pt>
                <c:pt idx="17236">
                  <c:v>9.7151000000000001E-2</c:v>
                </c:pt>
                <c:pt idx="17237">
                  <c:v>9.9325399999999994E-2</c:v>
                </c:pt>
                <c:pt idx="17238">
                  <c:v>9.9597099999999994E-2</c:v>
                </c:pt>
                <c:pt idx="17239">
                  <c:v>0.102411</c:v>
                </c:pt>
                <c:pt idx="17240">
                  <c:v>0.101908</c:v>
                </c:pt>
                <c:pt idx="17241">
                  <c:v>9.9155199999999999E-2</c:v>
                </c:pt>
                <c:pt idx="17242">
                  <c:v>9.9064100000000002E-2</c:v>
                </c:pt>
                <c:pt idx="17243">
                  <c:v>0.10153</c:v>
                </c:pt>
                <c:pt idx="17244">
                  <c:v>0.101882</c:v>
                </c:pt>
                <c:pt idx="17245">
                  <c:v>0.10659</c:v>
                </c:pt>
                <c:pt idx="17246">
                  <c:v>0.11504499999999999</c:v>
                </c:pt>
                <c:pt idx="17247">
                  <c:v>0.122198</c:v>
                </c:pt>
                <c:pt idx="17248">
                  <c:v>0.136074</c:v>
                </c:pt>
                <c:pt idx="17249">
                  <c:v>0.14960300000000001</c:v>
                </c:pt>
                <c:pt idx="17250">
                  <c:v>0.15681700000000001</c:v>
                </c:pt>
                <c:pt idx="17251">
                  <c:v>0.16391700000000001</c:v>
                </c:pt>
                <c:pt idx="17252">
                  <c:v>0.163462</c:v>
                </c:pt>
                <c:pt idx="17253">
                  <c:v>0.14966499999999999</c:v>
                </c:pt>
                <c:pt idx="17254">
                  <c:v>0.13501199999999999</c:v>
                </c:pt>
                <c:pt idx="17255">
                  <c:v>0.13847200000000001</c:v>
                </c:pt>
                <c:pt idx="17256">
                  <c:v>0.14354700000000001</c:v>
                </c:pt>
                <c:pt idx="17257">
                  <c:v>0.14951100000000001</c:v>
                </c:pt>
                <c:pt idx="17258">
                  <c:v>0.15096000000000001</c:v>
                </c:pt>
                <c:pt idx="17259">
                  <c:v>0.14607200000000001</c:v>
                </c:pt>
                <c:pt idx="17260">
                  <c:v>0.14143600000000001</c:v>
                </c:pt>
                <c:pt idx="17261">
                  <c:v>0.13720299999999999</c:v>
                </c:pt>
                <c:pt idx="17262">
                  <c:v>0.13700599999999999</c:v>
                </c:pt>
                <c:pt idx="17263">
                  <c:v>0.13600699999999999</c:v>
                </c:pt>
                <c:pt idx="17264">
                  <c:v>0.13625300000000001</c:v>
                </c:pt>
                <c:pt idx="17265">
                  <c:v>0.14177100000000001</c:v>
                </c:pt>
                <c:pt idx="17266">
                  <c:v>0.154583</c:v>
                </c:pt>
                <c:pt idx="17267">
                  <c:v>0.16611899999999999</c:v>
                </c:pt>
                <c:pt idx="17268">
                  <c:v>0.17816199999999999</c:v>
                </c:pt>
                <c:pt idx="17269">
                  <c:v>0.18543599999999999</c:v>
                </c:pt>
                <c:pt idx="17270">
                  <c:v>0.188502</c:v>
                </c:pt>
                <c:pt idx="17271">
                  <c:v>0.19229099999999999</c:v>
                </c:pt>
                <c:pt idx="17272">
                  <c:v>0.20022000000000001</c:v>
                </c:pt>
                <c:pt idx="17273">
                  <c:v>0.20843500000000001</c:v>
                </c:pt>
                <c:pt idx="17274">
                  <c:v>0.224466</c:v>
                </c:pt>
                <c:pt idx="17275">
                  <c:v>0.22908200000000001</c:v>
                </c:pt>
                <c:pt idx="17276">
                  <c:v>0.22580800000000001</c:v>
                </c:pt>
                <c:pt idx="17277">
                  <c:v>0.21840100000000001</c:v>
                </c:pt>
                <c:pt idx="17278">
                  <c:v>0.21174100000000001</c:v>
                </c:pt>
                <c:pt idx="17279">
                  <c:v>0.20824300000000001</c:v>
                </c:pt>
                <c:pt idx="17280">
                  <c:v>0.203177</c:v>
                </c:pt>
                <c:pt idx="17281">
                  <c:v>0.202157</c:v>
                </c:pt>
                <c:pt idx="17282">
                  <c:v>0.19773299999999999</c:v>
                </c:pt>
                <c:pt idx="17283">
                  <c:v>0.196993</c:v>
                </c:pt>
                <c:pt idx="17284">
                  <c:v>0.198967</c:v>
                </c:pt>
                <c:pt idx="17285">
                  <c:v>0.20057</c:v>
                </c:pt>
                <c:pt idx="17286">
                  <c:v>0.20187099999999999</c:v>
                </c:pt>
                <c:pt idx="17287">
                  <c:v>0.21009900000000001</c:v>
                </c:pt>
                <c:pt idx="17288">
                  <c:v>0.21793499999999999</c:v>
                </c:pt>
                <c:pt idx="17289">
                  <c:v>0.219642</c:v>
                </c:pt>
                <c:pt idx="17290">
                  <c:v>0.22126599999999999</c:v>
                </c:pt>
                <c:pt idx="17291">
                  <c:v>0.21856100000000001</c:v>
                </c:pt>
                <c:pt idx="17292">
                  <c:v>0.21460399999999999</c:v>
                </c:pt>
                <c:pt idx="17293">
                  <c:v>0.21145800000000001</c:v>
                </c:pt>
                <c:pt idx="17294">
                  <c:v>0.212341</c:v>
                </c:pt>
                <c:pt idx="17295">
                  <c:v>0.21257799999999999</c:v>
                </c:pt>
                <c:pt idx="17296">
                  <c:v>0.211895</c:v>
                </c:pt>
                <c:pt idx="17297">
                  <c:v>0.21666299999999999</c:v>
                </c:pt>
                <c:pt idx="17298">
                  <c:v>0.220142</c:v>
                </c:pt>
                <c:pt idx="17299">
                  <c:v>0.21845600000000001</c:v>
                </c:pt>
                <c:pt idx="17300">
                  <c:v>0.21685699999999999</c:v>
                </c:pt>
                <c:pt idx="17301">
                  <c:v>0.21909999999999999</c:v>
                </c:pt>
                <c:pt idx="17302">
                  <c:v>0.232822</c:v>
                </c:pt>
                <c:pt idx="17303">
                  <c:v>0.24751899999999999</c:v>
                </c:pt>
                <c:pt idx="17304">
                  <c:v>0.25334800000000002</c:v>
                </c:pt>
                <c:pt idx="17305">
                  <c:v>0.25624799999999998</c:v>
                </c:pt>
                <c:pt idx="17306">
                  <c:v>0.26136399999999999</c:v>
                </c:pt>
                <c:pt idx="17307">
                  <c:v>0.26261099999999998</c:v>
                </c:pt>
                <c:pt idx="17308">
                  <c:v>0.26120599999999999</c:v>
                </c:pt>
                <c:pt idx="17309">
                  <c:v>0.26632499999999998</c:v>
                </c:pt>
                <c:pt idx="17310">
                  <c:v>0.263015</c:v>
                </c:pt>
                <c:pt idx="17311">
                  <c:v>0.25805099999999997</c:v>
                </c:pt>
                <c:pt idx="17312">
                  <c:v>0.25140600000000002</c:v>
                </c:pt>
                <c:pt idx="17313">
                  <c:v>0.24565899999999999</c:v>
                </c:pt>
                <c:pt idx="17314">
                  <c:v>0.24274599999999999</c:v>
                </c:pt>
                <c:pt idx="17315">
                  <c:v>0.24415200000000001</c:v>
                </c:pt>
                <c:pt idx="17316">
                  <c:v>0.248478</c:v>
                </c:pt>
                <c:pt idx="17317">
                  <c:v>0.24747</c:v>
                </c:pt>
                <c:pt idx="17318">
                  <c:v>0.239818</c:v>
                </c:pt>
                <c:pt idx="17319">
                  <c:v>0.23637900000000001</c:v>
                </c:pt>
                <c:pt idx="17320">
                  <c:v>0.241226</c:v>
                </c:pt>
                <c:pt idx="17321">
                  <c:v>0.24462400000000001</c:v>
                </c:pt>
                <c:pt idx="17322">
                  <c:v>0.23650599999999999</c:v>
                </c:pt>
                <c:pt idx="17323">
                  <c:v>0.22908500000000001</c:v>
                </c:pt>
                <c:pt idx="17324">
                  <c:v>0.22121299999999999</c:v>
                </c:pt>
                <c:pt idx="17325">
                  <c:v>0.21757799999999999</c:v>
                </c:pt>
                <c:pt idx="17326">
                  <c:v>0.217617</c:v>
                </c:pt>
                <c:pt idx="17327">
                  <c:v>0.217251</c:v>
                </c:pt>
                <c:pt idx="17328">
                  <c:v>0.218026</c:v>
                </c:pt>
                <c:pt idx="17329">
                  <c:v>0.219807</c:v>
                </c:pt>
                <c:pt idx="17330">
                  <c:v>0.22369800000000001</c:v>
                </c:pt>
                <c:pt idx="17331">
                  <c:v>0.226469</c:v>
                </c:pt>
                <c:pt idx="17332">
                  <c:v>0.22792000000000001</c:v>
                </c:pt>
                <c:pt idx="17333">
                  <c:v>0.23438999999999999</c:v>
                </c:pt>
                <c:pt idx="17334">
                  <c:v>0.241345</c:v>
                </c:pt>
                <c:pt idx="17335">
                  <c:v>0.240952</c:v>
                </c:pt>
                <c:pt idx="17336">
                  <c:v>0.22967199999999999</c:v>
                </c:pt>
                <c:pt idx="17337">
                  <c:v>0.22203700000000001</c:v>
                </c:pt>
                <c:pt idx="17338">
                  <c:v>0.21856600000000001</c:v>
                </c:pt>
                <c:pt idx="17339">
                  <c:v>0.21463099999999999</c:v>
                </c:pt>
                <c:pt idx="17340">
                  <c:v>0.22365099999999999</c:v>
                </c:pt>
                <c:pt idx="17341">
                  <c:v>0.235536</c:v>
                </c:pt>
                <c:pt idx="17342">
                  <c:v>0.237122</c:v>
                </c:pt>
                <c:pt idx="17343">
                  <c:v>0.231631</c:v>
                </c:pt>
                <c:pt idx="17344">
                  <c:v>0.225772</c:v>
                </c:pt>
                <c:pt idx="17345">
                  <c:v>0.22709799999999999</c:v>
                </c:pt>
                <c:pt idx="17346">
                  <c:v>0.234623</c:v>
                </c:pt>
                <c:pt idx="17347">
                  <c:v>0.239588</c:v>
                </c:pt>
                <c:pt idx="17348">
                  <c:v>0.24302199999999999</c:v>
                </c:pt>
                <c:pt idx="17349">
                  <c:v>0.248332</c:v>
                </c:pt>
                <c:pt idx="17350">
                  <c:v>0.25139699999999998</c:v>
                </c:pt>
                <c:pt idx="17351">
                  <c:v>0.25647500000000001</c:v>
                </c:pt>
                <c:pt idx="17352">
                  <c:v>0.26333000000000001</c:v>
                </c:pt>
                <c:pt idx="17353">
                  <c:v>0.26833400000000002</c:v>
                </c:pt>
                <c:pt idx="17354">
                  <c:v>0.275115</c:v>
                </c:pt>
                <c:pt idx="17355">
                  <c:v>0.27981299999999998</c:v>
                </c:pt>
                <c:pt idx="17356">
                  <c:v>0.28001199999999998</c:v>
                </c:pt>
                <c:pt idx="17357">
                  <c:v>0.27322400000000002</c:v>
                </c:pt>
                <c:pt idx="17358">
                  <c:v>0.263826</c:v>
                </c:pt>
                <c:pt idx="17359">
                  <c:v>0.26119399999999998</c:v>
                </c:pt>
                <c:pt idx="17360">
                  <c:v>0.26120199999999999</c:v>
                </c:pt>
                <c:pt idx="17361">
                  <c:v>0.26379399999999997</c:v>
                </c:pt>
                <c:pt idx="17362">
                  <c:v>0.26808900000000002</c:v>
                </c:pt>
                <c:pt idx="17363">
                  <c:v>0.279005</c:v>
                </c:pt>
                <c:pt idx="17364">
                  <c:v>0.28192200000000001</c:v>
                </c:pt>
                <c:pt idx="17365">
                  <c:v>0.27948099999999998</c:v>
                </c:pt>
                <c:pt idx="17366">
                  <c:v>0.28078999999999998</c:v>
                </c:pt>
                <c:pt idx="17367">
                  <c:v>0.28563699999999997</c:v>
                </c:pt>
                <c:pt idx="17368">
                  <c:v>0.28783500000000001</c:v>
                </c:pt>
                <c:pt idx="17369">
                  <c:v>0.28061000000000003</c:v>
                </c:pt>
                <c:pt idx="17370">
                  <c:v>0.275893</c:v>
                </c:pt>
                <c:pt idx="17371">
                  <c:v>0.27461799999999997</c:v>
                </c:pt>
                <c:pt idx="17372">
                  <c:v>0.27043699999999998</c:v>
                </c:pt>
                <c:pt idx="17373">
                  <c:v>0.257191</c:v>
                </c:pt>
                <c:pt idx="17374">
                  <c:v>0.24374000000000001</c:v>
                </c:pt>
                <c:pt idx="17375">
                  <c:v>0.242011</c:v>
                </c:pt>
                <c:pt idx="17376">
                  <c:v>0.247889</c:v>
                </c:pt>
                <c:pt idx="17377">
                  <c:v>0.25418200000000002</c:v>
                </c:pt>
                <c:pt idx="17378">
                  <c:v>0.25179200000000002</c:v>
                </c:pt>
                <c:pt idx="17379">
                  <c:v>0.24887000000000001</c:v>
                </c:pt>
                <c:pt idx="17380">
                  <c:v>0.249996</c:v>
                </c:pt>
                <c:pt idx="17381">
                  <c:v>0.248003</c:v>
                </c:pt>
                <c:pt idx="17382">
                  <c:v>0.241702</c:v>
                </c:pt>
                <c:pt idx="17383">
                  <c:v>0.237978</c:v>
                </c:pt>
                <c:pt idx="17384">
                  <c:v>0.24155299999999999</c:v>
                </c:pt>
                <c:pt idx="17385">
                  <c:v>0.24745400000000001</c:v>
                </c:pt>
                <c:pt idx="17386">
                  <c:v>0.25325300000000001</c:v>
                </c:pt>
                <c:pt idx="17387">
                  <c:v>0.25738699999999998</c:v>
                </c:pt>
                <c:pt idx="17388">
                  <c:v>0.25778299999999998</c:v>
                </c:pt>
                <c:pt idx="17389">
                  <c:v>0.25285299999999999</c:v>
                </c:pt>
                <c:pt idx="17390">
                  <c:v>0.25040899999999999</c:v>
                </c:pt>
                <c:pt idx="17391">
                  <c:v>0.25252400000000003</c:v>
                </c:pt>
                <c:pt idx="17392">
                  <c:v>0.25387100000000001</c:v>
                </c:pt>
                <c:pt idx="17393">
                  <c:v>0.25771300000000003</c:v>
                </c:pt>
                <c:pt idx="17394">
                  <c:v>0.26030900000000001</c:v>
                </c:pt>
                <c:pt idx="17395">
                  <c:v>0.25671500000000003</c:v>
                </c:pt>
                <c:pt idx="17396">
                  <c:v>0.25079200000000001</c:v>
                </c:pt>
                <c:pt idx="17397">
                  <c:v>0.25018400000000002</c:v>
                </c:pt>
                <c:pt idx="17398">
                  <c:v>0.25581900000000002</c:v>
                </c:pt>
                <c:pt idx="17399">
                  <c:v>0.26319100000000001</c:v>
                </c:pt>
                <c:pt idx="17400">
                  <c:v>0.26652300000000001</c:v>
                </c:pt>
                <c:pt idx="17401">
                  <c:v>0.266517</c:v>
                </c:pt>
                <c:pt idx="17402">
                  <c:v>0.26758500000000002</c:v>
                </c:pt>
                <c:pt idx="17403">
                  <c:v>0.26807900000000001</c:v>
                </c:pt>
                <c:pt idx="17404">
                  <c:v>0.26174999999999998</c:v>
                </c:pt>
                <c:pt idx="17405">
                  <c:v>0.25079000000000001</c:v>
                </c:pt>
                <c:pt idx="17406">
                  <c:v>0.24299499999999999</c:v>
                </c:pt>
                <c:pt idx="17407">
                  <c:v>0.24110599999999999</c:v>
                </c:pt>
                <c:pt idx="17408">
                  <c:v>0.244145</c:v>
                </c:pt>
                <c:pt idx="17409">
                  <c:v>0.246918</c:v>
                </c:pt>
                <c:pt idx="17410">
                  <c:v>0.25149700000000003</c:v>
                </c:pt>
                <c:pt idx="17411">
                  <c:v>0.25945200000000002</c:v>
                </c:pt>
                <c:pt idx="17412">
                  <c:v>0.26436599999999999</c:v>
                </c:pt>
                <c:pt idx="17413">
                  <c:v>0.26407199999999997</c:v>
                </c:pt>
                <c:pt idx="17414">
                  <c:v>0.26329399999999997</c:v>
                </c:pt>
                <c:pt idx="17415">
                  <c:v>0.26488099999999998</c:v>
                </c:pt>
                <c:pt idx="17416">
                  <c:v>0.26890799999999998</c:v>
                </c:pt>
                <c:pt idx="17417">
                  <c:v>0.27563199999999999</c:v>
                </c:pt>
                <c:pt idx="17418">
                  <c:v>0.28020099999999998</c:v>
                </c:pt>
                <c:pt idx="17419">
                  <c:v>0.27692299999999997</c:v>
                </c:pt>
                <c:pt idx="17420">
                  <c:v>0.26844800000000002</c:v>
                </c:pt>
                <c:pt idx="17421">
                  <c:v>0.267849</c:v>
                </c:pt>
                <c:pt idx="17422">
                  <c:v>0.27187499999999998</c:v>
                </c:pt>
                <c:pt idx="17423">
                  <c:v>0.271594</c:v>
                </c:pt>
                <c:pt idx="17424">
                  <c:v>0.27289200000000002</c:v>
                </c:pt>
                <c:pt idx="17425">
                  <c:v>0.27659299999999998</c:v>
                </c:pt>
                <c:pt idx="17426">
                  <c:v>0.28399099999999999</c:v>
                </c:pt>
                <c:pt idx="17427">
                  <c:v>0.28950599999999999</c:v>
                </c:pt>
                <c:pt idx="17428">
                  <c:v>0.29293400000000003</c:v>
                </c:pt>
                <c:pt idx="17429">
                  <c:v>0.29722500000000002</c:v>
                </c:pt>
                <c:pt idx="17430">
                  <c:v>0.30079800000000001</c:v>
                </c:pt>
                <c:pt idx="17431">
                  <c:v>0.29996400000000001</c:v>
                </c:pt>
                <c:pt idx="17432">
                  <c:v>0.306398</c:v>
                </c:pt>
                <c:pt idx="17433">
                  <c:v>0.31697399999999998</c:v>
                </c:pt>
                <c:pt idx="17434">
                  <c:v>0.31992100000000001</c:v>
                </c:pt>
                <c:pt idx="17435">
                  <c:v>0.32542900000000002</c:v>
                </c:pt>
                <c:pt idx="17436">
                  <c:v>0.33015600000000001</c:v>
                </c:pt>
                <c:pt idx="17437">
                  <c:v>0.33134999999999998</c:v>
                </c:pt>
                <c:pt idx="17438">
                  <c:v>0.33140700000000001</c:v>
                </c:pt>
                <c:pt idx="17439">
                  <c:v>0.33624599999999999</c:v>
                </c:pt>
                <c:pt idx="17440">
                  <c:v>0.34316999999999998</c:v>
                </c:pt>
                <c:pt idx="17441">
                  <c:v>0.34475499999999998</c:v>
                </c:pt>
                <c:pt idx="17442">
                  <c:v>0.34372900000000001</c:v>
                </c:pt>
                <c:pt idx="17443">
                  <c:v>0.33966200000000002</c:v>
                </c:pt>
                <c:pt idx="17444">
                  <c:v>0.33572099999999999</c:v>
                </c:pt>
                <c:pt idx="17445">
                  <c:v>0.33343099999999998</c:v>
                </c:pt>
                <c:pt idx="17446">
                  <c:v>0.33691599999999999</c:v>
                </c:pt>
                <c:pt idx="17447">
                  <c:v>0.33688499999999999</c:v>
                </c:pt>
                <c:pt idx="17448">
                  <c:v>0.33283800000000002</c:v>
                </c:pt>
                <c:pt idx="17449">
                  <c:v>0.328737</c:v>
                </c:pt>
                <c:pt idx="17450">
                  <c:v>0.32565</c:v>
                </c:pt>
                <c:pt idx="17451">
                  <c:v>0.32477400000000001</c:v>
                </c:pt>
                <c:pt idx="17452">
                  <c:v>0.32564399999999999</c:v>
                </c:pt>
                <c:pt idx="17453">
                  <c:v>0.330432</c:v>
                </c:pt>
                <c:pt idx="17454">
                  <c:v>0.33738600000000002</c:v>
                </c:pt>
                <c:pt idx="17455">
                  <c:v>0.34225499999999998</c:v>
                </c:pt>
                <c:pt idx="17456">
                  <c:v>0.34374500000000002</c:v>
                </c:pt>
                <c:pt idx="17457">
                  <c:v>0.34343200000000002</c:v>
                </c:pt>
                <c:pt idx="17458">
                  <c:v>0.34378700000000001</c:v>
                </c:pt>
                <c:pt idx="17459">
                  <c:v>0.34910400000000003</c:v>
                </c:pt>
                <c:pt idx="17460">
                  <c:v>0.35500500000000001</c:v>
                </c:pt>
                <c:pt idx="17461">
                  <c:v>0.35739399999999999</c:v>
                </c:pt>
                <c:pt idx="17462">
                  <c:v>0.360792</c:v>
                </c:pt>
                <c:pt idx="17463">
                  <c:v>0.36245100000000002</c:v>
                </c:pt>
                <c:pt idx="17464">
                  <c:v>0.36490299999999998</c:v>
                </c:pt>
                <c:pt idx="17465">
                  <c:v>0.36191800000000002</c:v>
                </c:pt>
                <c:pt idx="17466">
                  <c:v>0.36147600000000002</c:v>
                </c:pt>
                <c:pt idx="17467">
                  <c:v>0.36887700000000001</c:v>
                </c:pt>
                <c:pt idx="17468">
                  <c:v>0.37833299999999997</c:v>
                </c:pt>
                <c:pt idx="17469">
                  <c:v>0.38290299999999999</c:v>
                </c:pt>
                <c:pt idx="17470">
                  <c:v>0.38567800000000002</c:v>
                </c:pt>
                <c:pt idx="17471">
                  <c:v>0.389681</c:v>
                </c:pt>
                <c:pt idx="17472">
                  <c:v>0.39966600000000002</c:v>
                </c:pt>
                <c:pt idx="17473">
                  <c:v>0.40885199999999999</c:v>
                </c:pt>
                <c:pt idx="17474">
                  <c:v>0.41367700000000002</c:v>
                </c:pt>
                <c:pt idx="17475">
                  <c:v>0.41503899999999999</c:v>
                </c:pt>
                <c:pt idx="17476">
                  <c:v>0.42824600000000002</c:v>
                </c:pt>
                <c:pt idx="17477">
                  <c:v>0.44946900000000001</c:v>
                </c:pt>
                <c:pt idx="17478">
                  <c:v>0.47198899999999999</c:v>
                </c:pt>
                <c:pt idx="17479">
                  <c:v>0.48418699999999998</c:v>
                </c:pt>
                <c:pt idx="17480">
                  <c:v>0.49154500000000001</c:v>
                </c:pt>
                <c:pt idx="17481">
                  <c:v>0.50206499999999998</c:v>
                </c:pt>
                <c:pt idx="17482">
                  <c:v>0.50664299999999995</c:v>
                </c:pt>
                <c:pt idx="17483">
                  <c:v>0.50430600000000003</c:v>
                </c:pt>
                <c:pt idx="17484">
                  <c:v>0.50019400000000003</c:v>
                </c:pt>
                <c:pt idx="17485">
                  <c:v>0.50548000000000004</c:v>
                </c:pt>
                <c:pt idx="17486">
                  <c:v>0.51512400000000003</c:v>
                </c:pt>
                <c:pt idx="17487">
                  <c:v>0.525424</c:v>
                </c:pt>
                <c:pt idx="17488">
                  <c:v>0.530254</c:v>
                </c:pt>
                <c:pt idx="17489">
                  <c:v>0.53451700000000002</c:v>
                </c:pt>
                <c:pt idx="17490">
                  <c:v>0.535721</c:v>
                </c:pt>
                <c:pt idx="17491">
                  <c:v>0.54254500000000005</c:v>
                </c:pt>
                <c:pt idx="17492">
                  <c:v>0.54862100000000003</c:v>
                </c:pt>
                <c:pt idx="17493">
                  <c:v>0.55120000000000002</c:v>
                </c:pt>
                <c:pt idx="17494">
                  <c:v>0.55329200000000001</c:v>
                </c:pt>
                <c:pt idx="17495">
                  <c:v>0.56264400000000003</c:v>
                </c:pt>
                <c:pt idx="17496">
                  <c:v>0.56492799999999999</c:v>
                </c:pt>
                <c:pt idx="17497">
                  <c:v>0.56256200000000001</c:v>
                </c:pt>
                <c:pt idx="17498">
                  <c:v>0.56066000000000005</c:v>
                </c:pt>
                <c:pt idx="17499">
                  <c:v>0.56760900000000003</c:v>
                </c:pt>
                <c:pt idx="17500">
                  <c:v>0.57862800000000003</c:v>
                </c:pt>
                <c:pt idx="17501">
                  <c:v>0.58080900000000002</c:v>
                </c:pt>
                <c:pt idx="17502">
                  <c:v>0.57985299999999995</c:v>
                </c:pt>
                <c:pt idx="17503">
                  <c:v>0.57855100000000004</c:v>
                </c:pt>
                <c:pt idx="17504">
                  <c:v>0.5746</c:v>
                </c:pt>
                <c:pt idx="17505">
                  <c:v>0.56509600000000004</c:v>
                </c:pt>
                <c:pt idx="17506">
                  <c:v>0.56351600000000002</c:v>
                </c:pt>
                <c:pt idx="17507">
                  <c:v>0.566608</c:v>
                </c:pt>
                <c:pt idx="17508">
                  <c:v>0.57866899999999999</c:v>
                </c:pt>
                <c:pt idx="17509">
                  <c:v>0.59030199999999999</c:v>
                </c:pt>
                <c:pt idx="17510">
                  <c:v>0.59912100000000001</c:v>
                </c:pt>
                <c:pt idx="17511">
                  <c:v>0.60726999999999998</c:v>
                </c:pt>
                <c:pt idx="17512">
                  <c:v>0.61459600000000003</c:v>
                </c:pt>
                <c:pt idx="17513">
                  <c:v>0.62807999999999997</c:v>
                </c:pt>
                <c:pt idx="17514">
                  <c:v>0.634714</c:v>
                </c:pt>
                <c:pt idx="17515">
                  <c:v>0.63529500000000005</c:v>
                </c:pt>
                <c:pt idx="17516">
                  <c:v>0.63549800000000001</c:v>
                </c:pt>
                <c:pt idx="17517">
                  <c:v>0.64356500000000005</c:v>
                </c:pt>
                <c:pt idx="17518">
                  <c:v>0.65505800000000003</c:v>
                </c:pt>
                <c:pt idx="17519">
                  <c:v>0.660076</c:v>
                </c:pt>
                <c:pt idx="17520">
                  <c:v>0.66466999999999998</c:v>
                </c:pt>
                <c:pt idx="17521">
                  <c:v>0.66729499999999997</c:v>
                </c:pt>
                <c:pt idx="17522">
                  <c:v>0.671709</c:v>
                </c:pt>
                <c:pt idx="17523">
                  <c:v>0.66734800000000005</c:v>
                </c:pt>
                <c:pt idx="17524">
                  <c:v>0.66039199999999998</c:v>
                </c:pt>
                <c:pt idx="17525">
                  <c:v>0.653891</c:v>
                </c:pt>
                <c:pt idx="17526">
                  <c:v>0.65243499999999999</c:v>
                </c:pt>
                <c:pt idx="17527">
                  <c:v>0.65645500000000001</c:v>
                </c:pt>
                <c:pt idx="17528">
                  <c:v>0.66264999999999996</c:v>
                </c:pt>
                <c:pt idx="17529">
                  <c:v>0.66814600000000002</c:v>
                </c:pt>
                <c:pt idx="17530">
                  <c:v>0.67405199999999998</c:v>
                </c:pt>
                <c:pt idx="17531">
                  <c:v>0.67508100000000004</c:v>
                </c:pt>
                <c:pt idx="17532">
                  <c:v>0.67470399999999997</c:v>
                </c:pt>
                <c:pt idx="17533">
                  <c:v>0.67605099999999996</c:v>
                </c:pt>
                <c:pt idx="17534">
                  <c:v>0.68529799999999996</c:v>
                </c:pt>
                <c:pt idx="17535">
                  <c:v>0.699542</c:v>
                </c:pt>
                <c:pt idx="17536">
                  <c:v>0.70847599999999999</c:v>
                </c:pt>
                <c:pt idx="17537">
                  <c:v>0.70882199999999995</c:v>
                </c:pt>
                <c:pt idx="17538">
                  <c:v>0.70636600000000005</c:v>
                </c:pt>
                <c:pt idx="17539">
                  <c:v>0.70291800000000004</c:v>
                </c:pt>
                <c:pt idx="17540">
                  <c:v>0.70573399999999997</c:v>
                </c:pt>
                <c:pt idx="17541">
                  <c:v>0.71284000000000003</c:v>
                </c:pt>
                <c:pt idx="17542">
                  <c:v>0.71955899999999995</c:v>
                </c:pt>
                <c:pt idx="17543">
                  <c:v>0.72007399999999999</c:v>
                </c:pt>
                <c:pt idx="17544">
                  <c:v>0.724383</c:v>
                </c:pt>
                <c:pt idx="17545">
                  <c:v>0.72777599999999998</c:v>
                </c:pt>
                <c:pt idx="17546">
                  <c:v>0.72667899999999996</c:v>
                </c:pt>
                <c:pt idx="17547">
                  <c:v>0.72568200000000005</c:v>
                </c:pt>
                <c:pt idx="17548">
                  <c:v>0.72425899999999999</c:v>
                </c:pt>
                <c:pt idx="17549">
                  <c:v>0.72737200000000002</c:v>
                </c:pt>
                <c:pt idx="17550">
                  <c:v>0.73013600000000001</c:v>
                </c:pt>
                <c:pt idx="17551">
                  <c:v>0.73484899999999997</c:v>
                </c:pt>
                <c:pt idx="17552">
                  <c:v>0.74445399999999995</c:v>
                </c:pt>
                <c:pt idx="17553">
                  <c:v>0.75199099999999997</c:v>
                </c:pt>
                <c:pt idx="17554">
                  <c:v>0.74950300000000003</c:v>
                </c:pt>
                <c:pt idx="17555">
                  <c:v>0.74509400000000003</c:v>
                </c:pt>
                <c:pt idx="17556">
                  <c:v>0.73830700000000005</c:v>
                </c:pt>
                <c:pt idx="17557">
                  <c:v>0.72728000000000004</c:v>
                </c:pt>
                <c:pt idx="17558">
                  <c:v>0.72138500000000005</c:v>
                </c:pt>
                <c:pt idx="17559">
                  <c:v>0.72187999999999997</c:v>
                </c:pt>
                <c:pt idx="17560">
                  <c:v>0.72615600000000002</c:v>
                </c:pt>
                <c:pt idx="17561">
                  <c:v>0.73124</c:v>
                </c:pt>
                <c:pt idx="17562">
                  <c:v>0.73553400000000002</c:v>
                </c:pt>
                <c:pt idx="17563">
                  <c:v>0.73702699999999999</c:v>
                </c:pt>
                <c:pt idx="17564">
                  <c:v>0.74041999999999997</c:v>
                </c:pt>
                <c:pt idx="17565">
                  <c:v>0.73744799999999999</c:v>
                </c:pt>
                <c:pt idx="17566">
                  <c:v>0.72675599999999996</c:v>
                </c:pt>
                <c:pt idx="17567">
                  <c:v>0.72339299999999995</c:v>
                </c:pt>
                <c:pt idx="17568">
                  <c:v>0.725047</c:v>
                </c:pt>
                <c:pt idx="17569">
                  <c:v>0.72842499999999999</c:v>
                </c:pt>
                <c:pt idx="17570">
                  <c:v>0.73124</c:v>
                </c:pt>
                <c:pt idx="17571">
                  <c:v>0.73505900000000002</c:v>
                </c:pt>
                <c:pt idx="17572">
                  <c:v>0.74136199999999997</c:v>
                </c:pt>
                <c:pt idx="17573">
                  <c:v>0.74539699999999998</c:v>
                </c:pt>
                <c:pt idx="17574">
                  <c:v>0.75212199999999996</c:v>
                </c:pt>
                <c:pt idx="17575">
                  <c:v>0.75975999999999999</c:v>
                </c:pt>
                <c:pt idx="17576">
                  <c:v>0.76649199999999995</c:v>
                </c:pt>
                <c:pt idx="17577">
                  <c:v>0.77294099999999999</c:v>
                </c:pt>
                <c:pt idx="17578">
                  <c:v>0.777335</c:v>
                </c:pt>
                <c:pt idx="17579">
                  <c:v>0.778416</c:v>
                </c:pt>
                <c:pt idx="17580">
                  <c:v>0.77734999999999999</c:v>
                </c:pt>
                <c:pt idx="17581">
                  <c:v>0.76730299999999996</c:v>
                </c:pt>
                <c:pt idx="17582">
                  <c:v>0.76197300000000001</c:v>
                </c:pt>
                <c:pt idx="17583">
                  <c:v>0.75558800000000004</c:v>
                </c:pt>
                <c:pt idx="17584">
                  <c:v>0.74929299999999999</c:v>
                </c:pt>
                <c:pt idx="17585">
                  <c:v>0.74781799999999998</c:v>
                </c:pt>
                <c:pt idx="17586">
                  <c:v>0.747888</c:v>
                </c:pt>
                <c:pt idx="17587">
                  <c:v>0.75024199999999996</c:v>
                </c:pt>
                <c:pt idx="17588">
                  <c:v>0.74649100000000002</c:v>
                </c:pt>
                <c:pt idx="17589">
                  <c:v>0.74279200000000001</c:v>
                </c:pt>
                <c:pt idx="17590">
                  <c:v>0.743452</c:v>
                </c:pt>
                <c:pt idx="17591">
                  <c:v>0.745892</c:v>
                </c:pt>
                <c:pt idx="17592">
                  <c:v>0.748915</c:v>
                </c:pt>
                <c:pt idx="17593">
                  <c:v>0.74922</c:v>
                </c:pt>
                <c:pt idx="17594">
                  <c:v>0.74765999999999999</c:v>
                </c:pt>
                <c:pt idx="17595">
                  <c:v>0.74116300000000002</c:v>
                </c:pt>
                <c:pt idx="17596">
                  <c:v>0.74030399999999996</c:v>
                </c:pt>
                <c:pt idx="17597">
                  <c:v>0.73965800000000004</c:v>
                </c:pt>
                <c:pt idx="17598">
                  <c:v>0.72911099999999995</c:v>
                </c:pt>
                <c:pt idx="17599">
                  <c:v>0.71881700000000004</c:v>
                </c:pt>
                <c:pt idx="17600">
                  <c:v>0.712453</c:v>
                </c:pt>
                <c:pt idx="17601">
                  <c:v>0.70580399999999999</c:v>
                </c:pt>
                <c:pt idx="17602">
                  <c:v>0.70502600000000004</c:v>
                </c:pt>
                <c:pt idx="17603">
                  <c:v>0.70347999999999999</c:v>
                </c:pt>
                <c:pt idx="17604">
                  <c:v>0.69359300000000002</c:v>
                </c:pt>
                <c:pt idx="17605">
                  <c:v>0.69220599999999999</c:v>
                </c:pt>
                <c:pt idx="17606">
                  <c:v>0.69364700000000001</c:v>
                </c:pt>
                <c:pt idx="17607">
                  <c:v>0.69990799999999997</c:v>
                </c:pt>
                <c:pt idx="17608">
                  <c:v>0.70144799999999996</c:v>
                </c:pt>
                <c:pt idx="17609">
                  <c:v>0.70898099999999997</c:v>
                </c:pt>
                <c:pt idx="17610">
                  <c:v>0.71275200000000005</c:v>
                </c:pt>
                <c:pt idx="17611">
                  <c:v>0.71775</c:v>
                </c:pt>
                <c:pt idx="17612">
                  <c:v>0.72267700000000001</c:v>
                </c:pt>
                <c:pt idx="17613">
                  <c:v>0.728657</c:v>
                </c:pt>
                <c:pt idx="17614">
                  <c:v>0.73446900000000004</c:v>
                </c:pt>
                <c:pt idx="17615">
                  <c:v>0.73259099999999999</c:v>
                </c:pt>
                <c:pt idx="17616">
                  <c:v>0.72215600000000002</c:v>
                </c:pt>
                <c:pt idx="17617">
                  <c:v>0.72014500000000004</c:v>
                </c:pt>
                <c:pt idx="17618">
                  <c:v>0.70807399999999998</c:v>
                </c:pt>
                <c:pt idx="17619">
                  <c:v>0.69860800000000001</c:v>
                </c:pt>
                <c:pt idx="17620">
                  <c:v>0.70151699999999995</c:v>
                </c:pt>
                <c:pt idx="17621">
                  <c:v>0.70694800000000002</c:v>
                </c:pt>
                <c:pt idx="17622">
                  <c:v>0.70842799999999995</c:v>
                </c:pt>
                <c:pt idx="17623">
                  <c:v>0.70603400000000005</c:v>
                </c:pt>
                <c:pt idx="17624">
                  <c:v>0.69557500000000005</c:v>
                </c:pt>
                <c:pt idx="17625">
                  <c:v>0.68846700000000005</c:v>
                </c:pt>
                <c:pt idx="17626">
                  <c:v>0.68178300000000003</c:v>
                </c:pt>
                <c:pt idx="17627">
                  <c:v>0.681647</c:v>
                </c:pt>
                <c:pt idx="17628">
                  <c:v>0.67682200000000003</c:v>
                </c:pt>
                <c:pt idx="17629">
                  <c:v>0.67331300000000005</c:v>
                </c:pt>
                <c:pt idx="17630">
                  <c:v>0.68037499999999995</c:v>
                </c:pt>
                <c:pt idx="17631">
                  <c:v>0.68736799999999998</c:v>
                </c:pt>
                <c:pt idx="17632">
                  <c:v>0.69224600000000003</c:v>
                </c:pt>
                <c:pt idx="17633">
                  <c:v>0.68533999999999995</c:v>
                </c:pt>
                <c:pt idx="17634">
                  <c:v>0.67398999999999998</c:v>
                </c:pt>
                <c:pt idx="17635">
                  <c:v>0.65829899999999997</c:v>
                </c:pt>
                <c:pt idx="17636">
                  <c:v>0.64093999999999995</c:v>
                </c:pt>
                <c:pt idx="17637">
                  <c:v>0.63243400000000005</c:v>
                </c:pt>
                <c:pt idx="17638">
                  <c:v>0.63182099999999997</c:v>
                </c:pt>
                <c:pt idx="17639">
                  <c:v>0.62725500000000001</c:v>
                </c:pt>
                <c:pt idx="17640">
                  <c:v>0.62819199999999997</c:v>
                </c:pt>
                <c:pt idx="17641">
                  <c:v>0.62810200000000005</c:v>
                </c:pt>
                <c:pt idx="17642">
                  <c:v>0.62386399999999997</c:v>
                </c:pt>
                <c:pt idx="17643">
                  <c:v>0.62452700000000005</c:v>
                </c:pt>
                <c:pt idx="17644">
                  <c:v>0.62261999999999995</c:v>
                </c:pt>
                <c:pt idx="17645">
                  <c:v>0.62267700000000004</c:v>
                </c:pt>
                <c:pt idx="17646">
                  <c:v>0.62508200000000003</c:v>
                </c:pt>
                <c:pt idx="17647">
                  <c:v>0.63286100000000001</c:v>
                </c:pt>
                <c:pt idx="17648">
                  <c:v>0.63480700000000001</c:v>
                </c:pt>
                <c:pt idx="17649">
                  <c:v>0.62755099999999997</c:v>
                </c:pt>
                <c:pt idx="17650">
                  <c:v>0.615649</c:v>
                </c:pt>
                <c:pt idx="17651">
                  <c:v>0.61222799999999999</c:v>
                </c:pt>
                <c:pt idx="17652">
                  <c:v>0.61450899999999997</c:v>
                </c:pt>
                <c:pt idx="17653">
                  <c:v>0.60202199999999995</c:v>
                </c:pt>
                <c:pt idx="17654">
                  <c:v>0.59737399999999996</c:v>
                </c:pt>
                <c:pt idx="17655">
                  <c:v>0.59320799999999996</c:v>
                </c:pt>
                <c:pt idx="17656">
                  <c:v>0.59379700000000002</c:v>
                </c:pt>
                <c:pt idx="17657">
                  <c:v>0.58999000000000001</c:v>
                </c:pt>
                <c:pt idx="17658">
                  <c:v>0.58182299999999998</c:v>
                </c:pt>
                <c:pt idx="17659">
                  <c:v>0.57660199999999995</c:v>
                </c:pt>
                <c:pt idx="17660">
                  <c:v>0.57391300000000001</c:v>
                </c:pt>
                <c:pt idx="17661">
                  <c:v>0.563222</c:v>
                </c:pt>
                <c:pt idx="17662">
                  <c:v>0.55611699999999997</c:v>
                </c:pt>
                <c:pt idx="17663">
                  <c:v>0.55592200000000003</c:v>
                </c:pt>
                <c:pt idx="17664">
                  <c:v>0.55864400000000003</c:v>
                </c:pt>
                <c:pt idx="17665">
                  <c:v>0.56042999999999998</c:v>
                </c:pt>
                <c:pt idx="17666">
                  <c:v>0.557342</c:v>
                </c:pt>
                <c:pt idx="17667">
                  <c:v>0.55704500000000001</c:v>
                </c:pt>
                <c:pt idx="17668">
                  <c:v>0.55186299999999999</c:v>
                </c:pt>
                <c:pt idx="17669">
                  <c:v>0.53831899999999999</c:v>
                </c:pt>
                <c:pt idx="17670">
                  <c:v>0.52981199999999995</c:v>
                </c:pt>
                <c:pt idx="17671">
                  <c:v>0.52723200000000003</c:v>
                </c:pt>
                <c:pt idx="17672">
                  <c:v>0.52744199999999997</c:v>
                </c:pt>
                <c:pt idx="17673">
                  <c:v>0.52658899999999997</c:v>
                </c:pt>
                <c:pt idx="17674">
                  <c:v>0.52038200000000001</c:v>
                </c:pt>
                <c:pt idx="17675">
                  <c:v>0.51098399999999999</c:v>
                </c:pt>
                <c:pt idx="17676">
                  <c:v>0.507243</c:v>
                </c:pt>
                <c:pt idx="17677">
                  <c:v>0.50541000000000003</c:v>
                </c:pt>
                <c:pt idx="17678">
                  <c:v>0.49720700000000001</c:v>
                </c:pt>
                <c:pt idx="17679">
                  <c:v>0.49472300000000002</c:v>
                </c:pt>
                <c:pt idx="17680">
                  <c:v>0.48966599999999999</c:v>
                </c:pt>
                <c:pt idx="17681">
                  <c:v>0.485456</c:v>
                </c:pt>
                <c:pt idx="17682">
                  <c:v>0.47786099999999998</c:v>
                </c:pt>
                <c:pt idx="17683">
                  <c:v>0.47226200000000002</c:v>
                </c:pt>
                <c:pt idx="17684">
                  <c:v>0.47200399999999998</c:v>
                </c:pt>
                <c:pt idx="17685">
                  <c:v>0.46922599999999998</c:v>
                </c:pt>
                <c:pt idx="17686">
                  <c:v>0.47094999999999998</c:v>
                </c:pt>
                <c:pt idx="17687">
                  <c:v>0.469692</c:v>
                </c:pt>
                <c:pt idx="17688">
                  <c:v>0.473414</c:v>
                </c:pt>
                <c:pt idx="17689">
                  <c:v>0.47235700000000003</c:v>
                </c:pt>
                <c:pt idx="17690">
                  <c:v>0.46637400000000001</c:v>
                </c:pt>
                <c:pt idx="17691">
                  <c:v>0.450517</c:v>
                </c:pt>
                <c:pt idx="17692">
                  <c:v>0.44900899999999999</c:v>
                </c:pt>
                <c:pt idx="17693">
                  <c:v>0.45177099999999998</c:v>
                </c:pt>
                <c:pt idx="17694">
                  <c:v>0.45555699999999999</c:v>
                </c:pt>
                <c:pt idx="17695">
                  <c:v>0.45383200000000001</c:v>
                </c:pt>
                <c:pt idx="17696">
                  <c:v>0.44555</c:v>
                </c:pt>
                <c:pt idx="17697">
                  <c:v>0.44283699999999998</c:v>
                </c:pt>
                <c:pt idx="17698">
                  <c:v>0.44410300000000003</c:v>
                </c:pt>
                <c:pt idx="17699">
                  <c:v>0.444855</c:v>
                </c:pt>
                <c:pt idx="17700">
                  <c:v>0.44556899999999999</c:v>
                </c:pt>
                <c:pt idx="17701">
                  <c:v>0.44377899999999998</c:v>
                </c:pt>
                <c:pt idx="17702">
                  <c:v>0.43971199999999999</c:v>
                </c:pt>
                <c:pt idx="17703">
                  <c:v>0.429122</c:v>
                </c:pt>
                <c:pt idx="17704">
                  <c:v>0.42946299999999998</c:v>
                </c:pt>
                <c:pt idx="17705">
                  <c:v>0.42533799999999999</c:v>
                </c:pt>
                <c:pt idx="17706">
                  <c:v>0.43087399999999998</c:v>
                </c:pt>
                <c:pt idx="17707">
                  <c:v>0.43351800000000001</c:v>
                </c:pt>
                <c:pt idx="17708">
                  <c:v>0.43720700000000001</c:v>
                </c:pt>
                <c:pt idx="17709">
                  <c:v>0.43659900000000001</c:v>
                </c:pt>
                <c:pt idx="17710">
                  <c:v>0.434417</c:v>
                </c:pt>
                <c:pt idx="17711">
                  <c:v>0.433616</c:v>
                </c:pt>
                <c:pt idx="17712">
                  <c:v>0.43130800000000002</c:v>
                </c:pt>
                <c:pt idx="17713">
                  <c:v>0.43082399999999998</c:v>
                </c:pt>
                <c:pt idx="17714">
                  <c:v>0.43281399999999998</c:v>
                </c:pt>
                <c:pt idx="17715">
                  <c:v>0.43613800000000003</c:v>
                </c:pt>
                <c:pt idx="17716">
                  <c:v>0.43432700000000002</c:v>
                </c:pt>
                <c:pt idx="17717">
                  <c:v>0.42327700000000001</c:v>
                </c:pt>
                <c:pt idx="17718">
                  <c:v>0.41877999999999999</c:v>
                </c:pt>
                <c:pt idx="17719">
                  <c:v>0.40711599999999998</c:v>
                </c:pt>
                <c:pt idx="17720">
                  <c:v>0.40383000000000002</c:v>
                </c:pt>
                <c:pt idx="17721">
                  <c:v>0.40852100000000002</c:v>
                </c:pt>
                <c:pt idx="17722">
                  <c:v>0.40611700000000001</c:v>
                </c:pt>
                <c:pt idx="17723">
                  <c:v>0.40130900000000003</c:v>
                </c:pt>
                <c:pt idx="17724">
                  <c:v>0.39696999999999999</c:v>
                </c:pt>
                <c:pt idx="17725">
                  <c:v>0.39224500000000001</c:v>
                </c:pt>
                <c:pt idx="17726">
                  <c:v>0.38862200000000002</c:v>
                </c:pt>
                <c:pt idx="17727">
                  <c:v>0.38540600000000003</c:v>
                </c:pt>
                <c:pt idx="17728">
                  <c:v>0.38361200000000001</c:v>
                </c:pt>
                <c:pt idx="17729">
                  <c:v>0.37873499999999999</c:v>
                </c:pt>
                <c:pt idx="17730">
                  <c:v>0.36838599999999999</c:v>
                </c:pt>
                <c:pt idx="17731">
                  <c:v>0.36609000000000003</c:v>
                </c:pt>
                <c:pt idx="17732">
                  <c:v>0.36028100000000002</c:v>
                </c:pt>
                <c:pt idx="17733">
                  <c:v>0.355041</c:v>
                </c:pt>
                <c:pt idx="17734">
                  <c:v>0.348972</c:v>
                </c:pt>
                <c:pt idx="17735">
                  <c:v>0.34388999999999997</c:v>
                </c:pt>
                <c:pt idx="17736">
                  <c:v>0.34340500000000002</c:v>
                </c:pt>
                <c:pt idx="17737">
                  <c:v>0.34401599999999999</c:v>
                </c:pt>
                <c:pt idx="17738">
                  <c:v>0.33998299999999998</c:v>
                </c:pt>
                <c:pt idx="17739">
                  <c:v>0.33183600000000002</c:v>
                </c:pt>
                <c:pt idx="17740">
                  <c:v>0.32280199999999998</c:v>
                </c:pt>
                <c:pt idx="17741">
                  <c:v>0.319969</c:v>
                </c:pt>
                <c:pt idx="17742">
                  <c:v>0.32287300000000002</c:v>
                </c:pt>
                <c:pt idx="17743">
                  <c:v>0.32355800000000001</c:v>
                </c:pt>
                <c:pt idx="17744">
                  <c:v>0.31902200000000003</c:v>
                </c:pt>
                <c:pt idx="17745">
                  <c:v>0.318054</c:v>
                </c:pt>
                <c:pt idx="17746">
                  <c:v>0.31795800000000002</c:v>
                </c:pt>
                <c:pt idx="17747">
                  <c:v>0.324602</c:v>
                </c:pt>
                <c:pt idx="17748">
                  <c:v>0.32864500000000002</c:v>
                </c:pt>
                <c:pt idx="17749">
                  <c:v>0.32342199999999999</c:v>
                </c:pt>
                <c:pt idx="17750">
                  <c:v>0.31856600000000002</c:v>
                </c:pt>
                <c:pt idx="17751">
                  <c:v>0.31711299999999998</c:v>
                </c:pt>
                <c:pt idx="17752">
                  <c:v>0.32006000000000001</c:v>
                </c:pt>
                <c:pt idx="17753">
                  <c:v>0.32124399999999997</c:v>
                </c:pt>
                <c:pt idx="17754">
                  <c:v>0.31962600000000002</c:v>
                </c:pt>
                <c:pt idx="17755">
                  <c:v>0.31816800000000001</c:v>
                </c:pt>
                <c:pt idx="17756">
                  <c:v>0.31813999999999998</c:v>
                </c:pt>
                <c:pt idx="17757">
                  <c:v>0.316994</c:v>
                </c:pt>
                <c:pt idx="17758">
                  <c:v>0.31384800000000002</c:v>
                </c:pt>
                <c:pt idx="17759">
                  <c:v>0.313836</c:v>
                </c:pt>
                <c:pt idx="17760">
                  <c:v>0.30992900000000001</c:v>
                </c:pt>
                <c:pt idx="17761">
                  <c:v>0.30129299999999998</c:v>
                </c:pt>
                <c:pt idx="17762">
                  <c:v>0.29464200000000002</c:v>
                </c:pt>
                <c:pt idx="17763">
                  <c:v>0.29508800000000002</c:v>
                </c:pt>
                <c:pt idx="17764">
                  <c:v>0.29959200000000002</c:v>
                </c:pt>
                <c:pt idx="17765">
                  <c:v>0.303927</c:v>
                </c:pt>
                <c:pt idx="17766">
                  <c:v>0.30229600000000001</c:v>
                </c:pt>
                <c:pt idx="17767">
                  <c:v>0.29806100000000002</c:v>
                </c:pt>
                <c:pt idx="17768">
                  <c:v>0.296429</c:v>
                </c:pt>
                <c:pt idx="17769">
                  <c:v>0.2949</c:v>
                </c:pt>
                <c:pt idx="17770">
                  <c:v>0.29495399999999999</c:v>
                </c:pt>
                <c:pt idx="17771">
                  <c:v>0.28692000000000001</c:v>
                </c:pt>
                <c:pt idx="17772">
                  <c:v>0.27516499999999999</c:v>
                </c:pt>
                <c:pt idx="17773">
                  <c:v>0.26908599999999999</c:v>
                </c:pt>
                <c:pt idx="17774">
                  <c:v>0.26664300000000002</c:v>
                </c:pt>
                <c:pt idx="17775">
                  <c:v>0.26617200000000002</c:v>
                </c:pt>
                <c:pt idx="17776">
                  <c:v>0.26783099999999999</c:v>
                </c:pt>
                <c:pt idx="17777">
                  <c:v>0.26919300000000002</c:v>
                </c:pt>
                <c:pt idx="17778">
                  <c:v>0.26889600000000002</c:v>
                </c:pt>
                <c:pt idx="17779">
                  <c:v>0.26883200000000002</c:v>
                </c:pt>
                <c:pt idx="17780">
                  <c:v>0.26779599999999998</c:v>
                </c:pt>
                <c:pt idx="17781">
                  <c:v>0.26732899999999998</c:v>
                </c:pt>
                <c:pt idx="17782">
                  <c:v>0.26374700000000001</c:v>
                </c:pt>
                <c:pt idx="17783">
                  <c:v>0.26134200000000002</c:v>
                </c:pt>
                <c:pt idx="17784">
                  <c:v>0.25922099999999998</c:v>
                </c:pt>
                <c:pt idx="17785">
                  <c:v>0.253133</c:v>
                </c:pt>
                <c:pt idx="17786">
                  <c:v>0.25257299999999999</c:v>
                </c:pt>
                <c:pt idx="17787">
                  <c:v>0.255241</c:v>
                </c:pt>
                <c:pt idx="17788">
                  <c:v>0.25154799999999999</c:v>
                </c:pt>
                <c:pt idx="17789">
                  <c:v>0.245473</c:v>
                </c:pt>
                <c:pt idx="17790">
                  <c:v>0.239228</c:v>
                </c:pt>
                <c:pt idx="17791">
                  <c:v>0.23424700000000001</c:v>
                </c:pt>
                <c:pt idx="17792">
                  <c:v>0.225102</c:v>
                </c:pt>
                <c:pt idx="17793">
                  <c:v>0.216307</c:v>
                </c:pt>
                <c:pt idx="17794">
                  <c:v>0.21165700000000001</c:v>
                </c:pt>
                <c:pt idx="17795">
                  <c:v>0.210401</c:v>
                </c:pt>
                <c:pt idx="17796">
                  <c:v>0.21291599999999999</c:v>
                </c:pt>
                <c:pt idx="17797">
                  <c:v>0.21429000000000001</c:v>
                </c:pt>
                <c:pt idx="17798">
                  <c:v>0.21581400000000001</c:v>
                </c:pt>
                <c:pt idx="17799">
                  <c:v>0.21587300000000001</c:v>
                </c:pt>
                <c:pt idx="17800">
                  <c:v>0.21054100000000001</c:v>
                </c:pt>
                <c:pt idx="17801">
                  <c:v>0.20813999999999999</c:v>
                </c:pt>
                <c:pt idx="17802">
                  <c:v>0.207595</c:v>
                </c:pt>
                <c:pt idx="17803">
                  <c:v>0.20487900000000001</c:v>
                </c:pt>
                <c:pt idx="17804">
                  <c:v>0.195215</c:v>
                </c:pt>
                <c:pt idx="17805">
                  <c:v>0.18285499999999999</c:v>
                </c:pt>
                <c:pt idx="17806">
                  <c:v>0.17533000000000001</c:v>
                </c:pt>
                <c:pt idx="17807">
                  <c:v>0.17027500000000001</c:v>
                </c:pt>
                <c:pt idx="17808">
                  <c:v>0.17099700000000001</c:v>
                </c:pt>
                <c:pt idx="17809">
                  <c:v>0.181475</c:v>
                </c:pt>
                <c:pt idx="17810">
                  <c:v>0.188083</c:v>
                </c:pt>
                <c:pt idx="17811">
                  <c:v>0.18808</c:v>
                </c:pt>
                <c:pt idx="17812">
                  <c:v>0.186804</c:v>
                </c:pt>
                <c:pt idx="17813">
                  <c:v>0.18610399999999999</c:v>
                </c:pt>
                <c:pt idx="17814">
                  <c:v>0.184285</c:v>
                </c:pt>
                <c:pt idx="17815">
                  <c:v>0.17946100000000001</c:v>
                </c:pt>
                <c:pt idx="17816">
                  <c:v>0.17729800000000001</c:v>
                </c:pt>
                <c:pt idx="17817">
                  <c:v>0.167215</c:v>
                </c:pt>
                <c:pt idx="17818">
                  <c:v>0.161081</c:v>
                </c:pt>
                <c:pt idx="17819">
                  <c:v>0.16297700000000001</c:v>
                </c:pt>
                <c:pt idx="17820">
                  <c:v>0.15495300000000001</c:v>
                </c:pt>
                <c:pt idx="17821">
                  <c:v>0.14782000000000001</c:v>
                </c:pt>
                <c:pt idx="17822">
                  <c:v>0.14412900000000001</c:v>
                </c:pt>
                <c:pt idx="17823">
                  <c:v>0.14183299999999999</c:v>
                </c:pt>
                <c:pt idx="17824">
                  <c:v>0.14468400000000001</c:v>
                </c:pt>
                <c:pt idx="17825">
                  <c:v>0.148289</c:v>
                </c:pt>
                <c:pt idx="17826">
                  <c:v>0.14804800000000001</c:v>
                </c:pt>
                <c:pt idx="17827">
                  <c:v>0.14254</c:v>
                </c:pt>
                <c:pt idx="17828">
                  <c:v>0.14046</c:v>
                </c:pt>
                <c:pt idx="17829">
                  <c:v>0.13780600000000001</c:v>
                </c:pt>
                <c:pt idx="17830">
                  <c:v>0.13464000000000001</c:v>
                </c:pt>
                <c:pt idx="17831">
                  <c:v>0.119648</c:v>
                </c:pt>
                <c:pt idx="17832">
                  <c:v>0.106859</c:v>
                </c:pt>
                <c:pt idx="17833">
                  <c:v>0.105005</c:v>
                </c:pt>
                <c:pt idx="17834">
                  <c:v>0.10967499999999999</c:v>
                </c:pt>
                <c:pt idx="17835">
                  <c:v>0.107281</c:v>
                </c:pt>
                <c:pt idx="17836">
                  <c:v>0.100619</c:v>
                </c:pt>
                <c:pt idx="17837">
                  <c:v>9.7377199999999997E-2</c:v>
                </c:pt>
                <c:pt idx="17838">
                  <c:v>9.7766800000000001E-2</c:v>
                </c:pt>
                <c:pt idx="17839">
                  <c:v>9.8763799999999999E-2</c:v>
                </c:pt>
                <c:pt idx="17840">
                  <c:v>9.89757E-2</c:v>
                </c:pt>
                <c:pt idx="17841">
                  <c:v>9.7237799999999999E-2</c:v>
                </c:pt>
                <c:pt idx="17842">
                  <c:v>9.5060699999999998E-2</c:v>
                </c:pt>
                <c:pt idx="17843">
                  <c:v>9.59734E-2</c:v>
                </c:pt>
                <c:pt idx="17844">
                  <c:v>9.6511100000000002E-2</c:v>
                </c:pt>
                <c:pt idx="17845">
                  <c:v>9.7394800000000004E-2</c:v>
                </c:pt>
                <c:pt idx="17846">
                  <c:v>9.2854199999999998E-2</c:v>
                </c:pt>
                <c:pt idx="17847">
                  <c:v>8.8616200000000006E-2</c:v>
                </c:pt>
                <c:pt idx="17848">
                  <c:v>8.7712899999999996E-2</c:v>
                </c:pt>
                <c:pt idx="17849">
                  <c:v>8.6757699999999993E-2</c:v>
                </c:pt>
                <c:pt idx="17850">
                  <c:v>8.5528400000000004E-2</c:v>
                </c:pt>
                <c:pt idx="17851">
                  <c:v>8.4554299999999999E-2</c:v>
                </c:pt>
                <c:pt idx="17852">
                  <c:v>8.1756300000000004E-2</c:v>
                </c:pt>
                <c:pt idx="17853">
                  <c:v>7.5060600000000005E-2</c:v>
                </c:pt>
                <c:pt idx="17854">
                  <c:v>6.5722000000000003E-2</c:v>
                </c:pt>
                <c:pt idx="17855">
                  <c:v>5.9122300000000003E-2</c:v>
                </c:pt>
                <c:pt idx="17856">
                  <c:v>5.2197500000000001E-2</c:v>
                </c:pt>
                <c:pt idx="17857">
                  <c:v>5.03715E-2</c:v>
                </c:pt>
                <c:pt idx="17858">
                  <c:v>5.2817000000000003E-2</c:v>
                </c:pt>
                <c:pt idx="17859">
                  <c:v>5.6273400000000001E-2</c:v>
                </c:pt>
                <c:pt idx="17860">
                  <c:v>5.4996400000000001E-2</c:v>
                </c:pt>
                <c:pt idx="17861">
                  <c:v>5.3511099999999999E-2</c:v>
                </c:pt>
                <c:pt idx="17862">
                  <c:v>4.81387E-2</c:v>
                </c:pt>
                <c:pt idx="17863">
                  <c:v>4.4772300000000001E-2</c:v>
                </c:pt>
                <c:pt idx="17864">
                  <c:v>4.8742599999999997E-2</c:v>
                </c:pt>
                <c:pt idx="17865">
                  <c:v>6.2100000000000002E-2</c:v>
                </c:pt>
                <c:pt idx="17866">
                  <c:v>6.5955200000000005E-2</c:v>
                </c:pt>
                <c:pt idx="17867">
                  <c:v>6.2411099999999997E-2</c:v>
                </c:pt>
                <c:pt idx="17868">
                  <c:v>5.9039099999999997E-2</c:v>
                </c:pt>
                <c:pt idx="17869">
                  <c:v>5.7275399999999997E-2</c:v>
                </c:pt>
                <c:pt idx="17870">
                  <c:v>5.7751700000000003E-2</c:v>
                </c:pt>
                <c:pt idx="17871">
                  <c:v>5.5508599999999998E-2</c:v>
                </c:pt>
                <c:pt idx="17872">
                  <c:v>5.2199599999999999E-2</c:v>
                </c:pt>
                <c:pt idx="17873">
                  <c:v>5.31038E-2</c:v>
                </c:pt>
                <c:pt idx="17874">
                  <c:v>5.8620199999999997E-2</c:v>
                </c:pt>
                <c:pt idx="17875">
                  <c:v>5.9573099999999997E-2</c:v>
                </c:pt>
                <c:pt idx="17876">
                  <c:v>5.8729900000000002E-2</c:v>
                </c:pt>
                <c:pt idx="17877">
                  <c:v>6.6450300000000004E-2</c:v>
                </c:pt>
                <c:pt idx="17878">
                  <c:v>6.5188499999999996E-2</c:v>
                </c:pt>
                <c:pt idx="17879">
                  <c:v>6.2160899999999998E-2</c:v>
                </c:pt>
                <c:pt idx="17880">
                  <c:v>6.1967300000000003E-2</c:v>
                </c:pt>
                <c:pt idx="17881">
                  <c:v>6.5310099999999996E-2</c:v>
                </c:pt>
                <c:pt idx="17882">
                  <c:v>6.4133899999999994E-2</c:v>
                </c:pt>
                <c:pt idx="17883">
                  <c:v>6.2007399999999997E-2</c:v>
                </c:pt>
                <c:pt idx="17884">
                  <c:v>6.0360999999999998E-2</c:v>
                </c:pt>
                <c:pt idx="17885">
                  <c:v>6.2978599999999996E-2</c:v>
                </c:pt>
                <c:pt idx="17886">
                  <c:v>6.1009500000000001E-2</c:v>
                </c:pt>
                <c:pt idx="17887">
                  <c:v>5.7692100000000003E-2</c:v>
                </c:pt>
                <c:pt idx="17888">
                  <c:v>5.2655500000000001E-2</c:v>
                </c:pt>
                <c:pt idx="17889">
                  <c:v>5.0830399999999998E-2</c:v>
                </c:pt>
                <c:pt idx="17890">
                  <c:v>4.37028E-2</c:v>
                </c:pt>
                <c:pt idx="17891">
                  <c:v>3.5028200000000002E-2</c:v>
                </c:pt>
                <c:pt idx="17892">
                  <c:v>2.94969E-2</c:v>
                </c:pt>
                <c:pt idx="17893">
                  <c:v>2.8259699999999999E-2</c:v>
                </c:pt>
                <c:pt idx="17894">
                  <c:v>2.8531899999999999E-2</c:v>
                </c:pt>
                <c:pt idx="17895">
                  <c:v>2.1187899999999999E-2</c:v>
                </c:pt>
                <c:pt idx="17896">
                  <c:v>1.58306E-2</c:v>
                </c:pt>
                <c:pt idx="17897">
                  <c:v>1.3641800000000001E-2</c:v>
                </c:pt>
                <c:pt idx="17898">
                  <c:v>1.6260500000000001E-2</c:v>
                </c:pt>
                <c:pt idx="17899">
                  <c:v>2.5506000000000001E-2</c:v>
                </c:pt>
                <c:pt idx="17900">
                  <c:v>3.0256000000000002E-2</c:v>
                </c:pt>
                <c:pt idx="17901">
                  <c:v>2.9449599999999999E-2</c:v>
                </c:pt>
                <c:pt idx="17902">
                  <c:v>2.9236100000000001E-2</c:v>
                </c:pt>
                <c:pt idx="17903">
                  <c:v>3.05817E-2</c:v>
                </c:pt>
                <c:pt idx="17904">
                  <c:v>3.1308099999999998E-2</c:v>
                </c:pt>
                <c:pt idx="17905">
                  <c:v>3.1318100000000001E-2</c:v>
                </c:pt>
                <c:pt idx="17906">
                  <c:v>3.0831799999999999E-2</c:v>
                </c:pt>
                <c:pt idx="17907">
                  <c:v>2.9877799999999999E-2</c:v>
                </c:pt>
                <c:pt idx="17908">
                  <c:v>2.4974799999999998E-2</c:v>
                </c:pt>
                <c:pt idx="17909">
                  <c:v>1.5876299999999999E-2</c:v>
                </c:pt>
                <c:pt idx="17910">
                  <c:v>1.26967E-2</c:v>
                </c:pt>
                <c:pt idx="17911">
                  <c:v>1.5161900000000001E-2</c:v>
                </c:pt>
                <c:pt idx="17912">
                  <c:v>1.7841599999999999E-2</c:v>
                </c:pt>
                <c:pt idx="17913">
                  <c:v>1.6898900000000001E-2</c:v>
                </c:pt>
                <c:pt idx="17914">
                  <c:v>1.6736899999999999E-2</c:v>
                </c:pt>
                <c:pt idx="17915">
                  <c:v>1.9106000000000001E-2</c:v>
                </c:pt>
                <c:pt idx="17916">
                  <c:v>2.3453999999999999E-2</c:v>
                </c:pt>
                <c:pt idx="17917">
                  <c:v>2.8690199999999999E-2</c:v>
                </c:pt>
                <c:pt idx="17918">
                  <c:v>3.1743399999999998E-2</c:v>
                </c:pt>
                <c:pt idx="17919">
                  <c:v>3.1402199999999998E-2</c:v>
                </c:pt>
                <c:pt idx="17920">
                  <c:v>3.2315900000000002E-2</c:v>
                </c:pt>
                <c:pt idx="17921">
                  <c:v>3.2500599999999998E-2</c:v>
                </c:pt>
                <c:pt idx="17922">
                  <c:v>3.1295499999999997E-2</c:v>
                </c:pt>
                <c:pt idx="17923">
                  <c:v>2.8167999999999999E-2</c:v>
                </c:pt>
                <c:pt idx="17924">
                  <c:v>2.7614199999999998E-2</c:v>
                </c:pt>
                <c:pt idx="17925">
                  <c:v>2.4594600000000001E-2</c:v>
                </c:pt>
                <c:pt idx="17926">
                  <c:v>2.25366E-2</c:v>
                </c:pt>
                <c:pt idx="17927">
                  <c:v>2.24526E-2</c:v>
                </c:pt>
                <c:pt idx="17928">
                  <c:v>1.79407E-2</c:v>
                </c:pt>
                <c:pt idx="17929">
                  <c:v>1.3221200000000001E-2</c:v>
                </c:pt>
                <c:pt idx="17930">
                  <c:v>1.16626E-2</c:v>
                </c:pt>
                <c:pt idx="17931">
                  <c:v>1.30174E-2</c:v>
                </c:pt>
                <c:pt idx="17932">
                  <c:v>1.4714400000000001E-2</c:v>
                </c:pt>
                <c:pt idx="17933">
                  <c:v>1.5765600000000001E-2</c:v>
                </c:pt>
                <c:pt idx="17934">
                  <c:v>1.3580399999999999E-2</c:v>
                </c:pt>
                <c:pt idx="17935">
                  <c:v>1.07423E-2</c:v>
                </c:pt>
                <c:pt idx="17936">
                  <c:v>4.89837E-3</c:v>
                </c:pt>
                <c:pt idx="17937">
                  <c:v>1.0535500000000001E-3</c:v>
                </c:pt>
                <c:pt idx="17938">
                  <c:v>1.8691300000000001E-3</c:v>
                </c:pt>
                <c:pt idx="17939">
                  <c:v>-3.5417399999999998E-3</c:v>
                </c:pt>
                <c:pt idx="17940">
                  <c:v>-5.3205400000000003E-3</c:v>
                </c:pt>
                <c:pt idx="17941">
                  <c:v>-7.4879999999999999E-3</c:v>
                </c:pt>
                <c:pt idx="17942">
                  <c:v>-1.09722E-2</c:v>
                </c:pt>
                <c:pt idx="17943">
                  <c:v>-1.28681E-2</c:v>
                </c:pt>
                <c:pt idx="17944">
                  <c:v>-3.1388900000000001E-3</c:v>
                </c:pt>
                <c:pt idx="17945">
                  <c:v>2.9294500000000001E-3</c:v>
                </c:pt>
                <c:pt idx="17946">
                  <c:v>-3.2311800000000001E-4</c:v>
                </c:pt>
                <c:pt idx="17947">
                  <c:v>-3.6335400000000002E-3</c:v>
                </c:pt>
                <c:pt idx="17948">
                  <c:v>-6.1892199999999996E-3</c:v>
                </c:pt>
                <c:pt idx="17949">
                  <c:v>-4.5431400000000002E-3</c:v>
                </c:pt>
                <c:pt idx="17950">
                  <c:v>-2.1074800000000001E-3</c:v>
                </c:pt>
                <c:pt idx="17951">
                  <c:v>3.0047599999999999E-4</c:v>
                </c:pt>
                <c:pt idx="17952">
                  <c:v>6.9781800000000001E-4</c:v>
                </c:pt>
                <c:pt idx="17953">
                  <c:v>-2.2680999999999999E-3</c:v>
                </c:pt>
                <c:pt idx="17954">
                  <c:v>-1.02562E-2</c:v>
                </c:pt>
                <c:pt idx="17955">
                  <c:v>-8.3081500000000003E-3</c:v>
                </c:pt>
                <c:pt idx="17956">
                  <c:v>-5.6086E-3</c:v>
                </c:pt>
                <c:pt idx="17957">
                  <c:v>-6.52959E-3</c:v>
                </c:pt>
                <c:pt idx="17958">
                  <c:v>-6.8930199999999997E-3</c:v>
                </c:pt>
                <c:pt idx="17959">
                  <c:v>-3.6858799999999999E-3</c:v>
                </c:pt>
                <c:pt idx="17960">
                  <c:v>2.8327700000000001E-3</c:v>
                </c:pt>
                <c:pt idx="17961">
                  <c:v>4.4866000000000003E-3</c:v>
                </c:pt>
                <c:pt idx="17962">
                  <c:v>4.6533499999999997E-3</c:v>
                </c:pt>
                <c:pt idx="17963">
                  <c:v>3.4015500000000001E-3</c:v>
                </c:pt>
                <c:pt idx="17964">
                  <c:v>2.4077899999999999E-3</c:v>
                </c:pt>
                <c:pt idx="17965" formatCode="0.00E+00">
                  <c:v>-4.8510000000000001E-5</c:v>
                </c:pt>
                <c:pt idx="17966">
                  <c:v>-2.8019999999999998E-3</c:v>
                </c:pt>
                <c:pt idx="17967">
                  <c:v>-5.8565099999999997E-3</c:v>
                </c:pt>
                <c:pt idx="17968">
                  <c:v>-1.23138E-2</c:v>
                </c:pt>
                <c:pt idx="17969">
                  <c:v>-1.4605E-2</c:v>
                </c:pt>
                <c:pt idx="17970">
                  <c:v>-1.7256299999999999E-2</c:v>
                </c:pt>
                <c:pt idx="17971">
                  <c:v>-2.3610699999999998E-2</c:v>
                </c:pt>
                <c:pt idx="17972">
                  <c:v>-2.6251099999999999E-2</c:v>
                </c:pt>
                <c:pt idx="17973">
                  <c:v>-2.5275499999999999E-2</c:v>
                </c:pt>
                <c:pt idx="17974">
                  <c:v>-2.5659100000000001E-2</c:v>
                </c:pt>
                <c:pt idx="17975">
                  <c:v>-2.8054699999999998E-2</c:v>
                </c:pt>
                <c:pt idx="17976">
                  <c:v>-2.6196000000000001E-2</c:v>
                </c:pt>
                <c:pt idx="17977">
                  <c:v>-2.21838E-2</c:v>
                </c:pt>
                <c:pt idx="17978">
                  <c:v>-1.8479599999999999E-2</c:v>
                </c:pt>
                <c:pt idx="17979">
                  <c:v>-1.5003300000000001E-2</c:v>
                </c:pt>
                <c:pt idx="17980">
                  <c:v>-8.5873700000000004E-3</c:v>
                </c:pt>
                <c:pt idx="17981">
                  <c:v>-7.6562899999999996E-3</c:v>
                </c:pt>
                <c:pt idx="17982">
                  <c:v>-1.25387E-2</c:v>
                </c:pt>
                <c:pt idx="17983">
                  <c:v>-1.5975E-2</c:v>
                </c:pt>
                <c:pt idx="17984">
                  <c:v>-1.99118E-2</c:v>
                </c:pt>
                <c:pt idx="17985">
                  <c:v>-2.1420000000000002E-2</c:v>
                </c:pt>
                <c:pt idx="17986">
                  <c:v>-2.1142299999999999E-2</c:v>
                </c:pt>
                <c:pt idx="17987">
                  <c:v>-1.7341599999999999E-2</c:v>
                </c:pt>
                <c:pt idx="17988">
                  <c:v>-1.32576E-2</c:v>
                </c:pt>
                <c:pt idx="17989">
                  <c:v>-1.2829399999999999E-2</c:v>
                </c:pt>
                <c:pt idx="17990">
                  <c:v>-1.5026100000000001E-2</c:v>
                </c:pt>
                <c:pt idx="17991">
                  <c:v>-1.7520999999999998E-2</c:v>
                </c:pt>
                <c:pt idx="17992">
                  <c:v>-2.0296000000000002E-2</c:v>
                </c:pt>
                <c:pt idx="17993">
                  <c:v>-2.2028099999999998E-2</c:v>
                </c:pt>
                <c:pt idx="17994">
                  <c:v>-2.8173799999999999E-2</c:v>
                </c:pt>
                <c:pt idx="17995">
                  <c:v>-3.1603100000000002E-2</c:v>
                </c:pt>
                <c:pt idx="17996">
                  <c:v>-2.9811299999999999E-2</c:v>
                </c:pt>
                <c:pt idx="17997">
                  <c:v>-3.0460299999999999E-2</c:v>
                </c:pt>
                <c:pt idx="17998">
                  <c:v>-2.9264100000000001E-2</c:v>
                </c:pt>
                <c:pt idx="17999">
                  <c:v>-2.20565E-2</c:v>
                </c:pt>
                <c:pt idx="18000">
                  <c:v>-1.3978600000000001E-2</c:v>
                </c:pt>
                <c:pt idx="18001">
                  <c:v>-1.1931000000000001E-2</c:v>
                </c:pt>
                <c:pt idx="18002">
                  <c:v>-1.34114E-2</c:v>
                </c:pt>
                <c:pt idx="18003">
                  <c:v>-1.5059299999999999E-2</c:v>
                </c:pt>
                <c:pt idx="18004">
                  <c:v>-1.5894999999999999E-2</c:v>
                </c:pt>
                <c:pt idx="18005">
                  <c:v>-1.73139E-2</c:v>
                </c:pt>
                <c:pt idx="18006">
                  <c:v>-1.9878799999999999E-2</c:v>
                </c:pt>
                <c:pt idx="18007">
                  <c:v>-1.79968E-2</c:v>
                </c:pt>
                <c:pt idx="18008">
                  <c:v>-1.3274599999999999E-2</c:v>
                </c:pt>
                <c:pt idx="18009">
                  <c:v>-1.11217E-2</c:v>
                </c:pt>
                <c:pt idx="18010">
                  <c:v>-9.3742500000000006E-3</c:v>
                </c:pt>
                <c:pt idx="18011">
                  <c:v>-8.1792099999999993E-3</c:v>
                </c:pt>
                <c:pt idx="18012">
                  <c:v>-1.0583E-2</c:v>
                </c:pt>
                <c:pt idx="18013">
                  <c:v>-1.47069E-2</c:v>
                </c:pt>
                <c:pt idx="18014">
                  <c:v>-1.44958E-2</c:v>
                </c:pt>
                <c:pt idx="18015">
                  <c:v>-6.0959200000000003E-3</c:v>
                </c:pt>
                <c:pt idx="18016">
                  <c:v>4.20808E-4</c:v>
                </c:pt>
                <c:pt idx="18017">
                  <c:v>2.6745100000000002E-3</c:v>
                </c:pt>
                <c:pt idx="18018">
                  <c:v>3.76545E-3</c:v>
                </c:pt>
                <c:pt idx="18019">
                  <c:v>1.4979500000000001E-3</c:v>
                </c:pt>
                <c:pt idx="18020">
                  <c:v>4.9839700000000003E-4</c:v>
                </c:pt>
                <c:pt idx="18021">
                  <c:v>-4.7248899999999998E-3</c:v>
                </c:pt>
                <c:pt idx="18022">
                  <c:v>-5.6685199999999998E-3</c:v>
                </c:pt>
                <c:pt idx="18023">
                  <c:v>-4.8481000000000002E-3</c:v>
                </c:pt>
                <c:pt idx="18024">
                  <c:v>-8.4267300000000003E-3</c:v>
                </c:pt>
                <c:pt idx="18025">
                  <c:v>-8.7699100000000006E-3</c:v>
                </c:pt>
                <c:pt idx="18026">
                  <c:v>-5.6636799999999999E-3</c:v>
                </c:pt>
                <c:pt idx="18027">
                  <c:v>-5.4187699999999998E-3</c:v>
                </c:pt>
                <c:pt idx="18028">
                  <c:v>-7.9448899999999996E-3</c:v>
                </c:pt>
                <c:pt idx="18029">
                  <c:v>-9.1773299999999992E-3</c:v>
                </c:pt>
                <c:pt idx="18030">
                  <c:v>-8.4969599999999996E-3</c:v>
                </c:pt>
                <c:pt idx="18031">
                  <c:v>-6.59795E-3</c:v>
                </c:pt>
                <c:pt idx="18032">
                  <c:v>-5.0720000000000001E-3</c:v>
                </c:pt>
                <c:pt idx="18033">
                  <c:v>-3.7369899999999999E-3</c:v>
                </c:pt>
                <c:pt idx="18034">
                  <c:v>-1.9777599999999998E-3</c:v>
                </c:pt>
                <c:pt idx="18035">
                  <c:v>2.5533700000000001E-4</c:v>
                </c:pt>
                <c:pt idx="18036">
                  <c:v>6.1336400000000001E-3</c:v>
                </c:pt>
                <c:pt idx="18037">
                  <c:v>1.2468099999999999E-2</c:v>
                </c:pt>
                <c:pt idx="18038">
                  <c:v>1.2391599999999999E-2</c:v>
                </c:pt>
                <c:pt idx="18039">
                  <c:v>7.1186399999999999E-3</c:v>
                </c:pt>
                <c:pt idx="18040">
                  <c:v>2.0784499999999999E-3</c:v>
                </c:pt>
                <c:pt idx="18041">
                  <c:v>4.2139400000000001E-4</c:v>
                </c:pt>
                <c:pt idx="18042">
                  <c:v>4.4950299999999997E-3</c:v>
                </c:pt>
                <c:pt idx="18043">
                  <c:v>8.2272999999999999E-3</c:v>
                </c:pt>
                <c:pt idx="18044">
                  <c:v>9.16696E-3</c:v>
                </c:pt>
                <c:pt idx="18045">
                  <c:v>5.3441799999999996E-3</c:v>
                </c:pt>
                <c:pt idx="18046">
                  <c:v>-7.5311499999999995E-4</c:v>
                </c:pt>
                <c:pt idx="18047">
                  <c:v>-4.3944700000000001E-3</c:v>
                </c:pt>
                <c:pt idx="18048">
                  <c:v>-4.2367100000000003E-3</c:v>
                </c:pt>
                <c:pt idx="18049">
                  <c:v>-6.24816E-3</c:v>
                </c:pt>
                <c:pt idx="18050">
                  <c:v>-9.1404899999999994E-3</c:v>
                </c:pt>
                <c:pt idx="18051">
                  <c:v>-1.1202699999999999E-2</c:v>
                </c:pt>
                <c:pt idx="18052">
                  <c:v>-9.0584299999999993E-3</c:v>
                </c:pt>
                <c:pt idx="18053">
                  <c:v>-8.8218099999999994E-3</c:v>
                </c:pt>
                <c:pt idx="18054">
                  <c:v>-1.1028100000000001E-2</c:v>
                </c:pt>
                <c:pt idx="18055">
                  <c:v>-1.13828E-2</c:v>
                </c:pt>
                <c:pt idx="18056">
                  <c:v>-1.5529100000000001E-2</c:v>
                </c:pt>
                <c:pt idx="18057">
                  <c:v>-1.8961800000000001E-2</c:v>
                </c:pt>
                <c:pt idx="18058">
                  <c:v>-2.35216E-2</c:v>
                </c:pt>
                <c:pt idx="18059">
                  <c:v>-2.47783E-2</c:v>
                </c:pt>
                <c:pt idx="18060">
                  <c:v>-2.2993E-2</c:v>
                </c:pt>
                <c:pt idx="18061">
                  <c:v>-1.9686599999999999E-2</c:v>
                </c:pt>
                <c:pt idx="18062">
                  <c:v>-1.91957E-2</c:v>
                </c:pt>
                <c:pt idx="18063">
                  <c:v>-1.6176699999999999E-2</c:v>
                </c:pt>
                <c:pt idx="18064">
                  <c:v>-1.35555E-2</c:v>
                </c:pt>
                <c:pt idx="18065">
                  <c:v>-8.2313300000000002E-3</c:v>
                </c:pt>
                <c:pt idx="18066">
                  <c:v>2.3998000000000001E-3</c:v>
                </c:pt>
                <c:pt idx="18067">
                  <c:v>6.6041800000000003E-3</c:v>
                </c:pt>
                <c:pt idx="18068">
                  <c:v>4.84185E-3</c:v>
                </c:pt>
                <c:pt idx="18069">
                  <c:v>2.6774400000000001E-3</c:v>
                </c:pt>
                <c:pt idx="18070">
                  <c:v>5.5919800000000001E-4</c:v>
                </c:pt>
                <c:pt idx="18071">
                  <c:v>1.25782E-3</c:v>
                </c:pt>
                <c:pt idx="18072">
                  <c:v>4.3043500000000002E-3</c:v>
                </c:pt>
                <c:pt idx="18073">
                  <c:v>8.1023999999999992E-3</c:v>
                </c:pt>
                <c:pt idx="18074">
                  <c:v>7.3948699999999996E-3</c:v>
                </c:pt>
                <c:pt idx="18075">
                  <c:v>4.33681E-3</c:v>
                </c:pt>
                <c:pt idx="18076">
                  <c:v>9.4805199999999992E-3</c:v>
                </c:pt>
                <c:pt idx="18077">
                  <c:v>1.51127E-2</c:v>
                </c:pt>
                <c:pt idx="18078">
                  <c:v>1.7597700000000001E-2</c:v>
                </c:pt>
                <c:pt idx="18079">
                  <c:v>2.14389E-2</c:v>
                </c:pt>
                <c:pt idx="18080">
                  <c:v>2.3144499999999998E-2</c:v>
                </c:pt>
                <c:pt idx="18081">
                  <c:v>2.4370300000000001E-2</c:v>
                </c:pt>
                <c:pt idx="18082">
                  <c:v>2.3281900000000001E-2</c:v>
                </c:pt>
                <c:pt idx="18083">
                  <c:v>2.2506000000000002E-2</c:v>
                </c:pt>
                <c:pt idx="18084">
                  <c:v>2.52661E-2</c:v>
                </c:pt>
                <c:pt idx="18085">
                  <c:v>2.6230300000000002E-2</c:v>
                </c:pt>
                <c:pt idx="18086">
                  <c:v>2.7204699999999998E-2</c:v>
                </c:pt>
                <c:pt idx="18087">
                  <c:v>2.4734699999999998E-2</c:v>
                </c:pt>
                <c:pt idx="18088">
                  <c:v>1.26873E-2</c:v>
                </c:pt>
                <c:pt idx="18089">
                  <c:v>8.5717699999999994E-3</c:v>
                </c:pt>
                <c:pt idx="18090">
                  <c:v>5.2108500000000004E-3</c:v>
                </c:pt>
                <c:pt idx="18091" formatCode="0.00E+00">
                  <c:v>-4.7827100000000002E-5</c:v>
                </c:pt>
                <c:pt idx="18092">
                  <c:v>-6.60072E-3</c:v>
                </c:pt>
                <c:pt idx="18093">
                  <c:v>-2.6545599999999999E-2</c:v>
                </c:pt>
                <c:pt idx="18094">
                  <c:v>-6.4650799999999994E-2</c:v>
                </c:pt>
                <c:pt idx="18095">
                  <c:v>-8.4313299999999994E-2</c:v>
                </c:pt>
                <c:pt idx="18096">
                  <c:v>-8.3433099999999996E-2</c:v>
                </c:pt>
                <c:pt idx="18097">
                  <c:v>-7.8891600000000006E-2</c:v>
                </c:pt>
                <c:pt idx="18098">
                  <c:v>-7.18863E-2</c:v>
                </c:pt>
                <c:pt idx="18099">
                  <c:v>-6.6857899999999998E-2</c:v>
                </c:pt>
                <c:pt idx="18100">
                  <c:v>-6.0519900000000001E-2</c:v>
                </c:pt>
                <c:pt idx="18101">
                  <c:v>-5.57495E-2</c:v>
                </c:pt>
                <c:pt idx="18102">
                  <c:v>-6.2441499999999997E-2</c:v>
                </c:pt>
                <c:pt idx="18103">
                  <c:v>-6.6730999999999999E-2</c:v>
                </c:pt>
                <c:pt idx="18104">
                  <c:v>-7.5049099999999994E-2</c:v>
                </c:pt>
                <c:pt idx="18105">
                  <c:v>-8.2092300000000007E-2</c:v>
                </c:pt>
                <c:pt idx="18106">
                  <c:v>-9.1893900000000001E-2</c:v>
                </c:pt>
                <c:pt idx="18107">
                  <c:v>-0.100651</c:v>
                </c:pt>
                <c:pt idx="18108">
                  <c:v>-0.102922</c:v>
                </c:pt>
                <c:pt idx="18109">
                  <c:v>-0.107739</c:v>
                </c:pt>
                <c:pt idx="18110">
                  <c:v>-0.111774</c:v>
                </c:pt>
                <c:pt idx="18111">
                  <c:v>-0.117252</c:v>
                </c:pt>
                <c:pt idx="18112">
                  <c:v>-0.123851</c:v>
                </c:pt>
                <c:pt idx="18113">
                  <c:v>-0.129853</c:v>
                </c:pt>
                <c:pt idx="18114">
                  <c:v>-0.13427600000000001</c:v>
                </c:pt>
                <c:pt idx="18115">
                  <c:v>-0.138211</c:v>
                </c:pt>
                <c:pt idx="18116">
                  <c:v>-0.14622499999999999</c:v>
                </c:pt>
                <c:pt idx="18117">
                  <c:v>-0.149315</c:v>
                </c:pt>
                <c:pt idx="18118">
                  <c:v>-0.14491299999999999</c:v>
                </c:pt>
                <c:pt idx="18119">
                  <c:v>-0.132601</c:v>
                </c:pt>
                <c:pt idx="18120">
                  <c:v>-0.128303</c:v>
                </c:pt>
                <c:pt idx="18121">
                  <c:v>-0.124362</c:v>
                </c:pt>
                <c:pt idx="18122">
                  <c:v>-0.116677</c:v>
                </c:pt>
                <c:pt idx="18123">
                  <c:v>-0.11430800000000001</c:v>
                </c:pt>
                <c:pt idx="18124">
                  <c:v>-0.116983</c:v>
                </c:pt>
                <c:pt idx="18125">
                  <c:v>-0.123838</c:v>
                </c:pt>
                <c:pt idx="18126">
                  <c:v>-0.125421</c:v>
                </c:pt>
                <c:pt idx="18127">
                  <c:v>-0.124514</c:v>
                </c:pt>
                <c:pt idx="18128">
                  <c:v>-0.12659300000000001</c:v>
                </c:pt>
                <c:pt idx="18129">
                  <c:v>-0.135159</c:v>
                </c:pt>
                <c:pt idx="18130">
                  <c:v>-0.138405</c:v>
                </c:pt>
                <c:pt idx="18131">
                  <c:v>-0.14365700000000001</c:v>
                </c:pt>
                <c:pt idx="18132">
                  <c:v>-0.15257200000000001</c:v>
                </c:pt>
                <c:pt idx="18133">
                  <c:v>-0.15959300000000001</c:v>
                </c:pt>
                <c:pt idx="18134">
                  <c:v>-0.163076</c:v>
                </c:pt>
                <c:pt idx="18135">
                  <c:v>-0.163554</c:v>
                </c:pt>
                <c:pt idx="18136">
                  <c:v>-0.16453499999999999</c:v>
                </c:pt>
                <c:pt idx="18137">
                  <c:v>-0.165738</c:v>
                </c:pt>
                <c:pt idx="18138">
                  <c:v>-0.165634</c:v>
                </c:pt>
                <c:pt idx="18139">
                  <c:v>-0.15226500000000001</c:v>
                </c:pt>
                <c:pt idx="18140">
                  <c:v>-0.13508000000000001</c:v>
                </c:pt>
                <c:pt idx="18141">
                  <c:v>-0.12950600000000001</c:v>
                </c:pt>
                <c:pt idx="18142">
                  <c:v>-0.13383100000000001</c:v>
                </c:pt>
                <c:pt idx="18143">
                  <c:v>-0.146148</c:v>
                </c:pt>
                <c:pt idx="18144">
                  <c:v>-0.1492</c:v>
                </c:pt>
                <c:pt idx="18145">
                  <c:v>-0.15145400000000001</c:v>
                </c:pt>
                <c:pt idx="18146">
                  <c:v>-0.15064</c:v>
                </c:pt>
                <c:pt idx="18147">
                  <c:v>-0.148007</c:v>
                </c:pt>
                <c:pt idx="18148">
                  <c:v>-0.14485999999999999</c:v>
                </c:pt>
                <c:pt idx="18149">
                  <c:v>-0.14190800000000001</c:v>
                </c:pt>
                <c:pt idx="18150">
                  <c:v>-0.13761100000000001</c:v>
                </c:pt>
                <c:pt idx="18151">
                  <c:v>-0.127023</c:v>
                </c:pt>
                <c:pt idx="18152">
                  <c:v>-0.11801</c:v>
                </c:pt>
                <c:pt idx="18153">
                  <c:v>-0.119197</c:v>
                </c:pt>
                <c:pt idx="18154">
                  <c:v>-0.128162</c:v>
                </c:pt>
                <c:pt idx="18155">
                  <c:v>-0.13559499999999999</c:v>
                </c:pt>
                <c:pt idx="18156">
                  <c:v>-0.138686</c:v>
                </c:pt>
                <c:pt idx="18157">
                  <c:v>-0.141124</c:v>
                </c:pt>
                <c:pt idx="18158">
                  <c:v>-0.14139199999999999</c:v>
                </c:pt>
                <c:pt idx="18159">
                  <c:v>-0.138546</c:v>
                </c:pt>
                <c:pt idx="18160">
                  <c:v>-0.13036300000000001</c:v>
                </c:pt>
                <c:pt idx="18161">
                  <c:v>-0.122618</c:v>
                </c:pt>
                <c:pt idx="18162">
                  <c:v>-0.118059</c:v>
                </c:pt>
                <c:pt idx="18163">
                  <c:v>-0.116901</c:v>
                </c:pt>
                <c:pt idx="18164">
                  <c:v>-0.118728</c:v>
                </c:pt>
                <c:pt idx="18165">
                  <c:v>-0.12468700000000001</c:v>
                </c:pt>
                <c:pt idx="18166">
                  <c:v>-0.126385</c:v>
                </c:pt>
                <c:pt idx="18167">
                  <c:v>-0.12438</c:v>
                </c:pt>
                <c:pt idx="18168">
                  <c:v>-0.12109300000000001</c:v>
                </c:pt>
                <c:pt idx="18169">
                  <c:v>-0.124831</c:v>
                </c:pt>
                <c:pt idx="18170">
                  <c:v>-0.138458</c:v>
                </c:pt>
                <c:pt idx="18171">
                  <c:v>-0.14075399999999999</c:v>
                </c:pt>
                <c:pt idx="18172">
                  <c:v>-0.13925499999999999</c:v>
                </c:pt>
                <c:pt idx="18173">
                  <c:v>-0.131385</c:v>
                </c:pt>
                <c:pt idx="18174">
                  <c:v>-0.123339</c:v>
                </c:pt>
                <c:pt idx="18175">
                  <c:v>-0.118063</c:v>
                </c:pt>
                <c:pt idx="18176">
                  <c:v>-0.115189</c:v>
                </c:pt>
                <c:pt idx="18177">
                  <c:v>-0.10792400000000001</c:v>
                </c:pt>
                <c:pt idx="18178">
                  <c:v>-0.102935</c:v>
                </c:pt>
                <c:pt idx="18179">
                  <c:v>-0.102121</c:v>
                </c:pt>
                <c:pt idx="18180">
                  <c:v>-0.10469100000000001</c:v>
                </c:pt>
                <c:pt idx="18181">
                  <c:v>-0.106915</c:v>
                </c:pt>
                <c:pt idx="18182">
                  <c:v>-0.104893</c:v>
                </c:pt>
                <c:pt idx="18183">
                  <c:v>-0.10477</c:v>
                </c:pt>
                <c:pt idx="18184">
                  <c:v>-9.9300299999999994E-2</c:v>
                </c:pt>
                <c:pt idx="18185">
                  <c:v>-8.6766399999999994E-2</c:v>
                </c:pt>
                <c:pt idx="18186">
                  <c:v>-7.8897499999999995E-2</c:v>
                </c:pt>
                <c:pt idx="18187">
                  <c:v>-7.8759399999999993E-2</c:v>
                </c:pt>
                <c:pt idx="18188">
                  <c:v>-8.1823599999999996E-2</c:v>
                </c:pt>
                <c:pt idx="18189">
                  <c:v>-8.3248000000000003E-2</c:v>
                </c:pt>
                <c:pt idx="18190">
                  <c:v>-8.4007200000000004E-2</c:v>
                </c:pt>
                <c:pt idx="18191">
                  <c:v>-8.9882900000000002E-2</c:v>
                </c:pt>
                <c:pt idx="18192">
                  <c:v>-0.105335</c:v>
                </c:pt>
                <c:pt idx="18193">
                  <c:v>-0.117948</c:v>
                </c:pt>
                <c:pt idx="18194">
                  <c:v>-0.122283</c:v>
                </c:pt>
                <c:pt idx="18195">
                  <c:v>-0.119313</c:v>
                </c:pt>
                <c:pt idx="18196">
                  <c:v>-0.11319700000000001</c:v>
                </c:pt>
                <c:pt idx="18197">
                  <c:v>-0.10291400000000001</c:v>
                </c:pt>
                <c:pt idx="18198">
                  <c:v>-9.1808600000000004E-2</c:v>
                </c:pt>
                <c:pt idx="18199">
                  <c:v>-8.0409900000000006E-2</c:v>
                </c:pt>
                <c:pt idx="18200">
                  <c:v>-7.1823999999999999E-2</c:v>
                </c:pt>
                <c:pt idx="18201">
                  <c:v>-6.9545899999999994E-2</c:v>
                </c:pt>
                <c:pt idx="18202">
                  <c:v>-6.8318100000000007E-2</c:v>
                </c:pt>
                <c:pt idx="18203">
                  <c:v>-6.7097199999999996E-2</c:v>
                </c:pt>
                <c:pt idx="18204">
                  <c:v>-6.93579E-2</c:v>
                </c:pt>
                <c:pt idx="18205">
                  <c:v>-7.3649800000000001E-2</c:v>
                </c:pt>
                <c:pt idx="18206">
                  <c:v>-7.9850099999999993E-2</c:v>
                </c:pt>
                <c:pt idx="18207">
                  <c:v>-8.4789699999999996E-2</c:v>
                </c:pt>
                <c:pt idx="18208">
                  <c:v>-8.40418E-2</c:v>
                </c:pt>
                <c:pt idx="18209">
                  <c:v>-7.50918E-2</c:v>
                </c:pt>
                <c:pt idx="18210">
                  <c:v>-6.4394999999999994E-2</c:v>
                </c:pt>
                <c:pt idx="18211">
                  <c:v>-5.9317099999999998E-2</c:v>
                </c:pt>
                <c:pt idx="18212">
                  <c:v>-4.98194E-2</c:v>
                </c:pt>
                <c:pt idx="18213">
                  <c:v>-4.5544000000000001E-2</c:v>
                </c:pt>
                <c:pt idx="18214">
                  <c:v>-4.8352100000000002E-2</c:v>
                </c:pt>
                <c:pt idx="18215">
                  <c:v>-5.1740000000000001E-2</c:v>
                </c:pt>
                <c:pt idx="18216">
                  <c:v>-5.2403600000000002E-2</c:v>
                </c:pt>
                <c:pt idx="18217">
                  <c:v>-4.5790499999999998E-2</c:v>
                </c:pt>
                <c:pt idx="18218">
                  <c:v>-4.1971700000000001E-2</c:v>
                </c:pt>
                <c:pt idx="18219">
                  <c:v>-4.0405700000000003E-2</c:v>
                </c:pt>
                <c:pt idx="18220">
                  <c:v>-3.6269500000000003E-2</c:v>
                </c:pt>
                <c:pt idx="18221">
                  <c:v>-3.5166299999999998E-2</c:v>
                </c:pt>
                <c:pt idx="18222">
                  <c:v>-3.3243200000000001E-2</c:v>
                </c:pt>
                <c:pt idx="18223">
                  <c:v>-3.4887500000000002E-2</c:v>
                </c:pt>
                <c:pt idx="18224">
                  <c:v>-3.2574100000000002E-2</c:v>
                </c:pt>
                <c:pt idx="18225">
                  <c:v>-3.56946E-2</c:v>
                </c:pt>
                <c:pt idx="18226">
                  <c:v>-3.7858200000000002E-2</c:v>
                </c:pt>
                <c:pt idx="18227">
                  <c:v>-3.54902E-2</c:v>
                </c:pt>
                <c:pt idx="18228">
                  <c:v>-3.3496199999999997E-2</c:v>
                </c:pt>
                <c:pt idx="18229">
                  <c:v>-3.10046E-2</c:v>
                </c:pt>
                <c:pt idx="18230">
                  <c:v>-3.0038200000000001E-2</c:v>
                </c:pt>
                <c:pt idx="18231">
                  <c:v>-2.9347700000000001E-2</c:v>
                </c:pt>
                <c:pt idx="18232">
                  <c:v>-2.46719E-2</c:v>
                </c:pt>
                <c:pt idx="18233">
                  <c:v>-1.9538099999999999E-2</c:v>
                </c:pt>
                <c:pt idx="18234">
                  <c:v>-1.67028E-2</c:v>
                </c:pt>
                <c:pt idx="18235">
                  <c:v>-1.0378800000000001E-2</c:v>
                </c:pt>
                <c:pt idx="18236">
                  <c:v>1.0299899999999999E-3</c:v>
                </c:pt>
                <c:pt idx="18237">
                  <c:v>5.1307799999999997E-3</c:v>
                </c:pt>
                <c:pt idx="18238">
                  <c:v>1.8093199999999999E-3</c:v>
                </c:pt>
                <c:pt idx="18239">
                  <c:v>-2.4495099999999998E-3</c:v>
                </c:pt>
                <c:pt idx="18240">
                  <c:v>-1.76676E-3</c:v>
                </c:pt>
                <c:pt idx="18241">
                  <c:v>2.16322E-3</c:v>
                </c:pt>
                <c:pt idx="18242">
                  <c:v>5.3826200000000003E-3</c:v>
                </c:pt>
                <c:pt idx="18243">
                  <c:v>7.62336E-3</c:v>
                </c:pt>
                <c:pt idx="18244">
                  <c:v>5.0959899999999999E-3</c:v>
                </c:pt>
                <c:pt idx="18245">
                  <c:v>5.18127E-3</c:v>
                </c:pt>
                <c:pt idx="18246">
                  <c:v>9.6591999999999997E-3</c:v>
                </c:pt>
                <c:pt idx="18247">
                  <c:v>1.53589E-2</c:v>
                </c:pt>
                <c:pt idx="18248">
                  <c:v>1.94012E-2</c:v>
                </c:pt>
                <c:pt idx="18249">
                  <c:v>2.49208E-2</c:v>
                </c:pt>
                <c:pt idx="18250">
                  <c:v>2.67704E-2</c:v>
                </c:pt>
                <c:pt idx="18251">
                  <c:v>2.4695999999999999E-2</c:v>
                </c:pt>
                <c:pt idx="18252">
                  <c:v>2.39276E-2</c:v>
                </c:pt>
                <c:pt idx="18253">
                  <c:v>1.61437E-2</c:v>
                </c:pt>
                <c:pt idx="18254">
                  <c:v>1.71018E-2</c:v>
                </c:pt>
                <c:pt idx="18255">
                  <c:v>2.26892E-2</c:v>
                </c:pt>
                <c:pt idx="18256">
                  <c:v>3.3162900000000002E-2</c:v>
                </c:pt>
                <c:pt idx="18257">
                  <c:v>4.0178800000000001E-2</c:v>
                </c:pt>
                <c:pt idx="18258">
                  <c:v>4.40247E-2</c:v>
                </c:pt>
                <c:pt idx="18259">
                  <c:v>5.15025E-2</c:v>
                </c:pt>
                <c:pt idx="18260">
                  <c:v>4.6883000000000001E-2</c:v>
                </c:pt>
                <c:pt idx="18261">
                  <c:v>3.9804699999999998E-2</c:v>
                </c:pt>
                <c:pt idx="18262">
                  <c:v>2.5313499999999999E-2</c:v>
                </c:pt>
                <c:pt idx="18263">
                  <c:v>1.9784E-2</c:v>
                </c:pt>
                <c:pt idx="18264">
                  <c:v>2.1439099999999999E-2</c:v>
                </c:pt>
                <c:pt idx="18265">
                  <c:v>2.5021600000000001E-2</c:v>
                </c:pt>
                <c:pt idx="18266">
                  <c:v>2.6256700000000001E-2</c:v>
                </c:pt>
                <c:pt idx="18267">
                  <c:v>2.92666E-2</c:v>
                </c:pt>
                <c:pt idx="18268">
                  <c:v>2.8465899999999999E-2</c:v>
                </c:pt>
                <c:pt idx="18269">
                  <c:v>2.99758E-2</c:v>
                </c:pt>
                <c:pt idx="18270">
                  <c:v>3.6776799999999998E-2</c:v>
                </c:pt>
                <c:pt idx="18271">
                  <c:v>4.1140299999999998E-2</c:v>
                </c:pt>
                <c:pt idx="18272">
                  <c:v>3.8943800000000001E-2</c:v>
                </c:pt>
                <c:pt idx="18273">
                  <c:v>2.87397E-2</c:v>
                </c:pt>
                <c:pt idx="18274">
                  <c:v>1.7078599999999999E-2</c:v>
                </c:pt>
                <c:pt idx="18275">
                  <c:v>1.31816E-2</c:v>
                </c:pt>
                <c:pt idx="18276">
                  <c:v>1.1421000000000001E-2</c:v>
                </c:pt>
                <c:pt idx="18277">
                  <c:v>1.02913E-2</c:v>
                </c:pt>
                <c:pt idx="18278">
                  <c:v>1.2440100000000001E-2</c:v>
                </c:pt>
                <c:pt idx="18279">
                  <c:v>1.4935800000000001E-2</c:v>
                </c:pt>
                <c:pt idx="18280">
                  <c:v>2.2116299999999998E-2</c:v>
                </c:pt>
                <c:pt idx="18281">
                  <c:v>2.5601200000000001E-2</c:v>
                </c:pt>
                <c:pt idx="18282">
                  <c:v>3.0011099999999999E-2</c:v>
                </c:pt>
                <c:pt idx="18283">
                  <c:v>3.3475900000000003E-2</c:v>
                </c:pt>
                <c:pt idx="18284">
                  <c:v>3.3786499999999997E-2</c:v>
                </c:pt>
                <c:pt idx="18285">
                  <c:v>3.1581499999999998E-2</c:v>
                </c:pt>
                <c:pt idx="18286">
                  <c:v>3.5946499999999999E-2</c:v>
                </c:pt>
                <c:pt idx="18287">
                  <c:v>3.2677400000000002E-2</c:v>
                </c:pt>
                <c:pt idx="18288">
                  <c:v>3.2384299999999998E-2</c:v>
                </c:pt>
                <c:pt idx="18289">
                  <c:v>3.3569000000000002E-2</c:v>
                </c:pt>
                <c:pt idx="18290">
                  <c:v>3.4732499999999999E-2</c:v>
                </c:pt>
                <c:pt idx="18291">
                  <c:v>3.6144500000000003E-2</c:v>
                </c:pt>
                <c:pt idx="18292">
                  <c:v>3.6040700000000002E-2</c:v>
                </c:pt>
                <c:pt idx="18293">
                  <c:v>3.5355600000000001E-2</c:v>
                </c:pt>
                <c:pt idx="18294">
                  <c:v>3.6437400000000002E-2</c:v>
                </c:pt>
                <c:pt idx="18295">
                  <c:v>3.8698499999999997E-2</c:v>
                </c:pt>
                <c:pt idx="18296">
                  <c:v>4.1787400000000002E-2</c:v>
                </c:pt>
                <c:pt idx="18297">
                  <c:v>3.7817299999999998E-2</c:v>
                </c:pt>
                <c:pt idx="18298">
                  <c:v>3.7321800000000002E-2</c:v>
                </c:pt>
                <c:pt idx="18299">
                  <c:v>3.6741900000000001E-2</c:v>
                </c:pt>
                <c:pt idx="18300">
                  <c:v>3.4343699999999998E-2</c:v>
                </c:pt>
                <c:pt idx="18301">
                  <c:v>3.9633000000000002E-2</c:v>
                </c:pt>
                <c:pt idx="18302">
                  <c:v>4.0468400000000002E-2</c:v>
                </c:pt>
                <c:pt idx="18303">
                  <c:v>4.2123599999999997E-2</c:v>
                </c:pt>
                <c:pt idx="18304">
                  <c:v>4.7359999999999999E-2</c:v>
                </c:pt>
                <c:pt idx="18305">
                  <c:v>4.8456100000000002E-2</c:v>
                </c:pt>
                <c:pt idx="18306">
                  <c:v>4.8878499999999998E-2</c:v>
                </c:pt>
                <c:pt idx="18307">
                  <c:v>4.7648599999999999E-2</c:v>
                </c:pt>
                <c:pt idx="18308">
                  <c:v>4.2885399999999997E-2</c:v>
                </c:pt>
                <c:pt idx="18309">
                  <c:v>3.4196400000000002E-2</c:v>
                </c:pt>
                <c:pt idx="18310">
                  <c:v>2.6177499999999999E-2</c:v>
                </c:pt>
                <c:pt idx="18311">
                  <c:v>2.7044599999999999E-2</c:v>
                </c:pt>
                <c:pt idx="18312">
                  <c:v>2.9357299999999999E-2</c:v>
                </c:pt>
                <c:pt idx="18313">
                  <c:v>2.2037600000000001E-2</c:v>
                </c:pt>
                <c:pt idx="18314">
                  <c:v>2.4959200000000001E-2</c:v>
                </c:pt>
                <c:pt idx="18315">
                  <c:v>3.5253399999999997E-2</c:v>
                </c:pt>
                <c:pt idx="18316">
                  <c:v>4.4099399999999997E-2</c:v>
                </c:pt>
                <c:pt idx="18317">
                  <c:v>4.6409600000000002E-2</c:v>
                </c:pt>
                <c:pt idx="18318">
                  <c:v>5.1287100000000002E-2</c:v>
                </c:pt>
                <c:pt idx="18319">
                  <c:v>5.5479899999999999E-2</c:v>
                </c:pt>
                <c:pt idx="18320">
                  <c:v>5.8834299999999999E-2</c:v>
                </c:pt>
                <c:pt idx="18321">
                  <c:v>6.2040699999999997E-2</c:v>
                </c:pt>
                <c:pt idx="18322">
                  <c:v>6.5304299999999996E-2</c:v>
                </c:pt>
                <c:pt idx="18323">
                  <c:v>7.0389400000000005E-2</c:v>
                </c:pt>
                <c:pt idx="18324">
                  <c:v>7.4526499999999996E-2</c:v>
                </c:pt>
                <c:pt idx="18325">
                  <c:v>7.7795699999999995E-2</c:v>
                </c:pt>
                <c:pt idx="18326">
                  <c:v>7.75005E-2</c:v>
                </c:pt>
                <c:pt idx="18327">
                  <c:v>7.27135E-2</c:v>
                </c:pt>
                <c:pt idx="18328">
                  <c:v>6.8555000000000005E-2</c:v>
                </c:pt>
                <c:pt idx="18329">
                  <c:v>7.4237600000000001E-2</c:v>
                </c:pt>
                <c:pt idx="18330">
                  <c:v>8.1013299999999996E-2</c:v>
                </c:pt>
                <c:pt idx="18331">
                  <c:v>8.2976599999999998E-2</c:v>
                </c:pt>
                <c:pt idx="18332">
                  <c:v>8.2297700000000001E-2</c:v>
                </c:pt>
                <c:pt idx="18333">
                  <c:v>7.9412999999999997E-2</c:v>
                </c:pt>
                <c:pt idx="18334">
                  <c:v>7.5243900000000002E-2</c:v>
                </c:pt>
                <c:pt idx="18335">
                  <c:v>6.9701399999999997E-2</c:v>
                </c:pt>
                <c:pt idx="18336">
                  <c:v>6.8170400000000006E-2</c:v>
                </c:pt>
                <c:pt idx="18337">
                  <c:v>7.1171100000000001E-2</c:v>
                </c:pt>
                <c:pt idx="18338">
                  <c:v>7.5181600000000001E-2</c:v>
                </c:pt>
                <c:pt idx="18339">
                  <c:v>7.4931700000000004E-2</c:v>
                </c:pt>
                <c:pt idx="18340">
                  <c:v>7.0732600000000007E-2</c:v>
                </c:pt>
                <c:pt idx="18341">
                  <c:v>6.4237799999999998E-2</c:v>
                </c:pt>
                <c:pt idx="18342">
                  <c:v>5.7706599999999997E-2</c:v>
                </c:pt>
                <c:pt idx="18343">
                  <c:v>5.1256400000000001E-2</c:v>
                </c:pt>
                <c:pt idx="18344">
                  <c:v>4.7646300000000003E-2</c:v>
                </c:pt>
                <c:pt idx="18345">
                  <c:v>4.7944800000000003E-2</c:v>
                </c:pt>
                <c:pt idx="18346">
                  <c:v>4.5771699999999998E-2</c:v>
                </c:pt>
                <c:pt idx="18347">
                  <c:v>4.2515400000000002E-2</c:v>
                </c:pt>
                <c:pt idx="18348">
                  <c:v>3.5685399999999999E-2</c:v>
                </c:pt>
                <c:pt idx="18349">
                  <c:v>2.8564300000000001E-2</c:v>
                </c:pt>
                <c:pt idx="18350">
                  <c:v>2.73364E-2</c:v>
                </c:pt>
                <c:pt idx="18351">
                  <c:v>3.3230599999999999E-2</c:v>
                </c:pt>
                <c:pt idx="18352">
                  <c:v>4.3804200000000001E-2</c:v>
                </c:pt>
                <c:pt idx="18353">
                  <c:v>4.9847900000000001E-2</c:v>
                </c:pt>
                <c:pt idx="18354">
                  <c:v>4.8567800000000001E-2</c:v>
                </c:pt>
                <c:pt idx="18355">
                  <c:v>4.8663400000000002E-2</c:v>
                </c:pt>
                <c:pt idx="18356">
                  <c:v>5.00957E-2</c:v>
                </c:pt>
                <c:pt idx="18357">
                  <c:v>4.7610600000000003E-2</c:v>
                </c:pt>
                <c:pt idx="18358">
                  <c:v>4.2530400000000003E-2</c:v>
                </c:pt>
                <c:pt idx="18359">
                  <c:v>3.7326199999999997E-2</c:v>
                </c:pt>
                <c:pt idx="18360">
                  <c:v>3.4119200000000002E-2</c:v>
                </c:pt>
                <c:pt idx="18361">
                  <c:v>3.34027E-2</c:v>
                </c:pt>
                <c:pt idx="18362">
                  <c:v>3.6046599999999998E-2</c:v>
                </c:pt>
                <c:pt idx="18363">
                  <c:v>3.80886E-2</c:v>
                </c:pt>
                <c:pt idx="18364">
                  <c:v>3.9954799999999999E-2</c:v>
                </c:pt>
                <c:pt idx="18365">
                  <c:v>4.19046E-2</c:v>
                </c:pt>
                <c:pt idx="18366">
                  <c:v>4.4704000000000001E-2</c:v>
                </c:pt>
                <c:pt idx="18367">
                  <c:v>4.56605E-2</c:v>
                </c:pt>
                <c:pt idx="18368">
                  <c:v>4.8257099999999997E-2</c:v>
                </c:pt>
                <c:pt idx="18369">
                  <c:v>5.3949400000000002E-2</c:v>
                </c:pt>
                <c:pt idx="18370">
                  <c:v>6.0083499999999998E-2</c:v>
                </c:pt>
                <c:pt idx="18371">
                  <c:v>6.6819500000000004E-2</c:v>
                </c:pt>
                <c:pt idx="18372">
                  <c:v>7.1273299999999998E-2</c:v>
                </c:pt>
                <c:pt idx="18373">
                  <c:v>7.7584200000000006E-2</c:v>
                </c:pt>
                <c:pt idx="18374">
                  <c:v>8.233E-2</c:v>
                </c:pt>
                <c:pt idx="18375">
                  <c:v>8.2278400000000002E-2</c:v>
                </c:pt>
                <c:pt idx="18376">
                  <c:v>7.9971600000000004E-2</c:v>
                </c:pt>
                <c:pt idx="18377">
                  <c:v>7.7790999999999999E-2</c:v>
                </c:pt>
                <c:pt idx="18378">
                  <c:v>7.7271099999999995E-2</c:v>
                </c:pt>
                <c:pt idx="18379">
                  <c:v>7.5283699999999995E-2</c:v>
                </c:pt>
                <c:pt idx="18380">
                  <c:v>6.8278900000000003E-2</c:v>
                </c:pt>
                <c:pt idx="18381">
                  <c:v>6.2485100000000002E-2</c:v>
                </c:pt>
                <c:pt idx="18382">
                  <c:v>6.1362699999999999E-2</c:v>
                </c:pt>
                <c:pt idx="18383">
                  <c:v>6.2568899999999997E-2</c:v>
                </c:pt>
                <c:pt idx="18384">
                  <c:v>5.9842300000000001E-2</c:v>
                </c:pt>
                <c:pt idx="18385">
                  <c:v>5.8370100000000001E-2</c:v>
                </c:pt>
                <c:pt idx="18386">
                  <c:v>6.2636200000000003E-2</c:v>
                </c:pt>
                <c:pt idx="18387">
                  <c:v>6.4849599999999993E-2</c:v>
                </c:pt>
                <c:pt idx="18388">
                  <c:v>6.2518099999999993E-2</c:v>
                </c:pt>
                <c:pt idx="18389">
                  <c:v>5.2643500000000003E-2</c:v>
                </c:pt>
                <c:pt idx="18390">
                  <c:v>4.6503299999999997E-2</c:v>
                </c:pt>
                <c:pt idx="18391">
                  <c:v>4.0764399999999999E-2</c:v>
                </c:pt>
                <c:pt idx="18392">
                  <c:v>3.9581600000000002E-2</c:v>
                </c:pt>
                <c:pt idx="18393">
                  <c:v>3.4992299999999997E-2</c:v>
                </c:pt>
                <c:pt idx="18394">
                  <c:v>3.2627200000000002E-2</c:v>
                </c:pt>
                <c:pt idx="18395">
                  <c:v>3.8275000000000003E-2</c:v>
                </c:pt>
                <c:pt idx="18396">
                  <c:v>4.0574100000000002E-2</c:v>
                </c:pt>
                <c:pt idx="18397">
                  <c:v>4.3644599999999999E-2</c:v>
                </c:pt>
                <c:pt idx="18398">
                  <c:v>4.3816399999999998E-2</c:v>
                </c:pt>
                <c:pt idx="18399">
                  <c:v>4.6429400000000003E-2</c:v>
                </c:pt>
                <c:pt idx="18400">
                  <c:v>4.6072200000000001E-2</c:v>
                </c:pt>
                <c:pt idx="18401">
                  <c:v>4.3728599999999999E-2</c:v>
                </c:pt>
                <c:pt idx="18402">
                  <c:v>3.2252999999999997E-2</c:v>
                </c:pt>
                <c:pt idx="18403">
                  <c:v>2.2133799999999999E-2</c:v>
                </c:pt>
                <c:pt idx="18404">
                  <c:v>1.6330799999999999E-2</c:v>
                </c:pt>
                <c:pt idx="18405">
                  <c:v>1.0411399999999999E-2</c:v>
                </c:pt>
                <c:pt idx="18406">
                  <c:v>6.4041300000000001E-3</c:v>
                </c:pt>
                <c:pt idx="18407">
                  <c:v>6.3474400000000002E-3</c:v>
                </c:pt>
                <c:pt idx="18408">
                  <c:v>7.3413100000000002E-3</c:v>
                </c:pt>
                <c:pt idx="18409">
                  <c:v>7.2598999999999997E-3</c:v>
                </c:pt>
                <c:pt idx="18410">
                  <c:v>7.58334E-3</c:v>
                </c:pt>
                <c:pt idx="18411">
                  <c:v>5.9501399999999996E-3</c:v>
                </c:pt>
                <c:pt idx="18412">
                  <c:v>1.59326E-3</c:v>
                </c:pt>
                <c:pt idx="18413">
                  <c:v>5.9749300000000005E-4</c:v>
                </c:pt>
                <c:pt idx="18414">
                  <c:v>-7.57123E-3</c:v>
                </c:pt>
                <c:pt idx="18415">
                  <c:v>-2.0762900000000001E-2</c:v>
                </c:pt>
                <c:pt idx="18416">
                  <c:v>-2.7586099999999999E-2</c:v>
                </c:pt>
                <c:pt idx="18417">
                  <c:v>-2.97457E-2</c:v>
                </c:pt>
                <c:pt idx="18418">
                  <c:v>-2.8830999999999999E-2</c:v>
                </c:pt>
                <c:pt idx="18419">
                  <c:v>-2.7705899999999999E-2</c:v>
                </c:pt>
                <c:pt idx="18420">
                  <c:v>-3.4179899999999999E-2</c:v>
                </c:pt>
                <c:pt idx="18421">
                  <c:v>-4.0908699999999999E-2</c:v>
                </c:pt>
                <c:pt idx="18422">
                  <c:v>-4.11102E-2</c:v>
                </c:pt>
                <c:pt idx="18423">
                  <c:v>-3.7070699999999998E-2</c:v>
                </c:pt>
                <c:pt idx="18424">
                  <c:v>-2.5356400000000001E-2</c:v>
                </c:pt>
                <c:pt idx="18425">
                  <c:v>-2.3051200000000001E-2</c:v>
                </c:pt>
                <c:pt idx="18426">
                  <c:v>-3.4188799999999998E-2</c:v>
                </c:pt>
                <c:pt idx="18427">
                  <c:v>-5.4241900000000003E-2</c:v>
                </c:pt>
                <c:pt idx="18428">
                  <c:v>-7.5538400000000006E-2</c:v>
                </c:pt>
                <c:pt idx="18429">
                  <c:v>-9.0509400000000004E-2</c:v>
                </c:pt>
                <c:pt idx="18430">
                  <c:v>-9.3306500000000001E-2</c:v>
                </c:pt>
                <c:pt idx="18431">
                  <c:v>-9.3342300000000003E-2</c:v>
                </c:pt>
                <c:pt idx="18432">
                  <c:v>-9.3405199999999994E-2</c:v>
                </c:pt>
                <c:pt idx="18433">
                  <c:v>-9.8079299999999994E-2</c:v>
                </c:pt>
                <c:pt idx="18434">
                  <c:v>-0.10331</c:v>
                </c:pt>
                <c:pt idx="18435">
                  <c:v>-0.106243</c:v>
                </c:pt>
                <c:pt idx="18436">
                  <c:v>-0.112812</c:v>
                </c:pt>
                <c:pt idx="18437">
                  <c:v>-0.12686900000000001</c:v>
                </c:pt>
                <c:pt idx="18438">
                  <c:v>-0.13115399999999999</c:v>
                </c:pt>
                <c:pt idx="18439">
                  <c:v>-0.13150999999999999</c:v>
                </c:pt>
                <c:pt idx="18440">
                  <c:v>-0.13075700000000001</c:v>
                </c:pt>
                <c:pt idx="18441">
                  <c:v>-0.13250899999999999</c:v>
                </c:pt>
                <c:pt idx="18442">
                  <c:v>-0.13464400000000001</c:v>
                </c:pt>
                <c:pt idx="18443">
                  <c:v>-0.13675100000000001</c:v>
                </c:pt>
                <c:pt idx="18444">
                  <c:v>-0.13652500000000001</c:v>
                </c:pt>
                <c:pt idx="18445">
                  <c:v>-0.13989599999999999</c:v>
                </c:pt>
                <c:pt idx="18446">
                  <c:v>-0.147672</c:v>
                </c:pt>
                <c:pt idx="18447">
                  <c:v>-0.15117</c:v>
                </c:pt>
                <c:pt idx="18448">
                  <c:v>-0.15445200000000001</c:v>
                </c:pt>
                <c:pt idx="18449">
                  <c:v>-0.15468999999999999</c:v>
                </c:pt>
                <c:pt idx="18450">
                  <c:v>-0.15421799999999999</c:v>
                </c:pt>
                <c:pt idx="18451">
                  <c:v>-0.15327199999999999</c:v>
                </c:pt>
                <c:pt idx="18452">
                  <c:v>-0.14511299999999999</c:v>
                </c:pt>
                <c:pt idx="18453">
                  <c:v>-0.14088300000000001</c:v>
                </c:pt>
                <c:pt idx="18454">
                  <c:v>-0.137127</c:v>
                </c:pt>
                <c:pt idx="18455">
                  <c:v>-0.13789599999999999</c:v>
                </c:pt>
                <c:pt idx="18456">
                  <c:v>-0.13814499999999999</c:v>
                </c:pt>
                <c:pt idx="18457">
                  <c:v>-0.139988</c:v>
                </c:pt>
                <c:pt idx="18458">
                  <c:v>-0.138935</c:v>
                </c:pt>
                <c:pt idx="18459">
                  <c:v>-0.13508400000000001</c:v>
                </c:pt>
                <c:pt idx="18460">
                  <c:v>-0.129492</c:v>
                </c:pt>
                <c:pt idx="18461">
                  <c:v>-0.12901399999999999</c:v>
                </c:pt>
                <c:pt idx="18462">
                  <c:v>-0.13230500000000001</c:v>
                </c:pt>
                <c:pt idx="18463">
                  <c:v>-0.13617899999999999</c:v>
                </c:pt>
                <c:pt idx="18464">
                  <c:v>-0.14722099999999999</c:v>
                </c:pt>
                <c:pt idx="18465">
                  <c:v>-0.17535500000000001</c:v>
                </c:pt>
                <c:pt idx="18466">
                  <c:v>-0.187306</c:v>
                </c:pt>
                <c:pt idx="18467">
                  <c:v>-0.19073899999999999</c:v>
                </c:pt>
                <c:pt idx="18468">
                  <c:v>-0.19194700000000001</c:v>
                </c:pt>
                <c:pt idx="18469">
                  <c:v>-0.19234699999999999</c:v>
                </c:pt>
                <c:pt idx="18470">
                  <c:v>-0.192136</c:v>
                </c:pt>
                <c:pt idx="18471">
                  <c:v>-0.18917400000000001</c:v>
                </c:pt>
                <c:pt idx="18472">
                  <c:v>-0.18289900000000001</c:v>
                </c:pt>
                <c:pt idx="18473">
                  <c:v>-0.18154000000000001</c:v>
                </c:pt>
                <c:pt idx="18474">
                  <c:v>-0.191636</c:v>
                </c:pt>
                <c:pt idx="18475">
                  <c:v>-0.20960500000000001</c:v>
                </c:pt>
                <c:pt idx="18476">
                  <c:v>-0.223664</c:v>
                </c:pt>
                <c:pt idx="18477">
                  <c:v>-0.22531300000000001</c:v>
                </c:pt>
                <c:pt idx="18478">
                  <c:v>-0.22995599999999999</c:v>
                </c:pt>
                <c:pt idx="18479">
                  <c:v>-0.23641599999999999</c:v>
                </c:pt>
                <c:pt idx="18480">
                  <c:v>-0.244001</c:v>
                </c:pt>
                <c:pt idx="18481">
                  <c:v>-0.25606800000000002</c:v>
                </c:pt>
                <c:pt idx="18482">
                  <c:v>-0.26546900000000001</c:v>
                </c:pt>
                <c:pt idx="18483">
                  <c:v>-0.26979599999999998</c:v>
                </c:pt>
                <c:pt idx="18484">
                  <c:v>-0.27061000000000002</c:v>
                </c:pt>
                <c:pt idx="18485">
                  <c:v>-0.27204200000000001</c:v>
                </c:pt>
                <c:pt idx="18486">
                  <c:v>-0.27808500000000003</c:v>
                </c:pt>
                <c:pt idx="18487">
                  <c:v>-0.28391100000000002</c:v>
                </c:pt>
                <c:pt idx="18488">
                  <c:v>-0.28420600000000001</c:v>
                </c:pt>
                <c:pt idx="18489">
                  <c:v>-0.280136</c:v>
                </c:pt>
                <c:pt idx="18490">
                  <c:v>-0.27656199999999997</c:v>
                </c:pt>
                <c:pt idx="18491">
                  <c:v>-0.28505900000000001</c:v>
                </c:pt>
                <c:pt idx="18492">
                  <c:v>-0.30315700000000001</c:v>
                </c:pt>
                <c:pt idx="18493">
                  <c:v>-0.30642799999999998</c:v>
                </c:pt>
                <c:pt idx="18494">
                  <c:v>-0.30968699999999999</c:v>
                </c:pt>
                <c:pt idx="18495">
                  <c:v>-0.31023400000000001</c:v>
                </c:pt>
                <c:pt idx="18496">
                  <c:v>-0.31215500000000002</c:v>
                </c:pt>
                <c:pt idx="18497">
                  <c:v>-0.321191</c:v>
                </c:pt>
                <c:pt idx="18498">
                  <c:v>-0.33604800000000001</c:v>
                </c:pt>
                <c:pt idx="18499">
                  <c:v>-0.347972</c:v>
                </c:pt>
                <c:pt idx="18500">
                  <c:v>-0.35486400000000001</c:v>
                </c:pt>
                <c:pt idx="18501">
                  <c:v>-0.35187099999999999</c:v>
                </c:pt>
                <c:pt idx="18502">
                  <c:v>-0.34779900000000002</c:v>
                </c:pt>
                <c:pt idx="18503">
                  <c:v>-0.34893400000000002</c:v>
                </c:pt>
                <c:pt idx="18504">
                  <c:v>-0.35121799999999997</c:v>
                </c:pt>
                <c:pt idx="18505">
                  <c:v>-0.35931800000000003</c:v>
                </c:pt>
                <c:pt idx="18506">
                  <c:v>-0.37218099999999998</c:v>
                </c:pt>
                <c:pt idx="18507">
                  <c:v>-0.37537100000000001</c:v>
                </c:pt>
                <c:pt idx="18508">
                  <c:v>-0.37470300000000001</c:v>
                </c:pt>
                <c:pt idx="18509">
                  <c:v>-0.36957200000000001</c:v>
                </c:pt>
                <c:pt idx="18510">
                  <c:v>-0.36389700000000003</c:v>
                </c:pt>
                <c:pt idx="18511">
                  <c:v>-0.35563800000000001</c:v>
                </c:pt>
                <c:pt idx="18512">
                  <c:v>-0.35331699999999999</c:v>
                </c:pt>
                <c:pt idx="18513">
                  <c:v>-0.35464400000000001</c:v>
                </c:pt>
                <c:pt idx="18514">
                  <c:v>-0.35683900000000002</c:v>
                </c:pt>
                <c:pt idx="18515">
                  <c:v>-0.36577900000000002</c:v>
                </c:pt>
                <c:pt idx="18516">
                  <c:v>-0.37903999999999999</c:v>
                </c:pt>
                <c:pt idx="18517">
                  <c:v>-0.38442500000000002</c:v>
                </c:pt>
                <c:pt idx="18518">
                  <c:v>-0.38503900000000002</c:v>
                </c:pt>
                <c:pt idx="18519">
                  <c:v>-0.38834400000000002</c:v>
                </c:pt>
                <c:pt idx="18520">
                  <c:v>-0.39352300000000001</c:v>
                </c:pt>
                <c:pt idx="18521">
                  <c:v>-0.401169</c:v>
                </c:pt>
                <c:pt idx="18522">
                  <c:v>-0.40054800000000002</c:v>
                </c:pt>
                <c:pt idx="18523">
                  <c:v>-0.39311400000000002</c:v>
                </c:pt>
                <c:pt idx="18524">
                  <c:v>-0.38496399999999997</c:v>
                </c:pt>
                <c:pt idx="18525">
                  <c:v>-0.384741</c:v>
                </c:pt>
                <c:pt idx="18526">
                  <c:v>-0.38748500000000002</c:v>
                </c:pt>
                <c:pt idx="18527">
                  <c:v>-0.39146999999999998</c:v>
                </c:pt>
                <c:pt idx="18528">
                  <c:v>-0.38865499999999997</c:v>
                </c:pt>
                <c:pt idx="18529">
                  <c:v>-0.38542199999999999</c:v>
                </c:pt>
                <c:pt idx="18530">
                  <c:v>-0.38531300000000002</c:v>
                </c:pt>
                <c:pt idx="18531">
                  <c:v>-0.39203900000000003</c:v>
                </c:pt>
                <c:pt idx="18532">
                  <c:v>-0.40064699999999998</c:v>
                </c:pt>
                <c:pt idx="18533">
                  <c:v>-0.40840300000000002</c:v>
                </c:pt>
                <c:pt idx="18534">
                  <c:v>-0.41868</c:v>
                </c:pt>
                <c:pt idx="18535">
                  <c:v>-0.42721500000000001</c:v>
                </c:pt>
                <c:pt idx="18536">
                  <c:v>-0.429479</c:v>
                </c:pt>
                <c:pt idx="18537">
                  <c:v>-0.42750199999999999</c:v>
                </c:pt>
                <c:pt idx="18538">
                  <c:v>-0.42548399999999997</c:v>
                </c:pt>
                <c:pt idx="18539">
                  <c:v>-0.42304999999999998</c:v>
                </c:pt>
                <c:pt idx="18540">
                  <c:v>-0.42543399999999998</c:v>
                </c:pt>
                <c:pt idx="18541">
                  <c:v>-0.42549700000000001</c:v>
                </c:pt>
                <c:pt idx="18542">
                  <c:v>-0.42694500000000002</c:v>
                </c:pt>
                <c:pt idx="18543">
                  <c:v>-0.431309</c:v>
                </c:pt>
                <c:pt idx="18544">
                  <c:v>-0.43544300000000002</c:v>
                </c:pt>
                <c:pt idx="18545">
                  <c:v>-0.44457000000000002</c:v>
                </c:pt>
                <c:pt idx="18546">
                  <c:v>-0.44816</c:v>
                </c:pt>
                <c:pt idx="18547">
                  <c:v>-0.440332</c:v>
                </c:pt>
                <c:pt idx="18548">
                  <c:v>-0.43743700000000002</c:v>
                </c:pt>
                <c:pt idx="18549">
                  <c:v>-0.43614799999999998</c:v>
                </c:pt>
                <c:pt idx="18550">
                  <c:v>-0.43120999999999998</c:v>
                </c:pt>
                <c:pt idx="18551">
                  <c:v>-0.43209199999999998</c:v>
                </c:pt>
                <c:pt idx="18552">
                  <c:v>-0.43604799999999999</c:v>
                </c:pt>
                <c:pt idx="18553">
                  <c:v>-0.43857600000000002</c:v>
                </c:pt>
                <c:pt idx="18554">
                  <c:v>-0.43770100000000001</c:v>
                </c:pt>
                <c:pt idx="18555">
                  <c:v>-0.43950899999999998</c:v>
                </c:pt>
                <c:pt idx="18556">
                  <c:v>-0.44349</c:v>
                </c:pt>
                <c:pt idx="18557">
                  <c:v>-0.444137</c:v>
                </c:pt>
                <c:pt idx="18558">
                  <c:v>-0.43833699999999998</c:v>
                </c:pt>
                <c:pt idx="18559">
                  <c:v>-0.43496800000000002</c:v>
                </c:pt>
                <c:pt idx="18560">
                  <c:v>-0.43371900000000002</c:v>
                </c:pt>
                <c:pt idx="18561">
                  <c:v>-0.42849700000000002</c:v>
                </c:pt>
                <c:pt idx="18562">
                  <c:v>-0.42259099999999999</c:v>
                </c:pt>
                <c:pt idx="18563">
                  <c:v>-0.41607300000000003</c:v>
                </c:pt>
                <c:pt idx="18564">
                  <c:v>-0.41440900000000003</c:v>
                </c:pt>
                <c:pt idx="18565">
                  <c:v>-0.41871000000000003</c:v>
                </c:pt>
                <c:pt idx="18566">
                  <c:v>-0.42119200000000001</c:v>
                </c:pt>
                <c:pt idx="18567">
                  <c:v>-0.416412</c:v>
                </c:pt>
                <c:pt idx="18568">
                  <c:v>-0.41808200000000001</c:v>
                </c:pt>
                <c:pt idx="18569">
                  <c:v>-0.42269299999999999</c:v>
                </c:pt>
                <c:pt idx="18570">
                  <c:v>-0.42896200000000001</c:v>
                </c:pt>
                <c:pt idx="18571">
                  <c:v>-0.432114</c:v>
                </c:pt>
                <c:pt idx="18572">
                  <c:v>-0.43357899999999999</c:v>
                </c:pt>
                <c:pt idx="18573">
                  <c:v>-0.43009399999999998</c:v>
                </c:pt>
                <c:pt idx="18574">
                  <c:v>-0.42075600000000002</c:v>
                </c:pt>
                <c:pt idx="18575">
                  <c:v>-0.417404</c:v>
                </c:pt>
                <c:pt idx="18576">
                  <c:v>-0.42019000000000001</c:v>
                </c:pt>
                <c:pt idx="18577">
                  <c:v>-0.42569099999999999</c:v>
                </c:pt>
                <c:pt idx="18578">
                  <c:v>-0.43032500000000001</c:v>
                </c:pt>
                <c:pt idx="18579">
                  <c:v>-0.436726</c:v>
                </c:pt>
                <c:pt idx="18580">
                  <c:v>-0.43758200000000003</c:v>
                </c:pt>
                <c:pt idx="18581">
                  <c:v>-0.43513499999999999</c:v>
                </c:pt>
                <c:pt idx="18582">
                  <c:v>-0.432444</c:v>
                </c:pt>
                <c:pt idx="18583">
                  <c:v>-0.429203</c:v>
                </c:pt>
                <c:pt idx="18584">
                  <c:v>-0.42984299999999998</c:v>
                </c:pt>
                <c:pt idx="18585">
                  <c:v>-0.43772499999999998</c:v>
                </c:pt>
                <c:pt idx="18586">
                  <c:v>-0.44940000000000002</c:v>
                </c:pt>
                <c:pt idx="18587">
                  <c:v>-0.46081899999999998</c:v>
                </c:pt>
                <c:pt idx="18588">
                  <c:v>-0.47840899999999997</c:v>
                </c:pt>
                <c:pt idx="18589">
                  <c:v>-0.48295500000000002</c:v>
                </c:pt>
                <c:pt idx="18590">
                  <c:v>-0.47562199999999999</c:v>
                </c:pt>
                <c:pt idx="18591">
                  <c:v>-0.46952899999999997</c:v>
                </c:pt>
                <c:pt idx="18592">
                  <c:v>-0.47108299999999997</c:v>
                </c:pt>
                <c:pt idx="18593">
                  <c:v>-0.47084900000000002</c:v>
                </c:pt>
                <c:pt idx="18594">
                  <c:v>-0.468636</c:v>
                </c:pt>
                <c:pt idx="18595">
                  <c:v>-0.46382400000000001</c:v>
                </c:pt>
                <c:pt idx="18596">
                  <c:v>-0.45479799999999998</c:v>
                </c:pt>
                <c:pt idx="18597">
                  <c:v>-0.44536900000000001</c:v>
                </c:pt>
                <c:pt idx="18598">
                  <c:v>-0.44008199999999997</c:v>
                </c:pt>
                <c:pt idx="18599">
                  <c:v>-0.42866599999999999</c:v>
                </c:pt>
                <c:pt idx="18600">
                  <c:v>-0.42014600000000002</c:v>
                </c:pt>
                <c:pt idx="18601">
                  <c:v>-0.42266199999999998</c:v>
                </c:pt>
                <c:pt idx="18602">
                  <c:v>-0.433305</c:v>
                </c:pt>
                <c:pt idx="18603">
                  <c:v>-0.44625999999999999</c:v>
                </c:pt>
                <c:pt idx="18604">
                  <c:v>-0.45299299999999998</c:v>
                </c:pt>
                <c:pt idx="18605">
                  <c:v>-0.455735</c:v>
                </c:pt>
                <c:pt idx="18606">
                  <c:v>-0.456706</c:v>
                </c:pt>
                <c:pt idx="18607">
                  <c:v>-0.450237</c:v>
                </c:pt>
                <c:pt idx="18608">
                  <c:v>-0.441164</c:v>
                </c:pt>
                <c:pt idx="18609">
                  <c:v>-0.43690099999999998</c:v>
                </c:pt>
                <c:pt idx="18610">
                  <c:v>-0.43826900000000002</c:v>
                </c:pt>
                <c:pt idx="18611">
                  <c:v>-0.44464700000000001</c:v>
                </c:pt>
                <c:pt idx="18612">
                  <c:v>-0.45401999999999998</c:v>
                </c:pt>
                <c:pt idx="18613">
                  <c:v>-0.45186199999999999</c:v>
                </c:pt>
                <c:pt idx="18614">
                  <c:v>-0.45084099999999999</c:v>
                </c:pt>
                <c:pt idx="18615">
                  <c:v>-0.45335599999999998</c:v>
                </c:pt>
                <c:pt idx="18616">
                  <c:v>-0.46000799999999997</c:v>
                </c:pt>
                <c:pt idx="18617">
                  <c:v>-0.46163799999999999</c:v>
                </c:pt>
                <c:pt idx="18618">
                  <c:v>-0.46575299999999997</c:v>
                </c:pt>
                <c:pt idx="18619">
                  <c:v>-0.46181800000000001</c:v>
                </c:pt>
                <c:pt idx="18620">
                  <c:v>-0.45389699999999999</c:v>
                </c:pt>
                <c:pt idx="18621">
                  <c:v>-0.44941900000000001</c:v>
                </c:pt>
                <c:pt idx="18622">
                  <c:v>-0.435805</c:v>
                </c:pt>
                <c:pt idx="18623">
                  <c:v>-0.420373</c:v>
                </c:pt>
                <c:pt idx="18624">
                  <c:v>-0.40899600000000003</c:v>
                </c:pt>
                <c:pt idx="18625">
                  <c:v>-0.401196</c:v>
                </c:pt>
                <c:pt idx="18626">
                  <c:v>-0.39665099999999998</c:v>
                </c:pt>
                <c:pt idx="18627">
                  <c:v>-0.38772899999999999</c:v>
                </c:pt>
                <c:pt idx="18628">
                  <c:v>-0.38613700000000001</c:v>
                </c:pt>
                <c:pt idx="18629">
                  <c:v>-0.38769399999999998</c:v>
                </c:pt>
                <c:pt idx="18630">
                  <c:v>-0.38650200000000001</c:v>
                </c:pt>
                <c:pt idx="18631">
                  <c:v>-0.38026100000000002</c:v>
                </c:pt>
                <c:pt idx="18632">
                  <c:v>-0.37306099999999998</c:v>
                </c:pt>
                <c:pt idx="18633">
                  <c:v>-0.37425199999999997</c:v>
                </c:pt>
                <c:pt idx="18634">
                  <c:v>-0.37961499999999998</c:v>
                </c:pt>
                <c:pt idx="18635">
                  <c:v>-0.37830999999999998</c:v>
                </c:pt>
                <c:pt idx="18636">
                  <c:v>-0.37004300000000001</c:v>
                </c:pt>
                <c:pt idx="18637">
                  <c:v>-0.34511900000000001</c:v>
                </c:pt>
                <c:pt idx="18638">
                  <c:v>-0.33226800000000001</c:v>
                </c:pt>
                <c:pt idx="18639">
                  <c:v>-0.33326499999999998</c:v>
                </c:pt>
                <c:pt idx="18640">
                  <c:v>-0.33331899999999998</c:v>
                </c:pt>
                <c:pt idx="18641">
                  <c:v>-0.33328999999999998</c:v>
                </c:pt>
                <c:pt idx="18642">
                  <c:v>-0.325575</c:v>
                </c:pt>
                <c:pt idx="18643">
                  <c:v>-0.32273499999999999</c:v>
                </c:pt>
                <c:pt idx="18644">
                  <c:v>-0.32407599999999998</c:v>
                </c:pt>
                <c:pt idx="18645">
                  <c:v>-0.32238499999999998</c:v>
                </c:pt>
                <c:pt idx="18646">
                  <c:v>-0.30959300000000001</c:v>
                </c:pt>
                <c:pt idx="18647">
                  <c:v>-0.304114</c:v>
                </c:pt>
                <c:pt idx="18648">
                  <c:v>-0.30114600000000002</c:v>
                </c:pt>
                <c:pt idx="18649">
                  <c:v>-0.29378399999999999</c:v>
                </c:pt>
                <c:pt idx="18650">
                  <c:v>-0.29017300000000001</c:v>
                </c:pt>
                <c:pt idx="18651">
                  <c:v>-0.28260600000000002</c:v>
                </c:pt>
                <c:pt idx="18652">
                  <c:v>-0.27692899999999998</c:v>
                </c:pt>
                <c:pt idx="18653">
                  <c:v>-0.268515</c:v>
                </c:pt>
                <c:pt idx="18654">
                  <c:v>-0.26300299999999999</c:v>
                </c:pt>
                <c:pt idx="18655">
                  <c:v>-0.254776</c:v>
                </c:pt>
                <c:pt idx="18656">
                  <c:v>-0.248864</c:v>
                </c:pt>
                <c:pt idx="18657">
                  <c:v>-0.246367</c:v>
                </c:pt>
                <c:pt idx="18658">
                  <c:v>-0.24305599999999999</c:v>
                </c:pt>
                <c:pt idx="18659">
                  <c:v>-0.24335100000000001</c:v>
                </c:pt>
                <c:pt idx="18660">
                  <c:v>-0.23864199999999999</c:v>
                </c:pt>
                <c:pt idx="18661">
                  <c:v>-0.222714</c:v>
                </c:pt>
                <c:pt idx="18662">
                  <c:v>-0.211062</c:v>
                </c:pt>
                <c:pt idx="18663">
                  <c:v>-0.20128599999999999</c:v>
                </c:pt>
                <c:pt idx="18664">
                  <c:v>-0.19875499999999999</c:v>
                </c:pt>
                <c:pt idx="18665">
                  <c:v>-0.196268</c:v>
                </c:pt>
                <c:pt idx="18666">
                  <c:v>-0.195302</c:v>
                </c:pt>
                <c:pt idx="18667">
                  <c:v>-0.190694</c:v>
                </c:pt>
                <c:pt idx="18668">
                  <c:v>-0.18088699999999999</c:v>
                </c:pt>
                <c:pt idx="18669">
                  <c:v>-0.17877599999999999</c:v>
                </c:pt>
                <c:pt idx="18670">
                  <c:v>-0.179233</c:v>
                </c:pt>
                <c:pt idx="18671">
                  <c:v>-0.17838899999999999</c:v>
                </c:pt>
                <c:pt idx="18672">
                  <c:v>-0.17563000000000001</c:v>
                </c:pt>
                <c:pt idx="18673">
                  <c:v>-0.17193600000000001</c:v>
                </c:pt>
                <c:pt idx="18674">
                  <c:v>-0.167963</c:v>
                </c:pt>
                <c:pt idx="18675">
                  <c:v>-0.16414899999999999</c:v>
                </c:pt>
                <c:pt idx="18676">
                  <c:v>-0.16301399999999999</c:v>
                </c:pt>
                <c:pt idx="18677">
                  <c:v>-0.17017699999999999</c:v>
                </c:pt>
                <c:pt idx="18678">
                  <c:v>-0.16251099999999999</c:v>
                </c:pt>
                <c:pt idx="18679">
                  <c:v>-0.155505</c:v>
                </c:pt>
                <c:pt idx="18680">
                  <c:v>-0.14902899999999999</c:v>
                </c:pt>
                <c:pt idx="18681">
                  <c:v>-0.14643200000000001</c:v>
                </c:pt>
                <c:pt idx="18682">
                  <c:v>-0.135514</c:v>
                </c:pt>
                <c:pt idx="18683">
                  <c:v>-0.12964899999999999</c:v>
                </c:pt>
                <c:pt idx="18684">
                  <c:v>-0.128522</c:v>
                </c:pt>
                <c:pt idx="18685">
                  <c:v>-0.12915399999999999</c:v>
                </c:pt>
                <c:pt idx="18686">
                  <c:v>-0.12520999999999999</c:v>
                </c:pt>
                <c:pt idx="18687">
                  <c:v>-0.119906</c:v>
                </c:pt>
                <c:pt idx="18688">
                  <c:v>-0.112846</c:v>
                </c:pt>
                <c:pt idx="18689">
                  <c:v>-0.108501</c:v>
                </c:pt>
                <c:pt idx="18690">
                  <c:v>-0.107955</c:v>
                </c:pt>
                <c:pt idx="18691">
                  <c:v>-0.111563</c:v>
                </c:pt>
                <c:pt idx="18692">
                  <c:v>-0.110626</c:v>
                </c:pt>
                <c:pt idx="18693">
                  <c:v>-0.112862</c:v>
                </c:pt>
                <c:pt idx="18694">
                  <c:v>-0.10570300000000001</c:v>
                </c:pt>
                <c:pt idx="18695">
                  <c:v>-0.11315699999999999</c:v>
                </c:pt>
                <c:pt idx="18696">
                  <c:v>-0.107317</c:v>
                </c:pt>
                <c:pt idx="18697">
                  <c:v>-9.8979399999999995E-2</c:v>
                </c:pt>
                <c:pt idx="18698">
                  <c:v>-8.6535500000000001E-2</c:v>
                </c:pt>
                <c:pt idx="18699">
                  <c:v>-8.27262E-2</c:v>
                </c:pt>
                <c:pt idx="18700">
                  <c:v>-7.78422E-2</c:v>
                </c:pt>
                <c:pt idx="18701">
                  <c:v>-7.0362099999999997E-2</c:v>
                </c:pt>
                <c:pt idx="18702">
                  <c:v>-6.9820499999999994E-2</c:v>
                </c:pt>
                <c:pt idx="18703">
                  <c:v>-6.8159700000000004E-2</c:v>
                </c:pt>
                <c:pt idx="18704">
                  <c:v>-7.0588999999999999E-2</c:v>
                </c:pt>
                <c:pt idx="18705">
                  <c:v>-7.4863700000000005E-2</c:v>
                </c:pt>
                <c:pt idx="18706">
                  <c:v>-7.6653899999999997E-2</c:v>
                </c:pt>
                <c:pt idx="18707">
                  <c:v>-7.9463500000000006E-2</c:v>
                </c:pt>
                <c:pt idx="18708">
                  <c:v>-8.1265799999999999E-2</c:v>
                </c:pt>
                <c:pt idx="18709">
                  <c:v>-7.7635200000000001E-2</c:v>
                </c:pt>
                <c:pt idx="18710">
                  <c:v>-6.9008899999999998E-2</c:v>
                </c:pt>
                <c:pt idx="18711">
                  <c:v>-6.2312699999999999E-2</c:v>
                </c:pt>
                <c:pt idx="18712">
                  <c:v>-5.7583099999999998E-2</c:v>
                </c:pt>
                <c:pt idx="18713">
                  <c:v>-5.35775E-2</c:v>
                </c:pt>
                <c:pt idx="18714">
                  <c:v>-4.2935599999999997E-2</c:v>
                </c:pt>
                <c:pt idx="18715">
                  <c:v>-4.0300200000000001E-2</c:v>
                </c:pt>
                <c:pt idx="18716">
                  <c:v>-4.3402900000000001E-2</c:v>
                </c:pt>
                <c:pt idx="18717">
                  <c:v>-4.6968200000000002E-2</c:v>
                </c:pt>
                <c:pt idx="18718">
                  <c:v>-4.3892300000000002E-2</c:v>
                </c:pt>
                <c:pt idx="18719">
                  <c:v>-4.4839700000000003E-2</c:v>
                </c:pt>
                <c:pt idx="18720">
                  <c:v>-4.5460500000000001E-2</c:v>
                </c:pt>
                <c:pt idx="18721">
                  <c:v>-4.2343199999999998E-2</c:v>
                </c:pt>
                <c:pt idx="18722">
                  <c:v>-4.0577700000000001E-2</c:v>
                </c:pt>
                <c:pt idx="18723">
                  <c:v>-3.6735200000000003E-2</c:v>
                </c:pt>
                <c:pt idx="18724">
                  <c:v>-3.13545E-2</c:v>
                </c:pt>
                <c:pt idx="18725">
                  <c:v>-2.99729E-2</c:v>
                </c:pt>
                <c:pt idx="18726">
                  <c:v>-3.1890799999999997E-2</c:v>
                </c:pt>
                <c:pt idx="18727">
                  <c:v>-2.8453200000000001E-2</c:v>
                </c:pt>
                <c:pt idx="18728">
                  <c:v>-1.69535E-2</c:v>
                </c:pt>
                <c:pt idx="18729">
                  <c:v>-5.6114900000000002E-3</c:v>
                </c:pt>
                <c:pt idx="18730">
                  <c:v>1.4057399999999999E-3</c:v>
                </c:pt>
                <c:pt idx="18731">
                  <c:v>7.2566599999999998E-3</c:v>
                </c:pt>
                <c:pt idx="18732">
                  <c:v>2.8545699999999999E-3</c:v>
                </c:pt>
                <c:pt idx="18733">
                  <c:v>3.8545900000000002E-3</c:v>
                </c:pt>
                <c:pt idx="18734">
                  <c:v>8.32397E-3</c:v>
                </c:pt>
                <c:pt idx="18735">
                  <c:v>1.53417E-2</c:v>
                </c:pt>
                <c:pt idx="18736">
                  <c:v>1.5992200000000002E-2</c:v>
                </c:pt>
                <c:pt idx="18737">
                  <c:v>1.5101E-2</c:v>
                </c:pt>
                <c:pt idx="18738">
                  <c:v>9.4440099999999992E-3</c:v>
                </c:pt>
                <c:pt idx="18739">
                  <c:v>7.5075200000000002E-3</c:v>
                </c:pt>
                <c:pt idx="18740">
                  <c:v>5.9575000000000001E-3</c:v>
                </c:pt>
                <c:pt idx="18741">
                  <c:v>1.02057E-2</c:v>
                </c:pt>
                <c:pt idx="18742">
                  <c:v>1.0663499999999999E-2</c:v>
                </c:pt>
                <c:pt idx="18743">
                  <c:v>8.3929399999999998E-3</c:v>
                </c:pt>
                <c:pt idx="18744">
                  <c:v>8.1760400000000007E-3</c:v>
                </c:pt>
                <c:pt idx="18745">
                  <c:v>2.1042399999999999E-2</c:v>
                </c:pt>
                <c:pt idx="18746">
                  <c:v>3.6805200000000003E-2</c:v>
                </c:pt>
                <c:pt idx="18747">
                  <c:v>3.9766500000000003E-2</c:v>
                </c:pt>
                <c:pt idx="18748">
                  <c:v>3.91204E-2</c:v>
                </c:pt>
                <c:pt idx="18749">
                  <c:v>3.9941499999999998E-2</c:v>
                </c:pt>
                <c:pt idx="18750">
                  <c:v>4.3740800000000003E-2</c:v>
                </c:pt>
                <c:pt idx="18751">
                  <c:v>5.2280100000000003E-2</c:v>
                </c:pt>
                <c:pt idx="18752">
                  <c:v>6.2556600000000004E-2</c:v>
                </c:pt>
                <c:pt idx="18753">
                  <c:v>6.9818699999999997E-2</c:v>
                </c:pt>
                <c:pt idx="18754">
                  <c:v>7.0522799999999997E-2</c:v>
                </c:pt>
                <c:pt idx="18755">
                  <c:v>7.1189199999999994E-2</c:v>
                </c:pt>
                <c:pt idx="18756">
                  <c:v>7.2132699999999994E-2</c:v>
                </c:pt>
                <c:pt idx="18757">
                  <c:v>7.5878899999999999E-2</c:v>
                </c:pt>
                <c:pt idx="18758">
                  <c:v>8.2295400000000005E-2</c:v>
                </c:pt>
                <c:pt idx="18759">
                  <c:v>8.6359099999999994E-2</c:v>
                </c:pt>
                <c:pt idx="18760">
                  <c:v>8.7039599999999995E-2</c:v>
                </c:pt>
                <c:pt idx="18761">
                  <c:v>8.6336599999999999E-2</c:v>
                </c:pt>
                <c:pt idx="18762">
                  <c:v>8.1187499999999996E-2</c:v>
                </c:pt>
                <c:pt idx="18763">
                  <c:v>7.8782199999999997E-2</c:v>
                </c:pt>
                <c:pt idx="18764">
                  <c:v>8.0362900000000001E-2</c:v>
                </c:pt>
                <c:pt idx="18765">
                  <c:v>8.2248399999999999E-2</c:v>
                </c:pt>
                <c:pt idx="18766">
                  <c:v>8.3196900000000004E-2</c:v>
                </c:pt>
                <c:pt idx="18767">
                  <c:v>8.8253799999999993E-2</c:v>
                </c:pt>
                <c:pt idx="18768">
                  <c:v>0.100842</c:v>
                </c:pt>
                <c:pt idx="18769">
                  <c:v>0.100229</c:v>
                </c:pt>
                <c:pt idx="18770">
                  <c:v>9.3457299999999993E-2</c:v>
                </c:pt>
                <c:pt idx="18771">
                  <c:v>9.2271500000000006E-2</c:v>
                </c:pt>
                <c:pt idx="18772">
                  <c:v>0.101331</c:v>
                </c:pt>
                <c:pt idx="18773">
                  <c:v>0.114535</c:v>
                </c:pt>
                <c:pt idx="18774">
                  <c:v>0.119158</c:v>
                </c:pt>
                <c:pt idx="18775">
                  <c:v>0.11834500000000001</c:v>
                </c:pt>
                <c:pt idx="18776">
                  <c:v>0.11468200000000001</c:v>
                </c:pt>
                <c:pt idx="18777">
                  <c:v>0.11308</c:v>
                </c:pt>
                <c:pt idx="18778">
                  <c:v>0.11834500000000001</c:v>
                </c:pt>
                <c:pt idx="18779">
                  <c:v>0.115851</c:v>
                </c:pt>
                <c:pt idx="18780">
                  <c:v>0.113222</c:v>
                </c:pt>
                <c:pt idx="18781">
                  <c:v>0.109268</c:v>
                </c:pt>
                <c:pt idx="18782">
                  <c:v>0.11113099999999999</c:v>
                </c:pt>
                <c:pt idx="18783">
                  <c:v>0.113984</c:v>
                </c:pt>
                <c:pt idx="18784">
                  <c:v>0.119759</c:v>
                </c:pt>
                <c:pt idx="18785">
                  <c:v>0.12027</c:v>
                </c:pt>
                <c:pt idx="18786">
                  <c:v>0.11897000000000001</c:v>
                </c:pt>
                <c:pt idx="18787">
                  <c:v>0.117089</c:v>
                </c:pt>
                <c:pt idx="18788">
                  <c:v>0.12279900000000001</c:v>
                </c:pt>
                <c:pt idx="18789">
                  <c:v>0.132967</c:v>
                </c:pt>
                <c:pt idx="18790">
                  <c:v>0.141208</c:v>
                </c:pt>
                <c:pt idx="18791">
                  <c:v>0.14203199999999999</c:v>
                </c:pt>
                <c:pt idx="18792">
                  <c:v>0.13736200000000001</c:v>
                </c:pt>
                <c:pt idx="18793">
                  <c:v>0.12784599999999999</c:v>
                </c:pt>
                <c:pt idx="18794">
                  <c:v>0.123996</c:v>
                </c:pt>
                <c:pt idx="18795">
                  <c:v>0.124777</c:v>
                </c:pt>
                <c:pt idx="18796">
                  <c:v>0.12873999999999999</c:v>
                </c:pt>
                <c:pt idx="18797">
                  <c:v>0.13297</c:v>
                </c:pt>
                <c:pt idx="18798">
                  <c:v>0.134243</c:v>
                </c:pt>
                <c:pt idx="18799">
                  <c:v>0.12957199999999999</c:v>
                </c:pt>
                <c:pt idx="18800">
                  <c:v>0.12788099999999999</c:v>
                </c:pt>
                <c:pt idx="18801">
                  <c:v>0.12388</c:v>
                </c:pt>
                <c:pt idx="18802">
                  <c:v>0.12945999999999999</c:v>
                </c:pt>
                <c:pt idx="18803">
                  <c:v>0.136044</c:v>
                </c:pt>
                <c:pt idx="18804">
                  <c:v>0.135321</c:v>
                </c:pt>
                <c:pt idx="18805">
                  <c:v>0.13811599999999999</c:v>
                </c:pt>
                <c:pt idx="18806">
                  <c:v>0.13691300000000001</c:v>
                </c:pt>
                <c:pt idx="18807">
                  <c:v>0.139708</c:v>
                </c:pt>
                <c:pt idx="18808">
                  <c:v>0.13757800000000001</c:v>
                </c:pt>
                <c:pt idx="18809">
                  <c:v>0.13738800000000001</c:v>
                </c:pt>
                <c:pt idx="18810">
                  <c:v>0.13337099999999999</c:v>
                </c:pt>
                <c:pt idx="18811">
                  <c:v>0.12998899999999999</c:v>
                </c:pt>
                <c:pt idx="18812">
                  <c:v>0.13098799999999999</c:v>
                </c:pt>
                <c:pt idx="18813">
                  <c:v>0.133577</c:v>
                </c:pt>
                <c:pt idx="18814">
                  <c:v>0.12997300000000001</c:v>
                </c:pt>
                <c:pt idx="18815">
                  <c:v>0.130607</c:v>
                </c:pt>
                <c:pt idx="18816">
                  <c:v>0.12798200000000001</c:v>
                </c:pt>
                <c:pt idx="18817">
                  <c:v>0.129855</c:v>
                </c:pt>
                <c:pt idx="18818">
                  <c:v>0.13076499999999999</c:v>
                </c:pt>
                <c:pt idx="18819">
                  <c:v>0.13330600000000001</c:v>
                </c:pt>
                <c:pt idx="18820">
                  <c:v>0.135272</c:v>
                </c:pt>
                <c:pt idx="18821">
                  <c:v>0.13686599999999999</c:v>
                </c:pt>
                <c:pt idx="18822">
                  <c:v>0.139678</c:v>
                </c:pt>
                <c:pt idx="18823">
                  <c:v>0.14093</c:v>
                </c:pt>
                <c:pt idx="18824">
                  <c:v>0.14439399999999999</c:v>
                </c:pt>
                <c:pt idx="18825">
                  <c:v>0.14694299999999999</c:v>
                </c:pt>
                <c:pt idx="18826">
                  <c:v>0.146726</c:v>
                </c:pt>
                <c:pt idx="18827">
                  <c:v>0.132053</c:v>
                </c:pt>
                <c:pt idx="18828">
                  <c:v>0.12906899999999999</c:v>
                </c:pt>
                <c:pt idx="18829">
                  <c:v>0.123672</c:v>
                </c:pt>
                <c:pt idx="18830">
                  <c:v>0.117049</c:v>
                </c:pt>
                <c:pt idx="18831">
                  <c:v>0.11676300000000001</c:v>
                </c:pt>
                <c:pt idx="18832">
                  <c:v>0.11559700000000001</c:v>
                </c:pt>
                <c:pt idx="18833">
                  <c:v>0.11724999999999999</c:v>
                </c:pt>
                <c:pt idx="18834">
                  <c:v>0.117899</c:v>
                </c:pt>
                <c:pt idx="18835">
                  <c:v>0.119744</c:v>
                </c:pt>
                <c:pt idx="18836">
                  <c:v>0.12335400000000001</c:v>
                </c:pt>
                <c:pt idx="18837">
                  <c:v>0.12080100000000001</c:v>
                </c:pt>
                <c:pt idx="18838">
                  <c:v>0.12046900000000001</c:v>
                </c:pt>
                <c:pt idx="18839">
                  <c:v>0.114944</c:v>
                </c:pt>
                <c:pt idx="18840">
                  <c:v>0.121195</c:v>
                </c:pt>
                <c:pt idx="18841">
                  <c:v>0.12520600000000001</c:v>
                </c:pt>
                <c:pt idx="18842">
                  <c:v>0.12559899999999999</c:v>
                </c:pt>
                <c:pt idx="18843">
                  <c:v>0.124401</c:v>
                </c:pt>
                <c:pt idx="18844">
                  <c:v>0.122934</c:v>
                </c:pt>
                <c:pt idx="18845">
                  <c:v>0.114424</c:v>
                </c:pt>
                <c:pt idx="18846">
                  <c:v>0.10652</c:v>
                </c:pt>
                <c:pt idx="18847">
                  <c:v>0.107326</c:v>
                </c:pt>
                <c:pt idx="18848">
                  <c:v>0.108122</c:v>
                </c:pt>
                <c:pt idx="18849">
                  <c:v>0.101184</c:v>
                </c:pt>
                <c:pt idx="18850">
                  <c:v>9.7471199999999994E-2</c:v>
                </c:pt>
                <c:pt idx="18851">
                  <c:v>0.101449</c:v>
                </c:pt>
                <c:pt idx="18852">
                  <c:v>0.103964</c:v>
                </c:pt>
                <c:pt idx="18853">
                  <c:v>0.101006</c:v>
                </c:pt>
                <c:pt idx="18854">
                  <c:v>0.100176</c:v>
                </c:pt>
                <c:pt idx="18855">
                  <c:v>9.9304900000000002E-2</c:v>
                </c:pt>
                <c:pt idx="18856">
                  <c:v>9.6636E-2</c:v>
                </c:pt>
                <c:pt idx="18857">
                  <c:v>9.5883399999999994E-2</c:v>
                </c:pt>
                <c:pt idx="18858">
                  <c:v>9.4450000000000006E-2</c:v>
                </c:pt>
                <c:pt idx="18859">
                  <c:v>9.0789900000000007E-2</c:v>
                </c:pt>
                <c:pt idx="18860">
                  <c:v>9.0383099999999994E-2</c:v>
                </c:pt>
                <c:pt idx="18861">
                  <c:v>9.3285300000000002E-2</c:v>
                </c:pt>
                <c:pt idx="18862">
                  <c:v>9.6186199999999999E-2</c:v>
                </c:pt>
                <c:pt idx="18863">
                  <c:v>9.7521700000000003E-2</c:v>
                </c:pt>
                <c:pt idx="18864">
                  <c:v>9.0598100000000001E-2</c:v>
                </c:pt>
                <c:pt idx="18865">
                  <c:v>7.7771300000000002E-2</c:v>
                </c:pt>
                <c:pt idx="18866">
                  <c:v>6.9994700000000007E-2</c:v>
                </c:pt>
                <c:pt idx="18867">
                  <c:v>7.2734999999999994E-2</c:v>
                </c:pt>
                <c:pt idx="18868">
                  <c:v>7.0900599999999994E-2</c:v>
                </c:pt>
                <c:pt idx="18869">
                  <c:v>6.6737400000000002E-2</c:v>
                </c:pt>
                <c:pt idx="18870">
                  <c:v>6.5288600000000002E-2</c:v>
                </c:pt>
                <c:pt idx="18871">
                  <c:v>6.3674900000000006E-2</c:v>
                </c:pt>
                <c:pt idx="18872">
                  <c:v>6.6495600000000002E-2</c:v>
                </c:pt>
                <c:pt idx="18873">
                  <c:v>6.6852499999999995E-2</c:v>
                </c:pt>
                <c:pt idx="18874">
                  <c:v>6.1559599999999999E-2</c:v>
                </c:pt>
                <c:pt idx="18875">
                  <c:v>5.8979999999999998E-2</c:v>
                </c:pt>
                <c:pt idx="18876">
                  <c:v>6.0816500000000003E-2</c:v>
                </c:pt>
                <c:pt idx="18877">
                  <c:v>6.4194899999999999E-2</c:v>
                </c:pt>
                <c:pt idx="18878">
                  <c:v>6.5663600000000003E-2</c:v>
                </c:pt>
                <c:pt idx="18879">
                  <c:v>7.0434800000000006E-2</c:v>
                </c:pt>
                <c:pt idx="18880">
                  <c:v>7.3493900000000001E-2</c:v>
                </c:pt>
                <c:pt idx="18881">
                  <c:v>6.9452899999999998E-2</c:v>
                </c:pt>
                <c:pt idx="18882">
                  <c:v>5.9931499999999999E-2</c:v>
                </c:pt>
                <c:pt idx="18883">
                  <c:v>5.6526E-2</c:v>
                </c:pt>
                <c:pt idx="18884">
                  <c:v>7.1829699999999996E-2</c:v>
                </c:pt>
                <c:pt idx="18885">
                  <c:v>8.9222300000000004E-2</c:v>
                </c:pt>
                <c:pt idx="18886">
                  <c:v>9.8752199999999998E-2</c:v>
                </c:pt>
                <c:pt idx="18887">
                  <c:v>0.104999</c:v>
                </c:pt>
                <c:pt idx="18888">
                  <c:v>0.114311</c:v>
                </c:pt>
                <c:pt idx="18889">
                  <c:v>0.121167</c:v>
                </c:pt>
                <c:pt idx="18890">
                  <c:v>0.12420399999999999</c:v>
                </c:pt>
                <c:pt idx="18891">
                  <c:v>9.7229700000000002E-2</c:v>
                </c:pt>
                <c:pt idx="18892">
                  <c:v>7.5900599999999999E-2</c:v>
                </c:pt>
                <c:pt idx="18893">
                  <c:v>7.5109099999999998E-2</c:v>
                </c:pt>
                <c:pt idx="18894">
                  <c:v>6.7462300000000003E-2</c:v>
                </c:pt>
                <c:pt idx="18895">
                  <c:v>5.6919400000000002E-2</c:v>
                </c:pt>
                <c:pt idx="18896">
                  <c:v>5.5468200000000002E-2</c:v>
                </c:pt>
                <c:pt idx="18897">
                  <c:v>5.4382399999999997E-2</c:v>
                </c:pt>
                <c:pt idx="18898">
                  <c:v>3.7281300000000003E-2</c:v>
                </c:pt>
                <c:pt idx="18899">
                  <c:v>2.5839299999999999E-2</c:v>
                </c:pt>
                <c:pt idx="18900">
                  <c:v>2.0887099999999999E-2</c:v>
                </c:pt>
                <c:pt idx="18901">
                  <c:v>1.5557E-2</c:v>
                </c:pt>
                <c:pt idx="18902">
                  <c:v>1.90081E-2</c:v>
                </c:pt>
                <c:pt idx="18903">
                  <c:v>2.0377900000000001E-2</c:v>
                </c:pt>
                <c:pt idx="18904">
                  <c:v>9.9195099999999994E-3</c:v>
                </c:pt>
                <c:pt idx="18905">
                  <c:v>3.32037E-3</c:v>
                </c:pt>
                <c:pt idx="18906">
                  <c:v>-5.5061199999999998E-3</c:v>
                </c:pt>
                <c:pt idx="18907">
                  <c:v>-1.0015400000000001E-2</c:v>
                </c:pt>
                <c:pt idx="18908">
                  <c:v>-9.0720200000000001E-3</c:v>
                </c:pt>
                <c:pt idx="18909">
                  <c:v>-4.9072899999999999E-3</c:v>
                </c:pt>
                <c:pt idx="18910">
                  <c:v>-5.4724500000000002E-3</c:v>
                </c:pt>
                <c:pt idx="18911">
                  <c:v>-5.8398499999999997E-3</c:v>
                </c:pt>
                <c:pt idx="18912">
                  <c:v>-3.7566600000000002E-3</c:v>
                </c:pt>
                <c:pt idx="18913">
                  <c:v>-5.4316800000000004E-3</c:v>
                </c:pt>
                <c:pt idx="18914">
                  <c:v>-9.7331799999999993E-3</c:v>
                </c:pt>
                <c:pt idx="18915">
                  <c:v>-1.52909E-2</c:v>
                </c:pt>
                <c:pt idx="18916">
                  <c:v>-1.0384900000000001E-2</c:v>
                </c:pt>
                <c:pt idx="18917">
                  <c:v>-1.5381000000000001E-2</c:v>
                </c:pt>
                <c:pt idx="18918">
                  <c:v>-2.1598099999999999E-2</c:v>
                </c:pt>
                <c:pt idx="18919">
                  <c:v>-2.48559E-2</c:v>
                </c:pt>
                <c:pt idx="18920">
                  <c:v>-2.1970400000000001E-2</c:v>
                </c:pt>
                <c:pt idx="18921">
                  <c:v>-2.08735E-2</c:v>
                </c:pt>
                <c:pt idx="18922">
                  <c:v>-2.3423300000000001E-2</c:v>
                </c:pt>
                <c:pt idx="18923">
                  <c:v>-2.2968599999999999E-2</c:v>
                </c:pt>
                <c:pt idx="18924">
                  <c:v>-2.40118E-2</c:v>
                </c:pt>
                <c:pt idx="18925">
                  <c:v>-2.70777E-2</c:v>
                </c:pt>
                <c:pt idx="18926">
                  <c:v>-2.9599899999999998E-2</c:v>
                </c:pt>
                <c:pt idx="18927">
                  <c:v>-2.95477E-2</c:v>
                </c:pt>
                <c:pt idx="18928">
                  <c:v>-2.64841E-2</c:v>
                </c:pt>
                <c:pt idx="18929">
                  <c:v>-2.4208500000000001E-2</c:v>
                </c:pt>
                <c:pt idx="18930">
                  <c:v>-2.5624399999999999E-2</c:v>
                </c:pt>
                <c:pt idx="18931">
                  <c:v>-2.0933E-2</c:v>
                </c:pt>
                <c:pt idx="18932">
                  <c:v>-2.0011999999999999E-2</c:v>
                </c:pt>
                <c:pt idx="18933">
                  <c:v>-2.9020199999999999E-2</c:v>
                </c:pt>
                <c:pt idx="18934">
                  <c:v>-4.2549799999999999E-2</c:v>
                </c:pt>
                <c:pt idx="18935">
                  <c:v>-4.1324600000000003E-2</c:v>
                </c:pt>
                <c:pt idx="18936">
                  <c:v>-3.3395800000000003E-2</c:v>
                </c:pt>
                <c:pt idx="18937">
                  <c:v>-2.5406700000000001E-2</c:v>
                </c:pt>
                <c:pt idx="18938">
                  <c:v>-2.39487E-2</c:v>
                </c:pt>
                <c:pt idx="18939">
                  <c:v>-2.4321499999999999E-2</c:v>
                </c:pt>
                <c:pt idx="18940">
                  <c:v>-2.6076800000000001E-2</c:v>
                </c:pt>
                <c:pt idx="18941">
                  <c:v>-2.5232000000000001E-2</c:v>
                </c:pt>
                <c:pt idx="18942">
                  <c:v>-2.51545E-2</c:v>
                </c:pt>
                <c:pt idx="18943">
                  <c:v>-1.8414400000000001E-2</c:v>
                </c:pt>
                <c:pt idx="18944">
                  <c:v>-8.2693300000000001E-3</c:v>
                </c:pt>
                <c:pt idx="18945">
                  <c:v>6.7404800000000001E-3</c:v>
                </c:pt>
                <c:pt idx="18946">
                  <c:v>1.44692E-2</c:v>
                </c:pt>
                <c:pt idx="18947">
                  <c:v>1.32642E-2</c:v>
                </c:pt>
                <c:pt idx="18948">
                  <c:v>8.2758299999999996E-3</c:v>
                </c:pt>
                <c:pt idx="18949">
                  <c:v>5.3093400000000001E-3</c:v>
                </c:pt>
                <c:pt idx="18950">
                  <c:v>1.9766800000000002E-3</c:v>
                </c:pt>
                <c:pt idx="18951">
                  <c:v>1.8716399999999999E-3</c:v>
                </c:pt>
                <c:pt idx="18952">
                  <c:v>7.8797099999999998E-3</c:v>
                </c:pt>
                <c:pt idx="18953">
                  <c:v>1.6234100000000001E-2</c:v>
                </c:pt>
                <c:pt idx="18954">
                  <c:v>1.5913299999999998E-2</c:v>
                </c:pt>
                <c:pt idx="18955">
                  <c:v>1.29242E-2</c:v>
                </c:pt>
                <c:pt idx="18956">
                  <c:v>8.3880900000000008E-3</c:v>
                </c:pt>
                <c:pt idx="18957">
                  <c:v>4.7895200000000002E-3</c:v>
                </c:pt>
                <c:pt idx="18958">
                  <c:v>5.0022399999999998E-3</c:v>
                </c:pt>
                <c:pt idx="18959">
                  <c:v>4.0927899999999998E-3</c:v>
                </c:pt>
                <c:pt idx="18960">
                  <c:v>-6.1428999999999997E-4</c:v>
                </c:pt>
                <c:pt idx="18961">
                  <c:v>-5.44926E-3</c:v>
                </c:pt>
                <c:pt idx="18962">
                  <c:v>-8.55706E-3</c:v>
                </c:pt>
                <c:pt idx="18963">
                  <c:v>-1.0134900000000001E-2</c:v>
                </c:pt>
                <c:pt idx="18964">
                  <c:v>-7.4282300000000001E-3</c:v>
                </c:pt>
                <c:pt idx="18965">
                  <c:v>-1.41651E-2</c:v>
                </c:pt>
                <c:pt idx="18966">
                  <c:v>-3.1530200000000001E-2</c:v>
                </c:pt>
                <c:pt idx="18967">
                  <c:v>-3.8991699999999997E-2</c:v>
                </c:pt>
                <c:pt idx="18968">
                  <c:v>-3.5726500000000001E-2</c:v>
                </c:pt>
                <c:pt idx="18969">
                  <c:v>-3.3056700000000001E-2</c:v>
                </c:pt>
                <c:pt idx="18970">
                  <c:v>-3.7080799999999997E-2</c:v>
                </c:pt>
                <c:pt idx="18971">
                  <c:v>-4.2866500000000002E-2</c:v>
                </c:pt>
                <c:pt idx="18972">
                  <c:v>-4.4544399999999998E-2</c:v>
                </c:pt>
                <c:pt idx="18973">
                  <c:v>-4.4148699999999999E-2</c:v>
                </c:pt>
                <c:pt idx="18974">
                  <c:v>-4.0689099999999999E-2</c:v>
                </c:pt>
                <c:pt idx="18975">
                  <c:v>-3.6702199999999997E-2</c:v>
                </c:pt>
                <c:pt idx="18976">
                  <c:v>-3.3573800000000001E-2</c:v>
                </c:pt>
                <c:pt idx="18977">
                  <c:v>-2.8862499999999999E-2</c:v>
                </c:pt>
                <c:pt idx="18978">
                  <c:v>-2.4286599999999998E-2</c:v>
                </c:pt>
                <c:pt idx="18979">
                  <c:v>-2.3732E-2</c:v>
                </c:pt>
                <c:pt idx="18980">
                  <c:v>-2.7005299999999999E-2</c:v>
                </c:pt>
                <c:pt idx="18981">
                  <c:v>-2.8455000000000001E-2</c:v>
                </c:pt>
                <c:pt idx="18982">
                  <c:v>-2.6613899999999999E-2</c:v>
                </c:pt>
                <c:pt idx="18983">
                  <c:v>-2.2302900000000001E-2</c:v>
                </c:pt>
                <c:pt idx="18984">
                  <c:v>-2.1519099999999999E-2</c:v>
                </c:pt>
                <c:pt idx="18985">
                  <c:v>-2.5340499999999998E-2</c:v>
                </c:pt>
                <c:pt idx="18986">
                  <c:v>-2.8225400000000001E-2</c:v>
                </c:pt>
                <c:pt idx="18987">
                  <c:v>-3.0627600000000001E-2</c:v>
                </c:pt>
                <c:pt idx="18988">
                  <c:v>-2.9513000000000001E-2</c:v>
                </c:pt>
                <c:pt idx="18989">
                  <c:v>-2.8246299999999998E-2</c:v>
                </c:pt>
                <c:pt idx="18990">
                  <c:v>-2.7837500000000001E-2</c:v>
                </c:pt>
                <c:pt idx="18991">
                  <c:v>-2.96371E-2</c:v>
                </c:pt>
                <c:pt idx="18992">
                  <c:v>-3.3039899999999997E-2</c:v>
                </c:pt>
                <c:pt idx="18993">
                  <c:v>-3.5077700000000003E-2</c:v>
                </c:pt>
                <c:pt idx="18994">
                  <c:v>-3.8926599999999999E-2</c:v>
                </c:pt>
                <c:pt idx="18995">
                  <c:v>-3.8933700000000002E-2</c:v>
                </c:pt>
                <c:pt idx="18996">
                  <c:v>-3.9618500000000001E-2</c:v>
                </c:pt>
                <c:pt idx="18997">
                  <c:v>-3.9778399999999998E-2</c:v>
                </c:pt>
                <c:pt idx="18998">
                  <c:v>-4.2674400000000001E-2</c:v>
                </c:pt>
                <c:pt idx="18999">
                  <c:v>-4.4907299999999997E-2</c:v>
                </c:pt>
                <c:pt idx="19000">
                  <c:v>-4.8288400000000002E-2</c:v>
                </c:pt>
                <c:pt idx="19001">
                  <c:v>-5.0431499999999997E-2</c:v>
                </c:pt>
                <c:pt idx="19002">
                  <c:v>-5.3779E-2</c:v>
                </c:pt>
                <c:pt idx="19003">
                  <c:v>-5.9308699999999999E-2</c:v>
                </c:pt>
                <c:pt idx="19004">
                  <c:v>-6.8568699999999996E-2</c:v>
                </c:pt>
                <c:pt idx="19005">
                  <c:v>-7.5339000000000003E-2</c:v>
                </c:pt>
                <c:pt idx="19006">
                  <c:v>-7.7853000000000006E-2</c:v>
                </c:pt>
                <c:pt idx="19007">
                  <c:v>-7.8387700000000005E-2</c:v>
                </c:pt>
                <c:pt idx="19008">
                  <c:v>-7.8441300000000005E-2</c:v>
                </c:pt>
                <c:pt idx="19009">
                  <c:v>-8.0407900000000004E-2</c:v>
                </c:pt>
                <c:pt idx="19010">
                  <c:v>-8.5460599999999998E-2</c:v>
                </c:pt>
                <c:pt idx="19011">
                  <c:v>-8.3968699999999993E-2</c:v>
                </c:pt>
                <c:pt idx="19012">
                  <c:v>-7.6374999999999998E-2</c:v>
                </c:pt>
                <c:pt idx="19013">
                  <c:v>-7.6657199999999995E-2</c:v>
                </c:pt>
                <c:pt idx="19014">
                  <c:v>-7.8024499999999997E-2</c:v>
                </c:pt>
                <c:pt idx="19015">
                  <c:v>-7.3692800000000003E-2</c:v>
                </c:pt>
                <c:pt idx="19016">
                  <c:v>-7.2634500000000005E-2</c:v>
                </c:pt>
                <c:pt idx="19017">
                  <c:v>-7.5066599999999997E-2</c:v>
                </c:pt>
                <c:pt idx="19018">
                  <c:v>-8.3445199999999997E-2</c:v>
                </c:pt>
                <c:pt idx="19019">
                  <c:v>-9.1499999999999998E-2</c:v>
                </c:pt>
                <c:pt idx="19020">
                  <c:v>-9.6763600000000005E-2</c:v>
                </c:pt>
                <c:pt idx="19021">
                  <c:v>-9.8196000000000006E-2</c:v>
                </c:pt>
                <c:pt idx="19022">
                  <c:v>-0.100796</c:v>
                </c:pt>
                <c:pt idx="19023">
                  <c:v>-0.101816</c:v>
                </c:pt>
                <c:pt idx="19024">
                  <c:v>-0.100025</c:v>
                </c:pt>
                <c:pt idx="19025">
                  <c:v>-0.102284</c:v>
                </c:pt>
                <c:pt idx="19026">
                  <c:v>-0.110651</c:v>
                </c:pt>
                <c:pt idx="19027">
                  <c:v>-0.114304</c:v>
                </c:pt>
                <c:pt idx="19028">
                  <c:v>-0.110264</c:v>
                </c:pt>
                <c:pt idx="19029">
                  <c:v>-0.107725</c:v>
                </c:pt>
                <c:pt idx="19030">
                  <c:v>-0.106202</c:v>
                </c:pt>
                <c:pt idx="19031">
                  <c:v>-0.117005</c:v>
                </c:pt>
                <c:pt idx="19032">
                  <c:v>-0.12493600000000001</c:v>
                </c:pt>
                <c:pt idx="19033">
                  <c:v>-0.12815799999999999</c:v>
                </c:pt>
                <c:pt idx="19034">
                  <c:v>-0.12903899999999999</c:v>
                </c:pt>
                <c:pt idx="19035">
                  <c:v>-0.12553900000000001</c:v>
                </c:pt>
                <c:pt idx="19036">
                  <c:v>-0.125747</c:v>
                </c:pt>
                <c:pt idx="19037">
                  <c:v>-0.12684000000000001</c:v>
                </c:pt>
                <c:pt idx="19038">
                  <c:v>-0.13228100000000001</c:v>
                </c:pt>
                <c:pt idx="19039">
                  <c:v>-0.132383</c:v>
                </c:pt>
                <c:pt idx="19040">
                  <c:v>-0.135411</c:v>
                </c:pt>
                <c:pt idx="19041">
                  <c:v>-0.134466</c:v>
                </c:pt>
                <c:pt idx="19042">
                  <c:v>-0.13136200000000001</c:v>
                </c:pt>
                <c:pt idx="19043">
                  <c:v>-0.12754199999999999</c:v>
                </c:pt>
                <c:pt idx="19044">
                  <c:v>-0.12321699999999999</c:v>
                </c:pt>
                <c:pt idx="19045">
                  <c:v>-0.121739</c:v>
                </c:pt>
                <c:pt idx="19046">
                  <c:v>-0.121209</c:v>
                </c:pt>
                <c:pt idx="19047">
                  <c:v>-0.121007</c:v>
                </c:pt>
                <c:pt idx="19048">
                  <c:v>-0.121877</c:v>
                </c:pt>
                <c:pt idx="19049">
                  <c:v>-0.12307899999999999</c:v>
                </c:pt>
                <c:pt idx="19050">
                  <c:v>-0.125357</c:v>
                </c:pt>
                <c:pt idx="19051">
                  <c:v>-0.118279</c:v>
                </c:pt>
                <c:pt idx="19052">
                  <c:v>-0.11720800000000001</c:v>
                </c:pt>
                <c:pt idx="19053">
                  <c:v>-0.116703</c:v>
                </c:pt>
                <c:pt idx="19054">
                  <c:v>-0.118767</c:v>
                </c:pt>
                <c:pt idx="19055">
                  <c:v>-0.115221</c:v>
                </c:pt>
                <c:pt idx="19056">
                  <c:v>-0.11374099999999999</c:v>
                </c:pt>
                <c:pt idx="19057">
                  <c:v>-0.111873</c:v>
                </c:pt>
                <c:pt idx="19058">
                  <c:v>-0.11024299999999999</c:v>
                </c:pt>
                <c:pt idx="19059">
                  <c:v>-0.109583</c:v>
                </c:pt>
                <c:pt idx="19060">
                  <c:v>-0.116747</c:v>
                </c:pt>
                <c:pt idx="19061">
                  <c:v>-0.12621399999999999</c:v>
                </c:pt>
                <c:pt idx="19062">
                  <c:v>-0.135549</c:v>
                </c:pt>
                <c:pt idx="19063">
                  <c:v>-0.139512</c:v>
                </c:pt>
                <c:pt idx="19064">
                  <c:v>-0.14240800000000001</c:v>
                </c:pt>
                <c:pt idx="19065">
                  <c:v>-0.144288</c:v>
                </c:pt>
                <c:pt idx="19066">
                  <c:v>-0.14219100000000001</c:v>
                </c:pt>
                <c:pt idx="19067">
                  <c:v>-0.14403299999999999</c:v>
                </c:pt>
                <c:pt idx="19068">
                  <c:v>-0.141515</c:v>
                </c:pt>
                <c:pt idx="19069">
                  <c:v>-0.13736599999999999</c:v>
                </c:pt>
                <c:pt idx="19070">
                  <c:v>-0.134965</c:v>
                </c:pt>
                <c:pt idx="19071">
                  <c:v>-0.137512</c:v>
                </c:pt>
                <c:pt idx="19072">
                  <c:v>-0.14285999999999999</c:v>
                </c:pt>
                <c:pt idx="19073">
                  <c:v>-0.14810899999999999</c:v>
                </c:pt>
                <c:pt idx="19074">
                  <c:v>-0.147615</c:v>
                </c:pt>
                <c:pt idx="19075">
                  <c:v>-0.14261299999999999</c:v>
                </c:pt>
                <c:pt idx="19076">
                  <c:v>-0.140208</c:v>
                </c:pt>
                <c:pt idx="19077">
                  <c:v>-0.14196900000000001</c:v>
                </c:pt>
                <c:pt idx="19078">
                  <c:v>-0.144537</c:v>
                </c:pt>
                <c:pt idx="19079">
                  <c:v>-0.14383399999999999</c:v>
                </c:pt>
                <c:pt idx="19080">
                  <c:v>-0.13881599999999999</c:v>
                </c:pt>
                <c:pt idx="19081">
                  <c:v>-0.13742299999999999</c:v>
                </c:pt>
                <c:pt idx="19082">
                  <c:v>-0.13989399999999999</c:v>
                </c:pt>
                <c:pt idx="19083">
                  <c:v>-0.13908200000000001</c:v>
                </c:pt>
                <c:pt idx="19084">
                  <c:v>-0.136015</c:v>
                </c:pt>
                <c:pt idx="19085">
                  <c:v>-0.134436</c:v>
                </c:pt>
                <c:pt idx="19086">
                  <c:v>-0.132829</c:v>
                </c:pt>
                <c:pt idx="19087">
                  <c:v>-0.13378200000000001</c:v>
                </c:pt>
                <c:pt idx="19088">
                  <c:v>-0.13186</c:v>
                </c:pt>
                <c:pt idx="19089">
                  <c:v>-0.12923799999999999</c:v>
                </c:pt>
                <c:pt idx="19090">
                  <c:v>-0.12968199999999999</c:v>
                </c:pt>
                <c:pt idx="19091">
                  <c:v>-0.129112</c:v>
                </c:pt>
                <c:pt idx="19092">
                  <c:v>-0.13207199999999999</c:v>
                </c:pt>
                <c:pt idx="19093">
                  <c:v>-0.13159199999999999</c:v>
                </c:pt>
                <c:pt idx="19094">
                  <c:v>-0.13056300000000001</c:v>
                </c:pt>
                <c:pt idx="19095">
                  <c:v>-0.12801999999999999</c:v>
                </c:pt>
                <c:pt idx="19096">
                  <c:v>-0.130443</c:v>
                </c:pt>
                <c:pt idx="19097">
                  <c:v>-0.14244799999999999</c:v>
                </c:pt>
                <c:pt idx="19098">
                  <c:v>-0.146925</c:v>
                </c:pt>
                <c:pt idx="19099">
                  <c:v>-0.14838100000000001</c:v>
                </c:pt>
                <c:pt idx="19100">
                  <c:v>-0.142202</c:v>
                </c:pt>
                <c:pt idx="19101">
                  <c:v>-0.12764</c:v>
                </c:pt>
                <c:pt idx="19102">
                  <c:v>-0.123322</c:v>
                </c:pt>
                <c:pt idx="19103">
                  <c:v>-0.12527099999999999</c:v>
                </c:pt>
                <c:pt idx="19104">
                  <c:v>-0.12210699999999999</c:v>
                </c:pt>
                <c:pt idx="19105">
                  <c:v>-0.117562</c:v>
                </c:pt>
                <c:pt idx="19106">
                  <c:v>-0.114673</c:v>
                </c:pt>
                <c:pt idx="19107">
                  <c:v>-0.11563</c:v>
                </c:pt>
                <c:pt idx="19108">
                  <c:v>-0.11182400000000001</c:v>
                </c:pt>
                <c:pt idx="19109">
                  <c:v>-0.104752</c:v>
                </c:pt>
                <c:pt idx="19110">
                  <c:v>-9.9278400000000003E-2</c:v>
                </c:pt>
                <c:pt idx="19111">
                  <c:v>-9.4203999999999996E-2</c:v>
                </c:pt>
                <c:pt idx="19112">
                  <c:v>-8.9216500000000004E-2</c:v>
                </c:pt>
                <c:pt idx="19113">
                  <c:v>-8.4498900000000002E-2</c:v>
                </c:pt>
                <c:pt idx="19114">
                  <c:v>-8.0042600000000005E-2</c:v>
                </c:pt>
                <c:pt idx="19115">
                  <c:v>-8.6220099999999994E-2</c:v>
                </c:pt>
                <c:pt idx="19116">
                  <c:v>-8.6194400000000004E-2</c:v>
                </c:pt>
                <c:pt idx="19117">
                  <c:v>-8.2149100000000003E-2</c:v>
                </c:pt>
                <c:pt idx="19118">
                  <c:v>-7.3791999999999996E-2</c:v>
                </c:pt>
                <c:pt idx="19119">
                  <c:v>-7.2069900000000006E-2</c:v>
                </c:pt>
                <c:pt idx="19120">
                  <c:v>-6.8793499999999994E-2</c:v>
                </c:pt>
                <c:pt idx="19121">
                  <c:v>-6.5378099999999995E-2</c:v>
                </c:pt>
                <c:pt idx="19122">
                  <c:v>-6.3351500000000005E-2</c:v>
                </c:pt>
                <c:pt idx="19123">
                  <c:v>-6.0791199999999997E-2</c:v>
                </c:pt>
                <c:pt idx="19124">
                  <c:v>-5.8762399999999999E-2</c:v>
                </c:pt>
                <c:pt idx="19125">
                  <c:v>-5.6064299999999997E-2</c:v>
                </c:pt>
                <c:pt idx="19126">
                  <c:v>-5.3194900000000003E-2</c:v>
                </c:pt>
                <c:pt idx="19127">
                  <c:v>-5.3608500000000003E-2</c:v>
                </c:pt>
                <c:pt idx="19128">
                  <c:v>-5.6059999999999999E-2</c:v>
                </c:pt>
                <c:pt idx="19129">
                  <c:v>-5.5284800000000002E-2</c:v>
                </c:pt>
                <c:pt idx="19130">
                  <c:v>-5.0718699999999999E-2</c:v>
                </c:pt>
                <c:pt idx="19131">
                  <c:v>-4.81947E-2</c:v>
                </c:pt>
                <c:pt idx="19132">
                  <c:v>-4.0948900000000003E-2</c:v>
                </c:pt>
                <c:pt idx="19133">
                  <c:v>-2.92287E-2</c:v>
                </c:pt>
                <c:pt idx="19134">
                  <c:v>-2.3557600000000001E-2</c:v>
                </c:pt>
                <c:pt idx="19135">
                  <c:v>-1.6228800000000002E-2</c:v>
                </c:pt>
                <c:pt idx="19136">
                  <c:v>-1.16238E-2</c:v>
                </c:pt>
                <c:pt idx="19137">
                  <c:v>-1.3022799999999999E-2</c:v>
                </c:pt>
                <c:pt idx="19138">
                  <c:v>-1.2927900000000001E-2</c:v>
                </c:pt>
                <c:pt idx="19139">
                  <c:v>-7.6488800000000003E-3</c:v>
                </c:pt>
                <c:pt idx="19140">
                  <c:v>-1.4780500000000001E-3</c:v>
                </c:pt>
                <c:pt idx="19141">
                  <c:v>-3.76516E-3</c:v>
                </c:pt>
                <c:pt idx="19142">
                  <c:v>7.9409599999999999E-4</c:v>
                </c:pt>
                <c:pt idx="19143">
                  <c:v>8.7532899999999999E-4</c:v>
                </c:pt>
                <c:pt idx="19144">
                  <c:v>-1.4674899999999999E-3</c:v>
                </c:pt>
                <c:pt idx="19145">
                  <c:v>-5.8923999999999999E-4</c:v>
                </c:pt>
                <c:pt idx="19146">
                  <c:v>8.1810400000000005E-3</c:v>
                </c:pt>
                <c:pt idx="19147">
                  <c:v>2.4784E-2</c:v>
                </c:pt>
                <c:pt idx="19148">
                  <c:v>3.2309299999999999E-2</c:v>
                </c:pt>
                <c:pt idx="19149">
                  <c:v>3.46396E-2</c:v>
                </c:pt>
                <c:pt idx="19150">
                  <c:v>4.0300099999999998E-2</c:v>
                </c:pt>
                <c:pt idx="19151">
                  <c:v>4.3005000000000002E-2</c:v>
                </c:pt>
                <c:pt idx="19152">
                  <c:v>4.4882699999999998E-2</c:v>
                </c:pt>
                <c:pt idx="19153">
                  <c:v>4.6260299999999997E-2</c:v>
                </c:pt>
                <c:pt idx="19154">
                  <c:v>4.9499300000000003E-2</c:v>
                </c:pt>
                <c:pt idx="19155">
                  <c:v>4.7766999999999997E-2</c:v>
                </c:pt>
                <c:pt idx="19156">
                  <c:v>3.94597E-2</c:v>
                </c:pt>
                <c:pt idx="19157">
                  <c:v>3.5387700000000001E-2</c:v>
                </c:pt>
                <c:pt idx="19158">
                  <c:v>3.0915000000000002E-2</c:v>
                </c:pt>
                <c:pt idx="19159">
                  <c:v>3.07592E-2</c:v>
                </c:pt>
                <c:pt idx="19160">
                  <c:v>3.4586699999999998E-2</c:v>
                </c:pt>
                <c:pt idx="19161">
                  <c:v>4.2733599999999997E-2</c:v>
                </c:pt>
                <c:pt idx="19162">
                  <c:v>4.5562699999999998E-2</c:v>
                </c:pt>
                <c:pt idx="19163">
                  <c:v>4.5553099999999999E-2</c:v>
                </c:pt>
                <c:pt idx="19164">
                  <c:v>4.8948899999999997E-2</c:v>
                </c:pt>
                <c:pt idx="19165">
                  <c:v>5.5875500000000002E-2</c:v>
                </c:pt>
                <c:pt idx="19166">
                  <c:v>7.0426600000000006E-2</c:v>
                </c:pt>
                <c:pt idx="19167">
                  <c:v>7.7382800000000002E-2</c:v>
                </c:pt>
                <c:pt idx="19168">
                  <c:v>8.4180000000000005E-2</c:v>
                </c:pt>
                <c:pt idx="19169">
                  <c:v>9.2204900000000006E-2</c:v>
                </c:pt>
                <c:pt idx="19170">
                  <c:v>9.5038600000000001E-2</c:v>
                </c:pt>
                <c:pt idx="19171">
                  <c:v>0.100241</c:v>
                </c:pt>
                <c:pt idx="19172">
                  <c:v>0.10548399999999999</c:v>
                </c:pt>
                <c:pt idx="19173">
                  <c:v>0.108139</c:v>
                </c:pt>
                <c:pt idx="19174">
                  <c:v>0.117286</c:v>
                </c:pt>
                <c:pt idx="19175">
                  <c:v>0.13495699999999999</c:v>
                </c:pt>
                <c:pt idx="19176">
                  <c:v>0.145678</c:v>
                </c:pt>
                <c:pt idx="19177">
                  <c:v>0.15495100000000001</c:v>
                </c:pt>
                <c:pt idx="19178">
                  <c:v>0.16380500000000001</c:v>
                </c:pt>
                <c:pt idx="19179">
                  <c:v>0.16911499999999999</c:v>
                </c:pt>
                <c:pt idx="19180">
                  <c:v>0.17405499999999999</c:v>
                </c:pt>
                <c:pt idx="19181">
                  <c:v>0.180892</c:v>
                </c:pt>
                <c:pt idx="19182">
                  <c:v>0.183422</c:v>
                </c:pt>
                <c:pt idx="19183">
                  <c:v>0.176178</c:v>
                </c:pt>
                <c:pt idx="19184">
                  <c:v>0.170929</c:v>
                </c:pt>
                <c:pt idx="19185">
                  <c:v>0.16975699999999999</c:v>
                </c:pt>
                <c:pt idx="19186">
                  <c:v>0.173315</c:v>
                </c:pt>
                <c:pt idx="19187">
                  <c:v>0.17885100000000001</c:v>
                </c:pt>
                <c:pt idx="19188">
                  <c:v>0.18768599999999999</c:v>
                </c:pt>
                <c:pt idx="19189">
                  <c:v>0.19592300000000001</c:v>
                </c:pt>
                <c:pt idx="19190">
                  <c:v>0.20700399999999999</c:v>
                </c:pt>
                <c:pt idx="19191">
                  <c:v>0.22396099999999999</c:v>
                </c:pt>
                <c:pt idx="19192">
                  <c:v>0.24029300000000001</c:v>
                </c:pt>
                <c:pt idx="19193">
                  <c:v>0.24951999999999999</c:v>
                </c:pt>
                <c:pt idx="19194">
                  <c:v>0.26487500000000003</c:v>
                </c:pt>
                <c:pt idx="19195">
                  <c:v>0.27795599999999998</c:v>
                </c:pt>
                <c:pt idx="19196">
                  <c:v>0.28312100000000001</c:v>
                </c:pt>
                <c:pt idx="19197">
                  <c:v>0.28098200000000001</c:v>
                </c:pt>
                <c:pt idx="19198">
                  <c:v>0.28820600000000002</c:v>
                </c:pt>
                <c:pt idx="19199">
                  <c:v>0.30192200000000002</c:v>
                </c:pt>
                <c:pt idx="19200">
                  <c:v>0.31236799999999998</c:v>
                </c:pt>
                <c:pt idx="19201">
                  <c:v>0.31726900000000002</c:v>
                </c:pt>
                <c:pt idx="19202">
                  <c:v>0.32306000000000001</c:v>
                </c:pt>
                <c:pt idx="19203">
                  <c:v>0.32955400000000001</c:v>
                </c:pt>
                <c:pt idx="19204">
                  <c:v>0.34394000000000002</c:v>
                </c:pt>
                <c:pt idx="19205">
                  <c:v>0.357074</c:v>
                </c:pt>
                <c:pt idx="19206">
                  <c:v>0.36773600000000001</c:v>
                </c:pt>
                <c:pt idx="19207">
                  <c:v>0.38131500000000002</c:v>
                </c:pt>
                <c:pt idx="19208">
                  <c:v>0.39280599999999999</c:v>
                </c:pt>
                <c:pt idx="19209">
                  <c:v>0.39827000000000001</c:v>
                </c:pt>
                <c:pt idx="19210">
                  <c:v>0.40264699999999998</c:v>
                </c:pt>
                <c:pt idx="19211">
                  <c:v>0.41211399999999998</c:v>
                </c:pt>
                <c:pt idx="19212">
                  <c:v>0.42390600000000001</c:v>
                </c:pt>
                <c:pt idx="19213">
                  <c:v>0.431093</c:v>
                </c:pt>
                <c:pt idx="19214">
                  <c:v>0.44129000000000002</c:v>
                </c:pt>
                <c:pt idx="19215">
                  <c:v>0.45330500000000001</c:v>
                </c:pt>
                <c:pt idx="19216">
                  <c:v>0.45720699999999997</c:v>
                </c:pt>
                <c:pt idx="19217">
                  <c:v>0.46322600000000003</c:v>
                </c:pt>
                <c:pt idx="19218">
                  <c:v>0.46768199999999999</c:v>
                </c:pt>
                <c:pt idx="19219">
                  <c:v>0.47134199999999998</c:v>
                </c:pt>
                <c:pt idx="19220">
                  <c:v>0.47497400000000001</c:v>
                </c:pt>
                <c:pt idx="19221">
                  <c:v>0.48474400000000001</c:v>
                </c:pt>
                <c:pt idx="19222">
                  <c:v>0.49646800000000002</c:v>
                </c:pt>
                <c:pt idx="19223">
                  <c:v>0.50154299999999996</c:v>
                </c:pt>
                <c:pt idx="19224">
                  <c:v>0.510548</c:v>
                </c:pt>
                <c:pt idx="19225">
                  <c:v>0.52558400000000005</c:v>
                </c:pt>
                <c:pt idx="19226">
                  <c:v>0.53789399999999998</c:v>
                </c:pt>
                <c:pt idx="19227">
                  <c:v>0.54591199999999995</c:v>
                </c:pt>
                <c:pt idx="19228">
                  <c:v>0.55172500000000002</c:v>
                </c:pt>
                <c:pt idx="19229">
                  <c:v>0.55767800000000001</c:v>
                </c:pt>
                <c:pt idx="19230">
                  <c:v>0.57176199999999999</c:v>
                </c:pt>
                <c:pt idx="19231">
                  <c:v>0.58528500000000006</c:v>
                </c:pt>
                <c:pt idx="19232">
                  <c:v>0.59014699999999998</c:v>
                </c:pt>
                <c:pt idx="19233">
                  <c:v>0.59336999999999995</c:v>
                </c:pt>
                <c:pt idx="19234">
                  <c:v>0.598773</c:v>
                </c:pt>
                <c:pt idx="19235">
                  <c:v>0.60482000000000002</c:v>
                </c:pt>
                <c:pt idx="19236">
                  <c:v>0.610958</c:v>
                </c:pt>
                <c:pt idx="19237">
                  <c:v>0.62010900000000002</c:v>
                </c:pt>
                <c:pt idx="19238">
                  <c:v>0.62960199999999999</c:v>
                </c:pt>
                <c:pt idx="19239">
                  <c:v>0.63625699999999996</c:v>
                </c:pt>
                <c:pt idx="19240">
                  <c:v>0.64183800000000002</c:v>
                </c:pt>
                <c:pt idx="19241">
                  <c:v>0.64240900000000001</c:v>
                </c:pt>
                <c:pt idx="19242">
                  <c:v>0.638262</c:v>
                </c:pt>
                <c:pt idx="19243">
                  <c:v>0.63875999999999999</c:v>
                </c:pt>
                <c:pt idx="19244">
                  <c:v>0.64322999999999997</c:v>
                </c:pt>
                <c:pt idx="19245">
                  <c:v>0.65436000000000005</c:v>
                </c:pt>
                <c:pt idx="19246">
                  <c:v>0.66019700000000003</c:v>
                </c:pt>
                <c:pt idx="19247">
                  <c:v>0.66249199999999997</c:v>
                </c:pt>
                <c:pt idx="19248">
                  <c:v>0.65857900000000003</c:v>
                </c:pt>
                <c:pt idx="19249">
                  <c:v>0.66298500000000005</c:v>
                </c:pt>
                <c:pt idx="19250">
                  <c:v>0.66990099999999997</c:v>
                </c:pt>
                <c:pt idx="19251">
                  <c:v>0.67820100000000005</c:v>
                </c:pt>
                <c:pt idx="19252">
                  <c:v>0.68371899999999997</c:v>
                </c:pt>
                <c:pt idx="19253">
                  <c:v>0.68689999999999996</c:v>
                </c:pt>
                <c:pt idx="19254">
                  <c:v>0.68908999999999998</c:v>
                </c:pt>
                <c:pt idx="19255">
                  <c:v>0.69377</c:v>
                </c:pt>
                <c:pt idx="19256">
                  <c:v>0.69879999999999998</c:v>
                </c:pt>
                <c:pt idx="19257">
                  <c:v>0.70484599999999997</c:v>
                </c:pt>
                <c:pt idx="19258">
                  <c:v>0.71074199999999998</c:v>
                </c:pt>
                <c:pt idx="19259">
                  <c:v>0.71527300000000005</c:v>
                </c:pt>
                <c:pt idx="19260">
                  <c:v>0.72275599999999995</c:v>
                </c:pt>
                <c:pt idx="19261">
                  <c:v>0.73018300000000003</c:v>
                </c:pt>
                <c:pt idx="19262">
                  <c:v>0.74063599999999996</c:v>
                </c:pt>
                <c:pt idx="19263">
                  <c:v>0.74493200000000004</c:v>
                </c:pt>
                <c:pt idx="19264">
                  <c:v>0.74380000000000002</c:v>
                </c:pt>
                <c:pt idx="19265">
                  <c:v>0.73748199999999997</c:v>
                </c:pt>
                <c:pt idx="19266">
                  <c:v>0.72545499999999996</c:v>
                </c:pt>
                <c:pt idx="19267">
                  <c:v>0.71386400000000005</c:v>
                </c:pt>
                <c:pt idx="19268">
                  <c:v>0.69948699999999997</c:v>
                </c:pt>
                <c:pt idx="19269">
                  <c:v>0.69137400000000004</c:v>
                </c:pt>
                <c:pt idx="19270">
                  <c:v>0.68425499999999995</c:v>
                </c:pt>
                <c:pt idx="19271">
                  <c:v>0.68059899999999995</c:v>
                </c:pt>
                <c:pt idx="19272">
                  <c:v>0.70103099999999996</c:v>
                </c:pt>
                <c:pt idx="19273">
                  <c:v>0.74516300000000002</c:v>
                </c:pt>
                <c:pt idx="19274">
                  <c:v>0.776034</c:v>
                </c:pt>
                <c:pt idx="19275">
                  <c:v>0.616703</c:v>
                </c:pt>
                <c:pt idx="19276">
                  <c:v>-0.115748</c:v>
                </c:pt>
                <c:pt idx="19277">
                  <c:v>-0.27147500000000002</c:v>
                </c:pt>
                <c:pt idx="19278">
                  <c:v>0.21751400000000001</c:v>
                </c:pt>
                <c:pt idx="19279">
                  <c:v>0.54568099999999997</c:v>
                </c:pt>
                <c:pt idx="19280">
                  <c:v>0.54603599999999997</c:v>
                </c:pt>
                <c:pt idx="19281">
                  <c:v>0.49438599999999999</c:v>
                </c:pt>
                <c:pt idx="19282">
                  <c:v>0.48505599999999999</c:v>
                </c:pt>
                <c:pt idx="19283">
                  <c:v>0.47913600000000001</c:v>
                </c:pt>
                <c:pt idx="19284">
                  <c:v>0.47063500000000003</c:v>
                </c:pt>
                <c:pt idx="19285">
                  <c:v>0.45718199999999998</c:v>
                </c:pt>
                <c:pt idx="19286">
                  <c:v>0.44605299999999998</c:v>
                </c:pt>
                <c:pt idx="19287">
                  <c:v>0.43113299999999999</c:v>
                </c:pt>
                <c:pt idx="19288">
                  <c:v>0.40495799999999998</c:v>
                </c:pt>
                <c:pt idx="19289">
                  <c:v>0.38162000000000001</c:v>
                </c:pt>
                <c:pt idx="19290">
                  <c:v>0.35510000000000003</c:v>
                </c:pt>
                <c:pt idx="19291">
                  <c:v>0.333783</c:v>
                </c:pt>
                <c:pt idx="19292">
                  <c:v>0.32688299999999998</c:v>
                </c:pt>
                <c:pt idx="19293">
                  <c:v>0.31184200000000001</c:v>
                </c:pt>
                <c:pt idx="19294">
                  <c:v>0.292408</c:v>
                </c:pt>
                <c:pt idx="19295">
                  <c:v>0.27731600000000001</c:v>
                </c:pt>
                <c:pt idx="19296">
                  <c:v>0.25141599999999997</c:v>
                </c:pt>
                <c:pt idx="19297">
                  <c:v>0.224303</c:v>
                </c:pt>
                <c:pt idx="19298">
                  <c:v>0.20624799999999999</c:v>
                </c:pt>
                <c:pt idx="19299">
                  <c:v>0.18573700000000001</c:v>
                </c:pt>
                <c:pt idx="19300">
                  <c:v>0.16538</c:v>
                </c:pt>
                <c:pt idx="19301">
                  <c:v>0.14891499999999999</c:v>
                </c:pt>
                <c:pt idx="19302">
                  <c:v>0.13692299999999999</c:v>
                </c:pt>
                <c:pt idx="19303">
                  <c:v>0.12551699999999999</c:v>
                </c:pt>
                <c:pt idx="19304">
                  <c:v>0.113691</c:v>
                </c:pt>
                <c:pt idx="19305">
                  <c:v>9.6300800000000006E-2</c:v>
                </c:pt>
                <c:pt idx="19306">
                  <c:v>7.9270199999999999E-2</c:v>
                </c:pt>
                <c:pt idx="19307">
                  <c:v>7.6165300000000005E-2</c:v>
                </c:pt>
                <c:pt idx="19308">
                  <c:v>7.0617899999999997E-2</c:v>
                </c:pt>
                <c:pt idx="19309">
                  <c:v>6.1869599999999997E-2</c:v>
                </c:pt>
                <c:pt idx="19310">
                  <c:v>5.7695200000000002E-2</c:v>
                </c:pt>
                <c:pt idx="19311">
                  <c:v>5.2916199999999997E-2</c:v>
                </c:pt>
                <c:pt idx="19312">
                  <c:v>3.5859299999999997E-2</c:v>
                </c:pt>
                <c:pt idx="19313">
                  <c:v>2.07735E-2</c:v>
                </c:pt>
                <c:pt idx="19314">
                  <c:v>2.1778700000000002E-2</c:v>
                </c:pt>
                <c:pt idx="19315">
                  <c:v>2.5447399999999998E-2</c:v>
                </c:pt>
                <c:pt idx="19316">
                  <c:v>2.93344E-2</c:v>
                </c:pt>
                <c:pt idx="19317">
                  <c:v>2.99309E-2</c:v>
                </c:pt>
                <c:pt idx="19318">
                  <c:v>2.67681E-2</c:v>
                </c:pt>
                <c:pt idx="19319">
                  <c:v>1.36119E-2</c:v>
                </c:pt>
                <c:pt idx="19320">
                  <c:v>-1.00032E-2</c:v>
                </c:pt>
                <c:pt idx="19321">
                  <c:v>-2.4747399999999999E-2</c:v>
                </c:pt>
                <c:pt idx="19322">
                  <c:v>-3.4420399999999997E-2</c:v>
                </c:pt>
                <c:pt idx="19323">
                  <c:v>-3.9123699999999997E-2</c:v>
                </c:pt>
                <c:pt idx="19324">
                  <c:v>-4.3780399999999997E-2</c:v>
                </c:pt>
                <c:pt idx="19325">
                  <c:v>-4.6487500000000001E-2</c:v>
                </c:pt>
                <c:pt idx="19326">
                  <c:v>-4.5769400000000002E-2</c:v>
                </c:pt>
                <c:pt idx="19327">
                  <c:v>-4.2625299999999998E-2</c:v>
                </c:pt>
                <c:pt idx="19328">
                  <c:v>-4.3057900000000003E-2</c:v>
                </c:pt>
                <c:pt idx="19329">
                  <c:v>-4.4786300000000001E-2</c:v>
                </c:pt>
                <c:pt idx="19330">
                  <c:v>-4.55167E-2</c:v>
                </c:pt>
                <c:pt idx="19331">
                  <c:v>-5.09965E-2</c:v>
                </c:pt>
                <c:pt idx="19332">
                  <c:v>-5.6938000000000002E-2</c:v>
                </c:pt>
                <c:pt idx="19333">
                  <c:v>-6.4045099999999994E-2</c:v>
                </c:pt>
                <c:pt idx="19334">
                  <c:v>-6.0144900000000001E-2</c:v>
                </c:pt>
                <c:pt idx="19335">
                  <c:v>-5.9985499999999997E-2</c:v>
                </c:pt>
                <c:pt idx="19336">
                  <c:v>-6.4087000000000005E-2</c:v>
                </c:pt>
                <c:pt idx="19337">
                  <c:v>-6.6640400000000002E-2</c:v>
                </c:pt>
                <c:pt idx="19338">
                  <c:v>-6.7288000000000001E-2</c:v>
                </c:pt>
                <c:pt idx="19339">
                  <c:v>-6.6676200000000005E-2</c:v>
                </c:pt>
                <c:pt idx="19340">
                  <c:v>-7.3848499999999997E-2</c:v>
                </c:pt>
                <c:pt idx="19341">
                  <c:v>-8.9453299999999999E-2</c:v>
                </c:pt>
                <c:pt idx="19342">
                  <c:v>-0.100829</c:v>
                </c:pt>
                <c:pt idx="19343">
                  <c:v>-0.101648</c:v>
                </c:pt>
                <c:pt idx="19344">
                  <c:v>-0.10120899999999999</c:v>
                </c:pt>
                <c:pt idx="19345">
                  <c:v>-9.9900699999999995E-2</c:v>
                </c:pt>
                <c:pt idx="19346">
                  <c:v>-0.102323</c:v>
                </c:pt>
                <c:pt idx="19347">
                  <c:v>-9.6940499999999999E-2</c:v>
                </c:pt>
                <c:pt idx="19348">
                  <c:v>-8.7192000000000006E-2</c:v>
                </c:pt>
                <c:pt idx="19349">
                  <c:v>-6.5702899999999995E-2</c:v>
                </c:pt>
                <c:pt idx="19350">
                  <c:v>-5.0215099999999999E-2</c:v>
                </c:pt>
                <c:pt idx="19351">
                  <c:v>-4.3082099999999998E-2</c:v>
                </c:pt>
                <c:pt idx="19352">
                  <c:v>-3.7228799999999999E-2</c:v>
                </c:pt>
                <c:pt idx="19353">
                  <c:v>-3.8402800000000001E-2</c:v>
                </c:pt>
                <c:pt idx="19354">
                  <c:v>-4.2554000000000002E-2</c:v>
                </c:pt>
                <c:pt idx="19355">
                  <c:v>-4.2235799999999997E-2</c:v>
                </c:pt>
                <c:pt idx="19356">
                  <c:v>-4.2036299999999999E-2</c:v>
                </c:pt>
                <c:pt idx="19357">
                  <c:v>-4.9257500000000003E-2</c:v>
                </c:pt>
                <c:pt idx="19358">
                  <c:v>-7.05538E-2</c:v>
                </c:pt>
                <c:pt idx="19359">
                  <c:v>-7.9644400000000004E-2</c:v>
                </c:pt>
                <c:pt idx="19360">
                  <c:v>-8.1244499999999997E-2</c:v>
                </c:pt>
                <c:pt idx="19361">
                  <c:v>-7.8162200000000001E-2</c:v>
                </c:pt>
                <c:pt idx="19362">
                  <c:v>-7.5504399999999999E-2</c:v>
                </c:pt>
                <c:pt idx="19363">
                  <c:v>-7.85304E-2</c:v>
                </c:pt>
                <c:pt idx="19364">
                  <c:v>-8.4559499999999996E-2</c:v>
                </c:pt>
                <c:pt idx="19365">
                  <c:v>-8.4925299999999995E-2</c:v>
                </c:pt>
                <c:pt idx="19366">
                  <c:v>-7.8034199999999998E-2</c:v>
                </c:pt>
                <c:pt idx="19367">
                  <c:v>-7.0562100000000003E-2</c:v>
                </c:pt>
                <c:pt idx="19368">
                  <c:v>-6.7151799999999998E-2</c:v>
                </c:pt>
                <c:pt idx="19369">
                  <c:v>-6.9393499999999997E-2</c:v>
                </c:pt>
                <c:pt idx="19370">
                  <c:v>-7.1924100000000005E-2</c:v>
                </c:pt>
                <c:pt idx="19371">
                  <c:v>-6.9034899999999996E-2</c:v>
                </c:pt>
                <c:pt idx="19372">
                  <c:v>-6.2715300000000002E-2</c:v>
                </c:pt>
                <c:pt idx="19373">
                  <c:v>-5.8668199999999997E-2</c:v>
                </c:pt>
                <c:pt idx="19374">
                  <c:v>-6.0156899999999999E-2</c:v>
                </c:pt>
                <c:pt idx="19375">
                  <c:v>-6.1540299999999999E-2</c:v>
                </c:pt>
                <c:pt idx="19376">
                  <c:v>-6.2812599999999996E-2</c:v>
                </c:pt>
                <c:pt idx="19377">
                  <c:v>-6.0227500000000003E-2</c:v>
                </c:pt>
                <c:pt idx="19378">
                  <c:v>-5.7041799999999997E-2</c:v>
                </c:pt>
                <c:pt idx="19379">
                  <c:v>-5.6603899999999999E-2</c:v>
                </c:pt>
                <c:pt idx="19380">
                  <c:v>-6.1257600000000002E-2</c:v>
                </c:pt>
                <c:pt idx="19381">
                  <c:v>-6.7756899999999995E-2</c:v>
                </c:pt>
                <c:pt idx="19382">
                  <c:v>-6.9480700000000006E-2</c:v>
                </c:pt>
                <c:pt idx="19383">
                  <c:v>-6.8847500000000006E-2</c:v>
                </c:pt>
                <c:pt idx="19384">
                  <c:v>-6.5579299999999993E-2</c:v>
                </c:pt>
                <c:pt idx="19385">
                  <c:v>-6.3649300000000006E-2</c:v>
                </c:pt>
                <c:pt idx="19386">
                  <c:v>-6.9620699999999994E-2</c:v>
                </c:pt>
                <c:pt idx="19387">
                  <c:v>-7.4527700000000002E-2</c:v>
                </c:pt>
                <c:pt idx="19388">
                  <c:v>-7.4584700000000004E-2</c:v>
                </c:pt>
                <c:pt idx="19389">
                  <c:v>-7.4153899999999995E-2</c:v>
                </c:pt>
                <c:pt idx="19390">
                  <c:v>-7.7994400000000005E-2</c:v>
                </c:pt>
                <c:pt idx="19391">
                  <c:v>-8.1560099999999996E-2</c:v>
                </c:pt>
                <c:pt idx="19392">
                  <c:v>-9.5490199999999997E-2</c:v>
                </c:pt>
                <c:pt idx="19393">
                  <c:v>-0.104627</c:v>
                </c:pt>
                <c:pt idx="19394">
                  <c:v>-0.10739799999999999</c:v>
                </c:pt>
                <c:pt idx="19395">
                  <c:v>-0.114342</c:v>
                </c:pt>
                <c:pt idx="19396">
                  <c:v>-0.12246799999999999</c:v>
                </c:pt>
                <c:pt idx="19397">
                  <c:v>-0.122339</c:v>
                </c:pt>
                <c:pt idx="19398">
                  <c:v>-0.120046</c:v>
                </c:pt>
                <c:pt idx="19399">
                  <c:v>-0.110092</c:v>
                </c:pt>
                <c:pt idx="19400">
                  <c:v>-0.10446</c:v>
                </c:pt>
                <c:pt idx="19401">
                  <c:v>-0.109362</c:v>
                </c:pt>
                <c:pt idx="19402">
                  <c:v>-0.11612699999999999</c:v>
                </c:pt>
                <c:pt idx="19403">
                  <c:v>-0.11949</c:v>
                </c:pt>
                <c:pt idx="19404">
                  <c:v>-0.12123399999999999</c:v>
                </c:pt>
                <c:pt idx="19405">
                  <c:v>-0.122063</c:v>
                </c:pt>
                <c:pt idx="19406">
                  <c:v>-0.121938</c:v>
                </c:pt>
                <c:pt idx="19407">
                  <c:v>-0.12012100000000001</c:v>
                </c:pt>
                <c:pt idx="19408">
                  <c:v>-0.119689</c:v>
                </c:pt>
                <c:pt idx="19409">
                  <c:v>-0.12350899999999999</c:v>
                </c:pt>
                <c:pt idx="19410">
                  <c:v>-0.132299</c:v>
                </c:pt>
                <c:pt idx="19411">
                  <c:v>-0.13564499999999999</c:v>
                </c:pt>
                <c:pt idx="19412">
                  <c:v>-0.137242</c:v>
                </c:pt>
                <c:pt idx="19413">
                  <c:v>-0.13883100000000001</c:v>
                </c:pt>
                <c:pt idx="19414">
                  <c:v>-0.141902</c:v>
                </c:pt>
                <c:pt idx="19415">
                  <c:v>-0.144676</c:v>
                </c:pt>
                <c:pt idx="19416">
                  <c:v>-0.144897</c:v>
                </c:pt>
                <c:pt idx="19417">
                  <c:v>-0.14682500000000001</c:v>
                </c:pt>
                <c:pt idx="19418">
                  <c:v>-0.15804399999999999</c:v>
                </c:pt>
                <c:pt idx="19419">
                  <c:v>-0.164797</c:v>
                </c:pt>
                <c:pt idx="19420">
                  <c:v>-0.17302200000000001</c:v>
                </c:pt>
                <c:pt idx="19421">
                  <c:v>-0.17823800000000001</c:v>
                </c:pt>
                <c:pt idx="19422">
                  <c:v>-0.18484500000000001</c:v>
                </c:pt>
                <c:pt idx="19423">
                  <c:v>-0.18699199999999999</c:v>
                </c:pt>
                <c:pt idx="19424">
                  <c:v>-0.19231799999999999</c:v>
                </c:pt>
                <c:pt idx="19425">
                  <c:v>-0.193776</c:v>
                </c:pt>
                <c:pt idx="19426">
                  <c:v>-0.18998899999999999</c:v>
                </c:pt>
                <c:pt idx="19427">
                  <c:v>-0.192299</c:v>
                </c:pt>
                <c:pt idx="19428">
                  <c:v>-0.19578599999999999</c:v>
                </c:pt>
                <c:pt idx="19429">
                  <c:v>-0.196495</c:v>
                </c:pt>
                <c:pt idx="19430">
                  <c:v>-0.197185</c:v>
                </c:pt>
                <c:pt idx="19431">
                  <c:v>-0.19908300000000001</c:v>
                </c:pt>
                <c:pt idx="19432">
                  <c:v>-0.197103</c:v>
                </c:pt>
                <c:pt idx="19433">
                  <c:v>-0.193718</c:v>
                </c:pt>
                <c:pt idx="19434">
                  <c:v>-0.18284800000000001</c:v>
                </c:pt>
                <c:pt idx="19435">
                  <c:v>-0.18507199999999999</c:v>
                </c:pt>
                <c:pt idx="19436">
                  <c:v>-0.18801399999999999</c:v>
                </c:pt>
                <c:pt idx="19437">
                  <c:v>-0.195517</c:v>
                </c:pt>
                <c:pt idx="19438">
                  <c:v>-0.19789599999999999</c:v>
                </c:pt>
                <c:pt idx="19439">
                  <c:v>-0.20274</c:v>
                </c:pt>
                <c:pt idx="19440">
                  <c:v>-0.20267399999999999</c:v>
                </c:pt>
                <c:pt idx="19441">
                  <c:v>-0.204627</c:v>
                </c:pt>
                <c:pt idx="19442">
                  <c:v>-0.20524600000000001</c:v>
                </c:pt>
                <c:pt idx="19443">
                  <c:v>-0.208956</c:v>
                </c:pt>
                <c:pt idx="19444">
                  <c:v>-0.214809</c:v>
                </c:pt>
                <c:pt idx="19445">
                  <c:v>-0.22072</c:v>
                </c:pt>
                <c:pt idx="19446">
                  <c:v>-0.22884399999999999</c:v>
                </c:pt>
                <c:pt idx="19447">
                  <c:v>-0.237484</c:v>
                </c:pt>
                <c:pt idx="19448">
                  <c:v>-0.236403</c:v>
                </c:pt>
                <c:pt idx="19449">
                  <c:v>-0.24113899999999999</c:v>
                </c:pt>
                <c:pt idx="19450">
                  <c:v>-0.24571000000000001</c:v>
                </c:pt>
                <c:pt idx="19451">
                  <c:v>-0.25060399999999999</c:v>
                </c:pt>
                <c:pt idx="19452">
                  <c:v>-0.25073400000000001</c:v>
                </c:pt>
                <c:pt idx="19453">
                  <c:v>-0.24806600000000001</c:v>
                </c:pt>
                <c:pt idx="19454">
                  <c:v>-0.24850800000000001</c:v>
                </c:pt>
                <c:pt idx="19455">
                  <c:v>-0.24823999999999999</c:v>
                </c:pt>
                <c:pt idx="19456">
                  <c:v>-0.248056</c:v>
                </c:pt>
                <c:pt idx="19457">
                  <c:v>-0.248665</c:v>
                </c:pt>
                <c:pt idx="19458">
                  <c:v>-0.250587</c:v>
                </c:pt>
                <c:pt idx="19459">
                  <c:v>-0.25017099999999998</c:v>
                </c:pt>
                <c:pt idx="19460">
                  <c:v>-0.252195</c:v>
                </c:pt>
                <c:pt idx="19461">
                  <c:v>-0.256994</c:v>
                </c:pt>
                <c:pt idx="19462">
                  <c:v>-0.25647500000000001</c:v>
                </c:pt>
                <c:pt idx="19463">
                  <c:v>-0.24290500000000001</c:v>
                </c:pt>
                <c:pt idx="19464">
                  <c:v>-0.22847100000000001</c:v>
                </c:pt>
                <c:pt idx="19465">
                  <c:v>-0.22640299999999999</c:v>
                </c:pt>
                <c:pt idx="19466">
                  <c:v>-0.21756500000000001</c:v>
                </c:pt>
                <c:pt idx="19467">
                  <c:v>-0.221522</c:v>
                </c:pt>
                <c:pt idx="19468">
                  <c:v>-0.230042</c:v>
                </c:pt>
                <c:pt idx="19469">
                  <c:v>-0.23272200000000001</c:v>
                </c:pt>
                <c:pt idx="19470">
                  <c:v>-0.23044100000000001</c:v>
                </c:pt>
                <c:pt idx="19471">
                  <c:v>-0.229211</c:v>
                </c:pt>
                <c:pt idx="19472">
                  <c:v>-0.22958000000000001</c:v>
                </c:pt>
                <c:pt idx="19473">
                  <c:v>-0.227932</c:v>
                </c:pt>
                <c:pt idx="19474">
                  <c:v>-0.22691700000000001</c:v>
                </c:pt>
                <c:pt idx="19475">
                  <c:v>-0.22947799999999999</c:v>
                </c:pt>
                <c:pt idx="19476">
                  <c:v>-0.23394799999999999</c:v>
                </c:pt>
                <c:pt idx="19477">
                  <c:v>-0.23826</c:v>
                </c:pt>
                <c:pt idx="19478">
                  <c:v>-0.23589599999999999</c:v>
                </c:pt>
                <c:pt idx="19479">
                  <c:v>-0.23493700000000001</c:v>
                </c:pt>
                <c:pt idx="19480">
                  <c:v>-0.23665700000000001</c:v>
                </c:pt>
                <c:pt idx="19481">
                  <c:v>-0.24287</c:v>
                </c:pt>
                <c:pt idx="19482">
                  <c:v>-0.251772</c:v>
                </c:pt>
                <c:pt idx="19483">
                  <c:v>-0.26311800000000002</c:v>
                </c:pt>
                <c:pt idx="19484">
                  <c:v>-0.26912700000000001</c:v>
                </c:pt>
                <c:pt idx="19485">
                  <c:v>-0.274198</c:v>
                </c:pt>
                <c:pt idx="19486">
                  <c:v>-0.27981600000000001</c:v>
                </c:pt>
                <c:pt idx="19487">
                  <c:v>-0.28639799999999999</c:v>
                </c:pt>
                <c:pt idx="19488">
                  <c:v>-0.293624</c:v>
                </c:pt>
                <c:pt idx="19489">
                  <c:v>-0.29580800000000002</c:v>
                </c:pt>
                <c:pt idx="19490">
                  <c:v>-0.29787999999999998</c:v>
                </c:pt>
                <c:pt idx="19491">
                  <c:v>-0.30452099999999999</c:v>
                </c:pt>
                <c:pt idx="19492">
                  <c:v>-0.311699</c:v>
                </c:pt>
                <c:pt idx="19493">
                  <c:v>-0.32081300000000001</c:v>
                </c:pt>
                <c:pt idx="19494">
                  <c:v>-0.32534200000000002</c:v>
                </c:pt>
                <c:pt idx="19495">
                  <c:v>-0.32879599999999998</c:v>
                </c:pt>
                <c:pt idx="19496">
                  <c:v>-0.33433600000000002</c:v>
                </c:pt>
                <c:pt idx="19497">
                  <c:v>-0.35764200000000002</c:v>
                </c:pt>
                <c:pt idx="19498">
                  <c:v>-0.36588599999999999</c:v>
                </c:pt>
                <c:pt idx="19499">
                  <c:v>-0.37007600000000002</c:v>
                </c:pt>
                <c:pt idx="19500">
                  <c:v>-0.36859900000000001</c:v>
                </c:pt>
                <c:pt idx="19501">
                  <c:v>-0.37154100000000001</c:v>
                </c:pt>
                <c:pt idx="19502">
                  <c:v>-0.375251</c:v>
                </c:pt>
                <c:pt idx="19503">
                  <c:v>-0.38258599999999998</c:v>
                </c:pt>
                <c:pt idx="19504">
                  <c:v>-0.39365299999999998</c:v>
                </c:pt>
                <c:pt idx="19505">
                  <c:v>-0.39858700000000002</c:v>
                </c:pt>
                <c:pt idx="19506">
                  <c:v>-0.39869500000000002</c:v>
                </c:pt>
                <c:pt idx="19507">
                  <c:v>-0.40051599999999998</c:v>
                </c:pt>
                <c:pt idx="19508">
                  <c:v>-0.39969100000000002</c:v>
                </c:pt>
                <c:pt idx="19509">
                  <c:v>-0.40203899999999998</c:v>
                </c:pt>
                <c:pt idx="19510">
                  <c:v>-0.40168399999999999</c:v>
                </c:pt>
                <c:pt idx="19511">
                  <c:v>-0.40083200000000002</c:v>
                </c:pt>
                <c:pt idx="19512">
                  <c:v>-0.40609400000000001</c:v>
                </c:pt>
                <c:pt idx="19513">
                  <c:v>-0.41206300000000001</c:v>
                </c:pt>
                <c:pt idx="19514">
                  <c:v>-0.42203600000000002</c:v>
                </c:pt>
                <c:pt idx="19515">
                  <c:v>-0.41981099999999999</c:v>
                </c:pt>
                <c:pt idx="19516">
                  <c:v>-0.41596899999999998</c:v>
                </c:pt>
                <c:pt idx="19517">
                  <c:v>-0.41332000000000002</c:v>
                </c:pt>
                <c:pt idx="19518">
                  <c:v>-0.411217</c:v>
                </c:pt>
                <c:pt idx="19519">
                  <c:v>-0.41961199999999999</c:v>
                </c:pt>
                <c:pt idx="19520">
                  <c:v>-0.42909000000000003</c:v>
                </c:pt>
                <c:pt idx="19521">
                  <c:v>-0.43187700000000001</c:v>
                </c:pt>
                <c:pt idx="19522">
                  <c:v>-0.42794700000000002</c:v>
                </c:pt>
                <c:pt idx="19523">
                  <c:v>-0.43137999999999999</c:v>
                </c:pt>
                <c:pt idx="19524">
                  <c:v>-0.43675000000000003</c:v>
                </c:pt>
                <c:pt idx="19525">
                  <c:v>-0.44353300000000001</c:v>
                </c:pt>
                <c:pt idx="19526">
                  <c:v>-0.44942399999999999</c:v>
                </c:pt>
                <c:pt idx="19527">
                  <c:v>-0.45499800000000001</c:v>
                </c:pt>
                <c:pt idx="19528">
                  <c:v>-0.45706200000000002</c:v>
                </c:pt>
                <c:pt idx="19529">
                  <c:v>-0.45972200000000002</c:v>
                </c:pt>
                <c:pt idx="19530">
                  <c:v>-0.46000999999999997</c:v>
                </c:pt>
                <c:pt idx="19531">
                  <c:v>-0.46862900000000002</c:v>
                </c:pt>
                <c:pt idx="19532">
                  <c:v>-0.48031699999999999</c:v>
                </c:pt>
                <c:pt idx="19533">
                  <c:v>-0.47748299999999999</c:v>
                </c:pt>
                <c:pt idx="19534">
                  <c:v>-0.47842600000000002</c:v>
                </c:pt>
                <c:pt idx="19535">
                  <c:v>-0.47752899999999998</c:v>
                </c:pt>
                <c:pt idx="19536">
                  <c:v>-0.47852299999999998</c:v>
                </c:pt>
                <c:pt idx="19537">
                  <c:v>-0.47561900000000001</c:v>
                </c:pt>
                <c:pt idx="19538">
                  <c:v>-0.47469499999999998</c:v>
                </c:pt>
                <c:pt idx="19539">
                  <c:v>-0.46648800000000001</c:v>
                </c:pt>
                <c:pt idx="19540">
                  <c:v>-0.45792699999999997</c:v>
                </c:pt>
                <c:pt idx="19541">
                  <c:v>-0.46288800000000002</c:v>
                </c:pt>
                <c:pt idx="19542">
                  <c:v>-0.470273</c:v>
                </c:pt>
                <c:pt idx="19543">
                  <c:v>-0.47453899999999999</c:v>
                </c:pt>
                <c:pt idx="19544">
                  <c:v>-0.471111</c:v>
                </c:pt>
                <c:pt idx="19545">
                  <c:v>-0.46720099999999998</c:v>
                </c:pt>
                <c:pt idx="19546">
                  <c:v>-0.46663199999999999</c:v>
                </c:pt>
                <c:pt idx="19547">
                  <c:v>-0.468227</c:v>
                </c:pt>
                <c:pt idx="19548">
                  <c:v>-0.470383</c:v>
                </c:pt>
                <c:pt idx="19549">
                  <c:v>-0.47039900000000001</c:v>
                </c:pt>
                <c:pt idx="19550">
                  <c:v>-0.47228900000000001</c:v>
                </c:pt>
                <c:pt idx="19551">
                  <c:v>-0.47848600000000002</c:v>
                </c:pt>
                <c:pt idx="19552">
                  <c:v>-0.48969699999999999</c:v>
                </c:pt>
                <c:pt idx="19553">
                  <c:v>-0.497251</c:v>
                </c:pt>
                <c:pt idx="19554">
                  <c:v>-0.49552800000000002</c:v>
                </c:pt>
                <c:pt idx="19555">
                  <c:v>-0.49376599999999998</c:v>
                </c:pt>
                <c:pt idx="19556">
                  <c:v>-0.49293199999999998</c:v>
                </c:pt>
                <c:pt idx="19557">
                  <c:v>-0.49736999999999998</c:v>
                </c:pt>
                <c:pt idx="19558">
                  <c:v>-0.50472499999999998</c:v>
                </c:pt>
                <c:pt idx="19559">
                  <c:v>-0.51148199999999999</c:v>
                </c:pt>
                <c:pt idx="19560">
                  <c:v>-0.51613900000000001</c:v>
                </c:pt>
                <c:pt idx="19561">
                  <c:v>-0.51753300000000002</c:v>
                </c:pt>
                <c:pt idx="19562">
                  <c:v>-0.51554199999999994</c:v>
                </c:pt>
                <c:pt idx="19563">
                  <c:v>-0.51353599999999999</c:v>
                </c:pt>
                <c:pt idx="19564">
                  <c:v>-0.51362399999999997</c:v>
                </c:pt>
                <c:pt idx="19565">
                  <c:v>-0.52269299999999996</c:v>
                </c:pt>
                <c:pt idx="19566">
                  <c:v>-0.53214399999999995</c:v>
                </c:pt>
                <c:pt idx="19567">
                  <c:v>-0.54003199999999996</c:v>
                </c:pt>
                <c:pt idx="19568">
                  <c:v>-0.54322499999999996</c:v>
                </c:pt>
                <c:pt idx="19569">
                  <c:v>-0.53923900000000002</c:v>
                </c:pt>
                <c:pt idx="19570">
                  <c:v>-0.53673099999999996</c:v>
                </c:pt>
                <c:pt idx="19571">
                  <c:v>-0.533914</c:v>
                </c:pt>
                <c:pt idx="19572">
                  <c:v>-0.53278300000000001</c:v>
                </c:pt>
                <c:pt idx="19573">
                  <c:v>-0.53719600000000001</c:v>
                </c:pt>
                <c:pt idx="19574">
                  <c:v>-0.54378000000000004</c:v>
                </c:pt>
                <c:pt idx="19575">
                  <c:v>-0.55490899999999999</c:v>
                </c:pt>
                <c:pt idx="19576">
                  <c:v>-0.57050800000000002</c:v>
                </c:pt>
                <c:pt idx="19577">
                  <c:v>-0.58017799999999997</c:v>
                </c:pt>
                <c:pt idx="19578">
                  <c:v>-0.58070500000000003</c:v>
                </c:pt>
                <c:pt idx="19579">
                  <c:v>-0.58266600000000002</c:v>
                </c:pt>
                <c:pt idx="19580">
                  <c:v>-0.59133400000000003</c:v>
                </c:pt>
                <c:pt idx="19581">
                  <c:v>-0.59753699999999998</c:v>
                </c:pt>
                <c:pt idx="19582">
                  <c:v>-0.59383900000000001</c:v>
                </c:pt>
                <c:pt idx="19583">
                  <c:v>-0.58713599999999999</c:v>
                </c:pt>
                <c:pt idx="19584">
                  <c:v>-0.59097699999999997</c:v>
                </c:pt>
                <c:pt idx="19585">
                  <c:v>-0.59524299999999997</c:v>
                </c:pt>
                <c:pt idx="19586">
                  <c:v>-0.59572000000000003</c:v>
                </c:pt>
                <c:pt idx="19587">
                  <c:v>-0.60257799999999995</c:v>
                </c:pt>
                <c:pt idx="19588">
                  <c:v>-0.61246199999999995</c:v>
                </c:pt>
                <c:pt idx="19589">
                  <c:v>-0.614811</c:v>
                </c:pt>
                <c:pt idx="19590">
                  <c:v>-0.61599199999999998</c:v>
                </c:pt>
                <c:pt idx="19591">
                  <c:v>-0.62821400000000005</c:v>
                </c:pt>
                <c:pt idx="19592">
                  <c:v>-0.64171900000000004</c:v>
                </c:pt>
                <c:pt idx="19593">
                  <c:v>-0.64811200000000002</c:v>
                </c:pt>
                <c:pt idx="19594">
                  <c:v>-0.64444400000000002</c:v>
                </c:pt>
                <c:pt idx="19595">
                  <c:v>-0.63776500000000003</c:v>
                </c:pt>
                <c:pt idx="19596">
                  <c:v>-0.63796900000000001</c:v>
                </c:pt>
                <c:pt idx="19597">
                  <c:v>-0.64420500000000003</c:v>
                </c:pt>
                <c:pt idx="19598">
                  <c:v>-0.64963599999999999</c:v>
                </c:pt>
                <c:pt idx="19599">
                  <c:v>-0.64540299999999995</c:v>
                </c:pt>
                <c:pt idx="19600">
                  <c:v>-0.63377899999999998</c:v>
                </c:pt>
                <c:pt idx="19601">
                  <c:v>-0.61960599999999999</c:v>
                </c:pt>
                <c:pt idx="19602">
                  <c:v>-0.60635799999999995</c:v>
                </c:pt>
                <c:pt idx="19603">
                  <c:v>-0.60326500000000005</c:v>
                </c:pt>
                <c:pt idx="19604">
                  <c:v>-0.60683399999999998</c:v>
                </c:pt>
                <c:pt idx="19605">
                  <c:v>-0.61284499999999997</c:v>
                </c:pt>
                <c:pt idx="19606">
                  <c:v>-0.61760700000000002</c:v>
                </c:pt>
                <c:pt idx="19607">
                  <c:v>-0.61436900000000005</c:v>
                </c:pt>
                <c:pt idx="19608">
                  <c:v>-0.60918799999999995</c:v>
                </c:pt>
                <c:pt idx="19609">
                  <c:v>-0.60941999999999996</c:v>
                </c:pt>
                <c:pt idx="19610">
                  <c:v>-0.613043</c:v>
                </c:pt>
                <c:pt idx="19611">
                  <c:v>-0.61756</c:v>
                </c:pt>
                <c:pt idx="19612">
                  <c:v>-0.62137100000000001</c:v>
                </c:pt>
                <c:pt idx="19613">
                  <c:v>-0.62080000000000002</c:v>
                </c:pt>
                <c:pt idx="19614">
                  <c:v>-0.62309999999999999</c:v>
                </c:pt>
                <c:pt idx="19615">
                  <c:v>-0.62692199999999998</c:v>
                </c:pt>
                <c:pt idx="19616">
                  <c:v>-0.622359</c:v>
                </c:pt>
                <c:pt idx="19617">
                  <c:v>-0.61664300000000005</c:v>
                </c:pt>
                <c:pt idx="19618">
                  <c:v>-0.61651</c:v>
                </c:pt>
                <c:pt idx="19619">
                  <c:v>-0.61971299999999996</c:v>
                </c:pt>
                <c:pt idx="19620">
                  <c:v>-0.62282599999999999</c:v>
                </c:pt>
                <c:pt idx="19621">
                  <c:v>-0.62431700000000001</c:v>
                </c:pt>
                <c:pt idx="19622">
                  <c:v>-0.624336</c:v>
                </c:pt>
                <c:pt idx="19623">
                  <c:v>-0.62534699999999999</c:v>
                </c:pt>
                <c:pt idx="19624">
                  <c:v>-0.62456699999999998</c:v>
                </c:pt>
                <c:pt idx="19625">
                  <c:v>-0.62578699999999998</c:v>
                </c:pt>
                <c:pt idx="19626">
                  <c:v>-0.63267499999999999</c:v>
                </c:pt>
                <c:pt idx="19627">
                  <c:v>-0.63741300000000001</c:v>
                </c:pt>
                <c:pt idx="19628">
                  <c:v>-0.63318300000000005</c:v>
                </c:pt>
                <c:pt idx="19629">
                  <c:v>-0.62771699999999997</c:v>
                </c:pt>
                <c:pt idx="19630">
                  <c:v>-0.63173199999999996</c:v>
                </c:pt>
                <c:pt idx="19631">
                  <c:v>-0.63128799999999996</c:v>
                </c:pt>
                <c:pt idx="19632">
                  <c:v>-0.63263000000000003</c:v>
                </c:pt>
                <c:pt idx="19633">
                  <c:v>-0.63044800000000001</c:v>
                </c:pt>
                <c:pt idx="19634">
                  <c:v>-0.62743300000000002</c:v>
                </c:pt>
                <c:pt idx="19635">
                  <c:v>-0.62899099999999997</c:v>
                </c:pt>
                <c:pt idx="19636">
                  <c:v>-0.63197800000000004</c:v>
                </c:pt>
                <c:pt idx="19637">
                  <c:v>-0.63162700000000005</c:v>
                </c:pt>
                <c:pt idx="19638">
                  <c:v>-0.63122400000000001</c:v>
                </c:pt>
                <c:pt idx="19639">
                  <c:v>-0.63243099999999997</c:v>
                </c:pt>
                <c:pt idx="19640">
                  <c:v>-0.63305</c:v>
                </c:pt>
                <c:pt idx="19641">
                  <c:v>-0.63494399999999995</c:v>
                </c:pt>
                <c:pt idx="19642">
                  <c:v>-0.63505999999999996</c:v>
                </c:pt>
                <c:pt idx="19643">
                  <c:v>-0.63922199999999996</c:v>
                </c:pt>
                <c:pt idx="19644">
                  <c:v>-0.64609399999999995</c:v>
                </c:pt>
                <c:pt idx="19645">
                  <c:v>-0.64451499999999995</c:v>
                </c:pt>
                <c:pt idx="19646">
                  <c:v>-0.64307199999999998</c:v>
                </c:pt>
                <c:pt idx="19647">
                  <c:v>-0.64025900000000002</c:v>
                </c:pt>
                <c:pt idx="19648">
                  <c:v>-0.640204</c:v>
                </c:pt>
                <c:pt idx="19649">
                  <c:v>-0.63773100000000005</c:v>
                </c:pt>
                <c:pt idx="19650">
                  <c:v>-0.64184799999999997</c:v>
                </c:pt>
                <c:pt idx="19651">
                  <c:v>-0.64965899999999999</c:v>
                </c:pt>
                <c:pt idx="19652">
                  <c:v>-0.64964500000000003</c:v>
                </c:pt>
                <c:pt idx="19653">
                  <c:v>-0.64378299999999999</c:v>
                </c:pt>
                <c:pt idx="19654">
                  <c:v>-0.63941899999999996</c:v>
                </c:pt>
                <c:pt idx="19655">
                  <c:v>-0.636432</c:v>
                </c:pt>
                <c:pt idx="19656">
                  <c:v>-0.63197800000000004</c:v>
                </c:pt>
                <c:pt idx="19657">
                  <c:v>-0.63021099999999997</c:v>
                </c:pt>
                <c:pt idx="19658">
                  <c:v>-0.62750099999999998</c:v>
                </c:pt>
                <c:pt idx="19659">
                  <c:v>-0.62528300000000003</c:v>
                </c:pt>
                <c:pt idx="19660">
                  <c:v>-0.62857799999999997</c:v>
                </c:pt>
                <c:pt idx="19661">
                  <c:v>-0.63129400000000002</c:v>
                </c:pt>
                <c:pt idx="19662">
                  <c:v>-0.63296600000000003</c:v>
                </c:pt>
                <c:pt idx="19663">
                  <c:v>-0.62934100000000004</c:v>
                </c:pt>
                <c:pt idx="19664">
                  <c:v>-0.62234400000000001</c:v>
                </c:pt>
                <c:pt idx="19665">
                  <c:v>-0.61541599999999996</c:v>
                </c:pt>
                <c:pt idx="19666">
                  <c:v>-0.60977000000000003</c:v>
                </c:pt>
                <c:pt idx="19667">
                  <c:v>-0.60361600000000004</c:v>
                </c:pt>
                <c:pt idx="19668">
                  <c:v>-0.59938499999999995</c:v>
                </c:pt>
                <c:pt idx="19669">
                  <c:v>-0.60067499999999996</c:v>
                </c:pt>
                <c:pt idx="19670">
                  <c:v>-0.60537799999999997</c:v>
                </c:pt>
                <c:pt idx="19671">
                  <c:v>-0.600858</c:v>
                </c:pt>
                <c:pt idx="19672">
                  <c:v>-0.59537600000000002</c:v>
                </c:pt>
                <c:pt idx="19673">
                  <c:v>-0.59374400000000005</c:v>
                </c:pt>
                <c:pt idx="19674">
                  <c:v>-0.59977199999999997</c:v>
                </c:pt>
                <c:pt idx="19675">
                  <c:v>-0.61463999999999996</c:v>
                </c:pt>
                <c:pt idx="19676">
                  <c:v>-0.63663999999999998</c:v>
                </c:pt>
                <c:pt idx="19677">
                  <c:v>-0.65578800000000004</c:v>
                </c:pt>
                <c:pt idx="19678">
                  <c:v>-0.65578199999999998</c:v>
                </c:pt>
                <c:pt idx="19679">
                  <c:v>-0.65025100000000002</c:v>
                </c:pt>
                <c:pt idx="19680">
                  <c:v>-0.63712800000000003</c:v>
                </c:pt>
                <c:pt idx="19681">
                  <c:v>-0.63218399999999997</c:v>
                </c:pt>
                <c:pt idx="19682">
                  <c:v>-0.63106799999999996</c:v>
                </c:pt>
                <c:pt idx="19683">
                  <c:v>-0.63581900000000002</c:v>
                </c:pt>
                <c:pt idx="19684">
                  <c:v>-0.63804099999999997</c:v>
                </c:pt>
                <c:pt idx="19685">
                  <c:v>-0.64175599999999999</c:v>
                </c:pt>
                <c:pt idx="19686">
                  <c:v>-0.64599300000000004</c:v>
                </c:pt>
                <c:pt idx="19687">
                  <c:v>-0.64827000000000001</c:v>
                </c:pt>
                <c:pt idx="19688">
                  <c:v>-0.65085899999999997</c:v>
                </c:pt>
                <c:pt idx="19689">
                  <c:v>-0.65761800000000004</c:v>
                </c:pt>
                <c:pt idx="19690">
                  <c:v>-0.658551</c:v>
                </c:pt>
                <c:pt idx="19691">
                  <c:v>-0.65982499999999999</c:v>
                </c:pt>
                <c:pt idx="19692">
                  <c:v>-0.65818900000000002</c:v>
                </c:pt>
                <c:pt idx="19693">
                  <c:v>-0.65824899999999997</c:v>
                </c:pt>
                <c:pt idx="19694">
                  <c:v>-0.65790099999999996</c:v>
                </c:pt>
                <c:pt idx="19695">
                  <c:v>-0.65310800000000002</c:v>
                </c:pt>
                <c:pt idx="19696">
                  <c:v>-0.65348200000000001</c:v>
                </c:pt>
                <c:pt idx="19697">
                  <c:v>-0.65242100000000003</c:v>
                </c:pt>
                <c:pt idx="19698">
                  <c:v>-0.65325299999999997</c:v>
                </c:pt>
                <c:pt idx="19699">
                  <c:v>-0.65481599999999995</c:v>
                </c:pt>
                <c:pt idx="19700">
                  <c:v>-0.65267399999999998</c:v>
                </c:pt>
                <c:pt idx="19701">
                  <c:v>-0.64658400000000005</c:v>
                </c:pt>
                <c:pt idx="19702">
                  <c:v>-0.63252799999999998</c:v>
                </c:pt>
                <c:pt idx="19703">
                  <c:v>-0.62135300000000004</c:v>
                </c:pt>
                <c:pt idx="19704">
                  <c:v>-0.61343199999999998</c:v>
                </c:pt>
                <c:pt idx="19705">
                  <c:v>-0.61171900000000001</c:v>
                </c:pt>
                <c:pt idx="19706">
                  <c:v>-0.61496499999999998</c:v>
                </c:pt>
                <c:pt idx="19707">
                  <c:v>-0.61795500000000003</c:v>
                </c:pt>
                <c:pt idx="19708">
                  <c:v>-0.61358199999999996</c:v>
                </c:pt>
                <c:pt idx="19709">
                  <c:v>-0.61513499999999999</c:v>
                </c:pt>
                <c:pt idx="19710">
                  <c:v>-0.61959500000000001</c:v>
                </c:pt>
                <c:pt idx="19711">
                  <c:v>-0.62087499999999995</c:v>
                </c:pt>
                <c:pt idx="19712">
                  <c:v>-0.61807100000000004</c:v>
                </c:pt>
                <c:pt idx="19713">
                  <c:v>-0.61624999999999996</c:v>
                </c:pt>
                <c:pt idx="19714">
                  <c:v>-0.61434100000000003</c:v>
                </c:pt>
                <c:pt idx="19715">
                  <c:v>-0.61212999999999995</c:v>
                </c:pt>
                <c:pt idx="19716">
                  <c:v>-0.60633800000000004</c:v>
                </c:pt>
                <c:pt idx="19717">
                  <c:v>-0.60364499999999999</c:v>
                </c:pt>
                <c:pt idx="19718">
                  <c:v>-0.60334699999999997</c:v>
                </c:pt>
                <c:pt idx="19719">
                  <c:v>-0.601858</c:v>
                </c:pt>
                <c:pt idx="19720">
                  <c:v>-0.59492299999999998</c:v>
                </c:pt>
                <c:pt idx="19721">
                  <c:v>-0.59217799999999998</c:v>
                </c:pt>
                <c:pt idx="19722">
                  <c:v>-0.60083299999999995</c:v>
                </c:pt>
                <c:pt idx="19723">
                  <c:v>-0.60589599999999999</c:v>
                </c:pt>
                <c:pt idx="19724">
                  <c:v>-0.60674600000000001</c:v>
                </c:pt>
                <c:pt idx="19725">
                  <c:v>-0.607043</c:v>
                </c:pt>
                <c:pt idx="19726">
                  <c:v>-0.611487</c:v>
                </c:pt>
                <c:pt idx="19727">
                  <c:v>-0.614676</c:v>
                </c:pt>
                <c:pt idx="19728">
                  <c:v>-0.61649100000000001</c:v>
                </c:pt>
                <c:pt idx="19729">
                  <c:v>-0.61594800000000005</c:v>
                </c:pt>
                <c:pt idx="19730">
                  <c:v>-0.60990100000000003</c:v>
                </c:pt>
                <c:pt idx="19731">
                  <c:v>-0.59838100000000005</c:v>
                </c:pt>
                <c:pt idx="19732">
                  <c:v>-0.58918999999999999</c:v>
                </c:pt>
                <c:pt idx="19733">
                  <c:v>-0.58913199999999999</c:v>
                </c:pt>
                <c:pt idx="19734">
                  <c:v>-0.58745999999999998</c:v>
                </c:pt>
                <c:pt idx="19735">
                  <c:v>-0.58039099999999999</c:v>
                </c:pt>
                <c:pt idx="19736">
                  <c:v>-0.57619399999999998</c:v>
                </c:pt>
                <c:pt idx="19737">
                  <c:v>-0.58091199999999998</c:v>
                </c:pt>
                <c:pt idx="19738">
                  <c:v>-0.58666099999999999</c:v>
                </c:pt>
                <c:pt idx="19739">
                  <c:v>-0.589727</c:v>
                </c:pt>
                <c:pt idx="19740">
                  <c:v>-0.59280600000000006</c:v>
                </c:pt>
                <c:pt idx="19741">
                  <c:v>-0.595086</c:v>
                </c:pt>
                <c:pt idx="19742">
                  <c:v>-0.59506300000000001</c:v>
                </c:pt>
                <c:pt idx="19743">
                  <c:v>-0.59285500000000002</c:v>
                </c:pt>
                <c:pt idx="19744">
                  <c:v>-0.58913499999999996</c:v>
                </c:pt>
                <c:pt idx="19745">
                  <c:v>-0.58267400000000003</c:v>
                </c:pt>
                <c:pt idx="19746">
                  <c:v>-0.57525999999999999</c:v>
                </c:pt>
                <c:pt idx="19747">
                  <c:v>-0.58011299999999999</c:v>
                </c:pt>
                <c:pt idx="19748">
                  <c:v>-0.59232099999999999</c:v>
                </c:pt>
                <c:pt idx="19749">
                  <c:v>-0.58517799999999998</c:v>
                </c:pt>
                <c:pt idx="19750">
                  <c:v>-0.57408800000000004</c:v>
                </c:pt>
                <c:pt idx="19751">
                  <c:v>-0.56235500000000005</c:v>
                </c:pt>
                <c:pt idx="19752">
                  <c:v>-0.55671899999999996</c:v>
                </c:pt>
                <c:pt idx="19753">
                  <c:v>-0.54999100000000001</c:v>
                </c:pt>
                <c:pt idx="19754">
                  <c:v>-0.544211</c:v>
                </c:pt>
                <c:pt idx="19755">
                  <c:v>-0.53821099999999999</c:v>
                </c:pt>
                <c:pt idx="19756">
                  <c:v>-0.535304</c:v>
                </c:pt>
                <c:pt idx="19757">
                  <c:v>-0.53717000000000004</c:v>
                </c:pt>
                <c:pt idx="19758">
                  <c:v>-0.53636600000000001</c:v>
                </c:pt>
                <c:pt idx="19759">
                  <c:v>-0.52846499999999996</c:v>
                </c:pt>
                <c:pt idx="19760">
                  <c:v>-0.530142</c:v>
                </c:pt>
                <c:pt idx="19761">
                  <c:v>-0.526061</c:v>
                </c:pt>
                <c:pt idx="19762">
                  <c:v>-0.53213900000000003</c:v>
                </c:pt>
                <c:pt idx="19763">
                  <c:v>-0.52784299999999995</c:v>
                </c:pt>
                <c:pt idx="19764">
                  <c:v>-0.53321099999999999</c:v>
                </c:pt>
                <c:pt idx="19765">
                  <c:v>-0.53604799999999997</c:v>
                </c:pt>
                <c:pt idx="19766">
                  <c:v>-0.53644099999999995</c:v>
                </c:pt>
                <c:pt idx="19767">
                  <c:v>-0.52805299999999999</c:v>
                </c:pt>
                <c:pt idx="19768">
                  <c:v>-0.51898100000000003</c:v>
                </c:pt>
                <c:pt idx="19769">
                  <c:v>-0.513181</c:v>
                </c:pt>
                <c:pt idx="19770">
                  <c:v>-0.51073500000000005</c:v>
                </c:pt>
                <c:pt idx="19771">
                  <c:v>-0.50395500000000004</c:v>
                </c:pt>
                <c:pt idx="19772">
                  <c:v>-0.49843799999999999</c:v>
                </c:pt>
                <c:pt idx="19773">
                  <c:v>-0.48743199999999998</c:v>
                </c:pt>
                <c:pt idx="19774">
                  <c:v>-0.48929499999999998</c:v>
                </c:pt>
                <c:pt idx="19775">
                  <c:v>-0.485869</c:v>
                </c:pt>
                <c:pt idx="19776">
                  <c:v>-0.48208499999999999</c:v>
                </c:pt>
                <c:pt idx="19777">
                  <c:v>-0.47778799999999999</c:v>
                </c:pt>
                <c:pt idx="19778">
                  <c:v>-0.47795599999999999</c:v>
                </c:pt>
                <c:pt idx="19779">
                  <c:v>-0.47472900000000001</c:v>
                </c:pt>
                <c:pt idx="19780">
                  <c:v>-0.46909600000000001</c:v>
                </c:pt>
                <c:pt idx="19781">
                  <c:v>-0.46016800000000002</c:v>
                </c:pt>
                <c:pt idx="19782">
                  <c:v>-0.46177200000000002</c:v>
                </c:pt>
                <c:pt idx="19783">
                  <c:v>-0.46670699999999998</c:v>
                </c:pt>
                <c:pt idx="19784">
                  <c:v>-0.464202</c:v>
                </c:pt>
                <c:pt idx="19785">
                  <c:v>-0.46305800000000003</c:v>
                </c:pt>
                <c:pt idx="19786">
                  <c:v>-0.46378599999999998</c:v>
                </c:pt>
                <c:pt idx="19787">
                  <c:v>-0.46157500000000001</c:v>
                </c:pt>
                <c:pt idx="19788">
                  <c:v>-0.453955</c:v>
                </c:pt>
                <c:pt idx="19789">
                  <c:v>-0.44921299999999997</c:v>
                </c:pt>
                <c:pt idx="19790">
                  <c:v>-0.44615100000000002</c:v>
                </c:pt>
                <c:pt idx="19791">
                  <c:v>-0.44577600000000001</c:v>
                </c:pt>
                <c:pt idx="19792">
                  <c:v>-0.44406299999999999</c:v>
                </c:pt>
                <c:pt idx="19793">
                  <c:v>-0.44870399999999999</c:v>
                </c:pt>
                <c:pt idx="19794">
                  <c:v>-0.44972899999999999</c:v>
                </c:pt>
                <c:pt idx="19795">
                  <c:v>-0.44961600000000002</c:v>
                </c:pt>
                <c:pt idx="19796">
                  <c:v>-0.44572899999999999</c:v>
                </c:pt>
                <c:pt idx="19797">
                  <c:v>-0.44427800000000001</c:v>
                </c:pt>
                <c:pt idx="19798">
                  <c:v>-0.44671</c:v>
                </c:pt>
                <c:pt idx="19799">
                  <c:v>-0.44794899999999999</c:v>
                </c:pt>
                <c:pt idx="19800">
                  <c:v>-0.44368400000000002</c:v>
                </c:pt>
                <c:pt idx="19801">
                  <c:v>-0.44112600000000002</c:v>
                </c:pt>
                <c:pt idx="19802">
                  <c:v>-0.43965100000000001</c:v>
                </c:pt>
                <c:pt idx="19803">
                  <c:v>-0.44391599999999998</c:v>
                </c:pt>
                <c:pt idx="19804">
                  <c:v>-0.44916499999999998</c:v>
                </c:pt>
                <c:pt idx="19805">
                  <c:v>-0.45339099999999999</c:v>
                </c:pt>
                <c:pt idx="19806">
                  <c:v>-0.45597799999999999</c:v>
                </c:pt>
                <c:pt idx="19807">
                  <c:v>-0.45310099999999998</c:v>
                </c:pt>
                <c:pt idx="19808">
                  <c:v>-0.456395</c:v>
                </c:pt>
                <c:pt idx="19809">
                  <c:v>-0.46135300000000001</c:v>
                </c:pt>
                <c:pt idx="19810">
                  <c:v>-0.46468900000000002</c:v>
                </c:pt>
                <c:pt idx="19811">
                  <c:v>-0.47659600000000002</c:v>
                </c:pt>
                <c:pt idx="19812">
                  <c:v>-0.48851</c:v>
                </c:pt>
                <c:pt idx="19813">
                  <c:v>-0.49245899999999998</c:v>
                </c:pt>
                <c:pt idx="19814">
                  <c:v>-0.48879099999999998</c:v>
                </c:pt>
                <c:pt idx="19815">
                  <c:v>-0.48596800000000001</c:v>
                </c:pt>
                <c:pt idx="19816">
                  <c:v>-0.4829</c:v>
                </c:pt>
                <c:pt idx="19817">
                  <c:v>-0.48353200000000002</c:v>
                </c:pt>
                <c:pt idx="19818">
                  <c:v>-0.49159799999999998</c:v>
                </c:pt>
                <c:pt idx="19819">
                  <c:v>-0.49577399999999999</c:v>
                </c:pt>
                <c:pt idx="19820">
                  <c:v>-0.49745699999999998</c:v>
                </c:pt>
                <c:pt idx="19821">
                  <c:v>-0.50030600000000003</c:v>
                </c:pt>
                <c:pt idx="19822">
                  <c:v>-0.50080100000000005</c:v>
                </c:pt>
                <c:pt idx="19823">
                  <c:v>-0.49543700000000002</c:v>
                </c:pt>
                <c:pt idx="19824">
                  <c:v>-0.50239500000000004</c:v>
                </c:pt>
                <c:pt idx="19825">
                  <c:v>-0.51297700000000002</c:v>
                </c:pt>
                <c:pt idx="19826">
                  <c:v>-0.514378</c:v>
                </c:pt>
                <c:pt idx="19827">
                  <c:v>-0.516011</c:v>
                </c:pt>
                <c:pt idx="19828">
                  <c:v>-0.52070000000000005</c:v>
                </c:pt>
                <c:pt idx="19829">
                  <c:v>-0.523366</c:v>
                </c:pt>
                <c:pt idx="19830">
                  <c:v>-0.52153799999999995</c:v>
                </c:pt>
                <c:pt idx="19831">
                  <c:v>-0.51890800000000004</c:v>
                </c:pt>
                <c:pt idx="19832">
                  <c:v>-0.518235</c:v>
                </c:pt>
                <c:pt idx="19833">
                  <c:v>-0.51891699999999996</c:v>
                </c:pt>
                <c:pt idx="19834">
                  <c:v>-0.51919800000000005</c:v>
                </c:pt>
                <c:pt idx="19835">
                  <c:v>-0.51504300000000003</c:v>
                </c:pt>
                <c:pt idx="19836">
                  <c:v>-0.50681600000000004</c:v>
                </c:pt>
                <c:pt idx="19837">
                  <c:v>-0.50990899999999995</c:v>
                </c:pt>
                <c:pt idx="19838">
                  <c:v>-0.51782099999999998</c:v>
                </c:pt>
                <c:pt idx="19839">
                  <c:v>-0.51719400000000004</c:v>
                </c:pt>
                <c:pt idx="19840">
                  <c:v>-0.51192899999999997</c:v>
                </c:pt>
                <c:pt idx="19841">
                  <c:v>-0.50848700000000002</c:v>
                </c:pt>
                <c:pt idx="19842">
                  <c:v>-0.50727199999999995</c:v>
                </c:pt>
                <c:pt idx="19843">
                  <c:v>-0.50976299999999997</c:v>
                </c:pt>
                <c:pt idx="19844">
                  <c:v>-0.52565899999999999</c:v>
                </c:pt>
                <c:pt idx="19845">
                  <c:v>-0.54822899999999997</c:v>
                </c:pt>
                <c:pt idx="19846">
                  <c:v>-0.56026200000000004</c:v>
                </c:pt>
                <c:pt idx="19847">
                  <c:v>-0.55514600000000003</c:v>
                </c:pt>
                <c:pt idx="19848">
                  <c:v>-0.54669900000000005</c:v>
                </c:pt>
                <c:pt idx="19849">
                  <c:v>-0.54206200000000004</c:v>
                </c:pt>
                <c:pt idx="19850">
                  <c:v>-0.54496199999999995</c:v>
                </c:pt>
                <c:pt idx="19851">
                  <c:v>-0.558253</c:v>
                </c:pt>
                <c:pt idx="19852">
                  <c:v>-0.57058399999999998</c:v>
                </c:pt>
                <c:pt idx="19853">
                  <c:v>-0.57310099999999997</c:v>
                </c:pt>
                <c:pt idx="19854">
                  <c:v>-0.569658</c:v>
                </c:pt>
                <c:pt idx="19855">
                  <c:v>-0.56756399999999996</c:v>
                </c:pt>
                <c:pt idx="19856">
                  <c:v>-0.56887500000000002</c:v>
                </c:pt>
                <c:pt idx="19857">
                  <c:v>-0.57203499999999996</c:v>
                </c:pt>
                <c:pt idx="19858">
                  <c:v>-0.57586999999999999</c:v>
                </c:pt>
                <c:pt idx="19859">
                  <c:v>-0.58065699999999998</c:v>
                </c:pt>
                <c:pt idx="19860">
                  <c:v>-0.58684599999999998</c:v>
                </c:pt>
                <c:pt idx="19861">
                  <c:v>-0.58960299999999999</c:v>
                </c:pt>
                <c:pt idx="19862">
                  <c:v>-0.60125399999999996</c:v>
                </c:pt>
                <c:pt idx="19863">
                  <c:v>-0.61391899999999999</c:v>
                </c:pt>
                <c:pt idx="19864">
                  <c:v>-0.61779099999999998</c:v>
                </c:pt>
                <c:pt idx="19865">
                  <c:v>-0.61982700000000002</c:v>
                </c:pt>
                <c:pt idx="19866">
                  <c:v>-0.62015100000000001</c:v>
                </c:pt>
                <c:pt idx="19867">
                  <c:v>-0.61902699999999999</c:v>
                </c:pt>
                <c:pt idx="19868">
                  <c:v>-0.62056699999999998</c:v>
                </c:pt>
                <c:pt idx="19869">
                  <c:v>-0.62567799999999996</c:v>
                </c:pt>
                <c:pt idx="19870">
                  <c:v>-0.63168199999999997</c:v>
                </c:pt>
                <c:pt idx="19871">
                  <c:v>-0.63241199999999997</c:v>
                </c:pt>
                <c:pt idx="19872">
                  <c:v>-0.62993600000000005</c:v>
                </c:pt>
                <c:pt idx="19873">
                  <c:v>-0.630768</c:v>
                </c:pt>
                <c:pt idx="19874">
                  <c:v>-0.63064900000000002</c:v>
                </c:pt>
                <c:pt idx="19875">
                  <c:v>-0.62914000000000003</c:v>
                </c:pt>
                <c:pt idx="19876">
                  <c:v>-0.62849100000000002</c:v>
                </c:pt>
                <c:pt idx="19877">
                  <c:v>-0.62997199999999998</c:v>
                </c:pt>
                <c:pt idx="19878">
                  <c:v>-0.63608799999999999</c:v>
                </c:pt>
                <c:pt idx="19879">
                  <c:v>-0.64308399999999999</c:v>
                </c:pt>
                <c:pt idx="19880">
                  <c:v>-0.64968099999999995</c:v>
                </c:pt>
                <c:pt idx="19881">
                  <c:v>-0.651034</c:v>
                </c:pt>
                <c:pt idx="19882">
                  <c:v>-0.64900899999999995</c:v>
                </c:pt>
                <c:pt idx="19883">
                  <c:v>-0.66274599999999995</c:v>
                </c:pt>
                <c:pt idx="19884">
                  <c:v>-0.68117000000000005</c:v>
                </c:pt>
                <c:pt idx="19885">
                  <c:v>-0.68890600000000002</c:v>
                </c:pt>
                <c:pt idx="19886">
                  <c:v>-0.69832399999999994</c:v>
                </c:pt>
                <c:pt idx="19887">
                  <c:v>-0.70034700000000005</c:v>
                </c:pt>
                <c:pt idx="19888">
                  <c:v>-0.69987200000000005</c:v>
                </c:pt>
                <c:pt idx="19889">
                  <c:v>-0.70554899999999998</c:v>
                </c:pt>
                <c:pt idx="19890">
                  <c:v>-0.71756799999999998</c:v>
                </c:pt>
                <c:pt idx="19891">
                  <c:v>-0.72955300000000001</c:v>
                </c:pt>
                <c:pt idx="19892">
                  <c:v>-0.73456999999999995</c:v>
                </c:pt>
                <c:pt idx="19893">
                  <c:v>-0.73503700000000005</c:v>
                </c:pt>
                <c:pt idx="19894">
                  <c:v>-0.73616199999999998</c:v>
                </c:pt>
                <c:pt idx="19895">
                  <c:v>-0.75218799999999997</c:v>
                </c:pt>
                <c:pt idx="19896">
                  <c:v>-0.77112700000000001</c:v>
                </c:pt>
                <c:pt idx="19897">
                  <c:v>-0.77656899999999995</c:v>
                </c:pt>
                <c:pt idx="19898">
                  <c:v>-0.77934099999999995</c:v>
                </c:pt>
                <c:pt idx="19899">
                  <c:v>-0.78230100000000002</c:v>
                </c:pt>
                <c:pt idx="19900">
                  <c:v>-0.79064599999999996</c:v>
                </c:pt>
                <c:pt idx="19901">
                  <c:v>-0.79636600000000002</c:v>
                </c:pt>
                <c:pt idx="19902">
                  <c:v>-0.79655600000000004</c:v>
                </c:pt>
                <c:pt idx="19903">
                  <c:v>-0.80276999999999998</c:v>
                </c:pt>
                <c:pt idx="19904">
                  <c:v>-0.81442199999999998</c:v>
                </c:pt>
                <c:pt idx="19905">
                  <c:v>-0.81994400000000001</c:v>
                </c:pt>
                <c:pt idx="19906">
                  <c:v>-0.82133400000000001</c:v>
                </c:pt>
                <c:pt idx="19907">
                  <c:v>-0.81933299999999998</c:v>
                </c:pt>
                <c:pt idx="19908">
                  <c:v>-0.81838599999999995</c:v>
                </c:pt>
                <c:pt idx="19909">
                  <c:v>-0.81811</c:v>
                </c:pt>
                <c:pt idx="19910">
                  <c:v>-0.82255199999999995</c:v>
                </c:pt>
                <c:pt idx="19911">
                  <c:v>-0.82889199999999996</c:v>
                </c:pt>
                <c:pt idx="19912">
                  <c:v>-0.83389800000000003</c:v>
                </c:pt>
                <c:pt idx="19913">
                  <c:v>-0.835762</c:v>
                </c:pt>
                <c:pt idx="19914">
                  <c:v>-0.83383799999999997</c:v>
                </c:pt>
                <c:pt idx="19915">
                  <c:v>-0.82982800000000001</c:v>
                </c:pt>
                <c:pt idx="19916">
                  <c:v>-0.831349</c:v>
                </c:pt>
                <c:pt idx="19917">
                  <c:v>-0.83381000000000005</c:v>
                </c:pt>
                <c:pt idx="19918">
                  <c:v>-0.83694500000000005</c:v>
                </c:pt>
                <c:pt idx="19919">
                  <c:v>-0.84129799999999999</c:v>
                </c:pt>
                <c:pt idx="19920">
                  <c:v>-0.848001</c:v>
                </c:pt>
                <c:pt idx="19921">
                  <c:v>-0.85009000000000001</c:v>
                </c:pt>
                <c:pt idx="19922">
                  <c:v>-0.84936599999999995</c:v>
                </c:pt>
                <c:pt idx="19923">
                  <c:v>-0.85912599999999995</c:v>
                </c:pt>
                <c:pt idx="19924">
                  <c:v>-0.86502199999999996</c:v>
                </c:pt>
                <c:pt idx="19925">
                  <c:v>-0.86266200000000004</c:v>
                </c:pt>
                <c:pt idx="19926">
                  <c:v>-0.86160599999999998</c:v>
                </c:pt>
                <c:pt idx="19927">
                  <c:v>-0.87063800000000002</c:v>
                </c:pt>
                <c:pt idx="19928">
                  <c:v>-0.87892999999999999</c:v>
                </c:pt>
                <c:pt idx="19929">
                  <c:v>-0.88311799999999996</c:v>
                </c:pt>
                <c:pt idx="19930">
                  <c:v>-0.88957600000000003</c:v>
                </c:pt>
                <c:pt idx="19931">
                  <c:v>-0.89574600000000004</c:v>
                </c:pt>
                <c:pt idx="19932">
                  <c:v>-0.90361999999999998</c:v>
                </c:pt>
                <c:pt idx="19933">
                  <c:v>-0.90746499999999997</c:v>
                </c:pt>
                <c:pt idx="19934">
                  <c:v>-0.91368899999999997</c:v>
                </c:pt>
                <c:pt idx="19935">
                  <c:v>-0.91554000000000002</c:v>
                </c:pt>
                <c:pt idx="19936">
                  <c:v>-0.918292</c:v>
                </c:pt>
                <c:pt idx="19937">
                  <c:v>-0.91690199999999999</c:v>
                </c:pt>
                <c:pt idx="19938">
                  <c:v>-0.92305300000000001</c:v>
                </c:pt>
                <c:pt idx="19939">
                  <c:v>-0.92829799999999996</c:v>
                </c:pt>
                <c:pt idx="19940">
                  <c:v>-0.93467800000000001</c:v>
                </c:pt>
                <c:pt idx="19941">
                  <c:v>-0.94206699999999999</c:v>
                </c:pt>
                <c:pt idx="19942">
                  <c:v>-0.93818100000000004</c:v>
                </c:pt>
                <c:pt idx="19943">
                  <c:v>-0.94018699999999999</c:v>
                </c:pt>
                <c:pt idx="19944">
                  <c:v>-0.93415000000000004</c:v>
                </c:pt>
                <c:pt idx="19945">
                  <c:v>-0.93497799999999998</c:v>
                </c:pt>
                <c:pt idx="19946">
                  <c:v>-0.93878499999999998</c:v>
                </c:pt>
                <c:pt idx="19947">
                  <c:v>-0.94513899999999995</c:v>
                </c:pt>
                <c:pt idx="19948">
                  <c:v>-0.94580200000000003</c:v>
                </c:pt>
                <c:pt idx="19949">
                  <c:v>-0.94645299999999999</c:v>
                </c:pt>
                <c:pt idx="19950">
                  <c:v>-0.94867100000000004</c:v>
                </c:pt>
                <c:pt idx="19951">
                  <c:v>-0.95699999999999996</c:v>
                </c:pt>
                <c:pt idx="19952">
                  <c:v>-0.96320600000000001</c:v>
                </c:pt>
                <c:pt idx="19953">
                  <c:v>-0.96407100000000001</c:v>
                </c:pt>
                <c:pt idx="19954">
                  <c:v>-0.96760699999999999</c:v>
                </c:pt>
                <c:pt idx="19955">
                  <c:v>-0.97401599999999999</c:v>
                </c:pt>
                <c:pt idx="19956">
                  <c:v>-0.98228700000000002</c:v>
                </c:pt>
                <c:pt idx="19957">
                  <c:v>-0.98319599999999996</c:v>
                </c:pt>
                <c:pt idx="19958">
                  <c:v>-0.97563900000000003</c:v>
                </c:pt>
                <c:pt idx="19959">
                  <c:v>-0.96869799999999995</c:v>
                </c:pt>
                <c:pt idx="19960">
                  <c:v>-0.96387400000000001</c:v>
                </c:pt>
                <c:pt idx="19961">
                  <c:v>-0.96413099999999996</c:v>
                </c:pt>
                <c:pt idx="19962">
                  <c:v>-0.96541399999999999</c:v>
                </c:pt>
                <c:pt idx="19963">
                  <c:v>-0.96763900000000003</c:v>
                </c:pt>
                <c:pt idx="19964">
                  <c:v>-0.97775100000000004</c:v>
                </c:pt>
                <c:pt idx="19965">
                  <c:v>-0.98832500000000001</c:v>
                </c:pt>
                <c:pt idx="19966">
                  <c:v>-0.98955400000000004</c:v>
                </c:pt>
                <c:pt idx="19967">
                  <c:v>-0.99065599999999998</c:v>
                </c:pt>
                <c:pt idx="19968">
                  <c:v>-0.99686900000000001</c:v>
                </c:pt>
                <c:pt idx="19969">
                  <c:v>-1.0008699999999999</c:v>
                </c:pt>
                <c:pt idx="19970">
                  <c:v>-1.0070699999999999</c:v>
                </c:pt>
                <c:pt idx="19971">
                  <c:v>-1.0084299999999999</c:v>
                </c:pt>
                <c:pt idx="19972">
                  <c:v>-1.0126200000000001</c:v>
                </c:pt>
                <c:pt idx="19973">
                  <c:v>-1.0236799999999999</c:v>
                </c:pt>
                <c:pt idx="19974">
                  <c:v>-1.0385800000000001</c:v>
                </c:pt>
                <c:pt idx="19975">
                  <c:v>-1.05941</c:v>
                </c:pt>
                <c:pt idx="19976">
                  <c:v>-1.0710299999999999</c:v>
                </c:pt>
                <c:pt idx="19977">
                  <c:v>-1.0639400000000001</c:v>
                </c:pt>
                <c:pt idx="19978">
                  <c:v>-1.04501</c:v>
                </c:pt>
                <c:pt idx="19979">
                  <c:v>-1.02729</c:v>
                </c:pt>
                <c:pt idx="19980">
                  <c:v>-1.0165</c:v>
                </c:pt>
                <c:pt idx="19981">
                  <c:v>-1.0081100000000001</c:v>
                </c:pt>
                <c:pt idx="19982">
                  <c:v>-1.0000800000000001</c:v>
                </c:pt>
                <c:pt idx="19983">
                  <c:v>-1.0013399999999999</c:v>
                </c:pt>
                <c:pt idx="19984">
                  <c:v>-0.99992000000000003</c:v>
                </c:pt>
                <c:pt idx="19985">
                  <c:v>-0.99126599999999998</c:v>
                </c:pt>
                <c:pt idx="19986">
                  <c:v>-0.97662599999999999</c:v>
                </c:pt>
                <c:pt idx="19987">
                  <c:v>-0.97892299999999999</c:v>
                </c:pt>
                <c:pt idx="19988">
                  <c:v>-0.99381200000000003</c:v>
                </c:pt>
                <c:pt idx="19989">
                  <c:v>-0.994699</c:v>
                </c:pt>
                <c:pt idx="19990">
                  <c:v>-0.98352200000000001</c:v>
                </c:pt>
                <c:pt idx="19991">
                  <c:v>-0.97839500000000001</c:v>
                </c:pt>
                <c:pt idx="19992">
                  <c:v>-0.98123099999999996</c:v>
                </c:pt>
                <c:pt idx="19993">
                  <c:v>-0.98645400000000005</c:v>
                </c:pt>
                <c:pt idx="19994">
                  <c:v>-0.98921700000000001</c:v>
                </c:pt>
                <c:pt idx="19995">
                  <c:v>-0.98644600000000005</c:v>
                </c:pt>
                <c:pt idx="19996">
                  <c:v>-0.97453100000000004</c:v>
                </c:pt>
                <c:pt idx="19997">
                  <c:v>-0.96367000000000003</c:v>
                </c:pt>
                <c:pt idx="19998">
                  <c:v>-0.96363799999999999</c:v>
                </c:pt>
                <c:pt idx="19999">
                  <c:v>-0.96763100000000002</c:v>
                </c:pt>
                <c:pt idx="20000">
                  <c:v>-0.97247899999999998</c:v>
                </c:pt>
                <c:pt idx="20001">
                  <c:v>-0.97451299999999996</c:v>
                </c:pt>
                <c:pt idx="20002">
                  <c:v>-0.97082100000000005</c:v>
                </c:pt>
                <c:pt idx="20003">
                  <c:v>-0.95971899999999999</c:v>
                </c:pt>
                <c:pt idx="20004">
                  <c:v>-0.95194900000000005</c:v>
                </c:pt>
                <c:pt idx="20005">
                  <c:v>-0.94606800000000002</c:v>
                </c:pt>
                <c:pt idx="20006">
                  <c:v>-0.93846300000000005</c:v>
                </c:pt>
                <c:pt idx="20007">
                  <c:v>-0.93013599999999996</c:v>
                </c:pt>
                <c:pt idx="20008">
                  <c:v>-0.92534400000000006</c:v>
                </c:pt>
                <c:pt idx="20009">
                  <c:v>-0.92634700000000003</c:v>
                </c:pt>
                <c:pt idx="20010">
                  <c:v>-0.92616900000000002</c:v>
                </c:pt>
                <c:pt idx="20011">
                  <c:v>-0.927894</c:v>
                </c:pt>
                <c:pt idx="20012">
                  <c:v>-0.92197200000000001</c:v>
                </c:pt>
                <c:pt idx="20013">
                  <c:v>-0.91740600000000005</c:v>
                </c:pt>
                <c:pt idx="20014">
                  <c:v>-0.91552599999999995</c:v>
                </c:pt>
                <c:pt idx="20015">
                  <c:v>-0.91319300000000003</c:v>
                </c:pt>
                <c:pt idx="20016">
                  <c:v>-0.90777600000000003</c:v>
                </c:pt>
                <c:pt idx="20017">
                  <c:v>-0.89574399999999998</c:v>
                </c:pt>
                <c:pt idx="20018">
                  <c:v>-0.8921</c:v>
                </c:pt>
                <c:pt idx="20019">
                  <c:v>-0.89389600000000002</c:v>
                </c:pt>
                <c:pt idx="20020">
                  <c:v>-0.88954599999999995</c:v>
                </c:pt>
                <c:pt idx="20021">
                  <c:v>-0.87696399999999997</c:v>
                </c:pt>
                <c:pt idx="20022">
                  <c:v>-0.87196399999999996</c:v>
                </c:pt>
                <c:pt idx="20023">
                  <c:v>-0.86734599999999995</c:v>
                </c:pt>
                <c:pt idx="20024">
                  <c:v>-0.856877</c:v>
                </c:pt>
                <c:pt idx="20025">
                  <c:v>-0.85351600000000005</c:v>
                </c:pt>
                <c:pt idx="20026">
                  <c:v>-0.85489700000000002</c:v>
                </c:pt>
                <c:pt idx="20027">
                  <c:v>-0.84833800000000004</c:v>
                </c:pt>
                <c:pt idx="20028">
                  <c:v>-0.84319100000000002</c:v>
                </c:pt>
                <c:pt idx="20029">
                  <c:v>-0.84275900000000004</c:v>
                </c:pt>
                <c:pt idx="20030">
                  <c:v>-0.83276799999999995</c:v>
                </c:pt>
                <c:pt idx="20031">
                  <c:v>-0.82174899999999995</c:v>
                </c:pt>
                <c:pt idx="20032">
                  <c:v>-0.81817200000000001</c:v>
                </c:pt>
                <c:pt idx="20033">
                  <c:v>-0.80745900000000004</c:v>
                </c:pt>
                <c:pt idx="20034">
                  <c:v>-0.79379900000000003</c:v>
                </c:pt>
                <c:pt idx="20035">
                  <c:v>-0.78688800000000003</c:v>
                </c:pt>
                <c:pt idx="20036">
                  <c:v>-0.78413100000000002</c:v>
                </c:pt>
                <c:pt idx="20037">
                  <c:v>-0.78166500000000005</c:v>
                </c:pt>
                <c:pt idx="20038">
                  <c:v>-0.78109399999999996</c:v>
                </c:pt>
                <c:pt idx="20039">
                  <c:v>-0.76704499999999998</c:v>
                </c:pt>
                <c:pt idx="20040">
                  <c:v>-0.75341899999999995</c:v>
                </c:pt>
                <c:pt idx="20041">
                  <c:v>-0.74927500000000002</c:v>
                </c:pt>
                <c:pt idx="20042">
                  <c:v>-0.74973900000000004</c:v>
                </c:pt>
                <c:pt idx="20043">
                  <c:v>-0.75340200000000002</c:v>
                </c:pt>
                <c:pt idx="20044">
                  <c:v>-0.75734900000000005</c:v>
                </c:pt>
                <c:pt idx="20045">
                  <c:v>-0.75981200000000004</c:v>
                </c:pt>
                <c:pt idx="20046">
                  <c:v>-0.75358899999999995</c:v>
                </c:pt>
                <c:pt idx="20047">
                  <c:v>-0.74080699999999999</c:v>
                </c:pt>
                <c:pt idx="20048">
                  <c:v>-0.72504599999999997</c:v>
                </c:pt>
                <c:pt idx="20049">
                  <c:v>-0.71311899999999995</c:v>
                </c:pt>
                <c:pt idx="20050">
                  <c:v>-0.70906800000000003</c:v>
                </c:pt>
                <c:pt idx="20051">
                  <c:v>-0.70297299999999996</c:v>
                </c:pt>
                <c:pt idx="20052">
                  <c:v>-0.68939600000000001</c:v>
                </c:pt>
                <c:pt idx="20053">
                  <c:v>-0.68047500000000005</c:v>
                </c:pt>
                <c:pt idx="20054">
                  <c:v>-0.680288</c:v>
                </c:pt>
                <c:pt idx="20055">
                  <c:v>-0.681114</c:v>
                </c:pt>
                <c:pt idx="20056">
                  <c:v>-0.66944999999999999</c:v>
                </c:pt>
                <c:pt idx="20057">
                  <c:v>-0.65856199999999998</c:v>
                </c:pt>
                <c:pt idx="20058">
                  <c:v>-0.65886599999999995</c:v>
                </c:pt>
                <c:pt idx="20059">
                  <c:v>-0.65937699999999999</c:v>
                </c:pt>
                <c:pt idx="20060">
                  <c:v>-0.65573800000000004</c:v>
                </c:pt>
                <c:pt idx="20061">
                  <c:v>-0.652362</c:v>
                </c:pt>
                <c:pt idx="20062">
                  <c:v>-0.65049599999999996</c:v>
                </c:pt>
                <c:pt idx="20063">
                  <c:v>-0.64927000000000001</c:v>
                </c:pt>
                <c:pt idx="20064">
                  <c:v>-0.644814</c:v>
                </c:pt>
                <c:pt idx="20065">
                  <c:v>-0.63352200000000003</c:v>
                </c:pt>
                <c:pt idx="20066">
                  <c:v>-0.61871600000000004</c:v>
                </c:pt>
                <c:pt idx="20067">
                  <c:v>-0.61788500000000002</c:v>
                </c:pt>
                <c:pt idx="20068">
                  <c:v>-0.61351900000000004</c:v>
                </c:pt>
                <c:pt idx="20069">
                  <c:v>-0.607958</c:v>
                </c:pt>
                <c:pt idx="20070">
                  <c:v>-0.60480100000000003</c:v>
                </c:pt>
                <c:pt idx="20071">
                  <c:v>-0.59656799999999999</c:v>
                </c:pt>
                <c:pt idx="20072">
                  <c:v>-0.59278500000000001</c:v>
                </c:pt>
                <c:pt idx="20073">
                  <c:v>-0.59125799999999995</c:v>
                </c:pt>
                <c:pt idx="20074">
                  <c:v>-0.59042600000000001</c:v>
                </c:pt>
                <c:pt idx="20075">
                  <c:v>-0.579627</c:v>
                </c:pt>
                <c:pt idx="20076">
                  <c:v>-0.57159499999999996</c:v>
                </c:pt>
                <c:pt idx="20077">
                  <c:v>-0.56966899999999998</c:v>
                </c:pt>
                <c:pt idx="20078">
                  <c:v>-0.57657599999999998</c:v>
                </c:pt>
                <c:pt idx="20079">
                  <c:v>-0.56936600000000004</c:v>
                </c:pt>
                <c:pt idx="20080">
                  <c:v>-0.55859300000000001</c:v>
                </c:pt>
                <c:pt idx="20081">
                  <c:v>-0.55042800000000003</c:v>
                </c:pt>
                <c:pt idx="20082">
                  <c:v>-0.54490300000000003</c:v>
                </c:pt>
                <c:pt idx="20083">
                  <c:v>-0.54320999999999997</c:v>
                </c:pt>
                <c:pt idx="20084">
                  <c:v>-0.53435299999999997</c:v>
                </c:pt>
                <c:pt idx="20085">
                  <c:v>-0.51983000000000001</c:v>
                </c:pt>
                <c:pt idx="20086">
                  <c:v>-0.51079600000000003</c:v>
                </c:pt>
                <c:pt idx="20087">
                  <c:v>-0.51048000000000004</c:v>
                </c:pt>
                <c:pt idx="20088">
                  <c:v>-0.51461199999999996</c:v>
                </c:pt>
                <c:pt idx="20089">
                  <c:v>-0.51471900000000004</c:v>
                </c:pt>
                <c:pt idx="20090">
                  <c:v>-0.51053099999999996</c:v>
                </c:pt>
                <c:pt idx="20091">
                  <c:v>-0.49973099999999998</c:v>
                </c:pt>
                <c:pt idx="20092">
                  <c:v>-0.49509599999999998</c:v>
                </c:pt>
                <c:pt idx="20093">
                  <c:v>-0.49129699999999998</c:v>
                </c:pt>
                <c:pt idx="20094">
                  <c:v>-0.48744500000000002</c:v>
                </c:pt>
                <c:pt idx="20095">
                  <c:v>-0.48280899999999999</c:v>
                </c:pt>
                <c:pt idx="20096">
                  <c:v>-0.47228999999999999</c:v>
                </c:pt>
                <c:pt idx="20097">
                  <c:v>-0.46369199999999999</c:v>
                </c:pt>
                <c:pt idx="20098">
                  <c:v>-0.46707100000000001</c:v>
                </c:pt>
                <c:pt idx="20099">
                  <c:v>-0.47206500000000001</c:v>
                </c:pt>
                <c:pt idx="20100">
                  <c:v>-0.47294900000000001</c:v>
                </c:pt>
                <c:pt idx="20101">
                  <c:v>-0.46584399999999998</c:v>
                </c:pt>
                <c:pt idx="20102">
                  <c:v>-0.45691500000000002</c:v>
                </c:pt>
                <c:pt idx="20103">
                  <c:v>-0.452878</c:v>
                </c:pt>
                <c:pt idx="20104">
                  <c:v>-0.44534800000000002</c:v>
                </c:pt>
                <c:pt idx="20105">
                  <c:v>-0.438832</c:v>
                </c:pt>
                <c:pt idx="20106">
                  <c:v>-0.43378499999999998</c:v>
                </c:pt>
                <c:pt idx="20107">
                  <c:v>-0.43068899999999999</c:v>
                </c:pt>
                <c:pt idx="20108">
                  <c:v>-0.43515399999999999</c:v>
                </c:pt>
                <c:pt idx="20109">
                  <c:v>-0.43884899999999999</c:v>
                </c:pt>
                <c:pt idx="20110">
                  <c:v>-0.43790400000000002</c:v>
                </c:pt>
                <c:pt idx="20111">
                  <c:v>-0.43230499999999999</c:v>
                </c:pt>
                <c:pt idx="20112">
                  <c:v>-0.422734</c:v>
                </c:pt>
                <c:pt idx="20113">
                  <c:v>-0.41519899999999998</c:v>
                </c:pt>
                <c:pt idx="20114">
                  <c:v>-0.41268700000000003</c:v>
                </c:pt>
                <c:pt idx="20115">
                  <c:v>-0.418572</c:v>
                </c:pt>
                <c:pt idx="20116">
                  <c:v>-0.420933</c:v>
                </c:pt>
                <c:pt idx="20117">
                  <c:v>-0.410638</c:v>
                </c:pt>
                <c:pt idx="20118">
                  <c:v>-0.40146300000000001</c:v>
                </c:pt>
                <c:pt idx="20119">
                  <c:v>-0.39727200000000001</c:v>
                </c:pt>
                <c:pt idx="20120">
                  <c:v>-0.39975699999999997</c:v>
                </c:pt>
                <c:pt idx="20121">
                  <c:v>-0.40470299999999998</c:v>
                </c:pt>
                <c:pt idx="20122">
                  <c:v>-0.40415000000000001</c:v>
                </c:pt>
                <c:pt idx="20123">
                  <c:v>-0.40353</c:v>
                </c:pt>
                <c:pt idx="20124">
                  <c:v>-0.405142</c:v>
                </c:pt>
                <c:pt idx="20125">
                  <c:v>-0.40603699999999998</c:v>
                </c:pt>
                <c:pt idx="20126">
                  <c:v>-0.405696</c:v>
                </c:pt>
                <c:pt idx="20127">
                  <c:v>-0.405561</c:v>
                </c:pt>
                <c:pt idx="20128">
                  <c:v>-0.40600000000000003</c:v>
                </c:pt>
                <c:pt idx="20129">
                  <c:v>-0.40505200000000002</c:v>
                </c:pt>
                <c:pt idx="20130">
                  <c:v>-0.40193099999999998</c:v>
                </c:pt>
                <c:pt idx="20131">
                  <c:v>-0.40427099999999999</c:v>
                </c:pt>
                <c:pt idx="20132">
                  <c:v>-0.40214899999999998</c:v>
                </c:pt>
                <c:pt idx="20133">
                  <c:v>-0.39826800000000001</c:v>
                </c:pt>
                <c:pt idx="20134">
                  <c:v>-0.39517000000000002</c:v>
                </c:pt>
                <c:pt idx="20135">
                  <c:v>-0.40354600000000002</c:v>
                </c:pt>
                <c:pt idx="20136">
                  <c:v>-0.40594999999999998</c:v>
                </c:pt>
                <c:pt idx="20137">
                  <c:v>-0.39780300000000002</c:v>
                </c:pt>
                <c:pt idx="20138">
                  <c:v>-0.38331599999999999</c:v>
                </c:pt>
                <c:pt idx="20139">
                  <c:v>-0.37544300000000003</c:v>
                </c:pt>
                <c:pt idx="20140">
                  <c:v>-0.37516100000000002</c:v>
                </c:pt>
                <c:pt idx="20141">
                  <c:v>-0.38315700000000003</c:v>
                </c:pt>
                <c:pt idx="20142">
                  <c:v>-0.386349</c:v>
                </c:pt>
                <c:pt idx="20143">
                  <c:v>-0.38709900000000003</c:v>
                </c:pt>
                <c:pt idx="20144">
                  <c:v>-0.38107400000000002</c:v>
                </c:pt>
                <c:pt idx="20145">
                  <c:v>-0.37551600000000002</c:v>
                </c:pt>
                <c:pt idx="20146">
                  <c:v>-0.371334</c:v>
                </c:pt>
                <c:pt idx="20147">
                  <c:v>-0.37198900000000001</c:v>
                </c:pt>
                <c:pt idx="20148">
                  <c:v>-0.37491000000000002</c:v>
                </c:pt>
                <c:pt idx="20149">
                  <c:v>-0.37271700000000002</c:v>
                </c:pt>
                <c:pt idx="20150">
                  <c:v>-0.37300299999999997</c:v>
                </c:pt>
                <c:pt idx="20151">
                  <c:v>-0.37274800000000002</c:v>
                </c:pt>
                <c:pt idx="20152">
                  <c:v>-0.37072899999999998</c:v>
                </c:pt>
                <c:pt idx="20153">
                  <c:v>-0.36706800000000001</c:v>
                </c:pt>
                <c:pt idx="20154">
                  <c:v>-0.36064499999999999</c:v>
                </c:pt>
                <c:pt idx="20155">
                  <c:v>-0.35540300000000002</c:v>
                </c:pt>
                <c:pt idx="20156">
                  <c:v>-0.35208099999999998</c:v>
                </c:pt>
                <c:pt idx="20157">
                  <c:v>-0.34895900000000002</c:v>
                </c:pt>
                <c:pt idx="20158">
                  <c:v>-0.34748899999999999</c:v>
                </c:pt>
                <c:pt idx="20159">
                  <c:v>-0.34665699999999999</c:v>
                </c:pt>
                <c:pt idx="20160">
                  <c:v>-0.34703899999999999</c:v>
                </c:pt>
                <c:pt idx="20161">
                  <c:v>-0.34797600000000001</c:v>
                </c:pt>
                <c:pt idx="20162">
                  <c:v>-0.35325899999999999</c:v>
                </c:pt>
                <c:pt idx="20163">
                  <c:v>-0.36752200000000002</c:v>
                </c:pt>
                <c:pt idx="20164">
                  <c:v>-0.37892399999999998</c:v>
                </c:pt>
                <c:pt idx="20165">
                  <c:v>-0.379158</c:v>
                </c:pt>
                <c:pt idx="20166">
                  <c:v>-0.37403900000000001</c:v>
                </c:pt>
                <c:pt idx="20167">
                  <c:v>-0.36740099999999998</c:v>
                </c:pt>
                <c:pt idx="20168">
                  <c:v>-0.362846</c:v>
                </c:pt>
                <c:pt idx="20169">
                  <c:v>-0.36016599999999999</c:v>
                </c:pt>
                <c:pt idx="20170">
                  <c:v>-0.35560999999999998</c:v>
                </c:pt>
                <c:pt idx="20171">
                  <c:v>-0.35802099999999998</c:v>
                </c:pt>
                <c:pt idx="20172">
                  <c:v>-0.373247</c:v>
                </c:pt>
                <c:pt idx="20173">
                  <c:v>-0.38685599999999998</c:v>
                </c:pt>
                <c:pt idx="20174">
                  <c:v>-0.38295699999999999</c:v>
                </c:pt>
                <c:pt idx="20175">
                  <c:v>-0.37673299999999998</c:v>
                </c:pt>
                <c:pt idx="20176">
                  <c:v>-0.36908400000000002</c:v>
                </c:pt>
                <c:pt idx="20177">
                  <c:v>-0.36770000000000003</c:v>
                </c:pt>
                <c:pt idx="20178">
                  <c:v>-0.37001699999999998</c:v>
                </c:pt>
                <c:pt idx="20179">
                  <c:v>-0.36970199999999998</c:v>
                </c:pt>
                <c:pt idx="20180">
                  <c:v>-0.36757499999999999</c:v>
                </c:pt>
                <c:pt idx="20181">
                  <c:v>-0.367475</c:v>
                </c:pt>
                <c:pt idx="20182">
                  <c:v>-0.36593799999999999</c:v>
                </c:pt>
                <c:pt idx="20183">
                  <c:v>-0.36295500000000003</c:v>
                </c:pt>
                <c:pt idx="20184">
                  <c:v>-0.36485099999999998</c:v>
                </c:pt>
                <c:pt idx="20185">
                  <c:v>-0.366066</c:v>
                </c:pt>
                <c:pt idx="20186">
                  <c:v>-0.368834</c:v>
                </c:pt>
                <c:pt idx="20187">
                  <c:v>-0.37303799999999998</c:v>
                </c:pt>
                <c:pt idx="20188">
                  <c:v>-0.37775500000000001</c:v>
                </c:pt>
                <c:pt idx="20189">
                  <c:v>-0.38311499999999998</c:v>
                </c:pt>
                <c:pt idx="20190">
                  <c:v>-0.40202599999999999</c:v>
                </c:pt>
                <c:pt idx="20191">
                  <c:v>-0.409555</c:v>
                </c:pt>
                <c:pt idx="20192">
                  <c:v>-0.409499</c:v>
                </c:pt>
                <c:pt idx="20193">
                  <c:v>-0.40844200000000003</c:v>
                </c:pt>
                <c:pt idx="20194">
                  <c:v>-0.40676000000000001</c:v>
                </c:pt>
                <c:pt idx="20195">
                  <c:v>-0.412493</c:v>
                </c:pt>
                <c:pt idx="20196">
                  <c:v>-0.41556399999999999</c:v>
                </c:pt>
                <c:pt idx="20197">
                  <c:v>-0.41482799999999997</c:v>
                </c:pt>
                <c:pt idx="20198">
                  <c:v>-0.41300399999999998</c:v>
                </c:pt>
                <c:pt idx="20199">
                  <c:v>-0.42236400000000002</c:v>
                </c:pt>
                <c:pt idx="20200">
                  <c:v>-0.43010300000000001</c:v>
                </c:pt>
                <c:pt idx="20201">
                  <c:v>-0.43680400000000003</c:v>
                </c:pt>
                <c:pt idx="20202">
                  <c:v>-0.44092599999999998</c:v>
                </c:pt>
                <c:pt idx="20203">
                  <c:v>-0.44319900000000001</c:v>
                </c:pt>
                <c:pt idx="20204">
                  <c:v>-0.44637300000000002</c:v>
                </c:pt>
                <c:pt idx="20205">
                  <c:v>-0.45573900000000001</c:v>
                </c:pt>
                <c:pt idx="20206">
                  <c:v>-0.46559299999999998</c:v>
                </c:pt>
                <c:pt idx="20207">
                  <c:v>-0.46942600000000001</c:v>
                </c:pt>
                <c:pt idx="20208">
                  <c:v>-0.47584399999999999</c:v>
                </c:pt>
                <c:pt idx="20209">
                  <c:v>-0.48273100000000002</c:v>
                </c:pt>
                <c:pt idx="20210">
                  <c:v>-0.48756699999999997</c:v>
                </c:pt>
                <c:pt idx="20211">
                  <c:v>-0.49476500000000001</c:v>
                </c:pt>
                <c:pt idx="20212">
                  <c:v>-0.49892999999999998</c:v>
                </c:pt>
                <c:pt idx="20213">
                  <c:v>-0.50060800000000005</c:v>
                </c:pt>
                <c:pt idx="20214">
                  <c:v>-0.50173000000000001</c:v>
                </c:pt>
                <c:pt idx="20215">
                  <c:v>-0.498753</c:v>
                </c:pt>
                <c:pt idx="20216">
                  <c:v>-0.49330299999999999</c:v>
                </c:pt>
                <c:pt idx="20217">
                  <c:v>-0.48957800000000001</c:v>
                </c:pt>
                <c:pt idx="20218">
                  <c:v>-0.48600199999999999</c:v>
                </c:pt>
                <c:pt idx="20219">
                  <c:v>-0.48027999999999998</c:v>
                </c:pt>
                <c:pt idx="20220">
                  <c:v>-0.47691499999999998</c:v>
                </c:pt>
                <c:pt idx="20221">
                  <c:v>-0.47744399999999998</c:v>
                </c:pt>
                <c:pt idx="20222">
                  <c:v>-0.47456399999999999</c:v>
                </c:pt>
                <c:pt idx="20223">
                  <c:v>-0.47854099999999999</c:v>
                </c:pt>
                <c:pt idx="20224">
                  <c:v>-0.48315399999999997</c:v>
                </c:pt>
                <c:pt idx="20225">
                  <c:v>-0.48406199999999999</c:v>
                </c:pt>
                <c:pt idx="20226">
                  <c:v>-0.484377</c:v>
                </c:pt>
                <c:pt idx="20227">
                  <c:v>-0.478049</c:v>
                </c:pt>
                <c:pt idx="20228">
                  <c:v>-0.47095999999999999</c:v>
                </c:pt>
                <c:pt idx="20229">
                  <c:v>-0.47091699999999997</c:v>
                </c:pt>
                <c:pt idx="20230">
                  <c:v>-0.48263299999999998</c:v>
                </c:pt>
                <c:pt idx="20231">
                  <c:v>-0.48827900000000002</c:v>
                </c:pt>
                <c:pt idx="20232">
                  <c:v>-0.48326999999999998</c:v>
                </c:pt>
                <c:pt idx="20233">
                  <c:v>-0.47443099999999999</c:v>
                </c:pt>
                <c:pt idx="20234">
                  <c:v>-0.46759000000000001</c:v>
                </c:pt>
                <c:pt idx="20235">
                  <c:v>-0.46748099999999998</c:v>
                </c:pt>
                <c:pt idx="20236">
                  <c:v>-0.46698600000000001</c:v>
                </c:pt>
                <c:pt idx="20237">
                  <c:v>-0.46656199999999998</c:v>
                </c:pt>
                <c:pt idx="20238">
                  <c:v>-0.461779</c:v>
                </c:pt>
                <c:pt idx="20239">
                  <c:v>-0.46043699999999999</c:v>
                </c:pt>
                <c:pt idx="20240">
                  <c:v>-0.46607500000000002</c:v>
                </c:pt>
                <c:pt idx="20241">
                  <c:v>-0.46912900000000002</c:v>
                </c:pt>
                <c:pt idx="20242">
                  <c:v>-0.46628399999999998</c:v>
                </c:pt>
                <c:pt idx="20243">
                  <c:v>-0.461036</c:v>
                </c:pt>
                <c:pt idx="20244">
                  <c:v>-0.45579799999999998</c:v>
                </c:pt>
                <c:pt idx="20245">
                  <c:v>-0.45350200000000002</c:v>
                </c:pt>
                <c:pt idx="20246">
                  <c:v>-0.45190000000000002</c:v>
                </c:pt>
                <c:pt idx="20247">
                  <c:v>-0.44831900000000002</c:v>
                </c:pt>
                <c:pt idx="20248">
                  <c:v>-0.44289000000000001</c:v>
                </c:pt>
                <c:pt idx="20249">
                  <c:v>-0.43704599999999999</c:v>
                </c:pt>
                <c:pt idx="20250">
                  <c:v>-0.43827500000000003</c:v>
                </c:pt>
                <c:pt idx="20251">
                  <c:v>-0.44079499999999999</c:v>
                </c:pt>
                <c:pt idx="20252">
                  <c:v>-0.44548500000000002</c:v>
                </c:pt>
                <c:pt idx="20253">
                  <c:v>-0.443025</c:v>
                </c:pt>
                <c:pt idx="20254">
                  <c:v>-0.44030799999999998</c:v>
                </c:pt>
                <c:pt idx="20255">
                  <c:v>-0.44073200000000001</c:v>
                </c:pt>
                <c:pt idx="20256">
                  <c:v>-0.447158</c:v>
                </c:pt>
                <c:pt idx="20257">
                  <c:v>-0.448986</c:v>
                </c:pt>
                <c:pt idx="20258">
                  <c:v>-0.440104</c:v>
                </c:pt>
                <c:pt idx="20259">
                  <c:v>-0.42775200000000002</c:v>
                </c:pt>
                <c:pt idx="20260">
                  <c:v>-0.42078900000000002</c:v>
                </c:pt>
                <c:pt idx="20261">
                  <c:v>-0.42019299999999998</c:v>
                </c:pt>
                <c:pt idx="20262">
                  <c:v>-0.42840299999999998</c:v>
                </c:pt>
                <c:pt idx="20263">
                  <c:v>-0.43729600000000002</c:v>
                </c:pt>
                <c:pt idx="20264">
                  <c:v>-0.43693300000000002</c:v>
                </c:pt>
                <c:pt idx="20265">
                  <c:v>-0.43505300000000002</c:v>
                </c:pt>
                <c:pt idx="20266">
                  <c:v>-0.43664799999999998</c:v>
                </c:pt>
                <c:pt idx="20267">
                  <c:v>-0.43769000000000002</c:v>
                </c:pt>
                <c:pt idx="20268">
                  <c:v>-0.44008599999999998</c:v>
                </c:pt>
                <c:pt idx="20269">
                  <c:v>-0.44333499999999998</c:v>
                </c:pt>
                <c:pt idx="20270">
                  <c:v>-0.43868200000000002</c:v>
                </c:pt>
                <c:pt idx="20271">
                  <c:v>-0.43770199999999998</c:v>
                </c:pt>
                <c:pt idx="20272">
                  <c:v>-0.43736999999999998</c:v>
                </c:pt>
                <c:pt idx="20273">
                  <c:v>-0.437726</c:v>
                </c:pt>
                <c:pt idx="20274">
                  <c:v>-0.43591000000000002</c:v>
                </c:pt>
                <c:pt idx="20275">
                  <c:v>-0.43484800000000001</c:v>
                </c:pt>
                <c:pt idx="20276">
                  <c:v>-0.43394700000000003</c:v>
                </c:pt>
                <c:pt idx="20277">
                  <c:v>-0.43654199999999999</c:v>
                </c:pt>
                <c:pt idx="20278">
                  <c:v>-0.44532899999999997</c:v>
                </c:pt>
                <c:pt idx="20279">
                  <c:v>-0.46302399999999999</c:v>
                </c:pt>
                <c:pt idx="20280">
                  <c:v>-0.475968</c:v>
                </c:pt>
                <c:pt idx="20281">
                  <c:v>-0.47980899999999999</c:v>
                </c:pt>
                <c:pt idx="20282">
                  <c:v>-0.48224699999999998</c:v>
                </c:pt>
                <c:pt idx="20283">
                  <c:v>-0.47813299999999997</c:v>
                </c:pt>
                <c:pt idx="20284">
                  <c:v>-0.47429399999999999</c:v>
                </c:pt>
                <c:pt idx="20285">
                  <c:v>-0.47088799999999997</c:v>
                </c:pt>
                <c:pt idx="20286">
                  <c:v>-0.47017399999999998</c:v>
                </c:pt>
                <c:pt idx="20287">
                  <c:v>-0.47570699999999999</c:v>
                </c:pt>
                <c:pt idx="20288">
                  <c:v>-0.47800100000000001</c:v>
                </c:pt>
                <c:pt idx="20289">
                  <c:v>-0.47141</c:v>
                </c:pt>
                <c:pt idx="20290">
                  <c:v>-0.459787</c:v>
                </c:pt>
                <c:pt idx="20291">
                  <c:v>-0.44906400000000002</c:v>
                </c:pt>
                <c:pt idx="20292">
                  <c:v>-0.44110700000000003</c:v>
                </c:pt>
                <c:pt idx="20293">
                  <c:v>-0.43956400000000001</c:v>
                </c:pt>
                <c:pt idx="20294">
                  <c:v>-0.45743800000000001</c:v>
                </c:pt>
                <c:pt idx="20295">
                  <c:v>-0.47378500000000001</c:v>
                </c:pt>
                <c:pt idx="20296">
                  <c:v>-0.47914299999999999</c:v>
                </c:pt>
                <c:pt idx="20297">
                  <c:v>-0.47848400000000002</c:v>
                </c:pt>
                <c:pt idx="20298">
                  <c:v>-0.47405999999999998</c:v>
                </c:pt>
                <c:pt idx="20299">
                  <c:v>-0.47018599999999999</c:v>
                </c:pt>
                <c:pt idx="20300">
                  <c:v>-0.46581099999999998</c:v>
                </c:pt>
                <c:pt idx="20301">
                  <c:v>-0.46529500000000001</c:v>
                </c:pt>
                <c:pt idx="20302">
                  <c:v>-0.463202</c:v>
                </c:pt>
                <c:pt idx="20303">
                  <c:v>-0.46502599999999999</c:v>
                </c:pt>
                <c:pt idx="20304">
                  <c:v>-0.46306900000000001</c:v>
                </c:pt>
                <c:pt idx="20305">
                  <c:v>-0.45503900000000003</c:v>
                </c:pt>
                <c:pt idx="20306">
                  <c:v>-0.44383800000000001</c:v>
                </c:pt>
                <c:pt idx="20307">
                  <c:v>-0.438081</c:v>
                </c:pt>
                <c:pt idx="20308">
                  <c:v>-0.43796200000000002</c:v>
                </c:pt>
                <c:pt idx="20309">
                  <c:v>-0.43737199999999998</c:v>
                </c:pt>
                <c:pt idx="20310">
                  <c:v>-0.43739699999999998</c:v>
                </c:pt>
                <c:pt idx="20311">
                  <c:v>-0.44257800000000003</c:v>
                </c:pt>
                <c:pt idx="20312">
                  <c:v>-0.45291300000000001</c:v>
                </c:pt>
                <c:pt idx="20313">
                  <c:v>-0.46252900000000002</c:v>
                </c:pt>
                <c:pt idx="20314">
                  <c:v>-0.45878799999999997</c:v>
                </c:pt>
                <c:pt idx="20315">
                  <c:v>-0.45055600000000001</c:v>
                </c:pt>
                <c:pt idx="20316">
                  <c:v>-0.446349</c:v>
                </c:pt>
                <c:pt idx="20317">
                  <c:v>-0.44453500000000001</c:v>
                </c:pt>
                <c:pt idx="20318">
                  <c:v>-0.44920700000000002</c:v>
                </c:pt>
                <c:pt idx="20319">
                  <c:v>-0.44908799999999999</c:v>
                </c:pt>
                <c:pt idx="20320">
                  <c:v>-0.45130500000000001</c:v>
                </c:pt>
                <c:pt idx="20321">
                  <c:v>-0.44768999999999998</c:v>
                </c:pt>
                <c:pt idx="20322">
                  <c:v>-0.44277100000000003</c:v>
                </c:pt>
                <c:pt idx="20323">
                  <c:v>-0.44090400000000002</c:v>
                </c:pt>
                <c:pt idx="20324">
                  <c:v>-0.44109100000000001</c:v>
                </c:pt>
                <c:pt idx="20325">
                  <c:v>-0.44195200000000001</c:v>
                </c:pt>
                <c:pt idx="20326">
                  <c:v>-0.45131700000000002</c:v>
                </c:pt>
                <c:pt idx="20327">
                  <c:v>-0.45710099999999998</c:v>
                </c:pt>
                <c:pt idx="20328">
                  <c:v>-0.46587499999999998</c:v>
                </c:pt>
                <c:pt idx="20329">
                  <c:v>-0.46984900000000002</c:v>
                </c:pt>
                <c:pt idx="20330">
                  <c:v>-0.47173799999999999</c:v>
                </c:pt>
                <c:pt idx="20331">
                  <c:v>-0.46981899999999999</c:v>
                </c:pt>
                <c:pt idx="20332">
                  <c:v>-0.46896300000000002</c:v>
                </c:pt>
                <c:pt idx="20333">
                  <c:v>-0.46655600000000003</c:v>
                </c:pt>
                <c:pt idx="20334">
                  <c:v>-0.463953</c:v>
                </c:pt>
                <c:pt idx="20335">
                  <c:v>-0.45965200000000001</c:v>
                </c:pt>
                <c:pt idx="20336">
                  <c:v>-0.459372</c:v>
                </c:pt>
                <c:pt idx="20337">
                  <c:v>-0.46173999999999998</c:v>
                </c:pt>
                <c:pt idx="20338">
                  <c:v>-0.461586</c:v>
                </c:pt>
                <c:pt idx="20339">
                  <c:v>-0.46488600000000002</c:v>
                </c:pt>
                <c:pt idx="20340">
                  <c:v>-0.46857900000000002</c:v>
                </c:pt>
                <c:pt idx="20341">
                  <c:v>-0.47040599999999999</c:v>
                </c:pt>
                <c:pt idx="20342">
                  <c:v>-0.46500599999999997</c:v>
                </c:pt>
                <c:pt idx="20343">
                  <c:v>-0.45255099999999998</c:v>
                </c:pt>
                <c:pt idx="20344">
                  <c:v>-0.444602</c:v>
                </c:pt>
                <c:pt idx="20345">
                  <c:v>-0.44414399999999998</c:v>
                </c:pt>
                <c:pt idx="20346">
                  <c:v>-0.445469</c:v>
                </c:pt>
                <c:pt idx="20347">
                  <c:v>-0.44462299999999999</c:v>
                </c:pt>
                <c:pt idx="20348">
                  <c:v>-0.43574800000000002</c:v>
                </c:pt>
                <c:pt idx="20349">
                  <c:v>-0.42764200000000002</c:v>
                </c:pt>
                <c:pt idx="20350">
                  <c:v>-0.42636400000000002</c:v>
                </c:pt>
                <c:pt idx="20351">
                  <c:v>-0.42643700000000001</c:v>
                </c:pt>
                <c:pt idx="20352">
                  <c:v>-0.426149</c:v>
                </c:pt>
                <c:pt idx="20353">
                  <c:v>-0.42206900000000003</c:v>
                </c:pt>
                <c:pt idx="20354">
                  <c:v>-0.417601</c:v>
                </c:pt>
                <c:pt idx="20355">
                  <c:v>-0.41875400000000002</c:v>
                </c:pt>
                <c:pt idx="20356">
                  <c:v>-0.41953600000000002</c:v>
                </c:pt>
                <c:pt idx="20357">
                  <c:v>-0.42029100000000003</c:v>
                </c:pt>
                <c:pt idx="20358">
                  <c:v>-0.414688</c:v>
                </c:pt>
                <c:pt idx="20359">
                  <c:v>-0.402669</c:v>
                </c:pt>
                <c:pt idx="20360">
                  <c:v>-0.40106199999999997</c:v>
                </c:pt>
                <c:pt idx="20361">
                  <c:v>-0.40230399999999999</c:v>
                </c:pt>
                <c:pt idx="20362">
                  <c:v>-0.40044400000000002</c:v>
                </c:pt>
                <c:pt idx="20363">
                  <c:v>-0.39443299999999998</c:v>
                </c:pt>
                <c:pt idx="20364">
                  <c:v>-0.38598199999999999</c:v>
                </c:pt>
                <c:pt idx="20365">
                  <c:v>-0.37875500000000001</c:v>
                </c:pt>
                <c:pt idx="20366">
                  <c:v>-0.36636400000000002</c:v>
                </c:pt>
                <c:pt idx="20367">
                  <c:v>-0.35904199999999997</c:v>
                </c:pt>
                <c:pt idx="20368">
                  <c:v>-0.35603800000000002</c:v>
                </c:pt>
                <c:pt idx="20369">
                  <c:v>-0.35755500000000001</c:v>
                </c:pt>
                <c:pt idx="20370">
                  <c:v>-0.353329</c:v>
                </c:pt>
                <c:pt idx="20371">
                  <c:v>-0.34428599999999998</c:v>
                </c:pt>
                <c:pt idx="20372">
                  <c:v>-0.34050599999999998</c:v>
                </c:pt>
                <c:pt idx="20373">
                  <c:v>-0.33794200000000002</c:v>
                </c:pt>
                <c:pt idx="20374">
                  <c:v>-0.32901999999999998</c:v>
                </c:pt>
                <c:pt idx="20375">
                  <c:v>-0.31731700000000002</c:v>
                </c:pt>
                <c:pt idx="20376">
                  <c:v>-0.29757499999999998</c:v>
                </c:pt>
                <c:pt idx="20377">
                  <c:v>-0.28710799999999997</c:v>
                </c:pt>
                <c:pt idx="20378">
                  <c:v>-0.28344399999999997</c:v>
                </c:pt>
                <c:pt idx="20379">
                  <c:v>-0.28512199999999999</c:v>
                </c:pt>
                <c:pt idx="20380">
                  <c:v>-0.280781</c:v>
                </c:pt>
                <c:pt idx="20381">
                  <c:v>-0.27366699999999999</c:v>
                </c:pt>
                <c:pt idx="20382">
                  <c:v>-0.271287</c:v>
                </c:pt>
                <c:pt idx="20383">
                  <c:v>-0.26626499999999997</c:v>
                </c:pt>
                <c:pt idx="20384">
                  <c:v>-0.25651099999999999</c:v>
                </c:pt>
                <c:pt idx="20385">
                  <c:v>-0.25849699999999998</c:v>
                </c:pt>
                <c:pt idx="20386">
                  <c:v>-0.25290099999999999</c:v>
                </c:pt>
                <c:pt idx="20387">
                  <c:v>-0.24692600000000001</c:v>
                </c:pt>
                <c:pt idx="20388">
                  <c:v>-0.24230199999999999</c:v>
                </c:pt>
                <c:pt idx="20389">
                  <c:v>-0.24048600000000001</c:v>
                </c:pt>
                <c:pt idx="20390">
                  <c:v>-0.24221899999999999</c:v>
                </c:pt>
                <c:pt idx="20391">
                  <c:v>-0.242337</c:v>
                </c:pt>
                <c:pt idx="20392">
                  <c:v>-0.23172200000000001</c:v>
                </c:pt>
                <c:pt idx="20393">
                  <c:v>-0.217527</c:v>
                </c:pt>
                <c:pt idx="20394">
                  <c:v>-0.21566099999999999</c:v>
                </c:pt>
                <c:pt idx="20395">
                  <c:v>-0.21606600000000001</c:v>
                </c:pt>
                <c:pt idx="20396">
                  <c:v>-0.22070999999999999</c:v>
                </c:pt>
                <c:pt idx="20397">
                  <c:v>-0.23039599999999999</c:v>
                </c:pt>
                <c:pt idx="20398">
                  <c:v>-0.240147</c:v>
                </c:pt>
                <c:pt idx="20399">
                  <c:v>-0.24898300000000001</c:v>
                </c:pt>
                <c:pt idx="20400">
                  <c:v>-0.26606299999999999</c:v>
                </c:pt>
                <c:pt idx="20401">
                  <c:v>-0.27048800000000001</c:v>
                </c:pt>
                <c:pt idx="20402">
                  <c:v>-0.26440799999999998</c:v>
                </c:pt>
                <c:pt idx="20403">
                  <c:v>-0.24685099999999999</c:v>
                </c:pt>
                <c:pt idx="20404">
                  <c:v>-0.23880899999999999</c:v>
                </c:pt>
                <c:pt idx="20405">
                  <c:v>-0.23419200000000001</c:v>
                </c:pt>
                <c:pt idx="20406">
                  <c:v>-0.23125499999999999</c:v>
                </c:pt>
                <c:pt idx="20407">
                  <c:v>-0.23408999999999999</c:v>
                </c:pt>
                <c:pt idx="20408">
                  <c:v>-0.243336</c:v>
                </c:pt>
                <c:pt idx="20409">
                  <c:v>-0.24965799999999999</c:v>
                </c:pt>
                <c:pt idx="20410">
                  <c:v>-0.25017600000000001</c:v>
                </c:pt>
                <c:pt idx="20411">
                  <c:v>-0.25020300000000001</c:v>
                </c:pt>
                <c:pt idx="20412">
                  <c:v>-0.24474000000000001</c:v>
                </c:pt>
                <c:pt idx="20413">
                  <c:v>-0.239566</c:v>
                </c:pt>
                <c:pt idx="20414">
                  <c:v>-0.23161000000000001</c:v>
                </c:pt>
                <c:pt idx="20415">
                  <c:v>-0.224355</c:v>
                </c:pt>
                <c:pt idx="20416">
                  <c:v>-0.23185</c:v>
                </c:pt>
                <c:pt idx="20417">
                  <c:v>-0.23281399999999999</c:v>
                </c:pt>
                <c:pt idx="20418">
                  <c:v>-0.22179099999999999</c:v>
                </c:pt>
                <c:pt idx="20419">
                  <c:v>-0.199183</c:v>
                </c:pt>
                <c:pt idx="20420">
                  <c:v>-0.18572</c:v>
                </c:pt>
                <c:pt idx="20421">
                  <c:v>-0.18521000000000001</c:v>
                </c:pt>
                <c:pt idx="20422">
                  <c:v>-0.18421399999999999</c:v>
                </c:pt>
                <c:pt idx="20423">
                  <c:v>-0.17783099999999999</c:v>
                </c:pt>
                <c:pt idx="20424">
                  <c:v>-0.16519400000000001</c:v>
                </c:pt>
                <c:pt idx="20425">
                  <c:v>-0.15701000000000001</c:v>
                </c:pt>
                <c:pt idx="20426">
                  <c:v>-0.15756800000000001</c:v>
                </c:pt>
                <c:pt idx="20427">
                  <c:v>-0.15871099999999999</c:v>
                </c:pt>
                <c:pt idx="20428">
                  <c:v>-0.163963</c:v>
                </c:pt>
                <c:pt idx="20429">
                  <c:v>-0.164827</c:v>
                </c:pt>
                <c:pt idx="20430">
                  <c:v>-0.166271</c:v>
                </c:pt>
                <c:pt idx="20431">
                  <c:v>-0.15850600000000001</c:v>
                </c:pt>
                <c:pt idx="20432">
                  <c:v>-0.14812800000000001</c:v>
                </c:pt>
                <c:pt idx="20433">
                  <c:v>-0.140352</c:v>
                </c:pt>
                <c:pt idx="20434">
                  <c:v>-0.13068399999999999</c:v>
                </c:pt>
                <c:pt idx="20435">
                  <c:v>-0.122615</c:v>
                </c:pt>
                <c:pt idx="20436">
                  <c:v>-0.119212</c:v>
                </c:pt>
                <c:pt idx="20437">
                  <c:v>-0.11415</c:v>
                </c:pt>
                <c:pt idx="20438">
                  <c:v>-0.10775800000000001</c:v>
                </c:pt>
                <c:pt idx="20439">
                  <c:v>-0.10388699999999999</c:v>
                </c:pt>
                <c:pt idx="20440">
                  <c:v>-9.9113199999999999E-2</c:v>
                </c:pt>
                <c:pt idx="20441">
                  <c:v>-9.5332100000000003E-2</c:v>
                </c:pt>
                <c:pt idx="20442">
                  <c:v>-8.9992299999999997E-2</c:v>
                </c:pt>
                <c:pt idx="20443">
                  <c:v>-8.8233500000000006E-2</c:v>
                </c:pt>
                <c:pt idx="20444">
                  <c:v>-8.9349300000000006E-2</c:v>
                </c:pt>
                <c:pt idx="20445">
                  <c:v>-8.9277899999999993E-2</c:v>
                </c:pt>
                <c:pt idx="20446">
                  <c:v>-8.6621000000000004E-2</c:v>
                </c:pt>
                <c:pt idx="20447">
                  <c:v>-8.4037299999999995E-2</c:v>
                </c:pt>
                <c:pt idx="20448">
                  <c:v>-8.44226E-2</c:v>
                </c:pt>
                <c:pt idx="20449">
                  <c:v>-8.7962200000000004E-2</c:v>
                </c:pt>
                <c:pt idx="20450">
                  <c:v>-0.102358</c:v>
                </c:pt>
                <c:pt idx="20451">
                  <c:v>-0.10768</c:v>
                </c:pt>
                <c:pt idx="20452">
                  <c:v>-0.113289</c:v>
                </c:pt>
                <c:pt idx="20453">
                  <c:v>-0.124387</c:v>
                </c:pt>
                <c:pt idx="20454">
                  <c:v>-0.13025300000000001</c:v>
                </c:pt>
                <c:pt idx="20455">
                  <c:v>-0.12995300000000001</c:v>
                </c:pt>
                <c:pt idx="20456">
                  <c:v>-0.132714</c:v>
                </c:pt>
                <c:pt idx="20457">
                  <c:v>-0.13297500000000001</c:v>
                </c:pt>
                <c:pt idx="20458">
                  <c:v>-0.124788</c:v>
                </c:pt>
                <c:pt idx="20459">
                  <c:v>-0.102827</c:v>
                </c:pt>
                <c:pt idx="20460">
                  <c:v>-7.8036099999999997E-2</c:v>
                </c:pt>
                <c:pt idx="20461">
                  <c:v>-6.20613E-2</c:v>
                </c:pt>
                <c:pt idx="20462">
                  <c:v>-5.6379899999999997E-2</c:v>
                </c:pt>
                <c:pt idx="20463">
                  <c:v>-5.4440599999999999E-2</c:v>
                </c:pt>
                <c:pt idx="20464">
                  <c:v>-5.6094100000000001E-2</c:v>
                </c:pt>
                <c:pt idx="20465">
                  <c:v>-5.73339E-2</c:v>
                </c:pt>
                <c:pt idx="20466">
                  <c:v>-5.9649800000000003E-2</c:v>
                </c:pt>
                <c:pt idx="20467">
                  <c:v>-6.25497E-2</c:v>
                </c:pt>
                <c:pt idx="20468">
                  <c:v>-7.4227600000000005E-2</c:v>
                </c:pt>
                <c:pt idx="20469">
                  <c:v>-8.3639599999999995E-2</c:v>
                </c:pt>
                <c:pt idx="20470">
                  <c:v>-8.8234199999999999E-2</c:v>
                </c:pt>
                <c:pt idx="20471">
                  <c:v>-9.0621400000000005E-2</c:v>
                </c:pt>
                <c:pt idx="20472">
                  <c:v>-9.2966999999999994E-2</c:v>
                </c:pt>
                <c:pt idx="20473">
                  <c:v>-9.6357300000000007E-2</c:v>
                </c:pt>
                <c:pt idx="20474">
                  <c:v>-0.10610899999999999</c:v>
                </c:pt>
                <c:pt idx="20475">
                  <c:v>-0.11579299999999999</c:v>
                </c:pt>
                <c:pt idx="20476">
                  <c:v>-0.125526</c:v>
                </c:pt>
                <c:pt idx="20477">
                  <c:v>-0.13075700000000001</c:v>
                </c:pt>
                <c:pt idx="20478">
                  <c:v>-0.131048</c:v>
                </c:pt>
                <c:pt idx="20479">
                  <c:v>-0.12931100000000001</c:v>
                </c:pt>
                <c:pt idx="20480">
                  <c:v>-0.12831899999999999</c:v>
                </c:pt>
                <c:pt idx="20481">
                  <c:v>-0.12833900000000001</c:v>
                </c:pt>
                <c:pt idx="20482">
                  <c:v>-0.128637</c:v>
                </c:pt>
                <c:pt idx="20483">
                  <c:v>-0.12951099999999999</c:v>
                </c:pt>
                <c:pt idx="20484">
                  <c:v>-0.12609500000000001</c:v>
                </c:pt>
                <c:pt idx="20485">
                  <c:v>-0.1237</c:v>
                </c:pt>
                <c:pt idx="20486">
                  <c:v>-0.11878900000000001</c:v>
                </c:pt>
                <c:pt idx="20487">
                  <c:v>-0.124163</c:v>
                </c:pt>
                <c:pt idx="20488">
                  <c:v>-0.139933</c:v>
                </c:pt>
                <c:pt idx="20489">
                  <c:v>-0.15593000000000001</c:v>
                </c:pt>
                <c:pt idx="20490">
                  <c:v>-0.161941</c:v>
                </c:pt>
                <c:pt idx="20491">
                  <c:v>-0.15887799999999999</c:v>
                </c:pt>
                <c:pt idx="20492">
                  <c:v>-0.15152199999999999</c:v>
                </c:pt>
                <c:pt idx="20493">
                  <c:v>-0.14136399999999999</c:v>
                </c:pt>
                <c:pt idx="20494">
                  <c:v>-0.13644600000000001</c:v>
                </c:pt>
                <c:pt idx="20495">
                  <c:v>-0.13850699999999999</c:v>
                </c:pt>
                <c:pt idx="20496">
                  <c:v>-0.14638200000000001</c:v>
                </c:pt>
                <c:pt idx="20497">
                  <c:v>-0.15890399999999999</c:v>
                </c:pt>
                <c:pt idx="20498">
                  <c:v>-0.16720099999999999</c:v>
                </c:pt>
                <c:pt idx="20499">
                  <c:v>-0.17489399999999999</c:v>
                </c:pt>
                <c:pt idx="20500">
                  <c:v>-0.182699</c:v>
                </c:pt>
                <c:pt idx="20501">
                  <c:v>-0.184637</c:v>
                </c:pt>
                <c:pt idx="20502">
                  <c:v>-0.18687599999999999</c:v>
                </c:pt>
                <c:pt idx="20503">
                  <c:v>-0.20039299999999999</c:v>
                </c:pt>
                <c:pt idx="20504">
                  <c:v>-0.20899599999999999</c:v>
                </c:pt>
                <c:pt idx="20505">
                  <c:v>-0.207265</c:v>
                </c:pt>
                <c:pt idx="20506">
                  <c:v>-0.20954100000000001</c:v>
                </c:pt>
                <c:pt idx="20507">
                  <c:v>-0.209531</c:v>
                </c:pt>
                <c:pt idx="20508">
                  <c:v>-0.208145</c:v>
                </c:pt>
                <c:pt idx="20509">
                  <c:v>-0.208791</c:v>
                </c:pt>
                <c:pt idx="20510">
                  <c:v>-0.215202</c:v>
                </c:pt>
                <c:pt idx="20511">
                  <c:v>-0.221383</c:v>
                </c:pt>
                <c:pt idx="20512">
                  <c:v>-0.22107599999999999</c:v>
                </c:pt>
                <c:pt idx="20513">
                  <c:v>-0.21835599999999999</c:v>
                </c:pt>
                <c:pt idx="20514">
                  <c:v>-0.21501000000000001</c:v>
                </c:pt>
                <c:pt idx="20515">
                  <c:v>-0.213589</c:v>
                </c:pt>
                <c:pt idx="20516">
                  <c:v>-0.21374899999999999</c:v>
                </c:pt>
                <c:pt idx="20517">
                  <c:v>-0.21968199999999999</c:v>
                </c:pt>
                <c:pt idx="20518">
                  <c:v>-0.22636100000000001</c:v>
                </c:pt>
                <c:pt idx="20519">
                  <c:v>-0.23930699999999999</c:v>
                </c:pt>
                <c:pt idx="20520">
                  <c:v>-0.259959</c:v>
                </c:pt>
                <c:pt idx="20521">
                  <c:v>-0.27246700000000001</c:v>
                </c:pt>
                <c:pt idx="20522">
                  <c:v>-0.28416000000000002</c:v>
                </c:pt>
                <c:pt idx="20523">
                  <c:v>-0.29518299999999997</c:v>
                </c:pt>
                <c:pt idx="20524">
                  <c:v>-0.303263</c:v>
                </c:pt>
                <c:pt idx="20525">
                  <c:v>-0.30835400000000002</c:v>
                </c:pt>
                <c:pt idx="20526">
                  <c:v>-0.31399300000000002</c:v>
                </c:pt>
                <c:pt idx="20527">
                  <c:v>-0.31789000000000001</c:v>
                </c:pt>
                <c:pt idx="20528">
                  <c:v>-0.32446199999999997</c:v>
                </c:pt>
                <c:pt idx="20529">
                  <c:v>-0.33938000000000001</c:v>
                </c:pt>
                <c:pt idx="20530">
                  <c:v>-0.36057600000000001</c:v>
                </c:pt>
                <c:pt idx="20531">
                  <c:v>-0.37684800000000002</c:v>
                </c:pt>
                <c:pt idx="20532">
                  <c:v>-0.38860499999999998</c:v>
                </c:pt>
                <c:pt idx="20533">
                  <c:v>-0.40749099999999999</c:v>
                </c:pt>
                <c:pt idx="20534">
                  <c:v>-0.42403200000000002</c:v>
                </c:pt>
                <c:pt idx="20535">
                  <c:v>-0.43072100000000002</c:v>
                </c:pt>
                <c:pt idx="20536">
                  <c:v>-0.45056400000000002</c:v>
                </c:pt>
                <c:pt idx="20537">
                  <c:v>-0.46092899999999998</c:v>
                </c:pt>
                <c:pt idx="20538">
                  <c:v>-0.456675</c:v>
                </c:pt>
                <c:pt idx="20539">
                  <c:v>-0.45249600000000001</c:v>
                </c:pt>
                <c:pt idx="20540">
                  <c:v>-0.450017</c:v>
                </c:pt>
                <c:pt idx="20541">
                  <c:v>-0.44278800000000001</c:v>
                </c:pt>
                <c:pt idx="20542">
                  <c:v>-0.42359400000000003</c:v>
                </c:pt>
                <c:pt idx="20543">
                  <c:v>-0.40119700000000003</c:v>
                </c:pt>
                <c:pt idx="20544">
                  <c:v>-0.38735000000000003</c:v>
                </c:pt>
                <c:pt idx="20545">
                  <c:v>-0.37790499999999999</c:v>
                </c:pt>
                <c:pt idx="20546">
                  <c:v>-0.36373699999999998</c:v>
                </c:pt>
                <c:pt idx="20547">
                  <c:v>-0.34379599999999999</c:v>
                </c:pt>
                <c:pt idx="20548">
                  <c:v>-0.32830100000000001</c:v>
                </c:pt>
                <c:pt idx="20549">
                  <c:v>-0.32152599999999998</c:v>
                </c:pt>
                <c:pt idx="20550">
                  <c:v>-0.31961600000000001</c:v>
                </c:pt>
                <c:pt idx="20551">
                  <c:v>-0.320658</c:v>
                </c:pt>
                <c:pt idx="20552">
                  <c:v>-0.31940000000000002</c:v>
                </c:pt>
                <c:pt idx="20553">
                  <c:v>-0.31903799999999999</c:v>
                </c:pt>
                <c:pt idx="20554">
                  <c:v>-0.31901000000000002</c:v>
                </c:pt>
                <c:pt idx="20555">
                  <c:v>-0.32033400000000001</c:v>
                </c:pt>
                <c:pt idx="20556">
                  <c:v>-0.32278000000000001</c:v>
                </c:pt>
                <c:pt idx="20557">
                  <c:v>-0.32189200000000001</c:v>
                </c:pt>
                <c:pt idx="20558">
                  <c:v>-0.32079999999999997</c:v>
                </c:pt>
                <c:pt idx="20559">
                  <c:v>-0.31276199999999998</c:v>
                </c:pt>
                <c:pt idx="20560">
                  <c:v>-0.29445100000000002</c:v>
                </c:pt>
                <c:pt idx="20561">
                  <c:v>-0.27842800000000001</c:v>
                </c:pt>
                <c:pt idx="20562">
                  <c:v>-0.268876</c:v>
                </c:pt>
                <c:pt idx="20563">
                  <c:v>-0.26191500000000001</c:v>
                </c:pt>
                <c:pt idx="20564">
                  <c:v>-0.25795600000000002</c:v>
                </c:pt>
                <c:pt idx="20565">
                  <c:v>-0.25497900000000001</c:v>
                </c:pt>
                <c:pt idx="20566">
                  <c:v>-0.25497199999999998</c:v>
                </c:pt>
                <c:pt idx="20567">
                  <c:v>-0.25972200000000001</c:v>
                </c:pt>
                <c:pt idx="20568">
                  <c:v>-0.26738699999999999</c:v>
                </c:pt>
                <c:pt idx="20569">
                  <c:v>-0.273756</c:v>
                </c:pt>
                <c:pt idx="20570">
                  <c:v>-0.27866000000000002</c:v>
                </c:pt>
                <c:pt idx="20571">
                  <c:v>-0.27308399999999999</c:v>
                </c:pt>
                <c:pt idx="20572">
                  <c:v>-0.26475100000000001</c:v>
                </c:pt>
                <c:pt idx="20573">
                  <c:v>-0.26537300000000003</c:v>
                </c:pt>
                <c:pt idx="20574">
                  <c:v>-0.27212900000000001</c:v>
                </c:pt>
                <c:pt idx="20575">
                  <c:v>-0.27416499999999999</c:v>
                </c:pt>
                <c:pt idx="20576">
                  <c:v>-0.27498800000000001</c:v>
                </c:pt>
                <c:pt idx="20577">
                  <c:v>-0.27966600000000003</c:v>
                </c:pt>
                <c:pt idx="20578">
                  <c:v>-0.28535899999999997</c:v>
                </c:pt>
                <c:pt idx="20579">
                  <c:v>-0.294908</c:v>
                </c:pt>
                <c:pt idx="20580">
                  <c:v>-0.30821599999999999</c:v>
                </c:pt>
                <c:pt idx="20581">
                  <c:v>-0.31373400000000001</c:v>
                </c:pt>
                <c:pt idx="20582">
                  <c:v>-0.314832</c:v>
                </c:pt>
                <c:pt idx="20583">
                  <c:v>-0.319436</c:v>
                </c:pt>
                <c:pt idx="20584">
                  <c:v>-0.32266099999999998</c:v>
                </c:pt>
                <c:pt idx="20585">
                  <c:v>-0.32049100000000003</c:v>
                </c:pt>
                <c:pt idx="20586">
                  <c:v>-0.318602</c:v>
                </c:pt>
                <c:pt idx="20587">
                  <c:v>-0.32059100000000001</c:v>
                </c:pt>
                <c:pt idx="20588">
                  <c:v>-0.32239000000000001</c:v>
                </c:pt>
                <c:pt idx="20589">
                  <c:v>-0.32335000000000003</c:v>
                </c:pt>
                <c:pt idx="20590">
                  <c:v>-0.32198900000000003</c:v>
                </c:pt>
                <c:pt idx="20591">
                  <c:v>-0.32099100000000003</c:v>
                </c:pt>
                <c:pt idx="20592">
                  <c:v>-0.32362299999999999</c:v>
                </c:pt>
                <c:pt idx="20593">
                  <c:v>-0.32721499999999998</c:v>
                </c:pt>
                <c:pt idx="20594">
                  <c:v>-0.334536</c:v>
                </c:pt>
                <c:pt idx="20595">
                  <c:v>-0.34173100000000001</c:v>
                </c:pt>
                <c:pt idx="20596">
                  <c:v>-0.34510800000000003</c:v>
                </c:pt>
                <c:pt idx="20597">
                  <c:v>-0.34720200000000001</c:v>
                </c:pt>
                <c:pt idx="20598">
                  <c:v>-0.35471200000000003</c:v>
                </c:pt>
                <c:pt idx="20599">
                  <c:v>-0.35956900000000003</c:v>
                </c:pt>
                <c:pt idx="20600">
                  <c:v>-0.35401199999999999</c:v>
                </c:pt>
                <c:pt idx="20601">
                  <c:v>-0.34236100000000003</c:v>
                </c:pt>
                <c:pt idx="20602">
                  <c:v>-0.33317999999999998</c:v>
                </c:pt>
                <c:pt idx="20603">
                  <c:v>-0.33011000000000001</c:v>
                </c:pt>
                <c:pt idx="20604">
                  <c:v>-0.32757700000000001</c:v>
                </c:pt>
                <c:pt idx="20605">
                  <c:v>-0.320828</c:v>
                </c:pt>
                <c:pt idx="20606">
                  <c:v>-0.31698599999999999</c:v>
                </c:pt>
                <c:pt idx="20607">
                  <c:v>-0.31874200000000003</c:v>
                </c:pt>
                <c:pt idx="20608">
                  <c:v>-0.32289099999999998</c:v>
                </c:pt>
                <c:pt idx="20609">
                  <c:v>-0.32265100000000002</c:v>
                </c:pt>
                <c:pt idx="20610">
                  <c:v>-0.31814900000000002</c:v>
                </c:pt>
                <c:pt idx="20611">
                  <c:v>-0.314747</c:v>
                </c:pt>
                <c:pt idx="20612">
                  <c:v>-0.309946</c:v>
                </c:pt>
                <c:pt idx="20613">
                  <c:v>-0.30307699999999999</c:v>
                </c:pt>
                <c:pt idx="20614">
                  <c:v>-0.29745899999999997</c:v>
                </c:pt>
                <c:pt idx="20615">
                  <c:v>-0.29650300000000002</c:v>
                </c:pt>
                <c:pt idx="20616">
                  <c:v>-0.29688399999999998</c:v>
                </c:pt>
                <c:pt idx="20617">
                  <c:v>-0.29748799999999997</c:v>
                </c:pt>
                <c:pt idx="20618">
                  <c:v>-0.29747400000000002</c:v>
                </c:pt>
                <c:pt idx="20619">
                  <c:v>-0.29738500000000001</c:v>
                </c:pt>
                <c:pt idx="20620">
                  <c:v>-0.29753099999999999</c:v>
                </c:pt>
                <c:pt idx="20621">
                  <c:v>-0.29120499999999999</c:v>
                </c:pt>
                <c:pt idx="20622">
                  <c:v>-0.277833</c:v>
                </c:pt>
                <c:pt idx="20623">
                  <c:v>-0.268459</c:v>
                </c:pt>
                <c:pt idx="20624">
                  <c:v>-0.25815500000000002</c:v>
                </c:pt>
                <c:pt idx="20625">
                  <c:v>-0.24848600000000001</c:v>
                </c:pt>
                <c:pt idx="20626">
                  <c:v>-0.23336100000000001</c:v>
                </c:pt>
                <c:pt idx="20627">
                  <c:v>-0.21821699999999999</c:v>
                </c:pt>
                <c:pt idx="20628">
                  <c:v>-0.20805699999999999</c:v>
                </c:pt>
                <c:pt idx="20629">
                  <c:v>-0.204484</c:v>
                </c:pt>
                <c:pt idx="20630">
                  <c:v>-0.207981</c:v>
                </c:pt>
                <c:pt idx="20631">
                  <c:v>-0.21037</c:v>
                </c:pt>
                <c:pt idx="20632">
                  <c:v>-0.20683299999999999</c:v>
                </c:pt>
                <c:pt idx="20633">
                  <c:v>-0.20605100000000001</c:v>
                </c:pt>
                <c:pt idx="20634">
                  <c:v>-0.20824400000000001</c:v>
                </c:pt>
                <c:pt idx="20635">
                  <c:v>-0.212529</c:v>
                </c:pt>
                <c:pt idx="20636">
                  <c:v>-0.20895900000000001</c:v>
                </c:pt>
                <c:pt idx="20637">
                  <c:v>-0.20777300000000001</c:v>
                </c:pt>
                <c:pt idx="20638">
                  <c:v>-0.20851500000000001</c:v>
                </c:pt>
                <c:pt idx="20639">
                  <c:v>-0.21390200000000001</c:v>
                </c:pt>
                <c:pt idx="20640">
                  <c:v>-0.216503</c:v>
                </c:pt>
                <c:pt idx="20641">
                  <c:v>-0.218749</c:v>
                </c:pt>
                <c:pt idx="20642">
                  <c:v>-0.21837200000000001</c:v>
                </c:pt>
                <c:pt idx="20643">
                  <c:v>-0.22129399999999999</c:v>
                </c:pt>
                <c:pt idx="20644">
                  <c:v>-0.221387</c:v>
                </c:pt>
                <c:pt idx="20645">
                  <c:v>-0.219275</c:v>
                </c:pt>
                <c:pt idx="20646">
                  <c:v>-0.213531</c:v>
                </c:pt>
                <c:pt idx="20647">
                  <c:v>-0.20929700000000001</c:v>
                </c:pt>
                <c:pt idx="20648">
                  <c:v>-0.20647499999999999</c:v>
                </c:pt>
                <c:pt idx="20649">
                  <c:v>-0.203129</c:v>
                </c:pt>
                <c:pt idx="20650">
                  <c:v>-0.206702</c:v>
                </c:pt>
                <c:pt idx="20651">
                  <c:v>-0.202405</c:v>
                </c:pt>
                <c:pt idx="20652">
                  <c:v>-0.19599900000000001</c:v>
                </c:pt>
                <c:pt idx="20653">
                  <c:v>-0.18753700000000001</c:v>
                </c:pt>
                <c:pt idx="20654">
                  <c:v>-0.181893</c:v>
                </c:pt>
                <c:pt idx="20655">
                  <c:v>-0.17733599999999999</c:v>
                </c:pt>
                <c:pt idx="20656">
                  <c:v>-0.174482</c:v>
                </c:pt>
                <c:pt idx="20657">
                  <c:v>-0.16755400000000001</c:v>
                </c:pt>
                <c:pt idx="20658">
                  <c:v>-0.16439599999999999</c:v>
                </c:pt>
                <c:pt idx="20659">
                  <c:v>-0.16239000000000001</c:v>
                </c:pt>
                <c:pt idx="20660">
                  <c:v>-0.16193099999999999</c:v>
                </c:pt>
                <c:pt idx="20661">
                  <c:v>-0.15907199999999999</c:v>
                </c:pt>
                <c:pt idx="20662">
                  <c:v>-0.156392</c:v>
                </c:pt>
                <c:pt idx="20663">
                  <c:v>-0.16134200000000001</c:v>
                </c:pt>
                <c:pt idx="20664">
                  <c:v>-0.161603</c:v>
                </c:pt>
                <c:pt idx="20665">
                  <c:v>-0.15518299999999999</c:v>
                </c:pt>
                <c:pt idx="20666">
                  <c:v>-0.149118</c:v>
                </c:pt>
                <c:pt idx="20667">
                  <c:v>-0.145123</c:v>
                </c:pt>
                <c:pt idx="20668">
                  <c:v>-0.13911899999999999</c:v>
                </c:pt>
                <c:pt idx="20669">
                  <c:v>-0.13459699999999999</c:v>
                </c:pt>
                <c:pt idx="20670">
                  <c:v>-0.130051</c:v>
                </c:pt>
                <c:pt idx="20671">
                  <c:v>-0.13050800000000001</c:v>
                </c:pt>
                <c:pt idx="20672">
                  <c:v>-0.13050899999999999</c:v>
                </c:pt>
                <c:pt idx="20673">
                  <c:v>-0.12601799999999999</c:v>
                </c:pt>
                <c:pt idx="20674">
                  <c:v>-0.11348900000000001</c:v>
                </c:pt>
                <c:pt idx="20675">
                  <c:v>-0.10093199999999999</c:v>
                </c:pt>
                <c:pt idx="20676">
                  <c:v>-9.1377700000000006E-2</c:v>
                </c:pt>
                <c:pt idx="20677">
                  <c:v>-7.5314000000000006E-2</c:v>
                </c:pt>
                <c:pt idx="20678">
                  <c:v>-6.5264900000000001E-2</c:v>
                </c:pt>
                <c:pt idx="20679">
                  <c:v>-5.9205199999999999E-2</c:v>
                </c:pt>
                <c:pt idx="20680">
                  <c:v>-5.0103200000000001E-2</c:v>
                </c:pt>
                <c:pt idx="20681">
                  <c:v>-3.6044100000000003E-2</c:v>
                </c:pt>
                <c:pt idx="20682">
                  <c:v>-3.1496499999999997E-2</c:v>
                </c:pt>
                <c:pt idx="20683">
                  <c:v>-2.43815E-2</c:v>
                </c:pt>
                <c:pt idx="20684">
                  <c:v>-1.6327100000000001E-2</c:v>
                </c:pt>
                <c:pt idx="20685">
                  <c:v>-1.67841E-2</c:v>
                </c:pt>
                <c:pt idx="20686">
                  <c:v>-2.0707900000000001E-2</c:v>
                </c:pt>
                <c:pt idx="20687">
                  <c:v>-2.50726E-2</c:v>
                </c:pt>
                <c:pt idx="20688">
                  <c:v>-2.2988100000000001E-2</c:v>
                </c:pt>
                <c:pt idx="20689">
                  <c:v>-2.9907799999999998E-2</c:v>
                </c:pt>
                <c:pt idx="20690">
                  <c:v>-3.0746699999999998E-2</c:v>
                </c:pt>
                <c:pt idx="20691">
                  <c:v>-2.6140400000000001E-2</c:v>
                </c:pt>
                <c:pt idx="20692">
                  <c:v>-2.6554100000000001E-2</c:v>
                </c:pt>
                <c:pt idx="20693">
                  <c:v>-3.2456600000000002E-2</c:v>
                </c:pt>
                <c:pt idx="20694">
                  <c:v>-4.3322899999999998E-2</c:v>
                </c:pt>
                <c:pt idx="20695">
                  <c:v>-4.71904E-2</c:v>
                </c:pt>
                <c:pt idx="20696">
                  <c:v>-4.9563599999999999E-2</c:v>
                </c:pt>
                <c:pt idx="20697">
                  <c:v>-4.2452400000000001E-2</c:v>
                </c:pt>
                <c:pt idx="20698">
                  <c:v>-2.8831800000000001E-2</c:v>
                </c:pt>
                <c:pt idx="20699">
                  <c:v>-2.3681000000000001E-2</c:v>
                </c:pt>
                <c:pt idx="20700">
                  <c:v>-1.8072600000000001E-2</c:v>
                </c:pt>
                <c:pt idx="20701">
                  <c:v>-8.9278099999999996E-3</c:v>
                </c:pt>
                <c:pt idx="20702">
                  <c:v>-2.82438E-3</c:v>
                </c:pt>
                <c:pt idx="20703">
                  <c:v>1.13011E-2</c:v>
                </c:pt>
                <c:pt idx="20704">
                  <c:v>1.7056999999999999E-2</c:v>
                </c:pt>
                <c:pt idx="20705">
                  <c:v>1.8285200000000001E-2</c:v>
                </c:pt>
                <c:pt idx="20706">
                  <c:v>1.54287E-2</c:v>
                </c:pt>
                <c:pt idx="20707">
                  <c:v>1.7117799999999999E-2</c:v>
                </c:pt>
                <c:pt idx="20708">
                  <c:v>9.5595899999999998E-3</c:v>
                </c:pt>
                <c:pt idx="20709">
                  <c:v>-4.7519199999999998E-3</c:v>
                </c:pt>
                <c:pt idx="20710">
                  <c:v>-1.41537E-2</c:v>
                </c:pt>
                <c:pt idx="20711">
                  <c:v>-2.2516600000000001E-2</c:v>
                </c:pt>
                <c:pt idx="20712">
                  <c:v>-2.7376000000000001E-2</c:v>
                </c:pt>
                <c:pt idx="20713">
                  <c:v>-3.1812199999999999E-2</c:v>
                </c:pt>
                <c:pt idx="20714">
                  <c:v>-3.0227400000000001E-2</c:v>
                </c:pt>
                <c:pt idx="20715">
                  <c:v>-2.9609400000000001E-2</c:v>
                </c:pt>
                <c:pt idx="20716">
                  <c:v>-2.1411400000000001E-2</c:v>
                </c:pt>
                <c:pt idx="20717">
                  <c:v>-5.2799300000000004E-3</c:v>
                </c:pt>
                <c:pt idx="20718">
                  <c:v>4.76268E-3</c:v>
                </c:pt>
                <c:pt idx="20719">
                  <c:v>1.00272E-2</c:v>
                </c:pt>
                <c:pt idx="20720">
                  <c:v>1.6032600000000001E-2</c:v>
                </c:pt>
                <c:pt idx="20721">
                  <c:v>2.4387099999999998E-2</c:v>
                </c:pt>
                <c:pt idx="20722">
                  <c:v>2.6285599999999999E-2</c:v>
                </c:pt>
                <c:pt idx="20723">
                  <c:v>2.94845E-2</c:v>
                </c:pt>
                <c:pt idx="20724">
                  <c:v>3.0150799999999998E-2</c:v>
                </c:pt>
                <c:pt idx="20725">
                  <c:v>3.4808899999999997E-2</c:v>
                </c:pt>
                <c:pt idx="20726">
                  <c:v>3.4469899999999998E-2</c:v>
                </c:pt>
                <c:pt idx="20727">
                  <c:v>3.1240299999999999E-2</c:v>
                </c:pt>
                <c:pt idx="20728">
                  <c:v>2.6780200000000001E-2</c:v>
                </c:pt>
                <c:pt idx="20729">
                  <c:v>1.7248699999999999E-2</c:v>
                </c:pt>
                <c:pt idx="20730">
                  <c:v>9.9225800000000003E-3</c:v>
                </c:pt>
                <c:pt idx="20731">
                  <c:v>9.3572099999999995E-3</c:v>
                </c:pt>
                <c:pt idx="20732">
                  <c:v>8.9951900000000001E-3</c:v>
                </c:pt>
                <c:pt idx="20733">
                  <c:v>1.04951E-2</c:v>
                </c:pt>
                <c:pt idx="20734">
                  <c:v>5.4392499999999996E-3</c:v>
                </c:pt>
                <c:pt idx="20735">
                  <c:v>5.1605399999999999E-3</c:v>
                </c:pt>
                <c:pt idx="20736">
                  <c:v>5.0461100000000004E-3</c:v>
                </c:pt>
                <c:pt idx="20737">
                  <c:v>5.5518599999999996E-3</c:v>
                </c:pt>
                <c:pt idx="20738">
                  <c:v>8.4213599999999993E-3</c:v>
                </c:pt>
                <c:pt idx="20739">
                  <c:v>1.4472199999999999E-2</c:v>
                </c:pt>
                <c:pt idx="20740">
                  <c:v>1.9554999999999999E-2</c:v>
                </c:pt>
                <c:pt idx="20741">
                  <c:v>2.085E-2</c:v>
                </c:pt>
                <c:pt idx="20742">
                  <c:v>1.7866900000000002E-2</c:v>
                </c:pt>
                <c:pt idx="20743">
                  <c:v>1.5941500000000001E-2</c:v>
                </c:pt>
                <c:pt idx="20744">
                  <c:v>2.0554200000000002E-2</c:v>
                </c:pt>
                <c:pt idx="20745">
                  <c:v>2.6439000000000001E-2</c:v>
                </c:pt>
                <c:pt idx="20746">
                  <c:v>3.12775E-2</c:v>
                </c:pt>
                <c:pt idx="20747">
                  <c:v>3.5551100000000002E-2</c:v>
                </c:pt>
                <c:pt idx="20748">
                  <c:v>3.9444899999999998E-2</c:v>
                </c:pt>
                <c:pt idx="20749">
                  <c:v>4.0892900000000003E-2</c:v>
                </c:pt>
                <c:pt idx="20750">
                  <c:v>3.7662099999999997E-2</c:v>
                </c:pt>
                <c:pt idx="20751">
                  <c:v>3.9656900000000002E-2</c:v>
                </c:pt>
                <c:pt idx="20752">
                  <c:v>4.7322400000000001E-2</c:v>
                </c:pt>
                <c:pt idx="20753">
                  <c:v>5.2426199999999999E-2</c:v>
                </c:pt>
                <c:pt idx="20754">
                  <c:v>5.7970399999999998E-2</c:v>
                </c:pt>
                <c:pt idx="20755">
                  <c:v>6.3313300000000003E-2</c:v>
                </c:pt>
                <c:pt idx="20756">
                  <c:v>6.8642700000000001E-2</c:v>
                </c:pt>
                <c:pt idx="20757">
                  <c:v>7.1734400000000004E-2</c:v>
                </c:pt>
                <c:pt idx="20758">
                  <c:v>6.9701100000000002E-2</c:v>
                </c:pt>
                <c:pt idx="20759">
                  <c:v>7.1016599999999999E-2</c:v>
                </c:pt>
                <c:pt idx="20760">
                  <c:v>7.6725500000000002E-2</c:v>
                </c:pt>
                <c:pt idx="20761">
                  <c:v>8.8938199999999995E-2</c:v>
                </c:pt>
                <c:pt idx="20762">
                  <c:v>9.4532199999999997E-2</c:v>
                </c:pt>
                <c:pt idx="20763">
                  <c:v>9.7316299999999994E-2</c:v>
                </c:pt>
                <c:pt idx="20764">
                  <c:v>9.47379E-2</c:v>
                </c:pt>
                <c:pt idx="20765">
                  <c:v>9.7891699999999998E-2</c:v>
                </c:pt>
                <c:pt idx="20766">
                  <c:v>0.101149</c:v>
                </c:pt>
                <c:pt idx="20767">
                  <c:v>0.104282</c:v>
                </c:pt>
                <c:pt idx="20768">
                  <c:v>0.106738</c:v>
                </c:pt>
                <c:pt idx="20769">
                  <c:v>0.10985200000000001</c:v>
                </c:pt>
                <c:pt idx="20770">
                  <c:v>0.11763700000000001</c:v>
                </c:pt>
                <c:pt idx="20771">
                  <c:v>0.12958900000000001</c:v>
                </c:pt>
                <c:pt idx="20772">
                  <c:v>0.14529</c:v>
                </c:pt>
                <c:pt idx="20773">
                  <c:v>0.15714500000000001</c:v>
                </c:pt>
                <c:pt idx="20774">
                  <c:v>0.16143099999999999</c:v>
                </c:pt>
                <c:pt idx="20775">
                  <c:v>0.16362699999999999</c:v>
                </c:pt>
                <c:pt idx="20776">
                  <c:v>0.16652500000000001</c:v>
                </c:pt>
                <c:pt idx="20777">
                  <c:v>0.17097699999999999</c:v>
                </c:pt>
                <c:pt idx="20778">
                  <c:v>0.168626</c:v>
                </c:pt>
                <c:pt idx="20779">
                  <c:v>0.16819400000000001</c:v>
                </c:pt>
                <c:pt idx="20780">
                  <c:v>0.166993</c:v>
                </c:pt>
                <c:pt idx="20781">
                  <c:v>0.16592100000000001</c:v>
                </c:pt>
                <c:pt idx="20782">
                  <c:v>0.16567000000000001</c:v>
                </c:pt>
                <c:pt idx="20783">
                  <c:v>0.16559599999999999</c:v>
                </c:pt>
                <c:pt idx="20784">
                  <c:v>0.16389200000000001</c:v>
                </c:pt>
                <c:pt idx="20785">
                  <c:v>0.16031599999999999</c:v>
                </c:pt>
                <c:pt idx="20786">
                  <c:v>0.15575900000000001</c:v>
                </c:pt>
                <c:pt idx="20787">
                  <c:v>0.14297899999999999</c:v>
                </c:pt>
                <c:pt idx="20788">
                  <c:v>0.13272200000000001</c:v>
                </c:pt>
                <c:pt idx="20789">
                  <c:v>0.123627</c:v>
                </c:pt>
                <c:pt idx="20790">
                  <c:v>0.121379</c:v>
                </c:pt>
                <c:pt idx="20791">
                  <c:v>0.129553</c:v>
                </c:pt>
                <c:pt idx="20792">
                  <c:v>0.13683999999999999</c:v>
                </c:pt>
                <c:pt idx="20793">
                  <c:v>0.133411</c:v>
                </c:pt>
                <c:pt idx="20794">
                  <c:v>0.130493</c:v>
                </c:pt>
                <c:pt idx="20795">
                  <c:v>0.127971</c:v>
                </c:pt>
                <c:pt idx="20796">
                  <c:v>0.130776</c:v>
                </c:pt>
                <c:pt idx="20797">
                  <c:v>0.137714</c:v>
                </c:pt>
                <c:pt idx="20798">
                  <c:v>0.14646600000000001</c:v>
                </c:pt>
                <c:pt idx="20799">
                  <c:v>0.15717700000000001</c:v>
                </c:pt>
                <c:pt idx="20800">
                  <c:v>0.16264999999999999</c:v>
                </c:pt>
                <c:pt idx="20801">
                  <c:v>0.16614699999999999</c:v>
                </c:pt>
                <c:pt idx="20802">
                  <c:v>0.17161100000000001</c:v>
                </c:pt>
                <c:pt idx="20803">
                  <c:v>0.18134400000000001</c:v>
                </c:pt>
                <c:pt idx="20804">
                  <c:v>0.18714</c:v>
                </c:pt>
                <c:pt idx="20805">
                  <c:v>0.192025</c:v>
                </c:pt>
                <c:pt idx="20806">
                  <c:v>0.197681</c:v>
                </c:pt>
                <c:pt idx="20807">
                  <c:v>0.20125699999999999</c:v>
                </c:pt>
                <c:pt idx="20808">
                  <c:v>0.20947199999999999</c:v>
                </c:pt>
                <c:pt idx="20809">
                  <c:v>0.219835</c:v>
                </c:pt>
                <c:pt idx="20810">
                  <c:v>0.230265</c:v>
                </c:pt>
                <c:pt idx="20811">
                  <c:v>0.239596</c:v>
                </c:pt>
                <c:pt idx="20812">
                  <c:v>0.25026199999999998</c:v>
                </c:pt>
                <c:pt idx="20813">
                  <c:v>0.25964500000000001</c:v>
                </c:pt>
                <c:pt idx="20814">
                  <c:v>0.26708399999999999</c:v>
                </c:pt>
                <c:pt idx="20815">
                  <c:v>0.27451399999999998</c:v>
                </c:pt>
                <c:pt idx="20816">
                  <c:v>0.279308</c:v>
                </c:pt>
                <c:pt idx="20817">
                  <c:v>0.274617</c:v>
                </c:pt>
                <c:pt idx="20818">
                  <c:v>0.26770699999999997</c:v>
                </c:pt>
                <c:pt idx="20819">
                  <c:v>0.26587499999999997</c:v>
                </c:pt>
                <c:pt idx="20820">
                  <c:v>0.26988899999999999</c:v>
                </c:pt>
                <c:pt idx="20821">
                  <c:v>0.28039500000000001</c:v>
                </c:pt>
                <c:pt idx="20822">
                  <c:v>0.28802</c:v>
                </c:pt>
                <c:pt idx="20823">
                  <c:v>0.29444999999999999</c:v>
                </c:pt>
                <c:pt idx="20824">
                  <c:v>0.298705</c:v>
                </c:pt>
                <c:pt idx="20825">
                  <c:v>0.30192999999999998</c:v>
                </c:pt>
                <c:pt idx="20826">
                  <c:v>0.30162299999999997</c:v>
                </c:pt>
                <c:pt idx="20827">
                  <c:v>0.302539</c:v>
                </c:pt>
                <c:pt idx="20828">
                  <c:v>0.30397999999999997</c:v>
                </c:pt>
                <c:pt idx="20829">
                  <c:v>0.30536400000000002</c:v>
                </c:pt>
                <c:pt idx="20830">
                  <c:v>0.30619600000000002</c:v>
                </c:pt>
                <c:pt idx="20831">
                  <c:v>0.30962200000000001</c:v>
                </c:pt>
                <c:pt idx="20832">
                  <c:v>0.32249699999999998</c:v>
                </c:pt>
                <c:pt idx="20833">
                  <c:v>0.32983400000000002</c:v>
                </c:pt>
                <c:pt idx="20834">
                  <c:v>0.33340799999999998</c:v>
                </c:pt>
                <c:pt idx="20835">
                  <c:v>0.33488899999999999</c:v>
                </c:pt>
                <c:pt idx="20836">
                  <c:v>0.338503</c:v>
                </c:pt>
                <c:pt idx="20837">
                  <c:v>0.34574500000000002</c:v>
                </c:pt>
                <c:pt idx="20838">
                  <c:v>0.35062700000000002</c:v>
                </c:pt>
                <c:pt idx="20839">
                  <c:v>0.34827599999999997</c:v>
                </c:pt>
                <c:pt idx="20840">
                  <c:v>0.33992899999999998</c:v>
                </c:pt>
                <c:pt idx="20841">
                  <c:v>0.33290199999999998</c:v>
                </c:pt>
                <c:pt idx="20842">
                  <c:v>0.32584800000000003</c:v>
                </c:pt>
                <c:pt idx="20843">
                  <c:v>0.315052</c:v>
                </c:pt>
                <c:pt idx="20844">
                  <c:v>0.30790899999999999</c:v>
                </c:pt>
                <c:pt idx="20845">
                  <c:v>0.292076</c:v>
                </c:pt>
                <c:pt idx="20846">
                  <c:v>0.29151199999999999</c:v>
                </c:pt>
                <c:pt idx="20847">
                  <c:v>0.294267</c:v>
                </c:pt>
                <c:pt idx="20848">
                  <c:v>0.298454</c:v>
                </c:pt>
                <c:pt idx="20849">
                  <c:v>0.30129699999999998</c:v>
                </c:pt>
                <c:pt idx="20850">
                  <c:v>0.30808400000000002</c:v>
                </c:pt>
                <c:pt idx="20851">
                  <c:v>0.31592700000000001</c:v>
                </c:pt>
                <c:pt idx="20852">
                  <c:v>0.32530999999999999</c:v>
                </c:pt>
                <c:pt idx="20853">
                  <c:v>0.33286399999999999</c:v>
                </c:pt>
                <c:pt idx="20854">
                  <c:v>0.34196300000000002</c:v>
                </c:pt>
                <c:pt idx="20855">
                  <c:v>0.35178399999999999</c:v>
                </c:pt>
                <c:pt idx="20856">
                  <c:v>0.36274800000000001</c:v>
                </c:pt>
                <c:pt idx="20857">
                  <c:v>0.36998799999999998</c:v>
                </c:pt>
                <c:pt idx="20858">
                  <c:v>0.36845499999999998</c:v>
                </c:pt>
                <c:pt idx="20859">
                  <c:v>0.375359</c:v>
                </c:pt>
                <c:pt idx="20860">
                  <c:v>0.38583699999999999</c:v>
                </c:pt>
                <c:pt idx="20861">
                  <c:v>0.39092199999999999</c:v>
                </c:pt>
                <c:pt idx="20862">
                  <c:v>0.39461800000000002</c:v>
                </c:pt>
                <c:pt idx="20863">
                  <c:v>0.39946199999999998</c:v>
                </c:pt>
                <c:pt idx="20864">
                  <c:v>0.39886300000000002</c:v>
                </c:pt>
                <c:pt idx="20865">
                  <c:v>0.399536</c:v>
                </c:pt>
                <c:pt idx="20866">
                  <c:v>0.39984900000000001</c:v>
                </c:pt>
                <c:pt idx="20867">
                  <c:v>0.40387000000000001</c:v>
                </c:pt>
                <c:pt idx="20868">
                  <c:v>0.40791699999999997</c:v>
                </c:pt>
                <c:pt idx="20869">
                  <c:v>0.41344500000000001</c:v>
                </c:pt>
                <c:pt idx="20870">
                  <c:v>0.421929</c:v>
                </c:pt>
                <c:pt idx="20871">
                  <c:v>0.43269400000000002</c:v>
                </c:pt>
                <c:pt idx="20872">
                  <c:v>0.43734299999999998</c:v>
                </c:pt>
                <c:pt idx="20873">
                  <c:v>0.43681700000000001</c:v>
                </c:pt>
                <c:pt idx="20874">
                  <c:v>0.44056099999999998</c:v>
                </c:pt>
                <c:pt idx="20875">
                  <c:v>0.45330300000000001</c:v>
                </c:pt>
                <c:pt idx="20876">
                  <c:v>0.471993</c:v>
                </c:pt>
                <c:pt idx="20877">
                  <c:v>0.48927199999999998</c:v>
                </c:pt>
                <c:pt idx="20878">
                  <c:v>0.50014899999999995</c:v>
                </c:pt>
                <c:pt idx="20879">
                  <c:v>0.50642500000000001</c:v>
                </c:pt>
                <c:pt idx="20880">
                  <c:v>0.50666699999999998</c:v>
                </c:pt>
                <c:pt idx="20881">
                  <c:v>0.50412299999999999</c:v>
                </c:pt>
                <c:pt idx="20882">
                  <c:v>0.49969200000000003</c:v>
                </c:pt>
                <c:pt idx="20883">
                  <c:v>0.50856699999999999</c:v>
                </c:pt>
                <c:pt idx="20884">
                  <c:v>0.523706</c:v>
                </c:pt>
                <c:pt idx="20885">
                  <c:v>0.53634599999999999</c:v>
                </c:pt>
                <c:pt idx="20886">
                  <c:v>0.54587799999999997</c:v>
                </c:pt>
                <c:pt idx="20887">
                  <c:v>0.55730199999999996</c:v>
                </c:pt>
                <c:pt idx="20888">
                  <c:v>0.56694900000000004</c:v>
                </c:pt>
                <c:pt idx="20889">
                  <c:v>0.57695200000000002</c:v>
                </c:pt>
                <c:pt idx="20890">
                  <c:v>0.57567199999999996</c:v>
                </c:pt>
                <c:pt idx="20891">
                  <c:v>0.57682699999999998</c:v>
                </c:pt>
                <c:pt idx="20892">
                  <c:v>0.57901999999999998</c:v>
                </c:pt>
                <c:pt idx="20893">
                  <c:v>0.58702100000000002</c:v>
                </c:pt>
                <c:pt idx="20894">
                  <c:v>0.59313400000000005</c:v>
                </c:pt>
                <c:pt idx="20895">
                  <c:v>0.60269200000000001</c:v>
                </c:pt>
                <c:pt idx="20896">
                  <c:v>0.60177099999999994</c:v>
                </c:pt>
                <c:pt idx="20897">
                  <c:v>0.60710900000000001</c:v>
                </c:pt>
                <c:pt idx="20898">
                  <c:v>0.61446599999999996</c:v>
                </c:pt>
                <c:pt idx="20899">
                  <c:v>0.62288699999999997</c:v>
                </c:pt>
                <c:pt idx="20900">
                  <c:v>0.62998299999999996</c:v>
                </c:pt>
                <c:pt idx="20901">
                  <c:v>0.63969500000000001</c:v>
                </c:pt>
                <c:pt idx="20902">
                  <c:v>0.64763199999999999</c:v>
                </c:pt>
                <c:pt idx="20903">
                  <c:v>0.652644</c:v>
                </c:pt>
                <c:pt idx="20904">
                  <c:v>0.660134</c:v>
                </c:pt>
                <c:pt idx="20905">
                  <c:v>0.66887399999999997</c:v>
                </c:pt>
                <c:pt idx="20906">
                  <c:v>0.67608800000000002</c:v>
                </c:pt>
                <c:pt idx="20907">
                  <c:v>0.67951899999999998</c:v>
                </c:pt>
                <c:pt idx="20908">
                  <c:v>0.68042800000000003</c:v>
                </c:pt>
                <c:pt idx="20909">
                  <c:v>0.68320700000000001</c:v>
                </c:pt>
                <c:pt idx="20910">
                  <c:v>0.67830599999999996</c:v>
                </c:pt>
                <c:pt idx="20911">
                  <c:v>0.67715599999999998</c:v>
                </c:pt>
                <c:pt idx="20912">
                  <c:v>0.68063200000000001</c:v>
                </c:pt>
                <c:pt idx="20913">
                  <c:v>0.687724</c:v>
                </c:pt>
                <c:pt idx="20914">
                  <c:v>0.69038200000000005</c:v>
                </c:pt>
                <c:pt idx="20915">
                  <c:v>0.68935900000000006</c:v>
                </c:pt>
                <c:pt idx="20916">
                  <c:v>0.69069700000000001</c:v>
                </c:pt>
                <c:pt idx="20917">
                  <c:v>0.69504900000000003</c:v>
                </c:pt>
                <c:pt idx="20918">
                  <c:v>0.70262500000000006</c:v>
                </c:pt>
                <c:pt idx="20919">
                  <c:v>0.70752899999999996</c:v>
                </c:pt>
                <c:pt idx="20920">
                  <c:v>0.71189100000000005</c:v>
                </c:pt>
                <c:pt idx="20921">
                  <c:v>0.71690200000000004</c:v>
                </c:pt>
                <c:pt idx="20922">
                  <c:v>0.72548599999999996</c:v>
                </c:pt>
                <c:pt idx="20923">
                  <c:v>0.72605399999999998</c:v>
                </c:pt>
                <c:pt idx="20924">
                  <c:v>0.72297800000000001</c:v>
                </c:pt>
                <c:pt idx="20925">
                  <c:v>0.71962599999999999</c:v>
                </c:pt>
                <c:pt idx="20926">
                  <c:v>0.71836199999999995</c:v>
                </c:pt>
                <c:pt idx="20927">
                  <c:v>0.719109</c:v>
                </c:pt>
                <c:pt idx="20928">
                  <c:v>0.71581899999999998</c:v>
                </c:pt>
                <c:pt idx="20929">
                  <c:v>0.71403499999999998</c:v>
                </c:pt>
                <c:pt idx="20930">
                  <c:v>0.70660599999999996</c:v>
                </c:pt>
                <c:pt idx="20931">
                  <c:v>0.694689</c:v>
                </c:pt>
                <c:pt idx="20932">
                  <c:v>0.68362900000000004</c:v>
                </c:pt>
                <c:pt idx="20933">
                  <c:v>0.674288</c:v>
                </c:pt>
                <c:pt idx="20934">
                  <c:v>0.67574999999999996</c:v>
                </c:pt>
                <c:pt idx="20935">
                  <c:v>0.67996699999999999</c:v>
                </c:pt>
                <c:pt idx="20936">
                  <c:v>0.68194200000000005</c:v>
                </c:pt>
                <c:pt idx="20937">
                  <c:v>0.68301500000000004</c:v>
                </c:pt>
                <c:pt idx="20938">
                  <c:v>0.68833200000000005</c:v>
                </c:pt>
                <c:pt idx="20939">
                  <c:v>0.69239099999999998</c:v>
                </c:pt>
                <c:pt idx="20940">
                  <c:v>0.69667299999999999</c:v>
                </c:pt>
                <c:pt idx="20941">
                  <c:v>0.69986999999999999</c:v>
                </c:pt>
                <c:pt idx="20942">
                  <c:v>0.70714100000000002</c:v>
                </c:pt>
                <c:pt idx="20943">
                  <c:v>0.71928199999999998</c:v>
                </c:pt>
                <c:pt idx="20944">
                  <c:v>0.72695799999999999</c:v>
                </c:pt>
                <c:pt idx="20945">
                  <c:v>0.73033599999999999</c:v>
                </c:pt>
                <c:pt idx="20946">
                  <c:v>0.729545</c:v>
                </c:pt>
                <c:pt idx="20947">
                  <c:v>0.73546699999999998</c:v>
                </c:pt>
                <c:pt idx="20948">
                  <c:v>0.73621800000000004</c:v>
                </c:pt>
                <c:pt idx="20949">
                  <c:v>0.73885699999999999</c:v>
                </c:pt>
                <c:pt idx="20950">
                  <c:v>0.74474300000000004</c:v>
                </c:pt>
                <c:pt idx="20951">
                  <c:v>0.75059699999999996</c:v>
                </c:pt>
                <c:pt idx="20952">
                  <c:v>0.75043599999999999</c:v>
                </c:pt>
                <c:pt idx="20953">
                  <c:v>0.749664</c:v>
                </c:pt>
                <c:pt idx="20954">
                  <c:v>0.747861</c:v>
                </c:pt>
                <c:pt idx="20955">
                  <c:v>0.74719800000000003</c:v>
                </c:pt>
                <c:pt idx="20956">
                  <c:v>0.750749</c:v>
                </c:pt>
                <c:pt idx="20957">
                  <c:v>0.76255899999999999</c:v>
                </c:pt>
                <c:pt idx="20958">
                  <c:v>0.77311399999999997</c:v>
                </c:pt>
                <c:pt idx="20959">
                  <c:v>0.78115299999999999</c:v>
                </c:pt>
                <c:pt idx="20960">
                  <c:v>0.78657900000000003</c:v>
                </c:pt>
                <c:pt idx="20961">
                  <c:v>0.78548499999999999</c:v>
                </c:pt>
                <c:pt idx="20962">
                  <c:v>0.78667399999999998</c:v>
                </c:pt>
                <c:pt idx="20963">
                  <c:v>0.79732000000000003</c:v>
                </c:pt>
                <c:pt idx="20964">
                  <c:v>0.80659400000000003</c:v>
                </c:pt>
                <c:pt idx="20965">
                  <c:v>0.81186800000000003</c:v>
                </c:pt>
                <c:pt idx="20966">
                  <c:v>0.81164700000000001</c:v>
                </c:pt>
                <c:pt idx="20967">
                  <c:v>0.80414699999999995</c:v>
                </c:pt>
                <c:pt idx="20968">
                  <c:v>0.80004399999999998</c:v>
                </c:pt>
                <c:pt idx="20969">
                  <c:v>0.80286100000000005</c:v>
                </c:pt>
                <c:pt idx="20970">
                  <c:v>0.80609299999999995</c:v>
                </c:pt>
                <c:pt idx="20971">
                  <c:v>0.81128</c:v>
                </c:pt>
                <c:pt idx="20972">
                  <c:v>0.81416699999999997</c:v>
                </c:pt>
                <c:pt idx="20973">
                  <c:v>0.812801</c:v>
                </c:pt>
                <c:pt idx="20974">
                  <c:v>0.81445599999999996</c:v>
                </c:pt>
                <c:pt idx="20975">
                  <c:v>0.81403700000000001</c:v>
                </c:pt>
                <c:pt idx="20976">
                  <c:v>0.81289100000000003</c:v>
                </c:pt>
                <c:pt idx="20977">
                  <c:v>0.81735500000000005</c:v>
                </c:pt>
                <c:pt idx="20978">
                  <c:v>0.82255400000000001</c:v>
                </c:pt>
                <c:pt idx="20979">
                  <c:v>0.82402799999999998</c:v>
                </c:pt>
                <c:pt idx="20980">
                  <c:v>0.82204600000000005</c:v>
                </c:pt>
                <c:pt idx="20981">
                  <c:v>0.82350500000000004</c:v>
                </c:pt>
                <c:pt idx="20982">
                  <c:v>0.82947300000000002</c:v>
                </c:pt>
                <c:pt idx="20983">
                  <c:v>0.83583300000000005</c:v>
                </c:pt>
                <c:pt idx="20984">
                  <c:v>0.84383399999999997</c:v>
                </c:pt>
                <c:pt idx="20985">
                  <c:v>0.85435799999999995</c:v>
                </c:pt>
                <c:pt idx="20986">
                  <c:v>0.86400500000000002</c:v>
                </c:pt>
                <c:pt idx="20987">
                  <c:v>0.87049500000000002</c:v>
                </c:pt>
                <c:pt idx="20988">
                  <c:v>0.87066200000000005</c:v>
                </c:pt>
                <c:pt idx="20989">
                  <c:v>0.86838300000000002</c:v>
                </c:pt>
                <c:pt idx="20990">
                  <c:v>0.86036999999999997</c:v>
                </c:pt>
                <c:pt idx="20991">
                  <c:v>0.85678799999999999</c:v>
                </c:pt>
                <c:pt idx="20992">
                  <c:v>0.86338199999999998</c:v>
                </c:pt>
                <c:pt idx="20993">
                  <c:v>0.86626700000000001</c:v>
                </c:pt>
                <c:pt idx="20994">
                  <c:v>0.86886099999999999</c:v>
                </c:pt>
                <c:pt idx="20995">
                  <c:v>0.876969</c:v>
                </c:pt>
                <c:pt idx="20996">
                  <c:v>0.88528700000000005</c:v>
                </c:pt>
                <c:pt idx="20997">
                  <c:v>0.88717299999999999</c:v>
                </c:pt>
                <c:pt idx="20998">
                  <c:v>0.88605</c:v>
                </c:pt>
                <c:pt idx="20999">
                  <c:v>0.886938</c:v>
                </c:pt>
                <c:pt idx="21000">
                  <c:v>0.88944500000000004</c:v>
                </c:pt>
                <c:pt idx="21001">
                  <c:v>0.88849400000000001</c:v>
                </c:pt>
                <c:pt idx="21002">
                  <c:v>0.88912800000000003</c:v>
                </c:pt>
                <c:pt idx="21003">
                  <c:v>0.89682799999999996</c:v>
                </c:pt>
                <c:pt idx="21004">
                  <c:v>0.90166199999999996</c:v>
                </c:pt>
                <c:pt idx="21005">
                  <c:v>0.89881299999999997</c:v>
                </c:pt>
                <c:pt idx="21006">
                  <c:v>0.89615800000000001</c:v>
                </c:pt>
                <c:pt idx="21007">
                  <c:v>0.89761800000000003</c:v>
                </c:pt>
                <c:pt idx="21008">
                  <c:v>0.90042500000000003</c:v>
                </c:pt>
                <c:pt idx="21009">
                  <c:v>0.90072799999999997</c:v>
                </c:pt>
                <c:pt idx="21010">
                  <c:v>0.89836700000000003</c:v>
                </c:pt>
                <c:pt idx="21011">
                  <c:v>0.89815199999999995</c:v>
                </c:pt>
                <c:pt idx="21012">
                  <c:v>0.89859999999999995</c:v>
                </c:pt>
                <c:pt idx="21013">
                  <c:v>0.89671599999999996</c:v>
                </c:pt>
                <c:pt idx="21014">
                  <c:v>0.89224199999999998</c:v>
                </c:pt>
                <c:pt idx="21015">
                  <c:v>0.892764</c:v>
                </c:pt>
                <c:pt idx="21016">
                  <c:v>0.89865099999999998</c:v>
                </c:pt>
                <c:pt idx="21017">
                  <c:v>0.90379500000000002</c:v>
                </c:pt>
                <c:pt idx="21018">
                  <c:v>0.90737000000000001</c:v>
                </c:pt>
                <c:pt idx="21019">
                  <c:v>0.91117099999999995</c:v>
                </c:pt>
                <c:pt idx="21020">
                  <c:v>0.91695300000000002</c:v>
                </c:pt>
                <c:pt idx="21021">
                  <c:v>0.92127400000000004</c:v>
                </c:pt>
                <c:pt idx="21022">
                  <c:v>0.922018</c:v>
                </c:pt>
                <c:pt idx="21023">
                  <c:v>0.91494900000000001</c:v>
                </c:pt>
                <c:pt idx="21024">
                  <c:v>0.91072699999999995</c:v>
                </c:pt>
                <c:pt idx="21025">
                  <c:v>0.91817300000000002</c:v>
                </c:pt>
                <c:pt idx="21026">
                  <c:v>0.92660500000000001</c:v>
                </c:pt>
                <c:pt idx="21027">
                  <c:v>0.924342</c:v>
                </c:pt>
                <c:pt idx="21028">
                  <c:v>0.91624000000000005</c:v>
                </c:pt>
                <c:pt idx="21029">
                  <c:v>0.90604499999999999</c:v>
                </c:pt>
                <c:pt idx="21030">
                  <c:v>0.89800400000000002</c:v>
                </c:pt>
                <c:pt idx="21031">
                  <c:v>0.89225399999999999</c:v>
                </c:pt>
                <c:pt idx="21032">
                  <c:v>0.881162</c:v>
                </c:pt>
                <c:pt idx="21033">
                  <c:v>0.87634599999999996</c:v>
                </c:pt>
                <c:pt idx="21034">
                  <c:v>0.87470599999999998</c:v>
                </c:pt>
                <c:pt idx="21035">
                  <c:v>0.87058500000000005</c:v>
                </c:pt>
                <c:pt idx="21036">
                  <c:v>0.86708700000000005</c:v>
                </c:pt>
                <c:pt idx="21037">
                  <c:v>0.86660199999999998</c:v>
                </c:pt>
                <c:pt idx="21038">
                  <c:v>0.87097800000000003</c:v>
                </c:pt>
                <c:pt idx="21039">
                  <c:v>0.88273400000000002</c:v>
                </c:pt>
                <c:pt idx="21040">
                  <c:v>0.899258</c:v>
                </c:pt>
                <c:pt idx="21041">
                  <c:v>0.91168899999999997</c:v>
                </c:pt>
                <c:pt idx="21042">
                  <c:v>0.91912099999999997</c:v>
                </c:pt>
                <c:pt idx="21043">
                  <c:v>0.91319799999999995</c:v>
                </c:pt>
                <c:pt idx="21044">
                  <c:v>0.90481400000000001</c:v>
                </c:pt>
                <c:pt idx="21045">
                  <c:v>0.90729300000000002</c:v>
                </c:pt>
                <c:pt idx="21046">
                  <c:v>0.90878700000000001</c:v>
                </c:pt>
                <c:pt idx="21047">
                  <c:v>0.91295000000000004</c:v>
                </c:pt>
                <c:pt idx="21048">
                  <c:v>0.91712099999999996</c:v>
                </c:pt>
                <c:pt idx="21049">
                  <c:v>0.92088700000000001</c:v>
                </c:pt>
                <c:pt idx="21050">
                  <c:v>0.92425800000000002</c:v>
                </c:pt>
                <c:pt idx="21051">
                  <c:v>0.92245299999999997</c:v>
                </c:pt>
                <c:pt idx="21052">
                  <c:v>0.92349700000000001</c:v>
                </c:pt>
                <c:pt idx="21053">
                  <c:v>0.92418900000000004</c:v>
                </c:pt>
                <c:pt idx="21054">
                  <c:v>0.92395300000000002</c:v>
                </c:pt>
                <c:pt idx="21055">
                  <c:v>0.92657299999999998</c:v>
                </c:pt>
                <c:pt idx="21056">
                  <c:v>0.92656799999999995</c:v>
                </c:pt>
                <c:pt idx="21057">
                  <c:v>0.92631200000000002</c:v>
                </c:pt>
                <c:pt idx="21058">
                  <c:v>0.92303999999999997</c:v>
                </c:pt>
                <c:pt idx="21059">
                  <c:v>0.91975499999999999</c:v>
                </c:pt>
                <c:pt idx="21060">
                  <c:v>0.92047100000000004</c:v>
                </c:pt>
                <c:pt idx="21061">
                  <c:v>0.91745299999999996</c:v>
                </c:pt>
                <c:pt idx="21062">
                  <c:v>0.91655500000000001</c:v>
                </c:pt>
                <c:pt idx="21063">
                  <c:v>0.91575300000000004</c:v>
                </c:pt>
                <c:pt idx="21064">
                  <c:v>0.90917199999999998</c:v>
                </c:pt>
                <c:pt idx="21065">
                  <c:v>0.90708500000000003</c:v>
                </c:pt>
                <c:pt idx="21066">
                  <c:v>0.91269800000000001</c:v>
                </c:pt>
                <c:pt idx="21067">
                  <c:v>0.91788400000000003</c:v>
                </c:pt>
                <c:pt idx="21068">
                  <c:v>0.905806</c:v>
                </c:pt>
                <c:pt idx="21069">
                  <c:v>0.89521700000000004</c:v>
                </c:pt>
                <c:pt idx="21070">
                  <c:v>0.89732100000000004</c:v>
                </c:pt>
                <c:pt idx="21071">
                  <c:v>0.89801600000000004</c:v>
                </c:pt>
                <c:pt idx="21072">
                  <c:v>0.89943899999999999</c:v>
                </c:pt>
                <c:pt idx="21073">
                  <c:v>0.89740200000000003</c:v>
                </c:pt>
                <c:pt idx="21074">
                  <c:v>0.89617199999999997</c:v>
                </c:pt>
                <c:pt idx="21075">
                  <c:v>0.89652900000000002</c:v>
                </c:pt>
                <c:pt idx="21076">
                  <c:v>0.89659900000000003</c:v>
                </c:pt>
                <c:pt idx="21077">
                  <c:v>0.89652900000000002</c:v>
                </c:pt>
                <c:pt idx="21078">
                  <c:v>0.89937900000000004</c:v>
                </c:pt>
                <c:pt idx="21079">
                  <c:v>0.90153499999999998</c:v>
                </c:pt>
                <c:pt idx="21080">
                  <c:v>0.894432</c:v>
                </c:pt>
                <c:pt idx="21081">
                  <c:v>0.88897000000000004</c:v>
                </c:pt>
                <c:pt idx="21082">
                  <c:v>0.89147100000000001</c:v>
                </c:pt>
                <c:pt idx="21083">
                  <c:v>0.90421499999999999</c:v>
                </c:pt>
                <c:pt idx="21084">
                  <c:v>0.91339400000000004</c:v>
                </c:pt>
                <c:pt idx="21085">
                  <c:v>0.91337400000000002</c:v>
                </c:pt>
                <c:pt idx="21086">
                  <c:v>0.91298100000000004</c:v>
                </c:pt>
                <c:pt idx="21087">
                  <c:v>0.91240900000000003</c:v>
                </c:pt>
                <c:pt idx="21088">
                  <c:v>0.917242</c:v>
                </c:pt>
                <c:pt idx="21089">
                  <c:v>0.92210400000000003</c:v>
                </c:pt>
                <c:pt idx="21090">
                  <c:v>0.92575300000000005</c:v>
                </c:pt>
                <c:pt idx="21091">
                  <c:v>0.92552500000000004</c:v>
                </c:pt>
                <c:pt idx="21092">
                  <c:v>0.921489</c:v>
                </c:pt>
                <c:pt idx="21093">
                  <c:v>0.91991800000000001</c:v>
                </c:pt>
                <c:pt idx="21094">
                  <c:v>0.92006500000000002</c:v>
                </c:pt>
                <c:pt idx="21095">
                  <c:v>0.92666400000000004</c:v>
                </c:pt>
                <c:pt idx="21096">
                  <c:v>0.933616</c:v>
                </c:pt>
                <c:pt idx="21097">
                  <c:v>0.934257</c:v>
                </c:pt>
                <c:pt idx="21098">
                  <c:v>0.93535699999999999</c:v>
                </c:pt>
                <c:pt idx="21099">
                  <c:v>0.94049899999999997</c:v>
                </c:pt>
                <c:pt idx="21100">
                  <c:v>0.94363799999999998</c:v>
                </c:pt>
                <c:pt idx="21101">
                  <c:v>0.94617499999999999</c:v>
                </c:pt>
                <c:pt idx="21102">
                  <c:v>0.94700200000000001</c:v>
                </c:pt>
                <c:pt idx="21103">
                  <c:v>0.94589000000000001</c:v>
                </c:pt>
                <c:pt idx="21104">
                  <c:v>0.94109600000000004</c:v>
                </c:pt>
                <c:pt idx="21105">
                  <c:v>0.93208500000000005</c:v>
                </c:pt>
                <c:pt idx="21106">
                  <c:v>0.93113900000000005</c:v>
                </c:pt>
                <c:pt idx="21107">
                  <c:v>0.93767</c:v>
                </c:pt>
                <c:pt idx="21108">
                  <c:v>0.93952599999999997</c:v>
                </c:pt>
                <c:pt idx="21109">
                  <c:v>0.93932700000000002</c:v>
                </c:pt>
                <c:pt idx="21110">
                  <c:v>0.93958900000000001</c:v>
                </c:pt>
                <c:pt idx="21111">
                  <c:v>0.94143900000000003</c:v>
                </c:pt>
                <c:pt idx="21112">
                  <c:v>0.94300899999999999</c:v>
                </c:pt>
                <c:pt idx="21113">
                  <c:v>0.946075</c:v>
                </c:pt>
                <c:pt idx="21114">
                  <c:v>0.94947999999999999</c:v>
                </c:pt>
                <c:pt idx="21115">
                  <c:v>0.95201000000000002</c:v>
                </c:pt>
                <c:pt idx="21116">
                  <c:v>0.95123400000000002</c:v>
                </c:pt>
                <c:pt idx="21117">
                  <c:v>0.95342300000000002</c:v>
                </c:pt>
                <c:pt idx="21118">
                  <c:v>0.95775600000000005</c:v>
                </c:pt>
                <c:pt idx="21119">
                  <c:v>0.96329200000000004</c:v>
                </c:pt>
                <c:pt idx="21120">
                  <c:v>0.95937300000000003</c:v>
                </c:pt>
                <c:pt idx="21121">
                  <c:v>0.94976700000000003</c:v>
                </c:pt>
                <c:pt idx="21122">
                  <c:v>0.94479299999999999</c:v>
                </c:pt>
                <c:pt idx="21123">
                  <c:v>0.94823000000000002</c:v>
                </c:pt>
                <c:pt idx="21124">
                  <c:v>0.95450299999999999</c:v>
                </c:pt>
                <c:pt idx="21125">
                  <c:v>0.95695799999999998</c:v>
                </c:pt>
                <c:pt idx="21126">
                  <c:v>0.96000300000000005</c:v>
                </c:pt>
                <c:pt idx="21127">
                  <c:v>0.95826500000000003</c:v>
                </c:pt>
                <c:pt idx="21128">
                  <c:v>0.950461</c:v>
                </c:pt>
                <c:pt idx="21129">
                  <c:v>0.94413400000000003</c:v>
                </c:pt>
                <c:pt idx="21130">
                  <c:v>0.94199500000000003</c:v>
                </c:pt>
                <c:pt idx="21131">
                  <c:v>0.94342199999999998</c:v>
                </c:pt>
                <c:pt idx="21132">
                  <c:v>0.94838800000000001</c:v>
                </c:pt>
                <c:pt idx="21133">
                  <c:v>0.95279199999999997</c:v>
                </c:pt>
                <c:pt idx="21134">
                  <c:v>0.95254300000000003</c:v>
                </c:pt>
                <c:pt idx="21135">
                  <c:v>0.94683899999999999</c:v>
                </c:pt>
                <c:pt idx="21136">
                  <c:v>0.93355900000000003</c:v>
                </c:pt>
                <c:pt idx="21137">
                  <c:v>0.92912899999999998</c:v>
                </c:pt>
                <c:pt idx="21138">
                  <c:v>0.92987500000000001</c:v>
                </c:pt>
                <c:pt idx="21139">
                  <c:v>0.93387500000000001</c:v>
                </c:pt>
                <c:pt idx="21140">
                  <c:v>0.94265399999999999</c:v>
                </c:pt>
                <c:pt idx="21141">
                  <c:v>0.94518100000000005</c:v>
                </c:pt>
                <c:pt idx="21142">
                  <c:v>0.94556499999999999</c:v>
                </c:pt>
                <c:pt idx="21143">
                  <c:v>0.94860100000000003</c:v>
                </c:pt>
                <c:pt idx="21144">
                  <c:v>0.95596199999999998</c:v>
                </c:pt>
                <c:pt idx="21145">
                  <c:v>0.95926299999999998</c:v>
                </c:pt>
                <c:pt idx="21146">
                  <c:v>0.95883499999999999</c:v>
                </c:pt>
                <c:pt idx="21147">
                  <c:v>0.95833199999999996</c:v>
                </c:pt>
                <c:pt idx="21148">
                  <c:v>0.95742799999999995</c:v>
                </c:pt>
                <c:pt idx="21149">
                  <c:v>0.95945400000000003</c:v>
                </c:pt>
                <c:pt idx="21150">
                  <c:v>0.95734799999999998</c:v>
                </c:pt>
                <c:pt idx="21151">
                  <c:v>0.95810899999999999</c:v>
                </c:pt>
                <c:pt idx="21152">
                  <c:v>0.95839099999999999</c:v>
                </c:pt>
                <c:pt idx="21153">
                  <c:v>0.95949499999999999</c:v>
                </c:pt>
                <c:pt idx="21154">
                  <c:v>0.96161700000000006</c:v>
                </c:pt>
                <c:pt idx="21155">
                  <c:v>0.96679199999999998</c:v>
                </c:pt>
                <c:pt idx="21156">
                  <c:v>0.97080299999999997</c:v>
                </c:pt>
                <c:pt idx="21157">
                  <c:v>0.97283600000000003</c:v>
                </c:pt>
                <c:pt idx="21158">
                  <c:v>0.97555899999999995</c:v>
                </c:pt>
                <c:pt idx="21159">
                  <c:v>0.97977800000000004</c:v>
                </c:pt>
                <c:pt idx="21160">
                  <c:v>0.98499199999999998</c:v>
                </c:pt>
                <c:pt idx="21161">
                  <c:v>0.98674200000000001</c:v>
                </c:pt>
                <c:pt idx="21162">
                  <c:v>0.98498600000000003</c:v>
                </c:pt>
                <c:pt idx="21163">
                  <c:v>0.98109599999999997</c:v>
                </c:pt>
                <c:pt idx="21164">
                  <c:v>0.96819200000000005</c:v>
                </c:pt>
                <c:pt idx="21165">
                  <c:v>0.96477100000000005</c:v>
                </c:pt>
                <c:pt idx="21166">
                  <c:v>0.96584199999999998</c:v>
                </c:pt>
                <c:pt idx="21167">
                  <c:v>0.96207200000000004</c:v>
                </c:pt>
                <c:pt idx="21168">
                  <c:v>0.96101000000000003</c:v>
                </c:pt>
                <c:pt idx="21169">
                  <c:v>0.96228899999999995</c:v>
                </c:pt>
                <c:pt idx="21170">
                  <c:v>0.97053999999999996</c:v>
                </c:pt>
                <c:pt idx="21171">
                  <c:v>0.97197500000000003</c:v>
                </c:pt>
                <c:pt idx="21172">
                  <c:v>0.96114500000000003</c:v>
                </c:pt>
                <c:pt idx="21173">
                  <c:v>0.94776700000000003</c:v>
                </c:pt>
                <c:pt idx="21174">
                  <c:v>0.94487500000000002</c:v>
                </c:pt>
                <c:pt idx="21175">
                  <c:v>0.94759599999999999</c:v>
                </c:pt>
                <c:pt idx="21176">
                  <c:v>0.95368200000000003</c:v>
                </c:pt>
                <c:pt idx="21177">
                  <c:v>0.96782400000000002</c:v>
                </c:pt>
                <c:pt idx="21178">
                  <c:v>0.97923899999999997</c:v>
                </c:pt>
                <c:pt idx="21179">
                  <c:v>0.99205900000000002</c:v>
                </c:pt>
                <c:pt idx="21180">
                  <c:v>1.00282</c:v>
                </c:pt>
                <c:pt idx="21181">
                  <c:v>1.00627</c:v>
                </c:pt>
                <c:pt idx="21182">
                  <c:v>0.99882199999999999</c:v>
                </c:pt>
                <c:pt idx="21183">
                  <c:v>0.99537500000000001</c:v>
                </c:pt>
                <c:pt idx="21184">
                  <c:v>0.99641400000000002</c:v>
                </c:pt>
                <c:pt idx="21185">
                  <c:v>0.99635200000000002</c:v>
                </c:pt>
                <c:pt idx="21186">
                  <c:v>0.99964399999999998</c:v>
                </c:pt>
                <c:pt idx="21187">
                  <c:v>1.00193</c:v>
                </c:pt>
                <c:pt idx="21188">
                  <c:v>1.00396</c:v>
                </c:pt>
                <c:pt idx="21189">
                  <c:v>1.00528</c:v>
                </c:pt>
                <c:pt idx="21190">
                  <c:v>1.00271</c:v>
                </c:pt>
                <c:pt idx="21191">
                  <c:v>0.99394899999999997</c:v>
                </c:pt>
                <c:pt idx="21192">
                  <c:v>0.99581299999999995</c:v>
                </c:pt>
                <c:pt idx="21193">
                  <c:v>1.00051</c:v>
                </c:pt>
                <c:pt idx="21194">
                  <c:v>1.0055400000000001</c:v>
                </c:pt>
                <c:pt idx="21195">
                  <c:v>1.0098199999999999</c:v>
                </c:pt>
                <c:pt idx="21196">
                  <c:v>1.0111300000000001</c:v>
                </c:pt>
                <c:pt idx="21197">
                  <c:v>1.00346</c:v>
                </c:pt>
                <c:pt idx="21198">
                  <c:v>0.986707</c:v>
                </c:pt>
                <c:pt idx="21199">
                  <c:v>0.97006999999999999</c:v>
                </c:pt>
                <c:pt idx="21200">
                  <c:v>0.96911899999999995</c:v>
                </c:pt>
                <c:pt idx="21201">
                  <c:v>0.97326400000000002</c:v>
                </c:pt>
                <c:pt idx="21202">
                  <c:v>0.97692800000000002</c:v>
                </c:pt>
                <c:pt idx="21203">
                  <c:v>0.98036100000000004</c:v>
                </c:pt>
                <c:pt idx="21204">
                  <c:v>0.98452899999999999</c:v>
                </c:pt>
                <c:pt idx="21205">
                  <c:v>0.98046999999999995</c:v>
                </c:pt>
                <c:pt idx="21206">
                  <c:v>0.978939</c:v>
                </c:pt>
                <c:pt idx="21207">
                  <c:v>0.965642</c:v>
                </c:pt>
                <c:pt idx="21208">
                  <c:v>0.95301100000000005</c:v>
                </c:pt>
                <c:pt idx="21209">
                  <c:v>0.94440000000000002</c:v>
                </c:pt>
                <c:pt idx="21210">
                  <c:v>0.93690099999999998</c:v>
                </c:pt>
                <c:pt idx="21211">
                  <c:v>0.931091</c:v>
                </c:pt>
                <c:pt idx="21212">
                  <c:v>0.92940199999999995</c:v>
                </c:pt>
                <c:pt idx="21213">
                  <c:v>0.92904600000000004</c:v>
                </c:pt>
                <c:pt idx="21214">
                  <c:v>0.93481400000000003</c:v>
                </c:pt>
                <c:pt idx="21215">
                  <c:v>0.93831500000000001</c:v>
                </c:pt>
                <c:pt idx="21216">
                  <c:v>0.94133900000000004</c:v>
                </c:pt>
                <c:pt idx="21217">
                  <c:v>0.94439700000000004</c:v>
                </c:pt>
                <c:pt idx="21218">
                  <c:v>0.94746900000000001</c:v>
                </c:pt>
                <c:pt idx="21219">
                  <c:v>0.94438299999999997</c:v>
                </c:pt>
                <c:pt idx="21220">
                  <c:v>0.94479199999999997</c:v>
                </c:pt>
                <c:pt idx="21221">
                  <c:v>0.94803599999999999</c:v>
                </c:pt>
                <c:pt idx="21222">
                  <c:v>0.94850599999999996</c:v>
                </c:pt>
                <c:pt idx="21223">
                  <c:v>0.94692100000000001</c:v>
                </c:pt>
                <c:pt idx="21224">
                  <c:v>0.94295399999999996</c:v>
                </c:pt>
                <c:pt idx="21225">
                  <c:v>0.94164599999999998</c:v>
                </c:pt>
                <c:pt idx="21226">
                  <c:v>0.93567900000000004</c:v>
                </c:pt>
                <c:pt idx="21227">
                  <c:v>0.93095600000000001</c:v>
                </c:pt>
                <c:pt idx="21228">
                  <c:v>0.92710499999999996</c:v>
                </c:pt>
                <c:pt idx="21229">
                  <c:v>0.92361499999999996</c:v>
                </c:pt>
                <c:pt idx="21230">
                  <c:v>0.92080600000000001</c:v>
                </c:pt>
                <c:pt idx="21231">
                  <c:v>0.91655900000000001</c:v>
                </c:pt>
                <c:pt idx="21232">
                  <c:v>0.90880799999999995</c:v>
                </c:pt>
                <c:pt idx="21233">
                  <c:v>0.88427500000000003</c:v>
                </c:pt>
                <c:pt idx="21234">
                  <c:v>0.87487800000000004</c:v>
                </c:pt>
                <c:pt idx="21235">
                  <c:v>0.87662099999999998</c:v>
                </c:pt>
                <c:pt idx="21236">
                  <c:v>0.87979600000000002</c:v>
                </c:pt>
                <c:pt idx="21237">
                  <c:v>0.88198299999999996</c:v>
                </c:pt>
                <c:pt idx="21238">
                  <c:v>0.88419499999999995</c:v>
                </c:pt>
                <c:pt idx="21239">
                  <c:v>0.88454500000000003</c:v>
                </c:pt>
                <c:pt idx="21240">
                  <c:v>0.88413699999999995</c:v>
                </c:pt>
                <c:pt idx="21241">
                  <c:v>0.88420299999999996</c:v>
                </c:pt>
                <c:pt idx="21242">
                  <c:v>0.88440799999999997</c:v>
                </c:pt>
                <c:pt idx="21243">
                  <c:v>0.88290800000000003</c:v>
                </c:pt>
                <c:pt idx="21244">
                  <c:v>0.87820299999999996</c:v>
                </c:pt>
                <c:pt idx="21245">
                  <c:v>0.87483599999999995</c:v>
                </c:pt>
                <c:pt idx="21246">
                  <c:v>0.87297400000000003</c:v>
                </c:pt>
                <c:pt idx="21247">
                  <c:v>0.85827799999999999</c:v>
                </c:pt>
                <c:pt idx="21248">
                  <c:v>0.85630899999999999</c:v>
                </c:pt>
                <c:pt idx="21249">
                  <c:v>0.85754900000000001</c:v>
                </c:pt>
                <c:pt idx="21250">
                  <c:v>0.86093299999999995</c:v>
                </c:pt>
                <c:pt idx="21251">
                  <c:v>0.86340799999999995</c:v>
                </c:pt>
                <c:pt idx="21252">
                  <c:v>0.86321199999999998</c:v>
                </c:pt>
                <c:pt idx="21253">
                  <c:v>0.86237600000000003</c:v>
                </c:pt>
                <c:pt idx="21254">
                  <c:v>0.85960599999999998</c:v>
                </c:pt>
                <c:pt idx="21255">
                  <c:v>0.85118000000000005</c:v>
                </c:pt>
                <c:pt idx="21256">
                  <c:v>0.84843500000000005</c:v>
                </c:pt>
                <c:pt idx="21257">
                  <c:v>0.84468900000000002</c:v>
                </c:pt>
                <c:pt idx="21258">
                  <c:v>0.84952899999999998</c:v>
                </c:pt>
                <c:pt idx="21259">
                  <c:v>0.84888600000000003</c:v>
                </c:pt>
                <c:pt idx="21260">
                  <c:v>0.85124</c:v>
                </c:pt>
                <c:pt idx="21261">
                  <c:v>0.83661399999999997</c:v>
                </c:pt>
                <c:pt idx="21262">
                  <c:v>0.83186899999999997</c:v>
                </c:pt>
                <c:pt idx="21263">
                  <c:v>0.831376</c:v>
                </c:pt>
                <c:pt idx="21264">
                  <c:v>0.83435800000000004</c:v>
                </c:pt>
                <c:pt idx="21265">
                  <c:v>0.83631200000000006</c:v>
                </c:pt>
                <c:pt idx="21266">
                  <c:v>0.84328899999999996</c:v>
                </c:pt>
                <c:pt idx="21267">
                  <c:v>0.84595399999999998</c:v>
                </c:pt>
                <c:pt idx="21268">
                  <c:v>0.84495799999999999</c:v>
                </c:pt>
                <c:pt idx="21269">
                  <c:v>0.83839300000000005</c:v>
                </c:pt>
                <c:pt idx="21270">
                  <c:v>0.83140700000000001</c:v>
                </c:pt>
                <c:pt idx="21271">
                  <c:v>0.82533699999999999</c:v>
                </c:pt>
                <c:pt idx="21272">
                  <c:v>0.82229399999999997</c:v>
                </c:pt>
                <c:pt idx="21273">
                  <c:v>0.81980200000000003</c:v>
                </c:pt>
                <c:pt idx="21274">
                  <c:v>0.81705000000000005</c:v>
                </c:pt>
                <c:pt idx="21275">
                  <c:v>0.80313400000000001</c:v>
                </c:pt>
                <c:pt idx="21276">
                  <c:v>0.80149000000000004</c:v>
                </c:pt>
                <c:pt idx="21277">
                  <c:v>0.79942999999999997</c:v>
                </c:pt>
                <c:pt idx="21278">
                  <c:v>0.79513199999999995</c:v>
                </c:pt>
                <c:pt idx="21279">
                  <c:v>0.78960200000000003</c:v>
                </c:pt>
                <c:pt idx="21280">
                  <c:v>0.78812099999999996</c:v>
                </c:pt>
                <c:pt idx="21281">
                  <c:v>0.78308299999999997</c:v>
                </c:pt>
                <c:pt idx="21282">
                  <c:v>0.77363499999999996</c:v>
                </c:pt>
                <c:pt idx="21283">
                  <c:v>0.76893900000000004</c:v>
                </c:pt>
                <c:pt idx="21284">
                  <c:v>0.76968599999999998</c:v>
                </c:pt>
                <c:pt idx="21285">
                  <c:v>0.777806</c:v>
                </c:pt>
                <c:pt idx="21286">
                  <c:v>0.77875300000000003</c:v>
                </c:pt>
                <c:pt idx="21287">
                  <c:v>0.775864</c:v>
                </c:pt>
                <c:pt idx="21288">
                  <c:v>0.77346700000000002</c:v>
                </c:pt>
                <c:pt idx="21289">
                  <c:v>0.77099600000000001</c:v>
                </c:pt>
                <c:pt idx="21290">
                  <c:v>0.77070099999999997</c:v>
                </c:pt>
                <c:pt idx="21291">
                  <c:v>0.76376299999999997</c:v>
                </c:pt>
                <c:pt idx="21292">
                  <c:v>0.76768999999999998</c:v>
                </c:pt>
                <c:pt idx="21293">
                  <c:v>0.77437500000000004</c:v>
                </c:pt>
                <c:pt idx="21294">
                  <c:v>0.77553000000000005</c:v>
                </c:pt>
                <c:pt idx="21295">
                  <c:v>0.775142</c:v>
                </c:pt>
                <c:pt idx="21296">
                  <c:v>0.77274500000000002</c:v>
                </c:pt>
                <c:pt idx="21297">
                  <c:v>0.76833899999999999</c:v>
                </c:pt>
                <c:pt idx="21298">
                  <c:v>0.76544500000000004</c:v>
                </c:pt>
                <c:pt idx="21299">
                  <c:v>0.76563999999999999</c:v>
                </c:pt>
                <c:pt idx="21300">
                  <c:v>0.77385700000000002</c:v>
                </c:pt>
                <c:pt idx="21301">
                  <c:v>0.78037299999999998</c:v>
                </c:pt>
                <c:pt idx="21302">
                  <c:v>0.78143899999999999</c:v>
                </c:pt>
                <c:pt idx="21303">
                  <c:v>0.78307199999999999</c:v>
                </c:pt>
                <c:pt idx="21304">
                  <c:v>0.78532000000000002</c:v>
                </c:pt>
                <c:pt idx="21305">
                  <c:v>0.78862399999999999</c:v>
                </c:pt>
                <c:pt idx="21306">
                  <c:v>0.78232999999999997</c:v>
                </c:pt>
                <c:pt idx="21307">
                  <c:v>0.791825</c:v>
                </c:pt>
                <c:pt idx="21308">
                  <c:v>0.80774500000000005</c:v>
                </c:pt>
                <c:pt idx="21309">
                  <c:v>0.81168399999999996</c:v>
                </c:pt>
                <c:pt idx="21310">
                  <c:v>0.80864800000000003</c:v>
                </c:pt>
                <c:pt idx="21311">
                  <c:v>0.806419</c:v>
                </c:pt>
                <c:pt idx="21312">
                  <c:v>0.807975</c:v>
                </c:pt>
                <c:pt idx="21313">
                  <c:v>0.81478600000000001</c:v>
                </c:pt>
                <c:pt idx="21314">
                  <c:v>0.81966799999999995</c:v>
                </c:pt>
                <c:pt idx="21315">
                  <c:v>0.82353900000000002</c:v>
                </c:pt>
                <c:pt idx="21316">
                  <c:v>0.83011400000000002</c:v>
                </c:pt>
                <c:pt idx="21317">
                  <c:v>0.83508199999999999</c:v>
                </c:pt>
                <c:pt idx="21318">
                  <c:v>0.84268900000000002</c:v>
                </c:pt>
                <c:pt idx="21319">
                  <c:v>0.84104299999999999</c:v>
                </c:pt>
                <c:pt idx="21320">
                  <c:v>0.84278799999999998</c:v>
                </c:pt>
                <c:pt idx="21321">
                  <c:v>0.84251699999999996</c:v>
                </c:pt>
                <c:pt idx="21322">
                  <c:v>0.84529600000000005</c:v>
                </c:pt>
                <c:pt idx="21323">
                  <c:v>0.84551399999999999</c:v>
                </c:pt>
                <c:pt idx="21324">
                  <c:v>0.84428000000000003</c:v>
                </c:pt>
                <c:pt idx="21325">
                  <c:v>0.84364700000000004</c:v>
                </c:pt>
                <c:pt idx="21326">
                  <c:v>0.83953299999999997</c:v>
                </c:pt>
                <c:pt idx="21327">
                  <c:v>0.83645800000000003</c:v>
                </c:pt>
                <c:pt idx="21328">
                  <c:v>0.83465999999999996</c:v>
                </c:pt>
                <c:pt idx="21329">
                  <c:v>0.82825899999999997</c:v>
                </c:pt>
                <c:pt idx="21330">
                  <c:v>0.81609299999999996</c:v>
                </c:pt>
                <c:pt idx="21331">
                  <c:v>0.81418199999999996</c:v>
                </c:pt>
                <c:pt idx="21332">
                  <c:v>0.813361</c:v>
                </c:pt>
                <c:pt idx="21333">
                  <c:v>0.81838699999999998</c:v>
                </c:pt>
                <c:pt idx="21334">
                  <c:v>0.825048</c:v>
                </c:pt>
                <c:pt idx="21335">
                  <c:v>0.82635700000000001</c:v>
                </c:pt>
                <c:pt idx="21336">
                  <c:v>0.81662500000000005</c:v>
                </c:pt>
                <c:pt idx="21337">
                  <c:v>0.80377100000000001</c:v>
                </c:pt>
                <c:pt idx="21338">
                  <c:v>0.79212199999999999</c:v>
                </c:pt>
                <c:pt idx="21339">
                  <c:v>0.79417899999999997</c:v>
                </c:pt>
                <c:pt idx="21340">
                  <c:v>0.80919799999999997</c:v>
                </c:pt>
                <c:pt idx="21341">
                  <c:v>0.82427700000000004</c:v>
                </c:pt>
                <c:pt idx="21342">
                  <c:v>0.834314</c:v>
                </c:pt>
                <c:pt idx="21343">
                  <c:v>0.83480100000000002</c:v>
                </c:pt>
                <c:pt idx="21344">
                  <c:v>0.83725099999999997</c:v>
                </c:pt>
                <c:pt idx="21345">
                  <c:v>0.838866</c:v>
                </c:pt>
                <c:pt idx="21346">
                  <c:v>0.84045099999999995</c:v>
                </c:pt>
                <c:pt idx="21347">
                  <c:v>0.84004199999999996</c:v>
                </c:pt>
                <c:pt idx="21348">
                  <c:v>0.83569000000000004</c:v>
                </c:pt>
                <c:pt idx="21349">
                  <c:v>0.82995799999999997</c:v>
                </c:pt>
                <c:pt idx="21350">
                  <c:v>0.82916400000000001</c:v>
                </c:pt>
                <c:pt idx="21351">
                  <c:v>0.83188099999999998</c:v>
                </c:pt>
                <c:pt idx="21352">
                  <c:v>0.83711400000000002</c:v>
                </c:pt>
                <c:pt idx="21353">
                  <c:v>0.83957599999999999</c:v>
                </c:pt>
                <c:pt idx="21354">
                  <c:v>0.83629299999999995</c:v>
                </c:pt>
                <c:pt idx="21355">
                  <c:v>0.83309299999999997</c:v>
                </c:pt>
                <c:pt idx="21356">
                  <c:v>0.84409100000000004</c:v>
                </c:pt>
                <c:pt idx="21357">
                  <c:v>0.85535700000000003</c:v>
                </c:pt>
                <c:pt idx="21358">
                  <c:v>0.86185299999999998</c:v>
                </c:pt>
                <c:pt idx="21359">
                  <c:v>0.86127600000000004</c:v>
                </c:pt>
                <c:pt idx="21360">
                  <c:v>0.85910399999999998</c:v>
                </c:pt>
                <c:pt idx="21361">
                  <c:v>0.86218099999999998</c:v>
                </c:pt>
                <c:pt idx="21362">
                  <c:v>0.87288600000000005</c:v>
                </c:pt>
                <c:pt idx="21363">
                  <c:v>0.88197800000000004</c:v>
                </c:pt>
                <c:pt idx="21364">
                  <c:v>0.88777899999999998</c:v>
                </c:pt>
                <c:pt idx="21365">
                  <c:v>0.88967200000000002</c:v>
                </c:pt>
                <c:pt idx="21366">
                  <c:v>0.88983500000000004</c:v>
                </c:pt>
                <c:pt idx="21367">
                  <c:v>0.88713799999999998</c:v>
                </c:pt>
                <c:pt idx="21368">
                  <c:v>0.88358700000000001</c:v>
                </c:pt>
                <c:pt idx="21369">
                  <c:v>0.88751800000000003</c:v>
                </c:pt>
                <c:pt idx="21370">
                  <c:v>0.88890100000000005</c:v>
                </c:pt>
                <c:pt idx="21371">
                  <c:v>0.893038</c:v>
                </c:pt>
                <c:pt idx="21372">
                  <c:v>0.90436799999999995</c:v>
                </c:pt>
                <c:pt idx="21373">
                  <c:v>0.91881199999999996</c:v>
                </c:pt>
                <c:pt idx="21374">
                  <c:v>0.92867500000000003</c:v>
                </c:pt>
                <c:pt idx="21375">
                  <c:v>0.93857900000000005</c:v>
                </c:pt>
                <c:pt idx="21376">
                  <c:v>0.94958799999999999</c:v>
                </c:pt>
                <c:pt idx="21377">
                  <c:v>0.95713899999999996</c:v>
                </c:pt>
                <c:pt idx="21378">
                  <c:v>0.96448</c:v>
                </c:pt>
                <c:pt idx="21379">
                  <c:v>0.97318099999999996</c:v>
                </c:pt>
                <c:pt idx="21380">
                  <c:v>0.98442200000000002</c:v>
                </c:pt>
                <c:pt idx="21381">
                  <c:v>1.0017199999999999</c:v>
                </c:pt>
                <c:pt idx="21382">
                  <c:v>1.0125999999999999</c:v>
                </c:pt>
                <c:pt idx="21383">
                  <c:v>1.0198700000000001</c:v>
                </c:pt>
                <c:pt idx="21384">
                  <c:v>1.0302199999999999</c:v>
                </c:pt>
                <c:pt idx="21385">
                  <c:v>1.04437</c:v>
                </c:pt>
                <c:pt idx="21386">
                  <c:v>1.0465800000000001</c:v>
                </c:pt>
                <c:pt idx="21387">
                  <c:v>1.0470999999999999</c:v>
                </c:pt>
                <c:pt idx="21388">
                  <c:v>1.04989</c:v>
                </c:pt>
                <c:pt idx="21389">
                  <c:v>1.0482100000000001</c:v>
                </c:pt>
                <c:pt idx="21390">
                  <c:v>1.04006</c:v>
                </c:pt>
                <c:pt idx="21391">
                  <c:v>1.0287599999999999</c:v>
                </c:pt>
                <c:pt idx="21392">
                  <c:v>1.0249299999999999</c:v>
                </c:pt>
                <c:pt idx="21393">
                  <c:v>1.02643</c:v>
                </c:pt>
                <c:pt idx="21394">
                  <c:v>1.03152</c:v>
                </c:pt>
                <c:pt idx="21395">
                  <c:v>1.0298700000000001</c:v>
                </c:pt>
                <c:pt idx="21396">
                  <c:v>1.0328599999999999</c:v>
                </c:pt>
                <c:pt idx="21397">
                  <c:v>1.0383899999999999</c:v>
                </c:pt>
                <c:pt idx="21398">
                  <c:v>1.04924</c:v>
                </c:pt>
                <c:pt idx="21399">
                  <c:v>1.05907</c:v>
                </c:pt>
                <c:pt idx="21400">
                  <c:v>1.0774900000000001</c:v>
                </c:pt>
                <c:pt idx="21401">
                  <c:v>1.08927</c:v>
                </c:pt>
                <c:pt idx="21402">
                  <c:v>1.0894900000000001</c:v>
                </c:pt>
                <c:pt idx="21403">
                  <c:v>1.08484</c:v>
                </c:pt>
                <c:pt idx="21404">
                  <c:v>1.0805100000000001</c:v>
                </c:pt>
                <c:pt idx="21405">
                  <c:v>1.07596</c:v>
                </c:pt>
                <c:pt idx="21406">
                  <c:v>1.07267</c:v>
                </c:pt>
                <c:pt idx="21407">
                  <c:v>1.07457</c:v>
                </c:pt>
                <c:pt idx="21408">
                  <c:v>1.0710500000000001</c:v>
                </c:pt>
                <c:pt idx="21409">
                  <c:v>1.07131</c:v>
                </c:pt>
                <c:pt idx="21410">
                  <c:v>1.0721000000000001</c:v>
                </c:pt>
                <c:pt idx="21411">
                  <c:v>1.0789500000000001</c:v>
                </c:pt>
                <c:pt idx="21412">
                  <c:v>1.0874200000000001</c:v>
                </c:pt>
                <c:pt idx="21413">
                  <c:v>1.09328</c:v>
                </c:pt>
                <c:pt idx="21414">
                  <c:v>1.09527</c:v>
                </c:pt>
                <c:pt idx="21415">
                  <c:v>1.09636</c:v>
                </c:pt>
                <c:pt idx="21416">
                  <c:v>1.0974600000000001</c:v>
                </c:pt>
                <c:pt idx="21417">
                  <c:v>1.09907</c:v>
                </c:pt>
                <c:pt idx="21418">
                  <c:v>1.10162</c:v>
                </c:pt>
                <c:pt idx="21419">
                  <c:v>1.1101000000000001</c:v>
                </c:pt>
                <c:pt idx="21420">
                  <c:v>1.11825</c:v>
                </c:pt>
                <c:pt idx="21421">
                  <c:v>1.12331</c:v>
                </c:pt>
                <c:pt idx="21422">
                  <c:v>1.1321399999999999</c:v>
                </c:pt>
                <c:pt idx="21423">
                  <c:v>1.1423000000000001</c:v>
                </c:pt>
                <c:pt idx="21424">
                  <c:v>1.1491499999999999</c:v>
                </c:pt>
                <c:pt idx="21425">
                  <c:v>1.15337</c:v>
                </c:pt>
                <c:pt idx="21426">
                  <c:v>1.15707</c:v>
                </c:pt>
                <c:pt idx="21427">
                  <c:v>1.15974</c:v>
                </c:pt>
                <c:pt idx="21428">
                  <c:v>1.16425</c:v>
                </c:pt>
                <c:pt idx="21429">
                  <c:v>1.17438</c:v>
                </c:pt>
                <c:pt idx="21430">
                  <c:v>1.1836500000000001</c:v>
                </c:pt>
                <c:pt idx="21431">
                  <c:v>1.1882200000000001</c:v>
                </c:pt>
                <c:pt idx="21432">
                  <c:v>1.19259</c:v>
                </c:pt>
                <c:pt idx="21433">
                  <c:v>1.1981599999999999</c:v>
                </c:pt>
                <c:pt idx="21434">
                  <c:v>1.2044699999999999</c:v>
                </c:pt>
                <c:pt idx="21435">
                  <c:v>1.2170399999999999</c:v>
                </c:pt>
                <c:pt idx="21436">
                  <c:v>1.2286999999999999</c:v>
                </c:pt>
                <c:pt idx="21437">
                  <c:v>1.2293400000000001</c:v>
                </c:pt>
                <c:pt idx="21438">
                  <c:v>1.22743</c:v>
                </c:pt>
                <c:pt idx="21439">
                  <c:v>1.2241500000000001</c:v>
                </c:pt>
                <c:pt idx="21440">
                  <c:v>1.22156</c:v>
                </c:pt>
                <c:pt idx="21441">
                  <c:v>1.22153</c:v>
                </c:pt>
                <c:pt idx="21442">
                  <c:v>1.22123</c:v>
                </c:pt>
                <c:pt idx="21443">
                  <c:v>1.21976</c:v>
                </c:pt>
                <c:pt idx="21444">
                  <c:v>1.2176499999999999</c:v>
                </c:pt>
                <c:pt idx="21445">
                  <c:v>1.2157</c:v>
                </c:pt>
                <c:pt idx="21446">
                  <c:v>1.2168399999999999</c:v>
                </c:pt>
                <c:pt idx="21447">
                  <c:v>1.21906</c:v>
                </c:pt>
                <c:pt idx="21448">
                  <c:v>1.2179500000000001</c:v>
                </c:pt>
                <c:pt idx="21449">
                  <c:v>1.2139899999999999</c:v>
                </c:pt>
                <c:pt idx="21450">
                  <c:v>1.21641</c:v>
                </c:pt>
                <c:pt idx="21451">
                  <c:v>1.2202200000000001</c:v>
                </c:pt>
                <c:pt idx="21452">
                  <c:v>1.2200599999999999</c:v>
                </c:pt>
                <c:pt idx="21453">
                  <c:v>1.2198899999999999</c:v>
                </c:pt>
                <c:pt idx="21454">
                  <c:v>1.2178899999999999</c:v>
                </c:pt>
                <c:pt idx="21455">
                  <c:v>1.2193700000000001</c:v>
                </c:pt>
                <c:pt idx="21456">
                  <c:v>1.21953</c:v>
                </c:pt>
                <c:pt idx="21457">
                  <c:v>1.21783</c:v>
                </c:pt>
                <c:pt idx="21458">
                  <c:v>1.21723</c:v>
                </c:pt>
                <c:pt idx="21459">
                  <c:v>1.2146999999999999</c:v>
                </c:pt>
                <c:pt idx="21460">
                  <c:v>1.21644</c:v>
                </c:pt>
                <c:pt idx="21461">
                  <c:v>1.2140299999999999</c:v>
                </c:pt>
                <c:pt idx="21462">
                  <c:v>1.2073799999999999</c:v>
                </c:pt>
                <c:pt idx="21463">
                  <c:v>1.19923</c:v>
                </c:pt>
                <c:pt idx="21464">
                  <c:v>1.1871700000000001</c:v>
                </c:pt>
                <c:pt idx="21465">
                  <c:v>1.1738</c:v>
                </c:pt>
                <c:pt idx="21466">
                  <c:v>1.1575800000000001</c:v>
                </c:pt>
                <c:pt idx="21467">
                  <c:v>1.1478600000000001</c:v>
                </c:pt>
                <c:pt idx="21468">
                  <c:v>1.1418999999999999</c:v>
                </c:pt>
                <c:pt idx="21469">
                  <c:v>1.1408799999999999</c:v>
                </c:pt>
                <c:pt idx="21470">
                  <c:v>1.1425099999999999</c:v>
                </c:pt>
                <c:pt idx="21471">
                  <c:v>1.14398</c:v>
                </c:pt>
                <c:pt idx="21472">
                  <c:v>1.14717</c:v>
                </c:pt>
                <c:pt idx="21473">
                  <c:v>1.1466700000000001</c:v>
                </c:pt>
                <c:pt idx="21474">
                  <c:v>1.1397900000000001</c:v>
                </c:pt>
                <c:pt idx="21475">
                  <c:v>1.1241000000000001</c:v>
                </c:pt>
                <c:pt idx="21476">
                  <c:v>1.1217600000000001</c:v>
                </c:pt>
                <c:pt idx="21477">
                  <c:v>1.11879</c:v>
                </c:pt>
                <c:pt idx="21478">
                  <c:v>1.1158699999999999</c:v>
                </c:pt>
                <c:pt idx="21479">
                  <c:v>1.0861499999999999</c:v>
                </c:pt>
                <c:pt idx="21480">
                  <c:v>1.0684899999999999</c:v>
                </c:pt>
                <c:pt idx="21481">
                  <c:v>1.0580099999999999</c:v>
                </c:pt>
                <c:pt idx="21482">
                  <c:v>1.0521799999999999</c:v>
                </c:pt>
                <c:pt idx="21483">
                  <c:v>1.0487500000000001</c:v>
                </c:pt>
                <c:pt idx="21484">
                  <c:v>1.04925</c:v>
                </c:pt>
                <c:pt idx="21485">
                  <c:v>1.0515000000000001</c:v>
                </c:pt>
                <c:pt idx="21486">
                  <c:v>1.0537399999999999</c:v>
                </c:pt>
                <c:pt idx="21487">
                  <c:v>1.05589</c:v>
                </c:pt>
                <c:pt idx="21488">
                  <c:v>1.05515</c:v>
                </c:pt>
                <c:pt idx="21489">
                  <c:v>1.0553900000000001</c:v>
                </c:pt>
                <c:pt idx="21490">
                  <c:v>1.04474</c:v>
                </c:pt>
                <c:pt idx="21491">
                  <c:v>1.04189</c:v>
                </c:pt>
                <c:pt idx="21492">
                  <c:v>1.04013</c:v>
                </c:pt>
                <c:pt idx="21493">
                  <c:v>1.04077</c:v>
                </c:pt>
                <c:pt idx="21494">
                  <c:v>1.04149</c:v>
                </c:pt>
                <c:pt idx="21495">
                  <c:v>1.04312</c:v>
                </c:pt>
                <c:pt idx="21496">
                  <c:v>1.04491</c:v>
                </c:pt>
                <c:pt idx="21497">
                  <c:v>1.04488</c:v>
                </c:pt>
                <c:pt idx="21498">
                  <c:v>1.04267</c:v>
                </c:pt>
                <c:pt idx="21499">
                  <c:v>1.0409600000000001</c:v>
                </c:pt>
                <c:pt idx="21500">
                  <c:v>1.0370600000000001</c:v>
                </c:pt>
                <c:pt idx="21501">
                  <c:v>1.03145</c:v>
                </c:pt>
                <c:pt idx="21502">
                  <c:v>1.0261400000000001</c:v>
                </c:pt>
                <c:pt idx="21503">
                  <c:v>1.0254300000000001</c:v>
                </c:pt>
                <c:pt idx="21504">
                  <c:v>1.01813</c:v>
                </c:pt>
                <c:pt idx="21505">
                  <c:v>1.0050600000000001</c:v>
                </c:pt>
                <c:pt idx="21506">
                  <c:v>0.98448999999999998</c:v>
                </c:pt>
                <c:pt idx="21507">
                  <c:v>0.96784700000000001</c:v>
                </c:pt>
                <c:pt idx="21508">
                  <c:v>0.95830400000000004</c:v>
                </c:pt>
                <c:pt idx="21509">
                  <c:v>0.93815000000000004</c:v>
                </c:pt>
                <c:pt idx="21510">
                  <c:v>0.91705700000000001</c:v>
                </c:pt>
                <c:pt idx="21511">
                  <c:v>0.89740200000000003</c:v>
                </c:pt>
                <c:pt idx="21512">
                  <c:v>0.88230299999999995</c:v>
                </c:pt>
                <c:pt idx="21513">
                  <c:v>0.86740300000000004</c:v>
                </c:pt>
                <c:pt idx="21514">
                  <c:v>0.85565400000000003</c:v>
                </c:pt>
                <c:pt idx="21515">
                  <c:v>0.83699100000000004</c:v>
                </c:pt>
                <c:pt idx="21516">
                  <c:v>0.80945999999999996</c:v>
                </c:pt>
                <c:pt idx="21517">
                  <c:v>0.78184900000000002</c:v>
                </c:pt>
                <c:pt idx="21518">
                  <c:v>0.75224599999999997</c:v>
                </c:pt>
                <c:pt idx="21519">
                  <c:v>0.73560899999999996</c:v>
                </c:pt>
                <c:pt idx="21520">
                  <c:v>0.726159</c:v>
                </c:pt>
                <c:pt idx="21521">
                  <c:v>0.71587100000000004</c:v>
                </c:pt>
                <c:pt idx="21522">
                  <c:v>0.70821800000000001</c:v>
                </c:pt>
                <c:pt idx="21523">
                  <c:v>0.70446200000000003</c:v>
                </c:pt>
                <c:pt idx="21524">
                  <c:v>0.70200600000000002</c:v>
                </c:pt>
                <c:pt idx="21525">
                  <c:v>0.69626399999999999</c:v>
                </c:pt>
                <c:pt idx="21526">
                  <c:v>0.68544499999999997</c:v>
                </c:pt>
                <c:pt idx="21527">
                  <c:v>0.67835599999999996</c:v>
                </c:pt>
                <c:pt idx="21528">
                  <c:v>0.67497300000000005</c:v>
                </c:pt>
                <c:pt idx="21529">
                  <c:v>0.66536300000000004</c:v>
                </c:pt>
                <c:pt idx="21530">
                  <c:v>0.65689200000000003</c:v>
                </c:pt>
                <c:pt idx="21531">
                  <c:v>0.65235500000000002</c:v>
                </c:pt>
                <c:pt idx="21532">
                  <c:v>0.64690400000000003</c:v>
                </c:pt>
                <c:pt idx="21533">
                  <c:v>0.64006600000000002</c:v>
                </c:pt>
                <c:pt idx="21534">
                  <c:v>0.63327100000000003</c:v>
                </c:pt>
                <c:pt idx="21535">
                  <c:v>0.62951400000000002</c:v>
                </c:pt>
                <c:pt idx="21536">
                  <c:v>0.62027299999999996</c:v>
                </c:pt>
                <c:pt idx="21537">
                  <c:v>0.60814100000000004</c:v>
                </c:pt>
                <c:pt idx="21538">
                  <c:v>0.59705699999999995</c:v>
                </c:pt>
                <c:pt idx="21539">
                  <c:v>0.589422</c:v>
                </c:pt>
                <c:pt idx="21540">
                  <c:v>0.58731699999999998</c:v>
                </c:pt>
                <c:pt idx="21541">
                  <c:v>0.57515000000000005</c:v>
                </c:pt>
                <c:pt idx="21542">
                  <c:v>0.55999600000000005</c:v>
                </c:pt>
                <c:pt idx="21543">
                  <c:v>0.54753799999999997</c:v>
                </c:pt>
                <c:pt idx="21544">
                  <c:v>0.53769800000000001</c:v>
                </c:pt>
                <c:pt idx="21545">
                  <c:v>0.53408299999999997</c:v>
                </c:pt>
                <c:pt idx="21546">
                  <c:v>0.53304300000000004</c:v>
                </c:pt>
                <c:pt idx="21547">
                  <c:v>0.531725</c:v>
                </c:pt>
                <c:pt idx="21548">
                  <c:v>0.53153799999999995</c:v>
                </c:pt>
                <c:pt idx="21549">
                  <c:v>0.52993999999999997</c:v>
                </c:pt>
                <c:pt idx="21550">
                  <c:v>0.52746899999999997</c:v>
                </c:pt>
                <c:pt idx="21551">
                  <c:v>0.52323799999999998</c:v>
                </c:pt>
                <c:pt idx="21552">
                  <c:v>0.51914099999999996</c:v>
                </c:pt>
                <c:pt idx="21553">
                  <c:v>0.51977600000000002</c:v>
                </c:pt>
                <c:pt idx="21554">
                  <c:v>0.52317599999999997</c:v>
                </c:pt>
                <c:pt idx="21555">
                  <c:v>0.525142</c:v>
                </c:pt>
                <c:pt idx="21556">
                  <c:v>0.522926</c:v>
                </c:pt>
                <c:pt idx="21557">
                  <c:v>0.50653300000000001</c:v>
                </c:pt>
                <c:pt idx="21558">
                  <c:v>0.49207200000000001</c:v>
                </c:pt>
                <c:pt idx="21559">
                  <c:v>0.48359099999999999</c:v>
                </c:pt>
                <c:pt idx="21560">
                  <c:v>0.46934799999999999</c:v>
                </c:pt>
                <c:pt idx="21561">
                  <c:v>0.45096399999999998</c:v>
                </c:pt>
                <c:pt idx="21562">
                  <c:v>0.44306400000000001</c:v>
                </c:pt>
                <c:pt idx="21563">
                  <c:v>0.43728600000000001</c:v>
                </c:pt>
                <c:pt idx="21564">
                  <c:v>0.43517499999999998</c:v>
                </c:pt>
                <c:pt idx="21565">
                  <c:v>0.43624400000000002</c:v>
                </c:pt>
                <c:pt idx="21566">
                  <c:v>0.438359</c:v>
                </c:pt>
                <c:pt idx="21567">
                  <c:v>0.44023000000000001</c:v>
                </c:pt>
                <c:pt idx="21568">
                  <c:v>0.43482300000000002</c:v>
                </c:pt>
                <c:pt idx="21569">
                  <c:v>0.43311500000000003</c:v>
                </c:pt>
                <c:pt idx="21570">
                  <c:v>0.44056299999999998</c:v>
                </c:pt>
                <c:pt idx="21571">
                  <c:v>0.45456099999999999</c:v>
                </c:pt>
                <c:pt idx="21572">
                  <c:v>0.46169900000000003</c:v>
                </c:pt>
                <c:pt idx="21573">
                  <c:v>0.47036800000000001</c:v>
                </c:pt>
                <c:pt idx="21574">
                  <c:v>0.47742099999999998</c:v>
                </c:pt>
                <c:pt idx="21575">
                  <c:v>0.47867599999999999</c:v>
                </c:pt>
                <c:pt idx="21576">
                  <c:v>0.48391499999999998</c:v>
                </c:pt>
                <c:pt idx="21577">
                  <c:v>0.48257699999999998</c:v>
                </c:pt>
                <c:pt idx="21578">
                  <c:v>0.46738600000000002</c:v>
                </c:pt>
                <c:pt idx="21579">
                  <c:v>0.44853700000000002</c:v>
                </c:pt>
                <c:pt idx="21580">
                  <c:v>0.44262000000000001</c:v>
                </c:pt>
                <c:pt idx="21581">
                  <c:v>0.442463</c:v>
                </c:pt>
                <c:pt idx="21582">
                  <c:v>0.44106699999999999</c:v>
                </c:pt>
                <c:pt idx="21583">
                  <c:v>0.43192999999999998</c:v>
                </c:pt>
                <c:pt idx="21584">
                  <c:v>0.42634499999999997</c:v>
                </c:pt>
                <c:pt idx="21585">
                  <c:v>0.42002299999999998</c:v>
                </c:pt>
                <c:pt idx="21586">
                  <c:v>0.41239999999999999</c:v>
                </c:pt>
                <c:pt idx="21587">
                  <c:v>0.40959899999999999</c:v>
                </c:pt>
                <c:pt idx="21588">
                  <c:v>0.409165</c:v>
                </c:pt>
                <c:pt idx="21589">
                  <c:v>0.40682299999999999</c:v>
                </c:pt>
                <c:pt idx="21590">
                  <c:v>0.40226099999999998</c:v>
                </c:pt>
                <c:pt idx="21591">
                  <c:v>0.40923599999999999</c:v>
                </c:pt>
                <c:pt idx="21592">
                  <c:v>0.40961599999999998</c:v>
                </c:pt>
                <c:pt idx="21593">
                  <c:v>0.40524500000000002</c:v>
                </c:pt>
                <c:pt idx="21594">
                  <c:v>0.39919199999999999</c:v>
                </c:pt>
                <c:pt idx="21595">
                  <c:v>0.39516099999999998</c:v>
                </c:pt>
                <c:pt idx="21596">
                  <c:v>0.39377899999999999</c:v>
                </c:pt>
                <c:pt idx="21597">
                  <c:v>0.39560499999999998</c:v>
                </c:pt>
                <c:pt idx="21598">
                  <c:v>0.401389</c:v>
                </c:pt>
                <c:pt idx="21599">
                  <c:v>0.40202100000000002</c:v>
                </c:pt>
                <c:pt idx="21600">
                  <c:v>0.39338299999999998</c:v>
                </c:pt>
                <c:pt idx="21601">
                  <c:v>0.38573600000000002</c:v>
                </c:pt>
                <c:pt idx="21602">
                  <c:v>0.387708</c:v>
                </c:pt>
                <c:pt idx="21603">
                  <c:v>0.39661099999999999</c:v>
                </c:pt>
                <c:pt idx="21604">
                  <c:v>0.400509</c:v>
                </c:pt>
                <c:pt idx="21605">
                  <c:v>0.39038099999999998</c:v>
                </c:pt>
                <c:pt idx="21606">
                  <c:v>0.38044499999999998</c:v>
                </c:pt>
                <c:pt idx="21607">
                  <c:v>0.37639099999999998</c:v>
                </c:pt>
                <c:pt idx="21608">
                  <c:v>0.373915</c:v>
                </c:pt>
                <c:pt idx="21609">
                  <c:v>0.371475</c:v>
                </c:pt>
                <c:pt idx="21610">
                  <c:v>0.36642200000000003</c:v>
                </c:pt>
                <c:pt idx="21611">
                  <c:v>0.36170799999999997</c:v>
                </c:pt>
                <c:pt idx="21612">
                  <c:v>0.35604599999999997</c:v>
                </c:pt>
                <c:pt idx="21613">
                  <c:v>0.35462900000000003</c:v>
                </c:pt>
                <c:pt idx="21614">
                  <c:v>0.35752899999999999</c:v>
                </c:pt>
                <c:pt idx="21615">
                  <c:v>0.353381</c:v>
                </c:pt>
                <c:pt idx="21616">
                  <c:v>0.354877</c:v>
                </c:pt>
                <c:pt idx="21617">
                  <c:v>0.36235499999999998</c:v>
                </c:pt>
                <c:pt idx="21618">
                  <c:v>0.36428300000000002</c:v>
                </c:pt>
                <c:pt idx="21619">
                  <c:v>0.36436099999999999</c:v>
                </c:pt>
                <c:pt idx="21620">
                  <c:v>0.36862099999999998</c:v>
                </c:pt>
                <c:pt idx="21621">
                  <c:v>0.37999100000000002</c:v>
                </c:pt>
                <c:pt idx="21622">
                  <c:v>0.38326399999999999</c:v>
                </c:pt>
                <c:pt idx="21623">
                  <c:v>0.38284000000000001</c:v>
                </c:pt>
                <c:pt idx="21624">
                  <c:v>0.38854</c:v>
                </c:pt>
                <c:pt idx="21625">
                  <c:v>0.39377600000000001</c:v>
                </c:pt>
                <c:pt idx="21626">
                  <c:v>0.39471499999999998</c:v>
                </c:pt>
                <c:pt idx="21627">
                  <c:v>0.401173</c:v>
                </c:pt>
                <c:pt idx="21628">
                  <c:v>0.39300299999999999</c:v>
                </c:pt>
                <c:pt idx="21629">
                  <c:v>0.39039600000000002</c:v>
                </c:pt>
                <c:pt idx="21630">
                  <c:v>0.39410600000000001</c:v>
                </c:pt>
                <c:pt idx="21631">
                  <c:v>0.399308</c:v>
                </c:pt>
                <c:pt idx="21632">
                  <c:v>0.40242800000000001</c:v>
                </c:pt>
                <c:pt idx="21633">
                  <c:v>0.40639700000000001</c:v>
                </c:pt>
                <c:pt idx="21634">
                  <c:v>0.41818</c:v>
                </c:pt>
                <c:pt idx="21635">
                  <c:v>0.43907800000000002</c:v>
                </c:pt>
                <c:pt idx="21636">
                  <c:v>0.454625</c:v>
                </c:pt>
                <c:pt idx="21637">
                  <c:v>0.45586399999999999</c:v>
                </c:pt>
                <c:pt idx="21638">
                  <c:v>0.448295</c:v>
                </c:pt>
                <c:pt idx="21639">
                  <c:v>0.44185999999999998</c:v>
                </c:pt>
                <c:pt idx="21640">
                  <c:v>0.44295299999999999</c:v>
                </c:pt>
                <c:pt idx="21641">
                  <c:v>0.45600499999999999</c:v>
                </c:pt>
                <c:pt idx="21642">
                  <c:v>0.46814499999999998</c:v>
                </c:pt>
                <c:pt idx="21643">
                  <c:v>0.47544900000000001</c:v>
                </c:pt>
                <c:pt idx="21644">
                  <c:v>0.47698499999999999</c:v>
                </c:pt>
                <c:pt idx="21645">
                  <c:v>0.46954699999999999</c:v>
                </c:pt>
                <c:pt idx="21646">
                  <c:v>0.46598499999999998</c:v>
                </c:pt>
                <c:pt idx="21647">
                  <c:v>0.46770800000000001</c:v>
                </c:pt>
                <c:pt idx="21648">
                  <c:v>0.47875000000000001</c:v>
                </c:pt>
                <c:pt idx="21649">
                  <c:v>0.48727100000000001</c:v>
                </c:pt>
                <c:pt idx="21650">
                  <c:v>0.48799100000000001</c:v>
                </c:pt>
                <c:pt idx="21651">
                  <c:v>0.48668499999999998</c:v>
                </c:pt>
                <c:pt idx="21652">
                  <c:v>0.488487</c:v>
                </c:pt>
                <c:pt idx="21653">
                  <c:v>0.48691400000000001</c:v>
                </c:pt>
                <c:pt idx="21654">
                  <c:v>0.48238900000000001</c:v>
                </c:pt>
                <c:pt idx="21655">
                  <c:v>0.48132000000000003</c:v>
                </c:pt>
                <c:pt idx="21656">
                  <c:v>0.48216999999999999</c:v>
                </c:pt>
                <c:pt idx="21657">
                  <c:v>0.48761700000000002</c:v>
                </c:pt>
                <c:pt idx="21658">
                  <c:v>0.495002</c:v>
                </c:pt>
                <c:pt idx="21659">
                  <c:v>0.50006700000000004</c:v>
                </c:pt>
                <c:pt idx="21660">
                  <c:v>0.50170599999999999</c:v>
                </c:pt>
                <c:pt idx="21661">
                  <c:v>0.50187599999999999</c:v>
                </c:pt>
                <c:pt idx="21662">
                  <c:v>0.50313799999999997</c:v>
                </c:pt>
                <c:pt idx="21663">
                  <c:v>0.50705900000000004</c:v>
                </c:pt>
                <c:pt idx="21664">
                  <c:v>0.51270800000000005</c:v>
                </c:pt>
                <c:pt idx="21665">
                  <c:v>0.51661199999999996</c:v>
                </c:pt>
                <c:pt idx="21666">
                  <c:v>0.52421099999999998</c:v>
                </c:pt>
                <c:pt idx="21667">
                  <c:v>0.51601200000000003</c:v>
                </c:pt>
                <c:pt idx="21668">
                  <c:v>0.51057699999999995</c:v>
                </c:pt>
                <c:pt idx="21669">
                  <c:v>0.51941099999999996</c:v>
                </c:pt>
                <c:pt idx="21670">
                  <c:v>0.53125500000000003</c:v>
                </c:pt>
                <c:pt idx="21671">
                  <c:v>0.53963499999999998</c:v>
                </c:pt>
                <c:pt idx="21672">
                  <c:v>0.54368899999999998</c:v>
                </c:pt>
                <c:pt idx="21673">
                  <c:v>0.54929799999999995</c:v>
                </c:pt>
                <c:pt idx="21674">
                  <c:v>0.55376099999999995</c:v>
                </c:pt>
                <c:pt idx="21675">
                  <c:v>0.56103199999999998</c:v>
                </c:pt>
                <c:pt idx="21676">
                  <c:v>0.56849499999999997</c:v>
                </c:pt>
                <c:pt idx="21677">
                  <c:v>0.57729600000000003</c:v>
                </c:pt>
                <c:pt idx="21678">
                  <c:v>0.57932700000000004</c:v>
                </c:pt>
                <c:pt idx="21679">
                  <c:v>0.57638800000000001</c:v>
                </c:pt>
                <c:pt idx="21680">
                  <c:v>0.57720000000000005</c:v>
                </c:pt>
                <c:pt idx="21681">
                  <c:v>0.57359400000000005</c:v>
                </c:pt>
                <c:pt idx="21682">
                  <c:v>0.57084000000000001</c:v>
                </c:pt>
                <c:pt idx="21683">
                  <c:v>0.56676700000000002</c:v>
                </c:pt>
                <c:pt idx="21684">
                  <c:v>0.57314600000000004</c:v>
                </c:pt>
                <c:pt idx="21685">
                  <c:v>0.58726</c:v>
                </c:pt>
                <c:pt idx="21686">
                  <c:v>0.59619999999999995</c:v>
                </c:pt>
                <c:pt idx="21687">
                  <c:v>0.60318099999999997</c:v>
                </c:pt>
                <c:pt idx="21688">
                  <c:v>0.60020799999999996</c:v>
                </c:pt>
                <c:pt idx="21689">
                  <c:v>0.59720399999999996</c:v>
                </c:pt>
                <c:pt idx="21690">
                  <c:v>0.60073500000000002</c:v>
                </c:pt>
                <c:pt idx="21691">
                  <c:v>0.60914199999999996</c:v>
                </c:pt>
                <c:pt idx="21692">
                  <c:v>0.61500200000000005</c:v>
                </c:pt>
                <c:pt idx="21693">
                  <c:v>0.61128499999999997</c:v>
                </c:pt>
                <c:pt idx="21694">
                  <c:v>0.60185</c:v>
                </c:pt>
                <c:pt idx="21695">
                  <c:v>0.58730000000000004</c:v>
                </c:pt>
                <c:pt idx="21696">
                  <c:v>0.57738500000000004</c:v>
                </c:pt>
                <c:pt idx="21697">
                  <c:v>0.58531100000000003</c:v>
                </c:pt>
                <c:pt idx="21698">
                  <c:v>0.58387699999999998</c:v>
                </c:pt>
                <c:pt idx="21699">
                  <c:v>0.582345</c:v>
                </c:pt>
                <c:pt idx="21700">
                  <c:v>0.58836599999999994</c:v>
                </c:pt>
                <c:pt idx="21701">
                  <c:v>0.58932799999999996</c:v>
                </c:pt>
                <c:pt idx="21702">
                  <c:v>0.588835</c:v>
                </c:pt>
                <c:pt idx="21703">
                  <c:v>0.58940499999999996</c:v>
                </c:pt>
                <c:pt idx="21704">
                  <c:v>0.59565999999999997</c:v>
                </c:pt>
                <c:pt idx="21705">
                  <c:v>0.60928099999999996</c:v>
                </c:pt>
                <c:pt idx="21706">
                  <c:v>0.61978599999999995</c:v>
                </c:pt>
                <c:pt idx="21707">
                  <c:v>0.62978000000000001</c:v>
                </c:pt>
                <c:pt idx="21708">
                  <c:v>0.63407599999999997</c:v>
                </c:pt>
                <c:pt idx="21709">
                  <c:v>0.63527999999999996</c:v>
                </c:pt>
                <c:pt idx="21710">
                  <c:v>0.64247900000000002</c:v>
                </c:pt>
                <c:pt idx="21711">
                  <c:v>0.64628200000000002</c:v>
                </c:pt>
                <c:pt idx="21712">
                  <c:v>0.64752200000000004</c:v>
                </c:pt>
                <c:pt idx="21713">
                  <c:v>0.65539800000000004</c:v>
                </c:pt>
                <c:pt idx="21714">
                  <c:v>0.66209300000000004</c:v>
                </c:pt>
                <c:pt idx="21715">
                  <c:v>0.65937100000000004</c:v>
                </c:pt>
                <c:pt idx="21716">
                  <c:v>0.65605199999999997</c:v>
                </c:pt>
                <c:pt idx="21717">
                  <c:v>0.65547</c:v>
                </c:pt>
                <c:pt idx="21718">
                  <c:v>0.66075899999999999</c:v>
                </c:pt>
                <c:pt idx="21719">
                  <c:v>0.667049</c:v>
                </c:pt>
                <c:pt idx="21720">
                  <c:v>0.67900499999999997</c:v>
                </c:pt>
                <c:pt idx="21721">
                  <c:v>0.69242199999999998</c:v>
                </c:pt>
                <c:pt idx="21722">
                  <c:v>0.70105700000000004</c:v>
                </c:pt>
                <c:pt idx="21723">
                  <c:v>0.70860199999999995</c:v>
                </c:pt>
                <c:pt idx="21724">
                  <c:v>0.70099299999999998</c:v>
                </c:pt>
                <c:pt idx="21725">
                  <c:v>0.70003499999999996</c:v>
                </c:pt>
                <c:pt idx="21726">
                  <c:v>0.70187299999999997</c:v>
                </c:pt>
                <c:pt idx="21727">
                  <c:v>0.70758399999999999</c:v>
                </c:pt>
                <c:pt idx="21728">
                  <c:v>0.711206</c:v>
                </c:pt>
                <c:pt idx="21729">
                  <c:v>0.71484199999999998</c:v>
                </c:pt>
                <c:pt idx="21730">
                  <c:v>0.71765400000000001</c:v>
                </c:pt>
                <c:pt idx="21731">
                  <c:v>0.72375199999999995</c:v>
                </c:pt>
                <c:pt idx="21732">
                  <c:v>0.72503799999999996</c:v>
                </c:pt>
                <c:pt idx="21733">
                  <c:v>0.73323799999999995</c:v>
                </c:pt>
                <c:pt idx="21734">
                  <c:v>0.732769</c:v>
                </c:pt>
                <c:pt idx="21735">
                  <c:v>0.73211099999999996</c:v>
                </c:pt>
                <c:pt idx="21736">
                  <c:v>0.73688699999999996</c:v>
                </c:pt>
                <c:pt idx="21737">
                  <c:v>0.74210699999999996</c:v>
                </c:pt>
                <c:pt idx="21738">
                  <c:v>0.747336</c:v>
                </c:pt>
                <c:pt idx="21739">
                  <c:v>0.75256999999999996</c:v>
                </c:pt>
                <c:pt idx="21740">
                  <c:v>0.75681900000000002</c:v>
                </c:pt>
                <c:pt idx="21741">
                  <c:v>0.76107000000000002</c:v>
                </c:pt>
                <c:pt idx="21742">
                  <c:v>0.76580300000000001</c:v>
                </c:pt>
                <c:pt idx="21743">
                  <c:v>0.77340799999999998</c:v>
                </c:pt>
                <c:pt idx="21744">
                  <c:v>0.78656700000000002</c:v>
                </c:pt>
                <c:pt idx="21745">
                  <c:v>0.796983</c:v>
                </c:pt>
                <c:pt idx="21746">
                  <c:v>0.80249400000000004</c:v>
                </c:pt>
                <c:pt idx="21747">
                  <c:v>0.80297499999999999</c:v>
                </c:pt>
                <c:pt idx="21748">
                  <c:v>0.800651</c:v>
                </c:pt>
                <c:pt idx="21749">
                  <c:v>0.79451400000000005</c:v>
                </c:pt>
                <c:pt idx="21750">
                  <c:v>0.803145</c:v>
                </c:pt>
                <c:pt idx="21751">
                  <c:v>0.80848299999999995</c:v>
                </c:pt>
                <c:pt idx="21752">
                  <c:v>0.81225700000000001</c:v>
                </c:pt>
                <c:pt idx="21753">
                  <c:v>0.81520300000000001</c:v>
                </c:pt>
                <c:pt idx="21754">
                  <c:v>0.81618100000000005</c:v>
                </c:pt>
                <c:pt idx="21755">
                  <c:v>0.81032199999999999</c:v>
                </c:pt>
                <c:pt idx="21756">
                  <c:v>0.80918199999999996</c:v>
                </c:pt>
                <c:pt idx="21757">
                  <c:v>0.81384999999999996</c:v>
                </c:pt>
                <c:pt idx="21758">
                  <c:v>0.82311999999999996</c:v>
                </c:pt>
                <c:pt idx="21759">
                  <c:v>0.83340700000000001</c:v>
                </c:pt>
                <c:pt idx="21760">
                  <c:v>0.83826699999999998</c:v>
                </c:pt>
                <c:pt idx="21761">
                  <c:v>0.83958699999999997</c:v>
                </c:pt>
                <c:pt idx="21762">
                  <c:v>0.843808</c:v>
                </c:pt>
                <c:pt idx="21763">
                  <c:v>0.85416300000000001</c:v>
                </c:pt>
                <c:pt idx="21764">
                  <c:v>0.864707</c:v>
                </c:pt>
                <c:pt idx="21765">
                  <c:v>0.86096399999999995</c:v>
                </c:pt>
                <c:pt idx="21766">
                  <c:v>0.86382499999999995</c:v>
                </c:pt>
                <c:pt idx="21767">
                  <c:v>0.86837600000000004</c:v>
                </c:pt>
                <c:pt idx="21768">
                  <c:v>0.87117900000000004</c:v>
                </c:pt>
                <c:pt idx="21769">
                  <c:v>0.87336400000000003</c:v>
                </c:pt>
                <c:pt idx="21770">
                  <c:v>0.87566299999999997</c:v>
                </c:pt>
                <c:pt idx="21771">
                  <c:v>0.88090500000000005</c:v>
                </c:pt>
                <c:pt idx="21772">
                  <c:v>0.88923600000000003</c:v>
                </c:pt>
                <c:pt idx="21773">
                  <c:v>0.89507700000000001</c:v>
                </c:pt>
                <c:pt idx="21774">
                  <c:v>0.89473400000000003</c:v>
                </c:pt>
                <c:pt idx="21775">
                  <c:v>0.88907999999999998</c:v>
                </c:pt>
                <c:pt idx="21776">
                  <c:v>0.88837200000000005</c:v>
                </c:pt>
                <c:pt idx="21777">
                  <c:v>0.89359299999999997</c:v>
                </c:pt>
                <c:pt idx="21778">
                  <c:v>0.90037299999999998</c:v>
                </c:pt>
                <c:pt idx="21779">
                  <c:v>0.90892300000000004</c:v>
                </c:pt>
                <c:pt idx="21780">
                  <c:v>0.92079</c:v>
                </c:pt>
                <c:pt idx="21781">
                  <c:v>0.925153</c:v>
                </c:pt>
                <c:pt idx="21782">
                  <c:v>0.92531300000000005</c:v>
                </c:pt>
                <c:pt idx="21783">
                  <c:v>0.92746200000000001</c:v>
                </c:pt>
                <c:pt idx="21784">
                  <c:v>0.93061199999999999</c:v>
                </c:pt>
                <c:pt idx="21785">
                  <c:v>0.93158700000000005</c:v>
                </c:pt>
                <c:pt idx="21786">
                  <c:v>0.927068</c:v>
                </c:pt>
                <c:pt idx="21787">
                  <c:v>0.92647699999999999</c:v>
                </c:pt>
                <c:pt idx="21788">
                  <c:v>0.93162400000000001</c:v>
                </c:pt>
                <c:pt idx="21789">
                  <c:v>0.93854800000000005</c:v>
                </c:pt>
                <c:pt idx="21790">
                  <c:v>0.94624600000000003</c:v>
                </c:pt>
                <c:pt idx="21791">
                  <c:v>0.95152000000000003</c:v>
                </c:pt>
                <c:pt idx="21792">
                  <c:v>0.95510300000000004</c:v>
                </c:pt>
                <c:pt idx="21793">
                  <c:v>0.95848100000000003</c:v>
                </c:pt>
                <c:pt idx="21794">
                  <c:v>0.95854399999999995</c:v>
                </c:pt>
                <c:pt idx="21795">
                  <c:v>0.95430700000000002</c:v>
                </c:pt>
                <c:pt idx="21796">
                  <c:v>0.95100799999999996</c:v>
                </c:pt>
                <c:pt idx="21797">
                  <c:v>0.94747599999999998</c:v>
                </c:pt>
                <c:pt idx="21798">
                  <c:v>0.94625000000000004</c:v>
                </c:pt>
                <c:pt idx="21799">
                  <c:v>0.95319900000000002</c:v>
                </c:pt>
                <c:pt idx="21800">
                  <c:v>0.957372</c:v>
                </c:pt>
                <c:pt idx="21801">
                  <c:v>0.95669499999999996</c:v>
                </c:pt>
                <c:pt idx="21802">
                  <c:v>0.96072400000000002</c:v>
                </c:pt>
                <c:pt idx="21803">
                  <c:v>0.96816899999999995</c:v>
                </c:pt>
                <c:pt idx="21804">
                  <c:v>0.97415700000000005</c:v>
                </c:pt>
                <c:pt idx="21805">
                  <c:v>0.98095299999999996</c:v>
                </c:pt>
                <c:pt idx="21806">
                  <c:v>0.987321</c:v>
                </c:pt>
                <c:pt idx="21807">
                  <c:v>0.99605999999999995</c:v>
                </c:pt>
                <c:pt idx="21808">
                  <c:v>1.0006299999999999</c:v>
                </c:pt>
                <c:pt idx="21809">
                  <c:v>1.0019</c:v>
                </c:pt>
                <c:pt idx="21810">
                  <c:v>0.997637</c:v>
                </c:pt>
                <c:pt idx="21811">
                  <c:v>0.999552</c:v>
                </c:pt>
                <c:pt idx="21812">
                  <c:v>1.00162</c:v>
                </c:pt>
                <c:pt idx="21813">
                  <c:v>1.00515</c:v>
                </c:pt>
                <c:pt idx="21814">
                  <c:v>1.0071699999999999</c:v>
                </c:pt>
                <c:pt idx="21815">
                  <c:v>1.00922</c:v>
                </c:pt>
                <c:pt idx="21816">
                  <c:v>1.00979</c:v>
                </c:pt>
                <c:pt idx="21817">
                  <c:v>1.00898</c:v>
                </c:pt>
                <c:pt idx="21818">
                  <c:v>1.0037400000000001</c:v>
                </c:pt>
                <c:pt idx="21819">
                  <c:v>0.99968999999999997</c:v>
                </c:pt>
                <c:pt idx="21820">
                  <c:v>0.99952200000000002</c:v>
                </c:pt>
                <c:pt idx="21821">
                  <c:v>1.0015400000000001</c:v>
                </c:pt>
                <c:pt idx="21822">
                  <c:v>1.0038100000000001</c:v>
                </c:pt>
                <c:pt idx="21823">
                  <c:v>1.01037</c:v>
                </c:pt>
                <c:pt idx="21824">
                  <c:v>1.0171300000000001</c:v>
                </c:pt>
                <c:pt idx="21825">
                  <c:v>1.02227</c:v>
                </c:pt>
                <c:pt idx="21826">
                  <c:v>1.0258700000000001</c:v>
                </c:pt>
                <c:pt idx="21827">
                  <c:v>1.02159</c:v>
                </c:pt>
                <c:pt idx="21828">
                  <c:v>1.0216099999999999</c:v>
                </c:pt>
                <c:pt idx="21829">
                  <c:v>1.0240800000000001</c:v>
                </c:pt>
                <c:pt idx="21830">
                  <c:v>1.0214700000000001</c:v>
                </c:pt>
                <c:pt idx="21831">
                  <c:v>1.0197000000000001</c:v>
                </c:pt>
                <c:pt idx="21832">
                  <c:v>1.02345</c:v>
                </c:pt>
                <c:pt idx="21833">
                  <c:v>1.03199</c:v>
                </c:pt>
                <c:pt idx="21834">
                  <c:v>1.03041</c:v>
                </c:pt>
                <c:pt idx="21835">
                  <c:v>1.02155</c:v>
                </c:pt>
                <c:pt idx="21836">
                  <c:v>1.0210699999999999</c:v>
                </c:pt>
                <c:pt idx="21837">
                  <c:v>1.02471</c:v>
                </c:pt>
                <c:pt idx="21838">
                  <c:v>1.02972</c:v>
                </c:pt>
                <c:pt idx="21839">
                  <c:v>1.03559</c:v>
                </c:pt>
                <c:pt idx="21840">
                  <c:v>1.03901</c:v>
                </c:pt>
                <c:pt idx="21841">
                  <c:v>1.04108</c:v>
                </c:pt>
                <c:pt idx="21842">
                  <c:v>1.0432999999999999</c:v>
                </c:pt>
                <c:pt idx="21843">
                  <c:v>1.0484599999999999</c:v>
                </c:pt>
                <c:pt idx="21844">
                  <c:v>1.0563100000000001</c:v>
                </c:pt>
                <c:pt idx="21845">
                  <c:v>1.0643100000000001</c:v>
                </c:pt>
                <c:pt idx="21846">
                  <c:v>1.07355</c:v>
                </c:pt>
                <c:pt idx="21847">
                  <c:v>1.0784899999999999</c:v>
                </c:pt>
                <c:pt idx="21848">
                  <c:v>1.0789299999999999</c:v>
                </c:pt>
                <c:pt idx="21849">
                  <c:v>1.08101</c:v>
                </c:pt>
                <c:pt idx="21850">
                  <c:v>1.0827500000000001</c:v>
                </c:pt>
                <c:pt idx="21851">
                  <c:v>1.0817300000000001</c:v>
                </c:pt>
                <c:pt idx="21852">
                  <c:v>1.07744</c:v>
                </c:pt>
                <c:pt idx="21853">
                  <c:v>1.0750500000000001</c:v>
                </c:pt>
                <c:pt idx="21854">
                  <c:v>1.0755399999999999</c:v>
                </c:pt>
                <c:pt idx="21855">
                  <c:v>1.07917</c:v>
                </c:pt>
                <c:pt idx="21856">
                  <c:v>1.08799</c:v>
                </c:pt>
                <c:pt idx="21857">
                  <c:v>1.09609</c:v>
                </c:pt>
                <c:pt idx="21858">
                  <c:v>1.09971</c:v>
                </c:pt>
                <c:pt idx="21859">
                  <c:v>1.0924700000000001</c:v>
                </c:pt>
                <c:pt idx="21860">
                  <c:v>1.08338</c:v>
                </c:pt>
                <c:pt idx="21861">
                  <c:v>1.0806</c:v>
                </c:pt>
                <c:pt idx="21862">
                  <c:v>1.0774699999999999</c:v>
                </c:pt>
                <c:pt idx="21863">
                  <c:v>1.07637</c:v>
                </c:pt>
                <c:pt idx="21864">
                  <c:v>1.0630900000000001</c:v>
                </c:pt>
                <c:pt idx="21865">
                  <c:v>1.052</c:v>
                </c:pt>
                <c:pt idx="21866">
                  <c:v>1.0498400000000001</c:v>
                </c:pt>
                <c:pt idx="21867">
                  <c:v>1.04939</c:v>
                </c:pt>
                <c:pt idx="21868">
                  <c:v>1.0498099999999999</c:v>
                </c:pt>
                <c:pt idx="21869">
                  <c:v>1.0507599999999999</c:v>
                </c:pt>
                <c:pt idx="21870">
                  <c:v>1.0410200000000001</c:v>
                </c:pt>
                <c:pt idx="21871">
                  <c:v>1.02643</c:v>
                </c:pt>
                <c:pt idx="21872">
                  <c:v>1.0296000000000001</c:v>
                </c:pt>
                <c:pt idx="21873">
                  <c:v>1.0236499999999999</c:v>
                </c:pt>
                <c:pt idx="21874">
                  <c:v>1.0162899999999999</c:v>
                </c:pt>
                <c:pt idx="21875">
                  <c:v>1.0107299999999999</c:v>
                </c:pt>
                <c:pt idx="21876">
                  <c:v>1.0099199999999999</c:v>
                </c:pt>
                <c:pt idx="21877">
                  <c:v>1.0082899999999999</c:v>
                </c:pt>
                <c:pt idx="21878">
                  <c:v>1.0075099999999999</c:v>
                </c:pt>
                <c:pt idx="21879">
                  <c:v>1.01214</c:v>
                </c:pt>
                <c:pt idx="21880">
                  <c:v>1.0197000000000001</c:v>
                </c:pt>
                <c:pt idx="21881">
                  <c:v>1.0283199999999999</c:v>
                </c:pt>
                <c:pt idx="21882">
                  <c:v>1.02369</c:v>
                </c:pt>
                <c:pt idx="21883">
                  <c:v>1.02573</c:v>
                </c:pt>
                <c:pt idx="21884">
                  <c:v>1.0326200000000001</c:v>
                </c:pt>
                <c:pt idx="21885">
                  <c:v>1.0410600000000001</c:v>
                </c:pt>
                <c:pt idx="21886">
                  <c:v>1.03576</c:v>
                </c:pt>
                <c:pt idx="21887">
                  <c:v>1.02277</c:v>
                </c:pt>
                <c:pt idx="21888">
                  <c:v>1.01468</c:v>
                </c:pt>
                <c:pt idx="21889">
                  <c:v>1.0060899999999999</c:v>
                </c:pt>
                <c:pt idx="21890">
                  <c:v>1.0027699999999999</c:v>
                </c:pt>
                <c:pt idx="21891">
                  <c:v>0.99589700000000003</c:v>
                </c:pt>
                <c:pt idx="21892">
                  <c:v>0.96646100000000001</c:v>
                </c:pt>
                <c:pt idx="21893">
                  <c:v>0.96149099999999998</c:v>
                </c:pt>
                <c:pt idx="21894">
                  <c:v>0.96739200000000003</c:v>
                </c:pt>
                <c:pt idx="21895">
                  <c:v>0.969468</c:v>
                </c:pt>
                <c:pt idx="21896">
                  <c:v>0.96303000000000005</c:v>
                </c:pt>
                <c:pt idx="21897">
                  <c:v>0.96218999999999999</c:v>
                </c:pt>
                <c:pt idx="21898">
                  <c:v>0.96461399999999997</c:v>
                </c:pt>
                <c:pt idx="21899">
                  <c:v>0.96517600000000003</c:v>
                </c:pt>
                <c:pt idx="21900">
                  <c:v>0.96495900000000001</c:v>
                </c:pt>
                <c:pt idx="21901">
                  <c:v>0.96473399999999998</c:v>
                </c:pt>
                <c:pt idx="21902">
                  <c:v>0.95752800000000005</c:v>
                </c:pt>
                <c:pt idx="21903">
                  <c:v>0.94621100000000002</c:v>
                </c:pt>
                <c:pt idx="21904">
                  <c:v>0.939168</c:v>
                </c:pt>
                <c:pt idx="21905">
                  <c:v>0.93141700000000005</c:v>
                </c:pt>
                <c:pt idx="21906">
                  <c:v>0.92206900000000003</c:v>
                </c:pt>
                <c:pt idx="21907">
                  <c:v>0.91597200000000001</c:v>
                </c:pt>
                <c:pt idx="21908">
                  <c:v>0.91214300000000004</c:v>
                </c:pt>
                <c:pt idx="21909">
                  <c:v>0.91359999999999997</c:v>
                </c:pt>
                <c:pt idx="21910">
                  <c:v>0.90832000000000002</c:v>
                </c:pt>
                <c:pt idx="21911">
                  <c:v>0.90885199999999999</c:v>
                </c:pt>
                <c:pt idx="21912">
                  <c:v>0.91335200000000005</c:v>
                </c:pt>
                <c:pt idx="21913">
                  <c:v>0.92078700000000002</c:v>
                </c:pt>
                <c:pt idx="21914">
                  <c:v>0.92647199999999996</c:v>
                </c:pt>
                <c:pt idx="21915">
                  <c:v>0.92077500000000001</c:v>
                </c:pt>
                <c:pt idx="21916">
                  <c:v>0.92281899999999994</c:v>
                </c:pt>
                <c:pt idx="21917">
                  <c:v>0.93393300000000001</c:v>
                </c:pt>
                <c:pt idx="21918">
                  <c:v>0.93535699999999999</c:v>
                </c:pt>
                <c:pt idx="21919">
                  <c:v>0.93224399999999996</c:v>
                </c:pt>
                <c:pt idx="21920">
                  <c:v>0.93333999999999995</c:v>
                </c:pt>
                <c:pt idx="21921">
                  <c:v>0.93600799999999995</c:v>
                </c:pt>
                <c:pt idx="21922">
                  <c:v>0.93412499999999998</c:v>
                </c:pt>
                <c:pt idx="21923">
                  <c:v>0.93308100000000005</c:v>
                </c:pt>
                <c:pt idx="21924">
                  <c:v>0.93286500000000006</c:v>
                </c:pt>
                <c:pt idx="21925">
                  <c:v>0.93645900000000004</c:v>
                </c:pt>
                <c:pt idx="21926">
                  <c:v>0.93115000000000003</c:v>
                </c:pt>
                <c:pt idx="21927">
                  <c:v>0.92730000000000001</c:v>
                </c:pt>
                <c:pt idx="21928">
                  <c:v>0.92992200000000003</c:v>
                </c:pt>
                <c:pt idx="21929">
                  <c:v>0.93499900000000002</c:v>
                </c:pt>
                <c:pt idx="21930">
                  <c:v>0.94072</c:v>
                </c:pt>
                <c:pt idx="21931">
                  <c:v>0.94662599999999997</c:v>
                </c:pt>
                <c:pt idx="21932">
                  <c:v>0.95652000000000004</c:v>
                </c:pt>
                <c:pt idx="21933">
                  <c:v>0.96636100000000003</c:v>
                </c:pt>
                <c:pt idx="21934">
                  <c:v>0.97471300000000005</c:v>
                </c:pt>
                <c:pt idx="21935">
                  <c:v>0.97310200000000002</c:v>
                </c:pt>
                <c:pt idx="21936">
                  <c:v>0.96391499999999997</c:v>
                </c:pt>
                <c:pt idx="21937">
                  <c:v>0.95742799999999995</c:v>
                </c:pt>
                <c:pt idx="21938">
                  <c:v>0.95638699999999999</c:v>
                </c:pt>
                <c:pt idx="21939">
                  <c:v>0.95609900000000003</c:v>
                </c:pt>
                <c:pt idx="21940">
                  <c:v>0.96363900000000002</c:v>
                </c:pt>
                <c:pt idx="21941">
                  <c:v>0.96520600000000001</c:v>
                </c:pt>
                <c:pt idx="21942">
                  <c:v>0.96765599999999996</c:v>
                </c:pt>
                <c:pt idx="21943">
                  <c:v>0.97206999999999999</c:v>
                </c:pt>
                <c:pt idx="21944">
                  <c:v>0.98380199999999995</c:v>
                </c:pt>
                <c:pt idx="21945">
                  <c:v>0.99975800000000004</c:v>
                </c:pt>
                <c:pt idx="21946">
                  <c:v>1.00621</c:v>
                </c:pt>
                <c:pt idx="21947">
                  <c:v>1.0114700000000001</c:v>
                </c:pt>
                <c:pt idx="21948">
                  <c:v>1.0106599999999999</c:v>
                </c:pt>
                <c:pt idx="21949">
                  <c:v>1.0122599999999999</c:v>
                </c:pt>
                <c:pt idx="21950">
                  <c:v>1.01434</c:v>
                </c:pt>
                <c:pt idx="21951">
                  <c:v>1.0265200000000001</c:v>
                </c:pt>
                <c:pt idx="21952">
                  <c:v>1.0331399999999999</c:v>
                </c:pt>
                <c:pt idx="21953">
                  <c:v>1.03373</c:v>
                </c:pt>
                <c:pt idx="21954">
                  <c:v>1.0354399999999999</c:v>
                </c:pt>
                <c:pt idx="21955">
                  <c:v>1.04118</c:v>
                </c:pt>
                <c:pt idx="21956">
                  <c:v>1.0472699999999999</c:v>
                </c:pt>
                <c:pt idx="21957">
                  <c:v>1.04898</c:v>
                </c:pt>
                <c:pt idx="21958">
                  <c:v>1.0428200000000001</c:v>
                </c:pt>
                <c:pt idx="21959">
                  <c:v>1.03986</c:v>
                </c:pt>
                <c:pt idx="21960">
                  <c:v>1.0414000000000001</c:v>
                </c:pt>
                <c:pt idx="21961">
                  <c:v>1.0406200000000001</c:v>
                </c:pt>
                <c:pt idx="21962">
                  <c:v>1.0451900000000001</c:v>
                </c:pt>
                <c:pt idx="21963">
                  <c:v>1.04654</c:v>
                </c:pt>
                <c:pt idx="21964">
                  <c:v>1.03803</c:v>
                </c:pt>
                <c:pt idx="21965">
                  <c:v>1.0366899999999999</c:v>
                </c:pt>
                <c:pt idx="21966">
                  <c:v>1.03756</c:v>
                </c:pt>
                <c:pt idx="21967">
                  <c:v>1.0450699999999999</c:v>
                </c:pt>
                <c:pt idx="21968">
                  <c:v>1.0526500000000001</c:v>
                </c:pt>
                <c:pt idx="21969">
                  <c:v>1.0631999999999999</c:v>
                </c:pt>
                <c:pt idx="21970">
                  <c:v>1.06979</c:v>
                </c:pt>
                <c:pt idx="21971">
                  <c:v>1.07779</c:v>
                </c:pt>
                <c:pt idx="21972">
                  <c:v>1.08446</c:v>
                </c:pt>
                <c:pt idx="21973">
                  <c:v>1.0816399999999999</c:v>
                </c:pt>
                <c:pt idx="21974">
                  <c:v>1.08328</c:v>
                </c:pt>
                <c:pt idx="21975">
                  <c:v>1.0814600000000001</c:v>
                </c:pt>
                <c:pt idx="21976">
                  <c:v>1.07765</c:v>
                </c:pt>
                <c:pt idx="21977">
                  <c:v>1.07938</c:v>
                </c:pt>
                <c:pt idx="21978">
                  <c:v>1.0814699999999999</c:v>
                </c:pt>
                <c:pt idx="21979">
                  <c:v>1.07664</c:v>
                </c:pt>
                <c:pt idx="21980">
                  <c:v>1.0705899999999999</c:v>
                </c:pt>
                <c:pt idx="21981">
                  <c:v>1.07673</c:v>
                </c:pt>
                <c:pt idx="21982">
                  <c:v>1.08571</c:v>
                </c:pt>
                <c:pt idx="21983">
                  <c:v>1.0967</c:v>
                </c:pt>
                <c:pt idx="21984">
                  <c:v>1.1057399999999999</c:v>
                </c:pt>
                <c:pt idx="21985">
                  <c:v>1.1114299999999999</c:v>
                </c:pt>
                <c:pt idx="21986">
                  <c:v>1.1142099999999999</c:v>
                </c:pt>
                <c:pt idx="21987">
                  <c:v>1.11405</c:v>
                </c:pt>
                <c:pt idx="21988">
                  <c:v>1.1123799999999999</c:v>
                </c:pt>
                <c:pt idx="21989">
                  <c:v>1.1114900000000001</c:v>
                </c:pt>
                <c:pt idx="21990">
                  <c:v>1.1100699999999999</c:v>
                </c:pt>
                <c:pt idx="21991">
                  <c:v>1.10605</c:v>
                </c:pt>
                <c:pt idx="21992">
                  <c:v>1.1049</c:v>
                </c:pt>
                <c:pt idx="21993">
                  <c:v>1.10877</c:v>
                </c:pt>
                <c:pt idx="21994">
                  <c:v>1.11741</c:v>
                </c:pt>
                <c:pt idx="21995">
                  <c:v>1.1244400000000001</c:v>
                </c:pt>
                <c:pt idx="21996">
                  <c:v>1.1185400000000001</c:v>
                </c:pt>
                <c:pt idx="21997">
                  <c:v>1.10572</c:v>
                </c:pt>
                <c:pt idx="21998">
                  <c:v>1.0975900000000001</c:v>
                </c:pt>
                <c:pt idx="21999">
                  <c:v>1.09405</c:v>
                </c:pt>
                <c:pt idx="22000">
                  <c:v>1.09636</c:v>
                </c:pt>
                <c:pt idx="22001">
                  <c:v>1.0999399999999999</c:v>
                </c:pt>
                <c:pt idx="22002">
                  <c:v>1.10083</c:v>
                </c:pt>
                <c:pt idx="22003">
                  <c:v>1.10158</c:v>
                </c:pt>
                <c:pt idx="22004">
                  <c:v>1.10558</c:v>
                </c:pt>
                <c:pt idx="22005">
                  <c:v>1.10951</c:v>
                </c:pt>
                <c:pt idx="22006">
                  <c:v>1.11469</c:v>
                </c:pt>
                <c:pt idx="22007">
                  <c:v>1.12521</c:v>
                </c:pt>
                <c:pt idx="22008">
                  <c:v>1.13828</c:v>
                </c:pt>
                <c:pt idx="22009">
                  <c:v>1.14639</c:v>
                </c:pt>
                <c:pt idx="22010">
                  <c:v>1.14245</c:v>
                </c:pt>
                <c:pt idx="22011">
                  <c:v>1.13781</c:v>
                </c:pt>
                <c:pt idx="22012">
                  <c:v>1.1311599999999999</c:v>
                </c:pt>
                <c:pt idx="22013">
                  <c:v>1.1125100000000001</c:v>
                </c:pt>
                <c:pt idx="22014">
                  <c:v>1.09849</c:v>
                </c:pt>
                <c:pt idx="22015">
                  <c:v>1.0969500000000001</c:v>
                </c:pt>
                <c:pt idx="22016">
                  <c:v>1.1050899999999999</c:v>
                </c:pt>
                <c:pt idx="22017">
                  <c:v>1.11453</c:v>
                </c:pt>
                <c:pt idx="22018">
                  <c:v>1.1256900000000001</c:v>
                </c:pt>
                <c:pt idx="22019">
                  <c:v>1.1400999999999999</c:v>
                </c:pt>
                <c:pt idx="22020">
                  <c:v>1.1608000000000001</c:v>
                </c:pt>
                <c:pt idx="22021">
                  <c:v>1.1772800000000001</c:v>
                </c:pt>
                <c:pt idx="22022">
                  <c:v>1.1843300000000001</c:v>
                </c:pt>
                <c:pt idx="22023">
                  <c:v>1.18605</c:v>
                </c:pt>
                <c:pt idx="22024">
                  <c:v>1.1667099999999999</c:v>
                </c:pt>
                <c:pt idx="22025">
                  <c:v>1.16177</c:v>
                </c:pt>
                <c:pt idx="22026">
                  <c:v>1.16893</c:v>
                </c:pt>
                <c:pt idx="22027">
                  <c:v>1.17608</c:v>
                </c:pt>
                <c:pt idx="22028">
                  <c:v>1.17859</c:v>
                </c:pt>
                <c:pt idx="22029">
                  <c:v>1.1756599999999999</c:v>
                </c:pt>
                <c:pt idx="22030">
                  <c:v>1.1741200000000001</c:v>
                </c:pt>
                <c:pt idx="22031">
                  <c:v>1.1802699999999999</c:v>
                </c:pt>
                <c:pt idx="22032">
                  <c:v>1.1877200000000001</c:v>
                </c:pt>
                <c:pt idx="22033">
                  <c:v>1.1897</c:v>
                </c:pt>
                <c:pt idx="22034">
                  <c:v>1.18977</c:v>
                </c:pt>
                <c:pt idx="22035">
                  <c:v>1.1917800000000001</c:v>
                </c:pt>
                <c:pt idx="22036">
                  <c:v>1.19868</c:v>
                </c:pt>
                <c:pt idx="22037">
                  <c:v>1.2051799999999999</c:v>
                </c:pt>
                <c:pt idx="22038">
                  <c:v>1.2158899999999999</c:v>
                </c:pt>
                <c:pt idx="22039">
                  <c:v>1.22095</c:v>
                </c:pt>
                <c:pt idx="22040">
                  <c:v>1.2244299999999999</c:v>
                </c:pt>
                <c:pt idx="22041">
                  <c:v>1.2234400000000001</c:v>
                </c:pt>
                <c:pt idx="22042">
                  <c:v>1.22309</c:v>
                </c:pt>
                <c:pt idx="22043">
                  <c:v>1.2154799999999999</c:v>
                </c:pt>
                <c:pt idx="22044">
                  <c:v>1.21488</c:v>
                </c:pt>
                <c:pt idx="22045">
                  <c:v>1.21465</c:v>
                </c:pt>
                <c:pt idx="22046">
                  <c:v>1.2176499999999999</c:v>
                </c:pt>
                <c:pt idx="22047">
                  <c:v>1.2198</c:v>
                </c:pt>
                <c:pt idx="22048">
                  <c:v>1.22977</c:v>
                </c:pt>
                <c:pt idx="22049">
                  <c:v>1.2527600000000001</c:v>
                </c:pt>
                <c:pt idx="22050">
                  <c:v>1.2542800000000001</c:v>
                </c:pt>
                <c:pt idx="22051">
                  <c:v>1.25614</c:v>
                </c:pt>
                <c:pt idx="22052">
                  <c:v>1.2543</c:v>
                </c:pt>
                <c:pt idx="22053">
                  <c:v>1.2535499999999999</c:v>
                </c:pt>
                <c:pt idx="22054">
                  <c:v>1.24986</c:v>
                </c:pt>
                <c:pt idx="22055">
                  <c:v>1.25105</c:v>
                </c:pt>
                <c:pt idx="22056">
                  <c:v>1.25448</c:v>
                </c:pt>
                <c:pt idx="22057">
                  <c:v>1.25732</c:v>
                </c:pt>
                <c:pt idx="22058">
                  <c:v>1.26851</c:v>
                </c:pt>
                <c:pt idx="22059">
                  <c:v>1.2807900000000001</c:v>
                </c:pt>
                <c:pt idx="22060">
                  <c:v>1.2943499999999999</c:v>
                </c:pt>
                <c:pt idx="22061">
                  <c:v>1.298</c:v>
                </c:pt>
                <c:pt idx="22062">
                  <c:v>1.28451</c:v>
                </c:pt>
                <c:pt idx="22063">
                  <c:v>1.2769699999999999</c:v>
                </c:pt>
                <c:pt idx="22064">
                  <c:v>1.27973</c:v>
                </c:pt>
                <c:pt idx="22065">
                  <c:v>1.2848599999999999</c:v>
                </c:pt>
                <c:pt idx="22066">
                  <c:v>1.29227</c:v>
                </c:pt>
                <c:pt idx="22067">
                  <c:v>1.29488</c:v>
                </c:pt>
                <c:pt idx="22068">
                  <c:v>1.2924100000000001</c:v>
                </c:pt>
                <c:pt idx="22069">
                  <c:v>1.2917000000000001</c:v>
                </c:pt>
                <c:pt idx="22070">
                  <c:v>1.29715</c:v>
                </c:pt>
                <c:pt idx="22071">
                  <c:v>1.30881</c:v>
                </c:pt>
                <c:pt idx="22072">
                  <c:v>1.3176600000000001</c:v>
                </c:pt>
                <c:pt idx="22073">
                  <c:v>1.32456</c:v>
                </c:pt>
                <c:pt idx="22074">
                  <c:v>1.3316699999999999</c:v>
                </c:pt>
                <c:pt idx="22075">
                  <c:v>1.3407</c:v>
                </c:pt>
                <c:pt idx="22076">
                  <c:v>1.34521</c:v>
                </c:pt>
                <c:pt idx="22077">
                  <c:v>1.3471299999999999</c:v>
                </c:pt>
                <c:pt idx="22078">
                  <c:v>1.3431999999999999</c:v>
                </c:pt>
                <c:pt idx="22079">
                  <c:v>1.3396600000000001</c:v>
                </c:pt>
                <c:pt idx="22080">
                  <c:v>1.3434200000000001</c:v>
                </c:pt>
                <c:pt idx="22081">
                  <c:v>1.3469599999999999</c:v>
                </c:pt>
                <c:pt idx="22082">
                  <c:v>1.35178</c:v>
                </c:pt>
                <c:pt idx="22083">
                  <c:v>1.35477</c:v>
                </c:pt>
                <c:pt idx="22084">
                  <c:v>1.3610500000000001</c:v>
                </c:pt>
                <c:pt idx="22085">
                  <c:v>1.37188</c:v>
                </c:pt>
                <c:pt idx="22086">
                  <c:v>1.3804000000000001</c:v>
                </c:pt>
                <c:pt idx="22087">
                  <c:v>1.3912</c:v>
                </c:pt>
                <c:pt idx="22088">
                  <c:v>1.39822</c:v>
                </c:pt>
                <c:pt idx="22089">
                  <c:v>1.40635</c:v>
                </c:pt>
                <c:pt idx="22090">
                  <c:v>1.4120299999999999</c:v>
                </c:pt>
                <c:pt idx="22091">
                  <c:v>1.41632</c:v>
                </c:pt>
                <c:pt idx="22092">
                  <c:v>1.4174599999999999</c:v>
                </c:pt>
                <c:pt idx="22093">
                  <c:v>1.42106</c:v>
                </c:pt>
                <c:pt idx="22094">
                  <c:v>1.4220999999999999</c:v>
                </c:pt>
                <c:pt idx="22095">
                  <c:v>1.42509</c:v>
                </c:pt>
                <c:pt idx="22096">
                  <c:v>1.42866</c:v>
                </c:pt>
                <c:pt idx="22097">
                  <c:v>1.4307700000000001</c:v>
                </c:pt>
                <c:pt idx="22098">
                  <c:v>1.4355800000000001</c:v>
                </c:pt>
                <c:pt idx="22099">
                  <c:v>1.4401200000000001</c:v>
                </c:pt>
                <c:pt idx="22100">
                  <c:v>1.4404600000000001</c:v>
                </c:pt>
                <c:pt idx="22101">
                  <c:v>1.4399200000000001</c:v>
                </c:pt>
                <c:pt idx="22102">
                  <c:v>1.4417899999999999</c:v>
                </c:pt>
                <c:pt idx="22103">
                  <c:v>1.4501200000000001</c:v>
                </c:pt>
                <c:pt idx="22104">
                  <c:v>1.45984</c:v>
                </c:pt>
                <c:pt idx="22105">
                  <c:v>1.4677199999999999</c:v>
                </c:pt>
                <c:pt idx="22106">
                  <c:v>1.4738599999999999</c:v>
                </c:pt>
                <c:pt idx="22107">
                  <c:v>1.47821</c:v>
                </c:pt>
                <c:pt idx="22108">
                  <c:v>1.47959</c:v>
                </c:pt>
                <c:pt idx="22109">
                  <c:v>1.48241</c:v>
                </c:pt>
                <c:pt idx="22110">
                  <c:v>1.4857400000000001</c:v>
                </c:pt>
                <c:pt idx="22111">
                  <c:v>1.4808399999999999</c:v>
                </c:pt>
                <c:pt idx="22112">
                  <c:v>1.4722900000000001</c:v>
                </c:pt>
                <c:pt idx="22113">
                  <c:v>1.46678</c:v>
                </c:pt>
                <c:pt idx="22114">
                  <c:v>1.4656499999999999</c:v>
                </c:pt>
                <c:pt idx="22115">
                  <c:v>1.47089</c:v>
                </c:pt>
                <c:pt idx="22116">
                  <c:v>1.4752799999999999</c:v>
                </c:pt>
                <c:pt idx="22117">
                  <c:v>1.4758800000000001</c:v>
                </c:pt>
                <c:pt idx="22118">
                  <c:v>1.47272</c:v>
                </c:pt>
                <c:pt idx="22119">
                  <c:v>1.4664299999999999</c:v>
                </c:pt>
                <c:pt idx="22120">
                  <c:v>1.4631400000000001</c:v>
                </c:pt>
                <c:pt idx="22121">
                  <c:v>1.46211</c:v>
                </c:pt>
                <c:pt idx="22122">
                  <c:v>1.45844</c:v>
                </c:pt>
                <c:pt idx="22123">
                  <c:v>1.4536500000000001</c:v>
                </c:pt>
                <c:pt idx="22124">
                  <c:v>1.44865</c:v>
                </c:pt>
                <c:pt idx="22125">
                  <c:v>1.44584</c:v>
                </c:pt>
                <c:pt idx="22126">
                  <c:v>1.4482600000000001</c:v>
                </c:pt>
                <c:pt idx="22127">
                  <c:v>1.4531499999999999</c:v>
                </c:pt>
                <c:pt idx="22128">
                  <c:v>1.4509300000000001</c:v>
                </c:pt>
                <c:pt idx="22129">
                  <c:v>1.44269</c:v>
                </c:pt>
                <c:pt idx="22130">
                  <c:v>1.4402200000000001</c:v>
                </c:pt>
                <c:pt idx="22131">
                  <c:v>1.4400200000000001</c:v>
                </c:pt>
                <c:pt idx="22132">
                  <c:v>1.4417800000000001</c:v>
                </c:pt>
                <c:pt idx="22133">
                  <c:v>1.4429399999999999</c:v>
                </c:pt>
                <c:pt idx="22134">
                  <c:v>1.4448099999999999</c:v>
                </c:pt>
                <c:pt idx="22135">
                  <c:v>1.4515400000000001</c:v>
                </c:pt>
                <c:pt idx="22136">
                  <c:v>1.4636400000000001</c:v>
                </c:pt>
                <c:pt idx="22137">
                  <c:v>1.4760599999999999</c:v>
                </c:pt>
                <c:pt idx="22138">
                  <c:v>1.4761599999999999</c:v>
                </c:pt>
                <c:pt idx="22139">
                  <c:v>1.47356</c:v>
                </c:pt>
                <c:pt idx="22140">
                  <c:v>1.4756499999999999</c:v>
                </c:pt>
                <c:pt idx="22141">
                  <c:v>1.4790099999999999</c:v>
                </c:pt>
                <c:pt idx="22142">
                  <c:v>1.4769300000000001</c:v>
                </c:pt>
                <c:pt idx="22143">
                  <c:v>1.47472</c:v>
                </c:pt>
                <c:pt idx="22144">
                  <c:v>1.4786900000000001</c:v>
                </c:pt>
                <c:pt idx="22145">
                  <c:v>1.48316</c:v>
                </c:pt>
                <c:pt idx="22146">
                  <c:v>1.48837</c:v>
                </c:pt>
                <c:pt idx="22147">
                  <c:v>1.48986</c:v>
                </c:pt>
                <c:pt idx="22148">
                  <c:v>1.4825900000000001</c:v>
                </c:pt>
                <c:pt idx="22149">
                  <c:v>1.47723</c:v>
                </c:pt>
                <c:pt idx="22150">
                  <c:v>1.47427</c:v>
                </c:pt>
                <c:pt idx="22151">
                  <c:v>1.47434</c:v>
                </c:pt>
                <c:pt idx="22152">
                  <c:v>1.4772400000000001</c:v>
                </c:pt>
                <c:pt idx="22153">
                  <c:v>1.48108</c:v>
                </c:pt>
                <c:pt idx="22154">
                  <c:v>1.4834099999999999</c:v>
                </c:pt>
                <c:pt idx="22155">
                  <c:v>1.4845299999999999</c:v>
                </c:pt>
                <c:pt idx="22156">
                  <c:v>1.48292</c:v>
                </c:pt>
                <c:pt idx="22157">
                  <c:v>1.4826299999999999</c:v>
                </c:pt>
                <c:pt idx="22158">
                  <c:v>1.4837100000000001</c:v>
                </c:pt>
                <c:pt idx="22159">
                  <c:v>1.48584</c:v>
                </c:pt>
                <c:pt idx="22160">
                  <c:v>1.48739</c:v>
                </c:pt>
                <c:pt idx="22161">
                  <c:v>1.4827399999999999</c:v>
                </c:pt>
                <c:pt idx="22162">
                  <c:v>1.4815799999999999</c:v>
                </c:pt>
                <c:pt idx="22163">
                  <c:v>1.4818199999999999</c:v>
                </c:pt>
                <c:pt idx="22164">
                  <c:v>1.4740800000000001</c:v>
                </c:pt>
                <c:pt idx="22165">
                  <c:v>1.4657500000000001</c:v>
                </c:pt>
                <c:pt idx="22166">
                  <c:v>1.46184</c:v>
                </c:pt>
                <c:pt idx="22167">
                  <c:v>1.4562600000000001</c:v>
                </c:pt>
                <c:pt idx="22168">
                  <c:v>1.4428099999999999</c:v>
                </c:pt>
                <c:pt idx="22169">
                  <c:v>1.4308700000000001</c:v>
                </c:pt>
                <c:pt idx="22170">
                  <c:v>1.41754</c:v>
                </c:pt>
                <c:pt idx="22171">
                  <c:v>1.3971899999999999</c:v>
                </c:pt>
                <c:pt idx="22172">
                  <c:v>1.3819900000000001</c:v>
                </c:pt>
                <c:pt idx="22173">
                  <c:v>1.3729</c:v>
                </c:pt>
                <c:pt idx="22174">
                  <c:v>1.36222</c:v>
                </c:pt>
                <c:pt idx="22175">
                  <c:v>1.3470800000000001</c:v>
                </c:pt>
                <c:pt idx="22176">
                  <c:v>1.339</c:v>
                </c:pt>
                <c:pt idx="22177">
                  <c:v>1.3247899999999999</c:v>
                </c:pt>
                <c:pt idx="22178">
                  <c:v>1.3143199999999999</c:v>
                </c:pt>
                <c:pt idx="22179">
                  <c:v>1.3050200000000001</c:v>
                </c:pt>
                <c:pt idx="22180">
                  <c:v>1.2923800000000001</c:v>
                </c:pt>
                <c:pt idx="22181">
                  <c:v>1.27596</c:v>
                </c:pt>
                <c:pt idx="22182">
                  <c:v>1.2545900000000001</c:v>
                </c:pt>
                <c:pt idx="22183">
                  <c:v>1.2362299999999999</c:v>
                </c:pt>
                <c:pt idx="22184">
                  <c:v>1.21818</c:v>
                </c:pt>
                <c:pt idx="22185">
                  <c:v>1.20296</c:v>
                </c:pt>
                <c:pt idx="22186">
                  <c:v>1.19143</c:v>
                </c:pt>
                <c:pt idx="22187">
                  <c:v>1.17679</c:v>
                </c:pt>
                <c:pt idx="22188">
                  <c:v>1.1630100000000001</c:v>
                </c:pt>
                <c:pt idx="22189">
                  <c:v>1.15069</c:v>
                </c:pt>
                <c:pt idx="22190">
                  <c:v>1.12094</c:v>
                </c:pt>
                <c:pt idx="22191">
                  <c:v>1.0958000000000001</c:v>
                </c:pt>
                <c:pt idx="22192">
                  <c:v>1.0760400000000001</c:v>
                </c:pt>
                <c:pt idx="22193">
                  <c:v>1.0599499999999999</c:v>
                </c:pt>
                <c:pt idx="22194">
                  <c:v>1.0563899999999999</c:v>
                </c:pt>
                <c:pt idx="22195">
                  <c:v>1.0503100000000001</c:v>
                </c:pt>
                <c:pt idx="22196">
                  <c:v>1.03661</c:v>
                </c:pt>
                <c:pt idx="22197">
                  <c:v>1.0277700000000001</c:v>
                </c:pt>
                <c:pt idx="22198">
                  <c:v>1.0150399999999999</c:v>
                </c:pt>
                <c:pt idx="22199">
                  <c:v>0.99646199999999996</c:v>
                </c:pt>
                <c:pt idx="22200">
                  <c:v>0.97925300000000004</c:v>
                </c:pt>
                <c:pt idx="22201">
                  <c:v>0.95597299999999996</c:v>
                </c:pt>
                <c:pt idx="22202">
                  <c:v>0.93354899999999996</c:v>
                </c:pt>
                <c:pt idx="22203">
                  <c:v>0.89825900000000003</c:v>
                </c:pt>
                <c:pt idx="22204">
                  <c:v>0.87651500000000004</c:v>
                </c:pt>
                <c:pt idx="22205">
                  <c:v>0.85825399999999996</c:v>
                </c:pt>
                <c:pt idx="22206">
                  <c:v>0.83374499999999996</c:v>
                </c:pt>
                <c:pt idx="22207">
                  <c:v>0.81391100000000005</c:v>
                </c:pt>
                <c:pt idx="22208">
                  <c:v>0.79765799999999998</c:v>
                </c:pt>
                <c:pt idx="22209">
                  <c:v>0.78446400000000005</c:v>
                </c:pt>
                <c:pt idx="22210">
                  <c:v>0.77673999999999999</c:v>
                </c:pt>
                <c:pt idx="22211">
                  <c:v>0.76973999999999998</c:v>
                </c:pt>
                <c:pt idx="22212">
                  <c:v>0.76222400000000001</c:v>
                </c:pt>
                <c:pt idx="22213">
                  <c:v>0.752166</c:v>
                </c:pt>
                <c:pt idx="22214">
                  <c:v>0.74059399999999997</c:v>
                </c:pt>
                <c:pt idx="22215">
                  <c:v>0.72741999999999996</c:v>
                </c:pt>
                <c:pt idx="22216">
                  <c:v>0.715584</c:v>
                </c:pt>
                <c:pt idx="22217">
                  <c:v>0.70748599999999995</c:v>
                </c:pt>
                <c:pt idx="22218">
                  <c:v>0.70723800000000003</c:v>
                </c:pt>
                <c:pt idx="22219">
                  <c:v>0.71243699999999999</c:v>
                </c:pt>
                <c:pt idx="22220">
                  <c:v>0.71446399999999999</c:v>
                </c:pt>
                <c:pt idx="22221">
                  <c:v>0.71289599999999997</c:v>
                </c:pt>
                <c:pt idx="22222">
                  <c:v>0.70849399999999996</c:v>
                </c:pt>
                <c:pt idx="22223">
                  <c:v>0.71040999999999999</c:v>
                </c:pt>
                <c:pt idx="22224">
                  <c:v>0.71858200000000005</c:v>
                </c:pt>
                <c:pt idx="22225">
                  <c:v>0.729576</c:v>
                </c:pt>
                <c:pt idx="22226">
                  <c:v>0.73729199999999995</c:v>
                </c:pt>
                <c:pt idx="22227">
                  <c:v>0.730487</c:v>
                </c:pt>
                <c:pt idx="22228">
                  <c:v>0.71001800000000004</c:v>
                </c:pt>
                <c:pt idx="22229">
                  <c:v>0.70210899999999998</c:v>
                </c:pt>
                <c:pt idx="22230">
                  <c:v>0.70229299999999995</c:v>
                </c:pt>
                <c:pt idx="22231">
                  <c:v>0.70058600000000004</c:v>
                </c:pt>
                <c:pt idx="22232">
                  <c:v>0.69850999999999996</c:v>
                </c:pt>
                <c:pt idx="22233">
                  <c:v>0.69711900000000004</c:v>
                </c:pt>
                <c:pt idx="22234">
                  <c:v>0.697237</c:v>
                </c:pt>
                <c:pt idx="22235">
                  <c:v>0.69512099999999999</c:v>
                </c:pt>
                <c:pt idx="22236">
                  <c:v>0.69146799999999997</c:v>
                </c:pt>
                <c:pt idx="22237">
                  <c:v>0.68851099999999998</c:v>
                </c:pt>
                <c:pt idx="22238">
                  <c:v>0.68480200000000002</c:v>
                </c:pt>
                <c:pt idx="22239">
                  <c:v>0.68430400000000002</c:v>
                </c:pt>
                <c:pt idx="22240">
                  <c:v>0.68759800000000004</c:v>
                </c:pt>
                <c:pt idx="22241">
                  <c:v>0.68405700000000003</c:v>
                </c:pt>
                <c:pt idx="22242">
                  <c:v>0.68501400000000001</c:v>
                </c:pt>
                <c:pt idx="22243">
                  <c:v>0.69481899999999996</c:v>
                </c:pt>
                <c:pt idx="22244">
                  <c:v>0.70343299999999997</c:v>
                </c:pt>
                <c:pt idx="22245">
                  <c:v>0.70509699999999997</c:v>
                </c:pt>
                <c:pt idx="22246">
                  <c:v>0.70501499999999995</c:v>
                </c:pt>
                <c:pt idx="22247">
                  <c:v>0.70478700000000005</c:v>
                </c:pt>
                <c:pt idx="22248">
                  <c:v>0.71074300000000001</c:v>
                </c:pt>
                <c:pt idx="22249">
                  <c:v>0.71858</c:v>
                </c:pt>
                <c:pt idx="22250">
                  <c:v>0.71777000000000002</c:v>
                </c:pt>
                <c:pt idx="22251">
                  <c:v>0.71380900000000003</c:v>
                </c:pt>
                <c:pt idx="22252">
                  <c:v>0.710484</c:v>
                </c:pt>
                <c:pt idx="22253">
                  <c:v>0.69687900000000003</c:v>
                </c:pt>
                <c:pt idx="22254">
                  <c:v>0.68223800000000001</c:v>
                </c:pt>
                <c:pt idx="22255">
                  <c:v>0.66053600000000001</c:v>
                </c:pt>
                <c:pt idx="22256">
                  <c:v>0.65288199999999996</c:v>
                </c:pt>
                <c:pt idx="22257">
                  <c:v>0.63775899999999996</c:v>
                </c:pt>
                <c:pt idx="22258">
                  <c:v>0.63125299999999995</c:v>
                </c:pt>
                <c:pt idx="22259">
                  <c:v>0.61685699999999999</c:v>
                </c:pt>
                <c:pt idx="22260">
                  <c:v>0.59340999999999999</c:v>
                </c:pt>
                <c:pt idx="22261">
                  <c:v>0.57609200000000005</c:v>
                </c:pt>
                <c:pt idx="22262">
                  <c:v>0.56785300000000005</c:v>
                </c:pt>
                <c:pt idx="22263">
                  <c:v>0.56404399999999999</c:v>
                </c:pt>
                <c:pt idx="22264">
                  <c:v>0.55887200000000004</c:v>
                </c:pt>
                <c:pt idx="22265">
                  <c:v>0.54989100000000002</c:v>
                </c:pt>
                <c:pt idx="22266">
                  <c:v>0.53870399999999996</c:v>
                </c:pt>
                <c:pt idx="22267">
                  <c:v>0.51596399999999998</c:v>
                </c:pt>
                <c:pt idx="22268">
                  <c:v>0.50570800000000005</c:v>
                </c:pt>
                <c:pt idx="22269">
                  <c:v>0.49975900000000001</c:v>
                </c:pt>
                <c:pt idx="22270">
                  <c:v>0.488784</c:v>
                </c:pt>
                <c:pt idx="22271">
                  <c:v>0.46933900000000001</c:v>
                </c:pt>
                <c:pt idx="22272">
                  <c:v>0.46076299999999998</c:v>
                </c:pt>
                <c:pt idx="22273">
                  <c:v>0.45733299999999999</c:v>
                </c:pt>
                <c:pt idx="22274">
                  <c:v>0.45719100000000001</c:v>
                </c:pt>
                <c:pt idx="22275">
                  <c:v>0.44935399999999998</c:v>
                </c:pt>
                <c:pt idx="22276">
                  <c:v>0.43498399999999998</c:v>
                </c:pt>
                <c:pt idx="22277">
                  <c:v>0.42607600000000001</c:v>
                </c:pt>
                <c:pt idx="22278">
                  <c:v>0.41822199999999998</c:v>
                </c:pt>
                <c:pt idx="22279">
                  <c:v>0.41394199999999998</c:v>
                </c:pt>
                <c:pt idx="22280">
                  <c:v>0.39402799999999999</c:v>
                </c:pt>
                <c:pt idx="22281">
                  <c:v>0.38481100000000001</c:v>
                </c:pt>
                <c:pt idx="22282">
                  <c:v>0.37540400000000002</c:v>
                </c:pt>
                <c:pt idx="22283">
                  <c:v>0.36494100000000002</c:v>
                </c:pt>
                <c:pt idx="22284">
                  <c:v>0.35211799999999999</c:v>
                </c:pt>
                <c:pt idx="22285">
                  <c:v>0.34520400000000001</c:v>
                </c:pt>
                <c:pt idx="22286">
                  <c:v>0.34231800000000001</c:v>
                </c:pt>
                <c:pt idx="22287">
                  <c:v>0.33581899999999998</c:v>
                </c:pt>
                <c:pt idx="22288">
                  <c:v>0.32873400000000003</c:v>
                </c:pt>
                <c:pt idx="22289">
                  <c:v>0.318882</c:v>
                </c:pt>
                <c:pt idx="22290">
                  <c:v>0.31093700000000002</c:v>
                </c:pt>
                <c:pt idx="22291">
                  <c:v>0.29963000000000001</c:v>
                </c:pt>
                <c:pt idx="22292">
                  <c:v>0.28791499999999998</c:v>
                </c:pt>
                <c:pt idx="22293">
                  <c:v>0.27581099999999997</c:v>
                </c:pt>
                <c:pt idx="22294">
                  <c:v>0.26570500000000002</c:v>
                </c:pt>
                <c:pt idx="22295">
                  <c:v>0.27087499999999998</c:v>
                </c:pt>
                <c:pt idx="22296">
                  <c:v>0.26980399999999999</c:v>
                </c:pt>
                <c:pt idx="22297">
                  <c:v>0.27197700000000002</c:v>
                </c:pt>
                <c:pt idx="22298">
                  <c:v>0.271727</c:v>
                </c:pt>
                <c:pt idx="22299">
                  <c:v>0.27337</c:v>
                </c:pt>
                <c:pt idx="22300">
                  <c:v>0.272588</c:v>
                </c:pt>
                <c:pt idx="22301">
                  <c:v>0.272117</c:v>
                </c:pt>
                <c:pt idx="22302">
                  <c:v>0.27182600000000001</c:v>
                </c:pt>
                <c:pt idx="22303">
                  <c:v>0.27013300000000001</c:v>
                </c:pt>
                <c:pt idx="22304">
                  <c:v>0.26774399999999998</c:v>
                </c:pt>
                <c:pt idx="22305">
                  <c:v>0.26357000000000003</c:v>
                </c:pt>
                <c:pt idx="22306">
                  <c:v>0.26411000000000001</c:v>
                </c:pt>
                <c:pt idx="22307">
                  <c:v>0.25989400000000001</c:v>
                </c:pt>
                <c:pt idx="22308">
                  <c:v>0.25064500000000001</c:v>
                </c:pt>
                <c:pt idx="22309">
                  <c:v>0.245702</c:v>
                </c:pt>
                <c:pt idx="22310">
                  <c:v>0.24169399999999999</c:v>
                </c:pt>
                <c:pt idx="22311">
                  <c:v>0.23946300000000001</c:v>
                </c:pt>
                <c:pt idx="22312">
                  <c:v>0.23830899999999999</c:v>
                </c:pt>
                <c:pt idx="22313">
                  <c:v>0.23632300000000001</c:v>
                </c:pt>
                <c:pt idx="22314">
                  <c:v>0.230375</c:v>
                </c:pt>
                <c:pt idx="22315">
                  <c:v>0.222995</c:v>
                </c:pt>
                <c:pt idx="22316">
                  <c:v>0.22151399999999999</c:v>
                </c:pt>
                <c:pt idx="22317">
                  <c:v>0.225604</c:v>
                </c:pt>
                <c:pt idx="22318">
                  <c:v>0.22744300000000001</c:v>
                </c:pt>
                <c:pt idx="22319">
                  <c:v>0.22481100000000001</c:v>
                </c:pt>
                <c:pt idx="22320">
                  <c:v>0.22167100000000001</c:v>
                </c:pt>
                <c:pt idx="22321">
                  <c:v>0.22006999999999999</c:v>
                </c:pt>
                <c:pt idx="22322">
                  <c:v>0.223194</c:v>
                </c:pt>
                <c:pt idx="22323">
                  <c:v>0.22426699999999999</c:v>
                </c:pt>
                <c:pt idx="22324">
                  <c:v>0.22661400000000001</c:v>
                </c:pt>
                <c:pt idx="22325">
                  <c:v>0.22761500000000001</c:v>
                </c:pt>
                <c:pt idx="22326">
                  <c:v>0.22453500000000001</c:v>
                </c:pt>
                <c:pt idx="22327">
                  <c:v>0.22183700000000001</c:v>
                </c:pt>
                <c:pt idx="22328">
                  <c:v>0.21834999999999999</c:v>
                </c:pt>
                <c:pt idx="22329">
                  <c:v>0.225966</c:v>
                </c:pt>
                <c:pt idx="22330">
                  <c:v>0.23572399999999999</c:v>
                </c:pt>
                <c:pt idx="22331">
                  <c:v>0.23547499999999999</c:v>
                </c:pt>
                <c:pt idx="22332">
                  <c:v>0.23443600000000001</c:v>
                </c:pt>
                <c:pt idx="22333">
                  <c:v>0.22978000000000001</c:v>
                </c:pt>
                <c:pt idx="22334">
                  <c:v>0.222249</c:v>
                </c:pt>
                <c:pt idx="22335">
                  <c:v>0.22769700000000001</c:v>
                </c:pt>
                <c:pt idx="22336">
                  <c:v>0.23990300000000001</c:v>
                </c:pt>
                <c:pt idx="22337">
                  <c:v>0.249915</c:v>
                </c:pt>
                <c:pt idx="22338">
                  <c:v>0.249889</c:v>
                </c:pt>
                <c:pt idx="22339">
                  <c:v>0.23776</c:v>
                </c:pt>
                <c:pt idx="22340">
                  <c:v>0.22673099999999999</c:v>
                </c:pt>
                <c:pt idx="22341">
                  <c:v>0.22628200000000001</c:v>
                </c:pt>
                <c:pt idx="22342">
                  <c:v>0.223548</c:v>
                </c:pt>
                <c:pt idx="22343">
                  <c:v>0.22471099999999999</c:v>
                </c:pt>
                <c:pt idx="22344">
                  <c:v>0.23138600000000001</c:v>
                </c:pt>
                <c:pt idx="22345">
                  <c:v>0.23022699999999999</c:v>
                </c:pt>
                <c:pt idx="22346">
                  <c:v>0.22161700000000001</c:v>
                </c:pt>
                <c:pt idx="22347">
                  <c:v>0.22380800000000001</c:v>
                </c:pt>
                <c:pt idx="22348">
                  <c:v>0.22989200000000001</c:v>
                </c:pt>
                <c:pt idx="22349">
                  <c:v>0.231154</c:v>
                </c:pt>
                <c:pt idx="22350">
                  <c:v>0.220361</c:v>
                </c:pt>
                <c:pt idx="22351">
                  <c:v>0.219301</c:v>
                </c:pt>
                <c:pt idx="22352">
                  <c:v>0.21664900000000001</c:v>
                </c:pt>
                <c:pt idx="22353">
                  <c:v>0.21190500000000001</c:v>
                </c:pt>
                <c:pt idx="22354">
                  <c:v>0.212057</c:v>
                </c:pt>
                <c:pt idx="22355">
                  <c:v>0.215887</c:v>
                </c:pt>
                <c:pt idx="22356">
                  <c:v>0.22189400000000001</c:v>
                </c:pt>
                <c:pt idx="22357">
                  <c:v>0.218834</c:v>
                </c:pt>
                <c:pt idx="22358">
                  <c:v>0.21729200000000001</c:v>
                </c:pt>
                <c:pt idx="22359">
                  <c:v>0.21406</c:v>
                </c:pt>
                <c:pt idx="22360">
                  <c:v>0.20946400000000001</c:v>
                </c:pt>
                <c:pt idx="22361">
                  <c:v>0.214481</c:v>
                </c:pt>
                <c:pt idx="22362">
                  <c:v>0.21624399999999999</c:v>
                </c:pt>
                <c:pt idx="22363">
                  <c:v>0.207813</c:v>
                </c:pt>
                <c:pt idx="22364">
                  <c:v>0.20349100000000001</c:v>
                </c:pt>
                <c:pt idx="22365">
                  <c:v>0.21227099999999999</c:v>
                </c:pt>
                <c:pt idx="22366">
                  <c:v>0.21831100000000001</c:v>
                </c:pt>
                <c:pt idx="22367">
                  <c:v>0.220363</c:v>
                </c:pt>
                <c:pt idx="22368">
                  <c:v>0.220446</c:v>
                </c:pt>
                <c:pt idx="22369">
                  <c:v>0.21889500000000001</c:v>
                </c:pt>
                <c:pt idx="22370">
                  <c:v>0.21269099999999999</c:v>
                </c:pt>
                <c:pt idx="22371">
                  <c:v>0.203711</c:v>
                </c:pt>
                <c:pt idx="22372">
                  <c:v>0.195914</c:v>
                </c:pt>
                <c:pt idx="22373">
                  <c:v>0.18895600000000001</c:v>
                </c:pt>
                <c:pt idx="22374">
                  <c:v>0.18229300000000001</c:v>
                </c:pt>
                <c:pt idx="22375">
                  <c:v>0.180369</c:v>
                </c:pt>
                <c:pt idx="22376">
                  <c:v>0.180476</c:v>
                </c:pt>
                <c:pt idx="22377">
                  <c:v>0.17959700000000001</c:v>
                </c:pt>
                <c:pt idx="22378">
                  <c:v>0.180622</c:v>
                </c:pt>
                <c:pt idx="22379">
                  <c:v>0.18382000000000001</c:v>
                </c:pt>
                <c:pt idx="22380">
                  <c:v>0.18212500000000001</c:v>
                </c:pt>
                <c:pt idx="22381">
                  <c:v>0.17476</c:v>
                </c:pt>
                <c:pt idx="22382">
                  <c:v>0.17611599999999999</c:v>
                </c:pt>
                <c:pt idx="22383">
                  <c:v>0.17826900000000001</c:v>
                </c:pt>
                <c:pt idx="22384">
                  <c:v>0.185415</c:v>
                </c:pt>
                <c:pt idx="22385">
                  <c:v>0.18860399999999999</c:v>
                </c:pt>
                <c:pt idx="22386">
                  <c:v>0.18268400000000001</c:v>
                </c:pt>
                <c:pt idx="22387">
                  <c:v>0.17363899999999999</c:v>
                </c:pt>
                <c:pt idx="22388">
                  <c:v>0.160797</c:v>
                </c:pt>
                <c:pt idx="22389">
                  <c:v>0.14815800000000001</c:v>
                </c:pt>
                <c:pt idx="22390">
                  <c:v>0.13864299999999999</c:v>
                </c:pt>
                <c:pt idx="22391">
                  <c:v>0.131628</c:v>
                </c:pt>
                <c:pt idx="22392">
                  <c:v>0.123617</c:v>
                </c:pt>
                <c:pt idx="22393">
                  <c:v>0.118392</c:v>
                </c:pt>
                <c:pt idx="22394">
                  <c:v>0.112826</c:v>
                </c:pt>
                <c:pt idx="22395">
                  <c:v>0.114388</c:v>
                </c:pt>
                <c:pt idx="22396">
                  <c:v>0.12045</c:v>
                </c:pt>
                <c:pt idx="22397">
                  <c:v>0.119626</c:v>
                </c:pt>
                <c:pt idx="22398">
                  <c:v>0.12471</c:v>
                </c:pt>
                <c:pt idx="22399">
                  <c:v>0.126995</c:v>
                </c:pt>
                <c:pt idx="22400">
                  <c:v>0.123144</c:v>
                </c:pt>
                <c:pt idx="22401">
                  <c:v>0.117634</c:v>
                </c:pt>
                <c:pt idx="22402">
                  <c:v>0.113638</c:v>
                </c:pt>
                <c:pt idx="22403">
                  <c:v>0.110573</c:v>
                </c:pt>
                <c:pt idx="22404">
                  <c:v>0.105348</c:v>
                </c:pt>
                <c:pt idx="22405">
                  <c:v>0.107267</c:v>
                </c:pt>
                <c:pt idx="22406">
                  <c:v>0.110841</c:v>
                </c:pt>
                <c:pt idx="22407">
                  <c:v>0.11050699999999999</c:v>
                </c:pt>
                <c:pt idx="22408">
                  <c:v>0.10922800000000001</c:v>
                </c:pt>
                <c:pt idx="22409">
                  <c:v>0.10460899999999999</c:v>
                </c:pt>
                <c:pt idx="22410">
                  <c:v>0.10199800000000001</c:v>
                </c:pt>
                <c:pt idx="22411">
                  <c:v>0.104725</c:v>
                </c:pt>
                <c:pt idx="22412">
                  <c:v>0.101107</c:v>
                </c:pt>
                <c:pt idx="22413">
                  <c:v>9.7499100000000005E-2</c:v>
                </c:pt>
                <c:pt idx="22414">
                  <c:v>0.101455</c:v>
                </c:pt>
                <c:pt idx="22415">
                  <c:v>0.106862</c:v>
                </c:pt>
                <c:pt idx="22416">
                  <c:v>0.11452900000000001</c:v>
                </c:pt>
                <c:pt idx="22417">
                  <c:v>0.112735</c:v>
                </c:pt>
                <c:pt idx="22418">
                  <c:v>0.10982599999999999</c:v>
                </c:pt>
                <c:pt idx="22419">
                  <c:v>0.115566</c:v>
                </c:pt>
                <c:pt idx="22420">
                  <c:v>0.124769</c:v>
                </c:pt>
                <c:pt idx="22421">
                  <c:v>0.124657</c:v>
                </c:pt>
                <c:pt idx="22422">
                  <c:v>0.12363200000000001</c:v>
                </c:pt>
                <c:pt idx="22423">
                  <c:v>0.123404</c:v>
                </c:pt>
                <c:pt idx="22424">
                  <c:v>0.118698</c:v>
                </c:pt>
                <c:pt idx="22425">
                  <c:v>0.119091</c:v>
                </c:pt>
                <c:pt idx="22426">
                  <c:v>0.12214800000000001</c:v>
                </c:pt>
                <c:pt idx="22427">
                  <c:v>0.11984300000000001</c:v>
                </c:pt>
                <c:pt idx="22428">
                  <c:v>0.11025</c:v>
                </c:pt>
                <c:pt idx="22429">
                  <c:v>0.110487</c:v>
                </c:pt>
                <c:pt idx="22430">
                  <c:v>0.112521</c:v>
                </c:pt>
                <c:pt idx="22431">
                  <c:v>0.11317000000000001</c:v>
                </c:pt>
                <c:pt idx="22432">
                  <c:v>0.106381</c:v>
                </c:pt>
                <c:pt idx="22433">
                  <c:v>0.10084600000000001</c:v>
                </c:pt>
                <c:pt idx="22434">
                  <c:v>0.10415099999999999</c:v>
                </c:pt>
                <c:pt idx="22435">
                  <c:v>0.109872</c:v>
                </c:pt>
                <c:pt idx="22436">
                  <c:v>0.11386499999999999</c:v>
                </c:pt>
                <c:pt idx="22437">
                  <c:v>0.123684</c:v>
                </c:pt>
                <c:pt idx="22438">
                  <c:v>0.124919</c:v>
                </c:pt>
                <c:pt idx="22439">
                  <c:v>0.116577</c:v>
                </c:pt>
                <c:pt idx="22440">
                  <c:v>0.109194</c:v>
                </c:pt>
                <c:pt idx="22441">
                  <c:v>0.103315</c:v>
                </c:pt>
                <c:pt idx="22442">
                  <c:v>0.10065499999999999</c:v>
                </c:pt>
                <c:pt idx="22443">
                  <c:v>0.101165</c:v>
                </c:pt>
                <c:pt idx="22444">
                  <c:v>0.100564</c:v>
                </c:pt>
                <c:pt idx="22445">
                  <c:v>9.6047499999999994E-2</c:v>
                </c:pt>
                <c:pt idx="22446">
                  <c:v>9.3037499999999995E-2</c:v>
                </c:pt>
                <c:pt idx="22447">
                  <c:v>9.5816799999999994E-2</c:v>
                </c:pt>
                <c:pt idx="22448">
                  <c:v>9.4491500000000006E-2</c:v>
                </c:pt>
                <c:pt idx="22449">
                  <c:v>9.6639900000000001E-2</c:v>
                </c:pt>
                <c:pt idx="22450">
                  <c:v>0.101494</c:v>
                </c:pt>
                <c:pt idx="22451">
                  <c:v>0.105586</c:v>
                </c:pt>
                <c:pt idx="22452">
                  <c:v>0.105113</c:v>
                </c:pt>
                <c:pt idx="22453">
                  <c:v>9.6983700000000006E-2</c:v>
                </c:pt>
                <c:pt idx="22454">
                  <c:v>7.9425399999999993E-2</c:v>
                </c:pt>
                <c:pt idx="22455">
                  <c:v>7.0049899999999998E-2</c:v>
                </c:pt>
                <c:pt idx="22456">
                  <c:v>6.4444799999999997E-2</c:v>
                </c:pt>
                <c:pt idx="22457">
                  <c:v>6.1297200000000003E-2</c:v>
                </c:pt>
                <c:pt idx="22458">
                  <c:v>6.00913E-2</c:v>
                </c:pt>
                <c:pt idx="22459">
                  <c:v>6.3378699999999996E-2</c:v>
                </c:pt>
                <c:pt idx="22460">
                  <c:v>6.4592999999999998E-2</c:v>
                </c:pt>
                <c:pt idx="22461">
                  <c:v>7.1370100000000006E-2</c:v>
                </c:pt>
                <c:pt idx="22462">
                  <c:v>7.0522500000000002E-2</c:v>
                </c:pt>
                <c:pt idx="22463">
                  <c:v>6.7008300000000007E-2</c:v>
                </c:pt>
                <c:pt idx="22464">
                  <c:v>6.0394099999999999E-2</c:v>
                </c:pt>
                <c:pt idx="22465">
                  <c:v>5.6631099999999997E-2</c:v>
                </c:pt>
                <c:pt idx="22466">
                  <c:v>5.1960899999999997E-2</c:v>
                </c:pt>
                <c:pt idx="22467">
                  <c:v>4.9738600000000001E-2</c:v>
                </c:pt>
                <c:pt idx="22468">
                  <c:v>4.5629700000000002E-2</c:v>
                </c:pt>
                <c:pt idx="22469">
                  <c:v>4.4204399999999998E-2</c:v>
                </c:pt>
                <c:pt idx="22470">
                  <c:v>4.2777200000000001E-2</c:v>
                </c:pt>
                <c:pt idx="22471">
                  <c:v>4.5702899999999998E-2</c:v>
                </c:pt>
                <c:pt idx="22472">
                  <c:v>4.7242300000000001E-2</c:v>
                </c:pt>
                <c:pt idx="22473">
                  <c:v>5.0712399999999998E-2</c:v>
                </c:pt>
                <c:pt idx="22474">
                  <c:v>5.8588399999999999E-2</c:v>
                </c:pt>
                <c:pt idx="22475">
                  <c:v>6.8944199999999997E-2</c:v>
                </c:pt>
                <c:pt idx="22476">
                  <c:v>6.7877800000000002E-2</c:v>
                </c:pt>
                <c:pt idx="22477">
                  <c:v>6.4273399999999994E-2</c:v>
                </c:pt>
                <c:pt idx="22478">
                  <c:v>6.0877599999999997E-2</c:v>
                </c:pt>
                <c:pt idx="22479">
                  <c:v>6.1160300000000001E-2</c:v>
                </c:pt>
                <c:pt idx="22480">
                  <c:v>6.2863199999999994E-2</c:v>
                </c:pt>
                <c:pt idx="22481">
                  <c:v>6.2791399999999997E-2</c:v>
                </c:pt>
                <c:pt idx="22482">
                  <c:v>6.0696800000000002E-2</c:v>
                </c:pt>
                <c:pt idx="22483">
                  <c:v>5.9775099999999998E-2</c:v>
                </c:pt>
                <c:pt idx="22484">
                  <c:v>5.7928300000000002E-2</c:v>
                </c:pt>
                <c:pt idx="22485">
                  <c:v>5.7365100000000002E-2</c:v>
                </c:pt>
                <c:pt idx="22486">
                  <c:v>6.0761099999999998E-2</c:v>
                </c:pt>
                <c:pt idx="22487">
                  <c:v>6.5126500000000004E-2</c:v>
                </c:pt>
                <c:pt idx="22488">
                  <c:v>6.5182199999999996E-2</c:v>
                </c:pt>
                <c:pt idx="22489">
                  <c:v>6.9022700000000006E-2</c:v>
                </c:pt>
                <c:pt idx="22490">
                  <c:v>7.0395200000000005E-2</c:v>
                </c:pt>
                <c:pt idx="22491">
                  <c:v>6.80978E-2</c:v>
                </c:pt>
                <c:pt idx="22492">
                  <c:v>6.6027199999999994E-2</c:v>
                </c:pt>
                <c:pt idx="22493">
                  <c:v>6.3530000000000003E-2</c:v>
                </c:pt>
                <c:pt idx="22494">
                  <c:v>6.5347600000000006E-2</c:v>
                </c:pt>
                <c:pt idx="22495">
                  <c:v>6.7338899999999993E-2</c:v>
                </c:pt>
                <c:pt idx="22496">
                  <c:v>6.5350400000000003E-2</c:v>
                </c:pt>
                <c:pt idx="22497">
                  <c:v>6.2597700000000006E-2</c:v>
                </c:pt>
                <c:pt idx="22498">
                  <c:v>5.8092699999999997E-2</c:v>
                </c:pt>
                <c:pt idx="22499">
                  <c:v>5.4372200000000002E-2</c:v>
                </c:pt>
                <c:pt idx="22500">
                  <c:v>5.3468799999999997E-2</c:v>
                </c:pt>
                <c:pt idx="22501">
                  <c:v>5.3151900000000002E-2</c:v>
                </c:pt>
                <c:pt idx="22502">
                  <c:v>5.2114899999999999E-2</c:v>
                </c:pt>
                <c:pt idx="22503">
                  <c:v>4.6728499999999999E-2</c:v>
                </c:pt>
                <c:pt idx="22504">
                  <c:v>3.99196E-2</c:v>
                </c:pt>
                <c:pt idx="22505">
                  <c:v>2.7449299999999999E-2</c:v>
                </c:pt>
                <c:pt idx="22506">
                  <c:v>1.7281100000000001E-2</c:v>
                </c:pt>
                <c:pt idx="22507">
                  <c:v>2.1325E-2</c:v>
                </c:pt>
                <c:pt idx="22508">
                  <c:v>2.0206499999999999E-2</c:v>
                </c:pt>
                <c:pt idx="22509">
                  <c:v>1.5472100000000001E-2</c:v>
                </c:pt>
                <c:pt idx="22510">
                  <c:v>1.1321899999999999E-2</c:v>
                </c:pt>
                <c:pt idx="22511">
                  <c:v>6.8917700000000002E-3</c:v>
                </c:pt>
                <c:pt idx="22512">
                  <c:v>4.7664400000000003E-3</c:v>
                </c:pt>
                <c:pt idx="22513">
                  <c:v>3.5412400000000002E-3</c:v>
                </c:pt>
                <c:pt idx="22514">
                  <c:v>4.5124099999999997E-3</c:v>
                </c:pt>
                <c:pt idx="22515">
                  <c:v>-2.1036500000000001E-4</c:v>
                </c:pt>
                <c:pt idx="22516">
                  <c:v>-8.1936500000000002E-3</c:v>
                </c:pt>
                <c:pt idx="22517">
                  <c:v>-1.16398E-2</c:v>
                </c:pt>
                <c:pt idx="22518">
                  <c:v>-1.1010799999999999E-2</c:v>
                </c:pt>
                <c:pt idx="22519">
                  <c:v>-1.1699899999999999E-2</c:v>
                </c:pt>
                <c:pt idx="22520">
                  <c:v>-1.6475099999999999E-2</c:v>
                </c:pt>
                <c:pt idx="22521">
                  <c:v>-1.7412899999999999E-2</c:v>
                </c:pt>
                <c:pt idx="22522">
                  <c:v>-2.2479699999999998E-2</c:v>
                </c:pt>
                <c:pt idx="22523">
                  <c:v>-2.59933E-2</c:v>
                </c:pt>
                <c:pt idx="22524">
                  <c:v>-2.7540800000000001E-2</c:v>
                </c:pt>
                <c:pt idx="22525">
                  <c:v>-2.5309600000000002E-2</c:v>
                </c:pt>
                <c:pt idx="22526">
                  <c:v>-2.5270999999999998E-2</c:v>
                </c:pt>
                <c:pt idx="22527">
                  <c:v>-2.5275300000000001E-2</c:v>
                </c:pt>
                <c:pt idx="22528">
                  <c:v>-2.2873399999999999E-2</c:v>
                </c:pt>
                <c:pt idx="22529">
                  <c:v>-1.02497E-2</c:v>
                </c:pt>
                <c:pt idx="22530">
                  <c:v>-7.7176800000000002E-3</c:v>
                </c:pt>
                <c:pt idx="22531">
                  <c:v>-9.3496199999999995E-3</c:v>
                </c:pt>
                <c:pt idx="22532">
                  <c:v>-7.7580699999999997E-3</c:v>
                </c:pt>
                <c:pt idx="22533">
                  <c:v>-8.9695899999999995E-3</c:v>
                </c:pt>
                <c:pt idx="22534">
                  <c:v>-3.5774100000000001E-3</c:v>
                </c:pt>
                <c:pt idx="22535">
                  <c:v>5.2554699999999999E-3</c:v>
                </c:pt>
                <c:pt idx="22536">
                  <c:v>1.8605300000000002E-2</c:v>
                </c:pt>
                <c:pt idx="22537">
                  <c:v>1.90642E-2</c:v>
                </c:pt>
                <c:pt idx="22538">
                  <c:v>2.0722899999999999E-2</c:v>
                </c:pt>
                <c:pt idx="22539">
                  <c:v>2.3318200000000001E-2</c:v>
                </c:pt>
                <c:pt idx="22540">
                  <c:v>3.8294599999999998E-2</c:v>
                </c:pt>
                <c:pt idx="22541">
                  <c:v>4.1425700000000003E-2</c:v>
                </c:pt>
                <c:pt idx="22542">
                  <c:v>1.9200800000000001E-2</c:v>
                </c:pt>
                <c:pt idx="22543">
                  <c:v>-2.9376699999999999E-3</c:v>
                </c:pt>
                <c:pt idx="22544">
                  <c:v>-1.17334E-2</c:v>
                </c:pt>
                <c:pt idx="22545">
                  <c:v>-2.06503E-2</c:v>
                </c:pt>
                <c:pt idx="22546">
                  <c:v>-4.7896000000000001E-2</c:v>
                </c:pt>
                <c:pt idx="22547">
                  <c:v>-6.6543500000000005E-2</c:v>
                </c:pt>
                <c:pt idx="22548">
                  <c:v>-8.0874299999999996E-2</c:v>
                </c:pt>
                <c:pt idx="22549">
                  <c:v>-9.42244E-2</c:v>
                </c:pt>
                <c:pt idx="22550">
                  <c:v>-0.108746</c:v>
                </c:pt>
                <c:pt idx="22551">
                  <c:v>-0.12665899999999999</c:v>
                </c:pt>
                <c:pt idx="22552">
                  <c:v>-0.147253</c:v>
                </c:pt>
                <c:pt idx="22553">
                  <c:v>-0.168263</c:v>
                </c:pt>
                <c:pt idx="22554">
                  <c:v>-0.18648700000000001</c:v>
                </c:pt>
                <c:pt idx="22555">
                  <c:v>-0.20387</c:v>
                </c:pt>
                <c:pt idx="22556">
                  <c:v>-0.226272</c:v>
                </c:pt>
                <c:pt idx="22557">
                  <c:v>-0.24669099999999999</c:v>
                </c:pt>
                <c:pt idx="22558">
                  <c:v>-0.25916099999999997</c:v>
                </c:pt>
                <c:pt idx="22559">
                  <c:v>-0.26502100000000001</c:v>
                </c:pt>
                <c:pt idx="22560">
                  <c:v>-0.28116000000000002</c:v>
                </c:pt>
                <c:pt idx="22561">
                  <c:v>-0.29409999999999997</c:v>
                </c:pt>
                <c:pt idx="22562">
                  <c:v>-0.29937599999999998</c:v>
                </c:pt>
                <c:pt idx="22563">
                  <c:v>-0.30685000000000001</c:v>
                </c:pt>
                <c:pt idx="22564">
                  <c:v>-0.31441599999999997</c:v>
                </c:pt>
                <c:pt idx="22565">
                  <c:v>-0.32334499999999999</c:v>
                </c:pt>
                <c:pt idx="22566">
                  <c:v>-0.32962599999999997</c:v>
                </c:pt>
                <c:pt idx="22567">
                  <c:v>-0.33044699999999999</c:v>
                </c:pt>
                <c:pt idx="22568">
                  <c:v>-0.32974799999999999</c:v>
                </c:pt>
                <c:pt idx="22569">
                  <c:v>-0.32717400000000002</c:v>
                </c:pt>
                <c:pt idx="22570">
                  <c:v>-0.32442799999999999</c:v>
                </c:pt>
                <c:pt idx="22571">
                  <c:v>-0.31998700000000002</c:v>
                </c:pt>
                <c:pt idx="22572">
                  <c:v>-0.31957999999999998</c:v>
                </c:pt>
                <c:pt idx="22573">
                  <c:v>-0.32655499999999998</c:v>
                </c:pt>
                <c:pt idx="22574">
                  <c:v>-0.33106000000000002</c:v>
                </c:pt>
                <c:pt idx="22575">
                  <c:v>-0.32850099999999999</c:v>
                </c:pt>
                <c:pt idx="22576">
                  <c:v>-0.323216</c:v>
                </c:pt>
                <c:pt idx="22577">
                  <c:v>-0.32161499999999998</c:v>
                </c:pt>
                <c:pt idx="22578">
                  <c:v>-0.32311499999999999</c:v>
                </c:pt>
                <c:pt idx="22579">
                  <c:v>-0.32373400000000002</c:v>
                </c:pt>
                <c:pt idx="22580">
                  <c:v>-0.32022499999999998</c:v>
                </c:pt>
                <c:pt idx="22581">
                  <c:v>-0.31951000000000002</c:v>
                </c:pt>
                <c:pt idx="22582">
                  <c:v>-0.32449899999999998</c:v>
                </c:pt>
                <c:pt idx="22583">
                  <c:v>-0.32922000000000001</c:v>
                </c:pt>
                <c:pt idx="22584">
                  <c:v>-0.329073</c:v>
                </c:pt>
                <c:pt idx="22585">
                  <c:v>-0.32056099999999998</c:v>
                </c:pt>
                <c:pt idx="22586">
                  <c:v>-0.31269799999999998</c:v>
                </c:pt>
                <c:pt idx="22587">
                  <c:v>-0.30832199999999998</c:v>
                </c:pt>
                <c:pt idx="22588">
                  <c:v>-0.30062100000000003</c:v>
                </c:pt>
                <c:pt idx="22589">
                  <c:v>-0.29802299999999998</c:v>
                </c:pt>
                <c:pt idx="22590">
                  <c:v>-0.30230800000000002</c:v>
                </c:pt>
                <c:pt idx="22591">
                  <c:v>-0.30531999999999998</c:v>
                </c:pt>
                <c:pt idx="22592">
                  <c:v>-0.304149</c:v>
                </c:pt>
                <c:pt idx="22593">
                  <c:v>-0.30302099999999998</c:v>
                </c:pt>
                <c:pt idx="22594">
                  <c:v>-0.304479</c:v>
                </c:pt>
                <c:pt idx="22595">
                  <c:v>-0.30234499999999997</c:v>
                </c:pt>
                <c:pt idx="22596">
                  <c:v>-0.29903400000000002</c:v>
                </c:pt>
                <c:pt idx="22597">
                  <c:v>-0.29193200000000002</c:v>
                </c:pt>
                <c:pt idx="22598">
                  <c:v>-0.29287200000000002</c:v>
                </c:pt>
                <c:pt idx="22599">
                  <c:v>-0.29227799999999998</c:v>
                </c:pt>
                <c:pt idx="22600">
                  <c:v>-0.28370699999999999</c:v>
                </c:pt>
                <c:pt idx="22601">
                  <c:v>-0.27565899999999999</c:v>
                </c:pt>
                <c:pt idx="22602">
                  <c:v>-0.27204699999999998</c:v>
                </c:pt>
                <c:pt idx="22603">
                  <c:v>-0.26662200000000003</c:v>
                </c:pt>
                <c:pt idx="22604">
                  <c:v>-0.26153300000000002</c:v>
                </c:pt>
                <c:pt idx="22605">
                  <c:v>-0.26134200000000002</c:v>
                </c:pt>
                <c:pt idx="22606">
                  <c:v>-0.26218999999999998</c:v>
                </c:pt>
                <c:pt idx="22607">
                  <c:v>-0.26065300000000002</c:v>
                </c:pt>
                <c:pt idx="22608">
                  <c:v>-0.257436</c:v>
                </c:pt>
                <c:pt idx="22609">
                  <c:v>-0.25500499999999998</c:v>
                </c:pt>
                <c:pt idx="22610">
                  <c:v>-0.25169000000000002</c:v>
                </c:pt>
                <c:pt idx="22611">
                  <c:v>-0.2412</c:v>
                </c:pt>
                <c:pt idx="22612">
                  <c:v>-0.22573399999999999</c:v>
                </c:pt>
                <c:pt idx="22613">
                  <c:v>-0.21753400000000001</c:v>
                </c:pt>
                <c:pt idx="22614">
                  <c:v>-0.21800900000000001</c:v>
                </c:pt>
                <c:pt idx="22615">
                  <c:v>-0.22158900000000001</c:v>
                </c:pt>
                <c:pt idx="22616">
                  <c:v>-0.22416</c:v>
                </c:pt>
                <c:pt idx="22617">
                  <c:v>-0.214174</c:v>
                </c:pt>
                <c:pt idx="22618">
                  <c:v>-0.20569899999999999</c:v>
                </c:pt>
                <c:pt idx="22619">
                  <c:v>-0.20547000000000001</c:v>
                </c:pt>
                <c:pt idx="22620">
                  <c:v>-0.20690900000000001</c:v>
                </c:pt>
                <c:pt idx="22621">
                  <c:v>-0.20519000000000001</c:v>
                </c:pt>
                <c:pt idx="22622">
                  <c:v>-0.20708799999999999</c:v>
                </c:pt>
                <c:pt idx="22623">
                  <c:v>-0.205707</c:v>
                </c:pt>
                <c:pt idx="22624">
                  <c:v>-0.20654700000000001</c:v>
                </c:pt>
                <c:pt idx="22625">
                  <c:v>-0.20771999999999999</c:v>
                </c:pt>
                <c:pt idx="22626">
                  <c:v>-0.20885100000000001</c:v>
                </c:pt>
                <c:pt idx="22627">
                  <c:v>-0.20261299999999999</c:v>
                </c:pt>
                <c:pt idx="22628">
                  <c:v>-0.195655</c:v>
                </c:pt>
                <c:pt idx="22629">
                  <c:v>-0.187301</c:v>
                </c:pt>
                <c:pt idx="22630">
                  <c:v>-0.18485699999999999</c:v>
                </c:pt>
                <c:pt idx="22631">
                  <c:v>-0.18728300000000001</c:v>
                </c:pt>
                <c:pt idx="22632">
                  <c:v>-0.19112399999999999</c:v>
                </c:pt>
                <c:pt idx="22633">
                  <c:v>-0.191464</c:v>
                </c:pt>
                <c:pt idx="22634">
                  <c:v>-0.20038500000000001</c:v>
                </c:pt>
                <c:pt idx="22635">
                  <c:v>-0.20439599999999999</c:v>
                </c:pt>
                <c:pt idx="22636">
                  <c:v>-0.205815</c:v>
                </c:pt>
                <c:pt idx="22637">
                  <c:v>-0.199659</c:v>
                </c:pt>
                <c:pt idx="22638">
                  <c:v>-0.19057199999999999</c:v>
                </c:pt>
                <c:pt idx="22639">
                  <c:v>-0.18105199999999999</c:v>
                </c:pt>
                <c:pt idx="22640">
                  <c:v>-0.18098900000000001</c:v>
                </c:pt>
                <c:pt idx="22641">
                  <c:v>-0.18101999999999999</c:v>
                </c:pt>
                <c:pt idx="22642">
                  <c:v>-0.17067399999999999</c:v>
                </c:pt>
                <c:pt idx="22643">
                  <c:v>-0.16358800000000001</c:v>
                </c:pt>
                <c:pt idx="22644">
                  <c:v>-0.16364200000000001</c:v>
                </c:pt>
                <c:pt idx="22645">
                  <c:v>-0.166518</c:v>
                </c:pt>
                <c:pt idx="22646">
                  <c:v>-0.16374</c:v>
                </c:pt>
                <c:pt idx="22647">
                  <c:v>-0.16391800000000001</c:v>
                </c:pt>
                <c:pt idx="22648">
                  <c:v>-0.16001799999999999</c:v>
                </c:pt>
                <c:pt idx="22649">
                  <c:v>-0.155891</c:v>
                </c:pt>
                <c:pt idx="22650">
                  <c:v>-0.15449599999999999</c:v>
                </c:pt>
                <c:pt idx="22651">
                  <c:v>-0.14873400000000001</c:v>
                </c:pt>
                <c:pt idx="22652">
                  <c:v>-0.14535500000000001</c:v>
                </c:pt>
                <c:pt idx="22653">
                  <c:v>-0.14673900000000001</c:v>
                </c:pt>
                <c:pt idx="22654">
                  <c:v>-0.14397399999999999</c:v>
                </c:pt>
                <c:pt idx="22655">
                  <c:v>-0.13560800000000001</c:v>
                </c:pt>
                <c:pt idx="22656">
                  <c:v>-0.12851499999999999</c:v>
                </c:pt>
                <c:pt idx="22657">
                  <c:v>-0.126444</c:v>
                </c:pt>
                <c:pt idx="22658">
                  <c:v>-0.12695999999999999</c:v>
                </c:pt>
                <c:pt idx="22659">
                  <c:v>-0.125721</c:v>
                </c:pt>
                <c:pt idx="22660">
                  <c:v>-0.12940299999999999</c:v>
                </c:pt>
                <c:pt idx="22661">
                  <c:v>-0.129996</c:v>
                </c:pt>
                <c:pt idx="22662">
                  <c:v>-0.123282</c:v>
                </c:pt>
                <c:pt idx="22663">
                  <c:v>-0.114749</c:v>
                </c:pt>
                <c:pt idx="22664">
                  <c:v>-0.10628799999999999</c:v>
                </c:pt>
                <c:pt idx="22665">
                  <c:v>-0.10503899999999999</c:v>
                </c:pt>
                <c:pt idx="22666">
                  <c:v>-0.101407</c:v>
                </c:pt>
                <c:pt idx="22667">
                  <c:v>-0.10283200000000001</c:v>
                </c:pt>
                <c:pt idx="22668">
                  <c:v>-9.7974000000000006E-2</c:v>
                </c:pt>
                <c:pt idx="22669">
                  <c:v>-9.5309400000000002E-2</c:v>
                </c:pt>
                <c:pt idx="22670">
                  <c:v>-8.9896299999999998E-2</c:v>
                </c:pt>
                <c:pt idx="22671">
                  <c:v>-8.3758200000000005E-2</c:v>
                </c:pt>
                <c:pt idx="22672">
                  <c:v>-7.9124200000000006E-2</c:v>
                </c:pt>
                <c:pt idx="22673">
                  <c:v>-7.6854699999999998E-2</c:v>
                </c:pt>
                <c:pt idx="22674">
                  <c:v>-8.1206500000000001E-2</c:v>
                </c:pt>
                <c:pt idx="22675">
                  <c:v>-8.5154999999999995E-2</c:v>
                </c:pt>
                <c:pt idx="22676">
                  <c:v>-9.1144500000000003E-2</c:v>
                </c:pt>
                <c:pt idx="22677">
                  <c:v>-9.2678200000000002E-2</c:v>
                </c:pt>
                <c:pt idx="22678">
                  <c:v>-9.41163E-2</c:v>
                </c:pt>
                <c:pt idx="22679">
                  <c:v>-9.7993899999999995E-2</c:v>
                </c:pt>
                <c:pt idx="22680">
                  <c:v>-0.10995000000000001</c:v>
                </c:pt>
                <c:pt idx="22681">
                  <c:v>-0.11898400000000001</c:v>
                </c:pt>
                <c:pt idx="22682">
                  <c:v>-0.12496500000000001</c:v>
                </c:pt>
                <c:pt idx="22683">
                  <c:v>-0.13596800000000001</c:v>
                </c:pt>
                <c:pt idx="22684">
                  <c:v>-0.14288600000000001</c:v>
                </c:pt>
                <c:pt idx="22685">
                  <c:v>-0.122658</c:v>
                </c:pt>
                <c:pt idx="22686">
                  <c:v>-7.4853699999999995E-2</c:v>
                </c:pt>
                <c:pt idx="22687">
                  <c:v>-7.0905399999999993E-2</c:v>
                </c:pt>
                <c:pt idx="22688">
                  <c:v>-0.59138800000000002</c:v>
                </c:pt>
                <c:pt idx="22689">
                  <c:v>-1.3578600000000001</c:v>
                </c:pt>
                <c:pt idx="22690">
                  <c:v>-1.3588199999999999</c:v>
                </c:pt>
                <c:pt idx="22691">
                  <c:v>-0.55595099999999997</c:v>
                </c:pt>
                <c:pt idx="22692">
                  <c:v>-2.4361399999999998E-2</c:v>
                </c:pt>
                <c:pt idx="22693">
                  <c:v>-8.3110500000000004E-2</c:v>
                </c:pt>
                <c:pt idx="22694">
                  <c:v>-0.122853</c:v>
                </c:pt>
                <c:pt idx="22695">
                  <c:v>-0.119129</c:v>
                </c:pt>
                <c:pt idx="22696">
                  <c:v>-0.118384</c:v>
                </c:pt>
                <c:pt idx="22697">
                  <c:v>-0.12241</c:v>
                </c:pt>
                <c:pt idx="22698">
                  <c:v>-0.124319</c:v>
                </c:pt>
                <c:pt idx="22699">
                  <c:v>-0.12693299999999999</c:v>
                </c:pt>
                <c:pt idx="22700">
                  <c:v>-0.12968199999999999</c:v>
                </c:pt>
                <c:pt idx="22701">
                  <c:v>-0.13017500000000001</c:v>
                </c:pt>
                <c:pt idx="22702">
                  <c:v>-0.143181</c:v>
                </c:pt>
                <c:pt idx="22703">
                  <c:v>-0.14540900000000001</c:v>
                </c:pt>
                <c:pt idx="22704">
                  <c:v>-0.152697</c:v>
                </c:pt>
                <c:pt idx="22705">
                  <c:v>-0.166266</c:v>
                </c:pt>
                <c:pt idx="22706">
                  <c:v>-0.201126</c:v>
                </c:pt>
                <c:pt idx="22707">
                  <c:v>-0.23242199999999999</c:v>
                </c:pt>
                <c:pt idx="22708">
                  <c:v>-0.25009599999999998</c:v>
                </c:pt>
                <c:pt idx="22709">
                  <c:v>-0.25827499999999998</c:v>
                </c:pt>
                <c:pt idx="22710">
                  <c:v>-0.26480900000000002</c:v>
                </c:pt>
                <c:pt idx="22711">
                  <c:v>-0.27262500000000001</c:v>
                </c:pt>
                <c:pt idx="22712">
                  <c:v>-0.28366000000000002</c:v>
                </c:pt>
                <c:pt idx="22713">
                  <c:v>-0.29216399999999998</c:v>
                </c:pt>
                <c:pt idx="22714">
                  <c:v>-0.30104599999999998</c:v>
                </c:pt>
                <c:pt idx="22715">
                  <c:v>-0.31290499999999999</c:v>
                </c:pt>
                <c:pt idx="22716">
                  <c:v>-0.34149800000000002</c:v>
                </c:pt>
                <c:pt idx="22717">
                  <c:v>-0.35447099999999998</c:v>
                </c:pt>
                <c:pt idx="22718">
                  <c:v>-0.36524600000000002</c:v>
                </c:pt>
                <c:pt idx="22719">
                  <c:v>-0.37726900000000002</c:v>
                </c:pt>
                <c:pt idx="22720">
                  <c:v>-0.38655400000000001</c:v>
                </c:pt>
                <c:pt idx="22721">
                  <c:v>-0.39360200000000001</c:v>
                </c:pt>
                <c:pt idx="22722">
                  <c:v>-0.40053</c:v>
                </c:pt>
                <c:pt idx="22723">
                  <c:v>-0.40246900000000002</c:v>
                </c:pt>
                <c:pt idx="22724">
                  <c:v>-0.39435199999999998</c:v>
                </c:pt>
                <c:pt idx="22725">
                  <c:v>-0.37553399999999998</c:v>
                </c:pt>
                <c:pt idx="22726">
                  <c:v>-0.36281400000000003</c:v>
                </c:pt>
                <c:pt idx="22727">
                  <c:v>-0.36188500000000001</c:v>
                </c:pt>
                <c:pt idx="22728">
                  <c:v>-0.35850700000000002</c:v>
                </c:pt>
                <c:pt idx="22729">
                  <c:v>-0.35193200000000002</c:v>
                </c:pt>
                <c:pt idx="22730">
                  <c:v>-0.34105200000000002</c:v>
                </c:pt>
                <c:pt idx="22731">
                  <c:v>-0.32366499999999998</c:v>
                </c:pt>
                <c:pt idx="22732">
                  <c:v>-0.320884</c:v>
                </c:pt>
                <c:pt idx="22733">
                  <c:v>-0.32217299999999999</c:v>
                </c:pt>
                <c:pt idx="22734">
                  <c:v>-0.32458700000000001</c:v>
                </c:pt>
                <c:pt idx="22735">
                  <c:v>-0.32275199999999998</c:v>
                </c:pt>
                <c:pt idx="22736">
                  <c:v>-0.31880199999999997</c:v>
                </c:pt>
                <c:pt idx="22737">
                  <c:v>-0.31676500000000002</c:v>
                </c:pt>
                <c:pt idx="22738">
                  <c:v>-0.31725599999999998</c:v>
                </c:pt>
                <c:pt idx="22739">
                  <c:v>-0.31335800000000003</c:v>
                </c:pt>
                <c:pt idx="22740">
                  <c:v>-0.30693300000000001</c:v>
                </c:pt>
                <c:pt idx="22741">
                  <c:v>-0.30491499999999999</c:v>
                </c:pt>
                <c:pt idx="22742">
                  <c:v>-0.31070900000000001</c:v>
                </c:pt>
                <c:pt idx="22743">
                  <c:v>-0.31227300000000002</c:v>
                </c:pt>
                <c:pt idx="22744">
                  <c:v>-0.30869200000000002</c:v>
                </c:pt>
                <c:pt idx="22745">
                  <c:v>-0.301701</c:v>
                </c:pt>
                <c:pt idx="22746">
                  <c:v>-0.30274600000000002</c:v>
                </c:pt>
                <c:pt idx="22747">
                  <c:v>-0.30199799999999999</c:v>
                </c:pt>
                <c:pt idx="22748">
                  <c:v>-0.29896299999999998</c:v>
                </c:pt>
                <c:pt idx="22749">
                  <c:v>-0.29563099999999998</c:v>
                </c:pt>
                <c:pt idx="22750">
                  <c:v>-0.29332000000000003</c:v>
                </c:pt>
                <c:pt idx="22751">
                  <c:v>-0.29080299999999998</c:v>
                </c:pt>
                <c:pt idx="22752">
                  <c:v>-0.28485700000000003</c:v>
                </c:pt>
                <c:pt idx="22753">
                  <c:v>-0.27506700000000001</c:v>
                </c:pt>
                <c:pt idx="22754">
                  <c:v>-0.27141300000000002</c:v>
                </c:pt>
                <c:pt idx="22755">
                  <c:v>-0.27335199999999998</c:v>
                </c:pt>
                <c:pt idx="22756">
                  <c:v>-0.273171</c:v>
                </c:pt>
                <c:pt idx="22757">
                  <c:v>-0.26323200000000002</c:v>
                </c:pt>
                <c:pt idx="22758">
                  <c:v>-0.25295800000000002</c:v>
                </c:pt>
                <c:pt idx="22759">
                  <c:v>-0.24704200000000001</c:v>
                </c:pt>
                <c:pt idx="22760">
                  <c:v>-0.25147000000000003</c:v>
                </c:pt>
                <c:pt idx="22761">
                  <c:v>-0.25487700000000002</c:v>
                </c:pt>
                <c:pt idx="22762">
                  <c:v>-0.26343</c:v>
                </c:pt>
                <c:pt idx="22763">
                  <c:v>-0.266903</c:v>
                </c:pt>
                <c:pt idx="22764">
                  <c:v>-0.27447100000000002</c:v>
                </c:pt>
                <c:pt idx="22765">
                  <c:v>-0.28277200000000002</c:v>
                </c:pt>
                <c:pt idx="22766">
                  <c:v>-0.284889</c:v>
                </c:pt>
                <c:pt idx="22767">
                  <c:v>-0.28523599999999999</c:v>
                </c:pt>
                <c:pt idx="22768">
                  <c:v>-0.28894700000000001</c:v>
                </c:pt>
                <c:pt idx="22769">
                  <c:v>-0.29164499999999999</c:v>
                </c:pt>
                <c:pt idx="22770">
                  <c:v>-0.29821999999999999</c:v>
                </c:pt>
                <c:pt idx="22771">
                  <c:v>-0.30721300000000001</c:v>
                </c:pt>
                <c:pt idx="22772">
                  <c:v>-0.31151200000000001</c:v>
                </c:pt>
                <c:pt idx="22773">
                  <c:v>-0.31605299999999997</c:v>
                </c:pt>
                <c:pt idx="22774">
                  <c:v>-0.32583699999999999</c:v>
                </c:pt>
                <c:pt idx="22775">
                  <c:v>-0.33393200000000001</c:v>
                </c:pt>
                <c:pt idx="22776">
                  <c:v>-0.34814899999999999</c:v>
                </c:pt>
                <c:pt idx="22777">
                  <c:v>-0.37385400000000002</c:v>
                </c:pt>
                <c:pt idx="22778">
                  <c:v>-0.39406600000000003</c:v>
                </c:pt>
                <c:pt idx="22779">
                  <c:v>-0.41903299999999999</c:v>
                </c:pt>
                <c:pt idx="22780">
                  <c:v>-0.433614</c:v>
                </c:pt>
                <c:pt idx="22781">
                  <c:v>-0.44564500000000001</c:v>
                </c:pt>
                <c:pt idx="22782">
                  <c:v>-0.45599600000000001</c:v>
                </c:pt>
                <c:pt idx="22783">
                  <c:v>-0.47086899999999998</c:v>
                </c:pt>
                <c:pt idx="22784">
                  <c:v>-0.48377799999999999</c:v>
                </c:pt>
                <c:pt idx="22785">
                  <c:v>-0.49223</c:v>
                </c:pt>
                <c:pt idx="22786">
                  <c:v>-0.49840000000000001</c:v>
                </c:pt>
                <c:pt idx="22787">
                  <c:v>-0.50281900000000002</c:v>
                </c:pt>
                <c:pt idx="22788">
                  <c:v>-0.50131700000000001</c:v>
                </c:pt>
                <c:pt idx="22789">
                  <c:v>-0.50083100000000003</c:v>
                </c:pt>
                <c:pt idx="22790">
                  <c:v>-0.50470800000000005</c:v>
                </c:pt>
                <c:pt idx="22791">
                  <c:v>-0.50783500000000004</c:v>
                </c:pt>
                <c:pt idx="22792">
                  <c:v>-0.50953999999999999</c:v>
                </c:pt>
                <c:pt idx="22793">
                  <c:v>-0.51073100000000005</c:v>
                </c:pt>
                <c:pt idx="22794">
                  <c:v>-0.51456100000000005</c:v>
                </c:pt>
                <c:pt idx="22795">
                  <c:v>-0.52832599999999996</c:v>
                </c:pt>
                <c:pt idx="22796">
                  <c:v>-0.53490599999999999</c:v>
                </c:pt>
                <c:pt idx="22797">
                  <c:v>-0.54596299999999998</c:v>
                </c:pt>
                <c:pt idx="22798">
                  <c:v>-0.55402700000000005</c:v>
                </c:pt>
                <c:pt idx="22799">
                  <c:v>-0.55332000000000003</c:v>
                </c:pt>
                <c:pt idx="22800">
                  <c:v>-0.56967000000000001</c:v>
                </c:pt>
                <c:pt idx="22801">
                  <c:v>-0.571465</c:v>
                </c:pt>
                <c:pt idx="22802">
                  <c:v>-0.57533999999999996</c:v>
                </c:pt>
                <c:pt idx="22803">
                  <c:v>-0.57718999999999998</c:v>
                </c:pt>
                <c:pt idx="22804">
                  <c:v>-0.58477199999999996</c:v>
                </c:pt>
                <c:pt idx="22805">
                  <c:v>-0.59454600000000002</c:v>
                </c:pt>
                <c:pt idx="22806">
                  <c:v>-0.599943</c:v>
                </c:pt>
                <c:pt idx="22807">
                  <c:v>-0.59828300000000001</c:v>
                </c:pt>
                <c:pt idx="22808">
                  <c:v>-0.60222399999999998</c:v>
                </c:pt>
                <c:pt idx="22809">
                  <c:v>-0.60456399999999999</c:v>
                </c:pt>
                <c:pt idx="22810">
                  <c:v>-0.60994099999999996</c:v>
                </c:pt>
                <c:pt idx="22811">
                  <c:v>-0.61431100000000005</c:v>
                </c:pt>
                <c:pt idx="22812">
                  <c:v>-0.617757</c:v>
                </c:pt>
                <c:pt idx="22813">
                  <c:v>-0.60714299999999999</c:v>
                </c:pt>
                <c:pt idx="22814">
                  <c:v>-0.59518199999999999</c:v>
                </c:pt>
                <c:pt idx="22815">
                  <c:v>-0.58871499999999999</c:v>
                </c:pt>
                <c:pt idx="22816">
                  <c:v>-0.58577800000000002</c:v>
                </c:pt>
                <c:pt idx="22817">
                  <c:v>-0.58768699999999996</c:v>
                </c:pt>
                <c:pt idx="22818">
                  <c:v>-0.58688600000000002</c:v>
                </c:pt>
                <c:pt idx="22819">
                  <c:v>-0.58538699999999999</c:v>
                </c:pt>
                <c:pt idx="22820">
                  <c:v>-0.59057000000000004</c:v>
                </c:pt>
                <c:pt idx="22821">
                  <c:v>-0.59988799999999998</c:v>
                </c:pt>
                <c:pt idx="22822">
                  <c:v>-0.60459300000000005</c:v>
                </c:pt>
                <c:pt idx="22823">
                  <c:v>-0.60682800000000003</c:v>
                </c:pt>
                <c:pt idx="22824">
                  <c:v>-0.60795299999999997</c:v>
                </c:pt>
                <c:pt idx="22825">
                  <c:v>-0.61971699999999996</c:v>
                </c:pt>
                <c:pt idx="22826">
                  <c:v>-0.632911</c:v>
                </c:pt>
                <c:pt idx="22827">
                  <c:v>-0.63679200000000002</c:v>
                </c:pt>
                <c:pt idx="22828">
                  <c:v>-0.63330699999999995</c:v>
                </c:pt>
                <c:pt idx="22829">
                  <c:v>-0.63730299999999995</c:v>
                </c:pt>
                <c:pt idx="22830">
                  <c:v>-0.63657799999999998</c:v>
                </c:pt>
                <c:pt idx="22831">
                  <c:v>-0.63817100000000004</c:v>
                </c:pt>
                <c:pt idx="22832">
                  <c:v>-0.64097700000000002</c:v>
                </c:pt>
                <c:pt idx="22833">
                  <c:v>-0.63981200000000005</c:v>
                </c:pt>
                <c:pt idx="22834">
                  <c:v>-0.63869399999999998</c:v>
                </c:pt>
                <c:pt idx="22835">
                  <c:v>-0.63847100000000001</c:v>
                </c:pt>
                <c:pt idx="22836">
                  <c:v>-0.64812800000000004</c:v>
                </c:pt>
                <c:pt idx="22837">
                  <c:v>-0.65311600000000003</c:v>
                </c:pt>
                <c:pt idx="22838">
                  <c:v>-0.64980400000000005</c:v>
                </c:pt>
                <c:pt idx="22839">
                  <c:v>-0.64647100000000002</c:v>
                </c:pt>
                <c:pt idx="22840">
                  <c:v>-0.65094600000000002</c:v>
                </c:pt>
                <c:pt idx="22841">
                  <c:v>-0.660103</c:v>
                </c:pt>
                <c:pt idx="22842">
                  <c:v>-0.65709499999999998</c:v>
                </c:pt>
                <c:pt idx="22843">
                  <c:v>-0.65786900000000004</c:v>
                </c:pt>
                <c:pt idx="22844">
                  <c:v>-0.67194600000000004</c:v>
                </c:pt>
                <c:pt idx="22845">
                  <c:v>-0.67932599999999999</c:v>
                </c:pt>
                <c:pt idx="22846">
                  <c:v>-0.69025700000000001</c:v>
                </c:pt>
                <c:pt idx="22847">
                  <c:v>-0.69329499999999999</c:v>
                </c:pt>
                <c:pt idx="22848">
                  <c:v>-0.693832</c:v>
                </c:pt>
                <c:pt idx="22849">
                  <c:v>-0.69650599999999996</c:v>
                </c:pt>
                <c:pt idx="22850">
                  <c:v>-0.702264</c:v>
                </c:pt>
                <c:pt idx="22851">
                  <c:v>-0.71140499999999995</c:v>
                </c:pt>
                <c:pt idx="22852">
                  <c:v>-0.72036500000000003</c:v>
                </c:pt>
                <c:pt idx="22853">
                  <c:v>-0.72710900000000001</c:v>
                </c:pt>
                <c:pt idx="22854">
                  <c:v>-0.72882199999999997</c:v>
                </c:pt>
                <c:pt idx="22855">
                  <c:v>-0.72769600000000001</c:v>
                </c:pt>
                <c:pt idx="22856">
                  <c:v>-0.73017299999999996</c:v>
                </c:pt>
                <c:pt idx="22857">
                  <c:v>-0.74550000000000005</c:v>
                </c:pt>
                <c:pt idx="22858">
                  <c:v>-0.75711200000000001</c:v>
                </c:pt>
                <c:pt idx="22859">
                  <c:v>-0.77569600000000005</c:v>
                </c:pt>
                <c:pt idx="22860">
                  <c:v>-0.79258499999999998</c:v>
                </c:pt>
                <c:pt idx="22861">
                  <c:v>-0.79896199999999995</c:v>
                </c:pt>
                <c:pt idx="22862">
                  <c:v>-0.80258300000000005</c:v>
                </c:pt>
                <c:pt idx="22863">
                  <c:v>-0.80976400000000004</c:v>
                </c:pt>
                <c:pt idx="22864">
                  <c:v>-0.82252499999999995</c:v>
                </c:pt>
                <c:pt idx="22865">
                  <c:v>-0.83350000000000002</c:v>
                </c:pt>
                <c:pt idx="22866">
                  <c:v>-0.84462400000000004</c:v>
                </c:pt>
                <c:pt idx="22867">
                  <c:v>-0.85387000000000002</c:v>
                </c:pt>
                <c:pt idx="22868">
                  <c:v>-0.86192899999999995</c:v>
                </c:pt>
                <c:pt idx="22869">
                  <c:v>-0.87504599999999999</c:v>
                </c:pt>
                <c:pt idx="22870">
                  <c:v>-0.88674600000000003</c:v>
                </c:pt>
                <c:pt idx="22871">
                  <c:v>-0.90535500000000002</c:v>
                </c:pt>
                <c:pt idx="22872">
                  <c:v>-0.91978300000000002</c:v>
                </c:pt>
                <c:pt idx="22873">
                  <c:v>-0.93921600000000005</c:v>
                </c:pt>
                <c:pt idx="22874">
                  <c:v>-0.94949700000000004</c:v>
                </c:pt>
                <c:pt idx="22875">
                  <c:v>-0.95686700000000002</c:v>
                </c:pt>
                <c:pt idx="22876">
                  <c:v>-0.96125899999999997</c:v>
                </c:pt>
                <c:pt idx="22877">
                  <c:v>-0.966364</c:v>
                </c:pt>
                <c:pt idx="22878">
                  <c:v>-0.97824699999999998</c:v>
                </c:pt>
                <c:pt idx="22879">
                  <c:v>-0.99521000000000004</c:v>
                </c:pt>
                <c:pt idx="22880">
                  <c:v>-1.00502</c:v>
                </c:pt>
                <c:pt idx="22881">
                  <c:v>-1.01135</c:v>
                </c:pt>
                <c:pt idx="22882">
                  <c:v>-1.0160400000000001</c:v>
                </c:pt>
                <c:pt idx="22883">
                  <c:v>-1.0234000000000001</c:v>
                </c:pt>
                <c:pt idx="22884">
                  <c:v>-1.03582</c:v>
                </c:pt>
                <c:pt idx="22885">
                  <c:v>-1.04756</c:v>
                </c:pt>
                <c:pt idx="22886">
                  <c:v>-1.0587500000000001</c:v>
                </c:pt>
                <c:pt idx="22887">
                  <c:v>-1.0797000000000001</c:v>
                </c:pt>
                <c:pt idx="22888">
                  <c:v>-1.0818300000000001</c:v>
                </c:pt>
                <c:pt idx="22889">
                  <c:v>-1.0889</c:v>
                </c:pt>
                <c:pt idx="22890">
                  <c:v>-1.1004400000000001</c:v>
                </c:pt>
                <c:pt idx="22891">
                  <c:v>-1.1148199999999999</c:v>
                </c:pt>
                <c:pt idx="22892">
                  <c:v>-1.1346700000000001</c:v>
                </c:pt>
                <c:pt idx="22893">
                  <c:v>-1.1503300000000001</c:v>
                </c:pt>
                <c:pt idx="22894">
                  <c:v>-1.16848</c:v>
                </c:pt>
                <c:pt idx="22895">
                  <c:v>-1.19807</c:v>
                </c:pt>
                <c:pt idx="22896">
                  <c:v>-1.22631</c:v>
                </c:pt>
                <c:pt idx="22897">
                  <c:v>-1.23228</c:v>
                </c:pt>
                <c:pt idx="22898">
                  <c:v>-1.2349699999999999</c:v>
                </c:pt>
                <c:pt idx="22899">
                  <c:v>-1.2356</c:v>
                </c:pt>
                <c:pt idx="22900">
                  <c:v>-1.23553</c:v>
                </c:pt>
                <c:pt idx="22901">
                  <c:v>-1.23702</c:v>
                </c:pt>
                <c:pt idx="22902">
                  <c:v>-1.2374700000000001</c:v>
                </c:pt>
                <c:pt idx="22903">
                  <c:v>-1.24956</c:v>
                </c:pt>
                <c:pt idx="22904">
                  <c:v>-1.2588200000000001</c:v>
                </c:pt>
                <c:pt idx="22905">
                  <c:v>-1.26305</c:v>
                </c:pt>
                <c:pt idx="22906">
                  <c:v>-1.2659400000000001</c:v>
                </c:pt>
                <c:pt idx="22907">
                  <c:v>-1.2708699999999999</c:v>
                </c:pt>
                <c:pt idx="22908">
                  <c:v>-1.27626</c:v>
                </c:pt>
                <c:pt idx="22909">
                  <c:v>-1.2898000000000001</c:v>
                </c:pt>
                <c:pt idx="22910">
                  <c:v>-1.29952</c:v>
                </c:pt>
                <c:pt idx="22911">
                  <c:v>-1.30386</c:v>
                </c:pt>
                <c:pt idx="22912">
                  <c:v>-1.3039400000000001</c:v>
                </c:pt>
                <c:pt idx="22913">
                  <c:v>-1.3065899999999999</c:v>
                </c:pt>
                <c:pt idx="22914">
                  <c:v>-1.3081</c:v>
                </c:pt>
                <c:pt idx="22915">
                  <c:v>-1.3046800000000001</c:v>
                </c:pt>
                <c:pt idx="22916">
                  <c:v>-1.30331</c:v>
                </c:pt>
                <c:pt idx="22917">
                  <c:v>-1.3037000000000001</c:v>
                </c:pt>
                <c:pt idx="22918">
                  <c:v>-1.3118300000000001</c:v>
                </c:pt>
                <c:pt idx="22919">
                  <c:v>-1.3189900000000001</c:v>
                </c:pt>
                <c:pt idx="22920">
                  <c:v>-1.3143899999999999</c:v>
                </c:pt>
                <c:pt idx="22921">
                  <c:v>-1.3109999999999999</c:v>
                </c:pt>
                <c:pt idx="22922">
                  <c:v>-1.3075000000000001</c:v>
                </c:pt>
                <c:pt idx="22923">
                  <c:v>-1.3050299999999999</c:v>
                </c:pt>
                <c:pt idx="22924">
                  <c:v>-1.30324</c:v>
                </c:pt>
                <c:pt idx="22925">
                  <c:v>-1.3061</c:v>
                </c:pt>
                <c:pt idx="22926">
                  <c:v>-1.31701</c:v>
                </c:pt>
                <c:pt idx="22927">
                  <c:v>-1.3301400000000001</c:v>
                </c:pt>
                <c:pt idx="22928">
                  <c:v>-1.33928</c:v>
                </c:pt>
                <c:pt idx="22929">
                  <c:v>-1.34589</c:v>
                </c:pt>
                <c:pt idx="22930">
                  <c:v>-1.3519399999999999</c:v>
                </c:pt>
                <c:pt idx="22931">
                  <c:v>-1.35663</c:v>
                </c:pt>
                <c:pt idx="22932">
                  <c:v>-1.3608199999999999</c:v>
                </c:pt>
                <c:pt idx="22933">
                  <c:v>-1.3694999999999999</c:v>
                </c:pt>
                <c:pt idx="22934">
                  <c:v>-1.38262</c:v>
                </c:pt>
                <c:pt idx="22935">
                  <c:v>-1.39177</c:v>
                </c:pt>
                <c:pt idx="22936">
                  <c:v>-1.4027000000000001</c:v>
                </c:pt>
                <c:pt idx="22937">
                  <c:v>-1.41137</c:v>
                </c:pt>
                <c:pt idx="22938">
                  <c:v>-1.4263999999999999</c:v>
                </c:pt>
                <c:pt idx="22939">
                  <c:v>-1.4418200000000001</c:v>
                </c:pt>
                <c:pt idx="22940">
                  <c:v>-1.4460500000000001</c:v>
                </c:pt>
                <c:pt idx="22941">
                  <c:v>-1.44723</c:v>
                </c:pt>
                <c:pt idx="22942">
                  <c:v>-1.4540599999999999</c:v>
                </c:pt>
                <c:pt idx="22943">
                  <c:v>-1.4648600000000001</c:v>
                </c:pt>
                <c:pt idx="22944">
                  <c:v>-1.4772700000000001</c:v>
                </c:pt>
                <c:pt idx="22945">
                  <c:v>-1.4915099999999999</c:v>
                </c:pt>
                <c:pt idx="22946">
                  <c:v>-1.49702</c:v>
                </c:pt>
                <c:pt idx="22947">
                  <c:v>-1.50302</c:v>
                </c:pt>
                <c:pt idx="22948">
                  <c:v>-1.5149900000000001</c:v>
                </c:pt>
                <c:pt idx="22949">
                  <c:v>-1.52197</c:v>
                </c:pt>
                <c:pt idx="22950">
                  <c:v>-1.53349</c:v>
                </c:pt>
                <c:pt idx="22951">
                  <c:v>-1.55009</c:v>
                </c:pt>
                <c:pt idx="22952">
                  <c:v>-1.56532</c:v>
                </c:pt>
                <c:pt idx="22953">
                  <c:v>-1.5724899999999999</c:v>
                </c:pt>
                <c:pt idx="22954">
                  <c:v>-1.57101</c:v>
                </c:pt>
                <c:pt idx="22955">
                  <c:v>-1.5633999999999999</c:v>
                </c:pt>
                <c:pt idx="22956">
                  <c:v>-1.55738</c:v>
                </c:pt>
                <c:pt idx="22957">
                  <c:v>-1.55199</c:v>
                </c:pt>
                <c:pt idx="22958">
                  <c:v>-1.54549</c:v>
                </c:pt>
                <c:pt idx="22959">
                  <c:v>-1.54213</c:v>
                </c:pt>
                <c:pt idx="22960">
                  <c:v>-1.53766</c:v>
                </c:pt>
                <c:pt idx="22961">
                  <c:v>-1.5313000000000001</c:v>
                </c:pt>
                <c:pt idx="22962">
                  <c:v>-1.5314000000000001</c:v>
                </c:pt>
                <c:pt idx="22963">
                  <c:v>-1.5316799999999999</c:v>
                </c:pt>
                <c:pt idx="22964">
                  <c:v>-1.53108</c:v>
                </c:pt>
                <c:pt idx="22965">
                  <c:v>-1.5332300000000001</c:v>
                </c:pt>
                <c:pt idx="22966">
                  <c:v>-1.5404500000000001</c:v>
                </c:pt>
                <c:pt idx="22967">
                  <c:v>-1.5501199999999999</c:v>
                </c:pt>
                <c:pt idx="22968">
                  <c:v>-1.55989</c:v>
                </c:pt>
                <c:pt idx="22969">
                  <c:v>-1.5706100000000001</c:v>
                </c:pt>
                <c:pt idx="22970">
                  <c:v>-1.57928</c:v>
                </c:pt>
                <c:pt idx="22971">
                  <c:v>-1.5929500000000001</c:v>
                </c:pt>
                <c:pt idx="22972">
                  <c:v>-1.60453</c:v>
                </c:pt>
                <c:pt idx="22973">
                  <c:v>-1.6133200000000001</c:v>
                </c:pt>
                <c:pt idx="22974">
                  <c:v>-1.6255200000000001</c:v>
                </c:pt>
                <c:pt idx="22975">
                  <c:v>-1.6329400000000001</c:v>
                </c:pt>
                <c:pt idx="22976">
                  <c:v>-1.6429800000000001</c:v>
                </c:pt>
                <c:pt idx="22977">
                  <c:v>-1.65158</c:v>
                </c:pt>
                <c:pt idx="22978">
                  <c:v>-1.6560999999999999</c:v>
                </c:pt>
                <c:pt idx="22979">
                  <c:v>-1.6620999999999999</c:v>
                </c:pt>
                <c:pt idx="22980">
                  <c:v>-1.6679600000000001</c:v>
                </c:pt>
                <c:pt idx="22981">
                  <c:v>-1.6763600000000001</c:v>
                </c:pt>
                <c:pt idx="22982">
                  <c:v>-1.68404</c:v>
                </c:pt>
                <c:pt idx="22983">
                  <c:v>-1.6922600000000001</c:v>
                </c:pt>
                <c:pt idx="22984">
                  <c:v>-1.6993100000000001</c:v>
                </c:pt>
                <c:pt idx="22985">
                  <c:v>-1.7077800000000001</c:v>
                </c:pt>
                <c:pt idx="22986">
                  <c:v>-1.7155199999999999</c:v>
                </c:pt>
                <c:pt idx="22987">
                  <c:v>-1.7206399999999999</c:v>
                </c:pt>
                <c:pt idx="22988">
                  <c:v>-1.7254700000000001</c:v>
                </c:pt>
                <c:pt idx="22989">
                  <c:v>-1.72736</c:v>
                </c:pt>
                <c:pt idx="22990">
                  <c:v>-1.7271000000000001</c:v>
                </c:pt>
                <c:pt idx="22991">
                  <c:v>-1.7314400000000001</c:v>
                </c:pt>
                <c:pt idx="22992">
                  <c:v>-1.73584</c:v>
                </c:pt>
                <c:pt idx="22993">
                  <c:v>-1.73688</c:v>
                </c:pt>
                <c:pt idx="22994">
                  <c:v>-1.7374000000000001</c:v>
                </c:pt>
                <c:pt idx="22995">
                  <c:v>-1.7387999999999999</c:v>
                </c:pt>
                <c:pt idx="22996">
                  <c:v>-1.7398100000000001</c:v>
                </c:pt>
                <c:pt idx="22997">
                  <c:v>-1.7400199999999999</c:v>
                </c:pt>
                <c:pt idx="22998">
                  <c:v>-1.74346</c:v>
                </c:pt>
                <c:pt idx="22999">
                  <c:v>-1.75146</c:v>
                </c:pt>
                <c:pt idx="23000">
                  <c:v>-1.7593099999999999</c:v>
                </c:pt>
                <c:pt idx="23001">
                  <c:v>-1.7657499999999999</c:v>
                </c:pt>
                <c:pt idx="23002">
                  <c:v>-1.77115</c:v>
                </c:pt>
                <c:pt idx="23003">
                  <c:v>-1.7779799999999999</c:v>
                </c:pt>
                <c:pt idx="23004">
                  <c:v>-1.7848599999999999</c:v>
                </c:pt>
                <c:pt idx="23005">
                  <c:v>-1.7903500000000001</c:v>
                </c:pt>
                <c:pt idx="23006">
                  <c:v>-1.79484</c:v>
                </c:pt>
                <c:pt idx="23007">
                  <c:v>-1.8061799999999999</c:v>
                </c:pt>
                <c:pt idx="23008">
                  <c:v>-1.8102799999999999</c:v>
                </c:pt>
                <c:pt idx="23009">
                  <c:v>-1.81148</c:v>
                </c:pt>
                <c:pt idx="23010">
                  <c:v>-1.8192299999999999</c:v>
                </c:pt>
                <c:pt idx="23011">
                  <c:v>-1.8292600000000001</c:v>
                </c:pt>
                <c:pt idx="23012">
                  <c:v>-1.83714</c:v>
                </c:pt>
                <c:pt idx="23013">
                  <c:v>-1.8413299999999999</c:v>
                </c:pt>
                <c:pt idx="23014">
                  <c:v>-1.8449500000000001</c:v>
                </c:pt>
                <c:pt idx="23015">
                  <c:v>-1.8497699999999999</c:v>
                </c:pt>
                <c:pt idx="23016">
                  <c:v>-1.85538</c:v>
                </c:pt>
                <c:pt idx="23017">
                  <c:v>-1.8623499999999999</c:v>
                </c:pt>
                <c:pt idx="23018">
                  <c:v>-1.8681000000000001</c:v>
                </c:pt>
                <c:pt idx="23019">
                  <c:v>-1.8599600000000001</c:v>
                </c:pt>
                <c:pt idx="23020">
                  <c:v>-1.8512900000000001</c:v>
                </c:pt>
                <c:pt idx="23021">
                  <c:v>-1.85348</c:v>
                </c:pt>
                <c:pt idx="23022">
                  <c:v>-1.8634500000000001</c:v>
                </c:pt>
                <c:pt idx="23023">
                  <c:v>-1.8593900000000001</c:v>
                </c:pt>
                <c:pt idx="23024">
                  <c:v>-1.8547</c:v>
                </c:pt>
                <c:pt idx="23025">
                  <c:v>-1.8484700000000001</c:v>
                </c:pt>
                <c:pt idx="23026">
                  <c:v>-1.84473</c:v>
                </c:pt>
                <c:pt idx="23027">
                  <c:v>-1.84606</c:v>
                </c:pt>
                <c:pt idx="23028">
                  <c:v>-1.8428800000000001</c:v>
                </c:pt>
                <c:pt idx="23029">
                  <c:v>-1.8313999999999999</c:v>
                </c:pt>
                <c:pt idx="23030">
                  <c:v>-1.8263499999999999</c:v>
                </c:pt>
                <c:pt idx="23031">
                  <c:v>-1.8264100000000001</c:v>
                </c:pt>
                <c:pt idx="23032">
                  <c:v>-1.8164400000000001</c:v>
                </c:pt>
                <c:pt idx="23033">
                  <c:v>-1.8143100000000001</c:v>
                </c:pt>
                <c:pt idx="23034">
                  <c:v>-1.81131</c:v>
                </c:pt>
                <c:pt idx="23035">
                  <c:v>-1.79695</c:v>
                </c:pt>
                <c:pt idx="23036">
                  <c:v>-1.79315</c:v>
                </c:pt>
                <c:pt idx="23037">
                  <c:v>-1.7906299999999999</c:v>
                </c:pt>
                <c:pt idx="23038">
                  <c:v>-1.7800100000000001</c:v>
                </c:pt>
                <c:pt idx="23039">
                  <c:v>-1.7795399999999999</c:v>
                </c:pt>
                <c:pt idx="23040">
                  <c:v>-1.7787200000000001</c:v>
                </c:pt>
                <c:pt idx="23041">
                  <c:v>-1.7726500000000001</c:v>
                </c:pt>
                <c:pt idx="23042">
                  <c:v>-1.75488</c:v>
                </c:pt>
                <c:pt idx="23043">
                  <c:v>-1.73851</c:v>
                </c:pt>
                <c:pt idx="23044">
                  <c:v>-1.73631</c:v>
                </c:pt>
                <c:pt idx="23045">
                  <c:v>-1.7374400000000001</c:v>
                </c:pt>
                <c:pt idx="23046">
                  <c:v>-1.7434099999999999</c:v>
                </c:pt>
                <c:pt idx="23047">
                  <c:v>-1.74979</c:v>
                </c:pt>
                <c:pt idx="23048">
                  <c:v>-1.76508</c:v>
                </c:pt>
                <c:pt idx="23049">
                  <c:v>-1.7791600000000001</c:v>
                </c:pt>
                <c:pt idx="23050">
                  <c:v>-1.7986</c:v>
                </c:pt>
                <c:pt idx="23051">
                  <c:v>-1.8169999999999999</c:v>
                </c:pt>
                <c:pt idx="23052">
                  <c:v>-1.82935</c:v>
                </c:pt>
                <c:pt idx="23053">
                  <c:v>-1.8509800000000001</c:v>
                </c:pt>
                <c:pt idx="23054">
                  <c:v>-1.87286</c:v>
                </c:pt>
                <c:pt idx="23055">
                  <c:v>-1.8746400000000001</c:v>
                </c:pt>
                <c:pt idx="23056">
                  <c:v>-1.8719600000000001</c:v>
                </c:pt>
                <c:pt idx="23057">
                  <c:v>-1.87073</c:v>
                </c:pt>
                <c:pt idx="23058">
                  <c:v>-1.87354</c:v>
                </c:pt>
                <c:pt idx="23059">
                  <c:v>-1.87792</c:v>
                </c:pt>
                <c:pt idx="23060">
                  <c:v>-1.8858600000000001</c:v>
                </c:pt>
                <c:pt idx="23061">
                  <c:v>-1.8916299999999999</c:v>
                </c:pt>
                <c:pt idx="23062">
                  <c:v>-1.8912</c:v>
                </c:pt>
                <c:pt idx="23063">
                  <c:v>-1.8935599999999999</c:v>
                </c:pt>
                <c:pt idx="23064">
                  <c:v>-1.9005399999999999</c:v>
                </c:pt>
                <c:pt idx="23065">
                  <c:v>-1.9086099999999999</c:v>
                </c:pt>
                <c:pt idx="23066">
                  <c:v>-1.91266</c:v>
                </c:pt>
                <c:pt idx="23067">
                  <c:v>-1.91066</c:v>
                </c:pt>
                <c:pt idx="23068">
                  <c:v>-1.91272</c:v>
                </c:pt>
                <c:pt idx="23069">
                  <c:v>-1.9151400000000001</c:v>
                </c:pt>
                <c:pt idx="23070">
                  <c:v>-1.91004</c:v>
                </c:pt>
                <c:pt idx="23071">
                  <c:v>-1.9060999999999999</c:v>
                </c:pt>
                <c:pt idx="23072">
                  <c:v>-1.9041600000000001</c:v>
                </c:pt>
                <c:pt idx="23073">
                  <c:v>-1.9036900000000001</c:v>
                </c:pt>
                <c:pt idx="23074">
                  <c:v>-1.9043699999999999</c:v>
                </c:pt>
                <c:pt idx="23075">
                  <c:v>-1.90663</c:v>
                </c:pt>
                <c:pt idx="23076">
                  <c:v>-1.89967</c:v>
                </c:pt>
                <c:pt idx="23077">
                  <c:v>-1.8930899999999999</c:v>
                </c:pt>
                <c:pt idx="23078">
                  <c:v>-1.89445</c:v>
                </c:pt>
                <c:pt idx="23079">
                  <c:v>-1.8952199999999999</c:v>
                </c:pt>
                <c:pt idx="23080">
                  <c:v>-1.89245</c:v>
                </c:pt>
                <c:pt idx="23081">
                  <c:v>-1.8905700000000001</c:v>
                </c:pt>
                <c:pt idx="23082">
                  <c:v>-1.8936500000000001</c:v>
                </c:pt>
                <c:pt idx="23083">
                  <c:v>-1.8880600000000001</c:v>
                </c:pt>
                <c:pt idx="23084">
                  <c:v>-1.8883000000000001</c:v>
                </c:pt>
                <c:pt idx="23085">
                  <c:v>-1.88703</c:v>
                </c:pt>
                <c:pt idx="23086">
                  <c:v>-1.89086</c:v>
                </c:pt>
                <c:pt idx="23087">
                  <c:v>-1.8924099999999999</c:v>
                </c:pt>
                <c:pt idx="23088">
                  <c:v>-1.8913899999999999</c:v>
                </c:pt>
                <c:pt idx="23089">
                  <c:v>-1.8907799999999999</c:v>
                </c:pt>
                <c:pt idx="23090">
                  <c:v>-1.8867100000000001</c:v>
                </c:pt>
                <c:pt idx="23091">
                  <c:v>-1.88107</c:v>
                </c:pt>
                <c:pt idx="23092">
                  <c:v>-1.8806700000000001</c:v>
                </c:pt>
                <c:pt idx="23093">
                  <c:v>-1.88398</c:v>
                </c:pt>
                <c:pt idx="23094">
                  <c:v>-1.89303</c:v>
                </c:pt>
                <c:pt idx="23095">
                  <c:v>-1.90327</c:v>
                </c:pt>
                <c:pt idx="23096">
                  <c:v>-1.91259</c:v>
                </c:pt>
                <c:pt idx="23097">
                  <c:v>-1.9054899999999999</c:v>
                </c:pt>
                <c:pt idx="23098">
                  <c:v>-1.8833800000000001</c:v>
                </c:pt>
                <c:pt idx="23099">
                  <c:v>-1.8840699999999999</c:v>
                </c:pt>
                <c:pt idx="23100">
                  <c:v>-1.88209</c:v>
                </c:pt>
                <c:pt idx="23101">
                  <c:v>-1.8800300000000001</c:v>
                </c:pt>
                <c:pt idx="23102">
                  <c:v>-1.88287</c:v>
                </c:pt>
                <c:pt idx="23103">
                  <c:v>-1.8772200000000001</c:v>
                </c:pt>
                <c:pt idx="23104">
                  <c:v>-1.86934</c:v>
                </c:pt>
                <c:pt idx="23105">
                  <c:v>-1.87202</c:v>
                </c:pt>
                <c:pt idx="23106">
                  <c:v>-1.8729899999999999</c:v>
                </c:pt>
                <c:pt idx="23107">
                  <c:v>-1.8679600000000001</c:v>
                </c:pt>
                <c:pt idx="23108">
                  <c:v>-1.8631500000000001</c:v>
                </c:pt>
                <c:pt idx="23109">
                  <c:v>-1.8577600000000001</c:v>
                </c:pt>
                <c:pt idx="23110">
                  <c:v>-1.8510800000000001</c:v>
                </c:pt>
                <c:pt idx="23111">
                  <c:v>-1.84799</c:v>
                </c:pt>
                <c:pt idx="23112">
                  <c:v>-1.8480700000000001</c:v>
                </c:pt>
                <c:pt idx="23113">
                  <c:v>-1.85137</c:v>
                </c:pt>
                <c:pt idx="23114">
                  <c:v>-1.8450299999999999</c:v>
                </c:pt>
                <c:pt idx="23115">
                  <c:v>-1.83606</c:v>
                </c:pt>
                <c:pt idx="23116">
                  <c:v>-1.8298399999999999</c:v>
                </c:pt>
                <c:pt idx="23117">
                  <c:v>-1.82606</c:v>
                </c:pt>
                <c:pt idx="23118">
                  <c:v>-1.8158399999999999</c:v>
                </c:pt>
                <c:pt idx="23119">
                  <c:v>-1.8005800000000001</c:v>
                </c:pt>
                <c:pt idx="23120">
                  <c:v>-1.7886500000000001</c:v>
                </c:pt>
                <c:pt idx="23121">
                  <c:v>-1.78332</c:v>
                </c:pt>
                <c:pt idx="23122">
                  <c:v>-1.78176</c:v>
                </c:pt>
                <c:pt idx="23123">
                  <c:v>-1.7867500000000001</c:v>
                </c:pt>
                <c:pt idx="23124">
                  <c:v>-1.78942</c:v>
                </c:pt>
                <c:pt idx="23125">
                  <c:v>-1.78264</c:v>
                </c:pt>
                <c:pt idx="23126">
                  <c:v>-1.7692300000000001</c:v>
                </c:pt>
                <c:pt idx="23127">
                  <c:v>-1.7661</c:v>
                </c:pt>
                <c:pt idx="23128">
                  <c:v>-1.7616099999999999</c:v>
                </c:pt>
                <c:pt idx="23129">
                  <c:v>-1.75305</c:v>
                </c:pt>
                <c:pt idx="23130">
                  <c:v>-1.7423200000000001</c:v>
                </c:pt>
                <c:pt idx="23131">
                  <c:v>-1.7382599999999999</c:v>
                </c:pt>
                <c:pt idx="23132">
                  <c:v>-1.7386200000000001</c:v>
                </c:pt>
                <c:pt idx="23133">
                  <c:v>-1.7322200000000001</c:v>
                </c:pt>
                <c:pt idx="23134">
                  <c:v>-1.72342</c:v>
                </c:pt>
                <c:pt idx="23135">
                  <c:v>-1.72603</c:v>
                </c:pt>
                <c:pt idx="23136">
                  <c:v>-1.72828</c:v>
                </c:pt>
                <c:pt idx="23137">
                  <c:v>-1.73224</c:v>
                </c:pt>
                <c:pt idx="23138">
                  <c:v>-1.7396499999999999</c:v>
                </c:pt>
                <c:pt idx="23139">
                  <c:v>-1.7300500000000001</c:v>
                </c:pt>
                <c:pt idx="23140">
                  <c:v>-1.71628</c:v>
                </c:pt>
                <c:pt idx="23141">
                  <c:v>-1.71963</c:v>
                </c:pt>
                <c:pt idx="23142">
                  <c:v>-1.71722</c:v>
                </c:pt>
                <c:pt idx="23143">
                  <c:v>-1.70912</c:v>
                </c:pt>
                <c:pt idx="23144">
                  <c:v>-1.6986300000000001</c:v>
                </c:pt>
                <c:pt idx="23145">
                  <c:v>-1.68666</c:v>
                </c:pt>
                <c:pt idx="23146">
                  <c:v>-1.67171</c:v>
                </c:pt>
                <c:pt idx="23147">
                  <c:v>-1.6528099999999999</c:v>
                </c:pt>
                <c:pt idx="23148">
                  <c:v>-1.6388400000000001</c:v>
                </c:pt>
                <c:pt idx="23149">
                  <c:v>-1.62876</c:v>
                </c:pt>
                <c:pt idx="23150">
                  <c:v>-1.6260300000000001</c:v>
                </c:pt>
                <c:pt idx="23151">
                  <c:v>-1.6295599999999999</c:v>
                </c:pt>
                <c:pt idx="23152">
                  <c:v>-1.64184</c:v>
                </c:pt>
                <c:pt idx="23153">
                  <c:v>-1.6464099999999999</c:v>
                </c:pt>
                <c:pt idx="23154">
                  <c:v>-1.64076</c:v>
                </c:pt>
                <c:pt idx="23155">
                  <c:v>-1.62531</c:v>
                </c:pt>
                <c:pt idx="23156">
                  <c:v>-1.6186</c:v>
                </c:pt>
                <c:pt idx="23157">
                  <c:v>-1.6131200000000001</c:v>
                </c:pt>
                <c:pt idx="23158">
                  <c:v>-1.61025</c:v>
                </c:pt>
                <c:pt idx="23159">
                  <c:v>-1.60792</c:v>
                </c:pt>
                <c:pt idx="23160">
                  <c:v>-1.6042700000000001</c:v>
                </c:pt>
                <c:pt idx="23161">
                  <c:v>-1.6030199999999999</c:v>
                </c:pt>
                <c:pt idx="23162">
                  <c:v>-1.6010500000000001</c:v>
                </c:pt>
                <c:pt idx="23163">
                  <c:v>-1.60087</c:v>
                </c:pt>
                <c:pt idx="23164">
                  <c:v>-1.60276</c:v>
                </c:pt>
                <c:pt idx="23165">
                  <c:v>-1.60046</c:v>
                </c:pt>
                <c:pt idx="23166">
                  <c:v>-1.60531</c:v>
                </c:pt>
                <c:pt idx="23167">
                  <c:v>-1.6059300000000001</c:v>
                </c:pt>
                <c:pt idx="23168">
                  <c:v>-1.59781</c:v>
                </c:pt>
                <c:pt idx="23169">
                  <c:v>-1.59657</c:v>
                </c:pt>
                <c:pt idx="23170">
                  <c:v>-1.5986</c:v>
                </c:pt>
                <c:pt idx="23171">
                  <c:v>-1.5981099999999999</c:v>
                </c:pt>
                <c:pt idx="23172">
                  <c:v>-1.59348</c:v>
                </c:pt>
                <c:pt idx="23173">
                  <c:v>-1.5908599999999999</c:v>
                </c:pt>
                <c:pt idx="23174">
                  <c:v>-1.5885100000000001</c:v>
                </c:pt>
                <c:pt idx="23175">
                  <c:v>-1.5773600000000001</c:v>
                </c:pt>
                <c:pt idx="23176">
                  <c:v>-1.5645</c:v>
                </c:pt>
                <c:pt idx="23177">
                  <c:v>-1.55278</c:v>
                </c:pt>
                <c:pt idx="23178">
                  <c:v>-1.54661</c:v>
                </c:pt>
                <c:pt idx="23179">
                  <c:v>-1.5468599999999999</c:v>
                </c:pt>
                <c:pt idx="23180">
                  <c:v>-1.55375</c:v>
                </c:pt>
                <c:pt idx="23181">
                  <c:v>-1.5593600000000001</c:v>
                </c:pt>
                <c:pt idx="23182">
                  <c:v>-1.5611200000000001</c:v>
                </c:pt>
                <c:pt idx="23183">
                  <c:v>-1.5609299999999999</c:v>
                </c:pt>
                <c:pt idx="23184">
                  <c:v>-1.56097</c:v>
                </c:pt>
                <c:pt idx="23185">
                  <c:v>-1.56237</c:v>
                </c:pt>
                <c:pt idx="23186">
                  <c:v>-1.5545800000000001</c:v>
                </c:pt>
                <c:pt idx="23187">
                  <c:v>-1.54155</c:v>
                </c:pt>
                <c:pt idx="23188">
                  <c:v>-1.53498</c:v>
                </c:pt>
                <c:pt idx="23189">
                  <c:v>-1.5332600000000001</c:v>
                </c:pt>
                <c:pt idx="23190">
                  <c:v>-1.5317099999999999</c:v>
                </c:pt>
                <c:pt idx="23191">
                  <c:v>-1.5290699999999999</c:v>
                </c:pt>
                <c:pt idx="23192">
                  <c:v>-1.5277400000000001</c:v>
                </c:pt>
                <c:pt idx="23193">
                  <c:v>-1.5261</c:v>
                </c:pt>
                <c:pt idx="23194">
                  <c:v>-1.52529</c:v>
                </c:pt>
                <c:pt idx="23195">
                  <c:v>-1.5255399999999999</c:v>
                </c:pt>
                <c:pt idx="23196">
                  <c:v>-1.52461</c:v>
                </c:pt>
                <c:pt idx="23197">
                  <c:v>-1.5300800000000001</c:v>
                </c:pt>
                <c:pt idx="23198">
                  <c:v>-1.53871</c:v>
                </c:pt>
                <c:pt idx="23199">
                  <c:v>-1.5413300000000001</c:v>
                </c:pt>
                <c:pt idx="23200">
                  <c:v>-1.53931</c:v>
                </c:pt>
                <c:pt idx="23201">
                  <c:v>-1.5359400000000001</c:v>
                </c:pt>
                <c:pt idx="23202">
                  <c:v>-1.5301400000000001</c:v>
                </c:pt>
                <c:pt idx="23203">
                  <c:v>-1.52728</c:v>
                </c:pt>
                <c:pt idx="23204">
                  <c:v>-1.5263800000000001</c:v>
                </c:pt>
                <c:pt idx="23205">
                  <c:v>-1.5266299999999999</c:v>
                </c:pt>
                <c:pt idx="23206">
                  <c:v>-1.5251300000000001</c:v>
                </c:pt>
                <c:pt idx="23207">
                  <c:v>-1.5238700000000001</c:v>
                </c:pt>
                <c:pt idx="23208">
                  <c:v>-1.51878</c:v>
                </c:pt>
                <c:pt idx="23209">
                  <c:v>-1.5098499999999999</c:v>
                </c:pt>
                <c:pt idx="23210">
                  <c:v>-1.4992300000000001</c:v>
                </c:pt>
                <c:pt idx="23211">
                  <c:v>-1.4948600000000001</c:v>
                </c:pt>
                <c:pt idx="23212">
                  <c:v>-1.4956700000000001</c:v>
                </c:pt>
                <c:pt idx="23213">
                  <c:v>-1.4930600000000001</c:v>
                </c:pt>
                <c:pt idx="23214">
                  <c:v>-1.4974000000000001</c:v>
                </c:pt>
                <c:pt idx="23215">
                  <c:v>-1.49004</c:v>
                </c:pt>
                <c:pt idx="23216">
                  <c:v>-1.4817800000000001</c:v>
                </c:pt>
                <c:pt idx="23217">
                  <c:v>-1.4759800000000001</c:v>
                </c:pt>
                <c:pt idx="23218">
                  <c:v>-1.4745699999999999</c:v>
                </c:pt>
                <c:pt idx="23219">
                  <c:v>-1.4745999999999999</c:v>
                </c:pt>
                <c:pt idx="23220">
                  <c:v>-1.47607</c:v>
                </c:pt>
                <c:pt idx="23221">
                  <c:v>-1.4782599999999999</c:v>
                </c:pt>
                <c:pt idx="23222">
                  <c:v>-1.47414</c:v>
                </c:pt>
                <c:pt idx="23223">
                  <c:v>-1.4719599999999999</c:v>
                </c:pt>
                <c:pt idx="23224">
                  <c:v>-1.4815799999999999</c:v>
                </c:pt>
                <c:pt idx="23225">
                  <c:v>-1.4865600000000001</c:v>
                </c:pt>
                <c:pt idx="23226">
                  <c:v>-1.4926999999999999</c:v>
                </c:pt>
                <c:pt idx="23227">
                  <c:v>-1.4986600000000001</c:v>
                </c:pt>
                <c:pt idx="23228">
                  <c:v>-1.50034</c:v>
                </c:pt>
                <c:pt idx="23229">
                  <c:v>-1.4991399999999999</c:v>
                </c:pt>
                <c:pt idx="23230">
                  <c:v>-1.49773</c:v>
                </c:pt>
                <c:pt idx="23231">
                  <c:v>-1.4957800000000001</c:v>
                </c:pt>
                <c:pt idx="23232">
                  <c:v>-1.4914400000000001</c:v>
                </c:pt>
                <c:pt idx="23233">
                  <c:v>-1.4903299999999999</c:v>
                </c:pt>
                <c:pt idx="23234">
                  <c:v>-1.4944299999999999</c:v>
                </c:pt>
                <c:pt idx="23235">
                  <c:v>-1.5015400000000001</c:v>
                </c:pt>
                <c:pt idx="23236">
                  <c:v>-1.5053099999999999</c:v>
                </c:pt>
                <c:pt idx="23237">
                  <c:v>-1.49983</c:v>
                </c:pt>
                <c:pt idx="23238">
                  <c:v>-1.49533</c:v>
                </c:pt>
                <c:pt idx="23239">
                  <c:v>-1.4955000000000001</c:v>
                </c:pt>
                <c:pt idx="23240">
                  <c:v>-1.4996700000000001</c:v>
                </c:pt>
                <c:pt idx="23241">
                  <c:v>-1.51153</c:v>
                </c:pt>
                <c:pt idx="23242">
                  <c:v>-1.5296099999999999</c:v>
                </c:pt>
                <c:pt idx="23243">
                  <c:v>-1.5430900000000001</c:v>
                </c:pt>
                <c:pt idx="23244">
                  <c:v>-1.54732</c:v>
                </c:pt>
                <c:pt idx="23245">
                  <c:v>-1.5481</c:v>
                </c:pt>
                <c:pt idx="23246">
                  <c:v>-1.5464800000000001</c:v>
                </c:pt>
                <c:pt idx="23247">
                  <c:v>-1.5476300000000001</c:v>
                </c:pt>
                <c:pt idx="23248">
                  <c:v>-1.55162</c:v>
                </c:pt>
                <c:pt idx="23249">
                  <c:v>-1.5525199999999999</c:v>
                </c:pt>
                <c:pt idx="23250">
                  <c:v>-1.54796</c:v>
                </c:pt>
                <c:pt idx="23251">
                  <c:v>-1.5424</c:v>
                </c:pt>
                <c:pt idx="23252">
                  <c:v>-1.5535300000000001</c:v>
                </c:pt>
                <c:pt idx="23253">
                  <c:v>-1.5649599999999999</c:v>
                </c:pt>
                <c:pt idx="23254">
                  <c:v>-1.5715699999999999</c:v>
                </c:pt>
                <c:pt idx="23255">
                  <c:v>-1.5772999999999999</c:v>
                </c:pt>
                <c:pt idx="23256">
                  <c:v>-1.57579</c:v>
                </c:pt>
                <c:pt idx="23257">
                  <c:v>-1.5738000000000001</c:v>
                </c:pt>
                <c:pt idx="23258">
                  <c:v>-1.57375</c:v>
                </c:pt>
                <c:pt idx="23259">
                  <c:v>-1.57314</c:v>
                </c:pt>
                <c:pt idx="23260">
                  <c:v>-1.57517</c:v>
                </c:pt>
                <c:pt idx="23261">
                  <c:v>-1.5847599999999999</c:v>
                </c:pt>
                <c:pt idx="23262">
                  <c:v>-1.5919399999999999</c:v>
                </c:pt>
                <c:pt idx="23263">
                  <c:v>-1.5895699999999999</c:v>
                </c:pt>
                <c:pt idx="23264">
                  <c:v>-1.58413</c:v>
                </c:pt>
                <c:pt idx="23265">
                  <c:v>-1.5786199999999999</c:v>
                </c:pt>
                <c:pt idx="23266">
                  <c:v>-1.57595</c:v>
                </c:pt>
                <c:pt idx="23267">
                  <c:v>-1.5767599999999999</c:v>
                </c:pt>
                <c:pt idx="23268">
                  <c:v>-1.58073</c:v>
                </c:pt>
                <c:pt idx="23269">
                  <c:v>-1.5882000000000001</c:v>
                </c:pt>
                <c:pt idx="23270">
                  <c:v>-1.59337</c:v>
                </c:pt>
                <c:pt idx="23271">
                  <c:v>-1.59945</c:v>
                </c:pt>
                <c:pt idx="23272">
                  <c:v>-1.6032200000000001</c:v>
                </c:pt>
                <c:pt idx="23273">
                  <c:v>-1.59995</c:v>
                </c:pt>
                <c:pt idx="23274">
                  <c:v>-1.59151</c:v>
                </c:pt>
                <c:pt idx="23275">
                  <c:v>-1.5875300000000001</c:v>
                </c:pt>
                <c:pt idx="23276">
                  <c:v>-1.6005199999999999</c:v>
                </c:pt>
                <c:pt idx="23277">
                  <c:v>-1.615</c:v>
                </c:pt>
                <c:pt idx="23278">
                  <c:v>-1.6211100000000001</c:v>
                </c:pt>
                <c:pt idx="23279">
                  <c:v>-1.6246</c:v>
                </c:pt>
                <c:pt idx="23280">
                  <c:v>-1.6236200000000001</c:v>
                </c:pt>
                <c:pt idx="23281">
                  <c:v>-1.6254</c:v>
                </c:pt>
                <c:pt idx="23282">
                  <c:v>-1.62564</c:v>
                </c:pt>
                <c:pt idx="23283">
                  <c:v>-1.63235</c:v>
                </c:pt>
                <c:pt idx="23284">
                  <c:v>-1.6373200000000001</c:v>
                </c:pt>
                <c:pt idx="23285">
                  <c:v>-1.6362099999999999</c:v>
                </c:pt>
                <c:pt idx="23286">
                  <c:v>-1.63906</c:v>
                </c:pt>
                <c:pt idx="23287">
                  <c:v>-1.6419999999999999</c:v>
                </c:pt>
                <c:pt idx="23288">
                  <c:v>-1.6485099999999999</c:v>
                </c:pt>
                <c:pt idx="23289">
                  <c:v>-1.65713</c:v>
                </c:pt>
                <c:pt idx="23290">
                  <c:v>-1.66839</c:v>
                </c:pt>
                <c:pt idx="23291">
                  <c:v>-1.6720299999999999</c:v>
                </c:pt>
                <c:pt idx="23292">
                  <c:v>-1.67431</c:v>
                </c:pt>
                <c:pt idx="23293">
                  <c:v>-1.68764</c:v>
                </c:pt>
                <c:pt idx="23294">
                  <c:v>-1.69594</c:v>
                </c:pt>
                <c:pt idx="23295">
                  <c:v>-1.70092</c:v>
                </c:pt>
                <c:pt idx="23296">
                  <c:v>-1.7037</c:v>
                </c:pt>
                <c:pt idx="23297">
                  <c:v>-1.70265</c:v>
                </c:pt>
                <c:pt idx="23298">
                  <c:v>-1.7022299999999999</c:v>
                </c:pt>
                <c:pt idx="23299">
                  <c:v>-1.70353</c:v>
                </c:pt>
                <c:pt idx="23300">
                  <c:v>-1.70391</c:v>
                </c:pt>
                <c:pt idx="23301">
                  <c:v>-1.70679</c:v>
                </c:pt>
                <c:pt idx="23302">
                  <c:v>-1.7109799999999999</c:v>
                </c:pt>
                <c:pt idx="23303">
                  <c:v>-1.72092</c:v>
                </c:pt>
                <c:pt idx="23304">
                  <c:v>-1.73387</c:v>
                </c:pt>
                <c:pt idx="23305">
                  <c:v>-1.7391300000000001</c:v>
                </c:pt>
                <c:pt idx="23306">
                  <c:v>-1.7445600000000001</c:v>
                </c:pt>
                <c:pt idx="23307">
                  <c:v>-1.74976</c:v>
                </c:pt>
                <c:pt idx="23308">
                  <c:v>-1.75804</c:v>
                </c:pt>
                <c:pt idx="23309">
                  <c:v>-1.7682899999999999</c:v>
                </c:pt>
                <c:pt idx="23310">
                  <c:v>-1.7738700000000001</c:v>
                </c:pt>
                <c:pt idx="23311">
                  <c:v>-1.77457</c:v>
                </c:pt>
                <c:pt idx="23312">
                  <c:v>-1.7767900000000001</c:v>
                </c:pt>
                <c:pt idx="23313">
                  <c:v>-1.7791300000000001</c:v>
                </c:pt>
                <c:pt idx="23314">
                  <c:v>-1.77806</c:v>
                </c:pt>
                <c:pt idx="23315">
                  <c:v>-1.78</c:v>
                </c:pt>
                <c:pt idx="23316">
                  <c:v>-1.7859400000000001</c:v>
                </c:pt>
                <c:pt idx="23317">
                  <c:v>-1.79332</c:v>
                </c:pt>
                <c:pt idx="23318">
                  <c:v>-1.79826</c:v>
                </c:pt>
                <c:pt idx="23319">
                  <c:v>-1.7975699999999999</c:v>
                </c:pt>
                <c:pt idx="23320">
                  <c:v>-1.7964100000000001</c:v>
                </c:pt>
                <c:pt idx="23321">
                  <c:v>-1.79695</c:v>
                </c:pt>
                <c:pt idx="23322">
                  <c:v>-1.7986599999999999</c:v>
                </c:pt>
                <c:pt idx="23323">
                  <c:v>-1.80322</c:v>
                </c:pt>
                <c:pt idx="23324">
                  <c:v>-1.8069</c:v>
                </c:pt>
                <c:pt idx="23325">
                  <c:v>-1.8077300000000001</c:v>
                </c:pt>
                <c:pt idx="23326">
                  <c:v>-1.8070600000000001</c:v>
                </c:pt>
                <c:pt idx="23327">
                  <c:v>-1.80871</c:v>
                </c:pt>
                <c:pt idx="23328">
                  <c:v>-1.81176</c:v>
                </c:pt>
                <c:pt idx="23329">
                  <c:v>-1.81819</c:v>
                </c:pt>
                <c:pt idx="23330">
                  <c:v>-1.8234900000000001</c:v>
                </c:pt>
                <c:pt idx="23331">
                  <c:v>-1.82237</c:v>
                </c:pt>
                <c:pt idx="23332">
                  <c:v>-1.81856</c:v>
                </c:pt>
                <c:pt idx="23333">
                  <c:v>-1.8172699999999999</c:v>
                </c:pt>
                <c:pt idx="23334">
                  <c:v>-1.8249200000000001</c:v>
                </c:pt>
                <c:pt idx="23335">
                  <c:v>-1.8302700000000001</c:v>
                </c:pt>
                <c:pt idx="23336">
                  <c:v>-1.8268500000000001</c:v>
                </c:pt>
                <c:pt idx="23337">
                  <c:v>-1.8261499999999999</c:v>
                </c:pt>
                <c:pt idx="23338">
                  <c:v>-1.82927</c:v>
                </c:pt>
                <c:pt idx="23339">
                  <c:v>-1.8269899999999999</c:v>
                </c:pt>
                <c:pt idx="23340">
                  <c:v>-1.8262499999999999</c:v>
                </c:pt>
                <c:pt idx="23341">
                  <c:v>-1.8261700000000001</c:v>
                </c:pt>
                <c:pt idx="23342">
                  <c:v>-1.8287599999999999</c:v>
                </c:pt>
                <c:pt idx="23343">
                  <c:v>-1.8314699999999999</c:v>
                </c:pt>
                <c:pt idx="23344">
                  <c:v>-1.83344</c:v>
                </c:pt>
                <c:pt idx="23345">
                  <c:v>-1.8307800000000001</c:v>
                </c:pt>
                <c:pt idx="23346">
                  <c:v>-1.82907</c:v>
                </c:pt>
                <c:pt idx="23347">
                  <c:v>-1.82677</c:v>
                </c:pt>
                <c:pt idx="23348">
                  <c:v>-1.8228899999999999</c:v>
                </c:pt>
                <c:pt idx="23349">
                  <c:v>-1.8169900000000001</c:v>
                </c:pt>
                <c:pt idx="23350">
                  <c:v>-1.8094699999999999</c:v>
                </c:pt>
                <c:pt idx="23351">
                  <c:v>-1.8031999999999999</c:v>
                </c:pt>
                <c:pt idx="23352">
                  <c:v>-1.80606</c:v>
                </c:pt>
                <c:pt idx="23353">
                  <c:v>-1.81674</c:v>
                </c:pt>
                <c:pt idx="23354">
                  <c:v>-1.8305100000000001</c:v>
                </c:pt>
                <c:pt idx="23355">
                  <c:v>-1.8368599999999999</c:v>
                </c:pt>
                <c:pt idx="23356">
                  <c:v>-1.8311500000000001</c:v>
                </c:pt>
                <c:pt idx="23357">
                  <c:v>-1.825</c:v>
                </c:pt>
                <c:pt idx="23358">
                  <c:v>-1.8161099999999999</c:v>
                </c:pt>
                <c:pt idx="23359">
                  <c:v>-1.8122799999999999</c:v>
                </c:pt>
                <c:pt idx="23360">
                  <c:v>-1.80745</c:v>
                </c:pt>
                <c:pt idx="23361">
                  <c:v>-1.80484</c:v>
                </c:pt>
                <c:pt idx="23362">
                  <c:v>-1.7985899999999999</c:v>
                </c:pt>
                <c:pt idx="23363">
                  <c:v>-1.79325</c:v>
                </c:pt>
                <c:pt idx="23364">
                  <c:v>-1.78762</c:v>
                </c:pt>
                <c:pt idx="23365">
                  <c:v>-1.7817000000000001</c:v>
                </c:pt>
                <c:pt idx="23366">
                  <c:v>-1.77806</c:v>
                </c:pt>
                <c:pt idx="23367">
                  <c:v>-1.7783899999999999</c:v>
                </c:pt>
                <c:pt idx="23368">
                  <c:v>-1.7782800000000001</c:v>
                </c:pt>
                <c:pt idx="23369">
                  <c:v>-1.7769200000000001</c:v>
                </c:pt>
                <c:pt idx="23370">
                  <c:v>-1.7815300000000001</c:v>
                </c:pt>
                <c:pt idx="23371">
                  <c:v>-1.7870999999999999</c:v>
                </c:pt>
                <c:pt idx="23372">
                  <c:v>-1.7882499999999999</c:v>
                </c:pt>
                <c:pt idx="23373">
                  <c:v>-1.79101</c:v>
                </c:pt>
                <c:pt idx="23374">
                  <c:v>-1.7954699999999999</c:v>
                </c:pt>
                <c:pt idx="23375">
                  <c:v>-1.8002199999999999</c:v>
                </c:pt>
                <c:pt idx="23376">
                  <c:v>-1.7998400000000001</c:v>
                </c:pt>
                <c:pt idx="23377">
                  <c:v>-1.7974600000000001</c:v>
                </c:pt>
                <c:pt idx="23378">
                  <c:v>-1.79193</c:v>
                </c:pt>
                <c:pt idx="23379">
                  <c:v>-1.78935</c:v>
                </c:pt>
                <c:pt idx="23380">
                  <c:v>-1.79233</c:v>
                </c:pt>
                <c:pt idx="23381">
                  <c:v>-1.7881899999999999</c:v>
                </c:pt>
                <c:pt idx="23382">
                  <c:v>-1.7822100000000001</c:v>
                </c:pt>
                <c:pt idx="23383">
                  <c:v>-1.7766299999999999</c:v>
                </c:pt>
                <c:pt idx="23384">
                  <c:v>-1.76715</c:v>
                </c:pt>
                <c:pt idx="23385">
                  <c:v>-1.76224</c:v>
                </c:pt>
                <c:pt idx="23386">
                  <c:v>-1.7598400000000001</c:v>
                </c:pt>
                <c:pt idx="23387">
                  <c:v>-1.7573000000000001</c:v>
                </c:pt>
                <c:pt idx="23388">
                  <c:v>-1.75271</c:v>
                </c:pt>
                <c:pt idx="23389">
                  <c:v>-1.7464599999999999</c:v>
                </c:pt>
                <c:pt idx="23390">
                  <c:v>-1.7448300000000001</c:v>
                </c:pt>
                <c:pt idx="23391">
                  <c:v>-1.7484299999999999</c:v>
                </c:pt>
                <c:pt idx="23392">
                  <c:v>-1.7538899999999999</c:v>
                </c:pt>
                <c:pt idx="23393">
                  <c:v>-1.75464</c:v>
                </c:pt>
                <c:pt idx="23394">
                  <c:v>-1.74878</c:v>
                </c:pt>
                <c:pt idx="23395">
                  <c:v>-1.7452300000000001</c:v>
                </c:pt>
                <c:pt idx="23396">
                  <c:v>-1.7494099999999999</c:v>
                </c:pt>
                <c:pt idx="23397">
                  <c:v>-1.7623899999999999</c:v>
                </c:pt>
                <c:pt idx="23398">
                  <c:v>-1.77044</c:v>
                </c:pt>
                <c:pt idx="23399">
                  <c:v>-1.77169</c:v>
                </c:pt>
                <c:pt idx="23400">
                  <c:v>-1.7667900000000001</c:v>
                </c:pt>
                <c:pt idx="23401">
                  <c:v>-1.7636099999999999</c:v>
                </c:pt>
                <c:pt idx="23402">
                  <c:v>-1.76573</c:v>
                </c:pt>
                <c:pt idx="23403">
                  <c:v>-1.7640800000000001</c:v>
                </c:pt>
                <c:pt idx="23404">
                  <c:v>-1.7578499999999999</c:v>
                </c:pt>
                <c:pt idx="23405">
                  <c:v>-1.7519</c:v>
                </c:pt>
                <c:pt idx="23406">
                  <c:v>-1.7468999999999999</c:v>
                </c:pt>
                <c:pt idx="23407">
                  <c:v>-1.7459199999999999</c:v>
                </c:pt>
                <c:pt idx="23408">
                  <c:v>-1.74908</c:v>
                </c:pt>
                <c:pt idx="23409">
                  <c:v>-1.75539</c:v>
                </c:pt>
                <c:pt idx="23410">
                  <c:v>-1.75352</c:v>
                </c:pt>
                <c:pt idx="23411">
                  <c:v>-1.7487600000000001</c:v>
                </c:pt>
                <c:pt idx="23412">
                  <c:v>-1.74793</c:v>
                </c:pt>
                <c:pt idx="23413">
                  <c:v>-1.74234</c:v>
                </c:pt>
                <c:pt idx="23414">
                  <c:v>-1.7354499999999999</c:v>
                </c:pt>
                <c:pt idx="23415">
                  <c:v>-1.72855</c:v>
                </c:pt>
                <c:pt idx="23416">
                  <c:v>-1.7203900000000001</c:v>
                </c:pt>
                <c:pt idx="23417">
                  <c:v>-1.7084299999999999</c:v>
                </c:pt>
                <c:pt idx="23418">
                  <c:v>-1.6954499999999999</c:v>
                </c:pt>
                <c:pt idx="23419">
                  <c:v>-1.6887099999999999</c:v>
                </c:pt>
                <c:pt idx="23420">
                  <c:v>-1.6811100000000001</c:v>
                </c:pt>
                <c:pt idx="23421">
                  <c:v>-1.6719200000000001</c:v>
                </c:pt>
                <c:pt idx="23422">
                  <c:v>-1.6683699999999999</c:v>
                </c:pt>
                <c:pt idx="23423">
                  <c:v>-1.66726</c:v>
                </c:pt>
                <c:pt idx="23424">
                  <c:v>-1.6734199999999999</c:v>
                </c:pt>
                <c:pt idx="23425">
                  <c:v>-1.67309</c:v>
                </c:pt>
                <c:pt idx="23426">
                  <c:v>-1.67041</c:v>
                </c:pt>
                <c:pt idx="23427">
                  <c:v>-1.663</c:v>
                </c:pt>
                <c:pt idx="23428">
                  <c:v>-1.6540900000000001</c:v>
                </c:pt>
                <c:pt idx="23429">
                  <c:v>-1.64581</c:v>
                </c:pt>
                <c:pt idx="23430">
                  <c:v>-1.6417299999999999</c:v>
                </c:pt>
                <c:pt idx="23431">
                  <c:v>-1.6434899999999999</c:v>
                </c:pt>
                <c:pt idx="23432">
                  <c:v>-1.64886</c:v>
                </c:pt>
                <c:pt idx="23433">
                  <c:v>-1.6568799999999999</c:v>
                </c:pt>
                <c:pt idx="23434">
                  <c:v>-1.6539900000000001</c:v>
                </c:pt>
                <c:pt idx="23435">
                  <c:v>-1.6474800000000001</c:v>
                </c:pt>
                <c:pt idx="23436">
                  <c:v>-1.64185</c:v>
                </c:pt>
                <c:pt idx="23437">
                  <c:v>-1.6363799999999999</c:v>
                </c:pt>
                <c:pt idx="23438">
                  <c:v>-1.6295900000000001</c:v>
                </c:pt>
                <c:pt idx="23439">
                  <c:v>-1.62978</c:v>
                </c:pt>
                <c:pt idx="23440">
                  <c:v>-1.63385</c:v>
                </c:pt>
                <c:pt idx="23441">
                  <c:v>-1.63032</c:v>
                </c:pt>
                <c:pt idx="23442">
                  <c:v>-1.6248899999999999</c:v>
                </c:pt>
                <c:pt idx="23443">
                  <c:v>-1.6186700000000001</c:v>
                </c:pt>
                <c:pt idx="23444">
                  <c:v>-1.61642</c:v>
                </c:pt>
                <c:pt idx="23445">
                  <c:v>-1.6172299999999999</c:v>
                </c:pt>
                <c:pt idx="23446">
                  <c:v>-1.61225</c:v>
                </c:pt>
                <c:pt idx="23447">
                  <c:v>-1.61148</c:v>
                </c:pt>
                <c:pt idx="23448">
                  <c:v>-1.6125100000000001</c:v>
                </c:pt>
                <c:pt idx="23449">
                  <c:v>-1.6090599999999999</c:v>
                </c:pt>
                <c:pt idx="23450">
                  <c:v>-1.59992</c:v>
                </c:pt>
                <c:pt idx="23451">
                  <c:v>-1.58884</c:v>
                </c:pt>
                <c:pt idx="23452">
                  <c:v>-1.58328</c:v>
                </c:pt>
                <c:pt idx="23453">
                  <c:v>-1.5820700000000001</c:v>
                </c:pt>
                <c:pt idx="23454">
                  <c:v>-1.5770900000000001</c:v>
                </c:pt>
                <c:pt idx="23455">
                  <c:v>-1.5699099999999999</c:v>
                </c:pt>
                <c:pt idx="23456">
                  <c:v>-1.56965</c:v>
                </c:pt>
                <c:pt idx="23457">
                  <c:v>-1.5772699999999999</c:v>
                </c:pt>
                <c:pt idx="23458">
                  <c:v>-1.5821400000000001</c:v>
                </c:pt>
                <c:pt idx="23459">
                  <c:v>-1.5795300000000001</c:v>
                </c:pt>
                <c:pt idx="23460">
                  <c:v>-1.5714300000000001</c:v>
                </c:pt>
                <c:pt idx="23461">
                  <c:v>-1.5565</c:v>
                </c:pt>
                <c:pt idx="23462">
                  <c:v>-1.54626</c:v>
                </c:pt>
                <c:pt idx="23463">
                  <c:v>-1.54623</c:v>
                </c:pt>
                <c:pt idx="23464">
                  <c:v>-1.5502199999999999</c:v>
                </c:pt>
                <c:pt idx="23465">
                  <c:v>-1.5509299999999999</c:v>
                </c:pt>
                <c:pt idx="23466">
                  <c:v>-1.54541</c:v>
                </c:pt>
                <c:pt idx="23467">
                  <c:v>-1.5331699999999999</c:v>
                </c:pt>
                <c:pt idx="23468">
                  <c:v>-1.5145</c:v>
                </c:pt>
                <c:pt idx="23469">
                  <c:v>-1.4931300000000001</c:v>
                </c:pt>
                <c:pt idx="23470">
                  <c:v>-1.4849000000000001</c:v>
                </c:pt>
                <c:pt idx="23471">
                  <c:v>-1.48926</c:v>
                </c:pt>
                <c:pt idx="23472">
                  <c:v>-1.4947699999999999</c:v>
                </c:pt>
                <c:pt idx="23473">
                  <c:v>-1.48997</c:v>
                </c:pt>
                <c:pt idx="23474">
                  <c:v>-1.4834700000000001</c:v>
                </c:pt>
                <c:pt idx="23475">
                  <c:v>-1.4811000000000001</c:v>
                </c:pt>
                <c:pt idx="23476">
                  <c:v>-1.4779500000000001</c:v>
                </c:pt>
                <c:pt idx="23477">
                  <c:v>-1.4753700000000001</c:v>
                </c:pt>
                <c:pt idx="23478">
                  <c:v>-1.47197</c:v>
                </c:pt>
                <c:pt idx="23479">
                  <c:v>-1.46601</c:v>
                </c:pt>
                <c:pt idx="23480">
                  <c:v>-1.4600900000000001</c:v>
                </c:pt>
                <c:pt idx="23481">
                  <c:v>-1.4560500000000001</c:v>
                </c:pt>
                <c:pt idx="23482">
                  <c:v>-1.45394</c:v>
                </c:pt>
                <c:pt idx="23483">
                  <c:v>-1.4511700000000001</c:v>
                </c:pt>
                <c:pt idx="23484">
                  <c:v>-1.44154</c:v>
                </c:pt>
                <c:pt idx="23485">
                  <c:v>-1.4285300000000001</c:v>
                </c:pt>
                <c:pt idx="23486">
                  <c:v>-1.4218200000000001</c:v>
                </c:pt>
                <c:pt idx="23487">
                  <c:v>-1.4225300000000001</c:v>
                </c:pt>
                <c:pt idx="23488">
                  <c:v>-1.4231</c:v>
                </c:pt>
                <c:pt idx="23489">
                  <c:v>-1.4195899999999999</c:v>
                </c:pt>
                <c:pt idx="23490">
                  <c:v>-1.4196899999999999</c:v>
                </c:pt>
                <c:pt idx="23491">
                  <c:v>-1.4123300000000001</c:v>
                </c:pt>
                <c:pt idx="23492">
                  <c:v>-1.39577</c:v>
                </c:pt>
                <c:pt idx="23493">
                  <c:v>-1.3866499999999999</c:v>
                </c:pt>
                <c:pt idx="23494">
                  <c:v>-1.3834299999999999</c:v>
                </c:pt>
                <c:pt idx="23495">
                  <c:v>-1.3796200000000001</c:v>
                </c:pt>
                <c:pt idx="23496">
                  <c:v>-1.38198</c:v>
                </c:pt>
                <c:pt idx="23497">
                  <c:v>-1.38476</c:v>
                </c:pt>
                <c:pt idx="23498">
                  <c:v>-1.3835599999999999</c:v>
                </c:pt>
                <c:pt idx="23499">
                  <c:v>-1.3781600000000001</c:v>
                </c:pt>
                <c:pt idx="23500">
                  <c:v>-1.3716600000000001</c:v>
                </c:pt>
                <c:pt idx="23501">
                  <c:v>-1.35917</c:v>
                </c:pt>
                <c:pt idx="23502">
                  <c:v>-1.3438300000000001</c:v>
                </c:pt>
                <c:pt idx="23503">
                  <c:v>-1.33508</c:v>
                </c:pt>
                <c:pt idx="23504">
                  <c:v>-1.33403</c:v>
                </c:pt>
                <c:pt idx="23505">
                  <c:v>-1.3330900000000001</c:v>
                </c:pt>
                <c:pt idx="23506">
                  <c:v>-1.32542</c:v>
                </c:pt>
                <c:pt idx="23507">
                  <c:v>-1.3136000000000001</c:v>
                </c:pt>
                <c:pt idx="23508">
                  <c:v>-1.30288</c:v>
                </c:pt>
                <c:pt idx="23509">
                  <c:v>-1.2922199999999999</c:v>
                </c:pt>
                <c:pt idx="23510">
                  <c:v>-1.28491</c:v>
                </c:pt>
                <c:pt idx="23511">
                  <c:v>-1.2820400000000001</c:v>
                </c:pt>
                <c:pt idx="23512">
                  <c:v>-1.28169</c:v>
                </c:pt>
                <c:pt idx="23513">
                  <c:v>-1.2793600000000001</c:v>
                </c:pt>
                <c:pt idx="23514">
                  <c:v>-1.2758700000000001</c:v>
                </c:pt>
                <c:pt idx="23515">
                  <c:v>-1.26942</c:v>
                </c:pt>
                <c:pt idx="23516">
                  <c:v>-1.2611600000000001</c:v>
                </c:pt>
                <c:pt idx="23517">
                  <c:v>-1.2497100000000001</c:v>
                </c:pt>
                <c:pt idx="23518">
                  <c:v>-1.24413</c:v>
                </c:pt>
                <c:pt idx="23519">
                  <c:v>-1.24146</c:v>
                </c:pt>
                <c:pt idx="23520">
                  <c:v>-1.23804</c:v>
                </c:pt>
                <c:pt idx="23521">
                  <c:v>-1.23228</c:v>
                </c:pt>
                <c:pt idx="23522">
                  <c:v>-1.2251099999999999</c:v>
                </c:pt>
                <c:pt idx="23523">
                  <c:v>-1.2216100000000001</c:v>
                </c:pt>
                <c:pt idx="23524">
                  <c:v>-1.21753</c:v>
                </c:pt>
                <c:pt idx="23525">
                  <c:v>-1.2134199999999999</c:v>
                </c:pt>
                <c:pt idx="23526">
                  <c:v>-1.2056800000000001</c:v>
                </c:pt>
                <c:pt idx="23527">
                  <c:v>-1.1968000000000001</c:v>
                </c:pt>
                <c:pt idx="23528">
                  <c:v>-1.19204</c:v>
                </c:pt>
                <c:pt idx="23529">
                  <c:v>-1.18699</c:v>
                </c:pt>
                <c:pt idx="23530">
                  <c:v>-1.1849799999999999</c:v>
                </c:pt>
                <c:pt idx="23531">
                  <c:v>-1.18519</c:v>
                </c:pt>
                <c:pt idx="23532">
                  <c:v>-1.1833499999999999</c:v>
                </c:pt>
                <c:pt idx="23533">
                  <c:v>-1.18052</c:v>
                </c:pt>
                <c:pt idx="23534">
                  <c:v>-1.1762600000000001</c:v>
                </c:pt>
                <c:pt idx="23535">
                  <c:v>-1.1696899999999999</c:v>
                </c:pt>
                <c:pt idx="23536">
                  <c:v>-1.16408</c:v>
                </c:pt>
                <c:pt idx="23537">
                  <c:v>-1.1584300000000001</c:v>
                </c:pt>
                <c:pt idx="23538">
                  <c:v>-1.15506</c:v>
                </c:pt>
                <c:pt idx="23539">
                  <c:v>-1.15449</c:v>
                </c:pt>
                <c:pt idx="23540">
                  <c:v>-1.1528799999999999</c:v>
                </c:pt>
                <c:pt idx="23541">
                  <c:v>-1.14872</c:v>
                </c:pt>
                <c:pt idx="23542">
                  <c:v>-1.14974</c:v>
                </c:pt>
                <c:pt idx="23543">
                  <c:v>-1.15578</c:v>
                </c:pt>
                <c:pt idx="23544">
                  <c:v>-1.1553</c:v>
                </c:pt>
                <c:pt idx="23545">
                  <c:v>-1.1517999999999999</c:v>
                </c:pt>
                <c:pt idx="23546">
                  <c:v>-1.1503300000000001</c:v>
                </c:pt>
                <c:pt idx="23547">
                  <c:v>-1.1495</c:v>
                </c:pt>
                <c:pt idx="23548">
                  <c:v>-1.1446000000000001</c:v>
                </c:pt>
                <c:pt idx="23549">
                  <c:v>-1.13608</c:v>
                </c:pt>
                <c:pt idx="23550">
                  <c:v>-1.1238900000000001</c:v>
                </c:pt>
                <c:pt idx="23551">
                  <c:v>-1.11263</c:v>
                </c:pt>
                <c:pt idx="23552">
                  <c:v>-1.10812</c:v>
                </c:pt>
                <c:pt idx="23553">
                  <c:v>-1.1057699999999999</c:v>
                </c:pt>
                <c:pt idx="23554">
                  <c:v>-1.1058600000000001</c:v>
                </c:pt>
                <c:pt idx="23555">
                  <c:v>-1.10686</c:v>
                </c:pt>
                <c:pt idx="23556">
                  <c:v>-1.1045</c:v>
                </c:pt>
                <c:pt idx="23557">
                  <c:v>-1.1020399999999999</c:v>
                </c:pt>
                <c:pt idx="23558">
                  <c:v>-1.10002</c:v>
                </c:pt>
                <c:pt idx="23559">
                  <c:v>-1.0969899999999999</c:v>
                </c:pt>
                <c:pt idx="23560">
                  <c:v>-1.09335</c:v>
                </c:pt>
                <c:pt idx="23561">
                  <c:v>-1.09127</c:v>
                </c:pt>
                <c:pt idx="23562">
                  <c:v>-1.0887800000000001</c:v>
                </c:pt>
                <c:pt idx="23563">
                  <c:v>-1.0831999999999999</c:v>
                </c:pt>
                <c:pt idx="23564">
                  <c:v>-1.0827100000000001</c:v>
                </c:pt>
                <c:pt idx="23565">
                  <c:v>-1.08063</c:v>
                </c:pt>
                <c:pt idx="23566">
                  <c:v>-1.07637</c:v>
                </c:pt>
                <c:pt idx="23567">
                  <c:v>-1.07463</c:v>
                </c:pt>
                <c:pt idx="23568">
                  <c:v>-1.0766199999999999</c:v>
                </c:pt>
                <c:pt idx="23569">
                  <c:v>-1.07142</c:v>
                </c:pt>
                <c:pt idx="23570">
                  <c:v>-1.06219</c:v>
                </c:pt>
                <c:pt idx="23571">
                  <c:v>-1.0599099999999999</c:v>
                </c:pt>
                <c:pt idx="23572">
                  <c:v>-1.06186</c:v>
                </c:pt>
                <c:pt idx="23573">
                  <c:v>-1.0619000000000001</c:v>
                </c:pt>
                <c:pt idx="23574">
                  <c:v>-1.0530900000000001</c:v>
                </c:pt>
                <c:pt idx="23575">
                  <c:v>-1.0456099999999999</c:v>
                </c:pt>
                <c:pt idx="23576">
                  <c:v>-1.0440499999999999</c:v>
                </c:pt>
                <c:pt idx="23577">
                  <c:v>-1.0436399999999999</c:v>
                </c:pt>
                <c:pt idx="23578">
                  <c:v>-1.03491</c:v>
                </c:pt>
                <c:pt idx="23579">
                  <c:v>-1.0297400000000001</c:v>
                </c:pt>
                <c:pt idx="23580">
                  <c:v>-1.0259400000000001</c:v>
                </c:pt>
                <c:pt idx="23581">
                  <c:v>-1.01955</c:v>
                </c:pt>
                <c:pt idx="23582">
                  <c:v>-1.00806</c:v>
                </c:pt>
                <c:pt idx="23583">
                  <c:v>-0.99953199999999998</c:v>
                </c:pt>
                <c:pt idx="23584">
                  <c:v>-0.99992300000000001</c:v>
                </c:pt>
                <c:pt idx="23585">
                  <c:v>-1.0033300000000001</c:v>
                </c:pt>
                <c:pt idx="23586">
                  <c:v>-0.99782300000000002</c:v>
                </c:pt>
                <c:pt idx="23587">
                  <c:v>-0.98745700000000003</c:v>
                </c:pt>
                <c:pt idx="23588">
                  <c:v>-0.99149200000000004</c:v>
                </c:pt>
                <c:pt idx="23589">
                  <c:v>-0.99442399999999997</c:v>
                </c:pt>
                <c:pt idx="23590">
                  <c:v>-0.98857200000000001</c:v>
                </c:pt>
                <c:pt idx="23591">
                  <c:v>-0.98181600000000002</c:v>
                </c:pt>
                <c:pt idx="23592">
                  <c:v>-0.98288600000000004</c:v>
                </c:pt>
                <c:pt idx="23593">
                  <c:v>-0.98617500000000002</c:v>
                </c:pt>
                <c:pt idx="23594">
                  <c:v>-0.98193900000000001</c:v>
                </c:pt>
                <c:pt idx="23595">
                  <c:v>-0.982877</c:v>
                </c:pt>
                <c:pt idx="23596">
                  <c:v>-0.98281799999999997</c:v>
                </c:pt>
                <c:pt idx="23597">
                  <c:v>-0.97889199999999998</c:v>
                </c:pt>
                <c:pt idx="23598">
                  <c:v>-0.97051500000000002</c:v>
                </c:pt>
                <c:pt idx="23599">
                  <c:v>-0.95994599999999997</c:v>
                </c:pt>
                <c:pt idx="23600">
                  <c:v>-0.94978499999999999</c:v>
                </c:pt>
                <c:pt idx="23601">
                  <c:v>-0.94510899999999998</c:v>
                </c:pt>
                <c:pt idx="23602">
                  <c:v>-0.940029</c:v>
                </c:pt>
                <c:pt idx="23603">
                  <c:v>-0.93708800000000003</c:v>
                </c:pt>
                <c:pt idx="23604">
                  <c:v>-0.94183600000000001</c:v>
                </c:pt>
                <c:pt idx="23605">
                  <c:v>-0.94363399999999997</c:v>
                </c:pt>
                <c:pt idx="23606">
                  <c:v>-0.95016500000000004</c:v>
                </c:pt>
                <c:pt idx="23607">
                  <c:v>-0.95146299999999995</c:v>
                </c:pt>
                <c:pt idx="23608">
                  <c:v>-0.94256899999999999</c:v>
                </c:pt>
                <c:pt idx="23609">
                  <c:v>-0.93310300000000002</c:v>
                </c:pt>
                <c:pt idx="23610">
                  <c:v>-0.93624099999999999</c:v>
                </c:pt>
                <c:pt idx="23611">
                  <c:v>-0.93826200000000004</c:v>
                </c:pt>
                <c:pt idx="23612">
                  <c:v>-0.93771400000000005</c:v>
                </c:pt>
                <c:pt idx="23613">
                  <c:v>-0.93609900000000001</c:v>
                </c:pt>
                <c:pt idx="23614">
                  <c:v>-0.92776499999999995</c:v>
                </c:pt>
                <c:pt idx="23615">
                  <c:v>-0.91941200000000001</c:v>
                </c:pt>
                <c:pt idx="23616">
                  <c:v>-0.91290700000000002</c:v>
                </c:pt>
                <c:pt idx="23617">
                  <c:v>-0.90825</c:v>
                </c:pt>
                <c:pt idx="23618">
                  <c:v>-0.90258000000000005</c:v>
                </c:pt>
                <c:pt idx="23619">
                  <c:v>-0.89319000000000004</c:v>
                </c:pt>
                <c:pt idx="23620">
                  <c:v>-0.883405</c:v>
                </c:pt>
                <c:pt idx="23621">
                  <c:v>-0.87964900000000001</c:v>
                </c:pt>
                <c:pt idx="23622">
                  <c:v>-0.88486600000000004</c:v>
                </c:pt>
                <c:pt idx="23623">
                  <c:v>-0.88889899999999999</c:v>
                </c:pt>
                <c:pt idx="23624">
                  <c:v>-0.88922100000000004</c:v>
                </c:pt>
                <c:pt idx="23625">
                  <c:v>-0.89348300000000003</c:v>
                </c:pt>
                <c:pt idx="23626">
                  <c:v>-0.89490099999999995</c:v>
                </c:pt>
                <c:pt idx="23627">
                  <c:v>-0.89837400000000001</c:v>
                </c:pt>
                <c:pt idx="23628">
                  <c:v>-0.90340600000000004</c:v>
                </c:pt>
                <c:pt idx="23629">
                  <c:v>-0.90131700000000003</c:v>
                </c:pt>
                <c:pt idx="23630">
                  <c:v>-0.90164100000000003</c:v>
                </c:pt>
                <c:pt idx="23631">
                  <c:v>-0.90482499999999999</c:v>
                </c:pt>
                <c:pt idx="23632">
                  <c:v>-0.91024000000000005</c:v>
                </c:pt>
                <c:pt idx="23633">
                  <c:v>-0.91631700000000005</c:v>
                </c:pt>
                <c:pt idx="23634">
                  <c:v>-0.91572299999999995</c:v>
                </c:pt>
                <c:pt idx="23635">
                  <c:v>-0.91262799999999999</c:v>
                </c:pt>
                <c:pt idx="23636">
                  <c:v>-0.91249899999999995</c:v>
                </c:pt>
                <c:pt idx="23637">
                  <c:v>-0.91061300000000001</c:v>
                </c:pt>
                <c:pt idx="23638">
                  <c:v>-0.90751400000000004</c:v>
                </c:pt>
                <c:pt idx="23639">
                  <c:v>-0.90922800000000004</c:v>
                </c:pt>
                <c:pt idx="23640">
                  <c:v>-0.91536399999999996</c:v>
                </c:pt>
                <c:pt idx="23641">
                  <c:v>-0.922234</c:v>
                </c:pt>
                <c:pt idx="23642">
                  <c:v>-0.91881800000000002</c:v>
                </c:pt>
                <c:pt idx="23643">
                  <c:v>-0.91511200000000004</c:v>
                </c:pt>
                <c:pt idx="23644">
                  <c:v>-0.91209200000000001</c:v>
                </c:pt>
                <c:pt idx="23645">
                  <c:v>-0.909856</c:v>
                </c:pt>
                <c:pt idx="23646">
                  <c:v>-0.91281199999999996</c:v>
                </c:pt>
                <c:pt idx="23647">
                  <c:v>-0.92587600000000003</c:v>
                </c:pt>
                <c:pt idx="23648">
                  <c:v>-0.92496599999999995</c:v>
                </c:pt>
                <c:pt idx="23649">
                  <c:v>-0.92163600000000001</c:v>
                </c:pt>
                <c:pt idx="23650">
                  <c:v>-0.91029199999999999</c:v>
                </c:pt>
                <c:pt idx="23651">
                  <c:v>-0.89935799999999999</c:v>
                </c:pt>
                <c:pt idx="23652">
                  <c:v>-0.889235</c:v>
                </c:pt>
                <c:pt idx="23653">
                  <c:v>-0.88243799999999994</c:v>
                </c:pt>
                <c:pt idx="23654">
                  <c:v>-0.87590900000000005</c:v>
                </c:pt>
                <c:pt idx="23655">
                  <c:v>-0.87251699999999999</c:v>
                </c:pt>
                <c:pt idx="23656">
                  <c:v>-0.87727100000000002</c:v>
                </c:pt>
                <c:pt idx="23657">
                  <c:v>-0.88572399999999996</c:v>
                </c:pt>
                <c:pt idx="23658">
                  <c:v>-0.88897199999999998</c:v>
                </c:pt>
                <c:pt idx="23659">
                  <c:v>-0.89343799999999995</c:v>
                </c:pt>
                <c:pt idx="23660">
                  <c:v>-0.89023399999999997</c:v>
                </c:pt>
                <c:pt idx="23661">
                  <c:v>-0.89112599999999997</c:v>
                </c:pt>
                <c:pt idx="23662">
                  <c:v>-0.88688299999999998</c:v>
                </c:pt>
                <c:pt idx="23663">
                  <c:v>-0.88228399999999996</c:v>
                </c:pt>
                <c:pt idx="23664">
                  <c:v>-0.87626800000000005</c:v>
                </c:pt>
                <c:pt idx="23665">
                  <c:v>-0.87670499999999996</c:v>
                </c:pt>
                <c:pt idx="23666">
                  <c:v>-0.87663400000000002</c:v>
                </c:pt>
                <c:pt idx="23667">
                  <c:v>-0.86907299999999998</c:v>
                </c:pt>
                <c:pt idx="23668">
                  <c:v>-0.87072499999999997</c:v>
                </c:pt>
                <c:pt idx="23669">
                  <c:v>-0.87840399999999996</c:v>
                </c:pt>
                <c:pt idx="23670">
                  <c:v>-0.888405</c:v>
                </c:pt>
                <c:pt idx="23671">
                  <c:v>-0.88934299999999999</c:v>
                </c:pt>
                <c:pt idx="23672">
                  <c:v>-0.88400400000000001</c:v>
                </c:pt>
                <c:pt idx="23673">
                  <c:v>-0.87866599999999995</c:v>
                </c:pt>
                <c:pt idx="23674">
                  <c:v>-0.87926300000000002</c:v>
                </c:pt>
                <c:pt idx="23675">
                  <c:v>-0.87960000000000005</c:v>
                </c:pt>
                <c:pt idx="23676">
                  <c:v>-0.87530799999999997</c:v>
                </c:pt>
                <c:pt idx="23677">
                  <c:v>-0.87196799999999997</c:v>
                </c:pt>
                <c:pt idx="23678">
                  <c:v>-0.87016099999999996</c:v>
                </c:pt>
                <c:pt idx="23679">
                  <c:v>-0.864846</c:v>
                </c:pt>
                <c:pt idx="23680">
                  <c:v>-0.86146100000000003</c:v>
                </c:pt>
                <c:pt idx="23681">
                  <c:v>-0.86022200000000004</c:v>
                </c:pt>
                <c:pt idx="23682">
                  <c:v>-0.86760899999999996</c:v>
                </c:pt>
                <c:pt idx="23683">
                  <c:v>-0.881019</c:v>
                </c:pt>
                <c:pt idx="23684">
                  <c:v>-0.88368500000000005</c:v>
                </c:pt>
                <c:pt idx="23685">
                  <c:v>-0.87142699999999995</c:v>
                </c:pt>
                <c:pt idx="23686">
                  <c:v>-0.85113799999999995</c:v>
                </c:pt>
                <c:pt idx="23687">
                  <c:v>-0.84038199999999996</c:v>
                </c:pt>
                <c:pt idx="23688">
                  <c:v>-0.83796400000000004</c:v>
                </c:pt>
                <c:pt idx="23689">
                  <c:v>-0.83990299999999996</c:v>
                </c:pt>
                <c:pt idx="23690">
                  <c:v>-0.84373299999999996</c:v>
                </c:pt>
                <c:pt idx="23691">
                  <c:v>-0.85214599999999996</c:v>
                </c:pt>
                <c:pt idx="23692">
                  <c:v>-0.858491</c:v>
                </c:pt>
                <c:pt idx="23693">
                  <c:v>-0.85724</c:v>
                </c:pt>
                <c:pt idx="23694">
                  <c:v>-0.86821400000000004</c:v>
                </c:pt>
                <c:pt idx="23695">
                  <c:v>-0.87541400000000003</c:v>
                </c:pt>
                <c:pt idx="23696">
                  <c:v>-0.88031099999999995</c:v>
                </c:pt>
                <c:pt idx="23697">
                  <c:v>-0.88137399999999999</c:v>
                </c:pt>
                <c:pt idx="23698">
                  <c:v>-0.87990299999999999</c:v>
                </c:pt>
                <c:pt idx="23699">
                  <c:v>-0.88524899999999995</c:v>
                </c:pt>
                <c:pt idx="23700">
                  <c:v>-0.89297700000000002</c:v>
                </c:pt>
                <c:pt idx="23701">
                  <c:v>-0.893895</c:v>
                </c:pt>
                <c:pt idx="23702">
                  <c:v>-0.89128600000000002</c:v>
                </c:pt>
                <c:pt idx="23703">
                  <c:v>-0.89318200000000003</c:v>
                </c:pt>
                <c:pt idx="23704">
                  <c:v>-0.893621</c:v>
                </c:pt>
                <c:pt idx="23705">
                  <c:v>-0.89387700000000003</c:v>
                </c:pt>
                <c:pt idx="23706">
                  <c:v>-0.89313299999999995</c:v>
                </c:pt>
                <c:pt idx="23707">
                  <c:v>-0.88819099999999995</c:v>
                </c:pt>
                <c:pt idx="23708">
                  <c:v>-0.88158999999999998</c:v>
                </c:pt>
                <c:pt idx="23709">
                  <c:v>-0.87727200000000005</c:v>
                </c:pt>
                <c:pt idx="23710">
                  <c:v>-0.88186299999999995</c:v>
                </c:pt>
                <c:pt idx="23711">
                  <c:v>-0.89093500000000003</c:v>
                </c:pt>
                <c:pt idx="23712">
                  <c:v>-0.89729599999999998</c:v>
                </c:pt>
                <c:pt idx="23713">
                  <c:v>-0.90234300000000001</c:v>
                </c:pt>
                <c:pt idx="23714">
                  <c:v>-0.90172799999999997</c:v>
                </c:pt>
                <c:pt idx="23715">
                  <c:v>-0.89986299999999997</c:v>
                </c:pt>
                <c:pt idx="23716">
                  <c:v>-0.90674500000000002</c:v>
                </c:pt>
                <c:pt idx="23717">
                  <c:v>-0.91914899999999999</c:v>
                </c:pt>
                <c:pt idx="23718">
                  <c:v>-0.92806500000000003</c:v>
                </c:pt>
                <c:pt idx="23719">
                  <c:v>-0.930122</c:v>
                </c:pt>
                <c:pt idx="23720">
                  <c:v>-0.93332899999999996</c:v>
                </c:pt>
                <c:pt idx="23721">
                  <c:v>-0.93934499999999999</c:v>
                </c:pt>
                <c:pt idx="23722">
                  <c:v>-0.94246799999999997</c:v>
                </c:pt>
                <c:pt idx="23723">
                  <c:v>-0.93896800000000002</c:v>
                </c:pt>
                <c:pt idx="23724">
                  <c:v>-0.93207600000000002</c:v>
                </c:pt>
                <c:pt idx="23725">
                  <c:v>-0.92670399999999997</c:v>
                </c:pt>
                <c:pt idx="23726">
                  <c:v>-0.92527999999999999</c:v>
                </c:pt>
                <c:pt idx="23727">
                  <c:v>-0.92914699999999995</c:v>
                </c:pt>
                <c:pt idx="23728">
                  <c:v>-0.93535599999999997</c:v>
                </c:pt>
                <c:pt idx="23729">
                  <c:v>-0.93879299999999999</c:v>
                </c:pt>
                <c:pt idx="23730">
                  <c:v>-0.94215199999999999</c:v>
                </c:pt>
                <c:pt idx="23731">
                  <c:v>-0.94481000000000004</c:v>
                </c:pt>
                <c:pt idx="23732">
                  <c:v>-0.94297600000000004</c:v>
                </c:pt>
                <c:pt idx="23733">
                  <c:v>-0.94871499999999997</c:v>
                </c:pt>
                <c:pt idx="23734">
                  <c:v>-0.95468900000000001</c:v>
                </c:pt>
                <c:pt idx="23735">
                  <c:v>-0.954044</c:v>
                </c:pt>
                <c:pt idx="23736">
                  <c:v>-0.95645400000000003</c:v>
                </c:pt>
                <c:pt idx="23737">
                  <c:v>-0.95748100000000003</c:v>
                </c:pt>
                <c:pt idx="23738">
                  <c:v>-0.96032200000000001</c:v>
                </c:pt>
                <c:pt idx="23739">
                  <c:v>-0.96482999999999997</c:v>
                </c:pt>
                <c:pt idx="23740">
                  <c:v>-0.96731800000000001</c:v>
                </c:pt>
                <c:pt idx="23741">
                  <c:v>-0.97312399999999999</c:v>
                </c:pt>
                <c:pt idx="23742">
                  <c:v>-0.978468</c:v>
                </c:pt>
                <c:pt idx="23743">
                  <c:v>-0.97635400000000006</c:v>
                </c:pt>
                <c:pt idx="23744">
                  <c:v>-0.97548699999999999</c:v>
                </c:pt>
                <c:pt idx="23745">
                  <c:v>-0.97547200000000001</c:v>
                </c:pt>
                <c:pt idx="23746">
                  <c:v>-0.976746</c:v>
                </c:pt>
                <c:pt idx="23747">
                  <c:v>-0.97520499999999999</c:v>
                </c:pt>
                <c:pt idx="23748">
                  <c:v>-0.97572800000000004</c:v>
                </c:pt>
                <c:pt idx="23749">
                  <c:v>-0.97826999999999997</c:v>
                </c:pt>
                <c:pt idx="23750">
                  <c:v>-0.98333700000000002</c:v>
                </c:pt>
                <c:pt idx="23751">
                  <c:v>-0.98579700000000003</c:v>
                </c:pt>
                <c:pt idx="23752">
                  <c:v>-0.98361900000000002</c:v>
                </c:pt>
                <c:pt idx="23753">
                  <c:v>-0.97819800000000001</c:v>
                </c:pt>
                <c:pt idx="23754">
                  <c:v>-0.97415799999999997</c:v>
                </c:pt>
                <c:pt idx="23755">
                  <c:v>-0.97300799999999998</c:v>
                </c:pt>
                <c:pt idx="23756">
                  <c:v>-0.97655499999999995</c:v>
                </c:pt>
                <c:pt idx="23757">
                  <c:v>-0.98064499999999999</c:v>
                </c:pt>
                <c:pt idx="23758">
                  <c:v>-0.98555099999999995</c:v>
                </c:pt>
                <c:pt idx="23759">
                  <c:v>-0.99047099999999999</c:v>
                </c:pt>
                <c:pt idx="23760">
                  <c:v>-0.98576600000000003</c:v>
                </c:pt>
                <c:pt idx="23761">
                  <c:v>-0.97972899999999996</c:v>
                </c:pt>
                <c:pt idx="23762">
                  <c:v>-0.97918400000000005</c:v>
                </c:pt>
                <c:pt idx="23763">
                  <c:v>-0.97671300000000005</c:v>
                </c:pt>
                <c:pt idx="23764">
                  <c:v>-0.970383</c:v>
                </c:pt>
                <c:pt idx="23765">
                  <c:v>-0.965082</c:v>
                </c:pt>
                <c:pt idx="23766">
                  <c:v>-0.96681099999999998</c:v>
                </c:pt>
                <c:pt idx="23767">
                  <c:v>-0.97021500000000005</c:v>
                </c:pt>
                <c:pt idx="23768">
                  <c:v>-0.97030700000000003</c:v>
                </c:pt>
                <c:pt idx="23769">
                  <c:v>-0.96437200000000001</c:v>
                </c:pt>
                <c:pt idx="23770">
                  <c:v>-0.962557</c:v>
                </c:pt>
                <c:pt idx="23771">
                  <c:v>-0.96032899999999999</c:v>
                </c:pt>
                <c:pt idx="23772">
                  <c:v>-0.96316400000000002</c:v>
                </c:pt>
                <c:pt idx="23773">
                  <c:v>-0.96378900000000001</c:v>
                </c:pt>
                <c:pt idx="23774">
                  <c:v>-0.96365299999999998</c:v>
                </c:pt>
                <c:pt idx="23775">
                  <c:v>-0.962669</c:v>
                </c:pt>
                <c:pt idx="23776">
                  <c:v>-0.96313400000000005</c:v>
                </c:pt>
                <c:pt idx="23777">
                  <c:v>-0.96646900000000002</c:v>
                </c:pt>
                <c:pt idx="23778">
                  <c:v>-0.96812299999999996</c:v>
                </c:pt>
                <c:pt idx="23779">
                  <c:v>-0.96440199999999998</c:v>
                </c:pt>
                <c:pt idx="23780">
                  <c:v>-0.96121800000000002</c:v>
                </c:pt>
                <c:pt idx="23781">
                  <c:v>-0.96038599999999996</c:v>
                </c:pt>
                <c:pt idx="23782">
                  <c:v>-0.97605699999999995</c:v>
                </c:pt>
                <c:pt idx="23783">
                  <c:v>-0.98553800000000003</c:v>
                </c:pt>
                <c:pt idx="23784">
                  <c:v>-0.98491600000000001</c:v>
                </c:pt>
                <c:pt idx="23785">
                  <c:v>-0.98341400000000001</c:v>
                </c:pt>
                <c:pt idx="23786">
                  <c:v>-0.97923899999999997</c:v>
                </c:pt>
                <c:pt idx="23787">
                  <c:v>-0.97159099999999998</c:v>
                </c:pt>
                <c:pt idx="23788">
                  <c:v>-0.97051699999999996</c:v>
                </c:pt>
                <c:pt idx="23789">
                  <c:v>-0.97776399999999997</c:v>
                </c:pt>
                <c:pt idx="23790">
                  <c:v>-0.98746900000000004</c:v>
                </c:pt>
                <c:pt idx="23791">
                  <c:v>-0.992147</c:v>
                </c:pt>
                <c:pt idx="23792">
                  <c:v>-0.99623300000000004</c:v>
                </c:pt>
                <c:pt idx="23793">
                  <c:v>-0.99827500000000002</c:v>
                </c:pt>
                <c:pt idx="23794">
                  <c:v>-1.0033300000000001</c:v>
                </c:pt>
                <c:pt idx="23795">
                  <c:v>-1.0079199999999999</c:v>
                </c:pt>
                <c:pt idx="23796">
                  <c:v>-1.01658</c:v>
                </c:pt>
                <c:pt idx="23797">
                  <c:v>-1.02565</c:v>
                </c:pt>
                <c:pt idx="23798">
                  <c:v>-1.03067</c:v>
                </c:pt>
                <c:pt idx="23799">
                  <c:v>-1.0324800000000001</c:v>
                </c:pt>
                <c:pt idx="23800">
                  <c:v>-1.0261899999999999</c:v>
                </c:pt>
                <c:pt idx="23801">
                  <c:v>-1.0194399999999999</c:v>
                </c:pt>
                <c:pt idx="23802">
                  <c:v>-1.0188900000000001</c:v>
                </c:pt>
                <c:pt idx="23803">
                  <c:v>-1.02033</c:v>
                </c:pt>
                <c:pt idx="23804">
                  <c:v>-1.0227299999999999</c:v>
                </c:pt>
                <c:pt idx="23805">
                  <c:v>-1.0343500000000001</c:v>
                </c:pt>
                <c:pt idx="23806">
                  <c:v>-1.03593</c:v>
                </c:pt>
                <c:pt idx="23807">
                  <c:v>-1.0317099999999999</c:v>
                </c:pt>
                <c:pt idx="23808">
                  <c:v>-1.02197</c:v>
                </c:pt>
                <c:pt idx="23809">
                  <c:v>-1.01437</c:v>
                </c:pt>
                <c:pt idx="23810">
                  <c:v>-1.0117400000000001</c:v>
                </c:pt>
                <c:pt idx="23811">
                  <c:v>-1.0160400000000001</c:v>
                </c:pt>
                <c:pt idx="23812">
                  <c:v>-1.0175000000000001</c:v>
                </c:pt>
                <c:pt idx="23813">
                  <c:v>-1.0192600000000001</c:v>
                </c:pt>
                <c:pt idx="23814">
                  <c:v>-1.01562</c:v>
                </c:pt>
                <c:pt idx="23815">
                  <c:v>-1.01037</c:v>
                </c:pt>
                <c:pt idx="23816">
                  <c:v>-1.0099800000000001</c:v>
                </c:pt>
                <c:pt idx="23817">
                  <c:v>-1.01369</c:v>
                </c:pt>
                <c:pt idx="23818">
                  <c:v>-1.0226</c:v>
                </c:pt>
                <c:pt idx="23819">
                  <c:v>-1.0216099999999999</c:v>
                </c:pt>
                <c:pt idx="23820">
                  <c:v>-1.01631</c:v>
                </c:pt>
                <c:pt idx="23821">
                  <c:v>-1.0124599999999999</c:v>
                </c:pt>
                <c:pt idx="23822">
                  <c:v>-1.0132399999999999</c:v>
                </c:pt>
                <c:pt idx="23823">
                  <c:v>-1.0078800000000001</c:v>
                </c:pt>
                <c:pt idx="23824">
                  <c:v>-0.99840600000000002</c:v>
                </c:pt>
                <c:pt idx="23825">
                  <c:v>-0.99037500000000001</c:v>
                </c:pt>
                <c:pt idx="23826">
                  <c:v>-0.98409100000000005</c:v>
                </c:pt>
                <c:pt idx="23827">
                  <c:v>-0.98607800000000001</c:v>
                </c:pt>
                <c:pt idx="23828">
                  <c:v>-0.99252600000000002</c:v>
                </c:pt>
                <c:pt idx="23829">
                  <c:v>-0.99692000000000003</c:v>
                </c:pt>
                <c:pt idx="23830">
                  <c:v>-0.99581299999999995</c:v>
                </c:pt>
                <c:pt idx="23831">
                  <c:v>-0.99560400000000004</c:v>
                </c:pt>
                <c:pt idx="23832">
                  <c:v>-1.0011300000000001</c:v>
                </c:pt>
                <c:pt idx="23833">
                  <c:v>-1.01132</c:v>
                </c:pt>
                <c:pt idx="23834">
                  <c:v>-1.01905</c:v>
                </c:pt>
                <c:pt idx="23835">
                  <c:v>-1.02067</c:v>
                </c:pt>
                <c:pt idx="23836">
                  <c:v>-1.0238100000000001</c:v>
                </c:pt>
                <c:pt idx="23837">
                  <c:v>-1.0243599999999999</c:v>
                </c:pt>
                <c:pt idx="23838">
                  <c:v>-1.0250300000000001</c:v>
                </c:pt>
                <c:pt idx="23839">
                  <c:v>-1.0243100000000001</c:v>
                </c:pt>
                <c:pt idx="23840">
                  <c:v>-1.02322</c:v>
                </c:pt>
                <c:pt idx="23841">
                  <c:v>-1.022</c:v>
                </c:pt>
                <c:pt idx="23842">
                  <c:v>-1.02363</c:v>
                </c:pt>
                <c:pt idx="23843">
                  <c:v>-1.02763</c:v>
                </c:pt>
                <c:pt idx="23844">
                  <c:v>-1.0298099999999999</c:v>
                </c:pt>
                <c:pt idx="23845">
                  <c:v>-1.0272300000000001</c:v>
                </c:pt>
                <c:pt idx="23846">
                  <c:v>-1.0215000000000001</c:v>
                </c:pt>
                <c:pt idx="23847">
                  <c:v>-1.0213699999999999</c:v>
                </c:pt>
                <c:pt idx="23848">
                  <c:v>-1.0241499999999999</c:v>
                </c:pt>
                <c:pt idx="23849">
                  <c:v>-1.03281</c:v>
                </c:pt>
                <c:pt idx="23850">
                  <c:v>-1.0390600000000001</c:v>
                </c:pt>
                <c:pt idx="23851">
                  <c:v>-1.0416099999999999</c:v>
                </c:pt>
                <c:pt idx="23852">
                  <c:v>-1.0448900000000001</c:v>
                </c:pt>
                <c:pt idx="23853">
                  <c:v>-1.04542</c:v>
                </c:pt>
                <c:pt idx="23854">
                  <c:v>-1.03704</c:v>
                </c:pt>
                <c:pt idx="23855">
                  <c:v>-1.03163</c:v>
                </c:pt>
                <c:pt idx="23856">
                  <c:v>-1.0389900000000001</c:v>
                </c:pt>
                <c:pt idx="23857">
                  <c:v>-1.04653</c:v>
                </c:pt>
                <c:pt idx="23858">
                  <c:v>-1.0483499999999999</c:v>
                </c:pt>
                <c:pt idx="23859">
                  <c:v>-1.0415399999999999</c:v>
                </c:pt>
                <c:pt idx="23860">
                  <c:v>-1.04027</c:v>
                </c:pt>
                <c:pt idx="23861">
                  <c:v>-1.0407</c:v>
                </c:pt>
                <c:pt idx="23862">
                  <c:v>-1.04315</c:v>
                </c:pt>
                <c:pt idx="23863">
                  <c:v>-1.0393600000000001</c:v>
                </c:pt>
                <c:pt idx="23864">
                  <c:v>-1.0375099999999999</c:v>
                </c:pt>
                <c:pt idx="23865">
                  <c:v>-1.0340400000000001</c:v>
                </c:pt>
                <c:pt idx="23866">
                  <c:v>-1.0416700000000001</c:v>
                </c:pt>
                <c:pt idx="23867">
                  <c:v>-1.0478700000000001</c:v>
                </c:pt>
                <c:pt idx="23868">
                  <c:v>-1.05203</c:v>
                </c:pt>
                <c:pt idx="23869">
                  <c:v>-1.0401100000000001</c:v>
                </c:pt>
                <c:pt idx="23870">
                  <c:v>-1.02932</c:v>
                </c:pt>
                <c:pt idx="23871">
                  <c:v>-1.0299</c:v>
                </c:pt>
                <c:pt idx="23872">
                  <c:v>-1.0285899999999999</c:v>
                </c:pt>
                <c:pt idx="23873">
                  <c:v>-1.0274399999999999</c:v>
                </c:pt>
                <c:pt idx="23874">
                  <c:v>-1.0285899999999999</c:v>
                </c:pt>
                <c:pt idx="23875">
                  <c:v>-1.0289299999999999</c:v>
                </c:pt>
                <c:pt idx="23876">
                  <c:v>-1.02867</c:v>
                </c:pt>
                <c:pt idx="23877">
                  <c:v>-1.02871</c:v>
                </c:pt>
                <c:pt idx="23878">
                  <c:v>-1.0294099999999999</c:v>
                </c:pt>
                <c:pt idx="23879">
                  <c:v>-1.0177700000000001</c:v>
                </c:pt>
                <c:pt idx="23880">
                  <c:v>-1.0052300000000001</c:v>
                </c:pt>
                <c:pt idx="23881">
                  <c:v>-1.0074799999999999</c:v>
                </c:pt>
                <c:pt idx="23882">
                  <c:v>-1.01291</c:v>
                </c:pt>
                <c:pt idx="23883">
                  <c:v>-1.0288200000000001</c:v>
                </c:pt>
                <c:pt idx="23884">
                  <c:v>-1.02746</c:v>
                </c:pt>
                <c:pt idx="23885">
                  <c:v>-1.02257</c:v>
                </c:pt>
                <c:pt idx="23886">
                  <c:v>-1.02173</c:v>
                </c:pt>
                <c:pt idx="23887">
                  <c:v>-1.02345</c:v>
                </c:pt>
                <c:pt idx="23888">
                  <c:v>-1.02467</c:v>
                </c:pt>
                <c:pt idx="23889">
                  <c:v>-1.02536</c:v>
                </c:pt>
                <c:pt idx="23890">
                  <c:v>-1.0235700000000001</c:v>
                </c:pt>
                <c:pt idx="23891">
                  <c:v>-1.0243100000000001</c:v>
                </c:pt>
                <c:pt idx="23892">
                  <c:v>-1.02176</c:v>
                </c:pt>
                <c:pt idx="23893">
                  <c:v>-1.0106200000000001</c:v>
                </c:pt>
                <c:pt idx="23894">
                  <c:v>-0.99912199999999995</c:v>
                </c:pt>
                <c:pt idx="23895">
                  <c:v>-0.99930300000000005</c:v>
                </c:pt>
                <c:pt idx="23896">
                  <c:v>-1.00308</c:v>
                </c:pt>
                <c:pt idx="23897">
                  <c:v>-1.0048999999999999</c:v>
                </c:pt>
                <c:pt idx="23898">
                  <c:v>-1.00169</c:v>
                </c:pt>
                <c:pt idx="23899">
                  <c:v>-1.00353</c:v>
                </c:pt>
                <c:pt idx="23900">
                  <c:v>-1.00251</c:v>
                </c:pt>
                <c:pt idx="23901">
                  <c:v>-1.00126</c:v>
                </c:pt>
                <c:pt idx="23902">
                  <c:v>-0.99853599999999998</c:v>
                </c:pt>
                <c:pt idx="23903">
                  <c:v>-0.99301300000000003</c:v>
                </c:pt>
                <c:pt idx="23904">
                  <c:v>-0.99078100000000002</c:v>
                </c:pt>
                <c:pt idx="23905">
                  <c:v>-0.98133800000000004</c:v>
                </c:pt>
                <c:pt idx="23906">
                  <c:v>-0.97890699999999997</c:v>
                </c:pt>
                <c:pt idx="23907">
                  <c:v>-0.97739699999999996</c:v>
                </c:pt>
                <c:pt idx="23908">
                  <c:v>-0.97017699999999996</c:v>
                </c:pt>
                <c:pt idx="23909">
                  <c:v>-0.96954700000000005</c:v>
                </c:pt>
                <c:pt idx="23910">
                  <c:v>-0.96882800000000002</c:v>
                </c:pt>
                <c:pt idx="23911">
                  <c:v>-0.96622300000000005</c:v>
                </c:pt>
                <c:pt idx="23912">
                  <c:v>-0.96651900000000002</c:v>
                </c:pt>
                <c:pt idx="23913">
                  <c:v>-0.96871799999999997</c:v>
                </c:pt>
                <c:pt idx="23914">
                  <c:v>-0.97436400000000001</c:v>
                </c:pt>
                <c:pt idx="23915">
                  <c:v>-0.96987500000000004</c:v>
                </c:pt>
                <c:pt idx="23916">
                  <c:v>-0.96992100000000003</c:v>
                </c:pt>
                <c:pt idx="23917">
                  <c:v>-0.96970800000000001</c:v>
                </c:pt>
                <c:pt idx="23918">
                  <c:v>-0.98175100000000004</c:v>
                </c:pt>
                <c:pt idx="23919">
                  <c:v>-0.982819</c:v>
                </c:pt>
                <c:pt idx="23920">
                  <c:v>-0.97418199999999999</c:v>
                </c:pt>
                <c:pt idx="23921">
                  <c:v>-0.96356399999999998</c:v>
                </c:pt>
                <c:pt idx="23922">
                  <c:v>-0.96098700000000004</c:v>
                </c:pt>
                <c:pt idx="23923">
                  <c:v>-0.958735</c:v>
                </c:pt>
                <c:pt idx="23924">
                  <c:v>-0.95056700000000005</c:v>
                </c:pt>
                <c:pt idx="23925">
                  <c:v>-0.94712499999999999</c:v>
                </c:pt>
                <c:pt idx="23926">
                  <c:v>-0.95081700000000002</c:v>
                </c:pt>
                <c:pt idx="23927">
                  <c:v>-0.95652300000000001</c:v>
                </c:pt>
                <c:pt idx="23928">
                  <c:v>-0.96096400000000004</c:v>
                </c:pt>
                <c:pt idx="23929">
                  <c:v>-0.96123000000000003</c:v>
                </c:pt>
                <c:pt idx="23930">
                  <c:v>-0.95588300000000004</c:v>
                </c:pt>
                <c:pt idx="23931">
                  <c:v>-0.95644899999999999</c:v>
                </c:pt>
                <c:pt idx="23932">
                  <c:v>-0.95904599999999995</c:v>
                </c:pt>
                <c:pt idx="23933">
                  <c:v>-0.95419799999999999</c:v>
                </c:pt>
                <c:pt idx="23934">
                  <c:v>-0.94954499999999997</c:v>
                </c:pt>
                <c:pt idx="23935">
                  <c:v>-0.95548</c:v>
                </c:pt>
                <c:pt idx="23936">
                  <c:v>-0.96152499999999996</c:v>
                </c:pt>
                <c:pt idx="23937">
                  <c:v>-0.96004</c:v>
                </c:pt>
                <c:pt idx="23938">
                  <c:v>-0.94758200000000004</c:v>
                </c:pt>
                <c:pt idx="23939">
                  <c:v>-0.94577800000000001</c:v>
                </c:pt>
                <c:pt idx="23940">
                  <c:v>-0.94519799999999998</c:v>
                </c:pt>
                <c:pt idx="23941">
                  <c:v>-0.94409799999999999</c:v>
                </c:pt>
                <c:pt idx="23942">
                  <c:v>-0.93837999999999999</c:v>
                </c:pt>
                <c:pt idx="23943">
                  <c:v>-0.93834499999999998</c:v>
                </c:pt>
                <c:pt idx="23944">
                  <c:v>-0.94457199999999997</c:v>
                </c:pt>
                <c:pt idx="23945">
                  <c:v>-0.94326399999999999</c:v>
                </c:pt>
                <c:pt idx="23946">
                  <c:v>-0.94129399999999996</c:v>
                </c:pt>
                <c:pt idx="23947">
                  <c:v>-0.936948</c:v>
                </c:pt>
                <c:pt idx="23948">
                  <c:v>-0.934585</c:v>
                </c:pt>
                <c:pt idx="23949">
                  <c:v>-0.93787200000000004</c:v>
                </c:pt>
                <c:pt idx="23950">
                  <c:v>-0.93495600000000001</c:v>
                </c:pt>
                <c:pt idx="23951">
                  <c:v>-0.92811399999999999</c:v>
                </c:pt>
                <c:pt idx="23952">
                  <c:v>-0.92475799999999997</c:v>
                </c:pt>
                <c:pt idx="23953">
                  <c:v>-0.92513199999999995</c:v>
                </c:pt>
                <c:pt idx="23954">
                  <c:v>-0.92682900000000001</c:v>
                </c:pt>
                <c:pt idx="23955">
                  <c:v>-0.92718400000000001</c:v>
                </c:pt>
                <c:pt idx="23956">
                  <c:v>-0.92704900000000001</c:v>
                </c:pt>
                <c:pt idx="23957">
                  <c:v>-0.92505199999999999</c:v>
                </c:pt>
                <c:pt idx="23958">
                  <c:v>-0.91722700000000001</c:v>
                </c:pt>
                <c:pt idx="23959">
                  <c:v>-0.909053</c:v>
                </c:pt>
                <c:pt idx="23960">
                  <c:v>-0.89959</c:v>
                </c:pt>
                <c:pt idx="23961">
                  <c:v>-0.89136400000000005</c:v>
                </c:pt>
                <c:pt idx="23962">
                  <c:v>-0.88078299999999998</c:v>
                </c:pt>
                <c:pt idx="23963">
                  <c:v>-0.87335600000000002</c:v>
                </c:pt>
                <c:pt idx="23964">
                  <c:v>-0.86727900000000002</c:v>
                </c:pt>
                <c:pt idx="23965">
                  <c:v>-0.86662600000000001</c:v>
                </c:pt>
                <c:pt idx="23966">
                  <c:v>-0.86826800000000004</c:v>
                </c:pt>
                <c:pt idx="23967">
                  <c:v>-0.86557799999999996</c:v>
                </c:pt>
                <c:pt idx="23968">
                  <c:v>-0.85436800000000002</c:v>
                </c:pt>
                <c:pt idx="23969">
                  <c:v>-0.84056200000000003</c:v>
                </c:pt>
                <c:pt idx="23970">
                  <c:v>-0.83677599999999996</c:v>
                </c:pt>
                <c:pt idx="23971">
                  <c:v>-0.835283</c:v>
                </c:pt>
                <c:pt idx="23972">
                  <c:v>-0.82739300000000005</c:v>
                </c:pt>
                <c:pt idx="23973">
                  <c:v>-0.82188899999999998</c:v>
                </c:pt>
                <c:pt idx="23974">
                  <c:v>-0.823102</c:v>
                </c:pt>
                <c:pt idx="23975">
                  <c:v>-0.82252800000000004</c:v>
                </c:pt>
                <c:pt idx="23976">
                  <c:v>-0.82663600000000004</c:v>
                </c:pt>
                <c:pt idx="23977">
                  <c:v>-0.82551300000000005</c:v>
                </c:pt>
                <c:pt idx="23978">
                  <c:v>-0.82472500000000004</c:v>
                </c:pt>
                <c:pt idx="23979">
                  <c:v>-0.82524500000000001</c:v>
                </c:pt>
                <c:pt idx="23980">
                  <c:v>-0.82206299999999999</c:v>
                </c:pt>
                <c:pt idx="23981">
                  <c:v>-0.81522499999999998</c:v>
                </c:pt>
                <c:pt idx="23982">
                  <c:v>-0.80669000000000002</c:v>
                </c:pt>
                <c:pt idx="23983">
                  <c:v>-0.79647699999999999</c:v>
                </c:pt>
                <c:pt idx="23984">
                  <c:v>-0.78633500000000001</c:v>
                </c:pt>
                <c:pt idx="23985">
                  <c:v>-0.78239099999999995</c:v>
                </c:pt>
                <c:pt idx="23986">
                  <c:v>-0.78147100000000003</c:v>
                </c:pt>
                <c:pt idx="23987">
                  <c:v>-0.77698900000000004</c:v>
                </c:pt>
                <c:pt idx="23988">
                  <c:v>-0.76705999999999996</c:v>
                </c:pt>
                <c:pt idx="23989">
                  <c:v>-0.75048899999999996</c:v>
                </c:pt>
                <c:pt idx="23990">
                  <c:v>-0.74007100000000003</c:v>
                </c:pt>
                <c:pt idx="23991">
                  <c:v>-0.74112299999999998</c:v>
                </c:pt>
                <c:pt idx="23992">
                  <c:v>-0.74639999999999995</c:v>
                </c:pt>
                <c:pt idx="23993">
                  <c:v>-0.74252200000000002</c:v>
                </c:pt>
                <c:pt idx="23994">
                  <c:v>-0.73499300000000001</c:v>
                </c:pt>
                <c:pt idx="23995">
                  <c:v>-0.72496899999999997</c:v>
                </c:pt>
                <c:pt idx="23996">
                  <c:v>-0.72587599999999997</c:v>
                </c:pt>
                <c:pt idx="23997">
                  <c:v>-0.72301800000000005</c:v>
                </c:pt>
                <c:pt idx="23998">
                  <c:v>-0.70991499999999996</c:v>
                </c:pt>
                <c:pt idx="23999">
                  <c:v>-0.69234499999999999</c:v>
                </c:pt>
                <c:pt idx="24000">
                  <c:v>-0.68174599999999996</c:v>
                </c:pt>
                <c:pt idx="24001">
                  <c:v>-0.67736399999999997</c:v>
                </c:pt>
                <c:pt idx="24002">
                  <c:v>-0.671933</c:v>
                </c:pt>
                <c:pt idx="24003">
                  <c:v>-0.66829099999999997</c:v>
                </c:pt>
                <c:pt idx="24004">
                  <c:v>-0.66448499999999999</c:v>
                </c:pt>
                <c:pt idx="24005">
                  <c:v>-0.65459299999999998</c:v>
                </c:pt>
                <c:pt idx="24006">
                  <c:v>-0.64727000000000001</c:v>
                </c:pt>
                <c:pt idx="24007">
                  <c:v>-0.63986500000000002</c:v>
                </c:pt>
                <c:pt idx="24008">
                  <c:v>-0.64133099999999998</c:v>
                </c:pt>
                <c:pt idx="24009">
                  <c:v>-0.64492400000000005</c:v>
                </c:pt>
                <c:pt idx="24010">
                  <c:v>-0.64619199999999999</c:v>
                </c:pt>
                <c:pt idx="24011">
                  <c:v>-0.63710800000000001</c:v>
                </c:pt>
                <c:pt idx="24012">
                  <c:v>-0.615205</c:v>
                </c:pt>
                <c:pt idx="24013">
                  <c:v>-0.61110299999999995</c:v>
                </c:pt>
                <c:pt idx="24014">
                  <c:v>-0.60921899999999996</c:v>
                </c:pt>
                <c:pt idx="24015">
                  <c:v>-0.60758800000000002</c:v>
                </c:pt>
                <c:pt idx="24016">
                  <c:v>-0.60843899999999995</c:v>
                </c:pt>
                <c:pt idx="24017">
                  <c:v>-0.61297100000000004</c:v>
                </c:pt>
                <c:pt idx="24018">
                  <c:v>-0.61690900000000004</c:v>
                </c:pt>
                <c:pt idx="24019">
                  <c:v>-0.61811099999999997</c:v>
                </c:pt>
                <c:pt idx="24020">
                  <c:v>-0.61435600000000001</c:v>
                </c:pt>
                <c:pt idx="24021">
                  <c:v>-0.60597000000000001</c:v>
                </c:pt>
                <c:pt idx="24022">
                  <c:v>-0.60009199999999996</c:v>
                </c:pt>
                <c:pt idx="24023">
                  <c:v>-0.595441</c:v>
                </c:pt>
                <c:pt idx="24024">
                  <c:v>-0.59116599999999997</c:v>
                </c:pt>
                <c:pt idx="24025">
                  <c:v>-0.58702200000000004</c:v>
                </c:pt>
                <c:pt idx="24026">
                  <c:v>-0.58154399999999995</c:v>
                </c:pt>
                <c:pt idx="24027">
                  <c:v>-0.57345500000000005</c:v>
                </c:pt>
                <c:pt idx="24028">
                  <c:v>-0.57447700000000002</c:v>
                </c:pt>
                <c:pt idx="24029">
                  <c:v>-0.57627899999999999</c:v>
                </c:pt>
                <c:pt idx="24030">
                  <c:v>-0.57888700000000004</c:v>
                </c:pt>
                <c:pt idx="24031">
                  <c:v>-0.57730300000000001</c:v>
                </c:pt>
                <c:pt idx="24032">
                  <c:v>-0.57081499999999996</c:v>
                </c:pt>
                <c:pt idx="24033">
                  <c:v>-0.56016500000000002</c:v>
                </c:pt>
                <c:pt idx="24034">
                  <c:v>-0.54015400000000002</c:v>
                </c:pt>
                <c:pt idx="24035">
                  <c:v>-0.53091600000000005</c:v>
                </c:pt>
                <c:pt idx="24036">
                  <c:v>-0.52384500000000001</c:v>
                </c:pt>
                <c:pt idx="24037">
                  <c:v>-0.51927299999999998</c:v>
                </c:pt>
                <c:pt idx="24038">
                  <c:v>-0.51434800000000003</c:v>
                </c:pt>
                <c:pt idx="24039">
                  <c:v>-0.51140799999999997</c:v>
                </c:pt>
                <c:pt idx="24040">
                  <c:v>-0.51639500000000005</c:v>
                </c:pt>
                <c:pt idx="24041">
                  <c:v>-0.51562300000000005</c:v>
                </c:pt>
                <c:pt idx="24042">
                  <c:v>-0.50883800000000001</c:v>
                </c:pt>
                <c:pt idx="24043">
                  <c:v>-0.50721499999999997</c:v>
                </c:pt>
                <c:pt idx="24044">
                  <c:v>-0.51291799999999999</c:v>
                </c:pt>
                <c:pt idx="24045">
                  <c:v>-0.52613299999999996</c:v>
                </c:pt>
                <c:pt idx="24046">
                  <c:v>-0.53265899999999999</c:v>
                </c:pt>
                <c:pt idx="24047">
                  <c:v>-0.53715800000000002</c:v>
                </c:pt>
                <c:pt idx="24048">
                  <c:v>-0.54599500000000001</c:v>
                </c:pt>
                <c:pt idx="24049">
                  <c:v>-0.55373300000000003</c:v>
                </c:pt>
                <c:pt idx="24050">
                  <c:v>-0.56290499999999999</c:v>
                </c:pt>
                <c:pt idx="24051">
                  <c:v>-0.572573</c:v>
                </c:pt>
                <c:pt idx="24052">
                  <c:v>-0.58687500000000004</c:v>
                </c:pt>
                <c:pt idx="24053">
                  <c:v>-0.58724200000000004</c:v>
                </c:pt>
                <c:pt idx="24054">
                  <c:v>-0.58596800000000004</c:v>
                </c:pt>
                <c:pt idx="24055">
                  <c:v>-0.59409900000000004</c:v>
                </c:pt>
                <c:pt idx="24056">
                  <c:v>-0.60210600000000003</c:v>
                </c:pt>
                <c:pt idx="24057">
                  <c:v>-0.60614699999999999</c:v>
                </c:pt>
                <c:pt idx="24058">
                  <c:v>-0.60836199999999996</c:v>
                </c:pt>
                <c:pt idx="24059">
                  <c:v>-0.61118099999999997</c:v>
                </c:pt>
                <c:pt idx="24060">
                  <c:v>-0.60404899999999995</c:v>
                </c:pt>
                <c:pt idx="24061">
                  <c:v>-0.54311799999999999</c:v>
                </c:pt>
                <c:pt idx="24062">
                  <c:v>-0.49807099999999999</c:v>
                </c:pt>
                <c:pt idx="24063">
                  <c:v>-0.76607700000000001</c:v>
                </c:pt>
                <c:pt idx="24064">
                  <c:v>-1.14608</c:v>
                </c:pt>
                <c:pt idx="24065">
                  <c:v>-0.95293799999999995</c:v>
                </c:pt>
                <c:pt idx="24066">
                  <c:v>-0.62191799999999997</c:v>
                </c:pt>
                <c:pt idx="24067">
                  <c:v>-0.53688599999999997</c:v>
                </c:pt>
                <c:pt idx="24068">
                  <c:v>-0.51563000000000003</c:v>
                </c:pt>
                <c:pt idx="24069">
                  <c:v>-0.48397800000000002</c:v>
                </c:pt>
                <c:pt idx="24070">
                  <c:v>-0.46540500000000001</c:v>
                </c:pt>
                <c:pt idx="24071">
                  <c:v>-0.46366299999999999</c:v>
                </c:pt>
                <c:pt idx="24072">
                  <c:v>-0.47233599999999998</c:v>
                </c:pt>
                <c:pt idx="24073">
                  <c:v>-0.48497099999999999</c:v>
                </c:pt>
                <c:pt idx="24074">
                  <c:v>-0.50354200000000005</c:v>
                </c:pt>
                <c:pt idx="24075">
                  <c:v>-0.52707999999999999</c:v>
                </c:pt>
                <c:pt idx="24076">
                  <c:v>-0.55049599999999999</c:v>
                </c:pt>
                <c:pt idx="24077">
                  <c:v>-0.556925</c:v>
                </c:pt>
                <c:pt idx="24078">
                  <c:v>-0.56606599999999996</c:v>
                </c:pt>
                <c:pt idx="24079">
                  <c:v>-0.57095600000000002</c:v>
                </c:pt>
                <c:pt idx="24080">
                  <c:v>-0.57474199999999998</c:v>
                </c:pt>
                <c:pt idx="24081">
                  <c:v>-0.57262000000000002</c:v>
                </c:pt>
                <c:pt idx="24082">
                  <c:v>-0.55810000000000004</c:v>
                </c:pt>
                <c:pt idx="24083">
                  <c:v>-0.55246399999999996</c:v>
                </c:pt>
                <c:pt idx="24084">
                  <c:v>-0.56373899999999999</c:v>
                </c:pt>
                <c:pt idx="24085">
                  <c:v>-0.62758000000000003</c:v>
                </c:pt>
                <c:pt idx="24086">
                  <c:v>-0.85728099999999996</c:v>
                </c:pt>
                <c:pt idx="24087">
                  <c:v>-1.1202000000000001</c:v>
                </c:pt>
                <c:pt idx="24088">
                  <c:v>-1.0184599999999999</c:v>
                </c:pt>
                <c:pt idx="24089">
                  <c:v>-0.77077399999999996</c:v>
                </c:pt>
                <c:pt idx="24090">
                  <c:v>-0.68188499999999996</c:v>
                </c:pt>
                <c:pt idx="24091">
                  <c:v>-0.61621599999999999</c:v>
                </c:pt>
                <c:pt idx="24092">
                  <c:v>-0.52579100000000001</c:v>
                </c:pt>
                <c:pt idx="24093">
                  <c:v>-0.443855</c:v>
                </c:pt>
                <c:pt idx="24094">
                  <c:v>-0.40210499999999999</c:v>
                </c:pt>
                <c:pt idx="24095">
                  <c:v>-0.378778</c:v>
                </c:pt>
                <c:pt idx="24096">
                  <c:v>-0.36553099999999999</c:v>
                </c:pt>
                <c:pt idx="24097">
                  <c:v>-0.35572999999999999</c:v>
                </c:pt>
                <c:pt idx="24098">
                  <c:v>-0.34710200000000002</c:v>
                </c:pt>
                <c:pt idx="24099">
                  <c:v>-0.34216000000000002</c:v>
                </c:pt>
                <c:pt idx="24100">
                  <c:v>-0.339808</c:v>
                </c:pt>
                <c:pt idx="24101">
                  <c:v>-0.33205299999999999</c:v>
                </c:pt>
                <c:pt idx="24102">
                  <c:v>-0.32714199999999999</c:v>
                </c:pt>
                <c:pt idx="24103">
                  <c:v>-0.32666800000000001</c:v>
                </c:pt>
                <c:pt idx="24104">
                  <c:v>-0.32395800000000002</c:v>
                </c:pt>
                <c:pt idx="24105">
                  <c:v>-0.31059999999999999</c:v>
                </c:pt>
                <c:pt idx="24106">
                  <c:v>-0.293549</c:v>
                </c:pt>
                <c:pt idx="24107">
                  <c:v>-0.283414</c:v>
                </c:pt>
                <c:pt idx="24108">
                  <c:v>-0.27655000000000002</c:v>
                </c:pt>
                <c:pt idx="24109">
                  <c:v>-0.27099400000000001</c:v>
                </c:pt>
                <c:pt idx="24110">
                  <c:v>-0.26987899999999998</c:v>
                </c:pt>
                <c:pt idx="24111">
                  <c:v>-0.26966400000000001</c:v>
                </c:pt>
                <c:pt idx="24112">
                  <c:v>-0.26773599999999997</c:v>
                </c:pt>
                <c:pt idx="24113">
                  <c:v>-0.27517399999999997</c:v>
                </c:pt>
                <c:pt idx="24114">
                  <c:v>-0.28537899999999999</c:v>
                </c:pt>
                <c:pt idx="24115">
                  <c:v>-0.30221500000000001</c:v>
                </c:pt>
                <c:pt idx="24116">
                  <c:v>-0.324158</c:v>
                </c:pt>
                <c:pt idx="24117">
                  <c:v>-0.32957700000000001</c:v>
                </c:pt>
                <c:pt idx="24118">
                  <c:v>-0.322297</c:v>
                </c:pt>
                <c:pt idx="24119">
                  <c:v>-0.31376100000000001</c:v>
                </c:pt>
                <c:pt idx="24120">
                  <c:v>-0.309867</c:v>
                </c:pt>
                <c:pt idx="24121">
                  <c:v>-0.31184099999999998</c:v>
                </c:pt>
                <c:pt idx="24122">
                  <c:v>-0.31326300000000001</c:v>
                </c:pt>
                <c:pt idx="24123">
                  <c:v>-0.31152800000000003</c:v>
                </c:pt>
                <c:pt idx="24124">
                  <c:v>-0.308952</c:v>
                </c:pt>
                <c:pt idx="24125">
                  <c:v>-0.30693399999999998</c:v>
                </c:pt>
                <c:pt idx="24126">
                  <c:v>-0.32441199999999998</c:v>
                </c:pt>
                <c:pt idx="24127">
                  <c:v>-0.33971600000000002</c:v>
                </c:pt>
                <c:pt idx="24128">
                  <c:v>-0.34447499999999998</c:v>
                </c:pt>
                <c:pt idx="24129">
                  <c:v>-0.34570200000000001</c:v>
                </c:pt>
                <c:pt idx="24130">
                  <c:v>-0.34634999999999999</c:v>
                </c:pt>
                <c:pt idx="24131">
                  <c:v>-0.35193200000000002</c:v>
                </c:pt>
                <c:pt idx="24132">
                  <c:v>-0.35161399999999998</c:v>
                </c:pt>
                <c:pt idx="24133">
                  <c:v>-0.346107</c:v>
                </c:pt>
                <c:pt idx="24134">
                  <c:v>-0.342557</c:v>
                </c:pt>
                <c:pt idx="24135">
                  <c:v>-0.34720800000000002</c:v>
                </c:pt>
                <c:pt idx="24136">
                  <c:v>-0.358601</c:v>
                </c:pt>
                <c:pt idx="24137">
                  <c:v>-0.36446200000000001</c:v>
                </c:pt>
                <c:pt idx="24138">
                  <c:v>-0.36669099999999999</c:v>
                </c:pt>
                <c:pt idx="24139">
                  <c:v>-0.37206499999999998</c:v>
                </c:pt>
                <c:pt idx="24140">
                  <c:v>-0.372396</c:v>
                </c:pt>
                <c:pt idx="24141">
                  <c:v>-0.36782300000000001</c:v>
                </c:pt>
                <c:pt idx="24142">
                  <c:v>-0.36606100000000003</c:v>
                </c:pt>
                <c:pt idx="24143">
                  <c:v>-0.36561900000000003</c:v>
                </c:pt>
                <c:pt idx="24144">
                  <c:v>-0.36417500000000003</c:v>
                </c:pt>
                <c:pt idx="24145">
                  <c:v>-0.36301899999999998</c:v>
                </c:pt>
                <c:pt idx="24146">
                  <c:v>-0.36141699999999999</c:v>
                </c:pt>
                <c:pt idx="24147">
                  <c:v>-0.36041299999999998</c:v>
                </c:pt>
                <c:pt idx="24148">
                  <c:v>-0.36424600000000001</c:v>
                </c:pt>
                <c:pt idx="24149">
                  <c:v>-0.37202800000000003</c:v>
                </c:pt>
                <c:pt idx="24150">
                  <c:v>-0.37698900000000002</c:v>
                </c:pt>
                <c:pt idx="24151">
                  <c:v>-0.37804300000000002</c:v>
                </c:pt>
                <c:pt idx="24152">
                  <c:v>-0.38408700000000001</c:v>
                </c:pt>
                <c:pt idx="24153">
                  <c:v>-0.38650299999999999</c:v>
                </c:pt>
                <c:pt idx="24154">
                  <c:v>-0.38216099999999997</c:v>
                </c:pt>
                <c:pt idx="24155">
                  <c:v>-0.380635</c:v>
                </c:pt>
                <c:pt idx="24156">
                  <c:v>-0.37857299999999999</c:v>
                </c:pt>
                <c:pt idx="24157">
                  <c:v>-0.37790499999999999</c:v>
                </c:pt>
                <c:pt idx="24158">
                  <c:v>-0.37806800000000002</c:v>
                </c:pt>
                <c:pt idx="24159">
                  <c:v>-0.376106</c:v>
                </c:pt>
                <c:pt idx="24160">
                  <c:v>-0.376413</c:v>
                </c:pt>
                <c:pt idx="24161">
                  <c:v>-0.37803799999999999</c:v>
                </c:pt>
                <c:pt idx="24162">
                  <c:v>-0.37874400000000003</c:v>
                </c:pt>
                <c:pt idx="24163">
                  <c:v>-0.38134400000000002</c:v>
                </c:pt>
                <c:pt idx="24164">
                  <c:v>-0.38681100000000002</c:v>
                </c:pt>
                <c:pt idx="24165">
                  <c:v>-0.38957000000000003</c:v>
                </c:pt>
                <c:pt idx="24166">
                  <c:v>-0.38792300000000002</c:v>
                </c:pt>
                <c:pt idx="24167">
                  <c:v>-0.38767400000000002</c:v>
                </c:pt>
                <c:pt idx="24168">
                  <c:v>-0.382102</c:v>
                </c:pt>
                <c:pt idx="24169">
                  <c:v>-0.37325199999999997</c:v>
                </c:pt>
                <c:pt idx="24170">
                  <c:v>-0.36390400000000001</c:v>
                </c:pt>
                <c:pt idx="24171">
                  <c:v>-0.35758800000000002</c:v>
                </c:pt>
                <c:pt idx="24172">
                  <c:v>-0.35278900000000002</c:v>
                </c:pt>
                <c:pt idx="24173">
                  <c:v>-0.34908699999999998</c:v>
                </c:pt>
                <c:pt idx="24174">
                  <c:v>-0.34859899999999999</c:v>
                </c:pt>
                <c:pt idx="24175">
                  <c:v>-0.342893</c:v>
                </c:pt>
                <c:pt idx="24176">
                  <c:v>-0.33932499999999999</c:v>
                </c:pt>
                <c:pt idx="24177">
                  <c:v>-0.34034300000000001</c:v>
                </c:pt>
                <c:pt idx="24178">
                  <c:v>-0.33435599999999999</c:v>
                </c:pt>
                <c:pt idx="24179">
                  <c:v>-0.33367000000000002</c:v>
                </c:pt>
                <c:pt idx="24180">
                  <c:v>-0.33724900000000002</c:v>
                </c:pt>
                <c:pt idx="24181">
                  <c:v>-0.342497</c:v>
                </c:pt>
                <c:pt idx="24182">
                  <c:v>-0.34290599999999999</c:v>
                </c:pt>
                <c:pt idx="24183">
                  <c:v>-0.34210600000000002</c:v>
                </c:pt>
                <c:pt idx="24184">
                  <c:v>-0.338951</c:v>
                </c:pt>
                <c:pt idx="24185">
                  <c:v>-0.34201900000000002</c:v>
                </c:pt>
                <c:pt idx="24186">
                  <c:v>-0.34187299999999998</c:v>
                </c:pt>
                <c:pt idx="24187">
                  <c:v>-0.34275899999999998</c:v>
                </c:pt>
                <c:pt idx="24188">
                  <c:v>-0.34539599999999998</c:v>
                </c:pt>
                <c:pt idx="24189">
                  <c:v>-0.34196799999999999</c:v>
                </c:pt>
                <c:pt idx="24190">
                  <c:v>-0.34469300000000003</c:v>
                </c:pt>
                <c:pt idx="24191">
                  <c:v>-0.34203499999999998</c:v>
                </c:pt>
                <c:pt idx="24192">
                  <c:v>-0.34250999999999998</c:v>
                </c:pt>
                <c:pt idx="24193">
                  <c:v>-0.336478</c:v>
                </c:pt>
                <c:pt idx="24194">
                  <c:v>-0.33806399999999998</c:v>
                </c:pt>
                <c:pt idx="24195">
                  <c:v>-0.33679199999999998</c:v>
                </c:pt>
                <c:pt idx="24196">
                  <c:v>-0.33649899999999999</c:v>
                </c:pt>
                <c:pt idx="24197">
                  <c:v>-0.33223200000000003</c:v>
                </c:pt>
                <c:pt idx="24198">
                  <c:v>-0.32910600000000001</c:v>
                </c:pt>
                <c:pt idx="24199">
                  <c:v>-0.32377800000000001</c:v>
                </c:pt>
                <c:pt idx="24200">
                  <c:v>-0.316085</c:v>
                </c:pt>
                <c:pt idx="24201">
                  <c:v>-0.30792700000000001</c:v>
                </c:pt>
                <c:pt idx="24202">
                  <c:v>-0.30335299999999998</c:v>
                </c:pt>
                <c:pt idx="24203">
                  <c:v>-0.31128699999999998</c:v>
                </c:pt>
                <c:pt idx="24204">
                  <c:v>-0.31078499999999998</c:v>
                </c:pt>
                <c:pt idx="24205">
                  <c:v>-0.304317</c:v>
                </c:pt>
                <c:pt idx="24206">
                  <c:v>-0.29143799999999997</c:v>
                </c:pt>
                <c:pt idx="24207">
                  <c:v>-0.29302800000000001</c:v>
                </c:pt>
                <c:pt idx="24208">
                  <c:v>-0.287553</c:v>
                </c:pt>
                <c:pt idx="24209">
                  <c:v>-0.27382499999999999</c:v>
                </c:pt>
                <c:pt idx="24210">
                  <c:v>-0.25980500000000001</c:v>
                </c:pt>
                <c:pt idx="24211">
                  <c:v>-0.25082500000000002</c:v>
                </c:pt>
                <c:pt idx="24212">
                  <c:v>-0.24629300000000001</c:v>
                </c:pt>
                <c:pt idx="24213">
                  <c:v>-0.24419199999999999</c:v>
                </c:pt>
                <c:pt idx="24214">
                  <c:v>-0.24209800000000001</c:v>
                </c:pt>
                <c:pt idx="24215">
                  <c:v>-0.243094</c:v>
                </c:pt>
                <c:pt idx="24216">
                  <c:v>-0.24904499999999999</c:v>
                </c:pt>
                <c:pt idx="24217">
                  <c:v>-0.25279000000000001</c:v>
                </c:pt>
                <c:pt idx="24218">
                  <c:v>-0.248112</c:v>
                </c:pt>
                <c:pt idx="24219">
                  <c:v>-0.24349100000000001</c:v>
                </c:pt>
                <c:pt idx="24220">
                  <c:v>-0.23589399999999999</c:v>
                </c:pt>
                <c:pt idx="24221">
                  <c:v>-0.22866800000000001</c:v>
                </c:pt>
                <c:pt idx="24222">
                  <c:v>-0.21407999999999999</c:v>
                </c:pt>
                <c:pt idx="24223">
                  <c:v>-0.20929600000000001</c:v>
                </c:pt>
                <c:pt idx="24224">
                  <c:v>-0.210259</c:v>
                </c:pt>
                <c:pt idx="24225">
                  <c:v>-0.209036</c:v>
                </c:pt>
                <c:pt idx="24226">
                  <c:v>-0.20338800000000001</c:v>
                </c:pt>
                <c:pt idx="24227">
                  <c:v>-0.19556200000000001</c:v>
                </c:pt>
                <c:pt idx="24228">
                  <c:v>-0.180949</c:v>
                </c:pt>
                <c:pt idx="24229">
                  <c:v>-0.172627</c:v>
                </c:pt>
                <c:pt idx="24230">
                  <c:v>-0.16663500000000001</c:v>
                </c:pt>
                <c:pt idx="24231">
                  <c:v>-0.16438900000000001</c:v>
                </c:pt>
                <c:pt idx="24232">
                  <c:v>-0.16811899999999999</c:v>
                </c:pt>
                <c:pt idx="24233">
                  <c:v>-0.171816</c:v>
                </c:pt>
                <c:pt idx="24234">
                  <c:v>-0.16764999999999999</c:v>
                </c:pt>
                <c:pt idx="24235">
                  <c:v>-0.15869900000000001</c:v>
                </c:pt>
                <c:pt idx="24236">
                  <c:v>-0.15174099999999999</c:v>
                </c:pt>
                <c:pt idx="24237">
                  <c:v>-0.13829900000000001</c:v>
                </c:pt>
                <c:pt idx="24238">
                  <c:v>-0.13386100000000001</c:v>
                </c:pt>
                <c:pt idx="24239">
                  <c:v>-0.13237299999999999</c:v>
                </c:pt>
                <c:pt idx="24240">
                  <c:v>-0.137131</c:v>
                </c:pt>
                <c:pt idx="24241">
                  <c:v>-0.13999800000000001</c:v>
                </c:pt>
                <c:pt idx="24242">
                  <c:v>-0.14080599999999999</c:v>
                </c:pt>
                <c:pt idx="24243">
                  <c:v>-0.136266</c:v>
                </c:pt>
                <c:pt idx="24244">
                  <c:v>-0.13336799999999999</c:v>
                </c:pt>
                <c:pt idx="24245">
                  <c:v>-0.12494</c:v>
                </c:pt>
                <c:pt idx="24246">
                  <c:v>-0.119049</c:v>
                </c:pt>
                <c:pt idx="24247">
                  <c:v>-0.116442</c:v>
                </c:pt>
                <c:pt idx="24248">
                  <c:v>-0.113436</c:v>
                </c:pt>
                <c:pt idx="24249">
                  <c:v>-0.10705000000000001</c:v>
                </c:pt>
                <c:pt idx="24250">
                  <c:v>-0.104043</c:v>
                </c:pt>
                <c:pt idx="24251">
                  <c:v>-0.105827</c:v>
                </c:pt>
                <c:pt idx="24252">
                  <c:v>-0.100882</c:v>
                </c:pt>
                <c:pt idx="24253">
                  <c:v>-8.9502100000000001E-2</c:v>
                </c:pt>
                <c:pt idx="24254">
                  <c:v>-7.3312299999999997E-2</c:v>
                </c:pt>
                <c:pt idx="24255">
                  <c:v>-6.0408299999999998E-2</c:v>
                </c:pt>
                <c:pt idx="24256">
                  <c:v>-4.7435999999999999E-2</c:v>
                </c:pt>
                <c:pt idx="24257">
                  <c:v>-3.3182299999999998E-2</c:v>
                </c:pt>
                <c:pt idx="24258">
                  <c:v>-1.90251E-2</c:v>
                </c:pt>
                <c:pt idx="24259">
                  <c:v>-3.9640700000000001E-3</c:v>
                </c:pt>
                <c:pt idx="24260">
                  <c:v>1.8467600000000001E-2</c:v>
                </c:pt>
                <c:pt idx="24261">
                  <c:v>4.1878400000000003E-2</c:v>
                </c:pt>
                <c:pt idx="24262">
                  <c:v>5.0019000000000001E-2</c:v>
                </c:pt>
                <c:pt idx="24263">
                  <c:v>5.4191999999999997E-2</c:v>
                </c:pt>
                <c:pt idx="24264">
                  <c:v>6.1718299999999997E-2</c:v>
                </c:pt>
                <c:pt idx="24265">
                  <c:v>7.1025199999999997E-2</c:v>
                </c:pt>
                <c:pt idx="24266">
                  <c:v>7.9838300000000001E-2</c:v>
                </c:pt>
                <c:pt idx="24267">
                  <c:v>9.2747999999999997E-2</c:v>
                </c:pt>
                <c:pt idx="24268">
                  <c:v>0.102383</c:v>
                </c:pt>
                <c:pt idx="24269">
                  <c:v>0.107471</c:v>
                </c:pt>
                <c:pt idx="24270">
                  <c:v>0.110513</c:v>
                </c:pt>
                <c:pt idx="24271">
                  <c:v>0.114665</c:v>
                </c:pt>
                <c:pt idx="24272">
                  <c:v>0.11683200000000001</c:v>
                </c:pt>
                <c:pt idx="24273">
                  <c:v>0.116953</c:v>
                </c:pt>
                <c:pt idx="24274">
                  <c:v>0.117044</c:v>
                </c:pt>
                <c:pt idx="24275">
                  <c:v>0.11779100000000001</c:v>
                </c:pt>
                <c:pt idx="24276">
                  <c:v>0.118343</c:v>
                </c:pt>
                <c:pt idx="24277">
                  <c:v>0.111813</c:v>
                </c:pt>
                <c:pt idx="24278">
                  <c:v>9.6531800000000001E-2</c:v>
                </c:pt>
                <c:pt idx="24279">
                  <c:v>8.8446200000000003E-2</c:v>
                </c:pt>
                <c:pt idx="24280">
                  <c:v>8.3071599999999995E-2</c:v>
                </c:pt>
                <c:pt idx="24281">
                  <c:v>7.6415800000000006E-2</c:v>
                </c:pt>
                <c:pt idx="24282">
                  <c:v>6.9461999999999996E-2</c:v>
                </c:pt>
                <c:pt idx="24283">
                  <c:v>6.0380000000000003E-2</c:v>
                </c:pt>
                <c:pt idx="24284">
                  <c:v>5.8019500000000002E-2</c:v>
                </c:pt>
                <c:pt idx="24285">
                  <c:v>5.6685399999999997E-2</c:v>
                </c:pt>
                <c:pt idx="24286">
                  <c:v>5.3274099999999998E-2</c:v>
                </c:pt>
                <c:pt idx="24287">
                  <c:v>4.8153599999999998E-2</c:v>
                </c:pt>
                <c:pt idx="24288">
                  <c:v>4.4641E-2</c:v>
                </c:pt>
                <c:pt idx="24289">
                  <c:v>4.6449400000000002E-2</c:v>
                </c:pt>
                <c:pt idx="24290">
                  <c:v>5.62128E-2</c:v>
                </c:pt>
                <c:pt idx="24291">
                  <c:v>7.9002199999999995E-2</c:v>
                </c:pt>
                <c:pt idx="24292">
                  <c:v>0.101718</c:v>
                </c:pt>
                <c:pt idx="24293">
                  <c:v>0.123011</c:v>
                </c:pt>
                <c:pt idx="24294">
                  <c:v>0.14297899999999999</c:v>
                </c:pt>
                <c:pt idx="24295">
                  <c:v>0.15886400000000001</c:v>
                </c:pt>
                <c:pt idx="24296">
                  <c:v>0.17113400000000001</c:v>
                </c:pt>
                <c:pt idx="24297">
                  <c:v>0.177207</c:v>
                </c:pt>
                <c:pt idx="24298">
                  <c:v>0.180645</c:v>
                </c:pt>
                <c:pt idx="24299">
                  <c:v>0.183506</c:v>
                </c:pt>
                <c:pt idx="24300">
                  <c:v>0.184475</c:v>
                </c:pt>
                <c:pt idx="24301">
                  <c:v>0.18779100000000001</c:v>
                </c:pt>
                <c:pt idx="24302">
                  <c:v>0.18900900000000001</c:v>
                </c:pt>
                <c:pt idx="24303">
                  <c:v>0.195294</c:v>
                </c:pt>
                <c:pt idx="24304">
                  <c:v>0.194714</c:v>
                </c:pt>
                <c:pt idx="24305">
                  <c:v>0.19911599999999999</c:v>
                </c:pt>
                <c:pt idx="24306">
                  <c:v>0.20988699999999999</c:v>
                </c:pt>
                <c:pt idx="24307">
                  <c:v>0.21421200000000001</c:v>
                </c:pt>
                <c:pt idx="24308">
                  <c:v>0.219473</c:v>
                </c:pt>
                <c:pt idx="24309">
                  <c:v>0.22953100000000001</c:v>
                </c:pt>
                <c:pt idx="24310">
                  <c:v>0.24526800000000001</c:v>
                </c:pt>
                <c:pt idx="24311">
                  <c:v>0.250886</c:v>
                </c:pt>
                <c:pt idx="24312">
                  <c:v>0.25234699999999999</c:v>
                </c:pt>
                <c:pt idx="24313">
                  <c:v>0.257741</c:v>
                </c:pt>
                <c:pt idx="24314">
                  <c:v>0.26315100000000002</c:v>
                </c:pt>
                <c:pt idx="24315">
                  <c:v>0.26680999999999999</c:v>
                </c:pt>
                <c:pt idx="24316">
                  <c:v>0.26569100000000001</c:v>
                </c:pt>
                <c:pt idx="24317">
                  <c:v>0.26983699999999999</c:v>
                </c:pt>
                <c:pt idx="24318">
                  <c:v>0.27577600000000002</c:v>
                </c:pt>
                <c:pt idx="24319">
                  <c:v>0.27837499999999998</c:v>
                </c:pt>
                <c:pt idx="24320">
                  <c:v>0.28227200000000002</c:v>
                </c:pt>
                <c:pt idx="24321">
                  <c:v>0.29224899999999998</c:v>
                </c:pt>
                <c:pt idx="24322">
                  <c:v>0.29841600000000001</c:v>
                </c:pt>
                <c:pt idx="24323">
                  <c:v>0.30672199999999999</c:v>
                </c:pt>
                <c:pt idx="24324">
                  <c:v>0.32161499999999998</c:v>
                </c:pt>
                <c:pt idx="24325">
                  <c:v>0.33427400000000002</c:v>
                </c:pt>
                <c:pt idx="24326">
                  <c:v>0.35239100000000001</c:v>
                </c:pt>
                <c:pt idx="24327">
                  <c:v>0.37641799999999997</c:v>
                </c:pt>
                <c:pt idx="24328">
                  <c:v>0.40502899999999997</c:v>
                </c:pt>
                <c:pt idx="24329">
                  <c:v>0.42886999999999997</c:v>
                </c:pt>
                <c:pt idx="24330">
                  <c:v>0.44801400000000002</c:v>
                </c:pt>
                <c:pt idx="24331">
                  <c:v>0.464779</c:v>
                </c:pt>
                <c:pt idx="24332">
                  <c:v>0.478601</c:v>
                </c:pt>
                <c:pt idx="24333">
                  <c:v>0.48871199999999998</c:v>
                </c:pt>
                <c:pt idx="24334">
                  <c:v>0.48870200000000003</c:v>
                </c:pt>
                <c:pt idx="24335">
                  <c:v>0.47942000000000001</c:v>
                </c:pt>
                <c:pt idx="24336">
                  <c:v>0.47282999999999997</c:v>
                </c:pt>
                <c:pt idx="24337">
                  <c:v>0.46269900000000003</c:v>
                </c:pt>
                <c:pt idx="24338">
                  <c:v>0.45638800000000002</c:v>
                </c:pt>
                <c:pt idx="24339">
                  <c:v>0.46092899999999998</c:v>
                </c:pt>
                <c:pt idx="24340">
                  <c:v>0.470665</c:v>
                </c:pt>
                <c:pt idx="24341">
                  <c:v>0.48111999999999999</c:v>
                </c:pt>
                <c:pt idx="24342">
                  <c:v>0.49311500000000003</c:v>
                </c:pt>
                <c:pt idx="24343">
                  <c:v>0.50517599999999996</c:v>
                </c:pt>
                <c:pt idx="24344">
                  <c:v>0.52517999999999998</c:v>
                </c:pt>
                <c:pt idx="24345">
                  <c:v>0.55768099999999998</c:v>
                </c:pt>
                <c:pt idx="24346">
                  <c:v>0.58246299999999995</c:v>
                </c:pt>
                <c:pt idx="24347">
                  <c:v>0.60177400000000003</c:v>
                </c:pt>
                <c:pt idx="24348">
                  <c:v>0.61567499999999997</c:v>
                </c:pt>
                <c:pt idx="24349">
                  <c:v>0.628668</c:v>
                </c:pt>
                <c:pt idx="24350">
                  <c:v>0.64244599999999996</c:v>
                </c:pt>
                <c:pt idx="24351">
                  <c:v>0.65523200000000004</c:v>
                </c:pt>
                <c:pt idx="24352">
                  <c:v>0.66837000000000002</c:v>
                </c:pt>
                <c:pt idx="24353">
                  <c:v>0.68129099999999998</c:v>
                </c:pt>
                <c:pt idx="24354">
                  <c:v>0.69092200000000004</c:v>
                </c:pt>
                <c:pt idx="24355">
                  <c:v>0.69675900000000002</c:v>
                </c:pt>
                <c:pt idx="24356">
                  <c:v>0.70281400000000005</c:v>
                </c:pt>
                <c:pt idx="24357">
                  <c:v>0.70915600000000001</c:v>
                </c:pt>
                <c:pt idx="24358">
                  <c:v>0.71239699999999995</c:v>
                </c:pt>
                <c:pt idx="24359">
                  <c:v>0.71410600000000002</c:v>
                </c:pt>
                <c:pt idx="24360">
                  <c:v>0.70297299999999996</c:v>
                </c:pt>
                <c:pt idx="24361">
                  <c:v>0.69775600000000004</c:v>
                </c:pt>
                <c:pt idx="24362">
                  <c:v>0.69247999999999998</c:v>
                </c:pt>
                <c:pt idx="24363">
                  <c:v>0.68710000000000004</c:v>
                </c:pt>
                <c:pt idx="24364">
                  <c:v>0.68306699999999998</c:v>
                </c:pt>
                <c:pt idx="24365">
                  <c:v>0.68612099999999998</c:v>
                </c:pt>
                <c:pt idx="24366">
                  <c:v>0.68837400000000004</c:v>
                </c:pt>
                <c:pt idx="24367">
                  <c:v>0.690029</c:v>
                </c:pt>
                <c:pt idx="24368">
                  <c:v>0.69371000000000005</c:v>
                </c:pt>
                <c:pt idx="24369">
                  <c:v>0.69548399999999999</c:v>
                </c:pt>
                <c:pt idx="24370">
                  <c:v>0.69271000000000005</c:v>
                </c:pt>
                <c:pt idx="24371">
                  <c:v>0.68991400000000003</c:v>
                </c:pt>
                <c:pt idx="24372">
                  <c:v>0.68610099999999996</c:v>
                </c:pt>
                <c:pt idx="24373">
                  <c:v>0.68482799999999999</c:v>
                </c:pt>
                <c:pt idx="24374">
                  <c:v>0.68002700000000005</c:v>
                </c:pt>
                <c:pt idx="24375">
                  <c:v>0.68369000000000002</c:v>
                </c:pt>
                <c:pt idx="24376">
                  <c:v>0.69042999999999999</c:v>
                </c:pt>
                <c:pt idx="24377">
                  <c:v>0.69516900000000004</c:v>
                </c:pt>
                <c:pt idx="24378">
                  <c:v>0.70138699999999998</c:v>
                </c:pt>
                <c:pt idx="24379">
                  <c:v>0.71350899999999995</c:v>
                </c:pt>
                <c:pt idx="24380">
                  <c:v>0.74012999999999995</c:v>
                </c:pt>
                <c:pt idx="24381">
                  <c:v>0.76499700000000004</c:v>
                </c:pt>
                <c:pt idx="24382">
                  <c:v>0.778775</c:v>
                </c:pt>
                <c:pt idx="24383">
                  <c:v>0.79841600000000001</c:v>
                </c:pt>
                <c:pt idx="24384">
                  <c:v>0.81631799999999999</c:v>
                </c:pt>
                <c:pt idx="24385">
                  <c:v>0.82482500000000003</c:v>
                </c:pt>
                <c:pt idx="24386">
                  <c:v>0.82670999999999994</c:v>
                </c:pt>
                <c:pt idx="24387">
                  <c:v>0.82985200000000003</c:v>
                </c:pt>
                <c:pt idx="24388">
                  <c:v>0.83808099999999996</c:v>
                </c:pt>
                <c:pt idx="24389">
                  <c:v>0.84318000000000004</c:v>
                </c:pt>
                <c:pt idx="24390">
                  <c:v>0.84172999999999998</c:v>
                </c:pt>
                <c:pt idx="24391">
                  <c:v>0.839063</c:v>
                </c:pt>
                <c:pt idx="24392">
                  <c:v>0.83650800000000003</c:v>
                </c:pt>
                <c:pt idx="24393">
                  <c:v>0.83319399999999999</c:v>
                </c:pt>
                <c:pt idx="24394">
                  <c:v>0.83370299999999997</c:v>
                </c:pt>
                <c:pt idx="24395">
                  <c:v>0.82512799999999997</c:v>
                </c:pt>
                <c:pt idx="24396">
                  <c:v>0.80795600000000001</c:v>
                </c:pt>
                <c:pt idx="24397">
                  <c:v>0.78931200000000001</c:v>
                </c:pt>
                <c:pt idx="24398">
                  <c:v>0.76701299999999994</c:v>
                </c:pt>
                <c:pt idx="24399">
                  <c:v>0.75764399999999998</c:v>
                </c:pt>
                <c:pt idx="24400">
                  <c:v>0.76744299999999999</c:v>
                </c:pt>
                <c:pt idx="24401">
                  <c:v>0.78741899999999998</c:v>
                </c:pt>
                <c:pt idx="24402">
                  <c:v>0.80366300000000002</c:v>
                </c:pt>
                <c:pt idx="24403">
                  <c:v>0.81388899999999997</c:v>
                </c:pt>
                <c:pt idx="24404">
                  <c:v>0.81837499999999996</c:v>
                </c:pt>
                <c:pt idx="24405">
                  <c:v>0.82218100000000005</c:v>
                </c:pt>
                <c:pt idx="24406">
                  <c:v>0.83055400000000001</c:v>
                </c:pt>
                <c:pt idx="24407">
                  <c:v>0.84255500000000005</c:v>
                </c:pt>
                <c:pt idx="24408">
                  <c:v>0.85511400000000004</c:v>
                </c:pt>
                <c:pt idx="24409">
                  <c:v>0.86939900000000003</c:v>
                </c:pt>
                <c:pt idx="24410">
                  <c:v>0.88131700000000002</c:v>
                </c:pt>
                <c:pt idx="24411">
                  <c:v>0.89290099999999994</c:v>
                </c:pt>
                <c:pt idx="24412">
                  <c:v>0.90395800000000004</c:v>
                </c:pt>
                <c:pt idx="24413">
                  <c:v>0.91193299999999999</c:v>
                </c:pt>
                <c:pt idx="24414">
                  <c:v>0.91906100000000002</c:v>
                </c:pt>
                <c:pt idx="24415">
                  <c:v>0.92400300000000002</c:v>
                </c:pt>
                <c:pt idx="24416">
                  <c:v>0.92664299999999999</c:v>
                </c:pt>
                <c:pt idx="24417">
                  <c:v>0.92924200000000001</c:v>
                </c:pt>
                <c:pt idx="24418">
                  <c:v>0.930037</c:v>
                </c:pt>
                <c:pt idx="24419">
                  <c:v>0.92308999999999997</c:v>
                </c:pt>
                <c:pt idx="24420">
                  <c:v>0.91816699999999996</c:v>
                </c:pt>
                <c:pt idx="24421">
                  <c:v>0.915404</c:v>
                </c:pt>
                <c:pt idx="24422">
                  <c:v>0.91157500000000002</c:v>
                </c:pt>
                <c:pt idx="24423">
                  <c:v>0.90770600000000001</c:v>
                </c:pt>
                <c:pt idx="24424">
                  <c:v>0.90161100000000005</c:v>
                </c:pt>
                <c:pt idx="24425">
                  <c:v>0.89817599999999997</c:v>
                </c:pt>
                <c:pt idx="24426">
                  <c:v>0.89658199999999999</c:v>
                </c:pt>
                <c:pt idx="24427">
                  <c:v>0.89463899999999996</c:v>
                </c:pt>
                <c:pt idx="24428">
                  <c:v>0.89560200000000001</c:v>
                </c:pt>
                <c:pt idx="24429">
                  <c:v>0.89622800000000002</c:v>
                </c:pt>
                <c:pt idx="24430">
                  <c:v>0.894926</c:v>
                </c:pt>
                <c:pt idx="24431">
                  <c:v>0.89580300000000002</c:v>
                </c:pt>
                <c:pt idx="24432">
                  <c:v>0.89720200000000006</c:v>
                </c:pt>
                <c:pt idx="24433">
                  <c:v>0.89759800000000001</c:v>
                </c:pt>
                <c:pt idx="24434">
                  <c:v>0.90020299999999998</c:v>
                </c:pt>
                <c:pt idx="24435">
                  <c:v>0.90224800000000005</c:v>
                </c:pt>
                <c:pt idx="24436">
                  <c:v>0.904308</c:v>
                </c:pt>
                <c:pt idx="24437">
                  <c:v>0.90469900000000003</c:v>
                </c:pt>
                <c:pt idx="24438">
                  <c:v>0.90323699999999996</c:v>
                </c:pt>
                <c:pt idx="24439">
                  <c:v>0.90957299999999996</c:v>
                </c:pt>
                <c:pt idx="24440">
                  <c:v>0.91337000000000002</c:v>
                </c:pt>
                <c:pt idx="24441">
                  <c:v>0.91505899999999996</c:v>
                </c:pt>
                <c:pt idx="24442">
                  <c:v>0.91638799999999998</c:v>
                </c:pt>
                <c:pt idx="24443">
                  <c:v>0.91951300000000002</c:v>
                </c:pt>
                <c:pt idx="24444">
                  <c:v>0.92206999999999995</c:v>
                </c:pt>
                <c:pt idx="24445">
                  <c:v>0.92509799999999998</c:v>
                </c:pt>
                <c:pt idx="24446">
                  <c:v>0.92772200000000005</c:v>
                </c:pt>
                <c:pt idx="24447">
                  <c:v>0.931782</c:v>
                </c:pt>
                <c:pt idx="24448">
                  <c:v>0.93480600000000003</c:v>
                </c:pt>
                <c:pt idx="24449">
                  <c:v>0.93836900000000001</c:v>
                </c:pt>
                <c:pt idx="24450">
                  <c:v>0.94430499999999995</c:v>
                </c:pt>
                <c:pt idx="24451">
                  <c:v>0.94937800000000006</c:v>
                </c:pt>
                <c:pt idx="24452">
                  <c:v>0.93934300000000004</c:v>
                </c:pt>
                <c:pt idx="24453">
                  <c:v>0.94381300000000001</c:v>
                </c:pt>
                <c:pt idx="24454">
                  <c:v>0.96271300000000004</c:v>
                </c:pt>
                <c:pt idx="24455">
                  <c:v>0.970306</c:v>
                </c:pt>
                <c:pt idx="24456">
                  <c:v>0.97454099999999999</c:v>
                </c:pt>
                <c:pt idx="24457">
                  <c:v>0.97953299999999999</c:v>
                </c:pt>
                <c:pt idx="24458">
                  <c:v>0.98504499999999995</c:v>
                </c:pt>
                <c:pt idx="24459">
                  <c:v>0.98987800000000004</c:v>
                </c:pt>
                <c:pt idx="24460">
                  <c:v>0.99396499999999999</c:v>
                </c:pt>
                <c:pt idx="24461">
                  <c:v>0.99813300000000005</c:v>
                </c:pt>
                <c:pt idx="24462">
                  <c:v>1.00135</c:v>
                </c:pt>
                <c:pt idx="24463">
                  <c:v>1.00275</c:v>
                </c:pt>
                <c:pt idx="24464">
                  <c:v>1.0045599999999999</c:v>
                </c:pt>
                <c:pt idx="24465">
                  <c:v>1.00857</c:v>
                </c:pt>
                <c:pt idx="24466">
                  <c:v>1.0131699999999999</c:v>
                </c:pt>
                <c:pt idx="24467">
                  <c:v>1.01814</c:v>
                </c:pt>
                <c:pt idx="24468">
                  <c:v>1.02247</c:v>
                </c:pt>
                <c:pt idx="24469">
                  <c:v>1.02586</c:v>
                </c:pt>
                <c:pt idx="24470">
                  <c:v>1.02813</c:v>
                </c:pt>
                <c:pt idx="24471">
                  <c:v>1.03183</c:v>
                </c:pt>
                <c:pt idx="24472">
                  <c:v>1.03704</c:v>
                </c:pt>
                <c:pt idx="24473">
                  <c:v>1.0387599999999999</c:v>
                </c:pt>
                <c:pt idx="24474">
                  <c:v>1.0409900000000001</c:v>
                </c:pt>
                <c:pt idx="24475">
                  <c:v>1.0459799999999999</c:v>
                </c:pt>
                <c:pt idx="24476">
                  <c:v>1.0492900000000001</c:v>
                </c:pt>
                <c:pt idx="24477">
                  <c:v>1.0505</c:v>
                </c:pt>
                <c:pt idx="24478">
                  <c:v>1.05111</c:v>
                </c:pt>
                <c:pt idx="24479">
                  <c:v>1.0538000000000001</c:v>
                </c:pt>
                <c:pt idx="24480">
                  <c:v>1.0600499999999999</c:v>
                </c:pt>
                <c:pt idx="24481">
                  <c:v>1.06338</c:v>
                </c:pt>
                <c:pt idx="24482">
                  <c:v>1.06616</c:v>
                </c:pt>
                <c:pt idx="24483">
                  <c:v>1.0731299999999999</c:v>
                </c:pt>
                <c:pt idx="24484">
                  <c:v>1.0747500000000001</c:v>
                </c:pt>
                <c:pt idx="24485">
                  <c:v>1.07622</c:v>
                </c:pt>
                <c:pt idx="24486">
                  <c:v>1.0812999999999999</c:v>
                </c:pt>
                <c:pt idx="24487">
                  <c:v>1.0829</c:v>
                </c:pt>
                <c:pt idx="24488">
                  <c:v>1.0865199999999999</c:v>
                </c:pt>
                <c:pt idx="24489">
                  <c:v>1.0916300000000001</c:v>
                </c:pt>
                <c:pt idx="24490">
                  <c:v>1.0940099999999999</c:v>
                </c:pt>
                <c:pt idx="24491">
                  <c:v>1.0940099999999999</c:v>
                </c:pt>
                <c:pt idx="24492">
                  <c:v>1.09887</c:v>
                </c:pt>
                <c:pt idx="24493">
                  <c:v>1.1014900000000001</c:v>
                </c:pt>
                <c:pt idx="24494">
                  <c:v>1.10358</c:v>
                </c:pt>
                <c:pt idx="24495">
                  <c:v>1.10907</c:v>
                </c:pt>
                <c:pt idx="24496">
                  <c:v>1.1078699999999999</c:v>
                </c:pt>
                <c:pt idx="24497">
                  <c:v>1.1079000000000001</c:v>
                </c:pt>
                <c:pt idx="24498">
                  <c:v>1.1099399999999999</c:v>
                </c:pt>
                <c:pt idx="24499">
                  <c:v>1.1105100000000001</c:v>
                </c:pt>
                <c:pt idx="24500">
                  <c:v>1.1131</c:v>
                </c:pt>
                <c:pt idx="24501">
                  <c:v>1.11503</c:v>
                </c:pt>
                <c:pt idx="24502">
                  <c:v>1.1136600000000001</c:v>
                </c:pt>
                <c:pt idx="24503">
                  <c:v>1.1128800000000001</c:v>
                </c:pt>
                <c:pt idx="24504">
                  <c:v>1.1137999999999999</c:v>
                </c:pt>
                <c:pt idx="24505">
                  <c:v>1.11144</c:v>
                </c:pt>
                <c:pt idx="24506">
                  <c:v>1.11049</c:v>
                </c:pt>
                <c:pt idx="24507">
                  <c:v>1.1131599999999999</c:v>
                </c:pt>
                <c:pt idx="24508">
                  <c:v>1.11433</c:v>
                </c:pt>
                <c:pt idx="24509">
                  <c:v>1.1154500000000001</c:v>
                </c:pt>
                <c:pt idx="24510">
                  <c:v>1.11669</c:v>
                </c:pt>
                <c:pt idx="24511">
                  <c:v>1.1162000000000001</c:v>
                </c:pt>
                <c:pt idx="24512">
                  <c:v>1.11561</c:v>
                </c:pt>
                <c:pt idx="24513">
                  <c:v>1.1150599999999999</c:v>
                </c:pt>
                <c:pt idx="24514">
                  <c:v>1.11581</c:v>
                </c:pt>
                <c:pt idx="24515">
                  <c:v>1.1135900000000001</c:v>
                </c:pt>
                <c:pt idx="24516">
                  <c:v>1.1066</c:v>
                </c:pt>
                <c:pt idx="24517">
                  <c:v>1.1059300000000001</c:v>
                </c:pt>
                <c:pt idx="24518">
                  <c:v>1.10595</c:v>
                </c:pt>
                <c:pt idx="24519">
                  <c:v>1.1059600000000001</c:v>
                </c:pt>
                <c:pt idx="24520">
                  <c:v>1.1028</c:v>
                </c:pt>
                <c:pt idx="24521">
                  <c:v>1.10094</c:v>
                </c:pt>
                <c:pt idx="24522">
                  <c:v>1.1008199999999999</c:v>
                </c:pt>
                <c:pt idx="24523">
                  <c:v>1.1016699999999999</c:v>
                </c:pt>
                <c:pt idx="24524">
                  <c:v>1.1039000000000001</c:v>
                </c:pt>
                <c:pt idx="24525">
                  <c:v>1.10439</c:v>
                </c:pt>
                <c:pt idx="24526">
                  <c:v>1.1024099999999999</c:v>
                </c:pt>
                <c:pt idx="24527">
                  <c:v>1.1068</c:v>
                </c:pt>
                <c:pt idx="24528">
                  <c:v>1.10965</c:v>
                </c:pt>
                <c:pt idx="24529">
                  <c:v>1.11232</c:v>
                </c:pt>
                <c:pt idx="24530">
                  <c:v>1.1174200000000001</c:v>
                </c:pt>
                <c:pt idx="24531">
                  <c:v>1.1223700000000001</c:v>
                </c:pt>
                <c:pt idx="24532">
                  <c:v>1.1249</c:v>
                </c:pt>
                <c:pt idx="24533">
                  <c:v>1.12744</c:v>
                </c:pt>
                <c:pt idx="24534">
                  <c:v>1.1309100000000001</c:v>
                </c:pt>
                <c:pt idx="24535">
                  <c:v>1.13609</c:v>
                </c:pt>
                <c:pt idx="24536">
                  <c:v>1.13371</c:v>
                </c:pt>
                <c:pt idx="24537">
                  <c:v>1.1378600000000001</c:v>
                </c:pt>
                <c:pt idx="24538">
                  <c:v>1.1412800000000001</c:v>
                </c:pt>
                <c:pt idx="24539">
                  <c:v>1.1407799999999999</c:v>
                </c:pt>
                <c:pt idx="24540">
                  <c:v>1.14402</c:v>
                </c:pt>
                <c:pt idx="24541">
                  <c:v>1.14629</c:v>
                </c:pt>
                <c:pt idx="24542">
                  <c:v>1.1474899999999999</c:v>
                </c:pt>
                <c:pt idx="24543">
                  <c:v>1.14724</c:v>
                </c:pt>
                <c:pt idx="24544">
                  <c:v>1.15147</c:v>
                </c:pt>
                <c:pt idx="24545">
                  <c:v>1.1532100000000001</c:v>
                </c:pt>
                <c:pt idx="24546">
                  <c:v>1.15706</c:v>
                </c:pt>
                <c:pt idx="24547">
                  <c:v>1.1578999999999999</c:v>
                </c:pt>
                <c:pt idx="24548">
                  <c:v>1.1614500000000001</c:v>
                </c:pt>
                <c:pt idx="24549">
                  <c:v>1.1669099999999999</c:v>
                </c:pt>
                <c:pt idx="24550">
                  <c:v>1.1688799999999999</c:v>
                </c:pt>
                <c:pt idx="24551">
                  <c:v>1.1747000000000001</c:v>
                </c:pt>
                <c:pt idx="24552">
                  <c:v>1.17886</c:v>
                </c:pt>
                <c:pt idx="24553">
                  <c:v>1.18286</c:v>
                </c:pt>
                <c:pt idx="24554">
                  <c:v>1.1876</c:v>
                </c:pt>
                <c:pt idx="24555">
                  <c:v>1.19017</c:v>
                </c:pt>
                <c:pt idx="24556">
                  <c:v>1.1910099999999999</c:v>
                </c:pt>
                <c:pt idx="24557">
                  <c:v>1.1926699999999999</c:v>
                </c:pt>
                <c:pt idx="24558">
                  <c:v>1.1889799999999999</c:v>
                </c:pt>
                <c:pt idx="24559">
                  <c:v>1.1928700000000001</c:v>
                </c:pt>
                <c:pt idx="24560">
                  <c:v>1.1903699999999999</c:v>
                </c:pt>
                <c:pt idx="24561">
                  <c:v>1.19001</c:v>
                </c:pt>
                <c:pt idx="24562">
                  <c:v>1.19316</c:v>
                </c:pt>
                <c:pt idx="24563">
                  <c:v>1.1933</c:v>
                </c:pt>
                <c:pt idx="24564">
                  <c:v>1.1949399999999999</c:v>
                </c:pt>
                <c:pt idx="24565">
                  <c:v>1.1977899999999999</c:v>
                </c:pt>
                <c:pt idx="24566">
                  <c:v>1.19807</c:v>
                </c:pt>
                <c:pt idx="24567">
                  <c:v>1.19879</c:v>
                </c:pt>
                <c:pt idx="24568">
                  <c:v>1.1982200000000001</c:v>
                </c:pt>
                <c:pt idx="24569">
                  <c:v>1.1973800000000001</c:v>
                </c:pt>
                <c:pt idx="24570">
                  <c:v>1.2000299999999999</c:v>
                </c:pt>
                <c:pt idx="24571">
                  <c:v>1.20343</c:v>
                </c:pt>
                <c:pt idx="24572">
                  <c:v>1.2044600000000001</c:v>
                </c:pt>
                <c:pt idx="24573">
                  <c:v>1.2068099999999999</c:v>
                </c:pt>
                <c:pt idx="24574">
                  <c:v>1.2097199999999999</c:v>
                </c:pt>
                <c:pt idx="24575">
                  <c:v>1.2130399999999999</c:v>
                </c:pt>
                <c:pt idx="24576">
                  <c:v>1.2158100000000001</c:v>
                </c:pt>
                <c:pt idx="24577">
                  <c:v>1.2201200000000001</c:v>
                </c:pt>
                <c:pt idx="24578">
                  <c:v>1.2221</c:v>
                </c:pt>
                <c:pt idx="24579">
                  <c:v>1.22339</c:v>
                </c:pt>
                <c:pt idx="24580">
                  <c:v>1.2242900000000001</c:v>
                </c:pt>
                <c:pt idx="24581">
                  <c:v>1.22976</c:v>
                </c:pt>
                <c:pt idx="24582">
                  <c:v>1.2354400000000001</c:v>
                </c:pt>
                <c:pt idx="24583">
                  <c:v>1.23681</c:v>
                </c:pt>
                <c:pt idx="24584">
                  <c:v>1.2377400000000001</c:v>
                </c:pt>
                <c:pt idx="24585">
                  <c:v>1.2407999999999999</c:v>
                </c:pt>
                <c:pt idx="24586">
                  <c:v>1.2439499999999999</c:v>
                </c:pt>
                <c:pt idx="24587">
                  <c:v>1.2448399999999999</c:v>
                </c:pt>
                <c:pt idx="24588">
                  <c:v>1.24671</c:v>
                </c:pt>
                <c:pt idx="24589">
                  <c:v>1.2464</c:v>
                </c:pt>
                <c:pt idx="24590">
                  <c:v>1.2506600000000001</c:v>
                </c:pt>
                <c:pt idx="24591">
                  <c:v>1.2547699999999999</c:v>
                </c:pt>
                <c:pt idx="24592">
                  <c:v>1.25766</c:v>
                </c:pt>
                <c:pt idx="24593">
                  <c:v>1.2599100000000001</c:v>
                </c:pt>
                <c:pt idx="24594">
                  <c:v>1.2643500000000001</c:v>
                </c:pt>
                <c:pt idx="24595">
                  <c:v>1.27139</c:v>
                </c:pt>
                <c:pt idx="24596">
                  <c:v>1.2724899999999999</c:v>
                </c:pt>
                <c:pt idx="24597">
                  <c:v>1.2736799999999999</c:v>
                </c:pt>
                <c:pt idx="24598">
                  <c:v>1.27451</c:v>
                </c:pt>
                <c:pt idx="24599">
                  <c:v>1.2743100000000001</c:v>
                </c:pt>
                <c:pt idx="24600">
                  <c:v>1.2739799999999999</c:v>
                </c:pt>
                <c:pt idx="24601">
                  <c:v>1.2777700000000001</c:v>
                </c:pt>
                <c:pt idx="24602">
                  <c:v>1.27704</c:v>
                </c:pt>
                <c:pt idx="24603">
                  <c:v>1.2793600000000001</c:v>
                </c:pt>
                <c:pt idx="24604">
                  <c:v>1.28311</c:v>
                </c:pt>
                <c:pt idx="24605">
                  <c:v>1.2838000000000001</c:v>
                </c:pt>
                <c:pt idx="24606">
                  <c:v>1.2851900000000001</c:v>
                </c:pt>
                <c:pt idx="24607">
                  <c:v>1.2884500000000001</c:v>
                </c:pt>
                <c:pt idx="24608">
                  <c:v>1.2902100000000001</c:v>
                </c:pt>
                <c:pt idx="24609">
                  <c:v>1.2917099999999999</c:v>
                </c:pt>
                <c:pt idx="24610">
                  <c:v>1.29067</c:v>
                </c:pt>
                <c:pt idx="24611">
                  <c:v>1.2948299999999999</c:v>
                </c:pt>
                <c:pt idx="24612">
                  <c:v>1.2984599999999999</c:v>
                </c:pt>
                <c:pt idx="24613">
                  <c:v>1.30183</c:v>
                </c:pt>
                <c:pt idx="24614">
                  <c:v>1.30558</c:v>
                </c:pt>
                <c:pt idx="24615">
                  <c:v>1.30891</c:v>
                </c:pt>
                <c:pt idx="24616">
                  <c:v>1.31274</c:v>
                </c:pt>
                <c:pt idx="24617">
                  <c:v>1.31576</c:v>
                </c:pt>
                <c:pt idx="24618">
                  <c:v>1.31725</c:v>
                </c:pt>
                <c:pt idx="24619">
                  <c:v>1.3178799999999999</c:v>
                </c:pt>
                <c:pt idx="24620">
                  <c:v>1.3170200000000001</c:v>
                </c:pt>
                <c:pt idx="24621">
                  <c:v>1.3170200000000001</c:v>
                </c:pt>
                <c:pt idx="24622">
                  <c:v>1.3216300000000001</c:v>
                </c:pt>
                <c:pt idx="24623">
                  <c:v>1.3237399999999999</c:v>
                </c:pt>
                <c:pt idx="24624">
                  <c:v>1.3259799999999999</c:v>
                </c:pt>
                <c:pt idx="24625">
                  <c:v>1.3291900000000001</c:v>
                </c:pt>
                <c:pt idx="24626">
                  <c:v>1.3311900000000001</c:v>
                </c:pt>
                <c:pt idx="24627">
                  <c:v>1.33172</c:v>
                </c:pt>
                <c:pt idx="24628">
                  <c:v>1.33094</c:v>
                </c:pt>
                <c:pt idx="24629">
                  <c:v>1.3308800000000001</c:v>
                </c:pt>
                <c:pt idx="24630">
                  <c:v>1.3303199999999999</c:v>
                </c:pt>
                <c:pt idx="24631">
                  <c:v>1.32999</c:v>
                </c:pt>
                <c:pt idx="24632">
                  <c:v>1.32731</c:v>
                </c:pt>
                <c:pt idx="24633">
                  <c:v>1.3266800000000001</c:v>
                </c:pt>
                <c:pt idx="24634">
                  <c:v>1.3298700000000001</c:v>
                </c:pt>
                <c:pt idx="24635">
                  <c:v>1.3296699999999999</c:v>
                </c:pt>
                <c:pt idx="24636">
                  <c:v>1.33283</c:v>
                </c:pt>
                <c:pt idx="24637">
                  <c:v>1.3364</c:v>
                </c:pt>
                <c:pt idx="24638">
                  <c:v>1.3370599999999999</c:v>
                </c:pt>
                <c:pt idx="24639">
                  <c:v>1.33955</c:v>
                </c:pt>
                <c:pt idx="24640">
                  <c:v>1.3428199999999999</c:v>
                </c:pt>
                <c:pt idx="24641">
                  <c:v>1.3434699999999999</c:v>
                </c:pt>
                <c:pt idx="24642">
                  <c:v>1.34419</c:v>
                </c:pt>
                <c:pt idx="24643">
                  <c:v>1.34602</c:v>
                </c:pt>
                <c:pt idx="24644">
                  <c:v>1.3471900000000001</c:v>
                </c:pt>
                <c:pt idx="24645">
                  <c:v>1.34632</c:v>
                </c:pt>
                <c:pt idx="24646">
                  <c:v>1.34561</c:v>
                </c:pt>
                <c:pt idx="24647">
                  <c:v>1.3414999999999999</c:v>
                </c:pt>
                <c:pt idx="24648">
                  <c:v>1.3408599999999999</c:v>
                </c:pt>
                <c:pt idx="24649">
                  <c:v>1.34232</c:v>
                </c:pt>
                <c:pt idx="24650">
                  <c:v>1.3470200000000001</c:v>
                </c:pt>
                <c:pt idx="24651">
                  <c:v>1.34737</c:v>
                </c:pt>
                <c:pt idx="24652">
                  <c:v>1.3466400000000001</c:v>
                </c:pt>
                <c:pt idx="24653">
                  <c:v>1.3475900000000001</c:v>
                </c:pt>
                <c:pt idx="24654">
                  <c:v>1.3474299999999999</c:v>
                </c:pt>
                <c:pt idx="24655">
                  <c:v>1.3473299999999999</c:v>
                </c:pt>
                <c:pt idx="24656">
                  <c:v>1.3468500000000001</c:v>
                </c:pt>
                <c:pt idx="24657">
                  <c:v>1.3458699999999999</c:v>
                </c:pt>
                <c:pt idx="24658">
                  <c:v>1.34423</c:v>
                </c:pt>
                <c:pt idx="24659">
                  <c:v>1.3436999999999999</c:v>
                </c:pt>
                <c:pt idx="24660">
                  <c:v>1.34642</c:v>
                </c:pt>
                <c:pt idx="24661">
                  <c:v>1.34392</c:v>
                </c:pt>
                <c:pt idx="24662">
                  <c:v>1.3422099999999999</c:v>
                </c:pt>
                <c:pt idx="24663">
                  <c:v>1.3423799999999999</c:v>
                </c:pt>
                <c:pt idx="24664">
                  <c:v>1.3409899999999999</c:v>
                </c:pt>
                <c:pt idx="24665">
                  <c:v>1.3396300000000001</c:v>
                </c:pt>
                <c:pt idx="24666">
                  <c:v>1.33935</c:v>
                </c:pt>
                <c:pt idx="24667">
                  <c:v>1.33938</c:v>
                </c:pt>
                <c:pt idx="24668">
                  <c:v>1.3384100000000001</c:v>
                </c:pt>
                <c:pt idx="24669">
                  <c:v>1.3373299999999999</c:v>
                </c:pt>
                <c:pt idx="24670">
                  <c:v>1.33545</c:v>
                </c:pt>
                <c:pt idx="24671">
                  <c:v>1.3328199999999999</c:v>
                </c:pt>
                <c:pt idx="24672">
                  <c:v>1.3309899999999999</c:v>
                </c:pt>
                <c:pt idx="24673">
                  <c:v>1.33063</c:v>
                </c:pt>
                <c:pt idx="24674">
                  <c:v>1.33192</c:v>
                </c:pt>
                <c:pt idx="24675">
                  <c:v>1.33212</c:v>
                </c:pt>
                <c:pt idx="24676">
                  <c:v>1.32623</c:v>
                </c:pt>
                <c:pt idx="24677">
                  <c:v>1.32477</c:v>
                </c:pt>
                <c:pt idx="24678">
                  <c:v>1.32623</c:v>
                </c:pt>
                <c:pt idx="24679">
                  <c:v>1.3272200000000001</c:v>
                </c:pt>
                <c:pt idx="24680">
                  <c:v>1.32819</c:v>
                </c:pt>
                <c:pt idx="24681">
                  <c:v>1.3283400000000001</c:v>
                </c:pt>
                <c:pt idx="24682">
                  <c:v>1.32721</c:v>
                </c:pt>
                <c:pt idx="24683">
                  <c:v>1.3284400000000001</c:v>
                </c:pt>
                <c:pt idx="24684">
                  <c:v>1.33</c:v>
                </c:pt>
                <c:pt idx="24685">
                  <c:v>1.3309599999999999</c:v>
                </c:pt>
                <c:pt idx="24686">
                  <c:v>1.3324400000000001</c:v>
                </c:pt>
                <c:pt idx="24687">
                  <c:v>1.3333999999999999</c:v>
                </c:pt>
                <c:pt idx="24688">
                  <c:v>1.33422</c:v>
                </c:pt>
                <c:pt idx="24689">
                  <c:v>1.32975</c:v>
                </c:pt>
                <c:pt idx="24690">
                  <c:v>1.3303100000000001</c:v>
                </c:pt>
                <c:pt idx="24691">
                  <c:v>1.33182</c:v>
                </c:pt>
                <c:pt idx="24692">
                  <c:v>1.3339000000000001</c:v>
                </c:pt>
                <c:pt idx="24693">
                  <c:v>1.3334900000000001</c:v>
                </c:pt>
                <c:pt idx="24694">
                  <c:v>1.33396</c:v>
                </c:pt>
                <c:pt idx="24695">
                  <c:v>1.33307</c:v>
                </c:pt>
                <c:pt idx="24696">
                  <c:v>1.3320399999999999</c:v>
                </c:pt>
                <c:pt idx="24697">
                  <c:v>1.3314999999999999</c:v>
                </c:pt>
                <c:pt idx="24698">
                  <c:v>1.3319399999999999</c:v>
                </c:pt>
                <c:pt idx="24699">
                  <c:v>1.33341</c:v>
                </c:pt>
                <c:pt idx="24700">
                  <c:v>1.33501</c:v>
                </c:pt>
                <c:pt idx="24701">
                  <c:v>1.3354900000000001</c:v>
                </c:pt>
                <c:pt idx="24702">
                  <c:v>1.33718</c:v>
                </c:pt>
                <c:pt idx="24703">
                  <c:v>1.33423</c:v>
                </c:pt>
                <c:pt idx="24704">
                  <c:v>1.33606</c:v>
                </c:pt>
                <c:pt idx="24705">
                  <c:v>1.3379399999999999</c:v>
                </c:pt>
                <c:pt idx="24706">
                  <c:v>1.34416</c:v>
                </c:pt>
                <c:pt idx="24707">
                  <c:v>1.3414600000000001</c:v>
                </c:pt>
                <c:pt idx="24708">
                  <c:v>1.3428199999999999</c:v>
                </c:pt>
                <c:pt idx="24709">
                  <c:v>1.34154</c:v>
                </c:pt>
                <c:pt idx="24710">
                  <c:v>1.3414699999999999</c:v>
                </c:pt>
                <c:pt idx="24711">
                  <c:v>1.3415900000000001</c:v>
                </c:pt>
                <c:pt idx="24712">
                  <c:v>1.3407500000000001</c:v>
                </c:pt>
                <c:pt idx="24713">
                  <c:v>1.33836</c:v>
                </c:pt>
                <c:pt idx="24714">
                  <c:v>1.3372299999999999</c:v>
                </c:pt>
                <c:pt idx="24715">
                  <c:v>1.33799</c:v>
                </c:pt>
                <c:pt idx="24716">
                  <c:v>1.3336600000000001</c:v>
                </c:pt>
                <c:pt idx="24717">
                  <c:v>1.3329899999999999</c:v>
                </c:pt>
                <c:pt idx="24718">
                  <c:v>1.3326100000000001</c:v>
                </c:pt>
                <c:pt idx="24719">
                  <c:v>1.3331200000000001</c:v>
                </c:pt>
                <c:pt idx="24720">
                  <c:v>1.3337399999999999</c:v>
                </c:pt>
                <c:pt idx="24721">
                  <c:v>1.33385</c:v>
                </c:pt>
                <c:pt idx="24722">
                  <c:v>1.3347500000000001</c:v>
                </c:pt>
                <c:pt idx="24723">
                  <c:v>1.33832</c:v>
                </c:pt>
                <c:pt idx="24724">
                  <c:v>1.3395900000000001</c:v>
                </c:pt>
                <c:pt idx="24725">
                  <c:v>1.34067</c:v>
                </c:pt>
                <c:pt idx="24726">
                  <c:v>1.3412999999999999</c:v>
                </c:pt>
                <c:pt idx="24727">
                  <c:v>1.3419300000000001</c:v>
                </c:pt>
                <c:pt idx="24728">
                  <c:v>1.3420399999999999</c:v>
                </c:pt>
                <c:pt idx="24729">
                  <c:v>1.3426100000000001</c:v>
                </c:pt>
                <c:pt idx="24730">
                  <c:v>1.3432200000000001</c:v>
                </c:pt>
                <c:pt idx="24731">
                  <c:v>1.34389</c:v>
                </c:pt>
                <c:pt idx="24732">
                  <c:v>1.34395</c:v>
                </c:pt>
                <c:pt idx="24733">
                  <c:v>1.3454900000000001</c:v>
                </c:pt>
                <c:pt idx="24734">
                  <c:v>1.3462700000000001</c:v>
                </c:pt>
                <c:pt idx="24735">
                  <c:v>1.3459399999999999</c:v>
                </c:pt>
                <c:pt idx="24736">
                  <c:v>1.3459099999999999</c:v>
                </c:pt>
                <c:pt idx="24737">
                  <c:v>1.3467800000000001</c:v>
                </c:pt>
                <c:pt idx="24738">
                  <c:v>1.34361</c:v>
                </c:pt>
                <c:pt idx="24739">
                  <c:v>1.3424400000000001</c:v>
                </c:pt>
                <c:pt idx="24740">
                  <c:v>1.34198</c:v>
                </c:pt>
                <c:pt idx="24741">
                  <c:v>1.34345</c:v>
                </c:pt>
                <c:pt idx="24742">
                  <c:v>1.34433</c:v>
                </c:pt>
                <c:pt idx="24743">
                  <c:v>1.3435299999999999</c:v>
                </c:pt>
                <c:pt idx="24744">
                  <c:v>1.34311</c:v>
                </c:pt>
                <c:pt idx="24745">
                  <c:v>1.3427199999999999</c:v>
                </c:pt>
                <c:pt idx="24746">
                  <c:v>1.34317</c:v>
                </c:pt>
                <c:pt idx="24747">
                  <c:v>1.3456999999999999</c:v>
                </c:pt>
                <c:pt idx="24748">
                  <c:v>1.3518600000000001</c:v>
                </c:pt>
                <c:pt idx="24749">
                  <c:v>1.3485</c:v>
                </c:pt>
                <c:pt idx="24750">
                  <c:v>1.34605</c:v>
                </c:pt>
                <c:pt idx="24751">
                  <c:v>1.3443799999999999</c:v>
                </c:pt>
                <c:pt idx="24752">
                  <c:v>1.3423799999999999</c:v>
                </c:pt>
                <c:pt idx="24753">
                  <c:v>1.34216</c:v>
                </c:pt>
                <c:pt idx="24754">
                  <c:v>1.34378</c:v>
                </c:pt>
                <c:pt idx="24755">
                  <c:v>1.3438600000000001</c:v>
                </c:pt>
                <c:pt idx="24756">
                  <c:v>1.34169</c:v>
                </c:pt>
                <c:pt idx="24757">
                  <c:v>1.3392900000000001</c:v>
                </c:pt>
                <c:pt idx="24758">
                  <c:v>1.33694</c:v>
                </c:pt>
                <c:pt idx="24759">
                  <c:v>1.33494</c:v>
                </c:pt>
                <c:pt idx="24760">
                  <c:v>1.33399</c:v>
                </c:pt>
                <c:pt idx="24761">
                  <c:v>1.3328100000000001</c:v>
                </c:pt>
                <c:pt idx="24762">
                  <c:v>1.33057</c:v>
                </c:pt>
                <c:pt idx="24763">
                  <c:v>1.3282</c:v>
                </c:pt>
                <c:pt idx="24764">
                  <c:v>1.32579</c:v>
                </c:pt>
                <c:pt idx="24765">
                  <c:v>1.3239799999999999</c:v>
                </c:pt>
                <c:pt idx="24766">
                  <c:v>1.32115</c:v>
                </c:pt>
                <c:pt idx="24767">
                  <c:v>1.3196000000000001</c:v>
                </c:pt>
                <c:pt idx="24768">
                  <c:v>1.31778</c:v>
                </c:pt>
                <c:pt idx="24769">
                  <c:v>1.3165500000000001</c:v>
                </c:pt>
                <c:pt idx="24770">
                  <c:v>1.31298</c:v>
                </c:pt>
                <c:pt idx="24771">
                  <c:v>1.3097099999999999</c:v>
                </c:pt>
                <c:pt idx="24772">
                  <c:v>1.3035099999999999</c:v>
                </c:pt>
                <c:pt idx="24773">
                  <c:v>1.29647</c:v>
                </c:pt>
                <c:pt idx="24774">
                  <c:v>1.29427</c:v>
                </c:pt>
                <c:pt idx="24775">
                  <c:v>1.28989</c:v>
                </c:pt>
                <c:pt idx="24776">
                  <c:v>1.2853600000000001</c:v>
                </c:pt>
                <c:pt idx="24777">
                  <c:v>1.27654</c:v>
                </c:pt>
                <c:pt idx="24778">
                  <c:v>1.2737700000000001</c:v>
                </c:pt>
                <c:pt idx="24779">
                  <c:v>1.27352</c:v>
                </c:pt>
                <c:pt idx="24780">
                  <c:v>1.2738700000000001</c:v>
                </c:pt>
                <c:pt idx="24781">
                  <c:v>1.2753399999999999</c:v>
                </c:pt>
                <c:pt idx="24782">
                  <c:v>1.2769200000000001</c:v>
                </c:pt>
                <c:pt idx="24783">
                  <c:v>1.2759199999999999</c:v>
                </c:pt>
                <c:pt idx="24784">
                  <c:v>1.28179</c:v>
                </c:pt>
                <c:pt idx="24785">
                  <c:v>1.2758799999999999</c:v>
                </c:pt>
                <c:pt idx="24786">
                  <c:v>1.2709699999999999</c:v>
                </c:pt>
                <c:pt idx="24787">
                  <c:v>1.27054</c:v>
                </c:pt>
                <c:pt idx="24788">
                  <c:v>1.2693700000000001</c:v>
                </c:pt>
                <c:pt idx="24789">
                  <c:v>1.2672300000000001</c:v>
                </c:pt>
                <c:pt idx="24790">
                  <c:v>1.2637</c:v>
                </c:pt>
                <c:pt idx="24791">
                  <c:v>1.2629300000000001</c:v>
                </c:pt>
                <c:pt idx="24792">
                  <c:v>1.26179</c:v>
                </c:pt>
                <c:pt idx="24793">
                  <c:v>1.2606299999999999</c:v>
                </c:pt>
                <c:pt idx="24794">
                  <c:v>1.26142</c:v>
                </c:pt>
                <c:pt idx="24795">
                  <c:v>1.2632000000000001</c:v>
                </c:pt>
                <c:pt idx="24796">
                  <c:v>1.26298</c:v>
                </c:pt>
                <c:pt idx="24797">
                  <c:v>1.26284</c:v>
                </c:pt>
                <c:pt idx="24798">
                  <c:v>1.2591399999999999</c:v>
                </c:pt>
                <c:pt idx="24799">
                  <c:v>1.2578199999999999</c:v>
                </c:pt>
                <c:pt idx="24800">
                  <c:v>1.25621</c:v>
                </c:pt>
                <c:pt idx="24801">
                  <c:v>1.25369</c:v>
                </c:pt>
                <c:pt idx="24802">
                  <c:v>1.25261</c:v>
                </c:pt>
                <c:pt idx="24803">
                  <c:v>1.25177</c:v>
                </c:pt>
                <c:pt idx="24804">
                  <c:v>1.2504200000000001</c:v>
                </c:pt>
                <c:pt idx="24805">
                  <c:v>1.24821</c:v>
                </c:pt>
                <c:pt idx="24806">
                  <c:v>1.2442800000000001</c:v>
                </c:pt>
                <c:pt idx="24807">
                  <c:v>1.24109</c:v>
                </c:pt>
                <c:pt idx="24808">
                  <c:v>1.2336800000000001</c:v>
                </c:pt>
                <c:pt idx="24809">
                  <c:v>1.2312000000000001</c:v>
                </c:pt>
                <c:pt idx="24810">
                  <c:v>1.22986</c:v>
                </c:pt>
                <c:pt idx="24811">
                  <c:v>1.22801</c:v>
                </c:pt>
                <c:pt idx="24812">
                  <c:v>1.22505</c:v>
                </c:pt>
                <c:pt idx="24813">
                  <c:v>1.2235100000000001</c:v>
                </c:pt>
                <c:pt idx="24814">
                  <c:v>1.22288</c:v>
                </c:pt>
                <c:pt idx="24815">
                  <c:v>1.2259100000000001</c:v>
                </c:pt>
                <c:pt idx="24816">
                  <c:v>1.2265999999999999</c:v>
                </c:pt>
                <c:pt idx="24817">
                  <c:v>1.22679</c:v>
                </c:pt>
                <c:pt idx="24818">
                  <c:v>1.2233099999999999</c:v>
                </c:pt>
                <c:pt idx="24819">
                  <c:v>1.2247399999999999</c:v>
                </c:pt>
                <c:pt idx="24820">
                  <c:v>1.22584</c:v>
                </c:pt>
                <c:pt idx="24821">
                  <c:v>1.22692</c:v>
                </c:pt>
                <c:pt idx="24822">
                  <c:v>1.2259800000000001</c:v>
                </c:pt>
                <c:pt idx="24823">
                  <c:v>1.22553</c:v>
                </c:pt>
                <c:pt idx="24824">
                  <c:v>1.22506</c:v>
                </c:pt>
                <c:pt idx="24825">
                  <c:v>1.2241200000000001</c:v>
                </c:pt>
                <c:pt idx="24826">
                  <c:v>1.22468</c:v>
                </c:pt>
                <c:pt idx="24827">
                  <c:v>1.22363</c:v>
                </c:pt>
                <c:pt idx="24828">
                  <c:v>1.2205699999999999</c:v>
                </c:pt>
                <c:pt idx="24829">
                  <c:v>1.21777</c:v>
                </c:pt>
                <c:pt idx="24830">
                  <c:v>1.21705</c:v>
                </c:pt>
                <c:pt idx="24831">
                  <c:v>1.2117</c:v>
                </c:pt>
                <c:pt idx="24832">
                  <c:v>1.2123200000000001</c:v>
                </c:pt>
                <c:pt idx="24833">
                  <c:v>1.2091700000000001</c:v>
                </c:pt>
                <c:pt idx="24834">
                  <c:v>1.20777</c:v>
                </c:pt>
                <c:pt idx="24835">
                  <c:v>1.2058500000000001</c:v>
                </c:pt>
                <c:pt idx="24836">
                  <c:v>1.2054499999999999</c:v>
                </c:pt>
                <c:pt idx="24837">
                  <c:v>1.20509</c:v>
                </c:pt>
                <c:pt idx="24838">
                  <c:v>1.20553</c:v>
                </c:pt>
                <c:pt idx="24839">
                  <c:v>1.20431</c:v>
                </c:pt>
                <c:pt idx="24840">
                  <c:v>1.2029000000000001</c:v>
                </c:pt>
                <c:pt idx="24841">
                  <c:v>1.2018800000000001</c:v>
                </c:pt>
                <c:pt idx="24842">
                  <c:v>1.20025</c:v>
                </c:pt>
                <c:pt idx="24843">
                  <c:v>1.19906</c:v>
                </c:pt>
                <c:pt idx="24844">
                  <c:v>1.19919</c:v>
                </c:pt>
                <c:pt idx="24845">
                  <c:v>1.1992400000000001</c:v>
                </c:pt>
                <c:pt idx="24846">
                  <c:v>1.19794</c:v>
                </c:pt>
                <c:pt idx="24847">
                  <c:v>1.1964900000000001</c:v>
                </c:pt>
                <c:pt idx="24848">
                  <c:v>1.1983999999999999</c:v>
                </c:pt>
                <c:pt idx="24849">
                  <c:v>1.19743</c:v>
                </c:pt>
                <c:pt idx="24850">
                  <c:v>1.19733</c:v>
                </c:pt>
                <c:pt idx="24851">
                  <c:v>1.1979500000000001</c:v>
                </c:pt>
                <c:pt idx="24852">
                  <c:v>1.1983200000000001</c:v>
                </c:pt>
                <c:pt idx="24853">
                  <c:v>1.1980999999999999</c:v>
                </c:pt>
                <c:pt idx="24854">
                  <c:v>1.19757</c:v>
                </c:pt>
                <c:pt idx="24855">
                  <c:v>1.1970499999999999</c:v>
                </c:pt>
                <c:pt idx="24856">
                  <c:v>1.19665</c:v>
                </c:pt>
                <c:pt idx="24857">
                  <c:v>1.19567</c:v>
                </c:pt>
                <c:pt idx="24858">
                  <c:v>1.19432</c:v>
                </c:pt>
                <c:pt idx="24859">
                  <c:v>1.19312</c:v>
                </c:pt>
                <c:pt idx="24860">
                  <c:v>1.19177</c:v>
                </c:pt>
                <c:pt idx="24861">
                  <c:v>1.1908700000000001</c:v>
                </c:pt>
                <c:pt idx="24862">
                  <c:v>1.1911799999999999</c:v>
                </c:pt>
                <c:pt idx="24863">
                  <c:v>1.18686</c:v>
                </c:pt>
                <c:pt idx="24864">
                  <c:v>1.1830099999999999</c:v>
                </c:pt>
                <c:pt idx="24865">
                  <c:v>1.1831700000000001</c:v>
                </c:pt>
                <c:pt idx="24866">
                  <c:v>1.18279</c:v>
                </c:pt>
                <c:pt idx="24867">
                  <c:v>1.1828399999999999</c:v>
                </c:pt>
                <c:pt idx="24868">
                  <c:v>1.1831700000000001</c:v>
                </c:pt>
                <c:pt idx="24869">
                  <c:v>1.1835100000000001</c:v>
                </c:pt>
                <c:pt idx="24870">
                  <c:v>1.1829000000000001</c:v>
                </c:pt>
                <c:pt idx="24871">
                  <c:v>1.18137</c:v>
                </c:pt>
                <c:pt idx="24872">
                  <c:v>1.18062</c:v>
                </c:pt>
                <c:pt idx="24873">
                  <c:v>1.17964</c:v>
                </c:pt>
                <c:pt idx="24874">
                  <c:v>1.17719</c:v>
                </c:pt>
                <c:pt idx="24875">
                  <c:v>1.1754899999999999</c:v>
                </c:pt>
                <c:pt idx="24876">
                  <c:v>1.1733100000000001</c:v>
                </c:pt>
                <c:pt idx="24877">
                  <c:v>1.1709000000000001</c:v>
                </c:pt>
                <c:pt idx="24878">
                  <c:v>1.17</c:v>
                </c:pt>
                <c:pt idx="24879">
                  <c:v>1.1635899999999999</c:v>
                </c:pt>
                <c:pt idx="24880">
                  <c:v>1.16038</c:v>
                </c:pt>
                <c:pt idx="24881">
                  <c:v>1.1591400000000001</c:v>
                </c:pt>
                <c:pt idx="24882">
                  <c:v>1.1572</c:v>
                </c:pt>
                <c:pt idx="24883">
                  <c:v>1.1552</c:v>
                </c:pt>
                <c:pt idx="24884">
                  <c:v>1.15361</c:v>
                </c:pt>
                <c:pt idx="24885">
                  <c:v>1.15306</c:v>
                </c:pt>
                <c:pt idx="24886">
                  <c:v>1.15269</c:v>
                </c:pt>
                <c:pt idx="24887">
                  <c:v>1.1517500000000001</c:v>
                </c:pt>
                <c:pt idx="24888">
                  <c:v>1.1512899999999999</c:v>
                </c:pt>
                <c:pt idx="24889">
                  <c:v>1.15083</c:v>
                </c:pt>
                <c:pt idx="24890">
                  <c:v>1.15141</c:v>
                </c:pt>
                <c:pt idx="24891">
                  <c:v>1.15062</c:v>
                </c:pt>
                <c:pt idx="24892">
                  <c:v>1.1486700000000001</c:v>
                </c:pt>
                <c:pt idx="24893">
                  <c:v>1.14642</c:v>
                </c:pt>
                <c:pt idx="24894">
                  <c:v>1.13794</c:v>
                </c:pt>
                <c:pt idx="24895">
                  <c:v>1.13646</c:v>
                </c:pt>
                <c:pt idx="24896">
                  <c:v>1.13357</c:v>
                </c:pt>
                <c:pt idx="24897">
                  <c:v>1.1316999999999999</c:v>
                </c:pt>
                <c:pt idx="24898">
                  <c:v>1.13184</c:v>
                </c:pt>
                <c:pt idx="24899">
                  <c:v>1.1309400000000001</c:v>
                </c:pt>
                <c:pt idx="24900">
                  <c:v>1.12957</c:v>
                </c:pt>
                <c:pt idx="24901">
                  <c:v>1.12764</c:v>
                </c:pt>
                <c:pt idx="24902">
                  <c:v>1.1248499999999999</c:v>
                </c:pt>
                <c:pt idx="24903">
                  <c:v>1.1246100000000001</c:v>
                </c:pt>
                <c:pt idx="24904">
                  <c:v>1.1242799999999999</c:v>
                </c:pt>
                <c:pt idx="24905">
                  <c:v>1.12453</c:v>
                </c:pt>
                <c:pt idx="24906">
                  <c:v>1.12523</c:v>
                </c:pt>
                <c:pt idx="24907">
                  <c:v>1.1259699999999999</c:v>
                </c:pt>
                <c:pt idx="24908">
                  <c:v>1.1245000000000001</c:v>
                </c:pt>
                <c:pt idx="24909">
                  <c:v>1.11785</c:v>
                </c:pt>
                <c:pt idx="24910">
                  <c:v>1.1168499999999999</c:v>
                </c:pt>
                <c:pt idx="24911">
                  <c:v>1.1138399999999999</c:v>
                </c:pt>
                <c:pt idx="24912">
                  <c:v>1.1111899999999999</c:v>
                </c:pt>
                <c:pt idx="24913">
                  <c:v>1.1088800000000001</c:v>
                </c:pt>
                <c:pt idx="24914">
                  <c:v>1.1061099999999999</c:v>
                </c:pt>
                <c:pt idx="24915">
                  <c:v>1.10331</c:v>
                </c:pt>
                <c:pt idx="24916">
                  <c:v>1.1008</c:v>
                </c:pt>
                <c:pt idx="24917">
                  <c:v>1.1001399999999999</c:v>
                </c:pt>
                <c:pt idx="24918">
                  <c:v>1.0982000000000001</c:v>
                </c:pt>
                <c:pt idx="24919">
                  <c:v>1.09545</c:v>
                </c:pt>
                <c:pt idx="24920">
                  <c:v>1.09274</c:v>
                </c:pt>
                <c:pt idx="24921">
                  <c:v>1.09013</c:v>
                </c:pt>
                <c:pt idx="24922">
                  <c:v>1.08863</c:v>
                </c:pt>
                <c:pt idx="24923">
                  <c:v>1.0857699999999999</c:v>
                </c:pt>
                <c:pt idx="24924">
                  <c:v>1.0799799999999999</c:v>
                </c:pt>
                <c:pt idx="24925">
                  <c:v>1.0797600000000001</c:v>
                </c:pt>
                <c:pt idx="24926">
                  <c:v>1.0783400000000001</c:v>
                </c:pt>
                <c:pt idx="24927">
                  <c:v>1.07616</c:v>
                </c:pt>
                <c:pt idx="24928">
                  <c:v>1.07412</c:v>
                </c:pt>
                <c:pt idx="24929">
                  <c:v>1.0724400000000001</c:v>
                </c:pt>
                <c:pt idx="24930">
                  <c:v>1.06969</c:v>
                </c:pt>
                <c:pt idx="24931">
                  <c:v>1.0666599999999999</c:v>
                </c:pt>
                <c:pt idx="24932">
                  <c:v>1.0646899999999999</c:v>
                </c:pt>
                <c:pt idx="24933">
                  <c:v>1.06311</c:v>
                </c:pt>
                <c:pt idx="24934">
                  <c:v>1.06158</c:v>
                </c:pt>
                <c:pt idx="24935">
                  <c:v>1.06053</c:v>
                </c:pt>
                <c:pt idx="24936">
                  <c:v>1.05948</c:v>
                </c:pt>
                <c:pt idx="24937">
                  <c:v>1.05836</c:v>
                </c:pt>
                <c:pt idx="24938">
                  <c:v>1.05627</c:v>
                </c:pt>
                <c:pt idx="24939">
                  <c:v>1.0523800000000001</c:v>
                </c:pt>
                <c:pt idx="24940">
                  <c:v>1.0449999999999999</c:v>
                </c:pt>
                <c:pt idx="24941">
                  <c:v>1.04278</c:v>
                </c:pt>
                <c:pt idx="24942">
                  <c:v>1.04122</c:v>
                </c:pt>
                <c:pt idx="24943">
                  <c:v>1.0392399999999999</c:v>
                </c:pt>
                <c:pt idx="24944">
                  <c:v>1.03775</c:v>
                </c:pt>
                <c:pt idx="24945">
                  <c:v>1.0362899999999999</c:v>
                </c:pt>
                <c:pt idx="24946">
                  <c:v>1.03633</c:v>
                </c:pt>
                <c:pt idx="24947">
                  <c:v>1.0373399999999999</c:v>
                </c:pt>
                <c:pt idx="24948">
                  <c:v>1.0388500000000001</c:v>
                </c:pt>
                <c:pt idx="24949">
                  <c:v>1.0398799999999999</c:v>
                </c:pt>
                <c:pt idx="24950">
                  <c:v>1.0394699999999999</c:v>
                </c:pt>
                <c:pt idx="24951">
                  <c:v>1.0370699999999999</c:v>
                </c:pt>
                <c:pt idx="24952">
                  <c:v>1.03464</c:v>
                </c:pt>
                <c:pt idx="24953">
                  <c:v>1.0322199999999999</c:v>
                </c:pt>
                <c:pt idx="24954">
                  <c:v>1.0302500000000001</c:v>
                </c:pt>
                <c:pt idx="24955">
                  <c:v>1.0292399999999999</c:v>
                </c:pt>
                <c:pt idx="24956">
                  <c:v>1.0278099999999999</c:v>
                </c:pt>
                <c:pt idx="24957">
                  <c:v>1.0205200000000001</c:v>
                </c:pt>
                <c:pt idx="24958">
                  <c:v>1.0188699999999999</c:v>
                </c:pt>
                <c:pt idx="24959">
                  <c:v>1.01892</c:v>
                </c:pt>
                <c:pt idx="24960">
                  <c:v>1.0204599999999999</c:v>
                </c:pt>
                <c:pt idx="24961">
                  <c:v>1.0197000000000001</c:v>
                </c:pt>
                <c:pt idx="24962">
                  <c:v>1.0164800000000001</c:v>
                </c:pt>
                <c:pt idx="24963">
                  <c:v>1.0135000000000001</c:v>
                </c:pt>
                <c:pt idx="24964">
                  <c:v>1.01071</c:v>
                </c:pt>
                <c:pt idx="24965">
                  <c:v>1.0077799999999999</c:v>
                </c:pt>
                <c:pt idx="24966">
                  <c:v>1.0056799999999999</c:v>
                </c:pt>
                <c:pt idx="24967">
                  <c:v>1.00448</c:v>
                </c:pt>
                <c:pt idx="24968">
                  <c:v>1.00485</c:v>
                </c:pt>
                <c:pt idx="24969">
                  <c:v>1.00498</c:v>
                </c:pt>
                <c:pt idx="24970">
                  <c:v>1.00346</c:v>
                </c:pt>
                <c:pt idx="24971">
                  <c:v>1.00156</c:v>
                </c:pt>
                <c:pt idx="24972">
                  <c:v>0.99983500000000003</c:v>
                </c:pt>
                <c:pt idx="24973">
                  <c:v>0.99951299999999998</c:v>
                </c:pt>
                <c:pt idx="24974">
                  <c:v>0.99284899999999998</c:v>
                </c:pt>
                <c:pt idx="24975">
                  <c:v>0.98898399999999997</c:v>
                </c:pt>
                <c:pt idx="24976">
                  <c:v>0.98960099999999995</c:v>
                </c:pt>
                <c:pt idx="24977">
                  <c:v>0.98839900000000003</c:v>
                </c:pt>
                <c:pt idx="24978">
                  <c:v>0.98729299999999998</c:v>
                </c:pt>
                <c:pt idx="24979">
                  <c:v>0.986649</c:v>
                </c:pt>
                <c:pt idx="24980">
                  <c:v>0.98510399999999998</c:v>
                </c:pt>
                <c:pt idx="24981">
                  <c:v>0.98227200000000003</c:v>
                </c:pt>
                <c:pt idx="24982">
                  <c:v>0.98005600000000004</c:v>
                </c:pt>
                <c:pt idx="24983">
                  <c:v>0.97785900000000003</c:v>
                </c:pt>
                <c:pt idx="24984">
                  <c:v>0.97505900000000001</c:v>
                </c:pt>
                <c:pt idx="24985">
                  <c:v>0.97326599999999996</c:v>
                </c:pt>
                <c:pt idx="24986">
                  <c:v>0.97205799999999998</c:v>
                </c:pt>
                <c:pt idx="24987">
                  <c:v>0.97060299999999999</c:v>
                </c:pt>
                <c:pt idx="24988">
                  <c:v>0.96965299999999999</c:v>
                </c:pt>
                <c:pt idx="24989">
                  <c:v>0.96553599999999995</c:v>
                </c:pt>
                <c:pt idx="24990">
                  <c:v>0.96023199999999997</c:v>
                </c:pt>
                <c:pt idx="24991">
                  <c:v>0.96045000000000003</c:v>
                </c:pt>
                <c:pt idx="24992">
                  <c:v>0.95952000000000004</c:v>
                </c:pt>
                <c:pt idx="24993">
                  <c:v>0.95747499999999997</c:v>
                </c:pt>
                <c:pt idx="24994">
                  <c:v>0.95500700000000005</c:v>
                </c:pt>
                <c:pt idx="24995">
                  <c:v>0.95321199999999995</c:v>
                </c:pt>
                <c:pt idx="24996">
                  <c:v>0.95304</c:v>
                </c:pt>
                <c:pt idx="24997">
                  <c:v>0.95273699999999995</c:v>
                </c:pt>
                <c:pt idx="24998">
                  <c:v>0.95298400000000005</c:v>
                </c:pt>
                <c:pt idx="24999">
                  <c:v>0.95293799999999995</c:v>
                </c:pt>
                <c:pt idx="25000">
                  <c:v>0.95189500000000005</c:v>
                </c:pt>
                <c:pt idx="25001">
                  <c:v>0.95056099999999999</c:v>
                </c:pt>
                <c:pt idx="25002">
                  <c:v>0.94656200000000001</c:v>
                </c:pt>
                <c:pt idx="25003">
                  <c:v>0.93930899999999995</c:v>
                </c:pt>
                <c:pt idx="25004">
                  <c:v>0.93874000000000002</c:v>
                </c:pt>
                <c:pt idx="25005">
                  <c:v>0.93817399999999995</c:v>
                </c:pt>
                <c:pt idx="25006">
                  <c:v>0.93672200000000005</c:v>
                </c:pt>
                <c:pt idx="25007">
                  <c:v>0.93549400000000005</c:v>
                </c:pt>
                <c:pt idx="25008">
                  <c:v>0.93509500000000001</c:v>
                </c:pt>
                <c:pt idx="25009">
                  <c:v>0.934284</c:v>
                </c:pt>
                <c:pt idx="25010">
                  <c:v>0.93436200000000003</c:v>
                </c:pt>
                <c:pt idx="25011">
                  <c:v>0.93283000000000005</c:v>
                </c:pt>
                <c:pt idx="25012">
                  <c:v>0.93038500000000002</c:v>
                </c:pt>
                <c:pt idx="25013">
                  <c:v>0.92815599999999998</c:v>
                </c:pt>
                <c:pt idx="25014">
                  <c:v>0.92650200000000005</c:v>
                </c:pt>
                <c:pt idx="25015">
                  <c:v>0.92018699999999998</c:v>
                </c:pt>
                <c:pt idx="25016">
                  <c:v>0.91946600000000001</c:v>
                </c:pt>
                <c:pt idx="25017">
                  <c:v>0.91746899999999998</c:v>
                </c:pt>
                <c:pt idx="25018">
                  <c:v>0.91508599999999996</c:v>
                </c:pt>
                <c:pt idx="25019">
                  <c:v>0.91370700000000005</c:v>
                </c:pt>
                <c:pt idx="25020">
                  <c:v>0.91328699999999996</c:v>
                </c:pt>
                <c:pt idx="25021">
                  <c:v>0.91234800000000005</c:v>
                </c:pt>
                <c:pt idx="25022">
                  <c:v>0.91092300000000004</c:v>
                </c:pt>
                <c:pt idx="25023">
                  <c:v>0.90998900000000005</c:v>
                </c:pt>
                <c:pt idx="25024">
                  <c:v>0.90805899999999995</c:v>
                </c:pt>
                <c:pt idx="25025">
                  <c:v>0.90562500000000001</c:v>
                </c:pt>
                <c:pt idx="25026">
                  <c:v>0.90317800000000004</c:v>
                </c:pt>
                <c:pt idx="25027">
                  <c:v>0.90171299999999999</c:v>
                </c:pt>
                <c:pt idx="25028">
                  <c:v>0.90124000000000004</c:v>
                </c:pt>
                <c:pt idx="25029">
                  <c:v>0.90127699999999999</c:v>
                </c:pt>
                <c:pt idx="25030">
                  <c:v>0.900841</c:v>
                </c:pt>
                <c:pt idx="25031">
                  <c:v>0.89940299999999995</c:v>
                </c:pt>
                <c:pt idx="25032">
                  <c:v>0.89789799999999997</c:v>
                </c:pt>
                <c:pt idx="25033">
                  <c:v>0.89789799999999997</c:v>
                </c:pt>
                <c:pt idx="25034">
                  <c:v>0.89790800000000004</c:v>
                </c:pt>
                <c:pt idx="25035">
                  <c:v>0.89756800000000003</c:v>
                </c:pt>
                <c:pt idx="25036">
                  <c:v>0.892621</c:v>
                </c:pt>
                <c:pt idx="25037">
                  <c:v>0.89103500000000002</c:v>
                </c:pt>
                <c:pt idx="25038">
                  <c:v>0.88860499999999998</c:v>
                </c:pt>
                <c:pt idx="25039">
                  <c:v>0.88656100000000004</c:v>
                </c:pt>
                <c:pt idx="25040">
                  <c:v>0.88553499999999996</c:v>
                </c:pt>
                <c:pt idx="25041">
                  <c:v>0.88503100000000001</c:v>
                </c:pt>
                <c:pt idx="25042">
                  <c:v>0.88408799999999998</c:v>
                </c:pt>
                <c:pt idx="25043">
                  <c:v>0.88204700000000003</c:v>
                </c:pt>
                <c:pt idx="25044">
                  <c:v>0.88248199999999999</c:v>
                </c:pt>
                <c:pt idx="25045">
                  <c:v>0.88251599999999997</c:v>
                </c:pt>
                <c:pt idx="25046">
                  <c:v>0.88203799999999999</c:v>
                </c:pt>
                <c:pt idx="25047">
                  <c:v>0.88054100000000002</c:v>
                </c:pt>
                <c:pt idx="25048">
                  <c:v>0.87906200000000001</c:v>
                </c:pt>
                <c:pt idx="25049">
                  <c:v>0.87604700000000002</c:v>
                </c:pt>
                <c:pt idx="25050">
                  <c:v>0.87495900000000004</c:v>
                </c:pt>
                <c:pt idx="25051">
                  <c:v>0.875421</c:v>
                </c:pt>
                <c:pt idx="25052">
                  <c:v>0.876413</c:v>
                </c:pt>
                <c:pt idx="25053">
                  <c:v>0.87643800000000005</c:v>
                </c:pt>
                <c:pt idx="25054">
                  <c:v>0.87444</c:v>
                </c:pt>
                <c:pt idx="25055">
                  <c:v>0.87240200000000001</c:v>
                </c:pt>
                <c:pt idx="25056">
                  <c:v>0.87137699999999996</c:v>
                </c:pt>
                <c:pt idx="25057">
                  <c:v>0.86985599999999996</c:v>
                </c:pt>
                <c:pt idx="25058">
                  <c:v>0.86882999999999999</c:v>
                </c:pt>
                <c:pt idx="25059">
                  <c:v>0.868309</c:v>
                </c:pt>
                <c:pt idx="25060">
                  <c:v>0.86780299999999999</c:v>
                </c:pt>
                <c:pt idx="25061">
                  <c:v>0.86873299999999998</c:v>
                </c:pt>
                <c:pt idx="25062">
                  <c:v>0.86117699999999997</c:v>
                </c:pt>
                <c:pt idx="25063">
                  <c:v>0.86024500000000004</c:v>
                </c:pt>
                <c:pt idx="25064">
                  <c:v>0.85917299999999996</c:v>
                </c:pt>
                <c:pt idx="25065">
                  <c:v>0.857155</c:v>
                </c:pt>
                <c:pt idx="25066">
                  <c:v>0.85617200000000004</c:v>
                </c:pt>
                <c:pt idx="25067">
                  <c:v>0.85561900000000002</c:v>
                </c:pt>
                <c:pt idx="25068">
                  <c:v>0.853576</c:v>
                </c:pt>
                <c:pt idx="25069">
                  <c:v>0.85205699999999995</c:v>
                </c:pt>
                <c:pt idx="25070">
                  <c:v>0.85003399999999996</c:v>
                </c:pt>
                <c:pt idx="25071">
                  <c:v>0.84911400000000004</c:v>
                </c:pt>
                <c:pt idx="25072">
                  <c:v>0.84904100000000005</c:v>
                </c:pt>
                <c:pt idx="25073">
                  <c:v>0.84816000000000003</c:v>
                </c:pt>
                <c:pt idx="25074">
                  <c:v>0.84830700000000003</c:v>
                </c:pt>
                <c:pt idx="25075">
                  <c:v>0.84233499999999994</c:v>
                </c:pt>
                <c:pt idx="25076">
                  <c:v>0.84195900000000001</c:v>
                </c:pt>
                <c:pt idx="25077">
                  <c:v>0.83891700000000002</c:v>
                </c:pt>
                <c:pt idx="25078">
                  <c:v>0.83850000000000002</c:v>
                </c:pt>
                <c:pt idx="25079">
                  <c:v>0.837005</c:v>
                </c:pt>
                <c:pt idx="25080">
                  <c:v>0.83644399999999997</c:v>
                </c:pt>
                <c:pt idx="25081">
                  <c:v>0.83445400000000003</c:v>
                </c:pt>
                <c:pt idx="25082">
                  <c:v>0.83133400000000002</c:v>
                </c:pt>
                <c:pt idx="25083">
                  <c:v>0.82292500000000002</c:v>
                </c:pt>
                <c:pt idx="25084">
                  <c:v>0.82110899999999998</c:v>
                </c:pt>
                <c:pt idx="25085">
                  <c:v>0.82047599999999998</c:v>
                </c:pt>
                <c:pt idx="25086">
                  <c:v>0.81840400000000002</c:v>
                </c:pt>
                <c:pt idx="25087">
                  <c:v>0.81639899999999999</c:v>
                </c:pt>
                <c:pt idx="25088">
                  <c:v>0.81385200000000002</c:v>
                </c:pt>
                <c:pt idx="25089">
                  <c:v>0.81221500000000002</c:v>
                </c:pt>
                <c:pt idx="25090">
                  <c:v>0.81057400000000002</c:v>
                </c:pt>
                <c:pt idx="25091">
                  <c:v>0.80480200000000002</c:v>
                </c:pt>
                <c:pt idx="25092">
                  <c:v>0.80433299999999996</c:v>
                </c:pt>
                <c:pt idx="25093">
                  <c:v>0.80392399999999997</c:v>
                </c:pt>
                <c:pt idx="25094">
                  <c:v>0.80452299999999999</c:v>
                </c:pt>
                <c:pt idx="25095">
                  <c:v>0.80445</c:v>
                </c:pt>
                <c:pt idx="25096">
                  <c:v>0.80394399999999999</c:v>
                </c:pt>
                <c:pt idx="25097">
                  <c:v>0.803651</c:v>
                </c:pt>
                <c:pt idx="25098">
                  <c:v>0.80183199999999999</c:v>
                </c:pt>
                <c:pt idx="25099">
                  <c:v>0.79594699999999996</c:v>
                </c:pt>
                <c:pt idx="25100">
                  <c:v>0.79411200000000004</c:v>
                </c:pt>
                <c:pt idx="25101">
                  <c:v>0.79242599999999996</c:v>
                </c:pt>
                <c:pt idx="25102">
                  <c:v>0.78939000000000004</c:v>
                </c:pt>
                <c:pt idx="25103">
                  <c:v>0.78644199999999997</c:v>
                </c:pt>
                <c:pt idx="25104">
                  <c:v>0.78373000000000004</c:v>
                </c:pt>
                <c:pt idx="25105">
                  <c:v>0.78251700000000002</c:v>
                </c:pt>
                <c:pt idx="25106">
                  <c:v>0.77820599999999995</c:v>
                </c:pt>
                <c:pt idx="25107">
                  <c:v>0.769787</c:v>
                </c:pt>
                <c:pt idx="25108">
                  <c:v>0.76761400000000002</c:v>
                </c:pt>
                <c:pt idx="25109">
                  <c:v>0.76596799999999998</c:v>
                </c:pt>
                <c:pt idx="25110">
                  <c:v>0.76627100000000004</c:v>
                </c:pt>
                <c:pt idx="25111">
                  <c:v>0.76547600000000005</c:v>
                </c:pt>
                <c:pt idx="25112">
                  <c:v>0.76455799999999996</c:v>
                </c:pt>
                <c:pt idx="25113">
                  <c:v>0.76641400000000004</c:v>
                </c:pt>
                <c:pt idx="25114">
                  <c:v>0.76372799999999996</c:v>
                </c:pt>
                <c:pt idx="25115">
                  <c:v>0.75730900000000001</c:v>
                </c:pt>
                <c:pt idx="25116">
                  <c:v>0.758629</c:v>
                </c:pt>
                <c:pt idx="25117">
                  <c:v>0.759683</c:v>
                </c:pt>
                <c:pt idx="25118">
                  <c:v>0.76322599999999996</c:v>
                </c:pt>
                <c:pt idx="25119">
                  <c:v>0.76489600000000002</c:v>
                </c:pt>
                <c:pt idx="25120">
                  <c:v>0.76816600000000002</c:v>
                </c:pt>
                <c:pt idx="25121">
                  <c:v>0.77073000000000003</c:v>
                </c:pt>
                <c:pt idx="25122">
                  <c:v>0.77428300000000005</c:v>
                </c:pt>
                <c:pt idx="25123">
                  <c:v>0.77885800000000005</c:v>
                </c:pt>
                <c:pt idx="25124">
                  <c:v>0.782497</c:v>
                </c:pt>
                <c:pt idx="25125">
                  <c:v>0.783192</c:v>
                </c:pt>
                <c:pt idx="25126">
                  <c:v>0.78009899999999999</c:v>
                </c:pt>
                <c:pt idx="25127">
                  <c:v>0.78316200000000002</c:v>
                </c:pt>
                <c:pt idx="25128">
                  <c:v>0.78342500000000004</c:v>
                </c:pt>
                <c:pt idx="25129">
                  <c:v>0.782667</c:v>
                </c:pt>
                <c:pt idx="25130">
                  <c:v>0.77975000000000005</c:v>
                </c:pt>
                <c:pt idx="25131">
                  <c:v>0.77747500000000003</c:v>
                </c:pt>
                <c:pt idx="25132">
                  <c:v>0.77460899999999999</c:v>
                </c:pt>
                <c:pt idx="25133">
                  <c:v>0.77184699999999995</c:v>
                </c:pt>
                <c:pt idx="25134">
                  <c:v>0.76902700000000002</c:v>
                </c:pt>
                <c:pt idx="25135">
                  <c:v>0.76636400000000005</c:v>
                </c:pt>
                <c:pt idx="25136">
                  <c:v>0.76227800000000001</c:v>
                </c:pt>
                <c:pt idx="25137">
                  <c:v>0.75598699999999996</c:v>
                </c:pt>
                <c:pt idx="25138">
                  <c:v>0.75486799999999998</c:v>
                </c:pt>
                <c:pt idx="25139">
                  <c:v>0.753224</c:v>
                </c:pt>
                <c:pt idx="25140">
                  <c:v>0.75054600000000005</c:v>
                </c:pt>
                <c:pt idx="25141">
                  <c:v>0.74959200000000004</c:v>
                </c:pt>
                <c:pt idx="25142">
                  <c:v>0.74934599999999996</c:v>
                </c:pt>
                <c:pt idx="25143">
                  <c:v>0.74834599999999996</c:v>
                </c:pt>
                <c:pt idx="25144">
                  <c:v>0.74669300000000005</c:v>
                </c:pt>
                <c:pt idx="25145">
                  <c:v>0.74676699999999996</c:v>
                </c:pt>
                <c:pt idx="25146">
                  <c:v>0.74817400000000001</c:v>
                </c:pt>
                <c:pt idx="25147">
                  <c:v>0.74669399999999997</c:v>
                </c:pt>
                <c:pt idx="25148">
                  <c:v>0.74026800000000004</c:v>
                </c:pt>
                <c:pt idx="25149">
                  <c:v>0.74024199999999996</c:v>
                </c:pt>
                <c:pt idx="25150">
                  <c:v>0.73965700000000001</c:v>
                </c:pt>
                <c:pt idx="25151">
                  <c:v>0.73797999999999997</c:v>
                </c:pt>
                <c:pt idx="25152">
                  <c:v>0.73731100000000005</c:v>
                </c:pt>
                <c:pt idx="25153">
                  <c:v>0.736676</c:v>
                </c:pt>
                <c:pt idx="25154">
                  <c:v>0.73702699999999999</c:v>
                </c:pt>
                <c:pt idx="25155">
                  <c:v>0.73728000000000005</c:v>
                </c:pt>
                <c:pt idx="25156">
                  <c:v>0.73756100000000002</c:v>
                </c:pt>
                <c:pt idx="25157">
                  <c:v>0.73857499999999998</c:v>
                </c:pt>
                <c:pt idx="25158">
                  <c:v>0.73933499999999996</c:v>
                </c:pt>
                <c:pt idx="25159">
                  <c:v>0.73680800000000002</c:v>
                </c:pt>
                <c:pt idx="25160">
                  <c:v>0.73899800000000004</c:v>
                </c:pt>
                <c:pt idx="25161">
                  <c:v>0.74124999999999996</c:v>
                </c:pt>
                <c:pt idx="25162">
                  <c:v>0.74343599999999999</c:v>
                </c:pt>
                <c:pt idx="25163">
                  <c:v>0.74405200000000005</c:v>
                </c:pt>
                <c:pt idx="25164">
                  <c:v>0.74378200000000005</c:v>
                </c:pt>
                <c:pt idx="25165">
                  <c:v>0.743035</c:v>
                </c:pt>
                <c:pt idx="25166">
                  <c:v>0.74177800000000005</c:v>
                </c:pt>
                <c:pt idx="25167">
                  <c:v>0.74007400000000001</c:v>
                </c:pt>
                <c:pt idx="25168">
                  <c:v>0.73904199999999998</c:v>
                </c:pt>
                <c:pt idx="25169">
                  <c:v>0.73673999999999995</c:v>
                </c:pt>
                <c:pt idx="25170">
                  <c:v>0.72863800000000001</c:v>
                </c:pt>
                <c:pt idx="25171">
                  <c:v>0.72632399999999997</c:v>
                </c:pt>
                <c:pt idx="25172">
                  <c:v>0.72356299999999996</c:v>
                </c:pt>
                <c:pt idx="25173">
                  <c:v>0.72088099999999999</c:v>
                </c:pt>
                <c:pt idx="25174">
                  <c:v>0.71767599999999998</c:v>
                </c:pt>
                <c:pt idx="25175">
                  <c:v>0.714534</c:v>
                </c:pt>
                <c:pt idx="25176">
                  <c:v>0.71129900000000001</c:v>
                </c:pt>
                <c:pt idx="25177">
                  <c:v>0.706515</c:v>
                </c:pt>
                <c:pt idx="25178">
                  <c:v>0.70087699999999997</c:v>
                </c:pt>
                <c:pt idx="25179">
                  <c:v>0.69688399999999995</c:v>
                </c:pt>
                <c:pt idx="25180">
                  <c:v>0.69292600000000004</c:v>
                </c:pt>
                <c:pt idx="25181">
                  <c:v>0.68439799999999995</c:v>
                </c:pt>
                <c:pt idx="25182">
                  <c:v>0.68298700000000001</c:v>
                </c:pt>
                <c:pt idx="25183">
                  <c:v>0.680732</c:v>
                </c:pt>
                <c:pt idx="25184">
                  <c:v>0.67860600000000004</c:v>
                </c:pt>
                <c:pt idx="25185">
                  <c:v>0.67694799999999999</c:v>
                </c:pt>
                <c:pt idx="25186">
                  <c:v>0.67529600000000001</c:v>
                </c:pt>
                <c:pt idx="25187">
                  <c:v>0.67415599999999998</c:v>
                </c:pt>
                <c:pt idx="25188">
                  <c:v>0.67351000000000005</c:v>
                </c:pt>
                <c:pt idx="25189">
                  <c:v>0.673369</c:v>
                </c:pt>
                <c:pt idx="25190">
                  <c:v>0.67371400000000004</c:v>
                </c:pt>
                <c:pt idx="25191">
                  <c:v>0.67458700000000005</c:v>
                </c:pt>
                <c:pt idx="25192">
                  <c:v>0.67694600000000005</c:v>
                </c:pt>
                <c:pt idx="25193">
                  <c:v>0.67874299999999999</c:v>
                </c:pt>
                <c:pt idx="25194">
                  <c:v>0.67857299999999998</c:v>
                </c:pt>
                <c:pt idx="25195">
                  <c:v>0.67893300000000001</c:v>
                </c:pt>
                <c:pt idx="25196">
                  <c:v>0.67926600000000004</c:v>
                </c:pt>
                <c:pt idx="25197">
                  <c:v>0.678616</c:v>
                </c:pt>
                <c:pt idx="25198">
                  <c:v>0.67897600000000002</c:v>
                </c:pt>
                <c:pt idx="25199">
                  <c:v>0.67983099999999996</c:v>
                </c:pt>
                <c:pt idx="25200">
                  <c:v>0.68168499999999999</c:v>
                </c:pt>
                <c:pt idx="25201">
                  <c:v>0.683033</c:v>
                </c:pt>
                <c:pt idx="25202">
                  <c:v>0.68188899999999997</c:v>
                </c:pt>
                <c:pt idx="25203">
                  <c:v>0.68174999999999997</c:v>
                </c:pt>
                <c:pt idx="25204">
                  <c:v>0.68011699999999997</c:v>
                </c:pt>
                <c:pt idx="25205">
                  <c:v>0.67797600000000002</c:v>
                </c:pt>
                <c:pt idx="25206">
                  <c:v>0.67683400000000005</c:v>
                </c:pt>
                <c:pt idx="25207">
                  <c:v>0.67569199999999996</c:v>
                </c:pt>
                <c:pt idx="25208">
                  <c:v>0.67505700000000002</c:v>
                </c:pt>
                <c:pt idx="25209">
                  <c:v>0.67391400000000001</c:v>
                </c:pt>
                <c:pt idx="25210">
                  <c:v>0.67376599999999998</c:v>
                </c:pt>
                <c:pt idx="25211">
                  <c:v>0.673149</c:v>
                </c:pt>
                <c:pt idx="25212">
                  <c:v>0.67151499999999997</c:v>
                </c:pt>
                <c:pt idx="25213">
                  <c:v>0.67037500000000005</c:v>
                </c:pt>
                <c:pt idx="25214">
                  <c:v>0.66922499999999996</c:v>
                </c:pt>
                <c:pt idx="25215">
                  <c:v>0.66909300000000005</c:v>
                </c:pt>
                <c:pt idx="25216">
                  <c:v>0.66794699999999996</c:v>
                </c:pt>
                <c:pt idx="25217">
                  <c:v>0.66691500000000004</c:v>
                </c:pt>
                <c:pt idx="25218">
                  <c:v>0.65928799999999999</c:v>
                </c:pt>
                <c:pt idx="25219">
                  <c:v>0.658026</c:v>
                </c:pt>
                <c:pt idx="25220">
                  <c:v>0.65693199999999996</c:v>
                </c:pt>
                <c:pt idx="25221">
                  <c:v>0.65527599999999997</c:v>
                </c:pt>
                <c:pt idx="25222">
                  <c:v>0.65463400000000005</c:v>
                </c:pt>
                <c:pt idx="25223">
                  <c:v>0.65348899999999999</c:v>
                </c:pt>
                <c:pt idx="25224">
                  <c:v>0.65334400000000004</c:v>
                </c:pt>
                <c:pt idx="25225">
                  <c:v>0.65269999999999995</c:v>
                </c:pt>
                <c:pt idx="25226">
                  <c:v>0.652582</c:v>
                </c:pt>
                <c:pt idx="25227">
                  <c:v>0.64997499999999997</c:v>
                </c:pt>
                <c:pt idx="25228">
                  <c:v>0.64779799999999998</c:v>
                </c:pt>
                <c:pt idx="25229">
                  <c:v>0.64667300000000005</c:v>
                </c:pt>
                <c:pt idx="25230">
                  <c:v>0.64400800000000002</c:v>
                </c:pt>
                <c:pt idx="25231">
                  <c:v>0.64388800000000002</c:v>
                </c:pt>
                <c:pt idx="25232">
                  <c:v>0.63924000000000003</c:v>
                </c:pt>
                <c:pt idx="25233">
                  <c:v>0.63955899999999999</c:v>
                </c:pt>
                <c:pt idx="25234">
                  <c:v>0.638432</c:v>
                </c:pt>
                <c:pt idx="25235">
                  <c:v>0.63727800000000001</c:v>
                </c:pt>
                <c:pt idx="25236">
                  <c:v>0.636629</c:v>
                </c:pt>
                <c:pt idx="25237">
                  <c:v>0.63597999999999999</c:v>
                </c:pt>
                <c:pt idx="25238">
                  <c:v>0.63533300000000004</c:v>
                </c:pt>
                <c:pt idx="25239">
                  <c:v>0.63518799999999997</c:v>
                </c:pt>
                <c:pt idx="25240">
                  <c:v>0.635548</c:v>
                </c:pt>
                <c:pt idx="25241">
                  <c:v>0.63638600000000001</c:v>
                </c:pt>
                <c:pt idx="25242">
                  <c:v>0.63470400000000005</c:v>
                </c:pt>
                <c:pt idx="25243">
                  <c:v>0.63359699999999997</c:v>
                </c:pt>
                <c:pt idx="25244">
                  <c:v>0.63444599999999995</c:v>
                </c:pt>
                <c:pt idx="25245">
                  <c:v>0.63377399999999995</c:v>
                </c:pt>
                <c:pt idx="25246">
                  <c:v>0.63196300000000005</c:v>
                </c:pt>
                <c:pt idx="25247">
                  <c:v>0.62531400000000004</c:v>
                </c:pt>
                <c:pt idx="25248">
                  <c:v>0.62432299999999996</c:v>
                </c:pt>
                <c:pt idx="25249">
                  <c:v>0.62366100000000002</c:v>
                </c:pt>
                <c:pt idx="25250">
                  <c:v>0.62405699999999997</c:v>
                </c:pt>
                <c:pt idx="25251">
                  <c:v>0.62434699999999999</c:v>
                </c:pt>
                <c:pt idx="25252">
                  <c:v>0.62306700000000004</c:v>
                </c:pt>
                <c:pt idx="25253">
                  <c:v>0.620977</c:v>
                </c:pt>
                <c:pt idx="25254">
                  <c:v>0.62089700000000003</c:v>
                </c:pt>
                <c:pt idx="25255">
                  <c:v>0.62074200000000002</c:v>
                </c:pt>
                <c:pt idx="25256">
                  <c:v>0.62112199999999995</c:v>
                </c:pt>
                <c:pt idx="25257">
                  <c:v>0.62143599999999999</c:v>
                </c:pt>
                <c:pt idx="25258">
                  <c:v>0.62119599999999997</c:v>
                </c:pt>
                <c:pt idx="25259">
                  <c:v>0.62059799999999998</c:v>
                </c:pt>
                <c:pt idx="25260">
                  <c:v>0.62099099999999996</c:v>
                </c:pt>
                <c:pt idx="25261">
                  <c:v>0.62137799999999999</c:v>
                </c:pt>
                <c:pt idx="25262">
                  <c:v>0.62004000000000004</c:v>
                </c:pt>
                <c:pt idx="25263">
                  <c:v>0.61527600000000005</c:v>
                </c:pt>
                <c:pt idx="25264">
                  <c:v>0.61778200000000005</c:v>
                </c:pt>
                <c:pt idx="25265">
                  <c:v>0.61985900000000005</c:v>
                </c:pt>
                <c:pt idx="25266">
                  <c:v>0.62058100000000005</c:v>
                </c:pt>
                <c:pt idx="25267">
                  <c:v>0.62085999999999997</c:v>
                </c:pt>
                <c:pt idx="25268">
                  <c:v>0.62060700000000002</c:v>
                </c:pt>
                <c:pt idx="25269">
                  <c:v>0.62071100000000001</c:v>
                </c:pt>
                <c:pt idx="25270">
                  <c:v>0.62208200000000002</c:v>
                </c:pt>
                <c:pt idx="25271">
                  <c:v>0.62297400000000003</c:v>
                </c:pt>
                <c:pt idx="25272">
                  <c:v>0.62338499999999997</c:v>
                </c:pt>
                <c:pt idx="25273">
                  <c:v>0.62250899999999998</c:v>
                </c:pt>
                <c:pt idx="25274">
                  <c:v>0.62038499999999996</c:v>
                </c:pt>
                <c:pt idx="25275">
                  <c:v>0.61294700000000002</c:v>
                </c:pt>
                <c:pt idx="25276">
                  <c:v>0.61013600000000001</c:v>
                </c:pt>
                <c:pt idx="25277">
                  <c:v>0.60582499999999995</c:v>
                </c:pt>
                <c:pt idx="25278">
                  <c:v>0.60212200000000005</c:v>
                </c:pt>
                <c:pt idx="25279">
                  <c:v>0.59590799999999999</c:v>
                </c:pt>
                <c:pt idx="25280">
                  <c:v>0.58692100000000003</c:v>
                </c:pt>
                <c:pt idx="25281">
                  <c:v>0.58025499999999997</c:v>
                </c:pt>
                <c:pt idx="25282">
                  <c:v>0.576492</c:v>
                </c:pt>
                <c:pt idx="25283">
                  <c:v>0.57176099999999996</c:v>
                </c:pt>
                <c:pt idx="25284">
                  <c:v>0.56720499999999996</c:v>
                </c:pt>
                <c:pt idx="25285">
                  <c:v>0.56015000000000004</c:v>
                </c:pt>
                <c:pt idx="25286">
                  <c:v>0.55041700000000005</c:v>
                </c:pt>
                <c:pt idx="25287">
                  <c:v>0.54809200000000002</c:v>
                </c:pt>
                <c:pt idx="25288">
                  <c:v>0.54507000000000005</c:v>
                </c:pt>
                <c:pt idx="25289">
                  <c:v>0.54201900000000003</c:v>
                </c:pt>
                <c:pt idx="25290">
                  <c:v>0.53961700000000001</c:v>
                </c:pt>
                <c:pt idx="25291">
                  <c:v>0.53870200000000001</c:v>
                </c:pt>
                <c:pt idx="25292">
                  <c:v>0.53824700000000003</c:v>
                </c:pt>
                <c:pt idx="25293">
                  <c:v>0.53734199999999999</c:v>
                </c:pt>
                <c:pt idx="25294">
                  <c:v>0.53735500000000003</c:v>
                </c:pt>
                <c:pt idx="25295">
                  <c:v>0.53723500000000002</c:v>
                </c:pt>
                <c:pt idx="25296">
                  <c:v>0.53826399999999996</c:v>
                </c:pt>
                <c:pt idx="25297">
                  <c:v>0.53597700000000004</c:v>
                </c:pt>
                <c:pt idx="25298">
                  <c:v>0.53323600000000004</c:v>
                </c:pt>
                <c:pt idx="25299">
                  <c:v>0.53471599999999997</c:v>
                </c:pt>
                <c:pt idx="25300">
                  <c:v>0.53607000000000005</c:v>
                </c:pt>
                <c:pt idx="25301">
                  <c:v>0.53890199999999999</c:v>
                </c:pt>
                <c:pt idx="25302">
                  <c:v>0.54195700000000002</c:v>
                </c:pt>
                <c:pt idx="25303">
                  <c:v>0.54588800000000004</c:v>
                </c:pt>
                <c:pt idx="25304">
                  <c:v>0.54876800000000003</c:v>
                </c:pt>
                <c:pt idx="25305">
                  <c:v>0.54903400000000002</c:v>
                </c:pt>
                <c:pt idx="25306">
                  <c:v>0.54766999999999999</c:v>
                </c:pt>
                <c:pt idx="25307">
                  <c:v>0.54635800000000001</c:v>
                </c:pt>
                <c:pt idx="25308">
                  <c:v>0.541188</c:v>
                </c:pt>
                <c:pt idx="25309">
                  <c:v>0.53696900000000003</c:v>
                </c:pt>
                <c:pt idx="25310">
                  <c:v>0.53202499999999997</c:v>
                </c:pt>
                <c:pt idx="25311">
                  <c:v>0.53142</c:v>
                </c:pt>
                <c:pt idx="25312">
                  <c:v>0.52421200000000001</c:v>
                </c:pt>
                <c:pt idx="25313">
                  <c:v>0.51542600000000005</c:v>
                </c:pt>
                <c:pt idx="25314">
                  <c:v>0.51326700000000003</c:v>
                </c:pt>
                <c:pt idx="25315">
                  <c:v>0.50781299999999996</c:v>
                </c:pt>
                <c:pt idx="25316">
                  <c:v>0.50174799999999997</c:v>
                </c:pt>
                <c:pt idx="25317">
                  <c:v>0.49719200000000002</c:v>
                </c:pt>
                <c:pt idx="25318">
                  <c:v>0.49546200000000001</c:v>
                </c:pt>
                <c:pt idx="25319">
                  <c:v>0.493807</c:v>
                </c:pt>
                <c:pt idx="25320">
                  <c:v>0.48976799999999998</c:v>
                </c:pt>
                <c:pt idx="25321">
                  <c:v>0.48518299999999998</c:v>
                </c:pt>
                <c:pt idx="25322">
                  <c:v>0.48272999999999999</c:v>
                </c:pt>
                <c:pt idx="25323">
                  <c:v>0.48230400000000001</c:v>
                </c:pt>
                <c:pt idx="25324">
                  <c:v>0.48246899999999998</c:v>
                </c:pt>
                <c:pt idx="25325">
                  <c:v>0.479045</c:v>
                </c:pt>
                <c:pt idx="25326">
                  <c:v>0.47730699999999998</c:v>
                </c:pt>
                <c:pt idx="25327">
                  <c:v>0.47666199999999997</c:v>
                </c:pt>
                <c:pt idx="25328">
                  <c:v>0.47578799999999999</c:v>
                </c:pt>
                <c:pt idx="25329">
                  <c:v>0.47297699999999998</c:v>
                </c:pt>
                <c:pt idx="25330">
                  <c:v>0.46928399999999998</c:v>
                </c:pt>
                <c:pt idx="25331">
                  <c:v>0.46578199999999997</c:v>
                </c:pt>
                <c:pt idx="25332">
                  <c:v>0.46269700000000002</c:v>
                </c:pt>
                <c:pt idx="25333">
                  <c:v>0.46250400000000003</c:v>
                </c:pt>
                <c:pt idx="25334">
                  <c:v>0.46302700000000002</c:v>
                </c:pt>
                <c:pt idx="25335">
                  <c:v>0.46133000000000002</c:v>
                </c:pt>
                <c:pt idx="25336">
                  <c:v>0.46003500000000003</c:v>
                </c:pt>
                <c:pt idx="25337">
                  <c:v>0.45884900000000001</c:v>
                </c:pt>
                <c:pt idx="25338">
                  <c:v>0.45651199999999997</c:v>
                </c:pt>
                <c:pt idx="25339">
                  <c:v>0.45429000000000003</c:v>
                </c:pt>
                <c:pt idx="25340">
                  <c:v>0.45313999999999999</c:v>
                </c:pt>
                <c:pt idx="25341">
                  <c:v>0.45245800000000003</c:v>
                </c:pt>
                <c:pt idx="25342">
                  <c:v>0.45214500000000002</c:v>
                </c:pt>
                <c:pt idx="25343">
                  <c:v>0.44371100000000002</c:v>
                </c:pt>
                <c:pt idx="25344">
                  <c:v>0.44176300000000002</c:v>
                </c:pt>
                <c:pt idx="25345">
                  <c:v>0.44184600000000002</c:v>
                </c:pt>
                <c:pt idx="25346">
                  <c:v>0.44177899999999998</c:v>
                </c:pt>
                <c:pt idx="25347">
                  <c:v>0.44096200000000002</c:v>
                </c:pt>
                <c:pt idx="25348">
                  <c:v>0.44089699999999998</c:v>
                </c:pt>
                <c:pt idx="25349">
                  <c:v>0.44015500000000002</c:v>
                </c:pt>
                <c:pt idx="25350">
                  <c:v>0.43983499999999998</c:v>
                </c:pt>
                <c:pt idx="25351">
                  <c:v>0.44138899999999998</c:v>
                </c:pt>
                <c:pt idx="25352">
                  <c:v>0.44139499999999998</c:v>
                </c:pt>
                <c:pt idx="25353">
                  <c:v>0.44042100000000001</c:v>
                </c:pt>
                <c:pt idx="25354">
                  <c:v>0.44022600000000001</c:v>
                </c:pt>
                <c:pt idx="25355">
                  <c:v>0.44170199999999998</c:v>
                </c:pt>
                <c:pt idx="25356">
                  <c:v>0.442857</c:v>
                </c:pt>
                <c:pt idx="25357">
                  <c:v>0.44447700000000001</c:v>
                </c:pt>
                <c:pt idx="25358">
                  <c:v>0.44486300000000001</c:v>
                </c:pt>
                <c:pt idx="25359">
                  <c:v>0.44479299999999999</c:v>
                </c:pt>
                <c:pt idx="25360">
                  <c:v>0.44511299999999998</c:v>
                </c:pt>
                <c:pt idx="25361">
                  <c:v>0.43896200000000002</c:v>
                </c:pt>
                <c:pt idx="25362">
                  <c:v>0.43847399999999997</c:v>
                </c:pt>
                <c:pt idx="25363">
                  <c:v>0.43906499999999998</c:v>
                </c:pt>
                <c:pt idx="25364">
                  <c:v>0.43782700000000002</c:v>
                </c:pt>
                <c:pt idx="25365">
                  <c:v>0.43601800000000002</c:v>
                </c:pt>
                <c:pt idx="25366">
                  <c:v>0.43407899999999999</c:v>
                </c:pt>
                <c:pt idx="25367">
                  <c:v>0.433085</c:v>
                </c:pt>
                <c:pt idx="25368">
                  <c:v>0.43232100000000001</c:v>
                </c:pt>
                <c:pt idx="25369">
                  <c:v>0.43093700000000001</c:v>
                </c:pt>
                <c:pt idx="25370">
                  <c:v>0.43051400000000001</c:v>
                </c:pt>
                <c:pt idx="25371">
                  <c:v>0.42969499999999999</c:v>
                </c:pt>
                <c:pt idx="25372">
                  <c:v>0.429396</c:v>
                </c:pt>
                <c:pt idx="25373">
                  <c:v>0.42769600000000002</c:v>
                </c:pt>
                <c:pt idx="25374">
                  <c:v>0.42664800000000003</c:v>
                </c:pt>
                <c:pt idx="25375">
                  <c:v>0.42668699999999998</c:v>
                </c:pt>
                <c:pt idx="25376">
                  <c:v>0.427757</c:v>
                </c:pt>
                <c:pt idx="25377">
                  <c:v>0.42805700000000002</c:v>
                </c:pt>
                <c:pt idx="25378">
                  <c:v>0.42287200000000003</c:v>
                </c:pt>
                <c:pt idx="25379">
                  <c:v>0.42192499999999999</c:v>
                </c:pt>
                <c:pt idx="25380">
                  <c:v>0.42169600000000002</c:v>
                </c:pt>
                <c:pt idx="25381">
                  <c:v>0.42230499999999999</c:v>
                </c:pt>
                <c:pt idx="25382">
                  <c:v>0.42213400000000001</c:v>
                </c:pt>
                <c:pt idx="25383">
                  <c:v>0.42181200000000002</c:v>
                </c:pt>
                <c:pt idx="25384">
                  <c:v>0.42112100000000002</c:v>
                </c:pt>
                <c:pt idx="25385">
                  <c:v>0.420122</c:v>
                </c:pt>
                <c:pt idx="25386">
                  <c:v>0.42067300000000002</c:v>
                </c:pt>
                <c:pt idx="25387">
                  <c:v>0.41528700000000002</c:v>
                </c:pt>
                <c:pt idx="25388">
                  <c:v>0.41240900000000003</c:v>
                </c:pt>
                <c:pt idx="25389">
                  <c:v>0.411221</c:v>
                </c:pt>
                <c:pt idx="25390">
                  <c:v>0.40900500000000001</c:v>
                </c:pt>
                <c:pt idx="25391">
                  <c:v>0.407078</c:v>
                </c:pt>
                <c:pt idx="25392">
                  <c:v>0.40623999999999999</c:v>
                </c:pt>
                <c:pt idx="25393">
                  <c:v>0.405059</c:v>
                </c:pt>
                <c:pt idx="25394">
                  <c:v>0.40363100000000002</c:v>
                </c:pt>
                <c:pt idx="25395">
                  <c:v>0.40318900000000002</c:v>
                </c:pt>
                <c:pt idx="25396">
                  <c:v>0.39727099999999999</c:v>
                </c:pt>
                <c:pt idx="25397">
                  <c:v>0.39482899999999999</c:v>
                </c:pt>
                <c:pt idx="25398">
                  <c:v>0.40000799999999997</c:v>
                </c:pt>
                <c:pt idx="25399">
                  <c:v>0.39349600000000001</c:v>
                </c:pt>
                <c:pt idx="25400">
                  <c:v>0.39187699999999998</c:v>
                </c:pt>
                <c:pt idx="25401">
                  <c:v>0.39092500000000002</c:v>
                </c:pt>
                <c:pt idx="25402">
                  <c:v>0.38907599999999998</c:v>
                </c:pt>
                <c:pt idx="25403">
                  <c:v>0.388573</c:v>
                </c:pt>
                <c:pt idx="25404">
                  <c:v>0.388791</c:v>
                </c:pt>
                <c:pt idx="25405">
                  <c:v>0.38263200000000003</c:v>
                </c:pt>
                <c:pt idx="25406">
                  <c:v>0.38225199999999998</c:v>
                </c:pt>
                <c:pt idx="25407">
                  <c:v>0.38218999999999997</c:v>
                </c:pt>
                <c:pt idx="25408">
                  <c:v>0.38231100000000001</c:v>
                </c:pt>
                <c:pt idx="25409">
                  <c:v>0.38305699999999998</c:v>
                </c:pt>
                <c:pt idx="25410">
                  <c:v>0.38377099999999997</c:v>
                </c:pt>
                <c:pt idx="25411">
                  <c:v>0.385046</c:v>
                </c:pt>
                <c:pt idx="25412">
                  <c:v>0.38499699999999998</c:v>
                </c:pt>
                <c:pt idx="25413">
                  <c:v>0.38407999999999998</c:v>
                </c:pt>
                <c:pt idx="25414">
                  <c:v>0.38657399999999997</c:v>
                </c:pt>
                <c:pt idx="25415">
                  <c:v>0.38946399999999998</c:v>
                </c:pt>
                <c:pt idx="25416">
                  <c:v>0.39087899999999998</c:v>
                </c:pt>
                <c:pt idx="25417">
                  <c:v>0.39114700000000002</c:v>
                </c:pt>
                <c:pt idx="25418">
                  <c:v>0.39231300000000002</c:v>
                </c:pt>
                <c:pt idx="25419">
                  <c:v>0.393702</c:v>
                </c:pt>
                <c:pt idx="25420">
                  <c:v>0.39346100000000001</c:v>
                </c:pt>
                <c:pt idx="25421">
                  <c:v>0.39473599999999998</c:v>
                </c:pt>
                <c:pt idx="25422">
                  <c:v>0.39407799999999998</c:v>
                </c:pt>
                <c:pt idx="25423">
                  <c:v>0.39361299999999999</c:v>
                </c:pt>
                <c:pt idx="25424">
                  <c:v>0.38750499999999999</c:v>
                </c:pt>
                <c:pt idx="25425">
                  <c:v>0.38545499999999999</c:v>
                </c:pt>
                <c:pt idx="25426">
                  <c:v>0.38378499999999999</c:v>
                </c:pt>
                <c:pt idx="25427">
                  <c:v>0.38255800000000001</c:v>
                </c:pt>
                <c:pt idx="25428">
                  <c:v>0.38039000000000001</c:v>
                </c:pt>
                <c:pt idx="25429">
                  <c:v>0.37900800000000001</c:v>
                </c:pt>
                <c:pt idx="25430">
                  <c:v>0.38020799999999999</c:v>
                </c:pt>
                <c:pt idx="25431">
                  <c:v>0.38106800000000002</c:v>
                </c:pt>
                <c:pt idx="25432">
                  <c:v>0.38176700000000002</c:v>
                </c:pt>
                <c:pt idx="25433">
                  <c:v>0.38495800000000002</c:v>
                </c:pt>
                <c:pt idx="25434">
                  <c:v>0.388324</c:v>
                </c:pt>
                <c:pt idx="25435">
                  <c:v>0.39021699999999998</c:v>
                </c:pt>
                <c:pt idx="25436">
                  <c:v>0.39057700000000001</c:v>
                </c:pt>
                <c:pt idx="25437">
                  <c:v>0.390376</c:v>
                </c:pt>
                <c:pt idx="25438">
                  <c:v>0.39021400000000001</c:v>
                </c:pt>
                <c:pt idx="25439">
                  <c:v>0.388575</c:v>
                </c:pt>
                <c:pt idx="25440">
                  <c:v>0.386376</c:v>
                </c:pt>
                <c:pt idx="25441">
                  <c:v>0.38464799999999999</c:v>
                </c:pt>
                <c:pt idx="25442">
                  <c:v>0.38348100000000002</c:v>
                </c:pt>
                <c:pt idx="25443">
                  <c:v>0.38126900000000002</c:v>
                </c:pt>
                <c:pt idx="25444">
                  <c:v>0.38197300000000001</c:v>
                </c:pt>
                <c:pt idx="25445">
                  <c:v>0.38343300000000002</c:v>
                </c:pt>
                <c:pt idx="25446">
                  <c:v>0.37826300000000002</c:v>
                </c:pt>
                <c:pt idx="25447">
                  <c:v>0.37848900000000002</c:v>
                </c:pt>
                <c:pt idx="25448">
                  <c:v>0.37833899999999998</c:v>
                </c:pt>
                <c:pt idx="25449">
                  <c:v>0.37865599999999999</c:v>
                </c:pt>
                <c:pt idx="25450">
                  <c:v>0.37899100000000002</c:v>
                </c:pt>
                <c:pt idx="25451">
                  <c:v>0.37931999999999999</c:v>
                </c:pt>
                <c:pt idx="25452">
                  <c:v>0.38016100000000003</c:v>
                </c:pt>
                <c:pt idx="25453">
                  <c:v>0.37999899999999998</c:v>
                </c:pt>
                <c:pt idx="25454">
                  <c:v>0.38084200000000001</c:v>
                </c:pt>
                <c:pt idx="25455">
                  <c:v>0.38068800000000003</c:v>
                </c:pt>
                <c:pt idx="25456">
                  <c:v>0.38153799999999999</c:v>
                </c:pt>
                <c:pt idx="25457">
                  <c:v>0.381386</c:v>
                </c:pt>
                <c:pt idx="25458">
                  <c:v>0.381745</c:v>
                </c:pt>
                <c:pt idx="25459">
                  <c:v>0.38209599999999999</c:v>
                </c:pt>
                <c:pt idx="25460">
                  <c:v>0.38195800000000002</c:v>
                </c:pt>
                <c:pt idx="25461">
                  <c:v>0.381795</c:v>
                </c:pt>
                <c:pt idx="25462">
                  <c:v>0.38070999999999999</c:v>
                </c:pt>
                <c:pt idx="25463">
                  <c:v>0.38198500000000002</c:v>
                </c:pt>
                <c:pt idx="25464">
                  <c:v>0.375828</c:v>
                </c:pt>
                <c:pt idx="25465">
                  <c:v>0.37581700000000001</c:v>
                </c:pt>
                <c:pt idx="25466">
                  <c:v>0.37679499999999999</c:v>
                </c:pt>
                <c:pt idx="25467">
                  <c:v>0.38104900000000003</c:v>
                </c:pt>
                <c:pt idx="25468">
                  <c:v>0.37631900000000001</c:v>
                </c:pt>
                <c:pt idx="25469">
                  <c:v>0.37584600000000001</c:v>
                </c:pt>
                <c:pt idx="25470">
                  <c:v>0.37519200000000003</c:v>
                </c:pt>
                <c:pt idx="25471">
                  <c:v>0.37462800000000002</c:v>
                </c:pt>
                <c:pt idx="25472">
                  <c:v>0.37503300000000001</c:v>
                </c:pt>
                <c:pt idx="25473">
                  <c:v>0.37492500000000001</c:v>
                </c:pt>
                <c:pt idx="25474">
                  <c:v>0.37481700000000001</c:v>
                </c:pt>
                <c:pt idx="25475">
                  <c:v>0.37481199999999998</c:v>
                </c:pt>
                <c:pt idx="25476">
                  <c:v>0.374973</c:v>
                </c:pt>
                <c:pt idx="25477">
                  <c:v>0.36890400000000001</c:v>
                </c:pt>
                <c:pt idx="25478">
                  <c:v>0.369033</c:v>
                </c:pt>
                <c:pt idx="25479">
                  <c:v>0.368398</c:v>
                </c:pt>
                <c:pt idx="25480">
                  <c:v>0.36837199999999998</c:v>
                </c:pt>
                <c:pt idx="25481">
                  <c:v>0.36826599999999998</c:v>
                </c:pt>
                <c:pt idx="25482">
                  <c:v>0.36715700000000001</c:v>
                </c:pt>
                <c:pt idx="25483">
                  <c:v>0.36558800000000002</c:v>
                </c:pt>
                <c:pt idx="25484">
                  <c:v>0.36404700000000001</c:v>
                </c:pt>
                <c:pt idx="25485">
                  <c:v>0.36305300000000001</c:v>
                </c:pt>
                <c:pt idx="25486">
                  <c:v>0.36245100000000002</c:v>
                </c:pt>
                <c:pt idx="25487">
                  <c:v>0.36038999999999999</c:v>
                </c:pt>
                <c:pt idx="25488">
                  <c:v>0.36002499999999998</c:v>
                </c:pt>
                <c:pt idx="25489">
                  <c:v>0.36027599999999999</c:v>
                </c:pt>
                <c:pt idx="25490">
                  <c:v>0.35687000000000002</c:v>
                </c:pt>
                <c:pt idx="25491">
                  <c:v>0.359539</c:v>
                </c:pt>
                <c:pt idx="25492">
                  <c:v>0.36095300000000002</c:v>
                </c:pt>
                <c:pt idx="25493">
                  <c:v>0.36354300000000001</c:v>
                </c:pt>
                <c:pt idx="25494">
                  <c:v>0.36645899999999998</c:v>
                </c:pt>
                <c:pt idx="25495">
                  <c:v>0.366784</c:v>
                </c:pt>
                <c:pt idx="25496">
                  <c:v>0.36587799999999998</c:v>
                </c:pt>
                <c:pt idx="25497">
                  <c:v>0.36798999999999998</c:v>
                </c:pt>
                <c:pt idx="25498">
                  <c:v>0.36997400000000003</c:v>
                </c:pt>
                <c:pt idx="25499">
                  <c:v>0.37199500000000002</c:v>
                </c:pt>
                <c:pt idx="25500">
                  <c:v>0.37344699999999997</c:v>
                </c:pt>
                <c:pt idx="25501">
                  <c:v>0.37460100000000002</c:v>
                </c:pt>
                <c:pt idx="25502">
                  <c:v>0.37802000000000002</c:v>
                </c:pt>
                <c:pt idx="25503">
                  <c:v>0.376469</c:v>
                </c:pt>
                <c:pt idx="25504">
                  <c:v>0.37711099999999997</c:v>
                </c:pt>
                <c:pt idx="25505">
                  <c:v>0.37706099999999998</c:v>
                </c:pt>
                <c:pt idx="25506">
                  <c:v>0.37510599999999999</c:v>
                </c:pt>
                <c:pt idx="25507">
                  <c:v>0.37420100000000001</c:v>
                </c:pt>
                <c:pt idx="25508">
                  <c:v>0.37326799999999999</c:v>
                </c:pt>
                <c:pt idx="25509">
                  <c:v>0.372863</c:v>
                </c:pt>
                <c:pt idx="25510">
                  <c:v>0.37294300000000002</c:v>
                </c:pt>
                <c:pt idx="25511">
                  <c:v>0.37249199999999999</c:v>
                </c:pt>
                <c:pt idx="25512">
                  <c:v>0.37108600000000003</c:v>
                </c:pt>
                <c:pt idx="25513">
                  <c:v>0.37121599999999999</c:v>
                </c:pt>
                <c:pt idx="25514">
                  <c:v>0.37020999999999998</c:v>
                </c:pt>
                <c:pt idx="25515">
                  <c:v>0.36283300000000002</c:v>
                </c:pt>
                <c:pt idx="25516">
                  <c:v>0.36199900000000002</c:v>
                </c:pt>
                <c:pt idx="25517">
                  <c:v>0.36160500000000001</c:v>
                </c:pt>
                <c:pt idx="25518">
                  <c:v>0.36221999999999999</c:v>
                </c:pt>
                <c:pt idx="25519">
                  <c:v>0.36234</c:v>
                </c:pt>
                <c:pt idx="25520">
                  <c:v>0.36147099999999999</c:v>
                </c:pt>
                <c:pt idx="25521">
                  <c:v>0.36109400000000003</c:v>
                </c:pt>
                <c:pt idx="25522">
                  <c:v>0.36121999999999999</c:v>
                </c:pt>
                <c:pt idx="25523">
                  <c:v>0.36185299999999998</c:v>
                </c:pt>
                <c:pt idx="25524">
                  <c:v>0.36249500000000001</c:v>
                </c:pt>
                <c:pt idx="25525">
                  <c:v>0.36314099999999999</c:v>
                </c:pt>
                <c:pt idx="25526">
                  <c:v>0.36424200000000001</c:v>
                </c:pt>
                <c:pt idx="25527">
                  <c:v>0.36555399999999999</c:v>
                </c:pt>
                <c:pt idx="25528">
                  <c:v>0.362232</c:v>
                </c:pt>
                <c:pt idx="25529">
                  <c:v>0.36368800000000001</c:v>
                </c:pt>
                <c:pt idx="25530">
                  <c:v>0.36493399999999998</c:v>
                </c:pt>
                <c:pt idx="25531">
                  <c:v>0.36612699999999998</c:v>
                </c:pt>
                <c:pt idx="25532">
                  <c:v>0.365954</c:v>
                </c:pt>
                <c:pt idx="25533">
                  <c:v>0.36463499999999999</c:v>
                </c:pt>
                <c:pt idx="25534">
                  <c:v>0.36429</c:v>
                </c:pt>
                <c:pt idx="25535">
                  <c:v>0.36354199999999998</c:v>
                </c:pt>
                <c:pt idx="25536">
                  <c:v>0.36277500000000001</c:v>
                </c:pt>
                <c:pt idx="25537">
                  <c:v>0.361508</c:v>
                </c:pt>
                <c:pt idx="25538">
                  <c:v>0.36068499999999998</c:v>
                </c:pt>
                <c:pt idx="25539">
                  <c:v>0.36022999999999999</c:v>
                </c:pt>
                <c:pt idx="25540">
                  <c:v>0.36055199999999998</c:v>
                </c:pt>
                <c:pt idx="25541">
                  <c:v>0.35356300000000002</c:v>
                </c:pt>
                <c:pt idx="25542">
                  <c:v>0.35271799999999998</c:v>
                </c:pt>
                <c:pt idx="25543">
                  <c:v>0.35373700000000002</c:v>
                </c:pt>
                <c:pt idx="25544">
                  <c:v>0.35390300000000002</c:v>
                </c:pt>
                <c:pt idx="25545">
                  <c:v>0.35500599999999999</c:v>
                </c:pt>
                <c:pt idx="25546">
                  <c:v>0.35630800000000001</c:v>
                </c:pt>
                <c:pt idx="25547">
                  <c:v>0.35747299999999999</c:v>
                </c:pt>
                <c:pt idx="25548">
                  <c:v>0.35952600000000001</c:v>
                </c:pt>
                <c:pt idx="25549">
                  <c:v>0.36221999999999999</c:v>
                </c:pt>
                <c:pt idx="25550">
                  <c:v>0.36527199999999999</c:v>
                </c:pt>
                <c:pt idx="25551">
                  <c:v>0.36876500000000001</c:v>
                </c:pt>
                <c:pt idx="25552">
                  <c:v>0.36689100000000002</c:v>
                </c:pt>
                <c:pt idx="25553">
                  <c:v>0.369815</c:v>
                </c:pt>
                <c:pt idx="25554">
                  <c:v>0.37643199999999999</c:v>
                </c:pt>
                <c:pt idx="25555">
                  <c:v>0.38405099999999998</c:v>
                </c:pt>
                <c:pt idx="25556">
                  <c:v>0.39079799999999998</c:v>
                </c:pt>
                <c:pt idx="25557">
                  <c:v>0.39625199999999999</c:v>
                </c:pt>
                <c:pt idx="25558">
                  <c:v>0.40093600000000001</c:v>
                </c:pt>
                <c:pt idx="25559">
                  <c:v>0.40380500000000003</c:v>
                </c:pt>
                <c:pt idx="25560">
                  <c:v>0.40534500000000001</c:v>
                </c:pt>
                <c:pt idx="25561">
                  <c:v>0.40609800000000001</c:v>
                </c:pt>
                <c:pt idx="25562">
                  <c:v>0.40502100000000002</c:v>
                </c:pt>
                <c:pt idx="25563">
                  <c:v>0.40037800000000001</c:v>
                </c:pt>
                <c:pt idx="25564">
                  <c:v>0.39461200000000002</c:v>
                </c:pt>
                <c:pt idx="25565">
                  <c:v>0.39096599999999998</c:v>
                </c:pt>
                <c:pt idx="25566">
                  <c:v>0.38314599999999999</c:v>
                </c:pt>
                <c:pt idx="25567">
                  <c:v>0.37684600000000001</c:v>
                </c:pt>
                <c:pt idx="25568">
                  <c:v>0.37096099999999999</c:v>
                </c:pt>
                <c:pt idx="25569">
                  <c:v>0.36514200000000002</c:v>
                </c:pt>
                <c:pt idx="25570">
                  <c:v>0.36260700000000001</c:v>
                </c:pt>
                <c:pt idx="25571">
                  <c:v>0.36055100000000001</c:v>
                </c:pt>
                <c:pt idx="25572">
                  <c:v>0.358655</c:v>
                </c:pt>
                <c:pt idx="25573">
                  <c:v>0.35739900000000002</c:v>
                </c:pt>
                <c:pt idx="25574">
                  <c:v>0.35620000000000002</c:v>
                </c:pt>
                <c:pt idx="25575">
                  <c:v>0.35392000000000001</c:v>
                </c:pt>
                <c:pt idx="25576">
                  <c:v>0.35187800000000002</c:v>
                </c:pt>
                <c:pt idx="25577">
                  <c:v>0.35142099999999998</c:v>
                </c:pt>
                <c:pt idx="25578">
                  <c:v>0.34656100000000001</c:v>
                </c:pt>
                <c:pt idx="25579">
                  <c:v>0.341721</c:v>
                </c:pt>
                <c:pt idx="25580">
                  <c:v>0.341609</c:v>
                </c:pt>
                <c:pt idx="25581">
                  <c:v>0.33949000000000001</c:v>
                </c:pt>
                <c:pt idx="25582">
                  <c:v>0.33769199999999999</c:v>
                </c:pt>
                <c:pt idx="25583">
                  <c:v>0.33723599999999998</c:v>
                </c:pt>
                <c:pt idx="25584">
                  <c:v>0.33571600000000001</c:v>
                </c:pt>
                <c:pt idx="25585">
                  <c:v>0.33338800000000002</c:v>
                </c:pt>
                <c:pt idx="25586">
                  <c:v>0.33091900000000002</c:v>
                </c:pt>
                <c:pt idx="25587">
                  <c:v>0.32926899999999998</c:v>
                </c:pt>
                <c:pt idx="25588">
                  <c:v>0.32835999999999999</c:v>
                </c:pt>
                <c:pt idx="25589">
                  <c:v>0.32707199999999997</c:v>
                </c:pt>
                <c:pt idx="25590">
                  <c:v>0.32459700000000002</c:v>
                </c:pt>
                <c:pt idx="25591">
                  <c:v>0.32279799999999997</c:v>
                </c:pt>
                <c:pt idx="25592">
                  <c:v>0.31957999999999998</c:v>
                </c:pt>
                <c:pt idx="25593">
                  <c:v>0.31331500000000001</c:v>
                </c:pt>
                <c:pt idx="25594">
                  <c:v>0.31188900000000003</c:v>
                </c:pt>
                <c:pt idx="25595">
                  <c:v>0.309975</c:v>
                </c:pt>
                <c:pt idx="25596">
                  <c:v>0.307944</c:v>
                </c:pt>
                <c:pt idx="25597">
                  <c:v>0.30495</c:v>
                </c:pt>
                <c:pt idx="25598">
                  <c:v>0.30520700000000001</c:v>
                </c:pt>
                <c:pt idx="25599">
                  <c:v>0.304537</c:v>
                </c:pt>
                <c:pt idx="25600">
                  <c:v>0.30323600000000001</c:v>
                </c:pt>
                <c:pt idx="25601">
                  <c:v>0.30080200000000001</c:v>
                </c:pt>
                <c:pt idx="25602">
                  <c:v>0.30006899999999997</c:v>
                </c:pt>
                <c:pt idx="25603">
                  <c:v>0.30009799999999998</c:v>
                </c:pt>
                <c:pt idx="25604">
                  <c:v>0.30003400000000002</c:v>
                </c:pt>
                <c:pt idx="25605">
                  <c:v>0.29946099999999998</c:v>
                </c:pt>
                <c:pt idx="25606">
                  <c:v>0.29909200000000002</c:v>
                </c:pt>
                <c:pt idx="25607">
                  <c:v>0.298182</c:v>
                </c:pt>
                <c:pt idx="25608">
                  <c:v>0.29335899999999998</c:v>
                </c:pt>
                <c:pt idx="25609">
                  <c:v>0.29408600000000001</c:v>
                </c:pt>
                <c:pt idx="25610">
                  <c:v>0.29346800000000001</c:v>
                </c:pt>
                <c:pt idx="25611">
                  <c:v>0.29252299999999998</c:v>
                </c:pt>
                <c:pt idx="25612">
                  <c:v>0.29253000000000001</c:v>
                </c:pt>
                <c:pt idx="25613">
                  <c:v>0.29154200000000002</c:v>
                </c:pt>
                <c:pt idx="25614">
                  <c:v>0.29105700000000001</c:v>
                </c:pt>
                <c:pt idx="25615">
                  <c:v>0.290578</c:v>
                </c:pt>
                <c:pt idx="25616">
                  <c:v>0.290099</c:v>
                </c:pt>
                <c:pt idx="25617">
                  <c:v>0.28961700000000001</c:v>
                </c:pt>
                <c:pt idx="25618">
                  <c:v>0.28916799999999998</c:v>
                </c:pt>
                <c:pt idx="25619">
                  <c:v>0.28778500000000001</c:v>
                </c:pt>
                <c:pt idx="25620">
                  <c:v>0.28617700000000001</c:v>
                </c:pt>
                <c:pt idx="25621">
                  <c:v>0.28602</c:v>
                </c:pt>
                <c:pt idx="25622">
                  <c:v>0.28023700000000001</c:v>
                </c:pt>
                <c:pt idx="25623">
                  <c:v>0.27953600000000001</c:v>
                </c:pt>
                <c:pt idx="25624">
                  <c:v>0.28025899999999998</c:v>
                </c:pt>
                <c:pt idx="25625">
                  <c:v>0.279943</c:v>
                </c:pt>
                <c:pt idx="25626">
                  <c:v>0.27857700000000002</c:v>
                </c:pt>
                <c:pt idx="25627">
                  <c:v>0.27719300000000002</c:v>
                </c:pt>
                <c:pt idx="25628">
                  <c:v>0.27487200000000001</c:v>
                </c:pt>
                <c:pt idx="25629">
                  <c:v>0.27258500000000002</c:v>
                </c:pt>
                <c:pt idx="25630">
                  <c:v>0.26965800000000001</c:v>
                </c:pt>
                <c:pt idx="25631">
                  <c:v>0.27435399999999999</c:v>
                </c:pt>
                <c:pt idx="25632">
                  <c:v>0.27167999999999998</c:v>
                </c:pt>
                <c:pt idx="25633">
                  <c:v>0.271038</c:v>
                </c:pt>
                <c:pt idx="25634">
                  <c:v>0.27160099999999998</c:v>
                </c:pt>
                <c:pt idx="25635">
                  <c:v>0.27201900000000001</c:v>
                </c:pt>
                <c:pt idx="25636">
                  <c:v>0.26529000000000003</c:v>
                </c:pt>
                <c:pt idx="25637">
                  <c:v>0.25966600000000001</c:v>
                </c:pt>
                <c:pt idx="25638">
                  <c:v>0.256191</c:v>
                </c:pt>
                <c:pt idx="25639">
                  <c:v>0.25510500000000003</c:v>
                </c:pt>
                <c:pt idx="25640">
                  <c:v>0.25536700000000001</c:v>
                </c:pt>
                <c:pt idx="25641">
                  <c:v>0.25570799999999999</c:v>
                </c:pt>
                <c:pt idx="25642">
                  <c:v>0.25601299999999999</c:v>
                </c:pt>
                <c:pt idx="25643">
                  <c:v>0.25589899999999999</c:v>
                </c:pt>
                <c:pt idx="25644">
                  <c:v>0.25645099999999998</c:v>
                </c:pt>
                <c:pt idx="25645">
                  <c:v>0.25605</c:v>
                </c:pt>
                <c:pt idx="25646">
                  <c:v>0.25534200000000001</c:v>
                </c:pt>
                <c:pt idx="25647">
                  <c:v>0.25460100000000002</c:v>
                </c:pt>
                <c:pt idx="25648">
                  <c:v>0.25409300000000001</c:v>
                </c:pt>
                <c:pt idx="25649">
                  <c:v>0.254334</c:v>
                </c:pt>
                <c:pt idx="25650">
                  <c:v>0.25025999999999998</c:v>
                </c:pt>
                <c:pt idx="25651">
                  <c:v>0.247419</c:v>
                </c:pt>
                <c:pt idx="25652">
                  <c:v>0.24782199999999999</c:v>
                </c:pt>
                <c:pt idx="25653">
                  <c:v>0.24736</c:v>
                </c:pt>
                <c:pt idx="25654">
                  <c:v>0.24773899999999999</c:v>
                </c:pt>
                <c:pt idx="25655">
                  <c:v>0.24840400000000001</c:v>
                </c:pt>
                <c:pt idx="25656">
                  <c:v>0.248478</c:v>
                </c:pt>
                <c:pt idx="25657">
                  <c:v>0.24795200000000001</c:v>
                </c:pt>
                <c:pt idx="25658">
                  <c:v>0.24746799999999999</c:v>
                </c:pt>
                <c:pt idx="25659">
                  <c:v>0.24731</c:v>
                </c:pt>
                <c:pt idx="25660">
                  <c:v>0.247055</c:v>
                </c:pt>
                <c:pt idx="25661">
                  <c:v>0.24579899999999999</c:v>
                </c:pt>
                <c:pt idx="25662">
                  <c:v>0.245616</c:v>
                </c:pt>
                <c:pt idx="25663">
                  <c:v>0.24162</c:v>
                </c:pt>
                <c:pt idx="25664">
                  <c:v>0.23600099999999999</c:v>
                </c:pt>
                <c:pt idx="25665">
                  <c:v>0.23575699999999999</c:v>
                </c:pt>
                <c:pt idx="25666">
                  <c:v>0.23407800000000001</c:v>
                </c:pt>
                <c:pt idx="25667">
                  <c:v>0.232516</c:v>
                </c:pt>
                <c:pt idx="25668">
                  <c:v>0.23066200000000001</c:v>
                </c:pt>
                <c:pt idx="25669">
                  <c:v>0.229347</c:v>
                </c:pt>
                <c:pt idx="25670">
                  <c:v>0.22770399999999999</c:v>
                </c:pt>
                <c:pt idx="25671">
                  <c:v>0.225855</c:v>
                </c:pt>
                <c:pt idx="25672">
                  <c:v>0.22457099999999999</c:v>
                </c:pt>
                <c:pt idx="25673">
                  <c:v>0.22384499999999999</c:v>
                </c:pt>
                <c:pt idx="25674">
                  <c:v>0.21995999999999999</c:v>
                </c:pt>
                <c:pt idx="25675">
                  <c:v>0.21333099999999999</c:v>
                </c:pt>
                <c:pt idx="25676">
                  <c:v>0.21165600000000001</c:v>
                </c:pt>
                <c:pt idx="25677">
                  <c:v>0.20866899999999999</c:v>
                </c:pt>
                <c:pt idx="25678">
                  <c:v>0.20569699999999999</c:v>
                </c:pt>
                <c:pt idx="25679">
                  <c:v>0.20435900000000001</c:v>
                </c:pt>
                <c:pt idx="25680">
                  <c:v>0.20128399999999999</c:v>
                </c:pt>
                <c:pt idx="25681">
                  <c:v>0.196825</c:v>
                </c:pt>
                <c:pt idx="25682">
                  <c:v>0.19393299999999999</c:v>
                </c:pt>
                <c:pt idx="25683">
                  <c:v>0.192746</c:v>
                </c:pt>
                <c:pt idx="25684">
                  <c:v>0.19087699999999999</c:v>
                </c:pt>
                <c:pt idx="25685">
                  <c:v>0.189026</c:v>
                </c:pt>
                <c:pt idx="25686">
                  <c:v>0.18679899999999999</c:v>
                </c:pt>
                <c:pt idx="25687">
                  <c:v>0.18048400000000001</c:v>
                </c:pt>
                <c:pt idx="25688">
                  <c:v>0.18074399999999999</c:v>
                </c:pt>
                <c:pt idx="25689">
                  <c:v>0.18021100000000001</c:v>
                </c:pt>
                <c:pt idx="25690">
                  <c:v>0.18024000000000001</c:v>
                </c:pt>
                <c:pt idx="25691">
                  <c:v>0.17982300000000001</c:v>
                </c:pt>
                <c:pt idx="25692">
                  <c:v>0.17983299999999999</c:v>
                </c:pt>
                <c:pt idx="25693">
                  <c:v>0.17938799999999999</c:v>
                </c:pt>
                <c:pt idx="25694">
                  <c:v>0.179535</c:v>
                </c:pt>
                <c:pt idx="25695">
                  <c:v>0.180201</c:v>
                </c:pt>
                <c:pt idx="25696">
                  <c:v>0.181177</c:v>
                </c:pt>
                <c:pt idx="25697">
                  <c:v>0.181786</c:v>
                </c:pt>
                <c:pt idx="25698">
                  <c:v>0.18193100000000001</c:v>
                </c:pt>
                <c:pt idx="25699">
                  <c:v>0.18092</c:v>
                </c:pt>
                <c:pt idx="25700">
                  <c:v>0.18726400000000001</c:v>
                </c:pt>
                <c:pt idx="25701">
                  <c:v>0.19600200000000001</c:v>
                </c:pt>
                <c:pt idx="25702">
                  <c:v>0.19780600000000001</c:v>
                </c:pt>
                <c:pt idx="25703">
                  <c:v>0.20244599999999999</c:v>
                </c:pt>
                <c:pt idx="25704">
                  <c:v>0.20479</c:v>
                </c:pt>
                <c:pt idx="25705">
                  <c:v>0.20877799999999999</c:v>
                </c:pt>
                <c:pt idx="25706">
                  <c:v>0.21471599999999999</c:v>
                </c:pt>
                <c:pt idx="25707">
                  <c:v>0.21799499999999999</c:v>
                </c:pt>
                <c:pt idx="25708">
                  <c:v>0.220442</c:v>
                </c:pt>
                <c:pt idx="25709">
                  <c:v>0.22122600000000001</c:v>
                </c:pt>
                <c:pt idx="25710">
                  <c:v>0.220889</c:v>
                </c:pt>
                <c:pt idx="25711">
                  <c:v>0.21846699999999999</c:v>
                </c:pt>
                <c:pt idx="25712">
                  <c:v>0.20814299999999999</c:v>
                </c:pt>
                <c:pt idx="25713">
                  <c:v>0.205204</c:v>
                </c:pt>
                <c:pt idx="25714">
                  <c:v>0.20113400000000001</c:v>
                </c:pt>
                <c:pt idx="25715">
                  <c:v>0.197129</c:v>
                </c:pt>
                <c:pt idx="25716">
                  <c:v>0.190944</c:v>
                </c:pt>
                <c:pt idx="25717">
                  <c:v>0.182889</c:v>
                </c:pt>
                <c:pt idx="25718">
                  <c:v>0.17519299999999999</c:v>
                </c:pt>
                <c:pt idx="25719">
                  <c:v>0.17110600000000001</c:v>
                </c:pt>
                <c:pt idx="25720">
                  <c:v>0.16927500000000001</c:v>
                </c:pt>
                <c:pt idx="25721">
                  <c:v>0.167877</c:v>
                </c:pt>
                <c:pt idx="25722">
                  <c:v>0.16694999999999999</c:v>
                </c:pt>
                <c:pt idx="25723">
                  <c:v>0.16540199999999999</c:v>
                </c:pt>
                <c:pt idx="25724">
                  <c:v>0.163633</c:v>
                </c:pt>
                <c:pt idx="25725">
                  <c:v>0.161663</c:v>
                </c:pt>
                <c:pt idx="25726">
                  <c:v>0.153338</c:v>
                </c:pt>
                <c:pt idx="25727">
                  <c:v>0.15229500000000001</c:v>
                </c:pt>
                <c:pt idx="25728">
                  <c:v>0.15020500000000001</c:v>
                </c:pt>
                <c:pt idx="25729">
                  <c:v>0.14838000000000001</c:v>
                </c:pt>
                <c:pt idx="25730">
                  <c:v>0.147425</c:v>
                </c:pt>
                <c:pt idx="25731">
                  <c:v>0.14605799999999999</c:v>
                </c:pt>
                <c:pt idx="25732">
                  <c:v>0.14679500000000001</c:v>
                </c:pt>
                <c:pt idx="25733">
                  <c:v>0.14958299999999999</c:v>
                </c:pt>
                <c:pt idx="25734">
                  <c:v>0.15468399999999999</c:v>
                </c:pt>
                <c:pt idx="25735">
                  <c:v>0.15743399999999999</c:v>
                </c:pt>
                <c:pt idx="25736">
                  <c:v>0.156306</c:v>
                </c:pt>
                <c:pt idx="25737">
                  <c:v>0.15562899999999999</c:v>
                </c:pt>
                <c:pt idx="25738">
                  <c:v>0.15579999999999999</c:v>
                </c:pt>
                <c:pt idx="25739">
                  <c:v>0.14994499999999999</c:v>
                </c:pt>
                <c:pt idx="25740">
                  <c:v>0.15087700000000001</c:v>
                </c:pt>
                <c:pt idx="25741">
                  <c:v>0.15137700000000001</c:v>
                </c:pt>
                <c:pt idx="25742">
                  <c:v>0.151923</c:v>
                </c:pt>
                <c:pt idx="25743">
                  <c:v>0.151477</c:v>
                </c:pt>
                <c:pt idx="25744">
                  <c:v>0.15099399999999999</c:v>
                </c:pt>
                <c:pt idx="25745">
                  <c:v>0.14963099999999999</c:v>
                </c:pt>
                <c:pt idx="25746">
                  <c:v>0.149116</c:v>
                </c:pt>
                <c:pt idx="25747">
                  <c:v>0.146148</c:v>
                </c:pt>
                <c:pt idx="25748">
                  <c:v>0.144263</c:v>
                </c:pt>
                <c:pt idx="25749">
                  <c:v>0.14252400000000001</c:v>
                </c:pt>
                <c:pt idx="25750">
                  <c:v>0.143679</c:v>
                </c:pt>
                <c:pt idx="25751">
                  <c:v>0.14376</c:v>
                </c:pt>
                <c:pt idx="25752">
                  <c:v>0.14361099999999999</c:v>
                </c:pt>
                <c:pt idx="25753">
                  <c:v>0.14029700000000001</c:v>
                </c:pt>
                <c:pt idx="25754">
                  <c:v>0.14104900000000001</c:v>
                </c:pt>
                <c:pt idx="25755">
                  <c:v>0.14058599999999999</c:v>
                </c:pt>
                <c:pt idx="25756">
                  <c:v>0.14069699999999999</c:v>
                </c:pt>
                <c:pt idx="25757">
                  <c:v>0.13966899999999999</c:v>
                </c:pt>
                <c:pt idx="25758">
                  <c:v>0.137794</c:v>
                </c:pt>
                <c:pt idx="25759">
                  <c:v>0.13700399999999999</c:v>
                </c:pt>
                <c:pt idx="25760">
                  <c:v>0.13655100000000001</c:v>
                </c:pt>
                <c:pt idx="25761">
                  <c:v>0.13514300000000001</c:v>
                </c:pt>
                <c:pt idx="25762">
                  <c:v>0.134298</c:v>
                </c:pt>
                <c:pt idx="25763">
                  <c:v>0.133381</c:v>
                </c:pt>
                <c:pt idx="25764">
                  <c:v>0.131934</c:v>
                </c:pt>
                <c:pt idx="25765">
                  <c:v>0.13071199999999999</c:v>
                </c:pt>
                <c:pt idx="25766">
                  <c:v>0.12939300000000001</c:v>
                </c:pt>
                <c:pt idx="25767">
                  <c:v>0.123084</c:v>
                </c:pt>
                <c:pt idx="25768">
                  <c:v>0.122629</c:v>
                </c:pt>
                <c:pt idx="25769">
                  <c:v>0.12270300000000001</c:v>
                </c:pt>
                <c:pt idx="25770">
                  <c:v>0.122866</c:v>
                </c:pt>
                <c:pt idx="25771">
                  <c:v>0.122904</c:v>
                </c:pt>
                <c:pt idx="25772">
                  <c:v>0.12205299999999999</c:v>
                </c:pt>
                <c:pt idx="25773">
                  <c:v>0.12226099999999999</c:v>
                </c:pt>
                <c:pt idx="25774">
                  <c:v>0.122363</c:v>
                </c:pt>
                <c:pt idx="25775">
                  <c:v>0.122567</c:v>
                </c:pt>
                <c:pt idx="25776">
                  <c:v>0.123151</c:v>
                </c:pt>
                <c:pt idx="25777">
                  <c:v>0.122088</c:v>
                </c:pt>
                <c:pt idx="25778">
                  <c:v>0.12034400000000001</c:v>
                </c:pt>
                <c:pt idx="25779">
                  <c:v>0.117948</c:v>
                </c:pt>
                <c:pt idx="25780">
                  <c:v>0.110711</c:v>
                </c:pt>
                <c:pt idx="25781">
                  <c:v>0.109291</c:v>
                </c:pt>
                <c:pt idx="25782">
                  <c:v>0.107193</c:v>
                </c:pt>
                <c:pt idx="25783">
                  <c:v>0.10385</c:v>
                </c:pt>
                <c:pt idx="25784">
                  <c:v>0.10095999999999999</c:v>
                </c:pt>
                <c:pt idx="25785">
                  <c:v>9.7747600000000004E-2</c:v>
                </c:pt>
                <c:pt idx="25786">
                  <c:v>9.6529599999999993E-2</c:v>
                </c:pt>
                <c:pt idx="25787">
                  <c:v>9.5172199999999998E-2</c:v>
                </c:pt>
                <c:pt idx="25788">
                  <c:v>9.4482099999999999E-2</c:v>
                </c:pt>
                <c:pt idx="25789">
                  <c:v>9.4638799999999995E-2</c:v>
                </c:pt>
                <c:pt idx="25790">
                  <c:v>9.4320299999999996E-2</c:v>
                </c:pt>
                <c:pt idx="25791">
                  <c:v>9.5206399999999997E-2</c:v>
                </c:pt>
                <c:pt idx="25792">
                  <c:v>9.7456299999999996E-2</c:v>
                </c:pt>
                <c:pt idx="25793">
                  <c:v>9.7484899999999999E-2</c:v>
                </c:pt>
                <c:pt idx="25794">
                  <c:v>9.3815700000000002E-2</c:v>
                </c:pt>
                <c:pt idx="25795">
                  <c:v>9.4954899999999995E-2</c:v>
                </c:pt>
                <c:pt idx="25796">
                  <c:v>9.7316799999999995E-2</c:v>
                </c:pt>
                <c:pt idx="25797">
                  <c:v>0.101007</c:v>
                </c:pt>
                <c:pt idx="25798">
                  <c:v>0.10361099999999999</c:v>
                </c:pt>
                <c:pt idx="25799">
                  <c:v>0.105611</c:v>
                </c:pt>
                <c:pt idx="25800">
                  <c:v>0.10562299999999999</c:v>
                </c:pt>
                <c:pt idx="25801">
                  <c:v>0.10534200000000001</c:v>
                </c:pt>
                <c:pt idx="25802">
                  <c:v>0.104978</c:v>
                </c:pt>
                <c:pt idx="25803">
                  <c:v>0.104197</c:v>
                </c:pt>
                <c:pt idx="25804">
                  <c:v>0.104708</c:v>
                </c:pt>
                <c:pt idx="25805">
                  <c:v>0.10699599999999999</c:v>
                </c:pt>
                <c:pt idx="25806">
                  <c:v>0.10636900000000001</c:v>
                </c:pt>
                <c:pt idx="25807">
                  <c:v>0.101759</c:v>
                </c:pt>
                <c:pt idx="25808">
                  <c:v>0.101935</c:v>
                </c:pt>
                <c:pt idx="25809">
                  <c:v>0.102062</c:v>
                </c:pt>
                <c:pt idx="25810">
                  <c:v>0.101646</c:v>
                </c:pt>
                <c:pt idx="25811">
                  <c:v>0.100338</c:v>
                </c:pt>
                <c:pt idx="25812">
                  <c:v>9.9710499999999994E-2</c:v>
                </c:pt>
                <c:pt idx="25813">
                  <c:v>9.93391E-2</c:v>
                </c:pt>
                <c:pt idx="25814">
                  <c:v>9.8021300000000006E-2</c:v>
                </c:pt>
                <c:pt idx="25815">
                  <c:v>9.7431000000000004E-2</c:v>
                </c:pt>
                <c:pt idx="25816">
                  <c:v>9.7747600000000004E-2</c:v>
                </c:pt>
                <c:pt idx="25817">
                  <c:v>9.7894200000000001E-2</c:v>
                </c:pt>
                <c:pt idx="25818">
                  <c:v>9.7688800000000006E-2</c:v>
                </c:pt>
                <c:pt idx="25819">
                  <c:v>9.8658300000000004E-2</c:v>
                </c:pt>
                <c:pt idx="25820">
                  <c:v>9.9638199999999996E-2</c:v>
                </c:pt>
                <c:pt idx="25821">
                  <c:v>9.88956E-2</c:v>
                </c:pt>
                <c:pt idx="25822">
                  <c:v>9.9912500000000001E-2</c:v>
                </c:pt>
                <c:pt idx="25823">
                  <c:v>9.8649799999999996E-2</c:v>
                </c:pt>
                <c:pt idx="25824">
                  <c:v>9.2557E-2</c:v>
                </c:pt>
                <c:pt idx="25825">
                  <c:v>9.2843200000000001E-2</c:v>
                </c:pt>
                <c:pt idx="25826">
                  <c:v>9.5568100000000003E-2</c:v>
                </c:pt>
                <c:pt idx="25827">
                  <c:v>9.7380300000000003E-2</c:v>
                </c:pt>
                <c:pt idx="25828">
                  <c:v>0.100176</c:v>
                </c:pt>
                <c:pt idx="25829">
                  <c:v>0.101672</c:v>
                </c:pt>
                <c:pt idx="25830">
                  <c:v>0.101781</c:v>
                </c:pt>
                <c:pt idx="25831">
                  <c:v>0.10161199999999999</c:v>
                </c:pt>
                <c:pt idx="25832">
                  <c:v>0.10194</c:v>
                </c:pt>
                <c:pt idx="25833">
                  <c:v>0.102213</c:v>
                </c:pt>
                <c:pt idx="25834">
                  <c:v>0.102532</c:v>
                </c:pt>
                <c:pt idx="25835">
                  <c:v>0.10433099999999999</c:v>
                </c:pt>
                <c:pt idx="25836">
                  <c:v>0.107964</c:v>
                </c:pt>
                <c:pt idx="25837">
                  <c:v>0.109823</c:v>
                </c:pt>
                <c:pt idx="25838">
                  <c:v>0.11308600000000001</c:v>
                </c:pt>
                <c:pt idx="25839">
                  <c:v>0.11396100000000001</c:v>
                </c:pt>
                <c:pt idx="25840">
                  <c:v>0.114575</c:v>
                </c:pt>
                <c:pt idx="25841">
                  <c:v>0.114431</c:v>
                </c:pt>
                <c:pt idx="25842">
                  <c:v>0.10938299999999999</c:v>
                </c:pt>
                <c:pt idx="25843">
                  <c:v>0.10918899999999999</c:v>
                </c:pt>
                <c:pt idx="25844">
                  <c:v>0.106764</c:v>
                </c:pt>
                <c:pt idx="25845">
                  <c:v>0.10556400000000001</c:v>
                </c:pt>
                <c:pt idx="25846">
                  <c:v>0.109317</c:v>
                </c:pt>
                <c:pt idx="25847">
                  <c:v>0.104155</c:v>
                </c:pt>
                <c:pt idx="25848">
                  <c:v>0.106903</c:v>
                </c:pt>
                <c:pt idx="25849">
                  <c:v>0.108976</c:v>
                </c:pt>
                <c:pt idx="25850">
                  <c:v>0.110857</c:v>
                </c:pt>
                <c:pt idx="25851">
                  <c:v>0.113373</c:v>
                </c:pt>
                <c:pt idx="25852">
                  <c:v>0.115991</c:v>
                </c:pt>
                <c:pt idx="25853">
                  <c:v>0.11652899999999999</c:v>
                </c:pt>
                <c:pt idx="25854">
                  <c:v>0.117129</c:v>
                </c:pt>
                <c:pt idx="25855">
                  <c:v>0.11901299999999999</c:v>
                </c:pt>
                <c:pt idx="25856">
                  <c:v>0.120349</c:v>
                </c:pt>
                <c:pt idx="25857">
                  <c:v>0.121516</c:v>
                </c:pt>
                <c:pt idx="25858">
                  <c:v>0.122017</c:v>
                </c:pt>
                <c:pt idx="25859">
                  <c:v>0.120694</c:v>
                </c:pt>
                <c:pt idx="25860">
                  <c:v>0.11430999999999999</c:v>
                </c:pt>
                <c:pt idx="25861">
                  <c:v>0.113916</c:v>
                </c:pt>
                <c:pt idx="25862">
                  <c:v>0.112909</c:v>
                </c:pt>
                <c:pt idx="25863">
                  <c:v>0.114133</c:v>
                </c:pt>
                <c:pt idx="25864">
                  <c:v>0.118186</c:v>
                </c:pt>
                <c:pt idx="25865">
                  <c:v>0.112779</c:v>
                </c:pt>
                <c:pt idx="25866">
                  <c:v>0.112705</c:v>
                </c:pt>
                <c:pt idx="25867">
                  <c:v>0.11143599999999999</c:v>
                </c:pt>
                <c:pt idx="25868">
                  <c:v>0.110152</c:v>
                </c:pt>
                <c:pt idx="25869">
                  <c:v>0.10822900000000001</c:v>
                </c:pt>
                <c:pt idx="25870">
                  <c:v>0.108377</c:v>
                </c:pt>
                <c:pt idx="25871">
                  <c:v>0.109628</c:v>
                </c:pt>
                <c:pt idx="25872">
                  <c:v>0.111766</c:v>
                </c:pt>
                <c:pt idx="25873">
                  <c:v>0.11140799999999999</c:v>
                </c:pt>
                <c:pt idx="25874">
                  <c:v>0.112271</c:v>
                </c:pt>
                <c:pt idx="25875">
                  <c:v>0.112118</c:v>
                </c:pt>
                <c:pt idx="25876">
                  <c:v>0.110462</c:v>
                </c:pt>
                <c:pt idx="25877">
                  <c:v>0.114825</c:v>
                </c:pt>
                <c:pt idx="25878">
                  <c:v>0.109585</c:v>
                </c:pt>
                <c:pt idx="25879">
                  <c:v>0.11121499999999999</c:v>
                </c:pt>
                <c:pt idx="25880">
                  <c:v>0.111386</c:v>
                </c:pt>
                <c:pt idx="25881">
                  <c:v>0.11185100000000001</c:v>
                </c:pt>
                <c:pt idx="25882">
                  <c:v>0.112349</c:v>
                </c:pt>
                <c:pt idx="25883">
                  <c:v>0.11325399999999999</c:v>
                </c:pt>
                <c:pt idx="25884">
                  <c:v>0.113592</c:v>
                </c:pt>
                <c:pt idx="25885">
                  <c:v>0.11418300000000001</c:v>
                </c:pt>
                <c:pt idx="25886">
                  <c:v>0.11488900000000001</c:v>
                </c:pt>
                <c:pt idx="25887">
                  <c:v>0.11433500000000001</c:v>
                </c:pt>
                <c:pt idx="25888">
                  <c:v>0.114084</c:v>
                </c:pt>
                <c:pt idx="25889">
                  <c:v>0.11168699999999999</c:v>
                </c:pt>
                <c:pt idx="25890">
                  <c:v>0.10859099999999999</c:v>
                </c:pt>
                <c:pt idx="25891">
                  <c:v>0.105585</c:v>
                </c:pt>
                <c:pt idx="25892">
                  <c:v>0.103218</c:v>
                </c:pt>
                <c:pt idx="25893">
                  <c:v>0.10177700000000001</c:v>
                </c:pt>
                <c:pt idx="25894">
                  <c:v>0.10173500000000001</c:v>
                </c:pt>
                <c:pt idx="25895">
                  <c:v>0.10114099999999999</c:v>
                </c:pt>
                <c:pt idx="25896">
                  <c:v>9.58532E-2</c:v>
                </c:pt>
                <c:pt idx="25897">
                  <c:v>9.5837699999999998E-2</c:v>
                </c:pt>
                <c:pt idx="25898">
                  <c:v>9.5267900000000003E-2</c:v>
                </c:pt>
                <c:pt idx="25899">
                  <c:v>9.5990199999999998E-2</c:v>
                </c:pt>
                <c:pt idx="25900">
                  <c:v>9.6742999999999996E-2</c:v>
                </c:pt>
                <c:pt idx="25901">
                  <c:v>9.6067799999999995E-2</c:v>
                </c:pt>
                <c:pt idx="25902">
                  <c:v>9.5648999999999998E-2</c:v>
                </c:pt>
                <c:pt idx="25903">
                  <c:v>9.5659099999999997E-2</c:v>
                </c:pt>
                <c:pt idx="25904">
                  <c:v>9.5620499999999997E-2</c:v>
                </c:pt>
                <c:pt idx="25905">
                  <c:v>9.56341E-2</c:v>
                </c:pt>
                <c:pt idx="25906">
                  <c:v>9.5493900000000007E-2</c:v>
                </c:pt>
                <c:pt idx="25907">
                  <c:v>9.5122799999999993E-2</c:v>
                </c:pt>
                <c:pt idx="25908">
                  <c:v>9.6405299999999999E-2</c:v>
                </c:pt>
                <c:pt idx="25909">
                  <c:v>9.7579899999999997E-2</c:v>
                </c:pt>
                <c:pt idx="25910">
                  <c:v>9.78189E-2</c:v>
                </c:pt>
                <c:pt idx="25911">
                  <c:v>9.8076800000000006E-2</c:v>
                </c:pt>
                <c:pt idx="25912">
                  <c:v>9.4881800000000002E-2</c:v>
                </c:pt>
                <c:pt idx="25913">
                  <c:v>9.6225400000000003E-2</c:v>
                </c:pt>
                <c:pt idx="25914">
                  <c:v>9.6794500000000006E-2</c:v>
                </c:pt>
                <c:pt idx="25915">
                  <c:v>9.8925700000000005E-2</c:v>
                </c:pt>
                <c:pt idx="25916">
                  <c:v>0.100234</c:v>
                </c:pt>
                <c:pt idx="25917">
                  <c:v>0.10055600000000001</c:v>
                </c:pt>
                <c:pt idx="25918">
                  <c:v>9.9942699999999995E-2</c:v>
                </c:pt>
                <c:pt idx="25919">
                  <c:v>9.9712899999999993E-2</c:v>
                </c:pt>
                <c:pt idx="25920">
                  <c:v>0.100803</c:v>
                </c:pt>
                <c:pt idx="25921">
                  <c:v>0.10115200000000001</c:v>
                </c:pt>
                <c:pt idx="25922">
                  <c:v>0.101257</c:v>
                </c:pt>
                <c:pt idx="25923">
                  <c:v>0.101727</c:v>
                </c:pt>
                <c:pt idx="25924">
                  <c:v>0.101827</c:v>
                </c:pt>
                <c:pt idx="25925">
                  <c:v>0.103045</c:v>
                </c:pt>
                <c:pt idx="25926">
                  <c:v>0.104531</c:v>
                </c:pt>
                <c:pt idx="25927">
                  <c:v>0.10549</c:v>
                </c:pt>
                <c:pt idx="25928">
                  <c:v>0.105866</c:v>
                </c:pt>
                <c:pt idx="25929">
                  <c:v>0.10612000000000001</c:v>
                </c:pt>
                <c:pt idx="25930">
                  <c:v>0.105244</c:v>
                </c:pt>
                <c:pt idx="25931">
                  <c:v>0.100729</c:v>
                </c:pt>
                <c:pt idx="25932">
                  <c:v>0.102436</c:v>
                </c:pt>
                <c:pt idx="25933">
                  <c:v>0.10306999999999999</c:v>
                </c:pt>
                <c:pt idx="25934">
                  <c:v>0.102732</c:v>
                </c:pt>
                <c:pt idx="25935">
                  <c:v>0.10323499999999999</c:v>
                </c:pt>
                <c:pt idx="25936">
                  <c:v>0.102751</c:v>
                </c:pt>
                <c:pt idx="25937">
                  <c:v>0.10291599999999999</c:v>
                </c:pt>
                <c:pt idx="25938">
                  <c:v>0.102842</c:v>
                </c:pt>
                <c:pt idx="25939">
                  <c:v>0.101773</c:v>
                </c:pt>
                <c:pt idx="25940">
                  <c:v>0.101102</c:v>
                </c:pt>
                <c:pt idx="25941">
                  <c:v>0.101678</c:v>
                </c:pt>
                <c:pt idx="25942">
                  <c:v>0.101844</c:v>
                </c:pt>
                <c:pt idx="25943">
                  <c:v>0.102934</c:v>
                </c:pt>
                <c:pt idx="25944">
                  <c:v>0.103521</c:v>
                </c:pt>
                <c:pt idx="25945">
                  <c:v>0.104648</c:v>
                </c:pt>
                <c:pt idx="25946">
                  <c:v>0.10496800000000001</c:v>
                </c:pt>
                <c:pt idx="25947">
                  <c:v>0.104785</c:v>
                </c:pt>
                <c:pt idx="25948">
                  <c:v>0.104076</c:v>
                </c:pt>
                <c:pt idx="25949">
                  <c:v>9.9483500000000002E-2</c:v>
                </c:pt>
                <c:pt idx="25950">
                  <c:v>0.100701</c:v>
                </c:pt>
                <c:pt idx="25951">
                  <c:v>0.10161000000000001</c:v>
                </c:pt>
                <c:pt idx="25952">
                  <c:v>0.101483</c:v>
                </c:pt>
                <c:pt idx="25953">
                  <c:v>0.100693</c:v>
                </c:pt>
                <c:pt idx="25954">
                  <c:v>0.100747</c:v>
                </c:pt>
                <c:pt idx="25955">
                  <c:v>9.9815100000000004E-2</c:v>
                </c:pt>
                <c:pt idx="25956">
                  <c:v>9.9502599999999997E-2</c:v>
                </c:pt>
                <c:pt idx="25957">
                  <c:v>9.9059300000000003E-2</c:v>
                </c:pt>
                <c:pt idx="25958">
                  <c:v>9.8832199999999995E-2</c:v>
                </c:pt>
                <c:pt idx="25959">
                  <c:v>9.9439399999999997E-2</c:v>
                </c:pt>
                <c:pt idx="25960">
                  <c:v>0.10036399999999999</c:v>
                </c:pt>
                <c:pt idx="25961">
                  <c:v>0.103659</c:v>
                </c:pt>
                <c:pt idx="25962">
                  <c:v>0.106032</c:v>
                </c:pt>
                <c:pt idx="25963">
                  <c:v>0.107742</c:v>
                </c:pt>
                <c:pt idx="25964">
                  <c:v>0.110434</c:v>
                </c:pt>
                <c:pt idx="25965">
                  <c:v>0.112362</c:v>
                </c:pt>
                <c:pt idx="25966">
                  <c:v>0.11119800000000001</c:v>
                </c:pt>
                <c:pt idx="25967">
                  <c:v>0.107104</c:v>
                </c:pt>
                <c:pt idx="25968">
                  <c:v>0.107034</c:v>
                </c:pt>
                <c:pt idx="25969">
                  <c:v>0.106102</c:v>
                </c:pt>
                <c:pt idx="25970">
                  <c:v>0.105824</c:v>
                </c:pt>
                <c:pt idx="25971">
                  <c:v>0.10544100000000001</c:v>
                </c:pt>
                <c:pt idx="25972">
                  <c:v>0.105153</c:v>
                </c:pt>
                <c:pt idx="25973">
                  <c:v>0.10535799999999999</c:v>
                </c:pt>
                <c:pt idx="25974">
                  <c:v>0.10544000000000001</c:v>
                </c:pt>
                <c:pt idx="25975">
                  <c:v>0.105086</c:v>
                </c:pt>
                <c:pt idx="25976">
                  <c:v>0.10467799999999999</c:v>
                </c:pt>
                <c:pt idx="25977">
                  <c:v>0.10387200000000001</c:v>
                </c:pt>
                <c:pt idx="25978">
                  <c:v>0.10353999999999999</c:v>
                </c:pt>
                <c:pt idx="25979">
                  <c:v>0.103356</c:v>
                </c:pt>
                <c:pt idx="25980">
                  <c:v>0.103939</c:v>
                </c:pt>
                <c:pt idx="25981">
                  <c:v>0.1037</c:v>
                </c:pt>
                <c:pt idx="25982">
                  <c:v>0.10421999999999999</c:v>
                </c:pt>
                <c:pt idx="25983">
                  <c:v>0.103558</c:v>
                </c:pt>
                <c:pt idx="25984">
                  <c:v>0.103162</c:v>
                </c:pt>
                <c:pt idx="25985">
                  <c:v>9.9154300000000001E-2</c:v>
                </c:pt>
                <c:pt idx="25986">
                  <c:v>0.100688</c:v>
                </c:pt>
                <c:pt idx="25987">
                  <c:v>0.100731</c:v>
                </c:pt>
                <c:pt idx="25988">
                  <c:v>0.10076499999999999</c:v>
                </c:pt>
                <c:pt idx="25989">
                  <c:v>9.9486900000000003E-2</c:v>
                </c:pt>
                <c:pt idx="25990">
                  <c:v>9.91364E-2</c:v>
                </c:pt>
                <c:pt idx="25991">
                  <c:v>9.8612099999999994E-2</c:v>
                </c:pt>
                <c:pt idx="25992">
                  <c:v>0.100965</c:v>
                </c:pt>
                <c:pt idx="25993">
                  <c:v>0.102617</c:v>
                </c:pt>
                <c:pt idx="25994">
                  <c:v>0.10491</c:v>
                </c:pt>
                <c:pt idx="25995">
                  <c:v>0.106979</c:v>
                </c:pt>
                <c:pt idx="25996">
                  <c:v>0.108158</c:v>
                </c:pt>
                <c:pt idx="25997">
                  <c:v>0.10925</c:v>
                </c:pt>
                <c:pt idx="25998">
                  <c:v>0.108775</c:v>
                </c:pt>
                <c:pt idx="25999">
                  <c:v>0.108098</c:v>
                </c:pt>
                <c:pt idx="26000">
                  <c:v>0.107617</c:v>
                </c:pt>
                <c:pt idx="26001">
                  <c:v>0.106014</c:v>
                </c:pt>
                <c:pt idx="26002">
                  <c:v>0.104647</c:v>
                </c:pt>
                <c:pt idx="26003">
                  <c:v>9.8443699999999995E-2</c:v>
                </c:pt>
                <c:pt idx="26004">
                  <c:v>9.7067299999999995E-2</c:v>
                </c:pt>
                <c:pt idx="26005">
                  <c:v>9.5917500000000003E-2</c:v>
                </c:pt>
                <c:pt idx="26006">
                  <c:v>9.6809400000000004E-2</c:v>
                </c:pt>
                <c:pt idx="26007">
                  <c:v>9.7451200000000002E-2</c:v>
                </c:pt>
                <c:pt idx="26008">
                  <c:v>9.7649299999999994E-2</c:v>
                </c:pt>
                <c:pt idx="26009">
                  <c:v>9.7223500000000004E-2</c:v>
                </c:pt>
                <c:pt idx="26010">
                  <c:v>9.604E-2</c:v>
                </c:pt>
                <c:pt idx="26011">
                  <c:v>9.57089E-2</c:v>
                </c:pt>
                <c:pt idx="26012">
                  <c:v>9.3127500000000002E-2</c:v>
                </c:pt>
                <c:pt idx="26013">
                  <c:v>9.0138399999999994E-2</c:v>
                </c:pt>
                <c:pt idx="26014">
                  <c:v>9.0075799999999998E-2</c:v>
                </c:pt>
                <c:pt idx="26015">
                  <c:v>8.9790700000000001E-2</c:v>
                </c:pt>
                <c:pt idx="26016">
                  <c:v>9.01806E-2</c:v>
                </c:pt>
                <c:pt idx="26017">
                  <c:v>9.1480199999999998E-2</c:v>
                </c:pt>
                <c:pt idx="26018">
                  <c:v>9.2731099999999997E-2</c:v>
                </c:pt>
                <c:pt idx="26019">
                  <c:v>9.4648499999999997E-2</c:v>
                </c:pt>
                <c:pt idx="26020">
                  <c:v>9.5207700000000006E-2</c:v>
                </c:pt>
                <c:pt idx="26021">
                  <c:v>9.0463699999999994E-2</c:v>
                </c:pt>
                <c:pt idx="26022">
                  <c:v>9.0120500000000006E-2</c:v>
                </c:pt>
                <c:pt idx="26023">
                  <c:v>8.9809600000000003E-2</c:v>
                </c:pt>
                <c:pt idx="26024">
                  <c:v>8.9641399999999996E-2</c:v>
                </c:pt>
                <c:pt idx="26025">
                  <c:v>8.9925000000000005E-2</c:v>
                </c:pt>
                <c:pt idx="26026">
                  <c:v>9.0216099999999994E-2</c:v>
                </c:pt>
                <c:pt idx="26027">
                  <c:v>9.0381000000000003E-2</c:v>
                </c:pt>
                <c:pt idx="26028">
                  <c:v>9.03558E-2</c:v>
                </c:pt>
                <c:pt idx="26029">
                  <c:v>9.2065300000000003E-2</c:v>
                </c:pt>
                <c:pt idx="26030">
                  <c:v>9.2440400000000006E-2</c:v>
                </c:pt>
                <c:pt idx="26031">
                  <c:v>9.4712299999999999E-2</c:v>
                </c:pt>
                <c:pt idx="26032">
                  <c:v>9.5460000000000003E-2</c:v>
                </c:pt>
                <c:pt idx="26033">
                  <c:v>9.7303399999999998E-2</c:v>
                </c:pt>
                <c:pt idx="26034">
                  <c:v>9.9203E-2</c:v>
                </c:pt>
                <c:pt idx="26035">
                  <c:v>0.101869</c:v>
                </c:pt>
                <c:pt idx="26036">
                  <c:v>0.102559</c:v>
                </c:pt>
                <c:pt idx="26037">
                  <c:v>0.10394200000000001</c:v>
                </c:pt>
                <c:pt idx="26038">
                  <c:v>0.103729</c:v>
                </c:pt>
                <c:pt idx="26039">
                  <c:v>0.100079</c:v>
                </c:pt>
                <c:pt idx="26040">
                  <c:v>0.10029200000000001</c:v>
                </c:pt>
                <c:pt idx="26041">
                  <c:v>0.10086299999999999</c:v>
                </c:pt>
                <c:pt idx="26042">
                  <c:v>0.102483</c:v>
                </c:pt>
                <c:pt idx="26043">
                  <c:v>0.10789</c:v>
                </c:pt>
                <c:pt idx="26044">
                  <c:v>0.10197199999999999</c:v>
                </c:pt>
                <c:pt idx="26045">
                  <c:v>0.103349</c:v>
                </c:pt>
                <c:pt idx="26046">
                  <c:v>0.103461</c:v>
                </c:pt>
                <c:pt idx="26047">
                  <c:v>0.103825</c:v>
                </c:pt>
                <c:pt idx="26048">
                  <c:v>0.10410899999999999</c:v>
                </c:pt>
                <c:pt idx="26049">
                  <c:v>0.104486</c:v>
                </c:pt>
                <c:pt idx="26050">
                  <c:v>0.105284</c:v>
                </c:pt>
                <c:pt idx="26051">
                  <c:v>0.105568</c:v>
                </c:pt>
                <c:pt idx="26052">
                  <c:v>0.105869</c:v>
                </c:pt>
                <c:pt idx="26053">
                  <c:v>0.105587</c:v>
                </c:pt>
                <c:pt idx="26054">
                  <c:v>0.104981</c:v>
                </c:pt>
                <c:pt idx="26055">
                  <c:v>0.106068</c:v>
                </c:pt>
                <c:pt idx="26056">
                  <c:v>0.106236</c:v>
                </c:pt>
                <c:pt idx="26057">
                  <c:v>0.10167900000000001</c:v>
                </c:pt>
                <c:pt idx="26058">
                  <c:v>0.102465</c:v>
                </c:pt>
                <c:pt idx="26059">
                  <c:v>0.103176</c:v>
                </c:pt>
                <c:pt idx="26060">
                  <c:v>0.103479</c:v>
                </c:pt>
                <c:pt idx="26061">
                  <c:v>0.103877</c:v>
                </c:pt>
                <c:pt idx="26062">
                  <c:v>0.104688</c:v>
                </c:pt>
                <c:pt idx="26063">
                  <c:v>0.10499799999999999</c:v>
                </c:pt>
                <c:pt idx="26064">
                  <c:v>0.10530100000000001</c:v>
                </c:pt>
                <c:pt idx="26065">
                  <c:v>0.105089</c:v>
                </c:pt>
                <c:pt idx="26066">
                  <c:v>0.104988</c:v>
                </c:pt>
                <c:pt idx="26067">
                  <c:v>0.10535799999999999</c:v>
                </c:pt>
                <c:pt idx="26068">
                  <c:v>0.105694</c:v>
                </c:pt>
                <c:pt idx="26069">
                  <c:v>0.10604</c:v>
                </c:pt>
                <c:pt idx="26070">
                  <c:v>0.106382</c:v>
                </c:pt>
                <c:pt idx="26071">
                  <c:v>0.10674699999999999</c:v>
                </c:pt>
                <c:pt idx="26072">
                  <c:v>0.107028</c:v>
                </c:pt>
                <c:pt idx="26073">
                  <c:v>0.106896</c:v>
                </c:pt>
                <c:pt idx="26074">
                  <c:v>0.10803</c:v>
                </c:pt>
                <c:pt idx="26075">
                  <c:v>0.108069</c:v>
                </c:pt>
                <c:pt idx="26076">
                  <c:v>0.10302799999999999</c:v>
                </c:pt>
                <c:pt idx="26077">
                  <c:v>0.10347099999999999</c:v>
                </c:pt>
                <c:pt idx="26078">
                  <c:v>0.104209</c:v>
                </c:pt>
                <c:pt idx="26079">
                  <c:v>0.10457</c:v>
                </c:pt>
                <c:pt idx="26080">
                  <c:v>0.10559499999999999</c:v>
                </c:pt>
                <c:pt idx="26081">
                  <c:v>0.107497</c:v>
                </c:pt>
                <c:pt idx="26082">
                  <c:v>0.108654</c:v>
                </c:pt>
                <c:pt idx="26083">
                  <c:v>0.10908</c:v>
                </c:pt>
                <c:pt idx="26084">
                  <c:v>0.11053499999999999</c:v>
                </c:pt>
                <c:pt idx="26085">
                  <c:v>0.11188099999999999</c:v>
                </c:pt>
                <c:pt idx="26086">
                  <c:v>0.113248</c:v>
                </c:pt>
                <c:pt idx="26087">
                  <c:v>0.114648</c:v>
                </c:pt>
                <c:pt idx="26088">
                  <c:v>0.115901</c:v>
                </c:pt>
                <c:pt idx="26089">
                  <c:v>0.11613900000000001</c:v>
                </c:pt>
                <c:pt idx="26090">
                  <c:v>0.116748</c:v>
                </c:pt>
                <c:pt idx="26091">
                  <c:v>0.118701</c:v>
                </c:pt>
                <c:pt idx="26092">
                  <c:v>0.12067899999999999</c:v>
                </c:pt>
                <c:pt idx="26093">
                  <c:v>0.120425</c:v>
                </c:pt>
                <c:pt idx="26094">
                  <c:v>0.116408</c:v>
                </c:pt>
                <c:pt idx="26095">
                  <c:v>0.119411</c:v>
                </c:pt>
                <c:pt idx="26096">
                  <c:v>0.121047</c:v>
                </c:pt>
                <c:pt idx="26097">
                  <c:v>0.122227</c:v>
                </c:pt>
                <c:pt idx="26098">
                  <c:v>0.12278699999999999</c:v>
                </c:pt>
                <c:pt idx="26099">
                  <c:v>0.124706</c:v>
                </c:pt>
                <c:pt idx="26100">
                  <c:v>0.126166</c:v>
                </c:pt>
                <c:pt idx="26101">
                  <c:v>0.12869800000000001</c:v>
                </c:pt>
                <c:pt idx="26102">
                  <c:v>0.13094</c:v>
                </c:pt>
                <c:pt idx="26103">
                  <c:v>0.13205800000000001</c:v>
                </c:pt>
                <c:pt idx="26104">
                  <c:v>0.13156499999999999</c:v>
                </c:pt>
                <c:pt idx="26105">
                  <c:v>0.13076299999999999</c:v>
                </c:pt>
                <c:pt idx="26106">
                  <c:v>0.13181399999999999</c:v>
                </c:pt>
                <c:pt idx="26107">
                  <c:v>0.13189600000000001</c:v>
                </c:pt>
                <c:pt idx="26108">
                  <c:v>0.13131499999999999</c:v>
                </c:pt>
                <c:pt idx="26109">
                  <c:v>0.13128200000000001</c:v>
                </c:pt>
                <c:pt idx="26110">
                  <c:v>0.132045</c:v>
                </c:pt>
                <c:pt idx="26111">
                  <c:v>0.131081</c:v>
                </c:pt>
                <c:pt idx="26112">
                  <c:v>0.127358</c:v>
                </c:pt>
                <c:pt idx="26113">
                  <c:v>0.129909</c:v>
                </c:pt>
                <c:pt idx="26114">
                  <c:v>0.13106799999999999</c:v>
                </c:pt>
                <c:pt idx="26115">
                  <c:v>0.13349900000000001</c:v>
                </c:pt>
                <c:pt idx="26116">
                  <c:v>0.136716</c:v>
                </c:pt>
                <c:pt idx="26117">
                  <c:v>0.138348</c:v>
                </c:pt>
                <c:pt idx="26118">
                  <c:v>0.13969999999999999</c:v>
                </c:pt>
                <c:pt idx="26119">
                  <c:v>0.141342</c:v>
                </c:pt>
                <c:pt idx="26120">
                  <c:v>0.14389399999999999</c:v>
                </c:pt>
                <c:pt idx="26121">
                  <c:v>0.14613599999999999</c:v>
                </c:pt>
                <c:pt idx="26122">
                  <c:v>0.14705199999999999</c:v>
                </c:pt>
                <c:pt idx="26123">
                  <c:v>0.14694299999999999</c:v>
                </c:pt>
                <c:pt idx="26124">
                  <c:v>0.147534</c:v>
                </c:pt>
                <c:pt idx="26125">
                  <c:v>0.148645</c:v>
                </c:pt>
                <c:pt idx="26126">
                  <c:v>0.149975</c:v>
                </c:pt>
                <c:pt idx="26127">
                  <c:v>0.150838</c:v>
                </c:pt>
                <c:pt idx="26128">
                  <c:v>0.152834</c:v>
                </c:pt>
                <c:pt idx="26129">
                  <c:v>0.152146</c:v>
                </c:pt>
                <c:pt idx="26130">
                  <c:v>0.14841099999999999</c:v>
                </c:pt>
                <c:pt idx="26131">
                  <c:v>0.14949299999999999</c:v>
                </c:pt>
                <c:pt idx="26132">
                  <c:v>0.15107200000000001</c:v>
                </c:pt>
                <c:pt idx="26133">
                  <c:v>0.153532</c:v>
                </c:pt>
                <c:pt idx="26134">
                  <c:v>0.15460399999999999</c:v>
                </c:pt>
                <c:pt idx="26135">
                  <c:v>0.15626799999999999</c:v>
                </c:pt>
                <c:pt idx="26136">
                  <c:v>0.15632799999999999</c:v>
                </c:pt>
                <c:pt idx="26137">
                  <c:v>0.15623100000000001</c:v>
                </c:pt>
                <c:pt idx="26138">
                  <c:v>0.15629100000000001</c:v>
                </c:pt>
                <c:pt idx="26139">
                  <c:v>0.15695600000000001</c:v>
                </c:pt>
                <c:pt idx="26140">
                  <c:v>0.15792300000000001</c:v>
                </c:pt>
                <c:pt idx="26141">
                  <c:v>0.15889</c:v>
                </c:pt>
                <c:pt idx="26142">
                  <c:v>0.159662</c:v>
                </c:pt>
                <c:pt idx="26143">
                  <c:v>0.159999</c:v>
                </c:pt>
                <c:pt idx="26144">
                  <c:v>0.16065499999999999</c:v>
                </c:pt>
                <c:pt idx="26145">
                  <c:v>0.161661</c:v>
                </c:pt>
                <c:pt idx="26146">
                  <c:v>0.163854</c:v>
                </c:pt>
                <c:pt idx="26147">
                  <c:v>0.16215499999999999</c:v>
                </c:pt>
                <c:pt idx="26148">
                  <c:v>0.158693</c:v>
                </c:pt>
                <c:pt idx="26149">
                  <c:v>0.15970300000000001</c:v>
                </c:pt>
                <c:pt idx="26150">
                  <c:v>0.159389</c:v>
                </c:pt>
                <c:pt idx="26151">
                  <c:v>0.15940099999999999</c:v>
                </c:pt>
                <c:pt idx="26152">
                  <c:v>0.15935199999999999</c:v>
                </c:pt>
                <c:pt idx="26153">
                  <c:v>0.15923799999999999</c:v>
                </c:pt>
                <c:pt idx="26154">
                  <c:v>0.15951100000000001</c:v>
                </c:pt>
                <c:pt idx="26155">
                  <c:v>0.15956200000000001</c:v>
                </c:pt>
                <c:pt idx="26156">
                  <c:v>0.15887799999999999</c:v>
                </c:pt>
                <c:pt idx="26157">
                  <c:v>0.15843599999999999</c:v>
                </c:pt>
                <c:pt idx="26158">
                  <c:v>0.157551</c:v>
                </c:pt>
                <c:pt idx="26159">
                  <c:v>0.156918</c:v>
                </c:pt>
                <c:pt idx="26160">
                  <c:v>0.15711</c:v>
                </c:pt>
                <c:pt idx="26161">
                  <c:v>0.15648500000000001</c:v>
                </c:pt>
                <c:pt idx="26162">
                  <c:v>0.155613</c:v>
                </c:pt>
                <c:pt idx="26163">
                  <c:v>0.15521699999999999</c:v>
                </c:pt>
                <c:pt idx="26164">
                  <c:v>0.155886</c:v>
                </c:pt>
                <c:pt idx="26165">
                  <c:v>0.15071899999999999</c:v>
                </c:pt>
                <c:pt idx="26166">
                  <c:v>0.14668100000000001</c:v>
                </c:pt>
                <c:pt idx="26167">
                  <c:v>0.147124</c:v>
                </c:pt>
                <c:pt idx="26168">
                  <c:v>0.147091</c:v>
                </c:pt>
                <c:pt idx="26169">
                  <c:v>0.148641</c:v>
                </c:pt>
                <c:pt idx="26170">
                  <c:v>0.14978</c:v>
                </c:pt>
                <c:pt idx="26171">
                  <c:v>0.150917</c:v>
                </c:pt>
                <c:pt idx="26172">
                  <c:v>0.150924</c:v>
                </c:pt>
                <c:pt idx="26173">
                  <c:v>0.15087300000000001</c:v>
                </c:pt>
                <c:pt idx="26174">
                  <c:v>0.15149199999999999</c:v>
                </c:pt>
                <c:pt idx="26175">
                  <c:v>0.151951</c:v>
                </c:pt>
                <c:pt idx="26176">
                  <c:v>0.152476</c:v>
                </c:pt>
                <c:pt idx="26177">
                  <c:v>0.15290999999999999</c:v>
                </c:pt>
                <c:pt idx="26178">
                  <c:v>0.15377299999999999</c:v>
                </c:pt>
                <c:pt idx="26179">
                  <c:v>0.15454799999999999</c:v>
                </c:pt>
                <c:pt idx="26180">
                  <c:v>0.15470300000000001</c:v>
                </c:pt>
                <c:pt idx="26181">
                  <c:v>0.15473000000000001</c:v>
                </c:pt>
                <c:pt idx="26182">
                  <c:v>0.15647900000000001</c:v>
                </c:pt>
                <c:pt idx="26183">
                  <c:v>0.15256900000000001</c:v>
                </c:pt>
                <c:pt idx="26184">
                  <c:v>0.15024000000000001</c:v>
                </c:pt>
                <c:pt idx="26185">
                  <c:v>0.15115100000000001</c:v>
                </c:pt>
                <c:pt idx="26186">
                  <c:v>0.15153</c:v>
                </c:pt>
                <c:pt idx="26187">
                  <c:v>0.152228</c:v>
                </c:pt>
                <c:pt idx="26188">
                  <c:v>0.15190400000000001</c:v>
                </c:pt>
                <c:pt idx="26189">
                  <c:v>0.152195</c:v>
                </c:pt>
                <c:pt idx="26190">
                  <c:v>0.15204599999999999</c:v>
                </c:pt>
                <c:pt idx="26191">
                  <c:v>0.151837</c:v>
                </c:pt>
                <c:pt idx="26192">
                  <c:v>0.15198600000000001</c:v>
                </c:pt>
                <c:pt idx="26193">
                  <c:v>0.15162500000000001</c:v>
                </c:pt>
                <c:pt idx="26194">
                  <c:v>0.151203</c:v>
                </c:pt>
                <c:pt idx="26195">
                  <c:v>0.15032000000000001</c:v>
                </c:pt>
                <c:pt idx="26196">
                  <c:v>0.149733</c:v>
                </c:pt>
                <c:pt idx="26197">
                  <c:v>0.14904200000000001</c:v>
                </c:pt>
                <c:pt idx="26198">
                  <c:v>0.14705499999999999</c:v>
                </c:pt>
                <c:pt idx="26199">
                  <c:v>0.14372099999999999</c:v>
                </c:pt>
                <c:pt idx="26200">
                  <c:v>0.14333299999999999</c:v>
                </c:pt>
                <c:pt idx="26201">
                  <c:v>0.138603</c:v>
                </c:pt>
                <c:pt idx="26202">
                  <c:v>0.136799</c:v>
                </c:pt>
                <c:pt idx="26203">
                  <c:v>0.13675399999999999</c:v>
                </c:pt>
                <c:pt idx="26204">
                  <c:v>0.135796</c:v>
                </c:pt>
                <c:pt idx="26205">
                  <c:v>0.13523299999999999</c:v>
                </c:pt>
                <c:pt idx="26206">
                  <c:v>0.13520399999999999</c:v>
                </c:pt>
                <c:pt idx="26207">
                  <c:v>0.135432</c:v>
                </c:pt>
                <c:pt idx="26208">
                  <c:v>0.13453200000000001</c:v>
                </c:pt>
                <c:pt idx="26209">
                  <c:v>0.134885</c:v>
                </c:pt>
                <c:pt idx="26210">
                  <c:v>0.13505500000000001</c:v>
                </c:pt>
                <c:pt idx="26211">
                  <c:v>0.13566</c:v>
                </c:pt>
                <c:pt idx="26212">
                  <c:v>0.13500300000000001</c:v>
                </c:pt>
                <c:pt idx="26213">
                  <c:v>0.13436899999999999</c:v>
                </c:pt>
                <c:pt idx="26214">
                  <c:v>0.134879</c:v>
                </c:pt>
                <c:pt idx="26215">
                  <c:v>0.13517299999999999</c:v>
                </c:pt>
                <c:pt idx="26216">
                  <c:v>0.134656</c:v>
                </c:pt>
                <c:pt idx="26217">
                  <c:v>0.134879</c:v>
                </c:pt>
                <c:pt idx="26218">
                  <c:v>0.12840699999999999</c:v>
                </c:pt>
                <c:pt idx="26219">
                  <c:v>0.126108</c:v>
                </c:pt>
                <c:pt idx="26220">
                  <c:v>0.124915</c:v>
                </c:pt>
                <c:pt idx="26221">
                  <c:v>0.123935</c:v>
                </c:pt>
                <c:pt idx="26222">
                  <c:v>0.123025</c:v>
                </c:pt>
                <c:pt idx="26223">
                  <c:v>0.1227</c:v>
                </c:pt>
                <c:pt idx="26224">
                  <c:v>0.12099500000000001</c:v>
                </c:pt>
                <c:pt idx="26225">
                  <c:v>0.11913700000000001</c:v>
                </c:pt>
                <c:pt idx="26226">
                  <c:v>0.117079</c:v>
                </c:pt>
                <c:pt idx="26227">
                  <c:v>0.117947</c:v>
                </c:pt>
                <c:pt idx="26228">
                  <c:v>0.119092</c:v>
                </c:pt>
                <c:pt idx="26229">
                  <c:v>0.12121999999999999</c:v>
                </c:pt>
                <c:pt idx="26230">
                  <c:v>0.122429</c:v>
                </c:pt>
                <c:pt idx="26231">
                  <c:v>0.124526</c:v>
                </c:pt>
                <c:pt idx="26232">
                  <c:v>0.12585499999999999</c:v>
                </c:pt>
                <c:pt idx="26233">
                  <c:v>0.12649099999999999</c:v>
                </c:pt>
                <c:pt idx="26234">
                  <c:v>0.127691</c:v>
                </c:pt>
                <c:pt idx="26235">
                  <c:v>0.12828800000000001</c:v>
                </c:pt>
                <c:pt idx="26236">
                  <c:v>0.12944700000000001</c:v>
                </c:pt>
                <c:pt idx="26237">
                  <c:v>0.12325700000000001</c:v>
                </c:pt>
                <c:pt idx="26238">
                  <c:v>0.123362</c:v>
                </c:pt>
                <c:pt idx="26239">
                  <c:v>0.12324599999999999</c:v>
                </c:pt>
                <c:pt idx="26240">
                  <c:v>0.123429</c:v>
                </c:pt>
                <c:pt idx="26241">
                  <c:v>0.1226</c:v>
                </c:pt>
                <c:pt idx="26242">
                  <c:v>0.123733</c:v>
                </c:pt>
                <c:pt idx="26243">
                  <c:v>0.123164</c:v>
                </c:pt>
                <c:pt idx="26244">
                  <c:v>0.12137100000000001</c:v>
                </c:pt>
                <c:pt idx="26245">
                  <c:v>0.12003900000000001</c:v>
                </c:pt>
                <c:pt idx="26246">
                  <c:v>0.11880300000000001</c:v>
                </c:pt>
                <c:pt idx="26247">
                  <c:v>0.117003</c:v>
                </c:pt>
                <c:pt idx="26248">
                  <c:v>0.11656900000000001</c:v>
                </c:pt>
                <c:pt idx="26249">
                  <c:v>0.117343</c:v>
                </c:pt>
                <c:pt idx="26250">
                  <c:v>0.116647</c:v>
                </c:pt>
                <c:pt idx="26251">
                  <c:v>0.116343</c:v>
                </c:pt>
                <c:pt idx="26252">
                  <c:v>0.116454</c:v>
                </c:pt>
                <c:pt idx="26253">
                  <c:v>0.11754100000000001</c:v>
                </c:pt>
                <c:pt idx="26254">
                  <c:v>0.11182300000000001</c:v>
                </c:pt>
                <c:pt idx="26255">
                  <c:v>0.113124</c:v>
                </c:pt>
                <c:pt idx="26256">
                  <c:v>0.11405</c:v>
                </c:pt>
                <c:pt idx="26257">
                  <c:v>0.114839</c:v>
                </c:pt>
                <c:pt idx="26258">
                  <c:v>0.114554</c:v>
                </c:pt>
                <c:pt idx="26259">
                  <c:v>0.116731</c:v>
                </c:pt>
                <c:pt idx="26260">
                  <c:v>0.118049</c:v>
                </c:pt>
                <c:pt idx="26261">
                  <c:v>0.120297</c:v>
                </c:pt>
                <c:pt idx="26262">
                  <c:v>0.121642</c:v>
                </c:pt>
                <c:pt idx="26263">
                  <c:v>0.122979</c:v>
                </c:pt>
                <c:pt idx="26264">
                  <c:v>0.122846</c:v>
                </c:pt>
                <c:pt idx="26265">
                  <c:v>0.123083</c:v>
                </c:pt>
                <c:pt idx="26266">
                  <c:v>0.12343800000000001</c:v>
                </c:pt>
                <c:pt idx="26267">
                  <c:v>0.122824</c:v>
                </c:pt>
                <c:pt idx="26268">
                  <c:v>0.121658</c:v>
                </c:pt>
                <c:pt idx="26269">
                  <c:v>0.12045</c:v>
                </c:pt>
                <c:pt idx="26270">
                  <c:v>0.11974</c:v>
                </c:pt>
                <c:pt idx="26271">
                  <c:v>0.117947</c:v>
                </c:pt>
                <c:pt idx="26272">
                  <c:v>0.111679</c:v>
                </c:pt>
                <c:pt idx="26273">
                  <c:v>0.111613</c:v>
                </c:pt>
                <c:pt idx="26274">
                  <c:v>0.110636</c:v>
                </c:pt>
                <c:pt idx="26275">
                  <c:v>0.110345</c:v>
                </c:pt>
                <c:pt idx="26276">
                  <c:v>0.110232</c:v>
                </c:pt>
                <c:pt idx="26277">
                  <c:v>0.110052</c:v>
                </c:pt>
                <c:pt idx="26278">
                  <c:v>0.110342</c:v>
                </c:pt>
                <c:pt idx="26279">
                  <c:v>0.111175</c:v>
                </c:pt>
                <c:pt idx="26280">
                  <c:v>0.111669</c:v>
                </c:pt>
                <c:pt idx="26281">
                  <c:v>0.11101</c:v>
                </c:pt>
                <c:pt idx="26282">
                  <c:v>0.111771</c:v>
                </c:pt>
                <c:pt idx="26283">
                  <c:v>0.112203</c:v>
                </c:pt>
                <c:pt idx="26284">
                  <c:v>0.11300200000000001</c:v>
                </c:pt>
                <c:pt idx="26285">
                  <c:v>0.113955</c:v>
                </c:pt>
                <c:pt idx="26286">
                  <c:v>0.114315</c:v>
                </c:pt>
                <c:pt idx="26287">
                  <c:v>0.1153</c:v>
                </c:pt>
                <c:pt idx="26288">
                  <c:v>0.11466700000000001</c:v>
                </c:pt>
                <c:pt idx="26289">
                  <c:v>0.115452</c:v>
                </c:pt>
                <c:pt idx="26290">
                  <c:v>0.110122</c:v>
                </c:pt>
                <c:pt idx="26291">
                  <c:v>0.11014500000000001</c:v>
                </c:pt>
                <c:pt idx="26292">
                  <c:v>0.110823</c:v>
                </c:pt>
                <c:pt idx="26293">
                  <c:v>0.111654</c:v>
                </c:pt>
                <c:pt idx="26294">
                  <c:v>0.111805</c:v>
                </c:pt>
                <c:pt idx="26295">
                  <c:v>0.111191</c:v>
                </c:pt>
                <c:pt idx="26296">
                  <c:v>0.111454</c:v>
                </c:pt>
                <c:pt idx="26297">
                  <c:v>0.112317</c:v>
                </c:pt>
                <c:pt idx="26298">
                  <c:v>0.11368499999999999</c:v>
                </c:pt>
                <c:pt idx="26299">
                  <c:v>0.115172</c:v>
                </c:pt>
                <c:pt idx="26300">
                  <c:v>0.116253</c:v>
                </c:pt>
                <c:pt idx="26301">
                  <c:v>0.11672200000000001</c:v>
                </c:pt>
                <c:pt idx="26302">
                  <c:v>0.117607</c:v>
                </c:pt>
                <c:pt idx="26303">
                  <c:v>0.11849800000000001</c:v>
                </c:pt>
                <c:pt idx="26304">
                  <c:v>0.120547</c:v>
                </c:pt>
                <c:pt idx="26305">
                  <c:v>0.12403500000000001</c:v>
                </c:pt>
                <c:pt idx="26306">
                  <c:v>0.126304</c:v>
                </c:pt>
                <c:pt idx="26307">
                  <c:v>0.12765199999999999</c:v>
                </c:pt>
                <c:pt idx="26308">
                  <c:v>0.12356300000000001</c:v>
                </c:pt>
                <c:pt idx="26309">
                  <c:v>0.123594</c:v>
                </c:pt>
                <c:pt idx="26310">
                  <c:v>0.12471500000000001</c:v>
                </c:pt>
                <c:pt idx="26311">
                  <c:v>0.125088</c:v>
                </c:pt>
                <c:pt idx="26312">
                  <c:v>0.12531999999999999</c:v>
                </c:pt>
                <c:pt idx="26313">
                  <c:v>0.12509799999999999</c:v>
                </c:pt>
                <c:pt idx="26314">
                  <c:v>0.12640599999999999</c:v>
                </c:pt>
                <c:pt idx="26315">
                  <c:v>0.12686600000000001</c:v>
                </c:pt>
                <c:pt idx="26316">
                  <c:v>0.127002</c:v>
                </c:pt>
                <c:pt idx="26317">
                  <c:v>0.12559100000000001</c:v>
                </c:pt>
                <c:pt idx="26318">
                  <c:v>0.124055</c:v>
                </c:pt>
                <c:pt idx="26319">
                  <c:v>0.124053</c:v>
                </c:pt>
                <c:pt idx="26320">
                  <c:v>0.123332</c:v>
                </c:pt>
                <c:pt idx="26321">
                  <c:v>0.123087</c:v>
                </c:pt>
                <c:pt idx="26322">
                  <c:v>0.12270499999999999</c:v>
                </c:pt>
                <c:pt idx="26323">
                  <c:v>0.12336999999999999</c:v>
                </c:pt>
                <c:pt idx="26324">
                  <c:v>0.123613</c:v>
                </c:pt>
                <c:pt idx="26325">
                  <c:v>0.124985</c:v>
                </c:pt>
                <c:pt idx="26326">
                  <c:v>0.121938</c:v>
                </c:pt>
                <c:pt idx="26327">
                  <c:v>0.119562</c:v>
                </c:pt>
                <c:pt idx="26328">
                  <c:v>0.120033</c:v>
                </c:pt>
                <c:pt idx="26329">
                  <c:v>0.118996</c:v>
                </c:pt>
                <c:pt idx="26330">
                  <c:v>0.118794</c:v>
                </c:pt>
                <c:pt idx="26331">
                  <c:v>0.11838899999999999</c:v>
                </c:pt>
                <c:pt idx="26332">
                  <c:v>0.117606</c:v>
                </c:pt>
                <c:pt idx="26333">
                  <c:v>0.11755500000000001</c:v>
                </c:pt>
                <c:pt idx="26334">
                  <c:v>0.117656</c:v>
                </c:pt>
                <c:pt idx="26335">
                  <c:v>0.11608599999999999</c:v>
                </c:pt>
                <c:pt idx="26336">
                  <c:v>0.112424</c:v>
                </c:pt>
                <c:pt idx="26337">
                  <c:v>0.108988</c:v>
                </c:pt>
                <c:pt idx="26338">
                  <c:v>0.106478</c:v>
                </c:pt>
                <c:pt idx="26339">
                  <c:v>0.104268</c:v>
                </c:pt>
                <c:pt idx="26340">
                  <c:v>0.10302600000000001</c:v>
                </c:pt>
                <c:pt idx="26341">
                  <c:v>0.10327699999999999</c:v>
                </c:pt>
                <c:pt idx="26342">
                  <c:v>0.103839</c:v>
                </c:pt>
                <c:pt idx="26343">
                  <c:v>0.104944</c:v>
                </c:pt>
                <c:pt idx="26344">
                  <c:v>0.102191</c:v>
                </c:pt>
                <c:pt idx="26345">
                  <c:v>9.8212099999999997E-2</c:v>
                </c:pt>
                <c:pt idx="26346">
                  <c:v>9.9598800000000001E-2</c:v>
                </c:pt>
                <c:pt idx="26347">
                  <c:v>0.10058400000000001</c:v>
                </c:pt>
                <c:pt idx="26348">
                  <c:v>0.102727</c:v>
                </c:pt>
                <c:pt idx="26349">
                  <c:v>0.104503</c:v>
                </c:pt>
                <c:pt idx="26350">
                  <c:v>0.106407</c:v>
                </c:pt>
                <c:pt idx="26351">
                  <c:v>0.10756400000000001</c:v>
                </c:pt>
                <c:pt idx="26352">
                  <c:v>0.10829800000000001</c:v>
                </c:pt>
                <c:pt idx="26353">
                  <c:v>0.108095</c:v>
                </c:pt>
                <c:pt idx="26354">
                  <c:v>0.108861</c:v>
                </c:pt>
                <c:pt idx="26355">
                  <c:v>0.108747</c:v>
                </c:pt>
                <c:pt idx="26356">
                  <c:v>0.107867</c:v>
                </c:pt>
                <c:pt idx="26357">
                  <c:v>0.10716199999999999</c:v>
                </c:pt>
                <c:pt idx="26358">
                  <c:v>0.107047</c:v>
                </c:pt>
                <c:pt idx="26359">
                  <c:v>0.10714</c:v>
                </c:pt>
                <c:pt idx="26360">
                  <c:v>0.106187</c:v>
                </c:pt>
                <c:pt idx="26361">
                  <c:v>0.10573100000000001</c:v>
                </c:pt>
                <c:pt idx="26362">
                  <c:v>0.10394100000000001</c:v>
                </c:pt>
                <c:pt idx="26363">
                  <c:v>9.7625299999999998E-2</c:v>
                </c:pt>
                <c:pt idx="26364">
                  <c:v>9.8469500000000001E-2</c:v>
                </c:pt>
                <c:pt idx="26365">
                  <c:v>9.8471000000000003E-2</c:v>
                </c:pt>
                <c:pt idx="26366">
                  <c:v>9.7637299999999996E-2</c:v>
                </c:pt>
                <c:pt idx="26367">
                  <c:v>9.6407099999999996E-2</c:v>
                </c:pt>
                <c:pt idx="26368">
                  <c:v>9.5666299999999996E-2</c:v>
                </c:pt>
                <c:pt idx="26369">
                  <c:v>9.4963000000000006E-2</c:v>
                </c:pt>
                <c:pt idx="26370">
                  <c:v>9.5217499999999997E-2</c:v>
                </c:pt>
                <c:pt idx="26371">
                  <c:v>9.4949699999999998E-2</c:v>
                </c:pt>
                <c:pt idx="26372">
                  <c:v>9.4699400000000003E-2</c:v>
                </c:pt>
                <c:pt idx="26373">
                  <c:v>9.3953400000000006E-2</c:v>
                </c:pt>
                <c:pt idx="26374">
                  <c:v>9.2716400000000004E-2</c:v>
                </c:pt>
                <c:pt idx="26375">
                  <c:v>9.2479099999999995E-2</c:v>
                </c:pt>
                <c:pt idx="26376">
                  <c:v>9.1720399999999994E-2</c:v>
                </c:pt>
                <c:pt idx="26377">
                  <c:v>9.1209899999999997E-2</c:v>
                </c:pt>
                <c:pt idx="26378">
                  <c:v>8.4608900000000001E-2</c:v>
                </c:pt>
                <c:pt idx="26379">
                  <c:v>8.3024399999999998E-2</c:v>
                </c:pt>
                <c:pt idx="26380">
                  <c:v>8.1900700000000007E-2</c:v>
                </c:pt>
                <c:pt idx="26381">
                  <c:v>8.1111900000000001E-2</c:v>
                </c:pt>
                <c:pt idx="26382">
                  <c:v>8.0370999999999998E-2</c:v>
                </c:pt>
                <c:pt idx="26383">
                  <c:v>8.0131099999999997E-2</c:v>
                </c:pt>
                <c:pt idx="26384">
                  <c:v>7.9449900000000004E-2</c:v>
                </c:pt>
                <c:pt idx="26385">
                  <c:v>7.9147499999999996E-2</c:v>
                </c:pt>
                <c:pt idx="26386">
                  <c:v>7.8923599999999997E-2</c:v>
                </c:pt>
                <c:pt idx="26387">
                  <c:v>7.8797199999999998E-2</c:v>
                </c:pt>
                <c:pt idx="26388">
                  <c:v>7.7716499999999994E-2</c:v>
                </c:pt>
                <c:pt idx="26389">
                  <c:v>7.6882900000000004E-2</c:v>
                </c:pt>
                <c:pt idx="26390">
                  <c:v>7.61458E-2</c:v>
                </c:pt>
                <c:pt idx="26391">
                  <c:v>7.6087100000000005E-2</c:v>
                </c:pt>
                <c:pt idx="26392">
                  <c:v>7.7217999999999995E-2</c:v>
                </c:pt>
                <c:pt idx="26393">
                  <c:v>7.7670299999999998E-2</c:v>
                </c:pt>
                <c:pt idx="26394">
                  <c:v>7.2991600000000004E-2</c:v>
                </c:pt>
                <c:pt idx="26395">
                  <c:v>7.1683300000000005E-2</c:v>
                </c:pt>
                <c:pt idx="26396">
                  <c:v>7.3771500000000004E-2</c:v>
                </c:pt>
                <c:pt idx="26397">
                  <c:v>7.4725299999999995E-2</c:v>
                </c:pt>
                <c:pt idx="26398">
                  <c:v>7.5829099999999997E-2</c:v>
                </c:pt>
                <c:pt idx="26399">
                  <c:v>7.6825599999999994E-2</c:v>
                </c:pt>
                <c:pt idx="26400">
                  <c:v>7.7585899999999999E-2</c:v>
                </c:pt>
                <c:pt idx="26401">
                  <c:v>7.8246399999999994E-2</c:v>
                </c:pt>
                <c:pt idx="26402">
                  <c:v>7.9722799999999996E-2</c:v>
                </c:pt>
                <c:pt idx="26403">
                  <c:v>8.0994499999999997E-2</c:v>
                </c:pt>
                <c:pt idx="26404">
                  <c:v>8.1704799999999994E-2</c:v>
                </c:pt>
                <c:pt idx="26405">
                  <c:v>8.2357299999999994E-2</c:v>
                </c:pt>
                <c:pt idx="26406">
                  <c:v>8.3872299999999997E-2</c:v>
                </c:pt>
                <c:pt idx="26407">
                  <c:v>8.4754399999999994E-2</c:v>
                </c:pt>
                <c:pt idx="26408">
                  <c:v>8.5694199999999998E-2</c:v>
                </c:pt>
                <c:pt idx="26409">
                  <c:v>8.2285999999999998E-2</c:v>
                </c:pt>
                <c:pt idx="26410">
                  <c:v>7.8438099999999997E-2</c:v>
                </c:pt>
                <c:pt idx="26411">
                  <c:v>7.8187599999999996E-2</c:v>
                </c:pt>
                <c:pt idx="26412">
                  <c:v>7.5362200000000004E-2</c:v>
                </c:pt>
                <c:pt idx="26413">
                  <c:v>7.1275900000000003E-2</c:v>
                </c:pt>
                <c:pt idx="26414">
                  <c:v>6.6361600000000007E-2</c:v>
                </c:pt>
                <c:pt idx="26415">
                  <c:v>6.2217599999999998E-2</c:v>
                </c:pt>
                <c:pt idx="26416">
                  <c:v>5.8691599999999997E-2</c:v>
                </c:pt>
                <c:pt idx="26417">
                  <c:v>5.6998500000000001E-2</c:v>
                </c:pt>
                <c:pt idx="26418">
                  <c:v>5.4965100000000003E-2</c:v>
                </c:pt>
                <c:pt idx="26419">
                  <c:v>5.33847E-2</c:v>
                </c:pt>
                <c:pt idx="26420">
                  <c:v>5.2164000000000002E-2</c:v>
                </c:pt>
                <c:pt idx="26421">
                  <c:v>4.94794E-2</c:v>
                </c:pt>
                <c:pt idx="26422">
                  <c:v>4.8137699999999999E-2</c:v>
                </c:pt>
                <c:pt idx="26423">
                  <c:v>4.7922399999999997E-2</c:v>
                </c:pt>
                <c:pt idx="26424">
                  <c:v>4.97714E-2</c:v>
                </c:pt>
                <c:pt idx="26425">
                  <c:v>4.9476699999999998E-2</c:v>
                </c:pt>
                <c:pt idx="26426">
                  <c:v>4.6367699999999998E-2</c:v>
                </c:pt>
                <c:pt idx="26427">
                  <c:v>4.7703099999999998E-2</c:v>
                </c:pt>
                <c:pt idx="26428">
                  <c:v>4.8355000000000002E-2</c:v>
                </c:pt>
                <c:pt idx="26429">
                  <c:v>4.9023499999999998E-2</c:v>
                </c:pt>
                <c:pt idx="26430">
                  <c:v>4.8464800000000002E-2</c:v>
                </c:pt>
                <c:pt idx="26431">
                  <c:v>4.7350200000000002E-2</c:v>
                </c:pt>
                <c:pt idx="26432">
                  <c:v>4.6421700000000003E-2</c:v>
                </c:pt>
                <c:pt idx="26433">
                  <c:v>4.4982099999999997E-2</c:v>
                </c:pt>
                <c:pt idx="26434">
                  <c:v>4.5221200000000003E-2</c:v>
                </c:pt>
                <c:pt idx="26435">
                  <c:v>4.3822100000000003E-2</c:v>
                </c:pt>
                <c:pt idx="26436">
                  <c:v>4.2673799999999998E-2</c:v>
                </c:pt>
                <c:pt idx="26437">
                  <c:v>4.1324399999999997E-2</c:v>
                </c:pt>
                <c:pt idx="26438">
                  <c:v>3.9024200000000002E-2</c:v>
                </c:pt>
                <c:pt idx="26439">
                  <c:v>3.6153600000000001E-2</c:v>
                </c:pt>
                <c:pt idx="26440">
                  <c:v>3.2509400000000001E-2</c:v>
                </c:pt>
                <c:pt idx="26441">
                  <c:v>2.7685299999999999E-2</c:v>
                </c:pt>
                <c:pt idx="26442">
                  <c:v>1.74758E-2</c:v>
                </c:pt>
                <c:pt idx="26443">
                  <c:v>1.03444E-2</c:v>
                </c:pt>
                <c:pt idx="26444">
                  <c:v>1.8103699999999999E-3</c:v>
                </c:pt>
                <c:pt idx="26445">
                  <c:v>-2.1576500000000001E-3</c:v>
                </c:pt>
                <c:pt idx="26446">
                  <c:v>-5.8654800000000002E-3</c:v>
                </c:pt>
                <c:pt idx="26447">
                  <c:v>-7.9987900000000004E-3</c:v>
                </c:pt>
                <c:pt idx="26448">
                  <c:v>-9.2432E-3</c:v>
                </c:pt>
                <c:pt idx="26449">
                  <c:v>-1.04875E-2</c:v>
                </c:pt>
                <c:pt idx="26450">
                  <c:v>-1.1243400000000001E-2</c:v>
                </c:pt>
                <c:pt idx="26451">
                  <c:v>-1.25562E-2</c:v>
                </c:pt>
                <c:pt idx="26452">
                  <c:v>-1.4807499999999999E-2</c:v>
                </c:pt>
                <c:pt idx="26453">
                  <c:v>-1.55432E-2</c:v>
                </c:pt>
                <c:pt idx="26454">
                  <c:v>-1.5831399999999999E-2</c:v>
                </c:pt>
                <c:pt idx="26455">
                  <c:v>-1.6603099999999999E-2</c:v>
                </c:pt>
                <c:pt idx="26456">
                  <c:v>-1.7904E-2</c:v>
                </c:pt>
                <c:pt idx="26457">
                  <c:v>-2.6159700000000001E-2</c:v>
                </c:pt>
                <c:pt idx="26458">
                  <c:v>-2.8476000000000001E-2</c:v>
                </c:pt>
                <c:pt idx="26459">
                  <c:v>-2.9230900000000001E-2</c:v>
                </c:pt>
                <c:pt idx="26460">
                  <c:v>-3.11408E-2</c:v>
                </c:pt>
                <c:pt idx="26461">
                  <c:v>-2.5825899999999999E-2</c:v>
                </c:pt>
                <c:pt idx="26462">
                  <c:v>-3.5900300000000003E-2</c:v>
                </c:pt>
                <c:pt idx="26463">
                  <c:v>-3.9947700000000003E-2</c:v>
                </c:pt>
                <c:pt idx="26464">
                  <c:v>-4.1719600000000003E-2</c:v>
                </c:pt>
                <c:pt idx="26465">
                  <c:v>-4.4028499999999998E-2</c:v>
                </c:pt>
                <c:pt idx="26466">
                  <c:v>-4.5868199999999998E-2</c:v>
                </c:pt>
                <c:pt idx="26467">
                  <c:v>-4.7201399999999998E-2</c:v>
                </c:pt>
                <c:pt idx="26468">
                  <c:v>-4.8504100000000001E-2</c:v>
                </c:pt>
                <c:pt idx="26469">
                  <c:v>-5.0322699999999998E-2</c:v>
                </c:pt>
                <c:pt idx="26470">
                  <c:v>-5.2114599999999997E-2</c:v>
                </c:pt>
                <c:pt idx="26471">
                  <c:v>-5.4530200000000001E-2</c:v>
                </c:pt>
                <c:pt idx="26472">
                  <c:v>-5.5635499999999997E-2</c:v>
                </c:pt>
                <c:pt idx="26473">
                  <c:v>-6.3414300000000007E-2</c:v>
                </c:pt>
                <c:pt idx="26474">
                  <c:v>-6.5099000000000004E-2</c:v>
                </c:pt>
                <c:pt idx="26475">
                  <c:v>-6.6819000000000003E-2</c:v>
                </c:pt>
                <c:pt idx="26476">
                  <c:v>-6.9167599999999996E-2</c:v>
                </c:pt>
                <c:pt idx="26477">
                  <c:v>-7.1996000000000004E-2</c:v>
                </c:pt>
                <c:pt idx="26478">
                  <c:v>-7.4892200000000006E-2</c:v>
                </c:pt>
                <c:pt idx="26479">
                  <c:v>-7.6845300000000005E-2</c:v>
                </c:pt>
                <c:pt idx="26480">
                  <c:v>-7.8145099999999995E-2</c:v>
                </c:pt>
                <c:pt idx="26481">
                  <c:v>-8.1480200000000003E-2</c:v>
                </c:pt>
                <c:pt idx="26482">
                  <c:v>-8.3480200000000004E-2</c:v>
                </c:pt>
                <c:pt idx="26483">
                  <c:v>-8.44168E-2</c:v>
                </c:pt>
                <c:pt idx="26484">
                  <c:v>-8.4779099999999996E-2</c:v>
                </c:pt>
                <c:pt idx="26485">
                  <c:v>-8.6167599999999997E-2</c:v>
                </c:pt>
                <c:pt idx="26486">
                  <c:v>-8.6606100000000005E-2</c:v>
                </c:pt>
                <c:pt idx="26487">
                  <c:v>-8.70369E-2</c:v>
                </c:pt>
                <c:pt idx="26488">
                  <c:v>-8.8168499999999997E-2</c:v>
                </c:pt>
                <c:pt idx="26489">
                  <c:v>-9.6094799999999994E-2</c:v>
                </c:pt>
                <c:pt idx="26490">
                  <c:v>-9.7265299999999999E-2</c:v>
                </c:pt>
                <c:pt idx="26491">
                  <c:v>-9.9079500000000001E-2</c:v>
                </c:pt>
                <c:pt idx="26492">
                  <c:v>-0.102009</c:v>
                </c:pt>
                <c:pt idx="26493">
                  <c:v>-0.104975</c:v>
                </c:pt>
                <c:pt idx="26494">
                  <c:v>-0.106928</c:v>
                </c:pt>
                <c:pt idx="26495">
                  <c:v>-0.10938100000000001</c:v>
                </c:pt>
                <c:pt idx="26496">
                  <c:v>-0.11085</c:v>
                </c:pt>
                <c:pt idx="26497">
                  <c:v>-0.112306</c:v>
                </c:pt>
                <c:pt idx="26498">
                  <c:v>-0.113775</c:v>
                </c:pt>
                <c:pt idx="26499">
                  <c:v>-0.11473999999999999</c:v>
                </c:pt>
                <c:pt idx="26500">
                  <c:v>-0.115717</c:v>
                </c:pt>
                <c:pt idx="26501">
                  <c:v>-0.117191</c:v>
                </c:pt>
                <c:pt idx="26502">
                  <c:v>-0.118175</c:v>
                </c:pt>
                <c:pt idx="26503">
                  <c:v>-0.119121</c:v>
                </c:pt>
                <c:pt idx="26504">
                  <c:v>-0.120888</c:v>
                </c:pt>
                <c:pt idx="26505">
                  <c:v>-0.129881</c:v>
                </c:pt>
                <c:pt idx="26506">
                  <c:v>-0.13056899999999999</c:v>
                </c:pt>
                <c:pt idx="26507">
                  <c:v>-0.13112599999999999</c:v>
                </c:pt>
                <c:pt idx="26508">
                  <c:v>-0.131715</c:v>
                </c:pt>
                <c:pt idx="26509">
                  <c:v>-0.13372500000000001</c:v>
                </c:pt>
                <c:pt idx="26510">
                  <c:v>-0.13481599999999999</c:v>
                </c:pt>
                <c:pt idx="26511">
                  <c:v>-0.13733899999999999</c:v>
                </c:pt>
                <c:pt idx="26512">
                  <c:v>-0.13827400000000001</c:v>
                </c:pt>
                <c:pt idx="26513">
                  <c:v>-0.13928699999999999</c:v>
                </c:pt>
                <c:pt idx="26514">
                  <c:v>-0.13983499999999999</c:v>
                </c:pt>
                <c:pt idx="26515">
                  <c:v>-0.14094499999999999</c:v>
                </c:pt>
                <c:pt idx="26516">
                  <c:v>-0.14193800000000001</c:v>
                </c:pt>
                <c:pt idx="26517">
                  <c:v>-0.143205</c:v>
                </c:pt>
                <c:pt idx="26518">
                  <c:v>-0.14510899999999999</c:v>
                </c:pt>
                <c:pt idx="26519">
                  <c:v>-0.145616</c:v>
                </c:pt>
                <c:pt idx="26520">
                  <c:v>-0.14674899999999999</c:v>
                </c:pt>
                <c:pt idx="26521">
                  <c:v>-0.15074299999999999</c:v>
                </c:pt>
                <c:pt idx="26522">
                  <c:v>-0.157605</c:v>
                </c:pt>
                <c:pt idx="26523">
                  <c:v>-0.158443</c:v>
                </c:pt>
                <c:pt idx="26524">
                  <c:v>-0.16048899999999999</c:v>
                </c:pt>
                <c:pt idx="26525">
                  <c:v>-0.164217</c:v>
                </c:pt>
                <c:pt idx="26526">
                  <c:v>-0.16853099999999999</c:v>
                </c:pt>
                <c:pt idx="26527">
                  <c:v>-0.17171800000000001</c:v>
                </c:pt>
                <c:pt idx="26528">
                  <c:v>-0.17386399999999999</c:v>
                </c:pt>
                <c:pt idx="26529">
                  <c:v>-0.174175</c:v>
                </c:pt>
                <c:pt idx="26530">
                  <c:v>-0.17712700000000001</c:v>
                </c:pt>
                <c:pt idx="26531">
                  <c:v>-0.17961199999999999</c:v>
                </c:pt>
                <c:pt idx="26532">
                  <c:v>-0.181754</c:v>
                </c:pt>
                <c:pt idx="26533">
                  <c:v>-0.184723</c:v>
                </c:pt>
                <c:pt idx="26534">
                  <c:v>-0.18665899999999999</c:v>
                </c:pt>
                <c:pt idx="26535">
                  <c:v>-0.1875</c:v>
                </c:pt>
                <c:pt idx="26536">
                  <c:v>-0.18656900000000001</c:v>
                </c:pt>
                <c:pt idx="26537">
                  <c:v>-0.18957599999999999</c:v>
                </c:pt>
                <c:pt idx="26538">
                  <c:v>-0.19190299999999999</c:v>
                </c:pt>
                <c:pt idx="26539">
                  <c:v>-0.19012899999999999</c:v>
                </c:pt>
                <c:pt idx="26540">
                  <c:v>-0.18884000000000001</c:v>
                </c:pt>
                <c:pt idx="26541">
                  <c:v>-0.189579</c:v>
                </c:pt>
                <c:pt idx="26542">
                  <c:v>-0.190636</c:v>
                </c:pt>
                <c:pt idx="26543">
                  <c:v>-0.190164</c:v>
                </c:pt>
                <c:pt idx="26544">
                  <c:v>-0.19048100000000001</c:v>
                </c:pt>
                <c:pt idx="26545">
                  <c:v>-0.191138</c:v>
                </c:pt>
                <c:pt idx="26546">
                  <c:v>-0.19220300000000001</c:v>
                </c:pt>
                <c:pt idx="26547">
                  <c:v>-0.192966</c:v>
                </c:pt>
                <c:pt idx="26548">
                  <c:v>-0.19425100000000001</c:v>
                </c:pt>
                <c:pt idx="26549">
                  <c:v>-0.196494</c:v>
                </c:pt>
                <c:pt idx="26550">
                  <c:v>-0.198102</c:v>
                </c:pt>
                <c:pt idx="26551">
                  <c:v>-0.200935</c:v>
                </c:pt>
                <c:pt idx="26552">
                  <c:v>-0.20163700000000001</c:v>
                </c:pt>
                <c:pt idx="26553">
                  <c:v>-0.20966199999999999</c:v>
                </c:pt>
                <c:pt idx="26554">
                  <c:v>-0.21352499999999999</c:v>
                </c:pt>
                <c:pt idx="26555">
                  <c:v>-0.21596000000000001</c:v>
                </c:pt>
                <c:pt idx="26556">
                  <c:v>-0.21876000000000001</c:v>
                </c:pt>
                <c:pt idx="26557">
                  <c:v>-0.22098300000000001</c:v>
                </c:pt>
                <c:pt idx="26558">
                  <c:v>-0.22318099999999999</c:v>
                </c:pt>
                <c:pt idx="26559">
                  <c:v>-0.22534599999999999</c:v>
                </c:pt>
                <c:pt idx="26560">
                  <c:v>-0.22806899999999999</c:v>
                </c:pt>
                <c:pt idx="26561">
                  <c:v>-0.22975000000000001</c:v>
                </c:pt>
                <c:pt idx="26562">
                  <c:v>-0.23294599999999999</c:v>
                </c:pt>
                <c:pt idx="26563">
                  <c:v>-0.233598</c:v>
                </c:pt>
                <c:pt idx="26564">
                  <c:v>-0.23527400000000001</c:v>
                </c:pt>
                <c:pt idx="26565">
                  <c:v>-0.23591699999999999</c:v>
                </c:pt>
                <c:pt idx="26566">
                  <c:v>-0.237041</c:v>
                </c:pt>
                <c:pt idx="26567">
                  <c:v>-0.23785800000000001</c:v>
                </c:pt>
                <c:pt idx="26568">
                  <c:v>-0.241203</c:v>
                </c:pt>
                <c:pt idx="26569">
                  <c:v>-0.243645</c:v>
                </c:pt>
                <c:pt idx="26570">
                  <c:v>-0.24868199999999999</c:v>
                </c:pt>
                <c:pt idx="26571">
                  <c:v>-0.25886100000000001</c:v>
                </c:pt>
                <c:pt idx="26572">
                  <c:v>-0.26219700000000001</c:v>
                </c:pt>
                <c:pt idx="26573">
                  <c:v>-0.263428</c:v>
                </c:pt>
                <c:pt idx="26574">
                  <c:v>-0.26292100000000002</c:v>
                </c:pt>
                <c:pt idx="26575">
                  <c:v>-0.273953</c:v>
                </c:pt>
                <c:pt idx="26576">
                  <c:v>-0.27583200000000002</c:v>
                </c:pt>
                <c:pt idx="26577">
                  <c:v>-0.27943800000000002</c:v>
                </c:pt>
                <c:pt idx="26578">
                  <c:v>-0.282051</c:v>
                </c:pt>
                <c:pt idx="26579">
                  <c:v>-0.28350799999999998</c:v>
                </c:pt>
                <c:pt idx="26580">
                  <c:v>-0.28529900000000002</c:v>
                </c:pt>
                <c:pt idx="26581">
                  <c:v>-0.287607</c:v>
                </c:pt>
                <c:pt idx="26582">
                  <c:v>-0.289047</c:v>
                </c:pt>
                <c:pt idx="26583">
                  <c:v>-0.28983199999999998</c:v>
                </c:pt>
                <c:pt idx="26584">
                  <c:v>-0.29180299999999998</c:v>
                </c:pt>
                <c:pt idx="26585">
                  <c:v>-0.29380000000000001</c:v>
                </c:pt>
                <c:pt idx="26586">
                  <c:v>-0.29476599999999997</c:v>
                </c:pt>
                <c:pt idx="26587">
                  <c:v>-0.295597</c:v>
                </c:pt>
                <c:pt idx="26588">
                  <c:v>-0.29633700000000002</c:v>
                </c:pt>
                <c:pt idx="26589">
                  <c:v>-0.30102800000000002</c:v>
                </c:pt>
                <c:pt idx="26590">
                  <c:v>-0.30383399999999999</c:v>
                </c:pt>
                <c:pt idx="26591">
                  <c:v>-0.30346000000000001</c:v>
                </c:pt>
                <c:pt idx="26592">
                  <c:v>-0.30486400000000002</c:v>
                </c:pt>
                <c:pt idx="26593">
                  <c:v>-0.30559199999999997</c:v>
                </c:pt>
                <c:pt idx="26594">
                  <c:v>-0.30770399999999998</c:v>
                </c:pt>
                <c:pt idx="26595">
                  <c:v>-0.309423</c:v>
                </c:pt>
                <c:pt idx="26596">
                  <c:v>-0.31011499999999997</c:v>
                </c:pt>
                <c:pt idx="26597">
                  <c:v>-0.31192999999999999</c:v>
                </c:pt>
                <c:pt idx="26598">
                  <c:v>-0.313087</c:v>
                </c:pt>
                <c:pt idx="26599">
                  <c:v>-0.31262899999999999</c:v>
                </c:pt>
                <c:pt idx="26600">
                  <c:v>-0.31266500000000003</c:v>
                </c:pt>
                <c:pt idx="26601">
                  <c:v>-0.313614</c:v>
                </c:pt>
                <c:pt idx="26602">
                  <c:v>-0.31411600000000001</c:v>
                </c:pt>
                <c:pt idx="26603">
                  <c:v>-0.31495099999999998</c:v>
                </c:pt>
                <c:pt idx="26604">
                  <c:v>-0.31541799999999998</c:v>
                </c:pt>
                <c:pt idx="26605">
                  <c:v>-0.31656499999999999</c:v>
                </c:pt>
                <c:pt idx="26606">
                  <c:v>-0.31775199999999998</c:v>
                </c:pt>
                <c:pt idx="26607">
                  <c:v>-0.31753900000000002</c:v>
                </c:pt>
                <c:pt idx="26608">
                  <c:v>-0.315913</c:v>
                </c:pt>
                <c:pt idx="26609">
                  <c:v>-0.31511699999999998</c:v>
                </c:pt>
                <c:pt idx="26610">
                  <c:v>-0.31370700000000001</c:v>
                </c:pt>
                <c:pt idx="26611">
                  <c:v>-0.31195200000000001</c:v>
                </c:pt>
                <c:pt idx="26612">
                  <c:v>-0.31106299999999998</c:v>
                </c:pt>
                <c:pt idx="26613">
                  <c:v>-0.31433699999999998</c:v>
                </c:pt>
                <c:pt idx="26614">
                  <c:v>-0.31291400000000003</c:v>
                </c:pt>
                <c:pt idx="26615">
                  <c:v>-0.30891000000000002</c:v>
                </c:pt>
                <c:pt idx="26616">
                  <c:v>-0.30707499999999999</c:v>
                </c:pt>
                <c:pt idx="26617">
                  <c:v>-0.30814999999999998</c:v>
                </c:pt>
                <c:pt idx="26618">
                  <c:v>-0.308562</c:v>
                </c:pt>
                <c:pt idx="26619">
                  <c:v>-0.30957200000000001</c:v>
                </c:pt>
                <c:pt idx="26620">
                  <c:v>-0.31125000000000003</c:v>
                </c:pt>
                <c:pt idx="26621">
                  <c:v>-0.31340000000000001</c:v>
                </c:pt>
                <c:pt idx="26622">
                  <c:v>-0.31595299999999998</c:v>
                </c:pt>
                <c:pt idx="26623">
                  <c:v>-0.31963200000000003</c:v>
                </c:pt>
                <c:pt idx="26624">
                  <c:v>-0.32242199999999999</c:v>
                </c:pt>
                <c:pt idx="26625">
                  <c:v>-0.32591999999999999</c:v>
                </c:pt>
                <c:pt idx="26626">
                  <c:v>-0.32962399999999997</c:v>
                </c:pt>
                <c:pt idx="26627">
                  <c:v>-0.33331899999999998</c:v>
                </c:pt>
                <c:pt idx="26628">
                  <c:v>-0.33651399999999998</c:v>
                </c:pt>
                <c:pt idx="26629">
                  <c:v>-0.33973300000000001</c:v>
                </c:pt>
                <c:pt idx="26630">
                  <c:v>-0.34193699999999999</c:v>
                </c:pt>
                <c:pt idx="26631">
                  <c:v>-0.34483900000000001</c:v>
                </c:pt>
                <c:pt idx="26632">
                  <c:v>-0.34803600000000001</c:v>
                </c:pt>
                <c:pt idx="26633">
                  <c:v>-0.35068700000000003</c:v>
                </c:pt>
                <c:pt idx="26634">
                  <c:v>-0.35327199999999997</c:v>
                </c:pt>
                <c:pt idx="26635">
                  <c:v>-0.355267</c:v>
                </c:pt>
                <c:pt idx="26636">
                  <c:v>-0.35563</c:v>
                </c:pt>
                <c:pt idx="26637">
                  <c:v>-0.362516</c:v>
                </c:pt>
                <c:pt idx="26638">
                  <c:v>-0.365178</c:v>
                </c:pt>
                <c:pt idx="26639">
                  <c:v>-0.36514099999999999</c:v>
                </c:pt>
                <c:pt idx="26640">
                  <c:v>-0.364311</c:v>
                </c:pt>
                <c:pt idx="26641">
                  <c:v>-0.36441800000000002</c:v>
                </c:pt>
                <c:pt idx="26642">
                  <c:v>-0.365089</c:v>
                </c:pt>
                <c:pt idx="26643">
                  <c:v>-0.36514400000000002</c:v>
                </c:pt>
                <c:pt idx="26644">
                  <c:v>-0.365259</c:v>
                </c:pt>
                <c:pt idx="26645">
                  <c:v>-0.36435200000000001</c:v>
                </c:pt>
                <c:pt idx="26646">
                  <c:v>-0.36438199999999998</c:v>
                </c:pt>
                <c:pt idx="26647">
                  <c:v>-0.36485800000000002</c:v>
                </c:pt>
                <c:pt idx="26648">
                  <c:v>-0.36596299999999998</c:v>
                </c:pt>
                <c:pt idx="26649">
                  <c:v>-0.36751800000000001</c:v>
                </c:pt>
                <c:pt idx="26650">
                  <c:v>-0.368618</c:v>
                </c:pt>
                <c:pt idx="26651">
                  <c:v>-0.369363</c:v>
                </c:pt>
                <c:pt idx="26652">
                  <c:v>-0.37104599999999999</c:v>
                </c:pt>
                <c:pt idx="26653">
                  <c:v>-0.372332</c:v>
                </c:pt>
                <c:pt idx="26654">
                  <c:v>-0.37331700000000001</c:v>
                </c:pt>
                <c:pt idx="26655">
                  <c:v>-0.37359500000000001</c:v>
                </c:pt>
                <c:pt idx="26656">
                  <c:v>-0.37972899999999998</c:v>
                </c:pt>
                <c:pt idx="26657">
                  <c:v>-0.384938</c:v>
                </c:pt>
                <c:pt idx="26658">
                  <c:v>-0.38425300000000001</c:v>
                </c:pt>
                <c:pt idx="26659">
                  <c:v>-0.38433499999999998</c:v>
                </c:pt>
                <c:pt idx="26660">
                  <c:v>-0.38589400000000001</c:v>
                </c:pt>
                <c:pt idx="26661">
                  <c:v>-0.38742799999999999</c:v>
                </c:pt>
                <c:pt idx="26662">
                  <c:v>-0.38750299999999999</c:v>
                </c:pt>
                <c:pt idx="26663">
                  <c:v>-0.386519</c:v>
                </c:pt>
                <c:pt idx="26664">
                  <c:v>-0.38685399999999998</c:v>
                </c:pt>
                <c:pt idx="26665">
                  <c:v>-0.38795000000000002</c:v>
                </c:pt>
                <c:pt idx="26666">
                  <c:v>-0.38813199999999998</c:v>
                </c:pt>
                <c:pt idx="26667">
                  <c:v>-0.38840799999999998</c:v>
                </c:pt>
                <c:pt idx="26668">
                  <c:v>-0.38905499999999998</c:v>
                </c:pt>
                <c:pt idx="26669">
                  <c:v>-0.390461</c:v>
                </c:pt>
                <c:pt idx="26670">
                  <c:v>-0.39169199999999998</c:v>
                </c:pt>
                <c:pt idx="26671">
                  <c:v>-0.39307399999999998</c:v>
                </c:pt>
                <c:pt idx="26672">
                  <c:v>-0.39507100000000001</c:v>
                </c:pt>
                <c:pt idx="26673">
                  <c:v>-0.39717200000000003</c:v>
                </c:pt>
                <c:pt idx="26674">
                  <c:v>-0.39713700000000002</c:v>
                </c:pt>
                <c:pt idx="26675">
                  <c:v>-0.39841599999999999</c:v>
                </c:pt>
                <c:pt idx="26676">
                  <c:v>-0.40363199999999999</c:v>
                </c:pt>
                <c:pt idx="26677">
                  <c:v>-0.40325699999999998</c:v>
                </c:pt>
                <c:pt idx="26678">
                  <c:v>-0.403721</c:v>
                </c:pt>
                <c:pt idx="26679">
                  <c:v>-0.40387600000000001</c:v>
                </c:pt>
                <c:pt idx="26680">
                  <c:v>-0.40366099999999999</c:v>
                </c:pt>
                <c:pt idx="26681">
                  <c:v>-0.40406500000000001</c:v>
                </c:pt>
                <c:pt idx="26682">
                  <c:v>-0.405391</c:v>
                </c:pt>
                <c:pt idx="26683">
                  <c:v>-0.40655400000000003</c:v>
                </c:pt>
                <c:pt idx="26684">
                  <c:v>-0.40679100000000001</c:v>
                </c:pt>
                <c:pt idx="26685">
                  <c:v>-0.40760999999999997</c:v>
                </c:pt>
                <c:pt idx="26686">
                  <c:v>-0.40937400000000002</c:v>
                </c:pt>
                <c:pt idx="26687">
                  <c:v>-0.41110000000000002</c:v>
                </c:pt>
                <c:pt idx="26688">
                  <c:v>-0.41185500000000003</c:v>
                </c:pt>
                <c:pt idx="26689">
                  <c:v>-0.41115200000000002</c:v>
                </c:pt>
                <c:pt idx="26690">
                  <c:v>-0.409964</c:v>
                </c:pt>
                <c:pt idx="26691">
                  <c:v>-0.40827200000000002</c:v>
                </c:pt>
                <c:pt idx="26692">
                  <c:v>-0.40701500000000002</c:v>
                </c:pt>
                <c:pt idx="26693">
                  <c:v>-0.40665099999999998</c:v>
                </c:pt>
                <c:pt idx="26694">
                  <c:v>-0.40786499999999998</c:v>
                </c:pt>
                <c:pt idx="26695">
                  <c:v>-0.40825699999999998</c:v>
                </c:pt>
                <c:pt idx="26696">
                  <c:v>-0.40850599999999998</c:v>
                </c:pt>
                <c:pt idx="26697">
                  <c:v>-0.408744</c:v>
                </c:pt>
                <c:pt idx="26698">
                  <c:v>-0.40948200000000001</c:v>
                </c:pt>
                <c:pt idx="26699">
                  <c:v>-0.40986099999999998</c:v>
                </c:pt>
                <c:pt idx="26700">
                  <c:v>-0.41011500000000001</c:v>
                </c:pt>
                <c:pt idx="26701">
                  <c:v>-0.410416</c:v>
                </c:pt>
                <c:pt idx="26702">
                  <c:v>-0.41047099999999997</c:v>
                </c:pt>
                <c:pt idx="26703">
                  <c:v>-0.40983599999999998</c:v>
                </c:pt>
                <c:pt idx="26704">
                  <c:v>-0.41550999999999999</c:v>
                </c:pt>
                <c:pt idx="26705">
                  <c:v>-0.41876600000000003</c:v>
                </c:pt>
                <c:pt idx="26706">
                  <c:v>-0.41858499999999998</c:v>
                </c:pt>
                <c:pt idx="26707">
                  <c:v>-0.41802099999999998</c:v>
                </c:pt>
                <c:pt idx="26708">
                  <c:v>-0.41768499999999997</c:v>
                </c:pt>
                <c:pt idx="26709">
                  <c:v>-0.41726099999999999</c:v>
                </c:pt>
                <c:pt idx="26710">
                  <c:v>-0.41642899999999999</c:v>
                </c:pt>
                <c:pt idx="26711">
                  <c:v>-0.41642699999999999</c:v>
                </c:pt>
                <c:pt idx="26712">
                  <c:v>-0.41676099999999999</c:v>
                </c:pt>
                <c:pt idx="26713">
                  <c:v>-0.41754400000000003</c:v>
                </c:pt>
                <c:pt idx="26714">
                  <c:v>-0.41959400000000002</c:v>
                </c:pt>
                <c:pt idx="26715">
                  <c:v>-0.42169200000000001</c:v>
                </c:pt>
                <c:pt idx="26716">
                  <c:v>-0.42348000000000002</c:v>
                </c:pt>
                <c:pt idx="26717">
                  <c:v>-0.42517500000000003</c:v>
                </c:pt>
                <c:pt idx="26718">
                  <c:v>-0.42593700000000001</c:v>
                </c:pt>
                <c:pt idx="26719">
                  <c:v>-0.42627199999999998</c:v>
                </c:pt>
                <c:pt idx="26720">
                  <c:v>-0.42640899999999998</c:v>
                </c:pt>
                <c:pt idx="26721">
                  <c:v>-0.42626599999999998</c:v>
                </c:pt>
                <c:pt idx="26722">
                  <c:v>-0.42599199999999998</c:v>
                </c:pt>
                <c:pt idx="26723">
                  <c:v>-0.42507299999999998</c:v>
                </c:pt>
                <c:pt idx="26724">
                  <c:v>-0.42410599999999998</c:v>
                </c:pt>
                <c:pt idx="26725">
                  <c:v>-0.42377399999999998</c:v>
                </c:pt>
                <c:pt idx="26726">
                  <c:v>-0.42226999999999998</c:v>
                </c:pt>
                <c:pt idx="26727">
                  <c:v>-0.41978900000000002</c:v>
                </c:pt>
                <c:pt idx="26728">
                  <c:v>-0.41885800000000001</c:v>
                </c:pt>
                <c:pt idx="26729">
                  <c:v>-0.41800700000000002</c:v>
                </c:pt>
                <c:pt idx="26730">
                  <c:v>-0.41748600000000002</c:v>
                </c:pt>
                <c:pt idx="26731">
                  <c:v>-0.41787200000000002</c:v>
                </c:pt>
                <c:pt idx="26732">
                  <c:v>-0.41785699999999998</c:v>
                </c:pt>
                <c:pt idx="26733">
                  <c:v>-0.41848400000000002</c:v>
                </c:pt>
                <c:pt idx="26734">
                  <c:v>-0.41971399999999998</c:v>
                </c:pt>
                <c:pt idx="26735">
                  <c:v>-0.42079699999999998</c:v>
                </c:pt>
                <c:pt idx="26736">
                  <c:v>-0.420236</c:v>
                </c:pt>
                <c:pt idx="26737">
                  <c:v>-0.42409400000000003</c:v>
                </c:pt>
                <c:pt idx="26738">
                  <c:v>-0.43064999999999998</c:v>
                </c:pt>
                <c:pt idx="26739">
                  <c:v>-0.43126799999999998</c:v>
                </c:pt>
                <c:pt idx="26740">
                  <c:v>-0.43278800000000001</c:v>
                </c:pt>
                <c:pt idx="26741">
                  <c:v>-0.43374800000000002</c:v>
                </c:pt>
                <c:pt idx="26742">
                  <c:v>-0.434338</c:v>
                </c:pt>
                <c:pt idx="26743">
                  <c:v>-0.43470700000000001</c:v>
                </c:pt>
                <c:pt idx="26744">
                  <c:v>-0.43611299999999997</c:v>
                </c:pt>
                <c:pt idx="26745">
                  <c:v>-0.43635600000000002</c:v>
                </c:pt>
                <c:pt idx="26746">
                  <c:v>-0.43613600000000002</c:v>
                </c:pt>
                <c:pt idx="26747">
                  <c:v>-0.43583699999999997</c:v>
                </c:pt>
                <c:pt idx="26748">
                  <c:v>-0.43544899999999997</c:v>
                </c:pt>
                <c:pt idx="26749">
                  <c:v>-0.43397999999999998</c:v>
                </c:pt>
                <c:pt idx="26750">
                  <c:v>-0.432834</c:v>
                </c:pt>
                <c:pt idx="26751">
                  <c:v>-0.43065300000000001</c:v>
                </c:pt>
                <c:pt idx="26752">
                  <c:v>-0.42787599999999998</c:v>
                </c:pt>
                <c:pt idx="26753">
                  <c:v>-0.42435699999999998</c:v>
                </c:pt>
                <c:pt idx="26754">
                  <c:v>-0.42171599999999998</c:v>
                </c:pt>
                <c:pt idx="26755">
                  <c:v>-0.41766900000000001</c:v>
                </c:pt>
                <c:pt idx="26756">
                  <c:v>-0.41145399999999999</c:v>
                </c:pt>
                <c:pt idx="26757">
                  <c:v>-0.409001</c:v>
                </c:pt>
                <c:pt idx="26758">
                  <c:v>-0.40713300000000002</c:v>
                </c:pt>
                <c:pt idx="26759">
                  <c:v>-0.40125499999999997</c:v>
                </c:pt>
                <c:pt idx="26760">
                  <c:v>-0.39692699999999997</c:v>
                </c:pt>
                <c:pt idx="26761">
                  <c:v>-0.397229</c:v>
                </c:pt>
                <c:pt idx="26762">
                  <c:v>-0.39144299999999999</c:v>
                </c:pt>
                <c:pt idx="26763">
                  <c:v>-0.38664100000000001</c:v>
                </c:pt>
                <c:pt idx="26764">
                  <c:v>-0.38285599999999997</c:v>
                </c:pt>
                <c:pt idx="26765">
                  <c:v>-0.38190400000000002</c:v>
                </c:pt>
                <c:pt idx="26766">
                  <c:v>-0.381579</c:v>
                </c:pt>
                <c:pt idx="26767">
                  <c:v>-0.38159900000000002</c:v>
                </c:pt>
                <c:pt idx="26768">
                  <c:v>-0.380743</c:v>
                </c:pt>
                <c:pt idx="26769">
                  <c:v>-0.37944600000000001</c:v>
                </c:pt>
                <c:pt idx="26770">
                  <c:v>-0.38010500000000003</c:v>
                </c:pt>
                <c:pt idx="26771">
                  <c:v>-0.382461</c:v>
                </c:pt>
                <c:pt idx="26772">
                  <c:v>-0.38584499999999999</c:v>
                </c:pt>
                <c:pt idx="26773">
                  <c:v>-0.38975199999999999</c:v>
                </c:pt>
                <c:pt idx="26774">
                  <c:v>-0.39349299999999998</c:v>
                </c:pt>
                <c:pt idx="26775">
                  <c:v>-0.39694499999999999</c:v>
                </c:pt>
                <c:pt idx="26776">
                  <c:v>-0.402472</c:v>
                </c:pt>
                <c:pt idx="26777">
                  <c:v>-0.41144199999999997</c:v>
                </c:pt>
                <c:pt idx="26778">
                  <c:v>-0.414435</c:v>
                </c:pt>
                <c:pt idx="26779">
                  <c:v>-0.41901500000000003</c:v>
                </c:pt>
                <c:pt idx="26780">
                  <c:v>-0.42239199999999999</c:v>
                </c:pt>
                <c:pt idx="26781">
                  <c:v>-0.42575000000000002</c:v>
                </c:pt>
                <c:pt idx="26782">
                  <c:v>-0.427956</c:v>
                </c:pt>
                <c:pt idx="26783">
                  <c:v>-0.429151</c:v>
                </c:pt>
                <c:pt idx="26784">
                  <c:v>-0.43060300000000001</c:v>
                </c:pt>
                <c:pt idx="26785">
                  <c:v>-0.43290400000000001</c:v>
                </c:pt>
                <c:pt idx="26786">
                  <c:v>-0.43364900000000001</c:v>
                </c:pt>
                <c:pt idx="26787">
                  <c:v>-0.43389899999999998</c:v>
                </c:pt>
                <c:pt idx="26788">
                  <c:v>-0.43437199999999998</c:v>
                </c:pt>
                <c:pt idx="26789">
                  <c:v>-0.43652099999999999</c:v>
                </c:pt>
                <c:pt idx="26790">
                  <c:v>-0.43664599999999998</c:v>
                </c:pt>
                <c:pt idx="26791">
                  <c:v>-0.43948199999999998</c:v>
                </c:pt>
                <c:pt idx="26792">
                  <c:v>-0.44749899999999998</c:v>
                </c:pt>
                <c:pt idx="26793">
                  <c:v>-0.449266</c:v>
                </c:pt>
                <c:pt idx="26794">
                  <c:v>-0.45103900000000002</c:v>
                </c:pt>
                <c:pt idx="26795">
                  <c:v>-0.453685</c:v>
                </c:pt>
                <c:pt idx="26796">
                  <c:v>-0.45582800000000001</c:v>
                </c:pt>
                <c:pt idx="26797">
                  <c:v>-0.45745200000000003</c:v>
                </c:pt>
                <c:pt idx="26798">
                  <c:v>-0.46005600000000002</c:v>
                </c:pt>
                <c:pt idx="26799">
                  <c:v>-0.46143000000000001</c:v>
                </c:pt>
                <c:pt idx="26800">
                  <c:v>-0.46233200000000002</c:v>
                </c:pt>
                <c:pt idx="26801">
                  <c:v>-0.46473399999999998</c:v>
                </c:pt>
                <c:pt idx="26802">
                  <c:v>-0.466229</c:v>
                </c:pt>
                <c:pt idx="26803">
                  <c:v>-0.46798800000000002</c:v>
                </c:pt>
                <c:pt idx="26804">
                  <c:v>-0.47207399999999999</c:v>
                </c:pt>
                <c:pt idx="26805">
                  <c:v>-0.478271</c:v>
                </c:pt>
                <c:pt idx="26806">
                  <c:v>-0.47725200000000001</c:v>
                </c:pt>
                <c:pt idx="26807">
                  <c:v>-0.47677799999999998</c:v>
                </c:pt>
                <c:pt idx="26808">
                  <c:v>-0.47659899999999999</c:v>
                </c:pt>
                <c:pt idx="26809">
                  <c:v>-0.47833500000000001</c:v>
                </c:pt>
                <c:pt idx="26810">
                  <c:v>-0.47934900000000003</c:v>
                </c:pt>
                <c:pt idx="26811">
                  <c:v>-0.47926099999999999</c:v>
                </c:pt>
                <c:pt idx="26812">
                  <c:v>-0.47878300000000001</c:v>
                </c:pt>
                <c:pt idx="26813">
                  <c:v>-0.47753099999999998</c:v>
                </c:pt>
                <c:pt idx="26814">
                  <c:v>-0.47798099999999999</c:v>
                </c:pt>
                <c:pt idx="26815">
                  <c:v>-0.47816799999999998</c:v>
                </c:pt>
                <c:pt idx="26816">
                  <c:v>-0.479433</c:v>
                </c:pt>
                <c:pt idx="26817">
                  <c:v>-0.47831200000000001</c:v>
                </c:pt>
                <c:pt idx="26818">
                  <c:v>-0.47985</c:v>
                </c:pt>
                <c:pt idx="26819">
                  <c:v>-0.48478300000000002</c:v>
                </c:pt>
                <c:pt idx="26820">
                  <c:v>-0.48174400000000001</c:v>
                </c:pt>
                <c:pt idx="26821">
                  <c:v>-0.48017599999999999</c:v>
                </c:pt>
                <c:pt idx="26822">
                  <c:v>-0.47953299999999999</c:v>
                </c:pt>
                <c:pt idx="26823">
                  <c:v>-0.47845500000000002</c:v>
                </c:pt>
                <c:pt idx="26824">
                  <c:v>-0.47788000000000003</c:v>
                </c:pt>
                <c:pt idx="26825">
                  <c:v>-0.47733900000000001</c:v>
                </c:pt>
                <c:pt idx="26826">
                  <c:v>-0.47723300000000002</c:v>
                </c:pt>
                <c:pt idx="26827">
                  <c:v>-0.47639300000000001</c:v>
                </c:pt>
                <c:pt idx="26828">
                  <c:v>-0.47477000000000003</c:v>
                </c:pt>
                <c:pt idx="26829">
                  <c:v>-0.47373900000000002</c:v>
                </c:pt>
                <c:pt idx="26830">
                  <c:v>-0.47248499999999999</c:v>
                </c:pt>
                <c:pt idx="26831">
                  <c:v>-0.47335300000000002</c:v>
                </c:pt>
                <c:pt idx="26832">
                  <c:v>-0.47833900000000001</c:v>
                </c:pt>
                <c:pt idx="26833">
                  <c:v>-0.47712300000000002</c:v>
                </c:pt>
                <c:pt idx="26834">
                  <c:v>-0.47674699999999998</c:v>
                </c:pt>
                <c:pt idx="26835">
                  <c:v>-0.47713</c:v>
                </c:pt>
                <c:pt idx="26836">
                  <c:v>-0.47675800000000002</c:v>
                </c:pt>
                <c:pt idx="26837">
                  <c:v>-0.47512399999999999</c:v>
                </c:pt>
                <c:pt idx="26838">
                  <c:v>-0.47460400000000003</c:v>
                </c:pt>
                <c:pt idx="26839">
                  <c:v>-0.47520800000000002</c:v>
                </c:pt>
                <c:pt idx="26840">
                  <c:v>-0.47752499999999998</c:v>
                </c:pt>
                <c:pt idx="26841">
                  <c:v>-0.47824899999999998</c:v>
                </c:pt>
                <c:pt idx="26842">
                  <c:v>-0.47914000000000001</c:v>
                </c:pt>
                <c:pt idx="26843">
                  <c:v>-0.479906</c:v>
                </c:pt>
                <c:pt idx="26844">
                  <c:v>-0.47904799999999997</c:v>
                </c:pt>
                <c:pt idx="26845">
                  <c:v>-0.47951700000000003</c:v>
                </c:pt>
                <c:pt idx="26846">
                  <c:v>-0.48674899999999999</c:v>
                </c:pt>
                <c:pt idx="26847">
                  <c:v>-0.48669699999999999</c:v>
                </c:pt>
                <c:pt idx="26848">
                  <c:v>-0.48716799999999999</c:v>
                </c:pt>
                <c:pt idx="26849">
                  <c:v>-0.48797099999999999</c:v>
                </c:pt>
                <c:pt idx="26850">
                  <c:v>-0.48832799999999998</c:v>
                </c:pt>
                <c:pt idx="26851">
                  <c:v>-0.489147</c:v>
                </c:pt>
                <c:pt idx="26852">
                  <c:v>-0.48896800000000001</c:v>
                </c:pt>
                <c:pt idx="26853">
                  <c:v>-0.48934899999999998</c:v>
                </c:pt>
                <c:pt idx="26854">
                  <c:v>-0.49018200000000001</c:v>
                </c:pt>
                <c:pt idx="26855">
                  <c:v>-0.49052099999999998</c:v>
                </c:pt>
                <c:pt idx="26856">
                  <c:v>-0.490842</c:v>
                </c:pt>
                <c:pt idx="26857">
                  <c:v>-0.49179400000000001</c:v>
                </c:pt>
                <c:pt idx="26858">
                  <c:v>-0.49861699999999998</c:v>
                </c:pt>
                <c:pt idx="26859">
                  <c:v>-0.499392</c:v>
                </c:pt>
                <c:pt idx="26860">
                  <c:v>-0.49975199999999997</c:v>
                </c:pt>
                <c:pt idx="26861">
                  <c:v>-0.50060099999999996</c:v>
                </c:pt>
                <c:pt idx="26862">
                  <c:v>-0.50095299999999998</c:v>
                </c:pt>
                <c:pt idx="26863">
                  <c:v>-0.50081500000000001</c:v>
                </c:pt>
                <c:pt idx="26864">
                  <c:v>-0.50017199999999995</c:v>
                </c:pt>
                <c:pt idx="26865">
                  <c:v>-0.50002599999999997</c:v>
                </c:pt>
                <c:pt idx="26866">
                  <c:v>-0.499886</c:v>
                </c:pt>
                <c:pt idx="26867">
                  <c:v>-0.49976199999999998</c:v>
                </c:pt>
                <c:pt idx="26868">
                  <c:v>-0.49910399999999999</c:v>
                </c:pt>
                <c:pt idx="26869">
                  <c:v>-0.49997799999999998</c:v>
                </c:pt>
                <c:pt idx="26870">
                  <c:v>-0.49888399999999999</c:v>
                </c:pt>
                <c:pt idx="26871">
                  <c:v>-0.49826700000000002</c:v>
                </c:pt>
                <c:pt idx="26872">
                  <c:v>-0.49795</c:v>
                </c:pt>
                <c:pt idx="26873">
                  <c:v>-0.50383900000000004</c:v>
                </c:pt>
                <c:pt idx="26874">
                  <c:v>-0.50333899999999998</c:v>
                </c:pt>
                <c:pt idx="26875">
                  <c:v>-0.50441199999999997</c:v>
                </c:pt>
                <c:pt idx="26876">
                  <c:v>-0.49769000000000002</c:v>
                </c:pt>
                <c:pt idx="26877">
                  <c:v>-0.50323600000000002</c:v>
                </c:pt>
                <c:pt idx="26878">
                  <c:v>-0.50394300000000003</c:v>
                </c:pt>
                <c:pt idx="26879">
                  <c:v>-0.50472600000000001</c:v>
                </c:pt>
                <c:pt idx="26880">
                  <c:v>-0.50566299999999997</c:v>
                </c:pt>
                <c:pt idx="26881">
                  <c:v>-0.50610500000000003</c:v>
                </c:pt>
                <c:pt idx="26882">
                  <c:v>-0.50598299999999996</c:v>
                </c:pt>
                <c:pt idx="26883">
                  <c:v>-0.50732200000000005</c:v>
                </c:pt>
                <c:pt idx="26884">
                  <c:v>-0.50879200000000002</c:v>
                </c:pt>
                <c:pt idx="26885">
                  <c:v>-0.50921799999999995</c:v>
                </c:pt>
                <c:pt idx="26886">
                  <c:v>-0.51015500000000003</c:v>
                </c:pt>
                <c:pt idx="26887">
                  <c:v>-0.51009400000000005</c:v>
                </c:pt>
                <c:pt idx="26888">
                  <c:v>-0.51098399999999999</c:v>
                </c:pt>
                <c:pt idx="26889">
                  <c:v>-0.51190599999999997</c:v>
                </c:pt>
                <c:pt idx="26890">
                  <c:v>-0.51379699999999995</c:v>
                </c:pt>
                <c:pt idx="26891">
                  <c:v>-0.51579900000000001</c:v>
                </c:pt>
                <c:pt idx="26892">
                  <c:v>-0.516293</c:v>
                </c:pt>
                <c:pt idx="26893">
                  <c:v>-0.51675000000000004</c:v>
                </c:pt>
                <c:pt idx="26894">
                  <c:v>-0.51672499999999999</c:v>
                </c:pt>
                <c:pt idx="26895">
                  <c:v>-0.51668099999999995</c:v>
                </c:pt>
                <c:pt idx="26896">
                  <c:v>-0.51665099999999997</c:v>
                </c:pt>
                <c:pt idx="26897">
                  <c:v>-0.51661900000000005</c:v>
                </c:pt>
                <c:pt idx="26898">
                  <c:v>-0.51660499999999998</c:v>
                </c:pt>
                <c:pt idx="26899">
                  <c:v>-0.515621</c:v>
                </c:pt>
                <c:pt idx="26900">
                  <c:v>-0.51500299999999999</c:v>
                </c:pt>
                <c:pt idx="26901">
                  <c:v>-0.52051099999999995</c:v>
                </c:pt>
                <c:pt idx="26902">
                  <c:v>-0.52005599999999996</c:v>
                </c:pt>
                <c:pt idx="26903">
                  <c:v>-0.52054900000000004</c:v>
                </c:pt>
                <c:pt idx="26904">
                  <c:v>-0.52005400000000002</c:v>
                </c:pt>
                <c:pt idx="26905">
                  <c:v>-0.51906200000000002</c:v>
                </c:pt>
                <c:pt idx="26906">
                  <c:v>-0.51907199999999998</c:v>
                </c:pt>
                <c:pt idx="26907">
                  <c:v>-0.51808399999999999</c:v>
                </c:pt>
                <c:pt idx="26908">
                  <c:v>-0.51813200000000004</c:v>
                </c:pt>
                <c:pt idx="26909">
                  <c:v>-0.51869799999999999</c:v>
                </c:pt>
                <c:pt idx="26910">
                  <c:v>-0.52022800000000002</c:v>
                </c:pt>
                <c:pt idx="26911">
                  <c:v>-0.52077700000000005</c:v>
                </c:pt>
                <c:pt idx="26912">
                  <c:v>-0.52235200000000004</c:v>
                </c:pt>
                <c:pt idx="26913">
                  <c:v>-0.52400199999999997</c:v>
                </c:pt>
                <c:pt idx="26914">
                  <c:v>-0.523891</c:v>
                </c:pt>
                <c:pt idx="26915">
                  <c:v>-0.51687399999999994</c:v>
                </c:pt>
                <c:pt idx="26916">
                  <c:v>-0.52176999999999996</c:v>
                </c:pt>
                <c:pt idx="26917">
                  <c:v>-0.52036700000000002</c:v>
                </c:pt>
                <c:pt idx="26918">
                  <c:v>-0.52015800000000001</c:v>
                </c:pt>
                <c:pt idx="26919">
                  <c:v>-0.52017100000000005</c:v>
                </c:pt>
                <c:pt idx="26920">
                  <c:v>-0.51971000000000001</c:v>
                </c:pt>
                <c:pt idx="26921">
                  <c:v>-0.51935200000000004</c:v>
                </c:pt>
                <c:pt idx="26922">
                  <c:v>-0.51949100000000004</c:v>
                </c:pt>
                <c:pt idx="26923">
                  <c:v>-0.519513</c:v>
                </c:pt>
                <c:pt idx="26924">
                  <c:v>-0.51905100000000004</c:v>
                </c:pt>
                <c:pt idx="26925">
                  <c:v>-0.518737</c:v>
                </c:pt>
                <c:pt idx="26926">
                  <c:v>-0.51889600000000002</c:v>
                </c:pt>
                <c:pt idx="26927">
                  <c:v>-0.51895100000000005</c:v>
                </c:pt>
                <c:pt idx="26928">
                  <c:v>-0.51833099999999999</c:v>
                </c:pt>
                <c:pt idx="26929">
                  <c:v>-0.51777399999999996</c:v>
                </c:pt>
                <c:pt idx="26930">
                  <c:v>-0.51833700000000005</c:v>
                </c:pt>
                <c:pt idx="26931">
                  <c:v>-0.51780899999999996</c:v>
                </c:pt>
                <c:pt idx="26932">
                  <c:v>-0.51750399999999996</c:v>
                </c:pt>
                <c:pt idx="26933">
                  <c:v>-0.516988</c:v>
                </c:pt>
                <c:pt idx="26934">
                  <c:v>-0.51606099999999999</c:v>
                </c:pt>
                <c:pt idx="26935">
                  <c:v>-0.51521899999999998</c:v>
                </c:pt>
                <c:pt idx="26936">
                  <c:v>-0.51428099999999999</c:v>
                </c:pt>
                <c:pt idx="26937">
                  <c:v>-0.51372600000000002</c:v>
                </c:pt>
                <c:pt idx="26938">
                  <c:v>-0.51410299999999998</c:v>
                </c:pt>
                <c:pt idx="26939">
                  <c:v>-0.51372200000000001</c:v>
                </c:pt>
                <c:pt idx="26940">
                  <c:v>-0.51334199999999996</c:v>
                </c:pt>
                <c:pt idx="26941">
                  <c:v>-0.51283199999999995</c:v>
                </c:pt>
                <c:pt idx="26942">
                  <c:v>-0.51215599999999994</c:v>
                </c:pt>
                <c:pt idx="26943">
                  <c:v>-0.51306600000000002</c:v>
                </c:pt>
                <c:pt idx="26944">
                  <c:v>-0.51378800000000002</c:v>
                </c:pt>
                <c:pt idx="26945">
                  <c:v>-0.51387499999999997</c:v>
                </c:pt>
                <c:pt idx="26946">
                  <c:v>-0.51245600000000002</c:v>
                </c:pt>
                <c:pt idx="26947">
                  <c:v>-0.51562600000000003</c:v>
                </c:pt>
                <c:pt idx="26948">
                  <c:v>-0.51883100000000004</c:v>
                </c:pt>
                <c:pt idx="26949">
                  <c:v>-0.51731700000000003</c:v>
                </c:pt>
                <c:pt idx="26950">
                  <c:v>-0.51727100000000004</c:v>
                </c:pt>
                <c:pt idx="26951">
                  <c:v>-0.517737</c:v>
                </c:pt>
                <c:pt idx="26952">
                  <c:v>-0.51817599999999997</c:v>
                </c:pt>
                <c:pt idx="26953">
                  <c:v>-0.51634400000000003</c:v>
                </c:pt>
                <c:pt idx="26954">
                  <c:v>-0.51358700000000002</c:v>
                </c:pt>
                <c:pt idx="26955">
                  <c:v>-0.51147900000000002</c:v>
                </c:pt>
                <c:pt idx="26956">
                  <c:v>-0.51089600000000002</c:v>
                </c:pt>
                <c:pt idx="26957">
                  <c:v>-0.509355</c:v>
                </c:pt>
                <c:pt idx="26958">
                  <c:v>-0.50561800000000001</c:v>
                </c:pt>
                <c:pt idx="26959">
                  <c:v>-0.50241599999999997</c:v>
                </c:pt>
                <c:pt idx="26960">
                  <c:v>-0.50029199999999996</c:v>
                </c:pt>
                <c:pt idx="26961">
                  <c:v>-0.499442</c:v>
                </c:pt>
                <c:pt idx="26962">
                  <c:v>-0.49843900000000002</c:v>
                </c:pt>
                <c:pt idx="26963">
                  <c:v>-0.50377400000000006</c:v>
                </c:pt>
                <c:pt idx="26964">
                  <c:v>-0.50491600000000003</c:v>
                </c:pt>
                <c:pt idx="26965">
                  <c:v>-0.50485800000000003</c:v>
                </c:pt>
                <c:pt idx="26966">
                  <c:v>-0.50521799999999994</c:v>
                </c:pt>
                <c:pt idx="26967">
                  <c:v>-0.50390000000000001</c:v>
                </c:pt>
                <c:pt idx="26968">
                  <c:v>-0.50400900000000004</c:v>
                </c:pt>
                <c:pt idx="26969">
                  <c:v>-0.50367300000000004</c:v>
                </c:pt>
                <c:pt idx="26970">
                  <c:v>-0.504853</c:v>
                </c:pt>
                <c:pt idx="26971">
                  <c:v>-0.50457399999999997</c:v>
                </c:pt>
                <c:pt idx="26972">
                  <c:v>-0.50373900000000005</c:v>
                </c:pt>
                <c:pt idx="26973">
                  <c:v>-0.50137500000000002</c:v>
                </c:pt>
                <c:pt idx="26974">
                  <c:v>-0.49953199999999998</c:v>
                </c:pt>
                <c:pt idx="26975">
                  <c:v>-0.49942599999999998</c:v>
                </c:pt>
                <c:pt idx="26976">
                  <c:v>-0.50307599999999997</c:v>
                </c:pt>
                <c:pt idx="26977">
                  <c:v>-0.50257600000000002</c:v>
                </c:pt>
                <c:pt idx="26978">
                  <c:v>-0.50271900000000003</c:v>
                </c:pt>
                <c:pt idx="26979">
                  <c:v>-0.50122699999999998</c:v>
                </c:pt>
                <c:pt idx="26980">
                  <c:v>-0.499944</c:v>
                </c:pt>
                <c:pt idx="26981">
                  <c:v>-0.499172</c:v>
                </c:pt>
                <c:pt idx="26982">
                  <c:v>-0.49888199999999999</c:v>
                </c:pt>
                <c:pt idx="26983">
                  <c:v>-0.49838700000000002</c:v>
                </c:pt>
                <c:pt idx="26984">
                  <c:v>-0.49765700000000002</c:v>
                </c:pt>
                <c:pt idx="26985">
                  <c:v>-0.49697599999999997</c:v>
                </c:pt>
                <c:pt idx="26986">
                  <c:v>-0.49521300000000001</c:v>
                </c:pt>
                <c:pt idx="26987">
                  <c:v>-0.49418000000000001</c:v>
                </c:pt>
                <c:pt idx="26988">
                  <c:v>-0.49237300000000001</c:v>
                </c:pt>
                <c:pt idx="26989">
                  <c:v>-0.49172500000000002</c:v>
                </c:pt>
                <c:pt idx="26990">
                  <c:v>-0.491504</c:v>
                </c:pt>
                <c:pt idx="26991">
                  <c:v>-0.49051699999999998</c:v>
                </c:pt>
                <c:pt idx="26992">
                  <c:v>-0.492732</c:v>
                </c:pt>
                <c:pt idx="26993">
                  <c:v>-0.49760700000000002</c:v>
                </c:pt>
                <c:pt idx="26994">
                  <c:v>-0.49646800000000002</c:v>
                </c:pt>
                <c:pt idx="26995">
                  <c:v>-0.495834</c:v>
                </c:pt>
                <c:pt idx="26996">
                  <c:v>-0.49558099999999999</c:v>
                </c:pt>
                <c:pt idx="26997">
                  <c:v>-0.496031</c:v>
                </c:pt>
                <c:pt idx="26998">
                  <c:v>-0.49771399999999999</c:v>
                </c:pt>
                <c:pt idx="26999">
                  <c:v>-0.499583</c:v>
                </c:pt>
                <c:pt idx="27000">
                  <c:v>-0.49981700000000001</c:v>
                </c:pt>
                <c:pt idx="27001">
                  <c:v>-0.49928499999999998</c:v>
                </c:pt>
                <c:pt idx="27002">
                  <c:v>-0.49873400000000001</c:v>
                </c:pt>
                <c:pt idx="27003">
                  <c:v>-0.49897599999999998</c:v>
                </c:pt>
                <c:pt idx="27004">
                  <c:v>-0.50047799999999998</c:v>
                </c:pt>
                <c:pt idx="27005">
                  <c:v>-0.49977899999999997</c:v>
                </c:pt>
                <c:pt idx="27006">
                  <c:v>-0.49580099999999999</c:v>
                </c:pt>
                <c:pt idx="27007">
                  <c:v>-0.49340400000000001</c:v>
                </c:pt>
                <c:pt idx="27008">
                  <c:v>-0.49295099999999997</c:v>
                </c:pt>
                <c:pt idx="27009">
                  <c:v>-0.49077399999999999</c:v>
                </c:pt>
                <c:pt idx="27010">
                  <c:v>-0.49352800000000002</c:v>
                </c:pt>
                <c:pt idx="27011">
                  <c:v>-0.49535899999999999</c:v>
                </c:pt>
                <c:pt idx="27012">
                  <c:v>-0.49453000000000003</c:v>
                </c:pt>
                <c:pt idx="27013">
                  <c:v>-0.495147</c:v>
                </c:pt>
                <c:pt idx="27014">
                  <c:v>-0.494861</c:v>
                </c:pt>
                <c:pt idx="27015">
                  <c:v>-0.49467499999999998</c:v>
                </c:pt>
                <c:pt idx="27016">
                  <c:v>-0.494058</c:v>
                </c:pt>
                <c:pt idx="27017">
                  <c:v>-0.49250699999999997</c:v>
                </c:pt>
                <c:pt idx="27018">
                  <c:v>-0.491259</c:v>
                </c:pt>
                <c:pt idx="27019">
                  <c:v>-0.49027700000000002</c:v>
                </c:pt>
                <c:pt idx="27020">
                  <c:v>-0.48879299999999998</c:v>
                </c:pt>
                <c:pt idx="27021">
                  <c:v>-0.487425</c:v>
                </c:pt>
                <c:pt idx="27022">
                  <c:v>-0.48710999999999999</c:v>
                </c:pt>
                <c:pt idx="27023">
                  <c:v>-0.48685099999999998</c:v>
                </c:pt>
                <c:pt idx="27024">
                  <c:v>-0.48519400000000001</c:v>
                </c:pt>
                <c:pt idx="27025">
                  <c:v>-0.48498799999999997</c:v>
                </c:pt>
                <c:pt idx="27026">
                  <c:v>-0.48333900000000002</c:v>
                </c:pt>
                <c:pt idx="27027">
                  <c:v>-0.48806500000000003</c:v>
                </c:pt>
                <c:pt idx="27028">
                  <c:v>-0.489838</c:v>
                </c:pt>
                <c:pt idx="27029">
                  <c:v>-0.488591</c:v>
                </c:pt>
                <c:pt idx="27030">
                  <c:v>-0.48980600000000002</c:v>
                </c:pt>
                <c:pt idx="27031">
                  <c:v>-0.48953999999999998</c:v>
                </c:pt>
                <c:pt idx="27032">
                  <c:v>-0.489591</c:v>
                </c:pt>
                <c:pt idx="27033">
                  <c:v>-0.48949700000000002</c:v>
                </c:pt>
                <c:pt idx="27034">
                  <c:v>-0.48984</c:v>
                </c:pt>
                <c:pt idx="27035">
                  <c:v>-0.48880800000000002</c:v>
                </c:pt>
                <c:pt idx="27036">
                  <c:v>-0.48883199999999999</c:v>
                </c:pt>
                <c:pt idx="27037">
                  <c:v>-0.48804900000000001</c:v>
                </c:pt>
                <c:pt idx="27038">
                  <c:v>-0.4864</c:v>
                </c:pt>
                <c:pt idx="27039">
                  <c:v>-0.48413899999999999</c:v>
                </c:pt>
                <c:pt idx="27040">
                  <c:v>-0.48278100000000002</c:v>
                </c:pt>
                <c:pt idx="27041">
                  <c:v>-0.48069099999999998</c:v>
                </c:pt>
                <c:pt idx="27042">
                  <c:v>-0.479188</c:v>
                </c:pt>
                <c:pt idx="27043">
                  <c:v>-0.47762300000000002</c:v>
                </c:pt>
                <c:pt idx="27044">
                  <c:v>-0.475688</c:v>
                </c:pt>
                <c:pt idx="27045">
                  <c:v>-0.47474300000000003</c:v>
                </c:pt>
                <c:pt idx="27046">
                  <c:v>-0.47360600000000003</c:v>
                </c:pt>
                <c:pt idx="27047">
                  <c:v>-0.47226299999999999</c:v>
                </c:pt>
                <c:pt idx="27048">
                  <c:v>-0.470943</c:v>
                </c:pt>
                <c:pt idx="27049">
                  <c:v>-0.46969100000000003</c:v>
                </c:pt>
                <c:pt idx="27050">
                  <c:v>-0.46790399999999999</c:v>
                </c:pt>
                <c:pt idx="27051">
                  <c:v>-0.46634100000000001</c:v>
                </c:pt>
                <c:pt idx="27052">
                  <c:v>-0.463364</c:v>
                </c:pt>
                <c:pt idx="27053">
                  <c:v>-0.46846700000000002</c:v>
                </c:pt>
                <c:pt idx="27054">
                  <c:v>-0.46491399999999999</c:v>
                </c:pt>
                <c:pt idx="27055">
                  <c:v>-0.46127400000000002</c:v>
                </c:pt>
                <c:pt idx="27056">
                  <c:v>-0.46789500000000001</c:v>
                </c:pt>
                <c:pt idx="27057">
                  <c:v>-0.47012900000000002</c:v>
                </c:pt>
                <c:pt idx="27058">
                  <c:v>-0.47049999999999997</c:v>
                </c:pt>
                <c:pt idx="27059">
                  <c:v>-0.47084399999999998</c:v>
                </c:pt>
                <c:pt idx="27060">
                  <c:v>-0.46984599999999999</c:v>
                </c:pt>
                <c:pt idx="27061">
                  <c:v>-0.46947899999999998</c:v>
                </c:pt>
                <c:pt idx="27062">
                  <c:v>-0.47034399999999998</c:v>
                </c:pt>
                <c:pt idx="27063">
                  <c:v>-0.470947</c:v>
                </c:pt>
                <c:pt idx="27064">
                  <c:v>-0.47012900000000002</c:v>
                </c:pt>
                <c:pt idx="27065">
                  <c:v>-0.469858</c:v>
                </c:pt>
                <c:pt idx="27066">
                  <c:v>-0.46945999999999999</c:v>
                </c:pt>
                <c:pt idx="27067">
                  <c:v>-0.47015899999999999</c:v>
                </c:pt>
                <c:pt idx="27068">
                  <c:v>-0.47149400000000002</c:v>
                </c:pt>
                <c:pt idx="27069">
                  <c:v>-0.470694</c:v>
                </c:pt>
                <c:pt idx="27070">
                  <c:v>-0.46922700000000001</c:v>
                </c:pt>
                <c:pt idx="27071">
                  <c:v>-0.46891100000000002</c:v>
                </c:pt>
                <c:pt idx="27072">
                  <c:v>-0.468642</c:v>
                </c:pt>
                <c:pt idx="27073">
                  <c:v>-0.46660200000000002</c:v>
                </c:pt>
                <c:pt idx="27074">
                  <c:v>-0.46473199999999998</c:v>
                </c:pt>
                <c:pt idx="27075">
                  <c:v>-0.46387099999999998</c:v>
                </c:pt>
                <c:pt idx="27076">
                  <c:v>-0.46287400000000001</c:v>
                </c:pt>
                <c:pt idx="27077">
                  <c:v>-0.46145599999999998</c:v>
                </c:pt>
                <c:pt idx="27078">
                  <c:v>-0.45912500000000001</c:v>
                </c:pt>
                <c:pt idx="27079">
                  <c:v>-0.45650800000000002</c:v>
                </c:pt>
                <c:pt idx="27080">
                  <c:v>-0.45425500000000002</c:v>
                </c:pt>
                <c:pt idx="27081">
                  <c:v>-0.45192100000000002</c:v>
                </c:pt>
                <c:pt idx="27082">
                  <c:v>-0.44990799999999997</c:v>
                </c:pt>
                <c:pt idx="27083">
                  <c:v>-0.44747300000000001</c:v>
                </c:pt>
                <c:pt idx="27084">
                  <c:v>-0.44620599999999999</c:v>
                </c:pt>
                <c:pt idx="27085">
                  <c:v>-0.44802199999999998</c:v>
                </c:pt>
                <c:pt idx="27086">
                  <c:v>-0.44591900000000001</c:v>
                </c:pt>
                <c:pt idx="27087">
                  <c:v>-0.44523800000000002</c:v>
                </c:pt>
                <c:pt idx="27088">
                  <c:v>-0.44425300000000001</c:v>
                </c:pt>
                <c:pt idx="27089">
                  <c:v>-0.44207299999999999</c:v>
                </c:pt>
                <c:pt idx="27090">
                  <c:v>-0.44067499999999998</c:v>
                </c:pt>
                <c:pt idx="27091">
                  <c:v>-0.44030000000000002</c:v>
                </c:pt>
                <c:pt idx="27092">
                  <c:v>-0.44059199999999998</c:v>
                </c:pt>
                <c:pt idx="27093">
                  <c:v>-0.43969999999999998</c:v>
                </c:pt>
                <c:pt idx="27094">
                  <c:v>-0.43805300000000003</c:v>
                </c:pt>
                <c:pt idx="27095">
                  <c:v>-0.43698999999999999</c:v>
                </c:pt>
                <c:pt idx="27096">
                  <c:v>-0.43634000000000001</c:v>
                </c:pt>
                <c:pt idx="27097">
                  <c:v>-0.435645</c:v>
                </c:pt>
                <c:pt idx="27098">
                  <c:v>-0.43440699999999999</c:v>
                </c:pt>
                <c:pt idx="27099">
                  <c:v>-0.43223800000000001</c:v>
                </c:pt>
                <c:pt idx="27100">
                  <c:v>-0.43057699999999999</c:v>
                </c:pt>
                <c:pt idx="27101">
                  <c:v>-0.42889699999999997</c:v>
                </c:pt>
                <c:pt idx="27102">
                  <c:v>-0.42769000000000001</c:v>
                </c:pt>
                <c:pt idx="27103">
                  <c:v>-0.42696600000000001</c:v>
                </c:pt>
                <c:pt idx="27104">
                  <c:v>-0.42627500000000002</c:v>
                </c:pt>
                <c:pt idx="27105">
                  <c:v>-0.42509599999999997</c:v>
                </c:pt>
                <c:pt idx="27106">
                  <c:v>-0.42386699999999999</c:v>
                </c:pt>
                <c:pt idx="27107">
                  <c:v>-0.42267199999999999</c:v>
                </c:pt>
                <c:pt idx="27108">
                  <c:v>-0.42136299999999999</c:v>
                </c:pt>
                <c:pt idx="27109">
                  <c:v>-0.421265</c:v>
                </c:pt>
                <c:pt idx="27110">
                  <c:v>-0.42228100000000002</c:v>
                </c:pt>
                <c:pt idx="27111">
                  <c:v>-0.42111399999999999</c:v>
                </c:pt>
                <c:pt idx="27112">
                  <c:v>-0.42538100000000001</c:v>
                </c:pt>
                <c:pt idx="27113">
                  <c:v>-0.426871</c:v>
                </c:pt>
                <c:pt idx="27114">
                  <c:v>-0.42575000000000002</c:v>
                </c:pt>
                <c:pt idx="27115">
                  <c:v>-0.42520200000000002</c:v>
                </c:pt>
                <c:pt idx="27116">
                  <c:v>-0.423734</c:v>
                </c:pt>
                <c:pt idx="27117">
                  <c:v>-0.42210399999999998</c:v>
                </c:pt>
                <c:pt idx="27118">
                  <c:v>-0.42158099999999998</c:v>
                </c:pt>
                <c:pt idx="27119">
                  <c:v>-0.42091699999999999</c:v>
                </c:pt>
                <c:pt idx="27120">
                  <c:v>-0.41894999999999999</c:v>
                </c:pt>
                <c:pt idx="27121">
                  <c:v>-0.41695599999999999</c:v>
                </c:pt>
                <c:pt idx="27122">
                  <c:v>-0.41667300000000002</c:v>
                </c:pt>
                <c:pt idx="27123">
                  <c:v>-0.416296</c:v>
                </c:pt>
                <c:pt idx="27124">
                  <c:v>-0.414885</c:v>
                </c:pt>
                <c:pt idx="27125">
                  <c:v>-0.41343200000000002</c:v>
                </c:pt>
                <c:pt idx="27126">
                  <c:v>-0.41174100000000002</c:v>
                </c:pt>
                <c:pt idx="27127">
                  <c:v>-0.41067799999999999</c:v>
                </c:pt>
                <c:pt idx="27128">
                  <c:v>-0.40997899999999998</c:v>
                </c:pt>
                <c:pt idx="27129">
                  <c:v>-0.40893099999999999</c:v>
                </c:pt>
                <c:pt idx="27130">
                  <c:v>-0.40696300000000002</c:v>
                </c:pt>
                <c:pt idx="27131">
                  <c:v>-0.405555</c:v>
                </c:pt>
                <c:pt idx="27132">
                  <c:v>-0.40531299999999998</c:v>
                </c:pt>
                <c:pt idx="27133">
                  <c:v>-0.40433200000000002</c:v>
                </c:pt>
                <c:pt idx="27134">
                  <c:v>-0.40309</c:v>
                </c:pt>
                <c:pt idx="27135">
                  <c:v>-0.40233099999999999</c:v>
                </c:pt>
                <c:pt idx="27136">
                  <c:v>-0.40151700000000001</c:v>
                </c:pt>
                <c:pt idx="27137">
                  <c:v>-0.40072000000000002</c:v>
                </c:pt>
                <c:pt idx="27138">
                  <c:v>-0.39931499999999998</c:v>
                </c:pt>
                <c:pt idx="27139">
                  <c:v>-0.39879399999999998</c:v>
                </c:pt>
                <c:pt idx="27140">
                  <c:v>-0.40588299999999999</c:v>
                </c:pt>
                <c:pt idx="27141">
                  <c:v>-0.40751300000000001</c:v>
                </c:pt>
                <c:pt idx="27142">
                  <c:v>-0.40718100000000002</c:v>
                </c:pt>
                <c:pt idx="27143">
                  <c:v>-0.40781800000000001</c:v>
                </c:pt>
                <c:pt idx="27144">
                  <c:v>-0.40811199999999997</c:v>
                </c:pt>
                <c:pt idx="27145">
                  <c:v>-0.40725899999999998</c:v>
                </c:pt>
                <c:pt idx="27146">
                  <c:v>-0.40665800000000002</c:v>
                </c:pt>
                <c:pt idx="27147">
                  <c:v>-0.39918599999999999</c:v>
                </c:pt>
                <c:pt idx="27148">
                  <c:v>-0.40237800000000001</c:v>
                </c:pt>
                <c:pt idx="27149">
                  <c:v>-0.40297100000000002</c:v>
                </c:pt>
                <c:pt idx="27150">
                  <c:v>-0.40248600000000001</c:v>
                </c:pt>
                <c:pt idx="27151">
                  <c:v>-0.40312700000000001</c:v>
                </c:pt>
                <c:pt idx="27152">
                  <c:v>-0.40155999999999997</c:v>
                </c:pt>
                <c:pt idx="27153">
                  <c:v>-0.40142299999999997</c:v>
                </c:pt>
                <c:pt idx="27154">
                  <c:v>-0.40259099999999998</c:v>
                </c:pt>
                <c:pt idx="27155">
                  <c:v>-0.40158500000000003</c:v>
                </c:pt>
                <c:pt idx="27156">
                  <c:v>-0.39976</c:v>
                </c:pt>
                <c:pt idx="27157">
                  <c:v>-0.39989400000000003</c:v>
                </c:pt>
                <c:pt idx="27158">
                  <c:v>-0.40046399999999999</c:v>
                </c:pt>
                <c:pt idx="27159">
                  <c:v>-0.40054600000000001</c:v>
                </c:pt>
                <c:pt idx="27160">
                  <c:v>-0.39926699999999998</c:v>
                </c:pt>
                <c:pt idx="27161">
                  <c:v>-0.398364</c:v>
                </c:pt>
                <c:pt idx="27162">
                  <c:v>-0.39766200000000002</c:v>
                </c:pt>
                <c:pt idx="27163">
                  <c:v>-0.40027499999999999</c:v>
                </c:pt>
                <c:pt idx="27164">
                  <c:v>-0.402864</c:v>
                </c:pt>
                <c:pt idx="27165">
                  <c:v>-0.40082800000000002</c:v>
                </c:pt>
                <c:pt idx="27166">
                  <c:v>-0.40010000000000001</c:v>
                </c:pt>
                <c:pt idx="27167">
                  <c:v>-0.39918199999999998</c:v>
                </c:pt>
                <c:pt idx="27168">
                  <c:v>-0.39810899999999999</c:v>
                </c:pt>
                <c:pt idx="27169">
                  <c:v>-0.39757500000000001</c:v>
                </c:pt>
                <c:pt idx="27170">
                  <c:v>-0.39657999999999999</c:v>
                </c:pt>
                <c:pt idx="27171">
                  <c:v>-0.394816</c:v>
                </c:pt>
                <c:pt idx="27172">
                  <c:v>-0.39327600000000001</c:v>
                </c:pt>
                <c:pt idx="27173">
                  <c:v>-0.392426</c:v>
                </c:pt>
                <c:pt idx="27174">
                  <c:v>-0.39138600000000001</c:v>
                </c:pt>
                <c:pt idx="27175">
                  <c:v>-0.38941999999999999</c:v>
                </c:pt>
                <c:pt idx="27176">
                  <c:v>-0.38814700000000002</c:v>
                </c:pt>
                <c:pt idx="27177">
                  <c:v>-0.38626199999999999</c:v>
                </c:pt>
                <c:pt idx="27178">
                  <c:v>-0.38564999999999999</c:v>
                </c:pt>
                <c:pt idx="27179">
                  <c:v>-0.38393300000000002</c:v>
                </c:pt>
                <c:pt idx="27180">
                  <c:v>-0.38240299999999999</c:v>
                </c:pt>
                <c:pt idx="27181">
                  <c:v>-0.38000099999999998</c:v>
                </c:pt>
                <c:pt idx="27182">
                  <c:v>-0.37900899999999998</c:v>
                </c:pt>
                <c:pt idx="27183">
                  <c:v>-0.38318099999999999</c:v>
                </c:pt>
                <c:pt idx="27184">
                  <c:v>-0.38177699999999998</c:v>
                </c:pt>
                <c:pt idx="27185">
                  <c:v>-0.38178299999999998</c:v>
                </c:pt>
                <c:pt idx="27186">
                  <c:v>-0.38013000000000002</c:v>
                </c:pt>
                <c:pt idx="27187">
                  <c:v>-0.37862800000000002</c:v>
                </c:pt>
                <c:pt idx="27188">
                  <c:v>-0.37657400000000002</c:v>
                </c:pt>
                <c:pt idx="27189">
                  <c:v>-0.37468499999999999</c:v>
                </c:pt>
                <c:pt idx="27190">
                  <c:v>-0.37372300000000003</c:v>
                </c:pt>
                <c:pt idx="27191">
                  <c:v>-0.37222499999999997</c:v>
                </c:pt>
                <c:pt idx="27192">
                  <c:v>-0.37077300000000002</c:v>
                </c:pt>
                <c:pt idx="27193">
                  <c:v>-0.36936400000000003</c:v>
                </c:pt>
                <c:pt idx="27194">
                  <c:v>-0.36780299999999999</c:v>
                </c:pt>
                <c:pt idx="27195">
                  <c:v>-0.36623299999999998</c:v>
                </c:pt>
                <c:pt idx="27196">
                  <c:v>-0.37029699999999999</c:v>
                </c:pt>
                <c:pt idx="27197">
                  <c:v>-0.369201</c:v>
                </c:pt>
                <c:pt idx="27198">
                  <c:v>-0.36879000000000001</c:v>
                </c:pt>
                <c:pt idx="27199">
                  <c:v>-0.36639100000000002</c:v>
                </c:pt>
                <c:pt idx="27200">
                  <c:v>-0.36560900000000002</c:v>
                </c:pt>
                <c:pt idx="27201">
                  <c:v>-0.36534100000000003</c:v>
                </c:pt>
                <c:pt idx="27202">
                  <c:v>-0.36710900000000002</c:v>
                </c:pt>
                <c:pt idx="27203">
                  <c:v>-0.36927900000000002</c:v>
                </c:pt>
                <c:pt idx="27204">
                  <c:v>-0.37090899999999999</c:v>
                </c:pt>
                <c:pt idx="27205">
                  <c:v>-0.37156400000000001</c:v>
                </c:pt>
                <c:pt idx="27206">
                  <c:v>-0.37172100000000002</c:v>
                </c:pt>
                <c:pt idx="27207">
                  <c:v>-0.37087199999999998</c:v>
                </c:pt>
                <c:pt idx="27208">
                  <c:v>-0.36960399999999999</c:v>
                </c:pt>
                <c:pt idx="27209">
                  <c:v>-0.370313</c:v>
                </c:pt>
                <c:pt idx="27210">
                  <c:v>-0.37379200000000001</c:v>
                </c:pt>
                <c:pt idx="27211">
                  <c:v>-0.37121500000000002</c:v>
                </c:pt>
                <c:pt idx="27212">
                  <c:v>-0.36961100000000002</c:v>
                </c:pt>
                <c:pt idx="27213">
                  <c:v>-0.36723800000000001</c:v>
                </c:pt>
                <c:pt idx="27214">
                  <c:v>-0.36466700000000002</c:v>
                </c:pt>
                <c:pt idx="27215">
                  <c:v>-0.36288999999999999</c:v>
                </c:pt>
                <c:pt idx="27216">
                  <c:v>-0.36028700000000002</c:v>
                </c:pt>
                <c:pt idx="27217">
                  <c:v>-0.35852899999999999</c:v>
                </c:pt>
                <c:pt idx="27218">
                  <c:v>-0.35597000000000001</c:v>
                </c:pt>
                <c:pt idx="27219">
                  <c:v>-0.354188</c:v>
                </c:pt>
                <c:pt idx="27220">
                  <c:v>-0.35178700000000002</c:v>
                </c:pt>
                <c:pt idx="27221">
                  <c:v>-0.35048800000000002</c:v>
                </c:pt>
                <c:pt idx="27222">
                  <c:v>-0.35087099999999999</c:v>
                </c:pt>
                <c:pt idx="27223">
                  <c:v>-0.35449199999999997</c:v>
                </c:pt>
                <c:pt idx="27224">
                  <c:v>-0.352246</c:v>
                </c:pt>
                <c:pt idx="27225">
                  <c:v>-0.35156599999999999</c:v>
                </c:pt>
                <c:pt idx="27226">
                  <c:v>-0.35105199999999998</c:v>
                </c:pt>
                <c:pt idx="27227">
                  <c:v>-0.35030299999999998</c:v>
                </c:pt>
                <c:pt idx="27228">
                  <c:v>-0.34948200000000001</c:v>
                </c:pt>
                <c:pt idx="27229">
                  <c:v>-0.34857300000000002</c:v>
                </c:pt>
                <c:pt idx="27230">
                  <c:v>-0.346003</c:v>
                </c:pt>
                <c:pt idx="27231">
                  <c:v>-0.34421000000000002</c:v>
                </c:pt>
                <c:pt idx="27232">
                  <c:v>-0.34281400000000001</c:v>
                </c:pt>
                <c:pt idx="27233">
                  <c:v>-0.34124399999999999</c:v>
                </c:pt>
                <c:pt idx="27234">
                  <c:v>-0.33986300000000003</c:v>
                </c:pt>
                <c:pt idx="27235">
                  <c:v>-0.33799899999999999</c:v>
                </c:pt>
                <c:pt idx="27236">
                  <c:v>-0.336642</c:v>
                </c:pt>
                <c:pt idx="27237">
                  <c:v>-0.33497100000000002</c:v>
                </c:pt>
                <c:pt idx="27238">
                  <c:v>-0.332704</c:v>
                </c:pt>
                <c:pt idx="27239">
                  <c:v>-0.33448499999999998</c:v>
                </c:pt>
                <c:pt idx="27240">
                  <c:v>-0.33398299999999997</c:v>
                </c:pt>
                <c:pt idx="27241">
                  <c:v>-0.33144099999999999</c:v>
                </c:pt>
                <c:pt idx="27242">
                  <c:v>-0.32970899999999997</c:v>
                </c:pt>
                <c:pt idx="27243">
                  <c:v>-0.32735199999999998</c:v>
                </c:pt>
                <c:pt idx="27244">
                  <c:v>-0.32517800000000002</c:v>
                </c:pt>
                <c:pt idx="27245">
                  <c:v>-0.32454300000000003</c:v>
                </c:pt>
                <c:pt idx="27246">
                  <c:v>-0.32432699999999998</c:v>
                </c:pt>
                <c:pt idx="27247">
                  <c:v>-0.323048</c:v>
                </c:pt>
                <c:pt idx="27248">
                  <c:v>-0.32206499999999999</c:v>
                </c:pt>
                <c:pt idx="27249">
                  <c:v>-0.32219300000000001</c:v>
                </c:pt>
                <c:pt idx="27250">
                  <c:v>-0.32239600000000002</c:v>
                </c:pt>
                <c:pt idx="27251">
                  <c:v>-0.3221</c:v>
                </c:pt>
                <c:pt idx="27252">
                  <c:v>-0.32077699999999998</c:v>
                </c:pt>
                <c:pt idx="27253">
                  <c:v>-0.32099299999999997</c:v>
                </c:pt>
                <c:pt idx="27254">
                  <c:v>-0.32006800000000002</c:v>
                </c:pt>
                <c:pt idx="27255">
                  <c:v>-0.31884600000000002</c:v>
                </c:pt>
                <c:pt idx="27256">
                  <c:v>-0.31854100000000002</c:v>
                </c:pt>
                <c:pt idx="27257">
                  <c:v>-0.32036199999999998</c:v>
                </c:pt>
                <c:pt idx="27258">
                  <c:v>-0.32562400000000002</c:v>
                </c:pt>
                <c:pt idx="27259">
                  <c:v>-0.32435999999999998</c:v>
                </c:pt>
                <c:pt idx="27260">
                  <c:v>-0.32345099999999999</c:v>
                </c:pt>
                <c:pt idx="27261">
                  <c:v>-0.32310299999999997</c:v>
                </c:pt>
                <c:pt idx="27262">
                  <c:v>-0.32226399999999999</c:v>
                </c:pt>
                <c:pt idx="27263">
                  <c:v>-0.32144099999999998</c:v>
                </c:pt>
                <c:pt idx="27264">
                  <c:v>-0.32096200000000003</c:v>
                </c:pt>
                <c:pt idx="27265">
                  <c:v>-0.32030700000000001</c:v>
                </c:pt>
                <c:pt idx="27266">
                  <c:v>-0.31872800000000001</c:v>
                </c:pt>
                <c:pt idx="27267">
                  <c:v>-0.31639299999999998</c:v>
                </c:pt>
                <c:pt idx="27268">
                  <c:v>-0.31312699999999999</c:v>
                </c:pt>
                <c:pt idx="27269">
                  <c:v>-0.30998700000000001</c:v>
                </c:pt>
                <c:pt idx="27270">
                  <c:v>-0.30765799999999999</c:v>
                </c:pt>
                <c:pt idx="27271">
                  <c:v>-0.30457200000000001</c:v>
                </c:pt>
                <c:pt idx="27272">
                  <c:v>-0.30150199999999999</c:v>
                </c:pt>
                <c:pt idx="27273">
                  <c:v>-0.29906199999999999</c:v>
                </c:pt>
                <c:pt idx="27274">
                  <c:v>-0.29691600000000001</c:v>
                </c:pt>
                <c:pt idx="27275">
                  <c:v>-0.294049</c:v>
                </c:pt>
                <c:pt idx="27276">
                  <c:v>-0.297653</c:v>
                </c:pt>
                <c:pt idx="27277">
                  <c:v>-0.29631999999999997</c:v>
                </c:pt>
                <c:pt idx="27278">
                  <c:v>-0.29539300000000002</c:v>
                </c:pt>
                <c:pt idx="27279">
                  <c:v>-0.29616300000000001</c:v>
                </c:pt>
                <c:pt idx="27280">
                  <c:v>-0.29639100000000002</c:v>
                </c:pt>
                <c:pt idx="27281">
                  <c:v>-0.29557800000000001</c:v>
                </c:pt>
                <c:pt idx="27282">
                  <c:v>-0.295545</c:v>
                </c:pt>
                <c:pt idx="27283">
                  <c:v>-0.29730299999999998</c:v>
                </c:pt>
                <c:pt idx="27284">
                  <c:v>-0.29733599999999999</c:v>
                </c:pt>
                <c:pt idx="27285">
                  <c:v>-0.29699999999999999</c:v>
                </c:pt>
                <c:pt idx="27286">
                  <c:v>-0.297037</c:v>
                </c:pt>
                <c:pt idx="27287">
                  <c:v>-0.29855599999999999</c:v>
                </c:pt>
                <c:pt idx="27288">
                  <c:v>-0.30051</c:v>
                </c:pt>
                <c:pt idx="27289">
                  <c:v>-0.30279899999999998</c:v>
                </c:pt>
                <c:pt idx="27290">
                  <c:v>-0.30393599999999998</c:v>
                </c:pt>
                <c:pt idx="27291">
                  <c:v>-0.30392200000000003</c:v>
                </c:pt>
                <c:pt idx="27292">
                  <c:v>-0.30315700000000001</c:v>
                </c:pt>
                <c:pt idx="27293">
                  <c:v>-0.30671700000000002</c:v>
                </c:pt>
                <c:pt idx="27294">
                  <c:v>-0.30843999999999999</c:v>
                </c:pt>
                <c:pt idx="27295">
                  <c:v>-0.30518099999999998</c:v>
                </c:pt>
                <c:pt idx="27296">
                  <c:v>-0.30326500000000001</c:v>
                </c:pt>
                <c:pt idx="27297">
                  <c:v>-0.30163400000000001</c:v>
                </c:pt>
                <c:pt idx="27298">
                  <c:v>-0.30068899999999998</c:v>
                </c:pt>
                <c:pt idx="27299">
                  <c:v>-0.299678</c:v>
                </c:pt>
                <c:pt idx="27300">
                  <c:v>-0.29977799999999999</c:v>
                </c:pt>
                <c:pt idx="27301">
                  <c:v>-0.29854399999999998</c:v>
                </c:pt>
                <c:pt idx="27302">
                  <c:v>-0.298821</c:v>
                </c:pt>
                <c:pt idx="27303">
                  <c:v>-0.29898599999999997</c:v>
                </c:pt>
                <c:pt idx="27304">
                  <c:v>-0.30047400000000002</c:v>
                </c:pt>
                <c:pt idx="27305">
                  <c:v>-0.30128700000000003</c:v>
                </c:pt>
                <c:pt idx="27306">
                  <c:v>-0.30134699999999998</c:v>
                </c:pt>
                <c:pt idx="27307">
                  <c:v>-0.30240800000000001</c:v>
                </c:pt>
                <c:pt idx="27308">
                  <c:v>-0.30306</c:v>
                </c:pt>
                <c:pt idx="27309">
                  <c:v>-0.30313800000000002</c:v>
                </c:pt>
                <c:pt idx="27310">
                  <c:v>-0.308784</c:v>
                </c:pt>
                <c:pt idx="27311">
                  <c:v>-0.30866900000000003</c:v>
                </c:pt>
                <c:pt idx="27312">
                  <c:v>-0.30877700000000002</c:v>
                </c:pt>
                <c:pt idx="27313">
                  <c:v>-0.30877199999999999</c:v>
                </c:pt>
                <c:pt idx="27314">
                  <c:v>-0.308832</c:v>
                </c:pt>
                <c:pt idx="27315">
                  <c:v>-0.309452</c:v>
                </c:pt>
                <c:pt idx="27316">
                  <c:v>-0.31044699999999997</c:v>
                </c:pt>
                <c:pt idx="27317">
                  <c:v>-0.310805</c:v>
                </c:pt>
                <c:pt idx="27318">
                  <c:v>-0.31075199999999997</c:v>
                </c:pt>
                <c:pt idx="27319">
                  <c:v>-0.31069400000000003</c:v>
                </c:pt>
                <c:pt idx="27320">
                  <c:v>-0.31076900000000002</c:v>
                </c:pt>
                <c:pt idx="27321">
                  <c:v>-0.31121199999999999</c:v>
                </c:pt>
                <c:pt idx="27322">
                  <c:v>-0.31187700000000002</c:v>
                </c:pt>
                <c:pt idx="27323">
                  <c:v>-0.312413</c:v>
                </c:pt>
                <c:pt idx="27324">
                  <c:v>-0.31282599999999999</c:v>
                </c:pt>
                <c:pt idx="27325">
                  <c:v>-0.31255300000000003</c:v>
                </c:pt>
                <c:pt idx="27326">
                  <c:v>-0.31398599999999999</c:v>
                </c:pt>
                <c:pt idx="27327">
                  <c:v>-0.31809599999999999</c:v>
                </c:pt>
                <c:pt idx="27328">
                  <c:v>-0.31710700000000003</c:v>
                </c:pt>
                <c:pt idx="27329">
                  <c:v>-0.31586999999999998</c:v>
                </c:pt>
                <c:pt idx="27330">
                  <c:v>-0.31391400000000003</c:v>
                </c:pt>
                <c:pt idx="27331">
                  <c:v>-0.31278499999999998</c:v>
                </c:pt>
                <c:pt idx="27332">
                  <c:v>-0.31027100000000002</c:v>
                </c:pt>
                <c:pt idx="27333">
                  <c:v>-0.30691499999999999</c:v>
                </c:pt>
                <c:pt idx="27334">
                  <c:v>-0.30532999999999999</c:v>
                </c:pt>
                <c:pt idx="27335">
                  <c:v>-0.30433199999999999</c:v>
                </c:pt>
                <c:pt idx="27336">
                  <c:v>-0.302012</c:v>
                </c:pt>
                <c:pt idx="27337">
                  <c:v>-0.300485</c:v>
                </c:pt>
                <c:pt idx="27338">
                  <c:v>-0.30010700000000001</c:v>
                </c:pt>
                <c:pt idx="27339">
                  <c:v>-0.299896</c:v>
                </c:pt>
                <c:pt idx="27340">
                  <c:v>-0.29922900000000002</c:v>
                </c:pt>
                <c:pt idx="27341">
                  <c:v>-0.29873</c:v>
                </c:pt>
                <c:pt idx="27342">
                  <c:v>-0.29809099999999999</c:v>
                </c:pt>
                <c:pt idx="27343">
                  <c:v>-0.29744799999999999</c:v>
                </c:pt>
                <c:pt idx="27344">
                  <c:v>-0.29553400000000002</c:v>
                </c:pt>
                <c:pt idx="27345">
                  <c:v>-0.29825200000000002</c:v>
                </c:pt>
                <c:pt idx="27346">
                  <c:v>-0.30029299999999998</c:v>
                </c:pt>
                <c:pt idx="27347">
                  <c:v>-0.29330600000000001</c:v>
                </c:pt>
                <c:pt idx="27348">
                  <c:v>-0.29330000000000001</c:v>
                </c:pt>
                <c:pt idx="27349">
                  <c:v>-0.29438599999999998</c:v>
                </c:pt>
                <c:pt idx="27350">
                  <c:v>-0.29173900000000003</c:v>
                </c:pt>
                <c:pt idx="27351">
                  <c:v>-0.289995</c:v>
                </c:pt>
                <c:pt idx="27352">
                  <c:v>-0.28795399999999999</c:v>
                </c:pt>
                <c:pt idx="27353">
                  <c:v>-0.286138</c:v>
                </c:pt>
                <c:pt idx="27354">
                  <c:v>-0.28341</c:v>
                </c:pt>
                <c:pt idx="27355">
                  <c:v>-0.28099800000000003</c:v>
                </c:pt>
                <c:pt idx="27356">
                  <c:v>-0.279003</c:v>
                </c:pt>
                <c:pt idx="27357">
                  <c:v>-0.277443</c:v>
                </c:pt>
                <c:pt idx="27358">
                  <c:v>-0.27501900000000001</c:v>
                </c:pt>
                <c:pt idx="27359">
                  <c:v>-0.27201999999999998</c:v>
                </c:pt>
                <c:pt idx="27360">
                  <c:v>-0.27028200000000002</c:v>
                </c:pt>
                <c:pt idx="27361">
                  <c:v>-0.26827499999999999</c:v>
                </c:pt>
                <c:pt idx="27362">
                  <c:v>-0.267235</c:v>
                </c:pt>
                <c:pt idx="27363">
                  <c:v>-0.26591199999999998</c:v>
                </c:pt>
                <c:pt idx="27364">
                  <c:v>-0.26575100000000001</c:v>
                </c:pt>
                <c:pt idx="27365">
                  <c:v>-0.26636399999999999</c:v>
                </c:pt>
                <c:pt idx="27366">
                  <c:v>-0.265733</c:v>
                </c:pt>
                <c:pt idx="27367">
                  <c:v>-0.26382800000000001</c:v>
                </c:pt>
                <c:pt idx="27368">
                  <c:v>-0.26819100000000001</c:v>
                </c:pt>
                <c:pt idx="27369">
                  <c:v>-0.27148899999999998</c:v>
                </c:pt>
                <c:pt idx="27370">
                  <c:v>-0.270625</c:v>
                </c:pt>
                <c:pt idx="27371">
                  <c:v>-0.27049099999999998</c:v>
                </c:pt>
                <c:pt idx="27372">
                  <c:v>-0.27094600000000002</c:v>
                </c:pt>
                <c:pt idx="27373">
                  <c:v>-0.270955</c:v>
                </c:pt>
                <c:pt idx="27374">
                  <c:v>-0.26921299999999998</c:v>
                </c:pt>
                <c:pt idx="27375">
                  <c:v>-0.26783000000000001</c:v>
                </c:pt>
                <c:pt idx="27376">
                  <c:v>-0.26652300000000001</c:v>
                </c:pt>
                <c:pt idx="27377">
                  <c:v>-0.26577600000000001</c:v>
                </c:pt>
                <c:pt idx="27378">
                  <c:v>-0.26565899999999998</c:v>
                </c:pt>
                <c:pt idx="27379">
                  <c:v>-0.26502700000000001</c:v>
                </c:pt>
                <c:pt idx="27380">
                  <c:v>-0.26385900000000001</c:v>
                </c:pt>
                <c:pt idx="27381">
                  <c:v>-0.262847</c:v>
                </c:pt>
                <c:pt idx="27382">
                  <c:v>-0.26133800000000001</c:v>
                </c:pt>
                <c:pt idx="27383">
                  <c:v>-0.26132</c:v>
                </c:pt>
                <c:pt idx="27384">
                  <c:v>-0.26009199999999999</c:v>
                </c:pt>
                <c:pt idx="27385">
                  <c:v>-0.258876</c:v>
                </c:pt>
                <c:pt idx="27386">
                  <c:v>-0.256853</c:v>
                </c:pt>
                <c:pt idx="27387">
                  <c:v>-0.25723200000000002</c:v>
                </c:pt>
                <c:pt idx="27388">
                  <c:v>-0.25828899999999999</c:v>
                </c:pt>
                <c:pt idx="27389">
                  <c:v>-0.258127</c:v>
                </c:pt>
                <c:pt idx="27390">
                  <c:v>-0.25720100000000001</c:v>
                </c:pt>
                <c:pt idx="27391">
                  <c:v>-0.25740099999999999</c:v>
                </c:pt>
                <c:pt idx="27392">
                  <c:v>-0.25539099999999998</c:v>
                </c:pt>
                <c:pt idx="27393">
                  <c:v>-0.25014700000000001</c:v>
                </c:pt>
                <c:pt idx="27394">
                  <c:v>-0.25607000000000002</c:v>
                </c:pt>
                <c:pt idx="27395">
                  <c:v>-0.25560300000000002</c:v>
                </c:pt>
                <c:pt idx="27396">
                  <c:v>-0.25632500000000003</c:v>
                </c:pt>
                <c:pt idx="27397">
                  <c:v>-0.25583099999999998</c:v>
                </c:pt>
                <c:pt idx="27398">
                  <c:v>-0.25490099999999999</c:v>
                </c:pt>
                <c:pt idx="27399">
                  <c:v>-0.25419000000000003</c:v>
                </c:pt>
                <c:pt idx="27400">
                  <c:v>-0.25625399999999998</c:v>
                </c:pt>
                <c:pt idx="27401">
                  <c:v>-0.25531399999999999</c:v>
                </c:pt>
                <c:pt idx="27402">
                  <c:v>-0.25541799999999998</c:v>
                </c:pt>
                <c:pt idx="27403">
                  <c:v>-0.255519</c:v>
                </c:pt>
                <c:pt idx="27404">
                  <c:v>-0.255106</c:v>
                </c:pt>
                <c:pt idx="27405">
                  <c:v>-0.25518999999999997</c:v>
                </c:pt>
                <c:pt idx="27406">
                  <c:v>-0.254778</c:v>
                </c:pt>
                <c:pt idx="27407">
                  <c:v>-0.25519599999999998</c:v>
                </c:pt>
                <c:pt idx="27408">
                  <c:v>-0.25635799999999997</c:v>
                </c:pt>
                <c:pt idx="27409">
                  <c:v>-0.25597799999999998</c:v>
                </c:pt>
                <c:pt idx="27410">
                  <c:v>-0.256855</c:v>
                </c:pt>
                <c:pt idx="27411">
                  <c:v>-0.25712800000000002</c:v>
                </c:pt>
                <c:pt idx="27412">
                  <c:v>-0.257189</c:v>
                </c:pt>
                <c:pt idx="27413">
                  <c:v>-0.25679099999999999</c:v>
                </c:pt>
                <c:pt idx="27414">
                  <c:v>-0.25704500000000002</c:v>
                </c:pt>
                <c:pt idx="27415">
                  <c:v>-0.25779800000000003</c:v>
                </c:pt>
                <c:pt idx="27416">
                  <c:v>-0.25746999999999998</c:v>
                </c:pt>
                <c:pt idx="27417">
                  <c:v>-0.25778899999999999</c:v>
                </c:pt>
                <c:pt idx="27418">
                  <c:v>-0.25764599999999999</c:v>
                </c:pt>
                <c:pt idx="27419">
                  <c:v>-0.25789800000000002</c:v>
                </c:pt>
                <c:pt idx="27420">
                  <c:v>-0.259826</c:v>
                </c:pt>
                <c:pt idx="27421">
                  <c:v>-0.26107200000000003</c:v>
                </c:pt>
                <c:pt idx="27422">
                  <c:v>-0.26114999999999999</c:v>
                </c:pt>
                <c:pt idx="27423">
                  <c:v>-0.26138</c:v>
                </c:pt>
                <c:pt idx="27424">
                  <c:v>-0.26229400000000003</c:v>
                </c:pt>
                <c:pt idx="27425">
                  <c:v>-0.26297199999999998</c:v>
                </c:pt>
                <c:pt idx="27426">
                  <c:v>-0.26251400000000003</c:v>
                </c:pt>
                <c:pt idx="27427">
                  <c:v>-0.26130399999999998</c:v>
                </c:pt>
                <c:pt idx="27428">
                  <c:v>-0.259857</c:v>
                </c:pt>
                <c:pt idx="27429">
                  <c:v>-0.25843500000000003</c:v>
                </c:pt>
                <c:pt idx="27430">
                  <c:v>-0.25707799999999997</c:v>
                </c:pt>
                <c:pt idx="27431">
                  <c:v>-0.25543900000000003</c:v>
                </c:pt>
                <c:pt idx="27432">
                  <c:v>-0.25375999999999999</c:v>
                </c:pt>
                <c:pt idx="27433">
                  <c:v>-0.25298700000000002</c:v>
                </c:pt>
                <c:pt idx="27434">
                  <c:v>-0.25191599999999997</c:v>
                </c:pt>
                <c:pt idx="27435">
                  <c:v>-0.25046800000000002</c:v>
                </c:pt>
                <c:pt idx="27436">
                  <c:v>-0.24906400000000001</c:v>
                </c:pt>
                <c:pt idx="27437">
                  <c:v>-0.24768899999999999</c:v>
                </c:pt>
                <c:pt idx="27438">
                  <c:v>-0.24618000000000001</c:v>
                </c:pt>
                <c:pt idx="27439">
                  <c:v>-0.24743699999999999</c:v>
                </c:pt>
                <c:pt idx="27440">
                  <c:v>-0.25347700000000001</c:v>
                </c:pt>
                <c:pt idx="27441">
                  <c:v>-0.25208199999999997</c:v>
                </c:pt>
                <c:pt idx="27442">
                  <c:v>-0.25231500000000001</c:v>
                </c:pt>
                <c:pt idx="27443">
                  <c:v>-0.25183499999999998</c:v>
                </c:pt>
                <c:pt idx="27444">
                  <c:v>-0.251444</c:v>
                </c:pt>
                <c:pt idx="27445">
                  <c:v>-0.251029</c:v>
                </c:pt>
                <c:pt idx="27446">
                  <c:v>-0.250635</c:v>
                </c:pt>
                <c:pt idx="27447">
                  <c:v>-0.251222</c:v>
                </c:pt>
                <c:pt idx="27448">
                  <c:v>-0.25083299999999997</c:v>
                </c:pt>
                <c:pt idx="27449">
                  <c:v>-0.25091200000000002</c:v>
                </c:pt>
                <c:pt idx="27450">
                  <c:v>-0.25060500000000002</c:v>
                </c:pt>
                <c:pt idx="27451">
                  <c:v>-0.249221</c:v>
                </c:pt>
                <c:pt idx="27452">
                  <c:v>-0.24882799999999999</c:v>
                </c:pt>
                <c:pt idx="27453">
                  <c:v>-0.247507</c:v>
                </c:pt>
                <c:pt idx="27454">
                  <c:v>-0.24673600000000001</c:v>
                </c:pt>
                <c:pt idx="27455">
                  <c:v>-0.24402699999999999</c:v>
                </c:pt>
                <c:pt idx="27456">
                  <c:v>-0.242814</c:v>
                </c:pt>
                <c:pt idx="27457">
                  <c:v>-0.24230699999999999</c:v>
                </c:pt>
                <c:pt idx="27458">
                  <c:v>-0.24353900000000001</c:v>
                </c:pt>
                <c:pt idx="27459">
                  <c:v>-0.24509400000000001</c:v>
                </c:pt>
                <c:pt idx="27460">
                  <c:v>-0.244225</c:v>
                </c:pt>
                <c:pt idx="27461">
                  <c:v>-0.242812</c:v>
                </c:pt>
                <c:pt idx="27462">
                  <c:v>-0.24119399999999999</c:v>
                </c:pt>
                <c:pt idx="27463">
                  <c:v>-0.23919699999999999</c:v>
                </c:pt>
                <c:pt idx="27464">
                  <c:v>-0.23824600000000001</c:v>
                </c:pt>
                <c:pt idx="27465">
                  <c:v>-0.23666999999999999</c:v>
                </c:pt>
                <c:pt idx="27466">
                  <c:v>-0.23569799999999999</c:v>
                </c:pt>
                <c:pt idx="27467">
                  <c:v>-0.23592399999999999</c:v>
                </c:pt>
                <c:pt idx="27468">
                  <c:v>-0.235593</c:v>
                </c:pt>
                <c:pt idx="27469">
                  <c:v>-0.23447000000000001</c:v>
                </c:pt>
                <c:pt idx="27470">
                  <c:v>-0.23908499999999999</c:v>
                </c:pt>
                <c:pt idx="27471">
                  <c:v>-0.24165300000000001</c:v>
                </c:pt>
                <c:pt idx="27472">
                  <c:v>-0.24010200000000001</c:v>
                </c:pt>
                <c:pt idx="27473">
                  <c:v>-0.23947499999999999</c:v>
                </c:pt>
                <c:pt idx="27474">
                  <c:v>-0.23891999999999999</c:v>
                </c:pt>
                <c:pt idx="27475">
                  <c:v>-0.23857400000000001</c:v>
                </c:pt>
                <c:pt idx="27476">
                  <c:v>-0.23722499999999999</c:v>
                </c:pt>
                <c:pt idx="27477">
                  <c:v>-0.237201</c:v>
                </c:pt>
                <c:pt idx="27478">
                  <c:v>-0.23835600000000001</c:v>
                </c:pt>
                <c:pt idx="27479">
                  <c:v>-0.23780299999999999</c:v>
                </c:pt>
                <c:pt idx="27480">
                  <c:v>-0.237709</c:v>
                </c:pt>
                <c:pt idx="27481">
                  <c:v>-0.23838200000000001</c:v>
                </c:pt>
                <c:pt idx="27482">
                  <c:v>-0.23863100000000001</c:v>
                </c:pt>
                <c:pt idx="27483">
                  <c:v>-0.238623</c:v>
                </c:pt>
                <c:pt idx="27484">
                  <c:v>-0.242869</c:v>
                </c:pt>
                <c:pt idx="27485">
                  <c:v>-0.24812000000000001</c:v>
                </c:pt>
                <c:pt idx="27486">
                  <c:v>-0.24726899999999999</c:v>
                </c:pt>
                <c:pt idx="27487">
                  <c:v>-0.24735199999999999</c:v>
                </c:pt>
                <c:pt idx="27488">
                  <c:v>-0.24793200000000001</c:v>
                </c:pt>
                <c:pt idx="27489">
                  <c:v>-0.24948100000000001</c:v>
                </c:pt>
                <c:pt idx="27490">
                  <c:v>-0.25128200000000001</c:v>
                </c:pt>
                <c:pt idx="27491">
                  <c:v>-0.253056</c:v>
                </c:pt>
                <c:pt idx="27492">
                  <c:v>-0.25369900000000001</c:v>
                </c:pt>
                <c:pt idx="27493">
                  <c:v>-0.25286999999999998</c:v>
                </c:pt>
                <c:pt idx="27494">
                  <c:v>-0.25314999999999999</c:v>
                </c:pt>
                <c:pt idx="27495">
                  <c:v>-0.25377899999999998</c:v>
                </c:pt>
                <c:pt idx="27496">
                  <c:v>-0.25776399999999999</c:v>
                </c:pt>
                <c:pt idx="27497">
                  <c:v>-0.26402900000000001</c:v>
                </c:pt>
                <c:pt idx="27498">
                  <c:v>-0.26216800000000001</c:v>
                </c:pt>
                <c:pt idx="27499">
                  <c:v>-0.26045200000000002</c:v>
                </c:pt>
                <c:pt idx="27500">
                  <c:v>-0.25869999999999999</c:v>
                </c:pt>
                <c:pt idx="27501">
                  <c:v>-0.25870300000000002</c:v>
                </c:pt>
                <c:pt idx="27502">
                  <c:v>-0.25878099999999998</c:v>
                </c:pt>
                <c:pt idx="27503">
                  <c:v>-0.25951000000000002</c:v>
                </c:pt>
                <c:pt idx="27504">
                  <c:v>-0.25937100000000002</c:v>
                </c:pt>
                <c:pt idx="27505">
                  <c:v>-0.25975999999999999</c:v>
                </c:pt>
                <c:pt idx="27506">
                  <c:v>-0.25941599999999998</c:v>
                </c:pt>
                <c:pt idx="27507">
                  <c:v>-0.25809199999999999</c:v>
                </c:pt>
                <c:pt idx="27508">
                  <c:v>-0.26024799999999998</c:v>
                </c:pt>
                <c:pt idx="27509">
                  <c:v>-0.267013</c:v>
                </c:pt>
                <c:pt idx="27510">
                  <c:v>-0.26719399999999999</c:v>
                </c:pt>
                <c:pt idx="27511">
                  <c:v>-0.26816499999999999</c:v>
                </c:pt>
                <c:pt idx="27512">
                  <c:v>-0.26862799999999998</c:v>
                </c:pt>
                <c:pt idx="27513">
                  <c:v>-0.27021699999999998</c:v>
                </c:pt>
                <c:pt idx="27514">
                  <c:v>-0.272198</c:v>
                </c:pt>
                <c:pt idx="27515">
                  <c:v>-0.273893</c:v>
                </c:pt>
                <c:pt idx="27516">
                  <c:v>-0.27409099999999997</c:v>
                </c:pt>
                <c:pt idx="27517">
                  <c:v>-0.27410000000000001</c:v>
                </c:pt>
                <c:pt idx="27518">
                  <c:v>-0.27454699999999999</c:v>
                </c:pt>
                <c:pt idx="27519">
                  <c:v>-0.273428</c:v>
                </c:pt>
                <c:pt idx="27520">
                  <c:v>-0.27300600000000003</c:v>
                </c:pt>
                <c:pt idx="27521">
                  <c:v>-0.27777299999999999</c:v>
                </c:pt>
                <c:pt idx="27522">
                  <c:v>-0.27706199999999997</c:v>
                </c:pt>
                <c:pt idx="27523">
                  <c:v>-0.276731</c:v>
                </c:pt>
                <c:pt idx="27524">
                  <c:v>-0.27744099999999999</c:v>
                </c:pt>
                <c:pt idx="27525">
                  <c:v>-0.27882400000000002</c:v>
                </c:pt>
                <c:pt idx="27526">
                  <c:v>-0.27920099999999998</c:v>
                </c:pt>
                <c:pt idx="27527">
                  <c:v>-0.27884599999999998</c:v>
                </c:pt>
                <c:pt idx="27528">
                  <c:v>-0.27755999999999997</c:v>
                </c:pt>
                <c:pt idx="27529">
                  <c:v>-0.27805200000000002</c:v>
                </c:pt>
                <c:pt idx="27530">
                  <c:v>-0.27756399999999998</c:v>
                </c:pt>
                <c:pt idx="27531">
                  <c:v>-0.27732800000000002</c:v>
                </c:pt>
                <c:pt idx="27532">
                  <c:v>-0.27851999999999999</c:v>
                </c:pt>
                <c:pt idx="27533">
                  <c:v>-0.28398299999999999</c:v>
                </c:pt>
                <c:pt idx="27534">
                  <c:v>-0.28292400000000001</c:v>
                </c:pt>
                <c:pt idx="27535">
                  <c:v>-0.28299099999999999</c:v>
                </c:pt>
                <c:pt idx="27536">
                  <c:v>-0.28190300000000001</c:v>
                </c:pt>
                <c:pt idx="27537">
                  <c:v>-0.280779</c:v>
                </c:pt>
                <c:pt idx="27538">
                  <c:v>-0.27963199999999999</c:v>
                </c:pt>
                <c:pt idx="27539">
                  <c:v>-0.280192</c:v>
                </c:pt>
                <c:pt idx="27540">
                  <c:v>-0.279532</c:v>
                </c:pt>
                <c:pt idx="27541">
                  <c:v>-0.27839799999999998</c:v>
                </c:pt>
                <c:pt idx="27542">
                  <c:v>-0.277171</c:v>
                </c:pt>
                <c:pt idx="27543">
                  <c:v>-0.277366</c:v>
                </c:pt>
                <c:pt idx="27544">
                  <c:v>-0.27736899999999998</c:v>
                </c:pt>
                <c:pt idx="27545">
                  <c:v>-0.277451</c:v>
                </c:pt>
                <c:pt idx="27546">
                  <c:v>-0.27650200000000003</c:v>
                </c:pt>
                <c:pt idx="27547">
                  <c:v>-0.27791700000000003</c:v>
                </c:pt>
                <c:pt idx="27548">
                  <c:v>-0.28468399999999999</c:v>
                </c:pt>
                <c:pt idx="27549">
                  <c:v>-0.28597600000000001</c:v>
                </c:pt>
                <c:pt idx="27550">
                  <c:v>-0.28767700000000002</c:v>
                </c:pt>
                <c:pt idx="27551">
                  <c:v>-0.28929500000000002</c:v>
                </c:pt>
                <c:pt idx="27552">
                  <c:v>-0.29062300000000002</c:v>
                </c:pt>
                <c:pt idx="27553">
                  <c:v>-0.291242</c:v>
                </c:pt>
                <c:pt idx="27554">
                  <c:v>-0.29239199999999999</c:v>
                </c:pt>
                <c:pt idx="27555">
                  <c:v>-0.29358699999999999</c:v>
                </c:pt>
                <c:pt idx="27556">
                  <c:v>-0.29531600000000002</c:v>
                </c:pt>
                <c:pt idx="27557">
                  <c:v>-0.29664600000000002</c:v>
                </c:pt>
                <c:pt idx="27558">
                  <c:v>-0.297095</c:v>
                </c:pt>
                <c:pt idx="27559">
                  <c:v>-0.29691400000000001</c:v>
                </c:pt>
                <c:pt idx="27560">
                  <c:v>-0.30171799999999999</c:v>
                </c:pt>
                <c:pt idx="27561">
                  <c:v>-0.309726</c:v>
                </c:pt>
                <c:pt idx="27562">
                  <c:v>-0.31013400000000002</c:v>
                </c:pt>
                <c:pt idx="27563">
                  <c:v>-0.30895299999999998</c:v>
                </c:pt>
                <c:pt idx="27564">
                  <c:v>-0.30633300000000002</c:v>
                </c:pt>
                <c:pt idx="27565">
                  <c:v>-0.30698199999999998</c:v>
                </c:pt>
                <c:pt idx="27566">
                  <c:v>-0.306867</c:v>
                </c:pt>
                <c:pt idx="27567">
                  <c:v>-0.30754599999999999</c:v>
                </c:pt>
                <c:pt idx="27568">
                  <c:v>-0.30822300000000002</c:v>
                </c:pt>
                <c:pt idx="27569">
                  <c:v>-0.30904199999999998</c:v>
                </c:pt>
                <c:pt idx="27570">
                  <c:v>-0.309923</c:v>
                </c:pt>
                <c:pt idx="27571">
                  <c:v>-0.30998199999999998</c:v>
                </c:pt>
                <c:pt idx="27572">
                  <c:v>-0.309554</c:v>
                </c:pt>
                <c:pt idx="27573">
                  <c:v>-0.30688599999999999</c:v>
                </c:pt>
                <c:pt idx="27574">
                  <c:v>-0.31063299999999999</c:v>
                </c:pt>
                <c:pt idx="27575">
                  <c:v>-0.31501000000000001</c:v>
                </c:pt>
                <c:pt idx="27576">
                  <c:v>-0.31412200000000001</c:v>
                </c:pt>
                <c:pt idx="27577">
                  <c:v>-0.31382599999999999</c:v>
                </c:pt>
                <c:pt idx="27578">
                  <c:v>-0.31403399999999998</c:v>
                </c:pt>
                <c:pt idx="27579">
                  <c:v>-0.31434200000000001</c:v>
                </c:pt>
                <c:pt idx="27580">
                  <c:v>-0.31371900000000003</c:v>
                </c:pt>
                <c:pt idx="27581">
                  <c:v>-0.31424099999999999</c:v>
                </c:pt>
                <c:pt idx="27582">
                  <c:v>-0.31552000000000002</c:v>
                </c:pt>
                <c:pt idx="27583">
                  <c:v>-0.31680900000000001</c:v>
                </c:pt>
                <c:pt idx="27584">
                  <c:v>-0.31729200000000002</c:v>
                </c:pt>
                <c:pt idx="27585">
                  <c:v>-0.31806299999999998</c:v>
                </c:pt>
                <c:pt idx="27586">
                  <c:v>-0.318915</c:v>
                </c:pt>
                <c:pt idx="27587">
                  <c:v>-0.32018099999999999</c:v>
                </c:pt>
                <c:pt idx="27588">
                  <c:v>-0.31992300000000001</c:v>
                </c:pt>
                <c:pt idx="27589">
                  <c:v>-0.324882</c:v>
                </c:pt>
                <c:pt idx="27590">
                  <c:v>-0.32819700000000002</c:v>
                </c:pt>
                <c:pt idx="27591">
                  <c:v>-0.32829599999999998</c:v>
                </c:pt>
                <c:pt idx="27592">
                  <c:v>-0.32909899999999997</c:v>
                </c:pt>
                <c:pt idx="27593">
                  <c:v>-0.33021899999999998</c:v>
                </c:pt>
                <c:pt idx="27594">
                  <c:v>-0.33271600000000001</c:v>
                </c:pt>
                <c:pt idx="27595">
                  <c:v>-0.32767800000000002</c:v>
                </c:pt>
                <c:pt idx="27596">
                  <c:v>-0.33148699999999998</c:v>
                </c:pt>
                <c:pt idx="27597">
                  <c:v>-0.33440700000000001</c:v>
                </c:pt>
                <c:pt idx="27598">
                  <c:v>-0.33565400000000001</c:v>
                </c:pt>
                <c:pt idx="27599">
                  <c:v>-0.33821800000000002</c:v>
                </c:pt>
                <c:pt idx="27600">
                  <c:v>-0.33950000000000002</c:v>
                </c:pt>
                <c:pt idx="27601">
                  <c:v>-0.34117500000000001</c:v>
                </c:pt>
                <c:pt idx="27602">
                  <c:v>-0.341808</c:v>
                </c:pt>
                <c:pt idx="27603">
                  <c:v>-0.34173700000000001</c:v>
                </c:pt>
                <c:pt idx="27604">
                  <c:v>-0.34727599999999997</c:v>
                </c:pt>
                <c:pt idx="27605">
                  <c:v>-0.34728700000000001</c:v>
                </c:pt>
                <c:pt idx="27606">
                  <c:v>-0.344835</c:v>
                </c:pt>
                <c:pt idx="27607">
                  <c:v>-0.34175100000000003</c:v>
                </c:pt>
                <c:pt idx="27608">
                  <c:v>-0.33770299999999998</c:v>
                </c:pt>
                <c:pt idx="27609">
                  <c:v>-0.33650999999999998</c:v>
                </c:pt>
                <c:pt idx="27610">
                  <c:v>-0.33621800000000002</c:v>
                </c:pt>
                <c:pt idx="27611">
                  <c:v>-0.33588600000000002</c:v>
                </c:pt>
                <c:pt idx="27612">
                  <c:v>-0.33556999999999998</c:v>
                </c:pt>
                <c:pt idx="27613">
                  <c:v>-0.334839</c:v>
                </c:pt>
                <c:pt idx="27614">
                  <c:v>-0.33298299999999997</c:v>
                </c:pt>
                <c:pt idx="27615">
                  <c:v>-0.33215099999999997</c:v>
                </c:pt>
                <c:pt idx="27616">
                  <c:v>-0.32984200000000002</c:v>
                </c:pt>
                <c:pt idx="27617">
                  <c:v>-0.32890399999999997</c:v>
                </c:pt>
                <c:pt idx="27618">
                  <c:v>-0.32863700000000001</c:v>
                </c:pt>
                <c:pt idx="27619">
                  <c:v>-0.32672000000000001</c:v>
                </c:pt>
                <c:pt idx="27620">
                  <c:v>-0.33190199999999997</c:v>
                </c:pt>
                <c:pt idx="27621">
                  <c:v>-0.33207100000000001</c:v>
                </c:pt>
                <c:pt idx="27622">
                  <c:v>-0.33124999999999999</c:v>
                </c:pt>
                <c:pt idx="27623">
                  <c:v>-0.33192199999999999</c:v>
                </c:pt>
                <c:pt idx="27624">
                  <c:v>-0.33208900000000002</c:v>
                </c:pt>
                <c:pt idx="27625">
                  <c:v>-0.332733</c:v>
                </c:pt>
                <c:pt idx="27626">
                  <c:v>-0.33238299999999998</c:v>
                </c:pt>
                <c:pt idx="27627">
                  <c:v>-0.33312999999999998</c:v>
                </c:pt>
                <c:pt idx="27628">
                  <c:v>-0.33424100000000001</c:v>
                </c:pt>
                <c:pt idx="27629">
                  <c:v>-0.33434900000000001</c:v>
                </c:pt>
                <c:pt idx="27630">
                  <c:v>-0.33449600000000002</c:v>
                </c:pt>
                <c:pt idx="27631">
                  <c:v>-0.33401900000000001</c:v>
                </c:pt>
                <c:pt idx="27632">
                  <c:v>-0.33260200000000001</c:v>
                </c:pt>
                <c:pt idx="27633">
                  <c:v>-0.33121800000000001</c:v>
                </c:pt>
                <c:pt idx="27634">
                  <c:v>-0.32918799999999998</c:v>
                </c:pt>
                <c:pt idx="27635">
                  <c:v>-0.32700499999999999</c:v>
                </c:pt>
                <c:pt idx="27636">
                  <c:v>-0.32603900000000002</c:v>
                </c:pt>
                <c:pt idx="27637">
                  <c:v>-0.32435599999999998</c:v>
                </c:pt>
                <c:pt idx="27638">
                  <c:v>-0.32533099999999998</c:v>
                </c:pt>
                <c:pt idx="27639">
                  <c:v>-0.32628000000000001</c:v>
                </c:pt>
                <c:pt idx="27640">
                  <c:v>-0.32634099999999999</c:v>
                </c:pt>
                <c:pt idx="27641">
                  <c:v>-0.32639499999999999</c:v>
                </c:pt>
                <c:pt idx="27642">
                  <c:v>-0.32684600000000003</c:v>
                </c:pt>
                <c:pt idx="27643">
                  <c:v>-0.32741700000000001</c:v>
                </c:pt>
                <c:pt idx="27644">
                  <c:v>-0.32830999999999999</c:v>
                </c:pt>
                <c:pt idx="27645">
                  <c:v>-0.33254400000000001</c:v>
                </c:pt>
                <c:pt idx="27646">
                  <c:v>-0.32987899999999998</c:v>
                </c:pt>
                <c:pt idx="27647">
                  <c:v>-0.32886900000000002</c:v>
                </c:pt>
                <c:pt idx="27648">
                  <c:v>-0.32785399999999998</c:v>
                </c:pt>
                <c:pt idx="27649">
                  <c:v>-0.32623000000000002</c:v>
                </c:pt>
                <c:pt idx="27650">
                  <c:v>-0.32441399999999998</c:v>
                </c:pt>
                <c:pt idx="27651">
                  <c:v>-0.322938</c:v>
                </c:pt>
                <c:pt idx="27652">
                  <c:v>-0.32085999999999998</c:v>
                </c:pt>
                <c:pt idx="27653">
                  <c:v>-0.31924799999999998</c:v>
                </c:pt>
                <c:pt idx="27654">
                  <c:v>-0.31825500000000001</c:v>
                </c:pt>
                <c:pt idx="27655">
                  <c:v>-0.31679200000000002</c:v>
                </c:pt>
                <c:pt idx="27656">
                  <c:v>-0.31511299999999998</c:v>
                </c:pt>
                <c:pt idx="27657">
                  <c:v>-0.31355699999999997</c:v>
                </c:pt>
                <c:pt idx="27658">
                  <c:v>-0.31324600000000002</c:v>
                </c:pt>
                <c:pt idx="27659">
                  <c:v>-0.31168400000000002</c:v>
                </c:pt>
                <c:pt idx="27660">
                  <c:v>-0.30923400000000001</c:v>
                </c:pt>
                <c:pt idx="27661">
                  <c:v>-0.30738100000000002</c:v>
                </c:pt>
                <c:pt idx="27662">
                  <c:v>-0.30524600000000002</c:v>
                </c:pt>
                <c:pt idx="27663">
                  <c:v>-0.30260199999999998</c:v>
                </c:pt>
                <c:pt idx="27664">
                  <c:v>-0.30063299999999998</c:v>
                </c:pt>
                <c:pt idx="27665">
                  <c:v>-0.29985299999999998</c:v>
                </c:pt>
                <c:pt idx="27666">
                  <c:v>-0.298705</c:v>
                </c:pt>
                <c:pt idx="27667">
                  <c:v>-0.30082500000000001</c:v>
                </c:pt>
                <c:pt idx="27668">
                  <c:v>-0.30275200000000002</c:v>
                </c:pt>
                <c:pt idx="27669">
                  <c:v>-0.298711</c:v>
                </c:pt>
                <c:pt idx="27670">
                  <c:v>-0.29536299999999999</c:v>
                </c:pt>
                <c:pt idx="27671">
                  <c:v>-0.29321900000000001</c:v>
                </c:pt>
                <c:pt idx="27672">
                  <c:v>-0.291875</c:v>
                </c:pt>
                <c:pt idx="27673">
                  <c:v>-0.289053</c:v>
                </c:pt>
                <c:pt idx="27674">
                  <c:v>-0.28694199999999997</c:v>
                </c:pt>
                <c:pt idx="27675">
                  <c:v>-0.28559499999999999</c:v>
                </c:pt>
                <c:pt idx="27676">
                  <c:v>-0.28359499999999999</c:v>
                </c:pt>
                <c:pt idx="27677">
                  <c:v>-0.27977099999999999</c:v>
                </c:pt>
                <c:pt idx="27678">
                  <c:v>-0.27529100000000001</c:v>
                </c:pt>
                <c:pt idx="27679">
                  <c:v>-0.27138699999999999</c:v>
                </c:pt>
                <c:pt idx="27680">
                  <c:v>-0.268459</c:v>
                </c:pt>
                <c:pt idx="27681">
                  <c:v>-0.26651799999999998</c:v>
                </c:pt>
                <c:pt idx="27682">
                  <c:v>-0.26452999999999999</c:v>
                </c:pt>
                <c:pt idx="27683">
                  <c:v>-0.26195099999999999</c:v>
                </c:pt>
                <c:pt idx="27684">
                  <c:v>-0.259268</c:v>
                </c:pt>
                <c:pt idx="27685">
                  <c:v>-0.25552399999999997</c:v>
                </c:pt>
                <c:pt idx="27686">
                  <c:v>-0.254112</c:v>
                </c:pt>
                <c:pt idx="27687">
                  <c:v>-0.25453300000000001</c:v>
                </c:pt>
                <c:pt idx="27688">
                  <c:v>-0.25165300000000002</c:v>
                </c:pt>
                <c:pt idx="27689">
                  <c:v>-0.25028299999999998</c:v>
                </c:pt>
                <c:pt idx="27690">
                  <c:v>-0.24781700000000001</c:v>
                </c:pt>
                <c:pt idx="27691">
                  <c:v>-0.246285</c:v>
                </c:pt>
                <c:pt idx="27692">
                  <c:v>-0.24365700000000001</c:v>
                </c:pt>
                <c:pt idx="27693">
                  <c:v>-0.24060000000000001</c:v>
                </c:pt>
                <c:pt idx="27694">
                  <c:v>-0.23826600000000001</c:v>
                </c:pt>
                <c:pt idx="27695">
                  <c:v>-0.236045</c:v>
                </c:pt>
                <c:pt idx="27696">
                  <c:v>-0.23309199999999999</c:v>
                </c:pt>
                <c:pt idx="27697">
                  <c:v>-0.230213</c:v>
                </c:pt>
                <c:pt idx="27698">
                  <c:v>-0.227191</c:v>
                </c:pt>
                <c:pt idx="27699">
                  <c:v>-0.22511</c:v>
                </c:pt>
                <c:pt idx="27700">
                  <c:v>-0.225022</c:v>
                </c:pt>
                <c:pt idx="27701">
                  <c:v>-0.22328200000000001</c:v>
                </c:pt>
                <c:pt idx="27702">
                  <c:v>-0.22117300000000001</c:v>
                </c:pt>
                <c:pt idx="27703">
                  <c:v>-0.21854499999999999</c:v>
                </c:pt>
                <c:pt idx="27704">
                  <c:v>-0.21465999999999999</c:v>
                </c:pt>
                <c:pt idx="27705">
                  <c:v>-0.21496699999999999</c:v>
                </c:pt>
                <c:pt idx="27706">
                  <c:v>-0.21676500000000001</c:v>
                </c:pt>
                <c:pt idx="27707">
                  <c:v>-0.213725</c:v>
                </c:pt>
                <c:pt idx="27708">
                  <c:v>-0.21306900000000001</c:v>
                </c:pt>
                <c:pt idx="27709">
                  <c:v>-0.212255</c:v>
                </c:pt>
                <c:pt idx="27710">
                  <c:v>-0.21182799999999999</c:v>
                </c:pt>
                <c:pt idx="27711">
                  <c:v>-0.21229000000000001</c:v>
                </c:pt>
                <c:pt idx="27712">
                  <c:v>-0.21221400000000001</c:v>
                </c:pt>
                <c:pt idx="27713">
                  <c:v>-0.211564</c:v>
                </c:pt>
                <c:pt idx="27714">
                  <c:v>-0.21127899999999999</c:v>
                </c:pt>
                <c:pt idx="27715">
                  <c:v>-0.21046999999999999</c:v>
                </c:pt>
                <c:pt idx="27716">
                  <c:v>-0.20871700000000001</c:v>
                </c:pt>
                <c:pt idx="27717">
                  <c:v>-0.20526700000000001</c:v>
                </c:pt>
                <c:pt idx="27718">
                  <c:v>-0.20022100000000001</c:v>
                </c:pt>
                <c:pt idx="27719">
                  <c:v>-0.19312499999999999</c:v>
                </c:pt>
                <c:pt idx="27720">
                  <c:v>-0.189362</c:v>
                </c:pt>
                <c:pt idx="27721">
                  <c:v>-0.18776000000000001</c:v>
                </c:pt>
                <c:pt idx="27722">
                  <c:v>-0.185226</c:v>
                </c:pt>
                <c:pt idx="27723">
                  <c:v>-0.18190400000000001</c:v>
                </c:pt>
                <c:pt idx="27724">
                  <c:v>-0.18221499999999999</c:v>
                </c:pt>
                <c:pt idx="27725">
                  <c:v>-0.18693299999999999</c:v>
                </c:pt>
                <c:pt idx="27726">
                  <c:v>-0.185448</c:v>
                </c:pt>
                <c:pt idx="27727">
                  <c:v>-0.184225</c:v>
                </c:pt>
                <c:pt idx="27728">
                  <c:v>-0.18237400000000001</c:v>
                </c:pt>
                <c:pt idx="27729">
                  <c:v>-0.18061099999999999</c:v>
                </c:pt>
                <c:pt idx="27730">
                  <c:v>-0.17957100000000001</c:v>
                </c:pt>
                <c:pt idx="27731">
                  <c:v>-0.17969599999999999</c:v>
                </c:pt>
                <c:pt idx="27732">
                  <c:v>-0.178288</c:v>
                </c:pt>
                <c:pt idx="27733">
                  <c:v>-0.176289</c:v>
                </c:pt>
                <c:pt idx="27734">
                  <c:v>-0.17250299999999999</c:v>
                </c:pt>
                <c:pt idx="27735">
                  <c:v>-0.17035700000000001</c:v>
                </c:pt>
                <c:pt idx="27736">
                  <c:v>-0.168516</c:v>
                </c:pt>
                <c:pt idx="27737">
                  <c:v>-0.166214</c:v>
                </c:pt>
                <c:pt idx="27738">
                  <c:v>-0.16444500000000001</c:v>
                </c:pt>
                <c:pt idx="27739">
                  <c:v>-0.16314000000000001</c:v>
                </c:pt>
                <c:pt idx="27740">
                  <c:v>-0.16181000000000001</c:v>
                </c:pt>
                <c:pt idx="27741">
                  <c:v>-0.15997</c:v>
                </c:pt>
                <c:pt idx="27742">
                  <c:v>-0.15715399999999999</c:v>
                </c:pt>
                <c:pt idx="27743">
                  <c:v>-0.154836</c:v>
                </c:pt>
                <c:pt idx="27744">
                  <c:v>-0.15399499999999999</c:v>
                </c:pt>
                <c:pt idx="27745">
                  <c:v>-0.15268300000000001</c:v>
                </c:pt>
                <c:pt idx="27746">
                  <c:v>-0.15085299999999999</c:v>
                </c:pt>
                <c:pt idx="27747">
                  <c:v>-0.14948400000000001</c:v>
                </c:pt>
                <c:pt idx="27748">
                  <c:v>-0.14820900000000001</c:v>
                </c:pt>
                <c:pt idx="27749">
                  <c:v>-0.14584900000000001</c:v>
                </c:pt>
                <c:pt idx="27750">
                  <c:v>-0.145342</c:v>
                </c:pt>
                <c:pt idx="27751">
                  <c:v>-0.144737</c:v>
                </c:pt>
                <c:pt idx="27752">
                  <c:v>-0.14250499999999999</c:v>
                </c:pt>
                <c:pt idx="27753">
                  <c:v>-0.14638200000000001</c:v>
                </c:pt>
                <c:pt idx="27754">
                  <c:v>-0.14574400000000001</c:v>
                </c:pt>
                <c:pt idx="27755">
                  <c:v>-0.14463300000000001</c:v>
                </c:pt>
                <c:pt idx="27756">
                  <c:v>-0.14352100000000001</c:v>
                </c:pt>
                <c:pt idx="27757">
                  <c:v>-0.14124800000000001</c:v>
                </c:pt>
                <c:pt idx="27758">
                  <c:v>-0.13955300000000001</c:v>
                </c:pt>
                <c:pt idx="27759">
                  <c:v>-0.13964399999999999</c:v>
                </c:pt>
                <c:pt idx="27760">
                  <c:v>-0.138768</c:v>
                </c:pt>
                <c:pt idx="27761">
                  <c:v>-0.13883000000000001</c:v>
                </c:pt>
                <c:pt idx="27762">
                  <c:v>-0.131517</c:v>
                </c:pt>
                <c:pt idx="27763">
                  <c:v>-0.134216</c:v>
                </c:pt>
                <c:pt idx="27764">
                  <c:v>-0.134717</c:v>
                </c:pt>
                <c:pt idx="27765">
                  <c:v>-0.13297200000000001</c:v>
                </c:pt>
                <c:pt idx="27766">
                  <c:v>-0.13236100000000001</c:v>
                </c:pt>
                <c:pt idx="27767">
                  <c:v>-0.131468</c:v>
                </c:pt>
                <c:pt idx="27768">
                  <c:v>-0.13040499999999999</c:v>
                </c:pt>
                <c:pt idx="27769">
                  <c:v>-0.128446</c:v>
                </c:pt>
                <c:pt idx="27770">
                  <c:v>-0.12801199999999999</c:v>
                </c:pt>
                <c:pt idx="27771">
                  <c:v>-0.127771</c:v>
                </c:pt>
                <c:pt idx="27772">
                  <c:v>-0.12614</c:v>
                </c:pt>
                <c:pt idx="27773">
                  <c:v>-0.12446599999999999</c:v>
                </c:pt>
                <c:pt idx="27774">
                  <c:v>-0.123835</c:v>
                </c:pt>
                <c:pt idx="27775">
                  <c:v>-0.123367</c:v>
                </c:pt>
                <c:pt idx="27776">
                  <c:v>-0.12217699999999999</c:v>
                </c:pt>
                <c:pt idx="27777">
                  <c:v>-0.124822</c:v>
                </c:pt>
                <c:pt idx="27778">
                  <c:v>-0.12561700000000001</c:v>
                </c:pt>
                <c:pt idx="27779">
                  <c:v>-0.12353</c:v>
                </c:pt>
                <c:pt idx="27780">
                  <c:v>-0.122142</c:v>
                </c:pt>
                <c:pt idx="27781">
                  <c:v>-0.120361</c:v>
                </c:pt>
                <c:pt idx="27782">
                  <c:v>-0.119753</c:v>
                </c:pt>
                <c:pt idx="27783">
                  <c:v>-0.11898499999999999</c:v>
                </c:pt>
                <c:pt idx="27784">
                  <c:v>-0.11766699999999999</c:v>
                </c:pt>
                <c:pt idx="27785">
                  <c:v>-0.115894</c:v>
                </c:pt>
                <c:pt idx="27786">
                  <c:v>-0.113653</c:v>
                </c:pt>
                <c:pt idx="27787">
                  <c:v>-0.11233700000000001</c:v>
                </c:pt>
                <c:pt idx="27788">
                  <c:v>-0.111917</c:v>
                </c:pt>
                <c:pt idx="27789">
                  <c:v>-0.11131000000000001</c:v>
                </c:pt>
                <c:pt idx="27790">
                  <c:v>-0.109503</c:v>
                </c:pt>
                <c:pt idx="27791">
                  <c:v>-0.107118</c:v>
                </c:pt>
                <c:pt idx="27792">
                  <c:v>-0.10505100000000001</c:v>
                </c:pt>
                <c:pt idx="27793">
                  <c:v>-0.103433</c:v>
                </c:pt>
                <c:pt idx="27794">
                  <c:v>-0.101366</c:v>
                </c:pt>
                <c:pt idx="27795">
                  <c:v>-0.103605</c:v>
                </c:pt>
                <c:pt idx="27796">
                  <c:v>-0.108069</c:v>
                </c:pt>
                <c:pt idx="27797">
                  <c:v>-0.108323</c:v>
                </c:pt>
                <c:pt idx="27798">
                  <c:v>-0.109527</c:v>
                </c:pt>
                <c:pt idx="27799">
                  <c:v>-0.108016</c:v>
                </c:pt>
                <c:pt idx="27800">
                  <c:v>-0.105809</c:v>
                </c:pt>
                <c:pt idx="27801">
                  <c:v>-0.105125</c:v>
                </c:pt>
                <c:pt idx="27802">
                  <c:v>-0.10278</c:v>
                </c:pt>
                <c:pt idx="27803">
                  <c:v>-0.100498</c:v>
                </c:pt>
                <c:pt idx="27804">
                  <c:v>-9.9427799999999997E-2</c:v>
                </c:pt>
                <c:pt idx="27805">
                  <c:v>-9.8307099999999994E-2</c:v>
                </c:pt>
                <c:pt idx="27806">
                  <c:v>-9.7746200000000005E-2</c:v>
                </c:pt>
                <c:pt idx="27807">
                  <c:v>-9.7893300000000003E-2</c:v>
                </c:pt>
                <c:pt idx="27808">
                  <c:v>-9.9890800000000002E-2</c:v>
                </c:pt>
                <c:pt idx="27809">
                  <c:v>-0.102324</c:v>
                </c:pt>
                <c:pt idx="27810">
                  <c:v>-0.101359</c:v>
                </c:pt>
                <c:pt idx="27811">
                  <c:v>-0.10005799999999999</c:v>
                </c:pt>
                <c:pt idx="27812">
                  <c:v>-0.100462</c:v>
                </c:pt>
                <c:pt idx="27813">
                  <c:v>-0.102119</c:v>
                </c:pt>
                <c:pt idx="27814">
                  <c:v>-0.106082</c:v>
                </c:pt>
                <c:pt idx="27815">
                  <c:v>-0.10483199999999999</c:v>
                </c:pt>
                <c:pt idx="27816">
                  <c:v>-0.10530100000000001</c:v>
                </c:pt>
                <c:pt idx="27817">
                  <c:v>-0.10381899999999999</c:v>
                </c:pt>
                <c:pt idx="27818">
                  <c:v>-0.104516</c:v>
                </c:pt>
                <c:pt idx="27819">
                  <c:v>-0.10358100000000001</c:v>
                </c:pt>
                <c:pt idx="27820">
                  <c:v>-0.101799</c:v>
                </c:pt>
                <c:pt idx="27821">
                  <c:v>-0.102038</c:v>
                </c:pt>
                <c:pt idx="27822">
                  <c:v>-0.1014</c:v>
                </c:pt>
                <c:pt idx="27823">
                  <c:v>-9.8719799999999996E-2</c:v>
                </c:pt>
                <c:pt idx="27824">
                  <c:v>-9.5991000000000007E-2</c:v>
                </c:pt>
                <c:pt idx="27825">
                  <c:v>-9.4481099999999998E-2</c:v>
                </c:pt>
                <c:pt idx="27826">
                  <c:v>-9.2041200000000004E-2</c:v>
                </c:pt>
                <c:pt idx="27827">
                  <c:v>-8.9854100000000006E-2</c:v>
                </c:pt>
                <c:pt idx="27828">
                  <c:v>-8.8885900000000004E-2</c:v>
                </c:pt>
                <c:pt idx="27829">
                  <c:v>-8.6810499999999999E-2</c:v>
                </c:pt>
                <c:pt idx="27830">
                  <c:v>-8.4585400000000005E-2</c:v>
                </c:pt>
                <c:pt idx="27831">
                  <c:v>-8.2584400000000002E-2</c:v>
                </c:pt>
                <c:pt idx="27832">
                  <c:v>-8.2117899999999994E-2</c:v>
                </c:pt>
                <c:pt idx="27833">
                  <c:v>-8.3609799999999998E-2</c:v>
                </c:pt>
                <c:pt idx="27834">
                  <c:v>-8.1325999999999996E-2</c:v>
                </c:pt>
                <c:pt idx="27835">
                  <c:v>-8.0189700000000003E-2</c:v>
                </c:pt>
                <c:pt idx="27836">
                  <c:v>-7.8134899999999993E-2</c:v>
                </c:pt>
                <c:pt idx="27837">
                  <c:v>-7.6619999999999994E-2</c:v>
                </c:pt>
                <c:pt idx="27838">
                  <c:v>-7.53664E-2</c:v>
                </c:pt>
                <c:pt idx="27839">
                  <c:v>-7.5004699999999994E-2</c:v>
                </c:pt>
                <c:pt idx="27840">
                  <c:v>-7.4180700000000002E-2</c:v>
                </c:pt>
                <c:pt idx="27841">
                  <c:v>-7.2236099999999998E-2</c:v>
                </c:pt>
                <c:pt idx="27842">
                  <c:v>-7.0785500000000001E-2</c:v>
                </c:pt>
                <c:pt idx="27843">
                  <c:v>-7.0150500000000005E-2</c:v>
                </c:pt>
                <c:pt idx="27844">
                  <c:v>-6.9502300000000003E-2</c:v>
                </c:pt>
                <c:pt idx="27845">
                  <c:v>-6.9254800000000005E-2</c:v>
                </c:pt>
                <c:pt idx="27846">
                  <c:v>-6.9466299999999995E-2</c:v>
                </c:pt>
                <c:pt idx="27847">
                  <c:v>-6.9660899999999998E-2</c:v>
                </c:pt>
                <c:pt idx="27848">
                  <c:v>-6.7821300000000001E-2</c:v>
                </c:pt>
                <c:pt idx="27849">
                  <c:v>-6.5187300000000004E-2</c:v>
                </c:pt>
                <c:pt idx="27850">
                  <c:v>-6.7698800000000003E-2</c:v>
                </c:pt>
                <c:pt idx="27851">
                  <c:v>-7.2491200000000006E-2</c:v>
                </c:pt>
                <c:pt idx="27852">
                  <c:v>-7.2149199999999997E-2</c:v>
                </c:pt>
                <c:pt idx="27853">
                  <c:v>-7.2908100000000003E-2</c:v>
                </c:pt>
                <c:pt idx="27854">
                  <c:v>-7.1807499999999996E-2</c:v>
                </c:pt>
                <c:pt idx="27855">
                  <c:v>-7.1789500000000006E-2</c:v>
                </c:pt>
                <c:pt idx="27856">
                  <c:v>-7.4550000000000005E-2</c:v>
                </c:pt>
                <c:pt idx="27857">
                  <c:v>-7.4867500000000003E-2</c:v>
                </c:pt>
                <c:pt idx="27858">
                  <c:v>-7.2453600000000007E-2</c:v>
                </c:pt>
                <c:pt idx="27859">
                  <c:v>-6.86253E-2</c:v>
                </c:pt>
                <c:pt idx="27860">
                  <c:v>-6.3984100000000002E-2</c:v>
                </c:pt>
                <c:pt idx="27861">
                  <c:v>-5.9642300000000002E-2</c:v>
                </c:pt>
                <c:pt idx="27862">
                  <c:v>-5.6413199999999997E-2</c:v>
                </c:pt>
                <c:pt idx="27863">
                  <c:v>-5.2704300000000003E-2</c:v>
                </c:pt>
                <c:pt idx="27864">
                  <c:v>-4.9866099999999997E-2</c:v>
                </c:pt>
                <c:pt idx="27865">
                  <c:v>-4.77087E-2</c:v>
                </c:pt>
                <c:pt idx="27866">
                  <c:v>-4.75801E-2</c:v>
                </c:pt>
                <c:pt idx="27867">
                  <c:v>-4.44921E-2</c:v>
                </c:pt>
                <c:pt idx="27868">
                  <c:v>-4.7075100000000002E-2</c:v>
                </c:pt>
                <c:pt idx="27869">
                  <c:v>-4.9038699999999998E-2</c:v>
                </c:pt>
                <c:pt idx="27870">
                  <c:v>-4.67833E-2</c:v>
                </c:pt>
                <c:pt idx="27871">
                  <c:v>-4.56885E-2</c:v>
                </c:pt>
                <c:pt idx="27872">
                  <c:v>-4.5632600000000002E-2</c:v>
                </c:pt>
                <c:pt idx="27873">
                  <c:v>-4.4305499999999998E-2</c:v>
                </c:pt>
                <c:pt idx="27874">
                  <c:v>-4.2781E-2</c:v>
                </c:pt>
                <c:pt idx="27875">
                  <c:v>-4.2448899999999998E-2</c:v>
                </c:pt>
                <c:pt idx="27876">
                  <c:v>-4.1266200000000003E-2</c:v>
                </c:pt>
                <c:pt idx="27877">
                  <c:v>-4.28867E-2</c:v>
                </c:pt>
                <c:pt idx="27878">
                  <c:v>-4.5216199999999998E-2</c:v>
                </c:pt>
                <c:pt idx="27879">
                  <c:v>-4.4736499999999998E-2</c:v>
                </c:pt>
                <c:pt idx="27880">
                  <c:v>-4.3772400000000003E-2</c:v>
                </c:pt>
                <c:pt idx="27881">
                  <c:v>-4.2028200000000002E-2</c:v>
                </c:pt>
                <c:pt idx="27882">
                  <c:v>-4.03337E-2</c:v>
                </c:pt>
                <c:pt idx="27883">
                  <c:v>-3.91238E-2</c:v>
                </c:pt>
                <c:pt idx="27884">
                  <c:v>-3.6632100000000001E-2</c:v>
                </c:pt>
                <c:pt idx="27885">
                  <c:v>-3.9542599999999997E-2</c:v>
                </c:pt>
                <c:pt idx="27886">
                  <c:v>-4.0005199999999998E-2</c:v>
                </c:pt>
                <c:pt idx="27887">
                  <c:v>-3.9404700000000001E-2</c:v>
                </c:pt>
                <c:pt idx="27888">
                  <c:v>-3.8122400000000001E-2</c:v>
                </c:pt>
                <c:pt idx="27889">
                  <c:v>-3.6679000000000003E-2</c:v>
                </c:pt>
                <c:pt idx="27890">
                  <c:v>-3.4322100000000001E-2</c:v>
                </c:pt>
                <c:pt idx="27891">
                  <c:v>-3.2165300000000001E-2</c:v>
                </c:pt>
                <c:pt idx="27892">
                  <c:v>-3.1411599999999998E-2</c:v>
                </c:pt>
                <c:pt idx="27893">
                  <c:v>-3.2737299999999997E-2</c:v>
                </c:pt>
                <c:pt idx="27894">
                  <c:v>-3.4452499999999997E-2</c:v>
                </c:pt>
                <c:pt idx="27895">
                  <c:v>-3.37866E-2</c:v>
                </c:pt>
                <c:pt idx="27896">
                  <c:v>-3.1681599999999997E-2</c:v>
                </c:pt>
                <c:pt idx="27897">
                  <c:v>-3.2008700000000001E-2</c:v>
                </c:pt>
                <c:pt idx="27898">
                  <c:v>-3.2191999999999998E-2</c:v>
                </c:pt>
                <c:pt idx="27899">
                  <c:v>-3.11138E-2</c:v>
                </c:pt>
                <c:pt idx="27900">
                  <c:v>-3.2536500000000003E-2</c:v>
                </c:pt>
                <c:pt idx="27901">
                  <c:v>-3.4757000000000003E-2</c:v>
                </c:pt>
                <c:pt idx="27902">
                  <c:v>-4.3333799999999999E-2</c:v>
                </c:pt>
                <c:pt idx="27903">
                  <c:v>-4.3766600000000003E-2</c:v>
                </c:pt>
                <c:pt idx="27904">
                  <c:v>-4.1692100000000003E-2</c:v>
                </c:pt>
                <c:pt idx="27905">
                  <c:v>-4.1151399999999998E-2</c:v>
                </c:pt>
                <c:pt idx="27906">
                  <c:v>-4.0647099999999999E-2</c:v>
                </c:pt>
                <c:pt idx="27907">
                  <c:v>-4.0130600000000002E-2</c:v>
                </c:pt>
                <c:pt idx="27908">
                  <c:v>-3.96076E-2</c:v>
                </c:pt>
                <c:pt idx="27909">
                  <c:v>-3.90876E-2</c:v>
                </c:pt>
                <c:pt idx="27910">
                  <c:v>-3.7051399999999998E-2</c:v>
                </c:pt>
                <c:pt idx="27911">
                  <c:v>-3.5518800000000003E-2</c:v>
                </c:pt>
                <c:pt idx="27912">
                  <c:v>-3.4477399999999998E-2</c:v>
                </c:pt>
                <c:pt idx="27913">
                  <c:v>-3.34524E-2</c:v>
                </c:pt>
                <c:pt idx="27914">
                  <c:v>-3.3406100000000001E-2</c:v>
                </c:pt>
                <c:pt idx="27915">
                  <c:v>-3.2328999999999997E-2</c:v>
                </c:pt>
                <c:pt idx="27916">
                  <c:v>-3.1856799999999998E-2</c:v>
                </c:pt>
                <c:pt idx="27917">
                  <c:v>-3.27362E-2</c:v>
                </c:pt>
                <c:pt idx="27918">
                  <c:v>-3.2944599999999997E-2</c:v>
                </c:pt>
                <c:pt idx="27919">
                  <c:v>-3.9840100000000003E-2</c:v>
                </c:pt>
                <c:pt idx="27920">
                  <c:v>-3.8429100000000001E-2</c:v>
                </c:pt>
                <c:pt idx="27921">
                  <c:v>-3.6940099999999997E-2</c:v>
                </c:pt>
                <c:pt idx="27922">
                  <c:v>-3.5882299999999999E-2</c:v>
                </c:pt>
                <c:pt idx="27923">
                  <c:v>-3.5312000000000003E-2</c:v>
                </c:pt>
                <c:pt idx="27924">
                  <c:v>-3.4745699999999997E-2</c:v>
                </c:pt>
                <c:pt idx="27925">
                  <c:v>-3.46717E-2</c:v>
                </c:pt>
                <c:pt idx="27926">
                  <c:v>-3.4597099999999999E-2</c:v>
                </c:pt>
                <c:pt idx="27927">
                  <c:v>-3.5024300000000001E-2</c:v>
                </c:pt>
                <c:pt idx="27928">
                  <c:v>-3.5413699999999999E-2</c:v>
                </c:pt>
                <c:pt idx="27929">
                  <c:v>-3.5172000000000002E-2</c:v>
                </c:pt>
                <c:pt idx="27930">
                  <c:v>-3.3557099999999999E-2</c:v>
                </c:pt>
                <c:pt idx="27931">
                  <c:v>-3.2988499999999997E-2</c:v>
                </c:pt>
                <c:pt idx="27932">
                  <c:v>-3.2400199999999997E-2</c:v>
                </c:pt>
                <c:pt idx="27933">
                  <c:v>-3.1577399999999999E-2</c:v>
                </c:pt>
                <c:pt idx="27934">
                  <c:v>-3.03865E-2</c:v>
                </c:pt>
                <c:pt idx="27935">
                  <c:v>-3.47716E-2</c:v>
                </c:pt>
                <c:pt idx="27936">
                  <c:v>-3.4252199999999997E-2</c:v>
                </c:pt>
                <c:pt idx="27937">
                  <c:v>-3.3104300000000003E-2</c:v>
                </c:pt>
                <c:pt idx="27938">
                  <c:v>-3.14054E-2</c:v>
                </c:pt>
                <c:pt idx="27939">
                  <c:v>-2.9812399999999999E-2</c:v>
                </c:pt>
                <c:pt idx="27940">
                  <c:v>-2.9264800000000001E-2</c:v>
                </c:pt>
                <c:pt idx="27941">
                  <c:v>-2.8993999999999999E-2</c:v>
                </c:pt>
                <c:pt idx="27942">
                  <c:v>-2.7291900000000001E-2</c:v>
                </c:pt>
                <c:pt idx="27943">
                  <c:v>-2.6114399999999999E-2</c:v>
                </c:pt>
                <c:pt idx="27944">
                  <c:v>-2.44505E-2</c:v>
                </c:pt>
                <c:pt idx="27945">
                  <c:v>-2.3240799999999999E-2</c:v>
                </c:pt>
                <c:pt idx="27946">
                  <c:v>-2.16154E-2</c:v>
                </c:pt>
                <c:pt idx="27947">
                  <c:v>-2.1501800000000001E-2</c:v>
                </c:pt>
                <c:pt idx="27948">
                  <c:v>-2.06416E-2</c:v>
                </c:pt>
                <c:pt idx="27949">
                  <c:v>-2.0380599999999999E-2</c:v>
                </c:pt>
                <c:pt idx="27950">
                  <c:v>-2.5026900000000001E-2</c:v>
                </c:pt>
                <c:pt idx="27951">
                  <c:v>-2.29795E-2</c:v>
                </c:pt>
                <c:pt idx="27952">
                  <c:v>-2.1954499999999998E-2</c:v>
                </c:pt>
                <c:pt idx="27953">
                  <c:v>-2.1645000000000001E-2</c:v>
                </c:pt>
                <c:pt idx="27954">
                  <c:v>-1.9348199999999999E-2</c:v>
                </c:pt>
                <c:pt idx="27955">
                  <c:v>-1.7132399999999999E-2</c:v>
                </c:pt>
                <c:pt idx="27956">
                  <c:v>-1.49528E-2</c:v>
                </c:pt>
                <c:pt idx="27957">
                  <c:v>-1.42994E-2</c:v>
                </c:pt>
                <c:pt idx="27958">
                  <c:v>-1.4005699999999999E-2</c:v>
                </c:pt>
                <c:pt idx="27959">
                  <c:v>-1.2223400000000001E-2</c:v>
                </c:pt>
                <c:pt idx="27960">
                  <c:v>-1.0478400000000001E-2</c:v>
                </c:pt>
                <c:pt idx="27961">
                  <c:v>-8.7591600000000002E-3</c:v>
                </c:pt>
                <c:pt idx="27962">
                  <c:v>-7.99097E-3</c:v>
                </c:pt>
                <c:pt idx="27963">
                  <c:v>-6.2453500000000002E-3</c:v>
                </c:pt>
                <c:pt idx="27964">
                  <c:v>-5.9791100000000002E-3</c:v>
                </c:pt>
                <c:pt idx="27965">
                  <c:v>-5.7560199999999997E-3</c:v>
                </c:pt>
                <c:pt idx="27966">
                  <c:v>-1.04566E-2</c:v>
                </c:pt>
                <c:pt idx="27967">
                  <c:v>-9.1605000000000002E-3</c:v>
                </c:pt>
                <c:pt idx="27968">
                  <c:v>-7.87793E-3</c:v>
                </c:pt>
                <c:pt idx="27969">
                  <c:v>-7.0990899999999997E-3</c:v>
                </c:pt>
                <c:pt idx="27970">
                  <c:v>-5.8206600000000001E-3</c:v>
                </c:pt>
                <c:pt idx="27971">
                  <c:v>-4.0635599999999999E-3</c:v>
                </c:pt>
                <c:pt idx="27972">
                  <c:v>-8.1867300000000001E-4</c:v>
                </c:pt>
                <c:pt idx="27973">
                  <c:v>2.4921000000000001E-3</c:v>
                </c:pt>
                <c:pt idx="27974">
                  <c:v>4.8253200000000001E-3</c:v>
                </c:pt>
                <c:pt idx="27975">
                  <c:v>6.6272700000000002E-3</c:v>
                </c:pt>
                <c:pt idx="27976">
                  <c:v>8.8649999999999996E-3</c:v>
                </c:pt>
                <c:pt idx="27977">
                  <c:v>1.2115600000000001E-2</c:v>
                </c:pt>
                <c:pt idx="27978">
                  <c:v>1.5057299999999999E-2</c:v>
                </c:pt>
                <c:pt idx="27979">
                  <c:v>1.59264E-2</c:v>
                </c:pt>
                <c:pt idx="27980">
                  <c:v>1.7683299999999999E-2</c:v>
                </c:pt>
                <c:pt idx="27981">
                  <c:v>1.9013800000000001E-2</c:v>
                </c:pt>
                <c:pt idx="27982">
                  <c:v>2.1226399999999999E-2</c:v>
                </c:pt>
                <c:pt idx="27983">
                  <c:v>2.3595399999999999E-2</c:v>
                </c:pt>
                <c:pt idx="27984">
                  <c:v>2.5491300000000001E-2</c:v>
                </c:pt>
                <c:pt idx="27985">
                  <c:v>2.71887E-2</c:v>
                </c:pt>
                <c:pt idx="27986">
                  <c:v>3.0402499999999999E-2</c:v>
                </c:pt>
                <c:pt idx="27987">
                  <c:v>3.2930599999999997E-2</c:v>
                </c:pt>
                <c:pt idx="27988">
                  <c:v>3.4800600000000001E-2</c:v>
                </c:pt>
                <c:pt idx="27989">
                  <c:v>3.6562799999999999E-2</c:v>
                </c:pt>
                <c:pt idx="27990">
                  <c:v>3.9209899999999999E-2</c:v>
                </c:pt>
                <c:pt idx="27991">
                  <c:v>4.2480900000000002E-2</c:v>
                </c:pt>
                <c:pt idx="27992">
                  <c:v>4.5888199999999997E-2</c:v>
                </c:pt>
                <c:pt idx="27993">
                  <c:v>4.8953299999999998E-2</c:v>
                </c:pt>
                <c:pt idx="27994">
                  <c:v>5.35215E-2</c:v>
                </c:pt>
                <c:pt idx="27995">
                  <c:v>5.0911900000000003E-2</c:v>
                </c:pt>
                <c:pt idx="27996">
                  <c:v>5.1190600000000003E-2</c:v>
                </c:pt>
                <c:pt idx="27997">
                  <c:v>5.3799199999999998E-2</c:v>
                </c:pt>
                <c:pt idx="27998">
                  <c:v>5.6208500000000002E-2</c:v>
                </c:pt>
                <c:pt idx="27999">
                  <c:v>5.7268100000000002E-2</c:v>
                </c:pt>
                <c:pt idx="28000">
                  <c:v>5.6268400000000003E-2</c:v>
                </c:pt>
                <c:pt idx="28001">
                  <c:v>5.6103800000000002E-2</c:v>
                </c:pt>
                <c:pt idx="28002">
                  <c:v>5.7232199999999997E-2</c:v>
                </c:pt>
                <c:pt idx="28003">
                  <c:v>5.9225600000000003E-2</c:v>
                </c:pt>
                <c:pt idx="28004">
                  <c:v>6.23557E-2</c:v>
                </c:pt>
                <c:pt idx="28005">
                  <c:v>6.5660499999999997E-2</c:v>
                </c:pt>
                <c:pt idx="28006">
                  <c:v>6.9609099999999993E-2</c:v>
                </c:pt>
                <c:pt idx="28007">
                  <c:v>7.4342800000000001E-2</c:v>
                </c:pt>
                <c:pt idx="28008">
                  <c:v>7.9102400000000003E-2</c:v>
                </c:pt>
                <c:pt idx="28009">
                  <c:v>8.2042500000000004E-2</c:v>
                </c:pt>
                <c:pt idx="28010">
                  <c:v>8.4636299999999998E-2</c:v>
                </c:pt>
                <c:pt idx="28011">
                  <c:v>8.71749E-2</c:v>
                </c:pt>
                <c:pt idx="28012">
                  <c:v>8.9896500000000004E-2</c:v>
                </c:pt>
                <c:pt idx="28013">
                  <c:v>9.2123099999999999E-2</c:v>
                </c:pt>
                <c:pt idx="28014">
                  <c:v>9.4325900000000004E-2</c:v>
                </c:pt>
                <c:pt idx="28015">
                  <c:v>9.5982999999999999E-2</c:v>
                </c:pt>
                <c:pt idx="28016">
                  <c:v>9.8241899999999993E-2</c:v>
                </c:pt>
                <c:pt idx="28017">
                  <c:v>0.100368</c:v>
                </c:pt>
                <c:pt idx="28018">
                  <c:v>0.101909</c:v>
                </c:pt>
                <c:pt idx="28019">
                  <c:v>0.103335</c:v>
                </c:pt>
                <c:pt idx="28020">
                  <c:v>0.104173</c:v>
                </c:pt>
                <c:pt idx="28021">
                  <c:v>0.106184</c:v>
                </c:pt>
                <c:pt idx="28022">
                  <c:v>0.104891</c:v>
                </c:pt>
                <c:pt idx="28023">
                  <c:v>0.10344299999999999</c:v>
                </c:pt>
                <c:pt idx="28024">
                  <c:v>0.10546899999999999</c:v>
                </c:pt>
                <c:pt idx="28025">
                  <c:v>0.10628700000000001</c:v>
                </c:pt>
                <c:pt idx="28026">
                  <c:v>0.107803</c:v>
                </c:pt>
                <c:pt idx="28027">
                  <c:v>0.11025699999999999</c:v>
                </c:pt>
                <c:pt idx="28028">
                  <c:v>0.112705</c:v>
                </c:pt>
                <c:pt idx="28029">
                  <c:v>0.11439299999999999</c:v>
                </c:pt>
                <c:pt idx="28030">
                  <c:v>0.11669</c:v>
                </c:pt>
                <c:pt idx="28031">
                  <c:v>0.12049799999999999</c:v>
                </c:pt>
                <c:pt idx="28032">
                  <c:v>0.12281</c:v>
                </c:pt>
                <c:pt idx="28033">
                  <c:v>0.12710199999999999</c:v>
                </c:pt>
                <c:pt idx="28034">
                  <c:v>0.13461799999999999</c:v>
                </c:pt>
                <c:pt idx="28035">
                  <c:v>0.14122999999999999</c:v>
                </c:pt>
                <c:pt idx="28036">
                  <c:v>0.14458799999999999</c:v>
                </c:pt>
                <c:pt idx="28037">
                  <c:v>0.14674200000000001</c:v>
                </c:pt>
                <c:pt idx="28038">
                  <c:v>0.14993799999999999</c:v>
                </c:pt>
                <c:pt idx="28039">
                  <c:v>0.152119</c:v>
                </c:pt>
                <c:pt idx="28040">
                  <c:v>0.15554599999999999</c:v>
                </c:pt>
                <c:pt idx="28041">
                  <c:v>0.160971</c:v>
                </c:pt>
                <c:pt idx="28042">
                  <c:v>0.16622799999999999</c:v>
                </c:pt>
                <c:pt idx="28043">
                  <c:v>0.16964000000000001</c:v>
                </c:pt>
                <c:pt idx="28044">
                  <c:v>0.17178499999999999</c:v>
                </c:pt>
                <c:pt idx="28045">
                  <c:v>0.172459</c:v>
                </c:pt>
                <c:pt idx="28046">
                  <c:v>0.17302999999999999</c:v>
                </c:pt>
                <c:pt idx="28047">
                  <c:v>0.17488699999999999</c:v>
                </c:pt>
                <c:pt idx="28048">
                  <c:v>0.175756</c:v>
                </c:pt>
                <c:pt idx="28049">
                  <c:v>0.17285200000000001</c:v>
                </c:pt>
                <c:pt idx="28050">
                  <c:v>0.176172</c:v>
                </c:pt>
                <c:pt idx="28051">
                  <c:v>0.178369</c:v>
                </c:pt>
                <c:pt idx="28052">
                  <c:v>0.179618</c:v>
                </c:pt>
                <c:pt idx="28053">
                  <c:v>0.181612</c:v>
                </c:pt>
                <c:pt idx="28054">
                  <c:v>0.18379100000000001</c:v>
                </c:pt>
                <c:pt idx="28055">
                  <c:v>0.18543599999999999</c:v>
                </c:pt>
                <c:pt idx="28056">
                  <c:v>0.18742400000000001</c:v>
                </c:pt>
                <c:pt idx="28057">
                  <c:v>0.190329</c:v>
                </c:pt>
                <c:pt idx="28058">
                  <c:v>0.19278899999999999</c:v>
                </c:pt>
                <c:pt idx="28059">
                  <c:v>0.19454099999999999</c:v>
                </c:pt>
                <c:pt idx="28060">
                  <c:v>0.196904</c:v>
                </c:pt>
                <c:pt idx="28061">
                  <c:v>0.19989999999999999</c:v>
                </c:pt>
                <c:pt idx="28062">
                  <c:v>0.202681</c:v>
                </c:pt>
                <c:pt idx="28063">
                  <c:v>0.20386199999999999</c:v>
                </c:pt>
                <c:pt idx="28064">
                  <c:v>0.20549600000000001</c:v>
                </c:pt>
                <c:pt idx="28065">
                  <c:v>0.20696100000000001</c:v>
                </c:pt>
                <c:pt idx="28066">
                  <c:v>0.20888499999999999</c:v>
                </c:pt>
                <c:pt idx="28067">
                  <c:v>0.209727</c:v>
                </c:pt>
                <c:pt idx="28068">
                  <c:v>0.21218100000000001</c:v>
                </c:pt>
                <c:pt idx="28069">
                  <c:v>0.21116399999999999</c:v>
                </c:pt>
                <c:pt idx="28070">
                  <c:v>0.207117</c:v>
                </c:pt>
                <c:pt idx="28071">
                  <c:v>0.20935200000000001</c:v>
                </c:pt>
                <c:pt idx="28072">
                  <c:v>0.210092</c:v>
                </c:pt>
                <c:pt idx="28073">
                  <c:v>0.21301800000000001</c:v>
                </c:pt>
                <c:pt idx="28074">
                  <c:v>0.217469</c:v>
                </c:pt>
                <c:pt idx="28075">
                  <c:v>0.21104000000000001</c:v>
                </c:pt>
                <c:pt idx="28076">
                  <c:v>0.21252099999999999</c:v>
                </c:pt>
                <c:pt idx="28077">
                  <c:v>0.21338799999999999</c:v>
                </c:pt>
                <c:pt idx="28078">
                  <c:v>0.21407899999999999</c:v>
                </c:pt>
                <c:pt idx="28079">
                  <c:v>0.21462600000000001</c:v>
                </c:pt>
                <c:pt idx="28080">
                  <c:v>0.214721</c:v>
                </c:pt>
                <c:pt idx="28081">
                  <c:v>0.214947</c:v>
                </c:pt>
                <c:pt idx="28082">
                  <c:v>0.21590000000000001</c:v>
                </c:pt>
                <c:pt idx="28083">
                  <c:v>0.21760599999999999</c:v>
                </c:pt>
                <c:pt idx="28084">
                  <c:v>0.21938099999999999</c:v>
                </c:pt>
                <c:pt idx="28085">
                  <c:v>0.22251299999999999</c:v>
                </c:pt>
                <c:pt idx="28086">
                  <c:v>0.22250700000000001</c:v>
                </c:pt>
                <c:pt idx="28087">
                  <c:v>0.21901899999999999</c:v>
                </c:pt>
                <c:pt idx="28088">
                  <c:v>0.22165699999999999</c:v>
                </c:pt>
                <c:pt idx="28089">
                  <c:v>0.22333500000000001</c:v>
                </c:pt>
                <c:pt idx="28090">
                  <c:v>0.22447600000000001</c:v>
                </c:pt>
                <c:pt idx="28091">
                  <c:v>0.22530900000000001</c:v>
                </c:pt>
                <c:pt idx="28092">
                  <c:v>0.22542200000000001</c:v>
                </c:pt>
                <c:pt idx="28093">
                  <c:v>0.226299</c:v>
                </c:pt>
                <c:pt idx="28094">
                  <c:v>0.227323</c:v>
                </c:pt>
                <c:pt idx="28095">
                  <c:v>0.227771</c:v>
                </c:pt>
                <c:pt idx="28096">
                  <c:v>0.22883400000000001</c:v>
                </c:pt>
                <c:pt idx="28097">
                  <c:v>0.23003299999999999</c:v>
                </c:pt>
                <c:pt idx="28098">
                  <c:v>0.23010900000000001</c:v>
                </c:pt>
                <c:pt idx="28099">
                  <c:v>0.23083300000000001</c:v>
                </c:pt>
                <c:pt idx="28100">
                  <c:v>0.23135</c:v>
                </c:pt>
                <c:pt idx="28101">
                  <c:v>0.232129</c:v>
                </c:pt>
                <c:pt idx="28102">
                  <c:v>0.229356</c:v>
                </c:pt>
                <c:pt idx="28103">
                  <c:v>0.22425800000000001</c:v>
                </c:pt>
                <c:pt idx="28104">
                  <c:v>0.22445899999999999</c:v>
                </c:pt>
                <c:pt idx="28105">
                  <c:v>0.22536700000000001</c:v>
                </c:pt>
                <c:pt idx="28106">
                  <c:v>0.22492699999999999</c:v>
                </c:pt>
                <c:pt idx="28107">
                  <c:v>0.22397600000000001</c:v>
                </c:pt>
                <c:pt idx="28108">
                  <c:v>0.22289100000000001</c:v>
                </c:pt>
                <c:pt idx="28109">
                  <c:v>0.22131200000000001</c:v>
                </c:pt>
                <c:pt idx="28110">
                  <c:v>0.21890299999999999</c:v>
                </c:pt>
                <c:pt idx="28111">
                  <c:v>0.21752099999999999</c:v>
                </c:pt>
                <c:pt idx="28112">
                  <c:v>0.21768699999999999</c:v>
                </c:pt>
                <c:pt idx="28113">
                  <c:v>0.217059</c:v>
                </c:pt>
                <c:pt idx="28114">
                  <c:v>0.21707000000000001</c:v>
                </c:pt>
                <c:pt idx="28115">
                  <c:v>0.21798000000000001</c:v>
                </c:pt>
                <c:pt idx="28116">
                  <c:v>0.219139</c:v>
                </c:pt>
                <c:pt idx="28117">
                  <c:v>0.22148100000000001</c:v>
                </c:pt>
                <c:pt idx="28118">
                  <c:v>0.21973799999999999</c:v>
                </c:pt>
                <c:pt idx="28119">
                  <c:v>0.21698600000000001</c:v>
                </c:pt>
                <c:pt idx="28120">
                  <c:v>0.21882299999999999</c:v>
                </c:pt>
                <c:pt idx="28121">
                  <c:v>0.219891</c:v>
                </c:pt>
                <c:pt idx="28122">
                  <c:v>0.220137</c:v>
                </c:pt>
                <c:pt idx="28123">
                  <c:v>0.22022800000000001</c:v>
                </c:pt>
                <c:pt idx="28124">
                  <c:v>0.22012200000000001</c:v>
                </c:pt>
                <c:pt idx="28125">
                  <c:v>0.21934899999999999</c:v>
                </c:pt>
                <c:pt idx="28126">
                  <c:v>0.218552</c:v>
                </c:pt>
                <c:pt idx="28127">
                  <c:v>0.21682599999999999</c:v>
                </c:pt>
                <c:pt idx="28128">
                  <c:v>0.214333</c:v>
                </c:pt>
                <c:pt idx="28129">
                  <c:v>0.213586</c:v>
                </c:pt>
                <c:pt idx="28130">
                  <c:v>0.21406900000000001</c:v>
                </c:pt>
                <c:pt idx="28131">
                  <c:v>0.214893</c:v>
                </c:pt>
                <c:pt idx="28132">
                  <c:v>0.21438199999999999</c:v>
                </c:pt>
                <c:pt idx="28133">
                  <c:v>0.214618</c:v>
                </c:pt>
                <c:pt idx="28134">
                  <c:v>0.21537500000000001</c:v>
                </c:pt>
                <c:pt idx="28135">
                  <c:v>0.215222</c:v>
                </c:pt>
                <c:pt idx="28136">
                  <c:v>0.21568499999999999</c:v>
                </c:pt>
                <c:pt idx="28137">
                  <c:v>0.211954</c:v>
                </c:pt>
                <c:pt idx="28138">
                  <c:v>0.209704</c:v>
                </c:pt>
                <c:pt idx="28139">
                  <c:v>0.210593</c:v>
                </c:pt>
                <c:pt idx="28140">
                  <c:v>0.20916399999999999</c:v>
                </c:pt>
                <c:pt idx="28141">
                  <c:v>0.208036</c:v>
                </c:pt>
                <c:pt idx="28142">
                  <c:v>0.208176</c:v>
                </c:pt>
                <c:pt idx="28143">
                  <c:v>0.20802300000000001</c:v>
                </c:pt>
                <c:pt idx="28144">
                  <c:v>0.20743400000000001</c:v>
                </c:pt>
                <c:pt idx="28145">
                  <c:v>0.20811199999999999</c:v>
                </c:pt>
                <c:pt idx="28146">
                  <c:v>0.209036</c:v>
                </c:pt>
                <c:pt idx="28147">
                  <c:v>0.20960400000000001</c:v>
                </c:pt>
                <c:pt idx="28148">
                  <c:v>0.21027799999999999</c:v>
                </c:pt>
                <c:pt idx="28149">
                  <c:v>0.21060400000000001</c:v>
                </c:pt>
                <c:pt idx="28150">
                  <c:v>0.20802000000000001</c:v>
                </c:pt>
                <c:pt idx="28151">
                  <c:v>0.20535100000000001</c:v>
                </c:pt>
                <c:pt idx="28152">
                  <c:v>0.20455300000000001</c:v>
                </c:pt>
                <c:pt idx="28153">
                  <c:v>0.20493500000000001</c:v>
                </c:pt>
                <c:pt idx="28154">
                  <c:v>0.20321500000000001</c:v>
                </c:pt>
                <c:pt idx="28155">
                  <c:v>0.20194699999999999</c:v>
                </c:pt>
                <c:pt idx="28156">
                  <c:v>0.20255999999999999</c:v>
                </c:pt>
                <c:pt idx="28157">
                  <c:v>0.20288800000000001</c:v>
                </c:pt>
                <c:pt idx="28158">
                  <c:v>0.20249300000000001</c:v>
                </c:pt>
                <c:pt idx="28159">
                  <c:v>0.19551299999999999</c:v>
                </c:pt>
                <c:pt idx="28160">
                  <c:v>0.192686</c:v>
                </c:pt>
                <c:pt idx="28161">
                  <c:v>0.19200200000000001</c:v>
                </c:pt>
                <c:pt idx="28162">
                  <c:v>0.189749</c:v>
                </c:pt>
                <c:pt idx="28163">
                  <c:v>0.18908800000000001</c:v>
                </c:pt>
                <c:pt idx="28164">
                  <c:v>0.18879000000000001</c:v>
                </c:pt>
                <c:pt idx="28165">
                  <c:v>0.18892300000000001</c:v>
                </c:pt>
                <c:pt idx="28166">
                  <c:v>0.18831899999999999</c:v>
                </c:pt>
                <c:pt idx="28167">
                  <c:v>0.185694</c:v>
                </c:pt>
                <c:pt idx="28168">
                  <c:v>0.183896</c:v>
                </c:pt>
                <c:pt idx="28169">
                  <c:v>0.18269099999999999</c:v>
                </c:pt>
                <c:pt idx="28170">
                  <c:v>0.181696</c:v>
                </c:pt>
                <c:pt idx="28171">
                  <c:v>0.18107300000000001</c:v>
                </c:pt>
                <c:pt idx="28172">
                  <c:v>0.17957000000000001</c:v>
                </c:pt>
                <c:pt idx="28173">
                  <c:v>0.177955</c:v>
                </c:pt>
                <c:pt idx="28174">
                  <c:v>0.177066</c:v>
                </c:pt>
                <c:pt idx="28175">
                  <c:v>0.17142099999999999</c:v>
                </c:pt>
                <c:pt idx="28176">
                  <c:v>0.16972599999999999</c:v>
                </c:pt>
                <c:pt idx="28177">
                  <c:v>0.17344799999999999</c:v>
                </c:pt>
                <c:pt idx="28178">
                  <c:v>0.17626500000000001</c:v>
                </c:pt>
                <c:pt idx="28179">
                  <c:v>0.177759</c:v>
                </c:pt>
                <c:pt idx="28180">
                  <c:v>0.178647</c:v>
                </c:pt>
                <c:pt idx="28181">
                  <c:v>0.179286</c:v>
                </c:pt>
                <c:pt idx="28182">
                  <c:v>0.18051500000000001</c:v>
                </c:pt>
                <c:pt idx="28183">
                  <c:v>0.18105499999999999</c:v>
                </c:pt>
                <c:pt idx="28184">
                  <c:v>0.181675</c:v>
                </c:pt>
                <c:pt idx="28185">
                  <c:v>0.18182999999999999</c:v>
                </c:pt>
                <c:pt idx="28186">
                  <c:v>0.18154300000000001</c:v>
                </c:pt>
                <c:pt idx="28187">
                  <c:v>0.18107599999999999</c:v>
                </c:pt>
                <c:pt idx="28188">
                  <c:v>0.17996400000000001</c:v>
                </c:pt>
                <c:pt idx="28189">
                  <c:v>0.178785</c:v>
                </c:pt>
                <c:pt idx="28190">
                  <c:v>0.17732500000000001</c:v>
                </c:pt>
                <c:pt idx="28191">
                  <c:v>0.177284</c:v>
                </c:pt>
                <c:pt idx="28192">
                  <c:v>0.17422299999999999</c:v>
                </c:pt>
                <c:pt idx="28193">
                  <c:v>0.172095</c:v>
                </c:pt>
                <c:pt idx="28194">
                  <c:v>0.172791</c:v>
                </c:pt>
                <c:pt idx="28195">
                  <c:v>0.17429700000000001</c:v>
                </c:pt>
                <c:pt idx="28196">
                  <c:v>0.17534</c:v>
                </c:pt>
                <c:pt idx="28197">
                  <c:v>0.174982</c:v>
                </c:pt>
                <c:pt idx="28198">
                  <c:v>0.17372599999999999</c:v>
                </c:pt>
                <c:pt idx="28199">
                  <c:v>0.17355799999999999</c:v>
                </c:pt>
                <c:pt idx="28200">
                  <c:v>0.17305899999999999</c:v>
                </c:pt>
                <c:pt idx="28201">
                  <c:v>0.17199500000000001</c:v>
                </c:pt>
                <c:pt idx="28202">
                  <c:v>0.171234</c:v>
                </c:pt>
                <c:pt idx="28203">
                  <c:v>0.16939499999999999</c:v>
                </c:pt>
                <c:pt idx="28204">
                  <c:v>0.16916900000000001</c:v>
                </c:pt>
                <c:pt idx="28205">
                  <c:v>0.16970199999999999</c:v>
                </c:pt>
                <c:pt idx="28206">
                  <c:v>0.169235</c:v>
                </c:pt>
                <c:pt idx="28207">
                  <c:v>0.171124</c:v>
                </c:pt>
                <c:pt idx="28208">
                  <c:v>0.165967</c:v>
                </c:pt>
                <c:pt idx="28209">
                  <c:v>0.16090699999999999</c:v>
                </c:pt>
                <c:pt idx="28210">
                  <c:v>0.161715</c:v>
                </c:pt>
                <c:pt idx="28211">
                  <c:v>0.16148899999999999</c:v>
                </c:pt>
                <c:pt idx="28212">
                  <c:v>0.160383</c:v>
                </c:pt>
                <c:pt idx="28213">
                  <c:v>0.164579</c:v>
                </c:pt>
                <c:pt idx="28214">
                  <c:v>0.16430900000000001</c:v>
                </c:pt>
                <c:pt idx="28215">
                  <c:v>0.160029</c:v>
                </c:pt>
                <c:pt idx="28216">
                  <c:v>0.161053</c:v>
                </c:pt>
                <c:pt idx="28217">
                  <c:v>0.16079299999999999</c:v>
                </c:pt>
                <c:pt idx="28218">
                  <c:v>0.161111</c:v>
                </c:pt>
                <c:pt idx="28219">
                  <c:v>0.16189700000000001</c:v>
                </c:pt>
                <c:pt idx="28220">
                  <c:v>0.16295799999999999</c:v>
                </c:pt>
                <c:pt idx="28221">
                  <c:v>0.16251599999999999</c:v>
                </c:pt>
                <c:pt idx="28222">
                  <c:v>0.160829</c:v>
                </c:pt>
                <c:pt idx="28223">
                  <c:v>0.15976399999999999</c:v>
                </c:pt>
                <c:pt idx="28224">
                  <c:v>0.15973999999999999</c:v>
                </c:pt>
                <c:pt idx="28225">
                  <c:v>0.15934899999999999</c:v>
                </c:pt>
                <c:pt idx="28226">
                  <c:v>0.158249</c:v>
                </c:pt>
                <c:pt idx="28227">
                  <c:v>0.15760099999999999</c:v>
                </c:pt>
                <c:pt idx="28228">
                  <c:v>0.15814700000000001</c:v>
                </c:pt>
                <c:pt idx="28229">
                  <c:v>0.15798300000000001</c:v>
                </c:pt>
                <c:pt idx="28230">
                  <c:v>0.158523</c:v>
                </c:pt>
                <c:pt idx="28231">
                  <c:v>0.15909899999999999</c:v>
                </c:pt>
                <c:pt idx="28232">
                  <c:v>0.15839800000000001</c:v>
                </c:pt>
                <c:pt idx="28233">
                  <c:v>0.15932399999999999</c:v>
                </c:pt>
                <c:pt idx="28234">
                  <c:v>0.16028600000000001</c:v>
                </c:pt>
                <c:pt idx="28235">
                  <c:v>0.16155700000000001</c:v>
                </c:pt>
                <c:pt idx="28236">
                  <c:v>0.15848200000000001</c:v>
                </c:pt>
                <c:pt idx="28237">
                  <c:v>0.153835</c:v>
                </c:pt>
                <c:pt idx="28238">
                  <c:v>0.15562500000000001</c:v>
                </c:pt>
                <c:pt idx="28239">
                  <c:v>0.15595800000000001</c:v>
                </c:pt>
                <c:pt idx="28240">
                  <c:v>0.156052</c:v>
                </c:pt>
                <c:pt idx="28241">
                  <c:v>0.15570500000000001</c:v>
                </c:pt>
                <c:pt idx="28242">
                  <c:v>0.15559000000000001</c:v>
                </c:pt>
                <c:pt idx="28243">
                  <c:v>0.154806</c:v>
                </c:pt>
                <c:pt idx="28244">
                  <c:v>0.15412000000000001</c:v>
                </c:pt>
                <c:pt idx="28245">
                  <c:v>0.15391099999999999</c:v>
                </c:pt>
                <c:pt idx="28246">
                  <c:v>0.152893</c:v>
                </c:pt>
                <c:pt idx="28247">
                  <c:v>0.15359300000000001</c:v>
                </c:pt>
                <c:pt idx="28248">
                  <c:v>0.15395800000000001</c:v>
                </c:pt>
                <c:pt idx="28249">
                  <c:v>0.15359900000000001</c:v>
                </c:pt>
                <c:pt idx="28250">
                  <c:v>0.15324299999999999</c:v>
                </c:pt>
                <c:pt idx="28251">
                  <c:v>0.15337500000000001</c:v>
                </c:pt>
                <c:pt idx="28252">
                  <c:v>0.153835</c:v>
                </c:pt>
                <c:pt idx="28253">
                  <c:v>0.153472</c:v>
                </c:pt>
                <c:pt idx="28254">
                  <c:v>0.15294199999999999</c:v>
                </c:pt>
                <c:pt idx="28255">
                  <c:v>0.152527</c:v>
                </c:pt>
                <c:pt idx="28256">
                  <c:v>0.15364900000000001</c:v>
                </c:pt>
                <c:pt idx="28257">
                  <c:v>0.154506</c:v>
                </c:pt>
                <c:pt idx="28258">
                  <c:v>0.15460499999999999</c:v>
                </c:pt>
                <c:pt idx="28259">
                  <c:v>0.154755</c:v>
                </c:pt>
                <c:pt idx="28260">
                  <c:v>0.155199</c:v>
                </c:pt>
                <c:pt idx="28261">
                  <c:v>0.15552199999999999</c:v>
                </c:pt>
                <c:pt idx="28262">
                  <c:v>0.15540300000000001</c:v>
                </c:pt>
                <c:pt idx="28263">
                  <c:v>0.156198</c:v>
                </c:pt>
                <c:pt idx="28264">
                  <c:v>0.15310199999999999</c:v>
                </c:pt>
                <c:pt idx="28265">
                  <c:v>0.14962</c:v>
                </c:pt>
                <c:pt idx="28266">
                  <c:v>0.15135899999999999</c:v>
                </c:pt>
                <c:pt idx="28267">
                  <c:v>0.150753</c:v>
                </c:pt>
                <c:pt idx="28268">
                  <c:v>0.150285</c:v>
                </c:pt>
                <c:pt idx="28269">
                  <c:v>0.15035100000000001</c:v>
                </c:pt>
                <c:pt idx="28270">
                  <c:v>0.15004300000000001</c:v>
                </c:pt>
                <c:pt idx="28271">
                  <c:v>0.15049100000000001</c:v>
                </c:pt>
                <c:pt idx="28272">
                  <c:v>0.150973</c:v>
                </c:pt>
                <c:pt idx="28273">
                  <c:v>0.15112500000000001</c:v>
                </c:pt>
                <c:pt idx="28274">
                  <c:v>0.15095900000000001</c:v>
                </c:pt>
                <c:pt idx="28275">
                  <c:v>0.14979400000000001</c:v>
                </c:pt>
                <c:pt idx="28276">
                  <c:v>0.14841199999999999</c:v>
                </c:pt>
                <c:pt idx="28277">
                  <c:v>0.147032</c:v>
                </c:pt>
                <c:pt idx="28278">
                  <c:v>0.14709800000000001</c:v>
                </c:pt>
                <c:pt idx="28279">
                  <c:v>0.147843</c:v>
                </c:pt>
                <c:pt idx="28280">
                  <c:v>0.14733099999999999</c:v>
                </c:pt>
                <c:pt idx="28281">
                  <c:v>0.14805699999999999</c:v>
                </c:pt>
                <c:pt idx="28282">
                  <c:v>0.14884500000000001</c:v>
                </c:pt>
                <c:pt idx="28283">
                  <c:v>0.15034600000000001</c:v>
                </c:pt>
                <c:pt idx="28284">
                  <c:v>0.152475</c:v>
                </c:pt>
                <c:pt idx="28285">
                  <c:v>0.152418</c:v>
                </c:pt>
                <c:pt idx="28286">
                  <c:v>0.150474</c:v>
                </c:pt>
                <c:pt idx="28287">
                  <c:v>0.14810699999999999</c:v>
                </c:pt>
                <c:pt idx="28288">
                  <c:v>0.14940500000000001</c:v>
                </c:pt>
                <c:pt idx="28289">
                  <c:v>0.14882500000000001</c:v>
                </c:pt>
                <c:pt idx="28290">
                  <c:v>0.14877499999999999</c:v>
                </c:pt>
                <c:pt idx="28291">
                  <c:v>0.15212800000000001</c:v>
                </c:pt>
                <c:pt idx="28292">
                  <c:v>0.15239900000000001</c:v>
                </c:pt>
                <c:pt idx="28293">
                  <c:v>0.15220700000000001</c:v>
                </c:pt>
                <c:pt idx="28294">
                  <c:v>0.15218200000000001</c:v>
                </c:pt>
                <c:pt idx="28295">
                  <c:v>0.15304100000000001</c:v>
                </c:pt>
                <c:pt idx="28296">
                  <c:v>0.15462300000000001</c:v>
                </c:pt>
                <c:pt idx="28297">
                  <c:v>0.15686600000000001</c:v>
                </c:pt>
                <c:pt idx="28298">
                  <c:v>0.15875500000000001</c:v>
                </c:pt>
                <c:pt idx="28299">
                  <c:v>0.16009000000000001</c:v>
                </c:pt>
                <c:pt idx="28300">
                  <c:v>0.16109899999999999</c:v>
                </c:pt>
                <c:pt idx="28301">
                  <c:v>0.16242699999999999</c:v>
                </c:pt>
                <c:pt idx="28302">
                  <c:v>0.16253500000000001</c:v>
                </c:pt>
                <c:pt idx="28303">
                  <c:v>0.16314400000000001</c:v>
                </c:pt>
                <c:pt idx="28304">
                  <c:v>0.164294</c:v>
                </c:pt>
                <c:pt idx="28305">
                  <c:v>0.16562299999999999</c:v>
                </c:pt>
                <c:pt idx="28306">
                  <c:v>0.16728499999999999</c:v>
                </c:pt>
                <c:pt idx="28307">
                  <c:v>0.166992</c:v>
                </c:pt>
                <c:pt idx="28308">
                  <c:v>0.16739799999999999</c:v>
                </c:pt>
                <c:pt idx="28309">
                  <c:v>0.16839999999999999</c:v>
                </c:pt>
                <c:pt idx="28310">
                  <c:v>0.168874</c:v>
                </c:pt>
                <c:pt idx="28311">
                  <c:v>0.16965</c:v>
                </c:pt>
                <c:pt idx="28312">
                  <c:v>0.16953399999999999</c:v>
                </c:pt>
                <c:pt idx="28313">
                  <c:v>0.169542</c:v>
                </c:pt>
                <c:pt idx="28314">
                  <c:v>0.164659</c:v>
                </c:pt>
                <c:pt idx="28315">
                  <c:v>0.160218</c:v>
                </c:pt>
                <c:pt idx="28316">
                  <c:v>0.160111</c:v>
                </c:pt>
                <c:pt idx="28317">
                  <c:v>0.15929399999999999</c:v>
                </c:pt>
                <c:pt idx="28318">
                  <c:v>0.15864800000000001</c:v>
                </c:pt>
                <c:pt idx="28319">
                  <c:v>0.15847800000000001</c:v>
                </c:pt>
                <c:pt idx="28320">
                  <c:v>0.15928800000000001</c:v>
                </c:pt>
                <c:pt idx="28321">
                  <c:v>0.16022800000000001</c:v>
                </c:pt>
                <c:pt idx="28322">
                  <c:v>0.16270699999999999</c:v>
                </c:pt>
                <c:pt idx="28323">
                  <c:v>0.16508500000000001</c:v>
                </c:pt>
                <c:pt idx="28324">
                  <c:v>0.166571</c:v>
                </c:pt>
                <c:pt idx="28325">
                  <c:v>0.16799700000000001</c:v>
                </c:pt>
                <c:pt idx="28326">
                  <c:v>0.16861799999999999</c:v>
                </c:pt>
                <c:pt idx="28327">
                  <c:v>0.16780700000000001</c:v>
                </c:pt>
                <c:pt idx="28328">
                  <c:v>0.16822200000000001</c:v>
                </c:pt>
                <c:pt idx="28329">
                  <c:v>0.169099</c:v>
                </c:pt>
                <c:pt idx="28330">
                  <c:v>0.16975100000000001</c:v>
                </c:pt>
                <c:pt idx="28331">
                  <c:v>0.163491</c:v>
                </c:pt>
                <c:pt idx="28332">
                  <c:v>0.16642999999999999</c:v>
                </c:pt>
                <c:pt idx="28333">
                  <c:v>0.166544</c:v>
                </c:pt>
                <c:pt idx="28334">
                  <c:v>0.16447999999999999</c:v>
                </c:pt>
                <c:pt idx="28335">
                  <c:v>0.166987</c:v>
                </c:pt>
                <c:pt idx="28336">
                  <c:v>0.16922000000000001</c:v>
                </c:pt>
                <c:pt idx="28337">
                  <c:v>0.17016400000000001</c:v>
                </c:pt>
                <c:pt idx="28338">
                  <c:v>0.16977500000000001</c:v>
                </c:pt>
                <c:pt idx="28339">
                  <c:v>0.16977300000000001</c:v>
                </c:pt>
                <c:pt idx="28340">
                  <c:v>0.169851</c:v>
                </c:pt>
                <c:pt idx="28341">
                  <c:v>0.16831299999999999</c:v>
                </c:pt>
                <c:pt idx="28342">
                  <c:v>0.16738400000000001</c:v>
                </c:pt>
                <c:pt idx="28343">
                  <c:v>0.16718</c:v>
                </c:pt>
                <c:pt idx="28344">
                  <c:v>0.16705300000000001</c:v>
                </c:pt>
                <c:pt idx="28345">
                  <c:v>0.167272</c:v>
                </c:pt>
                <c:pt idx="28346">
                  <c:v>0.16029199999999999</c:v>
                </c:pt>
                <c:pt idx="28347">
                  <c:v>0.156862</c:v>
                </c:pt>
                <c:pt idx="28348">
                  <c:v>0.15698100000000001</c:v>
                </c:pt>
                <c:pt idx="28349">
                  <c:v>0.15592400000000001</c:v>
                </c:pt>
                <c:pt idx="28350">
                  <c:v>0.155247</c:v>
                </c:pt>
                <c:pt idx="28351">
                  <c:v>0.15409900000000001</c:v>
                </c:pt>
                <c:pt idx="28352">
                  <c:v>0.15279599999999999</c:v>
                </c:pt>
                <c:pt idx="28353">
                  <c:v>0.151447</c:v>
                </c:pt>
                <c:pt idx="28354">
                  <c:v>0.1507</c:v>
                </c:pt>
                <c:pt idx="28355">
                  <c:v>0.15121399999999999</c:v>
                </c:pt>
                <c:pt idx="28356">
                  <c:v>0.15178800000000001</c:v>
                </c:pt>
                <c:pt idx="28357">
                  <c:v>0.15365400000000001</c:v>
                </c:pt>
                <c:pt idx="28358">
                  <c:v>0.15497900000000001</c:v>
                </c:pt>
                <c:pt idx="28359">
                  <c:v>0.15589900000000001</c:v>
                </c:pt>
                <c:pt idx="28360">
                  <c:v>0.15704499999999999</c:v>
                </c:pt>
                <c:pt idx="28361">
                  <c:v>0.157078</c:v>
                </c:pt>
                <c:pt idx="28362">
                  <c:v>0.158777</c:v>
                </c:pt>
                <c:pt idx="28363">
                  <c:v>0.15551899999999999</c:v>
                </c:pt>
                <c:pt idx="28364">
                  <c:v>0.152754</c:v>
                </c:pt>
                <c:pt idx="28365">
                  <c:v>0.15368899999999999</c:v>
                </c:pt>
                <c:pt idx="28366">
                  <c:v>0.15448500000000001</c:v>
                </c:pt>
                <c:pt idx="28367">
                  <c:v>0.15479599999999999</c:v>
                </c:pt>
                <c:pt idx="28368">
                  <c:v>0.155973</c:v>
                </c:pt>
                <c:pt idx="28369">
                  <c:v>0.15762699999999999</c:v>
                </c:pt>
                <c:pt idx="28370">
                  <c:v>0.15860099999999999</c:v>
                </c:pt>
                <c:pt idx="28371">
                  <c:v>0.158994</c:v>
                </c:pt>
                <c:pt idx="28372">
                  <c:v>0.15972500000000001</c:v>
                </c:pt>
                <c:pt idx="28373">
                  <c:v>0.16158500000000001</c:v>
                </c:pt>
                <c:pt idx="28374">
                  <c:v>0.162466</c:v>
                </c:pt>
                <c:pt idx="28375">
                  <c:v>0.16301599999999999</c:v>
                </c:pt>
                <c:pt idx="28376">
                  <c:v>0.16333700000000001</c:v>
                </c:pt>
                <c:pt idx="28377">
                  <c:v>0.16311200000000001</c:v>
                </c:pt>
                <c:pt idx="28378">
                  <c:v>0.162601</c:v>
                </c:pt>
                <c:pt idx="28379">
                  <c:v>0.162439</c:v>
                </c:pt>
                <c:pt idx="28380">
                  <c:v>0.16423199999999999</c:v>
                </c:pt>
                <c:pt idx="28381">
                  <c:v>0.161159</c:v>
                </c:pt>
                <c:pt idx="28382">
                  <c:v>0.15760099999999999</c:v>
                </c:pt>
                <c:pt idx="28383">
                  <c:v>0.15836700000000001</c:v>
                </c:pt>
                <c:pt idx="28384">
                  <c:v>0.15876299999999999</c:v>
                </c:pt>
                <c:pt idx="28385">
                  <c:v>0.159807</c:v>
                </c:pt>
                <c:pt idx="28386">
                  <c:v>0.16007099999999999</c:v>
                </c:pt>
                <c:pt idx="28387">
                  <c:v>0.16018199999999999</c:v>
                </c:pt>
                <c:pt idx="28388">
                  <c:v>0.159967</c:v>
                </c:pt>
                <c:pt idx="28389">
                  <c:v>0.158555</c:v>
                </c:pt>
                <c:pt idx="28390">
                  <c:v>0.157884</c:v>
                </c:pt>
                <c:pt idx="28391">
                  <c:v>0.15784500000000001</c:v>
                </c:pt>
                <c:pt idx="28392">
                  <c:v>0.15763199999999999</c:v>
                </c:pt>
                <c:pt idx="28393">
                  <c:v>0.157696</c:v>
                </c:pt>
                <c:pt idx="28394">
                  <c:v>0.15809200000000001</c:v>
                </c:pt>
                <c:pt idx="28395">
                  <c:v>0.15848100000000001</c:v>
                </c:pt>
                <c:pt idx="28396">
                  <c:v>0.15865399999999999</c:v>
                </c:pt>
                <c:pt idx="28397">
                  <c:v>0.158528</c:v>
                </c:pt>
                <c:pt idx="28398">
                  <c:v>0.15933700000000001</c:v>
                </c:pt>
                <c:pt idx="28399">
                  <c:v>0.156921</c:v>
                </c:pt>
                <c:pt idx="28400">
                  <c:v>0.153696</c:v>
                </c:pt>
                <c:pt idx="28401">
                  <c:v>0.15576599999999999</c:v>
                </c:pt>
                <c:pt idx="28402">
                  <c:v>0.155394</c:v>
                </c:pt>
                <c:pt idx="28403">
                  <c:v>0.155698</c:v>
                </c:pt>
                <c:pt idx="28404">
                  <c:v>0.155838</c:v>
                </c:pt>
                <c:pt idx="28405">
                  <c:v>0.157523</c:v>
                </c:pt>
                <c:pt idx="28406">
                  <c:v>0.158252</c:v>
                </c:pt>
                <c:pt idx="28407">
                  <c:v>0.157716</c:v>
                </c:pt>
                <c:pt idx="28408">
                  <c:v>0.15809699999999999</c:v>
                </c:pt>
                <c:pt idx="28409">
                  <c:v>0.15892300000000001</c:v>
                </c:pt>
                <c:pt idx="28410">
                  <c:v>0.160279</c:v>
                </c:pt>
                <c:pt idx="28411">
                  <c:v>0.15887799999999999</c:v>
                </c:pt>
                <c:pt idx="28412">
                  <c:v>0.15857299999999999</c:v>
                </c:pt>
                <c:pt idx="28413">
                  <c:v>0.158993</c:v>
                </c:pt>
                <c:pt idx="28414">
                  <c:v>0.15932199999999999</c:v>
                </c:pt>
                <c:pt idx="28415">
                  <c:v>0.15974099999999999</c:v>
                </c:pt>
                <c:pt idx="28416">
                  <c:v>0.160721</c:v>
                </c:pt>
                <c:pt idx="28417">
                  <c:v>0.16206100000000001</c:v>
                </c:pt>
                <c:pt idx="28418">
                  <c:v>0.162715</c:v>
                </c:pt>
                <c:pt idx="28419">
                  <c:v>0.16253000000000001</c:v>
                </c:pt>
                <c:pt idx="28420">
                  <c:v>0.162304</c:v>
                </c:pt>
                <c:pt idx="28421">
                  <c:v>0.16173999999999999</c:v>
                </c:pt>
                <c:pt idx="28422">
                  <c:v>0.162132</c:v>
                </c:pt>
                <c:pt idx="28423">
                  <c:v>0.163272</c:v>
                </c:pt>
                <c:pt idx="28424">
                  <c:v>0.16377800000000001</c:v>
                </c:pt>
                <c:pt idx="28425">
                  <c:v>0.157778</c:v>
                </c:pt>
                <c:pt idx="28426">
                  <c:v>0.15851299999999999</c:v>
                </c:pt>
                <c:pt idx="28427">
                  <c:v>0.15768199999999999</c:v>
                </c:pt>
                <c:pt idx="28428">
                  <c:v>0.15702199999999999</c:v>
                </c:pt>
                <c:pt idx="28429">
                  <c:v>0.155193</c:v>
                </c:pt>
                <c:pt idx="28430">
                  <c:v>0.15141399999999999</c:v>
                </c:pt>
                <c:pt idx="28431">
                  <c:v>0.14733499999999999</c:v>
                </c:pt>
                <c:pt idx="28432">
                  <c:v>0.145283</c:v>
                </c:pt>
                <c:pt idx="28433">
                  <c:v>0.14525199999999999</c:v>
                </c:pt>
                <c:pt idx="28434">
                  <c:v>0.14810599999999999</c:v>
                </c:pt>
                <c:pt idx="28435">
                  <c:v>0.15032200000000001</c:v>
                </c:pt>
                <c:pt idx="28436">
                  <c:v>0.15160699999999999</c:v>
                </c:pt>
                <c:pt idx="28437">
                  <c:v>0.153389</c:v>
                </c:pt>
                <c:pt idx="28438">
                  <c:v>0.15465200000000001</c:v>
                </c:pt>
                <c:pt idx="28439">
                  <c:v>0.15541099999999999</c:v>
                </c:pt>
                <c:pt idx="28440">
                  <c:v>0.15517700000000001</c:v>
                </c:pt>
                <c:pt idx="28441">
                  <c:v>0.15495300000000001</c:v>
                </c:pt>
                <c:pt idx="28442">
                  <c:v>0.155221</c:v>
                </c:pt>
                <c:pt idx="28443">
                  <c:v>0.15597900000000001</c:v>
                </c:pt>
                <c:pt idx="28444">
                  <c:v>0.15623500000000001</c:v>
                </c:pt>
                <c:pt idx="28445">
                  <c:v>0.15698000000000001</c:v>
                </c:pt>
                <c:pt idx="28446">
                  <c:v>0.15773400000000001</c:v>
                </c:pt>
                <c:pt idx="28447">
                  <c:v>0.157476</c:v>
                </c:pt>
                <c:pt idx="28448">
                  <c:v>0.157721</c:v>
                </c:pt>
                <c:pt idx="28449">
                  <c:v>0.156946</c:v>
                </c:pt>
                <c:pt idx="28450">
                  <c:v>0.15812899999999999</c:v>
                </c:pt>
                <c:pt idx="28451">
                  <c:v>0.15984899999999999</c:v>
                </c:pt>
                <c:pt idx="28452">
                  <c:v>0.16156599999999999</c:v>
                </c:pt>
                <c:pt idx="28453">
                  <c:v>0.163717</c:v>
                </c:pt>
                <c:pt idx="28454">
                  <c:v>0.16656399999999999</c:v>
                </c:pt>
                <c:pt idx="28455">
                  <c:v>0.16280800000000001</c:v>
                </c:pt>
                <c:pt idx="28456">
                  <c:v>0.16433200000000001</c:v>
                </c:pt>
                <c:pt idx="28457">
                  <c:v>0.166544</c:v>
                </c:pt>
                <c:pt idx="28458">
                  <c:v>0.16921600000000001</c:v>
                </c:pt>
                <c:pt idx="28459">
                  <c:v>0.17188100000000001</c:v>
                </c:pt>
                <c:pt idx="28460">
                  <c:v>0.17554500000000001</c:v>
                </c:pt>
                <c:pt idx="28461">
                  <c:v>0.17874200000000001</c:v>
                </c:pt>
                <c:pt idx="28462">
                  <c:v>0.18189900000000001</c:v>
                </c:pt>
                <c:pt idx="28463">
                  <c:v>0.18510499999999999</c:v>
                </c:pt>
                <c:pt idx="28464">
                  <c:v>0.186333</c:v>
                </c:pt>
                <c:pt idx="28465">
                  <c:v>0.18695400000000001</c:v>
                </c:pt>
                <c:pt idx="28466">
                  <c:v>0.189557</c:v>
                </c:pt>
                <c:pt idx="28467">
                  <c:v>0.192718</c:v>
                </c:pt>
                <c:pt idx="28468">
                  <c:v>0.19630600000000001</c:v>
                </c:pt>
                <c:pt idx="28469">
                  <c:v>0.20246500000000001</c:v>
                </c:pt>
                <c:pt idx="28470">
                  <c:v>0.20519399999999999</c:v>
                </c:pt>
                <c:pt idx="28471">
                  <c:v>0.20633499999999999</c:v>
                </c:pt>
                <c:pt idx="28472">
                  <c:v>0.20794299999999999</c:v>
                </c:pt>
                <c:pt idx="28473">
                  <c:v>0.211065</c:v>
                </c:pt>
                <c:pt idx="28474">
                  <c:v>0.21419299999999999</c:v>
                </c:pt>
                <c:pt idx="28475">
                  <c:v>0.21831600000000001</c:v>
                </c:pt>
                <c:pt idx="28476">
                  <c:v>0.223442</c:v>
                </c:pt>
                <c:pt idx="28477">
                  <c:v>0.22806699999999999</c:v>
                </c:pt>
                <c:pt idx="28478">
                  <c:v>0.22566700000000001</c:v>
                </c:pt>
                <c:pt idx="28479">
                  <c:v>0.227797</c:v>
                </c:pt>
                <c:pt idx="28480">
                  <c:v>0.22889200000000001</c:v>
                </c:pt>
                <c:pt idx="28481">
                  <c:v>0.232067</c:v>
                </c:pt>
                <c:pt idx="28482">
                  <c:v>0.23822199999999999</c:v>
                </c:pt>
                <c:pt idx="28483">
                  <c:v>0.24376800000000001</c:v>
                </c:pt>
                <c:pt idx="28484">
                  <c:v>0.24629699999999999</c:v>
                </c:pt>
                <c:pt idx="28485">
                  <c:v>0.24785799999999999</c:v>
                </c:pt>
                <c:pt idx="28486">
                  <c:v>0.24840499999999999</c:v>
                </c:pt>
                <c:pt idx="28487">
                  <c:v>0.24904599999999999</c:v>
                </c:pt>
                <c:pt idx="28488">
                  <c:v>0.25058000000000002</c:v>
                </c:pt>
                <c:pt idx="28489">
                  <c:v>0.25065500000000002</c:v>
                </c:pt>
                <c:pt idx="28490">
                  <c:v>0.25170199999999998</c:v>
                </c:pt>
                <c:pt idx="28491">
                  <c:v>0.25120799999999999</c:v>
                </c:pt>
                <c:pt idx="28492">
                  <c:v>0.25132900000000002</c:v>
                </c:pt>
                <c:pt idx="28493">
                  <c:v>0.25130799999999998</c:v>
                </c:pt>
                <c:pt idx="28494">
                  <c:v>0.250969</c:v>
                </c:pt>
                <c:pt idx="28495">
                  <c:v>0.25202599999999997</c:v>
                </c:pt>
                <c:pt idx="28496">
                  <c:v>0.25203500000000001</c:v>
                </c:pt>
                <c:pt idx="28497">
                  <c:v>0.25193900000000002</c:v>
                </c:pt>
                <c:pt idx="28498">
                  <c:v>0.25120100000000001</c:v>
                </c:pt>
                <c:pt idx="28499">
                  <c:v>0.250531</c:v>
                </c:pt>
                <c:pt idx="28500">
                  <c:v>0.24475</c:v>
                </c:pt>
                <c:pt idx="28501">
                  <c:v>0.245393</c:v>
                </c:pt>
                <c:pt idx="28502">
                  <c:v>0.24582100000000001</c:v>
                </c:pt>
                <c:pt idx="28503">
                  <c:v>0.246367</c:v>
                </c:pt>
                <c:pt idx="28504">
                  <c:v>0.24698100000000001</c:v>
                </c:pt>
                <c:pt idx="28505">
                  <c:v>0.24799399999999999</c:v>
                </c:pt>
                <c:pt idx="28506">
                  <c:v>0.24843799999999999</c:v>
                </c:pt>
                <c:pt idx="28507">
                  <c:v>0.249116</c:v>
                </c:pt>
                <c:pt idx="28508">
                  <c:v>0.25088500000000002</c:v>
                </c:pt>
                <c:pt idx="28509">
                  <c:v>0.25361400000000001</c:v>
                </c:pt>
                <c:pt idx="28510">
                  <c:v>0.25659100000000001</c:v>
                </c:pt>
                <c:pt idx="28511">
                  <c:v>0.25909700000000002</c:v>
                </c:pt>
                <c:pt idx="28512">
                  <c:v>0.26255099999999998</c:v>
                </c:pt>
                <c:pt idx="28513">
                  <c:v>0.26614300000000002</c:v>
                </c:pt>
                <c:pt idx="28514">
                  <c:v>0.26735500000000001</c:v>
                </c:pt>
                <c:pt idx="28515">
                  <c:v>0.26814300000000002</c:v>
                </c:pt>
                <c:pt idx="28516">
                  <c:v>0.26815600000000001</c:v>
                </c:pt>
                <c:pt idx="28517">
                  <c:v>0.268868</c:v>
                </c:pt>
                <c:pt idx="28518">
                  <c:v>0.27000999999999997</c:v>
                </c:pt>
                <c:pt idx="28519">
                  <c:v>0.27068900000000001</c:v>
                </c:pt>
                <c:pt idx="28520">
                  <c:v>0.27194400000000002</c:v>
                </c:pt>
                <c:pt idx="28521">
                  <c:v>0.27032099999999998</c:v>
                </c:pt>
                <c:pt idx="28522">
                  <c:v>0.26497199999999999</c:v>
                </c:pt>
                <c:pt idx="28523">
                  <c:v>0.26595800000000003</c:v>
                </c:pt>
                <c:pt idx="28524">
                  <c:v>0.26549299999999998</c:v>
                </c:pt>
                <c:pt idx="28525">
                  <c:v>0.26530900000000002</c:v>
                </c:pt>
                <c:pt idx="28526">
                  <c:v>0.26486999999999999</c:v>
                </c:pt>
                <c:pt idx="28527">
                  <c:v>0.26442599999999999</c:v>
                </c:pt>
                <c:pt idx="28528">
                  <c:v>0.26457900000000001</c:v>
                </c:pt>
                <c:pt idx="28529">
                  <c:v>0.26338</c:v>
                </c:pt>
                <c:pt idx="28530">
                  <c:v>0.26242799999999999</c:v>
                </c:pt>
                <c:pt idx="28531">
                  <c:v>0.26149499999999998</c:v>
                </c:pt>
                <c:pt idx="28532">
                  <c:v>0.26019500000000001</c:v>
                </c:pt>
                <c:pt idx="28533">
                  <c:v>0.25914300000000001</c:v>
                </c:pt>
                <c:pt idx="28534">
                  <c:v>0.25847199999999998</c:v>
                </c:pt>
                <c:pt idx="28535">
                  <c:v>0.25779200000000002</c:v>
                </c:pt>
                <c:pt idx="28536">
                  <c:v>0.25659700000000002</c:v>
                </c:pt>
                <c:pt idx="28537">
                  <c:v>0.25492399999999998</c:v>
                </c:pt>
                <c:pt idx="28538">
                  <c:v>0.25404399999999999</c:v>
                </c:pt>
                <c:pt idx="28539">
                  <c:v>0.25471100000000002</c:v>
                </c:pt>
                <c:pt idx="28540">
                  <c:v>0.25056899999999999</c:v>
                </c:pt>
                <c:pt idx="28541">
                  <c:v>0.246532</c:v>
                </c:pt>
                <c:pt idx="28542">
                  <c:v>0.24668599999999999</c:v>
                </c:pt>
                <c:pt idx="28543">
                  <c:v>0.24659500000000001</c:v>
                </c:pt>
                <c:pt idx="28544">
                  <c:v>0.24706400000000001</c:v>
                </c:pt>
                <c:pt idx="28545">
                  <c:v>0.24665899999999999</c:v>
                </c:pt>
                <c:pt idx="28546">
                  <c:v>0.24676400000000001</c:v>
                </c:pt>
                <c:pt idx="28547">
                  <c:v>0.246917</c:v>
                </c:pt>
                <c:pt idx="28548">
                  <c:v>0.24626400000000001</c:v>
                </c:pt>
                <c:pt idx="28549">
                  <c:v>0.24588699999999999</c:v>
                </c:pt>
                <c:pt idx="28550">
                  <c:v>0.24557200000000001</c:v>
                </c:pt>
                <c:pt idx="28551">
                  <c:v>0.246028</c:v>
                </c:pt>
                <c:pt idx="28552">
                  <c:v>0.24668899999999999</c:v>
                </c:pt>
                <c:pt idx="28553">
                  <c:v>0.246308</c:v>
                </c:pt>
                <c:pt idx="28554">
                  <c:v>0.245864</c:v>
                </c:pt>
                <c:pt idx="28555">
                  <c:v>0.24537600000000001</c:v>
                </c:pt>
                <c:pt idx="28556">
                  <c:v>0.245338</c:v>
                </c:pt>
                <c:pt idx="28557">
                  <c:v>0.24684800000000001</c:v>
                </c:pt>
                <c:pt idx="28558">
                  <c:v>0.242593</c:v>
                </c:pt>
                <c:pt idx="28559">
                  <c:v>0.239846</c:v>
                </c:pt>
                <c:pt idx="28560">
                  <c:v>0.24162900000000001</c:v>
                </c:pt>
                <c:pt idx="28561">
                  <c:v>0.24249100000000001</c:v>
                </c:pt>
                <c:pt idx="28562">
                  <c:v>0.24304600000000001</c:v>
                </c:pt>
                <c:pt idx="28563">
                  <c:v>0.243367</c:v>
                </c:pt>
                <c:pt idx="28564">
                  <c:v>0.24304700000000001</c:v>
                </c:pt>
                <c:pt idx="28565">
                  <c:v>0.24283099999999999</c:v>
                </c:pt>
                <c:pt idx="28566">
                  <c:v>0.24371200000000001</c:v>
                </c:pt>
                <c:pt idx="28567">
                  <c:v>0.244528</c:v>
                </c:pt>
                <c:pt idx="28568">
                  <c:v>0.24504999999999999</c:v>
                </c:pt>
                <c:pt idx="28569">
                  <c:v>0.245923</c:v>
                </c:pt>
                <c:pt idx="28570">
                  <c:v>0.24759</c:v>
                </c:pt>
                <c:pt idx="28571">
                  <c:v>0.24843199999999999</c:v>
                </c:pt>
                <c:pt idx="28572">
                  <c:v>0.251641</c:v>
                </c:pt>
                <c:pt idx="28573">
                  <c:v>0.247776</c:v>
                </c:pt>
                <c:pt idx="28574">
                  <c:v>0.24717</c:v>
                </c:pt>
                <c:pt idx="28575">
                  <c:v>0.247611</c:v>
                </c:pt>
                <c:pt idx="28576">
                  <c:v>0.24626000000000001</c:v>
                </c:pt>
                <c:pt idx="28577">
                  <c:v>0.24638599999999999</c:v>
                </c:pt>
                <c:pt idx="28578">
                  <c:v>0.246254</c:v>
                </c:pt>
                <c:pt idx="28579">
                  <c:v>0.25330799999999998</c:v>
                </c:pt>
                <c:pt idx="28580">
                  <c:v>0.247868</c:v>
                </c:pt>
                <c:pt idx="28581">
                  <c:v>0.24127499999999999</c:v>
                </c:pt>
                <c:pt idx="28582">
                  <c:v>0.23987700000000001</c:v>
                </c:pt>
                <c:pt idx="28583">
                  <c:v>0.238817</c:v>
                </c:pt>
                <c:pt idx="28584">
                  <c:v>0.238431</c:v>
                </c:pt>
                <c:pt idx="28585">
                  <c:v>0.237708</c:v>
                </c:pt>
                <c:pt idx="28586">
                  <c:v>0.237092</c:v>
                </c:pt>
                <c:pt idx="28587">
                  <c:v>0.23777100000000001</c:v>
                </c:pt>
                <c:pt idx="28588">
                  <c:v>0.23938899999999999</c:v>
                </c:pt>
                <c:pt idx="28589">
                  <c:v>0.23491699999999999</c:v>
                </c:pt>
                <c:pt idx="28590">
                  <c:v>0.23336699999999999</c:v>
                </c:pt>
                <c:pt idx="28591">
                  <c:v>0.23427300000000001</c:v>
                </c:pt>
                <c:pt idx="28592">
                  <c:v>0.235289</c:v>
                </c:pt>
                <c:pt idx="28593">
                  <c:v>0.23596200000000001</c:v>
                </c:pt>
                <c:pt idx="28594">
                  <c:v>0.23455599999999999</c:v>
                </c:pt>
                <c:pt idx="28595">
                  <c:v>0.23263500000000001</c:v>
                </c:pt>
                <c:pt idx="28596">
                  <c:v>0.23086599999999999</c:v>
                </c:pt>
                <c:pt idx="28597">
                  <c:v>0.22897999999999999</c:v>
                </c:pt>
                <c:pt idx="28598">
                  <c:v>0.227606</c:v>
                </c:pt>
                <c:pt idx="28599">
                  <c:v>0.22593199999999999</c:v>
                </c:pt>
                <c:pt idx="28600">
                  <c:v>0.224358</c:v>
                </c:pt>
                <c:pt idx="28601">
                  <c:v>0.22386500000000001</c:v>
                </c:pt>
                <c:pt idx="28602">
                  <c:v>0.22354099999999999</c:v>
                </c:pt>
                <c:pt idx="28603">
                  <c:v>0.223686</c:v>
                </c:pt>
                <c:pt idx="28604">
                  <c:v>0.22342699999999999</c:v>
                </c:pt>
                <c:pt idx="28605">
                  <c:v>0.22373799999999999</c:v>
                </c:pt>
                <c:pt idx="28606">
                  <c:v>0.22225</c:v>
                </c:pt>
                <c:pt idx="28607">
                  <c:v>0.221993</c:v>
                </c:pt>
                <c:pt idx="28608">
                  <c:v>0.221472</c:v>
                </c:pt>
                <c:pt idx="28609">
                  <c:v>0.223609</c:v>
                </c:pt>
                <c:pt idx="28610">
                  <c:v>0.215944</c:v>
                </c:pt>
                <c:pt idx="28611">
                  <c:v>0.21229500000000001</c:v>
                </c:pt>
                <c:pt idx="28612">
                  <c:v>0.213144</c:v>
                </c:pt>
                <c:pt idx="28613">
                  <c:v>0.213561</c:v>
                </c:pt>
                <c:pt idx="28614">
                  <c:v>0.214253</c:v>
                </c:pt>
                <c:pt idx="28615">
                  <c:v>0.21568699999999999</c:v>
                </c:pt>
                <c:pt idx="28616">
                  <c:v>0.217393</c:v>
                </c:pt>
                <c:pt idx="28617">
                  <c:v>0.21973599999999999</c:v>
                </c:pt>
                <c:pt idx="28618">
                  <c:v>0.22292400000000001</c:v>
                </c:pt>
                <c:pt idx="28619">
                  <c:v>0.22600100000000001</c:v>
                </c:pt>
                <c:pt idx="28620">
                  <c:v>0.230404</c:v>
                </c:pt>
                <c:pt idx="28621">
                  <c:v>0.23697199999999999</c:v>
                </c:pt>
                <c:pt idx="28622">
                  <c:v>0.24254300000000001</c:v>
                </c:pt>
                <c:pt idx="28623">
                  <c:v>0.246063</c:v>
                </c:pt>
                <c:pt idx="28624">
                  <c:v>0.24926200000000001</c:v>
                </c:pt>
                <c:pt idx="28625">
                  <c:v>0.25223200000000001</c:v>
                </c:pt>
                <c:pt idx="28626">
                  <c:v>0.25456400000000001</c:v>
                </c:pt>
                <c:pt idx="28627">
                  <c:v>0.25685599999999997</c:v>
                </c:pt>
                <c:pt idx="28628">
                  <c:v>0.25852700000000001</c:v>
                </c:pt>
                <c:pt idx="28629">
                  <c:v>0.25922899999999999</c:v>
                </c:pt>
                <c:pt idx="28630">
                  <c:v>0.26069100000000001</c:v>
                </c:pt>
                <c:pt idx="28631">
                  <c:v>0.261961</c:v>
                </c:pt>
                <c:pt idx="28632">
                  <c:v>0.26188600000000001</c:v>
                </c:pt>
                <c:pt idx="28633">
                  <c:v>0.25963799999999998</c:v>
                </c:pt>
                <c:pt idx="28634">
                  <c:v>0.257579</c:v>
                </c:pt>
                <c:pt idx="28635">
                  <c:v>0.257214</c:v>
                </c:pt>
                <c:pt idx="28636">
                  <c:v>0.25644299999999998</c:v>
                </c:pt>
                <c:pt idx="28637">
                  <c:v>0.25474400000000003</c:v>
                </c:pt>
                <c:pt idx="28638">
                  <c:v>0.25326599999999999</c:v>
                </c:pt>
                <c:pt idx="28639">
                  <c:v>0.25226199999999999</c:v>
                </c:pt>
                <c:pt idx="28640">
                  <c:v>0.25215900000000002</c:v>
                </c:pt>
                <c:pt idx="28641">
                  <c:v>0.25235299999999999</c:v>
                </c:pt>
                <c:pt idx="28642">
                  <c:v>0.25110700000000002</c:v>
                </c:pt>
                <c:pt idx="28643">
                  <c:v>0.24956100000000001</c:v>
                </c:pt>
                <c:pt idx="28644">
                  <c:v>0.25034600000000001</c:v>
                </c:pt>
                <c:pt idx="28645">
                  <c:v>0.25047199999999997</c:v>
                </c:pt>
                <c:pt idx="28646">
                  <c:v>0.25004100000000001</c:v>
                </c:pt>
                <c:pt idx="28647">
                  <c:v>0.25066500000000003</c:v>
                </c:pt>
                <c:pt idx="28648">
                  <c:v>0.25171900000000003</c:v>
                </c:pt>
                <c:pt idx="28649">
                  <c:v>0.25292399999999998</c:v>
                </c:pt>
                <c:pt idx="28650">
                  <c:v>0.25453399999999998</c:v>
                </c:pt>
                <c:pt idx="28651">
                  <c:v>0.25578099999999998</c:v>
                </c:pt>
                <c:pt idx="28652">
                  <c:v>0.25644400000000001</c:v>
                </c:pt>
                <c:pt idx="28653">
                  <c:v>0.25868099999999999</c:v>
                </c:pt>
                <c:pt idx="28654">
                  <c:v>0.255411</c:v>
                </c:pt>
                <c:pt idx="28655">
                  <c:v>0.25268600000000002</c:v>
                </c:pt>
                <c:pt idx="28656">
                  <c:v>0.25510899999999997</c:v>
                </c:pt>
                <c:pt idx="28657">
                  <c:v>0.25628899999999999</c:v>
                </c:pt>
                <c:pt idx="28658">
                  <c:v>0.25613599999999997</c:v>
                </c:pt>
                <c:pt idx="28659">
                  <c:v>0.25375900000000001</c:v>
                </c:pt>
                <c:pt idx="28660">
                  <c:v>0.25178299999999998</c:v>
                </c:pt>
                <c:pt idx="28661">
                  <c:v>0.25200299999999998</c:v>
                </c:pt>
                <c:pt idx="28662">
                  <c:v>0.252859</c:v>
                </c:pt>
                <c:pt idx="28663">
                  <c:v>0.25339299999999998</c:v>
                </c:pt>
                <c:pt idx="28664">
                  <c:v>0.25325799999999998</c:v>
                </c:pt>
                <c:pt idx="28665">
                  <c:v>0.25331500000000001</c:v>
                </c:pt>
                <c:pt idx="28666">
                  <c:v>0.25307000000000002</c:v>
                </c:pt>
                <c:pt idx="28667">
                  <c:v>0.25245600000000001</c:v>
                </c:pt>
                <c:pt idx="28668">
                  <c:v>0.25217400000000001</c:v>
                </c:pt>
                <c:pt idx="28669">
                  <c:v>0.252361</c:v>
                </c:pt>
                <c:pt idx="28670">
                  <c:v>0.25318600000000002</c:v>
                </c:pt>
                <c:pt idx="28671">
                  <c:v>0.25393700000000002</c:v>
                </c:pt>
                <c:pt idx="28672">
                  <c:v>0.25442599999999999</c:v>
                </c:pt>
                <c:pt idx="28673">
                  <c:v>0.25466100000000003</c:v>
                </c:pt>
                <c:pt idx="28674">
                  <c:v>0.25468400000000002</c:v>
                </c:pt>
                <c:pt idx="28675">
                  <c:v>0.25567099999999998</c:v>
                </c:pt>
                <c:pt idx="28676">
                  <c:v>0.25112899999999999</c:v>
                </c:pt>
                <c:pt idx="28677">
                  <c:v>0.25121500000000002</c:v>
                </c:pt>
                <c:pt idx="28678">
                  <c:v>0.25381199999999998</c:v>
                </c:pt>
                <c:pt idx="28679">
                  <c:v>0.250332</c:v>
                </c:pt>
                <c:pt idx="28680">
                  <c:v>0.25270999999999999</c:v>
                </c:pt>
                <c:pt idx="28681">
                  <c:v>0.25314700000000001</c:v>
                </c:pt>
                <c:pt idx="28682">
                  <c:v>0.25342199999999998</c:v>
                </c:pt>
                <c:pt idx="28683">
                  <c:v>0.25357000000000002</c:v>
                </c:pt>
                <c:pt idx="28684">
                  <c:v>0.25376599999999999</c:v>
                </c:pt>
                <c:pt idx="28685">
                  <c:v>0.25294299999999997</c:v>
                </c:pt>
                <c:pt idx="28686">
                  <c:v>0.25152099999999999</c:v>
                </c:pt>
                <c:pt idx="28687">
                  <c:v>0.249444</c:v>
                </c:pt>
                <c:pt idx="28688">
                  <c:v>0.24848000000000001</c:v>
                </c:pt>
                <c:pt idx="28689">
                  <c:v>0.24926000000000001</c:v>
                </c:pt>
                <c:pt idx="28690">
                  <c:v>0.25025199999999997</c:v>
                </c:pt>
                <c:pt idx="28691">
                  <c:v>0.25020599999999998</c:v>
                </c:pt>
                <c:pt idx="28692">
                  <c:v>0.25057200000000002</c:v>
                </c:pt>
                <c:pt idx="28693">
                  <c:v>0.25067200000000001</c:v>
                </c:pt>
                <c:pt idx="28694">
                  <c:v>0.25081500000000001</c:v>
                </c:pt>
                <c:pt idx="28695">
                  <c:v>0.25029000000000001</c:v>
                </c:pt>
                <c:pt idx="28696">
                  <c:v>0.246167</c:v>
                </c:pt>
                <c:pt idx="28697">
                  <c:v>0.24071999999999999</c:v>
                </c:pt>
                <c:pt idx="28698">
                  <c:v>0.24057300000000001</c:v>
                </c:pt>
                <c:pt idx="28699">
                  <c:v>0.23910100000000001</c:v>
                </c:pt>
                <c:pt idx="28700">
                  <c:v>0.237345</c:v>
                </c:pt>
                <c:pt idx="28701">
                  <c:v>0.23424300000000001</c:v>
                </c:pt>
                <c:pt idx="28702">
                  <c:v>0.230627</c:v>
                </c:pt>
                <c:pt idx="28703">
                  <c:v>0.22600100000000001</c:v>
                </c:pt>
                <c:pt idx="28704">
                  <c:v>0.22264500000000001</c:v>
                </c:pt>
                <c:pt idx="28705">
                  <c:v>0.22099199999999999</c:v>
                </c:pt>
                <c:pt idx="28706">
                  <c:v>0.21954899999999999</c:v>
                </c:pt>
                <c:pt idx="28707">
                  <c:v>0.21978600000000001</c:v>
                </c:pt>
                <c:pt idx="28708">
                  <c:v>0.22042800000000001</c:v>
                </c:pt>
                <c:pt idx="28709">
                  <c:v>0.22147900000000001</c:v>
                </c:pt>
                <c:pt idx="28710">
                  <c:v>0.223075</c:v>
                </c:pt>
                <c:pt idx="28711">
                  <c:v>0.22420499999999999</c:v>
                </c:pt>
                <c:pt idx="28712">
                  <c:v>0.22523499999999999</c:v>
                </c:pt>
                <c:pt idx="28713">
                  <c:v>0.22709499999999999</c:v>
                </c:pt>
                <c:pt idx="28714">
                  <c:v>0.23041800000000001</c:v>
                </c:pt>
                <c:pt idx="28715">
                  <c:v>0.23247000000000001</c:v>
                </c:pt>
                <c:pt idx="28716">
                  <c:v>0.23344699999999999</c:v>
                </c:pt>
                <c:pt idx="28717">
                  <c:v>0.23477899999999999</c:v>
                </c:pt>
                <c:pt idx="28718">
                  <c:v>0.231542</c:v>
                </c:pt>
                <c:pt idx="28719">
                  <c:v>0.22629099999999999</c:v>
                </c:pt>
                <c:pt idx="28720">
                  <c:v>0.22794600000000001</c:v>
                </c:pt>
                <c:pt idx="28721">
                  <c:v>0.22795199999999999</c:v>
                </c:pt>
                <c:pt idx="28722">
                  <c:v>0.22577900000000001</c:v>
                </c:pt>
                <c:pt idx="28723">
                  <c:v>0.22417500000000001</c:v>
                </c:pt>
                <c:pt idx="28724">
                  <c:v>0.222855</c:v>
                </c:pt>
                <c:pt idx="28725">
                  <c:v>0.221493</c:v>
                </c:pt>
                <c:pt idx="28726">
                  <c:v>0.220136</c:v>
                </c:pt>
                <c:pt idx="28727">
                  <c:v>0.21878300000000001</c:v>
                </c:pt>
                <c:pt idx="28728">
                  <c:v>0.21740300000000001</c:v>
                </c:pt>
                <c:pt idx="28729">
                  <c:v>0.21613499999999999</c:v>
                </c:pt>
                <c:pt idx="28730">
                  <c:v>0.215644</c:v>
                </c:pt>
                <c:pt idx="28731">
                  <c:v>0.215945</c:v>
                </c:pt>
                <c:pt idx="28732">
                  <c:v>0.215727</c:v>
                </c:pt>
                <c:pt idx="28733">
                  <c:v>0.21468799999999999</c:v>
                </c:pt>
                <c:pt idx="28734">
                  <c:v>0.214116</c:v>
                </c:pt>
                <c:pt idx="28735">
                  <c:v>0.21337999999999999</c:v>
                </c:pt>
                <c:pt idx="28736">
                  <c:v>0.213448</c:v>
                </c:pt>
                <c:pt idx="28737">
                  <c:v>0.214702</c:v>
                </c:pt>
                <c:pt idx="28738">
                  <c:v>0.21387500000000001</c:v>
                </c:pt>
                <c:pt idx="28739">
                  <c:v>0.21295</c:v>
                </c:pt>
                <c:pt idx="28740">
                  <c:v>0.21224000000000001</c:v>
                </c:pt>
                <c:pt idx="28741">
                  <c:v>0.20668800000000001</c:v>
                </c:pt>
                <c:pt idx="28742">
                  <c:v>0.198987</c:v>
                </c:pt>
                <c:pt idx="28743">
                  <c:v>0.19781899999999999</c:v>
                </c:pt>
                <c:pt idx="28744">
                  <c:v>0.19661500000000001</c:v>
                </c:pt>
                <c:pt idx="28745">
                  <c:v>0.19647899999999999</c:v>
                </c:pt>
                <c:pt idx="28746">
                  <c:v>0.19688</c:v>
                </c:pt>
                <c:pt idx="28747">
                  <c:v>0.197105</c:v>
                </c:pt>
                <c:pt idx="28748">
                  <c:v>0.196877</c:v>
                </c:pt>
                <c:pt idx="28749">
                  <c:v>0.196633</c:v>
                </c:pt>
                <c:pt idx="28750">
                  <c:v>0.197245</c:v>
                </c:pt>
                <c:pt idx="28751">
                  <c:v>0.19888800000000001</c:v>
                </c:pt>
                <c:pt idx="28752">
                  <c:v>0.198745</c:v>
                </c:pt>
                <c:pt idx="28753">
                  <c:v>0.198713</c:v>
                </c:pt>
                <c:pt idx="28754">
                  <c:v>0.198355</c:v>
                </c:pt>
                <c:pt idx="28755">
                  <c:v>0.198852</c:v>
                </c:pt>
                <c:pt idx="28756">
                  <c:v>0.200271</c:v>
                </c:pt>
                <c:pt idx="28757">
                  <c:v>0.20171700000000001</c:v>
                </c:pt>
                <c:pt idx="28758">
                  <c:v>0.202767</c:v>
                </c:pt>
                <c:pt idx="28759">
                  <c:v>0.20511099999999999</c:v>
                </c:pt>
                <c:pt idx="28760">
                  <c:v>0.20377799999999999</c:v>
                </c:pt>
                <c:pt idx="28761">
                  <c:v>0.201347</c:v>
                </c:pt>
                <c:pt idx="28762">
                  <c:v>0.203955</c:v>
                </c:pt>
                <c:pt idx="28763">
                  <c:v>0.20455999999999999</c:v>
                </c:pt>
                <c:pt idx="28764">
                  <c:v>0.20500099999999999</c:v>
                </c:pt>
                <c:pt idx="28765">
                  <c:v>0.20502200000000001</c:v>
                </c:pt>
                <c:pt idx="28766">
                  <c:v>0.20518400000000001</c:v>
                </c:pt>
                <c:pt idx="28767">
                  <c:v>0.205065</c:v>
                </c:pt>
                <c:pt idx="28768">
                  <c:v>0.20464599999999999</c:v>
                </c:pt>
                <c:pt idx="28769">
                  <c:v>0.20408200000000001</c:v>
                </c:pt>
                <c:pt idx="28770">
                  <c:v>0.203015</c:v>
                </c:pt>
                <c:pt idx="28771">
                  <c:v>0.20260500000000001</c:v>
                </c:pt>
                <c:pt idx="28772">
                  <c:v>0.20252600000000001</c:v>
                </c:pt>
                <c:pt idx="28773">
                  <c:v>0.20236000000000001</c:v>
                </c:pt>
                <c:pt idx="28774">
                  <c:v>0.20209299999999999</c:v>
                </c:pt>
                <c:pt idx="28775">
                  <c:v>0.202491</c:v>
                </c:pt>
                <c:pt idx="28776">
                  <c:v>0.19824</c:v>
                </c:pt>
                <c:pt idx="28777">
                  <c:v>0.19278899999999999</c:v>
                </c:pt>
                <c:pt idx="28778">
                  <c:v>0.193055</c:v>
                </c:pt>
                <c:pt idx="28779">
                  <c:v>0.192413</c:v>
                </c:pt>
                <c:pt idx="28780">
                  <c:v>0.192053</c:v>
                </c:pt>
                <c:pt idx="28781">
                  <c:v>0.19197700000000001</c:v>
                </c:pt>
                <c:pt idx="28782">
                  <c:v>0.191278</c:v>
                </c:pt>
                <c:pt idx="28783">
                  <c:v>0.18951899999999999</c:v>
                </c:pt>
                <c:pt idx="28784">
                  <c:v>0.19031000000000001</c:v>
                </c:pt>
                <c:pt idx="28785">
                  <c:v>0.19040299999999999</c:v>
                </c:pt>
                <c:pt idx="28786">
                  <c:v>0.190055</c:v>
                </c:pt>
                <c:pt idx="28787">
                  <c:v>0.18909300000000001</c:v>
                </c:pt>
                <c:pt idx="28788">
                  <c:v>0.188328</c:v>
                </c:pt>
                <c:pt idx="28789">
                  <c:v>0.188193</c:v>
                </c:pt>
                <c:pt idx="28790">
                  <c:v>0.18564</c:v>
                </c:pt>
                <c:pt idx="28791">
                  <c:v>0.18390799999999999</c:v>
                </c:pt>
                <c:pt idx="28792">
                  <c:v>0.18002699999999999</c:v>
                </c:pt>
                <c:pt idx="28793">
                  <c:v>0.175369</c:v>
                </c:pt>
                <c:pt idx="28794">
                  <c:v>0.1757</c:v>
                </c:pt>
                <c:pt idx="28795">
                  <c:v>0.17420099999999999</c:v>
                </c:pt>
                <c:pt idx="28796">
                  <c:v>0.178088</c:v>
                </c:pt>
                <c:pt idx="28797">
                  <c:v>0.17860699999999999</c:v>
                </c:pt>
                <c:pt idx="28798">
                  <c:v>0.172792</c:v>
                </c:pt>
                <c:pt idx="28799">
                  <c:v>0.173124</c:v>
                </c:pt>
                <c:pt idx="28800">
                  <c:v>0.172788</c:v>
                </c:pt>
                <c:pt idx="28801">
                  <c:v>0.17280999999999999</c:v>
                </c:pt>
                <c:pt idx="28802">
                  <c:v>0.17235700000000001</c:v>
                </c:pt>
                <c:pt idx="28803">
                  <c:v>0.17200499999999999</c:v>
                </c:pt>
                <c:pt idx="28804">
                  <c:v>0.17164599999999999</c:v>
                </c:pt>
                <c:pt idx="28805">
                  <c:v>0.17122299999999999</c:v>
                </c:pt>
                <c:pt idx="28806">
                  <c:v>0.17111599999999999</c:v>
                </c:pt>
                <c:pt idx="28807">
                  <c:v>0.171154</c:v>
                </c:pt>
                <c:pt idx="28808">
                  <c:v>0.17196600000000001</c:v>
                </c:pt>
                <c:pt idx="28809">
                  <c:v>0.173569</c:v>
                </c:pt>
                <c:pt idx="28810">
                  <c:v>0.174542</c:v>
                </c:pt>
                <c:pt idx="28811">
                  <c:v>0.176009</c:v>
                </c:pt>
                <c:pt idx="28812">
                  <c:v>0.17733399999999999</c:v>
                </c:pt>
                <c:pt idx="28813">
                  <c:v>0.17893000000000001</c:v>
                </c:pt>
                <c:pt idx="28814">
                  <c:v>0.176288</c:v>
                </c:pt>
                <c:pt idx="28815">
                  <c:v>0.172095</c:v>
                </c:pt>
                <c:pt idx="28816">
                  <c:v>0.17244999999999999</c:v>
                </c:pt>
                <c:pt idx="28817">
                  <c:v>0.17216200000000001</c:v>
                </c:pt>
                <c:pt idx="28818">
                  <c:v>0.17215900000000001</c:v>
                </c:pt>
                <c:pt idx="28819">
                  <c:v>0.17196900000000001</c:v>
                </c:pt>
                <c:pt idx="28820">
                  <c:v>0.172038</c:v>
                </c:pt>
                <c:pt idx="28821">
                  <c:v>0.17141400000000001</c:v>
                </c:pt>
                <c:pt idx="28822">
                  <c:v>0.170545</c:v>
                </c:pt>
                <c:pt idx="28823">
                  <c:v>0.169683</c:v>
                </c:pt>
                <c:pt idx="28824">
                  <c:v>0.168985</c:v>
                </c:pt>
                <c:pt idx="28825">
                  <c:v>0.168931</c:v>
                </c:pt>
                <c:pt idx="28826">
                  <c:v>0.16896800000000001</c:v>
                </c:pt>
                <c:pt idx="28827">
                  <c:v>0.168432</c:v>
                </c:pt>
                <c:pt idx="28828">
                  <c:v>0.16870099999999999</c:v>
                </c:pt>
                <c:pt idx="28829">
                  <c:v>0.169987</c:v>
                </c:pt>
                <c:pt idx="28830">
                  <c:v>0.17121500000000001</c:v>
                </c:pt>
                <c:pt idx="28831">
                  <c:v>0.17191500000000001</c:v>
                </c:pt>
                <c:pt idx="28832">
                  <c:v>0.17238400000000001</c:v>
                </c:pt>
                <c:pt idx="28833">
                  <c:v>0.17350299999999999</c:v>
                </c:pt>
                <c:pt idx="28834">
                  <c:v>0.17405899999999999</c:v>
                </c:pt>
                <c:pt idx="28835">
                  <c:v>0.174815</c:v>
                </c:pt>
                <c:pt idx="28836">
                  <c:v>0.175202</c:v>
                </c:pt>
                <c:pt idx="28837">
                  <c:v>0.17568500000000001</c:v>
                </c:pt>
                <c:pt idx="28838">
                  <c:v>0.175618</c:v>
                </c:pt>
                <c:pt idx="28839">
                  <c:v>0.17446</c:v>
                </c:pt>
                <c:pt idx="28840">
                  <c:v>0.17410999999999999</c:v>
                </c:pt>
                <c:pt idx="28841">
                  <c:v>0.17444599999999999</c:v>
                </c:pt>
                <c:pt idx="28842">
                  <c:v>0.17114299999999999</c:v>
                </c:pt>
                <c:pt idx="28843">
                  <c:v>0.16440299999999999</c:v>
                </c:pt>
                <c:pt idx="28844">
                  <c:v>0.162795</c:v>
                </c:pt>
                <c:pt idx="28845">
                  <c:v>0.16064000000000001</c:v>
                </c:pt>
                <c:pt idx="28846">
                  <c:v>0.159252</c:v>
                </c:pt>
                <c:pt idx="28847">
                  <c:v>0.157584</c:v>
                </c:pt>
                <c:pt idx="28848">
                  <c:v>0.155946</c:v>
                </c:pt>
                <c:pt idx="28849">
                  <c:v>0.15380099999999999</c:v>
                </c:pt>
                <c:pt idx="28850">
                  <c:v>0.152641</c:v>
                </c:pt>
                <c:pt idx="28851">
                  <c:v>0.151175</c:v>
                </c:pt>
                <c:pt idx="28852">
                  <c:v>0.15028</c:v>
                </c:pt>
                <c:pt idx="28853">
                  <c:v>0.150728</c:v>
                </c:pt>
                <c:pt idx="28854">
                  <c:v>0.15149199999999999</c:v>
                </c:pt>
                <c:pt idx="28855">
                  <c:v>0.15179400000000001</c:v>
                </c:pt>
                <c:pt idx="28856">
                  <c:v>0.151673</c:v>
                </c:pt>
                <c:pt idx="28857">
                  <c:v>0.15464</c:v>
                </c:pt>
                <c:pt idx="28858">
                  <c:v>0.16089899999999999</c:v>
                </c:pt>
                <c:pt idx="28859">
                  <c:v>0.16650300000000001</c:v>
                </c:pt>
                <c:pt idx="28860">
                  <c:v>0.16914000000000001</c:v>
                </c:pt>
                <c:pt idx="28861">
                  <c:v>0.170406</c:v>
                </c:pt>
                <c:pt idx="28862">
                  <c:v>0.16825699999999999</c:v>
                </c:pt>
                <c:pt idx="28863">
                  <c:v>0.16239500000000001</c:v>
                </c:pt>
                <c:pt idx="28864">
                  <c:v>0.16197900000000001</c:v>
                </c:pt>
                <c:pt idx="28865">
                  <c:v>0.15823200000000001</c:v>
                </c:pt>
                <c:pt idx="28866">
                  <c:v>0.154339</c:v>
                </c:pt>
                <c:pt idx="28867">
                  <c:v>0.15232499999999999</c:v>
                </c:pt>
                <c:pt idx="28868">
                  <c:v>0.14951600000000001</c:v>
                </c:pt>
                <c:pt idx="28869">
                  <c:v>0.145756</c:v>
                </c:pt>
                <c:pt idx="28870">
                  <c:v>0.14319699999999999</c:v>
                </c:pt>
                <c:pt idx="28871">
                  <c:v>0.14180400000000001</c:v>
                </c:pt>
                <c:pt idx="28872">
                  <c:v>0.141455</c:v>
                </c:pt>
                <c:pt idx="28873">
                  <c:v>0.140601</c:v>
                </c:pt>
                <c:pt idx="28874">
                  <c:v>0.14046500000000001</c:v>
                </c:pt>
                <c:pt idx="28875">
                  <c:v>0.14052700000000001</c:v>
                </c:pt>
                <c:pt idx="28876">
                  <c:v>0.14013200000000001</c:v>
                </c:pt>
                <c:pt idx="28877">
                  <c:v>0.139733</c:v>
                </c:pt>
                <c:pt idx="28878">
                  <c:v>0.13961200000000001</c:v>
                </c:pt>
                <c:pt idx="28879">
                  <c:v>0.14026</c:v>
                </c:pt>
                <c:pt idx="28880">
                  <c:v>0.14119200000000001</c:v>
                </c:pt>
                <c:pt idx="28881">
                  <c:v>0.13963800000000001</c:v>
                </c:pt>
                <c:pt idx="28882">
                  <c:v>0.13392999999999999</c:v>
                </c:pt>
                <c:pt idx="28883">
                  <c:v>0.13417599999999999</c:v>
                </c:pt>
                <c:pt idx="28884">
                  <c:v>0.13314200000000001</c:v>
                </c:pt>
                <c:pt idx="28885">
                  <c:v>0.13298399999999999</c:v>
                </c:pt>
                <c:pt idx="28886">
                  <c:v>0.13312199999999999</c:v>
                </c:pt>
                <c:pt idx="28887">
                  <c:v>0.132353</c:v>
                </c:pt>
                <c:pt idx="28888">
                  <c:v>0.130575</c:v>
                </c:pt>
                <c:pt idx="28889">
                  <c:v>0.12970599999999999</c:v>
                </c:pt>
                <c:pt idx="28890">
                  <c:v>0.12834200000000001</c:v>
                </c:pt>
                <c:pt idx="28891">
                  <c:v>0.12753400000000001</c:v>
                </c:pt>
                <c:pt idx="28892">
                  <c:v>0.12751999999999999</c:v>
                </c:pt>
                <c:pt idx="28893">
                  <c:v>0.12939500000000001</c:v>
                </c:pt>
                <c:pt idx="28894">
                  <c:v>0.130609</c:v>
                </c:pt>
                <c:pt idx="28895">
                  <c:v>0.13089700000000001</c:v>
                </c:pt>
                <c:pt idx="28896">
                  <c:v>0.13254199999999999</c:v>
                </c:pt>
                <c:pt idx="28897">
                  <c:v>0.13370599999999999</c:v>
                </c:pt>
                <c:pt idx="28898">
                  <c:v>0.13514499999999999</c:v>
                </c:pt>
                <c:pt idx="28899">
                  <c:v>0.13672100000000001</c:v>
                </c:pt>
                <c:pt idx="28900">
                  <c:v>0.137521</c:v>
                </c:pt>
                <c:pt idx="28901">
                  <c:v>0.13444400000000001</c:v>
                </c:pt>
                <c:pt idx="28902">
                  <c:v>0.13941999999999999</c:v>
                </c:pt>
                <c:pt idx="28903">
                  <c:v>0.14230100000000001</c:v>
                </c:pt>
                <c:pt idx="28904">
                  <c:v>0.14324899999999999</c:v>
                </c:pt>
                <c:pt idx="28905">
                  <c:v>0.144346</c:v>
                </c:pt>
                <c:pt idx="28906">
                  <c:v>0.14554500000000001</c:v>
                </c:pt>
                <c:pt idx="28907">
                  <c:v>0.14879000000000001</c:v>
                </c:pt>
                <c:pt idx="28908">
                  <c:v>0.153695</c:v>
                </c:pt>
                <c:pt idx="28909">
                  <c:v>0.15660299999999999</c:v>
                </c:pt>
                <c:pt idx="28910">
                  <c:v>0.159522</c:v>
                </c:pt>
                <c:pt idx="28911">
                  <c:v>0.160777</c:v>
                </c:pt>
                <c:pt idx="28912">
                  <c:v>0.161273</c:v>
                </c:pt>
                <c:pt idx="28913">
                  <c:v>0.16106100000000001</c:v>
                </c:pt>
                <c:pt idx="28914">
                  <c:v>0.15942899999999999</c:v>
                </c:pt>
                <c:pt idx="28915">
                  <c:v>0.15740399999999999</c:v>
                </c:pt>
                <c:pt idx="28916">
                  <c:v>0.155751</c:v>
                </c:pt>
                <c:pt idx="28917">
                  <c:v>0.154474</c:v>
                </c:pt>
                <c:pt idx="28918">
                  <c:v>0.15062200000000001</c:v>
                </c:pt>
                <c:pt idx="28919">
                  <c:v>0.146901</c:v>
                </c:pt>
                <c:pt idx="28920">
                  <c:v>0.14391499999999999</c:v>
                </c:pt>
                <c:pt idx="28921">
                  <c:v>0.14043900000000001</c:v>
                </c:pt>
                <c:pt idx="28922">
                  <c:v>0.13675599999999999</c:v>
                </c:pt>
                <c:pt idx="28923">
                  <c:v>0.13325600000000001</c:v>
                </c:pt>
                <c:pt idx="28924">
                  <c:v>0.13001399999999999</c:v>
                </c:pt>
                <c:pt idx="28925">
                  <c:v>0.12552099999999999</c:v>
                </c:pt>
                <c:pt idx="28926">
                  <c:v>0.12718299999999999</c:v>
                </c:pt>
                <c:pt idx="28927">
                  <c:v>0.127332</c:v>
                </c:pt>
                <c:pt idx="28928">
                  <c:v>0.127498</c:v>
                </c:pt>
                <c:pt idx="28929">
                  <c:v>0.12795599999999999</c:v>
                </c:pt>
                <c:pt idx="28930">
                  <c:v>0.12886700000000001</c:v>
                </c:pt>
                <c:pt idx="28931">
                  <c:v>0.130691</c:v>
                </c:pt>
                <c:pt idx="28932">
                  <c:v>0.13105600000000001</c:v>
                </c:pt>
                <c:pt idx="28933">
                  <c:v>0.131439</c:v>
                </c:pt>
                <c:pt idx="28934">
                  <c:v>0.13162499999999999</c:v>
                </c:pt>
                <c:pt idx="28935">
                  <c:v>0.13267599999999999</c:v>
                </c:pt>
                <c:pt idx="28936">
                  <c:v>0.13289799999999999</c:v>
                </c:pt>
                <c:pt idx="28937">
                  <c:v>0.13317000000000001</c:v>
                </c:pt>
                <c:pt idx="28938">
                  <c:v>0.134017</c:v>
                </c:pt>
                <c:pt idx="28939">
                  <c:v>0.13390299999999999</c:v>
                </c:pt>
                <c:pt idx="28940">
                  <c:v>0.13381499999999999</c:v>
                </c:pt>
                <c:pt idx="28941">
                  <c:v>0.134245</c:v>
                </c:pt>
                <c:pt idx="28942">
                  <c:v>0.13564300000000001</c:v>
                </c:pt>
                <c:pt idx="28943">
                  <c:v>0.13589499999999999</c:v>
                </c:pt>
                <c:pt idx="28944">
                  <c:v>0.13675899999999999</c:v>
                </c:pt>
                <c:pt idx="28945">
                  <c:v>0.13808200000000001</c:v>
                </c:pt>
                <c:pt idx="28946">
                  <c:v>0.13945199999999999</c:v>
                </c:pt>
                <c:pt idx="28947">
                  <c:v>0.141984</c:v>
                </c:pt>
                <c:pt idx="28948">
                  <c:v>0.14377899999999999</c:v>
                </c:pt>
                <c:pt idx="28949">
                  <c:v>0.14493400000000001</c:v>
                </c:pt>
                <c:pt idx="28950">
                  <c:v>0.14523900000000001</c:v>
                </c:pt>
                <c:pt idx="28951">
                  <c:v>0.14602000000000001</c:v>
                </c:pt>
                <c:pt idx="28952">
                  <c:v>0.147732</c:v>
                </c:pt>
                <c:pt idx="28953">
                  <c:v>0.14857000000000001</c:v>
                </c:pt>
                <c:pt idx="28954">
                  <c:v>0.14872299999999999</c:v>
                </c:pt>
                <c:pt idx="28955">
                  <c:v>0.14590700000000001</c:v>
                </c:pt>
                <c:pt idx="28956">
                  <c:v>0.140712</c:v>
                </c:pt>
                <c:pt idx="28957">
                  <c:v>0.14040800000000001</c:v>
                </c:pt>
                <c:pt idx="28958">
                  <c:v>0.140095</c:v>
                </c:pt>
                <c:pt idx="28959">
                  <c:v>0.13977600000000001</c:v>
                </c:pt>
                <c:pt idx="28960">
                  <c:v>0.13937099999999999</c:v>
                </c:pt>
                <c:pt idx="28961">
                  <c:v>0.13835</c:v>
                </c:pt>
                <c:pt idx="28962">
                  <c:v>0.13805000000000001</c:v>
                </c:pt>
                <c:pt idx="28963">
                  <c:v>0.13814799999999999</c:v>
                </c:pt>
                <c:pt idx="28964">
                  <c:v>0.137542</c:v>
                </c:pt>
                <c:pt idx="28965">
                  <c:v>0.13697500000000001</c:v>
                </c:pt>
                <c:pt idx="28966">
                  <c:v>0.13775100000000001</c:v>
                </c:pt>
                <c:pt idx="28967">
                  <c:v>0.13747500000000001</c:v>
                </c:pt>
                <c:pt idx="28968">
                  <c:v>0.13635800000000001</c:v>
                </c:pt>
                <c:pt idx="28969">
                  <c:v>0.136486</c:v>
                </c:pt>
                <c:pt idx="28970">
                  <c:v>0.13642699999999999</c:v>
                </c:pt>
                <c:pt idx="28971">
                  <c:v>0.13772699999999999</c:v>
                </c:pt>
                <c:pt idx="28972">
                  <c:v>0.13428000000000001</c:v>
                </c:pt>
                <c:pt idx="28973">
                  <c:v>0.12970200000000001</c:v>
                </c:pt>
                <c:pt idx="28974">
                  <c:v>0.130773</c:v>
                </c:pt>
                <c:pt idx="28975">
                  <c:v>0.13128400000000001</c:v>
                </c:pt>
                <c:pt idx="28976">
                  <c:v>0.132213</c:v>
                </c:pt>
                <c:pt idx="28977">
                  <c:v>0.131939</c:v>
                </c:pt>
                <c:pt idx="28978">
                  <c:v>0.13191</c:v>
                </c:pt>
                <c:pt idx="28979">
                  <c:v>0.132081</c:v>
                </c:pt>
                <c:pt idx="28980">
                  <c:v>0.13256899999999999</c:v>
                </c:pt>
                <c:pt idx="28981">
                  <c:v>0.133239</c:v>
                </c:pt>
                <c:pt idx="28982">
                  <c:v>0.13423399999999999</c:v>
                </c:pt>
                <c:pt idx="28983">
                  <c:v>0.135458</c:v>
                </c:pt>
                <c:pt idx="28984">
                  <c:v>0.13666800000000001</c:v>
                </c:pt>
                <c:pt idx="28985">
                  <c:v>0.13791600000000001</c:v>
                </c:pt>
                <c:pt idx="28986">
                  <c:v>0.13867099999999999</c:v>
                </c:pt>
                <c:pt idx="28987">
                  <c:v>0.13833100000000001</c:v>
                </c:pt>
                <c:pt idx="28988">
                  <c:v>0.13825799999999999</c:v>
                </c:pt>
                <c:pt idx="28989">
                  <c:v>0.13275899999999999</c:v>
                </c:pt>
                <c:pt idx="28990">
                  <c:v>0.129834</c:v>
                </c:pt>
                <c:pt idx="28991">
                  <c:v>0.13270999999999999</c:v>
                </c:pt>
                <c:pt idx="28992">
                  <c:v>0.134044</c:v>
                </c:pt>
                <c:pt idx="28993">
                  <c:v>0.13328200000000001</c:v>
                </c:pt>
                <c:pt idx="28994">
                  <c:v>0.13289799999999999</c:v>
                </c:pt>
                <c:pt idx="28995">
                  <c:v>0.132435</c:v>
                </c:pt>
                <c:pt idx="28996">
                  <c:v>0.13310900000000001</c:v>
                </c:pt>
                <c:pt idx="28997">
                  <c:v>0.13480800000000001</c:v>
                </c:pt>
                <c:pt idx="28998">
                  <c:v>0.13594999999999999</c:v>
                </c:pt>
                <c:pt idx="28999">
                  <c:v>0.13663</c:v>
                </c:pt>
                <c:pt idx="29000">
                  <c:v>0.13671900000000001</c:v>
                </c:pt>
                <c:pt idx="29001">
                  <c:v>0.13675599999999999</c:v>
                </c:pt>
                <c:pt idx="29002">
                  <c:v>0.13628199999999999</c:v>
                </c:pt>
                <c:pt idx="29003">
                  <c:v>0.13633700000000001</c:v>
                </c:pt>
                <c:pt idx="29004">
                  <c:v>0.13492399999999999</c:v>
                </c:pt>
                <c:pt idx="29005">
                  <c:v>0.13572799999999999</c:v>
                </c:pt>
                <c:pt idx="29006">
                  <c:v>0.135329</c:v>
                </c:pt>
                <c:pt idx="29007">
                  <c:v>0.13578599999999999</c:v>
                </c:pt>
                <c:pt idx="29008">
                  <c:v>0.127889</c:v>
                </c:pt>
                <c:pt idx="29009">
                  <c:v>0.13015399999999999</c:v>
                </c:pt>
                <c:pt idx="29010">
                  <c:v>0.12696499999999999</c:v>
                </c:pt>
                <c:pt idx="29011">
                  <c:v>0.123029</c:v>
                </c:pt>
                <c:pt idx="29012">
                  <c:v>0.12424200000000001</c:v>
                </c:pt>
                <c:pt idx="29013">
                  <c:v>0.123598</c:v>
                </c:pt>
                <c:pt idx="29014">
                  <c:v>0.12515899999999999</c:v>
                </c:pt>
                <c:pt idx="29015">
                  <c:v>0.128302</c:v>
                </c:pt>
                <c:pt idx="29016">
                  <c:v>0.13095899999999999</c:v>
                </c:pt>
                <c:pt idx="29017">
                  <c:v>0.13358700000000001</c:v>
                </c:pt>
                <c:pt idx="29018">
                  <c:v>0.13802600000000001</c:v>
                </c:pt>
                <c:pt idx="29019">
                  <c:v>0.14061000000000001</c:v>
                </c:pt>
                <c:pt idx="29020">
                  <c:v>0.14116999999999999</c:v>
                </c:pt>
                <c:pt idx="29021">
                  <c:v>0.14183699999999999</c:v>
                </c:pt>
                <c:pt idx="29022">
                  <c:v>0.141572</c:v>
                </c:pt>
                <c:pt idx="29023">
                  <c:v>0.141568</c:v>
                </c:pt>
                <c:pt idx="29024">
                  <c:v>0.14061499999999999</c:v>
                </c:pt>
                <c:pt idx="29025">
                  <c:v>0.138652</c:v>
                </c:pt>
                <c:pt idx="29026">
                  <c:v>0.13386000000000001</c:v>
                </c:pt>
                <c:pt idx="29027">
                  <c:v>0.12662799999999999</c:v>
                </c:pt>
                <c:pt idx="29028">
                  <c:v>0.122338</c:v>
                </c:pt>
                <c:pt idx="29029">
                  <c:v>0.121347</c:v>
                </c:pt>
                <c:pt idx="29030">
                  <c:v>0.12117799999999999</c:v>
                </c:pt>
                <c:pt idx="29031">
                  <c:v>0.114482</c:v>
                </c:pt>
                <c:pt idx="29032">
                  <c:v>0.112776</c:v>
                </c:pt>
                <c:pt idx="29033">
                  <c:v>0.11421199999999999</c:v>
                </c:pt>
                <c:pt idx="29034">
                  <c:v>0.11451600000000001</c:v>
                </c:pt>
                <c:pt idx="29035">
                  <c:v>0.115549</c:v>
                </c:pt>
                <c:pt idx="29036">
                  <c:v>0.116553</c:v>
                </c:pt>
                <c:pt idx="29037">
                  <c:v>0.118351</c:v>
                </c:pt>
                <c:pt idx="29038">
                  <c:v>0.120487</c:v>
                </c:pt>
                <c:pt idx="29039">
                  <c:v>0.122847</c:v>
                </c:pt>
                <c:pt idx="29040">
                  <c:v>0.12574399999999999</c:v>
                </c:pt>
                <c:pt idx="29041">
                  <c:v>0.12670999999999999</c:v>
                </c:pt>
                <c:pt idx="29042">
                  <c:v>0.126137</c:v>
                </c:pt>
                <c:pt idx="29043">
                  <c:v>0.124232</c:v>
                </c:pt>
                <c:pt idx="29044">
                  <c:v>0.12192600000000001</c:v>
                </c:pt>
                <c:pt idx="29045">
                  <c:v>0.121159</c:v>
                </c:pt>
                <c:pt idx="29046">
                  <c:v>0.120639</c:v>
                </c:pt>
                <c:pt idx="29047">
                  <c:v>0.119353</c:v>
                </c:pt>
                <c:pt idx="29048">
                  <c:v>0.11826</c:v>
                </c:pt>
                <c:pt idx="29049">
                  <c:v>0.117733</c:v>
                </c:pt>
                <c:pt idx="29050">
                  <c:v>0.11758200000000001</c:v>
                </c:pt>
                <c:pt idx="29051">
                  <c:v>0.116506</c:v>
                </c:pt>
                <c:pt idx="29052">
                  <c:v>0.11750099999999999</c:v>
                </c:pt>
                <c:pt idx="29053">
                  <c:v>0.113222</c:v>
                </c:pt>
                <c:pt idx="29054">
                  <c:v>0.10888299999999999</c:v>
                </c:pt>
                <c:pt idx="29055">
                  <c:v>0.108908</c:v>
                </c:pt>
                <c:pt idx="29056">
                  <c:v>0.10800899999999999</c:v>
                </c:pt>
                <c:pt idx="29057">
                  <c:v>0.106086</c:v>
                </c:pt>
                <c:pt idx="29058">
                  <c:v>0.103607</c:v>
                </c:pt>
                <c:pt idx="29059">
                  <c:v>0.10186099999999999</c:v>
                </c:pt>
                <c:pt idx="29060">
                  <c:v>0.10079</c:v>
                </c:pt>
                <c:pt idx="29061">
                  <c:v>0.100622</c:v>
                </c:pt>
                <c:pt idx="29062">
                  <c:v>0.10047</c:v>
                </c:pt>
                <c:pt idx="29063">
                  <c:v>9.9077600000000002E-2</c:v>
                </c:pt>
                <c:pt idx="29064">
                  <c:v>9.7002099999999994E-2</c:v>
                </c:pt>
                <c:pt idx="29065">
                  <c:v>9.4580999999999998E-2</c:v>
                </c:pt>
                <c:pt idx="29066">
                  <c:v>9.2826699999999998E-2</c:v>
                </c:pt>
                <c:pt idx="29067">
                  <c:v>9.1524599999999998E-2</c:v>
                </c:pt>
                <c:pt idx="29068">
                  <c:v>9.0805899999999995E-2</c:v>
                </c:pt>
                <c:pt idx="29069">
                  <c:v>9.1640799999999994E-2</c:v>
                </c:pt>
                <c:pt idx="29070">
                  <c:v>9.2799800000000002E-2</c:v>
                </c:pt>
                <c:pt idx="29071">
                  <c:v>9.2936900000000003E-2</c:v>
                </c:pt>
                <c:pt idx="29072">
                  <c:v>9.2889299999999994E-2</c:v>
                </c:pt>
                <c:pt idx="29073">
                  <c:v>9.2737600000000003E-2</c:v>
                </c:pt>
                <c:pt idx="29074">
                  <c:v>9.3321600000000005E-2</c:v>
                </c:pt>
                <c:pt idx="29075">
                  <c:v>9.0495300000000001E-2</c:v>
                </c:pt>
                <c:pt idx="29076">
                  <c:v>8.5114400000000007E-2</c:v>
                </c:pt>
                <c:pt idx="29077">
                  <c:v>8.5611300000000001E-2</c:v>
                </c:pt>
                <c:pt idx="29078">
                  <c:v>8.5498699999999997E-2</c:v>
                </c:pt>
                <c:pt idx="29079">
                  <c:v>8.5410700000000006E-2</c:v>
                </c:pt>
                <c:pt idx="29080">
                  <c:v>8.5557300000000003E-2</c:v>
                </c:pt>
                <c:pt idx="29081">
                  <c:v>8.5179099999999994E-2</c:v>
                </c:pt>
                <c:pt idx="29082">
                  <c:v>8.5128400000000007E-2</c:v>
                </c:pt>
                <c:pt idx="29083">
                  <c:v>8.5232500000000003E-2</c:v>
                </c:pt>
                <c:pt idx="29084">
                  <c:v>8.5071800000000003E-2</c:v>
                </c:pt>
                <c:pt idx="29085">
                  <c:v>8.52715E-2</c:v>
                </c:pt>
                <c:pt idx="29086">
                  <c:v>8.4881600000000001E-2</c:v>
                </c:pt>
                <c:pt idx="29087">
                  <c:v>8.4914000000000003E-2</c:v>
                </c:pt>
                <c:pt idx="29088">
                  <c:v>8.6568199999999998E-2</c:v>
                </c:pt>
                <c:pt idx="29089">
                  <c:v>8.8596800000000003E-2</c:v>
                </c:pt>
                <c:pt idx="29090">
                  <c:v>8.8978799999999997E-2</c:v>
                </c:pt>
                <c:pt idx="29091">
                  <c:v>8.87159E-2</c:v>
                </c:pt>
                <c:pt idx="29092">
                  <c:v>8.8354600000000005E-2</c:v>
                </c:pt>
                <c:pt idx="29093">
                  <c:v>8.7723700000000002E-2</c:v>
                </c:pt>
                <c:pt idx="29094">
                  <c:v>8.7250900000000006E-2</c:v>
                </c:pt>
                <c:pt idx="29095">
                  <c:v>8.6394499999999999E-2</c:v>
                </c:pt>
                <c:pt idx="29096">
                  <c:v>8.5062399999999996E-2</c:v>
                </c:pt>
                <c:pt idx="29097">
                  <c:v>7.7082700000000004E-2</c:v>
                </c:pt>
                <c:pt idx="29098">
                  <c:v>7.6467999999999994E-2</c:v>
                </c:pt>
                <c:pt idx="29099">
                  <c:v>7.5075799999999998E-2</c:v>
                </c:pt>
                <c:pt idx="29100">
                  <c:v>7.3883599999999994E-2</c:v>
                </c:pt>
                <c:pt idx="29101">
                  <c:v>7.3267200000000005E-2</c:v>
                </c:pt>
                <c:pt idx="29102">
                  <c:v>7.3418300000000006E-2</c:v>
                </c:pt>
                <c:pt idx="29103">
                  <c:v>7.1657999999999999E-2</c:v>
                </c:pt>
                <c:pt idx="29104">
                  <c:v>7.0918400000000006E-2</c:v>
                </c:pt>
                <c:pt idx="29105">
                  <c:v>6.8618200000000004E-2</c:v>
                </c:pt>
                <c:pt idx="29106">
                  <c:v>6.5899799999999994E-2</c:v>
                </c:pt>
                <c:pt idx="29107">
                  <c:v>6.3691300000000006E-2</c:v>
                </c:pt>
                <c:pt idx="29108">
                  <c:v>6.2956399999999996E-2</c:v>
                </c:pt>
                <c:pt idx="29109">
                  <c:v>6.3194700000000006E-2</c:v>
                </c:pt>
                <c:pt idx="29110">
                  <c:v>6.2940599999999999E-2</c:v>
                </c:pt>
                <c:pt idx="29111">
                  <c:v>6.2675900000000007E-2</c:v>
                </c:pt>
                <c:pt idx="29112">
                  <c:v>6.24206E-2</c:v>
                </c:pt>
                <c:pt idx="29113">
                  <c:v>6.2127399999999999E-2</c:v>
                </c:pt>
                <c:pt idx="29114">
                  <c:v>6.2392900000000001E-2</c:v>
                </c:pt>
                <c:pt idx="29115">
                  <c:v>6.1206700000000003E-2</c:v>
                </c:pt>
                <c:pt idx="29116">
                  <c:v>6.0345900000000001E-2</c:v>
                </c:pt>
                <c:pt idx="29117">
                  <c:v>6.04868E-2</c:v>
                </c:pt>
                <c:pt idx="29118">
                  <c:v>6.1189800000000003E-2</c:v>
                </c:pt>
                <c:pt idx="29119">
                  <c:v>6.11832E-2</c:v>
                </c:pt>
                <c:pt idx="29120">
                  <c:v>5.8884400000000003E-2</c:v>
                </c:pt>
                <c:pt idx="29121">
                  <c:v>5.8326900000000001E-2</c:v>
                </c:pt>
                <c:pt idx="29122">
                  <c:v>5.32411E-2</c:v>
                </c:pt>
                <c:pt idx="29123">
                  <c:v>5.2998799999999999E-2</c:v>
                </c:pt>
                <c:pt idx="29124">
                  <c:v>5.4011999999999998E-2</c:v>
                </c:pt>
                <c:pt idx="29125">
                  <c:v>5.4146699999999999E-2</c:v>
                </c:pt>
                <c:pt idx="29126">
                  <c:v>5.4843099999999999E-2</c:v>
                </c:pt>
                <c:pt idx="29127">
                  <c:v>5.4738599999999998E-2</c:v>
                </c:pt>
                <c:pt idx="29128">
                  <c:v>5.4347399999999997E-2</c:v>
                </c:pt>
                <c:pt idx="29129">
                  <c:v>5.44076E-2</c:v>
                </c:pt>
                <c:pt idx="29130">
                  <c:v>5.5007E-2</c:v>
                </c:pt>
                <c:pt idx="29131">
                  <c:v>5.5703099999999998E-2</c:v>
                </c:pt>
                <c:pt idx="29132">
                  <c:v>5.6156400000000002E-2</c:v>
                </c:pt>
                <c:pt idx="29133">
                  <c:v>5.5048300000000001E-2</c:v>
                </c:pt>
                <c:pt idx="29134">
                  <c:v>5.4429600000000002E-2</c:v>
                </c:pt>
                <c:pt idx="29135">
                  <c:v>5.3895199999999997E-2</c:v>
                </c:pt>
                <c:pt idx="29136">
                  <c:v>5.2324200000000001E-2</c:v>
                </c:pt>
                <c:pt idx="29137">
                  <c:v>5.0252199999999997E-2</c:v>
                </c:pt>
                <c:pt idx="29138">
                  <c:v>4.9641900000000003E-2</c:v>
                </c:pt>
                <c:pt idx="29139">
                  <c:v>4.8565999999999998E-2</c:v>
                </c:pt>
                <c:pt idx="29140">
                  <c:v>4.7698699999999997E-2</c:v>
                </c:pt>
                <c:pt idx="29141">
                  <c:v>4.5610299999999999E-2</c:v>
                </c:pt>
                <c:pt idx="29142">
                  <c:v>4.4654100000000002E-2</c:v>
                </c:pt>
                <c:pt idx="29143">
                  <c:v>4.3605600000000001E-2</c:v>
                </c:pt>
                <c:pt idx="29144">
                  <c:v>4.3195900000000002E-2</c:v>
                </c:pt>
                <c:pt idx="29145">
                  <c:v>4.28809E-2</c:v>
                </c:pt>
                <c:pt idx="29146">
                  <c:v>4.14483E-2</c:v>
                </c:pt>
                <c:pt idx="29147">
                  <c:v>4.0677400000000002E-2</c:v>
                </c:pt>
                <c:pt idx="29148">
                  <c:v>4.0445500000000002E-2</c:v>
                </c:pt>
                <c:pt idx="29149">
                  <c:v>3.95883E-2</c:v>
                </c:pt>
                <c:pt idx="29150">
                  <c:v>3.8847600000000003E-2</c:v>
                </c:pt>
                <c:pt idx="29151">
                  <c:v>3.2451300000000002E-2</c:v>
                </c:pt>
                <c:pt idx="29152">
                  <c:v>2.8019499999999999E-2</c:v>
                </c:pt>
                <c:pt idx="29153">
                  <c:v>2.7606200000000001E-2</c:v>
                </c:pt>
                <c:pt idx="29154">
                  <c:v>2.64678E-2</c:v>
                </c:pt>
                <c:pt idx="29155">
                  <c:v>2.58981E-2</c:v>
                </c:pt>
                <c:pt idx="29156">
                  <c:v>2.5270500000000001E-2</c:v>
                </c:pt>
                <c:pt idx="29157">
                  <c:v>2.3850900000000001E-2</c:v>
                </c:pt>
                <c:pt idx="29158">
                  <c:v>2.29952E-2</c:v>
                </c:pt>
                <c:pt idx="29159">
                  <c:v>2.2371599999999998E-2</c:v>
                </c:pt>
                <c:pt idx="29160">
                  <c:v>2.1188200000000001E-2</c:v>
                </c:pt>
                <c:pt idx="29161">
                  <c:v>2.08454E-2</c:v>
                </c:pt>
                <c:pt idx="29162">
                  <c:v>1.8642499999999999E-2</c:v>
                </c:pt>
                <c:pt idx="29163">
                  <c:v>1.5136800000000001E-2</c:v>
                </c:pt>
                <c:pt idx="29164">
                  <c:v>1.4324E-2</c:v>
                </c:pt>
                <c:pt idx="29165">
                  <c:v>1.20594E-2</c:v>
                </c:pt>
                <c:pt idx="29166">
                  <c:v>9.2429999999999995E-3</c:v>
                </c:pt>
                <c:pt idx="29167">
                  <c:v>8.7848600000000002E-3</c:v>
                </c:pt>
                <c:pt idx="29168">
                  <c:v>9.0699700000000001E-3</c:v>
                </c:pt>
                <c:pt idx="29169">
                  <c:v>7.75642E-3</c:v>
                </c:pt>
                <c:pt idx="29170">
                  <c:v>6.2436899999999997E-3</c:v>
                </c:pt>
                <c:pt idx="29171">
                  <c:v>6.3720799999999996E-3</c:v>
                </c:pt>
                <c:pt idx="29172">
                  <c:v>1.2455000000000001E-3</c:v>
                </c:pt>
                <c:pt idx="29173">
                  <c:v>-3.49694E-3</c:v>
                </c:pt>
                <c:pt idx="29174">
                  <c:v>-4.7277700000000001E-3</c:v>
                </c:pt>
                <c:pt idx="29175">
                  <c:v>-6.1529899999999997E-3</c:v>
                </c:pt>
                <c:pt idx="29176">
                  <c:v>-6.96527E-3</c:v>
                </c:pt>
                <c:pt idx="29177">
                  <c:v>-7.0600799999999998E-3</c:v>
                </c:pt>
                <c:pt idx="29178">
                  <c:v>-8.0506799999999993E-3</c:v>
                </c:pt>
                <c:pt idx="29179">
                  <c:v>-9.52274E-3</c:v>
                </c:pt>
                <c:pt idx="29180">
                  <c:v>-1.03652E-2</c:v>
                </c:pt>
                <c:pt idx="29181">
                  <c:v>-1.04157E-2</c:v>
                </c:pt>
                <c:pt idx="29182">
                  <c:v>-1.18104E-2</c:v>
                </c:pt>
                <c:pt idx="29183">
                  <c:v>-1.35654E-2</c:v>
                </c:pt>
                <c:pt idx="29184">
                  <c:v>-1.4255800000000001E-2</c:v>
                </c:pt>
                <c:pt idx="29185">
                  <c:v>-1.48922E-2</c:v>
                </c:pt>
                <c:pt idx="29186">
                  <c:v>-1.55316E-2</c:v>
                </c:pt>
                <c:pt idx="29187">
                  <c:v>-1.62162E-2</c:v>
                </c:pt>
                <c:pt idx="29188">
                  <c:v>-1.6759300000000001E-2</c:v>
                </c:pt>
                <c:pt idx="29189">
                  <c:v>-1.7988000000000001E-2</c:v>
                </c:pt>
                <c:pt idx="29190">
                  <c:v>-1.7808299999999999E-2</c:v>
                </c:pt>
                <c:pt idx="29191">
                  <c:v>-1.7737900000000001E-2</c:v>
                </c:pt>
                <c:pt idx="29192">
                  <c:v>-2.3872999999999998E-2</c:v>
                </c:pt>
                <c:pt idx="29193">
                  <c:v>-2.5885200000000001E-2</c:v>
                </c:pt>
                <c:pt idx="29194">
                  <c:v>-2.6379900000000001E-2</c:v>
                </c:pt>
                <c:pt idx="29195">
                  <c:v>-2.8393700000000001E-2</c:v>
                </c:pt>
                <c:pt idx="29196">
                  <c:v>-2.9859400000000001E-2</c:v>
                </c:pt>
                <c:pt idx="29197">
                  <c:v>-2.9890099999999999E-2</c:v>
                </c:pt>
                <c:pt idx="29198">
                  <c:v>-3.01804E-2</c:v>
                </c:pt>
                <c:pt idx="29199">
                  <c:v>-3.1423800000000002E-2</c:v>
                </c:pt>
                <c:pt idx="29200">
                  <c:v>-3.2287299999999998E-2</c:v>
                </c:pt>
                <c:pt idx="29201">
                  <c:v>-3.3015700000000002E-2</c:v>
                </c:pt>
                <c:pt idx="29202">
                  <c:v>-3.3696700000000003E-2</c:v>
                </c:pt>
                <c:pt idx="29203">
                  <c:v>-3.49316E-2</c:v>
                </c:pt>
                <c:pt idx="29204">
                  <c:v>-3.56666E-2</c:v>
                </c:pt>
                <c:pt idx="29205">
                  <c:v>-3.7659400000000003E-2</c:v>
                </c:pt>
                <c:pt idx="29206">
                  <c:v>-3.9382100000000003E-2</c:v>
                </c:pt>
                <c:pt idx="29207">
                  <c:v>-3.8911099999999997E-2</c:v>
                </c:pt>
                <c:pt idx="29208">
                  <c:v>-3.8417800000000002E-2</c:v>
                </c:pt>
                <c:pt idx="29209">
                  <c:v>-3.9179800000000001E-2</c:v>
                </c:pt>
                <c:pt idx="29210">
                  <c:v>-4.0238700000000002E-2</c:v>
                </c:pt>
                <c:pt idx="29211">
                  <c:v>-4.7939099999999998E-2</c:v>
                </c:pt>
                <c:pt idx="29212">
                  <c:v>-4.9236299999999997E-2</c:v>
                </c:pt>
                <c:pt idx="29213">
                  <c:v>-5.0147499999999998E-2</c:v>
                </c:pt>
                <c:pt idx="29214">
                  <c:v>-5.2034700000000003E-2</c:v>
                </c:pt>
                <c:pt idx="29215">
                  <c:v>-5.3390600000000003E-2</c:v>
                </c:pt>
                <c:pt idx="29216">
                  <c:v>-5.4691499999999997E-2</c:v>
                </c:pt>
                <c:pt idx="29217">
                  <c:v>-5.6470100000000002E-2</c:v>
                </c:pt>
                <c:pt idx="29218">
                  <c:v>-5.8813200000000003E-2</c:v>
                </c:pt>
                <c:pt idx="29219">
                  <c:v>-6.06866E-2</c:v>
                </c:pt>
                <c:pt idx="29220">
                  <c:v>-6.2062399999999997E-2</c:v>
                </c:pt>
                <c:pt idx="29221">
                  <c:v>-6.2403300000000002E-2</c:v>
                </c:pt>
                <c:pt idx="29222">
                  <c:v>-6.3237500000000002E-2</c:v>
                </c:pt>
                <c:pt idx="29223">
                  <c:v>-6.3576499999999994E-2</c:v>
                </c:pt>
                <c:pt idx="29224">
                  <c:v>-6.4443200000000006E-2</c:v>
                </c:pt>
                <c:pt idx="29225">
                  <c:v>-6.6313499999999997E-2</c:v>
                </c:pt>
                <c:pt idx="29226">
                  <c:v>-6.8217600000000003E-2</c:v>
                </c:pt>
                <c:pt idx="29227">
                  <c:v>-6.9886000000000004E-2</c:v>
                </c:pt>
                <c:pt idx="29228">
                  <c:v>-7.0809899999999995E-2</c:v>
                </c:pt>
                <c:pt idx="29229">
                  <c:v>-8.0223600000000006E-2</c:v>
                </c:pt>
                <c:pt idx="29230">
                  <c:v>-8.2229099999999999E-2</c:v>
                </c:pt>
                <c:pt idx="29231">
                  <c:v>-8.5648000000000002E-2</c:v>
                </c:pt>
                <c:pt idx="29232">
                  <c:v>-8.6864800000000006E-2</c:v>
                </c:pt>
                <c:pt idx="29233">
                  <c:v>-8.8160000000000002E-2</c:v>
                </c:pt>
                <c:pt idx="29234">
                  <c:v>-8.8506600000000005E-2</c:v>
                </c:pt>
                <c:pt idx="29235">
                  <c:v>-8.9424199999999995E-2</c:v>
                </c:pt>
                <c:pt idx="29236">
                  <c:v>-8.9503299999999994E-2</c:v>
                </c:pt>
                <c:pt idx="29237">
                  <c:v>-8.8128200000000004E-2</c:v>
                </c:pt>
                <c:pt idx="29238">
                  <c:v>-8.6509299999999997E-2</c:v>
                </c:pt>
                <c:pt idx="29239">
                  <c:v>-8.5598300000000002E-2</c:v>
                </c:pt>
                <c:pt idx="29240">
                  <c:v>-8.5657700000000003E-2</c:v>
                </c:pt>
                <c:pt idx="29241">
                  <c:v>-8.6074600000000001E-2</c:v>
                </c:pt>
                <c:pt idx="29242">
                  <c:v>-8.63487E-2</c:v>
                </c:pt>
                <c:pt idx="29243">
                  <c:v>-8.5974400000000006E-2</c:v>
                </c:pt>
                <c:pt idx="29244">
                  <c:v>-8.5487300000000002E-2</c:v>
                </c:pt>
                <c:pt idx="29245">
                  <c:v>-8.5171999999999998E-2</c:v>
                </c:pt>
                <c:pt idx="29246">
                  <c:v>-8.2383700000000004E-2</c:v>
                </c:pt>
                <c:pt idx="29247">
                  <c:v>-8.3697499999999994E-2</c:v>
                </c:pt>
                <c:pt idx="29248">
                  <c:v>-8.8880200000000006E-2</c:v>
                </c:pt>
                <c:pt idx="29249">
                  <c:v>-8.8169300000000006E-2</c:v>
                </c:pt>
                <c:pt idx="29250">
                  <c:v>-8.8184799999999994E-2</c:v>
                </c:pt>
                <c:pt idx="29251">
                  <c:v>-8.8145299999999996E-2</c:v>
                </c:pt>
                <c:pt idx="29252">
                  <c:v>-8.8814500000000005E-2</c:v>
                </c:pt>
                <c:pt idx="29253">
                  <c:v>-8.7990899999999997E-2</c:v>
                </c:pt>
                <c:pt idx="29254">
                  <c:v>-8.5671499999999998E-2</c:v>
                </c:pt>
                <c:pt idx="29255">
                  <c:v>-8.4796999999999997E-2</c:v>
                </c:pt>
                <c:pt idx="29256">
                  <c:v>-8.5090499999999999E-2</c:v>
                </c:pt>
                <c:pt idx="29257">
                  <c:v>-8.5132399999999997E-2</c:v>
                </c:pt>
                <c:pt idx="29258">
                  <c:v>-8.5249000000000005E-2</c:v>
                </c:pt>
                <c:pt idx="29259">
                  <c:v>-8.5384799999999997E-2</c:v>
                </c:pt>
                <c:pt idx="29260">
                  <c:v>-8.5133200000000006E-2</c:v>
                </c:pt>
                <c:pt idx="29261">
                  <c:v>-8.5197899999999993E-2</c:v>
                </c:pt>
                <c:pt idx="29262">
                  <c:v>-8.6016300000000004E-2</c:v>
                </c:pt>
                <c:pt idx="29263">
                  <c:v>-8.6064299999999996E-2</c:v>
                </c:pt>
                <c:pt idx="29264">
                  <c:v>-8.45751E-2</c:v>
                </c:pt>
                <c:pt idx="29265">
                  <c:v>-8.3087400000000006E-2</c:v>
                </c:pt>
                <c:pt idx="29266">
                  <c:v>-8.2377099999999995E-2</c:v>
                </c:pt>
                <c:pt idx="29267">
                  <c:v>-8.1076499999999996E-2</c:v>
                </c:pt>
                <c:pt idx="29268">
                  <c:v>-7.9709699999999994E-2</c:v>
                </c:pt>
                <c:pt idx="29269">
                  <c:v>-8.6304099999999995E-2</c:v>
                </c:pt>
                <c:pt idx="29270">
                  <c:v>-8.9399599999999996E-2</c:v>
                </c:pt>
                <c:pt idx="29271">
                  <c:v>-8.7761000000000006E-2</c:v>
                </c:pt>
                <c:pt idx="29272">
                  <c:v>-8.8220300000000001E-2</c:v>
                </c:pt>
                <c:pt idx="29273">
                  <c:v>-8.8584999999999997E-2</c:v>
                </c:pt>
                <c:pt idx="29274">
                  <c:v>-8.9828900000000003E-2</c:v>
                </c:pt>
                <c:pt idx="29275">
                  <c:v>-8.9528399999999994E-2</c:v>
                </c:pt>
                <c:pt idx="29276">
                  <c:v>-8.9231000000000005E-2</c:v>
                </c:pt>
                <c:pt idx="29277">
                  <c:v>-8.8072999999999999E-2</c:v>
                </c:pt>
                <c:pt idx="29278">
                  <c:v>-8.8157299999999994E-2</c:v>
                </c:pt>
                <c:pt idx="29279">
                  <c:v>-8.7225200000000003E-2</c:v>
                </c:pt>
                <c:pt idx="29280">
                  <c:v>-8.62927E-2</c:v>
                </c:pt>
                <c:pt idx="29281">
                  <c:v>-8.5677000000000003E-2</c:v>
                </c:pt>
                <c:pt idx="29282">
                  <c:v>-8.4317100000000006E-2</c:v>
                </c:pt>
                <c:pt idx="29283">
                  <c:v>-8.4806500000000007E-2</c:v>
                </c:pt>
                <c:pt idx="29284">
                  <c:v>-8.5237599999999997E-2</c:v>
                </c:pt>
                <c:pt idx="29285">
                  <c:v>-8.4976599999999999E-2</c:v>
                </c:pt>
                <c:pt idx="29286">
                  <c:v>-8.5117200000000004E-2</c:v>
                </c:pt>
                <c:pt idx="29287">
                  <c:v>-8.5804099999999994E-2</c:v>
                </c:pt>
                <c:pt idx="29288">
                  <c:v>-8.6245699999999995E-2</c:v>
                </c:pt>
                <c:pt idx="29289">
                  <c:v>-8.5900299999999999E-2</c:v>
                </c:pt>
                <c:pt idx="29290">
                  <c:v>-9.2943399999999995E-2</c:v>
                </c:pt>
                <c:pt idx="29291">
                  <c:v>-9.3922900000000004E-2</c:v>
                </c:pt>
                <c:pt idx="29292">
                  <c:v>-9.3897900000000006E-2</c:v>
                </c:pt>
                <c:pt idx="29293">
                  <c:v>-9.5032900000000003E-2</c:v>
                </c:pt>
                <c:pt idx="29294">
                  <c:v>-9.67663E-2</c:v>
                </c:pt>
                <c:pt idx="29295">
                  <c:v>-9.7123299999999996E-2</c:v>
                </c:pt>
                <c:pt idx="29296">
                  <c:v>-9.6294599999999994E-2</c:v>
                </c:pt>
                <c:pt idx="29297">
                  <c:v>-9.6399200000000004E-2</c:v>
                </c:pt>
                <c:pt idx="29298">
                  <c:v>-9.7001500000000004E-2</c:v>
                </c:pt>
                <c:pt idx="29299">
                  <c:v>-9.9089099999999999E-2</c:v>
                </c:pt>
                <c:pt idx="29300">
                  <c:v>-0.10130699999999999</c:v>
                </c:pt>
                <c:pt idx="29301">
                  <c:v>-0.10294499999999999</c:v>
                </c:pt>
                <c:pt idx="29302">
                  <c:v>-0.10556599999999999</c:v>
                </c:pt>
                <c:pt idx="29303">
                  <c:v>-0.107761</c:v>
                </c:pt>
                <c:pt idx="29304">
                  <c:v>-0.109446</c:v>
                </c:pt>
                <c:pt idx="29305">
                  <c:v>-0.11013199999999999</c:v>
                </c:pt>
                <c:pt idx="29306">
                  <c:v>-0.11028</c:v>
                </c:pt>
                <c:pt idx="29307">
                  <c:v>-0.109946</c:v>
                </c:pt>
                <c:pt idx="29308">
                  <c:v>-0.109041</c:v>
                </c:pt>
                <c:pt idx="29309">
                  <c:v>-0.109123</c:v>
                </c:pt>
                <c:pt idx="29310">
                  <c:v>-0.109193</c:v>
                </c:pt>
                <c:pt idx="29311">
                  <c:v>-0.110308</c:v>
                </c:pt>
                <c:pt idx="29312">
                  <c:v>-0.111621</c:v>
                </c:pt>
                <c:pt idx="29313">
                  <c:v>-0.120116</c:v>
                </c:pt>
                <c:pt idx="29314">
                  <c:v>-0.123057</c:v>
                </c:pt>
                <c:pt idx="29315">
                  <c:v>-0.12411700000000001</c:v>
                </c:pt>
                <c:pt idx="29316">
                  <c:v>-0.12517700000000001</c:v>
                </c:pt>
                <c:pt idx="29317">
                  <c:v>-0.12672700000000001</c:v>
                </c:pt>
                <c:pt idx="29318">
                  <c:v>-0.12826899999999999</c:v>
                </c:pt>
                <c:pt idx="29319">
                  <c:v>-0.13072600000000001</c:v>
                </c:pt>
                <c:pt idx="29320">
                  <c:v>-0.13466700000000001</c:v>
                </c:pt>
                <c:pt idx="29321">
                  <c:v>-0.13966500000000001</c:v>
                </c:pt>
                <c:pt idx="29322">
                  <c:v>-0.145096</c:v>
                </c:pt>
                <c:pt idx="29323">
                  <c:v>-0.151695</c:v>
                </c:pt>
                <c:pt idx="29324">
                  <c:v>-0.15503900000000001</c:v>
                </c:pt>
                <c:pt idx="29325">
                  <c:v>-0.15615899999999999</c:v>
                </c:pt>
                <c:pt idx="29326">
                  <c:v>-0.156699</c:v>
                </c:pt>
                <c:pt idx="29327">
                  <c:v>-0.15723500000000001</c:v>
                </c:pt>
                <c:pt idx="29328">
                  <c:v>-0.157331</c:v>
                </c:pt>
                <c:pt idx="29329">
                  <c:v>-0.15684600000000001</c:v>
                </c:pt>
                <c:pt idx="29330">
                  <c:v>-0.15682499999999999</c:v>
                </c:pt>
                <c:pt idx="29331">
                  <c:v>-0.156775</c:v>
                </c:pt>
                <c:pt idx="29332">
                  <c:v>-0.15770200000000001</c:v>
                </c:pt>
                <c:pt idx="29333">
                  <c:v>-0.158278</c:v>
                </c:pt>
                <c:pt idx="29334">
                  <c:v>-0.15874199999999999</c:v>
                </c:pt>
                <c:pt idx="29335">
                  <c:v>-0.159248</c:v>
                </c:pt>
                <c:pt idx="29336">
                  <c:v>-0.15967600000000001</c:v>
                </c:pt>
                <c:pt idx="29337">
                  <c:v>-0.160359</c:v>
                </c:pt>
                <c:pt idx="29338">
                  <c:v>-0.160053</c:v>
                </c:pt>
                <c:pt idx="29339">
                  <c:v>-0.166769</c:v>
                </c:pt>
                <c:pt idx="29340">
                  <c:v>-0.16242400000000001</c:v>
                </c:pt>
                <c:pt idx="29341">
                  <c:v>-0.16184100000000001</c:v>
                </c:pt>
                <c:pt idx="29342">
                  <c:v>-0.16959099999999999</c:v>
                </c:pt>
                <c:pt idx="29343">
                  <c:v>-0.170345</c:v>
                </c:pt>
                <c:pt idx="29344">
                  <c:v>-0.17122000000000001</c:v>
                </c:pt>
                <c:pt idx="29345">
                  <c:v>-0.17143</c:v>
                </c:pt>
                <c:pt idx="29346">
                  <c:v>-0.17305499999999999</c:v>
                </c:pt>
                <c:pt idx="29347">
                  <c:v>-0.17341999999999999</c:v>
                </c:pt>
                <c:pt idx="29348">
                  <c:v>-0.17442199999999999</c:v>
                </c:pt>
                <c:pt idx="29349">
                  <c:v>-0.17557600000000001</c:v>
                </c:pt>
                <c:pt idx="29350">
                  <c:v>-0.17655399999999999</c:v>
                </c:pt>
                <c:pt idx="29351">
                  <c:v>-0.17674400000000001</c:v>
                </c:pt>
                <c:pt idx="29352">
                  <c:v>-0.17671700000000001</c:v>
                </c:pt>
                <c:pt idx="29353">
                  <c:v>-0.17596899999999999</c:v>
                </c:pt>
                <c:pt idx="29354">
                  <c:v>-0.174821</c:v>
                </c:pt>
                <c:pt idx="29355">
                  <c:v>-0.17400199999999999</c:v>
                </c:pt>
                <c:pt idx="29356">
                  <c:v>-0.17421800000000001</c:v>
                </c:pt>
                <c:pt idx="29357">
                  <c:v>-0.17430000000000001</c:v>
                </c:pt>
                <c:pt idx="29358">
                  <c:v>-0.17458699999999999</c:v>
                </c:pt>
                <c:pt idx="29359">
                  <c:v>-0.17460200000000001</c:v>
                </c:pt>
                <c:pt idx="29360">
                  <c:v>-0.17523</c:v>
                </c:pt>
                <c:pt idx="29361">
                  <c:v>-0.17552799999999999</c:v>
                </c:pt>
                <c:pt idx="29362">
                  <c:v>-0.175928</c:v>
                </c:pt>
                <c:pt idx="29363">
                  <c:v>-0.17697399999999999</c:v>
                </c:pt>
                <c:pt idx="29364">
                  <c:v>-0.177623</c:v>
                </c:pt>
                <c:pt idx="29365">
                  <c:v>-0.176118</c:v>
                </c:pt>
                <c:pt idx="29366">
                  <c:v>-0.180448</c:v>
                </c:pt>
                <c:pt idx="29367">
                  <c:v>-0.17993899999999999</c:v>
                </c:pt>
                <c:pt idx="29368">
                  <c:v>-0.17438799999999999</c:v>
                </c:pt>
                <c:pt idx="29369">
                  <c:v>-0.179954</c:v>
                </c:pt>
                <c:pt idx="29370">
                  <c:v>-0.18525700000000001</c:v>
                </c:pt>
                <c:pt idx="29371">
                  <c:v>-0.18537000000000001</c:v>
                </c:pt>
                <c:pt idx="29372">
                  <c:v>-0.185945</c:v>
                </c:pt>
                <c:pt idx="29373">
                  <c:v>-0.18612300000000001</c:v>
                </c:pt>
                <c:pt idx="29374">
                  <c:v>-0.185947</c:v>
                </c:pt>
                <c:pt idx="29375">
                  <c:v>-0.186117</c:v>
                </c:pt>
                <c:pt idx="29376">
                  <c:v>-0.18645</c:v>
                </c:pt>
                <c:pt idx="29377">
                  <c:v>-0.18603900000000001</c:v>
                </c:pt>
                <c:pt idx="29378">
                  <c:v>-0.18576799999999999</c:v>
                </c:pt>
                <c:pt idx="29379">
                  <c:v>-0.186475</c:v>
                </c:pt>
                <c:pt idx="29380">
                  <c:v>-0.18745600000000001</c:v>
                </c:pt>
                <c:pt idx="29381">
                  <c:v>-0.188166</c:v>
                </c:pt>
                <c:pt idx="29382">
                  <c:v>-0.18746099999999999</c:v>
                </c:pt>
                <c:pt idx="29383">
                  <c:v>-0.185976</c:v>
                </c:pt>
                <c:pt idx="29384">
                  <c:v>-0.18485299999999999</c:v>
                </c:pt>
                <c:pt idx="29385">
                  <c:v>-0.18438399999999999</c:v>
                </c:pt>
                <c:pt idx="29386">
                  <c:v>-0.18424399999999999</c:v>
                </c:pt>
                <c:pt idx="29387">
                  <c:v>-0.18215799999999999</c:v>
                </c:pt>
                <c:pt idx="29388">
                  <c:v>-0.18129999999999999</c:v>
                </c:pt>
                <c:pt idx="29389">
                  <c:v>-0.180178</c:v>
                </c:pt>
                <c:pt idx="29390">
                  <c:v>-0.179254</c:v>
                </c:pt>
                <c:pt idx="29391">
                  <c:v>-0.178757</c:v>
                </c:pt>
                <c:pt idx="29392">
                  <c:v>-0.17725199999999999</c:v>
                </c:pt>
                <c:pt idx="29393">
                  <c:v>-0.17501900000000001</c:v>
                </c:pt>
                <c:pt idx="29394">
                  <c:v>-0.17455399999999999</c:v>
                </c:pt>
                <c:pt idx="29395">
                  <c:v>-0.17361099999999999</c:v>
                </c:pt>
                <c:pt idx="29396">
                  <c:v>-0.173597</c:v>
                </c:pt>
                <c:pt idx="29397">
                  <c:v>-0.17302799999999999</c:v>
                </c:pt>
                <c:pt idx="29398">
                  <c:v>-0.172401</c:v>
                </c:pt>
                <c:pt idx="29399">
                  <c:v>-0.17074500000000001</c:v>
                </c:pt>
                <c:pt idx="29400">
                  <c:v>-0.171738</c:v>
                </c:pt>
                <c:pt idx="29401">
                  <c:v>-0.177402</c:v>
                </c:pt>
                <c:pt idx="29402">
                  <c:v>-0.17685400000000001</c:v>
                </c:pt>
                <c:pt idx="29403">
                  <c:v>-0.17635500000000001</c:v>
                </c:pt>
                <c:pt idx="29404">
                  <c:v>-0.17474799999999999</c:v>
                </c:pt>
                <c:pt idx="29405">
                  <c:v>-0.17336499999999999</c:v>
                </c:pt>
                <c:pt idx="29406">
                  <c:v>-0.172875</c:v>
                </c:pt>
                <c:pt idx="29407">
                  <c:v>-0.17185900000000001</c:v>
                </c:pt>
                <c:pt idx="29408">
                  <c:v>-0.17084199999999999</c:v>
                </c:pt>
                <c:pt idx="29409">
                  <c:v>-0.16937099999999999</c:v>
                </c:pt>
                <c:pt idx="29410">
                  <c:v>-0.16899600000000001</c:v>
                </c:pt>
                <c:pt idx="29411">
                  <c:v>-0.170044</c:v>
                </c:pt>
                <c:pt idx="29412">
                  <c:v>-0.17105600000000001</c:v>
                </c:pt>
                <c:pt idx="29413">
                  <c:v>-0.17205400000000001</c:v>
                </c:pt>
                <c:pt idx="29414">
                  <c:v>-0.17150499999999999</c:v>
                </c:pt>
                <c:pt idx="29415">
                  <c:v>-0.169048</c:v>
                </c:pt>
                <c:pt idx="29416">
                  <c:v>-0.16761300000000001</c:v>
                </c:pt>
                <c:pt idx="29417">
                  <c:v>-0.165655</c:v>
                </c:pt>
                <c:pt idx="29418">
                  <c:v>-0.16372700000000001</c:v>
                </c:pt>
                <c:pt idx="29419">
                  <c:v>-0.16378599999999999</c:v>
                </c:pt>
                <c:pt idx="29420">
                  <c:v>-0.16384599999999999</c:v>
                </c:pt>
                <c:pt idx="29421">
                  <c:v>-0.16292300000000001</c:v>
                </c:pt>
                <c:pt idx="29422">
                  <c:v>-0.161498</c:v>
                </c:pt>
                <c:pt idx="29423">
                  <c:v>-0.160552</c:v>
                </c:pt>
                <c:pt idx="29424">
                  <c:v>-0.160637</c:v>
                </c:pt>
                <c:pt idx="29425">
                  <c:v>-0.15972500000000001</c:v>
                </c:pt>
                <c:pt idx="29426">
                  <c:v>-0.15979499999999999</c:v>
                </c:pt>
                <c:pt idx="29427">
                  <c:v>-0.159409</c:v>
                </c:pt>
                <c:pt idx="29428">
                  <c:v>-0.15900400000000001</c:v>
                </c:pt>
                <c:pt idx="29429">
                  <c:v>-0.158166</c:v>
                </c:pt>
                <c:pt idx="29430">
                  <c:v>-0.15754299999999999</c:v>
                </c:pt>
                <c:pt idx="29431">
                  <c:v>-0.162662</c:v>
                </c:pt>
                <c:pt idx="29432">
                  <c:v>-0.16154099999999999</c:v>
                </c:pt>
                <c:pt idx="29433">
                  <c:v>-0.16106500000000001</c:v>
                </c:pt>
                <c:pt idx="29434">
                  <c:v>-0.16023399999999999</c:v>
                </c:pt>
                <c:pt idx="29435">
                  <c:v>-0.159831</c:v>
                </c:pt>
                <c:pt idx="29436">
                  <c:v>-0.15948000000000001</c:v>
                </c:pt>
                <c:pt idx="29437">
                  <c:v>-0.15912299999999999</c:v>
                </c:pt>
                <c:pt idx="29438">
                  <c:v>-0.15876599999999999</c:v>
                </c:pt>
                <c:pt idx="29439">
                  <c:v>-0.158446</c:v>
                </c:pt>
                <c:pt idx="29440">
                  <c:v>-0.15760299999999999</c:v>
                </c:pt>
                <c:pt idx="29441">
                  <c:v>-0.15726399999999999</c:v>
                </c:pt>
                <c:pt idx="29442">
                  <c:v>-0.15643299999999999</c:v>
                </c:pt>
                <c:pt idx="29443">
                  <c:v>-0.15611700000000001</c:v>
                </c:pt>
                <c:pt idx="29444">
                  <c:v>-0.154834</c:v>
                </c:pt>
                <c:pt idx="29445">
                  <c:v>-0.153975</c:v>
                </c:pt>
                <c:pt idx="29446">
                  <c:v>-0.153173</c:v>
                </c:pt>
                <c:pt idx="29447">
                  <c:v>-0.15235699999999999</c:v>
                </c:pt>
                <c:pt idx="29448">
                  <c:v>-0.15157200000000001</c:v>
                </c:pt>
                <c:pt idx="29449">
                  <c:v>-0.15070800000000001</c:v>
                </c:pt>
                <c:pt idx="29450">
                  <c:v>-0.15096000000000001</c:v>
                </c:pt>
                <c:pt idx="29451">
                  <c:v>-0.15043500000000001</c:v>
                </c:pt>
                <c:pt idx="29452">
                  <c:v>-0.156082</c:v>
                </c:pt>
                <c:pt idx="29453">
                  <c:v>-0.15659999999999999</c:v>
                </c:pt>
                <c:pt idx="29454">
                  <c:v>-0.15677199999999999</c:v>
                </c:pt>
                <c:pt idx="29455">
                  <c:v>-0.15651200000000001</c:v>
                </c:pt>
                <c:pt idx="29456">
                  <c:v>-0.15676200000000001</c:v>
                </c:pt>
                <c:pt idx="29457">
                  <c:v>-0.15598600000000001</c:v>
                </c:pt>
                <c:pt idx="29458">
                  <c:v>-0.15670500000000001</c:v>
                </c:pt>
                <c:pt idx="29459">
                  <c:v>-0.15646599999999999</c:v>
                </c:pt>
                <c:pt idx="29460">
                  <c:v>-0.157197</c:v>
                </c:pt>
                <c:pt idx="29461">
                  <c:v>-0.15745799999999999</c:v>
                </c:pt>
                <c:pt idx="29462">
                  <c:v>-0.158217</c:v>
                </c:pt>
                <c:pt idx="29463">
                  <c:v>-0.15801399999999999</c:v>
                </c:pt>
                <c:pt idx="29464">
                  <c:v>-0.15726999999999999</c:v>
                </c:pt>
                <c:pt idx="29465">
                  <c:v>-0.15703400000000001</c:v>
                </c:pt>
                <c:pt idx="29466">
                  <c:v>-0.15679799999999999</c:v>
                </c:pt>
                <c:pt idx="29467">
                  <c:v>-0.15659699999999999</c:v>
                </c:pt>
                <c:pt idx="29468">
                  <c:v>-0.15534300000000001</c:v>
                </c:pt>
                <c:pt idx="29469">
                  <c:v>-0.16264700000000001</c:v>
                </c:pt>
                <c:pt idx="29470">
                  <c:v>-0.16342799999999999</c:v>
                </c:pt>
                <c:pt idx="29471">
                  <c:v>-0.16472899999999999</c:v>
                </c:pt>
                <c:pt idx="29472">
                  <c:v>-0.16450300000000001</c:v>
                </c:pt>
                <c:pt idx="29473">
                  <c:v>-0.16430400000000001</c:v>
                </c:pt>
                <c:pt idx="29474">
                  <c:v>-0.164107</c:v>
                </c:pt>
                <c:pt idx="29475">
                  <c:v>-0.163879</c:v>
                </c:pt>
                <c:pt idx="29476">
                  <c:v>-0.162686</c:v>
                </c:pt>
                <c:pt idx="29477">
                  <c:v>-0.16250200000000001</c:v>
                </c:pt>
                <c:pt idx="29478">
                  <c:v>-0.16122700000000001</c:v>
                </c:pt>
                <c:pt idx="29479">
                  <c:v>-0.159022</c:v>
                </c:pt>
                <c:pt idx="29480">
                  <c:v>-0.15795999999999999</c:v>
                </c:pt>
                <c:pt idx="29481">
                  <c:v>-0.15884200000000001</c:v>
                </c:pt>
                <c:pt idx="29482">
                  <c:v>-0.159029</c:v>
                </c:pt>
                <c:pt idx="29483">
                  <c:v>-0.157828</c:v>
                </c:pt>
                <c:pt idx="29484">
                  <c:v>-0.15648699999999999</c:v>
                </c:pt>
                <c:pt idx="29485">
                  <c:v>-0.155331</c:v>
                </c:pt>
                <c:pt idx="29486">
                  <c:v>-0.16014600000000001</c:v>
                </c:pt>
                <c:pt idx="29487">
                  <c:v>-0.16031799999999999</c:v>
                </c:pt>
                <c:pt idx="29488">
                  <c:v>-0.15925900000000001</c:v>
                </c:pt>
                <c:pt idx="29489">
                  <c:v>-0.15364800000000001</c:v>
                </c:pt>
                <c:pt idx="29490">
                  <c:v>-0.16126299999999999</c:v>
                </c:pt>
                <c:pt idx="29491">
                  <c:v>-0.16039800000000001</c:v>
                </c:pt>
                <c:pt idx="29492">
                  <c:v>-0.16084799999999999</c:v>
                </c:pt>
                <c:pt idx="29493">
                  <c:v>-0.160134</c:v>
                </c:pt>
                <c:pt idx="29494">
                  <c:v>-0.16067300000000001</c:v>
                </c:pt>
                <c:pt idx="29495">
                  <c:v>-0.16142300000000001</c:v>
                </c:pt>
                <c:pt idx="29496">
                  <c:v>-0.16184799999999999</c:v>
                </c:pt>
                <c:pt idx="29497">
                  <c:v>-0.16250500000000001</c:v>
                </c:pt>
                <c:pt idx="29498">
                  <c:v>-0.16176299999999999</c:v>
                </c:pt>
                <c:pt idx="29499">
                  <c:v>-0.16173599999999999</c:v>
                </c:pt>
                <c:pt idx="29500">
                  <c:v>-0.161333</c:v>
                </c:pt>
                <c:pt idx="29501">
                  <c:v>-0.16295200000000001</c:v>
                </c:pt>
                <c:pt idx="29502">
                  <c:v>-0.16825000000000001</c:v>
                </c:pt>
                <c:pt idx="29503">
                  <c:v>-0.16725499999999999</c:v>
                </c:pt>
                <c:pt idx="29504">
                  <c:v>-0.166963</c:v>
                </c:pt>
                <c:pt idx="29505">
                  <c:v>-0.16720499999999999</c:v>
                </c:pt>
                <c:pt idx="29506">
                  <c:v>-0.16719899999999999</c:v>
                </c:pt>
                <c:pt idx="29507">
                  <c:v>-0.16811599999999999</c:v>
                </c:pt>
                <c:pt idx="29508">
                  <c:v>-0.16808999999999999</c:v>
                </c:pt>
                <c:pt idx="29509">
                  <c:v>-0.16759199999999999</c:v>
                </c:pt>
                <c:pt idx="29510">
                  <c:v>-0.16800000000000001</c:v>
                </c:pt>
                <c:pt idx="29511">
                  <c:v>-0.168514</c:v>
                </c:pt>
                <c:pt idx="29512">
                  <c:v>-0.169047</c:v>
                </c:pt>
                <c:pt idx="29513">
                  <c:v>-0.16814000000000001</c:v>
                </c:pt>
                <c:pt idx="29514">
                  <c:v>-0.16778999999999999</c:v>
                </c:pt>
                <c:pt idx="29515">
                  <c:v>-0.168186</c:v>
                </c:pt>
                <c:pt idx="29516">
                  <c:v>-0.16861300000000001</c:v>
                </c:pt>
                <c:pt idx="29517">
                  <c:v>-0.16958799999999999</c:v>
                </c:pt>
                <c:pt idx="29518">
                  <c:v>-0.17005400000000001</c:v>
                </c:pt>
                <c:pt idx="29519">
                  <c:v>-0.16997699999999999</c:v>
                </c:pt>
                <c:pt idx="29520">
                  <c:v>-0.169048</c:v>
                </c:pt>
                <c:pt idx="29521">
                  <c:v>-0.170955</c:v>
                </c:pt>
                <c:pt idx="29522">
                  <c:v>-0.17618800000000001</c:v>
                </c:pt>
                <c:pt idx="29523">
                  <c:v>-0.17544199999999999</c:v>
                </c:pt>
                <c:pt idx="29524">
                  <c:v>-0.17565700000000001</c:v>
                </c:pt>
                <c:pt idx="29525">
                  <c:v>-0.17574300000000001</c:v>
                </c:pt>
                <c:pt idx="29526">
                  <c:v>-0.175788</c:v>
                </c:pt>
                <c:pt idx="29527">
                  <c:v>-0.17568700000000001</c:v>
                </c:pt>
                <c:pt idx="29528">
                  <c:v>-0.17543800000000001</c:v>
                </c:pt>
                <c:pt idx="29529">
                  <c:v>-0.17629</c:v>
                </c:pt>
                <c:pt idx="29530">
                  <c:v>-0.17636099999999999</c:v>
                </c:pt>
                <c:pt idx="29531">
                  <c:v>-0.175904</c:v>
                </c:pt>
                <c:pt idx="29532">
                  <c:v>-0.17536299999999999</c:v>
                </c:pt>
                <c:pt idx="29533">
                  <c:v>-0.175125</c:v>
                </c:pt>
                <c:pt idx="29534">
                  <c:v>-0.17394100000000001</c:v>
                </c:pt>
                <c:pt idx="29535">
                  <c:v>-0.17224300000000001</c:v>
                </c:pt>
                <c:pt idx="29536">
                  <c:v>-0.17152899999999999</c:v>
                </c:pt>
                <c:pt idx="29537">
                  <c:v>-0.17130300000000001</c:v>
                </c:pt>
                <c:pt idx="29538">
                  <c:v>-0.17144400000000001</c:v>
                </c:pt>
                <c:pt idx="29539">
                  <c:v>-0.16969300000000001</c:v>
                </c:pt>
                <c:pt idx="29540">
                  <c:v>-0.17190800000000001</c:v>
                </c:pt>
                <c:pt idx="29541">
                  <c:v>-0.17537900000000001</c:v>
                </c:pt>
                <c:pt idx="29542">
                  <c:v>-0.171379</c:v>
                </c:pt>
                <c:pt idx="29543">
                  <c:v>-0.16927900000000001</c:v>
                </c:pt>
                <c:pt idx="29544">
                  <c:v>-0.16658999999999999</c:v>
                </c:pt>
                <c:pt idx="29545">
                  <c:v>-0.16480300000000001</c:v>
                </c:pt>
                <c:pt idx="29546">
                  <c:v>-0.165156</c:v>
                </c:pt>
                <c:pt idx="29547">
                  <c:v>-0.16494500000000001</c:v>
                </c:pt>
                <c:pt idx="29548">
                  <c:v>-0.16422600000000001</c:v>
                </c:pt>
                <c:pt idx="29549">
                  <c:v>-0.16445699999999999</c:v>
                </c:pt>
                <c:pt idx="29550">
                  <c:v>-0.16394600000000001</c:v>
                </c:pt>
                <c:pt idx="29551">
                  <c:v>-0.16319800000000001</c:v>
                </c:pt>
                <c:pt idx="29552">
                  <c:v>-0.16361000000000001</c:v>
                </c:pt>
                <c:pt idx="29553">
                  <c:v>-0.16400000000000001</c:v>
                </c:pt>
                <c:pt idx="29554">
                  <c:v>-0.16494800000000001</c:v>
                </c:pt>
                <c:pt idx="29555">
                  <c:v>-0.16659199999999999</c:v>
                </c:pt>
                <c:pt idx="29556">
                  <c:v>-0.16769500000000001</c:v>
                </c:pt>
                <c:pt idx="29557">
                  <c:v>-0.16783100000000001</c:v>
                </c:pt>
                <c:pt idx="29558">
                  <c:v>-0.16781399999999999</c:v>
                </c:pt>
                <c:pt idx="29559">
                  <c:v>-0.167768</c:v>
                </c:pt>
                <c:pt idx="29560">
                  <c:v>-0.16636000000000001</c:v>
                </c:pt>
                <c:pt idx="29561">
                  <c:v>-0.168238</c:v>
                </c:pt>
                <c:pt idx="29562">
                  <c:v>-0.172204</c:v>
                </c:pt>
                <c:pt idx="29563">
                  <c:v>-0.167521</c:v>
                </c:pt>
                <c:pt idx="29564">
                  <c:v>-0.16255600000000001</c:v>
                </c:pt>
                <c:pt idx="29565">
                  <c:v>-0.16597300000000001</c:v>
                </c:pt>
                <c:pt idx="29566">
                  <c:v>-0.16925000000000001</c:v>
                </c:pt>
                <c:pt idx="29567">
                  <c:v>-0.167793</c:v>
                </c:pt>
                <c:pt idx="29568">
                  <c:v>-0.16684599999999999</c:v>
                </c:pt>
                <c:pt idx="29569">
                  <c:v>-0.16588600000000001</c:v>
                </c:pt>
                <c:pt idx="29570">
                  <c:v>-0.164494</c:v>
                </c:pt>
                <c:pt idx="29571">
                  <c:v>-0.16342000000000001</c:v>
                </c:pt>
                <c:pt idx="29572">
                  <c:v>-0.16272700000000001</c:v>
                </c:pt>
                <c:pt idx="29573">
                  <c:v>-0.16168199999999999</c:v>
                </c:pt>
                <c:pt idx="29574">
                  <c:v>-0.160466</c:v>
                </c:pt>
                <c:pt idx="29575">
                  <c:v>-0.16008</c:v>
                </c:pt>
                <c:pt idx="29576">
                  <c:v>-0.15918399999999999</c:v>
                </c:pt>
                <c:pt idx="29577">
                  <c:v>-0.157224</c:v>
                </c:pt>
                <c:pt idx="29578">
                  <c:v>-0.15543000000000001</c:v>
                </c:pt>
                <c:pt idx="29579">
                  <c:v>-0.153753</c:v>
                </c:pt>
                <c:pt idx="29580">
                  <c:v>-0.15146999999999999</c:v>
                </c:pt>
                <c:pt idx="29581">
                  <c:v>-0.15318499999999999</c:v>
                </c:pt>
                <c:pt idx="29582">
                  <c:v>-0.15595200000000001</c:v>
                </c:pt>
                <c:pt idx="29583">
                  <c:v>-0.15303800000000001</c:v>
                </c:pt>
                <c:pt idx="29584">
                  <c:v>-0.15110000000000001</c:v>
                </c:pt>
                <c:pt idx="29585">
                  <c:v>-0.14930299999999999</c:v>
                </c:pt>
                <c:pt idx="29586">
                  <c:v>-0.147449</c:v>
                </c:pt>
                <c:pt idx="29587">
                  <c:v>-0.145811</c:v>
                </c:pt>
                <c:pt idx="29588">
                  <c:v>-0.144593</c:v>
                </c:pt>
                <c:pt idx="29589">
                  <c:v>-0.14305899999999999</c:v>
                </c:pt>
                <c:pt idx="29590">
                  <c:v>-0.14124600000000001</c:v>
                </c:pt>
                <c:pt idx="29591">
                  <c:v>-0.139206</c:v>
                </c:pt>
                <c:pt idx="29592">
                  <c:v>-0.137049</c:v>
                </c:pt>
                <c:pt idx="29593">
                  <c:v>-0.13511999999999999</c:v>
                </c:pt>
                <c:pt idx="29594">
                  <c:v>-0.13272300000000001</c:v>
                </c:pt>
                <c:pt idx="29595">
                  <c:v>-0.13042999999999999</c:v>
                </c:pt>
                <c:pt idx="29596">
                  <c:v>-0.12806400000000001</c:v>
                </c:pt>
                <c:pt idx="29597">
                  <c:v>-0.12590000000000001</c:v>
                </c:pt>
                <c:pt idx="29598">
                  <c:v>-0.124157</c:v>
                </c:pt>
                <c:pt idx="29599">
                  <c:v>-0.122197</c:v>
                </c:pt>
                <c:pt idx="29600">
                  <c:v>-0.120865</c:v>
                </c:pt>
                <c:pt idx="29601">
                  <c:v>-0.120615</c:v>
                </c:pt>
                <c:pt idx="29602">
                  <c:v>-0.119337</c:v>
                </c:pt>
                <c:pt idx="29603">
                  <c:v>-0.11758299999999999</c:v>
                </c:pt>
                <c:pt idx="29604">
                  <c:v>-0.116301</c:v>
                </c:pt>
                <c:pt idx="29605">
                  <c:v>-0.115048</c:v>
                </c:pt>
                <c:pt idx="29606">
                  <c:v>-0.114436</c:v>
                </c:pt>
                <c:pt idx="29607">
                  <c:v>-0.112954</c:v>
                </c:pt>
                <c:pt idx="29608">
                  <c:v>-0.113527</c:v>
                </c:pt>
                <c:pt idx="29609">
                  <c:v>-0.11652</c:v>
                </c:pt>
                <c:pt idx="29610">
                  <c:v>-0.114285</c:v>
                </c:pt>
                <c:pt idx="29611">
                  <c:v>-0.113314</c:v>
                </c:pt>
                <c:pt idx="29612">
                  <c:v>-0.110953</c:v>
                </c:pt>
                <c:pt idx="29613">
                  <c:v>-0.10891000000000001</c:v>
                </c:pt>
                <c:pt idx="29614">
                  <c:v>-0.105195</c:v>
                </c:pt>
                <c:pt idx="29615">
                  <c:v>-0.101703</c:v>
                </c:pt>
                <c:pt idx="29616">
                  <c:v>-9.9633600000000003E-2</c:v>
                </c:pt>
                <c:pt idx="29617">
                  <c:v>-9.7842299999999993E-2</c:v>
                </c:pt>
                <c:pt idx="29618">
                  <c:v>-9.6864199999999998E-2</c:v>
                </c:pt>
                <c:pt idx="29619">
                  <c:v>-9.6268800000000002E-2</c:v>
                </c:pt>
                <c:pt idx="29620">
                  <c:v>-9.4305100000000003E-2</c:v>
                </c:pt>
                <c:pt idx="29621">
                  <c:v>-9.2362399999999997E-2</c:v>
                </c:pt>
                <c:pt idx="29622">
                  <c:v>-9.0163800000000002E-2</c:v>
                </c:pt>
                <c:pt idx="29623">
                  <c:v>-8.8987800000000006E-2</c:v>
                </c:pt>
                <c:pt idx="29624">
                  <c:v>-8.8354699999999994E-2</c:v>
                </c:pt>
                <c:pt idx="29625">
                  <c:v>-8.7710399999999994E-2</c:v>
                </c:pt>
                <c:pt idx="29626">
                  <c:v>-8.5966200000000006E-2</c:v>
                </c:pt>
                <c:pt idx="29627">
                  <c:v>-8.5056800000000002E-2</c:v>
                </c:pt>
                <c:pt idx="29628">
                  <c:v>-8.3191399999999999E-2</c:v>
                </c:pt>
                <c:pt idx="29629">
                  <c:v>-8.1924200000000003E-2</c:v>
                </c:pt>
                <c:pt idx="29630">
                  <c:v>-8.0609500000000001E-2</c:v>
                </c:pt>
                <c:pt idx="29631">
                  <c:v>-7.9142400000000002E-2</c:v>
                </c:pt>
                <c:pt idx="29632">
                  <c:v>-7.7492900000000003E-2</c:v>
                </c:pt>
                <c:pt idx="29633">
                  <c:v>-7.6490199999999994E-2</c:v>
                </c:pt>
                <c:pt idx="29634">
                  <c:v>-7.3344099999999995E-2</c:v>
                </c:pt>
                <c:pt idx="29635">
                  <c:v>-7.0265300000000003E-2</c:v>
                </c:pt>
                <c:pt idx="29636">
                  <c:v>-6.9270499999999999E-2</c:v>
                </c:pt>
                <c:pt idx="29637">
                  <c:v>-6.8027599999999994E-2</c:v>
                </c:pt>
                <c:pt idx="29638">
                  <c:v>-6.7154400000000003E-2</c:v>
                </c:pt>
                <c:pt idx="29639">
                  <c:v>-7.1550100000000005E-2</c:v>
                </c:pt>
                <c:pt idx="29640">
                  <c:v>-6.9719900000000001E-2</c:v>
                </c:pt>
                <c:pt idx="29641">
                  <c:v>-6.9053000000000003E-2</c:v>
                </c:pt>
                <c:pt idx="29642">
                  <c:v>-6.8268999999999996E-2</c:v>
                </c:pt>
                <c:pt idx="29643">
                  <c:v>-6.7857799999999996E-2</c:v>
                </c:pt>
                <c:pt idx="29644">
                  <c:v>-6.6550300000000007E-2</c:v>
                </c:pt>
                <c:pt idx="29645">
                  <c:v>-6.6342300000000007E-2</c:v>
                </c:pt>
                <c:pt idx="29646">
                  <c:v>-6.5882300000000005E-2</c:v>
                </c:pt>
                <c:pt idx="29647">
                  <c:v>-6.3881300000000002E-2</c:v>
                </c:pt>
                <c:pt idx="29648">
                  <c:v>-6.17522E-2</c:v>
                </c:pt>
                <c:pt idx="29649">
                  <c:v>-6.1481599999999997E-2</c:v>
                </c:pt>
                <c:pt idx="29650">
                  <c:v>-6.0029699999999998E-2</c:v>
                </c:pt>
                <c:pt idx="29651">
                  <c:v>-5.7582099999999997E-2</c:v>
                </c:pt>
                <c:pt idx="29652">
                  <c:v>-5.4996000000000003E-2</c:v>
                </c:pt>
                <c:pt idx="29653">
                  <c:v>-5.5249300000000001E-2</c:v>
                </c:pt>
                <c:pt idx="29654">
                  <c:v>-5.4414700000000003E-2</c:v>
                </c:pt>
                <c:pt idx="29655">
                  <c:v>-5.4657200000000003E-2</c:v>
                </c:pt>
                <c:pt idx="29656">
                  <c:v>-5.4871000000000003E-2</c:v>
                </c:pt>
                <c:pt idx="29657">
                  <c:v>-5.5527199999999999E-2</c:v>
                </c:pt>
                <c:pt idx="29658">
                  <c:v>-5.5172300000000001E-2</c:v>
                </c:pt>
                <c:pt idx="29659">
                  <c:v>-5.4869800000000003E-2</c:v>
                </c:pt>
                <c:pt idx="29660">
                  <c:v>-5.45905E-2</c:v>
                </c:pt>
                <c:pt idx="29661">
                  <c:v>-5.4183700000000001E-2</c:v>
                </c:pt>
                <c:pt idx="29662">
                  <c:v>-5.4247900000000002E-2</c:v>
                </c:pt>
                <c:pt idx="29663">
                  <c:v>-6.0871500000000002E-2</c:v>
                </c:pt>
                <c:pt idx="29664">
                  <c:v>-5.9768700000000001E-2</c:v>
                </c:pt>
                <c:pt idx="29665">
                  <c:v>-5.85298E-2</c:v>
                </c:pt>
                <c:pt idx="29666">
                  <c:v>-5.7244799999999998E-2</c:v>
                </c:pt>
                <c:pt idx="29667">
                  <c:v>-5.6448900000000003E-2</c:v>
                </c:pt>
                <c:pt idx="29668">
                  <c:v>-5.5172499999999999E-2</c:v>
                </c:pt>
                <c:pt idx="29669">
                  <c:v>-5.4903100000000003E-2</c:v>
                </c:pt>
                <c:pt idx="29670">
                  <c:v>-5.4083199999999998E-2</c:v>
                </c:pt>
                <c:pt idx="29671">
                  <c:v>-5.3358900000000001E-2</c:v>
                </c:pt>
                <c:pt idx="29672">
                  <c:v>-5.5085200000000001E-2</c:v>
                </c:pt>
                <c:pt idx="29673">
                  <c:v>-5.5266799999999998E-2</c:v>
                </c:pt>
                <c:pt idx="29674">
                  <c:v>-5.5501399999999999E-2</c:v>
                </c:pt>
                <c:pt idx="29675">
                  <c:v>-5.6221699999999999E-2</c:v>
                </c:pt>
                <c:pt idx="29676">
                  <c:v>-5.6952099999999999E-2</c:v>
                </c:pt>
                <c:pt idx="29677">
                  <c:v>-5.81664E-2</c:v>
                </c:pt>
                <c:pt idx="29678">
                  <c:v>-5.7885699999999998E-2</c:v>
                </c:pt>
                <c:pt idx="29679">
                  <c:v>-5.7612499999999997E-2</c:v>
                </c:pt>
                <c:pt idx="29680">
                  <c:v>-5.63472E-2</c:v>
                </c:pt>
                <c:pt idx="29681">
                  <c:v>-5.6585799999999999E-2</c:v>
                </c:pt>
                <c:pt idx="29682">
                  <c:v>-5.6321200000000002E-2</c:v>
                </c:pt>
                <c:pt idx="29683">
                  <c:v>-5.4562300000000001E-2</c:v>
                </c:pt>
                <c:pt idx="29684">
                  <c:v>-5.3299100000000002E-2</c:v>
                </c:pt>
                <c:pt idx="29685">
                  <c:v>-5.4040900000000003E-2</c:v>
                </c:pt>
                <c:pt idx="29686">
                  <c:v>-5.37756E-2</c:v>
                </c:pt>
                <c:pt idx="29687">
                  <c:v>-5.6028500000000002E-2</c:v>
                </c:pt>
                <c:pt idx="29688">
                  <c:v>-5.5748800000000001E-2</c:v>
                </c:pt>
                <c:pt idx="29689">
                  <c:v>-6.1486300000000001E-2</c:v>
                </c:pt>
                <c:pt idx="29690">
                  <c:v>-6.1310400000000001E-2</c:v>
                </c:pt>
                <c:pt idx="29691">
                  <c:v>-6.0548299999999999E-2</c:v>
                </c:pt>
                <c:pt idx="29692">
                  <c:v>-6.0311499999999997E-2</c:v>
                </c:pt>
                <c:pt idx="29693">
                  <c:v>-5.9576299999999999E-2</c:v>
                </c:pt>
                <c:pt idx="29694">
                  <c:v>-5.9326299999999998E-2</c:v>
                </c:pt>
                <c:pt idx="29695">
                  <c:v>-5.9594099999999997E-2</c:v>
                </c:pt>
                <c:pt idx="29696">
                  <c:v>-5.9367200000000002E-2</c:v>
                </c:pt>
                <c:pt idx="29697">
                  <c:v>-5.9145499999999997E-2</c:v>
                </c:pt>
                <c:pt idx="29698">
                  <c:v>-5.8413899999999998E-2</c:v>
                </c:pt>
                <c:pt idx="29699">
                  <c:v>-5.9134199999999998E-2</c:v>
                </c:pt>
                <c:pt idx="29700">
                  <c:v>-6.1902100000000002E-2</c:v>
                </c:pt>
                <c:pt idx="29701">
                  <c:v>-6.3703200000000001E-2</c:v>
                </c:pt>
                <c:pt idx="29702">
                  <c:v>-6.5479499999999996E-2</c:v>
                </c:pt>
                <c:pt idx="29703">
                  <c:v>-6.7266800000000002E-2</c:v>
                </c:pt>
                <c:pt idx="29704">
                  <c:v>-6.9056199999999998E-2</c:v>
                </c:pt>
                <c:pt idx="29705">
                  <c:v>-7.0380600000000001E-2</c:v>
                </c:pt>
                <c:pt idx="29706">
                  <c:v>-7.0187600000000003E-2</c:v>
                </c:pt>
                <c:pt idx="29707">
                  <c:v>-7.0475700000000002E-2</c:v>
                </c:pt>
                <c:pt idx="29708">
                  <c:v>-6.9822300000000004E-2</c:v>
                </c:pt>
                <c:pt idx="29709">
                  <c:v>-6.9481100000000004E-2</c:v>
                </c:pt>
                <c:pt idx="29710">
                  <c:v>-7.6775200000000002E-2</c:v>
                </c:pt>
                <c:pt idx="29711">
                  <c:v>-7.7216999999999994E-2</c:v>
                </c:pt>
                <c:pt idx="29712">
                  <c:v>-7.7011200000000002E-2</c:v>
                </c:pt>
                <c:pt idx="29713">
                  <c:v>-7.6320299999999994E-2</c:v>
                </c:pt>
                <c:pt idx="29714">
                  <c:v>-7.7108899999999994E-2</c:v>
                </c:pt>
                <c:pt idx="29715">
                  <c:v>-7.7945299999999995E-2</c:v>
                </c:pt>
                <c:pt idx="29716">
                  <c:v>-7.8250299999999995E-2</c:v>
                </c:pt>
                <c:pt idx="29717">
                  <c:v>-8.0068399999999998E-2</c:v>
                </c:pt>
                <c:pt idx="29718">
                  <c:v>-8.0904799999999999E-2</c:v>
                </c:pt>
                <c:pt idx="29719">
                  <c:v>-8.2229399999999994E-2</c:v>
                </c:pt>
                <c:pt idx="29720">
                  <c:v>-8.3071900000000004E-2</c:v>
                </c:pt>
                <c:pt idx="29721">
                  <c:v>-8.3893400000000007E-2</c:v>
                </c:pt>
                <c:pt idx="29722">
                  <c:v>-8.6230500000000002E-2</c:v>
                </c:pt>
                <c:pt idx="29723">
                  <c:v>-8.7578100000000006E-2</c:v>
                </c:pt>
                <c:pt idx="29724">
                  <c:v>-8.8428900000000005E-2</c:v>
                </c:pt>
                <c:pt idx="29725">
                  <c:v>-8.8762199999999999E-2</c:v>
                </c:pt>
                <c:pt idx="29726">
                  <c:v>-9.4615400000000002E-2</c:v>
                </c:pt>
                <c:pt idx="29727">
                  <c:v>-9.6470899999999998E-2</c:v>
                </c:pt>
                <c:pt idx="29728">
                  <c:v>-9.7828100000000001E-2</c:v>
                </c:pt>
                <c:pt idx="29729">
                  <c:v>-9.9184900000000006E-2</c:v>
                </c:pt>
                <c:pt idx="29730">
                  <c:v>-0.100032</c:v>
                </c:pt>
                <c:pt idx="29731">
                  <c:v>-9.9397200000000005E-2</c:v>
                </c:pt>
                <c:pt idx="29732">
                  <c:v>-0.10077899999999999</c:v>
                </c:pt>
                <c:pt idx="29733">
                  <c:v>-0.10215299999999999</c:v>
                </c:pt>
                <c:pt idx="29734">
                  <c:v>-0.104536</c:v>
                </c:pt>
                <c:pt idx="29735">
                  <c:v>-0.106393</c:v>
                </c:pt>
                <c:pt idx="29736">
                  <c:v>-0.107234</c:v>
                </c:pt>
                <c:pt idx="29737">
                  <c:v>-0.10712099999999999</c:v>
                </c:pt>
                <c:pt idx="29738">
                  <c:v>-0.107998</c:v>
                </c:pt>
                <c:pt idx="29739">
                  <c:v>-0.107863</c:v>
                </c:pt>
                <c:pt idx="29740">
                  <c:v>-0.108262</c:v>
                </c:pt>
                <c:pt idx="29741">
                  <c:v>-0.10865</c:v>
                </c:pt>
                <c:pt idx="29742">
                  <c:v>-0.11014500000000001</c:v>
                </c:pt>
                <c:pt idx="29743">
                  <c:v>-0.113524</c:v>
                </c:pt>
                <c:pt idx="29744">
                  <c:v>-0.116607</c:v>
                </c:pt>
                <c:pt idx="29745">
                  <c:v>-0.123977</c:v>
                </c:pt>
                <c:pt idx="29746">
                  <c:v>-0.12560199999999999</c:v>
                </c:pt>
                <c:pt idx="29747">
                  <c:v>-0.12599299999999999</c:v>
                </c:pt>
                <c:pt idx="29748">
                  <c:v>-0.125865</c:v>
                </c:pt>
                <c:pt idx="29749">
                  <c:v>-0.12579699999999999</c:v>
                </c:pt>
                <c:pt idx="29750">
                  <c:v>-0.12622700000000001</c:v>
                </c:pt>
                <c:pt idx="29751">
                  <c:v>-0.126607</c:v>
                </c:pt>
                <c:pt idx="29752">
                  <c:v>-0.126467</c:v>
                </c:pt>
                <c:pt idx="29753">
                  <c:v>-0.12584300000000001</c:v>
                </c:pt>
                <c:pt idx="29754">
                  <c:v>-0.125306</c:v>
                </c:pt>
                <c:pt idx="29755">
                  <c:v>-0.12584200000000001</c:v>
                </c:pt>
                <c:pt idx="29756">
                  <c:v>-0.12729099999999999</c:v>
                </c:pt>
                <c:pt idx="29757">
                  <c:v>-0.128742</c:v>
                </c:pt>
                <c:pt idx="29758">
                  <c:v>-0.13069900000000001</c:v>
                </c:pt>
                <c:pt idx="29759">
                  <c:v>-0.13192499999999999</c:v>
                </c:pt>
                <c:pt idx="29760">
                  <c:v>-0.13190099999999999</c:v>
                </c:pt>
                <c:pt idx="29761">
                  <c:v>-0.13344400000000001</c:v>
                </c:pt>
                <c:pt idx="29762">
                  <c:v>-0.13412199999999999</c:v>
                </c:pt>
                <c:pt idx="29763">
                  <c:v>-0.13289000000000001</c:v>
                </c:pt>
                <c:pt idx="29764">
                  <c:v>-0.13200200000000001</c:v>
                </c:pt>
                <c:pt idx="29765">
                  <c:v>-0.13178400000000001</c:v>
                </c:pt>
                <c:pt idx="29766">
                  <c:v>-0.13250700000000001</c:v>
                </c:pt>
                <c:pt idx="29767">
                  <c:v>-0.137659</c:v>
                </c:pt>
                <c:pt idx="29768">
                  <c:v>-0.13725599999999999</c:v>
                </c:pt>
                <c:pt idx="29769">
                  <c:v>-0.13818800000000001</c:v>
                </c:pt>
                <c:pt idx="29770">
                  <c:v>-0.13755899999999999</c:v>
                </c:pt>
                <c:pt idx="29771">
                  <c:v>-0.13820299999999999</c:v>
                </c:pt>
                <c:pt idx="29772">
                  <c:v>-0.139103</c:v>
                </c:pt>
                <c:pt idx="29773">
                  <c:v>-0.14022599999999999</c:v>
                </c:pt>
                <c:pt idx="29774">
                  <c:v>-0.142959</c:v>
                </c:pt>
                <c:pt idx="29775">
                  <c:v>-0.145594</c:v>
                </c:pt>
                <c:pt idx="29776">
                  <c:v>-0.14641399999999999</c:v>
                </c:pt>
                <c:pt idx="29777">
                  <c:v>-0.14721600000000001</c:v>
                </c:pt>
                <c:pt idx="29778">
                  <c:v>-0.14715600000000001</c:v>
                </c:pt>
                <c:pt idx="29779">
                  <c:v>-0.14762800000000001</c:v>
                </c:pt>
                <c:pt idx="29780">
                  <c:v>-0.14823600000000001</c:v>
                </c:pt>
                <c:pt idx="29781">
                  <c:v>-0.14978</c:v>
                </c:pt>
                <c:pt idx="29782">
                  <c:v>-0.15029400000000001</c:v>
                </c:pt>
                <c:pt idx="29783">
                  <c:v>-0.148974</c:v>
                </c:pt>
                <c:pt idx="29784">
                  <c:v>-0.14738799999999999</c:v>
                </c:pt>
                <c:pt idx="29785">
                  <c:v>-0.14591999999999999</c:v>
                </c:pt>
                <c:pt idx="29786">
                  <c:v>-0.14494399999999999</c:v>
                </c:pt>
                <c:pt idx="29787">
                  <c:v>-0.14372399999999999</c:v>
                </c:pt>
                <c:pt idx="29788">
                  <c:v>-0.14130100000000001</c:v>
                </c:pt>
                <c:pt idx="29789">
                  <c:v>-0.141347</c:v>
                </c:pt>
                <c:pt idx="29790">
                  <c:v>-0.144707</c:v>
                </c:pt>
                <c:pt idx="29791">
                  <c:v>-0.14283999999999999</c:v>
                </c:pt>
                <c:pt idx="29792">
                  <c:v>-0.14158399999999999</c:v>
                </c:pt>
                <c:pt idx="29793">
                  <c:v>-0.14029700000000001</c:v>
                </c:pt>
                <c:pt idx="29794">
                  <c:v>-0.138101</c:v>
                </c:pt>
                <c:pt idx="29795">
                  <c:v>-0.13617199999999999</c:v>
                </c:pt>
                <c:pt idx="29796">
                  <c:v>-0.13475599999999999</c:v>
                </c:pt>
                <c:pt idx="29797">
                  <c:v>-0.13386400000000001</c:v>
                </c:pt>
                <c:pt idx="29798">
                  <c:v>-0.133377</c:v>
                </c:pt>
                <c:pt idx="29799">
                  <c:v>-0.13267499999999999</c:v>
                </c:pt>
                <c:pt idx="29800">
                  <c:v>-0.13153000000000001</c:v>
                </c:pt>
                <c:pt idx="29801">
                  <c:v>-0.13062499999999999</c:v>
                </c:pt>
                <c:pt idx="29802">
                  <c:v>-0.13012099999999999</c:v>
                </c:pt>
                <c:pt idx="29803">
                  <c:v>-0.129523</c:v>
                </c:pt>
                <c:pt idx="29804">
                  <c:v>-0.129054</c:v>
                </c:pt>
                <c:pt idx="29805">
                  <c:v>-0.12811600000000001</c:v>
                </c:pt>
                <c:pt idx="29806">
                  <c:v>-0.126724</c:v>
                </c:pt>
                <c:pt idx="29807">
                  <c:v>-0.12645000000000001</c:v>
                </c:pt>
                <c:pt idx="29808">
                  <c:v>-0.12642900000000001</c:v>
                </c:pt>
                <c:pt idx="29809">
                  <c:v>-0.12625500000000001</c:v>
                </c:pt>
                <c:pt idx="29810">
                  <c:v>-0.125391</c:v>
                </c:pt>
                <c:pt idx="29811">
                  <c:v>-0.12460499999999999</c:v>
                </c:pt>
                <c:pt idx="29812">
                  <c:v>-0.123531</c:v>
                </c:pt>
                <c:pt idx="29813">
                  <c:v>-0.12538199999999999</c:v>
                </c:pt>
                <c:pt idx="29814">
                  <c:v>-0.128665</c:v>
                </c:pt>
                <c:pt idx="29815">
                  <c:v>-0.12742999999999999</c:v>
                </c:pt>
                <c:pt idx="29816">
                  <c:v>-0.12775700000000001</c:v>
                </c:pt>
                <c:pt idx="29817">
                  <c:v>-0.12612499999999999</c:v>
                </c:pt>
                <c:pt idx="29818">
                  <c:v>-0.122364</c:v>
                </c:pt>
                <c:pt idx="29819">
                  <c:v>-0.117781</c:v>
                </c:pt>
                <c:pt idx="29820">
                  <c:v>-0.114995</c:v>
                </c:pt>
                <c:pt idx="29821">
                  <c:v>-0.113164</c:v>
                </c:pt>
                <c:pt idx="29822">
                  <c:v>-0.112729</c:v>
                </c:pt>
                <c:pt idx="29823">
                  <c:v>-0.11103499999999999</c:v>
                </c:pt>
                <c:pt idx="29824">
                  <c:v>-0.109398</c:v>
                </c:pt>
                <c:pt idx="29825">
                  <c:v>-0.109264</c:v>
                </c:pt>
                <c:pt idx="29826">
                  <c:v>-0.108892</c:v>
                </c:pt>
                <c:pt idx="29827">
                  <c:v>-0.108691</c:v>
                </c:pt>
                <c:pt idx="29828">
                  <c:v>-0.10904899999999999</c:v>
                </c:pt>
                <c:pt idx="29829">
                  <c:v>-0.10879900000000001</c:v>
                </c:pt>
                <c:pt idx="29830">
                  <c:v>-0.109067</c:v>
                </c:pt>
                <c:pt idx="29831">
                  <c:v>-0.108973</c:v>
                </c:pt>
                <c:pt idx="29832">
                  <c:v>-0.108874</c:v>
                </c:pt>
                <c:pt idx="29833">
                  <c:v>-0.10852299999999999</c:v>
                </c:pt>
                <c:pt idx="29834">
                  <c:v>-0.10697</c:v>
                </c:pt>
                <c:pt idx="29835">
                  <c:v>-0.105605</c:v>
                </c:pt>
                <c:pt idx="29836">
                  <c:v>-0.10320699999999999</c:v>
                </c:pt>
                <c:pt idx="29837">
                  <c:v>-0.100481</c:v>
                </c:pt>
                <c:pt idx="29838">
                  <c:v>-0.101393</c:v>
                </c:pt>
                <c:pt idx="29839">
                  <c:v>-0.10402400000000001</c:v>
                </c:pt>
                <c:pt idx="29840">
                  <c:v>-0.103893</c:v>
                </c:pt>
                <c:pt idx="29841">
                  <c:v>-0.103259</c:v>
                </c:pt>
                <c:pt idx="29842">
                  <c:v>-0.102785</c:v>
                </c:pt>
                <c:pt idx="29843">
                  <c:v>-0.102829</c:v>
                </c:pt>
                <c:pt idx="29844">
                  <c:v>-0.101064</c:v>
                </c:pt>
                <c:pt idx="29845">
                  <c:v>-0.10048700000000001</c:v>
                </c:pt>
                <c:pt idx="29846">
                  <c:v>-0.100343</c:v>
                </c:pt>
                <c:pt idx="29847">
                  <c:v>-9.9438100000000001E-2</c:v>
                </c:pt>
                <c:pt idx="29848">
                  <c:v>-9.9480299999999994E-2</c:v>
                </c:pt>
                <c:pt idx="29849">
                  <c:v>-9.7749299999999997E-2</c:v>
                </c:pt>
                <c:pt idx="29850">
                  <c:v>-9.4120599999999999E-2</c:v>
                </c:pt>
                <c:pt idx="29851">
                  <c:v>-9.23403E-2</c:v>
                </c:pt>
                <c:pt idx="29852">
                  <c:v>-9.2624200000000004E-2</c:v>
                </c:pt>
                <c:pt idx="29853">
                  <c:v>-9.1924699999999998E-2</c:v>
                </c:pt>
                <c:pt idx="29854">
                  <c:v>-9.1019600000000006E-2</c:v>
                </c:pt>
                <c:pt idx="29855">
                  <c:v>-9.1584100000000002E-2</c:v>
                </c:pt>
                <c:pt idx="29856">
                  <c:v>-9.1900999999999997E-2</c:v>
                </c:pt>
                <c:pt idx="29857">
                  <c:v>-9.0950799999999998E-2</c:v>
                </c:pt>
                <c:pt idx="29858">
                  <c:v>-8.9446399999999995E-2</c:v>
                </c:pt>
                <c:pt idx="29859">
                  <c:v>-8.6878700000000003E-2</c:v>
                </c:pt>
                <c:pt idx="29860">
                  <c:v>-8.3332199999999995E-2</c:v>
                </c:pt>
                <c:pt idx="29861">
                  <c:v>-8.3228800000000006E-2</c:v>
                </c:pt>
                <c:pt idx="29862">
                  <c:v>-8.4586999999999996E-2</c:v>
                </c:pt>
                <c:pt idx="29863">
                  <c:v>-8.3043400000000003E-2</c:v>
                </c:pt>
                <c:pt idx="29864">
                  <c:v>-8.3058000000000007E-2</c:v>
                </c:pt>
                <c:pt idx="29865">
                  <c:v>-8.3246200000000006E-2</c:v>
                </c:pt>
                <c:pt idx="29866">
                  <c:v>-8.3067199999999994E-2</c:v>
                </c:pt>
                <c:pt idx="29867">
                  <c:v>-8.2754999999999995E-2</c:v>
                </c:pt>
                <c:pt idx="29868">
                  <c:v>-8.1904299999999999E-2</c:v>
                </c:pt>
                <c:pt idx="29869">
                  <c:v>-8.0400100000000002E-2</c:v>
                </c:pt>
                <c:pt idx="29870">
                  <c:v>-7.7687800000000001E-2</c:v>
                </c:pt>
                <c:pt idx="29871">
                  <c:v>-7.3289300000000002E-2</c:v>
                </c:pt>
                <c:pt idx="29872">
                  <c:v>-6.9532700000000003E-2</c:v>
                </c:pt>
                <c:pt idx="29873">
                  <c:v>-6.7846799999999999E-2</c:v>
                </c:pt>
                <c:pt idx="29874">
                  <c:v>-6.6216399999999995E-2</c:v>
                </c:pt>
                <c:pt idx="29875">
                  <c:v>-6.4331600000000003E-2</c:v>
                </c:pt>
                <c:pt idx="29876">
                  <c:v>-6.2274900000000001E-2</c:v>
                </c:pt>
                <c:pt idx="29877">
                  <c:v>-6.0838900000000001E-2</c:v>
                </c:pt>
                <c:pt idx="29878">
                  <c:v>-5.9827499999999999E-2</c:v>
                </c:pt>
                <c:pt idx="29879">
                  <c:v>-5.8077799999999999E-2</c:v>
                </c:pt>
                <c:pt idx="29880">
                  <c:v>-5.3909499999999999E-2</c:v>
                </c:pt>
                <c:pt idx="29881">
                  <c:v>-4.8819899999999999E-2</c:v>
                </c:pt>
                <c:pt idx="29882">
                  <c:v>-4.5382499999999999E-2</c:v>
                </c:pt>
                <c:pt idx="29883">
                  <c:v>-4.1473200000000002E-2</c:v>
                </c:pt>
                <c:pt idx="29884">
                  <c:v>-4.0401300000000001E-2</c:v>
                </c:pt>
                <c:pt idx="29885">
                  <c:v>-4.2379399999999998E-2</c:v>
                </c:pt>
                <c:pt idx="29886">
                  <c:v>-3.9873100000000002E-2</c:v>
                </c:pt>
                <c:pt idx="29887">
                  <c:v>-3.7620599999999997E-2</c:v>
                </c:pt>
                <c:pt idx="29888">
                  <c:v>-3.0025699999999999E-2</c:v>
                </c:pt>
                <c:pt idx="29889">
                  <c:v>-2.5048600000000001E-2</c:v>
                </c:pt>
                <c:pt idx="29890">
                  <c:v>-2.4357199999999999E-2</c:v>
                </c:pt>
                <c:pt idx="29891">
                  <c:v>-1.9351299999999998E-2</c:v>
                </c:pt>
                <c:pt idx="29892">
                  <c:v>-2.1336899999999999E-2</c:v>
                </c:pt>
                <c:pt idx="29893">
                  <c:v>-1.8122200000000002E-2</c:v>
                </c:pt>
                <c:pt idx="29894">
                  <c:v>-1.6555199999999999E-2</c:v>
                </c:pt>
                <c:pt idx="29895">
                  <c:v>-1.45217E-2</c:v>
                </c:pt>
                <c:pt idx="29896">
                  <c:v>-1.3487900000000001E-2</c:v>
                </c:pt>
                <c:pt idx="29897">
                  <c:v>-1.2186900000000001E-2</c:v>
                </c:pt>
                <c:pt idx="29898">
                  <c:v>-1.01403E-2</c:v>
                </c:pt>
                <c:pt idx="29899">
                  <c:v>-7.4830900000000004E-3</c:v>
                </c:pt>
                <c:pt idx="29900">
                  <c:v>-6.5394499999999996E-3</c:v>
                </c:pt>
                <c:pt idx="29901">
                  <c:v>-5.6152199999999998E-3</c:v>
                </c:pt>
                <c:pt idx="29902">
                  <c:v>-2.2143800000000002E-3</c:v>
                </c:pt>
                <c:pt idx="29903">
                  <c:v>1.39288E-3</c:v>
                </c:pt>
                <c:pt idx="29904">
                  <c:v>5.7573700000000004E-3</c:v>
                </c:pt>
                <c:pt idx="29905">
                  <c:v>8.1456700000000007E-3</c:v>
                </c:pt>
                <c:pt idx="29906">
                  <c:v>1.0084600000000001E-2</c:v>
                </c:pt>
                <c:pt idx="29907">
                  <c:v>1.22922E-2</c:v>
                </c:pt>
                <c:pt idx="29908">
                  <c:v>1.2811899999999999E-2</c:v>
                </c:pt>
                <c:pt idx="29909">
                  <c:v>9.8466500000000002E-3</c:v>
                </c:pt>
                <c:pt idx="29910">
                  <c:v>1.3506000000000001E-2</c:v>
                </c:pt>
                <c:pt idx="29911">
                  <c:v>1.6309400000000002E-2</c:v>
                </c:pt>
                <c:pt idx="29912">
                  <c:v>1.8490199999999998E-2</c:v>
                </c:pt>
                <c:pt idx="29913">
                  <c:v>2.05445E-2</c:v>
                </c:pt>
                <c:pt idx="29914">
                  <c:v>2.0564099999999998E-2</c:v>
                </c:pt>
                <c:pt idx="29915">
                  <c:v>2.2428400000000001E-2</c:v>
                </c:pt>
                <c:pt idx="29916">
                  <c:v>2.6268199999999998E-2</c:v>
                </c:pt>
                <c:pt idx="29917">
                  <c:v>2.1049999999999999E-2</c:v>
                </c:pt>
                <c:pt idx="29918">
                  <c:v>2.3094300000000002E-2</c:v>
                </c:pt>
                <c:pt idx="29919">
                  <c:v>2.3338100000000001E-2</c:v>
                </c:pt>
                <c:pt idx="29920">
                  <c:v>2.3085999999999999E-2</c:v>
                </c:pt>
                <c:pt idx="29921">
                  <c:v>2.3447200000000001E-2</c:v>
                </c:pt>
                <c:pt idx="29922">
                  <c:v>2.49015E-2</c:v>
                </c:pt>
                <c:pt idx="29923">
                  <c:v>2.70437E-2</c:v>
                </c:pt>
                <c:pt idx="29924">
                  <c:v>2.8022600000000002E-2</c:v>
                </c:pt>
                <c:pt idx="29925">
                  <c:v>2.8905199999999999E-2</c:v>
                </c:pt>
                <c:pt idx="29926">
                  <c:v>3.12483E-2</c:v>
                </c:pt>
                <c:pt idx="29927">
                  <c:v>3.3298300000000003E-2</c:v>
                </c:pt>
                <c:pt idx="29928">
                  <c:v>3.5144000000000002E-2</c:v>
                </c:pt>
                <c:pt idx="29929">
                  <c:v>3.8447700000000001E-2</c:v>
                </c:pt>
                <c:pt idx="29930">
                  <c:v>4.0850499999999998E-2</c:v>
                </c:pt>
                <c:pt idx="29931">
                  <c:v>4.1424799999999998E-2</c:v>
                </c:pt>
                <c:pt idx="29932">
                  <c:v>4.2171800000000002E-2</c:v>
                </c:pt>
                <c:pt idx="29933">
                  <c:v>4.35117E-2</c:v>
                </c:pt>
                <c:pt idx="29934">
                  <c:v>4.4970000000000003E-2</c:v>
                </c:pt>
                <c:pt idx="29935">
                  <c:v>4.48133E-2</c:v>
                </c:pt>
                <c:pt idx="29936">
                  <c:v>4.4940899999999999E-2</c:v>
                </c:pt>
                <c:pt idx="29937">
                  <c:v>3.9906700000000003E-2</c:v>
                </c:pt>
                <c:pt idx="29938">
                  <c:v>4.2516900000000003E-2</c:v>
                </c:pt>
                <c:pt idx="29939">
                  <c:v>4.3520000000000003E-2</c:v>
                </c:pt>
                <c:pt idx="29940">
                  <c:v>4.4779699999999999E-2</c:v>
                </c:pt>
                <c:pt idx="29941">
                  <c:v>4.6495500000000002E-2</c:v>
                </c:pt>
                <c:pt idx="29942">
                  <c:v>4.8108900000000003E-2</c:v>
                </c:pt>
                <c:pt idx="29943">
                  <c:v>4.9411700000000003E-2</c:v>
                </c:pt>
                <c:pt idx="29944">
                  <c:v>5.2550100000000002E-2</c:v>
                </c:pt>
                <c:pt idx="29945">
                  <c:v>5.3128099999999998E-2</c:v>
                </c:pt>
                <c:pt idx="29946">
                  <c:v>5.3237300000000001E-2</c:v>
                </c:pt>
                <c:pt idx="29947">
                  <c:v>5.14048E-2</c:v>
                </c:pt>
                <c:pt idx="29948">
                  <c:v>5.06384E-2</c:v>
                </c:pt>
                <c:pt idx="29949">
                  <c:v>4.9818000000000001E-2</c:v>
                </c:pt>
                <c:pt idx="29950">
                  <c:v>4.9001999999999997E-2</c:v>
                </c:pt>
                <c:pt idx="29951">
                  <c:v>4.8206800000000001E-2</c:v>
                </c:pt>
                <c:pt idx="29952">
                  <c:v>4.8404500000000003E-2</c:v>
                </c:pt>
                <c:pt idx="29953">
                  <c:v>4.8044299999999998E-2</c:v>
                </c:pt>
                <c:pt idx="29954">
                  <c:v>4.6233900000000001E-2</c:v>
                </c:pt>
                <c:pt idx="29955">
                  <c:v>4.6437600000000002E-2</c:v>
                </c:pt>
                <c:pt idx="29956">
                  <c:v>4.7609600000000002E-2</c:v>
                </c:pt>
                <c:pt idx="29957">
                  <c:v>4.8774999999999999E-2</c:v>
                </c:pt>
                <c:pt idx="29958">
                  <c:v>5.0434100000000003E-2</c:v>
                </c:pt>
                <c:pt idx="29959">
                  <c:v>5.46086E-2</c:v>
                </c:pt>
                <c:pt idx="29960">
                  <c:v>5.2789999999999997E-2</c:v>
                </c:pt>
                <c:pt idx="29961">
                  <c:v>5.5400600000000001E-2</c:v>
                </c:pt>
                <c:pt idx="29962">
                  <c:v>5.7108199999999998E-2</c:v>
                </c:pt>
                <c:pt idx="29963">
                  <c:v>5.7280499999999998E-2</c:v>
                </c:pt>
                <c:pt idx="29964">
                  <c:v>5.7449500000000001E-2</c:v>
                </c:pt>
                <c:pt idx="29965">
                  <c:v>5.7119200000000002E-2</c:v>
                </c:pt>
                <c:pt idx="29966">
                  <c:v>5.6800400000000001E-2</c:v>
                </c:pt>
                <c:pt idx="29967">
                  <c:v>5.5929399999999997E-2</c:v>
                </c:pt>
                <c:pt idx="29968">
                  <c:v>5.7015400000000001E-2</c:v>
                </c:pt>
                <c:pt idx="29969">
                  <c:v>5.8199399999999998E-2</c:v>
                </c:pt>
                <c:pt idx="29970">
                  <c:v>5.8864199999999998E-2</c:v>
                </c:pt>
                <c:pt idx="29971">
                  <c:v>5.9503800000000003E-2</c:v>
                </c:pt>
                <c:pt idx="29972">
                  <c:v>6.0179200000000002E-2</c:v>
                </c:pt>
                <c:pt idx="29973">
                  <c:v>6.0320699999999998E-2</c:v>
                </c:pt>
                <c:pt idx="29974">
                  <c:v>6.0978200000000003E-2</c:v>
                </c:pt>
                <c:pt idx="29975">
                  <c:v>6.1068299999999999E-2</c:v>
                </c:pt>
                <c:pt idx="29976">
                  <c:v>6.3124100000000002E-2</c:v>
                </c:pt>
                <c:pt idx="29977">
                  <c:v>6.4377599999999993E-2</c:v>
                </c:pt>
                <c:pt idx="29978">
                  <c:v>6.5010899999999996E-2</c:v>
                </c:pt>
                <c:pt idx="29979">
                  <c:v>6.5687099999999998E-2</c:v>
                </c:pt>
                <c:pt idx="29980">
                  <c:v>6.6171300000000002E-2</c:v>
                </c:pt>
                <c:pt idx="29981">
                  <c:v>6.9620299999999996E-2</c:v>
                </c:pt>
                <c:pt idx="29982">
                  <c:v>7.1735400000000005E-2</c:v>
                </c:pt>
                <c:pt idx="29983">
                  <c:v>6.8930699999999998E-2</c:v>
                </c:pt>
                <c:pt idx="29984">
                  <c:v>6.9716200000000006E-2</c:v>
                </c:pt>
                <c:pt idx="29985">
                  <c:v>7.0463300000000006E-2</c:v>
                </c:pt>
                <c:pt idx="29986">
                  <c:v>7.1842699999999995E-2</c:v>
                </c:pt>
                <c:pt idx="29987">
                  <c:v>7.5020199999999995E-2</c:v>
                </c:pt>
                <c:pt idx="29988">
                  <c:v>7.6208499999999998E-2</c:v>
                </c:pt>
                <c:pt idx="29989">
                  <c:v>7.8793199999999994E-2</c:v>
                </c:pt>
                <c:pt idx="29990">
                  <c:v>7.95265E-2</c:v>
                </c:pt>
                <c:pt idx="29991">
                  <c:v>8.1537499999999999E-2</c:v>
                </c:pt>
                <c:pt idx="29992">
                  <c:v>8.2340300000000005E-2</c:v>
                </c:pt>
                <c:pt idx="29993">
                  <c:v>8.2956199999999994E-2</c:v>
                </c:pt>
                <c:pt idx="29994">
                  <c:v>8.2730499999999998E-2</c:v>
                </c:pt>
                <c:pt idx="29995">
                  <c:v>8.1828200000000004E-2</c:v>
                </c:pt>
                <c:pt idx="29996">
                  <c:v>8.1086400000000003E-2</c:v>
                </c:pt>
                <c:pt idx="29997">
                  <c:v>7.8678899999999996E-2</c:v>
                </c:pt>
                <c:pt idx="29998">
                  <c:v>7.8519199999999997E-2</c:v>
                </c:pt>
                <c:pt idx="29999">
                  <c:v>7.8219300000000005E-2</c:v>
                </c:pt>
                <c:pt idx="30000">
                  <c:v>7.8268900000000002E-2</c:v>
                </c:pt>
                <c:pt idx="30001">
                  <c:v>7.7931799999999996E-2</c:v>
                </c:pt>
                <c:pt idx="30002">
                  <c:v>7.7896999999999994E-2</c:v>
                </c:pt>
                <c:pt idx="30003">
                  <c:v>7.9134200000000002E-2</c:v>
                </c:pt>
                <c:pt idx="30004">
                  <c:v>8.2138799999999998E-2</c:v>
                </c:pt>
                <c:pt idx="30005">
                  <c:v>7.8982800000000006E-2</c:v>
                </c:pt>
                <c:pt idx="30006">
                  <c:v>7.6005400000000001E-2</c:v>
                </c:pt>
                <c:pt idx="30007">
                  <c:v>7.6152800000000007E-2</c:v>
                </c:pt>
                <c:pt idx="30008">
                  <c:v>7.8348799999999996E-2</c:v>
                </c:pt>
                <c:pt idx="30009">
                  <c:v>7.9005800000000001E-2</c:v>
                </c:pt>
                <c:pt idx="30010">
                  <c:v>8.4876099999999996E-2</c:v>
                </c:pt>
                <c:pt idx="30011">
                  <c:v>8.1060999999999994E-2</c:v>
                </c:pt>
                <c:pt idx="30012">
                  <c:v>8.0543299999999998E-2</c:v>
                </c:pt>
                <c:pt idx="30013">
                  <c:v>8.1335500000000005E-2</c:v>
                </c:pt>
                <c:pt idx="30014">
                  <c:v>8.2710099999999995E-2</c:v>
                </c:pt>
                <c:pt idx="30015">
                  <c:v>8.4003700000000001E-2</c:v>
                </c:pt>
                <c:pt idx="30016">
                  <c:v>8.4099099999999996E-2</c:v>
                </c:pt>
                <c:pt idx="30017">
                  <c:v>8.5012900000000002E-2</c:v>
                </c:pt>
                <c:pt idx="30018">
                  <c:v>8.5810399999999995E-2</c:v>
                </c:pt>
                <c:pt idx="30019">
                  <c:v>8.5050600000000004E-2</c:v>
                </c:pt>
                <c:pt idx="30020">
                  <c:v>8.4362199999999998E-2</c:v>
                </c:pt>
                <c:pt idx="30021">
                  <c:v>8.5319900000000004E-2</c:v>
                </c:pt>
                <c:pt idx="30022">
                  <c:v>8.5864800000000005E-2</c:v>
                </c:pt>
                <c:pt idx="30023">
                  <c:v>8.7442699999999998E-2</c:v>
                </c:pt>
                <c:pt idx="30024">
                  <c:v>8.7206699999999998E-2</c:v>
                </c:pt>
                <c:pt idx="30025">
                  <c:v>8.7949299999999994E-2</c:v>
                </c:pt>
                <c:pt idx="30026">
                  <c:v>8.9426400000000003E-2</c:v>
                </c:pt>
                <c:pt idx="30027">
                  <c:v>9.0713799999999997E-2</c:v>
                </c:pt>
                <c:pt idx="30028">
                  <c:v>8.5599700000000001E-2</c:v>
                </c:pt>
                <c:pt idx="30029">
                  <c:v>8.5048399999999996E-2</c:v>
                </c:pt>
                <c:pt idx="30030">
                  <c:v>8.6343500000000004E-2</c:v>
                </c:pt>
                <c:pt idx="30031">
                  <c:v>8.6855299999999996E-2</c:v>
                </c:pt>
                <c:pt idx="30032">
                  <c:v>8.7838299999999994E-2</c:v>
                </c:pt>
                <c:pt idx="30033">
                  <c:v>8.8549100000000006E-2</c:v>
                </c:pt>
                <c:pt idx="30034">
                  <c:v>8.8168899999999994E-2</c:v>
                </c:pt>
                <c:pt idx="30035">
                  <c:v>8.8065699999999997E-2</c:v>
                </c:pt>
                <c:pt idx="30036">
                  <c:v>8.8542499999999996E-2</c:v>
                </c:pt>
                <c:pt idx="30037">
                  <c:v>8.8835200000000003E-2</c:v>
                </c:pt>
                <c:pt idx="30038">
                  <c:v>8.6709700000000001E-2</c:v>
                </c:pt>
                <c:pt idx="30039">
                  <c:v>8.4023600000000004E-2</c:v>
                </c:pt>
                <c:pt idx="30040">
                  <c:v>8.3186599999999999E-2</c:v>
                </c:pt>
                <c:pt idx="30041">
                  <c:v>8.4054500000000004E-2</c:v>
                </c:pt>
                <c:pt idx="30042">
                  <c:v>8.5165599999999994E-2</c:v>
                </c:pt>
                <c:pt idx="30043">
                  <c:v>8.53627E-2</c:v>
                </c:pt>
                <c:pt idx="30044">
                  <c:v>8.5113400000000006E-2</c:v>
                </c:pt>
                <c:pt idx="30045">
                  <c:v>8.6280999999999997E-2</c:v>
                </c:pt>
                <c:pt idx="30046">
                  <c:v>8.0880599999999997E-2</c:v>
                </c:pt>
                <c:pt idx="30047">
                  <c:v>8.6401199999999997E-2</c:v>
                </c:pt>
                <c:pt idx="30048">
                  <c:v>8.1349400000000002E-2</c:v>
                </c:pt>
                <c:pt idx="30049">
                  <c:v>8.0059199999999997E-2</c:v>
                </c:pt>
                <c:pt idx="30050">
                  <c:v>8.0407500000000007E-2</c:v>
                </c:pt>
                <c:pt idx="30051">
                  <c:v>7.9941799999999993E-2</c:v>
                </c:pt>
                <c:pt idx="30052">
                  <c:v>7.8877100000000006E-2</c:v>
                </c:pt>
                <c:pt idx="30053">
                  <c:v>7.9239199999999996E-2</c:v>
                </c:pt>
                <c:pt idx="30054">
                  <c:v>7.9251199999999994E-2</c:v>
                </c:pt>
                <c:pt idx="30055">
                  <c:v>8.0143199999999998E-2</c:v>
                </c:pt>
                <c:pt idx="30056">
                  <c:v>8.0696100000000007E-2</c:v>
                </c:pt>
                <c:pt idx="30057">
                  <c:v>8.1563899999999995E-2</c:v>
                </c:pt>
                <c:pt idx="30058">
                  <c:v>8.3050799999999994E-2</c:v>
                </c:pt>
                <c:pt idx="30059">
                  <c:v>8.40838E-2</c:v>
                </c:pt>
                <c:pt idx="30060">
                  <c:v>8.5076899999999997E-2</c:v>
                </c:pt>
                <c:pt idx="30061">
                  <c:v>8.5622299999999998E-2</c:v>
                </c:pt>
                <c:pt idx="30062">
                  <c:v>8.6024199999999995E-2</c:v>
                </c:pt>
                <c:pt idx="30063">
                  <c:v>8.7402800000000003E-2</c:v>
                </c:pt>
                <c:pt idx="30064">
                  <c:v>8.8588399999999998E-2</c:v>
                </c:pt>
                <c:pt idx="30065">
                  <c:v>8.7959200000000001E-2</c:v>
                </c:pt>
                <c:pt idx="30066">
                  <c:v>8.88597E-2</c:v>
                </c:pt>
                <c:pt idx="30067">
                  <c:v>8.2006700000000002E-2</c:v>
                </c:pt>
                <c:pt idx="30068">
                  <c:v>8.1755900000000006E-2</c:v>
                </c:pt>
                <c:pt idx="30069">
                  <c:v>8.1553700000000007E-2</c:v>
                </c:pt>
                <c:pt idx="30070">
                  <c:v>7.9928100000000002E-2</c:v>
                </c:pt>
                <c:pt idx="30071">
                  <c:v>7.9418600000000006E-2</c:v>
                </c:pt>
                <c:pt idx="30072">
                  <c:v>7.6975799999999997E-2</c:v>
                </c:pt>
                <c:pt idx="30073">
                  <c:v>7.5278600000000001E-2</c:v>
                </c:pt>
                <c:pt idx="30074">
                  <c:v>7.4664300000000003E-2</c:v>
                </c:pt>
                <c:pt idx="30075">
                  <c:v>7.4599299999999993E-2</c:v>
                </c:pt>
                <c:pt idx="30076">
                  <c:v>7.41174E-2</c:v>
                </c:pt>
                <c:pt idx="30077">
                  <c:v>7.2582599999999997E-2</c:v>
                </c:pt>
                <c:pt idx="30078">
                  <c:v>7.1463899999999997E-2</c:v>
                </c:pt>
                <c:pt idx="30079">
                  <c:v>7.0888300000000001E-2</c:v>
                </c:pt>
                <c:pt idx="30080">
                  <c:v>7.0316000000000004E-2</c:v>
                </c:pt>
                <c:pt idx="30081">
                  <c:v>6.9353999999999999E-2</c:v>
                </c:pt>
                <c:pt idx="30082">
                  <c:v>6.6246399999999997E-2</c:v>
                </c:pt>
                <c:pt idx="30083">
                  <c:v>6.6521499999999997E-2</c:v>
                </c:pt>
                <c:pt idx="30084">
                  <c:v>6.7516300000000001E-2</c:v>
                </c:pt>
                <c:pt idx="30085">
                  <c:v>6.6944100000000006E-2</c:v>
                </c:pt>
                <c:pt idx="30086">
                  <c:v>6.6012799999999996E-2</c:v>
                </c:pt>
                <c:pt idx="30087">
                  <c:v>5.9392599999999997E-2</c:v>
                </c:pt>
                <c:pt idx="30088">
                  <c:v>5.9693299999999998E-2</c:v>
                </c:pt>
                <c:pt idx="30089">
                  <c:v>5.9130299999999997E-2</c:v>
                </c:pt>
                <c:pt idx="30090">
                  <c:v>6.0533000000000003E-2</c:v>
                </c:pt>
                <c:pt idx="30091">
                  <c:v>6.0964499999999998E-2</c:v>
                </c:pt>
                <c:pt idx="30092">
                  <c:v>6.1877099999999997E-2</c:v>
                </c:pt>
                <c:pt idx="30093">
                  <c:v>6.32992E-2</c:v>
                </c:pt>
                <c:pt idx="30094">
                  <c:v>6.3711400000000001E-2</c:v>
                </c:pt>
                <c:pt idx="30095">
                  <c:v>6.3630000000000006E-2</c:v>
                </c:pt>
                <c:pt idx="30096">
                  <c:v>6.4546800000000001E-2</c:v>
                </c:pt>
                <c:pt idx="30097">
                  <c:v>6.4433599999999994E-2</c:v>
                </c:pt>
                <c:pt idx="30098">
                  <c:v>6.3852000000000006E-2</c:v>
                </c:pt>
                <c:pt idx="30099">
                  <c:v>6.42871E-2</c:v>
                </c:pt>
                <c:pt idx="30100">
                  <c:v>6.4657000000000006E-2</c:v>
                </c:pt>
                <c:pt idx="30101">
                  <c:v>6.35294E-2</c:v>
                </c:pt>
                <c:pt idx="30102">
                  <c:v>6.2430399999999997E-2</c:v>
                </c:pt>
                <c:pt idx="30103">
                  <c:v>6.1359799999999999E-2</c:v>
                </c:pt>
                <c:pt idx="30104">
                  <c:v>6.1293399999999998E-2</c:v>
                </c:pt>
                <c:pt idx="30105">
                  <c:v>6.1183700000000001E-2</c:v>
                </c:pt>
                <c:pt idx="30106">
                  <c:v>6.1101599999999999E-2</c:v>
                </c:pt>
                <c:pt idx="30107">
                  <c:v>6.09484E-2</c:v>
                </c:pt>
                <c:pt idx="30108">
                  <c:v>6.0442799999999998E-2</c:v>
                </c:pt>
                <c:pt idx="30109">
                  <c:v>6.0005799999999998E-2</c:v>
                </c:pt>
                <c:pt idx="30110">
                  <c:v>5.49802E-2</c:v>
                </c:pt>
                <c:pt idx="30111">
                  <c:v>5.5708100000000003E-2</c:v>
                </c:pt>
                <c:pt idx="30112">
                  <c:v>5.59874E-2</c:v>
                </c:pt>
                <c:pt idx="30113">
                  <c:v>5.5871299999999999E-2</c:v>
                </c:pt>
                <c:pt idx="30114">
                  <c:v>5.5824400000000003E-2</c:v>
                </c:pt>
                <c:pt idx="30115">
                  <c:v>5.6858600000000002E-2</c:v>
                </c:pt>
                <c:pt idx="30116">
                  <c:v>5.8819900000000001E-2</c:v>
                </c:pt>
                <c:pt idx="30117">
                  <c:v>6.06651E-2</c:v>
                </c:pt>
                <c:pt idx="30118">
                  <c:v>6.1359700000000003E-2</c:v>
                </c:pt>
                <c:pt idx="30119">
                  <c:v>6.0717699999999999E-2</c:v>
                </c:pt>
                <c:pt idx="30120">
                  <c:v>6.06989E-2</c:v>
                </c:pt>
                <c:pt idx="30121">
                  <c:v>6.1205599999999999E-2</c:v>
                </c:pt>
                <c:pt idx="30122">
                  <c:v>6.1996200000000001E-2</c:v>
                </c:pt>
                <c:pt idx="30123">
                  <c:v>6.1946500000000002E-2</c:v>
                </c:pt>
                <c:pt idx="30124">
                  <c:v>6.2881500000000007E-2</c:v>
                </c:pt>
                <c:pt idx="30125">
                  <c:v>6.3235899999999998E-2</c:v>
                </c:pt>
                <c:pt idx="30126">
                  <c:v>6.3597799999999996E-2</c:v>
                </c:pt>
                <c:pt idx="30127">
                  <c:v>6.3436699999999999E-2</c:v>
                </c:pt>
                <c:pt idx="30128">
                  <c:v>6.2634599999999999E-2</c:v>
                </c:pt>
                <c:pt idx="30129">
                  <c:v>6.0322599999999997E-2</c:v>
                </c:pt>
                <c:pt idx="30130">
                  <c:v>5.78148E-2</c:v>
                </c:pt>
                <c:pt idx="30131">
                  <c:v>5.5606299999999997E-2</c:v>
                </c:pt>
                <c:pt idx="30132">
                  <c:v>5.3238199999999999E-2</c:v>
                </c:pt>
                <c:pt idx="30133">
                  <c:v>5.11794E-2</c:v>
                </c:pt>
                <c:pt idx="30134">
                  <c:v>4.7516999999999997E-2</c:v>
                </c:pt>
                <c:pt idx="30135">
                  <c:v>4.50336E-2</c:v>
                </c:pt>
                <c:pt idx="30136">
                  <c:v>3.85046E-2</c:v>
                </c:pt>
                <c:pt idx="30137">
                  <c:v>3.9183900000000001E-2</c:v>
                </c:pt>
                <c:pt idx="30138">
                  <c:v>3.8804100000000001E-2</c:v>
                </c:pt>
                <c:pt idx="30139">
                  <c:v>3.8224000000000001E-2</c:v>
                </c:pt>
                <c:pt idx="30140">
                  <c:v>3.8513699999999998E-2</c:v>
                </c:pt>
                <c:pt idx="30141">
                  <c:v>3.9759500000000003E-2</c:v>
                </c:pt>
                <c:pt idx="30142">
                  <c:v>3.96134E-2</c:v>
                </c:pt>
                <c:pt idx="30143">
                  <c:v>4.0051999999999997E-2</c:v>
                </c:pt>
                <c:pt idx="30144">
                  <c:v>3.9814799999999997E-2</c:v>
                </c:pt>
                <c:pt idx="30145">
                  <c:v>4.0091700000000001E-2</c:v>
                </c:pt>
                <c:pt idx="30146">
                  <c:v>4.14297E-2</c:v>
                </c:pt>
                <c:pt idx="30147">
                  <c:v>4.1840299999999997E-2</c:v>
                </c:pt>
                <c:pt idx="30148">
                  <c:v>4.2783099999999998E-2</c:v>
                </c:pt>
                <c:pt idx="30149">
                  <c:v>4.3955800000000003E-2</c:v>
                </c:pt>
                <c:pt idx="30150">
                  <c:v>4.5720400000000001E-2</c:v>
                </c:pt>
                <c:pt idx="30151">
                  <c:v>4.6811400000000003E-2</c:v>
                </c:pt>
                <c:pt idx="30152">
                  <c:v>4.8567300000000001E-2</c:v>
                </c:pt>
                <c:pt idx="30153">
                  <c:v>4.8853100000000003E-2</c:v>
                </c:pt>
                <c:pt idx="30154">
                  <c:v>4.9252299999999999E-2</c:v>
                </c:pt>
                <c:pt idx="30155">
                  <c:v>5.0031300000000001E-2</c:v>
                </c:pt>
                <c:pt idx="30156">
                  <c:v>5.1956700000000001E-2</c:v>
                </c:pt>
                <c:pt idx="30157">
                  <c:v>5.2618499999999999E-2</c:v>
                </c:pt>
                <c:pt idx="30158">
                  <c:v>5.32194E-2</c:v>
                </c:pt>
                <c:pt idx="30159">
                  <c:v>5.1117799999999998E-2</c:v>
                </c:pt>
                <c:pt idx="30160">
                  <c:v>4.5851299999999998E-2</c:v>
                </c:pt>
                <c:pt idx="30161">
                  <c:v>4.6371799999999998E-2</c:v>
                </c:pt>
                <c:pt idx="30162">
                  <c:v>4.5748799999999999E-2</c:v>
                </c:pt>
                <c:pt idx="30163">
                  <c:v>4.56173E-2</c:v>
                </c:pt>
                <c:pt idx="30164">
                  <c:v>4.5393799999999998E-2</c:v>
                </c:pt>
                <c:pt idx="30165">
                  <c:v>4.6198400000000001E-2</c:v>
                </c:pt>
                <c:pt idx="30166">
                  <c:v>4.5535699999999998E-2</c:v>
                </c:pt>
                <c:pt idx="30167">
                  <c:v>4.4831799999999998E-2</c:v>
                </c:pt>
                <c:pt idx="30168">
                  <c:v>4.3282399999999999E-2</c:v>
                </c:pt>
                <c:pt idx="30169">
                  <c:v>4.2401899999999999E-2</c:v>
                </c:pt>
                <c:pt idx="30170">
                  <c:v>4.2036299999999999E-2</c:v>
                </c:pt>
                <c:pt idx="30171">
                  <c:v>4.1936300000000003E-2</c:v>
                </c:pt>
                <c:pt idx="30172">
                  <c:v>4.1442800000000002E-2</c:v>
                </c:pt>
                <c:pt idx="30173">
                  <c:v>4.15477E-2</c:v>
                </c:pt>
                <c:pt idx="30174">
                  <c:v>4.1291099999999997E-2</c:v>
                </c:pt>
                <c:pt idx="30175">
                  <c:v>4.0328299999999997E-2</c:v>
                </c:pt>
                <c:pt idx="30176">
                  <c:v>3.9734899999999997E-2</c:v>
                </c:pt>
                <c:pt idx="30177">
                  <c:v>3.8907200000000003E-2</c:v>
                </c:pt>
                <c:pt idx="30178">
                  <c:v>3.8791899999999997E-2</c:v>
                </c:pt>
                <c:pt idx="30179">
                  <c:v>3.7820199999999998E-2</c:v>
                </c:pt>
                <c:pt idx="30180">
                  <c:v>3.8062899999999997E-2</c:v>
                </c:pt>
                <c:pt idx="30181">
                  <c:v>3.8442499999999998E-2</c:v>
                </c:pt>
                <c:pt idx="30182">
                  <c:v>3.8570300000000002E-2</c:v>
                </c:pt>
                <c:pt idx="30183">
                  <c:v>3.7084300000000001E-2</c:v>
                </c:pt>
                <c:pt idx="30184">
                  <c:v>3.2593700000000003E-2</c:v>
                </c:pt>
                <c:pt idx="30185">
                  <c:v>3.3752900000000002E-2</c:v>
                </c:pt>
                <c:pt idx="30186">
                  <c:v>3.4631700000000001E-2</c:v>
                </c:pt>
                <c:pt idx="30187">
                  <c:v>3.4923500000000003E-2</c:v>
                </c:pt>
                <c:pt idx="30188">
                  <c:v>3.45863E-2</c:v>
                </c:pt>
                <c:pt idx="30189">
                  <c:v>3.4910499999999997E-2</c:v>
                </c:pt>
                <c:pt idx="30190">
                  <c:v>3.4103099999999997E-2</c:v>
                </c:pt>
                <c:pt idx="30191">
                  <c:v>3.5159700000000002E-2</c:v>
                </c:pt>
                <c:pt idx="30192">
                  <c:v>3.5920800000000003E-2</c:v>
                </c:pt>
                <c:pt idx="30193">
                  <c:v>3.8327100000000003E-2</c:v>
                </c:pt>
                <c:pt idx="30194">
                  <c:v>3.8799399999999998E-2</c:v>
                </c:pt>
                <c:pt idx="30195">
                  <c:v>4.1118200000000001E-2</c:v>
                </c:pt>
                <c:pt idx="30196">
                  <c:v>4.4047700000000002E-2</c:v>
                </c:pt>
                <c:pt idx="30197">
                  <c:v>4.52983E-2</c:v>
                </c:pt>
                <c:pt idx="30198">
                  <c:v>4.5318200000000003E-2</c:v>
                </c:pt>
                <c:pt idx="30199">
                  <c:v>4.5888400000000003E-2</c:v>
                </c:pt>
                <c:pt idx="30200">
                  <c:v>4.64643E-2</c:v>
                </c:pt>
                <c:pt idx="30201">
                  <c:v>4.7496200000000002E-2</c:v>
                </c:pt>
                <c:pt idx="30202">
                  <c:v>4.7981099999999999E-2</c:v>
                </c:pt>
                <c:pt idx="30203">
                  <c:v>4.8596800000000002E-2</c:v>
                </c:pt>
                <c:pt idx="30204">
                  <c:v>5.01944E-2</c:v>
                </c:pt>
                <c:pt idx="30205">
                  <c:v>5.1671500000000002E-2</c:v>
                </c:pt>
                <c:pt idx="30206">
                  <c:v>5.2126199999999998E-2</c:v>
                </c:pt>
                <c:pt idx="30207">
                  <c:v>5.2847100000000001E-2</c:v>
                </c:pt>
                <c:pt idx="30208">
                  <c:v>5.4636700000000003E-2</c:v>
                </c:pt>
                <c:pt idx="30209">
                  <c:v>5.1186500000000003E-2</c:v>
                </c:pt>
                <c:pt idx="30210">
                  <c:v>5.24132E-2</c:v>
                </c:pt>
                <c:pt idx="30211">
                  <c:v>5.3435400000000001E-2</c:v>
                </c:pt>
                <c:pt idx="30212">
                  <c:v>5.4978899999999997E-2</c:v>
                </c:pt>
                <c:pt idx="30213">
                  <c:v>5.5492399999999997E-2</c:v>
                </c:pt>
                <c:pt idx="30214">
                  <c:v>5.55492E-2</c:v>
                </c:pt>
                <c:pt idx="30215">
                  <c:v>5.6109899999999997E-2</c:v>
                </c:pt>
                <c:pt idx="30216">
                  <c:v>5.6651699999999999E-2</c:v>
                </c:pt>
                <c:pt idx="30217">
                  <c:v>5.5710299999999997E-2</c:v>
                </c:pt>
                <c:pt idx="30218">
                  <c:v>5.5762199999999998E-2</c:v>
                </c:pt>
                <c:pt idx="30219">
                  <c:v>5.5818300000000001E-2</c:v>
                </c:pt>
                <c:pt idx="30220">
                  <c:v>5.5876799999999997E-2</c:v>
                </c:pt>
                <c:pt idx="30221">
                  <c:v>5.5457399999999997E-2</c:v>
                </c:pt>
                <c:pt idx="30222">
                  <c:v>5.4507199999999999E-2</c:v>
                </c:pt>
                <c:pt idx="30223">
                  <c:v>5.4522000000000001E-2</c:v>
                </c:pt>
                <c:pt idx="30224">
                  <c:v>5.5050500000000002E-2</c:v>
                </c:pt>
                <c:pt idx="30225">
                  <c:v>5.6075899999999998E-2</c:v>
                </c:pt>
                <c:pt idx="30226">
                  <c:v>5.7139500000000003E-2</c:v>
                </c:pt>
                <c:pt idx="30227">
                  <c:v>5.7738200000000003E-2</c:v>
                </c:pt>
                <c:pt idx="30228">
                  <c:v>5.7790399999999999E-2</c:v>
                </c:pt>
                <c:pt idx="30229">
                  <c:v>5.8293299999999999E-2</c:v>
                </c:pt>
                <c:pt idx="30230">
                  <c:v>5.8884400000000003E-2</c:v>
                </c:pt>
                <c:pt idx="30231">
                  <c:v>5.8941399999999998E-2</c:v>
                </c:pt>
                <c:pt idx="30232">
                  <c:v>5.9433300000000001E-2</c:v>
                </c:pt>
                <c:pt idx="30233">
                  <c:v>6.0346299999999999E-2</c:v>
                </c:pt>
                <c:pt idx="30234">
                  <c:v>6.1451100000000002E-2</c:v>
                </c:pt>
                <c:pt idx="30235">
                  <c:v>5.6142400000000002E-2</c:v>
                </c:pt>
                <c:pt idx="30236">
                  <c:v>5.6819300000000003E-2</c:v>
                </c:pt>
                <c:pt idx="30237">
                  <c:v>5.8091999999999998E-2</c:v>
                </c:pt>
                <c:pt idx="30238">
                  <c:v>5.9916999999999998E-2</c:v>
                </c:pt>
                <c:pt idx="30239">
                  <c:v>5.9916999999999998E-2</c:v>
                </c:pt>
              </c:numCache>
            </c:numRef>
          </c:yVal>
          <c:smooth val="1"/>
        </c:ser>
        <c:ser>
          <c:idx val="5"/>
          <c:order val="1"/>
          <c:tx>
            <c:strRef>
              <c:f>profile!$F$2</c:f>
              <c:strCache>
                <c:ptCount val="1"/>
                <c:pt idx="0">
                  <c:v>Span 1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profile!$F$3:$F$4</c:f>
              <c:numCache>
                <c:formatCode>General</c:formatCode>
                <c:ptCount val="2"/>
                <c:pt idx="0">
                  <c:v>611.66666666666663</c:v>
                </c:pt>
                <c:pt idx="1">
                  <c:v>611.66666666666663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2"/>
          <c:order val="2"/>
          <c:tx>
            <c:strRef>
              <c:f>profile!$G$2</c:f>
              <c:strCache>
                <c:ptCount val="1"/>
                <c:pt idx="0">
                  <c:v>Span 2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profile!$G$3:$G$4</c:f>
              <c:numCache>
                <c:formatCode>General</c:formatCode>
                <c:ptCount val="2"/>
                <c:pt idx="0">
                  <c:v>751.66666666666663</c:v>
                </c:pt>
                <c:pt idx="1">
                  <c:v>751.66666666666663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8"/>
          <c:order val="3"/>
          <c:tx>
            <c:strRef>
              <c:f>profile!$H$2</c:f>
              <c:strCache>
                <c:ptCount val="1"/>
                <c:pt idx="0">
                  <c:v>Span 3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profile!$H$3:$H$4</c:f>
              <c:numCache>
                <c:formatCode>General</c:formatCode>
                <c:ptCount val="2"/>
                <c:pt idx="0">
                  <c:v>891.66666666666663</c:v>
                </c:pt>
                <c:pt idx="1">
                  <c:v>891.66666666666663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9"/>
          <c:order val="4"/>
          <c:tx>
            <c:strRef>
              <c:f>profile!$I$2</c:f>
              <c:strCache>
                <c:ptCount val="1"/>
                <c:pt idx="0">
                  <c:v>Span 4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profile!$I$3:$I$4</c:f>
              <c:numCache>
                <c:formatCode>General</c:formatCode>
                <c:ptCount val="2"/>
                <c:pt idx="0">
                  <c:v>1031.6666666666665</c:v>
                </c:pt>
                <c:pt idx="1">
                  <c:v>1031.6666666666665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0"/>
          <c:order val="5"/>
          <c:tx>
            <c:strRef>
              <c:f>profile!$J$2</c:f>
              <c:strCache>
                <c:ptCount val="1"/>
                <c:pt idx="0">
                  <c:v>Span 5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profile!$J$3:$J$4</c:f>
              <c:numCache>
                <c:formatCode>General</c:formatCode>
                <c:ptCount val="2"/>
                <c:pt idx="0">
                  <c:v>1171.6666666666665</c:v>
                </c:pt>
                <c:pt idx="1">
                  <c:v>1171.6666666666665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1"/>
          <c:order val="6"/>
          <c:tx>
            <c:strRef>
              <c:f>profile!$K$2</c:f>
              <c:strCache>
                <c:ptCount val="1"/>
                <c:pt idx="0">
                  <c:v>Span 6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profile!$K$3:$K$4</c:f>
              <c:numCache>
                <c:formatCode>General</c:formatCode>
                <c:ptCount val="2"/>
                <c:pt idx="0">
                  <c:v>1311.6666666666665</c:v>
                </c:pt>
                <c:pt idx="1">
                  <c:v>1311.6666666666665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2"/>
          <c:order val="7"/>
          <c:tx>
            <c:strRef>
              <c:f>profile!$L$2</c:f>
              <c:strCache>
                <c:ptCount val="1"/>
                <c:pt idx="0">
                  <c:v>Span 7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profile!$L$3:$L$4</c:f>
              <c:numCache>
                <c:formatCode>General</c:formatCode>
                <c:ptCount val="2"/>
                <c:pt idx="0">
                  <c:v>1451.6666666666665</c:v>
                </c:pt>
                <c:pt idx="1">
                  <c:v>1451.6666666666665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4"/>
          <c:order val="8"/>
          <c:tx>
            <c:strRef>
              <c:f>profile!$M$2</c:f>
              <c:strCache>
                <c:ptCount val="1"/>
                <c:pt idx="0">
                  <c:v>Span 8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profile!$M$3:$M$4</c:f>
              <c:numCache>
                <c:formatCode>General</c:formatCode>
                <c:ptCount val="2"/>
                <c:pt idx="0">
                  <c:v>1591.6666666666665</c:v>
                </c:pt>
                <c:pt idx="1">
                  <c:v>1591.6666666666665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5"/>
          <c:order val="9"/>
          <c:tx>
            <c:strRef>
              <c:f>profile!$N$2</c:f>
              <c:strCache>
                <c:ptCount val="1"/>
                <c:pt idx="0">
                  <c:v>Span 9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profile!$N$3:$N$4</c:f>
              <c:numCache>
                <c:formatCode>General</c:formatCode>
                <c:ptCount val="2"/>
                <c:pt idx="0">
                  <c:v>1731.6666666666665</c:v>
                </c:pt>
                <c:pt idx="1">
                  <c:v>1731.6666666666665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6"/>
          <c:order val="10"/>
          <c:tx>
            <c:strRef>
              <c:f>profile!$O$2</c:f>
              <c:strCache>
                <c:ptCount val="1"/>
                <c:pt idx="0">
                  <c:v>Span 10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profile!$O$3:$O$4</c:f>
              <c:numCache>
                <c:formatCode>General</c:formatCode>
                <c:ptCount val="2"/>
                <c:pt idx="0">
                  <c:v>1871.6666666666665</c:v>
                </c:pt>
                <c:pt idx="1">
                  <c:v>1871.6666666666665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7"/>
          <c:order val="11"/>
          <c:tx>
            <c:strRef>
              <c:f>profile!$P$2</c:f>
              <c:strCache>
                <c:ptCount val="1"/>
                <c:pt idx="0">
                  <c:v>Span 11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profile!$P$3:$P$4</c:f>
              <c:numCache>
                <c:formatCode>General</c:formatCode>
                <c:ptCount val="2"/>
                <c:pt idx="0">
                  <c:v>1983.3333333333333</c:v>
                </c:pt>
                <c:pt idx="1">
                  <c:v>1983.3333333333333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ser>
          <c:idx val="1"/>
          <c:order val="12"/>
          <c:tx>
            <c:strRef>
              <c:f>profile!$E$2</c:f>
              <c:strCache>
                <c:ptCount val="1"/>
                <c:pt idx="0">
                  <c:v>Bridge Begin</c:v>
                </c:pt>
              </c:strCache>
            </c:strRef>
          </c:tx>
          <c:spPr>
            <a:ln w="3175">
              <a:solidFill>
                <a:sysClr val="windowText" lastClr="000000"/>
              </a:solidFill>
            </a:ln>
          </c:spPr>
          <c:marker>
            <c:symbol val="none"/>
          </c:marker>
          <c:xVal>
            <c:numRef>
              <c:f>profile!$E$3:$E$4</c:f>
              <c:numCache>
                <c:formatCode>General</c:formatCode>
                <c:ptCount val="2"/>
                <c:pt idx="0">
                  <c:v>500</c:v>
                </c:pt>
                <c:pt idx="1">
                  <c:v>500</c:v>
                </c:pt>
              </c:numCache>
            </c:numRef>
          </c:xVal>
          <c:yVal>
            <c:numRef>
              <c:f>profile!$Q$3:$Q$4</c:f>
              <c:numCache>
                <c:formatCode>General</c:formatCode>
                <c:ptCount val="2"/>
                <c:pt idx="0">
                  <c:v>-2.5</c:v>
                </c:pt>
                <c:pt idx="1">
                  <c:v>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9039616"/>
        <c:axId val="239041152"/>
      </c:scatterChart>
      <c:valAx>
        <c:axId val="239039616"/>
        <c:scaling>
          <c:orientation val="minMax"/>
          <c:max val="220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239041152"/>
        <c:crossesAt val="-2.5"/>
        <c:crossBetween val="midCat"/>
      </c:valAx>
      <c:valAx>
        <c:axId val="239041152"/>
        <c:scaling>
          <c:orientation val="minMax"/>
          <c:max val="2"/>
          <c:min val="-2.5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in.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low"/>
        <c:crossAx val="239039616"/>
        <c:crosses val="autoZero"/>
        <c:crossBetween val="midCat"/>
      </c:valAx>
    </c:plotArea>
    <c:plotVisOnly val="1"/>
    <c:dispBlanksAs val="gap"/>
    <c:showDLblsOverMax val="0"/>
  </c:chart>
  <c:externalData r:id="rId1">
    <c:autoUpdate val="0"/>
  </c:externalData>
</c:chartSpace>
</file>

<file path=ppt/charts/chart2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Comparison of Vehicle Acceleration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2"/>
          <c:order val="0"/>
          <c:tx>
            <c:v>Simulated</c:v>
          </c:tx>
          <c:marker>
            <c:symbol val="none"/>
          </c:marker>
          <c:xVal>
            <c:numRef>
              <c:f>Sheet1!$E$10:$E$450</c:f>
              <c:numCache>
                <c:formatCode>General</c:formatCode>
                <c:ptCount val="441"/>
                <c:pt idx="0">
                  <c:v>0</c:v>
                </c:pt>
                <c:pt idx="1">
                  <c:v>7.1167099999999997E-2</c:v>
                </c:pt>
                <c:pt idx="2">
                  <c:v>0.14233399999999999</c:v>
                </c:pt>
                <c:pt idx="3">
                  <c:v>0.213501</c:v>
                </c:pt>
                <c:pt idx="4">
                  <c:v>0.28466900000000001</c:v>
                </c:pt>
                <c:pt idx="5">
                  <c:v>0.35583599999999999</c:v>
                </c:pt>
                <c:pt idx="6">
                  <c:v>0.42700300000000002</c:v>
                </c:pt>
                <c:pt idx="7">
                  <c:v>0.49817</c:v>
                </c:pt>
                <c:pt idx="8">
                  <c:v>0.56933699999999998</c:v>
                </c:pt>
                <c:pt idx="9">
                  <c:v>0.64050399999999996</c:v>
                </c:pt>
                <c:pt idx="10">
                  <c:v>0.71167100000000005</c:v>
                </c:pt>
                <c:pt idx="11">
                  <c:v>0.78283899999999995</c:v>
                </c:pt>
                <c:pt idx="12">
                  <c:v>0.85400600000000004</c:v>
                </c:pt>
                <c:pt idx="13">
                  <c:v>0.92517300000000002</c:v>
                </c:pt>
                <c:pt idx="14">
                  <c:v>0.99634</c:v>
                </c:pt>
                <c:pt idx="15">
                  <c:v>1.06751</c:v>
                </c:pt>
                <c:pt idx="16">
                  <c:v>1.1386700000000001</c:v>
                </c:pt>
                <c:pt idx="17">
                  <c:v>1.20984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</c:v>
                </c:pt>
                <c:pt idx="21">
                  <c:v>1.49451</c:v>
                </c:pt>
                <c:pt idx="22">
                  <c:v>1.56568</c:v>
                </c:pt>
                <c:pt idx="23">
                  <c:v>1.6368400000000001</c:v>
                </c:pt>
                <c:pt idx="24">
                  <c:v>1.70801</c:v>
                </c:pt>
                <c:pt idx="25">
                  <c:v>1.77918</c:v>
                </c:pt>
                <c:pt idx="26">
                  <c:v>1.8503499999999999</c:v>
                </c:pt>
                <c:pt idx="27">
                  <c:v>1.9215100000000001</c:v>
                </c:pt>
                <c:pt idx="28">
                  <c:v>1.99268</c:v>
                </c:pt>
                <c:pt idx="29">
                  <c:v>2.06385</c:v>
                </c:pt>
                <c:pt idx="30">
                  <c:v>2.1350099999999999</c:v>
                </c:pt>
                <c:pt idx="31">
                  <c:v>2.2061799999999998</c:v>
                </c:pt>
                <c:pt idx="32">
                  <c:v>2.2773500000000002</c:v>
                </c:pt>
                <c:pt idx="33">
                  <c:v>2.3485200000000002</c:v>
                </c:pt>
                <c:pt idx="34">
                  <c:v>2.4196800000000001</c:v>
                </c:pt>
                <c:pt idx="35">
                  <c:v>2.49085</c:v>
                </c:pt>
                <c:pt idx="36">
                  <c:v>2.56202</c:v>
                </c:pt>
                <c:pt idx="37">
                  <c:v>2.6331799999999999</c:v>
                </c:pt>
                <c:pt idx="38">
                  <c:v>2.7043499999999998</c:v>
                </c:pt>
                <c:pt idx="39">
                  <c:v>2.7755200000000002</c:v>
                </c:pt>
                <c:pt idx="40">
                  <c:v>2.8466900000000002</c:v>
                </c:pt>
                <c:pt idx="41">
                  <c:v>2.9178500000000001</c:v>
                </c:pt>
                <c:pt idx="42">
                  <c:v>2.98902</c:v>
                </c:pt>
                <c:pt idx="43">
                  <c:v>3.06019</c:v>
                </c:pt>
                <c:pt idx="44">
                  <c:v>3.1313499999999999</c:v>
                </c:pt>
                <c:pt idx="45">
                  <c:v>3.2025199999999998</c:v>
                </c:pt>
                <c:pt idx="46">
                  <c:v>3.2736900000000002</c:v>
                </c:pt>
                <c:pt idx="47">
                  <c:v>3.3448600000000002</c:v>
                </c:pt>
                <c:pt idx="48">
                  <c:v>3.4160200000000001</c:v>
                </c:pt>
                <c:pt idx="49">
                  <c:v>3.48719</c:v>
                </c:pt>
                <c:pt idx="50">
                  <c:v>3.55836</c:v>
                </c:pt>
                <c:pt idx="51">
                  <c:v>3.6295199999999999</c:v>
                </c:pt>
                <c:pt idx="52">
                  <c:v>3.7006899999999998</c:v>
                </c:pt>
                <c:pt idx="53">
                  <c:v>3.7718600000000002</c:v>
                </c:pt>
                <c:pt idx="54">
                  <c:v>3.8430300000000002</c:v>
                </c:pt>
                <c:pt idx="55">
                  <c:v>3.9141900000000001</c:v>
                </c:pt>
                <c:pt idx="56">
                  <c:v>3.98536</c:v>
                </c:pt>
                <c:pt idx="57">
                  <c:v>4.0565300000000004</c:v>
                </c:pt>
                <c:pt idx="58">
                  <c:v>4.1276900000000003</c:v>
                </c:pt>
                <c:pt idx="59">
                  <c:v>4.1988599999999998</c:v>
                </c:pt>
                <c:pt idx="60">
                  <c:v>4.2700300000000002</c:v>
                </c:pt>
                <c:pt idx="61">
                  <c:v>4.3411999999999997</c:v>
                </c:pt>
                <c:pt idx="62">
                  <c:v>4.4123599999999996</c:v>
                </c:pt>
                <c:pt idx="63">
                  <c:v>4.48353</c:v>
                </c:pt>
                <c:pt idx="64">
                  <c:v>4.5547000000000004</c:v>
                </c:pt>
                <c:pt idx="65">
                  <c:v>4.6258600000000003</c:v>
                </c:pt>
                <c:pt idx="66">
                  <c:v>4.6970299999999998</c:v>
                </c:pt>
                <c:pt idx="67">
                  <c:v>4.7682000000000002</c:v>
                </c:pt>
                <c:pt idx="68">
                  <c:v>4.8393699999999997</c:v>
                </c:pt>
                <c:pt idx="69">
                  <c:v>4.9105299999999996</c:v>
                </c:pt>
                <c:pt idx="70">
                  <c:v>4.9817</c:v>
                </c:pt>
                <c:pt idx="71">
                  <c:v>5.0528700000000004</c:v>
                </c:pt>
                <c:pt idx="72">
                  <c:v>5.1240300000000003</c:v>
                </c:pt>
                <c:pt idx="73">
                  <c:v>5.1951999999999998</c:v>
                </c:pt>
                <c:pt idx="74">
                  <c:v>5.2663700000000002</c:v>
                </c:pt>
                <c:pt idx="75">
                  <c:v>5.3375399999999997</c:v>
                </c:pt>
                <c:pt idx="76">
                  <c:v>5.4086999999999996</c:v>
                </c:pt>
                <c:pt idx="77">
                  <c:v>5.47987</c:v>
                </c:pt>
                <c:pt idx="78">
                  <c:v>5.5510400000000004</c:v>
                </c:pt>
                <c:pt idx="79">
                  <c:v>5.6222000000000003</c:v>
                </c:pt>
                <c:pt idx="80">
                  <c:v>5.6933699999999998</c:v>
                </c:pt>
                <c:pt idx="81">
                  <c:v>5.7645400000000002</c:v>
                </c:pt>
                <c:pt idx="82">
                  <c:v>5.8357099999999997</c:v>
                </c:pt>
                <c:pt idx="83">
                  <c:v>5.9068699999999996</c:v>
                </c:pt>
                <c:pt idx="84">
                  <c:v>5.97804</c:v>
                </c:pt>
                <c:pt idx="85">
                  <c:v>6.0492100000000004</c:v>
                </c:pt>
                <c:pt idx="86">
                  <c:v>6.1203700000000003</c:v>
                </c:pt>
                <c:pt idx="87">
                  <c:v>6.1915399999999998</c:v>
                </c:pt>
                <c:pt idx="88">
                  <c:v>6.2627100000000002</c:v>
                </c:pt>
                <c:pt idx="89">
                  <c:v>6.3338799999999997</c:v>
                </c:pt>
                <c:pt idx="90">
                  <c:v>6.4050399999999996</c:v>
                </c:pt>
                <c:pt idx="91">
                  <c:v>6.47621</c:v>
                </c:pt>
                <c:pt idx="92">
                  <c:v>6.5473800000000004</c:v>
                </c:pt>
                <c:pt idx="93">
                  <c:v>6.6185400000000003</c:v>
                </c:pt>
                <c:pt idx="94">
                  <c:v>6.6897099999999998</c:v>
                </c:pt>
                <c:pt idx="95">
                  <c:v>6.7608800000000002</c:v>
                </c:pt>
                <c:pt idx="96">
                  <c:v>6.8320499999999997</c:v>
                </c:pt>
                <c:pt idx="97">
                  <c:v>6.9032099999999996</c:v>
                </c:pt>
                <c:pt idx="98">
                  <c:v>6.97438</c:v>
                </c:pt>
                <c:pt idx="99">
                  <c:v>7.0455500000000004</c:v>
                </c:pt>
                <c:pt idx="100">
                  <c:v>7.1167100000000003</c:v>
                </c:pt>
                <c:pt idx="101">
                  <c:v>7.1878799999999998</c:v>
                </c:pt>
                <c:pt idx="102">
                  <c:v>7.2590500000000002</c:v>
                </c:pt>
                <c:pt idx="103">
                  <c:v>7.3302199999999997</c:v>
                </c:pt>
                <c:pt idx="104">
                  <c:v>7.4013799999999996</c:v>
                </c:pt>
                <c:pt idx="105">
                  <c:v>7.47255</c:v>
                </c:pt>
                <c:pt idx="106">
                  <c:v>7.5437200000000004</c:v>
                </c:pt>
                <c:pt idx="107">
                  <c:v>7.6148800000000003</c:v>
                </c:pt>
                <c:pt idx="108">
                  <c:v>7.6860499999999998</c:v>
                </c:pt>
                <c:pt idx="109">
                  <c:v>7.7572200000000002</c:v>
                </c:pt>
                <c:pt idx="110">
                  <c:v>7.8283899999999997</c:v>
                </c:pt>
                <c:pt idx="111">
                  <c:v>7.8995499999999996</c:v>
                </c:pt>
                <c:pt idx="112">
                  <c:v>7.97072</c:v>
                </c:pt>
                <c:pt idx="113">
                  <c:v>8.0418900000000004</c:v>
                </c:pt>
                <c:pt idx="114">
                  <c:v>8.1130499999999994</c:v>
                </c:pt>
                <c:pt idx="115">
                  <c:v>8.1842199999999998</c:v>
                </c:pt>
                <c:pt idx="116">
                  <c:v>8.2553900000000002</c:v>
                </c:pt>
                <c:pt idx="117">
                  <c:v>8.3265600000000006</c:v>
                </c:pt>
                <c:pt idx="118">
                  <c:v>8.3977199999999996</c:v>
                </c:pt>
                <c:pt idx="119">
                  <c:v>8.46889</c:v>
                </c:pt>
                <c:pt idx="120">
                  <c:v>8.5400600000000004</c:v>
                </c:pt>
                <c:pt idx="121">
                  <c:v>8.6112199999999994</c:v>
                </c:pt>
                <c:pt idx="122">
                  <c:v>8.6823899999999998</c:v>
                </c:pt>
                <c:pt idx="123">
                  <c:v>8.7535600000000002</c:v>
                </c:pt>
                <c:pt idx="124">
                  <c:v>8.8247300000000006</c:v>
                </c:pt>
                <c:pt idx="125">
                  <c:v>8.8958899999999996</c:v>
                </c:pt>
                <c:pt idx="126">
                  <c:v>8.96706</c:v>
                </c:pt>
                <c:pt idx="127">
                  <c:v>9.0382300000000004</c:v>
                </c:pt>
                <c:pt idx="128">
                  <c:v>9.1093899999999994</c:v>
                </c:pt>
                <c:pt idx="129">
                  <c:v>9.1805599999999998</c:v>
                </c:pt>
                <c:pt idx="130">
                  <c:v>9.2517300000000002</c:v>
                </c:pt>
                <c:pt idx="131">
                  <c:v>9.3229000000000006</c:v>
                </c:pt>
                <c:pt idx="132">
                  <c:v>9.3940599999999996</c:v>
                </c:pt>
                <c:pt idx="133">
                  <c:v>9.46523</c:v>
                </c:pt>
                <c:pt idx="134">
                  <c:v>9.5364000000000004</c:v>
                </c:pt>
                <c:pt idx="135">
                  <c:v>9.6075599999999994</c:v>
                </c:pt>
                <c:pt idx="136">
                  <c:v>9.6787299999999998</c:v>
                </c:pt>
                <c:pt idx="137">
                  <c:v>9.7499000000000002</c:v>
                </c:pt>
                <c:pt idx="138">
                  <c:v>9.8210700000000006</c:v>
                </c:pt>
                <c:pt idx="139">
                  <c:v>9.8922299999999996</c:v>
                </c:pt>
                <c:pt idx="140">
                  <c:v>9.9634</c:v>
                </c:pt>
                <c:pt idx="141">
                  <c:v>10.034599999999999</c:v>
                </c:pt>
                <c:pt idx="142">
                  <c:v>10.105700000000001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10.3192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10.5327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10.7462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10.9597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11.386699999999999</c:v>
                </c:pt>
                <c:pt idx="161">
                  <c:v>11.4579</c:v>
                </c:pt>
                <c:pt idx="162">
                  <c:v>11.5291</c:v>
                </c:pt>
                <c:pt idx="163">
                  <c:v>11.600199999999999</c:v>
                </c:pt>
                <c:pt idx="164">
                  <c:v>11.6714</c:v>
                </c:pt>
                <c:pt idx="165">
                  <c:v>11.742599999999999</c:v>
                </c:pt>
                <c:pt idx="166">
                  <c:v>11.813700000000001</c:v>
                </c:pt>
                <c:pt idx="167">
                  <c:v>11.8849</c:v>
                </c:pt>
                <c:pt idx="168">
                  <c:v>11.956099999999999</c:v>
                </c:pt>
                <c:pt idx="169">
                  <c:v>12.027200000000001</c:v>
                </c:pt>
                <c:pt idx="170">
                  <c:v>12.0984</c:v>
                </c:pt>
                <c:pt idx="171">
                  <c:v>12.169600000000001</c:v>
                </c:pt>
                <c:pt idx="172">
                  <c:v>12.2407</c:v>
                </c:pt>
                <c:pt idx="173">
                  <c:v>12.3119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12.525399999999999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12.738899999999999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12.952400000000001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13.165900000000001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13.3794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13.5929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13.8064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14.0199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14.446899999999999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14.660399999999999</c:v>
                </c:pt>
                <c:pt idx="207">
                  <c:v>14.7316</c:v>
                </c:pt>
                <c:pt idx="208">
                  <c:v>14.8028</c:v>
                </c:pt>
                <c:pt idx="209">
                  <c:v>14.873900000000001</c:v>
                </c:pt>
                <c:pt idx="210">
                  <c:v>14.9451</c:v>
                </c:pt>
                <c:pt idx="211">
                  <c:v>15.016299999999999</c:v>
                </c:pt>
                <c:pt idx="212">
                  <c:v>15.087400000000001</c:v>
                </c:pt>
                <c:pt idx="213">
                  <c:v>15.1586</c:v>
                </c:pt>
                <c:pt idx="214">
                  <c:v>15.229799999999999</c:v>
                </c:pt>
                <c:pt idx="215">
                  <c:v>15.3009</c:v>
                </c:pt>
                <c:pt idx="216">
                  <c:v>15.3721</c:v>
                </c:pt>
                <c:pt idx="217">
                  <c:v>15.443300000000001</c:v>
                </c:pt>
                <c:pt idx="218">
                  <c:v>15.5144</c:v>
                </c:pt>
                <c:pt idx="219">
                  <c:v>15.585599999999999</c:v>
                </c:pt>
                <c:pt idx="220">
                  <c:v>15.6568</c:v>
                </c:pt>
                <c:pt idx="221">
                  <c:v>15.7279</c:v>
                </c:pt>
                <c:pt idx="222">
                  <c:v>15.799099999999999</c:v>
                </c:pt>
                <c:pt idx="223">
                  <c:v>15.8703</c:v>
                </c:pt>
                <c:pt idx="224">
                  <c:v>15.9414</c:v>
                </c:pt>
                <c:pt idx="225">
                  <c:v>16.012599999999999</c:v>
                </c:pt>
                <c:pt idx="226">
                  <c:v>16.0838</c:v>
                </c:pt>
                <c:pt idx="227">
                  <c:v>16.154900000000001</c:v>
                </c:pt>
                <c:pt idx="228">
                  <c:v>16.226099999999999</c:v>
                </c:pt>
                <c:pt idx="229">
                  <c:v>16.2973</c:v>
                </c:pt>
                <c:pt idx="230">
                  <c:v>16.368400000000001</c:v>
                </c:pt>
                <c:pt idx="231">
                  <c:v>16.439599999999999</c:v>
                </c:pt>
                <c:pt idx="232">
                  <c:v>16.5108</c:v>
                </c:pt>
                <c:pt idx="233">
                  <c:v>16.581900000000001</c:v>
                </c:pt>
                <c:pt idx="234">
                  <c:v>16.653099999999998</c:v>
                </c:pt>
                <c:pt idx="235">
                  <c:v>16.724299999999999</c:v>
                </c:pt>
                <c:pt idx="236">
                  <c:v>16.795400000000001</c:v>
                </c:pt>
                <c:pt idx="237">
                  <c:v>16.866599999999998</c:v>
                </c:pt>
                <c:pt idx="238">
                  <c:v>16.937799999999999</c:v>
                </c:pt>
                <c:pt idx="239">
                  <c:v>17.008900000000001</c:v>
                </c:pt>
                <c:pt idx="240">
                  <c:v>17.080100000000002</c:v>
                </c:pt>
                <c:pt idx="241">
                  <c:v>17.151299999999999</c:v>
                </c:pt>
                <c:pt idx="242">
                  <c:v>17.2224</c:v>
                </c:pt>
                <c:pt idx="243">
                  <c:v>17.293600000000001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17.507100000000001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17.720600000000001</c:v>
                </c:pt>
                <c:pt idx="250">
                  <c:v>17.791799999999999</c:v>
                </c:pt>
                <c:pt idx="251">
                  <c:v>17.863</c:v>
                </c:pt>
                <c:pt idx="252">
                  <c:v>17.934100000000001</c:v>
                </c:pt>
                <c:pt idx="253">
                  <c:v>18.005299999999998</c:v>
                </c:pt>
                <c:pt idx="254">
                  <c:v>18.076499999999999</c:v>
                </c:pt>
                <c:pt idx="255">
                  <c:v>18.147600000000001</c:v>
                </c:pt>
                <c:pt idx="256">
                  <c:v>18.218800000000002</c:v>
                </c:pt>
                <c:pt idx="257">
                  <c:v>18.29</c:v>
                </c:pt>
                <c:pt idx="258">
                  <c:v>18.3611</c:v>
                </c:pt>
                <c:pt idx="259">
                  <c:v>18.432300000000001</c:v>
                </c:pt>
                <c:pt idx="260">
                  <c:v>18.503499999999999</c:v>
                </c:pt>
                <c:pt idx="261">
                  <c:v>18.5746</c:v>
                </c:pt>
                <c:pt idx="262">
                  <c:v>18.645800000000001</c:v>
                </c:pt>
                <c:pt idx="263">
                  <c:v>18.716999999999999</c:v>
                </c:pt>
                <c:pt idx="264">
                  <c:v>18.7881</c:v>
                </c:pt>
                <c:pt idx="265">
                  <c:v>18.859300000000001</c:v>
                </c:pt>
                <c:pt idx="266">
                  <c:v>18.930499999999999</c:v>
                </c:pt>
                <c:pt idx="267">
                  <c:v>19.0016</c:v>
                </c:pt>
                <c:pt idx="268">
                  <c:v>19.072800000000001</c:v>
                </c:pt>
                <c:pt idx="269">
                  <c:v>19.143999999999998</c:v>
                </c:pt>
                <c:pt idx="270">
                  <c:v>19.2151</c:v>
                </c:pt>
                <c:pt idx="271">
                  <c:v>19.286300000000001</c:v>
                </c:pt>
                <c:pt idx="272">
                  <c:v>19.357500000000002</c:v>
                </c:pt>
                <c:pt idx="273">
                  <c:v>19.428599999999999</c:v>
                </c:pt>
                <c:pt idx="274">
                  <c:v>19.4998</c:v>
                </c:pt>
                <c:pt idx="275">
                  <c:v>19.571000000000002</c:v>
                </c:pt>
                <c:pt idx="276">
                  <c:v>19.642099999999999</c:v>
                </c:pt>
                <c:pt idx="277">
                  <c:v>19.7133</c:v>
                </c:pt>
                <c:pt idx="278">
                  <c:v>19.784500000000001</c:v>
                </c:pt>
                <c:pt idx="279">
                  <c:v>19.855599999999999</c:v>
                </c:pt>
                <c:pt idx="280">
                  <c:v>19.9268</c:v>
                </c:pt>
                <c:pt idx="281">
                  <c:v>19.998000000000001</c:v>
                </c:pt>
                <c:pt idx="282">
                  <c:v>20.069099999999999</c:v>
                </c:pt>
                <c:pt idx="283">
                  <c:v>20.1403</c:v>
                </c:pt>
                <c:pt idx="284">
                  <c:v>20.211500000000001</c:v>
                </c:pt>
                <c:pt idx="285">
                  <c:v>20.282599999999999</c:v>
                </c:pt>
                <c:pt idx="286">
                  <c:v>20.3538</c:v>
                </c:pt>
                <c:pt idx="287">
                  <c:v>20.425000000000001</c:v>
                </c:pt>
                <c:pt idx="288">
                  <c:v>20.496099999999998</c:v>
                </c:pt>
                <c:pt idx="289">
                  <c:v>20.567299999999999</c:v>
                </c:pt>
                <c:pt idx="290">
                  <c:v>20.638500000000001</c:v>
                </c:pt>
                <c:pt idx="291">
                  <c:v>20.709599999999998</c:v>
                </c:pt>
                <c:pt idx="292">
                  <c:v>20.780799999999999</c:v>
                </c:pt>
                <c:pt idx="293">
                  <c:v>20.852</c:v>
                </c:pt>
                <c:pt idx="294">
                  <c:v>20.923100000000002</c:v>
                </c:pt>
                <c:pt idx="295">
                  <c:v>20.994299999999999</c:v>
                </c:pt>
                <c:pt idx="296">
                  <c:v>21.0655</c:v>
                </c:pt>
                <c:pt idx="297">
                  <c:v>21.136600000000001</c:v>
                </c:pt>
                <c:pt idx="298">
                  <c:v>21.207799999999999</c:v>
                </c:pt>
                <c:pt idx="299">
                  <c:v>21.279</c:v>
                </c:pt>
                <c:pt idx="300">
                  <c:v>21.350100000000001</c:v>
                </c:pt>
                <c:pt idx="301">
                  <c:v>21.421299999999999</c:v>
                </c:pt>
                <c:pt idx="302">
                  <c:v>21.4925</c:v>
                </c:pt>
                <c:pt idx="303">
                  <c:v>21.563600000000001</c:v>
                </c:pt>
                <c:pt idx="304">
                  <c:v>21.634799999999998</c:v>
                </c:pt>
                <c:pt idx="305">
                  <c:v>21.706</c:v>
                </c:pt>
                <c:pt idx="306">
                  <c:v>21.777100000000001</c:v>
                </c:pt>
                <c:pt idx="307">
                  <c:v>21.848299999999998</c:v>
                </c:pt>
                <c:pt idx="308">
                  <c:v>21.919499999999999</c:v>
                </c:pt>
                <c:pt idx="309">
                  <c:v>21.990600000000001</c:v>
                </c:pt>
                <c:pt idx="310">
                  <c:v>22.061800000000002</c:v>
                </c:pt>
                <c:pt idx="311">
                  <c:v>22.132999999999999</c:v>
                </c:pt>
                <c:pt idx="312">
                  <c:v>22.2041</c:v>
                </c:pt>
                <c:pt idx="313">
                  <c:v>22.275300000000001</c:v>
                </c:pt>
                <c:pt idx="314">
                  <c:v>22.346499999999999</c:v>
                </c:pt>
                <c:pt idx="315">
                  <c:v>22.4177</c:v>
                </c:pt>
                <c:pt idx="316">
                  <c:v>22.488800000000001</c:v>
                </c:pt>
                <c:pt idx="317">
                  <c:v>22.56</c:v>
                </c:pt>
                <c:pt idx="318">
                  <c:v>22.6312</c:v>
                </c:pt>
                <c:pt idx="319">
                  <c:v>22.702300000000001</c:v>
                </c:pt>
                <c:pt idx="320">
                  <c:v>22.773499999999999</c:v>
                </c:pt>
                <c:pt idx="321">
                  <c:v>22.8447</c:v>
                </c:pt>
                <c:pt idx="322">
                  <c:v>22.915800000000001</c:v>
                </c:pt>
                <c:pt idx="323">
                  <c:v>22.986999999999998</c:v>
                </c:pt>
                <c:pt idx="324">
                  <c:v>23.058199999999999</c:v>
                </c:pt>
                <c:pt idx="325">
                  <c:v>23.129300000000001</c:v>
                </c:pt>
                <c:pt idx="326">
                  <c:v>23.200500000000002</c:v>
                </c:pt>
                <c:pt idx="327">
                  <c:v>23.271699999999999</c:v>
                </c:pt>
                <c:pt idx="328">
                  <c:v>23.3428</c:v>
                </c:pt>
                <c:pt idx="329">
                  <c:v>23.414000000000001</c:v>
                </c:pt>
                <c:pt idx="330">
                  <c:v>23.485199999999999</c:v>
                </c:pt>
                <c:pt idx="331">
                  <c:v>23.5563</c:v>
                </c:pt>
                <c:pt idx="332">
                  <c:v>23.627500000000001</c:v>
                </c:pt>
                <c:pt idx="333">
                  <c:v>23.698699999999999</c:v>
                </c:pt>
                <c:pt idx="334">
                  <c:v>23.7698</c:v>
                </c:pt>
                <c:pt idx="335">
                  <c:v>23.841000000000001</c:v>
                </c:pt>
                <c:pt idx="336">
                  <c:v>23.912199999999999</c:v>
                </c:pt>
                <c:pt idx="337">
                  <c:v>23.9833</c:v>
                </c:pt>
                <c:pt idx="338">
                  <c:v>24.054500000000001</c:v>
                </c:pt>
                <c:pt idx="339">
                  <c:v>24.125699999999998</c:v>
                </c:pt>
                <c:pt idx="340">
                  <c:v>24.1968</c:v>
                </c:pt>
                <c:pt idx="341">
                  <c:v>24.268000000000001</c:v>
                </c:pt>
                <c:pt idx="342">
                  <c:v>24.339200000000002</c:v>
                </c:pt>
                <c:pt idx="343">
                  <c:v>24.410299999999999</c:v>
                </c:pt>
                <c:pt idx="344">
                  <c:v>24.4815</c:v>
                </c:pt>
                <c:pt idx="345">
                  <c:v>24.552700000000002</c:v>
                </c:pt>
                <c:pt idx="346">
                  <c:v>24.623799999999999</c:v>
                </c:pt>
                <c:pt idx="347">
                  <c:v>24.695</c:v>
                </c:pt>
                <c:pt idx="348">
                  <c:v>24.766200000000001</c:v>
                </c:pt>
                <c:pt idx="349">
                  <c:v>24.837299999999999</c:v>
                </c:pt>
                <c:pt idx="350">
                  <c:v>24.9085</c:v>
                </c:pt>
                <c:pt idx="351">
                  <c:v>24.979700000000001</c:v>
                </c:pt>
                <c:pt idx="352">
                  <c:v>25.050799999999999</c:v>
                </c:pt>
                <c:pt idx="353">
                  <c:v>25.122</c:v>
                </c:pt>
                <c:pt idx="354">
                  <c:v>25.193200000000001</c:v>
                </c:pt>
                <c:pt idx="355">
                  <c:v>25.264299999999999</c:v>
                </c:pt>
                <c:pt idx="356">
                  <c:v>25.3355</c:v>
                </c:pt>
                <c:pt idx="357">
                  <c:v>25.406700000000001</c:v>
                </c:pt>
                <c:pt idx="358">
                  <c:v>25.477799999999998</c:v>
                </c:pt>
                <c:pt idx="359">
                  <c:v>25.548999999999999</c:v>
                </c:pt>
                <c:pt idx="360">
                  <c:v>25.620200000000001</c:v>
                </c:pt>
                <c:pt idx="361">
                  <c:v>25.691299999999998</c:v>
                </c:pt>
                <c:pt idx="362">
                  <c:v>25.762499999999999</c:v>
                </c:pt>
                <c:pt idx="363">
                  <c:v>25.8337</c:v>
                </c:pt>
                <c:pt idx="364">
                  <c:v>25.904800000000002</c:v>
                </c:pt>
                <c:pt idx="365">
                  <c:v>25.975999999999999</c:v>
                </c:pt>
                <c:pt idx="366">
                  <c:v>26.0472</c:v>
                </c:pt>
                <c:pt idx="367">
                  <c:v>26.118300000000001</c:v>
                </c:pt>
                <c:pt idx="368">
                  <c:v>26.189499999999999</c:v>
                </c:pt>
                <c:pt idx="369">
                  <c:v>26.2607</c:v>
                </c:pt>
                <c:pt idx="370">
                  <c:v>26.331800000000001</c:v>
                </c:pt>
                <c:pt idx="371">
                  <c:v>26.402999999999999</c:v>
                </c:pt>
                <c:pt idx="372">
                  <c:v>26.4742</c:v>
                </c:pt>
                <c:pt idx="373">
                  <c:v>26.545300000000001</c:v>
                </c:pt>
                <c:pt idx="374">
                  <c:v>26.616499999999998</c:v>
                </c:pt>
                <c:pt idx="375">
                  <c:v>26.6877</c:v>
                </c:pt>
                <c:pt idx="376">
                  <c:v>26.758800000000001</c:v>
                </c:pt>
                <c:pt idx="377">
                  <c:v>26.83</c:v>
                </c:pt>
                <c:pt idx="378">
                  <c:v>26.901199999999999</c:v>
                </c:pt>
                <c:pt idx="379">
                  <c:v>26.972300000000001</c:v>
                </c:pt>
                <c:pt idx="380">
                  <c:v>27.043500000000002</c:v>
                </c:pt>
                <c:pt idx="381">
                  <c:v>27.114699999999999</c:v>
                </c:pt>
                <c:pt idx="382">
                  <c:v>27.1858</c:v>
                </c:pt>
                <c:pt idx="383">
                  <c:v>27.257000000000001</c:v>
                </c:pt>
                <c:pt idx="384">
                  <c:v>27.328199999999999</c:v>
                </c:pt>
                <c:pt idx="385">
                  <c:v>27.3994</c:v>
                </c:pt>
                <c:pt idx="386">
                  <c:v>27.470500000000001</c:v>
                </c:pt>
                <c:pt idx="387">
                  <c:v>27.541699999999999</c:v>
                </c:pt>
                <c:pt idx="388">
                  <c:v>27.6129</c:v>
                </c:pt>
                <c:pt idx="389">
                  <c:v>27.684000000000001</c:v>
                </c:pt>
                <c:pt idx="390">
                  <c:v>27.755199999999999</c:v>
                </c:pt>
                <c:pt idx="391">
                  <c:v>27.8264</c:v>
                </c:pt>
                <c:pt idx="392">
                  <c:v>27.897500000000001</c:v>
                </c:pt>
                <c:pt idx="393">
                  <c:v>27.968699999999998</c:v>
                </c:pt>
                <c:pt idx="394">
                  <c:v>28.039899999999999</c:v>
                </c:pt>
                <c:pt idx="395">
                  <c:v>28.111000000000001</c:v>
                </c:pt>
                <c:pt idx="396">
                  <c:v>28.182200000000002</c:v>
                </c:pt>
                <c:pt idx="397">
                  <c:v>28.253399999999999</c:v>
                </c:pt>
                <c:pt idx="398">
                  <c:v>28.3245</c:v>
                </c:pt>
                <c:pt idx="399">
                  <c:v>28.395700000000001</c:v>
                </c:pt>
                <c:pt idx="400">
                  <c:v>28.466899999999999</c:v>
                </c:pt>
                <c:pt idx="401">
                  <c:v>28.538</c:v>
                </c:pt>
                <c:pt idx="402">
                  <c:v>28.609200000000001</c:v>
                </c:pt>
                <c:pt idx="403">
                  <c:v>28.680399999999999</c:v>
                </c:pt>
                <c:pt idx="404">
                  <c:v>28.7515</c:v>
                </c:pt>
                <c:pt idx="405">
                  <c:v>28.822700000000001</c:v>
                </c:pt>
                <c:pt idx="406">
                  <c:v>28.893899999999999</c:v>
                </c:pt>
                <c:pt idx="407">
                  <c:v>28.965</c:v>
                </c:pt>
                <c:pt idx="408">
                  <c:v>29.036200000000001</c:v>
                </c:pt>
                <c:pt idx="409">
                  <c:v>29.107399999999998</c:v>
                </c:pt>
                <c:pt idx="410">
                  <c:v>29.1785</c:v>
                </c:pt>
                <c:pt idx="411">
                  <c:v>29.249700000000001</c:v>
                </c:pt>
                <c:pt idx="412">
                  <c:v>29.320900000000002</c:v>
                </c:pt>
                <c:pt idx="413">
                  <c:v>29.391999999999999</c:v>
                </c:pt>
                <c:pt idx="414">
                  <c:v>29.463200000000001</c:v>
                </c:pt>
                <c:pt idx="415">
                  <c:v>29.534400000000002</c:v>
                </c:pt>
                <c:pt idx="416">
                  <c:v>29.605499999999999</c:v>
                </c:pt>
                <c:pt idx="417">
                  <c:v>29.6767</c:v>
                </c:pt>
                <c:pt idx="418">
                  <c:v>29.747900000000001</c:v>
                </c:pt>
                <c:pt idx="419">
                  <c:v>29.818999999999999</c:v>
                </c:pt>
                <c:pt idx="420">
                  <c:v>29.8902</c:v>
                </c:pt>
                <c:pt idx="421">
                  <c:v>29.961400000000001</c:v>
                </c:pt>
                <c:pt idx="422">
                  <c:v>30.032499999999999</c:v>
                </c:pt>
                <c:pt idx="423">
                  <c:v>30.1037</c:v>
                </c:pt>
                <c:pt idx="424">
                  <c:v>30.174900000000001</c:v>
                </c:pt>
                <c:pt idx="425">
                  <c:v>30.245999999999999</c:v>
                </c:pt>
                <c:pt idx="426">
                  <c:v>30.3172</c:v>
                </c:pt>
                <c:pt idx="427">
                  <c:v>30.388400000000001</c:v>
                </c:pt>
                <c:pt idx="428">
                  <c:v>30.459499999999998</c:v>
                </c:pt>
                <c:pt idx="429">
                  <c:v>30.5307</c:v>
                </c:pt>
                <c:pt idx="430">
                  <c:v>30.601900000000001</c:v>
                </c:pt>
                <c:pt idx="431">
                  <c:v>30.672999999999998</c:v>
                </c:pt>
                <c:pt idx="432">
                  <c:v>30.744199999999999</c:v>
                </c:pt>
                <c:pt idx="433">
                  <c:v>30.8154</c:v>
                </c:pt>
                <c:pt idx="434">
                  <c:v>30.886500000000002</c:v>
                </c:pt>
                <c:pt idx="435">
                  <c:v>30.957699999999999</c:v>
                </c:pt>
                <c:pt idx="436">
                  <c:v>31.0289</c:v>
                </c:pt>
                <c:pt idx="437">
                  <c:v>31.1</c:v>
                </c:pt>
                <c:pt idx="438">
                  <c:v>31.171199999999999</c:v>
                </c:pt>
                <c:pt idx="439">
                  <c:v>31.2424</c:v>
                </c:pt>
                <c:pt idx="440">
                  <c:v>31.313500000000001</c:v>
                </c:pt>
              </c:numCache>
            </c:numRef>
          </c:xVal>
          <c:yVal>
            <c:numRef>
              <c:f>Sheet1!$G$10:$G$450</c:f>
              <c:numCache>
                <c:formatCode>General</c:formatCode>
                <c:ptCount val="44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-9.0032867494824025E-4</c:v>
                </c:pt>
                <c:pt idx="5">
                  <c:v>-1.5108281573498965E-2</c:v>
                </c:pt>
                <c:pt idx="6">
                  <c:v>-9.7555124223602484E-3</c:v>
                </c:pt>
                <c:pt idx="7">
                  <c:v>6.7453674948240163E-3</c:v>
                </c:pt>
                <c:pt idx="8">
                  <c:v>1.0347644927536233E-2</c:v>
                </c:pt>
                <c:pt idx="9">
                  <c:v>-3.7156573498964805E-2</c:v>
                </c:pt>
                <c:pt idx="10">
                  <c:v>-7.1765269151138719E-2</c:v>
                </c:pt>
                <c:pt idx="11">
                  <c:v>1.2622851966873705E-2</c:v>
                </c:pt>
                <c:pt idx="12">
                  <c:v>8.4036749482401668E-2</c:v>
                </c:pt>
                <c:pt idx="13">
                  <c:v>6.2906314699792965E-2</c:v>
                </c:pt>
                <c:pt idx="14">
                  <c:v>-4.3430124223602491E-2</c:v>
                </c:pt>
                <c:pt idx="15">
                  <c:v>-4.867675983436854E-2</c:v>
                </c:pt>
                <c:pt idx="16">
                  <c:v>1.2952924430641824E-2</c:v>
                </c:pt>
                <c:pt idx="17">
                  <c:v>9.3212474120082822E-2</c:v>
                </c:pt>
                <c:pt idx="18">
                  <c:v>2.8577639751552798E-2</c:v>
                </c:pt>
                <c:pt idx="19">
                  <c:v>-6.6933747412008276E-2</c:v>
                </c:pt>
                <c:pt idx="20">
                  <c:v>-7.877406832298138E-2</c:v>
                </c:pt>
                <c:pt idx="21">
                  <c:v>4.7067546583850935E-3</c:v>
                </c:pt>
                <c:pt idx="22">
                  <c:v>0.11017443064182195</c:v>
                </c:pt>
                <c:pt idx="23">
                  <c:v>8.3576086956521731E-2</c:v>
                </c:pt>
                <c:pt idx="24">
                  <c:v>-4.0577380952380955E-2</c:v>
                </c:pt>
                <c:pt idx="25">
                  <c:v>-0.11495263975155282</c:v>
                </c:pt>
                <c:pt idx="26">
                  <c:v>-3.7310817805383027E-2</c:v>
                </c:pt>
                <c:pt idx="27">
                  <c:v>0.10078830227743273</c:v>
                </c:pt>
                <c:pt idx="28">
                  <c:v>9.0246635610766041E-2</c:v>
                </c:pt>
                <c:pt idx="29">
                  <c:v>-1.6782324016563148E-2</c:v>
                </c:pt>
                <c:pt idx="30">
                  <c:v>-9.9050465838509322E-2</c:v>
                </c:pt>
                <c:pt idx="31">
                  <c:v>-1.2037060041407867E-2</c:v>
                </c:pt>
                <c:pt idx="32">
                  <c:v>-1.4286335403726709E-2</c:v>
                </c:pt>
                <c:pt idx="33">
                  <c:v>3.3494565217391304E-3</c:v>
                </c:pt>
                <c:pt idx="34">
                  <c:v>6.1034937888198762E-2</c:v>
                </c:pt>
                <c:pt idx="35">
                  <c:v>-2.6019409937888201E-2</c:v>
                </c:pt>
                <c:pt idx="36">
                  <c:v>-1.919125258799172E-2</c:v>
                </c:pt>
                <c:pt idx="37">
                  <c:v>9.5279503105590059E-3</c:v>
                </c:pt>
                <c:pt idx="38">
                  <c:v>7.083669772256729E-3</c:v>
                </c:pt>
                <c:pt idx="39">
                  <c:v>-2.6780020703933746E-2</c:v>
                </c:pt>
                <c:pt idx="40">
                  <c:v>-7.9378364389233961E-3</c:v>
                </c:pt>
                <c:pt idx="41">
                  <c:v>3.6171066252587994E-2</c:v>
                </c:pt>
                <c:pt idx="42">
                  <c:v>-9.5115683229813671E-3</c:v>
                </c:pt>
                <c:pt idx="43">
                  <c:v>2.2582246376811596E-2</c:v>
                </c:pt>
                <c:pt idx="44">
                  <c:v>-3.209057971014493E-2</c:v>
                </c:pt>
                <c:pt idx="45">
                  <c:v>-9.0824534161490694E-2</c:v>
                </c:pt>
                <c:pt idx="46">
                  <c:v>-1.1236361283643893E-2</c:v>
                </c:pt>
                <c:pt idx="47">
                  <c:v>8.1696687370600415E-2</c:v>
                </c:pt>
                <c:pt idx="48">
                  <c:v>6.4483954451345762E-2</c:v>
                </c:pt>
                <c:pt idx="49">
                  <c:v>3.2658902691511389E-3</c:v>
                </c:pt>
                <c:pt idx="50">
                  <c:v>-4.4240942028985507E-2</c:v>
                </c:pt>
                <c:pt idx="51">
                  <c:v>-1.0772826086956523E-2</c:v>
                </c:pt>
                <c:pt idx="52">
                  <c:v>-8.8397256728778476E-2</c:v>
                </c:pt>
                <c:pt idx="53">
                  <c:v>-2.7858954451345758E-2</c:v>
                </c:pt>
                <c:pt idx="54">
                  <c:v>6.5808747412008289E-2</c:v>
                </c:pt>
                <c:pt idx="55">
                  <c:v>9.2075051759834381E-2</c:v>
                </c:pt>
                <c:pt idx="56">
                  <c:v>-7.2608178053830241E-2</c:v>
                </c:pt>
                <c:pt idx="57">
                  <c:v>-9.7706262939958599E-2</c:v>
                </c:pt>
                <c:pt idx="58">
                  <c:v>9.3158902691511392E-3</c:v>
                </c:pt>
                <c:pt idx="59">
                  <c:v>0.14146997929606628</c:v>
                </c:pt>
                <c:pt idx="60">
                  <c:v>2.2130072463768115E-2</c:v>
                </c:pt>
                <c:pt idx="61">
                  <c:v>-6.3386387163561084E-2</c:v>
                </c:pt>
                <c:pt idx="62">
                  <c:v>-9.3751293995859214E-2</c:v>
                </c:pt>
                <c:pt idx="63">
                  <c:v>-4.2899068322981369E-2</c:v>
                </c:pt>
                <c:pt idx="64">
                  <c:v>5.0504658385093174E-2</c:v>
                </c:pt>
                <c:pt idx="65">
                  <c:v>0.15331418219461698</c:v>
                </c:pt>
                <c:pt idx="66">
                  <c:v>8.2951863354037272E-2</c:v>
                </c:pt>
                <c:pt idx="67">
                  <c:v>-0.15775103519668737</c:v>
                </c:pt>
                <c:pt idx="68">
                  <c:v>-0.23804503105590064</c:v>
                </c:pt>
                <c:pt idx="69">
                  <c:v>2.8691770186335404E-2</c:v>
                </c:pt>
                <c:pt idx="70">
                  <c:v>0.34177277432712216</c:v>
                </c:pt>
                <c:pt idx="71">
                  <c:v>0.21240062111801244</c:v>
                </c:pt>
                <c:pt idx="72">
                  <c:v>-0.25456469979296065</c:v>
                </c:pt>
                <c:pt idx="73">
                  <c:v>-0.38752070393374743</c:v>
                </c:pt>
                <c:pt idx="74">
                  <c:v>1.8273240165631473E-2</c:v>
                </c:pt>
                <c:pt idx="75">
                  <c:v>0.41720755693581785</c:v>
                </c:pt>
                <c:pt idx="76">
                  <c:v>0.20393892339544517</c:v>
                </c:pt>
                <c:pt idx="77">
                  <c:v>-0.2471247412008282</c:v>
                </c:pt>
                <c:pt idx="78">
                  <c:v>-0.28850931677018637</c:v>
                </c:pt>
                <c:pt idx="79">
                  <c:v>7.5451086956521737E-2</c:v>
                </c:pt>
                <c:pt idx="80">
                  <c:v>0.20719720496894414</c:v>
                </c:pt>
                <c:pt idx="81">
                  <c:v>0.13159989648033127</c:v>
                </c:pt>
                <c:pt idx="82">
                  <c:v>-7.4809265010351969E-2</c:v>
                </c:pt>
                <c:pt idx="83">
                  <c:v>-0.12052898550724639</c:v>
                </c:pt>
                <c:pt idx="84">
                  <c:v>-6.810300207039338E-3</c:v>
                </c:pt>
                <c:pt idx="85">
                  <c:v>0.10903804347826088</c:v>
                </c:pt>
                <c:pt idx="86">
                  <c:v>0.13188146997929609</c:v>
                </c:pt>
                <c:pt idx="87">
                  <c:v>-2.1637189440993788E-2</c:v>
                </c:pt>
                <c:pt idx="88">
                  <c:v>-0.12850491718426502</c:v>
                </c:pt>
                <c:pt idx="89">
                  <c:v>-6.9628881987577634E-2</c:v>
                </c:pt>
                <c:pt idx="90">
                  <c:v>7.2405020703933745E-2</c:v>
                </c:pt>
                <c:pt idx="91">
                  <c:v>0.11823835403726708</c:v>
                </c:pt>
                <c:pt idx="92">
                  <c:v>1.0744125258799173E-2</c:v>
                </c:pt>
                <c:pt idx="93">
                  <c:v>-0.17658178053830229</c:v>
                </c:pt>
                <c:pt idx="94">
                  <c:v>-0.18130667701863354</c:v>
                </c:pt>
                <c:pt idx="95">
                  <c:v>-1.0341071428571429E-2</c:v>
                </c:pt>
                <c:pt idx="96">
                  <c:v>6.9984472049689453E-2</c:v>
                </c:pt>
                <c:pt idx="97">
                  <c:v>1.5096894409937891E-2</c:v>
                </c:pt>
                <c:pt idx="98">
                  <c:v>-0.11285222567287785</c:v>
                </c:pt>
                <c:pt idx="99">
                  <c:v>-0.4247774327122153</c:v>
                </c:pt>
                <c:pt idx="100">
                  <c:v>0.42764751552795033</c:v>
                </c:pt>
                <c:pt idx="101">
                  <c:v>0.6401656314699794</c:v>
                </c:pt>
                <c:pt idx="102">
                  <c:v>6.9914078674948241E-2</c:v>
                </c:pt>
                <c:pt idx="103">
                  <c:v>-0.49828933747412008</c:v>
                </c:pt>
                <c:pt idx="104">
                  <c:v>-0.73358695652173922</c:v>
                </c:pt>
                <c:pt idx="105">
                  <c:v>-0.11490424430641823</c:v>
                </c:pt>
                <c:pt idx="106">
                  <c:v>0.88032091097308496</c:v>
                </c:pt>
                <c:pt idx="107">
                  <c:v>0.84621376811594207</c:v>
                </c:pt>
                <c:pt idx="108">
                  <c:v>-0.27704192546583856</c:v>
                </c:pt>
                <c:pt idx="109">
                  <c:v>-0.96437629399585922</c:v>
                </c:pt>
                <c:pt idx="110">
                  <c:v>-0.23382582815734992</c:v>
                </c:pt>
                <c:pt idx="111">
                  <c:v>0.55313923395445141</c:v>
                </c:pt>
                <c:pt idx="112">
                  <c:v>0.49559265010351972</c:v>
                </c:pt>
                <c:pt idx="113">
                  <c:v>-0.18165760869565217</c:v>
                </c:pt>
                <c:pt idx="114">
                  <c:v>-0.64015786749482406</c:v>
                </c:pt>
                <c:pt idx="115">
                  <c:v>-7.884032091097308E-2</c:v>
                </c:pt>
                <c:pt idx="116">
                  <c:v>0.24082220496894413</c:v>
                </c:pt>
                <c:pt idx="117">
                  <c:v>0.34478002070393382</c:v>
                </c:pt>
                <c:pt idx="118">
                  <c:v>0.26175207039337478</c:v>
                </c:pt>
                <c:pt idx="119">
                  <c:v>-9.8740683229813664E-2</c:v>
                </c:pt>
                <c:pt idx="120">
                  <c:v>-0.34155797101449281</c:v>
                </c:pt>
                <c:pt idx="121">
                  <c:v>-0.34440993788819879</c:v>
                </c:pt>
                <c:pt idx="122">
                  <c:v>1.633015010351967E-2</c:v>
                </c:pt>
                <c:pt idx="123">
                  <c:v>0.28277432712215322</c:v>
                </c:pt>
                <c:pt idx="124">
                  <c:v>0.43933488612836435</c:v>
                </c:pt>
                <c:pt idx="125">
                  <c:v>5.4235507246376815E-3</c:v>
                </c:pt>
                <c:pt idx="126">
                  <c:v>-0.40188146997929608</c:v>
                </c:pt>
                <c:pt idx="127">
                  <c:v>-0.60803571428571435</c:v>
                </c:pt>
                <c:pt idx="128">
                  <c:v>-3.9532349896480336E-2</c:v>
                </c:pt>
                <c:pt idx="129">
                  <c:v>0.77895962732919266</c:v>
                </c:pt>
                <c:pt idx="130">
                  <c:v>0.49469720496894415</c:v>
                </c:pt>
                <c:pt idx="131">
                  <c:v>-0.11285998964803312</c:v>
                </c:pt>
                <c:pt idx="132">
                  <c:v>-0.59250517598343688</c:v>
                </c:pt>
                <c:pt idx="133">
                  <c:v>-0.41411231884057975</c:v>
                </c:pt>
                <c:pt idx="134">
                  <c:v>9.7998188405797118E-2</c:v>
                </c:pt>
                <c:pt idx="135">
                  <c:v>0.52856107660455487</c:v>
                </c:pt>
                <c:pt idx="136">
                  <c:v>0.2456873706004141</c:v>
                </c:pt>
                <c:pt idx="137">
                  <c:v>-0.34197463768115949</c:v>
                </c:pt>
                <c:pt idx="138">
                  <c:v>-0.42138457556935821</c:v>
                </c:pt>
                <c:pt idx="139">
                  <c:v>1.8601319875776397E-2</c:v>
                </c:pt>
                <c:pt idx="140">
                  <c:v>0.40862060041407866</c:v>
                </c:pt>
                <c:pt idx="141">
                  <c:v>0.18018711180124225</c:v>
                </c:pt>
                <c:pt idx="142">
                  <c:v>-9.5314440993788829E-2</c:v>
                </c:pt>
                <c:pt idx="143">
                  <c:v>-0.3668995859213251</c:v>
                </c:pt>
                <c:pt idx="144">
                  <c:v>-6.6986024844720507E-2</c:v>
                </c:pt>
                <c:pt idx="145">
                  <c:v>0.39146221532091097</c:v>
                </c:pt>
                <c:pt idx="146">
                  <c:v>0.22480305383022775</c:v>
                </c:pt>
                <c:pt idx="147">
                  <c:v>-0.40381469979296064</c:v>
                </c:pt>
                <c:pt idx="148">
                  <c:v>-0.40728002070393376</c:v>
                </c:pt>
                <c:pt idx="149">
                  <c:v>-0.15413431677018632</c:v>
                </c:pt>
                <c:pt idx="150">
                  <c:v>0.70217391304347831</c:v>
                </c:pt>
                <c:pt idx="151">
                  <c:v>0.53091097308488622</c:v>
                </c:pt>
                <c:pt idx="152">
                  <c:v>-0.20805822981366459</c:v>
                </c:pt>
                <c:pt idx="153">
                  <c:v>-0.36523809523809525</c:v>
                </c:pt>
                <c:pt idx="154">
                  <c:v>-4.950879917184265E-2</c:v>
                </c:pt>
                <c:pt idx="155">
                  <c:v>0.26351449275362321</c:v>
                </c:pt>
                <c:pt idx="156">
                  <c:v>0.43857401656314704</c:v>
                </c:pt>
                <c:pt idx="157">
                  <c:v>-0.42441770186335409</c:v>
                </c:pt>
                <c:pt idx="158">
                  <c:v>-0.69828674948240166</c:v>
                </c:pt>
                <c:pt idx="159">
                  <c:v>0.22831909937888198</c:v>
                </c:pt>
                <c:pt idx="160">
                  <c:v>0.70831780538302291</c:v>
                </c:pt>
                <c:pt idx="161">
                  <c:v>0.29013198757763975</c:v>
                </c:pt>
                <c:pt idx="162">
                  <c:v>-0.6033669772256729</c:v>
                </c:pt>
                <c:pt idx="163">
                  <c:v>-0.65247153209109732</c:v>
                </c:pt>
                <c:pt idx="164">
                  <c:v>0.15814233954451348</c:v>
                </c:pt>
                <c:pt idx="165">
                  <c:v>0.54642339544513463</c:v>
                </c:pt>
                <c:pt idx="166">
                  <c:v>0.20546195652173915</c:v>
                </c:pt>
                <c:pt idx="167">
                  <c:v>-0.42446428571428574</c:v>
                </c:pt>
                <c:pt idx="168">
                  <c:v>-0.48069616977225682</c:v>
                </c:pt>
                <c:pt idx="169">
                  <c:v>0.20887034161490683</c:v>
                </c:pt>
                <c:pt idx="170">
                  <c:v>0.53553053830227748</c:v>
                </c:pt>
                <c:pt idx="171">
                  <c:v>7.7070134575569368E-2</c:v>
                </c:pt>
                <c:pt idx="172">
                  <c:v>-0.49658126293995858</c:v>
                </c:pt>
                <c:pt idx="173">
                  <c:v>-0.22686594202898552</c:v>
                </c:pt>
                <c:pt idx="174">
                  <c:v>0.47191511387163565</c:v>
                </c:pt>
                <c:pt idx="175">
                  <c:v>0.33850931677018636</c:v>
                </c:pt>
                <c:pt idx="176">
                  <c:v>-9.951708074534163E-2</c:v>
                </c:pt>
                <c:pt idx="177">
                  <c:v>-0.50667184265010357</c:v>
                </c:pt>
                <c:pt idx="178">
                  <c:v>-0.28891563146997934</c:v>
                </c:pt>
                <c:pt idx="179">
                  <c:v>0.39175207039337473</c:v>
                </c:pt>
                <c:pt idx="180">
                  <c:v>0.44562629399585924</c:v>
                </c:pt>
                <c:pt idx="181">
                  <c:v>-1.9171299171842651E-2</c:v>
                </c:pt>
                <c:pt idx="182">
                  <c:v>-0.37434265010351964</c:v>
                </c:pt>
                <c:pt idx="183">
                  <c:v>-0.2258183229813665</c:v>
                </c:pt>
                <c:pt idx="184">
                  <c:v>0.17448913043478262</c:v>
                </c:pt>
                <c:pt idx="185">
                  <c:v>0.16949663561076606</c:v>
                </c:pt>
                <c:pt idx="186">
                  <c:v>-0.14061206004140789</c:v>
                </c:pt>
                <c:pt idx="187">
                  <c:v>-0.17355098343685302</c:v>
                </c:pt>
                <c:pt idx="188">
                  <c:v>3.6694358178053832E-2</c:v>
                </c:pt>
                <c:pt idx="189">
                  <c:v>0.23938276397515529</c:v>
                </c:pt>
                <c:pt idx="190">
                  <c:v>0.11728416149068324</c:v>
                </c:pt>
                <c:pt idx="191">
                  <c:v>-0.17496325051759837</c:v>
                </c:pt>
                <c:pt idx="192">
                  <c:v>-0.19047567287784681</c:v>
                </c:pt>
                <c:pt idx="193">
                  <c:v>0.13134290890269151</c:v>
                </c:pt>
                <c:pt idx="194">
                  <c:v>8.6946428571428577E-2</c:v>
                </c:pt>
                <c:pt idx="195">
                  <c:v>-0.12485791925465839</c:v>
                </c:pt>
                <c:pt idx="196">
                  <c:v>4.8977743271221537E-3</c:v>
                </c:pt>
                <c:pt idx="197">
                  <c:v>5.2189699792960668E-2</c:v>
                </c:pt>
                <c:pt idx="198">
                  <c:v>9.2836956521739136E-2</c:v>
                </c:pt>
                <c:pt idx="199">
                  <c:v>6.3415890269151148E-2</c:v>
                </c:pt>
                <c:pt idx="200">
                  <c:v>-7.5056677018633541E-2</c:v>
                </c:pt>
                <c:pt idx="201">
                  <c:v>-0.19825543478260871</c:v>
                </c:pt>
                <c:pt idx="202">
                  <c:v>1.2356159420289855E-2</c:v>
                </c:pt>
                <c:pt idx="203">
                  <c:v>0.35240683229813663</c:v>
                </c:pt>
                <c:pt idx="204">
                  <c:v>0.26030020703933748</c:v>
                </c:pt>
                <c:pt idx="205">
                  <c:v>-0.27001035196687373</c:v>
                </c:pt>
                <c:pt idx="206">
                  <c:v>-0.47270703933747416</c:v>
                </c:pt>
                <c:pt idx="207">
                  <c:v>-1.9704270186335405E-2</c:v>
                </c:pt>
                <c:pt idx="208">
                  <c:v>0.43921842650103521</c:v>
                </c:pt>
                <c:pt idx="209">
                  <c:v>0.27337215320910974</c:v>
                </c:pt>
                <c:pt idx="210">
                  <c:v>-0.21525491718426501</c:v>
                </c:pt>
                <c:pt idx="211">
                  <c:v>-0.37749223602484472</c:v>
                </c:pt>
                <c:pt idx="212">
                  <c:v>2.9648809523809529E-2</c:v>
                </c:pt>
                <c:pt idx="213">
                  <c:v>0.38961438923395447</c:v>
                </c:pt>
                <c:pt idx="214">
                  <c:v>0.30406573498964806</c:v>
                </c:pt>
                <c:pt idx="215">
                  <c:v>-0.98377329192546592</c:v>
                </c:pt>
                <c:pt idx="216">
                  <c:v>-0.33266563146997929</c:v>
                </c:pt>
                <c:pt idx="217">
                  <c:v>0.66565217391304354</c:v>
                </c:pt>
                <c:pt idx="218">
                  <c:v>0.83622929606625274</c:v>
                </c:pt>
                <c:pt idx="219">
                  <c:v>-0.21711180124223603</c:v>
                </c:pt>
                <c:pt idx="220">
                  <c:v>-0.75262681159420297</c:v>
                </c:pt>
                <c:pt idx="221">
                  <c:v>-0.2533354037267081</c:v>
                </c:pt>
                <c:pt idx="222">
                  <c:v>0.38865165631469983</c:v>
                </c:pt>
                <c:pt idx="223">
                  <c:v>0.42460921325051759</c:v>
                </c:pt>
                <c:pt idx="224">
                  <c:v>-0.17297567287784679</c:v>
                </c:pt>
                <c:pt idx="225">
                  <c:v>-0.4165890269151139</c:v>
                </c:pt>
                <c:pt idx="226">
                  <c:v>5.0793995859213251E-2</c:v>
                </c:pt>
                <c:pt idx="227">
                  <c:v>0.39747929606625265</c:v>
                </c:pt>
                <c:pt idx="228">
                  <c:v>0.17055538302277434</c:v>
                </c:pt>
                <c:pt idx="229">
                  <c:v>-0.33145962732919254</c:v>
                </c:pt>
                <c:pt idx="230">
                  <c:v>-0.26615942028985506</c:v>
                </c:pt>
                <c:pt idx="231">
                  <c:v>0.13360688405797103</c:v>
                </c:pt>
                <c:pt idx="232">
                  <c:v>0.34723084886128364</c:v>
                </c:pt>
                <c:pt idx="233">
                  <c:v>4.6199275362318847E-2</c:v>
                </c:pt>
                <c:pt idx="234">
                  <c:v>-0.30504917184265012</c:v>
                </c:pt>
                <c:pt idx="235">
                  <c:v>-0.12258152173913044</c:v>
                </c:pt>
                <c:pt idx="236">
                  <c:v>0.1643889751552795</c:v>
                </c:pt>
                <c:pt idx="237">
                  <c:v>0.16382660455486542</c:v>
                </c:pt>
                <c:pt idx="238">
                  <c:v>-0.12137939958592134</c:v>
                </c:pt>
                <c:pt idx="239">
                  <c:v>-0.13199715320910974</c:v>
                </c:pt>
                <c:pt idx="240">
                  <c:v>0.13661076604554867</c:v>
                </c:pt>
                <c:pt idx="241">
                  <c:v>0.19960144927536233</c:v>
                </c:pt>
                <c:pt idx="242">
                  <c:v>2.2036102484472048E-2</c:v>
                </c:pt>
                <c:pt idx="243">
                  <c:v>-0.30471014492753623</c:v>
                </c:pt>
                <c:pt idx="244">
                  <c:v>-0.33638457556935825</c:v>
                </c:pt>
                <c:pt idx="245">
                  <c:v>9.9281573498964812E-2</c:v>
                </c:pt>
                <c:pt idx="246">
                  <c:v>0.36436335403726711</c:v>
                </c:pt>
                <c:pt idx="247">
                  <c:v>0.14021040372670809</c:v>
                </c:pt>
                <c:pt idx="248">
                  <c:v>-0.32504917184265014</c:v>
                </c:pt>
                <c:pt idx="249">
                  <c:v>-0.2346195652173913</c:v>
                </c:pt>
                <c:pt idx="250">
                  <c:v>0.2756030020703934</c:v>
                </c:pt>
                <c:pt idx="251">
                  <c:v>0.41849120082815738</c:v>
                </c:pt>
                <c:pt idx="252">
                  <c:v>-0.11615631469979297</c:v>
                </c:pt>
                <c:pt idx="253">
                  <c:v>-0.57310041407867496</c:v>
                </c:pt>
                <c:pt idx="254">
                  <c:v>-0.13284239130434783</c:v>
                </c:pt>
                <c:pt idx="255">
                  <c:v>0.34391821946169771</c:v>
                </c:pt>
                <c:pt idx="256">
                  <c:v>0.41253364389233954</c:v>
                </c:pt>
                <c:pt idx="257">
                  <c:v>-0.19860093167701864</c:v>
                </c:pt>
                <c:pt idx="258">
                  <c:v>-0.3940812629399586</c:v>
                </c:pt>
                <c:pt idx="259">
                  <c:v>-5.7745341614906832E-2</c:v>
                </c:pt>
                <c:pt idx="260">
                  <c:v>0.4978027950310559</c:v>
                </c:pt>
                <c:pt idx="261">
                  <c:v>0.34876293995859214</c:v>
                </c:pt>
                <c:pt idx="262">
                  <c:v>-0.16363768115942029</c:v>
                </c:pt>
                <c:pt idx="263">
                  <c:v>-0.48713509316770193</c:v>
                </c:pt>
                <c:pt idx="264">
                  <c:v>-0.22328286749482404</c:v>
                </c:pt>
                <c:pt idx="265">
                  <c:v>0.31239130434782608</c:v>
                </c:pt>
                <c:pt idx="266">
                  <c:v>0.42634057971014494</c:v>
                </c:pt>
                <c:pt idx="267">
                  <c:v>-8.7036749482401657E-2</c:v>
                </c:pt>
                <c:pt idx="268">
                  <c:v>-0.38187629399585921</c:v>
                </c:pt>
                <c:pt idx="269">
                  <c:v>-0.23383022774327125</c:v>
                </c:pt>
                <c:pt idx="270">
                  <c:v>0.33861542443064185</c:v>
                </c:pt>
                <c:pt idx="271">
                  <c:v>0.41205227743271228</c:v>
                </c:pt>
                <c:pt idx="272">
                  <c:v>-0.36027950310559004</c:v>
                </c:pt>
                <c:pt idx="273">
                  <c:v>-0.48434006211180125</c:v>
                </c:pt>
                <c:pt idx="274">
                  <c:v>3.0434523809523811E-2</c:v>
                </c:pt>
                <c:pt idx="275">
                  <c:v>0.51027173913043489</c:v>
                </c:pt>
                <c:pt idx="276">
                  <c:v>0.27426242236024845</c:v>
                </c:pt>
                <c:pt idx="277">
                  <c:v>-0.2403902691511387</c:v>
                </c:pt>
                <c:pt idx="278">
                  <c:v>-0.32870082815734991</c:v>
                </c:pt>
                <c:pt idx="279">
                  <c:v>2.3221066252587991E-2</c:v>
                </c:pt>
                <c:pt idx="280">
                  <c:v>0.26165113871635615</c:v>
                </c:pt>
                <c:pt idx="281">
                  <c:v>-2.1171402691511389E-2</c:v>
                </c:pt>
                <c:pt idx="282">
                  <c:v>-0.2799508281573499</c:v>
                </c:pt>
                <c:pt idx="283">
                  <c:v>-0.18115036231884057</c:v>
                </c:pt>
                <c:pt idx="284">
                  <c:v>0.3695160455486543</c:v>
                </c:pt>
                <c:pt idx="285">
                  <c:v>0.424842132505176</c:v>
                </c:pt>
                <c:pt idx="286">
                  <c:v>-5.8931159420289862E-2</c:v>
                </c:pt>
                <c:pt idx="287">
                  <c:v>-0.46003364389233958</c:v>
                </c:pt>
                <c:pt idx="288">
                  <c:v>-0.17109756728778469</c:v>
                </c:pt>
                <c:pt idx="289">
                  <c:v>0.31356366459627333</c:v>
                </c:pt>
                <c:pt idx="290">
                  <c:v>0.22625336438923396</c:v>
                </c:pt>
                <c:pt idx="291">
                  <c:v>-0.1500983436853002</c:v>
                </c:pt>
                <c:pt idx="292">
                  <c:v>-0.17149378881987576</c:v>
                </c:pt>
                <c:pt idx="293">
                  <c:v>-0.11021195652173914</c:v>
                </c:pt>
                <c:pt idx="294">
                  <c:v>0.13411490683229815</c:v>
                </c:pt>
                <c:pt idx="295">
                  <c:v>0.23055331262939963</c:v>
                </c:pt>
                <c:pt idx="296">
                  <c:v>3.8330486542443067E-2</c:v>
                </c:pt>
                <c:pt idx="297">
                  <c:v>-0.23745600414078677</c:v>
                </c:pt>
                <c:pt idx="298">
                  <c:v>-0.17089518633540374</c:v>
                </c:pt>
                <c:pt idx="299">
                  <c:v>0.23099870600414082</c:v>
                </c:pt>
                <c:pt idx="300">
                  <c:v>0.26621118012422362</c:v>
                </c:pt>
                <c:pt idx="301">
                  <c:v>-0.17468271221532092</c:v>
                </c:pt>
                <c:pt idx="302">
                  <c:v>-0.41175465838509318</c:v>
                </c:pt>
                <c:pt idx="303">
                  <c:v>-0.12360119047619049</c:v>
                </c:pt>
                <c:pt idx="304">
                  <c:v>0.27292960662525878</c:v>
                </c:pt>
                <c:pt idx="305">
                  <c:v>0.27034937888198757</c:v>
                </c:pt>
                <c:pt idx="306">
                  <c:v>-1.8206754658385096E-3</c:v>
                </c:pt>
                <c:pt idx="307">
                  <c:v>-0.21013121118012423</c:v>
                </c:pt>
                <c:pt idx="308">
                  <c:v>-9.6535973084886123E-2</c:v>
                </c:pt>
                <c:pt idx="309">
                  <c:v>0.10784006211180126</c:v>
                </c:pt>
                <c:pt idx="310">
                  <c:v>5.9207815734989653E-3</c:v>
                </c:pt>
                <c:pt idx="311">
                  <c:v>3.344099378881988E-2</c:v>
                </c:pt>
                <c:pt idx="312">
                  <c:v>7.6225672877846803E-2</c:v>
                </c:pt>
                <c:pt idx="313">
                  <c:v>6.6292960662525883E-3</c:v>
                </c:pt>
                <c:pt idx="314">
                  <c:v>1.1850414078674949E-2</c:v>
                </c:pt>
                <c:pt idx="315">
                  <c:v>-0.18382582815734991</c:v>
                </c:pt>
                <c:pt idx="316">
                  <c:v>-0.20968995859213249</c:v>
                </c:pt>
                <c:pt idx="317">
                  <c:v>4.7792443064182191E-2</c:v>
                </c:pt>
                <c:pt idx="318">
                  <c:v>0.32269668737060042</c:v>
                </c:pt>
                <c:pt idx="319">
                  <c:v>0.36446169772256731</c:v>
                </c:pt>
                <c:pt idx="320">
                  <c:v>-8.3283385093167711E-2</c:v>
                </c:pt>
                <c:pt idx="321">
                  <c:v>-0.35986801242236027</c:v>
                </c:pt>
                <c:pt idx="322">
                  <c:v>-0.23247929606625259</c:v>
                </c:pt>
                <c:pt idx="323">
                  <c:v>8.1784679089026924E-2</c:v>
                </c:pt>
                <c:pt idx="324">
                  <c:v>0.2433359213250518</c:v>
                </c:pt>
                <c:pt idx="325">
                  <c:v>1.2206884057971015E-2</c:v>
                </c:pt>
                <c:pt idx="326">
                  <c:v>-0.1362298136645963</c:v>
                </c:pt>
                <c:pt idx="327">
                  <c:v>6.0822722567287789E-2</c:v>
                </c:pt>
                <c:pt idx="328">
                  <c:v>0.30527173913043476</c:v>
                </c:pt>
                <c:pt idx="329">
                  <c:v>0.12528493788819878</c:v>
                </c:pt>
                <c:pt idx="330">
                  <c:v>-0.91176501035196689</c:v>
                </c:pt>
                <c:pt idx="331">
                  <c:v>-0.21065502070393374</c:v>
                </c:pt>
                <c:pt idx="332">
                  <c:v>0.53422619047619058</c:v>
                </c:pt>
                <c:pt idx="333">
                  <c:v>0.51570393374741208</c:v>
                </c:pt>
                <c:pt idx="334">
                  <c:v>-0.10023783643892341</c:v>
                </c:pt>
                <c:pt idx="335">
                  <c:v>-0.48486542443064184</c:v>
                </c:pt>
                <c:pt idx="336">
                  <c:v>-0.18107298136645963</c:v>
                </c:pt>
                <c:pt idx="337">
                  <c:v>0.3679140786749483</c:v>
                </c:pt>
                <c:pt idx="338">
                  <c:v>0.38964544513457561</c:v>
                </c:pt>
                <c:pt idx="339">
                  <c:v>-0.2457965838509317</c:v>
                </c:pt>
                <c:pt idx="340">
                  <c:v>-0.510175983436853</c:v>
                </c:pt>
                <c:pt idx="341">
                  <c:v>-2.0458747412008284E-2</c:v>
                </c:pt>
                <c:pt idx="342">
                  <c:v>0.64151397515527953</c:v>
                </c:pt>
                <c:pt idx="343">
                  <c:v>0.34093685300207044</c:v>
                </c:pt>
                <c:pt idx="344">
                  <c:v>-0.41013716356107666</c:v>
                </c:pt>
                <c:pt idx="345">
                  <c:v>-0.5388379917184265</c:v>
                </c:pt>
                <c:pt idx="346">
                  <c:v>0.17176656314699792</c:v>
                </c:pt>
                <c:pt idx="347">
                  <c:v>0.39184265010351965</c:v>
                </c:pt>
                <c:pt idx="348">
                  <c:v>0.16030227743271222</c:v>
                </c:pt>
                <c:pt idx="349">
                  <c:v>-0.25937888198757769</c:v>
                </c:pt>
                <c:pt idx="350">
                  <c:v>-0.35813923395445135</c:v>
                </c:pt>
                <c:pt idx="351">
                  <c:v>7.7692546583850927E-2</c:v>
                </c:pt>
                <c:pt idx="352">
                  <c:v>0.35676501035196695</c:v>
                </c:pt>
                <c:pt idx="353">
                  <c:v>0.22215605590062112</c:v>
                </c:pt>
                <c:pt idx="354">
                  <c:v>-0.24263923395445133</c:v>
                </c:pt>
                <c:pt idx="355">
                  <c:v>-0.24264622153209112</c:v>
                </c:pt>
                <c:pt idx="356">
                  <c:v>7.2036749482401657E-2</c:v>
                </c:pt>
                <c:pt idx="357">
                  <c:v>0.30109730848861282</c:v>
                </c:pt>
                <c:pt idx="358">
                  <c:v>-1.0280383022774328E-2</c:v>
                </c:pt>
                <c:pt idx="359">
                  <c:v>-0.26825828157349896</c:v>
                </c:pt>
                <c:pt idx="360">
                  <c:v>-0.2026922877846791</c:v>
                </c:pt>
                <c:pt idx="361">
                  <c:v>0.10397593167701863</c:v>
                </c:pt>
                <c:pt idx="362">
                  <c:v>0.18207453416149069</c:v>
                </c:pt>
                <c:pt idx="363">
                  <c:v>-4.6304606625258801E-2</c:v>
                </c:pt>
                <c:pt idx="364">
                  <c:v>-7.4440993788819881E-2</c:v>
                </c:pt>
                <c:pt idx="365">
                  <c:v>0.15405098343685303</c:v>
                </c:pt>
                <c:pt idx="366">
                  <c:v>9.3014233954451353E-2</c:v>
                </c:pt>
                <c:pt idx="367">
                  <c:v>-0.43457556935817804</c:v>
                </c:pt>
                <c:pt idx="368">
                  <c:v>-0.3052148033126294</c:v>
                </c:pt>
                <c:pt idx="369">
                  <c:v>0.31599378881987578</c:v>
                </c:pt>
                <c:pt idx="370">
                  <c:v>0.58459886128364391</c:v>
                </c:pt>
                <c:pt idx="371">
                  <c:v>0.16668038302277433</c:v>
                </c:pt>
                <c:pt idx="372">
                  <c:v>-0.33929606625258807</c:v>
                </c:pt>
                <c:pt idx="373">
                  <c:v>-0.43238354037267085</c:v>
                </c:pt>
                <c:pt idx="374">
                  <c:v>-8.4802795031055908E-2</c:v>
                </c:pt>
                <c:pt idx="375">
                  <c:v>0.38293219461697725</c:v>
                </c:pt>
                <c:pt idx="376">
                  <c:v>0.25924171842650107</c:v>
                </c:pt>
                <c:pt idx="377">
                  <c:v>-7.6525879917184278E-2</c:v>
                </c:pt>
                <c:pt idx="378">
                  <c:v>-0.39444875776397514</c:v>
                </c:pt>
                <c:pt idx="379">
                  <c:v>-0.52216614906832293</c:v>
                </c:pt>
                <c:pt idx="380">
                  <c:v>0.25227018633540371</c:v>
                </c:pt>
                <c:pt idx="381">
                  <c:v>0.68314440993788816</c:v>
                </c:pt>
                <c:pt idx="382">
                  <c:v>0.1480339026915114</c:v>
                </c:pt>
                <c:pt idx="383">
                  <c:v>-0.42866200828157353</c:v>
                </c:pt>
                <c:pt idx="384">
                  <c:v>-0.38276656314699797</c:v>
                </c:pt>
                <c:pt idx="385">
                  <c:v>2.9680641821946172E-2</c:v>
                </c:pt>
                <c:pt idx="386">
                  <c:v>0.63451604554865426</c:v>
                </c:pt>
                <c:pt idx="387">
                  <c:v>0.25336645962732923</c:v>
                </c:pt>
                <c:pt idx="388">
                  <c:v>-0.49443322981366467</c:v>
                </c:pt>
                <c:pt idx="389">
                  <c:v>-0.67247929606625267</c:v>
                </c:pt>
                <c:pt idx="390">
                  <c:v>-3.4651397515527954E-2</c:v>
                </c:pt>
                <c:pt idx="391">
                  <c:v>0.53784679089026921</c:v>
                </c:pt>
                <c:pt idx="392">
                  <c:v>0.44684523809523813</c:v>
                </c:pt>
                <c:pt idx="393">
                  <c:v>-6.3453157349896483E-2</c:v>
                </c:pt>
                <c:pt idx="394">
                  <c:v>-0.28518892339544516</c:v>
                </c:pt>
                <c:pt idx="395">
                  <c:v>3.6743271221532092E-3</c:v>
                </c:pt>
                <c:pt idx="396">
                  <c:v>5.7243530020703939E-2</c:v>
                </c:pt>
                <c:pt idx="397">
                  <c:v>-0.14433747412008283</c:v>
                </c:pt>
                <c:pt idx="398">
                  <c:v>-3.6680900621118014E-2</c:v>
                </c:pt>
                <c:pt idx="399">
                  <c:v>0.2748628364389234</c:v>
                </c:pt>
                <c:pt idx="400">
                  <c:v>0.26610766045548656</c:v>
                </c:pt>
                <c:pt idx="401">
                  <c:v>-5.7425983436853005E-2</c:v>
                </c:pt>
                <c:pt idx="402">
                  <c:v>-0.28527691511387165</c:v>
                </c:pt>
                <c:pt idx="403">
                  <c:v>-0.17214725672877848</c:v>
                </c:pt>
                <c:pt idx="404">
                  <c:v>5.7387163561076607E-2</c:v>
                </c:pt>
                <c:pt idx="405">
                  <c:v>6.418115942028986E-2</c:v>
                </c:pt>
                <c:pt idx="406">
                  <c:v>5.1749223602484469E-2</c:v>
                </c:pt>
                <c:pt idx="407">
                  <c:v>3.404865424430642E-2</c:v>
                </c:pt>
                <c:pt idx="408">
                  <c:v>6.8767598343685302E-2</c:v>
                </c:pt>
                <c:pt idx="409">
                  <c:v>8.4987060041407866E-2</c:v>
                </c:pt>
                <c:pt idx="410">
                  <c:v>-0.29422619047619047</c:v>
                </c:pt>
                <c:pt idx="411">
                  <c:v>0.17526293995859213</c:v>
                </c:pt>
                <c:pt idx="412">
                  <c:v>8.2123447204968947E-3</c:v>
                </c:pt>
                <c:pt idx="413">
                  <c:v>2.2569487577639755E-2</c:v>
                </c:pt>
                <c:pt idx="414">
                  <c:v>8.2049948240165635E-2</c:v>
                </c:pt>
                <c:pt idx="415">
                  <c:v>0.12466459627329193</c:v>
                </c:pt>
                <c:pt idx="416">
                  <c:v>-0.17321972049689444</c:v>
                </c:pt>
                <c:pt idx="417">
                  <c:v>-0.25408333333333338</c:v>
                </c:pt>
                <c:pt idx="418">
                  <c:v>-4.9549171842650112E-2</c:v>
                </c:pt>
                <c:pt idx="419">
                  <c:v>0.21486464803312633</c:v>
                </c:pt>
                <c:pt idx="420">
                  <c:v>0.13526268115942031</c:v>
                </c:pt>
                <c:pt idx="421">
                  <c:v>-0.14607375776397516</c:v>
                </c:pt>
                <c:pt idx="422">
                  <c:v>-0.23216563146997929</c:v>
                </c:pt>
                <c:pt idx="423">
                  <c:v>-3.221739130434783E-2</c:v>
                </c:pt>
                <c:pt idx="424">
                  <c:v>0.17708255693581781</c:v>
                </c:pt>
                <c:pt idx="425">
                  <c:v>0.11767468944099378</c:v>
                </c:pt>
                <c:pt idx="426">
                  <c:v>-7.1528209109730859E-2</c:v>
                </c:pt>
                <c:pt idx="427">
                  <c:v>-0.12988586956521739</c:v>
                </c:pt>
                <c:pt idx="428">
                  <c:v>-2.1666847826086959E-2</c:v>
                </c:pt>
                <c:pt idx="429">
                  <c:v>8.504891304347828E-2</c:v>
                </c:pt>
                <c:pt idx="430">
                  <c:v>9.8660714285714296E-2</c:v>
                </c:pt>
                <c:pt idx="431">
                  <c:v>-3.6183747412008284E-2</c:v>
                </c:pt>
                <c:pt idx="432">
                  <c:v>-0.10863845755693582</c:v>
                </c:pt>
                <c:pt idx="433">
                  <c:v>-5.9136128364389237E-3</c:v>
                </c:pt>
                <c:pt idx="434">
                  <c:v>0.10733747412008282</c:v>
                </c:pt>
                <c:pt idx="435">
                  <c:v>8.0528726708074538E-2</c:v>
                </c:pt>
                <c:pt idx="436">
                  <c:v>-7.7500258799171856E-2</c:v>
                </c:pt>
                <c:pt idx="437">
                  <c:v>-0.11807220496894411</c:v>
                </c:pt>
                <c:pt idx="438">
                  <c:v>-1.5666589026915114E-2</c:v>
                </c:pt>
                <c:pt idx="439">
                  <c:v>0.10379813664596273</c:v>
                </c:pt>
                <c:pt idx="440">
                  <c:v>0.12011775362318841</c:v>
                </c:pt>
              </c:numCache>
            </c:numRef>
          </c:yVal>
          <c:smooth val="1"/>
        </c:ser>
        <c:ser>
          <c:idx val="0"/>
          <c:order val="1"/>
          <c:tx>
            <c:v>Field Measured</c:v>
          </c:tx>
          <c:marker>
            <c:symbol val="none"/>
          </c:marker>
          <c:xVal>
            <c:numRef>
              <c:f>field_results_compare!$A$7:$A$53360</c:f>
              <c:numCache>
                <c:formatCode>General</c:formatCode>
                <c:ptCount val="53354"/>
                <c:pt idx="0">
                  <c:v>0</c:v>
                </c:pt>
                <c:pt idx="1">
                  <c:v>5.5534575826909828E-4</c:v>
                </c:pt>
                <c:pt idx="2">
                  <c:v>1.1106915165381966E-3</c:v>
                </c:pt>
                <c:pt idx="3">
                  <c:v>1.666037274807295E-3</c:v>
                </c:pt>
                <c:pt idx="4">
                  <c:v>2.2213830330763931E-3</c:v>
                </c:pt>
                <c:pt idx="5">
                  <c:v>2.7767287913454913E-3</c:v>
                </c:pt>
                <c:pt idx="6">
                  <c:v>3.3320745496145895E-3</c:v>
                </c:pt>
                <c:pt idx="7">
                  <c:v>3.8874203078836877E-3</c:v>
                </c:pt>
                <c:pt idx="8">
                  <c:v>4.4427660661527863E-3</c:v>
                </c:pt>
                <c:pt idx="9">
                  <c:v>4.9981118244218845E-3</c:v>
                </c:pt>
                <c:pt idx="10">
                  <c:v>5.5534575826909826E-3</c:v>
                </c:pt>
                <c:pt idx="11">
                  <c:v>6.1088033409600808E-3</c:v>
                </c:pt>
                <c:pt idx="12">
                  <c:v>6.664149099229179E-3</c:v>
                </c:pt>
                <c:pt idx="13">
                  <c:v>7.2194948574982772E-3</c:v>
                </c:pt>
                <c:pt idx="14">
                  <c:v>7.7748406157673753E-3</c:v>
                </c:pt>
                <c:pt idx="15">
                  <c:v>8.3301863740364735E-3</c:v>
                </c:pt>
                <c:pt idx="16">
                  <c:v>8.8855321323055726E-3</c:v>
                </c:pt>
                <c:pt idx="17">
                  <c:v>9.4408778905746716E-3</c:v>
                </c:pt>
                <c:pt idx="18">
                  <c:v>9.9962236488437706E-3</c:v>
                </c:pt>
                <c:pt idx="19">
                  <c:v>1.055156940711287E-2</c:v>
                </c:pt>
                <c:pt idx="20">
                  <c:v>1.1106915165381969E-2</c:v>
                </c:pt>
                <c:pt idx="21">
                  <c:v>1.1662260923651068E-2</c:v>
                </c:pt>
                <c:pt idx="22">
                  <c:v>1.2217606681920167E-2</c:v>
                </c:pt>
                <c:pt idx="23">
                  <c:v>1.2772952440189266E-2</c:v>
                </c:pt>
                <c:pt idx="24">
                  <c:v>1.3328298198458365E-2</c:v>
                </c:pt>
                <c:pt idx="25">
                  <c:v>1.3883643956727464E-2</c:v>
                </c:pt>
                <c:pt idx="26">
                  <c:v>1.4438989714996563E-2</c:v>
                </c:pt>
                <c:pt idx="27">
                  <c:v>1.4994335473265662E-2</c:v>
                </c:pt>
                <c:pt idx="28">
                  <c:v>1.5549681231534761E-2</c:v>
                </c:pt>
                <c:pt idx="29">
                  <c:v>1.6105026989803858E-2</c:v>
                </c:pt>
                <c:pt idx="30">
                  <c:v>1.6660372748072957E-2</c:v>
                </c:pt>
                <c:pt idx="31">
                  <c:v>1.7215718506342056E-2</c:v>
                </c:pt>
                <c:pt idx="32">
                  <c:v>1.7771064264611156E-2</c:v>
                </c:pt>
                <c:pt idx="33">
                  <c:v>1.8326410022880255E-2</c:v>
                </c:pt>
                <c:pt idx="34">
                  <c:v>1.8881755781149354E-2</c:v>
                </c:pt>
                <c:pt idx="35">
                  <c:v>1.9437101539418453E-2</c:v>
                </c:pt>
                <c:pt idx="36">
                  <c:v>1.9992447297687552E-2</c:v>
                </c:pt>
                <c:pt idx="37">
                  <c:v>2.0547793055956651E-2</c:v>
                </c:pt>
                <c:pt idx="38">
                  <c:v>2.110313881422575E-2</c:v>
                </c:pt>
                <c:pt idx="39">
                  <c:v>2.1658484572494849E-2</c:v>
                </c:pt>
                <c:pt idx="40">
                  <c:v>2.2213830330763948E-2</c:v>
                </c:pt>
                <c:pt idx="41">
                  <c:v>2.2769176089033047E-2</c:v>
                </c:pt>
                <c:pt idx="42">
                  <c:v>2.3324521847302146E-2</c:v>
                </c:pt>
                <c:pt idx="43">
                  <c:v>2.3879867605571245E-2</c:v>
                </c:pt>
                <c:pt idx="44">
                  <c:v>2.4435213363840344E-2</c:v>
                </c:pt>
                <c:pt idx="45">
                  <c:v>2.4990559122109443E-2</c:v>
                </c:pt>
                <c:pt idx="46">
                  <c:v>2.5545904880378542E-2</c:v>
                </c:pt>
                <c:pt idx="47">
                  <c:v>2.6101250638647641E-2</c:v>
                </c:pt>
                <c:pt idx="48">
                  <c:v>2.665659639691674E-2</c:v>
                </c:pt>
                <c:pt idx="49">
                  <c:v>2.7211942155185839E-2</c:v>
                </c:pt>
                <c:pt idx="50">
                  <c:v>2.7767287913454938E-2</c:v>
                </c:pt>
                <c:pt idx="51">
                  <c:v>2.8322633671724037E-2</c:v>
                </c:pt>
                <c:pt idx="52">
                  <c:v>2.8877979429993136E-2</c:v>
                </c:pt>
                <c:pt idx="53">
                  <c:v>2.9433325188262235E-2</c:v>
                </c:pt>
                <c:pt idx="54">
                  <c:v>2.9988670946531334E-2</c:v>
                </c:pt>
                <c:pt idx="55">
                  <c:v>3.0544016704800434E-2</c:v>
                </c:pt>
                <c:pt idx="56">
                  <c:v>3.1099362463069533E-2</c:v>
                </c:pt>
                <c:pt idx="57">
                  <c:v>3.1654708221338632E-2</c:v>
                </c:pt>
                <c:pt idx="58">
                  <c:v>3.2210053979607731E-2</c:v>
                </c:pt>
                <c:pt idx="59">
                  <c:v>3.276539973787683E-2</c:v>
                </c:pt>
                <c:pt idx="60">
                  <c:v>3.3320745496145929E-2</c:v>
                </c:pt>
                <c:pt idx="61">
                  <c:v>3.3876091254415028E-2</c:v>
                </c:pt>
                <c:pt idx="62">
                  <c:v>3.4431437012684127E-2</c:v>
                </c:pt>
                <c:pt idx="63">
                  <c:v>3.4986782770953226E-2</c:v>
                </c:pt>
                <c:pt idx="64">
                  <c:v>3.5542128529222325E-2</c:v>
                </c:pt>
                <c:pt idx="65">
                  <c:v>3.6097474287491424E-2</c:v>
                </c:pt>
                <c:pt idx="66">
                  <c:v>3.6652820045760523E-2</c:v>
                </c:pt>
                <c:pt idx="67">
                  <c:v>3.7208165804029622E-2</c:v>
                </c:pt>
                <c:pt idx="68">
                  <c:v>3.7763511562298721E-2</c:v>
                </c:pt>
                <c:pt idx="69">
                  <c:v>3.831885732056782E-2</c:v>
                </c:pt>
                <c:pt idx="70">
                  <c:v>3.8874203078836919E-2</c:v>
                </c:pt>
                <c:pt idx="71">
                  <c:v>3.9429548837106018E-2</c:v>
                </c:pt>
                <c:pt idx="72">
                  <c:v>3.9984894595375117E-2</c:v>
                </c:pt>
                <c:pt idx="73">
                  <c:v>4.0540240353644216E-2</c:v>
                </c:pt>
                <c:pt idx="74">
                  <c:v>4.1095586111913315E-2</c:v>
                </c:pt>
                <c:pt idx="75">
                  <c:v>4.1650931870182414E-2</c:v>
                </c:pt>
                <c:pt idx="76">
                  <c:v>4.2206277628451513E-2</c:v>
                </c:pt>
                <c:pt idx="77">
                  <c:v>4.2761623386720612E-2</c:v>
                </c:pt>
                <c:pt idx="78">
                  <c:v>4.3316969144989712E-2</c:v>
                </c:pt>
                <c:pt idx="79">
                  <c:v>4.3872314903258811E-2</c:v>
                </c:pt>
                <c:pt idx="80">
                  <c:v>4.442766066152791E-2</c:v>
                </c:pt>
                <c:pt idx="81">
                  <c:v>4.4983006419797009E-2</c:v>
                </c:pt>
                <c:pt idx="82">
                  <c:v>4.5538352178066108E-2</c:v>
                </c:pt>
                <c:pt idx="83">
                  <c:v>4.6093697936335207E-2</c:v>
                </c:pt>
                <c:pt idx="84">
                  <c:v>4.6649043694604306E-2</c:v>
                </c:pt>
                <c:pt idx="85">
                  <c:v>4.7204389452873405E-2</c:v>
                </c:pt>
                <c:pt idx="86">
                  <c:v>4.7759735211142504E-2</c:v>
                </c:pt>
                <c:pt idx="87">
                  <c:v>4.8315080969411603E-2</c:v>
                </c:pt>
                <c:pt idx="88">
                  <c:v>4.8870426727680702E-2</c:v>
                </c:pt>
                <c:pt idx="89">
                  <c:v>4.9425772485949801E-2</c:v>
                </c:pt>
                <c:pt idx="90">
                  <c:v>4.99811182442189E-2</c:v>
                </c:pt>
                <c:pt idx="91">
                  <c:v>5.0536464002487999E-2</c:v>
                </c:pt>
                <c:pt idx="92">
                  <c:v>5.1091809760757098E-2</c:v>
                </c:pt>
                <c:pt idx="93">
                  <c:v>5.1647155519026197E-2</c:v>
                </c:pt>
                <c:pt idx="94">
                  <c:v>5.2202501277295296E-2</c:v>
                </c:pt>
                <c:pt idx="95">
                  <c:v>5.2757847035564395E-2</c:v>
                </c:pt>
                <c:pt idx="96">
                  <c:v>5.3313192793833494E-2</c:v>
                </c:pt>
                <c:pt idx="97">
                  <c:v>5.3868538552102593E-2</c:v>
                </c:pt>
                <c:pt idx="98">
                  <c:v>5.4423884310371692E-2</c:v>
                </c:pt>
                <c:pt idx="99">
                  <c:v>5.4979230068640791E-2</c:v>
                </c:pt>
                <c:pt idx="100">
                  <c:v>5.553457582690989E-2</c:v>
                </c:pt>
                <c:pt idx="101">
                  <c:v>5.608992158517899E-2</c:v>
                </c:pt>
                <c:pt idx="102">
                  <c:v>5.6645267343448089E-2</c:v>
                </c:pt>
                <c:pt idx="103">
                  <c:v>5.7200613101717188E-2</c:v>
                </c:pt>
                <c:pt idx="104">
                  <c:v>5.7755958859986287E-2</c:v>
                </c:pt>
                <c:pt idx="105">
                  <c:v>5.8311304618255386E-2</c:v>
                </c:pt>
                <c:pt idx="106">
                  <c:v>5.8866650376524485E-2</c:v>
                </c:pt>
                <c:pt idx="107">
                  <c:v>5.9421996134793584E-2</c:v>
                </c:pt>
                <c:pt idx="108">
                  <c:v>5.9977341893062683E-2</c:v>
                </c:pt>
                <c:pt idx="109">
                  <c:v>6.0532687651331782E-2</c:v>
                </c:pt>
                <c:pt idx="110">
                  <c:v>6.1088033409600881E-2</c:v>
                </c:pt>
                <c:pt idx="111">
                  <c:v>6.164337916786998E-2</c:v>
                </c:pt>
                <c:pt idx="112">
                  <c:v>6.2198724926139079E-2</c:v>
                </c:pt>
                <c:pt idx="113">
                  <c:v>6.2754070684408178E-2</c:v>
                </c:pt>
                <c:pt idx="114">
                  <c:v>6.3309416442677277E-2</c:v>
                </c:pt>
                <c:pt idx="115">
                  <c:v>6.3864762200946376E-2</c:v>
                </c:pt>
                <c:pt idx="116">
                  <c:v>6.4420107959215475E-2</c:v>
                </c:pt>
                <c:pt idx="117">
                  <c:v>6.4975453717484574E-2</c:v>
                </c:pt>
                <c:pt idx="118">
                  <c:v>6.5530799475753673E-2</c:v>
                </c:pt>
                <c:pt idx="119">
                  <c:v>6.6086145234022772E-2</c:v>
                </c:pt>
                <c:pt idx="120">
                  <c:v>6.6641490992291871E-2</c:v>
                </c:pt>
                <c:pt idx="121">
                  <c:v>6.719683675056097E-2</c:v>
                </c:pt>
                <c:pt idx="122">
                  <c:v>6.7752182508830069E-2</c:v>
                </c:pt>
                <c:pt idx="123">
                  <c:v>6.8307528267099168E-2</c:v>
                </c:pt>
                <c:pt idx="124">
                  <c:v>6.8862874025368268E-2</c:v>
                </c:pt>
                <c:pt idx="125">
                  <c:v>6.9418219783637367E-2</c:v>
                </c:pt>
                <c:pt idx="126">
                  <c:v>6.9973565541906466E-2</c:v>
                </c:pt>
                <c:pt idx="127">
                  <c:v>7.0528911300175565E-2</c:v>
                </c:pt>
                <c:pt idx="128">
                  <c:v>7.1084257058444664E-2</c:v>
                </c:pt>
                <c:pt idx="129">
                  <c:v>7.1639602816713763E-2</c:v>
                </c:pt>
                <c:pt idx="130">
                  <c:v>7.2194948574982862E-2</c:v>
                </c:pt>
                <c:pt idx="131">
                  <c:v>7.2750294333251961E-2</c:v>
                </c:pt>
                <c:pt idx="132">
                  <c:v>7.330564009152106E-2</c:v>
                </c:pt>
                <c:pt idx="133">
                  <c:v>7.3860985849790159E-2</c:v>
                </c:pt>
                <c:pt idx="134">
                  <c:v>7.4416331608059258E-2</c:v>
                </c:pt>
                <c:pt idx="135">
                  <c:v>7.4971677366328357E-2</c:v>
                </c:pt>
                <c:pt idx="136">
                  <c:v>7.5527023124597456E-2</c:v>
                </c:pt>
                <c:pt idx="137">
                  <c:v>7.6082368882866555E-2</c:v>
                </c:pt>
                <c:pt idx="138">
                  <c:v>7.6637714641135654E-2</c:v>
                </c:pt>
                <c:pt idx="139">
                  <c:v>7.7193060399404753E-2</c:v>
                </c:pt>
                <c:pt idx="140">
                  <c:v>7.7748406157673852E-2</c:v>
                </c:pt>
                <c:pt idx="141">
                  <c:v>7.8303751915942951E-2</c:v>
                </c:pt>
                <c:pt idx="142">
                  <c:v>7.885909767421205E-2</c:v>
                </c:pt>
                <c:pt idx="143">
                  <c:v>7.9414443432481149E-2</c:v>
                </c:pt>
                <c:pt idx="144">
                  <c:v>7.9969789190750248E-2</c:v>
                </c:pt>
                <c:pt idx="145">
                  <c:v>8.0525134949019347E-2</c:v>
                </c:pt>
                <c:pt idx="146">
                  <c:v>8.1080480707288446E-2</c:v>
                </c:pt>
                <c:pt idx="147">
                  <c:v>8.1635826465557546E-2</c:v>
                </c:pt>
                <c:pt idx="148">
                  <c:v>8.2191172223826645E-2</c:v>
                </c:pt>
                <c:pt idx="149">
                  <c:v>8.2746517982095744E-2</c:v>
                </c:pt>
                <c:pt idx="150">
                  <c:v>8.3301863740364843E-2</c:v>
                </c:pt>
                <c:pt idx="151">
                  <c:v>8.3857209498633942E-2</c:v>
                </c:pt>
                <c:pt idx="152">
                  <c:v>8.4412555256903041E-2</c:v>
                </c:pt>
                <c:pt idx="153">
                  <c:v>8.496790101517214E-2</c:v>
                </c:pt>
                <c:pt idx="154">
                  <c:v>8.5523246773441239E-2</c:v>
                </c:pt>
                <c:pt idx="155">
                  <c:v>8.6078592531710338E-2</c:v>
                </c:pt>
                <c:pt idx="156">
                  <c:v>8.6633938289979437E-2</c:v>
                </c:pt>
                <c:pt idx="157">
                  <c:v>8.7189284048248536E-2</c:v>
                </c:pt>
                <c:pt idx="158">
                  <c:v>8.7744629806517635E-2</c:v>
                </c:pt>
                <c:pt idx="159">
                  <c:v>8.8299975564786734E-2</c:v>
                </c:pt>
                <c:pt idx="160">
                  <c:v>8.8855321323055833E-2</c:v>
                </c:pt>
                <c:pt idx="161">
                  <c:v>8.9410667081324932E-2</c:v>
                </c:pt>
                <c:pt idx="162">
                  <c:v>8.9966012839594031E-2</c:v>
                </c:pt>
                <c:pt idx="163">
                  <c:v>9.052135859786313E-2</c:v>
                </c:pt>
                <c:pt idx="164">
                  <c:v>9.1076704356132229E-2</c:v>
                </c:pt>
                <c:pt idx="165">
                  <c:v>9.1632050114401328E-2</c:v>
                </c:pt>
                <c:pt idx="166">
                  <c:v>9.2187395872670427E-2</c:v>
                </c:pt>
                <c:pt idx="167">
                  <c:v>9.2742741630939526E-2</c:v>
                </c:pt>
                <c:pt idx="168">
                  <c:v>9.3298087389208625E-2</c:v>
                </c:pt>
                <c:pt idx="169">
                  <c:v>9.3853433147477724E-2</c:v>
                </c:pt>
                <c:pt idx="170">
                  <c:v>9.4408778905746824E-2</c:v>
                </c:pt>
                <c:pt idx="171">
                  <c:v>9.4964124664015923E-2</c:v>
                </c:pt>
                <c:pt idx="172">
                  <c:v>9.5519470422285022E-2</c:v>
                </c:pt>
                <c:pt idx="173">
                  <c:v>9.6074816180554121E-2</c:v>
                </c:pt>
                <c:pt idx="174">
                  <c:v>9.663016193882322E-2</c:v>
                </c:pt>
                <c:pt idx="175">
                  <c:v>9.7185507697092319E-2</c:v>
                </c:pt>
                <c:pt idx="176">
                  <c:v>9.7740853455361418E-2</c:v>
                </c:pt>
                <c:pt idx="177">
                  <c:v>9.8296199213630517E-2</c:v>
                </c:pt>
                <c:pt idx="178">
                  <c:v>9.8851544971899616E-2</c:v>
                </c:pt>
                <c:pt idx="179">
                  <c:v>9.9406890730168715E-2</c:v>
                </c:pt>
                <c:pt idx="180">
                  <c:v>9.9962236488437814E-2</c:v>
                </c:pt>
                <c:pt idx="181">
                  <c:v>0.10051758224670691</c:v>
                </c:pt>
                <c:pt idx="182">
                  <c:v>0.10107292800497601</c:v>
                </c:pt>
                <c:pt idx="183">
                  <c:v>0.10162827376324511</c:v>
                </c:pt>
                <c:pt idx="184">
                  <c:v>0.10218361952151421</c:v>
                </c:pt>
                <c:pt idx="185">
                  <c:v>0.10273896527978331</c:v>
                </c:pt>
                <c:pt idx="186">
                  <c:v>0.10329431103805241</c:v>
                </c:pt>
                <c:pt idx="187">
                  <c:v>0.10384965679632151</c:v>
                </c:pt>
                <c:pt idx="188">
                  <c:v>0.10440500255459061</c:v>
                </c:pt>
                <c:pt idx="189">
                  <c:v>0.10496034831285971</c:v>
                </c:pt>
                <c:pt idx="190">
                  <c:v>0.1055156940711288</c:v>
                </c:pt>
                <c:pt idx="191">
                  <c:v>0.1060710398293979</c:v>
                </c:pt>
                <c:pt idx="192">
                  <c:v>0.106626385587667</c:v>
                </c:pt>
                <c:pt idx="193">
                  <c:v>0.1071817313459361</c:v>
                </c:pt>
                <c:pt idx="194">
                  <c:v>0.1077370771042052</c:v>
                </c:pt>
                <c:pt idx="195">
                  <c:v>0.1082924228624743</c:v>
                </c:pt>
                <c:pt idx="196">
                  <c:v>0.1088477686207434</c:v>
                </c:pt>
                <c:pt idx="197">
                  <c:v>0.1094031143790125</c:v>
                </c:pt>
                <c:pt idx="198">
                  <c:v>0.1099584601372816</c:v>
                </c:pt>
                <c:pt idx="199">
                  <c:v>0.1105138058955507</c:v>
                </c:pt>
                <c:pt idx="200">
                  <c:v>0.11106915165381979</c:v>
                </c:pt>
                <c:pt idx="201">
                  <c:v>0.11162449741208889</c:v>
                </c:pt>
                <c:pt idx="202">
                  <c:v>0.11217984317035799</c:v>
                </c:pt>
                <c:pt idx="203">
                  <c:v>0.11273518892862709</c:v>
                </c:pt>
                <c:pt idx="204">
                  <c:v>0.11329053468689619</c:v>
                </c:pt>
                <c:pt idx="205">
                  <c:v>0.11384588044516529</c:v>
                </c:pt>
                <c:pt idx="206">
                  <c:v>0.11440122620343439</c:v>
                </c:pt>
                <c:pt idx="207">
                  <c:v>0.11495657196170349</c:v>
                </c:pt>
                <c:pt idx="208">
                  <c:v>0.11551191771997259</c:v>
                </c:pt>
                <c:pt idx="209">
                  <c:v>0.11606726347824169</c:v>
                </c:pt>
                <c:pt idx="210">
                  <c:v>0.11662260923651079</c:v>
                </c:pt>
                <c:pt idx="211">
                  <c:v>0.11717795499477988</c:v>
                </c:pt>
                <c:pt idx="212">
                  <c:v>0.11773330075304898</c:v>
                </c:pt>
                <c:pt idx="213">
                  <c:v>0.11828864651131808</c:v>
                </c:pt>
                <c:pt idx="214">
                  <c:v>0.11884399226958718</c:v>
                </c:pt>
                <c:pt idx="215">
                  <c:v>0.11939933802785628</c:v>
                </c:pt>
                <c:pt idx="216">
                  <c:v>0.11995468378612538</c:v>
                </c:pt>
                <c:pt idx="217">
                  <c:v>0.12051002954439448</c:v>
                </c:pt>
                <c:pt idx="218">
                  <c:v>0.12106537530266358</c:v>
                </c:pt>
                <c:pt idx="219">
                  <c:v>0.12162072106093268</c:v>
                </c:pt>
                <c:pt idx="220">
                  <c:v>0.12217606681920178</c:v>
                </c:pt>
                <c:pt idx="221">
                  <c:v>0.12273141257747087</c:v>
                </c:pt>
                <c:pt idx="222">
                  <c:v>0.12328675833573997</c:v>
                </c:pt>
                <c:pt idx="223">
                  <c:v>0.12384210409400907</c:v>
                </c:pt>
                <c:pt idx="224">
                  <c:v>0.12439744985227817</c:v>
                </c:pt>
                <c:pt idx="225">
                  <c:v>0.12495279561054727</c:v>
                </c:pt>
                <c:pt idx="226">
                  <c:v>0.12550814136881636</c:v>
                </c:pt>
                <c:pt idx="227">
                  <c:v>0.12606348712708546</c:v>
                </c:pt>
                <c:pt idx="228">
                  <c:v>0.12661883288535455</c:v>
                </c:pt>
                <c:pt idx="229">
                  <c:v>0.12717417864362365</c:v>
                </c:pt>
                <c:pt idx="230">
                  <c:v>0.12772952440189275</c:v>
                </c:pt>
                <c:pt idx="231">
                  <c:v>0.12828487016016185</c:v>
                </c:pt>
                <c:pt idx="232">
                  <c:v>0.12884021591843095</c:v>
                </c:pt>
                <c:pt idx="233">
                  <c:v>0.12939556167670005</c:v>
                </c:pt>
                <c:pt idx="234">
                  <c:v>0.12995090743496915</c:v>
                </c:pt>
                <c:pt idx="235">
                  <c:v>0.13050625319323825</c:v>
                </c:pt>
                <c:pt idx="236">
                  <c:v>0.13106159895150735</c:v>
                </c:pt>
                <c:pt idx="237">
                  <c:v>0.13161694470977645</c:v>
                </c:pt>
                <c:pt idx="238">
                  <c:v>0.13217229046804554</c:v>
                </c:pt>
                <c:pt idx="239">
                  <c:v>0.13272763622631464</c:v>
                </c:pt>
                <c:pt idx="240">
                  <c:v>0.13328298198458374</c:v>
                </c:pt>
                <c:pt idx="241">
                  <c:v>0.13383832774285284</c:v>
                </c:pt>
                <c:pt idx="242">
                  <c:v>0.13439367350112194</c:v>
                </c:pt>
                <c:pt idx="243">
                  <c:v>0.13494901925939104</c:v>
                </c:pt>
                <c:pt idx="244">
                  <c:v>0.13550436501766014</c:v>
                </c:pt>
                <c:pt idx="245">
                  <c:v>0.13605971077592924</c:v>
                </c:pt>
                <c:pt idx="246">
                  <c:v>0.13661505653419834</c:v>
                </c:pt>
                <c:pt idx="247">
                  <c:v>0.13717040229246744</c:v>
                </c:pt>
                <c:pt idx="248">
                  <c:v>0.13772574805073654</c:v>
                </c:pt>
                <c:pt idx="249">
                  <c:v>0.13828109380900563</c:v>
                </c:pt>
                <c:pt idx="250">
                  <c:v>0.13883643956727473</c:v>
                </c:pt>
                <c:pt idx="251">
                  <c:v>0.13939178532554383</c:v>
                </c:pt>
                <c:pt idx="252">
                  <c:v>0.13994713108381293</c:v>
                </c:pt>
                <c:pt idx="253">
                  <c:v>0.14050247684208203</c:v>
                </c:pt>
                <c:pt idx="254">
                  <c:v>0.14105782260035113</c:v>
                </c:pt>
                <c:pt idx="255">
                  <c:v>0.14161316835862023</c:v>
                </c:pt>
                <c:pt idx="256">
                  <c:v>0.14216851411688933</c:v>
                </c:pt>
                <c:pt idx="257">
                  <c:v>0.14272385987515843</c:v>
                </c:pt>
                <c:pt idx="258">
                  <c:v>0.14327920563342753</c:v>
                </c:pt>
                <c:pt idx="259">
                  <c:v>0.14383455139169662</c:v>
                </c:pt>
                <c:pt idx="260">
                  <c:v>0.14438989714996572</c:v>
                </c:pt>
                <c:pt idx="261">
                  <c:v>0.14494524290823482</c:v>
                </c:pt>
                <c:pt idx="262">
                  <c:v>0.14550058866650392</c:v>
                </c:pt>
                <c:pt idx="263">
                  <c:v>0.14605593442477302</c:v>
                </c:pt>
                <c:pt idx="264">
                  <c:v>0.14661128018304212</c:v>
                </c:pt>
                <c:pt idx="265">
                  <c:v>0.14716662594131122</c:v>
                </c:pt>
                <c:pt idx="266">
                  <c:v>0.14772197169958032</c:v>
                </c:pt>
                <c:pt idx="267">
                  <c:v>0.14827731745784942</c:v>
                </c:pt>
                <c:pt idx="268">
                  <c:v>0.14883266321611852</c:v>
                </c:pt>
                <c:pt idx="269">
                  <c:v>0.14938800897438761</c:v>
                </c:pt>
                <c:pt idx="270">
                  <c:v>0.14994335473265671</c:v>
                </c:pt>
                <c:pt idx="271">
                  <c:v>0.15049870049092581</c:v>
                </c:pt>
                <c:pt idx="272">
                  <c:v>0.15105404624919491</c:v>
                </c:pt>
                <c:pt idx="273">
                  <c:v>0.15160939200746401</c:v>
                </c:pt>
                <c:pt idx="274">
                  <c:v>0.15216473776573311</c:v>
                </c:pt>
                <c:pt idx="275">
                  <c:v>0.15272008352400221</c:v>
                </c:pt>
                <c:pt idx="276">
                  <c:v>0.15327542928227131</c:v>
                </c:pt>
                <c:pt idx="277">
                  <c:v>0.15383077504054041</c:v>
                </c:pt>
                <c:pt idx="278">
                  <c:v>0.15438612079880951</c:v>
                </c:pt>
                <c:pt idx="279">
                  <c:v>0.15494146655707861</c:v>
                </c:pt>
                <c:pt idx="280">
                  <c:v>0.1554968123153477</c:v>
                </c:pt>
                <c:pt idx="281">
                  <c:v>0.1560521580736168</c:v>
                </c:pt>
                <c:pt idx="282">
                  <c:v>0.1566075038318859</c:v>
                </c:pt>
                <c:pt idx="283">
                  <c:v>0.157162849590155</c:v>
                </c:pt>
                <c:pt idx="284">
                  <c:v>0.1577181953484241</c:v>
                </c:pt>
                <c:pt idx="285">
                  <c:v>0.1582735411066932</c:v>
                </c:pt>
                <c:pt idx="286">
                  <c:v>0.1588288868649623</c:v>
                </c:pt>
                <c:pt idx="287">
                  <c:v>0.1593842326232314</c:v>
                </c:pt>
                <c:pt idx="288">
                  <c:v>0.1599395783815005</c:v>
                </c:pt>
                <c:pt idx="289">
                  <c:v>0.1604949241397696</c:v>
                </c:pt>
                <c:pt idx="290">
                  <c:v>0.16105026989803869</c:v>
                </c:pt>
                <c:pt idx="291">
                  <c:v>0.16160561565630779</c:v>
                </c:pt>
                <c:pt idx="292">
                  <c:v>0.16216096141457689</c:v>
                </c:pt>
                <c:pt idx="293">
                  <c:v>0.16271630717284599</c:v>
                </c:pt>
                <c:pt idx="294">
                  <c:v>0.16327165293111509</c:v>
                </c:pt>
                <c:pt idx="295">
                  <c:v>0.16382699868938419</c:v>
                </c:pt>
                <c:pt idx="296">
                  <c:v>0.16438234444765329</c:v>
                </c:pt>
                <c:pt idx="297">
                  <c:v>0.16493769020592239</c:v>
                </c:pt>
                <c:pt idx="298">
                  <c:v>0.16549303596419149</c:v>
                </c:pt>
                <c:pt idx="299">
                  <c:v>0.16604838172246059</c:v>
                </c:pt>
                <c:pt idx="300">
                  <c:v>0.16660372748072969</c:v>
                </c:pt>
                <c:pt idx="301">
                  <c:v>0.16715907323899878</c:v>
                </c:pt>
                <c:pt idx="302">
                  <c:v>0.16771441899726788</c:v>
                </c:pt>
                <c:pt idx="303">
                  <c:v>0.16826976475553698</c:v>
                </c:pt>
                <c:pt idx="304">
                  <c:v>0.16882511051380608</c:v>
                </c:pt>
                <c:pt idx="305">
                  <c:v>0.16938045627207518</c:v>
                </c:pt>
                <c:pt idx="306">
                  <c:v>0.16993580203034428</c:v>
                </c:pt>
                <c:pt idx="307">
                  <c:v>0.17049114778861338</c:v>
                </c:pt>
                <c:pt idx="308">
                  <c:v>0.17104649354688248</c:v>
                </c:pt>
                <c:pt idx="309">
                  <c:v>0.17160183930515158</c:v>
                </c:pt>
                <c:pt idx="310">
                  <c:v>0.17215718506342068</c:v>
                </c:pt>
                <c:pt idx="311">
                  <c:v>0.17271253082168977</c:v>
                </c:pt>
                <c:pt idx="312">
                  <c:v>0.17326787657995887</c:v>
                </c:pt>
                <c:pt idx="313">
                  <c:v>0.17382322233822797</c:v>
                </c:pt>
                <c:pt idx="314">
                  <c:v>0.17437856809649707</c:v>
                </c:pt>
                <c:pt idx="315">
                  <c:v>0.17493391385476617</c:v>
                </c:pt>
                <c:pt idx="316">
                  <c:v>0.17548925961303527</c:v>
                </c:pt>
                <c:pt idx="317">
                  <c:v>0.17604460537130437</c:v>
                </c:pt>
                <c:pt idx="318">
                  <c:v>0.17659995112957347</c:v>
                </c:pt>
                <c:pt idx="319">
                  <c:v>0.17715529688784257</c:v>
                </c:pt>
                <c:pt idx="320">
                  <c:v>0.17771064264611167</c:v>
                </c:pt>
                <c:pt idx="321">
                  <c:v>0.17826598840438077</c:v>
                </c:pt>
                <c:pt idx="322">
                  <c:v>0.17882133416264986</c:v>
                </c:pt>
                <c:pt idx="323">
                  <c:v>0.17937667992091896</c:v>
                </c:pt>
                <c:pt idx="324">
                  <c:v>0.17993202567918806</c:v>
                </c:pt>
                <c:pt idx="325">
                  <c:v>0.18048737143745716</c:v>
                </c:pt>
                <c:pt idx="326">
                  <c:v>0.18104271719572626</c:v>
                </c:pt>
                <c:pt idx="327">
                  <c:v>0.18159806295399536</c:v>
                </c:pt>
                <c:pt idx="328">
                  <c:v>0.18215340871226446</c:v>
                </c:pt>
                <c:pt idx="329">
                  <c:v>0.18270875447053356</c:v>
                </c:pt>
                <c:pt idx="330">
                  <c:v>0.18326410022880266</c:v>
                </c:pt>
                <c:pt idx="331">
                  <c:v>0.18381944598707176</c:v>
                </c:pt>
                <c:pt idx="332">
                  <c:v>0.18437479174534085</c:v>
                </c:pt>
                <c:pt idx="333">
                  <c:v>0.18493013750360995</c:v>
                </c:pt>
                <c:pt idx="334">
                  <c:v>0.18548548326187905</c:v>
                </c:pt>
                <c:pt idx="335">
                  <c:v>0.18604082902014815</c:v>
                </c:pt>
                <c:pt idx="336">
                  <c:v>0.18659617477841725</c:v>
                </c:pt>
                <c:pt idx="337">
                  <c:v>0.18715152053668635</c:v>
                </c:pt>
                <c:pt idx="338">
                  <c:v>0.18770686629495545</c:v>
                </c:pt>
                <c:pt idx="339">
                  <c:v>0.18826221205322455</c:v>
                </c:pt>
                <c:pt idx="340">
                  <c:v>0.18881755781149365</c:v>
                </c:pt>
                <c:pt idx="341">
                  <c:v>0.18937290356976275</c:v>
                </c:pt>
                <c:pt idx="342">
                  <c:v>0.18992824932803185</c:v>
                </c:pt>
                <c:pt idx="343">
                  <c:v>0.19048359508630094</c:v>
                </c:pt>
                <c:pt idx="344">
                  <c:v>0.19103894084457004</c:v>
                </c:pt>
                <c:pt idx="345">
                  <c:v>0.19159428660283914</c:v>
                </c:pt>
                <c:pt idx="346">
                  <c:v>0.19214963236110824</c:v>
                </c:pt>
                <c:pt idx="347">
                  <c:v>0.19270497811937734</c:v>
                </c:pt>
                <c:pt idx="348">
                  <c:v>0.19326032387764644</c:v>
                </c:pt>
                <c:pt idx="349">
                  <c:v>0.19381566963591554</c:v>
                </c:pt>
                <c:pt idx="350">
                  <c:v>0.19437101539418464</c:v>
                </c:pt>
                <c:pt idx="351">
                  <c:v>0.19492636115245374</c:v>
                </c:pt>
                <c:pt idx="352">
                  <c:v>0.19548170691072284</c:v>
                </c:pt>
                <c:pt idx="353">
                  <c:v>0.19603705266899193</c:v>
                </c:pt>
                <c:pt idx="354">
                  <c:v>0.19659239842726103</c:v>
                </c:pt>
                <c:pt idx="355">
                  <c:v>0.19714774418553013</c:v>
                </c:pt>
                <c:pt idx="356">
                  <c:v>0.19770308994379923</c:v>
                </c:pt>
                <c:pt idx="357">
                  <c:v>0.19825843570206833</c:v>
                </c:pt>
                <c:pt idx="358">
                  <c:v>0.19881378146033743</c:v>
                </c:pt>
                <c:pt idx="359">
                  <c:v>0.19936912721860653</c:v>
                </c:pt>
                <c:pt idx="360">
                  <c:v>0.19992447297687563</c:v>
                </c:pt>
                <c:pt idx="361">
                  <c:v>0.20047981873514473</c:v>
                </c:pt>
                <c:pt idx="362">
                  <c:v>0.20103516449341383</c:v>
                </c:pt>
                <c:pt idx="363">
                  <c:v>0.20159051025168293</c:v>
                </c:pt>
                <c:pt idx="364">
                  <c:v>0.20214585600995202</c:v>
                </c:pt>
                <c:pt idx="365">
                  <c:v>0.20270120176822112</c:v>
                </c:pt>
                <c:pt idx="366">
                  <c:v>0.20325654752649022</c:v>
                </c:pt>
                <c:pt idx="367">
                  <c:v>0.20381189328475932</c:v>
                </c:pt>
                <c:pt idx="368">
                  <c:v>0.20436723904302842</c:v>
                </c:pt>
                <c:pt idx="369">
                  <c:v>0.20492258480129752</c:v>
                </c:pt>
                <c:pt idx="370">
                  <c:v>0.20547793055956662</c:v>
                </c:pt>
                <c:pt idx="371">
                  <c:v>0.20603327631783572</c:v>
                </c:pt>
                <c:pt idx="372">
                  <c:v>0.20658862207610482</c:v>
                </c:pt>
                <c:pt idx="373">
                  <c:v>0.20714396783437392</c:v>
                </c:pt>
                <c:pt idx="374">
                  <c:v>0.20769931359264301</c:v>
                </c:pt>
                <c:pt idx="375">
                  <c:v>0.20825465935091211</c:v>
                </c:pt>
                <c:pt idx="376">
                  <c:v>0.20881000510918121</c:v>
                </c:pt>
                <c:pt idx="377">
                  <c:v>0.20936535086745031</c:v>
                </c:pt>
                <c:pt idx="378">
                  <c:v>0.20992069662571941</c:v>
                </c:pt>
                <c:pt idx="379">
                  <c:v>0.21047604238398851</c:v>
                </c:pt>
                <c:pt idx="380">
                  <c:v>0.21103138814225761</c:v>
                </c:pt>
                <c:pt idx="381">
                  <c:v>0.21158673390052671</c:v>
                </c:pt>
                <c:pt idx="382">
                  <c:v>0.21214207965879581</c:v>
                </c:pt>
                <c:pt idx="383">
                  <c:v>0.21269742541706491</c:v>
                </c:pt>
                <c:pt idx="384">
                  <c:v>0.213252771175334</c:v>
                </c:pt>
                <c:pt idx="385">
                  <c:v>0.2138081169336031</c:v>
                </c:pt>
                <c:pt idx="386">
                  <c:v>0.2143634626918722</c:v>
                </c:pt>
                <c:pt idx="387">
                  <c:v>0.2149188084501413</c:v>
                </c:pt>
                <c:pt idx="388">
                  <c:v>0.2154741542084104</c:v>
                </c:pt>
                <c:pt idx="389">
                  <c:v>0.2160294999666795</c:v>
                </c:pt>
                <c:pt idx="390">
                  <c:v>0.2165848457249486</c:v>
                </c:pt>
                <c:pt idx="391">
                  <c:v>0.2171401914832177</c:v>
                </c:pt>
                <c:pt idx="392">
                  <c:v>0.2176955372414868</c:v>
                </c:pt>
                <c:pt idx="393">
                  <c:v>0.2182508829997559</c:v>
                </c:pt>
                <c:pt idx="394">
                  <c:v>0.218806228758025</c:v>
                </c:pt>
                <c:pt idx="395">
                  <c:v>0.21936157451629409</c:v>
                </c:pt>
                <c:pt idx="396">
                  <c:v>0.21991692027456319</c:v>
                </c:pt>
                <c:pt idx="397">
                  <c:v>0.22047226603283229</c:v>
                </c:pt>
                <c:pt idx="398">
                  <c:v>0.22102761179110139</c:v>
                </c:pt>
                <c:pt idx="399">
                  <c:v>0.22158295754937049</c:v>
                </c:pt>
                <c:pt idx="400">
                  <c:v>0.22213830330763959</c:v>
                </c:pt>
                <c:pt idx="401">
                  <c:v>0.22269364906590869</c:v>
                </c:pt>
                <c:pt idx="402">
                  <c:v>0.22324899482417779</c:v>
                </c:pt>
                <c:pt idx="403">
                  <c:v>0.22380434058244689</c:v>
                </c:pt>
                <c:pt idx="404">
                  <c:v>0.22435968634071599</c:v>
                </c:pt>
                <c:pt idx="405">
                  <c:v>0.22491503209898508</c:v>
                </c:pt>
                <c:pt idx="406">
                  <c:v>0.22547037785725418</c:v>
                </c:pt>
                <c:pt idx="407">
                  <c:v>0.22602572361552328</c:v>
                </c:pt>
                <c:pt idx="408">
                  <c:v>0.22658106937379238</c:v>
                </c:pt>
                <c:pt idx="409">
                  <c:v>0.22713641513206148</c:v>
                </c:pt>
                <c:pt idx="410">
                  <c:v>0.22769176089033058</c:v>
                </c:pt>
                <c:pt idx="411">
                  <c:v>0.22824710664859968</c:v>
                </c:pt>
                <c:pt idx="412">
                  <c:v>0.22880245240686878</c:v>
                </c:pt>
                <c:pt idx="413">
                  <c:v>0.22935779816513788</c:v>
                </c:pt>
                <c:pt idx="414">
                  <c:v>0.22991314392340698</c:v>
                </c:pt>
                <c:pt idx="415">
                  <c:v>0.23046848968167608</c:v>
                </c:pt>
                <c:pt idx="416">
                  <c:v>0.23102383543994517</c:v>
                </c:pt>
                <c:pt idx="417">
                  <c:v>0.23157918119821427</c:v>
                </c:pt>
                <c:pt idx="418">
                  <c:v>0.23213452695648337</c:v>
                </c:pt>
                <c:pt idx="419">
                  <c:v>0.23268987271475247</c:v>
                </c:pt>
                <c:pt idx="420">
                  <c:v>0.23324521847302157</c:v>
                </c:pt>
                <c:pt idx="421">
                  <c:v>0.23380056423129067</c:v>
                </c:pt>
                <c:pt idx="422">
                  <c:v>0.23435590998955977</c:v>
                </c:pt>
                <c:pt idx="423">
                  <c:v>0.23491125574782887</c:v>
                </c:pt>
                <c:pt idx="424">
                  <c:v>0.23546660150609797</c:v>
                </c:pt>
                <c:pt idx="425">
                  <c:v>0.23602194726436707</c:v>
                </c:pt>
                <c:pt idx="426">
                  <c:v>0.23657729302263616</c:v>
                </c:pt>
                <c:pt idx="427">
                  <c:v>0.23713263878090526</c:v>
                </c:pt>
                <c:pt idx="428">
                  <c:v>0.23768798453917436</c:v>
                </c:pt>
                <c:pt idx="429">
                  <c:v>0.23824333029744346</c:v>
                </c:pt>
                <c:pt idx="430">
                  <c:v>0.23879867605571256</c:v>
                </c:pt>
                <c:pt idx="431">
                  <c:v>0.23935402181398166</c:v>
                </c:pt>
                <c:pt idx="432">
                  <c:v>0.23990936757225076</c:v>
                </c:pt>
                <c:pt idx="433">
                  <c:v>0.24046471333051986</c:v>
                </c:pt>
                <c:pt idx="434">
                  <c:v>0.24102005908878896</c:v>
                </c:pt>
                <c:pt idx="435">
                  <c:v>0.24157540484705806</c:v>
                </c:pt>
                <c:pt idx="436">
                  <c:v>0.24213075060532716</c:v>
                </c:pt>
                <c:pt idx="437">
                  <c:v>0.24268609636359625</c:v>
                </c:pt>
                <c:pt idx="438">
                  <c:v>0.24324144212186535</c:v>
                </c:pt>
                <c:pt idx="439">
                  <c:v>0.24379678788013445</c:v>
                </c:pt>
                <c:pt idx="440">
                  <c:v>0.24435213363840355</c:v>
                </c:pt>
                <c:pt idx="441">
                  <c:v>0.24490747939667265</c:v>
                </c:pt>
                <c:pt idx="442">
                  <c:v>0.24546282515494175</c:v>
                </c:pt>
                <c:pt idx="443">
                  <c:v>0.24601817091321085</c:v>
                </c:pt>
                <c:pt idx="444">
                  <c:v>0.24657351667147995</c:v>
                </c:pt>
                <c:pt idx="445">
                  <c:v>0.24712886242974905</c:v>
                </c:pt>
                <c:pt idx="446">
                  <c:v>0.24768420818801815</c:v>
                </c:pt>
                <c:pt idx="447">
                  <c:v>0.24823955394628724</c:v>
                </c:pt>
                <c:pt idx="448">
                  <c:v>0.24879489970455634</c:v>
                </c:pt>
                <c:pt idx="449">
                  <c:v>0.24935024546282544</c:v>
                </c:pt>
                <c:pt idx="450">
                  <c:v>0.24990559122109454</c:v>
                </c:pt>
                <c:pt idx="451">
                  <c:v>0.25046093697936361</c:v>
                </c:pt>
                <c:pt idx="452">
                  <c:v>0.25101628273763271</c:v>
                </c:pt>
                <c:pt idx="453">
                  <c:v>0.25157162849590181</c:v>
                </c:pt>
                <c:pt idx="454">
                  <c:v>0.25212697425417091</c:v>
                </c:pt>
                <c:pt idx="455">
                  <c:v>0.25268232001244001</c:v>
                </c:pt>
                <c:pt idx="456">
                  <c:v>0.25323766577070911</c:v>
                </c:pt>
                <c:pt idx="457">
                  <c:v>0.25379301152897821</c:v>
                </c:pt>
                <c:pt idx="458">
                  <c:v>0.25434835728724731</c:v>
                </c:pt>
                <c:pt idx="459">
                  <c:v>0.25490370304551641</c:v>
                </c:pt>
                <c:pt idx="460">
                  <c:v>0.2554590488037855</c:v>
                </c:pt>
                <c:pt idx="461">
                  <c:v>0.2560143945620546</c:v>
                </c:pt>
                <c:pt idx="462">
                  <c:v>0.2565697403203237</c:v>
                </c:pt>
                <c:pt idx="463">
                  <c:v>0.2571250860785928</c:v>
                </c:pt>
                <c:pt idx="464">
                  <c:v>0.2576804318368619</c:v>
                </c:pt>
                <c:pt idx="465">
                  <c:v>0.258235777595131</c:v>
                </c:pt>
                <c:pt idx="466">
                  <c:v>0.2587911233534001</c:v>
                </c:pt>
                <c:pt idx="467">
                  <c:v>0.2593464691116692</c:v>
                </c:pt>
                <c:pt idx="468">
                  <c:v>0.2599018148699383</c:v>
                </c:pt>
                <c:pt idx="469">
                  <c:v>0.2604571606282074</c:v>
                </c:pt>
                <c:pt idx="470">
                  <c:v>0.26101250638647649</c:v>
                </c:pt>
                <c:pt idx="471">
                  <c:v>0.26156785214474559</c:v>
                </c:pt>
                <c:pt idx="472">
                  <c:v>0.26212319790301469</c:v>
                </c:pt>
                <c:pt idx="473">
                  <c:v>0.26267854366128379</c:v>
                </c:pt>
                <c:pt idx="474">
                  <c:v>0.26323388941955289</c:v>
                </c:pt>
                <c:pt idx="475">
                  <c:v>0.26378923517782199</c:v>
                </c:pt>
                <c:pt idx="476">
                  <c:v>0.26434458093609109</c:v>
                </c:pt>
                <c:pt idx="477">
                  <c:v>0.26489992669436019</c:v>
                </c:pt>
                <c:pt idx="478">
                  <c:v>0.26545527245262929</c:v>
                </c:pt>
                <c:pt idx="479">
                  <c:v>0.26601061821089839</c:v>
                </c:pt>
                <c:pt idx="480">
                  <c:v>0.26656596396916749</c:v>
                </c:pt>
                <c:pt idx="481">
                  <c:v>0.26712130972743658</c:v>
                </c:pt>
                <c:pt idx="482">
                  <c:v>0.26767665548570568</c:v>
                </c:pt>
                <c:pt idx="483">
                  <c:v>0.26823200124397478</c:v>
                </c:pt>
                <c:pt idx="484">
                  <c:v>0.26878734700224388</c:v>
                </c:pt>
                <c:pt idx="485">
                  <c:v>0.26934269276051298</c:v>
                </c:pt>
                <c:pt idx="486">
                  <c:v>0.26989803851878208</c:v>
                </c:pt>
                <c:pt idx="487">
                  <c:v>0.27045338427705118</c:v>
                </c:pt>
                <c:pt idx="488">
                  <c:v>0.27100873003532028</c:v>
                </c:pt>
                <c:pt idx="489">
                  <c:v>0.27156407579358938</c:v>
                </c:pt>
                <c:pt idx="490">
                  <c:v>0.27211942155185848</c:v>
                </c:pt>
                <c:pt idx="491">
                  <c:v>0.27267476731012757</c:v>
                </c:pt>
                <c:pt idx="492">
                  <c:v>0.27323011306839667</c:v>
                </c:pt>
                <c:pt idx="493">
                  <c:v>0.27378545882666577</c:v>
                </c:pt>
                <c:pt idx="494">
                  <c:v>0.27434080458493487</c:v>
                </c:pt>
                <c:pt idx="495">
                  <c:v>0.27489615034320397</c:v>
                </c:pt>
                <c:pt idx="496">
                  <c:v>0.27545149610147307</c:v>
                </c:pt>
                <c:pt idx="497">
                  <c:v>0.27600684185974217</c:v>
                </c:pt>
                <c:pt idx="498">
                  <c:v>0.27656218761801127</c:v>
                </c:pt>
                <c:pt idx="499">
                  <c:v>0.27711753337628037</c:v>
                </c:pt>
                <c:pt idx="500">
                  <c:v>0.27767287913454947</c:v>
                </c:pt>
                <c:pt idx="501">
                  <c:v>0.27822822489281857</c:v>
                </c:pt>
                <c:pt idx="502">
                  <c:v>0.27878357065108766</c:v>
                </c:pt>
                <c:pt idx="503">
                  <c:v>0.27933891640935676</c:v>
                </c:pt>
                <c:pt idx="504">
                  <c:v>0.27989426216762586</c:v>
                </c:pt>
                <c:pt idx="505">
                  <c:v>0.28044960792589496</c:v>
                </c:pt>
                <c:pt idx="506">
                  <c:v>0.28100495368416406</c:v>
                </c:pt>
                <c:pt idx="507">
                  <c:v>0.28156029944243316</c:v>
                </c:pt>
                <c:pt idx="508">
                  <c:v>0.28211564520070226</c:v>
                </c:pt>
                <c:pt idx="509">
                  <c:v>0.28267099095897136</c:v>
                </c:pt>
                <c:pt idx="510">
                  <c:v>0.28322633671724046</c:v>
                </c:pt>
                <c:pt idx="511">
                  <c:v>0.28378168247550956</c:v>
                </c:pt>
                <c:pt idx="512">
                  <c:v>0.28433702823377865</c:v>
                </c:pt>
                <c:pt idx="513">
                  <c:v>0.28489237399204775</c:v>
                </c:pt>
                <c:pt idx="514">
                  <c:v>0.28544771975031685</c:v>
                </c:pt>
                <c:pt idx="515">
                  <c:v>0.28600306550858595</c:v>
                </c:pt>
                <c:pt idx="516">
                  <c:v>0.28655841126685505</c:v>
                </c:pt>
                <c:pt idx="517">
                  <c:v>0.28711375702512415</c:v>
                </c:pt>
                <c:pt idx="518">
                  <c:v>0.28766910278339325</c:v>
                </c:pt>
                <c:pt idx="519">
                  <c:v>0.28822444854166235</c:v>
                </c:pt>
                <c:pt idx="520">
                  <c:v>0.28877979429993145</c:v>
                </c:pt>
                <c:pt idx="521">
                  <c:v>0.28933514005820055</c:v>
                </c:pt>
                <c:pt idx="522">
                  <c:v>0.28989048581646965</c:v>
                </c:pt>
                <c:pt idx="523">
                  <c:v>0.29044583157473874</c:v>
                </c:pt>
                <c:pt idx="524">
                  <c:v>0.29100117733300784</c:v>
                </c:pt>
                <c:pt idx="525">
                  <c:v>0.29155652309127694</c:v>
                </c:pt>
                <c:pt idx="526">
                  <c:v>0.29211186884954604</c:v>
                </c:pt>
                <c:pt idx="527">
                  <c:v>0.29266721460781514</c:v>
                </c:pt>
                <c:pt idx="528">
                  <c:v>0.29322256036608424</c:v>
                </c:pt>
                <c:pt idx="529">
                  <c:v>0.29377790612435334</c:v>
                </c:pt>
                <c:pt idx="530">
                  <c:v>0.29433325188262244</c:v>
                </c:pt>
                <c:pt idx="531">
                  <c:v>0.29488859764089154</c:v>
                </c:pt>
                <c:pt idx="532">
                  <c:v>0.29544394339916064</c:v>
                </c:pt>
                <c:pt idx="533">
                  <c:v>0.29599928915742973</c:v>
                </c:pt>
                <c:pt idx="534">
                  <c:v>0.29655463491569883</c:v>
                </c:pt>
                <c:pt idx="535">
                  <c:v>0.29710998067396793</c:v>
                </c:pt>
                <c:pt idx="536">
                  <c:v>0.29766532643223703</c:v>
                </c:pt>
                <c:pt idx="537">
                  <c:v>0.29822067219050613</c:v>
                </c:pt>
                <c:pt idx="538">
                  <c:v>0.29877601794877523</c:v>
                </c:pt>
                <c:pt idx="539">
                  <c:v>0.29933136370704433</c:v>
                </c:pt>
                <c:pt idx="540">
                  <c:v>0.29988670946531343</c:v>
                </c:pt>
                <c:pt idx="541">
                  <c:v>0.30044205522358253</c:v>
                </c:pt>
                <c:pt idx="542">
                  <c:v>0.30099740098185163</c:v>
                </c:pt>
                <c:pt idx="543">
                  <c:v>0.30155274674012073</c:v>
                </c:pt>
                <c:pt idx="544">
                  <c:v>0.30210809249838982</c:v>
                </c:pt>
                <c:pt idx="545">
                  <c:v>0.30266343825665892</c:v>
                </c:pt>
                <c:pt idx="546">
                  <c:v>0.30321878401492802</c:v>
                </c:pt>
                <c:pt idx="547">
                  <c:v>0.30377412977319712</c:v>
                </c:pt>
                <c:pt idx="548">
                  <c:v>0.30432947553146622</c:v>
                </c:pt>
                <c:pt idx="549">
                  <c:v>0.30488482128973532</c:v>
                </c:pt>
                <c:pt idx="550">
                  <c:v>0.30544016704800442</c:v>
                </c:pt>
                <c:pt idx="551">
                  <c:v>0.30599551280627352</c:v>
                </c:pt>
                <c:pt idx="552">
                  <c:v>0.30655085856454262</c:v>
                </c:pt>
                <c:pt idx="553">
                  <c:v>0.30710620432281172</c:v>
                </c:pt>
                <c:pt idx="554">
                  <c:v>0.30766155008108081</c:v>
                </c:pt>
                <c:pt idx="555">
                  <c:v>0.30821689583934991</c:v>
                </c:pt>
                <c:pt idx="556">
                  <c:v>0.30877224159761901</c:v>
                </c:pt>
                <c:pt idx="557">
                  <c:v>0.30932758735588811</c:v>
                </c:pt>
                <c:pt idx="558">
                  <c:v>0.30988293311415721</c:v>
                </c:pt>
                <c:pt idx="559">
                  <c:v>0.31043827887242631</c:v>
                </c:pt>
                <c:pt idx="560">
                  <c:v>0.31099362463069541</c:v>
                </c:pt>
                <c:pt idx="561">
                  <c:v>0.31154897038896451</c:v>
                </c:pt>
                <c:pt idx="562">
                  <c:v>0.31210431614723361</c:v>
                </c:pt>
                <c:pt idx="563">
                  <c:v>0.31265966190550271</c:v>
                </c:pt>
                <c:pt idx="564">
                  <c:v>0.31321500766377181</c:v>
                </c:pt>
                <c:pt idx="565">
                  <c:v>0.3137703534220409</c:v>
                </c:pt>
                <c:pt idx="566">
                  <c:v>0.31432569918031</c:v>
                </c:pt>
                <c:pt idx="567">
                  <c:v>0.3148810449385791</c:v>
                </c:pt>
                <c:pt idx="568">
                  <c:v>0.3154363906968482</c:v>
                </c:pt>
                <c:pt idx="569">
                  <c:v>0.3159917364551173</c:v>
                </c:pt>
                <c:pt idx="570">
                  <c:v>0.3165470822133864</c:v>
                </c:pt>
                <c:pt idx="571">
                  <c:v>0.3171024279716555</c:v>
                </c:pt>
                <c:pt idx="572">
                  <c:v>0.3176577737299246</c:v>
                </c:pt>
                <c:pt idx="573">
                  <c:v>0.3182131194881937</c:v>
                </c:pt>
                <c:pt idx="574">
                  <c:v>0.3187684652464628</c:v>
                </c:pt>
                <c:pt idx="575">
                  <c:v>0.31932381100473189</c:v>
                </c:pt>
                <c:pt idx="576">
                  <c:v>0.31987915676300099</c:v>
                </c:pt>
                <c:pt idx="577">
                  <c:v>0.32043450252127009</c:v>
                </c:pt>
                <c:pt idx="578">
                  <c:v>0.32098984827953919</c:v>
                </c:pt>
                <c:pt idx="579">
                  <c:v>0.32154519403780829</c:v>
                </c:pt>
                <c:pt idx="580">
                  <c:v>0.32210053979607739</c:v>
                </c:pt>
                <c:pt idx="581">
                  <c:v>0.32265588555434649</c:v>
                </c:pt>
                <c:pt idx="582">
                  <c:v>0.32321123131261559</c:v>
                </c:pt>
                <c:pt idx="583">
                  <c:v>0.32376657707088469</c:v>
                </c:pt>
                <c:pt idx="584">
                  <c:v>0.32432192282915379</c:v>
                </c:pt>
                <c:pt idx="585">
                  <c:v>0.32487726858742288</c:v>
                </c:pt>
                <c:pt idx="586">
                  <c:v>0.32543261434569198</c:v>
                </c:pt>
                <c:pt idx="587">
                  <c:v>0.32598796010396108</c:v>
                </c:pt>
                <c:pt idx="588">
                  <c:v>0.32654330586223018</c:v>
                </c:pt>
                <c:pt idx="589">
                  <c:v>0.32709865162049928</c:v>
                </c:pt>
                <c:pt idx="590">
                  <c:v>0.32765399737876838</c:v>
                </c:pt>
                <c:pt idx="591">
                  <c:v>0.32820934313703748</c:v>
                </c:pt>
                <c:pt idx="592">
                  <c:v>0.32876468889530658</c:v>
                </c:pt>
                <c:pt idx="593">
                  <c:v>0.32932003465357568</c:v>
                </c:pt>
                <c:pt idx="594">
                  <c:v>0.32987538041184478</c:v>
                </c:pt>
                <c:pt idx="595">
                  <c:v>0.33043072617011388</c:v>
                </c:pt>
                <c:pt idx="596">
                  <c:v>0.33098607192838297</c:v>
                </c:pt>
                <c:pt idx="597">
                  <c:v>0.33154141768665207</c:v>
                </c:pt>
                <c:pt idx="598">
                  <c:v>0.33209676344492117</c:v>
                </c:pt>
                <c:pt idx="599">
                  <c:v>0.33265210920319027</c:v>
                </c:pt>
                <c:pt idx="600">
                  <c:v>0.33320745496145937</c:v>
                </c:pt>
                <c:pt idx="601">
                  <c:v>0.33376280071972847</c:v>
                </c:pt>
                <c:pt idx="602">
                  <c:v>0.33431814647799757</c:v>
                </c:pt>
                <c:pt idx="603">
                  <c:v>0.33487349223626667</c:v>
                </c:pt>
                <c:pt idx="604">
                  <c:v>0.33542883799453577</c:v>
                </c:pt>
                <c:pt idx="605">
                  <c:v>0.33598418375280487</c:v>
                </c:pt>
                <c:pt idx="606">
                  <c:v>0.33653952951107396</c:v>
                </c:pt>
                <c:pt idx="607">
                  <c:v>0.33709487526934306</c:v>
                </c:pt>
                <c:pt idx="608">
                  <c:v>0.33765022102761216</c:v>
                </c:pt>
                <c:pt idx="609">
                  <c:v>0.33820556678588126</c:v>
                </c:pt>
                <c:pt idx="610">
                  <c:v>0.33876091254415036</c:v>
                </c:pt>
                <c:pt idx="611">
                  <c:v>0.33931625830241946</c:v>
                </c:pt>
                <c:pt idx="612">
                  <c:v>0.33987160406068856</c:v>
                </c:pt>
                <c:pt idx="613">
                  <c:v>0.34042694981895766</c:v>
                </c:pt>
                <c:pt idx="614">
                  <c:v>0.34098229557722676</c:v>
                </c:pt>
                <c:pt idx="615">
                  <c:v>0.34153764133549586</c:v>
                </c:pt>
                <c:pt idx="616">
                  <c:v>0.34209298709376496</c:v>
                </c:pt>
                <c:pt idx="617">
                  <c:v>0.34264833285203405</c:v>
                </c:pt>
                <c:pt idx="618">
                  <c:v>0.34320367861030315</c:v>
                </c:pt>
                <c:pt idx="619">
                  <c:v>0.34375902436857225</c:v>
                </c:pt>
                <c:pt idx="620">
                  <c:v>0.34431437012684135</c:v>
                </c:pt>
                <c:pt idx="621">
                  <c:v>0.34486971588511045</c:v>
                </c:pt>
                <c:pt idx="622">
                  <c:v>0.34542506164337955</c:v>
                </c:pt>
                <c:pt idx="623">
                  <c:v>0.34598040740164865</c:v>
                </c:pt>
                <c:pt idx="624">
                  <c:v>0.34653575315991775</c:v>
                </c:pt>
                <c:pt idx="625">
                  <c:v>0.34709109891818685</c:v>
                </c:pt>
                <c:pt idx="626">
                  <c:v>0.34764644467645595</c:v>
                </c:pt>
                <c:pt idx="627">
                  <c:v>0.34820179043472504</c:v>
                </c:pt>
                <c:pt idx="628">
                  <c:v>0.34875713619299414</c:v>
                </c:pt>
                <c:pt idx="629">
                  <c:v>0.34931248195126324</c:v>
                </c:pt>
                <c:pt idx="630">
                  <c:v>0.34986782770953234</c:v>
                </c:pt>
                <c:pt idx="631">
                  <c:v>0.35042317346780144</c:v>
                </c:pt>
                <c:pt idx="632">
                  <c:v>0.35097851922607054</c:v>
                </c:pt>
                <c:pt idx="633">
                  <c:v>0.35153386498433964</c:v>
                </c:pt>
                <c:pt idx="634">
                  <c:v>0.35208921074260874</c:v>
                </c:pt>
                <c:pt idx="635">
                  <c:v>0.35264455650087784</c:v>
                </c:pt>
                <c:pt idx="636">
                  <c:v>0.35319990225914694</c:v>
                </c:pt>
                <c:pt idx="637">
                  <c:v>0.35375524801741604</c:v>
                </c:pt>
                <c:pt idx="638">
                  <c:v>0.35431059377568513</c:v>
                </c:pt>
                <c:pt idx="639">
                  <c:v>0.35486593953395423</c:v>
                </c:pt>
                <c:pt idx="640">
                  <c:v>0.35542128529222333</c:v>
                </c:pt>
                <c:pt idx="641">
                  <c:v>0.35597663105049243</c:v>
                </c:pt>
                <c:pt idx="642">
                  <c:v>0.35653197680876153</c:v>
                </c:pt>
                <c:pt idx="643">
                  <c:v>0.35708732256703063</c:v>
                </c:pt>
                <c:pt idx="644">
                  <c:v>0.35764266832529973</c:v>
                </c:pt>
                <c:pt idx="645">
                  <c:v>0.35819801408356883</c:v>
                </c:pt>
                <c:pt idx="646">
                  <c:v>0.35875335984183793</c:v>
                </c:pt>
                <c:pt idx="647">
                  <c:v>0.35930870560010703</c:v>
                </c:pt>
                <c:pt idx="648">
                  <c:v>0.35986405135837612</c:v>
                </c:pt>
                <c:pt idx="649">
                  <c:v>0.36041939711664522</c:v>
                </c:pt>
                <c:pt idx="650">
                  <c:v>0.36097474287491432</c:v>
                </c:pt>
                <c:pt idx="651">
                  <c:v>0.36153008863318342</c:v>
                </c:pt>
                <c:pt idx="652">
                  <c:v>0.36208543439145252</c:v>
                </c:pt>
                <c:pt idx="653">
                  <c:v>0.36264078014972162</c:v>
                </c:pt>
                <c:pt idx="654">
                  <c:v>0.36319612590799072</c:v>
                </c:pt>
                <c:pt idx="655">
                  <c:v>0.36375147166625982</c:v>
                </c:pt>
                <c:pt idx="656">
                  <c:v>0.36430681742452892</c:v>
                </c:pt>
                <c:pt idx="657">
                  <c:v>0.36486216318279802</c:v>
                </c:pt>
                <c:pt idx="658">
                  <c:v>0.36541750894106712</c:v>
                </c:pt>
                <c:pt idx="659">
                  <c:v>0.36597285469933621</c:v>
                </c:pt>
                <c:pt idx="660">
                  <c:v>0.36652820045760531</c:v>
                </c:pt>
                <c:pt idx="661">
                  <c:v>0.36708354621587441</c:v>
                </c:pt>
                <c:pt idx="662">
                  <c:v>0.36763889197414351</c:v>
                </c:pt>
                <c:pt idx="663">
                  <c:v>0.36819423773241261</c:v>
                </c:pt>
                <c:pt idx="664">
                  <c:v>0.36874958349068171</c:v>
                </c:pt>
                <c:pt idx="665">
                  <c:v>0.36930492924895081</c:v>
                </c:pt>
                <c:pt idx="666">
                  <c:v>0.36986027500721991</c:v>
                </c:pt>
                <c:pt idx="667">
                  <c:v>0.37041562076548901</c:v>
                </c:pt>
                <c:pt idx="668">
                  <c:v>0.37097096652375811</c:v>
                </c:pt>
                <c:pt idx="669">
                  <c:v>0.3715263122820272</c:v>
                </c:pt>
                <c:pt idx="670">
                  <c:v>0.3720816580402963</c:v>
                </c:pt>
                <c:pt idx="671">
                  <c:v>0.3726370037985654</c:v>
                </c:pt>
                <c:pt idx="672">
                  <c:v>0.3731923495568345</c:v>
                </c:pt>
                <c:pt idx="673">
                  <c:v>0.3737476953151036</c:v>
                </c:pt>
                <c:pt idx="674">
                  <c:v>0.3743030410733727</c:v>
                </c:pt>
                <c:pt idx="675">
                  <c:v>0.3748583868316418</c:v>
                </c:pt>
                <c:pt idx="676">
                  <c:v>0.3754137325899109</c:v>
                </c:pt>
                <c:pt idx="677">
                  <c:v>0.37596907834818</c:v>
                </c:pt>
                <c:pt idx="678">
                  <c:v>0.3765244241064491</c:v>
                </c:pt>
                <c:pt idx="679">
                  <c:v>0.3770797698647182</c:v>
                </c:pt>
                <c:pt idx="680">
                  <c:v>0.37763511562298729</c:v>
                </c:pt>
                <c:pt idx="681">
                  <c:v>0.37819046138125639</c:v>
                </c:pt>
                <c:pt idx="682">
                  <c:v>0.37874580713952549</c:v>
                </c:pt>
                <c:pt idx="683">
                  <c:v>0.37930115289779459</c:v>
                </c:pt>
                <c:pt idx="684">
                  <c:v>0.37985649865606369</c:v>
                </c:pt>
                <c:pt idx="685">
                  <c:v>0.38041184441433279</c:v>
                </c:pt>
                <c:pt idx="686">
                  <c:v>0.38096719017260189</c:v>
                </c:pt>
                <c:pt idx="687">
                  <c:v>0.38152253593087099</c:v>
                </c:pt>
                <c:pt idx="688">
                  <c:v>0.38207788168914009</c:v>
                </c:pt>
                <c:pt idx="689">
                  <c:v>0.38263322744740919</c:v>
                </c:pt>
                <c:pt idx="690">
                  <c:v>0.38318857320567828</c:v>
                </c:pt>
                <c:pt idx="691">
                  <c:v>0.38374391896394738</c:v>
                </c:pt>
                <c:pt idx="692">
                  <c:v>0.38429926472221648</c:v>
                </c:pt>
                <c:pt idx="693">
                  <c:v>0.38485461048048558</c:v>
                </c:pt>
                <c:pt idx="694">
                  <c:v>0.38540995623875468</c:v>
                </c:pt>
                <c:pt idx="695">
                  <c:v>0.38596530199702378</c:v>
                </c:pt>
                <c:pt idx="696">
                  <c:v>0.38652064775529288</c:v>
                </c:pt>
                <c:pt idx="697">
                  <c:v>0.38707599351356198</c:v>
                </c:pt>
                <c:pt idx="698">
                  <c:v>0.38763133927183108</c:v>
                </c:pt>
                <c:pt idx="699">
                  <c:v>0.38818668503010018</c:v>
                </c:pt>
                <c:pt idx="700">
                  <c:v>0.38874203078836927</c:v>
                </c:pt>
                <c:pt idx="701">
                  <c:v>0.38929737654663837</c:v>
                </c:pt>
                <c:pt idx="702">
                  <c:v>0.38985272230490747</c:v>
                </c:pt>
                <c:pt idx="703">
                  <c:v>0.39040806806317657</c:v>
                </c:pt>
                <c:pt idx="704">
                  <c:v>0.39096341382144567</c:v>
                </c:pt>
                <c:pt idx="705">
                  <c:v>0.39151875957971477</c:v>
                </c:pt>
                <c:pt idx="706">
                  <c:v>0.39207410533798387</c:v>
                </c:pt>
                <c:pt idx="707">
                  <c:v>0.39262945109625297</c:v>
                </c:pt>
                <c:pt idx="708">
                  <c:v>0.39318479685452207</c:v>
                </c:pt>
                <c:pt idx="709">
                  <c:v>0.39374014261279117</c:v>
                </c:pt>
                <c:pt idx="710">
                  <c:v>0.39429548837106027</c:v>
                </c:pt>
                <c:pt idx="711">
                  <c:v>0.39485083412932936</c:v>
                </c:pt>
                <c:pt idx="712">
                  <c:v>0.39540617988759846</c:v>
                </c:pt>
                <c:pt idx="713">
                  <c:v>0.39596152564586756</c:v>
                </c:pt>
                <c:pt idx="714">
                  <c:v>0.39651687140413666</c:v>
                </c:pt>
                <c:pt idx="715">
                  <c:v>0.39707221716240576</c:v>
                </c:pt>
                <c:pt idx="716">
                  <c:v>0.39762756292067486</c:v>
                </c:pt>
                <c:pt idx="717">
                  <c:v>0.39818290867894396</c:v>
                </c:pt>
                <c:pt idx="718">
                  <c:v>0.39873825443721306</c:v>
                </c:pt>
                <c:pt idx="719">
                  <c:v>0.39929360019548216</c:v>
                </c:pt>
                <c:pt idx="720">
                  <c:v>0.39984894595375126</c:v>
                </c:pt>
                <c:pt idx="721">
                  <c:v>0.40040429171202035</c:v>
                </c:pt>
                <c:pt idx="722">
                  <c:v>0.40095963747028945</c:v>
                </c:pt>
                <c:pt idx="723">
                  <c:v>0.40151498322855855</c:v>
                </c:pt>
                <c:pt idx="724">
                  <c:v>0.40207032898682765</c:v>
                </c:pt>
                <c:pt idx="725">
                  <c:v>0.40262567474509675</c:v>
                </c:pt>
                <c:pt idx="726">
                  <c:v>0.40318102050336585</c:v>
                </c:pt>
                <c:pt idx="727">
                  <c:v>0.40373636626163495</c:v>
                </c:pt>
                <c:pt idx="728">
                  <c:v>0.40429171201990405</c:v>
                </c:pt>
                <c:pt idx="729">
                  <c:v>0.40484705777817315</c:v>
                </c:pt>
                <c:pt idx="730">
                  <c:v>0.40540240353644225</c:v>
                </c:pt>
                <c:pt idx="731">
                  <c:v>0.40595774929471135</c:v>
                </c:pt>
                <c:pt idx="732">
                  <c:v>0.40651309505298044</c:v>
                </c:pt>
                <c:pt idx="733">
                  <c:v>0.40706844081124954</c:v>
                </c:pt>
                <c:pt idx="734">
                  <c:v>0.40762378656951864</c:v>
                </c:pt>
                <c:pt idx="735">
                  <c:v>0.40817913232778774</c:v>
                </c:pt>
                <c:pt idx="736">
                  <c:v>0.40873447808605684</c:v>
                </c:pt>
                <c:pt idx="737">
                  <c:v>0.40928982384432594</c:v>
                </c:pt>
                <c:pt idx="738">
                  <c:v>0.40984516960259504</c:v>
                </c:pt>
                <c:pt idx="739">
                  <c:v>0.41040051536086414</c:v>
                </c:pt>
                <c:pt idx="740">
                  <c:v>0.41095586111913324</c:v>
                </c:pt>
                <c:pt idx="741">
                  <c:v>0.41151120687740234</c:v>
                </c:pt>
                <c:pt idx="742">
                  <c:v>0.41206655263567143</c:v>
                </c:pt>
                <c:pt idx="743">
                  <c:v>0.41262189839394053</c:v>
                </c:pt>
                <c:pt idx="744">
                  <c:v>0.41317724415220963</c:v>
                </c:pt>
                <c:pt idx="745">
                  <c:v>0.41373258991047873</c:v>
                </c:pt>
                <c:pt idx="746">
                  <c:v>0.41428793566874783</c:v>
                </c:pt>
                <c:pt idx="747">
                  <c:v>0.41484328142701693</c:v>
                </c:pt>
                <c:pt idx="748">
                  <c:v>0.41539862718528603</c:v>
                </c:pt>
                <c:pt idx="749">
                  <c:v>0.41595397294355513</c:v>
                </c:pt>
                <c:pt idx="750">
                  <c:v>0.41650931870182423</c:v>
                </c:pt>
                <c:pt idx="751">
                  <c:v>0.41706466446009333</c:v>
                </c:pt>
                <c:pt idx="752">
                  <c:v>0.41762001021836243</c:v>
                </c:pt>
                <c:pt idx="753">
                  <c:v>0.41817535597663152</c:v>
                </c:pt>
                <c:pt idx="754">
                  <c:v>0.41873070173490062</c:v>
                </c:pt>
                <c:pt idx="755">
                  <c:v>0.41928604749316972</c:v>
                </c:pt>
                <c:pt idx="756">
                  <c:v>0.41984139325143882</c:v>
                </c:pt>
                <c:pt idx="757">
                  <c:v>0.42039673900970792</c:v>
                </c:pt>
                <c:pt idx="758">
                  <c:v>0.42095208476797702</c:v>
                </c:pt>
                <c:pt idx="759">
                  <c:v>0.42150743052624612</c:v>
                </c:pt>
                <c:pt idx="760">
                  <c:v>0.42206277628451522</c:v>
                </c:pt>
                <c:pt idx="761">
                  <c:v>0.42261812204278432</c:v>
                </c:pt>
                <c:pt idx="762">
                  <c:v>0.42317346780105342</c:v>
                </c:pt>
                <c:pt idx="763">
                  <c:v>0.42372881355932251</c:v>
                </c:pt>
                <c:pt idx="764">
                  <c:v>0.42428415931759161</c:v>
                </c:pt>
                <c:pt idx="765">
                  <c:v>0.42483950507586071</c:v>
                </c:pt>
                <c:pt idx="766">
                  <c:v>0.42539485083412981</c:v>
                </c:pt>
                <c:pt idx="767">
                  <c:v>0.42595019659239891</c:v>
                </c:pt>
                <c:pt idx="768">
                  <c:v>0.42650554235066801</c:v>
                </c:pt>
                <c:pt idx="769">
                  <c:v>0.42706088810893711</c:v>
                </c:pt>
                <c:pt idx="770">
                  <c:v>0.42761623386720621</c:v>
                </c:pt>
                <c:pt idx="771">
                  <c:v>0.42817157962547531</c:v>
                </c:pt>
                <c:pt idx="772">
                  <c:v>0.42872692538374441</c:v>
                </c:pt>
                <c:pt idx="773">
                  <c:v>0.42928227114201351</c:v>
                </c:pt>
                <c:pt idx="774">
                  <c:v>0.4298376169002826</c:v>
                </c:pt>
                <c:pt idx="775">
                  <c:v>0.4303929626585517</c:v>
                </c:pt>
                <c:pt idx="776">
                  <c:v>0.4309483084168208</c:v>
                </c:pt>
                <c:pt idx="777">
                  <c:v>0.4315036541750899</c:v>
                </c:pt>
                <c:pt idx="778">
                  <c:v>0.432058999933359</c:v>
                </c:pt>
                <c:pt idx="779">
                  <c:v>0.4326143456916281</c:v>
                </c:pt>
                <c:pt idx="780">
                  <c:v>0.4331696914498972</c:v>
                </c:pt>
                <c:pt idx="781">
                  <c:v>0.4337250372081663</c:v>
                </c:pt>
                <c:pt idx="782">
                  <c:v>0.4342803829664354</c:v>
                </c:pt>
                <c:pt idx="783">
                  <c:v>0.4348357287247045</c:v>
                </c:pt>
                <c:pt idx="784">
                  <c:v>0.43539107448297359</c:v>
                </c:pt>
                <c:pt idx="785">
                  <c:v>0.43594642024124269</c:v>
                </c:pt>
                <c:pt idx="786">
                  <c:v>0.43650176599951179</c:v>
                </c:pt>
                <c:pt idx="787">
                  <c:v>0.43705711175778089</c:v>
                </c:pt>
                <c:pt idx="788">
                  <c:v>0.43761245751604999</c:v>
                </c:pt>
                <c:pt idx="789">
                  <c:v>0.43816780327431909</c:v>
                </c:pt>
                <c:pt idx="790">
                  <c:v>0.43872314903258819</c:v>
                </c:pt>
                <c:pt idx="791">
                  <c:v>0.43927849479085729</c:v>
                </c:pt>
                <c:pt idx="792">
                  <c:v>0.43983384054912639</c:v>
                </c:pt>
                <c:pt idx="793">
                  <c:v>0.44038918630739549</c:v>
                </c:pt>
                <c:pt idx="794">
                  <c:v>0.44094453206566459</c:v>
                </c:pt>
                <c:pt idx="795">
                  <c:v>0.44149987782393368</c:v>
                </c:pt>
                <c:pt idx="796">
                  <c:v>0.44205522358220278</c:v>
                </c:pt>
                <c:pt idx="797">
                  <c:v>0.44261056934047188</c:v>
                </c:pt>
                <c:pt idx="798">
                  <c:v>0.44316591509874098</c:v>
                </c:pt>
                <c:pt idx="799">
                  <c:v>0.44372126085701008</c:v>
                </c:pt>
                <c:pt idx="800">
                  <c:v>0.44427660661527918</c:v>
                </c:pt>
                <c:pt idx="801">
                  <c:v>0.44483195237354828</c:v>
                </c:pt>
                <c:pt idx="802">
                  <c:v>0.44538729813181738</c:v>
                </c:pt>
                <c:pt idx="803">
                  <c:v>0.44594264389008648</c:v>
                </c:pt>
                <c:pt idx="804">
                  <c:v>0.44649798964835558</c:v>
                </c:pt>
                <c:pt idx="805">
                  <c:v>0.44705333540662467</c:v>
                </c:pt>
                <c:pt idx="806">
                  <c:v>0.44760868116489377</c:v>
                </c:pt>
                <c:pt idx="807">
                  <c:v>0.44816402692316287</c:v>
                </c:pt>
                <c:pt idx="808">
                  <c:v>0.44871937268143197</c:v>
                </c:pt>
                <c:pt idx="809">
                  <c:v>0.44927471843970107</c:v>
                </c:pt>
                <c:pt idx="810">
                  <c:v>0.44983006419797017</c:v>
                </c:pt>
                <c:pt idx="811">
                  <c:v>0.45038540995623927</c:v>
                </c:pt>
                <c:pt idx="812">
                  <c:v>0.45094075571450837</c:v>
                </c:pt>
                <c:pt idx="813">
                  <c:v>0.45149610147277747</c:v>
                </c:pt>
                <c:pt idx="814">
                  <c:v>0.45205144723104657</c:v>
                </c:pt>
                <c:pt idx="815">
                  <c:v>0.45260679298931566</c:v>
                </c:pt>
                <c:pt idx="816">
                  <c:v>0.45316213874758476</c:v>
                </c:pt>
                <c:pt idx="817">
                  <c:v>0.45371748450585386</c:v>
                </c:pt>
                <c:pt idx="818">
                  <c:v>0.45427283026412296</c:v>
                </c:pt>
                <c:pt idx="819">
                  <c:v>0.45482817602239206</c:v>
                </c:pt>
                <c:pt idx="820">
                  <c:v>0.45538352178066116</c:v>
                </c:pt>
                <c:pt idx="821">
                  <c:v>0.45593886753893026</c:v>
                </c:pt>
                <c:pt idx="822">
                  <c:v>0.45649421329719936</c:v>
                </c:pt>
                <c:pt idx="823">
                  <c:v>0.45704955905546846</c:v>
                </c:pt>
                <c:pt idx="824">
                  <c:v>0.45760490481373756</c:v>
                </c:pt>
                <c:pt idx="825">
                  <c:v>0.45816025057200666</c:v>
                </c:pt>
                <c:pt idx="826">
                  <c:v>0.45871559633027575</c:v>
                </c:pt>
                <c:pt idx="827">
                  <c:v>0.45927094208854485</c:v>
                </c:pt>
                <c:pt idx="828">
                  <c:v>0.45982628784681395</c:v>
                </c:pt>
                <c:pt idx="829">
                  <c:v>0.46038163360508305</c:v>
                </c:pt>
                <c:pt idx="830">
                  <c:v>0.46093697936335215</c:v>
                </c:pt>
                <c:pt idx="831">
                  <c:v>0.46149232512162125</c:v>
                </c:pt>
                <c:pt idx="832">
                  <c:v>0.46204767087989035</c:v>
                </c:pt>
                <c:pt idx="833">
                  <c:v>0.46260301663815945</c:v>
                </c:pt>
                <c:pt idx="834">
                  <c:v>0.46315836239642855</c:v>
                </c:pt>
                <c:pt idx="835">
                  <c:v>0.46371370815469765</c:v>
                </c:pt>
                <c:pt idx="836">
                  <c:v>0.46426905391296674</c:v>
                </c:pt>
                <c:pt idx="837">
                  <c:v>0.46482439967123584</c:v>
                </c:pt>
                <c:pt idx="838">
                  <c:v>0.46537974542950494</c:v>
                </c:pt>
                <c:pt idx="839">
                  <c:v>0.46593509118777404</c:v>
                </c:pt>
                <c:pt idx="840">
                  <c:v>0.46649043694604314</c:v>
                </c:pt>
                <c:pt idx="841">
                  <c:v>0.46704578270431224</c:v>
                </c:pt>
                <c:pt idx="842">
                  <c:v>0.46760112846258134</c:v>
                </c:pt>
                <c:pt idx="843">
                  <c:v>0.46815647422085044</c:v>
                </c:pt>
                <c:pt idx="844">
                  <c:v>0.46871181997911954</c:v>
                </c:pt>
                <c:pt idx="845">
                  <c:v>0.46926716573738864</c:v>
                </c:pt>
                <c:pt idx="846">
                  <c:v>0.46982251149565774</c:v>
                </c:pt>
                <c:pt idx="847">
                  <c:v>0.47037785725392683</c:v>
                </c:pt>
                <c:pt idx="848">
                  <c:v>0.47093320301219593</c:v>
                </c:pt>
                <c:pt idx="849">
                  <c:v>0.47148854877046503</c:v>
                </c:pt>
                <c:pt idx="850">
                  <c:v>0.47204389452873413</c:v>
                </c:pt>
                <c:pt idx="851">
                  <c:v>0.47259924028700323</c:v>
                </c:pt>
                <c:pt idx="852">
                  <c:v>0.47315458604527233</c:v>
                </c:pt>
                <c:pt idx="853">
                  <c:v>0.47370993180354143</c:v>
                </c:pt>
                <c:pt idx="854">
                  <c:v>0.47426527756181053</c:v>
                </c:pt>
                <c:pt idx="855">
                  <c:v>0.47482062332007963</c:v>
                </c:pt>
                <c:pt idx="856">
                  <c:v>0.47537596907834873</c:v>
                </c:pt>
                <c:pt idx="857">
                  <c:v>0.47593131483661782</c:v>
                </c:pt>
                <c:pt idx="858">
                  <c:v>0.47648666059488692</c:v>
                </c:pt>
                <c:pt idx="859">
                  <c:v>0.47704200635315602</c:v>
                </c:pt>
                <c:pt idx="860">
                  <c:v>0.47759735211142512</c:v>
                </c:pt>
                <c:pt idx="861">
                  <c:v>0.47815269786969422</c:v>
                </c:pt>
                <c:pt idx="862">
                  <c:v>0.47870804362796332</c:v>
                </c:pt>
                <c:pt idx="863">
                  <c:v>0.47926338938623242</c:v>
                </c:pt>
                <c:pt idx="864">
                  <c:v>0.47981873514450152</c:v>
                </c:pt>
                <c:pt idx="865">
                  <c:v>0.48037408090277062</c:v>
                </c:pt>
                <c:pt idx="866">
                  <c:v>0.48092942666103972</c:v>
                </c:pt>
                <c:pt idx="867">
                  <c:v>0.48148477241930882</c:v>
                </c:pt>
                <c:pt idx="868">
                  <c:v>0.48204011817757791</c:v>
                </c:pt>
                <c:pt idx="869">
                  <c:v>0.48259546393584701</c:v>
                </c:pt>
                <c:pt idx="870">
                  <c:v>0.48315080969411611</c:v>
                </c:pt>
                <c:pt idx="871">
                  <c:v>0.48370615545238521</c:v>
                </c:pt>
                <c:pt idx="872">
                  <c:v>0.48426150121065431</c:v>
                </c:pt>
                <c:pt idx="873">
                  <c:v>0.48481684696892341</c:v>
                </c:pt>
                <c:pt idx="874">
                  <c:v>0.48537219272719251</c:v>
                </c:pt>
                <c:pt idx="875">
                  <c:v>0.48592753848546161</c:v>
                </c:pt>
                <c:pt idx="876">
                  <c:v>0.48648288424373071</c:v>
                </c:pt>
                <c:pt idx="877">
                  <c:v>0.48703823000199981</c:v>
                </c:pt>
                <c:pt idx="878">
                  <c:v>0.4875935757602689</c:v>
                </c:pt>
                <c:pt idx="879">
                  <c:v>0.488148921518538</c:v>
                </c:pt>
                <c:pt idx="880">
                  <c:v>0.4887042672768071</c:v>
                </c:pt>
                <c:pt idx="881">
                  <c:v>0.4892596130350762</c:v>
                </c:pt>
                <c:pt idx="882">
                  <c:v>0.4898149587933453</c:v>
                </c:pt>
                <c:pt idx="883">
                  <c:v>0.4903703045516144</c:v>
                </c:pt>
                <c:pt idx="884">
                  <c:v>0.4909256503098835</c:v>
                </c:pt>
                <c:pt idx="885">
                  <c:v>0.4914809960681526</c:v>
                </c:pt>
                <c:pt idx="886">
                  <c:v>0.4920363418264217</c:v>
                </c:pt>
                <c:pt idx="887">
                  <c:v>0.4925916875846908</c:v>
                </c:pt>
                <c:pt idx="888">
                  <c:v>0.4931470333429599</c:v>
                </c:pt>
                <c:pt idx="889">
                  <c:v>0.49370237910122899</c:v>
                </c:pt>
                <c:pt idx="890">
                  <c:v>0.49425772485949809</c:v>
                </c:pt>
                <c:pt idx="891">
                  <c:v>0.49481307061776719</c:v>
                </c:pt>
                <c:pt idx="892">
                  <c:v>0.49536841637603629</c:v>
                </c:pt>
                <c:pt idx="893">
                  <c:v>0.49592376213430539</c:v>
                </c:pt>
                <c:pt idx="894">
                  <c:v>0.49647910789257449</c:v>
                </c:pt>
                <c:pt idx="895">
                  <c:v>0.49703445365084359</c:v>
                </c:pt>
                <c:pt idx="896">
                  <c:v>0.49758979940911269</c:v>
                </c:pt>
                <c:pt idx="897">
                  <c:v>0.49814514516738179</c:v>
                </c:pt>
                <c:pt idx="898">
                  <c:v>0.49870049092565089</c:v>
                </c:pt>
                <c:pt idx="899">
                  <c:v>0.49925583668391998</c:v>
                </c:pt>
                <c:pt idx="900">
                  <c:v>0.49981118244218908</c:v>
                </c:pt>
                <c:pt idx="901">
                  <c:v>0.50036652820045813</c:v>
                </c:pt>
                <c:pt idx="902">
                  <c:v>0.50092187395872723</c:v>
                </c:pt>
                <c:pt idx="903">
                  <c:v>0.50147721971699633</c:v>
                </c:pt>
                <c:pt idx="904">
                  <c:v>0.50203256547526542</c:v>
                </c:pt>
                <c:pt idx="905">
                  <c:v>0.50258791123353452</c:v>
                </c:pt>
                <c:pt idx="906">
                  <c:v>0.50314325699180362</c:v>
                </c:pt>
                <c:pt idx="907">
                  <c:v>0.50369860275007272</c:v>
                </c:pt>
                <c:pt idx="908">
                  <c:v>0.50425394850834182</c:v>
                </c:pt>
                <c:pt idx="909">
                  <c:v>0.50480929426661092</c:v>
                </c:pt>
                <c:pt idx="910">
                  <c:v>0.50536464002488002</c:v>
                </c:pt>
                <c:pt idx="911">
                  <c:v>0.50591998578314912</c:v>
                </c:pt>
                <c:pt idx="912">
                  <c:v>0.50647533154141822</c:v>
                </c:pt>
                <c:pt idx="913">
                  <c:v>0.50703067729968732</c:v>
                </c:pt>
                <c:pt idx="914">
                  <c:v>0.50758602305795641</c:v>
                </c:pt>
                <c:pt idx="915">
                  <c:v>0.50814136881622551</c:v>
                </c:pt>
                <c:pt idx="916">
                  <c:v>0.50869671457449461</c:v>
                </c:pt>
                <c:pt idx="917">
                  <c:v>0.50925206033276371</c:v>
                </c:pt>
                <c:pt idx="918">
                  <c:v>0.50980740609103281</c:v>
                </c:pt>
                <c:pt idx="919">
                  <c:v>0.51036275184930191</c:v>
                </c:pt>
                <c:pt idx="920">
                  <c:v>0.51091809760757101</c:v>
                </c:pt>
                <c:pt idx="921">
                  <c:v>0.51147344336584011</c:v>
                </c:pt>
                <c:pt idx="922">
                  <c:v>0.51202878912410921</c:v>
                </c:pt>
                <c:pt idx="923">
                  <c:v>0.51258413488237831</c:v>
                </c:pt>
                <c:pt idx="924">
                  <c:v>0.51313948064064741</c:v>
                </c:pt>
                <c:pt idx="925">
                  <c:v>0.5136948263989165</c:v>
                </c:pt>
                <c:pt idx="926">
                  <c:v>0.5142501721571856</c:v>
                </c:pt>
                <c:pt idx="927">
                  <c:v>0.5148055179154547</c:v>
                </c:pt>
                <c:pt idx="928">
                  <c:v>0.5153608636737238</c:v>
                </c:pt>
                <c:pt idx="929">
                  <c:v>0.5159162094319929</c:v>
                </c:pt>
                <c:pt idx="930">
                  <c:v>0.516471555190262</c:v>
                </c:pt>
                <c:pt idx="931">
                  <c:v>0.5170269009485311</c:v>
                </c:pt>
                <c:pt idx="932">
                  <c:v>0.5175822467068002</c:v>
                </c:pt>
                <c:pt idx="933">
                  <c:v>0.5181375924650693</c:v>
                </c:pt>
                <c:pt idx="934">
                  <c:v>0.5186929382233384</c:v>
                </c:pt>
                <c:pt idx="935">
                  <c:v>0.51924828398160749</c:v>
                </c:pt>
                <c:pt idx="936">
                  <c:v>0.51980362973987659</c:v>
                </c:pt>
                <c:pt idx="937">
                  <c:v>0.52035897549814569</c:v>
                </c:pt>
                <c:pt idx="938">
                  <c:v>0.52091432125641479</c:v>
                </c:pt>
                <c:pt idx="939">
                  <c:v>0.52146966701468389</c:v>
                </c:pt>
                <c:pt idx="940">
                  <c:v>0.52202501277295299</c:v>
                </c:pt>
                <c:pt idx="941">
                  <c:v>0.52258035853122209</c:v>
                </c:pt>
                <c:pt idx="942">
                  <c:v>0.52313570428949119</c:v>
                </c:pt>
                <c:pt idx="943">
                  <c:v>0.52369105004776029</c:v>
                </c:pt>
                <c:pt idx="944">
                  <c:v>0.52424639580602939</c:v>
                </c:pt>
                <c:pt idx="945">
                  <c:v>0.52480174156429849</c:v>
                </c:pt>
                <c:pt idx="946">
                  <c:v>0.52535708732256758</c:v>
                </c:pt>
                <c:pt idx="947">
                  <c:v>0.52591243308083668</c:v>
                </c:pt>
                <c:pt idx="948">
                  <c:v>0.52646777883910578</c:v>
                </c:pt>
                <c:pt idx="949">
                  <c:v>0.52702312459737488</c:v>
                </c:pt>
                <c:pt idx="950">
                  <c:v>0.52757847035564398</c:v>
                </c:pt>
                <c:pt idx="951">
                  <c:v>0.52813381611391308</c:v>
                </c:pt>
                <c:pt idx="952">
                  <c:v>0.52868916187218218</c:v>
                </c:pt>
                <c:pt idx="953">
                  <c:v>0.52924450763045128</c:v>
                </c:pt>
                <c:pt idx="954">
                  <c:v>0.52979985338872038</c:v>
                </c:pt>
                <c:pt idx="955">
                  <c:v>0.53035519914698948</c:v>
                </c:pt>
                <c:pt idx="956">
                  <c:v>0.53091054490525857</c:v>
                </c:pt>
                <c:pt idx="957">
                  <c:v>0.53146589066352767</c:v>
                </c:pt>
                <c:pt idx="958">
                  <c:v>0.53202123642179677</c:v>
                </c:pt>
                <c:pt idx="959">
                  <c:v>0.53257658218006587</c:v>
                </c:pt>
                <c:pt idx="960">
                  <c:v>0.53313192793833497</c:v>
                </c:pt>
                <c:pt idx="961">
                  <c:v>0.53368727369660407</c:v>
                </c:pt>
                <c:pt idx="962">
                  <c:v>0.53424261945487317</c:v>
                </c:pt>
                <c:pt idx="963">
                  <c:v>0.53479796521314227</c:v>
                </c:pt>
                <c:pt idx="964">
                  <c:v>0.53535331097141137</c:v>
                </c:pt>
                <c:pt idx="965">
                  <c:v>0.53590865672968047</c:v>
                </c:pt>
                <c:pt idx="966">
                  <c:v>0.53646400248794957</c:v>
                </c:pt>
                <c:pt idx="967">
                  <c:v>0.53701934824621866</c:v>
                </c:pt>
                <c:pt idx="968">
                  <c:v>0.53757469400448776</c:v>
                </c:pt>
                <c:pt idx="969">
                  <c:v>0.53813003976275686</c:v>
                </c:pt>
                <c:pt idx="970">
                  <c:v>0.53868538552102596</c:v>
                </c:pt>
                <c:pt idx="971">
                  <c:v>0.53924073127929506</c:v>
                </c:pt>
                <c:pt idx="972">
                  <c:v>0.53979607703756416</c:v>
                </c:pt>
                <c:pt idx="973">
                  <c:v>0.54035142279583326</c:v>
                </c:pt>
                <c:pt idx="974">
                  <c:v>0.54090676855410236</c:v>
                </c:pt>
                <c:pt idx="975">
                  <c:v>0.54146211431237146</c:v>
                </c:pt>
                <c:pt idx="976">
                  <c:v>0.54201746007064056</c:v>
                </c:pt>
                <c:pt idx="977">
                  <c:v>0.54257280582890965</c:v>
                </c:pt>
                <c:pt idx="978">
                  <c:v>0.54312815158717875</c:v>
                </c:pt>
                <c:pt idx="979">
                  <c:v>0.54368349734544785</c:v>
                </c:pt>
                <c:pt idx="980">
                  <c:v>0.54423884310371695</c:v>
                </c:pt>
                <c:pt idx="981">
                  <c:v>0.54479418886198605</c:v>
                </c:pt>
                <c:pt idx="982">
                  <c:v>0.54534953462025515</c:v>
                </c:pt>
                <c:pt idx="983">
                  <c:v>0.54590488037852425</c:v>
                </c:pt>
                <c:pt idx="984">
                  <c:v>0.54646022613679335</c:v>
                </c:pt>
                <c:pt idx="985">
                  <c:v>0.54701557189506245</c:v>
                </c:pt>
                <c:pt idx="986">
                  <c:v>0.54757091765333155</c:v>
                </c:pt>
                <c:pt idx="987">
                  <c:v>0.54812626341160064</c:v>
                </c:pt>
                <c:pt idx="988">
                  <c:v>0.54868160916986974</c:v>
                </c:pt>
                <c:pt idx="989">
                  <c:v>0.54923695492813884</c:v>
                </c:pt>
                <c:pt idx="990">
                  <c:v>0.54979230068640794</c:v>
                </c:pt>
                <c:pt idx="991">
                  <c:v>0.55034764644467704</c:v>
                </c:pt>
                <c:pt idx="992">
                  <c:v>0.55090299220294614</c:v>
                </c:pt>
                <c:pt idx="993">
                  <c:v>0.55145833796121524</c:v>
                </c:pt>
                <c:pt idx="994">
                  <c:v>0.55201368371948434</c:v>
                </c:pt>
                <c:pt idx="995">
                  <c:v>0.55256902947775344</c:v>
                </c:pt>
                <c:pt idx="996">
                  <c:v>0.55312437523602254</c:v>
                </c:pt>
                <c:pt idx="997">
                  <c:v>0.55367972099429164</c:v>
                </c:pt>
                <c:pt idx="998">
                  <c:v>0.55423506675256073</c:v>
                </c:pt>
                <c:pt idx="999">
                  <c:v>0.55479041251082983</c:v>
                </c:pt>
                <c:pt idx="1000">
                  <c:v>0.55534575826909893</c:v>
                </c:pt>
                <c:pt idx="1001">
                  <c:v>0.55590110402736803</c:v>
                </c:pt>
                <c:pt idx="1002">
                  <c:v>0.55645644978563713</c:v>
                </c:pt>
                <c:pt idx="1003">
                  <c:v>0.55701179554390623</c:v>
                </c:pt>
                <c:pt idx="1004">
                  <c:v>0.55756714130217533</c:v>
                </c:pt>
                <c:pt idx="1005">
                  <c:v>0.55812248706044443</c:v>
                </c:pt>
                <c:pt idx="1006">
                  <c:v>0.55867783281871353</c:v>
                </c:pt>
                <c:pt idx="1007">
                  <c:v>0.55923317857698263</c:v>
                </c:pt>
                <c:pt idx="1008">
                  <c:v>0.55978852433525172</c:v>
                </c:pt>
                <c:pt idx="1009">
                  <c:v>0.56034387009352082</c:v>
                </c:pt>
                <c:pt idx="1010">
                  <c:v>0.56089921585178992</c:v>
                </c:pt>
                <c:pt idx="1011">
                  <c:v>0.56145456161005902</c:v>
                </c:pt>
                <c:pt idx="1012">
                  <c:v>0.56200990736832812</c:v>
                </c:pt>
                <c:pt idx="1013">
                  <c:v>0.56256525312659722</c:v>
                </c:pt>
                <c:pt idx="1014">
                  <c:v>0.56312059888486632</c:v>
                </c:pt>
                <c:pt idx="1015">
                  <c:v>0.56367594464313542</c:v>
                </c:pt>
                <c:pt idx="1016">
                  <c:v>0.56423129040140452</c:v>
                </c:pt>
                <c:pt idx="1017">
                  <c:v>0.56478663615967362</c:v>
                </c:pt>
                <c:pt idx="1018">
                  <c:v>0.56534198191794272</c:v>
                </c:pt>
                <c:pt idx="1019">
                  <c:v>0.56589732767621181</c:v>
                </c:pt>
                <c:pt idx="1020">
                  <c:v>0.56645267343448091</c:v>
                </c:pt>
                <c:pt idx="1021">
                  <c:v>0.56700801919275001</c:v>
                </c:pt>
                <c:pt idx="1022">
                  <c:v>0.56756336495101911</c:v>
                </c:pt>
                <c:pt idx="1023">
                  <c:v>0.56811871070928821</c:v>
                </c:pt>
                <c:pt idx="1024">
                  <c:v>0.56867405646755731</c:v>
                </c:pt>
                <c:pt idx="1025">
                  <c:v>0.56922940222582641</c:v>
                </c:pt>
                <c:pt idx="1026">
                  <c:v>0.56978474798409551</c:v>
                </c:pt>
                <c:pt idx="1027">
                  <c:v>0.57034009374236461</c:v>
                </c:pt>
                <c:pt idx="1028">
                  <c:v>0.57089543950063371</c:v>
                </c:pt>
                <c:pt idx="1029">
                  <c:v>0.5714507852589028</c:v>
                </c:pt>
                <c:pt idx="1030">
                  <c:v>0.5720061310171719</c:v>
                </c:pt>
                <c:pt idx="1031">
                  <c:v>0.572561476775441</c:v>
                </c:pt>
                <c:pt idx="1032">
                  <c:v>0.5731168225337101</c:v>
                </c:pt>
                <c:pt idx="1033">
                  <c:v>0.5736721682919792</c:v>
                </c:pt>
                <c:pt idx="1034">
                  <c:v>0.5742275140502483</c:v>
                </c:pt>
                <c:pt idx="1035">
                  <c:v>0.5747828598085174</c:v>
                </c:pt>
                <c:pt idx="1036">
                  <c:v>0.5753382055667865</c:v>
                </c:pt>
                <c:pt idx="1037">
                  <c:v>0.5758935513250556</c:v>
                </c:pt>
                <c:pt idx="1038">
                  <c:v>0.5764488970833247</c:v>
                </c:pt>
                <c:pt idx="1039">
                  <c:v>0.5770042428415938</c:v>
                </c:pt>
                <c:pt idx="1040">
                  <c:v>0.57755958859986289</c:v>
                </c:pt>
                <c:pt idx="1041">
                  <c:v>0.57811493435813199</c:v>
                </c:pt>
                <c:pt idx="1042">
                  <c:v>0.57867028011640109</c:v>
                </c:pt>
                <c:pt idx="1043">
                  <c:v>0.57922562587467019</c:v>
                </c:pt>
                <c:pt idx="1044">
                  <c:v>0.57978097163293929</c:v>
                </c:pt>
                <c:pt idx="1045">
                  <c:v>0.58033631739120839</c:v>
                </c:pt>
                <c:pt idx="1046">
                  <c:v>0.58089166314947749</c:v>
                </c:pt>
                <c:pt idx="1047">
                  <c:v>0.58144700890774659</c:v>
                </c:pt>
                <c:pt idx="1048">
                  <c:v>0.58200235466601569</c:v>
                </c:pt>
                <c:pt idx="1049">
                  <c:v>0.58255770042428479</c:v>
                </c:pt>
                <c:pt idx="1050">
                  <c:v>0.58311304618255388</c:v>
                </c:pt>
                <c:pt idx="1051">
                  <c:v>0.58366839194082298</c:v>
                </c:pt>
                <c:pt idx="1052">
                  <c:v>0.58422373769909208</c:v>
                </c:pt>
                <c:pt idx="1053">
                  <c:v>0.58477908345736118</c:v>
                </c:pt>
                <c:pt idx="1054">
                  <c:v>0.58533442921563028</c:v>
                </c:pt>
                <c:pt idx="1055">
                  <c:v>0.58588977497389938</c:v>
                </c:pt>
                <c:pt idx="1056">
                  <c:v>0.58644512073216848</c:v>
                </c:pt>
                <c:pt idx="1057">
                  <c:v>0.58700046649043758</c:v>
                </c:pt>
                <c:pt idx="1058">
                  <c:v>0.58755581224870668</c:v>
                </c:pt>
                <c:pt idx="1059">
                  <c:v>0.58811115800697578</c:v>
                </c:pt>
                <c:pt idx="1060">
                  <c:v>0.58866650376524488</c:v>
                </c:pt>
                <c:pt idx="1061">
                  <c:v>0.58922184952351397</c:v>
                </c:pt>
                <c:pt idx="1062">
                  <c:v>0.58977719528178307</c:v>
                </c:pt>
                <c:pt idx="1063">
                  <c:v>0.59033254104005217</c:v>
                </c:pt>
                <c:pt idx="1064">
                  <c:v>0.59088788679832127</c:v>
                </c:pt>
                <c:pt idx="1065">
                  <c:v>0.59144323255659037</c:v>
                </c:pt>
                <c:pt idx="1066">
                  <c:v>0.59199857831485947</c:v>
                </c:pt>
                <c:pt idx="1067">
                  <c:v>0.59255392407312857</c:v>
                </c:pt>
                <c:pt idx="1068">
                  <c:v>0.59310926983139767</c:v>
                </c:pt>
                <c:pt idx="1069">
                  <c:v>0.59366461558966677</c:v>
                </c:pt>
                <c:pt idx="1070">
                  <c:v>0.59421996134793587</c:v>
                </c:pt>
                <c:pt idx="1071">
                  <c:v>0.59477530710620496</c:v>
                </c:pt>
                <c:pt idx="1072">
                  <c:v>0.59533065286447406</c:v>
                </c:pt>
                <c:pt idx="1073">
                  <c:v>0.59588599862274316</c:v>
                </c:pt>
                <c:pt idx="1074">
                  <c:v>0.59644134438101226</c:v>
                </c:pt>
                <c:pt idx="1075">
                  <c:v>0.59699669013928136</c:v>
                </c:pt>
                <c:pt idx="1076">
                  <c:v>0.59755203589755046</c:v>
                </c:pt>
                <c:pt idx="1077">
                  <c:v>0.59810738165581956</c:v>
                </c:pt>
                <c:pt idx="1078">
                  <c:v>0.59866272741408866</c:v>
                </c:pt>
                <c:pt idx="1079">
                  <c:v>0.59921807317235776</c:v>
                </c:pt>
                <c:pt idx="1080">
                  <c:v>0.59977341893062686</c:v>
                </c:pt>
                <c:pt idx="1081">
                  <c:v>0.60032876468889596</c:v>
                </c:pt>
                <c:pt idx="1082">
                  <c:v>0.60088411044716505</c:v>
                </c:pt>
                <c:pt idx="1083">
                  <c:v>0.60143945620543415</c:v>
                </c:pt>
                <c:pt idx="1084">
                  <c:v>0.60199480196370325</c:v>
                </c:pt>
                <c:pt idx="1085">
                  <c:v>0.60255014772197235</c:v>
                </c:pt>
                <c:pt idx="1086">
                  <c:v>0.60310549348024145</c:v>
                </c:pt>
                <c:pt idx="1087">
                  <c:v>0.60366083923851055</c:v>
                </c:pt>
                <c:pt idx="1088">
                  <c:v>0.60421618499677965</c:v>
                </c:pt>
                <c:pt idx="1089">
                  <c:v>0.60477153075504875</c:v>
                </c:pt>
                <c:pt idx="1090">
                  <c:v>0.60532687651331785</c:v>
                </c:pt>
                <c:pt idx="1091">
                  <c:v>0.60588222227158695</c:v>
                </c:pt>
                <c:pt idx="1092">
                  <c:v>0.60643756802985604</c:v>
                </c:pt>
                <c:pt idx="1093">
                  <c:v>0.60699291378812514</c:v>
                </c:pt>
                <c:pt idx="1094">
                  <c:v>0.60754825954639424</c:v>
                </c:pt>
                <c:pt idx="1095">
                  <c:v>0.60810360530466334</c:v>
                </c:pt>
                <c:pt idx="1096">
                  <c:v>0.60865895106293244</c:v>
                </c:pt>
                <c:pt idx="1097">
                  <c:v>0.60921429682120154</c:v>
                </c:pt>
                <c:pt idx="1098">
                  <c:v>0.60976964257947064</c:v>
                </c:pt>
                <c:pt idx="1099">
                  <c:v>0.61032498833773974</c:v>
                </c:pt>
                <c:pt idx="1100">
                  <c:v>0.61088033409600884</c:v>
                </c:pt>
                <c:pt idx="1101">
                  <c:v>0.61143567985427794</c:v>
                </c:pt>
                <c:pt idx="1102">
                  <c:v>0.61199102561254703</c:v>
                </c:pt>
                <c:pt idx="1103">
                  <c:v>0.61254637137081613</c:v>
                </c:pt>
                <c:pt idx="1104">
                  <c:v>0.61310171712908523</c:v>
                </c:pt>
                <c:pt idx="1105">
                  <c:v>0.61365706288735433</c:v>
                </c:pt>
                <c:pt idx="1106">
                  <c:v>0.61421240864562343</c:v>
                </c:pt>
                <c:pt idx="1107">
                  <c:v>0.61476775440389253</c:v>
                </c:pt>
                <c:pt idx="1108">
                  <c:v>0.61532310016216163</c:v>
                </c:pt>
                <c:pt idx="1109">
                  <c:v>0.61587844592043073</c:v>
                </c:pt>
                <c:pt idx="1110">
                  <c:v>0.61643379167869983</c:v>
                </c:pt>
                <c:pt idx="1111">
                  <c:v>0.61698913743696893</c:v>
                </c:pt>
                <c:pt idx="1112">
                  <c:v>0.61754448319523803</c:v>
                </c:pt>
                <c:pt idx="1113">
                  <c:v>0.61809982895350712</c:v>
                </c:pt>
                <c:pt idx="1114">
                  <c:v>0.61865517471177622</c:v>
                </c:pt>
                <c:pt idx="1115">
                  <c:v>0.61921052047004532</c:v>
                </c:pt>
                <c:pt idx="1116">
                  <c:v>0.61976586622831442</c:v>
                </c:pt>
                <c:pt idx="1117">
                  <c:v>0.62032121198658352</c:v>
                </c:pt>
                <c:pt idx="1118">
                  <c:v>0.62087655774485262</c:v>
                </c:pt>
                <c:pt idx="1119">
                  <c:v>0.62143190350312172</c:v>
                </c:pt>
                <c:pt idx="1120">
                  <c:v>0.62198724926139082</c:v>
                </c:pt>
                <c:pt idx="1121">
                  <c:v>0.62254259501965992</c:v>
                </c:pt>
                <c:pt idx="1122">
                  <c:v>0.62309794077792902</c:v>
                </c:pt>
                <c:pt idx="1123">
                  <c:v>0.62365328653619811</c:v>
                </c:pt>
                <c:pt idx="1124">
                  <c:v>0.62420863229446721</c:v>
                </c:pt>
                <c:pt idx="1125">
                  <c:v>0.62476397805273631</c:v>
                </c:pt>
                <c:pt idx="1126">
                  <c:v>0.62531932381100541</c:v>
                </c:pt>
                <c:pt idx="1127">
                  <c:v>0.62587466956927451</c:v>
                </c:pt>
                <c:pt idx="1128">
                  <c:v>0.62643001532754361</c:v>
                </c:pt>
                <c:pt idx="1129">
                  <c:v>0.62698536108581271</c:v>
                </c:pt>
                <c:pt idx="1130">
                  <c:v>0.62754070684408181</c:v>
                </c:pt>
                <c:pt idx="1131">
                  <c:v>0.62809605260235091</c:v>
                </c:pt>
                <c:pt idx="1132">
                  <c:v>0.62865139836062001</c:v>
                </c:pt>
                <c:pt idx="1133">
                  <c:v>0.62920674411888911</c:v>
                </c:pt>
                <c:pt idx="1134">
                  <c:v>0.6297620898771582</c:v>
                </c:pt>
                <c:pt idx="1135">
                  <c:v>0.6303174356354273</c:v>
                </c:pt>
                <c:pt idx="1136">
                  <c:v>0.6308727813936964</c:v>
                </c:pt>
                <c:pt idx="1137">
                  <c:v>0.6314281271519655</c:v>
                </c:pt>
                <c:pt idx="1138">
                  <c:v>0.6319834729102346</c:v>
                </c:pt>
                <c:pt idx="1139">
                  <c:v>0.6325388186685037</c:v>
                </c:pt>
                <c:pt idx="1140">
                  <c:v>0.6330941644267728</c:v>
                </c:pt>
                <c:pt idx="1141">
                  <c:v>0.6336495101850419</c:v>
                </c:pt>
                <c:pt idx="1142">
                  <c:v>0.634204855943311</c:v>
                </c:pt>
                <c:pt idx="1143">
                  <c:v>0.6347602017015801</c:v>
                </c:pt>
                <c:pt idx="1144">
                  <c:v>0.63531554745984919</c:v>
                </c:pt>
                <c:pt idx="1145">
                  <c:v>0.63587089321811829</c:v>
                </c:pt>
                <c:pt idx="1146">
                  <c:v>0.63642623897638739</c:v>
                </c:pt>
                <c:pt idx="1147">
                  <c:v>0.63698158473465649</c:v>
                </c:pt>
                <c:pt idx="1148">
                  <c:v>0.63753693049292559</c:v>
                </c:pt>
                <c:pt idx="1149">
                  <c:v>0.63809227625119469</c:v>
                </c:pt>
                <c:pt idx="1150">
                  <c:v>0.63864762200946379</c:v>
                </c:pt>
                <c:pt idx="1151">
                  <c:v>0.63920296776773289</c:v>
                </c:pt>
                <c:pt idx="1152">
                  <c:v>0.63975831352600199</c:v>
                </c:pt>
                <c:pt idx="1153">
                  <c:v>0.64031365928427109</c:v>
                </c:pt>
                <c:pt idx="1154">
                  <c:v>0.64086900504254019</c:v>
                </c:pt>
                <c:pt idx="1155">
                  <c:v>0.64142435080080928</c:v>
                </c:pt>
                <c:pt idx="1156">
                  <c:v>0.64197969655907838</c:v>
                </c:pt>
                <c:pt idx="1157">
                  <c:v>0.64253504231734748</c:v>
                </c:pt>
                <c:pt idx="1158">
                  <c:v>0.64309038807561658</c:v>
                </c:pt>
                <c:pt idx="1159">
                  <c:v>0.64364573383388568</c:v>
                </c:pt>
                <c:pt idx="1160">
                  <c:v>0.64420107959215478</c:v>
                </c:pt>
                <c:pt idx="1161">
                  <c:v>0.64475642535042388</c:v>
                </c:pt>
                <c:pt idx="1162">
                  <c:v>0.64531177110869298</c:v>
                </c:pt>
                <c:pt idx="1163">
                  <c:v>0.64586711686696208</c:v>
                </c:pt>
                <c:pt idx="1164">
                  <c:v>0.64642246262523118</c:v>
                </c:pt>
                <c:pt idx="1165">
                  <c:v>0.64697780838350027</c:v>
                </c:pt>
                <c:pt idx="1166">
                  <c:v>0.64753315414176937</c:v>
                </c:pt>
                <c:pt idx="1167">
                  <c:v>0.64808849990003847</c:v>
                </c:pt>
                <c:pt idx="1168">
                  <c:v>0.64864384565830757</c:v>
                </c:pt>
                <c:pt idx="1169">
                  <c:v>0.64919919141657667</c:v>
                </c:pt>
                <c:pt idx="1170">
                  <c:v>0.64975453717484577</c:v>
                </c:pt>
                <c:pt idx="1171">
                  <c:v>0.65030988293311487</c:v>
                </c:pt>
                <c:pt idx="1172">
                  <c:v>0.65086522869138397</c:v>
                </c:pt>
                <c:pt idx="1173">
                  <c:v>0.65142057444965307</c:v>
                </c:pt>
                <c:pt idx="1174">
                  <c:v>0.65197592020792217</c:v>
                </c:pt>
                <c:pt idx="1175">
                  <c:v>0.65253126596619127</c:v>
                </c:pt>
                <c:pt idx="1176">
                  <c:v>0.65308661172446036</c:v>
                </c:pt>
                <c:pt idx="1177">
                  <c:v>0.65364195748272946</c:v>
                </c:pt>
                <c:pt idx="1178">
                  <c:v>0.65419730324099856</c:v>
                </c:pt>
                <c:pt idx="1179">
                  <c:v>0.65475264899926766</c:v>
                </c:pt>
                <c:pt idx="1180">
                  <c:v>0.65530799475753676</c:v>
                </c:pt>
                <c:pt idx="1181">
                  <c:v>0.65586334051580586</c:v>
                </c:pt>
                <c:pt idx="1182">
                  <c:v>0.65641868627407496</c:v>
                </c:pt>
                <c:pt idx="1183">
                  <c:v>0.65697403203234406</c:v>
                </c:pt>
                <c:pt idx="1184">
                  <c:v>0.65752937779061316</c:v>
                </c:pt>
                <c:pt idx="1185">
                  <c:v>0.65808472354888226</c:v>
                </c:pt>
                <c:pt idx="1186">
                  <c:v>0.65864006930715135</c:v>
                </c:pt>
                <c:pt idx="1187">
                  <c:v>0.65919541506542045</c:v>
                </c:pt>
                <c:pt idx="1188">
                  <c:v>0.65975076082368955</c:v>
                </c:pt>
                <c:pt idx="1189">
                  <c:v>0.66030610658195865</c:v>
                </c:pt>
                <c:pt idx="1190">
                  <c:v>0.66086145234022775</c:v>
                </c:pt>
                <c:pt idx="1191">
                  <c:v>0.66141679809849685</c:v>
                </c:pt>
                <c:pt idx="1192">
                  <c:v>0.66197214385676595</c:v>
                </c:pt>
                <c:pt idx="1193">
                  <c:v>0.66252748961503505</c:v>
                </c:pt>
                <c:pt idx="1194">
                  <c:v>0.66308283537330415</c:v>
                </c:pt>
                <c:pt idx="1195">
                  <c:v>0.66363818113157325</c:v>
                </c:pt>
                <c:pt idx="1196">
                  <c:v>0.66419352688984235</c:v>
                </c:pt>
                <c:pt idx="1197">
                  <c:v>0.66474887264811144</c:v>
                </c:pt>
                <c:pt idx="1198">
                  <c:v>0.66530421840638054</c:v>
                </c:pt>
                <c:pt idx="1199">
                  <c:v>0.66585956416464964</c:v>
                </c:pt>
                <c:pt idx="1200">
                  <c:v>0.66641490992291874</c:v>
                </c:pt>
                <c:pt idx="1201">
                  <c:v>0.66697025568118784</c:v>
                </c:pt>
                <c:pt idx="1202">
                  <c:v>0.66752560143945694</c:v>
                </c:pt>
                <c:pt idx="1203">
                  <c:v>0.66808094719772604</c:v>
                </c:pt>
                <c:pt idx="1204">
                  <c:v>0.66863629295599514</c:v>
                </c:pt>
                <c:pt idx="1205">
                  <c:v>0.66919163871426424</c:v>
                </c:pt>
                <c:pt idx="1206">
                  <c:v>0.66974698447253334</c:v>
                </c:pt>
                <c:pt idx="1207">
                  <c:v>0.67030233023080243</c:v>
                </c:pt>
                <c:pt idx="1208">
                  <c:v>0.67085767598907153</c:v>
                </c:pt>
                <c:pt idx="1209">
                  <c:v>0.67141302174734063</c:v>
                </c:pt>
                <c:pt idx="1210">
                  <c:v>0.67196836750560973</c:v>
                </c:pt>
                <c:pt idx="1211">
                  <c:v>0.67252371326387883</c:v>
                </c:pt>
                <c:pt idx="1212">
                  <c:v>0.67307905902214793</c:v>
                </c:pt>
                <c:pt idx="1213">
                  <c:v>0.67363440478041703</c:v>
                </c:pt>
                <c:pt idx="1214">
                  <c:v>0.67418975053868613</c:v>
                </c:pt>
                <c:pt idx="1215">
                  <c:v>0.67474509629695523</c:v>
                </c:pt>
                <c:pt idx="1216">
                  <c:v>0.67530044205522433</c:v>
                </c:pt>
                <c:pt idx="1217">
                  <c:v>0.67585578781349342</c:v>
                </c:pt>
                <c:pt idx="1218">
                  <c:v>0.67641113357176252</c:v>
                </c:pt>
                <c:pt idx="1219">
                  <c:v>0.67696647933003162</c:v>
                </c:pt>
                <c:pt idx="1220">
                  <c:v>0.67752182508830072</c:v>
                </c:pt>
                <c:pt idx="1221">
                  <c:v>0.67807717084656982</c:v>
                </c:pt>
                <c:pt idx="1222">
                  <c:v>0.67863251660483892</c:v>
                </c:pt>
                <c:pt idx="1223">
                  <c:v>0.67918786236310802</c:v>
                </c:pt>
                <c:pt idx="1224">
                  <c:v>0.67974320812137712</c:v>
                </c:pt>
                <c:pt idx="1225">
                  <c:v>0.68029855387964622</c:v>
                </c:pt>
                <c:pt idx="1226">
                  <c:v>0.68085389963791532</c:v>
                </c:pt>
                <c:pt idx="1227">
                  <c:v>0.68140924539618442</c:v>
                </c:pt>
                <c:pt idx="1228">
                  <c:v>0.68196459115445351</c:v>
                </c:pt>
                <c:pt idx="1229">
                  <c:v>0.68251993691272261</c:v>
                </c:pt>
                <c:pt idx="1230">
                  <c:v>0.68307528267099171</c:v>
                </c:pt>
                <c:pt idx="1231">
                  <c:v>0.68363062842926081</c:v>
                </c:pt>
                <c:pt idx="1232">
                  <c:v>0.68418597418752991</c:v>
                </c:pt>
                <c:pt idx="1233">
                  <c:v>0.68474131994579901</c:v>
                </c:pt>
                <c:pt idx="1234">
                  <c:v>0.68529666570406811</c:v>
                </c:pt>
                <c:pt idx="1235">
                  <c:v>0.68585201146233721</c:v>
                </c:pt>
                <c:pt idx="1236">
                  <c:v>0.68640735722060631</c:v>
                </c:pt>
                <c:pt idx="1237">
                  <c:v>0.68696270297887541</c:v>
                </c:pt>
                <c:pt idx="1238">
                  <c:v>0.6875180487371445</c:v>
                </c:pt>
                <c:pt idx="1239">
                  <c:v>0.6880733944954136</c:v>
                </c:pt>
                <c:pt idx="1240">
                  <c:v>0.6886287402536827</c:v>
                </c:pt>
                <c:pt idx="1241">
                  <c:v>0.6891840860119518</c:v>
                </c:pt>
                <c:pt idx="1242">
                  <c:v>0.6897394317702209</c:v>
                </c:pt>
                <c:pt idx="1243">
                  <c:v>0.69029477752849</c:v>
                </c:pt>
                <c:pt idx="1244">
                  <c:v>0.6908501232867591</c:v>
                </c:pt>
                <c:pt idx="1245">
                  <c:v>0.6914054690450282</c:v>
                </c:pt>
                <c:pt idx="1246">
                  <c:v>0.6919608148032973</c:v>
                </c:pt>
                <c:pt idx="1247">
                  <c:v>0.6925161605615664</c:v>
                </c:pt>
                <c:pt idx="1248">
                  <c:v>0.6930715063198355</c:v>
                </c:pt>
                <c:pt idx="1249">
                  <c:v>0.69362685207810459</c:v>
                </c:pt>
                <c:pt idx="1250">
                  <c:v>0.69418219783637369</c:v>
                </c:pt>
                <c:pt idx="1251">
                  <c:v>0.69473754359464279</c:v>
                </c:pt>
                <c:pt idx="1252">
                  <c:v>0.69529288935291189</c:v>
                </c:pt>
                <c:pt idx="1253">
                  <c:v>0.69584823511118099</c:v>
                </c:pt>
                <c:pt idx="1254">
                  <c:v>0.69640358086945009</c:v>
                </c:pt>
                <c:pt idx="1255">
                  <c:v>0.69695892662771919</c:v>
                </c:pt>
                <c:pt idx="1256">
                  <c:v>0.69751427238598829</c:v>
                </c:pt>
                <c:pt idx="1257">
                  <c:v>0.69806961814425739</c:v>
                </c:pt>
                <c:pt idx="1258">
                  <c:v>0.69862496390252649</c:v>
                </c:pt>
                <c:pt idx="1259">
                  <c:v>0.69918030966079558</c:v>
                </c:pt>
                <c:pt idx="1260">
                  <c:v>0.69973565541906468</c:v>
                </c:pt>
                <c:pt idx="1261">
                  <c:v>0.70029100117733378</c:v>
                </c:pt>
                <c:pt idx="1262">
                  <c:v>0.70084634693560288</c:v>
                </c:pt>
                <c:pt idx="1263">
                  <c:v>0.70140169269387198</c:v>
                </c:pt>
                <c:pt idx="1264">
                  <c:v>0.70195703845214108</c:v>
                </c:pt>
                <c:pt idx="1265">
                  <c:v>0.70251238421041018</c:v>
                </c:pt>
                <c:pt idx="1266">
                  <c:v>0.70306772996867928</c:v>
                </c:pt>
                <c:pt idx="1267">
                  <c:v>0.70362307572694838</c:v>
                </c:pt>
                <c:pt idx="1268">
                  <c:v>0.70417842148521748</c:v>
                </c:pt>
                <c:pt idx="1269">
                  <c:v>0.70473376724348658</c:v>
                </c:pt>
                <c:pt idx="1270">
                  <c:v>0.70528911300175567</c:v>
                </c:pt>
                <c:pt idx="1271">
                  <c:v>0.70584445876002477</c:v>
                </c:pt>
                <c:pt idx="1272">
                  <c:v>0.70639980451829387</c:v>
                </c:pt>
                <c:pt idx="1273">
                  <c:v>0.70695515027656297</c:v>
                </c:pt>
                <c:pt idx="1274">
                  <c:v>0.70751049603483207</c:v>
                </c:pt>
                <c:pt idx="1275">
                  <c:v>0.70806584179310117</c:v>
                </c:pt>
                <c:pt idx="1276">
                  <c:v>0.70862118755137027</c:v>
                </c:pt>
                <c:pt idx="1277">
                  <c:v>0.70917653330963937</c:v>
                </c:pt>
                <c:pt idx="1278">
                  <c:v>0.70973187906790847</c:v>
                </c:pt>
                <c:pt idx="1279">
                  <c:v>0.71028722482617757</c:v>
                </c:pt>
                <c:pt idx="1280">
                  <c:v>0.71084257058444666</c:v>
                </c:pt>
                <c:pt idx="1281">
                  <c:v>0.71139791634271576</c:v>
                </c:pt>
                <c:pt idx="1282">
                  <c:v>0.71195326210098486</c:v>
                </c:pt>
                <c:pt idx="1283">
                  <c:v>0.71250860785925396</c:v>
                </c:pt>
                <c:pt idx="1284">
                  <c:v>0.71306395361752306</c:v>
                </c:pt>
                <c:pt idx="1285">
                  <c:v>0.71361929937579216</c:v>
                </c:pt>
                <c:pt idx="1286">
                  <c:v>0.71417464513406126</c:v>
                </c:pt>
                <c:pt idx="1287">
                  <c:v>0.71472999089233036</c:v>
                </c:pt>
                <c:pt idx="1288">
                  <c:v>0.71528533665059946</c:v>
                </c:pt>
                <c:pt idx="1289">
                  <c:v>0.71584068240886856</c:v>
                </c:pt>
                <c:pt idx="1290">
                  <c:v>0.71639602816713766</c:v>
                </c:pt>
                <c:pt idx="1291">
                  <c:v>0.71695137392540675</c:v>
                </c:pt>
                <c:pt idx="1292">
                  <c:v>0.71750671968367585</c:v>
                </c:pt>
                <c:pt idx="1293">
                  <c:v>0.71806206544194495</c:v>
                </c:pt>
                <c:pt idx="1294">
                  <c:v>0.71861741120021405</c:v>
                </c:pt>
                <c:pt idx="1295">
                  <c:v>0.71917275695848315</c:v>
                </c:pt>
                <c:pt idx="1296">
                  <c:v>0.71972810271675225</c:v>
                </c:pt>
                <c:pt idx="1297">
                  <c:v>0.72028344847502135</c:v>
                </c:pt>
                <c:pt idx="1298">
                  <c:v>0.72083879423329045</c:v>
                </c:pt>
                <c:pt idx="1299">
                  <c:v>0.72139413999155955</c:v>
                </c:pt>
                <c:pt idx="1300">
                  <c:v>0.72194948574982865</c:v>
                </c:pt>
                <c:pt idx="1301">
                  <c:v>0.72250483150809774</c:v>
                </c:pt>
                <c:pt idx="1302">
                  <c:v>0.72306017726636684</c:v>
                </c:pt>
                <c:pt idx="1303">
                  <c:v>0.72361552302463594</c:v>
                </c:pt>
                <c:pt idx="1304">
                  <c:v>0.72417086878290504</c:v>
                </c:pt>
                <c:pt idx="1305">
                  <c:v>0.72472621454117414</c:v>
                </c:pt>
                <c:pt idx="1306">
                  <c:v>0.72528156029944324</c:v>
                </c:pt>
                <c:pt idx="1307">
                  <c:v>0.72583690605771234</c:v>
                </c:pt>
                <c:pt idx="1308">
                  <c:v>0.72639225181598144</c:v>
                </c:pt>
                <c:pt idx="1309">
                  <c:v>0.72694759757425054</c:v>
                </c:pt>
                <c:pt idx="1310">
                  <c:v>0.72750294333251964</c:v>
                </c:pt>
                <c:pt idx="1311">
                  <c:v>0.72805828909078874</c:v>
                </c:pt>
                <c:pt idx="1312">
                  <c:v>0.72861363484905783</c:v>
                </c:pt>
                <c:pt idx="1313">
                  <c:v>0.72916898060732693</c:v>
                </c:pt>
                <c:pt idx="1314">
                  <c:v>0.72972432636559603</c:v>
                </c:pt>
                <c:pt idx="1315">
                  <c:v>0.73027967212386513</c:v>
                </c:pt>
                <c:pt idx="1316">
                  <c:v>0.73083501788213423</c:v>
                </c:pt>
                <c:pt idx="1317">
                  <c:v>0.73139036364040333</c:v>
                </c:pt>
                <c:pt idx="1318">
                  <c:v>0.73194570939867243</c:v>
                </c:pt>
                <c:pt idx="1319">
                  <c:v>0.73250105515694153</c:v>
                </c:pt>
                <c:pt idx="1320">
                  <c:v>0.73305640091521063</c:v>
                </c:pt>
                <c:pt idx="1321">
                  <c:v>0.73361174667347973</c:v>
                </c:pt>
                <c:pt idx="1322">
                  <c:v>0.73416709243174882</c:v>
                </c:pt>
                <c:pt idx="1323">
                  <c:v>0.73472243819001792</c:v>
                </c:pt>
                <c:pt idx="1324">
                  <c:v>0.73527778394828702</c:v>
                </c:pt>
                <c:pt idx="1325">
                  <c:v>0.73583312970655612</c:v>
                </c:pt>
                <c:pt idx="1326">
                  <c:v>0.73638847546482522</c:v>
                </c:pt>
                <c:pt idx="1327">
                  <c:v>0.73694382122309432</c:v>
                </c:pt>
                <c:pt idx="1328">
                  <c:v>0.73749916698136342</c:v>
                </c:pt>
                <c:pt idx="1329">
                  <c:v>0.73805451273963252</c:v>
                </c:pt>
                <c:pt idx="1330">
                  <c:v>0.73860985849790162</c:v>
                </c:pt>
                <c:pt idx="1331">
                  <c:v>0.73916520425617072</c:v>
                </c:pt>
                <c:pt idx="1332">
                  <c:v>0.73972055001443981</c:v>
                </c:pt>
                <c:pt idx="1333">
                  <c:v>0.74027589577270891</c:v>
                </c:pt>
                <c:pt idx="1334">
                  <c:v>0.74083124153097801</c:v>
                </c:pt>
                <c:pt idx="1335">
                  <c:v>0.74138658728924711</c:v>
                </c:pt>
                <c:pt idx="1336">
                  <c:v>0.74194193304751621</c:v>
                </c:pt>
                <c:pt idx="1337">
                  <c:v>0.74249727880578531</c:v>
                </c:pt>
                <c:pt idx="1338">
                  <c:v>0.74305262456405441</c:v>
                </c:pt>
                <c:pt idx="1339">
                  <c:v>0.74360797032232351</c:v>
                </c:pt>
                <c:pt idx="1340">
                  <c:v>0.74416331608059261</c:v>
                </c:pt>
                <c:pt idx="1341">
                  <c:v>0.74471866183886171</c:v>
                </c:pt>
                <c:pt idx="1342">
                  <c:v>0.74527400759713081</c:v>
                </c:pt>
                <c:pt idx="1343">
                  <c:v>0.7458293533553999</c:v>
                </c:pt>
                <c:pt idx="1344">
                  <c:v>0.746384699113669</c:v>
                </c:pt>
                <c:pt idx="1345">
                  <c:v>0.7469400448719381</c:v>
                </c:pt>
                <c:pt idx="1346">
                  <c:v>0.7474953906302072</c:v>
                </c:pt>
                <c:pt idx="1347">
                  <c:v>0.7480507363884763</c:v>
                </c:pt>
                <c:pt idx="1348">
                  <c:v>0.7486060821467454</c:v>
                </c:pt>
                <c:pt idx="1349">
                  <c:v>0.7491614279050145</c:v>
                </c:pt>
                <c:pt idx="1350">
                  <c:v>0.7497167736632836</c:v>
                </c:pt>
                <c:pt idx="1351">
                  <c:v>0.7502721194215527</c:v>
                </c:pt>
                <c:pt idx="1352">
                  <c:v>0.7508274651798218</c:v>
                </c:pt>
                <c:pt idx="1353">
                  <c:v>0.75138281093809089</c:v>
                </c:pt>
                <c:pt idx="1354">
                  <c:v>0.75193815669635999</c:v>
                </c:pt>
                <c:pt idx="1355">
                  <c:v>0.75249350245462909</c:v>
                </c:pt>
                <c:pt idx="1356">
                  <c:v>0.75304884821289819</c:v>
                </c:pt>
                <c:pt idx="1357">
                  <c:v>0.75360419397116729</c:v>
                </c:pt>
                <c:pt idx="1358">
                  <c:v>0.75415953972943639</c:v>
                </c:pt>
                <c:pt idx="1359">
                  <c:v>0.75471488548770549</c:v>
                </c:pt>
                <c:pt idx="1360">
                  <c:v>0.75527023124597459</c:v>
                </c:pt>
                <c:pt idx="1361">
                  <c:v>0.75582557700424369</c:v>
                </c:pt>
                <c:pt idx="1362">
                  <c:v>0.75638092276251279</c:v>
                </c:pt>
                <c:pt idx="1363">
                  <c:v>0.75693626852078189</c:v>
                </c:pt>
                <c:pt idx="1364">
                  <c:v>0.75749161427905098</c:v>
                </c:pt>
                <c:pt idx="1365">
                  <c:v>0.75804696003732008</c:v>
                </c:pt>
                <c:pt idx="1366">
                  <c:v>0.75860230579558918</c:v>
                </c:pt>
                <c:pt idx="1367">
                  <c:v>0.75915765155385828</c:v>
                </c:pt>
                <c:pt idx="1368">
                  <c:v>0.75971299731212738</c:v>
                </c:pt>
                <c:pt idx="1369">
                  <c:v>0.76026834307039648</c:v>
                </c:pt>
                <c:pt idx="1370">
                  <c:v>0.76082368882866558</c:v>
                </c:pt>
                <c:pt idx="1371">
                  <c:v>0.76137903458693468</c:v>
                </c:pt>
                <c:pt idx="1372">
                  <c:v>0.76193438034520378</c:v>
                </c:pt>
                <c:pt idx="1373">
                  <c:v>0.76248972610347288</c:v>
                </c:pt>
                <c:pt idx="1374">
                  <c:v>0.76304507186174197</c:v>
                </c:pt>
                <c:pt idx="1375">
                  <c:v>0.76360041762001107</c:v>
                </c:pt>
                <c:pt idx="1376">
                  <c:v>0.76415576337828017</c:v>
                </c:pt>
                <c:pt idx="1377">
                  <c:v>0.76471110913654927</c:v>
                </c:pt>
                <c:pt idx="1378">
                  <c:v>0.76526645489481837</c:v>
                </c:pt>
                <c:pt idx="1379">
                  <c:v>0.76582180065308747</c:v>
                </c:pt>
                <c:pt idx="1380">
                  <c:v>0.76637714641135657</c:v>
                </c:pt>
                <c:pt idx="1381">
                  <c:v>0.76693249216962567</c:v>
                </c:pt>
                <c:pt idx="1382">
                  <c:v>0.76748783792789477</c:v>
                </c:pt>
                <c:pt idx="1383">
                  <c:v>0.76804318368616387</c:v>
                </c:pt>
                <c:pt idx="1384">
                  <c:v>0.76859852944443297</c:v>
                </c:pt>
                <c:pt idx="1385">
                  <c:v>0.76915387520270206</c:v>
                </c:pt>
                <c:pt idx="1386">
                  <c:v>0.76970922096097116</c:v>
                </c:pt>
                <c:pt idx="1387">
                  <c:v>0.77026456671924026</c:v>
                </c:pt>
                <c:pt idx="1388">
                  <c:v>0.77081991247750936</c:v>
                </c:pt>
                <c:pt idx="1389">
                  <c:v>0.77137525823577846</c:v>
                </c:pt>
                <c:pt idx="1390">
                  <c:v>0.77193060399404756</c:v>
                </c:pt>
                <c:pt idx="1391">
                  <c:v>0.77248594975231666</c:v>
                </c:pt>
                <c:pt idx="1392">
                  <c:v>0.77304129551058576</c:v>
                </c:pt>
                <c:pt idx="1393">
                  <c:v>0.77359664126885486</c:v>
                </c:pt>
                <c:pt idx="1394">
                  <c:v>0.77415198702712396</c:v>
                </c:pt>
                <c:pt idx="1395">
                  <c:v>0.77470733278539305</c:v>
                </c:pt>
                <c:pt idx="1396">
                  <c:v>0.77526267854366215</c:v>
                </c:pt>
                <c:pt idx="1397">
                  <c:v>0.77581802430193125</c:v>
                </c:pt>
                <c:pt idx="1398">
                  <c:v>0.77637337006020035</c:v>
                </c:pt>
                <c:pt idx="1399">
                  <c:v>0.77692871581846945</c:v>
                </c:pt>
                <c:pt idx="1400">
                  <c:v>0.77748406157673855</c:v>
                </c:pt>
                <c:pt idx="1401">
                  <c:v>0.77803940733500765</c:v>
                </c:pt>
                <c:pt idx="1402">
                  <c:v>0.77859475309327675</c:v>
                </c:pt>
                <c:pt idx="1403">
                  <c:v>0.77915009885154585</c:v>
                </c:pt>
                <c:pt idx="1404">
                  <c:v>0.77970544460981495</c:v>
                </c:pt>
                <c:pt idx="1405">
                  <c:v>0.78026079036808405</c:v>
                </c:pt>
                <c:pt idx="1406">
                  <c:v>0.78081613612635314</c:v>
                </c:pt>
                <c:pt idx="1407">
                  <c:v>0.78137148188462224</c:v>
                </c:pt>
                <c:pt idx="1408">
                  <c:v>0.78192682764289134</c:v>
                </c:pt>
                <c:pt idx="1409">
                  <c:v>0.78248217340116044</c:v>
                </c:pt>
                <c:pt idx="1410">
                  <c:v>0.78303751915942954</c:v>
                </c:pt>
                <c:pt idx="1411">
                  <c:v>0.78359286491769864</c:v>
                </c:pt>
                <c:pt idx="1412">
                  <c:v>0.78414821067596774</c:v>
                </c:pt>
                <c:pt idx="1413">
                  <c:v>0.78470355643423684</c:v>
                </c:pt>
                <c:pt idx="1414">
                  <c:v>0.78525890219250594</c:v>
                </c:pt>
                <c:pt idx="1415">
                  <c:v>0.78581424795077504</c:v>
                </c:pt>
                <c:pt idx="1416">
                  <c:v>0.78636959370904413</c:v>
                </c:pt>
                <c:pt idx="1417">
                  <c:v>0.78692493946731323</c:v>
                </c:pt>
                <c:pt idx="1418">
                  <c:v>0.78748028522558233</c:v>
                </c:pt>
                <c:pt idx="1419">
                  <c:v>0.78803563098385143</c:v>
                </c:pt>
                <c:pt idx="1420">
                  <c:v>0.78859097674212053</c:v>
                </c:pt>
                <c:pt idx="1421">
                  <c:v>0.78914632250038963</c:v>
                </c:pt>
                <c:pt idx="1422">
                  <c:v>0.78970166825865873</c:v>
                </c:pt>
                <c:pt idx="1423">
                  <c:v>0.79025701401692783</c:v>
                </c:pt>
                <c:pt idx="1424">
                  <c:v>0.79081235977519693</c:v>
                </c:pt>
                <c:pt idx="1425">
                  <c:v>0.79136770553346603</c:v>
                </c:pt>
                <c:pt idx="1426">
                  <c:v>0.79192305129173513</c:v>
                </c:pt>
                <c:pt idx="1427">
                  <c:v>0.79247839705000422</c:v>
                </c:pt>
                <c:pt idx="1428">
                  <c:v>0.79303374280827332</c:v>
                </c:pt>
                <c:pt idx="1429">
                  <c:v>0.79358908856654242</c:v>
                </c:pt>
                <c:pt idx="1430">
                  <c:v>0.79414443432481152</c:v>
                </c:pt>
                <c:pt idx="1431">
                  <c:v>0.79469978008308062</c:v>
                </c:pt>
                <c:pt idx="1432">
                  <c:v>0.79525512584134972</c:v>
                </c:pt>
                <c:pt idx="1433">
                  <c:v>0.79581047159961882</c:v>
                </c:pt>
                <c:pt idx="1434">
                  <c:v>0.79636581735788792</c:v>
                </c:pt>
                <c:pt idx="1435">
                  <c:v>0.79692116311615702</c:v>
                </c:pt>
                <c:pt idx="1436">
                  <c:v>0.79747650887442612</c:v>
                </c:pt>
                <c:pt idx="1437">
                  <c:v>0.79803185463269521</c:v>
                </c:pt>
                <c:pt idx="1438">
                  <c:v>0.79858720039096431</c:v>
                </c:pt>
                <c:pt idx="1439">
                  <c:v>0.79914254614923341</c:v>
                </c:pt>
                <c:pt idx="1440">
                  <c:v>0.79969789190750251</c:v>
                </c:pt>
                <c:pt idx="1441">
                  <c:v>0.80025323766577161</c:v>
                </c:pt>
                <c:pt idx="1442">
                  <c:v>0.80080858342404071</c:v>
                </c:pt>
                <c:pt idx="1443">
                  <c:v>0.80136392918230981</c:v>
                </c:pt>
                <c:pt idx="1444">
                  <c:v>0.80191927494057891</c:v>
                </c:pt>
                <c:pt idx="1445">
                  <c:v>0.80247462069884801</c:v>
                </c:pt>
                <c:pt idx="1446">
                  <c:v>0.80302996645711711</c:v>
                </c:pt>
                <c:pt idx="1447">
                  <c:v>0.8035853122153862</c:v>
                </c:pt>
                <c:pt idx="1448">
                  <c:v>0.8041406579736553</c:v>
                </c:pt>
                <c:pt idx="1449">
                  <c:v>0.8046960037319244</c:v>
                </c:pt>
                <c:pt idx="1450">
                  <c:v>0.8052513494901935</c:v>
                </c:pt>
                <c:pt idx="1451">
                  <c:v>0.8058066952484626</c:v>
                </c:pt>
                <c:pt idx="1452">
                  <c:v>0.8063620410067317</c:v>
                </c:pt>
                <c:pt idx="1453">
                  <c:v>0.8069173867650008</c:v>
                </c:pt>
                <c:pt idx="1454">
                  <c:v>0.8074727325232699</c:v>
                </c:pt>
                <c:pt idx="1455">
                  <c:v>0.808028078281539</c:v>
                </c:pt>
                <c:pt idx="1456">
                  <c:v>0.8085834240398081</c:v>
                </c:pt>
                <c:pt idx="1457">
                  <c:v>0.8091387697980772</c:v>
                </c:pt>
                <c:pt idx="1458">
                  <c:v>0.80969411555634629</c:v>
                </c:pt>
                <c:pt idx="1459">
                  <c:v>0.81024946131461539</c:v>
                </c:pt>
                <c:pt idx="1460">
                  <c:v>0.81080480707288449</c:v>
                </c:pt>
                <c:pt idx="1461">
                  <c:v>0.81136015283115359</c:v>
                </c:pt>
                <c:pt idx="1462">
                  <c:v>0.81191549858942269</c:v>
                </c:pt>
                <c:pt idx="1463">
                  <c:v>0.81247084434769179</c:v>
                </c:pt>
                <c:pt idx="1464">
                  <c:v>0.81302619010596089</c:v>
                </c:pt>
                <c:pt idx="1465">
                  <c:v>0.81358153586422999</c:v>
                </c:pt>
                <c:pt idx="1466">
                  <c:v>0.81413688162249909</c:v>
                </c:pt>
                <c:pt idx="1467">
                  <c:v>0.81469222738076819</c:v>
                </c:pt>
                <c:pt idx="1468">
                  <c:v>0.81524757313903728</c:v>
                </c:pt>
                <c:pt idx="1469">
                  <c:v>0.81580291889730638</c:v>
                </c:pt>
                <c:pt idx="1470">
                  <c:v>0.81635826465557548</c:v>
                </c:pt>
                <c:pt idx="1471">
                  <c:v>0.81691361041384458</c:v>
                </c:pt>
                <c:pt idx="1472">
                  <c:v>0.81746895617211368</c:v>
                </c:pt>
                <c:pt idx="1473">
                  <c:v>0.81802430193038278</c:v>
                </c:pt>
                <c:pt idx="1474">
                  <c:v>0.81857964768865188</c:v>
                </c:pt>
                <c:pt idx="1475">
                  <c:v>0.81913499344692098</c:v>
                </c:pt>
                <c:pt idx="1476">
                  <c:v>0.81969033920519008</c:v>
                </c:pt>
                <c:pt idx="1477">
                  <c:v>0.82024568496345918</c:v>
                </c:pt>
                <c:pt idx="1478">
                  <c:v>0.82080103072172828</c:v>
                </c:pt>
                <c:pt idx="1479">
                  <c:v>0.82135637647999737</c:v>
                </c:pt>
                <c:pt idx="1480">
                  <c:v>0.82191172223826647</c:v>
                </c:pt>
                <c:pt idx="1481">
                  <c:v>0.82246706799653557</c:v>
                </c:pt>
                <c:pt idx="1482">
                  <c:v>0.82302241375480467</c:v>
                </c:pt>
                <c:pt idx="1483">
                  <c:v>0.82357775951307377</c:v>
                </c:pt>
                <c:pt idx="1484">
                  <c:v>0.82413310527134287</c:v>
                </c:pt>
                <c:pt idx="1485">
                  <c:v>0.82468845102961197</c:v>
                </c:pt>
                <c:pt idx="1486">
                  <c:v>0.82524379678788107</c:v>
                </c:pt>
                <c:pt idx="1487">
                  <c:v>0.82579914254615017</c:v>
                </c:pt>
                <c:pt idx="1488">
                  <c:v>0.82635448830441927</c:v>
                </c:pt>
                <c:pt idx="1489">
                  <c:v>0.82690983406268836</c:v>
                </c:pt>
                <c:pt idx="1490">
                  <c:v>0.82746517982095746</c:v>
                </c:pt>
                <c:pt idx="1491">
                  <c:v>0.82802052557922656</c:v>
                </c:pt>
                <c:pt idx="1492">
                  <c:v>0.82857587133749566</c:v>
                </c:pt>
                <c:pt idx="1493">
                  <c:v>0.82913121709576476</c:v>
                </c:pt>
                <c:pt idx="1494">
                  <c:v>0.82968656285403386</c:v>
                </c:pt>
                <c:pt idx="1495">
                  <c:v>0.83024190861230296</c:v>
                </c:pt>
                <c:pt idx="1496">
                  <c:v>0.83079725437057206</c:v>
                </c:pt>
                <c:pt idx="1497">
                  <c:v>0.83135260012884116</c:v>
                </c:pt>
                <c:pt idx="1498">
                  <c:v>0.83190794588711026</c:v>
                </c:pt>
                <c:pt idx="1499">
                  <c:v>0.83246329164537936</c:v>
                </c:pt>
                <c:pt idx="1500">
                  <c:v>0.83301863740364845</c:v>
                </c:pt>
                <c:pt idx="1501">
                  <c:v>0.83357398316191755</c:v>
                </c:pt>
                <c:pt idx="1502">
                  <c:v>0.83412932892018665</c:v>
                </c:pt>
                <c:pt idx="1503">
                  <c:v>0.83468467467845575</c:v>
                </c:pt>
                <c:pt idx="1504">
                  <c:v>0.83524002043672485</c:v>
                </c:pt>
                <c:pt idx="1505">
                  <c:v>0.83579536619499395</c:v>
                </c:pt>
                <c:pt idx="1506">
                  <c:v>0.83635071195326305</c:v>
                </c:pt>
                <c:pt idx="1507">
                  <c:v>0.83690605771153215</c:v>
                </c:pt>
                <c:pt idx="1508">
                  <c:v>0.83746140346980125</c:v>
                </c:pt>
                <c:pt idx="1509">
                  <c:v>0.83801674922807035</c:v>
                </c:pt>
                <c:pt idx="1510">
                  <c:v>0.83857209498633944</c:v>
                </c:pt>
                <c:pt idx="1511">
                  <c:v>0.83912744074460854</c:v>
                </c:pt>
                <c:pt idx="1512">
                  <c:v>0.83968278650287764</c:v>
                </c:pt>
                <c:pt idx="1513">
                  <c:v>0.84023813226114674</c:v>
                </c:pt>
                <c:pt idx="1514">
                  <c:v>0.84079347801941584</c:v>
                </c:pt>
                <c:pt idx="1515">
                  <c:v>0.84134882377768494</c:v>
                </c:pt>
                <c:pt idx="1516">
                  <c:v>0.84190416953595404</c:v>
                </c:pt>
                <c:pt idx="1517">
                  <c:v>0.84245951529422314</c:v>
                </c:pt>
                <c:pt idx="1518">
                  <c:v>0.84301486105249224</c:v>
                </c:pt>
                <c:pt idx="1519">
                  <c:v>0.84357020681076134</c:v>
                </c:pt>
                <c:pt idx="1520">
                  <c:v>0.84412555256903044</c:v>
                </c:pt>
                <c:pt idx="1521">
                  <c:v>0.84468089832729953</c:v>
                </c:pt>
                <c:pt idx="1522">
                  <c:v>0.84523624408556863</c:v>
                </c:pt>
                <c:pt idx="1523">
                  <c:v>0.84579158984383773</c:v>
                </c:pt>
                <c:pt idx="1524">
                  <c:v>0.84634693560210683</c:v>
                </c:pt>
                <c:pt idx="1525">
                  <c:v>0.84690228136037593</c:v>
                </c:pt>
                <c:pt idx="1526">
                  <c:v>0.84745762711864503</c:v>
                </c:pt>
                <c:pt idx="1527">
                  <c:v>0.84801297287691413</c:v>
                </c:pt>
                <c:pt idx="1528">
                  <c:v>0.84856831863518323</c:v>
                </c:pt>
                <c:pt idx="1529">
                  <c:v>0.84912366439345233</c:v>
                </c:pt>
                <c:pt idx="1530">
                  <c:v>0.84967901015172143</c:v>
                </c:pt>
                <c:pt idx="1531">
                  <c:v>0.85023435590999052</c:v>
                </c:pt>
                <c:pt idx="1532">
                  <c:v>0.85078970166825962</c:v>
                </c:pt>
                <c:pt idx="1533">
                  <c:v>0.85134504742652872</c:v>
                </c:pt>
                <c:pt idx="1534">
                  <c:v>0.85190039318479782</c:v>
                </c:pt>
                <c:pt idx="1535">
                  <c:v>0.85245573894306692</c:v>
                </c:pt>
                <c:pt idx="1536">
                  <c:v>0.85301108470133602</c:v>
                </c:pt>
                <c:pt idx="1537">
                  <c:v>0.85356643045960512</c:v>
                </c:pt>
                <c:pt idx="1538">
                  <c:v>0.85412177621787422</c:v>
                </c:pt>
                <c:pt idx="1539">
                  <c:v>0.85467712197614332</c:v>
                </c:pt>
                <c:pt idx="1540">
                  <c:v>0.85523246773441242</c:v>
                </c:pt>
                <c:pt idx="1541">
                  <c:v>0.85578781349268152</c:v>
                </c:pt>
                <c:pt idx="1542">
                  <c:v>0.85634315925095061</c:v>
                </c:pt>
                <c:pt idx="1543">
                  <c:v>0.85689850500921971</c:v>
                </c:pt>
                <c:pt idx="1544">
                  <c:v>0.85745385076748881</c:v>
                </c:pt>
                <c:pt idx="1545">
                  <c:v>0.85800919652575791</c:v>
                </c:pt>
                <c:pt idx="1546">
                  <c:v>0.85856454228402701</c:v>
                </c:pt>
                <c:pt idx="1547">
                  <c:v>0.85911988804229611</c:v>
                </c:pt>
                <c:pt idx="1548">
                  <c:v>0.85967523380056521</c:v>
                </c:pt>
                <c:pt idx="1549">
                  <c:v>0.86023057955883431</c:v>
                </c:pt>
                <c:pt idx="1550">
                  <c:v>0.86078592531710341</c:v>
                </c:pt>
                <c:pt idx="1551">
                  <c:v>0.86134127107537251</c:v>
                </c:pt>
                <c:pt idx="1552">
                  <c:v>0.8618966168336416</c:v>
                </c:pt>
                <c:pt idx="1553">
                  <c:v>0.8624519625919107</c:v>
                </c:pt>
                <c:pt idx="1554">
                  <c:v>0.8630073083501798</c:v>
                </c:pt>
                <c:pt idx="1555">
                  <c:v>0.8635626541084489</c:v>
                </c:pt>
                <c:pt idx="1556">
                  <c:v>0.864117999866718</c:v>
                </c:pt>
                <c:pt idx="1557">
                  <c:v>0.8646733456249871</c:v>
                </c:pt>
                <c:pt idx="1558">
                  <c:v>0.8652286913832562</c:v>
                </c:pt>
                <c:pt idx="1559">
                  <c:v>0.8657840371415253</c:v>
                </c:pt>
                <c:pt idx="1560">
                  <c:v>0.8663393828997944</c:v>
                </c:pt>
                <c:pt idx="1561">
                  <c:v>0.8668947286580635</c:v>
                </c:pt>
                <c:pt idx="1562">
                  <c:v>0.86745007441633259</c:v>
                </c:pt>
                <c:pt idx="1563">
                  <c:v>0.86800542017460169</c:v>
                </c:pt>
                <c:pt idx="1564">
                  <c:v>0.86856076593287079</c:v>
                </c:pt>
                <c:pt idx="1565">
                  <c:v>0.86911611169113989</c:v>
                </c:pt>
                <c:pt idx="1566">
                  <c:v>0.86967145744940899</c:v>
                </c:pt>
                <c:pt idx="1567">
                  <c:v>0.87022680320767809</c:v>
                </c:pt>
                <c:pt idx="1568">
                  <c:v>0.87078214896594719</c:v>
                </c:pt>
                <c:pt idx="1569">
                  <c:v>0.87133749472421629</c:v>
                </c:pt>
                <c:pt idx="1570">
                  <c:v>0.87189284048248539</c:v>
                </c:pt>
                <c:pt idx="1571">
                  <c:v>0.87244818624075449</c:v>
                </c:pt>
                <c:pt idx="1572">
                  <c:v>0.87300353199902359</c:v>
                </c:pt>
                <c:pt idx="1573">
                  <c:v>0.87355887775729268</c:v>
                </c:pt>
                <c:pt idx="1574">
                  <c:v>0.87411422351556178</c:v>
                </c:pt>
                <c:pt idx="1575">
                  <c:v>0.87466956927383088</c:v>
                </c:pt>
                <c:pt idx="1576">
                  <c:v>0.87522491503209998</c:v>
                </c:pt>
                <c:pt idx="1577">
                  <c:v>0.87578026079036908</c:v>
                </c:pt>
                <c:pt idx="1578">
                  <c:v>0.87633560654863818</c:v>
                </c:pt>
                <c:pt idx="1579">
                  <c:v>0.87689095230690728</c:v>
                </c:pt>
                <c:pt idx="1580">
                  <c:v>0.87744629806517638</c:v>
                </c:pt>
                <c:pt idx="1581">
                  <c:v>0.87800164382344548</c:v>
                </c:pt>
                <c:pt idx="1582">
                  <c:v>0.87855698958171458</c:v>
                </c:pt>
                <c:pt idx="1583">
                  <c:v>0.87911233533998367</c:v>
                </c:pt>
                <c:pt idx="1584">
                  <c:v>0.87966768109825277</c:v>
                </c:pt>
                <c:pt idx="1585">
                  <c:v>0.88022302685652187</c:v>
                </c:pt>
                <c:pt idx="1586">
                  <c:v>0.88077837261479097</c:v>
                </c:pt>
                <c:pt idx="1587">
                  <c:v>0.88133371837306007</c:v>
                </c:pt>
                <c:pt idx="1588">
                  <c:v>0.88188906413132917</c:v>
                </c:pt>
                <c:pt idx="1589">
                  <c:v>0.88244440988959827</c:v>
                </c:pt>
                <c:pt idx="1590">
                  <c:v>0.88299975564786737</c:v>
                </c:pt>
                <c:pt idx="1591">
                  <c:v>0.88355510140613647</c:v>
                </c:pt>
                <c:pt idx="1592">
                  <c:v>0.88411044716440557</c:v>
                </c:pt>
                <c:pt idx="1593">
                  <c:v>0.88466579292267467</c:v>
                </c:pt>
                <c:pt idx="1594">
                  <c:v>0.88522113868094376</c:v>
                </c:pt>
                <c:pt idx="1595">
                  <c:v>0.88577648443921286</c:v>
                </c:pt>
                <c:pt idx="1596">
                  <c:v>0.88633183019748196</c:v>
                </c:pt>
                <c:pt idx="1597">
                  <c:v>0.88688717595575106</c:v>
                </c:pt>
                <c:pt idx="1598">
                  <c:v>0.88744252171402016</c:v>
                </c:pt>
                <c:pt idx="1599">
                  <c:v>0.88799786747228926</c:v>
                </c:pt>
                <c:pt idx="1600">
                  <c:v>0.88855321323055836</c:v>
                </c:pt>
                <c:pt idx="1601">
                  <c:v>0.88910855898882746</c:v>
                </c:pt>
                <c:pt idx="1602">
                  <c:v>0.88966390474709656</c:v>
                </c:pt>
                <c:pt idx="1603">
                  <c:v>0.89021925050536566</c:v>
                </c:pt>
                <c:pt idx="1604">
                  <c:v>0.89077459626363475</c:v>
                </c:pt>
                <c:pt idx="1605">
                  <c:v>0.89132994202190385</c:v>
                </c:pt>
                <c:pt idx="1606">
                  <c:v>0.89188528778017295</c:v>
                </c:pt>
                <c:pt idx="1607">
                  <c:v>0.89244063353844205</c:v>
                </c:pt>
                <c:pt idx="1608">
                  <c:v>0.89299597929671115</c:v>
                </c:pt>
                <c:pt idx="1609">
                  <c:v>0.89355132505498025</c:v>
                </c:pt>
                <c:pt idx="1610">
                  <c:v>0.89410667081324935</c:v>
                </c:pt>
                <c:pt idx="1611">
                  <c:v>0.89466201657151845</c:v>
                </c:pt>
                <c:pt idx="1612">
                  <c:v>0.89521736232978755</c:v>
                </c:pt>
                <c:pt idx="1613">
                  <c:v>0.89577270808805665</c:v>
                </c:pt>
                <c:pt idx="1614">
                  <c:v>0.89632805384632575</c:v>
                </c:pt>
                <c:pt idx="1615">
                  <c:v>0.89688339960459484</c:v>
                </c:pt>
                <c:pt idx="1616">
                  <c:v>0.89743874536286394</c:v>
                </c:pt>
                <c:pt idx="1617">
                  <c:v>0.89799409112113304</c:v>
                </c:pt>
                <c:pt idx="1618">
                  <c:v>0.89854943687940214</c:v>
                </c:pt>
                <c:pt idx="1619">
                  <c:v>0.89910478263767124</c:v>
                </c:pt>
                <c:pt idx="1620">
                  <c:v>0.89966012839594034</c:v>
                </c:pt>
                <c:pt idx="1621">
                  <c:v>0.90021547415420944</c:v>
                </c:pt>
                <c:pt idx="1622">
                  <c:v>0.90077081991247854</c:v>
                </c:pt>
                <c:pt idx="1623">
                  <c:v>0.90132616567074764</c:v>
                </c:pt>
                <c:pt idx="1624">
                  <c:v>0.90188151142901674</c:v>
                </c:pt>
                <c:pt idx="1625">
                  <c:v>0.90243685718728583</c:v>
                </c:pt>
                <c:pt idx="1626">
                  <c:v>0.90299220294555493</c:v>
                </c:pt>
                <c:pt idx="1627">
                  <c:v>0.90354754870382403</c:v>
                </c:pt>
                <c:pt idx="1628">
                  <c:v>0.90410289446209313</c:v>
                </c:pt>
                <c:pt idx="1629">
                  <c:v>0.90465824022036223</c:v>
                </c:pt>
                <c:pt idx="1630">
                  <c:v>0.90521358597863133</c:v>
                </c:pt>
                <c:pt idx="1631">
                  <c:v>0.90576893173690043</c:v>
                </c:pt>
                <c:pt idx="1632">
                  <c:v>0.90632427749516953</c:v>
                </c:pt>
                <c:pt idx="1633">
                  <c:v>0.90687962325343863</c:v>
                </c:pt>
                <c:pt idx="1634">
                  <c:v>0.90743496901170773</c:v>
                </c:pt>
                <c:pt idx="1635">
                  <c:v>0.90799031476997683</c:v>
                </c:pt>
                <c:pt idx="1636">
                  <c:v>0.90854566052824592</c:v>
                </c:pt>
                <c:pt idx="1637">
                  <c:v>0.90910100628651502</c:v>
                </c:pt>
                <c:pt idx="1638">
                  <c:v>0.90965635204478412</c:v>
                </c:pt>
                <c:pt idx="1639">
                  <c:v>0.91021169780305322</c:v>
                </c:pt>
                <c:pt idx="1640">
                  <c:v>0.91076704356132232</c:v>
                </c:pt>
                <c:pt idx="1641">
                  <c:v>0.91132238931959142</c:v>
                </c:pt>
                <c:pt idx="1642">
                  <c:v>0.91187773507786052</c:v>
                </c:pt>
                <c:pt idx="1643">
                  <c:v>0.91243308083612962</c:v>
                </c:pt>
                <c:pt idx="1644">
                  <c:v>0.91298842659439872</c:v>
                </c:pt>
                <c:pt idx="1645">
                  <c:v>0.91354377235266782</c:v>
                </c:pt>
                <c:pt idx="1646">
                  <c:v>0.91409911811093691</c:v>
                </c:pt>
                <c:pt idx="1647">
                  <c:v>0.91465446386920601</c:v>
                </c:pt>
                <c:pt idx="1648">
                  <c:v>0.91520980962747511</c:v>
                </c:pt>
                <c:pt idx="1649">
                  <c:v>0.91576515538574421</c:v>
                </c:pt>
                <c:pt idx="1650">
                  <c:v>0.91632050114401331</c:v>
                </c:pt>
                <c:pt idx="1651">
                  <c:v>0.91687584690228241</c:v>
                </c:pt>
                <c:pt idx="1652">
                  <c:v>0.91743119266055151</c:v>
                </c:pt>
                <c:pt idx="1653">
                  <c:v>0.91798653841882061</c:v>
                </c:pt>
                <c:pt idx="1654">
                  <c:v>0.91854188417708971</c:v>
                </c:pt>
                <c:pt idx="1655">
                  <c:v>0.91909722993535881</c:v>
                </c:pt>
                <c:pt idx="1656">
                  <c:v>0.91965257569362791</c:v>
                </c:pt>
                <c:pt idx="1657">
                  <c:v>0.920207921451897</c:v>
                </c:pt>
                <c:pt idx="1658">
                  <c:v>0.9207632672101661</c:v>
                </c:pt>
                <c:pt idx="1659">
                  <c:v>0.9213186129684352</c:v>
                </c:pt>
                <c:pt idx="1660">
                  <c:v>0.9218739587267043</c:v>
                </c:pt>
                <c:pt idx="1661">
                  <c:v>0.9224293044849734</c:v>
                </c:pt>
                <c:pt idx="1662">
                  <c:v>0.9229846502432425</c:v>
                </c:pt>
                <c:pt idx="1663">
                  <c:v>0.9235399960015116</c:v>
                </c:pt>
                <c:pt idx="1664">
                  <c:v>0.9240953417597807</c:v>
                </c:pt>
                <c:pt idx="1665">
                  <c:v>0.9246506875180498</c:v>
                </c:pt>
                <c:pt idx="1666">
                  <c:v>0.9252060332763189</c:v>
                </c:pt>
                <c:pt idx="1667">
                  <c:v>0.92576137903458799</c:v>
                </c:pt>
                <c:pt idx="1668">
                  <c:v>0.92631672479285709</c:v>
                </c:pt>
                <c:pt idx="1669">
                  <c:v>0.92687207055112619</c:v>
                </c:pt>
                <c:pt idx="1670">
                  <c:v>0.92742741630939529</c:v>
                </c:pt>
                <c:pt idx="1671">
                  <c:v>0.92798276206766439</c:v>
                </c:pt>
                <c:pt idx="1672">
                  <c:v>0.92853810782593349</c:v>
                </c:pt>
                <c:pt idx="1673">
                  <c:v>0.92909345358420259</c:v>
                </c:pt>
                <c:pt idx="1674">
                  <c:v>0.92964879934247169</c:v>
                </c:pt>
                <c:pt idx="1675">
                  <c:v>0.93020414510074079</c:v>
                </c:pt>
                <c:pt idx="1676">
                  <c:v>0.93075949085900989</c:v>
                </c:pt>
                <c:pt idx="1677">
                  <c:v>0.93131483661727898</c:v>
                </c:pt>
                <c:pt idx="1678">
                  <c:v>0.93187018237554808</c:v>
                </c:pt>
                <c:pt idx="1679">
                  <c:v>0.93242552813381718</c:v>
                </c:pt>
                <c:pt idx="1680">
                  <c:v>0.93298087389208628</c:v>
                </c:pt>
                <c:pt idx="1681">
                  <c:v>0.93353621965035538</c:v>
                </c:pt>
                <c:pt idx="1682">
                  <c:v>0.93409156540862448</c:v>
                </c:pt>
                <c:pt idx="1683">
                  <c:v>0.93464691116689358</c:v>
                </c:pt>
                <c:pt idx="1684">
                  <c:v>0.93520225692516268</c:v>
                </c:pt>
                <c:pt idx="1685">
                  <c:v>0.93575760268343178</c:v>
                </c:pt>
                <c:pt idx="1686">
                  <c:v>0.93631294844170088</c:v>
                </c:pt>
                <c:pt idx="1687">
                  <c:v>0.93686829419996998</c:v>
                </c:pt>
                <c:pt idx="1688">
                  <c:v>0.93742363995823907</c:v>
                </c:pt>
                <c:pt idx="1689">
                  <c:v>0.93797898571650817</c:v>
                </c:pt>
                <c:pt idx="1690">
                  <c:v>0.93853433147477727</c:v>
                </c:pt>
                <c:pt idx="1691">
                  <c:v>0.93908967723304637</c:v>
                </c:pt>
                <c:pt idx="1692">
                  <c:v>0.93964502299131547</c:v>
                </c:pt>
                <c:pt idx="1693">
                  <c:v>0.94020036874958457</c:v>
                </c:pt>
                <c:pt idx="1694">
                  <c:v>0.94075571450785367</c:v>
                </c:pt>
                <c:pt idx="1695">
                  <c:v>0.94131106026612277</c:v>
                </c:pt>
                <c:pt idx="1696">
                  <c:v>0.94186640602439187</c:v>
                </c:pt>
                <c:pt idx="1697">
                  <c:v>0.94242175178266097</c:v>
                </c:pt>
                <c:pt idx="1698">
                  <c:v>0.94297709754093006</c:v>
                </c:pt>
                <c:pt idx="1699">
                  <c:v>0.94353244329919916</c:v>
                </c:pt>
                <c:pt idx="1700">
                  <c:v>0.94408778905746826</c:v>
                </c:pt>
                <c:pt idx="1701">
                  <c:v>0.94464313481573736</c:v>
                </c:pt>
                <c:pt idx="1702">
                  <c:v>0.94519848057400646</c:v>
                </c:pt>
                <c:pt idx="1703">
                  <c:v>0.94575382633227556</c:v>
                </c:pt>
                <c:pt idx="1704">
                  <c:v>0.94630917209054466</c:v>
                </c:pt>
                <c:pt idx="1705">
                  <c:v>0.94686451784881376</c:v>
                </c:pt>
                <c:pt idx="1706">
                  <c:v>0.94741986360708286</c:v>
                </c:pt>
                <c:pt idx="1707">
                  <c:v>0.94797520936535196</c:v>
                </c:pt>
                <c:pt idx="1708">
                  <c:v>0.94853055512362106</c:v>
                </c:pt>
                <c:pt idx="1709">
                  <c:v>0.94908590088189015</c:v>
                </c:pt>
                <c:pt idx="1710">
                  <c:v>0.94964124664015925</c:v>
                </c:pt>
                <c:pt idx="1711">
                  <c:v>0.95019659239842835</c:v>
                </c:pt>
                <c:pt idx="1712">
                  <c:v>0.95075193815669745</c:v>
                </c:pt>
                <c:pt idx="1713">
                  <c:v>0.95130728391496655</c:v>
                </c:pt>
                <c:pt idx="1714">
                  <c:v>0.95186262967323565</c:v>
                </c:pt>
                <c:pt idx="1715">
                  <c:v>0.95241797543150475</c:v>
                </c:pt>
                <c:pt idx="1716">
                  <c:v>0.95297332118977385</c:v>
                </c:pt>
                <c:pt idx="1717">
                  <c:v>0.95352866694804295</c:v>
                </c:pt>
                <c:pt idx="1718">
                  <c:v>0.95408401270631205</c:v>
                </c:pt>
                <c:pt idx="1719">
                  <c:v>0.95463935846458114</c:v>
                </c:pt>
                <c:pt idx="1720">
                  <c:v>0.95519470422285024</c:v>
                </c:pt>
                <c:pt idx="1721">
                  <c:v>0.95575004998111934</c:v>
                </c:pt>
                <c:pt idx="1722">
                  <c:v>0.95630539573938844</c:v>
                </c:pt>
                <c:pt idx="1723">
                  <c:v>0.95686074149765754</c:v>
                </c:pt>
                <c:pt idx="1724">
                  <c:v>0.95741608725592664</c:v>
                </c:pt>
                <c:pt idx="1725">
                  <c:v>0.95797143301419574</c:v>
                </c:pt>
                <c:pt idx="1726">
                  <c:v>0.95852677877246484</c:v>
                </c:pt>
                <c:pt idx="1727">
                  <c:v>0.95908212453073394</c:v>
                </c:pt>
                <c:pt idx="1728">
                  <c:v>0.95963747028900304</c:v>
                </c:pt>
                <c:pt idx="1729">
                  <c:v>0.96019281604727214</c:v>
                </c:pt>
                <c:pt idx="1730">
                  <c:v>0.96074816180554123</c:v>
                </c:pt>
                <c:pt idx="1731">
                  <c:v>0.96130350756381033</c:v>
                </c:pt>
                <c:pt idx="1732">
                  <c:v>0.96185885332207943</c:v>
                </c:pt>
                <c:pt idx="1733">
                  <c:v>0.96241419908034853</c:v>
                </c:pt>
                <c:pt idx="1734">
                  <c:v>0.96296954483861763</c:v>
                </c:pt>
                <c:pt idx="1735">
                  <c:v>0.96352489059688673</c:v>
                </c:pt>
                <c:pt idx="1736">
                  <c:v>0.96408023635515583</c:v>
                </c:pt>
                <c:pt idx="1737">
                  <c:v>0.96463558211342493</c:v>
                </c:pt>
                <c:pt idx="1738">
                  <c:v>0.96519092787169403</c:v>
                </c:pt>
                <c:pt idx="1739">
                  <c:v>0.96574627362996313</c:v>
                </c:pt>
                <c:pt idx="1740">
                  <c:v>0.96630161938823222</c:v>
                </c:pt>
                <c:pt idx="1741">
                  <c:v>0.96685696514650132</c:v>
                </c:pt>
                <c:pt idx="1742">
                  <c:v>0.96741231090477042</c:v>
                </c:pt>
                <c:pt idx="1743">
                  <c:v>0.96796765666303952</c:v>
                </c:pt>
                <c:pt idx="1744">
                  <c:v>0.96852300242130862</c:v>
                </c:pt>
                <c:pt idx="1745">
                  <c:v>0.96907834817957772</c:v>
                </c:pt>
                <c:pt idx="1746">
                  <c:v>0.96963369393784682</c:v>
                </c:pt>
                <c:pt idx="1747">
                  <c:v>0.97018903969611592</c:v>
                </c:pt>
                <c:pt idx="1748">
                  <c:v>0.97074438545438502</c:v>
                </c:pt>
                <c:pt idx="1749">
                  <c:v>0.97129973121265412</c:v>
                </c:pt>
                <c:pt idx="1750">
                  <c:v>0.97185507697092322</c:v>
                </c:pt>
                <c:pt idx="1751">
                  <c:v>0.97241042272919231</c:v>
                </c:pt>
                <c:pt idx="1752">
                  <c:v>0.97296576848746141</c:v>
                </c:pt>
                <c:pt idx="1753">
                  <c:v>0.97352111424573051</c:v>
                </c:pt>
                <c:pt idx="1754">
                  <c:v>0.97407646000399961</c:v>
                </c:pt>
                <c:pt idx="1755">
                  <c:v>0.97463180576226871</c:v>
                </c:pt>
                <c:pt idx="1756">
                  <c:v>0.97518715152053781</c:v>
                </c:pt>
                <c:pt idx="1757">
                  <c:v>0.97574249727880691</c:v>
                </c:pt>
                <c:pt idx="1758">
                  <c:v>0.97629784303707601</c:v>
                </c:pt>
                <c:pt idx="1759">
                  <c:v>0.97685318879534511</c:v>
                </c:pt>
                <c:pt idx="1760">
                  <c:v>0.97740853455361421</c:v>
                </c:pt>
                <c:pt idx="1761">
                  <c:v>0.9779638803118833</c:v>
                </c:pt>
                <c:pt idx="1762">
                  <c:v>0.9785192260701524</c:v>
                </c:pt>
                <c:pt idx="1763">
                  <c:v>0.9790745718284215</c:v>
                </c:pt>
                <c:pt idx="1764">
                  <c:v>0.9796299175866906</c:v>
                </c:pt>
                <c:pt idx="1765">
                  <c:v>0.9801852633449597</c:v>
                </c:pt>
                <c:pt idx="1766">
                  <c:v>0.9807406091032288</c:v>
                </c:pt>
                <c:pt idx="1767">
                  <c:v>0.9812959548614979</c:v>
                </c:pt>
                <c:pt idx="1768">
                  <c:v>0.981851300619767</c:v>
                </c:pt>
                <c:pt idx="1769">
                  <c:v>0.9824066463780361</c:v>
                </c:pt>
                <c:pt idx="1770">
                  <c:v>0.9829619921363052</c:v>
                </c:pt>
                <c:pt idx="1771">
                  <c:v>0.9835173378945743</c:v>
                </c:pt>
                <c:pt idx="1772">
                  <c:v>0.98407268365284339</c:v>
                </c:pt>
                <c:pt idx="1773">
                  <c:v>0.98462802941111249</c:v>
                </c:pt>
                <c:pt idx="1774">
                  <c:v>0.98518337516938159</c:v>
                </c:pt>
                <c:pt idx="1775">
                  <c:v>0.98573872092765069</c:v>
                </c:pt>
                <c:pt idx="1776">
                  <c:v>0.98629406668591979</c:v>
                </c:pt>
                <c:pt idx="1777">
                  <c:v>0.98684941244418889</c:v>
                </c:pt>
                <c:pt idx="1778">
                  <c:v>0.98740475820245799</c:v>
                </c:pt>
                <c:pt idx="1779">
                  <c:v>0.98796010396072709</c:v>
                </c:pt>
                <c:pt idx="1780">
                  <c:v>0.98851544971899619</c:v>
                </c:pt>
                <c:pt idx="1781">
                  <c:v>0.98907079547726529</c:v>
                </c:pt>
                <c:pt idx="1782">
                  <c:v>0.98962614123553438</c:v>
                </c:pt>
                <c:pt idx="1783">
                  <c:v>0.99018148699380348</c:v>
                </c:pt>
                <c:pt idx="1784">
                  <c:v>0.99073683275207258</c:v>
                </c:pt>
                <c:pt idx="1785">
                  <c:v>0.99129217851034168</c:v>
                </c:pt>
                <c:pt idx="1786">
                  <c:v>0.99184752426861078</c:v>
                </c:pt>
                <c:pt idx="1787">
                  <c:v>0.99240287002687988</c:v>
                </c:pt>
                <c:pt idx="1788">
                  <c:v>0.99295821578514898</c:v>
                </c:pt>
                <c:pt idx="1789">
                  <c:v>0.99351356154341808</c:v>
                </c:pt>
                <c:pt idx="1790">
                  <c:v>0.99406890730168718</c:v>
                </c:pt>
                <c:pt idx="1791">
                  <c:v>0.99462425305995628</c:v>
                </c:pt>
                <c:pt idx="1792">
                  <c:v>0.99517959881822537</c:v>
                </c:pt>
                <c:pt idx="1793">
                  <c:v>0.99573494457649447</c:v>
                </c:pt>
                <c:pt idx="1794">
                  <c:v>0.99629029033476357</c:v>
                </c:pt>
                <c:pt idx="1795">
                  <c:v>0.99684563609303267</c:v>
                </c:pt>
                <c:pt idx="1796">
                  <c:v>0.99740098185130177</c:v>
                </c:pt>
                <c:pt idx="1797">
                  <c:v>0.99795632760957087</c:v>
                </c:pt>
                <c:pt idx="1798">
                  <c:v>0.99851167336783997</c:v>
                </c:pt>
                <c:pt idx="1799">
                  <c:v>0.99906701912610907</c:v>
                </c:pt>
                <c:pt idx="1800">
                  <c:v>0.99962236488437817</c:v>
                </c:pt>
                <c:pt idx="1801">
                  <c:v>1.0001777106426473</c:v>
                </c:pt>
                <c:pt idx="1802">
                  <c:v>1.0007330564009163</c:v>
                </c:pt>
                <c:pt idx="1803">
                  <c:v>1.0012884021591852</c:v>
                </c:pt>
                <c:pt idx="1804">
                  <c:v>1.0018437479174542</c:v>
                </c:pt>
                <c:pt idx="1805">
                  <c:v>1.0023990936757232</c:v>
                </c:pt>
                <c:pt idx="1806">
                  <c:v>1.0029544394339922</c:v>
                </c:pt>
                <c:pt idx="1807">
                  <c:v>1.0035097851922612</c:v>
                </c:pt>
                <c:pt idx="1808">
                  <c:v>1.0040651309505302</c:v>
                </c:pt>
                <c:pt idx="1809">
                  <c:v>1.0046204767087992</c:v>
                </c:pt>
                <c:pt idx="1810">
                  <c:v>1.0051758224670682</c:v>
                </c:pt>
                <c:pt idx="1811">
                  <c:v>1.0057311682253371</c:v>
                </c:pt>
                <c:pt idx="1812">
                  <c:v>1.0062865139836061</c:v>
                </c:pt>
                <c:pt idx="1813">
                  <c:v>1.0068418597418751</c:v>
                </c:pt>
                <c:pt idx="1814">
                  <c:v>1.0073972055001441</c:v>
                </c:pt>
                <c:pt idx="1815">
                  <c:v>1.0079525512584131</c:v>
                </c:pt>
                <c:pt idx="1816">
                  <c:v>1.0085078970166821</c:v>
                </c:pt>
                <c:pt idx="1817">
                  <c:v>1.0090632427749511</c:v>
                </c:pt>
                <c:pt idx="1818">
                  <c:v>1.0096185885332201</c:v>
                </c:pt>
                <c:pt idx="1819">
                  <c:v>1.0101739342914891</c:v>
                </c:pt>
                <c:pt idx="1820">
                  <c:v>1.010729280049758</c:v>
                </c:pt>
                <c:pt idx="1821">
                  <c:v>1.011284625808027</c:v>
                </c:pt>
                <c:pt idx="1822">
                  <c:v>1.011839971566296</c:v>
                </c:pt>
                <c:pt idx="1823">
                  <c:v>1.012395317324565</c:v>
                </c:pt>
                <c:pt idx="1824">
                  <c:v>1.012950663082834</c:v>
                </c:pt>
                <c:pt idx="1825">
                  <c:v>1.013506008841103</c:v>
                </c:pt>
                <c:pt idx="1826">
                  <c:v>1.014061354599372</c:v>
                </c:pt>
                <c:pt idx="1827">
                  <c:v>1.014616700357641</c:v>
                </c:pt>
                <c:pt idx="1828">
                  <c:v>1.0151720461159099</c:v>
                </c:pt>
                <c:pt idx="1829">
                  <c:v>1.0157273918741789</c:v>
                </c:pt>
                <c:pt idx="1830">
                  <c:v>1.0162827376324479</c:v>
                </c:pt>
                <c:pt idx="1831">
                  <c:v>1.0168380833907169</c:v>
                </c:pt>
                <c:pt idx="1832">
                  <c:v>1.0173934291489859</c:v>
                </c:pt>
                <c:pt idx="1833">
                  <c:v>1.0179487749072549</c:v>
                </c:pt>
                <c:pt idx="1834">
                  <c:v>1.0185041206655239</c:v>
                </c:pt>
                <c:pt idx="1835">
                  <c:v>1.0190594664237929</c:v>
                </c:pt>
                <c:pt idx="1836">
                  <c:v>1.0196148121820618</c:v>
                </c:pt>
                <c:pt idx="1837">
                  <c:v>1.0201701579403308</c:v>
                </c:pt>
                <c:pt idx="1838">
                  <c:v>1.0207255036985998</c:v>
                </c:pt>
                <c:pt idx="1839">
                  <c:v>1.0212808494568688</c:v>
                </c:pt>
                <c:pt idx="1840">
                  <c:v>1.0218361952151378</c:v>
                </c:pt>
                <c:pt idx="1841">
                  <c:v>1.0223915409734068</c:v>
                </c:pt>
                <c:pt idx="1842">
                  <c:v>1.0229468867316758</c:v>
                </c:pt>
                <c:pt idx="1843">
                  <c:v>1.0235022324899448</c:v>
                </c:pt>
                <c:pt idx="1844">
                  <c:v>1.0240575782482138</c:v>
                </c:pt>
                <c:pt idx="1845">
                  <c:v>1.0246129240064827</c:v>
                </c:pt>
                <c:pt idx="1846">
                  <c:v>1.0251682697647517</c:v>
                </c:pt>
                <c:pt idx="1847">
                  <c:v>1.0257236155230207</c:v>
                </c:pt>
                <c:pt idx="1848">
                  <c:v>1.0262789612812897</c:v>
                </c:pt>
                <c:pt idx="1849">
                  <c:v>1.0268343070395587</c:v>
                </c:pt>
                <c:pt idx="1850">
                  <c:v>1.0273896527978277</c:v>
                </c:pt>
                <c:pt idx="1851">
                  <c:v>1.0279449985560967</c:v>
                </c:pt>
                <c:pt idx="1852">
                  <c:v>1.0285003443143657</c:v>
                </c:pt>
                <c:pt idx="1853">
                  <c:v>1.0290556900726346</c:v>
                </c:pt>
                <c:pt idx="1854">
                  <c:v>1.0296110358309036</c:v>
                </c:pt>
                <c:pt idx="1855">
                  <c:v>1.0301663815891726</c:v>
                </c:pt>
                <c:pt idx="1856">
                  <c:v>1.0307217273474416</c:v>
                </c:pt>
                <c:pt idx="1857">
                  <c:v>1.0312770731057106</c:v>
                </c:pt>
                <c:pt idx="1858">
                  <c:v>1.0318324188639796</c:v>
                </c:pt>
                <c:pt idx="1859">
                  <c:v>1.0323877646222486</c:v>
                </c:pt>
                <c:pt idx="1860">
                  <c:v>1.0329431103805176</c:v>
                </c:pt>
                <c:pt idx="1861">
                  <c:v>1.0334984561387865</c:v>
                </c:pt>
                <c:pt idx="1862">
                  <c:v>1.0340538018970555</c:v>
                </c:pt>
                <c:pt idx="1863">
                  <c:v>1.0346091476553245</c:v>
                </c:pt>
                <c:pt idx="1864">
                  <c:v>1.0351644934135935</c:v>
                </c:pt>
                <c:pt idx="1865">
                  <c:v>1.0357198391718625</c:v>
                </c:pt>
                <c:pt idx="1866">
                  <c:v>1.0362751849301315</c:v>
                </c:pt>
                <c:pt idx="1867">
                  <c:v>1.0368305306884005</c:v>
                </c:pt>
                <c:pt idx="1868">
                  <c:v>1.0373858764466695</c:v>
                </c:pt>
                <c:pt idx="1869">
                  <c:v>1.0379412222049385</c:v>
                </c:pt>
                <c:pt idx="1870">
                  <c:v>1.0384965679632074</c:v>
                </c:pt>
                <c:pt idx="1871">
                  <c:v>1.0390519137214764</c:v>
                </c:pt>
                <c:pt idx="1872">
                  <c:v>1.0396072594797454</c:v>
                </c:pt>
                <c:pt idx="1873">
                  <c:v>1.0401626052380144</c:v>
                </c:pt>
                <c:pt idx="1874">
                  <c:v>1.0407179509962834</c:v>
                </c:pt>
                <c:pt idx="1875">
                  <c:v>1.0412732967545524</c:v>
                </c:pt>
                <c:pt idx="1876">
                  <c:v>1.0418286425128214</c:v>
                </c:pt>
                <c:pt idx="1877">
                  <c:v>1.0423839882710904</c:v>
                </c:pt>
                <c:pt idx="1878">
                  <c:v>1.0429393340293593</c:v>
                </c:pt>
                <c:pt idx="1879">
                  <c:v>1.0434946797876283</c:v>
                </c:pt>
                <c:pt idx="1880">
                  <c:v>1.0440500255458973</c:v>
                </c:pt>
                <c:pt idx="1881">
                  <c:v>1.0446053713041663</c:v>
                </c:pt>
                <c:pt idx="1882">
                  <c:v>1.0451607170624353</c:v>
                </c:pt>
                <c:pt idx="1883">
                  <c:v>1.0457160628207043</c:v>
                </c:pt>
                <c:pt idx="1884">
                  <c:v>1.0462714085789733</c:v>
                </c:pt>
                <c:pt idx="1885">
                  <c:v>1.0468267543372423</c:v>
                </c:pt>
                <c:pt idx="1886">
                  <c:v>1.0473821000955112</c:v>
                </c:pt>
                <c:pt idx="1887">
                  <c:v>1.0479374458537802</c:v>
                </c:pt>
                <c:pt idx="1888">
                  <c:v>1.0484927916120492</c:v>
                </c:pt>
                <c:pt idx="1889">
                  <c:v>1.0490481373703182</c:v>
                </c:pt>
                <c:pt idx="1890">
                  <c:v>1.0496034831285872</c:v>
                </c:pt>
                <c:pt idx="1891">
                  <c:v>1.0501588288868562</c:v>
                </c:pt>
                <c:pt idx="1892">
                  <c:v>1.0507141746451252</c:v>
                </c:pt>
                <c:pt idx="1893">
                  <c:v>1.0512695204033942</c:v>
                </c:pt>
                <c:pt idx="1894">
                  <c:v>1.0518248661616632</c:v>
                </c:pt>
                <c:pt idx="1895">
                  <c:v>1.0523802119199321</c:v>
                </c:pt>
                <c:pt idx="1896">
                  <c:v>1.0529355576782011</c:v>
                </c:pt>
                <c:pt idx="1897">
                  <c:v>1.0534909034364701</c:v>
                </c:pt>
                <c:pt idx="1898">
                  <c:v>1.0540462491947391</c:v>
                </c:pt>
                <c:pt idx="1899">
                  <c:v>1.0546015949530081</c:v>
                </c:pt>
                <c:pt idx="1900">
                  <c:v>1.0551569407112771</c:v>
                </c:pt>
                <c:pt idx="1901">
                  <c:v>1.0557122864695461</c:v>
                </c:pt>
                <c:pt idx="1902">
                  <c:v>1.0562676322278151</c:v>
                </c:pt>
                <c:pt idx="1903">
                  <c:v>1.056822977986084</c:v>
                </c:pt>
                <c:pt idx="1904">
                  <c:v>1.057378323744353</c:v>
                </c:pt>
                <c:pt idx="1905">
                  <c:v>1.057933669502622</c:v>
                </c:pt>
                <c:pt idx="1906">
                  <c:v>1.058489015260891</c:v>
                </c:pt>
                <c:pt idx="1907">
                  <c:v>1.05904436101916</c:v>
                </c:pt>
                <c:pt idx="1908">
                  <c:v>1.059599706777429</c:v>
                </c:pt>
                <c:pt idx="1909">
                  <c:v>1.060155052535698</c:v>
                </c:pt>
                <c:pt idx="1910">
                  <c:v>1.060710398293967</c:v>
                </c:pt>
                <c:pt idx="1911">
                  <c:v>1.0612657440522359</c:v>
                </c:pt>
                <c:pt idx="1912">
                  <c:v>1.0618210898105049</c:v>
                </c:pt>
                <c:pt idx="1913">
                  <c:v>1.0623764355687739</c:v>
                </c:pt>
                <c:pt idx="1914">
                  <c:v>1.0629317813270429</c:v>
                </c:pt>
                <c:pt idx="1915">
                  <c:v>1.0634871270853119</c:v>
                </c:pt>
                <c:pt idx="1916">
                  <c:v>1.0640424728435809</c:v>
                </c:pt>
                <c:pt idx="1917">
                  <c:v>1.0645978186018499</c:v>
                </c:pt>
                <c:pt idx="1918">
                  <c:v>1.0651531643601189</c:v>
                </c:pt>
                <c:pt idx="1919">
                  <c:v>1.0657085101183879</c:v>
                </c:pt>
                <c:pt idx="1920">
                  <c:v>1.0662638558766568</c:v>
                </c:pt>
                <c:pt idx="1921">
                  <c:v>1.0668192016349258</c:v>
                </c:pt>
                <c:pt idx="1922">
                  <c:v>1.0673745473931948</c:v>
                </c:pt>
                <c:pt idx="1923">
                  <c:v>1.0679298931514638</c:v>
                </c:pt>
                <c:pt idx="1924">
                  <c:v>1.0684852389097328</c:v>
                </c:pt>
                <c:pt idx="1925">
                  <c:v>1.0690405846680018</c:v>
                </c:pt>
                <c:pt idx="1926">
                  <c:v>1.0695959304262708</c:v>
                </c:pt>
                <c:pt idx="1927">
                  <c:v>1.0701512761845398</c:v>
                </c:pt>
                <c:pt idx="1928">
                  <c:v>1.0707066219428087</c:v>
                </c:pt>
                <c:pt idx="1929">
                  <c:v>1.0712619677010777</c:v>
                </c:pt>
                <c:pt idx="1930">
                  <c:v>1.0718173134593467</c:v>
                </c:pt>
                <c:pt idx="1931">
                  <c:v>1.0723726592176157</c:v>
                </c:pt>
                <c:pt idx="1932">
                  <c:v>1.0729280049758847</c:v>
                </c:pt>
                <c:pt idx="1933">
                  <c:v>1.0734833507341537</c:v>
                </c:pt>
                <c:pt idx="1934">
                  <c:v>1.0740386964924227</c:v>
                </c:pt>
                <c:pt idx="1935">
                  <c:v>1.0745940422506917</c:v>
                </c:pt>
                <c:pt idx="1936">
                  <c:v>1.0751493880089606</c:v>
                </c:pt>
                <c:pt idx="1937">
                  <c:v>1.0757047337672296</c:v>
                </c:pt>
                <c:pt idx="1938">
                  <c:v>1.0762600795254986</c:v>
                </c:pt>
                <c:pt idx="1939">
                  <c:v>1.0768154252837676</c:v>
                </c:pt>
                <c:pt idx="1940">
                  <c:v>1.0773707710420366</c:v>
                </c:pt>
                <c:pt idx="1941">
                  <c:v>1.0779261168003056</c:v>
                </c:pt>
                <c:pt idx="1942">
                  <c:v>1.0784814625585746</c:v>
                </c:pt>
                <c:pt idx="1943">
                  <c:v>1.0790368083168436</c:v>
                </c:pt>
                <c:pt idx="1944">
                  <c:v>1.0795921540751126</c:v>
                </c:pt>
                <c:pt idx="1945">
                  <c:v>1.0801474998333815</c:v>
                </c:pt>
                <c:pt idx="1946">
                  <c:v>1.0807028455916505</c:v>
                </c:pt>
                <c:pt idx="1947">
                  <c:v>1.0812581913499195</c:v>
                </c:pt>
                <c:pt idx="1948">
                  <c:v>1.0818135371081885</c:v>
                </c:pt>
                <c:pt idx="1949">
                  <c:v>1.0823688828664575</c:v>
                </c:pt>
                <c:pt idx="1950">
                  <c:v>1.0829242286247265</c:v>
                </c:pt>
                <c:pt idx="1951">
                  <c:v>1.0834795743829955</c:v>
                </c:pt>
                <c:pt idx="1952">
                  <c:v>1.0840349201412645</c:v>
                </c:pt>
                <c:pt idx="1953">
                  <c:v>1.0845902658995334</c:v>
                </c:pt>
                <c:pt idx="1954">
                  <c:v>1.0851456116578024</c:v>
                </c:pt>
                <c:pt idx="1955">
                  <c:v>1.0857009574160714</c:v>
                </c:pt>
                <c:pt idx="1956">
                  <c:v>1.0862563031743404</c:v>
                </c:pt>
                <c:pt idx="1957">
                  <c:v>1.0868116489326094</c:v>
                </c:pt>
                <c:pt idx="1958">
                  <c:v>1.0873669946908784</c:v>
                </c:pt>
                <c:pt idx="1959">
                  <c:v>1.0879223404491474</c:v>
                </c:pt>
                <c:pt idx="1960">
                  <c:v>1.0884776862074164</c:v>
                </c:pt>
                <c:pt idx="1961">
                  <c:v>1.0890330319656853</c:v>
                </c:pt>
                <c:pt idx="1962">
                  <c:v>1.0895883777239543</c:v>
                </c:pt>
                <c:pt idx="1963">
                  <c:v>1.0901437234822233</c:v>
                </c:pt>
                <c:pt idx="1964">
                  <c:v>1.0906990692404923</c:v>
                </c:pt>
                <c:pt idx="1965">
                  <c:v>1.0912544149987613</c:v>
                </c:pt>
                <c:pt idx="1966">
                  <c:v>1.0918097607570303</c:v>
                </c:pt>
                <c:pt idx="1967">
                  <c:v>1.0923651065152993</c:v>
                </c:pt>
                <c:pt idx="1968">
                  <c:v>1.0929204522735683</c:v>
                </c:pt>
                <c:pt idx="1969">
                  <c:v>1.0934757980318373</c:v>
                </c:pt>
                <c:pt idx="1970">
                  <c:v>1.0940311437901062</c:v>
                </c:pt>
                <c:pt idx="1971">
                  <c:v>1.0945864895483752</c:v>
                </c:pt>
                <c:pt idx="1972">
                  <c:v>1.0951418353066442</c:v>
                </c:pt>
                <c:pt idx="1973">
                  <c:v>1.0956971810649132</c:v>
                </c:pt>
                <c:pt idx="1974">
                  <c:v>1.0962525268231822</c:v>
                </c:pt>
                <c:pt idx="1975">
                  <c:v>1.0968078725814512</c:v>
                </c:pt>
                <c:pt idx="1976">
                  <c:v>1.0973632183397202</c:v>
                </c:pt>
                <c:pt idx="1977">
                  <c:v>1.0979185640979892</c:v>
                </c:pt>
                <c:pt idx="1978">
                  <c:v>1.0984739098562581</c:v>
                </c:pt>
                <c:pt idx="1979">
                  <c:v>1.0990292556145271</c:v>
                </c:pt>
                <c:pt idx="1980">
                  <c:v>1.0995846013727961</c:v>
                </c:pt>
                <c:pt idx="1981">
                  <c:v>1.1001399471310651</c:v>
                </c:pt>
                <c:pt idx="1982">
                  <c:v>1.1006952928893341</c:v>
                </c:pt>
                <c:pt idx="1983">
                  <c:v>1.1012506386476031</c:v>
                </c:pt>
                <c:pt idx="1984">
                  <c:v>1.1018059844058721</c:v>
                </c:pt>
                <c:pt idx="1985">
                  <c:v>1.1023613301641411</c:v>
                </c:pt>
                <c:pt idx="1986">
                  <c:v>1.1029166759224101</c:v>
                </c:pt>
                <c:pt idx="1987">
                  <c:v>1.103472021680679</c:v>
                </c:pt>
                <c:pt idx="1988">
                  <c:v>1.104027367438948</c:v>
                </c:pt>
                <c:pt idx="1989">
                  <c:v>1.104582713197217</c:v>
                </c:pt>
                <c:pt idx="1990">
                  <c:v>1.105138058955486</c:v>
                </c:pt>
                <c:pt idx="1991">
                  <c:v>1.105693404713755</c:v>
                </c:pt>
                <c:pt idx="1992">
                  <c:v>1.106248750472024</c:v>
                </c:pt>
                <c:pt idx="1993">
                  <c:v>1.106804096230293</c:v>
                </c:pt>
                <c:pt idx="1994">
                  <c:v>1.107359441988562</c:v>
                </c:pt>
                <c:pt idx="1995">
                  <c:v>1.1079147877468309</c:v>
                </c:pt>
                <c:pt idx="1996">
                  <c:v>1.1084701335050999</c:v>
                </c:pt>
                <c:pt idx="1997">
                  <c:v>1.1090254792633689</c:v>
                </c:pt>
                <c:pt idx="1998">
                  <c:v>1.1095808250216379</c:v>
                </c:pt>
                <c:pt idx="1999">
                  <c:v>1.1101361707799069</c:v>
                </c:pt>
                <c:pt idx="2000">
                  <c:v>1.1106915165381759</c:v>
                </c:pt>
                <c:pt idx="2001">
                  <c:v>1.1112468622964449</c:v>
                </c:pt>
                <c:pt idx="2002">
                  <c:v>1.1118022080547139</c:v>
                </c:pt>
                <c:pt idx="2003">
                  <c:v>1.1123575538129828</c:v>
                </c:pt>
                <c:pt idx="2004">
                  <c:v>1.1129128995712518</c:v>
                </c:pt>
                <c:pt idx="2005">
                  <c:v>1.1134682453295208</c:v>
                </c:pt>
                <c:pt idx="2006">
                  <c:v>1.1140235910877898</c:v>
                </c:pt>
                <c:pt idx="2007">
                  <c:v>1.1145789368460588</c:v>
                </c:pt>
                <c:pt idx="2008">
                  <c:v>1.1151342826043278</c:v>
                </c:pt>
                <c:pt idx="2009">
                  <c:v>1.1156896283625968</c:v>
                </c:pt>
                <c:pt idx="2010">
                  <c:v>1.1162449741208658</c:v>
                </c:pt>
                <c:pt idx="2011">
                  <c:v>1.1168003198791348</c:v>
                </c:pt>
                <c:pt idx="2012">
                  <c:v>1.1173556656374037</c:v>
                </c:pt>
                <c:pt idx="2013">
                  <c:v>1.1179110113956727</c:v>
                </c:pt>
                <c:pt idx="2014">
                  <c:v>1.1184663571539417</c:v>
                </c:pt>
                <c:pt idx="2015">
                  <c:v>1.1190217029122107</c:v>
                </c:pt>
                <c:pt idx="2016">
                  <c:v>1.1195770486704797</c:v>
                </c:pt>
                <c:pt idx="2017">
                  <c:v>1.1201323944287487</c:v>
                </c:pt>
                <c:pt idx="2018">
                  <c:v>1.1206877401870177</c:v>
                </c:pt>
                <c:pt idx="2019">
                  <c:v>1.1212430859452867</c:v>
                </c:pt>
                <c:pt idx="2020">
                  <c:v>1.1217984317035556</c:v>
                </c:pt>
                <c:pt idx="2021">
                  <c:v>1.1223537774618246</c:v>
                </c:pt>
                <c:pt idx="2022">
                  <c:v>1.1229091232200936</c:v>
                </c:pt>
                <c:pt idx="2023">
                  <c:v>1.1234644689783626</c:v>
                </c:pt>
                <c:pt idx="2024">
                  <c:v>1.1240198147366316</c:v>
                </c:pt>
                <c:pt idx="2025">
                  <c:v>1.1245751604949006</c:v>
                </c:pt>
                <c:pt idx="2026">
                  <c:v>1.1251305062531696</c:v>
                </c:pt>
                <c:pt idx="2027">
                  <c:v>1.1256858520114386</c:v>
                </c:pt>
                <c:pt idx="2028">
                  <c:v>1.1262411977697075</c:v>
                </c:pt>
                <c:pt idx="2029">
                  <c:v>1.1267965435279765</c:v>
                </c:pt>
                <c:pt idx="2030">
                  <c:v>1.1273518892862455</c:v>
                </c:pt>
                <c:pt idx="2031">
                  <c:v>1.1279072350445145</c:v>
                </c:pt>
                <c:pt idx="2032">
                  <c:v>1.1284625808027835</c:v>
                </c:pt>
                <c:pt idx="2033">
                  <c:v>1.1290179265610525</c:v>
                </c:pt>
                <c:pt idx="2034">
                  <c:v>1.1295732723193215</c:v>
                </c:pt>
                <c:pt idx="2035">
                  <c:v>1.1301286180775905</c:v>
                </c:pt>
                <c:pt idx="2036">
                  <c:v>1.1306839638358595</c:v>
                </c:pt>
                <c:pt idx="2037">
                  <c:v>1.1312393095941284</c:v>
                </c:pt>
                <c:pt idx="2038">
                  <c:v>1.1317946553523974</c:v>
                </c:pt>
                <c:pt idx="2039">
                  <c:v>1.1323500011106664</c:v>
                </c:pt>
                <c:pt idx="2040">
                  <c:v>1.1329053468689354</c:v>
                </c:pt>
                <c:pt idx="2041">
                  <c:v>1.1334606926272044</c:v>
                </c:pt>
                <c:pt idx="2042">
                  <c:v>1.1340160383854734</c:v>
                </c:pt>
                <c:pt idx="2043">
                  <c:v>1.1345713841437424</c:v>
                </c:pt>
                <c:pt idx="2044">
                  <c:v>1.1351267299020114</c:v>
                </c:pt>
                <c:pt idx="2045">
                  <c:v>1.1356820756602803</c:v>
                </c:pt>
                <c:pt idx="2046">
                  <c:v>1.1362374214185493</c:v>
                </c:pt>
                <c:pt idx="2047">
                  <c:v>1.1367927671768183</c:v>
                </c:pt>
                <c:pt idx="2048">
                  <c:v>1.1373481129350873</c:v>
                </c:pt>
                <c:pt idx="2049">
                  <c:v>1.1379034586933563</c:v>
                </c:pt>
                <c:pt idx="2050">
                  <c:v>1.1384588044516253</c:v>
                </c:pt>
                <c:pt idx="2051">
                  <c:v>1.1390141502098943</c:v>
                </c:pt>
                <c:pt idx="2052">
                  <c:v>1.1395694959681633</c:v>
                </c:pt>
                <c:pt idx="2053">
                  <c:v>1.1401248417264322</c:v>
                </c:pt>
                <c:pt idx="2054">
                  <c:v>1.1406801874847012</c:v>
                </c:pt>
                <c:pt idx="2055">
                  <c:v>1.1412355332429702</c:v>
                </c:pt>
                <c:pt idx="2056">
                  <c:v>1.1417908790012392</c:v>
                </c:pt>
                <c:pt idx="2057">
                  <c:v>1.1423462247595082</c:v>
                </c:pt>
                <c:pt idx="2058">
                  <c:v>1.1429015705177772</c:v>
                </c:pt>
                <c:pt idx="2059">
                  <c:v>1.1434569162760462</c:v>
                </c:pt>
                <c:pt idx="2060">
                  <c:v>1.1440122620343152</c:v>
                </c:pt>
                <c:pt idx="2061">
                  <c:v>1.1445676077925842</c:v>
                </c:pt>
                <c:pt idx="2062">
                  <c:v>1.1451229535508531</c:v>
                </c:pt>
                <c:pt idx="2063">
                  <c:v>1.1456782993091221</c:v>
                </c:pt>
                <c:pt idx="2064">
                  <c:v>1.1462336450673911</c:v>
                </c:pt>
                <c:pt idx="2065">
                  <c:v>1.1467889908256601</c:v>
                </c:pt>
                <c:pt idx="2066">
                  <c:v>1.1473443365839291</c:v>
                </c:pt>
                <c:pt idx="2067">
                  <c:v>1.1478996823421981</c:v>
                </c:pt>
                <c:pt idx="2068">
                  <c:v>1.1484550281004671</c:v>
                </c:pt>
                <c:pt idx="2069">
                  <c:v>1.1490103738587361</c:v>
                </c:pt>
                <c:pt idx="2070">
                  <c:v>1.149565719617005</c:v>
                </c:pt>
                <c:pt idx="2071">
                  <c:v>1.150121065375274</c:v>
                </c:pt>
                <c:pt idx="2072">
                  <c:v>1.150676411133543</c:v>
                </c:pt>
                <c:pt idx="2073">
                  <c:v>1.151231756891812</c:v>
                </c:pt>
                <c:pt idx="2074">
                  <c:v>1.151787102650081</c:v>
                </c:pt>
                <c:pt idx="2075">
                  <c:v>1.15234244840835</c:v>
                </c:pt>
                <c:pt idx="2076">
                  <c:v>1.152897794166619</c:v>
                </c:pt>
                <c:pt idx="2077">
                  <c:v>1.153453139924888</c:v>
                </c:pt>
                <c:pt idx="2078">
                  <c:v>1.1540084856831569</c:v>
                </c:pt>
                <c:pt idx="2079">
                  <c:v>1.1545638314414259</c:v>
                </c:pt>
                <c:pt idx="2080">
                  <c:v>1.1551191771996949</c:v>
                </c:pt>
                <c:pt idx="2081">
                  <c:v>1.1556745229579639</c:v>
                </c:pt>
                <c:pt idx="2082">
                  <c:v>1.1562298687162329</c:v>
                </c:pt>
                <c:pt idx="2083">
                  <c:v>1.1567852144745019</c:v>
                </c:pt>
                <c:pt idx="2084">
                  <c:v>1.1573405602327709</c:v>
                </c:pt>
                <c:pt idx="2085">
                  <c:v>1.1578959059910399</c:v>
                </c:pt>
                <c:pt idx="2086">
                  <c:v>1.1584512517493089</c:v>
                </c:pt>
                <c:pt idx="2087">
                  <c:v>1.1590065975075778</c:v>
                </c:pt>
                <c:pt idx="2088">
                  <c:v>1.1595619432658468</c:v>
                </c:pt>
                <c:pt idx="2089">
                  <c:v>1.1601172890241158</c:v>
                </c:pt>
                <c:pt idx="2090">
                  <c:v>1.1606726347823848</c:v>
                </c:pt>
                <c:pt idx="2091">
                  <c:v>1.1612279805406538</c:v>
                </c:pt>
                <c:pt idx="2092">
                  <c:v>1.1617833262989228</c:v>
                </c:pt>
                <c:pt idx="2093">
                  <c:v>1.1623386720571918</c:v>
                </c:pt>
                <c:pt idx="2094">
                  <c:v>1.1628940178154608</c:v>
                </c:pt>
                <c:pt idx="2095">
                  <c:v>1.1634493635737297</c:v>
                </c:pt>
                <c:pt idx="2096">
                  <c:v>1.1640047093319987</c:v>
                </c:pt>
                <c:pt idx="2097">
                  <c:v>1.1645600550902677</c:v>
                </c:pt>
                <c:pt idx="2098">
                  <c:v>1.1651154008485367</c:v>
                </c:pt>
                <c:pt idx="2099">
                  <c:v>1.1656707466068057</c:v>
                </c:pt>
                <c:pt idx="2100">
                  <c:v>1.1662260923650747</c:v>
                </c:pt>
                <c:pt idx="2101">
                  <c:v>1.1667814381233437</c:v>
                </c:pt>
                <c:pt idx="2102">
                  <c:v>1.1673367838816127</c:v>
                </c:pt>
                <c:pt idx="2103">
                  <c:v>1.1678921296398816</c:v>
                </c:pt>
                <c:pt idx="2104">
                  <c:v>1.1684474753981506</c:v>
                </c:pt>
                <c:pt idx="2105">
                  <c:v>1.1690028211564196</c:v>
                </c:pt>
                <c:pt idx="2106">
                  <c:v>1.1695581669146886</c:v>
                </c:pt>
                <c:pt idx="2107">
                  <c:v>1.1701135126729576</c:v>
                </c:pt>
                <c:pt idx="2108">
                  <c:v>1.1706688584312266</c:v>
                </c:pt>
                <c:pt idx="2109">
                  <c:v>1.1712242041894956</c:v>
                </c:pt>
                <c:pt idx="2110">
                  <c:v>1.1717795499477646</c:v>
                </c:pt>
                <c:pt idx="2111">
                  <c:v>1.1723348957060336</c:v>
                </c:pt>
                <c:pt idx="2112">
                  <c:v>1.1728902414643025</c:v>
                </c:pt>
                <c:pt idx="2113">
                  <c:v>1.1734455872225715</c:v>
                </c:pt>
                <c:pt idx="2114">
                  <c:v>1.1740009329808405</c:v>
                </c:pt>
                <c:pt idx="2115">
                  <c:v>1.1745562787391095</c:v>
                </c:pt>
                <c:pt idx="2116">
                  <c:v>1.1751116244973785</c:v>
                </c:pt>
                <c:pt idx="2117">
                  <c:v>1.1756669702556475</c:v>
                </c:pt>
                <c:pt idx="2118">
                  <c:v>1.1762223160139165</c:v>
                </c:pt>
                <c:pt idx="2119">
                  <c:v>1.1767776617721855</c:v>
                </c:pt>
                <c:pt idx="2120">
                  <c:v>1.1773330075304544</c:v>
                </c:pt>
                <c:pt idx="2121">
                  <c:v>1.1778883532887234</c:v>
                </c:pt>
                <c:pt idx="2122">
                  <c:v>1.1784436990469924</c:v>
                </c:pt>
                <c:pt idx="2123">
                  <c:v>1.1789990448052614</c:v>
                </c:pt>
                <c:pt idx="2124">
                  <c:v>1.1795543905635304</c:v>
                </c:pt>
                <c:pt idx="2125">
                  <c:v>1.1801097363217994</c:v>
                </c:pt>
                <c:pt idx="2126">
                  <c:v>1.1806650820800684</c:v>
                </c:pt>
                <c:pt idx="2127">
                  <c:v>1.1812204278383374</c:v>
                </c:pt>
                <c:pt idx="2128">
                  <c:v>1.1817757735966063</c:v>
                </c:pt>
                <c:pt idx="2129">
                  <c:v>1.1823311193548753</c:v>
                </c:pt>
                <c:pt idx="2130">
                  <c:v>1.1828864651131443</c:v>
                </c:pt>
                <c:pt idx="2131">
                  <c:v>1.1834418108714133</c:v>
                </c:pt>
                <c:pt idx="2132">
                  <c:v>1.1839971566296823</c:v>
                </c:pt>
                <c:pt idx="2133">
                  <c:v>1.1845525023879513</c:v>
                </c:pt>
                <c:pt idx="2134">
                  <c:v>1.1851078481462203</c:v>
                </c:pt>
                <c:pt idx="2135">
                  <c:v>1.1856631939044893</c:v>
                </c:pt>
                <c:pt idx="2136">
                  <c:v>1.1862185396627583</c:v>
                </c:pt>
                <c:pt idx="2137">
                  <c:v>1.1867738854210272</c:v>
                </c:pt>
                <c:pt idx="2138">
                  <c:v>1.1873292311792962</c:v>
                </c:pt>
                <c:pt idx="2139">
                  <c:v>1.1878845769375652</c:v>
                </c:pt>
                <c:pt idx="2140">
                  <c:v>1.1884399226958342</c:v>
                </c:pt>
                <c:pt idx="2141">
                  <c:v>1.1889952684541032</c:v>
                </c:pt>
                <c:pt idx="2142">
                  <c:v>1.1895506142123722</c:v>
                </c:pt>
                <c:pt idx="2143">
                  <c:v>1.1901059599706412</c:v>
                </c:pt>
                <c:pt idx="2144">
                  <c:v>1.1906613057289102</c:v>
                </c:pt>
                <c:pt idx="2145">
                  <c:v>1.1912166514871791</c:v>
                </c:pt>
                <c:pt idx="2146">
                  <c:v>1.1917719972454481</c:v>
                </c:pt>
                <c:pt idx="2147">
                  <c:v>1.1923273430037171</c:v>
                </c:pt>
                <c:pt idx="2148">
                  <c:v>1.1928826887619861</c:v>
                </c:pt>
                <c:pt idx="2149">
                  <c:v>1.1934380345202551</c:v>
                </c:pt>
                <c:pt idx="2150">
                  <c:v>1.1939933802785241</c:v>
                </c:pt>
                <c:pt idx="2151">
                  <c:v>1.1945487260367931</c:v>
                </c:pt>
                <c:pt idx="2152">
                  <c:v>1.1951040717950621</c:v>
                </c:pt>
                <c:pt idx="2153">
                  <c:v>1.195659417553331</c:v>
                </c:pt>
                <c:pt idx="2154">
                  <c:v>1.1962147633116</c:v>
                </c:pt>
                <c:pt idx="2155">
                  <c:v>1.196770109069869</c:v>
                </c:pt>
                <c:pt idx="2156">
                  <c:v>1.197325454828138</c:v>
                </c:pt>
                <c:pt idx="2157">
                  <c:v>1.197880800586407</c:v>
                </c:pt>
                <c:pt idx="2158">
                  <c:v>1.198436146344676</c:v>
                </c:pt>
                <c:pt idx="2159">
                  <c:v>1.198991492102945</c:v>
                </c:pt>
                <c:pt idx="2160">
                  <c:v>1.199546837861214</c:v>
                </c:pt>
                <c:pt idx="2161">
                  <c:v>1.200102183619483</c:v>
                </c:pt>
                <c:pt idx="2162">
                  <c:v>1.2006575293777519</c:v>
                </c:pt>
                <c:pt idx="2163">
                  <c:v>1.2012128751360209</c:v>
                </c:pt>
                <c:pt idx="2164">
                  <c:v>1.2017682208942899</c:v>
                </c:pt>
                <c:pt idx="2165">
                  <c:v>1.2023235666525589</c:v>
                </c:pt>
                <c:pt idx="2166">
                  <c:v>1.2028789124108279</c:v>
                </c:pt>
                <c:pt idx="2167">
                  <c:v>1.2034342581690969</c:v>
                </c:pt>
                <c:pt idx="2168">
                  <c:v>1.2039896039273659</c:v>
                </c:pt>
                <c:pt idx="2169">
                  <c:v>1.2045449496856349</c:v>
                </c:pt>
                <c:pt idx="2170">
                  <c:v>1.2051002954439038</c:v>
                </c:pt>
                <c:pt idx="2171">
                  <c:v>1.2056556412021728</c:v>
                </c:pt>
                <c:pt idx="2172">
                  <c:v>1.2062109869604418</c:v>
                </c:pt>
                <c:pt idx="2173">
                  <c:v>1.2067663327187108</c:v>
                </c:pt>
                <c:pt idx="2174">
                  <c:v>1.2073216784769798</c:v>
                </c:pt>
                <c:pt idx="2175">
                  <c:v>1.2078770242352488</c:v>
                </c:pt>
                <c:pt idx="2176">
                  <c:v>1.2084323699935178</c:v>
                </c:pt>
                <c:pt idx="2177">
                  <c:v>1.2089877157517868</c:v>
                </c:pt>
                <c:pt idx="2178">
                  <c:v>1.2095430615100558</c:v>
                </c:pt>
                <c:pt idx="2179">
                  <c:v>1.2100984072683247</c:v>
                </c:pt>
                <c:pt idx="2180">
                  <c:v>1.2106537530265937</c:v>
                </c:pt>
                <c:pt idx="2181">
                  <c:v>1.2112090987848627</c:v>
                </c:pt>
                <c:pt idx="2182">
                  <c:v>1.2117644445431317</c:v>
                </c:pt>
                <c:pt idx="2183">
                  <c:v>1.2123197903014007</c:v>
                </c:pt>
                <c:pt idx="2184">
                  <c:v>1.2128751360596697</c:v>
                </c:pt>
                <c:pt idx="2185">
                  <c:v>1.2134304818179387</c:v>
                </c:pt>
                <c:pt idx="2186">
                  <c:v>1.2139858275762077</c:v>
                </c:pt>
                <c:pt idx="2187">
                  <c:v>1.2145411733344766</c:v>
                </c:pt>
                <c:pt idx="2188">
                  <c:v>1.2150965190927456</c:v>
                </c:pt>
                <c:pt idx="2189">
                  <c:v>1.2156518648510146</c:v>
                </c:pt>
                <c:pt idx="2190">
                  <c:v>1.2162072106092836</c:v>
                </c:pt>
                <c:pt idx="2191">
                  <c:v>1.2167625563675526</c:v>
                </c:pt>
                <c:pt idx="2192">
                  <c:v>1.2173179021258216</c:v>
                </c:pt>
                <c:pt idx="2193">
                  <c:v>1.2178732478840906</c:v>
                </c:pt>
                <c:pt idx="2194">
                  <c:v>1.2184285936423596</c:v>
                </c:pt>
                <c:pt idx="2195">
                  <c:v>1.2189839394006285</c:v>
                </c:pt>
                <c:pt idx="2196">
                  <c:v>1.2195392851588975</c:v>
                </c:pt>
                <c:pt idx="2197">
                  <c:v>1.2200946309171665</c:v>
                </c:pt>
                <c:pt idx="2198">
                  <c:v>1.2206499766754355</c:v>
                </c:pt>
                <c:pt idx="2199">
                  <c:v>1.2212053224337045</c:v>
                </c:pt>
                <c:pt idx="2200">
                  <c:v>1.2217606681919735</c:v>
                </c:pt>
                <c:pt idx="2201">
                  <c:v>1.2223160139502425</c:v>
                </c:pt>
                <c:pt idx="2202">
                  <c:v>1.2228713597085115</c:v>
                </c:pt>
                <c:pt idx="2203">
                  <c:v>1.2234267054667805</c:v>
                </c:pt>
                <c:pt idx="2204">
                  <c:v>1.2239820512250494</c:v>
                </c:pt>
                <c:pt idx="2205">
                  <c:v>1.2245373969833184</c:v>
                </c:pt>
                <c:pt idx="2206">
                  <c:v>1.2250927427415874</c:v>
                </c:pt>
                <c:pt idx="2207">
                  <c:v>1.2256480884998564</c:v>
                </c:pt>
                <c:pt idx="2208">
                  <c:v>1.2262034342581254</c:v>
                </c:pt>
                <c:pt idx="2209">
                  <c:v>1.2267587800163944</c:v>
                </c:pt>
                <c:pt idx="2210">
                  <c:v>1.2273141257746634</c:v>
                </c:pt>
                <c:pt idx="2211">
                  <c:v>1.2278694715329324</c:v>
                </c:pt>
                <c:pt idx="2212">
                  <c:v>1.2284248172912013</c:v>
                </c:pt>
                <c:pt idx="2213">
                  <c:v>1.2289801630494703</c:v>
                </c:pt>
                <c:pt idx="2214">
                  <c:v>1.2295355088077393</c:v>
                </c:pt>
                <c:pt idx="2215">
                  <c:v>1.2300908545660083</c:v>
                </c:pt>
                <c:pt idx="2216">
                  <c:v>1.2306462003242773</c:v>
                </c:pt>
                <c:pt idx="2217">
                  <c:v>1.2312015460825463</c:v>
                </c:pt>
                <c:pt idx="2218">
                  <c:v>1.2317568918408153</c:v>
                </c:pt>
                <c:pt idx="2219">
                  <c:v>1.2323122375990843</c:v>
                </c:pt>
                <c:pt idx="2220">
                  <c:v>1.2328675833573532</c:v>
                </c:pt>
                <c:pt idx="2221">
                  <c:v>1.2334229291156222</c:v>
                </c:pt>
                <c:pt idx="2222">
                  <c:v>1.2339782748738912</c:v>
                </c:pt>
                <c:pt idx="2223">
                  <c:v>1.2345336206321602</c:v>
                </c:pt>
                <c:pt idx="2224">
                  <c:v>1.2350889663904292</c:v>
                </c:pt>
                <c:pt idx="2225">
                  <c:v>1.2356443121486982</c:v>
                </c:pt>
                <c:pt idx="2226">
                  <c:v>1.2361996579069672</c:v>
                </c:pt>
                <c:pt idx="2227">
                  <c:v>1.2367550036652362</c:v>
                </c:pt>
                <c:pt idx="2228">
                  <c:v>1.2373103494235052</c:v>
                </c:pt>
                <c:pt idx="2229">
                  <c:v>1.2378656951817741</c:v>
                </c:pt>
                <c:pt idx="2230">
                  <c:v>1.2384210409400431</c:v>
                </c:pt>
                <c:pt idx="2231">
                  <c:v>1.2389763866983121</c:v>
                </c:pt>
                <c:pt idx="2232">
                  <c:v>1.2395317324565811</c:v>
                </c:pt>
                <c:pt idx="2233">
                  <c:v>1.2400870782148501</c:v>
                </c:pt>
                <c:pt idx="2234">
                  <c:v>1.2406424239731191</c:v>
                </c:pt>
                <c:pt idx="2235">
                  <c:v>1.2411977697313881</c:v>
                </c:pt>
                <c:pt idx="2236">
                  <c:v>1.2417531154896571</c:v>
                </c:pt>
                <c:pt idx="2237">
                  <c:v>1.242308461247926</c:v>
                </c:pt>
                <c:pt idx="2238">
                  <c:v>1.242863807006195</c:v>
                </c:pt>
                <c:pt idx="2239">
                  <c:v>1.243419152764464</c:v>
                </c:pt>
                <c:pt idx="2240">
                  <c:v>1.243974498522733</c:v>
                </c:pt>
                <c:pt idx="2241">
                  <c:v>1.244529844281002</c:v>
                </c:pt>
                <c:pt idx="2242">
                  <c:v>1.245085190039271</c:v>
                </c:pt>
                <c:pt idx="2243">
                  <c:v>1.24564053579754</c:v>
                </c:pt>
                <c:pt idx="2244">
                  <c:v>1.246195881555809</c:v>
                </c:pt>
                <c:pt idx="2245">
                  <c:v>1.2467512273140779</c:v>
                </c:pt>
                <c:pt idx="2246">
                  <c:v>1.2473065730723469</c:v>
                </c:pt>
                <c:pt idx="2247">
                  <c:v>1.2478619188306159</c:v>
                </c:pt>
                <c:pt idx="2248">
                  <c:v>1.2484172645888849</c:v>
                </c:pt>
                <c:pt idx="2249">
                  <c:v>1.2489726103471539</c:v>
                </c:pt>
                <c:pt idx="2250">
                  <c:v>1.2495279561054229</c:v>
                </c:pt>
                <c:pt idx="2251">
                  <c:v>1.2500833018636919</c:v>
                </c:pt>
                <c:pt idx="2252">
                  <c:v>1.2506386476219609</c:v>
                </c:pt>
                <c:pt idx="2253">
                  <c:v>1.2511939933802299</c:v>
                </c:pt>
                <c:pt idx="2254">
                  <c:v>1.2517493391384988</c:v>
                </c:pt>
                <c:pt idx="2255">
                  <c:v>1.2523046848967678</c:v>
                </c:pt>
                <c:pt idx="2256">
                  <c:v>1.2528600306550368</c:v>
                </c:pt>
                <c:pt idx="2257">
                  <c:v>1.2534153764133058</c:v>
                </c:pt>
                <c:pt idx="2258">
                  <c:v>1.2539707221715748</c:v>
                </c:pt>
                <c:pt idx="2259">
                  <c:v>1.2545260679298438</c:v>
                </c:pt>
                <c:pt idx="2260">
                  <c:v>1.2550814136881128</c:v>
                </c:pt>
                <c:pt idx="2261">
                  <c:v>1.2556367594463818</c:v>
                </c:pt>
                <c:pt idx="2262">
                  <c:v>1.2561921052046507</c:v>
                </c:pt>
                <c:pt idx="2263">
                  <c:v>1.2567474509629197</c:v>
                </c:pt>
                <c:pt idx="2264">
                  <c:v>1.2573027967211887</c:v>
                </c:pt>
                <c:pt idx="2265">
                  <c:v>1.2578581424794577</c:v>
                </c:pt>
                <c:pt idx="2266">
                  <c:v>1.2584134882377267</c:v>
                </c:pt>
                <c:pt idx="2267">
                  <c:v>1.2589688339959957</c:v>
                </c:pt>
                <c:pt idx="2268">
                  <c:v>1.2595241797542647</c:v>
                </c:pt>
                <c:pt idx="2269">
                  <c:v>1.2600795255125337</c:v>
                </c:pt>
                <c:pt idx="2270">
                  <c:v>1.2606348712708026</c:v>
                </c:pt>
                <c:pt idx="2271">
                  <c:v>1.2611902170290716</c:v>
                </c:pt>
                <c:pt idx="2272">
                  <c:v>1.2617455627873406</c:v>
                </c:pt>
                <c:pt idx="2273">
                  <c:v>1.2623009085456096</c:v>
                </c:pt>
                <c:pt idx="2274">
                  <c:v>1.2628562543038786</c:v>
                </c:pt>
                <c:pt idx="2275">
                  <c:v>1.2634116000621476</c:v>
                </c:pt>
                <c:pt idx="2276">
                  <c:v>1.2639669458204166</c:v>
                </c:pt>
                <c:pt idx="2277">
                  <c:v>1.2645222915786856</c:v>
                </c:pt>
                <c:pt idx="2278">
                  <c:v>1.2650776373369546</c:v>
                </c:pt>
                <c:pt idx="2279">
                  <c:v>1.2656329830952235</c:v>
                </c:pt>
                <c:pt idx="2280">
                  <c:v>1.2661883288534925</c:v>
                </c:pt>
                <c:pt idx="2281">
                  <c:v>1.2667436746117615</c:v>
                </c:pt>
                <c:pt idx="2282">
                  <c:v>1.2672990203700305</c:v>
                </c:pt>
                <c:pt idx="2283">
                  <c:v>1.2678543661282995</c:v>
                </c:pt>
                <c:pt idx="2284">
                  <c:v>1.2684097118865685</c:v>
                </c:pt>
                <c:pt idx="2285">
                  <c:v>1.2689650576448375</c:v>
                </c:pt>
                <c:pt idx="2286">
                  <c:v>1.2695204034031065</c:v>
                </c:pt>
                <c:pt idx="2287">
                  <c:v>1.2700757491613754</c:v>
                </c:pt>
                <c:pt idx="2288">
                  <c:v>1.2706310949196444</c:v>
                </c:pt>
                <c:pt idx="2289">
                  <c:v>1.2711864406779134</c:v>
                </c:pt>
                <c:pt idx="2290">
                  <c:v>1.2717417864361824</c:v>
                </c:pt>
                <c:pt idx="2291">
                  <c:v>1.2722971321944514</c:v>
                </c:pt>
                <c:pt idx="2292">
                  <c:v>1.2728524779527204</c:v>
                </c:pt>
                <c:pt idx="2293">
                  <c:v>1.2734078237109894</c:v>
                </c:pt>
                <c:pt idx="2294">
                  <c:v>1.2739631694692584</c:v>
                </c:pt>
                <c:pt idx="2295">
                  <c:v>1.2745185152275273</c:v>
                </c:pt>
                <c:pt idx="2296">
                  <c:v>1.2750738609857963</c:v>
                </c:pt>
                <c:pt idx="2297">
                  <c:v>1.2756292067440653</c:v>
                </c:pt>
                <c:pt idx="2298">
                  <c:v>1.2761845525023343</c:v>
                </c:pt>
                <c:pt idx="2299">
                  <c:v>1.2767398982606033</c:v>
                </c:pt>
                <c:pt idx="2300">
                  <c:v>1.2772952440188723</c:v>
                </c:pt>
                <c:pt idx="2301">
                  <c:v>1.2778505897771413</c:v>
                </c:pt>
                <c:pt idx="2302">
                  <c:v>1.2784059355354103</c:v>
                </c:pt>
                <c:pt idx="2303">
                  <c:v>1.2789612812936793</c:v>
                </c:pt>
                <c:pt idx="2304">
                  <c:v>1.2795166270519482</c:v>
                </c:pt>
                <c:pt idx="2305">
                  <c:v>1.2800719728102172</c:v>
                </c:pt>
                <c:pt idx="2306">
                  <c:v>1.2806273185684862</c:v>
                </c:pt>
                <c:pt idx="2307">
                  <c:v>1.2811826643267552</c:v>
                </c:pt>
                <c:pt idx="2308">
                  <c:v>1.2817380100850242</c:v>
                </c:pt>
                <c:pt idx="2309">
                  <c:v>1.2822933558432932</c:v>
                </c:pt>
                <c:pt idx="2310">
                  <c:v>1.2828487016015622</c:v>
                </c:pt>
                <c:pt idx="2311">
                  <c:v>1.2834040473598312</c:v>
                </c:pt>
                <c:pt idx="2312">
                  <c:v>1.2839593931181001</c:v>
                </c:pt>
                <c:pt idx="2313">
                  <c:v>1.2845147388763691</c:v>
                </c:pt>
                <c:pt idx="2314">
                  <c:v>1.2850700846346381</c:v>
                </c:pt>
                <c:pt idx="2315">
                  <c:v>1.2856254303929071</c:v>
                </c:pt>
                <c:pt idx="2316">
                  <c:v>1.2861807761511761</c:v>
                </c:pt>
                <c:pt idx="2317">
                  <c:v>1.2867361219094451</c:v>
                </c:pt>
                <c:pt idx="2318">
                  <c:v>1.2872914676677141</c:v>
                </c:pt>
                <c:pt idx="2319">
                  <c:v>1.2878468134259831</c:v>
                </c:pt>
                <c:pt idx="2320">
                  <c:v>1.288402159184252</c:v>
                </c:pt>
                <c:pt idx="2321">
                  <c:v>1.288957504942521</c:v>
                </c:pt>
                <c:pt idx="2322">
                  <c:v>1.28951285070079</c:v>
                </c:pt>
                <c:pt idx="2323">
                  <c:v>1.290068196459059</c:v>
                </c:pt>
                <c:pt idx="2324">
                  <c:v>1.290623542217328</c:v>
                </c:pt>
                <c:pt idx="2325">
                  <c:v>1.291178887975597</c:v>
                </c:pt>
                <c:pt idx="2326">
                  <c:v>1.291734233733866</c:v>
                </c:pt>
                <c:pt idx="2327">
                  <c:v>1.292289579492135</c:v>
                </c:pt>
                <c:pt idx="2328">
                  <c:v>1.292844925250404</c:v>
                </c:pt>
                <c:pt idx="2329">
                  <c:v>1.2934002710086729</c:v>
                </c:pt>
                <c:pt idx="2330">
                  <c:v>1.2939556167669419</c:v>
                </c:pt>
                <c:pt idx="2331">
                  <c:v>1.2945109625252109</c:v>
                </c:pt>
                <c:pt idx="2332">
                  <c:v>1.2950663082834799</c:v>
                </c:pt>
                <c:pt idx="2333">
                  <c:v>1.2956216540417489</c:v>
                </c:pt>
                <c:pt idx="2334">
                  <c:v>1.2961769998000179</c:v>
                </c:pt>
                <c:pt idx="2335">
                  <c:v>1.2967323455582869</c:v>
                </c:pt>
                <c:pt idx="2336">
                  <c:v>1.2972876913165559</c:v>
                </c:pt>
                <c:pt idx="2337">
                  <c:v>1.2978430370748248</c:v>
                </c:pt>
                <c:pt idx="2338">
                  <c:v>1.2983983828330938</c:v>
                </c:pt>
                <c:pt idx="2339">
                  <c:v>1.2989537285913628</c:v>
                </c:pt>
                <c:pt idx="2340">
                  <c:v>1.2995090743496318</c:v>
                </c:pt>
                <c:pt idx="2341">
                  <c:v>1.3000644201079008</c:v>
                </c:pt>
                <c:pt idx="2342">
                  <c:v>1.3006197658661698</c:v>
                </c:pt>
                <c:pt idx="2343">
                  <c:v>1.3011751116244388</c:v>
                </c:pt>
                <c:pt idx="2344">
                  <c:v>1.3017304573827078</c:v>
                </c:pt>
                <c:pt idx="2345">
                  <c:v>1.3022858031409767</c:v>
                </c:pt>
                <c:pt idx="2346">
                  <c:v>1.3028411488992457</c:v>
                </c:pt>
                <c:pt idx="2347">
                  <c:v>1.3033964946575147</c:v>
                </c:pt>
                <c:pt idx="2348">
                  <c:v>1.3039518404157837</c:v>
                </c:pt>
                <c:pt idx="2349">
                  <c:v>1.3045071861740527</c:v>
                </c:pt>
                <c:pt idx="2350">
                  <c:v>1.3050625319323217</c:v>
                </c:pt>
                <c:pt idx="2351">
                  <c:v>1.3056178776905907</c:v>
                </c:pt>
                <c:pt idx="2352">
                  <c:v>1.3061732234488597</c:v>
                </c:pt>
                <c:pt idx="2353">
                  <c:v>1.3067285692071287</c:v>
                </c:pt>
                <c:pt idx="2354">
                  <c:v>1.3072839149653976</c:v>
                </c:pt>
                <c:pt idx="2355">
                  <c:v>1.3078392607236666</c:v>
                </c:pt>
                <c:pt idx="2356">
                  <c:v>1.3083946064819356</c:v>
                </c:pt>
                <c:pt idx="2357">
                  <c:v>1.3089499522402046</c:v>
                </c:pt>
                <c:pt idx="2358">
                  <c:v>1.3095052979984736</c:v>
                </c:pt>
                <c:pt idx="2359">
                  <c:v>1.3100606437567426</c:v>
                </c:pt>
                <c:pt idx="2360">
                  <c:v>1.3106159895150116</c:v>
                </c:pt>
                <c:pt idx="2361">
                  <c:v>1.3111713352732806</c:v>
                </c:pt>
                <c:pt idx="2362">
                  <c:v>1.3117266810315495</c:v>
                </c:pt>
                <c:pt idx="2363">
                  <c:v>1.3122820267898185</c:v>
                </c:pt>
                <c:pt idx="2364">
                  <c:v>1.3128373725480875</c:v>
                </c:pt>
                <c:pt idx="2365">
                  <c:v>1.3133927183063565</c:v>
                </c:pt>
                <c:pt idx="2366">
                  <c:v>1.3139480640646255</c:v>
                </c:pt>
                <c:pt idx="2367">
                  <c:v>1.3145034098228945</c:v>
                </c:pt>
                <c:pt idx="2368">
                  <c:v>1.3150587555811635</c:v>
                </c:pt>
                <c:pt idx="2369">
                  <c:v>1.3156141013394325</c:v>
                </c:pt>
                <c:pt idx="2370">
                  <c:v>1.3161694470977015</c:v>
                </c:pt>
                <c:pt idx="2371">
                  <c:v>1.3167247928559704</c:v>
                </c:pt>
                <c:pt idx="2372">
                  <c:v>1.3172801386142394</c:v>
                </c:pt>
                <c:pt idx="2373">
                  <c:v>1.3178354843725084</c:v>
                </c:pt>
                <c:pt idx="2374">
                  <c:v>1.3183908301307774</c:v>
                </c:pt>
                <c:pt idx="2375">
                  <c:v>1.3189461758890464</c:v>
                </c:pt>
                <c:pt idx="2376">
                  <c:v>1.3195015216473154</c:v>
                </c:pt>
                <c:pt idx="2377">
                  <c:v>1.3200568674055844</c:v>
                </c:pt>
                <c:pt idx="2378">
                  <c:v>1.3206122131638534</c:v>
                </c:pt>
                <c:pt idx="2379">
                  <c:v>1.3211675589221223</c:v>
                </c:pt>
                <c:pt idx="2380">
                  <c:v>1.3217229046803913</c:v>
                </c:pt>
                <c:pt idx="2381">
                  <c:v>1.3222782504386603</c:v>
                </c:pt>
                <c:pt idx="2382">
                  <c:v>1.3228335961969293</c:v>
                </c:pt>
                <c:pt idx="2383">
                  <c:v>1.3233889419551983</c:v>
                </c:pt>
                <c:pt idx="2384">
                  <c:v>1.3239442877134673</c:v>
                </c:pt>
                <c:pt idx="2385">
                  <c:v>1.3244996334717363</c:v>
                </c:pt>
                <c:pt idx="2386">
                  <c:v>1.3250549792300053</c:v>
                </c:pt>
                <c:pt idx="2387">
                  <c:v>1.3256103249882742</c:v>
                </c:pt>
                <c:pt idx="2388">
                  <c:v>1.3261656707465432</c:v>
                </c:pt>
                <c:pt idx="2389">
                  <c:v>1.3267210165048122</c:v>
                </c:pt>
                <c:pt idx="2390">
                  <c:v>1.3272763622630812</c:v>
                </c:pt>
                <c:pt idx="2391">
                  <c:v>1.3278317080213502</c:v>
                </c:pt>
                <c:pt idx="2392">
                  <c:v>1.3283870537796192</c:v>
                </c:pt>
                <c:pt idx="2393">
                  <c:v>1.3289423995378882</c:v>
                </c:pt>
                <c:pt idx="2394">
                  <c:v>1.3294977452961572</c:v>
                </c:pt>
                <c:pt idx="2395">
                  <c:v>1.3300530910544262</c:v>
                </c:pt>
                <c:pt idx="2396">
                  <c:v>1.3306084368126951</c:v>
                </c:pt>
                <c:pt idx="2397">
                  <c:v>1.3311637825709641</c:v>
                </c:pt>
                <c:pt idx="2398">
                  <c:v>1.3317191283292331</c:v>
                </c:pt>
                <c:pt idx="2399">
                  <c:v>1.3322744740875021</c:v>
                </c:pt>
                <c:pt idx="2400">
                  <c:v>1.3328298198457711</c:v>
                </c:pt>
                <c:pt idx="2401">
                  <c:v>1.3333851656040401</c:v>
                </c:pt>
                <c:pt idx="2402">
                  <c:v>1.3339405113623091</c:v>
                </c:pt>
                <c:pt idx="2403">
                  <c:v>1.3344958571205781</c:v>
                </c:pt>
                <c:pt idx="2404">
                  <c:v>1.335051202878847</c:v>
                </c:pt>
                <c:pt idx="2405">
                  <c:v>1.335606548637116</c:v>
                </c:pt>
                <c:pt idx="2406">
                  <c:v>1.336161894395385</c:v>
                </c:pt>
                <c:pt idx="2407">
                  <c:v>1.336717240153654</c:v>
                </c:pt>
                <c:pt idx="2408">
                  <c:v>1.337272585911923</c:v>
                </c:pt>
                <c:pt idx="2409">
                  <c:v>1.337827931670192</c:v>
                </c:pt>
                <c:pt idx="2410">
                  <c:v>1.338383277428461</c:v>
                </c:pt>
                <c:pt idx="2411">
                  <c:v>1.33893862318673</c:v>
                </c:pt>
                <c:pt idx="2412">
                  <c:v>1.3394939689449989</c:v>
                </c:pt>
                <c:pt idx="2413">
                  <c:v>1.3400493147032679</c:v>
                </c:pt>
                <c:pt idx="2414">
                  <c:v>1.3406046604615369</c:v>
                </c:pt>
                <c:pt idx="2415">
                  <c:v>1.3411600062198059</c:v>
                </c:pt>
                <c:pt idx="2416">
                  <c:v>1.3417153519780749</c:v>
                </c:pt>
                <c:pt idx="2417">
                  <c:v>1.3422706977363439</c:v>
                </c:pt>
                <c:pt idx="2418">
                  <c:v>1.3428260434946129</c:v>
                </c:pt>
                <c:pt idx="2419">
                  <c:v>1.3433813892528819</c:v>
                </c:pt>
                <c:pt idx="2420">
                  <c:v>1.3439367350111509</c:v>
                </c:pt>
                <c:pt idx="2421">
                  <c:v>1.3444920807694198</c:v>
                </c:pt>
                <c:pt idx="2422">
                  <c:v>1.3450474265276888</c:v>
                </c:pt>
                <c:pt idx="2423">
                  <c:v>1.3456027722859578</c:v>
                </c:pt>
                <c:pt idx="2424">
                  <c:v>1.3461581180442268</c:v>
                </c:pt>
                <c:pt idx="2425">
                  <c:v>1.3467134638024958</c:v>
                </c:pt>
                <c:pt idx="2426">
                  <c:v>1.3472688095607648</c:v>
                </c:pt>
                <c:pt idx="2427">
                  <c:v>1.3478241553190338</c:v>
                </c:pt>
                <c:pt idx="2428">
                  <c:v>1.3483795010773028</c:v>
                </c:pt>
                <c:pt idx="2429">
                  <c:v>1.3489348468355717</c:v>
                </c:pt>
                <c:pt idx="2430">
                  <c:v>1.3494901925938407</c:v>
                </c:pt>
                <c:pt idx="2431">
                  <c:v>1.3500455383521097</c:v>
                </c:pt>
                <c:pt idx="2432">
                  <c:v>1.3506008841103787</c:v>
                </c:pt>
                <c:pt idx="2433">
                  <c:v>1.3511562298686477</c:v>
                </c:pt>
                <c:pt idx="2434">
                  <c:v>1.3517115756269167</c:v>
                </c:pt>
                <c:pt idx="2435">
                  <c:v>1.3522669213851857</c:v>
                </c:pt>
                <c:pt idx="2436">
                  <c:v>1.3528222671434547</c:v>
                </c:pt>
                <c:pt idx="2437">
                  <c:v>1.3533776129017236</c:v>
                </c:pt>
                <c:pt idx="2438">
                  <c:v>1.3539329586599926</c:v>
                </c:pt>
                <c:pt idx="2439">
                  <c:v>1.3544883044182616</c:v>
                </c:pt>
                <c:pt idx="2440">
                  <c:v>1.3550436501765306</c:v>
                </c:pt>
                <c:pt idx="2441">
                  <c:v>1.3555989959347996</c:v>
                </c:pt>
                <c:pt idx="2442">
                  <c:v>1.3561543416930686</c:v>
                </c:pt>
                <c:pt idx="2443">
                  <c:v>1.3567096874513376</c:v>
                </c:pt>
                <c:pt idx="2444">
                  <c:v>1.3572650332096066</c:v>
                </c:pt>
                <c:pt idx="2445">
                  <c:v>1.3578203789678756</c:v>
                </c:pt>
                <c:pt idx="2446">
                  <c:v>1.3583757247261445</c:v>
                </c:pt>
                <c:pt idx="2447">
                  <c:v>1.3589310704844135</c:v>
                </c:pt>
                <c:pt idx="2448">
                  <c:v>1.3594864162426825</c:v>
                </c:pt>
                <c:pt idx="2449">
                  <c:v>1.3600417620009515</c:v>
                </c:pt>
                <c:pt idx="2450">
                  <c:v>1.3605971077592205</c:v>
                </c:pt>
                <c:pt idx="2451">
                  <c:v>1.3611524535174895</c:v>
                </c:pt>
                <c:pt idx="2452">
                  <c:v>1.3617077992757585</c:v>
                </c:pt>
                <c:pt idx="2453">
                  <c:v>1.3622631450340275</c:v>
                </c:pt>
                <c:pt idx="2454">
                  <c:v>1.3628184907922964</c:v>
                </c:pt>
                <c:pt idx="2455">
                  <c:v>1.3633738365505654</c:v>
                </c:pt>
                <c:pt idx="2456">
                  <c:v>1.3639291823088344</c:v>
                </c:pt>
                <c:pt idx="2457">
                  <c:v>1.3644845280671034</c:v>
                </c:pt>
                <c:pt idx="2458">
                  <c:v>1.3650398738253724</c:v>
                </c:pt>
                <c:pt idx="2459">
                  <c:v>1.3655952195836414</c:v>
                </c:pt>
                <c:pt idx="2460">
                  <c:v>1.3661505653419104</c:v>
                </c:pt>
                <c:pt idx="2461">
                  <c:v>1.3667059111001794</c:v>
                </c:pt>
                <c:pt idx="2462">
                  <c:v>1.3672612568584483</c:v>
                </c:pt>
                <c:pt idx="2463">
                  <c:v>1.3678166026167173</c:v>
                </c:pt>
                <c:pt idx="2464">
                  <c:v>1.3683719483749863</c:v>
                </c:pt>
                <c:pt idx="2465">
                  <c:v>1.3689272941332553</c:v>
                </c:pt>
                <c:pt idx="2466">
                  <c:v>1.3694826398915243</c:v>
                </c:pt>
                <c:pt idx="2467">
                  <c:v>1.3700379856497933</c:v>
                </c:pt>
                <c:pt idx="2468">
                  <c:v>1.3705933314080623</c:v>
                </c:pt>
                <c:pt idx="2469">
                  <c:v>1.3711486771663313</c:v>
                </c:pt>
                <c:pt idx="2470">
                  <c:v>1.3717040229246003</c:v>
                </c:pt>
                <c:pt idx="2471">
                  <c:v>1.3722593686828692</c:v>
                </c:pt>
                <c:pt idx="2472">
                  <c:v>1.3728147144411382</c:v>
                </c:pt>
                <c:pt idx="2473">
                  <c:v>1.3733700601994072</c:v>
                </c:pt>
                <c:pt idx="2474">
                  <c:v>1.3739254059576762</c:v>
                </c:pt>
                <c:pt idx="2475">
                  <c:v>1.3744807517159452</c:v>
                </c:pt>
                <c:pt idx="2476">
                  <c:v>1.3750360974742142</c:v>
                </c:pt>
                <c:pt idx="2477">
                  <c:v>1.3755914432324832</c:v>
                </c:pt>
                <c:pt idx="2478">
                  <c:v>1.3761467889907522</c:v>
                </c:pt>
                <c:pt idx="2479">
                  <c:v>1.3767021347490211</c:v>
                </c:pt>
                <c:pt idx="2480">
                  <c:v>1.3772574805072901</c:v>
                </c:pt>
                <c:pt idx="2481">
                  <c:v>1.3778128262655591</c:v>
                </c:pt>
                <c:pt idx="2482">
                  <c:v>1.3783681720238281</c:v>
                </c:pt>
                <c:pt idx="2483">
                  <c:v>1.3789235177820971</c:v>
                </c:pt>
                <c:pt idx="2484">
                  <c:v>1.3794788635403661</c:v>
                </c:pt>
                <c:pt idx="2485">
                  <c:v>1.3800342092986351</c:v>
                </c:pt>
                <c:pt idx="2486">
                  <c:v>1.3805895550569041</c:v>
                </c:pt>
                <c:pt idx="2487">
                  <c:v>1.381144900815173</c:v>
                </c:pt>
                <c:pt idx="2488">
                  <c:v>1.381700246573442</c:v>
                </c:pt>
                <c:pt idx="2489">
                  <c:v>1.382255592331711</c:v>
                </c:pt>
                <c:pt idx="2490">
                  <c:v>1.38281093808998</c:v>
                </c:pt>
                <c:pt idx="2491">
                  <c:v>1.383366283848249</c:v>
                </c:pt>
                <c:pt idx="2492">
                  <c:v>1.383921629606518</c:v>
                </c:pt>
                <c:pt idx="2493">
                  <c:v>1.384476975364787</c:v>
                </c:pt>
                <c:pt idx="2494">
                  <c:v>1.385032321123056</c:v>
                </c:pt>
                <c:pt idx="2495">
                  <c:v>1.385587666881325</c:v>
                </c:pt>
                <c:pt idx="2496">
                  <c:v>1.3861430126395939</c:v>
                </c:pt>
                <c:pt idx="2497">
                  <c:v>1.3866983583978629</c:v>
                </c:pt>
                <c:pt idx="2498">
                  <c:v>1.3872537041561319</c:v>
                </c:pt>
                <c:pt idx="2499">
                  <c:v>1.3878090499144009</c:v>
                </c:pt>
                <c:pt idx="2500">
                  <c:v>1.3883643956726699</c:v>
                </c:pt>
                <c:pt idx="2501">
                  <c:v>1.3889197414309389</c:v>
                </c:pt>
                <c:pt idx="2502">
                  <c:v>1.3894750871892079</c:v>
                </c:pt>
                <c:pt idx="2503">
                  <c:v>1.3900304329474769</c:v>
                </c:pt>
                <c:pt idx="2504">
                  <c:v>1.3905857787057458</c:v>
                </c:pt>
                <c:pt idx="2505">
                  <c:v>1.3911411244640148</c:v>
                </c:pt>
                <c:pt idx="2506">
                  <c:v>1.3916964702222838</c:v>
                </c:pt>
                <c:pt idx="2507">
                  <c:v>1.3922518159805528</c:v>
                </c:pt>
                <c:pt idx="2508">
                  <c:v>1.3928071617388218</c:v>
                </c:pt>
                <c:pt idx="2509">
                  <c:v>1.3933625074970908</c:v>
                </c:pt>
                <c:pt idx="2510">
                  <c:v>1.3939178532553598</c:v>
                </c:pt>
                <c:pt idx="2511">
                  <c:v>1.3944731990136288</c:v>
                </c:pt>
                <c:pt idx="2512">
                  <c:v>1.3950285447718977</c:v>
                </c:pt>
                <c:pt idx="2513">
                  <c:v>1.3955838905301667</c:v>
                </c:pt>
                <c:pt idx="2514">
                  <c:v>1.3961392362884357</c:v>
                </c:pt>
                <c:pt idx="2515">
                  <c:v>1.3966945820467047</c:v>
                </c:pt>
                <c:pt idx="2516">
                  <c:v>1.3972499278049737</c:v>
                </c:pt>
                <c:pt idx="2517">
                  <c:v>1.3978052735632427</c:v>
                </c:pt>
                <c:pt idx="2518">
                  <c:v>1.3983606193215117</c:v>
                </c:pt>
                <c:pt idx="2519">
                  <c:v>1.3989159650797807</c:v>
                </c:pt>
                <c:pt idx="2520">
                  <c:v>1.3994713108380497</c:v>
                </c:pt>
                <c:pt idx="2521">
                  <c:v>1.4000266565963186</c:v>
                </c:pt>
                <c:pt idx="2522">
                  <c:v>1.4005820023545876</c:v>
                </c:pt>
                <c:pt idx="2523">
                  <c:v>1.4011373481128566</c:v>
                </c:pt>
                <c:pt idx="2524">
                  <c:v>1.4016926938711256</c:v>
                </c:pt>
                <c:pt idx="2525">
                  <c:v>1.4022480396293946</c:v>
                </c:pt>
                <c:pt idx="2526">
                  <c:v>1.4028033853876636</c:v>
                </c:pt>
                <c:pt idx="2527">
                  <c:v>1.4033587311459326</c:v>
                </c:pt>
                <c:pt idx="2528">
                  <c:v>1.4039140769042016</c:v>
                </c:pt>
                <c:pt idx="2529">
                  <c:v>1.4044694226624705</c:v>
                </c:pt>
                <c:pt idx="2530">
                  <c:v>1.4050247684207395</c:v>
                </c:pt>
                <c:pt idx="2531">
                  <c:v>1.4055801141790085</c:v>
                </c:pt>
                <c:pt idx="2532">
                  <c:v>1.4061354599372775</c:v>
                </c:pt>
                <c:pt idx="2533">
                  <c:v>1.4066908056955465</c:v>
                </c:pt>
                <c:pt idx="2534">
                  <c:v>1.4072461514538155</c:v>
                </c:pt>
                <c:pt idx="2535">
                  <c:v>1.4078014972120845</c:v>
                </c:pt>
                <c:pt idx="2536">
                  <c:v>1.4083568429703535</c:v>
                </c:pt>
                <c:pt idx="2537">
                  <c:v>1.4089121887286224</c:v>
                </c:pt>
                <c:pt idx="2538">
                  <c:v>1.4094675344868914</c:v>
                </c:pt>
                <c:pt idx="2539">
                  <c:v>1.4100228802451604</c:v>
                </c:pt>
                <c:pt idx="2540">
                  <c:v>1.4105782260034294</c:v>
                </c:pt>
                <c:pt idx="2541">
                  <c:v>1.4111335717616984</c:v>
                </c:pt>
                <c:pt idx="2542">
                  <c:v>1.4116889175199674</c:v>
                </c:pt>
                <c:pt idx="2543">
                  <c:v>1.4122442632782364</c:v>
                </c:pt>
                <c:pt idx="2544">
                  <c:v>1.4127996090365054</c:v>
                </c:pt>
                <c:pt idx="2545">
                  <c:v>1.4133549547947744</c:v>
                </c:pt>
                <c:pt idx="2546">
                  <c:v>1.4139103005530433</c:v>
                </c:pt>
                <c:pt idx="2547">
                  <c:v>1.4144656463113123</c:v>
                </c:pt>
                <c:pt idx="2548">
                  <c:v>1.4150209920695813</c:v>
                </c:pt>
                <c:pt idx="2549">
                  <c:v>1.4155763378278503</c:v>
                </c:pt>
                <c:pt idx="2550">
                  <c:v>1.4161316835861193</c:v>
                </c:pt>
                <c:pt idx="2551">
                  <c:v>1.4166870293443883</c:v>
                </c:pt>
                <c:pt idx="2552">
                  <c:v>1.4172423751026573</c:v>
                </c:pt>
                <c:pt idx="2553">
                  <c:v>1.4177977208609263</c:v>
                </c:pt>
                <c:pt idx="2554">
                  <c:v>1.4183530666191952</c:v>
                </c:pt>
                <c:pt idx="2555">
                  <c:v>1.4189084123774642</c:v>
                </c:pt>
                <c:pt idx="2556">
                  <c:v>1.4194637581357332</c:v>
                </c:pt>
                <c:pt idx="2557">
                  <c:v>1.4200191038940022</c:v>
                </c:pt>
                <c:pt idx="2558">
                  <c:v>1.4205744496522712</c:v>
                </c:pt>
                <c:pt idx="2559">
                  <c:v>1.4211297954105402</c:v>
                </c:pt>
                <c:pt idx="2560">
                  <c:v>1.4216851411688092</c:v>
                </c:pt>
                <c:pt idx="2561">
                  <c:v>1.4222404869270782</c:v>
                </c:pt>
                <c:pt idx="2562">
                  <c:v>1.4227958326853472</c:v>
                </c:pt>
                <c:pt idx="2563">
                  <c:v>1.4233511784436161</c:v>
                </c:pt>
                <c:pt idx="2564">
                  <c:v>1.4239065242018851</c:v>
                </c:pt>
                <c:pt idx="2565">
                  <c:v>1.4244618699601541</c:v>
                </c:pt>
                <c:pt idx="2566">
                  <c:v>1.4250172157184231</c:v>
                </c:pt>
                <c:pt idx="2567">
                  <c:v>1.4255725614766921</c:v>
                </c:pt>
                <c:pt idx="2568">
                  <c:v>1.4261279072349611</c:v>
                </c:pt>
                <c:pt idx="2569">
                  <c:v>1.4266832529932301</c:v>
                </c:pt>
                <c:pt idx="2570">
                  <c:v>1.4272385987514991</c:v>
                </c:pt>
                <c:pt idx="2571">
                  <c:v>1.427793944509768</c:v>
                </c:pt>
                <c:pt idx="2572">
                  <c:v>1.428349290268037</c:v>
                </c:pt>
                <c:pt idx="2573">
                  <c:v>1.428904636026306</c:v>
                </c:pt>
                <c:pt idx="2574">
                  <c:v>1.429459981784575</c:v>
                </c:pt>
                <c:pt idx="2575">
                  <c:v>1.430015327542844</c:v>
                </c:pt>
                <c:pt idx="2576">
                  <c:v>1.430570673301113</c:v>
                </c:pt>
                <c:pt idx="2577">
                  <c:v>1.431126019059382</c:v>
                </c:pt>
                <c:pt idx="2578">
                  <c:v>1.431681364817651</c:v>
                </c:pt>
                <c:pt idx="2579">
                  <c:v>1.4322367105759199</c:v>
                </c:pt>
                <c:pt idx="2580">
                  <c:v>1.4327920563341889</c:v>
                </c:pt>
                <c:pt idx="2581">
                  <c:v>1.4333474020924579</c:v>
                </c:pt>
                <c:pt idx="2582">
                  <c:v>1.4339027478507269</c:v>
                </c:pt>
                <c:pt idx="2583">
                  <c:v>1.4344580936089959</c:v>
                </c:pt>
                <c:pt idx="2584">
                  <c:v>1.4350134393672649</c:v>
                </c:pt>
                <c:pt idx="2585">
                  <c:v>1.4355687851255339</c:v>
                </c:pt>
                <c:pt idx="2586">
                  <c:v>1.4361241308838029</c:v>
                </c:pt>
                <c:pt idx="2587">
                  <c:v>1.4366794766420719</c:v>
                </c:pt>
                <c:pt idx="2588">
                  <c:v>1.4372348224003408</c:v>
                </c:pt>
                <c:pt idx="2589">
                  <c:v>1.4377901681586098</c:v>
                </c:pt>
                <c:pt idx="2590">
                  <c:v>1.4383455139168788</c:v>
                </c:pt>
                <c:pt idx="2591">
                  <c:v>1.4389008596751478</c:v>
                </c:pt>
                <c:pt idx="2592">
                  <c:v>1.4394562054334168</c:v>
                </c:pt>
                <c:pt idx="2593">
                  <c:v>1.4400115511916858</c:v>
                </c:pt>
                <c:pt idx="2594">
                  <c:v>1.4405668969499548</c:v>
                </c:pt>
                <c:pt idx="2595">
                  <c:v>1.4411222427082238</c:v>
                </c:pt>
                <c:pt idx="2596">
                  <c:v>1.4416775884664927</c:v>
                </c:pt>
                <c:pt idx="2597">
                  <c:v>1.4422329342247617</c:v>
                </c:pt>
                <c:pt idx="2598">
                  <c:v>1.4427882799830307</c:v>
                </c:pt>
                <c:pt idx="2599">
                  <c:v>1.4433436257412997</c:v>
                </c:pt>
                <c:pt idx="2600">
                  <c:v>1.4438989714995687</c:v>
                </c:pt>
                <c:pt idx="2601">
                  <c:v>1.4444543172578377</c:v>
                </c:pt>
                <c:pt idx="2602">
                  <c:v>1.4450096630161067</c:v>
                </c:pt>
                <c:pt idx="2603">
                  <c:v>1.4455650087743757</c:v>
                </c:pt>
                <c:pt idx="2604">
                  <c:v>1.4461203545326446</c:v>
                </c:pt>
                <c:pt idx="2605">
                  <c:v>1.4466757002909136</c:v>
                </c:pt>
                <c:pt idx="2606">
                  <c:v>1.4472310460491826</c:v>
                </c:pt>
                <c:pt idx="2607">
                  <c:v>1.4477863918074516</c:v>
                </c:pt>
                <c:pt idx="2608">
                  <c:v>1.4483417375657206</c:v>
                </c:pt>
                <c:pt idx="2609">
                  <c:v>1.4488970833239896</c:v>
                </c:pt>
                <c:pt idx="2610">
                  <c:v>1.4494524290822586</c:v>
                </c:pt>
                <c:pt idx="2611">
                  <c:v>1.4500077748405276</c:v>
                </c:pt>
                <c:pt idx="2612">
                  <c:v>1.4505631205987966</c:v>
                </c:pt>
                <c:pt idx="2613">
                  <c:v>1.4511184663570655</c:v>
                </c:pt>
                <c:pt idx="2614">
                  <c:v>1.4516738121153345</c:v>
                </c:pt>
                <c:pt idx="2615">
                  <c:v>1.4522291578736035</c:v>
                </c:pt>
                <c:pt idx="2616">
                  <c:v>1.4527845036318725</c:v>
                </c:pt>
                <c:pt idx="2617">
                  <c:v>1.4533398493901415</c:v>
                </c:pt>
                <c:pt idx="2618">
                  <c:v>1.4538951951484105</c:v>
                </c:pt>
                <c:pt idx="2619">
                  <c:v>1.4544505409066795</c:v>
                </c:pt>
                <c:pt idx="2620">
                  <c:v>1.4550058866649485</c:v>
                </c:pt>
                <c:pt idx="2621">
                  <c:v>1.4555612324232174</c:v>
                </c:pt>
                <c:pt idx="2622">
                  <c:v>1.4561165781814864</c:v>
                </c:pt>
                <c:pt idx="2623">
                  <c:v>1.4566719239397554</c:v>
                </c:pt>
                <c:pt idx="2624">
                  <c:v>1.4572272696980244</c:v>
                </c:pt>
                <c:pt idx="2625">
                  <c:v>1.4577826154562934</c:v>
                </c:pt>
                <c:pt idx="2626">
                  <c:v>1.4583379612145624</c:v>
                </c:pt>
                <c:pt idx="2627">
                  <c:v>1.4588933069728314</c:v>
                </c:pt>
                <c:pt idx="2628">
                  <c:v>1.4594486527311004</c:v>
                </c:pt>
                <c:pt idx="2629">
                  <c:v>1.4600039984893693</c:v>
                </c:pt>
                <c:pt idx="2630">
                  <c:v>1.4605593442476383</c:v>
                </c:pt>
                <c:pt idx="2631">
                  <c:v>1.4611146900059073</c:v>
                </c:pt>
                <c:pt idx="2632">
                  <c:v>1.4616700357641763</c:v>
                </c:pt>
                <c:pt idx="2633">
                  <c:v>1.4622253815224453</c:v>
                </c:pt>
                <c:pt idx="2634">
                  <c:v>1.4627807272807143</c:v>
                </c:pt>
                <c:pt idx="2635">
                  <c:v>1.4633360730389833</c:v>
                </c:pt>
                <c:pt idx="2636">
                  <c:v>1.4638914187972523</c:v>
                </c:pt>
                <c:pt idx="2637">
                  <c:v>1.4644467645555213</c:v>
                </c:pt>
                <c:pt idx="2638">
                  <c:v>1.4650021103137902</c:v>
                </c:pt>
                <c:pt idx="2639">
                  <c:v>1.4655574560720592</c:v>
                </c:pt>
                <c:pt idx="2640">
                  <c:v>1.4661128018303282</c:v>
                </c:pt>
                <c:pt idx="2641">
                  <c:v>1.4666681475885972</c:v>
                </c:pt>
                <c:pt idx="2642">
                  <c:v>1.4672234933468662</c:v>
                </c:pt>
                <c:pt idx="2643">
                  <c:v>1.4677788391051352</c:v>
                </c:pt>
                <c:pt idx="2644">
                  <c:v>1.4683341848634042</c:v>
                </c:pt>
                <c:pt idx="2645">
                  <c:v>1.4688895306216732</c:v>
                </c:pt>
                <c:pt idx="2646">
                  <c:v>1.4694448763799421</c:v>
                </c:pt>
                <c:pt idx="2647">
                  <c:v>1.4700002221382111</c:v>
                </c:pt>
                <c:pt idx="2648">
                  <c:v>1.4705555678964801</c:v>
                </c:pt>
                <c:pt idx="2649">
                  <c:v>1.4711109136547491</c:v>
                </c:pt>
                <c:pt idx="2650">
                  <c:v>1.4716662594130181</c:v>
                </c:pt>
                <c:pt idx="2651">
                  <c:v>1.4722216051712871</c:v>
                </c:pt>
                <c:pt idx="2652">
                  <c:v>1.4727769509295561</c:v>
                </c:pt>
                <c:pt idx="2653">
                  <c:v>1.4733322966878251</c:v>
                </c:pt>
                <c:pt idx="2654">
                  <c:v>1.473887642446094</c:v>
                </c:pt>
                <c:pt idx="2655">
                  <c:v>1.474442988204363</c:v>
                </c:pt>
                <c:pt idx="2656">
                  <c:v>1.474998333962632</c:v>
                </c:pt>
                <c:pt idx="2657">
                  <c:v>1.475553679720901</c:v>
                </c:pt>
                <c:pt idx="2658">
                  <c:v>1.47610902547917</c:v>
                </c:pt>
                <c:pt idx="2659">
                  <c:v>1.476664371237439</c:v>
                </c:pt>
                <c:pt idx="2660">
                  <c:v>1.477219716995708</c:v>
                </c:pt>
                <c:pt idx="2661">
                  <c:v>1.477775062753977</c:v>
                </c:pt>
                <c:pt idx="2662">
                  <c:v>1.478330408512246</c:v>
                </c:pt>
                <c:pt idx="2663">
                  <c:v>1.4788857542705149</c:v>
                </c:pt>
                <c:pt idx="2664">
                  <c:v>1.4794411000287839</c:v>
                </c:pt>
                <c:pt idx="2665">
                  <c:v>1.4799964457870529</c:v>
                </c:pt>
                <c:pt idx="2666">
                  <c:v>1.4805517915453219</c:v>
                </c:pt>
                <c:pt idx="2667">
                  <c:v>1.4811071373035909</c:v>
                </c:pt>
                <c:pt idx="2668">
                  <c:v>1.4816624830618599</c:v>
                </c:pt>
                <c:pt idx="2669">
                  <c:v>1.4822178288201289</c:v>
                </c:pt>
                <c:pt idx="2670">
                  <c:v>1.4827731745783979</c:v>
                </c:pt>
                <c:pt idx="2671">
                  <c:v>1.4833285203366668</c:v>
                </c:pt>
                <c:pt idx="2672">
                  <c:v>1.4838838660949358</c:v>
                </c:pt>
                <c:pt idx="2673">
                  <c:v>1.4844392118532048</c:v>
                </c:pt>
                <c:pt idx="2674">
                  <c:v>1.4849945576114738</c:v>
                </c:pt>
                <c:pt idx="2675">
                  <c:v>1.4855499033697428</c:v>
                </c:pt>
                <c:pt idx="2676">
                  <c:v>1.4861052491280118</c:v>
                </c:pt>
                <c:pt idx="2677">
                  <c:v>1.4866605948862808</c:v>
                </c:pt>
                <c:pt idx="2678">
                  <c:v>1.4872159406445498</c:v>
                </c:pt>
                <c:pt idx="2679">
                  <c:v>1.4877712864028187</c:v>
                </c:pt>
                <c:pt idx="2680">
                  <c:v>1.4883266321610877</c:v>
                </c:pt>
                <c:pt idx="2681">
                  <c:v>1.4888819779193567</c:v>
                </c:pt>
                <c:pt idx="2682">
                  <c:v>1.4894373236776257</c:v>
                </c:pt>
                <c:pt idx="2683">
                  <c:v>1.4899926694358947</c:v>
                </c:pt>
                <c:pt idx="2684">
                  <c:v>1.4905480151941637</c:v>
                </c:pt>
                <c:pt idx="2685">
                  <c:v>1.4911033609524327</c:v>
                </c:pt>
                <c:pt idx="2686">
                  <c:v>1.4916587067107017</c:v>
                </c:pt>
                <c:pt idx="2687">
                  <c:v>1.4922140524689707</c:v>
                </c:pt>
                <c:pt idx="2688">
                  <c:v>1.4927693982272396</c:v>
                </c:pt>
                <c:pt idx="2689">
                  <c:v>1.4933247439855086</c:v>
                </c:pt>
                <c:pt idx="2690">
                  <c:v>1.4938800897437776</c:v>
                </c:pt>
                <c:pt idx="2691">
                  <c:v>1.4944354355020466</c:v>
                </c:pt>
                <c:pt idx="2692">
                  <c:v>1.4949907812603156</c:v>
                </c:pt>
                <c:pt idx="2693">
                  <c:v>1.4955461270185846</c:v>
                </c:pt>
                <c:pt idx="2694">
                  <c:v>1.4961014727768536</c:v>
                </c:pt>
                <c:pt idx="2695">
                  <c:v>1.4966568185351226</c:v>
                </c:pt>
                <c:pt idx="2696">
                  <c:v>1.4972121642933915</c:v>
                </c:pt>
                <c:pt idx="2697">
                  <c:v>1.4977675100516605</c:v>
                </c:pt>
                <c:pt idx="2698">
                  <c:v>1.4983228558099295</c:v>
                </c:pt>
                <c:pt idx="2699">
                  <c:v>1.4988782015681985</c:v>
                </c:pt>
                <c:pt idx="2700">
                  <c:v>1.4994335473264675</c:v>
                </c:pt>
                <c:pt idx="2701">
                  <c:v>1.4999888930847365</c:v>
                </c:pt>
                <c:pt idx="2702">
                  <c:v>1.5005442388430055</c:v>
                </c:pt>
                <c:pt idx="2703">
                  <c:v>1.5010995846012745</c:v>
                </c:pt>
                <c:pt idx="2704">
                  <c:v>1.5016549303595434</c:v>
                </c:pt>
                <c:pt idx="2705">
                  <c:v>1.5022102761178124</c:v>
                </c:pt>
                <c:pt idx="2706">
                  <c:v>1.5027656218760814</c:v>
                </c:pt>
                <c:pt idx="2707">
                  <c:v>1.5033209676343504</c:v>
                </c:pt>
                <c:pt idx="2708">
                  <c:v>1.5038763133926194</c:v>
                </c:pt>
                <c:pt idx="2709">
                  <c:v>1.5044316591508884</c:v>
                </c:pt>
                <c:pt idx="2710">
                  <c:v>1.5049870049091574</c:v>
                </c:pt>
                <c:pt idx="2711">
                  <c:v>1.5055423506674264</c:v>
                </c:pt>
                <c:pt idx="2712">
                  <c:v>1.5060976964256954</c:v>
                </c:pt>
                <c:pt idx="2713">
                  <c:v>1.5066530421839643</c:v>
                </c:pt>
                <c:pt idx="2714">
                  <c:v>1.5072083879422333</c:v>
                </c:pt>
                <c:pt idx="2715">
                  <c:v>1.5077637337005023</c:v>
                </c:pt>
                <c:pt idx="2716">
                  <c:v>1.5083190794587713</c:v>
                </c:pt>
                <c:pt idx="2717">
                  <c:v>1.5088744252170403</c:v>
                </c:pt>
                <c:pt idx="2718">
                  <c:v>1.5094297709753093</c:v>
                </c:pt>
                <c:pt idx="2719">
                  <c:v>1.5099851167335783</c:v>
                </c:pt>
                <c:pt idx="2720">
                  <c:v>1.5105404624918473</c:v>
                </c:pt>
                <c:pt idx="2721">
                  <c:v>1.5110958082501162</c:v>
                </c:pt>
                <c:pt idx="2722">
                  <c:v>1.5116511540083852</c:v>
                </c:pt>
                <c:pt idx="2723">
                  <c:v>1.5122064997666542</c:v>
                </c:pt>
                <c:pt idx="2724">
                  <c:v>1.5127618455249232</c:v>
                </c:pt>
                <c:pt idx="2725">
                  <c:v>1.5133171912831922</c:v>
                </c:pt>
                <c:pt idx="2726">
                  <c:v>1.5138725370414612</c:v>
                </c:pt>
                <c:pt idx="2727">
                  <c:v>1.5144278827997302</c:v>
                </c:pt>
                <c:pt idx="2728">
                  <c:v>1.5149832285579992</c:v>
                </c:pt>
                <c:pt idx="2729">
                  <c:v>1.5155385743162681</c:v>
                </c:pt>
                <c:pt idx="2730">
                  <c:v>1.5160939200745371</c:v>
                </c:pt>
                <c:pt idx="2731">
                  <c:v>1.5166492658328061</c:v>
                </c:pt>
                <c:pt idx="2732">
                  <c:v>1.5172046115910751</c:v>
                </c:pt>
                <c:pt idx="2733">
                  <c:v>1.5177599573493441</c:v>
                </c:pt>
                <c:pt idx="2734">
                  <c:v>1.5183153031076131</c:v>
                </c:pt>
                <c:pt idx="2735">
                  <c:v>1.5188706488658821</c:v>
                </c:pt>
                <c:pt idx="2736">
                  <c:v>1.5194259946241511</c:v>
                </c:pt>
                <c:pt idx="2737">
                  <c:v>1.5199813403824201</c:v>
                </c:pt>
                <c:pt idx="2738">
                  <c:v>1.520536686140689</c:v>
                </c:pt>
                <c:pt idx="2739">
                  <c:v>1.521092031898958</c:v>
                </c:pt>
                <c:pt idx="2740">
                  <c:v>1.521647377657227</c:v>
                </c:pt>
                <c:pt idx="2741">
                  <c:v>1.522202723415496</c:v>
                </c:pt>
                <c:pt idx="2742">
                  <c:v>1.522758069173765</c:v>
                </c:pt>
                <c:pt idx="2743">
                  <c:v>1.523313414932034</c:v>
                </c:pt>
                <c:pt idx="2744">
                  <c:v>1.523868760690303</c:v>
                </c:pt>
                <c:pt idx="2745">
                  <c:v>1.524424106448572</c:v>
                </c:pt>
                <c:pt idx="2746">
                  <c:v>1.5249794522068409</c:v>
                </c:pt>
                <c:pt idx="2747">
                  <c:v>1.5255347979651099</c:v>
                </c:pt>
                <c:pt idx="2748">
                  <c:v>1.5260901437233789</c:v>
                </c:pt>
                <c:pt idx="2749">
                  <c:v>1.5266454894816479</c:v>
                </c:pt>
                <c:pt idx="2750">
                  <c:v>1.5272008352399169</c:v>
                </c:pt>
                <c:pt idx="2751">
                  <c:v>1.5277561809981859</c:v>
                </c:pt>
                <c:pt idx="2752">
                  <c:v>1.5283115267564549</c:v>
                </c:pt>
                <c:pt idx="2753">
                  <c:v>1.5288668725147239</c:v>
                </c:pt>
                <c:pt idx="2754">
                  <c:v>1.5294222182729929</c:v>
                </c:pt>
                <c:pt idx="2755">
                  <c:v>1.5299775640312618</c:v>
                </c:pt>
                <c:pt idx="2756">
                  <c:v>1.5305329097895308</c:v>
                </c:pt>
                <c:pt idx="2757">
                  <c:v>1.5310882555477998</c:v>
                </c:pt>
                <c:pt idx="2758">
                  <c:v>1.5316436013060688</c:v>
                </c:pt>
                <c:pt idx="2759">
                  <c:v>1.5321989470643378</c:v>
                </c:pt>
                <c:pt idx="2760">
                  <c:v>1.5327542928226068</c:v>
                </c:pt>
                <c:pt idx="2761">
                  <c:v>1.5333096385808758</c:v>
                </c:pt>
                <c:pt idx="2762">
                  <c:v>1.5338649843391448</c:v>
                </c:pt>
                <c:pt idx="2763">
                  <c:v>1.5344203300974137</c:v>
                </c:pt>
                <c:pt idx="2764">
                  <c:v>1.5349756758556827</c:v>
                </c:pt>
                <c:pt idx="2765">
                  <c:v>1.5355310216139517</c:v>
                </c:pt>
                <c:pt idx="2766">
                  <c:v>1.5360863673722207</c:v>
                </c:pt>
                <c:pt idx="2767">
                  <c:v>1.5366417131304897</c:v>
                </c:pt>
                <c:pt idx="2768">
                  <c:v>1.5371970588887587</c:v>
                </c:pt>
                <c:pt idx="2769">
                  <c:v>1.5377524046470277</c:v>
                </c:pt>
                <c:pt idx="2770">
                  <c:v>1.5383077504052967</c:v>
                </c:pt>
                <c:pt idx="2771">
                  <c:v>1.5388630961635656</c:v>
                </c:pt>
                <c:pt idx="2772">
                  <c:v>1.5394184419218346</c:v>
                </c:pt>
                <c:pt idx="2773">
                  <c:v>1.5399737876801036</c:v>
                </c:pt>
                <c:pt idx="2774">
                  <c:v>1.5405291334383726</c:v>
                </c:pt>
                <c:pt idx="2775">
                  <c:v>1.5410844791966416</c:v>
                </c:pt>
                <c:pt idx="2776">
                  <c:v>1.5416398249549106</c:v>
                </c:pt>
                <c:pt idx="2777">
                  <c:v>1.5421951707131796</c:v>
                </c:pt>
                <c:pt idx="2778">
                  <c:v>1.5427505164714486</c:v>
                </c:pt>
                <c:pt idx="2779">
                  <c:v>1.5433058622297176</c:v>
                </c:pt>
                <c:pt idx="2780">
                  <c:v>1.5438612079879865</c:v>
                </c:pt>
                <c:pt idx="2781">
                  <c:v>1.5444165537462555</c:v>
                </c:pt>
                <c:pt idx="2782">
                  <c:v>1.5449718995045245</c:v>
                </c:pt>
                <c:pt idx="2783">
                  <c:v>1.5455272452627935</c:v>
                </c:pt>
                <c:pt idx="2784">
                  <c:v>1.5460825910210625</c:v>
                </c:pt>
                <c:pt idx="2785">
                  <c:v>1.5466379367793315</c:v>
                </c:pt>
                <c:pt idx="2786">
                  <c:v>1.5471932825376005</c:v>
                </c:pt>
                <c:pt idx="2787">
                  <c:v>1.5477486282958695</c:v>
                </c:pt>
                <c:pt idx="2788">
                  <c:v>1.5483039740541384</c:v>
                </c:pt>
                <c:pt idx="2789">
                  <c:v>1.5488593198124074</c:v>
                </c:pt>
                <c:pt idx="2790">
                  <c:v>1.5494146655706764</c:v>
                </c:pt>
                <c:pt idx="2791">
                  <c:v>1.5499700113289454</c:v>
                </c:pt>
                <c:pt idx="2792">
                  <c:v>1.5505253570872144</c:v>
                </c:pt>
                <c:pt idx="2793">
                  <c:v>1.5510807028454834</c:v>
                </c:pt>
                <c:pt idx="2794">
                  <c:v>1.5516360486037524</c:v>
                </c:pt>
                <c:pt idx="2795">
                  <c:v>1.5521913943620214</c:v>
                </c:pt>
                <c:pt idx="2796">
                  <c:v>1.5527467401202903</c:v>
                </c:pt>
                <c:pt idx="2797">
                  <c:v>1.5533020858785593</c:v>
                </c:pt>
                <c:pt idx="2798">
                  <c:v>1.5538574316368283</c:v>
                </c:pt>
                <c:pt idx="2799">
                  <c:v>1.5544127773950973</c:v>
                </c:pt>
                <c:pt idx="2800">
                  <c:v>1.5549681231533663</c:v>
                </c:pt>
                <c:pt idx="2801">
                  <c:v>1.5555234689116353</c:v>
                </c:pt>
                <c:pt idx="2802">
                  <c:v>1.5560788146699043</c:v>
                </c:pt>
                <c:pt idx="2803">
                  <c:v>1.5566341604281733</c:v>
                </c:pt>
                <c:pt idx="2804">
                  <c:v>1.5571895061864423</c:v>
                </c:pt>
                <c:pt idx="2805">
                  <c:v>1.5577448519447112</c:v>
                </c:pt>
                <c:pt idx="2806">
                  <c:v>1.5583001977029802</c:v>
                </c:pt>
                <c:pt idx="2807">
                  <c:v>1.5588555434612492</c:v>
                </c:pt>
                <c:pt idx="2808">
                  <c:v>1.5594108892195182</c:v>
                </c:pt>
                <c:pt idx="2809">
                  <c:v>1.5599662349777872</c:v>
                </c:pt>
                <c:pt idx="2810">
                  <c:v>1.5605215807360562</c:v>
                </c:pt>
                <c:pt idx="2811">
                  <c:v>1.5610769264943252</c:v>
                </c:pt>
                <c:pt idx="2812">
                  <c:v>1.5616322722525942</c:v>
                </c:pt>
                <c:pt idx="2813">
                  <c:v>1.5621876180108631</c:v>
                </c:pt>
                <c:pt idx="2814">
                  <c:v>1.5627429637691321</c:v>
                </c:pt>
                <c:pt idx="2815">
                  <c:v>1.5632983095274011</c:v>
                </c:pt>
                <c:pt idx="2816">
                  <c:v>1.5638536552856701</c:v>
                </c:pt>
                <c:pt idx="2817">
                  <c:v>1.5644090010439391</c:v>
                </c:pt>
                <c:pt idx="2818">
                  <c:v>1.5649643468022081</c:v>
                </c:pt>
                <c:pt idx="2819">
                  <c:v>1.5655196925604771</c:v>
                </c:pt>
                <c:pt idx="2820">
                  <c:v>1.5660750383187461</c:v>
                </c:pt>
                <c:pt idx="2821">
                  <c:v>1.566630384077015</c:v>
                </c:pt>
                <c:pt idx="2822">
                  <c:v>1.567185729835284</c:v>
                </c:pt>
                <c:pt idx="2823">
                  <c:v>1.567741075593553</c:v>
                </c:pt>
                <c:pt idx="2824">
                  <c:v>1.568296421351822</c:v>
                </c:pt>
                <c:pt idx="2825">
                  <c:v>1.568851767110091</c:v>
                </c:pt>
                <c:pt idx="2826">
                  <c:v>1.56940711286836</c:v>
                </c:pt>
                <c:pt idx="2827">
                  <c:v>1.569962458626629</c:v>
                </c:pt>
                <c:pt idx="2828">
                  <c:v>1.570517804384898</c:v>
                </c:pt>
                <c:pt idx="2829">
                  <c:v>1.571073150143167</c:v>
                </c:pt>
                <c:pt idx="2830">
                  <c:v>1.5716284959014359</c:v>
                </c:pt>
                <c:pt idx="2831">
                  <c:v>1.5721838416597049</c:v>
                </c:pt>
                <c:pt idx="2832">
                  <c:v>1.5727391874179739</c:v>
                </c:pt>
                <c:pt idx="2833">
                  <c:v>1.5732945331762429</c:v>
                </c:pt>
                <c:pt idx="2834">
                  <c:v>1.5738498789345119</c:v>
                </c:pt>
                <c:pt idx="2835">
                  <c:v>1.5744052246927809</c:v>
                </c:pt>
                <c:pt idx="2836">
                  <c:v>1.5749605704510499</c:v>
                </c:pt>
                <c:pt idx="2837">
                  <c:v>1.5755159162093189</c:v>
                </c:pt>
                <c:pt idx="2838">
                  <c:v>1.5760712619675878</c:v>
                </c:pt>
                <c:pt idx="2839">
                  <c:v>1.5766266077258568</c:v>
                </c:pt>
                <c:pt idx="2840">
                  <c:v>1.5771819534841258</c:v>
                </c:pt>
                <c:pt idx="2841">
                  <c:v>1.5777372992423948</c:v>
                </c:pt>
                <c:pt idx="2842">
                  <c:v>1.5782926450006638</c:v>
                </c:pt>
                <c:pt idx="2843">
                  <c:v>1.5788479907589328</c:v>
                </c:pt>
                <c:pt idx="2844">
                  <c:v>1.5794033365172018</c:v>
                </c:pt>
                <c:pt idx="2845">
                  <c:v>1.5799586822754708</c:v>
                </c:pt>
                <c:pt idx="2846">
                  <c:v>1.5805140280337397</c:v>
                </c:pt>
                <c:pt idx="2847">
                  <c:v>1.5810693737920087</c:v>
                </c:pt>
                <c:pt idx="2848">
                  <c:v>1.5816247195502777</c:v>
                </c:pt>
                <c:pt idx="2849">
                  <c:v>1.5821800653085467</c:v>
                </c:pt>
                <c:pt idx="2850">
                  <c:v>1.5827354110668157</c:v>
                </c:pt>
                <c:pt idx="2851">
                  <c:v>1.5832907568250847</c:v>
                </c:pt>
                <c:pt idx="2852">
                  <c:v>1.5838461025833537</c:v>
                </c:pt>
                <c:pt idx="2853">
                  <c:v>1.5844014483416227</c:v>
                </c:pt>
                <c:pt idx="2854">
                  <c:v>1.5849567940998917</c:v>
                </c:pt>
                <c:pt idx="2855">
                  <c:v>1.5855121398581606</c:v>
                </c:pt>
                <c:pt idx="2856">
                  <c:v>1.5860674856164296</c:v>
                </c:pt>
                <c:pt idx="2857">
                  <c:v>1.5866228313746986</c:v>
                </c:pt>
                <c:pt idx="2858">
                  <c:v>1.5871781771329676</c:v>
                </c:pt>
                <c:pt idx="2859">
                  <c:v>1.5877335228912366</c:v>
                </c:pt>
                <c:pt idx="2860">
                  <c:v>1.5882888686495056</c:v>
                </c:pt>
                <c:pt idx="2861">
                  <c:v>1.5888442144077746</c:v>
                </c:pt>
                <c:pt idx="2862">
                  <c:v>1.5893995601660436</c:v>
                </c:pt>
                <c:pt idx="2863">
                  <c:v>1.5899549059243125</c:v>
                </c:pt>
                <c:pt idx="2864">
                  <c:v>1.5905102516825815</c:v>
                </c:pt>
                <c:pt idx="2865">
                  <c:v>1.5910655974408505</c:v>
                </c:pt>
                <c:pt idx="2866">
                  <c:v>1.5916209431991195</c:v>
                </c:pt>
                <c:pt idx="2867">
                  <c:v>1.5921762889573885</c:v>
                </c:pt>
                <c:pt idx="2868">
                  <c:v>1.5927316347156575</c:v>
                </c:pt>
                <c:pt idx="2869">
                  <c:v>1.5932869804739265</c:v>
                </c:pt>
                <c:pt idx="2870">
                  <c:v>1.5938423262321955</c:v>
                </c:pt>
                <c:pt idx="2871">
                  <c:v>1.5943976719904644</c:v>
                </c:pt>
                <c:pt idx="2872">
                  <c:v>1.5949530177487334</c:v>
                </c:pt>
                <c:pt idx="2873">
                  <c:v>1.5955083635070024</c:v>
                </c:pt>
                <c:pt idx="2874">
                  <c:v>1.5960637092652714</c:v>
                </c:pt>
                <c:pt idx="2875">
                  <c:v>1.5966190550235404</c:v>
                </c:pt>
                <c:pt idx="2876">
                  <c:v>1.5971744007818094</c:v>
                </c:pt>
                <c:pt idx="2877">
                  <c:v>1.5977297465400784</c:v>
                </c:pt>
                <c:pt idx="2878">
                  <c:v>1.5982850922983474</c:v>
                </c:pt>
                <c:pt idx="2879">
                  <c:v>1.5988404380566164</c:v>
                </c:pt>
                <c:pt idx="2880">
                  <c:v>1.5993957838148853</c:v>
                </c:pt>
                <c:pt idx="2881">
                  <c:v>1.5999511295731543</c:v>
                </c:pt>
                <c:pt idx="2882">
                  <c:v>1.6005064753314233</c:v>
                </c:pt>
                <c:pt idx="2883">
                  <c:v>1.6010618210896923</c:v>
                </c:pt>
                <c:pt idx="2884">
                  <c:v>1.6016171668479613</c:v>
                </c:pt>
                <c:pt idx="2885">
                  <c:v>1.6021725126062303</c:v>
                </c:pt>
                <c:pt idx="2886">
                  <c:v>1.6027278583644993</c:v>
                </c:pt>
                <c:pt idx="2887">
                  <c:v>1.6032832041227683</c:v>
                </c:pt>
                <c:pt idx="2888">
                  <c:v>1.6038385498810372</c:v>
                </c:pt>
                <c:pt idx="2889">
                  <c:v>1.6043938956393062</c:v>
                </c:pt>
                <c:pt idx="2890">
                  <c:v>1.6049492413975752</c:v>
                </c:pt>
                <c:pt idx="2891">
                  <c:v>1.6055045871558442</c:v>
                </c:pt>
                <c:pt idx="2892">
                  <c:v>1.6060599329141132</c:v>
                </c:pt>
                <c:pt idx="2893">
                  <c:v>1.6066152786723822</c:v>
                </c:pt>
                <c:pt idx="2894">
                  <c:v>1.6071706244306512</c:v>
                </c:pt>
                <c:pt idx="2895">
                  <c:v>1.6077259701889202</c:v>
                </c:pt>
                <c:pt idx="2896">
                  <c:v>1.6082813159471891</c:v>
                </c:pt>
                <c:pt idx="2897">
                  <c:v>1.6088366617054581</c:v>
                </c:pt>
                <c:pt idx="2898">
                  <c:v>1.6093920074637271</c:v>
                </c:pt>
                <c:pt idx="2899">
                  <c:v>1.6099473532219961</c:v>
                </c:pt>
                <c:pt idx="2900">
                  <c:v>1.6105026989802651</c:v>
                </c:pt>
                <c:pt idx="2901">
                  <c:v>1.6110580447385341</c:v>
                </c:pt>
                <c:pt idx="2902">
                  <c:v>1.6116133904968031</c:v>
                </c:pt>
                <c:pt idx="2903">
                  <c:v>1.6121687362550721</c:v>
                </c:pt>
                <c:pt idx="2904">
                  <c:v>1.6127240820133411</c:v>
                </c:pt>
                <c:pt idx="2905">
                  <c:v>1.61327942777161</c:v>
                </c:pt>
                <c:pt idx="2906">
                  <c:v>1.613834773529879</c:v>
                </c:pt>
                <c:pt idx="2907">
                  <c:v>1.614390119288148</c:v>
                </c:pt>
                <c:pt idx="2908">
                  <c:v>1.614945465046417</c:v>
                </c:pt>
                <c:pt idx="2909">
                  <c:v>1.615500810804686</c:v>
                </c:pt>
                <c:pt idx="2910">
                  <c:v>1.616056156562955</c:v>
                </c:pt>
                <c:pt idx="2911">
                  <c:v>1.616611502321224</c:v>
                </c:pt>
                <c:pt idx="2912">
                  <c:v>1.617166848079493</c:v>
                </c:pt>
                <c:pt idx="2913">
                  <c:v>1.6177221938377619</c:v>
                </c:pt>
                <c:pt idx="2914">
                  <c:v>1.6182775395960309</c:v>
                </c:pt>
                <c:pt idx="2915">
                  <c:v>1.6188328853542999</c:v>
                </c:pt>
                <c:pt idx="2916">
                  <c:v>1.6193882311125689</c:v>
                </c:pt>
                <c:pt idx="2917">
                  <c:v>1.6199435768708379</c:v>
                </c:pt>
                <c:pt idx="2918">
                  <c:v>1.6204989226291069</c:v>
                </c:pt>
                <c:pt idx="2919">
                  <c:v>1.6210542683873759</c:v>
                </c:pt>
                <c:pt idx="2920">
                  <c:v>1.6216096141456449</c:v>
                </c:pt>
                <c:pt idx="2921">
                  <c:v>1.6221649599039139</c:v>
                </c:pt>
                <c:pt idx="2922">
                  <c:v>1.6227203056621828</c:v>
                </c:pt>
                <c:pt idx="2923">
                  <c:v>1.6232756514204518</c:v>
                </c:pt>
                <c:pt idx="2924">
                  <c:v>1.6238309971787208</c:v>
                </c:pt>
                <c:pt idx="2925">
                  <c:v>1.6243863429369898</c:v>
                </c:pt>
                <c:pt idx="2926">
                  <c:v>1.6249416886952588</c:v>
                </c:pt>
                <c:pt idx="2927">
                  <c:v>1.6254970344535278</c:v>
                </c:pt>
                <c:pt idx="2928">
                  <c:v>1.6260523802117968</c:v>
                </c:pt>
                <c:pt idx="2929">
                  <c:v>1.6266077259700658</c:v>
                </c:pt>
                <c:pt idx="2930">
                  <c:v>1.6271630717283347</c:v>
                </c:pt>
                <c:pt idx="2931">
                  <c:v>1.6277184174866037</c:v>
                </c:pt>
                <c:pt idx="2932">
                  <c:v>1.6282737632448727</c:v>
                </c:pt>
                <c:pt idx="2933">
                  <c:v>1.6288291090031417</c:v>
                </c:pt>
                <c:pt idx="2934">
                  <c:v>1.6293844547614107</c:v>
                </c:pt>
                <c:pt idx="2935">
                  <c:v>1.6299398005196797</c:v>
                </c:pt>
                <c:pt idx="2936">
                  <c:v>1.6304951462779487</c:v>
                </c:pt>
                <c:pt idx="2937">
                  <c:v>1.6310504920362177</c:v>
                </c:pt>
                <c:pt idx="2938">
                  <c:v>1.6316058377944866</c:v>
                </c:pt>
                <c:pt idx="2939">
                  <c:v>1.6321611835527556</c:v>
                </c:pt>
                <c:pt idx="2940">
                  <c:v>1.6327165293110246</c:v>
                </c:pt>
                <c:pt idx="2941">
                  <c:v>1.6332718750692936</c:v>
                </c:pt>
                <c:pt idx="2942">
                  <c:v>1.6338272208275626</c:v>
                </c:pt>
                <c:pt idx="2943">
                  <c:v>1.6343825665858316</c:v>
                </c:pt>
                <c:pt idx="2944">
                  <c:v>1.6349379123441006</c:v>
                </c:pt>
                <c:pt idx="2945">
                  <c:v>1.6354932581023696</c:v>
                </c:pt>
                <c:pt idx="2946">
                  <c:v>1.6360486038606386</c:v>
                </c:pt>
                <c:pt idx="2947">
                  <c:v>1.6366039496189075</c:v>
                </c:pt>
                <c:pt idx="2948">
                  <c:v>1.6371592953771765</c:v>
                </c:pt>
                <c:pt idx="2949">
                  <c:v>1.6377146411354455</c:v>
                </c:pt>
                <c:pt idx="2950">
                  <c:v>1.6382699868937145</c:v>
                </c:pt>
                <c:pt idx="2951">
                  <c:v>1.6388253326519835</c:v>
                </c:pt>
                <c:pt idx="2952">
                  <c:v>1.6393806784102525</c:v>
                </c:pt>
                <c:pt idx="2953">
                  <c:v>1.6399360241685215</c:v>
                </c:pt>
                <c:pt idx="2954">
                  <c:v>1.6404913699267905</c:v>
                </c:pt>
                <c:pt idx="2955">
                  <c:v>1.6410467156850594</c:v>
                </c:pt>
                <c:pt idx="2956">
                  <c:v>1.6416020614433284</c:v>
                </c:pt>
                <c:pt idx="2957">
                  <c:v>1.6421574072015974</c:v>
                </c:pt>
                <c:pt idx="2958">
                  <c:v>1.6427127529598664</c:v>
                </c:pt>
                <c:pt idx="2959">
                  <c:v>1.6432680987181354</c:v>
                </c:pt>
                <c:pt idx="2960">
                  <c:v>1.6438234444764044</c:v>
                </c:pt>
                <c:pt idx="2961">
                  <c:v>1.6443787902346734</c:v>
                </c:pt>
                <c:pt idx="2962">
                  <c:v>1.6449341359929424</c:v>
                </c:pt>
                <c:pt idx="2963">
                  <c:v>1.6454894817512113</c:v>
                </c:pt>
                <c:pt idx="2964">
                  <c:v>1.6460448275094803</c:v>
                </c:pt>
                <c:pt idx="2965">
                  <c:v>1.6466001732677493</c:v>
                </c:pt>
                <c:pt idx="2966">
                  <c:v>1.6471555190260183</c:v>
                </c:pt>
                <c:pt idx="2967">
                  <c:v>1.6477108647842873</c:v>
                </c:pt>
                <c:pt idx="2968">
                  <c:v>1.6482662105425563</c:v>
                </c:pt>
                <c:pt idx="2969">
                  <c:v>1.6488215563008253</c:v>
                </c:pt>
                <c:pt idx="2970">
                  <c:v>1.6493769020590943</c:v>
                </c:pt>
                <c:pt idx="2971">
                  <c:v>1.6499322478173633</c:v>
                </c:pt>
                <c:pt idx="2972">
                  <c:v>1.6504875935756322</c:v>
                </c:pt>
                <c:pt idx="2973">
                  <c:v>1.6510429393339012</c:v>
                </c:pt>
                <c:pt idx="2974">
                  <c:v>1.6515982850921702</c:v>
                </c:pt>
                <c:pt idx="2975">
                  <c:v>1.6521536308504392</c:v>
                </c:pt>
                <c:pt idx="2976">
                  <c:v>1.6527089766087082</c:v>
                </c:pt>
                <c:pt idx="2977">
                  <c:v>1.6532643223669772</c:v>
                </c:pt>
                <c:pt idx="2978">
                  <c:v>1.6538196681252462</c:v>
                </c:pt>
                <c:pt idx="2979">
                  <c:v>1.6543750138835152</c:v>
                </c:pt>
                <c:pt idx="2980">
                  <c:v>1.6549303596417841</c:v>
                </c:pt>
                <c:pt idx="2981">
                  <c:v>1.6554857054000531</c:v>
                </c:pt>
                <c:pt idx="2982">
                  <c:v>1.6560410511583221</c:v>
                </c:pt>
                <c:pt idx="2983">
                  <c:v>1.6565963969165911</c:v>
                </c:pt>
                <c:pt idx="2984">
                  <c:v>1.6571517426748601</c:v>
                </c:pt>
                <c:pt idx="2985">
                  <c:v>1.6577070884331291</c:v>
                </c:pt>
                <c:pt idx="2986">
                  <c:v>1.6582624341913981</c:v>
                </c:pt>
                <c:pt idx="2987">
                  <c:v>1.6588177799496671</c:v>
                </c:pt>
                <c:pt idx="2988">
                  <c:v>1.659373125707936</c:v>
                </c:pt>
                <c:pt idx="2989">
                  <c:v>1.659928471466205</c:v>
                </c:pt>
                <c:pt idx="2990">
                  <c:v>1.660483817224474</c:v>
                </c:pt>
                <c:pt idx="2991">
                  <c:v>1.661039162982743</c:v>
                </c:pt>
                <c:pt idx="2992">
                  <c:v>1.661594508741012</c:v>
                </c:pt>
                <c:pt idx="2993">
                  <c:v>1.662149854499281</c:v>
                </c:pt>
                <c:pt idx="2994">
                  <c:v>1.66270520025755</c:v>
                </c:pt>
                <c:pt idx="2995">
                  <c:v>1.663260546015819</c:v>
                </c:pt>
                <c:pt idx="2996">
                  <c:v>1.663815891774088</c:v>
                </c:pt>
                <c:pt idx="2997">
                  <c:v>1.6643712375323569</c:v>
                </c:pt>
                <c:pt idx="2998">
                  <c:v>1.6649265832906259</c:v>
                </c:pt>
                <c:pt idx="2999">
                  <c:v>1.6654819290488949</c:v>
                </c:pt>
                <c:pt idx="3000">
                  <c:v>1.6660372748071639</c:v>
                </c:pt>
                <c:pt idx="3001">
                  <c:v>1.6665926205654329</c:v>
                </c:pt>
                <c:pt idx="3002">
                  <c:v>1.6671479663237019</c:v>
                </c:pt>
                <c:pt idx="3003">
                  <c:v>1.6677033120819709</c:v>
                </c:pt>
                <c:pt idx="3004">
                  <c:v>1.6682586578402399</c:v>
                </c:pt>
                <c:pt idx="3005">
                  <c:v>1.6688140035985088</c:v>
                </c:pt>
                <c:pt idx="3006">
                  <c:v>1.6693693493567778</c:v>
                </c:pt>
                <c:pt idx="3007">
                  <c:v>1.6699246951150468</c:v>
                </c:pt>
                <c:pt idx="3008">
                  <c:v>1.6704800408733158</c:v>
                </c:pt>
                <c:pt idx="3009">
                  <c:v>1.6710353866315848</c:v>
                </c:pt>
                <c:pt idx="3010">
                  <c:v>1.6715907323898538</c:v>
                </c:pt>
                <c:pt idx="3011">
                  <c:v>1.6721460781481228</c:v>
                </c:pt>
                <c:pt idx="3012">
                  <c:v>1.6727014239063918</c:v>
                </c:pt>
                <c:pt idx="3013">
                  <c:v>1.6732567696646607</c:v>
                </c:pt>
                <c:pt idx="3014">
                  <c:v>1.6738121154229297</c:v>
                </c:pt>
                <c:pt idx="3015">
                  <c:v>1.6743674611811987</c:v>
                </c:pt>
                <c:pt idx="3016">
                  <c:v>1.6749228069394677</c:v>
                </c:pt>
                <c:pt idx="3017">
                  <c:v>1.6754781526977367</c:v>
                </c:pt>
                <c:pt idx="3018">
                  <c:v>1.6760334984560057</c:v>
                </c:pt>
                <c:pt idx="3019">
                  <c:v>1.6765888442142747</c:v>
                </c:pt>
                <c:pt idx="3020">
                  <c:v>1.6771441899725437</c:v>
                </c:pt>
                <c:pt idx="3021">
                  <c:v>1.6776995357308127</c:v>
                </c:pt>
                <c:pt idx="3022">
                  <c:v>1.6782548814890816</c:v>
                </c:pt>
                <c:pt idx="3023">
                  <c:v>1.6788102272473506</c:v>
                </c:pt>
                <c:pt idx="3024">
                  <c:v>1.6793655730056196</c:v>
                </c:pt>
                <c:pt idx="3025">
                  <c:v>1.6799209187638886</c:v>
                </c:pt>
                <c:pt idx="3026">
                  <c:v>1.6804762645221576</c:v>
                </c:pt>
                <c:pt idx="3027">
                  <c:v>1.6810316102804266</c:v>
                </c:pt>
                <c:pt idx="3028">
                  <c:v>1.6815869560386956</c:v>
                </c:pt>
                <c:pt idx="3029">
                  <c:v>1.6821423017969646</c:v>
                </c:pt>
                <c:pt idx="3030">
                  <c:v>1.6826976475552335</c:v>
                </c:pt>
                <c:pt idx="3031">
                  <c:v>1.6832529933135025</c:v>
                </c:pt>
                <c:pt idx="3032">
                  <c:v>1.6838083390717715</c:v>
                </c:pt>
                <c:pt idx="3033">
                  <c:v>1.6843636848300405</c:v>
                </c:pt>
                <c:pt idx="3034">
                  <c:v>1.6849190305883095</c:v>
                </c:pt>
                <c:pt idx="3035">
                  <c:v>1.6854743763465785</c:v>
                </c:pt>
                <c:pt idx="3036">
                  <c:v>1.6860297221048475</c:v>
                </c:pt>
                <c:pt idx="3037">
                  <c:v>1.6865850678631165</c:v>
                </c:pt>
                <c:pt idx="3038">
                  <c:v>1.6871404136213854</c:v>
                </c:pt>
                <c:pt idx="3039">
                  <c:v>1.6876957593796544</c:v>
                </c:pt>
                <c:pt idx="3040">
                  <c:v>1.6882511051379234</c:v>
                </c:pt>
                <c:pt idx="3041">
                  <c:v>1.6888064508961924</c:v>
                </c:pt>
                <c:pt idx="3042">
                  <c:v>1.6893617966544614</c:v>
                </c:pt>
                <c:pt idx="3043">
                  <c:v>1.6899171424127304</c:v>
                </c:pt>
                <c:pt idx="3044">
                  <c:v>1.6904724881709994</c:v>
                </c:pt>
                <c:pt idx="3045">
                  <c:v>1.6910278339292684</c:v>
                </c:pt>
                <c:pt idx="3046">
                  <c:v>1.6915831796875374</c:v>
                </c:pt>
                <c:pt idx="3047">
                  <c:v>1.6921385254458063</c:v>
                </c:pt>
                <c:pt idx="3048">
                  <c:v>1.6926938712040753</c:v>
                </c:pt>
                <c:pt idx="3049">
                  <c:v>1.6932492169623443</c:v>
                </c:pt>
                <c:pt idx="3050">
                  <c:v>1.6938045627206133</c:v>
                </c:pt>
                <c:pt idx="3051">
                  <c:v>1.6943599084788823</c:v>
                </c:pt>
                <c:pt idx="3052">
                  <c:v>1.6949152542371513</c:v>
                </c:pt>
                <c:pt idx="3053">
                  <c:v>1.6954705999954203</c:v>
                </c:pt>
                <c:pt idx="3054">
                  <c:v>1.6960259457536893</c:v>
                </c:pt>
                <c:pt idx="3055">
                  <c:v>1.6965812915119582</c:v>
                </c:pt>
                <c:pt idx="3056">
                  <c:v>1.6971366372702272</c:v>
                </c:pt>
                <c:pt idx="3057">
                  <c:v>1.6976919830284962</c:v>
                </c:pt>
                <c:pt idx="3058">
                  <c:v>1.6982473287867652</c:v>
                </c:pt>
                <c:pt idx="3059">
                  <c:v>1.6988026745450342</c:v>
                </c:pt>
                <c:pt idx="3060">
                  <c:v>1.6993580203033032</c:v>
                </c:pt>
                <c:pt idx="3061">
                  <c:v>1.6999133660615722</c:v>
                </c:pt>
                <c:pt idx="3062">
                  <c:v>1.7004687118198412</c:v>
                </c:pt>
                <c:pt idx="3063">
                  <c:v>1.7010240575781101</c:v>
                </c:pt>
                <c:pt idx="3064">
                  <c:v>1.7015794033363791</c:v>
                </c:pt>
                <c:pt idx="3065">
                  <c:v>1.7021347490946481</c:v>
                </c:pt>
                <c:pt idx="3066">
                  <c:v>1.7026900948529171</c:v>
                </c:pt>
                <c:pt idx="3067">
                  <c:v>1.7032454406111861</c:v>
                </c:pt>
                <c:pt idx="3068">
                  <c:v>1.7038007863694551</c:v>
                </c:pt>
                <c:pt idx="3069">
                  <c:v>1.7043561321277241</c:v>
                </c:pt>
                <c:pt idx="3070">
                  <c:v>1.7049114778859931</c:v>
                </c:pt>
                <c:pt idx="3071">
                  <c:v>1.7054668236442621</c:v>
                </c:pt>
                <c:pt idx="3072">
                  <c:v>1.706022169402531</c:v>
                </c:pt>
                <c:pt idx="3073">
                  <c:v>1.7065775151608</c:v>
                </c:pt>
                <c:pt idx="3074">
                  <c:v>1.707132860919069</c:v>
                </c:pt>
                <c:pt idx="3075">
                  <c:v>1.707688206677338</c:v>
                </c:pt>
                <c:pt idx="3076">
                  <c:v>1.708243552435607</c:v>
                </c:pt>
                <c:pt idx="3077">
                  <c:v>1.708798898193876</c:v>
                </c:pt>
                <c:pt idx="3078">
                  <c:v>1.709354243952145</c:v>
                </c:pt>
                <c:pt idx="3079">
                  <c:v>1.709909589710414</c:v>
                </c:pt>
                <c:pt idx="3080">
                  <c:v>1.7104649354686829</c:v>
                </c:pt>
                <c:pt idx="3081">
                  <c:v>1.7110202812269519</c:v>
                </c:pt>
                <c:pt idx="3082">
                  <c:v>1.7115756269852209</c:v>
                </c:pt>
                <c:pt idx="3083">
                  <c:v>1.7121309727434899</c:v>
                </c:pt>
                <c:pt idx="3084">
                  <c:v>1.7126863185017589</c:v>
                </c:pt>
                <c:pt idx="3085">
                  <c:v>1.7132416642600279</c:v>
                </c:pt>
                <c:pt idx="3086">
                  <c:v>1.7137970100182969</c:v>
                </c:pt>
                <c:pt idx="3087">
                  <c:v>1.7143523557765659</c:v>
                </c:pt>
                <c:pt idx="3088">
                  <c:v>1.7149077015348348</c:v>
                </c:pt>
                <c:pt idx="3089">
                  <c:v>1.7154630472931038</c:v>
                </c:pt>
                <c:pt idx="3090">
                  <c:v>1.7160183930513728</c:v>
                </c:pt>
                <c:pt idx="3091">
                  <c:v>1.7165737388096418</c:v>
                </c:pt>
                <c:pt idx="3092">
                  <c:v>1.7171290845679108</c:v>
                </c:pt>
                <c:pt idx="3093">
                  <c:v>1.7176844303261798</c:v>
                </c:pt>
                <c:pt idx="3094">
                  <c:v>1.7182397760844488</c:v>
                </c:pt>
                <c:pt idx="3095">
                  <c:v>1.7187951218427178</c:v>
                </c:pt>
                <c:pt idx="3096">
                  <c:v>1.7193504676009868</c:v>
                </c:pt>
                <c:pt idx="3097">
                  <c:v>1.7199058133592557</c:v>
                </c:pt>
                <c:pt idx="3098">
                  <c:v>1.7204611591175247</c:v>
                </c:pt>
                <c:pt idx="3099">
                  <c:v>1.7210165048757937</c:v>
                </c:pt>
                <c:pt idx="3100">
                  <c:v>1.7215718506340627</c:v>
                </c:pt>
                <c:pt idx="3101">
                  <c:v>1.7221271963923317</c:v>
                </c:pt>
                <c:pt idx="3102">
                  <c:v>1.7226825421506007</c:v>
                </c:pt>
                <c:pt idx="3103">
                  <c:v>1.7232378879088697</c:v>
                </c:pt>
                <c:pt idx="3104">
                  <c:v>1.7237932336671387</c:v>
                </c:pt>
                <c:pt idx="3105">
                  <c:v>1.7243485794254076</c:v>
                </c:pt>
                <c:pt idx="3106">
                  <c:v>1.7249039251836766</c:v>
                </c:pt>
                <c:pt idx="3107">
                  <c:v>1.7254592709419456</c:v>
                </c:pt>
                <c:pt idx="3108">
                  <c:v>1.7260146167002146</c:v>
                </c:pt>
                <c:pt idx="3109">
                  <c:v>1.7265699624584836</c:v>
                </c:pt>
                <c:pt idx="3110">
                  <c:v>1.7271253082167526</c:v>
                </c:pt>
                <c:pt idx="3111">
                  <c:v>1.7276806539750216</c:v>
                </c:pt>
                <c:pt idx="3112">
                  <c:v>1.7282359997332906</c:v>
                </c:pt>
                <c:pt idx="3113">
                  <c:v>1.7287913454915596</c:v>
                </c:pt>
                <c:pt idx="3114">
                  <c:v>1.7293466912498285</c:v>
                </c:pt>
                <c:pt idx="3115">
                  <c:v>1.7299020370080975</c:v>
                </c:pt>
                <c:pt idx="3116">
                  <c:v>1.7304573827663665</c:v>
                </c:pt>
                <c:pt idx="3117">
                  <c:v>1.7310127285246355</c:v>
                </c:pt>
                <c:pt idx="3118">
                  <c:v>1.7315680742829045</c:v>
                </c:pt>
                <c:pt idx="3119">
                  <c:v>1.7321234200411735</c:v>
                </c:pt>
                <c:pt idx="3120">
                  <c:v>1.7326787657994425</c:v>
                </c:pt>
                <c:pt idx="3121">
                  <c:v>1.7332341115577115</c:v>
                </c:pt>
                <c:pt idx="3122">
                  <c:v>1.7337894573159804</c:v>
                </c:pt>
                <c:pt idx="3123">
                  <c:v>1.7343448030742494</c:v>
                </c:pt>
                <c:pt idx="3124">
                  <c:v>1.7349001488325184</c:v>
                </c:pt>
                <c:pt idx="3125">
                  <c:v>1.7354554945907874</c:v>
                </c:pt>
                <c:pt idx="3126">
                  <c:v>1.7360108403490564</c:v>
                </c:pt>
                <c:pt idx="3127">
                  <c:v>1.7365661861073254</c:v>
                </c:pt>
                <c:pt idx="3128">
                  <c:v>1.7371215318655944</c:v>
                </c:pt>
                <c:pt idx="3129">
                  <c:v>1.7376768776238634</c:v>
                </c:pt>
                <c:pt idx="3130">
                  <c:v>1.7382322233821323</c:v>
                </c:pt>
                <c:pt idx="3131">
                  <c:v>1.7387875691404013</c:v>
                </c:pt>
                <c:pt idx="3132">
                  <c:v>1.7393429148986703</c:v>
                </c:pt>
                <c:pt idx="3133">
                  <c:v>1.7398982606569393</c:v>
                </c:pt>
                <c:pt idx="3134">
                  <c:v>1.7404536064152083</c:v>
                </c:pt>
                <c:pt idx="3135">
                  <c:v>1.7410089521734773</c:v>
                </c:pt>
                <c:pt idx="3136">
                  <c:v>1.7415642979317463</c:v>
                </c:pt>
                <c:pt idx="3137">
                  <c:v>1.7421196436900153</c:v>
                </c:pt>
                <c:pt idx="3138">
                  <c:v>1.7426749894482843</c:v>
                </c:pt>
                <c:pt idx="3139">
                  <c:v>1.7432303352065532</c:v>
                </c:pt>
                <c:pt idx="3140">
                  <c:v>1.7437856809648222</c:v>
                </c:pt>
                <c:pt idx="3141">
                  <c:v>1.7443410267230912</c:v>
                </c:pt>
                <c:pt idx="3142">
                  <c:v>1.7448963724813602</c:v>
                </c:pt>
                <c:pt idx="3143">
                  <c:v>1.7454517182396292</c:v>
                </c:pt>
                <c:pt idx="3144">
                  <c:v>1.7460070639978982</c:v>
                </c:pt>
                <c:pt idx="3145">
                  <c:v>1.7465624097561672</c:v>
                </c:pt>
                <c:pt idx="3146">
                  <c:v>1.7471177555144362</c:v>
                </c:pt>
                <c:pt idx="3147">
                  <c:v>1.7476731012727051</c:v>
                </c:pt>
                <c:pt idx="3148">
                  <c:v>1.7482284470309741</c:v>
                </c:pt>
                <c:pt idx="3149">
                  <c:v>1.7487837927892431</c:v>
                </c:pt>
                <c:pt idx="3150">
                  <c:v>1.7493391385475121</c:v>
                </c:pt>
                <c:pt idx="3151">
                  <c:v>1.7498944843057811</c:v>
                </c:pt>
                <c:pt idx="3152">
                  <c:v>1.7504498300640501</c:v>
                </c:pt>
                <c:pt idx="3153">
                  <c:v>1.7510051758223191</c:v>
                </c:pt>
                <c:pt idx="3154">
                  <c:v>1.7515605215805881</c:v>
                </c:pt>
                <c:pt idx="3155">
                  <c:v>1.752115867338857</c:v>
                </c:pt>
                <c:pt idx="3156">
                  <c:v>1.752671213097126</c:v>
                </c:pt>
                <c:pt idx="3157">
                  <c:v>1.753226558855395</c:v>
                </c:pt>
                <c:pt idx="3158">
                  <c:v>1.753781904613664</c:v>
                </c:pt>
                <c:pt idx="3159">
                  <c:v>1.754337250371933</c:v>
                </c:pt>
                <c:pt idx="3160">
                  <c:v>1.754892596130202</c:v>
                </c:pt>
                <c:pt idx="3161">
                  <c:v>1.755447941888471</c:v>
                </c:pt>
                <c:pt idx="3162">
                  <c:v>1.75600328764674</c:v>
                </c:pt>
                <c:pt idx="3163">
                  <c:v>1.756558633405009</c:v>
                </c:pt>
                <c:pt idx="3164">
                  <c:v>1.7571139791632779</c:v>
                </c:pt>
                <c:pt idx="3165">
                  <c:v>1.7576693249215469</c:v>
                </c:pt>
                <c:pt idx="3166">
                  <c:v>1.7582246706798159</c:v>
                </c:pt>
                <c:pt idx="3167">
                  <c:v>1.7587800164380849</c:v>
                </c:pt>
                <c:pt idx="3168">
                  <c:v>1.7593353621963539</c:v>
                </c:pt>
                <c:pt idx="3169">
                  <c:v>1.7598907079546229</c:v>
                </c:pt>
                <c:pt idx="3170">
                  <c:v>1.7604460537128919</c:v>
                </c:pt>
                <c:pt idx="3171">
                  <c:v>1.7610013994711609</c:v>
                </c:pt>
                <c:pt idx="3172">
                  <c:v>1.7615567452294298</c:v>
                </c:pt>
                <c:pt idx="3173">
                  <c:v>1.7621120909876988</c:v>
                </c:pt>
                <c:pt idx="3174">
                  <c:v>1.7626674367459678</c:v>
                </c:pt>
                <c:pt idx="3175">
                  <c:v>1.7632227825042368</c:v>
                </c:pt>
                <c:pt idx="3176">
                  <c:v>1.7637781282625058</c:v>
                </c:pt>
                <c:pt idx="3177">
                  <c:v>1.7643334740207748</c:v>
                </c:pt>
                <c:pt idx="3178">
                  <c:v>1.7648888197790438</c:v>
                </c:pt>
                <c:pt idx="3179">
                  <c:v>1.7654441655373128</c:v>
                </c:pt>
                <c:pt idx="3180">
                  <c:v>1.7659995112955817</c:v>
                </c:pt>
                <c:pt idx="3181">
                  <c:v>1.7665548570538507</c:v>
                </c:pt>
                <c:pt idx="3182">
                  <c:v>1.7671102028121197</c:v>
                </c:pt>
                <c:pt idx="3183">
                  <c:v>1.7676655485703887</c:v>
                </c:pt>
                <c:pt idx="3184">
                  <c:v>1.7682208943286577</c:v>
                </c:pt>
                <c:pt idx="3185">
                  <c:v>1.7687762400869267</c:v>
                </c:pt>
                <c:pt idx="3186">
                  <c:v>1.7693315858451957</c:v>
                </c:pt>
                <c:pt idx="3187">
                  <c:v>1.7698869316034647</c:v>
                </c:pt>
                <c:pt idx="3188">
                  <c:v>1.7704422773617337</c:v>
                </c:pt>
                <c:pt idx="3189">
                  <c:v>1.7709976231200026</c:v>
                </c:pt>
                <c:pt idx="3190">
                  <c:v>1.7715529688782716</c:v>
                </c:pt>
                <c:pt idx="3191">
                  <c:v>1.7721083146365406</c:v>
                </c:pt>
                <c:pt idx="3192">
                  <c:v>1.7726636603948096</c:v>
                </c:pt>
                <c:pt idx="3193">
                  <c:v>1.7732190061530786</c:v>
                </c:pt>
                <c:pt idx="3194">
                  <c:v>1.7737743519113476</c:v>
                </c:pt>
                <c:pt idx="3195">
                  <c:v>1.7743296976696166</c:v>
                </c:pt>
                <c:pt idx="3196">
                  <c:v>1.7748850434278856</c:v>
                </c:pt>
                <c:pt idx="3197">
                  <c:v>1.7754403891861545</c:v>
                </c:pt>
                <c:pt idx="3198">
                  <c:v>1.7759957349444235</c:v>
                </c:pt>
                <c:pt idx="3199">
                  <c:v>1.7765510807026925</c:v>
                </c:pt>
                <c:pt idx="3200">
                  <c:v>1.7771064264609615</c:v>
                </c:pt>
                <c:pt idx="3201">
                  <c:v>1.7776617722192305</c:v>
                </c:pt>
                <c:pt idx="3202">
                  <c:v>1.7782171179774995</c:v>
                </c:pt>
                <c:pt idx="3203">
                  <c:v>1.7787724637357685</c:v>
                </c:pt>
                <c:pt idx="3204">
                  <c:v>1.7793278094940375</c:v>
                </c:pt>
                <c:pt idx="3205">
                  <c:v>1.7798831552523064</c:v>
                </c:pt>
                <c:pt idx="3206">
                  <c:v>1.7804385010105754</c:v>
                </c:pt>
                <c:pt idx="3207">
                  <c:v>1.7809938467688444</c:v>
                </c:pt>
                <c:pt idx="3208">
                  <c:v>1.7815491925271134</c:v>
                </c:pt>
                <c:pt idx="3209">
                  <c:v>1.7821045382853824</c:v>
                </c:pt>
                <c:pt idx="3210">
                  <c:v>1.7826598840436514</c:v>
                </c:pt>
                <c:pt idx="3211">
                  <c:v>1.7832152298019204</c:v>
                </c:pt>
                <c:pt idx="3212">
                  <c:v>1.7837705755601894</c:v>
                </c:pt>
                <c:pt idx="3213">
                  <c:v>1.7843259213184584</c:v>
                </c:pt>
                <c:pt idx="3214">
                  <c:v>1.7848812670767273</c:v>
                </c:pt>
                <c:pt idx="3215">
                  <c:v>1.7854366128349963</c:v>
                </c:pt>
                <c:pt idx="3216">
                  <c:v>1.7859919585932653</c:v>
                </c:pt>
                <c:pt idx="3217">
                  <c:v>1.7865473043515343</c:v>
                </c:pt>
                <c:pt idx="3218">
                  <c:v>1.7871026501098033</c:v>
                </c:pt>
                <c:pt idx="3219">
                  <c:v>1.7876579958680723</c:v>
                </c:pt>
                <c:pt idx="3220">
                  <c:v>1.7882133416263413</c:v>
                </c:pt>
                <c:pt idx="3221">
                  <c:v>1.7887686873846103</c:v>
                </c:pt>
                <c:pt idx="3222">
                  <c:v>1.7893240331428792</c:v>
                </c:pt>
                <c:pt idx="3223">
                  <c:v>1.7898793789011482</c:v>
                </c:pt>
                <c:pt idx="3224">
                  <c:v>1.7904347246594172</c:v>
                </c:pt>
                <c:pt idx="3225">
                  <c:v>1.7909900704176862</c:v>
                </c:pt>
                <c:pt idx="3226">
                  <c:v>1.7915454161759552</c:v>
                </c:pt>
                <c:pt idx="3227">
                  <c:v>1.7921007619342242</c:v>
                </c:pt>
                <c:pt idx="3228">
                  <c:v>1.7926561076924932</c:v>
                </c:pt>
                <c:pt idx="3229">
                  <c:v>1.7932114534507622</c:v>
                </c:pt>
                <c:pt idx="3230">
                  <c:v>1.7937667992090311</c:v>
                </c:pt>
                <c:pt idx="3231">
                  <c:v>1.7943221449673001</c:v>
                </c:pt>
                <c:pt idx="3232">
                  <c:v>1.7948774907255691</c:v>
                </c:pt>
                <c:pt idx="3233">
                  <c:v>1.7954328364838381</c:v>
                </c:pt>
                <c:pt idx="3234">
                  <c:v>1.7959881822421071</c:v>
                </c:pt>
                <c:pt idx="3235">
                  <c:v>1.7965435280003761</c:v>
                </c:pt>
                <c:pt idx="3236">
                  <c:v>1.7970988737586451</c:v>
                </c:pt>
                <c:pt idx="3237">
                  <c:v>1.7976542195169141</c:v>
                </c:pt>
                <c:pt idx="3238">
                  <c:v>1.7982095652751831</c:v>
                </c:pt>
                <c:pt idx="3239">
                  <c:v>1.798764911033452</c:v>
                </c:pt>
                <c:pt idx="3240">
                  <c:v>1.799320256791721</c:v>
                </c:pt>
                <c:pt idx="3241">
                  <c:v>1.79987560254999</c:v>
                </c:pt>
                <c:pt idx="3242">
                  <c:v>1.800430948308259</c:v>
                </c:pt>
                <c:pt idx="3243">
                  <c:v>1.800986294066528</c:v>
                </c:pt>
                <c:pt idx="3244">
                  <c:v>1.801541639824797</c:v>
                </c:pt>
                <c:pt idx="3245">
                  <c:v>1.802096985583066</c:v>
                </c:pt>
                <c:pt idx="3246">
                  <c:v>1.802652331341335</c:v>
                </c:pt>
                <c:pt idx="3247">
                  <c:v>1.8032076770996039</c:v>
                </c:pt>
                <c:pt idx="3248">
                  <c:v>1.8037630228578729</c:v>
                </c:pt>
                <c:pt idx="3249">
                  <c:v>1.8043183686161419</c:v>
                </c:pt>
                <c:pt idx="3250">
                  <c:v>1.8048737143744109</c:v>
                </c:pt>
                <c:pt idx="3251">
                  <c:v>1.8054290601326799</c:v>
                </c:pt>
                <c:pt idx="3252">
                  <c:v>1.8059844058909489</c:v>
                </c:pt>
                <c:pt idx="3253">
                  <c:v>1.8065397516492179</c:v>
                </c:pt>
                <c:pt idx="3254">
                  <c:v>1.8070950974074869</c:v>
                </c:pt>
                <c:pt idx="3255">
                  <c:v>1.8076504431657558</c:v>
                </c:pt>
                <c:pt idx="3256">
                  <c:v>1.8082057889240248</c:v>
                </c:pt>
                <c:pt idx="3257">
                  <c:v>1.8087611346822938</c:v>
                </c:pt>
                <c:pt idx="3258">
                  <c:v>1.8093164804405628</c:v>
                </c:pt>
                <c:pt idx="3259">
                  <c:v>1.8098718261988318</c:v>
                </c:pt>
                <c:pt idx="3260">
                  <c:v>1.8104271719571008</c:v>
                </c:pt>
                <c:pt idx="3261">
                  <c:v>1.8109825177153698</c:v>
                </c:pt>
                <c:pt idx="3262">
                  <c:v>1.8115378634736388</c:v>
                </c:pt>
                <c:pt idx="3263">
                  <c:v>1.8120932092319078</c:v>
                </c:pt>
                <c:pt idx="3264">
                  <c:v>1.8126485549901767</c:v>
                </c:pt>
                <c:pt idx="3265">
                  <c:v>1.8132039007484457</c:v>
                </c:pt>
                <c:pt idx="3266">
                  <c:v>1.8137592465067147</c:v>
                </c:pt>
                <c:pt idx="3267">
                  <c:v>1.8143145922649837</c:v>
                </c:pt>
                <c:pt idx="3268">
                  <c:v>1.8148699380232527</c:v>
                </c:pt>
                <c:pt idx="3269">
                  <c:v>1.8154252837815217</c:v>
                </c:pt>
                <c:pt idx="3270">
                  <c:v>1.8159806295397907</c:v>
                </c:pt>
                <c:pt idx="3271">
                  <c:v>1.8165359752980597</c:v>
                </c:pt>
                <c:pt idx="3272">
                  <c:v>1.8170913210563286</c:v>
                </c:pt>
                <c:pt idx="3273">
                  <c:v>1.8176466668145976</c:v>
                </c:pt>
                <c:pt idx="3274">
                  <c:v>1.8182020125728666</c:v>
                </c:pt>
                <c:pt idx="3275">
                  <c:v>1.8187573583311356</c:v>
                </c:pt>
                <c:pt idx="3276">
                  <c:v>1.8193127040894046</c:v>
                </c:pt>
                <c:pt idx="3277">
                  <c:v>1.8198680498476736</c:v>
                </c:pt>
                <c:pt idx="3278">
                  <c:v>1.8204233956059426</c:v>
                </c:pt>
                <c:pt idx="3279">
                  <c:v>1.8209787413642116</c:v>
                </c:pt>
                <c:pt idx="3280">
                  <c:v>1.8215340871224805</c:v>
                </c:pt>
                <c:pt idx="3281">
                  <c:v>1.8220894328807495</c:v>
                </c:pt>
                <c:pt idx="3282">
                  <c:v>1.8226447786390185</c:v>
                </c:pt>
                <c:pt idx="3283">
                  <c:v>1.8232001243972875</c:v>
                </c:pt>
                <c:pt idx="3284">
                  <c:v>1.8237554701555565</c:v>
                </c:pt>
                <c:pt idx="3285">
                  <c:v>1.8243108159138255</c:v>
                </c:pt>
                <c:pt idx="3286">
                  <c:v>1.8248661616720945</c:v>
                </c:pt>
                <c:pt idx="3287">
                  <c:v>1.8254215074303635</c:v>
                </c:pt>
                <c:pt idx="3288">
                  <c:v>1.8259768531886325</c:v>
                </c:pt>
                <c:pt idx="3289">
                  <c:v>1.8265321989469014</c:v>
                </c:pt>
                <c:pt idx="3290">
                  <c:v>1.8270875447051704</c:v>
                </c:pt>
                <c:pt idx="3291">
                  <c:v>1.8276428904634394</c:v>
                </c:pt>
                <c:pt idx="3292">
                  <c:v>1.8281982362217084</c:v>
                </c:pt>
                <c:pt idx="3293">
                  <c:v>1.8287535819799774</c:v>
                </c:pt>
                <c:pt idx="3294">
                  <c:v>1.8293089277382464</c:v>
                </c:pt>
                <c:pt idx="3295">
                  <c:v>1.8298642734965154</c:v>
                </c:pt>
                <c:pt idx="3296">
                  <c:v>1.8304196192547844</c:v>
                </c:pt>
                <c:pt idx="3297">
                  <c:v>1.8309749650130533</c:v>
                </c:pt>
                <c:pt idx="3298">
                  <c:v>1.8315303107713223</c:v>
                </c:pt>
                <c:pt idx="3299">
                  <c:v>1.8320856565295913</c:v>
                </c:pt>
                <c:pt idx="3300">
                  <c:v>1.8326410022878603</c:v>
                </c:pt>
                <c:pt idx="3301">
                  <c:v>1.8331963480461293</c:v>
                </c:pt>
                <c:pt idx="3302">
                  <c:v>1.8337516938043983</c:v>
                </c:pt>
                <c:pt idx="3303">
                  <c:v>1.8343070395626673</c:v>
                </c:pt>
                <c:pt idx="3304">
                  <c:v>1.8348623853209363</c:v>
                </c:pt>
                <c:pt idx="3305">
                  <c:v>1.8354177310792053</c:v>
                </c:pt>
                <c:pt idx="3306">
                  <c:v>1.8359730768374742</c:v>
                </c:pt>
                <c:pt idx="3307">
                  <c:v>1.8365284225957432</c:v>
                </c:pt>
                <c:pt idx="3308">
                  <c:v>1.8370837683540122</c:v>
                </c:pt>
                <c:pt idx="3309">
                  <c:v>1.8376391141122812</c:v>
                </c:pt>
                <c:pt idx="3310">
                  <c:v>1.8381944598705502</c:v>
                </c:pt>
                <c:pt idx="3311">
                  <c:v>1.8387498056288192</c:v>
                </c:pt>
                <c:pt idx="3312">
                  <c:v>1.8393051513870882</c:v>
                </c:pt>
                <c:pt idx="3313">
                  <c:v>1.8398604971453572</c:v>
                </c:pt>
                <c:pt idx="3314">
                  <c:v>1.8404158429036261</c:v>
                </c:pt>
                <c:pt idx="3315">
                  <c:v>1.8409711886618951</c:v>
                </c:pt>
                <c:pt idx="3316">
                  <c:v>1.8415265344201641</c:v>
                </c:pt>
                <c:pt idx="3317">
                  <c:v>1.8420818801784331</c:v>
                </c:pt>
                <c:pt idx="3318">
                  <c:v>1.8426372259367021</c:v>
                </c:pt>
                <c:pt idx="3319">
                  <c:v>1.8431925716949711</c:v>
                </c:pt>
                <c:pt idx="3320">
                  <c:v>1.8437479174532401</c:v>
                </c:pt>
                <c:pt idx="3321">
                  <c:v>1.8443032632115091</c:v>
                </c:pt>
                <c:pt idx="3322">
                  <c:v>1.844858608969778</c:v>
                </c:pt>
                <c:pt idx="3323">
                  <c:v>1.845413954728047</c:v>
                </c:pt>
                <c:pt idx="3324">
                  <c:v>1.845969300486316</c:v>
                </c:pt>
                <c:pt idx="3325">
                  <c:v>1.846524646244585</c:v>
                </c:pt>
                <c:pt idx="3326">
                  <c:v>1.847079992002854</c:v>
                </c:pt>
                <c:pt idx="3327">
                  <c:v>1.847635337761123</c:v>
                </c:pt>
                <c:pt idx="3328">
                  <c:v>1.848190683519392</c:v>
                </c:pt>
                <c:pt idx="3329">
                  <c:v>1.848746029277661</c:v>
                </c:pt>
                <c:pt idx="3330">
                  <c:v>1.84930137503593</c:v>
                </c:pt>
                <c:pt idx="3331">
                  <c:v>1.8498567207941989</c:v>
                </c:pt>
                <c:pt idx="3332">
                  <c:v>1.8504120665524679</c:v>
                </c:pt>
                <c:pt idx="3333">
                  <c:v>1.8509674123107369</c:v>
                </c:pt>
                <c:pt idx="3334">
                  <c:v>1.8515227580690059</c:v>
                </c:pt>
                <c:pt idx="3335">
                  <c:v>1.8520781038272749</c:v>
                </c:pt>
                <c:pt idx="3336">
                  <c:v>1.8526334495855439</c:v>
                </c:pt>
                <c:pt idx="3337">
                  <c:v>1.8531887953438129</c:v>
                </c:pt>
                <c:pt idx="3338">
                  <c:v>1.8537441411020819</c:v>
                </c:pt>
                <c:pt idx="3339">
                  <c:v>1.8542994868603508</c:v>
                </c:pt>
                <c:pt idx="3340">
                  <c:v>1.8548548326186198</c:v>
                </c:pt>
                <c:pt idx="3341">
                  <c:v>1.8554101783768888</c:v>
                </c:pt>
                <c:pt idx="3342">
                  <c:v>1.8559655241351578</c:v>
                </c:pt>
                <c:pt idx="3343">
                  <c:v>1.8565208698934268</c:v>
                </c:pt>
                <c:pt idx="3344">
                  <c:v>1.8570762156516958</c:v>
                </c:pt>
                <c:pt idx="3345">
                  <c:v>1.8576315614099648</c:v>
                </c:pt>
                <c:pt idx="3346">
                  <c:v>1.8581869071682338</c:v>
                </c:pt>
                <c:pt idx="3347">
                  <c:v>1.8587422529265027</c:v>
                </c:pt>
                <c:pt idx="3348">
                  <c:v>1.8592975986847717</c:v>
                </c:pt>
                <c:pt idx="3349">
                  <c:v>1.8598529444430407</c:v>
                </c:pt>
                <c:pt idx="3350">
                  <c:v>1.8604082902013097</c:v>
                </c:pt>
                <c:pt idx="3351">
                  <c:v>1.8609636359595787</c:v>
                </c:pt>
                <c:pt idx="3352">
                  <c:v>1.8615189817178477</c:v>
                </c:pt>
                <c:pt idx="3353">
                  <c:v>1.8620743274761167</c:v>
                </c:pt>
                <c:pt idx="3354">
                  <c:v>1.8626296732343857</c:v>
                </c:pt>
                <c:pt idx="3355">
                  <c:v>1.8631850189926547</c:v>
                </c:pt>
                <c:pt idx="3356">
                  <c:v>1.8637403647509236</c:v>
                </c:pt>
                <c:pt idx="3357">
                  <c:v>1.8642957105091926</c:v>
                </c:pt>
                <c:pt idx="3358">
                  <c:v>1.8648510562674616</c:v>
                </c:pt>
                <c:pt idx="3359">
                  <c:v>1.8654064020257306</c:v>
                </c:pt>
                <c:pt idx="3360">
                  <c:v>1.8659617477839996</c:v>
                </c:pt>
                <c:pt idx="3361">
                  <c:v>1.8665170935422686</c:v>
                </c:pt>
                <c:pt idx="3362">
                  <c:v>1.8670724393005376</c:v>
                </c:pt>
                <c:pt idx="3363">
                  <c:v>1.8676277850588066</c:v>
                </c:pt>
                <c:pt idx="3364">
                  <c:v>1.8681831308170755</c:v>
                </c:pt>
                <c:pt idx="3365">
                  <c:v>1.8687384765753445</c:v>
                </c:pt>
                <c:pt idx="3366">
                  <c:v>1.8692938223336135</c:v>
                </c:pt>
                <c:pt idx="3367">
                  <c:v>1.8698491680918825</c:v>
                </c:pt>
                <c:pt idx="3368">
                  <c:v>1.8704045138501515</c:v>
                </c:pt>
                <c:pt idx="3369">
                  <c:v>1.8709598596084205</c:v>
                </c:pt>
                <c:pt idx="3370">
                  <c:v>1.8715152053666895</c:v>
                </c:pt>
                <c:pt idx="3371">
                  <c:v>1.8720705511249585</c:v>
                </c:pt>
                <c:pt idx="3372">
                  <c:v>1.8726258968832274</c:v>
                </c:pt>
                <c:pt idx="3373">
                  <c:v>1.8731812426414964</c:v>
                </c:pt>
                <c:pt idx="3374">
                  <c:v>1.8737365883997654</c:v>
                </c:pt>
                <c:pt idx="3375">
                  <c:v>1.8742919341580344</c:v>
                </c:pt>
                <c:pt idx="3376">
                  <c:v>1.8748472799163034</c:v>
                </c:pt>
                <c:pt idx="3377">
                  <c:v>1.8754026256745724</c:v>
                </c:pt>
                <c:pt idx="3378">
                  <c:v>1.8759579714328414</c:v>
                </c:pt>
                <c:pt idx="3379">
                  <c:v>1.8765133171911104</c:v>
                </c:pt>
                <c:pt idx="3380">
                  <c:v>1.8770686629493794</c:v>
                </c:pt>
                <c:pt idx="3381">
                  <c:v>1.8776240087076483</c:v>
                </c:pt>
                <c:pt idx="3382">
                  <c:v>1.8781793544659173</c:v>
                </c:pt>
                <c:pt idx="3383">
                  <c:v>1.8787347002241863</c:v>
                </c:pt>
                <c:pt idx="3384">
                  <c:v>1.8792900459824553</c:v>
                </c:pt>
                <c:pt idx="3385">
                  <c:v>1.8798453917407243</c:v>
                </c:pt>
                <c:pt idx="3386">
                  <c:v>1.8804007374989933</c:v>
                </c:pt>
                <c:pt idx="3387">
                  <c:v>1.8809560832572623</c:v>
                </c:pt>
                <c:pt idx="3388">
                  <c:v>1.8815114290155313</c:v>
                </c:pt>
                <c:pt idx="3389">
                  <c:v>1.8820667747738002</c:v>
                </c:pt>
                <c:pt idx="3390">
                  <c:v>1.8826221205320692</c:v>
                </c:pt>
                <c:pt idx="3391">
                  <c:v>1.8831774662903382</c:v>
                </c:pt>
                <c:pt idx="3392">
                  <c:v>1.8837328120486072</c:v>
                </c:pt>
                <c:pt idx="3393">
                  <c:v>1.8842881578068762</c:v>
                </c:pt>
                <c:pt idx="3394">
                  <c:v>1.8848435035651452</c:v>
                </c:pt>
                <c:pt idx="3395">
                  <c:v>1.8853988493234142</c:v>
                </c:pt>
                <c:pt idx="3396">
                  <c:v>1.8859541950816832</c:v>
                </c:pt>
                <c:pt idx="3397">
                  <c:v>1.8865095408399521</c:v>
                </c:pt>
                <c:pt idx="3398">
                  <c:v>1.8870648865982211</c:v>
                </c:pt>
                <c:pt idx="3399">
                  <c:v>1.8876202323564901</c:v>
                </c:pt>
                <c:pt idx="3400">
                  <c:v>1.8881755781147591</c:v>
                </c:pt>
                <c:pt idx="3401">
                  <c:v>1.8887309238730281</c:v>
                </c:pt>
                <c:pt idx="3402">
                  <c:v>1.8892862696312971</c:v>
                </c:pt>
                <c:pt idx="3403">
                  <c:v>1.8898416153895661</c:v>
                </c:pt>
                <c:pt idx="3404">
                  <c:v>1.8903969611478351</c:v>
                </c:pt>
                <c:pt idx="3405">
                  <c:v>1.8909523069061041</c:v>
                </c:pt>
                <c:pt idx="3406">
                  <c:v>1.891507652664373</c:v>
                </c:pt>
                <c:pt idx="3407">
                  <c:v>1.892062998422642</c:v>
                </c:pt>
                <c:pt idx="3408">
                  <c:v>1.892618344180911</c:v>
                </c:pt>
                <c:pt idx="3409">
                  <c:v>1.89317368993918</c:v>
                </c:pt>
                <c:pt idx="3410">
                  <c:v>1.893729035697449</c:v>
                </c:pt>
                <c:pt idx="3411">
                  <c:v>1.894284381455718</c:v>
                </c:pt>
                <c:pt idx="3412">
                  <c:v>1.894839727213987</c:v>
                </c:pt>
                <c:pt idx="3413">
                  <c:v>1.895395072972256</c:v>
                </c:pt>
                <c:pt idx="3414">
                  <c:v>1.8959504187305249</c:v>
                </c:pt>
                <c:pt idx="3415">
                  <c:v>1.8965057644887939</c:v>
                </c:pt>
                <c:pt idx="3416">
                  <c:v>1.8970611102470629</c:v>
                </c:pt>
                <c:pt idx="3417">
                  <c:v>1.8976164560053319</c:v>
                </c:pt>
                <c:pt idx="3418">
                  <c:v>1.8981718017636009</c:v>
                </c:pt>
                <c:pt idx="3419">
                  <c:v>1.8987271475218699</c:v>
                </c:pt>
                <c:pt idx="3420">
                  <c:v>1.8992824932801389</c:v>
                </c:pt>
                <c:pt idx="3421">
                  <c:v>1.8998378390384079</c:v>
                </c:pt>
                <c:pt idx="3422">
                  <c:v>1.9003931847966768</c:v>
                </c:pt>
                <c:pt idx="3423">
                  <c:v>1.9009485305549458</c:v>
                </c:pt>
                <c:pt idx="3424">
                  <c:v>1.9015038763132148</c:v>
                </c:pt>
                <c:pt idx="3425">
                  <c:v>1.9020592220714838</c:v>
                </c:pt>
                <c:pt idx="3426">
                  <c:v>1.9026145678297528</c:v>
                </c:pt>
                <c:pt idx="3427">
                  <c:v>1.9031699135880218</c:v>
                </c:pt>
                <c:pt idx="3428">
                  <c:v>1.9037252593462908</c:v>
                </c:pt>
                <c:pt idx="3429">
                  <c:v>1.9042806051045598</c:v>
                </c:pt>
                <c:pt idx="3430">
                  <c:v>1.9048359508628288</c:v>
                </c:pt>
                <c:pt idx="3431">
                  <c:v>1.9053912966210977</c:v>
                </c:pt>
                <c:pt idx="3432">
                  <c:v>1.9059466423793667</c:v>
                </c:pt>
                <c:pt idx="3433">
                  <c:v>1.9065019881376357</c:v>
                </c:pt>
                <c:pt idx="3434">
                  <c:v>1.9070573338959047</c:v>
                </c:pt>
                <c:pt idx="3435">
                  <c:v>1.9076126796541737</c:v>
                </c:pt>
                <c:pt idx="3436">
                  <c:v>1.9081680254124427</c:v>
                </c:pt>
                <c:pt idx="3437">
                  <c:v>1.9087233711707117</c:v>
                </c:pt>
                <c:pt idx="3438">
                  <c:v>1.9092787169289807</c:v>
                </c:pt>
                <c:pt idx="3439">
                  <c:v>1.9098340626872496</c:v>
                </c:pt>
                <c:pt idx="3440">
                  <c:v>1.9103894084455186</c:v>
                </c:pt>
                <c:pt idx="3441">
                  <c:v>1.9109447542037876</c:v>
                </c:pt>
                <c:pt idx="3442">
                  <c:v>1.9115000999620566</c:v>
                </c:pt>
                <c:pt idx="3443">
                  <c:v>1.9120554457203256</c:v>
                </c:pt>
                <c:pt idx="3444">
                  <c:v>1.9126107914785946</c:v>
                </c:pt>
                <c:pt idx="3445">
                  <c:v>1.9131661372368636</c:v>
                </c:pt>
                <c:pt idx="3446">
                  <c:v>1.9137214829951326</c:v>
                </c:pt>
                <c:pt idx="3447">
                  <c:v>1.9142768287534015</c:v>
                </c:pt>
                <c:pt idx="3448">
                  <c:v>1.9148321745116705</c:v>
                </c:pt>
                <c:pt idx="3449">
                  <c:v>1.9153875202699395</c:v>
                </c:pt>
                <c:pt idx="3450">
                  <c:v>1.9159428660282085</c:v>
                </c:pt>
                <c:pt idx="3451">
                  <c:v>1.9164982117864775</c:v>
                </c:pt>
                <c:pt idx="3452">
                  <c:v>1.9170535575447465</c:v>
                </c:pt>
                <c:pt idx="3453">
                  <c:v>1.9176089033030155</c:v>
                </c:pt>
                <c:pt idx="3454">
                  <c:v>1.9181642490612845</c:v>
                </c:pt>
                <c:pt idx="3455">
                  <c:v>1.9187195948195535</c:v>
                </c:pt>
                <c:pt idx="3456">
                  <c:v>1.9192749405778224</c:v>
                </c:pt>
                <c:pt idx="3457">
                  <c:v>1.9198302863360914</c:v>
                </c:pt>
                <c:pt idx="3458">
                  <c:v>1.9203856320943604</c:v>
                </c:pt>
                <c:pt idx="3459">
                  <c:v>1.9209409778526294</c:v>
                </c:pt>
                <c:pt idx="3460">
                  <c:v>1.9214963236108984</c:v>
                </c:pt>
                <c:pt idx="3461">
                  <c:v>1.9220516693691674</c:v>
                </c:pt>
                <c:pt idx="3462">
                  <c:v>1.9226070151274364</c:v>
                </c:pt>
                <c:pt idx="3463">
                  <c:v>1.9231623608857054</c:v>
                </c:pt>
                <c:pt idx="3464">
                  <c:v>1.9237177066439743</c:v>
                </c:pt>
                <c:pt idx="3465">
                  <c:v>1.9242730524022433</c:v>
                </c:pt>
                <c:pt idx="3466">
                  <c:v>1.9248283981605123</c:v>
                </c:pt>
                <c:pt idx="3467">
                  <c:v>1.9253837439187813</c:v>
                </c:pt>
                <c:pt idx="3468">
                  <c:v>1.9259390896770503</c:v>
                </c:pt>
                <c:pt idx="3469">
                  <c:v>1.9264944354353193</c:v>
                </c:pt>
                <c:pt idx="3470">
                  <c:v>1.9270497811935883</c:v>
                </c:pt>
                <c:pt idx="3471">
                  <c:v>1.9276051269518573</c:v>
                </c:pt>
                <c:pt idx="3472">
                  <c:v>1.9281604727101262</c:v>
                </c:pt>
                <c:pt idx="3473">
                  <c:v>1.9287158184683952</c:v>
                </c:pt>
                <c:pt idx="3474">
                  <c:v>1.9292711642266642</c:v>
                </c:pt>
                <c:pt idx="3475">
                  <c:v>1.9298265099849332</c:v>
                </c:pt>
                <c:pt idx="3476">
                  <c:v>1.9303818557432022</c:v>
                </c:pt>
                <c:pt idx="3477">
                  <c:v>1.9309372015014712</c:v>
                </c:pt>
                <c:pt idx="3478">
                  <c:v>1.9314925472597402</c:v>
                </c:pt>
                <c:pt idx="3479">
                  <c:v>1.9320478930180092</c:v>
                </c:pt>
                <c:pt idx="3480">
                  <c:v>1.9326032387762782</c:v>
                </c:pt>
                <c:pt idx="3481">
                  <c:v>1.9331585845345471</c:v>
                </c:pt>
                <c:pt idx="3482">
                  <c:v>1.9337139302928161</c:v>
                </c:pt>
                <c:pt idx="3483">
                  <c:v>1.9342692760510851</c:v>
                </c:pt>
                <c:pt idx="3484">
                  <c:v>1.9348246218093541</c:v>
                </c:pt>
                <c:pt idx="3485">
                  <c:v>1.9353799675676231</c:v>
                </c:pt>
                <c:pt idx="3486">
                  <c:v>1.9359353133258921</c:v>
                </c:pt>
                <c:pt idx="3487">
                  <c:v>1.9364906590841611</c:v>
                </c:pt>
                <c:pt idx="3488">
                  <c:v>1.9370460048424301</c:v>
                </c:pt>
                <c:pt idx="3489">
                  <c:v>1.937601350600699</c:v>
                </c:pt>
                <c:pt idx="3490">
                  <c:v>1.938156696358968</c:v>
                </c:pt>
                <c:pt idx="3491">
                  <c:v>1.938712042117237</c:v>
                </c:pt>
                <c:pt idx="3492">
                  <c:v>1.939267387875506</c:v>
                </c:pt>
                <c:pt idx="3493">
                  <c:v>1.939822733633775</c:v>
                </c:pt>
                <c:pt idx="3494">
                  <c:v>1.940378079392044</c:v>
                </c:pt>
                <c:pt idx="3495">
                  <c:v>1.940933425150313</c:v>
                </c:pt>
                <c:pt idx="3496">
                  <c:v>1.941488770908582</c:v>
                </c:pt>
                <c:pt idx="3497">
                  <c:v>1.942044116666851</c:v>
                </c:pt>
                <c:pt idx="3498">
                  <c:v>1.9425994624251199</c:v>
                </c:pt>
                <c:pt idx="3499">
                  <c:v>1.9431548081833889</c:v>
                </c:pt>
                <c:pt idx="3500">
                  <c:v>1.9437101539416579</c:v>
                </c:pt>
                <c:pt idx="3501">
                  <c:v>1.9442654996999269</c:v>
                </c:pt>
                <c:pt idx="3502">
                  <c:v>1.9448208454581959</c:v>
                </c:pt>
                <c:pt idx="3503">
                  <c:v>1.9453761912164649</c:v>
                </c:pt>
                <c:pt idx="3504">
                  <c:v>1.9459315369747339</c:v>
                </c:pt>
                <c:pt idx="3505">
                  <c:v>1.9464868827330029</c:v>
                </c:pt>
                <c:pt idx="3506">
                  <c:v>1.9470422284912718</c:v>
                </c:pt>
                <c:pt idx="3507">
                  <c:v>1.9475975742495408</c:v>
                </c:pt>
                <c:pt idx="3508">
                  <c:v>1.9481529200078098</c:v>
                </c:pt>
                <c:pt idx="3509">
                  <c:v>1.9487082657660788</c:v>
                </c:pt>
                <c:pt idx="3510">
                  <c:v>1.9492636115243478</c:v>
                </c:pt>
                <c:pt idx="3511">
                  <c:v>1.9498189572826168</c:v>
                </c:pt>
                <c:pt idx="3512">
                  <c:v>1.9503743030408858</c:v>
                </c:pt>
                <c:pt idx="3513">
                  <c:v>1.9509296487991548</c:v>
                </c:pt>
                <c:pt idx="3514">
                  <c:v>1.9514849945574237</c:v>
                </c:pt>
                <c:pt idx="3515">
                  <c:v>1.9520403403156927</c:v>
                </c:pt>
                <c:pt idx="3516">
                  <c:v>1.9525956860739617</c:v>
                </c:pt>
                <c:pt idx="3517">
                  <c:v>1.9531510318322307</c:v>
                </c:pt>
                <c:pt idx="3518">
                  <c:v>1.9537063775904997</c:v>
                </c:pt>
                <c:pt idx="3519">
                  <c:v>1.9542617233487687</c:v>
                </c:pt>
                <c:pt idx="3520">
                  <c:v>1.9548170691070377</c:v>
                </c:pt>
                <c:pt idx="3521">
                  <c:v>1.9553724148653067</c:v>
                </c:pt>
                <c:pt idx="3522">
                  <c:v>1.9559277606235757</c:v>
                </c:pt>
                <c:pt idx="3523">
                  <c:v>1.9564831063818446</c:v>
                </c:pt>
                <c:pt idx="3524">
                  <c:v>1.9570384521401136</c:v>
                </c:pt>
                <c:pt idx="3525">
                  <c:v>1.9575937978983826</c:v>
                </c:pt>
                <c:pt idx="3526">
                  <c:v>1.9581491436566516</c:v>
                </c:pt>
                <c:pt idx="3527">
                  <c:v>1.9587044894149206</c:v>
                </c:pt>
                <c:pt idx="3528">
                  <c:v>1.9592598351731896</c:v>
                </c:pt>
                <c:pt idx="3529">
                  <c:v>1.9598151809314586</c:v>
                </c:pt>
                <c:pt idx="3530">
                  <c:v>1.9603705266897276</c:v>
                </c:pt>
                <c:pt idx="3531">
                  <c:v>1.9609258724479965</c:v>
                </c:pt>
                <c:pt idx="3532">
                  <c:v>1.9614812182062655</c:v>
                </c:pt>
                <c:pt idx="3533">
                  <c:v>1.9620365639645345</c:v>
                </c:pt>
                <c:pt idx="3534">
                  <c:v>1.9625919097228035</c:v>
                </c:pt>
                <c:pt idx="3535">
                  <c:v>1.9631472554810725</c:v>
                </c:pt>
                <c:pt idx="3536">
                  <c:v>1.9637026012393415</c:v>
                </c:pt>
                <c:pt idx="3537">
                  <c:v>1.9642579469976105</c:v>
                </c:pt>
                <c:pt idx="3538">
                  <c:v>1.9648132927558795</c:v>
                </c:pt>
                <c:pt idx="3539">
                  <c:v>1.9653686385141484</c:v>
                </c:pt>
                <c:pt idx="3540">
                  <c:v>1.9659239842724174</c:v>
                </c:pt>
                <c:pt idx="3541">
                  <c:v>1.9664793300306864</c:v>
                </c:pt>
                <c:pt idx="3542">
                  <c:v>1.9670346757889554</c:v>
                </c:pt>
                <c:pt idx="3543">
                  <c:v>1.9675900215472244</c:v>
                </c:pt>
                <c:pt idx="3544">
                  <c:v>1.9681453673054934</c:v>
                </c:pt>
                <c:pt idx="3545">
                  <c:v>1.9687007130637624</c:v>
                </c:pt>
                <c:pt idx="3546">
                  <c:v>1.9692560588220314</c:v>
                </c:pt>
                <c:pt idx="3547">
                  <c:v>1.9698114045803004</c:v>
                </c:pt>
                <c:pt idx="3548">
                  <c:v>1.9703667503385693</c:v>
                </c:pt>
                <c:pt idx="3549">
                  <c:v>1.9709220960968383</c:v>
                </c:pt>
                <c:pt idx="3550">
                  <c:v>1.9714774418551073</c:v>
                </c:pt>
                <c:pt idx="3551">
                  <c:v>1.9720327876133763</c:v>
                </c:pt>
                <c:pt idx="3552">
                  <c:v>1.9725881333716453</c:v>
                </c:pt>
                <c:pt idx="3553">
                  <c:v>1.9731434791299143</c:v>
                </c:pt>
                <c:pt idx="3554">
                  <c:v>1.9736988248881833</c:v>
                </c:pt>
                <c:pt idx="3555">
                  <c:v>1.9742541706464523</c:v>
                </c:pt>
                <c:pt idx="3556">
                  <c:v>1.9748095164047212</c:v>
                </c:pt>
                <c:pt idx="3557">
                  <c:v>1.9753648621629902</c:v>
                </c:pt>
                <c:pt idx="3558">
                  <c:v>1.9759202079212592</c:v>
                </c:pt>
                <c:pt idx="3559">
                  <c:v>1.9764755536795282</c:v>
                </c:pt>
                <c:pt idx="3560">
                  <c:v>1.9770308994377972</c:v>
                </c:pt>
                <c:pt idx="3561">
                  <c:v>1.9775862451960662</c:v>
                </c:pt>
                <c:pt idx="3562">
                  <c:v>1.9781415909543352</c:v>
                </c:pt>
                <c:pt idx="3563">
                  <c:v>1.9786969367126042</c:v>
                </c:pt>
                <c:pt idx="3564">
                  <c:v>1.9792522824708731</c:v>
                </c:pt>
                <c:pt idx="3565">
                  <c:v>1.9798076282291421</c:v>
                </c:pt>
                <c:pt idx="3566">
                  <c:v>1.9803629739874111</c:v>
                </c:pt>
                <c:pt idx="3567">
                  <c:v>1.9809183197456801</c:v>
                </c:pt>
                <c:pt idx="3568">
                  <c:v>1.9814736655039491</c:v>
                </c:pt>
                <c:pt idx="3569">
                  <c:v>1.9820290112622181</c:v>
                </c:pt>
                <c:pt idx="3570">
                  <c:v>1.9825843570204871</c:v>
                </c:pt>
                <c:pt idx="3571">
                  <c:v>1.9831397027787561</c:v>
                </c:pt>
                <c:pt idx="3572">
                  <c:v>1.9836950485370251</c:v>
                </c:pt>
                <c:pt idx="3573">
                  <c:v>1.984250394295294</c:v>
                </c:pt>
                <c:pt idx="3574">
                  <c:v>1.984805740053563</c:v>
                </c:pt>
                <c:pt idx="3575">
                  <c:v>1.985361085811832</c:v>
                </c:pt>
                <c:pt idx="3576">
                  <c:v>1.985916431570101</c:v>
                </c:pt>
                <c:pt idx="3577">
                  <c:v>1.98647177732837</c:v>
                </c:pt>
                <c:pt idx="3578">
                  <c:v>1.987027123086639</c:v>
                </c:pt>
                <c:pt idx="3579">
                  <c:v>1.987582468844908</c:v>
                </c:pt>
                <c:pt idx="3580">
                  <c:v>1.988137814603177</c:v>
                </c:pt>
                <c:pt idx="3581">
                  <c:v>1.9886931603614459</c:v>
                </c:pt>
                <c:pt idx="3582">
                  <c:v>1.9892485061197149</c:v>
                </c:pt>
                <c:pt idx="3583">
                  <c:v>1.9898038518779839</c:v>
                </c:pt>
                <c:pt idx="3584">
                  <c:v>1.9903591976362529</c:v>
                </c:pt>
                <c:pt idx="3585">
                  <c:v>1.9909145433945219</c:v>
                </c:pt>
                <c:pt idx="3586">
                  <c:v>1.9914698891527909</c:v>
                </c:pt>
                <c:pt idx="3587">
                  <c:v>1.9920252349110599</c:v>
                </c:pt>
                <c:pt idx="3588">
                  <c:v>1.9925805806693289</c:v>
                </c:pt>
                <c:pt idx="3589">
                  <c:v>1.9931359264275978</c:v>
                </c:pt>
                <c:pt idx="3590">
                  <c:v>1.9936912721858668</c:v>
                </c:pt>
                <c:pt idx="3591">
                  <c:v>1.9942466179441358</c:v>
                </c:pt>
                <c:pt idx="3592">
                  <c:v>1.9948019637024048</c:v>
                </c:pt>
                <c:pt idx="3593">
                  <c:v>1.9953573094606738</c:v>
                </c:pt>
                <c:pt idx="3594">
                  <c:v>1.9959126552189428</c:v>
                </c:pt>
                <c:pt idx="3595">
                  <c:v>1.9964680009772118</c:v>
                </c:pt>
                <c:pt idx="3596">
                  <c:v>1.9970233467354808</c:v>
                </c:pt>
                <c:pt idx="3597">
                  <c:v>1.9975786924937498</c:v>
                </c:pt>
                <c:pt idx="3598">
                  <c:v>1.9981340382520187</c:v>
                </c:pt>
                <c:pt idx="3599">
                  <c:v>1.9986893840102877</c:v>
                </c:pt>
                <c:pt idx="3600">
                  <c:v>1.9992447297685567</c:v>
                </c:pt>
                <c:pt idx="3601">
                  <c:v>1.9998000755268257</c:v>
                </c:pt>
                <c:pt idx="3602">
                  <c:v>2.0003554212850947</c:v>
                </c:pt>
                <c:pt idx="3603">
                  <c:v>2.0009107670433637</c:v>
                </c:pt>
                <c:pt idx="3604">
                  <c:v>2.0014661128016327</c:v>
                </c:pt>
                <c:pt idx="3605">
                  <c:v>2.0020214585599017</c:v>
                </c:pt>
                <c:pt idx="3606">
                  <c:v>2.0025768043181706</c:v>
                </c:pt>
                <c:pt idx="3607">
                  <c:v>2.0031321500764396</c:v>
                </c:pt>
                <c:pt idx="3608">
                  <c:v>2.0036874958347086</c:v>
                </c:pt>
                <c:pt idx="3609">
                  <c:v>2.0042428415929776</c:v>
                </c:pt>
                <c:pt idx="3610">
                  <c:v>2.0047981873512466</c:v>
                </c:pt>
                <c:pt idx="3611">
                  <c:v>2.0053535331095156</c:v>
                </c:pt>
                <c:pt idx="3612">
                  <c:v>2.0059088788677846</c:v>
                </c:pt>
                <c:pt idx="3613">
                  <c:v>2.0064642246260536</c:v>
                </c:pt>
                <c:pt idx="3614">
                  <c:v>2.0070195703843225</c:v>
                </c:pt>
                <c:pt idx="3615">
                  <c:v>2.0075749161425915</c:v>
                </c:pt>
                <c:pt idx="3616">
                  <c:v>2.0081302619008605</c:v>
                </c:pt>
                <c:pt idx="3617">
                  <c:v>2.0086856076591295</c:v>
                </c:pt>
                <c:pt idx="3618">
                  <c:v>2.0092409534173985</c:v>
                </c:pt>
                <c:pt idx="3619">
                  <c:v>2.0097962991756675</c:v>
                </c:pt>
                <c:pt idx="3620">
                  <c:v>2.0103516449339365</c:v>
                </c:pt>
                <c:pt idx="3621">
                  <c:v>2.0109069906922055</c:v>
                </c:pt>
                <c:pt idx="3622">
                  <c:v>2.0114623364504745</c:v>
                </c:pt>
                <c:pt idx="3623">
                  <c:v>2.0120176822087434</c:v>
                </c:pt>
                <c:pt idx="3624">
                  <c:v>2.0125730279670124</c:v>
                </c:pt>
                <c:pt idx="3625">
                  <c:v>2.0131283737252814</c:v>
                </c:pt>
                <c:pt idx="3626">
                  <c:v>2.0136837194835504</c:v>
                </c:pt>
                <c:pt idx="3627">
                  <c:v>2.0142390652418194</c:v>
                </c:pt>
                <c:pt idx="3628">
                  <c:v>2.0147944110000884</c:v>
                </c:pt>
                <c:pt idx="3629">
                  <c:v>2.0153497567583574</c:v>
                </c:pt>
                <c:pt idx="3630">
                  <c:v>2.0159051025166264</c:v>
                </c:pt>
                <c:pt idx="3631">
                  <c:v>2.0164604482748953</c:v>
                </c:pt>
                <c:pt idx="3632">
                  <c:v>2.0170157940331643</c:v>
                </c:pt>
                <c:pt idx="3633">
                  <c:v>2.0175711397914333</c:v>
                </c:pt>
                <c:pt idx="3634">
                  <c:v>2.0181264855497023</c:v>
                </c:pt>
                <c:pt idx="3635">
                  <c:v>2.0186818313079713</c:v>
                </c:pt>
                <c:pt idx="3636">
                  <c:v>2.0192371770662403</c:v>
                </c:pt>
                <c:pt idx="3637">
                  <c:v>2.0197925228245093</c:v>
                </c:pt>
                <c:pt idx="3638">
                  <c:v>2.0203478685827783</c:v>
                </c:pt>
                <c:pt idx="3639">
                  <c:v>2.0209032143410472</c:v>
                </c:pt>
                <c:pt idx="3640">
                  <c:v>2.0214585600993162</c:v>
                </c:pt>
                <c:pt idx="3641">
                  <c:v>2.0220139058575852</c:v>
                </c:pt>
                <c:pt idx="3642">
                  <c:v>2.0225692516158542</c:v>
                </c:pt>
                <c:pt idx="3643">
                  <c:v>2.0231245973741232</c:v>
                </c:pt>
                <c:pt idx="3644">
                  <c:v>2.0236799431323922</c:v>
                </c:pt>
                <c:pt idx="3645">
                  <c:v>2.0242352888906612</c:v>
                </c:pt>
                <c:pt idx="3646">
                  <c:v>2.0247906346489302</c:v>
                </c:pt>
                <c:pt idx="3647">
                  <c:v>2.0253459804071992</c:v>
                </c:pt>
                <c:pt idx="3648">
                  <c:v>2.0259013261654681</c:v>
                </c:pt>
                <c:pt idx="3649">
                  <c:v>2.0264566719237371</c:v>
                </c:pt>
                <c:pt idx="3650">
                  <c:v>2.0270120176820061</c:v>
                </c:pt>
                <c:pt idx="3651">
                  <c:v>2.0275673634402751</c:v>
                </c:pt>
                <c:pt idx="3652">
                  <c:v>2.0281227091985441</c:v>
                </c:pt>
                <c:pt idx="3653">
                  <c:v>2.0286780549568131</c:v>
                </c:pt>
                <c:pt idx="3654">
                  <c:v>2.0292334007150821</c:v>
                </c:pt>
                <c:pt idx="3655">
                  <c:v>2.0297887464733511</c:v>
                </c:pt>
                <c:pt idx="3656">
                  <c:v>2.03034409223162</c:v>
                </c:pt>
                <c:pt idx="3657">
                  <c:v>2.030899437989889</c:v>
                </c:pt>
                <c:pt idx="3658">
                  <c:v>2.031454783748158</c:v>
                </c:pt>
                <c:pt idx="3659">
                  <c:v>2.032010129506427</c:v>
                </c:pt>
                <c:pt idx="3660">
                  <c:v>2.032565475264696</c:v>
                </c:pt>
                <c:pt idx="3661">
                  <c:v>2.033120821022965</c:v>
                </c:pt>
                <c:pt idx="3662">
                  <c:v>2.033676166781234</c:v>
                </c:pt>
                <c:pt idx="3663">
                  <c:v>2.034231512539503</c:v>
                </c:pt>
                <c:pt idx="3664">
                  <c:v>2.0347868582977719</c:v>
                </c:pt>
                <c:pt idx="3665">
                  <c:v>2.0353422040560409</c:v>
                </c:pt>
                <c:pt idx="3666">
                  <c:v>2.0358975498143099</c:v>
                </c:pt>
                <c:pt idx="3667">
                  <c:v>2.0364528955725789</c:v>
                </c:pt>
                <c:pt idx="3668">
                  <c:v>2.0370082413308479</c:v>
                </c:pt>
                <c:pt idx="3669">
                  <c:v>2.0375635870891169</c:v>
                </c:pt>
                <c:pt idx="3670">
                  <c:v>2.0381189328473859</c:v>
                </c:pt>
                <c:pt idx="3671">
                  <c:v>2.0386742786056549</c:v>
                </c:pt>
                <c:pt idx="3672">
                  <c:v>2.0392296243639239</c:v>
                </c:pt>
                <c:pt idx="3673">
                  <c:v>2.0397849701221928</c:v>
                </c:pt>
                <c:pt idx="3674">
                  <c:v>2.0403403158804618</c:v>
                </c:pt>
                <c:pt idx="3675">
                  <c:v>2.0408956616387308</c:v>
                </c:pt>
                <c:pt idx="3676">
                  <c:v>2.0414510073969998</c:v>
                </c:pt>
                <c:pt idx="3677">
                  <c:v>2.0420063531552688</c:v>
                </c:pt>
                <c:pt idx="3678">
                  <c:v>2.0425616989135378</c:v>
                </c:pt>
                <c:pt idx="3679">
                  <c:v>2.0431170446718068</c:v>
                </c:pt>
                <c:pt idx="3680">
                  <c:v>2.0436723904300758</c:v>
                </c:pt>
                <c:pt idx="3681">
                  <c:v>2.0442277361883447</c:v>
                </c:pt>
                <c:pt idx="3682">
                  <c:v>2.0447830819466137</c:v>
                </c:pt>
                <c:pt idx="3683">
                  <c:v>2.0453384277048827</c:v>
                </c:pt>
                <c:pt idx="3684">
                  <c:v>2.0458937734631517</c:v>
                </c:pt>
                <c:pt idx="3685">
                  <c:v>2.0464491192214207</c:v>
                </c:pt>
                <c:pt idx="3686">
                  <c:v>2.0470044649796897</c:v>
                </c:pt>
                <c:pt idx="3687">
                  <c:v>2.0475598107379587</c:v>
                </c:pt>
                <c:pt idx="3688">
                  <c:v>2.0481151564962277</c:v>
                </c:pt>
                <c:pt idx="3689">
                  <c:v>2.0486705022544967</c:v>
                </c:pt>
                <c:pt idx="3690">
                  <c:v>2.0492258480127656</c:v>
                </c:pt>
                <c:pt idx="3691">
                  <c:v>2.0497811937710346</c:v>
                </c:pt>
                <c:pt idx="3692">
                  <c:v>2.0503365395293036</c:v>
                </c:pt>
                <c:pt idx="3693">
                  <c:v>2.0508918852875726</c:v>
                </c:pt>
                <c:pt idx="3694">
                  <c:v>2.0514472310458416</c:v>
                </c:pt>
                <c:pt idx="3695">
                  <c:v>2.0520025768041106</c:v>
                </c:pt>
                <c:pt idx="3696">
                  <c:v>2.0525579225623796</c:v>
                </c:pt>
                <c:pt idx="3697">
                  <c:v>2.0531132683206486</c:v>
                </c:pt>
                <c:pt idx="3698">
                  <c:v>2.0536686140789175</c:v>
                </c:pt>
                <c:pt idx="3699">
                  <c:v>2.0542239598371865</c:v>
                </c:pt>
                <c:pt idx="3700">
                  <c:v>2.0547793055954555</c:v>
                </c:pt>
                <c:pt idx="3701">
                  <c:v>2.0553346513537245</c:v>
                </c:pt>
                <c:pt idx="3702">
                  <c:v>2.0558899971119935</c:v>
                </c:pt>
                <c:pt idx="3703">
                  <c:v>2.0564453428702625</c:v>
                </c:pt>
                <c:pt idx="3704">
                  <c:v>2.0570006886285315</c:v>
                </c:pt>
                <c:pt idx="3705">
                  <c:v>2.0575560343868005</c:v>
                </c:pt>
                <c:pt idx="3706">
                  <c:v>2.0581113801450694</c:v>
                </c:pt>
                <c:pt idx="3707">
                  <c:v>2.0586667259033384</c:v>
                </c:pt>
                <c:pt idx="3708">
                  <c:v>2.0592220716616074</c:v>
                </c:pt>
                <c:pt idx="3709">
                  <c:v>2.0597774174198764</c:v>
                </c:pt>
                <c:pt idx="3710">
                  <c:v>2.0603327631781454</c:v>
                </c:pt>
                <c:pt idx="3711">
                  <c:v>2.0608881089364144</c:v>
                </c:pt>
                <c:pt idx="3712">
                  <c:v>2.0614434546946834</c:v>
                </c:pt>
                <c:pt idx="3713">
                  <c:v>2.0619988004529524</c:v>
                </c:pt>
                <c:pt idx="3714">
                  <c:v>2.0625541462112214</c:v>
                </c:pt>
                <c:pt idx="3715">
                  <c:v>2.0631094919694903</c:v>
                </c:pt>
                <c:pt idx="3716">
                  <c:v>2.0636648377277593</c:v>
                </c:pt>
                <c:pt idx="3717">
                  <c:v>2.0642201834860283</c:v>
                </c:pt>
                <c:pt idx="3718">
                  <c:v>2.0647755292442973</c:v>
                </c:pt>
                <c:pt idx="3719">
                  <c:v>2.0653308750025663</c:v>
                </c:pt>
                <c:pt idx="3720">
                  <c:v>2.0658862207608353</c:v>
                </c:pt>
                <c:pt idx="3721">
                  <c:v>2.0664415665191043</c:v>
                </c:pt>
                <c:pt idx="3722">
                  <c:v>2.0669969122773733</c:v>
                </c:pt>
                <c:pt idx="3723">
                  <c:v>2.0675522580356422</c:v>
                </c:pt>
                <c:pt idx="3724">
                  <c:v>2.0681076037939112</c:v>
                </c:pt>
                <c:pt idx="3725">
                  <c:v>2.0686629495521802</c:v>
                </c:pt>
                <c:pt idx="3726">
                  <c:v>2.0692182953104492</c:v>
                </c:pt>
                <c:pt idx="3727">
                  <c:v>2.0697736410687182</c:v>
                </c:pt>
                <c:pt idx="3728">
                  <c:v>2.0703289868269872</c:v>
                </c:pt>
                <c:pt idx="3729">
                  <c:v>2.0708843325852562</c:v>
                </c:pt>
                <c:pt idx="3730">
                  <c:v>2.0714396783435252</c:v>
                </c:pt>
                <c:pt idx="3731">
                  <c:v>2.0719950241017941</c:v>
                </c:pt>
                <c:pt idx="3732">
                  <c:v>2.0725503698600631</c:v>
                </c:pt>
                <c:pt idx="3733">
                  <c:v>2.0731057156183321</c:v>
                </c:pt>
                <c:pt idx="3734">
                  <c:v>2.0736610613766011</c:v>
                </c:pt>
                <c:pt idx="3735">
                  <c:v>2.0742164071348701</c:v>
                </c:pt>
                <c:pt idx="3736">
                  <c:v>2.0747717528931391</c:v>
                </c:pt>
                <c:pt idx="3737">
                  <c:v>2.0753270986514081</c:v>
                </c:pt>
                <c:pt idx="3738">
                  <c:v>2.0758824444096771</c:v>
                </c:pt>
                <c:pt idx="3739">
                  <c:v>2.0764377901679461</c:v>
                </c:pt>
                <c:pt idx="3740">
                  <c:v>2.076993135926215</c:v>
                </c:pt>
                <c:pt idx="3741">
                  <c:v>2.077548481684484</c:v>
                </c:pt>
                <c:pt idx="3742">
                  <c:v>2.078103827442753</c:v>
                </c:pt>
                <c:pt idx="3743">
                  <c:v>2.078659173201022</c:v>
                </c:pt>
                <c:pt idx="3744">
                  <c:v>2.079214518959291</c:v>
                </c:pt>
                <c:pt idx="3745">
                  <c:v>2.07976986471756</c:v>
                </c:pt>
                <c:pt idx="3746">
                  <c:v>2.080325210475829</c:v>
                </c:pt>
                <c:pt idx="3747">
                  <c:v>2.080880556234098</c:v>
                </c:pt>
                <c:pt idx="3748">
                  <c:v>2.0814359019923669</c:v>
                </c:pt>
                <c:pt idx="3749">
                  <c:v>2.0819912477506359</c:v>
                </c:pt>
                <c:pt idx="3750">
                  <c:v>2.0825465935089049</c:v>
                </c:pt>
                <c:pt idx="3751">
                  <c:v>2.0831019392671739</c:v>
                </c:pt>
                <c:pt idx="3752">
                  <c:v>2.0836572850254429</c:v>
                </c:pt>
                <c:pt idx="3753">
                  <c:v>2.0842126307837119</c:v>
                </c:pt>
                <c:pt idx="3754">
                  <c:v>2.0847679765419809</c:v>
                </c:pt>
                <c:pt idx="3755">
                  <c:v>2.0853233223002499</c:v>
                </c:pt>
                <c:pt idx="3756">
                  <c:v>2.0858786680585188</c:v>
                </c:pt>
                <c:pt idx="3757">
                  <c:v>2.0864340138167878</c:v>
                </c:pt>
                <c:pt idx="3758">
                  <c:v>2.0869893595750568</c:v>
                </c:pt>
                <c:pt idx="3759">
                  <c:v>2.0875447053333258</c:v>
                </c:pt>
                <c:pt idx="3760">
                  <c:v>2.0881000510915948</c:v>
                </c:pt>
                <c:pt idx="3761">
                  <c:v>2.0886553968498638</c:v>
                </c:pt>
                <c:pt idx="3762">
                  <c:v>2.0892107426081328</c:v>
                </c:pt>
                <c:pt idx="3763">
                  <c:v>2.0897660883664018</c:v>
                </c:pt>
                <c:pt idx="3764">
                  <c:v>2.0903214341246708</c:v>
                </c:pt>
                <c:pt idx="3765">
                  <c:v>2.0908767798829397</c:v>
                </c:pt>
                <c:pt idx="3766">
                  <c:v>2.0914321256412087</c:v>
                </c:pt>
                <c:pt idx="3767">
                  <c:v>2.0919874713994777</c:v>
                </c:pt>
                <c:pt idx="3768">
                  <c:v>2.0925428171577467</c:v>
                </c:pt>
                <c:pt idx="3769">
                  <c:v>2.0930981629160157</c:v>
                </c:pt>
                <c:pt idx="3770">
                  <c:v>2.0936535086742847</c:v>
                </c:pt>
                <c:pt idx="3771">
                  <c:v>2.0942088544325537</c:v>
                </c:pt>
                <c:pt idx="3772">
                  <c:v>2.0947642001908227</c:v>
                </c:pt>
                <c:pt idx="3773">
                  <c:v>2.0953195459490916</c:v>
                </c:pt>
                <c:pt idx="3774">
                  <c:v>2.0958748917073606</c:v>
                </c:pt>
                <c:pt idx="3775">
                  <c:v>2.0964302374656296</c:v>
                </c:pt>
                <c:pt idx="3776">
                  <c:v>2.0969855832238986</c:v>
                </c:pt>
                <c:pt idx="3777">
                  <c:v>2.0975409289821676</c:v>
                </c:pt>
                <c:pt idx="3778">
                  <c:v>2.0980962747404366</c:v>
                </c:pt>
                <c:pt idx="3779">
                  <c:v>2.0986516204987056</c:v>
                </c:pt>
                <c:pt idx="3780">
                  <c:v>2.0992069662569746</c:v>
                </c:pt>
                <c:pt idx="3781">
                  <c:v>2.0997623120152435</c:v>
                </c:pt>
                <c:pt idx="3782">
                  <c:v>2.1003176577735125</c:v>
                </c:pt>
                <c:pt idx="3783">
                  <c:v>2.1008730035317815</c:v>
                </c:pt>
                <c:pt idx="3784">
                  <c:v>2.1014283492900505</c:v>
                </c:pt>
                <c:pt idx="3785">
                  <c:v>2.1019836950483195</c:v>
                </c:pt>
                <c:pt idx="3786">
                  <c:v>2.1025390408065885</c:v>
                </c:pt>
                <c:pt idx="3787">
                  <c:v>2.1030943865648575</c:v>
                </c:pt>
                <c:pt idx="3788">
                  <c:v>2.1036497323231265</c:v>
                </c:pt>
                <c:pt idx="3789">
                  <c:v>2.1042050780813955</c:v>
                </c:pt>
                <c:pt idx="3790">
                  <c:v>2.1047604238396644</c:v>
                </c:pt>
                <c:pt idx="3791">
                  <c:v>2.1053157695979334</c:v>
                </c:pt>
                <c:pt idx="3792">
                  <c:v>2.1058711153562024</c:v>
                </c:pt>
                <c:pt idx="3793">
                  <c:v>2.1064264611144714</c:v>
                </c:pt>
                <c:pt idx="3794">
                  <c:v>2.1069818068727404</c:v>
                </c:pt>
                <c:pt idx="3795">
                  <c:v>2.1075371526310094</c:v>
                </c:pt>
                <c:pt idx="3796">
                  <c:v>2.1080924983892784</c:v>
                </c:pt>
                <c:pt idx="3797">
                  <c:v>2.1086478441475474</c:v>
                </c:pt>
                <c:pt idx="3798">
                  <c:v>2.1092031899058163</c:v>
                </c:pt>
                <c:pt idx="3799">
                  <c:v>2.1097585356640853</c:v>
                </c:pt>
                <c:pt idx="3800">
                  <c:v>2.1103138814223543</c:v>
                </c:pt>
                <c:pt idx="3801">
                  <c:v>2.1108692271806233</c:v>
                </c:pt>
                <c:pt idx="3802">
                  <c:v>2.1114245729388923</c:v>
                </c:pt>
                <c:pt idx="3803">
                  <c:v>2.1119799186971613</c:v>
                </c:pt>
                <c:pt idx="3804">
                  <c:v>2.1125352644554303</c:v>
                </c:pt>
                <c:pt idx="3805">
                  <c:v>2.1130906102136993</c:v>
                </c:pt>
                <c:pt idx="3806">
                  <c:v>2.1136459559719682</c:v>
                </c:pt>
                <c:pt idx="3807">
                  <c:v>2.1142013017302372</c:v>
                </c:pt>
                <c:pt idx="3808">
                  <c:v>2.1147566474885062</c:v>
                </c:pt>
                <c:pt idx="3809">
                  <c:v>2.1153119932467752</c:v>
                </c:pt>
                <c:pt idx="3810">
                  <c:v>2.1158673390050442</c:v>
                </c:pt>
                <c:pt idx="3811">
                  <c:v>2.1164226847633132</c:v>
                </c:pt>
                <c:pt idx="3812">
                  <c:v>2.1169780305215822</c:v>
                </c:pt>
                <c:pt idx="3813">
                  <c:v>2.1175333762798512</c:v>
                </c:pt>
                <c:pt idx="3814">
                  <c:v>2.1180887220381202</c:v>
                </c:pt>
                <c:pt idx="3815">
                  <c:v>2.1186440677963891</c:v>
                </c:pt>
                <c:pt idx="3816">
                  <c:v>2.1191994135546581</c:v>
                </c:pt>
                <c:pt idx="3817">
                  <c:v>2.1197547593129271</c:v>
                </c:pt>
                <c:pt idx="3818">
                  <c:v>2.1203101050711961</c:v>
                </c:pt>
                <c:pt idx="3819">
                  <c:v>2.1208654508294651</c:v>
                </c:pt>
                <c:pt idx="3820">
                  <c:v>2.1214207965877341</c:v>
                </c:pt>
                <c:pt idx="3821">
                  <c:v>2.1219761423460031</c:v>
                </c:pt>
                <c:pt idx="3822">
                  <c:v>2.1225314881042721</c:v>
                </c:pt>
                <c:pt idx="3823">
                  <c:v>2.123086833862541</c:v>
                </c:pt>
                <c:pt idx="3824">
                  <c:v>2.12364217962081</c:v>
                </c:pt>
                <c:pt idx="3825">
                  <c:v>2.124197525379079</c:v>
                </c:pt>
                <c:pt idx="3826">
                  <c:v>2.124752871137348</c:v>
                </c:pt>
                <c:pt idx="3827">
                  <c:v>2.125308216895617</c:v>
                </c:pt>
                <c:pt idx="3828">
                  <c:v>2.125863562653886</c:v>
                </c:pt>
                <c:pt idx="3829">
                  <c:v>2.126418908412155</c:v>
                </c:pt>
                <c:pt idx="3830">
                  <c:v>2.126974254170424</c:v>
                </c:pt>
                <c:pt idx="3831">
                  <c:v>2.1275295999286929</c:v>
                </c:pt>
                <c:pt idx="3832">
                  <c:v>2.1280849456869619</c:v>
                </c:pt>
                <c:pt idx="3833">
                  <c:v>2.1286402914452309</c:v>
                </c:pt>
                <c:pt idx="3834">
                  <c:v>2.1291956372034999</c:v>
                </c:pt>
                <c:pt idx="3835">
                  <c:v>2.1297509829617689</c:v>
                </c:pt>
                <c:pt idx="3836">
                  <c:v>2.1303063287200379</c:v>
                </c:pt>
                <c:pt idx="3837">
                  <c:v>2.1308616744783069</c:v>
                </c:pt>
                <c:pt idx="3838">
                  <c:v>2.1314170202365759</c:v>
                </c:pt>
                <c:pt idx="3839">
                  <c:v>2.1319723659948449</c:v>
                </c:pt>
                <c:pt idx="3840">
                  <c:v>2.1325277117531138</c:v>
                </c:pt>
                <c:pt idx="3841">
                  <c:v>2.1330830575113828</c:v>
                </c:pt>
                <c:pt idx="3842">
                  <c:v>2.1336384032696518</c:v>
                </c:pt>
                <c:pt idx="3843">
                  <c:v>2.1341937490279208</c:v>
                </c:pt>
                <c:pt idx="3844">
                  <c:v>2.1347490947861898</c:v>
                </c:pt>
                <c:pt idx="3845">
                  <c:v>2.1353044405444588</c:v>
                </c:pt>
                <c:pt idx="3846">
                  <c:v>2.1358597863027278</c:v>
                </c:pt>
                <c:pt idx="3847">
                  <c:v>2.1364151320609968</c:v>
                </c:pt>
                <c:pt idx="3848">
                  <c:v>2.1369704778192657</c:v>
                </c:pt>
                <c:pt idx="3849">
                  <c:v>2.1375258235775347</c:v>
                </c:pt>
                <c:pt idx="3850">
                  <c:v>2.1380811693358037</c:v>
                </c:pt>
                <c:pt idx="3851">
                  <c:v>2.1386365150940727</c:v>
                </c:pt>
                <c:pt idx="3852">
                  <c:v>2.1391918608523417</c:v>
                </c:pt>
                <c:pt idx="3853">
                  <c:v>2.1397472066106107</c:v>
                </c:pt>
                <c:pt idx="3854">
                  <c:v>2.1403025523688797</c:v>
                </c:pt>
                <c:pt idx="3855">
                  <c:v>2.1408578981271487</c:v>
                </c:pt>
                <c:pt idx="3856">
                  <c:v>2.1414132438854176</c:v>
                </c:pt>
                <c:pt idx="3857">
                  <c:v>2.1419685896436866</c:v>
                </c:pt>
                <c:pt idx="3858">
                  <c:v>2.1425239354019556</c:v>
                </c:pt>
                <c:pt idx="3859">
                  <c:v>2.1430792811602246</c:v>
                </c:pt>
                <c:pt idx="3860">
                  <c:v>2.1436346269184936</c:v>
                </c:pt>
                <c:pt idx="3861">
                  <c:v>2.1441899726767626</c:v>
                </c:pt>
                <c:pt idx="3862">
                  <c:v>2.1447453184350316</c:v>
                </c:pt>
                <c:pt idx="3863">
                  <c:v>2.1453006641933006</c:v>
                </c:pt>
                <c:pt idx="3864">
                  <c:v>2.1458560099515696</c:v>
                </c:pt>
                <c:pt idx="3865">
                  <c:v>2.1464113557098385</c:v>
                </c:pt>
                <c:pt idx="3866">
                  <c:v>2.1469667014681075</c:v>
                </c:pt>
                <c:pt idx="3867">
                  <c:v>2.1475220472263765</c:v>
                </c:pt>
                <c:pt idx="3868">
                  <c:v>2.1480773929846455</c:v>
                </c:pt>
                <c:pt idx="3869">
                  <c:v>2.1486327387429145</c:v>
                </c:pt>
                <c:pt idx="3870">
                  <c:v>2.1491880845011835</c:v>
                </c:pt>
                <c:pt idx="3871">
                  <c:v>2.1497434302594525</c:v>
                </c:pt>
                <c:pt idx="3872">
                  <c:v>2.1502987760177215</c:v>
                </c:pt>
                <c:pt idx="3873">
                  <c:v>2.1508541217759904</c:v>
                </c:pt>
                <c:pt idx="3874">
                  <c:v>2.1514094675342594</c:v>
                </c:pt>
                <c:pt idx="3875">
                  <c:v>2.1519648132925284</c:v>
                </c:pt>
                <c:pt idx="3876">
                  <c:v>2.1525201590507974</c:v>
                </c:pt>
                <c:pt idx="3877">
                  <c:v>2.1530755048090664</c:v>
                </c:pt>
                <c:pt idx="3878">
                  <c:v>2.1536308505673354</c:v>
                </c:pt>
                <c:pt idx="3879">
                  <c:v>2.1541861963256044</c:v>
                </c:pt>
                <c:pt idx="3880">
                  <c:v>2.1547415420838734</c:v>
                </c:pt>
                <c:pt idx="3881">
                  <c:v>2.1552968878421424</c:v>
                </c:pt>
                <c:pt idx="3882">
                  <c:v>2.1558522336004113</c:v>
                </c:pt>
                <c:pt idx="3883">
                  <c:v>2.1564075793586803</c:v>
                </c:pt>
                <c:pt idx="3884">
                  <c:v>2.1569629251169493</c:v>
                </c:pt>
                <c:pt idx="3885">
                  <c:v>2.1575182708752183</c:v>
                </c:pt>
                <c:pt idx="3886">
                  <c:v>2.1580736166334873</c:v>
                </c:pt>
                <c:pt idx="3887">
                  <c:v>2.1586289623917563</c:v>
                </c:pt>
                <c:pt idx="3888">
                  <c:v>2.1591843081500253</c:v>
                </c:pt>
                <c:pt idx="3889">
                  <c:v>2.1597396539082943</c:v>
                </c:pt>
                <c:pt idx="3890">
                  <c:v>2.1602949996665632</c:v>
                </c:pt>
                <c:pt idx="3891">
                  <c:v>2.1608503454248322</c:v>
                </c:pt>
                <c:pt idx="3892">
                  <c:v>2.1614056911831012</c:v>
                </c:pt>
                <c:pt idx="3893">
                  <c:v>2.1619610369413702</c:v>
                </c:pt>
                <c:pt idx="3894">
                  <c:v>2.1625163826996392</c:v>
                </c:pt>
                <c:pt idx="3895">
                  <c:v>2.1630717284579082</c:v>
                </c:pt>
                <c:pt idx="3896">
                  <c:v>2.1636270742161772</c:v>
                </c:pt>
                <c:pt idx="3897">
                  <c:v>2.1641824199744462</c:v>
                </c:pt>
                <c:pt idx="3898">
                  <c:v>2.1647377657327151</c:v>
                </c:pt>
                <c:pt idx="3899">
                  <c:v>2.1652931114909841</c:v>
                </c:pt>
                <c:pt idx="3900">
                  <c:v>2.1658484572492531</c:v>
                </c:pt>
                <c:pt idx="3901">
                  <c:v>2.1664038030075221</c:v>
                </c:pt>
                <c:pt idx="3902">
                  <c:v>2.1669591487657911</c:v>
                </c:pt>
                <c:pt idx="3903">
                  <c:v>2.1675144945240601</c:v>
                </c:pt>
                <c:pt idx="3904">
                  <c:v>2.1680698402823291</c:v>
                </c:pt>
                <c:pt idx="3905">
                  <c:v>2.1686251860405981</c:v>
                </c:pt>
                <c:pt idx="3906">
                  <c:v>2.1691805317988671</c:v>
                </c:pt>
                <c:pt idx="3907">
                  <c:v>2.169735877557136</c:v>
                </c:pt>
                <c:pt idx="3908">
                  <c:v>2.170291223315405</c:v>
                </c:pt>
                <c:pt idx="3909">
                  <c:v>2.170846569073674</c:v>
                </c:pt>
                <c:pt idx="3910">
                  <c:v>2.171401914831943</c:v>
                </c:pt>
                <c:pt idx="3911">
                  <c:v>2.171957260590212</c:v>
                </c:pt>
                <c:pt idx="3912">
                  <c:v>2.172512606348481</c:v>
                </c:pt>
                <c:pt idx="3913">
                  <c:v>2.17306795210675</c:v>
                </c:pt>
                <c:pt idx="3914">
                  <c:v>2.173623297865019</c:v>
                </c:pt>
                <c:pt idx="3915">
                  <c:v>2.1741786436232879</c:v>
                </c:pt>
                <c:pt idx="3916">
                  <c:v>2.1747339893815569</c:v>
                </c:pt>
                <c:pt idx="3917">
                  <c:v>2.1752893351398259</c:v>
                </c:pt>
                <c:pt idx="3918">
                  <c:v>2.1758446808980949</c:v>
                </c:pt>
                <c:pt idx="3919">
                  <c:v>2.1764000266563639</c:v>
                </c:pt>
                <c:pt idx="3920">
                  <c:v>2.1769553724146329</c:v>
                </c:pt>
                <c:pt idx="3921">
                  <c:v>2.1775107181729019</c:v>
                </c:pt>
                <c:pt idx="3922">
                  <c:v>2.1780660639311709</c:v>
                </c:pt>
                <c:pt idx="3923">
                  <c:v>2.1786214096894398</c:v>
                </c:pt>
                <c:pt idx="3924">
                  <c:v>2.1791767554477088</c:v>
                </c:pt>
                <c:pt idx="3925">
                  <c:v>2.1797321012059778</c:v>
                </c:pt>
                <c:pt idx="3926">
                  <c:v>2.1802874469642468</c:v>
                </c:pt>
                <c:pt idx="3927">
                  <c:v>2.1808427927225158</c:v>
                </c:pt>
                <c:pt idx="3928">
                  <c:v>2.1813981384807848</c:v>
                </c:pt>
                <c:pt idx="3929">
                  <c:v>2.1819534842390538</c:v>
                </c:pt>
                <c:pt idx="3930">
                  <c:v>2.1825088299973228</c:v>
                </c:pt>
                <c:pt idx="3931">
                  <c:v>2.1830641757555918</c:v>
                </c:pt>
                <c:pt idx="3932">
                  <c:v>2.1836195215138607</c:v>
                </c:pt>
                <c:pt idx="3933">
                  <c:v>2.1841748672721297</c:v>
                </c:pt>
                <c:pt idx="3934">
                  <c:v>2.1847302130303987</c:v>
                </c:pt>
                <c:pt idx="3935">
                  <c:v>2.1852855587886677</c:v>
                </c:pt>
                <c:pt idx="3936">
                  <c:v>2.1858409045469367</c:v>
                </c:pt>
                <c:pt idx="3937">
                  <c:v>2.1863962503052057</c:v>
                </c:pt>
                <c:pt idx="3938">
                  <c:v>2.1869515960634747</c:v>
                </c:pt>
                <c:pt idx="3939">
                  <c:v>2.1875069418217437</c:v>
                </c:pt>
                <c:pt idx="3940">
                  <c:v>2.1880622875800126</c:v>
                </c:pt>
                <c:pt idx="3941">
                  <c:v>2.1886176333382816</c:v>
                </c:pt>
                <c:pt idx="3942">
                  <c:v>2.1891729790965506</c:v>
                </c:pt>
                <c:pt idx="3943">
                  <c:v>2.1897283248548196</c:v>
                </c:pt>
                <c:pt idx="3944">
                  <c:v>2.1902836706130886</c:v>
                </c:pt>
                <c:pt idx="3945">
                  <c:v>2.1908390163713576</c:v>
                </c:pt>
                <c:pt idx="3946">
                  <c:v>2.1913943621296266</c:v>
                </c:pt>
                <c:pt idx="3947">
                  <c:v>2.1919497078878956</c:v>
                </c:pt>
                <c:pt idx="3948">
                  <c:v>2.1925050536461645</c:v>
                </c:pt>
                <c:pt idx="3949">
                  <c:v>2.1930603994044335</c:v>
                </c:pt>
                <c:pt idx="3950">
                  <c:v>2.1936157451627025</c:v>
                </c:pt>
                <c:pt idx="3951">
                  <c:v>2.1941710909209715</c:v>
                </c:pt>
                <c:pt idx="3952">
                  <c:v>2.1947264366792405</c:v>
                </c:pt>
                <c:pt idx="3953">
                  <c:v>2.1952817824375095</c:v>
                </c:pt>
                <c:pt idx="3954">
                  <c:v>2.1958371281957785</c:v>
                </c:pt>
                <c:pt idx="3955">
                  <c:v>2.1963924739540475</c:v>
                </c:pt>
                <c:pt idx="3956">
                  <c:v>2.1969478197123165</c:v>
                </c:pt>
                <c:pt idx="3957">
                  <c:v>2.1975031654705854</c:v>
                </c:pt>
                <c:pt idx="3958">
                  <c:v>2.1980585112288544</c:v>
                </c:pt>
                <c:pt idx="3959">
                  <c:v>2.1986138569871234</c:v>
                </c:pt>
                <c:pt idx="3960">
                  <c:v>2.1991692027453924</c:v>
                </c:pt>
                <c:pt idx="3961">
                  <c:v>2.1997245485036614</c:v>
                </c:pt>
                <c:pt idx="3962">
                  <c:v>2.2002798942619304</c:v>
                </c:pt>
                <c:pt idx="3963">
                  <c:v>2.2008352400201994</c:v>
                </c:pt>
                <c:pt idx="3964">
                  <c:v>2.2013905857784684</c:v>
                </c:pt>
                <c:pt idx="3965">
                  <c:v>2.2019459315367373</c:v>
                </c:pt>
                <c:pt idx="3966">
                  <c:v>2.2025012772950063</c:v>
                </c:pt>
                <c:pt idx="3967">
                  <c:v>2.2030566230532753</c:v>
                </c:pt>
                <c:pt idx="3968">
                  <c:v>2.2036119688115443</c:v>
                </c:pt>
                <c:pt idx="3969">
                  <c:v>2.2041673145698133</c:v>
                </c:pt>
                <c:pt idx="3970">
                  <c:v>2.2047226603280823</c:v>
                </c:pt>
                <c:pt idx="3971">
                  <c:v>2.2052780060863513</c:v>
                </c:pt>
                <c:pt idx="3972">
                  <c:v>2.2058333518446203</c:v>
                </c:pt>
                <c:pt idx="3973">
                  <c:v>2.2063886976028892</c:v>
                </c:pt>
                <c:pt idx="3974">
                  <c:v>2.2069440433611582</c:v>
                </c:pt>
                <c:pt idx="3975">
                  <c:v>2.2074993891194272</c:v>
                </c:pt>
                <c:pt idx="3976">
                  <c:v>2.2080547348776962</c:v>
                </c:pt>
                <c:pt idx="3977">
                  <c:v>2.2086100806359652</c:v>
                </c:pt>
                <c:pt idx="3978">
                  <c:v>2.2091654263942342</c:v>
                </c:pt>
                <c:pt idx="3979">
                  <c:v>2.2097207721525032</c:v>
                </c:pt>
                <c:pt idx="3980">
                  <c:v>2.2102761179107722</c:v>
                </c:pt>
                <c:pt idx="3981">
                  <c:v>2.2108314636690412</c:v>
                </c:pt>
                <c:pt idx="3982">
                  <c:v>2.2113868094273101</c:v>
                </c:pt>
                <c:pt idx="3983">
                  <c:v>2.2119421551855791</c:v>
                </c:pt>
                <c:pt idx="3984">
                  <c:v>2.2124975009438481</c:v>
                </c:pt>
                <c:pt idx="3985">
                  <c:v>2.2130528467021171</c:v>
                </c:pt>
                <c:pt idx="3986">
                  <c:v>2.2136081924603861</c:v>
                </c:pt>
                <c:pt idx="3987">
                  <c:v>2.2141635382186551</c:v>
                </c:pt>
                <c:pt idx="3988">
                  <c:v>2.2147188839769241</c:v>
                </c:pt>
                <c:pt idx="3989">
                  <c:v>2.2152742297351931</c:v>
                </c:pt>
                <c:pt idx="3990">
                  <c:v>2.215829575493462</c:v>
                </c:pt>
                <c:pt idx="3991">
                  <c:v>2.216384921251731</c:v>
                </c:pt>
                <c:pt idx="3992">
                  <c:v>2.21694026701</c:v>
                </c:pt>
                <c:pt idx="3993">
                  <c:v>2.217495612768269</c:v>
                </c:pt>
                <c:pt idx="3994">
                  <c:v>2.218050958526538</c:v>
                </c:pt>
                <c:pt idx="3995">
                  <c:v>2.218606304284807</c:v>
                </c:pt>
                <c:pt idx="3996">
                  <c:v>2.219161650043076</c:v>
                </c:pt>
                <c:pt idx="3997">
                  <c:v>2.219716995801345</c:v>
                </c:pt>
                <c:pt idx="3998">
                  <c:v>2.2202723415596139</c:v>
                </c:pt>
                <c:pt idx="3999">
                  <c:v>2.2208276873178829</c:v>
                </c:pt>
                <c:pt idx="4000">
                  <c:v>2.2213830330761519</c:v>
                </c:pt>
                <c:pt idx="4001">
                  <c:v>2.2219383788344209</c:v>
                </c:pt>
                <c:pt idx="4002">
                  <c:v>2.2224937245926899</c:v>
                </c:pt>
                <c:pt idx="4003">
                  <c:v>2.2230490703509589</c:v>
                </c:pt>
                <c:pt idx="4004">
                  <c:v>2.2236044161092279</c:v>
                </c:pt>
                <c:pt idx="4005">
                  <c:v>2.2241597618674969</c:v>
                </c:pt>
                <c:pt idx="4006">
                  <c:v>2.2247151076257659</c:v>
                </c:pt>
                <c:pt idx="4007">
                  <c:v>2.2252704533840348</c:v>
                </c:pt>
                <c:pt idx="4008">
                  <c:v>2.2258257991423038</c:v>
                </c:pt>
                <c:pt idx="4009">
                  <c:v>2.2263811449005728</c:v>
                </c:pt>
                <c:pt idx="4010">
                  <c:v>2.2269364906588418</c:v>
                </c:pt>
                <c:pt idx="4011">
                  <c:v>2.2274918364171108</c:v>
                </c:pt>
                <c:pt idx="4012">
                  <c:v>2.2280471821753798</c:v>
                </c:pt>
                <c:pt idx="4013">
                  <c:v>2.2286025279336488</c:v>
                </c:pt>
                <c:pt idx="4014">
                  <c:v>2.2291578736919178</c:v>
                </c:pt>
                <c:pt idx="4015">
                  <c:v>2.2297132194501867</c:v>
                </c:pt>
                <c:pt idx="4016">
                  <c:v>2.2302685652084557</c:v>
                </c:pt>
                <c:pt idx="4017">
                  <c:v>2.2308239109667247</c:v>
                </c:pt>
                <c:pt idx="4018">
                  <c:v>2.2313792567249937</c:v>
                </c:pt>
                <c:pt idx="4019">
                  <c:v>2.2319346024832627</c:v>
                </c:pt>
                <c:pt idx="4020">
                  <c:v>2.2324899482415317</c:v>
                </c:pt>
                <c:pt idx="4021">
                  <c:v>2.2330452939998007</c:v>
                </c:pt>
                <c:pt idx="4022">
                  <c:v>2.2336006397580697</c:v>
                </c:pt>
                <c:pt idx="4023">
                  <c:v>2.2341559855163386</c:v>
                </c:pt>
                <c:pt idx="4024">
                  <c:v>2.2347113312746076</c:v>
                </c:pt>
                <c:pt idx="4025">
                  <c:v>2.2352666770328766</c:v>
                </c:pt>
                <c:pt idx="4026">
                  <c:v>2.2358220227911456</c:v>
                </c:pt>
                <c:pt idx="4027">
                  <c:v>2.2363773685494146</c:v>
                </c:pt>
                <c:pt idx="4028">
                  <c:v>2.2369327143076836</c:v>
                </c:pt>
                <c:pt idx="4029">
                  <c:v>2.2374880600659526</c:v>
                </c:pt>
                <c:pt idx="4030">
                  <c:v>2.2380434058242216</c:v>
                </c:pt>
                <c:pt idx="4031">
                  <c:v>2.2385987515824906</c:v>
                </c:pt>
                <c:pt idx="4032">
                  <c:v>2.2391540973407595</c:v>
                </c:pt>
                <c:pt idx="4033">
                  <c:v>2.2397094430990285</c:v>
                </c:pt>
                <c:pt idx="4034">
                  <c:v>2.2402647888572975</c:v>
                </c:pt>
                <c:pt idx="4035">
                  <c:v>2.2408201346155665</c:v>
                </c:pt>
                <c:pt idx="4036">
                  <c:v>2.2413754803738355</c:v>
                </c:pt>
                <c:pt idx="4037">
                  <c:v>2.2419308261321045</c:v>
                </c:pt>
                <c:pt idx="4038">
                  <c:v>2.2424861718903735</c:v>
                </c:pt>
                <c:pt idx="4039">
                  <c:v>2.2430415176486425</c:v>
                </c:pt>
                <c:pt idx="4040">
                  <c:v>2.2435968634069114</c:v>
                </c:pt>
                <c:pt idx="4041">
                  <c:v>2.2441522091651804</c:v>
                </c:pt>
                <c:pt idx="4042">
                  <c:v>2.2447075549234494</c:v>
                </c:pt>
                <c:pt idx="4043">
                  <c:v>2.2452629006817184</c:v>
                </c:pt>
                <c:pt idx="4044">
                  <c:v>2.2458182464399874</c:v>
                </c:pt>
                <c:pt idx="4045">
                  <c:v>2.2463735921982564</c:v>
                </c:pt>
                <c:pt idx="4046">
                  <c:v>2.2469289379565254</c:v>
                </c:pt>
                <c:pt idx="4047">
                  <c:v>2.2474842837147944</c:v>
                </c:pt>
                <c:pt idx="4048">
                  <c:v>2.2480396294730633</c:v>
                </c:pt>
                <c:pt idx="4049">
                  <c:v>2.2485949752313323</c:v>
                </c:pt>
                <c:pt idx="4050">
                  <c:v>2.2491503209896013</c:v>
                </c:pt>
                <c:pt idx="4051">
                  <c:v>2.2497056667478703</c:v>
                </c:pt>
                <c:pt idx="4052">
                  <c:v>2.2502610125061393</c:v>
                </c:pt>
                <c:pt idx="4053">
                  <c:v>2.2508163582644083</c:v>
                </c:pt>
                <c:pt idx="4054">
                  <c:v>2.2513717040226773</c:v>
                </c:pt>
                <c:pt idx="4055">
                  <c:v>2.2519270497809463</c:v>
                </c:pt>
                <c:pt idx="4056">
                  <c:v>2.2524823955392153</c:v>
                </c:pt>
                <c:pt idx="4057">
                  <c:v>2.2530377412974842</c:v>
                </c:pt>
                <c:pt idx="4058">
                  <c:v>2.2535930870557532</c:v>
                </c:pt>
                <c:pt idx="4059">
                  <c:v>2.2541484328140222</c:v>
                </c:pt>
                <c:pt idx="4060">
                  <c:v>2.2547037785722912</c:v>
                </c:pt>
                <c:pt idx="4061">
                  <c:v>2.2552591243305602</c:v>
                </c:pt>
                <c:pt idx="4062">
                  <c:v>2.2558144700888292</c:v>
                </c:pt>
                <c:pt idx="4063">
                  <c:v>2.2563698158470982</c:v>
                </c:pt>
                <c:pt idx="4064">
                  <c:v>2.2569251616053672</c:v>
                </c:pt>
                <c:pt idx="4065">
                  <c:v>2.2574805073636361</c:v>
                </c:pt>
                <c:pt idx="4066">
                  <c:v>2.2580358531219051</c:v>
                </c:pt>
                <c:pt idx="4067">
                  <c:v>2.2585911988801741</c:v>
                </c:pt>
                <c:pt idx="4068">
                  <c:v>2.2591465446384431</c:v>
                </c:pt>
                <c:pt idx="4069">
                  <c:v>2.2597018903967121</c:v>
                </c:pt>
                <c:pt idx="4070">
                  <c:v>2.2602572361549811</c:v>
                </c:pt>
                <c:pt idx="4071">
                  <c:v>2.2608125819132501</c:v>
                </c:pt>
                <c:pt idx="4072">
                  <c:v>2.2613679276715191</c:v>
                </c:pt>
                <c:pt idx="4073">
                  <c:v>2.2619232734297881</c:v>
                </c:pt>
                <c:pt idx="4074">
                  <c:v>2.262478619188057</c:v>
                </c:pt>
                <c:pt idx="4075">
                  <c:v>2.263033964946326</c:v>
                </c:pt>
                <c:pt idx="4076">
                  <c:v>2.263589310704595</c:v>
                </c:pt>
                <c:pt idx="4077">
                  <c:v>2.264144656462864</c:v>
                </c:pt>
                <c:pt idx="4078">
                  <c:v>2.264700002221133</c:v>
                </c:pt>
                <c:pt idx="4079">
                  <c:v>2.265255347979402</c:v>
                </c:pt>
                <c:pt idx="4080">
                  <c:v>2.265810693737671</c:v>
                </c:pt>
                <c:pt idx="4081">
                  <c:v>2.26636603949594</c:v>
                </c:pt>
                <c:pt idx="4082">
                  <c:v>2.2669213852542089</c:v>
                </c:pt>
                <c:pt idx="4083">
                  <c:v>2.2674767310124779</c:v>
                </c:pt>
                <c:pt idx="4084">
                  <c:v>2.2680320767707469</c:v>
                </c:pt>
                <c:pt idx="4085">
                  <c:v>2.2685874225290159</c:v>
                </c:pt>
                <c:pt idx="4086">
                  <c:v>2.2691427682872849</c:v>
                </c:pt>
                <c:pt idx="4087">
                  <c:v>2.2696981140455539</c:v>
                </c:pt>
                <c:pt idx="4088">
                  <c:v>2.2702534598038229</c:v>
                </c:pt>
                <c:pt idx="4089">
                  <c:v>2.2708088055620919</c:v>
                </c:pt>
                <c:pt idx="4090">
                  <c:v>2.2713641513203608</c:v>
                </c:pt>
                <c:pt idx="4091">
                  <c:v>2.2719194970786298</c:v>
                </c:pt>
                <c:pt idx="4092">
                  <c:v>2.2724748428368988</c:v>
                </c:pt>
                <c:pt idx="4093">
                  <c:v>2.2730301885951678</c:v>
                </c:pt>
                <c:pt idx="4094">
                  <c:v>2.2735855343534368</c:v>
                </c:pt>
                <c:pt idx="4095">
                  <c:v>2.2741408801117058</c:v>
                </c:pt>
                <c:pt idx="4096">
                  <c:v>2.2746962258699748</c:v>
                </c:pt>
                <c:pt idx="4097">
                  <c:v>2.2752515716282438</c:v>
                </c:pt>
                <c:pt idx="4098">
                  <c:v>2.2758069173865128</c:v>
                </c:pt>
                <c:pt idx="4099">
                  <c:v>2.2763622631447817</c:v>
                </c:pt>
                <c:pt idx="4100">
                  <c:v>2.2769176089030507</c:v>
                </c:pt>
                <c:pt idx="4101">
                  <c:v>2.2774729546613197</c:v>
                </c:pt>
                <c:pt idx="4102">
                  <c:v>2.2780283004195887</c:v>
                </c:pt>
                <c:pt idx="4103">
                  <c:v>2.2785836461778577</c:v>
                </c:pt>
                <c:pt idx="4104">
                  <c:v>2.2791389919361267</c:v>
                </c:pt>
                <c:pt idx="4105">
                  <c:v>2.2796943376943957</c:v>
                </c:pt>
                <c:pt idx="4106">
                  <c:v>2.2802496834526647</c:v>
                </c:pt>
                <c:pt idx="4107">
                  <c:v>2.2808050292109336</c:v>
                </c:pt>
                <c:pt idx="4108">
                  <c:v>2.2813603749692026</c:v>
                </c:pt>
                <c:pt idx="4109">
                  <c:v>2.2819157207274716</c:v>
                </c:pt>
                <c:pt idx="4110">
                  <c:v>2.2824710664857406</c:v>
                </c:pt>
                <c:pt idx="4111">
                  <c:v>2.2830264122440096</c:v>
                </c:pt>
                <c:pt idx="4112">
                  <c:v>2.2835817580022786</c:v>
                </c:pt>
                <c:pt idx="4113">
                  <c:v>2.2841371037605476</c:v>
                </c:pt>
                <c:pt idx="4114">
                  <c:v>2.2846924495188166</c:v>
                </c:pt>
                <c:pt idx="4115">
                  <c:v>2.2852477952770855</c:v>
                </c:pt>
                <c:pt idx="4116">
                  <c:v>2.2858031410353545</c:v>
                </c:pt>
                <c:pt idx="4117">
                  <c:v>2.2863584867936235</c:v>
                </c:pt>
                <c:pt idx="4118">
                  <c:v>2.2869138325518925</c:v>
                </c:pt>
                <c:pt idx="4119">
                  <c:v>2.2874691783101615</c:v>
                </c:pt>
                <c:pt idx="4120">
                  <c:v>2.2880245240684305</c:v>
                </c:pt>
                <c:pt idx="4121">
                  <c:v>2.2885798698266995</c:v>
                </c:pt>
                <c:pt idx="4122">
                  <c:v>2.2891352155849685</c:v>
                </c:pt>
                <c:pt idx="4123">
                  <c:v>2.2896905613432375</c:v>
                </c:pt>
                <c:pt idx="4124">
                  <c:v>2.2902459071015064</c:v>
                </c:pt>
                <c:pt idx="4125">
                  <c:v>2.2908012528597754</c:v>
                </c:pt>
                <c:pt idx="4126">
                  <c:v>2.2913565986180444</c:v>
                </c:pt>
                <c:pt idx="4127">
                  <c:v>2.2919119443763134</c:v>
                </c:pt>
                <c:pt idx="4128">
                  <c:v>2.2924672901345824</c:v>
                </c:pt>
                <c:pt idx="4129">
                  <c:v>2.2930226358928514</c:v>
                </c:pt>
                <c:pt idx="4130">
                  <c:v>2.2935779816511204</c:v>
                </c:pt>
                <c:pt idx="4131">
                  <c:v>2.2941333274093894</c:v>
                </c:pt>
                <c:pt idx="4132">
                  <c:v>2.2946886731676583</c:v>
                </c:pt>
                <c:pt idx="4133">
                  <c:v>2.2952440189259273</c:v>
                </c:pt>
                <c:pt idx="4134">
                  <c:v>2.2957993646841963</c:v>
                </c:pt>
                <c:pt idx="4135">
                  <c:v>2.2963547104424653</c:v>
                </c:pt>
                <c:pt idx="4136">
                  <c:v>2.2969100562007343</c:v>
                </c:pt>
                <c:pt idx="4137">
                  <c:v>2.2974654019590033</c:v>
                </c:pt>
                <c:pt idx="4138">
                  <c:v>2.2980207477172723</c:v>
                </c:pt>
                <c:pt idx="4139">
                  <c:v>2.2985760934755413</c:v>
                </c:pt>
                <c:pt idx="4140">
                  <c:v>2.2991314392338102</c:v>
                </c:pt>
                <c:pt idx="4141">
                  <c:v>2.2996867849920792</c:v>
                </c:pt>
                <c:pt idx="4142">
                  <c:v>2.3002421307503482</c:v>
                </c:pt>
                <c:pt idx="4143">
                  <c:v>2.3007974765086172</c:v>
                </c:pt>
                <c:pt idx="4144">
                  <c:v>2.3013528222668862</c:v>
                </c:pt>
                <c:pt idx="4145">
                  <c:v>2.3019081680251552</c:v>
                </c:pt>
                <c:pt idx="4146">
                  <c:v>2.3024635137834242</c:v>
                </c:pt>
                <c:pt idx="4147">
                  <c:v>2.3030188595416932</c:v>
                </c:pt>
                <c:pt idx="4148">
                  <c:v>2.3035742052999622</c:v>
                </c:pt>
                <c:pt idx="4149">
                  <c:v>2.3041295510582311</c:v>
                </c:pt>
                <c:pt idx="4150">
                  <c:v>2.3046848968165001</c:v>
                </c:pt>
                <c:pt idx="4151">
                  <c:v>2.3052402425747691</c:v>
                </c:pt>
                <c:pt idx="4152">
                  <c:v>2.3057955883330381</c:v>
                </c:pt>
                <c:pt idx="4153">
                  <c:v>2.3063509340913071</c:v>
                </c:pt>
                <c:pt idx="4154">
                  <c:v>2.3069062798495761</c:v>
                </c:pt>
                <c:pt idx="4155">
                  <c:v>2.3074616256078451</c:v>
                </c:pt>
                <c:pt idx="4156">
                  <c:v>2.3080169713661141</c:v>
                </c:pt>
                <c:pt idx="4157">
                  <c:v>2.308572317124383</c:v>
                </c:pt>
                <c:pt idx="4158">
                  <c:v>2.309127662882652</c:v>
                </c:pt>
                <c:pt idx="4159">
                  <c:v>2.309683008640921</c:v>
                </c:pt>
                <c:pt idx="4160">
                  <c:v>2.31023835439919</c:v>
                </c:pt>
                <c:pt idx="4161">
                  <c:v>2.310793700157459</c:v>
                </c:pt>
                <c:pt idx="4162">
                  <c:v>2.311349045915728</c:v>
                </c:pt>
                <c:pt idx="4163">
                  <c:v>2.311904391673997</c:v>
                </c:pt>
                <c:pt idx="4164">
                  <c:v>2.312459737432266</c:v>
                </c:pt>
                <c:pt idx="4165">
                  <c:v>2.3130150831905349</c:v>
                </c:pt>
                <c:pt idx="4166">
                  <c:v>2.3135704289488039</c:v>
                </c:pt>
                <c:pt idx="4167">
                  <c:v>2.3141257747070729</c:v>
                </c:pt>
                <c:pt idx="4168">
                  <c:v>2.3146811204653419</c:v>
                </c:pt>
                <c:pt idx="4169">
                  <c:v>2.3152364662236109</c:v>
                </c:pt>
                <c:pt idx="4170">
                  <c:v>2.3157918119818799</c:v>
                </c:pt>
                <c:pt idx="4171">
                  <c:v>2.3163471577401489</c:v>
                </c:pt>
                <c:pt idx="4172">
                  <c:v>2.3169025034984179</c:v>
                </c:pt>
                <c:pt idx="4173">
                  <c:v>2.3174578492566869</c:v>
                </c:pt>
                <c:pt idx="4174">
                  <c:v>2.3180131950149558</c:v>
                </c:pt>
                <c:pt idx="4175">
                  <c:v>2.3185685407732248</c:v>
                </c:pt>
                <c:pt idx="4176">
                  <c:v>2.3191238865314938</c:v>
                </c:pt>
                <c:pt idx="4177">
                  <c:v>2.3196792322897628</c:v>
                </c:pt>
                <c:pt idx="4178">
                  <c:v>2.3202345780480318</c:v>
                </c:pt>
                <c:pt idx="4179">
                  <c:v>2.3207899238063008</c:v>
                </c:pt>
                <c:pt idx="4180">
                  <c:v>2.3213452695645698</c:v>
                </c:pt>
                <c:pt idx="4181">
                  <c:v>2.3219006153228388</c:v>
                </c:pt>
                <c:pt idx="4182">
                  <c:v>2.3224559610811077</c:v>
                </c:pt>
                <c:pt idx="4183">
                  <c:v>2.3230113068393767</c:v>
                </c:pt>
                <c:pt idx="4184">
                  <c:v>2.3235666525976457</c:v>
                </c:pt>
                <c:pt idx="4185">
                  <c:v>2.3241219983559147</c:v>
                </c:pt>
                <c:pt idx="4186">
                  <c:v>2.3246773441141837</c:v>
                </c:pt>
                <c:pt idx="4187">
                  <c:v>2.3252326898724527</c:v>
                </c:pt>
                <c:pt idx="4188">
                  <c:v>2.3257880356307217</c:v>
                </c:pt>
                <c:pt idx="4189">
                  <c:v>2.3263433813889907</c:v>
                </c:pt>
                <c:pt idx="4190">
                  <c:v>2.3268987271472596</c:v>
                </c:pt>
                <c:pt idx="4191">
                  <c:v>2.3274540729055286</c:v>
                </c:pt>
                <c:pt idx="4192">
                  <c:v>2.3280094186637976</c:v>
                </c:pt>
                <c:pt idx="4193">
                  <c:v>2.3285647644220666</c:v>
                </c:pt>
                <c:pt idx="4194">
                  <c:v>2.3291201101803356</c:v>
                </c:pt>
                <c:pt idx="4195">
                  <c:v>2.3296754559386046</c:v>
                </c:pt>
                <c:pt idx="4196">
                  <c:v>2.3302308016968736</c:v>
                </c:pt>
                <c:pt idx="4197">
                  <c:v>2.3307861474551426</c:v>
                </c:pt>
                <c:pt idx="4198">
                  <c:v>2.3313414932134116</c:v>
                </c:pt>
                <c:pt idx="4199">
                  <c:v>2.3318968389716805</c:v>
                </c:pt>
                <c:pt idx="4200">
                  <c:v>2.3324521847299495</c:v>
                </c:pt>
                <c:pt idx="4201">
                  <c:v>2.3330075304882185</c:v>
                </c:pt>
                <c:pt idx="4202">
                  <c:v>2.3335628762464875</c:v>
                </c:pt>
                <c:pt idx="4203">
                  <c:v>2.3341182220047565</c:v>
                </c:pt>
                <c:pt idx="4204">
                  <c:v>2.3346735677630255</c:v>
                </c:pt>
                <c:pt idx="4205">
                  <c:v>2.3352289135212945</c:v>
                </c:pt>
                <c:pt idx="4206">
                  <c:v>2.3357842592795635</c:v>
                </c:pt>
                <c:pt idx="4207">
                  <c:v>2.3363396050378324</c:v>
                </c:pt>
                <c:pt idx="4208">
                  <c:v>2.3368949507961014</c:v>
                </c:pt>
                <c:pt idx="4209">
                  <c:v>2.3374502965543704</c:v>
                </c:pt>
                <c:pt idx="4210">
                  <c:v>2.3380056423126394</c:v>
                </c:pt>
                <c:pt idx="4211">
                  <c:v>2.3385609880709084</c:v>
                </c:pt>
                <c:pt idx="4212">
                  <c:v>2.3391163338291774</c:v>
                </c:pt>
                <c:pt idx="4213">
                  <c:v>2.3396716795874464</c:v>
                </c:pt>
                <c:pt idx="4214">
                  <c:v>2.3402270253457154</c:v>
                </c:pt>
                <c:pt idx="4215">
                  <c:v>2.3407823711039843</c:v>
                </c:pt>
                <c:pt idx="4216">
                  <c:v>2.3413377168622533</c:v>
                </c:pt>
                <c:pt idx="4217">
                  <c:v>2.3418930626205223</c:v>
                </c:pt>
                <c:pt idx="4218">
                  <c:v>2.3424484083787913</c:v>
                </c:pt>
                <c:pt idx="4219">
                  <c:v>2.3430037541370603</c:v>
                </c:pt>
                <c:pt idx="4220">
                  <c:v>2.3435590998953293</c:v>
                </c:pt>
                <c:pt idx="4221">
                  <c:v>2.3441144456535983</c:v>
                </c:pt>
                <c:pt idx="4222">
                  <c:v>2.3446697914118673</c:v>
                </c:pt>
                <c:pt idx="4223">
                  <c:v>2.3452251371701363</c:v>
                </c:pt>
                <c:pt idx="4224">
                  <c:v>2.3457804829284052</c:v>
                </c:pt>
                <c:pt idx="4225">
                  <c:v>2.3463358286866742</c:v>
                </c:pt>
                <c:pt idx="4226">
                  <c:v>2.3468911744449432</c:v>
                </c:pt>
                <c:pt idx="4227">
                  <c:v>2.3474465202032122</c:v>
                </c:pt>
                <c:pt idx="4228">
                  <c:v>2.3480018659614812</c:v>
                </c:pt>
                <c:pt idx="4229">
                  <c:v>2.3485572117197502</c:v>
                </c:pt>
                <c:pt idx="4230">
                  <c:v>2.3491125574780192</c:v>
                </c:pt>
                <c:pt idx="4231">
                  <c:v>2.3496679032362882</c:v>
                </c:pt>
                <c:pt idx="4232">
                  <c:v>2.3502232489945571</c:v>
                </c:pt>
                <c:pt idx="4233">
                  <c:v>2.3507785947528261</c:v>
                </c:pt>
                <c:pt idx="4234">
                  <c:v>2.3513339405110951</c:v>
                </c:pt>
                <c:pt idx="4235">
                  <c:v>2.3518892862693641</c:v>
                </c:pt>
                <c:pt idx="4236">
                  <c:v>2.3524446320276331</c:v>
                </c:pt>
                <c:pt idx="4237">
                  <c:v>2.3529999777859021</c:v>
                </c:pt>
                <c:pt idx="4238">
                  <c:v>2.3535553235441711</c:v>
                </c:pt>
                <c:pt idx="4239">
                  <c:v>2.3541106693024401</c:v>
                </c:pt>
                <c:pt idx="4240">
                  <c:v>2.3546660150607091</c:v>
                </c:pt>
                <c:pt idx="4241">
                  <c:v>2.355221360818978</c:v>
                </c:pt>
                <c:pt idx="4242">
                  <c:v>2.355776706577247</c:v>
                </c:pt>
                <c:pt idx="4243">
                  <c:v>2.356332052335516</c:v>
                </c:pt>
                <c:pt idx="4244">
                  <c:v>2.356887398093785</c:v>
                </c:pt>
                <c:pt idx="4245">
                  <c:v>2.357442743852054</c:v>
                </c:pt>
                <c:pt idx="4246">
                  <c:v>2.357998089610323</c:v>
                </c:pt>
                <c:pt idx="4247">
                  <c:v>2.358553435368592</c:v>
                </c:pt>
                <c:pt idx="4248">
                  <c:v>2.359108781126861</c:v>
                </c:pt>
                <c:pt idx="4249">
                  <c:v>2.3596641268851299</c:v>
                </c:pt>
                <c:pt idx="4250">
                  <c:v>2.3602194726433989</c:v>
                </c:pt>
                <c:pt idx="4251">
                  <c:v>2.3607748184016679</c:v>
                </c:pt>
                <c:pt idx="4252">
                  <c:v>2.3613301641599369</c:v>
                </c:pt>
                <c:pt idx="4253">
                  <c:v>2.3618855099182059</c:v>
                </c:pt>
                <c:pt idx="4254">
                  <c:v>2.3624408556764749</c:v>
                </c:pt>
                <c:pt idx="4255">
                  <c:v>2.3629962014347439</c:v>
                </c:pt>
                <c:pt idx="4256">
                  <c:v>2.3635515471930129</c:v>
                </c:pt>
                <c:pt idx="4257">
                  <c:v>2.3641068929512818</c:v>
                </c:pt>
                <c:pt idx="4258">
                  <c:v>2.3646622387095508</c:v>
                </c:pt>
                <c:pt idx="4259">
                  <c:v>2.3652175844678198</c:v>
                </c:pt>
                <c:pt idx="4260">
                  <c:v>2.3657729302260888</c:v>
                </c:pt>
                <c:pt idx="4261">
                  <c:v>2.3663282759843578</c:v>
                </c:pt>
                <c:pt idx="4262">
                  <c:v>2.3668836217426268</c:v>
                </c:pt>
                <c:pt idx="4263">
                  <c:v>2.3674389675008958</c:v>
                </c:pt>
                <c:pt idx="4264">
                  <c:v>2.3679943132591648</c:v>
                </c:pt>
                <c:pt idx="4265">
                  <c:v>2.3685496590174338</c:v>
                </c:pt>
                <c:pt idx="4266">
                  <c:v>2.3691050047757027</c:v>
                </c:pt>
                <c:pt idx="4267">
                  <c:v>2.3696603505339717</c:v>
                </c:pt>
                <c:pt idx="4268">
                  <c:v>2.3702156962922407</c:v>
                </c:pt>
                <c:pt idx="4269">
                  <c:v>2.3707710420505097</c:v>
                </c:pt>
                <c:pt idx="4270">
                  <c:v>2.3713263878087787</c:v>
                </c:pt>
                <c:pt idx="4271">
                  <c:v>2.3718817335670477</c:v>
                </c:pt>
                <c:pt idx="4272">
                  <c:v>2.3724370793253167</c:v>
                </c:pt>
                <c:pt idx="4273">
                  <c:v>2.3729924250835857</c:v>
                </c:pt>
                <c:pt idx="4274">
                  <c:v>2.3735477708418546</c:v>
                </c:pt>
                <c:pt idx="4275">
                  <c:v>2.3741031166001236</c:v>
                </c:pt>
                <c:pt idx="4276">
                  <c:v>2.3746584623583926</c:v>
                </c:pt>
                <c:pt idx="4277">
                  <c:v>2.3752138081166616</c:v>
                </c:pt>
                <c:pt idx="4278">
                  <c:v>2.3757691538749306</c:v>
                </c:pt>
                <c:pt idx="4279">
                  <c:v>2.3763244996331996</c:v>
                </c:pt>
                <c:pt idx="4280">
                  <c:v>2.3768798453914686</c:v>
                </c:pt>
                <c:pt idx="4281">
                  <c:v>2.3774351911497376</c:v>
                </c:pt>
                <c:pt idx="4282">
                  <c:v>2.3779905369080065</c:v>
                </c:pt>
                <c:pt idx="4283">
                  <c:v>2.3785458826662755</c:v>
                </c:pt>
                <c:pt idx="4284">
                  <c:v>2.3791012284245445</c:v>
                </c:pt>
                <c:pt idx="4285">
                  <c:v>2.3796565741828135</c:v>
                </c:pt>
                <c:pt idx="4286">
                  <c:v>2.3802119199410825</c:v>
                </c:pt>
                <c:pt idx="4287">
                  <c:v>2.3807672656993515</c:v>
                </c:pt>
                <c:pt idx="4288">
                  <c:v>2.3813226114576205</c:v>
                </c:pt>
                <c:pt idx="4289">
                  <c:v>2.3818779572158895</c:v>
                </c:pt>
                <c:pt idx="4290">
                  <c:v>2.3824333029741585</c:v>
                </c:pt>
                <c:pt idx="4291">
                  <c:v>2.3829886487324274</c:v>
                </c:pt>
                <c:pt idx="4292">
                  <c:v>2.3835439944906964</c:v>
                </c:pt>
                <c:pt idx="4293">
                  <c:v>2.3840993402489654</c:v>
                </c:pt>
                <c:pt idx="4294">
                  <c:v>2.3846546860072344</c:v>
                </c:pt>
                <c:pt idx="4295">
                  <c:v>2.3852100317655034</c:v>
                </c:pt>
                <c:pt idx="4296">
                  <c:v>2.3857653775237724</c:v>
                </c:pt>
                <c:pt idx="4297">
                  <c:v>2.3863207232820414</c:v>
                </c:pt>
                <c:pt idx="4298">
                  <c:v>2.3868760690403104</c:v>
                </c:pt>
                <c:pt idx="4299">
                  <c:v>2.3874314147985793</c:v>
                </c:pt>
                <c:pt idx="4300">
                  <c:v>2.3879867605568483</c:v>
                </c:pt>
                <c:pt idx="4301">
                  <c:v>2.3885421063151173</c:v>
                </c:pt>
                <c:pt idx="4302">
                  <c:v>2.3890974520733863</c:v>
                </c:pt>
                <c:pt idx="4303">
                  <c:v>2.3896527978316553</c:v>
                </c:pt>
                <c:pt idx="4304">
                  <c:v>2.3902081435899243</c:v>
                </c:pt>
                <c:pt idx="4305">
                  <c:v>2.3907634893481933</c:v>
                </c:pt>
                <c:pt idx="4306">
                  <c:v>2.3913188351064623</c:v>
                </c:pt>
                <c:pt idx="4307">
                  <c:v>2.3918741808647312</c:v>
                </c:pt>
                <c:pt idx="4308">
                  <c:v>2.3924295266230002</c:v>
                </c:pt>
                <c:pt idx="4309">
                  <c:v>2.3929848723812692</c:v>
                </c:pt>
                <c:pt idx="4310">
                  <c:v>2.3935402181395382</c:v>
                </c:pt>
                <c:pt idx="4311">
                  <c:v>2.3940955638978072</c:v>
                </c:pt>
                <c:pt idx="4312">
                  <c:v>2.3946509096560762</c:v>
                </c:pt>
                <c:pt idx="4313">
                  <c:v>2.3952062554143452</c:v>
                </c:pt>
                <c:pt idx="4314">
                  <c:v>2.3957616011726142</c:v>
                </c:pt>
                <c:pt idx="4315">
                  <c:v>2.3963169469308832</c:v>
                </c:pt>
                <c:pt idx="4316">
                  <c:v>2.3968722926891521</c:v>
                </c:pt>
                <c:pt idx="4317">
                  <c:v>2.3974276384474211</c:v>
                </c:pt>
                <c:pt idx="4318">
                  <c:v>2.3979829842056901</c:v>
                </c:pt>
                <c:pt idx="4319">
                  <c:v>2.3985383299639591</c:v>
                </c:pt>
                <c:pt idx="4320">
                  <c:v>2.3990936757222281</c:v>
                </c:pt>
                <c:pt idx="4321">
                  <c:v>2.3996490214804971</c:v>
                </c:pt>
                <c:pt idx="4322">
                  <c:v>2.4002043672387661</c:v>
                </c:pt>
                <c:pt idx="4323">
                  <c:v>2.4007597129970351</c:v>
                </c:pt>
                <c:pt idx="4324">
                  <c:v>2.401315058755304</c:v>
                </c:pt>
                <c:pt idx="4325">
                  <c:v>2.401870404513573</c:v>
                </c:pt>
                <c:pt idx="4326">
                  <c:v>2.402425750271842</c:v>
                </c:pt>
                <c:pt idx="4327">
                  <c:v>2.402981096030111</c:v>
                </c:pt>
                <c:pt idx="4328">
                  <c:v>2.40353644178838</c:v>
                </c:pt>
                <c:pt idx="4329">
                  <c:v>2.404091787546649</c:v>
                </c:pt>
                <c:pt idx="4330">
                  <c:v>2.404647133304918</c:v>
                </c:pt>
                <c:pt idx="4331">
                  <c:v>2.405202479063187</c:v>
                </c:pt>
                <c:pt idx="4332">
                  <c:v>2.4057578248214559</c:v>
                </c:pt>
                <c:pt idx="4333">
                  <c:v>2.4063131705797249</c:v>
                </c:pt>
                <c:pt idx="4334">
                  <c:v>2.4068685163379939</c:v>
                </c:pt>
                <c:pt idx="4335">
                  <c:v>2.4074238620962629</c:v>
                </c:pt>
                <c:pt idx="4336">
                  <c:v>2.4079792078545319</c:v>
                </c:pt>
                <c:pt idx="4337">
                  <c:v>2.4085345536128009</c:v>
                </c:pt>
                <c:pt idx="4338">
                  <c:v>2.4090898993710699</c:v>
                </c:pt>
                <c:pt idx="4339">
                  <c:v>2.4096452451293389</c:v>
                </c:pt>
                <c:pt idx="4340">
                  <c:v>2.4102005908876079</c:v>
                </c:pt>
                <c:pt idx="4341">
                  <c:v>2.4107559366458768</c:v>
                </c:pt>
                <c:pt idx="4342">
                  <c:v>2.4113112824041458</c:v>
                </c:pt>
                <c:pt idx="4343">
                  <c:v>2.4118666281624148</c:v>
                </c:pt>
                <c:pt idx="4344">
                  <c:v>2.4124219739206838</c:v>
                </c:pt>
                <c:pt idx="4345">
                  <c:v>2.4129773196789528</c:v>
                </c:pt>
                <c:pt idx="4346">
                  <c:v>2.4135326654372218</c:v>
                </c:pt>
                <c:pt idx="4347">
                  <c:v>2.4140880111954908</c:v>
                </c:pt>
                <c:pt idx="4348">
                  <c:v>2.4146433569537598</c:v>
                </c:pt>
                <c:pt idx="4349">
                  <c:v>2.4151987027120287</c:v>
                </c:pt>
                <c:pt idx="4350">
                  <c:v>2.4157540484702977</c:v>
                </c:pt>
                <c:pt idx="4351">
                  <c:v>2.4163093942285667</c:v>
                </c:pt>
                <c:pt idx="4352">
                  <c:v>2.4168647399868357</c:v>
                </c:pt>
                <c:pt idx="4353">
                  <c:v>2.4174200857451047</c:v>
                </c:pt>
                <c:pt idx="4354">
                  <c:v>2.4179754315033737</c:v>
                </c:pt>
                <c:pt idx="4355">
                  <c:v>2.4185307772616427</c:v>
                </c:pt>
                <c:pt idx="4356">
                  <c:v>2.4190861230199117</c:v>
                </c:pt>
                <c:pt idx="4357">
                  <c:v>2.4196414687781806</c:v>
                </c:pt>
                <c:pt idx="4358">
                  <c:v>2.4201968145364496</c:v>
                </c:pt>
                <c:pt idx="4359">
                  <c:v>2.4207521602947186</c:v>
                </c:pt>
                <c:pt idx="4360">
                  <c:v>2.4213075060529876</c:v>
                </c:pt>
                <c:pt idx="4361">
                  <c:v>2.4218628518112566</c:v>
                </c:pt>
                <c:pt idx="4362">
                  <c:v>2.4224181975695256</c:v>
                </c:pt>
                <c:pt idx="4363">
                  <c:v>2.4229735433277946</c:v>
                </c:pt>
                <c:pt idx="4364">
                  <c:v>2.4235288890860636</c:v>
                </c:pt>
                <c:pt idx="4365">
                  <c:v>2.4240842348443326</c:v>
                </c:pt>
                <c:pt idx="4366">
                  <c:v>2.4246395806026015</c:v>
                </c:pt>
                <c:pt idx="4367">
                  <c:v>2.4251949263608705</c:v>
                </c:pt>
                <c:pt idx="4368">
                  <c:v>2.4257502721191395</c:v>
                </c:pt>
                <c:pt idx="4369">
                  <c:v>2.4263056178774085</c:v>
                </c:pt>
                <c:pt idx="4370">
                  <c:v>2.4268609636356775</c:v>
                </c:pt>
                <c:pt idx="4371">
                  <c:v>2.4274163093939465</c:v>
                </c:pt>
                <c:pt idx="4372">
                  <c:v>2.4279716551522155</c:v>
                </c:pt>
                <c:pt idx="4373">
                  <c:v>2.4285270009104845</c:v>
                </c:pt>
                <c:pt idx="4374">
                  <c:v>2.4290823466687534</c:v>
                </c:pt>
                <c:pt idx="4375">
                  <c:v>2.4296376924270224</c:v>
                </c:pt>
                <c:pt idx="4376">
                  <c:v>2.4301930381852914</c:v>
                </c:pt>
                <c:pt idx="4377">
                  <c:v>2.4307483839435604</c:v>
                </c:pt>
                <c:pt idx="4378">
                  <c:v>2.4313037297018294</c:v>
                </c:pt>
                <c:pt idx="4379">
                  <c:v>2.4318590754600984</c:v>
                </c:pt>
                <c:pt idx="4380">
                  <c:v>2.4324144212183674</c:v>
                </c:pt>
                <c:pt idx="4381">
                  <c:v>2.4329697669766364</c:v>
                </c:pt>
                <c:pt idx="4382">
                  <c:v>2.4335251127349053</c:v>
                </c:pt>
                <c:pt idx="4383">
                  <c:v>2.4340804584931743</c:v>
                </c:pt>
                <c:pt idx="4384">
                  <c:v>2.4346358042514433</c:v>
                </c:pt>
                <c:pt idx="4385">
                  <c:v>2.4351911500097123</c:v>
                </c:pt>
                <c:pt idx="4386">
                  <c:v>2.4357464957679813</c:v>
                </c:pt>
                <c:pt idx="4387">
                  <c:v>2.4363018415262503</c:v>
                </c:pt>
                <c:pt idx="4388">
                  <c:v>2.4368571872845193</c:v>
                </c:pt>
                <c:pt idx="4389">
                  <c:v>2.4374125330427883</c:v>
                </c:pt>
                <c:pt idx="4390">
                  <c:v>2.4379678788010573</c:v>
                </c:pt>
                <c:pt idx="4391">
                  <c:v>2.4385232245593262</c:v>
                </c:pt>
                <c:pt idx="4392">
                  <c:v>2.4390785703175952</c:v>
                </c:pt>
                <c:pt idx="4393">
                  <c:v>2.4396339160758642</c:v>
                </c:pt>
                <c:pt idx="4394">
                  <c:v>2.4401892618341332</c:v>
                </c:pt>
                <c:pt idx="4395">
                  <c:v>2.4407446075924022</c:v>
                </c:pt>
                <c:pt idx="4396">
                  <c:v>2.4412999533506712</c:v>
                </c:pt>
                <c:pt idx="4397">
                  <c:v>2.4418552991089402</c:v>
                </c:pt>
                <c:pt idx="4398">
                  <c:v>2.4424106448672092</c:v>
                </c:pt>
                <c:pt idx="4399">
                  <c:v>2.4429659906254781</c:v>
                </c:pt>
                <c:pt idx="4400">
                  <c:v>2.4435213363837471</c:v>
                </c:pt>
                <c:pt idx="4401">
                  <c:v>2.4440766821420161</c:v>
                </c:pt>
                <c:pt idx="4402">
                  <c:v>2.4446320279002851</c:v>
                </c:pt>
                <c:pt idx="4403">
                  <c:v>2.4451873736585541</c:v>
                </c:pt>
                <c:pt idx="4404">
                  <c:v>2.4457427194168231</c:v>
                </c:pt>
                <c:pt idx="4405">
                  <c:v>2.4462980651750921</c:v>
                </c:pt>
                <c:pt idx="4406">
                  <c:v>2.4468534109333611</c:v>
                </c:pt>
                <c:pt idx="4407">
                  <c:v>2.44740875669163</c:v>
                </c:pt>
                <c:pt idx="4408">
                  <c:v>2.447964102449899</c:v>
                </c:pt>
                <c:pt idx="4409">
                  <c:v>2.448519448208168</c:v>
                </c:pt>
                <c:pt idx="4410">
                  <c:v>2.449074793966437</c:v>
                </c:pt>
                <c:pt idx="4411">
                  <c:v>2.449630139724706</c:v>
                </c:pt>
                <c:pt idx="4412">
                  <c:v>2.450185485482975</c:v>
                </c:pt>
                <c:pt idx="4413">
                  <c:v>2.450740831241244</c:v>
                </c:pt>
                <c:pt idx="4414">
                  <c:v>2.451296176999513</c:v>
                </c:pt>
                <c:pt idx="4415">
                  <c:v>2.451851522757782</c:v>
                </c:pt>
                <c:pt idx="4416">
                  <c:v>2.4524068685160509</c:v>
                </c:pt>
                <c:pt idx="4417">
                  <c:v>2.4529622142743199</c:v>
                </c:pt>
                <c:pt idx="4418">
                  <c:v>2.4535175600325889</c:v>
                </c:pt>
                <c:pt idx="4419">
                  <c:v>2.4540729057908579</c:v>
                </c:pt>
                <c:pt idx="4420">
                  <c:v>2.4546282515491269</c:v>
                </c:pt>
                <c:pt idx="4421">
                  <c:v>2.4551835973073959</c:v>
                </c:pt>
                <c:pt idx="4422">
                  <c:v>2.4557389430656649</c:v>
                </c:pt>
                <c:pt idx="4423">
                  <c:v>2.4562942888239339</c:v>
                </c:pt>
                <c:pt idx="4424">
                  <c:v>2.4568496345822028</c:v>
                </c:pt>
                <c:pt idx="4425">
                  <c:v>2.4574049803404718</c:v>
                </c:pt>
                <c:pt idx="4426">
                  <c:v>2.4579603260987408</c:v>
                </c:pt>
                <c:pt idx="4427">
                  <c:v>2.4585156718570098</c:v>
                </c:pt>
                <c:pt idx="4428">
                  <c:v>2.4590710176152788</c:v>
                </c:pt>
                <c:pt idx="4429">
                  <c:v>2.4596263633735478</c:v>
                </c:pt>
                <c:pt idx="4430">
                  <c:v>2.4601817091318168</c:v>
                </c:pt>
                <c:pt idx="4431">
                  <c:v>2.4607370548900858</c:v>
                </c:pt>
                <c:pt idx="4432">
                  <c:v>2.4612924006483548</c:v>
                </c:pt>
                <c:pt idx="4433">
                  <c:v>2.4618477464066237</c:v>
                </c:pt>
                <c:pt idx="4434">
                  <c:v>2.4624030921648927</c:v>
                </c:pt>
                <c:pt idx="4435">
                  <c:v>2.4629584379231617</c:v>
                </c:pt>
                <c:pt idx="4436">
                  <c:v>2.4635137836814307</c:v>
                </c:pt>
                <c:pt idx="4437">
                  <c:v>2.4640691294396997</c:v>
                </c:pt>
                <c:pt idx="4438">
                  <c:v>2.4646244751979687</c:v>
                </c:pt>
                <c:pt idx="4439">
                  <c:v>2.4651798209562377</c:v>
                </c:pt>
                <c:pt idx="4440">
                  <c:v>2.4657351667145067</c:v>
                </c:pt>
                <c:pt idx="4441">
                  <c:v>2.4662905124727756</c:v>
                </c:pt>
                <c:pt idx="4442">
                  <c:v>2.4668458582310446</c:v>
                </c:pt>
                <c:pt idx="4443">
                  <c:v>2.4674012039893136</c:v>
                </c:pt>
                <c:pt idx="4444">
                  <c:v>2.4679565497475826</c:v>
                </c:pt>
                <c:pt idx="4445">
                  <c:v>2.4685118955058516</c:v>
                </c:pt>
                <c:pt idx="4446">
                  <c:v>2.4690672412641206</c:v>
                </c:pt>
                <c:pt idx="4447">
                  <c:v>2.4696225870223896</c:v>
                </c:pt>
                <c:pt idx="4448">
                  <c:v>2.4701779327806586</c:v>
                </c:pt>
                <c:pt idx="4449">
                  <c:v>2.4707332785389275</c:v>
                </c:pt>
                <c:pt idx="4450">
                  <c:v>2.4712886242971965</c:v>
                </c:pt>
                <c:pt idx="4451">
                  <c:v>2.4718439700554655</c:v>
                </c:pt>
                <c:pt idx="4452">
                  <c:v>2.4723993158137345</c:v>
                </c:pt>
                <c:pt idx="4453">
                  <c:v>2.4729546615720035</c:v>
                </c:pt>
                <c:pt idx="4454">
                  <c:v>2.4735100073302725</c:v>
                </c:pt>
                <c:pt idx="4455">
                  <c:v>2.4740653530885415</c:v>
                </c:pt>
                <c:pt idx="4456">
                  <c:v>2.4746206988468105</c:v>
                </c:pt>
                <c:pt idx="4457">
                  <c:v>2.4751760446050795</c:v>
                </c:pt>
                <c:pt idx="4458">
                  <c:v>2.4757313903633484</c:v>
                </c:pt>
                <c:pt idx="4459">
                  <c:v>2.4762867361216174</c:v>
                </c:pt>
                <c:pt idx="4460">
                  <c:v>2.4768420818798864</c:v>
                </c:pt>
                <c:pt idx="4461">
                  <c:v>2.4773974276381554</c:v>
                </c:pt>
                <c:pt idx="4462">
                  <c:v>2.4779527733964244</c:v>
                </c:pt>
                <c:pt idx="4463">
                  <c:v>2.4785081191546934</c:v>
                </c:pt>
                <c:pt idx="4464">
                  <c:v>2.4790634649129624</c:v>
                </c:pt>
                <c:pt idx="4465">
                  <c:v>2.4796188106712314</c:v>
                </c:pt>
                <c:pt idx="4466">
                  <c:v>2.4801741564295003</c:v>
                </c:pt>
                <c:pt idx="4467">
                  <c:v>2.4807295021877693</c:v>
                </c:pt>
                <c:pt idx="4468">
                  <c:v>2.4812848479460383</c:v>
                </c:pt>
                <c:pt idx="4469">
                  <c:v>2.4818401937043073</c:v>
                </c:pt>
                <c:pt idx="4470">
                  <c:v>2.4823955394625763</c:v>
                </c:pt>
                <c:pt idx="4471">
                  <c:v>2.4829508852208453</c:v>
                </c:pt>
                <c:pt idx="4472">
                  <c:v>2.4835062309791143</c:v>
                </c:pt>
                <c:pt idx="4473">
                  <c:v>2.4840615767373833</c:v>
                </c:pt>
                <c:pt idx="4474">
                  <c:v>2.4846169224956522</c:v>
                </c:pt>
                <c:pt idx="4475">
                  <c:v>2.4851722682539212</c:v>
                </c:pt>
                <c:pt idx="4476">
                  <c:v>2.4857276140121902</c:v>
                </c:pt>
                <c:pt idx="4477">
                  <c:v>2.4862829597704592</c:v>
                </c:pt>
                <c:pt idx="4478">
                  <c:v>2.4868383055287282</c:v>
                </c:pt>
                <c:pt idx="4479">
                  <c:v>2.4873936512869972</c:v>
                </c:pt>
                <c:pt idx="4480">
                  <c:v>2.4879489970452662</c:v>
                </c:pt>
                <c:pt idx="4481">
                  <c:v>2.4885043428035352</c:v>
                </c:pt>
                <c:pt idx="4482">
                  <c:v>2.4890596885618042</c:v>
                </c:pt>
                <c:pt idx="4483">
                  <c:v>2.4896150343200731</c:v>
                </c:pt>
                <c:pt idx="4484">
                  <c:v>2.4901703800783421</c:v>
                </c:pt>
                <c:pt idx="4485">
                  <c:v>2.4907257258366111</c:v>
                </c:pt>
                <c:pt idx="4486">
                  <c:v>2.4912810715948801</c:v>
                </c:pt>
                <c:pt idx="4487">
                  <c:v>2.4918364173531491</c:v>
                </c:pt>
                <c:pt idx="4488">
                  <c:v>2.4923917631114181</c:v>
                </c:pt>
                <c:pt idx="4489">
                  <c:v>2.4929471088696871</c:v>
                </c:pt>
                <c:pt idx="4490">
                  <c:v>2.4935024546279561</c:v>
                </c:pt>
                <c:pt idx="4491">
                  <c:v>2.494057800386225</c:v>
                </c:pt>
                <c:pt idx="4492">
                  <c:v>2.494613146144494</c:v>
                </c:pt>
                <c:pt idx="4493">
                  <c:v>2.495168491902763</c:v>
                </c:pt>
                <c:pt idx="4494">
                  <c:v>2.495723837661032</c:v>
                </c:pt>
                <c:pt idx="4495">
                  <c:v>2.496279183419301</c:v>
                </c:pt>
                <c:pt idx="4496">
                  <c:v>2.49683452917757</c:v>
                </c:pt>
                <c:pt idx="4497">
                  <c:v>2.497389874935839</c:v>
                </c:pt>
                <c:pt idx="4498">
                  <c:v>2.497945220694108</c:v>
                </c:pt>
                <c:pt idx="4499">
                  <c:v>2.4985005664523769</c:v>
                </c:pt>
                <c:pt idx="4500">
                  <c:v>2.4990559122106459</c:v>
                </c:pt>
                <c:pt idx="4501">
                  <c:v>2.4996112579689149</c:v>
                </c:pt>
                <c:pt idx="4502">
                  <c:v>2.5001666037271839</c:v>
                </c:pt>
                <c:pt idx="4503">
                  <c:v>2.5007219494854529</c:v>
                </c:pt>
                <c:pt idx="4504">
                  <c:v>2.5012772952437219</c:v>
                </c:pt>
                <c:pt idx="4505">
                  <c:v>2.5018326410019909</c:v>
                </c:pt>
                <c:pt idx="4506">
                  <c:v>2.5023879867602599</c:v>
                </c:pt>
                <c:pt idx="4507">
                  <c:v>2.5029433325185289</c:v>
                </c:pt>
                <c:pt idx="4508">
                  <c:v>2.5034986782767978</c:v>
                </c:pt>
                <c:pt idx="4509">
                  <c:v>2.5040540240350668</c:v>
                </c:pt>
                <c:pt idx="4510">
                  <c:v>2.5046093697933358</c:v>
                </c:pt>
                <c:pt idx="4511">
                  <c:v>2.5051647155516048</c:v>
                </c:pt>
                <c:pt idx="4512">
                  <c:v>2.5057200613098738</c:v>
                </c:pt>
                <c:pt idx="4513">
                  <c:v>2.5062754070681428</c:v>
                </c:pt>
                <c:pt idx="4514">
                  <c:v>2.5068307528264118</c:v>
                </c:pt>
                <c:pt idx="4515">
                  <c:v>2.5073860985846808</c:v>
                </c:pt>
                <c:pt idx="4516">
                  <c:v>2.5079414443429497</c:v>
                </c:pt>
                <c:pt idx="4517">
                  <c:v>2.5084967901012187</c:v>
                </c:pt>
                <c:pt idx="4518">
                  <c:v>2.5090521358594877</c:v>
                </c:pt>
                <c:pt idx="4519">
                  <c:v>2.5096074816177567</c:v>
                </c:pt>
                <c:pt idx="4520">
                  <c:v>2.5101628273760257</c:v>
                </c:pt>
                <c:pt idx="4521">
                  <c:v>2.5107181731342947</c:v>
                </c:pt>
                <c:pt idx="4522">
                  <c:v>2.5112735188925637</c:v>
                </c:pt>
                <c:pt idx="4523">
                  <c:v>2.5118288646508327</c:v>
                </c:pt>
                <c:pt idx="4524">
                  <c:v>2.5123842104091016</c:v>
                </c:pt>
                <c:pt idx="4525">
                  <c:v>2.5129395561673706</c:v>
                </c:pt>
                <c:pt idx="4526">
                  <c:v>2.5134949019256396</c:v>
                </c:pt>
                <c:pt idx="4527">
                  <c:v>2.5140502476839086</c:v>
                </c:pt>
                <c:pt idx="4528">
                  <c:v>2.5146055934421776</c:v>
                </c:pt>
                <c:pt idx="4529">
                  <c:v>2.5151609392004466</c:v>
                </c:pt>
                <c:pt idx="4530">
                  <c:v>2.5157162849587156</c:v>
                </c:pt>
                <c:pt idx="4531">
                  <c:v>2.5162716307169846</c:v>
                </c:pt>
                <c:pt idx="4532">
                  <c:v>2.5168269764752536</c:v>
                </c:pt>
                <c:pt idx="4533">
                  <c:v>2.5173823222335225</c:v>
                </c:pt>
                <c:pt idx="4534">
                  <c:v>2.5179376679917915</c:v>
                </c:pt>
                <c:pt idx="4535">
                  <c:v>2.5184930137500605</c:v>
                </c:pt>
                <c:pt idx="4536">
                  <c:v>2.5190483595083295</c:v>
                </c:pt>
                <c:pt idx="4537">
                  <c:v>2.5196037052665985</c:v>
                </c:pt>
                <c:pt idx="4538">
                  <c:v>2.5201590510248675</c:v>
                </c:pt>
                <c:pt idx="4539">
                  <c:v>2.5207143967831365</c:v>
                </c:pt>
                <c:pt idx="4540">
                  <c:v>2.5212697425414055</c:v>
                </c:pt>
                <c:pt idx="4541">
                  <c:v>2.5218250882996744</c:v>
                </c:pt>
                <c:pt idx="4542">
                  <c:v>2.5223804340579434</c:v>
                </c:pt>
                <c:pt idx="4543">
                  <c:v>2.5229357798162124</c:v>
                </c:pt>
                <c:pt idx="4544">
                  <c:v>2.5234911255744814</c:v>
                </c:pt>
                <c:pt idx="4545">
                  <c:v>2.5240464713327504</c:v>
                </c:pt>
                <c:pt idx="4546">
                  <c:v>2.5246018170910194</c:v>
                </c:pt>
                <c:pt idx="4547">
                  <c:v>2.5251571628492884</c:v>
                </c:pt>
                <c:pt idx="4548">
                  <c:v>2.5257125086075574</c:v>
                </c:pt>
                <c:pt idx="4549">
                  <c:v>2.5262678543658263</c:v>
                </c:pt>
                <c:pt idx="4550">
                  <c:v>2.5268232001240953</c:v>
                </c:pt>
                <c:pt idx="4551">
                  <c:v>2.5273785458823643</c:v>
                </c:pt>
                <c:pt idx="4552">
                  <c:v>2.5279338916406333</c:v>
                </c:pt>
                <c:pt idx="4553">
                  <c:v>2.5284892373989023</c:v>
                </c:pt>
                <c:pt idx="4554">
                  <c:v>2.5290445831571713</c:v>
                </c:pt>
                <c:pt idx="4555">
                  <c:v>2.5295999289154403</c:v>
                </c:pt>
                <c:pt idx="4556">
                  <c:v>2.5301552746737093</c:v>
                </c:pt>
                <c:pt idx="4557">
                  <c:v>2.5307106204319783</c:v>
                </c:pt>
                <c:pt idx="4558">
                  <c:v>2.5312659661902472</c:v>
                </c:pt>
                <c:pt idx="4559">
                  <c:v>2.5318213119485162</c:v>
                </c:pt>
                <c:pt idx="4560">
                  <c:v>2.5323766577067852</c:v>
                </c:pt>
                <c:pt idx="4561">
                  <c:v>2.5329320034650542</c:v>
                </c:pt>
                <c:pt idx="4562">
                  <c:v>2.5334873492233232</c:v>
                </c:pt>
                <c:pt idx="4563">
                  <c:v>2.5340426949815922</c:v>
                </c:pt>
                <c:pt idx="4564">
                  <c:v>2.5345980407398612</c:v>
                </c:pt>
                <c:pt idx="4565">
                  <c:v>2.5351533864981302</c:v>
                </c:pt>
                <c:pt idx="4566">
                  <c:v>2.5357087322563991</c:v>
                </c:pt>
                <c:pt idx="4567">
                  <c:v>2.5362640780146681</c:v>
                </c:pt>
                <c:pt idx="4568">
                  <c:v>2.5368194237729371</c:v>
                </c:pt>
                <c:pt idx="4569">
                  <c:v>2.5373747695312061</c:v>
                </c:pt>
                <c:pt idx="4570">
                  <c:v>2.5379301152894751</c:v>
                </c:pt>
                <c:pt idx="4571">
                  <c:v>2.5384854610477441</c:v>
                </c:pt>
                <c:pt idx="4572">
                  <c:v>2.5390408068060131</c:v>
                </c:pt>
                <c:pt idx="4573">
                  <c:v>2.5395961525642821</c:v>
                </c:pt>
                <c:pt idx="4574">
                  <c:v>2.540151498322551</c:v>
                </c:pt>
                <c:pt idx="4575">
                  <c:v>2.54070684408082</c:v>
                </c:pt>
                <c:pt idx="4576">
                  <c:v>2.541262189839089</c:v>
                </c:pt>
                <c:pt idx="4577">
                  <c:v>2.541817535597358</c:v>
                </c:pt>
                <c:pt idx="4578">
                  <c:v>2.542372881355627</c:v>
                </c:pt>
                <c:pt idx="4579">
                  <c:v>2.542928227113896</c:v>
                </c:pt>
                <c:pt idx="4580">
                  <c:v>2.543483572872165</c:v>
                </c:pt>
                <c:pt idx="4581">
                  <c:v>2.544038918630434</c:v>
                </c:pt>
                <c:pt idx="4582">
                  <c:v>2.544594264388703</c:v>
                </c:pt>
                <c:pt idx="4583">
                  <c:v>2.5451496101469719</c:v>
                </c:pt>
                <c:pt idx="4584">
                  <c:v>2.5457049559052409</c:v>
                </c:pt>
                <c:pt idx="4585">
                  <c:v>2.5462603016635099</c:v>
                </c:pt>
                <c:pt idx="4586">
                  <c:v>2.5468156474217789</c:v>
                </c:pt>
                <c:pt idx="4587">
                  <c:v>2.5473709931800479</c:v>
                </c:pt>
                <c:pt idx="4588">
                  <c:v>2.5479263389383169</c:v>
                </c:pt>
                <c:pt idx="4589">
                  <c:v>2.5484816846965859</c:v>
                </c:pt>
                <c:pt idx="4590">
                  <c:v>2.5490370304548549</c:v>
                </c:pt>
                <c:pt idx="4591">
                  <c:v>2.5495923762131238</c:v>
                </c:pt>
                <c:pt idx="4592">
                  <c:v>2.5501477219713928</c:v>
                </c:pt>
                <c:pt idx="4593">
                  <c:v>2.5507030677296618</c:v>
                </c:pt>
                <c:pt idx="4594">
                  <c:v>2.5512584134879308</c:v>
                </c:pt>
                <c:pt idx="4595">
                  <c:v>2.5518137592461998</c:v>
                </c:pt>
                <c:pt idx="4596">
                  <c:v>2.5523691050044688</c:v>
                </c:pt>
                <c:pt idx="4597">
                  <c:v>2.5529244507627378</c:v>
                </c:pt>
                <c:pt idx="4598">
                  <c:v>2.5534797965210068</c:v>
                </c:pt>
                <c:pt idx="4599">
                  <c:v>2.5540351422792757</c:v>
                </c:pt>
                <c:pt idx="4600">
                  <c:v>2.5545904880375447</c:v>
                </c:pt>
                <c:pt idx="4601">
                  <c:v>2.5551458337958137</c:v>
                </c:pt>
                <c:pt idx="4602">
                  <c:v>2.5557011795540827</c:v>
                </c:pt>
                <c:pt idx="4603">
                  <c:v>2.5562565253123517</c:v>
                </c:pt>
                <c:pt idx="4604">
                  <c:v>2.5568118710706207</c:v>
                </c:pt>
                <c:pt idx="4605">
                  <c:v>2.5573672168288897</c:v>
                </c:pt>
                <c:pt idx="4606">
                  <c:v>2.5579225625871587</c:v>
                </c:pt>
                <c:pt idx="4607">
                  <c:v>2.5584779083454277</c:v>
                </c:pt>
                <c:pt idx="4608">
                  <c:v>2.5590332541036966</c:v>
                </c:pt>
                <c:pt idx="4609">
                  <c:v>2.5595885998619656</c:v>
                </c:pt>
                <c:pt idx="4610">
                  <c:v>2.5601439456202346</c:v>
                </c:pt>
                <c:pt idx="4611">
                  <c:v>2.5606992913785036</c:v>
                </c:pt>
                <c:pt idx="4612">
                  <c:v>2.5612546371367726</c:v>
                </c:pt>
                <c:pt idx="4613">
                  <c:v>2.5618099828950416</c:v>
                </c:pt>
                <c:pt idx="4614">
                  <c:v>2.5623653286533106</c:v>
                </c:pt>
                <c:pt idx="4615">
                  <c:v>2.5629206744115796</c:v>
                </c:pt>
                <c:pt idx="4616">
                  <c:v>2.5634760201698485</c:v>
                </c:pt>
                <c:pt idx="4617">
                  <c:v>2.5640313659281175</c:v>
                </c:pt>
                <c:pt idx="4618">
                  <c:v>2.5645867116863865</c:v>
                </c:pt>
                <c:pt idx="4619">
                  <c:v>2.5651420574446555</c:v>
                </c:pt>
                <c:pt idx="4620">
                  <c:v>2.5656974032029245</c:v>
                </c:pt>
                <c:pt idx="4621">
                  <c:v>2.5662527489611935</c:v>
                </c:pt>
                <c:pt idx="4622">
                  <c:v>2.5668080947194625</c:v>
                </c:pt>
                <c:pt idx="4623">
                  <c:v>2.5673634404777315</c:v>
                </c:pt>
                <c:pt idx="4624">
                  <c:v>2.5679187862360005</c:v>
                </c:pt>
                <c:pt idx="4625">
                  <c:v>2.5684741319942694</c:v>
                </c:pt>
                <c:pt idx="4626">
                  <c:v>2.5690294777525384</c:v>
                </c:pt>
                <c:pt idx="4627">
                  <c:v>2.5695848235108074</c:v>
                </c:pt>
                <c:pt idx="4628">
                  <c:v>2.5701401692690764</c:v>
                </c:pt>
                <c:pt idx="4629">
                  <c:v>2.5706955150273454</c:v>
                </c:pt>
                <c:pt idx="4630">
                  <c:v>2.5712508607856144</c:v>
                </c:pt>
                <c:pt idx="4631">
                  <c:v>2.5718062065438834</c:v>
                </c:pt>
                <c:pt idx="4632">
                  <c:v>2.5723615523021524</c:v>
                </c:pt>
                <c:pt idx="4633">
                  <c:v>2.5729168980604213</c:v>
                </c:pt>
                <c:pt idx="4634">
                  <c:v>2.5734722438186903</c:v>
                </c:pt>
                <c:pt idx="4635">
                  <c:v>2.5740275895769593</c:v>
                </c:pt>
                <c:pt idx="4636">
                  <c:v>2.5745829353352283</c:v>
                </c:pt>
                <c:pt idx="4637">
                  <c:v>2.5751382810934973</c:v>
                </c:pt>
                <c:pt idx="4638">
                  <c:v>2.5756936268517663</c:v>
                </c:pt>
                <c:pt idx="4639">
                  <c:v>2.5762489726100353</c:v>
                </c:pt>
                <c:pt idx="4640">
                  <c:v>2.5768043183683043</c:v>
                </c:pt>
                <c:pt idx="4641">
                  <c:v>2.5773596641265732</c:v>
                </c:pt>
                <c:pt idx="4642">
                  <c:v>2.5779150098848422</c:v>
                </c:pt>
                <c:pt idx="4643">
                  <c:v>2.5784703556431112</c:v>
                </c:pt>
                <c:pt idx="4644">
                  <c:v>2.5790257014013802</c:v>
                </c:pt>
                <c:pt idx="4645">
                  <c:v>2.5795810471596492</c:v>
                </c:pt>
                <c:pt idx="4646">
                  <c:v>2.5801363929179182</c:v>
                </c:pt>
                <c:pt idx="4647">
                  <c:v>2.5806917386761872</c:v>
                </c:pt>
                <c:pt idx="4648">
                  <c:v>2.5812470844344562</c:v>
                </c:pt>
                <c:pt idx="4649">
                  <c:v>2.5818024301927252</c:v>
                </c:pt>
                <c:pt idx="4650">
                  <c:v>2.5823577759509941</c:v>
                </c:pt>
                <c:pt idx="4651">
                  <c:v>2.5829131217092631</c:v>
                </c:pt>
                <c:pt idx="4652">
                  <c:v>2.5834684674675321</c:v>
                </c:pt>
                <c:pt idx="4653">
                  <c:v>2.5840238132258011</c:v>
                </c:pt>
                <c:pt idx="4654">
                  <c:v>2.5845791589840701</c:v>
                </c:pt>
                <c:pt idx="4655">
                  <c:v>2.5851345047423391</c:v>
                </c:pt>
                <c:pt idx="4656">
                  <c:v>2.5856898505006081</c:v>
                </c:pt>
                <c:pt idx="4657">
                  <c:v>2.5862451962588771</c:v>
                </c:pt>
                <c:pt idx="4658">
                  <c:v>2.586800542017146</c:v>
                </c:pt>
                <c:pt idx="4659">
                  <c:v>2.587355887775415</c:v>
                </c:pt>
                <c:pt idx="4660">
                  <c:v>2.587911233533684</c:v>
                </c:pt>
                <c:pt idx="4661">
                  <c:v>2.588466579291953</c:v>
                </c:pt>
                <c:pt idx="4662">
                  <c:v>2.589021925050222</c:v>
                </c:pt>
                <c:pt idx="4663">
                  <c:v>2.589577270808491</c:v>
                </c:pt>
                <c:pt idx="4664">
                  <c:v>2.59013261656676</c:v>
                </c:pt>
                <c:pt idx="4665">
                  <c:v>2.590687962325029</c:v>
                </c:pt>
                <c:pt idx="4666">
                  <c:v>2.5912433080832979</c:v>
                </c:pt>
                <c:pt idx="4667">
                  <c:v>2.5917986538415669</c:v>
                </c:pt>
                <c:pt idx="4668">
                  <c:v>2.5923539995998359</c:v>
                </c:pt>
                <c:pt idx="4669">
                  <c:v>2.5929093453581049</c:v>
                </c:pt>
                <c:pt idx="4670">
                  <c:v>2.5934646911163739</c:v>
                </c:pt>
                <c:pt idx="4671">
                  <c:v>2.5940200368746429</c:v>
                </c:pt>
                <c:pt idx="4672">
                  <c:v>2.5945753826329119</c:v>
                </c:pt>
                <c:pt idx="4673">
                  <c:v>2.5951307283911809</c:v>
                </c:pt>
                <c:pt idx="4674">
                  <c:v>2.5956860741494499</c:v>
                </c:pt>
                <c:pt idx="4675">
                  <c:v>2.5962414199077188</c:v>
                </c:pt>
                <c:pt idx="4676">
                  <c:v>2.5967967656659878</c:v>
                </c:pt>
                <c:pt idx="4677">
                  <c:v>2.5973521114242568</c:v>
                </c:pt>
                <c:pt idx="4678">
                  <c:v>2.5979074571825258</c:v>
                </c:pt>
                <c:pt idx="4679">
                  <c:v>2.5984628029407948</c:v>
                </c:pt>
                <c:pt idx="4680">
                  <c:v>2.5990181486990638</c:v>
                </c:pt>
                <c:pt idx="4681">
                  <c:v>2.5995734944573328</c:v>
                </c:pt>
                <c:pt idx="4682">
                  <c:v>2.6001288402156018</c:v>
                </c:pt>
                <c:pt idx="4683">
                  <c:v>2.6006841859738707</c:v>
                </c:pt>
                <c:pt idx="4684">
                  <c:v>2.6012395317321397</c:v>
                </c:pt>
                <c:pt idx="4685">
                  <c:v>2.6017948774904087</c:v>
                </c:pt>
                <c:pt idx="4686">
                  <c:v>2.6023502232486777</c:v>
                </c:pt>
                <c:pt idx="4687">
                  <c:v>2.6029055690069467</c:v>
                </c:pt>
                <c:pt idx="4688">
                  <c:v>2.6034609147652157</c:v>
                </c:pt>
                <c:pt idx="4689">
                  <c:v>2.6040162605234847</c:v>
                </c:pt>
                <c:pt idx="4690">
                  <c:v>2.6045716062817537</c:v>
                </c:pt>
                <c:pt idx="4691">
                  <c:v>2.6051269520400226</c:v>
                </c:pt>
                <c:pt idx="4692">
                  <c:v>2.6056822977982916</c:v>
                </c:pt>
                <c:pt idx="4693">
                  <c:v>2.6062376435565606</c:v>
                </c:pt>
                <c:pt idx="4694">
                  <c:v>2.6067929893148296</c:v>
                </c:pt>
                <c:pt idx="4695">
                  <c:v>2.6073483350730986</c:v>
                </c:pt>
                <c:pt idx="4696">
                  <c:v>2.6079036808313676</c:v>
                </c:pt>
                <c:pt idx="4697">
                  <c:v>2.6084590265896366</c:v>
                </c:pt>
                <c:pt idx="4698">
                  <c:v>2.6090143723479056</c:v>
                </c:pt>
                <c:pt idx="4699">
                  <c:v>2.6095697181061746</c:v>
                </c:pt>
                <c:pt idx="4700">
                  <c:v>2.6101250638644435</c:v>
                </c:pt>
                <c:pt idx="4701">
                  <c:v>2.6106804096227125</c:v>
                </c:pt>
                <c:pt idx="4702">
                  <c:v>2.6112357553809815</c:v>
                </c:pt>
                <c:pt idx="4703">
                  <c:v>2.6117911011392505</c:v>
                </c:pt>
                <c:pt idx="4704">
                  <c:v>2.6123464468975195</c:v>
                </c:pt>
                <c:pt idx="4705">
                  <c:v>2.6129017926557885</c:v>
                </c:pt>
                <c:pt idx="4706">
                  <c:v>2.6134571384140575</c:v>
                </c:pt>
                <c:pt idx="4707">
                  <c:v>2.6140124841723265</c:v>
                </c:pt>
                <c:pt idx="4708">
                  <c:v>2.6145678299305954</c:v>
                </c:pt>
                <c:pt idx="4709">
                  <c:v>2.6151231756888644</c:v>
                </c:pt>
                <c:pt idx="4710">
                  <c:v>2.6156785214471334</c:v>
                </c:pt>
                <c:pt idx="4711">
                  <c:v>2.6162338672054024</c:v>
                </c:pt>
                <c:pt idx="4712">
                  <c:v>2.6167892129636714</c:v>
                </c:pt>
                <c:pt idx="4713">
                  <c:v>2.6173445587219404</c:v>
                </c:pt>
                <c:pt idx="4714">
                  <c:v>2.6178999044802094</c:v>
                </c:pt>
                <c:pt idx="4715">
                  <c:v>2.6184552502384784</c:v>
                </c:pt>
                <c:pt idx="4716">
                  <c:v>2.6190105959967473</c:v>
                </c:pt>
                <c:pt idx="4717">
                  <c:v>2.6195659417550163</c:v>
                </c:pt>
                <c:pt idx="4718">
                  <c:v>2.6201212875132853</c:v>
                </c:pt>
                <c:pt idx="4719">
                  <c:v>2.6206766332715543</c:v>
                </c:pt>
                <c:pt idx="4720">
                  <c:v>2.6212319790298233</c:v>
                </c:pt>
                <c:pt idx="4721">
                  <c:v>2.6217873247880923</c:v>
                </c:pt>
                <c:pt idx="4722">
                  <c:v>2.6223426705463613</c:v>
                </c:pt>
                <c:pt idx="4723">
                  <c:v>2.6228980163046303</c:v>
                </c:pt>
                <c:pt idx="4724">
                  <c:v>2.6234533620628993</c:v>
                </c:pt>
                <c:pt idx="4725">
                  <c:v>2.6240087078211682</c:v>
                </c:pt>
                <c:pt idx="4726">
                  <c:v>2.6245640535794372</c:v>
                </c:pt>
                <c:pt idx="4727">
                  <c:v>2.6251193993377062</c:v>
                </c:pt>
                <c:pt idx="4728">
                  <c:v>2.6256747450959752</c:v>
                </c:pt>
                <c:pt idx="4729">
                  <c:v>2.6262300908542442</c:v>
                </c:pt>
                <c:pt idx="4730">
                  <c:v>2.6267854366125132</c:v>
                </c:pt>
                <c:pt idx="4731">
                  <c:v>2.6273407823707822</c:v>
                </c:pt>
                <c:pt idx="4732">
                  <c:v>2.6278961281290512</c:v>
                </c:pt>
                <c:pt idx="4733">
                  <c:v>2.6284514738873201</c:v>
                </c:pt>
                <c:pt idx="4734">
                  <c:v>2.6290068196455891</c:v>
                </c:pt>
                <c:pt idx="4735">
                  <c:v>2.6295621654038581</c:v>
                </c:pt>
                <c:pt idx="4736">
                  <c:v>2.6301175111621271</c:v>
                </c:pt>
                <c:pt idx="4737">
                  <c:v>2.6306728569203961</c:v>
                </c:pt>
                <c:pt idx="4738">
                  <c:v>2.6312282026786651</c:v>
                </c:pt>
                <c:pt idx="4739">
                  <c:v>2.6317835484369341</c:v>
                </c:pt>
                <c:pt idx="4740">
                  <c:v>2.6323388941952031</c:v>
                </c:pt>
                <c:pt idx="4741">
                  <c:v>2.632894239953472</c:v>
                </c:pt>
                <c:pt idx="4742">
                  <c:v>2.633449585711741</c:v>
                </c:pt>
                <c:pt idx="4743">
                  <c:v>2.63400493147001</c:v>
                </c:pt>
                <c:pt idx="4744">
                  <c:v>2.634560277228279</c:v>
                </c:pt>
                <c:pt idx="4745">
                  <c:v>2.635115622986548</c:v>
                </c:pt>
                <c:pt idx="4746">
                  <c:v>2.635670968744817</c:v>
                </c:pt>
                <c:pt idx="4747">
                  <c:v>2.636226314503086</c:v>
                </c:pt>
                <c:pt idx="4748">
                  <c:v>2.636781660261355</c:v>
                </c:pt>
                <c:pt idx="4749">
                  <c:v>2.637337006019624</c:v>
                </c:pt>
                <c:pt idx="4750">
                  <c:v>2.6378923517778929</c:v>
                </c:pt>
                <c:pt idx="4751">
                  <c:v>2.6384476975361619</c:v>
                </c:pt>
                <c:pt idx="4752">
                  <c:v>2.6390030432944309</c:v>
                </c:pt>
                <c:pt idx="4753">
                  <c:v>2.6395583890526999</c:v>
                </c:pt>
                <c:pt idx="4754">
                  <c:v>2.6401137348109689</c:v>
                </c:pt>
                <c:pt idx="4755">
                  <c:v>2.6406690805692379</c:v>
                </c:pt>
                <c:pt idx="4756">
                  <c:v>2.6412244263275069</c:v>
                </c:pt>
                <c:pt idx="4757">
                  <c:v>2.6417797720857759</c:v>
                </c:pt>
                <c:pt idx="4758">
                  <c:v>2.6423351178440448</c:v>
                </c:pt>
                <c:pt idx="4759">
                  <c:v>2.6428904636023138</c:v>
                </c:pt>
                <c:pt idx="4760">
                  <c:v>2.6434458093605828</c:v>
                </c:pt>
                <c:pt idx="4761">
                  <c:v>2.6440011551188518</c:v>
                </c:pt>
                <c:pt idx="4762">
                  <c:v>2.6445565008771208</c:v>
                </c:pt>
                <c:pt idx="4763">
                  <c:v>2.6451118466353898</c:v>
                </c:pt>
                <c:pt idx="4764">
                  <c:v>2.6456671923936588</c:v>
                </c:pt>
                <c:pt idx="4765">
                  <c:v>2.6462225381519278</c:v>
                </c:pt>
                <c:pt idx="4766">
                  <c:v>2.6467778839101967</c:v>
                </c:pt>
                <c:pt idx="4767">
                  <c:v>2.6473332296684657</c:v>
                </c:pt>
                <c:pt idx="4768">
                  <c:v>2.6478885754267347</c:v>
                </c:pt>
                <c:pt idx="4769">
                  <c:v>2.6484439211850037</c:v>
                </c:pt>
                <c:pt idx="4770">
                  <c:v>2.6489992669432727</c:v>
                </c:pt>
                <c:pt idx="4771">
                  <c:v>2.6495546127015417</c:v>
                </c:pt>
                <c:pt idx="4772">
                  <c:v>2.6501099584598107</c:v>
                </c:pt>
                <c:pt idx="4773">
                  <c:v>2.6506653042180797</c:v>
                </c:pt>
                <c:pt idx="4774">
                  <c:v>2.6512206499763487</c:v>
                </c:pt>
                <c:pt idx="4775">
                  <c:v>2.6517759957346176</c:v>
                </c:pt>
                <c:pt idx="4776">
                  <c:v>2.6523313414928866</c:v>
                </c:pt>
                <c:pt idx="4777">
                  <c:v>2.6528866872511556</c:v>
                </c:pt>
                <c:pt idx="4778">
                  <c:v>2.6534420330094246</c:v>
                </c:pt>
                <c:pt idx="4779">
                  <c:v>2.6539973787676936</c:v>
                </c:pt>
                <c:pt idx="4780">
                  <c:v>2.6545527245259626</c:v>
                </c:pt>
                <c:pt idx="4781">
                  <c:v>2.6551080702842316</c:v>
                </c:pt>
                <c:pt idx="4782">
                  <c:v>2.6556634160425006</c:v>
                </c:pt>
                <c:pt idx="4783">
                  <c:v>2.6562187618007695</c:v>
                </c:pt>
                <c:pt idx="4784">
                  <c:v>2.6567741075590385</c:v>
                </c:pt>
                <c:pt idx="4785">
                  <c:v>2.6573294533173075</c:v>
                </c:pt>
                <c:pt idx="4786">
                  <c:v>2.6578847990755765</c:v>
                </c:pt>
                <c:pt idx="4787">
                  <c:v>2.6584401448338455</c:v>
                </c:pt>
                <c:pt idx="4788">
                  <c:v>2.6589954905921145</c:v>
                </c:pt>
                <c:pt idx="4789">
                  <c:v>2.6595508363503835</c:v>
                </c:pt>
                <c:pt idx="4790">
                  <c:v>2.6601061821086525</c:v>
                </c:pt>
                <c:pt idx="4791">
                  <c:v>2.6606615278669214</c:v>
                </c:pt>
                <c:pt idx="4792">
                  <c:v>2.6612168736251904</c:v>
                </c:pt>
                <c:pt idx="4793">
                  <c:v>2.6617722193834594</c:v>
                </c:pt>
                <c:pt idx="4794">
                  <c:v>2.6623275651417284</c:v>
                </c:pt>
                <c:pt idx="4795">
                  <c:v>2.6628829108999974</c:v>
                </c:pt>
                <c:pt idx="4796">
                  <c:v>2.6634382566582664</c:v>
                </c:pt>
                <c:pt idx="4797">
                  <c:v>2.6639936024165354</c:v>
                </c:pt>
                <c:pt idx="4798">
                  <c:v>2.6645489481748044</c:v>
                </c:pt>
                <c:pt idx="4799">
                  <c:v>2.6651042939330734</c:v>
                </c:pt>
                <c:pt idx="4800">
                  <c:v>2.6656596396913423</c:v>
                </c:pt>
                <c:pt idx="4801">
                  <c:v>2.6662149854496113</c:v>
                </c:pt>
                <c:pt idx="4802">
                  <c:v>2.6667703312078803</c:v>
                </c:pt>
                <c:pt idx="4803">
                  <c:v>2.6673256769661493</c:v>
                </c:pt>
                <c:pt idx="4804">
                  <c:v>2.6678810227244183</c:v>
                </c:pt>
                <c:pt idx="4805">
                  <c:v>2.6684363684826873</c:v>
                </c:pt>
                <c:pt idx="4806">
                  <c:v>2.6689917142409563</c:v>
                </c:pt>
                <c:pt idx="4807">
                  <c:v>2.6695470599992253</c:v>
                </c:pt>
                <c:pt idx="4808">
                  <c:v>2.6701024057574942</c:v>
                </c:pt>
                <c:pt idx="4809">
                  <c:v>2.6706577515157632</c:v>
                </c:pt>
                <c:pt idx="4810">
                  <c:v>2.6712130972740322</c:v>
                </c:pt>
                <c:pt idx="4811">
                  <c:v>2.6717684430323012</c:v>
                </c:pt>
                <c:pt idx="4812">
                  <c:v>2.6723237887905702</c:v>
                </c:pt>
                <c:pt idx="4813">
                  <c:v>2.6728791345488392</c:v>
                </c:pt>
                <c:pt idx="4814">
                  <c:v>2.6734344803071082</c:v>
                </c:pt>
                <c:pt idx="4815">
                  <c:v>2.6739898260653772</c:v>
                </c:pt>
                <c:pt idx="4816">
                  <c:v>2.6745451718236462</c:v>
                </c:pt>
                <c:pt idx="4817">
                  <c:v>2.6751005175819151</c:v>
                </c:pt>
                <c:pt idx="4818">
                  <c:v>2.6756558633401841</c:v>
                </c:pt>
                <c:pt idx="4819">
                  <c:v>2.6762112090984531</c:v>
                </c:pt>
                <c:pt idx="4820">
                  <c:v>2.6767665548567221</c:v>
                </c:pt>
                <c:pt idx="4821">
                  <c:v>2.6773219006149911</c:v>
                </c:pt>
                <c:pt idx="4822">
                  <c:v>2.6778772463732601</c:v>
                </c:pt>
                <c:pt idx="4823">
                  <c:v>2.6784325921315291</c:v>
                </c:pt>
                <c:pt idx="4824">
                  <c:v>2.6789879378897981</c:v>
                </c:pt>
                <c:pt idx="4825">
                  <c:v>2.679543283648067</c:v>
                </c:pt>
                <c:pt idx="4826">
                  <c:v>2.680098629406336</c:v>
                </c:pt>
                <c:pt idx="4827">
                  <c:v>2.680653975164605</c:v>
                </c:pt>
                <c:pt idx="4828">
                  <c:v>2.681209320922874</c:v>
                </c:pt>
                <c:pt idx="4829">
                  <c:v>2.681764666681143</c:v>
                </c:pt>
                <c:pt idx="4830">
                  <c:v>2.682320012439412</c:v>
                </c:pt>
                <c:pt idx="4831">
                  <c:v>2.682875358197681</c:v>
                </c:pt>
                <c:pt idx="4832">
                  <c:v>2.68343070395595</c:v>
                </c:pt>
                <c:pt idx="4833">
                  <c:v>2.6839860497142189</c:v>
                </c:pt>
                <c:pt idx="4834">
                  <c:v>2.6845413954724879</c:v>
                </c:pt>
                <c:pt idx="4835">
                  <c:v>2.6850967412307569</c:v>
                </c:pt>
                <c:pt idx="4836">
                  <c:v>2.6856520869890259</c:v>
                </c:pt>
                <c:pt idx="4837">
                  <c:v>2.6862074327472949</c:v>
                </c:pt>
                <c:pt idx="4838">
                  <c:v>2.6867627785055639</c:v>
                </c:pt>
                <c:pt idx="4839">
                  <c:v>2.6873181242638329</c:v>
                </c:pt>
                <c:pt idx="4840">
                  <c:v>2.6878734700221019</c:v>
                </c:pt>
                <c:pt idx="4841">
                  <c:v>2.6884288157803709</c:v>
                </c:pt>
                <c:pt idx="4842">
                  <c:v>2.6889841615386398</c:v>
                </c:pt>
                <c:pt idx="4843">
                  <c:v>2.6895395072969088</c:v>
                </c:pt>
                <c:pt idx="4844">
                  <c:v>2.6900948530551778</c:v>
                </c:pt>
                <c:pt idx="4845">
                  <c:v>2.6906501988134468</c:v>
                </c:pt>
                <c:pt idx="4846">
                  <c:v>2.6912055445717158</c:v>
                </c:pt>
                <c:pt idx="4847">
                  <c:v>2.6917608903299848</c:v>
                </c:pt>
                <c:pt idx="4848">
                  <c:v>2.6923162360882538</c:v>
                </c:pt>
                <c:pt idx="4849">
                  <c:v>2.6928715818465228</c:v>
                </c:pt>
                <c:pt idx="4850">
                  <c:v>2.6934269276047917</c:v>
                </c:pt>
                <c:pt idx="4851">
                  <c:v>2.6939822733630607</c:v>
                </c:pt>
                <c:pt idx="4852">
                  <c:v>2.6945376191213297</c:v>
                </c:pt>
                <c:pt idx="4853">
                  <c:v>2.6950929648795987</c:v>
                </c:pt>
                <c:pt idx="4854">
                  <c:v>2.6956483106378677</c:v>
                </c:pt>
                <c:pt idx="4855">
                  <c:v>2.6962036563961367</c:v>
                </c:pt>
                <c:pt idx="4856">
                  <c:v>2.6967590021544057</c:v>
                </c:pt>
                <c:pt idx="4857">
                  <c:v>2.6973143479126747</c:v>
                </c:pt>
                <c:pt idx="4858">
                  <c:v>2.6978696936709436</c:v>
                </c:pt>
                <c:pt idx="4859">
                  <c:v>2.6984250394292126</c:v>
                </c:pt>
                <c:pt idx="4860">
                  <c:v>2.6989803851874816</c:v>
                </c:pt>
                <c:pt idx="4861">
                  <c:v>2.6995357309457506</c:v>
                </c:pt>
                <c:pt idx="4862">
                  <c:v>2.7000910767040196</c:v>
                </c:pt>
                <c:pt idx="4863">
                  <c:v>2.7006464224622886</c:v>
                </c:pt>
                <c:pt idx="4864">
                  <c:v>2.7012017682205576</c:v>
                </c:pt>
                <c:pt idx="4865">
                  <c:v>2.7017571139788266</c:v>
                </c:pt>
                <c:pt idx="4866">
                  <c:v>2.7023124597370956</c:v>
                </c:pt>
                <c:pt idx="4867">
                  <c:v>2.7028678054953645</c:v>
                </c:pt>
                <c:pt idx="4868">
                  <c:v>2.7034231512536335</c:v>
                </c:pt>
                <c:pt idx="4869">
                  <c:v>2.7039784970119025</c:v>
                </c:pt>
                <c:pt idx="4870">
                  <c:v>2.7045338427701715</c:v>
                </c:pt>
                <c:pt idx="4871">
                  <c:v>2.7050891885284405</c:v>
                </c:pt>
                <c:pt idx="4872">
                  <c:v>2.7056445342867095</c:v>
                </c:pt>
                <c:pt idx="4873">
                  <c:v>2.7061998800449785</c:v>
                </c:pt>
                <c:pt idx="4874">
                  <c:v>2.7067552258032475</c:v>
                </c:pt>
                <c:pt idx="4875">
                  <c:v>2.7073105715615164</c:v>
                </c:pt>
                <c:pt idx="4876">
                  <c:v>2.7078659173197854</c:v>
                </c:pt>
                <c:pt idx="4877">
                  <c:v>2.7084212630780544</c:v>
                </c:pt>
                <c:pt idx="4878">
                  <c:v>2.7089766088363234</c:v>
                </c:pt>
                <c:pt idx="4879">
                  <c:v>2.7095319545945924</c:v>
                </c:pt>
                <c:pt idx="4880">
                  <c:v>2.7100873003528614</c:v>
                </c:pt>
                <c:pt idx="4881">
                  <c:v>2.7106426461111304</c:v>
                </c:pt>
                <c:pt idx="4882">
                  <c:v>2.7111979918693994</c:v>
                </c:pt>
                <c:pt idx="4883">
                  <c:v>2.7117533376276683</c:v>
                </c:pt>
                <c:pt idx="4884">
                  <c:v>2.7123086833859373</c:v>
                </c:pt>
                <c:pt idx="4885">
                  <c:v>2.7128640291442063</c:v>
                </c:pt>
                <c:pt idx="4886">
                  <c:v>2.7134193749024753</c:v>
                </c:pt>
                <c:pt idx="4887">
                  <c:v>2.7139747206607443</c:v>
                </c:pt>
                <c:pt idx="4888">
                  <c:v>2.7145300664190133</c:v>
                </c:pt>
                <c:pt idx="4889">
                  <c:v>2.7150854121772823</c:v>
                </c:pt>
                <c:pt idx="4890">
                  <c:v>2.7156407579355513</c:v>
                </c:pt>
                <c:pt idx="4891">
                  <c:v>2.7161961036938203</c:v>
                </c:pt>
                <c:pt idx="4892">
                  <c:v>2.7167514494520892</c:v>
                </c:pt>
                <c:pt idx="4893">
                  <c:v>2.7173067952103582</c:v>
                </c:pt>
                <c:pt idx="4894">
                  <c:v>2.7178621409686272</c:v>
                </c:pt>
                <c:pt idx="4895">
                  <c:v>2.7184174867268962</c:v>
                </c:pt>
                <c:pt idx="4896">
                  <c:v>2.7189728324851652</c:v>
                </c:pt>
                <c:pt idx="4897">
                  <c:v>2.7195281782434342</c:v>
                </c:pt>
                <c:pt idx="4898">
                  <c:v>2.7200835240017032</c:v>
                </c:pt>
                <c:pt idx="4899">
                  <c:v>2.7206388697599722</c:v>
                </c:pt>
                <c:pt idx="4900">
                  <c:v>2.7211942155182411</c:v>
                </c:pt>
                <c:pt idx="4901">
                  <c:v>2.7217495612765101</c:v>
                </c:pt>
                <c:pt idx="4902">
                  <c:v>2.7223049070347791</c:v>
                </c:pt>
                <c:pt idx="4903">
                  <c:v>2.7228602527930481</c:v>
                </c:pt>
                <c:pt idx="4904">
                  <c:v>2.7234155985513171</c:v>
                </c:pt>
                <c:pt idx="4905">
                  <c:v>2.7239709443095861</c:v>
                </c:pt>
                <c:pt idx="4906">
                  <c:v>2.7245262900678551</c:v>
                </c:pt>
                <c:pt idx="4907">
                  <c:v>2.7250816358261241</c:v>
                </c:pt>
                <c:pt idx="4908">
                  <c:v>2.725636981584393</c:v>
                </c:pt>
                <c:pt idx="4909">
                  <c:v>2.726192327342662</c:v>
                </c:pt>
                <c:pt idx="4910">
                  <c:v>2.726747673100931</c:v>
                </c:pt>
                <c:pt idx="4911">
                  <c:v>2.7273030188592</c:v>
                </c:pt>
                <c:pt idx="4912">
                  <c:v>2.727858364617469</c:v>
                </c:pt>
                <c:pt idx="4913">
                  <c:v>2.728413710375738</c:v>
                </c:pt>
                <c:pt idx="4914">
                  <c:v>2.728969056134007</c:v>
                </c:pt>
                <c:pt idx="4915">
                  <c:v>2.729524401892276</c:v>
                </c:pt>
                <c:pt idx="4916">
                  <c:v>2.730079747650545</c:v>
                </c:pt>
                <c:pt idx="4917">
                  <c:v>2.7306350934088139</c:v>
                </c:pt>
                <c:pt idx="4918">
                  <c:v>2.7311904391670829</c:v>
                </c:pt>
                <c:pt idx="4919">
                  <c:v>2.7317457849253519</c:v>
                </c:pt>
                <c:pt idx="4920">
                  <c:v>2.7323011306836209</c:v>
                </c:pt>
                <c:pt idx="4921">
                  <c:v>2.7328564764418899</c:v>
                </c:pt>
                <c:pt idx="4922">
                  <c:v>2.7334118222001589</c:v>
                </c:pt>
                <c:pt idx="4923">
                  <c:v>2.7339671679584279</c:v>
                </c:pt>
                <c:pt idx="4924">
                  <c:v>2.7345225137166969</c:v>
                </c:pt>
                <c:pt idx="4925">
                  <c:v>2.7350778594749658</c:v>
                </c:pt>
                <c:pt idx="4926">
                  <c:v>2.7356332052332348</c:v>
                </c:pt>
                <c:pt idx="4927">
                  <c:v>2.7361885509915038</c:v>
                </c:pt>
                <c:pt idx="4928">
                  <c:v>2.7367438967497728</c:v>
                </c:pt>
                <c:pt idx="4929">
                  <c:v>2.7372992425080418</c:v>
                </c:pt>
                <c:pt idx="4930">
                  <c:v>2.7378545882663108</c:v>
                </c:pt>
                <c:pt idx="4931">
                  <c:v>2.7384099340245798</c:v>
                </c:pt>
                <c:pt idx="4932">
                  <c:v>2.7389652797828488</c:v>
                </c:pt>
                <c:pt idx="4933">
                  <c:v>2.7395206255411177</c:v>
                </c:pt>
                <c:pt idx="4934">
                  <c:v>2.7400759712993867</c:v>
                </c:pt>
                <c:pt idx="4935">
                  <c:v>2.7406313170576557</c:v>
                </c:pt>
                <c:pt idx="4936">
                  <c:v>2.7411866628159247</c:v>
                </c:pt>
                <c:pt idx="4937">
                  <c:v>2.7417420085741937</c:v>
                </c:pt>
                <c:pt idx="4938">
                  <c:v>2.7422973543324627</c:v>
                </c:pt>
                <c:pt idx="4939">
                  <c:v>2.7428527000907317</c:v>
                </c:pt>
                <c:pt idx="4940">
                  <c:v>2.7434080458490007</c:v>
                </c:pt>
                <c:pt idx="4941">
                  <c:v>2.7439633916072697</c:v>
                </c:pt>
                <c:pt idx="4942">
                  <c:v>2.7445187373655386</c:v>
                </c:pt>
                <c:pt idx="4943">
                  <c:v>2.7450740831238076</c:v>
                </c:pt>
                <c:pt idx="4944">
                  <c:v>2.7456294288820766</c:v>
                </c:pt>
                <c:pt idx="4945">
                  <c:v>2.7461847746403456</c:v>
                </c:pt>
                <c:pt idx="4946">
                  <c:v>2.7467401203986146</c:v>
                </c:pt>
                <c:pt idx="4947">
                  <c:v>2.7472954661568836</c:v>
                </c:pt>
                <c:pt idx="4948">
                  <c:v>2.7478508119151526</c:v>
                </c:pt>
                <c:pt idx="4949">
                  <c:v>2.7484061576734216</c:v>
                </c:pt>
                <c:pt idx="4950">
                  <c:v>2.7489615034316905</c:v>
                </c:pt>
                <c:pt idx="4951">
                  <c:v>2.7495168491899595</c:v>
                </c:pt>
                <c:pt idx="4952">
                  <c:v>2.7500721949482285</c:v>
                </c:pt>
                <c:pt idx="4953">
                  <c:v>2.7506275407064975</c:v>
                </c:pt>
                <c:pt idx="4954">
                  <c:v>2.7511828864647665</c:v>
                </c:pt>
                <c:pt idx="4955">
                  <c:v>2.7517382322230355</c:v>
                </c:pt>
                <c:pt idx="4956">
                  <c:v>2.7522935779813045</c:v>
                </c:pt>
                <c:pt idx="4957">
                  <c:v>2.7528489237395735</c:v>
                </c:pt>
                <c:pt idx="4958">
                  <c:v>2.7534042694978424</c:v>
                </c:pt>
                <c:pt idx="4959">
                  <c:v>2.7539596152561114</c:v>
                </c:pt>
                <c:pt idx="4960">
                  <c:v>2.7545149610143804</c:v>
                </c:pt>
                <c:pt idx="4961">
                  <c:v>2.7550703067726494</c:v>
                </c:pt>
                <c:pt idx="4962">
                  <c:v>2.7556256525309184</c:v>
                </c:pt>
                <c:pt idx="4963">
                  <c:v>2.7561809982891874</c:v>
                </c:pt>
                <c:pt idx="4964">
                  <c:v>2.7567363440474564</c:v>
                </c:pt>
                <c:pt idx="4965">
                  <c:v>2.7572916898057254</c:v>
                </c:pt>
                <c:pt idx="4966">
                  <c:v>2.7578470355639944</c:v>
                </c:pt>
                <c:pt idx="4967">
                  <c:v>2.7584023813222633</c:v>
                </c:pt>
                <c:pt idx="4968">
                  <c:v>2.7589577270805323</c:v>
                </c:pt>
                <c:pt idx="4969">
                  <c:v>2.7595130728388013</c:v>
                </c:pt>
                <c:pt idx="4970">
                  <c:v>2.7600684185970703</c:v>
                </c:pt>
                <c:pt idx="4971">
                  <c:v>2.7606237643553393</c:v>
                </c:pt>
                <c:pt idx="4972">
                  <c:v>2.7611791101136083</c:v>
                </c:pt>
                <c:pt idx="4973">
                  <c:v>2.7617344558718773</c:v>
                </c:pt>
                <c:pt idx="4974">
                  <c:v>2.7622898016301463</c:v>
                </c:pt>
                <c:pt idx="4975">
                  <c:v>2.7628451473884152</c:v>
                </c:pt>
                <c:pt idx="4976">
                  <c:v>2.7634004931466842</c:v>
                </c:pt>
                <c:pt idx="4977">
                  <c:v>2.7639558389049532</c:v>
                </c:pt>
                <c:pt idx="4978">
                  <c:v>2.7645111846632222</c:v>
                </c:pt>
                <c:pt idx="4979">
                  <c:v>2.7650665304214912</c:v>
                </c:pt>
                <c:pt idx="4980">
                  <c:v>2.7656218761797602</c:v>
                </c:pt>
                <c:pt idx="4981">
                  <c:v>2.7661772219380292</c:v>
                </c:pt>
                <c:pt idx="4982">
                  <c:v>2.7667325676962982</c:v>
                </c:pt>
                <c:pt idx="4983">
                  <c:v>2.7672879134545671</c:v>
                </c:pt>
                <c:pt idx="4984">
                  <c:v>2.7678432592128361</c:v>
                </c:pt>
                <c:pt idx="4985">
                  <c:v>2.7683986049711051</c:v>
                </c:pt>
                <c:pt idx="4986">
                  <c:v>2.7689539507293741</c:v>
                </c:pt>
                <c:pt idx="4987">
                  <c:v>2.7695092964876431</c:v>
                </c:pt>
                <c:pt idx="4988">
                  <c:v>2.7700646422459121</c:v>
                </c:pt>
                <c:pt idx="4989">
                  <c:v>2.7706199880041811</c:v>
                </c:pt>
                <c:pt idx="4990">
                  <c:v>2.7711753337624501</c:v>
                </c:pt>
                <c:pt idx="4991">
                  <c:v>2.7717306795207191</c:v>
                </c:pt>
                <c:pt idx="4992">
                  <c:v>2.772286025278988</c:v>
                </c:pt>
                <c:pt idx="4993">
                  <c:v>2.772841371037257</c:v>
                </c:pt>
                <c:pt idx="4994">
                  <c:v>2.773396716795526</c:v>
                </c:pt>
                <c:pt idx="4995">
                  <c:v>2.773952062553795</c:v>
                </c:pt>
                <c:pt idx="4996">
                  <c:v>2.774507408312064</c:v>
                </c:pt>
                <c:pt idx="4997">
                  <c:v>2.775062754070333</c:v>
                </c:pt>
                <c:pt idx="4998">
                  <c:v>2.775618099828602</c:v>
                </c:pt>
                <c:pt idx="4999">
                  <c:v>2.776173445586871</c:v>
                </c:pt>
                <c:pt idx="5000">
                  <c:v>2.7767287913451399</c:v>
                </c:pt>
                <c:pt idx="5001">
                  <c:v>2.7772841371034089</c:v>
                </c:pt>
                <c:pt idx="5002">
                  <c:v>2.7778394828616779</c:v>
                </c:pt>
                <c:pt idx="5003">
                  <c:v>2.7783948286199469</c:v>
                </c:pt>
                <c:pt idx="5004">
                  <c:v>2.7789501743782159</c:v>
                </c:pt>
                <c:pt idx="5005">
                  <c:v>2.7795055201364849</c:v>
                </c:pt>
                <c:pt idx="5006">
                  <c:v>2.7800608658947539</c:v>
                </c:pt>
                <c:pt idx="5007">
                  <c:v>2.7806162116530229</c:v>
                </c:pt>
                <c:pt idx="5008">
                  <c:v>2.7811715574112919</c:v>
                </c:pt>
                <c:pt idx="5009">
                  <c:v>2.7817269031695608</c:v>
                </c:pt>
                <c:pt idx="5010">
                  <c:v>2.7822822489278298</c:v>
                </c:pt>
                <c:pt idx="5011">
                  <c:v>2.7828375946860988</c:v>
                </c:pt>
                <c:pt idx="5012">
                  <c:v>2.7833929404443678</c:v>
                </c:pt>
                <c:pt idx="5013">
                  <c:v>2.7839482862026368</c:v>
                </c:pt>
                <c:pt idx="5014">
                  <c:v>2.7845036319609058</c:v>
                </c:pt>
                <c:pt idx="5015">
                  <c:v>2.7850589777191748</c:v>
                </c:pt>
                <c:pt idx="5016">
                  <c:v>2.7856143234774438</c:v>
                </c:pt>
                <c:pt idx="5017">
                  <c:v>2.7861696692357127</c:v>
                </c:pt>
                <c:pt idx="5018">
                  <c:v>2.7867250149939817</c:v>
                </c:pt>
                <c:pt idx="5019">
                  <c:v>2.7872803607522507</c:v>
                </c:pt>
                <c:pt idx="5020">
                  <c:v>2.7878357065105197</c:v>
                </c:pt>
                <c:pt idx="5021">
                  <c:v>2.7883910522687887</c:v>
                </c:pt>
                <c:pt idx="5022">
                  <c:v>2.7889463980270577</c:v>
                </c:pt>
                <c:pt idx="5023">
                  <c:v>2.7895017437853267</c:v>
                </c:pt>
                <c:pt idx="5024">
                  <c:v>2.7900570895435957</c:v>
                </c:pt>
                <c:pt idx="5025">
                  <c:v>2.7906124353018646</c:v>
                </c:pt>
                <c:pt idx="5026">
                  <c:v>2.7911677810601336</c:v>
                </c:pt>
                <c:pt idx="5027">
                  <c:v>2.7917231268184026</c:v>
                </c:pt>
                <c:pt idx="5028">
                  <c:v>2.7922784725766716</c:v>
                </c:pt>
                <c:pt idx="5029">
                  <c:v>2.7928338183349406</c:v>
                </c:pt>
                <c:pt idx="5030">
                  <c:v>2.7933891640932096</c:v>
                </c:pt>
                <c:pt idx="5031">
                  <c:v>2.7939445098514786</c:v>
                </c:pt>
                <c:pt idx="5032">
                  <c:v>2.7944998556097476</c:v>
                </c:pt>
                <c:pt idx="5033">
                  <c:v>2.7950552013680166</c:v>
                </c:pt>
                <c:pt idx="5034">
                  <c:v>2.7956105471262855</c:v>
                </c:pt>
                <c:pt idx="5035">
                  <c:v>2.7961658928845545</c:v>
                </c:pt>
                <c:pt idx="5036">
                  <c:v>2.7967212386428235</c:v>
                </c:pt>
                <c:pt idx="5037">
                  <c:v>2.7972765844010925</c:v>
                </c:pt>
                <c:pt idx="5038">
                  <c:v>2.7978319301593615</c:v>
                </c:pt>
                <c:pt idx="5039">
                  <c:v>2.7983872759176305</c:v>
                </c:pt>
                <c:pt idx="5040">
                  <c:v>2.7989426216758995</c:v>
                </c:pt>
                <c:pt idx="5041">
                  <c:v>2.7994979674341685</c:v>
                </c:pt>
                <c:pt idx="5042">
                  <c:v>2.8000533131924374</c:v>
                </c:pt>
                <c:pt idx="5043">
                  <c:v>2.8006086589507064</c:v>
                </c:pt>
                <c:pt idx="5044">
                  <c:v>2.8011640047089754</c:v>
                </c:pt>
                <c:pt idx="5045">
                  <c:v>2.8017193504672444</c:v>
                </c:pt>
                <c:pt idx="5046">
                  <c:v>2.8022746962255134</c:v>
                </c:pt>
                <c:pt idx="5047">
                  <c:v>2.8028300419837824</c:v>
                </c:pt>
                <c:pt idx="5048">
                  <c:v>2.8033853877420514</c:v>
                </c:pt>
                <c:pt idx="5049">
                  <c:v>2.8039407335003204</c:v>
                </c:pt>
                <c:pt idx="5050">
                  <c:v>2.8044960792585893</c:v>
                </c:pt>
                <c:pt idx="5051">
                  <c:v>2.8050514250168583</c:v>
                </c:pt>
                <c:pt idx="5052">
                  <c:v>2.8056067707751273</c:v>
                </c:pt>
                <c:pt idx="5053">
                  <c:v>2.8061621165333963</c:v>
                </c:pt>
                <c:pt idx="5054">
                  <c:v>2.8067174622916653</c:v>
                </c:pt>
                <c:pt idx="5055">
                  <c:v>2.8072728080499343</c:v>
                </c:pt>
                <c:pt idx="5056">
                  <c:v>2.8078281538082033</c:v>
                </c:pt>
                <c:pt idx="5057">
                  <c:v>2.8083834995664723</c:v>
                </c:pt>
                <c:pt idx="5058">
                  <c:v>2.8089388453247413</c:v>
                </c:pt>
                <c:pt idx="5059">
                  <c:v>2.8094941910830102</c:v>
                </c:pt>
                <c:pt idx="5060">
                  <c:v>2.8100495368412792</c:v>
                </c:pt>
                <c:pt idx="5061">
                  <c:v>2.8106048825995482</c:v>
                </c:pt>
                <c:pt idx="5062">
                  <c:v>2.8111602283578172</c:v>
                </c:pt>
                <c:pt idx="5063">
                  <c:v>2.8117155741160862</c:v>
                </c:pt>
                <c:pt idx="5064">
                  <c:v>2.8122709198743552</c:v>
                </c:pt>
                <c:pt idx="5065">
                  <c:v>2.8128262656326242</c:v>
                </c:pt>
                <c:pt idx="5066">
                  <c:v>2.8133816113908932</c:v>
                </c:pt>
                <c:pt idx="5067">
                  <c:v>2.8139369571491621</c:v>
                </c:pt>
                <c:pt idx="5068">
                  <c:v>2.8144923029074311</c:v>
                </c:pt>
                <c:pt idx="5069">
                  <c:v>2.8150476486657001</c:v>
                </c:pt>
                <c:pt idx="5070">
                  <c:v>2.8156029944239691</c:v>
                </c:pt>
                <c:pt idx="5071">
                  <c:v>2.8161583401822381</c:v>
                </c:pt>
                <c:pt idx="5072">
                  <c:v>2.8167136859405071</c:v>
                </c:pt>
                <c:pt idx="5073">
                  <c:v>2.8172690316987761</c:v>
                </c:pt>
                <c:pt idx="5074">
                  <c:v>2.8178243774570451</c:v>
                </c:pt>
                <c:pt idx="5075">
                  <c:v>2.818379723215314</c:v>
                </c:pt>
                <c:pt idx="5076">
                  <c:v>2.818935068973583</c:v>
                </c:pt>
                <c:pt idx="5077">
                  <c:v>2.819490414731852</c:v>
                </c:pt>
                <c:pt idx="5078">
                  <c:v>2.820045760490121</c:v>
                </c:pt>
                <c:pt idx="5079">
                  <c:v>2.82060110624839</c:v>
                </c:pt>
                <c:pt idx="5080">
                  <c:v>2.821156452006659</c:v>
                </c:pt>
                <c:pt idx="5081">
                  <c:v>2.821711797764928</c:v>
                </c:pt>
                <c:pt idx="5082">
                  <c:v>2.822267143523197</c:v>
                </c:pt>
                <c:pt idx="5083">
                  <c:v>2.822822489281466</c:v>
                </c:pt>
                <c:pt idx="5084">
                  <c:v>2.8233778350397349</c:v>
                </c:pt>
                <c:pt idx="5085">
                  <c:v>2.8239331807980039</c:v>
                </c:pt>
                <c:pt idx="5086">
                  <c:v>2.8244885265562729</c:v>
                </c:pt>
                <c:pt idx="5087">
                  <c:v>2.8250438723145419</c:v>
                </c:pt>
                <c:pt idx="5088">
                  <c:v>2.8255992180728109</c:v>
                </c:pt>
                <c:pt idx="5089">
                  <c:v>2.8261545638310799</c:v>
                </c:pt>
                <c:pt idx="5090">
                  <c:v>2.8267099095893489</c:v>
                </c:pt>
                <c:pt idx="5091">
                  <c:v>2.8272652553476179</c:v>
                </c:pt>
                <c:pt idx="5092">
                  <c:v>2.8278206011058868</c:v>
                </c:pt>
                <c:pt idx="5093">
                  <c:v>2.8283759468641558</c:v>
                </c:pt>
                <c:pt idx="5094">
                  <c:v>2.8289312926224248</c:v>
                </c:pt>
                <c:pt idx="5095">
                  <c:v>2.8294866383806938</c:v>
                </c:pt>
                <c:pt idx="5096">
                  <c:v>2.8300419841389628</c:v>
                </c:pt>
                <c:pt idx="5097">
                  <c:v>2.8305973298972318</c:v>
                </c:pt>
                <c:pt idx="5098">
                  <c:v>2.8311526756555008</c:v>
                </c:pt>
                <c:pt idx="5099">
                  <c:v>2.8317080214137698</c:v>
                </c:pt>
                <c:pt idx="5100">
                  <c:v>2.8322633671720387</c:v>
                </c:pt>
                <c:pt idx="5101">
                  <c:v>2.8328187129303077</c:v>
                </c:pt>
                <c:pt idx="5102">
                  <c:v>2.8333740586885767</c:v>
                </c:pt>
                <c:pt idx="5103">
                  <c:v>2.8339294044468457</c:v>
                </c:pt>
                <c:pt idx="5104">
                  <c:v>2.8344847502051147</c:v>
                </c:pt>
                <c:pt idx="5105">
                  <c:v>2.8350400959633837</c:v>
                </c:pt>
                <c:pt idx="5106">
                  <c:v>2.8355954417216527</c:v>
                </c:pt>
                <c:pt idx="5107">
                  <c:v>2.8361507874799217</c:v>
                </c:pt>
                <c:pt idx="5108">
                  <c:v>2.8367061332381907</c:v>
                </c:pt>
                <c:pt idx="5109">
                  <c:v>2.8372614789964596</c:v>
                </c:pt>
                <c:pt idx="5110">
                  <c:v>2.8378168247547286</c:v>
                </c:pt>
                <c:pt idx="5111">
                  <c:v>2.8383721705129976</c:v>
                </c:pt>
                <c:pt idx="5112">
                  <c:v>2.8389275162712666</c:v>
                </c:pt>
                <c:pt idx="5113">
                  <c:v>2.8394828620295356</c:v>
                </c:pt>
                <c:pt idx="5114">
                  <c:v>2.8400382077878046</c:v>
                </c:pt>
                <c:pt idx="5115">
                  <c:v>2.8405935535460736</c:v>
                </c:pt>
                <c:pt idx="5116">
                  <c:v>2.8411488993043426</c:v>
                </c:pt>
                <c:pt idx="5117">
                  <c:v>2.8417042450626115</c:v>
                </c:pt>
                <c:pt idx="5118">
                  <c:v>2.8422595908208805</c:v>
                </c:pt>
                <c:pt idx="5119">
                  <c:v>2.8428149365791495</c:v>
                </c:pt>
                <c:pt idx="5120">
                  <c:v>2.8433702823374185</c:v>
                </c:pt>
                <c:pt idx="5121">
                  <c:v>2.8439256280956875</c:v>
                </c:pt>
                <c:pt idx="5122">
                  <c:v>2.8444809738539565</c:v>
                </c:pt>
                <c:pt idx="5123">
                  <c:v>2.8450363196122255</c:v>
                </c:pt>
                <c:pt idx="5124">
                  <c:v>2.8455916653704945</c:v>
                </c:pt>
                <c:pt idx="5125">
                  <c:v>2.8461470111287634</c:v>
                </c:pt>
                <c:pt idx="5126">
                  <c:v>2.8467023568870324</c:v>
                </c:pt>
                <c:pt idx="5127">
                  <c:v>2.8472577026453014</c:v>
                </c:pt>
                <c:pt idx="5128">
                  <c:v>2.8478130484035704</c:v>
                </c:pt>
                <c:pt idx="5129">
                  <c:v>2.8483683941618394</c:v>
                </c:pt>
                <c:pt idx="5130">
                  <c:v>2.8489237399201084</c:v>
                </c:pt>
                <c:pt idx="5131">
                  <c:v>2.8494790856783774</c:v>
                </c:pt>
                <c:pt idx="5132">
                  <c:v>2.8500344314366464</c:v>
                </c:pt>
                <c:pt idx="5133">
                  <c:v>2.8505897771949154</c:v>
                </c:pt>
                <c:pt idx="5134">
                  <c:v>2.8511451229531843</c:v>
                </c:pt>
                <c:pt idx="5135">
                  <c:v>2.8517004687114533</c:v>
                </c:pt>
                <c:pt idx="5136">
                  <c:v>2.8522558144697223</c:v>
                </c:pt>
                <c:pt idx="5137">
                  <c:v>2.8528111602279913</c:v>
                </c:pt>
                <c:pt idx="5138">
                  <c:v>2.8533665059862603</c:v>
                </c:pt>
                <c:pt idx="5139">
                  <c:v>2.8539218517445293</c:v>
                </c:pt>
                <c:pt idx="5140">
                  <c:v>2.8544771975027983</c:v>
                </c:pt>
                <c:pt idx="5141">
                  <c:v>2.8550325432610673</c:v>
                </c:pt>
                <c:pt idx="5142">
                  <c:v>2.8555878890193362</c:v>
                </c:pt>
                <c:pt idx="5143">
                  <c:v>2.8561432347776052</c:v>
                </c:pt>
                <c:pt idx="5144">
                  <c:v>2.8566985805358742</c:v>
                </c:pt>
                <c:pt idx="5145">
                  <c:v>2.8572539262941432</c:v>
                </c:pt>
                <c:pt idx="5146">
                  <c:v>2.8578092720524122</c:v>
                </c:pt>
                <c:pt idx="5147">
                  <c:v>2.8583646178106812</c:v>
                </c:pt>
                <c:pt idx="5148">
                  <c:v>2.8589199635689502</c:v>
                </c:pt>
                <c:pt idx="5149">
                  <c:v>2.8594753093272192</c:v>
                </c:pt>
                <c:pt idx="5150">
                  <c:v>2.8600306550854881</c:v>
                </c:pt>
                <c:pt idx="5151">
                  <c:v>2.8605860008437571</c:v>
                </c:pt>
                <c:pt idx="5152">
                  <c:v>2.8611413466020261</c:v>
                </c:pt>
                <c:pt idx="5153">
                  <c:v>2.8616966923602951</c:v>
                </c:pt>
                <c:pt idx="5154">
                  <c:v>2.8622520381185641</c:v>
                </c:pt>
                <c:pt idx="5155">
                  <c:v>2.8628073838768331</c:v>
                </c:pt>
                <c:pt idx="5156">
                  <c:v>2.8633627296351021</c:v>
                </c:pt>
                <c:pt idx="5157">
                  <c:v>2.8639180753933711</c:v>
                </c:pt>
                <c:pt idx="5158">
                  <c:v>2.8644734211516401</c:v>
                </c:pt>
                <c:pt idx="5159">
                  <c:v>2.865028766909909</c:v>
                </c:pt>
                <c:pt idx="5160">
                  <c:v>2.865584112668178</c:v>
                </c:pt>
                <c:pt idx="5161">
                  <c:v>2.866139458426447</c:v>
                </c:pt>
                <c:pt idx="5162">
                  <c:v>2.866694804184716</c:v>
                </c:pt>
                <c:pt idx="5163">
                  <c:v>2.867250149942985</c:v>
                </c:pt>
                <c:pt idx="5164">
                  <c:v>2.867805495701254</c:v>
                </c:pt>
                <c:pt idx="5165">
                  <c:v>2.868360841459523</c:v>
                </c:pt>
                <c:pt idx="5166">
                  <c:v>2.868916187217792</c:v>
                </c:pt>
                <c:pt idx="5167">
                  <c:v>2.8694715329760609</c:v>
                </c:pt>
                <c:pt idx="5168">
                  <c:v>2.8700268787343299</c:v>
                </c:pt>
                <c:pt idx="5169">
                  <c:v>2.8705822244925989</c:v>
                </c:pt>
                <c:pt idx="5170">
                  <c:v>2.8711375702508679</c:v>
                </c:pt>
                <c:pt idx="5171">
                  <c:v>2.8716929160091369</c:v>
                </c:pt>
                <c:pt idx="5172">
                  <c:v>2.8722482617674059</c:v>
                </c:pt>
                <c:pt idx="5173">
                  <c:v>2.8728036075256749</c:v>
                </c:pt>
                <c:pt idx="5174">
                  <c:v>2.8733589532839439</c:v>
                </c:pt>
                <c:pt idx="5175">
                  <c:v>2.8739142990422128</c:v>
                </c:pt>
                <c:pt idx="5176">
                  <c:v>2.8744696448004818</c:v>
                </c:pt>
                <c:pt idx="5177">
                  <c:v>2.8750249905587508</c:v>
                </c:pt>
                <c:pt idx="5178">
                  <c:v>2.8755803363170198</c:v>
                </c:pt>
                <c:pt idx="5179">
                  <c:v>2.8761356820752888</c:v>
                </c:pt>
                <c:pt idx="5180">
                  <c:v>2.8766910278335578</c:v>
                </c:pt>
                <c:pt idx="5181">
                  <c:v>2.8772463735918268</c:v>
                </c:pt>
                <c:pt idx="5182">
                  <c:v>2.8778017193500958</c:v>
                </c:pt>
                <c:pt idx="5183">
                  <c:v>2.8783570651083648</c:v>
                </c:pt>
                <c:pt idx="5184">
                  <c:v>2.8789124108666337</c:v>
                </c:pt>
                <c:pt idx="5185">
                  <c:v>2.8794677566249027</c:v>
                </c:pt>
                <c:pt idx="5186">
                  <c:v>2.8800231023831717</c:v>
                </c:pt>
                <c:pt idx="5187">
                  <c:v>2.8805784481414407</c:v>
                </c:pt>
                <c:pt idx="5188">
                  <c:v>2.8811337938997097</c:v>
                </c:pt>
                <c:pt idx="5189">
                  <c:v>2.8816891396579787</c:v>
                </c:pt>
                <c:pt idx="5190">
                  <c:v>2.8822444854162477</c:v>
                </c:pt>
                <c:pt idx="5191">
                  <c:v>2.8827998311745167</c:v>
                </c:pt>
                <c:pt idx="5192">
                  <c:v>2.8833551769327856</c:v>
                </c:pt>
                <c:pt idx="5193">
                  <c:v>2.8839105226910546</c:v>
                </c:pt>
                <c:pt idx="5194">
                  <c:v>2.8844658684493236</c:v>
                </c:pt>
                <c:pt idx="5195">
                  <c:v>2.8850212142075926</c:v>
                </c:pt>
                <c:pt idx="5196">
                  <c:v>2.8855765599658616</c:v>
                </c:pt>
                <c:pt idx="5197">
                  <c:v>2.8861319057241306</c:v>
                </c:pt>
                <c:pt idx="5198">
                  <c:v>2.8866872514823996</c:v>
                </c:pt>
                <c:pt idx="5199">
                  <c:v>2.8872425972406686</c:v>
                </c:pt>
                <c:pt idx="5200">
                  <c:v>2.8877979429989376</c:v>
                </c:pt>
                <c:pt idx="5201">
                  <c:v>2.8883532887572065</c:v>
                </c:pt>
                <c:pt idx="5202">
                  <c:v>2.8889086345154755</c:v>
                </c:pt>
                <c:pt idx="5203">
                  <c:v>2.8894639802737445</c:v>
                </c:pt>
                <c:pt idx="5204">
                  <c:v>2.8900193260320135</c:v>
                </c:pt>
                <c:pt idx="5205">
                  <c:v>2.8905746717902825</c:v>
                </c:pt>
                <c:pt idx="5206">
                  <c:v>2.8911300175485515</c:v>
                </c:pt>
                <c:pt idx="5207">
                  <c:v>2.8916853633068205</c:v>
                </c:pt>
                <c:pt idx="5208">
                  <c:v>2.8922407090650895</c:v>
                </c:pt>
                <c:pt idx="5209">
                  <c:v>2.8927960548233584</c:v>
                </c:pt>
                <c:pt idx="5210">
                  <c:v>2.8933514005816274</c:v>
                </c:pt>
                <c:pt idx="5211">
                  <c:v>2.8939067463398964</c:v>
                </c:pt>
                <c:pt idx="5212">
                  <c:v>2.8944620920981654</c:v>
                </c:pt>
                <c:pt idx="5213">
                  <c:v>2.8950174378564344</c:v>
                </c:pt>
                <c:pt idx="5214">
                  <c:v>2.8955727836147034</c:v>
                </c:pt>
                <c:pt idx="5215">
                  <c:v>2.8961281293729724</c:v>
                </c:pt>
                <c:pt idx="5216">
                  <c:v>2.8966834751312414</c:v>
                </c:pt>
                <c:pt idx="5217">
                  <c:v>2.8972388208895103</c:v>
                </c:pt>
                <c:pt idx="5218">
                  <c:v>2.8977941666477793</c:v>
                </c:pt>
                <c:pt idx="5219">
                  <c:v>2.8983495124060483</c:v>
                </c:pt>
                <c:pt idx="5220">
                  <c:v>2.8989048581643173</c:v>
                </c:pt>
                <c:pt idx="5221">
                  <c:v>2.8994602039225863</c:v>
                </c:pt>
                <c:pt idx="5222">
                  <c:v>2.9000155496808553</c:v>
                </c:pt>
                <c:pt idx="5223">
                  <c:v>2.9005708954391243</c:v>
                </c:pt>
                <c:pt idx="5224">
                  <c:v>2.9011262411973933</c:v>
                </c:pt>
                <c:pt idx="5225">
                  <c:v>2.9016815869556623</c:v>
                </c:pt>
                <c:pt idx="5226">
                  <c:v>2.9022369327139312</c:v>
                </c:pt>
                <c:pt idx="5227">
                  <c:v>2.9027922784722002</c:v>
                </c:pt>
                <c:pt idx="5228">
                  <c:v>2.9033476242304692</c:v>
                </c:pt>
                <c:pt idx="5229">
                  <c:v>2.9039029699887382</c:v>
                </c:pt>
                <c:pt idx="5230">
                  <c:v>2.9044583157470072</c:v>
                </c:pt>
                <c:pt idx="5231">
                  <c:v>2.9050136615052762</c:v>
                </c:pt>
                <c:pt idx="5232">
                  <c:v>2.9055690072635452</c:v>
                </c:pt>
                <c:pt idx="5233">
                  <c:v>2.9061243530218142</c:v>
                </c:pt>
                <c:pt idx="5234">
                  <c:v>2.9066796987800831</c:v>
                </c:pt>
                <c:pt idx="5235">
                  <c:v>2.9072350445383521</c:v>
                </c:pt>
                <c:pt idx="5236">
                  <c:v>2.9077903902966211</c:v>
                </c:pt>
                <c:pt idx="5237">
                  <c:v>2.9083457360548901</c:v>
                </c:pt>
                <c:pt idx="5238">
                  <c:v>2.9089010818131591</c:v>
                </c:pt>
                <c:pt idx="5239">
                  <c:v>2.9094564275714281</c:v>
                </c:pt>
                <c:pt idx="5240">
                  <c:v>2.9100117733296971</c:v>
                </c:pt>
                <c:pt idx="5241">
                  <c:v>2.9105671190879661</c:v>
                </c:pt>
                <c:pt idx="5242">
                  <c:v>2.911122464846235</c:v>
                </c:pt>
                <c:pt idx="5243">
                  <c:v>2.911677810604504</c:v>
                </c:pt>
                <c:pt idx="5244">
                  <c:v>2.912233156362773</c:v>
                </c:pt>
                <c:pt idx="5245">
                  <c:v>2.912788502121042</c:v>
                </c:pt>
                <c:pt idx="5246">
                  <c:v>2.913343847879311</c:v>
                </c:pt>
                <c:pt idx="5247">
                  <c:v>2.91389919363758</c:v>
                </c:pt>
                <c:pt idx="5248">
                  <c:v>2.914454539395849</c:v>
                </c:pt>
                <c:pt idx="5249">
                  <c:v>2.915009885154118</c:v>
                </c:pt>
                <c:pt idx="5250">
                  <c:v>2.915565230912387</c:v>
                </c:pt>
                <c:pt idx="5251">
                  <c:v>2.9161205766706559</c:v>
                </c:pt>
                <c:pt idx="5252">
                  <c:v>2.9166759224289249</c:v>
                </c:pt>
                <c:pt idx="5253">
                  <c:v>2.9172312681871939</c:v>
                </c:pt>
                <c:pt idx="5254">
                  <c:v>2.9177866139454629</c:v>
                </c:pt>
                <c:pt idx="5255">
                  <c:v>2.9183419597037319</c:v>
                </c:pt>
                <c:pt idx="5256">
                  <c:v>2.9188973054620009</c:v>
                </c:pt>
                <c:pt idx="5257">
                  <c:v>2.9194526512202699</c:v>
                </c:pt>
                <c:pt idx="5258">
                  <c:v>2.9200079969785389</c:v>
                </c:pt>
                <c:pt idx="5259">
                  <c:v>2.9205633427368078</c:v>
                </c:pt>
                <c:pt idx="5260">
                  <c:v>2.9211186884950768</c:v>
                </c:pt>
                <c:pt idx="5261">
                  <c:v>2.9216740342533458</c:v>
                </c:pt>
                <c:pt idx="5262">
                  <c:v>2.9222293800116148</c:v>
                </c:pt>
                <c:pt idx="5263">
                  <c:v>2.9227847257698838</c:v>
                </c:pt>
                <c:pt idx="5264">
                  <c:v>2.9233400715281528</c:v>
                </c:pt>
                <c:pt idx="5265">
                  <c:v>2.9238954172864218</c:v>
                </c:pt>
                <c:pt idx="5266">
                  <c:v>2.9244507630446908</c:v>
                </c:pt>
                <c:pt idx="5267">
                  <c:v>2.9250061088029597</c:v>
                </c:pt>
                <c:pt idx="5268">
                  <c:v>2.9255614545612287</c:v>
                </c:pt>
                <c:pt idx="5269">
                  <c:v>2.9261168003194977</c:v>
                </c:pt>
                <c:pt idx="5270">
                  <c:v>2.9266721460777667</c:v>
                </c:pt>
                <c:pt idx="5271">
                  <c:v>2.9272274918360357</c:v>
                </c:pt>
                <c:pt idx="5272">
                  <c:v>2.9277828375943047</c:v>
                </c:pt>
                <c:pt idx="5273">
                  <c:v>2.9283381833525737</c:v>
                </c:pt>
                <c:pt idx="5274">
                  <c:v>2.9288935291108427</c:v>
                </c:pt>
                <c:pt idx="5275">
                  <c:v>2.9294488748691117</c:v>
                </c:pt>
                <c:pt idx="5276">
                  <c:v>2.9300042206273806</c:v>
                </c:pt>
                <c:pt idx="5277">
                  <c:v>2.9305595663856496</c:v>
                </c:pt>
                <c:pt idx="5278">
                  <c:v>2.9311149121439186</c:v>
                </c:pt>
                <c:pt idx="5279">
                  <c:v>2.9316702579021876</c:v>
                </c:pt>
                <c:pt idx="5280">
                  <c:v>2.9322256036604566</c:v>
                </c:pt>
                <c:pt idx="5281">
                  <c:v>2.9327809494187256</c:v>
                </c:pt>
                <c:pt idx="5282">
                  <c:v>2.9333362951769946</c:v>
                </c:pt>
                <c:pt idx="5283">
                  <c:v>2.9338916409352636</c:v>
                </c:pt>
                <c:pt idx="5284">
                  <c:v>2.9344469866935325</c:v>
                </c:pt>
                <c:pt idx="5285">
                  <c:v>2.9350023324518015</c:v>
                </c:pt>
                <c:pt idx="5286">
                  <c:v>2.9355576782100705</c:v>
                </c:pt>
                <c:pt idx="5287">
                  <c:v>2.9361130239683395</c:v>
                </c:pt>
                <c:pt idx="5288">
                  <c:v>2.9366683697266085</c:v>
                </c:pt>
                <c:pt idx="5289">
                  <c:v>2.9372237154848775</c:v>
                </c:pt>
                <c:pt idx="5290">
                  <c:v>2.9377790612431465</c:v>
                </c:pt>
                <c:pt idx="5291">
                  <c:v>2.9383344070014155</c:v>
                </c:pt>
                <c:pt idx="5292">
                  <c:v>2.9388897527596844</c:v>
                </c:pt>
                <c:pt idx="5293">
                  <c:v>2.9394450985179534</c:v>
                </c:pt>
                <c:pt idx="5294">
                  <c:v>2.9400004442762224</c:v>
                </c:pt>
                <c:pt idx="5295">
                  <c:v>2.9405557900344914</c:v>
                </c:pt>
                <c:pt idx="5296">
                  <c:v>2.9411111357927604</c:v>
                </c:pt>
                <c:pt idx="5297">
                  <c:v>2.9416664815510294</c:v>
                </c:pt>
                <c:pt idx="5298">
                  <c:v>2.9422218273092984</c:v>
                </c:pt>
                <c:pt idx="5299">
                  <c:v>2.9427771730675674</c:v>
                </c:pt>
                <c:pt idx="5300">
                  <c:v>2.9433325188258364</c:v>
                </c:pt>
                <c:pt idx="5301">
                  <c:v>2.9438878645841053</c:v>
                </c:pt>
                <c:pt idx="5302">
                  <c:v>2.9444432103423743</c:v>
                </c:pt>
                <c:pt idx="5303">
                  <c:v>2.9449985561006433</c:v>
                </c:pt>
                <c:pt idx="5304">
                  <c:v>2.9455539018589123</c:v>
                </c:pt>
                <c:pt idx="5305">
                  <c:v>2.9461092476171813</c:v>
                </c:pt>
                <c:pt idx="5306">
                  <c:v>2.9466645933754503</c:v>
                </c:pt>
                <c:pt idx="5307">
                  <c:v>2.9472199391337193</c:v>
                </c:pt>
                <c:pt idx="5308">
                  <c:v>2.9477752848919883</c:v>
                </c:pt>
                <c:pt idx="5309">
                  <c:v>2.9483306306502572</c:v>
                </c:pt>
                <c:pt idx="5310">
                  <c:v>2.9488859764085262</c:v>
                </c:pt>
                <c:pt idx="5311">
                  <c:v>2.9494413221667952</c:v>
                </c:pt>
                <c:pt idx="5312">
                  <c:v>2.9499966679250642</c:v>
                </c:pt>
                <c:pt idx="5313">
                  <c:v>2.9505520136833332</c:v>
                </c:pt>
                <c:pt idx="5314">
                  <c:v>2.9511073594416022</c:v>
                </c:pt>
                <c:pt idx="5315">
                  <c:v>2.9516627051998712</c:v>
                </c:pt>
                <c:pt idx="5316">
                  <c:v>2.9522180509581402</c:v>
                </c:pt>
                <c:pt idx="5317">
                  <c:v>2.9527733967164091</c:v>
                </c:pt>
                <c:pt idx="5318">
                  <c:v>2.9533287424746781</c:v>
                </c:pt>
                <c:pt idx="5319">
                  <c:v>2.9538840882329471</c:v>
                </c:pt>
                <c:pt idx="5320">
                  <c:v>2.9544394339912161</c:v>
                </c:pt>
                <c:pt idx="5321">
                  <c:v>2.9549947797494851</c:v>
                </c:pt>
                <c:pt idx="5322">
                  <c:v>2.9555501255077541</c:v>
                </c:pt>
                <c:pt idx="5323">
                  <c:v>2.9561054712660231</c:v>
                </c:pt>
                <c:pt idx="5324">
                  <c:v>2.9566608170242921</c:v>
                </c:pt>
                <c:pt idx="5325">
                  <c:v>2.9572161627825611</c:v>
                </c:pt>
                <c:pt idx="5326">
                  <c:v>2.95777150854083</c:v>
                </c:pt>
                <c:pt idx="5327">
                  <c:v>2.958326854299099</c:v>
                </c:pt>
                <c:pt idx="5328">
                  <c:v>2.958882200057368</c:v>
                </c:pt>
                <c:pt idx="5329">
                  <c:v>2.959437545815637</c:v>
                </c:pt>
                <c:pt idx="5330">
                  <c:v>2.959992891573906</c:v>
                </c:pt>
                <c:pt idx="5331">
                  <c:v>2.960548237332175</c:v>
                </c:pt>
                <c:pt idx="5332">
                  <c:v>2.961103583090444</c:v>
                </c:pt>
                <c:pt idx="5333">
                  <c:v>2.961658928848713</c:v>
                </c:pt>
                <c:pt idx="5334">
                  <c:v>2.9622142746069819</c:v>
                </c:pt>
                <c:pt idx="5335">
                  <c:v>2.9627696203652509</c:v>
                </c:pt>
                <c:pt idx="5336">
                  <c:v>2.9633249661235199</c:v>
                </c:pt>
                <c:pt idx="5337">
                  <c:v>2.9638803118817889</c:v>
                </c:pt>
                <c:pt idx="5338">
                  <c:v>2.9644356576400579</c:v>
                </c:pt>
                <c:pt idx="5339">
                  <c:v>2.9649910033983269</c:v>
                </c:pt>
                <c:pt idx="5340">
                  <c:v>2.9655463491565959</c:v>
                </c:pt>
                <c:pt idx="5341">
                  <c:v>2.9661016949148649</c:v>
                </c:pt>
                <c:pt idx="5342">
                  <c:v>2.9666570406731338</c:v>
                </c:pt>
                <c:pt idx="5343">
                  <c:v>2.9672123864314028</c:v>
                </c:pt>
                <c:pt idx="5344">
                  <c:v>2.9677677321896718</c:v>
                </c:pt>
                <c:pt idx="5345">
                  <c:v>2.9683230779479408</c:v>
                </c:pt>
                <c:pt idx="5346">
                  <c:v>2.9688784237062098</c:v>
                </c:pt>
                <c:pt idx="5347">
                  <c:v>2.9694337694644788</c:v>
                </c:pt>
                <c:pt idx="5348">
                  <c:v>2.9699891152227478</c:v>
                </c:pt>
                <c:pt idx="5349">
                  <c:v>2.9705444609810168</c:v>
                </c:pt>
                <c:pt idx="5350">
                  <c:v>2.9710998067392858</c:v>
                </c:pt>
                <c:pt idx="5351">
                  <c:v>2.9716551524975547</c:v>
                </c:pt>
                <c:pt idx="5352">
                  <c:v>2.9722104982558237</c:v>
                </c:pt>
                <c:pt idx="5353">
                  <c:v>2.9727658440140927</c:v>
                </c:pt>
                <c:pt idx="5354">
                  <c:v>2.9733211897723617</c:v>
                </c:pt>
                <c:pt idx="5355">
                  <c:v>2.9738765355306307</c:v>
                </c:pt>
                <c:pt idx="5356">
                  <c:v>2.9744318812888997</c:v>
                </c:pt>
                <c:pt idx="5357">
                  <c:v>2.9749872270471687</c:v>
                </c:pt>
                <c:pt idx="5358">
                  <c:v>2.9755425728054377</c:v>
                </c:pt>
                <c:pt idx="5359">
                  <c:v>2.9760979185637066</c:v>
                </c:pt>
                <c:pt idx="5360">
                  <c:v>2.9766532643219756</c:v>
                </c:pt>
                <c:pt idx="5361">
                  <c:v>2.9772086100802446</c:v>
                </c:pt>
                <c:pt idx="5362">
                  <c:v>2.9777639558385136</c:v>
                </c:pt>
                <c:pt idx="5363">
                  <c:v>2.9783193015967826</c:v>
                </c:pt>
                <c:pt idx="5364">
                  <c:v>2.9788746473550516</c:v>
                </c:pt>
                <c:pt idx="5365">
                  <c:v>2.9794299931133206</c:v>
                </c:pt>
                <c:pt idx="5366">
                  <c:v>2.9799853388715896</c:v>
                </c:pt>
                <c:pt idx="5367">
                  <c:v>2.9805406846298585</c:v>
                </c:pt>
                <c:pt idx="5368">
                  <c:v>2.9810960303881275</c:v>
                </c:pt>
                <c:pt idx="5369">
                  <c:v>2.9816513761463965</c:v>
                </c:pt>
                <c:pt idx="5370">
                  <c:v>2.9822067219046655</c:v>
                </c:pt>
                <c:pt idx="5371">
                  <c:v>2.9827620676629345</c:v>
                </c:pt>
                <c:pt idx="5372">
                  <c:v>2.9833174134212035</c:v>
                </c:pt>
                <c:pt idx="5373">
                  <c:v>2.9838727591794725</c:v>
                </c:pt>
                <c:pt idx="5374">
                  <c:v>2.9844281049377415</c:v>
                </c:pt>
                <c:pt idx="5375">
                  <c:v>2.9849834506960105</c:v>
                </c:pt>
                <c:pt idx="5376">
                  <c:v>2.9855387964542794</c:v>
                </c:pt>
                <c:pt idx="5377">
                  <c:v>2.9860941422125484</c:v>
                </c:pt>
                <c:pt idx="5378">
                  <c:v>2.9866494879708174</c:v>
                </c:pt>
                <c:pt idx="5379">
                  <c:v>2.9872048337290864</c:v>
                </c:pt>
                <c:pt idx="5380">
                  <c:v>2.9877601794873554</c:v>
                </c:pt>
                <c:pt idx="5381">
                  <c:v>2.9883155252456244</c:v>
                </c:pt>
                <c:pt idx="5382">
                  <c:v>2.9888708710038934</c:v>
                </c:pt>
                <c:pt idx="5383">
                  <c:v>2.9894262167621624</c:v>
                </c:pt>
                <c:pt idx="5384">
                  <c:v>2.9899815625204313</c:v>
                </c:pt>
                <c:pt idx="5385">
                  <c:v>2.9905369082787003</c:v>
                </c:pt>
                <c:pt idx="5386">
                  <c:v>2.9910922540369693</c:v>
                </c:pt>
                <c:pt idx="5387">
                  <c:v>2.9916475997952383</c:v>
                </c:pt>
                <c:pt idx="5388">
                  <c:v>2.9922029455535073</c:v>
                </c:pt>
                <c:pt idx="5389">
                  <c:v>2.9927582913117763</c:v>
                </c:pt>
                <c:pt idx="5390">
                  <c:v>2.9933136370700453</c:v>
                </c:pt>
                <c:pt idx="5391">
                  <c:v>2.9938689828283143</c:v>
                </c:pt>
                <c:pt idx="5392">
                  <c:v>2.9944243285865833</c:v>
                </c:pt>
                <c:pt idx="5393">
                  <c:v>2.9949796743448522</c:v>
                </c:pt>
                <c:pt idx="5394">
                  <c:v>2.9955350201031212</c:v>
                </c:pt>
                <c:pt idx="5395">
                  <c:v>2.9960903658613902</c:v>
                </c:pt>
                <c:pt idx="5396">
                  <c:v>2.9966457116196592</c:v>
                </c:pt>
                <c:pt idx="5397">
                  <c:v>2.9972010573779282</c:v>
                </c:pt>
                <c:pt idx="5398">
                  <c:v>2.9977564031361972</c:v>
                </c:pt>
                <c:pt idx="5399">
                  <c:v>2.9983117488944662</c:v>
                </c:pt>
                <c:pt idx="5400">
                  <c:v>2.9988670946527352</c:v>
                </c:pt>
                <c:pt idx="5401">
                  <c:v>2.9994224404110041</c:v>
                </c:pt>
                <c:pt idx="5402">
                  <c:v>2.9999777861692731</c:v>
                </c:pt>
                <c:pt idx="5403">
                  <c:v>3.0005331319275421</c:v>
                </c:pt>
                <c:pt idx="5404">
                  <c:v>3.0010884776858111</c:v>
                </c:pt>
                <c:pt idx="5405">
                  <c:v>3.0016438234440801</c:v>
                </c:pt>
                <c:pt idx="5406">
                  <c:v>3.0021991692023491</c:v>
                </c:pt>
                <c:pt idx="5407">
                  <c:v>3.0027545149606181</c:v>
                </c:pt>
                <c:pt idx="5408">
                  <c:v>3.0033098607188871</c:v>
                </c:pt>
                <c:pt idx="5409">
                  <c:v>3.003865206477156</c:v>
                </c:pt>
                <c:pt idx="5410">
                  <c:v>3.004420552235425</c:v>
                </c:pt>
                <c:pt idx="5411">
                  <c:v>3.004975897993694</c:v>
                </c:pt>
                <c:pt idx="5412">
                  <c:v>3.005531243751963</c:v>
                </c:pt>
                <c:pt idx="5413">
                  <c:v>3.006086589510232</c:v>
                </c:pt>
                <c:pt idx="5414">
                  <c:v>3.006641935268501</c:v>
                </c:pt>
                <c:pt idx="5415">
                  <c:v>3.00719728102677</c:v>
                </c:pt>
                <c:pt idx="5416">
                  <c:v>3.007752626785039</c:v>
                </c:pt>
                <c:pt idx="5417">
                  <c:v>3.008307972543308</c:v>
                </c:pt>
                <c:pt idx="5418">
                  <c:v>3.0088633183015769</c:v>
                </c:pt>
                <c:pt idx="5419">
                  <c:v>3.0094186640598459</c:v>
                </c:pt>
                <c:pt idx="5420">
                  <c:v>3.0099740098181149</c:v>
                </c:pt>
                <c:pt idx="5421">
                  <c:v>3.0105293555763839</c:v>
                </c:pt>
                <c:pt idx="5422">
                  <c:v>3.0110847013346529</c:v>
                </c:pt>
                <c:pt idx="5423">
                  <c:v>3.0116400470929219</c:v>
                </c:pt>
                <c:pt idx="5424">
                  <c:v>3.0121953928511909</c:v>
                </c:pt>
                <c:pt idx="5425">
                  <c:v>3.0127507386094599</c:v>
                </c:pt>
                <c:pt idx="5426">
                  <c:v>3.0133060843677288</c:v>
                </c:pt>
                <c:pt idx="5427">
                  <c:v>3.0138614301259978</c:v>
                </c:pt>
                <c:pt idx="5428">
                  <c:v>3.0144167758842668</c:v>
                </c:pt>
                <c:pt idx="5429">
                  <c:v>3.0149721216425358</c:v>
                </c:pt>
                <c:pt idx="5430">
                  <c:v>3.0155274674008048</c:v>
                </c:pt>
                <c:pt idx="5431">
                  <c:v>3.0160828131590738</c:v>
                </c:pt>
                <c:pt idx="5432">
                  <c:v>3.0166381589173428</c:v>
                </c:pt>
                <c:pt idx="5433">
                  <c:v>3.0171935046756118</c:v>
                </c:pt>
                <c:pt idx="5434">
                  <c:v>3.0177488504338807</c:v>
                </c:pt>
                <c:pt idx="5435">
                  <c:v>3.0183041961921497</c:v>
                </c:pt>
                <c:pt idx="5436">
                  <c:v>3.0188595419504187</c:v>
                </c:pt>
                <c:pt idx="5437">
                  <c:v>3.0194148877086877</c:v>
                </c:pt>
                <c:pt idx="5438">
                  <c:v>3.0199702334669567</c:v>
                </c:pt>
                <c:pt idx="5439">
                  <c:v>3.0205255792252257</c:v>
                </c:pt>
                <c:pt idx="5440">
                  <c:v>3.0210809249834947</c:v>
                </c:pt>
                <c:pt idx="5441">
                  <c:v>3.0216362707417637</c:v>
                </c:pt>
                <c:pt idx="5442">
                  <c:v>3.0221916165000327</c:v>
                </c:pt>
                <c:pt idx="5443">
                  <c:v>3.0227469622583016</c:v>
                </c:pt>
                <c:pt idx="5444">
                  <c:v>3.0233023080165706</c:v>
                </c:pt>
                <c:pt idx="5445">
                  <c:v>3.0238576537748396</c:v>
                </c:pt>
                <c:pt idx="5446">
                  <c:v>3.0244129995331086</c:v>
                </c:pt>
                <c:pt idx="5447">
                  <c:v>3.0249683452913776</c:v>
                </c:pt>
                <c:pt idx="5448">
                  <c:v>3.0255236910496466</c:v>
                </c:pt>
                <c:pt idx="5449">
                  <c:v>3.0260790368079156</c:v>
                </c:pt>
                <c:pt idx="5450">
                  <c:v>3.0266343825661846</c:v>
                </c:pt>
                <c:pt idx="5451">
                  <c:v>3.0271897283244535</c:v>
                </c:pt>
                <c:pt idx="5452">
                  <c:v>3.0277450740827225</c:v>
                </c:pt>
                <c:pt idx="5453">
                  <c:v>3.0283004198409915</c:v>
                </c:pt>
                <c:pt idx="5454">
                  <c:v>3.0288557655992605</c:v>
                </c:pt>
                <c:pt idx="5455">
                  <c:v>3.0294111113575295</c:v>
                </c:pt>
                <c:pt idx="5456">
                  <c:v>3.0299664571157985</c:v>
                </c:pt>
                <c:pt idx="5457">
                  <c:v>3.0305218028740675</c:v>
                </c:pt>
                <c:pt idx="5458">
                  <c:v>3.0310771486323365</c:v>
                </c:pt>
                <c:pt idx="5459">
                  <c:v>3.0316324943906054</c:v>
                </c:pt>
                <c:pt idx="5460">
                  <c:v>3.0321878401488744</c:v>
                </c:pt>
                <c:pt idx="5461">
                  <c:v>3.0327431859071434</c:v>
                </c:pt>
                <c:pt idx="5462">
                  <c:v>3.0332985316654124</c:v>
                </c:pt>
                <c:pt idx="5463">
                  <c:v>3.0338538774236814</c:v>
                </c:pt>
                <c:pt idx="5464">
                  <c:v>3.0344092231819504</c:v>
                </c:pt>
                <c:pt idx="5465">
                  <c:v>3.0349645689402194</c:v>
                </c:pt>
                <c:pt idx="5466">
                  <c:v>3.0355199146984884</c:v>
                </c:pt>
                <c:pt idx="5467">
                  <c:v>3.0360752604567574</c:v>
                </c:pt>
                <c:pt idx="5468">
                  <c:v>3.0366306062150263</c:v>
                </c:pt>
                <c:pt idx="5469">
                  <c:v>3.0371859519732953</c:v>
                </c:pt>
                <c:pt idx="5470">
                  <c:v>3.0377412977315643</c:v>
                </c:pt>
                <c:pt idx="5471">
                  <c:v>3.0382966434898333</c:v>
                </c:pt>
                <c:pt idx="5472">
                  <c:v>3.0388519892481023</c:v>
                </c:pt>
                <c:pt idx="5473">
                  <c:v>3.0394073350063713</c:v>
                </c:pt>
                <c:pt idx="5474">
                  <c:v>3.0399626807646403</c:v>
                </c:pt>
                <c:pt idx="5475">
                  <c:v>3.0405180265229093</c:v>
                </c:pt>
                <c:pt idx="5476">
                  <c:v>3.0410733722811782</c:v>
                </c:pt>
                <c:pt idx="5477">
                  <c:v>3.0416287180394472</c:v>
                </c:pt>
                <c:pt idx="5478">
                  <c:v>3.0421840637977162</c:v>
                </c:pt>
                <c:pt idx="5479">
                  <c:v>3.0427394095559852</c:v>
                </c:pt>
                <c:pt idx="5480">
                  <c:v>3.0432947553142542</c:v>
                </c:pt>
                <c:pt idx="5481">
                  <c:v>3.0438501010725232</c:v>
                </c:pt>
                <c:pt idx="5482">
                  <c:v>3.0444054468307922</c:v>
                </c:pt>
                <c:pt idx="5483">
                  <c:v>3.0449607925890612</c:v>
                </c:pt>
                <c:pt idx="5484">
                  <c:v>3.0455161383473301</c:v>
                </c:pt>
                <c:pt idx="5485">
                  <c:v>3.0460714841055991</c:v>
                </c:pt>
                <c:pt idx="5486">
                  <c:v>3.0466268298638681</c:v>
                </c:pt>
                <c:pt idx="5487">
                  <c:v>3.0471821756221371</c:v>
                </c:pt>
                <c:pt idx="5488">
                  <c:v>3.0477375213804061</c:v>
                </c:pt>
                <c:pt idx="5489">
                  <c:v>3.0482928671386751</c:v>
                </c:pt>
                <c:pt idx="5490">
                  <c:v>3.0488482128969441</c:v>
                </c:pt>
                <c:pt idx="5491">
                  <c:v>3.0494035586552131</c:v>
                </c:pt>
                <c:pt idx="5492">
                  <c:v>3.0499589044134821</c:v>
                </c:pt>
                <c:pt idx="5493">
                  <c:v>3.050514250171751</c:v>
                </c:pt>
                <c:pt idx="5494">
                  <c:v>3.05106959593002</c:v>
                </c:pt>
                <c:pt idx="5495">
                  <c:v>3.051624941688289</c:v>
                </c:pt>
                <c:pt idx="5496">
                  <c:v>3.052180287446558</c:v>
                </c:pt>
                <c:pt idx="5497">
                  <c:v>3.052735633204827</c:v>
                </c:pt>
                <c:pt idx="5498">
                  <c:v>3.053290978963096</c:v>
                </c:pt>
                <c:pt idx="5499">
                  <c:v>3.053846324721365</c:v>
                </c:pt>
                <c:pt idx="5500">
                  <c:v>3.054401670479634</c:v>
                </c:pt>
                <c:pt idx="5501">
                  <c:v>3.0549570162379029</c:v>
                </c:pt>
                <c:pt idx="5502">
                  <c:v>3.0555123619961719</c:v>
                </c:pt>
                <c:pt idx="5503">
                  <c:v>3.0560677077544409</c:v>
                </c:pt>
                <c:pt idx="5504">
                  <c:v>3.0566230535127099</c:v>
                </c:pt>
                <c:pt idx="5505">
                  <c:v>3.0571783992709789</c:v>
                </c:pt>
                <c:pt idx="5506">
                  <c:v>3.0577337450292479</c:v>
                </c:pt>
                <c:pt idx="5507">
                  <c:v>3.0582890907875169</c:v>
                </c:pt>
                <c:pt idx="5508">
                  <c:v>3.0588444365457859</c:v>
                </c:pt>
                <c:pt idx="5509">
                  <c:v>3.0593997823040548</c:v>
                </c:pt>
                <c:pt idx="5510">
                  <c:v>3.0599551280623238</c:v>
                </c:pt>
                <c:pt idx="5511">
                  <c:v>3.0605104738205928</c:v>
                </c:pt>
                <c:pt idx="5512">
                  <c:v>3.0610658195788618</c:v>
                </c:pt>
                <c:pt idx="5513">
                  <c:v>3.0616211653371308</c:v>
                </c:pt>
                <c:pt idx="5514">
                  <c:v>3.0621765110953998</c:v>
                </c:pt>
                <c:pt idx="5515">
                  <c:v>3.0627318568536688</c:v>
                </c:pt>
                <c:pt idx="5516">
                  <c:v>3.0632872026119378</c:v>
                </c:pt>
                <c:pt idx="5517">
                  <c:v>3.0638425483702068</c:v>
                </c:pt>
                <c:pt idx="5518">
                  <c:v>3.0643978941284757</c:v>
                </c:pt>
                <c:pt idx="5519">
                  <c:v>3.0649532398867447</c:v>
                </c:pt>
                <c:pt idx="5520">
                  <c:v>3.0655085856450137</c:v>
                </c:pt>
                <c:pt idx="5521">
                  <c:v>3.0660639314032827</c:v>
                </c:pt>
                <c:pt idx="5522">
                  <c:v>3.0666192771615517</c:v>
                </c:pt>
                <c:pt idx="5523">
                  <c:v>3.0671746229198207</c:v>
                </c:pt>
                <c:pt idx="5524">
                  <c:v>3.0677299686780897</c:v>
                </c:pt>
                <c:pt idx="5525">
                  <c:v>3.0682853144363587</c:v>
                </c:pt>
                <c:pt idx="5526">
                  <c:v>3.0688406601946276</c:v>
                </c:pt>
                <c:pt idx="5527">
                  <c:v>3.0693960059528966</c:v>
                </c:pt>
                <c:pt idx="5528">
                  <c:v>3.0699513517111656</c:v>
                </c:pt>
                <c:pt idx="5529">
                  <c:v>3.0705066974694346</c:v>
                </c:pt>
                <c:pt idx="5530">
                  <c:v>3.0710620432277036</c:v>
                </c:pt>
                <c:pt idx="5531">
                  <c:v>3.0716173889859726</c:v>
                </c:pt>
                <c:pt idx="5532">
                  <c:v>3.0721727347442416</c:v>
                </c:pt>
                <c:pt idx="5533">
                  <c:v>3.0727280805025106</c:v>
                </c:pt>
                <c:pt idx="5534">
                  <c:v>3.0732834262607795</c:v>
                </c:pt>
                <c:pt idx="5535">
                  <c:v>3.0738387720190485</c:v>
                </c:pt>
                <c:pt idx="5536">
                  <c:v>3.0743941177773175</c:v>
                </c:pt>
                <c:pt idx="5537">
                  <c:v>3.0749494635355865</c:v>
                </c:pt>
                <c:pt idx="5538">
                  <c:v>3.0755048092938555</c:v>
                </c:pt>
                <c:pt idx="5539">
                  <c:v>3.0760601550521245</c:v>
                </c:pt>
                <c:pt idx="5540">
                  <c:v>3.0766155008103935</c:v>
                </c:pt>
                <c:pt idx="5541">
                  <c:v>3.0771708465686625</c:v>
                </c:pt>
                <c:pt idx="5542">
                  <c:v>3.0777261923269315</c:v>
                </c:pt>
                <c:pt idx="5543">
                  <c:v>3.0782815380852004</c:v>
                </c:pt>
                <c:pt idx="5544">
                  <c:v>3.0788368838434694</c:v>
                </c:pt>
                <c:pt idx="5545">
                  <c:v>3.0793922296017384</c:v>
                </c:pt>
                <c:pt idx="5546">
                  <c:v>3.0799475753600074</c:v>
                </c:pt>
                <c:pt idx="5547">
                  <c:v>3.0805029211182764</c:v>
                </c:pt>
                <c:pt idx="5548">
                  <c:v>3.0810582668765454</c:v>
                </c:pt>
                <c:pt idx="5549">
                  <c:v>3.0816136126348144</c:v>
                </c:pt>
                <c:pt idx="5550">
                  <c:v>3.0821689583930834</c:v>
                </c:pt>
                <c:pt idx="5551">
                  <c:v>3.0827243041513523</c:v>
                </c:pt>
                <c:pt idx="5552">
                  <c:v>3.0832796499096213</c:v>
                </c:pt>
                <c:pt idx="5553">
                  <c:v>3.0838349956678903</c:v>
                </c:pt>
                <c:pt idx="5554">
                  <c:v>3.0843903414261593</c:v>
                </c:pt>
                <c:pt idx="5555">
                  <c:v>3.0849456871844283</c:v>
                </c:pt>
                <c:pt idx="5556">
                  <c:v>3.0855010329426973</c:v>
                </c:pt>
                <c:pt idx="5557">
                  <c:v>3.0860563787009663</c:v>
                </c:pt>
                <c:pt idx="5558">
                  <c:v>3.0866117244592353</c:v>
                </c:pt>
                <c:pt idx="5559">
                  <c:v>3.0871670702175042</c:v>
                </c:pt>
                <c:pt idx="5560">
                  <c:v>3.0877224159757732</c:v>
                </c:pt>
                <c:pt idx="5561">
                  <c:v>3.0882777617340422</c:v>
                </c:pt>
                <c:pt idx="5562">
                  <c:v>3.0888331074923112</c:v>
                </c:pt>
                <c:pt idx="5563">
                  <c:v>3.0893884532505802</c:v>
                </c:pt>
                <c:pt idx="5564">
                  <c:v>3.0899437990088492</c:v>
                </c:pt>
                <c:pt idx="5565">
                  <c:v>3.0904991447671182</c:v>
                </c:pt>
                <c:pt idx="5566">
                  <c:v>3.0910544905253872</c:v>
                </c:pt>
                <c:pt idx="5567">
                  <c:v>3.0916098362836562</c:v>
                </c:pt>
                <c:pt idx="5568">
                  <c:v>3.0921651820419251</c:v>
                </c:pt>
                <c:pt idx="5569">
                  <c:v>3.0927205278001941</c:v>
                </c:pt>
                <c:pt idx="5570">
                  <c:v>3.0932758735584631</c:v>
                </c:pt>
                <c:pt idx="5571">
                  <c:v>3.0938312193167321</c:v>
                </c:pt>
                <c:pt idx="5572">
                  <c:v>3.0943865650750011</c:v>
                </c:pt>
                <c:pt idx="5573">
                  <c:v>3.0949419108332701</c:v>
                </c:pt>
                <c:pt idx="5574">
                  <c:v>3.0954972565915391</c:v>
                </c:pt>
                <c:pt idx="5575">
                  <c:v>3.0960526023498081</c:v>
                </c:pt>
                <c:pt idx="5576">
                  <c:v>3.096607948108077</c:v>
                </c:pt>
                <c:pt idx="5577">
                  <c:v>3.097163293866346</c:v>
                </c:pt>
                <c:pt idx="5578">
                  <c:v>3.097718639624615</c:v>
                </c:pt>
                <c:pt idx="5579">
                  <c:v>3.098273985382884</c:v>
                </c:pt>
                <c:pt idx="5580">
                  <c:v>3.098829331141153</c:v>
                </c:pt>
                <c:pt idx="5581">
                  <c:v>3.099384676899422</c:v>
                </c:pt>
                <c:pt idx="5582">
                  <c:v>3.099940022657691</c:v>
                </c:pt>
                <c:pt idx="5583">
                  <c:v>3.10049536841596</c:v>
                </c:pt>
                <c:pt idx="5584">
                  <c:v>3.101050714174229</c:v>
                </c:pt>
                <c:pt idx="5585">
                  <c:v>3.1016060599324979</c:v>
                </c:pt>
                <c:pt idx="5586">
                  <c:v>3.1021614056907669</c:v>
                </c:pt>
                <c:pt idx="5587">
                  <c:v>3.1027167514490359</c:v>
                </c:pt>
                <c:pt idx="5588">
                  <c:v>3.1032720972073049</c:v>
                </c:pt>
                <c:pt idx="5589">
                  <c:v>3.1038274429655739</c:v>
                </c:pt>
                <c:pt idx="5590">
                  <c:v>3.1043827887238429</c:v>
                </c:pt>
                <c:pt idx="5591">
                  <c:v>3.1049381344821119</c:v>
                </c:pt>
                <c:pt idx="5592">
                  <c:v>3.1054934802403809</c:v>
                </c:pt>
                <c:pt idx="5593">
                  <c:v>3.1060488259986498</c:v>
                </c:pt>
                <c:pt idx="5594">
                  <c:v>3.1066041717569188</c:v>
                </c:pt>
                <c:pt idx="5595">
                  <c:v>3.1071595175151878</c:v>
                </c:pt>
                <c:pt idx="5596">
                  <c:v>3.1077148632734568</c:v>
                </c:pt>
                <c:pt idx="5597">
                  <c:v>3.1082702090317258</c:v>
                </c:pt>
                <c:pt idx="5598">
                  <c:v>3.1088255547899948</c:v>
                </c:pt>
                <c:pt idx="5599">
                  <c:v>3.1093809005482638</c:v>
                </c:pt>
                <c:pt idx="5600">
                  <c:v>3.1099362463065328</c:v>
                </c:pt>
                <c:pt idx="5601">
                  <c:v>3.1104915920648017</c:v>
                </c:pt>
                <c:pt idx="5602">
                  <c:v>3.1110469378230707</c:v>
                </c:pt>
                <c:pt idx="5603">
                  <c:v>3.1116022835813397</c:v>
                </c:pt>
                <c:pt idx="5604">
                  <c:v>3.1121576293396087</c:v>
                </c:pt>
                <c:pt idx="5605">
                  <c:v>3.1127129750978777</c:v>
                </c:pt>
                <c:pt idx="5606">
                  <c:v>3.1132683208561467</c:v>
                </c:pt>
                <c:pt idx="5607">
                  <c:v>3.1138236666144157</c:v>
                </c:pt>
                <c:pt idx="5608">
                  <c:v>3.1143790123726847</c:v>
                </c:pt>
                <c:pt idx="5609">
                  <c:v>3.1149343581309537</c:v>
                </c:pt>
                <c:pt idx="5610">
                  <c:v>3.1154897038892226</c:v>
                </c:pt>
                <c:pt idx="5611">
                  <c:v>3.1160450496474916</c:v>
                </c:pt>
                <c:pt idx="5612">
                  <c:v>3.1166003954057606</c:v>
                </c:pt>
                <c:pt idx="5613">
                  <c:v>3.1171557411640296</c:v>
                </c:pt>
                <c:pt idx="5614">
                  <c:v>3.1177110869222986</c:v>
                </c:pt>
                <c:pt idx="5615">
                  <c:v>3.1182664326805676</c:v>
                </c:pt>
                <c:pt idx="5616">
                  <c:v>3.1188217784388366</c:v>
                </c:pt>
                <c:pt idx="5617">
                  <c:v>3.1193771241971056</c:v>
                </c:pt>
                <c:pt idx="5618">
                  <c:v>3.1199324699553745</c:v>
                </c:pt>
                <c:pt idx="5619">
                  <c:v>3.1204878157136435</c:v>
                </c:pt>
                <c:pt idx="5620">
                  <c:v>3.1210431614719125</c:v>
                </c:pt>
                <c:pt idx="5621">
                  <c:v>3.1215985072301815</c:v>
                </c:pt>
                <c:pt idx="5622">
                  <c:v>3.1221538529884505</c:v>
                </c:pt>
                <c:pt idx="5623">
                  <c:v>3.1227091987467195</c:v>
                </c:pt>
                <c:pt idx="5624">
                  <c:v>3.1232645445049885</c:v>
                </c:pt>
                <c:pt idx="5625">
                  <c:v>3.1238198902632575</c:v>
                </c:pt>
                <c:pt idx="5626">
                  <c:v>3.1243752360215264</c:v>
                </c:pt>
                <c:pt idx="5627">
                  <c:v>3.1249305817797954</c:v>
                </c:pt>
                <c:pt idx="5628">
                  <c:v>3.1254859275380644</c:v>
                </c:pt>
                <c:pt idx="5629">
                  <c:v>3.1260412732963334</c:v>
                </c:pt>
                <c:pt idx="5630">
                  <c:v>3.1265966190546024</c:v>
                </c:pt>
                <c:pt idx="5631">
                  <c:v>3.1271519648128714</c:v>
                </c:pt>
                <c:pt idx="5632">
                  <c:v>3.1277073105711404</c:v>
                </c:pt>
                <c:pt idx="5633">
                  <c:v>3.1282626563294094</c:v>
                </c:pt>
                <c:pt idx="5634">
                  <c:v>3.1288180020876784</c:v>
                </c:pt>
                <c:pt idx="5635">
                  <c:v>3.1293733478459473</c:v>
                </c:pt>
                <c:pt idx="5636">
                  <c:v>3.1299286936042163</c:v>
                </c:pt>
                <c:pt idx="5637">
                  <c:v>3.1304840393624853</c:v>
                </c:pt>
                <c:pt idx="5638">
                  <c:v>3.1310393851207543</c:v>
                </c:pt>
                <c:pt idx="5639">
                  <c:v>3.1315947308790233</c:v>
                </c:pt>
                <c:pt idx="5640">
                  <c:v>3.1321500766372923</c:v>
                </c:pt>
                <c:pt idx="5641">
                  <c:v>3.1327054223955613</c:v>
                </c:pt>
                <c:pt idx="5642">
                  <c:v>3.1332607681538303</c:v>
                </c:pt>
                <c:pt idx="5643">
                  <c:v>3.1338161139120992</c:v>
                </c:pt>
                <c:pt idx="5644">
                  <c:v>3.1343714596703682</c:v>
                </c:pt>
                <c:pt idx="5645">
                  <c:v>3.1349268054286372</c:v>
                </c:pt>
                <c:pt idx="5646">
                  <c:v>3.1354821511869062</c:v>
                </c:pt>
                <c:pt idx="5647">
                  <c:v>3.1360374969451752</c:v>
                </c:pt>
                <c:pt idx="5648">
                  <c:v>3.1365928427034442</c:v>
                </c:pt>
                <c:pt idx="5649">
                  <c:v>3.1371481884617132</c:v>
                </c:pt>
                <c:pt idx="5650">
                  <c:v>3.1377035342199822</c:v>
                </c:pt>
                <c:pt idx="5651">
                  <c:v>3.1382588799782511</c:v>
                </c:pt>
                <c:pt idx="5652">
                  <c:v>3.1388142257365201</c:v>
                </c:pt>
                <c:pt idx="5653">
                  <c:v>3.1393695714947891</c:v>
                </c:pt>
                <c:pt idx="5654">
                  <c:v>3.1399249172530581</c:v>
                </c:pt>
                <c:pt idx="5655">
                  <c:v>3.1404802630113271</c:v>
                </c:pt>
                <c:pt idx="5656">
                  <c:v>3.1410356087695961</c:v>
                </c:pt>
                <c:pt idx="5657">
                  <c:v>3.1415909545278651</c:v>
                </c:pt>
                <c:pt idx="5658">
                  <c:v>3.1421463002861341</c:v>
                </c:pt>
                <c:pt idx="5659">
                  <c:v>3.1427016460444031</c:v>
                </c:pt>
                <c:pt idx="5660">
                  <c:v>3.143256991802672</c:v>
                </c:pt>
                <c:pt idx="5661">
                  <c:v>3.143812337560941</c:v>
                </c:pt>
                <c:pt idx="5662">
                  <c:v>3.14436768331921</c:v>
                </c:pt>
                <c:pt idx="5663">
                  <c:v>3.144923029077479</c:v>
                </c:pt>
                <c:pt idx="5664">
                  <c:v>3.145478374835748</c:v>
                </c:pt>
                <c:pt idx="5665">
                  <c:v>3.146033720594017</c:v>
                </c:pt>
                <c:pt idx="5666">
                  <c:v>3.146589066352286</c:v>
                </c:pt>
                <c:pt idx="5667">
                  <c:v>3.147144412110555</c:v>
                </c:pt>
                <c:pt idx="5668">
                  <c:v>3.1476997578688239</c:v>
                </c:pt>
                <c:pt idx="5669">
                  <c:v>3.1482551036270929</c:v>
                </c:pt>
                <c:pt idx="5670">
                  <c:v>3.1488104493853619</c:v>
                </c:pt>
                <c:pt idx="5671">
                  <c:v>3.1493657951436309</c:v>
                </c:pt>
                <c:pt idx="5672">
                  <c:v>3.1499211409018999</c:v>
                </c:pt>
                <c:pt idx="5673">
                  <c:v>3.1504764866601689</c:v>
                </c:pt>
                <c:pt idx="5674">
                  <c:v>3.1510318324184379</c:v>
                </c:pt>
                <c:pt idx="5675">
                  <c:v>3.1515871781767069</c:v>
                </c:pt>
                <c:pt idx="5676">
                  <c:v>3.1521425239349758</c:v>
                </c:pt>
                <c:pt idx="5677">
                  <c:v>3.1526978696932448</c:v>
                </c:pt>
                <c:pt idx="5678">
                  <c:v>3.1532532154515138</c:v>
                </c:pt>
                <c:pt idx="5679">
                  <c:v>3.1538085612097828</c:v>
                </c:pt>
                <c:pt idx="5680">
                  <c:v>3.1543639069680518</c:v>
                </c:pt>
                <c:pt idx="5681">
                  <c:v>3.1549192527263208</c:v>
                </c:pt>
                <c:pt idx="5682">
                  <c:v>3.1554745984845898</c:v>
                </c:pt>
                <c:pt idx="5683">
                  <c:v>3.1560299442428588</c:v>
                </c:pt>
                <c:pt idx="5684">
                  <c:v>3.1565852900011278</c:v>
                </c:pt>
                <c:pt idx="5685">
                  <c:v>3.1571406357593967</c:v>
                </c:pt>
                <c:pt idx="5686">
                  <c:v>3.1576959815176657</c:v>
                </c:pt>
                <c:pt idx="5687">
                  <c:v>3.1582513272759347</c:v>
                </c:pt>
                <c:pt idx="5688">
                  <c:v>3.1588066730342037</c:v>
                </c:pt>
                <c:pt idx="5689">
                  <c:v>3.1593620187924727</c:v>
                </c:pt>
                <c:pt idx="5690">
                  <c:v>3.1599173645507417</c:v>
                </c:pt>
                <c:pt idx="5691">
                  <c:v>3.1604727103090107</c:v>
                </c:pt>
                <c:pt idx="5692">
                  <c:v>3.1610280560672797</c:v>
                </c:pt>
                <c:pt idx="5693">
                  <c:v>3.1615834018255486</c:v>
                </c:pt>
                <c:pt idx="5694">
                  <c:v>3.1621387475838176</c:v>
                </c:pt>
                <c:pt idx="5695">
                  <c:v>3.1626940933420866</c:v>
                </c:pt>
                <c:pt idx="5696">
                  <c:v>3.1632494391003556</c:v>
                </c:pt>
                <c:pt idx="5697">
                  <c:v>3.1638047848586246</c:v>
                </c:pt>
                <c:pt idx="5698">
                  <c:v>3.1643601306168936</c:v>
                </c:pt>
                <c:pt idx="5699">
                  <c:v>3.1649154763751626</c:v>
                </c:pt>
                <c:pt idx="5700">
                  <c:v>3.1654708221334316</c:v>
                </c:pt>
                <c:pt idx="5701">
                  <c:v>3.1660261678917005</c:v>
                </c:pt>
                <c:pt idx="5702">
                  <c:v>3.1665815136499695</c:v>
                </c:pt>
                <c:pt idx="5703">
                  <c:v>3.1671368594082385</c:v>
                </c:pt>
                <c:pt idx="5704">
                  <c:v>3.1676922051665075</c:v>
                </c:pt>
                <c:pt idx="5705">
                  <c:v>3.1682475509247765</c:v>
                </c:pt>
                <c:pt idx="5706">
                  <c:v>3.1688028966830455</c:v>
                </c:pt>
                <c:pt idx="5707">
                  <c:v>3.1693582424413145</c:v>
                </c:pt>
                <c:pt idx="5708">
                  <c:v>3.1699135881995835</c:v>
                </c:pt>
                <c:pt idx="5709">
                  <c:v>3.1704689339578525</c:v>
                </c:pt>
                <c:pt idx="5710">
                  <c:v>3.1710242797161214</c:v>
                </c:pt>
                <c:pt idx="5711">
                  <c:v>3.1715796254743904</c:v>
                </c:pt>
                <c:pt idx="5712">
                  <c:v>3.1721349712326594</c:v>
                </c:pt>
                <c:pt idx="5713">
                  <c:v>3.1726903169909284</c:v>
                </c:pt>
                <c:pt idx="5714">
                  <c:v>3.1732456627491974</c:v>
                </c:pt>
                <c:pt idx="5715">
                  <c:v>3.1738010085074664</c:v>
                </c:pt>
                <c:pt idx="5716">
                  <c:v>3.1743563542657354</c:v>
                </c:pt>
                <c:pt idx="5717">
                  <c:v>3.1749117000240044</c:v>
                </c:pt>
                <c:pt idx="5718">
                  <c:v>3.1754670457822733</c:v>
                </c:pt>
                <c:pt idx="5719">
                  <c:v>3.1760223915405423</c:v>
                </c:pt>
                <c:pt idx="5720">
                  <c:v>3.1765777372988113</c:v>
                </c:pt>
                <c:pt idx="5721">
                  <c:v>3.1771330830570803</c:v>
                </c:pt>
                <c:pt idx="5722">
                  <c:v>3.1776884288153493</c:v>
                </c:pt>
                <c:pt idx="5723">
                  <c:v>3.1782437745736183</c:v>
                </c:pt>
                <c:pt idx="5724">
                  <c:v>3.1787991203318873</c:v>
                </c:pt>
                <c:pt idx="5725">
                  <c:v>3.1793544660901563</c:v>
                </c:pt>
                <c:pt idx="5726">
                  <c:v>3.1799098118484252</c:v>
                </c:pt>
                <c:pt idx="5727">
                  <c:v>3.1804651576066942</c:v>
                </c:pt>
                <c:pt idx="5728">
                  <c:v>3.1810205033649632</c:v>
                </c:pt>
                <c:pt idx="5729">
                  <c:v>3.1815758491232322</c:v>
                </c:pt>
                <c:pt idx="5730">
                  <c:v>3.1821311948815012</c:v>
                </c:pt>
                <c:pt idx="5731">
                  <c:v>3.1826865406397702</c:v>
                </c:pt>
                <c:pt idx="5732">
                  <c:v>3.1832418863980392</c:v>
                </c:pt>
                <c:pt idx="5733">
                  <c:v>3.1837972321563082</c:v>
                </c:pt>
                <c:pt idx="5734">
                  <c:v>3.1843525779145772</c:v>
                </c:pt>
                <c:pt idx="5735">
                  <c:v>3.1849079236728461</c:v>
                </c:pt>
                <c:pt idx="5736">
                  <c:v>3.1854632694311151</c:v>
                </c:pt>
                <c:pt idx="5737">
                  <c:v>3.1860186151893841</c:v>
                </c:pt>
                <c:pt idx="5738">
                  <c:v>3.1865739609476531</c:v>
                </c:pt>
                <c:pt idx="5739">
                  <c:v>3.1871293067059221</c:v>
                </c:pt>
                <c:pt idx="5740">
                  <c:v>3.1876846524641911</c:v>
                </c:pt>
                <c:pt idx="5741">
                  <c:v>3.1882399982224601</c:v>
                </c:pt>
                <c:pt idx="5742">
                  <c:v>3.1887953439807291</c:v>
                </c:pt>
                <c:pt idx="5743">
                  <c:v>3.189350689738998</c:v>
                </c:pt>
                <c:pt idx="5744">
                  <c:v>3.189906035497267</c:v>
                </c:pt>
                <c:pt idx="5745">
                  <c:v>3.190461381255536</c:v>
                </c:pt>
                <c:pt idx="5746">
                  <c:v>3.191016727013805</c:v>
                </c:pt>
                <c:pt idx="5747">
                  <c:v>3.191572072772074</c:v>
                </c:pt>
                <c:pt idx="5748">
                  <c:v>3.192127418530343</c:v>
                </c:pt>
                <c:pt idx="5749">
                  <c:v>3.192682764288612</c:v>
                </c:pt>
                <c:pt idx="5750">
                  <c:v>3.193238110046881</c:v>
                </c:pt>
                <c:pt idx="5751">
                  <c:v>3.19379345580515</c:v>
                </c:pt>
                <c:pt idx="5752">
                  <c:v>3.1943488015634189</c:v>
                </c:pt>
                <c:pt idx="5753">
                  <c:v>3.1949041473216879</c:v>
                </c:pt>
                <c:pt idx="5754">
                  <c:v>3.1954594930799569</c:v>
                </c:pt>
                <c:pt idx="5755">
                  <c:v>3.1960148388382259</c:v>
                </c:pt>
                <c:pt idx="5756">
                  <c:v>3.1965701845964949</c:v>
                </c:pt>
                <c:pt idx="5757">
                  <c:v>3.1971255303547639</c:v>
                </c:pt>
                <c:pt idx="5758">
                  <c:v>3.1976808761130329</c:v>
                </c:pt>
                <c:pt idx="5759">
                  <c:v>3.1982362218713019</c:v>
                </c:pt>
                <c:pt idx="5760">
                  <c:v>3.1987915676295708</c:v>
                </c:pt>
                <c:pt idx="5761">
                  <c:v>3.1993469133878398</c:v>
                </c:pt>
                <c:pt idx="5762">
                  <c:v>3.1999022591461088</c:v>
                </c:pt>
                <c:pt idx="5763">
                  <c:v>3.2004576049043778</c:v>
                </c:pt>
                <c:pt idx="5764">
                  <c:v>3.2010129506626468</c:v>
                </c:pt>
                <c:pt idx="5765">
                  <c:v>3.2015682964209158</c:v>
                </c:pt>
                <c:pt idx="5766">
                  <c:v>3.2021236421791848</c:v>
                </c:pt>
                <c:pt idx="5767">
                  <c:v>3.2026789879374538</c:v>
                </c:pt>
                <c:pt idx="5768">
                  <c:v>3.2032343336957227</c:v>
                </c:pt>
                <c:pt idx="5769">
                  <c:v>3.2037896794539917</c:v>
                </c:pt>
                <c:pt idx="5770">
                  <c:v>3.2043450252122607</c:v>
                </c:pt>
                <c:pt idx="5771">
                  <c:v>3.2049003709705297</c:v>
                </c:pt>
                <c:pt idx="5772">
                  <c:v>3.2054557167287987</c:v>
                </c:pt>
                <c:pt idx="5773">
                  <c:v>3.2060110624870677</c:v>
                </c:pt>
                <c:pt idx="5774">
                  <c:v>3.2065664082453367</c:v>
                </c:pt>
                <c:pt idx="5775">
                  <c:v>3.2071217540036057</c:v>
                </c:pt>
                <c:pt idx="5776">
                  <c:v>3.2076770997618747</c:v>
                </c:pt>
                <c:pt idx="5777">
                  <c:v>3.2082324455201436</c:v>
                </c:pt>
                <c:pt idx="5778">
                  <c:v>3.2087877912784126</c:v>
                </c:pt>
                <c:pt idx="5779">
                  <c:v>3.2093431370366816</c:v>
                </c:pt>
                <c:pt idx="5780">
                  <c:v>3.2098984827949506</c:v>
                </c:pt>
                <c:pt idx="5781">
                  <c:v>3.2104538285532196</c:v>
                </c:pt>
                <c:pt idx="5782">
                  <c:v>3.2110091743114886</c:v>
                </c:pt>
                <c:pt idx="5783">
                  <c:v>3.2115645200697576</c:v>
                </c:pt>
                <c:pt idx="5784">
                  <c:v>3.2121198658280266</c:v>
                </c:pt>
                <c:pt idx="5785">
                  <c:v>3.2126752115862955</c:v>
                </c:pt>
                <c:pt idx="5786">
                  <c:v>3.2132305573445645</c:v>
                </c:pt>
                <c:pt idx="5787">
                  <c:v>3.2137859031028335</c:v>
                </c:pt>
                <c:pt idx="5788">
                  <c:v>3.2143412488611025</c:v>
                </c:pt>
                <c:pt idx="5789">
                  <c:v>3.2148965946193715</c:v>
                </c:pt>
                <c:pt idx="5790">
                  <c:v>3.2154519403776405</c:v>
                </c:pt>
                <c:pt idx="5791">
                  <c:v>3.2160072861359095</c:v>
                </c:pt>
                <c:pt idx="5792">
                  <c:v>3.2165626318941785</c:v>
                </c:pt>
                <c:pt idx="5793">
                  <c:v>3.2171179776524474</c:v>
                </c:pt>
                <c:pt idx="5794">
                  <c:v>3.2176733234107164</c:v>
                </c:pt>
                <c:pt idx="5795">
                  <c:v>3.2182286691689854</c:v>
                </c:pt>
                <c:pt idx="5796">
                  <c:v>3.2187840149272544</c:v>
                </c:pt>
                <c:pt idx="5797">
                  <c:v>3.2193393606855234</c:v>
                </c:pt>
                <c:pt idx="5798">
                  <c:v>3.2198947064437924</c:v>
                </c:pt>
                <c:pt idx="5799">
                  <c:v>3.2204500522020614</c:v>
                </c:pt>
                <c:pt idx="5800">
                  <c:v>3.2210053979603304</c:v>
                </c:pt>
                <c:pt idx="5801">
                  <c:v>3.2215607437185994</c:v>
                </c:pt>
                <c:pt idx="5802">
                  <c:v>3.2221160894768683</c:v>
                </c:pt>
                <c:pt idx="5803">
                  <c:v>3.2226714352351373</c:v>
                </c:pt>
                <c:pt idx="5804">
                  <c:v>3.2232267809934063</c:v>
                </c:pt>
                <c:pt idx="5805">
                  <c:v>3.2237821267516753</c:v>
                </c:pt>
                <c:pt idx="5806">
                  <c:v>3.2243374725099443</c:v>
                </c:pt>
                <c:pt idx="5807">
                  <c:v>3.2248928182682133</c:v>
                </c:pt>
                <c:pt idx="5808">
                  <c:v>3.2254481640264823</c:v>
                </c:pt>
                <c:pt idx="5809">
                  <c:v>3.2260035097847513</c:v>
                </c:pt>
                <c:pt idx="5810">
                  <c:v>3.2265588555430202</c:v>
                </c:pt>
                <c:pt idx="5811">
                  <c:v>3.2271142013012892</c:v>
                </c:pt>
                <c:pt idx="5812">
                  <c:v>3.2276695470595582</c:v>
                </c:pt>
                <c:pt idx="5813">
                  <c:v>3.2282248928178272</c:v>
                </c:pt>
                <c:pt idx="5814">
                  <c:v>3.2287802385760962</c:v>
                </c:pt>
                <c:pt idx="5815">
                  <c:v>3.2293355843343652</c:v>
                </c:pt>
                <c:pt idx="5816">
                  <c:v>3.2298909300926342</c:v>
                </c:pt>
                <c:pt idx="5817">
                  <c:v>3.2304462758509032</c:v>
                </c:pt>
                <c:pt idx="5818">
                  <c:v>3.2310016216091721</c:v>
                </c:pt>
                <c:pt idx="5819">
                  <c:v>3.2315569673674411</c:v>
                </c:pt>
                <c:pt idx="5820">
                  <c:v>3.2321123131257101</c:v>
                </c:pt>
                <c:pt idx="5821">
                  <c:v>3.2326676588839791</c:v>
                </c:pt>
                <c:pt idx="5822">
                  <c:v>3.2332230046422481</c:v>
                </c:pt>
                <c:pt idx="5823">
                  <c:v>3.2337783504005171</c:v>
                </c:pt>
                <c:pt idx="5824">
                  <c:v>3.2343336961587861</c:v>
                </c:pt>
                <c:pt idx="5825">
                  <c:v>3.2348890419170551</c:v>
                </c:pt>
                <c:pt idx="5826">
                  <c:v>3.2354443876753241</c:v>
                </c:pt>
                <c:pt idx="5827">
                  <c:v>3.235999733433593</c:v>
                </c:pt>
                <c:pt idx="5828">
                  <c:v>3.236555079191862</c:v>
                </c:pt>
                <c:pt idx="5829">
                  <c:v>3.237110424950131</c:v>
                </c:pt>
                <c:pt idx="5830">
                  <c:v>3.2376657707084</c:v>
                </c:pt>
                <c:pt idx="5831">
                  <c:v>3.238221116466669</c:v>
                </c:pt>
                <c:pt idx="5832">
                  <c:v>3.238776462224938</c:v>
                </c:pt>
                <c:pt idx="5833">
                  <c:v>3.239331807983207</c:v>
                </c:pt>
                <c:pt idx="5834">
                  <c:v>3.239887153741476</c:v>
                </c:pt>
                <c:pt idx="5835">
                  <c:v>3.2404424994997449</c:v>
                </c:pt>
                <c:pt idx="5836">
                  <c:v>3.2409978452580139</c:v>
                </c:pt>
                <c:pt idx="5837">
                  <c:v>3.2415531910162829</c:v>
                </c:pt>
                <c:pt idx="5838">
                  <c:v>3.2421085367745519</c:v>
                </c:pt>
                <c:pt idx="5839">
                  <c:v>3.2426638825328209</c:v>
                </c:pt>
                <c:pt idx="5840">
                  <c:v>3.2432192282910899</c:v>
                </c:pt>
                <c:pt idx="5841">
                  <c:v>3.2437745740493589</c:v>
                </c:pt>
                <c:pt idx="5842">
                  <c:v>3.2443299198076279</c:v>
                </c:pt>
                <c:pt idx="5843">
                  <c:v>3.2448852655658968</c:v>
                </c:pt>
                <c:pt idx="5844">
                  <c:v>3.2454406113241658</c:v>
                </c:pt>
                <c:pt idx="5845">
                  <c:v>3.2459959570824348</c:v>
                </c:pt>
                <c:pt idx="5846">
                  <c:v>3.2465513028407038</c:v>
                </c:pt>
                <c:pt idx="5847">
                  <c:v>3.2471066485989728</c:v>
                </c:pt>
                <c:pt idx="5848">
                  <c:v>3.2476619943572418</c:v>
                </c:pt>
                <c:pt idx="5849">
                  <c:v>3.2482173401155108</c:v>
                </c:pt>
                <c:pt idx="5850">
                  <c:v>3.2487726858737798</c:v>
                </c:pt>
                <c:pt idx="5851">
                  <c:v>3.2493280316320488</c:v>
                </c:pt>
                <c:pt idx="5852">
                  <c:v>3.2498833773903177</c:v>
                </c:pt>
                <c:pt idx="5853">
                  <c:v>3.2504387231485867</c:v>
                </c:pt>
                <c:pt idx="5854">
                  <c:v>3.2509940689068557</c:v>
                </c:pt>
                <c:pt idx="5855">
                  <c:v>3.2515494146651247</c:v>
                </c:pt>
                <c:pt idx="5856">
                  <c:v>3.2521047604233937</c:v>
                </c:pt>
                <c:pt idx="5857">
                  <c:v>3.2526601061816627</c:v>
                </c:pt>
                <c:pt idx="5858">
                  <c:v>3.2532154519399317</c:v>
                </c:pt>
                <c:pt idx="5859">
                  <c:v>3.2537707976982007</c:v>
                </c:pt>
                <c:pt idx="5860">
                  <c:v>3.2543261434564696</c:v>
                </c:pt>
                <c:pt idx="5861">
                  <c:v>3.2548814892147386</c:v>
                </c:pt>
                <c:pt idx="5862">
                  <c:v>3.2554368349730076</c:v>
                </c:pt>
                <c:pt idx="5863">
                  <c:v>3.2559921807312766</c:v>
                </c:pt>
                <c:pt idx="5864">
                  <c:v>3.2565475264895456</c:v>
                </c:pt>
                <c:pt idx="5865">
                  <c:v>3.2571028722478146</c:v>
                </c:pt>
                <c:pt idx="5866">
                  <c:v>3.2576582180060836</c:v>
                </c:pt>
                <c:pt idx="5867">
                  <c:v>3.2582135637643526</c:v>
                </c:pt>
                <c:pt idx="5868">
                  <c:v>3.2587689095226215</c:v>
                </c:pt>
                <c:pt idx="5869">
                  <c:v>3.2593242552808905</c:v>
                </c:pt>
                <c:pt idx="5870">
                  <c:v>3.2598796010391595</c:v>
                </c:pt>
                <c:pt idx="5871">
                  <c:v>3.2604349467974285</c:v>
                </c:pt>
                <c:pt idx="5872">
                  <c:v>3.2609902925556975</c:v>
                </c:pt>
                <c:pt idx="5873">
                  <c:v>3.2615456383139665</c:v>
                </c:pt>
                <c:pt idx="5874">
                  <c:v>3.2621009840722355</c:v>
                </c:pt>
                <c:pt idx="5875">
                  <c:v>3.2626563298305045</c:v>
                </c:pt>
                <c:pt idx="5876">
                  <c:v>3.2632116755887735</c:v>
                </c:pt>
                <c:pt idx="5877">
                  <c:v>3.2637670213470424</c:v>
                </c:pt>
                <c:pt idx="5878">
                  <c:v>3.2643223671053114</c:v>
                </c:pt>
                <c:pt idx="5879">
                  <c:v>3.2648777128635804</c:v>
                </c:pt>
                <c:pt idx="5880">
                  <c:v>3.2654330586218494</c:v>
                </c:pt>
                <c:pt idx="5881">
                  <c:v>3.2659884043801184</c:v>
                </c:pt>
                <c:pt idx="5882">
                  <c:v>3.2665437501383874</c:v>
                </c:pt>
                <c:pt idx="5883">
                  <c:v>3.2670990958966564</c:v>
                </c:pt>
                <c:pt idx="5884">
                  <c:v>3.2676544416549254</c:v>
                </c:pt>
                <c:pt idx="5885">
                  <c:v>3.2682097874131943</c:v>
                </c:pt>
                <c:pt idx="5886">
                  <c:v>3.2687651331714633</c:v>
                </c:pt>
                <c:pt idx="5887">
                  <c:v>3.2693204789297323</c:v>
                </c:pt>
                <c:pt idx="5888">
                  <c:v>3.2698758246880013</c:v>
                </c:pt>
                <c:pt idx="5889">
                  <c:v>3.2704311704462703</c:v>
                </c:pt>
                <c:pt idx="5890">
                  <c:v>3.2709865162045393</c:v>
                </c:pt>
                <c:pt idx="5891">
                  <c:v>3.2715418619628083</c:v>
                </c:pt>
                <c:pt idx="5892">
                  <c:v>3.2720972077210773</c:v>
                </c:pt>
                <c:pt idx="5893">
                  <c:v>3.2726525534793462</c:v>
                </c:pt>
                <c:pt idx="5894">
                  <c:v>3.2732078992376152</c:v>
                </c:pt>
                <c:pt idx="5895">
                  <c:v>3.2737632449958842</c:v>
                </c:pt>
                <c:pt idx="5896">
                  <c:v>3.2743185907541532</c:v>
                </c:pt>
                <c:pt idx="5897">
                  <c:v>3.2748739365124222</c:v>
                </c:pt>
                <c:pt idx="5898">
                  <c:v>3.2754292822706912</c:v>
                </c:pt>
                <c:pt idx="5899">
                  <c:v>3.2759846280289602</c:v>
                </c:pt>
                <c:pt idx="5900">
                  <c:v>3.2765399737872292</c:v>
                </c:pt>
                <c:pt idx="5901">
                  <c:v>3.2770953195454982</c:v>
                </c:pt>
                <c:pt idx="5902">
                  <c:v>3.2776506653037671</c:v>
                </c:pt>
                <c:pt idx="5903">
                  <c:v>3.2782060110620361</c:v>
                </c:pt>
                <c:pt idx="5904">
                  <c:v>3.2787613568203051</c:v>
                </c:pt>
                <c:pt idx="5905">
                  <c:v>3.2793167025785741</c:v>
                </c:pt>
                <c:pt idx="5906">
                  <c:v>3.2798720483368431</c:v>
                </c:pt>
                <c:pt idx="5907">
                  <c:v>3.2804273940951121</c:v>
                </c:pt>
                <c:pt idx="5908">
                  <c:v>3.2809827398533811</c:v>
                </c:pt>
                <c:pt idx="5909">
                  <c:v>3.2815380856116501</c:v>
                </c:pt>
                <c:pt idx="5910">
                  <c:v>3.282093431369919</c:v>
                </c:pt>
                <c:pt idx="5911">
                  <c:v>3.282648777128188</c:v>
                </c:pt>
                <c:pt idx="5912">
                  <c:v>3.283204122886457</c:v>
                </c:pt>
                <c:pt idx="5913">
                  <c:v>3.283759468644726</c:v>
                </c:pt>
                <c:pt idx="5914">
                  <c:v>3.284314814402995</c:v>
                </c:pt>
                <c:pt idx="5915">
                  <c:v>3.284870160161264</c:v>
                </c:pt>
                <c:pt idx="5916">
                  <c:v>3.285425505919533</c:v>
                </c:pt>
                <c:pt idx="5917">
                  <c:v>3.285980851677802</c:v>
                </c:pt>
                <c:pt idx="5918">
                  <c:v>3.2865361974360709</c:v>
                </c:pt>
                <c:pt idx="5919">
                  <c:v>3.2870915431943399</c:v>
                </c:pt>
                <c:pt idx="5920">
                  <c:v>3.2876468889526089</c:v>
                </c:pt>
                <c:pt idx="5921">
                  <c:v>3.2882022347108779</c:v>
                </c:pt>
                <c:pt idx="5922">
                  <c:v>3.2887575804691469</c:v>
                </c:pt>
                <c:pt idx="5923">
                  <c:v>3.2893129262274159</c:v>
                </c:pt>
                <c:pt idx="5924">
                  <c:v>3.2898682719856849</c:v>
                </c:pt>
                <c:pt idx="5925">
                  <c:v>3.2904236177439539</c:v>
                </c:pt>
                <c:pt idx="5926">
                  <c:v>3.2909789635022229</c:v>
                </c:pt>
                <c:pt idx="5927">
                  <c:v>3.2915343092604918</c:v>
                </c:pt>
                <c:pt idx="5928">
                  <c:v>3.2920896550187608</c:v>
                </c:pt>
                <c:pt idx="5929">
                  <c:v>3.2926450007770298</c:v>
                </c:pt>
                <c:pt idx="5930">
                  <c:v>3.2932003465352988</c:v>
                </c:pt>
                <c:pt idx="5931">
                  <c:v>3.2937556922935678</c:v>
                </c:pt>
                <c:pt idx="5932">
                  <c:v>3.2943110380518368</c:v>
                </c:pt>
                <c:pt idx="5933">
                  <c:v>3.2948663838101058</c:v>
                </c:pt>
                <c:pt idx="5934">
                  <c:v>3.2954217295683748</c:v>
                </c:pt>
                <c:pt idx="5935">
                  <c:v>3.2959770753266437</c:v>
                </c:pt>
                <c:pt idx="5936">
                  <c:v>3.2965324210849127</c:v>
                </c:pt>
                <c:pt idx="5937">
                  <c:v>3.2970877668431817</c:v>
                </c:pt>
                <c:pt idx="5938">
                  <c:v>3.2976431126014507</c:v>
                </c:pt>
                <c:pt idx="5939">
                  <c:v>3.2981984583597197</c:v>
                </c:pt>
                <c:pt idx="5940">
                  <c:v>3.2987538041179887</c:v>
                </c:pt>
                <c:pt idx="5941">
                  <c:v>3.2993091498762577</c:v>
                </c:pt>
                <c:pt idx="5942">
                  <c:v>3.2998644956345267</c:v>
                </c:pt>
                <c:pt idx="5943">
                  <c:v>3.3004198413927957</c:v>
                </c:pt>
                <c:pt idx="5944">
                  <c:v>3.3009751871510646</c:v>
                </c:pt>
                <c:pt idx="5945">
                  <c:v>3.3015305329093336</c:v>
                </c:pt>
                <c:pt idx="5946">
                  <c:v>3.3020858786676026</c:v>
                </c:pt>
                <c:pt idx="5947">
                  <c:v>3.3026412244258716</c:v>
                </c:pt>
                <c:pt idx="5948">
                  <c:v>3.3031965701841406</c:v>
                </c:pt>
                <c:pt idx="5949">
                  <c:v>3.3037519159424096</c:v>
                </c:pt>
                <c:pt idx="5950">
                  <c:v>3.3043072617006786</c:v>
                </c:pt>
                <c:pt idx="5951">
                  <c:v>3.3048626074589476</c:v>
                </c:pt>
                <c:pt idx="5952">
                  <c:v>3.3054179532172165</c:v>
                </c:pt>
                <c:pt idx="5953">
                  <c:v>3.3059732989754855</c:v>
                </c:pt>
                <c:pt idx="5954">
                  <c:v>3.3065286447337545</c:v>
                </c:pt>
                <c:pt idx="5955">
                  <c:v>3.3070839904920235</c:v>
                </c:pt>
                <c:pt idx="5956">
                  <c:v>3.3076393362502925</c:v>
                </c:pt>
                <c:pt idx="5957">
                  <c:v>3.3081946820085615</c:v>
                </c:pt>
                <c:pt idx="5958">
                  <c:v>3.3087500277668305</c:v>
                </c:pt>
                <c:pt idx="5959">
                  <c:v>3.3093053735250995</c:v>
                </c:pt>
                <c:pt idx="5960">
                  <c:v>3.3098607192833684</c:v>
                </c:pt>
                <c:pt idx="5961">
                  <c:v>3.3104160650416374</c:v>
                </c:pt>
                <c:pt idx="5962">
                  <c:v>3.3109714107999064</c:v>
                </c:pt>
                <c:pt idx="5963">
                  <c:v>3.3115267565581754</c:v>
                </c:pt>
                <c:pt idx="5964">
                  <c:v>3.3120821023164444</c:v>
                </c:pt>
                <c:pt idx="5965">
                  <c:v>3.3126374480747134</c:v>
                </c:pt>
                <c:pt idx="5966">
                  <c:v>3.3131927938329824</c:v>
                </c:pt>
                <c:pt idx="5967">
                  <c:v>3.3137481395912514</c:v>
                </c:pt>
                <c:pt idx="5968">
                  <c:v>3.3143034853495204</c:v>
                </c:pt>
                <c:pt idx="5969">
                  <c:v>3.3148588311077893</c:v>
                </c:pt>
                <c:pt idx="5970">
                  <c:v>3.3154141768660583</c:v>
                </c:pt>
                <c:pt idx="5971">
                  <c:v>3.3159695226243273</c:v>
                </c:pt>
                <c:pt idx="5972">
                  <c:v>3.3165248683825963</c:v>
                </c:pt>
                <c:pt idx="5973">
                  <c:v>3.3170802141408653</c:v>
                </c:pt>
                <c:pt idx="5974">
                  <c:v>3.3176355598991343</c:v>
                </c:pt>
                <c:pt idx="5975">
                  <c:v>3.3181909056574033</c:v>
                </c:pt>
                <c:pt idx="5976">
                  <c:v>3.3187462514156723</c:v>
                </c:pt>
                <c:pt idx="5977">
                  <c:v>3.3193015971739412</c:v>
                </c:pt>
                <c:pt idx="5978">
                  <c:v>3.3198569429322102</c:v>
                </c:pt>
                <c:pt idx="5979">
                  <c:v>3.3204122886904792</c:v>
                </c:pt>
                <c:pt idx="5980">
                  <c:v>3.3209676344487482</c:v>
                </c:pt>
                <c:pt idx="5981">
                  <c:v>3.3215229802070172</c:v>
                </c:pt>
                <c:pt idx="5982">
                  <c:v>3.3220783259652862</c:v>
                </c:pt>
                <c:pt idx="5983">
                  <c:v>3.3226336717235552</c:v>
                </c:pt>
                <c:pt idx="5984">
                  <c:v>3.3231890174818242</c:v>
                </c:pt>
                <c:pt idx="5985">
                  <c:v>3.3237443632400931</c:v>
                </c:pt>
                <c:pt idx="5986">
                  <c:v>3.3242997089983621</c:v>
                </c:pt>
                <c:pt idx="5987">
                  <c:v>3.3248550547566311</c:v>
                </c:pt>
                <c:pt idx="5988">
                  <c:v>3.3254104005149001</c:v>
                </c:pt>
                <c:pt idx="5989">
                  <c:v>3.3259657462731691</c:v>
                </c:pt>
                <c:pt idx="5990">
                  <c:v>3.3265210920314381</c:v>
                </c:pt>
                <c:pt idx="5991">
                  <c:v>3.3270764377897071</c:v>
                </c:pt>
                <c:pt idx="5992">
                  <c:v>3.3276317835479761</c:v>
                </c:pt>
                <c:pt idx="5993">
                  <c:v>3.3281871293062451</c:v>
                </c:pt>
                <c:pt idx="5994">
                  <c:v>3.328742475064514</c:v>
                </c:pt>
                <c:pt idx="5995">
                  <c:v>3.329297820822783</c:v>
                </c:pt>
                <c:pt idx="5996">
                  <c:v>3.329853166581052</c:v>
                </c:pt>
                <c:pt idx="5997">
                  <c:v>3.330408512339321</c:v>
                </c:pt>
                <c:pt idx="5998">
                  <c:v>3.33096385809759</c:v>
                </c:pt>
                <c:pt idx="5999">
                  <c:v>3.331519203855859</c:v>
                </c:pt>
                <c:pt idx="6000">
                  <c:v>3.332074549614128</c:v>
                </c:pt>
                <c:pt idx="6001">
                  <c:v>3.332629895372397</c:v>
                </c:pt>
                <c:pt idx="6002">
                  <c:v>3.3331852411306659</c:v>
                </c:pt>
                <c:pt idx="6003">
                  <c:v>3.3337405868889349</c:v>
                </c:pt>
                <c:pt idx="6004">
                  <c:v>3.3342959326472039</c:v>
                </c:pt>
                <c:pt idx="6005">
                  <c:v>3.3348512784054729</c:v>
                </c:pt>
                <c:pt idx="6006">
                  <c:v>3.3354066241637419</c:v>
                </c:pt>
                <c:pt idx="6007">
                  <c:v>3.3359619699220109</c:v>
                </c:pt>
                <c:pt idx="6008">
                  <c:v>3.3365173156802799</c:v>
                </c:pt>
                <c:pt idx="6009">
                  <c:v>3.3370726614385489</c:v>
                </c:pt>
                <c:pt idx="6010">
                  <c:v>3.3376280071968178</c:v>
                </c:pt>
                <c:pt idx="6011">
                  <c:v>3.3381833529550868</c:v>
                </c:pt>
                <c:pt idx="6012">
                  <c:v>3.3387386987133558</c:v>
                </c:pt>
                <c:pt idx="6013">
                  <c:v>3.3392940444716248</c:v>
                </c:pt>
                <c:pt idx="6014">
                  <c:v>3.3398493902298938</c:v>
                </c:pt>
                <c:pt idx="6015">
                  <c:v>3.3404047359881628</c:v>
                </c:pt>
                <c:pt idx="6016">
                  <c:v>3.3409600817464318</c:v>
                </c:pt>
                <c:pt idx="6017">
                  <c:v>3.3415154275047008</c:v>
                </c:pt>
                <c:pt idx="6018">
                  <c:v>3.3420707732629698</c:v>
                </c:pt>
                <c:pt idx="6019">
                  <c:v>3.3426261190212387</c:v>
                </c:pt>
                <c:pt idx="6020">
                  <c:v>3.3431814647795077</c:v>
                </c:pt>
                <c:pt idx="6021">
                  <c:v>3.3437368105377767</c:v>
                </c:pt>
                <c:pt idx="6022">
                  <c:v>3.3442921562960457</c:v>
                </c:pt>
                <c:pt idx="6023">
                  <c:v>3.3448475020543147</c:v>
                </c:pt>
                <c:pt idx="6024">
                  <c:v>3.3454028478125837</c:v>
                </c:pt>
                <c:pt idx="6025">
                  <c:v>3.3459581935708527</c:v>
                </c:pt>
                <c:pt idx="6026">
                  <c:v>3.3465135393291217</c:v>
                </c:pt>
                <c:pt idx="6027">
                  <c:v>3.3470688850873906</c:v>
                </c:pt>
                <c:pt idx="6028">
                  <c:v>3.3476242308456596</c:v>
                </c:pt>
                <c:pt idx="6029">
                  <c:v>3.3481795766039286</c:v>
                </c:pt>
                <c:pt idx="6030">
                  <c:v>3.3487349223621976</c:v>
                </c:pt>
                <c:pt idx="6031">
                  <c:v>3.3492902681204666</c:v>
                </c:pt>
                <c:pt idx="6032">
                  <c:v>3.3498456138787356</c:v>
                </c:pt>
                <c:pt idx="6033">
                  <c:v>3.3504009596370046</c:v>
                </c:pt>
                <c:pt idx="6034">
                  <c:v>3.3509563053952736</c:v>
                </c:pt>
                <c:pt idx="6035">
                  <c:v>3.3515116511535425</c:v>
                </c:pt>
                <c:pt idx="6036">
                  <c:v>3.3520669969118115</c:v>
                </c:pt>
                <c:pt idx="6037">
                  <c:v>3.3526223426700805</c:v>
                </c:pt>
                <c:pt idx="6038">
                  <c:v>3.3531776884283495</c:v>
                </c:pt>
                <c:pt idx="6039">
                  <c:v>3.3537330341866185</c:v>
                </c:pt>
                <c:pt idx="6040">
                  <c:v>3.3542883799448875</c:v>
                </c:pt>
                <c:pt idx="6041">
                  <c:v>3.3548437257031565</c:v>
                </c:pt>
                <c:pt idx="6042">
                  <c:v>3.3553990714614255</c:v>
                </c:pt>
                <c:pt idx="6043">
                  <c:v>3.3559544172196945</c:v>
                </c:pt>
                <c:pt idx="6044">
                  <c:v>3.3565097629779634</c:v>
                </c:pt>
                <c:pt idx="6045">
                  <c:v>3.3570651087362324</c:v>
                </c:pt>
                <c:pt idx="6046">
                  <c:v>3.3576204544945014</c:v>
                </c:pt>
                <c:pt idx="6047">
                  <c:v>3.3581758002527704</c:v>
                </c:pt>
                <c:pt idx="6048">
                  <c:v>3.3587311460110394</c:v>
                </c:pt>
                <c:pt idx="6049">
                  <c:v>3.3592864917693084</c:v>
                </c:pt>
                <c:pt idx="6050">
                  <c:v>3.3598418375275774</c:v>
                </c:pt>
                <c:pt idx="6051">
                  <c:v>3.3603971832858464</c:v>
                </c:pt>
                <c:pt idx="6052">
                  <c:v>3.3609525290441153</c:v>
                </c:pt>
                <c:pt idx="6053">
                  <c:v>3.3615078748023843</c:v>
                </c:pt>
                <c:pt idx="6054">
                  <c:v>3.3620632205606533</c:v>
                </c:pt>
                <c:pt idx="6055">
                  <c:v>3.3626185663189223</c:v>
                </c:pt>
                <c:pt idx="6056">
                  <c:v>3.3631739120771913</c:v>
                </c:pt>
                <c:pt idx="6057">
                  <c:v>3.3637292578354603</c:v>
                </c:pt>
                <c:pt idx="6058">
                  <c:v>3.3642846035937293</c:v>
                </c:pt>
                <c:pt idx="6059">
                  <c:v>3.3648399493519983</c:v>
                </c:pt>
                <c:pt idx="6060">
                  <c:v>3.3653952951102672</c:v>
                </c:pt>
                <c:pt idx="6061">
                  <c:v>3.3659506408685362</c:v>
                </c:pt>
                <c:pt idx="6062">
                  <c:v>3.3665059866268052</c:v>
                </c:pt>
                <c:pt idx="6063">
                  <c:v>3.3670613323850742</c:v>
                </c:pt>
                <c:pt idx="6064">
                  <c:v>3.3676166781433432</c:v>
                </c:pt>
                <c:pt idx="6065">
                  <c:v>3.3681720239016122</c:v>
                </c:pt>
                <c:pt idx="6066">
                  <c:v>3.3687273696598812</c:v>
                </c:pt>
                <c:pt idx="6067">
                  <c:v>3.3692827154181502</c:v>
                </c:pt>
                <c:pt idx="6068">
                  <c:v>3.3698380611764192</c:v>
                </c:pt>
                <c:pt idx="6069">
                  <c:v>3.3703934069346881</c:v>
                </c:pt>
                <c:pt idx="6070">
                  <c:v>3.3709487526929571</c:v>
                </c:pt>
                <c:pt idx="6071">
                  <c:v>3.3715040984512261</c:v>
                </c:pt>
                <c:pt idx="6072">
                  <c:v>3.3720594442094951</c:v>
                </c:pt>
                <c:pt idx="6073">
                  <c:v>3.3726147899677641</c:v>
                </c:pt>
                <c:pt idx="6074">
                  <c:v>3.3731701357260331</c:v>
                </c:pt>
                <c:pt idx="6075">
                  <c:v>3.3737254814843021</c:v>
                </c:pt>
                <c:pt idx="6076">
                  <c:v>3.3742808272425711</c:v>
                </c:pt>
                <c:pt idx="6077">
                  <c:v>3.37483617300084</c:v>
                </c:pt>
                <c:pt idx="6078">
                  <c:v>3.375391518759109</c:v>
                </c:pt>
                <c:pt idx="6079">
                  <c:v>3.375946864517378</c:v>
                </c:pt>
                <c:pt idx="6080">
                  <c:v>3.376502210275647</c:v>
                </c:pt>
                <c:pt idx="6081">
                  <c:v>3.377057556033916</c:v>
                </c:pt>
                <c:pt idx="6082">
                  <c:v>3.377612901792185</c:v>
                </c:pt>
                <c:pt idx="6083">
                  <c:v>3.378168247550454</c:v>
                </c:pt>
                <c:pt idx="6084">
                  <c:v>3.378723593308723</c:v>
                </c:pt>
                <c:pt idx="6085">
                  <c:v>3.3792789390669919</c:v>
                </c:pt>
                <c:pt idx="6086">
                  <c:v>3.3798342848252609</c:v>
                </c:pt>
                <c:pt idx="6087">
                  <c:v>3.3803896305835299</c:v>
                </c:pt>
                <c:pt idx="6088">
                  <c:v>3.3809449763417989</c:v>
                </c:pt>
                <c:pt idx="6089">
                  <c:v>3.3815003221000679</c:v>
                </c:pt>
                <c:pt idx="6090">
                  <c:v>3.3820556678583369</c:v>
                </c:pt>
                <c:pt idx="6091">
                  <c:v>3.3826110136166059</c:v>
                </c:pt>
                <c:pt idx="6092">
                  <c:v>3.3831663593748749</c:v>
                </c:pt>
                <c:pt idx="6093">
                  <c:v>3.3837217051331439</c:v>
                </c:pt>
                <c:pt idx="6094">
                  <c:v>3.3842770508914128</c:v>
                </c:pt>
                <c:pt idx="6095">
                  <c:v>3.3848323966496818</c:v>
                </c:pt>
                <c:pt idx="6096">
                  <c:v>3.3853877424079508</c:v>
                </c:pt>
                <c:pt idx="6097">
                  <c:v>3.3859430881662198</c:v>
                </c:pt>
                <c:pt idx="6098">
                  <c:v>3.3864984339244888</c:v>
                </c:pt>
                <c:pt idx="6099">
                  <c:v>3.3870537796827578</c:v>
                </c:pt>
                <c:pt idx="6100">
                  <c:v>3.3876091254410268</c:v>
                </c:pt>
                <c:pt idx="6101">
                  <c:v>3.3881644711992958</c:v>
                </c:pt>
                <c:pt idx="6102">
                  <c:v>3.3887198169575647</c:v>
                </c:pt>
                <c:pt idx="6103">
                  <c:v>3.3892751627158337</c:v>
                </c:pt>
                <c:pt idx="6104">
                  <c:v>3.3898305084741027</c:v>
                </c:pt>
                <c:pt idx="6105">
                  <c:v>3.3903858542323717</c:v>
                </c:pt>
                <c:pt idx="6106">
                  <c:v>3.3909411999906407</c:v>
                </c:pt>
                <c:pt idx="6107">
                  <c:v>3.3914965457489097</c:v>
                </c:pt>
                <c:pt idx="6108">
                  <c:v>3.3920518915071787</c:v>
                </c:pt>
                <c:pt idx="6109">
                  <c:v>3.3926072372654477</c:v>
                </c:pt>
                <c:pt idx="6110">
                  <c:v>3.3931625830237166</c:v>
                </c:pt>
                <c:pt idx="6111">
                  <c:v>3.3937179287819856</c:v>
                </c:pt>
                <c:pt idx="6112">
                  <c:v>3.3942732745402546</c:v>
                </c:pt>
                <c:pt idx="6113">
                  <c:v>3.3948286202985236</c:v>
                </c:pt>
                <c:pt idx="6114">
                  <c:v>3.3953839660567926</c:v>
                </c:pt>
                <c:pt idx="6115">
                  <c:v>3.3959393118150616</c:v>
                </c:pt>
                <c:pt idx="6116">
                  <c:v>3.3964946575733306</c:v>
                </c:pt>
                <c:pt idx="6117">
                  <c:v>3.3970500033315996</c:v>
                </c:pt>
                <c:pt idx="6118">
                  <c:v>3.3976053490898686</c:v>
                </c:pt>
                <c:pt idx="6119">
                  <c:v>3.3981606948481375</c:v>
                </c:pt>
                <c:pt idx="6120">
                  <c:v>3.3987160406064065</c:v>
                </c:pt>
                <c:pt idx="6121">
                  <c:v>3.3992713863646755</c:v>
                </c:pt>
                <c:pt idx="6122">
                  <c:v>3.3998267321229445</c:v>
                </c:pt>
                <c:pt idx="6123">
                  <c:v>3.4003820778812135</c:v>
                </c:pt>
                <c:pt idx="6124">
                  <c:v>3.4009374236394825</c:v>
                </c:pt>
                <c:pt idx="6125">
                  <c:v>3.4014927693977515</c:v>
                </c:pt>
                <c:pt idx="6126">
                  <c:v>3.4020481151560205</c:v>
                </c:pt>
                <c:pt idx="6127">
                  <c:v>3.4026034609142894</c:v>
                </c:pt>
                <c:pt idx="6128">
                  <c:v>3.4031588066725584</c:v>
                </c:pt>
                <c:pt idx="6129">
                  <c:v>3.4037141524308274</c:v>
                </c:pt>
                <c:pt idx="6130">
                  <c:v>3.4042694981890964</c:v>
                </c:pt>
                <c:pt idx="6131">
                  <c:v>3.4048248439473654</c:v>
                </c:pt>
                <c:pt idx="6132">
                  <c:v>3.4053801897056344</c:v>
                </c:pt>
                <c:pt idx="6133">
                  <c:v>3.4059355354639034</c:v>
                </c:pt>
                <c:pt idx="6134">
                  <c:v>3.4064908812221724</c:v>
                </c:pt>
                <c:pt idx="6135">
                  <c:v>3.4070462269804414</c:v>
                </c:pt>
                <c:pt idx="6136">
                  <c:v>3.4076015727387103</c:v>
                </c:pt>
                <c:pt idx="6137">
                  <c:v>3.4081569184969793</c:v>
                </c:pt>
                <c:pt idx="6138">
                  <c:v>3.4087122642552483</c:v>
                </c:pt>
                <c:pt idx="6139">
                  <c:v>3.4092676100135173</c:v>
                </c:pt>
                <c:pt idx="6140">
                  <c:v>3.4098229557717863</c:v>
                </c:pt>
                <c:pt idx="6141">
                  <c:v>3.4103783015300553</c:v>
                </c:pt>
                <c:pt idx="6142">
                  <c:v>3.4109336472883243</c:v>
                </c:pt>
                <c:pt idx="6143">
                  <c:v>3.4114889930465933</c:v>
                </c:pt>
                <c:pt idx="6144">
                  <c:v>3.4120443388048622</c:v>
                </c:pt>
                <c:pt idx="6145">
                  <c:v>3.4125996845631312</c:v>
                </c:pt>
                <c:pt idx="6146">
                  <c:v>3.4131550303214002</c:v>
                </c:pt>
                <c:pt idx="6147">
                  <c:v>3.4137103760796692</c:v>
                </c:pt>
                <c:pt idx="6148">
                  <c:v>3.4142657218379382</c:v>
                </c:pt>
                <c:pt idx="6149">
                  <c:v>3.4148210675962072</c:v>
                </c:pt>
                <c:pt idx="6150">
                  <c:v>3.4153764133544762</c:v>
                </c:pt>
                <c:pt idx="6151">
                  <c:v>3.4159317591127452</c:v>
                </c:pt>
                <c:pt idx="6152">
                  <c:v>3.4164871048710141</c:v>
                </c:pt>
                <c:pt idx="6153">
                  <c:v>3.4170424506292831</c:v>
                </c:pt>
                <c:pt idx="6154">
                  <c:v>3.4175977963875521</c:v>
                </c:pt>
                <c:pt idx="6155">
                  <c:v>3.4181531421458211</c:v>
                </c:pt>
                <c:pt idx="6156">
                  <c:v>3.4187084879040901</c:v>
                </c:pt>
                <c:pt idx="6157">
                  <c:v>3.4192638336623591</c:v>
                </c:pt>
                <c:pt idx="6158">
                  <c:v>3.4198191794206281</c:v>
                </c:pt>
                <c:pt idx="6159">
                  <c:v>3.4203745251788971</c:v>
                </c:pt>
                <c:pt idx="6160">
                  <c:v>3.4209298709371661</c:v>
                </c:pt>
                <c:pt idx="6161">
                  <c:v>3.421485216695435</c:v>
                </c:pt>
                <c:pt idx="6162">
                  <c:v>3.422040562453704</c:v>
                </c:pt>
                <c:pt idx="6163">
                  <c:v>3.422595908211973</c:v>
                </c:pt>
                <c:pt idx="6164">
                  <c:v>3.423151253970242</c:v>
                </c:pt>
                <c:pt idx="6165">
                  <c:v>3.423706599728511</c:v>
                </c:pt>
                <c:pt idx="6166">
                  <c:v>3.42426194548678</c:v>
                </c:pt>
                <c:pt idx="6167">
                  <c:v>3.424817291245049</c:v>
                </c:pt>
                <c:pt idx="6168">
                  <c:v>3.425372637003318</c:v>
                </c:pt>
                <c:pt idx="6169">
                  <c:v>3.4259279827615869</c:v>
                </c:pt>
                <c:pt idx="6170">
                  <c:v>3.4264833285198559</c:v>
                </c:pt>
                <c:pt idx="6171">
                  <c:v>3.4270386742781249</c:v>
                </c:pt>
                <c:pt idx="6172">
                  <c:v>3.4275940200363939</c:v>
                </c:pt>
                <c:pt idx="6173">
                  <c:v>3.4281493657946629</c:v>
                </c:pt>
                <c:pt idx="6174">
                  <c:v>3.4287047115529319</c:v>
                </c:pt>
                <c:pt idx="6175">
                  <c:v>3.4292600573112009</c:v>
                </c:pt>
                <c:pt idx="6176">
                  <c:v>3.4298154030694699</c:v>
                </c:pt>
                <c:pt idx="6177">
                  <c:v>3.4303707488277388</c:v>
                </c:pt>
                <c:pt idx="6178">
                  <c:v>3.4309260945860078</c:v>
                </c:pt>
                <c:pt idx="6179">
                  <c:v>3.4314814403442768</c:v>
                </c:pt>
                <c:pt idx="6180">
                  <c:v>3.4320367861025458</c:v>
                </c:pt>
                <c:pt idx="6181">
                  <c:v>3.4325921318608148</c:v>
                </c:pt>
                <c:pt idx="6182">
                  <c:v>3.4331474776190838</c:v>
                </c:pt>
                <c:pt idx="6183">
                  <c:v>3.4337028233773528</c:v>
                </c:pt>
                <c:pt idx="6184">
                  <c:v>3.4342581691356218</c:v>
                </c:pt>
                <c:pt idx="6185">
                  <c:v>3.4348135148938908</c:v>
                </c:pt>
                <c:pt idx="6186">
                  <c:v>3.4353688606521597</c:v>
                </c:pt>
                <c:pt idx="6187">
                  <c:v>3.4359242064104287</c:v>
                </c:pt>
                <c:pt idx="6188">
                  <c:v>3.4364795521686977</c:v>
                </c:pt>
                <c:pt idx="6189">
                  <c:v>3.4370348979269667</c:v>
                </c:pt>
                <c:pt idx="6190">
                  <c:v>3.4375902436852357</c:v>
                </c:pt>
                <c:pt idx="6191">
                  <c:v>3.4381455894435047</c:v>
                </c:pt>
                <c:pt idx="6192">
                  <c:v>3.4387009352017737</c:v>
                </c:pt>
                <c:pt idx="6193">
                  <c:v>3.4392562809600427</c:v>
                </c:pt>
                <c:pt idx="6194">
                  <c:v>3.4398116267183116</c:v>
                </c:pt>
                <c:pt idx="6195">
                  <c:v>3.4403669724765806</c:v>
                </c:pt>
                <c:pt idx="6196">
                  <c:v>3.4409223182348496</c:v>
                </c:pt>
                <c:pt idx="6197">
                  <c:v>3.4414776639931186</c:v>
                </c:pt>
                <c:pt idx="6198">
                  <c:v>3.4420330097513876</c:v>
                </c:pt>
                <c:pt idx="6199">
                  <c:v>3.4425883555096566</c:v>
                </c:pt>
                <c:pt idx="6200">
                  <c:v>3.4431437012679256</c:v>
                </c:pt>
                <c:pt idx="6201">
                  <c:v>3.4436990470261946</c:v>
                </c:pt>
                <c:pt idx="6202">
                  <c:v>3.4442543927844635</c:v>
                </c:pt>
                <c:pt idx="6203">
                  <c:v>3.4448097385427325</c:v>
                </c:pt>
                <c:pt idx="6204">
                  <c:v>3.4453650843010015</c:v>
                </c:pt>
                <c:pt idx="6205">
                  <c:v>3.4459204300592705</c:v>
                </c:pt>
                <c:pt idx="6206">
                  <c:v>3.4464757758175395</c:v>
                </c:pt>
                <c:pt idx="6207">
                  <c:v>3.4470311215758085</c:v>
                </c:pt>
                <c:pt idx="6208">
                  <c:v>3.4475864673340775</c:v>
                </c:pt>
                <c:pt idx="6209">
                  <c:v>3.4481418130923465</c:v>
                </c:pt>
                <c:pt idx="6210">
                  <c:v>3.4486971588506155</c:v>
                </c:pt>
                <c:pt idx="6211">
                  <c:v>3.4492525046088844</c:v>
                </c:pt>
                <c:pt idx="6212">
                  <c:v>3.4498078503671534</c:v>
                </c:pt>
                <c:pt idx="6213">
                  <c:v>3.4503631961254224</c:v>
                </c:pt>
                <c:pt idx="6214">
                  <c:v>3.4509185418836914</c:v>
                </c:pt>
                <c:pt idx="6215">
                  <c:v>3.4514738876419604</c:v>
                </c:pt>
                <c:pt idx="6216">
                  <c:v>3.4520292334002294</c:v>
                </c:pt>
                <c:pt idx="6217">
                  <c:v>3.4525845791584984</c:v>
                </c:pt>
                <c:pt idx="6218">
                  <c:v>3.4531399249167674</c:v>
                </c:pt>
                <c:pt idx="6219">
                  <c:v>3.4536952706750363</c:v>
                </c:pt>
                <c:pt idx="6220">
                  <c:v>3.4542506164333053</c:v>
                </c:pt>
                <c:pt idx="6221">
                  <c:v>3.4548059621915743</c:v>
                </c:pt>
                <c:pt idx="6222">
                  <c:v>3.4553613079498433</c:v>
                </c:pt>
                <c:pt idx="6223">
                  <c:v>3.4559166537081123</c:v>
                </c:pt>
                <c:pt idx="6224">
                  <c:v>3.4564719994663813</c:v>
                </c:pt>
                <c:pt idx="6225">
                  <c:v>3.4570273452246503</c:v>
                </c:pt>
                <c:pt idx="6226">
                  <c:v>3.4575826909829193</c:v>
                </c:pt>
                <c:pt idx="6227">
                  <c:v>3.4581380367411882</c:v>
                </c:pt>
                <c:pt idx="6228">
                  <c:v>3.4586933824994572</c:v>
                </c:pt>
                <c:pt idx="6229">
                  <c:v>3.4592487282577262</c:v>
                </c:pt>
                <c:pt idx="6230">
                  <c:v>3.4598040740159952</c:v>
                </c:pt>
                <c:pt idx="6231">
                  <c:v>3.4603594197742642</c:v>
                </c:pt>
                <c:pt idx="6232">
                  <c:v>3.4609147655325332</c:v>
                </c:pt>
                <c:pt idx="6233">
                  <c:v>3.4614701112908022</c:v>
                </c:pt>
                <c:pt idx="6234">
                  <c:v>3.4620254570490712</c:v>
                </c:pt>
                <c:pt idx="6235">
                  <c:v>3.4625808028073402</c:v>
                </c:pt>
                <c:pt idx="6236">
                  <c:v>3.4631361485656091</c:v>
                </c:pt>
                <c:pt idx="6237">
                  <c:v>3.4636914943238781</c:v>
                </c:pt>
                <c:pt idx="6238">
                  <c:v>3.4642468400821471</c:v>
                </c:pt>
                <c:pt idx="6239">
                  <c:v>3.4648021858404161</c:v>
                </c:pt>
                <c:pt idx="6240">
                  <c:v>3.4653575315986851</c:v>
                </c:pt>
                <c:pt idx="6241">
                  <c:v>3.4659128773569541</c:v>
                </c:pt>
                <c:pt idx="6242">
                  <c:v>3.4664682231152231</c:v>
                </c:pt>
                <c:pt idx="6243">
                  <c:v>3.4670235688734921</c:v>
                </c:pt>
                <c:pt idx="6244">
                  <c:v>3.467578914631761</c:v>
                </c:pt>
                <c:pt idx="6245">
                  <c:v>3.46813426039003</c:v>
                </c:pt>
                <c:pt idx="6246">
                  <c:v>3.468689606148299</c:v>
                </c:pt>
                <c:pt idx="6247">
                  <c:v>3.469244951906568</c:v>
                </c:pt>
                <c:pt idx="6248">
                  <c:v>3.469800297664837</c:v>
                </c:pt>
                <c:pt idx="6249">
                  <c:v>3.470355643423106</c:v>
                </c:pt>
                <c:pt idx="6250">
                  <c:v>3.470910989181375</c:v>
                </c:pt>
                <c:pt idx="6251">
                  <c:v>3.471466334939644</c:v>
                </c:pt>
                <c:pt idx="6252">
                  <c:v>3.4720216806979129</c:v>
                </c:pt>
                <c:pt idx="6253">
                  <c:v>3.4725770264561819</c:v>
                </c:pt>
                <c:pt idx="6254">
                  <c:v>3.4731323722144509</c:v>
                </c:pt>
                <c:pt idx="6255">
                  <c:v>3.4736877179727199</c:v>
                </c:pt>
                <c:pt idx="6256">
                  <c:v>3.4742430637309889</c:v>
                </c:pt>
                <c:pt idx="6257">
                  <c:v>3.4747984094892579</c:v>
                </c:pt>
                <c:pt idx="6258">
                  <c:v>3.4753537552475269</c:v>
                </c:pt>
                <c:pt idx="6259">
                  <c:v>3.4759091010057959</c:v>
                </c:pt>
                <c:pt idx="6260">
                  <c:v>3.4764644467640649</c:v>
                </c:pt>
                <c:pt idx="6261">
                  <c:v>3.4770197925223338</c:v>
                </c:pt>
                <c:pt idx="6262">
                  <c:v>3.4775751382806028</c:v>
                </c:pt>
                <c:pt idx="6263">
                  <c:v>3.4781304840388718</c:v>
                </c:pt>
                <c:pt idx="6264">
                  <c:v>3.4786858297971408</c:v>
                </c:pt>
                <c:pt idx="6265">
                  <c:v>3.4792411755554098</c:v>
                </c:pt>
                <c:pt idx="6266">
                  <c:v>3.4797965213136788</c:v>
                </c:pt>
                <c:pt idx="6267">
                  <c:v>3.4803518670719478</c:v>
                </c:pt>
                <c:pt idx="6268">
                  <c:v>3.4809072128302168</c:v>
                </c:pt>
                <c:pt idx="6269">
                  <c:v>3.4814625585884857</c:v>
                </c:pt>
                <c:pt idx="6270">
                  <c:v>3.4820179043467547</c:v>
                </c:pt>
                <c:pt idx="6271">
                  <c:v>3.4825732501050237</c:v>
                </c:pt>
                <c:pt idx="6272">
                  <c:v>3.4831285958632927</c:v>
                </c:pt>
                <c:pt idx="6273">
                  <c:v>3.4836839416215617</c:v>
                </c:pt>
                <c:pt idx="6274">
                  <c:v>3.4842392873798307</c:v>
                </c:pt>
                <c:pt idx="6275">
                  <c:v>3.4847946331380997</c:v>
                </c:pt>
                <c:pt idx="6276">
                  <c:v>3.4853499788963687</c:v>
                </c:pt>
                <c:pt idx="6277">
                  <c:v>3.4859053246546376</c:v>
                </c:pt>
                <c:pt idx="6278">
                  <c:v>3.4864606704129066</c:v>
                </c:pt>
                <c:pt idx="6279">
                  <c:v>3.4870160161711756</c:v>
                </c:pt>
                <c:pt idx="6280">
                  <c:v>3.4875713619294446</c:v>
                </c:pt>
                <c:pt idx="6281">
                  <c:v>3.4881267076877136</c:v>
                </c:pt>
                <c:pt idx="6282">
                  <c:v>3.4886820534459826</c:v>
                </c:pt>
                <c:pt idx="6283">
                  <c:v>3.4892373992042516</c:v>
                </c:pt>
                <c:pt idx="6284">
                  <c:v>3.4897927449625206</c:v>
                </c:pt>
                <c:pt idx="6285">
                  <c:v>3.4903480907207896</c:v>
                </c:pt>
                <c:pt idx="6286">
                  <c:v>3.4909034364790585</c:v>
                </c:pt>
                <c:pt idx="6287">
                  <c:v>3.4914587822373275</c:v>
                </c:pt>
                <c:pt idx="6288">
                  <c:v>3.4920141279955965</c:v>
                </c:pt>
                <c:pt idx="6289">
                  <c:v>3.4925694737538655</c:v>
                </c:pt>
                <c:pt idx="6290">
                  <c:v>3.4931248195121345</c:v>
                </c:pt>
                <c:pt idx="6291">
                  <c:v>3.4936801652704035</c:v>
                </c:pt>
                <c:pt idx="6292">
                  <c:v>3.4942355110286725</c:v>
                </c:pt>
                <c:pt idx="6293">
                  <c:v>3.4947908567869415</c:v>
                </c:pt>
                <c:pt idx="6294">
                  <c:v>3.4953462025452104</c:v>
                </c:pt>
                <c:pt idx="6295">
                  <c:v>3.4959015483034794</c:v>
                </c:pt>
                <c:pt idx="6296">
                  <c:v>3.4964568940617484</c:v>
                </c:pt>
                <c:pt idx="6297">
                  <c:v>3.4970122398200174</c:v>
                </c:pt>
                <c:pt idx="6298">
                  <c:v>3.4975675855782864</c:v>
                </c:pt>
                <c:pt idx="6299">
                  <c:v>3.4981229313365554</c:v>
                </c:pt>
                <c:pt idx="6300">
                  <c:v>3.4986782770948244</c:v>
                </c:pt>
                <c:pt idx="6301">
                  <c:v>3.4992336228530934</c:v>
                </c:pt>
                <c:pt idx="6302">
                  <c:v>3.4997889686113623</c:v>
                </c:pt>
                <c:pt idx="6303">
                  <c:v>3.5003443143696313</c:v>
                </c:pt>
                <c:pt idx="6304">
                  <c:v>3.5008996601279003</c:v>
                </c:pt>
                <c:pt idx="6305">
                  <c:v>3.5014550058861693</c:v>
                </c:pt>
                <c:pt idx="6306">
                  <c:v>3.5020103516444383</c:v>
                </c:pt>
                <c:pt idx="6307">
                  <c:v>3.5025656974027073</c:v>
                </c:pt>
                <c:pt idx="6308">
                  <c:v>3.5031210431609763</c:v>
                </c:pt>
                <c:pt idx="6309">
                  <c:v>3.5036763889192453</c:v>
                </c:pt>
                <c:pt idx="6310">
                  <c:v>3.5042317346775143</c:v>
                </c:pt>
                <c:pt idx="6311">
                  <c:v>3.5047870804357832</c:v>
                </c:pt>
                <c:pt idx="6312">
                  <c:v>3.5053424261940522</c:v>
                </c:pt>
                <c:pt idx="6313">
                  <c:v>3.5058977719523212</c:v>
                </c:pt>
                <c:pt idx="6314">
                  <c:v>3.5064531177105902</c:v>
                </c:pt>
                <c:pt idx="6315">
                  <c:v>3.5070084634688592</c:v>
                </c:pt>
                <c:pt idx="6316">
                  <c:v>3.5075638092271282</c:v>
                </c:pt>
                <c:pt idx="6317">
                  <c:v>3.5081191549853972</c:v>
                </c:pt>
                <c:pt idx="6318">
                  <c:v>3.5086745007436662</c:v>
                </c:pt>
                <c:pt idx="6319">
                  <c:v>3.5092298465019351</c:v>
                </c:pt>
                <c:pt idx="6320">
                  <c:v>3.5097851922602041</c:v>
                </c:pt>
                <c:pt idx="6321">
                  <c:v>3.5103405380184731</c:v>
                </c:pt>
                <c:pt idx="6322">
                  <c:v>3.5108958837767421</c:v>
                </c:pt>
                <c:pt idx="6323">
                  <c:v>3.5114512295350111</c:v>
                </c:pt>
                <c:pt idx="6324">
                  <c:v>3.5120065752932801</c:v>
                </c:pt>
                <c:pt idx="6325">
                  <c:v>3.5125619210515491</c:v>
                </c:pt>
                <c:pt idx="6326">
                  <c:v>3.5131172668098181</c:v>
                </c:pt>
                <c:pt idx="6327">
                  <c:v>3.5136726125680871</c:v>
                </c:pt>
                <c:pt idx="6328">
                  <c:v>3.514227958326356</c:v>
                </c:pt>
                <c:pt idx="6329">
                  <c:v>3.514783304084625</c:v>
                </c:pt>
                <c:pt idx="6330">
                  <c:v>3.515338649842894</c:v>
                </c:pt>
                <c:pt idx="6331">
                  <c:v>3.515893995601163</c:v>
                </c:pt>
                <c:pt idx="6332">
                  <c:v>3.516449341359432</c:v>
                </c:pt>
                <c:pt idx="6333">
                  <c:v>3.517004687117701</c:v>
                </c:pt>
                <c:pt idx="6334">
                  <c:v>3.51756003287597</c:v>
                </c:pt>
                <c:pt idx="6335">
                  <c:v>3.518115378634239</c:v>
                </c:pt>
                <c:pt idx="6336">
                  <c:v>3.5186707243925079</c:v>
                </c:pt>
                <c:pt idx="6337">
                  <c:v>3.5192260701507769</c:v>
                </c:pt>
                <c:pt idx="6338">
                  <c:v>3.5197814159090459</c:v>
                </c:pt>
                <c:pt idx="6339">
                  <c:v>3.5203367616673149</c:v>
                </c:pt>
                <c:pt idx="6340">
                  <c:v>3.5208921074255839</c:v>
                </c:pt>
                <c:pt idx="6341">
                  <c:v>3.5214474531838529</c:v>
                </c:pt>
                <c:pt idx="6342">
                  <c:v>3.5220027989421219</c:v>
                </c:pt>
                <c:pt idx="6343">
                  <c:v>3.5225581447003909</c:v>
                </c:pt>
                <c:pt idx="6344">
                  <c:v>3.5231134904586598</c:v>
                </c:pt>
                <c:pt idx="6345">
                  <c:v>3.5236688362169288</c:v>
                </c:pt>
                <c:pt idx="6346">
                  <c:v>3.5242241819751978</c:v>
                </c:pt>
                <c:pt idx="6347">
                  <c:v>3.5247795277334668</c:v>
                </c:pt>
                <c:pt idx="6348">
                  <c:v>3.5253348734917358</c:v>
                </c:pt>
                <c:pt idx="6349">
                  <c:v>3.5258902192500048</c:v>
                </c:pt>
                <c:pt idx="6350">
                  <c:v>3.5264455650082738</c:v>
                </c:pt>
                <c:pt idx="6351">
                  <c:v>3.5270009107665428</c:v>
                </c:pt>
                <c:pt idx="6352">
                  <c:v>3.5275562565248118</c:v>
                </c:pt>
                <c:pt idx="6353">
                  <c:v>3.5281116022830807</c:v>
                </c:pt>
                <c:pt idx="6354">
                  <c:v>3.5286669480413497</c:v>
                </c:pt>
                <c:pt idx="6355">
                  <c:v>3.5292222937996187</c:v>
                </c:pt>
                <c:pt idx="6356">
                  <c:v>3.5297776395578877</c:v>
                </c:pt>
                <c:pt idx="6357">
                  <c:v>3.5303329853161567</c:v>
                </c:pt>
                <c:pt idx="6358">
                  <c:v>3.5308883310744257</c:v>
                </c:pt>
                <c:pt idx="6359">
                  <c:v>3.5314436768326947</c:v>
                </c:pt>
                <c:pt idx="6360">
                  <c:v>3.5319990225909637</c:v>
                </c:pt>
                <c:pt idx="6361">
                  <c:v>3.5325543683492326</c:v>
                </c:pt>
                <c:pt idx="6362">
                  <c:v>3.5331097141075016</c:v>
                </c:pt>
                <c:pt idx="6363">
                  <c:v>3.5336650598657706</c:v>
                </c:pt>
                <c:pt idx="6364">
                  <c:v>3.5342204056240396</c:v>
                </c:pt>
                <c:pt idx="6365">
                  <c:v>3.5347757513823086</c:v>
                </c:pt>
                <c:pt idx="6366">
                  <c:v>3.5353310971405776</c:v>
                </c:pt>
                <c:pt idx="6367">
                  <c:v>3.5358864428988466</c:v>
                </c:pt>
                <c:pt idx="6368">
                  <c:v>3.5364417886571156</c:v>
                </c:pt>
                <c:pt idx="6369">
                  <c:v>3.5369971344153845</c:v>
                </c:pt>
                <c:pt idx="6370">
                  <c:v>3.5375524801736535</c:v>
                </c:pt>
                <c:pt idx="6371">
                  <c:v>3.5381078259319225</c:v>
                </c:pt>
                <c:pt idx="6372">
                  <c:v>3.5386631716901915</c:v>
                </c:pt>
                <c:pt idx="6373">
                  <c:v>3.5392185174484605</c:v>
                </c:pt>
                <c:pt idx="6374">
                  <c:v>3.5397738632067295</c:v>
                </c:pt>
                <c:pt idx="6375">
                  <c:v>3.5403292089649985</c:v>
                </c:pt>
                <c:pt idx="6376">
                  <c:v>3.5408845547232675</c:v>
                </c:pt>
                <c:pt idx="6377">
                  <c:v>3.5414399004815365</c:v>
                </c:pt>
                <c:pt idx="6378">
                  <c:v>3.5419952462398054</c:v>
                </c:pt>
                <c:pt idx="6379">
                  <c:v>3.5425505919980744</c:v>
                </c:pt>
                <c:pt idx="6380">
                  <c:v>3.5431059377563434</c:v>
                </c:pt>
                <c:pt idx="6381">
                  <c:v>3.5436612835146124</c:v>
                </c:pt>
                <c:pt idx="6382">
                  <c:v>3.5442166292728814</c:v>
                </c:pt>
                <c:pt idx="6383">
                  <c:v>3.5447719750311504</c:v>
                </c:pt>
                <c:pt idx="6384">
                  <c:v>3.5453273207894194</c:v>
                </c:pt>
                <c:pt idx="6385">
                  <c:v>3.5458826665476884</c:v>
                </c:pt>
                <c:pt idx="6386">
                  <c:v>3.5464380123059573</c:v>
                </c:pt>
                <c:pt idx="6387">
                  <c:v>3.5469933580642263</c:v>
                </c:pt>
                <c:pt idx="6388">
                  <c:v>3.5475487038224953</c:v>
                </c:pt>
                <c:pt idx="6389">
                  <c:v>3.5481040495807643</c:v>
                </c:pt>
                <c:pt idx="6390">
                  <c:v>3.5486593953390333</c:v>
                </c:pt>
                <c:pt idx="6391">
                  <c:v>3.5492147410973023</c:v>
                </c:pt>
                <c:pt idx="6392">
                  <c:v>3.5497700868555713</c:v>
                </c:pt>
                <c:pt idx="6393">
                  <c:v>3.5503254326138403</c:v>
                </c:pt>
                <c:pt idx="6394">
                  <c:v>3.5508807783721092</c:v>
                </c:pt>
                <c:pt idx="6395">
                  <c:v>3.5514361241303782</c:v>
                </c:pt>
                <c:pt idx="6396">
                  <c:v>3.5519914698886472</c:v>
                </c:pt>
                <c:pt idx="6397">
                  <c:v>3.5525468156469162</c:v>
                </c:pt>
                <c:pt idx="6398">
                  <c:v>3.5531021614051852</c:v>
                </c:pt>
                <c:pt idx="6399">
                  <c:v>3.5536575071634542</c:v>
                </c:pt>
                <c:pt idx="6400">
                  <c:v>3.5542128529217232</c:v>
                </c:pt>
                <c:pt idx="6401">
                  <c:v>3.5547681986799922</c:v>
                </c:pt>
                <c:pt idx="6402">
                  <c:v>3.5553235444382612</c:v>
                </c:pt>
                <c:pt idx="6403">
                  <c:v>3.5558788901965301</c:v>
                </c:pt>
                <c:pt idx="6404">
                  <c:v>3.5564342359547991</c:v>
                </c:pt>
                <c:pt idx="6405">
                  <c:v>3.5569895817130681</c:v>
                </c:pt>
                <c:pt idx="6406">
                  <c:v>3.5575449274713371</c:v>
                </c:pt>
                <c:pt idx="6407">
                  <c:v>3.5581002732296061</c:v>
                </c:pt>
                <c:pt idx="6408">
                  <c:v>3.5586556189878751</c:v>
                </c:pt>
                <c:pt idx="6409">
                  <c:v>3.5592109647461441</c:v>
                </c:pt>
                <c:pt idx="6410">
                  <c:v>3.5597663105044131</c:v>
                </c:pt>
                <c:pt idx="6411">
                  <c:v>3.560321656262682</c:v>
                </c:pt>
                <c:pt idx="6412">
                  <c:v>3.560877002020951</c:v>
                </c:pt>
                <c:pt idx="6413">
                  <c:v>3.56143234777922</c:v>
                </c:pt>
                <c:pt idx="6414">
                  <c:v>3.561987693537489</c:v>
                </c:pt>
                <c:pt idx="6415">
                  <c:v>3.562543039295758</c:v>
                </c:pt>
                <c:pt idx="6416">
                  <c:v>3.563098385054027</c:v>
                </c:pt>
                <c:pt idx="6417">
                  <c:v>3.563653730812296</c:v>
                </c:pt>
                <c:pt idx="6418">
                  <c:v>3.564209076570565</c:v>
                </c:pt>
                <c:pt idx="6419">
                  <c:v>3.5647644223288339</c:v>
                </c:pt>
                <c:pt idx="6420">
                  <c:v>3.5653197680871029</c:v>
                </c:pt>
                <c:pt idx="6421">
                  <c:v>3.5658751138453719</c:v>
                </c:pt>
                <c:pt idx="6422">
                  <c:v>3.5664304596036409</c:v>
                </c:pt>
                <c:pt idx="6423">
                  <c:v>3.5669858053619099</c:v>
                </c:pt>
                <c:pt idx="6424">
                  <c:v>3.5675411511201789</c:v>
                </c:pt>
                <c:pt idx="6425">
                  <c:v>3.5680964968784479</c:v>
                </c:pt>
                <c:pt idx="6426">
                  <c:v>3.5686518426367169</c:v>
                </c:pt>
                <c:pt idx="6427">
                  <c:v>3.5692071883949859</c:v>
                </c:pt>
                <c:pt idx="6428">
                  <c:v>3.5697625341532548</c:v>
                </c:pt>
                <c:pt idx="6429">
                  <c:v>3.5703178799115238</c:v>
                </c:pt>
                <c:pt idx="6430">
                  <c:v>3.5708732256697928</c:v>
                </c:pt>
                <c:pt idx="6431">
                  <c:v>3.5714285714280618</c:v>
                </c:pt>
                <c:pt idx="6432">
                  <c:v>3.5719839171863308</c:v>
                </c:pt>
                <c:pt idx="6433">
                  <c:v>3.5725392629445998</c:v>
                </c:pt>
                <c:pt idx="6434">
                  <c:v>3.5730946087028688</c:v>
                </c:pt>
                <c:pt idx="6435">
                  <c:v>3.5736499544611378</c:v>
                </c:pt>
                <c:pt idx="6436">
                  <c:v>3.5742053002194067</c:v>
                </c:pt>
                <c:pt idx="6437">
                  <c:v>3.5747606459776757</c:v>
                </c:pt>
                <c:pt idx="6438">
                  <c:v>3.5753159917359447</c:v>
                </c:pt>
                <c:pt idx="6439">
                  <c:v>3.5758713374942137</c:v>
                </c:pt>
                <c:pt idx="6440">
                  <c:v>3.5764266832524827</c:v>
                </c:pt>
                <c:pt idx="6441">
                  <c:v>3.5769820290107517</c:v>
                </c:pt>
                <c:pt idx="6442">
                  <c:v>3.5775373747690207</c:v>
                </c:pt>
                <c:pt idx="6443">
                  <c:v>3.5780927205272897</c:v>
                </c:pt>
                <c:pt idx="6444">
                  <c:v>3.5786480662855586</c:v>
                </c:pt>
                <c:pt idx="6445">
                  <c:v>3.5792034120438276</c:v>
                </c:pt>
                <c:pt idx="6446">
                  <c:v>3.5797587578020966</c:v>
                </c:pt>
                <c:pt idx="6447">
                  <c:v>3.5803141035603656</c:v>
                </c:pt>
                <c:pt idx="6448">
                  <c:v>3.5808694493186346</c:v>
                </c:pt>
                <c:pt idx="6449">
                  <c:v>3.5814247950769036</c:v>
                </c:pt>
                <c:pt idx="6450">
                  <c:v>3.5819801408351726</c:v>
                </c:pt>
                <c:pt idx="6451">
                  <c:v>3.5825354865934416</c:v>
                </c:pt>
                <c:pt idx="6452">
                  <c:v>3.5830908323517106</c:v>
                </c:pt>
                <c:pt idx="6453">
                  <c:v>3.5836461781099795</c:v>
                </c:pt>
                <c:pt idx="6454">
                  <c:v>3.5842015238682485</c:v>
                </c:pt>
                <c:pt idx="6455">
                  <c:v>3.5847568696265175</c:v>
                </c:pt>
                <c:pt idx="6456">
                  <c:v>3.5853122153847865</c:v>
                </c:pt>
                <c:pt idx="6457">
                  <c:v>3.5858675611430555</c:v>
                </c:pt>
                <c:pt idx="6458">
                  <c:v>3.5864229069013245</c:v>
                </c:pt>
                <c:pt idx="6459">
                  <c:v>3.5869782526595935</c:v>
                </c:pt>
                <c:pt idx="6460">
                  <c:v>3.5875335984178625</c:v>
                </c:pt>
                <c:pt idx="6461">
                  <c:v>3.5880889441761314</c:v>
                </c:pt>
                <c:pt idx="6462">
                  <c:v>3.5886442899344004</c:v>
                </c:pt>
                <c:pt idx="6463">
                  <c:v>3.5891996356926694</c:v>
                </c:pt>
                <c:pt idx="6464">
                  <c:v>3.5897549814509384</c:v>
                </c:pt>
                <c:pt idx="6465">
                  <c:v>3.5903103272092074</c:v>
                </c:pt>
                <c:pt idx="6466">
                  <c:v>3.5908656729674764</c:v>
                </c:pt>
                <c:pt idx="6467">
                  <c:v>3.5914210187257454</c:v>
                </c:pt>
                <c:pt idx="6468">
                  <c:v>3.5919763644840144</c:v>
                </c:pt>
                <c:pt idx="6469">
                  <c:v>3.5925317102422833</c:v>
                </c:pt>
                <c:pt idx="6470">
                  <c:v>3.5930870560005523</c:v>
                </c:pt>
                <c:pt idx="6471">
                  <c:v>3.5936424017588213</c:v>
                </c:pt>
                <c:pt idx="6472">
                  <c:v>3.5941977475170903</c:v>
                </c:pt>
                <c:pt idx="6473">
                  <c:v>3.5947530932753593</c:v>
                </c:pt>
                <c:pt idx="6474">
                  <c:v>3.5953084390336283</c:v>
                </c:pt>
                <c:pt idx="6475">
                  <c:v>3.5958637847918973</c:v>
                </c:pt>
                <c:pt idx="6476">
                  <c:v>3.5964191305501663</c:v>
                </c:pt>
                <c:pt idx="6477">
                  <c:v>3.5969744763084353</c:v>
                </c:pt>
                <c:pt idx="6478">
                  <c:v>3.5975298220667042</c:v>
                </c:pt>
                <c:pt idx="6479">
                  <c:v>3.5980851678249732</c:v>
                </c:pt>
                <c:pt idx="6480">
                  <c:v>3.5986405135832422</c:v>
                </c:pt>
                <c:pt idx="6481">
                  <c:v>3.5991958593415112</c:v>
                </c:pt>
                <c:pt idx="6482">
                  <c:v>3.5997512050997802</c:v>
                </c:pt>
                <c:pt idx="6483">
                  <c:v>3.6003065508580492</c:v>
                </c:pt>
                <c:pt idx="6484">
                  <c:v>3.6008618966163182</c:v>
                </c:pt>
                <c:pt idx="6485">
                  <c:v>3.6014172423745872</c:v>
                </c:pt>
                <c:pt idx="6486">
                  <c:v>3.6019725881328561</c:v>
                </c:pt>
                <c:pt idx="6487">
                  <c:v>3.6025279338911251</c:v>
                </c:pt>
                <c:pt idx="6488">
                  <c:v>3.6030832796493941</c:v>
                </c:pt>
                <c:pt idx="6489">
                  <c:v>3.6036386254076631</c:v>
                </c:pt>
                <c:pt idx="6490">
                  <c:v>3.6041939711659321</c:v>
                </c:pt>
                <c:pt idx="6491">
                  <c:v>3.6047493169242011</c:v>
                </c:pt>
                <c:pt idx="6492">
                  <c:v>3.6053046626824701</c:v>
                </c:pt>
                <c:pt idx="6493">
                  <c:v>3.6058600084407391</c:v>
                </c:pt>
                <c:pt idx="6494">
                  <c:v>3.606415354199008</c:v>
                </c:pt>
                <c:pt idx="6495">
                  <c:v>3.606970699957277</c:v>
                </c:pt>
                <c:pt idx="6496">
                  <c:v>3.607526045715546</c:v>
                </c:pt>
                <c:pt idx="6497">
                  <c:v>3.608081391473815</c:v>
                </c:pt>
                <c:pt idx="6498">
                  <c:v>3.608636737232084</c:v>
                </c:pt>
                <c:pt idx="6499">
                  <c:v>3.609192082990353</c:v>
                </c:pt>
                <c:pt idx="6500">
                  <c:v>3.609747428748622</c:v>
                </c:pt>
                <c:pt idx="6501">
                  <c:v>3.610302774506891</c:v>
                </c:pt>
                <c:pt idx="6502">
                  <c:v>3.61085812026516</c:v>
                </c:pt>
                <c:pt idx="6503">
                  <c:v>3.6114134660234289</c:v>
                </c:pt>
                <c:pt idx="6504">
                  <c:v>3.6119688117816979</c:v>
                </c:pt>
                <c:pt idx="6505">
                  <c:v>3.6125241575399669</c:v>
                </c:pt>
                <c:pt idx="6506">
                  <c:v>3.6130795032982359</c:v>
                </c:pt>
                <c:pt idx="6507">
                  <c:v>3.6136348490565049</c:v>
                </c:pt>
                <c:pt idx="6508">
                  <c:v>3.6141901948147739</c:v>
                </c:pt>
                <c:pt idx="6509">
                  <c:v>3.6147455405730429</c:v>
                </c:pt>
                <c:pt idx="6510">
                  <c:v>3.6153008863313119</c:v>
                </c:pt>
                <c:pt idx="6511">
                  <c:v>3.6158562320895808</c:v>
                </c:pt>
                <c:pt idx="6512">
                  <c:v>3.6164115778478498</c:v>
                </c:pt>
                <c:pt idx="6513">
                  <c:v>3.6169669236061188</c:v>
                </c:pt>
                <c:pt idx="6514">
                  <c:v>3.6175222693643878</c:v>
                </c:pt>
                <c:pt idx="6515">
                  <c:v>3.6180776151226568</c:v>
                </c:pt>
                <c:pt idx="6516">
                  <c:v>3.6186329608809258</c:v>
                </c:pt>
                <c:pt idx="6517">
                  <c:v>3.6191883066391948</c:v>
                </c:pt>
                <c:pt idx="6518">
                  <c:v>3.6197436523974638</c:v>
                </c:pt>
                <c:pt idx="6519">
                  <c:v>3.6202989981557328</c:v>
                </c:pt>
                <c:pt idx="6520">
                  <c:v>3.6208543439140017</c:v>
                </c:pt>
                <c:pt idx="6521">
                  <c:v>3.6214096896722707</c:v>
                </c:pt>
                <c:pt idx="6522">
                  <c:v>3.6219650354305397</c:v>
                </c:pt>
                <c:pt idx="6523">
                  <c:v>3.6225203811888087</c:v>
                </c:pt>
                <c:pt idx="6524">
                  <c:v>3.6230757269470777</c:v>
                </c:pt>
                <c:pt idx="6525">
                  <c:v>3.6236310727053467</c:v>
                </c:pt>
                <c:pt idx="6526">
                  <c:v>3.6241864184636157</c:v>
                </c:pt>
                <c:pt idx="6527">
                  <c:v>3.6247417642218847</c:v>
                </c:pt>
                <c:pt idx="6528">
                  <c:v>3.6252971099801536</c:v>
                </c:pt>
                <c:pt idx="6529">
                  <c:v>3.6258524557384226</c:v>
                </c:pt>
                <c:pt idx="6530">
                  <c:v>3.6264078014966916</c:v>
                </c:pt>
                <c:pt idx="6531">
                  <c:v>3.6269631472549606</c:v>
                </c:pt>
                <c:pt idx="6532">
                  <c:v>3.6275184930132296</c:v>
                </c:pt>
                <c:pt idx="6533">
                  <c:v>3.6280738387714986</c:v>
                </c:pt>
                <c:pt idx="6534">
                  <c:v>3.6286291845297676</c:v>
                </c:pt>
                <c:pt idx="6535">
                  <c:v>3.6291845302880366</c:v>
                </c:pt>
                <c:pt idx="6536">
                  <c:v>3.6297398760463055</c:v>
                </c:pt>
                <c:pt idx="6537">
                  <c:v>3.6302952218045745</c:v>
                </c:pt>
                <c:pt idx="6538">
                  <c:v>3.6308505675628435</c:v>
                </c:pt>
                <c:pt idx="6539">
                  <c:v>3.6314059133211125</c:v>
                </c:pt>
                <c:pt idx="6540">
                  <c:v>3.6319612590793815</c:v>
                </c:pt>
                <c:pt idx="6541">
                  <c:v>3.6325166048376505</c:v>
                </c:pt>
                <c:pt idx="6542">
                  <c:v>3.6330719505959195</c:v>
                </c:pt>
                <c:pt idx="6543">
                  <c:v>3.6336272963541885</c:v>
                </c:pt>
                <c:pt idx="6544">
                  <c:v>3.6341826421124575</c:v>
                </c:pt>
                <c:pt idx="6545">
                  <c:v>3.6347379878707264</c:v>
                </c:pt>
                <c:pt idx="6546">
                  <c:v>3.6352933336289954</c:v>
                </c:pt>
                <c:pt idx="6547">
                  <c:v>3.6358486793872644</c:v>
                </c:pt>
                <c:pt idx="6548">
                  <c:v>3.6364040251455334</c:v>
                </c:pt>
                <c:pt idx="6549">
                  <c:v>3.6369593709038024</c:v>
                </c:pt>
                <c:pt idx="6550">
                  <c:v>3.6375147166620714</c:v>
                </c:pt>
                <c:pt idx="6551">
                  <c:v>3.6380700624203404</c:v>
                </c:pt>
                <c:pt idx="6552">
                  <c:v>3.6386254081786094</c:v>
                </c:pt>
                <c:pt idx="6553">
                  <c:v>3.6391807539368783</c:v>
                </c:pt>
                <c:pt idx="6554">
                  <c:v>3.6397360996951473</c:v>
                </c:pt>
                <c:pt idx="6555">
                  <c:v>3.6402914454534163</c:v>
                </c:pt>
                <c:pt idx="6556">
                  <c:v>3.6408467912116853</c:v>
                </c:pt>
                <c:pt idx="6557">
                  <c:v>3.6414021369699543</c:v>
                </c:pt>
                <c:pt idx="6558">
                  <c:v>3.6419574827282233</c:v>
                </c:pt>
                <c:pt idx="6559">
                  <c:v>3.6425128284864923</c:v>
                </c:pt>
                <c:pt idx="6560">
                  <c:v>3.6430681742447613</c:v>
                </c:pt>
                <c:pt idx="6561">
                  <c:v>3.6436235200030302</c:v>
                </c:pt>
                <c:pt idx="6562">
                  <c:v>3.6441788657612992</c:v>
                </c:pt>
                <c:pt idx="6563">
                  <c:v>3.6447342115195682</c:v>
                </c:pt>
                <c:pt idx="6564">
                  <c:v>3.6452895572778372</c:v>
                </c:pt>
                <c:pt idx="6565">
                  <c:v>3.6458449030361062</c:v>
                </c:pt>
                <c:pt idx="6566">
                  <c:v>3.6464002487943752</c:v>
                </c:pt>
                <c:pt idx="6567">
                  <c:v>3.6469555945526442</c:v>
                </c:pt>
                <c:pt idx="6568">
                  <c:v>3.6475109403109132</c:v>
                </c:pt>
                <c:pt idx="6569">
                  <c:v>3.6480662860691822</c:v>
                </c:pt>
                <c:pt idx="6570">
                  <c:v>3.6486216318274511</c:v>
                </c:pt>
                <c:pt idx="6571">
                  <c:v>3.6491769775857201</c:v>
                </c:pt>
                <c:pt idx="6572">
                  <c:v>3.6497323233439891</c:v>
                </c:pt>
                <c:pt idx="6573">
                  <c:v>3.6502876691022581</c:v>
                </c:pt>
                <c:pt idx="6574">
                  <c:v>3.6508430148605271</c:v>
                </c:pt>
                <c:pt idx="6575">
                  <c:v>3.6513983606187961</c:v>
                </c:pt>
                <c:pt idx="6576">
                  <c:v>3.6519537063770651</c:v>
                </c:pt>
                <c:pt idx="6577">
                  <c:v>3.6525090521353341</c:v>
                </c:pt>
                <c:pt idx="6578">
                  <c:v>3.653064397893603</c:v>
                </c:pt>
                <c:pt idx="6579">
                  <c:v>3.653619743651872</c:v>
                </c:pt>
                <c:pt idx="6580">
                  <c:v>3.654175089410141</c:v>
                </c:pt>
                <c:pt idx="6581">
                  <c:v>3.65473043516841</c:v>
                </c:pt>
                <c:pt idx="6582">
                  <c:v>3.655285780926679</c:v>
                </c:pt>
                <c:pt idx="6583">
                  <c:v>3.655841126684948</c:v>
                </c:pt>
                <c:pt idx="6584">
                  <c:v>3.656396472443217</c:v>
                </c:pt>
                <c:pt idx="6585">
                  <c:v>3.656951818201486</c:v>
                </c:pt>
                <c:pt idx="6586">
                  <c:v>3.6575071639597549</c:v>
                </c:pt>
                <c:pt idx="6587">
                  <c:v>3.6580625097180239</c:v>
                </c:pt>
                <c:pt idx="6588">
                  <c:v>3.6586178554762929</c:v>
                </c:pt>
                <c:pt idx="6589">
                  <c:v>3.6591732012345619</c:v>
                </c:pt>
                <c:pt idx="6590">
                  <c:v>3.6597285469928309</c:v>
                </c:pt>
                <c:pt idx="6591">
                  <c:v>3.6602838927510999</c:v>
                </c:pt>
                <c:pt idx="6592">
                  <c:v>3.6608392385093689</c:v>
                </c:pt>
                <c:pt idx="6593">
                  <c:v>3.6613945842676379</c:v>
                </c:pt>
                <c:pt idx="6594">
                  <c:v>3.6619499300259069</c:v>
                </c:pt>
                <c:pt idx="6595">
                  <c:v>3.6625052757841758</c:v>
                </c:pt>
                <c:pt idx="6596">
                  <c:v>3.6630606215424448</c:v>
                </c:pt>
                <c:pt idx="6597">
                  <c:v>3.6636159673007138</c:v>
                </c:pt>
                <c:pt idx="6598">
                  <c:v>3.6641713130589828</c:v>
                </c:pt>
                <c:pt idx="6599">
                  <c:v>3.6647266588172518</c:v>
                </c:pt>
                <c:pt idx="6600">
                  <c:v>3.6652820045755208</c:v>
                </c:pt>
                <c:pt idx="6601">
                  <c:v>3.6658373503337898</c:v>
                </c:pt>
                <c:pt idx="6602">
                  <c:v>3.6663926960920588</c:v>
                </c:pt>
                <c:pt idx="6603">
                  <c:v>3.6669480418503277</c:v>
                </c:pt>
                <c:pt idx="6604">
                  <c:v>3.6675033876085967</c:v>
                </c:pt>
                <c:pt idx="6605">
                  <c:v>3.6680587333668657</c:v>
                </c:pt>
                <c:pt idx="6606">
                  <c:v>3.6686140791251347</c:v>
                </c:pt>
                <c:pt idx="6607">
                  <c:v>3.6691694248834037</c:v>
                </c:pt>
                <c:pt idx="6608">
                  <c:v>3.6697247706416727</c:v>
                </c:pt>
                <c:pt idx="6609">
                  <c:v>3.6702801163999417</c:v>
                </c:pt>
                <c:pt idx="6610">
                  <c:v>3.6708354621582107</c:v>
                </c:pt>
                <c:pt idx="6611">
                  <c:v>3.6713908079164796</c:v>
                </c:pt>
                <c:pt idx="6612">
                  <c:v>3.6719461536747486</c:v>
                </c:pt>
                <c:pt idx="6613">
                  <c:v>3.6725014994330176</c:v>
                </c:pt>
                <c:pt idx="6614">
                  <c:v>3.6730568451912866</c:v>
                </c:pt>
                <c:pt idx="6615">
                  <c:v>3.6736121909495556</c:v>
                </c:pt>
                <c:pt idx="6616">
                  <c:v>3.6741675367078246</c:v>
                </c:pt>
                <c:pt idx="6617">
                  <c:v>3.6747228824660936</c:v>
                </c:pt>
                <c:pt idx="6618">
                  <c:v>3.6752782282243626</c:v>
                </c:pt>
                <c:pt idx="6619">
                  <c:v>3.6758335739826316</c:v>
                </c:pt>
                <c:pt idx="6620">
                  <c:v>3.6763889197409005</c:v>
                </c:pt>
                <c:pt idx="6621">
                  <c:v>3.6769442654991695</c:v>
                </c:pt>
                <c:pt idx="6622">
                  <c:v>3.6774996112574385</c:v>
                </c:pt>
                <c:pt idx="6623">
                  <c:v>3.6780549570157075</c:v>
                </c:pt>
                <c:pt idx="6624">
                  <c:v>3.6786103027739765</c:v>
                </c:pt>
                <c:pt idx="6625">
                  <c:v>3.6791656485322455</c:v>
                </c:pt>
                <c:pt idx="6626">
                  <c:v>3.6797209942905145</c:v>
                </c:pt>
                <c:pt idx="6627">
                  <c:v>3.6802763400487835</c:v>
                </c:pt>
                <c:pt idx="6628">
                  <c:v>3.6808316858070524</c:v>
                </c:pt>
                <c:pt idx="6629">
                  <c:v>3.6813870315653214</c:v>
                </c:pt>
                <c:pt idx="6630">
                  <c:v>3.6819423773235904</c:v>
                </c:pt>
                <c:pt idx="6631">
                  <c:v>3.6824977230818594</c:v>
                </c:pt>
                <c:pt idx="6632">
                  <c:v>3.6830530688401284</c:v>
                </c:pt>
                <c:pt idx="6633">
                  <c:v>3.6836084145983974</c:v>
                </c:pt>
                <c:pt idx="6634">
                  <c:v>3.6841637603566664</c:v>
                </c:pt>
                <c:pt idx="6635">
                  <c:v>3.6847191061149354</c:v>
                </c:pt>
                <c:pt idx="6636">
                  <c:v>3.6852744518732043</c:v>
                </c:pt>
                <c:pt idx="6637">
                  <c:v>3.6858297976314733</c:v>
                </c:pt>
                <c:pt idx="6638">
                  <c:v>3.6863851433897423</c:v>
                </c:pt>
                <c:pt idx="6639">
                  <c:v>3.6869404891480113</c:v>
                </c:pt>
                <c:pt idx="6640">
                  <c:v>3.6874958349062803</c:v>
                </c:pt>
                <c:pt idx="6641">
                  <c:v>3.6880511806645493</c:v>
                </c:pt>
                <c:pt idx="6642">
                  <c:v>3.6886065264228183</c:v>
                </c:pt>
                <c:pt idx="6643">
                  <c:v>3.6891618721810873</c:v>
                </c:pt>
                <c:pt idx="6644">
                  <c:v>3.6897172179393563</c:v>
                </c:pt>
                <c:pt idx="6645">
                  <c:v>3.6902725636976252</c:v>
                </c:pt>
                <c:pt idx="6646">
                  <c:v>3.6908279094558942</c:v>
                </c:pt>
                <c:pt idx="6647">
                  <c:v>3.6913832552141632</c:v>
                </c:pt>
                <c:pt idx="6648">
                  <c:v>3.6919386009724322</c:v>
                </c:pt>
                <c:pt idx="6649">
                  <c:v>3.6924939467307012</c:v>
                </c:pt>
                <c:pt idx="6650">
                  <c:v>3.6930492924889702</c:v>
                </c:pt>
                <c:pt idx="6651">
                  <c:v>3.6936046382472392</c:v>
                </c:pt>
                <c:pt idx="6652">
                  <c:v>3.6941599840055082</c:v>
                </c:pt>
                <c:pt idx="6653">
                  <c:v>3.6947153297637771</c:v>
                </c:pt>
                <c:pt idx="6654">
                  <c:v>3.6952706755220461</c:v>
                </c:pt>
                <c:pt idx="6655">
                  <c:v>3.6958260212803151</c:v>
                </c:pt>
                <c:pt idx="6656">
                  <c:v>3.6963813670385841</c:v>
                </c:pt>
                <c:pt idx="6657">
                  <c:v>3.6969367127968531</c:v>
                </c:pt>
                <c:pt idx="6658">
                  <c:v>3.6974920585551221</c:v>
                </c:pt>
                <c:pt idx="6659">
                  <c:v>3.6980474043133911</c:v>
                </c:pt>
                <c:pt idx="6660">
                  <c:v>3.6986027500716601</c:v>
                </c:pt>
                <c:pt idx="6661">
                  <c:v>3.699158095829929</c:v>
                </c:pt>
                <c:pt idx="6662">
                  <c:v>3.699713441588198</c:v>
                </c:pt>
                <c:pt idx="6663">
                  <c:v>3.700268787346467</c:v>
                </c:pt>
                <c:pt idx="6664">
                  <c:v>3.700824133104736</c:v>
                </c:pt>
                <c:pt idx="6665">
                  <c:v>3.701379478863005</c:v>
                </c:pt>
                <c:pt idx="6666">
                  <c:v>3.701934824621274</c:v>
                </c:pt>
                <c:pt idx="6667">
                  <c:v>3.702490170379543</c:v>
                </c:pt>
                <c:pt idx="6668">
                  <c:v>3.703045516137812</c:v>
                </c:pt>
                <c:pt idx="6669">
                  <c:v>3.703600861896081</c:v>
                </c:pt>
                <c:pt idx="6670">
                  <c:v>3.7041562076543499</c:v>
                </c:pt>
                <c:pt idx="6671">
                  <c:v>3.7047115534126189</c:v>
                </c:pt>
                <c:pt idx="6672">
                  <c:v>3.7052668991708879</c:v>
                </c:pt>
                <c:pt idx="6673">
                  <c:v>3.7058222449291569</c:v>
                </c:pt>
                <c:pt idx="6674">
                  <c:v>3.7063775906874259</c:v>
                </c:pt>
                <c:pt idx="6675">
                  <c:v>3.7069329364456949</c:v>
                </c:pt>
                <c:pt idx="6676">
                  <c:v>3.7074882822039639</c:v>
                </c:pt>
                <c:pt idx="6677">
                  <c:v>3.7080436279622329</c:v>
                </c:pt>
                <c:pt idx="6678">
                  <c:v>3.7085989737205018</c:v>
                </c:pt>
                <c:pt idx="6679">
                  <c:v>3.7091543194787708</c:v>
                </c:pt>
                <c:pt idx="6680">
                  <c:v>3.7097096652370398</c:v>
                </c:pt>
                <c:pt idx="6681">
                  <c:v>3.7102650109953088</c:v>
                </c:pt>
                <c:pt idx="6682">
                  <c:v>3.7108203567535778</c:v>
                </c:pt>
                <c:pt idx="6683">
                  <c:v>3.7113757025118468</c:v>
                </c:pt>
                <c:pt idx="6684">
                  <c:v>3.7119310482701158</c:v>
                </c:pt>
                <c:pt idx="6685">
                  <c:v>3.7124863940283848</c:v>
                </c:pt>
                <c:pt idx="6686">
                  <c:v>3.7130417397866537</c:v>
                </c:pt>
                <c:pt idx="6687">
                  <c:v>3.7135970855449227</c:v>
                </c:pt>
                <c:pt idx="6688">
                  <c:v>3.7141524313031917</c:v>
                </c:pt>
                <c:pt idx="6689">
                  <c:v>3.7147077770614607</c:v>
                </c:pt>
                <c:pt idx="6690">
                  <c:v>3.7152631228197297</c:v>
                </c:pt>
                <c:pt idx="6691">
                  <c:v>3.7158184685779987</c:v>
                </c:pt>
                <c:pt idx="6692">
                  <c:v>3.7163738143362677</c:v>
                </c:pt>
                <c:pt idx="6693">
                  <c:v>3.7169291600945367</c:v>
                </c:pt>
                <c:pt idx="6694">
                  <c:v>3.7174845058528057</c:v>
                </c:pt>
                <c:pt idx="6695">
                  <c:v>3.7180398516110746</c:v>
                </c:pt>
                <c:pt idx="6696">
                  <c:v>3.7185951973693436</c:v>
                </c:pt>
                <c:pt idx="6697">
                  <c:v>3.7191505431276126</c:v>
                </c:pt>
                <c:pt idx="6698">
                  <c:v>3.7197058888858816</c:v>
                </c:pt>
                <c:pt idx="6699">
                  <c:v>3.7202612346441506</c:v>
                </c:pt>
                <c:pt idx="6700">
                  <c:v>3.7208165804024196</c:v>
                </c:pt>
                <c:pt idx="6701">
                  <c:v>3.7213719261606886</c:v>
                </c:pt>
                <c:pt idx="6702">
                  <c:v>3.7219272719189576</c:v>
                </c:pt>
                <c:pt idx="6703">
                  <c:v>3.7224826176772265</c:v>
                </c:pt>
                <c:pt idx="6704">
                  <c:v>3.7230379634354955</c:v>
                </c:pt>
                <c:pt idx="6705">
                  <c:v>3.7235933091937645</c:v>
                </c:pt>
                <c:pt idx="6706">
                  <c:v>3.7241486549520335</c:v>
                </c:pt>
                <c:pt idx="6707">
                  <c:v>3.7247040007103025</c:v>
                </c:pt>
                <c:pt idx="6708">
                  <c:v>3.7252593464685715</c:v>
                </c:pt>
                <c:pt idx="6709">
                  <c:v>3.7258146922268405</c:v>
                </c:pt>
                <c:pt idx="6710">
                  <c:v>3.7263700379851095</c:v>
                </c:pt>
                <c:pt idx="6711">
                  <c:v>3.7269253837433785</c:v>
                </c:pt>
                <c:pt idx="6712">
                  <c:v>3.7274807295016474</c:v>
                </c:pt>
                <c:pt idx="6713">
                  <c:v>3.7280360752599164</c:v>
                </c:pt>
                <c:pt idx="6714">
                  <c:v>3.7285914210181854</c:v>
                </c:pt>
                <c:pt idx="6715">
                  <c:v>3.7291467667764544</c:v>
                </c:pt>
                <c:pt idx="6716">
                  <c:v>3.7297021125347234</c:v>
                </c:pt>
                <c:pt idx="6717">
                  <c:v>3.7302574582929924</c:v>
                </c:pt>
                <c:pt idx="6718">
                  <c:v>3.7308128040512614</c:v>
                </c:pt>
                <c:pt idx="6719">
                  <c:v>3.7313681498095304</c:v>
                </c:pt>
                <c:pt idx="6720">
                  <c:v>3.7319234955677993</c:v>
                </c:pt>
                <c:pt idx="6721">
                  <c:v>3.7324788413260683</c:v>
                </c:pt>
                <c:pt idx="6722">
                  <c:v>3.7330341870843373</c:v>
                </c:pt>
                <c:pt idx="6723">
                  <c:v>3.7335895328426063</c:v>
                </c:pt>
                <c:pt idx="6724">
                  <c:v>3.7341448786008753</c:v>
                </c:pt>
                <c:pt idx="6725">
                  <c:v>3.7347002243591443</c:v>
                </c:pt>
                <c:pt idx="6726">
                  <c:v>3.7352555701174133</c:v>
                </c:pt>
                <c:pt idx="6727">
                  <c:v>3.7358109158756823</c:v>
                </c:pt>
                <c:pt idx="6728">
                  <c:v>3.7363662616339512</c:v>
                </c:pt>
                <c:pt idx="6729">
                  <c:v>3.7369216073922202</c:v>
                </c:pt>
                <c:pt idx="6730">
                  <c:v>3.7374769531504892</c:v>
                </c:pt>
                <c:pt idx="6731">
                  <c:v>3.7380322989087582</c:v>
                </c:pt>
                <c:pt idx="6732">
                  <c:v>3.7385876446670272</c:v>
                </c:pt>
                <c:pt idx="6733">
                  <c:v>3.7391429904252962</c:v>
                </c:pt>
                <c:pt idx="6734">
                  <c:v>3.7396983361835652</c:v>
                </c:pt>
                <c:pt idx="6735">
                  <c:v>3.7402536819418342</c:v>
                </c:pt>
                <c:pt idx="6736">
                  <c:v>3.7408090277001032</c:v>
                </c:pt>
                <c:pt idx="6737">
                  <c:v>3.7413643734583721</c:v>
                </c:pt>
                <c:pt idx="6738">
                  <c:v>3.7419197192166411</c:v>
                </c:pt>
                <c:pt idx="6739">
                  <c:v>3.7424750649749101</c:v>
                </c:pt>
                <c:pt idx="6740">
                  <c:v>3.7430304107331791</c:v>
                </c:pt>
                <c:pt idx="6741">
                  <c:v>3.7435857564914481</c:v>
                </c:pt>
                <c:pt idx="6742">
                  <c:v>3.7441411022497171</c:v>
                </c:pt>
                <c:pt idx="6743">
                  <c:v>3.7446964480079861</c:v>
                </c:pt>
                <c:pt idx="6744">
                  <c:v>3.7452517937662551</c:v>
                </c:pt>
                <c:pt idx="6745">
                  <c:v>3.745807139524524</c:v>
                </c:pt>
                <c:pt idx="6746">
                  <c:v>3.746362485282793</c:v>
                </c:pt>
                <c:pt idx="6747">
                  <c:v>3.746917831041062</c:v>
                </c:pt>
                <c:pt idx="6748">
                  <c:v>3.747473176799331</c:v>
                </c:pt>
                <c:pt idx="6749">
                  <c:v>3.7480285225576</c:v>
                </c:pt>
                <c:pt idx="6750">
                  <c:v>3.748583868315869</c:v>
                </c:pt>
                <c:pt idx="6751">
                  <c:v>3.749139214074138</c:v>
                </c:pt>
                <c:pt idx="6752">
                  <c:v>3.749694559832407</c:v>
                </c:pt>
                <c:pt idx="6753">
                  <c:v>3.7502499055906759</c:v>
                </c:pt>
                <c:pt idx="6754">
                  <c:v>3.7508052513489449</c:v>
                </c:pt>
                <c:pt idx="6755">
                  <c:v>3.7513605971072139</c:v>
                </c:pt>
                <c:pt idx="6756">
                  <c:v>3.7519159428654829</c:v>
                </c:pt>
                <c:pt idx="6757">
                  <c:v>3.7524712886237519</c:v>
                </c:pt>
                <c:pt idx="6758">
                  <c:v>3.7530266343820209</c:v>
                </c:pt>
                <c:pt idx="6759">
                  <c:v>3.7535819801402899</c:v>
                </c:pt>
                <c:pt idx="6760">
                  <c:v>3.7541373258985589</c:v>
                </c:pt>
                <c:pt idx="6761">
                  <c:v>3.7546926716568279</c:v>
                </c:pt>
                <c:pt idx="6762">
                  <c:v>3.7552480174150968</c:v>
                </c:pt>
                <c:pt idx="6763">
                  <c:v>3.7558033631733658</c:v>
                </c:pt>
                <c:pt idx="6764">
                  <c:v>3.7563587089316348</c:v>
                </c:pt>
                <c:pt idx="6765">
                  <c:v>3.7569140546899038</c:v>
                </c:pt>
                <c:pt idx="6766">
                  <c:v>3.7574694004481728</c:v>
                </c:pt>
                <c:pt idx="6767">
                  <c:v>3.7580247462064418</c:v>
                </c:pt>
                <c:pt idx="6768">
                  <c:v>3.7585800919647108</c:v>
                </c:pt>
                <c:pt idx="6769">
                  <c:v>3.7591354377229798</c:v>
                </c:pt>
                <c:pt idx="6770">
                  <c:v>3.7596907834812487</c:v>
                </c:pt>
                <c:pt idx="6771">
                  <c:v>3.7602461292395177</c:v>
                </c:pt>
                <c:pt idx="6772">
                  <c:v>3.7608014749977867</c:v>
                </c:pt>
                <c:pt idx="6773">
                  <c:v>3.7613568207560557</c:v>
                </c:pt>
                <c:pt idx="6774">
                  <c:v>3.7619121665143247</c:v>
                </c:pt>
                <c:pt idx="6775">
                  <c:v>3.7624675122725937</c:v>
                </c:pt>
                <c:pt idx="6776">
                  <c:v>3.7630228580308627</c:v>
                </c:pt>
                <c:pt idx="6777">
                  <c:v>3.7635782037891317</c:v>
                </c:pt>
                <c:pt idx="6778">
                  <c:v>3.7641335495474006</c:v>
                </c:pt>
                <c:pt idx="6779">
                  <c:v>3.7646888953056696</c:v>
                </c:pt>
                <c:pt idx="6780">
                  <c:v>3.7652442410639386</c:v>
                </c:pt>
                <c:pt idx="6781">
                  <c:v>3.7657995868222076</c:v>
                </c:pt>
                <c:pt idx="6782">
                  <c:v>3.7663549325804766</c:v>
                </c:pt>
                <c:pt idx="6783">
                  <c:v>3.7669102783387456</c:v>
                </c:pt>
                <c:pt idx="6784">
                  <c:v>3.7674656240970146</c:v>
                </c:pt>
                <c:pt idx="6785">
                  <c:v>3.7680209698552836</c:v>
                </c:pt>
                <c:pt idx="6786">
                  <c:v>3.7685763156135526</c:v>
                </c:pt>
                <c:pt idx="6787">
                  <c:v>3.7691316613718215</c:v>
                </c:pt>
                <c:pt idx="6788">
                  <c:v>3.7696870071300905</c:v>
                </c:pt>
                <c:pt idx="6789">
                  <c:v>3.7702423528883595</c:v>
                </c:pt>
                <c:pt idx="6790">
                  <c:v>3.7707976986466285</c:v>
                </c:pt>
                <c:pt idx="6791">
                  <c:v>3.7713530444048975</c:v>
                </c:pt>
                <c:pt idx="6792">
                  <c:v>3.7719083901631665</c:v>
                </c:pt>
                <c:pt idx="6793">
                  <c:v>3.7724637359214355</c:v>
                </c:pt>
                <c:pt idx="6794">
                  <c:v>3.7730190816797045</c:v>
                </c:pt>
                <c:pt idx="6795">
                  <c:v>3.7735744274379734</c:v>
                </c:pt>
                <c:pt idx="6796">
                  <c:v>3.7741297731962424</c:v>
                </c:pt>
                <c:pt idx="6797">
                  <c:v>3.7746851189545114</c:v>
                </c:pt>
                <c:pt idx="6798">
                  <c:v>3.7752404647127804</c:v>
                </c:pt>
                <c:pt idx="6799">
                  <c:v>3.7757958104710494</c:v>
                </c:pt>
                <c:pt idx="6800">
                  <c:v>3.7763511562293184</c:v>
                </c:pt>
                <c:pt idx="6801">
                  <c:v>3.7769065019875874</c:v>
                </c:pt>
                <c:pt idx="6802">
                  <c:v>3.7774618477458564</c:v>
                </c:pt>
                <c:pt idx="6803">
                  <c:v>3.7780171935041253</c:v>
                </c:pt>
                <c:pt idx="6804">
                  <c:v>3.7785725392623943</c:v>
                </c:pt>
                <c:pt idx="6805">
                  <c:v>3.7791278850206633</c:v>
                </c:pt>
                <c:pt idx="6806">
                  <c:v>3.7796832307789323</c:v>
                </c:pt>
                <c:pt idx="6807">
                  <c:v>3.7802385765372013</c:v>
                </c:pt>
                <c:pt idx="6808">
                  <c:v>3.7807939222954703</c:v>
                </c:pt>
                <c:pt idx="6809">
                  <c:v>3.7813492680537393</c:v>
                </c:pt>
                <c:pt idx="6810">
                  <c:v>3.7819046138120083</c:v>
                </c:pt>
                <c:pt idx="6811">
                  <c:v>3.7824599595702773</c:v>
                </c:pt>
                <c:pt idx="6812">
                  <c:v>3.7830153053285462</c:v>
                </c:pt>
                <c:pt idx="6813">
                  <c:v>3.7835706510868152</c:v>
                </c:pt>
                <c:pt idx="6814">
                  <c:v>3.7841259968450842</c:v>
                </c:pt>
                <c:pt idx="6815">
                  <c:v>3.7846813426033532</c:v>
                </c:pt>
                <c:pt idx="6816">
                  <c:v>3.7852366883616222</c:v>
                </c:pt>
                <c:pt idx="6817">
                  <c:v>3.7857920341198912</c:v>
                </c:pt>
                <c:pt idx="6818">
                  <c:v>3.7863473798781602</c:v>
                </c:pt>
                <c:pt idx="6819">
                  <c:v>3.7869027256364292</c:v>
                </c:pt>
                <c:pt idx="6820">
                  <c:v>3.7874580713946981</c:v>
                </c:pt>
                <c:pt idx="6821">
                  <c:v>3.7880134171529671</c:v>
                </c:pt>
                <c:pt idx="6822">
                  <c:v>3.7885687629112361</c:v>
                </c:pt>
                <c:pt idx="6823">
                  <c:v>3.7891241086695051</c:v>
                </c:pt>
                <c:pt idx="6824">
                  <c:v>3.7896794544277741</c:v>
                </c:pt>
                <c:pt idx="6825">
                  <c:v>3.7902348001860431</c:v>
                </c:pt>
                <c:pt idx="6826">
                  <c:v>3.7907901459443121</c:v>
                </c:pt>
                <c:pt idx="6827">
                  <c:v>3.7913454917025811</c:v>
                </c:pt>
                <c:pt idx="6828">
                  <c:v>3.79190083746085</c:v>
                </c:pt>
                <c:pt idx="6829">
                  <c:v>3.792456183219119</c:v>
                </c:pt>
                <c:pt idx="6830">
                  <c:v>3.793011528977388</c:v>
                </c:pt>
                <c:pt idx="6831">
                  <c:v>3.793566874735657</c:v>
                </c:pt>
                <c:pt idx="6832">
                  <c:v>3.794122220493926</c:v>
                </c:pt>
                <c:pt idx="6833">
                  <c:v>3.794677566252195</c:v>
                </c:pt>
                <c:pt idx="6834">
                  <c:v>3.795232912010464</c:v>
                </c:pt>
                <c:pt idx="6835">
                  <c:v>3.795788257768733</c:v>
                </c:pt>
                <c:pt idx="6836">
                  <c:v>3.796343603527002</c:v>
                </c:pt>
                <c:pt idx="6837">
                  <c:v>3.7968989492852709</c:v>
                </c:pt>
                <c:pt idx="6838">
                  <c:v>3.7974542950435399</c:v>
                </c:pt>
                <c:pt idx="6839">
                  <c:v>3.7980096408018089</c:v>
                </c:pt>
                <c:pt idx="6840">
                  <c:v>3.7985649865600779</c:v>
                </c:pt>
                <c:pt idx="6841">
                  <c:v>3.7991203323183469</c:v>
                </c:pt>
                <c:pt idx="6842">
                  <c:v>3.7996756780766159</c:v>
                </c:pt>
                <c:pt idx="6843">
                  <c:v>3.8002310238348849</c:v>
                </c:pt>
                <c:pt idx="6844">
                  <c:v>3.8007863695931539</c:v>
                </c:pt>
                <c:pt idx="6845">
                  <c:v>3.8013417153514228</c:v>
                </c:pt>
                <c:pt idx="6846">
                  <c:v>3.8018970611096918</c:v>
                </c:pt>
                <c:pt idx="6847">
                  <c:v>3.8024524068679608</c:v>
                </c:pt>
                <c:pt idx="6848">
                  <c:v>3.8030077526262298</c:v>
                </c:pt>
                <c:pt idx="6849">
                  <c:v>3.8035630983844988</c:v>
                </c:pt>
                <c:pt idx="6850">
                  <c:v>3.8041184441427678</c:v>
                </c:pt>
                <c:pt idx="6851">
                  <c:v>3.8046737899010368</c:v>
                </c:pt>
                <c:pt idx="6852">
                  <c:v>3.8052291356593058</c:v>
                </c:pt>
                <c:pt idx="6853">
                  <c:v>3.8057844814175747</c:v>
                </c:pt>
                <c:pt idx="6854">
                  <c:v>3.8063398271758437</c:v>
                </c:pt>
                <c:pt idx="6855">
                  <c:v>3.8068951729341127</c:v>
                </c:pt>
                <c:pt idx="6856">
                  <c:v>3.8074505186923817</c:v>
                </c:pt>
                <c:pt idx="6857">
                  <c:v>3.8080058644506507</c:v>
                </c:pt>
                <c:pt idx="6858">
                  <c:v>3.8085612102089197</c:v>
                </c:pt>
                <c:pt idx="6859">
                  <c:v>3.8091165559671887</c:v>
                </c:pt>
                <c:pt idx="6860">
                  <c:v>3.8096719017254577</c:v>
                </c:pt>
                <c:pt idx="6861">
                  <c:v>3.8102272474837267</c:v>
                </c:pt>
                <c:pt idx="6862">
                  <c:v>3.8107825932419956</c:v>
                </c:pt>
                <c:pt idx="6863">
                  <c:v>3.8113379390002646</c:v>
                </c:pt>
                <c:pt idx="6864">
                  <c:v>3.8118932847585336</c:v>
                </c:pt>
                <c:pt idx="6865">
                  <c:v>3.8124486305168026</c:v>
                </c:pt>
                <c:pt idx="6866">
                  <c:v>3.8130039762750716</c:v>
                </c:pt>
                <c:pt idx="6867">
                  <c:v>3.8135593220333406</c:v>
                </c:pt>
                <c:pt idx="6868">
                  <c:v>3.8141146677916096</c:v>
                </c:pt>
                <c:pt idx="6869">
                  <c:v>3.8146700135498786</c:v>
                </c:pt>
                <c:pt idx="6870">
                  <c:v>3.8152253593081475</c:v>
                </c:pt>
                <c:pt idx="6871">
                  <c:v>3.8157807050664165</c:v>
                </c:pt>
                <c:pt idx="6872">
                  <c:v>3.8163360508246855</c:v>
                </c:pt>
                <c:pt idx="6873">
                  <c:v>3.8168913965829545</c:v>
                </c:pt>
                <c:pt idx="6874">
                  <c:v>3.8174467423412235</c:v>
                </c:pt>
                <c:pt idx="6875">
                  <c:v>3.8180020880994925</c:v>
                </c:pt>
                <c:pt idx="6876">
                  <c:v>3.8185574338577615</c:v>
                </c:pt>
                <c:pt idx="6877">
                  <c:v>3.8191127796160305</c:v>
                </c:pt>
                <c:pt idx="6878">
                  <c:v>3.8196681253742994</c:v>
                </c:pt>
                <c:pt idx="6879">
                  <c:v>3.8202234711325684</c:v>
                </c:pt>
                <c:pt idx="6880">
                  <c:v>3.8207788168908374</c:v>
                </c:pt>
                <c:pt idx="6881">
                  <c:v>3.8213341626491064</c:v>
                </c:pt>
                <c:pt idx="6882">
                  <c:v>3.8218895084073754</c:v>
                </c:pt>
                <c:pt idx="6883">
                  <c:v>3.8224448541656444</c:v>
                </c:pt>
                <c:pt idx="6884">
                  <c:v>3.8230001999239134</c:v>
                </c:pt>
                <c:pt idx="6885">
                  <c:v>3.8235555456821824</c:v>
                </c:pt>
                <c:pt idx="6886">
                  <c:v>3.8241108914404514</c:v>
                </c:pt>
                <c:pt idx="6887">
                  <c:v>3.8246662371987203</c:v>
                </c:pt>
                <c:pt idx="6888">
                  <c:v>3.8252215829569893</c:v>
                </c:pt>
                <c:pt idx="6889">
                  <c:v>3.8257769287152583</c:v>
                </c:pt>
                <c:pt idx="6890">
                  <c:v>3.8263322744735273</c:v>
                </c:pt>
                <c:pt idx="6891">
                  <c:v>3.8268876202317963</c:v>
                </c:pt>
                <c:pt idx="6892">
                  <c:v>3.8274429659900653</c:v>
                </c:pt>
                <c:pt idx="6893">
                  <c:v>3.8279983117483343</c:v>
                </c:pt>
                <c:pt idx="6894">
                  <c:v>3.8285536575066033</c:v>
                </c:pt>
                <c:pt idx="6895">
                  <c:v>3.8291090032648722</c:v>
                </c:pt>
                <c:pt idx="6896">
                  <c:v>3.8296643490231412</c:v>
                </c:pt>
                <c:pt idx="6897">
                  <c:v>3.8302196947814102</c:v>
                </c:pt>
                <c:pt idx="6898">
                  <c:v>3.8307750405396792</c:v>
                </c:pt>
                <c:pt idx="6899">
                  <c:v>3.8313303862979482</c:v>
                </c:pt>
                <c:pt idx="6900">
                  <c:v>3.8318857320562172</c:v>
                </c:pt>
                <c:pt idx="6901">
                  <c:v>3.8324410778144862</c:v>
                </c:pt>
                <c:pt idx="6902">
                  <c:v>3.8329964235727552</c:v>
                </c:pt>
                <c:pt idx="6903">
                  <c:v>3.8335517693310242</c:v>
                </c:pt>
                <c:pt idx="6904">
                  <c:v>3.8341071150892931</c:v>
                </c:pt>
                <c:pt idx="6905">
                  <c:v>3.8346624608475621</c:v>
                </c:pt>
                <c:pt idx="6906">
                  <c:v>3.8352178066058311</c:v>
                </c:pt>
                <c:pt idx="6907">
                  <c:v>3.8357731523641001</c:v>
                </c:pt>
                <c:pt idx="6908">
                  <c:v>3.8363284981223691</c:v>
                </c:pt>
                <c:pt idx="6909">
                  <c:v>3.8368838438806381</c:v>
                </c:pt>
                <c:pt idx="6910">
                  <c:v>3.8374391896389071</c:v>
                </c:pt>
                <c:pt idx="6911">
                  <c:v>3.8379945353971761</c:v>
                </c:pt>
                <c:pt idx="6912">
                  <c:v>3.838549881155445</c:v>
                </c:pt>
                <c:pt idx="6913">
                  <c:v>3.839105226913714</c:v>
                </c:pt>
                <c:pt idx="6914">
                  <c:v>3.839660572671983</c:v>
                </c:pt>
                <c:pt idx="6915">
                  <c:v>3.840215918430252</c:v>
                </c:pt>
                <c:pt idx="6916">
                  <c:v>3.840771264188521</c:v>
                </c:pt>
                <c:pt idx="6917">
                  <c:v>3.84132660994679</c:v>
                </c:pt>
                <c:pt idx="6918">
                  <c:v>3.841881955705059</c:v>
                </c:pt>
                <c:pt idx="6919">
                  <c:v>3.842437301463328</c:v>
                </c:pt>
                <c:pt idx="6920">
                  <c:v>3.8429926472215969</c:v>
                </c:pt>
                <c:pt idx="6921">
                  <c:v>3.8435479929798659</c:v>
                </c:pt>
                <c:pt idx="6922">
                  <c:v>3.8441033387381349</c:v>
                </c:pt>
                <c:pt idx="6923">
                  <c:v>3.8446586844964039</c:v>
                </c:pt>
                <c:pt idx="6924">
                  <c:v>3.8452140302546729</c:v>
                </c:pt>
                <c:pt idx="6925">
                  <c:v>3.8457693760129419</c:v>
                </c:pt>
                <c:pt idx="6926">
                  <c:v>3.8463247217712109</c:v>
                </c:pt>
                <c:pt idx="6927">
                  <c:v>3.8468800675294799</c:v>
                </c:pt>
                <c:pt idx="6928">
                  <c:v>3.8474354132877489</c:v>
                </c:pt>
                <c:pt idx="6929">
                  <c:v>3.8479907590460178</c:v>
                </c:pt>
                <c:pt idx="6930">
                  <c:v>3.8485461048042868</c:v>
                </c:pt>
                <c:pt idx="6931">
                  <c:v>3.8491014505625558</c:v>
                </c:pt>
                <c:pt idx="6932">
                  <c:v>3.8496567963208248</c:v>
                </c:pt>
                <c:pt idx="6933">
                  <c:v>3.8502121420790938</c:v>
                </c:pt>
                <c:pt idx="6934">
                  <c:v>3.8507674878373628</c:v>
                </c:pt>
                <c:pt idx="6935">
                  <c:v>3.8513228335956318</c:v>
                </c:pt>
                <c:pt idx="6936">
                  <c:v>3.8518781793539008</c:v>
                </c:pt>
                <c:pt idx="6937">
                  <c:v>3.8524335251121697</c:v>
                </c:pt>
                <c:pt idx="6938">
                  <c:v>3.8529888708704387</c:v>
                </c:pt>
                <c:pt idx="6939">
                  <c:v>3.8535442166287077</c:v>
                </c:pt>
                <c:pt idx="6940">
                  <c:v>3.8540995623869767</c:v>
                </c:pt>
                <c:pt idx="6941">
                  <c:v>3.8546549081452457</c:v>
                </c:pt>
                <c:pt idx="6942">
                  <c:v>3.8552102539035147</c:v>
                </c:pt>
                <c:pt idx="6943">
                  <c:v>3.8557655996617837</c:v>
                </c:pt>
                <c:pt idx="6944">
                  <c:v>3.8563209454200527</c:v>
                </c:pt>
                <c:pt idx="6945">
                  <c:v>3.8568762911783216</c:v>
                </c:pt>
                <c:pt idx="6946">
                  <c:v>3.8574316369365906</c:v>
                </c:pt>
                <c:pt idx="6947">
                  <c:v>3.8579869826948596</c:v>
                </c:pt>
                <c:pt idx="6948">
                  <c:v>3.8585423284531286</c:v>
                </c:pt>
                <c:pt idx="6949">
                  <c:v>3.8590976742113976</c:v>
                </c:pt>
                <c:pt idx="6950">
                  <c:v>3.8596530199696666</c:v>
                </c:pt>
                <c:pt idx="6951">
                  <c:v>3.8602083657279356</c:v>
                </c:pt>
                <c:pt idx="6952">
                  <c:v>3.8607637114862046</c:v>
                </c:pt>
                <c:pt idx="6953">
                  <c:v>3.8613190572444736</c:v>
                </c:pt>
                <c:pt idx="6954">
                  <c:v>3.8618744030027425</c:v>
                </c:pt>
                <c:pt idx="6955">
                  <c:v>3.8624297487610115</c:v>
                </c:pt>
                <c:pt idx="6956">
                  <c:v>3.8629850945192805</c:v>
                </c:pt>
                <c:pt idx="6957">
                  <c:v>3.8635404402775495</c:v>
                </c:pt>
                <c:pt idx="6958">
                  <c:v>3.8640957860358185</c:v>
                </c:pt>
                <c:pt idx="6959">
                  <c:v>3.8646511317940875</c:v>
                </c:pt>
                <c:pt idx="6960">
                  <c:v>3.8652064775523565</c:v>
                </c:pt>
                <c:pt idx="6961">
                  <c:v>3.8657618233106255</c:v>
                </c:pt>
                <c:pt idx="6962">
                  <c:v>3.8663171690688944</c:v>
                </c:pt>
                <c:pt idx="6963">
                  <c:v>3.8668725148271634</c:v>
                </c:pt>
                <c:pt idx="6964">
                  <c:v>3.8674278605854324</c:v>
                </c:pt>
                <c:pt idx="6965">
                  <c:v>3.8679832063437014</c:v>
                </c:pt>
                <c:pt idx="6966">
                  <c:v>3.8685385521019704</c:v>
                </c:pt>
                <c:pt idx="6967">
                  <c:v>3.8690938978602394</c:v>
                </c:pt>
                <c:pt idx="6968">
                  <c:v>3.8696492436185084</c:v>
                </c:pt>
                <c:pt idx="6969">
                  <c:v>3.8702045893767774</c:v>
                </c:pt>
                <c:pt idx="6970">
                  <c:v>3.8707599351350463</c:v>
                </c:pt>
                <c:pt idx="6971">
                  <c:v>3.8713152808933153</c:v>
                </c:pt>
                <c:pt idx="6972">
                  <c:v>3.8718706266515843</c:v>
                </c:pt>
                <c:pt idx="6973">
                  <c:v>3.8724259724098533</c:v>
                </c:pt>
                <c:pt idx="6974">
                  <c:v>3.8729813181681223</c:v>
                </c:pt>
                <c:pt idx="6975">
                  <c:v>3.8735366639263913</c:v>
                </c:pt>
                <c:pt idx="6976">
                  <c:v>3.8740920096846603</c:v>
                </c:pt>
                <c:pt idx="6977">
                  <c:v>3.8746473554429293</c:v>
                </c:pt>
                <c:pt idx="6978">
                  <c:v>3.8752027012011983</c:v>
                </c:pt>
                <c:pt idx="6979">
                  <c:v>3.8757580469594672</c:v>
                </c:pt>
                <c:pt idx="6980">
                  <c:v>3.8763133927177362</c:v>
                </c:pt>
                <c:pt idx="6981">
                  <c:v>3.8768687384760052</c:v>
                </c:pt>
                <c:pt idx="6982">
                  <c:v>3.8774240842342742</c:v>
                </c:pt>
                <c:pt idx="6983">
                  <c:v>3.8779794299925432</c:v>
                </c:pt>
                <c:pt idx="6984">
                  <c:v>3.8785347757508122</c:v>
                </c:pt>
                <c:pt idx="6985">
                  <c:v>3.8790901215090812</c:v>
                </c:pt>
                <c:pt idx="6986">
                  <c:v>3.8796454672673502</c:v>
                </c:pt>
                <c:pt idx="6987">
                  <c:v>3.8802008130256191</c:v>
                </c:pt>
                <c:pt idx="6988">
                  <c:v>3.8807561587838881</c:v>
                </c:pt>
                <c:pt idx="6989">
                  <c:v>3.8813115045421571</c:v>
                </c:pt>
                <c:pt idx="6990">
                  <c:v>3.8818668503004261</c:v>
                </c:pt>
                <c:pt idx="6991">
                  <c:v>3.8824221960586951</c:v>
                </c:pt>
                <c:pt idx="6992">
                  <c:v>3.8829775418169641</c:v>
                </c:pt>
                <c:pt idx="6993">
                  <c:v>3.8835328875752331</c:v>
                </c:pt>
                <c:pt idx="6994">
                  <c:v>3.8840882333335021</c:v>
                </c:pt>
                <c:pt idx="6995">
                  <c:v>3.884643579091771</c:v>
                </c:pt>
                <c:pt idx="6996">
                  <c:v>3.88519892485004</c:v>
                </c:pt>
                <c:pt idx="6997">
                  <c:v>3.885754270608309</c:v>
                </c:pt>
                <c:pt idx="6998">
                  <c:v>3.886309616366578</c:v>
                </c:pt>
                <c:pt idx="6999">
                  <c:v>3.886864962124847</c:v>
                </c:pt>
                <c:pt idx="7000">
                  <c:v>3.887420307883116</c:v>
                </c:pt>
                <c:pt idx="7001">
                  <c:v>3.887975653641385</c:v>
                </c:pt>
                <c:pt idx="7002">
                  <c:v>3.888530999399654</c:v>
                </c:pt>
                <c:pt idx="7003">
                  <c:v>3.889086345157923</c:v>
                </c:pt>
                <c:pt idx="7004">
                  <c:v>3.8896416909161919</c:v>
                </c:pt>
                <c:pt idx="7005">
                  <c:v>3.8901970366744609</c:v>
                </c:pt>
                <c:pt idx="7006">
                  <c:v>3.8907523824327299</c:v>
                </c:pt>
                <c:pt idx="7007">
                  <c:v>3.8913077281909989</c:v>
                </c:pt>
                <c:pt idx="7008">
                  <c:v>3.8918630739492679</c:v>
                </c:pt>
                <c:pt idx="7009">
                  <c:v>3.8924184197075369</c:v>
                </c:pt>
                <c:pt idx="7010">
                  <c:v>3.8929737654658059</c:v>
                </c:pt>
                <c:pt idx="7011">
                  <c:v>3.8935291112240749</c:v>
                </c:pt>
                <c:pt idx="7012">
                  <c:v>3.8940844569823438</c:v>
                </c:pt>
                <c:pt idx="7013">
                  <c:v>3.8946398027406128</c:v>
                </c:pt>
                <c:pt idx="7014">
                  <c:v>3.8951951484988818</c:v>
                </c:pt>
                <c:pt idx="7015">
                  <c:v>3.8957504942571508</c:v>
                </c:pt>
                <c:pt idx="7016">
                  <c:v>3.8963058400154198</c:v>
                </c:pt>
                <c:pt idx="7017">
                  <c:v>3.8968611857736888</c:v>
                </c:pt>
                <c:pt idx="7018">
                  <c:v>3.8974165315319578</c:v>
                </c:pt>
                <c:pt idx="7019">
                  <c:v>3.8979718772902268</c:v>
                </c:pt>
                <c:pt idx="7020">
                  <c:v>3.8985272230484957</c:v>
                </c:pt>
                <c:pt idx="7021">
                  <c:v>3.8990825688067647</c:v>
                </c:pt>
                <c:pt idx="7022">
                  <c:v>3.8996379145650337</c:v>
                </c:pt>
                <c:pt idx="7023">
                  <c:v>3.9001932603233027</c:v>
                </c:pt>
                <c:pt idx="7024">
                  <c:v>3.9007486060815717</c:v>
                </c:pt>
                <c:pt idx="7025">
                  <c:v>3.9013039518398407</c:v>
                </c:pt>
                <c:pt idx="7026">
                  <c:v>3.9018592975981097</c:v>
                </c:pt>
                <c:pt idx="7027">
                  <c:v>3.9024146433563787</c:v>
                </c:pt>
                <c:pt idx="7028">
                  <c:v>3.9029699891146477</c:v>
                </c:pt>
                <c:pt idx="7029">
                  <c:v>3.9035253348729166</c:v>
                </c:pt>
                <c:pt idx="7030">
                  <c:v>3.9040806806311856</c:v>
                </c:pt>
                <c:pt idx="7031">
                  <c:v>3.9046360263894546</c:v>
                </c:pt>
                <c:pt idx="7032">
                  <c:v>3.9051913721477236</c:v>
                </c:pt>
                <c:pt idx="7033">
                  <c:v>3.9057467179059926</c:v>
                </c:pt>
                <c:pt idx="7034">
                  <c:v>3.9063020636642616</c:v>
                </c:pt>
                <c:pt idx="7035">
                  <c:v>3.9068574094225306</c:v>
                </c:pt>
                <c:pt idx="7036">
                  <c:v>3.9074127551807996</c:v>
                </c:pt>
                <c:pt idx="7037">
                  <c:v>3.9079681009390685</c:v>
                </c:pt>
                <c:pt idx="7038">
                  <c:v>3.9085234466973375</c:v>
                </c:pt>
                <c:pt idx="7039">
                  <c:v>3.9090787924556065</c:v>
                </c:pt>
                <c:pt idx="7040">
                  <c:v>3.9096341382138755</c:v>
                </c:pt>
                <c:pt idx="7041">
                  <c:v>3.9101894839721445</c:v>
                </c:pt>
                <c:pt idx="7042">
                  <c:v>3.9107448297304135</c:v>
                </c:pt>
                <c:pt idx="7043">
                  <c:v>3.9113001754886825</c:v>
                </c:pt>
                <c:pt idx="7044">
                  <c:v>3.9118555212469515</c:v>
                </c:pt>
                <c:pt idx="7045">
                  <c:v>3.9124108670052204</c:v>
                </c:pt>
                <c:pt idx="7046">
                  <c:v>3.9129662127634894</c:v>
                </c:pt>
                <c:pt idx="7047">
                  <c:v>3.9135215585217584</c:v>
                </c:pt>
                <c:pt idx="7048">
                  <c:v>3.9140769042800274</c:v>
                </c:pt>
                <c:pt idx="7049">
                  <c:v>3.9146322500382964</c:v>
                </c:pt>
                <c:pt idx="7050">
                  <c:v>3.9151875957965654</c:v>
                </c:pt>
                <c:pt idx="7051">
                  <c:v>3.9157429415548344</c:v>
                </c:pt>
                <c:pt idx="7052">
                  <c:v>3.9162982873131034</c:v>
                </c:pt>
                <c:pt idx="7053">
                  <c:v>3.9168536330713724</c:v>
                </c:pt>
                <c:pt idx="7054">
                  <c:v>3.9174089788296413</c:v>
                </c:pt>
                <c:pt idx="7055">
                  <c:v>3.9179643245879103</c:v>
                </c:pt>
                <c:pt idx="7056">
                  <c:v>3.9185196703461793</c:v>
                </c:pt>
                <c:pt idx="7057">
                  <c:v>3.9190750161044483</c:v>
                </c:pt>
                <c:pt idx="7058">
                  <c:v>3.9196303618627173</c:v>
                </c:pt>
                <c:pt idx="7059">
                  <c:v>3.9201857076209863</c:v>
                </c:pt>
                <c:pt idx="7060">
                  <c:v>3.9207410533792553</c:v>
                </c:pt>
                <c:pt idx="7061">
                  <c:v>3.9212963991375243</c:v>
                </c:pt>
                <c:pt idx="7062">
                  <c:v>3.9218517448957932</c:v>
                </c:pt>
                <c:pt idx="7063">
                  <c:v>3.9224070906540622</c:v>
                </c:pt>
                <c:pt idx="7064">
                  <c:v>3.9229624364123312</c:v>
                </c:pt>
                <c:pt idx="7065">
                  <c:v>3.9235177821706002</c:v>
                </c:pt>
                <c:pt idx="7066">
                  <c:v>3.9240731279288692</c:v>
                </c:pt>
                <c:pt idx="7067">
                  <c:v>3.9246284736871382</c:v>
                </c:pt>
                <c:pt idx="7068">
                  <c:v>3.9251838194454072</c:v>
                </c:pt>
                <c:pt idx="7069">
                  <c:v>3.9257391652036762</c:v>
                </c:pt>
                <c:pt idx="7070">
                  <c:v>3.9262945109619452</c:v>
                </c:pt>
                <c:pt idx="7071">
                  <c:v>3.9268498567202141</c:v>
                </c:pt>
                <c:pt idx="7072">
                  <c:v>3.9274052024784831</c:v>
                </c:pt>
                <c:pt idx="7073">
                  <c:v>3.9279605482367521</c:v>
                </c:pt>
                <c:pt idx="7074">
                  <c:v>3.9285158939950211</c:v>
                </c:pt>
                <c:pt idx="7075">
                  <c:v>3.9290712397532901</c:v>
                </c:pt>
                <c:pt idx="7076">
                  <c:v>3.9296265855115591</c:v>
                </c:pt>
                <c:pt idx="7077">
                  <c:v>3.9301819312698281</c:v>
                </c:pt>
                <c:pt idx="7078">
                  <c:v>3.9307372770280971</c:v>
                </c:pt>
                <c:pt idx="7079">
                  <c:v>3.931292622786366</c:v>
                </c:pt>
                <c:pt idx="7080">
                  <c:v>3.931847968544635</c:v>
                </c:pt>
                <c:pt idx="7081">
                  <c:v>3.932403314302904</c:v>
                </c:pt>
                <c:pt idx="7082">
                  <c:v>3.932958660061173</c:v>
                </c:pt>
                <c:pt idx="7083">
                  <c:v>3.933514005819442</c:v>
                </c:pt>
                <c:pt idx="7084">
                  <c:v>3.934069351577711</c:v>
                </c:pt>
                <c:pt idx="7085">
                  <c:v>3.93462469733598</c:v>
                </c:pt>
                <c:pt idx="7086">
                  <c:v>3.935180043094249</c:v>
                </c:pt>
                <c:pt idx="7087">
                  <c:v>3.9357353888525179</c:v>
                </c:pt>
                <c:pt idx="7088">
                  <c:v>3.9362907346107869</c:v>
                </c:pt>
                <c:pt idx="7089">
                  <c:v>3.9368460803690559</c:v>
                </c:pt>
                <c:pt idx="7090">
                  <c:v>3.9374014261273249</c:v>
                </c:pt>
                <c:pt idx="7091">
                  <c:v>3.9379567718855939</c:v>
                </c:pt>
                <c:pt idx="7092">
                  <c:v>3.9385121176438629</c:v>
                </c:pt>
                <c:pt idx="7093">
                  <c:v>3.9390674634021319</c:v>
                </c:pt>
                <c:pt idx="7094">
                  <c:v>3.9396228091604009</c:v>
                </c:pt>
                <c:pt idx="7095">
                  <c:v>3.9401781549186699</c:v>
                </c:pt>
                <c:pt idx="7096">
                  <c:v>3.9407335006769388</c:v>
                </c:pt>
                <c:pt idx="7097">
                  <c:v>3.9412888464352078</c:v>
                </c:pt>
                <c:pt idx="7098">
                  <c:v>3.9418441921934768</c:v>
                </c:pt>
                <c:pt idx="7099">
                  <c:v>3.9423995379517458</c:v>
                </c:pt>
                <c:pt idx="7100">
                  <c:v>3.9429548837100148</c:v>
                </c:pt>
                <c:pt idx="7101">
                  <c:v>3.9435102294682838</c:v>
                </c:pt>
                <c:pt idx="7102">
                  <c:v>3.9440655752265528</c:v>
                </c:pt>
                <c:pt idx="7103">
                  <c:v>3.9446209209848218</c:v>
                </c:pt>
                <c:pt idx="7104">
                  <c:v>3.9451762667430907</c:v>
                </c:pt>
                <c:pt idx="7105">
                  <c:v>3.9457316125013597</c:v>
                </c:pt>
                <c:pt idx="7106">
                  <c:v>3.9462869582596287</c:v>
                </c:pt>
                <c:pt idx="7107">
                  <c:v>3.9468423040178977</c:v>
                </c:pt>
                <c:pt idx="7108">
                  <c:v>3.9473976497761667</c:v>
                </c:pt>
                <c:pt idx="7109">
                  <c:v>3.9479529955344357</c:v>
                </c:pt>
                <c:pt idx="7110">
                  <c:v>3.9485083412927047</c:v>
                </c:pt>
                <c:pt idx="7111">
                  <c:v>3.9490636870509737</c:v>
                </c:pt>
                <c:pt idx="7112">
                  <c:v>3.9496190328092426</c:v>
                </c:pt>
                <c:pt idx="7113">
                  <c:v>3.9501743785675116</c:v>
                </c:pt>
                <c:pt idx="7114">
                  <c:v>3.9507297243257806</c:v>
                </c:pt>
                <c:pt idx="7115">
                  <c:v>3.9512850700840496</c:v>
                </c:pt>
                <c:pt idx="7116">
                  <c:v>3.9518404158423186</c:v>
                </c:pt>
                <c:pt idx="7117">
                  <c:v>3.9523957616005876</c:v>
                </c:pt>
                <c:pt idx="7118">
                  <c:v>3.9529511073588566</c:v>
                </c:pt>
                <c:pt idx="7119">
                  <c:v>3.9535064531171256</c:v>
                </c:pt>
                <c:pt idx="7120">
                  <c:v>3.9540617988753946</c:v>
                </c:pt>
                <c:pt idx="7121">
                  <c:v>3.9546171446336635</c:v>
                </c:pt>
                <c:pt idx="7122">
                  <c:v>3.9551724903919325</c:v>
                </c:pt>
                <c:pt idx="7123">
                  <c:v>3.9557278361502015</c:v>
                </c:pt>
                <c:pt idx="7124">
                  <c:v>3.9562831819084705</c:v>
                </c:pt>
                <c:pt idx="7125">
                  <c:v>3.9568385276667395</c:v>
                </c:pt>
                <c:pt idx="7126">
                  <c:v>3.9573938734250085</c:v>
                </c:pt>
                <c:pt idx="7127">
                  <c:v>3.9579492191832775</c:v>
                </c:pt>
                <c:pt idx="7128">
                  <c:v>3.9585045649415465</c:v>
                </c:pt>
                <c:pt idx="7129">
                  <c:v>3.9590599106998154</c:v>
                </c:pt>
                <c:pt idx="7130">
                  <c:v>3.9596152564580844</c:v>
                </c:pt>
                <c:pt idx="7131">
                  <c:v>3.9601706022163534</c:v>
                </c:pt>
                <c:pt idx="7132">
                  <c:v>3.9607259479746224</c:v>
                </c:pt>
                <c:pt idx="7133">
                  <c:v>3.9612812937328914</c:v>
                </c:pt>
                <c:pt idx="7134">
                  <c:v>3.9618366394911604</c:v>
                </c:pt>
                <c:pt idx="7135">
                  <c:v>3.9623919852494294</c:v>
                </c:pt>
                <c:pt idx="7136">
                  <c:v>3.9629473310076984</c:v>
                </c:pt>
                <c:pt idx="7137">
                  <c:v>3.9635026767659673</c:v>
                </c:pt>
                <c:pt idx="7138">
                  <c:v>3.9640580225242363</c:v>
                </c:pt>
                <c:pt idx="7139">
                  <c:v>3.9646133682825053</c:v>
                </c:pt>
                <c:pt idx="7140">
                  <c:v>3.9651687140407743</c:v>
                </c:pt>
                <c:pt idx="7141">
                  <c:v>3.9657240597990433</c:v>
                </c:pt>
                <c:pt idx="7142">
                  <c:v>3.9662794055573123</c:v>
                </c:pt>
                <c:pt idx="7143">
                  <c:v>3.9668347513155813</c:v>
                </c:pt>
                <c:pt idx="7144">
                  <c:v>3.9673900970738503</c:v>
                </c:pt>
                <c:pt idx="7145">
                  <c:v>3.9679454428321193</c:v>
                </c:pt>
                <c:pt idx="7146">
                  <c:v>3.9685007885903882</c:v>
                </c:pt>
                <c:pt idx="7147">
                  <c:v>3.9690561343486572</c:v>
                </c:pt>
                <c:pt idx="7148">
                  <c:v>3.9696114801069262</c:v>
                </c:pt>
                <c:pt idx="7149">
                  <c:v>3.9701668258651952</c:v>
                </c:pt>
                <c:pt idx="7150">
                  <c:v>3.9707221716234642</c:v>
                </c:pt>
                <c:pt idx="7151">
                  <c:v>3.9712775173817332</c:v>
                </c:pt>
                <c:pt idx="7152">
                  <c:v>3.9718328631400022</c:v>
                </c:pt>
                <c:pt idx="7153">
                  <c:v>3.9723882088982712</c:v>
                </c:pt>
                <c:pt idx="7154">
                  <c:v>3.9729435546565401</c:v>
                </c:pt>
                <c:pt idx="7155">
                  <c:v>3.9734989004148091</c:v>
                </c:pt>
                <c:pt idx="7156">
                  <c:v>3.9740542461730781</c:v>
                </c:pt>
                <c:pt idx="7157">
                  <c:v>3.9746095919313471</c:v>
                </c:pt>
                <c:pt idx="7158">
                  <c:v>3.9751649376896161</c:v>
                </c:pt>
                <c:pt idx="7159">
                  <c:v>3.9757202834478851</c:v>
                </c:pt>
                <c:pt idx="7160">
                  <c:v>3.9762756292061541</c:v>
                </c:pt>
                <c:pt idx="7161">
                  <c:v>3.9768309749644231</c:v>
                </c:pt>
                <c:pt idx="7162">
                  <c:v>3.977386320722692</c:v>
                </c:pt>
                <c:pt idx="7163">
                  <c:v>3.977941666480961</c:v>
                </c:pt>
                <c:pt idx="7164">
                  <c:v>3.97849701223923</c:v>
                </c:pt>
                <c:pt idx="7165">
                  <c:v>3.979052357997499</c:v>
                </c:pt>
                <c:pt idx="7166">
                  <c:v>3.979607703755768</c:v>
                </c:pt>
                <c:pt idx="7167">
                  <c:v>3.980163049514037</c:v>
                </c:pt>
                <c:pt idx="7168">
                  <c:v>3.980718395272306</c:v>
                </c:pt>
                <c:pt idx="7169">
                  <c:v>3.981273741030575</c:v>
                </c:pt>
                <c:pt idx="7170">
                  <c:v>3.981829086788844</c:v>
                </c:pt>
                <c:pt idx="7171">
                  <c:v>3.9823844325471129</c:v>
                </c:pt>
                <c:pt idx="7172">
                  <c:v>3.9829397783053819</c:v>
                </c:pt>
                <c:pt idx="7173">
                  <c:v>3.9834951240636509</c:v>
                </c:pt>
                <c:pt idx="7174">
                  <c:v>3.9840504698219199</c:v>
                </c:pt>
                <c:pt idx="7175">
                  <c:v>3.9846058155801889</c:v>
                </c:pt>
                <c:pt idx="7176">
                  <c:v>3.9851611613384579</c:v>
                </c:pt>
                <c:pt idx="7177">
                  <c:v>3.9857165070967269</c:v>
                </c:pt>
                <c:pt idx="7178">
                  <c:v>3.9862718528549959</c:v>
                </c:pt>
                <c:pt idx="7179">
                  <c:v>3.9868271986132648</c:v>
                </c:pt>
                <c:pt idx="7180">
                  <c:v>3.9873825443715338</c:v>
                </c:pt>
                <c:pt idx="7181">
                  <c:v>3.9879378901298028</c:v>
                </c:pt>
                <c:pt idx="7182">
                  <c:v>3.9884932358880718</c:v>
                </c:pt>
                <c:pt idx="7183">
                  <c:v>3.9890485816463408</c:v>
                </c:pt>
                <c:pt idx="7184">
                  <c:v>3.9896039274046098</c:v>
                </c:pt>
                <c:pt idx="7185">
                  <c:v>3.9901592731628788</c:v>
                </c:pt>
                <c:pt idx="7186">
                  <c:v>3.9907146189211478</c:v>
                </c:pt>
                <c:pt idx="7187">
                  <c:v>3.9912699646794167</c:v>
                </c:pt>
                <c:pt idx="7188">
                  <c:v>3.9918253104376857</c:v>
                </c:pt>
                <c:pt idx="7189">
                  <c:v>3.9923806561959547</c:v>
                </c:pt>
                <c:pt idx="7190">
                  <c:v>3.9929360019542237</c:v>
                </c:pt>
                <c:pt idx="7191">
                  <c:v>3.9934913477124927</c:v>
                </c:pt>
                <c:pt idx="7192">
                  <c:v>3.9940466934707617</c:v>
                </c:pt>
                <c:pt idx="7193">
                  <c:v>3.9946020392290307</c:v>
                </c:pt>
                <c:pt idx="7194">
                  <c:v>3.9951573849872997</c:v>
                </c:pt>
                <c:pt idx="7195">
                  <c:v>3.9957127307455687</c:v>
                </c:pt>
                <c:pt idx="7196">
                  <c:v>3.9962680765038376</c:v>
                </c:pt>
                <c:pt idx="7197">
                  <c:v>3.9968234222621066</c:v>
                </c:pt>
                <c:pt idx="7198">
                  <c:v>3.9973787680203756</c:v>
                </c:pt>
                <c:pt idx="7199">
                  <c:v>3.9979341137786446</c:v>
                </c:pt>
                <c:pt idx="7200">
                  <c:v>3.9984894595369136</c:v>
                </c:pt>
                <c:pt idx="7201">
                  <c:v>3.9990448052951826</c:v>
                </c:pt>
                <c:pt idx="7202">
                  <c:v>3.9996001510534516</c:v>
                </c:pt>
                <c:pt idx="7203">
                  <c:v>4.000155496811721</c:v>
                </c:pt>
                <c:pt idx="7204">
                  <c:v>4.0007108425699904</c:v>
                </c:pt>
                <c:pt idx="7205">
                  <c:v>4.0012661883282599</c:v>
                </c:pt>
                <c:pt idx="7206">
                  <c:v>4.0018215340865293</c:v>
                </c:pt>
                <c:pt idx="7207">
                  <c:v>4.0023768798447987</c:v>
                </c:pt>
                <c:pt idx="7208">
                  <c:v>4.0029322256030682</c:v>
                </c:pt>
                <c:pt idx="7209">
                  <c:v>4.0034875713613376</c:v>
                </c:pt>
                <c:pt idx="7210">
                  <c:v>4.004042917119607</c:v>
                </c:pt>
                <c:pt idx="7211">
                  <c:v>4.0045982628778765</c:v>
                </c:pt>
                <c:pt idx="7212">
                  <c:v>4.0051536086361459</c:v>
                </c:pt>
                <c:pt idx="7213">
                  <c:v>4.0057089543944153</c:v>
                </c:pt>
                <c:pt idx="7214">
                  <c:v>4.0062643001526848</c:v>
                </c:pt>
                <c:pt idx="7215">
                  <c:v>4.0068196459109542</c:v>
                </c:pt>
                <c:pt idx="7216">
                  <c:v>4.0073749916692236</c:v>
                </c:pt>
                <c:pt idx="7217">
                  <c:v>4.0079303374274931</c:v>
                </c:pt>
                <c:pt idx="7218">
                  <c:v>4.0084856831857625</c:v>
                </c:pt>
                <c:pt idx="7219">
                  <c:v>4.0090410289440319</c:v>
                </c:pt>
                <c:pt idx="7220">
                  <c:v>4.0095963747023013</c:v>
                </c:pt>
                <c:pt idx="7221">
                  <c:v>4.0101517204605708</c:v>
                </c:pt>
                <c:pt idx="7222">
                  <c:v>4.0107070662188402</c:v>
                </c:pt>
                <c:pt idx="7223">
                  <c:v>4.0112624119771096</c:v>
                </c:pt>
                <c:pt idx="7224">
                  <c:v>4.0118177577353791</c:v>
                </c:pt>
                <c:pt idx="7225">
                  <c:v>4.0123731034936485</c:v>
                </c:pt>
                <c:pt idx="7226">
                  <c:v>4.0129284492519179</c:v>
                </c:pt>
                <c:pt idx="7227">
                  <c:v>4.0134837950101874</c:v>
                </c:pt>
                <c:pt idx="7228">
                  <c:v>4.0140391407684568</c:v>
                </c:pt>
                <c:pt idx="7229">
                  <c:v>4.0145944865267262</c:v>
                </c:pt>
                <c:pt idx="7230">
                  <c:v>4.0151498322849957</c:v>
                </c:pt>
                <c:pt idx="7231">
                  <c:v>4.0157051780432651</c:v>
                </c:pt>
                <c:pt idx="7232">
                  <c:v>4.0162605238015345</c:v>
                </c:pt>
                <c:pt idx="7233">
                  <c:v>4.016815869559804</c:v>
                </c:pt>
                <c:pt idx="7234">
                  <c:v>4.0173712153180734</c:v>
                </c:pt>
                <c:pt idx="7235">
                  <c:v>4.0179265610763428</c:v>
                </c:pt>
                <c:pt idx="7236">
                  <c:v>4.0184819068346123</c:v>
                </c:pt>
                <c:pt idx="7237">
                  <c:v>4.0190372525928817</c:v>
                </c:pt>
                <c:pt idx="7238">
                  <c:v>4.0195925983511511</c:v>
                </c:pt>
                <c:pt idx="7239">
                  <c:v>4.0201479441094206</c:v>
                </c:pt>
                <c:pt idx="7240">
                  <c:v>4.02070328986769</c:v>
                </c:pt>
                <c:pt idx="7241">
                  <c:v>4.0212586356259594</c:v>
                </c:pt>
                <c:pt idx="7242">
                  <c:v>4.0218139813842289</c:v>
                </c:pt>
                <c:pt idx="7243">
                  <c:v>4.0223693271424983</c:v>
                </c:pt>
                <c:pt idx="7244">
                  <c:v>4.0229246729007677</c:v>
                </c:pt>
                <c:pt idx="7245">
                  <c:v>4.0234800186590371</c:v>
                </c:pt>
                <c:pt idx="7246">
                  <c:v>4.0240353644173066</c:v>
                </c:pt>
                <c:pt idx="7247">
                  <c:v>4.024590710175576</c:v>
                </c:pt>
                <c:pt idx="7248">
                  <c:v>4.0251460559338454</c:v>
                </c:pt>
                <c:pt idx="7249">
                  <c:v>4.0257014016921149</c:v>
                </c:pt>
                <c:pt idx="7250">
                  <c:v>4.0262567474503843</c:v>
                </c:pt>
                <c:pt idx="7251">
                  <c:v>4.0268120932086537</c:v>
                </c:pt>
                <c:pt idx="7252">
                  <c:v>4.0273674389669232</c:v>
                </c:pt>
                <c:pt idx="7253">
                  <c:v>4.0279227847251926</c:v>
                </c:pt>
                <c:pt idx="7254">
                  <c:v>4.028478130483462</c:v>
                </c:pt>
                <c:pt idx="7255">
                  <c:v>4.0290334762417315</c:v>
                </c:pt>
                <c:pt idx="7256">
                  <c:v>4.0295888220000009</c:v>
                </c:pt>
                <c:pt idx="7257">
                  <c:v>4.0301441677582703</c:v>
                </c:pt>
                <c:pt idx="7258">
                  <c:v>4.0306995135165398</c:v>
                </c:pt>
                <c:pt idx="7259">
                  <c:v>4.0312548592748092</c:v>
                </c:pt>
                <c:pt idx="7260">
                  <c:v>4.0318102050330786</c:v>
                </c:pt>
                <c:pt idx="7261">
                  <c:v>4.0323655507913481</c:v>
                </c:pt>
                <c:pt idx="7262">
                  <c:v>4.0329208965496175</c:v>
                </c:pt>
                <c:pt idx="7263">
                  <c:v>4.0334762423078869</c:v>
                </c:pt>
                <c:pt idx="7264">
                  <c:v>4.0340315880661564</c:v>
                </c:pt>
                <c:pt idx="7265">
                  <c:v>4.0345869338244258</c:v>
                </c:pt>
                <c:pt idx="7266">
                  <c:v>4.0351422795826952</c:v>
                </c:pt>
                <c:pt idx="7267">
                  <c:v>4.0356976253409647</c:v>
                </c:pt>
                <c:pt idx="7268">
                  <c:v>4.0362529710992341</c:v>
                </c:pt>
                <c:pt idx="7269">
                  <c:v>4.0368083168575035</c:v>
                </c:pt>
                <c:pt idx="7270">
                  <c:v>4.037363662615773</c:v>
                </c:pt>
                <c:pt idx="7271">
                  <c:v>4.0379190083740424</c:v>
                </c:pt>
                <c:pt idx="7272">
                  <c:v>4.0384743541323118</c:v>
                </c:pt>
                <c:pt idx="7273">
                  <c:v>4.0390296998905812</c:v>
                </c:pt>
                <c:pt idx="7274">
                  <c:v>4.0395850456488507</c:v>
                </c:pt>
                <c:pt idx="7275">
                  <c:v>4.0401403914071201</c:v>
                </c:pt>
                <c:pt idx="7276">
                  <c:v>4.0406957371653895</c:v>
                </c:pt>
                <c:pt idx="7277">
                  <c:v>4.041251082923659</c:v>
                </c:pt>
                <c:pt idx="7278">
                  <c:v>4.0418064286819284</c:v>
                </c:pt>
                <c:pt idx="7279">
                  <c:v>4.0423617744401978</c:v>
                </c:pt>
                <c:pt idx="7280">
                  <c:v>4.0429171201984673</c:v>
                </c:pt>
                <c:pt idx="7281">
                  <c:v>4.0434724659567367</c:v>
                </c:pt>
                <c:pt idx="7282">
                  <c:v>4.0440278117150061</c:v>
                </c:pt>
                <c:pt idx="7283">
                  <c:v>4.0445831574732756</c:v>
                </c:pt>
                <c:pt idx="7284">
                  <c:v>4.045138503231545</c:v>
                </c:pt>
                <c:pt idx="7285">
                  <c:v>4.0456938489898144</c:v>
                </c:pt>
                <c:pt idx="7286">
                  <c:v>4.0462491947480839</c:v>
                </c:pt>
                <c:pt idx="7287">
                  <c:v>4.0468045405063533</c:v>
                </c:pt>
                <c:pt idx="7288">
                  <c:v>4.0473598862646227</c:v>
                </c:pt>
                <c:pt idx="7289">
                  <c:v>4.0479152320228922</c:v>
                </c:pt>
                <c:pt idx="7290">
                  <c:v>4.0484705777811616</c:v>
                </c:pt>
                <c:pt idx="7291">
                  <c:v>4.049025923539431</c:v>
                </c:pt>
                <c:pt idx="7292">
                  <c:v>4.0495812692977005</c:v>
                </c:pt>
                <c:pt idx="7293">
                  <c:v>4.0501366150559699</c:v>
                </c:pt>
                <c:pt idx="7294">
                  <c:v>4.0506919608142393</c:v>
                </c:pt>
                <c:pt idx="7295">
                  <c:v>4.0512473065725088</c:v>
                </c:pt>
                <c:pt idx="7296">
                  <c:v>4.0518026523307782</c:v>
                </c:pt>
                <c:pt idx="7297">
                  <c:v>4.0523579980890476</c:v>
                </c:pt>
                <c:pt idx="7298">
                  <c:v>4.0529133438473171</c:v>
                </c:pt>
                <c:pt idx="7299">
                  <c:v>4.0534686896055865</c:v>
                </c:pt>
                <c:pt idx="7300">
                  <c:v>4.0540240353638559</c:v>
                </c:pt>
                <c:pt idx="7301">
                  <c:v>4.0545793811221253</c:v>
                </c:pt>
                <c:pt idx="7302">
                  <c:v>4.0551347268803948</c:v>
                </c:pt>
                <c:pt idx="7303">
                  <c:v>4.0556900726386642</c:v>
                </c:pt>
                <c:pt idx="7304">
                  <c:v>4.0562454183969336</c:v>
                </c:pt>
                <c:pt idx="7305">
                  <c:v>4.0568007641552031</c:v>
                </c:pt>
                <c:pt idx="7306">
                  <c:v>4.0573561099134725</c:v>
                </c:pt>
                <c:pt idx="7307">
                  <c:v>4.0579114556717419</c:v>
                </c:pt>
                <c:pt idx="7308">
                  <c:v>4.0584668014300114</c:v>
                </c:pt>
                <c:pt idx="7309">
                  <c:v>4.0590221471882808</c:v>
                </c:pt>
                <c:pt idx="7310">
                  <c:v>4.0595774929465502</c:v>
                </c:pt>
                <c:pt idx="7311">
                  <c:v>4.0601328387048197</c:v>
                </c:pt>
                <c:pt idx="7312">
                  <c:v>4.0606881844630891</c:v>
                </c:pt>
                <c:pt idx="7313">
                  <c:v>4.0612435302213585</c:v>
                </c:pt>
                <c:pt idx="7314">
                  <c:v>4.061798875979628</c:v>
                </c:pt>
                <c:pt idx="7315">
                  <c:v>4.0623542217378974</c:v>
                </c:pt>
                <c:pt idx="7316">
                  <c:v>4.0629095674961668</c:v>
                </c:pt>
                <c:pt idx="7317">
                  <c:v>4.0634649132544363</c:v>
                </c:pt>
                <c:pt idx="7318">
                  <c:v>4.0640202590127057</c:v>
                </c:pt>
                <c:pt idx="7319">
                  <c:v>4.0645756047709751</c:v>
                </c:pt>
                <c:pt idx="7320">
                  <c:v>4.0651309505292446</c:v>
                </c:pt>
                <c:pt idx="7321">
                  <c:v>4.065686296287514</c:v>
                </c:pt>
                <c:pt idx="7322">
                  <c:v>4.0662416420457834</c:v>
                </c:pt>
                <c:pt idx="7323">
                  <c:v>4.0667969878040529</c:v>
                </c:pt>
                <c:pt idx="7324">
                  <c:v>4.0673523335623223</c:v>
                </c:pt>
                <c:pt idx="7325">
                  <c:v>4.0679076793205917</c:v>
                </c:pt>
                <c:pt idx="7326">
                  <c:v>4.0684630250788612</c:v>
                </c:pt>
                <c:pt idx="7327">
                  <c:v>4.0690183708371306</c:v>
                </c:pt>
                <c:pt idx="7328">
                  <c:v>4.0695737165954</c:v>
                </c:pt>
                <c:pt idx="7329">
                  <c:v>4.0701290623536694</c:v>
                </c:pt>
                <c:pt idx="7330">
                  <c:v>4.0706844081119389</c:v>
                </c:pt>
                <c:pt idx="7331">
                  <c:v>4.0712397538702083</c:v>
                </c:pt>
                <c:pt idx="7332">
                  <c:v>4.0717950996284777</c:v>
                </c:pt>
                <c:pt idx="7333">
                  <c:v>4.0723504453867472</c:v>
                </c:pt>
                <c:pt idx="7334">
                  <c:v>4.0729057911450166</c:v>
                </c:pt>
                <c:pt idx="7335">
                  <c:v>4.073461136903286</c:v>
                </c:pt>
                <c:pt idx="7336">
                  <c:v>4.0740164826615555</c:v>
                </c:pt>
                <c:pt idx="7337">
                  <c:v>4.0745718284198249</c:v>
                </c:pt>
                <c:pt idx="7338">
                  <c:v>4.0751271741780943</c:v>
                </c:pt>
                <c:pt idx="7339">
                  <c:v>4.0756825199363638</c:v>
                </c:pt>
                <c:pt idx="7340">
                  <c:v>4.0762378656946332</c:v>
                </c:pt>
                <c:pt idx="7341">
                  <c:v>4.0767932114529026</c:v>
                </c:pt>
                <c:pt idx="7342">
                  <c:v>4.0773485572111721</c:v>
                </c:pt>
                <c:pt idx="7343">
                  <c:v>4.0779039029694415</c:v>
                </c:pt>
                <c:pt idx="7344">
                  <c:v>4.0784592487277109</c:v>
                </c:pt>
                <c:pt idx="7345">
                  <c:v>4.0790145944859804</c:v>
                </c:pt>
                <c:pt idx="7346">
                  <c:v>4.0795699402442498</c:v>
                </c:pt>
                <c:pt idx="7347">
                  <c:v>4.0801252860025192</c:v>
                </c:pt>
                <c:pt idx="7348">
                  <c:v>4.0806806317607887</c:v>
                </c:pt>
                <c:pt idx="7349">
                  <c:v>4.0812359775190581</c:v>
                </c:pt>
                <c:pt idx="7350">
                  <c:v>4.0817913232773275</c:v>
                </c:pt>
                <c:pt idx="7351">
                  <c:v>4.082346669035597</c:v>
                </c:pt>
                <c:pt idx="7352">
                  <c:v>4.0829020147938664</c:v>
                </c:pt>
                <c:pt idx="7353">
                  <c:v>4.0834573605521358</c:v>
                </c:pt>
                <c:pt idx="7354">
                  <c:v>4.0840127063104052</c:v>
                </c:pt>
                <c:pt idx="7355">
                  <c:v>4.0845680520686747</c:v>
                </c:pt>
                <c:pt idx="7356">
                  <c:v>4.0851233978269441</c:v>
                </c:pt>
                <c:pt idx="7357">
                  <c:v>4.0856787435852135</c:v>
                </c:pt>
                <c:pt idx="7358">
                  <c:v>4.086234089343483</c:v>
                </c:pt>
                <c:pt idx="7359">
                  <c:v>4.0867894351017524</c:v>
                </c:pt>
                <c:pt idx="7360">
                  <c:v>4.0873447808600218</c:v>
                </c:pt>
                <c:pt idx="7361">
                  <c:v>4.0879001266182913</c:v>
                </c:pt>
                <c:pt idx="7362">
                  <c:v>4.0884554723765607</c:v>
                </c:pt>
                <c:pt idx="7363">
                  <c:v>4.0890108181348301</c:v>
                </c:pt>
                <c:pt idx="7364">
                  <c:v>4.0895661638930996</c:v>
                </c:pt>
                <c:pt idx="7365">
                  <c:v>4.090121509651369</c:v>
                </c:pt>
                <c:pt idx="7366">
                  <c:v>4.0906768554096384</c:v>
                </c:pt>
                <c:pt idx="7367">
                  <c:v>4.0912322011679079</c:v>
                </c:pt>
                <c:pt idx="7368">
                  <c:v>4.0917875469261773</c:v>
                </c:pt>
                <c:pt idx="7369">
                  <c:v>4.0923428926844467</c:v>
                </c:pt>
                <c:pt idx="7370">
                  <c:v>4.0928982384427162</c:v>
                </c:pt>
                <c:pt idx="7371">
                  <c:v>4.0934535842009856</c:v>
                </c:pt>
                <c:pt idx="7372">
                  <c:v>4.094008929959255</c:v>
                </c:pt>
                <c:pt idx="7373">
                  <c:v>4.0945642757175245</c:v>
                </c:pt>
                <c:pt idx="7374">
                  <c:v>4.0951196214757939</c:v>
                </c:pt>
                <c:pt idx="7375">
                  <c:v>4.0956749672340633</c:v>
                </c:pt>
                <c:pt idx="7376">
                  <c:v>4.0962303129923328</c:v>
                </c:pt>
                <c:pt idx="7377">
                  <c:v>4.0967856587506022</c:v>
                </c:pt>
                <c:pt idx="7378">
                  <c:v>4.0973410045088716</c:v>
                </c:pt>
                <c:pt idx="7379">
                  <c:v>4.0978963502671411</c:v>
                </c:pt>
                <c:pt idx="7380">
                  <c:v>4.0984516960254105</c:v>
                </c:pt>
                <c:pt idx="7381">
                  <c:v>4.0990070417836799</c:v>
                </c:pt>
                <c:pt idx="7382">
                  <c:v>4.0995623875419493</c:v>
                </c:pt>
                <c:pt idx="7383">
                  <c:v>4.1001177333002188</c:v>
                </c:pt>
                <c:pt idx="7384">
                  <c:v>4.1006730790584882</c:v>
                </c:pt>
                <c:pt idx="7385">
                  <c:v>4.1012284248167576</c:v>
                </c:pt>
                <c:pt idx="7386">
                  <c:v>4.1017837705750271</c:v>
                </c:pt>
                <c:pt idx="7387">
                  <c:v>4.1023391163332965</c:v>
                </c:pt>
                <c:pt idx="7388">
                  <c:v>4.1028944620915659</c:v>
                </c:pt>
                <c:pt idx="7389">
                  <c:v>4.1034498078498354</c:v>
                </c:pt>
                <c:pt idx="7390">
                  <c:v>4.1040051536081048</c:v>
                </c:pt>
                <c:pt idx="7391">
                  <c:v>4.1045604993663742</c:v>
                </c:pt>
                <c:pt idx="7392">
                  <c:v>4.1051158451246437</c:v>
                </c:pt>
                <c:pt idx="7393">
                  <c:v>4.1056711908829131</c:v>
                </c:pt>
                <c:pt idx="7394">
                  <c:v>4.1062265366411825</c:v>
                </c:pt>
                <c:pt idx="7395">
                  <c:v>4.106781882399452</c:v>
                </c:pt>
                <c:pt idx="7396">
                  <c:v>4.1073372281577214</c:v>
                </c:pt>
                <c:pt idx="7397">
                  <c:v>4.1078925739159908</c:v>
                </c:pt>
                <c:pt idx="7398">
                  <c:v>4.1084479196742603</c:v>
                </c:pt>
                <c:pt idx="7399">
                  <c:v>4.1090032654325297</c:v>
                </c:pt>
                <c:pt idx="7400">
                  <c:v>4.1095586111907991</c:v>
                </c:pt>
                <c:pt idx="7401">
                  <c:v>4.1101139569490686</c:v>
                </c:pt>
                <c:pt idx="7402">
                  <c:v>4.110669302707338</c:v>
                </c:pt>
                <c:pt idx="7403">
                  <c:v>4.1112246484656074</c:v>
                </c:pt>
                <c:pt idx="7404">
                  <c:v>4.1117799942238769</c:v>
                </c:pt>
                <c:pt idx="7405">
                  <c:v>4.1123353399821463</c:v>
                </c:pt>
                <c:pt idx="7406">
                  <c:v>4.1128906857404157</c:v>
                </c:pt>
                <c:pt idx="7407">
                  <c:v>4.1134460314986852</c:v>
                </c:pt>
                <c:pt idx="7408">
                  <c:v>4.1140013772569546</c:v>
                </c:pt>
                <c:pt idx="7409">
                  <c:v>4.114556723015224</c:v>
                </c:pt>
                <c:pt idx="7410">
                  <c:v>4.1151120687734934</c:v>
                </c:pt>
                <c:pt idx="7411">
                  <c:v>4.1156674145317629</c:v>
                </c:pt>
                <c:pt idx="7412">
                  <c:v>4.1162227602900323</c:v>
                </c:pt>
                <c:pt idx="7413">
                  <c:v>4.1167781060483017</c:v>
                </c:pt>
                <c:pt idx="7414">
                  <c:v>4.1173334518065712</c:v>
                </c:pt>
                <c:pt idx="7415">
                  <c:v>4.1178887975648406</c:v>
                </c:pt>
                <c:pt idx="7416">
                  <c:v>4.11844414332311</c:v>
                </c:pt>
                <c:pt idx="7417">
                  <c:v>4.1189994890813795</c:v>
                </c:pt>
                <c:pt idx="7418">
                  <c:v>4.1195548348396489</c:v>
                </c:pt>
                <c:pt idx="7419">
                  <c:v>4.1201101805979183</c:v>
                </c:pt>
                <c:pt idx="7420">
                  <c:v>4.1206655263561878</c:v>
                </c:pt>
                <c:pt idx="7421">
                  <c:v>4.1212208721144572</c:v>
                </c:pt>
                <c:pt idx="7422">
                  <c:v>4.1217762178727266</c:v>
                </c:pt>
                <c:pt idx="7423">
                  <c:v>4.1223315636309961</c:v>
                </c:pt>
                <c:pt idx="7424">
                  <c:v>4.1228869093892655</c:v>
                </c:pt>
                <c:pt idx="7425">
                  <c:v>4.1234422551475349</c:v>
                </c:pt>
                <c:pt idx="7426">
                  <c:v>4.1239976009058044</c:v>
                </c:pt>
                <c:pt idx="7427">
                  <c:v>4.1245529466640738</c:v>
                </c:pt>
                <c:pt idx="7428">
                  <c:v>4.1251082924223432</c:v>
                </c:pt>
                <c:pt idx="7429">
                  <c:v>4.1256636381806127</c:v>
                </c:pt>
                <c:pt idx="7430">
                  <c:v>4.1262189839388821</c:v>
                </c:pt>
                <c:pt idx="7431">
                  <c:v>4.1267743296971515</c:v>
                </c:pt>
                <c:pt idx="7432">
                  <c:v>4.127329675455421</c:v>
                </c:pt>
                <c:pt idx="7433">
                  <c:v>4.1278850212136904</c:v>
                </c:pt>
                <c:pt idx="7434">
                  <c:v>4.1284403669719598</c:v>
                </c:pt>
                <c:pt idx="7435">
                  <c:v>4.1289957127302293</c:v>
                </c:pt>
                <c:pt idx="7436">
                  <c:v>4.1295510584884987</c:v>
                </c:pt>
                <c:pt idx="7437">
                  <c:v>4.1301064042467681</c:v>
                </c:pt>
                <c:pt idx="7438">
                  <c:v>4.1306617500050375</c:v>
                </c:pt>
                <c:pt idx="7439">
                  <c:v>4.131217095763307</c:v>
                </c:pt>
                <c:pt idx="7440">
                  <c:v>4.1317724415215764</c:v>
                </c:pt>
                <c:pt idx="7441">
                  <c:v>4.1323277872798458</c:v>
                </c:pt>
                <c:pt idx="7442">
                  <c:v>4.1328831330381153</c:v>
                </c:pt>
                <c:pt idx="7443">
                  <c:v>4.1334384787963847</c:v>
                </c:pt>
                <c:pt idx="7444">
                  <c:v>4.1339938245546541</c:v>
                </c:pt>
                <c:pt idx="7445">
                  <c:v>4.1345491703129236</c:v>
                </c:pt>
                <c:pt idx="7446">
                  <c:v>4.135104516071193</c:v>
                </c:pt>
                <c:pt idx="7447">
                  <c:v>4.1356598618294624</c:v>
                </c:pt>
                <c:pt idx="7448">
                  <c:v>4.1362152075877319</c:v>
                </c:pt>
                <c:pt idx="7449">
                  <c:v>4.1367705533460013</c:v>
                </c:pt>
                <c:pt idx="7450">
                  <c:v>4.1373258991042707</c:v>
                </c:pt>
                <c:pt idx="7451">
                  <c:v>4.1378812448625402</c:v>
                </c:pt>
                <c:pt idx="7452">
                  <c:v>4.1384365906208096</c:v>
                </c:pt>
                <c:pt idx="7453">
                  <c:v>4.138991936379079</c:v>
                </c:pt>
                <c:pt idx="7454">
                  <c:v>4.1395472821373485</c:v>
                </c:pt>
                <c:pt idx="7455">
                  <c:v>4.1401026278956179</c:v>
                </c:pt>
                <c:pt idx="7456">
                  <c:v>4.1406579736538873</c:v>
                </c:pt>
                <c:pt idx="7457">
                  <c:v>4.1412133194121568</c:v>
                </c:pt>
                <c:pt idx="7458">
                  <c:v>4.1417686651704262</c:v>
                </c:pt>
                <c:pt idx="7459">
                  <c:v>4.1423240109286956</c:v>
                </c:pt>
                <c:pt idx="7460">
                  <c:v>4.1428793566869651</c:v>
                </c:pt>
                <c:pt idx="7461">
                  <c:v>4.1434347024452345</c:v>
                </c:pt>
                <c:pt idx="7462">
                  <c:v>4.1439900482035039</c:v>
                </c:pt>
                <c:pt idx="7463">
                  <c:v>4.1445453939617733</c:v>
                </c:pt>
                <c:pt idx="7464">
                  <c:v>4.1451007397200428</c:v>
                </c:pt>
                <c:pt idx="7465">
                  <c:v>4.1456560854783122</c:v>
                </c:pt>
                <c:pt idx="7466">
                  <c:v>4.1462114312365816</c:v>
                </c:pt>
                <c:pt idx="7467">
                  <c:v>4.1467667769948511</c:v>
                </c:pt>
                <c:pt idx="7468">
                  <c:v>4.1473221227531205</c:v>
                </c:pt>
                <c:pt idx="7469">
                  <c:v>4.1478774685113899</c:v>
                </c:pt>
                <c:pt idx="7470">
                  <c:v>4.1484328142696594</c:v>
                </c:pt>
                <c:pt idx="7471">
                  <c:v>4.1489881600279288</c:v>
                </c:pt>
                <c:pt idx="7472">
                  <c:v>4.1495435057861982</c:v>
                </c:pt>
                <c:pt idx="7473">
                  <c:v>4.1500988515444677</c:v>
                </c:pt>
                <c:pt idx="7474">
                  <c:v>4.1506541973027371</c:v>
                </c:pt>
                <c:pt idx="7475">
                  <c:v>4.1512095430610065</c:v>
                </c:pt>
                <c:pt idx="7476">
                  <c:v>4.151764888819276</c:v>
                </c:pt>
                <c:pt idx="7477">
                  <c:v>4.1523202345775454</c:v>
                </c:pt>
                <c:pt idx="7478">
                  <c:v>4.1528755803358148</c:v>
                </c:pt>
                <c:pt idx="7479">
                  <c:v>4.1534309260940843</c:v>
                </c:pt>
                <c:pt idx="7480">
                  <c:v>4.1539862718523537</c:v>
                </c:pt>
                <c:pt idx="7481">
                  <c:v>4.1545416176106231</c:v>
                </c:pt>
                <c:pt idx="7482">
                  <c:v>4.1550969633688926</c:v>
                </c:pt>
                <c:pt idx="7483">
                  <c:v>4.155652309127162</c:v>
                </c:pt>
                <c:pt idx="7484">
                  <c:v>4.1562076548854314</c:v>
                </c:pt>
                <c:pt idx="7485">
                  <c:v>4.1567630006437009</c:v>
                </c:pt>
                <c:pt idx="7486">
                  <c:v>4.1573183464019703</c:v>
                </c:pt>
                <c:pt idx="7487">
                  <c:v>4.1578736921602397</c:v>
                </c:pt>
                <c:pt idx="7488">
                  <c:v>4.1584290379185092</c:v>
                </c:pt>
                <c:pt idx="7489">
                  <c:v>4.1589843836767786</c:v>
                </c:pt>
                <c:pt idx="7490">
                  <c:v>4.159539729435048</c:v>
                </c:pt>
                <c:pt idx="7491">
                  <c:v>4.1600950751933174</c:v>
                </c:pt>
                <c:pt idx="7492">
                  <c:v>4.1606504209515869</c:v>
                </c:pt>
                <c:pt idx="7493">
                  <c:v>4.1612057667098563</c:v>
                </c:pt>
                <c:pt idx="7494">
                  <c:v>4.1617611124681257</c:v>
                </c:pt>
                <c:pt idx="7495">
                  <c:v>4.1623164582263952</c:v>
                </c:pt>
                <c:pt idx="7496">
                  <c:v>4.1628718039846646</c:v>
                </c:pt>
                <c:pt idx="7497">
                  <c:v>4.163427149742934</c:v>
                </c:pt>
                <c:pt idx="7498">
                  <c:v>4.1639824955012035</c:v>
                </c:pt>
                <c:pt idx="7499">
                  <c:v>4.1645378412594729</c:v>
                </c:pt>
                <c:pt idx="7500">
                  <c:v>4.1650931870177423</c:v>
                </c:pt>
                <c:pt idx="7501">
                  <c:v>4.1656485327760118</c:v>
                </c:pt>
                <c:pt idx="7502">
                  <c:v>4.1662038785342812</c:v>
                </c:pt>
                <c:pt idx="7503">
                  <c:v>4.1667592242925506</c:v>
                </c:pt>
                <c:pt idx="7504">
                  <c:v>4.1673145700508201</c:v>
                </c:pt>
                <c:pt idx="7505">
                  <c:v>4.1678699158090895</c:v>
                </c:pt>
                <c:pt idx="7506">
                  <c:v>4.1684252615673589</c:v>
                </c:pt>
                <c:pt idx="7507">
                  <c:v>4.1689806073256284</c:v>
                </c:pt>
                <c:pt idx="7508">
                  <c:v>4.1695359530838978</c:v>
                </c:pt>
                <c:pt idx="7509">
                  <c:v>4.1700912988421672</c:v>
                </c:pt>
                <c:pt idx="7510">
                  <c:v>4.1706466446004367</c:v>
                </c:pt>
                <c:pt idx="7511">
                  <c:v>4.1712019903587061</c:v>
                </c:pt>
                <c:pt idx="7512">
                  <c:v>4.1717573361169755</c:v>
                </c:pt>
                <c:pt idx="7513">
                  <c:v>4.172312681875245</c:v>
                </c:pt>
                <c:pt idx="7514">
                  <c:v>4.1728680276335144</c:v>
                </c:pt>
                <c:pt idx="7515">
                  <c:v>4.1734233733917838</c:v>
                </c:pt>
                <c:pt idx="7516">
                  <c:v>4.1739787191500533</c:v>
                </c:pt>
                <c:pt idx="7517">
                  <c:v>4.1745340649083227</c:v>
                </c:pt>
                <c:pt idx="7518">
                  <c:v>4.1750894106665921</c:v>
                </c:pt>
                <c:pt idx="7519">
                  <c:v>4.1756447564248615</c:v>
                </c:pt>
                <c:pt idx="7520">
                  <c:v>4.176200102183131</c:v>
                </c:pt>
                <c:pt idx="7521">
                  <c:v>4.1767554479414004</c:v>
                </c:pt>
                <c:pt idx="7522">
                  <c:v>4.1773107936996698</c:v>
                </c:pt>
                <c:pt idx="7523">
                  <c:v>4.1778661394579393</c:v>
                </c:pt>
                <c:pt idx="7524">
                  <c:v>4.1784214852162087</c:v>
                </c:pt>
                <c:pt idx="7525">
                  <c:v>4.1789768309744781</c:v>
                </c:pt>
                <c:pt idx="7526">
                  <c:v>4.1795321767327476</c:v>
                </c:pt>
                <c:pt idx="7527">
                  <c:v>4.180087522491017</c:v>
                </c:pt>
                <c:pt idx="7528">
                  <c:v>4.1806428682492864</c:v>
                </c:pt>
                <c:pt idx="7529">
                  <c:v>4.1811982140075559</c:v>
                </c:pt>
                <c:pt idx="7530">
                  <c:v>4.1817535597658253</c:v>
                </c:pt>
                <c:pt idx="7531">
                  <c:v>4.1823089055240947</c:v>
                </c:pt>
                <c:pt idx="7532">
                  <c:v>4.1828642512823642</c:v>
                </c:pt>
                <c:pt idx="7533">
                  <c:v>4.1834195970406336</c:v>
                </c:pt>
                <c:pt idx="7534">
                  <c:v>4.183974942798903</c:v>
                </c:pt>
                <c:pt idx="7535">
                  <c:v>4.1845302885571725</c:v>
                </c:pt>
                <c:pt idx="7536">
                  <c:v>4.1850856343154419</c:v>
                </c:pt>
                <c:pt idx="7537">
                  <c:v>4.1856409800737113</c:v>
                </c:pt>
                <c:pt idx="7538">
                  <c:v>4.1861963258319808</c:v>
                </c:pt>
                <c:pt idx="7539">
                  <c:v>4.1867516715902502</c:v>
                </c:pt>
                <c:pt idx="7540">
                  <c:v>4.1873070173485196</c:v>
                </c:pt>
                <c:pt idx="7541">
                  <c:v>4.1878623631067891</c:v>
                </c:pt>
                <c:pt idx="7542">
                  <c:v>4.1884177088650585</c:v>
                </c:pt>
                <c:pt idx="7543">
                  <c:v>4.1889730546233279</c:v>
                </c:pt>
                <c:pt idx="7544">
                  <c:v>4.1895284003815974</c:v>
                </c:pt>
                <c:pt idx="7545">
                  <c:v>4.1900837461398668</c:v>
                </c:pt>
                <c:pt idx="7546">
                  <c:v>4.1906390918981362</c:v>
                </c:pt>
                <c:pt idx="7547">
                  <c:v>4.1911944376564056</c:v>
                </c:pt>
                <c:pt idx="7548">
                  <c:v>4.1917497834146751</c:v>
                </c:pt>
                <c:pt idx="7549">
                  <c:v>4.1923051291729445</c:v>
                </c:pt>
                <c:pt idx="7550">
                  <c:v>4.1928604749312139</c:v>
                </c:pt>
                <c:pt idx="7551">
                  <c:v>4.1934158206894834</c:v>
                </c:pt>
                <c:pt idx="7552">
                  <c:v>4.1939711664477528</c:v>
                </c:pt>
                <c:pt idx="7553">
                  <c:v>4.1945265122060222</c:v>
                </c:pt>
                <c:pt idx="7554">
                  <c:v>4.1950818579642917</c:v>
                </c:pt>
                <c:pt idx="7555">
                  <c:v>4.1956372037225611</c:v>
                </c:pt>
                <c:pt idx="7556">
                  <c:v>4.1961925494808305</c:v>
                </c:pt>
                <c:pt idx="7557">
                  <c:v>4.1967478952391</c:v>
                </c:pt>
                <c:pt idx="7558">
                  <c:v>4.1973032409973694</c:v>
                </c:pt>
                <c:pt idx="7559">
                  <c:v>4.1978585867556388</c:v>
                </c:pt>
                <c:pt idx="7560">
                  <c:v>4.1984139325139083</c:v>
                </c:pt>
                <c:pt idx="7561">
                  <c:v>4.1989692782721777</c:v>
                </c:pt>
                <c:pt idx="7562">
                  <c:v>4.1995246240304471</c:v>
                </c:pt>
                <c:pt idx="7563">
                  <c:v>4.2000799697887166</c:v>
                </c:pt>
                <c:pt idx="7564">
                  <c:v>4.200635315546986</c:v>
                </c:pt>
                <c:pt idx="7565">
                  <c:v>4.2011906613052554</c:v>
                </c:pt>
                <c:pt idx="7566">
                  <c:v>4.2017460070635249</c:v>
                </c:pt>
                <c:pt idx="7567">
                  <c:v>4.2023013528217943</c:v>
                </c:pt>
                <c:pt idx="7568">
                  <c:v>4.2028566985800637</c:v>
                </c:pt>
                <c:pt idx="7569">
                  <c:v>4.2034120443383332</c:v>
                </c:pt>
                <c:pt idx="7570">
                  <c:v>4.2039673900966026</c:v>
                </c:pt>
                <c:pt idx="7571">
                  <c:v>4.204522735854872</c:v>
                </c:pt>
                <c:pt idx="7572">
                  <c:v>4.2050780816131414</c:v>
                </c:pt>
                <c:pt idx="7573">
                  <c:v>4.2056334273714109</c:v>
                </c:pt>
                <c:pt idx="7574">
                  <c:v>4.2061887731296803</c:v>
                </c:pt>
                <c:pt idx="7575">
                  <c:v>4.2067441188879497</c:v>
                </c:pt>
                <c:pt idx="7576">
                  <c:v>4.2072994646462192</c:v>
                </c:pt>
                <c:pt idx="7577">
                  <c:v>4.2078548104044886</c:v>
                </c:pt>
                <c:pt idx="7578">
                  <c:v>4.208410156162758</c:v>
                </c:pt>
                <c:pt idx="7579">
                  <c:v>4.2089655019210275</c:v>
                </c:pt>
                <c:pt idx="7580">
                  <c:v>4.2095208476792969</c:v>
                </c:pt>
                <c:pt idx="7581">
                  <c:v>4.2100761934375663</c:v>
                </c:pt>
                <c:pt idx="7582">
                  <c:v>4.2106315391958358</c:v>
                </c:pt>
                <c:pt idx="7583">
                  <c:v>4.2111868849541052</c:v>
                </c:pt>
                <c:pt idx="7584">
                  <c:v>4.2117422307123746</c:v>
                </c:pt>
                <c:pt idx="7585">
                  <c:v>4.2122975764706441</c:v>
                </c:pt>
                <c:pt idx="7586">
                  <c:v>4.2128529222289135</c:v>
                </c:pt>
                <c:pt idx="7587">
                  <c:v>4.2134082679871829</c:v>
                </c:pt>
                <c:pt idx="7588">
                  <c:v>4.2139636137454524</c:v>
                </c:pt>
                <c:pt idx="7589">
                  <c:v>4.2145189595037218</c:v>
                </c:pt>
                <c:pt idx="7590">
                  <c:v>4.2150743052619912</c:v>
                </c:pt>
                <c:pt idx="7591">
                  <c:v>4.2156296510202607</c:v>
                </c:pt>
                <c:pt idx="7592">
                  <c:v>4.2161849967785301</c:v>
                </c:pt>
                <c:pt idx="7593">
                  <c:v>4.2167403425367995</c:v>
                </c:pt>
                <c:pt idx="7594">
                  <c:v>4.217295688295069</c:v>
                </c:pt>
                <c:pt idx="7595">
                  <c:v>4.2178510340533384</c:v>
                </c:pt>
                <c:pt idx="7596">
                  <c:v>4.2184063798116078</c:v>
                </c:pt>
                <c:pt idx="7597">
                  <c:v>4.2189617255698773</c:v>
                </c:pt>
                <c:pt idx="7598">
                  <c:v>4.2195170713281467</c:v>
                </c:pt>
                <c:pt idx="7599">
                  <c:v>4.2200724170864161</c:v>
                </c:pt>
                <c:pt idx="7600">
                  <c:v>4.2206277628446855</c:v>
                </c:pt>
                <c:pt idx="7601">
                  <c:v>4.221183108602955</c:v>
                </c:pt>
                <c:pt idx="7602">
                  <c:v>4.2217384543612244</c:v>
                </c:pt>
                <c:pt idx="7603">
                  <c:v>4.2222938001194938</c:v>
                </c:pt>
                <c:pt idx="7604">
                  <c:v>4.2228491458777633</c:v>
                </c:pt>
                <c:pt idx="7605">
                  <c:v>4.2234044916360327</c:v>
                </c:pt>
                <c:pt idx="7606">
                  <c:v>4.2239598373943021</c:v>
                </c:pt>
                <c:pt idx="7607">
                  <c:v>4.2245151831525716</c:v>
                </c:pt>
                <c:pt idx="7608">
                  <c:v>4.225070528910841</c:v>
                </c:pt>
                <c:pt idx="7609">
                  <c:v>4.2256258746691104</c:v>
                </c:pt>
                <c:pt idx="7610">
                  <c:v>4.2261812204273799</c:v>
                </c:pt>
                <c:pt idx="7611">
                  <c:v>4.2267365661856493</c:v>
                </c:pt>
                <c:pt idx="7612">
                  <c:v>4.2272919119439187</c:v>
                </c:pt>
                <c:pt idx="7613">
                  <c:v>4.2278472577021882</c:v>
                </c:pt>
                <c:pt idx="7614">
                  <c:v>4.2284026034604576</c:v>
                </c:pt>
                <c:pt idx="7615">
                  <c:v>4.228957949218727</c:v>
                </c:pt>
                <c:pt idx="7616">
                  <c:v>4.2295132949769965</c:v>
                </c:pt>
                <c:pt idx="7617">
                  <c:v>4.2300686407352659</c:v>
                </c:pt>
                <c:pt idx="7618">
                  <c:v>4.2306239864935353</c:v>
                </c:pt>
                <c:pt idx="7619">
                  <c:v>4.2311793322518048</c:v>
                </c:pt>
                <c:pt idx="7620">
                  <c:v>4.2317346780100742</c:v>
                </c:pt>
                <c:pt idx="7621">
                  <c:v>4.2322900237683436</c:v>
                </c:pt>
                <c:pt idx="7622">
                  <c:v>4.2328453695266131</c:v>
                </c:pt>
                <c:pt idx="7623">
                  <c:v>4.2334007152848825</c:v>
                </c:pt>
                <c:pt idx="7624">
                  <c:v>4.2339560610431519</c:v>
                </c:pt>
                <c:pt idx="7625">
                  <c:v>4.2345114068014214</c:v>
                </c:pt>
                <c:pt idx="7626">
                  <c:v>4.2350667525596908</c:v>
                </c:pt>
                <c:pt idx="7627">
                  <c:v>4.2356220983179602</c:v>
                </c:pt>
                <c:pt idx="7628">
                  <c:v>4.2361774440762296</c:v>
                </c:pt>
                <c:pt idx="7629">
                  <c:v>4.2367327898344991</c:v>
                </c:pt>
                <c:pt idx="7630">
                  <c:v>4.2372881355927685</c:v>
                </c:pt>
                <c:pt idx="7631">
                  <c:v>4.2378434813510379</c:v>
                </c:pt>
                <c:pt idx="7632">
                  <c:v>4.2383988271093074</c:v>
                </c:pt>
                <c:pt idx="7633">
                  <c:v>4.2389541728675768</c:v>
                </c:pt>
                <c:pt idx="7634">
                  <c:v>4.2395095186258462</c:v>
                </c:pt>
                <c:pt idx="7635">
                  <c:v>4.2400648643841157</c:v>
                </c:pt>
                <c:pt idx="7636">
                  <c:v>4.2406202101423851</c:v>
                </c:pt>
                <c:pt idx="7637">
                  <c:v>4.2411755559006545</c:v>
                </c:pt>
                <c:pt idx="7638">
                  <c:v>4.241730901658924</c:v>
                </c:pt>
                <c:pt idx="7639">
                  <c:v>4.2422862474171934</c:v>
                </c:pt>
                <c:pt idx="7640">
                  <c:v>4.2428415931754628</c:v>
                </c:pt>
                <c:pt idx="7641">
                  <c:v>4.2433969389337323</c:v>
                </c:pt>
                <c:pt idx="7642">
                  <c:v>4.2439522846920017</c:v>
                </c:pt>
                <c:pt idx="7643">
                  <c:v>4.2445076304502711</c:v>
                </c:pt>
                <c:pt idx="7644">
                  <c:v>4.2450629762085406</c:v>
                </c:pt>
                <c:pt idx="7645">
                  <c:v>4.24561832196681</c:v>
                </c:pt>
                <c:pt idx="7646">
                  <c:v>4.2461736677250794</c:v>
                </c:pt>
                <c:pt idx="7647">
                  <c:v>4.2467290134833489</c:v>
                </c:pt>
                <c:pt idx="7648">
                  <c:v>4.2472843592416183</c:v>
                </c:pt>
                <c:pt idx="7649">
                  <c:v>4.2478397049998877</c:v>
                </c:pt>
                <c:pt idx="7650">
                  <c:v>4.2483950507581572</c:v>
                </c:pt>
                <c:pt idx="7651">
                  <c:v>4.2489503965164266</c:v>
                </c:pt>
                <c:pt idx="7652">
                  <c:v>4.249505742274696</c:v>
                </c:pt>
                <c:pt idx="7653">
                  <c:v>4.2500610880329655</c:v>
                </c:pt>
                <c:pt idx="7654">
                  <c:v>4.2506164337912349</c:v>
                </c:pt>
                <c:pt idx="7655">
                  <c:v>4.2511717795495043</c:v>
                </c:pt>
                <c:pt idx="7656">
                  <c:v>4.2517271253077737</c:v>
                </c:pt>
                <c:pt idx="7657">
                  <c:v>4.2522824710660432</c:v>
                </c:pt>
                <c:pt idx="7658">
                  <c:v>4.2528378168243126</c:v>
                </c:pt>
                <c:pt idx="7659">
                  <c:v>4.253393162582582</c:v>
                </c:pt>
                <c:pt idx="7660">
                  <c:v>4.2539485083408515</c:v>
                </c:pt>
                <c:pt idx="7661">
                  <c:v>4.2545038540991209</c:v>
                </c:pt>
                <c:pt idx="7662">
                  <c:v>4.2550591998573903</c:v>
                </c:pt>
                <c:pt idx="7663">
                  <c:v>4.2556145456156598</c:v>
                </c:pt>
                <c:pt idx="7664">
                  <c:v>4.2561698913739292</c:v>
                </c:pt>
                <c:pt idx="7665">
                  <c:v>4.2567252371321986</c:v>
                </c:pt>
                <c:pt idx="7666">
                  <c:v>4.2572805828904681</c:v>
                </c:pt>
                <c:pt idx="7667">
                  <c:v>4.2578359286487375</c:v>
                </c:pt>
                <c:pt idx="7668">
                  <c:v>4.2583912744070069</c:v>
                </c:pt>
                <c:pt idx="7669">
                  <c:v>4.2589466201652764</c:v>
                </c:pt>
                <c:pt idx="7670">
                  <c:v>4.2595019659235458</c:v>
                </c:pt>
                <c:pt idx="7671">
                  <c:v>4.2600573116818152</c:v>
                </c:pt>
                <c:pt idx="7672">
                  <c:v>4.2606126574400847</c:v>
                </c:pt>
                <c:pt idx="7673">
                  <c:v>4.2611680031983541</c:v>
                </c:pt>
                <c:pt idx="7674">
                  <c:v>4.2617233489566235</c:v>
                </c:pt>
                <c:pt idx="7675">
                  <c:v>4.262278694714893</c:v>
                </c:pt>
                <c:pt idx="7676">
                  <c:v>4.2628340404731624</c:v>
                </c:pt>
                <c:pt idx="7677">
                  <c:v>4.2633893862314318</c:v>
                </c:pt>
                <c:pt idx="7678">
                  <c:v>4.2639447319897013</c:v>
                </c:pt>
                <c:pt idx="7679">
                  <c:v>4.2645000777479707</c:v>
                </c:pt>
                <c:pt idx="7680">
                  <c:v>4.2650554235062401</c:v>
                </c:pt>
                <c:pt idx="7681">
                  <c:v>4.2656107692645095</c:v>
                </c:pt>
                <c:pt idx="7682">
                  <c:v>4.266166115022779</c:v>
                </c:pt>
                <c:pt idx="7683">
                  <c:v>4.2667214607810484</c:v>
                </c:pt>
                <c:pt idx="7684">
                  <c:v>4.2672768065393178</c:v>
                </c:pt>
                <c:pt idx="7685">
                  <c:v>4.2678321522975873</c:v>
                </c:pt>
                <c:pt idx="7686">
                  <c:v>4.2683874980558567</c:v>
                </c:pt>
                <c:pt idx="7687">
                  <c:v>4.2689428438141261</c:v>
                </c:pt>
                <c:pt idx="7688">
                  <c:v>4.2694981895723956</c:v>
                </c:pt>
                <c:pt idx="7689">
                  <c:v>4.270053535330665</c:v>
                </c:pt>
                <c:pt idx="7690">
                  <c:v>4.2706088810889344</c:v>
                </c:pt>
                <c:pt idx="7691">
                  <c:v>4.2711642268472039</c:v>
                </c:pt>
                <c:pt idx="7692">
                  <c:v>4.2717195726054733</c:v>
                </c:pt>
                <c:pt idx="7693">
                  <c:v>4.2722749183637427</c:v>
                </c:pt>
                <c:pt idx="7694">
                  <c:v>4.2728302641220122</c:v>
                </c:pt>
                <c:pt idx="7695">
                  <c:v>4.2733856098802816</c:v>
                </c:pt>
                <c:pt idx="7696">
                  <c:v>4.273940955638551</c:v>
                </c:pt>
                <c:pt idx="7697">
                  <c:v>4.2744963013968205</c:v>
                </c:pt>
                <c:pt idx="7698">
                  <c:v>4.2750516471550899</c:v>
                </c:pt>
                <c:pt idx="7699">
                  <c:v>4.2756069929133593</c:v>
                </c:pt>
                <c:pt idx="7700">
                  <c:v>4.2761623386716288</c:v>
                </c:pt>
                <c:pt idx="7701">
                  <c:v>4.2767176844298982</c:v>
                </c:pt>
                <c:pt idx="7702">
                  <c:v>4.2772730301881676</c:v>
                </c:pt>
                <c:pt idx="7703">
                  <c:v>4.2778283759464371</c:v>
                </c:pt>
                <c:pt idx="7704">
                  <c:v>4.2783837217047065</c:v>
                </c:pt>
                <c:pt idx="7705">
                  <c:v>4.2789390674629759</c:v>
                </c:pt>
                <c:pt idx="7706">
                  <c:v>4.2794944132212454</c:v>
                </c:pt>
                <c:pt idx="7707">
                  <c:v>4.2800497589795148</c:v>
                </c:pt>
                <c:pt idx="7708">
                  <c:v>4.2806051047377842</c:v>
                </c:pt>
                <c:pt idx="7709">
                  <c:v>4.2811604504960536</c:v>
                </c:pt>
                <c:pt idx="7710">
                  <c:v>4.2817157962543231</c:v>
                </c:pt>
                <c:pt idx="7711">
                  <c:v>4.2822711420125925</c:v>
                </c:pt>
                <c:pt idx="7712">
                  <c:v>4.2828264877708619</c:v>
                </c:pt>
                <c:pt idx="7713">
                  <c:v>4.2833818335291314</c:v>
                </c:pt>
                <c:pt idx="7714">
                  <c:v>4.2839371792874008</c:v>
                </c:pt>
                <c:pt idx="7715">
                  <c:v>4.2844925250456702</c:v>
                </c:pt>
                <c:pt idx="7716">
                  <c:v>4.2850478708039397</c:v>
                </c:pt>
                <c:pt idx="7717">
                  <c:v>4.2856032165622091</c:v>
                </c:pt>
                <c:pt idx="7718">
                  <c:v>4.2861585623204785</c:v>
                </c:pt>
                <c:pt idx="7719">
                  <c:v>4.286713908078748</c:v>
                </c:pt>
                <c:pt idx="7720">
                  <c:v>4.2872692538370174</c:v>
                </c:pt>
                <c:pt idx="7721">
                  <c:v>4.2878245995952868</c:v>
                </c:pt>
                <c:pt idx="7722">
                  <c:v>4.2883799453535563</c:v>
                </c:pt>
                <c:pt idx="7723">
                  <c:v>4.2889352911118257</c:v>
                </c:pt>
                <c:pt idx="7724">
                  <c:v>4.2894906368700951</c:v>
                </c:pt>
                <c:pt idx="7725">
                  <c:v>4.2900459826283646</c:v>
                </c:pt>
                <c:pt idx="7726">
                  <c:v>4.290601328386634</c:v>
                </c:pt>
                <c:pt idx="7727">
                  <c:v>4.2911566741449034</c:v>
                </c:pt>
                <c:pt idx="7728">
                  <c:v>4.2917120199031729</c:v>
                </c:pt>
                <c:pt idx="7729">
                  <c:v>4.2922673656614423</c:v>
                </c:pt>
                <c:pt idx="7730">
                  <c:v>4.2928227114197117</c:v>
                </c:pt>
                <c:pt idx="7731">
                  <c:v>4.2933780571779812</c:v>
                </c:pt>
                <c:pt idx="7732">
                  <c:v>4.2939334029362506</c:v>
                </c:pt>
                <c:pt idx="7733">
                  <c:v>4.29448874869452</c:v>
                </c:pt>
                <c:pt idx="7734">
                  <c:v>4.2950440944527895</c:v>
                </c:pt>
                <c:pt idx="7735">
                  <c:v>4.2955994402110589</c:v>
                </c:pt>
                <c:pt idx="7736">
                  <c:v>4.2961547859693283</c:v>
                </c:pt>
                <c:pt idx="7737">
                  <c:v>4.2967101317275977</c:v>
                </c:pt>
                <c:pt idx="7738">
                  <c:v>4.2972654774858672</c:v>
                </c:pt>
                <c:pt idx="7739">
                  <c:v>4.2978208232441366</c:v>
                </c:pt>
                <c:pt idx="7740">
                  <c:v>4.298376169002406</c:v>
                </c:pt>
                <c:pt idx="7741">
                  <c:v>4.2989315147606755</c:v>
                </c:pt>
                <c:pt idx="7742">
                  <c:v>4.2994868605189449</c:v>
                </c:pt>
                <c:pt idx="7743">
                  <c:v>4.3000422062772143</c:v>
                </c:pt>
                <c:pt idx="7744">
                  <c:v>4.3005975520354838</c:v>
                </c:pt>
                <c:pt idx="7745">
                  <c:v>4.3011528977937532</c:v>
                </c:pt>
                <c:pt idx="7746">
                  <c:v>4.3017082435520226</c:v>
                </c:pt>
                <c:pt idx="7747">
                  <c:v>4.3022635893102921</c:v>
                </c:pt>
                <c:pt idx="7748">
                  <c:v>4.3028189350685615</c:v>
                </c:pt>
                <c:pt idx="7749">
                  <c:v>4.3033742808268309</c:v>
                </c:pt>
                <c:pt idx="7750">
                  <c:v>4.3039296265851004</c:v>
                </c:pt>
                <c:pt idx="7751">
                  <c:v>4.3044849723433698</c:v>
                </c:pt>
                <c:pt idx="7752">
                  <c:v>4.3050403181016392</c:v>
                </c:pt>
                <c:pt idx="7753">
                  <c:v>4.3055956638599087</c:v>
                </c:pt>
                <c:pt idx="7754">
                  <c:v>4.3061510096181781</c:v>
                </c:pt>
                <c:pt idx="7755">
                  <c:v>4.3067063553764475</c:v>
                </c:pt>
                <c:pt idx="7756">
                  <c:v>4.307261701134717</c:v>
                </c:pt>
                <c:pt idx="7757">
                  <c:v>4.3078170468929864</c:v>
                </c:pt>
                <c:pt idx="7758">
                  <c:v>4.3083723926512558</c:v>
                </c:pt>
                <c:pt idx="7759">
                  <c:v>4.3089277384095253</c:v>
                </c:pt>
                <c:pt idx="7760">
                  <c:v>4.3094830841677947</c:v>
                </c:pt>
                <c:pt idx="7761">
                  <c:v>4.3100384299260641</c:v>
                </c:pt>
                <c:pt idx="7762">
                  <c:v>4.3105937756843336</c:v>
                </c:pt>
                <c:pt idx="7763">
                  <c:v>4.311149121442603</c:v>
                </c:pt>
                <c:pt idx="7764">
                  <c:v>4.3117044672008724</c:v>
                </c:pt>
                <c:pt idx="7765">
                  <c:v>4.3122598129591418</c:v>
                </c:pt>
                <c:pt idx="7766">
                  <c:v>4.3128151587174113</c:v>
                </c:pt>
                <c:pt idx="7767">
                  <c:v>4.3133705044756807</c:v>
                </c:pt>
                <c:pt idx="7768">
                  <c:v>4.3139258502339501</c:v>
                </c:pt>
                <c:pt idx="7769">
                  <c:v>4.3144811959922196</c:v>
                </c:pt>
                <c:pt idx="7770">
                  <c:v>4.315036541750489</c:v>
                </c:pt>
                <c:pt idx="7771">
                  <c:v>4.3155918875087584</c:v>
                </c:pt>
                <c:pt idx="7772">
                  <c:v>4.3161472332670279</c:v>
                </c:pt>
                <c:pt idx="7773">
                  <c:v>4.3167025790252973</c:v>
                </c:pt>
                <c:pt idx="7774">
                  <c:v>4.3172579247835667</c:v>
                </c:pt>
                <c:pt idx="7775">
                  <c:v>4.3178132705418362</c:v>
                </c:pt>
                <c:pt idx="7776">
                  <c:v>4.3183686163001056</c:v>
                </c:pt>
                <c:pt idx="7777">
                  <c:v>4.318923962058375</c:v>
                </c:pt>
                <c:pt idx="7778">
                  <c:v>4.3194793078166445</c:v>
                </c:pt>
                <c:pt idx="7779">
                  <c:v>4.3200346535749139</c:v>
                </c:pt>
                <c:pt idx="7780">
                  <c:v>4.3205899993331833</c:v>
                </c:pt>
                <c:pt idx="7781">
                  <c:v>4.3211453450914528</c:v>
                </c:pt>
                <c:pt idx="7782">
                  <c:v>4.3217006908497222</c:v>
                </c:pt>
                <c:pt idx="7783">
                  <c:v>4.3222560366079916</c:v>
                </c:pt>
                <c:pt idx="7784">
                  <c:v>4.3228113823662611</c:v>
                </c:pt>
                <c:pt idx="7785">
                  <c:v>4.3233667281245305</c:v>
                </c:pt>
                <c:pt idx="7786">
                  <c:v>4.3239220738827999</c:v>
                </c:pt>
                <c:pt idx="7787">
                  <c:v>4.3244774196410694</c:v>
                </c:pt>
                <c:pt idx="7788">
                  <c:v>4.3250327653993388</c:v>
                </c:pt>
                <c:pt idx="7789">
                  <c:v>4.3255881111576082</c:v>
                </c:pt>
                <c:pt idx="7790">
                  <c:v>4.3261434569158776</c:v>
                </c:pt>
                <c:pt idx="7791">
                  <c:v>4.3266988026741471</c:v>
                </c:pt>
                <c:pt idx="7792">
                  <c:v>4.3272541484324165</c:v>
                </c:pt>
                <c:pt idx="7793">
                  <c:v>4.3278094941906859</c:v>
                </c:pt>
                <c:pt idx="7794">
                  <c:v>4.3283648399489554</c:v>
                </c:pt>
                <c:pt idx="7795">
                  <c:v>4.3289201857072248</c:v>
                </c:pt>
                <c:pt idx="7796">
                  <c:v>4.3294755314654942</c:v>
                </c:pt>
                <c:pt idx="7797">
                  <c:v>4.3300308772237637</c:v>
                </c:pt>
                <c:pt idx="7798">
                  <c:v>4.3305862229820331</c:v>
                </c:pt>
                <c:pt idx="7799">
                  <c:v>4.3311415687403025</c:v>
                </c:pt>
                <c:pt idx="7800">
                  <c:v>4.331696914498572</c:v>
                </c:pt>
                <c:pt idx="7801">
                  <c:v>4.3322522602568414</c:v>
                </c:pt>
                <c:pt idx="7802">
                  <c:v>4.3328076060151108</c:v>
                </c:pt>
                <c:pt idx="7803">
                  <c:v>4.3333629517733803</c:v>
                </c:pt>
                <c:pt idx="7804">
                  <c:v>4.3339182975316497</c:v>
                </c:pt>
                <c:pt idx="7805">
                  <c:v>4.3344736432899191</c:v>
                </c:pt>
                <c:pt idx="7806">
                  <c:v>4.3350289890481886</c:v>
                </c:pt>
                <c:pt idx="7807">
                  <c:v>4.335584334806458</c:v>
                </c:pt>
                <c:pt idx="7808">
                  <c:v>4.3361396805647274</c:v>
                </c:pt>
                <c:pt idx="7809">
                  <c:v>4.3366950263229969</c:v>
                </c:pt>
                <c:pt idx="7810">
                  <c:v>4.3372503720812663</c:v>
                </c:pt>
                <c:pt idx="7811">
                  <c:v>4.3378057178395357</c:v>
                </c:pt>
                <c:pt idx="7812">
                  <c:v>4.3383610635978052</c:v>
                </c:pt>
                <c:pt idx="7813">
                  <c:v>4.3389164093560746</c:v>
                </c:pt>
                <c:pt idx="7814">
                  <c:v>4.339471755114344</c:v>
                </c:pt>
                <c:pt idx="7815">
                  <c:v>4.3400271008726135</c:v>
                </c:pt>
                <c:pt idx="7816">
                  <c:v>4.3405824466308829</c:v>
                </c:pt>
                <c:pt idx="7817">
                  <c:v>4.3411377923891523</c:v>
                </c:pt>
                <c:pt idx="7818">
                  <c:v>4.3416931381474217</c:v>
                </c:pt>
                <c:pt idx="7819">
                  <c:v>4.3422484839056912</c:v>
                </c:pt>
                <c:pt idx="7820">
                  <c:v>4.3428038296639606</c:v>
                </c:pt>
                <c:pt idx="7821">
                  <c:v>4.34335917542223</c:v>
                </c:pt>
                <c:pt idx="7822">
                  <c:v>4.3439145211804995</c:v>
                </c:pt>
                <c:pt idx="7823">
                  <c:v>4.3444698669387689</c:v>
                </c:pt>
                <c:pt idx="7824">
                  <c:v>4.3450252126970383</c:v>
                </c:pt>
                <c:pt idx="7825">
                  <c:v>4.3455805584553078</c:v>
                </c:pt>
                <c:pt idx="7826">
                  <c:v>4.3461359042135772</c:v>
                </c:pt>
                <c:pt idx="7827">
                  <c:v>4.3466912499718466</c:v>
                </c:pt>
                <c:pt idx="7828">
                  <c:v>4.3472465957301161</c:v>
                </c:pt>
                <c:pt idx="7829">
                  <c:v>4.3478019414883855</c:v>
                </c:pt>
                <c:pt idx="7830">
                  <c:v>4.3483572872466549</c:v>
                </c:pt>
                <c:pt idx="7831">
                  <c:v>4.3489126330049244</c:v>
                </c:pt>
                <c:pt idx="7832">
                  <c:v>4.3494679787631938</c:v>
                </c:pt>
                <c:pt idx="7833">
                  <c:v>4.3500233245214632</c:v>
                </c:pt>
                <c:pt idx="7834">
                  <c:v>4.3505786702797327</c:v>
                </c:pt>
                <c:pt idx="7835">
                  <c:v>4.3511340160380021</c:v>
                </c:pt>
                <c:pt idx="7836">
                  <c:v>4.3516893617962715</c:v>
                </c:pt>
                <c:pt idx="7837">
                  <c:v>4.352244707554541</c:v>
                </c:pt>
                <c:pt idx="7838">
                  <c:v>4.3528000533128104</c:v>
                </c:pt>
                <c:pt idx="7839">
                  <c:v>4.3533553990710798</c:v>
                </c:pt>
                <c:pt idx="7840">
                  <c:v>4.3539107448293493</c:v>
                </c:pt>
                <c:pt idx="7841">
                  <c:v>4.3544660905876187</c:v>
                </c:pt>
                <c:pt idx="7842">
                  <c:v>4.3550214363458881</c:v>
                </c:pt>
                <c:pt idx="7843">
                  <c:v>4.3555767821041576</c:v>
                </c:pt>
                <c:pt idx="7844">
                  <c:v>4.356132127862427</c:v>
                </c:pt>
                <c:pt idx="7845">
                  <c:v>4.3566874736206964</c:v>
                </c:pt>
                <c:pt idx="7846">
                  <c:v>4.3572428193789658</c:v>
                </c:pt>
                <c:pt idx="7847">
                  <c:v>4.3577981651372353</c:v>
                </c:pt>
                <c:pt idx="7848">
                  <c:v>4.3583535108955047</c:v>
                </c:pt>
                <c:pt idx="7849">
                  <c:v>4.3589088566537741</c:v>
                </c:pt>
                <c:pt idx="7850">
                  <c:v>4.3594642024120436</c:v>
                </c:pt>
                <c:pt idx="7851">
                  <c:v>4.360019548170313</c:v>
                </c:pt>
                <c:pt idx="7852">
                  <c:v>4.3605748939285824</c:v>
                </c:pt>
                <c:pt idx="7853">
                  <c:v>4.3611302396868519</c:v>
                </c:pt>
                <c:pt idx="7854">
                  <c:v>4.3616855854451213</c:v>
                </c:pt>
                <c:pt idx="7855">
                  <c:v>4.3622409312033907</c:v>
                </c:pt>
                <c:pt idx="7856">
                  <c:v>4.3627962769616602</c:v>
                </c:pt>
                <c:pt idx="7857">
                  <c:v>4.3633516227199296</c:v>
                </c:pt>
                <c:pt idx="7858">
                  <c:v>4.363906968478199</c:v>
                </c:pt>
                <c:pt idx="7859">
                  <c:v>4.3644623142364685</c:v>
                </c:pt>
                <c:pt idx="7860">
                  <c:v>4.3650176599947379</c:v>
                </c:pt>
                <c:pt idx="7861">
                  <c:v>4.3655730057530073</c:v>
                </c:pt>
                <c:pt idx="7862">
                  <c:v>4.3661283515112768</c:v>
                </c:pt>
                <c:pt idx="7863">
                  <c:v>4.3666836972695462</c:v>
                </c:pt>
                <c:pt idx="7864">
                  <c:v>4.3672390430278156</c:v>
                </c:pt>
                <c:pt idx="7865">
                  <c:v>4.3677943887860851</c:v>
                </c:pt>
                <c:pt idx="7866">
                  <c:v>4.3683497345443545</c:v>
                </c:pt>
                <c:pt idx="7867">
                  <c:v>4.3689050803026239</c:v>
                </c:pt>
                <c:pt idx="7868">
                  <c:v>4.3694604260608934</c:v>
                </c:pt>
                <c:pt idx="7869">
                  <c:v>4.3700157718191628</c:v>
                </c:pt>
                <c:pt idx="7870">
                  <c:v>4.3705711175774322</c:v>
                </c:pt>
                <c:pt idx="7871">
                  <c:v>4.3711264633357017</c:v>
                </c:pt>
                <c:pt idx="7872">
                  <c:v>4.3716818090939711</c:v>
                </c:pt>
                <c:pt idx="7873">
                  <c:v>4.3722371548522405</c:v>
                </c:pt>
                <c:pt idx="7874">
                  <c:v>4.3727925006105099</c:v>
                </c:pt>
                <c:pt idx="7875">
                  <c:v>4.3733478463687794</c:v>
                </c:pt>
                <c:pt idx="7876">
                  <c:v>4.3739031921270488</c:v>
                </c:pt>
                <c:pt idx="7877">
                  <c:v>4.3744585378853182</c:v>
                </c:pt>
                <c:pt idx="7878">
                  <c:v>4.3750138836435877</c:v>
                </c:pt>
                <c:pt idx="7879">
                  <c:v>4.3755692294018571</c:v>
                </c:pt>
                <c:pt idx="7880">
                  <c:v>4.3761245751601265</c:v>
                </c:pt>
                <c:pt idx="7881">
                  <c:v>4.376679920918396</c:v>
                </c:pt>
                <c:pt idx="7882">
                  <c:v>4.3772352666766654</c:v>
                </c:pt>
                <c:pt idx="7883">
                  <c:v>4.3777906124349348</c:v>
                </c:pt>
                <c:pt idx="7884">
                  <c:v>4.3783459581932043</c:v>
                </c:pt>
                <c:pt idx="7885">
                  <c:v>4.3789013039514737</c:v>
                </c:pt>
                <c:pt idx="7886">
                  <c:v>4.3794566497097431</c:v>
                </c:pt>
                <c:pt idx="7887">
                  <c:v>4.3800119954680126</c:v>
                </c:pt>
                <c:pt idx="7888">
                  <c:v>4.380567341226282</c:v>
                </c:pt>
                <c:pt idx="7889">
                  <c:v>4.3811226869845514</c:v>
                </c:pt>
                <c:pt idx="7890">
                  <c:v>4.3816780327428209</c:v>
                </c:pt>
                <c:pt idx="7891">
                  <c:v>4.3822333785010903</c:v>
                </c:pt>
                <c:pt idx="7892">
                  <c:v>4.3827887242593597</c:v>
                </c:pt>
                <c:pt idx="7893">
                  <c:v>4.3833440700176292</c:v>
                </c:pt>
                <c:pt idx="7894">
                  <c:v>4.3838994157758986</c:v>
                </c:pt>
                <c:pt idx="7895">
                  <c:v>4.384454761534168</c:v>
                </c:pt>
                <c:pt idx="7896">
                  <c:v>4.3850101072924375</c:v>
                </c:pt>
                <c:pt idx="7897">
                  <c:v>4.3855654530507069</c:v>
                </c:pt>
                <c:pt idx="7898">
                  <c:v>4.3861207988089763</c:v>
                </c:pt>
                <c:pt idx="7899">
                  <c:v>4.3866761445672457</c:v>
                </c:pt>
                <c:pt idx="7900">
                  <c:v>4.3872314903255152</c:v>
                </c:pt>
                <c:pt idx="7901">
                  <c:v>4.3877868360837846</c:v>
                </c:pt>
                <c:pt idx="7902">
                  <c:v>4.388342181842054</c:v>
                </c:pt>
                <c:pt idx="7903">
                  <c:v>4.3888975276003235</c:v>
                </c:pt>
                <c:pt idx="7904">
                  <c:v>4.3894528733585929</c:v>
                </c:pt>
                <c:pt idx="7905">
                  <c:v>4.3900082191168623</c:v>
                </c:pt>
                <c:pt idx="7906">
                  <c:v>4.3905635648751318</c:v>
                </c:pt>
                <c:pt idx="7907">
                  <c:v>4.3911189106334012</c:v>
                </c:pt>
                <c:pt idx="7908">
                  <c:v>4.3916742563916706</c:v>
                </c:pt>
                <c:pt idx="7909">
                  <c:v>4.3922296021499401</c:v>
                </c:pt>
                <c:pt idx="7910">
                  <c:v>4.3927849479082095</c:v>
                </c:pt>
                <c:pt idx="7911">
                  <c:v>4.3933402936664789</c:v>
                </c:pt>
                <c:pt idx="7912">
                  <c:v>4.3938956394247484</c:v>
                </c:pt>
                <c:pt idx="7913">
                  <c:v>4.3944509851830178</c:v>
                </c:pt>
                <c:pt idx="7914">
                  <c:v>4.3950063309412872</c:v>
                </c:pt>
                <c:pt idx="7915">
                  <c:v>4.3955616766995567</c:v>
                </c:pt>
                <c:pt idx="7916">
                  <c:v>4.3961170224578261</c:v>
                </c:pt>
                <c:pt idx="7917">
                  <c:v>4.3966723682160955</c:v>
                </c:pt>
                <c:pt idx="7918">
                  <c:v>4.397227713974365</c:v>
                </c:pt>
                <c:pt idx="7919">
                  <c:v>4.3977830597326344</c:v>
                </c:pt>
                <c:pt idx="7920">
                  <c:v>4.3983384054909038</c:v>
                </c:pt>
                <c:pt idx="7921">
                  <c:v>4.3988937512491733</c:v>
                </c:pt>
                <c:pt idx="7922">
                  <c:v>4.3994490970074427</c:v>
                </c:pt>
                <c:pt idx="7923">
                  <c:v>4.4000044427657121</c:v>
                </c:pt>
                <c:pt idx="7924">
                  <c:v>4.4005597885239816</c:v>
                </c:pt>
                <c:pt idx="7925">
                  <c:v>4.401115134282251</c:v>
                </c:pt>
                <c:pt idx="7926">
                  <c:v>4.4016704800405204</c:v>
                </c:pt>
                <c:pt idx="7927">
                  <c:v>4.4022258257987898</c:v>
                </c:pt>
                <c:pt idx="7928">
                  <c:v>4.4027811715570593</c:v>
                </c:pt>
                <c:pt idx="7929">
                  <c:v>4.4033365173153287</c:v>
                </c:pt>
                <c:pt idx="7930">
                  <c:v>4.4038918630735981</c:v>
                </c:pt>
                <c:pt idx="7931">
                  <c:v>4.4044472088318676</c:v>
                </c:pt>
                <c:pt idx="7932">
                  <c:v>4.405002554590137</c:v>
                </c:pt>
                <c:pt idx="7933">
                  <c:v>4.4055579003484064</c:v>
                </c:pt>
                <c:pt idx="7934">
                  <c:v>4.4061132461066759</c:v>
                </c:pt>
                <c:pt idx="7935">
                  <c:v>4.4066685918649453</c:v>
                </c:pt>
                <c:pt idx="7936">
                  <c:v>4.4072239376232147</c:v>
                </c:pt>
                <c:pt idx="7937">
                  <c:v>4.4077792833814842</c:v>
                </c:pt>
                <c:pt idx="7938">
                  <c:v>4.4083346291397536</c:v>
                </c:pt>
                <c:pt idx="7939">
                  <c:v>4.408889974898023</c:v>
                </c:pt>
                <c:pt idx="7940">
                  <c:v>4.4094453206562925</c:v>
                </c:pt>
                <c:pt idx="7941">
                  <c:v>4.4100006664145619</c:v>
                </c:pt>
                <c:pt idx="7942">
                  <c:v>4.4105560121728313</c:v>
                </c:pt>
                <c:pt idx="7943">
                  <c:v>4.4111113579311008</c:v>
                </c:pt>
                <c:pt idx="7944">
                  <c:v>4.4116667036893702</c:v>
                </c:pt>
                <c:pt idx="7945">
                  <c:v>4.4122220494476396</c:v>
                </c:pt>
                <c:pt idx="7946">
                  <c:v>4.4127773952059091</c:v>
                </c:pt>
                <c:pt idx="7947">
                  <c:v>4.4133327409641785</c:v>
                </c:pt>
                <c:pt idx="7948">
                  <c:v>4.4138880867224479</c:v>
                </c:pt>
                <c:pt idx="7949">
                  <c:v>4.4144434324807174</c:v>
                </c:pt>
                <c:pt idx="7950">
                  <c:v>4.4149987782389868</c:v>
                </c:pt>
                <c:pt idx="7951">
                  <c:v>4.4155541239972562</c:v>
                </c:pt>
                <c:pt idx="7952">
                  <c:v>4.4161094697555257</c:v>
                </c:pt>
                <c:pt idx="7953">
                  <c:v>4.4166648155137951</c:v>
                </c:pt>
                <c:pt idx="7954">
                  <c:v>4.4172201612720645</c:v>
                </c:pt>
                <c:pt idx="7955">
                  <c:v>4.4177755070303339</c:v>
                </c:pt>
                <c:pt idx="7956">
                  <c:v>4.4183308527886034</c:v>
                </c:pt>
                <c:pt idx="7957">
                  <c:v>4.4188861985468728</c:v>
                </c:pt>
                <c:pt idx="7958">
                  <c:v>4.4194415443051422</c:v>
                </c:pt>
                <c:pt idx="7959">
                  <c:v>4.4199968900634117</c:v>
                </c:pt>
                <c:pt idx="7960">
                  <c:v>4.4205522358216811</c:v>
                </c:pt>
                <c:pt idx="7961">
                  <c:v>4.4211075815799505</c:v>
                </c:pt>
                <c:pt idx="7962">
                  <c:v>4.42166292733822</c:v>
                </c:pt>
                <c:pt idx="7963">
                  <c:v>4.4222182730964894</c:v>
                </c:pt>
                <c:pt idx="7964">
                  <c:v>4.4227736188547588</c:v>
                </c:pt>
                <c:pt idx="7965">
                  <c:v>4.4233289646130283</c:v>
                </c:pt>
                <c:pt idx="7966">
                  <c:v>4.4238843103712977</c:v>
                </c:pt>
                <c:pt idx="7967">
                  <c:v>4.4244396561295671</c:v>
                </c:pt>
                <c:pt idx="7968">
                  <c:v>4.4249950018878366</c:v>
                </c:pt>
                <c:pt idx="7969">
                  <c:v>4.425550347646106</c:v>
                </c:pt>
                <c:pt idx="7970">
                  <c:v>4.4261056934043754</c:v>
                </c:pt>
                <c:pt idx="7971">
                  <c:v>4.4266610391626449</c:v>
                </c:pt>
                <c:pt idx="7972">
                  <c:v>4.4272163849209143</c:v>
                </c:pt>
                <c:pt idx="7973">
                  <c:v>4.4277717306791837</c:v>
                </c:pt>
                <c:pt idx="7974">
                  <c:v>4.4283270764374532</c:v>
                </c:pt>
                <c:pt idx="7975">
                  <c:v>4.4288824221957226</c:v>
                </c:pt>
                <c:pt idx="7976">
                  <c:v>4.429437767953992</c:v>
                </c:pt>
                <c:pt idx="7977">
                  <c:v>4.4299931137122615</c:v>
                </c:pt>
                <c:pt idx="7978">
                  <c:v>4.4305484594705309</c:v>
                </c:pt>
                <c:pt idx="7979">
                  <c:v>4.4311038052288003</c:v>
                </c:pt>
                <c:pt idx="7980">
                  <c:v>4.4316591509870698</c:v>
                </c:pt>
                <c:pt idx="7981">
                  <c:v>4.4322144967453392</c:v>
                </c:pt>
                <c:pt idx="7982">
                  <c:v>4.4327698425036086</c:v>
                </c:pt>
                <c:pt idx="7983">
                  <c:v>4.433325188261878</c:v>
                </c:pt>
                <c:pt idx="7984">
                  <c:v>4.4338805340201475</c:v>
                </c:pt>
                <c:pt idx="7985">
                  <c:v>4.4344358797784169</c:v>
                </c:pt>
                <c:pt idx="7986">
                  <c:v>4.4349912255366863</c:v>
                </c:pt>
                <c:pt idx="7987">
                  <c:v>4.4355465712949558</c:v>
                </c:pt>
                <c:pt idx="7988">
                  <c:v>4.4361019170532252</c:v>
                </c:pt>
                <c:pt idx="7989">
                  <c:v>4.4366572628114946</c:v>
                </c:pt>
                <c:pt idx="7990">
                  <c:v>4.4372126085697641</c:v>
                </c:pt>
                <c:pt idx="7991">
                  <c:v>4.4377679543280335</c:v>
                </c:pt>
                <c:pt idx="7992">
                  <c:v>4.4383233000863029</c:v>
                </c:pt>
                <c:pt idx="7993">
                  <c:v>4.4388786458445724</c:v>
                </c:pt>
                <c:pt idx="7994">
                  <c:v>4.4394339916028418</c:v>
                </c:pt>
                <c:pt idx="7995">
                  <c:v>4.4399893373611112</c:v>
                </c:pt>
                <c:pt idx="7996">
                  <c:v>4.4405446831193807</c:v>
                </c:pt>
                <c:pt idx="7997">
                  <c:v>4.4411000288776501</c:v>
                </c:pt>
                <c:pt idx="7998">
                  <c:v>4.4416553746359195</c:v>
                </c:pt>
                <c:pt idx="7999">
                  <c:v>4.442210720394189</c:v>
                </c:pt>
                <c:pt idx="8000">
                  <c:v>4.4427660661524584</c:v>
                </c:pt>
                <c:pt idx="8001">
                  <c:v>4.4433214119107278</c:v>
                </c:pt>
                <c:pt idx="8002">
                  <c:v>4.4438767576689973</c:v>
                </c:pt>
                <c:pt idx="8003">
                  <c:v>4.4444321034272667</c:v>
                </c:pt>
                <c:pt idx="8004">
                  <c:v>4.4449874491855361</c:v>
                </c:pt>
                <c:pt idx="8005">
                  <c:v>4.4455427949438056</c:v>
                </c:pt>
                <c:pt idx="8006">
                  <c:v>4.446098140702075</c:v>
                </c:pt>
                <c:pt idx="8007">
                  <c:v>4.4466534864603444</c:v>
                </c:pt>
                <c:pt idx="8008">
                  <c:v>4.4472088322186138</c:v>
                </c:pt>
                <c:pt idx="8009">
                  <c:v>4.4477641779768833</c:v>
                </c:pt>
                <c:pt idx="8010">
                  <c:v>4.4483195237351527</c:v>
                </c:pt>
                <c:pt idx="8011">
                  <c:v>4.4488748694934221</c:v>
                </c:pt>
                <c:pt idx="8012">
                  <c:v>4.4494302152516916</c:v>
                </c:pt>
                <c:pt idx="8013">
                  <c:v>4.449985561009961</c:v>
                </c:pt>
                <c:pt idx="8014">
                  <c:v>4.4505409067682304</c:v>
                </c:pt>
                <c:pt idx="8015">
                  <c:v>4.4510962525264999</c:v>
                </c:pt>
                <c:pt idx="8016">
                  <c:v>4.4516515982847693</c:v>
                </c:pt>
                <c:pt idx="8017">
                  <c:v>4.4522069440430387</c:v>
                </c:pt>
                <c:pt idx="8018">
                  <c:v>4.4527622898013082</c:v>
                </c:pt>
                <c:pt idx="8019">
                  <c:v>4.4533176355595776</c:v>
                </c:pt>
                <c:pt idx="8020">
                  <c:v>4.453872981317847</c:v>
                </c:pt>
                <c:pt idx="8021">
                  <c:v>4.4544283270761165</c:v>
                </c:pt>
                <c:pt idx="8022">
                  <c:v>4.4549836728343859</c:v>
                </c:pt>
                <c:pt idx="8023">
                  <c:v>4.4555390185926553</c:v>
                </c:pt>
                <c:pt idx="8024">
                  <c:v>4.4560943643509248</c:v>
                </c:pt>
                <c:pt idx="8025">
                  <c:v>4.4566497101091942</c:v>
                </c:pt>
                <c:pt idx="8026">
                  <c:v>4.4572050558674636</c:v>
                </c:pt>
                <c:pt idx="8027">
                  <c:v>4.4577604016257331</c:v>
                </c:pt>
                <c:pt idx="8028">
                  <c:v>4.4583157473840025</c:v>
                </c:pt>
                <c:pt idx="8029">
                  <c:v>4.4588710931422719</c:v>
                </c:pt>
                <c:pt idx="8030">
                  <c:v>4.4594264389005414</c:v>
                </c:pt>
                <c:pt idx="8031">
                  <c:v>4.4599817846588108</c:v>
                </c:pt>
                <c:pt idx="8032">
                  <c:v>4.4605371304170802</c:v>
                </c:pt>
                <c:pt idx="8033">
                  <c:v>4.4610924761753497</c:v>
                </c:pt>
                <c:pt idx="8034">
                  <c:v>4.4616478219336191</c:v>
                </c:pt>
                <c:pt idx="8035">
                  <c:v>4.4622031676918885</c:v>
                </c:pt>
                <c:pt idx="8036">
                  <c:v>4.4627585134501579</c:v>
                </c:pt>
                <c:pt idx="8037">
                  <c:v>4.4633138592084274</c:v>
                </c:pt>
                <c:pt idx="8038">
                  <c:v>4.4638692049666968</c:v>
                </c:pt>
                <c:pt idx="8039">
                  <c:v>4.4644245507249662</c:v>
                </c:pt>
                <c:pt idx="8040">
                  <c:v>4.4649798964832357</c:v>
                </c:pt>
                <c:pt idx="8041">
                  <c:v>4.4655352422415051</c:v>
                </c:pt>
                <c:pt idx="8042">
                  <c:v>4.4660905879997745</c:v>
                </c:pt>
                <c:pt idx="8043">
                  <c:v>4.466645933758044</c:v>
                </c:pt>
                <c:pt idx="8044">
                  <c:v>4.4672012795163134</c:v>
                </c:pt>
                <c:pt idx="8045">
                  <c:v>4.4677566252745828</c:v>
                </c:pt>
                <c:pt idx="8046">
                  <c:v>4.4683119710328523</c:v>
                </c:pt>
                <c:pt idx="8047">
                  <c:v>4.4688673167911217</c:v>
                </c:pt>
                <c:pt idx="8048">
                  <c:v>4.4694226625493911</c:v>
                </c:pt>
                <c:pt idx="8049">
                  <c:v>4.4699780083076606</c:v>
                </c:pt>
                <c:pt idx="8050">
                  <c:v>4.47053335406593</c:v>
                </c:pt>
                <c:pt idx="8051">
                  <c:v>4.4710886998241994</c:v>
                </c:pt>
                <c:pt idx="8052">
                  <c:v>4.4716440455824689</c:v>
                </c:pt>
                <c:pt idx="8053">
                  <c:v>4.4721993913407383</c:v>
                </c:pt>
                <c:pt idx="8054">
                  <c:v>4.4727547370990077</c:v>
                </c:pt>
                <c:pt idx="8055">
                  <c:v>4.4733100828572772</c:v>
                </c:pt>
                <c:pt idx="8056">
                  <c:v>4.4738654286155466</c:v>
                </c:pt>
                <c:pt idx="8057">
                  <c:v>4.474420774373816</c:v>
                </c:pt>
                <c:pt idx="8058">
                  <c:v>4.4749761201320855</c:v>
                </c:pt>
                <c:pt idx="8059">
                  <c:v>4.4755314658903549</c:v>
                </c:pt>
                <c:pt idx="8060">
                  <c:v>4.4760868116486243</c:v>
                </c:pt>
                <c:pt idx="8061">
                  <c:v>4.4766421574068938</c:v>
                </c:pt>
                <c:pt idx="8062">
                  <c:v>4.4771975031651632</c:v>
                </c:pt>
                <c:pt idx="8063">
                  <c:v>4.4777528489234326</c:v>
                </c:pt>
                <c:pt idx="8064">
                  <c:v>4.478308194681702</c:v>
                </c:pt>
                <c:pt idx="8065">
                  <c:v>4.4788635404399715</c:v>
                </c:pt>
                <c:pt idx="8066">
                  <c:v>4.4794188861982409</c:v>
                </c:pt>
                <c:pt idx="8067">
                  <c:v>4.4799742319565103</c:v>
                </c:pt>
                <c:pt idx="8068">
                  <c:v>4.4805295777147798</c:v>
                </c:pt>
                <c:pt idx="8069">
                  <c:v>4.4810849234730492</c:v>
                </c:pt>
                <c:pt idx="8070">
                  <c:v>4.4816402692313186</c:v>
                </c:pt>
                <c:pt idx="8071">
                  <c:v>4.4821956149895881</c:v>
                </c:pt>
                <c:pt idx="8072">
                  <c:v>4.4827509607478575</c:v>
                </c:pt>
                <c:pt idx="8073">
                  <c:v>4.4833063065061269</c:v>
                </c:pt>
                <c:pt idx="8074">
                  <c:v>4.4838616522643964</c:v>
                </c:pt>
                <c:pt idx="8075">
                  <c:v>4.4844169980226658</c:v>
                </c:pt>
                <c:pt idx="8076">
                  <c:v>4.4849723437809352</c:v>
                </c:pt>
                <c:pt idx="8077">
                  <c:v>4.4855276895392047</c:v>
                </c:pt>
                <c:pt idx="8078">
                  <c:v>4.4860830352974741</c:v>
                </c:pt>
                <c:pt idx="8079">
                  <c:v>4.4866383810557435</c:v>
                </c:pt>
                <c:pt idx="8080">
                  <c:v>4.487193726814013</c:v>
                </c:pt>
                <c:pt idx="8081">
                  <c:v>4.4877490725722824</c:v>
                </c:pt>
                <c:pt idx="8082">
                  <c:v>4.4883044183305518</c:v>
                </c:pt>
                <c:pt idx="8083">
                  <c:v>4.4888597640888213</c:v>
                </c:pt>
                <c:pt idx="8084">
                  <c:v>4.4894151098470907</c:v>
                </c:pt>
                <c:pt idx="8085">
                  <c:v>4.4899704556053601</c:v>
                </c:pt>
                <c:pt idx="8086">
                  <c:v>4.4905258013636296</c:v>
                </c:pt>
                <c:pt idx="8087">
                  <c:v>4.491081147121899</c:v>
                </c:pt>
                <c:pt idx="8088">
                  <c:v>4.4916364928801684</c:v>
                </c:pt>
                <c:pt idx="8089">
                  <c:v>4.4921918386384379</c:v>
                </c:pt>
                <c:pt idx="8090">
                  <c:v>4.4927471843967073</c:v>
                </c:pt>
                <c:pt idx="8091">
                  <c:v>4.4933025301549767</c:v>
                </c:pt>
                <c:pt idx="8092">
                  <c:v>4.4938578759132461</c:v>
                </c:pt>
                <c:pt idx="8093">
                  <c:v>4.4944132216715156</c:v>
                </c:pt>
                <c:pt idx="8094">
                  <c:v>4.494968567429785</c:v>
                </c:pt>
                <c:pt idx="8095">
                  <c:v>4.4955239131880544</c:v>
                </c:pt>
                <c:pt idx="8096">
                  <c:v>4.4960792589463239</c:v>
                </c:pt>
                <c:pt idx="8097">
                  <c:v>4.4966346047045933</c:v>
                </c:pt>
                <c:pt idx="8098">
                  <c:v>4.4971899504628627</c:v>
                </c:pt>
                <c:pt idx="8099">
                  <c:v>4.4977452962211322</c:v>
                </c:pt>
                <c:pt idx="8100">
                  <c:v>4.4983006419794016</c:v>
                </c:pt>
                <c:pt idx="8101">
                  <c:v>4.498855987737671</c:v>
                </c:pt>
                <c:pt idx="8102">
                  <c:v>4.4994113334959405</c:v>
                </c:pt>
                <c:pt idx="8103">
                  <c:v>4.4999666792542099</c:v>
                </c:pt>
                <c:pt idx="8104">
                  <c:v>4.5005220250124793</c:v>
                </c:pt>
                <c:pt idx="8105">
                  <c:v>4.5010773707707488</c:v>
                </c:pt>
                <c:pt idx="8106">
                  <c:v>4.5016327165290182</c:v>
                </c:pt>
                <c:pt idx="8107">
                  <c:v>4.5021880622872876</c:v>
                </c:pt>
                <c:pt idx="8108">
                  <c:v>4.5027434080455571</c:v>
                </c:pt>
                <c:pt idx="8109">
                  <c:v>4.5032987538038265</c:v>
                </c:pt>
                <c:pt idx="8110">
                  <c:v>4.5038540995620959</c:v>
                </c:pt>
                <c:pt idx="8111">
                  <c:v>4.5044094453203654</c:v>
                </c:pt>
                <c:pt idx="8112">
                  <c:v>4.5049647910786348</c:v>
                </c:pt>
                <c:pt idx="8113">
                  <c:v>4.5055201368369042</c:v>
                </c:pt>
                <c:pt idx="8114">
                  <c:v>4.5060754825951737</c:v>
                </c:pt>
                <c:pt idx="8115">
                  <c:v>4.5066308283534431</c:v>
                </c:pt>
                <c:pt idx="8116">
                  <c:v>4.5071861741117125</c:v>
                </c:pt>
                <c:pt idx="8117">
                  <c:v>4.5077415198699819</c:v>
                </c:pt>
                <c:pt idx="8118">
                  <c:v>4.5082968656282514</c:v>
                </c:pt>
                <c:pt idx="8119">
                  <c:v>4.5088522113865208</c:v>
                </c:pt>
                <c:pt idx="8120">
                  <c:v>4.5094075571447902</c:v>
                </c:pt>
                <c:pt idx="8121">
                  <c:v>4.5099629029030597</c:v>
                </c:pt>
                <c:pt idx="8122">
                  <c:v>4.5105182486613291</c:v>
                </c:pt>
                <c:pt idx="8123">
                  <c:v>4.5110735944195985</c:v>
                </c:pt>
                <c:pt idx="8124">
                  <c:v>4.511628940177868</c:v>
                </c:pt>
                <c:pt idx="8125">
                  <c:v>4.5121842859361374</c:v>
                </c:pt>
                <c:pt idx="8126">
                  <c:v>4.5127396316944068</c:v>
                </c:pt>
                <c:pt idx="8127">
                  <c:v>4.5132949774526763</c:v>
                </c:pt>
                <c:pt idx="8128">
                  <c:v>4.5138503232109457</c:v>
                </c:pt>
                <c:pt idx="8129">
                  <c:v>4.5144056689692151</c:v>
                </c:pt>
                <c:pt idx="8130">
                  <c:v>4.5149610147274846</c:v>
                </c:pt>
                <c:pt idx="8131">
                  <c:v>4.515516360485754</c:v>
                </c:pt>
                <c:pt idx="8132">
                  <c:v>4.5160717062440234</c:v>
                </c:pt>
                <c:pt idx="8133">
                  <c:v>4.5166270520022929</c:v>
                </c:pt>
                <c:pt idx="8134">
                  <c:v>4.5171823977605623</c:v>
                </c:pt>
                <c:pt idx="8135">
                  <c:v>4.5177377435188317</c:v>
                </c:pt>
                <c:pt idx="8136">
                  <c:v>4.5182930892771012</c:v>
                </c:pt>
                <c:pt idx="8137">
                  <c:v>4.5188484350353706</c:v>
                </c:pt>
                <c:pt idx="8138">
                  <c:v>4.51940378079364</c:v>
                </c:pt>
                <c:pt idx="8139">
                  <c:v>4.5199591265519095</c:v>
                </c:pt>
                <c:pt idx="8140">
                  <c:v>4.5205144723101789</c:v>
                </c:pt>
                <c:pt idx="8141">
                  <c:v>4.5210698180684483</c:v>
                </c:pt>
                <c:pt idx="8142">
                  <c:v>4.5216251638267178</c:v>
                </c:pt>
                <c:pt idx="8143">
                  <c:v>4.5221805095849872</c:v>
                </c:pt>
                <c:pt idx="8144">
                  <c:v>4.5227358553432566</c:v>
                </c:pt>
                <c:pt idx="8145">
                  <c:v>4.523291201101526</c:v>
                </c:pt>
                <c:pt idx="8146">
                  <c:v>4.5238465468597955</c:v>
                </c:pt>
                <c:pt idx="8147">
                  <c:v>4.5244018926180649</c:v>
                </c:pt>
                <c:pt idx="8148">
                  <c:v>4.5249572383763343</c:v>
                </c:pt>
                <c:pt idx="8149">
                  <c:v>4.5255125841346038</c:v>
                </c:pt>
                <c:pt idx="8150">
                  <c:v>4.5260679298928732</c:v>
                </c:pt>
                <c:pt idx="8151">
                  <c:v>4.5266232756511426</c:v>
                </c:pt>
                <c:pt idx="8152">
                  <c:v>4.5271786214094121</c:v>
                </c:pt>
                <c:pt idx="8153">
                  <c:v>4.5277339671676815</c:v>
                </c:pt>
                <c:pt idx="8154">
                  <c:v>4.5282893129259509</c:v>
                </c:pt>
                <c:pt idx="8155">
                  <c:v>4.5288446586842204</c:v>
                </c:pt>
                <c:pt idx="8156">
                  <c:v>4.5294000044424898</c:v>
                </c:pt>
                <c:pt idx="8157">
                  <c:v>4.5299553502007592</c:v>
                </c:pt>
                <c:pt idx="8158">
                  <c:v>4.5305106959590287</c:v>
                </c:pt>
                <c:pt idx="8159">
                  <c:v>4.5310660417172981</c:v>
                </c:pt>
                <c:pt idx="8160">
                  <c:v>4.5316213874755675</c:v>
                </c:pt>
                <c:pt idx="8161">
                  <c:v>4.532176733233837</c:v>
                </c:pt>
                <c:pt idx="8162">
                  <c:v>4.5327320789921064</c:v>
                </c:pt>
                <c:pt idx="8163">
                  <c:v>4.5332874247503758</c:v>
                </c:pt>
                <c:pt idx="8164">
                  <c:v>4.5338427705086453</c:v>
                </c:pt>
                <c:pt idx="8165">
                  <c:v>4.5343981162669147</c:v>
                </c:pt>
                <c:pt idx="8166">
                  <c:v>4.5349534620251841</c:v>
                </c:pt>
                <c:pt idx="8167">
                  <c:v>4.5355088077834536</c:v>
                </c:pt>
                <c:pt idx="8168">
                  <c:v>4.536064153541723</c:v>
                </c:pt>
                <c:pt idx="8169">
                  <c:v>4.5366194992999924</c:v>
                </c:pt>
                <c:pt idx="8170">
                  <c:v>4.5371748450582619</c:v>
                </c:pt>
                <c:pt idx="8171">
                  <c:v>4.5377301908165313</c:v>
                </c:pt>
                <c:pt idx="8172">
                  <c:v>4.5382855365748007</c:v>
                </c:pt>
                <c:pt idx="8173">
                  <c:v>4.5388408823330701</c:v>
                </c:pt>
                <c:pt idx="8174">
                  <c:v>4.5393962280913396</c:v>
                </c:pt>
                <c:pt idx="8175">
                  <c:v>4.539951573849609</c:v>
                </c:pt>
                <c:pt idx="8176">
                  <c:v>4.5405069196078784</c:v>
                </c:pt>
                <c:pt idx="8177">
                  <c:v>4.5410622653661479</c:v>
                </c:pt>
                <c:pt idx="8178">
                  <c:v>4.5416176111244173</c:v>
                </c:pt>
                <c:pt idx="8179">
                  <c:v>4.5421729568826867</c:v>
                </c:pt>
                <c:pt idx="8180">
                  <c:v>4.5427283026409562</c:v>
                </c:pt>
                <c:pt idx="8181">
                  <c:v>4.5432836483992256</c:v>
                </c:pt>
                <c:pt idx="8182">
                  <c:v>4.543838994157495</c:v>
                </c:pt>
                <c:pt idx="8183">
                  <c:v>4.5443943399157645</c:v>
                </c:pt>
                <c:pt idx="8184">
                  <c:v>4.5449496856740339</c:v>
                </c:pt>
                <c:pt idx="8185">
                  <c:v>4.5455050314323033</c:v>
                </c:pt>
                <c:pt idx="8186">
                  <c:v>4.5460603771905728</c:v>
                </c:pt>
                <c:pt idx="8187">
                  <c:v>4.5466157229488422</c:v>
                </c:pt>
                <c:pt idx="8188">
                  <c:v>4.5471710687071116</c:v>
                </c:pt>
                <c:pt idx="8189">
                  <c:v>4.5477264144653811</c:v>
                </c:pt>
                <c:pt idx="8190">
                  <c:v>4.5482817602236505</c:v>
                </c:pt>
                <c:pt idx="8191">
                  <c:v>4.5488371059819199</c:v>
                </c:pt>
                <c:pt idx="8192">
                  <c:v>4.5493924517401894</c:v>
                </c:pt>
                <c:pt idx="8193">
                  <c:v>4.5499477974984588</c:v>
                </c:pt>
                <c:pt idx="8194">
                  <c:v>4.5505031432567282</c:v>
                </c:pt>
                <c:pt idx="8195">
                  <c:v>4.5510584890149977</c:v>
                </c:pt>
                <c:pt idx="8196">
                  <c:v>4.5516138347732671</c:v>
                </c:pt>
                <c:pt idx="8197">
                  <c:v>4.5521691805315365</c:v>
                </c:pt>
                <c:pt idx="8198">
                  <c:v>4.552724526289806</c:v>
                </c:pt>
                <c:pt idx="8199">
                  <c:v>4.5532798720480754</c:v>
                </c:pt>
                <c:pt idx="8200">
                  <c:v>4.5538352178063448</c:v>
                </c:pt>
                <c:pt idx="8201">
                  <c:v>4.5543905635646142</c:v>
                </c:pt>
                <c:pt idx="8202">
                  <c:v>4.5549459093228837</c:v>
                </c:pt>
                <c:pt idx="8203">
                  <c:v>4.5555012550811531</c:v>
                </c:pt>
                <c:pt idx="8204">
                  <c:v>4.5560566008394225</c:v>
                </c:pt>
                <c:pt idx="8205">
                  <c:v>4.556611946597692</c:v>
                </c:pt>
                <c:pt idx="8206">
                  <c:v>4.5571672923559614</c:v>
                </c:pt>
                <c:pt idx="8207">
                  <c:v>4.5577226381142308</c:v>
                </c:pt>
                <c:pt idx="8208">
                  <c:v>4.5582779838725003</c:v>
                </c:pt>
                <c:pt idx="8209">
                  <c:v>4.5588333296307697</c:v>
                </c:pt>
                <c:pt idx="8210">
                  <c:v>4.5593886753890391</c:v>
                </c:pt>
                <c:pt idx="8211">
                  <c:v>4.5599440211473086</c:v>
                </c:pt>
                <c:pt idx="8212">
                  <c:v>4.560499366905578</c:v>
                </c:pt>
                <c:pt idx="8213">
                  <c:v>4.5610547126638474</c:v>
                </c:pt>
                <c:pt idx="8214">
                  <c:v>4.5616100584221169</c:v>
                </c:pt>
                <c:pt idx="8215">
                  <c:v>4.5621654041803863</c:v>
                </c:pt>
                <c:pt idx="8216">
                  <c:v>4.5627207499386557</c:v>
                </c:pt>
                <c:pt idx="8217">
                  <c:v>4.5632760956969252</c:v>
                </c:pt>
                <c:pt idx="8218">
                  <c:v>4.5638314414551946</c:v>
                </c:pt>
                <c:pt idx="8219">
                  <c:v>4.564386787213464</c:v>
                </c:pt>
                <c:pt idx="8220">
                  <c:v>4.5649421329717335</c:v>
                </c:pt>
                <c:pt idx="8221">
                  <c:v>4.5654974787300029</c:v>
                </c:pt>
                <c:pt idx="8222">
                  <c:v>4.5660528244882723</c:v>
                </c:pt>
                <c:pt idx="8223">
                  <c:v>4.5666081702465418</c:v>
                </c:pt>
                <c:pt idx="8224">
                  <c:v>4.5671635160048112</c:v>
                </c:pt>
                <c:pt idx="8225">
                  <c:v>4.5677188617630806</c:v>
                </c:pt>
                <c:pt idx="8226">
                  <c:v>4.56827420752135</c:v>
                </c:pt>
                <c:pt idx="8227">
                  <c:v>4.5688295532796195</c:v>
                </c:pt>
                <c:pt idx="8228">
                  <c:v>4.5693848990378889</c:v>
                </c:pt>
                <c:pt idx="8229">
                  <c:v>4.5699402447961583</c:v>
                </c:pt>
                <c:pt idx="8230">
                  <c:v>4.5704955905544278</c:v>
                </c:pt>
                <c:pt idx="8231">
                  <c:v>4.5710509363126972</c:v>
                </c:pt>
                <c:pt idx="8232">
                  <c:v>4.5716062820709666</c:v>
                </c:pt>
                <c:pt idx="8233">
                  <c:v>4.5721616278292361</c:v>
                </c:pt>
                <c:pt idx="8234">
                  <c:v>4.5727169735875055</c:v>
                </c:pt>
                <c:pt idx="8235">
                  <c:v>4.5732723193457749</c:v>
                </c:pt>
                <c:pt idx="8236">
                  <c:v>4.5738276651040444</c:v>
                </c:pt>
                <c:pt idx="8237">
                  <c:v>4.5743830108623138</c:v>
                </c:pt>
                <c:pt idx="8238">
                  <c:v>4.5749383566205832</c:v>
                </c:pt>
                <c:pt idx="8239">
                  <c:v>4.5754937023788527</c:v>
                </c:pt>
                <c:pt idx="8240">
                  <c:v>4.5760490481371221</c:v>
                </c:pt>
                <c:pt idx="8241">
                  <c:v>4.5766043938953915</c:v>
                </c:pt>
                <c:pt idx="8242">
                  <c:v>4.577159739653661</c:v>
                </c:pt>
                <c:pt idx="8243">
                  <c:v>4.5777150854119304</c:v>
                </c:pt>
                <c:pt idx="8244">
                  <c:v>4.5782704311701998</c:v>
                </c:pt>
                <c:pt idx="8245">
                  <c:v>4.5788257769284693</c:v>
                </c:pt>
                <c:pt idx="8246">
                  <c:v>4.5793811226867387</c:v>
                </c:pt>
                <c:pt idx="8247">
                  <c:v>4.5799364684450081</c:v>
                </c:pt>
                <c:pt idx="8248">
                  <c:v>4.5804918142032776</c:v>
                </c:pt>
                <c:pt idx="8249">
                  <c:v>4.581047159961547</c:v>
                </c:pt>
                <c:pt idx="8250">
                  <c:v>4.5816025057198164</c:v>
                </c:pt>
                <c:pt idx="8251">
                  <c:v>4.5821578514780859</c:v>
                </c:pt>
                <c:pt idx="8252">
                  <c:v>4.5827131972363553</c:v>
                </c:pt>
                <c:pt idx="8253">
                  <c:v>4.5832685429946247</c:v>
                </c:pt>
                <c:pt idx="8254">
                  <c:v>4.5838238887528941</c:v>
                </c:pt>
                <c:pt idx="8255">
                  <c:v>4.5843792345111636</c:v>
                </c:pt>
                <c:pt idx="8256">
                  <c:v>4.584934580269433</c:v>
                </c:pt>
                <c:pt idx="8257">
                  <c:v>4.5854899260277024</c:v>
                </c:pt>
                <c:pt idx="8258">
                  <c:v>4.5860452717859719</c:v>
                </c:pt>
                <c:pt idx="8259">
                  <c:v>4.5866006175442413</c:v>
                </c:pt>
                <c:pt idx="8260">
                  <c:v>4.5871559633025107</c:v>
                </c:pt>
                <c:pt idx="8261">
                  <c:v>4.5877113090607802</c:v>
                </c:pt>
                <c:pt idx="8262">
                  <c:v>4.5882666548190496</c:v>
                </c:pt>
                <c:pt idx="8263">
                  <c:v>4.588822000577319</c:v>
                </c:pt>
                <c:pt idx="8264">
                  <c:v>4.5893773463355885</c:v>
                </c:pt>
                <c:pt idx="8265">
                  <c:v>4.5899326920938579</c:v>
                </c:pt>
                <c:pt idx="8266">
                  <c:v>4.5904880378521273</c:v>
                </c:pt>
                <c:pt idx="8267">
                  <c:v>4.5910433836103968</c:v>
                </c:pt>
                <c:pt idx="8268">
                  <c:v>4.5915987293686662</c:v>
                </c:pt>
                <c:pt idx="8269">
                  <c:v>4.5921540751269356</c:v>
                </c:pt>
                <c:pt idx="8270">
                  <c:v>4.5927094208852051</c:v>
                </c:pt>
                <c:pt idx="8271">
                  <c:v>4.5932647666434745</c:v>
                </c:pt>
                <c:pt idx="8272">
                  <c:v>4.5938201124017439</c:v>
                </c:pt>
                <c:pt idx="8273">
                  <c:v>4.5943754581600134</c:v>
                </c:pt>
                <c:pt idx="8274">
                  <c:v>4.5949308039182828</c:v>
                </c:pt>
                <c:pt idx="8275">
                  <c:v>4.5954861496765522</c:v>
                </c:pt>
                <c:pt idx="8276">
                  <c:v>4.5960414954348217</c:v>
                </c:pt>
                <c:pt idx="8277">
                  <c:v>4.5965968411930911</c:v>
                </c:pt>
                <c:pt idx="8278">
                  <c:v>4.5971521869513605</c:v>
                </c:pt>
                <c:pt idx="8279">
                  <c:v>4.59770753270963</c:v>
                </c:pt>
                <c:pt idx="8280">
                  <c:v>4.5982628784678994</c:v>
                </c:pt>
                <c:pt idx="8281">
                  <c:v>4.5988182242261688</c:v>
                </c:pt>
                <c:pt idx="8282">
                  <c:v>4.5993735699844382</c:v>
                </c:pt>
                <c:pt idx="8283">
                  <c:v>4.5999289157427077</c:v>
                </c:pt>
                <c:pt idx="8284">
                  <c:v>4.6004842615009771</c:v>
                </c:pt>
                <c:pt idx="8285">
                  <c:v>4.6010396072592465</c:v>
                </c:pt>
                <c:pt idx="8286">
                  <c:v>4.601594953017516</c:v>
                </c:pt>
                <c:pt idx="8287">
                  <c:v>4.6021502987757854</c:v>
                </c:pt>
                <c:pt idx="8288">
                  <c:v>4.6027056445340548</c:v>
                </c:pt>
                <c:pt idx="8289">
                  <c:v>4.6032609902923243</c:v>
                </c:pt>
                <c:pt idx="8290">
                  <c:v>4.6038163360505937</c:v>
                </c:pt>
                <c:pt idx="8291">
                  <c:v>4.6043716818088631</c:v>
                </c:pt>
                <c:pt idx="8292">
                  <c:v>4.6049270275671326</c:v>
                </c:pt>
                <c:pt idx="8293">
                  <c:v>4.605482373325402</c:v>
                </c:pt>
                <c:pt idx="8294">
                  <c:v>4.6060377190836714</c:v>
                </c:pt>
                <c:pt idx="8295">
                  <c:v>4.6065930648419409</c:v>
                </c:pt>
                <c:pt idx="8296">
                  <c:v>4.6071484106002103</c:v>
                </c:pt>
                <c:pt idx="8297">
                  <c:v>4.6077037563584797</c:v>
                </c:pt>
                <c:pt idx="8298">
                  <c:v>4.6082591021167492</c:v>
                </c:pt>
                <c:pt idx="8299">
                  <c:v>4.6088144478750186</c:v>
                </c:pt>
                <c:pt idx="8300">
                  <c:v>4.609369793633288</c:v>
                </c:pt>
                <c:pt idx="8301">
                  <c:v>4.6099251393915575</c:v>
                </c:pt>
                <c:pt idx="8302">
                  <c:v>4.6104804851498269</c:v>
                </c:pt>
                <c:pt idx="8303">
                  <c:v>4.6110358309080963</c:v>
                </c:pt>
                <c:pt idx="8304">
                  <c:v>4.6115911766663658</c:v>
                </c:pt>
                <c:pt idx="8305">
                  <c:v>4.6121465224246352</c:v>
                </c:pt>
                <c:pt idx="8306">
                  <c:v>4.6127018681829046</c:v>
                </c:pt>
                <c:pt idx="8307">
                  <c:v>4.6132572139411741</c:v>
                </c:pt>
                <c:pt idx="8308">
                  <c:v>4.6138125596994435</c:v>
                </c:pt>
                <c:pt idx="8309">
                  <c:v>4.6143679054577129</c:v>
                </c:pt>
                <c:pt idx="8310">
                  <c:v>4.6149232512159823</c:v>
                </c:pt>
                <c:pt idx="8311">
                  <c:v>4.6154785969742518</c:v>
                </c:pt>
                <c:pt idx="8312">
                  <c:v>4.6160339427325212</c:v>
                </c:pt>
                <c:pt idx="8313">
                  <c:v>4.6165892884907906</c:v>
                </c:pt>
                <c:pt idx="8314">
                  <c:v>4.6171446342490601</c:v>
                </c:pt>
                <c:pt idx="8315">
                  <c:v>4.6176999800073295</c:v>
                </c:pt>
                <c:pt idx="8316">
                  <c:v>4.6182553257655989</c:v>
                </c:pt>
                <c:pt idx="8317">
                  <c:v>4.6188106715238684</c:v>
                </c:pt>
                <c:pt idx="8318">
                  <c:v>4.6193660172821378</c:v>
                </c:pt>
                <c:pt idx="8319">
                  <c:v>4.6199213630404072</c:v>
                </c:pt>
                <c:pt idx="8320">
                  <c:v>4.6204767087986767</c:v>
                </c:pt>
                <c:pt idx="8321">
                  <c:v>4.6210320545569461</c:v>
                </c:pt>
                <c:pt idx="8322">
                  <c:v>4.6215874003152155</c:v>
                </c:pt>
                <c:pt idx="8323">
                  <c:v>4.622142746073485</c:v>
                </c:pt>
                <c:pt idx="8324">
                  <c:v>4.6226980918317544</c:v>
                </c:pt>
                <c:pt idx="8325">
                  <c:v>4.6232534375900238</c:v>
                </c:pt>
                <c:pt idx="8326">
                  <c:v>4.6238087833482933</c:v>
                </c:pt>
                <c:pt idx="8327">
                  <c:v>4.6243641291065627</c:v>
                </c:pt>
                <c:pt idx="8328">
                  <c:v>4.6249194748648321</c:v>
                </c:pt>
                <c:pt idx="8329">
                  <c:v>4.6254748206231016</c:v>
                </c:pt>
                <c:pt idx="8330">
                  <c:v>4.626030166381371</c:v>
                </c:pt>
                <c:pt idx="8331">
                  <c:v>4.6265855121396404</c:v>
                </c:pt>
                <c:pt idx="8332">
                  <c:v>4.6271408578979099</c:v>
                </c:pt>
                <c:pt idx="8333">
                  <c:v>4.6276962036561793</c:v>
                </c:pt>
                <c:pt idx="8334">
                  <c:v>4.6282515494144487</c:v>
                </c:pt>
                <c:pt idx="8335">
                  <c:v>4.6288068951727181</c:v>
                </c:pt>
                <c:pt idx="8336">
                  <c:v>4.6293622409309876</c:v>
                </c:pt>
                <c:pt idx="8337">
                  <c:v>4.629917586689257</c:v>
                </c:pt>
                <c:pt idx="8338">
                  <c:v>4.6304729324475264</c:v>
                </c:pt>
                <c:pt idx="8339">
                  <c:v>4.6310282782057959</c:v>
                </c:pt>
                <c:pt idx="8340">
                  <c:v>4.6315836239640653</c:v>
                </c:pt>
                <c:pt idx="8341">
                  <c:v>4.6321389697223347</c:v>
                </c:pt>
                <c:pt idx="8342">
                  <c:v>4.6326943154806042</c:v>
                </c:pt>
                <c:pt idx="8343">
                  <c:v>4.6332496612388736</c:v>
                </c:pt>
                <c:pt idx="8344">
                  <c:v>4.633805006997143</c:v>
                </c:pt>
                <c:pt idx="8345">
                  <c:v>4.6343603527554125</c:v>
                </c:pt>
                <c:pt idx="8346">
                  <c:v>4.6349156985136819</c:v>
                </c:pt>
                <c:pt idx="8347">
                  <c:v>4.6354710442719513</c:v>
                </c:pt>
                <c:pt idx="8348">
                  <c:v>4.6360263900302208</c:v>
                </c:pt>
                <c:pt idx="8349">
                  <c:v>4.6365817357884902</c:v>
                </c:pt>
                <c:pt idx="8350">
                  <c:v>4.6371370815467596</c:v>
                </c:pt>
                <c:pt idx="8351">
                  <c:v>4.6376924273050291</c:v>
                </c:pt>
                <c:pt idx="8352">
                  <c:v>4.6382477730632985</c:v>
                </c:pt>
                <c:pt idx="8353">
                  <c:v>4.6388031188215679</c:v>
                </c:pt>
                <c:pt idx="8354">
                  <c:v>4.6393584645798374</c:v>
                </c:pt>
                <c:pt idx="8355">
                  <c:v>4.6399138103381068</c:v>
                </c:pt>
                <c:pt idx="8356">
                  <c:v>4.6404691560963762</c:v>
                </c:pt>
                <c:pt idx="8357">
                  <c:v>4.6410245018546457</c:v>
                </c:pt>
                <c:pt idx="8358">
                  <c:v>4.6415798476129151</c:v>
                </c:pt>
                <c:pt idx="8359">
                  <c:v>4.6421351933711845</c:v>
                </c:pt>
                <c:pt idx="8360">
                  <c:v>4.642690539129454</c:v>
                </c:pt>
                <c:pt idx="8361">
                  <c:v>4.6432458848877234</c:v>
                </c:pt>
                <c:pt idx="8362">
                  <c:v>4.6438012306459928</c:v>
                </c:pt>
                <c:pt idx="8363">
                  <c:v>4.6443565764042622</c:v>
                </c:pt>
                <c:pt idx="8364">
                  <c:v>4.6449119221625317</c:v>
                </c:pt>
                <c:pt idx="8365">
                  <c:v>4.6454672679208011</c:v>
                </c:pt>
                <c:pt idx="8366">
                  <c:v>4.6460226136790705</c:v>
                </c:pt>
                <c:pt idx="8367">
                  <c:v>4.64657795943734</c:v>
                </c:pt>
                <c:pt idx="8368">
                  <c:v>4.6471333051956094</c:v>
                </c:pt>
                <c:pt idx="8369">
                  <c:v>4.6476886509538788</c:v>
                </c:pt>
                <c:pt idx="8370">
                  <c:v>4.6482439967121483</c:v>
                </c:pt>
                <c:pt idx="8371">
                  <c:v>4.6487993424704177</c:v>
                </c:pt>
                <c:pt idx="8372">
                  <c:v>4.6493546882286871</c:v>
                </c:pt>
                <c:pt idx="8373">
                  <c:v>4.6499100339869566</c:v>
                </c:pt>
                <c:pt idx="8374">
                  <c:v>4.650465379745226</c:v>
                </c:pt>
                <c:pt idx="8375">
                  <c:v>4.6510207255034954</c:v>
                </c:pt>
                <c:pt idx="8376">
                  <c:v>4.6515760712617649</c:v>
                </c:pt>
                <c:pt idx="8377">
                  <c:v>4.6521314170200343</c:v>
                </c:pt>
                <c:pt idx="8378">
                  <c:v>4.6526867627783037</c:v>
                </c:pt>
                <c:pt idx="8379">
                  <c:v>4.6532421085365732</c:v>
                </c:pt>
                <c:pt idx="8380">
                  <c:v>4.6537974542948426</c:v>
                </c:pt>
                <c:pt idx="8381">
                  <c:v>4.654352800053112</c:v>
                </c:pt>
                <c:pt idx="8382">
                  <c:v>4.6549081458113815</c:v>
                </c:pt>
                <c:pt idx="8383">
                  <c:v>4.6554634915696509</c:v>
                </c:pt>
                <c:pt idx="8384">
                  <c:v>4.6560188373279203</c:v>
                </c:pt>
                <c:pt idx="8385">
                  <c:v>4.6565741830861898</c:v>
                </c:pt>
                <c:pt idx="8386">
                  <c:v>4.6571295288444592</c:v>
                </c:pt>
                <c:pt idx="8387">
                  <c:v>4.6576848746027286</c:v>
                </c:pt>
                <c:pt idx="8388">
                  <c:v>4.6582402203609981</c:v>
                </c:pt>
                <c:pt idx="8389">
                  <c:v>4.6587955661192675</c:v>
                </c:pt>
                <c:pt idx="8390">
                  <c:v>4.6593509118775369</c:v>
                </c:pt>
                <c:pt idx="8391">
                  <c:v>4.6599062576358063</c:v>
                </c:pt>
                <c:pt idx="8392">
                  <c:v>4.6604616033940758</c:v>
                </c:pt>
                <c:pt idx="8393">
                  <c:v>4.6610169491523452</c:v>
                </c:pt>
                <c:pt idx="8394">
                  <c:v>4.6615722949106146</c:v>
                </c:pt>
                <c:pt idx="8395">
                  <c:v>4.6621276406688841</c:v>
                </c:pt>
                <c:pt idx="8396">
                  <c:v>4.6626829864271535</c:v>
                </c:pt>
                <c:pt idx="8397">
                  <c:v>4.6632383321854229</c:v>
                </c:pt>
                <c:pt idx="8398">
                  <c:v>4.6637936779436924</c:v>
                </c:pt>
                <c:pt idx="8399">
                  <c:v>4.6643490237019618</c:v>
                </c:pt>
                <c:pt idx="8400">
                  <c:v>4.6649043694602312</c:v>
                </c:pt>
                <c:pt idx="8401">
                  <c:v>4.6654597152185007</c:v>
                </c:pt>
                <c:pt idx="8402">
                  <c:v>4.6660150609767701</c:v>
                </c:pt>
                <c:pt idx="8403">
                  <c:v>4.6665704067350395</c:v>
                </c:pt>
                <c:pt idx="8404">
                  <c:v>4.667125752493309</c:v>
                </c:pt>
                <c:pt idx="8405">
                  <c:v>4.6676810982515784</c:v>
                </c:pt>
                <c:pt idx="8406">
                  <c:v>4.6682364440098478</c:v>
                </c:pt>
                <c:pt idx="8407">
                  <c:v>4.6687917897681173</c:v>
                </c:pt>
                <c:pt idx="8408">
                  <c:v>4.6693471355263867</c:v>
                </c:pt>
                <c:pt idx="8409">
                  <c:v>4.6699024812846561</c:v>
                </c:pt>
                <c:pt idx="8410">
                  <c:v>4.6704578270429256</c:v>
                </c:pt>
                <c:pt idx="8411">
                  <c:v>4.671013172801195</c:v>
                </c:pt>
                <c:pt idx="8412">
                  <c:v>4.6715685185594644</c:v>
                </c:pt>
                <c:pt idx="8413">
                  <c:v>4.6721238643177339</c:v>
                </c:pt>
                <c:pt idx="8414">
                  <c:v>4.6726792100760033</c:v>
                </c:pt>
                <c:pt idx="8415">
                  <c:v>4.6732345558342727</c:v>
                </c:pt>
                <c:pt idx="8416">
                  <c:v>4.6737899015925422</c:v>
                </c:pt>
                <c:pt idx="8417">
                  <c:v>4.6743452473508116</c:v>
                </c:pt>
                <c:pt idx="8418">
                  <c:v>4.674900593109081</c:v>
                </c:pt>
                <c:pt idx="8419">
                  <c:v>4.6754559388673504</c:v>
                </c:pt>
                <c:pt idx="8420">
                  <c:v>4.6760112846256199</c:v>
                </c:pt>
                <c:pt idx="8421">
                  <c:v>4.6765666303838893</c:v>
                </c:pt>
                <c:pt idx="8422">
                  <c:v>4.6771219761421587</c:v>
                </c:pt>
                <c:pt idx="8423">
                  <c:v>4.6776773219004282</c:v>
                </c:pt>
                <c:pt idx="8424">
                  <c:v>4.6782326676586976</c:v>
                </c:pt>
                <c:pt idx="8425">
                  <c:v>4.678788013416967</c:v>
                </c:pt>
                <c:pt idx="8426">
                  <c:v>4.6793433591752365</c:v>
                </c:pt>
                <c:pt idx="8427">
                  <c:v>4.6798987049335059</c:v>
                </c:pt>
                <c:pt idx="8428">
                  <c:v>4.6804540506917753</c:v>
                </c:pt>
                <c:pt idx="8429">
                  <c:v>4.6810093964500448</c:v>
                </c:pt>
                <c:pt idx="8430">
                  <c:v>4.6815647422083142</c:v>
                </c:pt>
                <c:pt idx="8431">
                  <c:v>4.6821200879665836</c:v>
                </c:pt>
                <c:pt idx="8432">
                  <c:v>4.6826754337248531</c:v>
                </c:pt>
                <c:pt idx="8433">
                  <c:v>4.6832307794831225</c:v>
                </c:pt>
                <c:pt idx="8434">
                  <c:v>4.6837861252413919</c:v>
                </c:pt>
                <c:pt idx="8435">
                  <c:v>4.6843414709996614</c:v>
                </c:pt>
                <c:pt idx="8436">
                  <c:v>4.6848968167579308</c:v>
                </c:pt>
                <c:pt idx="8437">
                  <c:v>4.6854521625162002</c:v>
                </c:pt>
                <c:pt idx="8438">
                  <c:v>4.6860075082744697</c:v>
                </c:pt>
                <c:pt idx="8439">
                  <c:v>4.6865628540327391</c:v>
                </c:pt>
                <c:pt idx="8440">
                  <c:v>4.6871181997910085</c:v>
                </c:pt>
                <c:pt idx="8441">
                  <c:v>4.687673545549278</c:v>
                </c:pt>
                <c:pt idx="8442">
                  <c:v>4.6882288913075474</c:v>
                </c:pt>
                <c:pt idx="8443">
                  <c:v>4.6887842370658168</c:v>
                </c:pt>
                <c:pt idx="8444">
                  <c:v>4.6893395828240862</c:v>
                </c:pt>
                <c:pt idx="8445">
                  <c:v>4.6898949285823557</c:v>
                </c:pt>
                <c:pt idx="8446">
                  <c:v>4.6904502743406251</c:v>
                </c:pt>
                <c:pt idx="8447">
                  <c:v>4.6910056200988945</c:v>
                </c:pt>
                <c:pt idx="8448">
                  <c:v>4.691560965857164</c:v>
                </c:pt>
                <c:pt idx="8449">
                  <c:v>4.6921163116154334</c:v>
                </c:pt>
                <c:pt idx="8450">
                  <c:v>4.6926716573737028</c:v>
                </c:pt>
                <c:pt idx="8451">
                  <c:v>4.6932270031319723</c:v>
                </c:pt>
                <c:pt idx="8452">
                  <c:v>4.6937823488902417</c:v>
                </c:pt>
                <c:pt idx="8453">
                  <c:v>4.6943376946485111</c:v>
                </c:pt>
                <c:pt idx="8454">
                  <c:v>4.6948930404067806</c:v>
                </c:pt>
                <c:pt idx="8455">
                  <c:v>4.69544838616505</c:v>
                </c:pt>
                <c:pt idx="8456">
                  <c:v>4.6960037319233194</c:v>
                </c:pt>
                <c:pt idx="8457">
                  <c:v>4.6965590776815889</c:v>
                </c:pt>
                <c:pt idx="8458">
                  <c:v>4.6971144234398583</c:v>
                </c:pt>
                <c:pt idx="8459">
                  <c:v>4.6976697691981277</c:v>
                </c:pt>
                <c:pt idx="8460">
                  <c:v>4.6982251149563972</c:v>
                </c:pt>
                <c:pt idx="8461">
                  <c:v>4.6987804607146666</c:v>
                </c:pt>
                <c:pt idx="8462">
                  <c:v>4.699335806472936</c:v>
                </c:pt>
                <c:pt idx="8463">
                  <c:v>4.6998911522312055</c:v>
                </c:pt>
                <c:pt idx="8464">
                  <c:v>4.7004464979894749</c:v>
                </c:pt>
                <c:pt idx="8465">
                  <c:v>4.7010018437477443</c:v>
                </c:pt>
                <c:pt idx="8466">
                  <c:v>4.7015571895060138</c:v>
                </c:pt>
                <c:pt idx="8467">
                  <c:v>4.7021125352642832</c:v>
                </c:pt>
                <c:pt idx="8468">
                  <c:v>4.7026678810225526</c:v>
                </c:pt>
                <c:pt idx="8469">
                  <c:v>4.7032232267808221</c:v>
                </c:pt>
                <c:pt idx="8470">
                  <c:v>4.7037785725390915</c:v>
                </c:pt>
                <c:pt idx="8471">
                  <c:v>4.7043339182973609</c:v>
                </c:pt>
                <c:pt idx="8472">
                  <c:v>4.7048892640556303</c:v>
                </c:pt>
                <c:pt idx="8473">
                  <c:v>4.7054446098138998</c:v>
                </c:pt>
                <c:pt idx="8474">
                  <c:v>4.7059999555721692</c:v>
                </c:pt>
                <c:pt idx="8475">
                  <c:v>4.7065553013304386</c:v>
                </c:pt>
                <c:pt idx="8476">
                  <c:v>4.7071106470887081</c:v>
                </c:pt>
                <c:pt idx="8477">
                  <c:v>4.7076659928469775</c:v>
                </c:pt>
                <c:pt idx="8478">
                  <c:v>4.7082213386052469</c:v>
                </c:pt>
                <c:pt idx="8479">
                  <c:v>4.7087766843635164</c:v>
                </c:pt>
                <c:pt idx="8480">
                  <c:v>4.7093320301217858</c:v>
                </c:pt>
                <c:pt idx="8481">
                  <c:v>4.7098873758800552</c:v>
                </c:pt>
                <c:pt idx="8482">
                  <c:v>4.7104427216383247</c:v>
                </c:pt>
                <c:pt idx="8483">
                  <c:v>4.7109980673965941</c:v>
                </c:pt>
                <c:pt idx="8484">
                  <c:v>4.7115534131548635</c:v>
                </c:pt>
                <c:pt idx="8485">
                  <c:v>4.712108758913133</c:v>
                </c:pt>
                <c:pt idx="8486">
                  <c:v>4.7126641046714024</c:v>
                </c:pt>
                <c:pt idx="8487">
                  <c:v>4.7132194504296718</c:v>
                </c:pt>
                <c:pt idx="8488">
                  <c:v>4.7137747961879413</c:v>
                </c:pt>
                <c:pt idx="8489">
                  <c:v>4.7143301419462107</c:v>
                </c:pt>
                <c:pt idx="8490">
                  <c:v>4.7148854877044801</c:v>
                </c:pt>
                <c:pt idx="8491">
                  <c:v>4.7154408334627496</c:v>
                </c:pt>
                <c:pt idx="8492">
                  <c:v>4.715996179221019</c:v>
                </c:pt>
                <c:pt idx="8493">
                  <c:v>4.7165515249792884</c:v>
                </c:pt>
                <c:pt idx="8494">
                  <c:v>4.7171068707375579</c:v>
                </c:pt>
                <c:pt idx="8495">
                  <c:v>4.7176622164958273</c:v>
                </c:pt>
                <c:pt idx="8496">
                  <c:v>4.7182175622540967</c:v>
                </c:pt>
                <c:pt idx="8497">
                  <c:v>4.7187729080123662</c:v>
                </c:pt>
                <c:pt idx="8498">
                  <c:v>4.7193282537706356</c:v>
                </c:pt>
                <c:pt idx="8499">
                  <c:v>4.719883599528905</c:v>
                </c:pt>
                <c:pt idx="8500">
                  <c:v>4.7204389452871744</c:v>
                </c:pt>
                <c:pt idx="8501">
                  <c:v>4.7209942910454439</c:v>
                </c:pt>
                <c:pt idx="8502">
                  <c:v>4.7215496368037133</c:v>
                </c:pt>
                <c:pt idx="8503">
                  <c:v>4.7221049825619827</c:v>
                </c:pt>
                <c:pt idx="8504">
                  <c:v>4.7226603283202522</c:v>
                </c:pt>
                <c:pt idx="8505">
                  <c:v>4.7232156740785216</c:v>
                </c:pt>
                <c:pt idx="8506">
                  <c:v>4.723771019836791</c:v>
                </c:pt>
                <c:pt idx="8507">
                  <c:v>4.7243263655950605</c:v>
                </c:pt>
                <c:pt idx="8508">
                  <c:v>4.7248817113533299</c:v>
                </c:pt>
                <c:pt idx="8509">
                  <c:v>4.7254370571115993</c:v>
                </c:pt>
                <c:pt idx="8510">
                  <c:v>4.7259924028698688</c:v>
                </c:pt>
                <c:pt idx="8511">
                  <c:v>4.7265477486281382</c:v>
                </c:pt>
                <c:pt idx="8512">
                  <c:v>4.7271030943864076</c:v>
                </c:pt>
                <c:pt idx="8513">
                  <c:v>4.7276584401446771</c:v>
                </c:pt>
                <c:pt idx="8514">
                  <c:v>4.7282137859029465</c:v>
                </c:pt>
                <c:pt idx="8515">
                  <c:v>4.7287691316612159</c:v>
                </c:pt>
                <c:pt idx="8516">
                  <c:v>4.7293244774194854</c:v>
                </c:pt>
                <c:pt idx="8517">
                  <c:v>4.7298798231777548</c:v>
                </c:pt>
                <c:pt idx="8518">
                  <c:v>4.7304351689360242</c:v>
                </c:pt>
                <c:pt idx="8519">
                  <c:v>4.7309905146942937</c:v>
                </c:pt>
                <c:pt idx="8520">
                  <c:v>4.7315458604525631</c:v>
                </c:pt>
                <c:pt idx="8521">
                  <c:v>4.7321012062108325</c:v>
                </c:pt>
                <c:pt idx="8522">
                  <c:v>4.732656551969102</c:v>
                </c:pt>
                <c:pt idx="8523">
                  <c:v>4.7332118977273714</c:v>
                </c:pt>
                <c:pt idx="8524">
                  <c:v>4.7337672434856408</c:v>
                </c:pt>
                <c:pt idx="8525">
                  <c:v>4.7343225892439103</c:v>
                </c:pt>
                <c:pt idx="8526">
                  <c:v>4.7348779350021797</c:v>
                </c:pt>
                <c:pt idx="8527">
                  <c:v>4.7354332807604491</c:v>
                </c:pt>
                <c:pt idx="8528">
                  <c:v>4.7359886265187185</c:v>
                </c:pt>
                <c:pt idx="8529">
                  <c:v>4.736543972276988</c:v>
                </c:pt>
                <c:pt idx="8530">
                  <c:v>4.7370993180352574</c:v>
                </c:pt>
                <c:pt idx="8531">
                  <c:v>4.7376546637935268</c:v>
                </c:pt>
                <c:pt idx="8532">
                  <c:v>4.7382100095517963</c:v>
                </c:pt>
                <c:pt idx="8533">
                  <c:v>4.7387653553100657</c:v>
                </c:pt>
                <c:pt idx="8534">
                  <c:v>4.7393207010683351</c:v>
                </c:pt>
                <c:pt idx="8535">
                  <c:v>4.7398760468266046</c:v>
                </c:pt>
                <c:pt idx="8536">
                  <c:v>4.740431392584874</c:v>
                </c:pt>
                <c:pt idx="8537">
                  <c:v>4.7409867383431434</c:v>
                </c:pt>
                <c:pt idx="8538">
                  <c:v>4.7415420841014129</c:v>
                </c:pt>
                <c:pt idx="8539">
                  <c:v>4.7420974298596823</c:v>
                </c:pt>
                <c:pt idx="8540">
                  <c:v>4.7426527756179517</c:v>
                </c:pt>
                <c:pt idx="8541">
                  <c:v>4.7432081213762212</c:v>
                </c:pt>
                <c:pt idx="8542">
                  <c:v>4.7437634671344906</c:v>
                </c:pt>
                <c:pt idx="8543">
                  <c:v>4.74431881289276</c:v>
                </c:pt>
                <c:pt idx="8544">
                  <c:v>4.7448741586510295</c:v>
                </c:pt>
                <c:pt idx="8545">
                  <c:v>4.7454295044092989</c:v>
                </c:pt>
                <c:pt idx="8546">
                  <c:v>4.7459848501675683</c:v>
                </c:pt>
                <c:pt idx="8547">
                  <c:v>4.7465401959258378</c:v>
                </c:pt>
                <c:pt idx="8548">
                  <c:v>4.7470955416841072</c:v>
                </c:pt>
                <c:pt idx="8549">
                  <c:v>4.7476508874423766</c:v>
                </c:pt>
                <c:pt idx="8550">
                  <c:v>4.7482062332006461</c:v>
                </c:pt>
                <c:pt idx="8551">
                  <c:v>4.7487615789589155</c:v>
                </c:pt>
                <c:pt idx="8552">
                  <c:v>4.7493169247171849</c:v>
                </c:pt>
                <c:pt idx="8553">
                  <c:v>4.7498722704754543</c:v>
                </c:pt>
                <c:pt idx="8554">
                  <c:v>4.7504276162337238</c:v>
                </c:pt>
                <c:pt idx="8555">
                  <c:v>4.7509829619919932</c:v>
                </c:pt>
                <c:pt idx="8556">
                  <c:v>4.7515383077502626</c:v>
                </c:pt>
                <c:pt idx="8557">
                  <c:v>4.7520936535085321</c:v>
                </c:pt>
                <c:pt idx="8558">
                  <c:v>4.7526489992668015</c:v>
                </c:pt>
                <c:pt idx="8559">
                  <c:v>4.7532043450250709</c:v>
                </c:pt>
                <c:pt idx="8560">
                  <c:v>4.7537596907833404</c:v>
                </c:pt>
                <c:pt idx="8561">
                  <c:v>4.7543150365416098</c:v>
                </c:pt>
                <c:pt idx="8562">
                  <c:v>4.7548703822998792</c:v>
                </c:pt>
                <c:pt idx="8563">
                  <c:v>4.7554257280581487</c:v>
                </c:pt>
                <c:pt idx="8564">
                  <c:v>4.7559810738164181</c:v>
                </c:pt>
                <c:pt idx="8565">
                  <c:v>4.7565364195746875</c:v>
                </c:pt>
                <c:pt idx="8566">
                  <c:v>4.757091765332957</c:v>
                </c:pt>
                <c:pt idx="8567">
                  <c:v>4.7576471110912264</c:v>
                </c:pt>
                <c:pt idx="8568">
                  <c:v>4.7582024568494958</c:v>
                </c:pt>
                <c:pt idx="8569">
                  <c:v>4.7587578026077653</c:v>
                </c:pt>
                <c:pt idx="8570">
                  <c:v>4.7593131483660347</c:v>
                </c:pt>
                <c:pt idx="8571">
                  <c:v>4.7598684941243041</c:v>
                </c:pt>
                <c:pt idx="8572">
                  <c:v>4.7604238398825736</c:v>
                </c:pt>
                <c:pt idx="8573">
                  <c:v>4.760979185640843</c:v>
                </c:pt>
                <c:pt idx="8574">
                  <c:v>4.7615345313991124</c:v>
                </c:pt>
                <c:pt idx="8575">
                  <c:v>4.7620898771573819</c:v>
                </c:pt>
                <c:pt idx="8576">
                  <c:v>4.7626452229156513</c:v>
                </c:pt>
                <c:pt idx="8577">
                  <c:v>4.7632005686739207</c:v>
                </c:pt>
                <c:pt idx="8578">
                  <c:v>4.7637559144321902</c:v>
                </c:pt>
                <c:pt idx="8579">
                  <c:v>4.7643112601904596</c:v>
                </c:pt>
                <c:pt idx="8580">
                  <c:v>4.764866605948729</c:v>
                </c:pt>
                <c:pt idx="8581">
                  <c:v>4.7654219517069984</c:v>
                </c:pt>
                <c:pt idx="8582">
                  <c:v>4.7659772974652679</c:v>
                </c:pt>
                <c:pt idx="8583">
                  <c:v>4.7665326432235373</c:v>
                </c:pt>
                <c:pt idx="8584">
                  <c:v>4.7670879889818067</c:v>
                </c:pt>
                <c:pt idx="8585">
                  <c:v>4.7676433347400762</c:v>
                </c:pt>
                <c:pt idx="8586">
                  <c:v>4.7681986804983456</c:v>
                </c:pt>
                <c:pt idx="8587">
                  <c:v>4.768754026256615</c:v>
                </c:pt>
                <c:pt idx="8588">
                  <c:v>4.7693093720148845</c:v>
                </c:pt>
                <c:pt idx="8589">
                  <c:v>4.7698647177731539</c:v>
                </c:pt>
                <c:pt idx="8590">
                  <c:v>4.7704200635314233</c:v>
                </c:pt>
                <c:pt idx="8591">
                  <c:v>4.7709754092896928</c:v>
                </c:pt>
                <c:pt idx="8592">
                  <c:v>4.7715307550479622</c:v>
                </c:pt>
                <c:pt idx="8593">
                  <c:v>4.7720861008062316</c:v>
                </c:pt>
                <c:pt idx="8594">
                  <c:v>4.7726414465645011</c:v>
                </c:pt>
                <c:pt idx="8595">
                  <c:v>4.7731967923227705</c:v>
                </c:pt>
                <c:pt idx="8596">
                  <c:v>4.7737521380810399</c:v>
                </c:pt>
                <c:pt idx="8597">
                  <c:v>4.7743074838393094</c:v>
                </c:pt>
                <c:pt idx="8598">
                  <c:v>4.7748628295975788</c:v>
                </c:pt>
                <c:pt idx="8599">
                  <c:v>4.7754181753558482</c:v>
                </c:pt>
                <c:pt idx="8600">
                  <c:v>4.7759735211141177</c:v>
                </c:pt>
                <c:pt idx="8601">
                  <c:v>4.7765288668723871</c:v>
                </c:pt>
                <c:pt idx="8602">
                  <c:v>4.7770842126306565</c:v>
                </c:pt>
                <c:pt idx="8603">
                  <c:v>4.777639558388926</c:v>
                </c:pt>
                <c:pt idx="8604">
                  <c:v>4.7781949041471954</c:v>
                </c:pt>
                <c:pt idx="8605">
                  <c:v>4.7787502499054648</c:v>
                </c:pt>
                <c:pt idx="8606">
                  <c:v>4.7793055956637343</c:v>
                </c:pt>
                <c:pt idx="8607">
                  <c:v>4.7798609414220037</c:v>
                </c:pt>
                <c:pt idx="8608">
                  <c:v>4.7804162871802731</c:v>
                </c:pt>
                <c:pt idx="8609">
                  <c:v>4.7809716329385425</c:v>
                </c:pt>
                <c:pt idx="8610">
                  <c:v>4.781526978696812</c:v>
                </c:pt>
                <c:pt idx="8611">
                  <c:v>4.7820823244550814</c:v>
                </c:pt>
                <c:pt idx="8612">
                  <c:v>4.7826376702133508</c:v>
                </c:pt>
                <c:pt idx="8613">
                  <c:v>4.7831930159716203</c:v>
                </c:pt>
                <c:pt idx="8614">
                  <c:v>4.7837483617298897</c:v>
                </c:pt>
                <c:pt idx="8615">
                  <c:v>4.7843037074881591</c:v>
                </c:pt>
                <c:pt idx="8616">
                  <c:v>4.7848590532464286</c:v>
                </c:pt>
                <c:pt idx="8617">
                  <c:v>4.785414399004698</c:v>
                </c:pt>
                <c:pt idx="8618">
                  <c:v>4.7859697447629674</c:v>
                </c:pt>
                <c:pt idx="8619">
                  <c:v>4.7865250905212369</c:v>
                </c:pt>
                <c:pt idx="8620">
                  <c:v>4.7870804362795063</c:v>
                </c:pt>
                <c:pt idx="8621">
                  <c:v>4.7876357820377757</c:v>
                </c:pt>
                <c:pt idx="8622">
                  <c:v>4.7881911277960452</c:v>
                </c:pt>
                <c:pt idx="8623">
                  <c:v>4.7887464735543146</c:v>
                </c:pt>
                <c:pt idx="8624">
                  <c:v>4.789301819312584</c:v>
                </c:pt>
                <c:pt idx="8625">
                  <c:v>4.7898571650708535</c:v>
                </c:pt>
                <c:pt idx="8626">
                  <c:v>4.7904125108291229</c:v>
                </c:pt>
                <c:pt idx="8627">
                  <c:v>4.7909678565873923</c:v>
                </c:pt>
                <c:pt idx="8628">
                  <c:v>4.7915232023456618</c:v>
                </c:pt>
                <c:pt idx="8629">
                  <c:v>4.7920785481039312</c:v>
                </c:pt>
                <c:pt idx="8630">
                  <c:v>4.7926338938622006</c:v>
                </c:pt>
                <c:pt idx="8631">
                  <c:v>4.7931892396204701</c:v>
                </c:pt>
                <c:pt idx="8632">
                  <c:v>4.7937445853787395</c:v>
                </c:pt>
                <c:pt idx="8633">
                  <c:v>4.7942999311370089</c:v>
                </c:pt>
                <c:pt idx="8634">
                  <c:v>4.7948552768952784</c:v>
                </c:pt>
                <c:pt idx="8635">
                  <c:v>4.7954106226535478</c:v>
                </c:pt>
                <c:pt idx="8636">
                  <c:v>4.7959659684118172</c:v>
                </c:pt>
                <c:pt idx="8637">
                  <c:v>4.7965213141700866</c:v>
                </c:pt>
                <c:pt idx="8638">
                  <c:v>4.7970766599283561</c:v>
                </c:pt>
                <c:pt idx="8639">
                  <c:v>4.7976320056866255</c:v>
                </c:pt>
                <c:pt idx="8640">
                  <c:v>4.7981873514448949</c:v>
                </c:pt>
                <c:pt idx="8641">
                  <c:v>4.7987426972031644</c:v>
                </c:pt>
                <c:pt idx="8642">
                  <c:v>4.7992980429614338</c:v>
                </c:pt>
                <c:pt idx="8643">
                  <c:v>4.7998533887197032</c:v>
                </c:pt>
                <c:pt idx="8644">
                  <c:v>4.8004087344779727</c:v>
                </c:pt>
                <c:pt idx="8645">
                  <c:v>4.8009640802362421</c:v>
                </c:pt>
                <c:pt idx="8646">
                  <c:v>4.8015194259945115</c:v>
                </c:pt>
                <c:pt idx="8647">
                  <c:v>4.802074771752781</c:v>
                </c:pt>
                <c:pt idx="8648">
                  <c:v>4.8026301175110504</c:v>
                </c:pt>
                <c:pt idx="8649">
                  <c:v>4.8031854632693198</c:v>
                </c:pt>
                <c:pt idx="8650">
                  <c:v>4.8037408090275893</c:v>
                </c:pt>
                <c:pt idx="8651">
                  <c:v>4.8042961547858587</c:v>
                </c:pt>
                <c:pt idx="8652">
                  <c:v>4.8048515005441281</c:v>
                </c:pt>
                <c:pt idx="8653">
                  <c:v>4.8054068463023976</c:v>
                </c:pt>
                <c:pt idx="8654">
                  <c:v>4.805962192060667</c:v>
                </c:pt>
                <c:pt idx="8655">
                  <c:v>4.8065175378189364</c:v>
                </c:pt>
                <c:pt idx="8656">
                  <c:v>4.8070728835772059</c:v>
                </c:pt>
                <c:pt idx="8657">
                  <c:v>4.8076282293354753</c:v>
                </c:pt>
                <c:pt idx="8658">
                  <c:v>4.8081835750937447</c:v>
                </c:pt>
                <c:pt idx="8659">
                  <c:v>4.8087389208520142</c:v>
                </c:pt>
                <c:pt idx="8660">
                  <c:v>4.8092942666102836</c:v>
                </c:pt>
                <c:pt idx="8661">
                  <c:v>4.809849612368553</c:v>
                </c:pt>
                <c:pt idx="8662">
                  <c:v>4.8104049581268225</c:v>
                </c:pt>
                <c:pt idx="8663">
                  <c:v>4.8109603038850919</c:v>
                </c:pt>
                <c:pt idx="8664">
                  <c:v>4.8115156496433613</c:v>
                </c:pt>
                <c:pt idx="8665">
                  <c:v>4.8120709954016307</c:v>
                </c:pt>
                <c:pt idx="8666">
                  <c:v>4.8126263411599002</c:v>
                </c:pt>
                <c:pt idx="8667">
                  <c:v>4.8131816869181696</c:v>
                </c:pt>
                <c:pt idx="8668">
                  <c:v>4.813737032676439</c:v>
                </c:pt>
                <c:pt idx="8669">
                  <c:v>4.8142923784347085</c:v>
                </c:pt>
                <c:pt idx="8670">
                  <c:v>4.8148477241929779</c:v>
                </c:pt>
                <c:pt idx="8671">
                  <c:v>4.8154030699512473</c:v>
                </c:pt>
                <c:pt idx="8672">
                  <c:v>4.8159584157095168</c:v>
                </c:pt>
                <c:pt idx="8673">
                  <c:v>4.8165137614677862</c:v>
                </c:pt>
                <c:pt idx="8674">
                  <c:v>4.8170691072260556</c:v>
                </c:pt>
                <c:pt idx="8675">
                  <c:v>4.8176244529843251</c:v>
                </c:pt>
                <c:pt idx="8676">
                  <c:v>4.8181797987425945</c:v>
                </c:pt>
                <c:pt idx="8677">
                  <c:v>4.8187351445008639</c:v>
                </c:pt>
                <c:pt idx="8678">
                  <c:v>4.8192904902591334</c:v>
                </c:pt>
                <c:pt idx="8679">
                  <c:v>4.8198458360174028</c:v>
                </c:pt>
                <c:pt idx="8680">
                  <c:v>4.8204011817756722</c:v>
                </c:pt>
                <c:pt idx="8681">
                  <c:v>4.8209565275339417</c:v>
                </c:pt>
                <c:pt idx="8682">
                  <c:v>4.8215118732922111</c:v>
                </c:pt>
                <c:pt idx="8683">
                  <c:v>4.8220672190504805</c:v>
                </c:pt>
                <c:pt idx="8684">
                  <c:v>4.82262256480875</c:v>
                </c:pt>
                <c:pt idx="8685">
                  <c:v>4.8231779105670194</c:v>
                </c:pt>
                <c:pt idx="8686">
                  <c:v>4.8237332563252888</c:v>
                </c:pt>
                <c:pt idx="8687">
                  <c:v>4.8242886020835583</c:v>
                </c:pt>
                <c:pt idx="8688">
                  <c:v>4.8248439478418277</c:v>
                </c:pt>
                <c:pt idx="8689">
                  <c:v>4.8253992936000971</c:v>
                </c:pt>
                <c:pt idx="8690">
                  <c:v>4.8259546393583665</c:v>
                </c:pt>
                <c:pt idx="8691">
                  <c:v>4.826509985116636</c:v>
                </c:pt>
                <c:pt idx="8692">
                  <c:v>4.8270653308749054</c:v>
                </c:pt>
                <c:pt idx="8693">
                  <c:v>4.8276206766331748</c:v>
                </c:pt>
                <c:pt idx="8694">
                  <c:v>4.8281760223914443</c:v>
                </c:pt>
                <c:pt idx="8695">
                  <c:v>4.8287313681497137</c:v>
                </c:pt>
                <c:pt idx="8696">
                  <c:v>4.8292867139079831</c:v>
                </c:pt>
                <c:pt idx="8697">
                  <c:v>4.8298420596662526</c:v>
                </c:pt>
                <c:pt idx="8698">
                  <c:v>4.830397405424522</c:v>
                </c:pt>
                <c:pt idx="8699">
                  <c:v>4.8309527511827914</c:v>
                </c:pt>
                <c:pt idx="8700">
                  <c:v>4.8315080969410609</c:v>
                </c:pt>
                <c:pt idx="8701">
                  <c:v>4.8320634426993303</c:v>
                </c:pt>
                <c:pt idx="8702">
                  <c:v>4.8326187884575997</c:v>
                </c:pt>
                <c:pt idx="8703">
                  <c:v>4.8331741342158692</c:v>
                </c:pt>
                <c:pt idx="8704">
                  <c:v>4.8337294799741386</c:v>
                </c:pt>
                <c:pt idx="8705">
                  <c:v>4.834284825732408</c:v>
                </c:pt>
                <c:pt idx="8706">
                  <c:v>4.8348401714906775</c:v>
                </c:pt>
                <c:pt idx="8707">
                  <c:v>4.8353955172489469</c:v>
                </c:pt>
                <c:pt idx="8708">
                  <c:v>4.8359508630072163</c:v>
                </c:pt>
                <c:pt idx="8709">
                  <c:v>4.8365062087654858</c:v>
                </c:pt>
                <c:pt idx="8710">
                  <c:v>4.8370615545237552</c:v>
                </c:pt>
                <c:pt idx="8711">
                  <c:v>4.8376169002820246</c:v>
                </c:pt>
                <c:pt idx="8712">
                  <c:v>4.8381722460402941</c:v>
                </c:pt>
                <c:pt idx="8713">
                  <c:v>4.8387275917985635</c:v>
                </c:pt>
                <c:pt idx="8714">
                  <c:v>4.8392829375568329</c:v>
                </c:pt>
                <c:pt idx="8715">
                  <c:v>4.8398382833151024</c:v>
                </c:pt>
                <c:pt idx="8716">
                  <c:v>4.8403936290733718</c:v>
                </c:pt>
                <c:pt idx="8717">
                  <c:v>4.8409489748316412</c:v>
                </c:pt>
                <c:pt idx="8718">
                  <c:v>4.8415043205899106</c:v>
                </c:pt>
                <c:pt idx="8719">
                  <c:v>4.8420596663481801</c:v>
                </c:pt>
                <c:pt idx="8720">
                  <c:v>4.8426150121064495</c:v>
                </c:pt>
                <c:pt idx="8721">
                  <c:v>4.8431703578647189</c:v>
                </c:pt>
                <c:pt idx="8722">
                  <c:v>4.8437257036229884</c:v>
                </c:pt>
                <c:pt idx="8723">
                  <c:v>4.8442810493812578</c:v>
                </c:pt>
                <c:pt idx="8724">
                  <c:v>4.8448363951395272</c:v>
                </c:pt>
                <c:pt idx="8725">
                  <c:v>4.8453917408977967</c:v>
                </c:pt>
                <c:pt idx="8726">
                  <c:v>4.8459470866560661</c:v>
                </c:pt>
                <c:pt idx="8727">
                  <c:v>4.8465024324143355</c:v>
                </c:pt>
                <c:pt idx="8728">
                  <c:v>4.847057778172605</c:v>
                </c:pt>
                <c:pt idx="8729">
                  <c:v>4.8476131239308744</c:v>
                </c:pt>
                <c:pt idx="8730">
                  <c:v>4.8481684696891438</c:v>
                </c:pt>
                <c:pt idx="8731">
                  <c:v>4.8487238154474133</c:v>
                </c:pt>
                <c:pt idx="8732">
                  <c:v>4.8492791612056827</c:v>
                </c:pt>
                <c:pt idx="8733">
                  <c:v>4.8498345069639521</c:v>
                </c:pt>
                <c:pt idx="8734">
                  <c:v>4.8503898527222216</c:v>
                </c:pt>
                <c:pt idx="8735">
                  <c:v>4.850945198480491</c:v>
                </c:pt>
                <c:pt idx="8736">
                  <c:v>4.8515005442387604</c:v>
                </c:pt>
                <c:pt idx="8737">
                  <c:v>4.8520558899970299</c:v>
                </c:pt>
                <c:pt idx="8738">
                  <c:v>4.8526112357552993</c:v>
                </c:pt>
                <c:pt idx="8739">
                  <c:v>4.8531665815135687</c:v>
                </c:pt>
                <c:pt idx="8740">
                  <c:v>4.8537219272718382</c:v>
                </c:pt>
                <c:pt idx="8741">
                  <c:v>4.8542772730301076</c:v>
                </c:pt>
                <c:pt idx="8742">
                  <c:v>4.854832618788377</c:v>
                </c:pt>
                <c:pt idx="8743">
                  <c:v>4.8553879645466465</c:v>
                </c:pt>
                <c:pt idx="8744">
                  <c:v>4.8559433103049159</c:v>
                </c:pt>
                <c:pt idx="8745">
                  <c:v>4.8564986560631853</c:v>
                </c:pt>
                <c:pt idx="8746">
                  <c:v>4.8570540018214547</c:v>
                </c:pt>
                <c:pt idx="8747">
                  <c:v>4.8576093475797242</c:v>
                </c:pt>
                <c:pt idx="8748">
                  <c:v>4.8581646933379936</c:v>
                </c:pt>
                <c:pt idx="8749">
                  <c:v>4.858720039096263</c:v>
                </c:pt>
                <c:pt idx="8750">
                  <c:v>4.8592753848545325</c:v>
                </c:pt>
                <c:pt idx="8751">
                  <c:v>4.8598307306128019</c:v>
                </c:pt>
                <c:pt idx="8752">
                  <c:v>4.8603860763710713</c:v>
                </c:pt>
                <c:pt idx="8753">
                  <c:v>4.8609414221293408</c:v>
                </c:pt>
                <c:pt idx="8754">
                  <c:v>4.8614967678876102</c:v>
                </c:pt>
                <c:pt idx="8755">
                  <c:v>4.8620521136458796</c:v>
                </c:pt>
                <c:pt idx="8756">
                  <c:v>4.8626074594041491</c:v>
                </c:pt>
                <c:pt idx="8757">
                  <c:v>4.8631628051624185</c:v>
                </c:pt>
                <c:pt idx="8758">
                  <c:v>4.8637181509206879</c:v>
                </c:pt>
                <c:pt idx="8759">
                  <c:v>4.8642734966789574</c:v>
                </c:pt>
                <c:pt idx="8760">
                  <c:v>4.8648288424372268</c:v>
                </c:pt>
                <c:pt idx="8761">
                  <c:v>4.8653841881954962</c:v>
                </c:pt>
                <c:pt idx="8762">
                  <c:v>4.8659395339537657</c:v>
                </c:pt>
                <c:pt idx="8763">
                  <c:v>4.8664948797120351</c:v>
                </c:pt>
                <c:pt idx="8764">
                  <c:v>4.8670502254703045</c:v>
                </c:pt>
                <c:pt idx="8765">
                  <c:v>4.867605571228574</c:v>
                </c:pt>
                <c:pt idx="8766">
                  <c:v>4.8681609169868434</c:v>
                </c:pt>
                <c:pt idx="8767">
                  <c:v>4.8687162627451128</c:v>
                </c:pt>
                <c:pt idx="8768">
                  <c:v>4.8692716085033823</c:v>
                </c:pt>
                <c:pt idx="8769">
                  <c:v>4.8698269542616517</c:v>
                </c:pt>
                <c:pt idx="8770">
                  <c:v>4.8703823000199211</c:v>
                </c:pt>
                <c:pt idx="8771">
                  <c:v>4.8709376457781906</c:v>
                </c:pt>
                <c:pt idx="8772">
                  <c:v>4.87149299153646</c:v>
                </c:pt>
                <c:pt idx="8773">
                  <c:v>4.8720483372947294</c:v>
                </c:pt>
                <c:pt idx="8774">
                  <c:v>4.8726036830529988</c:v>
                </c:pt>
                <c:pt idx="8775">
                  <c:v>4.8731590288112683</c:v>
                </c:pt>
                <c:pt idx="8776">
                  <c:v>4.8737143745695377</c:v>
                </c:pt>
                <c:pt idx="8777">
                  <c:v>4.8742697203278071</c:v>
                </c:pt>
                <c:pt idx="8778">
                  <c:v>4.8748250660860766</c:v>
                </c:pt>
                <c:pt idx="8779">
                  <c:v>4.875380411844346</c:v>
                </c:pt>
                <c:pt idx="8780">
                  <c:v>4.8759357576026154</c:v>
                </c:pt>
                <c:pt idx="8781">
                  <c:v>4.8764911033608849</c:v>
                </c:pt>
                <c:pt idx="8782">
                  <c:v>4.8770464491191543</c:v>
                </c:pt>
                <c:pt idx="8783">
                  <c:v>4.8776017948774237</c:v>
                </c:pt>
                <c:pt idx="8784">
                  <c:v>4.8781571406356932</c:v>
                </c:pt>
                <c:pt idx="8785">
                  <c:v>4.8787124863939626</c:v>
                </c:pt>
                <c:pt idx="8786">
                  <c:v>4.879267832152232</c:v>
                </c:pt>
                <c:pt idx="8787">
                  <c:v>4.8798231779105015</c:v>
                </c:pt>
                <c:pt idx="8788">
                  <c:v>4.8803785236687709</c:v>
                </c:pt>
                <c:pt idx="8789">
                  <c:v>4.8809338694270403</c:v>
                </c:pt>
                <c:pt idx="8790">
                  <c:v>4.8814892151853098</c:v>
                </c:pt>
                <c:pt idx="8791">
                  <c:v>4.8820445609435792</c:v>
                </c:pt>
                <c:pt idx="8792">
                  <c:v>4.8825999067018486</c:v>
                </c:pt>
                <c:pt idx="8793">
                  <c:v>4.8831552524601181</c:v>
                </c:pt>
                <c:pt idx="8794">
                  <c:v>4.8837105982183875</c:v>
                </c:pt>
                <c:pt idx="8795">
                  <c:v>4.8842659439766569</c:v>
                </c:pt>
                <c:pt idx="8796">
                  <c:v>4.8848212897349264</c:v>
                </c:pt>
                <c:pt idx="8797">
                  <c:v>4.8853766354931958</c:v>
                </c:pt>
                <c:pt idx="8798">
                  <c:v>4.8859319812514652</c:v>
                </c:pt>
                <c:pt idx="8799">
                  <c:v>4.8864873270097346</c:v>
                </c:pt>
                <c:pt idx="8800">
                  <c:v>4.8870426727680041</c:v>
                </c:pt>
                <c:pt idx="8801">
                  <c:v>4.8875980185262735</c:v>
                </c:pt>
                <c:pt idx="8802">
                  <c:v>4.8881533642845429</c:v>
                </c:pt>
                <c:pt idx="8803">
                  <c:v>4.8887087100428124</c:v>
                </c:pt>
                <c:pt idx="8804">
                  <c:v>4.8892640558010818</c:v>
                </c:pt>
                <c:pt idx="8805">
                  <c:v>4.8898194015593512</c:v>
                </c:pt>
                <c:pt idx="8806">
                  <c:v>4.8903747473176207</c:v>
                </c:pt>
                <c:pt idx="8807">
                  <c:v>4.8909300930758901</c:v>
                </c:pt>
                <c:pt idx="8808">
                  <c:v>4.8914854388341595</c:v>
                </c:pt>
                <c:pt idx="8809">
                  <c:v>4.892040784592429</c:v>
                </c:pt>
                <c:pt idx="8810">
                  <c:v>4.8925961303506984</c:v>
                </c:pt>
                <c:pt idx="8811">
                  <c:v>4.8931514761089678</c:v>
                </c:pt>
                <c:pt idx="8812">
                  <c:v>4.8937068218672373</c:v>
                </c:pt>
                <c:pt idx="8813">
                  <c:v>4.8942621676255067</c:v>
                </c:pt>
                <c:pt idx="8814">
                  <c:v>4.8948175133837761</c:v>
                </c:pt>
                <c:pt idx="8815">
                  <c:v>4.8953728591420456</c:v>
                </c:pt>
                <c:pt idx="8816">
                  <c:v>4.895928204900315</c:v>
                </c:pt>
                <c:pt idx="8817">
                  <c:v>4.8964835506585844</c:v>
                </c:pt>
                <c:pt idx="8818">
                  <c:v>4.8970388964168539</c:v>
                </c:pt>
                <c:pt idx="8819">
                  <c:v>4.8975942421751233</c:v>
                </c:pt>
                <c:pt idx="8820">
                  <c:v>4.8981495879333927</c:v>
                </c:pt>
                <c:pt idx="8821">
                  <c:v>4.8987049336916622</c:v>
                </c:pt>
                <c:pt idx="8822">
                  <c:v>4.8992602794499316</c:v>
                </c:pt>
                <c:pt idx="8823">
                  <c:v>4.899815625208201</c:v>
                </c:pt>
                <c:pt idx="8824">
                  <c:v>4.9003709709664705</c:v>
                </c:pt>
                <c:pt idx="8825">
                  <c:v>4.9009263167247399</c:v>
                </c:pt>
                <c:pt idx="8826">
                  <c:v>4.9014816624830093</c:v>
                </c:pt>
                <c:pt idx="8827">
                  <c:v>4.9020370082412787</c:v>
                </c:pt>
                <c:pt idx="8828">
                  <c:v>4.9025923539995482</c:v>
                </c:pt>
                <c:pt idx="8829">
                  <c:v>4.9031476997578176</c:v>
                </c:pt>
                <c:pt idx="8830">
                  <c:v>4.903703045516087</c:v>
                </c:pt>
                <c:pt idx="8831">
                  <c:v>4.9042583912743565</c:v>
                </c:pt>
                <c:pt idx="8832">
                  <c:v>4.9048137370326259</c:v>
                </c:pt>
                <c:pt idx="8833">
                  <c:v>4.9053690827908953</c:v>
                </c:pt>
                <c:pt idx="8834">
                  <c:v>4.9059244285491648</c:v>
                </c:pt>
                <c:pt idx="8835">
                  <c:v>4.9064797743074342</c:v>
                </c:pt>
                <c:pt idx="8836">
                  <c:v>4.9070351200657036</c:v>
                </c:pt>
                <c:pt idx="8837">
                  <c:v>4.9075904658239731</c:v>
                </c:pt>
                <c:pt idx="8838">
                  <c:v>4.9081458115822425</c:v>
                </c:pt>
                <c:pt idx="8839">
                  <c:v>4.9087011573405119</c:v>
                </c:pt>
                <c:pt idx="8840">
                  <c:v>4.9092565030987814</c:v>
                </c:pt>
                <c:pt idx="8841">
                  <c:v>4.9098118488570508</c:v>
                </c:pt>
                <c:pt idx="8842">
                  <c:v>4.9103671946153202</c:v>
                </c:pt>
                <c:pt idx="8843">
                  <c:v>4.9109225403735897</c:v>
                </c:pt>
                <c:pt idx="8844">
                  <c:v>4.9114778861318591</c:v>
                </c:pt>
                <c:pt idx="8845">
                  <c:v>4.9120332318901285</c:v>
                </c:pt>
                <c:pt idx="8846">
                  <c:v>4.912588577648398</c:v>
                </c:pt>
                <c:pt idx="8847">
                  <c:v>4.9131439234066674</c:v>
                </c:pt>
                <c:pt idx="8848">
                  <c:v>4.9136992691649368</c:v>
                </c:pt>
                <c:pt idx="8849">
                  <c:v>4.9142546149232063</c:v>
                </c:pt>
                <c:pt idx="8850">
                  <c:v>4.9148099606814757</c:v>
                </c:pt>
                <c:pt idx="8851">
                  <c:v>4.9153653064397451</c:v>
                </c:pt>
                <c:pt idx="8852">
                  <c:v>4.9159206521980146</c:v>
                </c:pt>
                <c:pt idx="8853">
                  <c:v>4.916475997956284</c:v>
                </c:pt>
                <c:pt idx="8854">
                  <c:v>4.9170313437145534</c:v>
                </c:pt>
                <c:pt idx="8855">
                  <c:v>4.9175866894728228</c:v>
                </c:pt>
                <c:pt idx="8856">
                  <c:v>4.9181420352310923</c:v>
                </c:pt>
                <c:pt idx="8857">
                  <c:v>4.9186973809893617</c:v>
                </c:pt>
                <c:pt idx="8858">
                  <c:v>4.9192527267476311</c:v>
                </c:pt>
                <c:pt idx="8859">
                  <c:v>4.9198080725059006</c:v>
                </c:pt>
                <c:pt idx="8860">
                  <c:v>4.92036341826417</c:v>
                </c:pt>
                <c:pt idx="8861">
                  <c:v>4.9209187640224394</c:v>
                </c:pt>
                <c:pt idx="8862">
                  <c:v>4.9214741097807089</c:v>
                </c:pt>
                <c:pt idx="8863">
                  <c:v>4.9220294555389783</c:v>
                </c:pt>
                <c:pt idx="8864">
                  <c:v>4.9225848012972477</c:v>
                </c:pt>
                <c:pt idx="8865">
                  <c:v>4.9231401470555172</c:v>
                </c:pt>
                <c:pt idx="8866">
                  <c:v>4.9236954928137866</c:v>
                </c:pt>
                <c:pt idx="8867">
                  <c:v>4.924250838572056</c:v>
                </c:pt>
                <c:pt idx="8868">
                  <c:v>4.9248061843303255</c:v>
                </c:pt>
                <c:pt idx="8869">
                  <c:v>4.9253615300885949</c:v>
                </c:pt>
                <c:pt idx="8870">
                  <c:v>4.9259168758468643</c:v>
                </c:pt>
                <c:pt idx="8871">
                  <c:v>4.9264722216051338</c:v>
                </c:pt>
                <c:pt idx="8872">
                  <c:v>4.9270275673634032</c:v>
                </c:pt>
                <c:pt idx="8873">
                  <c:v>4.9275829131216726</c:v>
                </c:pt>
                <c:pt idx="8874">
                  <c:v>4.9281382588799421</c:v>
                </c:pt>
                <c:pt idx="8875">
                  <c:v>4.9286936046382115</c:v>
                </c:pt>
                <c:pt idx="8876">
                  <c:v>4.9292489503964809</c:v>
                </c:pt>
                <c:pt idx="8877">
                  <c:v>4.9298042961547504</c:v>
                </c:pt>
                <c:pt idx="8878">
                  <c:v>4.9303596419130198</c:v>
                </c:pt>
                <c:pt idx="8879">
                  <c:v>4.9309149876712892</c:v>
                </c:pt>
                <c:pt idx="8880">
                  <c:v>4.9314703334295587</c:v>
                </c:pt>
                <c:pt idx="8881">
                  <c:v>4.9320256791878281</c:v>
                </c:pt>
                <c:pt idx="8882">
                  <c:v>4.9325810249460975</c:v>
                </c:pt>
                <c:pt idx="8883">
                  <c:v>4.9331363707043669</c:v>
                </c:pt>
                <c:pt idx="8884">
                  <c:v>4.9336917164626364</c:v>
                </c:pt>
                <c:pt idx="8885">
                  <c:v>4.9342470622209058</c:v>
                </c:pt>
                <c:pt idx="8886">
                  <c:v>4.9348024079791752</c:v>
                </c:pt>
                <c:pt idx="8887">
                  <c:v>4.9353577537374447</c:v>
                </c:pt>
                <c:pt idx="8888">
                  <c:v>4.9359130994957141</c:v>
                </c:pt>
                <c:pt idx="8889">
                  <c:v>4.9364684452539835</c:v>
                </c:pt>
                <c:pt idx="8890">
                  <c:v>4.937023791012253</c:v>
                </c:pt>
                <c:pt idx="8891">
                  <c:v>4.9375791367705224</c:v>
                </c:pt>
                <c:pt idx="8892">
                  <c:v>4.9381344825287918</c:v>
                </c:pt>
                <c:pt idx="8893">
                  <c:v>4.9386898282870613</c:v>
                </c:pt>
                <c:pt idx="8894">
                  <c:v>4.9392451740453307</c:v>
                </c:pt>
                <c:pt idx="8895">
                  <c:v>4.9398005198036001</c:v>
                </c:pt>
                <c:pt idx="8896">
                  <c:v>4.9403558655618696</c:v>
                </c:pt>
                <c:pt idx="8897">
                  <c:v>4.940911211320139</c:v>
                </c:pt>
                <c:pt idx="8898">
                  <c:v>4.9414665570784084</c:v>
                </c:pt>
                <c:pt idx="8899">
                  <c:v>4.9420219028366779</c:v>
                </c:pt>
                <c:pt idx="8900">
                  <c:v>4.9425772485949473</c:v>
                </c:pt>
                <c:pt idx="8901">
                  <c:v>4.9431325943532167</c:v>
                </c:pt>
                <c:pt idx="8902">
                  <c:v>4.9436879401114862</c:v>
                </c:pt>
                <c:pt idx="8903">
                  <c:v>4.9442432858697556</c:v>
                </c:pt>
                <c:pt idx="8904">
                  <c:v>4.944798631628025</c:v>
                </c:pt>
                <c:pt idx="8905">
                  <c:v>4.9453539773862945</c:v>
                </c:pt>
                <c:pt idx="8906">
                  <c:v>4.9459093231445639</c:v>
                </c:pt>
                <c:pt idx="8907">
                  <c:v>4.9464646689028333</c:v>
                </c:pt>
                <c:pt idx="8908">
                  <c:v>4.9470200146611027</c:v>
                </c:pt>
                <c:pt idx="8909">
                  <c:v>4.9475753604193722</c:v>
                </c:pt>
                <c:pt idx="8910">
                  <c:v>4.9481307061776416</c:v>
                </c:pt>
                <c:pt idx="8911">
                  <c:v>4.948686051935911</c:v>
                </c:pt>
                <c:pt idx="8912">
                  <c:v>4.9492413976941805</c:v>
                </c:pt>
                <c:pt idx="8913">
                  <c:v>4.9497967434524499</c:v>
                </c:pt>
                <c:pt idx="8914">
                  <c:v>4.9503520892107193</c:v>
                </c:pt>
                <c:pt idx="8915">
                  <c:v>4.9509074349689888</c:v>
                </c:pt>
                <c:pt idx="8916">
                  <c:v>4.9514627807272582</c:v>
                </c:pt>
                <c:pt idx="8917">
                  <c:v>4.9520181264855276</c:v>
                </c:pt>
                <c:pt idx="8918">
                  <c:v>4.9525734722437971</c:v>
                </c:pt>
                <c:pt idx="8919">
                  <c:v>4.9531288180020665</c:v>
                </c:pt>
                <c:pt idx="8920">
                  <c:v>4.9536841637603359</c:v>
                </c:pt>
                <c:pt idx="8921">
                  <c:v>4.9542395095186054</c:v>
                </c:pt>
                <c:pt idx="8922">
                  <c:v>4.9547948552768748</c:v>
                </c:pt>
                <c:pt idx="8923">
                  <c:v>4.9553502010351442</c:v>
                </c:pt>
                <c:pt idx="8924">
                  <c:v>4.9559055467934137</c:v>
                </c:pt>
                <c:pt idx="8925">
                  <c:v>4.9564608925516831</c:v>
                </c:pt>
                <c:pt idx="8926">
                  <c:v>4.9570162383099525</c:v>
                </c:pt>
                <c:pt idx="8927">
                  <c:v>4.957571584068222</c:v>
                </c:pt>
                <c:pt idx="8928">
                  <c:v>4.9581269298264914</c:v>
                </c:pt>
                <c:pt idx="8929">
                  <c:v>4.9586822755847608</c:v>
                </c:pt>
                <c:pt idx="8930">
                  <c:v>4.9592376213430303</c:v>
                </c:pt>
                <c:pt idx="8931">
                  <c:v>4.9597929671012997</c:v>
                </c:pt>
                <c:pt idx="8932">
                  <c:v>4.9603483128595691</c:v>
                </c:pt>
                <c:pt idx="8933">
                  <c:v>4.9609036586178386</c:v>
                </c:pt>
                <c:pt idx="8934">
                  <c:v>4.961459004376108</c:v>
                </c:pt>
                <c:pt idx="8935">
                  <c:v>4.9620143501343774</c:v>
                </c:pt>
                <c:pt idx="8936">
                  <c:v>4.9625696958926468</c:v>
                </c:pt>
                <c:pt idx="8937">
                  <c:v>4.9631250416509163</c:v>
                </c:pt>
                <c:pt idx="8938">
                  <c:v>4.9636803874091857</c:v>
                </c:pt>
                <c:pt idx="8939">
                  <c:v>4.9642357331674551</c:v>
                </c:pt>
                <c:pt idx="8940">
                  <c:v>4.9647910789257246</c:v>
                </c:pt>
                <c:pt idx="8941">
                  <c:v>4.965346424683994</c:v>
                </c:pt>
                <c:pt idx="8942">
                  <c:v>4.9659017704422634</c:v>
                </c:pt>
                <c:pt idx="8943">
                  <c:v>4.9664571162005329</c:v>
                </c:pt>
                <c:pt idx="8944">
                  <c:v>4.9670124619588023</c:v>
                </c:pt>
                <c:pt idx="8945">
                  <c:v>4.9675678077170717</c:v>
                </c:pt>
                <c:pt idx="8946">
                  <c:v>4.9681231534753412</c:v>
                </c:pt>
                <c:pt idx="8947">
                  <c:v>4.9686784992336106</c:v>
                </c:pt>
                <c:pt idx="8948">
                  <c:v>4.96923384499188</c:v>
                </c:pt>
                <c:pt idx="8949">
                  <c:v>4.9697891907501495</c:v>
                </c:pt>
                <c:pt idx="8950">
                  <c:v>4.9703445365084189</c:v>
                </c:pt>
                <c:pt idx="8951">
                  <c:v>4.9708998822666883</c:v>
                </c:pt>
                <c:pt idx="8952">
                  <c:v>4.9714552280249578</c:v>
                </c:pt>
                <c:pt idx="8953">
                  <c:v>4.9720105737832272</c:v>
                </c:pt>
                <c:pt idx="8954">
                  <c:v>4.9725659195414966</c:v>
                </c:pt>
                <c:pt idx="8955">
                  <c:v>4.9731212652997661</c:v>
                </c:pt>
                <c:pt idx="8956">
                  <c:v>4.9736766110580355</c:v>
                </c:pt>
                <c:pt idx="8957">
                  <c:v>4.9742319568163049</c:v>
                </c:pt>
                <c:pt idx="8958">
                  <c:v>4.9747873025745744</c:v>
                </c:pt>
                <c:pt idx="8959">
                  <c:v>4.9753426483328438</c:v>
                </c:pt>
                <c:pt idx="8960">
                  <c:v>4.9758979940911132</c:v>
                </c:pt>
                <c:pt idx="8961">
                  <c:v>4.9764533398493827</c:v>
                </c:pt>
                <c:pt idx="8962">
                  <c:v>4.9770086856076521</c:v>
                </c:pt>
                <c:pt idx="8963">
                  <c:v>4.9775640313659215</c:v>
                </c:pt>
                <c:pt idx="8964">
                  <c:v>4.9781193771241909</c:v>
                </c:pt>
                <c:pt idx="8965">
                  <c:v>4.9786747228824604</c:v>
                </c:pt>
                <c:pt idx="8966">
                  <c:v>4.9792300686407298</c:v>
                </c:pt>
                <c:pt idx="8967">
                  <c:v>4.9797854143989992</c:v>
                </c:pt>
                <c:pt idx="8968">
                  <c:v>4.9803407601572687</c:v>
                </c:pt>
                <c:pt idx="8969">
                  <c:v>4.9808961059155381</c:v>
                </c:pt>
                <c:pt idx="8970">
                  <c:v>4.9814514516738075</c:v>
                </c:pt>
                <c:pt idx="8971">
                  <c:v>4.982006797432077</c:v>
                </c:pt>
                <c:pt idx="8972">
                  <c:v>4.9825621431903464</c:v>
                </c:pt>
                <c:pt idx="8973">
                  <c:v>4.9831174889486158</c:v>
                </c:pt>
                <c:pt idx="8974">
                  <c:v>4.9836728347068853</c:v>
                </c:pt>
                <c:pt idx="8975">
                  <c:v>4.9842281804651547</c:v>
                </c:pt>
                <c:pt idx="8976">
                  <c:v>4.9847835262234241</c:v>
                </c:pt>
                <c:pt idx="8977">
                  <c:v>4.9853388719816936</c:v>
                </c:pt>
                <c:pt idx="8978">
                  <c:v>4.985894217739963</c:v>
                </c:pt>
                <c:pt idx="8979">
                  <c:v>4.9864495634982324</c:v>
                </c:pt>
                <c:pt idx="8980">
                  <c:v>4.9870049092565019</c:v>
                </c:pt>
                <c:pt idx="8981">
                  <c:v>4.9875602550147713</c:v>
                </c:pt>
                <c:pt idx="8982">
                  <c:v>4.9881156007730407</c:v>
                </c:pt>
                <c:pt idx="8983">
                  <c:v>4.9886709465313102</c:v>
                </c:pt>
                <c:pt idx="8984">
                  <c:v>4.9892262922895796</c:v>
                </c:pt>
                <c:pt idx="8985">
                  <c:v>4.989781638047849</c:v>
                </c:pt>
                <c:pt idx="8986">
                  <c:v>4.9903369838061185</c:v>
                </c:pt>
                <c:pt idx="8987">
                  <c:v>4.9908923295643879</c:v>
                </c:pt>
                <c:pt idx="8988">
                  <c:v>4.9914476753226573</c:v>
                </c:pt>
                <c:pt idx="8989">
                  <c:v>4.9920030210809268</c:v>
                </c:pt>
                <c:pt idx="8990">
                  <c:v>4.9925583668391962</c:v>
                </c:pt>
                <c:pt idx="8991">
                  <c:v>4.9931137125974656</c:v>
                </c:pt>
                <c:pt idx="8992">
                  <c:v>4.993669058355735</c:v>
                </c:pt>
                <c:pt idx="8993">
                  <c:v>4.9942244041140045</c:v>
                </c:pt>
                <c:pt idx="8994">
                  <c:v>4.9947797498722739</c:v>
                </c:pt>
                <c:pt idx="8995">
                  <c:v>4.9953350956305433</c:v>
                </c:pt>
                <c:pt idx="8996">
                  <c:v>4.9958904413888128</c:v>
                </c:pt>
                <c:pt idx="8997">
                  <c:v>4.9964457871470822</c:v>
                </c:pt>
                <c:pt idx="8998">
                  <c:v>4.9970011329053516</c:v>
                </c:pt>
                <c:pt idx="8999">
                  <c:v>4.9975564786636211</c:v>
                </c:pt>
                <c:pt idx="9000">
                  <c:v>4.9981118244218905</c:v>
                </c:pt>
                <c:pt idx="9001">
                  <c:v>4.9986671701801599</c:v>
                </c:pt>
                <c:pt idx="9002">
                  <c:v>4.9992225159384294</c:v>
                </c:pt>
                <c:pt idx="9003">
                  <c:v>4.9997778616966988</c:v>
                </c:pt>
                <c:pt idx="9004">
                  <c:v>5.0003332074549682</c:v>
                </c:pt>
                <c:pt idx="9005">
                  <c:v>5.0008885532132377</c:v>
                </c:pt>
                <c:pt idx="9006">
                  <c:v>5.0014438989715071</c:v>
                </c:pt>
                <c:pt idx="9007">
                  <c:v>5.0019992447297765</c:v>
                </c:pt>
                <c:pt idx="9008">
                  <c:v>5.002554590488046</c:v>
                </c:pt>
                <c:pt idx="9009">
                  <c:v>5.0031099362463154</c:v>
                </c:pt>
                <c:pt idx="9010">
                  <c:v>5.0036652820045848</c:v>
                </c:pt>
                <c:pt idx="9011">
                  <c:v>5.0042206277628543</c:v>
                </c:pt>
                <c:pt idx="9012">
                  <c:v>5.0047759735211237</c:v>
                </c:pt>
                <c:pt idx="9013">
                  <c:v>5.0053313192793931</c:v>
                </c:pt>
                <c:pt idx="9014">
                  <c:v>5.0058866650376626</c:v>
                </c:pt>
                <c:pt idx="9015">
                  <c:v>5.006442010795932</c:v>
                </c:pt>
                <c:pt idx="9016">
                  <c:v>5.0069973565542014</c:v>
                </c:pt>
                <c:pt idx="9017">
                  <c:v>5.0075527023124708</c:v>
                </c:pt>
                <c:pt idx="9018">
                  <c:v>5.0081080480707403</c:v>
                </c:pt>
                <c:pt idx="9019">
                  <c:v>5.0086633938290097</c:v>
                </c:pt>
                <c:pt idx="9020">
                  <c:v>5.0092187395872791</c:v>
                </c:pt>
                <c:pt idx="9021">
                  <c:v>5.0097740853455486</c:v>
                </c:pt>
                <c:pt idx="9022">
                  <c:v>5.010329431103818</c:v>
                </c:pt>
                <c:pt idx="9023">
                  <c:v>5.0108847768620874</c:v>
                </c:pt>
                <c:pt idx="9024">
                  <c:v>5.0114401226203569</c:v>
                </c:pt>
                <c:pt idx="9025">
                  <c:v>5.0119954683786263</c:v>
                </c:pt>
                <c:pt idx="9026">
                  <c:v>5.0125508141368957</c:v>
                </c:pt>
                <c:pt idx="9027">
                  <c:v>5.0131061598951652</c:v>
                </c:pt>
                <c:pt idx="9028">
                  <c:v>5.0136615056534346</c:v>
                </c:pt>
                <c:pt idx="9029">
                  <c:v>5.014216851411704</c:v>
                </c:pt>
                <c:pt idx="9030">
                  <c:v>5.0147721971699735</c:v>
                </c:pt>
                <c:pt idx="9031">
                  <c:v>5.0153275429282429</c:v>
                </c:pt>
                <c:pt idx="9032">
                  <c:v>5.0158828886865123</c:v>
                </c:pt>
                <c:pt idx="9033">
                  <c:v>5.0164382344447818</c:v>
                </c:pt>
                <c:pt idx="9034">
                  <c:v>5.0169935802030512</c:v>
                </c:pt>
                <c:pt idx="9035">
                  <c:v>5.0175489259613206</c:v>
                </c:pt>
                <c:pt idx="9036">
                  <c:v>5.0181042717195901</c:v>
                </c:pt>
                <c:pt idx="9037">
                  <c:v>5.0186596174778595</c:v>
                </c:pt>
                <c:pt idx="9038">
                  <c:v>5.0192149632361289</c:v>
                </c:pt>
                <c:pt idx="9039">
                  <c:v>5.0197703089943984</c:v>
                </c:pt>
                <c:pt idx="9040">
                  <c:v>5.0203256547526678</c:v>
                </c:pt>
                <c:pt idx="9041">
                  <c:v>5.0208810005109372</c:v>
                </c:pt>
                <c:pt idx="9042">
                  <c:v>5.0214363462692067</c:v>
                </c:pt>
                <c:pt idx="9043">
                  <c:v>5.0219916920274761</c:v>
                </c:pt>
                <c:pt idx="9044">
                  <c:v>5.0225470377857455</c:v>
                </c:pt>
                <c:pt idx="9045">
                  <c:v>5.0231023835440149</c:v>
                </c:pt>
                <c:pt idx="9046">
                  <c:v>5.0236577293022844</c:v>
                </c:pt>
                <c:pt idx="9047">
                  <c:v>5.0242130750605538</c:v>
                </c:pt>
                <c:pt idx="9048">
                  <c:v>5.0247684208188232</c:v>
                </c:pt>
                <c:pt idx="9049">
                  <c:v>5.0253237665770927</c:v>
                </c:pt>
                <c:pt idx="9050">
                  <c:v>5.0258791123353621</c:v>
                </c:pt>
                <c:pt idx="9051">
                  <c:v>5.0264344580936315</c:v>
                </c:pt>
                <c:pt idx="9052">
                  <c:v>5.026989803851901</c:v>
                </c:pt>
                <c:pt idx="9053">
                  <c:v>5.0275451496101704</c:v>
                </c:pt>
                <c:pt idx="9054">
                  <c:v>5.0281004953684398</c:v>
                </c:pt>
                <c:pt idx="9055">
                  <c:v>5.0286558411267093</c:v>
                </c:pt>
                <c:pt idx="9056">
                  <c:v>5.0292111868849787</c:v>
                </c:pt>
                <c:pt idx="9057">
                  <c:v>5.0297665326432481</c:v>
                </c:pt>
                <c:pt idx="9058">
                  <c:v>5.0303218784015176</c:v>
                </c:pt>
                <c:pt idx="9059">
                  <c:v>5.030877224159787</c:v>
                </c:pt>
                <c:pt idx="9060">
                  <c:v>5.0314325699180564</c:v>
                </c:pt>
                <c:pt idx="9061">
                  <c:v>5.0319879156763259</c:v>
                </c:pt>
                <c:pt idx="9062">
                  <c:v>5.0325432614345953</c:v>
                </c:pt>
                <c:pt idx="9063">
                  <c:v>5.0330986071928647</c:v>
                </c:pt>
                <c:pt idx="9064">
                  <c:v>5.0336539529511342</c:v>
                </c:pt>
                <c:pt idx="9065">
                  <c:v>5.0342092987094036</c:v>
                </c:pt>
                <c:pt idx="9066">
                  <c:v>5.034764644467673</c:v>
                </c:pt>
                <c:pt idx="9067">
                  <c:v>5.0353199902259425</c:v>
                </c:pt>
                <c:pt idx="9068">
                  <c:v>5.0358753359842119</c:v>
                </c:pt>
                <c:pt idx="9069">
                  <c:v>5.0364306817424813</c:v>
                </c:pt>
                <c:pt idx="9070">
                  <c:v>5.0369860275007508</c:v>
                </c:pt>
                <c:pt idx="9071">
                  <c:v>5.0375413732590202</c:v>
                </c:pt>
                <c:pt idx="9072">
                  <c:v>5.0380967190172896</c:v>
                </c:pt>
                <c:pt idx="9073">
                  <c:v>5.038652064775559</c:v>
                </c:pt>
                <c:pt idx="9074">
                  <c:v>5.0392074105338285</c:v>
                </c:pt>
                <c:pt idx="9075">
                  <c:v>5.0397627562920979</c:v>
                </c:pt>
                <c:pt idx="9076">
                  <c:v>5.0403181020503673</c:v>
                </c:pt>
                <c:pt idx="9077">
                  <c:v>5.0408734478086368</c:v>
                </c:pt>
                <c:pt idx="9078">
                  <c:v>5.0414287935669062</c:v>
                </c:pt>
                <c:pt idx="9079">
                  <c:v>5.0419841393251756</c:v>
                </c:pt>
                <c:pt idx="9080">
                  <c:v>5.0425394850834451</c:v>
                </c:pt>
                <c:pt idx="9081">
                  <c:v>5.0430948308417145</c:v>
                </c:pt>
                <c:pt idx="9082">
                  <c:v>5.0436501765999839</c:v>
                </c:pt>
                <c:pt idx="9083">
                  <c:v>5.0442055223582534</c:v>
                </c:pt>
                <c:pt idx="9084">
                  <c:v>5.0447608681165228</c:v>
                </c:pt>
                <c:pt idx="9085">
                  <c:v>5.0453162138747922</c:v>
                </c:pt>
                <c:pt idx="9086">
                  <c:v>5.0458715596330617</c:v>
                </c:pt>
                <c:pt idx="9087">
                  <c:v>5.0464269053913311</c:v>
                </c:pt>
                <c:pt idx="9088">
                  <c:v>5.0469822511496005</c:v>
                </c:pt>
                <c:pt idx="9089">
                  <c:v>5.04753759690787</c:v>
                </c:pt>
                <c:pt idx="9090">
                  <c:v>5.0480929426661394</c:v>
                </c:pt>
                <c:pt idx="9091">
                  <c:v>5.0486482884244088</c:v>
                </c:pt>
                <c:pt idx="9092">
                  <c:v>5.0492036341826783</c:v>
                </c:pt>
                <c:pt idx="9093">
                  <c:v>5.0497589799409477</c:v>
                </c:pt>
                <c:pt idx="9094">
                  <c:v>5.0503143256992171</c:v>
                </c:pt>
                <c:pt idx="9095">
                  <c:v>5.0508696714574866</c:v>
                </c:pt>
                <c:pt idx="9096">
                  <c:v>5.051425017215756</c:v>
                </c:pt>
                <c:pt idx="9097">
                  <c:v>5.0519803629740254</c:v>
                </c:pt>
                <c:pt idx="9098">
                  <c:v>5.0525357087322949</c:v>
                </c:pt>
                <c:pt idx="9099">
                  <c:v>5.0530910544905643</c:v>
                </c:pt>
                <c:pt idx="9100">
                  <c:v>5.0536464002488337</c:v>
                </c:pt>
                <c:pt idx="9101">
                  <c:v>5.0542017460071031</c:v>
                </c:pt>
                <c:pt idx="9102">
                  <c:v>5.0547570917653726</c:v>
                </c:pt>
                <c:pt idx="9103">
                  <c:v>5.055312437523642</c:v>
                </c:pt>
                <c:pt idx="9104">
                  <c:v>5.0558677832819114</c:v>
                </c:pt>
                <c:pt idx="9105">
                  <c:v>5.0564231290401809</c:v>
                </c:pt>
                <c:pt idx="9106">
                  <c:v>5.0569784747984503</c:v>
                </c:pt>
                <c:pt idx="9107">
                  <c:v>5.0575338205567197</c:v>
                </c:pt>
                <c:pt idx="9108">
                  <c:v>5.0580891663149892</c:v>
                </c:pt>
                <c:pt idx="9109">
                  <c:v>5.0586445120732586</c:v>
                </c:pt>
                <c:pt idx="9110">
                  <c:v>5.059199857831528</c:v>
                </c:pt>
                <c:pt idx="9111">
                  <c:v>5.0597552035897975</c:v>
                </c:pt>
                <c:pt idx="9112">
                  <c:v>5.0603105493480669</c:v>
                </c:pt>
                <c:pt idx="9113">
                  <c:v>5.0608658951063363</c:v>
                </c:pt>
                <c:pt idx="9114">
                  <c:v>5.0614212408646058</c:v>
                </c:pt>
                <c:pt idx="9115">
                  <c:v>5.0619765866228752</c:v>
                </c:pt>
                <c:pt idx="9116">
                  <c:v>5.0625319323811446</c:v>
                </c:pt>
                <c:pt idx="9117">
                  <c:v>5.0630872781394141</c:v>
                </c:pt>
                <c:pt idx="9118">
                  <c:v>5.0636426238976835</c:v>
                </c:pt>
                <c:pt idx="9119">
                  <c:v>5.0641979696559529</c:v>
                </c:pt>
                <c:pt idx="9120">
                  <c:v>5.0647533154142224</c:v>
                </c:pt>
                <c:pt idx="9121">
                  <c:v>5.0653086611724918</c:v>
                </c:pt>
                <c:pt idx="9122">
                  <c:v>5.0658640069307612</c:v>
                </c:pt>
                <c:pt idx="9123">
                  <c:v>5.0664193526890307</c:v>
                </c:pt>
                <c:pt idx="9124">
                  <c:v>5.0669746984473001</c:v>
                </c:pt>
                <c:pt idx="9125">
                  <c:v>5.0675300442055695</c:v>
                </c:pt>
                <c:pt idx="9126">
                  <c:v>5.0680853899638389</c:v>
                </c:pt>
                <c:pt idx="9127">
                  <c:v>5.0686407357221084</c:v>
                </c:pt>
                <c:pt idx="9128">
                  <c:v>5.0691960814803778</c:v>
                </c:pt>
                <c:pt idx="9129">
                  <c:v>5.0697514272386472</c:v>
                </c:pt>
                <c:pt idx="9130">
                  <c:v>5.0703067729969167</c:v>
                </c:pt>
                <c:pt idx="9131">
                  <c:v>5.0708621187551861</c:v>
                </c:pt>
                <c:pt idx="9132">
                  <c:v>5.0714174645134555</c:v>
                </c:pt>
                <c:pt idx="9133">
                  <c:v>5.071972810271725</c:v>
                </c:pt>
                <c:pt idx="9134">
                  <c:v>5.0725281560299944</c:v>
                </c:pt>
                <c:pt idx="9135">
                  <c:v>5.0730835017882638</c:v>
                </c:pt>
                <c:pt idx="9136">
                  <c:v>5.0736388475465333</c:v>
                </c:pt>
                <c:pt idx="9137">
                  <c:v>5.0741941933048027</c:v>
                </c:pt>
                <c:pt idx="9138">
                  <c:v>5.0747495390630721</c:v>
                </c:pt>
                <c:pt idx="9139">
                  <c:v>5.0753048848213416</c:v>
                </c:pt>
                <c:pt idx="9140">
                  <c:v>5.075860230579611</c:v>
                </c:pt>
                <c:pt idx="9141">
                  <c:v>5.0764155763378804</c:v>
                </c:pt>
                <c:pt idx="9142">
                  <c:v>5.0769709220961499</c:v>
                </c:pt>
                <c:pt idx="9143">
                  <c:v>5.0775262678544193</c:v>
                </c:pt>
                <c:pt idx="9144">
                  <c:v>5.0780816136126887</c:v>
                </c:pt>
                <c:pt idx="9145">
                  <c:v>5.0786369593709582</c:v>
                </c:pt>
                <c:pt idx="9146">
                  <c:v>5.0791923051292276</c:v>
                </c:pt>
                <c:pt idx="9147">
                  <c:v>5.079747650887497</c:v>
                </c:pt>
                <c:pt idx="9148">
                  <c:v>5.0803029966457665</c:v>
                </c:pt>
                <c:pt idx="9149">
                  <c:v>5.0808583424040359</c:v>
                </c:pt>
                <c:pt idx="9150">
                  <c:v>5.0814136881623053</c:v>
                </c:pt>
                <c:pt idx="9151">
                  <c:v>5.0819690339205748</c:v>
                </c:pt>
                <c:pt idx="9152">
                  <c:v>5.0825243796788442</c:v>
                </c:pt>
                <c:pt idx="9153">
                  <c:v>5.0830797254371136</c:v>
                </c:pt>
                <c:pt idx="9154">
                  <c:v>5.083635071195383</c:v>
                </c:pt>
                <c:pt idx="9155">
                  <c:v>5.0841904169536525</c:v>
                </c:pt>
                <c:pt idx="9156">
                  <c:v>5.0847457627119219</c:v>
                </c:pt>
                <c:pt idx="9157">
                  <c:v>5.0853011084701913</c:v>
                </c:pt>
                <c:pt idx="9158">
                  <c:v>5.0858564542284608</c:v>
                </c:pt>
                <c:pt idx="9159">
                  <c:v>5.0864117999867302</c:v>
                </c:pt>
                <c:pt idx="9160">
                  <c:v>5.0869671457449996</c:v>
                </c:pt>
                <c:pt idx="9161">
                  <c:v>5.0875224915032691</c:v>
                </c:pt>
                <c:pt idx="9162">
                  <c:v>5.0880778372615385</c:v>
                </c:pt>
                <c:pt idx="9163">
                  <c:v>5.0886331830198079</c:v>
                </c:pt>
                <c:pt idx="9164">
                  <c:v>5.0891885287780774</c:v>
                </c:pt>
                <c:pt idx="9165">
                  <c:v>5.0897438745363468</c:v>
                </c:pt>
                <c:pt idx="9166">
                  <c:v>5.0902992202946162</c:v>
                </c:pt>
                <c:pt idx="9167">
                  <c:v>5.0908545660528857</c:v>
                </c:pt>
                <c:pt idx="9168">
                  <c:v>5.0914099118111551</c:v>
                </c:pt>
                <c:pt idx="9169">
                  <c:v>5.0919652575694245</c:v>
                </c:pt>
                <c:pt idx="9170">
                  <c:v>5.092520603327694</c:v>
                </c:pt>
                <c:pt idx="9171">
                  <c:v>5.0930759490859634</c:v>
                </c:pt>
                <c:pt idx="9172">
                  <c:v>5.0936312948442328</c:v>
                </c:pt>
                <c:pt idx="9173">
                  <c:v>5.0941866406025023</c:v>
                </c:pt>
                <c:pt idx="9174">
                  <c:v>5.0947419863607717</c:v>
                </c:pt>
                <c:pt idx="9175">
                  <c:v>5.0952973321190411</c:v>
                </c:pt>
                <c:pt idx="9176">
                  <c:v>5.0958526778773106</c:v>
                </c:pt>
                <c:pt idx="9177">
                  <c:v>5.09640802363558</c:v>
                </c:pt>
                <c:pt idx="9178">
                  <c:v>5.0969633693938494</c:v>
                </c:pt>
                <c:pt idx="9179">
                  <c:v>5.0975187151521189</c:v>
                </c:pt>
                <c:pt idx="9180">
                  <c:v>5.0980740609103883</c:v>
                </c:pt>
                <c:pt idx="9181">
                  <c:v>5.0986294066686577</c:v>
                </c:pt>
                <c:pt idx="9182">
                  <c:v>5.0991847524269271</c:v>
                </c:pt>
                <c:pt idx="9183">
                  <c:v>5.0997400981851966</c:v>
                </c:pt>
                <c:pt idx="9184">
                  <c:v>5.100295443943466</c:v>
                </c:pt>
                <c:pt idx="9185">
                  <c:v>5.1008507897017354</c:v>
                </c:pt>
                <c:pt idx="9186">
                  <c:v>5.1014061354600049</c:v>
                </c:pt>
                <c:pt idx="9187">
                  <c:v>5.1019614812182743</c:v>
                </c:pt>
                <c:pt idx="9188">
                  <c:v>5.1025168269765437</c:v>
                </c:pt>
                <c:pt idx="9189">
                  <c:v>5.1030721727348132</c:v>
                </c:pt>
                <c:pt idx="9190">
                  <c:v>5.1036275184930826</c:v>
                </c:pt>
                <c:pt idx="9191">
                  <c:v>5.104182864251352</c:v>
                </c:pt>
                <c:pt idx="9192">
                  <c:v>5.1047382100096215</c:v>
                </c:pt>
                <c:pt idx="9193">
                  <c:v>5.1052935557678909</c:v>
                </c:pt>
                <c:pt idx="9194">
                  <c:v>5.1058489015261603</c:v>
                </c:pt>
                <c:pt idx="9195">
                  <c:v>5.1064042472844298</c:v>
                </c:pt>
                <c:pt idx="9196">
                  <c:v>5.1069595930426992</c:v>
                </c:pt>
                <c:pt idx="9197">
                  <c:v>5.1075149388009686</c:v>
                </c:pt>
                <c:pt idx="9198">
                  <c:v>5.1080702845592381</c:v>
                </c:pt>
                <c:pt idx="9199">
                  <c:v>5.1086256303175075</c:v>
                </c:pt>
                <c:pt idx="9200">
                  <c:v>5.1091809760757769</c:v>
                </c:pt>
                <c:pt idx="9201">
                  <c:v>5.1097363218340464</c:v>
                </c:pt>
                <c:pt idx="9202">
                  <c:v>5.1102916675923158</c:v>
                </c:pt>
                <c:pt idx="9203">
                  <c:v>5.1108470133505852</c:v>
                </c:pt>
                <c:pt idx="9204">
                  <c:v>5.1114023591088547</c:v>
                </c:pt>
                <c:pt idx="9205">
                  <c:v>5.1119577048671241</c:v>
                </c:pt>
                <c:pt idx="9206">
                  <c:v>5.1125130506253935</c:v>
                </c:pt>
                <c:pt idx="9207">
                  <c:v>5.113068396383663</c:v>
                </c:pt>
                <c:pt idx="9208">
                  <c:v>5.1136237421419324</c:v>
                </c:pt>
                <c:pt idx="9209">
                  <c:v>5.1141790879002018</c:v>
                </c:pt>
                <c:pt idx="9210">
                  <c:v>5.1147344336584712</c:v>
                </c:pt>
                <c:pt idx="9211">
                  <c:v>5.1152897794167407</c:v>
                </c:pt>
                <c:pt idx="9212">
                  <c:v>5.1158451251750101</c:v>
                </c:pt>
                <c:pt idx="9213">
                  <c:v>5.1164004709332795</c:v>
                </c:pt>
                <c:pt idx="9214">
                  <c:v>5.116955816691549</c:v>
                </c:pt>
                <c:pt idx="9215">
                  <c:v>5.1175111624498184</c:v>
                </c:pt>
                <c:pt idx="9216">
                  <c:v>5.1180665082080878</c:v>
                </c:pt>
                <c:pt idx="9217">
                  <c:v>5.1186218539663573</c:v>
                </c:pt>
                <c:pt idx="9218">
                  <c:v>5.1191771997246267</c:v>
                </c:pt>
                <c:pt idx="9219">
                  <c:v>5.1197325454828961</c:v>
                </c:pt>
                <c:pt idx="9220">
                  <c:v>5.1202878912411656</c:v>
                </c:pt>
                <c:pt idx="9221">
                  <c:v>5.120843236999435</c:v>
                </c:pt>
                <c:pt idx="9222">
                  <c:v>5.1213985827577044</c:v>
                </c:pt>
                <c:pt idx="9223">
                  <c:v>5.1219539285159739</c:v>
                </c:pt>
                <c:pt idx="9224">
                  <c:v>5.1225092742742433</c:v>
                </c:pt>
                <c:pt idx="9225">
                  <c:v>5.1230646200325127</c:v>
                </c:pt>
                <c:pt idx="9226">
                  <c:v>5.1236199657907822</c:v>
                </c:pt>
                <c:pt idx="9227">
                  <c:v>5.1241753115490516</c:v>
                </c:pt>
                <c:pt idx="9228">
                  <c:v>5.124730657307321</c:v>
                </c:pt>
                <c:pt idx="9229">
                  <c:v>5.1252860030655905</c:v>
                </c:pt>
                <c:pt idx="9230">
                  <c:v>5.1258413488238599</c:v>
                </c:pt>
                <c:pt idx="9231">
                  <c:v>5.1263966945821293</c:v>
                </c:pt>
                <c:pt idx="9232">
                  <c:v>5.1269520403403988</c:v>
                </c:pt>
                <c:pt idx="9233">
                  <c:v>5.1275073860986682</c:v>
                </c:pt>
                <c:pt idx="9234">
                  <c:v>5.1280627318569376</c:v>
                </c:pt>
                <c:pt idx="9235">
                  <c:v>5.128618077615207</c:v>
                </c:pt>
                <c:pt idx="9236">
                  <c:v>5.1291734233734765</c:v>
                </c:pt>
                <c:pt idx="9237">
                  <c:v>5.1297287691317459</c:v>
                </c:pt>
                <c:pt idx="9238">
                  <c:v>5.1302841148900153</c:v>
                </c:pt>
                <c:pt idx="9239">
                  <c:v>5.1308394606482848</c:v>
                </c:pt>
                <c:pt idx="9240">
                  <c:v>5.1313948064065542</c:v>
                </c:pt>
                <c:pt idx="9241">
                  <c:v>5.1319501521648236</c:v>
                </c:pt>
                <c:pt idx="9242">
                  <c:v>5.1325054979230931</c:v>
                </c:pt>
                <c:pt idx="9243">
                  <c:v>5.1330608436813625</c:v>
                </c:pt>
                <c:pt idx="9244">
                  <c:v>5.1336161894396319</c:v>
                </c:pt>
                <c:pt idx="9245">
                  <c:v>5.1341715351979014</c:v>
                </c:pt>
                <c:pt idx="9246">
                  <c:v>5.1347268809561708</c:v>
                </c:pt>
                <c:pt idx="9247">
                  <c:v>5.1352822267144402</c:v>
                </c:pt>
                <c:pt idx="9248">
                  <c:v>5.1358375724727097</c:v>
                </c:pt>
                <c:pt idx="9249">
                  <c:v>5.1363929182309791</c:v>
                </c:pt>
                <c:pt idx="9250">
                  <c:v>5.1369482639892485</c:v>
                </c:pt>
                <c:pt idx="9251">
                  <c:v>5.137503609747518</c:v>
                </c:pt>
                <c:pt idx="9252">
                  <c:v>5.1380589555057874</c:v>
                </c:pt>
                <c:pt idx="9253">
                  <c:v>5.1386143012640568</c:v>
                </c:pt>
                <c:pt idx="9254">
                  <c:v>5.1391696470223263</c:v>
                </c:pt>
                <c:pt idx="9255">
                  <c:v>5.1397249927805957</c:v>
                </c:pt>
                <c:pt idx="9256">
                  <c:v>5.1402803385388651</c:v>
                </c:pt>
                <c:pt idx="9257">
                  <c:v>5.1408356842971346</c:v>
                </c:pt>
                <c:pt idx="9258">
                  <c:v>5.141391030055404</c:v>
                </c:pt>
                <c:pt idx="9259">
                  <c:v>5.1419463758136734</c:v>
                </c:pt>
                <c:pt idx="9260">
                  <c:v>5.1425017215719429</c:v>
                </c:pt>
                <c:pt idx="9261">
                  <c:v>5.1430570673302123</c:v>
                </c:pt>
                <c:pt idx="9262">
                  <c:v>5.1436124130884817</c:v>
                </c:pt>
                <c:pt idx="9263">
                  <c:v>5.1441677588467511</c:v>
                </c:pt>
                <c:pt idx="9264">
                  <c:v>5.1447231046050206</c:v>
                </c:pt>
                <c:pt idx="9265">
                  <c:v>5.14527845036329</c:v>
                </c:pt>
                <c:pt idx="9266">
                  <c:v>5.1458337961215594</c:v>
                </c:pt>
                <c:pt idx="9267">
                  <c:v>5.1463891418798289</c:v>
                </c:pt>
                <c:pt idx="9268">
                  <c:v>5.1469444876380983</c:v>
                </c:pt>
                <c:pt idx="9269">
                  <c:v>5.1474998333963677</c:v>
                </c:pt>
                <c:pt idx="9270">
                  <c:v>5.1480551791546372</c:v>
                </c:pt>
                <c:pt idx="9271">
                  <c:v>5.1486105249129066</c:v>
                </c:pt>
                <c:pt idx="9272">
                  <c:v>5.149165870671176</c:v>
                </c:pt>
                <c:pt idx="9273">
                  <c:v>5.1497212164294455</c:v>
                </c:pt>
                <c:pt idx="9274">
                  <c:v>5.1502765621877149</c:v>
                </c:pt>
                <c:pt idx="9275">
                  <c:v>5.1508319079459843</c:v>
                </c:pt>
                <c:pt idx="9276">
                  <c:v>5.1513872537042538</c:v>
                </c:pt>
                <c:pt idx="9277">
                  <c:v>5.1519425994625232</c:v>
                </c:pt>
                <c:pt idx="9278">
                  <c:v>5.1524979452207926</c:v>
                </c:pt>
                <c:pt idx="9279">
                  <c:v>5.1530532909790621</c:v>
                </c:pt>
                <c:pt idx="9280">
                  <c:v>5.1536086367373315</c:v>
                </c:pt>
                <c:pt idx="9281">
                  <c:v>5.1541639824956009</c:v>
                </c:pt>
                <c:pt idx="9282">
                  <c:v>5.1547193282538704</c:v>
                </c:pt>
                <c:pt idx="9283">
                  <c:v>5.1552746740121398</c:v>
                </c:pt>
                <c:pt idx="9284">
                  <c:v>5.1558300197704092</c:v>
                </c:pt>
                <c:pt idx="9285">
                  <c:v>5.1563853655286787</c:v>
                </c:pt>
                <c:pt idx="9286">
                  <c:v>5.1569407112869481</c:v>
                </c:pt>
                <c:pt idx="9287">
                  <c:v>5.1574960570452175</c:v>
                </c:pt>
                <c:pt idx="9288">
                  <c:v>5.158051402803487</c:v>
                </c:pt>
                <c:pt idx="9289">
                  <c:v>5.1586067485617564</c:v>
                </c:pt>
                <c:pt idx="9290">
                  <c:v>5.1591620943200258</c:v>
                </c:pt>
                <c:pt idx="9291">
                  <c:v>5.1597174400782952</c:v>
                </c:pt>
                <c:pt idx="9292">
                  <c:v>5.1602727858365647</c:v>
                </c:pt>
                <c:pt idx="9293">
                  <c:v>5.1608281315948341</c:v>
                </c:pt>
                <c:pt idx="9294">
                  <c:v>5.1613834773531035</c:v>
                </c:pt>
                <c:pt idx="9295">
                  <c:v>5.161938823111373</c:v>
                </c:pt>
                <c:pt idx="9296">
                  <c:v>5.1624941688696424</c:v>
                </c:pt>
                <c:pt idx="9297">
                  <c:v>5.1630495146279118</c:v>
                </c:pt>
                <c:pt idx="9298">
                  <c:v>5.1636048603861813</c:v>
                </c:pt>
                <c:pt idx="9299">
                  <c:v>5.1641602061444507</c:v>
                </c:pt>
                <c:pt idx="9300">
                  <c:v>5.1647155519027201</c:v>
                </c:pt>
                <c:pt idx="9301">
                  <c:v>5.1652708976609896</c:v>
                </c:pt>
                <c:pt idx="9302">
                  <c:v>5.165826243419259</c:v>
                </c:pt>
                <c:pt idx="9303">
                  <c:v>5.1663815891775284</c:v>
                </c:pt>
                <c:pt idx="9304">
                  <c:v>5.1669369349357979</c:v>
                </c:pt>
                <c:pt idx="9305">
                  <c:v>5.1674922806940673</c:v>
                </c:pt>
                <c:pt idx="9306">
                  <c:v>5.1680476264523367</c:v>
                </c:pt>
                <c:pt idx="9307">
                  <c:v>5.1686029722106062</c:v>
                </c:pt>
                <c:pt idx="9308">
                  <c:v>5.1691583179688756</c:v>
                </c:pt>
                <c:pt idx="9309">
                  <c:v>5.169713663727145</c:v>
                </c:pt>
                <c:pt idx="9310">
                  <c:v>5.1702690094854145</c:v>
                </c:pt>
                <c:pt idx="9311">
                  <c:v>5.1708243552436839</c:v>
                </c:pt>
                <c:pt idx="9312">
                  <c:v>5.1713797010019533</c:v>
                </c:pt>
                <c:pt idx="9313">
                  <c:v>5.1719350467602228</c:v>
                </c:pt>
                <c:pt idx="9314">
                  <c:v>5.1724903925184922</c:v>
                </c:pt>
                <c:pt idx="9315">
                  <c:v>5.1730457382767616</c:v>
                </c:pt>
                <c:pt idx="9316">
                  <c:v>5.1736010840350311</c:v>
                </c:pt>
                <c:pt idx="9317">
                  <c:v>5.1741564297933005</c:v>
                </c:pt>
                <c:pt idx="9318">
                  <c:v>5.1747117755515699</c:v>
                </c:pt>
                <c:pt idx="9319">
                  <c:v>5.1752671213098393</c:v>
                </c:pt>
                <c:pt idx="9320">
                  <c:v>5.1758224670681088</c:v>
                </c:pt>
                <c:pt idx="9321">
                  <c:v>5.1763778128263782</c:v>
                </c:pt>
                <c:pt idx="9322">
                  <c:v>5.1769331585846476</c:v>
                </c:pt>
                <c:pt idx="9323">
                  <c:v>5.1774885043429171</c:v>
                </c:pt>
                <c:pt idx="9324">
                  <c:v>5.1780438501011865</c:v>
                </c:pt>
                <c:pt idx="9325">
                  <c:v>5.1785991958594559</c:v>
                </c:pt>
                <c:pt idx="9326">
                  <c:v>5.1791545416177254</c:v>
                </c:pt>
                <c:pt idx="9327">
                  <c:v>5.1797098873759948</c:v>
                </c:pt>
                <c:pt idx="9328">
                  <c:v>5.1802652331342642</c:v>
                </c:pt>
                <c:pt idx="9329">
                  <c:v>5.1808205788925337</c:v>
                </c:pt>
                <c:pt idx="9330">
                  <c:v>5.1813759246508031</c:v>
                </c:pt>
                <c:pt idx="9331">
                  <c:v>5.1819312704090725</c:v>
                </c:pt>
                <c:pt idx="9332">
                  <c:v>5.182486616167342</c:v>
                </c:pt>
                <c:pt idx="9333">
                  <c:v>5.1830419619256114</c:v>
                </c:pt>
                <c:pt idx="9334">
                  <c:v>5.1835973076838808</c:v>
                </c:pt>
                <c:pt idx="9335">
                  <c:v>5.1841526534421503</c:v>
                </c:pt>
                <c:pt idx="9336">
                  <c:v>5.1847079992004197</c:v>
                </c:pt>
                <c:pt idx="9337">
                  <c:v>5.1852633449586891</c:v>
                </c:pt>
                <c:pt idx="9338">
                  <c:v>5.1858186907169586</c:v>
                </c:pt>
                <c:pt idx="9339">
                  <c:v>5.186374036475228</c:v>
                </c:pt>
                <c:pt idx="9340">
                  <c:v>5.1869293822334974</c:v>
                </c:pt>
                <c:pt idx="9341">
                  <c:v>5.1874847279917669</c:v>
                </c:pt>
                <c:pt idx="9342">
                  <c:v>5.1880400737500363</c:v>
                </c:pt>
                <c:pt idx="9343">
                  <c:v>5.1885954195083057</c:v>
                </c:pt>
                <c:pt idx="9344">
                  <c:v>5.1891507652665751</c:v>
                </c:pt>
                <c:pt idx="9345">
                  <c:v>5.1897061110248446</c:v>
                </c:pt>
                <c:pt idx="9346">
                  <c:v>5.190261456783114</c:v>
                </c:pt>
                <c:pt idx="9347">
                  <c:v>5.1908168025413834</c:v>
                </c:pt>
                <c:pt idx="9348">
                  <c:v>5.1913721482996529</c:v>
                </c:pt>
                <c:pt idx="9349">
                  <c:v>5.1919274940579223</c:v>
                </c:pt>
                <c:pt idx="9350">
                  <c:v>5.1924828398161917</c:v>
                </c:pt>
                <c:pt idx="9351">
                  <c:v>5.1930381855744612</c:v>
                </c:pt>
                <c:pt idx="9352">
                  <c:v>5.1935935313327306</c:v>
                </c:pt>
                <c:pt idx="9353">
                  <c:v>5.194148877091</c:v>
                </c:pt>
                <c:pt idx="9354">
                  <c:v>5.1947042228492695</c:v>
                </c:pt>
                <c:pt idx="9355">
                  <c:v>5.1952595686075389</c:v>
                </c:pt>
                <c:pt idx="9356">
                  <c:v>5.1958149143658083</c:v>
                </c:pt>
                <c:pt idx="9357">
                  <c:v>5.1963702601240778</c:v>
                </c:pt>
                <c:pt idx="9358">
                  <c:v>5.1969256058823472</c:v>
                </c:pt>
                <c:pt idx="9359">
                  <c:v>5.1974809516406166</c:v>
                </c:pt>
                <c:pt idx="9360">
                  <c:v>5.1980362973988861</c:v>
                </c:pt>
                <c:pt idx="9361">
                  <c:v>5.1985916431571555</c:v>
                </c:pt>
                <c:pt idx="9362">
                  <c:v>5.1991469889154249</c:v>
                </c:pt>
                <c:pt idx="9363">
                  <c:v>5.1997023346736944</c:v>
                </c:pt>
                <c:pt idx="9364">
                  <c:v>5.2002576804319638</c:v>
                </c:pt>
                <c:pt idx="9365">
                  <c:v>5.2008130261902332</c:v>
                </c:pt>
                <c:pt idx="9366">
                  <c:v>5.2013683719485027</c:v>
                </c:pt>
                <c:pt idx="9367">
                  <c:v>5.2019237177067721</c:v>
                </c:pt>
                <c:pt idx="9368">
                  <c:v>5.2024790634650415</c:v>
                </c:pt>
                <c:pt idx="9369">
                  <c:v>5.203034409223311</c:v>
                </c:pt>
                <c:pt idx="9370">
                  <c:v>5.2035897549815804</c:v>
                </c:pt>
                <c:pt idx="9371">
                  <c:v>5.2041451007398498</c:v>
                </c:pt>
                <c:pt idx="9372">
                  <c:v>5.2047004464981192</c:v>
                </c:pt>
                <c:pt idx="9373">
                  <c:v>5.2052557922563887</c:v>
                </c:pt>
                <c:pt idx="9374">
                  <c:v>5.2058111380146581</c:v>
                </c:pt>
                <c:pt idx="9375">
                  <c:v>5.2063664837729275</c:v>
                </c:pt>
                <c:pt idx="9376">
                  <c:v>5.206921829531197</c:v>
                </c:pt>
                <c:pt idx="9377">
                  <c:v>5.2074771752894664</c:v>
                </c:pt>
                <c:pt idx="9378">
                  <c:v>5.2080325210477358</c:v>
                </c:pt>
                <c:pt idx="9379">
                  <c:v>5.2085878668060053</c:v>
                </c:pt>
                <c:pt idx="9380">
                  <c:v>5.2091432125642747</c:v>
                </c:pt>
                <c:pt idx="9381">
                  <c:v>5.2096985583225441</c:v>
                </c:pt>
                <c:pt idx="9382">
                  <c:v>5.2102539040808136</c:v>
                </c:pt>
                <c:pt idx="9383">
                  <c:v>5.210809249839083</c:v>
                </c:pt>
                <c:pt idx="9384">
                  <c:v>5.2113645955973524</c:v>
                </c:pt>
                <c:pt idx="9385">
                  <c:v>5.2119199413556219</c:v>
                </c:pt>
                <c:pt idx="9386">
                  <c:v>5.2124752871138913</c:v>
                </c:pt>
                <c:pt idx="9387">
                  <c:v>5.2130306328721607</c:v>
                </c:pt>
                <c:pt idx="9388">
                  <c:v>5.2135859786304302</c:v>
                </c:pt>
                <c:pt idx="9389">
                  <c:v>5.2141413243886996</c:v>
                </c:pt>
                <c:pt idx="9390">
                  <c:v>5.214696670146969</c:v>
                </c:pt>
                <c:pt idx="9391">
                  <c:v>5.2152520159052385</c:v>
                </c:pt>
                <c:pt idx="9392">
                  <c:v>5.2158073616635079</c:v>
                </c:pt>
                <c:pt idx="9393">
                  <c:v>5.2163627074217773</c:v>
                </c:pt>
                <c:pt idx="9394">
                  <c:v>5.2169180531800468</c:v>
                </c:pt>
                <c:pt idx="9395">
                  <c:v>5.2174733989383162</c:v>
                </c:pt>
                <c:pt idx="9396">
                  <c:v>5.2180287446965856</c:v>
                </c:pt>
                <c:pt idx="9397">
                  <c:v>5.2185840904548551</c:v>
                </c:pt>
                <c:pt idx="9398">
                  <c:v>5.2191394362131245</c:v>
                </c:pt>
                <c:pt idx="9399">
                  <c:v>5.2196947819713939</c:v>
                </c:pt>
                <c:pt idx="9400">
                  <c:v>5.2202501277296633</c:v>
                </c:pt>
                <c:pt idx="9401">
                  <c:v>5.2208054734879328</c:v>
                </c:pt>
                <c:pt idx="9402">
                  <c:v>5.2213608192462022</c:v>
                </c:pt>
                <c:pt idx="9403">
                  <c:v>5.2219161650044716</c:v>
                </c:pt>
                <c:pt idx="9404">
                  <c:v>5.2224715107627411</c:v>
                </c:pt>
                <c:pt idx="9405">
                  <c:v>5.2230268565210105</c:v>
                </c:pt>
                <c:pt idx="9406">
                  <c:v>5.2235822022792799</c:v>
                </c:pt>
                <c:pt idx="9407">
                  <c:v>5.2241375480375494</c:v>
                </c:pt>
                <c:pt idx="9408">
                  <c:v>5.2246928937958188</c:v>
                </c:pt>
                <c:pt idx="9409">
                  <c:v>5.2252482395540882</c:v>
                </c:pt>
                <c:pt idx="9410">
                  <c:v>5.2258035853123577</c:v>
                </c:pt>
                <c:pt idx="9411">
                  <c:v>5.2263589310706271</c:v>
                </c:pt>
                <c:pt idx="9412">
                  <c:v>5.2269142768288965</c:v>
                </c:pt>
                <c:pt idx="9413">
                  <c:v>5.227469622587166</c:v>
                </c:pt>
                <c:pt idx="9414">
                  <c:v>5.2280249683454354</c:v>
                </c:pt>
                <c:pt idx="9415">
                  <c:v>5.2285803141037048</c:v>
                </c:pt>
                <c:pt idx="9416">
                  <c:v>5.2291356598619743</c:v>
                </c:pt>
                <c:pt idx="9417">
                  <c:v>5.2296910056202437</c:v>
                </c:pt>
                <c:pt idx="9418">
                  <c:v>5.2302463513785131</c:v>
                </c:pt>
                <c:pt idx="9419">
                  <c:v>5.2308016971367826</c:v>
                </c:pt>
                <c:pt idx="9420">
                  <c:v>5.231357042895052</c:v>
                </c:pt>
                <c:pt idx="9421">
                  <c:v>5.2319123886533214</c:v>
                </c:pt>
                <c:pt idx="9422">
                  <c:v>5.2324677344115909</c:v>
                </c:pt>
                <c:pt idx="9423">
                  <c:v>5.2330230801698603</c:v>
                </c:pt>
                <c:pt idx="9424">
                  <c:v>5.2335784259281297</c:v>
                </c:pt>
                <c:pt idx="9425">
                  <c:v>5.2341337716863992</c:v>
                </c:pt>
                <c:pt idx="9426">
                  <c:v>5.2346891174446686</c:v>
                </c:pt>
                <c:pt idx="9427">
                  <c:v>5.235244463202938</c:v>
                </c:pt>
                <c:pt idx="9428">
                  <c:v>5.2357998089612074</c:v>
                </c:pt>
                <c:pt idx="9429">
                  <c:v>5.2363551547194769</c:v>
                </c:pt>
                <c:pt idx="9430">
                  <c:v>5.2369105004777463</c:v>
                </c:pt>
                <c:pt idx="9431">
                  <c:v>5.2374658462360157</c:v>
                </c:pt>
                <c:pt idx="9432">
                  <c:v>5.2380211919942852</c:v>
                </c:pt>
                <c:pt idx="9433">
                  <c:v>5.2385765377525546</c:v>
                </c:pt>
                <c:pt idx="9434">
                  <c:v>5.239131883510824</c:v>
                </c:pt>
                <c:pt idx="9435">
                  <c:v>5.2396872292690935</c:v>
                </c:pt>
                <c:pt idx="9436">
                  <c:v>5.2402425750273629</c:v>
                </c:pt>
                <c:pt idx="9437">
                  <c:v>5.2407979207856323</c:v>
                </c:pt>
                <c:pt idx="9438">
                  <c:v>5.2413532665439018</c:v>
                </c:pt>
                <c:pt idx="9439">
                  <c:v>5.2419086123021712</c:v>
                </c:pt>
                <c:pt idx="9440">
                  <c:v>5.2424639580604406</c:v>
                </c:pt>
                <c:pt idx="9441">
                  <c:v>5.2430193038187101</c:v>
                </c:pt>
                <c:pt idx="9442">
                  <c:v>5.2435746495769795</c:v>
                </c:pt>
                <c:pt idx="9443">
                  <c:v>5.2441299953352489</c:v>
                </c:pt>
                <c:pt idx="9444">
                  <c:v>5.2446853410935184</c:v>
                </c:pt>
                <c:pt idx="9445">
                  <c:v>5.2452406868517878</c:v>
                </c:pt>
                <c:pt idx="9446">
                  <c:v>5.2457960326100572</c:v>
                </c:pt>
                <c:pt idx="9447">
                  <c:v>5.2463513783683267</c:v>
                </c:pt>
                <c:pt idx="9448">
                  <c:v>5.2469067241265961</c:v>
                </c:pt>
                <c:pt idx="9449">
                  <c:v>5.2474620698848655</c:v>
                </c:pt>
                <c:pt idx="9450">
                  <c:v>5.248017415643135</c:v>
                </c:pt>
                <c:pt idx="9451">
                  <c:v>5.2485727614014044</c:v>
                </c:pt>
                <c:pt idx="9452">
                  <c:v>5.2491281071596738</c:v>
                </c:pt>
                <c:pt idx="9453">
                  <c:v>5.2496834529179432</c:v>
                </c:pt>
                <c:pt idx="9454">
                  <c:v>5.2502387986762127</c:v>
                </c:pt>
                <c:pt idx="9455">
                  <c:v>5.2507941444344821</c:v>
                </c:pt>
                <c:pt idx="9456">
                  <c:v>5.2513494901927515</c:v>
                </c:pt>
                <c:pt idx="9457">
                  <c:v>5.251904835951021</c:v>
                </c:pt>
                <c:pt idx="9458">
                  <c:v>5.2524601817092904</c:v>
                </c:pt>
                <c:pt idx="9459">
                  <c:v>5.2530155274675598</c:v>
                </c:pt>
                <c:pt idx="9460">
                  <c:v>5.2535708732258293</c:v>
                </c:pt>
                <c:pt idx="9461">
                  <c:v>5.2541262189840987</c:v>
                </c:pt>
                <c:pt idx="9462">
                  <c:v>5.2546815647423681</c:v>
                </c:pt>
                <c:pt idx="9463">
                  <c:v>5.2552369105006376</c:v>
                </c:pt>
                <c:pt idx="9464">
                  <c:v>5.255792256258907</c:v>
                </c:pt>
                <c:pt idx="9465">
                  <c:v>5.2563476020171764</c:v>
                </c:pt>
                <c:pt idx="9466">
                  <c:v>5.2569029477754459</c:v>
                </c:pt>
                <c:pt idx="9467">
                  <c:v>5.2574582935337153</c:v>
                </c:pt>
                <c:pt idx="9468">
                  <c:v>5.2580136392919847</c:v>
                </c:pt>
                <c:pt idx="9469">
                  <c:v>5.2585689850502542</c:v>
                </c:pt>
                <c:pt idx="9470">
                  <c:v>5.2591243308085236</c:v>
                </c:pt>
                <c:pt idx="9471">
                  <c:v>5.259679676566793</c:v>
                </c:pt>
                <c:pt idx="9472">
                  <c:v>5.2602350223250625</c:v>
                </c:pt>
                <c:pt idx="9473">
                  <c:v>5.2607903680833319</c:v>
                </c:pt>
                <c:pt idx="9474">
                  <c:v>5.2613457138416013</c:v>
                </c:pt>
                <c:pt idx="9475">
                  <c:v>5.2619010595998708</c:v>
                </c:pt>
                <c:pt idx="9476">
                  <c:v>5.2624564053581402</c:v>
                </c:pt>
                <c:pt idx="9477">
                  <c:v>5.2630117511164096</c:v>
                </c:pt>
                <c:pt idx="9478">
                  <c:v>5.2635670968746791</c:v>
                </c:pt>
                <c:pt idx="9479">
                  <c:v>5.2641224426329485</c:v>
                </c:pt>
                <c:pt idx="9480">
                  <c:v>5.2646777883912179</c:v>
                </c:pt>
                <c:pt idx="9481">
                  <c:v>5.2652331341494873</c:v>
                </c:pt>
                <c:pt idx="9482">
                  <c:v>5.2657884799077568</c:v>
                </c:pt>
                <c:pt idx="9483">
                  <c:v>5.2663438256660262</c:v>
                </c:pt>
                <c:pt idx="9484">
                  <c:v>5.2668991714242956</c:v>
                </c:pt>
                <c:pt idx="9485">
                  <c:v>5.2674545171825651</c:v>
                </c:pt>
                <c:pt idx="9486">
                  <c:v>5.2680098629408345</c:v>
                </c:pt>
                <c:pt idx="9487">
                  <c:v>5.2685652086991039</c:v>
                </c:pt>
                <c:pt idx="9488">
                  <c:v>5.2691205544573734</c:v>
                </c:pt>
                <c:pt idx="9489">
                  <c:v>5.2696759002156428</c:v>
                </c:pt>
                <c:pt idx="9490">
                  <c:v>5.2702312459739122</c:v>
                </c:pt>
                <c:pt idx="9491">
                  <c:v>5.2707865917321817</c:v>
                </c:pt>
                <c:pt idx="9492">
                  <c:v>5.2713419374904511</c:v>
                </c:pt>
                <c:pt idx="9493">
                  <c:v>5.2718972832487205</c:v>
                </c:pt>
                <c:pt idx="9494">
                  <c:v>5.27245262900699</c:v>
                </c:pt>
                <c:pt idx="9495">
                  <c:v>5.2730079747652594</c:v>
                </c:pt>
                <c:pt idx="9496">
                  <c:v>5.2735633205235288</c:v>
                </c:pt>
                <c:pt idx="9497">
                  <c:v>5.2741186662817983</c:v>
                </c:pt>
                <c:pt idx="9498">
                  <c:v>5.2746740120400677</c:v>
                </c:pt>
                <c:pt idx="9499">
                  <c:v>5.2752293577983371</c:v>
                </c:pt>
                <c:pt idx="9500">
                  <c:v>5.2757847035566066</c:v>
                </c:pt>
                <c:pt idx="9501">
                  <c:v>5.276340049314876</c:v>
                </c:pt>
                <c:pt idx="9502">
                  <c:v>5.2768953950731454</c:v>
                </c:pt>
                <c:pt idx="9503">
                  <c:v>5.2774507408314149</c:v>
                </c:pt>
                <c:pt idx="9504">
                  <c:v>5.2780060865896843</c:v>
                </c:pt>
                <c:pt idx="9505">
                  <c:v>5.2785614323479537</c:v>
                </c:pt>
                <c:pt idx="9506">
                  <c:v>5.2791167781062232</c:v>
                </c:pt>
                <c:pt idx="9507">
                  <c:v>5.2796721238644926</c:v>
                </c:pt>
                <c:pt idx="9508">
                  <c:v>5.280227469622762</c:v>
                </c:pt>
                <c:pt idx="9509">
                  <c:v>5.2807828153810314</c:v>
                </c:pt>
                <c:pt idx="9510">
                  <c:v>5.2813381611393009</c:v>
                </c:pt>
                <c:pt idx="9511">
                  <c:v>5.2818935068975703</c:v>
                </c:pt>
                <c:pt idx="9512">
                  <c:v>5.2824488526558397</c:v>
                </c:pt>
                <c:pt idx="9513">
                  <c:v>5.2830041984141092</c:v>
                </c:pt>
                <c:pt idx="9514">
                  <c:v>5.2835595441723786</c:v>
                </c:pt>
                <c:pt idx="9515">
                  <c:v>5.284114889930648</c:v>
                </c:pt>
                <c:pt idx="9516">
                  <c:v>5.2846702356889175</c:v>
                </c:pt>
                <c:pt idx="9517">
                  <c:v>5.2852255814471869</c:v>
                </c:pt>
                <c:pt idx="9518">
                  <c:v>5.2857809272054563</c:v>
                </c:pt>
                <c:pt idx="9519">
                  <c:v>5.2863362729637258</c:v>
                </c:pt>
                <c:pt idx="9520">
                  <c:v>5.2868916187219952</c:v>
                </c:pt>
                <c:pt idx="9521">
                  <c:v>5.2874469644802646</c:v>
                </c:pt>
                <c:pt idx="9522">
                  <c:v>5.2880023102385341</c:v>
                </c:pt>
                <c:pt idx="9523">
                  <c:v>5.2885576559968035</c:v>
                </c:pt>
                <c:pt idx="9524">
                  <c:v>5.2891130017550729</c:v>
                </c:pt>
                <c:pt idx="9525">
                  <c:v>5.2896683475133424</c:v>
                </c:pt>
                <c:pt idx="9526">
                  <c:v>5.2902236932716118</c:v>
                </c:pt>
                <c:pt idx="9527">
                  <c:v>5.2907790390298812</c:v>
                </c:pt>
                <c:pt idx="9528">
                  <c:v>5.2913343847881507</c:v>
                </c:pt>
                <c:pt idx="9529">
                  <c:v>5.2918897305464201</c:v>
                </c:pt>
                <c:pt idx="9530">
                  <c:v>5.2924450763046895</c:v>
                </c:pt>
                <c:pt idx="9531">
                  <c:v>5.293000422062959</c:v>
                </c:pt>
                <c:pt idx="9532">
                  <c:v>5.2935557678212284</c:v>
                </c:pt>
                <c:pt idx="9533">
                  <c:v>5.2941111135794978</c:v>
                </c:pt>
                <c:pt idx="9534">
                  <c:v>5.2946664593377673</c:v>
                </c:pt>
                <c:pt idx="9535">
                  <c:v>5.2952218050960367</c:v>
                </c:pt>
                <c:pt idx="9536">
                  <c:v>5.2957771508543061</c:v>
                </c:pt>
                <c:pt idx="9537">
                  <c:v>5.2963324966125755</c:v>
                </c:pt>
                <c:pt idx="9538">
                  <c:v>5.296887842370845</c:v>
                </c:pt>
                <c:pt idx="9539">
                  <c:v>5.2974431881291144</c:v>
                </c:pt>
                <c:pt idx="9540">
                  <c:v>5.2979985338873838</c:v>
                </c:pt>
                <c:pt idx="9541">
                  <c:v>5.2985538796456533</c:v>
                </c:pt>
                <c:pt idx="9542">
                  <c:v>5.2991092254039227</c:v>
                </c:pt>
                <c:pt idx="9543">
                  <c:v>5.2996645711621921</c:v>
                </c:pt>
                <c:pt idx="9544">
                  <c:v>5.3002199169204616</c:v>
                </c:pt>
                <c:pt idx="9545">
                  <c:v>5.300775262678731</c:v>
                </c:pt>
                <c:pt idx="9546">
                  <c:v>5.3013306084370004</c:v>
                </c:pt>
                <c:pt idx="9547">
                  <c:v>5.3018859541952699</c:v>
                </c:pt>
                <c:pt idx="9548">
                  <c:v>5.3024412999535393</c:v>
                </c:pt>
                <c:pt idx="9549">
                  <c:v>5.3029966457118087</c:v>
                </c:pt>
                <c:pt idx="9550">
                  <c:v>5.3035519914700782</c:v>
                </c:pt>
                <c:pt idx="9551">
                  <c:v>5.3041073372283476</c:v>
                </c:pt>
                <c:pt idx="9552">
                  <c:v>5.304662682986617</c:v>
                </c:pt>
                <c:pt idx="9553">
                  <c:v>5.3052180287448865</c:v>
                </c:pt>
                <c:pt idx="9554">
                  <c:v>5.3057733745031559</c:v>
                </c:pt>
                <c:pt idx="9555">
                  <c:v>5.3063287202614253</c:v>
                </c:pt>
                <c:pt idx="9556">
                  <c:v>5.3068840660196948</c:v>
                </c:pt>
                <c:pt idx="9557">
                  <c:v>5.3074394117779642</c:v>
                </c:pt>
                <c:pt idx="9558">
                  <c:v>5.3079947575362336</c:v>
                </c:pt>
                <c:pt idx="9559">
                  <c:v>5.3085501032945031</c:v>
                </c:pt>
                <c:pt idx="9560">
                  <c:v>5.3091054490527725</c:v>
                </c:pt>
                <c:pt idx="9561">
                  <c:v>5.3096607948110419</c:v>
                </c:pt>
                <c:pt idx="9562">
                  <c:v>5.3102161405693113</c:v>
                </c:pt>
                <c:pt idx="9563">
                  <c:v>5.3107714863275808</c:v>
                </c:pt>
                <c:pt idx="9564">
                  <c:v>5.3113268320858502</c:v>
                </c:pt>
                <c:pt idx="9565">
                  <c:v>5.3118821778441196</c:v>
                </c:pt>
                <c:pt idx="9566">
                  <c:v>5.3124375236023891</c:v>
                </c:pt>
                <c:pt idx="9567">
                  <c:v>5.3129928693606585</c:v>
                </c:pt>
                <c:pt idx="9568">
                  <c:v>5.3135482151189279</c:v>
                </c:pt>
                <c:pt idx="9569">
                  <c:v>5.3141035608771974</c:v>
                </c:pt>
                <c:pt idx="9570">
                  <c:v>5.3146589066354668</c:v>
                </c:pt>
                <c:pt idx="9571">
                  <c:v>5.3152142523937362</c:v>
                </c:pt>
                <c:pt idx="9572">
                  <c:v>5.3157695981520057</c:v>
                </c:pt>
                <c:pt idx="9573">
                  <c:v>5.3163249439102751</c:v>
                </c:pt>
                <c:pt idx="9574">
                  <c:v>5.3168802896685445</c:v>
                </c:pt>
                <c:pt idx="9575">
                  <c:v>5.317435635426814</c:v>
                </c:pt>
                <c:pt idx="9576">
                  <c:v>5.3179909811850834</c:v>
                </c:pt>
                <c:pt idx="9577">
                  <c:v>5.3185463269433528</c:v>
                </c:pt>
                <c:pt idx="9578">
                  <c:v>5.3191016727016223</c:v>
                </c:pt>
                <c:pt idx="9579">
                  <c:v>5.3196570184598917</c:v>
                </c:pt>
                <c:pt idx="9580">
                  <c:v>5.3202123642181611</c:v>
                </c:pt>
                <c:pt idx="9581">
                  <c:v>5.3207677099764306</c:v>
                </c:pt>
                <c:pt idx="9582">
                  <c:v>5.3213230557347</c:v>
                </c:pt>
                <c:pt idx="9583">
                  <c:v>5.3218784014929694</c:v>
                </c:pt>
                <c:pt idx="9584">
                  <c:v>5.3224337472512389</c:v>
                </c:pt>
                <c:pt idx="9585">
                  <c:v>5.3229890930095083</c:v>
                </c:pt>
                <c:pt idx="9586">
                  <c:v>5.3235444387677777</c:v>
                </c:pt>
                <c:pt idx="9587">
                  <c:v>5.3240997845260472</c:v>
                </c:pt>
                <c:pt idx="9588">
                  <c:v>5.3246551302843166</c:v>
                </c:pt>
                <c:pt idx="9589">
                  <c:v>5.325210476042586</c:v>
                </c:pt>
                <c:pt idx="9590">
                  <c:v>5.3257658218008554</c:v>
                </c:pt>
                <c:pt idx="9591">
                  <c:v>5.3263211675591249</c:v>
                </c:pt>
                <c:pt idx="9592">
                  <c:v>5.3268765133173943</c:v>
                </c:pt>
                <c:pt idx="9593">
                  <c:v>5.3274318590756637</c:v>
                </c:pt>
                <c:pt idx="9594">
                  <c:v>5.3279872048339332</c:v>
                </c:pt>
                <c:pt idx="9595">
                  <c:v>5.3285425505922026</c:v>
                </c:pt>
                <c:pt idx="9596">
                  <c:v>5.329097896350472</c:v>
                </c:pt>
                <c:pt idx="9597">
                  <c:v>5.3296532421087415</c:v>
                </c:pt>
                <c:pt idx="9598">
                  <c:v>5.3302085878670109</c:v>
                </c:pt>
                <c:pt idx="9599">
                  <c:v>5.3307639336252803</c:v>
                </c:pt>
                <c:pt idx="9600">
                  <c:v>5.3313192793835498</c:v>
                </c:pt>
                <c:pt idx="9601">
                  <c:v>5.3318746251418192</c:v>
                </c:pt>
                <c:pt idx="9602">
                  <c:v>5.3324299709000886</c:v>
                </c:pt>
                <c:pt idx="9603">
                  <c:v>5.3329853166583581</c:v>
                </c:pt>
                <c:pt idx="9604">
                  <c:v>5.3335406624166275</c:v>
                </c:pt>
                <c:pt idx="9605">
                  <c:v>5.3340960081748969</c:v>
                </c:pt>
                <c:pt idx="9606">
                  <c:v>5.3346513539331664</c:v>
                </c:pt>
                <c:pt idx="9607">
                  <c:v>5.3352066996914358</c:v>
                </c:pt>
                <c:pt idx="9608">
                  <c:v>5.3357620454497052</c:v>
                </c:pt>
                <c:pt idx="9609">
                  <c:v>5.3363173912079747</c:v>
                </c:pt>
                <c:pt idx="9610">
                  <c:v>5.3368727369662441</c:v>
                </c:pt>
                <c:pt idx="9611">
                  <c:v>5.3374280827245135</c:v>
                </c:pt>
                <c:pt idx="9612">
                  <c:v>5.337983428482783</c:v>
                </c:pt>
                <c:pt idx="9613">
                  <c:v>5.3385387742410524</c:v>
                </c:pt>
                <c:pt idx="9614">
                  <c:v>5.3390941199993218</c:v>
                </c:pt>
                <c:pt idx="9615">
                  <c:v>5.3396494657575913</c:v>
                </c:pt>
                <c:pt idx="9616">
                  <c:v>5.3402048115158607</c:v>
                </c:pt>
                <c:pt idx="9617">
                  <c:v>5.3407601572741301</c:v>
                </c:pt>
                <c:pt idx="9618">
                  <c:v>5.3413155030323995</c:v>
                </c:pt>
                <c:pt idx="9619">
                  <c:v>5.341870848790669</c:v>
                </c:pt>
                <c:pt idx="9620">
                  <c:v>5.3424261945489384</c:v>
                </c:pt>
                <c:pt idx="9621">
                  <c:v>5.3429815403072078</c:v>
                </c:pt>
                <c:pt idx="9622">
                  <c:v>5.3435368860654773</c:v>
                </c:pt>
                <c:pt idx="9623">
                  <c:v>5.3440922318237467</c:v>
                </c:pt>
                <c:pt idx="9624">
                  <c:v>5.3446475775820161</c:v>
                </c:pt>
                <c:pt idx="9625">
                  <c:v>5.3452029233402856</c:v>
                </c:pt>
                <c:pt idx="9626">
                  <c:v>5.345758269098555</c:v>
                </c:pt>
                <c:pt idx="9627">
                  <c:v>5.3463136148568244</c:v>
                </c:pt>
                <c:pt idx="9628">
                  <c:v>5.3468689606150939</c:v>
                </c:pt>
                <c:pt idx="9629">
                  <c:v>5.3474243063733633</c:v>
                </c:pt>
                <c:pt idx="9630">
                  <c:v>5.3479796521316327</c:v>
                </c:pt>
                <c:pt idx="9631">
                  <c:v>5.3485349978899022</c:v>
                </c:pt>
                <c:pt idx="9632">
                  <c:v>5.3490903436481716</c:v>
                </c:pt>
                <c:pt idx="9633">
                  <c:v>5.349645689406441</c:v>
                </c:pt>
                <c:pt idx="9634">
                  <c:v>5.3502010351647105</c:v>
                </c:pt>
                <c:pt idx="9635">
                  <c:v>5.3507563809229799</c:v>
                </c:pt>
                <c:pt idx="9636">
                  <c:v>5.3513117266812493</c:v>
                </c:pt>
                <c:pt idx="9637">
                  <c:v>5.3518670724395188</c:v>
                </c:pt>
                <c:pt idx="9638">
                  <c:v>5.3524224181977882</c:v>
                </c:pt>
                <c:pt idx="9639">
                  <c:v>5.3529777639560576</c:v>
                </c:pt>
                <c:pt idx="9640">
                  <c:v>5.3535331097143271</c:v>
                </c:pt>
                <c:pt idx="9641">
                  <c:v>5.3540884554725965</c:v>
                </c:pt>
                <c:pt idx="9642">
                  <c:v>5.3546438012308659</c:v>
                </c:pt>
                <c:pt idx="9643">
                  <c:v>5.3551991469891354</c:v>
                </c:pt>
                <c:pt idx="9644">
                  <c:v>5.3557544927474048</c:v>
                </c:pt>
                <c:pt idx="9645">
                  <c:v>5.3563098385056742</c:v>
                </c:pt>
                <c:pt idx="9646">
                  <c:v>5.3568651842639436</c:v>
                </c:pt>
                <c:pt idx="9647">
                  <c:v>5.3574205300222131</c:v>
                </c:pt>
                <c:pt idx="9648">
                  <c:v>5.3579758757804825</c:v>
                </c:pt>
                <c:pt idx="9649">
                  <c:v>5.3585312215387519</c:v>
                </c:pt>
                <c:pt idx="9650">
                  <c:v>5.3590865672970214</c:v>
                </c:pt>
                <c:pt idx="9651">
                  <c:v>5.3596419130552908</c:v>
                </c:pt>
                <c:pt idx="9652">
                  <c:v>5.3601972588135602</c:v>
                </c:pt>
                <c:pt idx="9653">
                  <c:v>5.3607526045718297</c:v>
                </c:pt>
                <c:pt idx="9654">
                  <c:v>5.3613079503300991</c:v>
                </c:pt>
                <c:pt idx="9655">
                  <c:v>5.3618632960883685</c:v>
                </c:pt>
                <c:pt idx="9656">
                  <c:v>5.362418641846638</c:v>
                </c:pt>
                <c:pt idx="9657">
                  <c:v>5.3629739876049074</c:v>
                </c:pt>
                <c:pt idx="9658">
                  <c:v>5.3635293333631768</c:v>
                </c:pt>
                <c:pt idx="9659">
                  <c:v>5.3640846791214463</c:v>
                </c:pt>
                <c:pt idx="9660">
                  <c:v>5.3646400248797157</c:v>
                </c:pt>
                <c:pt idx="9661">
                  <c:v>5.3651953706379851</c:v>
                </c:pt>
                <c:pt idx="9662">
                  <c:v>5.3657507163962546</c:v>
                </c:pt>
                <c:pt idx="9663">
                  <c:v>5.366306062154524</c:v>
                </c:pt>
                <c:pt idx="9664">
                  <c:v>5.3668614079127934</c:v>
                </c:pt>
                <c:pt idx="9665">
                  <c:v>5.3674167536710629</c:v>
                </c:pt>
                <c:pt idx="9666">
                  <c:v>5.3679720994293323</c:v>
                </c:pt>
                <c:pt idx="9667">
                  <c:v>5.3685274451876017</c:v>
                </c:pt>
                <c:pt idx="9668">
                  <c:v>5.3690827909458712</c:v>
                </c:pt>
                <c:pt idx="9669">
                  <c:v>5.3696381367041406</c:v>
                </c:pt>
                <c:pt idx="9670">
                  <c:v>5.37019348246241</c:v>
                </c:pt>
                <c:pt idx="9671">
                  <c:v>5.3707488282206794</c:v>
                </c:pt>
                <c:pt idx="9672">
                  <c:v>5.3713041739789489</c:v>
                </c:pt>
                <c:pt idx="9673">
                  <c:v>5.3718595197372183</c:v>
                </c:pt>
                <c:pt idx="9674">
                  <c:v>5.3724148654954877</c:v>
                </c:pt>
                <c:pt idx="9675">
                  <c:v>5.3729702112537572</c:v>
                </c:pt>
                <c:pt idx="9676">
                  <c:v>5.3735255570120266</c:v>
                </c:pt>
                <c:pt idx="9677">
                  <c:v>5.374080902770296</c:v>
                </c:pt>
                <c:pt idx="9678">
                  <c:v>5.3746362485285655</c:v>
                </c:pt>
                <c:pt idx="9679">
                  <c:v>5.3751915942868349</c:v>
                </c:pt>
                <c:pt idx="9680">
                  <c:v>5.3757469400451043</c:v>
                </c:pt>
                <c:pt idx="9681">
                  <c:v>5.3763022858033738</c:v>
                </c:pt>
                <c:pt idx="9682">
                  <c:v>5.3768576315616432</c:v>
                </c:pt>
                <c:pt idx="9683">
                  <c:v>5.3774129773199126</c:v>
                </c:pt>
                <c:pt idx="9684">
                  <c:v>5.3779683230781821</c:v>
                </c:pt>
                <c:pt idx="9685">
                  <c:v>5.3785236688364515</c:v>
                </c:pt>
                <c:pt idx="9686">
                  <c:v>5.3790790145947209</c:v>
                </c:pt>
                <c:pt idx="9687">
                  <c:v>5.3796343603529904</c:v>
                </c:pt>
                <c:pt idx="9688">
                  <c:v>5.3801897061112598</c:v>
                </c:pt>
                <c:pt idx="9689">
                  <c:v>5.3807450518695292</c:v>
                </c:pt>
                <c:pt idx="9690">
                  <c:v>5.3813003976277987</c:v>
                </c:pt>
                <c:pt idx="9691">
                  <c:v>5.3818557433860681</c:v>
                </c:pt>
                <c:pt idx="9692">
                  <c:v>5.3824110891443375</c:v>
                </c:pt>
                <c:pt idx="9693">
                  <c:v>5.382966434902607</c:v>
                </c:pt>
                <c:pt idx="9694">
                  <c:v>5.3835217806608764</c:v>
                </c:pt>
                <c:pt idx="9695">
                  <c:v>5.3840771264191458</c:v>
                </c:pt>
                <c:pt idx="9696">
                  <c:v>5.3846324721774153</c:v>
                </c:pt>
                <c:pt idx="9697">
                  <c:v>5.3851878179356847</c:v>
                </c:pt>
                <c:pt idx="9698">
                  <c:v>5.3857431636939541</c:v>
                </c:pt>
                <c:pt idx="9699">
                  <c:v>5.3862985094522235</c:v>
                </c:pt>
                <c:pt idx="9700">
                  <c:v>5.386853855210493</c:v>
                </c:pt>
                <c:pt idx="9701">
                  <c:v>5.3874092009687624</c:v>
                </c:pt>
                <c:pt idx="9702">
                  <c:v>5.3879645467270318</c:v>
                </c:pt>
                <c:pt idx="9703">
                  <c:v>5.3885198924853013</c:v>
                </c:pt>
                <c:pt idx="9704">
                  <c:v>5.3890752382435707</c:v>
                </c:pt>
                <c:pt idx="9705">
                  <c:v>5.3896305840018401</c:v>
                </c:pt>
                <c:pt idx="9706">
                  <c:v>5.3901859297601096</c:v>
                </c:pt>
                <c:pt idx="9707">
                  <c:v>5.390741275518379</c:v>
                </c:pt>
                <c:pt idx="9708">
                  <c:v>5.3912966212766484</c:v>
                </c:pt>
                <c:pt idx="9709">
                  <c:v>5.3918519670349179</c:v>
                </c:pt>
                <c:pt idx="9710">
                  <c:v>5.3924073127931873</c:v>
                </c:pt>
                <c:pt idx="9711">
                  <c:v>5.3929626585514567</c:v>
                </c:pt>
                <c:pt idx="9712">
                  <c:v>5.3935180043097262</c:v>
                </c:pt>
                <c:pt idx="9713">
                  <c:v>5.3940733500679956</c:v>
                </c:pt>
                <c:pt idx="9714">
                  <c:v>5.394628695826265</c:v>
                </c:pt>
                <c:pt idx="9715">
                  <c:v>5.3951840415845345</c:v>
                </c:pt>
                <c:pt idx="9716">
                  <c:v>5.3957393873428039</c:v>
                </c:pt>
                <c:pt idx="9717">
                  <c:v>5.3962947331010733</c:v>
                </c:pt>
                <c:pt idx="9718">
                  <c:v>5.3968500788593428</c:v>
                </c:pt>
                <c:pt idx="9719">
                  <c:v>5.3974054246176122</c:v>
                </c:pt>
                <c:pt idx="9720">
                  <c:v>5.3979607703758816</c:v>
                </c:pt>
                <c:pt idx="9721">
                  <c:v>5.3985161161341511</c:v>
                </c:pt>
                <c:pt idx="9722">
                  <c:v>5.3990714618924205</c:v>
                </c:pt>
                <c:pt idx="9723">
                  <c:v>5.3996268076506899</c:v>
                </c:pt>
                <c:pt idx="9724">
                  <c:v>5.4001821534089594</c:v>
                </c:pt>
                <c:pt idx="9725">
                  <c:v>5.4007374991672288</c:v>
                </c:pt>
                <c:pt idx="9726">
                  <c:v>5.4012928449254982</c:v>
                </c:pt>
                <c:pt idx="9727">
                  <c:v>5.4018481906837676</c:v>
                </c:pt>
                <c:pt idx="9728">
                  <c:v>5.4024035364420371</c:v>
                </c:pt>
                <c:pt idx="9729">
                  <c:v>5.4029588822003065</c:v>
                </c:pt>
                <c:pt idx="9730">
                  <c:v>5.4035142279585759</c:v>
                </c:pt>
                <c:pt idx="9731">
                  <c:v>5.4040695737168454</c:v>
                </c:pt>
                <c:pt idx="9732">
                  <c:v>5.4046249194751148</c:v>
                </c:pt>
                <c:pt idx="9733">
                  <c:v>5.4051802652333842</c:v>
                </c:pt>
                <c:pt idx="9734">
                  <c:v>5.4057356109916537</c:v>
                </c:pt>
                <c:pt idx="9735">
                  <c:v>5.4062909567499231</c:v>
                </c:pt>
                <c:pt idx="9736">
                  <c:v>5.4068463025081925</c:v>
                </c:pt>
                <c:pt idx="9737">
                  <c:v>5.407401648266462</c:v>
                </c:pt>
                <c:pt idx="9738">
                  <c:v>5.4079569940247314</c:v>
                </c:pt>
                <c:pt idx="9739">
                  <c:v>5.4085123397830008</c:v>
                </c:pt>
                <c:pt idx="9740">
                  <c:v>5.4090676855412703</c:v>
                </c:pt>
                <c:pt idx="9741">
                  <c:v>5.4096230312995397</c:v>
                </c:pt>
                <c:pt idx="9742">
                  <c:v>5.4101783770578091</c:v>
                </c:pt>
                <c:pt idx="9743">
                  <c:v>5.4107337228160786</c:v>
                </c:pt>
                <c:pt idx="9744">
                  <c:v>5.411289068574348</c:v>
                </c:pt>
                <c:pt idx="9745">
                  <c:v>5.4118444143326174</c:v>
                </c:pt>
                <c:pt idx="9746">
                  <c:v>5.4123997600908869</c:v>
                </c:pt>
                <c:pt idx="9747">
                  <c:v>5.4129551058491563</c:v>
                </c:pt>
                <c:pt idx="9748">
                  <c:v>5.4135104516074257</c:v>
                </c:pt>
                <c:pt idx="9749">
                  <c:v>5.4140657973656952</c:v>
                </c:pt>
                <c:pt idx="9750">
                  <c:v>5.4146211431239646</c:v>
                </c:pt>
                <c:pt idx="9751">
                  <c:v>5.415176488882234</c:v>
                </c:pt>
                <c:pt idx="9752">
                  <c:v>5.4157318346405035</c:v>
                </c:pt>
                <c:pt idx="9753">
                  <c:v>5.4162871803987729</c:v>
                </c:pt>
                <c:pt idx="9754">
                  <c:v>5.4168425261570423</c:v>
                </c:pt>
                <c:pt idx="9755">
                  <c:v>5.4173978719153117</c:v>
                </c:pt>
                <c:pt idx="9756">
                  <c:v>5.4179532176735812</c:v>
                </c:pt>
                <c:pt idx="9757">
                  <c:v>5.4185085634318506</c:v>
                </c:pt>
                <c:pt idx="9758">
                  <c:v>5.41906390919012</c:v>
                </c:pt>
                <c:pt idx="9759">
                  <c:v>5.4196192549483895</c:v>
                </c:pt>
                <c:pt idx="9760">
                  <c:v>5.4201746007066589</c:v>
                </c:pt>
                <c:pt idx="9761">
                  <c:v>5.4207299464649283</c:v>
                </c:pt>
                <c:pt idx="9762">
                  <c:v>5.4212852922231978</c:v>
                </c:pt>
                <c:pt idx="9763">
                  <c:v>5.4218406379814672</c:v>
                </c:pt>
                <c:pt idx="9764">
                  <c:v>5.4223959837397366</c:v>
                </c:pt>
                <c:pt idx="9765">
                  <c:v>5.4229513294980061</c:v>
                </c:pt>
                <c:pt idx="9766">
                  <c:v>5.4235066752562755</c:v>
                </c:pt>
                <c:pt idx="9767">
                  <c:v>5.4240620210145449</c:v>
                </c:pt>
                <c:pt idx="9768">
                  <c:v>5.4246173667728144</c:v>
                </c:pt>
                <c:pt idx="9769">
                  <c:v>5.4251727125310838</c:v>
                </c:pt>
                <c:pt idx="9770">
                  <c:v>5.4257280582893532</c:v>
                </c:pt>
                <c:pt idx="9771">
                  <c:v>5.4262834040476227</c:v>
                </c:pt>
                <c:pt idx="9772">
                  <c:v>5.4268387498058921</c:v>
                </c:pt>
                <c:pt idx="9773">
                  <c:v>5.4273940955641615</c:v>
                </c:pt>
                <c:pt idx="9774">
                  <c:v>5.427949441322431</c:v>
                </c:pt>
                <c:pt idx="9775">
                  <c:v>5.4285047870807004</c:v>
                </c:pt>
                <c:pt idx="9776">
                  <c:v>5.4290601328389698</c:v>
                </c:pt>
                <c:pt idx="9777">
                  <c:v>5.4296154785972393</c:v>
                </c:pt>
                <c:pt idx="9778">
                  <c:v>5.4301708243555087</c:v>
                </c:pt>
                <c:pt idx="9779">
                  <c:v>5.4307261701137781</c:v>
                </c:pt>
                <c:pt idx="9780">
                  <c:v>5.4312815158720475</c:v>
                </c:pt>
                <c:pt idx="9781">
                  <c:v>5.431836861630317</c:v>
                </c:pt>
                <c:pt idx="9782">
                  <c:v>5.4323922073885864</c:v>
                </c:pt>
                <c:pt idx="9783">
                  <c:v>5.4329475531468558</c:v>
                </c:pt>
                <c:pt idx="9784">
                  <c:v>5.4335028989051253</c:v>
                </c:pt>
                <c:pt idx="9785">
                  <c:v>5.4340582446633947</c:v>
                </c:pt>
                <c:pt idx="9786">
                  <c:v>5.4346135904216641</c:v>
                </c:pt>
                <c:pt idx="9787">
                  <c:v>5.4351689361799336</c:v>
                </c:pt>
                <c:pt idx="9788">
                  <c:v>5.435724281938203</c:v>
                </c:pt>
                <c:pt idx="9789">
                  <c:v>5.4362796276964724</c:v>
                </c:pt>
                <c:pt idx="9790">
                  <c:v>5.4368349734547419</c:v>
                </c:pt>
                <c:pt idx="9791">
                  <c:v>5.4373903192130113</c:v>
                </c:pt>
                <c:pt idx="9792">
                  <c:v>5.4379456649712807</c:v>
                </c:pt>
                <c:pt idx="9793">
                  <c:v>5.4385010107295502</c:v>
                </c:pt>
                <c:pt idx="9794">
                  <c:v>5.4390563564878196</c:v>
                </c:pt>
                <c:pt idx="9795">
                  <c:v>5.439611702246089</c:v>
                </c:pt>
                <c:pt idx="9796">
                  <c:v>5.4401670480043585</c:v>
                </c:pt>
                <c:pt idx="9797">
                  <c:v>5.4407223937626279</c:v>
                </c:pt>
                <c:pt idx="9798">
                  <c:v>5.4412777395208973</c:v>
                </c:pt>
                <c:pt idx="9799">
                  <c:v>5.4418330852791668</c:v>
                </c:pt>
                <c:pt idx="9800">
                  <c:v>5.4423884310374362</c:v>
                </c:pt>
                <c:pt idx="9801">
                  <c:v>5.4429437767957056</c:v>
                </c:pt>
                <c:pt idx="9802">
                  <c:v>5.4434991225539751</c:v>
                </c:pt>
                <c:pt idx="9803">
                  <c:v>5.4440544683122445</c:v>
                </c:pt>
                <c:pt idx="9804">
                  <c:v>5.4446098140705139</c:v>
                </c:pt>
                <c:pt idx="9805">
                  <c:v>5.4451651598287834</c:v>
                </c:pt>
                <c:pt idx="9806">
                  <c:v>5.4457205055870528</c:v>
                </c:pt>
                <c:pt idx="9807">
                  <c:v>5.4462758513453222</c:v>
                </c:pt>
                <c:pt idx="9808">
                  <c:v>5.4468311971035916</c:v>
                </c:pt>
                <c:pt idx="9809">
                  <c:v>5.4473865428618611</c:v>
                </c:pt>
                <c:pt idx="9810">
                  <c:v>5.4479418886201305</c:v>
                </c:pt>
                <c:pt idx="9811">
                  <c:v>5.4484972343783999</c:v>
                </c:pt>
                <c:pt idx="9812">
                  <c:v>5.4490525801366694</c:v>
                </c:pt>
                <c:pt idx="9813">
                  <c:v>5.4496079258949388</c:v>
                </c:pt>
                <c:pt idx="9814">
                  <c:v>5.4501632716532082</c:v>
                </c:pt>
                <c:pt idx="9815">
                  <c:v>5.4507186174114777</c:v>
                </c:pt>
                <c:pt idx="9816">
                  <c:v>5.4512739631697471</c:v>
                </c:pt>
                <c:pt idx="9817">
                  <c:v>5.4518293089280165</c:v>
                </c:pt>
                <c:pt idx="9818">
                  <c:v>5.452384654686286</c:v>
                </c:pt>
                <c:pt idx="9819">
                  <c:v>5.4529400004445554</c:v>
                </c:pt>
                <c:pt idx="9820">
                  <c:v>5.4534953462028248</c:v>
                </c:pt>
                <c:pt idx="9821">
                  <c:v>5.4540506919610943</c:v>
                </c:pt>
                <c:pt idx="9822">
                  <c:v>5.4546060377193637</c:v>
                </c:pt>
                <c:pt idx="9823">
                  <c:v>5.4551613834776331</c:v>
                </c:pt>
                <c:pt idx="9824">
                  <c:v>5.4557167292359026</c:v>
                </c:pt>
                <c:pt idx="9825">
                  <c:v>5.456272074994172</c:v>
                </c:pt>
                <c:pt idx="9826">
                  <c:v>5.4568274207524414</c:v>
                </c:pt>
                <c:pt idx="9827">
                  <c:v>5.4573827665107109</c:v>
                </c:pt>
                <c:pt idx="9828">
                  <c:v>5.4579381122689803</c:v>
                </c:pt>
                <c:pt idx="9829">
                  <c:v>5.4584934580272497</c:v>
                </c:pt>
                <c:pt idx="9830">
                  <c:v>5.4590488037855192</c:v>
                </c:pt>
                <c:pt idx="9831">
                  <c:v>5.4596041495437886</c:v>
                </c:pt>
                <c:pt idx="9832">
                  <c:v>5.460159495302058</c:v>
                </c:pt>
                <c:pt idx="9833">
                  <c:v>5.4607148410603275</c:v>
                </c:pt>
                <c:pt idx="9834">
                  <c:v>5.4612701868185969</c:v>
                </c:pt>
                <c:pt idx="9835">
                  <c:v>5.4618255325768663</c:v>
                </c:pt>
                <c:pt idx="9836">
                  <c:v>5.4623808783351357</c:v>
                </c:pt>
                <c:pt idx="9837">
                  <c:v>5.4629362240934052</c:v>
                </c:pt>
                <c:pt idx="9838">
                  <c:v>5.4634915698516746</c:v>
                </c:pt>
                <c:pt idx="9839">
                  <c:v>5.464046915609944</c:v>
                </c:pt>
                <c:pt idx="9840">
                  <c:v>5.4646022613682135</c:v>
                </c:pt>
                <c:pt idx="9841">
                  <c:v>5.4651576071264829</c:v>
                </c:pt>
                <c:pt idx="9842">
                  <c:v>5.4657129528847523</c:v>
                </c:pt>
                <c:pt idx="9843">
                  <c:v>5.4662682986430218</c:v>
                </c:pt>
                <c:pt idx="9844">
                  <c:v>5.4668236444012912</c:v>
                </c:pt>
                <c:pt idx="9845">
                  <c:v>5.4673789901595606</c:v>
                </c:pt>
                <c:pt idx="9846">
                  <c:v>5.4679343359178301</c:v>
                </c:pt>
                <c:pt idx="9847">
                  <c:v>5.4684896816760995</c:v>
                </c:pt>
                <c:pt idx="9848">
                  <c:v>5.4690450274343689</c:v>
                </c:pt>
                <c:pt idx="9849">
                  <c:v>5.4696003731926384</c:v>
                </c:pt>
                <c:pt idx="9850">
                  <c:v>5.4701557189509078</c:v>
                </c:pt>
                <c:pt idx="9851">
                  <c:v>5.4707110647091772</c:v>
                </c:pt>
                <c:pt idx="9852">
                  <c:v>5.4712664104674467</c:v>
                </c:pt>
                <c:pt idx="9853">
                  <c:v>5.4718217562257161</c:v>
                </c:pt>
                <c:pt idx="9854">
                  <c:v>5.4723771019839855</c:v>
                </c:pt>
                <c:pt idx="9855">
                  <c:v>5.472932447742255</c:v>
                </c:pt>
                <c:pt idx="9856">
                  <c:v>5.4734877935005244</c:v>
                </c:pt>
                <c:pt idx="9857">
                  <c:v>5.4740431392587938</c:v>
                </c:pt>
                <c:pt idx="9858">
                  <c:v>5.4745984850170633</c:v>
                </c:pt>
                <c:pt idx="9859">
                  <c:v>5.4751538307753327</c:v>
                </c:pt>
                <c:pt idx="9860">
                  <c:v>5.4757091765336021</c:v>
                </c:pt>
                <c:pt idx="9861">
                  <c:v>5.4762645222918716</c:v>
                </c:pt>
                <c:pt idx="9862">
                  <c:v>5.476819868050141</c:v>
                </c:pt>
                <c:pt idx="9863">
                  <c:v>5.4773752138084104</c:v>
                </c:pt>
                <c:pt idx="9864">
                  <c:v>5.4779305595666798</c:v>
                </c:pt>
                <c:pt idx="9865">
                  <c:v>5.4784859053249493</c:v>
                </c:pt>
                <c:pt idx="9866">
                  <c:v>5.4790412510832187</c:v>
                </c:pt>
                <c:pt idx="9867">
                  <c:v>5.4795965968414881</c:v>
                </c:pt>
                <c:pt idx="9868">
                  <c:v>5.4801519425997576</c:v>
                </c:pt>
                <c:pt idx="9869">
                  <c:v>5.480707288358027</c:v>
                </c:pt>
                <c:pt idx="9870">
                  <c:v>5.4812626341162964</c:v>
                </c:pt>
                <c:pt idx="9871">
                  <c:v>5.4818179798745659</c:v>
                </c:pt>
                <c:pt idx="9872">
                  <c:v>5.4823733256328353</c:v>
                </c:pt>
                <c:pt idx="9873">
                  <c:v>5.4829286713911047</c:v>
                </c:pt>
                <c:pt idx="9874">
                  <c:v>5.4834840171493742</c:v>
                </c:pt>
                <c:pt idx="9875">
                  <c:v>5.4840393629076436</c:v>
                </c:pt>
                <c:pt idx="9876">
                  <c:v>5.484594708665913</c:v>
                </c:pt>
                <c:pt idx="9877">
                  <c:v>5.4851500544241825</c:v>
                </c:pt>
                <c:pt idx="9878">
                  <c:v>5.4857054001824519</c:v>
                </c:pt>
                <c:pt idx="9879">
                  <c:v>5.4862607459407213</c:v>
                </c:pt>
                <c:pt idx="9880">
                  <c:v>5.4868160916989908</c:v>
                </c:pt>
                <c:pt idx="9881">
                  <c:v>5.4873714374572602</c:v>
                </c:pt>
                <c:pt idx="9882">
                  <c:v>5.4879267832155296</c:v>
                </c:pt>
                <c:pt idx="9883">
                  <c:v>5.4884821289737991</c:v>
                </c:pt>
                <c:pt idx="9884">
                  <c:v>5.4890374747320685</c:v>
                </c:pt>
                <c:pt idx="9885">
                  <c:v>5.4895928204903379</c:v>
                </c:pt>
                <c:pt idx="9886">
                  <c:v>5.4901481662486074</c:v>
                </c:pt>
                <c:pt idx="9887">
                  <c:v>5.4907035120068768</c:v>
                </c:pt>
                <c:pt idx="9888">
                  <c:v>5.4912588577651462</c:v>
                </c:pt>
                <c:pt idx="9889">
                  <c:v>5.4918142035234156</c:v>
                </c:pt>
                <c:pt idx="9890">
                  <c:v>5.4923695492816851</c:v>
                </c:pt>
                <c:pt idx="9891">
                  <c:v>5.4929248950399545</c:v>
                </c:pt>
                <c:pt idx="9892">
                  <c:v>5.4934802407982239</c:v>
                </c:pt>
                <c:pt idx="9893">
                  <c:v>5.4940355865564934</c:v>
                </c:pt>
                <c:pt idx="9894">
                  <c:v>5.4945909323147628</c:v>
                </c:pt>
                <c:pt idx="9895">
                  <c:v>5.4951462780730322</c:v>
                </c:pt>
                <c:pt idx="9896">
                  <c:v>5.4957016238313017</c:v>
                </c:pt>
                <c:pt idx="9897">
                  <c:v>5.4962569695895711</c:v>
                </c:pt>
                <c:pt idx="9898">
                  <c:v>5.4968123153478405</c:v>
                </c:pt>
                <c:pt idx="9899">
                  <c:v>5.49736766110611</c:v>
                </c:pt>
                <c:pt idx="9900">
                  <c:v>5.4979230068643794</c:v>
                </c:pt>
                <c:pt idx="9901">
                  <c:v>5.4984783526226488</c:v>
                </c:pt>
                <c:pt idx="9902">
                  <c:v>5.4990336983809183</c:v>
                </c:pt>
                <c:pt idx="9903">
                  <c:v>5.4995890441391877</c:v>
                </c:pt>
                <c:pt idx="9904">
                  <c:v>5.5001443898974571</c:v>
                </c:pt>
                <c:pt idx="9905">
                  <c:v>5.5006997356557266</c:v>
                </c:pt>
                <c:pt idx="9906">
                  <c:v>5.501255081413996</c:v>
                </c:pt>
                <c:pt idx="9907">
                  <c:v>5.5018104271722654</c:v>
                </c:pt>
                <c:pt idx="9908">
                  <c:v>5.5023657729305349</c:v>
                </c:pt>
                <c:pt idx="9909">
                  <c:v>5.5029211186888043</c:v>
                </c:pt>
                <c:pt idx="9910">
                  <c:v>5.5034764644470737</c:v>
                </c:pt>
                <c:pt idx="9911">
                  <c:v>5.5040318102053432</c:v>
                </c:pt>
                <c:pt idx="9912">
                  <c:v>5.5045871559636126</c:v>
                </c:pt>
                <c:pt idx="9913">
                  <c:v>5.505142501721882</c:v>
                </c:pt>
                <c:pt idx="9914">
                  <c:v>5.5056978474801515</c:v>
                </c:pt>
                <c:pt idx="9915">
                  <c:v>5.5062531932384209</c:v>
                </c:pt>
                <c:pt idx="9916">
                  <c:v>5.5068085389966903</c:v>
                </c:pt>
                <c:pt idx="9917">
                  <c:v>5.5073638847549597</c:v>
                </c:pt>
                <c:pt idx="9918">
                  <c:v>5.5079192305132292</c:v>
                </c:pt>
                <c:pt idx="9919">
                  <c:v>5.5084745762714986</c:v>
                </c:pt>
                <c:pt idx="9920">
                  <c:v>5.509029922029768</c:v>
                </c:pt>
                <c:pt idx="9921">
                  <c:v>5.5095852677880375</c:v>
                </c:pt>
                <c:pt idx="9922">
                  <c:v>5.5101406135463069</c:v>
                </c:pt>
                <c:pt idx="9923">
                  <c:v>5.5106959593045763</c:v>
                </c:pt>
                <c:pt idx="9924">
                  <c:v>5.5112513050628458</c:v>
                </c:pt>
                <c:pt idx="9925">
                  <c:v>5.5118066508211152</c:v>
                </c:pt>
                <c:pt idx="9926">
                  <c:v>5.5123619965793846</c:v>
                </c:pt>
                <c:pt idx="9927">
                  <c:v>5.5129173423376541</c:v>
                </c:pt>
                <c:pt idx="9928">
                  <c:v>5.5134726880959235</c:v>
                </c:pt>
                <c:pt idx="9929">
                  <c:v>5.5140280338541929</c:v>
                </c:pt>
                <c:pt idx="9930">
                  <c:v>5.5145833796124624</c:v>
                </c:pt>
                <c:pt idx="9931">
                  <c:v>5.5151387253707318</c:v>
                </c:pt>
                <c:pt idx="9932">
                  <c:v>5.5156940711290012</c:v>
                </c:pt>
                <c:pt idx="9933">
                  <c:v>5.5162494168872707</c:v>
                </c:pt>
                <c:pt idx="9934">
                  <c:v>5.5168047626455401</c:v>
                </c:pt>
                <c:pt idx="9935">
                  <c:v>5.5173601084038095</c:v>
                </c:pt>
                <c:pt idx="9936">
                  <c:v>5.517915454162079</c:v>
                </c:pt>
                <c:pt idx="9937">
                  <c:v>5.5184707999203484</c:v>
                </c:pt>
                <c:pt idx="9938">
                  <c:v>5.5190261456786178</c:v>
                </c:pt>
                <c:pt idx="9939">
                  <c:v>5.5195814914368873</c:v>
                </c:pt>
                <c:pt idx="9940">
                  <c:v>5.5201368371951567</c:v>
                </c:pt>
                <c:pt idx="9941">
                  <c:v>5.5206921829534261</c:v>
                </c:pt>
                <c:pt idx="9942">
                  <c:v>5.5212475287116956</c:v>
                </c:pt>
                <c:pt idx="9943">
                  <c:v>5.521802874469965</c:v>
                </c:pt>
                <c:pt idx="9944">
                  <c:v>5.5223582202282344</c:v>
                </c:pt>
                <c:pt idx="9945">
                  <c:v>5.5229135659865038</c:v>
                </c:pt>
                <c:pt idx="9946">
                  <c:v>5.5234689117447733</c:v>
                </c:pt>
                <c:pt idx="9947">
                  <c:v>5.5240242575030427</c:v>
                </c:pt>
                <c:pt idx="9948">
                  <c:v>5.5245796032613121</c:v>
                </c:pt>
                <c:pt idx="9949">
                  <c:v>5.5251349490195816</c:v>
                </c:pt>
                <c:pt idx="9950">
                  <c:v>5.525690294777851</c:v>
                </c:pt>
                <c:pt idx="9951">
                  <c:v>5.5262456405361204</c:v>
                </c:pt>
                <c:pt idx="9952">
                  <c:v>5.5268009862943899</c:v>
                </c:pt>
                <c:pt idx="9953">
                  <c:v>5.5273563320526593</c:v>
                </c:pt>
                <c:pt idx="9954">
                  <c:v>5.5279116778109287</c:v>
                </c:pt>
                <c:pt idx="9955">
                  <c:v>5.5284670235691982</c:v>
                </c:pt>
                <c:pt idx="9956">
                  <c:v>5.5290223693274676</c:v>
                </c:pt>
                <c:pt idx="9957">
                  <c:v>5.529577715085737</c:v>
                </c:pt>
                <c:pt idx="9958">
                  <c:v>5.5301330608440065</c:v>
                </c:pt>
                <c:pt idx="9959">
                  <c:v>5.5306884066022759</c:v>
                </c:pt>
                <c:pt idx="9960">
                  <c:v>5.5312437523605453</c:v>
                </c:pt>
                <c:pt idx="9961">
                  <c:v>5.5317990981188148</c:v>
                </c:pt>
                <c:pt idx="9962">
                  <c:v>5.5323544438770842</c:v>
                </c:pt>
                <c:pt idx="9963">
                  <c:v>5.5329097896353536</c:v>
                </c:pt>
                <c:pt idx="9964">
                  <c:v>5.5334651353936231</c:v>
                </c:pt>
                <c:pt idx="9965">
                  <c:v>5.5340204811518925</c:v>
                </c:pt>
                <c:pt idx="9966">
                  <c:v>5.5345758269101619</c:v>
                </c:pt>
                <c:pt idx="9967">
                  <c:v>5.5351311726684314</c:v>
                </c:pt>
                <c:pt idx="9968">
                  <c:v>5.5356865184267008</c:v>
                </c:pt>
                <c:pt idx="9969">
                  <c:v>5.5362418641849702</c:v>
                </c:pt>
                <c:pt idx="9970">
                  <c:v>5.5367972099432397</c:v>
                </c:pt>
                <c:pt idx="9971">
                  <c:v>5.5373525557015091</c:v>
                </c:pt>
                <c:pt idx="9972">
                  <c:v>5.5379079014597785</c:v>
                </c:pt>
                <c:pt idx="9973">
                  <c:v>5.5384632472180479</c:v>
                </c:pt>
                <c:pt idx="9974">
                  <c:v>5.5390185929763174</c:v>
                </c:pt>
                <c:pt idx="9975">
                  <c:v>5.5395739387345868</c:v>
                </c:pt>
                <c:pt idx="9976">
                  <c:v>5.5401292844928562</c:v>
                </c:pt>
                <c:pt idx="9977">
                  <c:v>5.5406846302511257</c:v>
                </c:pt>
                <c:pt idx="9978">
                  <c:v>5.5412399760093951</c:v>
                </c:pt>
                <c:pt idx="9979">
                  <c:v>5.5417953217676645</c:v>
                </c:pt>
                <c:pt idx="9980">
                  <c:v>5.542350667525934</c:v>
                </c:pt>
                <c:pt idx="9981">
                  <c:v>5.5429060132842034</c:v>
                </c:pt>
                <c:pt idx="9982">
                  <c:v>5.5434613590424728</c:v>
                </c:pt>
                <c:pt idx="9983">
                  <c:v>5.5440167048007423</c:v>
                </c:pt>
                <c:pt idx="9984">
                  <c:v>5.5445720505590117</c:v>
                </c:pt>
                <c:pt idx="9985">
                  <c:v>5.5451273963172811</c:v>
                </c:pt>
                <c:pt idx="9986">
                  <c:v>5.5456827420755506</c:v>
                </c:pt>
                <c:pt idx="9987">
                  <c:v>5.54623808783382</c:v>
                </c:pt>
                <c:pt idx="9988">
                  <c:v>5.5467934335920894</c:v>
                </c:pt>
                <c:pt idx="9989">
                  <c:v>5.5473487793503589</c:v>
                </c:pt>
                <c:pt idx="9990">
                  <c:v>5.5479041251086283</c:v>
                </c:pt>
                <c:pt idx="9991">
                  <c:v>5.5484594708668977</c:v>
                </c:pt>
                <c:pt idx="9992">
                  <c:v>5.5490148166251672</c:v>
                </c:pt>
                <c:pt idx="9993">
                  <c:v>5.5495701623834366</c:v>
                </c:pt>
                <c:pt idx="9994">
                  <c:v>5.550125508141706</c:v>
                </c:pt>
                <c:pt idx="9995">
                  <c:v>5.5506808538999755</c:v>
                </c:pt>
                <c:pt idx="9996">
                  <c:v>5.5512361996582449</c:v>
                </c:pt>
                <c:pt idx="9997">
                  <c:v>5.5517915454165143</c:v>
                </c:pt>
                <c:pt idx="9998">
                  <c:v>5.5523468911747837</c:v>
                </c:pt>
                <c:pt idx="9999">
                  <c:v>5.5529022369330532</c:v>
                </c:pt>
                <c:pt idx="10000">
                  <c:v>5.5534575826913226</c:v>
                </c:pt>
                <c:pt idx="10001">
                  <c:v>5.554012928449592</c:v>
                </c:pt>
                <c:pt idx="10002">
                  <c:v>5.5545682742078615</c:v>
                </c:pt>
                <c:pt idx="10003">
                  <c:v>5.5551236199661309</c:v>
                </c:pt>
                <c:pt idx="10004">
                  <c:v>5.5556789657244003</c:v>
                </c:pt>
                <c:pt idx="10005">
                  <c:v>5.5562343114826698</c:v>
                </c:pt>
                <c:pt idx="10006">
                  <c:v>5.5567896572409392</c:v>
                </c:pt>
                <c:pt idx="10007">
                  <c:v>5.5573450029992086</c:v>
                </c:pt>
                <c:pt idx="10008">
                  <c:v>5.5579003487574781</c:v>
                </c:pt>
                <c:pt idx="10009">
                  <c:v>5.5584556945157475</c:v>
                </c:pt>
                <c:pt idx="10010">
                  <c:v>5.5590110402740169</c:v>
                </c:pt>
                <c:pt idx="10011">
                  <c:v>5.5595663860322864</c:v>
                </c:pt>
                <c:pt idx="10012">
                  <c:v>5.5601217317905558</c:v>
                </c:pt>
                <c:pt idx="10013">
                  <c:v>5.5606770775488252</c:v>
                </c:pt>
                <c:pt idx="10014">
                  <c:v>5.5612324233070947</c:v>
                </c:pt>
                <c:pt idx="10015">
                  <c:v>5.5617877690653641</c:v>
                </c:pt>
                <c:pt idx="10016">
                  <c:v>5.5623431148236335</c:v>
                </c:pt>
                <c:pt idx="10017">
                  <c:v>5.562898460581903</c:v>
                </c:pt>
                <c:pt idx="10018">
                  <c:v>5.5634538063401724</c:v>
                </c:pt>
                <c:pt idx="10019">
                  <c:v>5.5640091520984418</c:v>
                </c:pt>
                <c:pt idx="10020">
                  <c:v>5.5645644978567113</c:v>
                </c:pt>
                <c:pt idx="10021">
                  <c:v>5.5651198436149807</c:v>
                </c:pt>
                <c:pt idx="10022">
                  <c:v>5.5656751893732501</c:v>
                </c:pt>
                <c:pt idx="10023">
                  <c:v>5.5662305351315196</c:v>
                </c:pt>
                <c:pt idx="10024">
                  <c:v>5.566785880889789</c:v>
                </c:pt>
                <c:pt idx="10025">
                  <c:v>5.5673412266480584</c:v>
                </c:pt>
                <c:pt idx="10026">
                  <c:v>5.5678965724063278</c:v>
                </c:pt>
                <c:pt idx="10027">
                  <c:v>5.5684519181645973</c:v>
                </c:pt>
                <c:pt idx="10028">
                  <c:v>5.5690072639228667</c:v>
                </c:pt>
                <c:pt idx="10029">
                  <c:v>5.5695626096811361</c:v>
                </c:pt>
                <c:pt idx="10030">
                  <c:v>5.5701179554394056</c:v>
                </c:pt>
                <c:pt idx="10031">
                  <c:v>5.570673301197675</c:v>
                </c:pt>
                <c:pt idx="10032">
                  <c:v>5.5712286469559444</c:v>
                </c:pt>
                <c:pt idx="10033">
                  <c:v>5.5717839927142139</c:v>
                </c:pt>
                <c:pt idx="10034">
                  <c:v>5.5723393384724833</c:v>
                </c:pt>
                <c:pt idx="10035">
                  <c:v>5.5728946842307527</c:v>
                </c:pt>
                <c:pt idx="10036">
                  <c:v>5.5734500299890222</c:v>
                </c:pt>
                <c:pt idx="10037">
                  <c:v>5.5740053757472916</c:v>
                </c:pt>
                <c:pt idx="10038">
                  <c:v>5.574560721505561</c:v>
                </c:pt>
                <c:pt idx="10039">
                  <c:v>5.5751160672638305</c:v>
                </c:pt>
                <c:pt idx="10040">
                  <c:v>5.5756714130220999</c:v>
                </c:pt>
                <c:pt idx="10041">
                  <c:v>5.5762267587803693</c:v>
                </c:pt>
                <c:pt idx="10042">
                  <c:v>5.5767821045386388</c:v>
                </c:pt>
                <c:pt idx="10043">
                  <c:v>5.5773374502969082</c:v>
                </c:pt>
                <c:pt idx="10044">
                  <c:v>5.5778927960551776</c:v>
                </c:pt>
                <c:pt idx="10045">
                  <c:v>5.5784481418134471</c:v>
                </c:pt>
                <c:pt idx="10046">
                  <c:v>5.5790034875717165</c:v>
                </c:pt>
                <c:pt idx="10047">
                  <c:v>5.5795588333299859</c:v>
                </c:pt>
                <c:pt idx="10048">
                  <c:v>5.5801141790882554</c:v>
                </c:pt>
                <c:pt idx="10049">
                  <c:v>5.5806695248465248</c:v>
                </c:pt>
                <c:pt idx="10050">
                  <c:v>5.5812248706047942</c:v>
                </c:pt>
                <c:pt idx="10051">
                  <c:v>5.5817802163630637</c:v>
                </c:pt>
                <c:pt idx="10052">
                  <c:v>5.5823355621213331</c:v>
                </c:pt>
                <c:pt idx="10053">
                  <c:v>5.5828909078796025</c:v>
                </c:pt>
                <c:pt idx="10054">
                  <c:v>5.5834462536378719</c:v>
                </c:pt>
                <c:pt idx="10055">
                  <c:v>5.5840015993961414</c:v>
                </c:pt>
                <c:pt idx="10056">
                  <c:v>5.5845569451544108</c:v>
                </c:pt>
                <c:pt idx="10057">
                  <c:v>5.5851122909126802</c:v>
                </c:pt>
                <c:pt idx="10058">
                  <c:v>5.5856676366709497</c:v>
                </c:pt>
                <c:pt idx="10059">
                  <c:v>5.5862229824292191</c:v>
                </c:pt>
                <c:pt idx="10060">
                  <c:v>5.5867783281874885</c:v>
                </c:pt>
                <c:pt idx="10061">
                  <c:v>5.587333673945758</c:v>
                </c:pt>
                <c:pt idx="10062">
                  <c:v>5.5878890197040274</c:v>
                </c:pt>
                <c:pt idx="10063">
                  <c:v>5.5884443654622968</c:v>
                </c:pt>
                <c:pt idx="10064">
                  <c:v>5.5889997112205663</c:v>
                </c:pt>
                <c:pt idx="10065">
                  <c:v>5.5895550569788357</c:v>
                </c:pt>
                <c:pt idx="10066">
                  <c:v>5.5901104027371051</c:v>
                </c:pt>
                <c:pt idx="10067">
                  <c:v>5.5906657484953746</c:v>
                </c:pt>
                <c:pt idx="10068">
                  <c:v>5.591221094253644</c:v>
                </c:pt>
                <c:pt idx="10069">
                  <c:v>5.5917764400119134</c:v>
                </c:pt>
                <c:pt idx="10070">
                  <c:v>5.5923317857701829</c:v>
                </c:pt>
                <c:pt idx="10071">
                  <c:v>5.5928871315284523</c:v>
                </c:pt>
                <c:pt idx="10072">
                  <c:v>5.5934424772867217</c:v>
                </c:pt>
                <c:pt idx="10073">
                  <c:v>5.5939978230449912</c:v>
                </c:pt>
                <c:pt idx="10074">
                  <c:v>5.5945531688032606</c:v>
                </c:pt>
                <c:pt idx="10075">
                  <c:v>5.59510851456153</c:v>
                </c:pt>
                <c:pt idx="10076">
                  <c:v>5.5956638603197995</c:v>
                </c:pt>
                <c:pt idx="10077">
                  <c:v>5.5962192060780689</c:v>
                </c:pt>
                <c:pt idx="10078">
                  <c:v>5.5967745518363383</c:v>
                </c:pt>
                <c:pt idx="10079">
                  <c:v>5.5973298975946078</c:v>
                </c:pt>
                <c:pt idx="10080">
                  <c:v>5.5978852433528772</c:v>
                </c:pt>
                <c:pt idx="10081">
                  <c:v>5.5984405891111466</c:v>
                </c:pt>
                <c:pt idx="10082">
                  <c:v>5.598995934869416</c:v>
                </c:pt>
                <c:pt idx="10083">
                  <c:v>5.5995512806276855</c:v>
                </c:pt>
                <c:pt idx="10084">
                  <c:v>5.6001066263859549</c:v>
                </c:pt>
                <c:pt idx="10085">
                  <c:v>5.6006619721442243</c:v>
                </c:pt>
                <c:pt idx="10086">
                  <c:v>5.6012173179024938</c:v>
                </c:pt>
                <c:pt idx="10087">
                  <c:v>5.6017726636607632</c:v>
                </c:pt>
                <c:pt idx="10088">
                  <c:v>5.6023280094190326</c:v>
                </c:pt>
                <c:pt idx="10089">
                  <c:v>5.6028833551773021</c:v>
                </c:pt>
                <c:pt idx="10090">
                  <c:v>5.6034387009355715</c:v>
                </c:pt>
                <c:pt idx="10091">
                  <c:v>5.6039940466938409</c:v>
                </c:pt>
                <c:pt idx="10092">
                  <c:v>5.6045493924521104</c:v>
                </c:pt>
                <c:pt idx="10093">
                  <c:v>5.6051047382103798</c:v>
                </c:pt>
                <c:pt idx="10094">
                  <c:v>5.6056600839686492</c:v>
                </c:pt>
                <c:pt idx="10095">
                  <c:v>5.6062154297269187</c:v>
                </c:pt>
                <c:pt idx="10096">
                  <c:v>5.6067707754851881</c:v>
                </c:pt>
                <c:pt idx="10097">
                  <c:v>5.6073261212434575</c:v>
                </c:pt>
                <c:pt idx="10098">
                  <c:v>5.607881467001727</c:v>
                </c:pt>
                <c:pt idx="10099">
                  <c:v>5.6084368127599964</c:v>
                </c:pt>
                <c:pt idx="10100">
                  <c:v>5.6089921585182658</c:v>
                </c:pt>
                <c:pt idx="10101">
                  <c:v>5.6095475042765353</c:v>
                </c:pt>
                <c:pt idx="10102">
                  <c:v>5.6101028500348047</c:v>
                </c:pt>
                <c:pt idx="10103">
                  <c:v>5.6106581957930741</c:v>
                </c:pt>
                <c:pt idx="10104">
                  <c:v>5.6112135415513436</c:v>
                </c:pt>
                <c:pt idx="10105">
                  <c:v>5.611768887309613</c:v>
                </c:pt>
                <c:pt idx="10106">
                  <c:v>5.6123242330678824</c:v>
                </c:pt>
                <c:pt idx="10107">
                  <c:v>5.6128795788261518</c:v>
                </c:pt>
                <c:pt idx="10108">
                  <c:v>5.6134349245844213</c:v>
                </c:pt>
                <c:pt idx="10109">
                  <c:v>5.6139902703426907</c:v>
                </c:pt>
                <c:pt idx="10110">
                  <c:v>5.6145456161009601</c:v>
                </c:pt>
                <c:pt idx="10111">
                  <c:v>5.6151009618592296</c:v>
                </c:pt>
                <c:pt idx="10112">
                  <c:v>5.615656307617499</c:v>
                </c:pt>
                <c:pt idx="10113">
                  <c:v>5.6162116533757684</c:v>
                </c:pt>
                <c:pt idx="10114">
                  <c:v>5.6167669991340379</c:v>
                </c:pt>
                <c:pt idx="10115">
                  <c:v>5.6173223448923073</c:v>
                </c:pt>
                <c:pt idx="10116">
                  <c:v>5.6178776906505767</c:v>
                </c:pt>
                <c:pt idx="10117">
                  <c:v>5.6184330364088462</c:v>
                </c:pt>
                <c:pt idx="10118">
                  <c:v>5.6189883821671156</c:v>
                </c:pt>
                <c:pt idx="10119">
                  <c:v>5.619543727925385</c:v>
                </c:pt>
                <c:pt idx="10120">
                  <c:v>5.6200990736836545</c:v>
                </c:pt>
                <c:pt idx="10121">
                  <c:v>5.6206544194419239</c:v>
                </c:pt>
                <c:pt idx="10122">
                  <c:v>5.6212097652001933</c:v>
                </c:pt>
                <c:pt idx="10123">
                  <c:v>5.6217651109584628</c:v>
                </c:pt>
                <c:pt idx="10124">
                  <c:v>5.6223204567167322</c:v>
                </c:pt>
                <c:pt idx="10125">
                  <c:v>5.6228758024750016</c:v>
                </c:pt>
                <c:pt idx="10126">
                  <c:v>5.6234311482332711</c:v>
                </c:pt>
                <c:pt idx="10127">
                  <c:v>5.6239864939915405</c:v>
                </c:pt>
                <c:pt idx="10128">
                  <c:v>5.6245418397498099</c:v>
                </c:pt>
                <c:pt idx="10129">
                  <c:v>5.6250971855080794</c:v>
                </c:pt>
                <c:pt idx="10130">
                  <c:v>5.6256525312663488</c:v>
                </c:pt>
                <c:pt idx="10131">
                  <c:v>5.6262078770246182</c:v>
                </c:pt>
                <c:pt idx="10132">
                  <c:v>5.6267632227828877</c:v>
                </c:pt>
                <c:pt idx="10133">
                  <c:v>5.6273185685411571</c:v>
                </c:pt>
                <c:pt idx="10134">
                  <c:v>5.6278739142994265</c:v>
                </c:pt>
                <c:pt idx="10135">
                  <c:v>5.6284292600576959</c:v>
                </c:pt>
                <c:pt idx="10136">
                  <c:v>5.6289846058159654</c:v>
                </c:pt>
                <c:pt idx="10137">
                  <c:v>5.6295399515742348</c:v>
                </c:pt>
                <c:pt idx="10138">
                  <c:v>5.6300952973325042</c:v>
                </c:pt>
                <c:pt idx="10139">
                  <c:v>5.6306506430907737</c:v>
                </c:pt>
                <c:pt idx="10140">
                  <c:v>5.6312059888490431</c:v>
                </c:pt>
                <c:pt idx="10141">
                  <c:v>5.6317613346073125</c:v>
                </c:pt>
                <c:pt idx="10142">
                  <c:v>5.632316680365582</c:v>
                </c:pt>
                <c:pt idx="10143">
                  <c:v>5.6328720261238514</c:v>
                </c:pt>
                <c:pt idx="10144">
                  <c:v>5.6334273718821208</c:v>
                </c:pt>
                <c:pt idx="10145">
                  <c:v>5.6339827176403903</c:v>
                </c:pt>
                <c:pt idx="10146">
                  <c:v>5.6345380633986597</c:v>
                </c:pt>
                <c:pt idx="10147">
                  <c:v>5.6350934091569291</c:v>
                </c:pt>
                <c:pt idx="10148">
                  <c:v>5.6356487549151986</c:v>
                </c:pt>
                <c:pt idx="10149">
                  <c:v>5.636204100673468</c:v>
                </c:pt>
                <c:pt idx="10150">
                  <c:v>5.6367594464317374</c:v>
                </c:pt>
                <c:pt idx="10151">
                  <c:v>5.6373147921900069</c:v>
                </c:pt>
                <c:pt idx="10152">
                  <c:v>5.6378701379482763</c:v>
                </c:pt>
                <c:pt idx="10153">
                  <c:v>5.6384254837065457</c:v>
                </c:pt>
                <c:pt idx="10154">
                  <c:v>5.6389808294648152</c:v>
                </c:pt>
                <c:pt idx="10155">
                  <c:v>5.6395361752230846</c:v>
                </c:pt>
                <c:pt idx="10156">
                  <c:v>5.640091520981354</c:v>
                </c:pt>
                <c:pt idx="10157">
                  <c:v>5.6406468667396235</c:v>
                </c:pt>
                <c:pt idx="10158">
                  <c:v>5.6412022124978929</c:v>
                </c:pt>
                <c:pt idx="10159">
                  <c:v>5.6417575582561623</c:v>
                </c:pt>
                <c:pt idx="10160">
                  <c:v>5.6423129040144318</c:v>
                </c:pt>
                <c:pt idx="10161">
                  <c:v>5.6428682497727012</c:v>
                </c:pt>
                <c:pt idx="10162">
                  <c:v>5.6434235955309706</c:v>
                </c:pt>
                <c:pt idx="10163">
                  <c:v>5.64397894128924</c:v>
                </c:pt>
                <c:pt idx="10164">
                  <c:v>5.6445342870475095</c:v>
                </c:pt>
                <c:pt idx="10165">
                  <c:v>5.6450896328057789</c:v>
                </c:pt>
                <c:pt idx="10166">
                  <c:v>5.6456449785640483</c:v>
                </c:pt>
                <c:pt idx="10167">
                  <c:v>5.6462003243223178</c:v>
                </c:pt>
                <c:pt idx="10168">
                  <c:v>5.6467556700805872</c:v>
                </c:pt>
                <c:pt idx="10169">
                  <c:v>5.6473110158388566</c:v>
                </c:pt>
                <c:pt idx="10170">
                  <c:v>5.6478663615971261</c:v>
                </c:pt>
                <c:pt idx="10171">
                  <c:v>5.6484217073553955</c:v>
                </c:pt>
                <c:pt idx="10172">
                  <c:v>5.6489770531136649</c:v>
                </c:pt>
                <c:pt idx="10173">
                  <c:v>5.6495323988719344</c:v>
                </c:pt>
                <c:pt idx="10174">
                  <c:v>5.6500877446302038</c:v>
                </c:pt>
                <c:pt idx="10175">
                  <c:v>5.6506430903884732</c:v>
                </c:pt>
                <c:pt idx="10176">
                  <c:v>5.6511984361467427</c:v>
                </c:pt>
                <c:pt idx="10177">
                  <c:v>5.6517537819050121</c:v>
                </c:pt>
                <c:pt idx="10178">
                  <c:v>5.6523091276632815</c:v>
                </c:pt>
                <c:pt idx="10179">
                  <c:v>5.652864473421551</c:v>
                </c:pt>
                <c:pt idx="10180">
                  <c:v>5.6534198191798204</c:v>
                </c:pt>
                <c:pt idx="10181">
                  <c:v>5.6539751649380898</c:v>
                </c:pt>
                <c:pt idx="10182">
                  <c:v>5.6545305106963593</c:v>
                </c:pt>
                <c:pt idx="10183">
                  <c:v>5.6550858564546287</c:v>
                </c:pt>
                <c:pt idx="10184">
                  <c:v>5.6556412022128981</c:v>
                </c:pt>
                <c:pt idx="10185">
                  <c:v>5.6561965479711676</c:v>
                </c:pt>
                <c:pt idx="10186">
                  <c:v>5.656751893729437</c:v>
                </c:pt>
                <c:pt idx="10187">
                  <c:v>5.6573072394877064</c:v>
                </c:pt>
                <c:pt idx="10188">
                  <c:v>5.6578625852459759</c:v>
                </c:pt>
                <c:pt idx="10189">
                  <c:v>5.6584179310042453</c:v>
                </c:pt>
                <c:pt idx="10190">
                  <c:v>5.6589732767625147</c:v>
                </c:pt>
                <c:pt idx="10191">
                  <c:v>5.6595286225207841</c:v>
                </c:pt>
                <c:pt idx="10192">
                  <c:v>5.6600839682790536</c:v>
                </c:pt>
                <c:pt idx="10193">
                  <c:v>5.660639314037323</c:v>
                </c:pt>
                <c:pt idx="10194">
                  <c:v>5.6611946597955924</c:v>
                </c:pt>
                <c:pt idx="10195">
                  <c:v>5.6617500055538619</c:v>
                </c:pt>
                <c:pt idx="10196">
                  <c:v>5.6623053513121313</c:v>
                </c:pt>
                <c:pt idx="10197">
                  <c:v>5.6628606970704007</c:v>
                </c:pt>
                <c:pt idx="10198">
                  <c:v>5.6634160428286702</c:v>
                </c:pt>
                <c:pt idx="10199">
                  <c:v>5.6639713885869396</c:v>
                </c:pt>
                <c:pt idx="10200">
                  <c:v>5.664526734345209</c:v>
                </c:pt>
                <c:pt idx="10201">
                  <c:v>5.6650820801034785</c:v>
                </c:pt>
                <c:pt idx="10202">
                  <c:v>5.6656374258617479</c:v>
                </c:pt>
                <c:pt idx="10203">
                  <c:v>5.6661927716200173</c:v>
                </c:pt>
                <c:pt idx="10204">
                  <c:v>5.6667481173782868</c:v>
                </c:pt>
                <c:pt idx="10205">
                  <c:v>5.6673034631365562</c:v>
                </c:pt>
                <c:pt idx="10206">
                  <c:v>5.6678588088948256</c:v>
                </c:pt>
                <c:pt idx="10207">
                  <c:v>5.6684141546530951</c:v>
                </c:pt>
                <c:pt idx="10208">
                  <c:v>5.6689695004113645</c:v>
                </c:pt>
                <c:pt idx="10209">
                  <c:v>5.6695248461696339</c:v>
                </c:pt>
                <c:pt idx="10210">
                  <c:v>5.6700801919279034</c:v>
                </c:pt>
                <c:pt idx="10211">
                  <c:v>5.6706355376861728</c:v>
                </c:pt>
                <c:pt idx="10212">
                  <c:v>5.6711908834444422</c:v>
                </c:pt>
                <c:pt idx="10213">
                  <c:v>5.6717462292027117</c:v>
                </c:pt>
                <c:pt idx="10214">
                  <c:v>5.6723015749609811</c:v>
                </c:pt>
                <c:pt idx="10215">
                  <c:v>5.6728569207192505</c:v>
                </c:pt>
                <c:pt idx="10216">
                  <c:v>5.6734122664775199</c:v>
                </c:pt>
                <c:pt idx="10217">
                  <c:v>5.6739676122357894</c:v>
                </c:pt>
                <c:pt idx="10218">
                  <c:v>5.6745229579940588</c:v>
                </c:pt>
                <c:pt idx="10219">
                  <c:v>5.6750783037523282</c:v>
                </c:pt>
                <c:pt idx="10220">
                  <c:v>5.6756336495105977</c:v>
                </c:pt>
                <c:pt idx="10221">
                  <c:v>5.6761889952688671</c:v>
                </c:pt>
                <c:pt idx="10222">
                  <c:v>5.6767443410271365</c:v>
                </c:pt>
                <c:pt idx="10223">
                  <c:v>5.677299686785406</c:v>
                </c:pt>
                <c:pt idx="10224">
                  <c:v>5.6778550325436754</c:v>
                </c:pt>
                <c:pt idx="10225">
                  <c:v>5.6784103783019448</c:v>
                </c:pt>
                <c:pt idx="10226">
                  <c:v>5.6789657240602143</c:v>
                </c:pt>
                <c:pt idx="10227">
                  <c:v>5.6795210698184837</c:v>
                </c:pt>
                <c:pt idx="10228">
                  <c:v>5.6800764155767531</c:v>
                </c:pt>
                <c:pt idx="10229">
                  <c:v>5.6806317613350226</c:v>
                </c:pt>
                <c:pt idx="10230">
                  <c:v>5.681187107093292</c:v>
                </c:pt>
                <c:pt idx="10231">
                  <c:v>5.6817424528515614</c:v>
                </c:pt>
                <c:pt idx="10232">
                  <c:v>5.6822977986098309</c:v>
                </c:pt>
                <c:pt idx="10233">
                  <c:v>5.6828531443681003</c:v>
                </c:pt>
                <c:pt idx="10234">
                  <c:v>5.6834084901263697</c:v>
                </c:pt>
                <c:pt idx="10235">
                  <c:v>5.6839638358846392</c:v>
                </c:pt>
                <c:pt idx="10236">
                  <c:v>5.6845191816429086</c:v>
                </c:pt>
                <c:pt idx="10237">
                  <c:v>5.685074527401178</c:v>
                </c:pt>
                <c:pt idx="10238">
                  <c:v>5.6856298731594475</c:v>
                </c:pt>
                <c:pt idx="10239">
                  <c:v>5.6861852189177169</c:v>
                </c:pt>
                <c:pt idx="10240">
                  <c:v>5.6867405646759863</c:v>
                </c:pt>
                <c:pt idx="10241">
                  <c:v>5.6872959104342558</c:v>
                </c:pt>
                <c:pt idx="10242">
                  <c:v>5.6878512561925252</c:v>
                </c:pt>
                <c:pt idx="10243">
                  <c:v>5.6884066019507946</c:v>
                </c:pt>
                <c:pt idx="10244">
                  <c:v>5.688961947709064</c:v>
                </c:pt>
                <c:pt idx="10245">
                  <c:v>5.6895172934673335</c:v>
                </c:pt>
                <c:pt idx="10246">
                  <c:v>5.6900726392256029</c:v>
                </c:pt>
                <c:pt idx="10247">
                  <c:v>5.6906279849838723</c:v>
                </c:pt>
                <c:pt idx="10248">
                  <c:v>5.6911833307421418</c:v>
                </c:pt>
                <c:pt idx="10249">
                  <c:v>5.6917386765004112</c:v>
                </c:pt>
                <c:pt idx="10250">
                  <c:v>5.6922940222586806</c:v>
                </c:pt>
                <c:pt idx="10251">
                  <c:v>5.6928493680169501</c:v>
                </c:pt>
                <c:pt idx="10252">
                  <c:v>5.6934047137752195</c:v>
                </c:pt>
                <c:pt idx="10253">
                  <c:v>5.6939600595334889</c:v>
                </c:pt>
                <c:pt idx="10254">
                  <c:v>5.6945154052917584</c:v>
                </c:pt>
                <c:pt idx="10255">
                  <c:v>5.6950707510500278</c:v>
                </c:pt>
                <c:pt idx="10256">
                  <c:v>5.6956260968082972</c:v>
                </c:pt>
                <c:pt idx="10257">
                  <c:v>5.6961814425665667</c:v>
                </c:pt>
                <c:pt idx="10258">
                  <c:v>5.6967367883248361</c:v>
                </c:pt>
                <c:pt idx="10259">
                  <c:v>5.6972921340831055</c:v>
                </c:pt>
                <c:pt idx="10260">
                  <c:v>5.697847479841375</c:v>
                </c:pt>
                <c:pt idx="10261">
                  <c:v>5.6984028255996444</c:v>
                </c:pt>
                <c:pt idx="10262">
                  <c:v>5.6989581713579138</c:v>
                </c:pt>
                <c:pt idx="10263">
                  <c:v>5.6995135171161833</c:v>
                </c:pt>
                <c:pt idx="10264">
                  <c:v>5.7000688628744527</c:v>
                </c:pt>
                <c:pt idx="10265">
                  <c:v>5.7006242086327221</c:v>
                </c:pt>
                <c:pt idx="10266">
                  <c:v>5.7011795543909916</c:v>
                </c:pt>
                <c:pt idx="10267">
                  <c:v>5.701734900149261</c:v>
                </c:pt>
                <c:pt idx="10268">
                  <c:v>5.7022902459075304</c:v>
                </c:pt>
                <c:pt idx="10269">
                  <c:v>5.7028455916657999</c:v>
                </c:pt>
                <c:pt idx="10270">
                  <c:v>5.7034009374240693</c:v>
                </c:pt>
                <c:pt idx="10271">
                  <c:v>5.7039562831823387</c:v>
                </c:pt>
                <c:pt idx="10272">
                  <c:v>5.7045116289406081</c:v>
                </c:pt>
                <c:pt idx="10273">
                  <c:v>5.7050669746988776</c:v>
                </c:pt>
                <c:pt idx="10274">
                  <c:v>5.705622320457147</c:v>
                </c:pt>
                <c:pt idx="10275">
                  <c:v>5.7061776662154164</c:v>
                </c:pt>
                <c:pt idx="10276">
                  <c:v>5.7067330119736859</c:v>
                </c:pt>
                <c:pt idx="10277">
                  <c:v>5.7072883577319553</c:v>
                </c:pt>
                <c:pt idx="10278">
                  <c:v>5.7078437034902247</c:v>
                </c:pt>
                <c:pt idx="10279">
                  <c:v>5.7083990492484942</c:v>
                </c:pt>
                <c:pt idx="10280">
                  <c:v>5.7089543950067636</c:v>
                </c:pt>
                <c:pt idx="10281">
                  <c:v>5.709509740765033</c:v>
                </c:pt>
                <c:pt idx="10282">
                  <c:v>5.7100650865233025</c:v>
                </c:pt>
                <c:pt idx="10283">
                  <c:v>5.7106204322815719</c:v>
                </c:pt>
                <c:pt idx="10284">
                  <c:v>5.7111757780398413</c:v>
                </c:pt>
                <c:pt idx="10285">
                  <c:v>5.7117311237981108</c:v>
                </c:pt>
                <c:pt idx="10286">
                  <c:v>5.7122864695563802</c:v>
                </c:pt>
                <c:pt idx="10287">
                  <c:v>5.7128418153146496</c:v>
                </c:pt>
                <c:pt idx="10288">
                  <c:v>5.7133971610729191</c:v>
                </c:pt>
                <c:pt idx="10289">
                  <c:v>5.7139525068311885</c:v>
                </c:pt>
                <c:pt idx="10290">
                  <c:v>5.7145078525894579</c:v>
                </c:pt>
                <c:pt idx="10291">
                  <c:v>5.7150631983477274</c:v>
                </c:pt>
                <c:pt idx="10292">
                  <c:v>5.7156185441059968</c:v>
                </c:pt>
                <c:pt idx="10293">
                  <c:v>5.7161738898642662</c:v>
                </c:pt>
                <c:pt idx="10294">
                  <c:v>5.7167292356225357</c:v>
                </c:pt>
                <c:pt idx="10295">
                  <c:v>5.7172845813808051</c:v>
                </c:pt>
                <c:pt idx="10296">
                  <c:v>5.7178399271390745</c:v>
                </c:pt>
                <c:pt idx="10297">
                  <c:v>5.718395272897344</c:v>
                </c:pt>
                <c:pt idx="10298">
                  <c:v>5.7189506186556134</c:v>
                </c:pt>
                <c:pt idx="10299">
                  <c:v>5.7195059644138828</c:v>
                </c:pt>
                <c:pt idx="10300">
                  <c:v>5.7200613101721522</c:v>
                </c:pt>
                <c:pt idx="10301">
                  <c:v>5.7206166559304217</c:v>
                </c:pt>
                <c:pt idx="10302">
                  <c:v>5.7211720016886911</c:v>
                </c:pt>
                <c:pt idx="10303">
                  <c:v>5.7217273474469605</c:v>
                </c:pt>
                <c:pt idx="10304">
                  <c:v>5.72228269320523</c:v>
                </c:pt>
                <c:pt idx="10305">
                  <c:v>5.7228380389634994</c:v>
                </c:pt>
                <c:pt idx="10306">
                  <c:v>5.7233933847217688</c:v>
                </c:pt>
                <c:pt idx="10307">
                  <c:v>5.7239487304800383</c:v>
                </c:pt>
                <c:pt idx="10308">
                  <c:v>5.7245040762383077</c:v>
                </c:pt>
                <c:pt idx="10309">
                  <c:v>5.7250594219965771</c:v>
                </c:pt>
                <c:pt idx="10310">
                  <c:v>5.7256147677548466</c:v>
                </c:pt>
                <c:pt idx="10311">
                  <c:v>5.726170113513116</c:v>
                </c:pt>
                <c:pt idx="10312">
                  <c:v>5.7267254592713854</c:v>
                </c:pt>
                <c:pt idx="10313">
                  <c:v>5.7272808050296549</c:v>
                </c:pt>
                <c:pt idx="10314">
                  <c:v>5.7278361507879243</c:v>
                </c:pt>
                <c:pt idx="10315">
                  <c:v>5.7283914965461937</c:v>
                </c:pt>
                <c:pt idx="10316">
                  <c:v>5.7289468423044632</c:v>
                </c:pt>
                <c:pt idx="10317">
                  <c:v>5.7295021880627326</c:v>
                </c:pt>
                <c:pt idx="10318">
                  <c:v>5.730057533821002</c:v>
                </c:pt>
                <c:pt idx="10319">
                  <c:v>5.7306128795792715</c:v>
                </c:pt>
                <c:pt idx="10320">
                  <c:v>5.7311682253375409</c:v>
                </c:pt>
                <c:pt idx="10321">
                  <c:v>5.7317235710958103</c:v>
                </c:pt>
                <c:pt idx="10322">
                  <c:v>5.7322789168540798</c:v>
                </c:pt>
                <c:pt idx="10323">
                  <c:v>5.7328342626123492</c:v>
                </c:pt>
                <c:pt idx="10324">
                  <c:v>5.7333896083706186</c:v>
                </c:pt>
                <c:pt idx="10325">
                  <c:v>5.733944954128888</c:v>
                </c:pt>
                <c:pt idx="10326">
                  <c:v>5.7345002998871575</c:v>
                </c:pt>
                <c:pt idx="10327">
                  <c:v>5.7350556456454269</c:v>
                </c:pt>
                <c:pt idx="10328">
                  <c:v>5.7356109914036963</c:v>
                </c:pt>
                <c:pt idx="10329">
                  <c:v>5.7361663371619658</c:v>
                </c:pt>
                <c:pt idx="10330">
                  <c:v>5.7367216829202352</c:v>
                </c:pt>
                <c:pt idx="10331">
                  <c:v>5.7372770286785046</c:v>
                </c:pt>
                <c:pt idx="10332">
                  <c:v>5.7378323744367741</c:v>
                </c:pt>
                <c:pt idx="10333">
                  <c:v>5.7383877201950435</c:v>
                </c:pt>
                <c:pt idx="10334">
                  <c:v>5.7389430659533129</c:v>
                </c:pt>
                <c:pt idx="10335">
                  <c:v>5.7394984117115824</c:v>
                </c:pt>
                <c:pt idx="10336">
                  <c:v>5.7400537574698518</c:v>
                </c:pt>
                <c:pt idx="10337">
                  <c:v>5.7406091032281212</c:v>
                </c:pt>
                <c:pt idx="10338">
                  <c:v>5.7411644489863907</c:v>
                </c:pt>
                <c:pt idx="10339">
                  <c:v>5.7417197947446601</c:v>
                </c:pt>
                <c:pt idx="10340">
                  <c:v>5.7422751405029295</c:v>
                </c:pt>
                <c:pt idx="10341">
                  <c:v>5.742830486261199</c:v>
                </c:pt>
                <c:pt idx="10342">
                  <c:v>5.7433858320194684</c:v>
                </c:pt>
                <c:pt idx="10343">
                  <c:v>5.7439411777777378</c:v>
                </c:pt>
                <c:pt idx="10344">
                  <c:v>5.7444965235360073</c:v>
                </c:pt>
                <c:pt idx="10345">
                  <c:v>5.7450518692942767</c:v>
                </c:pt>
                <c:pt idx="10346">
                  <c:v>5.7456072150525461</c:v>
                </c:pt>
                <c:pt idx="10347">
                  <c:v>5.7461625608108156</c:v>
                </c:pt>
                <c:pt idx="10348">
                  <c:v>5.746717906569085</c:v>
                </c:pt>
                <c:pt idx="10349">
                  <c:v>5.7472732523273544</c:v>
                </c:pt>
                <c:pt idx="10350">
                  <c:v>5.7478285980856239</c:v>
                </c:pt>
                <c:pt idx="10351">
                  <c:v>5.7483839438438933</c:v>
                </c:pt>
                <c:pt idx="10352">
                  <c:v>5.7489392896021627</c:v>
                </c:pt>
                <c:pt idx="10353">
                  <c:v>5.7494946353604321</c:v>
                </c:pt>
                <c:pt idx="10354">
                  <c:v>5.7500499811187016</c:v>
                </c:pt>
                <c:pt idx="10355">
                  <c:v>5.750605326876971</c:v>
                </c:pt>
                <c:pt idx="10356">
                  <c:v>5.7511606726352404</c:v>
                </c:pt>
                <c:pt idx="10357">
                  <c:v>5.7517160183935099</c:v>
                </c:pt>
                <c:pt idx="10358">
                  <c:v>5.7522713641517793</c:v>
                </c:pt>
                <c:pt idx="10359">
                  <c:v>5.7528267099100487</c:v>
                </c:pt>
                <c:pt idx="10360">
                  <c:v>5.7533820556683182</c:v>
                </c:pt>
                <c:pt idx="10361">
                  <c:v>5.7539374014265876</c:v>
                </c:pt>
                <c:pt idx="10362">
                  <c:v>5.754492747184857</c:v>
                </c:pt>
                <c:pt idx="10363">
                  <c:v>5.7550480929431265</c:v>
                </c:pt>
                <c:pt idx="10364">
                  <c:v>5.7556034387013959</c:v>
                </c:pt>
                <c:pt idx="10365">
                  <c:v>5.7561587844596653</c:v>
                </c:pt>
                <c:pt idx="10366">
                  <c:v>5.7567141302179348</c:v>
                </c:pt>
                <c:pt idx="10367">
                  <c:v>5.7572694759762042</c:v>
                </c:pt>
                <c:pt idx="10368">
                  <c:v>5.7578248217344736</c:v>
                </c:pt>
                <c:pt idx="10369">
                  <c:v>5.7583801674927431</c:v>
                </c:pt>
                <c:pt idx="10370">
                  <c:v>5.7589355132510125</c:v>
                </c:pt>
                <c:pt idx="10371">
                  <c:v>5.7594908590092819</c:v>
                </c:pt>
                <c:pt idx="10372">
                  <c:v>5.7600462047675514</c:v>
                </c:pt>
                <c:pt idx="10373">
                  <c:v>5.7606015505258208</c:v>
                </c:pt>
                <c:pt idx="10374">
                  <c:v>5.7611568962840902</c:v>
                </c:pt>
                <c:pt idx="10375">
                  <c:v>5.7617122420423597</c:v>
                </c:pt>
                <c:pt idx="10376">
                  <c:v>5.7622675878006291</c:v>
                </c:pt>
                <c:pt idx="10377">
                  <c:v>5.7628229335588985</c:v>
                </c:pt>
                <c:pt idx="10378">
                  <c:v>5.763378279317168</c:v>
                </c:pt>
                <c:pt idx="10379">
                  <c:v>5.7639336250754374</c:v>
                </c:pt>
                <c:pt idx="10380">
                  <c:v>5.7644889708337068</c:v>
                </c:pt>
                <c:pt idx="10381">
                  <c:v>5.7650443165919762</c:v>
                </c:pt>
                <c:pt idx="10382">
                  <c:v>5.7655996623502457</c:v>
                </c:pt>
                <c:pt idx="10383">
                  <c:v>5.7661550081085151</c:v>
                </c:pt>
                <c:pt idx="10384">
                  <c:v>5.7667103538667845</c:v>
                </c:pt>
                <c:pt idx="10385">
                  <c:v>5.767265699625054</c:v>
                </c:pt>
                <c:pt idx="10386">
                  <c:v>5.7678210453833234</c:v>
                </c:pt>
                <c:pt idx="10387">
                  <c:v>5.7683763911415928</c:v>
                </c:pt>
                <c:pt idx="10388">
                  <c:v>5.7689317368998623</c:v>
                </c:pt>
                <c:pt idx="10389">
                  <c:v>5.7694870826581317</c:v>
                </c:pt>
                <c:pt idx="10390">
                  <c:v>5.7700424284164011</c:v>
                </c:pt>
                <c:pt idx="10391">
                  <c:v>5.7705977741746706</c:v>
                </c:pt>
                <c:pt idx="10392">
                  <c:v>5.77115311993294</c:v>
                </c:pt>
                <c:pt idx="10393">
                  <c:v>5.7717084656912094</c:v>
                </c:pt>
                <c:pt idx="10394">
                  <c:v>5.7722638114494789</c:v>
                </c:pt>
                <c:pt idx="10395">
                  <c:v>5.7728191572077483</c:v>
                </c:pt>
                <c:pt idx="10396">
                  <c:v>5.7733745029660177</c:v>
                </c:pt>
                <c:pt idx="10397">
                  <c:v>5.7739298487242872</c:v>
                </c:pt>
                <c:pt idx="10398">
                  <c:v>5.7744851944825566</c:v>
                </c:pt>
                <c:pt idx="10399">
                  <c:v>5.775040540240826</c:v>
                </c:pt>
                <c:pt idx="10400">
                  <c:v>5.7755958859990955</c:v>
                </c:pt>
                <c:pt idx="10401">
                  <c:v>5.7761512317573649</c:v>
                </c:pt>
                <c:pt idx="10402">
                  <c:v>5.7767065775156343</c:v>
                </c:pt>
                <c:pt idx="10403">
                  <c:v>5.7772619232739038</c:v>
                </c:pt>
                <c:pt idx="10404">
                  <c:v>5.7778172690321732</c:v>
                </c:pt>
                <c:pt idx="10405">
                  <c:v>5.7783726147904426</c:v>
                </c:pt>
                <c:pt idx="10406">
                  <c:v>5.7789279605487121</c:v>
                </c:pt>
                <c:pt idx="10407">
                  <c:v>5.7794833063069815</c:v>
                </c:pt>
                <c:pt idx="10408">
                  <c:v>5.7800386520652509</c:v>
                </c:pt>
                <c:pt idx="10409">
                  <c:v>5.7805939978235203</c:v>
                </c:pt>
                <c:pt idx="10410">
                  <c:v>5.7811493435817898</c:v>
                </c:pt>
                <c:pt idx="10411">
                  <c:v>5.7817046893400592</c:v>
                </c:pt>
                <c:pt idx="10412">
                  <c:v>5.7822600350983286</c:v>
                </c:pt>
                <c:pt idx="10413">
                  <c:v>5.7828153808565981</c:v>
                </c:pt>
                <c:pt idx="10414">
                  <c:v>5.7833707266148675</c:v>
                </c:pt>
                <c:pt idx="10415">
                  <c:v>5.7839260723731369</c:v>
                </c:pt>
                <c:pt idx="10416">
                  <c:v>5.7844814181314064</c:v>
                </c:pt>
                <c:pt idx="10417">
                  <c:v>5.7850367638896758</c:v>
                </c:pt>
                <c:pt idx="10418">
                  <c:v>5.7855921096479452</c:v>
                </c:pt>
                <c:pt idx="10419">
                  <c:v>5.7861474554062147</c:v>
                </c:pt>
                <c:pt idx="10420">
                  <c:v>5.7867028011644841</c:v>
                </c:pt>
                <c:pt idx="10421">
                  <c:v>5.7872581469227535</c:v>
                </c:pt>
                <c:pt idx="10422">
                  <c:v>5.787813492681023</c:v>
                </c:pt>
                <c:pt idx="10423">
                  <c:v>5.7883688384392924</c:v>
                </c:pt>
                <c:pt idx="10424">
                  <c:v>5.7889241841975618</c:v>
                </c:pt>
                <c:pt idx="10425">
                  <c:v>5.7894795299558313</c:v>
                </c:pt>
                <c:pt idx="10426">
                  <c:v>5.7900348757141007</c:v>
                </c:pt>
                <c:pt idx="10427">
                  <c:v>5.7905902214723701</c:v>
                </c:pt>
                <c:pt idx="10428">
                  <c:v>5.7911455672306396</c:v>
                </c:pt>
                <c:pt idx="10429">
                  <c:v>5.791700912988909</c:v>
                </c:pt>
                <c:pt idx="10430">
                  <c:v>5.7922562587471784</c:v>
                </c:pt>
                <c:pt idx="10431">
                  <c:v>5.7928116045054479</c:v>
                </c:pt>
                <c:pt idx="10432">
                  <c:v>5.7933669502637173</c:v>
                </c:pt>
                <c:pt idx="10433">
                  <c:v>5.7939222960219867</c:v>
                </c:pt>
                <c:pt idx="10434">
                  <c:v>5.7944776417802561</c:v>
                </c:pt>
                <c:pt idx="10435">
                  <c:v>5.7950329875385256</c:v>
                </c:pt>
                <c:pt idx="10436">
                  <c:v>5.795588333296795</c:v>
                </c:pt>
                <c:pt idx="10437">
                  <c:v>5.7961436790550644</c:v>
                </c:pt>
                <c:pt idx="10438">
                  <c:v>5.7966990248133339</c:v>
                </c:pt>
                <c:pt idx="10439">
                  <c:v>5.7972543705716033</c:v>
                </c:pt>
                <c:pt idx="10440">
                  <c:v>5.7978097163298727</c:v>
                </c:pt>
                <c:pt idx="10441">
                  <c:v>5.7983650620881422</c:v>
                </c:pt>
                <c:pt idx="10442">
                  <c:v>5.7989204078464116</c:v>
                </c:pt>
                <c:pt idx="10443">
                  <c:v>5.799475753604681</c:v>
                </c:pt>
                <c:pt idx="10444">
                  <c:v>5.8000310993629505</c:v>
                </c:pt>
                <c:pt idx="10445">
                  <c:v>5.8005864451212199</c:v>
                </c:pt>
                <c:pt idx="10446">
                  <c:v>5.8011417908794893</c:v>
                </c:pt>
                <c:pt idx="10447">
                  <c:v>5.8016971366377588</c:v>
                </c:pt>
                <c:pt idx="10448">
                  <c:v>5.8022524823960282</c:v>
                </c:pt>
                <c:pt idx="10449">
                  <c:v>5.8028078281542976</c:v>
                </c:pt>
                <c:pt idx="10450">
                  <c:v>5.8033631739125671</c:v>
                </c:pt>
                <c:pt idx="10451">
                  <c:v>5.8039185196708365</c:v>
                </c:pt>
                <c:pt idx="10452">
                  <c:v>5.8044738654291059</c:v>
                </c:pt>
                <c:pt idx="10453">
                  <c:v>5.8050292111873754</c:v>
                </c:pt>
                <c:pt idx="10454">
                  <c:v>5.8055845569456448</c:v>
                </c:pt>
                <c:pt idx="10455">
                  <c:v>5.8061399027039142</c:v>
                </c:pt>
                <c:pt idx="10456">
                  <c:v>5.8066952484621837</c:v>
                </c:pt>
                <c:pt idx="10457">
                  <c:v>5.8072505942204531</c:v>
                </c:pt>
                <c:pt idx="10458">
                  <c:v>5.8078059399787225</c:v>
                </c:pt>
                <c:pt idx="10459">
                  <c:v>5.808361285736992</c:v>
                </c:pt>
                <c:pt idx="10460">
                  <c:v>5.8089166314952614</c:v>
                </c:pt>
                <c:pt idx="10461">
                  <c:v>5.8094719772535308</c:v>
                </c:pt>
                <c:pt idx="10462">
                  <c:v>5.8100273230118002</c:v>
                </c:pt>
                <c:pt idx="10463">
                  <c:v>5.8105826687700697</c:v>
                </c:pt>
                <c:pt idx="10464">
                  <c:v>5.8111380145283391</c:v>
                </c:pt>
                <c:pt idx="10465">
                  <c:v>5.8116933602866085</c:v>
                </c:pt>
                <c:pt idx="10466">
                  <c:v>5.812248706044878</c:v>
                </c:pt>
                <c:pt idx="10467">
                  <c:v>5.8128040518031474</c:v>
                </c:pt>
                <c:pt idx="10468">
                  <c:v>5.8133593975614168</c:v>
                </c:pt>
                <c:pt idx="10469">
                  <c:v>5.8139147433196863</c:v>
                </c:pt>
                <c:pt idx="10470">
                  <c:v>5.8144700890779557</c:v>
                </c:pt>
                <c:pt idx="10471">
                  <c:v>5.8150254348362251</c:v>
                </c:pt>
                <c:pt idx="10472">
                  <c:v>5.8155807805944946</c:v>
                </c:pt>
                <c:pt idx="10473">
                  <c:v>5.816136126352764</c:v>
                </c:pt>
                <c:pt idx="10474">
                  <c:v>5.8166914721110334</c:v>
                </c:pt>
                <c:pt idx="10475">
                  <c:v>5.8172468178693029</c:v>
                </c:pt>
                <c:pt idx="10476">
                  <c:v>5.8178021636275723</c:v>
                </c:pt>
                <c:pt idx="10477">
                  <c:v>5.8183575093858417</c:v>
                </c:pt>
                <c:pt idx="10478">
                  <c:v>5.8189128551441112</c:v>
                </c:pt>
                <c:pt idx="10479">
                  <c:v>5.8194682009023806</c:v>
                </c:pt>
                <c:pt idx="10480">
                  <c:v>5.82002354666065</c:v>
                </c:pt>
                <c:pt idx="10481">
                  <c:v>5.8205788924189195</c:v>
                </c:pt>
                <c:pt idx="10482">
                  <c:v>5.8211342381771889</c:v>
                </c:pt>
                <c:pt idx="10483">
                  <c:v>5.8216895839354583</c:v>
                </c:pt>
                <c:pt idx="10484">
                  <c:v>5.8222449296937278</c:v>
                </c:pt>
                <c:pt idx="10485">
                  <c:v>5.8228002754519972</c:v>
                </c:pt>
                <c:pt idx="10486">
                  <c:v>5.8233556212102666</c:v>
                </c:pt>
                <c:pt idx="10487">
                  <c:v>5.8239109669685361</c:v>
                </c:pt>
                <c:pt idx="10488">
                  <c:v>5.8244663127268055</c:v>
                </c:pt>
                <c:pt idx="10489">
                  <c:v>5.8250216584850749</c:v>
                </c:pt>
                <c:pt idx="10490">
                  <c:v>5.8255770042433443</c:v>
                </c:pt>
                <c:pt idx="10491">
                  <c:v>5.8261323500016138</c:v>
                </c:pt>
                <c:pt idx="10492">
                  <c:v>5.8266876957598832</c:v>
                </c:pt>
                <c:pt idx="10493">
                  <c:v>5.8272430415181526</c:v>
                </c:pt>
                <c:pt idx="10494">
                  <c:v>5.8277983872764221</c:v>
                </c:pt>
                <c:pt idx="10495">
                  <c:v>5.8283537330346915</c:v>
                </c:pt>
                <c:pt idx="10496">
                  <c:v>5.8289090787929609</c:v>
                </c:pt>
                <c:pt idx="10497">
                  <c:v>5.8294644245512304</c:v>
                </c:pt>
                <c:pt idx="10498">
                  <c:v>5.8300197703094998</c:v>
                </c:pt>
                <c:pt idx="10499">
                  <c:v>5.8305751160677692</c:v>
                </c:pt>
                <c:pt idx="10500">
                  <c:v>5.8311304618260387</c:v>
                </c:pt>
                <c:pt idx="10501">
                  <c:v>5.8316858075843081</c:v>
                </c:pt>
                <c:pt idx="10502">
                  <c:v>5.8322411533425775</c:v>
                </c:pt>
                <c:pt idx="10503">
                  <c:v>5.832796499100847</c:v>
                </c:pt>
                <c:pt idx="10504">
                  <c:v>5.8333518448591164</c:v>
                </c:pt>
                <c:pt idx="10505">
                  <c:v>5.8339071906173858</c:v>
                </c:pt>
                <c:pt idx="10506">
                  <c:v>5.8344625363756553</c:v>
                </c:pt>
                <c:pt idx="10507">
                  <c:v>5.8350178821339247</c:v>
                </c:pt>
                <c:pt idx="10508">
                  <c:v>5.8355732278921941</c:v>
                </c:pt>
                <c:pt idx="10509">
                  <c:v>5.8361285736504636</c:v>
                </c:pt>
                <c:pt idx="10510">
                  <c:v>5.836683919408733</c:v>
                </c:pt>
                <c:pt idx="10511">
                  <c:v>5.8372392651670024</c:v>
                </c:pt>
                <c:pt idx="10512">
                  <c:v>5.8377946109252719</c:v>
                </c:pt>
                <c:pt idx="10513">
                  <c:v>5.8383499566835413</c:v>
                </c:pt>
                <c:pt idx="10514">
                  <c:v>5.8389053024418107</c:v>
                </c:pt>
                <c:pt idx="10515">
                  <c:v>5.8394606482000802</c:v>
                </c:pt>
                <c:pt idx="10516">
                  <c:v>5.8400159939583496</c:v>
                </c:pt>
                <c:pt idx="10517">
                  <c:v>5.840571339716619</c:v>
                </c:pt>
                <c:pt idx="10518">
                  <c:v>5.8411266854748884</c:v>
                </c:pt>
                <c:pt idx="10519">
                  <c:v>5.8416820312331579</c:v>
                </c:pt>
                <c:pt idx="10520">
                  <c:v>5.8422373769914273</c:v>
                </c:pt>
                <c:pt idx="10521">
                  <c:v>5.8427927227496967</c:v>
                </c:pt>
                <c:pt idx="10522">
                  <c:v>5.8433480685079662</c:v>
                </c:pt>
                <c:pt idx="10523">
                  <c:v>5.8439034142662356</c:v>
                </c:pt>
                <c:pt idx="10524">
                  <c:v>5.844458760024505</c:v>
                </c:pt>
                <c:pt idx="10525">
                  <c:v>5.8450141057827745</c:v>
                </c:pt>
                <c:pt idx="10526">
                  <c:v>5.8455694515410439</c:v>
                </c:pt>
                <c:pt idx="10527">
                  <c:v>5.8461247972993133</c:v>
                </c:pt>
                <c:pt idx="10528">
                  <c:v>5.8466801430575828</c:v>
                </c:pt>
                <c:pt idx="10529">
                  <c:v>5.8472354888158522</c:v>
                </c:pt>
                <c:pt idx="10530">
                  <c:v>5.8477908345741216</c:v>
                </c:pt>
                <c:pt idx="10531">
                  <c:v>5.8483461803323911</c:v>
                </c:pt>
                <c:pt idx="10532">
                  <c:v>5.8489015260906605</c:v>
                </c:pt>
                <c:pt idx="10533">
                  <c:v>5.8494568718489299</c:v>
                </c:pt>
                <c:pt idx="10534">
                  <c:v>5.8500122176071994</c:v>
                </c:pt>
                <c:pt idx="10535">
                  <c:v>5.8505675633654688</c:v>
                </c:pt>
                <c:pt idx="10536">
                  <c:v>5.8511229091237382</c:v>
                </c:pt>
                <c:pt idx="10537">
                  <c:v>5.8516782548820077</c:v>
                </c:pt>
                <c:pt idx="10538">
                  <c:v>5.8522336006402771</c:v>
                </c:pt>
                <c:pt idx="10539">
                  <c:v>5.8527889463985465</c:v>
                </c:pt>
                <c:pt idx="10540">
                  <c:v>5.853344292156816</c:v>
                </c:pt>
                <c:pt idx="10541">
                  <c:v>5.8538996379150854</c:v>
                </c:pt>
                <c:pt idx="10542">
                  <c:v>5.8544549836733548</c:v>
                </c:pt>
                <c:pt idx="10543">
                  <c:v>5.8550103294316242</c:v>
                </c:pt>
                <c:pt idx="10544">
                  <c:v>5.8555656751898937</c:v>
                </c:pt>
                <c:pt idx="10545">
                  <c:v>5.8561210209481631</c:v>
                </c:pt>
                <c:pt idx="10546">
                  <c:v>5.8566763667064325</c:v>
                </c:pt>
                <c:pt idx="10547">
                  <c:v>5.857231712464702</c:v>
                </c:pt>
                <c:pt idx="10548">
                  <c:v>5.8577870582229714</c:v>
                </c:pt>
                <c:pt idx="10549">
                  <c:v>5.8583424039812408</c:v>
                </c:pt>
                <c:pt idx="10550">
                  <c:v>5.8588977497395103</c:v>
                </c:pt>
                <c:pt idx="10551">
                  <c:v>5.8594530954977797</c:v>
                </c:pt>
                <c:pt idx="10552">
                  <c:v>5.8600084412560491</c:v>
                </c:pt>
                <c:pt idx="10553">
                  <c:v>5.8605637870143186</c:v>
                </c:pt>
                <c:pt idx="10554">
                  <c:v>5.861119132772588</c:v>
                </c:pt>
                <c:pt idx="10555">
                  <c:v>5.8616744785308574</c:v>
                </c:pt>
                <c:pt idx="10556">
                  <c:v>5.8622298242891269</c:v>
                </c:pt>
                <c:pt idx="10557">
                  <c:v>5.8627851700473963</c:v>
                </c:pt>
                <c:pt idx="10558">
                  <c:v>5.8633405158056657</c:v>
                </c:pt>
                <c:pt idx="10559">
                  <c:v>5.8638958615639352</c:v>
                </c:pt>
                <c:pt idx="10560">
                  <c:v>5.8644512073222046</c:v>
                </c:pt>
                <c:pt idx="10561">
                  <c:v>5.865006553080474</c:v>
                </c:pt>
                <c:pt idx="10562">
                  <c:v>5.8655618988387435</c:v>
                </c:pt>
                <c:pt idx="10563">
                  <c:v>5.8661172445970129</c:v>
                </c:pt>
                <c:pt idx="10564">
                  <c:v>5.8666725903552823</c:v>
                </c:pt>
                <c:pt idx="10565">
                  <c:v>5.8672279361135518</c:v>
                </c:pt>
                <c:pt idx="10566">
                  <c:v>5.8677832818718212</c:v>
                </c:pt>
                <c:pt idx="10567">
                  <c:v>5.8683386276300906</c:v>
                </c:pt>
                <c:pt idx="10568">
                  <c:v>5.8688939733883601</c:v>
                </c:pt>
                <c:pt idx="10569">
                  <c:v>5.8694493191466295</c:v>
                </c:pt>
                <c:pt idx="10570">
                  <c:v>5.8700046649048989</c:v>
                </c:pt>
                <c:pt idx="10571">
                  <c:v>5.8705600106631683</c:v>
                </c:pt>
                <c:pt idx="10572">
                  <c:v>5.8711153564214378</c:v>
                </c:pt>
                <c:pt idx="10573">
                  <c:v>5.8716707021797072</c:v>
                </c:pt>
                <c:pt idx="10574">
                  <c:v>5.8722260479379766</c:v>
                </c:pt>
                <c:pt idx="10575">
                  <c:v>5.8727813936962461</c:v>
                </c:pt>
                <c:pt idx="10576">
                  <c:v>5.8733367394545155</c:v>
                </c:pt>
                <c:pt idx="10577">
                  <c:v>5.8738920852127849</c:v>
                </c:pt>
                <c:pt idx="10578">
                  <c:v>5.8744474309710544</c:v>
                </c:pt>
                <c:pt idx="10579">
                  <c:v>5.8750027767293238</c:v>
                </c:pt>
                <c:pt idx="10580">
                  <c:v>5.8755581224875932</c:v>
                </c:pt>
                <c:pt idx="10581">
                  <c:v>5.8761134682458627</c:v>
                </c:pt>
                <c:pt idx="10582">
                  <c:v>5.8766688140041321</c:v>
                </c:pt>
                <c:pt idx="10583">
                  <c:v>5.8772241597624015</c:v>
                </c:pt>
                <c:pt idx="10584">
                  <c:v>5.877779505520671</c:v>
                </c:pt>
                <c:pt idx="10585">
                  <c:v>5.8783348512789404</c:v>
                </c:pt>
                <c:pt idx="10586">
                  <c:v>5.8788901970372098</c:v>
                </c:pt>
                <c:pt idx="10587">
                  <c:v>5.8794455427954793</c:v>
                </c:pt>
                <c:pt idx="10588">
                  <c:v>5.8800008885537487</c:v>
                </c:pt>
                <c:pt idx="10589">
                  <c:v>5.8805562343120181</c:v>
                </c:pt>
                <c:pt idx="10590">
                  <c:v>5.8811115800702876</c:v>
                </c:pt>
                <c:pt idx="10591">
                  <c:v>5.881666925828557</c:v>
                </c:pt>
                <c:pt idx="10592">
                  <c:v>5.8822222715868264</c:v>
                </c:pt>
                <c:pt idx="10593">
                  <c:v>5.8827776173450959</c:v>
                </c:pt>
                <c:pt idx="10594">
                  <c:v>5.8833329631033653</c:v>
                </c:pt>
                <c:pt idx="10595">
                  <c:v>5.8838883088616347</c:v>
                </c:pt>
                <c:pt idx="10596">
                  <c:v>5.8844436546199042</c:v>
                </c:pt>
                <c:pt idx="10597">
                  <c:v>5.8849990003781736</c:v>
                </c:pt>
                <c:pt idx="10598">
                  <c:v>5.885554346136443</c:v>
                </c:pt>
                <c:pt idx="10599">
                  <c:v>5.8861096918947124</c:v>
                </c:pt>
                <c:pt idx="10600">
                  <c:v>5.8866650376529819</c:v>
                </c:pt>
                <c:pt idx="10601">
                  <c:v>5.8872203834112513</c:v>
                </c:pt>
                <c:pt idx="10602">
                  <c:v>5.8877757291695207</c:v>
                </c:pt>
                <c:pt idx="10603">
                  <c:v>5.8883310749277902</c:v>
                </c:pt>
                <c:pt idx="10604">
                  <c:v>5.8888864206860596</c:v>
                </c:pt>
                <c:pt idx="10605">
                  <c:v>5.889441766444329</c:v>
                </c:pt>
                <c:pt idx="10606">
                  <c:v>5.8899971122025985</c:v>
                </c:pt>
                <c:pt idx="10607">
                  <c:v>5.8905524579608679</c:v>
                </c:pt>
                <c:pt idx="10608">
                  <c:v>5.8911078037191373</c:v>
                </c:pt>
                <c:pt idx="10609">
                  <c:v>5.8916631494774068</c:v>
                </c:pt>
                <c:pt idx="10610">
                  <c:v>5.8922184952356762</c:v>
                </c:pt>
                <c:pt idx="10611">
                  <c:v>5.8927738409939456</c:v>
                </c:pt>
                <c:pt idx="10612">
                  <c:v>5.8933291867522151</c:v>
                </c:pt>
                <c:pt idx="10613">
                  <c:v>5.8938845325104845</c:v>
                </c:pt>
                <c:pt idx="10614">
                  <c:v>5.8944398782687539</c:v>
                </c:pt>
                <c:pt idx="10615">
                  <c:v>5.8949952240270234</c:v>
                </c:pt>
                <c:pt idx="10616">
                  <c:v>5.8955505697852928</c:v>
                </c:pt>
                <c:pt idx="10617">
                  <c:v>5.8961059155435622</c:v>
                </c:pt>
                <c:pt idx="10618">
                  <c:v>5.8966612613018317</c:v>
                </c:pt>
                <c:pt idx="10619">
                  <c:v>5.8972166070601011</c:v>
                </c:pt>
                <c:pt idx="10620">
                  <c:v>5.8977719528183705</c:v>
                </c:pt>
                <c:pt idx="10621">
                  <c:v>5.89832729857664</c:v>
                </c:pt>
                <c:pt idx="10622">
                  <c:v>5.8988826443349094</c:v>
                </c:pt>
                <c:pt idx="10623">
                  <c:v>5.8994379900931788</c:v>
                </c:pt>
                <c:pt idx="10624">
                  <c:v>5.8999933358514483</c:v>
                </c:pt>
                <c:pt idx="10625">
                  <c:v>5.9005486816097177</c:v>
                </c:pt>
                <c:pt idx="10626">
                  <c:v>5.9011040273679871</c:v>
                </c:pt>
                <c:pt idx="10627">
                  <c:v>5.9016593731262565</c:v>
                </c:pt>
                <c:pt idx="10628">
                  <c:v>5.902214718884526</c:v>
                </c:pt>
                <c:pt idx="10629">
                  <c:v>5.9027700646427954</c:v>
                </c:pt>
                <c:pt idx="10630">
                  <c:v>5.9033254104010648</c:v>
                </c:pt>
                <c:pt idx="10631">
                  <c:v>5.9038807561593343</c:v>
                </c:pt>
                <c:pt idx="10632">
                  <c:v>5.9044361019176037</c:v>
                </c:pt>
                <c:pt idx="10633">
                  <c:v>5.9049914476758731</c:v>
                </c:pt>
                <c:pt idx="10634">
                  <c:v>5.9055467934341426</c:v>
                </c:pt>
                <c:pt idx="10635">
                  <c:v>5.906102139192412</c:v>
                </c:pt>
                <c:pt idx="10636">
                  <c:v>5.9066574849506814</c:v>
                </c:pt>
                <c:pt idx="10637">
                  <c:v>5.9072128307089509</c:v>
                </c:pt>
                <c:pt idx="10638">
                  <c:v>5.9077681764672203</c:v>
                </c:pt>
                <c:pt idx="10639">
                  <c:v>5.9083235222254897</c:v>
                </c:pt>
                <c:pt idx="10640">
                  <c:v>5.9088788679837592</c:v>
                </c:pt>
                <c:pt idx="10641">
                  <c:v>5.9094342137420286</c:v>
                </c:pt>
                <c:pt idx="10642">
                  <c:v>5.909989559500298</c:v>
                </c:pt>
                <c:pt idx="10643">
                  <c:v>5.9105449052585675</c:v>
                </c:pt>
                <c:pt idx="10644">
                  <c:v>5.9111002510168369</c:v>
                </c:pt>
                <c:pt idx="10645">
                  <c:v>5.9116555967751063</c:v>
                </c:pt>
                <c:pt idx="10646">
                  <c:v>5.9122109425333758</c:v>
                </c:pt>
                <c:pt idx="10647">
                  <c:v>5.9127662882916452</c:v>
                </c:pt>
                <c:pt idx="10648">
                  <c:v>5.9133216340499146</c:v>
                </c:pt>
                <c:pt idx="10649">
                  <c:v>5.9138769798081841</c:v>
                </c:pt>
                <c:pt idx="10650">
                  <c:v>5.9144323255664535</c:v>
                </c:pt>
                <c:pt idx="10651">
                  <c:v>5.9149876713247229</c:v>
                </c:pt>
                <c:pt idx="10652">
                  <c:v>5.9155430170829923</c:v>
                </c:pt>
                <c:pt idx="10653">
                  <c:v>5.9160983628412618</c:v>
                </c:pt>
                <c:pt idx="10654">
                  <c:v>5.9166537085995312</c:v>
                </c:pt>
                <c:pt idx="10655">
                  <c:v>5.9172090543578006</c:v>
                </c:pt>
                <c:pt idx="10656">
                  <c:v>5.9177644001160701</c:v>
                </c:pt>
                <c:pt idx="10657">
                  <c:v>5.9183197458743395</c:v>
                </c:pt>
                <c:pt idx="10658">
                  <c:v>5.9188750916326089</c:v>
                </c:pt>
                <c:pt idx="10659">
                  <c:v>5.9194304373908784</c:v>
                </c:pt>
                <c:pt idx="10660">
                  <c:v>5.9199857831491478</c:v>
                </c:pt>
                <c:pt idx="10661">
                  <c:v>5.9205411289074172</c:v>
                </c:pt>
                <c:pt idx="10662">
                  <c:v>5.9210964746656867</c:v>
                </c:pt>
                <c:pt idx="10663">
                  <c:v>5.9216518204239561</c:v>
                </c:pt>
                <c:pt idx="10664">
                  <c:v>5.9222071661822255</c:v>
                </c:pt>
                <c:pt idx="10665">
                  <c:v>5.922762511940495</c:v>
                </c:pt>
                <c:pt idx="10666">
                  <c:v>5.9233178576987644</c:v>
                </c:pt>
                <c:pt idx="10667">
                  <c:v>5.9238732034570338</c:v>
                </c:pt>
                <c:pt idx="10668">
                  <c:v>5.9244285492153033</c:v>
                </c:pt>
                <c:pt idx="10669">
                  <c:v>5.9249838949735727</c:v>
                </c:pt>
                <c:pt idx="10670">
                  <c:v>5.9255392407318421</c:v>
                </c:pt>
                <c:pt idx="10671">
                  <c:v>5.9260945864901116</c:v>
                </c:pt>
                <c:pt idx="10672">
                  <c:v>5.926649932248381</c:v>
                </c:pt>
                <c:pt idx="10673">
                  <c:v>5.9272052780066504</c:v>
                </c:pt>
                <c:pt idx="10674">
                  <c:v>5.9277606237649199</c:v>
                </c:pt>
                <c:pt idx="10675">
                  <c:v>5.9283159695231893</c:v>
                </c:pt>
                <c:pt idx="10676">
                  <c:v>5.9288713152814587</c:v>
                </c:pt>
                <c:pt idx="10677">
                  <c:v>5.9294266610397282</c:v>
                </c:pt>
                <c:pt idx="10678">
                  <c:v>5.9299820067979976</c:v>
                </c:pt>
                <c:pt idx="10679">
                  <c:v>5.930537352556267</c:v>
                </c:pt>
                <c:pt idx="10680">
                  <c:v>5.9310926983145364</c:v>
                </c:pt>
                <c:pt idx="10681">
                  <c:v>5.9316480440728059</c:v>
                </c:pt>
                <c:pt idx="10682">
                  <c:v>5.9322033898310753</c:v>
                </c:pt>
                <c:pt idx="10683">
                  <c:v>5.9327587355893447</c:v>
                </c:pt>
                <c:pt idx="10684">
                  <c:v>5.9333140813476142</c:v>
                </c:pt>
                <c:pt idx="10685">
                  <c:v>5.9338694271058836</c:v>
                </c:pt>
                <c:pt idx="10686">
                  <c:v>5.934424772864153</c:v>
                </c:pt>
                <c:pt idx="10687">
                  <c:v>5.9349801186224225</c:v>
                </c:pt>
                <c:pt idx="10688">
                  <c:v>5.9355354643806919</c:v>
                </c:pt>
                <c:pt idx="10689">
                  <c:v>5.9360908101389613</c:v>
                </c:pt>
                <c:pt idx="10690">
                  <c:v>5.9366461558972308</c:v>
                </c:pt>
                <c:pt idx="10691">
                  <c:v>5.9372015016555002</c:v>
                </c:pt>
                <c:pt idx="10692">
                  <c:v>5.9377568474137696</c:v>
                </c:pt>
                <c:pt idx="10693">
                  <c:v>5.9383121931720391</c:v>
                </c:pt>
                <c:pt idx="10694">
                  <c:v>5.9388675389303085</c:v>
                </c:pt>
                <c:pt idx="10695">
                  <c:v>5.9394228846885779</c:v>
                </c:pt>
                <c:pt idx="10696">
                  <c:v>5.9399782304468474</c:v>
                </c:pt>
                <c:pt idx="10697">
                  <c:v>5.9405335762051168</c:v>
                </c:pt>
                <c:pt idx="10698">
                  <c:v>5.9410889219633862</c:v>
                </c:pt>
                <c:pt idx="10699">
                  <c:v>5.9416442677216557</c:v>
                </c:pt>
                <c:pt idx="10700">
                  <c:v>5.9421996134799251</c:v>
                </c:pt>
                <c:pt idx="10701">
                  <c:v>5.9427549592381945</c:v>
                </c:pt>
                <c:pt idx="10702">
                  <c:v>5.943310304996464</c:v>
                </c:pt>
                <c:pt idx="10703">
                  <c:v>5.9438656507547334</c:v>
                </c:pt>
                <c:pt idx="10704">
                  <c:v>5.9444209965130028</c:v>
                </c:pt>
                <c:pt idx="10705">
                  <c:v>5.9449763422712723</c:v>
                </c:pt>
                <c:pt idx="10706">
                  <c:v>5.9455316880295417</c:v>
                </c:pt>
                <c:pt idx="10707">
                  <c:v>5.9460870337878111</c:v>
                </c:pt>
                <c:pt idx="10708">
                  <c:v>5.9466423795460805</c:v>
                </c:pt>
                <c:pt idx="10709">
                  <c:v>5.94719772530435</c:v>
                </c:pt>
                <c:pt idx="10710">
                  <c:v>5.9477530710626194</c:v>
                </c:pt>
                <c:pt idx="10711">
                  <c:v>5.9483084168208888</c:v>
                </c:pt>
                <c:pt idx="10712">
                  <c:v>5.9488637625791583</c:v>
                </c:pt>
                <c:pt idx="10713">
                  <c:v>5.9494191083374277</c:v>
                </c:pt>
                <c:pt idx="10714">
                  <c:v>5.9499744540956971</c:v>
                </c:pt>
                <c:pt idx="10715">
                  <c:v>5.9505297998539666</c:v>
                </c:pt>
                <c:pt idx="10716">
                  <c:v>5.951085145612236</c:v>
                </c:pt>
                <c:pt idx="10717">
                  <c:v>5.9516404913705054</c:v>
                </c:pt>
                <c:pt idx="10718">
                  <c:v>5.9521958371287749</c:v>
                </c:pt>
                <c:pt idx="10719">
                  <c:v>5.9527511828870443</c:v>
                </c:pt>
                <c:pt idx="10720">
                  <c:v>5.9533065286453137</c:v>
                </c:pt>
                <c:pt idx="10721">
                  <c:v>5.9538618744035832</c:v>
                </c:pt>
                <c:pt idx="10722">
                  <c:v>5.9544172201618526</c:v>
                </c:pt>
                <c:pt idx="10723">
                  <c:v>5.954972565920122</c:v>
                </c:pt>
                <c:pt idx="10724">
                  <c:v>5.9555279116783915</c:v>
                </c:pt>
                <c:pt idx="10725">
                  <c:v>5.9560832574366609</c:v>
                </c:pt>
                <c:pt idx="10726">
                  <c:v>5.9566386031949303</c:v>
                </c:pt>
                <c:pt idx="10727">
                  <c:v>5.9571939489531998</c:v>
                </c:pt>
                <c:pt idx="10728">
                  <c:v>5.9577492947114692</c:v>
                </c:pt>
                <c:pt idx="10729">
                  <c:v>5.9583046404697386</c:v>
                </c:pt>
                <c:pt idx="10730">
                  <c:v>5.9588599862280081</c:v>
                </c:pt>
                <c:pt idx="10731">
                  <c:v>5.9594153319862775</c:v>
                </c:pt>
                <c:pt idx="10732">
                  <c:v>5.9599706777445469</c:v>
                </c:pt>
                <c:pt idx="10733">
                  <c:v>5.9605260235028164</c:v>
                </c:pt>
                <c:pt idx="10734">
                  <c:v>5.9610813692610858</c:v>
                </c:pt>
                <c:pt idx="10735">
                  <c:v>5.9616367150193552</c:v>
                </c:pt>
                <c:pt idx="10736">
                  <c:v>5.9621920607776246</c:v>
                </c:pt>
                <c:pt idx="10737">
                  <c:v>5.9627474065358941</c:v>
                </c:pt>
                <c:pt idx="10738">
                  <c:v>5.9633027522941635</c:v>
                </c:pt>
                <c:pt idx="10739">
                  <c:v>5.9638580980524329</c:v>
                </c:pt>
                <c:pt idx="10740">
                  <c:v>5.9644134438107024</c:v>
                </c:pt>
                <c:pt idx="10741">
                  <c:v>5.9649687895689718</c:v>
                </c:pt>
                <c:pt idx="10742">
                  <c:v>5.9655241353272412</c:v>
                </c:pt>
                <c:pt idx="10743">
                  <c:v>5.9660794810855107</c:v>
                </c:pt>
                <c:pt idx="10744">
                  <c:v>5.9666348268437801</c:v>
                </c:pt>
                <c:pt idx="10745">
                  <c:v>5.9671901726020495</c:v>
                </c:pt>
                <c:pt idx="10746">
                  <c:v>5.967745518360319</c:v>
                </c:pt>
                <c:pt idx="10747">
                  <c:v>5.9683008641185884</c:v>
                </c:pt>
                <c:pt idx="10748">
                  <c:v>5.9688562098768578</c:v>
                </c:pt>
                <c:pt idx="10749">
                  <c:v>5.9694115556351273</c:v>
                </c:pt>
                <c:pt idx="10750">
                  <c:v>5.9699669013933967</c:v>
                </c:pt>
                <c:pt idx="10751">
                  <c:v>5.9705222471516661</c:v>
                </c:pt>
                <c:pt idx="10752">
                  <c:v>5.9710775929099356</c:v>
                </c:pt>
                <c:pt idx="10753">
                  <c:v>5.971632938668205</c:v>
                </c:pt>
                <c:pt idx="10754">
                  <c:v>5.9721882844264744</c:v>
                </c:pt>
                <c:pt idx="10755">
                  <c:v>5.9727436301847439</c:v>
                </c:pt>
                <c:pt idx="10756">
                  <c:v>5.9732989759430133</c:v>
                </c:pt>
                <c:pt idx="10757">
                  <c:v>5.9738543217012827</c:v>
                </c:pt>
                <c:pt idx="10758">
                  <c:v>5.9744096674595522</c:v>
                </c:pt>
                <c:pt idx="10759">
                  <c:v>5.9749650132178216</c:v>
                </c:pt>
                <c:pt idx="10760">
                  <c:v>5.975520358976091</c:v>
                </c:pt>
                <c:pt idx="10761">
                  <c:v>5.9760757047343604</c:v>
                </c:pt>
                <c:pt idx="10762">
                  <c:v>5.9766310504926299</c:v>
                </c:pt>
                <c:pt idx="10763">
                  <c:v>5.9771863962508993</c:v>
                </c:pt>
                <c:pt idx="10764">
                  <c:v>5.9777417420091687</c:v>
                </c:pt>
                <c:pt idx="10765">
                  <c:v>5.9782970877674382</c:v>
                </c:pt>
                <c:pt idx="10766">
                  <c:v>5.9788524335257076</c:v>
                </c:pt>
                <c:pt idx="10767">
                  <c:v>5.979407779283977</c:v>
                </c:pt>
                <c:pt idx="10768">
                  <c:v>5.9799631250422465</c:v>
                </c:pt>
                <c:pt idx="10769">
                  <c:v>5.9805184708005159</c:v>
                </c:pt>
                <c:pt idx="10770">
                  <c:v>5.9810738165587853</c:v>
                </c:pt>
                <c:pt idx="10771">
                  <c:v>5.9816291623170548</c:v>
                </c:pt>
                <c:pt idx="10772">
                  <c:v>5.9821845080753242</c:v>
                </c:pt>
                <c:pt idx="10773">
                  <c:v>5.9827398538335936</c:v>
                </c:pt>
                <c:pt idx="10774">
                  <c:v>5.9832951995918631</c:v>
                </c:pt>
                <c:pt idx="10775">
                  <c:v>5.9838505453501325</c:v>
                </c:pt>
                <c:pt idx="10776">
                  <c:v>5.9844058911084019</c:v>
                </c:pt>
                <c:pt idx="10777">
                  <c:v>5.9849612368666714</c:v>
                </c:pt>
                <c:pt idx="10778">
                  <c:v>5.9855165826249408</c:v>
                </c:pt>
                <c:pt idx="10779">
                  <c:v>5.9860719283832102</c:v>
                </c:pt>
                <c:pt idx="10780">
                  <c:v>5.9866272741414797</c:v>
                </c:pt>
                <c:pt idx="10781">
                  <c:v>5.9871826198997491</c:v>
                </c:pt>
                <c:pt idx="10782">
                  <c:v>5.9877379656580185</c:v>
                </c:pt>
                <c:pt idx="10783">
                  <c:v>5.988293311416288</c:v>
                </c:pt>
                <c:pt idx="10784">
                  <c:v>5.9888486571745574</c:v>
                </c:pt>
                <c:pt idx="10785">
                  <c:v>5.9894040029328268</c:v>
                </c:pt>
                <c:pt idx="10786">
                  <c:v>5.9899593486910963</c:v>
                </c:pt>
                <c:pt idx="10787">
                  <c:v>5.9905146944493657</c:v>
                </c:pt>
                <c:pt idx="10788">
                  <c:v>5.9910700402076351</c:v>
                </c:pt>
                <c:pt idx="10789">
                  <c:v>5.9916253859659045</c:v>
                </c:pt>
                <c:pt idx="10790">
                  <c:v>5.992180731724174</c:v>
                </c:pt>
                <c:pt idx="10791">
                  <c:v>5.9927360774824434</c:v>
                </c:pt>
                <c:pt idx="10792">
                  <c:v>5.9932914232407128</c:v>
                </c:pt>
                <c:pt idx="10793">
                  <c:v>5.9938467689989823</c:v>
                </c:pt>
                <c:pt idx="10794">
                  <c:v>5.9944021147572517</c:v>
                </c:pt>
                <c:pt idx="10795">
                  <c:v>5.9949574605155211</c:v>
                </c:pt>
                <c:pt idx="10796">
                  <c:v>5.9955128062737906</c:v>
                </c:pt>
                <c:pt idx="10797">
                  <c:v>5.99606815203206</c:v>
                </c:pt>
                <c:pt idx="10798">
                  <c:v>5.9966234977903294</c:v>
                </c:pt>
                <c:pt idx="10799">
                  <c:v>5.9971788435485989</c:v>
                </c:pt>
                <c:pt idx="10800">
                  <c:v>5.9977341893068683</c:v>
                </c:pt>
                <c:pt idx="10801">
                  <c:v>5.9982895350651377</c:v>
                </c:pt>
                <c:pt idx="10802">
                  <c:v>5.9988448808234072</c:v>
                </c:pt>
                <c:pt idx="10803">
                  <c:v>5.9994002265816766</c:v>
                </c:pt>
                <c:pt idx="10804">
                  <c:v>5.999955572339946</c:v>
                </c:pt>
                <c:pt idx="10805">
                  <c:v>6.0005109180982155</c:v>
                </c:pt>
                <c:pt idx="10806">
                  <c:v>6.0010662638564849</c:v>
                </c:pt>
                <c:pt idx="10807">
                  <c:v>6.0016216096147543</c:v>
                </c:pt>
                <c:pt idx="10808">
                  <c:v>6.0021769553730238</c:v>
                </c:pt>
                <c:pt idx="10809">
                  <c:v>6.0027323011312932</c:v>
                </c:pt>
                <c:pt idx="10810">
                  <c:v>6.0032876468895626</c:v>
                </c:pt>
                <c:pt idx="10811">
                  <c:v>6.0038429926478321</c:v>
                </c:pt>
                <c:pt idx="10812">
                  <c:v>6.0043983384061015</c:v>
                </c:pt>
                <c:pt idx="10813">
                  <c:v>6.0049536841643709</c:v>
                </c:pt>
                <c:pt idx="10814">
                  <c:v>6.0055090299226404</c:v>
                </c:pt>
                <c:pt idx="10815">
                  <c:v>6.0060643756809098</c:v>
                </c:pt>
                <c:pt idx="10816">
                  <c:v>6.0066197214391792</c:v>
                </c:pt>
                <c:pt idx="10817">
                  <c:v>6.0071750671974486</c:v>
                </c:pt>
                <c:pt idx="10818">
                  <c:v>6.0077304129557181</c:v>
                </c:pt>
                <c:pt idx="10819">
                  <c:v>6.0082857587139875</c:v>
                </c:pt>
                <c:pt idx="10820">
                  <c:v>6.0088411044722569</c:v>
                </c:pt>
                <c:pt idx="10821">
                  <c:v>6.0093964502305264</c:v>
                </c:pt>
                <c:pt idx="10822">
                  <c:v>6.0099517959887958</c:v>
                </c:pt>
                <c:pt idx="10823">
                  <c:v>6.0105071417470652</c:v>
                </c:pt>
                <c:pt idx="10824">
                  <c:v>6.0110624875053347</c:v>
                </c:pt>
                <c:pt idx="10825">
                  <c:v>6.0116178332636041</c:v>
                </c:pt>
                <c:pt idx="10826">
                  <c:v>6.0121731790218735</c:v>
                </c:pt>
                <c:pt idx="10827">
                  <c:v>6.012728524780143</c:v>
                </c:pt>
                <c:pt idx="10828">
                  <c:v>6.0132838705384124</c:v>
                </c:pt>
                <c:pt idx="10829">
                  <c:v>6.0138392162966818</c:v>
                </c:pt>
                <c:pt idx="10830">
                  <c:v>6.0143945620549513</c:v>
                </c:pt>
                <c:pt idx="10831">
                  <c:v>6.0149499078132207</c:v>
                </c:pt>
                <c:pt idx="10832">
                  <c:v>6.0155052535714901</c:v>
                </c:pt>
                <c:pt idx="10833">
                  <c:v>6.0160605993297596</c:v>
                </c:pt>
                <c:pt idx="10834">
                  <c:v>6.016615945088029</c:v>
                </c:pt>
                <c:pt idx="10835">
                  <c:v>6.0171712908462984</c:v>
                </c:pt>
                <c:pt idx="10836">
                  <c:v>6.0177266366045679</c:v>
                </c:pt>
                <c:pt idx="10837">
                  <c:v>6.0182819823628373</c:v>
                </c:pt>
                <c:pt idx="10838">
                  <c:v>6.0188373281211067</c:v>
                </c:pt>
                <c:pt idx="10839">
                  <c:v>6.0193926738793762</c:v>
                </c:pt>
                <c:pt idx="10840">
                  <c:v>6.0199480196376456</c:v>
                </c:pt>
                <c:pt idx="10841">
                  <c:v>6.020503365395915</c:v>
                </c:pt>
                <c:pt idx="10842">
                  <c:v>6.0210587111541845</c:v>
                </c:pt>
                <c:pt idx="10843">
                  <c:v>6.0216140569124539</c:v>
                </c:pt>
                <c:pt idx="10844">
                  <c:v>6.0221694026707233</c:v>
                </c:pt>
                <c:pt idx="10845">
                  <c:v>6.0227247484289927</c:v>
                </c:pt>
                <c:pt idx="10846">
                  <c:v>6.0232800941872622</c:v>
                </c:pt>
                <c:pt idx="10847">
                  <c:v>6.0238354399455316</c:v>
                </c:pt>
                <c:pt idx="10848">
                  <c:v>6.024390785703801</c:v>
                </c:pt>
                <c:pt idx="10849">
                  <c:v>6.0249461314620705</c:v>
                </c:pt>
                <c:pt idx="10850">
                  <c:v>6.0255014772203399</c:v>
                </c:pt>
                <c:pt idx="10851">
                  <c:v>6.0260568229786093</c:v>
                </c:pt>
                <c:pt idx="10852">
                  <c:v>6.0266121687368788</c:v>
                </c:pt>
                <c:pt idx="10853">
                  <c:v>6.0271675144951482</c:v>
                </c:pt>
                <c:pt idx="10854">
                  <c:v>6.0277228602534176</c:v>
                </c:pt>
                <c:pt idx="10855">
                  <c:v>6.0282782060116871</c:v>
                </c:pt>
                <c:pt idx="10856">
                  <c:v>6.0288335517699565</c:v>
                </c:pt>
                <c:pt idx="10857">
                  <c:v>6.0293888975282259</c:v>
                </c:pt>
                <c:pt idx="10858">
                  <c:v>6.0299442432864954</c:v>
                </c:pt>
                <c:pt idx="10859">
                  <c:v>6.0304995890447648</c:v>
                </c:pt>
                <c:pt idx="10860">
                  <c:v>6.0310549348030342</c:v>
                </c:pt>
                <c:pt idx="10861">
                  <c:v>6.0316102805613037</c:v>
                </c:pt>
                <c:pt idx="10862">
                  <c:v>6.0321656263195731</c:v>
                </c:pt>
                <c:pt idx="10863">
                  <c:v>6.0327209720778425</c:v>
                </c:pt>
                <c:pt idx="10864">
                  <c:v>6.033276317836112</c:v>
                </c:pt>
                <c:pt idx="10865">
                  <c:v>6.0338316635943814</c:v>
                </c:pt>
                <c:pt idx="10866">
                  <c:v>6.0343870093526508</c:v>
                </c:pt>
                <c:pt idx="10867">
                  <c:v>6.0349423551109203</c:v>
                </c:pt>
                <c:pt idx="10868">
                  <c:v>6.0354977008691897</c:v>
                </c:pt>
                <c:pt idx="10869">
                  <c:v>6.0360530466274591</c:v>
                </c:pt>
                <c:pt idx="10870">
                  <c:v>6.0366083923857285</c:v>
                </c:pt>
                <c:pt idx="10871">
                  <c:v>6.037163738143998</c:v>
                </c:pt>
                <c:pt idx="10872">
                  <c:v>6.0377190839022674</c:v>
                </c:pt>
                <c:pt idx="10873">
                  <c:v>6.0382744296605368</c:v>
                </c:pt>
                <c:pt idx="10874">
                  <c:v>6.0388297754188063</c:v>
                </c:pt>
                <c:pt idx="10875">
                  <c:v>6.0393851211770757</c:v>
                </c:pt>
                <c:pt idx="10876">
                  <c:v>6.0399404669353451</c:v>
                </c:pt>
                <c:pt idx="10877">
                  <c:v>6.0404958126936146</c:v>
                </c:pt>
                <c:pt idx="10878">
                  <c:v>6.041051158451884</c:v>
                </c:pt>
                <c:pt idx="10879">
                  <c:v>6.0416065042101534</c:v>
                </c:pt>
                <c:pt idx="10880">
                  <c:v>6.0421618499684229</c:v>
                </c:pt>
                <c:pt idx="10881">
                  <c:v>6.0427171957266923</c:v>
                </c:pt>
                <c:pt idx="10882">
                  <c:v>6.0432725414849617</c:v>
                </c:pt>
                <c:pt idx="10883">
                  <c:v>6.0438278872432312</c:v>
                </c:pt>
                <c:pt idx="10884">
                  <c:v>6.0443832330015006</c:v>
                </c:pt>
                <c:pt idx="10885">
                  <c:v>6.04493857875977</c:v>
                </c:pt>
                <c:pt idx="10886">
                  <c:v>6.0454939245180395</c:v>
                </c:pt>
                <c:pt idx="10887">
                  <c:v>6.0460492702763089</c:v>
                </c:pt>
                <c:pt idx="10888">
                  <c:v>6.0466046160345783</c:v>
                </c:pt>
                <c:pt idx="10889">
                  <c:v>6.0471599617928478</c:v>
                </c:pt>
                <c:pt idx="10890">
                  <c:v>6.0477153075511172</c:v>
                </c:pt>
                <c:pt idx="10891">
                  <c:v>6.0482706533093866</c:v>
                </c:pt>
                <c:pt idx="10892">
                  <c:v>6.0488259990676561</c:v>
                </c:pt>
                <c:pt idx="10893">
                  <c:v>6.0493813448259255</c:v>
                </c:pt>
                <c:pt idx="10894">
                  <c:v>6.0499366905841949</c:v>
                </c:pt>
                <c:pt idx="10895">
                  <c:v>6.0504920363424644</c:v>
                </c:pt>
                <c:pt idx="10896">
                  <c:v>6.0510473821007338</c:v>
                </c:pt>
                <c:pt idx="10897">
                  <c:v>6.0516027278590032</c:v>
                </c:pt>
                <c:pt idx="10898">
                  <c:v>6.0521580736172726</c:v>
                </c:pt>
                <c:pt idx="10899">
                  <c:v>6.0527134193755421</c:v>
                </c:pt>
                <c:pt idx="10900">
                  <c:v>6.0532687651338115</c:v>
                </c:pt>
                <c:pt idx="10901">
                  <c:v>6.0538241108920809</c:v>
                </c:pt>
                <c:pt idx="10902">
                  <c:v>6.0543794566503504</c:v>
                </c:pt>
                <c:pt idx="10903">
                  <c:v>6.0549348024086198</c:v>
                </c:pt>
                <c:pt idx="10904">
                  <c:v>6.0554901481668892</c:v>
                </c:pt>
                <c:pt idx="10905">
                  <c:v>6.0560454939251587</c:v>
                </c:pt>
                <c:pt idx="10906">
                  <c:v>6.0566008396834281</c:v>
                </c:pt>
                <c:pt idx="10907">
                  <c:v>6.0571561854416975</c:v>
                </c:pt>
                <c:pt idx="10908">
                  <c:v>6.057711531199967</c:v>
                </c:pt>
                <c:pt idx="10909">
                  <c:v>6.0582668769582364</c:v>
                </c:pt>
                <c:pt idx="10910">
                  <c:v>6.0588222227165058</c:v>
                </c:pt>
                <c:pt idx="10911">
                  <c:v>6.0593775684747753</c:v>
                </c:pt>
                <c:pt idx="10912">
                  <c:v>6.0599329142330447</c:v>
                </c:pt>
                <c:pt idx="10913">
                  <c:v>6.0604882599913141</c:v>
                </c:pt>
                <c:pt idx="10914">
                  <c:v>6.0610436057495836</c:v>
                </c:pt>
                <c:pt idx="10915">
                  <c:v>6.061598951507853</c:v>
                </c:pt>
                <c:pt idx="10916">
                  <c:v>6.0621542972661224</c:v>
                </c:pt>
                <c:pt idx="10917">
                  <c:v>6.0627096430243919</c:v>
                </c:pt>
                <c:pt idx="10918">
                  <c:v>6.0632649887826613</c:v>
                </c:pt>
                <c:pt idx="10919">
                  <c:v>6.0638203345409307</c:v>
                </c:pt>
                <c:pt idx="10920">
                  <c:v>6.0643756802992002</c:v>
                </c:pt>
                <c:pt idx="10921">
                  <c:v>6.0649310260574696</c:v>
                </c:pt>
                <c:pt idx="10922">
                  <c:v>6.065486371815739</c:v>
                </c:pt>
                <c:pt idx="10923">
                  <c:v>6.0660417175740085</c:v>
                </c:pt>
                <c:pt idx="10924">
                  <c:v>6.0665970633322779</c:v>
                </c:pt>
                <c:pt idx="10925">
                  <c:v>6.0671524090905473</c:v>
                </c:pt>
                <c:pt idx="10926">
                  <c:v>6.0677077548488167</c:v>
                </c:pt>
                <c:pt idx="10927">
                  <c:v>6.0682631006070862</c:v>
                </c:pt>
                <c:pt idx="10928">
                  <c:v>6.0688184463653556</c:v>
                </c:pt>
                <c:pt idx="10929">
                  <c:v>6.069373792123625</c:v>
                </c:pt>
                <c:pt idx="10930">
                  <c:v>6.0699291378818945</c:v>
                </c:pt>
                <c:pt idx="10931">
                  <c:v>6.0704844836401639</c:v>
                </c:pt>
                <c:pt idx="10932">
                  <c:v>6.0710398293984333</c:v>
                </c:pt>
                <c:pt idx="10933">
                  <c:v>6.0715951751567028</c:v>
                </c:pt>
                <c:pt idx="10934">
                  <c:v>6.0721505209149722</c:v>
                </c:pt>
                <c:pt idx="10935">
                  <c:v>6.0727058666732416</c:v>
                </c:pt>
                <c:pt idx="10936">
                  <c:v>6.0732612124315111</c:v>
                </c:pt>
                <c:pt idx="10937">
                  <c:v>6.0738165581897805</c:v>
                </c:pt>
                <c:pt idx="10938">
                  <c:v>6.0743719039480499</c:v>
                </c:pt>
                <c:pt idx="10939">
                  <c:v>6.0749272497063194</c:v>
                </c:pt>
                <c:pt idx="10940">
                  <c:v>6.0754825954645888</c:v>
                </c:pt>
                <c:pt idx="10941">
                  <c:v>6.0760379412228582</c:v>
                </c:pt>
                <c:pt idx="10942">
                  <c:v>6.0765932869811277</c:v>
                </c:pt>
                <c:pt idx="10943">
                  <c:v>6.0771486327393971</c:v>
                </c:pt>
                <c:pt idx="10944">
                  <c:v>6.0777039784976665</c:v>
                </c:pt>
                <c:pt idx="10945">
                  <c:v>6.078259324255936</c:v>
                </c:pt>
                <c:pt idx="10946">
                  <c:v>6.0788146700142054</c:v>
                </c:pt>
                <c:pt idx="10947">
                  <c:v>6.0793700157724748</c:v>
                </c:pt>
                <c:pt idx="10948">
                  <c:v>6.0799253615307443</c:v>
                </c:pt>
                <c:pt idx="10949">
                  <c:v>6.0804807072890137</c:v>
                </c:pt>
                <c:pt idx="10950">
                  <c:v>6.0810360530472831</c:v>
                </c:pt>
                <c:pt idx="10951">
                  <c:v>6.0815913988055526</c:v>
                </c:pt>
                <c:pt idx="10952">
                  <c:v>6.082146744563822</c:v>
                </c:pt>
                <c:pt idx="10953">
                  <c:v>6.0827020903220914</c:v>
                </c:pt>
                <c:pt idx="10954">
                  <c:v>6.0832574360803608</c:v>
                </c:pt>
                <c:pt idx="10955">
                  <c:v>6.0838127818386303</c:v>
                </c:pt>
                <c:pt idx="10956">
                  <c:v>6.0843681275968997</c:v>
                </c:pt>
                <c:pt idx="10957">
                  <c:v>6.0849234733551691</c:v>
                </c:pt>
                <c:pt idx="10958">
                  <c:v>6.0854788191134386</c:v>
                </c:pt>
                <c:pt idx="10959">
                  <c:v>6.086034164871708</c:v>
                </c:pt>
                <c:pt idx="10960">
                  <c:v>6.0865895106299774</c:v>
                </c:pt>
                <c:pt idx="10961">
                  <c:v>6.0871448563882469</c:v>
                </c:pt>
                <c:pt idx="10962">
                  <c:v>6.0877002021465163</c:v>
                </c:pt>
                <c:pt idx="10963">
                  <c:v>6.0882555479047857</c:v>
                </c:pt>
                <c:pt idx="10964">
                  <c:v>6.0888108936630552</c:v>
                </c:pt>
                <c:pt idx="10965">
                  <c:v>6.0893662394213246</c:v>
                </c:pt>
                <c:pt idx="10966">
                  <c:v>6.089921585179594</c:v>
                </c:pt>
                <c:pt idx="10967">
                  <c:v>6.0904769309378635</c:v>
                </c:pt>
                <c:pt idx="10968">
                  <c:v>6.0910322766961329</c:v>
                </c:pt>
                <c:pt idx="10969">
                  <c:v>6.0915876224544023</c:v>
                </c:pt>
                <c:pt idx="10970">
                  <c:v>6.0921429682126718</c:v>
                </c:pt>
                <c:pt idx="10971">
                  <c:v>6.0926983139709412</c:v>
                </c:pt>
                <c:pt idx="10972">
                  <c:v>6.0932536597292106</c:v>
                </c:pt>
                <c:pt idx="10973">
                  <c:v>6.0938090054874801</c:v>
                </c:pt>
                <c:pt idx="10974">
                  <c:v>6.0943643512457495</c:v>
                </c:pt>
                <c:pt idx="10975">
                  <c:v>6.0949196970040189</c:v>
                </c:pt>
                <c:pt idx="10976">
                  <c:v>6.0954750427622884</c:v>
                </c:pt>
                <c:pt idx="10977">
                  <c:v>6.0960303885205578</c:v>
                </c:pt>
                <c:pt idx="10978">
                  <c:v>6.0965857342788272</c:v>
                </c:pt>
                <c:pt idx="10979">
                  <c:v>6.0971410800370966</c:v>
                </c:pt>
                <c:pt idx="10980">
                  <c:v>6.0976964257953661</c:v>
                </c:pt>
                <c:pt idx="10981">
                  <c:v>6.0982517715536355</c:v>
                </c:pt>
                <c:pt idx="10982">
                  <c:v>6.0988071173119049</c:v>
                </c:pt>
                <c:pt idx="10983">
                  <c:v>6.0993624630701744</c:v>
                </c:pt>
                <c:pt idx="10984">
                  <c:v>6.0999178088284438</c:v>
                </c:pt>
                <c:pt idx="10985">
                  <c:v>6.1004731545867132</c:v>
                </c:pt>
                <c:pt idx="10986">
                  <c:v>6.1010285003449827</c:v>
                </c:pt>
                <c:pt idx="10987">
                  <c:v>6.1015838461032521</c:v>
                </c:pt>
                <c:pt idx="10988">
                  <c:v>6.1021391918615215</c:v>
                </c:pt>
                <c:pt idx="10989">
                  <c:v>6.102694537619791</c:v>
                </c:pt>
                <c:pt idx="10990">
                  <c:v>6.1032498833780604</c:v>
                </c:pt>
                <c:pt idx="10991">
                  <c:v>6.1038052291363298</c:v>
                </c:pt>
                <c:pt idx="10992">
                  <c:v>6.1043605748945993</c:v>
                </c:pt>
                <c:pt idx="10993">
                  <c:v>6.1049159206528687</c:v>
                </c:pt>
                <c:pt idx="10994">
                  <c:v>6.1054712664111381</c:v>
                </c:pt>
                <c:pt idx="10995">
                  <c:v>6.1060266121694076</c:v>
                </c:pt>
                <c:pt idx="10996">
                  <c:v>6.106581957927677</c:v>
                </c:pt>
                <c:pt idx="10997">
                  <c:v>6.1071373036859464</c:v>
                </c:pt>
                <c:pt idx="10998">
                  <c:v>6.1076926494442159</c:v>
                </c:pt>
                <c:pt idx="10999">
                  <c:v>6.1082479952024853</c:v>
                </c:pt>
                <c:pt idx="11000">
                  <c:v>6.1088033409607547</c:v>
                </c:pt>
                <c:pt idx="11001">
                  <c:v>6.1093586867190242</c:v>
                </c:pt>
                <c:pt idx="11002">
                  <c:v>6.1099140324772936</c:v>
                </c:pt>
                <c:pt idx="11003">
                  <c:v>6.110469378235563</c:v>
                </c:pt>
                <c:pt idx="11004">
                  <c:v>6.1110247239938325</c:v>
                </c:pt>
                <c:pt idx="11005">
                  <c:v>6.1115800697521019</c:v>
                </c:pt>
                <c:pt idx="11006">
                  <c:v>6.1121354155103713</c:v>
                </c:pt>
                <c:pt idx="11007">
                  <c:v>6.1126907612686407</c:v>
                </c:pt>
                <c:pt idx="11008">
                  <c:v>6.1132461070269102</c:v>
                </c:pt>
                <c:pt idx="11009">
                  <c:v>6.1138014527851796</c:v>
                </c:pt>
                <c:pt idx="11010">
                  <c:v>6.114356798543449</c:v>
                </c:pt>
                <c:pt idx="11011">
                  <c:v>6.1149121443017185</c:v>
                </c:pt>
                <c:pt idx="11012">
                  <c:v>6.1154674900599879</c:v>
                </c:pt>
                <c:pt idx="11013">
                  <c:v>6.1160228358182573</c:v>
                </c:pt>
                <c:pt idx="11014">
                  <c:v>6.1165781815765268</c:v>
                </c:pt>
                <c:pt idx="11015">
                  <c:v>6.1171335273347962</c:v>
                </c:pt>
                <c:pt idx="11016">
                  <c:v>6.1176888730930656</c:v>
                </c:pt>
                <c:pt idx="11017">
                  <c:v>6.1182442188513351</c:v>
                </c:pt>
                <c:pt idx="11018">
                  <c:v>6.1187995646096045</c:v>
                </c:pt>
                <c:pt idx="11019">
                  <c:v>6.1193549103678739</c:v>
                </c:pt>
                <c:pt idx="11020">
                  <c:v>6.1199102561261434</c:v>
                </c:pt>
                <c:pt idx="11021">
                  <c:v>6.1204656018844128</c:v>
                </c:pt>
                <c:pt idx="11022">
                  <c:v>6.1210209476426822</c:v>
                </c:pt>
                <c:pt idx="11023">
                  <c:v>6.1215762934009517</c:v>
                </c:pt>
                <c:pt idx="11024">
                  <c:v>6.1221316391592211</c:v>
                </c:pt>
                <c:pt idx="11025">
                  <c:v>6.1226869849174905</c:v>
                </c:pt>
                <c:pt idx="11026">
                  <c:v>6.12324233067576</c:v>
                </c:pt>
                <c:pt idx="11027">
                  <c:v>6.1237976764340294</c:v>
                </c:pt>
                <c:pt idx="11028">
                  <c:v>6.1243530221922988</c:v>
                </c:pt>
                <c:pt idx="11029">
                  <c:v>6.1249083679505683</c:v>
                </c:pt>
                <c:pt idx="11030">
                  <c:v>6.1254637137088377</c:v>
                </c:pt>
                <c:pt idx="11031">
                  <c:v>6.1260190594671071</c:v>
                </c:pt>
                <c:pt idx="11032">
                  <c:v>6.1265744052253766</c:v>
                </c:pt>
                <c:pt idx="11033">
                  <c:v>6.127129750983646</c:v>
                </c:pt>
                <c:pt idx="11034">
                  <c:v>6.1276850967419154</c:v>
                </c:pt>
                <c:pt idx="11035">
                  <c:v>6.1282404425001848</c:v>
                </c:pt>
                <c:pt idx="11036">
                  <c:v>6.1287957882584543</c:v>
                </c:pt>
                <c:pt idx="11037">
                  <c:v>6.1293511340167237</c:v>
                </c:pt>
                <c:pt idx="11038">
                  <c:v>6.1299064797749931</c:v>
                </c:pt>
                <c:pt idx="11039">
                  <c:v>6.1304618255332626</c:v>
                </c:pt>
                <c:pt idx="11040">
                  <c:v>6.131017171291532</c:v>
                </c:pt>
                <c:pt idx="11041">
                  <c:v>6.1315725170498014</c:v>
                </c:pt>
                <c:pt idx="11042">
                  <c:v>6.1321278628080709</c:v>
                </c:pt>
                <c:pt idx="11043">
                  <c:v>6.1326832085663403</c:v>
                </c:pt>
                <c:pt idx="11044">
                  <c:v>6.1332385543246097</c:v>
                </c:pt>
                <c:pt idx="11045">
                  <c:v>6.1337939000828792</c:v>
                </c:pt>
                <c:pt idx="11046">
                  <c:v>6.1343492458411486</c:v>
                </c:pt>
                <c:pt idx="11047">
                  <c:v>6.134904591599418</c:v>
                </c:pt>
                <c:pt idx="11048">
                  <c:v>6.1354599373576875</c:v>
                </c:pt>
                <c:pt idx="11049">
                  <c:v>6.1360152831159569</c:v>
                </c:pt>
                <c:pt idx="11050">
                  <c:v>6.1365706288742263</c:v>
                </c:pt>
                <c:pt idx="11051">
                  <c:v>6.1371259746324958</c:v>
                </c:pt>
                <c:pt idx="11052">
                  <c:v>6.1376813203907652</c:v>
                </c:pt>
                <c:pt idx="11053">
                  <c:v>6.1382366661490346</c:v>
                </c:pt>
                <c:pt idx="11054">
                  <c:v>6.1387920119073041</c:v>
                </c:pt>
                <c:pt idx="11055">
                  <c:v>6.1393473576655735</c:v>
                </c:pt>
                <c:pt idx="11056">
                  <c:v>6.1399027034238429</c:v>
                </c:pt>
                <c:pt idx="11057">
                  <c:v>6.1404580491821124</c:v>
                </c:pt>
                <c:pt idx="11058">
                  <c:v>6.1410133949403818</c:v>
                </c:pt>
                <c:pt idx="11059">
                  <c:v>6.1415687406986512</c:v>
                </c:pt>
                <c:pt idx="11060">
                  <c:v>6.1421240864569207</c:v>
                </c:pt>
                <c:pt idx="11061">
                  <c:v>6.1426794322151901</c:v>
                </c:pt>
                <c:pt idx="11062">
                  <c:v>6.1432347779734595</c:v>
                </c:pt>
                <c:pt idx="11063">
                  <c:v>6.1437901237317289</c:v>
                </c:pt>
                <c:pt idx="11064">
                  <c:v>6.1443454694899984</c:v>
                </c:pt>
                <c:pt idx="11065">
                  <c:v>6.1449008152482678</c:v>
                </c:pt>
                <c:pt idx="11066">
                  <c:v>6.1454561610065372</c:v>
                </c:pt>
                <c:pt idx="11067">
                  <c:v>6.1460115067648067</c:v>
                </c:pt>
                <c:pt idx="11068">
                  <c:v>6.1465668525230761</c:v>
                </c:pt>
                <c:pt idx="11069">
                  <c:v>6.1471221982813455</c:v>
                </c:pt>
                <c:pt idx="11070">
                  <c:v>6.147677544039615</c:v>
                </c:pt>
                <c:pt idx="11071">
                  <c:v>6.1482328897978844</c:v>
                </c:pt>
                <c:pt idx="11072">
                  <c:v>6.1487882355561538</c:v>
                </c:pt>
                <c:pt idx="11073">
                  <c:v>6.1493435813144233</c:v>
                </c:pt>
                <c:pt idx="11074">
                  <c:v>6.1498989270726927</c:v>
                </c:pt>
                <c:pt idx="11075">
                  <c:v>6.1504542728309621</c:v>
                </c:pt>
                <c:pt idx="11076">
                  <c:v>6.1510096185892316</c:v>
                </c:pt>
                <c:pt idx="11077">
                  <c:v>6.151564964347501</c:v>
                </c:pt>
                <c:pt idx="11078">
                  <c:v>6.1521203101057704</c:v>
                </c:pt>
                <c:pt idx="11079">
                  <c:v>6.1526756558640399</c:v>
                </c:pt>
                <c:pt idx="11080">
                  <c:v>6.1532310016223093</c:v>
                </c:pt>
                <c:pt idx="11081">
                  <c:v>6.1537863473805787</c:v>
                </c:pt>
                <c:pt idx="11082">
                  <c:v>6.1543416931388482</c:v>
                </c:pt>
                <c:pt idx="11083">
                  <c:v>6.1548970388971176</c:v>
                </c:pt>
                <c:pt idx="11084">
                  <c:v>6.155452384655387</c:v>
                </c:pt>
                <c:pt idx="11085">
                  <c:v>6.1560077304136565</c:v>
                </c:pt>
                <c:pt idx="11086">
                  <c:v>6.1565630761719259</c:v>
                </c:pt>
                <c:pt idx="11087">
                  <c:v>6.1571184219301953</c:v>
                </c:pt>
                <c:pt idx="11088">
                  <c:v>6.1576737676884647</c:v>
                </c:pt>
                <c:pt idx="11089">
                  <c:v>6.1582291134467342</c:v>
                </c:pt>
                <c:pt idx="11090">
                  <c:v>6.1587844592050036</c:v>
                </c:pt>
                <c:pt idx="11091">
                  <c:v>6.159339804963273</c:v>
                </c:pt>
                <c:pt idx="11092">
                  <c:v>6.1598951507215425</c:v>
                </c:pt>
                <c:pt idx="11093">
                  <c:v>6.1604504964798119</c:v>
                </c:pt>
                <c:pt idx="11094">
                  <c:v>6.1610058422380813</c:v>
                </c:pt>
                <c:pt idx="11095">
                  <c:v>6.1615611879963508</c:v>
                </c:pt>
                <c:pt idx="11096">
                  <c:v>6.1621165337546202</c:v>
                </c:pt>
                <c:pt idx="11097">
                  <c:v>6.1626718795128896</c:v>
                </c:pt>
                <c:pt idx="11098">
                  <c:v>6.1632272252711591</c:v>
                </c:pt>
                <c:pt idx="11099">
                  <c:v>6.1637825710294285</c:v>
                </c:pt>
                <c:pt idx="11100">
                  <c:v>6.1643379167876979</c:v>
                </c:pt>
                <c:pt idx="11101">
                  <c:v>6.1648932625459674</c:v>
                </c:pt>
                <c:pt idx="11102">
                  <c:v>6.1654486083042368</c:v>
                </c:pt>
                <c:pt idx="11103">
                  <c:v>6.1660039540625062</c:v>
                </c:pt>
                <c:pt idx="11104">
                  <c:v>6.1665592998207757</c:v>
                </c:pt>
                <c:pt idx="11105">
                  <c:v>6.1671146455790451</c:v>
                </c:pt>
                <c:pt idx="11106">
                  <c:v>6.1676699913373145</c:v>
                </c:pt>
                <c:pt idx="11107">
                  <c:v>6.168225337095584</c:v>
                </c:pt>
                <c:pt idx="11108">
                  <c:v>6.1687806828538534</c:v>
                </c:pt>
                <c:pt idx="11109">
                  <c:v>6.1693360286121228</c:v>
                </c:pt>
                <c:pt idx="11110">
                  <c:v>6.1698913743703923</c:v>
                </c:pt>
                <c:pt idx="11111">
                  <c:v>6.1704467201286617</c:v>
                </c:pt>
                <c:pt idx="11112">
                  <c:v>6.1710020658869311</c:v>
                </c:pt>
                <c:pt idx="11113">
                  <c:v>6.1715574116452006</c:v>
                </c:pt>
                <c:pt idx="11114">
                  <c:v>6.17211275740347</c:v>
                </c:pt>
                <c:pt idx="11115">
                  <c:v>6.1726681031617394</c:v>
                </c:pt>
                <c:pt idx="11116">
                  <c:v>6.1732234489200088</c:v>
                </c:pt>
                <c:pt idx="11117">
                  <c:v>6.1737787946782783</c:v>
                </c:pt>
                <c:pt idx="11118">
                  <c:v>6.1743341404365477</c:v>
                </c:pt>
                <c:pt idx="11119">
                  <c:v>6.1748894861948171</c:v>
                </c:pt>
                <c:pt idx="11120">
                  <c:v>6.1754448319530866</c:v>
                </c:pt>
                <c:pt idx="11121">
                  <c:v>6.176000177711356</c:v>
                </c:pt>
                <c:pt idx="11122">
                  <c:v>6.1765555234696254</c:v>
                </c:pt>
                <c:pt idx="11123">
                  <c:v>6.1771108692278949</c:v>
                </c:pt>
                <c:pt idx="11124">
                  <c:v>6.1776662149861643</c:v>
                </c:pt>
                <c:pt idx="11125">
                  <c:v>6.1782215607444337</c:v>
                </c:pt>
                <c:pt idx="11126">
                  <c:v>6.1787769065027032</c:v>
                </c:pt>
                <c:pt idx="11127">
                  <c:v>6.1793322522609726</c:v>
                </c:pt>
                <c:pt idx="11128">
                  <c:v>6.179887598019242</c:v>
                </c:pt>
                <c:pt idx="11129">
                  <c:v>6.1804429437775115</c:v>
                </c:pt>
                <c:pt idx="11130">
                  <c:v>6.1809982895357809</c:v>
                </c:pt>
                <c:pt idx="11131">
                  <c:v>6.1815536352940503</c:v>
                </c:pt>
                <c:pt idx="11132">
                  <c:v>6.1821089810523198</c:v>
                </c:pt>
                <c:pt idx="11133">
                  <c:v>6.1826643268105892</c:v>
                </c:pt>
                <c:pt idx="11134">
                  <c:v>6.1832196725688586</c:v>
                </c:pt>
                <c:pt idx="11135">
                  <c:v>6.1837750183271281</c:v>
                </c:pt>
                <c:pt idx="11136">
                  <c:v>6.1843303640853975</c:v>
                </c:pt>
                <c:pt idx="11137">
                  <c:v>6.1848857098436669</c:v>
                </c:pt>
                <c:pt idx="11138">
                  <c:v>6.1854410556019364</c:v>
                </c:pt>
                <c:pt idx="11139">
                  <c:v>6.1859964013602058</c:v>
                </c:pt>
                <c:pt idx="11140">
                  <c:v>6.1865517471184752</c:v>
                </c:pt>
                <c:pt idx="11141">
                  <c:v>6.1871070928767447</c:v>
                </c:pt>
                <c:pt idx="11142">
                  <c:v>6.1876624386350141</c:v>
                </c:pt>
                <c:pt idx="11143">
                  <c:v>6.1882177843932835</c:v>
                </c:pt>
                <c:pt idx="11144">
                  <c:v>6.1887731301515529</c:v>
                </c:pt>
                <c:pt idx="11145">
                  <c:v>6.1893284759098224</c:v>
                </c:pt>
                <c:pt idx="11146">
                  <c:v>6.1898838216680918</c:v>
                </c:pt>
                <c:pt idx="11147">
                  <c:v>6.1904391674263612</c:v>
                </c:pt>
                <c:pt idx="11148">
                  <c:v>6.1909945131846307</c:v>
                </c:pt>
                <c:pt idx="11149">
                  <c:v>6.1915498589429001</c:v>
                </c:pt>
                <c:pt idx="11150">
                  <c:v>6.1921052047011695</c:v>
                </c:pt>
                <c:pt idx="11151">
                  <c:v>6.192660550459439</c:v>
                </c:pt>
                <c:pt idx="11152">
                  <c:v>6.1932158962177084</c:v>
                </c:pt>
                <c:pt idx="11153">
                  <c:v>6.1937712419759778</c:v>
                </c:pt>
                <c:pt idx="11154">
                  <c:v>6.1943265877342473</c:v>
                </c:pt>
                <c:pt idx="11155">
                  <c:v>6.1948819334925167</c:v>
                </c:pt>
                <c:pt idx="11156">
                  <c:v>6.1954372792507861</c:v>
                </c:pt>
                <c:pt idx="11157">
                  <c:v>6.1959926250090556</c:v>
                </c:pt>
                <c:pt idx="11158">
                  <c:v>6.196547970767325</c:v>
                </c:pt>
                <c:pt idx="11159">
                  <c:v>6.1971033165255944</c:v>
                </c:pt>
                <c:pt idx="11160">
                  <c:v>6.1976586622838639</c:v>
                </c:pt>
                <c:pt idx="11161">
                  <c:v>6.1982140080421333</c:v>
                </c:pt>
                <c:pt idx="11162">
                  <c:v>6.1987693538004027</c:v>
                </c:pt>
                <c:pt idx="11163">
                  <c:v>6.1993246995586722</c:v>
                </c:pt>
                <c:pt idx="11164">
                  <c:v>6.1998800453169416</c:v>
                </c:pt>
                <c:pt idx="11165">
                  <c:v>6.200435391075211</c:v>
                </c:pt>
                <c:pt idx="11166">
                  <c:v>6.2009907368334805</c:v>
                </c:pt>
                <c:pt idx="11167">
                  <c:v>6.2015460825917499</c:v>
                </c:pt>
                <c:pt idx="11168">
                  <c:v>6.2021014283500193</c:v>
                </c:pt>
                <c:pt idx="11169">
                  <c:v>6.2026567741082888</c:v>
                </c:pt>
                <c:pt idx="11170">
                  <c:v>6.2032121198665582</c:v>
                </c:pt>
                <c:pt idx="11171">
                  <c:v>6.2037674656248276</c:v>
                </c:pt>
                <c:pt idx="11172">
                  <c:v>6.204322811383097</c:v>
                </c:pt>
                <c:pt idx="11173">
                  <c:v>6.2048781571413665</c:v>
                </c:pt>
                <c:pt idx="11174">
                  <c:v>6.2054335028996359</c:v>
                </c:pt>
                <c:pt idx="11175">
                  <c:v>6.2059888486579053</c:v>
                </c:pt>
                <c:pt idx="11176">
                  <c:v>6.2065441944161748</c:v>
                </c:pt>
                <c:pt idx="11177">
                  <c:v>6.2070995401744442</c:v>
                </c:pt>
                <c:pt idx="11178">
                  <c:v>6.2076548859327136</c:v>
                </c:pt>
                <c:pt idx="11179">
                  <c:v>6.2082102316909831</c:v>
                </c:pt>
                <c:pt idx="11180">
                  <c:v>6.2087655774492525</c:v>
                </c:pt>
                <c:pt idx="11181">
                  <c:v>6.2093209232075219</c:v>
                </c:pt>
                <c:pt idx="11182">
                  <c:v>6.2098762689657914</c:v>
                </c:pt>
                <c:pt idx="11183">
                  <c:v>6.2104316147240608</c:v>
                </c:pt>
                <c:pt idx="11184">
                  <c:v>6.2109869604823302</c:v>
                </c:pt>
                <c:pt idx="11185">
                  <c:v>6.2115423062405997</c:v>
                </c:pt>
                <c:pt idx="11186">
                  <c:v>6.2120976519988691</c:v>
                </c:pt>
                <c:pt idx="11187">
                  <c:v>6.2126529977571385</c:v>
                </c:pt>
                <c:pt idx="11188">
                  <c:v>6.213208343515408</c:v>
                </c:pt>
                <c:pt idx="11189">
                  <c:v>6.2137636892736774</c:v>
                </c:pt>
                <c:pt idx="11190">
                  <c:v>6.2143190350319468</c:v>
                </c:pt>
                <c:pt idx="11191">
                  <c:v>6.2148743807902163</c:v>
                </c:pt>
                <c:pt idx="11192">
                  <c:v>6.2154297265484857</c:v>
                </c:pt>
                <c:pt idx="11193">
                  <c:v>6.2159850723067551</c:v>
                </c:pt>
                <c:pt idx="11194">
                  <c:v>6.2165404180650246</c:v>
                </c:pt>
                <c:pt idx="11195">
                  <c:v>6.217095763823294</c:v>
                </c:pt>
                <c:pt idx="11196">
                  <c:v>6.2176511095815634</c:v>
                </c:pt>
                <c:pt idx="11197">
                  <c:v>6.2182064553398328</c:v>
                </c:pt>
                <c:pt idx="11198">
                  <c:v>6.2187618010981023</c:v>
                </c:pt>
                <c:pt idx="11199">
                  <c:v>6.2193171468563717</c:v>
                </c:pt>
                <c:pt idx="11200">
                  <c:v>6.2198724926146411</c:v>
                </c:pt>
                <c:pt idx="11201">
                  <c:v>6.2204278383729106</c:v>
                </c:pt>
                <c:pt idx="11202">
                  <c:v>6.22098318413118</c:v>
                </c:pt>
                <c:pt idx="11203">
                  <c:v>6.2215385298894494</c:v>
                </c:pt>
                <c:pt idx="11204">
                  <c:v>6.2220938756477189</c:v>
                </c:pt>
                <c:pt idx="11205">
                  <c:v>6.2226492214059883</c:v>
                </c:pt>
                <c:pt idx="11206">
                  <c:v>6.2232045671642577</c:v>
                </c:pt>
                <c:pt idx="11207">
                  <c:v>6.2237599129225272</c:v>
                </c:pt>
                <c:pt idx="11208">
                  <c:v>6.2243152586807966</c:v>
                </c:pt>
                <c:pt idx="11209">
                  <c:v>6.224870604439066</c:v>
                </c:pt>
                <c:pt idx="11210">
                  <c:v>6.2254259501973355</c:v>
                </c:pt>
                <c:pt idx="11211">
                  <c:v>6.2259812959556049</c:v>
                </c:pt>
                <c:pt idx="11212">
                  <c:v>6.2265366417138743</c:v>
                </c:pt>
                <c:pt idx="11213">
                  <c:v>6.2270919874721438</c:v>
                </c:pt>
                <c:pt idx="11214">
                  <c:v>6.2276473332304132</c:v>
                </c:pt>
                <c:pt idx="11215">
                  <c:v>6.2282026789886826</c:v>
                </c:pt>
                <c:pt idx="11216">
                  <c:v>6.2287580247469521</c:v>
                </c:pt>
                <c:pt idx="11217">
                  <c:v>6.2293133705052215</c:v>
                </c:pt>
                <c:pt idx="11218">
                  <c:v>6.2298687162634909</c:v>
                </c:pt>
                <c:pt idx="11219">
                  <c:v>6.2304240620217604</c:v>
                </c:pt>
                <c:pt idx="11220">
                  <c:v>6.2309794077800298</c:v>
                </c:pt>
                <c:pt idx="11221">
                  <c:v>6.2315347535382992</c:v>
                </c:pt>
                <c:pt idx="11222">
                  <c:v>6.2320900992965687</c:v>
                </c:pt>
                <c:pt idx="11223">
                  <c:v>6.2326454450548381</c:v>
                </c:pt>
                <c:pt idx="11224">
                  <c:v>6.2332007908131075</c:v>
                </c:pt>
                <c:pt idx="11225">
                  <c:v>6.2337561365713769</c:v>
                </c:pt>
                <c:pt idx="11226">
                  <c:v>6.2343114823296464</c:v>
                </c:pt>
                <c:pt idx="11227">
                  <c:v>6.2348668280879158</c:v>
                </c:pt>
                <c:pt idx="11228">
                  <c:v>6.2354221738461852</c:v>
                </c:pt>
                <c:pt idx="11229">
                  <c:v>6.2359775196044547</c:v>
                </c:pt>
                <c:pt idx="11230">
                  <c:v>6.2365328653627241</c:v>
                </c:pt>
                <c:pt idx="11231">
                  <c:v>6.2370882111209935</c:v>
                </c:pt>
                <c:pt idx="11232">
                  <c:v>6.237643556879263</c:v>
                </c:pt>
                <c:pt idx="11233">
                  <c:v>6.2381989026375324</c:v>
                </c:pt>
                <c:pt idx="11234">
                  <c:v>6.2387542483958018</c:v>
                </c:pt>
                <c:pt idx="11235">
                  <c:v>6.2393095941540713</c:v>
                </c:pt>
                <c:pt idx="11236">
                  <c:v>6.2398649399123407</c:v>
                </c:pt>
                <c:pt idx="11237">
                  <c:v>6.2404202856706101</c:v>
                </c:pt>
                <c:pt idx="11238">
                  <c:v>6.2409756314288796</c:v>
                </c:pt>
                <c:pt idx="11239">
                  <c:v>6.241530977187149</c:v>
                </c:pt>
                <c:pt idx="11240">
                  <c:v>6.2420863229454184</c:v>
                </c:pt>
                <c:pt idx="11241">
                  <c:v>6.2426416687036879</c:v>
                </c:pt>
                <c:pt idx="11242">
                  <c:v>6.2431970144619573</c:v>
                </c:pt>
                <c:pt idx="11243">
                  <c:v>6.2437523602202267</c:v>
                </c:pt>
                <c:pt idx="11244">
                  <c:v>6.2443077059784962</c:v>
                </c:pt>
                <c:pt idx="11245">
                  <c:v>6.2448630517367656</c:v>
                </c:pt>
                <c:pt idx="11246">
                  <c:v>6.245418397495035</c:v>
                </c:pt>
                <c:pt idx="11247">
                  <c:v>6.2459737432533045</c:v>
                </c:pt>
                <c:pt idx="11248">
                  <c:v>6.2465290890115739</c:v>
                </c:pt>
                <c:pt idx="11249">
                  <c:v>6.2470844347698433</c:v>
                </c:pt>
                <c:pt idx="11250">
                  <c:v>6.2476397805281128</c:v>
                </c:pt>
                <c:pt idx="11251">
                  <c:v>6.2481951262863822</c:v>
                </c:pt>
                <c:pt idx="11252">
                  <c:v>6.2487504720446516</c:v>
                </c:pt>
                <c:pt idx="11253">
                  <c:v>6.249305817802921</c:v>
                </c:pt>
                <c:pt idx="11254">
                  <c:v>6.2498611635611905</c:v>
                </c:pt>
                <c:pt idx="11255">
                  <c:v>6.2504165093194599</c:v>
                </c:pt>
                <c:pt idx="11256">
                  <c:v>6.2509718550777293</c:v>
                </c:pt>
                <c:pt idx="11257">
                  <c:v>6.2515272008359988</c:v>
                </c:pt>
                <c:pt idx="11258">
                  <c:v>6.2520825465942682</c:v>
                </c:pt>
                <c:pt idx="11259">
                  <c:v>6.2526378923525376</c:v>
                </c:pt>
                <c:pt idx="11260">
                  <c:v>6.2531932381108071</c:v>
                </c:pt>
                <c:pt idx="11261">
                  <c:v>6.2537485838690765</c:v>
                </c:pt>
                <c:pt idx="11262">
                  <c:v>6.2543039296273459</c:v>
                </c:pt>
                <c:pt idx="11263">
                  <c:v>6.2548592753856154</c:v>
                </c:pt>
                <c:pt idx="11264">
                  <c:v>6.2554146211438848</c:v>
                </c:pt>
                <c:pt idx="11265">
                  <c:v>6.2559699669021542</c:v>
                </c:pt>
                <c:pt idx="11266">
                  <c:v>6.2565253126604237</c:v>
                </c:pt>
                <c:pt idx="11267">
                  <c:v>6.2570806584186931</c:v>
                </c:pt>
                <c:pt idx="11268">
                  <c:v>6.2576360041769625</c:v>
                </c:pt>
                <c:pt idx="11269">
                  <c:v>6.258191349935232</c:v>
                </c:pt>
                <c:pt idx="11270">
                  <c:v>6.2587466956935014</c:v>
                </c:pt>
                <c:pt idx="11271">
                  <c:v>6.2593020414517708</c:v>
                </c:pt>
                <c:pt idx="11272">
                  <c:v>6.2598573872100403</c:v>
                </c:pt>
                <c:pt idx="11273">
                  <c:v>6.2604127329683097</c:v>
                </c:pt>
                <c:pt idx="11274">
                  <c:v>6.2609680787265791</c:v>
                </c:pt>
                <c:pt idx="11275">
                  <c:v>6.2615234244848486</c:v>
                </c:pt>
                <c:pt idx="11276">
                  <c:v>6.262078770243118</c:v>
                </c:pt>
                <c:pt idx="11277">
                  <c:v>6.2626341160013874</c:v>
                </c:pt>
                <c:pt idx="11278">
                  <c:v>6.2631894617596569</c:v>
                </c:pt>
                <c:pt idx="11279">
                  <c:v>6.2637448075179263</c:v>
                </c:pt>
                <c:pt idx="11280">
                  <c:v>6.2643001532761957</c:v>
                </c:pt>
                <c:pt idx="11281">
                  <c:v>6.2648554990344651</c:v>
                </c:pt>
                <c:pt idx="11282">
                  <c:v>6.2654108447927346</c:v>
                </c:pt>
                <c:pt idx="11283">
                  <c:v>6.265966190551004</c:v>
                </c:pt>
                <c:pt idx="11284">
                  <c:v>6.2665215363092734</c:v>
                </c:pt>
                <c:pt idx="11285">
                  <c:v>6.2670768820675429</c:v>
                </c:pt>
                <c:pt idx="11286">
                  <c:v>6.2676322278258123</c:v>
                </c:pt>
                <c:pt idx="11287">
                  <c:v>6.2681875735840817</c:v>
                </c:pt>
                <c:pt idx="11288">
                  <c:v>6.2687429193423512</c:v>
                </c:pt>
                <c:pt idx="11289">
                  <c:v>6.2692982651006206</c:v>
                </c:pt>
                <c:pt idx="11290">
                  <c:v>6.26985361085889</c:v>
                </c:pt>
                <c:pt idx="11291">
                  <c:v>6.2704089566171595</c:v>
                </c:pt>
                <c:pt idx="11292">
                  <c:v>6.2709643023754289</c:v>
                </c:pt>
                <c:pt idx="11293">
                  <c:v>6.2715196481336983</c:v>
                </c:pt>
                <c:pt idx="11294">
                  <c:v>6.2720749938919678</c:v>
                </c:pt>
                <c:pt idx="11295">
                  <c:v>6.2726303396502372</c:v>
                </c:pt>
                <c:pt idx="11296">
                  <c:v>6.2731856854085066</c:v>
                </c:pt>
                <c:pt idx="11297">
                  <c:v>6.2737410311667761</c:v>
                </c:pt>
                <c:pt idx="11298">
                  <c:v>6.2742963769250455</c:v>
                </c:pt>
                <c:pt idx="11299">
                  <c:v>6.2748517226833149</c:v>
                </c:pt>
                <c:pt idx="11300">
                  <c:v>6.2754070684415844</c:v>
                </c:pt>
                <c:pt idx="11301">
                  <c:v>6.2759624141998538</c:v>
                </c:pt>
                <c:pt idx="11302">
                  <c:v>6.2765177599581232</c:v>
                </c:pt>
                <c:pt idx="11303">
                  <c:v>6.2770731057163927</c:v>
                </c:pt>
                <c:pt idx="11304">
                  <c:v>6.2776284514746621</c:v>
                </c:pt>
                <c:pt idx="11305">
                  <c:v>6.2781837972329315</c:v>
                </c:pt>
                <c:pt idx="11306">
                  <c:v>6.2787391429912009</c:v>
                </c:pt>
                <c:pt idx="11307">
                  <c:v>6.2792944887494704</c:v>
                </c:pt>
                <c:pt idx="11308">
                  <c:v>6.2798498345077398</c:v>
                </c:pt>
                <c:pt idx="11309">
                  <c:v>6.2804051802660092</c:v>
                </c:pt>
                <c:pt idx="11310">
                  <c:v>6.2809605260242787</c:v>
                </c:pt>
                <c:pt idx="11311">
                  <c:v>6.2815158717825481</c:v>
                </c:pt>
                <c:pt idx="11312">
                  <c:v>6.2820712175408175</c:v>
                </c:pt>
                <c:pt idx="11313">
                  <c:v>6.282626563299087</c:v>
                </c:pt>
                <c:pt idx="11314">
                  <c:v>6.2831819090573564</c:v>
                </c:pt>
                <c:pt idx="11315">
                  <c:v>6.2837372548156258</c:v>
                </c:pt>
                <c:pt idx="11316">
                  <c:v>6.2842926005738953</c:v>
                </c:pt>
                <c:pt idx="11317">
                  <c:v>6.2848479463321647</c:v>
                </c:pt>
                <c:pt idx="11318">
                  <c:v>6.2854032920904341</c:v>
                </c:pt>
                <c:pt idx="11319">
                  <c:v>6.2859586378487036</c:v>
                </c:pt>
                <c:pt idx="11320">
                  <c:v>6.286513983606973</c:v>
                </c:pt>
                <c:pt idx="11321">
                  <c:v>6.2870693293652424</c:v>
                </c:pt>
                <c:pt idx="11322">
                  <c:v>6.2876246751235119</c:v>
                </c:pt>
                <c:pt idx="11323">
                  <c:v>6.2881800208817813</c:v>
                </c:pt>
                <c:pt idx="11324">
                  <c:v>6.2887353666400507</c:v>
                </c:pt>
                <c:pt idx="11325">
                  <c:v>6.2892907123983202</c:v>
                </c:pt>
                <c:pt idx="11326">
                  <c:v>6.2898460581565896</c:v>
                </c:pt>
                <c:pt idx="11327">
                  <c:v>6.290401403914859</c:v>
                </c:pt>
                <c:pt idx="11328">
                  <c:v>6.2909567496731285</c:v>
                </c:pt>
                <c:pt idx="11329">
                  <c:v>6.2915120954313979</c:v>
                </c:pt>
                <c:pt idx="11330">
                  <c:v>6.2920674411896673</c:v>
                </c:pt>
                <c:pt idx="11331">
                  <c:v>6.2926227869479368</c:v>
                </c:pt>
                <c:pt idx="11332">
                  <c:v>6.2931781327062062</c:v>
                </c:pt>
                <c:pt idx="11333">
                  <c:v>6.2937334784644756</c:v>
                </c:pt>
                <c:pt idx="11334">
                  <c:v>6.294288824222745</c:v>
                </c:pt>
                <c:pt idx="11335">
                  <c:v>6.2948441699810145</c:v>
                </c:pt>
                <c:pt idx="11336">
                  <c:v>6.2953995157392839</c:v>
                </c:pt>
                <c:pt idx="11337">
                  <c:v>6.2959548614975533</c:v>
                </c:pt>
                <c:pt idx="11338">
                  <c:v>6.2965102072558228</c:v>
                </c:pt>
                <c:pt idx="11339">
                  <c:v>6.2970655530140922</c:v>
                </c:pt>
                <c:pt idx="11340">
                  <c:v>6.2976208987723616</c:v>
                </c:pt>
                <c:pt idx="11341">
                  <c:v>6.2981762445306311</c:v>
                </c:pt>
                <c:pt idx="11342">
                  <c:v>6.2987315902889005</c:v>
                </c:pt>
                <c:pt idx="11343">
                  <c:v>6.2992869360471699</c:v>
                </c:pt>
                <c:pt idx="11344">
                  <c:v>6.2998422818054394</c:v>
                </c:pt>
                <c:pt idx="11345">
                  <c:v>6.3003976275637088</c:v>
                </c:pt>
                <c:pt idx="11346">
                  <c:v>6.3009529733219782</c:v>
                </c:pt>
                <c:pt idx="11347">
                  <c:v>6.3015083190802477</c:v>
                </c:pt>
                <c:pt idx="11348">
                  <c:v>6.3020636648385171</c:v>
                </c:pt>
                <c:pt idx="11349">
                  <c:v>6.3026190105967865</c:v>
                </c:pt>
                <c:pt idx="11350">
                  <c:v>6.303174356355056</c:v>
                </c:pt>
                <c:pt idx="11351">
                  <c:v>6.3037297021133254</c:v>
                </c:pt>
                <c:pt idx="11352">
                  <c:v>6.3042850478715948</c:v>
                </c:pt>
                <c:pt idx="11353">
                  <c:v>6.3048403936298643</c:v>
                </c:pt>
                <c:pt idx="11354">
                  <c:v>6.3053957393881337</c:v>
                </c:pt>
                <c:pt idx="11355">
                  <c:v>6.3059510851464031</c:v>
                </c:pt>
                <c:pt idx="11356">
                  <c:v>6.3065064309046726</c:v>
                </c:pt>
                <c:pt idx="11357">
                  <c:v>6.307061776662942</c:v>
                </c:pt>
                <c:pt idx="11358">
                  <c:v>6.3076171224212114</c:v>
                </c:pt>
                <c:pt idx="11359">
                  <c:v>6.3081724681794809</c:v>
                </c:pt>
                <c:pt idx="11360">
                  <c:v>6.3087278139377503</c:v>
                </c:pt>
                <c:pt idx="11361">
                  <c:v>6.3092831596960197</c:v>
                </c:pt>
                <c:pt idx="11362">
                  <c:v>6.3098385054542891</c:v>
                </c:pt>
                <c:pt idx="11363">
                  <c:v>6.3103938512125586</c:v>
                </c:pt>
                <c:pt idx="11364">
                  <c:v>6.310949196970828</c:v>
                </c:pt>
                <c:pt idx="11365">
                  <c:v>6.3115045427290974</c:v>
                </c:pt>
                <c:pt idx="11366">
                  <c:v>6.3120598884873669</c:v>
                </c:pt>
                <c:pt idx="11367">
                  <c:v>6.3126152342456363</c:v>
                </c:pt>
                <c:pt idx="11368">
                  <c:v>6.3131705800039057</c:v>
                </c:pt>
                <c:pt idx="11369">
                  <c:v>6.3137259257621752</c:v>
                </c:pt>
                <c:pt idx="11370">
                  <c:v>6.3142812715204446</c:v>
                </c:pt>
                <c:pt idx="11371">
                  <c:v>6.314836617278714</c:v>
                </c:pt>
                <c:pt idx="11372">
                  <c:v>6.3153919630369835</c:v>
                </c:pt>
                <c:pt idx="11373">
                  <c:v>6.3159473087952529</c:v>
                </c:pt>
                <c:pt idx="11374">
                  <c:v>6.3165026545535223</c:v>
                </c:pt>
                <c:pt idx="11375">
                  <c:v>6.3170580003117918</c:v>
                </c:pt>
                <c:pt idx="11376">
                  <c:v>6.3176133460700612</c:v>
                </c:pt>
                <c:pt idx="11377">
                  <c:v>6.3181686918283306</c:v>
                </c:pt>
                <c:pt idx="11378">
                  <c:v>6.3187240375866001</c:v>
                </c:pt>
                <c:pt idx="11379">
                  <c:v>6.3192793833448695</c:v>
                </c:pt>
                <c:pt idx="11380">
                  <c:v>6.3198347291031389</c:v>
                </c:pt>
                <c:pt idx="11381">
                  <c:v>6.3203900748614084</c:v>
                </c:pt>
                <c:pt idx="11382">
                  <c:v>6.3209454206196778</c:v>
                </c:pt>
                <c:pt idx="11383">
                  <c:v>6.3215007663779472</c:v>
                </c:pt>
                <c:pt idx="11384">
                  <c:v>6.3220561121362167</c:v>
                </c:pt>
                <c:pt idx="11385">
                  <c:v>6.3226114578944861</c:v>
                </c:pt>
                <c:pt idx="11386">
                  <c:v>6.3231668036527555</c:v>
                </c:pt>
                <c:pt idx="11387">
                  <c:v>6.323722149411025</c:v>
                </c:pt>
                <c:pt idx="11388">
                  <c:v>6.3242774951692944</c:v>
                </c:pt>
                <c:pt idx="11389">
                  <c:v>6.3248328409275638</c:v>
                </c:pt>
                <c:pt idx="11390">
                  <c:v>6.3253881866858332</c:v>
                </c:pt>
                <c:pt idx="11391">
                  <c:v>6.3259435324441027</c:v>
                </c:pt>
                <c:pt idx="11392">
                  <c:v>6.3264988782023721</c:v>
                </c:pt>
                <c:pt idx="11393">
                  <c:v>6.3270542239606415</c:v>
                </c:pt>
                <c:pt idx="11394">
                  <c:v>6.327609569718911</c:v>
                </c:pt>
                <c:pt idx="11395">
                  <c:v>6.3281649154771804</c:v>
                </c:pt>
                <c:pt idx="11396">
                  <c:v>6.3287202612354498</c:v>
                </c:pt>
                <c:pt idx="11397">
                  <c:v>6.3292756069937193</c:v>
                </c:pt>
                <c:pt idx="11398">
                  <c:v>6.3298309527519887</c:v>
                </c:pt>
                <c:pt idx="11399">
                  <c:v>6.3303862985102581</c:v>
                </c:pt>
                <c:pt idx="11400">
                  <c:v>6.3309416442685276</c:v>
                </c:pt>
                <c:pt idx="11401">
                  <c:v>6.331496990026797</c:v>
                </c:pt>
                <c:pt idx="11402">
                  <c:v>6.3320523357850664</c:v>
                </c:pt>
                <c:pt idx="11403">
                  <c:v>6.3326076815433359</c:v>
                </c:pt>
                <c:pt idx="11404">
                  <c:v>6.3331630273016053</c:v>
                </c:pt>
                <c:pt idx="11405">
                  <c:v>6.3337183730598747</c:v>
                </c:pt>
                <c:pt idx="11406">
                  <c:v>6.3342737188181442</c:v>
                </c:pt>
                <c:pt idx="11407">
                  <c:v>6.3348290645764136</c:v>
                </c:pt>
                <c:pt idx="11408">
                  <c:v>6.335384410334683</c:v>
                </c:pt>
                <c:pt idx="11409">
                  <c:v>6.3359397560929525</c:v>
                </c:pt>
                <c:pt idx="11410">
                  <c:v>6.3364951018512219</c:v>
                </c:pt>
                <c:pt idx="11411">
                  <c:v>6.3370504476094913</c:v>
                </c:pt>
                <c:pt idx="11412">
                  <c:v>6.3376057933677608</c:v>
                </c:pt>
                <c:pt idx="11413">
                  <c:v>6.3381611391260302</c:v>
                </c:pt>
                <c:pt idx="11414">
                  <c:v>6.3387164848842996</c:v>
                </c:pt>
                <c:pt idx="11415">
                  <c:v>6.339271830642569</c:v>
                </c:pt>
                <c:pt idx="11416">
                  <c:v>6.3398271764008385</c:v>
                </c:pt>
                <c:pt idx="11417">
                  <c:v>6.3403825221591079</c:v>
                </c:pt>
                <c:pt idx="11418">
                  <c:v>6.3409378679173773</c:v>
                </c:pt>
                <c:pt idx="11419">
                  <c:v>6.3414932136756468</c:v>
                </c:pt>
                <c:pt idx="11420">
                  <c:v>6.3420485594339162</c:v>
                </c:pt>
                <c:pt idx="11421">
                  <c:v>6.3426039051921856</c:v>
                </c:pt>
                <c:pt idx="11422">
                  <c:v>6.3431592509504551</c:v>
                </c:pt>
                <c:pt idx="11423">
                  <c:v>6.3437145967087245</c:v>
                </c:pt>
                <c:pt idx="11424">
                  <c:v>6.3442699424669939</c:v>
                </c:pt>
                <c:pt idx="11425">
                  <c:v>6.3448252882252634</c:v>
                </c:pt>
                <c:pt idx="11426">
                  <c:v>6.3453806339835328</c:v>
                </c:pt>
                <c:pt idx="11427">
                  <c:v>6.3459359797418022</c:v>
                </c:pt>
                <c:pt idx="11428">
                  <c:v>6.3464913255000717</c:v>
                </c:pt>
                <c:pt idx="11429">
                  <c:v>6.3470466712583411</c:v>
                </c:pt>
                <c:pt idx="11430">
                  <c:v>6.3476020170166105</c:v>
                </c:pt>
                <c:pt idx="11431">
                  <c:v>6.34815736277488</c:v>
                </c:pt>
                <c:pt idx="11432">
                  <c:v>6.3487127085331494</c:v>
                </c:pt>
                <c:pt idx="11433">
                  <c:v>6.3492680542914188</c:v>
                </c:pt>
                <c:pt idx="11434">
                  <c:v>6.3498234000496883</c:v>
                </c:pt>
                <c:pt idx="11435">
                  <c:v>6.3503787458079577</c:v>
                </c:pt>
                <c:pt idx="11436">
                  <c:v>6.3509340915662271</c:v>
                </c:pt>
                <c:pt idx="11437">
                  <c:v>6.3514894373244966</c:v>
                </c:pt>
                <c:pt idx="11438">
                  <c:v>6.352044783082766</c:v>
                </c:pt>
                <c:pt idx="11439">
                  <c:v>6.3526001288410354</c:v>
                </c:pt>
                <c:pt idx="11440">
                  <c:v>6.3531554745993049</c:v>
                </c:pt>
                <c:pt idx="11441">
                  <c:v>6.3537108203575743</c:v>
                </c:pt>
                <c:pt idx="11442">
                  <c:v>6.3542661661158437</c:v>
                </c:pt>
                <c:pt idx="11443">
                  <c:v>6.3548215118741131</c:v>
                </c:pt>
                <c:pt idx="11444">
                  <c:v>6.3553768576323826</c:v>
                </c:pt>
                <c:pt idx="11445">
                  <c:v>6.355932203390652</c:v>
                </c:pt>
                <c:pt idx="11446">
                  <c:v>6.3564875491489214</c:v>
                </c:pt>
                <c:pt idx="11447">
                  <c:v>6.3570428949071909</c:v>
                </c:pt>
                <c:pt idx="11448">
                  <c:v>6.3575982406654603</c:v>
                </c:pt>
                <c:pt idx="11449">
                  <c:v>6.3581535864237297</c:v>
                </c:pt>
                <c:pt idx="11450">
                  <c:v>6.3587089321819992</c:v>
                </c:pt>
                <c:pt idx="11451">
                  <c:v>6.3592642779402686</c:v>
                </c:pt>
                <c:pt idx="11452">
                  <c:v>6.359819623698538</c:v>
                </c:pt>
                <c:pt idx="11453">
                  <c:v>6.3603749694568075</c:v>
                </c:pt>
                <c:pt idx="11454">
                  <c:v>6.3609303152150769</c:v>
                </c:pt>
                <c:pt idx="11455">
                  <c:v>6.3614856609733463</c:v>
                </c:pt>
                <c:pt idx="11456">
                  <c:v>6.3620410067316158</c:v>
                </c:pt>
                <c:pt idx="11457">
                  <c:v>6.3625963524898852</c:v>
                </c:pt>
                <c:pt idx="11458">
                  <c:v>6.3631516982481546</c:v>
                </c:pt>
                <c:pt idx="11459">
                  <c:v>6.3637070440064241</c:v>
                </c:pt>
                <c:pt idx="11460">
                  <c:v>6.3642623897646935</c:v>
                </c:pt>
                <c:pt idx="11461">
                  <c:v>6.3648177355229629</c:v>
                </c:pt>
                <c:pt idx="11462">
                  <c:v>6.3653730812812324</c:v>
                </c:pt>
                <c:pt idx="11463">
                  <c:v>6.3659284270395018</c:v>
                </c:pt>
                <c:pt idx="11464">
                  <c:v>6.3664837727977712</c:v>
                </c:pt>
                <c:pt idx="11465">
                  <c:v>6.3670391185560407</c:v>
                </c:pt>
                <c:pt idx="11466">
                  <c:v>6.3675944643143101</c:v>
                </c:pt>
                <c:pt idx="11467">
                  <c:v>6.3681498100725795</c:v>
                </c:pt>
                <c:pt idx="11468">
                  <c:v>6.368705155830849</c:v>
                </c:pt>
                <c:pt idx="11469">
                  <c:v>6.3692605015891184</c:v>
                </c:pt>
                <c:pt idx="11470">
                  <c:v>6.3698158473473878</c:v>
                </c:pt>
                <c:pt idx="11471">
                  <c:v>6.3703711931056572</c:v>
                </c:pt>
                <c:pt idx="11472">
                  <c:v>6.3709265388639267</c:v>
                </c:pt>
                <c:pt idx="11473">
                  <c:v>6.3714818846221961</c:v>
                </c:pt>
                <c:pt idx="11474">
                  <c:v>6.3720372303804655</c:v>
                </c:pt>
                <c:pt idx="11475">
                  <c:v>6.372592576138735</c:v>
                </c:pt>
                <c:pt idx="11476">
                  <c:v>6.3731479218970044</c:v>
                </c:pt>
                <c:pt idx="11477">
                  <c:v>6.3737032676552738</c:v>
                </c:pt>
                <c:pt idx="11478">
                  <c:v>6.3742586134135433</c:v>
                </c:pt>
                <c:pt idx="11479">
                  <c:v>6.3748139591718127</c:v>
                </c:pt>
                <c:pt idx="11480">
                  <c:v>6.3753693049300821</c:v>
                </c:pt>
                <c:pt idx="11481">
                  <c:v>6.3759246506883516</c:v>
                </c:pt>
                <c:pt idx="11482">
                  <c:v>6.376479996446621</c:v>
                </c:pt>
                <c:pt idx="11483">
                  <c:v>6.3770353422048904</c:v>
                </c:pt>
                <c:pt idx="11484">
                  <c:v>6.3775906879631599</c:v>
                </c:pt>
                <c:pt idx="11485">
                  <c:v>6.3781460337214293</c:v>
                </c:pt>
                <c:pt idx="11486">
                  <c:v>6.3787013794796987</c:v>
                </c:pt>
                <c:pt idx="11487">
                  <c:v>6.3792567252379682</c:v>
                </c:pt>
                <c:pt idx="11488">
                  <c:v>6.3798120709962376</c:v>
                </c:pt>
                <c:pt idx="11489">
                  <c:v>6.380367416754507</c:v>
                </c:pt>
                <c:pt idx="11490">
                  <c:v>6.3809227625127765</c:v>
                </c:pt>
                <c:pt idx="11491">
                  <c:v>6.3814781082710459</c:v>
                </c:pt>
                <c:pt idx="11492">
                  <c:v>6.3820334540293153</c:v>
                </c:pt>
                <c:pt idx="11493">
                  <c:v>6.3825887997875848</c:v>
                </c:pt>
                <c:pt idx="11494">
                  <c:v>6.3831441455458542</c:v>
                </c:pt>
                <c:pt idx="11495">
                  <c:v>6.3836994913041236</c:v>
                </c:pt>
                <c:pt idx="11496">
                  <c:v>6.3842548370623931</c:v>
                </c:pt>
                <c:pt idx="11497">
                  <c:v>6.3848101828206625</c:v>
                </c:pt>
                <c:pt idx="11498">
                  <c:v>6.3853655285789319</c:v>
                </c:pt>
                <c:pt idx="11499">
                  <c:v>6.3859208743372013</c:v>
                </c:pt>
                <c:pt idx="11500">
                  <c:v>6.3864762200954708</c:v>
                </c:pt>
                <c:pt idx="11501">
                  <c:v>6.3870315658537402</c:v>
                </c:pt>
                <c:pt idx="11502">
                  <c:v>6.3875869116120096</c:v>
                </c:pt>
                <c:pt idx="11503">
                  <c:v>6.3881422573702791</c:v>
                </c:pt>
                <c:pt idx="11504">
                  <c:v>6.3886976031285485</c:v>
                </c:pt>
                <c:pt idx="11505">
                  <c:v>6.3892529488868179</c:v>
                </c:pt>
                <c:pt idx="11506">
                  <c:v>6.3898082946450874</c:v>
                </c:pt>
                <c:pt idx="11507">
                  <c:v>6.3903636404033568</c:v>
                </c:pt>
                <c:pt idx="11508">
                  <c:v>6.3909189861616262</c:v>
                </c:pt>
                <c:pt idx="11509">
                  <c:v>6.3914743319198957</c:v>
                </c:pt>
                <c:pt idx="11510">
                  <c:v>6.3920296776781651</c:v>
                </c:pt>
                <c:pt idx="11511">
                  <c:v>6.3925850234364345</c:v>
                </c:pt>
                <c:pt idx="11512">
                  <c:v>6.393140369194704</c:v>
                </c:pt>
                <c:pt idx="11513">
                  <c:v>6.3936957149529734</c:v>
                </c:pt>
                <c:pt idx="11514">
                  <c:v>6.3942510607112428</c:v>
                </c:pt>
                <c:pt idx="11515">
                  <c:v>6.3948064064695123</c:v>
                </c:pt>
                <c:pt idx="11516">
                  <c:v>6.3953617522277817</c:v>
                </c:pt>
                <c:pt idx="11517">
                  <c:v>6.3959170979860511</c:v>
                </c:pt>
                <c:pt idx="11518">
                  <c:v>6.3964724437443206</c:v>
                </c:pt>
                <c:pt idx="11519">
                  <c:v>6.39702778950259</c:v>
                </c:pt>
                <c:pt idx="11520">
                  <c:v>6.3975831352608594</c:v>
                </c:pt>
                <c:pt idx="11521">
                  <c:v>6.3981384810191289</c:v>
                </c:pt>
                <c:pt idx="11522">
                  <c:v>6.3986938267773983</c:v>
                </c:pt>
                <c:pt idx="11523">
                  <c:v>6.3992491725356677</c:v>
                </c:pt>
                <c:pt idx="11524">
                  <c:v>6.3998045182939372</c:v>
                </c:pt>
                <c:pt idx="11525">
                  <c:v>6.4003598640522066</c:v>
                </c:pt>
                <c:pt idx="11526">
                  <c:v>6.400915209810476</c:v>
                </c:pt>
                <c:pt idx="11527">
                  <c:v>6.4014705555687454</c:v>
                </c:pt>
                <c:pt idx="11528">
                  <c:v>6.4020259013270149</c:v>
                </c:pt>
                <c:pt idx="11529">
                  <c:v>6.4025812470852843</c:v>
                </c:pt>
                <c:pt idx="11530">
                  <c:v>6.4031365928435537</c:v>
                </c:pt>
                <c:pt idx="11531">
                  <c:v>6.4036919386018232</c:v>
                </c:pt>
                <c:pt idx="11532">
                  <c:v>6.4042472843600926</c:v>
                </c:pt>
                <c:pt idx="11533">
                  <c:v>6.404802630118362</c:v>
                </c:pt>
                <c:pt idx="11534">
                  <c:v>6.4053579758766315</c:v>
                </c:pt>
                <c:pt idx="11535">
                  <c:v>6.4059133216349009</c:v>
                </c:pt>
                <c:pt idx="11536">
                  <c:v>6.4064686673931703</c:v>
                </c:pt>
                <c:pt idx="11537">
                  <c:v>6.4070240131514398</c:v>
                </c:pt>
                <c:pt idx="11538">
                  <c:v>6.4075793589097092</c:v>
                </c:pt>
                <c:pt idx="11539">
                  <c:v>6.4081347046679786</c:v>
                </c:pt>
                <c:pt idx="11540">
                  <c:v>6.4086900504262481</c:v>
                </c:pt>
                <c:pt idx="11541">
                  <c:v>6.4092453961845175</c:v>
                </c:pt>
                <c:pt idx="11542">
                  <c:v>6.4098007419427869</c:v>
                </c:pt>
                <c:pt idx="11543">
                  <c:v>6.4103560877010564</c:v>
                </c:pt>
                <c:pt idx="11544">
                  <c:v>6.4109114334593258</c:v>
                </c:pt>
                <c:pt idx="11545">
                  <c:v>6.4114667792175952</c:v>
                </c:pt>
                <c:pt idx="11546">
                  <c:v>6.4120221249758647</c:v>
                </c:pt>
                <c:pt idx="11547">
                  <c:v>6.4125774707341341</c:v>
                </c:pt>
                <c:pt idx="11548">
                  <c:v>6.4131328164924035</c:v>
                </c:pt>
                <c:pt idx="11549">
                  <c:v>6.413688162250673</c:v>
                </c:pt>
                <c:pt idx="11550">
                  <c:v>6.4142435080089424</c:v>
                </c:pt>
                <c:pt idx="11551">
                  <c:v>6.4147988537672118</c:v>
                </c:pt>
                <c:pt idx="11552">
                  <c:v>6.4153541995254812</c:v>
                </c:pt>
                <c:pt idx="11553">
                  <c:v>6.4159095452837507</c:v>
                </c:pt>
                <c:pt idx="11554">
                  <c:v>6.4164648910420201</c:v>
                </c:pt>
                <c:pt idx="11555">
                  <c:v>6.4170202368002895</c:v>
                </c:pt>
                <c:pt idx="11556">
                  <c:v>6.417575582558559</c:v>
                </c:pt>
                <c:pt idx="11557">
                  <c:v>6.4181309283168284</c:v>
                </c:pt>
                <c:pt idx="11558">
                  <c:v>6.4186862740750978</c:v>
                </c:pt>
                <c:pt idx="11559">
                  <c:v>6.4192416198333673</c:v>
                </c:pt>
                <c:pt idx="11560">
                  <c:v>6.4197969655916367</c:v>
                </c:pt>
                <c:pt idx="11561">
                  <c:v>6.4203523113499061</c:v>
                </c:pt>
                <c:pt idx="11562">
                  <c:v>6.4209076571081756</c:v>
                </c:pt>
                <c:pt idx="11563">
                  <c:v>6.421463002866445</c:v>
                </c:pt>
                <c:pt idx="11564">
                  <c:v>6.4220183486247144</c:v>
                </c:pt>
                <c:pt idx="11565">
                  <c:v>6.4225736943829839</c:v>
                </c:pt>
                <c:pt idx="11566">
                  <c:v>6.4231290401412533</c:v>
                </c:pt>
                <c:pt idx="11567">
                  <c:v>6.4236843858995227</c:v>
                </c:pt>
                <c:pt idx="11568">
                  <c:v>6.4242397316577922</c:v>
                </c:pt>
                <c:pt idx="11569">
                  <c:v>6.4247950774160616</c:v>
                </c:pt>
                <c:pt idx="11570">
                  <c:v>6.425350423174331</c:v>
                </c:pt>
                <c:pt idx="11571">
                  <c:v>6.4259057689326005</c:v>
                </c:pt>
                <c:pt idx="11572">
                  <c:v>6.4264611146908699</c:v>
                </c:pt>
                <c:pt idx="11573">
                  <c:v>6.4270164604491393</c:v>
                </c:pt>
                <c:pt idx="11574">
                  <c:v>6.4275718062074088</c:v>
                </c:pt>
                <c:pt idx="11575">
                  <c:v>6.4281271519656782</c:v>
                </c:pt>
                <c:pt idx="11576">
                  <c:v>6.4286824977239476</c:v>
                </c:pt>
                <c:pt idx="11577">
                  <c:v>6.4292378434822171</c:v>
                </c:pt>
                <c:pt idx="11578">
                  <c:v>6.4297931892404865</c:v>
                </c:pt>
                <c:pt idx="11579">
                  <c:v>6.4303485349987559</c:v>
                </c:pt>
                <c:pt idx="11580">
                  <c:v>6.4309038807570253</c:v>
                </c:pt>
                <c:pt idx="11581">
                  <c:v>6.4314592265152948</c:v>
                </c:pt>
                <c:pt idx="11582">
                  <c:v>6.4320145722735642</c:v>
                </c:pt>
                <c:pt idx="11583">
                  <c:v>6.4325699180318336</c:v>
                </c:pt>
                <c:pt idx="11584">
                  <c:v>6.4331252637901031</c:v>
                </c:pt>
                <c:pt idx="11585">
                  <c:v>6.4336806095483725</c:v>
                </c:pt>
                <c:pt idx="11586">
                  <c:v>6.4342359553066419</c:v>
                </c:pt>
                <c:pt idx="11587">
                  <c:v>6.4347913010649114</c:v>
                </c:pt>
                <c:pt idx="11588">
                  <c:v>6.4353466468231808</c:v>
                </c:pt>
                <c:pt idx="11589">
                  <c:v>6.4359019925814502</c:v>
                </c:pt>
                <c:pt idx="11590">
                  <c:v>6.4364573383397197</c:v>
                </c:pt>
                <c:pt idx="11591">
                  <c:v>6.4370126840979891</c:v>
                </c:pt>
                <c:pt idx="11592">
                  <c:v>6.4375680298562585</c:v>
                </c:pt>
                <c:pt idx="11593">
                  <c:v>6.438123375614528</c:v>
                </c:pt>
                <c:pt idx="11594">
                  <c:v>6.4386787213727974</c:v>
                </c:pt>
                <c:pt idx="11595">
                  <c:v>6.4392340671310668</c:v>
                </c:pt>
                <c:pt idx="11596">
                  <c:v>6.4397894128893363</c:v>
                </c:pt>
                <c:pt idx="11597">
                  <c:v>6.4403447586476057</c:v>
                </c:pt>
                <c:pt idx="11598">
                  <c:v>6.4409001044058751</c:v>
                </c:pt>
                <c:pt idx="11599">
                  <c:v>6.4414554501641446</c:v>
                </c:pt>
                <c:pt idx="11600">
                  <c:v>6.442010795922414</c:v>
                </c:pt>
                <c:pt idx="11601">
                  <c:v>6.4425661416806834</c:v>
                </c:pt>
                <c:pt idx="11602">
                  <c:v>6.4431214874389529</c:v>
                </c:pt>
                <c:pt idx="11603">
                  <c:v>6.4436768331972223</c:v>
                </c:pt>
                <c:pt idx="11604">
                  <c:v>6.4442321789554917</c:v>
                </c:pt>
                <c:pt idx="11605">
                  <c:v>6.4447875247137612</c:v>
                </c:pt>
                <c:pt idx="11606">
                  <c:v>6.4453428704720306</c:v>
                </c:pt>
                <c:pt idx="11607">
                  <c:v>6.4458982162303</c:v>
                </c:pt>
                <c:pt idx="11608">
                  <c:v>6.4464535619885694</c:v>
                </c:pt>
                <c:pt idx="11609">
                  <c:v>6.4470089077468389</c:v>
                </c:pt>
                <c:pt idx="11610">
                  <c:v>6.4475642535051083</c:v>
                </c:pt>
                <c:pt idx="11611">
                  <c:v>6.4481195992633777</c:v>
                </c:pt>
                <c:pt idx="11612">
                  <c:v>6.4486749450216472</c:v>
                </c:pt>
                <c:pt idx="11613">
                  <c:v>6.4492302907799166</c:v>
                </c:pt>
                <c:pt idx="11614">
                  <c:v>6.449785636538186</c:v>
                </c:pt>
                <c:pt idx="11615">
                  <c:v>6.4503409822964555</c:v>
                </c:pt>
                <c:pt idx="11616">
                  <c:v>6.4508963280547249</c:v>
                </c:pt>
                <c:pt idx="11617">
                  <c:v>6.4514516738129943</c:v>
                </c:pt>
                <c:pt idx="11618">
                  <c:v>6.4520070195712638</c:v>
                </c:pt>
                <c:pt idx="11619">
                  <c:v>6.4525623653295332</c:v>
                </c:pt>
                <c:pt idx="11620">
                  <c:v>6.4531177110878026</c:v>
                </c:pt>
                <c:pt idx="11621">
                  <c:v>6.4536730568460721</c:v>
                </c:pt>
                <c:pt idx="11622">
                  <c:v>6.4542284026043415</c:v>
                </c:pt>
                <c:pt idx="11623">
                  <c:v>6.4547837483626109</c:v>
                </c:pt>
                <c:pt idx="11624">
                  <c:v>6.4553390941208804</c:v>
                </c:pt>
                <c:pt idx="11625">
                  <c:v>6.4558944398791498</c:v>
                </c:pt>
                <c:pt idx="11626">
                  <c:v>6.4564497856374192</c:v>
                </c:pt>
                <c:pt idx="11627">
                  <c:v>6.4570051313956887</c:v>
                </c:pt>
                <c:pt idx="11628">
                  <c:v>6.4575604771539581</c:v>
                </c:pt>
                <c:pt idx="11629">
                  <c:v>6.4581158229122275</c:v>
                </c:pt>
                <c:pt idx="11630">
                  <c:v>6.458671168670497</c:v>
                </c:pt>
                <c:pt idx="11631">
                  <c:v>6.4592265144287664</c:v>
                </c:pt>
                <c:pt idx="11632">
                  <c:v>6.4597818601870358</c:v>
                </c:pt>
                <c:pt idx="11633">
                  <c:v>6.4603372059453053</c:v>
                </c:pt>
                <c:pt idx="11634">
                  <c:v>6.4608925517035747</c:v>
                </c:pt>
                <c:pt idx="11635">
                  <c:v>6.4614478974618441</c:v>
                </c:pt>
                <c:pt idx="11636">
                  <c:v>6.4620032432201135</c:v>
                </c:pt>
                <c:pt idx="11637">
                  <c:v>6.462558588978383</c:v>
                </c:pt>
                <c:pt idx="11638">
                  <c:v>6.4631139347366524</c:v>
                </c:pt>
                <c:pt idx="11639">
                  <c:v>6.4636692804949218</c:v>
                </c:pt>
                <c:pt idx="11640">
                  <c:v>6.4642246262531913</c:v>
                </c:pt>
                <c:pt idx="11641">
                  <c:v>6.4647799720114607</c:v>
                </c:pt>
                <c:pt idx="11642">
                  <c:v>6.4653353177697301</c:v>
                </c:pt>
                <c:pt idx="11643">
                  <c:v>6.4658906635279996</c:v>
                </c:pt>
                <c:pt idx="11644">
                  <c:v>6.466446009286269</c:v>
                </c:pt>
                <c:pt idx="11645">
                  <c:v>6.4670013550445384</c:v>
                </c:pt>
                <c:pt idx="11646">
                  <c:v>6.4675567008028079</c:v>
                </c:pt>
                <c:pt idx="11647">
                  <c:v>6.4681120465610773</c:v>
                </c:pt>
                <c:pt idx="11648">
                  <c:v>6.4686673923193467</c:v>
                </c:pt>
                <c:pt idx="11649">
                  <c:v>6.4692227380776162</c:v>
                </c:pt>
                <c:pt idx="11650">
                  <c:v>6.4697780838358856</c:v>
                </c:pt>
                <c:pt idx="11651">
                  <c:v>6.470333429594155</c:v>
                </c:pt>
                <c:pt idx="11652">
                  <c:v>6.4708887753524245</c:v>
                </c:pt>
                <c:pt idx="11653">
                  <c:v>6.4714441211106939</c:v>
                </c:pt>
                <c:pt idx="11654">
                  <c:v>6.4719994668689633</c:v>
                </c:pt>
                <c:pt idx="11655">
                  <c:v>6.4725548126272328</c:v>
                </c:pt>
                <c:pt idx="11656">
                  <c:v>6.4731101583855022</c:v>
                </c:pt>
                <c:pt idx="11657">
                  <c:v>6.4736655041437716</c:v>
                </c:pt>
                <c:pt idx="11658">
                  <c:v>6.4742208499020411</c:v>
                </c:pt>
                <c:pt idx="11659">
                  <c:v>6.4747761956603105</c:v>
                </c:pt>
                <c:pt idx="11660">
                  <c:v>6.4753315414185799</c:v>
                </c:pt>
                <c:pt idx="11661">
                  <c:v>6.4758868871768493</c:v>
                </c:pt>
                <c:pt idx="11662">
                  <c:v>6.4764422329351188</c:v>
                </c:pt>
                <c:pt idx="11663">
                  <c:v>6.4769975786933882</c:v>
                </c:pt>
                <c:pt idx="11664">
                  <c:v>6.4775529244516576</c:v>
                </c:pt>
                <c:pt idx="11665">
                  <c:v>6.4781082702099271</c:v>
                </c:pt>
                <c:pt idx="11666">
                  <c:v>6.4786636159681965</c:v>
                </c:pt>
                <c:pt idx="11667">
                  <c:v>6.4792189617264659</c:v>
                </c:pt>
                <c:pt idx="11668">
                  <c:v>6.4797743074847354</c:v>
                </c:pt>
                <c:pt idx="11669">
                  <c:v>6.4803296532430048</c:v>
                </c:pt>
                <c:pt idx="11670">
                  <c:v>6.4808849990012742</c:v>
                </c:pt>
                <c:pt idx="11671">
                  <c:v>6.4814403447595437</c:v>
                </c:pt>
                <c:pt idx="11672">
                  <c:v>6.4819956905178131</c:v>
                </c:pt>
                <c:pt idx="11673">
                  <c:v>6.4825510362760825</c:v>
                </c:pt>
                <c:pt idx="11674">
                  <c:v>6.483106382034352</c:v>
                </c:pt>
                <c:pt idx="11675">
                  <c:v>6.4836617277926214</c:v>
                </c:pt>
                <c:pt idx="11676">
                  <c:v>6.4842170735508908</c:v>
                </c:pt>
                <c:pt idx="11677">
                  <c:v>6.4847724193091603</c:v>
                </c:pt>
                <c:pt idx="11678">
                  <c:v>6.4853277650674297</c:v>
                </c:pt>
                <c:pt idx="11679">
                  <c:v>6.4858831108256991</c:v>
                </c:pt>
                <c:pt idx="11680">
                  <c:v>6.4864384565839686</c:v>
                </c:pt>
                <c:pt idx="11681">
                  <c:v>6.486993802342238</c:v>
                </c:pt>
                <c:pt idx="11682">
                  <c:v>6.4875491481005074</c:v>
                </c:pt>
                <c:pt idx="11683">
                  <c:v>6.4881044938587769</c:v>
                </c:pt>
                <c:pt idx="11684">
                  <c:v>6.4886598396170463</c:v>
                </c:pt>
                <c:pt idx="11685">
                  <c:v>6.4892151853753157</c:v>
                </c:pt>
                <c:pt idx="11686">
                  <c:v>6.4897705311335852</c:v>
                </c:pt>
                <c:pt idx="11687">
                  <c:v>6.4903258768918546</c:v>
                </c:pt>
                <c:pt idx="11688">
                  <c:v>6.490881222650124</c:v>
                </c:pt>
                <c:pt idx="11689">
                  <c:v>6.4914365684083934</c:v>
                </c:pt>
                <c:pt idx="11690">
                  <c:v>6.4919919141666629</c:v>
                </c:pt>
                <c:pt idx="11691">
                  <c:v>6.4925472599249323</c:v>
                </c:pt>
                <c:pt idx="11692">
                  <c:v>6.4931026056832017</c:v>
                </c:pt>
                <c:pt idx="11693">
                  <c:v>6.4936579514414712</c:v>
                </c:pt>
                <c:pt idx="11694">
                  <c:v>6.4942132971997406</c:v>
                </c:pt>
                <c:pt idx="11695">
                  <c:v>6.49476864295801</c:v>
                </c:pt>
                <c:pt idx="11696">
                  <c:v>6.4953239887162795</c:v>
                </c:pt>
                <c:pt idx="11697">
                  <c:v>6.4958793344745489</c:v>
                </c:pt>
                <c:pt idx="11698">
                  <c:v>6.4964346802328183</c:v>
                </c:pt>
                <c:pt idx="11699">
                  <c:v>6.4969900259910878</c:v>
                </c:pt>
                <c:pt idx="11700">
                  <c:v>6.4975453717493572</c:v>
                </c:pt>
                <c:pt idx="11701">
                  <c:v>6.4981007175076266</c:v>
                </c:pt>
                <c:pt idx="11702">
                  <c:v>6.4986560632658961</c:v>
                </c:pt>
                <c:pt idx="11703">
                  <c:v>6.4992114090241655</c:v>
                </c:pt>
                <c:pt idx="11704">
                  <c:v>6.4997667547824349</c:v>
                </c:pt>
                <c:pt idx="11705">
                  <c:v>6.5003221005407044</c:v>
                </c:pt>
                <c:pt idx="11706">
                  <c:v>6.5008774462989738</c:v>
                </c:pt>
                <c:pt idx="11707">
                  <c:v>6.5014327920572432</c:v>
                </c:pt>
                <c:pt idx="11708">
                  <c:v>6.5019881378155127</c:v>
                </c:pt>
                <c:pt idx="11709">
                  <c:v>6.5025434835737821</c:v>
                </c:pt>
                <c:pt idx="11710">
                  <c:v>6.5030988293320515</c:v>
                </c:pt>
                <c:pt idx="11711">
                  <c:v>6.503654175090321</c:v>
                </c:pt>
                <c:pt idx="11712">
                  <c:v>6.5042095208485904</c:v>
                </c:pt>
                <c:pt idx="11713">
                  <c:v>6.5047648666068598</c:v>
                </c:pt>
                <c:pt idx="11714">
                  <c:v>6.5053202123651293</c:v>
                </c:pt>
                <c:pt idx="11715">
                  <c:v>6.5058755581233987</c:v>
                </c:pt>
                <c:pt idx="11716">
                  <c:v>6.5064309038816681</c:v>
                </c:pt>
                <c:pt idx="11717">
                  <c:v>6.5069862496399375</c:v>
                </c:pt>
                <c:pt idx="11718">
                  <c:v>6.507541595398207</c:v>
                </c:pt>
                <c:pt idx="11719">
                  <c:v>6.5080969411564764</c:v>
                </c:pt>
                <c:pt idx="11720">
                  <c:v>6.5086522869147458</c:v>
                </c:pt>
                <c:pt idx="11721">
                  <c:v>6.5092076326730153</c:v>
                </c:pt>
                <c:pt idx="11722">
                  <c:v>6.5097629784312847</c:v>
                </c:pt>
                <c:pt idx="11723">
                  <c:v>6.5103183241895541</c:v>
                </c:pt>
                <c:pt idx="11724">
                  <c:v>6.5108736699478236</c:v>
                </c:pt>
                <c:pt idx="11725">
                  <c:v>6.511429015706093</c:v>
                </c:pt>
                <c:pt idx="11726">
                  <c:v>6.5119843614643624</c:v>
                </c:pt>
                <c:pt idx="11727">
                  <c:v>6.5125397072226319</c:v>
                </c:pt>
                <c:pt idx="11728">
                  <c:v>6.5130950529809013</c:v>
                </c:pt>
                <c:pt idx="11729">
                  <c:v>6.5136503987391707</c:v>
                </c:pt>
                <c:pt idx="11730">
                  <c:v>6.5142057444974402</c:v>
                </c:pt>
                <c:pt idx="11731">
                  <c:v>6.5147610902557096</c:v>
                </c:pt>
                <c:pt idx="11732">
                  <c:v>6.515316436013979</c:v>
                </c:pt>
                <c:pt idx="11733">
                  <c:v>6.5158717817722485</c:v>
                </c:pt>
                <c:pt idx="11734">
                  <c:v>6.5164271275305179</c:v>
                </c:pt>
                <c:pt idx="11735">
                  <c:v>6.5169824732887873</c:v>
                </c:pt>
                <c:pt idx="11736">
                  <c:v>6.5175378190470568</c:v>
                </c:pt>
                <c:pt idx="11737">
                  <c:v>6.5180931648053262</c:v>
                </c:pt>
                <c:pt idx="11738">
                  <c:v>6.5186485105635956</c:v>
                </c:pt>
                <c:pt idx="11739">
                  <c:v>6.5192038563218651</c:v>
                </c:pt>
                <c:pt idx="11740">
                  <c:v>6.5197592020801345</c:v>
                </c:pt>
                <c:pt idx="11741">
                  <c:v>6.5203145478384039</c:v>
                </c:pt>
                <c:pt idx="11742">
                  <c:v>6.5208698935966734</c:v>
                </c:pt>
                <c:pt idx="11743">
                  <c:v>6.5214252393549428</c:v>
                </c:pt>
                <c:pt idx="11744">
                  <c:v>6.5219805851132122</c:v>
                </c:pt>
                <c:pt idx="11745">
                  <c:v>6.5225359308714816</c:v>
                </c:pt>
                <c:pt idx="11746">
                  <c:v>6.5230912766297511</c:v>
                </c:pt>
                <c:pt idx="11747">
                  <c:v>6.5236466223880205</c:v>
                </c:pt>
                <c:pt idx="11748">
                  <c:v>6.5242019681462899</c:v>
                </c:pt>
                <c:pt idx="11749">
                  <c:v>6.5247573139045594</c:v>
                </c:pt>
                <c:pt idx="11750">
                  <c:v>6.5253126596628288</c:v>
                </c:pt>
                <c:pt idx="11751">
                  <c:v>6.5258680054210982</c:v>
                </c:pt>
                <c:pt idx="11752">
                  <c:v>6.5264233511793677</c:v>
                </c:pt>
                <c:pt idx="11753">
                  <c:v>6.5269786969376371</c:v>
                </c:pt>
                <c:pt idx="11754">
                  <c:v>6.5275340426959065</c:v>
                </c:pt>
                <c:pt idx="11755">
                  <c:v>6.528089388454176</c:v>
                </c:pt>
                <c:pt idx="11756">
                  <c:v>6.5286447342124454</c:v>
                </c:pt>
                <c:pt idx="11757">
                  <c:v>6.5292000799707148</c:v>
                </c:pt>
                <c:pt idx="11758">
                  <c:v>6.5297554257289843</c:v>
                </c:pt>
                <c:pt idx="11759">
                  <c:v>6.5303107714872537</c:v>
                </c:pt>
                <c:pt idx="11760">
                  <c:v>6.5308661172455231</c:v>
                </c:pt>
                <c:pt idx="11761">
                  <c:v>6.5314214630037926</c:v>
                </c:pt>
                <c:pt idx="11762">
                  <c:v>6.531976808762062</c:v>
                </c:pt>
                <c:pt idx="11763">
                  <c:v>6.5325321545203314</c:v>
                </c:pt>
                <c:pt idx="11764">
                  <c:v>6.5330875002786009</c:v>
                </c:pt>
                <c:pt idx="11765">
                  <c:v>6.5336428460368703</c:v>
                </c:pt>
                <c:pt idx="11766">
                  <c:v>6.5341981917951397</c:v>
                </c:pt>
                <c:pt idx="11767">
                  <c:v>6.5347535375534092</c:v>
                </c:pt>
                <c:pt idx="11768">
                  <c:v>6.5353088833116786</c:v>
                </c:pt>
                <c:pt idx="11769">
                  <c:v>6.535864229069948</c:v>
                </c:pt>
                <c:pt idx="11770">
                  <c:v>6.5364195748282174</c:v>
                </c:pt>
                <c:pt idx="11771">
                  <c:v>6.5369749205864869</c:v>
                </c:pt>
                <c:pt idx="11772">
                  <c:v>6.5375302663447563</c:v>
                </c:pt>
                <c:pt idx="11773">
                  <c:v>6.5380856121030257</c:v>
                </c:pt>
                <c:pt idx="11774">
                  <c:v>6.5386409578612952</c:v>
                </c:pt>
                <c:pt idx="11775">
                  <c:v>6.5391963036195646</c:v>
                </c:pt>
                <c:pt idx="11776">
                  <c:v>6.539751649377834</c:v>
                </c:pt>
                <c:pt idx="11777">
                  <c:v>6.5403069951361035</c:v>
                </c:pt>
                <c:pt idx="11778">
                  <c:v>6.5408623408943729</c:v>
                </c:pt>
                <c:pt idx="11779">
                  <c:v>6.5414176866526423</c:v>
                </c:pt>
                <c:pt idx="11780">
                  <c:v>6.5419730324109118</c:v>
                </c:pt>
                <c:pt idx="11781">
                  <c:v>6.5425283781691812</c:v>
                </c:pt>
                <c:pt idx="11782">
                  <c:v>6.5430837239274506</c:v>
                </c:pt>
                <c:pt idx="11783">
                  <c:v>6.5436390696857201</c:v>
                </c:pt>
                <c:pt idx="11784">
                  <c:v>6.5441944154439895</c:v>
                </c:pt>
                <c:pt idx="11785">
                  <c:v>6.5447497612022589</c:v>
                </c:pt>
                <c:pt idx="11786">
                  <c:v>6.5453051069605284</c:v>
                </c:pt>
                <c:pt idx="11787">
                  <c:v>6.5458604527187978</c:v>
                </c:pt>
                <c:pt idx="11788">
                  <c:v>6.5464157984770672</c:v>
                </c:pt>
                <c:pt idx="11789">
                  <c:v>6.5469711442353367</c:v>
                </c:pt>
                <c:pt idx="11790">
                  <c:v>6.5475264899936061</c:v>
                </c:pt>
                <c:pt idx="11791">
                  <c:v>6.5480818357518755</c:v>
                </c:pt>
                <c:pt idx="11792">
                  <c:v>6.548637181510145</c:v>
                </c:pt>
                <c:pt idx="11793">
                  <c:v>6.5491925272684144</c:v>
                </c:pt>
                <c:pt idx="11794">
                  <c:v>6.5497478730266838</c:v>
                </c:pt>
                <c:pt idx="11795">
                  <c:v>6.5503032187849533</c:v>
                </c:pt>
                <c:pt idx="11796">
                  <c:v>6.5508585645432227</c:v>
                </c:pt>
                <c:pt idx="11797">
                  <c:v>6.5514139103014921</c:v>
                </c:pt>
                <c:pt idx="11798">
                  <c:v>6.5519692560597615</c:v>
                </c:pt>
                <c:pt idx="11799">
                  <c:v>6.552524601818031</c:v>
                </c:pt>
                <c:pt idx="11800">
                  <c:v>6.5530799475763004</c:v>
                </c:pt>
                <c:pt idx="11801">
                  <c:v>6.5536352933345698</c:v>
                </c:pt>
                <c:pt idx="11802">
                  <c:v>6.5541906390928393</c:v>
                </c:pt>
                <c:pt idx="11803">
                  <c:v>6.5547459848511087</c:v>
                </c:pt>
                <c:pt idx="11804">
                  <c:v>6.5553013306093781</c:v>
                </c:pt>
                <c:pt idx="11805">
                  <c:v>6.5558566763676476</c:v>
                </c:pt>
                <c:pt idx="11806">
                  <c:v>6.556412022125917</c:v>
                </c:pt>
                <c:pt idx="11807">
                  <c:v>6.5569673678841864</c:v>
                </c:pt>
                <c:pt idx="11808">
                  <c:v>6.5575227136424559</c:v>
                </c:pt>
                <c:pt idx="11809">
                  <c:v>6.5580780594007253</c:v>
                </c:pt>
                <c:pt idx="11810">
                  <c:v>6.5586334051589947</c:v>
                </c:pt>
                <c:pt idx="11811">
                  <c:v>6.5591887509172642</c:v>
                </c:pt>
                <c:pt idx="11812">
                  <c:v>6.5597440966755336</c:v>
                </c:pt>
                <c:pt idx="11813">
                  <c:v>6.560299442433803</c:v>
                </c:pt>
                <c:pt idx="11814">
                  <c:v>6.5608547881920725</c:v>
                </c:pt>
                <c:pt idx="11815">
                  <c:v>6.5614101339503419</c:v>
                </c:pt>
                <c:pt idx="11816">
                  <c:v>6.5619654797086113</c:v>
                </c:pt>
                <c:pt idx="11817">
                  <c:v>6.5625208254668808</c:v>
                </c:pt>
                <c:pt idx="11818">
                  <c:v>6.5630761712251502</c:v>
                </c:pt>
                <c:pt idx="11819">
                  <c:v>6.5636315169834196</c:v>
                </c:pt>
                <c:pt idx="11820">
                  <c:v>6.5641868627416891</c:v>
                </c:pt>
                <c:pt idx="11821">
                  <c:v>6.5647422084999585</c:v>
                </c:pt>
                <c:pt idx="11822">
                  <c:v>6.5652975542582279</c:v>
                </c:pt>
                <c:pt idx="11823">
                  <c:v>6.5658529000164974</c:v>
                </c:pt>
                <c:pt idx="11824">
                  <c:v>6.5664082457747668</c:v>
                </c:pt>
                <c:pt idx="11825">
                  <c:v>6.5669635915330362</c:v>
                </c:pt>
                <c:pt idx="11826">
                  <c:v>6.5675189372913056</c:v>
                </c:pt>
                <c:pt idx="11827">
                  <c:v>6.5680742830495751</c:v>
                </c:pt>
                <c:pt idx="11828">
                  <c:v>6.5686296288078445</c:v>
                </c:pt>
                <c:pt idx="11829">
                  <c:v>6.5691849745661139</c:v>
                </c:pt>
                <c:pt idx="11830">
                  <c:v>6.5697403203243834</c:v>
                </c:pt>
                <c:pt idx="11831">
                  <c:v>6.5702956660826528</c:v>
                </c:pt>
                <c:pt idx="11832">
                  <c:v>6.5708510118409222</c:v>
                </c:pt>
                <c:pt idx="11833">
                  <c:v>6.5714063575991917</c:v>
                </c:pt>
                <c:pt idx="11834">
                  <c:v>6.5719617033574611</c:v>
                </c:pt>
                <c:pt idx="11835">
                  <c:v>6.5725170491157305</c:v>
                </c:pt>
                <c:pt idx="11836">
                  <c:v>6.573072394874</c:v>
                </c:pt>
                <c:pt idx="11837">
                  <c:v>6.5736277406322694</c:v>
                </c:pt>
                <c:pt idx="11838">
                  <c:v>6.5741830863905388</c:v>
                </c:pt>
                <c:pt idx="11839">
                  <c:v>6.5747384321488083</c:v>
                </c:pt>
                <c:pt idx="11840">
                  <c:v>6.5752937779070777</c:v>
                </c:pt>
                <c:pt idx="11841">
                  <c:v>6.5758491236653471</c:v>
                </c:pt>
                <c:pt idx="11842">
                  <c:v>6.5764044694236166</c:v>
                </c:pt>
                <c:pt idx="11843">
                  <c:v>6.576959815181886</c:v>
                </c:pt>
                <c:pt idx="11844">
                  <c:v>6.5775151609401554</c:v>
                </c:pt>
                <c:pt idx="11845">
                  <c:v>6.5780705066984249</c:v>
                </c:pt>
                <c:pt idx="11846">
                  <c:v>6.5786258524566943</c:v>
                </c:pt>
                <c:pt idx="11847">
                  <c:v>6.5791811982149637</c:v>
                </c:pt>
                <c:pt idx="11848">
                  <c:v>6.5797365439732332</c:v>
                </c:pt>
                <c:pt idx="11849">
                  <c:v>6.5802918897315026</c:v>
                </c:pt>
                <c:pt idx="11850">
                  <c:v>6.580847235489772</c:v>
                </c:pt>
                <c:pt idx="11851">
                  <c:v>6.5814025812480415</c:v>
                </c:pt>
                <c:pt idx="11852">
                  <c:v>6.5819579270063109</c:v>
                </c:pt>
                <c:pt idx="11853">
                  <c:v>6.5825132727645803</c:v>
                </c:pt>
                <c:pt idx="11854">
                  <c:v>6.5830686185228497</c:v>
                </c:pt>
                <c:pt idx="11855">
                  <c:v>6.5836239642811192</c:v>
                </c:pt>
                <c:pt idx="11856">
                  <c:v>6.5841793100393886</c:v>
                </c:pt>
                <c:pt idx="11857">
                  <c:v>6.584734655797658</c:v>
                </c:pt>
                <c:pt idx="11858">
                  <c:v>6.5852900015559275</c:v>
                </c:pt>
                <c:pt idx="11859">
                  <c:v>6.5858453473141969</c:v>
                </c:pt>
                <c:pt idx="11860">
                  <c:v>6.5864006930724663</c:v>
                </c:pt>
                <c:pt idx="11861">
                  <c:v>6.5869560388307358</c:v>
                </c:pt>
                <c:pt idx="11862">
                  <c:v>6.5875113845890052</c:v>
                </c:pt>
                <c:pt idx="11863">
                  <c:v>6.5880667303472746</c:v>
                </c:pt>
                <c:pt idx="11864">
                  <c:v>6.5886220761055441</c:v>
                </c:pt>
                <c:pt idx="11865">
                  <c:v>6.5891774218638135</c:v>
                </c:pt>
                <c:pt idx="11866">
                  <c:v>6.5897327676220829</c:v>
                </c:pt>
                <c:pt idx="11867">
                  <c:v>6.5902881133803524</c:v>
                </c:pt>
                <c:pt idx="11868">
                  <c:v>6.5908434591386218</c:v>
                </c:pt>
                <c:pt idx="11869">
                  <c:v>6.5913988048968912</c:v>
                </c:pt>
                <c:pt idx="11870">
                  <c:v>6.5919541506551607</c:v>
                </c:pt>
                <c:pt idx="11871">
                  <c:v>6.5925094964134301</c:v>
                </c:pt>
                <c:pt idx="11872">
                  <c:v>6.5930648421716995</c:v>
                </c:pt>
                <c:pt idx="11873">
                  <c:v>6.593620187929969</c:v>
                </c:pt>
                <c:pt idx="11874">
                  <c:v>6.5941755336882384</c:v>
                </c:pt>
                <c:pt idx="11875">
                  <c:v>6.5947308794465078</c:v>
                </c:pt>
                <c:pt idx="11876">
                  <c:v>6.5952862252047773</c:v>
                </c:pt>
                <c:pt idx="11877">
                  <c:v>6.5958415709630467</c:v>
                </c:pt>
                <c:pt idx="11878">
                  <c:v>6.5963969167213161</c:v>
                </c:pt>
                <c:pt idx="11879">
                  <c:v>6.5969522624795855</c:v>
                </c:pt>
                <c:pt idx="11880">
                  <c:v>6.597507608237855</c:v>
                </c:pt>
                <c:pt idx="11881">
                  <c:v>6.5980629539961244</c:v>
                </c:pt>
                <c:pt idx="11882">
                  <c:v>6.5986182997543938</c:v>
                </c:pt>
                <c:pt idx="11883">
                  <c:v>6.5991736455126633</c:v>
                </c:pt>
                <c:pt idx="11884">
                  <c:v>6.5997289912709327</c:v>
                </c:pt>
                <c:pt idx="11885">
                  <c:v>6.6002843370292021</c:v>
                </c:pt>
                <c:pt idx="11886">
                  <c:v>6.6008396827874716</c:v>
                </c:pt>
                <c:pt idx="11887">
                  <c:v>6.601395028545741</c:v>
                </c:pt>
                <c:pt idx="11888">
                  <c:v>6.6019503743040104</c:v>
                </c:pt>
                <c:pt idx="11889">
                  <c:v>6.6025057200622799</c:v>
                </c:pt>
                <c:pt idx="11890">
                  <c:v>6.6030610658205493</c:v>
                </c:pt>
                <c:pt idx="11891">
                  <c:v>6.6036164115788187</c:v>
                </c:pt>
                <c:pt idx="11892">
                  <c:v>6.6041717573370882</c:v>
                </c:pt>
                <c:pt idx="11893">
                  <c:v>6.6047271030953576</c:v>
                </c:pt>
                <c:pt idx="11894">
                  <c:v>6.605282448853627</c:v>
                </c:pt>
                <c:pt idx="11895">
                  <c:v>6.6058377946118965</c:v>
                </c:pt>
                <c:pt idx="11896">
                  <c:v>6.6063931403701659</c:v>
                </c:pt>
                <c:pt idx="11897">
                  <c:v>6.6069484861284353</c:v>
                </c:pt>
                <c:pt idx="11898">
                  <c:v>6.6075038318867048</c:v>
                </c:pt>
                <c:pt idx="11899">
                  <c:v>6.6080591776449742</c:v>
                </c:pt>
                <c:pt idx="11900">
                  <c:v>6.6086145234032436</c:v>
                </c:pt>
                <c:pt idx="11901">
                  <c:v>6.6091698691615131</c:v>
                </c:pt>
                <c:pt idx="11902">
                  <c:v>6.6097252149197825</c:v>
                </c:pt>
                <c:pt idx="11903">
                  <c:v>6.6102805606780519</c:v>
                </c:pt>
                <c:pt idx="11904">
                  <c:v>6.6108359064363214</c:v>
                </c:pt>
                <c:pt idx="11905">
                  <c:v>6.6113912521945908</c:v>
                </c:pt>
                <c:pt idx="11906">
                  <c:v>6.6119465979528602</c:v>
                </c:pt>
                <c:pt idx="11907">
                  <c:v>6.6125019437111296</c:v>
                </c:pt>
                <c:pt idx="11908">
                  <c:v>6.6130572894693991</c:v>
                </c:pt>
                <c:pt idx="11909">
                  <c:v>6.6136126352276685</c:v>
                </c:pt>
                <c:pt idx="11910">
                  <c:v>6.6141679809859379</c:v>
                </c:pt>
                <c:pt idx="11911">
                  <c:v>6.6147233267442074</c:v>
                </c:pt>
                <c:pt idx="11912">
                  <c:v>6.6152786725024768</c:v>
                </c:pt>
                <c:pt idx="11913">
                  <c:v>6.6158340182607462</c:v>
                </c:pt>
                <c:pt idx="11914">
                  <c:v>6.6163893640190157</c:v>
                </c:pt>
                <c:pt idx="11915">
                  <c:v>6.6169447097772851</c:v>
                </c:pt>
                <c:pt idx="11916">
                  <c:v>6.6175000555355545</c:v>
                </c:pt>
                <c:pt idx="11917">
                  <c:v>6.618055401293824</c:v>
                </c:pt>
                <c:pt idx="11918">
                  <c:v>6.6186107470520934</c:v>
                </c:pt>
                <c:pt idx="11919">
                  <c:v>6.6191660928103628</c:v>
                </c:pt>
                <c:pt idx="11920">
                  <c:v>6.6197214385686323</c:v>
                </c:pt>
                <c:pt idx="11921">
                  <c:v>6.6202767843269017</c:v>
                </c:pt>
                <c:pt idx="11922">
                  <c:v>6.6208321300851711</c:v>
                </c:pt>
                <c:pt idx="11923">
                  <c:v>6.6213874758434406</c:v>
                </c:pt>
                <c:pt idx="11924">
                  <c:v>6.62194282160171</c:v>
                </c:pt>
                <c:pt idx="11925">
                  <c:v>6.6224981673599794</c:v>
                </c:pt>
                <c:pt idx="11926">
                  <c:v>6.6230535131182489</c:v>
                </c:pt>
                <c:pt idx="11927">
                  <c:v>6.6236088588765183</c:v>
                </c:pt>
                <c:pt idx="11928">
                  <c:v>6.6241642046347877</c:v>
                </c:pt>
                <c:pt idx="11929">
                  <c:v>6.6247195503930572</c:v>
                </c:pt>
                <c:pt idx="11930">
                  <c:v>6.6252748961513266</c:v>
                </c:pt>
                <c:pt idx="11931">
                  <c:v>6.625830241909596</c:v>
                </c:pt>
                <c:pt idx="11932">
                  <c:v>6.6263855876678655</c:v>
                </c:pt>
                <c:pt idx="11933">
                  <c:v>6.6269409334261349</c:v>
                </c:pt>
                <c:pt idx="11934">
                  <c:v>6.6274962791844043</c:v>
                </c:pt>
                <c:pt idx="11935">
                  <c:v>6.6280516249426737</c:v>
                </c:pt>
                <c:pt idx="11936">
                  <c:v>6.6286069707009432</c:v>
                </c:pt>
                <c:pt idx="11937">
                  <c:v>6.6291623164592126</c:v>
                </c:pt>
                <c:pt idx="11938">
                  <c:v>6.629717662217482</c:v>
                </c:pt>
                <c:pt idx="11939">
                  <c:v>6.6302730079757515</c:v>
                </c:pt>
                <c:pt idx="11940">
                  <c:v>6.6308283537340209</c:v>
                </c:pt>
                <c:pt idx="11941">
                  <c:v>6.6313836994922903</c:v>
                </c:pt>
                <c:pt idx="11942">
                  <c:v>6.6319390452505598</c:v>
                </c:pt>
                <c:pt idx="11943">
                  <c:v>6.6324943910088292</c:v>
                </c:pt>
                <c:pt idx="11944">
                  <c:v>6.6330497367670986</c:v>
                </c:pt>
                <c:pt idx="11945">
                  <c:v>6.6336050825253681</c:v>
                </c:pt>
                <c:pt idx="11946">
                  <c:v>6.6341604282836375</c:v>
                </c:pt>
                <c:pt idx="11947">
                  <c:v>6.6347157740419069</c:v>
                </c:pt>
                <c:pt idx="11948">
                  <c:v>6.6352711198001764</c:v>
                </c:pt>
                <c:pt idx="11949">
                  <c:v>6.6358264655584458</c:v>
                </c:pt>
                <c:pt idx="11950">
                  <c:v>6.6363818113167152</c:v>
                </c:pt>
                <c:pt idx="11951">
                  <c:v>6.6369371570749847</c:v>
                </c:pt>
                <c:pt idx="11952">
                  <c:v>6.6374925028332541</c:v>
                </c:pt>
                <c:pt idx="11953">
                  <c:v>6.6380478485915235</c:v>
                </c:pt>
                <c:pt idx="11954">
                  <c:v>6.638603194349793</c:v>
                </c:pt>
                <c:pt idx="11955">
                  <c:v>6.6391585401080624</c:v>
                </c:pt>
                <c:pt idx="11956">
                  <c:v>6.6397138858663318</c:v>
                </c:pt>
                <c:pt idx="11957">
                  <c:v>6.6402692316246013</c:v>
                </c:pt>
                <c:pt idx="11958">
                  <c:v>6.6408245773828707</c:v>
                </c:pt>
                <c:pt idx="11959">
                  <c:v>6.6413799231411401</c:v>
                </c:pt>
                <c:pt idx="11960">
                  <c:v>6.6419352688994096</c:v>
                </c:pt>
                <c:pt idx="11961">
                  <c:v>6.642490614657679</c:v>
                </c:pt>
                <c:pt idx="11962">
                  <c:v>6.6430459604159484</c:v>
                </c:pt>
                <c:pt idx="11963">
                  <c:v>6.6436013061742178</c:v>
                </c:pt>
                <c:pt idx="11964">
                  <c:v>6.6441566519324873</c:v>
                </c:pt>
                <c:pt idx="11965">
                  <c:v>6.6447119976907567</c:v>
                </c:pt>
                <c:pt idx="11966">
                  <c:v>6.6452673434490261</c:v>
                </c:pt>
                <c:pt idx="11967">
                  <c:v>6.6458226892072956</c:v>
                </c:pt>
                <c:pt idx="11968">
                  <c:v>6.646378034965565</c:v>
                </c:pt>
                <c:pt idx="11969">
                  <c:v>6.6469333807238344</c:v>
                </c:pt>
                <c:pt idx="11970">
                  <c:v>6.6474887264821039</c:v>
                </c:pt>
                <c:pt idx="11971">
                  <c:v>6.6480440722403733</c:v>
                </c:pt>
                <c:pt idx="11972">
                  <c:v>6.6485994179986427</c:v>
                </c:pt>
                <c:pt idx="11973">
                  <c:v>6.6491547637569122</c:v>
                </c:pt>
                <c:pt idx="11974">
                  <c:v>6.6497101095151816</c:v>
                </c:pt>
                <c:pt idx="11975">
                  <c:v>6.650265455273451</c:v>
                </c:pt>
                <c:pt idx="11976">
                  <c:v>6.6508208010317205</c:v>
                </c:pt>
                <c:pt idx="11977">
                  <c:v>6.6513761467899899</c:v>
                </c:pt>
                <c:pt idx="11978">
                  <c:v>6.6519314925482593</c:v>
                </c:pt>
                <c:pt idx="11979">
                  <c:v>6.6524868383065288</c:v>
                </c:pt>
                <c:pt idx="11980">
                  <c:v>6.6530421840647982</c:v>
                </c:pt>
                <c:pt idx="11981">
                  <c:v>6.6535975298230676</c:v>
                </c:pt>
                <c:pt idx="11982">
                  <c:v>6.6541528755813371</c:v>
                </c:pt>
                <c:pt idx="11983">
                  <c:v>6.6547082213396065</c:v>
                </c:pt>
                <c:pt idx="11984">
                  <c:v>6.6552635670978759</c:v>
                </c:pt>
                <c:pt idx="11985">
                  <c:v>6.6558189128561454</c:v>
                </c:pt>
                <c:pt idx="11986">
                  <c:v>6.6563742586144148</c:v>
                </c:pt>
                <c:pt idx="11987">
                  <c:v>6.6569296043726842</c:v>
                </c:pt>
                <c:pt idx="11988">
                  <c:v>6.6574849501309536</c:v>
                </c:pt>
                <c:pt idx="11989">
                  <c:v>6.6580402958892231</c:v>
                </c:pt>
                <c:pt idx="11990">
                  <c:v>6.6585956416474925</c:v>
                </c:pt>
                <c:pt idx="11991">
                  <c:v>6.6591509874057619</c:v>
                </c:pt>
                <c:pt idx="11992">
                  <c:v>6.6597063331640314</c:v>
                </c:pt>
                <c:pt idx="11993">
                  <c:v>6.6602616789223008</c:v>
                </c:pt>
                <c:pt idx="11994">
                  <c:v>6.6608170246805702</c:v>
                </c:pt>
                <c:pt idx="11995">
                  <c:v>6.6613723704388397</c:v>
                </c:pt>
                <c:pt idx="11996">
                  <c:v>6.6619277161971091</c:v>
                </c:pt>
                <c:pt idx="11997">
                  <c:v>6.6624830619553785</c:v>
                </c:pt>
                <c:pt idx="11998">
                  <c:v>6.663038407713648</c:v>
                </c:pt>
                <c:pt idx="11999">
                  <c:v>6.6635937534719174</c:v>
                </c:pt>
                <c:pt idx="12000">
                  <c:v>6.6641490992301868</c:v>
                </c:pt>
                <c:pt idx="12001">
                  <c:v>6.6647044449884563</c:v>
                </c:pt>
                <c:pt idx="12002">
                  <c:v>6.6652597907467257</c:v>
                </c:pt>
                <c:pt idx="12003">
                  <c:v>6.6658151365049951</c:v>
                </c:pt>
                <c:pt idx="12004">
                  <c:v>6.6663704822632646</c:v>
                </c:pt>
                <c:pt idx="12005">
                  <c:v>6.666925828021534</c:v>
                </c:pt>
                <c:pt idx="12006">
                  <c:v>6.6674811737798034</c:v>
                </c:pt>
                <c:pt idx="12007">
                  <c:v>6.6680365195380729</c:v>
                </c:pt>
                <c:pt idx="12008">
                  <c:v>6.6685918652963423</c:v>
                </c:pt>
                <c:pt idx="12009">
                  <c:v>6.6691472110546117</c:v>
                </c:pt>
                <c:pt idx="12010">
                  <c:v>6.6697025568128812</c:v>
                </c:pt>
                <c:pt idx="12011">
                  <c:v>6.6702579025711506</c:v>
                </c:pt>
                <c:pt idx="12012">
                  <c:v>6.67081324832942</c:v>
                </c:pt>
                <c:pt idx="12013">
                  <c:v>6.6713685940876895</c:v>
                </c:pt>
                <c:pt idx="12014">
                  <c:v>6.6719239398459589</c:v>
                </c:pt>
                <c:pt idx="12015">
                  <c:v>6.6724792856042283</c:v>
                </c:pt>
                <c:pt idx="12016">
                  <c:v>6.6730346313624977</c:v>
                </c:pt>
                <c:pt idx="12017">
                  <c:v>6.6735899771207672</c:v>
                </c:pt>
                <c:pt idx="12018">
                  <c:v>6.6741453228790366</c:v>
                </c:pt>
                <c:pt idx="12019">
                  <c:v>6.674700668637306</c:v>
                </c:pt>
                <c:pt idx="12020">
                  <c:v>6.6752560143955755</c:v>
                </c:pt>
                <c:pt idx="12021">
                  <c:v>6.6758113601538449</c:v>
                </c:pt>
                <c:pt idx="12022">
                  <c:v>6.6763667059121143</c:v>
                </c:pt>
                <c:pt idx="12023">
                  <c:v>6.6769220516703838</c:v>
                </c:pt>
                <c:pt idx="12024">
                  <c:v>6.6774773974286532</c:v>
                </c:pt>
                <c:pt idx="12025">
                  <c:v>6.6780327431869226</c:v>
                </c:pt>
                <c:pt idx="12026">
                  <c:v>6.6785880889451921</c:v>
                </c:pt>
                <c:pt idx="12027">
                  <c:v>6.6791434347034615</c:v>
                </c:pt>
                <c:pt idx="12028">
                  <c:v>6.6796987804617309</c:v>
                </c:pt>
                <c:pt idx="12029">
                  <c:v>6.6802541262200004</c:v>
                </c:pt>
                <c:pt idx="12030">
                  <c:v>6.6808094719782698</c:v>
                </c:pt>
                <c:pt idx="12031">
                  <c:v>6.6813648177365392</c:v>
                </c:pt>
                <c:pt idx="12032">
                  <c:v>6.6819201634948087</c:v>
                </c:pt>
                <c:pt idx="12033">
                  <c:v>6.6824755092530781</c:v>
                </c:pt>
                <c:pt idx="12034">
                  <c:v>6.6830308550113475</c:v>
                </c:pt>
                <c:pt idx="12035">
                  <c:v>6.683586200769617</c:v>
                </c:pt>
                <c:pt idx="12036">
                  <c:v>6.6841415465278864</c:v>
                </c:pt>
                <c:pt idx="12037">
                  <c:v>6.6846968922861558</c:v>
                </c:pt>
                <c:pt idx="12038">
                  <c:v>6.6852522380444253</c:v>
                </c:pt>
                <c:pt idx="12039">
                  <c:v>6.6858075838026947</c:v>
                </c:pt>
                <c:pt idx="12040">
                  <c:v>6.6863629295609641</c:v>
                </c:pt>
                <c:pt idx="12041">
                  <c:v>6.6869182753192336</c:v>
                </c:pt>
                <c:pt idx="12042">
                  <c:v>6.687473621077503</c:v>
                </c:pt>
                <c:pt idx="12043">
                  <c:v>6.6880289668357724</c:v>
                </c:pt>
                <c:pt idx="12044">
                  <c:v>6.6885843125940418</c:v>
                </c:pt>
                <c:pt idx="12045">
                  <c:v>6.6891396583523113</c:v>
                </c:pt>
                <c:pt idx="12046">
                  <c:v>6.6896950041105807</c:v>
                </c:pt>
                <c:pt idx="12047">
                  <c:v>6.6902503498688501</c:v>
                </c:pt>
                <c:pt idx="12048">
                  <c:v>6.6908056956271196</c:v>
                </c:pt>
                <c:pt idx="12049">
                  <c:v>6.691361041385389</c:v>
                </c:pt>
                <c:pt idx="12050">
                  <c:v>6.6919163871436584</c:v>
                </c:pt>
                <c:pt idx="12051">
                  <c:v>6.6924717329019279</c:v>
                </c:pt>
                <c:pt idx="12052">
                  <c:v>6.6930270786601973</c:v>
                </c:pt>
                <c:pt idx="12053">
                  <c:v>6.6935824244184667</c:v>
                </c:pt>
                <c:pt idx="12054">
                  <c:v>6.6941377701767362</c:v>
                </c:pt>
                <c:pt idx="12055">
                  <c:v>6.6946931159350056</c:v>
                </c:pt>
                <c:pt idx="12056">
                  <c:v>6.695248461693275</c:v>
                </c:pt>
                <c:pt idx="12057">
                  <c:v>6.6958038074515445</c:v>
                </c:pt>
                <c:pt idx="12058">
                  <c:v>6.6963591532098139</c:v>
                </c:pt>
                <c:pt idx="12059">
                  <c:v>6.6969144989680833</c:v>
                </c:pt>
                <c:pt idx="12060">
                  <c:v>6.6974698447263528</c:v>
                </c:pt>
                <c:pt idx="12061">
                  <c:v>6.6980251904846222</c:v>
                </c:pt>
                <c:pt idx="12062">
                  <c:v>6.6985805362428916</c:v>
                </c:pt>
                <c:pt idx="12063">
                  <c:v>6.6991358820011611</c:v>
                </c:pt>
                <c:pt idx="12064">
                  <c:v>6.6996912277594305</c:v>
                </c:pt>
                <c:pt idx="12065">
                  <c:v>6.7002465735176999</c:v>
                </c:pt>
                <c:pt idx="12066">
                  <c:v>6.7008019192759694</c:v>
                </c:pt>
                <c:pt idx="12067">
                  <c:v>6.7013572650342388</c:v>
                </c:pt>
                <c:pt idx="12068">
                  <c:v>6.7019126107925082</c:v>
                </c:pt>
                <c:pt idx="12069">
                  <c:v>6.7024679565507777</c:v>
                </c:pt>
                <c:pt idx="12070">
                  <c:v>6.7030233023090471</c:v>
                </c:pt>
                <c:pt idx="12071">
                  <c:v>6.7035786480673165</c:v>
                </c:pt>
                <c:pt idx="12072">
                  <c:v>6.7041339938255859</c:v>
                </c:pt>
                <c:pt idx="12073">
                  <c:v>6.7046893395838554</c:v>
                </c:pt>
                <c:pt idx="12074">
                  <c:v>6.7052446853421248</c:v>
                </c:pt>
                <c:pt idx="12075">
                  <c:v>6.7058000311003942</c:v>
                </c:pt>
                <c:pt idx="12076">
                  <c:v>6.7063553768586637</c:v>
                </c:pt>
                <c:pt idx="12077">
                  <c:v>6.7069107226169331</c:v>
                </c:pt>
                <c:pt idx="12078">
                  <c:v>6.7074660683752025</c:v>
                </c:pt>
                <c:pt idx="12079">
                  <c:v>6.708021414133472</c:v>
                </c:pt>
                <c:pt idx="12080">
                  <c:v>6.7085767598917414</c:v>
                </c:pt>
                <c:pt idx="12081">
                  <c:v>6.7091321056500108</c:v>
                </c:pt>
                <c:pt idx="12082">
                  <c:v>6.7096874514082803</c:v>
                </c:pt>
                <c:pt idx="12083">
                  <c:v>6.7102427971665497</c:v>
                </c:pt>
                <c:pt idx="12084">
                  <c:v>6.7107981429248191</c:v>
                </c:pt>
                <c:pt idx="12085">
                  <c:v>6.7113534886830886</c:v>
                </c:pt>
                <c:pt idx="12086">
                  <c:v>6.711908834441358</c:v>
                </c:pt>
                <c:pt idx="12087">
                  <c:v>6.7124641801996274</c:v>
                </c:pt>
                <c:pt idx="12088">
                  <c:v>6.7130195259578969</c:v>
                </c:pt>
                <c:pt idx="12089">
                  <c:v>6.7135748717161663</c:v>
                </c:pt>
                <c:pt idx="12090">
                  <c:v>6.7141302174744357</c:v>
                </c:pt>
                <c:pt idx="12091">
                  <c:v>6.7146855632327052</c:v>
                </c:pt>
                <c:pt idx="12092">
                  <c:v>6.7152409089909746</c:v>
                </c:pt>
                <c:pt idx="12093">
                  <c:v>6.715796254749244</c:v>
                </c:pt>
                <c:pt idx="12094">
                  <c:v>6.7163516005075135</c:v>
                </c:pt>
                <c:pt idx="12095">
                  <c:v>6.7169069462657829</c:v>
                </c:pt>
                <c:pt idx="12096">
                  <c:v>6.7174622920240523</c:v>
                </c:pt>
                <c:pt idx="12097">
                  <c:v>6.7180176377823217</c:v>
                </c:pt>
                <c:pt idx="12098">
                  <c:v>6.7185729835405912</c:v>
                </c:pt>
                <c:pt idx="12099">
                  <c:v>6.7191283292988606</c:v>
                </c:pt>
                <c:pt idx="12100">
                  <c:v>6.71968367505713</c:v>
                </c:pt>
                <c:pt idx="12101">
                  <c:v>6.7202390208153995</c:v>
                </c:pt>
                <c:pt idx="12102">
                  <c:v>6.7207943665736689</c:v>
                </c:pt>
                <c:pt idx="12103">
                  <c:v>6.7213497123319383</c:v>
                </c:pt>
                <c:pt idx="12104">
                  <c:v>6.7219050580902078</c:v>
                </c:pt>
                <c:pt idx="12105">
                  <c:v>6.7224604038484772</c:v>
                </c:pt>
                <c:pt idx="12106">
                  <c:v>6.7230157496067466</c:v>
                </c:pt>
                <c:pt idx="12107">
                  <c:v>6.7235710953650161</c:v>
                </c:pt>
                <c:pt idx="12108">
                  <c:v>6.7241264411232855</c:v>
                </c:pt>
                <c:pt idx="12109">
                  <c:v>6.7246817868815549</c:v>
                </c:pt>
                <c:pt idx="12110">
                  <c:v>6.7252371326398244</c:v>
                </c:pt>
                <c:pt idx="12111">
                  <c:v>6.7257924783980938</c:v>
                </c:pt>
                <c:pt idx="12112">
                  <c:v>6.7263478241563632</c:v>
                </c:pt>
                <c:pt idx="12113">
                  <c:v>6.7269031699146327</c:v>
                </c:pt>
                <c:pt idx="12114">
                  <c:v>6.7274585156729021</c:v>
                </c:pt>
                <c:pt idx="12115">
                  <c:v>6.7280138614311715</c:v>
                </c:pt>
                <c:pt idx="12116">
                  <c:v>6.728569207189441</c:v>
                </c:pt>
                <c:pt idx="12117">
                  <c:v>6.7291245529477104</c:v>
                </c:pt>
                <c:pt idx="12118">
                  <c:v>6.7296798987059798</c:v>
                </c:pt>
                <c:pt idx="12119">
                  <c:v>6.7302352444642493</c:v>
                </c:pt>
                <c:pt idx="12120">
                  <c:v>6.7307905902225187</c:v>
                </c:pt>
                <c:pt idx="12121">
                  <c:v>6.7313459359807881</c:v>
                </c:pt>
                <c:pt idx="12122">
                  <c:v>6.7319012817390576</c:v>
                </c:pt>
                <c:pt idx="12123">
                  <c:v>6.732456627497327</c:v>
                </c:pt>
                <c:pt idx="12124">
                  <c:v>6.7330119732555964</c:v>
                </c:pt>
                <c:pt idx="12125">
                  <c:v>6.7335673190138658</c:v>
                </c:pt>
                <c:pt idx="12126">
                  <c:v>6.7341226647721353</c:v>
                </c:pt>
                <c:pt idx="12127">
                  <c:v>6.7346780105304047</c:v>
                </c:pt>
                <c:pt idx="12128">
                  <c:v>6.7352333562886741</c:v>
                </c:pt>
                <c:pt idx="12129">
                  <c:v>6.7357887020469436</c:v>
                </c:pt>
                <c:pt idx="12130">
                  <c:v>6.736344047805213</c:v>
                </c:pt>
                <c:pt idx="12131">
                  <c:v>6.7368993935634824</c:v>
                </c:pt>
                <c:pt idx="12132">
                  <c:v>6.7374547393217519</c:v>
                </c:pt>
                <c:pt idx="12133">
                  <c:v>6.7380100850800213</c:v>
                </c:pt>
                <c:pt idx="12134">
                  <c:v>6.7385654308382907</c:v>
                </c:pt>
                <c:pt idx="12135">
                  <c:v>6.7391207765965602</c:v>
                </c:pt>
                <c:pt idx="12136">
                  <c:v>6.7396761223548296</c:v>
                </c:pt>
                <c:pt idx="12137">
                  <c:v>6.740231468113099</c:v>
                </c:pt>
                <c:pt idx="12138">
                  <c:v>6.7407868138713685</c:v>
                </c:pt>
                <c:pt idx="12139">
                  <c:v>6.7413421596296379</c:v>
                </c:pt>
                <c:pt idx="12140">
                  <c:v>6.7418975053879073</c:v>
                </c:pt>
                <c:pt idx="12141">
                  <c:v>6.7424528511461768</c:v>
                </c:pt>
                <c:pt idx="12142">
                  <c:v>6.7430081969044462</c:v>
                </c:pt>
                <c:pt idx="12143">
                  <c:v>6.7435635426627156</c:v>
                </c:pt>
                <c:pt idx="12144">
                  <c:v>6.7441188884209851</c:v>
                </c:pt>
                <c:pt idx="12145">
                  <c:v>6.7446742341792545</c:v>
                </c:pt>
                <c:pt idx="12146">
                  <c:v>6.7452295799375239</c:v>
                </c:pt>
                <c:pt idx="12147">
                  <c:v>6.7457849256957934</c:v>
                </c:pt>
                <c:pt idx="12148">
                  <c:v>6.7463402714540628</c:v>
                </c:pt>
                <c:pt idx="12149">
                  <c:v>6.7468956172123322</c:v>
                </c:pt>
                <c:pt idx="12150">
                  <c:v>6.7474509629706017</c:v>
                </c:pt>
                <c:pt idx="12151">
                  <c:v>6.7480063087288711</c:v>
                </c:pt>
                <c:pt idx="12152">
                  <c:v>6.7485616544871405</c:v>
                </c:pt>
                <c:pt idx="12153">
                  <c:v>6.7491170002454099</c:v>
                </c:pt>
                <c:pt idx="12154">
                  <c:v>6.7496723460036794</c:v>
                </c:pt>
                <c:pt idx="12155">
                  <c:v>6.7502276917619488</c:v>
                </c:pt>
                <c:pt idx="12156">
                  <c:v>6.7507830375202182</c:v>
                </c:pt>
                <c:pt idx="12157">
                  <c:v>6.7513383832784877</c:v>
                </c:pt>
                <c:pt idx="12158">
                  <c:v>6.7518937290367571</c:v>
                </c:pt>
                <c:pt idx="12159">
                  <c:v>6.7524490747950265</c:v>
                </c:pt>
                <c:pt idx="12160">
                  <c:v>6.753004420553296</c:v>
                </c:pt>
                <c:pt idx="12161">
                  <c:v>6.7535597663115654</c:v>
                </c:pt>
                <c:pt idx="12162">
                  <c:v>6.7541151120698348</c:v>
                </c:pt>
                <c:pt idx="12163">
                  <c:v>6.7546704578281043</c:v>
                </c:pt>
                <c:pt idx="12164">
                  <c:v>6.7552258035863737</c:v>
                </c:pt>
                <c:pt idx="12165">
                  <c:v>6.7557811493446431</c:v>
                </c:pt>
                <c:pt idx="12166">
                  <c:v>6.7563364951029126</c:v>
                </c:pt>
                <c:pt idx="12167">
                  <c:v>6.756891840861182</c:v>
                </c:pt>
                <c:pt idx="12168">
                  <c:v>6.7574471866194514</c:v>
                </c:pt>
                <c:pt idx="12169">
                  <c:v>6.7580025323777209</c:v>
                </c:pt>
                <c:pt idx="12170">
                  <c:v>6.7585578781359903</c:v>
                </c:pt>
                <c:pt idx="12171">
                  <c:v>6.7591132238942597</c:v>
                </c:pt>
                <c:pt idx="12172">
                  <c:v>6.7596685696525292</c:v>
                </c:pt>
                <c:pt idx="12173">
                  <c:v>6.7602239154107986</c:v>
                </c:pt>
                <c:pt idx="12174">
                  <c:v>6.760779261169068</c:v>
                </c:pt>
                <c:pt idx="12175">
                  <c:v>6.7613346069273375</c:v>
                </c:pt>
                <c:pt idx="12176">
                  <c:v>6.7618899526856069</c:v>
                </c:pt>
                <c:pt idx="12177">
                  <c:v>6.7624452984438763</c:v>
                </c:pt>
                <c:pt idx="12178">
                  <c:v>6.7630006442021458</c:v>
                </c:pt>
                <c:pt idx="12179">
                  <c:v>6.7635559899604152</c:v>
                </c:pt>
                <c:pt idx="12180">
                  <c:v>6.7641113357186846</c:v>
                </c:pt>
                <c:pt idx="12181">
                  <c:v>6.764666681476954</c:v>
                </c:pt>
                <c:pt idx="12182">
                  <c:v>6.7652220272352235</c:v>
                </c:pt>
                <c:pt idx="12183">
                  <c:v>6.7657773729934929</c:v>
                </c:pt>
                <c:pt idx="12184">
                  <c:v>6.7663327187517623</c:v>
                </c:pt>
                <c:pt idx="12185">
                  <c:v>6.7668880645100318</c:v>
                </c:pt>
                <c:pt idx="12186">
                  <c:v>6.7674434102683012</c:v>
                </c:pt>
                <c:pt idx="12187">
                  <c:v>6.7679987560265706</c:v>
                </c:pt>
                <c:pt idx="12188">
                  <c:v>6.7685541017848401</c:v>
                </c:pt>
                <c:pt idx="12189">
                  <c:v>6.7691094475431095</c:v>
                </c:pt>
                <c:pt idx="12190">
                  <c:v>6.7696647933013789</c:v>
                </c:pt>
                <c:pt idx="12191">
                  <c:v>6.7702201390596484</c:v>
                </c:pt>
                <c:pt idx="12192">
                  <c:v>6.7707754848179178</c:v>
                </c:pt>
                <c:pt idx="12193">
                  <c:v>6.7713308305761872</c:v>
                </c:pt>
                <c:pt idx="12194">
                  <c:v>6.7718861763344567</c:v>
                </c:pt>
                <c:pt idx="12195">
                  <c:v>6.7724415220927261</c:v>
                </c:pt>
                <c:pt idx="12196">
                  <c:v>6.7729968678509955</c:v>
                </c:pt>
                <c:pt idx="12197">
                  <c:v>6.773552213609265</c:v>
                </c:pt>
                <c:pt idx="12198">
                  <c:v>6.7741075593675344</c:v>
                </c:pt>
                <c:pt idx="12199">
                  <c:v>6.7746629051258038</c:v>
                </c:pt>
                <c:pt idx="12200">
                  <c:v>6.7752182508840733</c:v>
                </c:pt>
                <c:pt idx="12201">
                  <c:v>6.7757735966423427</c:v>
                </c:pt>
                <c:pt idx="12202">
                  <c:v>6.7763289424006121</c:v>
                </c:pt>
                <c:pt idx="12203">
                  <c:v>6.7768842881588816</c:v>
                </c:pt>
                <c:pt idx="12204">
                  <c:v>6.777439633917151</c:v>
                </c:pt>
                <c:pt idx="12205">
                  <c:v>6.7779949796754204</c:v>
                </c:pt>
                <c:pt idx="12206">
                  <c:v>6.7785503254336898</c:v>
                </c:pt>
                <c:pt idx="12207">
                  <c:v>6.7791056711919593</c:v>
                </c:pt>
                <c:pt idx="12208">
                  <c:v>6.7796610169502287</c:v>
                </c:pt>
                <c:pt idx="12209">
                  <c:v>6.7802163627084981</c:v>
                </c:pt>
                <c:pt idx="12210">
                  <c:v>6.7807717084667676</c:v>
                </c:pt>
                <c:pt idx="12211">
                  <c:v>6.781327054225037</c:v>
                </c:pt>
                <c:pt idx="12212">
                  <c:v>6.7818823999833064</c:v>
                </c:pt>
                <c:pt idx="12213">
                  <c:v>6.7824377457415759</c:v>
                </c:pt>
                <c:pt idx="12214">
                  <c:v>6.7829930914998453</c:v>
                </c:pt>
                <c:pt idx="12215">
                  <c:v>6.7835484372581147</c:v>
                </c:pt>
                <c:pt idx="12216">
                  <c:v>6.7841037830163842</c:v>
                </c:pt>
                <c:pt idx="12217">
                  <c:v>6.7846591287746536</c:v>
                </c:pt>
                <c:pt idx="12218">
                  <c:v>6.785214474532923</c:v>
                </c:pt>
                <c:pt idx="12219">
                  <c:v>6.7857698202911925</c:v>
                </c:pt>
                <c:pt idx="12220">
                  <c:v>6.7863251660494619</c:v>
                </c:pt>
                <c:pt idx="12221">
                  <c:v>6.7868805118077313</c:v>
                </c:pt>
                <c:pt idx="12222">
                  <c:v>6.7874358575660008</c:v>
                </c:pt>
                <c:pt idx="12223">
                  <c:v>6.7879912033242702</c:v>
                </c:pt>
                <c:pt idx="12224">
                  <c:v>6.7885465490825396</c:v>
                </c:pt>
                <c:pt idx="12225">
                  <c:v>6.7891018948408091</c:v>
                </c:pt>
                <c:pt idx="12226">
                  <c:v>6.7896572405990785</c:v>
                </c:pt>
                <c:pt idx="12227">
                  <c:v>6.7902125863573479</c:v>
                </c:pt>
                <c:pt idx="12228">
                  <c:v>6.7907679321156174</c:v>
                </c:pt>
                <c:pt idx="12229">
                  <c:v>6.7913232778738868</c:v>
                </c:pt>
                <c:pt idx="12230">
                  <c:v>6.7918786236321562</c:v>
                </c:pt>
                <c:pt idx="12231">
                  <c:v>6.7924339693904257</c:v>
                </c:pt>
                <c:pt idx="12232">
                  <c:v>6.7929893151486951</c:v>
                </c:pt>
                <c:pt idx="12233">
                  <c:v>6.7935446609069645</c:v>
                </c:pt>
                <c:pt idx="12234">
                  <c:v>6.7941000066652339</c:v>
                </c:pt>
                <c:pt idx="12235">
                  <c:v>6.7946553524235034</c:v>
                </c:pt>
                <c:pt idx="12236">
                  <c:v>6.7952106981817728</c:v>
                </c:pt>
                <c:pt idx="12237">
                  <c:v>6.7957660439400422</c:v>
                </c:pt>
                <c:pt idx="12238">
                  <c:v>6.7963213896983117</c:v>
                </c:pt>
                <c:pt idx="12239">
                  <c:v>6.7968767354565811</c:v>
                </c:pt>
                <c:pt idx="12240">
                  <c:v>6.7974320812148505</c:v>
                </c:pt>
                <c:pt idx="12241">
                  <c:v>6.79798742697312</c:v>
                </c:pt>
                <c:pt idx="12242">
                  <c:v>6.7985427727313894</c:v>
                </c:pt>
                <c:pt idx="12243">
                  <c:v>6.7990981184896588</c:v>
                </c:pt>
                <c:pt idx="12244">
                  <c:v>6.7996534642479283</c:v>
                </c:pt>
                <c:pt idx="12245">
                  <c:v>6.8002088100061977</c:v>
                </c:pt>
                <c:pt idx="12246">
                  <c:v>6.8007641557644671</c:v>
                </c:pt>
                <c:pt idx="12247">
                  <c:v>6.8013195015227366</c:v>
                </c:pt>
                <c:pt idx="12248">
                  <c:v>6.801874847281006</c:v>
                </c:pt>
                <c:pt idx="12249">
                  <c:v>6.8024301930392754</c:v>
                </c:pt>
                <c:pt idx="12250">
                  <c:v>6.8029855387975449</c:v>
                </c:pt>
                <c:pt idx="12251">
                  <c:v>6.8035408845558143</c:v>
                </c:pt>
                <c:pt idx="12252">
                  <c:v>6.8040962303140837</c:v>
                </c:pt>
                <c:pt idx="12253">
                  <c:v>6.8046515760723532</c:v>
                </c:pt>
                <c:pt idx="12254">
                  <c:v>6.8052069218306226</c:v>
                </c:pt>
                <c:pt idx="12255">
                  <c:v>6.805762267588892</c:v>
                </c:pt>
                <c:pt idx="12256">
                  <c:v>6.8063176133471615</c:v>
                </c:pt>
                <c:pt idx="12257">
                  <c:v>6.8068729591054309</c:v>
                </c:pt>
                <c:pt idx="12258">
                  <c:v>6.8074283048637003</c:v>
                </c:pt>
                <c:pt idx="12259">
                  <c:v>6.8079836506219698</c:v>
                </c:pt>
                <c:pt idx="12260">
                  <c:v>6.8085389963802392</c:v>
                </c:pt>
                <c:pt idx="12261">
                  <c:v>6.8090943421385086</c:v>
                </c:pt>
                <c:pt idx="12262">
                  <c:v>6.809649687896778</c:v>
                </c:pt>
                <c:pt idx="12263">
                  <c:v>6.8102050336550475</c:v>
                </c:pt>
                <c:pt idx="12264">
                  <c:v>6.8107603794133169</c:v>
                </c:pt>
                <c:pt idx="12265">
                  <c:v>6.8113157251715863</c:v>
                </c:pt>
                <c:pt idx="12266">
                  <c:v>6.8118710709298558</c:v>
                </c:pt>
                <c:pt idx="12267">
                  <c:v>6.8124264166881252</c:v>
                </c:pt>
                <c:pt idx="12268">
                  <c:v>6.8129817624463946</c:v>
                </c:pt>
                <c:pt idx="12269">
                  <c:v>6.8135371082046641</c:v>
                </c:pt>
                <c:pt idx="12270">
                  <c:v>6.8140924539629335</c:v>
                </c:pt>
                <c:pt idx="12271">
                  <c:v>6.8146477997212029</c:v>
                </c:pt>
                <c:pt idx="12272">
                  <c:v>6.8152031454794724</c:v>
                </c:pt>
                <c:pt idx="12273">
                  <c:v>6.8157584912377418</c:v>
                </c:pt>
                <c:pt idx="12274">
                  <c:v>6.8163138369960112</c:v>
                </c:pt>
                <c:pt idx="12275">
                  <c:v>6.8168691827542807</c:v>
                </c:pt>
                <c:pt idx="12276">
                  <c:v>6.8174245285125501</c:v>
                </c:pt>
                <c:pt idx="12277">
                  <c:v>6.8179798742708195</c:v>
                </c:pt>
                <c:pt idx="12278">
                  <c:v>6.818535220029089</c:v>
                </c:pt>
                <c:pt idx="12279">
                  <c:v>6.8190905657873584</c:v>
                </c:pt>
                <c:pt idx="12280">
                  <c:v>6.8196459115456278</c:v>
                </c:pt>
                <c:pt idx="12281">
                  <c:v>6.8202012573038973</c:v>
                </c:pt>
                <c:pt idx="12282">
                  <c:v>6.8207566030621667</c:v>
                </c:pt>
                <c:pt idx="12283">
                  <c:v>6.8213119488204361</c:v>
                </c:pt>
                <c:pt idx="12284">
                  <c:v>6.8218672945787056</c:v>
                </c:pt>
                <c:pt idx="12285">
                  <c:v>6.822422640336975</c:v>
                </c:pt>
                <c:pt idx="12286">
                  <c:v>6.8229779860952444</c:v>
                </c:pt>
                <c:pt idx="12287">
                  <c:v>6.8235333318535139</c:v>
                </c:pt>
                <c:pt idx="12288">
                  <c:v>6.8240886776117833</c:v>
                </c:pt>
                <c:pt idx="12289">
                  <c:v>6.8246440233700527</c:v>
                </c:pt>
                <c:pt idx="12290">
                  <c:v>6.8251993691283221</c:v>
                </c:pt>
                <c:pt idx="12291">
                  <c:v>6.8257547148865916</c:v>
                </c:pt>
                <c:pt idx="12292">
                  <c:v>6.826310060644861</c:v>
                </c:pt>
                <c:pt idx="12293">
                  <c:v>6.8268654064031304</c:v>
                </c:pt>
                <c:pt idx="12294">
                  <c:v>6.8274207521613999</c:v>
                </c:pt>
                <c:pt idx="12295">
                  <c:v>6.8279760979196693</c:v>
                </c:pt>
                <c:pt idx="12296">
                  <c:v>6.8285314436779387</c:v>
                </c:pt>
                <c:pt idx="12297">
                  <c:v>6.8290867894362082</c:v>
                </c:pt>
                <c:pt idx="12298">
                  <c:v>6.8296421351944776</c:v>
                </c:pt>
                <c:pt idx="12299">
                  <c:v>6.830197480952747</c:v>
                </c:pt>
                <c:pt idx="12300">
                  <c:v>6.8307528267110165</c:v>
                </c:pt>
                <c:pt idx="12301">
                  <c:v>6.8313081724692859</c:v>
                </c:pt>
                <c:pt idx="12302">
                  <c:v>6.8318635182275553</c:v>
                </c:pt>
                <c:pt idx="12303">
                  <c:v>6.8324188639858248</c:v>
                </c:pt>
                <c:pt idx="12304">
                  <c:v>6.8329742097440942</c:v>
                </c:pt>
                <c:pt idx="12305">
                  <c:v>6.8335295555023636</c:v>
                </c:pt>
                <c:pt idx="12306">
                  <c:v>6.8340849012606331</c:v>
                </c:pt>
                <c:pt idx="12307">
                  <c:v>6.8346402470189025</c:v>
                </c:pt>
                <c:pt idx="12308">
                  <c:v>6.8351955927771719</c:v>
                </c:pt>
                <c:pt idx="12309">
                  <c:v>6.8357509385354414</c:v>
                </c:pt>
                <c:pt idx="12310">
                  <c:v>6.8363062842937108</c:v>
                </c:pt>
                <c:pt idx="12311">
                  <c:v>6.8368616300519802</c:v>
                </c:pt>
                <c:pt idx="12312">
                  <c:v>6.8374169758102497</c:v>
                </c:pt>
                <c:pt idx="12313">
                  <c:v>6.8379723215685191</c:v>
                </c:pt>
                <c:pt idx="12314">
                  <c:v>6.8385276673267885</c:v>
                </c:pt>
                <c:pt idx="12315">
                  <c:v>6.8390830130850579</c:v>
                </c:pt>
                <c:pt idx="12316">
                  <c:v>6.8396383588433274</c:v>
                </c:pt>
                <c:pt idx="12317">
                  <c:v>6.8401937046015968</c:v>
                </c:pt>
                <c:pt idx="12318">
                  <c:v>6.8407490503598662</c:v>
                </c:pt>
                <c:pt idx="12319">
                  <c:v>6.8413043961181357</c:v>
                </c:pt>
                <c:pt idx="12320">
                  <c:v>6.8418597418764051</c:v>
                </c:pt>
                <c:pt idx="12321">
                  <c:v>6.8424150876346745</c:v>
                </c:pt>
                <c:pt idx="12322">
                  <c:v>6.842970433392944</c:v>
                </c:pt>
                <c:pt idx="12323">
                  <c:v>6.8435257791512134</c:v>
                </c:pt>
                <c:pt idx="12324">
                  <c:v>6.8440811249094828</c:v>
                </c:pt>
                <c:pt idx="12325">
                  <c:v>6.8446364706677523</c:v>
                </c:pt>
                <c:pt idx="12326">
                  <c:v>6.8451918164260217</c:v>
                </c:pt>
                <c:pt idx="12327">
                  <c:v>6.8457471621842911</c:v>
                </c:pt>
                <c:pt idx="12328">
                  <c:v>6.8463025079425606</c:v>
                </c:pt>
                <c:pt idx="12329">
                  <c:v>6.84685785370083</c:v>
                </c:pt>
                <c:pt idx="12330">
                  <c:v>6.8474131994590994</c:v>
                </c:pt>
                <c:pt idx="12331">
                  <c:v>6.8479685452173689</c:v>
                </c:pt>
                <c:pt idx="12332">
                  <c:v>6.8485238909756383</c:v>
                </c:pt>
                <c:pt idx="12333">
                  <c:v>6.8490792367339077</c:v>
                </c:pt>
                <c:pt idx="12334">
                  <c:v>6.8496345824921772</c:v>
                </c:pt>
                <c:pt idx="12335">
                  <c:v>6.8501899282504466</c:v>
                </c:pt>
                <c:pt idx="12336">
                  <c:v>6.850745274008716</c:v>
                </c:pt>
                <c:pt idx="12337">
                  <c:v>6.8513006197669855</c:v>
                </c:pt>
                <c:pt idx="12338">
                  <c:v>6.8518559655252549</c:v>
                </c:pt>
                <c:pt idx="12339">
                  <c:v>6.8524113112835243</c:v>
                </c:pt>
                <c:pt idx="12340">
                  <c:v>6.8529666570417938</c:v>
                </c:pt>
                <c:pt idx="12341">
                  <c:v>6.8535220028000632</c:v>
                </c:pt>
                <c:pt idx="12342">
                  <c:v>6.8540773485583326</c:v>
                </c:pt>
                <c:pt idx="12343">
                  <c:v>6.854632694316602</c:v>
                </c:pt>
                <c:pt idx="12344">
                  <c:v>6.8551880400748715</c:v>
                </c:pt>
                <c:pt idx="12345">
                  <c:v>6.8557433858331409</c:v>
                </c:pt>
                <c:pt idx="12346">
                  <c:v>6.8562987315914103</c:v>
                </c:pt>
                <c:pt idx="12347">
                  <c:v>6.8568540773496798</c:v>
                </c:pt>
                <c:pt idx="12348">
                  <c:v>6.8574094231079492</c:v>
                </c:pt>
                <c:pt idx="12349">
                  <c:v>6.8579647688662186</c:v>
                </c:pt>
                <c:pt idx="12350">
                  <c:v>6.8585201146244881</c:v>
                </c:pt>
                <c:pt idx="12351">
                  <c:v>6.8590754603827575</c:v>
                </c:pt>
                <c:pt idx="12352">
                  <c:v>6.8596308061410269</c:v>
                </c:pt>
                <c:pt idx="12353">
                  <c:v>6.8601861518992964</c:v>
                </c:pt>
                <c:pt idx="12354">
                  <c:v>6.8607414976575658</c:v>
                </c:pt>
                <c:pt idx="12355">
                  <c:v>6.8612968434158352</c:v>
                </c:pt>
                <c:pt idx="12356">
                  <c:v>6.8618521891741047</c:v>
                </c:pt>
                <c:pt idx="12357">
                  <c:v>6.8624075349323741</c:v>
                </c:pt>
                <c:pt idx="12358">
                  <c:v>6.8629628806906435</c:v>
                </c:pt>
                <c:pt idx="12359">
                  <c:v>6.863518226448913</c:v>
                </c:pt>
                <c:pt idx="12360">
                  <c:v>6.8640735722071824</c:v>
                </c:pt>
                <c:pt idx="12361">
                  <c:v>6.8646289179654518</c:v>
                </c:pt>
                <c:pt idx="12362">
                  <c:v>6.8651842637237213</c:v>
                </c:pt>
                <c:pt idx="12363">
                  <c:v>6.8657396094819907</c:v>
                </c:pt>
                <c:pt idx="12364">
                  <c:v>6.8662949552402601</c:v>
                </c:pt>
                <c:pt idx="12365">
                  <c:v>6.8668503009985296</c:v>
                </c:pt>
                <c:pt idx="12366">
                  <c:v>6.867405646756799</c:v>
                </c:pt>
                <c:pt idx="12367">
                  <c:v>6.8679609925150684</c:v>
                </c:pt>
                <c:pt idx="12368">
                  <c:v>6.8685163382733379</c:v>
                </c:pt>
                <c:pt idx="12369">
                  <c:v>6.8690716840316073</c:v>
                </c:pt>
                <c:pt idx="12370">
                  <c:v>6.8696270297898767</c:v>
                </c:pt>
                <c:pt idx="12371">
                  <c:v>6.8701823755481461</c:v>
                </c:pt>
                <c:pt idx="12372">
                  <c:v>6.8707377213064156</c:v>
                </c:pt>
                <c:pt idx="12373">
                  <c:v>6.871293067064685</c:v>
                </c:pt>
                <c:pt idx="12374">
                  <c:v>6.8718484128229544</c:v>
                </c:pt>
                <c:pt idx="12375">
                  <c:v>6.8724037585812239</c:v>
                </c:pt>
                <c:pt idx="12376">
                  <c:v>6.8729591043394933</c:v>
                </c:pt>
                <c:pt idx="12377">
                  <c:v>6.8735144500977627</c:v>
                </c:pt>
                <c:pt idx="12378">
                  <c:v>6.8740697958560322</c:v>
                </c:pt>
                <c:pt idx="12379">
                  <c:v>6.8746251416143016</c:v>
                </c:pt>
                <c:pt idx="12380">
                  <c:v>6.875180487372571</c:v>
                </c:pt>
                <c:pt idx="12381">
                  <c:v>6.8757358331308405</c:v>
                </c:pt>
                <c:pt idx="12382">
                  <c:v>6.8762911788891099</c:v>
                </c:pt>
                <c:pt idx="12383">
                  <c:v>6.8768465246473793</c:v>
                </c:pt>
                <c:pt idx="12384">
                  <c:v>6.8774018704056488</c:v>
                </c:pt>
                <c:pt idx="12385">
                  <c:v>6.8779572161639182</c:v>
                </c:pt>
                <c:pt idx="12386">
                  <c:v>6.8785125619221876</c:v>
                </c:pt>
                <c:pt idx="12387">
                  <c:v>6.8790679076804571</c:v>
                </c:pt>
                <c:pt idx="12388">
                  <c:v>6.8796232534387265</c:v>
                </c:pt>
                <c:pt idx="12389">
                  <c:v>6.8801785991969959</c:v>
                </c:pt>
                <c:pt idx="12390">
                  <c:v>6.8807339449552654</c:v>
                </c:pt>
                <c:pt idx="12391">
                  <c:v>6.8812892907135348</c:v>
                </c:pt>
                <c:pt idx="12392">
                  <c:v>6.8818446364718042</c:v>
                </c:pt>
                <c:pt idx="12393">
                  <c:v>6.8823999822300737</c:v>
                </c:pt>
                <c:pt idx="12394">
                  <c:v>6.8829553279883431</c:v>
                </c:pt>
                <c:pt idx="12395">
                  <c:v>6.8835106737466125</c:v>
                </c:pt>
                <c:pt idx="12396">
                  <c:v>6.884066019504882</c:v>
                </c:pt>
                <c:pt idx="12397">
                  <c:v>6.8846213652631514</c:v>
                </c:pt>
                <c:pt idx="12398">
                  <c:v>6.8851767110214208</c:v>
                </c:pt>
                <c:pt idx="12399">
                  <c:v>6.8857320567796902</c:v>
                </c:pt>
                <c:pt idx="12400">
                  <c:v>6.8862874025379597</c:v>
                </c:pt>
                <c:pt idx="12401">
                  <c:v>6.8868427482962291</c:v>
                </c:pt>
                <c:pt idx="12402">
                  <c:v>6.8873980940544985</c:v>
                </c:pt>
                <c:pt idx="12403">
                  <c:v>6.887953439812768</c:v>
                </c:pt>
                <c:pt idx="12404">
                  <c:v>6.8885087855710374</c:v>
                </c:pt>
                <c:pt idx="12405">
                  <c:v>6.8890641313293068</c:v>
                </c:pt>
                <c:pt idx="12406">
                  <c:v>6.8896194770875763</c:v>
                </c:pt>
                <c:pt idx="12407">
                  <c:v>6.8901748228458457</c:v>
                </c:pt>
                <c:pt idx="12408">
                  <c:v>6.8907301686041151</c:v>
                </c:pt>
                <c:pt idx="12409">
                  <c:v>6.8912855143623846</c:v>
                </c:pt>
                <c:pt idx="12410">
                  <c:v>6.891840860120654</c:v>
                </c:pt>
                <c:pt idx="12411">
                  <c:v>6.8923962058789234</c:v>
                </c:pt>
                <c:pt idx="12412">
                  <c:v>6.8929515516371929</c:v>
                </c:pt>
                <c:pt idx="12413">
                  <c:v>6.8935068973954623</c:v>
                </c:pt>
                <c:pt idx="12414">
                  <c:v>6.8940622431537317</c:v>
                </c:pt>
                <c:pt idx="12415">
                  <c:v>6.8946175889120012</c:v>
                </c:pt>
                <c:pt idx="12416">
                  <c:v>6.8951729346702706</c:v>
                </c:pt>
                <c:pt idx="12417">
                  <c:v>6.89572828042854</c:v>
                </c:pt>
                <c:pt idx="12418">
                  <c:v>6.8962836261868095</c:v>
                </c:pt>
                <c:pt idx="12419">
                  <c:v>6.8968389719450789</c:v>
                </c:pt>
                <c:pt idx="12420">
                  <c:v>6.8973943177033483</c:v>
                </c:pt>
                <c:pt idx="12421">
                  <c:v>6.8979496634616178</c:v>
                </c:pt>
                <c:pt idx="12422">
                  <c:v>6.8985050092198872</c:v>
                </c:pt>
                <c:pt idx="12423">
                  <c:v>6.8990603549781566</c:v>
                </c:pt>
                <c:pt idx="12424">
                  <c:v>6.899615700736426</c:v>
                </c:pt>
                <c:pt idx="12425">
                  <c:v>6.9001710464946955</c:v>
                </c:pt>
                <c:pt idx="12426">
                  <c:v>6.9007263922529649</c:v>
                </c:pt>
                <c:pt idx="12427">
                  <c:v>6.9012817380112343</c:v>
                </c:pt>
                <c:pt idx="12428">
                  <c:v>6.9018370837695038</c:v>
                </c:pt>
                <c:pt idx="12429">
                  <c:v>6.9023924295277732</c:v>
                </c:pt>
                <c:pt idx="12430">
                  <c:v>6.9029477752860426</c:v>
                </c:pt>
                <c:pt idx="12431">
                  <c:v>6.9035031210443121</c:v>
                </c:pt>
                <c:pt idx="12432">
                  <c:v>6.9040584668025815</c:v>
                </c:pt>
                <c:pt idx="12433">
                  <c:v>6.9046138125608509</c:v>
                </c:pt>
                <c:pt idx="12434">
                  <c:v>6.9051691583191204</c:v>
                </c:pt>
                <c:pt idx="12435">
                  <c:v>6.9057245040773898</c:v>
                </c:pt>
                <c:pt idx="12436">
                  <c:v>6.9062798498356592</c:v>
                </c:pt>
                <c:pt idx="12437">
                  <c:v>6.9068351955939287</c:v>
                </c:pt>
                <c:pt idx="12438">
                  <c:v>6.9073905413521981</c:v>
                </c:pt>
                <c:pt idx="12439">
                  <c:v>6.9079458871104675</c:v>
                </c:pt>
                <c:pt idx="12440">
                  <c:v>6.908501232868737</c:v>
                </c:pt>
                <c:pt idx="12441">
                  <c:v>6.9090565786270064</c:v>
                </c:pt>
                <c:pt idx="12442">
                  <c:v>6.9096119243852758</c:v>
                </c:pt>
                <c:pt idx="12443">
                  <c:v>6.9101672701435453</c:v>
                </c:pt>
                <c:pt idx="12444">
                  <c:v>6.9107226159018147</c:v>
                </c:pt>
                <c:pt idx="12445">
                  <c:v>6.9112779616600841</c:v>
                </c:pt>
                <c:pt idx="12446">
                  <c:v>6.9118333074183536</c:v>
                </c:pt>
                <c:pt idx="12447">
                  <c:v>6.912388653176623</c:v>
                </c:pt>
                <c:pt idx="12448">
                  <c:v>6.9129439989348924</c:v>
                </c:pt>
                <c:pt idx="12449">
                  <c:v>6.9134993446931619</c:v>
                </c:pt>
                <c:pt idx="12450">
                  <c:v>6.9140546904514313</c:v>
                </c:pt>
                <c:pt idx="12451">
                  <c:v>6.9146100362097007</c:v>
                </c:pt>
                <c:pt idx="12452">
                  <c:v>6.9151653819679701</c:v>
                </c:pt>
                <c:pt idx="12453">
                  <c:v>6.9157207277262396</c:v>
                </c:pt>
                <c:pt idx="12454">
                  <c:v>6.916276073484509</c:v>
                </c:pt>
                <c:pt idx="12455">
                  <c:v>6.9168314192427784</c:v>
                </c:pt>
                <c:pt idx="12456">
                  <c:v>6.9173867650010479</c:v>
                </c:pt>
                <c:pt idx="12457">
                  <c:v>6.9179421107593173</c:v>
                </c:pt>
                <c:pt idx="12458">
                  <c:v>6.9184974565175867</c:v>
                </c:pt>
                <c:pt idx="12459">
                  <c:v>6.9190528022758562</c:v>
                </c:pt>
                <c:pt idx="12460">
                  <c:v>6.9196081480341256</c:v>
                </c:pt>
                <c:pt idx="12461">
                  <c:v>6.920163493792395</c:v>
                </c:pt>
                <c:pt idx="12462">
                  <c:v>6.9207188395506645</c:v>
                </c:pt>
                <c:pt idx="12463">
                  <c:v>6.9212741853089339</c:v>
                </c:pt>
                <c:pt idx="12464">
                  <c:v>6.9218295310672033</c:v>
                </c:pt>
                <c:pt idx="12465">
                  <c:v>6.9223848768254728</c:v>
                </c:pt>
                <c:pt idx="12466">
                  <c:v>6.9229402225837422</c:v>
                </c:pt>
                <c:pt idx="12467">
                  <c:v>6.9234955683420116</c:v>
                </c:pt>
                <c:pt idx="12468">
                  <c:v>6.9240509141002811</c:v>
                </c:pt>
                <c:pt idx="12469">
                  <c:v>6.9246062598585505</c:v>
                </c:pt>
                <c:pt idx="12470">
                  <c:v>6.9251616056168199</c:v>
                </c:pt>
                <c:pt idx="12471">
                  <c:v>6.9257169513750894</c:v>
                </c:pt>
                <c:pt idx="12472">
                  <c:v>6.9262722971333588</c:v>
                </c:pt>
                <c:pt idx="12473">
                  <c:v>6.9268276428916282</c:v>
                </c:pt>
                <c:pt idx="12474">
                  <c:v>6.9273829886498977</c:v>
                </c:pt>
                <c:pt idx="12475">
                  <c:v>6.9279383344081671</c:v>
                </c:pt>
                <c:pt idx="12476">
                  <c:v>6.9284936801664365</c:v>
                </c:pt>
                <c:pt idx="12477">
                  <c:v>6.929049025924706</c:v>
                </c:pt>
                <c:pt idx="12478">
                  <c:v>6.9296043716829754</c:v>
                </c:pt>
                <c:pt idx="12479">
                  <c:v>6.9301597174412448</c:v>
                </c:pt>
                <c:pt idx="12480">
                  <c:v>6.9307150631995142</c:v>
                </c:pt>
                <c:pt idx="12481">
                  <c:v>6.9312704089577837</c:v>
                </c:pt>
                <c:pt idx="12482">
                  <c:v>6.9318257547160531</c:v>
                </c:pt>
                <c:pt idx="12483">
                  <c:v>6.9323811004743225</c:v>
                </c:pt>
                <c:pt idx="12484">
                  <c:v>6.932936446232592</c:v>
                </c:pt>
                <c:pt idx="12485">
                  <c:v>6.9334917919908614</c:v>
                </c:pt>
                <c:pt idx="12486">
                  <c:v>6.9340471377491308</c:v>
                </c:pt>
                <c:pt idx="12487">
                  <c:v>6.9346024835074003</c:v>
                </c:pt>
                <c:pt idx="12488">
                  <c:v>6.9351578292656697</c:v>
                </c:pt>
                <c:pt idx="12489">
                  <c:v>6.9357131750239391</c:v>
                </c:pt>
                <c:pt idx="12490">
                  <c:v>6.9362685207822086</c:v>
                </c:pt>
                <c:pt idx="12491">
                  <c:v>6.936823866540478</c:v>
                </c:pt>
                <c:pt idx="12492">
                  <c:v>6.9373792122987474</c:v>
                </c:pt>
                <c:pt idx="12493">
                  <c:v>6.9379345580570169</c:v>
                </c:pt>
                <c:pt idx="12494">
                  <c:v>6.9384899038152863</c:v>
                </c:pt>
                <c:pt idx="12495">
                  <c:v>6.9390452495735557</c:v>
                </c:pt>
                <c:pt idx="12496">
                  <c:v>6.9396005953318252</c:v>
                </c:pt>
                <c:pt idx="12497">
                  <c:v>6.9401559410900946</c:v>
                </c:pt>
                <c:pt idx="12498">
                  <c:v>6.940711286848364</c:v>
                </c:pt>
                <c:pt idx="12499">
                  <c:v>6.9412666326066335</c:v>
                </c:pt>
                <c:pt idx="12500">
                  <c:v>6.9418219783649029</c:v>
                </c:pt>
                <c:pt idx="12501">
                  <c:v>6.9423773241231723</c:v>
                </c:pt>
                <c:pt idx="12502">
                  <c:v>6.9429326698814418</c:v>
                </c:pt>
                <c:pt idx="12503">
                  <c:v>6.9434880156397112</c:v>
                </c:pt>
                <c:pt idx="12504">
                  <c:v>6.9440433613979806</c:v>
                </c:pt>
                <c:pt idx="12505">
                  <c:v>6.9445987071562501</c:v>
                </c:pt>
                <c:pt idx="12506">
                  <c:v>6.9451540529145195</c:v>
                </c:pt>
                <c:pt idx="12507">
                  <c:v>6.9457093986727889</c:v>
                </c:pt>
                <c:pt idx="12508">
                  <c:v>6.9462647444310583</c:v>
                </c:pt>
                <c:pt idx="12509">
                  <c:v>6.9468200901893278</c:v>
                </c:pt>
                <c:pt idx="12510">
                  <c:v>6.9473754359475972</c:v>
                </c:pt>
                <c:pt idx="12511">
                  <c:v>6.9479307817058666</c:v>
                </c:pt>
                <c:pt idx="12512">
                  <c:v>6.9484861274641361</c:v>
                </c:pt>
                <c:pt idx="12513">
                  <c:v>6.9490414732224055</c:v>
                </c:pt>
                <c:pt idx="12514">
                  <c:v>6.9495968189806749</c:v>
                </c:pt>
                <c:pt idx="12515">
                  <c:v>6.9501521647389444</c:v>
                </c:pt>
                <c:pt idx="12516">
                  <c:v>6.9507075104972138</c:v>
                </c:pt>
                <c:pt idx="12517">
                  <c:v>6.9512628562554832</c:v>
                </c:pt>
                <c:pt idx="12518">
                  <c:v>6.9518182020137527</c:v>
                </c:pt>
                <c:pt idx="12519">
                  <c:v>6.9523735477720221</c:v>
                </c:pt>
                <c:pt idx="12520">
                  <c:v>6.9529288935302915</c:v>
                </c:pt>
                <c:pt idx="12521">
                  <c:v>6.953484239288561</c:v>
                </c:pt>
                <c:pt idx="12522">
                  <c:v>6.9540395850468304</c:v>
                </c:pt>
                <c:pt idx="12523">
                  <c:v>6.9545949308050998</c:v>
                </c:pt>
                <c:pt idx="12524">
                  <c:v>6.9551502765633693</c:v>
                </c:pt>
                <c:pt idx="12525">
                  <c:v>6.9557056223216387</c:v>
                </c:pt>
                <c:pt idx="12526">
                  <c:v>6.9562609680799081</c:v>
                </c:pt>
                <c:pt idx="12527">
                  <c:v>6.9568163138381776</c:v>
                </c:pt>
                <c:pt idx="12528">
                  <c:v>6.957371659596447</c:v>
                </c:pt>
                <c:pt idx="12529">
                  <c:v>6.9579270053547164</c:v>
                </c:pt>
                <c:pt idx="12530">
                  <c:v>6.9584823511129859</c:v>
                </c:pt>
                <c:pt idx="12531">
                  <c:v>6.9590376968712553</c:v>
                </c:pt>
                <c:pt idx="12532">
                  <c:v>6.9595930426295247</c:v>
                </c:pt>
                <c:pt idx="12533">
                  <c:v>6.9601483883877941</c:v>
                </c:pt>
                <c:pt idx="12534">
                  <c:v>6.9607037341460636</c:v>
                </c:pt>
                <c:pt idx="12535">
                  <c:v>6.961259079904333</c:v>
                </c:pt>
                <c:pt idx="12536">
                  <c:v>6.9618144256626024</c:v>
                </c:pt>
                <c:pt idx="12537">
                  <c:v>6.9623697714208719</c:v>
                </c:pt>
                <c:pt idx="12538">
                  <c:v>6.9629251171791413</c:v>
                </c:pt>
                <c:pt idx="12539">
                  <c:v>6.9634804629374107</c:v>
                </c:pt>
                <c:pt idx="12540">
                  <c:v>6.9640358086956802</c:v>
                </c:pt>
                <c:pt idx="12541">
                  <c:v>6.9645911544539496</c:v>
                </c:pt>
                <c:pt idx="12542">
                  <c:v>6.965146500212219</c:v>
                </c:pt>
                <c:pt idx="12543">
                  <c:v>6.9657018459704885</c:v>
                </c:pt>
                <c:pt idx="12544">
                  <c:v>6.9662571917287579</c:v>
                </c:pt>
                <c:pt idx="12545">
                  <c:v>6.9668125374870273</c:v>
                </c:pt>
                <c:pt idx="12546">
                  <c:v>6.9673678832452968</c:v>
                </c:pt>
                <c:pt idx="12547">
                  <c:v>6.9679232290035662</c:v>
                </c:pt>
                <c:pt idx="12548">
                  <c:v>6.9684785747618356</c:v>
                </c:pt>
                <c:pt idx="12549">
                  <c:v>6.9690339205201051</c:v>
                </c:pt>
                <c:pt idx="12550">
                  <c:v>6.9695892662783745</c:v>
                </c:pt>
                <c:pt idx="12551">
                  <c:v>6.9701446120366439</c:v>
                </c:pt>
                <c:pt idx="12552">
                  <c:v>6.9706999577949134</c:v>
                </c:pt>
                <c:pt idx="12553">
                  <c:v>6.9712553035531828</c:v>
                </c:pt>
                <c:pt idx="12554">
                  <c:v>6.9718106493114522</c:v>
                </c:pt>
                <c:pt idx="12555">
                  <c:v>6.9723659950697217</c:v>
                </c:pt>
                <c:pt idx="12556">
                  <c:v>6.9729213408279911</c:v>
                </c:pt>
                <c:pt idx="12557">
                  <c:v>6.9734766865862605</c:v>
                </c:pt>
                <c:pt idx="12558">
                  <c:v>6.97403203234453</c:v>
                </c:pt>
                <c:pt idx="12559">
                  <c:v>6.9745873781027994</c:v>
                </c:pt>
                <c:pt idx="12560">
                  <c:v>6.9751427238610688</c:v>
                </c:pt>
                <c:pt idx="12561">
                  <c:v>6.9756980696193382</c:v>
                </c:pt>
                <c:pt idx="12562">
                  <c:v>6.9762534153776077</c:v>
                </c:pt>
                <c:pt idx="12563">
                  <c:v>6.9768087611358771</c:v>
                </c:pt>
                <c:pt idx="12564">
                  <c:v>6.9773641068941465</c:v>
                </c:pt>
                <c:pt idx="12565">
                  <c:v>6.977919452652416</c:v>
                </c:pt>
                <c:pt idx="12566">
                  <c:v>6.9784747984106854</c:v>
                </c:pt>
                <c:pt idx="12567">
                  <c:v>6.9790301441689548</c:v>
                </c:pt>
                <c:pt idx="12568">
                  <c:v>6.9795854899272243</c:v>
                </c:pt>
                <c:pt idx="12569">
                  <c:v>6.9801408356854937</c:v>
                </c:pt>
                <c:pt idx="12570">
                  <c:v>6.9806961814437631</c:v>
                </c:pt>
                <c:pt idx="12571">
                  <c:v>6.9812515272020326</c:v>
                </c:pt>
                <c:pt idx="12572">
                  <c:v>6.981806872960302</c:v>
                </c:pt>
                <c:pt idx="12573">
                  <c:v>6.9823622187185714</c:v>
                </c:pt>
                <c:pt idx="12574">
                  <c:v>6.9829175644768409</c:v>
                </c:pt>
                <c:pt idx="12575">
                  <c:v>6.9834729102351103</c:v>
                </c:pt>
                <c:pt idx="12576">
                  <c:v>6.9840282559933797</c:v>
                </c:pt>
                <c:pt idx="12577">
                  <c:v>6.9845836017516492</c:v>
                </c:pt>
                <c:pt idx="12578">
                  <c:v>6.9851389475099186</c:v>
                </c:pt>
                <c:pt idx="12579">
                  <c:v>6.985694293268188</c:v>
                </c:pt>
                <c:pt idx="12580">
                  <c:v>6.9862496390264575</c:v>
                </c:pt>
                <c:pt idx="12581">
                  <c:v>6.9868049847847269</c:v>
                </c:pt>
                <c:pt idx="12582">
                  <c:v>6.9873603305429963</c:v>
                </c:pt>
                <c:pt idx="12583">
                  <c:v>6.9879156763012658</c:v>
                </c:pt>
                <c:pt idx="12584">
                  <c:v>6.9884710220595352</c:v>
                </c:pt>
                <c:pt idx="12585">
                  <c:v>6.9890263678178046</c:v>
                </c:pt>
                <c:pt idx="12586">
                  <c:v>6.9895817135760741</c:v>
                </c:pt>
                <c:pt idx="12587">
                  <c:v>6.9901370593343435</c:v>
                </c:pt>
                <c:pt idx="12588">
                  <c:v>6.9906924050926129</c:v>
                </c:pt>
                <c:pt idx="12589">
                  <c:v>6.9912477508508823</c:v>
                </c:pt>
                <c:pt idx="12590">
                  <c:v>6.9918030966091518</c:v>
                </c:pt>
                <c:pt idx="12591">
                  <c:v>6.9923584423674212</c:v>
                </c:pt>
                <c:pt idx="12592">
                  <c:v>6.9929137881256906</c:v>
                </c:pt>
                <c:pt idx="12593">
                  <c:v>6.9934691338839601</c:v>
                </c:pt>
                <c:pt idx="12594">
                  <c:v>6.9940244796422295</c:v>
                </c:pt>
                <c:pt idx="12595">
                  <c:v>6.9945798254004989</c:v>
                </c:pt>
                <c:pt idx="12596">
                  <c:v>6.9951351711587684</c:v>
                </c:pt>
                <c:pt idx="12597">
                  <c:v>6.9956905169170378</c:v>
                </c:pt>
                <c:pt idx="12598">
                  <c:v>6.9962458626753072</c:v>
                </c:pt>
                <c:pt idx="12599">
                  <c:v>6.9968012084335767</c:v>
                </c:pt>
                <c:pt idx="12600">
                  <c:v>6.9973565541918461</c:v>
                </c:pt>
                <c:pt idx="12601">
                  <c:v>6.9979118999501155</c:v>
                </c:pt>
                <c:pt idx="12602">
                  <c:v>6.998467245708385</c:v>
                </c:pt>
                <c:pt idx="12603">
                  <c:v>6.9990225914666544</c:v>
                </c:pt>
                <c:pt idx="12604">
                  <c:v>6.9995779372249238</c:v>
                </c:pt>
                <c:pt idx="12605">
                  <c:v>7.0001332829831933</c:v>
                </c:pt>
                <c:pt idx="12606">
                  <c:v>7.0006886287414627</c:v>
                </c:pt>
                <c:pt idx="12607">
                  <c:v>7.0012439744997321</c:v>
                </c:pt>
                <c:pt idx="12608">
                  <c:v>7.0017993202580016</c:v>
                </c:pt>
                <c:pt idx="12609">
                  <c:v>7.002354666016271</c:v>
                </c:pt>
                <c:pt idx="12610">
                  <c:v>7.0029100117745404</c:v>
                </c:pt>
                <c:pt idx="12611">
                  <c:v>7.0034653575328099</c:v>
                </c:pt>
                <c:pt idx="12612">
                  <c:v>7.0040207032910793</c:v>
                </c:pt>
                <c:pt idx="12613">
                  <c:v>7.0045760490493487</c:v>
                </c:pt>
                <c:pt idx="12614">
                  <c:v>7.0051313948076182</c:v>
                </c:pt>
                <c:pt idx="12615">
                  <c:v>7.0056867405658876</c:v>
                </c:pt>
                <c:pt idx="12616">
                  <c:v>7.006242086324157</c:v>
                </c:pt>
                <c:pt idx="12617">
                  <c:v>7.0067974320824264</c:v>
                </c:pt>
                <c:pt idx="12618">
                  <c:v>7.0073527778406959</c:v>
                </c:pt>
                <c:pt idx="12619">
                  <c:v>7.0079081235989653</c:v>
                </c:pt>
                <c:pt idx="12620">
                  <c:v>7.0084634693572347</c:v>
                </c:pt>
                <c:pt idx="12621">
                  <c:v>7.0090188151155042</c:v>
                </c:pt>
                <c:pt idx="12622">
                  <c:v>7.0095741608737736</c:v>
                </c:pt>
                <c:pt idx="12623">
                  <c:v>7.010129506632043</c:v>
                </c:pt>
                <c:pt idx="12624">
                  <c:v>7.0106848523903125</c:v>
                </c:pt>
                <c:pt idx="12625">
                  <c:v>7.0112401981485819</c:v>
                </c:pt>
                <c:pt idx="12626">
                  <c:v>7.0117955439068513</c:v>
                </c:pt>
                <c:pt idx="12627">
                  <c:v>7.0123508896651208</c:v>
                </c:pt>
                <c:pt idx="12628">
                  <c:v>7.0129062354233902</c:v>
                </c:pt>
                <c:pt idx="12629">
                  <c:v>7.0134615811816596</c:v>
                </c:pt>
                <c:pt idx="12630">
                  <c:v>7.0140169269399291</c:v>
                </c:pt>
                <c:pt idx="12631">
                  <c:v>7.0145722726981985</c:v>
                </c:pt>
                <c:pt idx="12632">
                  <c:v>7.0151276184564679</c:v>
                </c:pt>
                <c:pt idx="12633">
                  <c:v>7.0156829642147374</c:v>
                </c:pt>
                <c:pt idx="12634">
                  <c:v>7.0162383099730068</c:v>
                </c:pt>
                <c:pt idx="12635">
                  <c:v>7.0167936557312762</c:v>
                </c:pt>
                <c:pt idx="12636">
                  <c:v>7.0173490014895457</c:v>
                </c:pt>
                <c:pt idx="12637">
                  <c:v>7.0179043472478151</c:v>
                </c:pt>
                <c:pt idx="12638">
                  <c:v>7.0184596930060845</c:v>
                </c:pt>
                <c:pt idx="12639">
                  <c:v>7.019015038764354</c:v>
                </c:pt>
                <c:pt idx="12640">
                  <c:v>7.0195703845226234</c:v>
                </c:pt>
                <c:pt idx="12641">
                  <c:v>7.0201257302808928</c:v>
                </c:pt>
                <c:pt idx="12642">
                  <c:v>7.0206810760391622</c:v>
                </c:pt>
                <c:pt idx="12643">
                  <c:v>7.0212364217974317</c:v>
                </c:pt>
                <c:pt idx="12644">
                  <c:v>7.0217917675557011</c:v>
                </c:pt>
                <c:pt idx="12645">
                  <c:v>7.0223471133139705</c:v>
                </c:pt>
                <c:pt idx="12646">
                  <c:v>7.02290245907224</c:v>
                </c:pt>
                <c:pt idx="12647">
                  <c:v>7.0234578048305094</c:v>
                </c:pt>
                <c:pt idx="12648">
                  <c:v>7.0240131505887788</c:v>
                </c:pt>
                <c:pt idx="12649">
                  <c:v>7.0245684963470483</c:v>
                </c:pt>
                <c:pt idx="12650">
                  <c:v>7.0251238421053177</c:v>
                </c:pt>
                <c:pt idx="12651">
                  <c:v>7.0256791878635871</c:v>
                </c:pt>
                <c:pt idx="12652">
                  <c:v>7.0262345336218566</c:v>
                </c:pt>
                <c:pt idx="12653">
                  <c:v>7.026789879380126</c:v>
                </c:pt>
                <c:pt idx="12654">
                  <c:v>7.0273452251383954</c:v>
                </c:pt>
                <c:pt idx="12655">
                  <c:v>7.0279005708966649</c:v>
                </c:pt>
                <c:pt idx="12656">
                  <c:v>7.0284559166549343</c:v>
                </c:pt>
                <c:pt idx="12657">
                  <c:v>7.0290112624132037</c:v>
                </c:pt>
                <c:pt idx="12658">
                  <c:v>7.0295666081714732</c:v>
                </c:pt>
                <c:pt idx="12659">
                  <c:v>7.0301219539297426</c:v>
                </c:pt>
                <c:pt idx="12660">
                  <c:v>7.030677299688012</c:v>
                </c:pt>
                <c:pt idx="12661">
                  <c:v>7.0312326454462815</c:v>
                </c:pt>
                <c:pt idx="12662">
                  <c:v>7.0317879912045509</c:v>
                </c:pt>
                <c:pt idx="12663">
                  <c:v>7.0323433369628203</c:v>
                </c:pt>
                <c:pt idx="12664">
                  <c:v>7.0328986827210898</c:v>
                </c:pt>
                <c:pt idx="12665">
                  <c:v>7.0334540284793592</c:v>
                </c:pt>
                <c:pt idx="12666">
                  <c:v>7.0340093742376286</c:v>
                </c:pt>
                <c:pt idx="12667">
                  <c:v>7.0345647199958981</c:v>
                </c:pt>
                <c:pt idx="12668">
                  <c:v>7.0351200657541675</c:v>
                </c:pt>
                <c:pt idx="12669">
                  <c:v>7.0356754115124369</c:v>
                </c:pt>
                <c:pt idx="12670">
                  <c:v>7.0362307572707063</c:v>
                </c:pt>
                <c:pt idx="12671">
                  <c:v>7.0367861030289758</c:v>
                </c:pt>
                <c:pt idx="12672">
                  <c:v>7.0373414487872452</c:v>
                </c:pt>
                <c:pt idx="12673">
                  <c:v>7.0378967945455146</c:v>
                </c:pt>
                <c:pt idx="12674">
                  <c:v>7.0384521403037841</c:v>
                </c:pt>
                <c:pt idx="12675">
                  <c:v>7.0390074860620535</c:v>
                </c:pt>
                <c:pt idx="12676">
                  <c:v>7.0395628318203229</c:v>
                </c:pt>
                <c:pt idx="12677">
                  <c:v>7.0401181775785924</c:v>
                </c:pt>
                <c:pt idx="12678">
                  <c:v>7.0406735233368618</c:v>
                </c:pt>
                <c:pt idx="12679">
                  <c:v>7.0412288690951312</c:v>
                </c:pt>
                <c:pt idx="12680">
                  <c:v>7.0417842148534007</c:v>
                </c:pt>
                <c:pt idx="12681">
                  <c:v>7.0423395606116701</c:v>
                </c:pt>
                <c:pt idx="12682">
                  <c:v>7.0428949063699395</c:v>
                </c:pt>
                <c:pt idx="12683">
                  <c:v>7.043450252128209</c:v>
                </c:pt>
                <c:pt idx="12684">
                  <c:v>7.0440055978864784</c:v>
                </c:pt>
                <c:pt idx="12685">
                  <c:v>7.0445609436447478</c:v>
                </c:pt>
                <c:pt idx="12686">
                  <c:v>7.0451162894030173</c:v>
                </c:pt>
                <c:pt idx="12687">
                  <c:v>7.0456716351612867</c:v>
                </c:pt>
                <c:pt idx="12688">
                  <c:v>7.0462269809195561</c:v>
                </c:pt>
                <c:pt idx="12689">
                  <c:v>7.0467823266778256</c:v>
                </c:pt>
                <c:pt idx="12690">
                  <c:v>7.047337672436095</c:v>
                </c:pt>
                <c:pt idx="12691">
                  <c:v>7.0478930181943644</c:v>
                </c:pt>
                <c:pt idx="12692">
                  <c:v>7.0484483639526339</c:v>
                </c:pt>
                <c:pt idx="12693">
                  <c:v>7.0490037097109033</c:v>
                </c:pt>
                <c:pt idx="12694">
                  <c:v>7.0495590554691727</c:v>
                </c:pt>
                <c:pt idx="12695">
                  <c:v>7.0501144012274422</c:v>
                </c:pt>
                <c:pt idx="12696">
                  <c:v>7.0506697469857116</c:v>
                </c:pt>
                <c:pt idx="12697">
                  <c:v>7.051225092743981</c:v>
                </c:pt>
                <c:pt idx="12698">
                  <c:v>7.0517804385022504</c:v>
                </c:pt>
                <c:pt idx="12699">
                  <c:v>7.0523357842605199</c:v>
                </c:pt>
                <c:pt idx="12700">
                  <c:v>7.0528911300187893</c:v>
                </c:pt>
                <c:pt idx="12701">
                  <c:v>7.0534464757770587</c:v>
                </c:pt>
                <c:pt idx="12702">
                  <c:v>7.0540018215353282</c:v>
                </c:pt>
                <c:pt idx="12703">
                  <c:v>7.0545571672935976</c:v>
                </c:pt>
                <c:pt idx="12704">
                  <c:v>7.055112513051867</c:v>
                </c:pt>
                <c:pt idx="12705">
                  <c:v>7.0556678588101365</c:v>
                </c:pt>
                <c:pt idx="12706">
                  <c:v>7.0562232045684059</c:v>
                </c:pt>
                <c:pt idx="12707">
                  <c:v>7.0567785503266753</c:v>
                </c:pt>
                <c:pt idx="12708">
                  <c:v>7.0573338960849448</c:v>
                </c:pt>
                <c:pt idx="12709">
                  <c:v>7.0578892418432142</c:v>
                </c:pt>
                <c:pt idx="12710">
                  <c:v>7.0584445876014836</c:v>
                </c:pt>
                <c:pt idx="12711">
                  <c:v>7.0589999333597531</c:v>
                </c:pt>
                <c:pt idx="12712">
                  <c:v>7.0595552791180225</c:v>
                </c:pt>
                <c:pt idx="12713">
                  <c:v>7.0601106248762919</c:v>
                </c:pt>
                <c:pt idx="12714">
                  <c:v>7.0606659706345614</c:v>
                </c:pt>
                <c:pt idx="12715">
                  <c:v>7.0612213163928308</c:v>
                </c:pt>
                <c:pt idx="12716">
                  <c:v>7.0617766621511002</c:v>
                </c:pt>
                <c:pt idx="12717">
                  <c:v>7.0623320079093697</c:v>
                </c:pt>
                <c:pt idx="12718">
                  <c:v>7.0628873536676391</c:v>
                </c:pt>
                <c:pt idx="12719">
                  <c:v>7.0634426994259085</c:v>
                </c:pt>
                <c:pt idx="12720">
                  <c:v>7.063998045184178</c:v>
                </c:pt>
                <c:pt idx="12721">
                  <c:v>7.0645533909424474</c:v>
                </c:pt>
                <c:pt idx="12722">
                  <c:v>7.0651087367007168</c:v>
                </c:pt>
                <c:pt idx="12723">
                  <c:v>7.0656640824589863</c:v>
                </c:pt>
                <c:pt idx="12724">
                  <c:v>7.0662194282172557</c:v>
                </c:pt>
                <c:pt idx="12725">
                  <c:v>7.0667747739755251</c:v>
                </c:pt>
                <c:pt idx="12726">
                  <c:v>7.0673301197337945</c:v>
                </c:pt>
                <c:pt idx="12727">
                  <c:v>7.067885465492064</c:v>
                </c:pt>
                <c:pt idx="12728">
                  <c:v>7.0684408112503334</c:v>
                </c:pt>
                <c:pt idx="12729">
                  <c:v>7.0689961570086028</c:v>
                </c:pt>
                <c:pt idx="12730">
                  <c:v>7.0695515027668723</c:v>
                </c:pt>
                <c:pt idx="12731">
                  <c:v>7.0701068485251417</c:v>
                </c:pt>
                <c:pt idx="12732">
                  <c:v>7.0706621942834111</c:v>
                </c:pt>
                <c:pt idx="12733">
                  <c:v>7.0712175400416806</c:v>
                </c:pt>
                <c:pt idx="12734">
                  <c:v>7.07177288579995</c:v>
                </c:pt>
                <c:pt idx="12735">
                  <c:v>7.0723282315582194</c:v>
                </c:pt>
                <c:pt idx="12736">
                  <c:v>7.0728835773164889</c:v>
                </c:pt>
                <c:pt idx="12737">
                  <c:v>7.0734389230747583</c:v>
                </c:pt>
                <c:pt idx="12738">
                  <c:v>7.0739942688330277</c:v>
                </c:pt>
                <c:pt idx="12739">
                  <c:v>7.0745496145912972</c:v>
                </c:pt>
                <c:pt idx="12740">
                  <c:v>7.0751049603495666</c:v>
                </c:pt>
                <c:pt idx="12741">
                  <c:v>7.075660306107836</c:v>
                </c:pt>
                <c:pt idx="12742">
                  <c:v>7.0762156518661055</c:v>
                </c:pt>
                <c:pt idx="12743">
                  <c:v>7.0767709976243749</c:v>
                </c:pt>
                <c:pt idx="12744">
                  <c:v>7.0773263433826443</c:v>
                </c:pt>
                <c:pt idx="12745">
                  <c:v>7.0778816891409138</c:v>
                </c:pt>
                <c:pt idx="12746">
                  <c:v>7.0784370348991832</c:v>
                </c:pt>
                <c:pt idx="12747">
                  <c:v>7.0789923806574526</c:v>
                </c:pt>
                <c:pt idx="12748">
                  <c:v>7.0795477264157221</c:v>
                </c:pt>
                <c:pt idx="12749">
                  <c:v>7.0801030721739915</c:v>
                </c:pt>
                <c:pt idx="12750">
                  <c:v>7.0806584179322609</c:v>
                </c:pt>
                <c:pt idx="12751">
                  <c:v>7.0812137636905303</c:v>
                </c:pt>
                <c:pt idx="12752">
                  <c:v>7.0817691094487998</c:v>
                </c:pt>
                <c:pt idx="12753">
                  <c:v>7.0823244552070692</c:v>
                </c:pt>
                <c:pt idx="12754">
                  <c:v>7.0828798009653386</c:v>
                </c:pt>
                <c:pt idx="12755">
                  <c:v>7.0834351467236081</c:v>
                </c:pt>
                <c:pt idx="12756">
                  <c:v>7.0839904924818775</c:v>
                </c:pt>
                <c:pt idx="12757">
                  <c:v>7.0845458382401469</c:v>
                </c:pt>
                <c:pt idx="12758">
                  <c:v>7.0851011839984164</c:v>
                </c:pt>
                <c:pt idx="12759">
                  <c:v>7.0856565297566858</c:v>
                </c:pt>
                <c:pt idx="12760">
                  <c:v>7.0862118755149552</c:v>
                </c:pt>
                <c:pt idx="12761">
                  <c:v>7.0867672212732247</c:v>
                </c:pt>
                <c:pt idx="12762">
                  <c:v>7.0873225670314941</c:v>
                </c:pt>
                <c:pt idx="12763">
                  <c:v>7.0878779127897635</c:v>
                </c:pt>
                <c:pt idx="12764">
                  <c:v>7.088433258548033</c:v>
                </c:pt>
                <c:pt idx="12765">
                  <c:v>7.0889886043063024</c:v>
                </c:pt>
                <c:pt idx="12766">
                  <c:v>7.0895439500645718</c:v>
                </c:pt>
                <c:pt idx="12767">
                  <c:v>7.0900992958228413</c:v>
                </c:pt>
                <c:pt idx="12768">
                  <c:v>7.0906546415811107</c:v>
                </c:pt>
                <c:pt idx="12769">
                  <c:v>7.0912099873393801</c:v>
                </c:pt>
                <c:pt idx="12770">
                  <c:v>7.0917653330976496</c:v>
                </c:pt>
                <c:pt idx="12771">
                  <c:v>7.092320678855919</c:v>
                </c:pt>
                <c:pt idx="12772">
                  <c:v>7.0928760246141884</c:v>
                </c:pt>
                <c:pt idx="12773">
                  <c:v>7.0934313703724579</c:v>
                </c:pt>
                <c:pt idx="12774">
                  <c:v>7.0939867161307273</c:v>
                </c:pt>
                <c:pt idx="12775">
                  <c:v>7.0945420618889967</c:v>
                </c:pt>
                <c:pt idx="12776">
                  <c:v>7.0950974076472662</c:v>
                </c:pt>
                <c:pt idx="12777">
                  <c:v>7.0956527534055356</c:v>
                </c:pt>
                <c:pt idx="12778">
                  <c:v>7.096208099163805</c:v>
                </c:pt>
                <c:pt idx="12779">
                  <c:v>7.0967634449220744</c:v>
                </c:pt>
                <c:pt idx="12780">
                  <c:v>7.0973187906803439</c:v>
                </c:pt>
                <c:pt idx="12781">
                  <c:v>7.0978741364386133</c:v>
                </c:pt>
                <c:pt idx="12782">
                  <c:v>7.0984294821968827</c:v>
                </c:pt>
                <c:pt idx="12783">
                  <c:v>7.0989848279551522</c:v>
                </c:pt>
                <c:pt idx="12784">
                  <c:v>7.0995401737134216</c:v>
                </c:pt>
                <c:pt idx="12785">
                  <c:v>7.100095519471691</c:v>
                </c:pt>
                <c:pt idx="12786">
                  <c:v>7.1006508652299605</c:v>
                </c:pt>
                <c:pt idx="12787">
                  <c:v>7.1012062109882299</c:v>
                </c:pt>
                <c:pt idx="12788">
                  <c:v>7.1017615567464993</c:v>
                </c:pt>
                <c:pt idx="12789">
                  <c:v>7.1023169025047688</c:v>
                </c:pt>
                <c:pt idx="12790">
                  <c:v>7.1028722482630382</c:v>
                </c:pt>
                <c:pt idx="12791">
                  <c:v>7.1034275940213076</c:v>
                </c:pt>
                <c:pt idx="12792">
                  <c:v>7.1039829397795771</c:v>
                </c:pt>
                <c:pt idx="12793">
                  <c:v>7.1045382855378465</c:v>
                </c:pt>
                <c:pt idx="12794">
                  <c:v>7.1050936312961159</c:v>
                </c:pt>
                <c:pt idx="12795">
                  <c:v>7.1056489770543854</c:v>
                </c:pt>
                <c:pt idx="12796">
                  <c:v>7.1062043228126548</c:v>
                </c:pt>
                <c:pt idx="12797">
                  <c:v>7.1067596685709242</c:v>
                </c:pt>
                <c:pt idx="12798">
                  <c:v>7.1073150143291937</c:v>
                </c:pt>
                <c:pt idx="12799">
                  <c:v>7.1078703600874631</c:v>
                </c:pt>
                <c:pt idx="12800">
                  <c:v>7.1084257058457325</c:v>
                </c:pt>
                <c:pt idx="12801">
                  <c:v>7.108981051604002</c:v>
                </c:pt>
                <c:pt idx="12802">
                  <c:v>7.1095363973622714</c:v>
                </c:pt>
                <c:pt idx="12803">
                  <c:v>7.1100917431205408</c:v>
                </c:pt>
                <c:pt idx="12804">
                  <c:v>7.1106470888788103</c:v>
                </c:pt>
                <c:pt idx="12805">
                  <c:v>7.1112024346370797</c:v>
                </c:pt>
                <c:pt idx="12806">
                  <c:v>7.1117577803953491</c:v>
                </c:pt>
                <c:pt idx="12807">
                  <c:v>7.1123131261536185</c:v>
                </c:pt>
                <c:pt idx="12808">
                  <c:v>7.112868471911888</c:v>
                </c:pt>
                <c:pt idx="12809">
                  <c:v>7.1134238176701574</c:v>
                </c:pt>
                <c:pt idx="12810">
                  <c:v>7.1139791634284268</c:v>
                </c:pt>
                <c:pt idx="12811">
                  <c:v>7.1145345091866963</c:v>
                </c:pt>
                <c:pt idx="12812">
                  <c:v>7.1150898549449657</c:v>
                </c:pt>
                <c:pt idx="12813">
                  <c:v>7.1156452007032351</c:v>
                </c:pt>
                <c:pt idx="12814">
                  <c:v>7.1162005464615046</c:v>
                </c:pt>
                <c:pt idx="12815">
                  <c:v>7.116755892219774</c:v>
                </c:pt>
                <c:pt idx="12816">
                  <c:v>7.1173112379780434</c:v>
                </c:pt>
                <c:pt idx="12817">
                  <c:v>7.1178665837363129</c:v>
                </c:pt>
                <c:pt idx="12818">
                  <c:v>7.1184219294945823</c:v>
                </c:pt>
                <c:pt idx="12819">
                  <c:v>7.1189772752528517</c:v>
                </c:pt>
                <c:pt idx="12820">
                  <c:v>7.1195326210111212</c:v>
                </c:pt>
                <c:pt idx="12821">
                  <c:v>7.1200879667693906</c:v>
                </c:pt>
                <c:pt idx="12822">
                  <c:v>7.12064331252766</c:v>
                </c:pt>
                <c:pt idx="12823">
                  <c:v>7.1211986582859295</c:v>
                </c:pt>
                <c:pt idx="12824">
                  <c:v>7.1217540040441989</c:v>
                </c:pt>
                <c:pt idx="12825">
                  <c:v>7.1223093498024683</c:v>
                </c:pt>
                <c:pt idx="12826">
                  <c:v>7.1228646955607378</c:v>
                </c:pt>
                <c:pt idx="12827">
                  <c:v>7.1234200413190072</c:v>
                </c:pt>
                <c:pt idx="12828">
                  <c:v>7.1239753870772766</c:v>
                </c:pt>
                <c:pt idx="12829">
                  <c:v>7.1245307328355461</c:v>
                </c:pt>
                <c:pt idx="12830">
                  <c:v>7.1250860785938155</c:v>
                </c:pt>
                <c:pt idx="12831">
                  <c:v>7.1256414243520849</c:v>
                </c:pt>
                <c:pt idx="12832">
                  <c:v>7.1261967701103544</c:v>
                </c:pt>
                <c:pt idx="12833">
                  <c:v>7.1267521158686238</c:v>
                </c:pt>
                <c:pt idx="12834">
                  <c:v>7.1273074616268932</c:v>
                </c:pt>
                <c:pt idx="12835">
                  <c:v>7.1278628073851626</c:v>
                </c:pt>
                <c:pt idx="12836">
                  <c:v>7.1284181531434321</c:v>
                </c:pt>
                <c:pt idx="12837">
                  <c:v>7.1289734989017015</c:v>
                </c:pt>
                <c:pt idx="12838">
                  <c:v>7.1295288446599709</c:v>
                </c:pt>
                <c:pt idx="12839">
                  <c:v>7.1300841904182404</c:v>
                </c:pt>
                <c:pt idx="12840">
                  <c:v>7.1306395361765098</c:v>
                </c:pt>
                <c:pt idx="12841">
                  <c:v>7.1311948819347792</c:v>
                </c:pt>
                <c:pt idx="12842">
                  <c:v>7.1317502276930487</c:v>
                </c:pt>
                <c:pt idx="12843">
                  <c:v>7.1323055734513181</c:v>
                </c:pt>
                <c:pt idx="12844">
                  <c:v>7.1328609192095875</c:v>
                </c:pt>
                <c:pt idx="12845">
                  <c:v>7.133416264967857</c:v>
                </c:pt>
                <c:pt idx="12846">
                  <c:v>7.1339716107261264</c:v>
                </c:pt>
                <c:pt idx="12847">
                  <c:v>7.1345269564843958</c:v>
                </c:pt>
                <c:pt idx="12848">
                  <c:v>7.1350823022426653</c:v>
                </c:pt>
                <c:pt idx="12849">
                  <c:v>7.1356376480009347</c:v>
                </c:pt>
                <c:pt idx="12850">
                  <c:v>7.1361929937592041</c:v>
                </c:pt>
                <c:pt idx="12851">
                  <c:v>7.1367483395174736</c:v>
                </c:pt>
                <c:pt idx="12852">
                  <c:v>7.137303685275743</c:v>
                </c:pt>
                <c:pt idx="12853">
                  <c:v>7.1378590310340124</c:v>
                </c:pt>
                <c:pt idx="12854">
                  <c:v>7.1384143767922819</c:v>
                </c:pt>
                <c:pt idx="12855">
                  <c:v>7.1389697225505513</c:v>
                </c:pt>
                <c:pt idx="12856">
                  <c:v>7.1395250683088207</c:v>
                </c:pt>
                <c:pt idx="12857">
                  <c:v>7.1400804140670902</c:v>
                </c:pt>
                <c:pt idx="12858">
                  <c:v>7.1406357598253596</c:v>
                </c:pt>
                <c:pt idx="12859">
                  <c:v>7.141191105583629</c:v>
                </c:pt>
                <c:pt idx="12860">
                  <c:v>7.1417464513418984</c:v>
                </c:pt>
                <c:pt idx="12861">
                  <c:v>7.1423017971001679</c:v>
                </c:pt>
                <c:pt idx="12862">
                  <c:v>7.1428571428584373</c:v>
                </c:pt>
                <c:pt idx="12863">
                  <c:v>7.1434124886167067</c:v>
                </c:pt>
                <c:pt idx="12864">
                  <c:v>7.1439678343749762</c:v>
                </c:pt>
                <c:pt idx="12865">
                  <c:v>7.1445231801332456</c:v>
                </c:pt>
                <c:pt idx="12866">
                  <c:v>7.145078525891515</c:v>
                </c:pt>
                <c:pt idx="12867">
                  <c:v>7.1456338716497845</c:v>
                </c:pt>
                <c:pt idx="12868">
                  <c:v>7.1461892174080539</c:v>
                </c:pt>
                <c:pt idx="12869">
                  <c:v>7.1467445631663233</c:v>
                </c:pt>
                <c:pt idx="12870">
                  <c:v>7.1472999089245928</c:v>
                </c:pt>
                <c:pt idx="12871">
                  <c:v>7.1478552546828622</c:v>
                </c:pt>
                <c:pt idx="12872">
                  <c:v>7.1484106004411316</c:v>
                </c:pt>
                <c:pt idx="12873">
                  <c:v>7.1489659461994011</c:v>
                </c:pt>
                <c:pt idx="12874">
                  <c:v>7.1495212919576705</c:v>
                </c:pt>
                <c:pt idx="12875">
                  <c:v>7.1500766377159399</c:v>
                </c:pt>
                <c:pt idx="12876">
                  <c:v>7.1506319834742094</c:v>
                </c:pt>
                <c:pt idx="12877">
                  <c:v>7.1511873292324788</c:v>
                </c:pt>
                <c:pt idx="12878">
                  <c:v>7.1517426749907482</c:v>
                </c:pt>
                <c:pt idx="12879">
                  <c:v>7.1522980207490177</c:v>
                </c:pt>
                <c:pt idx="12880">
                  <c:v>7.1528533665072871</c:v>
                </c:pt>
                <c:pt idx="12881">
                  <c:v>7.1534087122655565</c:v>
                </c:pt>
                <c:pt idx="12882">
                  <c:v>7.153964058023826</c:v>
                </c:pt>
                <c:pt idx="12883">
                  <c:v>7.1545194037820954</c:v>
                </c:pt>
                <c:pt idx="12884">
                  <c:v>7.1550747495403648</c:v>
                </c:pt>
                <c:pt idx="12885">
                  <c:v>7.1556300952986343</c:v>
                </c:pt>
                <c:pt idx="12886">
                  <c:v>7.1561854410569037</c:v>
                </c:pt>
                <c:pt idx="12887">
                  <c:v>7.1567407868151731</c:v>
                </c:pt>
                <c:pt idx="12888">
                  <c:v>7.1572961325734425</c:v>
                </c:pt>
                <c:pt idx="12889">
                  <c:v>7.157851478331712</c:v>
                </c:pt>
                <c:pt idx="12890">
                  <c:v>7.1584068240899814</c:v>
                </c:pt>
                <c:pt idx="12891">
                  <c:v>7.1589621698482508</c:v>
                </c:pt>
                <c:pt idx="12892">
                  <c:v>7.1595175156065203</c:v>
                </c:pt>
                <c:pt idx="12893">
                  <c:v>7.1600728613647897</c:v>
                </c:pt>
                <c:pt idx="12894">
                  <c:v>7.1606282071230591</c:v>
                </c:pt>
                <c:pt idx="12895">
                  <c:v>7.1611835528813286</c:v>
                </c:pt>
                <c:pt idx="12896">
                  <c:v>7.161738898639598</c:v>
                </c:pt>
                <c:pt idx="12897">
                  <c:v>7.1622942443978674</c:v>
                </c:pt>
                <c:pt idx="12898">
                  <c:v>7.1628495901561369</c:v>
                </c:pt>
                <c:pt idx="12899">
                  <c:v>7.1634049359144063</c:v>
                </c:pt>
                <c:pt idx="12900">
                  <c:v>7.1639602816726757</c:v>
                </c:pt>
                <c:pt idx="12901">
                  <c:v>7.1645156274309452</c:v>
                </c:pt>
                <c:pt idx="12902">
                  <c:v>7.1650709731892146</c:v>
                </c:pt>
                <c:pt idx="12903">
                  <c:v>7.165626318947484</c:v>
                </c:pt>
                <c:pt idx="12904">
                  <c:v>7.1661816647057535</c:v>
                </c:pt>
                <c:pt idx="12905">
                  <c:v>7.1667370104640229</c:v>
                </c:pt>
                <c:pt idx="12906">
                  <c:v>7.1672923562222923</c:v>
                </c:pt>
                <c:pt idx="12907">
                  <c:v>7.1678477019805618</c:v>
                </c:pt>
                <c:pt idx="12908">
                  <c:v>7.1684030477388312</c:v>
                </c:pt>
                <c:pt idx="12909">
                  <c:v>7.1689583934971006</c:v>
                </c:pt>
                <c:pt idx="12910">
                  <c:v>7.1695137392553701</c:v>
                </c:pt>
                <c:pt idx="12911">
                  <c:v>7.1700690850136395</c:v>
                </c:pt>
                <c:pt idx="12912">
                  <c:v>7.1706244307719089</c:v>
                </c:pt>
                <c:pt idx="12913">
                  <c:v>7.1711797765301784</c:v>
                </c:pt>
                <c:pt idx="12914">
                  <c:v>7.1717351222884478</c:v>
                </c:pt>
                <c:pt idx="12915">
                  <c:v>7.1722904680467172</c:v>
                </c:pt>
                <c:pt idx="12916">
                  <c:v>7.1728458138049866</c:v>
                </c:pt>
                <c:pt idx="12917">
                  <c:v>7.1734011595632561</c:v>
                </c:pt>
                <c:pt idx="12918">
                  <c:v>7.1739565053215255</c:v>
                </c:pt>
                <c:pt idx="12919">
                  <c:v>7.1745118510797949</c:v>
                </c:pt>
                <c:pt idx="12920">
                  <c:v>7.1750671968380644</c:v>
                </c:pt>
                <c:pt idx="12921">
                  <c:v>7.1756225425963338</c:v>
                </c:pt>
                <c:pt idx="12922">
                  <c:v>7.1761778883546032</c:v>
                </c:pt>
                <c:pt idx="12923">
                  <c:v>7.1767332341128727</c:v>
                </c:pt>
                <c:pt idx="12924">
                  <c:v>7.1772885798711421</c:v>
                </c:pt>
                <c:pt idx="12925">
                  <c:v>7.1778439256294115</c:v>
                </c:pt>
                <c:pt idx="12926">
                  <c:v>7.178399271387681</c:v>
                </c:pt>
                <c:pt idx="12927">
                  <c:v>7.1789546171459504</c:v>
                </c:pt>
                <c:pt idx="12928">
                  <c:v>7.1795099629042198</c:v>
                </c:pt>
                <c:pt idx="12929">
                  <c:v>7.1800653086624893</c:v>
                </c:pt>
                <c:pt idx="12930">
                  <c:v>7.1806206544207587</c:v>
                </c:pt>
                <c:pt idx="12931">
                  <c:v>7.1811760001790281</c:v>
                </c:pt>
                <c:pt idx="12932">
                  <c:v>7.1817313459372976</c:v>
                </c:pt>
                <c:pt idx="12933">
                  <c:v>7.182286691695567</c:v>
                </c:pt>
                <c:pt idx="12934">
                  <c:v>7.1828420374538364</c:v>
                </c:pt>
                <c:pt idx="12935">
                  <c:v>7.1833973832121059</c:v>
                </c:pt>
                <c:pt idx="12936">
                  <c:v>7.1839527289703753</c:v>
                </c:pt>
                <c:pt idx="12937">
                  <c:v>7.1845080747286447</c:v>
                </c:pt>
                <c:pt idx="12938">
                  <c:v>7.1850634204869142</c:v>
                </c:pt>
                <c:pt idx="12939">
                  <c:v>7.1856187662451836</c:v>
                </c:pt>
                <c:pt idx="12940">
                  <c:v>7.186174112003453</c:v>
                </c:pt>
                <c:pt idx="12941">
                  <c:v>7.1867294577617225</c:v>
                </c:pt>
                <c:pt idx="12942">
                  <c:v>7.1872848035199919</c:v>
                </c:pt>
                <c:pt idx="12943">
                  <c:v>7.1878401492782613</c:v>
                </c:pt>
                <c:pt idx="12944">
                  <c:v>7.1883954950365307</c:v>
                </c:pt>
                <c:pt idx="12945">
                  <c:v>7.1889508407948002</c:v>
                </c:pt>
                <c:pt idx="12946">
                  <c:v>7.1895061865530696</c:v>
                </c:pt>
                <c:pt idx="12947">
                  <c:v>7.190061532311339</c:v>
                </c:pt>
                <c:pt idx="12948">
                  <c:v>7.1906168780696085</c:v>
                </c:pt>
                <c:pt idx="12949">
                  <c:v>7.1911722238278779</c:v>
                </c:pt>
                <c:pt idx="12950">
                  <c:v>7.1917275695861473</c:v>
                </c:pt>
                <c:pt idx="12951">
                  <c:v>7.1922829153444168</c:v>
                </c:pt>
                <c:pt idx="12952">
                  <c:v>7.1928382611026862</c:v>
                </c:pt>
                <c:pt idx="12953">
                  <c:v>7.1933936068609556</c:v>
                </c:pt>
                <c:pt idx="12954">
                  <c:v>7.1939489526192251</c:v>
                </c:pt>
                <c:pt idx="12955">
                  <c:v>7.1945042983774945</c:v>
                </c:pt>
                <c:pt idx="12956">
                  <c:v>7.1950596441357639</c:v>
                </c:pt>
                <c:pt idx="12957">
                  <c:v>7.1956149898940334</c:v>
                </c:pt>
                <c:pt idx="12958">
                  <c:v>7.1961703356523028</c:v>
                </c:pt>
                <c:pt idx="12959">
                  <c:v>7.1967256814105722</c:v>
                </c:pt>
                <c:pt idx="12960">
                  <c:v>7.1972810271688417</c:v>
                </c:pt>
                <c:pt idx="12961">
                  <c:v>7.1978363729271111</c:v>
                </c:pt>
                <c:pt idx="12962">
                  <c:v>7.1983917186853805</c:v>
                </c:pt>
                <c:pt idx="12963">
                  <c:v>7.19894706444365</c:v>
                </c:pt>
                <c:pt idx="12964">
                  <c:v>7.1995024102019194</c:v>
                </c:pt>
                <c:pt idx="12965">
                  <c:v>7.2000577559601888</c:v>
                </c:pt>
                <c:pt idx="12966">
                  <c:v>7.2006131017184583</c:v>
                </c:pt>
                <c:pt idx="12967">
                  <c:v>7.2011684474767277</c:v>
                </c:pt>
                <c:pt idx="12968">
                  <c:v>7.2017237932349971</c:v>
                </c:pt>
                <c:pt idx="12969">
                  <c:v>7.2022791389932665</c:v>
                </c:pt>
                <c:pt idx="12970">
                  <c:v>7.202834484751536</c:v>
                </c:pt>
                <c:pt idx="12971">
                  <c:v>7.2033898305098054</c:v>
                </c:pt>
                <c:pt idx="12972">
                  <c:v>7.2039451762680748</c:v>
                </c:pt>
                <c:pt idx="12973">
                  <c:v>7.2045005220263443</c:v>
                </c:pt>
                <c:pt idx="12974">
                  <c:v>7.2050558677846137</c:v>
                </c:pt>
                <c:pt idx="12975">
                  <c:v>7.2056112135428831</c:v>
                </c:pt>
                <c:pt idx="12976">
                  <c:v>7.2061665593011526</c:v>
                </c:pt>
                <c:pt idx="12977">
                  <c:v>7.206721905059422</c:v>
                </c:pt>
                <c:pt idx="12978">
                  <c:v>7.2072772508176914</c:v>
                </c:pt>
                <c:pt idx="12979">
                  <c:v>7.2078325965759609</c:v>
                </c:pt>
                <c:pt idx="12980">
                  <c:v>7.2083879423342303</c:v>
                </c:pt>
                <c:pt idx="12981">
                  <c:v>7.2089432880924997</c:v>
                </c:pt>
                <c:pt idx="12982">
                  <c:v>7.2094986338507692</c:v>
                </c:pt>
                <c:pt idx="12983">
                  <c:v>7.2100539796090386</c:v>
                </c:pt>
                <c:pt idx="12984">
                  <c:v>7.210609325367308</c:v>
                </c:pt>
                <c:pt idx="12985">
                  <c:v>7.2111646711255775</c:v>
                </c:pt>
                <c:pt idx="12986">
                  <c:v>7.2117200168838469</c:v>
                </c:pt>
                <c:pt idx="12987">
                  <c:v>7.2122753626421163</c:v>
                </c:pt>
                <c:pt idx="12988">
                  <c:v>7.2128307084003858</c:v>
                </c:pt>
                <c:pt idx="12989">
                  <c:v>7.2133860541586552</c:v>
                </c:pt>
                <c:pt idx="12990">
                  <c:v>7.2139413999169246</c:v>
                </c:pt>
                <c:pt idx="12991">
                  <c:v>7.2144967456751941</c:v>
                </c:pt>
                <c:pt idx="12992">
                  <c:v>7.2150520914334635</c:v>
                </c:pt>
                <c:pt idx="12993">
                  <c:v>7.2156074371917329</c:v>
                </c:pt>
                <c:pt idx="12994">
                  <c:v>7.2161627829500024</c:v>
                </c:pt>
                <c:pt idx="12995">
                  <c:v>7.2167181287082718</c:v>
                </c:pt>
                <c:pt idx="12996">
                  <c:v>7.2172734744665412</c:v>
                </c:pt>
                <c:pt idx="12997">
                  <c:v>7.2178288202248106</c:v>
                </c:pt>
                <c:pt idx="12998">
                  <c:v>7.2183841659830801</c:v>
                </c:pt>
                <c:pt idx="12999">
                  <c:v>7.2189395117413495</c:v>
                </c:pt>
                <c:pt idx="13000">
                  <c:v>7.2194948574996189</c:v>
                </c:pt>
                <c:pt idx="13001">
                  <c:v>7.2200502032578884</c:v>
                </c:pt>
                <c:pt idx="13002">
                  <c:v>7.2206055490161578</c:v>
                </c:pt>
                <c:pt idx="13003">
                  <c:v>7.2211608947744272</c:v>
                </c:pt>
                <c:pt idx="13004">
                  <c:v>7.2217162405326967</c:v>
                </c:pt>
                <c:pt idx="13005">
                  <c:v>7.2222715862909661</c:v>
                </c:pt>
                <c:pt idx="13006">
                  <c:v>7.2228269320492355</c:v>
                </c:pt>
                <c:pt idx="13007">
                  <c:v>7.223382277807505</c:v>
                </c:pt>
                <c:pt idx="13008">
                  <c:v>7.2239376235657744</c:v>
                </c:pt>
                <c:pt idx="13009">
                  <c:v>7.2244929693240438</c:v>
                </c:pt>
                <c:pt idx="13010">
                  <c:v>7.2250483150823133</c:v>
                </c:pt>
                <c:pt idx="13011">
                  <c:v>7.2256036608405827</c:v>
                </c:pt>
                <c:pt idx="13012">
                  <c:v>7.2261590065988521</c:v>
                </c:pt>
                <c:pt idx="13013">
                  <c:v>7.2267143523571216</c:v>
                </c:pt>
                <c:pt idx="13014">
                  <c:v>7.227269698115391</c:v>
                </c:pt>
                <c:pt idx="13015">
                  <c:v>7.2278250438736604</c:v>
                </c:pt>
                <c:pt idx="13016">
                  <c:v>7.2283803896319299</c:v>
                </c:pt>
                <c:pt idx="13017">
                  <c:v>7.2289357353901993</c:v>
                </c:pt>
                <c:pt idx="13018">
                  <c:v>7.2294910811484687</c:v>
                </c:pt>
                <c:pt idx="13019">
                  <c:v>7.2300464269067382</c:v>
                </c:pt>
                <c:pt idx="13020">
                  <c:v>7.2306017726650076</c:v>
                </c:pt>
                <c:pt idx="13021">
                  <c:v>7.231157118423277</c:v>
                </c:pt>
                <c:pt idx="13022">
                  <c:v>7.2317124641815465</c:v>
                </c:pt>
                <c:pt idx="13023">
                  <c:v>7.2322678099398159</c:v>
                </c:pt>
                <c:pt idx="13024">
                  <c:v>7.2328231556980853</c:v>
                </c:pt>
                <c:pt idx="13025">
                  <c:v>7.2333785014563547</c:v>
                </c:pt>
                <c:pt idx="13026">
                  <c:v>7.2339338472146242</c:v>
                </c:pt>
                <c:pt idx="13027">
                  <c:v>7.2344891929728936</c:v>
                </c:pt>
                <c:pt idx="13028">
                  <c:v>7.235044538731163</c:v>
                </c:pt>
                <c:pt idx="13029">
                  <c:v>7.2355998844894325</c:v>
                </c:pt>
                <c:pt idx="13030">
                  <c:v>7.2361552302477019</c:v>
                </c:pt>
                <c:pt idx="13031">
                  <c:v>7.2367105760059713</c:v>
                </c:pt>
                <c:pt idx="13032">
                  <c:v>7.2372659217642408</c:v>
                </c:pt>
                <c:pt idx="13033">
                  <c:v>7.2378212675225102</c:v>
                </c:pt>
                <c:pt idx="13034">
                  <c:v>7.2383766132807796</c:v>
                </c:pt>
                <c:pt idx="13035">
                  <c:v>7.2389319590390491</c:v>
                </c:pt>
                <c:pt idx="13036">
                  <c:v>7.2394873047973185</c:v>
                </c:pt>
                <c:pt idx="13037">
                  <c:v>7.2400426505555879</c:v>
                </c:pt>
                <c:pt idx="13038">
                  <c:v>7.2405979963138574</c:v>
                </c:pt>
                <c:pt idx="13039">
                  <c:v>7.2411533420721268</c:v>
                </c:pt>
                <c:pt idx="13040">
                  <c:v>7.2417086878303962</c:v>
                </c:pt>
                <c:pt idx="13041">
                  <c:v>7.2422640335886657</c:v>
                </c:pt>
                <c:pt idx="13042">
                  <c:v>7.2428193793469351</c:v>
                </c:pt>
                <c:pt idx="13043">
                  <c:v>7.2433747251052045</c:v>
                </c:pt>
                <c:pt idx="13044">
                  <c:v>7.243930070863474</c:v>
                </c:pt>
                <c:pt idx="13045">
                  <c:v>7.2444854166217434</c:v>
                </c:pt>
                <c:pt idx="13046">
                  <c:v>7.2450407623800128</c:v>
                </c:pt>
                <c:pt idx="13047">
                  <c:v>7.2455961081382823</c:v>
                </c:pt>
                <c:pt idx="13048">
                  <c:v>7.2461514538965517</c:v>
                </c:pt>
                <c:pt idx="13049">
                  <c:v>7.2467067996548211</c:v>
                </c:pt>
                <c:pt idx="13050">
                  <c:v>7.2472621454130906</c:v>
                </c:pt>
                <c:pt idx="13051">
                  <c:v>7.24781749117136</c:v>
                </c:pt>
                <c:pt idx="13052">
                  <c:v>7.2483728369296294</c:v>
                </c:pt>
                <c:pt idx="13053">
                  <c:v>7.2489281826878988</c:v>
                </c:pt>
                <c:pt idx="13054">
                  <c:v>7.2494835284461683</c:v>
                </c:pt>
                <c:pt idx="13055">
                  <c:v>7.2500388742044377</c:v>
                </c:pt>
                <c:pt idx="13056">
                  <c:v>7.2505942199627071</c:v>
                </c:pt>
                <c:pt idx="13057">
                  <c:v>7.2511495657209766</c:v>
                </c:pt>
                <c:pt idx="13058">
                  <c:v>7.251704911479246</c:v>
                </c:pt>
                <c:pt idx="13059">
                  <c:v>7.2522602572375154</c:v>
                </c:pt>
                <c:pt idx="13060">
                  <c:v>7.2528156029957849</c:v>
                </c:pt>
                <c:pt idx="13061">
                  <c:v>7.2533709487540543</c:v>
                </c:pt>
                <c:pt idx="13062">
                  <c:v>7.2539262945123237</c:v>
                </c:pt>
                <c:pt idx="13063">
                  <c:v>7.2544816402705932</c:v>
                </c:pt>
                <c:pt idx="13064">
                  <c:v>7.2550369860288626</c:v>
                </c:pt>
                <c:pt idx="13065">
                  <c:v>7.255592331787132</c:v>
                </c:pt>
                <c:pt idx="13066">
                  <c:v>7.2561476775454015</c:v>
                </c:pt>
                <c:pt idx="13067">
                  <c:v>7.2567030233036709</c:v>
                </c:pt>
                <c:pt idx="13068">
                  <c:v>7.2572583690619403</c:v>
                </c:pt>
                <c:pt idx="13069">
                  <c:v>7.2578137148202098</c:v>
                </c:pt>
                <c:pt idx="13070">
                  <c:v>7.2583690605784792</c:v>
                </c:pt>
                <c:pt idx="13071">
                  <c:v>7.2589244063367486</c:v>
                </c:pt>
                <c:pt idx="13072">
                  <c:v>7.2594797520950181</c:v>
                </c:pt>
                <c:pt idx="13073">
                  <c:v>7.2600350978532875</c:v>
                </c:pt>
                <c:pt idx="13074">
                  <c:v>7.2605904436115569</c:v>
                </c:pt>
                <c:pt idx="13075">
                  <c:v>7.2611457893698264</c:v>
                </c:pt>
                <c:pt idx="13076">
                  <c:v>7.2617011351280958</c:v>
                </c:pt>
                <c:pt idx="13077">
                  <c:v>7.2622564808863652</c:v>
                </c:pt>
                <c:pt idx="13078">
                  <c:v>7.2628118266446346</c:v>
                </c:pt>
                <c:pt idx="13079">
                  <c:v>7.2633671724029041</c:v>
                </c:pt>
                <c:pt idx="13080">
                  <c:v>7.2639225181611735</c:v>
                </c:pt>
                <c:pt idx="13081">
                  <c:v>7.2644778639194429</c:v>
                </c:pt>
                <c:pt idx="13082">
                  <c:v>7.2650332096777124</c:v>
                </c:pt>
                <c:pt idx="13083">
                  <c:v>7.2655885554359818</c:v>
                </c:pt>
                <c:pt idx="13084">
                  <c:v>7.2661439011942512</c:v>
                </c:pt>
                <c:pt idx="13085">
                  <c:v>7.2666992469525207</c:v>
                </c:pt>
                <c:pt idx="13086">
                  <c:v>7.2672545927107901</c:v>
                </c:pt>
                <c:pt idx="13087">
                  <c:v>7.2678099384690595</c:v>
                </c:pt>
                <c:pt idx="13088">
                  <c:v>7.268365284227329</c:v>
                </c:pt>
                <c:pt idx="13089">
                  <c:v>7.2689206299855984</c:v>
                </c:pt>
                <c:pt idx="13090">
                  <c:v>7.2694759757438678</c:v>
                </c:pt>
                <c:pt idx="13091">
                  <c:v>7.2700313215021373</c:v>
                </c:pt>
                <c:pt idx="13092">
                  <c:v>7.2705866672604067</c:v>
                </c:pt>
                <c:pt idx="13093">
                  <c:v>7.2711420130186761</c:v>
                </c:pt>
                <c:pt idx="13094">
                  <c:v>7.2716973587769456</c:v>
                </c:pt>
                <c:pt idx="13095">
                  <c:v>7.272252704535215</c:v>
                </c:pt>
                <c:pt idx="13096">
                  <c:v>7.2728080502934844</c:v>
                </c:pt>
                <c:pt idx="13097">
                  <c:v>7.2733633960517539</c:v>
                </c:pt>
                <c:pt idx="13098">
                  <c:v>7.2739187418100233</c:v>
                </c:pt>
                <c:pt idx="13099">
                  <c:v>7.2744740875682927</c:v>
                </c:pt>
                <c:pt idx="13100">
                  <c:v>7.2750294333265622</c:v>
                </c:pt>
                <c:pt idx="13101">
                  <c:v>7.2755847790848316</c:v>
                </c:pt>
                <c:pt idx="13102">
                  <c:v>7.276140124843101</c:v>
                </c:pt>
                <c:pt idx="13103">
                  <c:v>7.2766954706013705</c:v>
                </c:pt>
                <c:pt idx="13104">
                  <c:v>7.2772508163596399</c:v>
                </c:pt>
                <c:pt idx="13105">
                  <c:v>7.2778061621179093</c:v>
                </c:pt>
                <c:pt idx="13106">
                  <c:v>7.2783615078761787</c:v>
                </c:pt>
                <c:pt idx="13107">
                  <c:v>7.2789168536344482</c:v>
                </c:pt>
                <c:pt idx="13108">
                  <c:v>7.2794721993927176</c:v>
                </c:pt>
                <c:pt idx="13109">
                  <c:v>7.280027545150987</c:v>
                </c:pt>
                <c:pt idx="13110">
                  <c:v>7.2805828909092565</c:v>
                </c:pt>
                <c:pt idx="13111">
                  <c:v>7.2811382366675259</c:v>
                </c:pt>
                <c:pt idx="13112">
                  <c:v>7.2816935824257953</c:v>
                </c:pt>
                <c:pt idx="13113">
                  <c:v>7.2822489281840648</c:v>
                </c:pt>
                <c:pt idx="13114">
                  <c:v>7.2828042739423342</c:v>
                </c:pt>
                <c:pt idx="13115">
                  <c:v>7.2833596197006036</c:v>
                </c:pt>
                <c:pt idx="13116">
                  <c:v>7.2839149654588731</c:v>
                </c:pt>
                <c:pt idx="13117">
                  <c:v>7.2844703112171425</c:v>
                </c:pt>
                <c:pt idx="13118">
                  <c:v>7.2850256569754119</c:v>
                </c:pt>
                <c:pt idx="13119">
                  <c:v>7.2855810027336814</c:v>
                </c:pt>
                <c:pt idx="13120">
                  <c:v>7.2861363484919508</c:v>
                </c:pt>
                <c:pt idx="13121">
                  <c:v>7.2866916942502202</c:v>
                </c:pt>
                <c:pt idx="13122">
                  <c:v>7.2872470400084897</c:v>
                </c:pt>
                <c:pt idx="13123">
                  <c:v>7.2878023857667591</c:v>
                </c:pt>
                <c:pt idx="13124">
                  <c:v>7.2883577315250285</c:v>
                </c:pt>
                <c:pt idx="13125">
                  <c:v>7.288913077283298</c:v>
                </c:pt>
                <c:pt idx="13126">
                  <c:v>7.2894684230415674</c:v>
                </c:pt>
                <c:pt idx="13127">
                  <c:v>7.2900237687998368</c:v>
                </c:pt>
                <c:pt idx="13128">
                  <c:v>7.2905791145581063</c:v>
                </c:pt>
                <c:pt idx="13129">
                  <c:v>7.2911344603163757</c:v>
                </c:pt>
                <c:pt idx="13130">
                  <c:v>7.2916898060746451</c:v>
                </c:pt>
                <c:pt idx="13131">
                  <c:v>7.2922451518329146</c:v>
                </c:pt>
                <c:pt idx="13132">
                  <c:v>7.292800497591184</c:v>
                </c:pt>
                <c:pt idx="13133">
                  <c:v>7.2933558433494534</c:v>
                </c:pt>
                <c:pt idx="13134">
                  <c:v>7.2939111891077228</c:v>
                </c:pt>
                <c:pt idx="13135">
                  <c:v>7.2944665348659923</c:v>
                </c:pt>
                <c:pt idx="13136">
                  <c:v>7.2950218806242617</c:v>
                </c:pt>
                <c:pt idx="13137">
                  <c:v>7.2955772263825311</c:v>
                </c:pt>
                <c:pt idx="13138">
                  <c:v>7.2961325721408006</c:v>
                </c:pt>
                <c:pt idx="13139">
                  <c:v>7.29668791789907</c:v>
                </c:pt>
                <c:pt idx="13140">
                  <c:v>7.2972432636573394</c:v>
                </c:pt>
                <c:pt idx="13141">
                  <c:v>7.2977986094156089</c:v>
                </c:pt>
                <c:pt idx="13142">
                  <c:v>7.2983539551738783</c:v>
                </c:pt>
                <c:pt idx="13143">
                  <c:v>7.2989093009321477</c:v>
                </c:pt>
                <c:pt idx="13144">
                  <c:v>7.2994646466904172</c:v>
                </c:pt>
                <c:pt idx="13145">
                  <c:v>7.3000199924486866</c:v>
                </c:pt>
                <c:pt idx="13146">
                  <c:v>7.300575338206956</c:v>
                </c:pt>
                <c:pt idx="13147">
                  <c:v>7.3011306839652255</c:v>
                </c:pt>
                <c:pt idx="13148">
                  <c:v>7.3016860297234949</c:v>
                </c:pt>
                <c:pt idx="13149">
                  <c:v>7.3022413754817643</c:v>
                </c:pt>
                <c:pt idx="13150">
                  <c:v>7.3027967212400338</c:v>
                </c:pt>
                <c:pt idx="13151">
                  <c:v>7.3033520669983032</c:v>
                </c:pt>
                <c:pt idx="13152">
                  <c:v>7.3039074127565726</c:v>
                </c:pt>
                <c:pt idx="13153">
                  <c:v>7.3044627585148421</c:v>
                </c:pt>
                <c:pt idx="13154">
                  <c:v>7.3050181042731115</c:v>
                </c:pt>
                <c:pt idx="13155">
                  <c:v>7.3055734500313809</c:v>
                </c:pt>
                <c:pt idx="13156">
                  <c:v>7.3061287957896504</c:v>
                </c:pt>
                <c:pt idx="13157">
                  <c:v>7.3066841415479198</c:v>
                </c:pt>
                <c:pt idx="13158">
                  <c:v>7.3072394873061892</c:v>
                </c:pt>
                <c:pt idx="13159">
                  <c:v>7.3077948330644587</c:v>
                </c:pt>
                <c:pt idx="13160">
                  <c:v>7.3083501788227281</c:v>
                </c:pt>
                <c:pt idx="13161">
                  <c:v>7.3089055245809975</c:v>
                </c:pt>
                <c:pt idx="13162">
                  <c:v>7.3094608703392669</c:v>
                </c:pt>
                <c:pt idx="13163">
                  <c:v>7.3100162160975364</c:v>
                </c:pt>
                <c:pt idx="13164">
                  <c:v>7.3105715618558058</c:v>
                </c:pt>
                <c:pt idx="13165">
                  <c:v>7.3111269076140752</c:v>
                </c:pt>
                <c:pt idx="13166">
                  <c:v>7.3116822533723447</c:v>
                </c:pt>
                <c:pt idx="13167">
                  <c:v>7.3122375991306141</c:v>
                </c:pt>
                <c:pt idx="13168">
                  <c:v>7.3127929448888835</c:v>
                </c:pt>
                <c:pt idx="13169">
                  <c:v>7.313348290647153</c:v>
                </c:pt>
                <c:pt idx="13170">
                  <c:v>7.3139036364054224</c:v>
                </c:pt>
                <c:pt idx="13171">
                  <c:v>7.3144589821636918</c:v>
                </c:pt>
                <c:pt idx="13172">
                  <c:v>7.3150143279219613</c:v>
                </c:pt>
                <c:pt idx="13173">
                  <c:v>7.3155696736802307</c:v>
                </c:pt>
                <c:pt idx="13174">
                  <c:v>7.3161250194385001</c:v>
                </c:pt>
                <c:pt idx="13175">
                  <c:v>7.3166803651967696</c:v>
                </c:pt>
                <c:pt idx="13176">
                  <c:v>7.317235710955039</c:v>
                </c:pt>
                <c:pt idx="13177">
                  <c:v>7.3177910567133084</c:v>
                </c:pt>
                <c:pt idx="13178">
                  <c:v>7.3183464024715779</c:v>
                </c:pt>
                <c:pt idx="13179">
                  <c:v>7.3189017482298473</c:v>
                </c:pt>
                <c:pt idx="13180">
                  <c:v>7.3194570939881167</c:v>
                </c:pt>
                <c:pt idx="13181">
                  <c:v>7.3200124397463862</c:v>
                </c:pt>
                <c:pt idx="13182">
                  <c:v>7.3205677855046556</c:v>
                </c:pt>
                <c:pt idx="13183">
                  <c:v>7.321123131262925</c:v>
                </c:pt>
                <c:pt idx="13184">
                  <c:v>7.3216784770211945</c:v>
                </c:pt>
                <c:pt idx="13185">
                  <c:v>7.3222338227794639</c:v>
                </c:pt>
                <c:pt idx="13186">
                  <c:v>7.3227891685377333</c:v>
                </c:pt>
                <c:pt idx="13187">
                  <c:v>7.3233445142960027</c:v>
                </c:pt>
                <c:pt idx="13188">
                  <c:v>7.3238998600542722</c:v>
                </c:pt>
                <c:pt idx="13189">
                  <c:v>7.3244552058125416</c:v>
                </c:pt>
                <c:pt idx="13190">
                  <c:v>7.325010551570811</c:v>
                </c:pt>
                <c:pt idx="13191">
                  <c:v>7.3255658973290805</c:v>
                </c:pt>
                <c:pt idx="13192">
                  <c:v>7.3261212430873499</c:v>
                </c:pt>
                <c:pt idx="13193">
                  <c:v>7.3266765888456193</c:v>
                </c:pt>
                <c:pt idx="13194">
                  <c:v>7.3272319346038888</c:v>
                </c:pt>
                <c:pt idx="13195">
                  <c:v>7.3277872803621582</c:v>
                </c:pt>
                <c:pt idx="13196">
                  <c:v>7.3283426261204276</c:v>
                </c:pt>
                <c:pt idx="13197">
                  <c:v>7.3288979718786971</c:v>
                </c:pt>
                <c:pt idx="13198">
                  <c:v>7.3294533176369665</c:v>
                </c:pt>
                <c:pt idx="13199">
                  <c:v>7.3300086633952359</c:v>
                </c:pt>
                <c:pt idx="13200">
                  <c:v>7.3305640091535054</c:v>
                </c:pt>
                <c:pt idx="13201">
                  <c:v>7.3311193549117748</c:v>
                </c:pt>
                <c:pt idx="13202">
                  <c:v>7.3316747006700442</c:v>
                </c:pt>
                <c:pt idx="13203">
                  <c:v>7.3322300464283137</c:v>
                </c:pt>
                <c:pt idx="13204">
                  <c:v>7.3327853921865831</c:v>
                </c:pt>
                <c:pt idx="13205">
                  <c:v>7.3333407379448525</c:v>
                </c:pt>
                <c:pt idx="13206">
                  <c:v>7.333896083703122</c:v>
                </c:pt>
                <c:pt idx="13207">
                  <c:v>7.3344514294613914</c:v>
                </c:pt>
                <c:pt idx="13208">
                  <c:v>7.3350067752196608</c:v>
                </c:pt>
                <c:pt idx="13209">
                  <c:v>7.3355621209779303</c:v>
                </c:pt>
                <c:pt idx="13210">
                  <c:v>7.3361174667361997</c:v>
                </c:pt>
                <c:pt idx="13211">
                  <c:v>7.3366728124944691</c:v>
                </c:pt>
                <c:pt idx="13212">
                  <c:v>7.3372281582527386</c:v>
                </c:pt>
                <c:pt idx="13213">
                  <c:v>7.337783504011008</c:v>
                </c:pt>
                <c:pt idx="13214">
                  <c:v>7.3383388497692774</c:v>
                </c:pt>
                <c:pt idx="13215">
                  <c:v>7.3388941955275468</c:v>
                </c:pt>
                <c:pt idx="13216">
                  <c:v>7.3394495412858163</c:v>
                </c:pt>
                <c:pt idx="13217">
                  <c:v>7.3400048870440857</c:v>
                </c:pt>
                <c:pt idx="13218">
                  <c:v>7.3405602328023551</c:v>
                </c:pt>
                <c:pt idx="13219">
                  <c:v>7.3411155785606246</c:v>
                </c:pt>
                <c:pt idx="13220">
                  <c:v>7.341670924318894</c:v>
                </c:pt>
                <c:pt idx="13221">
                  <c:v>7.3422262700771634</c:v>
                </c:pt>
                <c:pt idx="13222">
                  <c:v>7.3427816158354329</c:v>
                </c:pt>
                <c:pt idx="13223">
                  <c:v>7.3433369615937023</c:v>
                </c:pt>
                <c:pt idx="13224">
                  <c:v>7.3438923073519717</c:v>
                </c:pt>
                <c:pt idx="13225">
                  <c:v>7.3444476531102412</c:v>
                </c:pt>
                <c:pt idx="13226">
                  <c:v>7.3450029988685106</c:v>
                </c:pt>
                <c:pt idx="13227">
                  <c:v>7.34555834462678</c:v>
                </c:pt>
                <c:pt idx="13228">
                  <c:v>7.3461136903850495</c:v>
                </c:pt>
                <c:pt idx="13229">
                  <c:v>7.3466690361433189</c:v>
                </c:pt>
                <c:pt idx="13230">
                  <c:v>7.3472243819015883</c:v>
                </c:pt>
                <c:pt idx="13231">
                  <c:v>7.3477797276598578</c:v>
                </c:pt>
                <c:pt idx="13232">
                  <c:v>7.3483350734181272</c:v>
                </c:pt>
                <c:pt idx="13233">
                  <c:v>7.3488904191763966</c:v>
                </c:pt>
                <c:pt idx="13234">
                  <c:v>7.3494457649346661</c:v>
                </c:pt>
                <c:pt idx="13235">
                  <c:v>7.3500011106929355</c:v>
                </c:pt>
                <c:pt idx="13236">
                  <c:v>7.3505564564512049</c:v>
                </c:pt>
                <c:pt idx="13237">
                  <c:v>7.3511118022094744</c:v>
                </c:pt>
                <c:pt idx="13238">
                  <c:v>7.3516671479677438</c:v>
                </c:pt>
                <c:pt idx="13239">
                  <c:v>7.3522224937260132</c:v>
                </c:pt>
                <c:pt idx="13240">
                  <c:v>7.3527778394842827</c:v>
                </c:pt>
                <c:pt idx="13241">
                  <c:v>7.3533331852425521</c:v>
                </c:pt>
                <c:pt idx="13242">
                  <c:v>7.3538885310008215</c:v>
                </c:pt>
                <c:pt idx="13243">
                  <c:v>7.3544438767590909</c:v>
                </c:pt>
                <c:pt idx="13244">
                  <c:v>7.3549992225173604</c:v>
                </c:pt>
                <c:pt idx="13245">
                  <c:v>7.3555545682756298</c:v>
                </c:pt>
                <c:pt idx="13246">
                  <c:v>7.3561099140338992</c:v>
                </c:pt>
                <c:pt idx="13247">
                  <c:v>7.3566652597921687</c:v>
                </c:pt>
                <c:pt idx="13248">
                  <c:v>7.3572206055504381</c:v>
                </c:pt>
                <c:pt idx="13249">
                  <c:v>7.3577759513087075</c:v>
                </c:pt>
                <c:pt idx="13250">
                  <c:v>7.358331297066977</c:v>
                </c:pt>
                <c:pt idx="13251">
                  <c:v>7.3588866428252464</c:v>
                </c:pt>
                <c:pt idx="13252">
                  <c:v>7.3594419885835158</c:v>
                </c:pt>
                <c:pt idx="13253">
                  <c:v>7.3599973343417853</c:v>
                </c:pt>
                <c:pt idx="13254">
                  <c:v>7.3605526801000547</c:v>
                </c:pt>
                <c:pt idx="13255">
                  <c:v>7.3611080258583241</c:v>
                </c:pt>
                <c:pt idx="13256">
                  <c:v>7.3616633716165936</c:v>
                </c:pt>
                <c:pt idx="13257">
                  <c:v>7.362218717374863</c:v>
                </c:pt>
                <c:pt idx="13258">
                  <c:v>7.3627740631331324</c:v>
                </c:pt>
                <c:pt idx="13259">
                  <c:v>7.3633294088914019</c:v>
                </c:pt>
                <c:pt idx="13260">
                  <c:v>7.3638847546496713</c:v>
                </c:pt>
                <c:pt idx="13261">
                  <c:v>7.3644401004079407</c:v>
                </c:pt>
                <c:pt idx="13262">
                  <c:v>7.3649954461662102</c:v>
                </c:pt>
                <c:pt idx="13263">
                  <c:v>7.3655507919244796</c:v>
                </c:pt>
                <c:pt idx="13264">
                  <c:v>7.366106137682749</c:v>
                </c:pt>
                <c:pt idx="13265">
                  <c:v>7.3666614834410185</c:v>
                </c:pt>
                <c:pt idx="13266">
                  <c:v>7.3672168291992879</c:v>
                </c:pt>
                <c:pt idx="13267">
                  <c:v>7.3677721749575573</c:v>
                </c:pt>
                <c:pt idx="13268">
                  <c:v>7.3683275207158268</c:v>
                </c:pt>
                <c:pt idx="13269">
                  <c:v>7.3688828664740962</c:v>
                </c:pt>
                <c:pt idx="13270">
                  <c:v>7.3694382122323656</c:v>
                </c:pt>
                <c:pt idx="13271">
                  <c:v>7.369993557990635</c:v>
                </c:pt>
                <c:pt idx="13272">
                  <c:v>7.3705489037489045</c:v>
                </c:pt>
                <c:pt idx="13273">
                  <c:v>7.3711042495071739</c:v>
                </c:pt>
                <c:pt idx="13274">
                  <c:v>7.3716595952654433</c:v>
                </c:pt>
                <c:pt idx="13275">
                  <c:v>7.3722149410237128</c:v>
                </c:pt>
                <c:pt idx="13276">
                  <c:v>7.3727702867819822</c:v>
                </c:pt>
                <c:pt idx="13277">
                  <c:v>7.3733256325402516</c:v>
                </c:pt>
                <c:pt idx="13278">
                  <c:v>7.3738809782985211</c:v>
                </c:pt>
                <c:pt idx="13279">
                  <c:v>7.3744363240567905</c:v>
                </c:pt>
                <c:pt idx="13280">
                  <c:v>7.3749916698150599</c:v>
                </c:pt>
                <c:pt idx="13281">
                  <c:v>7.3755470155733294</c:v>
                </c:pt>
                <c:pt idx="13282">
                  <c:v>7.3761023613315988</c:v>
                </c:pt>
                <c:pt idx="13283">
                  <c:v>7.3766577070898682</c:v>
                </c:pt>
                <c:pt idx="13284">
                  <c:v>7.3772130528481377</c:v>
                </c:pt>
                <c:pt idx="13285">
                  <c:v>7.3777683986064071</c:v>
                </c:pt>
                <c:pt idx="13286">
                  <c:v>7.3783237443646765</c:v>
                </c:pt>
                <c:pt idx="13287">
                  <c:v>7.378879090122946</c:v>
                </c:pt>
                <c:pt idx="13288">
                  <c:v>7.3794344358812154</c:v>
                </c:pt>
                <c:pt idx="13289">
                  <c:v>7.3799897816394848</c:v>
                </c:pt>
                <c:pt idx="13290">
                  <c:v>7.3805451273977543</c:v>
                </c:pt>
                <c:pt idx="13291">
                  <c:v>7.3811004731560237</c:v>
                </c:pt>
                <c:pt idx="13292">
                  <c:v>7.3816558189142931</c:v>
                </c:pt>
                <c:pt idx="13293">
                  <c:v>7.3822111646725626</c:v>
                </c:pt>
                <c:pt idx="13294">
                  <c:v>7.382766510430832</c:v>
                </c:pt>
                <c:pt idx="13295">
                  <c:v>7.3833218561891014</c:v>
                </c:pt>
                <c:pt idx="13296">
                  <c:v>7.3838772019473708</c:v>
                </c:pt>
                <c:pt idx="13297">
                  <c:v>7.3844325477056403</c:v>
                </c:pt>
                <c:pt idx="13298">
                  <c:v>7.3849878934639097</c:v>
                </c:pt>
                <c:pt idx="13299">
                  <c:v>7.3855432392221791</c:v>
                </c:pt>
                <c:pt idx="13300">
                  <c:v>7.3860985849804486</c:v>
                </c:pt>
                <c:pt idx="13301">
                  <c:v>7.386653930738718</c:v>
                </c:pt>
                <c:pt idx="13302">
                  <c:v>7.3872092764969874</c:v>
                </c:pt>
                <c:pt idx="13303">
                  <c:v>7.3877646222552569</c:v>
                </c:pt>
                <c:pt idx="13304">
                  <c:v>7.3883199680135263</c:v>
                </c:pt>
                <c:pt idx="13305">
                  <c:v>7.3888753137717957</c:v>
                </c:pt>
                <c:pt idx="13306">
                  <c:v>7.3894306595300652</c:v>
                </c:pt>
                <c:pt idx="13307">
                  <c:v>7.3899860052883346</c:v>
                </c:pt>
                <c:pt idx="13308">
                  <c:v>7.390541351046604</c:v>
                </c:pt>
                <c:pt idx="13309">
                  <c:v>7.3910966968048735</c:v>
                </c:pt>
                <c:pt idx="13310">
                  <c:v>7.3916520425631429</c:v>
                </c:pt>
                <c:pt idx="13311">
                  <c:v>7.3922073883214123</c:v>
                </c:pt>
                <c:pt idx="13312">
                  <c:v>7.3927627340796818</c:v>
                </c:pt>
                <c:pt idx="13313">
                  <c:v>7.3933180798379512</c:v>
                </c:pt>
                <c:pt idx="13314">
                  <c:v>7.3938734255962206</c:v>
                </c:pt>
                <c:pt idx="13315">
                  <c:v>7.3944287713544901</c:v>
                </c:pt>
                <c:pt idx="13316">
                  <c:v>7.3949841171127595</c:v>
                </c:pt>
                <c:pt idx="13317">
                  <c:v>7.3955394628710289</c:v>
                </c:pt>
                <c:pt idx="13318">
                  <c:v>7.3960948086292984</c:v>
                </c:pt>
                <c:pt idx="13319">
                  <c:v>7.3966501543875678</c:v>
                </c:pt>
                <c:pt idx="13320">
                  <c:v>7.3972055001458372</c:v>
                </c:pt>
                <c:pt idx="13321">
                  <c:v>7.3977608459041067</c:v>
                </c:pt>
                <c:pt idx="13322">
                  <c:v>7.3983161916623761</c:v>
                </c:pt>
                <c:pt idx="13323">
                  <c:v>7.3988715374206455</c:v>
                </c:pt>
                <c:pt idx="13324">
                  <c:v>7.3994268831789149</c:v>
                </c:pt>
                <c:pt idx="13325">
                  <c:v>7.3999822289371844</c:v>
                </c:pt>
                <c:pt idx="13326">
                  <c:v>7.4005375746954538</c:v>
                </c:pt>
                <c:pt idx="13327">
                  <c:v>7.4010929204537232</c:v>
                </c:pt>
                <c:pt idx="13328">
                  <c:v>7.4016482662119927</c:v>
                </c:pt>
                <c:pt idx="13329">
                  <c:v>7.4022036119702621</c:v>
                </c:pt>
                <c:pt idx="13330">
                  <c:v>7.4027589577285315</c:v>
                </c:pt>
                <c:pt idx="13331">
                  <c:v>7.403314303486801</c:v>
                </c:pt>
                <c:pt idx="13332">
                  <c:v>7.4038696492450704</c:v>
                </c:pt>
                <c:pt idx="13333">
                  <c:v>7.4044249950033398</c:v>
                </c:pt>
                <c:pt idx="13334">
                  <c:v>7.4049803407616093</c:v>
                </c:pt>
                <c:pt idx="13335">
                  <c:v>7.4055356865198787</c:v>
                </c:pt>
                <c:pt idx="13336">
                  <c:v>7.4060910322781481</c:v>
                </c:pt>
                <c:pt idx="13337">
                  <c:v>7.4066463780364176</c:v>
                </c:pt>
                <c:pt idx="13338">
                  <c:v>7.407201723794687</c:v>
                </c:pt>
                <c:pt idx="13339">
                  <c:v>7.4077570695529564</c:v>
                </c:pt>
                <c:pt idx="13340">
                  <c:v>7.4083124153112259</c:v>
                </c:pt>
                <c:pt idx="13341">
                  <c:v>7.4088677610694953</c:v>
                </c:pt>
                <c:pt idx="13342">
                  <c:v>7.4094231068277647</c:v>
                </c:pt>
                <c:pt idx="13343">
                  <c:v>7.4099784525860342</c:v>
                </c:pt>
                <c:pt idx="13344">
                  <c:v>7.4105337983443036</c:v>
                </c:pt>
                <c:pt idx="13345">
                  <c:v>7.411089144102573</c:v>
                </c:pt>
                <c:pt idx="13346">
                  <c:v>7.4116444898608425</c:v>
                </c:pt>
                <c:pt idx="13347">
                  <c:v>7.4121998356191119</c:v>
                </c:pt>
                <c:pt idx="13348">
                  <c:v>7.4127551813773813</c:v>
                </c:pt>
                <c:pt idx="13349">
                  <c:v>7.4133105271356508</c:v>
                </c:pt>
                <c:pt idx="13350">
                  <c:v>7.4138658728939202</c:v>
                </c:pt>
                <c:pt idx="13351">
                  <c:v>7.4144212186521896</c:v>
                </c:pt>
                <c:pt idx="13352">
                  <c:v>7.414976564410459</c:v>
                </c:pt>
                <c:pt idx="13353">
                  <c:v>7.4155319101687285</c:v>
                </c:pt>
                <c:pt idx="13354">
                  <c:v>7.4160872559269979</c:v>
                </c:pt>
                <c:pt idx="13355">
                  <c:v>7.4166426016852673</c:v>
                </c:pt>
                <c:pt idx="13356">
                  <c:v>7.4171979474435368</c:v>
                </c:pt>
                <c:pt idx="13357">
                  <c:v>7.4177532932018062</c:v>
                </c:pt>
                <c:pt idx="13358">
                  <c:v>7.4183086389600756</c:v>
                </c:pt>
                <c:pt idx="13359">
                  <c:v>7.4188639847183451</c:v>
                </c:pt>
                <c:pt idx="13360">
                  <c:v>7.4194193304766145</c:v>
                </c:pt>
                <c:pt idx="13361">
                  <c:v>7.4199746762348839</c:v>
                </c:pt>
                <c:pt idx="13362">
                  <c:v>7.4205300219931534</c:v>
                </c:pt>
                <c:pt idx="13363">
                  <c:v>7.4210853677514228</c:v>
                </c:pt>
                <c:pt idx="13364">
                  <c:v>7.4216407135096922</c:v>
                </c:pt>
                <c:pt idx="13365">
                  <c:v>7.4221960592679617</c:v>
                </c:pt>
                <c:pt idx="13366">
                  <c:v>7.4227514050262311</c:v>
                </c:pt>
                <c:pt idx="13367">
                  <c:v>7.4233067507845005</c:v>
                </c:pt>
                <c:pt idx="13368">
                  <c:v>7.42386209654277</c:v>
                </c:pt>
                <c:pt idx="13369">
                  <c:v>7.4244174423010394</c:v>
                </c:pt>
                <c:pt idx="13370">
                  <c:v>7.4249727880593088</c:v>
                </c:pt>
                <c:pt idx="13371">
                  <c:v>7.4255281338175783</c:v>
                </c:pt>
                <c:pt idx="13372">
                  <c:v>7.4260834795758477</c:v>
                </c:pt>
                <c:pt idx="13373">
                  <c:v>7.4266388253341171</c:v>
                </c:pt>
                <c:pt idx="13374">
                  <c:v>7.4271941710923866</c:v>
                </c:pt>
                <c:pt idx="13375">
                  <c:v>7.427749516850656</c:v>
                </c:pt>
                <c:pt idx="13376">
                  <c:v>7.4283048626089254</c:v>
                </c:pt>
                <c:pt idx="13377">
                  <c:v>7.4288602083671949</c:v>
                </c:pt>
                <c:pt idx="13378">
                  <c:v>7.4294155541254643</c:v>
                </c:pt>
                <c:pt idx="13379">
                  <c:v>7.4299708998837337</c:v>
                </c:pt>
                <c:pt idx="13380">
                  <c:v>7.4305262456420031</c:v>
                </c:pt>
                <c:pt idx="13381">
                  <c:v>7.4310815914002726</c:v>
                </c:pt>
                <c:pt idx="13382">
                  <c:v>7.431636937158542</c:v>
                </c:pt>
                <c:pt idx="13383">
                  <c:v>7.4321922829168114</c:v>
                </c:pt>
                <c:pt idx="13384">
                  <c:v>7.4327476286750809</c:v>
                </c:pt>
                <c:pt idx="13385">
                  <c:v>7.4333029744333503</c:v>
                </c:pt>
                <c:pt idx="13386">
                  <c:v>7.4338583201916197</c:v>
                </c:pt>
                <c:pt idx="13387">
                  <c:v>7.4344136659498892</c:v>
                </c:pt>
                <c:pt idx="13388">
                  <c:v>7.4349690117081586</c:v>
                </c:pt>
                <c:pt idx="13389">
                  <c:v>7.435524357466428</c:v>
                </c:pt>
                <c:pt idx="13390">
                  <c:v>7.4360797032246975</c:v>
                </c:pt>
                <c:pt idx="13391">
                  <c:v>7.4366350489829669</c:v>
                </c:pt>
                <c:pt idx="13392">
                  <c:v>7.4371903947412363</c:v>
                </c:pt>
                <c:pt idx="13393">
                  <c:v>7.4377457404995058</c:v>
                </c:pt>
                <c:pt idx="13394">
                  <c:v>7.4383010862577752</c:v>
                </c:pt>
                <c:pt idx="13395">
                  <c:v>7.4388564320160446</c:v>
                </c:pt>
                <c:pt idx="13396">
                  <c:v>7.4394117777743141</c:v>
                </c:pt>
                <c:pt idx="13397">
                  <c:v>7.4399671235325835</c:v>
                </c:pt>
                <c:pt idx="13398">
                  <c:v>7.4405224692908529</c:v>
                </c:pt>
                <c:pt idx="13399">
                  <c:v>7.4410778150491224</c:v>
                </c:pt>
                <c:pt idx="13400">
                  <c:v>7.4416331608073918</c:v>
                </c:pt>
                <c:pt idx="13401">
                  <c:v>7.4421885065656612</c:v>
                </c:pt>
                <c:pt idx="13402">
                  <c:v>7.4427438523239307</c:v>
                </c:pt>
                <c:pt idx="13403">
                  <c:v>7.4432991980822001</c:v>
                </c:pt>
                <c:pt idx="13404">
                  <c:v>7.4438545438404695</c:v>
                </c:pt>
                <c:pt idx="13405">
                  <c:v>7.4444098895987389</c:v>
                </c:pt>
                <c:pt idx="13406">
                  <c:v>7.4449652353570084</c:v>
                </c:pt>
                <c:pt idx="13407">
                  <c:v>7.4455205811152778</c:v>
                </c:pt>
                <c:pt idx="13408">
                  <c:v>7.4460759268735472</c:v>
                </c:pt>
                <c:pt idx="13409">
                  <c:v>7.4466312726318167</c:v>
                </c:pt>
                <c:pt idx="13410">
                  <c:v>7.4471866183900861</c:v>
                </c:pt>
                <c:pt idx="13411">
                  <c:v>7.4477419641483555</c:v>
                </c:pt>
                <c:pt idx="13412">
                  <c:v>7.448297309906625</c:v>
                </c:pt>
                <c:pt idx="13413">
                  <c:v>7.4488526556648944</c:v>
                </c:pt>
                <c:pt idx="13414">
                  <c:v>7.4494080014231638</c:v>
                </c:pt>
                <c:pt idx="13415">
                  <c:v>7.4499633471814333</c:v>
                </c:pt>
                <c:pt idx="13416">
                  <c:v>7.4505186929397027</c:v>
                </c:pt>
                <c:pt idx="13417">
                  <c:v>7.4510740386979721</c:v>
                </c:pt>
                <c:pt idx="13418">
                  <c:v>7.4516293844562416</c:v>
                </c:pt>
                <c:pt idx="13419">
                  <c:v>7.452184730214511</c:v>
                </c:pt>
                <c:pt idx="13420">
                  <c:v>7.4527400759727804</c:v>
                </c:pt>
                <c:pt idx="13421">
                  <c:v>7.4532954217310499</c:v>
                </c:pt>
                <c:pt idx="13422">
                  <c:v>7.4538507674893193</c:v>
                </c:pt>
                <c:pt idx="13423">
                  <c:v>7.4544061132475887</c:v>
                </c:pt>
                <c:pt idx="13424">
                  <c:v>7.4549614590058582</c:v>
                </c:pt>
                <c:pt idx="13425">
                  <c:v>7.4555168047641276</c:v>
                </c:pt>
                <c:pt idx="13426">
                  <c:v>7.456072150522397</c:v>
                </c:pt>
                <c:pt idx="13427">
                  <c:v>7.4566274962806665</c:v>
                </c:pt>
                <c:pt idx="13428">
                  <c:v>7.4571828420389359</c:v>
                </c:pt>
                <c:pt idx="13429">
                  <c:v>7.4577381877972053</c:v>
                </c:pt>
                <c:pt idx="13430">
                  <c:v>7.4582935335554748</c:v>
                </c:pt>
                <c:pt idx="13431">
                  <c:v>7.4588488793137442</c:v>
                </c:pt>
                <c:pt idx="13432">
                  <c:v>7.4594042250720136</c:v>
                </c:pt>
                <c:pt idx="13433">
                  <c:v>7.459959570830283</c:v>
                </c:pt>
                <c:pt idx="13434">
                  <c:v>7.4605149165885525</c:v>
                </c:pt>
                <c:pt idx="13435">
                  <c:v>7.4610702623468219</c:v>
                </c:pt>
                <c:pt idx="13436">
                  <c:v>7.4616256081050913</c:v>
                </c:pt>
                <c:pt idx="13437">
                  <c:v>7.4621809538633608</c:v>
                </c:pt>
                <c:pt idx="13438">
                  <c:v>7.4627362996216302</c:v>
                </c:pt>
                <c:pt idx="13439">
                  <c:v>7.4632916453798996</c:v>
                </c:pt>
                <c:pt idx="13440">
                  <c:v>7.4638469911381691</c:v>
                </c:pt>
                <c:pt idx="13441">
                  <c:v>7.4644023368964385</c:v>
                </c:pt>
                <c:pt idx="13442">
                  <c:v>7.4649576826547079</c:v>
                </c:pt>
                <c:pt idx="13443">
                  <c:v>7.4655130284129774</c:v>
                </c:pt>
                <c:pt idx="13444">
                  <c:v>7.4660683741712468</c:v>
                </c:pt>
                <c:pt idx="13445">
                  <c:v>7.4666237199295162</c:v>
                </c:pt>
                <c:pt idx="13446">
                  <c:v>7.4671790656877857</c:v>
                </c:pt>
                <c:pt idx="13447">
                  <c:v>7.4677344114460551</c:v>
                </c:pt>
                <c:pt idx="13448">
                  <c:v>7.4682897572043245</c:v>
                </c:pt>
                <c:pt idx="13449">
                  <c:v>7.468845102962594</c:v>
                </c:pt>
                <c:pt idx="13450">
                  <c:v>7.4694004487208634</c:v>
                </c:pt>
                <c:pt idx="13451">
                  <c:v>7.4699557944791328</c:v>
                </c:pt>
                <c:pt idx="13452">
                  <c:v>7.4705111402374023</c:v>
                </c:pt>
                <c:pt idx="13453">
                  <c:v>7.4710664859956717</c:v>
                </c:pt>
                <c:pt idx="13454">
                  <c:v>7.4716218317539411</c:v>
                </c:pt>
                <c:pt idx="13455">
                  <c:v>7.4721771775122106</c:v>
                </c:pt>
                <c:pt idx="13456">
                  <c:v>7.47273252327048</c:v>
                </c:pt>
                <c:pt idx="13457">
                  <c:v>7.4732878690287494</c:v>
                </c:pt>
                <c:pt idx="13458">
                  <c:v>7.4738432147870189</c:v>
                </c:pt>
                <c:pt idx="13459">
                  <c:v>7.4743985605452883</c:v>
                </c:pt>
                <c:pt idx="13460">
                  <c:v>7.4749539063035577</c:v>
                </c:pt>
                <c:pt idx="13461">
                  <c:v>7.4755092520618271</c:v>
                </c:pt>
                <c:pt idx="13462">
                  <c:v>7.4760645978200966</c:v>
                </c:pt>
                <c:pt idx="13463">
                  <c:v>7.476619943578366</c:v>
                </c:pt>
                <c:pt idx="13464">
                  <c:v>7.4771752893366354</c:v>
                </c:pt>
                <c:pt idx="13465">
                  <c:v>7.4777306350949049</c:v>
                </c:pt>
                <c:pt idx="13466">
                  <c:v>7.4782859808531743</c:v>
                </c:pt>
                <c:pt idx="13467">
                  <c:v>7.4788413266114437</c:v>
                </c:pt>
                <c:pt idx="13468">
                  <c:v>7.4793966723697132</c:v>
                </c:pt>
                <c:pt idx="13469">
                  <c:v>7.4799520181279826</c:v>
                </c:pt>
                <c:pt idx="13470">
                  <c:v>7.480507363886252</c:v>
                </c:pt>
                <c:pt idx="13471">
                  <c:v>7.4810627096445215</c:v>
                </c:pt>
                <c:pt idx="13472">
                  <c:v>7.4816180554027909</c:v>
                </c:pt>
                <c:pt idx="13473">
                  <c:v>7.4821734011610603</c:v>
                </c:pt>
                <c:pt idx="13474">
                  <c:v>7.4827287469193298</c:v>
                </c:pt>
                <c:pt idx="13475">
                  <c:v>7.4832840926775992</c:v>
                </c:pt>
                <c:pt idx="13476">
                  <c:v>7.4838394384358686</c:v>
                </c:pt>
                <c:pt idx="13477">
                  <c:v>7.4843947841941381</c:v>
                </c:pt>
                <c:pt idx="13478">
                  <c:v>7.4849501299524075</c:v>
                </c:pt>
                <c:pt idx="13479">
                  <c:v>7.4855054757106769</c:v>
                </c:pt>
                <c:pt idx="13480">
                  <c:v>7.4860608214689464</c:v>
                </c:pt>
                <c:pt idx="13481">
                  <c:v>7.4866161672272158</c:v>
                </c:pt>
                <c:pt idx="13482">
                  <c:v>7.4871715129854852</c:v>
                </c:pt>
                <c:pt idx="13483">
                  <c:v>7.4877268587437547</c:v>
                </c:pt>
                <c:pt idx="13484">
                  <c:v>7.4882822045020241</c:v>
                </c:pt>
                <c:pt idx="13485">
                  <c:v>7.4888375502602935</c:v>
                </c:pt>
                <c:pt idx="13486">
                  <c:v>7.489392896018563</c:v>
                </c:pt>
                <c:pt idx="13487">
                  <c:v>7.4899482417768324</c:v>
                </c:pt>
                <c:pt idx="13488">
                  <c:v>7.4905035875351018</c:v>
                </c:pt>
                <c:pt idx="13489">
                  <c:v>7.4910589332933712</c:v>
                </c:pt>
                <c:pt idx="13490">
                  <c:v>7.4916142790516407</c:v>
                </c:pt>
                <c:pt idx="13491">
                  <c:v>7.4921696248099101</c:v>
                </c:pt>
                <c:pt idx="13492">
                  <c:v>7.4927249705681795</c:v>
                </c:pt>
                <c:pt idx="13493">
                  <c:v>7.493280316326449</c:v>
                </c:pt>
                <c:pt idx="13494">
                  <c:v>7.4938356620847184</c:v>
                </c:pt>
                <c:pt idx="13495">
                  <c:v>7.4943910078429878</c:v>
                </c:pt>
                <c:pt idx="13496">
                  <c:v>7.4949463536012573</c:v>
                </c:pt>
                <c:pt idx="13497">
                  <c:v>7.4955016993595267</c:v>
                </c:pt>
                <c:pt idx="13498">
                  <c:v>7.4960570451177961</c:v>
                </c:pt>
                <c:pt idx="13499">
                  <c:v>7.4966123908760656</c:v>
                </c:pt>
                <c:pt idx="13500">
                  <c:v>7.497167736634335</c:v>
                </c:pt>
                <c:pt idx="13501">
                  <c:v>7.4977230823926044</c:v>
                </c:pt>
                <c:pt idx="13502">
                  <c:v>7.4982784281508739</c:v>
                </c:pt>
                <c:pt idx="13503">
                  <c:v>7.4988337739091433</c:v>
                </c:pt>
                <c:pt idx="13504">
                  <c:v>7.4993891196674127</c:v>
                </c:pt>
                <c:pt idx="13505">
                  <c:v>7.4999444654256822</c:v>
                </c:pt>
                <c:pt idx="13506">
                  <c:v>7.5004998111839516</c:v>
                </c:pt>
                <c:pt idx="13507">
                  <c:v>7.501055156942221</c:v>
                </c:pt>
                <c:pt idx="13508">
                  <c:v>7.5016105027004905</c:v>
                </c:pt>
                <c:pt idx="13509">
                  <c:v>7.5021658484587599</c:v>
                </c:pt>
                <c:pt idx="13510">
                  <c:v>7.5027211942170293</c:v>
                </c:pt>
                <c:pt idx="13511">
                  <c:v>7.5032765399752988</c:v>
                </c:pt>
                <c:pt idx="13512">
                  <c:v>7.5038318857335682</c:v>
                </c:pt>
                <c:pt idx="13513">
                  <c:v>7.5043872314918376</c:v>
                </c:pt>
                <c:pt idx="13514">
                  <c:v>7.504942577250107</c:v>
                </c:pt>
                <c:pt idx="13515">
                  <c:v>7.5054979230083765</c:v>
                </c:pt>
                <c:pt idx="13516">
                  <c:v>7.5060532687666459</c:v>
                </c:pt>
                <c:pt idx="13517">
                  <c:v>7.5066086145249153</c:v>
                </c:pt>
                <c:pt idx="13518">
                  <c:v>7.5071639602831848</c:v>
                </c:pt>
                <c:pt idx="13519">
                  <c:v>7.5077193060414542</c:v>
                </c:pt>
                <c:pt idx="13520">
                  <c:v>7.5082746517997236</c:v>
                </c:pt>
                <c:pt idx="13521">
                  <c:v>7.5088299975579931</c:v>
                </c:pt>
                <c:pt idx="13522">
                  <c:v>7.5093853433162625</c:v>
                </c:pt>
                <c:pt idx="13523">
                  <c:v>7.5099406890745319</c:v>
                </c:pt>
                <c:pt idx="13524">
                  <c:v>7.5104960348328014</c:v>
                </c:pt>
                <c:pt idx="13525">
                  <c:v>7.5110513805910708</c:v>
                </c:pt>
                <c:pt idx="13526">
                  <c:v>7.5116067263493402</c:v>
                </c:pt>
                <c:pt idx="13527">
                  <c:v>7.5121620721076097</c:v>
                </c:pt>
                <c:pt idx="13528">
                  <c:v>7.5127174178658791</c:v>
                </c:pt>
                <c:pt idx="13529">
                  <c:v>7.5132727636241485</c:v>
                </c:pt>
                <c:pt idx="13530">
                  <c:v>7.513828109382418</c:v>
                </c:pt>
                <c:pt idx="13531">
                  <c:v>7.5143834551406874</c:v>
                </c:pt>
                <c:pt idx="13532">
                  <c:v>7.5149388008989568</c:v>
                </c:pt>
                <c:pt idx="13533">
                  <c:v>7.5154941466572263</c:v>
                </c:pt>
                <c:pt idx="13534">
                  <c:v>7.5160494924154957</c:v>
                </c:pt>
                <c:pt idx="13535">
                  <c:v>7.5166048381737651</c:v>
                </c:pt>
                <c:pt idx="13536">
                  <c:v>7.5171601839320346</c:v>
                </c:pt>
                <c:pt idx="13537">
                  <c:v>7.517715529690304</c:v>
                </c:pt>
                <c:pt idx="13538">
                  <c:v>7.5182708754485734</c:v>
                </c:pt>
                <c:pt idx="13539">
                  <c:v>7.5188262212068429</c:v>
                </c:pt>
                <c:pt idx="13540">
                  <c:v>7.5193815669651123</c:v>
                </c:pt>
                <c:pt idx="13541">
                  <c:v>7.5199369127233817</c:v>
                </c:pt>
                <c:pt idx="13542">
                  <c:v>7.5204922584816511</c:v>
                </c:pt>
                <c:pt idx="13543">
                  <c:v>7.5210476042399206</c:v>
                </c:pt>
                <c:pt idx="13544">
                  <c:v>7.52160294999819</c:v>
                </c:pt>
                <c:pt idx="13545">
                  <c:v>7.5221582957564594</c:v>
                </c:pt>
                <c:pt idx="13546">
                  <c:v>7.5227136415147289</c:v>
                </c:pt>
                <c:pt idx="13547">
                  <c:v>7.5232689872729983</c:v>
                </c:pt>
                <c:pt idx="13548">
                  <c:v>7.5238243330312677</c:v>
                </c:pt>
                <c:pt idx="13549">
                  <c:v>7.5243796787895372</c:v>
                </c:pt>
                <c:pt idx="13550">
                  <c:v>7.5249350245478066</c:v>
                </c:pt>
                <c:pt idx="13551">
                  <c:v>7.525490370306076</c:v>
                </c:pt>
                <c:pt idx="13552">
                  <c:v>7.5260457160643455</c:v>
                </c:pt>
                <c:pt idx="13553">
                  <c:v>7.5266010618226149</c:v>
                </c:pt>
                <c:pt idx="13554">
                  <c:v>7.5271564075808843</c:v>
                </c:pt>
                <c:pt idx="13555">
                  <c:v>7.5277117533391538</c:v>
                </c:pt>
                <c:pt idx="13556">
                  <c:v>7.5282670990974232</c:v>
                </c:pt>
                <c:pt idx="13557">
                  <c:v>7.5288224448556926</c:v>
                </c:pt>
                <c:pt idx="13558">
                  <c:v>7.5293777906139621</c:v>
                </c:pt>
                <c:pt idx="13559">
                  <c:v>7.5299331363722315</c:v>
                </c:pt>
                <c:pt idx="13560">
                  <c:v>7.5304884821305009</c:v>
                </c:pt>
                <c:pt idx="13561">
                  <c:v>7.5310438278887704</c:v>
                </c:pt>
                <c:pt idx="13562">
                  <c:v>7.5315991736470398</c:v>
                </c:pt>
                <c:pt idx="13563">
                  <c:v>7.5321545194053092</c:v>
                </c:pt>
                <c:pt idx="13564">
                  <c:v>7.5327098651635787</c:v>
                </c:pt>
                <c:pt idx="13565">
                  <c:v>7.5332652109218481</c:v>
                </c:pt>
                <c:pt idx="13566">
                  <c:v>7.5338205566801175</c:v>
                </c:pt>
                <c:pt idx="13567">
                  <c:v>7.534375902438387</c:v>
                </c:pt>
                <c:pt idx="13568">
                  <c:v>7.5349312481966564</c:v>
                </c:pt>
                <c:pt idx="13569">
                  <c:v>7.5354865939549258</c:v>
                </c:pt>
                <c:pt idx="13570">
                  <c:v>7.5360419397131952</c:v>
                </c:pt>
                <c:pt idx="13571">
                  <c:v>7.5365972854714647</c:v>
                </c:pt>
                <c:pt idx="13572">
                  <c:v>7.5371526312297341</c:v>
                </c:pt>
                <c:pt idx="13573">
                  <c:v>7.5377079769880035</c:v>
                </c:pt>
                <c:pt idx="13574">
                  <c:v>7.538263322746273</c:v>
                </c:pt>
                <c:pt idx="13575">
                  <c:v>7.5388186685045424</c:v>
                </c:pt>
                <c:pt idx="13576">
                  <c:v>7.5393740142628118</c:v>
                </c:pt>
                <c:pt idx="13577">
                  <c:v>7.5399293600210813</c:v>
                </c:pt>
                <c:pt idx="13578">
                  <c:v>7.5404847057793507</c:v>
                </c:pt>
                <c:pt idx="13579">
                  <c:v>7.5410400515376201</c:v>
                </c:pt>
                <c:pt idx="13580">
                  <c:v>7.5415953972958896</c:v>
                </c:pt>
                <c:pt idx="13581">
                  <c:v>7.542150743054159</c:v>
                </c:pt>
                <c:pt idx="13582">
                  <c:v>7.5427060888124284</c:v>
                </c:pt>
                <c:pt idx="13583">
                  <c:v>7.5432614345706979</c:v>
                </c:pt>
                <c:pt idx="13584">
                  <c:v>7.5438167803289673</c:v>
                </c:pt>
                <c:pt idx="13585">
                  <c:v>7.5443721260872367</c:v>
                </c:pt>
                <c:pt idx="13586">
                  <c:v>7.5449274718455062</c:v>
                </c:pt>
                <c:pt idx="13587">
                  <c:v>7.5454828176037756</c:v>
                </c:pt>
                <c:pt idx="13588">
                  <c:v>7.546038163362045</c:v>
                </c:pt>
                <c:pt idx="13589">
                  <c:v>7.5465935091203145</c:v>
                </c:pt>
                <c:pt idx="13590">
                  <c:v>7.5471488548785839</c:v>
                </c:pt>
                <c:pt idx="13591">
                  <c:v>7.5477042006368533</c:v>
                </c:pt>
                <c:pt idx="13592">
                  <c:v>7.5482595463951228</c:v>
                </c:pt>
                <c:pt idx="13593">
                  <c:v>7.5488148921533922</c:v>
                </c:pt>
                <c:pt idx="13594">
                  <c:v>7.5493702379116616</c:v>
                </c:pt>
                <c:pt idx="13595">
                  <c:v>7.5499255836699311</c:v>
                </c:pt>
                <c:pt idx="13596">
                  <c:v>7.5504809294282005</c:v>
                </c:pt>
                <c:pt idx="13597">
                  <c:v>7.5510362751864699</c:v>
                </c:pt>
                <c:pt idx="13598">
                  <c:v>7.5515916209447393</c:v>
                </c:pt>
                <c:pt idx="13599">
                  <c:v>7.5521469667030088</c:v>
                </c:pt>
                <c:pt idx="13600">
                  <c:v>7.5527023124612782</c:v>
                </c:pt>
                <c:pt idx="13601">
                  <c:v>7.5532576582195476</c:v>
                </c:pt>
                <c:pt idx="13602">
                  <c:v>7.5538130039778171</c:v>
                </c:pt>
                <c:pt idx="13603">
                  <c:v>7.5543683497360865</c:v>
                </c:pt>
                <c:pt idx="13604">
                  <c:v>7.5549236954943559</c:v>
                </c:pt>
                <c:pt idx="13605">
                  <c:v>7.5554790412526254</c:v>
                </c:pt>
                <c:pt idx="13606">
                  <c:v>7.5560343870108948</c:v>
                </c:pt>
                <c:pt idx="13607">
                  <c:v>7.5565897327691642</c:v>
                </c:pt>
                <c:pt idx="13608">
                  <c:v>7.5571450785274337</c:v>
                </c:pt>
                <c:pt idx="13609">
                  <c:v>7.5577004242857031</c:v>
                </c:pt>
                <c:pt idx="13610">
                  <c:v>7.5582557700439725</c:v>
                </c:pt>
                <c:pt idx="13611">
                  <c:v>7.558811115802242</c:v>
                </c:pt>
                <c:pt idx="13612">
                  <c:v>7.5593664615605114</c:v>
                </c:pt>
                <c:pt idx="13613">
                  <c:v>7.5599218073187808</c:v>
                </c:pt>
                <c:pt idx="13614">
                  <c:v>7.5604771530770503</c:v>
                </c:pt>
                <c:pt idx="13615">
                  <c:v>7.5610324988353197</c:v>
                </c:pt>
                <c:pt idx="13616">
                  <c:v>7.5615878445935891</c:v>
                </c:pt>
                <c:pt idx="13617">
                  <c:v>7.5621431903518586</c:v>
                </c:pt>
                <c:pt idx="13618">
                  <c:v>7.562698536110128</c:v>
                </c:pt>
                <c:pt idx="13619">
                  <c:v>7.5632538818683974</c:v>
                </c:pt>
                <c:pt idx="13620">
                  <c:v>7.5638092276266669</c:v>
                </c:pt>
                <c:pt idx="13621">
                  <c:v>7.5643645733849363</c:v>
                </c:pt>
                <c:pt idx="13622">
                  <c:v>7.5649199191432057</c:v>
                </c:pt>
                <c:pt idx="13623">
                  <c:v>7.5654752649014751</c:v>
                </c:pt>
                <c:pt idx="13624">
                  <c:v>7.5660306106597446</c:v>
                </c:pt>
                <c:pt idx="13625">
                  <c:v>7.566585956418014</c:v>
                </c:pt>
                <c:pt idx="13626">
                  <c:v>7.5671413021762834</c:v>
                </c:pt>
                <c:pt idx="13627">
                  <c:v>7.5676966479345529</c:v>
                </c:pt>
                <c:pt idx="13628">
                  <c:v>7.5682519936928223</c:v>
                </c:pt>
                <c:pt idx="13629">
                  <c:v>7.5688073394510917</c:v>
                </c:pt>
                <c:pt idx="13630">
                  <c:v>7.5693626852093612</c:v>
                </c:pt>
                <c:pt idx="13631">
                  <c:v>7.5699180309676306</c:v>
                </c:pt>
                <c:pt idx="13632">
                  <c:v>7.5704733767259</c:v>
                </c:pt>
                <c:pt idx="13633">
                  <c:v>7.5710287224841695</c:v>
                </c:pt>
                <c:pt idx="13634">
                  <c:v>7.5715840682424389</c:v>
                </c:pt>
                <c:pt idx="13635">
                  <c:v>7.5721394140007083</c:v>
                </c:pt>
                <c:pt idx="13636">
                  <c:v>7.5726947597589778</c:v>
                </c:pt>
                <c:pt idx="13637">
                  <c:v>7.5732501055172472</c:v>
                </c:pt>
                <c:pt idx="13638">
                  <c:v>7.5738054512755166</c:v>
                </c:pt>
                <c:pt idx="13639">
                  <c:v>7.5743607970337861</c:v>
                </c:pt>
                <c:pt idx="13640">
                  <c:v>7.5749161427920555</c:v>
                </c:pt>
                <c:pt idx="13641">
                  <c:v>7.5754714885503249</c:v>
                </c:pt>
                <c:pt idx="13642">
                  <c:v>7.5760268343085944</c:v>
                </c:pt>
                <c:pt idx="13643">
                  <c:v>7.5765821800668638</c:v>
                </c:pt>
                <c:pt idx="13644">
                  <c:v>7.5771375258251332</c:v>
                </c:pt>
                <c:pt idx="13645">
                  <c:v>7.5776928715834027</c:v>
                </c:pt>
                <c:pt idx="13646">
                  <c:v>7.5782482173416721</c:v>
                </c:pt>
                <c:pt idx="13647">
                  <c:v>7.5788035630999415</c:v>
                </c:pt>
                <c:pt idx="13648">
                  <c:v>7.579358908858211</c:v>
                </c:pt>
                <c:pt idx="13649">
                  <c:v>7.5799142546164804</c:v>
                </c:pt>
                <c:pt idx="13650">
                  <c:v>7.5804696003747498</c:v>
                </c:pt>
                <c:pt idx="13651">
                  <c:v>7.5810249461330192</c:v>
                </c:pt>
                <c:pt idx="13652">
                  <c:v>7.5815802918912887</c:v>
                </c:pt>
                <c:pt idx="13653">
                  <c:v>7.5821356376495581</c:v>
                </c:pt>
                <c:pt idx="13654">
                  <c:v>7.5826909834078275</c:v>
                </c:pt>
                <c:pt idx="13655">
                  <c:v>7.583246329166097</c:v>
                </c:pt>
                <c:pt idx="13656">
                  <c:v>7.5838016749243664</c:v>
                </c:pt>
                <c:pt idx="13657">
                  <c:v>7.5843570206826358</c:v>
                </c:pt>
                <c:pt idx="13658">
                  <c:v>7.5849123664409053</c:v>
                </c:pt>
                <c:pt idx="13659">
                  <c:v>7.5854677121991747</c:v>
                </c:pt>
                <c:pt idx="13660">
                  <c:v>7.5860230579574441</c:v>
                </c:pt>
                <c:pt idx="13661">
                  <c:v>7.5865784037157136</c:v>
                </c:pt>
                <c:pt idx="13662">
                  <c:v>7.587133749473983</c:v>
                </c:pt>
                <c:pt idx="13663">
                  <c:v>7.5876890952322524</c:v>
                </c:pt>
                <c:pt idx="13664">
                  <c:v>7.5882444409905219</c:v>
                </c:pt>
                <c:pt idx="13665">
                  <c:v>7.5887997867487913</c:v>
                </c:pt>
                <c:pt idx="13666">
                  <c:v>7.5893551325070607</c:v>
                </c:pt>
                <c:pt idx="13667">
                  <c:v>7.5899104782653302</c:v>
                </c:pt>
                <c:pt idx="13668">
                  <c:v>7.5904658240235996</c:v>
                </c:pt>
                <c:pt idx="13669">
                  <c:v>7.591021169781869</c:v>
                </c:pt>
                <c:pt idx="13670">
                  <c:v>7.5915765155401385</c:v>
                </c:pt>
                <c:pt idx="13671">
                  <c:v>7.5921318612984079</c:v>
                </c:pt>
                <c:pt idx="13672">
                  <c:v>7.5926872070566773</c:v>
                </c:pt>
                <c:pt idx="13673">
                  <c:v>7.5932425528149468</c:v>
                </c:pt>
                <c:pt idx="13674">
                  <c:v>7.5937978985732162</c:v>
                </c:pt>
                <c:pt idx="13675">
                  <c:v>7.5943532443314856</c:v>
                </c:pt>
                <c:pt idx="13676">
                  <c:v>7.5949085900897551</c:v>
                </c:pt>
                <c:pt idx="13677">
                  <c:v>7.5954639358480245</c:v>
                </c:pt>
                <c:pt idx="13678">
                  <c:v>7.5960192816062939</c:v>
                </c:pt>
                <c:pt idx="13679">
                  <c:v>7.5965746273645633</c:v>
                </c:pt>
                <c:pt idx="13680">
                  <c:v>7.5971299731228328</c:v>
                </c:pt>
                <c:pt idx="13681">
                  <c:v>7.5976853188811022</c:v>
                </c:pt>
                <c:pt idx="13682">
                  <c:v>7.5982406646393716</c:v>
                </c:pt>
                <c:pt idx="13683">
                  <c:v>7.5987960103976411</c:v>
                </c:pt>
                <c:pt idx="13684">
                  <c:v>7.5993513561559105</c:v>
                </c:pt>
                <c:pt idx="13685">
                  <c:v>7.5999067019141799</c:v>
                </c:pt>
                <c:pt idx="13686">
                  <c:v>7.6004620476724494</c:v>
                </c:pt>
                <c:pt idx="13687">
                  <c:v>7.6010173934307188</c:v>
                </c:pt>
                <c:pt idx="13688">
                  <c:v>7.6015727391889882</c:v>
                </c:pt>
                <c:pt idx="13689">
                  <c:v>7.6021280849472577</c:v>
                </c:pt>
                <c:pt idx="13690">
                  <c:v>7.6026834307055271</c:v>
                </c:pt>
                <c:pt idx="13691">
                  <c:v>7.6032387764637965</c:v>
                </c:pt>
                <c:pt idx="13692">
                  <c:v>7.603794122222066</c:v>
                </c:pt>
                <c:pt idx="13693">
                  <c:v>7.6043494679803354</c:v>
                </c:pt>
                <c:pt idx="13694">
                  <c:v>7.6049048137386048</c:v>
                </c:pt>
                <c:pt idx="13695">
                  <c:v>7.6054601594968743</c:v>
                </c:pt>
                <c:pt idx="13696">
                  <c:v>7.6060155052551437</c:v>
                </c:pt>
                <c:pt idx="13697">
                  <c:v>7.6065708510134131</c:v>
                </c:pt>
                <c:pt idx="13698">
                  <c:v>7.6071261967716826</c:v>
                </c:pt>
                <c:pt idx="13699">
                  <c:v>7.607681542529952</c:v>
                </c:pt>
                <c:pt idx="13700">
                  <c:v>7.6082368882882214</c:v>
                </c:pt>
                <c:pt idx="13701">
                  <c:v>7.6087922340464909</c:v>
                </c:pt>
                <c:pt idx="13702">
                  <c:v>7.6093475798047603</c:v>
                </c:pt>
                <c:pt idx="13703">
                  <c:v>7.6099029255630297</c:v>
                </c:pt>
                <c:pt idx="13704">
                  <c:v>7.6104582713212992</c:v>
                </c:pt>
                <c:pt idx="13705">
                  <c:v>7.6110136170795686</c:v>
                </c:pt>
                <c:pt idx="13706">
                  <c:v>7.611568962837838</c:v>
                </c:pt>
                <c:pt idx="13707">
                  <c:v>7.6121243085961074</c:v>
                </c:pt>
                <c:pt idx="13708">
                  <c:v>7.6126796543543769</c:v>
                </c:pt>
                <c:pt idx="13709">
                  <c:v>7.6132350001126463</c:v>
                </c:pt>
                <c:pt idx="13710">
                  <c:v>7.6137903458709157</c:v>
                </c:pt>
                <c:pt idx="13711">
                  <c:v>7.6143456916291852</c:v>
                </c:pt>
                <c:pt idx="13712">
                  <c:v>7.6149010373874546</c:v>
                </c:pt>
                <c:pt idx="13713">
                  <c:v>7.615456383145724</c:v>
                </c:pt>
                <c:pt idx="13714">
                  <c:v>7.6160117289039935</c:v>
                </c:pt>
                <c:pt idx="13715">
                  <c:v>7.6165670746622629</c:v>
                </c:pt>
                <c:pt idx="13716">
                  <c:v>7.6171224204205323</c:v>
                </c:pt>
                <c:pt idx="13717">
                  <c:v>7.6176777661788018</c:v>
                </c:pt>
                <c:pt idx="13718">
                  <c:v>7.6182331119370712</c:v>
                </c:pt>
                <c:pt idx="13719">
                  <c:v>7.6187884576953406</c:v>
                </c:pt>
                <c:pt idx="13720">
                  <c:v>7.6193438034536101</c:v>
                </c:pt>
                <c:pt idx="13721">
                  <c:v>7.6198991492118795</c:v>
                </c:pt>
                <c:pt idx="13722">
                  <c:v>7.6204544949701489</c:v>
                </c:pt>
                <c:pt idx="13723">
                  <c:v>7.6210098407284184</c:v>
                </c:pt>
                <c:pt idx="13724">
                  <c:v>7.6215651864866878</c:v>
                </c:pt>
                <c:pt idx="13725">
                  <c:v>7.6221205322449572</c:v>
                </c:pt>
                <c:pt idx="13726">
                  <c:v>7.6226758780032267</c:v>
                </c:pt>
                <c:pt idx="13727">
                  <c:v>7.6232312237614961</c:v>
                </c:pt>
                <c:pt idx="13728">
                  <c:v>7.6237865695197655</c:v>
                </c:pt>
                <c:pt idx="13729">
                  <c:v>7.624341915278035</c:v>
                </c:pt>
                <c:pt idx="13730">
                  <c:v>7.6248972610363044</c:v>
                </c:pt>
                <c:pt idx="13731">
                  <c:v>7.6254526067945738</c:v>
                </c:pt>
                <c:pt idx="13732">
                  <c:v>7.6260079525528432</c:v>
                </c:pt>
                <c:pt idx="13733">
                  <c:v>7.6265632983111127</c:v>
                </c:pt>
                <c:pt idx="13734">
                  <c:v>7.6271186440693821</c:v>
                </c:pt>
                <c:pt idx="13735">
                  <c:v>7.6276739898276515</c:v>
                </c:pt>
                <c:pt idx="13736">
                  <c:v>7.628229335585921</c:v>
                </c:pt>
                <c:pt idx="13737">
                  <c:v>7.6287846813441904</c:v>
                </c:pt>
                <c:pt idx="13738">
                  <c:v>7.6293400271024598</c:v>
                </c:pt>
                <c:pt idx="13739">
                  <c:v>7.6298953728607293</c:v>
                </c:pt>
                <c:pt idx="13740">
                  <c:v>7.6304507186189987</c:v>
                </c:pt>
                <c:pt idx="13741">
                  <c:v>7.6310060643772681</c:v>
                </c:pt>
                <c:pt idx="13742">
                  <c:v>7.6315614101355376</c:v>
                </c:pt>
                <c:pt idx="13743">
                  <c:v>7.632116755893807</c:v>
                </c:pt>
                <c:pt idx="13744">
                  <c:v>7.6326721016520764</c:v>
                </c:pt>
                <c:pt idx="13745">
                  <c:v>7.6332274474103459</c:v>
                </c:pt>
                <c:pt idx="13746">
                  <c:v>7.6337827931686153</c:v>
                </c:pt>
                <c:pt idx="13747">
                  <c:v>7.6343381389268847</c:v>
                </c:pt>
                <c:pt idx="13748">
                  <c:v>7.6348934846851542</c:v>
                </c:pt>
                <c:pt idx="13749">
                  <c:v>7.6354488304434236</c:v>
                </c:pt>
                <c:pt idx="13750">
                  <c:v>7.636004176201693</c:v>
                </c:pt>
                <c:pt idx="13751">
                  <c:v>7.6365595219599625</c:v>
                </c:pt>
                <c:pt idx="13752">
                  <c:v>7.6371148677182319</c:v>
                </c:pt>
                <c:pt idx="13753">
                  <c:v>7.6376702134765013</c:v>
                </c:pt>
                <c:pt idx="13754">
                  <c:v>7.6382255592347708</c:v>
                </c:pt>
                <c:pt idx="13755">
                  <c:v>7.6387809049930402</c:v>
                </c:pt>
                <c:pt idx="13756">
                  <c:v>7.6393362507513096</c:v>
                </c:pt>
                <c:pt idx="13757">
                  <c:v>7.6398915965095791</c:v>
                </c:pt>
                <c:pt idx="13758">
                  <c:v>7.6404469422678485</c:v>
                </c:pt>
                <c:pt idx="13759">
                  <c:v>7.6410022880261179</c:v>
                </c:pt>
                <c:pt idx="13760">
                  <c:v>7.6415576337843873</c:v>
                </c:pt>
                <c:pt idx="13761">
                  <c:v>7.6421129795426568</c:v>
                </c:pt>
                <c:pt idx="13762">
                  <c:v>7.6426683253009262</c:v>
                </c:pt>
                <c:pt idx="13763">
                  <c:v>7.6432236710591956</c:v>
                </c:pt>
                <c:pt idx="13764">
                  <c:v>7.6437790168174651</c:v>
                </c:pt>
                <c:pt idx="13765">
                  <c:v>7.6443343625757345</c:v>
                </c:pt>
                <c:pt idx="13766">
                  <c:v>7.6448897083340039</c:v>
                </c:pt>
                <c:pt idx="13767">
                  <c:v>7.6454450540922734</c:v>
                </c:pt>
                <c:pt idx="13768">
                  <c:v>7.6460003998505428</c:v>
                </c:pt>
                <c:pt idx="13769">
                  <c:v>7.6465557456088122</c:v>
                </c:pt>
                <c:pt idx="13770">
                  <c:v>7.6471110913670817</c:v>
                </c:pt>
                <c:pt idx="13771">
                  <c:v>7.6476664371253511</c:v>
                </c:pt>
                <c:pt idx="13772">
                  <c:v>7.6482217828836205</c:v>
                </c:pt>
                <c:pt idx="13773">
                  <c:v>7.64877712864189</c:v>
                </c:pt>
                <c:pt idx="13774">
                  <c:v>7.6493324744001594</c:v>
                </c:pt>
                <c:pt idx="13775">
                  <c:v>7.6498878201584288</c:v>
                </c:pt>
                <c:pt idx="13776">
                  <c:v>7.6504431659166983</c:v>
                </c:pt>
                <c:pt idx="13777">
                  <c:v>7.6509985116749677</c:v>
                </c:pt>
                <c:pt idx="13778">
                  <c:v>7.6515538574332371</c:v>
                </c:pt>
                <c:pt idx="13779">
                  <c:v>7.6521092031915066</c:v>
                </c:pt>
                <c:pt idx="13780">
                  <c:v>7.652664548949776</c:v>
                </c:pt>
                <c:pt idx="13781">
                  <c:v>7.6532198947080454</c:v>
                </c:pt>
                <c:pt idx="13782">
                  <c:v>7.6537752404663149</c:v>
                </c:pt>
                <c:pt idx="13783">
                  <c:v>7.6543305862245843</c:v>
                </c:pt>
                <c:pt idx="13784">
                  <c:v>7.6548859319828537</c:v>
                </c:pt>
                <c:pt idx="13785">
                  <c:v>7.6554412777411232</c:v>
                </c:pt>
                <c:pt idx="13786">
                  <c:v>7.6559966234993926</c:v>
                </c:pt>
                <c:pt idx="13787">
                  <c:v>7.656551969257662</c:v>
                </c:pt>
                <c:pt idx="13788">
                  <c:v>7.6571073150159314</c:v>
                </c:pt>
                <c:pt idx="13789">
                  <c:v>7.6576626607742009</c:v>
                </c:pt>
                <c:pt idx="13790">
                  <c:v>7.6582180065324703</c:v>
                </c:pt>
                <c:pt idx="13791">
                  <c:v>7.6587733522907397</c:v>
                </c:pt>
                <c:pt idx="13792">
                  <c:v>7.6593286980490092</c:v>
                </c:pt>
                <c:pt idx="13793">
                  <c:v>7.6598840438072786</c:v>
                </c:pt>
                <c:pt idx="13794">
                  <c:v>7.660439389565548</c:v>
                </c:pt>
                <c:pt idx="13795">
                  <c:v>7.6609947353238175</c:v>
                </c:pt>
                <c:pt idx="13796">
                  <c:v>7.6615500810820869</c:v>
                </c:pt>
                <c:pt idx="13797">
                  <c:v>7.6621054268403563</c:v>
                </c:pt>
                <c:pt idx="13798">
                  <c:v>7.6626607725986258</c:v>
                </c:pt>
                <c:pt idx="13799">
                  <c:v>7.6632161183568952</c:v>
                </c:pt>
                <c:pt idx="13800">
                  <c:v>7.6637714641151646</c:v>
                </c:pt>
                <c:pt idx="13801">
                  <c:v>7.6643268098734341</c:v>
                </c:pt>
                <c:pt idx="13802">
                  <c:v>7.6648821556317035</c:v>
                </c:pt>
                <c:pt idx="13803">
                  <c:v>7.6654375013899729</c:v>
                </c:pt>
                <c:pt idx="13804">
                  <c:v>7.6659928471482424</c:v>
                </c:pt>
                <c:pt idx="13805">
                  <c:v>7.6665481929065118</c:v>
                </c:pt>
                <c:pt idx="13806">
                  <c:v>7.6671035386647812</c:v>
                </c:pt>
                <c:pt idx="13807">
                  <c:v>7.6676588844230507</c:v>
                </c:pt>
                <c:pt idx="13808">
                  <c:v>7.6682142301813201</c:v>
                </c:pt>
                <c:pt idx="13809">
                  <c:v>7.6687695759395895</c:v>
                </c:pt>
                <c:pt idx="13810">
                  <c:v>7.669324921697859</c:v>
                </c:pt>
                <c:pt idx="13811">
                  <c:v>7.6698802674561284</c:v>
                </c:pt>
                <c:pt idx="13812">
                  <c:v>7.6704356132143978</c:v>
                </c:pt>
                <c:pt idx="13813">
                  <c:v>7.6709909589726673</c:v>
                </c:pt>
                <c:pt idx="13814">
                  <c:v>7.6715463047309367</c:v>
                </c:pt>
                <c:pt idx="13815">
                  <c:v>7.6721016504892061</c:v>
                </c:pt>
                <c:pt idx="13816">
                  <c:v>7.6726569962474755</c:v>
                </c:pt>
                <c:pt idx="13817">
                  <c:v>7.673212342005745</c:v>
                </c:pt>
                <c:pt idx="13818">
                  <c:v>7.6737676877640144</c:v>
                </c:pt>
                <c:pt idx="13819">
                  <c:v>7.6743230335222838</c:v>
                </c:pt>
                <c:pt idx="13820">
                  <c:v>7.6748783792805533</c:v>
                </c:pt>
                <c:pt idx="13821">
                  <c:v>7.6754337250388227</c:v>
                </c:pt>
                <c:pt idx="13822">
                  <c:v>7.6759890707970921</c:v>
                </c:pt>
                <c:pt idx="13823">
                  <c:v>7.6765444165553616</c:v>
                </c:pt>
                <c:pt idx="13824">
                  <c:v>7.677099762313631</c:v>
                </c:pt>
                <c:pt idx="13825">
                  <c:v>7.6776551080719004</c:v>
                </c:pt>
                <c:pt idx="13826">
                  <c:v>7.6782104538301699</c:v>
                </c:pt>
                <c:pt idx="13827">
                  <c:v>7.6787657995884393</c:v>
                </c:pt>
                <c:pt idx="13828">
                  <c:v>7.6793211453467087</c:v>
                </c:pt>
                <c:pt idx="13829">
                  <c:v>7.6798764911049782</c:v>
                </c:pt>
                <c:pt idx="13830">
                  <c:v>7.6804318368632476</c:v>
                </c:pt>
                <c:pt idx="13831">
                  <c:v>7.680987182621517</c:v>
                </c:pt>
                <c:pt idx="13832">
                  <c:v>7.6815425283797865</c:v>
                </c:pt>
                <c:pt idx="13833">
                  <c:v>7.6820978741380559</c:v>
                </c:pt>
                <c:pt idx="13834">
                  <c:v>7.6826532198963253</c:v>
                </c:pt>
                <c:pt idx="13835">
                  <c:v>7.6832085656545948</c:v>
                </c:pt>
                <c:pt idx="13836">
                  <c:v>7.6837639114128642</c:v>
                </c:pt>
                <c:pt idx="13837">
                  <c:v>7.6843192571711336</c:v>
                </c:pt>
                <c:pt idx="13838">
                  <c:v>7.6848746029294031</c:v>
                </c:pt>
                <c:pt idx="13839">
                  <c:v>7.6854299486876725</c:v>
                </c:pt>
                <c:pt idx="13840">
                  <c:v>7.6859852944459419</c:v>
                </c:pt>
                <c:pt idx="13841">
                  <c:v>7.6865406402042113</c:v>
                </c:pt>
                <c:pt idx="13842">
                  <c:v>7.6870959859624808</c:v>
                </c:pt>
                <c:pt idx="13843">
                  <c:v>7.6876513317207502</c:v>
                </c:pt>
                <c:pt idx="13844">
                  <c:v>7.6882066774790196</c:v>
                </c:pt>
                <c:pt idx="13845">
                  <c:v>7.6887620232372891</c:v>
                </c:pt>
                <c:pt idx="13846">
                  <c:v>7.6893173689955585</c:v>
                </c:pt>
                <c:pt idx="13847">
                  <c:v>7.6898727147538279</c:v>
                </c:pt>
                <c:pt idx="13848">
                  <c:v>7.6904280605120974</c:v>
                </c:pt>
                <c:pt idx="13849">
                  <c:v>7.6909834062703668</c:v>
                </c:pt>
                <c:pt idx="13850">
                  <c:v>7.6915387520286362</c:v>
                </c:pt>
                <c:pt idx="13851">
                  <c:v>7.6920940977869057</c:v>
                </c:pt>
                <c:pt idx="13852">
                  <c:v>7.6926494435451751</c:v>
                </c:pt>
                <c:pt idx="13853">
                  <c:v>7.6932047893034445</c:v>
                </c:pt>
                <c:pt idx="13854">
                  <c:v>7.693760135061714</c:v>
                </c:pt>
                <c:pt idx="13855">
                  <c:v>7.6943154808199834</c:v>
                </c:pt>
                <c:pt idx="13856">
                  <c:v>7.6948708265782528</c:v>
                </c:pt>
                <c:pt idx="13857">
                  <c:v>7.6954261723365223</c:v>
                </c:pt>
                <c:pt idx="13858">
                  <c:v>7.6959815180947917</c:v>
                </c:pt>
                <c:pt idx="13859">
                  <c:v>7.6965368638530611</c:v>
                </c:pt>
                <c:pt idx="13860">
                  <c:v>7.6970922096113306</c:v>
                </c:pt>
                <c:pt idx="13861">
                  <c:v>7.6976475553696</c:v>
                </c:pt>
                <c:pt idx="13862">
                  <c:v>7.6982029011278694</c:v>
                </c:pt>
                <c:pt idx="13863">
                  <c:v>7.6987582468861389</c:v>
                </c:pt>
                <c:pt idx="13864">
                  <c:v>7.6993135926444083</c:v>
                </c:pt>
                <c:pt idx="13865">
                  <c:v>7.6998689384026777</c:v>
                </c:pt>
                <c:pt idx="13866">
                  <c:v>7.7004242841609472</c:v>
                </c:pt>
                <c:pt idx="13867">
                  <c:v>7.7009796299192166</c:v>
                </c:pt>
                <c:pt idx="13868">
                  <c:v>7.701534975677486</c:v>
                </c:pt>
                <c:pt idx="13869">
                  <c:v>7.7020903214357554</c:v>
                </c:pt>
                <c:pt idx="13870">
                  <c:v>7.7026456671940249</c:v>
                </c:pt>
                <c:pt idx="13871">
                  <c:v>7.7032010129522943</c:v>
                </c:pt>
                <c:pt idx="13872">
                  <c:v>7.7037563587105637</c:v>
                </c:pt>
                <c:pt idx="13873">
                  <c:v>7.7043117044688332</c:v>
                </c:pt>
                <c:pt idx="13874">
                  <c:v>7.7048670502271026</c:v>
                </c:pt>
                <c:pt idx="13875">
                  <c:v>7.705422395985372</c:v>
                </c:pt>
                <c:pt idx="13876">
                  <c:v>7.7059777417436415</c:v>
                </c:pt>
                <c:pt idx="13877">
                  <c:v>7.7065330875019109</c:v>
                </c:pt>
                <c:pt idx="13878">
                  <c:v>7.7070884332601803</c:v>
                </c:pt>
                <c:pt idx="13879">
                  <c:v>7.7076437790184498</c:v>
                </c:pt>
                <c:pt idx="13880">
                  <c:v>7.7081991247767192</c:v>
                </c:pt>
                <c:pt idx="13881">
                  <c:v>7.7087544705349886</c:v>
                </c:pt>
                <c:pt idx="13882">
                  <c:v>7.7093098162932581</c:v>
                </c:pt>
                <c:pt idx="13883">
                  <c:v>7.7098651620515275</c:v>
                </c:pt>
                <c:pt idx="13884">
                  <c:v>7.7104205078097969</c:v>
                </c:pt>
                <c:pt idx="13885">
                  <c:v>7.7109758535680664</c:v>
                </c:pt>
                <c:pt idx="13886">
                  <c:v>7.7115311993263358</c:v>
                </c:pt>
                <c:pt idx="13887">
                  <c:v>7.7120865450846052</c:v>
                </c:pt>
                <c:pt idx="13888">
                  <c:v>7.7126418908428747</c:v>
                </c:pt>
                <c:pt idx="13889">
                  <c:v>7.7131972366011441</c:v>
                </c:pt>
                <c:pt idx="13890">
                  <c:v>7.7137525823594135</c:v>
                </c:pt>
                <c:pt idx="13891">
                  <c:v>7.714307928117683</c:v>
                </c:pt>
                <c:pt idx="13892">
                  <c:v>7.7148632738759524</c:v>
                </c:pt>
                <c:pt idx="13893">
                  <c:v>7.7154186196342218</c:v>
                </c:pt>
                <c:pt idx="13894">
                  <c:v>7.7159739653924913</c:v>
                </c:pt>
                <c:pt idx="13895">
                  <c:v>7.7165293111507607</c:v>
                </c:pt>
                <c:pt idx="13896">
                  <c:v>7.7170846569090301</c:v>
                </c:pt>
                <c:pt idx="13897">
                  <c:v>7.7176400026672995</c:v>
                </c:pt>
                <c:pt idx="13898">
                  <c:v>7.718195348425569</c:v>
                </c:pt>
                <c:pt idx="13899">
                  <c:v>7.7187506941838384</c:v>
                </c:pt>
                <c:pt idx="13900">
                  <c:v>7.7193060399421078</c:v>
                </c:pt>
                <c:pt idx="13901">
                  <c:v>7.7198613857003773</c:v>
                </c:pt>
                <c:pt idx="13902">
                  <c:v>7.7204167314586467</c:v>
                </c:pt>
                <c:pt idx="13903">
                  <c:v>7.7209720772169161</c:v>
                </c:pt>
                <c:pt idx="13904">
                  <c:v>7.7215274229751856</c:v>
                </c:pt>
                <c:pt idx="13905">
                  <c:v>7.722082768733455</c:v>
                </c:pt>
                <c:pt idx="13906">
                  <c:v>7.7226381144917244</c:v>
                </c:pt>
                <c:pt idx="13907">
                  <c:v>7.7231934602499939</c:v>
                </c:pt>
                <c:pt idx="13908">
                  <c:v>7.7237488060082633</c:v>
                </c:pt>
                <c:pt idx="13909">
                  <c:v>7.7243041517665327</c:v>
                </c:pt>
                <c:pt idx="13910">
                  <c:v>7.7248594975248022</c:v>
                </c:pt>
                <c:pt idx="13911">
                  <c:v>7.7254148432830716</c:v>
                </c:pt>
                <c:pt idx="13912">
                  <c:v>7.725970189041341</c:v>
                </c:pt>
                <c:pt idx="13913">
                  <c:v>7.7265255347996105</c:v>
                </c:pt>
                <c:pt idx="13914">
                  <c:v>7.7270808805578799</c:v>
                </c:pt>
                <c:pt idx="13915">
                  <c:v>7.7276362263161493</c:v>
                </c:pt>
                <c:pt idx="13916">
                  <c:v>7.7281915720744188</c:v>
                </c:pt>
                <c:pt idx="13917">
                  <c:v>7.7287469178326882</c:v>
                </c:pt>
                <c:pt idx="13918">
                  <c:v>7.7293022635909576</c:v>
                </c:pt>
                <c:pt idx="13919">
                  <c:v>7.7298576093492271</c:v>
                </c:pt>
                <c:pt idx="13920">
                  <c:v>7.7304129551074965</c:v>
                </c:pt>
                <c:pt idx="13921">
                  <c:v>7.7309683008657659</c:v>
                </c:pt>
                <c:pt idx="13922">
                  <c:v>7.7315236466240354</c:v>
                </c:pt>
                <c:pt idx="13923">
                  <c:v>7.7320789923823048</c:v>
                </c:pt>
                <c:pt idx="13924">
                  <c:v>7.7326343381405742</c:v>
                </c:pt>
                <c:pt idx="13925">
                  <c:v>7.7331896838988436</c:v>
                </c:pt>
                <c:pt idx="13926">
                  <c:v>7.7337450296571131</c:v>
                </c:pt>
                <c:pt idx="13927">
                  <c:v>7.7343003754153825</c:v>
                </c:pt>
                <c:pt idx="13928">
                  <c:v>7.7348557211736519</c:v>
                </c:pt>
                <c:pt idx="13929">
                  <c:v>7.7354110669319214</c:v>
                </c:pt>
                <c:pt idx="13930">
                  <c:v>7.7359664126901908</c:v>
                </c:pt>
                <c:pt idx="13931">
                  <c:v>7.7365217584484602</c:v>
                </c:pt>
                <c:pt idx="13932">
                  <c:v>7.7370771042067297</c:v>
                </c:pt>
                <c:pt idx="13933">
                  <c:v>7.7376324499649991</c:v>
                </c:pt>
                <c:pt idx="13934">
                  <c:v>7.7381877957232685</c:v>
                </c:pt>
                <c:pt idx="13935">
                  <c:v>7.738743141481538</c:v>
                </c:pt>
                <c:pt idx="13936">
                  <c:v>7.7392984872398074</c:v>
                </c:pt>
                <c:pt idx="13937">
                  <c:v>7.7398538329980768</c:v>
                </c:pt>
                <c:pt idx="13938">
                  <c:v>7.7404091787563463</c:v>
                </c:pt>
                <c:pt idx="13939">
                  <c:v>7.7409645245146157</c:v>
                </c:pt>
                <c:pt idx="13940">
                  <c:v>7.7415198702728851</c:v>
                </c:pt>
                <c:pt idx="13941">
                  <c:v>7.7420752160311546</c:v>
                </c:pt>
                <c:pt idx="13942">
                  <c:v>7.742630561789424</c:v>
                </c:pt>
                <c:pt idx="13943">
                  <c:v>7.7431859075476934</c:v>
                </c:pt>
                <c:pt idx="13944">
                  <c:v>7.7437412533059629</c:v>
                </c:pt>
                <c:pt idx="13945">
                  <c:v>7.7442965990642323</c:v>
                </c:pt>
                <c:pt idx="13946">
                  <c:v>7.7448519448225017</c:v>
                </c:pt>
                <c:pt idx="13947">
                  <c:v>7.7454072905807712</c:v>
                </c:pt>
                <c:pt idx="13948">
                  <c:v>7.7459626363390406</c:v>
                </c:pt>
                <c:pt idx="13949">
                  <c:v>7.74651798209731</c:v>
                </c:pt>
                <c:pt idx="13950">
                  <c:v>7.7470733278555794</c:v>
                </c:pt>
                <c:pt idx="13951">
                  <c:v>7.7476286736138489</c:v>
                </c:pt>
                <c:pt idx="13952">
                  <c:v>7.7481840193721183</c:v>
                </c:pt>
                <c:pt idx="13953">
                  <c:v>7.7487393651303877</c:v>
                </c:pt>
                <c:pt idx="13954">
                  <c:v>7.7492947108886572</c:v>
                </c:pt>
                <c:pt idx="13955">
                  <c:v>7.7498500566469266</c:v>
                </c:pt>
                <c:pt idx="13956">
                  <c:v>7.750405402405196</c:v>
                </c:pt>
                <c:pt idx="13957">
                  <c:v>7.7509607481634655</c:v>
                </c:pt>
                <c:pt idx="13958">
                  <c:v>7.7515160939217349</c:v>
                </c:pt>
                <c:pt idx="13959">
                  <c:v>7.7520714396800043</c:v>
                </c:pt>
                <c:pt idx="13960">
                  <c:v>7.7526267854382738</c:v>
                </c:pt>
                <c:pt idx="13961">
                  <c:v>7.7531821311965432</c:v>
                </c:pt>
                <c:pt idx="13962">
                  <c:v>7.7537374769548126</c:v>
                </c:pt>
                <c:pt idx="13963">
                  <c:v>7.7542928227130821</c:v>
                </c:pt>
                <c:pt idx="13964">
                  <c:v>7.7548481684713515</c:v>
                </c:pt>
                <c:pt idx="13965">
                  <c:v>7.7554035142296209</c:v>
                </c:pt>
                <c:pt idx="13966">
                  <c:v>7.7559588599878904</c:v>
                </c:pt>
                <c:pt idx="13967">
                  <c:v>7.7565142057461598</c:v>
                </c:pt>
                <c:pt idx="13968">
                  <c:v>7.7570695515044292</c:v>
                </c:pt>
                <c:pt idx="13969">
                  <c:v>7.7576248972626987</c:v>
                </c:pt>
                <c:pt idx="13970">
                  <c:v>7.7581802430209681</c:v>
                </c:pt>
                <c:pt idx="13971">
                  <c:v>7.7587355887792375</c:v>
                </c:pt>
                <c:pt idx="13972">
                  <c:v>7.759290934537507</c:v>
                </c:pt>
                <c:pt idx="13973">
                  <c:v>7.7598462802957764</c:v>
                </c:pt>
                <c:pt idx="13974">
                  <c:v>7.7604016260540458</c:v>
                </c:pt>
                <c:pt idx="13975">
                  <c:v>7.7609569718123153</c:v>
                </c:pt>
                <c:pt idx="13976">
                  <c:v>7.7615123175705847</c:v>
                </c:pt>
                <c:pt idx="13977">
                  <c:v>7.7620676633288541</c:v>
                </c:pt>
                <c:pt idx="13978">
                  <c:v>7.7626230090871235</c:v>
                </c:pt>
                <c:pt idx="13979">
                  <c:v>7.763178354845393</c:v>
                </c:pt>
                <c:pt idx="13980">
                  <c:v>7.7637337006036624</c:v>
                </c:pt>
                <c:pt idx="13981">
                  <c:v>7.7642890463619318</c:v>
                </c:pt>
                <c:pt idx="13982">
                  <c:v>7.7648443921202013</c:v>
                </c:pt>
                <c:pt idx="13983">
                  <c:v>7.7653997378784707</c:v>
                </c:pt>
                <c:pt idx="13984">
                  <c:v>7.7659550836367401</c:v>
                </c:pt>
                <c:pt idx="13985">
                  <c:v>7.7665104293950096</c:v>
                </c:pt>
                <c:pt idx="13986">
                  <c:v>7.767065775153279</c:v>
                </c:pt>
                <c:pt idx="13987">
                  <c:v>7.7676211209115484</c:v>
                </c:pt>
                <c:pt idx="13988">
                  <c:v>7.7681764666698179</c:v>
                </c:pt>
                <c:pt idx="13989">
                  <c:v>7.7687318124280873</c:v>
                </c:pt>
                <c:pt idx="13990">
                  <c:v>7.7692871581863567</c:v>
                </c:pt>
                <c:pt idx="13991">
                  <c:v>7.7698425039446262</c:v>
                </c:pt>
                <c:pt idx="13992">
                  <c:v>7.7703978497028956</c:v>
                </c:pt>
                <c:pt idx="13993">
                  <c:v>7.770953195461165</c:v>
                </c:pt>
                <c:pt idx="13994">
                  <c:v>7.7715085412194345</c:v>
                </c:pt>
                <c:pt idx="13995">
                  <c:v>7.7720638869777039</c:v>
                </c:pt>
                <c:pt idx="13996">
                  <c:v>7.7726192327359733</c:v>
                </c:pt>
                <c:pt idx="13997">
                  <c:v>7.7731745784942428</c:v>
                </c:pt>
                <c:pt idx="13998">
                  <c:v>7.7737299242525122</c:v>
                </c:pt>
                <c:pt idx="13999">
                  <c:v>7.7742852700107816</c:v>
                </c:pt>
                <c:pt idx="14000">
                  <c:v>7.7748406157690511</c:v>
                </c:pt>
                <c:pt idx="14001">
                  <c:v>7.7753959615273205</c:v>
                </c:pt>
                <c:pt idx="14002">
                  <c:v>7.7759513072855899</c:v>
                </c:pt>
                <c:pt idx="14003">
                  <c:v>7.7765066530438594</c:v>
                </c:pt>
                <c:pt idx="14004">
                  <c:v>7.7770619988021288</c:v>
                </c:pt>
                <c:pt idx="14005">
                  <c:v>7.7776173445603982</c:v>
                </c:pt>
                <c:pt idx="14006">
                  <c:v>7.7781726903186676</c:v>
                </c:pt>
                <c:pt idx="14007">
                  <c:v>7.7787280360769371</c:v>
                </c:pt>
                <c:pt idx="14008">
                  <c:v>7.7792833818352065</c:v>
                </c:pt>
                <c:pt idx="14009">
                  <c:v>7.7798387275934759</c:v>
                </c:pt>
                <c:pt idx="14010">
                  <c:v>7.7803940733517454</c:v>
                </c:pt>
                <c:pt idx="14011">
                  <c:v>7.7809494191100148</c:v>
                </c:pt>
                <c:pt idx="14012">
                  <c:v>7.7815047648682842</c:v>
                </c:pt>
                <c:pt idx="14013">
                  <c:v>7.7820601106265537</c:v>
                </c:pt>
                <c:pt idx="14014">
                  <c:v>7.7826154563848231</c:v>
                </c:pt>
                <c:pt idx="14015">
                  <c:v>7.7831708021430925</c:v>
                </c:pt>
                <c:pt idx="14016">
                  <c:v>7.783726147901362</c:v>
                </c:pt>
                <c:pt idx="14017">
                  <c:v>7.7842814936596314</c:v>
                </c:pt>
                <c:pt idx="14018">
                  <c:v>7.7848368394179008</c:v>
                </c:pt>
                <c:pt idx="14019">
                  <c:v>7.7853921851761703</c:v>
                </c:pt>
                <c:pt idx="14020">
                  <c:v>7.7859475309344397</c:v>
                </c:pt>
                <c:pt idx="14021">
                  <c:v>7.7865028766927091</c:v>
                </c:pt>
                <c:pt idx="14022">
                  <c:v>7.7870582224509786</c:v>
                </c:pt>
                <c:pt idx="14023">
                  <c:v>7.787613568209248</c:v>
                </c:pt>
                <c:pt idx="14024">
                  <c:v>7.7881689139675174</c:v>
                </c:pt>
                <c:pt idx="14025">
                  <c:v>7.7887242597257869</c:v>
                </c:pt>
                <c:pt idx="14026">
                  <c:v>7.7892796054840563</c:v>
                </c:pt>
                <c:pt idx="14027">
                  <c:v>7.7898349512423257</c:v>
                </c:pt>
                <c:pt idx="14028">
                  <c:v>7.7903902970005952</c:v>
                </c:pt>
                <c:pt idx="14029">
                  <c:v>7.7909456427588646</c:v>
                </c:pt>
                <c:pt idx="14030">
                  <c:v>7.791500988517134</c:v>
                </c:pt>
                <c:pt idx="14031">
                  <c:v>7.7920563342754035</c:v>
                </c:pt>
                <c:pt idx="14032">
                  <c:v>7.7926116800336729</c:v>
                </c:pt>
                <c:pt idx="14033">
                  <c:v>7.7931670257919423</c:v>
                </c:pt>
                <c:pt idx="14034">
                  <c:v>7.7937223715502117</c:v>
                </c:pt>
                <c:pt idx="14035">
                  <c:v>7.7942777173084812</c:v>
                </c:pt>
                <c:pt idx="14036">
                  <c:v>7.7948330630667506</c:v>
                </c:pt>
                <c:pt idx="14037">
                  <c:v>7.79538840882502</c:v>
                </c:pt>
                <c:pt idx="14038">
                  <c:v>7.7959437545832895</c:v>
                </c:pt>
                <c:pt idx="14039">
                  <c:v>7.7964991003415589</c:v>
                </c:pt>
                <c:pt idx="14040">
                  <c:v>7.7970544460998283</c:v>
                </c:pt>
                <c:pt idx="14041">
                  <c:v>7.7976097918580978</c:v>
                </c:pt>
                <c:pt idx="14042">
                  <c:v>7.7981651376163672</c:v>
                </c:pt>
                <c:pt idx="14043">
                  <c:v>7.7987204833746366</c:v>
                </c:pt>
                <c:pt idx="14044">
                  <c:v>7.7992758291329061</c:v>
                </c:pt>
                <c:pt idx="14045">
                  <c:v>7.7998311748911755</c:v>
                </c:pt>
                <c:pt idx="14046">
                  <c:v>7.8003865206494449</c:v>
                </c:pt>
                <c:pt idx="14047">
                  <c:v>7.8009418664077144</c:v>
                </c:pt>
                <c:pt idx="14048">
                  <c:v>7.8014972121659838</c:v>
                </c:pt>
                <c:pt idx="14049">
                  <c:v>7.8020525579242532</c:v>
                </c:pt>
                <c:pt idx="14050">
                  <c:v>7.8026079036825227</c:v>
                </c:pt>
                <c:pt idx="14051">
                  <c:v>7.8031632494407921</c:v>
                </c:pt>
                <c:pt idx="14052">
                  <c:v>7.8037185951990615</c:v>
                </c:pt>
                <c:pt idx="14053">
                  <c:v>7.804273940957331</c:v>
                </c:pt>
                <c:pt idx="14054">
                  <c:v>7.8048292867156004</c:v>
                </c:pt>
                <c:pt idx="14055">
                  <c:v>7.8053846324738698</c:v>
                </c:pt>
                <c:pt idx="14056">
                  <c:v>7.8059399782321393</c:v>
                </c:pt>
                <c:pt idx="14057">
                  <c:v>7.8064953239904087</c:v>
                </c:pt>
                <c:pt idx="14058">
                  <c:v>7.8070506697486781</c:v>
                </c:pt>
                <c:pt idx="14059">
                  <c:v>7.8076060155069475</c:v>
                </c:pt>
                <c:pt idx="14060">
                  <c:v>7.808161361265217</c:v>
                </c:pt>
                <c:pt idx="14061">
                  <c:v>7.8087167070234864</c:v>
                </c:pt>
                <c:pt idx="14062">
                  <c:v>7.8092720527817558</c:v>
                </c:pt>
                <c:pt idx="14063">
                  <c:v>7.8098273985400253</c:v>
                </c:pt>
                <c:pt idx="14064">
                  <c:v>7.8103827442982947</c:v>
                </c:pt>
                <c:pt idx="14065">
                  <c:v>7.8109380900565641</c:v>
                </c:pt>
                <c:pt idx="14066">
                  <c:v>7.8114934358148336</c:v>
                </c:pt>
                <c:pt idx="14067">
                  <c:v>7.812048781573103</c:v>
                </c:pt>
                <c:pt idx="14068">
                  <c:v>7.8126041273313724</c:v>
                </c:pt>
                <c:pt idx="14069">
                  <c:v>7.8131594730896419</c:v>
                </c:pt>
                <c:pt idx="14070">
                  <c:v>7.8137148188479113</c:v>
                </c:pt>
                <c:pt idx="14071">
                  <c:v>7.8142701646061807</c:v>
                </c:pt>
                <c:pt idx="14072">
                  <c:v>7.8148255103644502</c:v>
                </c:pt>
                <c:pt idx="14073">
                  <c:v>7.8153808561227196</c:v>
                </c:pt>
                <c:pt idx="14074">
                  <c:v>7.815936201880989</c:v>
                </c:pt>
                <c:pt idx="14075">
                  <c:v>7.8164915476392585</c:v>
                </c:pt>
                <c:pt idx="14076">
                  <c:v>7.8170468933975279</c:v>
                </c:pt>
                <c:pt idx="14077">
                  <c:v>7.8176022391557973</c:v>
                </c:pt>
                <c:pt idx="14078">
                  <c:v>7.8181575849140668</c:v>
                </c:pt>
                <c:pt idx="14079">
                  <c:v>7.8187129306723362</c:v>
                </c:pt>
                <c:pt idx="14080">
                  <c:v>7.8192682764306056</c:v>
                </c:pt>
                <c:pt idx="14081">
                  <c:v>7.8198236221888751</c:v>
                </c:pt>
                <c:pt idx="14082">
                  <c:v>7.8203789679471445</c:v>
                </c:pt>
                <c:pt idx="14083">
                  <c:v>7.8209343137054139</c:v>
                </c:pt>
                <c:pt idx="14084">
                  <c:v>7.8214896594636834</c:v>
                </c:pt>
                <c:pt idx="14085">
                  <c:v>7.8220450052219528</c:v>
                </c:pt>
                <c:pt idx="14086">
                  <c:v>7.8226003509802222</c:v>
                </c:pt>
                <c:pt idx="14087">
                  <c:v>7.8231556967384916</c:v>
                </c:pt>
                <c:pt idx="14088">
                  <c:v>7.8237110424967611</c:v>
                </c:pt>
                <c:pt idx="14089">
                  <c:v>7.8242663882550305</c:v>
                </c:pt>
                <c:pt idx="14090">
                  <c:v>7.8248217340132999</c:v>
                </c:pt>
                <c:pt idx="14091">
                  <c:v>7.8253770797715694</c:v>
                </c:pt>
                <c:pt idx="14092">
                  <c:v>7.8259324255298388</c:v>
                </c:pt>
                <c:pt idx="14093">
                  <c:v>7.8264877712881082</c:v>
                </c:pt>
                <c:pt idx="14094">
                  <c:v>7.8270431170463777</c:v>
                </c:pt>
                <c:pt idx="14095">
                  <c:v>7.8275984628046471</c:v>
                </c:pt>
                <c:pt idx="14096">
                  <c:v>7.8281538085629165</c:v>
                </c:pt>
                <c:pt idx="14097">
                  <c:v>7.828709154321186</c:v>
                </c:pt>
                <c:pt idx="14098">
                  <c:v>7.8292645000794554</c:v>
                </c:pt>
                <c:pt idx="14099">
                  <c:v>7.8298198458377248</c:v>
                </c:pt>
                <c:pt idx="14100">
                  <c:v>7.8303751915959943</c:v>
                </c:pt>
                <c:pt idx="14101">
                  <c:v>7.8309305373542637</c:v>
                </c:pt>
                <c:pt idx="14102">
                  <c:v>7.8314858831125331</c:v>
                </c:pt>
                <c:pt idx="14103">
                  <c:v>7.8320412288708026</c:v>
                </c:pt>
                <c:pt idx="14104">
                  <c:v>7.832596574629072</c:v>
                </c:pt>
                <c:pt idx="14105">
                  <c:v>7.8331519203873414</c:v>
                </c:pt>
                <c:pt idx="14106">
                  <c:v>7.8337072661456109</c:v>
                </c:pt>
                <c:pt idx="14107">
                  <c:v>7.8342626119038803</c:v>
                </c:pt>
                <c:pt idx="14108">
                  <c:v>7.8348179576621497</c:v>
                </c:pt>
                <c:pt idx="14109">
                  <c:v>7.8353733034204192</c:v>
                </c:pt>
                <c:pt idx="14110">
                  <c:v>7.8359286491786886</c:v>
                </c:pt>
                <c:pt idx="14111">
                  <c:v>7.836483994936958</c:v>
                </c:pt>
                <c:pt idx="14112">
                  <c:v>7.8370393406952275</c:v>
                </c:pt>
                <c:pt idx="14113">
                  <c:v>7.8375946864534969</c:v>
                </c:pt>
                <c:pt idx="14114">
                  <c:v>7.8381500322117663</c:v>
                </c:pt>
                <c:pt idx="14115">
                  <c:v>7.8387053779700357</c:v>
                </c:pt>
                <c:pt idx="14116">
                  <c:v>7.8392607237283052</c:v>
                </c:pt>
                <c:pt idx="14117">
                  <c:v>7.8398160694865746</c:v>
                </c:pt>
                <c:pt idx="14118">
                  <c:v>7.840371415244844</c:v>
                </c:pt>
                <c:pt idx="14119">
                  <c:v>7.8409267610031135</c:v>
                </c:pt>
                <c:pt idx="14120">
                  <c:v>7.8414821067613829</c:v>
                </c:pt>
                <c:pt idx="14121">
                  <c:v>7.8420374525196523</c:v>
                </c:pt>
                <c:pt idx="14122">
                  <c:v>7.8425927982779218</c:v>
                </c:pt>
                <c:pt idx="14123">
                  <c:v>7.8431481440361912</c:v>
                </c:pt>
                <c:pt idx="14124">
                  <c:v>7.8437034897944606</c:v>
                </c:pt>
                <c:pt idx="14125">
                  <c:v>7.8442588355527301</c:v>
                </c:pt>
                <c:pt idx="14126">
                  <c:v>7.8448141813109995</c:v>
                </c:pt>
                <c:pt idx="14127">
                  <c:v>7.8453695270692689</c:v>
                </c:pt>
                <c:pt idx="14128">
                  <c:v>7.8459248728275384</c:v>
                </c:pt>
                <c:pt idx="14129">
                  <c:v>7.8464802185858078</c:v>
                </c:pt>
                <c:pt idx="14130">
                  <c:v>7.8470355643440772</c:v>
                </c:pt>
                <c:pt idx="14131">
                  <c:v>7.8475909101023467</c:v>
                </c:pt>
                <c:pt idx="14132">
                  <c:v>7.8481462558606161</c:v>
                </c:pt>
                <c:pt idx="14133">
                  <c:v>7.8487016016188855</c:v>
                </c:pt>
                <c:pt idx="14134">
                  <c:v>7.849256947377155</c:v>
                </c:pt>
                <c:pt idx="14135">
                  <c:v>7.8498122931354244</c:v>
                </c:pt>
                <c:pt idx="14136">
                  <c:v>7.8503676388936938</c:v>
                </c:pt>
                <c:pt idx="14137">
                  <c:v>7.8509229846519633</c:v>
                </c:pt>
                <c:pt idx="14138">
                  <c:v>7.8514783304102327</c:v>
                </c:pt>
                <c:pt idx="14139">
                  <c:v>7.8520336761685021</c:v>
                </c:pt>
                <c:pt idx="14140">
                  <c:v>7.8525890219267716</c:v>
                </c:pt>
                <c:pt idx="14141">
                  <c:v>7.853144367685041</c:v>
                </c:pt>
                <c:pt idx="14142">
                  <c:v>7.8536997134433104</c:v>
                </c:pt>
                <c:pt idx="14143">
                  <c:v>7.8542550592015798</c:v>
                </c:pt>
                <c:pt idx="14144">
                  <c:v>7.8548104049598493</c:v>
                </c:pt>
                <c:pt idx="14145">
                  <c:v>7.8553657507181187</c:v>
                </c:pt>
                <c:pt idx="14146">
                  <c:v>7.8559210964763881</c:v>
                </c:pt>
                <c:pt idx="14147">
                  <c:v>7.8564764422346576</c:v>
                </c:pt>
                <c:pt idx="14148">
                  <c:v>7.857031787992927</c:v>
                </c:pt>
                <c:pt idx="14149">
                  <c:v>7.8575871337511964</c:v>
                </c:pt>
                <c:pt idx="14150">
                  <c:v>7.8581424795094659</c:v>
                </c:pt>
                <c:pt idx="14151">
                  <c:v>7.8586978252677353</c:v>
                </c:pt>
                <c:pt idx="14152">
                  <c:v>7.8592531710260047</c:v>
                </c:pt>
                <c:pt idx="14153">
                  <c:v>7.8598085167842742</c:v>
                </c:pt>
                <c:pt idx="14154">
                  <c:v>7.8603638625425436</c:v>
                </c:pt>
                <c:pt idx="14155">
                  <c:v>7.860919208300813</c:v>
                </c:pt>
                <c:pt idx="14156">
                  <c:v>7.8614745540590825</c:v>
                </c:pt>
                <c:pt idx="14157">
                  <c:v>7.8620298998173519</c:v>
                </c:pt>
                <c:pt idx="14158">
                  <c:v>7.8625852455756213</c:v>
                </c:pt>
                <c:pt idx="14159">
                  <c:v>7.8631405913338908</c:v>
                </c:pt>
                <c:pt idx="14160">
                  <c:v>7.8636959370921602</c:v>
                </c:pt>
                <c:pt idx="14161">
                  <c:v>7.8642512828504296</c:v>
                </c:pt>
                <c:pt idx="14162">
                  <c:v>7.8648066286086991</c:v>
                </c:pt>
                <c:pt idx="14163">
                  <c:v>7.8653619743669685</c:v>
                </c:pt>
                <c:pt idx="14164">
                  <c:v>7.8659173201252379</c:v>
                </c:pt>
                <c:pt idx="14165">
                  <c:v>7.8664726658835074</c:v>
                </c:pt>
                <c:pt idx="14166">
                  <c:v>7.8670280116417768</c:v>
                </c:pt>
                <c:pt idx="14167">
                  <c:v>7.8675833574000462</c:v>
                </c:pt>
                <c:pt idx="14168">
                  <c:v>7.8681387031583156</c:v>
                </c:pt>
                <c:pt idx="14169">
                  <c:v>7.8686940489165851</c:v>
                </c:pt>
                <c:pt idx="14170">
                  <c:v>7.8692493946748545</c:v>
                </c:pt>
                <c:pt idx="14171">
                  <c:v>7.8698047404331239</c:v>
                </c:pt>
                <c:pt idx="14172">
                  <c:v>7.8703600861913934</c:v>
                </c:pt>
                <c:pt idx="14173">
                  <c:v>7.8709154319496628</c:v>
                </c:pt>
                <c:pt idx="14174">
                  <c:v>7.8714707777079322</c:v>
                </c:pt>
                <c:pt idx="14175">
                  <c:v>7.8720261234662017</c:v>
                </c:pt>
                <c:pt idx="14176">
                  <c:v>7.8725814692244711</c:v>
                </c:pt>
                <c:pt idx="14177">
                  <c:v>7.8731368149827405</c:v>
                </c:pt>
                <c:pt idx="14178">
                  <c:v>7.87369216074101</c:v>
                </c:pt>
                <c:pt idx="14179">
                  <c:v>7.8742475064992794</c:v>
                </c:pt>
                <c:pt idx="14180">
                  <c:v>7.8748028522575488</c:v>
                </c:pt>
                <c:pt idx="14181">
                  <c:v>7.8753581980158183</c:v>
                </c:pt>
                <c:pt idx="14182">
                  <c:v>7.8759135437740877</c:v>
                </c:pt>
                <c:pt idx="14183">
                  <c:v>7.8764688895323571</c:v>
                </c:pt>
                <c:pt idx="14184">
                  <c:v>7.8770242352906266</c:v>
                </c:pt>
                <c:pt idx="14185">
                  <c:v>7.877579581048896</c:v>
                </c:pt>
                <c:pt idx="14186">
                  <c:v>7.8781349268071654</c:v>
                </c:pt>
                <c:pt idx="14187">
                  <c:v>7.8786902725654349</c:v>
                </c:pt>
                <c:pt idx="14188">
                  <c:v>7.8792456183237043</c:v>
                </c:pt>
                <c:pt idx="14189">
                  <c:v>7.8798009640819737</c:v>
                </c:pt>
                <c:pt idx="14190">
                  <c:v>7.8803563098402432</c:v>
                </c:pt>
                <c:pt idx="14191">
                  <c:v>7.8809116555985126</c:v>
                </c:pt>
                <c:pt idx="14192">
                  <c:v>7.881467001356782</c:v>
                </c:pt>
                <c:pt idx="14193">
                  <c:v>7.8820223471150515</c:v>
                </c:pt>
                <c:pt idx="14194">
                  <c:v>7.8825776928733209</c:v>
                </c:pt>
                <c:pt idx="14195">
                  <c:v>7.8831330386315903</c:v>
                </c:pt>
                <c:pt idx="14196">
                  <c:v>7.8836883843898597</c:v>
                </c:pt>
                <c:pt idx="14197">
                  <c:v>7.8842437301481292</c:v>
                </c:pt>
                <c:pt idx="14198">
                  <c:v>7.8847990759063986</c:v>
                </c:pt>
                <c:pt idx="14199">
                  <c:v>7.885354421664668</c:v>
                </c:pt>
                <c:pt idx="14200">
                  <c:v>7.8859097674229375</c:v>
                </c:pt>
                <c:pt idx="14201">
                  <c:v>7.8864651131812069</c:v>
                </c:pt>
                <c:pt idx="14202">
                  <c:v>7.8870204589394763</c:v>
                </c:pt>
                <c:pt idx="14203">
                  <c:v>7.8875758046977458</c:v>
                </c:pt>
                <c:pt idx="14204">
                  <c:v>7.8881311504560152</c:v>
                </c:pt>
                <c:pt idx="14205">
                  <c:v>7.8886864962142846</c:v>
                </c:pt>
                <c:pt idx="14206">
                  <c:v>7.8892418419725541</c:v>
                </c:pt>
                <c:pt idx="14207">
                  <c:v>7.8897971877308235</c:v>
                </c:pt>
                <c:pt idx="14208">
                  <c:v>7.8903525334890929</c:v>
                </c:pt>
                <c:pt idx="14209">
                  <c:v>7.8909078792473624</c:v>
                </c:pt>
                <c:pt idx="14210">
                  <c:v>7.8914632250056318</c:v>
                </c:pt>
                <c:pt idx="14211">
                  <c:v>7.8920185707639012</c:v>
                </c:pt>
                <c:pt idx="14212">
                  <c:v>7.8925739165221707</c:v>
                </c:pt>
                <c:pt idx="14213">
                  <c:v>7.8931292622804401</c:v>
                </c:pt>
                <c:pt idx="14214">
                  <c:v>7.8936846080387095</c:v>
                </c:pt>
                <c:pt idx="14215">
                  <c:v>7.894239953796979</c:v>
                </c:pt>
                <c:pt idx="14216">
                  <c:v>7.8947952995552484</c:v>
                </c:pt>
                <c:pt idx="14217">
                  <c:v>7.8953506453135178</c:v>
                </c:pt>
                <c:pt idx="14218">
                  <c:v>7.8959059910717873</c:v>
                </c:pt>
                <c:pt idx="14219">
                  <c:v>7.8964613368300567</c:v>
                </c:pt>
                <c:pt idx="14220">
                  <c:v>7.8970166825883261</c:v>
                </c:pt>
                <c:pt idx="14221">
                  <c:v>7.8975720283465956</c:v>
                </c:pt>
                <c:pt idx="14222">
                  <c:v>7.898127374104865</c:v>
                </c:pt>
                <c:pt idx="14223">
                  <c:v>7.8986827198631344</c:v>
                </c:pt>
                <c:pt idx="14224">
                  <c:v>7.8992380656214038</c:v>
                </c:pt>
                <c:pt idx="14225">
                  <c:v>7.8997934113796733</c:v>
                </c:pt>
                <c:pt idx="14226">
                  <c:v>7.9003487571379427</c:v>
                </c:pt>
                <c:pt idx="14227">
                  <c:v>7.9009041028962121</c:v>
                </c:pt>
                <c:pt idx="14228">
                  <c:v>7.9014594486544816</c:v>
                </c:pt>
                <c:pt idx="14229">
                  <c:v>7.902014794412751</c:v>
                </c:pt>
                <c:pt idx="14230">
                  <c:v>7.9025701401710204</c:v>
                </c:pt>
                <c:pt idx="14231">
                  <c:v>7.9031254859292899</c:v>
                </c:pt>
                <c:pt idx="14232">
                  <c:v>7.9036808316875593</c:v>
                </c:pt>
                <c:pt idx="14233">
                  <c:v>7.9042361774458287</c:v>
                </c:pt>
                <c:pt idx="14234">
                  <c:v>7.9047915232040982</c:v>
                </c:pt>
                <c:pt idx="14235">
                  <c:v>7.9053468689623676</c:v>
                </c:pt>
                <c:pt idx="14236">
                  <c:v>7.905902214720637</c:v>
                </c:pt>
                <c:pt idx="14237">
                  <c:v>7.9064575604789065</c:v>
                </c:pt>
                <c:pt idx="14238">
                  <c:v>7.9070129062371759</c:v>
                </c:pt>
                <c:pt idx="14239">
                  <c:v>7.9075682519954453</c:v>
                </c:pt>
                <c:pt idx="14240">
                  <c:v>7.9081235977537148</c:v>
                </c:pt>
                <c:pt idx="14241">
                  <c:v>7.9086789435119842</c:v>
                </c:pt>
                <c:pt idx="14242">
                  <c:v>7.9092342892702536</c:v>
                </c:pt>
                <c:pt idx="14243">
                  <c:v>7.9097896350285231</c:v>
                </c:pt>
                <c:pt idx="14244">
                  <c:v>7.9103449807867925</c:v>
                </c:pt>
                <c:pt idx="14245">
                  <c:v>7.9109003265450619</c:v>
                </c:pt>
                <c:pt idx="14246">
                  <c:v>7.9114556723033314</c:v>
                </c:pt>
                <c:pt idx="14247">
                  <c:v>7.9120110180616008</c:v>
                </c:pt>
                <c:pt idx="14248">
                  <c:v>7.9125663638198702</c:v>
                </c:pt>
                <c:pt idx="14249">
                  <c:v>7.9131217095781397</c:v>
                </c:pt>
                <c:pt idx="14250">
                  <c:v>7.9136770553364091</c:v>
                </c:pt>
                <c:pt idx="14251">
                  <c:v>7.9142324010946785</c:v>
                </c:pt>
                <c:pt idx="14252">
                  <c:v>7.9147877468529479</c:v>
                </c:pt>
                <c:pt idx="14253">
                  <c:v>7.9153430926112174</c:v>
                </c:pt>
                <c:pt idx="14254">
                  <c:v>7.9158984383694868</c:v>
                </c:pt>
                <c:pt idx="14255">
                  <c:v>7.9164537841277562</c:v>
                </c:pt>
                <c:pt idx="14256">
                  <c:v>7.9170091298860257</c:v>
                </c:pt>
                <c:pt idx="14257">
                  <c:v>7.9175644756442951</c:v>
                </c:pt>
                <c:pt idx="14258">
                  <c:v>7.9181198214025645</c:v>
                </c:pt>
                <c:pt idx="14259">
                  <c:v>7.918675167160834</c:v>
                </c:pt>
                <c:pt idx="14260">
                  <c:v>7.9192305129191034</c:v>
                </c:pt>
                <c:pt idx="14261">
                  <c:v>7.9197858586773728</c:v>
                </c:pt>
                <c:pt idx="14262">
                  <c:v>7.9203412044356423</c:v>
                </c:pt>
                <c:pt idx="14263">
                  <c:v>7.9208965501939117</c:v>
                </c:pt>
                <c:pt idx="14264">
                  <c:v>7.9214518959521811</c:v>
                </c:pt>
                <c:pt idx="14265">
                  <c:v>7.9220072417104506</c:v>
                </c:pt>
                <c:pt idx="14266">
                  <c:v>7.92256258746872</c:v>
                </c:pt>
                <c:pt idx="14267">
                  <c:v>7.9231179332269894</c:v>
                </c:pt>
                <c:pt idx="14268">
                  <c:v>7.9236732789852589</c:v>
                </c:pt>
                <c:pt idx="14269">
                  <c:v>7.9242286247435283</c:v>
                </c:pt>
                <c:pt idx="14270">
                  <c:v>7.9247839705017977</c:v>
                </c:pt>
                <c:pt idx="14271">
                  <c:v>7.9253393162600672</c:v>
                </c:pt>
                <c:pt idx="14272">
                  <c:v>7.9258946620183366</c:v>
                </c:pt>
                <c:pt idx="14273">
                  <c:v>7.926450007776606</c:v>
                </c:pt>
                <c:pt idx="14274">
                  <c:v>7.9270053535348755</c:v>
                </c:pt>
                <c:pt idx="14275">
                  <c:v>7.9275606992931449</c:v>
                </c:pt>
                <c:pt idx="14276">
                  <c:v>7.9281160450514143</c:v>
                </c:pt>
                <c:pt idx="14277">
                  <c:v>7.9286713908096837</c:v>
                </c:pt>
                <c:pt idx="14278">
                  <c:v>7.9292267365679532</c:v>
                </c:pt>
                <c:pt idx="14279">
                  <c:v>7.9297820823262226</c:v>
                </c:pt>
                <c:pt idx="14280">
                  <c:v>7.930337428084492</c:v>
                </c:pt>
                <c:pt idx="14281">
                  <c:v>7.9308927738427615</c:v>
                </c:pt>
                <c:pt idx="14282">
                  <c:v>7.9314481196010309</c:v>
                </c:pt>
                <c:pt idx="14283">
                  <c:v>7.9320034653593003</c:v>
                </c:pt>
                <c:pt idx="14284">
                  <c:v>7.9325588111175698</c:v>
                </c:pt>
                <c:pt idx="14285">
                  <c:v>7.9331141568758392</c:v>
                </c:pt>
                <c:pt idx="14286">
                  <c:v>7.9336695026341086</c:v>
                </c:pt>
                <c:pt idx="14287">
                  <c:v>7.9342248483923781</c:v>
                </c:pt>
                <c:pt idx="14288">
                  <c:v>7.9347801941506475</c:v>
                </c:pt>
                <c:pt idx="14289">
                  <c:v>7.9353355399089169</c:v>
                </c:pt>
                <c:pt idx="14290">
                  <c:v>7.9358908856671864</c:v>
                </c:pt>
                <c:pt idx="14291">
                  <c:v>7.9364462314254558</c:v>
                </c:pt>
                <c:pt idx="14292">
                  <c:v>7.9370015771837252</c:v>
                </c:pt>
                <c:pt idx="14293">
                  <c:v>7.9375569229419947</c:v>
                </c:pt>
                <c:pt idx="14294">
                  <c:v>7.9381122687002641</c:v>
                </c:pt>
                <c:pt idx="14295">
                  <c:v>7.9386676144585335</c:v>
                </c:pt>
                <c:pt idx="14296">
                  <c:v>7.939222960216803</c:v>
                </c:pt>
                <c:pt idx="14297">
                  <c:v>7.9397783059750724</c:v>
                </c:pt>
                <c:pt idx="14298">
                  <c:v>7.9403336517333418</c:v>
                </c:pt>
                <c:pt idx="14299">
                  <c:v>7.9408889974916113</c:v>
                </c:pt>
                <c:pt idx="14300">
                  <c:v>7.9414443432498807</c:v>
                </c:pt>
                <c:pt idx="14301">
                  <c:v>7.9419996890081501</c:v>
                </c:pt>
                <c:pt idx="14302">
                  <c:v>7.9425550347664196</c:v>
                </c:pt>
                <c:pt idx="14303">
                  <c:v>7.943110380524689</c:v>
                </c:pt>
                <c:pt idx="14304">
                  <c:v>7.9436657262829584</c:v>
                </c:pt>
                <c:pt idx="14305">
                  <c:v>7.9442210720412278</c:v>
                </c:pt>
                <c:pt idx="14306">
                  <c:v>7.9447764177994973</c:v>
                </c:pt>
                <c:pt idx="14307">
                  <c:v>7.9453317635577667</c:v>
                </c:pt>
                <c:pt idx="14308">
                  <c:v>7.9458871093160361</c:v>
                </c:pt>
                <c:pt idx="14309">
                  <c:v>7.9464424550743056</c:v>
                </c:pt>
                <c:pt idx="14310">
                  <c:v>7.946997800832575</c:v>
                </c:pt>
                <c:pt idx="14311">
                  <c:v>7.9475531465908444</c:v>
                </c:pt>
                <c:pt idx="14312">
                  <c:v>7.9481084923491139</c:v>
                </c:pt>
                <c:pt idx="14313">
                  <c:v>7.9486638381073833</c:v>
                </c:pt>
                <c:pt idx="14314">
                  <c:v>7.9492191838656527</c:v>
                </c:pt>
                <c:pt idx="14315">
                  <c:v>7.9497745296239222</c:v>
                </c:pt>
                <c:pt idx="14316">
                  <c:v>7.9503298753821916</c:v>
                </c:pt>
                <c:pt idx="14317">
                  <c:v>7.950885221140461</c:v>
                </c:pt>
                <c:pt idx="14318">
                  <c:v>7.9514405668987305</c:v>
                </c:pt>
                <c:pt idx="14319">
                  <c:v>7.9519959126569999</c:v>
                </c:pt>
                <c:pt idx="14320">
                  <c:v>7.9525512584152693</c:v>
                </c:pt>
                <c:pt idx="14321">
                  <c:v>7.9531066041735388</c:v>
                </c:pt>
                <c:pt idx="14322">
                  <c:v>7.9536619499318082</c:v>
                </c:pt>
                <c:pt idx="14323">
                  <c:v>7.9542172956900776</c:v>
                </c:pt>
                <c:pt idx="14324">
                  <c:v>7.9547726414483471</c:v>
                </c:pt>
                <c:pt idx="14325">
                  <c:v>7.9553279872066165</c:v>
                </c:pt>
                <c:pt idx="14326">
                  <c:v>7.9558833329648859</c:v>
                </c:pt>
                <c:pt idx="14327">
                  <c:v>7.9564386787231554</c:v>
                </c:pt>
                <c:pt idx="14328">
                  <c:v>7.9569940244814248</c:v>
                </c:pt>
                <c:pt idx="14329">
                  <c:v>7.9575493702396942</c:v>
                </c:pt>
                <c:pt idx="14330">
                  <c:v>7.9581047159979637</c:v>
                </c:pt>
                <c:pt idx="14331">
                  <c:v>7.9586600617562331</c:v>
                </c:pt>
                <c:pt idx="14332">
                  <c:v>7.9592154075145025</c:v>
                </c:pt>
                <c:pt idx="14333">
                  <c:v>7.9597707532727719</c:v>
                </c:pt>
                <c:pt idx="14334">
                  <c:v>7.9603260990310414</c:v>
                </c:pt>
                <c:pt idx="14335">
                  <c:v>7.9608814447893108</c:v>
                </c:pt>
                <c:pt idx="14336">
                  <c:v>7.9614367905475802</c:v>
                </c:pt>
                <c:pt idx="14337">
                  <c:v>7.9619921363058497</c:v>
                </c:pt>
                <c:pt idx="14338">
                  <c:v>7.9625474820641191</c:v>
                </c:pt>
                <c:pt idx="14339">
                  <c:v>7.9631028278223885</c:v>
                </c:pt>
                <c:pt idx="14340">
                  <c:v>7.963658173580658</c:v>
                </c:pt>
                <c:pt idx="14341">
                  <c:v>7.9642135193389274</c:v>
                </c:pt>
                <c:pt idx="14342">
                  <c:v>7.9647688650971968</c:v>
                </c:pt>
                <c:pt idx="14343">
                  <c:v>7.9653242108554663</c:v>
                </c:pt>
                <c:pt idx="14344">
                  <c:v>7.9658795566137357</c:v>
                </c:pt>
                <c:pt idx="14345">
                  <c:v>7.9664349023720051</c:v>
                </c:pt>
                <c:pt idx="14346">
                  <c:v>7.9669902481302746</c:v>
                </c:pt>
                <c:pt idx="14347">
                  <c:v>7.967545593888544</c:v>
                </c:pt>
                <c:pt idx="14348">
                  <c:v>7.9681009396468134</c:v>
                </c:pt>
                <c:pt idx="14349">
                  <c:v>7.9686562854050829</c:v>
                </c:pt>
                <c:pt idx="14350">
                  <c:v>7.9692116311633523</c:v>
                </c:pt>
                <c:pt idx="14351">
                  <c:v>7.9697669769216217</c:v>
                </c:pt>
                <c:pt idx="14352">
                  <c:v>7.9703223226798912</c:v>
                </c:pt>
                <c:pt idx="14353">
                  <c:v>7.9708776684381606</c:v>
                </c:pt>
                <c:pt idx="14354">
                  <c:v>7.97143301419643</c:v>
                </c:pt>
                <c:pt idx="14355">
                  <c:v>7.9719883599546995</c:v>
                </c:pt>
                <c:pt idx="14356">
                  <c:v>7.9725437057129689</c:v>
                </c:pt>
                <c:pt idx="14357">
                  <c:v>7.9730990514712383</c:v>
                </c:pt>
                <c:pt idx="14358">
                  <c:v>7.9736543972295078</c:v>
                </c:pt>
                <c:pt idx="14359">
                  <c:v>7.9742097429877772</c:v>
                </c:pt>
                <c:pt idx="14360">
                  <c:v>7.9747650887460466</c:v>
                </c:pt>
                <c:pt idx="14361">
                  <c:v>7.975320434504316</c:v>
                </c:pt>
                <c:pt idx="14362">
                  <c:v>7.9758757802625855</c:v>
                </c:pt>
                <c:pt idx="14363">
                  <c:v>7.9764311260208549</c:v>
                </c:pt>
                <c:pt idx="14364">
                  <c:v>7.9769864717791243</c:v>
                </c:pt>
                <c:pt idx="14365">
                  <c:v>7.9775418175373938</c:v>
                </c:pt>
                <c:pt idx="14366">
                  <c:v>7.9780971632956632</c:v>
                </c:pt>
                <c:pt idx="14367">
                  <c:v>7.9786525090539326</c:v>
                </c:pt>
                <c:pt idx="14368">
                  <c:v>7.9792078548122021</c:v>
                </c:pt>
                <c:pt idx="14369">
                  <c:v>7.9797632005704715</c:v>
                </c:pt>
                <c:pt idx="14370">
                  <c:v>7.9803185463287409</c:v>
                </c:pt>
                <c:pt idx="14371">
                  <c:v>7.9808738920870104</c:v>
                </c:pt>
                <c:pt idx="14372">
                  <c:v>7.9814292378452798</c:v>
                </c:pt>
                <c:pt idx="14373">
                  <c:v>7.9819845836035492</c:v>
                </c:pt>
                <c:pt idx="14374">
                  <c:v>7.9825399293618187</c:v>
                </c:pt>
                <c:pt idx="14375">
                  <c:v>7.9830952751200881</c:v>
                </c:pt>
                <c:pt idx="14376">
                  <c:v>7.9836506208783575</c:v>
                </c:pt>
                <c:pt idx="14377">
                  <c:v>7.984205966636627</c:v>
                </c:pt>
                <c:pt idx="14378">
                  <c:v>7.9847613123948964</c:v>
                </c:pt>
                <c:pt idx="14379">
                  <c:v>7.9853166581531658</c:v>
                </c:pt>
                <c:pt idx="14380">
                  <c:v>7.9858720039114353</c:v>
                </c:pt>
                <c:pt idx="14381">
                  <c:v>7.9864273496697047</c:v>
                </c:pt>
                <c:pt idx="14382">
                  <c:v>7.9869826954279741</c:v>
                </c:pt>
                <c:pt idx="14383">
                  <c:v>7.9875380411862436</c:v>
                </c:pt>
                <c:pt idx="14384">
                  <c:v>7.988093386944513</c:v>
                </c:pt>
                <c:pt idx="14385">
                  <c:v>7.9886487327027824</c:v>
                </c:pt>
                <c:pt idx="14386">
                  <c:v>7.9892040784610519</c:v>
                </c:pt>
                <c:pt idx="14387">
                  <c:v>7.9897594242193213</c:v>
                </c:pt>
                <c:pt idx="14388">
                  <c:v>7.9903147699775907</c:v>
                </c:pt>
                <c:pt idx="14389">
                  <c:v>7.9908701157358601</c:v>
                </c:pt>
                <c:pt idx="14390">
                  <c:v>7.9914254614941296</c:v>
                </c:pt>
                <c:pt idx="14391">
                  <c:v>7.991980807252399</c:v>
                </c:pt>
                <c:pt idx="14392">
                  <c:v>7.9925361530106684</c:v>
                </c:pt>
                <c:pt idx="14393">
                  <c:v>7.9930914987689379</c:v>
                </c:pt>
                <c:pt idx="14394">
                  <c:v>7.9936468445272073</c:v>
                </c:pt>
                <c:pt idx="14395">
                  <c:v>7.9942021902854767</c:v>
                </c:pt>
                <c:pt idx="14396">
                  <c:v>7.9947575360437462</c:v>
                </c:pt>
                <c:pt idx="14397">
                  <c:v>7.9953128818020156</c:v>
                </c:pt>
                <c:pt idx="14398">
                  <c:v>7.995868227560285</c:v>
                </c:pt>
                <c:pt idx="14399">
                  <c:v>7.9964235733185545</c:v>
                </c:pt>
                <c:pt idx="14400">
                  <c:v>7.9969789190768239</c:v>
                </c:pt>
                <c:pt idx="14401">
                  <c:v>7.9975342648350933</c:v>
                </c:pt>
                <c:pt idx="14402">
                  <c:v>7.9980896105933628</c:v>
                </c:pt>
                <c:pt idx="14403">
                  <c:v>7.9986449563516322</c:v>
                </c:pt>
                <c:pt idx="14404">
                  <c:v>7.9992003021099016</c:v>
                </c:pt>
                <c:pt idx="14405">
                  <c:v>7.9997556478681711</c:v>
                </c:pt>
                <c:pt idx="14406">
                  <c:v>8.0003109936264405</c:v>
                </c:pt>
                <c:pt idx="14407">
                  <c:v>8.000866339384709</c:v>
                </c:pt>
                <c:pt idx="14408">
                  <c:v>8.0014216851429776</c:v>
                </c:pt>
                <c:pt idx="14409">
                  <c:v>8.0019770309012461</c:v>
                </c:pt>
                <c:pt idx="14410">
                  <c:v>8.0025323766595147</c:v>
                </c:pt>
                <c:pt idx="14411">
                  <c:v>8.0030877224177832</c:v>
                </c:pt>
                <c:pt idx="14412">
                  <c:v>8.0036430681760518</c:v>
                </c:pt>
                <c:pt idx="14413">
                  <c:v>8.0041984139343203</c:v>
                </c:pt>
                <c:pt idx="14414">
                  <c:v>8.0047537596925888</c:v>
                </c:pt>
                <c:pt idx="14415">
                  <c:v>8.0053091054508574</c:v>
                </c:pt>
                <c:pt idx="14416">
                  <c:v>8.0058644512091259</c:v>
                </c:pt>
                <c:pt idx="14417">
                  <c:v>8.0064197969673945</c:v>
                </c:pt>
                <c:pt idx="14418">
                  <c:v>8.006975142725663</c:v>
                </c:pt>
                <c:pt idx="14419">
                  <c:v>8.0075304884839316</c:v>
                </c:pt>
                <c:pt idx="14420">
                  <c:v>8.0080858342422001</c:v>
                </c:pt>
                <c:pt idx="14421">
                  <c:v>8.0086411800004687</c:v>
                </c:pt>
                <c:pt idx="14422">
                  <c:v>8.0091965257587372</c:v>
                </c:pt>
                <c:pt idx="14423">
                  <c:v>8.0097518715170057</c:v>
                </c:pt>
                <c:pt idx="14424">
                  <c:v>8.0103072172752743</c:v>
                </c:pt>
                <c:pt idx="14425">
                  <c:v>8.0108625630335428</c:v>
                </c:pt>
                <c:pt idx="14426">
                  <c:v>8.0114179087918114</c:v>
                </c:pt>
                <c:pt idx="14427">
                  <c:v>8.0119732545500799</c:v>
                </c:pt>
                <c:pt idx="14428">
                  <c:v>8.0125286003083485</c:v>
                </c:pt>
                <c:pt idx="14429">
                  <c:v>8.013083946066617</c:v>
                </c:pt>
                <c:pt idx="14430">
                  <c:v>8.0136392918248855</c:v>
                </c:pt>
                <c:pt idx="14431">
                  <c:v>8.0141946375831541</c:v>
                </c:pt>
                <c:pt idx="14432">
                  <c:v>8.0147499833414226</c:v>
                </c:pt>
                <c:pt idx="14433">
                  <c:v>8.0153053290996912</c:v>
                </c:pt>
                <c:pt idx="14434">
                  <c:v>8.0158606748579597</c:v>
                </c:pt>
                <c:pt idx="14435">
                  <c:v>8.0164160206162283</c:v>
                </c:pt>
                <c:pt idx="14436">
                  <c:v>8.0169713663744968</c:v>
                </c:pt>
                <c:pt idx="14437">
                  <c:v>8.0175267121327654</c:v>
                </c:pt>
                <c:pt idx="14438">
                  <c:v>8.0180820578910339</c:v>
                </c:pt>
                <c:pt idx="14439">
                  <c:v>8.0186374036493024</c:v>
                </c:pt>
                <c:pt idx="14440">
                  <c:v>8.019192749407571</c:v>
                </c:pt>
                <c:pt idx="14441">
                  <c:v>8.0197480951658395</c:v>
                </c:pt>
                <c:pt idx="14442">
                  <c:v>8.0203034409241081</c:v>
                </c:pt>
                <c:pt idx="14443">
                  <c:v>8.0208587866823766</c:v>
                </c:pt>
                <c:pt idx="14444">
                  <c:v>8.0214141324406452</c:v>
                </c:pt>
                <c:pt idx="14445">
                  <c:v>8.0219694781989137</c:v>
                </c:pt>
                <c:pt idx="14446">
                  <c:v>8.0225248239571822</c:v>
                </c:pt>
                <c:pt idx="14447">
                  <c:v>8.0230801697154508</c:v>
                </c:pt>
                <c:pt idx="14448">
                  <c:v>8.0236355154737193</c:v>
                </c:pt>
                <c:pt idx="14449">
                  <c:v>8.0241908612319879</c:v>
                </c:pt>
                <c:pt idx="14450">
                  <c:v>8.0247462069902564</c:v>
                </c:pt>
                <c:pt idx="14451">
                  <c:v>8.025301552748525</c:v>
                </c:pt>
                <c:pt idx="14452">
                  <c:v>8.0258568985067935</c:v>
                </c:pt>
                <c:pt idx="14453">
                  <c:v>8.0264122442650621</c:v>
                </c:pt>
                <c:pt idx="14454">
                  <c:v>8.0269675900233306</c:v>
                </c:pt>
                <c:pt idx="14455">
                  <c:v>8.0275229357815991</c:v>
                </c:pt>
                <c:pt idx="14456">
                  <c:v>8.0280782815398677</c:v>
                </c:pt>
                <c:pt idx="14457">
                  <c:v>8.0286336272981362</c:v>
                </c:pt>
                <c:pt idx="14458">
                  <c:v>8.0291889730564048</c:v>
                </c:pt>
                <c:pt idx="14459">
                  <c:v>8.0297443188146733</c:v>
                </c:pt>
                <c:pt idx="14460">
                  <c:v>8.0302996645729419</c:v>
                </c:pt>
                <c:pt idx="14461">
                  <c:v>8.0308550103312104</c:v>
                </c:pt>
                <c:pt idx="14462">
                  <c:v>8.031410356089479</c:v>
                </c:pt>
                <c:pt idx="14463">
                  <c:v>8.0319657018477475</c:v>
                </c:pt>
                <c:pt idx="14464">
                  <c:v>8.032521047606016</c:v>
                </c:pt>
                <c:pt idx="14465">
                  <c:v>8.0330763933642846</c:v>
                </c:pt>
                <c:pt idx="14466">
                  <c:v>8.0336317391225531</c:v>
                </c:pt>
                <c:pt idx="14467">
                  <c:v>8.0341870848808217</c:v>
                </c:pt>
                <c:pt idx="14468">
                  <c:v>8.0347424306390902</c:v>
                </c:pt>
                <c:pt idx="14469">
                  <c:v>8.0352977763973588</c:v>
                </c:pt>
                <c:pt idx="14470">
                  <c:v>8.0358531221556273</c:v>
                </c:pt>
                <c:pt idx="14471">
                  <c:v>8.0364084679138958</c:v>
                </c:pt>
                <c:pt idx="14472">
                  <c:v>8.0369638136721644</c:v>
                </c:pt>
                <c:pt idx="14473">
                  <c:v>8.0375191594304329</c:v>
                </c:pt>
                <c:pt idx="14474">
                  <c:v>8.0380745051887015</c:v>
                </c:pt>
                <c:pt idx="14475">
                  <c:v>8.03862985094697</c:v>
                </c:pt>
                <c:pt idx="14476">
                  <c:v>8.0391851967052386</c:v>
                </c:pt>
                <c:pt idx="14477">
                  <c:v>8.0397405424635071</c:v>
                </c:pt>
                <c:pt idx="14478">
                  <c:v>8.0402958882217757</c:v>
                </c:pt>
                <c:pt idx="14479">
                  <c:v>8.0408512339800442</c:v>
                </c:pt>
                <c:pt idx="14480">
                  <c:v>8.0414065797383127</c:v>
                </c:pt>
                <c:pt idx="14481">
                  <c:v>8.0419619254965813</c:v>
                </c:pt>
                <c:pt idx="14482">
                  <c:v>8.0425172712548498</c:v>
                </c:pt>
                <c:pt idx="14483">
                  <c:v>8.0430726170131184</c:v>
                </c:pt>
                <c:pt idx="14484">
                  <c:v>8.0436279627713869</c:v>
                </c:pt>
                <c:pt idx="14485">
                  <c:v>8.0441833085296555</c:v>
                </c:pt>
                <c:pt idx="14486">
                  <c:v>8.044738654287924</c:v>
                </c:pt>
                <c:pt idx="14487">
                  <c:v>8.0452940000461926</c:v>
                </c:pt>
                <c:pt idx="14488">
                  <c:v>8.0458493458044611</c:v>
                </c:pt>
                <c:pt idx="14489">
                  <c:v>8.0464046915627296</c:v>
                </c:pt>
                <c:pt idx="14490">
                  <c:v>8.0469600373209982</c:v>
                </c:pt>
                <c:pt idx="14491">
                  <c:v>8.0475153830792667</c:v>
                </c:pt>
                <c:pt idx="14492">
                  <c:v>8.0480707288375353</c:v>
                </c:pt>
                <c:pt idx="14493">
                  <c:v>8.0486260745958038</c:v>
                </c:pt>
                <c:pt idx="14494">
                  <c:v>8.0491814203540724</c:v>
                </c:pt>
                <c:pt idx="14495">
                  <c:v>8.0497367661123409</c:v>
                </c:pt>
                <c:pt idx="14496">
                  <c:v>8.0502921118706094</c:v>
                </c:pt>
                <c:pt idx="14497">
                  <c:v>8.050847457628878</c:v>
                </c:pt>
                <c:pt idx="14498">
                  <c:v>8.0514028033871465</c:v>
                </c:pt>
                <c:pt idx="14499">
                  <c:v>8.0519581491454151</c:v>
                </c:pt>
                <c:pt idx="14500">
                  <c:v>8.0525134949036836</c:v>
                </c:pt>
                <c:pt idx="14501">
                  <c:v>8.0530688406619522</c:v>
                </c:pt>
                <c:pt idx="14502">
                  <c:v>8.0536241864202207</c:v>
                </c:pt>
                <c:pt idx="14503">
                  <c:v>8.0541795321784893</c:v>
                </c:pt>
                <c:pt idx="14504">
                  <c:v>8.0547348779367578</c:v>
                </c:pt>
                <c:pt idx="14505">
                  <c:v>8.0552902236950263</c:v>
                </c:pt>
                <c:pt idx="14506">
                  <c:v>8.0558455694532949</c:v>
                </c:pt>
                <c:pt idx="14507">
                  <c:v>8.0564009152115634</c:v>
                </c:pt>
                <c:pt idx="14508">
                  <c:v>8.056956260969832</c:v>
                </c:pt>
                <c:pt idx="14509">
                  <c:v>8.0575116067281005</c:v>
                </c:pt>
                <c:pt idx="14510">
                  <c:v>8.0580669524863691</c:v>
                </c:pt>
                <c:pt idx="14511">
                  <c:v>8.0586222982446376</c:v>
                </c:pt>
                <c:pt idx="14512">
                  <c:v>8.0591776440029061</c:v>
                </c:pt>
                <c:pt idx="14513">
                  <c:v>8.0597329897611747</c:v>
                </c:pt>
                <c:pt idx="14514">
                  <c:v>8.0602883355194432</c:v>
                </c:pt>
                <c:pt idx="14515">
                  <c:v>8.0608436812777118</c:v>
                </c:pt>
                <c:pt idx="14516">
                  <c:v>8.0613990270359803</c:v>
                </c:pt>
                <c:pt idx="14517">
                  <c:v>8.0619543727942489</c:v>
                </c:pt>
                <c:pt idx="14518">
                  <c:v>8.0625097185525174</c:v>
                </c:pt>
                <c:pt idx="14519">
                  <c:v>8.063065064310786</c:v>
                </c:pt>
                <c:pt idx="14520">
                  <c:v>8.0636204100690545</c:v>
                </c:pt>
                <c:pt idx="14521">
                  <c:v>8.064175755827323</c:v>
                </c:pt>
                <c:pt idx="14522">
                  <c:v>8.0647311015855916</c:v>
                </c:pt>
                <c:pt idx="14523">
                  <c:v>8.0652864473438601</c:v>
                </c:pt>
                <c:pt idx="14524">
                  <c:v>8.0658417931021287</c:v>
                </c:pt>
                <c:pt idx="14525">
                  <c:v>8.0663971388603972</c:v>
                </c:pt>
                <c:pt idx="14526">
                  <c:v>8.0669524846186658</c:v>
                </c:pt>
                <c:pt idx="14527">
                  <c:v>8.0675078303769343</c:v>
                </c:pt>
                <c:pt idx="14528">
                  <c:v>8.0680631761352029</c:v>
                </c:pt>
                <c:pt idx="14529">
                  <c:v>8.0686185218934714</c:v>
                </c:pt>
                <c:pt idx="14530">
                  <c:v>8.0691738676517399</c:v>
                </c:pt>
                <c:pt idx="14531">
                  <c:v>8.0697292134100085</c:v>
                </c:pt>
                <c:pt idx="14532">
                  <c:v>8.070284559168277</c:v>
                </c:pt>
                <c:pt idx="14533">
                  <c:v>8.0708399049265456</c:v>
                </c:pt>
                <c:pt idx="14534">
                  <c:v>8.0713952506848141</c:v>
                </c:pt>
                <c:pt idx="14535">
                  <c:v>8.0719505964430827</c:v>
                </c:pt>
                <c:pt idx="14536">
                  <c:v>8.0725059422013512</c:v>
                </c:pt>
                <c:pt idx="14537">
                  <c:v>8.0730612879596197</c:v>
                </c:pt>
                <c:pt idx="14538">
                  <c:v>8.0736166337178883</c:v>
                </c:pt>
                <c:pt idx="14539">
                  <c:v>8.0741719794761568</c:v>
                </c:pt>
                <c:pt idx="14540">
                  <c:v>8.0747273252344254</c:v>
                </c:pt>
                <c:pt idx="14541">
                  <c:v>8.0752826709926939</c:v>
                </c:pt>
                <c:pt idx="14542">
                  <c:v>8.0758380167509625</c:v>
                </c:pt>
                <c:pt idx="14543">
                  <c:v>8.076393362509231</c:v>
                </c:pt>
                <c:pt idx="14544">
                  <c:v>8.0769487082674996</c:v>
                </c:pt>
                <c:pt idx="14545">
                  <c:v>8.0775040540257681</c:v>
                </c:pt>
                <c:pt idx="14546">
                  <c:v>8.0780593997840366</c:v>
                </c:pt>
                <c:pt idx="14547">
                  <c:v>8.0786147455423052</c:v>
                </c:pt>
                <c:pt idx="14548">
                  <c:v>8.0791700913005737</c:v>
                </c:pt>
                <c:pt idx="14549">
                  <c:v>8.0797254370588423</c:v>
                </c:pt>
                <c:pt idx="14550">
                  <c:v>8.0802807828171108</c:v>
                </c:pt>
                <c:pt idx="14551">
                  <c:v>8.0808361285753794</c:v>
                </c:pt>
                <c:pt idx="14552">
                  <c:v>8.0813914743336479</c:v>
                </c:pt>
                <c:pt idx="14553">
                  <c:v>8.0819468200919165</c:v>
                </c:pt>
                <c:pt idx="14554">
                  <c:v>8.082502165850185</c:v>
                </c:pt>
                <c:pt idx="14555">
                  <c:v>8.0830575116084535</c:v>
                </c:pt>
                <c:pt idx="14556">
                  <c:v>8.0836128573667221</c:v>
                </c:pt>
                <c:pt idx="14557">
                  <c:v>8.0841682031249906</c:v>
                </c:pt>
                <c:pt idx="14558">
                  <c:v>8.0847235488832592</c:v>
                </c:pt>
                <c:pt idx="14559">
                  <c:v>8.0852788946415277</c:v>
                </c:pt>
                <c:pt idx="14560">
                  <c:v>8.0858342403997963</c:v>
                </c:pt>
                <c:pt idx="14561">
                  <c:v>8.0863895861580648</c:v>
                </c:pt>
                <c:pt idx="14562">
                  <c:v>8.0869449319163333</c:v>
                </c:pt>
                <c:pt idx="14563">
                  <c:v>8.0875002776746019</c:v>
                </c:pt>
                <c:pt idx="14564">
                  <c:v>8.0880556234328704</c:v>
                </c:pt>
                <c:pt idx="14565">
                  <c:v>8.088610969191139</c:v>
                </c:pt>
                <c:pt idx="14566">
                  <c:v>8.0891663149494075</c:v>
                </c:pt>
                <c:pt idx="14567">
                  <c:v>8.0897216607076761</c:v>
                </c:pt>
                <c:pt idx="14568">
                  <c:v>8.0902770064659446</c:v>
                </c:pt>
                <c:pt idx="14569">
                  <c:v>8.0908323522242132</c:v>
                </c:pt>
                <c:pt idx="14570">
                  <c:v>8.0913876979824817</c:v>
                </c:pt>
                <c:pt idx="14571">
                  <c:v>8.0919430437407502</c:v>
                </c:pt>
                <c:pt idx="14572">
                  <c:v>8.0924983894990188</c:v>
                </c:pt>
                <c:pt idx="14573">
                  <c:v>8.0930537352572873</c:v>
                </c:pt>
                <c:pt idx="14574">
                  <c:v>8.0936090810155559</c:v>
                </c:pt>
                <c:pt idx="14575">
                  <c:v>8.0941644267738244</c:v>
                </c:pt>
                <c:pt idx="14576">
                  <c:v>8.094719772532093</c:v>
                </c:pt>
                <c:pt idx="14577">
                  <c:v>8.0952751182903615</c:v>
                </c:pt>
                <c:pt idx="14578">
                  <c:v>8.09583046404863</c:v>
                </c:pt>
                <c:pt idx="14579">
                  <c:v>8.0963858098068986</c:v>
                </c:pt>
                <c:pt idx="14580">
                  <c:v>8.0969411555651671</c:v>
                </c:pt>
                <c:pt idx="14581">
                  <c:v>8.0974965013234357</c:v>
                </c:pt>
                <c:pt idx="14582">
                  <c:v>8.0980518470817042</c:v>
                </c:pt>
                <c:pt idx="14583">
                  <c:v>8.0986071928399728</c:v>
                </c:pt>
                <c:pt idx="14584">
                  <c:v>8.0991625385982413</c:v>
                </c:pt>
                <c:pt idx="14585">
                  <c:v>8.0997178843565099</c:v>
                </c:pt>
                <c:pt idx="14586">
                  <c:v>8.1002732301147784</c:v>
                </c:pt>
                <c:pt idx="14587">
                  <c:v>8.1008285758730469</c:v>
                </c:pt>
                <c:pt idx="14588">
                  <c:v>8.1013839216313155</c:v>
                </c:pt>
                <c:pt idx="14589">
                  <c:v>8.101939267389584</c:v>
                </c:pt>
                <c:pt idx="14590">
                  <c:v>8.1024946131478526</c:v>
                </c:pt>
                <c:pt idx="14591">
                  <c:v>8.1030499589061211</c:v>
                </c:pt>
                <c:pt idx="14592">
                  <c:v>8.1036053046643897</c:v>
                </c:pt>
                <c:pt idx="14593">
                  <c:v>8.1041606504226582</c:v>
                </c:pt>
                <c:pt idx="14594">
                  <c:v>8.1047159961809268</c:v>
                </c:pt>
                <c:pt idx="14595">
                  <c:v>8.1052713419391953</c:v>
                </c:pt>
                <c:pt idx="14596">
                  <c:v>8.1058266876974638</c:v>
                </c:pt>
                <c:pt idx="14597">
                  <c:v>8.1063820334557324</c:v>
                </c:pt>
                <c:pt idx="14598">
                  <c:v>8.1069373792140009</c:v>
                </c:pt>
                <c:pt idx="14599">
                  <c:v>8.1074927249722695</c:v>
                </c:pt>
                <c:pt idx="14600">
                  <c:v>8.108048070730538</c:v>
                </c:pt>
                <c:pt idx="14601">
                  <c:v>8.1086034164888066</c:v>
                </c:pt>
                <c:pt idx="14602">
                  <c:v>8.1091587622470751</c:v>
                </c:pt>
                <c:pt idx="14603">
                  <c:v>8.1097141080053436</c:v>
                </c:pt>
                <c:pt idx="14604">
                  <c:v>8.1102694537636122</c:v>
                </c:pt>
                <c:pt idx="14605">
                  <c:v>8.1108247995218807</c:v>
                </c:pt>
                <c:pt idx="14606">
                  <c:v>8.1113801452801493</c:v>
                </c:pt>
                <c:pt idx="14607">
                  <c:v>8.1119354910384178</c:v>
                </c:pt>
                <c:pt idx="14608">
                  <c:v>8.1124908367966864</c:v>
                </c:pt>
                <c:pt idx="14609">
                  <c:v>8.1130461825549549</c:v>
                </c:pt>
                <c:pt idx="14610">
                  <c:v>8.1136015283132235</c:v>
                </c:pt>
                <c:pt idx="14611">
                  <c:v>8.114156874071492</c:v>
                </c:pt>
                <c:pt idx="14612">
                  <c:v>8.1147122198297605</c:v>
                </c:pt>
                <c:pt idx="14613">
                  <c:v>8.1152675655880291</c:v>
                </c:pt>
                <c:pt idx="14614">
                  <c:v>8.1158229113462976</c:v>
                </c:pt>
                <c:pt idx="14615">
                  <c:v>8.1163782571045662</c:v>
                </c:pt>
                <c:pt idx="14616">
                  <c:v>8.1169336028628347</c:v>
                </c:pt>
                <c:pt idx="14617">
                  <c:v>8.1174889486211033</c:v>
                </c:pt>
                <c:pt idx="14618">
                  <c:v>8.1180442943793718</c:v>
                </c:pt>
                <c:pt idx="14619">
                  <c:v>8.1185996401376403</c:v>
                </c:pt>
                <c:pt idx="14620">
                  <c:v>8.1191549858959089</c:v>
                </c:pt>
                <c:pt idx="14621">
                  <c:v>8.1197103316541774</c:v>
                </c:pt>
                <c:pt idx="14622">
                  <c:v>8.120265677412446</c:v>
                </c:pt>
                <c:pt idx="14623">
                  <c:v>8.1208210231707145</c:v>
                </c:pt>
                <c:pt idx="14624">
                  <c:v>8.1213763689289831</c:v>
                </c:pt>
                <c:pt idx="14625">
                  <c:v>8.1219317146872516</c:v>
                </c:pt>
                <c:pt idx="14626">
                  <c:v>8.1224870604455202</c:v>
                </c:pt>
                <c:pt idx="14627">
                  <c:v>8.1230424062037887</c:v>
                </c:pt>
                <c:pt idx="14628">
                  <c:v>8.1235977519620572</c:v>
                </c:pt>
                <c:pt idx="14629">
                  <c:v>8.1241530977203258</c:v>
                </c:pt>
                <c:pt idx="14630">
                  <c:v>8.1247084434785943</c:v>
                </c:pt>
                <c:pt idx="14631">
                  <c:v>8.1252637892368629</c:v>
                </c:pt>
                <c:pt idx="14632">
                  <c:v>8.1258191349951314</c:v>
                </c:pt>
                <c:pt idx="14633">
                  <c:v>8.1263744807534</c:v>
                </c:pt>
                <c:pt idx="14634">
                  <c:v>8.1269298265116685</c:v>
                </c:pt>
                <c:pt idx="14635">
                  <c:v>8.1274851722699371</c:v>
                </c:pt>
                <c:pt idx="14636">
                  <c:v>8.1280405180282056</c:v>
                </c:pt>
                <c:pt idx="14637">
                  <c:v>8.1285958637864741</c:v>
                </c:pt>
                <c:pt idx="14638">
                  <c:v>8.1291512095447427</c:v>
                </c:pt>
                <c:pt idx="14639">
                  <c:v>8.1297065553030112</c:v>
                </c:pt>
                <c:pt idx="14640">
                  <c:v>8.1302619010612798</c:v>
                </c:pt>
                <c:pt idx="14641">
                  <c:v>8.1308172468195483</c:v>
                </c:pt>
                <c:pt idx="14642">
                  <c:v>8.1313725925778169</c:v>
                </c:pt>
                <c:pt idx="14643">
                  <c:v>8.1319279383360854</c:v>
                </c:pt>
                <c:pt idx="14644">
                  <c:v>8.1324832840943539</c:v>
                </c:pt>
                <c:pt idx="14645">
                  <c:v>8.1330386298526225</c:v>
                </c:pt>
                <c:pt idx="14646">
                  <c:v>8.133593975610891</c:v>
                </c:pt>
                <c:pt idx="14647">
                  <c:v>8.1341493213691596</c:v>
                </c:pt>
                <c:pt idx="14648">
                  <c:v>8.1347046671274281</c:v>
                </c:pt>
                <c:pt idx="14649">
                  <c:v>8.1352600128856967</c:v>
                </c:pt>
                <c:pt idx="14650">
                  <c:v>8.1358153586439652</c:v>
                </c:pt>
                <c:pt idx="14651">
                  <c:v>8.1363707044022338</c:v>
                </c:pt>
                <c:pt idx="14652">
                  <c:v>8.1369260501605023</c:v>
                </c:pt>
                <c:pt idx="14653">
                  <c:v>8.1374813959187708</c:v>
                </c:pt>
                <c:pt idx="14654">
                  <c:v>8.1380367416770394</c:v>
                </c:pt>
                <c:pt idx="14655">
                  <c:v>8.1385920874353079</c:v>
                </c:pt>
                <c:pt idx="14656">
                  <c:v>8.1391474331935765</c:v>
                </c:pt>
                <c:pt idx="14657">
                  <c:v>8.139702778951845</c:v>
                </c:pt>
                <c:pt idx="14658">
                  <c:v>8.1402581247101136</c:v>
                </c:pt>
                <c:pt idx="14659">
                  <c:v>8.1408134704683821</c:v>
                </c:pt>
                <c:pt idx="14660">
                  <c:v>8.1413688162266507</c:v>
                </c:pt>
                <c:pt idx="14661">
                  <c:v>8.1419241619849192</c:v>
                </c:pt>
                <c:pt idx="14662">
                  <c:v>8.1424795077431877</c:v>
                </c:pt>
                <c:pt idx="14663">
                  <c:v>8.1430348535014563</c:v>
                </c:pt>
                <c:pt idx="14664">
                  <c:v>8.1435901992597248</c:v>
                </c:pt>
                <c:pt idx="14665">
                  <c:v>8.1441455450179934</c:v>
                </c:pt>
                <c:pt idx="14666">
                  <c:v>8.1447008907762619</c:v>
                </c:pt>
                <c:pt idx="14667">
                  <c:v>8.1452562365345305</c:v>
                </c:pt>
                <c:pt idx="14668">
                  <c:v>8.145811582292799</c:v>
                </c:pt>
                <c:pt idx="14669">
                  <c:v>8.1463669280510675</c:v>
                </c:pt>
                <c:pt idx="14670">
                  <c:v>8.1469222738093361</c:v>
                </c:pt>
                <c:pt idx="14671">
                  <c:v>8.1474776195676046</c:v>
                </c:pt>
                <c:pt idx="14672">
                  <c:v>8.1480329653258732</c:v>
                </c:pt>
                <c:pt idx="14673">
                  <c:v>8.1485883110841417</c:v>
                </c:pt>
                <c:pt idx="14674">
                  <c:v>8.1491436568424103</c:v>
                </c:pt>
                <c:pt idx="14675">
                  <c:v>8.1496990026006788</c:v>
                </c:pt>
                <c:pt idx="14676">
                  <c:v>8.1502543483589474</c:v>
                </c:pt>
                <c:pt idx="14677">
                  <c:v>8.1508096941172159</c:v>
                </c:pt>
                <c:pt idx="14678">
                  <c:v>8.1513650398754844</c:v>
                </c:pt>
                <c:pt idx="14679">
                  <c:v>8.151920385633753</c:v>
                </c:pt>
                <c:pt idx="14680">
                  <c:v>8.1524757313920215</c:v>
                </c:pt>
                <c:pt idx="14681">
                  <c:v>8.1530310771502901</c:v>
                </c:pt>
                <c:pt idx="14682">
                  <c:v>8.1535864229085586</c:v>
                </c:pt>
                <c:pt idx="14683">
                  <c:v>8.1541417686668272</c:v>
                </c:pt>
                <c:pt idx="14684">
                  <c:v>8.1546971144250957</c:v>
                </c:pt>
                <c:pt idx="14685">
                  <c:v>8.1552524601833642</c:v>
                </c:pt>
                <c:pt idx="14686">
                  <c:v>8.1558078059416328</c:v>
                </c:pt>
                <c:pt idx="14687">
                  <c:v>8.1563631516999013</c:v>
                </c:pt>
                <c:pt idx="14688">
                  <c:v>8.1569184974581699</c:v>
                </c:pt>
                <c:pt idx="14689">
                  <c:v>8.1574738432164384</c:v>
                </c:pt>
                <c:pt idx="14690">
                  <c:v>8.158029188974707</c:v>
                </c:pt>
                <c:pt idx="14691">
                  <c:v>8.1585845347329755</c:v>
                </c:pt>
                <c:pt idx="14692">
                  <c:v>8.1591398804912441</c:v>
                </c:pt>
                <c:pt idx="14693">
                  <c:v>8.1596952262495126</c:v>
                </c:pt>
                <c:pt idx="14694">
                  <c:v>8.1602505720077811</c:v>
                </c:pt>
                <c:pt idx="14695">
                  <c:v>8.1608059177660497</c:v>
                </c:pt>
                <c:pt idx="14696">
                  <c:v>8.1613612635243182</c:v>
                </c:pt>
                <c:pt idx="14697">
                  <c:v>8.1619166092825868</c:v>
                </c:pt>
                <c:pt idx="14698">
                  <c:v>8.1624719550408553</c:v>
                </c:pt>
                <c:pt idx="14699">
                  <c:v>8.1630273007991239</c:v>
                </c:pt>
                <c:pt idx="14700">
                  <c:v>8.1635826465573924</c:v>
                </c:pt>
                <c:pt idx="14701">
                  <c:v>8.164137992315661</c:v>
                </c:pt>
                <c:pt idx="14702">
                  <c:v>8.1646933380739295</c:v>
                </c:pt>
                <c:pt idx="14703">
                  <c:v>8.165248683832198</c:v>
                </c:pt>
                <c:pt idx="14704">
                  <c:v>8.1658040295904666</c:v>
                </c:pt>
                <c:pt idx="14705">
                  <c:v>8.1663593753487351</c:v>
                </c:pt>
                <c:pt idx="14706">
                  <c:v>8.1669147211070037</c:v>
                </c:pt>
                <c:pt idx="14707">
                  <c:v>8.1674700668652722</c:v>
                </c:pt>
                <c:pt idx="14708">
                  <c:v>8.1680254126235408</c:v>
                </c:pt>
                <c:pt idx="14709">
                  <c:v>8.1685807583818093</c:v>
                </c:pt>
                <c:pt idx="14710">
                  <c:v>8.1691361041400778</c:v>
                </c:pt>
                <c:pt idx="14711">
                  <c:v>8.1696914498983464</c:v>
                </c:pt>
                <c:pt idx="14712">
                  <c:v>8.1702467956566149</c:v>
                </c:pt>
                <c:pt idx="14713">
                  <c:v>8.1708021414148835</c:v>
                </c:pt>
                <c:pt idx="14714">
                  <c:v>8.171357487173152</c:v>
                </c:pt>
                <c:pt idx="14715">
                  <c:v>8.1719128329314206</c:v>
                </c:pt>
                <c:pt idx="14716">
                  <c:v>8.1724681786896891</c:v>
                </c:pt>
                <c:pt idx="14717">
                  <c:v>8.1730235244479577</c:v>
                </c:pt>
                <c:pt idx="14718">
                  <c:v>8.1735788702062262</c:v>
                </c:pt>
                <c:pt idx="14719">
                  <c:v>8.1741342159644947</c:v>
                </c:pt>
                <c:pt idx="14720">
                  <c:v>8.1746895617227633</c:v>
                </c:pt>
                <c:pt idx="14721">
                  <c:v>8.1752449074810318</c:v>
                </c:pt>
                <c:pt idx="14722">
                  <c:v>8.1758002532393004</c:v>
                </c:pt>
                <c:pt idx="14723">
                  <c:v>8.1763555989975689</c:v>
                </c:pt>
                <c:pt idx="14724">
                  <c:v>8.1769109447558375</c:v>
                </c:pt>
                <c:pt idx="14725">
                  <c:v>8.177466290514106</c:v>
                </c:pt>
                <c:pt idx="14726">
                  <c:v>8.1780216362723746</c:v>
                </c:pt>
                <c:pt idx="14727">
                  <c:v>8.1785769820306431</c:v>
                </c:pt>
                <c:pt idx="14728">
                  <c:v>8.1791323277889116</c:v>
                </c:pt>
                <c:pt idx="14729">
                  <c:v>8.1796876735471802</c:v>
                </c:pt>
                <c:pt idx="14730">
                  <c:v>8.1802430193054487</c:v>
                </c:pt>
                <c:pt idx="14731">
                  <c:v>8.1807983650637173</c:v>
                </c:pt>
                <c:pt idx="14732">
                  <c:v>8.1813537108219858</c:v>
                </c:pt>
                <c:pt idx="14733">
                  <c:v>8.1819090565802544</c:v>
                </c:pt>
                <c:pt idx="14734">
                  <c:v>8.1824644023385229</c:v>
                </c:pt>
                <c:pt idx="14735">
                  <c:v>8.1830197480967914</c:v>
                </c:pt>
                <c:pt idx="14736">
                  <c:v>8.18357509385506</c:v>
                </c:pt>
                <c:pt idx="14737">
                  <c:v>8.1841304396133285</c:v>
                </c:pt>
                <c:pt idx="14738">
                  <c:v>8.1846857853715971</c:v>
                </c:pt>
                <c:pt idx="14739">
                  <c:v>8.1852411311298656</c:v>
                </c:pt>
                <c:pt idx="14740">
                  <c:v>8.1857964768881342</c:v>
                </c:pt>
                <c:pt idx="14741">
                  <c:v>8.1863518226464027</c:v>
                </c:pt>
                <c:pt idx="14742">
                  <c:v>8.1869071684046713</c:v>
                </c:pt>
                <c:pt idx="14743">
                  <c:v>8.1874625141629398</c:v>
                </c:pt>
                <c:pt idx="14744">
                  <c:v>8.1880178599212083</c:v>
                </c:pt>
                <c:pt idx="14745">
                  <c:v>8.1885732056794769</c:v>
                </c:pt>
                <c:pt idx="14746">
                  <c:v>8.1891285514377454</c:v>
                </c:pt>
                <c:pt idx="14747">
                  <c:v>8.189683897196014</c:v>
                </c:pt>
                <c:pt idx="14748">
                  <c:v>8.1902392429542825</c:v>
                </c:pt>
                <c:pt idx="14749">
                  <c:v>8.1907945887125511</c:v>
                </c:pt>
                <c:pt idx="14750">
                  <c:v>8.1913499344708196</c:v>
                </c:pt>
                <c:pt idx="14751">
                  <c:v>8.1919052802290881</c:v>
                </c:pt>
                <c:pt idx="14752">
                  <c:v>8.1924606259873567</c:v>
                </c:pt>
                <c:pt idx="14753">
                  <c:v>8.1930159717456252</c:v>
                </c:pt>
                <c:pt idx="14754">
                  <c:v>8.1935713175038938</c:v>
                </c:pt>
                <c:pt idx="14755">
                  <c:v>8.1941266632621623</c:v>
                </c:pt>
                <c:pt idx="14756">
                  <c:v>8.1946820090204309</c:v>
                </c:pt>
                <c:pt idx="14757">
                  <c:v>8.1952373547786994</c:v>
                </c:pt>
                <c:pt idx="14758">
                  <c:v>8.195792700536968</c:v>
                </c:pt>
                <c:pt idx="14759">
                  <c:v>8.1963480462952365</c:v>
                </c:pt>
                <c:pt idx="14760">
                  <c:v>8.196903392053505</c:v>
                </c:pt>
                <c:pt idx="14761">
                  <c:v>8.1974587378117736</c:v>
                </c:pt>
                <c:pt idx="14762">
                  <c:v>8.1980140835700421</c:v>
                </c:pt>
                <c:pt idx="14763">
                  <c:v>8.1985694293283107</c:v>
                </c:pt>
                <c:pt idx="14764">
                  <c:v>8.1991247750865792</c:v>
                </c:pt>
                <c:pt idx="14765">
                  <c:v>8.1996801208448478</c:v>
                </c:pt>
                <c:pt idx="14766">
                  <c:v>8.2002354666031163</c:v>
                </c:pt>
                <c:pt idx="14767">
                  <c:v>8.2007908123613849</c:v>
                </c:pt>
                <c:pt idx="14768">
                  <c:v>8.2013461581196534</c:v>
                </c:pt>
                <c:pt idx="14769">
                  <c:v>8.2019015038779219</c:v>
                </c:pt>
                <c:pt idx="14770">
                  <c:v>8.2024568496361905</c:v>
                </c:pt>
                <c:pt idx="14771">
                  <c:v>8.203012195394459</c:v>
                </c:pt>
                <c:pt idx="14772">
                  <c:v>8.2035675411527276</c:v>
                </c:pt>
                <c:pt idx="14773">
                  <c:v>8.2041228869109961</c:v>
                </c:pt>
                <c:pt idx="14774">
                  <c:v>8.2046782326692647</c:v>
                </c:pt>
                <c:pt idx="14775">
                  <c:v>8.2052335784275332</c:v>
                </c:pt>
                <c:pt idx="14776">
                  <c:v>8.2057889241858017</c:v>
                </c:pt>
                <c:pt idx="14777">
                  <c:v>8.2063442699440703</c:v>
                </c:pt>
                <c:pt idx="14778">
                  <c:v>8.2068996157023388</c:v>
                </c:pt>
                <c:pt idx="14779">
                  <c:v>8.2074549614606074</c:v>
                </c:pt>
                <c:pt idx="14780">
                  <c:v>8.2080103072188759</c:v>
                </c:pt>
                <c:pt idx="14781">
                  <c:v>8.2085656529771445</c:v>
                </c:pt>
                <c:pt idx="14782">
                  <c:v>8.209120998735413</c:v>
                </c:pt>
                <c:pt idx="14783">
                  <c:v>8.2096763444936816</c:v>
                </c:pt>
                <c:pt idx="14784">
                  <c:v>8.2102316902519501</c:v>
                </c:pt>
                <c:pt idx="14785">
                  <c:v>8.2107870360102186</c:v>
                </c:pt>
                <c:pt idx="14786">
                  <c:v>8.2113423817684872</c:v>
                </c:pt>
                <c:pt idx="14787">
                  <c:v>8.2118977275267557</c:v>
                </c:pt>
                <c:pt idx="14788">
                  <c:v>8.2124530732850243</c:v>
                </c:pt>
                <c:pt idx="14789">
                  <c:v>8.2130084190432928</c:v>
                </c:pt>
                <c:pt idx="14790">
                  <c:v>8.2135637648015614</c:v>
                </c:pt>
                <c:pt idx="14791">
                  <c:v>8.2141191105598299</c:v>
                </c:pt>
                <c:pt idx="14792">
                  <c:v>8.2146744563180984</c:v>
                </c:pt>
                <c:pt idx="14793">
                  <c:v>8.215229802076367</c:v>
                </c:pt>
                <c:pt idx="14794">
                  <c:v>8.2157851478346355</c:v>
                </c:pt>
                <c:pt idx="14795">
                  <c:v>8.2163404935929041</c:v>
                </c:pt>
                <c:pt idx="14796">
                  <c:v>8.2168958393511726</c:v>
                </c:pt>
                <c:pt idx="14797">
                  <c:v>8.2174511851094412</c:v>
                </c:pt>
                <c:pt idx="14798">
                  <c:v>8.2180065308677097</c:v>
                </c:pt>
                <c:pt idx="14799">
                  <c:v>8.2185618766259783</c:v>
                </c:pt>
                <c:pt idx="14800">
                  <c:v>8.2191172223842468</c:v>
                </c:pt>
                <c:pt idx="14801">
                  <c:v>8.2196725681425153</c:v>
                </c:pt>
                <c:pt idx="14802">
                  <c:v>8.2202279139007839</c:v>
                </c:pt>
                <c:pt idx="14803">
                  <c:v>8.2207832596590524</c:v>
                </c:pt>
                <c:pt idx="14804">
                  <c:v>8.221338605417321</c:v>
                </c:pt>
                <c:pt idx="14805">
                  <c:v>8.2218939511755895</c:v>
                </c:pt>
                <c:pt idx="14806">
                  <c:v>8.2224492969338581</c:v>
                </c:pt>
                <c:pt idx="14807">
                  <c:v>8.2230046426921266</c:v>
                </c:pt>
                <c:pt idx="14808">
                  <c:v>8.2235599884503952</c:v>
                </c:pt>
                <c:pt idx="14809">
                  <c:v>8.2241153342086637</c:v>
                </c:pt>
                <c:pt idx="14810">
                  <c:v>8.2246706799669322</c:v>
                </c:pt>
                <c:pt idx="14811">
                  <c:v>8.2252260257252008</c:v>
                </c:pt>
                <c:pt idx="14812">
                  <c:v>8.2257813714834693</c:v>
                </c:pt>
                <c:pt idx="14813">
                  <c:v>8.2263367172417379</c:v>
                </c:pt>
                <c:pt idx="14814">
                  <c:v>8.2268920630000064</c:v>
                </c:pt>
                <c:pt idx="14815">
                  <c:v>8.227447408758275</c:v>
                </c:pt>
                <c:pt idx="14816">
                  <c:v>8.2280027545165435</c:v>
                </c:pt>
                <c:pt idx="14817">
                  <c:v>8.228558100274812</c:v>
                </c:pt>
                <c:pt idx="14818">
                  <c:v>8.2291134460330806</c:v>
                </c:pt>
                <c:pt idx="14819">
                  <c:v>8.2296687917913491</c:v>
                </c:pt>
                <c:pt idx="14820">
                  <c:v>8.2302241375496177</c:v>
                </c:pt>
                <c:pt idx="14821">
                  <c:v>8.2307794833078862</c:v>
                </c:pt>
                <c:pt idx="14822">
                  <c:v>8.2313348290661548</c:v>
                </c:pt>
                <c:pt idx="14823">
                  <c:v>8.2318901748244233</c:v>
                </c:pt>
                <c:pt idx="14824">
                  <c:v>8.2324455205826919</c:v>
                </c:pt>
                <c:pt idx="14825">
                  <c:v>8.2330008663409604</c:v>
                </c:pt>
                <c:pt idx="14826">
                  <c:v>8.2335562120992289</c:v>
                </c:pt>
                <c:pt idx="14827">
                  <c:v>8.2341115578574975</c:v>
                </c:pt>
                <c:pt idx="14828">
                  <c:v>8.234666903615766</c:v>
                </c:pt>
                <c:pt idx="14829">
                  <c:v>8.2352222493740346</c:v>
                </c:pt>
                <c:pt idx="14830">
                  <c:v>8.2357775951323031</c:v>
                </c:pt>
                <c:pt idx="14831">
                  <c:v>8.2363329408905717</c:v>
                </c:pt>
                <c:pt idx="14832">
                  <c:v>8.2368882866488402</c:v>
                </c:pt>
                <c:pt idx="14833">
                  <c:v>8.2374436324071088</c:v>
                </c:pt>
                <c:pt idx="14834">
                  <c:v>8.2379989781653773</c:v>
                </c:pt>
                <c:pt idx="14835">
                  <c:v>8.2385543239236458</c:v>
                </c:pt>
                <c:pt idx="14836">
                  <c:v>8.2391096696819144</c:v>
                </c:pt>
                <c:pt idx="14837">
                  <c:v>8.2396650154401829</c:v>
                </c:pt>
                <c:pt idx="14838">
                  <c:v>8.2402203611984515</c:v>
                </c:pt>
                <c:pt idx="14839">
                  <c:v>8.24077570695672</c:v>
                </c:pt>
                <c:pt idx="14840">
                  <c:v>8.2413310527149886</c:v>
                </c:pt>
                <c:pt idx="14841">
                  <c:v>8.2418863984732571</c:v>
                </c:pt>
                <c:pt idx="14842">
                  <c:v>8.2424417442315256</c:v>
                </c:pt>
                <c:pt idx="14843">
                  <c:v>8.2429970899897942</c:v>
                </c:pt>
                <c:pt idx="14844">
                  <c:v>8.2435524357480627</c:v>
                </c:pt>
                <c:pt idx="14845">
                  <c:v>8.2441077815063313</c:v>
                </c:pt>
                <c:pt idx="14846">
                  <c:v>8.2446631272645998</c:v>
                </c:pt>
                <c:pt idx="14847">
                  <c:v>8.2452184730228684</c:v>
                </c:pt>
                <c:pt idx="14848">
                  <c:v>8.2457738187811369</c:v>
                </c:pt>
                <c:pt idx="14849">
                  <c:v>8.2463291645394055</c:v>
                </c:pt>
                <c:pt idx="14850">
                  <c:v>8.246884510297674</c:v>
                </c:pt>
                <c:pt idx="14851">
                  <c:v>8.2474398560559425</c:v>
                </c:pt>
                <c:pt idx="14852">
                  <c:v>8.2479952018142111</c:v>
                </c:pt>
                <c:pt idx="14853">
                  <c:v>8.2485505475724796</c:v>
                </c:pt>
                <c:pt idx="14854">
                  <c:v>8.2491058933307482</c:v>
                </c:pt>
                <c:pt idx="14855">
                  <c:v>8.2496612390890167</c:v>
                </c:pt>
                <c:pt idx="14856">
                  <c:v>8.2502165848472853</c:v>
                </c:pt>
                <c:pt idx="14857">
                  <c:v>8.2507719306055538</c:v>
                </c:pt>
                <c:pt idx="14858">
                  <c:v>8.2513272763638223</c:v>
                </c:pt>
                <c:pt idx="14859">
                  <c:v>8.2518826221220909</c:v>
                </c:pt>
                <c:pt idx="14860">
                  <c:v>8.2524379678803594</c:v>
                </c:pt>
                <c:pt idx="14861">
                  <c:v>8.252993313638628</c:v>
                </c:pt>
                <c:pt idx="14862">
                  <c:v>8.2535486593968965</c:v>
                </c:pt>
                <c:pt idx="14863">
                  <c:v>8.2541040051551651</c:v>
                </c:pt>
                <c:pt idx="14864">
                  <c:v>8.2546593509134336</c:v>
                </c:pt>
                <c:pt idx="14865">
                  <c:v>8.2552146966717022</c:v>
                </c:pt>
                <c:pt idx="14866">
                  <c:v>8.2557700424299707</c:v>
                </c:pt>
                <c:pt idx="14867">
                  <c:v>8.2563253881882392</c:v>
                </c:pt>
                <c:pt idx="14868">
                  <c:v>8.2568807339465078</c:v>
                </c:pt>
                <c:pt idx="14869">
                  <c:v>8.2574360797047763</c:v>
                </c:pt>
                <c:pt idx="14870">
                  <c:v>8.2579914254630449</c:v>
                </c:pt>
                <c:pt idx="14871">
                  <c:v>8.2585467712213134</c:v>
                </c:pt>
                <c:pt idx="14872">
                  <c:v>8.259102116979582</c:v>
                </c:pt>
                <c:pt idx="14873">
                  <c:v>8.2596574627378505</c:v>
                </c:pt>
                <c:pt idx="14874">
                  <c:v>8.2602128084961191</c:v>
                </c:pt>
                <c:pt idx="14875">
                  <c:v>8.2607681542543876</c:v>
                </c:pt>
                <c:pt idx="14876">
                  <c:v>8.2613235000126561</c:v>
                </c:pt>
                <c:pt idx="14877">
                  <c:v>8.2618788457709247</c:v>
                </c:pt>
                <c:pt idx="14878">
                  <c:v>8.2624341915291932</c:v>
                </c:pt>
                <c:pt idx="14879">
                  <c:v>8.2629895372874618</c:v>
                </c:pt>
                <c:pt idx="14880">
                  <c:v>8.2635448830457303</c:v>
                </c:pt>
                <c:pt idx="14881">
                  <c:v>8.2641002288039989</c:v>
                </c:pt>
                <c:pt idx="14882">
                  <c:v>8.2646555745622674</c:v>
                </c:pt>
                <c:pt idx="14883">
                  <c:v>8.2652109203205359</c:v>
                </c:pt>
                <c:pt idx="14884">
                  <c:v>8.2657662660788045</c:v>
                </c:pt>
                <c:pt idx="14885">
                  <c:v>8.266321611837073</c:v>
                </c:pt>
                <c:pt idx="14886">
                  <c:v>8.2668769575953416</c:v>
                </c:pt>
                <c:pt idx="14887">
                  <c:v>8.2674323033536101</c:v>
                </c:pt>
                <c:pt idx="14888">
                  <c:v>8.2679876491118787</c:v>
                </c:pt>
                <c:pt idx="14889">
                  <c:v>8.2685429948701472</c:v>
                </c:pt>
                <c:pt idx="14890">
                  <c:v>8.2690983406284158</c:v>
                </c:pt>
                <c:pt idx="14891">
                  <c:v>8.2696536863866843</c:v>
                </c:pt>
                <c:pt idx="14892">
                  <c:v>8.2702090321449528</c:v>
                </c:pt>
                <c:pt idx="14893">
                  <c:v>8.2707643779032214</c:v>
                </c:pt>
                <c:pt idx="14894">
                  <c:v>8.2713197236614899</c:v>
                </c:pt>
                <c:pt idx="14895">
                  <c:v>8.2718750694197585</c:v>
                </c:pt>
                <c:pt idx="14896">
                  <c:v>8.272430415178027</c:v>
                </c:pt>
                <c:pt idx="14897">
                  <c:v>8.2729857609362956</c:v>
                </c:pt>
                <c:pt idx="14898">
                  <c:v>8.2735411066945641</c:v>
                </c:pt>
                <c:pt idx="14899">
                  <c:v>8.2740964524528327</c:v>
                </c:pt>
                <c:pt idx="14900">
                  <c:v>8.2746517982111012</c:v>
                </c:pt>
                <c:pt idx="14901">
                  <c:v>8.2752071439693697</c:v>
                </c:pt>
                <c:pt idx="14902">
                  <c:v>8.2757624897276383</c:v>
                </c:pt>
                <c:pt idx="14903">
                  <c:v>8.2763178354859068</c:v>
                </c:pt>
                <c:pt idx="14904">
                  <c:v>8.2768731812441754</c:v>
                </c:pt>
                <c:pt idx="14905">
                  <c:v>8.2774285270024439</c:v>
                </c:pt>
                <c:pt idx="14906">
                  <c:v>8.2779838727607125</c:v>
                </c:pt>
                <c:pt idx="14907">
                  <c:v>8.278539218518981</c:v>
                </c:pt>
                <c:pt idx="14908">
                  <c:v>8.2790945642772495</c:v>
                </c:pt>
                <c:pt idx="14909">
                  <c:v>8.2796499100355181</c:v>
                </c:pt>
                <c:pt idx="14910">
                  <c:v>8.2802052557937866</c:v>
                </c:pt>
                <c:pt idx="14911">
                  <c:v>8.2807606015520552</c:v>
                </c:pt>
                <c:pt idx="14912">
                  <c:v>8.2813159473103237</c:v>
                </c:pt>
                <c:pt idx="14913">
                  <c:v>8.2818712930685923</c:v>
                </c:pt>
                <c:pt idx="14914">
                  <c:v>8.2824266388268608</c:v>
                </c:pt>
                <c:pt idx="14915">
                  <c:v>8.2829819845851294</c:v>
                </c:pt>
                <c:pt idx="14916">
                  <c:v>8.2835373303433979</c:v>
                </c:pt>
                <c:pt idx="14917">
                  <c:v>8.2840926761016664</c:v>
                </c:pt>
                <c:pt idx="14918">
                  <c:v>8.284648021859935</c:v>
                </c:pt>
                <c:pt idx="14919">
                  <c:v>8.2852033676182035</c:v>
                </c:pt>
                <c:pt idx="14920">
                  <c:v>8.2857587133764721</c:v>
                </c:pt>
                <c:pt idx="14921">
                  <c:v>8.2863140591347406</c:v>
                </c:pt>
                <c:pt idx="14922">
                  <c:v>8.2868694048930092</c:v>
                </c:pt>
                <c:pt idx="14923">
                  <c:v>8.2874247506512777</c:v>
                </c:pt>
                <c:pt idx="14924">
                  <c:v>8.2879800964095462</c:v>
                </c:pt>
                <c:pt idx="14925">
                  <c:v>8.2885354421678148</c:v>
                </c:pt>
                <c:pt idx="14926">
                  <c:v>8.2890907879260833</c:v>
                </c:pt>
                <c:pt idx="14927">
                  <c:v>8.2896461336843519</c:v>
                </c:pt>
                <c:pt idx="14928">
                  <c:v>8.2902014794426204</c:v>
                </c:pt>
                <c:pt idx="14929">
                  <c:v>8.290756825200889</c:v>
                </c:pt>
                <c:pt idx="14930">
                  <c:v>8.2913121709591575</c:v>
                </c:pt>
                <c:pt idx="14931">
                  <c:v>8.2918675167174261</c:v>
                </c:pt>
                <c:pt idx="14932">
                  <c:v>8.2924228624756946</c:v>
                </c:pt>
                <c:pt idx="14933">
                  <c:v>8.2929782082339631</c:v>
                </c:pt>
                <c:pt idx="14934">
                  <c:v>8.2935335539922317</c:v>
                </c:pt>
                <c:pt idx="14935">
                  <c:v>8.2940888997505002</c:v>
                </c:pt>
                <c:pt idx="14936">
                  <c:v>8.2946442455087688</c:v>
                </c:pt>
                <c:pt idx="14937">
                  <c:v>8.2951995912670373</c:v>
                </c:pt>
                <c:pt idx="14938">
                  <c:v>8.2957549370253059</c:v>
                </c:pt>
                <c:pt idx="14939">
                  <c:v>8.2963102827835744</c:v>
                </c:pt>
                <c:pt idx="14940">
                  <c:v>8.296865628541843</c:v>
                </c:pt>
                <c:pt idx="14941">
                  <c:v>8.2974209743001115</c:v>
                </c:pt>
                <c:pt idx="14942">
                  <c:v>8.29797632005838</c:v>
                </c:pt>
                <c:pt idx="14943">
                  <c:v>8.2985316658166486</c:v>
                </c:pt>
                <c:pt idx="14944">
                  <c:v>8.2990870115749171</c:v>
                </c:pt>
                <c:pt idx="14945">
                  <c:v>8.2996423573331857</c:v>
                </c:pt>
                <c:pt idx="14946">
                  <c:v>8.3001977030914542</c:v>
                </c:pt>
                <c:pt idx="14947">
                  <c:v>8.3007530488497228</c:v>
                </c:pt>
                <c:pt idx="14948">
                  <c:v>8.3013083946079913</c:v>
                </c:pt>
                <c:pt idx="14949">
                  <c:v>8.3018637403662598</c:v>
                </c:pt>
                <c:pt idx="14950">
                  <c:v>8.3024190861245284</c:v>
                </c:pt>
                <c:pt idx="14951">
                  <c:v>8.3029744318827969</c:v>
                </c:pt>
                <c:pt idx="14952">
                  <c:v>8.3035297776410655</c:v>
                </c:pt>
                <c:pt idx="14953">
                  <c:v>8.304085123399334</c:v>
                </c:pt>
                <c:pt idx="14954">
                  <c:v>8.3046404691576026</c:v>
                </c:pt>
                <c:pt idx="14955">
                  <c:v>8.3051958149158711</c:v>
                </c:pt>
                <c:pt idx="14956">
                  <c:v>8.3057511606741397</c:v>
                </c:pt>
                <c:pt idx="14957">
                  <c:v>8.3063065064324082</c:v>
                </c:pt>
                <c:pt idx="14958">
                  <c:v>8.3068618521906767</c:v>
                </c:pt>
                <c:pt idx="14959">
                  <c:v>8.3074171979489453</c:v>
                </c:pt>
                <c:pt idx="14960">
                  <c:v>8.3079725437072138</c:v>
                </c:pt>
                <c:pt idx="14961">
                  <c:v>8.3085278894654824</c:v>
                </c:pt>
                <c:pt idx="14962">
                  <c:v>8.3090832352237509</c:v>
                </c:pt>
                <c:pt idx="14963">
                  <c:v>8.3096385809820195</c:v>
                </c:pt>
                <c:pt idx="14964">
                  <c:v>8.310193926740288</c:v>
                </c:pt>
                <c:pt idx="14965">
                  <c:v>8.3107492724985566</c:v>
                </c:pt>
                <c:pt idx="14966">
                  <c:v>8.3113046182568251</c:v>
                </c:pt>
                <c:pt idx="14967">
                  <c:v>8.3118599640150936</c:v>
                </c:pt>
                <c:pt idx="14968">
                  <c:v>8.3124153097733622</c:v>
                </c:pt>
                <c:pt idx="14969">
                  <c:v>8.3129706555316307</c:v>
                </c:pt>
                <c:pt idx="14970">
                  <c:v>8.3135260012898993</c:v>
                </c:pt>
                <c:pt idx="14971">
                  <c:v>8.3140813470481678</c:v>
                </c:pt>
                <c:pt idx="14972">
                  <c:v>8.3146366928064364</c:v>
                </c:pt>
                <c:pt idx="14973">
                  <c:v>8.3151920385647049</c:v>
                </c:pt>
                <c:pt idx="14974">
                  <c:v>8.3157473843229734</c:v>
                </c:pt>
                <c:pt idx="14975">
                  <c:v>8.316302730081242</c:v>
                </c:pt>
                <c:pt idx="14976">
                  <c:v>8.3168580758395105</c:v>
                </c:pt>
                <c:pt idx="14977">
                  <c:v>8.3174134215977791</c:v>
                </c:pt>
                <c:pt idx="14978">
                  <c:v>8.3179687673560476</c:v>
                </c:pt>
                <c:pt idx="14979">
                  <c:v>8.3185241131143162</c:v>
                </c:pt>
                <c:pt idx="14980">
                  <c:v>8.3190794588725847</c:v>
                </c:pt>
                <c:pt idx="14981">
                  <c:v>8.3196348046308533</c:v>
                </c:pt>
                <c:pt idx="14982">
                  <c:v>8.3201901503891218</c:v>
                </c:pt>
                <c:pt idx="14983">
                  <c:v>8.3207454961473903</c:v>
                </c:pt>
                <c:pt idx="14984">
                  <c:v>8.3213008419056589</c:v>
                </c:pt>
                <c:pt idx="14985">
                  <c:v>8.3218561876639274</c:v>
                </c:pt>
                <c:pt idx="14986">
                  <c:v>8.322411533422196</c:v>
                </c:pt>
                <c:pt idx="14987">
                  <c:v>8.3229668791804645</c:v>
                </c:pt>
                <c:pt idx="14988">
                  <c:v>8.3235222249387331</c:v>
                </c:pt>
                <c:pt idx="14989">
                  <c:v>8.3240775706970016</c:v>
                </c:pt>
                <c:pt idx="14990">
                  <c:v>8.3246329164552701</c:v>
                </c:pt>
                <c:pt idx="14991">
                  <c:v>8.3251882622135387</c:v>
                </c:pt>
                <c:pt idx="14992">
                  <c:v>8.3257436079718072</c:v>
                </c:pt>
                <c:pt idx="14993">
                  <c:v>8.3262989537300758</c:v>
                </c:pt>
                <c:pt idx="14994">
                  <c:v>8.3268542994883443</c:v>
                </c:pt>
                <c:pt idx="14995">
                  <c:v>8.3274096452466129</c:v>
                </c:pt>
                <c:pt idx="14996">
                  <c:v>8.3279649910048814</c:v>
                </c:pt>
                <c:pt idx="14997">
                  <c:v>8.32852033676315</c:v>
                </c:pt>
                <c:pt idx="14998">
                  <c:v>8.3290756825214185</c:v>
                </c:pt>
                <c:pt idx="14999">
                  <c:v>8.329631028279687</c:v>
                </c:pt>
                <c:pt idx="15000">
                  <c:v>8.3301863740379556</c:v>
                </c:pt>
                <c:pt idx="15001">
                  <c:v>8.3307417197962241</c:v>
                </c:pt>
                <c:pt idx="15002">
                  <c:v>8.3312970655544927</c:v>
                </c:pt>
                <c:pt idx="15003">
                  <c:v>8.3318524113127612</c:v>
                </c:pt>
                <c:pt idx="15004">
                  <c:v>8.3324077570710298</c:v>
                </c:pt>
                <c:pt idx="15005">
                  <c:v>8.3329631028292983</c:v>
                </c:pt>
                <c:pt idx="15006">
                  <c:v>8.3335184485875669</c:v>
                </c:pt>
                <c:pt idx="15007">
                  <c:v>8.3340737943458354</c:v>
                </c:pt>
                <c:pt idx="15008">
                  <c:v>8.3346291401041039</c:v>
                </c:pt>
                <c:pt idx="15009">
                  <c:v>8.3351844858623725</c:v>
                </c:pt>
                <c:pt idx="15010">
                  <c:v>8.335739831620641</c:v>
                </c:pt>
                <c:pt idx="15011">
                  <c:v>8.3362951773789096</c:v>
                </c:pt>
                <c:pt idx="15012">
                  <c:v>8.3368505231371781</c:v>
                </c:pt>
                <c:pt idx="15013">
                  <c:v>8.3374058688954467</c:v>
                </c:pt>
                <c:pt idx="15014">
                  <c:v>8.3379612146537152</c:v>
                </c:pt>
                <c:pt idx="15015">
                  <c:v>8.3385165604119837</c:v>
                </c:pt>
                <c:pt idx="15016">
                  <c:v>8.3390719061702523</c:v>
                </c:pt>
                <c:pt idx="15017">
                  <c:v>8.3396272519285208</c:v>
                </c:pt>
                <c:pt idx="15018">
                  <c:v>8.3401825976867894</c:v>
                </c:pt>
                <c:pt idx="15019">
                  <c:v>8.3407379434450579</c:v>
                </c:pt>
                <c:pt idx="15020">
                  <c:v>8.3412932892033265</c:v>
                </c:pt>
                <c:pt idx="15021">
                  <c:v>8.341848634961595</c:v>
                </c:pt>
                <c:pt idx="15022">
                  <c:v>8.3424039807198636</c:v>
                </c:pt>
                <c:pt idx="15023">
                  <c:v>8.3429593264781321</c:v>
                </c:pt>
                <c:pt idx="15024">
                  <c:v>8.3435146722364006</c:v>
                </c:pt>
                <c:pt idx="15025">
                  <c:v>8.3440700179946692</c:v>
                </c:pt>
                <c:pt idx="15026">
                  <c:v>8.3446253637529377</c:v>
                </c:pt>
                <c:pt idx="15027">
                  <c:v>8.3451807095112063</c:v>
                </c:pt>
                <c:pt idx="15028">
                  <c:v>8.3457360552694748</c:v>
                </c:pt>
                <c:pt idx="15029">
                  <c:v>8.3462914010277434</c:v>
                </c:pt>
                <c:pt idx="15030">
                  <c:v>8.3468467467860119</c:v>
                </c:pt>
                <c:pt idx="15031">
                  <c:v>8.3474020925442804</c:v>
                </c:pt>
                <c:pt idx="15032">
                  <c:v>8.347957438302549</c:v>
                </c:pt>
                <c:pt idx="15033">
                  <c:v>8.3485127840608175</c:v>
                </c:pt>
                <c:pt idx="15034">
                  <c:v>8.3490681298190861</c:v>
                </c:pt>
                <c:pt idx="15035">
                  <c:v>8.3496234755773546</c:v>
                </c:pt>
                <c:pt idx="15036">
                  <c:v>8.3501788213356232</c:v>
                </c:pt>
                <c:pt idx="15037">
                  <c:v>8.3507341670938917</c:v>
                </c:pt>
                <c:pt idx="15038">
                  <c:v>8.3512895128521603</c:v>
                </c:pt>
                <c:pt idx="15039">
                  <c:v>8.3518448586104288</c:v>
                </c:pt>
                <c:pt idx="15040">
                  <c:v>8.3524002043686973</c:v>
                </c:pt>
                <c:pt idx="15041">
                  <c:v>8.3529555501269659</c:v>
                </c:pt>
                <c:pt idx="15042">
                  <c:v>8.3535108958852344</c:v>
                </c:pt>
                <c:pt idx="15043">
                  <c:v>8.354066241643503</c:v>
                </c:pt>
                <c:pt idx="15044">
                  <c:v>8.3546215874017715</c:v>
                </c:pt>
                <c:pt idx="15045">
                  <c:v>8.3551769331600401</c:v>
                </c:pt>
                <c:pt idx="15046">
                  <c:v>8.3557322789183086</c:v>
                </c:pt>
                <c:pt idx="15047">
                  <c:v>8.3562876246765772</c:v>
                </c:pt>
                <c:pt idx="15048">
                  <c:v>8.3568429704348457</c:v>
                </c:pt>
                <c:pt idx="15049">
                  <c:v>8.3573983161931142</c:v>
                </c:pt>
                <c:pt idx="15050">
                  <c:v>8.3579536619513828</c:v>
                </c:pt>
                <c:pt idx="15051">
                  <c:v>8.3585090077096513</c:v>
                </c:pt>
                <c:pt idx="15052">
                  <c:v>8.3590643534679199</c:v>
                </c:pt>
                <c:pt idx="15053">
                  <c:v>8.3596196992261884</c:v>
                </c:pt>
                <c:pt idx="15054">
                  <c:v>8.360175044984457</c:v>
                </c:pt>
                <c:pt idx="15055">
                  <c:v>8.3607303907427255</c:v>
                </c:pt>
                <c:pt idx="15056">
                  <c:v>8.361285736500994</c:v>
                </c:pt>
                <c:pt idx="15057">
                  <c:v>8.3618410822592626</c:v>
                </c:pt>
                <c:pt idx="15058">
                  <c:v>8.3623964280175311</c:v>
                </c:pt>
                <c:pt idx="15059">
                  <c:v>8.3629517737757997</c:v>
                </c:pt>
                <c:pt idx="15060">
                  <c:v>8.3635071195340682</c:v>
                </c:pt>
                <c:pt idx="15061">
                  <c:v>8.3640624652923368</c:v>
                </c:pt>
                <c:pt idx="15062">
                  <c:v>8.3646178110506053</c:v>
                </c:pt>
                <c:pt idx="15063">
                  <c:v>8.3651731568088739</c:v>
                </c:pt>
                <c:pt idx="15064">
                  <c:v>8.3657285025671424</c:v>
                </c:pt>
                <c:pt idx="15065">
                  <c:v>8.3662838483254109</c:v>
                </c:pt>
                <c:pt idx="15066">
                  <c:v>8.3668391940836795</c:v>
                </c:pt>
                <c:pt idx="15067">
                  <c:v>8.367394539841948</c:v>
                </c:pt>
                <c:pt idx="15068">
                  <c:v>8.3679498856002166</c:v>
                </c:pt>
                <c:pt idx="15069">
                  <c:v>8.3685052313584851</c:v>
                </c:pt>
                <c:pt idx="15070">
                  <c:v>8.3690605771167537</c:v>
                </c:pt>
                <c:pt idx="15071">
                  <c:v>8.3696159228750222</c:v>
                </c:pt>
                <c:pt idx="15072">
                  <c:v>8.3701712686332908</c:v>
                </c:pt>
                <c:pt idx="15073">
                  <c:v>8.3707266143915593</c:v>
                </c:pt>
                <c:pt idx="15074">
                  <c:v>8.3712819601498278</c:v>
                </c:pt>
                <c:pt idx="15075">
                  <c:v>8.3718373059080964</c:v>
                </c:pt>
                <c:pt idx="15076">
                  <c:v>8.3723926516663649</c:v>
                </c:pt>
                <c:pt idx="15077">
                  <c:v>8.3729479974246335</c:v>
                </c:pt>
                <c:pt idx="15078">
                  <c:v>8.373503343182902</c:v>
                </c:pt>
                <c:pt idx="15079">
                  <c:v>8.3740586889411706</c:v>
                </c:pt>
                <c:pt idx="15080">
                  <c:v>8.3746140346994391</c:v>
                </c:pt>
                <c:pt idx="15081">
                  <c:v>8.3751693804577076</c:v>
                </c:pt>
                <c:pt idx="15082">
                  <c:v>8.3757247262159762</c:v>
                </c:pt>
                <c:pt idx="15083">
                  <c:v>8.3762800719742447</c:v>
                </c:pt>
                <c:pt idx="15084">
                  <c:v>8.3768354177325133</c:v>
                </c:pt>
                <c:pt idx="15085">
                  <c:v>8.3773907634907818</c:v>
                </c:pt>
                <c:pt idx="15086">
                  <c:v>8.3779461092490504</c:v>
                </c:pt>
                <c:pt idx="15087">
                  <c:v>8.3785014550073189</c:v>
                </c:pt>
                <c:pt idx="15088">
                  <c:v>8.3790568007655875</c:v>
                </c:pt>
                <c:pt idx="15089">
                  <c:v>8.379612146523856</c:v>
                </c:pt>
                <c:pt idx="15090">
                  <c:v>8.3801674922821245</c:v>
                </c:pt>
                <c:pt idx="15091">
                  <c:v>8.3807228380403931</c:v>
                </c:pt>
                <c:pt idx="15092">
                  <c:v>8.3812781837986616</c:v>
                </c:pt>
                <c:pt idx="15093">
                  <c:v>8.3818335295569302</c:v>
                </c:pt>
                <c:pt idx="15094">
                  <c:v>8.3823888753151987</c:v>
                </c:pt>
                <c:pt idx="15095">
                  <c:v>8.3829442210734673</c:v>
                </c:pt>
                <c:pt idx="15096">
                  <c:v>8.3834995668317358</c:v>
                </c:pt>
                <c:pt idx="15097">
                  <c:v>8.3840549125900043</c:v>
                </c:pt>
                <c:pt idx="15098">
                  <c:v>8.3846102583482729</c:v>
                </c:pt>
                <c:pt idx="15099">
                  <c:v>8.3851656041065414</c:v>
                </c:pt>
                <c:pt idx="15100">
                  <c:v>8.38572094986481</c:v>
                </c:pt>
                <c:pt idx="15101">
                  <c:v>8.3862762956230785</c:v>
                </c:pt>
                <c:pt idx="15102">
                  <c:v>8.3868316413813471</c:v>
                </c:pt>
                <c:pt idx="15103">
                  <c:v>8.3873869871396156</c:v>
                </c:pt>
                <c:pt idx="15104">
                  <c:v>8.3879423328978842</c:v>
                </c:pt>
                <c:pt idx="15105">
                  <c:v>8.3884976786561527</c:v>
                </c:pt>
                <c:pt idx="15106">
                  <c:v>8.3890530244144212</c:v>
                </c:pt>
                <c:pt idx="15107">
                  <c:v>8.3896083701726898</c:v>
                </c:pt>
                <c:pt idx="15108">
                  <c:v>8.3901637159309583</c:v>
                </c:pt>
                <c:pt idx="15109">
                  <c:v>8.3907190616892269</c:v>
                </c:pt>
                <c:pt idx="15110">
                  <c:v>8.3912744074474954</c:v>
                </c:pt>
                <c:pt idx="15111">
                  <c:v>8.391829753205764</c:v>
                </c:pt>
                <c:pt idx="15112">
                  <c:v>8.3923850989640325</c:v>
                </c:pt>
                <c:pt idx="15113">
                  <c:v>8.3929404447223011</c:v>
                </c:pt>
                <c:pt idx="15114">
                  <c:v>8.3934957904805696</c:v>
                </c:pt>
                <c:pt idx="15115">
                  <c:v>8.3940511362388381</c:v>
                </c:pt>
                <c:pt idx="15116">
                  <c:v>8.3946064819971067</c:v>
                </c:pt>
                <c:pt idx="15117">
                  <c:v>8.3951618277553752</c:v>
                </c:pt>
                <c:pt idx="15118">
                  <c:v>8.3957171735136438</c:v>
                </c:pt>
                <c:pt idx="15119">
                  <c:v>8.3962725192719123</c:v>
                </c:pt>
                <c:pt idx="15120">
                  <c:v>8.3968278650301809</c:v>
                </c:pt>
                <c:pt idx="15121">
                  <c:v>8.3973832107884494</c:v>
                </c:pt>
                <c:pt idx="15122">
                  <c:v>8.3979385565467179</c:v>
                </c:pt>
                <c:pt idx="15123">
                  <c:v>8.3984939023049865</c:v>
                </c:pt>
                <c:pt idx="15124">
                  <c:v>8.399049248063255</c:v>
                </c:pt>
                <c:pt idx="15125">
                  <c:v>8.3996045938215236</c:v>
                </c:pt>
                <c:pt idx="15126">
                  <c:v>8.4001599395797921</c:v>
                </c:pt>
                <c:pt idx="15127">
                  <c:v>8.4007152853380607</c:v>
                </c:pt>
                <c:pt idx="15128">
                  <c:v>8.4012706310963292</c:v>
                </c:pt>
                <c:pt idx="15129">
                  <c:v>8.4018259768545978</c:v>
                </c:pt>
                <c:pt idx="15130">
                  <c:v>8.4023813226128663</c:v>
                </c:pt>
                <c:pt idx="15131">
                  <c:v>8.4029366683711348</c:v>
                </c:pt>
                <c:pt idx="15132">
                  <c:v>8.4034920141294034</c:v>
                </c:pt>
                <c:pt idx="15133">
                  <c:v>8.4040473598876719</c:v>
                </c:pt>
                <c:pt idx="15134">
                  <c:v>8.4046027056459405</c:v>
                </c:pt>
                <c:pt idx="15135">
                  <c:v>8.405158051404209</c:v>
                </c:pt>
                <c:pt idx="15136">
                  <c:v>8.4057133971624776</c:v>
                </c:pt>
                <c:pt idx="15137">
                  <c:v>8.4062687429207461</c:v>
                </c:pt>
                <c:pt idx="15138">
                  <c:v>8.4068240886790147</c:v>
                </c:pt>
                <c:pt idx="15139">
                  <c:v>8.4073794344372832</c:v>
                </c:pt>
                <c:pt idx="15140">
                  <c:v>8.4079347801955517</c:v>
                </c:pt>
                <c:pt idx="15141">
                  <c:v>8.4084901259538203</c:v>
                </c:pt>
                <c:pt idx="15142">
                  <c:v>8.4090454717120888</c:v>
                </c:pt>
                <c:pt idx="15143">
                  <c:v>8.4096008174703574</c:v>
                </c:pt>
                <c:pt idx="15144">
                  <c:v>8.4101561632286259</c:v>
                </c:pt>
                <c:pt idx="15145">
                  <c:v>8.4107115089868945</c:v>
                </c:pt>
                <c:pt idx="15146">
                  <c:v>8.411266854745163</c:v>
                </c:pt>
                <c:pt idx="15147">
                  <c:v>8.4118222005034315</c:v>
                </c:pt>
                <c:pt idx="15148">
                  <c:v>8.4123775462617001</c:v>
                </c:pt>
                <c:pt idx="15149">
                  <c:v>8.4129328920199686</c:v>
                </c:pt>
                <c:pt idx="15150">
                  <c:v>8.4134882377782372</c:v>
                </c:pt>
                <c:pt idx="15151">
                  <c:v>8.4140435835365057</c:v>
                </c:pt>
                <c:pt idx="15152">
                  <c:v>8.4145989292947743</c:v>
                </c:pt>
                <c:pt idx="15153">
                  <c:v>8.4151542750530428</c:v>
                </c:pt>
                <c:pt idx="15154">
                  <c:v>8.4157096208113114</c:v>
                </c:pt>
                <c:pt idx="15155">
                  <c:v>8.4162649665695799</c:v>
                </c:pt>
                <c:pt idx="15156">
                  <c:v>8.4168203123278484</c:v>
                </c:pt>
                <c:pt idx="15157">
                  <c:v>8.417375658086117</c:v>
                </c:pt>
                <c:pt idx="15158">
                  <c:v>8.4179310038443855</c:v>
                </c:pt>
                <c:pt idx="15159">
                  <c:v>8.4184863496026541</c:v>
                </c:pt>
                <c:pt idx="15160">
                  <c:v>8.4190416953609226</c:v>
                </c:pt>
                <c:pt idx="15161">
                  <c:v>8.4195970411191912</c:v>
                </c:pt>
                <c:pt idx="15162">
                  <c:v>8.4201523868774597</c:v>
                </c:pt>
                <c:pt idx="15163">
                  <c:v>8.4207077326357282</c:v>
                </c:pt>
                <c:pt idx="15164">
                  <c:v>8.4212630783939968</c:v>
                </c:pt>
                <c:pt idx="15165">
                  <c:v>8.4218184241522653</c:v>
                </c:pt>
                <c:pt idx="15166">
                  <c:v>8.4223737699105339</c:v>
                </c:pt>
                <c:pt idx="15167">
                  <c:v>8.4229291156688024</c:v>
                </c:pt>
                <c:pt idx="15168">
                  <c:v>8.423484461427071</c:v>
                </c:pt>
                <c:pt idx="15169">
                  <c:v>8.4240398071853395</c:v>
                </c:pt>
                <c:pt idx="15170">
                  <c:v>8.4245951529436081</c:v>
                </c:pt>
                <c:pt idx="15171">
                  <c:v>8.4251504987018766</c:v>
                </c:pt>
                <c:pt idx="15172">
                  <c:v>8.4257058444601451</c:v>
                </c:pt>
                <c:pt idx="15173">
                  <c:v>8.4262611902184137</c:v>
                </c:pt>
                <c:pt idx="15174">
                  <c:v>8.4268165359766822</c:v>
                </c:pt>
                <c:pt idx="15175">
                  <c:v>8.4273718817349508</c:v>
                </c:pt>
                <c:pt idx="15176">
                  <c:v>8.4279272274932193</c:v>
                </c:pt>
                <c:pt idx="15177">
                  <c:v>8.4284825732514879</c:v>
                </c:pt>
                <c:pt idx="15178">
                  <c:v>8.4290379190097564</c:v>
                </c:pt>
                <c:pt idx="15179">
                  <c:v>8.429593264768025</c:v>
                </c:pt>
                <c:pt idx="15180">
                  <c:v>8.4301486105262935</c:v>
                </c:pt>
                <c:pt idx="15181">
                  <c:v>8.430703956284562</c:v>
                </c:pt>
                <c:pt idx="15182">
                  <c:v>8.4312593020428306</c:v>
                </c:pt>
                <c:pt idx="15183">
                  <c:v>8.4318146478010991</c:v>
                </c:pt>
                <c:pt idx="15184">
                  <c:v>8.4323699935593677</c:v>
                </c:pt>
                <c:pt idx="15185">
                  <c:v>8.4329253393176362</c:v>
                </c:pt>
                <c:pt idx="15186">
                  <c:v>8.4334806850759048</c:v>
                </c:pt>
                <c:pt idx="15187">
                  <c:v>8.4340360308341733</c:v>
                </c:pt>
                <c:pt idx="15188">
                  <c:v>8.4345913765924418</c:v>
                </c:pt>
                <c:pt idx="15189">
                  <c:v>8.4351467223507104</c:v>
                </c:pt>
                <c:pt idx="15190">
                  <c:v>8.4357020681089789</c:v>
                </c:pt>
                <c:pt idx="15191">
                  <c:v>8.4362574138672475</c:v>
                </c:pt>
                <c:pt idx="15192">
                  <c:v>8.436812759625516</c:v>
                </c:pt>
                <c:pt idx="15193">
                  <c:v>8.4373681053837846</c:v>
                </c:pt>
                <c:pt idx="15194">
                  <c:v>8.4379234511420531</c:v>
                </c:pt>
                <c:pt idx="15195">
                  <c:v>8.4384787969003217</c:v>
                </c:pt>
                <c:pt idx="15196">
                  <c:v>8.4390341426585902</c:v>
                </c:pt>
                <c:pt idx="15197">
                  <c:v>8.4395894884168587</c:v>
                </c:pt>
                <c:pt idx="15198">
                  <c:v>8.4401448341751273</c:v>
                </c:pt>
                <c:pt idx="15199">
                  <c:v>8.4407001799333958</c:v>
                </c:pt>
                <c:pt idx="15200">
                  <c:v>8.4412555256916644</c:v>
                </c:pt>
                <c:pt idx="15201">
                  <c:v>8.4418108714499329</c:v>
                </c:pt>
                <c:pt idx="15202">
                  <c:v>8.4423662172082015</c:v>
                </c:pt>
                <c:pt idx="15203">
                  <c:v>8.44292156296647</c:v>
                </c:pt>
                <c:pt idx="15204">
                  <c:v>8.4434769087247385</c:v>
                </c:pt>
                <c:pt idx="15205">
                  <c:v>8.4440322544830071</c:v>
                </c:pt>
                <c:pt idx="15206">
                  <c:v>8.4445876002412756</c:v>
                </c:pt>
                <c:pt idx="15207">
                  <c:v>8.4451429459995442</c:v>
                </c:pt>
                <c:pt idx="15208">
                  <c:v>8.4456982917578127</c:v>
                </c:pt>
                <c:pt idx="15209">
                  <c:v>8.4462536375160813</c:v>
                </c:pt>
                <c:pt idx="15210">
                  <c:v>8.4468089832743498</c:v>
                </c:pt>
                <c:pt idx="15211">
                  <c:v>8.4473643290326184</c:v>
                </c:pt>
                <c:pt idx="15212">
                  <c:v>8.4479196747908869</c:v>
                </c:pt>
                <c:pt idx="15213">
                  <c:v>8.4484750205491554</c:v>
                </c:pt>
                <c:pt idx="15214">
                  <c:v>8.449030366307424</c:v>
                </c:pt>
                <c:pt idx="15215">
                  <c:v>8.4495857120656925</c:v>
                </c:pt>
                <c:pt idx="15216">
                  <c:v>8.4501410578239611</c:v>
                </c:pt>
                <c:pt idx="15217">
                  <c:v>8.4506964035822296</c:v>
                </c:pt>
                <c:pt idx="15218">
                  <c:v>8.4512517493404982</c:v>
                </c:pt>
                <c:pt idx="15219">
                  <c:v>8.4518070950987667</c:v>
                </c:pt>
                <c:pt idx="15220">
                  <c:v>8.4523624408570353</c:v>
                </c:pt>
                <c:pt idx="15221">
                  <c:v>8.4529177866153038</c:v>
                </c:pt>
                <c:pt idx="15222">
                  <c:v>8.4534731323735723</c:v>
                </c:pt>
                <c:pt idx="15223">
                  <c:v>8.4540284781318409</c:v>
                </c:pt>
                <c:pt idx="15224">
                  <c:v>8.4545838238901094</c:v>
                </c:pt>
                <c:pt idx="15225">
                  <c:v>8.455139169648378</c:v>
                </c:pt>
                <c:pt idx="15226">
                  <c:v>8.4556945154066465</c:v>
                </c:pt>
                <c:pt idx="15227">
                  <c:v>8.4562498611649151</c:v>
                </c:pt>
                <c:pt idx="15228">
                  <c:v>8.4568052069231836</c:v>
                </c:pt>
                <c:pt idx="15229">
                  <c:v>8.4573605526814521</c:v>
                </c:pt>
                <c:pt idx="15230">
                  <c:v>8.4579158984397207</c:v>
                </c:pt>
                <c:pt idx="15231">
                  <c:v>8.4584712441979892</c:v>
                </c:pt>
                <c:pt idx="15232">
                  <c:v>8.4590265899562578</c:v>
                </c:pt>
                <c:pt idx="15233">
                  <c:v>8.4595819357145263</c:v>
                </c:pt>
                <c:pt idx="15234">
                  <c:v>8.4601372814727949</c:v>
                </c:pt>
                <c:pt idx="15235">
                  <c:v>8.4606926272310634</c:v>
                </c:pt>
                <c:pt idx="15236">
                  <c:v>8.461247972989332</c:v>
                </c:pt>
                <c:pt idx="15237">
                  <c:v>8.4618033187476005</c:v>
                </c:pt>
                <c:pt idx="15238">
                  <c:v>8.462358664505869</c:v>
                </c:pt>
                <c:pt idx="15239">
                  <c:v>8.4629140102641376</c:v>
                </c:pt>
                <c:pt idx="15240">
                  <c:v>8.4634693560224061</c:v>
                </c:pt>
                <c:pt idx="15241">
                  <c:v>8.4640247017806747</c:v>
                </c:pt>
                <c:pt idx="15242">
                  <c:v>8.4645800475389432</c:v>
                </c:pt>
                <c:pt idx="15243">
                  <c:v>8.4651353932972118</c:v>
                </c:pt>
                <c:pt idx="15244">
                  <c:v>8.4656907390554803</c:v>
                </c:pt>
                <c:pt idx="15245">
                  <c:v>8.4662460848137489</c:v>
                </c:pt>
                <c:pt idx="15246">
                  <c:v>8.4668014305720174</c:v>
                </c:pt>
                <c:pt idx="15247">
                  <c:v>8.4673567763302859</c:v>
                </c:pt>
                <c:pt idx="15248">
                  <c:v>8.4679121220885545</c:v>
                </c:pt>
                <c:pt idx="15249">
                  <c:v>8.468467467846823</c:v>
                </c:pt>
                <c:pt idx="15250">
                  <c:v>8.4690228136050916</c:v>
                </c:pt>
                <c:pt idx="15251">
                  <c:v>8.4695781593633601</c:v>
                </c:pt>
                <c:pt idx="15252">
                  <c:v>8.4701335051216287</c:v>
                </c:pt>
                <c:pt idx="15253">
                  <c:v>8.4706888508798972</c:v>
                </c:pt>
                <c:pt idx="15254">
                  <c:v>8.4712441966381657</c:v>
                </c:pt>
                <c:pt idx="15255">
                  <c:v>8.4717995423964343</c:v>
                </c:pt>
                <c:pt idx="15256">
                  <c:v>8.4723548881547028</c:v>
                </c:pt>
                <c:pt idx="15257">
                  <c:v>8.4729102339129714</c:v>
                </c:pt>
                <c:pt idx="15258">
                  <c:v>8.4734655796712399</c:v>
                </c:pt>
                <c:pt idx="15259">
                  <c:v>8.4740209254295085</c:v>
                </c:pt>
                <c:pt idx="15260">
                  <c:v>8.474576271187777</c:v>
                </c:pt>
                <c:pt idx="15261">
                  <c:v>8.4751316169460456</c:v>
                </c:pt>
                <c:pt idx="15262">
                  <c:v>8.4756869627043141</c:v>
                </c:pt>
                <c:pt idx="15263">
                  <c:v>8.4762423084625826</c:v>
                </c:pt>
                <c:pt idx="15264">
                  <c:v>8.4767976542208512</c:v>
                </c:pt>
                <c:pt idx="15265">
                  <c:v>8.4773529999791197</c:v>
                </c:pt>
                <c:pt idx="15266">
                  <c:v>8.4779083457373883</c:v>
                </c:pt>
                <c:pt idx="15267">
                  <c:v>8.4784636914956568</c:v>
                </c:pt>
                <c:pt idx="15268">
                  <c:v>8.4790190372539254</c:v>
                </c:pt>
                <c:pt idx="15269">
                  <c:v>8.4795743830121939</c:v>
                </c:pt>
                <c:pt idx="15270">
                  <c:v>8.4801297287704624</c:v>
                </c:pt>
                <c:pt idx="15271">
                  <c:v>8.480685074528731</c:v>
                </c:pt>
                <c:pt idx="15272">
                  <c:v>8.4812404202869995</c:v>
                </c:pt>
                <c:pt idx="15273">
                  <c:v>8.4817957660452681</c:v>
                </c:pt>
                <c:pt idx="15274">
                  <c:v>8.4823511118035366</c:v>
                </c:pt>
                <c:pt idx="15275">
                  <c:v>8.4829064575618052</c:v>
                </c:pt>
                <c:pt idx="15276">
                  <c:v>8.4834618033200737</c:v>
                </c:pt>
                <c:pt idx="15277">
                  <c:v>8.4840171490783423</c:v>
                </c:pt>
                <c:pt idx="15278">
                  <c:v>8.4845724948366108</c:v>
                </c:pt>
                <c:pt idx="15279">
                  <c:v>8.4851278405948793</c:v>
                </c:pt>
                <c:pt idx="15280">
                  <c:v>8.4856831863531479</c:v>
                </c:pt>
                <c:pt idx="15281">
                  <c:v>8.4862385321114164</c:v>
                </c:pt>
                <c:pt idx="15282">
                  <c:v>8.486793877869685</c:v>
                </c:pt>
                <c:pt idx="15283">
                  <c:v>8.4873492236279535</c:v>
                </c:pt>
                <c:pt idx="15284">
                  <c:v>8.4879045693862221</c:v>
                </c:pt>
                <c:pt idx="15285">
                  <c:v>8.4884599151444906</c:v>
                </c:pt>
                <c:pt idx="15286">
                  <c:v>8.4890152609027592</c:v>
                </c:pt>
                <c:pt idx="15287">
                  <c:v>8.4895706066610277</c:v>
                </c:pt>
                <c:pt idx="15288">
                  <c:v>8.4901259524192962</c:v>
                </c:pt>
                <c:pt idx="15289">
                  <c:v>8.4906812981775648</c:v>
                </c:pt>
                <c:pt idx="15290">
                  <c:v>8.4912366439358333</c:v>
                </c:pt>
                <c:pt idx="15291">
                  <c:v>8.4917919896941019</c:v>
                </c:pt>
                <c:pt idx="15292">
                  <c:v>8.4923473354523704</c:v>
                </c:pt>
                <c:pt idx="15293">
                  <c:v>8.492902681210639</c:v>
                </c:pt>
                <c:pt idx="15294">
                  <c:v>8.4934580269689075</c:v>
                </c:pt>
                <c:pt idx="15295">
                  <c:v>8.494013372727176</c:v>
                </c:pt>
                <c:pt idx="15296">
                  <c:v>8.4945687184854446</c:v>
                </c:pt>
                <c:pt idx="15297">
                  <c:v>8.4951240642437131</c:v>
                </c:pt>
                <c:pt idx="15298">
                  <c:v>8.4956794100019817</c:v>
                </c:pt>
                <c:pt idx="15299">
                  <c:v>8.4962347557602502</c:v>
                </c:pt>
                <c:pt idx="15300">
                  <c:v>8.4967901015185188</c:v>
                </c:pt>
                <c:pt idx="15301">
                  <c:v>8.4973454472767873</c:v>
                </c:pt>
                <c:pt idx="15302">
                  <c:v>8.4979007930350559</c:v>
                </c:pt>
                <c:pt idx="15303">
                  <c:v>8.4984561387933244</c:v>
                </c:pt>
                <c:pt idx="15304">
                  <c:v>8.4990114845515929</c:v>
                </c:pt>
                <c:pt idx="15305">
                  <c:v>8.4995668303098615</c:v>
                </c:pt>
                <c:pt idx="15306">
                  <c:v>8.50012217606813</c:v>
                </c:pt>
                <c:pt idx="15307">
                  <c:v>8.5006775218263986</c:v>
                </c:pt>
                <c:pt idx="15308">
                  <c:v>8.5012328675846671</c:v>
                </c:pt>
                <c:pt idx="15309">
                  <c:v>8.5017882133429357</c:v>
                </c:pt>
                <c:pt idx="15310">
                  <c:v>8.5023435591012042</c:v>
                </c:pt>
                <c:pt idx="15311">
                  <c:v>8.5028989048594728</c:v>
                </c:pt>
                <c:pt idx="15312">
                  <c:v>8.5034542506177413</c:v>
                </c:pt>
                <c:pt idx="15313">
                  <c:v>8.5040095963760098</c:v>
                </c:pt>
                <c:pt idx="15314">
                  <c:v>8.5045649421342784</c:v>
                </c:pt>
                <c:pt idx="15315">
                  <c:v>8.5051202878925469</c:v>
                </c:pt>
                <c:pt idx="15316">
                  <c:v>8.5056756336508155</c:v>
                </c:pt>
                <c:pt idx="15317">
                  <c:v>8.506230979409084</c:v>
                </c:pt>
                <c:pt idx="15318">
                  <c:v>8.5067863251673526</c:v>
                </c:pt>
                <c:pt idx="15319">
                  <c:v>8.5073416709256211</c:v>
                </c:pt>
                <c:pt idx="15320">
                  <c:v>8.5078970166838896</c:v>
                </c:pt>
                <c:pt idx="15321">
                  <c:v>8.5084523624421582</c:v>
                </c:pt>
                <c:pt idx="15322">
                  <c:v>8.5090077082004267</c:v>
                </c:pt>
                <c:pt idx="15323">
                  <c:v>8.5095630539586953</c:v>
                </c:pt>
                <c:pt idx="15324">
                  <c:v>8.5101183997169638</c:v>
                </c:pt>
                <c:pt idx="15325">
                  <c:v>8.5106737454752324</c:v>
                </c:pt>
                <c:pt idx="15326">
                  <c:v>8.5112290912335009</c:v>
                </c:pt>
                <c:pt idx="15327">
                  <c:v>8.5117844369917695</c:v>
                </c:pt>
                <c:pt idx="15328">
                  <c:v>8.512339782750038</c:v>
                </c:pt>
                <c:pt idx="15329">
                  <c:v>8.5128951285083065</c:v>
                </c:pt>
                <c:pt idx="15330">
                  <c:v>8.5134504742665751</c:v>
                </c:pt>
                <c:pt idx="15331">
                  <c:v>8.5140058200248436</c:v>
                </c:pt>
                <c:pt idx="15332">
                  <c:v>8.5145611657831122</c:v>
                </c:pt>
                <c:pt idx="15333">
                  <c:v>8.5151165115413807</c:v>
                </c:pt>
                <c:pt idx="15334">
                  <c:v>8.5156718572996493</c:v>
                </c:pt>
                <c:pt idx="15335">
                  <c:v>8.5162272030579178</c:v>
                </c:pt>
                <c:pt idx="15336">
                  <c:v>8.5167825488161863</c:v>
                </c:pt>
                <c:pt idx="15337">
                  <c:v>8.5173378945744549</c:v>
                </c:pt>
                <c:pt idx="15338">
                  <c:v>8.5178932403327234</c:v>
                </c:pt>
                <c:pt idx="15339">
                  <c:v>8.518448586090992</c:v>
                </c:pt>
                <c:pt idx="15340">
                  <c:v>8.5190039318492605</c:v>
                </c:pt>
                <c:pt idx="15341">
                  <c:v>8.5195592776075291</c:v>
                </c:pt>
                <c:pt idx="15342">
                  <c:v>8.5201146233657976</c:v>
                </c:pt>
                <c:pt idx="15343">
                  <c:v>8.5206699691240662</c:v>
                </c:pt>
                <c:pt idx="15344">
                  <c:v>8.5212253148823347</c:v>
                </c:pt>
                <c:pt idx="15345">
                  <c:v>8.5217806606406032</c:v>
                </c:pt>
                <c:pt idx="15346">
                  <c:v>8.5223360063988718</c:v>
                </c:pt>
                <c:pt idx="15347">
                  <c:v>8.5228913521571403</c:v>
                </c:pt>
                <c:pt idx="15348">
                  <c:v>8.5234466979154089</c:v>
                </c:pt>
                <c:pt idx="15349">
                  <c:v>8.5240020436736774</c:v>
                </c:pt>
                <c:pt idx="15350">
                  <c:v>8.524557389431946</c:v>
                </c:pt>
                <c:pt idx="15351">
                  <c:v>8.5251127351902145</c:v>
                </c:pt>
                <c:pt idx="15352">
                  <c:v>8.5256680809484831</c:v>
                </c:pt>
                <c:pt idx="15353">
                  <c:v>8.5262234267067516</c:v>
                </c:pt>
                <c:pt idx="15354">
                  <c:v>8.5267787724650201</c:v>
                </c:pt>
                <c:pt idx="15355">
                  <c:v>8.5273341182232887</c:v>
                </c:pt>
                <c:pt idx="15356">
                  <c:v>8.5278894639815572</c:v>
                </c:pt>
                <c:pt idx="15357">
                  <c:v>8.5284448097398258</c:v>
                </c:pt>
                <c:pt idx="15358">
                  <c:v>8.5290001554980943</c:v>
                </c:pt>
                <c:pt idx="15359">
                  <c:v>8.5295555012563629</c:v>
                </c:pt>
                <c:pt idx="15360">
                  <c:v>8.5301108470146314</c:v>
                </c:pt>
                <c:pt idx="15361">
                  <c:v>8.5306661927728999</c:v>
                </c:pt>
                <c:pt idx="15362">
                  <c:v>8.5312215385311685</c:v>
                </c:pt>
                <c:pt idx="15363">
                  <c:v>8.531776884289437</c:v>
                </c:pt>
                <c:pt idx="15364">
                  <c:v>8.5323322300477056</c:v>
                </c:pt>
                <c:pt idx="15365">
                  <c:v>8.5328875758059741</c:v>
                </c:pt>
                <c:pt idx="15366">
                  <c:v>8.5334429215642427</c:v>
                </c:pt>
                <c:pt idx="15367">
                  <c:v>8.5339982673225112</c:v>
                </c:pt>
                <c:pt idx="15368">
                  <c:v>8.5345536130807798</c:v>
                </c:pt>
                <c:pt idx="15369">
                  <c:v>8.5351089588390483</c:v>
                </c:pt>
                <c:pt idx="15370">
                  <c:v>8.5356643045973168</c:v>
                </c:pt>
                <c:pt idx="15371">
                  <c:v>8.5362196503555854</c:v>
                </c:pt>
                <c:pt idx="15372">
                  <c:v>8.5367749961138539</c:v>
                </c:pt>
                <c:pt idx="15373">
                  <c:v>8.5373303418721225</c:v>
                </c:pt>
                <c:pt idx="15374">
                  <c:v>8.537885687630391</c:v>
                </c:pt>
                <c:pt idx="15375">
                  <c:v>8.5384410333886596</c:v>
                </c:pt>
                <c:pt idx="15376">
                  <c:v>8.5389963791469281</c:v>
                </c:pt>
                <c:pt idx="15377">
                  <c:v>8.5395517249051967</c:v>
                </c:pt>
                <c:pt idx="15378">
                  <c:v>8.5401070706634652</c:v>
                </c:pt>
                <c:pt idx="15379">
                  <c:v>8.5406624164217337</c:v>
                </c:pt>
                <c:pt idx="15380">
                  <c:v>8.5412177621800023</c:v>
                </c:pt>
                <c:pt idx="15381">
                  <c:v>8.5417731079382708</c:v>
                </c:pt>
                <c:pt idx="15382">
                  <c:v>8.5423284536965394</c:v>
                </c:pt>
                <c:pt idx="15383">
                  <c:v>8.5428837994548079</c:v>
                </c:pt>
                <c:pt idx="15384">
                  <c:v>8.5434391452130765</c:v>
                </c:pt>
                <c:pt idx="15385">
                  <c:v>8.543994490971345</c:v>
                </c:pt>
                <c:pt idx="15386">
                  <c:v>8.5445498367296135</c:v>
                </c:pt>
                <c:pt idx="15387">
                  <c:v>8.5451051824878821</c:v>
                </c:pt>
                <c:pt idx="15388">
                  <c:v>8.5456605282461506</c:v>
                </c:pt>
                <c:pt idx="15389">
                  <c:v>8.5462158740044192</c:v>
                </c:pt>
                <c:pt idx="15390">
                  <c:v>8.5467712197626877</c:v>
                </c:pt>
                <c:pt idx="15391">
                  <c:v>8.5473265655209563</c:v>
                </c:pt>
                <c:pt idx="15392">
                  <c:v>8.5478819112792248</c:v>
                </c:pt>
                <c:pt idx="15393">
                  <c:v>8.5484372570374934</c:v>
                </c:pt>
                <c:pt idx="15394">
                  <c:v>8.5489926027957619</c:v>
                </c:pt>
                <c:pt idx="15395">
                  <c:v>8.5495479485540304</c:v>
                </c:pt>
                <c:pt idx="15396">
                  <c:v>8.550103294312299</c:v>
                </c:pt>
                <c:pt idx="15397">
                  <c:v>8.5506586400705675</c:v>
                </c:pt>
                <c:pt idx="15398">
                  <c:v>8.5512139858288361</c:v>
                </c:pt>
                <c:pt idx="15399">
                  <c:v>8.5517693315871046</c:v>
                </c:pt>
                <c:pt idx="15400">
                  <c:v>8.5523246773453732</c:v>
                </c:pt>
                <c:pt idx="15401">
                  <c:v>8.5528800231036417</c:v>
                </c:pt>
                <c:pt idx="15402">
                  <c:v>8.5534353688619102</c:v>
                </c:pt>
                <c:pt idx="15403">
                  <c:v>8.5539907146201788</c:v>
                </c:pt>
                <c:pt idx="15404">
                  <c:v>8.5545460603784473</c:v>
                </c:pt>
                <c:pt idx="15405">
                  <c:v>8.5551014061367159</c:v>
                </c:pt>
                <c:pt idx="15406">
                  <c:v>8.5556567518949844</c:v>
                </c:pt>
                <c:pt idx="15407">
                  <c:v>8.556212097653253</c:v>
                </c:pt>
                <c:pt idx="15408">
                  <c:v>8.5567674434115215</c:v>
                </c:pt>
                <c:pt idx="15409">
                  <c:v>8.5573227891697901</c:v>
                </c:pt>
                <c:pt idx="15410">
                  <c:v>8.5578781349280586</c:v>
                </c:pt>
                <c:pt idx="15411">
                  <c:v>8.5584334806863271</c:v>
                </c:pt>
                <c:pt idx="15412">
                  <c:v>8.5589888264445957</c:v>
                </c:pt>
                <c:pt idx="15413">
                  <c:v>8.5595441722028642</c:v>
                </c:pt>
                <c:pt idx="15414">
                  <c:v>8.5600995179611328</c:v>
                </c:pt>
                <c:pt idx="15415">
                  <c:v>8.5606548637194013</c:v>
                </c:pt>
                <c:pt idx="15416">
                  <c:v>8.5612102094776699</c:v>
                </c:pt>
                <c:pt idx="15417">
                  <c:v>8.5617655552359384</c:v>
                </c:pt>
                <c:pt idx="15418">
                  <c:v>8.562320900994207</c:v>
                </c:pt>
                <c:pt idx="15419">
                  <c:v>8.5628762467524755</c:v>
                </c:pt>
                <c:pt idx="15420">
                  <c:v>8.563431592510744</c:v>
                </c:pt>
                <c:pt idx="15421">
                  <c:v>8.5639869382690126</c:v>
                </c:pt>
                <c:pt idx="15422">
                  <c:v>8.5645422840272811</c:v>
                </c:pt>
                <c:pt idx="15423">
                  <c:v>8.5650976297855497</c:v>
                </c:pt>
                <c:pt idx="15424">
                  <c:v>8.5656529755438182</c:v>
                </c:pt>
                <c:pt idx="15425">
                  <c:v>8.5662083213020868</c:v>
                </c:pt>
                <c:pt idx="15426">
                  <c:v>8.5667636670603553</c:v>
                </c:pt>
                <c:pt idx="15427">
                  <c:v>8.5673190128186238</c:v>
                </c:pt>
                <c:pt idx="15428">
                  <c:v>8.5678743585768924</c:v>
                </c:pt>
                <c:pt idx="15429">
                  <c:v>8.5684297043351609</c:v>
                </c:pt>
                <c:pt idx="15430">
                  <c:v>8.5689850500934295</c:v>
                </c:pt>
                <c:pt idx="15431">
                  <c:v>8.569540395851698</c:v>
                </c:pt>
                <c:pt idx="15432">
                  <c:v>8.5700957416099666</c:v>
                </c:pt>
                <c:pt idx="15433">
                  <c:v>8.5706510873682351</c:v>
                </c:pt>
                <c:pt idx="15434">
                  <c:v>8.5712064331265037</c:v>
                </c:pt>
                <c:pt idx="15435">
                  <c:v>8.5717617788847722</c:v>
                </c:pt>
                <c:pt idx="15436">
                  <c:v>8.5723171246430407</c:v>
                </c:pt>
                <c:pt idx="15437">
                  <c:v>8.5728724704013093</c:v>
                </c:pt>
                <c:pt idx="15438">
                  <c:v>8.5734278161595778</c:v>
                </c:pt>
                <c:pt idx="15439">
                  <c:v>8.5739831619178464</c:v>
                </c:pt>
                <c:pt idx="15440">
                  <c:v>8.5745385076761149</c:v>
                </c:pt>
                <c:pt idx="15441">
                  <c:v>8.5750938534343835</c:v>
                </c:pt>
                <c:pt idx="15442">
                  <c:v>8.575649199192652</c:v>
                </c:pt>
                <c:pt idx="15443">
                  <c:v>8.5762045449509205</c:v>
                </c:pt>
                <c:pt idx="15444">
                  <c:v>8.5767598907091891</c:v>
                </c:pt>
                <c:pt idx="15445">
                  <c:v>8.5773152364674576</c:v>
                </c:pt>
                <c:pt idx="15446">
                  <c:v>8.5778705822257262</c:v>
                </c:pt>
                <c:pt idx="15447">
                  <c:v>8.5784259279839947</c:v>
                </c:pt>
                <c:pt idx="15448">
                  <c:v>8.5789812737422633</c:v>
                </c:pt>
                <c:pt idx="15449">
                  <c:v>8.5795366195005318</c:v>
                </c:pt>
                <c:pt idx="15450">
                  <c:v>8.5800919652588004</c:v>
                </c:pt>
                <c:pt idx="15451">
                  <c:v>8.5806473110170689</c:v>
                </c:pt>
                <c:pt idx="15452">
                  <c:v>8.5812026567753374</c:v>
                </c:pt>
                <c:pt idx="15453">
                  <c:v>8.581758002533606</c:v>
                </c:pt>
                <c:pt idx="15454">
                  <c:v>8.5823133482918745</c:v>
                </c:pt>
                <c:pt idx="15455">
                  <c:v>8.5828686940501431</c:v>
                </c:pt>
                <c:pt idx="15456">
                  <c:v>8.5834240398084116</c:v>
                </c:pt>
                <c:pt idx="15457">
                  <c:v>8.5839793855666802</c:v>
                </c:pt>
                <c:pt idx="15458">
                  <c:v>8.5845347313249487</c:v>
                </c:pt>
                <c:pt idx="15459">
                  <c:v>8.5850900770832173</c:v>
                </c:pt>
                <c:pt idx="15460">
                  <c:v>8.5856454228414858</c:v>
                </c:pt>
                <c:pt idx="15461">
                  <c:v>8.5862007685997543</c:v>
                </c:pt>
                <c:pt idx="15462">
                  <c:v>8.5867561143580229</c:v>
                </c:pt>
                <c:pt idx="15463">
                  <c:v>8.5873114601162914</c:v>
                </c:pt>
                <c:pt idx="15464">
                  <c:v>8.58786680587456</c:v>
                </c:pt>
                <c:pt idx="15465">
                  <c:v>8.5884221516328285</c:v>
                </c:pt>
                <c:pt idx="15466">
                  <c:v>8.5889774973910971</c:v>
                </c:pt>
                <c:pt idx="15467">
                  <c:v>8.5895328431493656</c:v>
                </c:pt>
                <c:pt idx="15468">
                  <c:v>8.5900881889076341</c:v>
                </c:pt>
                <c:pt idx="15469">
                  <c:v>8.5906435346659027</c:v>
                </c:pt>
                <c:pt idx="15470">
                  <c:v>8.5911988804241712</c:v>
                </c:pt>
                <c:pt idx="15471">
                  <c:v>8.5917542261824398</c:v>
                </c:pt>
                <c:pt idx="15472">
                  <c:v>8.5923095719407083</c:v>
                </c:pt>
                <c:pt idx="15473">
                  <c:v>8.5928649176989769</c:v>
                </c:pt>
                <c:pt idx="15474">
                  <c:v>8.5934202634572454</c:v>
                </c:pt>
                <c:pt idx="15475">
                  <c:v>8.593975609215514</c:v>
                </c:pt>
                <c:pt idx="15476">
                  <c:v>8.5945309549737825</c:v>
                </c:pt>
                <c:pt idx="15477">
                  <c:v>8.595086300732051</c:v>
                </c:pt>
                <c:pt idx="15478">
                  <c:v>8.5956416464903196</c:v>
                </c:pt>
                <c:pt idx="15479">
                  <c:v>8.5961969922485881</c:v>
                </c:pt>
                <c:pt idx="15480">
                  <c:v>8.5967523380068567</c:v>
                </c:pt>
                <c:pt idx="15481">
                  <c:v>8.5973076837651252</c:v>
                </c:pt>
                <c:pt idx="15482">
                  <c:v>8.5978630295233938</c:v>
                </c:pt>
                <c:pt idx="15483">
                  <c:v>8.5984183752816623</c:v>
                </c:pt>
                <c:pt idx="15484">
                  <c:v>8.5989737210399309</c:v>
                </c:pt>
                <c:pt idx="15485">
                  <c:v>8.5995290667981994</c:v>
                </c:pt>
                <c:pt idx="15486">
                  <c:v>8.6000844125564679</c:v>
                </c:pt>
                <c:pt idx="15487">
                  <c:v>8.6006397583147365</c:v>
                </c:pt>
                <c:pt idx="15488">
                  <c:v>8.601195104073005</c:v>
                </c:pt>
                <c:pt idx="15489">
                  <c:v>8.6017504498312736</c:v>
                </c:pt>
                <c:pt idx="15490">
                  <c:v>8.6023057955895421</c:v>
                </c:pt>
                <c:pt idx="15491">
                  <c:v>8.6028611413478107</c:v>
                </c:pt>
                <c:pt idx="15492">
                  <c:v>8.6034164871060792</c:v>
                </c:pt>
                <c:pt idx="15493">
                  <c:v>8.6039718328643477</c:v>
                </c:pt>
                <c:pt idx="15494">
                  <c:v>8.6045271786226163</c:v>
                </c:pt>
                <c:pt idx="15495">
                  <c:v>8.6050825243808848</c:v>
                </c:pt>
                <c:pt idx="15496">
                  <c:v>8.6056378701391534</c:v>
                </c:pt>
                <c:pt idx="15497">
                  <c:v>8.6061932158974219</c:v>
                </c:pt>
                <c:pt idx="15498">
                  <c:v>8.6067485616556905</c:v>
                </c:pt>
                <c:pt idx="15499">
                  <c:v>8.607303907413959</c:v>
                </c:pt>
                <c:pt idx="15500">
                  <c:v>8.6078592531722276</c:v>
                </c:pt>
                <c:pt idx="15501">
                  <c:v>8.6084145989304961</c:v>
                </c:pt>
                <c:pt idx="15502">
                  <c:v>8.6089699446887646</c:v>
                </c:pt>
                <c:pt idx="15503">
                  <c:v>8.6095252904470332</c:v>
                </c:pt>
                <c:pt idx="15504">
                  <c:v>8.6100806362053017</c:v>
                </c:pt>
                <c:pt idx="15505">
                  <c:v>8.6106359819635703</c:v>
                </c:pt>
                <c:pt idx="15506">
                  <c:v>8.6111913277218388</c:v>
                </c:pt>
                <c:pt idx="15507">
                  <c:v>8.6117466734801074</c:v>
                </c:pt>
                <c:pt idx="15508">
                  <c:v>8.6123020192383759</c:v>
                </c:pt>
                <c:pt idx="15509">
                  <c:v>8.6128573649966444</c:v>
                </c:pt>
                <c:pt idx="15510">
                  <c:v>8.613412710754913</c:v>
                </c:pt>
                <c:pt idx="15511">
                  <c:v>8.6139680565131815</c:v>
                </c:pt>
                <c:pt idx="15512">
                  <c:v>8.6145234022714501</c:v>
                </c:pt>
                <c:pt idx="15513">
                  <c:v>8.6150787480297186</c:v>
                </c:pt>
                <c:pt idx="15514">
                  <c:v>8.6156340937879872</c:v>
                </c:pt>
                <c:pt idx="15515">
                  <c:v>8.6161894395462557</c:v>
                </c:pt>
                <c:pt idx="15516">
                  <c:v>8.6167447853045243</c:v>
                </c:pt>
                <c:pt idx="15517">
                  <c:v>8.6173001310627928</c:v>
                </c:pt>
                <c:pt idx="15518">
                  <c:v>8.6178554768210613</c:v>
                </c:pt>
                <c:pt idx="15519">
                  <c:v>8.6184108225793299</c:v>
                </c:pt>
                <c:pt idx="15520">
                  <c:v>8.6189661683375984</c:v>
                </c:pt>
                <c:pt idx="15521">
                  <c:v>8.619521514095867</c:v>
                </c:pt>
                <c:pt idx="15522">
                  <c:v>8.6200768598541355</c:v>
                </c:pt>
                <c:pt idx="15523">
                  <c:v>8.6206322056124041</c:v>
                </c:pt>
                <c:pt idx="15524">
                  <c:v>8.6211875513706726</c:v>
                </c:pt>
                <c:pt idx="15525">
                  <c:v>8.6217428971289412</c:v>
                </c:pt>
                <c:pt idx="15526">
                  <c:v>8.6222982428872097</c:v>
                </c:pt>
                <c:pt idx="15527">
                  <c:v>8.6228535886454782</c:v>
                </c:pt>
                <c:pt idx="15528">
                  <c:v>8.6234089344037468</c:v>
                </c:pt>
                <c:pt idx="15529">
                  <c:v>8.6239642801620153</c:v>
                </c:pt>
                <c:pt idx="15530">
                  <c:v>8.6245196259202839</c:v>
                </c:pt>
                <c:pt idx="15531">
                  <c:v>8.6250749716785524</c:v>
                </c:pt>
                <c:pt idx="15532">
                  <c:v>8.625630317436821</c:v>
                </c:pt>
                <c:pt idx="15533">
                  <c:v>8.6261856631950895</c:v>
                </c:pt>
                <c:pt idx="15534">
                  <c:v>8.626741008953358</c:v>
                </c:pt>
                <c:pt idx="15535">
                  <c:v>8.6272963547116266</c:v>
                </c:pt>
                <c:pt idx="15536">
                  <c:v>8.6278517004698951</c:v>
                </c:pt>
                <c:pt idx="15537">
                  <c:v>8.6284070462281637</c:v>
                </c:pt>
                <c:pt idx="15538">
                  <c:v>8.6289623919864322</c:v>
                </c:pt>
                <c:pt idx="15539">
                  <c:v>8.6295177377447008</c:v>
                </c:pt>
                <c:pt idx="15540">
                  <c:v>8.6300730835029693</c:v>
                </c:pt>
                <c:pt idx="15541">
                  <c:v>8.6306284292612379</c:v>
                </c:pt>
                <c:pt idx="15542">
                  <c:v>8.6311837750195064</c:v>
                </c:pt>
                <c:pt idx="15543">
                  <c:v>8.6317391207777749</c:v>
                </c:pt>
                <c:pt idx="15544">
                  <c:v>8.6322944665360435</c:v>
                </c:pt>
                <c:pt idx="15545">
                  <c:v>8.632849812294312</c:v>
                </c:pt>
                <c:pt idx="15546">
                  <c:v>8.6334051580525806</c:v>
                </c:pt>
                <c:pt idx="15547">
                  <c:v>8.6339605038108491</c:v>
                </c:pt>
                <c:pt idx="15548">
                  <c:v>8.6345158495691177</c:v>
                </c:pt>
                <c:pt idx="15549">
                  <c:v>8.6350711953273862</c:v>
                </c:pt>
                <c:pt idx="15550">
                  <c:v>8.6356265410856548</c:v>
                </c:pt>
                <c:pt idx="15551">
                  <c:v>8.6361818868439233</c:v>
                </c:pt>
                <c:pt idx="15552">
                  <c:v>8.6367372326021918</c:v>
                </c:pt>
                <c:pt idx="15553">
                  <c:v>8.6372925783604604</c:v>
                </c:pt>
                <c:pt idx="15554">
                  <c:v>8.6378479241187289</c:v>
                </c:pt>
                <c:pt idx="15555">
                  <c:v>8.6384032698769975</c:v>
                </c:pt>
                <c:pt idx="15556">
                  <c:v>8.638958615635266</c:v>
                </c:pt>
                <c:pt idx="15557">
                  <c:v>8.6395139613935346</c:v>
                </c:pt>
                <c:pt idx="15558">
                  <c:v>8.6400693071518031</c:v>
                </c:pt>
                <c:pt idx="15559">
                  <c:v>8.6406246529100716</c:v>
                </c:pt>
                <c:pt idx="15560">
                  <c:v>8.6411799986683402</c:v>
                </c:pt>
                <c:pt idx="15561">
                  <c:v>8.6417353444266087</c:v>
                </c:pt>
                <c:pt idx="15562">
                  <c:v>8.6422906901848773</c:v>
                </c:pt>
                <c:pt idx="15563">
                  <c:v>8.6428460359431458</c:v>
                </c:pt>
                <c:pt idx="15564">
                  <c:v>8.6434013817014144</c:v>
                </c:pt>
                <c:pt idx="15565">
                  <c:v>8.6439567274596829</c:v>
                </c:pt>
                <c:pt idx="15566">
                  <c:v>8.6445120732179515</c:v>
                </c:pt>
                <c:pt idx="15567">
                  <c:v>8.64506741897622</c:v>
                </c:pt>
                <c:pt idx="15568">
                  <c:v>8.6456227647344885</c:v>
                </c:pt>
                <c:pt idx="15569">
                  <c:v>8.6461781104927571</c:v>
                </c:pt>
                <c:pt idx="15570">
                  <c:v>8.6467334562510256</c:v>
                </c:pt>
                <c:pt idx="15571">
                  <c:v>8.6472888020092942</c:v>
                </c:pt>
                <c:pt idx="15572">
                  <c:v>8.6478441477675627</c:v>
                </c:pt>
                <c:pt idx="15573">
                  <c:v>8.6483994935258313</c:v>
                </c:pt>
                <c:pt idx="15574">
                  <c:v>8.6489548392840998</c:v>
                </c:pt>
                <c:pt idx="15575">
                  <c:v>8.6495101850423683</c:v>
                </c:pt>
                <c:pt idx="15576">
                  <c:v>8.6500655308006369</c:v>
                </c:pt>
                <c:pt idx="15577">
                  <c:v>8.6506208765589054</c:v>
                </c:pt>
                <c:pt idx="15578">
                  <c:v>8.651176222317174</c:v>
                </c:pt>
                <c:pt idx="15579">
                  <c:v>8.6517315680754425</c:v>
                </c:pt>
                <c:pt idx="15580">
                  <c:v>8.6522869138337111</c:v>
                </c:pt>
                <c:pt idx="15581">
                  <c:v>8.6528422595919796</c:v>
                </c:pt>
                <c:pt idx="15582">
                  <c:v>8.6533976053502482</c:v>
                </c:pt>
                <c:pt idx="15583">
                  <c:v>8.6539529511085167</c:v>
                </c:pt>
                <c:pt idx="15584">
                  <c:v>8.6545082968667852</c:v>
                </c:pt>
                <c:pt idx="15585">
                  <c:v>8.6550636426250538</c:v>
                </c:pt>
                <c:pt idx="15586">
                  <c:v>8.6556189883833223</c:v>
                </c:pt>
                <c:pt idx="15587">
                  <c:v>8.6561743341415909</c:v>
                </c:pt>
                <c:pt idx="15588">
                  <c:v>8.6567296798998594</c:v>
                </c:pt>
                <c:pt idx="15589">
                  <c:v>8.657285025658128</c:v>
                </c:pt>
                <c:pt idx="15590">
                  <c:v>8.6578403714163965</c:v>
                </c:pt>
                <c:pt idx="15591">
                  <c:v>8.6583957171746651</c:v>
                </c:pt>
                <c:pt idx="15592">
                  <c:v>8.6589510629329336</c:v>
                </c:pt>
                <c:pt idx="15593">
                  <c:v>8.6595064086912021</c:v>
                </c:pt>
                <c:pt idx="15594">
                  <c:v>8.6600617544494707</c:v>
                </c:pt>
                <c:pt idx="15595">
                  <c:v>8.6606171002077392</c:v>
                </c:pt>
                <c:pt idx="15596">
                  <c:v>8.6611724459660078</c:v>
                </c:pt>
                <c:pt idx="15597">
                  <c:v>8.6617277917242763</c:v>
                </c:pt>
                <c:pt idx="15598">
                  <c:v>8.6622831374825449</c:v>
                </c:pt>
                <c:pt idx="15599">
                  <c:v>8.6628384832408134</c:v>
                </c:pt>
                <c:pt idx="15600">
                  <c:v>8.6633938289990819</c:v>
                </c:pt>
                <c:pt idx="15601">
                  <c:v>8.6639491747573505</c:v>
                </c:pt>
                <c:pt idx="15602">
                  <c:v>8.664504520515619</c:v>
                </c:pt>
                <c:pt idx="15603">
                  <c:v>8.6650598662738876</c:v>
                </c:pt>
                <c:pt idx="15604">
                  <c:v>8.6656152120321561</c:v>
                </c:pt>
                <c:pt idx="15605">
                  <c:v>8.6661705577904247</c:v>
                </c:pt>
                <c:pt idx="15606">
                  <c:v>8.6667259035486932</c:v>
                </c:pt>
                <c:pt idx="15607">
                  <c:v>8.6672812493069618</c:v>
                </c:pt>
                <c:pt idx="15608">
                  <c:v>8.6678365950652303</c:v>
                </c:pt>
                <c:pt idx="15609">
                  <c:v>8.6683919408234988</c:v>
                </c:pt>
                <c:pt idx="15610">
                  <c:v>8.6689472865817674</c:v>
                </c:pt>
                <c:pt idx="15611">
                  <c:v>8.6695026323400359</c:v>
                </c:pt>
                <c:pt idx="15612">
                  <c:v>8.6700579780983045</c:v>
                </c:pt>
                <c:pt idx="15613">
                  <c:v>8.670613323856573</c:v>
                </c:pt>
                <c:pt idx="15614">
                  <c:v>8.6711686696148416</c:v>
                </c:pt>
                <c:pt idx="15615">
                  <c:v>8.6717240153731101</c:v>
                </c:pt>
                <c:pt idx="15616">
                  <c:v>8.6722793611313786</c:v>
                </c:pt>
                <c:pt idx="15617">
                  <c:v>8.6728347068896472</c:v>
                </c:pt>
                <c:pt idx="15618">
                  <c:v>8.6733900526479157</c:v>
                </c:pt>
                <c:pt idx="15619">
                  <c:v>8.6739453984061843</c:v>
                </c:pt>
                <c:pt idx="15620">
                  <c:v>8.6745007441644528</c:v>
                </c:pt>
                <c:pt idx="15621">
                  <c:v>8.6750560899227214</c:v>
                </c:pt>
                <c:pt idx="15622">
                  <c:v>8.6756114356809899</c:v>
                </c:pt>
                <c:pt idx="15623">
                  <c:v>8.6761667814392585</c:v>
                </c:pt>
                <c:pt idx="15624">
                  <c:v>8.676722127197527</c:v>
                </c:pt>
                <c:pt idx="15625">
                  <c:v>8.6772774729557955</c:v>
                </c:pt>
                <c:pt idx="15626">
                  <c:v>8.6778328187140641</c:v>
                </c:pt>
                <c:pt idx="15627">
                  <c:v>8.6783881644723326</c:v>
                </c:pt>
                <c:pt idx="15628">
                  <c:v>8.6789435102306012</c:v>
                </c:pt>
                <c:pt idx="15629">
                  <c:v>8.6794988559888697</c:v>
                </c:pt>
                <c:pt idx="15630">
                  <c:v>8.6800542017471383</c:v>
                </c:pt>
                <c:pt idx="15631">
                  <c:v>8.6806095475054068</c:v>
                </c:pt>
                <c:pt idx="15632">
                  <c:v>8.6811648932636754</c:v>
                </c:pt>
                <c:pt idx="15633">
                  <c:v>8.6817202390219439</c:v>
                </c:pt>
                <c:pt idx="15634">
                  <c:v>8.6822755847802124</c:v>
                </c:pt>
                <c:pt idx="15635">
                  <c:v>8.682830930538481</c:v>
                </c:pt>
                <c:pt idx="15636">
                  <c:v>8.6833862762967495</c:v>
                </c:pt>
                <c:pt idx="15637">
                  <c:v>8.6839416220550181</c:v>
                </c:pt>
                <c:pt idx="15638">
                  <c:v>8.6844969678132866</c:v>
                </c:pt>
                <c:pt idx="15639">
                  <c:v>8.6850523135715552</c:v>
                </c:pt>
                <c:pt idx="15640">
                  <c:v>8.6856076593298237</c:v>
                </c:pt>
                <c:pt idx="15641">
                  <c:v>8.6861630050880922</c:v>
                </c:pt>
                <c:pt idx="15642">
                  <c:v>8.6867183508463608</c:v>
                </c:pt>
                <c:pt idx="15643">
                  <c:v>8.6872736966046293</c:v>
                </c:pt>
                <c:pt idx="15644">
                  <c:v>8.6878290423628979</c:v>
                </c:pt>
                <c:pt idx="15645">
                  <c:v>8.6883843881211664</c:v>
                </c:pt>
                <c:pt idx="15646">
                  <c:v>8.688939733879435</c:v>
                </c:pt>
                <c:pt idx="15647">
                  <c:v>8.6894950796377035</c:v>
                </c:pt>
                <c:pt idx="15648">
                  <c:v>8.6900504253959721</c:v>
                </c:pt>
                <c:pt idx="15649">
                  <c:v>8.6906057711542406</c:v>
                </c:pt>
                <c:pt idx="15650">
                  <c:v>8.6911611169125091</c:v>
                </c:pt>
                <c:pt idx="15651">
                  <c:v>8.6917164626707777</c:v>
                </c:pt>
                <c:pt idx="15652">
                  <c:v>8.6922718084290462</c:v>
                </c:pt>
                <c:pt idx="15653">
                  <c:v>8.6928271541873148</c:v>
                </c:pt>
                <c:pt idx="15654">
                  <c:v>8.6933824999455833</c:v>
                </c:pt>
                <c:pt idx="15655">
                  <c:v>8.6939378457038519</c:v>
                </c:pt>
                <c:pt idx="15656">
                  <c:v>8.6944931914621204</c:v>
                </c:pt>
                <c:pt idx="15657">
                  <c:v>8.695048537220389</c:v>
                </c:pt>
                <c:pt idx="15658">
                  <c:v>8.6956038829786575</c:v>
                </c:pt>
                <c:pt idx="15659">
                  <c:v>8.696159228736926</c:v>
                </c:pt>
                <c:pt idx="15660">
                  <c:v>8.6967145744951946</c:v>
                </c:pt>
                <c:pt idx="15661">
                  <c:v>8.6972699202534631</c:v>
                </c:pt>
                <c:pt idx="15662">
                  <c:v>8.6978252660117317</c:v>
                </c:pt>
                <c:pt idx="15663">
                  <c:v>8.6983806117700002</c:v>
                </c:pt>
                <c:pt idx="15664">
                  <c:v>8.6989359575282688</c:v>
                </c:pt>
                <c:pt idx="15665">
                  <c:v>8.6994913032865373</c:v>
                </c:pt>
                <c:pt idx="15666">
                  <c:v>8.7000466490448058</c:v>
                </c:pt>
                <c:pt idx="15667">
                  <c:v>8.7006019948030744</c:v>
                </c:pt>
                <c:pt idx="15668">
                  <c:v>8.7011573405613429</c:v>
                </c:pt>
                <c:pt idx="15669">
                  <c:v>8.7017126863196115</c:v>
                </c:pt>
                <c:pt idx="15670">
                  <c:v>8.70226803207788</c:v>
                </c:pt>
                <c:pt idx="15671">
                  <c:v>8.7028233778361486</c:v>
                </c:pt>
                <c:pt idx="15672">
                  <c:v>8.7033787235944171</c:v>
                </c:pt>
                <c:pt idx="15673">
                  <c:v>8.7039340693526857</c:v>
                </c:pt>
                <c:pt idx="15674">
                  <c:v>8.7044894151109542</c:v>
                </c:pt>
                <c:pt idx="15675">
                  <c:v>8.7050447608692227</c:v>
                </c:pt>
                <c:pt idx="15676">
                  <c:v>8.7056001066274913</c:v>
                </c:pt>
                <c:pt idx="15677">
                  <c:v>8.7061554523857598</c:v>
                </c:pt>
                <c:pt idx="15678">
                  <c:v>8.7067107981440284</c:v>
                </c:pt>
                <c:pt idx="15679">
                  <c:v>8.7072661439022969</c:v>
                </c:pt>
                <c:pt idx="15680">
                  <c:v>8.7078214896605655</c:v>
                </c:pt>
                <c:pt idx="15681">
                  <c:v>8.708376835418834</c:v>
                </c:pt>
                <c:pt idx="15682">
                  <c:v>8.7089321811771025</c:v>
                </c:pt>
                <c:pt idx="15683">
                  <c:v>8.7094875269353711</c:v>
                </c:pt>
                <c:pt idx="15684">
                  <c:v>8.7100428726936396</c:v>
                </c:pt>
                <c:pt idx="15685">
                  <c:v>8.7105982184519082</c:v>
                </c:pt>
                <c:pt idx="15686">
                  <c:v>8.7111535642101767</c:v>
                </c:pt>
                <c:pt idx="15687">
                  <c:v>8.7117089099684453</c:v>
                </c:pt>
                <c:pt idx="15688">
                  <c:v>8.7122642557267138</c:v>
                </c:pt>
                <c:pt idx="15689">
                  <c:v>8.7128196014849824</c:v>
                </c:pt>
                <c:pt idx="15690">
                  <c:v>8.7133749472432509</c:v>
                </c:pt>
                <c:pt idx="15691">
                  <c:v>8.7139302930015194</c:v>
                </c:pt>
                <c:pt idx="15692">
                  <c:v>8.714485638759788</c:v>
                </c:pt>
                <c:pt idx="15693">
                  <c:v>8.7150409845180565</c:v>
                </c:pt>
                <c:pt idx="15694">
                  <c:v>8.7155963302763251</c:v>
                </c:pt>
                <c:pt idx="15695">
                  <c:v>8.7161516760345936</c:v>
                </c:pt>
                <c:pt idx="15696">
                  <c:v>8.7167070217928622</c:v>
                </c:pt>
                <c:pt idx="15697">
                  <c:v>8.7172623675511307</c:v>
                </c:pt>
                <c:pt idx="15698">
                  <c:v>8.7178177133093993</c:v>
                </c:pt>
                <c:pt idx="15699">
                  <c:v>8.7183730590676678</c:v>
                </c:pt>
                <c:pt idx="15700">
                  <c:v>8.7189284048259363</c:v>
                </c:pt>
                <c:pt idx="15701">
                  <c:v>8.7194837505842049</c:v>
                </c:pt>
                <c:pt idx="15702">
                  <c:v>8.7200390963424734</c:v>
                </c:pt>
                <c:pt idx="15703">
                  <c:v>8.720594442100742</c:v>
                </c:pt>
                <c:pt idx="15704">
                  <c:v>8.7211497878590105</c:v>
                </c:pt>
                <c:pt idx="15705">
                  <c:v>8.7217051336172791</c:v>
                </c:pt>
                <c:pt idx="15706">
                  <c:v>8.7222604793755476</c:v>
                </c:pt>
                <c:pt idx="15707">
                  <c:v>8.7228158251338161</c:v>
                </c:pt>
                <c:pt idx="15708">
                  <c:v>8.7233711708920847</c:v>
                </c:pt>
                <c:pt idx="15709">
                  <c:v>8.7239265166503532</c:v>
                </c:pt>
                <c:pt idx="15710">
                  <c:v>8.7244818624086218</c:v>
                </c:pt>
                <c:pt idx="15711">
                  <c:v>8.7250372081668903</c:v>
                </c:pt>
                <c:pt idx="15712">
                  <c:v>8.7255925539251589</c:v>
                </c:pt>
                <c:pt idx="15713">
                  <c:v>8.7261478996834274</c:v>
                </c:pt>
                <c:pt idx="15714">
                  <c:v>8.726703245441696</c:v>
                </c:pt>
                <c:pt idx="15715">
                  <c:v>8.7272585911999645</c:v>
                </c:pt>
                <c:pt idx="15716">
                  <c:v>8.727813936958233</c:v>
                </c:pt>
                <c:pt idx="15717">
                  <c:v>8.7283692827165016</c:v>
                </c:pt>
                <c:pt idx="15718">
                  <c:v>8.7289246284747701</c:v>
                </c:pt>
                <c:pt idx="15719">
                  <c:v>8.7294799742330387</c:v>
                </c:pt>
                <c:pt idx="15720">
                  <c:v>8.7300353199913072</c:v>
                </c:pt>
                <c:pt idx="15721">
                  <c:v>8.7305906657495758</c:v>
                </c:pt>
                <c:pt idx="15722">
                  <c:v>8.7311460115078443</c:v>
                </c:pt>
                <c:pt idx="15723">
                  <c:v>8.7317013572661129</c:v>
                </c:pt>
                <c:pt idx="15724">
                  <c:v>8.7322567030243814</c:v>
                </c:pt>
                <c:pt idx="15725">
                  <c:v>8.7328120487826499</c:v>
                </c:pt>
                <c:pt idx="15726">
                  <c:v>8.7333673945409185</c:v>
                </c:pt>
                <c:pt idx="15727">
                  <c:v>8.733922740299187</c:v>
                </c:pt>
                <c:pt idx="15728">
                  <c:v>8.7344780860574556</c:v>
                </c:pt>
                <c:pt idx="15729">
                  <c:v>8.7350334318157241</c:v>
                </c:pt>
                <c:pt idx="15730">
                  <c:v>8.7355887775739927</c:v>
                </c:pt>
                <c:pt idx="15731">
                  <c:v>8.7361441233322612</c:v>
                </c:pt>
                <c:pt idx="15732">
                  <c:v>8.7366994690905297</c:v>
                </c:pt>
                <c:pt idx="15733">
                  <c:v>8.7372548148487983</c:v>
                </c:pt>
                <c:pt idx="15734">
                  <c:v>8.7378101606070668</c:v>
                </c:pt>
                <c:pt idx="15735">
                  <c:v>8.7383655063653354</c:v>
                </c:pt>
                <c:pt idx="15736">
                  <c:v>8.7389208521236039</c:v>
                </c:pt>
                <c:pt idx="15737">
                  <c:v>8.7394761978818725</c:v>
                </c:pt>
                <c:pt idx="15738">
                  <c:v>8.740031543640141</c:v>
                </c:pt>
                <c:pt idx="15739">
                  <c:v>8.7405868893984096</c:v>
                </c:pt>
                <c:pt idx="15740">
                  <c:v>8.7411422351566781</c:v>
                </c:pt>
                <c:pt idx="15741">
                  <c:v>8.7416975809149466</c:v>
                </c:pt>
                <c:pt idx="15742">
                  <c:v>8.7422529266732152</c:v>
                </c:pt>
                <c:pt idx="15743">
                  <c:v>8.7428082724314837</c:v>
                </c:pt>
                <c:pt idx="15744">
                  <c:v>8.7433636181897523</c:v>
                </c:pt>
                <c:pt idx="15745">
                  <c:v>8.7439189639480208</c:v>
                </c:pt>
                <c:pt idx="15746">
                  <c:v>8.7444743097062894</c:v>
                </c:pt>
                <c:pt idx="15747">
                  <c:v>8.7450296554645579</c:v>
                </c:pt>
                <c:pt idx="15748">
                  <c:v>8.7455850012228264</c:v>
                </c:pt>
                <c:pt idx="15749">
                  <c:v>8.746140346981095</c:v>
                </c:pt>
                <c:pt idx="15750">
                  <c:v>8.7466956927393635</c:v>
                </c:pt>
                <c:pt idx="15751">
                  <c:v>8.7472510384976321</c:v>
                </c:pt>
                <c:pt idx="15752">
                  <c:v>8.7478063842559006</c:v>
                </c:pt>
                <c:pt idx="15753">
                  <c:v>8.7483617300141692</c:v>
                </c:pt>
                <c:pt idx="15754">
                  <c:v>8.7489170757724377</c:v>
                </c:pt>
                <c:pt idx="15755">
                  <c:v>8.7494724215307063</c:v>
                </c:pt>
                <c:pt idx="15756">
                  <c:v>8.7500277672889748</c:v>
                </c:pt>
                <c:pt idx="15757">
                  <c:v>8.7505831130472433</c:v>
                </c:pt>
                <c:pt idx="15758">
                  <c:v>8.7511384588055119</c:v>
                </c:pt>
                <c:pt idx="15759">
                  <c:v>8.7516938045637804</c:v>
                </c:pt>
                <c:pt idx="15760">
                  <c:v>8.752249150322049</c:v>
                </c:pt>
                <c:pt idx="15761">
                  <c:v>8.7528044960803175</c:v>
                </c:pt>
                <c:pt idx="15762">
                  <c:v>8.7533598418385861</c:v>
                </c:pt>
                <c:pt idx="15763">
                  <c:v>8.7539151875968546</c:v>
                </c:pt>
                <c:pt idx="15764">
                  <c:v>8.7544705333551232</c:v>
                </c:pt>
                <c:pt idx="15765">
                  <c:v>8.7550258791133917</c:v>
                </c:pt>
                <c:pt idx="15766">
                  <c:v>8.7555812248716602</c:v>
                </c:pt>
                <c:pt idx="15767">
                  <c:v>8.7561365706299288</c:v>
                </c:pt>
                <c:pt idx="15768">
                  <c:v>8.7566919163881973</c:v>
                </c:pt>
                <c:pt idx="15769">
                  <c:v>8.7572472621464659</c:v>
                </c:pt>
                <c:pt idx="15770">
                  <c:v>8.7578026079047344</c:v>
                </c:pt>
                <c:pt idx="15771">
                  <c:v>8.758357953663003</c:v>
                </c:pt>
                <c:pt idx="15772">
                  <c:v>8.7589132994212715</c:v>
                </c:pt>
                <c:pt idx="15773">
                  <c:v>8.75946864517954</c:v>
                </c:pt>
                <c:pt idx="15774">
                  <c:v>8.7600239909378086</c:v>
                </c:pt>
                <c:pt idx="15775">
                  <c:v>8.7605793366960771</c:v>
                </c:pt>
                <c:pt idx="15776">
                  <c:v>8.7611346824543457</c:v>
                </c:pt>
                <c:pt idx="15777">
                  <c:v>8.7616900282126142</c:v>
                </c:pt>
                <c:pt idx="15778">
                  <c:v>8.7622453739708828</c:v>
                </c:pt>
                <c:pt idx="15779">
                  <c:v>8.7628007197291513</c:v>
                </c:pt>
                <c:pt idx="15780">
                  <c:v>8.7633560654874199</c:v>
                </c:pt>
                <c:pt idx="15781">
                  <c:v>8.7639114112456884</c:v>
                </c:pt>
                <c:pt idx="15782">
                  <c:v>8.7644667570039569</c:v>
                </c:pt>
                <c:pt idx="15783">
                  <c:v>8.7650221027622255</c:v>
                </c:pt>
                <c:pt idx="15784">
                  <c:v>8.765577448520494</c:v>
                </c:pt>
                <c:pt idx="15785">
                  <c:v>8.7661327942787626</c:v>
                </c:pt>
                <c:pt idx="15786">
                  <c:v>8.7666881400370311</c:v>
                </c:pt>
                <c:pt idx="15787">
                  <c:v>8.7672434857952997</c:v>
                </c:pt>
                <c:pt idx="15788">
                  <c:v>8.7677988315535682</c:v>
                </c:pt>
                <c:pt idx="15789">
                  <c:v>8.7683541773118368</c:v>
                </c:pt>
                <c:pt idx="15790">
                  <c:v>8.7689095230701053</c:v>
                </c:pt>
                <c:pt idx="15791">
                  <c:v>8.7694648688283738</c:v>
                </c:pt>
                <c:pt idx="15792">
                  <c:v>8.7700202145866424</c:v>
                </c:pt>
                <c:pt idx="15793">
                  <c:v>8.7705755603449109</c:v>
                </c:pt>
                <c:pt idx="15794">
                  <c:v>8.7711309061031795</c:v>
                </c:pt>
                <c:pt idx="15795">
                  <c:v>8.771686251861448</c:v>
                </c:pt>
                <c:pt idx="15796">
                  <c:v>8.7722415976197166</c:v>
                </c:pt>
                <c:pt idx="15797">
                  <c:v>8.7727969433779851</c:v>
                </c:pt>
                <c:pt idx="15798">
                  <c:v>8.7733522891362536</c:v>
                </c:pt>
                <c:pt idx="15799">
                  <c:v>8.7739076348945222</c:v>
                </c:pt>
                <c:pt idx="15800">
                  <c:v>8.7744629806527907</c:v>
                </c:pt>
                <c:pt idx="15801">
                  <c:v>8.7750183264110593</c:v>
                </c:pt>
                <c:pt idx="15802">
                  <c:v>8.7755736721693278</c:v>
                </c:pt>
                <c:pt idx="15803">
                  <c:v>8.7761290179275964</c:v>
                </c:pt>
                <c:pt idx="15804">
                  <c:v>8.7766843636858649</c:v>
                </c:pt>
                <c:pt idx="15805">
                  <c:v>8.7772397094441335</c:v>
                </c:pt>
                <c:pt idx="15806">
                  <c:v>8.777795055202402</c:v>
                </c:pt>
                <c:pt idx="15807">
                  <c:v>8.7783504009606705</c:v>
                </c:pt>
                <c:pt idx="15808">
                  <c:v>8.7789057467189391</c:v>
                </c:pt>
                <c:pt idx="15809">
                  <c:v>8.7794610924772076</c:v>
                </c:pt>
                <c:pt idx="15810">
                  <c:v>8.7800164382354762</c:v>
                </c:pt>
                <c:pt idx="15811">
                  <c:v>8.7805717839937447</c:v>
                </c:pt>
                <c:pt idx="15812">
                  <c:v>8.7811271297520133</c:v>
                </c:pt>
                <c:pt idx="15813">
                  <c:v>8.7816824755102818</c:v>
                </c:pt>
                <c:pt idx="15814">
                  <c:v>8.7822378212685503</c:v>
                </c:pt>
                <c:pt idx="15815">
                  <c:v>8.7827931670268189</c:v>
                </c:pt>
                <c:pt idx="15816">
                  <c:v>8.7833485127850874</c:v>
                </c:pt>
                <c:pt idx="15817">
                  <c:v>8.783903858543356</c:v>
                </c:pt>
                <c:pt idx="15818">
                  <c:v>8.7844592043016245</c:v>
                </c:pt>
                <c:pt idx="15819">
                  <c:v>8.7850145500598931</c:v>
                </c:pt>
                <c:pt idx="15820">
                  <c:v>8.7855698958181616</c:v>
                </c:pt>
                <c:pt idx="15821">
                  <c:v>8.7861252415764302</c:v>
                </c:pt>
                <c:pt idx="15822">
                  <c:v>8.7866805873346987</c:v>
                </c:pt>
                <c:pt idx="15823">
                  <c:v>8.7872359330929672</c:v>
                </c:pt>
                <c:pt idx="15824">
                  <c:v>8.7877912788512358</c:v>
                </c:pt>
                <c:pt idx="15825">
                  <c:v>8.7883466246095043</c:v>
                </c:pt>
                <c:pt idx="15826">
                  <c:v>8.7889019703677729</c:v>
                </c:pt>
                <c:pt idx="15827">
                  <c:v>8.7894573161260414</c:v>
                </c:pt>
                <c:pt idx="15828">
                  <c:v>8.79001266188431</c:v>
                </c:pt>
                <c:pt idx="15829">
                  <c:v>8.7905680076425785</c:v>
                </c:pt>
                <c:pt idx="15830">
                  <c:v>8.7911233534008471</c:v>
                </c:pt>
                <c:pt idx="15831">
                  <c:v>8.7916786991591156</c:v>
                </c:pt>
                <c:pt idx="15832">
                  <c:v>8.7922340449173841</c:v>
                </c:pt>
                <c:pt idx="15833">
                  <c:v>8.7927893906756527</c:v>
                </c:pt>
                <c:pt idx="15834">
                  <c:v>8.7933447364339212</c:v>
                </c:pt>
                <c:pt idx="15835">
                  <c:v>8.7939000821921898</c:v>
                </c:pt>
                <c:pt idx="15836">
                  <c:v>8.7944554279504583</c:v>
                </c:pt>
                <c:pt idx="15837">
                  <c:v>8.7950107737087269</c:v>
                </c:pt>
                <c:pt idx="15838">
                  <c:v>8.7955661194669954</c:v>
                </c:pt>
                <c:pt idx="15839">
                  <c:v>8.7961214652252639</c:v>
                </c:pt>
                <c:pt idx="15840">
                  <c:v>8.7966768109835325</c:v>
                </c:pt>
                <c:pt idx="15841">
                  <c:v>8.797232156741801</c:v>
                </c:pt>
                <c:pt idx="15842">
                  <c:v>8.7977875025000696</c:v>
                </c:pt>
                <c:pt idx="15843">
                  <c:v>8.7983428482583381</c:v>
                </c:pt>
                <c:pt idx="15844">
                  <c:v>8.7988981940166067</c:v>
                </c:pt>
                <c:pt idx="15845">
                  <c:v>8.7994535397748752</c:v>
                </c:pt>
                <c:pt idx="15846">
                  <c:v>8.8000088855331438</c:v>
                </c:pt>
                <c:pt idx="15847">
                  <c:v>8.8005642312914123</c:v>
                </c:pt>
                <c:pt idx="15848">
                  <c:v>8.8011195770496808</c:v>
                </c:pt>
                <c:pt idx="15849">
                  <c:v>8.8016749228079494</c:v>
                </c:pt>
                <c:pt idx="15850">
                  <c:v>8.8022302685662179</c:v>
                </c:pt>
                <c:pt idx="15851">
                  <c:v>8.8027856143244865</c:v>
                </c:pt>
                <c:pt idx="15852">
                  <c:v>8.803340960082755</c:v>
                </c:pt>
                <c:pt idx="15853">
                  <c:v>8.8038963058410236</c:v>
                </c:pt>
                <c:pt idx="15854">
                  <c:v>8.8044516515992921</c:v>
                </c:pt>
                <c:pt idx="15855">
                  <c:v>8.8050069973575606</c:v>
                </c:pt>
                <c:pt idx="15856">
                  <c:v>8.8055623431158292</c:v>
                </c:pt>
                <c:pt idx="15857">
                  <c:v>8.8061176888740977</c:v>
                </c:pt>
                <c:pt idx="15858">
                  <c:v>8.8066730346323663</c:v>
                </c:pt>
                <c:pt idx="15859">
                  <c:v>8.8072283803906348</c:v>
                </c:pt>
                <c:pt idx="15860">
                  <c:v>8.8077837261489034</c:v>
                </c:pt>
                <c:pt idx="15861">
                  <c:v>8.8083390719071719</c:v>
                </c:pt>
                <c:pt idx="15862">
                  <c:v>8.8088944176654405</c:v>
                </c:pt>
                <c:pt idx="15863">
                  <c:v>8.809449763423709</c:v>
                </c:pt>
                <c:pt idx="15864">
                  <c:v>8.8100051091819775</c:v>
                </c:pt>
                <c:pt idx="15865">
                  <c:v>8.8105604549402461</c:v>
                </c:pt>
                <c:pt idx="15866">
                  <c:v>8.8111158006985146</c:v>
                </c:pt>
                <c:pt idx="15867">
                  <c:v>8.8116711464567832</c:v>
                </c:pt>
                <c:pt idx="15868">
                  <c:v>8.8122264922150517</c:v>
                </c:pt>
                <c:pt idx="15869">
                  <c:v>8.8127818379733203</c:v>
                </c:pt>
                <c:pt idx="15870">
                  <c:v>8.8133371837315888</c:v>
                </c:pt>
                <c:pt idx="15871">
                  <c:v>8.8138925294898574</c:v>
                </c:pt>
                <c:pt idx="15872">
                  <c:v>8.8144478752481259</c:v>
                </c:pt>
                <c:pt idx="15873">
                  <c:v>8.8150032210063944</c:v>
                </c:pt>
                <c:pt idx="15874">
                  <c:v>8.815558566764663</c:v>
                </c:pt>
                <c:pt idx="15875">
                  <c:v>8.8161139125229315</c:v>
                </c:pt>
                <c:pt idx="15876">
                  <c:v>8.8166692582812001</c:v>
                </c:pt>
                <c:pt idx="15877">
                  <c:v>8.8172246040394686</c:v>
                </c:pt>
                <c:pt idx="15878">
                  <c:v>8.8177799497977372</c:v>
                </c:pt>
                <c:pt idx="15879">
                  <c:v>8.8183352955560057</c:v>
                </c:pt>
                <c:pt idx="15880">
                  <c:v>8.8188906413142742</c:v>
                </c:pt>
                <c:pt idx="15881">
                  <c:v>8.8194459870725428</c:v>
                </c:pt>
                <c:pt idx="15882">
                  <c:v>8.8200013328308113</c:v>
                </c:pt>
                <c:pt idx="15883">
                  <c:v>8.8205566785890799</c:v>
                </c:pt>
                <c:pt idx="15884">
                  <c:v>8.8211120243473484</c:v>
                </c:pt>
                <c:pt idx="15885">
                  <c:v>8.821667370105617</c:v>
                </c:pt>
                <c:pt idx="15886">
                  <c:v>8.8222227158638855</c:v>
                </c:pt>
                <c:pt idx="15887">
                  <c:v>8.8227780616221541</c:v>
                </c:pt>
                <c:pt idx="15888">
                  <c:v>8.8233334073804226</c:v>
                </c:pt>
                <c:pt idx="15889">
                  <c:v>8.8238887531386911</c:v>
                </c:pt>
                <c:pt idx="15890">
                  <c:v>8.8244440988969597</c:v>
                </c:pt>
                <c:pt idx="15891">
                  <c:v>8.8249994446552282</c:v>
                </c:pt>
                <c:pt idx="15892">
                  <c:v>8.8255547904134968</c:v>
                </c:pt>
                <c:pt idx="15893">
                  <c:v>8.8261101361717653</c:v>
                </c:pt>
                <c:pt idx="15894">
                  <c:v>8.8266654819300339</c:v>
                </c:pt>
                <c:pt idx="15895">
                  <c:v>8.8272208276883024</c:v>
                </c:pt>
                <c:pt idx="15896">
                  <c:v>8.827776173446571</c:v>
                </c:pt>
                <c:pt idx="15897">
                  <c:v>8.8283315192048395</c:v>
                </c:pt>
                <c:pt idx="15898">
                  <c:v>8.828886864963108</c:v>
                </c:pt>
                <c:pt idx="15899">
                  <c:v>8.8294422107213766</c:v>
                </c:pt>
                <c:pt idx="15900">
                  <c:v>8.8299975564796451</c:v>
                </c:pt>
                <c:pt idx="15901">
                  <c:v>8.8305529022379137</c:v>
                </c:pt>
                <c:pt idx="15902">
                  <c:v>8.8311082479961822</c:v>
                </c:pt>
                <c:pt idx="15903">
                  <c:v>8.8316635937544508</c:v>
                </c:pt>
                <c:pt idx="15904">
                  <c:v>8.8322189395127193</c:v>
                </c:pt>
                <c:pt idx="15905">
                  <c:v>8.8327742852709878</c:v>
                </c:pt>
                <c:pt idx="15906">
                  <c:v>8.8333296310292564</c:v>
                </c:pt>
                <c:pt idx="15907">
                  <c:v>8.8338849767875249</c:v>
                </c:pt>
                <c:pt idx="15908">
                  <c:v>8.8344403225457935</c:v>
                </c:pt>
                <c:pt idx="15909">
                  <c:v>8.834995668304062</c:v>
                </c:pt>
                <c:pt idx="15910">
                  <c:v>8.8355510140623306</c:v>
                </c:pt>
                <c:pt idx="15911">
                  <c:v>8.8361063598205991</c:v>
                </c:pt>
                <c:pt idx="15912">
                  <c:v>8.8366617055788677</c:v>
                </c:pt>
                <c:pt idx="15913">
                  <c:v>8.8372170513371362</c:v>
                </c:pt>
                <c:pt idx="15914">
                  <c:v>8.8377723970954047</c:v>
                </c:pt>
                <c:pt idx="15915">
                  <c:v>8.8383277428536733</c:v>
                </c:pt>
                <c:pt idx="15916">
                  <c:v>8.8388830886119418</c:v>
                </c:pt>
                <c:pt idx="15917">
                  <c:v>8.8394384343702104</c:v>
                </c:pt>
                <c:pt idx="15918">
                  <c:v>8.8399937801284789</c:v>
                </c:pt>
                <c:pt idx="15919">
                  <c:v>8.8405491258867475</c:v>
                </c:pt>
                <c:pt idx="15920">
                  <c:v>8.841104471645016</c:v>
                </c:pt>
                <c:pt idx="15921">
                  <c:v>8.8416598174032845</c:v>
                </c:pt>
                <c:pt idx="15922">
                  <c:v>8.8422151631615531</c:v>
                </c:pt>
                <c:pt idx="15923">
                  <c:v>8.8427705089198216</c:v>
                </c:pt>
                <c:pt idx="15924">
                  <c:v>8.8433258546780902</c:v>
                </c:pt>
                <c:pt idx="15925">
                  <c:v>8.8438812004363587</c:v>
                </c:pt>
                <c:pt idx="15926">
                  <c:v>8.8444365461946273</c:v>
                </c:pt>
                <c:pt idx="15927">
                  <c:v>8.8449918919528958</c:v>
                </c:pt>
                <c:pt idx="15928">
                  <c:v>8.8455472377111644</c:v>
                </c:pt>
                <c:pt idx="15929">
                  <c:v>8.8461025834694329</c:v>
                </c:pt>
                <c:pt idx="15930">
                  <c:v>8.8466579292277014</c:v>
                </c:pt>
                <c:pt idx="15931">
                  <c:v>8.84721327498597</c:v>
                </c:pt>
                <c:pt idx="15932">
                  <c:v>8.8477686207442385</c:v>
                </c:pt>
                <c:pt idx="15933">
                  <c:v>8.8483239665025071</c:v>
                </c:pt>
                <c:pt idx="15934">
                  <c:v>8.8488793122607756</c:v>
                </c:pt>
                <c:pt idx="15935">
                  <c:v>8.8494346580190442</c:v>
                </c:pt>
                <c:pt idx="15936">
                  <c:v>8.8499900037773127</c:v>
                </c:pt>
                <c:pt idx="15937">
                  <c:v>8.8505453495355813</c:v>
                </c:pt>
                <c:pt idx="15938">
                  <c:v>8.8511006952938498</c:v>
                </c:pt>
                <c:pt idx="15939">
                  <c:v>8.8516560410521183</c:v>
                </c:pt>
                <c:pt idx="15940">
                  <c:v>8.8522113868103869</c:v>
                </c:pt>
                <c:pt idx="15941">
                  <c:v>8.8527667325686554</c:v>
                </c:pt>
                <c:pt idx="15942">
                  <c:v>8.853322078326924</c:v>
                </c:pt>
                <c:pt idx="15943">
                  <c:v>8.8538774240851925</c:v>
                </c:pt>
                <c:pt idx="15944">
                  <c:v>8.8544327698434611</c:v>
                </c:pt>
                <c:pt idx="15945">
                  <c:v>8.8549881156017296</c:v>
                </c:pt>
                <c:pt idx="15946">
                  <c:v>8.8555434613599981</c:v>
                </c:pt>
                <c:pt idx="15947">
                  <c:v>8.8560988071182667</c:v>
                </c:pt>
                <c:pt idx="15948">
                  <c:v>8.8566541528765352</c:v>
                </c:pt>
                <c:pt idx="15949">
                  <c:v>8.8572094986348038</c:v>
                </c:pt>
                <c:pt idx="15950">
                  <c:v>8.8577648443930723</c:v>
                </c:pt>
                <c:pt idx="15951">
                  <c:v>8.8583201901513409</c:v>
                </c:pt>
                <c:pt idx="15952">
                  <c:v>8.8588755359096094</c:v>
                </c:pt>
                <c:pt idx="15953">
                  <c:v>8.859430881667878</c:v>
                </c:pt>
                <c:pt idx="15954">
                  <c:v>8.8599862274261465</c:v>
                </c:pt>
                <c:pt idx="15955">
                  <c:v>8.860541573184415</c:v>
                </c:pt>
                <c:pt idx="15956">
                  <c:v>8.8610969189426836</c:v>
                </c:pt>
                <c:pt idx="15957">
                  <c:v>8.8616522647009521</c:v>
                </c:pt>
                <c:pt idx="15958">
                  <c:v>8.8622076104592207</c:v>
                </c:pt>
                <c:pt idx="15959">
                  <c:v>8.8627629562174892</c:v>
                </c:pt>
                <c:pt idx="15960">
                  <c:v>8.8633183019757578</c:v>
                </c:pt>
                <c:pt idx="15961">
                  <c:v>8.8638736477340263</c:v>
                </c:pt>
                <c:pt idx="15962">
                  <c:v>8.8644289934922949</c:v>
                </c:pt>
                <c:pt idx="15963">
                  <c:v>8.8649843392505634</c:v>
                </c:pt>
                <c:pt idx="15964">
                  <c:v>8.8655396850088319</c:v>
                </c:pt>
                <c:pt idx="15965">
                  <c:v>8.8660950307671005</c:v>
                </c:pt>
                <c:pt idx="15966">
                  <c:v>8.866650376525369</c:v>
                </c:pt>
                <c:pt idx="15967">
                  <c:v>8.8672057222836376</c:v>
                </c:pt>
                <c:pt idx="15968">
                  <c:v>8.8677610680419061</c:v>
                </c:pt>
                <c:pt idx="15969">
                  <c:v>8.8683164138001747</c:v>
                </c:pt>
                <c:pt idx="15970">
                  <c:v>8.8688717595584432</c:v>
                </c:pt>
                <c:pt idx="15971">
                  <c:v>8.8694271053167117</c:v>
                </c:pt>
                <c:pt idx="15972">
                  <c:v>8.8699824510749803</c:v>
                </c:pt>
                <c:pt idx="15973">
                  <c:v>8.8705377968332488</c:v>
                </c:pt>
                <c:pt idx="15974">
                  <c:v>8.8710931425915174</c:v>
                </c:pt>
                <c:pt idx="15975">
                  <c:v>8.8716484883497859</c:v>
                </c:pt>
                <c:pt idx="15976">
                  <c:v>8.8722038341080545</c:v>
                </c:pt>
                <c:pt idx="15977">
                  <c:v>8.872759179866323</c:v>
                </c:pt>
                <c:pt idx="15978">
                  <c:v>8.8733145256245916</c:v>
                </c:pt>
                <c:pt idx="15979">
                  <c:v>8.8738698713828601</c:v>
                </c:pt>
                <c:pt idx="15980">
                  <c:v>8.8744252171411286</c:v>
                </c:pt>
                <c:pt idx="15981">
                  <c:v>8.8749805628993972</c:v>
                </c:pt>
                <c:pt idx="15982">
                  <c:v>8.8755359086576657</c:v>
                </c:pt>
                <c:pt idx="15983">
                  <c:v>8.8760912544159343</c:v>
                </c:pt>
                <c:pt idx="15984">
                  <c:v>8.8766466001742028</c:v>
                </c:pt>
                <c:pt idx="15985">
                  <c:v>8.8772019459324714</c:v>
                </c:pt>
                <c:pt idx="15986">
                  <c:v>8.8777572916907399</c:v>
                </c:pt>
                <c:pt idx="15987">
                  <c:v>8.8783126374490084</c:v>
                </c:pt>
                <c:pt idx="15988">
                  <c:v>8.878867983207277</c:v>
                </c:pt>
                <c:pt idx="15989">
                  <c:v>8.8794233289655455</c:v>
                </c:pt>
                <c:pt idx="15990">
                  <c:v>8.8799786747238141</c:v>
                </c:pt>
                <c:pt idx="15991">
                  <c:v>8.8805340204820826</c:v>
                </c:pt>
                <c:pt idx="15992">
                  <c:v>8.8810893662403512</c:v>
                </c:pt>
                <c:pt idx="15993">
                  <c:v>8.8816447119986197</c:v>
                </c:pt>
                <c:pt idx="15994">
                  <c:v>8.8822000577568883</c:v>
                </c:pt>
                <c:pt idx="15995">
                  <c:v>8.8827554035151568</c:v>
                </c:pt>
                <c:pt idx="15996">
                  <c:v>8.8833107492734253</c:v>
                </c:pt>
                <c:pt idx="15997">
                  <c:v>8.8838660950316939</c:v>
                </c:pt>
                <c:pt idx="15998">
                  <c:v>8.8844214407899624</c:v>
                </c:pt>
                <c:pt idx="15999">
                  <c:v>8.884976786548231</c:v>
                </c:pt>
                <c:pt idx="16000">
                  <c:v>8.8855321323064995</c:v>
                </c:pt>
                <c:pt idx="16001">
                  <c:v>8.8860874780647681</c:v>
                </c:pt>
                <c:pt idx="16002">
                  <c:v>8.8866428238230366</c:v>
                </c:pt>
                <c:pt idx="16003">
                  <c:v>8.8871981695813052</c:v>
                </c:pt>
                <c:pt idx="16004">
                  <c:v>8.8877535153395737</c:v>
                </c:pt>
                <c:pt idx="16005">
                  <c:v>8.8883088610978422</c:v>
                </c:pt>
                <c:pt idx="16006">
                  <c:v>8.8888642068561108</c:v>
                </c:pt>
                <c:pt idx="16007">
                  <c:v>8.8894195526143793</c:v>
                </c:pt>
                <c:pt idx="16008">
                  <c:v>8.8899748983726479</c:v>
                </c:pt>
                <c:pt idx="16009">
                  <c:v>8.8905302441309164</c:v>
                </c:pt>
                <c:pt idx="16010">
                  <c:v>8.891085589889185</c:v>
                </c:pt>
                <c:pt idx="16011">
                  <c:v>8.8916409356474535</c:v>
                </c:pt>
                <c:pt idx="16012">
                  <c:v>8.892196281405722</c:v>
                </c:pt>
                <c:pt idx="16013">
                  <c:v>8.8927516271639906</c:v>
                </c:pt>
                <c:pt idx="16014">
                  <c:v>8.8933069729222591</c:v>
                </c:pt>
                <c:pt idx="16015">
                  <c:v>8.8938623186805277</c:v>
                </c:pt>
                <c:pt idx="16016">
                  <c:v>8.8944176644387962</c:v>
                </c:pt>
                <c:pt idx="16017">
                  <c:v>8.8949730101970648</c:v>
                </c:pt>
                <c:pt idx="16018">
                  <c:v>8.8955283559553333</c:v>
                </c:pt>
                <c:pt idx="16019">
                  <c:v>8.8960837017136019</c:v>
                </c:pt>
                <c:pt idx="16020">
                  <c:v>8.8966390474718704</c:v>
                </c:pt>
                <c:pt idx="16021">
                  <c:v>8.8971943932301389</c:v>
                </c:pt>
                <c:pt idx="16022">
                  <c:v>8.8977497389884075</c:v>
                </c:pt>
                <c:pt idx="16023">
                  <c:v>8.898305084746676</c:v>
                </c:pt>
                <c:pt idx="16024">
                  <c:v>8.8988604305049446</c:v>
                </c:pt>
                <c:pt idx="16025">
                  <c:v>8.8994157762632131</c:v>
                </c:pt>
                <c:pt idx="16026">
                  <c:v>8.8999711220214817</c:v>
                </c:pt>
                <c:pt idx="16027">
                  <c:v>8.9005264677797502</c:v>
                </c:pt>
                <c:pt idx="16028">
                  <c:v>8.9010818135380187</c:v>
                </c:pt>
                <c:pt idx="16029">
                  <c:v>8.9016371592962873</c:v>
                </c:pt>
                <c:pt idx="16030">
                  <c:v>8.9021925050545558</c:v>
                </c:pt>
                <c:pt idx="16031">
                  <c:v>8.9027478508128244</c:v>
                </c:pt>
                <c:pt idx="16032">
                  <c:v>8.9033031965710929</c:v>
                </c:pt>
                <c:pt idx="16033">
                  <c:v>8.9038585423293615</c:v>
                </c:pt>
                <c:pt idx="16034">
                  <c:v>8.90441388808763</c:v>
                </c:pt>
                <c:pt idx="16035">
                  <c:v>8.9049692338458986</c:v>
                </c:pt>
                <c:pt idx="16036">
                  <c:v>8.9055245796041671</c:v>
                </c:pt>
                <c:pt idx="16037">
                  <c:v>8.9060799253624356</c:v>
                </c:pt>
                <c:pt idx="16038">
                  <c:v>8.9066352711207042</c:v>
                </c:pt>
                <c:pt idx="16039">
                  <c:v>8.9071906168789727</c:v>
                </c:pt>
                <c:pt idx="16040">
                  <c:v>8.9077459626372413</c:v>
                </c:pt>
                <c:pt idx="16041">
                  <c:v>8.9083013083955098</c:v>
                </c:pt>
                <c:pt idx="16042">
                  <c:v>8.9088566541537784</c:v>
                </c:pt>
                <c:pt idx="16043">
                  <c:v>8.9094119999120469</c:v>
                </c:pt>
                <c:pt idx="16044">
                  <c:v>8.9099673456703155</c:v>
                </c:pt>
                <c:pt idx="16045">
                  <c:v>8.910522691428584</c:v>
                </c:pt>
                <c:pt idx="16046">
                  <c:v>8.9110780371868525</c:v>
                </c:pt>
                <c:pt idx="16047">
                  <c:v>8.9116333829451211</c:v>
                </c:pt>
                <c:pt idx="16048">
                  <c:v>8.9121887287033896</c:v>
                </c:pt>
                <c:pt idx="16049">
                  <c:v>8.9127440744616582</c:v>
                </c:pt>
                <c:pt idx="16050">
                  <c:v>8.9132994202199267</c:v>
                </c:pt>
                <c:pt idx="16051">
                  <c:v>8.9138547659781953</c:v>
                </c:pt>
                <c:pt idx="16052">
                  <c:v>8.9144101117364638</c:v>
                </c:pt>
                <c:pt idx="16053">
                  <c:v>8.9149654574947323</c:v>
                </c:pt>
                <c:pt idx="16054">
                  <c:v>8.9155208032530009</c:v>
                </c:pt>
                <c:pt idx="16055">
                  <c:v>8.9160761490112694</c:v>
                </c:pt>
                <c:pt idx="16056">
                  <c:v>8.916631494769538</c:v>
                </c:pt>
                <c:pt idx="16057">
                  <c:v>8.9171868405278065</c:v>
                </c:pt>
                <c:pt idx="16058">
                  <c:v>8.9177421862860751</c:v>
                </c:pt>
                <c:pt idx="16059">
                  <c:v>8.9182975320443436</c:v>
                </c:pt>
                <c:pt idx="16060">
                  <c:v>8.9188528778026122</c:v>
                </c:pt>
                <c:pt idx="16061">
                  <c:v>8.9194082235608807</c:v>
                </c:pt>
                <c:pt idx="16062">
                  <c:v>8.9199635693191492</c:v>
                </c:pt>
                <c:pt idx="16063">
                  <c:v>8.9205189150774178</c:v>
                </c:pt>
                <c:pt idx="16064">
                  <c:v>8.9210742608356863</c:v>
                </c:pt>
                <c:pt idx="16065">
                  <c:v>8.9216296065939549</c:v>
                </c:pt>
                <c:pt idx="16066">
                  <c:v>8.9221849523522234</c:v>
                </c:pt>
                <c:pt idx="16067">
                  <c:v>8.922740298110492</c:v>
                </c:pt>
                <c:pt idx="16068">
                  <c:v>8.9232956438687605</c:v>
                </c:pt>
                <c:pt idx="16069">
                  <c:v>8.9238509896270291</c:v>
                </c:pt>
                <c:pt idx="16070">
                  <c:v>8.9244063353852976</c:v>
                </c:pt>
                <c:pt idx="16071">
                  <c:v>8.9249616811435661</c:v>
                </c:pt>
                <c:pt idx="16072">
                  <c:v>8.9255170269018347</c:v>
                </c:pt>
                <c:pt idx="16073">
                  <c:v>8.9260723726601032</c:v>
                </c:pt>
                <c:pt idx="16074">
                  <c:v>8.9266277184183718</c:v>
                </c:pt>
                <c:pt idx="16075">
                  <c:v>8.9271830641766403</c:v>
                </c:pt>
                <c:pt idx="16076">
                  <c:v>8.9277384099349089</c:v>
                </c:pt>
                <c:pt idx="16077">
                  <c:v>8.9282937556931774</c:v>
                </c:pt>
                <c:pt idx="16078">
                  <c:v>8.9288491014514459</c:v>
                </c:pt>
                <c:pt idx="16079">
                  <c:v>8.9294044472097145</c:v>
                </c:pt>
                <c:pt idx="16080">
                  <c:v>8.929959792967983</c:v>
                </c:pt>
                <c:pt idx="16081">
                  <c:v>8.9305151387262516</c:v>
                </c:pt>
                <c:pt idx="16082">
                  <c:v>8.9310704844845201</c:v>
                </c:pt>
                <c:pt idx="16083">
                  <c:v>8.9316258302427887</c:v>
                </c:pt>
                <c:pt idx="16084">
                  <c:v>8.9321811760010572</c:v>
                </c:pt>
                <c:pt idx="16085">
                  <c:v>8.9327365217593258</c:v>
                </c:pt>
                <c:pt idx="16086">
                  <c:v>8.9332918675175943</c:v>
                </c:pt>
                <c:pt idx="16087">
                  <c:v>8.9338472132758628</c:v>
                </c:pt>
                <c:pt idx="16088">
                  <c:v>8.9344025590341314</c:v>
                </c:pt>
                <c:pt idx="16089">
                  <c:v>8.9349579047923999</c:v>
                </c:pt>
                <c:pt idx="16090">
                  <c:v>8.9355132505506685</c:v>
                </c:pt>
                <c:pt idx="16091">
                  <c:v>8.936068596308937</c:v>
                </c:pt>
                <c:pt idx="16092">
                  <c:v>8.9366239420672056</c:v>
                </c:pt>
                <c:pt idx="16093">
                  <c:v>8.9371792878254741</c:v>
                </c:pt>
                <c:pt idx="16094">
                  <c:v>8.9377346335837426</c:v>
                </c:pt>
                <c:pt idx="16095">
                  <c:v>8.9382899793420112</c:v>
                </c:pt>
                <c:pt idx="16096">
                  <c:v>8.9388453251002797</c:v>
                </c:pt>
                <c:pt idx="16097">
                  <c:v>8.9394006708585483</c:v>
                </c:pt>
                <c:pt idx="16098">
                  <c:v>8.9399560166168168</c:v>
                </c:pt>
                <c:pt idx="16099">
                  <c:v>8.9405113623750854</c:v>
                </c:pt>
                <c:pt idx="16100">
                  <c:v>8.9410667081333539</c:v>
                </c:pt>
                <c:pt idx="16101">
                  <c:v>8.9416220538916225</c:v>
                </c:pt>
                <c:pt idx="16102">
                  <c:v>8.942177399649891</c:v>
                </c:pt>
                <c:pt idx="16103">
                  <c:v>8.9427327454081595</c:v>
                </c:pt>
                <c:pt idx="16104">
                  <c:v>8.9432880911664281</c:v>
                </c:pt>
                <c:pt idx="16105">
                  <c:v>8.9438434369246966</c:v>
                </c:pt>
                <c:pt idx="16106">
                  <c:v>8.9443987826829652</c:v>
                </c:pt>
                <c:pt idx="16107">
                  <c:v>8.9449541284412337</c:v>
                </c:pt>
                <c:pt idx="16108">
                  <c:v>8.9455094741995023</c:v>
                </c:pt>
                <c:pt idx="16109">
                  <c:v>8.9460648199577708</c:v>
                </c:pt>
                <c:pt idx="16110">
                  <c:v>8.9466201657160394</c:v>
                </c:pt>
                <c:pt idx="16111">
                  <c:v>8.9471755114743079</c:v>
                </c:pt>
                <c:pt idx="16112">
                  <c:v>8.9477308572325764</c:v>
                </c:pt>
                <c:pt idx="16113">
                  <c:v>8.948286202990845</c:v>
                </c:pt>
                <c:pt idx="16114">
                  <c:v>8.9488415487491135</c:v>
                </c:pt>
                <c:pt idx="16115">
                  <c:v>8.9493968945073821</c:v>
                </c:pt>
                <c:pt idx="16116">
                  <c:v>8.9499522402656506</c:v>
                </c:pt>
                <c:pt idx="16117">
                  <c:v>8.9505075860239192</c:v>
                </c:pt>
                <c:pt idx="16118">
                  <c:v>8.9510629317821877</c:v>
                </c:pt>
                <c:pt idx="16119">
                  <c:v>8.9516182775404562</c:v>
                </c:pt>
                <c:pt idx="16120">
                  <c:v>8.9521736232987248</c:v>
                </c:pt>
                <c:pt idx="16121">
                  <c:v>8.9527289690569933</c:v>
                </c:pt>
                <c:pt idx="16122">
                  <c:v>8.9532843148152619</c:v>
                </c:pt>
                <c:pt idx="16123">
                  <c:v>8.9538396605735304</c:v>
                </c:pt>
                <c:pt idx="16124">
                  <c:v>8.954395006331799</c:v>
                </c:pt>
                <c:pt idx="16125">
                  <c:v>8.9549503520900675</c:v>
                </c:pt>
                <c:pt idx="16126">
                  <c:v>8.9555056978483361</c:v>
                </c:pt>
                <c:pt idx="16127">
                  <c:v>8.9560610436066046</c:v>
                </c:pt>
                <c:pt idx="16128">
                  <c:v>8.9566163893648731</c:v>
                </c:pt>
                <c:pt idx="16129">
                  <c:v>8.9571717351231417</c:v>
                </c:pt>
                <c:pt idx="16130">
                  <c:v>8.9577270808814102</c:v>
                </c:pt>
                <c:pt idx="16131">
                  <c:v>8.9582824266396788</c:v>
                </c:pt>
                <c:pt idx="16132">
                  <c:v>8.9588377723979473</c:v>
                </c:pt>
                <c:pt idx="16133">
                  <c:v>8.9593931181562159</c:v>
                </c:pt>
                <c:pt idx="16134">
                  <c:v>8.9599484639144844</c:v>
                </c:pt>
                <c:pt idx="16135">
                  <c:v>8.960503809672753</c:v>
                </c:pt>
                <c:pt idx="16136">
                  <c:v>8.9610591554310215</c:v>
                </c:pt>
                <c:pt idx="16137">
                  <c:v>8.96161450118929</c:v>
                </c:pt>
                <c:pt idx="16138">
                  <c:v>8.9621698469475586</c:v>
                </c:pt>
                <c:pt idx="16139">
                  <c:v>8.9627251927058271</c:v>
                </c:pt>
                <c:pt idx="16140">
                  <c:v>8.9632805384640957</c:v>
                </c:pt>
                <c:pt idx="16141">
                  <c:v>8.9638358842223642</c:v>
                </c:pt>
                <c:pt idx="16142">
                  <c:v>8.9643912299806328</c:v>
                </c:pt>
                <c:pt idx="16143">
                  <c:v>8.9649465757389013</c:v>
                </c:pt>
                <c:pt idx="16144">
                  <c:v>8.9655019214971698</c:v>
                </c:pt>
                <c:pt idx="16145">
                  <c:v>8.9660572672554384</c:v>
                </c:pt>
                <c:pt idx="16146">
                  <c:v>8.9666126130137069</c:v>
                </c:pt>
                <c:pt idx="16147">
                  <c:v>8.9671679587719755</c:v>
                </c:pt>
                <c:pt idx="16148">
                  <c:v>8.967723304530244</c:v>
                </c:pt>
                <c:pt idx="16149">
                  <c:v>8.9682786502885126</c:v>
                </c:pt>
                <c:pt idx="16150">
                  <c:v>8.9688339960467811</c:v>
                </c:pt>
                <c:pt idx="16151">
                  <c:v>8.9693893418050497</c:v>
                </c:pt>
                <c:pt idx="16152">
                  <c:v>8.9699446875633182</c:v>
                </c:pt>
                <c:pt idx="16153">
                  <c:v>8.9705000333215867</c:v>
                </c:pt>
                <c:pt idx="16154">
                  <c:v>8.9710553790798553</c:v>
                </c:pt>
                <c:pt idx="16155">
                  <c:v>8.9716107248381238</c:v>
                </c:pt>
                <c:pt idx="16156">
                  <c:v>8.9721660705963924</c:v>
                </c:pt>
                <c:pt idx="16157">
                  <c:v>8.9727214163546609</c:v>
                </c:pt>
                <c:pt idx="16158">
                  <c:v>8.9732767621129295</c:v>
                </c:pt>
                <c:pt idx="16159">
                  <c:v>8.973832107871198</c:v>
                </c:pt>
                <c:pt idx="16160">
                  <c:v>8.9743874536294665</c:v>
                </c:pt>
                <c:pt idx="16161">
                  <c:v>8.9749427993877351</c:v>
                </c:pt>
                <c:pt idx="16162">
                  <c:v>8.9754981451460036</c:v>
                </c:pt>
                <c:pt idx="16163">
                  <c:v>8.9760534909042722</c:v>
                </c:pt>
                <c:pt idx="16164">
                  <c:v>8.9766088366625407</c:v>
                </c:pt>
                <c:pt idx="16165">
                  <c:v>8.9771641824208093</c:v>
                </c:pt>
                <c:pt idx="16166">
                  <c:v>8.9777195281790778</c:v>
                </c:pt>
                <c:pt idx="16167">
                  <c:v>8.9782748739373464</c:v>
                </c:pt>
                <c:pt idx="16168">
                  <c:v>8.9788302196956149</c:v>
                </c:pt>
                <c:pt idx="16169">
                  <c:v>8.9793855654538834</c:v>
                </c:pt>
                <c:pt idx="16170">
                  <c:v>8.979940911212152</c:v>
                </c:pt>
                <c:pt idx="16171">
                  <c:v>8.9804962569704205</c:v>
                </c:pt>
                <c:pt idx="16172">
                  <c:v>8.9810516027286891</c:v>
                </c:pt>
                <c:pt idx="16173">
                  <c:v>8.9816069484869576</c:v>
                </c:pt>
                <c:pt idx="16174">
                  <c:v>8.9821622942452262</c:v>
                </c:pt>
                <c:pt idx="16175">
                  <c:v>8.9827176400034947</c:v>
                </c:pt>
                <c:pt idx="16176">
                  <c:v>8.9832729857617633</c:v>
                </c:pt>
                <c:pt idx="16177">
                  <c:v>8.9838283315200318</c:v>
                </c:pt>
                <c:pt idx="16178">
                  <c:v>8.9843836772783003</c:v>
                </c:pt>
                <c:pt idx="16179">
                  <c:v>8.9849390230365689</c:v>
                </c:pt>
                <c:pt idx="16180">
                  <c:v>8.9854943687948374</c:v>
                </c:pt>
                <c:pt idx="16181">
                  <c:v>8.986049714553106</c:v>
                </c:pt>
                <c:pt idx="16182">
                  <c:v>8.9866050603113745</c:v>
                </c:pt>
                <c:pt idx="16183">
                  <c:v>8.9871604060696431</c:v>
                </c:pt>
                <c:pt idx="16184">
                  <c:v>8.9877157518279116</c:v>
                </c:pt>
                <c:pt idx="16185">
                  <c:v>8.9882710975861801</c:v>
                </c:pt>
                <c:pt idx="16186">
                  <c:v>8.9888264433444487</c:v>
                </c:pt>
                <c:pt idx="16187">
                  <c:v>8.9893817891027172</c:v>
                </c:pt>
                <c:pt idx="16188">
                  <c:v>8.9899371348609858</c:v>
                </c:pt>
                <c:pt idx="16189">
                  <c:v>8.9904924806192543</c:v>
                </c:pt>
                <c:pt idx="16190">
                  <c:v>8.9910478263775229</c:v>
                </c:pt>
                <c:pt idx="16191">
                  <c:v>8.9916031721357914</c:v>
                </c:pt>
                <c:pt idx="16192">
                  <c:v>8.99215851789406</c:v>
                </c:pt>
                <c:pt idx="16193">
                  <c:v>8.9927138636523285</c:v>
                </c:pt>
                <c:pt idx="16194">
                  <c:v>8.993269209410597</c:v>
                </c:pt>
                <c:pt idx="16195">
                  <c:v>8.9938245551688656</c:v>
                </c:pt>
                <c:pt idx="16196">
                  <c:v>8.9943799009271341</c:v>
                </c:pt>
                <c:pt idx="16197">
                  <c:v>8.9949352466854027</c:v>
                </c:pt>
                <c:pt idx="16198">
                  <c:v>8.9954905924436712</c:v>
                </c:pt>
                <c:pt idx="16199">
                  <c:v>8.9960459382019398</c:v>
                </c:pt>
                <c:pt idx="16200">
                  <c:v>8.9966012839602083</c:v>
                </c:pt>
                <c:pt idx="16201">
                  <c:v>8.9971566297184769</c:v>
                </c:pt>
                <c:pt idx="16202">
                  <c:v>8.9977119754767454</c:v>
                </c:pt>
                <c:pt idx="16203">
                  <c:v>8.9982673212350139</c:v>
                </c:pt>
                <c:pt idx="16204">
                  <c:v>8.9988226669932825</c:v>
                </c:pt>
                <c:pt idx="16205">
                  <c:v>8.999378012751551</c:v>
                </c:pt>
                <c:pt idx="16206">
                  <c:v>8.9999333585098196</c:v>
                </c:pt>
                <c:pt idx="16207">
                  <c:v>9.0004887042680881</c:v>
                </c:pt>
                <c:pt idx="16208">
                  <c:v>9.0010440500263567</c:v>
                </c:pt>
                <c:pt idx="16209">
                  <c:v>9.0015993957846252</c:v>
                </c:pt>
                <c:pt idx="16210">
                  <c:v>9.0021547415428937</c:v>
                </c:pt>
                <c:pt idx="16211">
                  <c:v>9.0027100873011623</c:v>
                </c:pt>
                <c:pt idx="16212">
                  <c:v>9.0032654330594308</c:v>
                </c:pt>
                <c:pt idx="16213">
                  <c:v>9.0038207788176994</c:v>
                </c:pt>
                <c:pt idx="16214">
                  <c:v>9.0043761245759679</c:v>
                </c:pt>
                <c:pt idx="16215">
                  <c:v>9.0049314703342365</c:v>
                </c:pt>
                <c:pt idx="16216">
                  <c:v>9.005486816092505</c:v>
                </c:pt>
                <c:pt idx="16217">
                  <c:v>9.0060421618507736</c:v>
                </c:pt>
                <c:pt idx="16218">
                  <c:v>9.0065975076090421</c:v>
                </c:pt>
                <c:pt idx="16219">
                  <c:v>9.0071528533673106</c:v>
                </c:pt>
                <c:pt idx="16220">
                  <c:v>9.0077081991255792</c:v>
                </c:pt>
                <c:pt idx="16221">
                  <c:v>9.0082635448838477</c:v>
                </c:pt>
                <c:pt idx="16222">
                  <c:v>9.0088188906421163</c:v>
                </c:pt>
                <c:pt idx="16223">
                  <c:v>9.0093742364003848</c:v>
                </c:pt>
                <c:pt idx="16224">
                  <c:v>9.0099295821586534</c:v>
                </c:pt>
                <c:pt idx="16225">
                  <c:v>9.0104849279169219</c:v>
                </c:pt>
                <c:pt idx="16226">
                  <c:v>9.0110402736751904</c:v>
                </c:pt>
                <c:pt idx="16227">
                  <c:v>9.011595619433459</c:v>
                </c:pt>
                <c:pt idx="16228">
                  <c:v>9.0121509651917275</c:v>
                </c:pt>
                <c:pt idx="16229">
                  <c:v>9.0127063109499961</c:v>
                </c:pt>
                <c:pt idx="16230">
                  <c:v>9.0132616567082646</c:v>
                </c:pt>
                <c:pt idx="16231">
                  <c:v>9.0138170024665332</c:v>
                </c:pt>
                <c:pt idx="16232">
                  <c:v>9.0143723482248017</c:v>
                </c:pt>
                <c:pt idx="16233">
                  <c:v>9.0149276939830703</c:v>
                </c:pt>
                <c:pt idx="16234">
                  <c:v>9.0154830397413388</c:v>
                </c:pt>
                <c:pt idx="16235">
                  <c:v>9.0160383854996073</c:v>
                </c:pt>
                <c:pt idx="16236">
                  <c:v>9.0165937312578759</c:v>
                </c:pt>
                <c:pt idx="16237">
                  <c:v>9.0171490770161444</c:v>
                </c:pt>
                <c:pt idx="16238">
                  <c:v>9.017704422774413</c:v>
                </c:pt>
                <c:pt idx="16239">
                  <c:v>9.0182597685326815</c:v>
                </c:pt>
                <c:pt idx="16240">
                  <c:v>9.0188151142909501</c:v>
                </c:pt>
                <c:pt idx="16241">
                  <c:v>9.0193704600492186</c:v>
                </c:pt>
                <c:pt idx="16242">
                  <c:v>9.0199258058074872</c:v>
                </c:pt>
                <c:pt idx="16243">
                  <c:v>9.0204811515657557</c:v>
                </c:pt>
                <c:pt idx="16244">
                  <c:v>9.0210364973240242</c:v>
                </c:pt>
                <c:pt idx="16245">
                  <c:v>9.0215918430822928</c:v>
                </c:pt>
                <c:pt idx="16246">
                  <c:v>9.0221471888405613</c:v>
                </c:pt>
                <c:pt idx="16247">
                  <c:v>9.0227025345988299</c:v>
                </c:pt>
                <c:pt idx="16248">
                  <c:v>9.0232578803570984</c:v>
                </c:pt>
                <c:pt idx="16249">
                  <c:v>9.023813226115367</c:v>
                </c:pt>
                <c:pt idx="16250">
                  <c:v>9.0243685718736355</c:v>
                </c:pt>
                <c:pt idx="16251">
                  <c:v>9.024923917631904</c:v>
                </c:pt>
                <c:pt idx="16252">
                  <c:v>9.0254792633901726</c:v>
                </c:pt>
                <c:pt idx="16253">
                  <c:v>9.0260346091484411</c:v>
                </c:pt>
                <c:pt idx="16254">
                  <c:v>9.0265899549067097</c:v>
                </c:pt>
                <c:pt idx="16255">
                  <c:v>9.0271453006649782</c:v>
                </c:pt>
                <c:pt idx="16256">
                  <c:v>9.0277006464232468</c:v>
                </c:pt>
                <c:pt idx="16257">
                  <c:v>9.0282559921815153</c:v>
                </c:pt>
                <c:pt idx="16258">
                  <c:v>9.0288113379397839</c:v>
                </c:pt>
                <c:pt idx="16259">
                  <c:v>9.0293666836980524</c:v>
                </c:pt>
                <c:pt idx="16260">
                  <c:v>9.0299220294563209</c:v>
                </c:pt>
                <c:pt idx="16261">
                  <c:v>9.0304773752145895</c:v>
                </c:pt>
                <c:pt idx="16262">
                  <c:v>9.031032720972858</c:v>
                </c:pt>
                <c:pt idx="16263">
                  <c:v>9.0315880667311266</c:v>
                </c:pt>
                <c:pt idx="16264">
                  <c:v>9.0321434124893951</c:v>
                </c:pt>
                <c:pt idx="16265">
                  <c:v>9.0326987582476637</c:v>
                </c:pt>
                <c:pt idx="16266">
                  <c:v>9.0332541040059322</c:v>
                </c:pt>
                <c:pt idx="16267">
                  <c:v>9.0338094497642007</c:v>
                </c:pt>
                <c:pt idx="16268">
                  <c:v>9.0343647955224693</c:v>
                </c:pt>
                <c:pt idx="16269">
                  <c:v>9.0349201412807378</c:v>
                </c:pt>
                <c:pt idx="16270">
                  <c:v>9.0354754870390064</c:v>
                </c:pt>
                <c:pt idx="16271">
                  <c:v>9.0360308327972749</c:v>
                </c:pt>
                <c:pt idx="16272">
                  <c:v>9.0365861785555435</c:v>
                </c:pt>
                <c:pt idx="16273">
                  <c:v>9.037141524313812</c:v>
                </c:pt>
                <c:pt idx="16274">
                  <c:v>9.0376968700720806</c:v>
                </c:pt>
                <c:pt idx="16275">
                  <c:v>9.0382522158303491</c:v>
                </c:pt>
                <c:pt idx="16276">
                  <c:v>9.0388075615886176</c:v>
                </c:pt>
                <c:pt idx="16277">
                  <c:v>9.0393629073468862</c:v>
                </c:pt>
                <c:pt idx="16278">
                  <c:v>9.0399182531051547</c:v>
                </c:pt>
                <c:pt idx="16279">
                  <c:v>9.0404735988634233</c:v>
                </c:pt>
                <c:pt idx="16280">
                  <c:v>9.0410289446216918</c:v>
                </c:pt>
                <c:pt idx="16281">
                  <c:v>9.0415842903799604</c:v>
                </c:pt>
                <c:pt idx="16282">
                  <c:v>9.0421396361382289</c:v>
                </c:pt>
                <c:pt idx="16283">
                  <c:v>9.0426949818964975</c:v>
                </c:pt>
                <c:pt idx="16284">
                  <c:v>9.043250327654766</c:v>
                </c:pt>
                <c:pt idx="16285">
                  <c:v>9.0438056734130345</c:v>
                </c:pt>
                <c:pt idx="16286">
                  <c:v>9.0443610191713031</c:v>
                </c:pt>
                <c:pt idx="16287">
                  <c:v>9.0449163649295716</c:v>
                </c:pt>
                <c:pt idx="16288">
                  <c:v>9.0454717106878402</c:v>
                </c:pt>
                <c:pt idx="16289">
                  <c:v>9.0460270564461087</c:v>
                </c:pt>
                <c:pt idx="16290">
                  <c:v>9.0465824022043773</c:v>
                </c:pt>
                <c:pt idx="16291">
                  <c:v>9.0471377479626458</c:v>
                </c:pt>
                <c:pt idx="16292">
                  <c:v>9.0476930937209143</c:v>
                </c:pt>
                <c:pt idx="16293">
                  <c:v>9.0482484394791829</c:v>
                </c:pt>
                <c:pt idx="16294">
                  <c:v>9.0488037852374514</c:v>
                </c:pt>
                <c:pt idx="16295">
                  <c:v>9.04935913099572</c:v>
                </c:pt>
                <c:pt idx="16296">
                  <c:v>9.0499144767539885</c:v>
                </c:pt>
                <c:pt idx="16297">
                  <c:v>9.0504698225122571</c:v>
                </c:pt>
                <c:pt idx="16298">
                  <c:v>9.0510251682705256</c:v>
                </c:pt>
                <c:pt idx="16299">
                  <c:v>9.0515805140287942</c:v>
                </c:pt>
                <c:pt idx="16300">
                  <c:v>9.0521358597870627</c:v>
                </c:pt>
                <c:pt idx="16301">
                  <c:v>9.0526912055453312</c:v>
                </c:pt>
                <c:pt idx="16302">
                  <c:v>9.0532465513035998</c:v>
                </c:pt>
                <c:pt idx="16303">
                  <c:v>9.0538018970618683</c:v>
                </c:pt>
                <c:pt idx="16304">
                  <c:v>9.0543572428201369</c:v>
                </c:pt>
                <c:pt idx="16305">
                  <c:v>9.0549125885784054</c:v>
                </c:pt>
                <c:pt idx="16306">
                  <c:v>9.055467934336674</c:v>
                </c:pt>
                <c:pt idx="16307">
                  <c:v>9.0560232800949425</c:v>
                </c:pt>
                <c:pt idx="16308">
                  <c:v>9.0565786258532111</c:v>
                </c:pt>
                <c:pt idx="16309">
                  <c:v>9.0571339716114796</c:v>
                </c:pt>
                <c:pt idx="16310">
                  <c:v>9.0576893173697481</c:v>
                </c:pt>
                <c:pt idx="16311">
                  <c:v>9.0582446631280167</c:v>
                </c:pt>
                <c:pt idx="16312">
                  <c:v>9.0588000088862852</c:v>
                </c:pt>
                <c:pt idx="16313">
                  <c:v>9.0593553546445538</c:v>
                </c:pt>
                <c:pt idx="16314">
                  <c:v>9.0599107004028223</c:v>
                </c:pt>
                <c:pt idx="16315">
                  <c:v>9.0604660461610909</c:v>
                </c:pt>
                <c:pt idx="16316">
                  <c:v>9.0610213919193594</c:v>
                </c:pt>
                <c:pt idx="16317">
                  <c:v>9.0615767376776279</c:v>
                </c:pt>
                <c:pt idx="16318">
                  <c:v>9.0621320834358965</c:v>
                </c:pt>
                <c:pt idx="16319">
                  <c:v>9.062687429194165</c:v>
                </c:pt>
                <c:pt idx="16320">
                  <c:v>9.0632427749524336</c:v>
                </c:pt>
                <c:pt idx="16321">
                  <c:v>9.0637981207107021</c:v>
                </c:pt>
                <c:pt idx="16322">
                  <c:v>9.0643534664689707</c:v>
                </c:pt>
                <c:pt idx="16323">
                  <c:v>9.0649088122272392</c:v>
                </c:pt>
                <c:pt idx="16324">
                  <c:v>9.0654641579855078</c:v>
                </c:pt>
                <c:pt idx="16325">
                  <c:v>9.0660195037437763</c:v>
                </c:pt>
                <c:pt idx="16326">
                  <c:v>9.0665748495020448</c:v>
                </c:pt>
                <c:pt idx="16327">
                  <c:v>9.0671301952603134</c:v>
                </c:pt>
                <c:pt idx="16328">
                  <c:v>9.0676855410185819</c:v>
                </c:pt>
                <c:pt idx="16329">
                  <c:v>9.0682408867768505</c:v>
                </c:pt>
                <c:pt idx="16330">
                  <c:v>9.068796232535119</c:v>
                </c:pt>
                <c:pt idx="16331">
                  <c:v>9.0693515782933876</c:v>
                </c:pt>
                <c:pt idx="16332">
                  <c:v>9.0699069240516561</c:v>
                </c:pt>
                <c:pt idx="16333">
                  <c:v>9.0704622698099246</c:v>
                </c:pt>
                <c:pt idx="16334">
                  <c:v>9.0710176155681932</c:v>
                </c:pt>
                <c:pt idx="16335">
                  <c:v>9.0715729613264617</c:v>
                </c:pt>
                <c:pt idx="16336">
                  <c:v>9.0721283070847303</c:v>
                </c:pt>
                <c:pt idx="16337">
                  <c:v>9.0726836528429988</c:v>
                </c:pt>
                <c:pt idx="16338">
                  <c:v>9.0732389986012674</c:v>
                </c:pt>
                <c:pt idx="16339">
                  <c:v>9.0737943443595359</c:v>
                </c:pt>
                <c:pt idx="16340">
                  <c:v>9.0743496901178045</c:v>
                </c:pt>
                <c:pt idx="16341">
                  <c:v>9.074905035876073</c:v>
                </c:pt>
                <c:pt idx="16342">
                  <c:v>9.0754603816343415</c:v>
                </c:pt>
                <c:pt idx="16343">
                  <c:v>9.0760157273926101</c:v>
                </c:pt>
                <c:pt idx="16344">
                  <c:v>9.0765710731508786</c:v>
                </c:pt>
                <c:pt idx="16345">
                  <c:v>9.0771264189091472</c:v>
                </c:pt>
                <c:pt idx="16346">
                  <c:v>9.0776817646674157</c:v>
                </c:pt>
                <c:pt idx="16347">
                  <c:v>9.0782371104256843</c:v>
                </c:pt>
                <c:pt idx="16348">
                  <c:v>9.0787924561839528</c:v>
                </c:pt>
                <c:pt idx="16349">
                  <c:v>9.0793478019422214</c:v>
                </c:pt>
                <c:pt idx="16350">
                  <c:v>9.0799031477004899</c:v>
                </c:pt>
                <c:pt idx="16351">
                  <c:v>9.0804584934587584</c:v>
                </c:pt>
                <c:pt idx="16352">
                  <c:v>9.081013839217027</c:v>
                </c:pt>
                <c:pt idx="16353">
                  <c:v>9.0815691849752955</c:v>
                </c:pt>
                <c:pt idx="16354">
                  <c:v>9.0821245307335641</c:v>
                </c:pt>
                <c:pt idx="16355">
                  <c:v>9.0826798764918326</c:v>
                </c:pt>
                <c:pt idx="16356">
                  <c:v>9.0832352222501012</c:v>
                </c:pt>
                <c:pt idx="16357">
                  <c:v>9.0837905680083697</c:v>
                </c:pt>
                <c:pt idx="16358">
                  <c:v>9.0843459137666382</c:v>
                </c:pt>
                <c:pt idx="16359">
                  <c:v>9.0849012595249068</c:v>
                </c:pt>
                <c:pt idx="16360">
                  <c:v>9.0854566052831753</c:v>
                </c:pt>
                <c:pt idx="16361">
                  <c:v>9.0860119510414439</c:v>
                </c:pt>
                <c:pt idx="16362">
                  <c:v>9.0865672967997124</c:v>
                </c:pt>
                <c:pt idx="16363">
                  <c:v>9.087122642557981</c:v>
                </c:pt>
                <c:pt idx="16364">
                  <c:v>9.0876779883162495</c:v>
                </c:pt>
                <c:pt idx="16365">
                  <c:v>9.0882333340745181</c:v>
                </c:pt>
                <c:pt idx="16366">
                  <c:v>9.0887886798327866</c:v>
                </c:pt>
                <c:pt idx="16367">
                  <c:v>9.0893440255910551</c:v>
                </c:pt>
                <c:pt idx="16368">
                  <c:v>9.0898993713493237</c:v>
                </c:pt>
                <c:pt idx="16369">
                  <c:v>9.0904547171075922</c:v>
                </c:pt>
                <c:pt idx="16370">
                  <c:v>9.0910100628658608</c:v>
                </c:pt>
                <c:pt idx="16371">
                  <c:v>9.0915654086241293</c:v>
                </c:pt>
                <c:pt idx="16372">
                  <c:v>9.0921207543823979</c:v>
                </c:pt>
                <c:pt idx="16373">
                  <c:v>9.0926761001406664</c:v>
                </c:pt>
                <c:pt idx="16374">
                  <c:v>9.093231445898935</c:v>
                </c:pt>
                <c:pt idx="16375">
                  <c:v>9.0937867916572035</c:v>
                </c:pt>
                <c:pt idx="16376">
                  <c:v>9.094342137415472</c:v>
                </c:pt>
                <c:pt idx="16377">
                  <c:v>9.0948974831737406</c:v>
                </c:pt>
                <c:pt idx="16378">
                  <c:v>9.0954528289320091</c:v>
                </c:pt>
                <c:pt idx="16379">
                  <c:v>9.0960081746902777</c:v>
                </c:pt>
                <c:pt idx="16380">
                  <c:v>9.0965635204485462</c:v>
                </c:pt>
                <c:pt idx="16381">
                  <c:v>9.0971188662068148</c:v>
                </c:pt>
                <c:pt idx="16382">
                  <c:v>9.0976742119650833</c:v>
                </c:pt>
                <c:pt idx="16383">
                  <c:v>9.0982295577233518</c:v>
                </c:pt>
                <c:pt idx="16384">
                  <c:v>9.0987849034816204</c:v>
                </c:pt>
                <c:pt idx="16385">
                  <c:v>9.0993402492398889</c:v>
                </c:pt>
                <c:pt idx="16386">
                  <c:v>9.0998955949981575</c:v>
                </c:pt>
                <c:pt idx="16387">
                  <c:v>9.100450940756426</c:v>
                </c:pt>
                <c:pt idx="16388">
                  <c:v>9.1010062865146946</c:v>
                </c:pt>
                <c:pt idx="16389">
                  <c:v>9.1015616322729631</c:v>
                </c:pt>
                <c:pt idx="16390">
                  <c:v>9.1021169780312317</c:v>
                </c:pt>
                <c:pt idx="16391">
                  <c:v>9.1026723237895002</c:v>
                </c:pt>
                <c:pt idx="16392">
                  <c:v>9.1032276695477687</c:v>
                </c:pt>
                <c:pt idx="16393">
                  <c:v>9.1037830153060373</c:v>
                </c:pt>
                <c:pt idx="16394">
                  <c:v>9.1043383610643058</c:v>
                </c:pt>
                <c:pt idx="16395">
                  <c:v>9.1048937068225744</c:v>
                </c:pt>
                <c:pt idx="16396">
                  <c:v>9.1054490525808429</c:v>
                </c:pt>
                <c:pt idx="16397">
                  <c:v>9.1060043983391115</c:v>
                </c:pt>
                <c:pt idx="16398">
                  <c:v>9.10655974409738</c:v>
                </c:pt>
                <c:pt idx="16399">
                  <c:v>9.1071150898556485</c:v>
                </c:pt>
                <c:pt idx="16400">
                  <c:v>9.1076704356139171</c:v>
                </c:pt>
                <c:pt idx="16401">
                  <c:v>9.1082257813721856</c:v>
                </c:pt>
                <c:pt idx="16402">
                  <c:v>9.1087811271304542</c:v>
                </c:pt>
                <c:pt idx="16403">
                  <c:v>9.1093364728887227</c:v>
                </c:pt>
                <c:pt idx="16404">
                  <c:v>9.1098918186469913</c:v>
                </c:pt>
                <c:pt idx="16405">
                  <c:v>9.1104471644052598</c:v>
                </c:pt>
                <c:pt idx="16406">
                  <c:v>9.1110025101635284</c:v>
                </c:pt>
                <c:pt idx="16407">
                  <c:v>9.1115578559217969</c:v>
                </c:pt>
                <c:pt idx="16408">
                  <c:v>9.1121132016800654</c:v>
                </c:pt>
                <c:pt idx="16409">
                  <c:v>9.112668547438334</c:v>
                </c:pt>
                <c:pt idx="16410">
                  <c:v>9.1132238931966025</c:v>
                </c:pt>
                <c:pt idx="16411">
                  <c:v>9.1137792389548711</c:v>
                </c:pt>
                <c:pt idx="16412">
                  <c:v>9.1143345847131396</c:v>
                </c:pt>
                <c:pt idx="16413">
                  <c:v>9.1148899304714082</c:v>
                </c:pt>
                <c:pt idx="16414">
                  <c:v>9.1154452762296767</c:v>
                </c:pt>
                <c:pt idx="16415">
                  <c:v>9.1160006219879453</c:v>
                </c:pt>
                <c:pt idx="16416">
                  <c:v>9.1165559677462138</c:v>
                </c:pt>
                <c:pt idx="16417">
                  <c:v>9.1171113135044823</c:v>
                </c:pt>
                <c:pt idx="16418">
                  <c:v>9.1176666592627509</c:v>
                </c:pt>
                <c:pt idx="16419">
                  <c:v>9.1182220050210194</c:v>
                </c:pt>
                <c:pt idx="16420">
                  <c:v>9.118777350779288</c:v>
                </c:pt>
                <c:pt idx="16421">
                  <c:v>9.1193326965375565</c:v>
                </c:pt>
                <c:pt idx="16422">
                  <c:v>9.1198880422958251</c:v>
                </c:pt>
                <c:pt idx="16423">
                  <c:v>9.1204433880540936</c:v>
                </c:pt>
                <c:pt idx="16424">
                  <c:v>9.1209987338123621</c:v>
                </c:pt>
                <c:pt idx="16425">
                  <c:v>9.1215540795706307</c:v>
                </c:pt>
                <c:pt idx="16426">
                  <c:v>9.1221094253288992</c:v>
                </c:pt>
                <c:pt idx="16427">
                  <c:v>9.1226647710871678</c:v>
                </c:pt>
                <c:pt idx="16428">
                  <c:v>9.1232201168454363</c:v>
                </c:pt>
                <c:pt idx="16429">
                  <c:v>9.1237754626037049</c:v>
                </c:pt>
                <c:pt idx="16430">
                  <c:v>9.1243308083619734</c:v>
                </c:pt>
                <c:pt idx="16431">
                  <c:v>9.124886154120242</c:v>
                </c:pt>
                <c:pt idx="16432">
                  <c:v>9.1254414998785105</c:v>
                </c:pt>
                <c:pt idx="16433">
                  <c:v>9.125996845636779</c:v>
                </c:pt>
                <c:pt idx="16434">
                  <c:v>9.1265521913950476</c:v>
                </c:pt>
                <c:pt idx="16435">
                  <c:v>9.1271075371533161</c:v>
                </c:pt>
                <c:pt idx="16436">
                  <c:v>9.1276628829115847</c:v>
                </c:pt>
                <c:pt idx="16437">
                  <c:v>9.1282182286698532</c:v>
                </c:pt>
                <c:pt idx="16438">
                  <c:v>9.1287735744281218</c:v>
                </c:pt>
                <c:pt idx="16439">
                  <c:v>9.1293289201863903</c:v>
                </c:pt>
                <c:pt idx="16440">
                  <c:v>9.1298842659446588</c:v>
                </c:pt>
                <c:pt idx="16441">
                  <c:v>9.1304396117029274</c:v>
                </c:pt>
                <c:pt idx="16442">
                  <c:v>9.1309949574611959</c:v>
                </c:pt>
                <c:pt idx="16443">
                  <c:v>9.1315503032194645</c:v>
                </c:pt>
                <c:pt idx="16444">
                  <c:v>9.132105648977733</c:v>
                </c:pt>
                <c:pt idx="16445">
                  <c:v>9.1326609947360016</c:v>
                </c:pt>
                <c:pt idx="16446">
                  <c:v>9.1332163404942701</c:v>
                </c:pt>
                <c:pt idx="16447">
                  <c:v>9.1337716862525387</c:v>
                </c:pt>
                <c:pt idx="16448">
                  <c:v>9.1343270320108072</c:v>
                </c:pt>
                <c:pt idx="16449">
                  <c:v>9.1348823777690757</c:v>
                </c:pt>
                <c:pt idx="16450">
                  <c:v>9.1354377235273443</c:v>
                </c:pt>
                <c:pt idx="16451">
                  <c:v>9.1359930692856128</c:v>
                </c:pt>
                <c:pt idx="16452">
                  <c:v>9.1365484150438814</c:v>
                </c:pt>
                <c:pt idx="16453">
                  <c:v>9.1371037608021499</c:v>
                </c:pt>
                <c:pt idx="16454">
                  <c:v>9.1376591065604185</c:v>
                </c:pt>
                <c:pt idx="16455">
                  <c:v>9.138214452318687</c:v>
                </c:pt>
                <c:pt idx="16456">
                  <c:v>9.1387697980769556</c:v>
                </c:pt>
                <c:pt idx="16457">
                  <c:v>9.1393251438352241</c:v>
                </c:pt>
                <c:pt idx="16458">
                  <c:v>9.1398804895934926</c:v>
                </c:pt>
                <c:pt idx="16459">
                  <c:v>9.1404358353517612</c:v>
                </c:pt>
                <c:pt idx="16460">
                  <c:v>9.1409911811100297</c:v>
                </c:pt>
                <c:pt idx="16461">
                  <c:v>9.1415465268682983</c:v>
                </c:pt>
                <c:pt idx="16462">
                  <c:v>9.1421018726265668</c:v>
                </c:pt>
                <c:pt idx="16463">
                  <c:v>9.1426572183848354</c:v>
                </c:pt>
                <c:pt idx="16464">
                  <c:v>9.1432125641431039</c:v>
                </c:pt>
                <c:pt idx="16465">
                  <c:v>9.1437679099013724</c:v>
                </c:pt>
                <c:pt idx="16466">
                  <c:v>9.144323255659641</c:v>
                </c:pt>
                <c:pt idx="16467">
                  <c:v>9.1448786014179095</c:v>
                </c:pt>
                <c:pt idx="16468">
                  <c:v>9.1454339471761781</c:v>
                </c:pt>
                <c:pt idx="16469">
                  <c:v>9.1459892929344466</c:v>
                </c:pt>
                <c:pt idx="16470">
                  <c:v>9.1465446386927152</c:v>
                </c:pt>
                <c:pt idx="16471">
                  <c:v>9.1470999844509837</c:v>
                </c:pt>
                <c:pt idx="16472">
                  <c:v>9.1476553302092523</c:v>
                </c:pt>
                <c:pt idx="16473">
                  <c:v>9.1482106759675208</c:v>
                </c:pt>
                <c:pt idx="16474">
                  <c:v>9.1487660217257893</c:v>
                </c:pt>
                <c:pt idx="16475">
                  <c:v>9.1493213674840579</c:v>
                </c:pt>
                <c:pt idx="16476">
                  <c:v>9.1498767132423264</c:v>
                </c:pt>
                <c:pt idx="16477">
                  <c:v>9.150432059000595</c:v>
                </c:pt>
                <c:pt idx="16478">
                  <c:v>9.1509874047588635</c:v>
                </c:pt>
                <c:pt idx="16479">
                  <c:v>9.1515427505171321</c:v>
                </c:pt>
                <c:pt idx="16480">
                  <c:v>9.1520980962754006</c:v>
                </c:pt>
                <c:pt idx="16481">
                  <c:v>9.1526534420336692</c:v>
                </c:pt>
                <c:pt idx="16482">
                  <c:v>9.1532087877919377</c:v>
                </c:pt>
                <c:pt idx="16483">
                  <c:v>9.1537641335502062</c:v>
                </c:pt>
                <c:pt idx="16484">
                  <c:v>9.1543194793084748</c:v>
                </c:pt>
                <c:pt idx="16485">
                  <c:v>9.1548748250667433</c:v>
                </c:pt>
                <c:pt idx="16486">
                  <c:v>9.1554301708250119</c:v>
                </c:pt>
                <c:pt idx="16487">
                  <c:v>9.1559855165832804</c:v>
                </c:pt>
                <c:pt idx="16488">
                  <c:v>9.156540862341549</c:v>
                </c:pt>
                <c:pt idx="16489">
                  <c:v>9.1570962080998175</c:v>
                </c:pt>
                <c:pt idx="16490">
                  <c:v>9.157651553858086</c:v>
                </c:pt>
                <c:pt idx="16491">
                  <c:v>9.1582068996163546</c:v>
                </c:pt>
                <c:pt idx="16492">
                  <c:v>9.1587622453746231</c:v>
                </c:pt>
                <c:pt idx="16493">
                  <c:v>9.1593175911328917</c:v>
                </c:pt>
                <c:pt idx="16494">
                  <c:v>9.1598729368911602</c:v>
                </c:pt>
                <c:pt idx="16495">
                  <c:v>9.1604282826494288</c:v>
                </c:pt>
                <c:pt idx="16496">
                  <c:v>9.1609836284076973</c:v>
                </c:pt>
                <c:pt idx="16497">
                  <c:v>9.1615389741659659</c:v>
                </c:pt>
                <c:pt idx="16498">
                  <c:v>9.1620943199242344</c:v>
                </c:pt>
                <c:pt idx="16499">
                  <c:v>9.1626496656825029</c:v>
                </c:pt>
                <c:pt idx="16500">
                  <c:v>9.1632050114407715</c:v>
                </c:pt>
                <c:pt idx="16501">
                  <c:v>9.16376035719904</c:v>
                </c:pt>
                <c:pt idx="16502">
                  <c:v>9.1643157029573086</c:v>
                </c:pt>
                <c:pt idx="16503">
                  <c:v>9.1648710487155771</c:v>
                </c:pt>
                <c:pt idx="16504">
                  <c:v>9.1654263944738457</c:v>
                </c:pt>
                <c:pt idx="16505">
                  <c:v>9.1659817402321142</c:v>
                </c:pt>
                <c:pt idx="16506">
                  <c:v>9.1665370859903827</c:v>
                </c:pt>
                <c:pt idx="16507">
                  <c:v>9.1670924317486513</c:v>
                </c:pt>
                <c:pt idx="16508">
                  <c:v>9.1676477775069198</c:v>
                </c:pt>
                <c:pt idx="16509">
                  <c:v>9.1682031232651884</c:v>
                </c:pt>
                <c:pt idx="16510">
                  <c:v>9.1687584690234569</c:v>
                </c:pt>
                <c:pt idx="16511">
                  <c:v>9.1693138147817255</c:v>
                </c:pt>
                <c:pt idx="16512">
                  <c:v>9.169869160539994</c:v>
                </c:pt>
                <c:pt idx="16513">
                  <c:v>9.1704245062982626</c:v>
                </c:pt>
                <c:pt idx="16514">
                  <c:v>9.1709798520565311</c:v>
                </c:pt>
                <c:pt idx="16515">
                  <c:v>9.1715351978147996</c:v>
                </c:pt>
                <c:pt idx="16516">
                  <c:v>9.1720905435730682</c:v>
                </c:pt>
                <c:pt idx="16517">
                  <c:v>9.1726458893313367</c:v>
                </c:pt>
                <c:pt idx="16518">
                  <c:v>9.1732012350896053</c:v>
                </c:pt>
                <c:pt idx="16519">
                  <c:v>9.1737565808478738</c:v>
                </c:pt>
                <c:pt idx="16520">
                  <c:v>9.1743119266061424</c:v>
                </c:pt>
                <c:pt idx="16521">
                  <c:v>9.1748672723644109</c:v>
                </c:pt>
                <c:pt idx="16522">
                  <c:v>9.1754226181226795</c:v>
                </c:pt>
                <c:pt idx="16523">
                  <c:v>9.175977963880948</c:v>
                </c:pt>
                <c:pt idx="16524">
                  <c:v>9.1765333096392165</c:v>
                </c:pt>
                <c:pt idx="16525">
                  <c:v>9.1770886553974851</c:v>
                </c:pt>
                <c:pt idx="16526">
                  <c:v>9.1776440011557536</c:v>
                </c:pt>
                <c:pt idx="16527">
                  <c:v>9.1781993469140222</c:v>
                </c:pt>
                <c:pt idx="16528">
                  <c:v>9.1787546926722907</c:v>
                </c:pt>
                <c:pt idx="16529">
                  <c:v>9.1793100384305593</c:v>
                </c:pt>
                <c:pt idx="16530">
                  <c:v>9.1798653841888278</c:v>
                </c:pt>
                <c:pt idx="16531">
                  <c:v>9.1804207299470963</c:v>
                </c:pt>
                <c:pt idx="16532">
                  <c:v>9.1809760757053649</c:v>
                </c:pt>
                <c:pt idx="16533">
                  <c:v>9.1815314214636334</c:v>
                </c:pt>
                <c:pt idx="16534">
                  <c:v>9.182086767221902</c:v>
                </c:pt>
                <c:pt idx="16535">
                  <c:v>9.1826421129801705</c:v>
                </c:pt>
                <c:pt idx="16536">
                  <c:v>9.1831974587384391</c:v>
                </c:pt>
                <c:pt idx="16537">
                  <c:v>9.1837528044967076</c:v>
                </c:pt>
                <c:pt idx="16538">
                  <c:v>9.1843081502549762</c:v>
                </c:pt>
                <c:pt idx="16539">
                  <c:v>9.1848634960132447</c:v>
                </c:pt>
                <c:pt idx="16540">
                  <c:v>9.1854188417715132</c:v>
                </c:pt>
                <c:pt idx="16541">
                  <c:v>9.1859741875297818</c:v>
                </c:pt>
                <c:pt idx="16542">
                  <c:v>9.1865295332880503</c:v>
                </c:pt>
                <c:pt idx="16543">
                  <c:v>9.1870848790463189</c:v>
                </c:pt>
                <c:pt idx="16544">
                  <c:v>9.1876402248045874</c:v>
                </c:pt>
                <c:pt idx="16545">
                  <c:v>9.188195570562856</c:v>
                </c:pt>
                <c:pt idx="16546">
                  <c:v>9.1887509163211245</c:v>
                </c:pt>
                <c:pt idx="16547">
                  <c:v>9.1893062620793931</c:v>
                </c:pt>
                <c:pt idx="16548">
                  <c:v>9.1898616078376616</c:v>
                </c:pt>
                <c:pt idx="16549">
                  <c:v>9.1904169535959301</c:v>
                </c:pt>
                <c:pt idx="16550">
                  <c:v>9.1909722993541987</c:v>
                </c:pt>
                <c:pt idx="16551">
                  <c:v>9.1915276451124672</c:v>
                </c:pt>
                <c:pt idx="16552">
                  <c:v>9.1920829908707358</c:v>
                </c:pt>
                <c:pt idx="16553">
                  <c:v>9.1926383366290043</c:v>
                </c:pt>
                <c:pt idx="16554">
                  <c:v>9.1931936823872729</c:v>
                </c:pt>
                <c:pt idx="16555">
                  <c:v>9.1937490281455414</c:v>
                </c:pt>
                <c:pt idx="16556">
                  <c:v>9.1943043739038099</c:v>
                </c:pt>
                <c:pt idx="16557">
                  <c:v>9.1948597196620785</c:v>
                </c:pt>
                <c:pt idx="16558">
                  <c:v>9.195415065420347</c:v>
                </c:pt>
                <c:pt idx="16559">
                  <c:v>9.1959704111786156</c:v>
                </c:pt>
                <c:pt idx="16560">
                  <c:v>9.1965257569368841</c:v>
                </c:pt>
                <c:pt idx="16561">
                  <c:v>9.1970811026951527</c:v>
                </c:pt>
                <c:pt idx="16562">
                  <c:v>9.1976364484534212</c:v>
                </c:pt>
                <c:pt idx="16563">
                  <c:v>9.1981917942116898</c:v>
                </c:pt>
                <c:pt idx="16564">
                  <c:v>9.1987471399699583</c:v>
                </c:pt>
                <c:pt idx="16565">
                  <c:v>9.1993024857282268</c:v>
                </c:pt>
                <c:pt idx="16566">
                  <c:v>9.1998578314864954</c:v>
                </c:pt>
                <c:pt idx="16567">
                  <c:v>9.2004131772447639</c:v>
                </c:pt>
                <c:pt idx="16568">
                  <c:v>9.2009685230030325</c:v>
                </c:pt>
                <c:pt idx="16569">
                  <c:v>9.201523868761301</c:v>
                </c:pt>
                <c:pt idx="16570">
                  <c:v>9.2020792145195696</c:v>
                </c:pt>
                <c:pt idx="16571">
                  <c:v>9.2026345602778381</c:v>
                </c:pt>
                <c:pt idx="16572">
                  <c:v>9.2031899060361066</c:v>
                </c:pt>
                <c:pt idx="16573">
                  <c:v>9.2037452517943752</c:v>
                </c:pt>
                <c:pt idx="16574">
                  <c:v>9.2043005975526437</c:v>
                </c:pt>
                <c:pt idx="16575">
                  <c:v>9.2048559433109123</c:v>
                </c:pt>
                <c:pt idx="16576">
                  <c:v>9.2054112890691808</c:v>
                </c:pt>
                <c:pt idx="16577">
                  <c:v>9.2059666348274494</c:v>
                </c:pt>
                <c:pt idx="16578">
                  <c:v>9.2065219805857179</c:v>
                </c:pt>
                <c:pt idx="16579">
                  <c:v>9.2070773263439865</c:v>
                </c:pt>
                <c:pt idx="16580">
                  <c:v>9.207632672102255</c:v>
                </c:pt>
                <c:pt idx="16581">
                  <c:v>9.2081880178605235</c:v>
                </c:pt>
                <c:pt idx="16582">
                  <c:v>9.2087433636187921</c:v>
                </c:pt>
                <c:pt idx="16583">
                  <c:v>9.2092987093770606</c:v>
                </c:pt>
                <c:pt idx="16584">
                  <c:v>9.2098540551353292</c:v>
                </c:pt>
                <c:pt idx="16585">
                  <c:v>9.2104094008935977</c:v>
                </c:pt>
                <c:pt idx="16586">
                  <c:v>9.2109647466518663</c:v>
                </c:pt>
                <c:pt idx="16587">
                  <c:v>9.2115200924101348</c:v>
                </c:pt>
                <c:pt idx="16588">
                  <c:v>9.2120754381684034</c:v>
                </c:pt>
                <c:pt idx="16589">
                  <c:v>9.2126307839266719</c:v>
                </c:pt>
                <c:pt idx="16590">
                  <c:v>9.2131861296849404</c:v>
                </c:pt>
                <c:pt idx="16591">
                  <c:v>9.213741475443209</c:v>
                </c:pt>
                <c:pt idx="16592">
                  <c:v>9.2142968212014775</c:v>
                </c:pt>
                <c:pt idx="16593">
                  <c:v>9.2148521669597461</c:v>
                </c:pt>
                <c:pt idx="16594">
                  <c:v>9.2154075127180146</c:v>
                </c:pt>
                <c:pt idx="16595">
                  <c:v>9.2159628584762832</c:v>
                </c:pt>
                <c:pt idx="16596">
                  <c:v>9.2165182042345517</c:v>
                </c:pt>
                <c:pt idx="16597">
                  <c:v>9.2170735499928202</c:v>
                </c:pt>
                <c:pt idx="16598">
                  <c:v>9.2176288957510888</c:v>
                </c:pt>
                <c:pt idx="16599">
                  <c:v>9.2181842415093573</c:v>
                </c:pt>
                <c:pt idx="16600">
                  <c:v>9.2187395872676259</c:v>
                </c:pt>
                <c:pt idx="16601">
                  <c:v>9.2192949330258944</c:v>
                </c:pt>
                <c:pt idx="16602">
                  <c:v>9.219850278784163</c:v>
                </c:pt>
                <c:pt idx="16603">
                  <c:v>9.2204056245424315</c:v>
                </c:pt>
                <c:pt idx="16604">
                  <c:v>9.2209609703007001</c:v>
                </c:pt>
                <c:pt idx="16605">
                  <c:v>9.2215163160589686</c:v>
                </c:pt>
                <c:pt idx="16606">
                  <c:v>9.2220716618172371</c:v>
                </c:pt>
                <c:pt idx="16607">
                  <c:v>9.2226270075755057</c:v>
                </c:pt>
                <c:pt idx="16608">
                  <c:v>9.2231823533337742</c:v>
                </c:pt>
                <c:pt idx="16609">
                  <c:v>9.2237376990920428</c:v>
                </c:pt>
                <c:pt idx="16610">
                  <c:v>9.2242930448503113</c:v>
                </c:pt>
                <c:pt idx="16611">
                  <c:v>9.2248483906085799</c:v>
                </c:pt>
                <c:pt idx="16612">
                  <c:v>9.2254037363668484</c:v>
                </c:pt>
                <c:pt idx="16613">
                  <c:v>9.225959082125117</c:v>
                </c:pt>
                <c:pt idx="16614">
                  <c:v>9.2265144278833855</c:v>
                </c:pt>
                <c:pt idx="16615">
                  <c:v>9.227069773641654</c:v>
                </c:pt>
                <c:pt idx="16616">
                  <c:v>9.2276251193999226</c:v>
                </c:pt>
                <c:pt idx="16617">
                  <c:v>9.2281804651581911</c:v>
                </c:pt>
                <c:pt idx="16618">
                  <c:v>9.2287358109164597</c:v>
                </c:pt>
                <c:pt idx="16619">
                  <c:v>9.2292911566747282</c:v>
                </c:pt>
                <c:pt idx="16620">
                  <c:v>9.2298465024329968</c:v>
                </c:pt>
                <c:pt idx="16621">
                  <c:v>9.2304018481912653</c:v>
                </c:pt>
                <c:pt idx="16622">
                  <c:v>9.2309571939495338</c:v>
                </c:pt>
                <c:pt idx="16623">
                  <c:v>9.2315125397078024</c:v>
                </c:pt>
                <c:pt idx="16624">
                  <c:v>9.2320678854660709</c:v>
                </c:pt>
                <c:pt idx="16625">
                  <c:v>9.2326232312243395</c:v>
                </c:pt>
                <c:pt idx="16626">
                  <c:v>9.233178576982608</c:v>
                </c:pt>
                <c:pt idx="16627">
                  <c:v>9.2337339227408766</c:v>
                </c:pt>
                <c:pt idx="16628">
                  <c:v>9.2342892684991451</c:v>
                </c:pt>
                <c:pt idx="16629">
                  <c:v>9.2348446142574137</c:v>
                </c:pt>
                <c:pt idx="16630">
                  <c:v>9.2353999600156822</c:v>
                </c:pt>
                <c:pt idx="16631">
                  <c:v>9.2359553057739507</c:v>
                </c:pt>
                <c:pt idx="16632">
                  <c:v>9.2365106515322193</c:v>
                </c:pt>
                <c:pt idx="16633">
                  <c:v>9.2370659972904878</c:v>
                </c:pt>
                <c:pt idx="16634">
                  <c:v>9.2376213430487564</c:v>
                </c:pt>
                <c:pt idx="16635">
                  <c:v>9.2381766888070249</c:v>
                </c:pt>
                <c:pt idx="16636">
                  <c:v>9.2387320345652935</c:v>
                </c:pt>
                <c:pt idx="16637">
                  <c:v>9.239287380323562</c:v>
                </c:pt>
                <c:pt idx="16638">
                  <c:v>9.2398427260818305</c:v>
                </c:pt>
                <c:pt idx="16639">
                  <c:v>9.2403980718400991</c:v>
                </c:pt>
                <c:pt idx="16640">
                  <c:v>9.2409534175983676</c:v>
                </c:pt>
                <c:pt idx="16641">
                  <c:v>9.2415087633566362</c:v>
                </c:pt>
                <c:pt idx="16642">
                  <c:v>9.2420641091149047</c:v>
                </c:pt>
                <c:pt idx="16643">
                  <c:v>9.2426194548731733</c:v>
                </c:pt>
                <c:pt idx="16644">
                  <c:v>9.2431748006314418</c:v>
                </c:pt>
                <c:pt idx="16645">
                  <c:v>9.2437301463897104</c:v>
                </c:pt>
                <c:pt idx="16646">
                  <c:v>9.2442854921479789</c:v>
                </c:pt>
                <c:pt idx="16647">
                  <c:v>9.2448408379062474</c:v>
                </c:pt>
                <c:pt idx="16648">
                  <c:v>9.245396183664516</c:v>
                </c:pt>
                <c:pt idx="16649">
                  <c:v>9.2459515294227845</c:v>
                </c:pt>
                <c:pt idx="16650">
                  <c:v>9.2465068751810531</c:v>
                </c:pt>
                <c:pt idx="16651">
                  <c:v>9.2470622209393216</c:v>
                </c:pt>
                <c:pt idx="16652">
                  <c:v>9.2476175666975902</c:v>
                </c:pt>
                <c:pt idx="16653">
                  <c:v>9.2481729124558587</c:v>
                </c:pt>
                <c:pt idx="16654">
                  <c:v>9.2487282582141273</c:v>
                </c:pt>
                <c:pt idx="16655">
                  <c:v>9.2492836039723958</c:v>
                </c:pt>
                <c:pt idx="16656">
                  <c:v>9.2498389497306643</c:v>
                </c:pt>
                <c:pt idx="16657">
                  <c:v>9.2503942954889329</c:v>
                </c:pt>
                <c:pt idx="16658">
                  <c:v>9.2509496412472014</c:v>
                </c:pt>
                <c:pt idx="16659">
                  <c:v>9.25150498700547</c:v>
                </c:pt>
                <c:pt idx="16660">
                  <c:v>9.2520603327637385</c:v>
                </c:pt>
                <c:pt idx="16661">
                  <c:v>9.2526156785220071</c:v>
                </c:pt>
                <c:pt idx="16662">
                  <c:v>9.2531710242802756</c:v>
                </c:pt>
                <c:pt idx="16663">
                  <c:v>9.2537263700385441</c:v>
                </c:pt>
                <c:pt idx="16664">
                  <c:v>9.2542817157968127</c:v>
                </c:pt>
                <c:pt idx="16665">
                  <c:v>9.2548370615550812</c:v>
                </c:pt>
                <c:pt idx="16666">
                  <c:v>9.2553924073133498</c:v>
                </c:pt>
                <c:pt idx="16667">
                  <c:v>9.2559477530716183</c:v>
                </c:pt>
                <c:pt idx="16668">
                  <c:v>9.2565030988298869</c:v>
                </c:pt>
                <c:pt idx="16669">
                  <c:v>9.2570584445881554</c:v>
                </c:pt>
                <c:pt idx="16670">
                  <c:v>9.257613790346424</c:v>
                </c:pt>
                <c:pt idx="16671">
                  <c:v>9.2581691361046925</c:v>
                </c:pt>
                <c:pt idx="16672">
                  <c:v>9.258724481862961</c:v>
                </c:pt>
                <c:pt idx="16673">
                  <c:v>9.2592798276212296</c:v>
                </c:pt>
                <c:pt idx="16674">
                  <c:v>9.2598351733794981</c:v>
                </c:pt>
                <c:pt idx="16675">
                  <c:v>9.2603905191377667</c:v>
                </c:pt>
                <c:pt idx="16676">
                  <c:v>9.2609458648960352</c:v>
                </c:pt>
                <c:pt idx="16677">
                  <c:v>9.2615012106543038</c:v>
                </c:pt>
                <c:pt idx="16678">
                  <c:v>9.2620565564125723</c:v>
                </c:pt>
                <c:pt idx="16679">
                  <c:v>9.2626119021708408</c:v>
                </c:pt>
                <c:pt idx="16680">
                  <c:v>9.2631672479291094</c:v>
                </c:pt>
                <c:pt idx="16681">
                  <c:v>9.2637225936873779</c:v>
                </c:pt>
                <c:pt idx="16682">
                  <c:v>9.2642779394456465</c:v>
                </c:pt>
                <c:pt idx="16683">
                  <c:v>9.264833285203915</c:v>
                </c:pt>
                <c:pt idx="16684">
                  <c:v>9.2653886309621836</c:v>
                </c:pt>
                <c:pt idx="16685">
                  <c:v>9.2659439767204521</c:v>
                </c:pt>
                <c:pt idx="16686">
                  <c:v>9.2664993224787207</c:v>
                </c:pt>
                <c:pt idx="16687">
                  <c:v>9.2670546682369892</c:v>
                </c:pt>
                <c:pt idx="16688">
                  <c:v>9.2676100139952577</c:v>
                </c:pt>
                <c:pt idx="16689">
                  <c:v>9.2681653597535263</c:v>
                </c:pt>
                <c:pt idx="16690">
                  <c:v>9.2687207055117948</c:v>
                </c:pt>
                <c:pt idx="16691">
                  <c:v>9.2692760512700634</c:v>
                </c:pt>
                <c:pt idx="16692">
                  <c:v>9.2698313970283319</c:v>
                </c:pt>
                <c:pt idx="16693">
                  <c:v>9.2703867427866005</c:v>
                </c:pt>
                <c:pt idx="16694">
                  <c:v>9.270942088544869</c:v>
                </c:pt>
                <c:pt idx="16695">
                  <c:v>9.2714974343031376</c:v>
                </c:pt>
                <c:pt idx="16696">
                  <c:v>9.2720527800614061</c:v>
                </c:pt>
                <c:pt idx="16697">
                  <c:v>9.2726081258196746</c:v>
                </c:pt>
                <c:pt idx="16698">
                  <c:v>9.2731634715779432</c:v>
                </c:pt>
                <c:pt idx="16699">
                  <c:v>9.2737188173362117</c:v>
                </c:pt>
                <c:pt idx="16700">
                  <c:v>9.2742741630944803</c:v>
                </c:pt>
                <c:pt idx="16701">
                  <c:v>9.2748295088527488</c:v>
                </c:pt>
                <c:pt idx="16702">
                  <c:v>9.2753848546110174</c:v>
                </c:pt>
                <c:pt idx="16703">
                  <c:v>9.2759402003692859</c:v>
                </c:pt>
                <c:pt idx="16704">
                  <c:v>9.2764955461275544</c:v>
                </c:pt>
                <c:pt idx="16705">
                  <c:v>9.277050891885823</c:v>
                </c:pt>
                <c:pt idx="16706">
                  <c:v>9.2776062376440915</c:v>
                </c:pt>
                <c:pt idx="16707">
                  <c:v>9.2781615834023601</c:v>
                </c:pt>
                <c:pt idx="16708">
                  <c:v>9.2787169291606286</c:v>
                </c:pt>
                <c:pt idx="16709">
                  <c:v>9.2792722749188972</c:v>
                </c:pt>
                <c:pt idx="16710">
                  <c:v>9.2798276206771657</c:v>
                </c:pt>
                <c:pt idx="16711">
                  <c:v>9.2803829664354343</c:v>
                </c:pt>
                <c:pt idx="16712">
                  <c:v>9.2809383121937028</c:v>
                </c:pt>
                <c:pt idx="16713">
                  <c:v>9.2814936579519713</c:v>
                </c:pt>
                <c:pt idx="16714">
                  <c:v>9.2820490037102399</c:v>
                </c:pt>
                <c:pt idx="16715">
                  <c:v>9.2826043494685084</c:v>
                </c:pt>
                <c:pt idx="16716">
                  <c:v>9.283159695226777</c:v>
                </c:pt>
                <c:pt idx="16717">
                  <c:v>9.2837150409850455</c:v>
                </c:pt>
                <c:pt idx="16718">
                  <c:v>9.2842703867433141</c:v>
                </c:pt>
                <c:pt idx="16719">
                  <c:v>9.2848257325015826</c:v>
                </c:pt>
                <c:pt idx="16720">
                  <c:v>9.2853810782598512</c:v>
                </c:pt>
                <c:pt idx="16721">
                  <c:v>9.2859364240181197</c:v>
                </c:pt>
                <c:pt idx="16722">
                  <c:v>9.2864917697763882</c:v>
                </c:pt>
                <c:pt idx="16723">
                  <c:v>9.2870471155346568</c:v>
                </c:pt>
                <c:pt idx="16724">
                  <c:v>9.2876024612929253</c:v>
                </c:pt>
                <c:pt idx="16725">
                  <c:v>9.2881578070511939</c:v>
                </c:pt>
                <c:pt idx="16726">
                  <c:v>9.2887131528094624</c:v>
                </c:pt>
                <c:pt idx="16727">
                  <c:v>9.289268498567731</c:v>
                </c:pt>
                <c:pt idx="16728">
                  <c:v>9.2898238443259995</c:v>
                </c:pt>
                <c:pt idx="16729">
                  <c:v>9.290379190084268</c:v>
                </c:pt>
                <c:pt idx="16730">
                  <c:v>9.2909345358425366</c:v>
                </c:pt>
                <c:pt idx="16731">
                  <c:v>9.2914898816008051</c:v>
                </c:pt>
                <c:pt idx="16732">
                  <c:v>9.2920452273590737</c:v>
                </c:pt>
                <c:pt idx="16733">
                  <c:v>9.2926005731173422</c:v>
                </c:pt>
                <c:pt idx="16734">
                  <c:v>9.2931559188756108</c:v>
                </c:pt>
                <c:pt idx="16735">
                  <c:v>9.2937112646338793</c:v>
                </c:pt>
                <c:pt idx="16736">
                  <c:v>9.2942666103921479</c:v>
                </c:pt>
                <c:pt idx="16737">
                  <c:v>9.2948219561504164</c:v>
                </c:pt>
                <c:pt idx="16738">
                  <c:v>9.2953773019086849</c:v>
                </c:pt>
                <c:pt idx="16739">
                  <c:v>9.2959326476669535</c:v>
                </c:pt>
                <c:pt idx="16740">
                  <c:v>9.296487993425222</c:v>
                </c:pt>
                <c:pt idx="16741">
                  <c:v>9.2970433391834906</c:v>
                </c:pt>
                <c:pt idx="16742">
                  <c:v>9.2975986849417591</c:v>
                </c:pt>
                <c:pt idx="16743">
                  <c:v>9.2981540307000277</c:v>
                </c:pt>
                <c:pt idx="16744">
                  <c:v>9.2987093764582962</c:v>
                </c:pt>
                <c:pt idx="16745">
                  <c:v>9.2992647222165647</c:v>
                </c:pt>
                <c:pt idx="16746">
                  <c:v>9.2998200679748333</c:v>
                </c:pt>
                <c:pt idx="16747">
                  <c:v>9.3003754137331018</c:v>
                </c:pt>
                <c:pt idx="16748">
                  <c:v>9.3009307594913704</c:v>
                </c:pt>
                <c:pt idx="16749">
                  <c:v>9.3014861052496389</c:v>
                </c:pt>
                <c:pt idx="16750">
                  <c:v>9.3020414510079075</c:v>
                </c:pt>
                <c:pt idx="16751">
                  <c:v>9.302596796766176</c:v>
                </c:pt>
                <c:pt idx="16752">
                  <c:v>9.3031521425244446</c:v>
                </c:pt>
                <c:pt idx="16753">
                  <c:v>9.3037074882827131</c:v>
                </c:pt>
                <c:pt idx="16754">
                  <c:v>9.3042628340409816</c:v>
                </c:pt>
                <c:pt idx="16755">
                  <c:v>9.3048181797992502</c:v>
                </c:pt>
                <c:pt idx="16756">
                  <c:v>9.3053735255575187</c:v>
                </c:pt>
                <c:pt idx="16757">
                  <c:v>9.3059288713157873</c:v>
                </c:pt>
                <c:pt idx="16758">
                  <c:v>9.3064842170740558</c:v>
                </c:pt>
                <c:pt idx="16759">
                  <c:v>9.3070395628323244</c:v>
                </c:pt>
                <c:pt idx="16760">
                  <c:v>9.3075949085905929</c:v>
                </c:pt>
                <c:pt idx="16761">
                  <c:v>9.3081502543488615</c:v>
                </c:pt>
                <c:pt idx="16762">
                  <c:v>9.30870560010713</c:v>
                </c:pt>
                <c:pt idx="16763">
                  <c:v>9.3092609458653985</c:v>
                </c:pt>
                <c:pt idx="16764">
                  <c:v>9.3098162916236671</c:v>
                </c:pt>
                <c:pt idx="16765">
                  <c:v>9.3103716373819356</c:v>
                </c:pt>
                <c:pt idx="16766">
                  <c:v>9.3109269831402042</c:v>
                </c:pt>
                <c:pt idx="16767">
                  <c:v>9.3114823288984727</c:v>
                </c:pt>
                <c:pt idx="16768">
                  <c:v>9.3120376746567413</c:v>
                </c:pt>
                <c:pt idx="16769">
                  <c:v>9.3125930204150098</c:v>
                </c:pt>
                <c:pt idx="16770">
                  <c:v>9.3131483661732783</c:v>
                </c:pt>
                <c:pt idx="16771">
                  <c:v>9.3137037119315469</c:v>
                </c:pt>
                <c:pt idx="16772">
                  <c:v>9.3142590576898154</c:v>
                </c:pt>
                <c:pt idx="16773">
                  <c:v>9.314814403448084</c:v>
                </c:pt>
                <c:pt idx="16774">
                  <c:v>9.3153697492063525</c:v>
                </c:pt>
                <c:pt idx="16775">
                  <c:v>9.3159250949646211</c:v>
                </c:pt>
                <c:pt idx="16776">
                  <c:v>9.3164804407228896</c:v>
                </c:pt>
                <c:pt idx="16777">
                  <c:v>9.3170357864811582</c:v>
                </c:pt>
                <c:pt idx="16778">
                  <c:v>9.3175911322394267</c:v>
                </c:pt>
                <c:pt idx="16779">
                  <c:v>9.3181464779976952</c:v>
                </c:pt>
                <c:pt idx="16780">
                  <c:v>9.3187018237559638</c:v>
                </c:pt>
                <c:pt idx="16781">
                  <c:v>9.3192571695142323</c:v>
                </c:pt>
                <c:pt idx="16782">
                  <c:v>9.3198125152725009</c:v>
                </c:pt>
                <c:pt idx="16783">
                  <c:v>9.3203678610307694</c:v>
                </c:pt>
                <c:pt idx="16784">
                  <c:v>9.320923206789038</c:v>
                </c:pt>
                <c:pt idx="16785">
                  <c:v>9.3214785525473065</c:v>
                </c:pt>
                <c:pt idx="16786">
                  <c:v>9.3220338983055751</c:v>
                </c:pt>
                <c:pt idx="16787">
                  <c:v>9.3225892440638436</c:v>
                </c:pt>
                <c:pt idx="16788">
                  <c:v>9.3231445898221121</c:v>
                </c:pt>
                <c:pt idx="16789">
                  <c:v>9.3236999355803807</c:v>
                </c:pt>
                <c:pt idx="16790">
                  <c:v>9.3242552813386492</c:v>
                </c:pt>
                <c:pt idx="16791">
                  <c:v>9.3248106270969178</c:v>
                </c:pt>
                <c:pt idx="16792">
                  <c:v>9.3253659728551863</c:v>
                </c:pt>
                <c:pt idx="16793">
                  <c:v>9.3259213186134549</c:v>
                </c:pt>
                <c:pt idx="16794">
                  <c:v>9.3264766643717234</c:v>
                </c:pt>
                <c:pt idx="16795">
                  <c:v>9.3270320101299919</c:v>
                </c:pt>
                <c:pt idx="16796">
                  <c:v>9.3275873558882605</c:v>
                </c:pt>
                <c:pt idx="16797">
                  <c:v>9.328142701646529</c:v>
                </c:pt>
                <c:pt idx="16798">
                  <c:v>9.3286980474047976</c:v>
                </c:pt>
                <c:pt idx="16799">
                  <c:v>9.3292533931630661</c:v>
                </c:pt>
                <c:pt idx="16800">
                  <c:v>9.3298087389213347</c:v>
                </c:pt>
                <c:pt idx="16801">
                  <c:v>9.3303640846796032</c:v>
                </c:pt>
                <c:pt idx="16802">
                  <c:v>9.3309194304378718</c:v>
                </c:pt>
                <c:pt idx="16803">
                  <c:v>9.3314747761961403</c:v>
                </c:pt>
                <c:pt idx="16804">
                  <c:v>9.3320301219544088</c:v>
                </c:pt>
                <c:pt idx="16805">
                  <c:v>9.3325854677126774</c:v>
                </c:pt>
                <c:pt idx="16806">
                  <c:v>9.3331408134709459</c:v>
                </c:pt>
                <c:pt idx="16807">
                  <c:v>9.3336961592292145</c:v>
                </c:pt>
                <c:pt idx="16808">
                  <c:v>9.334251504987483</c:v>
                </c:pt>
                <c:pt idx="16809">
                  <c:v>9.3348068507457516</c:v>
                </c:pt>
                <c:pt idx="16810">
                  <c:v>9.3353621965040201</c:v>
                </c:pt>
                <c:pt idx="16811">
                  <c:v>9.3359175422622886</c:v>
                </c:pt>
                <c:pt idx="16812">
                  <c:v>9.3364728880205572</c:v>
                </c:pt>
                <c:pt idx="16813">
                  <c:v>9.3370282337788257</c:v>
                </c:pt>
                <c:pt idx="16814">
                  <c:v>9.3375835795370943</c:v>
                </c:pt>
                <c:pt idx="16815">
                  <c:v>9.3381389252953628</c:v>
                </c:pt>
                <c:pt idx="16816">
                  <c:v>9.3386942710536314</c:v>
                </c:pt>
                <c:pt idx="16817">
                  <c:v>9.3392496168118999</c:v>
                </c:pt>
                <c:pt idx="16818">
                  <c:v>9.3398049625701685</c:v>
                </c:pt>
                <c:pt idx="16819">
                  <c:v>9.340360308328437</c:v>
                </c:pt>
                <c:pt idx="16820">
                  <c:v>9.3409156540867055</c:v>
                </c:pt>
                <c:pt idx="16821">
                  <c:v>9.3414709998449741</c:v>
                </c:pt>
                <c:pt idx="16822">
                  <c:v>9.3420263456032426</c:v>
                </c:pt>
                <c:pt idx="16823">
                  <c:v>9.3425816913615112</c:v>
                </c:pt>
                <c:pt idx="16824">
                  <c:v>9.3431370371197797</c:v>
                </c:pt>
                <c:pt idx="16825">
                  <c:v>9.3436923828780483</c:v>
                </c:pt>
                <c:pt idx="16826">
                  <c:v>9.3442477286363168</c:v>
                </c:pt>
                <c:pt idx="16827">
                  <c:v>9.3448030743945854</c:v>
                </c:pt>
                <c:pt idx="16828">
                  <c:v>9.3453584201528539</c:v>
                </c:pt>
                <c:pt idx="16829">
                  <c:v>9.3459137659111224</c:v>
                </c:pt>
                <c:pt idx="16830">
                  <c:v>9.346469111669391</c:v>
                </c:pt>
                <c:pt idx="16831">
                  <c:v>9.3470244574276595</c:v>
                </c:pt>
                <c:pt idx="16832">
                  <c:v>9.3475798031859281</c:v>
                </c:pt>
                <c:pt idx="16833">
                  <c:v>9.3481351489441966</c:v>
                </c:pt>
                <c:pt idx="16834">
                  <c:v>9.3486904947024652</c:v>
                </c:pt>
                <c:pt idx="16835">
                  <c:v>9.3492458404607337</c:v>
                </c:pt>
                <c:pt idx="16836">
                  <c:v>9.3498011862190022</c:v>
                </c:pt>
                <c:pt idx="16837">
                  <c:v>9.3503565319772708</c:v>
                </c:pt>
                <c:pt idx="16838">
                  <c:v>9.3509118777355393</c:v>
                </c:pt>
                <c:pt idx="16839">
                  <c:v>9.3514672234938079</c:v>
                </c:pt>
                <c:pt idx="16840">
                  <c:v>9.3520225692520764</c:v>
                </c:pt>
                <c:pt idx="16841">
                  <c:v>9.352577915010345</c:v>
                </c:pt>
                <c:pt idx="16842">
                  <c:v>9.3531332607686135</c:v>
                </c:pt>
                <c:pt idx="16843">
                  <c:v>9.3536886065268821</c:v>
                </c:pt>
                <c:pt idx="16844">
                  <c:v>9.3542439522851506</c:v>
                </c:pt>
                <c:pt idx="16845">
                  <c:v>9.3547992980434191</c:v>
                </c:pt>
                <c:pt idx="16846">
                  <c:v>9.3553546438016877</c:v>
                </c:pt>
                <c:pt idx="16847">
                  <c:v>9.3559099895599562</c:v>
                </c:pt>
                <c:pt idx="16848">
                  <c:v>9.3564653353182248</c:v>
                </c:pt>
                <c:pt idx="16849">
                  <c:v>9.3570206810764933</c:v>
                </c:pt>
                <c:pt idx="16850">
                  <c:v>9.3575760268347619</c:v>
                </c:pt>
                <c:pt idx="16851">
                  <c:v>9.3581313725930304</c:v>
                </c:pt>
                <c:pt idx="16852">
                  <c:v>9.3586867183512989</c:v>
                </c:pt>
                <c:pt idx="16853">
                  <c:v>9.3592420641095675</c:v>
                </c:pt>
                <c:pt idx="16854">
                  <c:v>9.359797409867836</c:v>
                </c:pt>
                <c:pt idx="16855">
                  <c:v>9.3603527556261046</c:v>
                </c:pt>
                <c:pt idx="16856">
                  <c:v>9.3609081013843731</c:v>
                </c:pt>
                <c:pt idx="16857">
                  <c:v>9.3614634471426417</c:v>
                </c:pt>
                <c:pt idx="16858">
                  <c:v>9.3620187929009102</c:v>
                </c:pt>
                <c:pt idx="16859">
                  <c:v>9.3625741386591788</c:v>
                </c:pt>
                <c:pt idx="16860">
                  <c:v>9.3631294844174473</c:v>
                </c:pt>
                <c:pt idx="16861">
                  <c:v>9.3636848301757158</c:v>
                </c:pt>
                <c:pt idx="16862">
                  <c:v>9.3642401759339844</c:v>
                </c:pt>
                <c:pt idx="16863">
                  <c:v>9.3647955216922529</c:v>
                </c:pt>
                <c:pt idx="16864">
                  <c:v>9.3653508674505215</c:v>
                </c:pt>
                <c:pt idx="16865">
                  <c:v>9.36590621320879</c:v>
                </c:pt>
                <c:pt idx="16866">
                  <c:v>9.3664615589670586</c:v>
                </c:pt>
                <c:pt idx="16867">
                  <c:v>9.3670169047253271</c:v>
                </c:pt>
                <c:pt idx="16868">
                  <c:v>9.3675722504835957</c:v>
                </c:pt>
                <c:pt idx="16869">
                  <c:v>9.3681275962418642</c:v>
                </c:pt>
                <c:pt idx="16870">
                  <c:v>9.3686829420001327</c:v>
                </c:pt>
                <c:pt idx="16871">
                  <c:v>9.3692382877584013</c:v>
                </c:pt>
                <c:pt idx="16872">
                  <c:v>9.3697936335166698</c:v>
                </c:pt>
                <c:pt idx="16873">
                  <c:v>9.3703489792749384</c:v>
                </c:pt>
                <c:pt idx="16874">
                  <c:v>9.3709043250332069</c:v>
                </c:pt>
                <c:pt idx="16875">
                  <c:v>9.3714596707914755</c:v>
                </c:pt>
                <c:pt idx="16876">
                  <c:v>9.372015016549744</c:v>
                </c:pt>
                <c:pt idx="16877">
                  <c:v>9.3725703623080125</c:v>
                </c:pt>
                <c:pt idx="16878">
                  <c:v>9.3731257080662811</c:v>
                </c:pt>
                <c:pt idx="16879">
                  <c:v>9.3736810538245496</c:v>
                </c:pt>
                <c:pt idx="16880">
                  <c:v>9.3742363995828182</c:v>
                </c:pt>
                <c:pt idx="16881">
                  <c:v>9.3747917453410867</c:v>
                </c:pt>
                <c:pt idx="16882">
                  <c:v>9.3753470910993553</c:v>
                </c:pt>
                <c:pt idx="16883">
                  <c:v>9.3759024368576238</c:v>
                </c:pt>
                <c:pt idx="16884">
                  <c:v>9.3764577826158924</c:v>
                </c:pt>
                <c:pt idx="16885">
                  <c:v>9.3770131283741609</c:v>
                </c:pt>
                <c:pt idx="16886">
                  <c:v>9.3775684741324294</c:v>
                </c:pt>
                <c:pt idx="16887">
                  <c:v>9.378123819890698</c:v>
                </c:pt>
                <c:pt idx="16888">
                  <c:v>9.3786791656489665</c:v>
                </c:pt>
                <c:pt idx="16889">
                  <c:v>9.3792345114072351</c:v>
                </c:pt>
                <c:pt idx="16890">
                  <c:v>9.3797898571655036</c:v>
                </c:pt>
                <c:pt idx="16891">
                  <c:v>9.3803452029237722</c:v>
                </c:pt>
                <c:pt idx="16892">
                  <c:v>9.3809005486820407</c:v>
                </c:pt>
                <c:pt idx="16893">
                  <c:v>9.3814558944403093</c:v>
                </c:pt>
                <c:pt idx="16894">
                  <c:v>9.3820112401985778</c:v>
                </c:pt>
                <c:pt idx="16895">
                  <c:v>9.3825665859568463</c:v>
                </c:pt>
                <c:pt idx="16896">
                  <c:v>9.3831219317151149</c:v>
                </c:pt>
                <c:pt idx="16897">
                  <c:v>9.3836772774733834</c:v>
                </c:pt>
                <c:pt idx="16898">
                  <c:v>9.384232623231652</c:v>
                </c:pt>
                <c:pt idx="16899">
                  <c:v>9.3847879689899205</c:v>
                </c:pt>
                <c:pt idx="16900">
                  <c:v>9.3853433147481891</c:v>
                </c:pt>
                <c:pt idx="16901">
                  <c:v>9.3858986605064576</c:v>
                </c:pt>
                <c:pt idx="16902">
                  <c:v>9.3864540062647261</c:v>
                </c:pt>
                <c:pt idx="16903">
                  <c:v>9.3870093520229947</c:v>
                </c:pt>
                <c:pt idx="16904">
                  <c:v>9.3875646977812632</c:v>
                </c:pt>
                <c:pt idx="16905">
                  <c:v>9.3881200435395318</c:v>
                </c:pt>
                <c:pt idx="16906">
                  <c:v>9.3886753892978003</c:v>
                </c:pt>
                <c:pt idx="16907">
                  <c:v>9.3892307350560689</c:v>
                </c:pt>
                <c:pt idx="16908">
                  <c:v>9.3897860808143374</c:v>
                </c:pt>
                <c:pt idx="16909">
                  <c:v>9.390341426572606</c:v>
                </c:pt>
                <c:pt idx="16910">
                  <c:v>9.3908967723308745</c:v>
                </c:pt>
                <c:pt idx="16911">
                  <c:v>9.391452118089143</c:v>
                </c:pt>
                <c:pt idx="16912">
                  <c:v>9.3920074638474116</c:v>
                </c:pt>
                <c:pt idx="16913">
                  <c:v>9.3925628096056801</c:v>
                </c:pt>
                <c:pt idx="16914">
                  <c:v>9.3931181553639487</c:v>
                </c:pt>
                <c:pt idx="16915">
                  <c:v>9.3936735011222172</c:v>
                </c:pt>
                <c:pt idx="16916">
                  <c:v>9.3942288468804858</c:v>
                </c:pt>
                <c:pt idx="16917">
                  <c:v>9.3947841926387543</c:v>
                </c:pt>
                <c:pt idx="16918">
                  <c:v>9.3953395383970228</c:v>
                </c:pt>
                <c:pt idx="16919">
                  <c:v>9.3958948841552914</c:v>
                </c:pt>
                <c:pt idx="16920">
                  <c:v>9.3964502299135599</c:v>
                </c:pt>
                <c:pt idx="16921">
                  <c:v>9.3970055756718285</c:v>
                </c:pt>
                <c:pt idx="16922">
                  <c:v>9.397560921430097</c:v>
                </c:pt>
                <c:pt idx="16923">
                  <c:v>9.3981162671883656</c:v>
                </c:pt>
                <c:pt idx="16924">
                  <c:v>9.3986716129466341</c:v>
                </c:pt>
                <c:pt idx="16925">
                  <c:v>9.3992269587049027</c:v>
                </c:pt>
                <c:pt idx="16926">
                  <c:v>9.3997823044631712</c:v>
                </c:pt>
                <c:pt idx="16927">
                  <c:v>9.4003376502214397</c:v>
                </c:pt>
                <c:pt idx="16928">
                  <c:v>9.4008929959797083</c:v>
                </c:pt>
                <c:pt idx="16929">
                  <c:v>9.4014483417379768</c:v>
                </c:pt>
                <c:pt idx="16930">
                  <c:v>9.4020036874962454</c:v>
                </c:pt>
                <c:pt idx="16931">
                  <c:v>9.4025590332545139</c:v>
                </c:pt>
                <c:pt idx="16932">
                  <c:v>9.4031143790127825</c:v>
                </c:pt>
                <c:pt idx="16933">
                  <c:v>9.403669724771051</c:v>
                </c:pt>
                <c:pt idx="16934">
                  <c:v>9.4042250705293196</c:v>
                </c:pt>
                <c:pt idx="16935">
                  <c:v>9.4047804162875881</c:v>
                </c:pt>
                <c:pt idx="16936">
                  <c:v>9.4053357620458566</c:v>
                </c:pt>
                <c:pt idx="16937">
                  <c:v>9.4058911078041252</c:v>
                </c:pt>
                <c:pt idx="16938">
                  <c:v>9.4064464535623937</c:v>
                </c:pt>
                <c:pt idx="16939">
                  <c:v>9.4070017993206623</c:v>
                </c:pt>
                <c:pt idx="16940">
                  <c:v>9.4075571450789308</c:v>
                </c:pt>
                <c:pt idx="16941">
                  <c:v>9.4081124908371994</c:v>
                </c:pt>
                <c:pt idx="16942">
                  <c:v>9.4086678365954679</c:v>
                </c:pt>
                <c:pt idx="16943">
                  <c:v>9.4092231823537364</c:v>
                </c:pt>
                <c:pt idx="16944">
                  <c:v>9.409778528112005</c:v>
                </c:pt>
                <c:pt idx="16945">
                  <c:v>9.4103338738702735</c:v>
                </c:pt>
                <c:pt idx="16946">
                  <c:v>9.4108892196285421</c:v>
                </c:pt>
                <c:pt idx="16947">
                  <c:v>9.4114445653868106</c:v>
                </c:pt>
                <c:pt idx="16948">
                  <c:v>9.4119999111450792</c:v>
                </c:pt>
                <c:pt idx="16949">
                  <c:v>9.4125552569033477</c:v>
                </c:pt>
                <c:pt idx="16950">
                  <c:v>9.4131106026616163</c:v>
                </c:pt>
                <c:pt idx="16951">
                  <c:v>9.4136659484198848</c:v>
                </c:pt>
                <c:pt idx="16952">
                  <c:v>9.4142212941781533</c:v>
                </c:pt>
                <c:pt idx="16953">
                  <c:v>9.4147766399364219</c:v>
                </c:pt>
                <c:pt idx="16954">
                  <c:v>9.4153319856946904</c:v>
                </c:pt>
                <c:pt idx="16955">
                  <c:v>9.415887331452959</c:v>
                </c:pt>
                <c:pt idx="16956">
                  <c:v>9.4164426772112275</c:v>
                </c:pt>
                <c:pt idx="16957">
                  <c:v>9.4169980229694961</c:v>
                </c:pt>
                <c:pt idx="16958">
                  <c:v>9.4175533687277646</c:v>
                </c:pt>
                <c:pt idx="16959">
                  <c:v>9.4181087144860332</c:v>
                </c:pt>
                <c:pt idx="16960">
                  <c:v>9.4186640602443017</c:v>
                </c:pt>
                <c:pt idx="16961">
                  <c:v>9.4192194060025702</c:v>
                </c:pt>
                <c:pt idx="16962">
                  <c:v>9.4197747517608388</c:v>
                </c:pt>
                <c:pt idx="16963">
                  <c:v>9.4203300975191073</c:v>
                </c:pt>
                <c:pt idx="16964">
                  <c:v>9.4208854432773759</c:v>
                </c:pt>
                <c:pt idx="16965">
                  <c:v>9.4214407890356444</c:v>
                </c:pt>
                <c:pt idx="16966">
                  <c:v>9.421996134793913</c:v>
                </c:pt>
                <c:pt idx="16967">
                  <c:v>9.4225514805521815</c:v>
                </c:pt>
                <c:pt idx="16968">
                  <c:v>9.42310682631045</c:v>
                </c:pt>
                <c:pt idx="16969">
                  <c:v>9.4236621720687186</c:v>
                </c:pt>
                <c:pt idx="16970">
                  <c:v>9.4242175178269871</c:v>
                </c:pt>
                <c:pt idx="16971">
                  <c:v>9.4247728635852557</c:v>
                </c:pt>
                <c:pt idx="16972">
                  <c:v>9.4253282093435242</c:v>
                </c:pt>
                <c:pt idx="16973">
                  <c:v>9.4258835551017928</c:v>
                </c:pt>
                <c:pt idx="16974">
                  <c:v>9.4264389008600613</c:v>
                </c:pt>
                <c:pt idx="16975">
                  <c:v>9.4269942466183299</c:v>
                </c:pt>
                <c:pt idx="16976">
                  <c:v>9.4275495923765984</c:v>
                </c:pt>
                <c:pt idx="16977">
                  <c:v>9.4281049381348669</c:v>
                </c:pt>
                <c:pt idx="16978">
                  <c:v>9.4286602838931355</c:v>
                </c:pt>
                <c:pt idx="16979">
                  <c:v>9.429215629651404</c:v>
                </c:pt>
                <c:pt idx="16980">
                  <c:v>9.4297709754096726</c:v>
                </c:pt>
                <c:pt idx="16981">
                  <c:v>9.4303263211679411</c:v>
                </c:pt>
                <c:pt idx="16982">
                  <c:v>9.4308816669262097</c:v>
                </c:pt>
                <c:pt idx="16983">
                  <c:v>9.4314370126844782</c:v>
                </c:pt>
                <c:pt idx="16984">
                  <c:v>9.4319923584427467</c:v>
                </c:pt>
                <c:pt idx="16985">
                  <c:v>9.4325477042010153</c:v>
                </c:pt>
                <c:pt idx="16986">
                  <c:v>9.4331030499592838</c:v>
                </c:pt>
                <c:pt idx="16987">
                  <c:v>9.4336583957175524</c:v>
                </c:pt>
                <c:pt idx="16988">
                  <c:v>9.4342137414758209</c:v>
                </c:pt>
                <c:pt idx="16989">
                  <c:v>9.4347690872340895</c:v>
                </c:pt>
                <c:pt idx="16990">
                  <c:v>9.435324432992358</c:v>
                </c:pt>
                <c:pt idx="16991">
                  <c:v>9.4358797787506266</c:v>
                </c:pt>
                <c:pt idx="16992">
                  <c:v>9.4364351245088951</c:v>
                </c:pt>
                <c:pt idx="16993">
                  <c:v>9.4369904702671636</c:v>
                </c:pt>
                <c:pt idx="16994">
                  <c:v>9.4375458160254322</c:v>
                </c:pt>
                <c:pt idx="16995">
                  <c:v>9.4381011617837007</c:v>
                </c:pt>
                <c:pt idx="16996">
                  <c:v>9.4386565075419693</c:v>
                </c:pt>
                <c:pt idx="16997">
                  <c:v>9.4392118533002378</c:v>
                </c:pt>
                <c:pt idx="16998">
                  <c:v>9.4397671990585064</c:v>
                </c:pt>
                <c:pt idx="16999">
                  <c:v>9.4403225448167749</c:v>
                </c:pt>
                <c:pt idx="17000">
                  <c:v>9.4408778905750435</c:v>
                </c:pt>
                <c:pt idx="17001">
                  <c:v>9.441433236333312</c:v>
                </c:pt>
                <c:pt idx="17002">
                  <c:v>9.4419885820915805</c:v>
                </c:pt>
                <c:pt idx="17003">
                  <c:v>9.4425439278498491</c:v>
                </c:pt>
                <c:pt idx="17004">
                  <c:v>9.4430992736081176</c:v>
                </c:pt>
                <c:pt idx="17005">
                  <c:v>9.4436546193663862</c:v>
                </c:pt>
                <c:pt idx="17006">
                  <c:v>9.4442099651246547</c:v>
                </c:pt>
                <c:pt idx="17007">
                  <c:v>9.4447653108829233</c:v>
                </c:pt>
                <c:pt idx="17008">
                  <c:v>9.4453206566411918</c:v>
                </c:pt>
                <c:pt idx="17009">
                  <c:v>9.4458760023994603</c:v>
                </c:pt>
                <c:pt idx="17010">
                  <c:v>9.4464313481577289</c:v>
                </c:pt>
                <c:pt idx="17011">
                  <c:v>9.4469866939159974</c:v>
                </c:pt>
                <c:pt idx="17012">
                  <c:v>9.447542039674266</c:v>
                </c:pt>
                <c:pt idx="17013">
                  <c:v>9.4480973854325345</c:v>
                </c:pt>
                <c:pt idx="17014">
                  <c:v>9.4486527311908031</c:v>
                </c:pt>
                <c:pt idx="17015">
                  <c:v>9.4492080769490716</c:v>
                </c:pt>
                <c:pt idx="17016">
                  <c:v>9.4497634227073402</c:v>
                </c:pt>
                <c:pt idx="17017">
                  <c:v>9.4503187684656087</c:v>
                </c:pt>
                <c:pt idx="17018">
                  <c:v>9.4508741142238772</c:v>
                </c:pt>
                <c:pt idx="17019">
                  <c:v>9.4514294599821458</c:v>
                </c:pt>
                <c:pt idx="17020">
                  <c:v>9.4519848057404143</c:v>
                </c:pt>
                <c:pt idx="17021">
                  <c:v>9.4525401514986829</c:v>
                </c:pt>
                <c:pt idx="17022">
                  <c:v>9.4530954972569514</c:v>
                </c:pt>
                <c:pt idx="17023">
                  <c:v>9.45365084301522</c:v>
                </c:pt>
                <c:pt idx="17024">
                  <c:v>9.4542061887734885</c:v>
                </c:pt>
                <c:pt idx="17025">
                  <c:v>9.4547615345317571</c:v>
                </c:pt>
                <c:pt idx="17026">
                  <c:v>9.4553168802900256</c:v>
                </c:pt>
                <c:pt idx="17027">
                  <c:v>9.4558722260482941</c:v>
                </c:pt>
                <c:pt idx="17028">
                  <c:v>9.4564275718065627</c:v>
                </c:pt>
                <c:pt idx="17029">
                  <c:v>9.4569829175648312</c:v>
                </c:pt>
                <c:pt idx="17030">
                  <c:v>9.4575382633230998</c:v>
                </c:pt>
                <c:pt idx="17031">
                  <c:v>9.4580936090813683</c:v>
                </c:pt>
                <c:pt idx="17032">
                  <c:v>9.4586489548396369</c:v>
                </c:pt>
                <c:pt idx="17033">
                  <c:v>9.4592043005979054</c:v>
                </c:pt>
                <c:pt idx="17034">
                  <c:v>9.4597596463561739</c:v>
                </c:pt>
                <c:pt idx="17035">
                  <c:v>9.4603149921144425</c:v>
                </c:pt>
                <c:pt idx="17036">
                  <c:v>9.460870337872711</c:v>
                </c:pt>
                <c:pt idx="17037">
                  <c:v>9.4614256836309796</c:v>
                </c:pt>
                <c:pt idx="17038">
                  <c:v>9.4619810293892481</c:v>
                </c:pt>
                <c:pt idx="17039">
                  <c:v>9.4625363751475167</c:v>
                </c:pt>
                <c:pt idx="17040">
                  <c:v>9.4630917209057852</c:v>
                </c:pt>
                <c:pt idx="17041">
                  <c:v>9.4636470666640538</c:v>
                </c:pt>
                <c:pt idx="17042">
                  <c:v>9.4642024124223223</c:v>
                </c:pt>
                <c:pt idx="17043">
                  <c:v>9.4647577581805908</c:v>
                </c:pt>
                <c:pt idx="17044">
                  <c:v>9.4653131039388594</c:v>
                </c:pt>
                <c:pt idx="17045">
                  <c:v>9.4658684496971279</c:v>
                </c:pt>
                <c:pt idx="17046">
                  <c:v>9.4664237954553965</c:v>
                </c:pt>
                <c:pt idx="17047">
                  <c:v>9.466979141213665</c:v>
                </c:pt>
                <c:pt idx="17048">
                  <c:v>9.4675344869719336</c:v>
                </c:pt>
                <c:pt idx="17049">
                  <c:v>9.4680898327302021</c:v>
                </c:pt>
                <c:pt idx="17050">
                  <c:v>9.4686451784884706</c:v>
                </c:pt>
                <c:pt idx="17051">
                  <c:v>9.4692005242467392</c:v>
                </c:pt>
                <c:pt idx="17052">
                  <c:v>9.4697558700050077</c:v>
                </c:pt>
                <c:pt idx="17053">
                  <c:v>9.4703112157632763</c:v>
                </c:pt>
                <c:pt idx="17054">
                  <c:v>9.4708665615215448</c:v>
                </c:pt>
                <c:pt idx="17055">
                  <c:v>9.4714219072798134</c:v>
                </c:pt>
                <c:pt idx="17056">
                  <c:v>9.4719772530380819</c:v>
                </c:pt>
                <c:pt idx="17057">
                  <c:v>9.4725325987963505</c:v>
                </c:pt>
                <c:pt idx="17058">
                  <c:v>9.473087944554619</c:v>
                </c:pt>
                <c:pt idx="17059">
                  <c:v>9.4736432903128875</c:v>
                </c:pt>
                <c:pt idx="17060">
                  <c:v>9.4741986360711561</c:v>
                </c:pt>
                <c:pt idx="17061">
                  <c:v>9.4747539818294246</c:v>
                </c:pt>
                <c:pt idx="17062">
                  <c:v>9.4753093275876932</c:v>
                </c:pt>
                <c:pt idx="17063">
                  <c:v>9.4758646733459617</c:v>
                </c:pt>
                <c:pt idx="17064">
                  <c:v>9.4764200191042303</c:v>
                </c:pt>
                <c:pt idx="17065">
                  <c:v>9.4769753648624988</c:v>
                </c:pt>
                <c:pt idx="17066">
                  <c:v>9.4775307106207674</c:v>
                </c:pt>
                <c:pt idx="17067">
                  <c:v>9.4780860563790359</c:v>
                </c:pt>
                <c:pt idx="17068">
                  <c:v>9.4786414021373044</c:v>
                </c:pt>
                <c:pt idx="17069">
                  <c:v>9.479196747895573</c:v>
                </c:pt>
                <c:pt idx="17070">
                  <c:v>9.4797520936538415</c:v>
                </c:pt>
                <c:pt idx="17071">
                  <c:v>9.4803074394121101</c:v>
                </c:pt>
                <c:pt idx="17072">
                  <c:v>9.4808627851703786</c:v>
                </c:pt>
                <c:pt idx="17073">
                  <c:v>9.4814181309286472</c:v>
                </c:pt>
                <c:pt idx="17074">
                  <c:v>9.4819734766869157</c:v>
                </c:pt>
                <c:pt idx="17075">
                  <c:v>9.4825288224451842</c:v>
                </c:pt>
                <c:pt idx="17076">
                  <c:v>9.4830841682034528</c:v>
                </c:pt>
                <c:pt idx="17077">
                  <c:v>9.4836395139617213</c:v>
                </c:pt>
                <c:pt idx="17078">
                  <c:v>9.4841948597199899</c:v>
                </c:pt>
                <c:pt idx="17079">
                  <c:v>9.4847502054782584</c:v>
                </c:pt>
                <c:pt idx="17080">
                  <c:v>9.485305551236527</c:v>
                </c:pt>
                <c:pt idx="17081">
                  <c:v>9.4858608969947955</c:v>
                </c:pt>
                <c:pt idx="17082">
                  <c:v>9.4864162427530641</c:v>
                </c:pt>
                <c:pt idx="17083">
                  <c:v>9.4869715885113326</c:v>
                </c:pt>
                <c:pt idx="17084">
                  <c:v>9.4875269342696011</c:v>
                </c:pt>
                <c:pt idx="17085">
                  <c:v>9.4880822800278697</c:v>
                </c:pt>
                <c:pt idx="17086">
                  <c:v>9.4886376257861382</c:v>
                </c:pt>
                <c:pt idx="17087">
                  <c:v>9.4891929715444068</c:v>
                </c:pt>
                <c:pt idx="17088">
                  <c:v>9.4897483173026753</c:v>
                </c:pt>
                <c:pt idx="17089">
                  <c:v>9.4903036630609439</c:v>
                </c:pt>
                <c:pt idx="17090">
                  <c:v>9.4908590088192124</c:v>
                </c:pt>
                <c:pt idx="17091">
                  <c:v>9.4914143545774809</c:v>
                </c:pt>
                <c:pt idx="17092">
                  <c:v>9.4919697003357495</c:v>
                </c:pt>
                <c:pt idx="17093">
                  <c:v>9.492525046094018</c:v>
                </c:pt>
                <c:pt idx="17094">
                  <c:v>9.4930803918522866</c:v>
                </c:pt>
                <c:pt idx="17095">
                  <c:v>9.4936357376105551</c:v>
                </c:pt>
                <c:pt idx="17096">
                  <c:v>9.4941910833688237</c:v>
                </c:pt>
                <c:pt idx="17097">
                  <c:v>9.4947464291270922</c:v>
                </c:pt>
                <c:pt idx="17098">
                  <c:v>9.4953017748853608</c:v>
                </c:pt>
                <c:pt idx="17099">
                  <c:v>9.4958571206436293</c:v>
                </c:pt>
                <c:pt idx="17100">
                  <c:v>9.4964124664018978</c:v>
                </c:pt>
                <c:pt idx="17101">
                  <c:v>9.4969678121601664</c:v>
                </c:pt>
                <c:pt idx="17102">
                  <c:v>9.4975231579184349</c:v>
                </c:pt>
                <c:pt idx="17103">
                  <c:v>9.4980785036767035</c:v>
                </c:pt>
                <c:pt idx="17104">
                  <c:v>9.498633849434972</c:v>
                </c:pt>
                <c:pt idx="17105">
                  <c:v>9.4991891951932406</c:v>
                </c:pt>
                <c:pt idx="17106">
                  <c:v>9.4997445409515091</c:v>
                </c:pt>
                <c:pt idx="17107">
                  <c:v>9.5002998867097777</c:v>
                </c:pt>
                <c:pt idx="17108">
                  <c:v>9.5008552324680462</c:v>
                </c:pt>
                <c:pt idx="17109">
                  <c:v>9.5014105782263147</c:v>
                </c:pt>
                <c:pt idx="17110">
                  <c:v>9.5019659239845833</c:v>
                </c:pt>
                <c:pt idx="17111">
                  <c:v>9.5025212697428518</c:v>
                </c:pt>
                <c:pt idx="17112">
                  <c:v>9.5030766155011204</c:v>
                </c:pt>
                <c:pt idx="17113">
                  <c:v>9.5036319612593889</c:v>
                </c:pt>
                <c:pt idx="17114">
                  <c:v>9.5041873070176575</c:v>
                </c:pt>
                <c:pt idx="17115">
                  <c:v>9.504742652775926</c:v>
                </c:pt>
                <c:pt idx="17116">
                  <c:v>9.5052979985341945</c:v>
                </c:pt>
                <c:pt idx="17117">
                  <c:v>9.5058533442924631</c:v>
                </c:pt>
                <c:pt idx="17118">
                  <c:v>9.5064086900507316</c:v>
                </c:pt>
                <c:pt idx="17119">
                  <c:v>9.5069640358090002</c:v>
                </c:pt>
                <c:pt idx="17120">
                  <c:v>9.5075193815672687</c:v>
                </c:pt>
                <c:pt idx="17121">
                  <c:v>9.5080747273255373</c:v>
                </c:pt>
                <c:pt idx="17122">
                  <c:v>9.5086300730838058</c:v>
                </c:pt>
                <c:pt idx="17123">
                  <c:v>9.5091854188420744</c:v>
                </c:pt>
                <c:pt idx="17124">
                  <c:v>9.5097407646003429</c:v>
                </c:pt>
                <c:pt idx="17125">
                  <c:v>9.5102961103586114</c:v>
                </c:pt>
                <c:pt idx="17126">
                  <c:v>9.51085145611688</c:v>
                </c:pt>
                <c:pt idx="17127">
                  <c:v>9.5114068018751485</c:v>
                </c:pt>
                <c:pt idx="17128">
                  <c:v>9.5119621476334171</c:v>
                </c:pt>
                <c:pt idx="17129">
                  <c:v>9.5125174933916856</c:v>
                </c:pt>
                <c:pt idx="17130">
                  <c:v>9.5130728391499542</c:v>
                </c:pt>
                <c:pt idx="17131">
                  <c:v>9.5136281849082227</c:v>
                </c:pt>
                <c:pt idx="17132">
                  <c:v>9.5141835306664913</c:v>
                </c:pt>
                <c:pt idx="17133">
                  <c:v>9.5147388764247598</c:v>
                </c:pt>
                <c:pt idx="17134">
                  <c:v>9.5152942221830283</c:v>
                </c:pt>
                <c:pt idx="17135">
                  <c:v>9.5158495679412969</c:v>
                </c:pt>
                <c:pt idx="17136">
                  <c:v>9.5164049136995654</c:v>
                </c:pt>
                <c:pt idx="17137">
                  <c:v>9.516960259457834</c:v>
                </c:pt>
                <c:pt idx="17138">
                  <c:v>9.5175156052161025</c:v>
                </c:pt>
                <c:pt idx="17139">
                  <c:v>9.5180709509743711</c:v>
                </c:pt>
                <c:pt idx="17140">
                  <c:v>9.5186262967326396</c:v>
                </c:pt>
                <c:pt idx="17141">
                  <c:v>9.5191816424909081</c:v>
                </c:pt>
                <c:pt idx="17142">
                  <c:v>9.5197369882491767</c:v>
                </c:pt>
                <c:pt idx="17143">
                  <c:v>9.5202923340074452</c:v>
                </c:pt>
                <c:pt idx="17144">
                  <c:v>9.5208476797657138</c:v>
                </c:pt>
                <c:pt idx="17145">
                  <c:v>9.5214030255239823</c:v>
                </c:pt>
                <c:pt idx="17146">
                  <c:v>9.5219583712822509</c:v>
                </c:pt>
                <c:pt idx="17147">
                  <c:v>9.5225137170405194</c:v>
                </c:pt>
                <c:pt idx="17148">
                  <c:v>9.523069062798788</c:v>
                </c:pt>
                <c:pt idx="17149">
                  <c:v>9.5236244085570565</c:v>
                </c:pt>
                <c:pt idx="17150">
                  <c:v>9.524179754315325</c:v>
                </c:pt>
                <c:pt idx="17151">
                  <c:v>9.5247351000735936</c:v>
                </c:pt>
                <c:pt idx="17152">
                  <c:v>9.5252904458318621</c:v>
                </c:pt>
                <c:pt idx="17153">
                  <c:v>9.5258457915901307</c:v>
                </c:pt>
                <c:pt idx="17154">
                  <c:v>9.5264011373483992</c:v>
                </c:pt>
                <c:pt idx="17155">
                  <c:v>9.5269564831066678</c:v>
                </c:pt>
                <c:pt idx="17156">
                  <c:v>9.5275118288649363</c:v>
                </c:pt>
                <c:pt idx="17157">
                  <c:v>9.5280671746232048</c:v>
                </c:pt>
                <c:pt idx="17158">
                  <c:v>9.5286225203814734</c:v>
                </c:pt>
                <c:pt idx="17159">
                  <c:v>9.5291778661397419</c:v>
                </c:pt>
                <c:pt idx="17160">
                  <c:v>9.5297332118980105</c:v>
                </c:pt>
                <c:pt idx="17161">
                  <c:v>9.530288557656279</c:v>
                </c:pt>
                <c:pt idx="17162">
                  <c:v>9.5308439034145476</c:v>
                </c:pt>
                <c:pt idx="17163">
                  <c:v>9.5313992491728161</c:v>
                </c:pt>
                <c:pt idx="17164">
                  <c:v>9.5319545949310847</c:v>
                </c:pt>
                <c:pt idx="17165">
                  <c:v>9.5325099406893532</c:v>
                </c:pt>
                <c:pt idx="17166">
                  <c:v>9.5330652864476217</c:v>
                </c:pt>
                <c:pt idx="17167">
                  <c:v>9.5336206322058903</c:v>
                </c:pt>
                <c:pt idx="17168">
                  <c:v>9.5341759779641588</c:v>
                </c:pt>
                <c:pt idx="17169">
                  <c:v>9.5347313237224274</c:v>
                </c:pt>
                <c:pt idx="17170">
                  <c:v>9.5352866694806959</c:v>
                </c:pt>
                <c:pt idx="17171">
                  <c:v>9.5358420152389645</c:v>
                </c:pt>
                <c:pt idx="17172">
                  <c:v>9.536397360997233</c:v>
                </c:pt>
                <c:pt idx="17173">
                  <c:v>9.5369527067555016</c:v>
                </c:pt>
                <c:pt idx="17174">
                  <c:v>9.5375080525137701</c:v>
                </c:pt>
                <c:pt idx="17175">
                  <c:v>9.5380633982720386</c:v>
                </c:pt>
                <c:pt idx="17176">
                  <c:v>9.5386187440303072</c:v>
                </c:pt>
                <c:pt idx="17177">
                  <c:v>9.5391740897885757</c:v>
                </c:pt>
                <c:pt idx="17178">
                  <c:v>9.5397294355468443</c:v>
                </c:pt>
                <c:pt idx="17179">
                  <c:v>9.5402847813051128</c:v>
                </c:pt>
                <c:pt idx="17180">
                  <c:v>9.5408401270633814</c:v>
                </c:pt>
                <c:pt idx="17181">
                  <c:v>9.5413954728216499</c:v>
                </c:pt>
                <c:pt idx="17182">
                  <c:v>9.5419508185799184</c:v>
                </c:pt>
                <c:pt idx="17183">
                  <c:v>9.542506164338187</c:v>
                </c:pt>
                <c:pt idx="17184">
                  <c:v>9.5430615100964555</c:v>
                </c:pt>
                <c:pt idx="17185">
                  <c:v>9.5436168558547241</c:v>
                </c:pt>
                <c:pt idx="17186">
                  <c:v>9.5441722016129926</c:v>
                </c:pt>
                <c:pt idx="17187">
                  <c:v>9.5447275473712612</c:v>
                </c:pt>
                <c:pt idx="17188">
                  <c:v>9.5452828931295297</c:v>
                </c:pt>
                <c:pt idx="17189">
                  <c:v>9.5458382388877983</c:v>
                </c:pt>
                <c:pt idx="17190">
                  <c:v>9.5463935846460668</c:v>
                </c:pt>
                <c:pt idx="17191">
                  <c:v>9.5469489304043353</c:v>
                </c:pt>
                <c:pt idx="17192">
                  <c:v>9.5475042761626039</c:v>
                </c:pt>
                <c:pt idx="17193">
                  <c:v>9.5480596219208724</c:v>
                </c:pt>
                <c:pt idx="17194">
                  <c:v>9.548614967679141</c:v>
                </c:pt>
                <c:pt idx="17195">
                  <c:v>9.5491703134374095</c:v>
                </c:pt>
                <c:pt idx="17196">
                  <c:v>9.5497256591956781</c:v>
                </c:pt>
                <c:pt idx="17197">
                  <c:v>9.5502810049539466</c:v>
                </c:pt>
                <c:pt idx="17198">
                  <c:v>9.5508363507122152</c:v>
                </c:pt>
                <c:pt idx="17199">
                  <c:v>9.5513916964704837</c:v>
                </c:pt>
                <c:pt idx="17200">
                  <c:v>9.5519470422287522</c:v>
                </c:pt>
                <c:pt idx="17201">
                  <c:v>9.5525023879870208</c:v>
                </c:pt>
                <c:pt idx="17202">
                  <c:v>9.5530577337452893</c:v>
                </c:pt>
                <c:pt idx="17203">
                  <c:v>9.5536130795035579</c:v>
                </c:pt>
                <c:pt idx="17204">
                  <c:v>9.5541684252618264</c:v>
                </c:pt>
                <c:pt idx="17205">
                  <c:v>9.554723771020095</c:v>
                </c:pt>
                <c:pt idx="17206">
                  <c:v>9.5552791167783635</c:v>
                </c:pt>
                <c:pt idx="17207">
                  <c:v>9.555834462536632</c:v>
                </c:pt>
                <c:pt idx="17208">
                  <c:v>9.5563898082949006</c:v>
                </c:pt>
                <c:pt idx="17209">
                  <c:v>9.5569451540531691</c:v>
                </c:pt>
                <c:pt idx="17210">
                  <c:v>9.5575004998114377</c:v>
                </c:pt>
                <c:pt idx="17211">
                  <c:v>9.5580558455697062</c:v>
                </c:pt>
                <c:pt idx="17212">
                  <c:v>9.5586111913279748</c:v>
                </c:pt>
                <c:pt idx="17213">
                  <c:v>9.5591665370862433</c:v>
                </c:pt>
                <c:pt idx="17214">
                  <c:v>9.5597218828445119</c:v>
                </c:pt>
                <c:pt idx="17215">
                  <c:v>9.5602772286027804</c:v>
                </c:pt>
                <c:pt idx="17216">
                  <c:v>9.5608325743610489</c:v>
                </c:pt>
                <c:pt idx="17217">
                  <c:v>9.5613879201193175</c:v>
                </c:pt>
                <c:pt idx="17218">
                  <c:v>9.561943265877586</c:v>
                </c:pt>
                <c:pt idx="17219">
                  <c:v>9.5624986116358546</c:v>
                </c:pt>
                <c:pt idx="17220">
                  <c:v>9.5630539573941231</c:v>
                </c:pt>
                <c:pt idx="17221">
                  <c:v>9.5636093031523917</c:v>
                </c:pt>
                <c:pt idx="17222">
                  <c:v>9.5641646489106602</c:v>
                </c:pt>
                <c:pt idx="17223">
                  <c:v>9.5647199946689287</c:v>
                </c:pt>
                <c:pt idx="17224">
                  <c:v>9.5652753404271973</c:v>
                </c:pt>
                <c:pt idx="17225">
                  <c:v>9.5658306861854658</c:v>
                </c:pt>
                <c:pt idx="17226">
                  <c:v>9.5663860319437344</c:v>
                </c:pt>
                <c:pt idx="17227">
                  <c:v>9.5669413777020029</c:v>
                </c:pt>
                <c:pt idx="17228">
                  <c:v>9.5674967234602715</c:v>
                </c:pt>
                <c:pt idx="17229">
                  <c:v>9.56805206921854</c:v>
                </c:pt>
                <c:pt idx="17230">
                  <c:v>9.5686074149768086</c:v>
                </c:pt>
                <c:pt idx="17231">
                  <c:v>9.5691627607350771</c:v>
                </c:pt>
                <c:pt idx="17232">
                  <c:v>9.5697181064933456</c:v>
                </c:pt>
                <c:pt idx="17233">
                  <c:v>9.5702734522516142</c:v>
                </c:pt>
                <c:pt idx="17234">
                  <c:v>9.5708287980098827</c:v>
                </c:pt>
                <c:pt idx="17235">
                  <c:v>9.5713841437681513</c:v>
                </c:pt>
                <c:pt idx="17236">
                  <c:v>9.5719394895264198</c:v>
                </c:pt>
                <c:pt idx="17237">
                  <c:v>9.5724948352846884</c:v>
                </c:pt>
                <c:pt idx="17238">
                  <c:v>9.5730501810429569</c:v>
                </c:pt>
                <c:pt idx="17239">
                  <c:v>9.5736055268012255</c:v>
                </c:pt>
                <c:pt idx="17240">
                  <c:v>9.574160872559494</c:v>
                </c:pt>
                <c:pt idx="17241">
                  <c:v>9.5747162183177625</c:v>
                </c:pt>
                <c:pt idx="17242">
                  <c:v>9.5752715640760311</c:v>
                </c:pt>
                <c:pt idx="17243">
                  <c:v>9.5758269098342996</c:v>
                </c:pt>
                <c:pt idx="17244">
                  <c:v>9.5763822555925682</c:v>
                </c:pt>
                <c:pt idx="17245">
                  <c:v>9.5769376013508367</c:v>
                </c:pt>
                <c:pt idx="17246">
                  <c:v>9.5774929471091053</c:v>
                </c:pt>
                <c:pt idx="17247">
                  <c:v>9.5780482928673738</c:v>
                </c:pt>
                <c:pt idx="17248">
                  <c:v>9.5786036386256423</c:v>
                </c:pt>
                <c:pt idx="17249">
                  <c:v>9.5791589843839109</c:v>
                </c:pt>
                <c:pt idx="17250">
                  <c:v>9.5797143301421794</c:v>
                </c:pt>
                <c:pt idx="17251">
                  <c:v>9.580269675900448</c:v>
                </c:pt>
                <c:pt idx="17252">
                  <c:v>9.5808250216587165</c:v>
                </c:pt>
                <c:pt idx="17253">
                  <c:v>9.5813803674169851</c:v>
                </c:pt>
                <c:pt idx="17254">
                  <c:v>9.5819357131752536</c:v>
                </c:pt>
                <c:pt idx="17255">
                  <c:v>9.5824910589335222</c:v>
                </c:pt>
                <c:pt idx="17256">
                  <c:v>9.5830464046917907</c:v>
                </c:pt>
                <c:pt idx="17257">
                  <c:v>9.5836017504500592</c:v>
                </c:pt>
                <c:pt idx="17258">
                  <c:v>9.5841570962083278</c:v>
                </c:pt>
                <c:pt idx="17259">
                  <c:v>9.5847124419665963</c:v>
                </c:pt>
                <c:pt idx="17260">
                  <c:v>9.5852677877248649</c:v>
                </c:pt>
                <c:pt idx="17261">
                  <c:v>9.5858231334831334</c:v>
                </c:pt>
                <c:pt idx="17262">
                  <c:v>9.586378479241402</c:v>
                </c:pt>
                <c:pt idx="17263">
                  <c:v>9.5869338249996705</c:v>
                </c:pt>
                <c:pt idx="17264">
                  <c:v>9.587489170757939</c:v>
                </c:pt>
                <c:pt idx="17265">
                  <c:v>9.5880445165162076</c:v>
                </c:pt>
                <c:pt idx="17266">
                  <c:v>9.5885998622744761</c:v>
                </c:pt>
                <c:pt idx="17267">
                  <c:v>9.5891552080327447</c:v>
                </c:pt>
                <c:pt idx="17268">
                  <c:v>9.5897105537910132</c:v>
                </c:pt>
                <c:pt idx="17269">
                  <c:v>9.5902658995492818</c:v>
                </c:pt>
                <c:pt idx="17270">
                  <c:v>9.5908212453075503</c:v>
                </c:pt>
                <c:pt idx="17271">
                  <c:v>9.5913765910658189</c:v>
                </c:pt>
                <c:pt idx="17272">
                  <c:v>9.5919319368240874</c:v>
                </c:pt>
                <c:pt idx="17273">
                  <c:v>9.5924872825823559</c:v>
                </c:pt>
                <c:pt idx="17274">
                  <c:v>9.5930426283406245</c:v>
                </c:pt>
                <c:pt idx="17275">
                  <c:v>9.593597974098893</c:v>
                </c:pt>
                <c:pt idx="17276">
                  <c:v>9.5941533198571616</c:v>
                </c:pt>
                <c:pt idx="17277">
                  <c:v>9.5947086656154301</c:v>
                </c:pt>
                <c:pt idx="17278">
                  <c:v>9.5952640113736987</c:v>
                </c:pt>
                <c:pt idx="17279">
                  <c:v>9.5958193571319672</c:v>
                </c:pt>
                <c:pt idx="17280">
                  <c:v>9.5963747028902358</c:v>
                </c:pt>
                <c:pt idx="17281">
                  <c:v>9.5969300486485043</c:v>
                </c:pt>
                <c:pt idx="17282">
                  <c:v>9.5974853944067728</c:v>
                </c:pt>
                <c:pt idx="17283">
                  <c:v>9.5980407401650414</c:v>
                </c:pt>
                <c:pt idx="17284">
                  <c:v>9.5985960859233099</c:v>
                </c:pt>
                <c:pt idx="17285">
                  <c:v>9.5991514316815785</c:v>
                </c:pt>
                <c:pt idx="17286">
                  <c:v>9.599706777439847</c:v>
                </c:pt>
                <c:pt idx="17287">
                  <c:v>9.6002621231981156</c:v>
                </c:pt>
                <c:pt idx="17288">
                  <c:v>9.6008174689563841</c:v>
                </c:pt>
                <c:pt idx="17289">
                  <c:v>9.6013728147146526</c:v>
                </c:pt>
                <c:pt idx="17290">
                  <c:v>9.6019281604729212</c:v>
                </c:pt>
                <c:pt idx="17291">
                  <c:v>9.6024835062311897</c:v>
                </c:pt>
                <c:pt idx="17292">
                  <c:v>9.6030388519894583</c:v>
                </c:pt>
                <c:pt idx="17293">
                  <c:v>9.6035941977477268</c:v>
                </c:pt>
                <c:pt idx="17294">
                  <c:v>9.6041495435059954</c:v>
                </c:pt>
                <c:pt idx="17295">
                  <c:v>9.6047048892642639</c:v>
                </c:pt>
                <c:pt idx="17296">
                  <c:v>9.6052602350225325</c:v>
                </c:pt>
                <c:pt idx="17297">
                  <c:v>9.605815580780801</c:v>
                </c:pt>
                <c:pt idx="17298">
                  <c:v>9.6063709265390695</c:v>
                </c:pt>
                <c:pt idx="17299">
                  <c:v>9.6069262722973381</c:v>
                </c:pt>
                <c:pt idx="17300">
                  <c:v>9.6074816180556066</c:v>
                </c:pt>
                <c:pt idx="17301">
                  <c:v>9.6080369638138752</c:v>
                </c:pt>
                <c:pt idx="17302">
                  <c:v>9.6085923095721437</c:v>
                </c:pt>
                <c:pt idx="17303">
                  <c:v>9.6091476553304123</c:v>
                </c:pt>
                <c:pt idx="17304">
                  <c:v>9.6097030010886808</c:v>
                </c:pt>
                <c:pt idx="17305">
                  <c:v>9.6102583468469494</c:v>
                </c:pt>
                <c:pt idx="17306">
                  <c:v>9.6108136926052179</c:v>
                </c:pt>
                <c:pt idx="17307">
                  <c:v>9.6113690383634864</c:v>
                </c:pt>
                <c:pt idx="17308">
                  <c:v>9.611924384121755</c:v>
                </c:pt>
                <c:pt idx="17309">
                  <c:v>9.6124797298800235</c:v>
                </c:pt>
                <c:pt idx="17310">
                  <c:v>9.6130350756382921</c:v>
                </c:pt>
                <c:pt idx="17311">
                  <c:v>9.6135904213965606</c:v>
                </c:pt>
                <c:pt idx="17312">
                  <c:v>9.6141457671548292</c:v>
                </c:pt>
                <c:pt idx="17313">
                  <c:v>9.6147011129130977</c:v>
                </c:pt>
                <c:pt idx="17314">
                  <c:v>9.6152564586713662</c:v>
                </c:pt>
                <c:pt idx="17315">
                  <c:v>9.6158118044296348</c:v>
                </c:pt>
                <c:pt idx="17316">
                  <c:v>9.6163671501879033</c:v>
                </c:pt>
                <c:pt idx="17317">
                  <c:v>9.6169224959461719</c:v>
                </c:pt>
                <c:pt idx="17318">
                  <c:v>9.6174778417044404</c:v>
                </c:pt>
                <c:pt idx="17319">
                  <c:v>9.618033187462709</c:v>
                </c:pt>
                <c:pt idx="17320">
                  <c:v>9.6185885332209775</c:v>
                </c:pt>
                <c:pt idx="17321">
                  <c:v>9.6191438789792461</c:v>
                </c:pt>
                <c:pt idx="17322">
                  <c:v>9.6196992247375146</c:v>
                </c:pt>
                <c:pt idx="17323">
                  <c:v>9.6202545704957831</c:v>
                </c:pt>
                <c:pt idx="17324">
                  <c:v>9.6208099162540517</c:v>
                </c:pt>
                <c:pt idx="17325">
                  <c:v>9.6213652620123202</c:v>
                </c:pt>
                <c:pt idx="17326">
                  <c:v>9.6219206077705888</c:v>
                </c:pt>
                <c:pt idx="17327">
                  <c:v>9.6224759535288573</c:v>
                </c:pt>
                <c:pt idx="17328">
                  <c:v>9.6230312992871259</c:v>
                </c:pt>
                <c:pt idx="17329">
                  <c:v>9.6235866450453944</c:v>
                </c:pt>
                <c:pt idx="17330">
                  <c:v>9.6241419908036629</c:v>
                </c:pt>
                <c:pt idx="17331">
                  <c:v>9.6246973365619315</c:v>
                </c:pt>
                <c:pt idx="17332">
                  <c:v>9.6252526823202</c:v>
                </c:pt>
                <c:pt idx="17333">
                  <c:v>9.6258080280784686</c:v>
                </c:pt>
                <c:pt idx="17334">
                  <c:v>9.6263633738367371</c:v>
                </c:pt>
                <c:pt idx="17335">
                  <c:v>9.6269187195950057</c:v>
                </c:pt>
                <c:pt idx="17336">
                  <c:v>9.6274740653532742</c:v>
                </c:pt>
                <c:pt idx="17337">
                  <c:v>9.6280294111115428</c:v>
                </c:pt>
                <c:pt idx="17338">
                  <c:v>9.6285847568698113</c:v>
                </c:pt>
                <c:pt idx="17339">
                  <c:v>9.6291401026280798</c:v>
                </c:pt>
                <c:pt idx="17340">
                  <c:v>9.6296954483863484</c:v>
                </c:pt>
                <c:pt idx="17341">
                  <c:v>9.6302507941446169</c:v>
                </c:pt>
                <c:pt idx="17342">
                  <c:v>9.6308061399028855</c:v>
                </c:pt>
                <c:pt idx="17343">
                  <c:v>9.631361485661154</c:v>
                </c:pt>
                <c:pt idx="17344">
                  <c:v>9.6319168314194226</c:v>
                </c:pt>
                <c:pt idx="17345">
                  <c:v>9.6324721771776911</c:v>
                </c:pt>
                <c:pt idx="17346">
                  <c:v>9.6330275229359597</c:v>
                </c:pt>
                <c:pt idx="17347">
                  <c:v>9.6335828686942282</c:v>
                </c:pt>
                <c:pt idx="17348">
                  <c:v>9.6341382144524967</c:v>
                </c:pt>
                <c:pt idx="17349">
                  <c:v>9.6346935602107653</c:v>
                </c:pt>
                <c:pt idx="17350">
                  <c:v>9.6352489059690338</c:v>
                </c:pt>
                <c:pt idx="17351">
                  <c:v>9.6358042517273024</c:v>
                </c:pt>
                <c:pt idx="17352">
                  <c:v>9.6363595974855709</c:v>
                </c:pt>
                <c:pt idx="17353">
                  <c:v>9.6369149432438395</c:v>
                </c:pt>
                <c:pt idx="17354">
                  <c:v>9.637470289002108</c:v>
                </c:pt>
                <c:pt idx="17355">
                  <c:v>9.6380256347603765</c:v>
                </c:pt>
                <c:pt idx="17356">
                  <c:v>9.6385809805186451</c:v>
                </c:pt>
                <c:pt idx="17357">
                  <c:v>9.6391363262769136</c:v>
                </c:pt>
                <c:pt idx="17358">
                  <c:v>9.6396916720351822</c:v>
                </c:pt>
                <c:pt idx="17359">
                  <c:v>9.6402470177934507</c:v>
                </c:pt>
                <c:pt idx="17360">
                  <c:v>9.6408023635517193</c:v>
                </c:pt>
                <c:pt idx="17361">
                  <c:v>9.6413577093099878</c:v>
                </c:pt>
                <c:pt idx="17362">
                  <c:v>9.6419130550682564</c:v>
                </c:pt>
                <c:pt idx="17363">
                  <c:v>9.6424684008265249</c:v>
                </c:pt>
                <c:pt idx="17364">
                  <c:v>9.6430237465847934</c:v>
                </c:pt>
                <c:pt idx="17365">
                  <c:v>9.643579092343062</c:v>
                </c:pt>
                <c:pt idx="17366">
                  <c:v>9.6441344381013305</c:v>
                </c:pt>
                <c:pt idx="17367">
                  <c:v>9.6446897838595991</c:v>
                </c:pt>
                <c:pt idx="17368">
                  <c:v>9.6452451296178676</c:v>
                </c:pt>
                <c:pt idx="17369">
                  <c:v>9.6458004753761362</c:v>
                </c:pt>
                <c:pt idx="17370">
                  <c:v>9.6463558211344047</c:v>
                </c:pt>
                <c:pt idx="17371">
                  <c:v>9.6469111668926733</c:v>
                </c:pt>
                <c:pt idx="17372">
                  <c:v>9.6474665126509418</c:v>
                </c:pt>
                <c:pt idx="17373">
                  <c:v>9.6480218584092103</c:v>
                </c:pt>
                <c:pt idx="17374">
                  <c:v>9.6485772041674789</c:v>
                </c:pt>
                <c:pt idx="17375">
                  <c:v>9.6491325499257474</c:v>
                </c:pt>
                <c:pt idx="17376">
                  <c:v>9.649687895684016</c:v>
                </c:pt>
                <c:pt idx="17377">
                  <c:v>9.6502432414422845</c:v>
                </c:pt>
                <c:pt idx="17378">
                  <c:v>9.6507985872005531</c:v>
                </c:pt>
                <c:pt idx="17379">
                  <c:v>9.6513539329588216</c:v>
                </c:pt>
                <c:pt idx="17380">
                  <c:v>9.6519092787170901</c:v>
                </c:pt>
                <c:pt idx="17381">
                  <c:v>9.6524646244753587</c:v>
                </c:pt>
                <c:pt idx="17382">
                  <c:v>9.6530199702336272</c:v>
                </c:pt>
                <c:pt idx="17383">
                  <c:v>9.6535753159918958</c:v>
                </c:pt>
                <c:pt idx="17384">
                  <c:v>9.6541306617501643</c:v>
                </c:pt>
                <c:pt idx="17385">
                  <c:v>9.6546860075084329</c:v>
                </c:pt>
                <c:pt idx="17386">
                  <c:v>9.6552413532667014</c:v>
                </c:pt>
                <c:pt idx="17387">
                  <c:v>9.65579669902497</c:v>
                </c:pt>
                <c:pt idx="17388">
                  <c:v>9.6563520447832385</c:v>
                </c:pt>
                <c:pt idx="17389">
                  <c:v>9.656907390541507</c:v>
                </c:pt>
                <c:pt idx="17390">
                  <c:v>9.6574627362997756</c:v>
                </c:pt>
                <c:pt idx="17391">
                  <c:v>9.6580180820580441</c:v>
                </c:pt>
                <c:pt idx="17392">
                  <c:v>9.6585734278163127</c:v>
                </c:pt>
                <c:pt idx="17393">
                  <c:v>9.6591287735745812</c:v>
                </c:pt>
                <c:pt idx="17394">
                  <c:v>9.6596841193328498</c:v>
                </c:pt>
                <c:pt idx="17395">
                  <c:v>9.6602394650911183</c:v>
                </c:pt>
                <c:pt idx="17396">
                  <c:v>9.6607948108493868</c:v>
                </c:pt>
                <c:pt idx="17397">
                  <c:v>9.6613501566076554</c:v>
                </c:pt>
                <c:pt idx="17398">
                  <c:v>9.6619055023659239</c:v>
                </c:pt>
                <c:pt idx="17399">
                  <c:v>9.6624608481241925</c:v>
                </c:pt>
                <c:pt idx="17400">
                  <c:v>9.663016193882461</c:v>
                </c:pt>
                <c:pt idx="17401">
                  <c:v>9.6635715396407296</c:v>
                </c:pt>
                <c:pt idx="17402">
                  <c:v>9.6641268853989981</c:v>
                </c:pt>
                <c:pt idx="17403">
                  <c:v>9.6646822311572667</c:v>
                </c:pt>
                <c:pt idx="17404">
                  <c:v>9.6652375769155352</c:v>
                </c:pt>
                <c:pt idx="17405">
                  <c:v>9.6657929226738037</c:v>
                </c:pt>
                <c:pt idx="17406">
                  <c:v>9.6663482684320723</c:v>
                </c:pt>
                <c:pt idx="17407">
                  <c:v>9.6669036141903408</c:v>
                </c:pt>
                <c:pt idx="17408">
                  <c:v>9.6674589599486094</c:v>
                </c:pt>
                <c:pt idx="17409">
                  <c:v>9.6680143057068779</c:v>
                </c:pt>
                <c:pt idx="17410">
                  <c:v>9.6685696514651465</c:v>
                </c:pt>
                <c:pt idx="17411">
                  <c:v>9.669124997223415</c:v>
                </c:pt>
                <c:pt idx="17412">
                  <c:v>9.6696803429816836</c:v>
                </c:pt>
                <c:pt idx="17413">
                  <c:v>9.6702356887399521</c:v>
                </c:pt>
                <c:pt idx="17414">
                  <c:v>9.6707910344982206</c:v>
                </c:pt>
                <c:pt idx="17415">
                  <c:v>9.6713463802564892</c:v>
                </c:pt>
                <c:pt idx="17416">
                  <c:v>9.6719017260147577</c:v>
                </c:pt>
                <c:pt idx="17417">
                  <c:v>9.6724570717730263</c:v>
                </c:pt>
                <c:pt idx="17418">
                  <c:v>9.6730124175312948</c:v>
                </c:pt>
                <c:pt idx="17419">
                  <c:v>9.6735677632895634</c:v>
                </c:pt>
                <c:pt idx="17420">
                  <c:v>9.6741231090478319</c:v>
                </c:pt>
                <c:pt idx="17421">
                  <c:v>9.6746784548061004</c:v>
                </c:pt>
                <c:pt idx="17422">
                  <c:v>9.675233800564369</c:v>
                </c:pt>
                <c:pt idx="17423">
                  <c:v>9.6757891463226375</c:v>
                </c:pt>
                <c:pt idx="17424">
                  <c:v>9.6763444920809061</c:v>
                </c:pt>
                <c:pt idx="17425">
                  <c:v>9.6768998378391746</c:v>
                </c:pt>
                <c:pt idx="17426">
                  <c:v>9.6774551835974432</c:v>
                </c:pt>
                <c:pt idx="17427">
                  <c:v>9.6780105293557117</c:v>
                </c:pt>
                <c:pt idx="17428">
                  <c:v>9.6785658751139803</c:v>
                </c:pt>
                <c:pt idx="17429">
                  <c:v>9.6791212208722488</c:v>
                </c:pt>
                <c:pt idx="17430">
                  <c:v>9.6796765666305173</c:v>
                </c:pt>
                <c:pt idx="17431">
                  <c:v>9.6802319123887859</c:v>
                </c:pt>
                <c:pt idx="17432">
                  <c:v>9.6807872581470544</c:v>
                </c:pt>
                <c:pt idx="17433">
                  <c:v>9.681342603905323</c:v>
                </c:pt>
                <c:pt idx="17434">
                  <c:v>9.6818979496635915</c:v>
                </c:pt>
                <c:pt idx="17435">
                  <c:v>9.6824532954218601</c:v>
                </c:pt>
                <c:pt idx="17436">
                  <c:v>9.6830086411801286</c:v>
                </c:pt>
                <c:pt idx="17437">
                  <c:v>9.6835639869383972</c:v>
                </c:pt>
                <c:pt idx="17438">
                  <c:v>9.6841193326966657</c:v>
                </c:pt>
                <c:pt idx="17439">
                  <c:v>9.6846746784549342</c:v>
                </c:pt>
                <c:pt idx="17440">
                  <c:v>9.6852300242132028</c:v>
                </c:pt>
                <c:pt idx="17441">
                  <c:v>9.6857853699714713</c:v>
                </c:pt>
                <c:pt idx="17442">
                  <c:v>9.6863407157297399</c:v>
                </c:pt>
                <c:pt idx="17443">
                  <c:v>9.6868960614880084</c:v>
                </c:pt>
                <c:pt idx="17444">
                  <c:v>9.687451407246277</c:v>
                </c:pt>
                <c:pt idx="17445">
                  <c:v>9.6880067530045455</c:v>
                </c:pt>
                <c:pt idx="17446">
                  <c:v>9.688562098762814</c:v>
                </c:pt>
                <c:pt idx="17447">
                  <c:v>9.6891174445210826</c:v>
                </c:pt>
                <c:pt idx="17448">
                  <c:v>9.6896727902793511</c:v>
                </c:pt>
                <c:pt idx="17449">
                  <c:v>9.6902281360376197</c:v>
                </c:pt>
                <c:pt idx="17450">
                  <c:v>9.6907834817958882</c:v>
                </c:pt>
                <c:pt idx="17451">
                  <c:v>9.6913388275541568</c:v>
                </c:pt>
                <c:pt idx="17452">
                  <c:v>9.6918941733124253</c:v>
                </c:pt>
                <c:pt idx="17453">
                  <c:v>9.6924495190706939</c:v>
                </c:pt>
                <c:pt idx="17454">
                  <c:v>9.6930048648289624</c:v>
                </c:pt>
                <c:pt idx="17455">
                  <c:v>9.6935602105872309</c:v>
                </c:pt>
                <c:pt idx="17456">
                  <c:v>9.6941155563454995</c:v>
                </c:pt>
                <c:pt idx="17457">
                  <c:v>9.694670902103768</c:v>
                </c:pt>
                <c:pt idx="17458">
                  <c:v>9.6952262478620366</c:v>
                </c:pt>
                <c:pt idx="17459">
                  <c:v>9.6957815936203051</c:v>
                </c:pt>
                <c:pt idx="17460">
                  <c:v>9.6963369393785737</c:v>
                </c:pt>
                <c:pt idx="17461">
                  <c:v>9.6968922851368422</c:v>
                </c:pt>
                <c:pt idx="17462">
                  <c:v>9.6974476308951107</c:v>
                </c:pt>
                <c:pt idx="17463">
                  <c:v>9.6980029766533793</c:v>
                </c:pt>
                <c:pt idx="17464">
                  <c:v>9.6985583224116478</c:v>
                </c:pt>
                <c:pt idx="17465">
                  <c:v>9.6991136681699164</c:v>
                </c:pt>
                <c:pt idx="17466">
                  <c:v>9.6996690139281849</c:v>
                </c:pt>
                <c:pt idx="17467">
                  <c:v>9.7002243596864535</c:v>
                </c:pt>
                <c:pt idx="17468">
                  <c:v>9.700779705444722</c:v>
                </c:pt>
                <c:pt idx="17469">
                  <c:v>9.7013350512029906</c:v>
                </c:pt>
                <c:pt idx="17470">
                  <c:v>9.7018903969612591</c:v>
                </c:pt>
                <c:pt idx="17471">
                  <c:v>9.7024457427195276</c:v>
                </c:pt>
                <c:pt idx="17472">
                  <c:v>9.7030010884777962</c:v>
                </c:pt>
                <c:pt idx="17473">
                  <c:v>9.7035564342360647</c:v>
                </c:pt>
                <c:pt idx="17474">
                  <c:v>9.7041117799943333</c:v>
                </c:pt>
                <c:pt idx="17475">
                  <c:v>9.7046671257526018</c:v>
                </c:pt>
                <c:pt idx="17476">
                  <c:v>9.7052224715108704</c:v>
                </c:pt>
                <c:pt idx="17477">
                  <c:v>9.7057778172691389</c:v>
                </c:pt>
                <c:pt idx="17478">
                  <c:v>9.7063331630274075</c:v>
                </c:pt>
                <c:pt idx="17479">
                  <c:v>9.706888508785676</c:v>
                </c:pt>
                <c:pt idx="17480">
                  <c:v>9.7074438545439445</c:v>
                </c:pt>
                <c:pt idx="17481">
                  <c:v>9.7079992003022131</c:v>
                </c:pt>
                <c:pt idx="17482">
                  <c:v>9.7085545460604816</c:v>
                </c:pt>
                <c:pt idx="17483">
                  <c:v>9.7091098918187502</c:v>
                </c:pt>
                <c:pt idx="17484">
                  <c:v>9.7096652375770187</c:v>
                </c:pt>
                <c:pt idx="17485">
                  <c:v>9.7102205833352873</c:v>
                </c:pt>
                <c:pt idx="17486">
                  <c:v>9.7107759290935558</c:v>
                </c:pt>
                <c:pt idx="17487">
                  <c:v>9.7113312748518243</c:v>
                </c:pt>
                <c:pt idx="17488">
                  <c:v>9.7118866206100929</c:v>
                </c:pt>
                <c:pt idx="17489">
                  <c:v>9.7124419663683614</c:v>
                </c:pt>
                <c:pt idx="17490">
                  <c:v>9.71299731212663</c:v>
                </c:pt>
                <c:pt idx="17491">
                  <c:v>9.7135526578848985</c:v>
                </c:pt>
                <c:pt idx="17492">
                  <c:v>9.7141080036431671</c:v>
                </c:pt>
                <c:pt idx="17493">
                  <c:v>9.7146633494014356</c:v>
                </c:pt>
                <c:pt idx="17494">
                  <c:v>9.7152186951597042</c:v>
                </c:pt>
                <c:pt idx="17495">
                  <c:v>9.7157740409179727</c:v>
                </c:pt>
                <c:pt idx="17496">
                  <c:v>9.7163293866762412</c:v>
                </c:pt>
                <c:pt idx="17497">
                  <c:v>9.7168847324345098</c:v>
                </c:pt>
                <c:pt idx="17498">
                  <c:v>9.7174400781927783</c:v>
                </c:pt>
                <c:pt idx="17499">
                  <c:v>9.7179954239510469</c:v>
                </c:pt>
                <c:pt idx="17500">
                  <c:v>9.7185507697093154</c:v>
                </c:pt>
                <c:pt idx="17501">
                  <c:v>9.719106115467584</c:v>
                </c:pt>
                <c:pt idx="17502">
                  <c:v>9.7196614612258525</c:v>
                </c:pt>
                <c:pt idx="17503">
                  <c:v>9.720216806984121</c:v>
                </c:pt>
                <c:pt idx="17504">
                  <c:v>9.7207721527423896</c:v>
                </c:pt>
                <c:pt idx="17505">
                  <c:v>9.7213274985006581</c:v>
                </c:pt>
                <c:pt idx="17506">
                  <c:v>9.7218828442589267</c:v>
                </c:pt>
                <c:pt idx="17507">
                  <c:v>9.7224381900171952</c:v>
                </c:pt>
                <c:pt idx="17508">
                  <c:v>9.7229935357754638</c:v>
                </c:pt>
                <c:pt idx="17509">
                  <c:v>9.7235488815337323</c:v>
                </c:pt>
                <c:pt idx="17510">
                  <c:v>9.7241042272920009</c:v>
                </c:pt>
                <c:pt idx="17511">
                  <c:v>9.7246595730502694</c:v>
                </c:pt>
                <c:pt idx="17512">
                  <c:v>9.7252149188085379</c:v>
                </c:pt>
                <c:pt idx="17513">
                  <c:v>9.7257702645668065</c:v>
                </c:pt>
                <c:pt idx="17514">
                  <c:v>9.726325610325075</c:v>
                </c:pt>
                <c:pt idx="17515">
                  <c:v>9.7268809560833436</c:v>
                </c:pt>
                <c:pt idx="17516">
                  <c:v>9.7274363018416121</c:v>
                </c:pt>
                <c:pt idx="17517">
                  <c:v>9.7279916475998807</c:v>
                </c:pt>
                <c:pt idx="17518">
                  <c:v>9.7285469933581492</c:v>
                </c:pt>
                <c:pt idx="17519">
                  <c:v>9.7291023391164178</c:v>
                </c:pt>
                <c:pt idx="17520">
                  <c:v>9.7296576848746863</c:v>
                </c:pt>
                <c:pt idx="17521">
                  <c:v>9.7302130306329548</c:v>
                </c:pt>
                <c:pt idx="17522">
                  <c:v>9.7307683763912234</c:v>
                </c:pt>
                <c:pt idx="17523">
                  <c:v>9.7313237221494919</c:v>
                </c:pt>
                <c:pt idx="17524">
                  <c:v>9.7318790679077605</c:v>
                </c:pt>
                <c:pt idx="17525">
                  <c:v>9.732434413666029</c:v>
                </c:pt>
                <c:pt idx="17526">
                  <c:v>9.7329897594242976</c:v>
                </c:pt>
                <c:pt idx="17527">
                  <c:v>9.7335451051825661</c:v>
                </c:pt>
                <c:pt idx="17528">
                  <c:v>9.7341004509408346</c:v>
                </c:pt>
                <c:pt idx="17529">
                  <c:v>9.7346557966991032</c:v>
                </c:pt>
                <c:pt idx="17530">
                  <c:v>9.7352111424573717</c:v>
                </c:pt>
                <c:pt idx="17531">
                  <c:v>9.7357664882156403</c:v>
                </c:pt>
                <c:pt idx="17532">
                  <c:v>9.7363218339739088</c:v>
                </c:pt>
                <c:pt idx="17533">
                  <c:v>9.7368771797321774</c:v>
                </c:pt>
                <c:pt idx="17534">
                  <c:v>9.7374325254904459</c:v>
                </c:pt>
                <c:pt idx="17535">
                  <c:v>9.7379878712487145</c:v>
                </c:pt>
                <c:pt idx="17536">
                  <c:v>9.738543217006983</c:v>
                </c:pt>
                <c:pt idx="17537">
                  <c:v>9.7390985627652515</c:v>
                </c:pt>
                <c:pt idx="17538">
                  <c:v>9.7396539085235201</c:v>
                </c:pt>
                <c:pt idx="17539">
                  <c:v>9.7402092542817886</c:v>
                </c:pt>
                <c:pt idx="17540">
                  <c:v>9.7407646000400572</c:v>
                </c:pt>
                <c:pt idx="17541">
                  <c:v>9.7413199457983257</c:v>
                </c:pt>
                <c:pt idx="17542">
                  <c:v>9.7418752915565943</c:v>
                </c:pt>
                <c:pt idx="17543">
                  <c:v>9.7424306373148628</c:v>
                </c:pt>
                <c:pt idx="17544">
                  <c:v>9.7429859830731314</c:v>
                </c:pt>
                <c:pt idx="17545">
                  <c:v>9.7435413288313999</c:v>
                </c:pt>
                <c:pt idx="17546">
                  <c:v>9.7440966745896684</c:v>
                </c:pt>
                <c:pt idx="17547">
                  <c:v>9.744652020347937</c:v>
                </c:pt>
                <c:pt idx="17548">
                  <c:v>9.7452073661062055</c:v>
                </c:pt>
                <c:pt idx="17549">
                  <c:v>9.7457627118644741</c:v>
                </c:pt>
                <c:pt idx="17550">
                  <c:v>9.7463180576227426</c:v>
                </c:pt>
                <c:pt idx="17551">
                  <c:v>9.7468734033810112</c:v>
                </c:pt>
                <c:pt idx="17552">
                  <c:v>9.7474287491392797</c:v>
                </c:pt>
                <c:pt idx="17553">
                  <c:v>9.7479840948975482</c:v>
                </c:pt>
                <c:pt idx="17554">
                  <c:v>9.7485394406558168</c:v>
                </c:pt>
                <c:pt idx="17555">
                  <c:v>9.7490947864140853</c:v>
                </c:pt>
                <c:pt idx="17556">
                  <c:v>9.7496501321723539</c:v>
                </c:pt>
                <c:pt idx="17557">
                  <c:v>9.7502054779306224</c:v>
                </c:pt>
                <c:pt idx="17558">
                  <c:v>9.750760823688891</c:v>
                </c:pt>
                <c:pt idx="17559">
                  <c:v>9.7513161694471595</c:v>
                </c:pt>
                <c:pt idx="17560">
                  <c:v>9.7518715152054281</c:v>
                </c:pt>
                <c:pt idx="17561">
                  <c:v>9.7524268609636966</c:v>
                </c:pt>
                <c:pt idx="17562">
                  <c:v>9.7529822067219651</c:v>
                </c:pt>
                <c:pt idx="17563">
                  <c:v>9.7535375524802337</c:v>
                </c:pt>
                <c:pt idx="17564">
                  <c:v>9.7540928982385022</c:v>
                </c:pt>
                <c:pt idx="17565">
                  <c:v>9.7546482439967708</c:v>
                </c:pt>
                <c:pt idx="17566">
                  <c:v>9.7552035897550393</c:v>
                </c:pt>
                <c:pt idx="17567">
                  <c:v>9.7557589355133079</c:v>
                </c:pt>
                <c:pt idx="17568">
                  <c:v>9.7563142812715764</c:v>
                </c:pt>
                <c:pt idx="17569">
                  <c:v>9.7568696270298449</c:v>
                </c:pt>
                <c:pt idx="17570">
                  <c:v>9.7574249727881135</c:v>
                </c:pt>
                <c:pt idx="17571">
                  <c:v>9.757980318546382</c:v>
                </c:pt>
                <c:pt idx="17572">
                  <c:v>9.7585356643046506</c:v>
                </c:pt>
                <c:pt idx="17573">
                  <c:v>9.7590910100629191</c:v>
                </c:pt>
                <c:pt idx="17574">
                  <c:v>9.7596463558211877</c:v>
                </c:pt>
                <c:pt idx="17575">
                  <c:v>9.7602017015794562</c:v>
                </c:pt>
                <c:pt idx="17576">
                  <c:v>9.7607570473377248</c:v>
                </c:pt>
                <c:pt idx="17577">
                  <c:v>9.7613123930959933</c:v>
                </c:pt>
                <c:pt idx="17578">
                  <c:v>9.7618677388542618</c:v>
                </c:pt>
                <c:pt idx="17579">
                  <c:v>9.7624230846125304</c:v>
                </c:pt>
                <c:pt idx="17580">
                  <c:v>9.7629784303707989</c:v>
                </c:pt>
                <c:pt idx="17581">
                  <c:v>9.7635337761290675</c:v>
                </c:pt>
                <c:pt idx="17582">
                  <c:v>9.764089121887336</c:v>
                </c:pt>
                <c:pt idx="17583">
                  <c:v>9.7646444676456046</c:v>
                </c:pt>
                <c:pt idx="17584">
                  <c:v>9.7651998134038731</c:v>
                </c:pt>
                <c:pt idx="17585">
                  <c:v>9.7657551591621417</c:v>
                </c:pt>
                <c:pt idx="17586">
                  <c:v>9.7663105049204102</c:v>
                </c:pt>
                <c:pt idx="17587">
                  <c:v>9.7668658506786787</c:v>
                </c:pt>
                <c:pt idx="17588">
                  <c:v>9.7674211964369473</c:v>
                </c:pt>
                <c:pt idx="17589">
                  <c:v>9.7679765421952158</c:v>
                </c:pt>
                <c:pt idx="17590">
                  <c:v>9.7685318879534844</c:v>
                </c:pt>
                <c:pt idx="17591">
                  <c:v>9.7690872337117529</c:v>
                </c:pt>
                <c:pt idx="17592">
                  <c:v>9.7696425794700215</c:v>
                </c:pt>
                <c:pt idx="17593">
                  <c:v>9.77019792522829</c:v>
                </c:pt>
                <c:pt idx="17594">
                  <c:v>9.7707532709865585</c:v>
                </c:pt>
                <c:pt idx="17595">
                  <c:v>9.7713086167448271</c:v>
                </c:pt>
                <c:pt idx="17596">
                  <c:v>9.7718639625030956</c:v>
                </c:pt>
                <c:pt idx="17597">
                  <c:v>9.7724193082613642</c:v>
                </c:pt>
                <c:pt idx="17598">
                  <c:v>9.7729746540196327</c:v>
                </c:pt>
                <c:pt idx="17599">
                  <c:v>9.7735299997779013</c:v>
                </c:pt>
                <c:pt idx="17600">
                  <c:v>9.7740853455361698</c:v>
                </c:pt>
                <c:pt idx="17601">
                  <c:v>9.7746406912944384</c:v>
                </c:pt>
                <c:pt idx="17602">
                  <c:v>9.7751960370527069</c:v>
                </c:pt>
                <c:pt idx="17603">
                  <c:v>9.7757513828109754</c:v>
                </c:pt>
                <c:pt idx="17604">
                  <c:v>9.776306728569244</c:v>
                </c:pt>
                <c:pt idx="17605">
                  <c:v>9.7768620743275125</c:v>
                </c:pt>
                <c:pt idx="17606">
                  <c:v>9.7774174200857811</c:v>
                </c:pt>
                <c:pt idx="17607">
                  <c:v>9.7779727658440496</c:v>
                </c:pt>
                <c:pt idx="17608">
                  <c:v>9.7785281116023182</c:v>
                </c:pt>
                <c:pt idx="17609">
                  <c:v>9.7790834573605867</c:v>
                </c:pt>
                <c:pt idx="17610">
                  <c:v>9.7796388031188553</c:v>
                </c:pt>
                <c:pt idx="17611">
                  <c:v>9.7801941488771238</c:v>
                </c:pt>
                <c:pt idx="17612">
                  <c:v>9.7807494946353923</c:v>
                </c:pt>
                <c:pt idx="17613">
                  <c:v>9.7813048403936609</c:v>
                </c:pt>
                <c:pt idx="17614">
                  <c:v>9.7818601861519294</c:v>
                </c:pt>
                <c:pt idx="17615">
                  <c:v>9.782415531910198</c:v>
                </c:pt>
                <c:pt idx="17616">
                  <c:v>9.7829708776684665</c:v>
                </c:pt>
                <c:pt idx="17617">
                  <c:v>9.7835262234267351</c:v>
                </c:pt>
                <c:pt idx="17618">
                  <c:v>9.7840815691850036</c:v>
                </c:pt>
                <c:pt idx="17619">
                  <c:v>9.7846369149432721</c:v>
                </c:pt>
                <c:pt idx="17620">
                  <c:v>9.7851922607015407</c:v>
                </c:pt>
                <c:pt idx="17621">
                  <c:v>9.7857476064598092</c:v>
                </c:pt>
                <c:pt idx="17622">
                  <c:v>9.7863029522180778</c:v>
                </c:pt>
                <c:pt idx="17623">
                  <c:v>9.7868582979763463</c:v>
                </c:pt>
                <c:pt idx="17624">
                  <c:v>9.7874136437346149</c:v>
                </c:pt>
                <c:pt idx="17625">
                  <c:v>9.7879689894928834</c:v>
                </c:pt>
                <c:pt idx="17626">
                  <c:v>9.788524335251152</c:v>
                </c:pt>
                <c:pt idx="17627">
                  <c:v>9.7890796810094205</c:v>
                </c:pt>
                <c:pt idx="17628">
                  <c:v>9.789635026767689</c:v>
                </c:pt>
                <c:pt idx="17629">
                  <c:v>9.7901903725259576</c:v>
                </c:pt>
                <c:pt idx="17630">
                  <c:v>9.7907457182842261</c:v>
                </c:pt>
                <c:pt idx="17631">
                  <c:v>9.7913010640424947</c:v>
                </c:pt>
                <c:pt idx="17632">
                  <c:v>9.7918564098007632</c:v>
                </c:pt>
                <c:pt idx="17633">
                  <c:v>9.7924117555590318</c:v>
                </c:pt>
                <c:pt idx="17634">
                  <c:v>9.7929671013173003</c:v>
                </c:pt>
                <c:pt idx="17635">
                  <c:v>9.7935224470755688</c:v>
                </c:pt>
                <c:pt idx="17636">
                  <c:v>9.7940777928338374</c:v>
                </c:pt>
                <c:pt idx="17637">
                  <c:v>9.7946331385921059</c:v>
                </c:pt>
                <c:pt idx="17638">
                  <c:v>9.7951884843503745</c:v>
                </c:pt>
                <c:pt idx="17639">
                  <c:v>9.795743830108643</c:v>
                </c:pt>
                <c:pt idx="17640">
                  <c:v>9.7962991758669116</c:v>
                </c:pt>
                <c:pt idx="17641">
                  <c:v>9.7968545216251801</c:v>
                </c:pt>
                <c:pt idx="17642">
                  <c:v>9.7974098673834487</c:v>
                </c:pt>
                <c:pt idx="17643">
                  <c:v>9.7979652131417172</c:v>
                </c:pt>
                <c:pt idx="17644">
                  <c:v>9.7985205588999857</c:v>
                </c:pt>
                <c:pt idx="17645">
                  <c:v>9.7990759046582543</c:v>
                </c:pt>
                <c:pt idx="17646">
                  <c:v>9.7996312504165228</c:v>
                </c:pt>
                <c:pt idx="17647">
                  <c:v>9.8001865961747914</c:v>
                </c:pt>
                <c:pt idx="17648">
                  <c:v>9.8007419419330599</c:v>
                </c:pt>
                <c:pt idx="17649">
                  <c:v>9.8012972876913285</c:v>
                </c:pt>
                <c:pt idx="17650">
                  <c:v>9.801852633449597</c:v>
                </c:pt>
                <c:pt idx="17651">
                  <c:v>9.8024079792078656</c:v>
                </c:pt>
                <c:pt idx="17652">
                  <c:v>9.8029633249661341</c:v>
                </c:pt>
                <c:pt idx="17653">
                  <c:v>9.8035186707244026</c:v>
                </c:pt>
                <c:pt idx="17654">
                  <c:v>9.8040740164826712</c:v>
                </c:pt>
                <c:pt idx="17655">
                  <c:v>9.8046293622409397</c:v>
                </c:pt>
                <c:pt idx="17656">
                  <c:v>9.8051847079992083</c:v>
                </c:pt>
                <c:pt idx="17657">
                  <c:v>9.8057400537574768</c:v>
                </c:pt>
                <c:pt idx="17658">
                  <c:v>9.8062953995157454</c:v>
                </c:pt>
                <c:pt idx="17659">
                  <c:v>9.8068507452740139</c:v>
                </c:pt>
                <c:pt idx="17660">
                  <c:v>9.8074060910322824</c:v>
                </c:pt>
                <c:pt idx="17661">
                  <c:v>9.807961436790551</c:v>
                </c:pt>
                <c:pt idx="17662">
                  <c:v>9.8085167825488195</c:v>
                </c:pt>
                <c:pt idx="17663">
                  <c:v>9.8090721283070881</c:v>
                </c:pt>
                <c:pt idx="17664">
                  <c:v>9.8096274740653566</c:v>
                </c:pt>
                <c:pt idx="17665">
                  <c:v>9.8101828198236252</c:v>
                </c:pt>
                <c:pt idx="17666">
                  <c:v>9.8107381655818937</c:v>
                </c:pt>
                <c:pt idx="17667">
                  <c:v>9.8112935113401623</c:v>
                </c:pt>
                <c:pt idx="17668">
                  <c:v>9.8118488570984308</c:v>
                </c:pt>
                <c:pt idx="17669">
                  <c:v>9.8124042028566993</c:v>
                </c:pt>
                <c:pt idx="17670">
                  <c:v>9.8129595486149679</c:v>
                </c:pt>
                <c:pt idx="17671">
                  <c:v>9.8135148943732364</c:v>
                </c:pt>
                <c:pt idx="17672">
                  <c:v>9.814070240131505</c:v>
                </c:pt>
                <c:pt idx="17673">
                  <c:v>9.8146255858897735</c:v>
                </c:pt>
                <c:pt idx="17674">
                  <c:v>9.8151809316480421</c:v>
                </c:pt>
                <c:pt idx="17675">
                  <c:v>9.8157362774063106</c:v>
                </c:pt>
                <c:pt idx="17676">
                  <c:v>9.8162916231645791</c:v>
                </c:pt>
                <c:pt idx="17677">
                  <c:v>9.8168469689228477</c:v>
                </c:pt>
                <c:pt idx="17678">
                  <c:v>9.8174023146811162</c:v>
                </c:pt>
                <c:pt idx="17679">
                  <c:v>9.8179576604393848</c:v>
                </c:pt>
                <c:pt idx="17680">
                  <c:v>9.8185130061976533</c:v>
                </c:pt>
                <c:pt idx="17681">
                  <c:v>9.8190683519559219</c:v>
                </c:pt>
                <c:pt idx="17682">
                  <c:v>9.8196236977141904</c:v>
                </c:pt>
                <c:pt idx="17683">
                  <c:v>9.820179043472459</c:v>
                </c:pt>
                <c:pt idx="17684">
                  <c:v>9.8207343892307275</c:v>
                </c:pt>
                <c:pt idx="17685">
                  <c:v>9.821289734988996</c:v>
                </c:pt>
                <c:pt idx="17686">
                  <c:v>9.8218450807472646</c:v>
                </c:pt>
                <c:pt idx="17687">
                  <c:v>9.8224004265055331</c:v>
                </c:pt>
                <c:pt idx="17688">
                  <c:v>9.8229557722638017</c:v>
                </c:pt>
                <c:pt idx="17689">
                  <c:v>9.8235111180220702</c:v>
                </c:pt>
                <c:pt idx="17690">
                  <c:v>9.8240664637803388</c:v>
                </c:pt>
                <c:pt idx="17691">
                  <c:v>9.8246218095386073</c:v>
                </c:pt>
                <c:pt idx="17692">
                  <c:v>9.8251771552968759</c:v>
                </c:pt>
                <c:pt idx="17693">
                  <c:v>9.8257325010551444</c:v>
                </c:pt>
                <c:pt idx="17694">
                  <c:v>9.8262878468134129</c:v>
                </c:pt>
                <c:pt idx="17695">
                  <c:v>9.8268431925716815</c:v>
                </c:pt>
                <c:pt idx="17696">
                  <c:v>9.82739853832995</c:v>
                </c:pt>
                <c:pt idx="17697">
                  <c:v>9.8279538840882186</c:v>
                </c:pt>
                <c:pt idx="17698">
                  <c:v>9.8285092298464871</c:v>
                </c:pt>
                <c:pt idx="17699">
                  <c:v>9.8290645756047557</c:v>
                </c:pt>
                <c:pt idx="17700">
                  <c:v>9.8296199213630242</c:v>
                </c:pt>
                <c:pt idx="17701">
                  <c:v>9.8301752671212927</c:v>
                </c:pt>
                <c:pt idx="17702">
                  <c:v>9.8307306128795613</c:v>
                </c:pt>
                <c:pt idx="17703">
                  <c:v>9.8312859586378298</c:v>
                </c:pt>
                <c:pt idx="17704">
                  <c:v>9.8318413043960984</c:v>
                </c:pt>
                <c:pt idx="17705">
                  <c:v>9.8323966501543669</c:v>
                </c:pt>
                <c:pt idx="17706">
                  <c:v>9.8329519959126355</c:v>
                </c:pt>
                <c:pt idx="17707">
                  <c:v>9.833507341670904</c:v>
                </c:pt>
                <c:pt idx="17708">
                  <c:v>9.8340626874291726</c:v>
                </c:pt>
                <c:pt idx="17709">
                  <c:v>9.8346180331874411</c:v>
                </c:pt>
                <c:pt idx="17710">
                  <c:v>9.8351733789457096</c:v>
                </c:pt>
                <c:pt idx="17711">
                  <c:v>9.8357287247039782</c:v>
                </c:pt>
                <c:pt idx="17712">
                  <c:v>9.8362840704622467</c:v>
                </c:pt>
                <c:pt idx="17713">
                  <c:v>9.8368394162205153</c:v>
                </c:pt>
                <c:pt idx="17714">
                  <c:v>9.8373947619787838</c:v>
                </c:pt>
                <c:pt idx="17715">
                  <c:v>9.8379501077370524</c:v>
                </c:pt>
                <c:pt idx="17716">
                  <c:v>9.8385054534953209</c:v>
                </c:pt>
                <c:pt idx="17717">
                  <c:v>9.8390607992535895</c:v>
                </c:pt>
                <c:pt idx="17718">
                  <c:v>9.839616145011858</c:v>
                </c:pt>
                <c:pt idx="17719">
                  <c:v>9.8401714907701265</c:v>
                </c:pt>
                <c:pt idx="17720">
                  <c:v>9.8407268365283951</c:v>
                </c:pt>
                <c:pt idx="17721">
                  <c:v>9.8412821822866636</c:v>
                </c:pt>
                <c:pt idx="17722">
                  <c:v>9.8418375280449322</c:v>
                </c:pt>
                <c:pt idx="17723">
                  <c:v>9.8423928738032007</c:v>
                </c:pt>
                <c:pt idx="17724">
                  <c:v>9.8429482195614693</c:v>
                </c:pt>
                <c:pt idx="17725">
                  <c:v>9.8435035653197378</c:v>
                </c:pt>
                <c:pt idx="17726">
                  <c:v>9.8440589110780063</c:v>
                </c:pt>
                <c:pt idx="17727">
                  <c:v>9.8446142568362749</c:v>
                </c:pt>
                <c:pt idx="17728">
                  <c:v>9.8451696025945434</c:v>
                </c:pt>
                <c:pt idx="17729">
                  <c:v>9.845724948352812</c:v>
                </c:pt>
                <c:pt idx="17730">
                  <c:v>9.8462802941110805</c:v>
                </c:pt>
                <c:pt idx="17731">
                  <c:v>9.8468356398693491</c:v>
                </c:pt>
                <c:pt idx="17732">
                  <c:v>9.8473909856276176</c:v>
                </c:pt>
                <c:pt idx="17733">
                  <c:v>9.8479463313858862</c:v>
                </c:pt>
                <c:pt idx="17734">
                  <c:v>9.8485016771441547</c:v>
                </c:pt>
                <c:pt idx="17735">
                  <c:v>9.8490570229024232</c:v>
                </c:pt>
                <c:pt idx="17736">
                  <c:v>9.8496123686606918</c:v>
                </c:pt>
                <c:pt idx="17737">
                  <c:v>9.8501677144189603</c:v>
                </c:pt>
                <c:pt idx="17738">
                  <c:v>9.8507230601772289</c:v>
                </c:pt>
                <c:pt idx="17739">
                  <c:v>9.8512784059354974</c:v>
                </c:pt>
                <c:pt idx="17740">
                  <c:v>9.851833751693766</c:v>
                </c:pt>
                <c:pt idx="17741">
                  <c:v>9.8523890974520345</c:v>
                </c:pt>
                <c:pt idx="17742">
                  <c:v>9.852944443210303</c:v>
                </c:pt>
                <c:pt idx="17743">
                  <c:v>9.8534997889685716</c:v>
                </c:pt>
                <c:pt idx="17744">
                  <c:v>9.8540551347268401</c:v>
                </c:pt>
                <c:pt idx="17745">
                  <c:v>9.8546104804851087</c:v>
                </c:pt>
                <c:pt idx="17746">
                  <c:v>9.8551658262433772</c:v>
                </c:pt>
                <c:pt idx="17747">
                  <c:v>9.8557211720016458</c:v>
                </c:pt>
                <c:pt idx="17748">
                  <c:v>9.8562765177599143</c:v>
                </c:pt>
                <c:pt idx="17749">
                  <c:v>9.8568318635181829</c:v>
                </c:pt>
                <c:pt idx="17750">
                  <c:v>9.8573872092764514</c:v>
                </c:pt>
                <c:pt idx="17751">
                  <c:v>9.8579425550347199</c:v>
                </c:pt>
                <c:pt idx="17752">
                  <c:v>9.8584979007929885</c:v>
                </c:pt>
                <c:pt idx="17753">
                  <c:v>9.859053246551257</c:v>
                </c:pt>
                <c:pt idx="17754">
                  <c:v>9.8596085923095256</c:v>
                </c:pt>
                <c:pt idx="17755">
                  <c:v>9.8601639380677941</c:v>
                </c:pt>
                <c:pt idx="17756">
                  <c:v>9.8607192838260627</c:v>
                </c:pt>
                <c:pt idx="17757">
                  <c:v>9.8612746295843312</c:v>
                </c:pt>
                <c:pt idx="17758">
                  <c:v>9.8618299753425998</c:v>
                </c:pt>
                <c:pt idx="17759">
                  <c:v>9.8623853211008683</c:v>
                </c:pt>
                <c:pt idx="17760">
                  <c:v>9.8629406668591368</c:v>
                </c:pt>
                <c:pt idx="17761">
                  <c:v>9.8634960126174054</c:v>
                </c:pt>
                <c:pt idx="17762">
                  <c:v>9.8640513583756739</c:v>
                </c:pt>
                <c:pt idx="17763">
                  <c:v>9.8646067041339425</c:v>
                </c:pt>
                <c:pt idx="17764">
                  <c:v>9.865162049892211</c:v>
                </c:pt>
                <c:pt idx="17765">
                  <c:v>9.8657173956504796</c:v>
                </c:pt>
                <c:pt idx="17766">
                  <c:v>9.8662727414087481</c:v>
                </c:pt>
                <c:pt idx="17767">
                  <c:v>9.8668280871670166</c:v>
                </c:pt>
                <c:pt idx="17768">
                  <c:v>9.8673834329252852</c:v>
                </c:pt>
                <c:pt idx="17769">
                  <c:v>9.8679387786835537</c:v>
                </c:pt>
                <c:pt idx="17770">
                  <c:v>9.8684941244418223</c:v>
                </c:pt>
                <c:pt idx="17771">
                  <c:v>9.8690494702000908</c:v>
                </c:pt>
                <c:pt idx="17772">
                  <c:v>9.8696048159583594</c:v>
                </c:pt>
                <c:pt idx="17773">
                  <c:v>9.8701601617166279</c:v>
                </c:pt>
                <c:pt idx="17774">
                  <c:v>9.8707155074748965</c:v>
                </c:pt>
                <c:pt idx="17775">
                  <c:v>9.871270853233165</c:v>
                </c:pt>
                <c:pt idx="17776">
                  <c:v>9.8718261989914335</c:v>
                </c:pt>
                <c:pt idx="17777">
                  <c:v>9.8723815447497021</c:v>
                </c:pt>
                <c:pt idx="17778">
                  <c:v>9.8729368905079706</c:v>
                </c:pt>
                <c:pt idx="17779">
                  <c:v>9.8734922362662392</c:v>
                </c:pt>
                <c:pt idx="17780">
                  <c:v>9.8740475820245077</c:v>
                </c:pt>
                <c:pt idx="17781">
                  <c:v>9.8746029277827763</c:v>
                </c:pt>
                <c:pt idx="17782">
                  <c:v>9.8751582735410448</c:v>
                </c:pt>
                <c:pt idx="17783">
                  <c:v>9.8757136192993134</c:v>
                </c:pt>
                <c:pt idx="17784">
                  <c:v>9.8762689650575819</c:v>
                </c:pt>
                <c:pt idx="17785">
                  <c:v>9.8768243108158504</c:v>
                </c:pt>
                <c:pt idx="17786">
                  <c:v>9.877379656574119</c:v>
                </c:pt>
                <c:pt idx="17787">
                  <c:v>9.8779350023323875</c:v>
                </c:pt>
                <c:pt idx="17788">
                  <c:v>9.8784903480906561</c:v>
                </c:pt>
                <c:pt idx="17789">
                  <c:v>9.8790456938489246</c:v>
                </c:pt>
                <c:pt idx="17790">
                  <c:v>9.8796010396071932</c:v>
                </c:pt>
                <c:pt idx="17791">
                  <c:v>9.8801563853654617</c:v>
                </c:pt>
                <c:pt idx="17792">
                  <c:v>9.8807117311237302</c:v>
                </c:pt>
                <c:pt idx="17793">
                  <c:v>9.8812670768819988</c:v>
                </c:pt>
                <c:pt idx="17794">
                  <c:v>9.8818224226402673</c:v>
                </c:pt>
                <c:pt idx="17795">
                  <c:v>9.8823777683985359</c:v>
                </c:pt>
                <c:pt idx="17796">
                  <c:v>9.8829331141568044</c:v>
                </c:pt>
                <c:pt idx="17797">
                  <c:v>9.883488459915073</c:v>
                </c:pt>
                <c:pt idx="17798">
                  <c:v>9.8840438056733415</c:v>
                </c:pt>
                <c:pt idx="17799">
                  <c:v>9.8845991514316101</c:v>
                </c:pt>
                <c:pt idx="17800">
                  <c:v>9.8851544971898786</c:v>
                </c:pt>
                <c:pt idx="17801">
                  <c:v>9.8857098429481471</c:v>
                </c:pt>
                <c:pt idx="17802">
                  <c:v>9.8862651887064157</c:v>
                </c:pt>
                <c:pt idx="17803">
                  <c:v>9.8868205344646842</c:v>
                </c:pt>
                <c:pt idx="17804">
                  <c:v>9.8873758802229528</c:v>
                </c:pt>
                <c:pt idx="17805">
                  <c:v>9.8879312259812213</c:v>
                </c:pt>
                <c:pt idx="17806">
                  <c:v>9.8884865717394899</c:v>
                </c:pt>
                <c:pt idx="17807">
                  <c:v>9.8890419174977584</c:v>
                </c:pt>
                <c:pt idx="17808">
                  <c:v>9.8895972632560269</c:v>
                </c:pt>
                <c:pt idx="17809">
                  <c:v>9.8901526090142955</c:v>
                </c:pt>
                <c:pt idx="17810">
                  <c:v>9.890707954772564</c:v>
                </c:pt>
                <c:pt idx="17811">
                  <c:v>9.8912633005308326</c:v>
                </c:pt>
                <c:pt idx="17812">
                  <c:v>9.8918186462891011</c:v>
                </c:pt>
                <c:pt idx="17813">
                  <c:v>9.8923739920473697</c:v>
                </c:pt>
                <c:pt idx="17814">
                  <c:v>9.8929293378056382</c:v>
                </c:pt>
                <c:pt idx="17815">
                  <c:v>9.8934846835639068</c:v>
                </c:pt>
                <c:pt idx="17816">
                  <c:v>9.8940400293221753</c:v>
                </c:pt>
                <c:pt idx="17817">
                  <c:v>9.8945953750804438</c:v>
                </c:pt>
                <c:pt idx="17818">
                  <c:v>9.8951507208387124</c:v>
                </c:pt>
                <c:pt idx="17819">
                  <c:v>9.8957060665969809</c:v>
                </c:pt>
                <c:pt idx="17820">
                  <c:v>9.8962614123552495</c:v>
                </c:pt>
                <c:pt idx="17821">
                  <c:v>9.896816758113518</c:v>
                </c:pt>
                <c:pt idx="17822">
                  <c:v>9.8973721038717866</c:v>
                </c:pt>
                <c:pt idx="17823">
                  <c:v>9.8979274496300551</c:v>
                </c:pt>
                <c:pt idx="17824">
                  <c:v>9.8984827953883237</c:v>
                </c:pt>
                <c:pt idx="17825">
                  <c:v>9.8990381411465922</c:v>
                </c:pt>
                <c:pt idx="17826">
                  <c:v>9.8995934869048607</c:v>
                </c:pt>
                <c:pt idx="17827">
                  <c:v>9.9001488326631293</c:v>
                </c:pt>
                <c:pt idx="17828">
                  <c:v>9.9007041784213978</c:v>
                </c:pt>
                <c:pt idx="17829">
                  <c:v>9.9012595241796664</c:v>
                </c:pt>
                <c:pt idx="17830">
                  <c:v>9.9018148699379349</c:v>
                </c:pt>
                <c:pt idx="17831">
                  <c:v>9.9023702156962035</c:v>
                </c:pt>
                <c:pt idx="17832">
                  <c:v>9.902925561454472</c:v>
                </c:pt>
                <c:pt idx="17833">
                  <c:v>9.9034809072127405</c:v>
                </c:pt>
                <c:pt idx="17834">
                  <c:v>9.9040362529710091</c:v>
                </c:pt>
                <c:pt idx="17835">
                  <c:v>9.9045915987292776</c:v>
                </c:pt>
                <c:pt idx="17836">
                  <c:v>9.9051469444875462</c:v>
                </c:pt>
                <c:pt idx="17837">
                  <c:v>9.9057022902458147</c:v>
                </c:pt>
                <c:pt idx="17838">
                  <c:v>9.9062576360040833</c:v>
                </c:pt>
                <c:pt idx="17839">
                  <c:v>9.9068129817623518</c:v>
                </c:pt>
                <c:pt idx="17840">
                  <c:v>9.9073683275206204</c:v>
                </c:pt>
                <c:pt idx="17841">
                  <c:v>9.9079236732788889</c:v>
                </c:pt>
                <c:pt idx="17842">
                  <c:v>9.9084790190371574</c:v>
                </c:pt>
                <c:pt idx="17843">
                  <c:v>9.909034364795426</c:v>
                </c:pt>
                <c:pt idx="17844">
                  <c:v>9.9095897105536945</c:v>
                </c:pt>
                <c:pt idx="17845">
                  <c:v>9.9101450563119631</c:v>
                </c:pt>
                <c:pt idx="17846">
                  <c:v>9.9107004020702316</c:v>
                </c:pt>
                <c:pt idx="17847">
                  <c:v>9.9112557478285002</c:v>
                </c:pt>
                <c:pt idx="17848">
                  <c:v>9.9118110935867687</c:v>
                </c:pt>
                <c:pt idx="17849">
                  <c:v>9.9123664393450373</c:v>
                </c:pt>
                <c:pt idx="17850">
                  <c:v>9.9129217851033058</c:v>
                </c:pt>
                <c:pt idx="17851">
                  <c:v>9.9134771308615743</c:v>
                </c:pt>
                <c:pt idx="17852">
                  <c:v>9.9140324766198429</c:v>
                </c:pt>
                <c:pt idx="17853">
                  <c:v>9.9145878223781114</c:v>
                </c:pt>
                <c:pt idx="17854">
                  <c:v>9.91514316813638</c:v>
                </c:pt>
                <c:pt idx="17855">
                  <c:v>9.9156985138946485</c:v>
                </c:pt>
                <c:pt idx="17856">
                  <c:v>9.9162538596529171</c:v>
                </c:pt>
                <c:pt idx="17857">
                  <c:v>9.9168092054111856</c:v>
                </c:pt>
                <c:pt idx="17858">
                  <c:v>9.9173645511694541</c:v>
                </c:pt>
                <c:pt idx="17859">
                  <c:v>9.9179198969277227</c:v>
                </c:pt>
                <c:pt idx="17860">
                  <c:v>9.9184752426859912</c:v>
                </c:pt>
                <c:pt idx="17861">
                  <c:v>9.9190305884442598</c:v>
                </c:pt>
                <c:pt idx="17862">
                  <c:v>9.9195859342025283</c:v>
                </c:pt>
                <c:pt idx="17863">
                  <c:v>9.9201412799607969</c:v>
                </c:pt>
                <c:pt idx="17864">
                  <c:v>9.9206966257190654</c:v>
                </c:pt>
                <c:pt idx="17865">
                  <c:v>9.921251971477334</c:v>
                </c:pt>
                <c:pt idx="17866">
                  <c:v>9.9218073172356025</c:v>
                </c:pt>
                <c:pt idx="17867">
                  <c:v>9.922362662993871</c:v>
                </c:pt>
                <c:pt idx="17868">
                  <c:v>9.9229180087521396</c:v>
                </c:pt>
                <c:pt idx="17869">
                  <c:v>9.9234733545104081</c:v>
                </c:pt>
                <c:pt idx="17870">
                  <c:v>9.9240287002686767</c:v>
                </c:pt>
                <c:pt idx="17871">
                  <c:v>9.9245840460269452</c:v>
                </c:pt>
                <c:pt idx="17872">
                  <c:v>9.9251393917852138</c:v>
                </c:pt>
                <c:pt idx="17873">
                  <c:v>9.9256947375434823</c:v>
                </c:pt>
                <c:pt idx="17874">
                  <c:v>9.9262500833017508</c:v>
                </c:pt>
                <c:pt idx="17875">
                  <c:v>9.9268054290600194</c:v>
                </c:pt>
                <c:pt idx="17876">
                  <c:v>9.9273607748182879</c:v>
                </c:pt>
                <c:pt idx="17877">
                  <c:v>9.9279161205765565</c:v>
                </c:pt>
                <c:pt idx="17878">
                  <c:v>9.928471466334825</c:v>
                </c:pt>
                <c:pt idx="17879">
                  <c:v>9.9290268120930936</c:v>
                </c:pt>
                <c:pt idx="17880">
                  <c:v>9.9295821578513621</c:v>
                </c:pt>
                <c:pt idx="17881">
                  <c:v>9.9301375036096307</c:v>
                </c:pt>
                <c:pt idx="17882">
                  <c:v>9.9306928493678992</c:v>
                </c:pt>
                <c:pt idx="17883">
                  <c:v>9.9312481951261677</c:v>
                </c:pt>
                <c:pt idx="17884">
                  <c:v>9.9318035408844363</c:v>
                </c:pt>
                <c:pt idx="17885">
                  <c:v>9.9323588866427048</c:v>
                </c:pt>
                <c:pt idx="17886">
                  <c:v>9.9329142324009734</c:v>
                </c:pt>
                <c:pt idx="17887">
                  <c:v>9.9334695781592419</c:v>
                </c:pt>
                <c:pt idx="17888">
                  <c:v>9.9340249239175105</c:v>
                </c:pt>
                <c:pt idx="17889">
                  <c:v>9.934580269675779</c:v>
                </c:pt>
                <c:pt idx="17890">
                  <c:v>9.9351356154340476</c:v>
                </c:pt>
                <c:pt idx="17891">
                  <c:v>9.9356909611923161</c:v>
                </c:pt>
                <c:pt idx="17892">
                  <c:v>9.9362463069505846</c:v>
                </c:pt>
                <c:pt idx="17893">
                  <c:v>9.9368016527088532</c:v>
                </c:pt>
                <c:pt idx="17894">
                  <c:v>9.9373569984671217</c:v>
                </c:pt>
                <c:pt idx="17895">
                  <c:v>9.9379123442253903</c:v>
                </c:pt>
                <c:pt idx="17896">
                  <c:v>9.9384676899836588</c:v>
                </c:pt>
                <c:pt idx="17897">
                  <c:v>9.9390230357419274</c:v>
                </c:pt>
                <c:pt idx="17898">
                  <c:v>9.9395783815001959</c:v>
                </c:pt>
                <c:pt idx="17899">
                  <c:v>9.9401337272584644</c:v>
                </c:pt>
                <c:pt idx="17900">
                  <c:v>9.940689073016733</c:v>
                </c:pt>
                <c:pt idx="17901">
                  <c:v>9.9412444187750015</c:v>
                </c:pt>
                <c:pt idx="17902">
                  <c:v>9.9417997645332701</c:v>
                </c:pt>
                <c:pt idx="17903">
                  <c:v>9.9423551102915386</c:v>
                </c:pt>
                <c:pt idx="17904">
                  <c:v>9.9429104560498072</c:v>
                </c:pt>
                <c:pt idx="17905">
                  <c:v>9.9434658018080757</c:v>
                </c:pt>
                <c:pt idx="17906">
                  <c:v>9.9440211475663443</c:v>
                </c:pt>
                <c:pt idx="17907">
                  <c:v>9.9445764933246128</c:v>
                </c:pt>
                <c:pt idx="17908">
                  <c:v>9.9451318390828813</c:v>
                </c:pt>
                <c:pt idx="17909">
                  <c:v>9.9456871848411499</c:v>
                </c:pt>
                <c:pt idx="17910">
                  <c:v>9.9462425305994184</c:v>
                </c:pt>
                <c:pt idx="17911">
                  <c:v>9.946797876357687</c:v>
                </c:pt>
                <c:pt idx="17912">
                  <c:v>9.9473532221159555</c:v>
                </c:pt>
                <c:pt idx="17913">
                  <c:v>9.9479085678742241</c:v>
                </c:pt>
                <c:pt idx="17914">
                  <c:v>9.9484639136324926</c:v>
                </c:pt>
                <c:pt idx="17915">
                  <c:v>9.9490192593907611</c:v>
                </c:pt>
                <c:pt idx="17916">
                  <c:v>9.9495746051490297</c:v>
                </c:pt>
                <c:pt idx="17917">
                  <c:v>9.9501299509072982</c:v>
                </c:pt>
                <c:pt idx="17918">
                  <c:v>9.9506852966655668</c:v>
                </c:pt>
                <c:pt idx="17919">
                  <c:v>9.9512406424238353</c:v>
                </c:pt>
                <c:pt idx="17920">
                  <c:v>9.9517959881821039</c:v>
                </c:pt>
                <c:pt idx="17921">
                  <c:v>9.9523513339403724</c:v>
                </c:pt>
                <c:pt idx="17922">
                  <c:v>9.952906679698641</c:v>
                </c:pt>
                <c:pt idx="17923">
                  <c:v>9.9534620254569095</c:v>
                </c:pt>
                <c:pt idx="17924">
                  <c:v>9.954017371215178</c:v>
                </c:pt>
                <c:pt idx="17925">
                  <c:v>9.9545727169734466</c:v>
                </c:pt>
                <c:pt idx="17926">
                  <c:v>9.9551280627317151</c:v>
                </c:pt>
                <c:pt idx="17927">
                  <c:v>9.9556834084899837</c:v>
                </c:pt>
                <c:pt idx="17928">
                  <c:v>9.9562387542482522</c:v>
                </c:pt>
                <c:pt idx="17929">
                  <c:v>9.9567941000065208</c:v>
                </c:pt>
                <c:pt idx="17930">
                  <c:v>9.9573494457647893</c:v>
                </c:pt>
                <c:pt idx="17931">
                  <c:v>9.9579047915230579</c:v>
                </c:pt>
                <c:pt idx="17932">
                  <c:v>9.9584601372813264</c:v>
                </c:pt>
                <c:pt idx="17933">
                  <c:v>9.9590154830395949</c:v>
                </c:pt>
                <c:pt idx="17934">
                  <c:v>9.9595708287978635</c:v>
                </c:pt>
                <c:pt idx="17935">
                  <c:v>9.960126174556132</c:v>
                </c:pt>
                <c:pt idx="17936">
                  <c:v>9.9606815203144006</c:v>
                </c:pt>
                <c:pt idx="17937">
                  <c:v>9.9612368660726691</c:v>
                </c:pt>
                <c:pt idx="17938">
                  <c:v>9.9617922118309377</c:v>
                </c:pt>
                <c:pt idx="17939">
                  <c:v>9.9623475575892062</c:v>
                </c:pt>
                <c:pt idx="17940">
                  <c:v>9.9629029033474747</c:v>
                </c:pt>
                <c:pt idx="17941">
                  <c:v>9.9634582491057433</c:v>
                </c:pt>
                <c:pt idx="17942">
                  <c:v>9.9640135948640118</c:v>
                </c:pt>
                <c:pt idx="17943">
                  <c:v>9.9645689406222804</c:v>
                </c:pt>
                <c:pt idx="17944">
                  <c:v>9.9651242863805489</c:v>
                </c:pt>
                <c:pt idx="17945">
                  <c:v>9.9656796321388175</c:v>
                </c:pt>
                <c:pt idx="17946">
                  <c:v>9.966234977897086</c:v>
                </c:pt>
                <c:pt idx="17947">
                  <c:v>9.9667903236553546</c:v>
                </c:pt>
                <c:pt idx="17948">
                  <c:v>9.9673456694136231</c:v>
                </c:pt>
                <c:pt idx="17949">
                  <c:v>9.9679010151718916</c:v>
                </c:pt>
                <c:pt idx="17950">
                  <c:v>9.9684563609301602</c:v>
                </c:pt>
                <c:pt idx="17951">
                  <c:v>9.9690117066884287</c:v>
                </c:pt>
                <c:pt idx="17952">
                  <c:v>9.9695670524466973</c:v>
                </c:pt>
                <c:pt idx="17953">
                  <c:v>9.9701223982049658</c:v>
                </c:pt>
                <c:pt idx="17954">
                  <c:v>9.9706777439632344</c:v>
                </c:pt>
                <c:pt idx="17955">
                  <c:v>9.9712330897215029</c:v>
                </c:pt>
                <c:pt idx="17956">
                  <c:v>9.9717884354797715</c:v>
                </c:pt>
                <c:pt idx="17957">
                  <c:v>9.97234378123804</c:v>
                </c:pt>
                <c:pt idx="17958">
                  <c:v>9.9728991269963085</c:v>
                </c:pt>
                <c:pt idx="17959">
                  <c:v>9.9734544727545771</c:v>
                </c:pt>
                <c:pt idx="17960">
                  <c:v>9.9740098185128456</c:v>
                </c:pt>
                <c:pt idx="17961">
                  <c:v>9.9745651642711142</c:v>
                </c:pt>
                <c:pt idx="17962">
                  <c:v>9.9751205100293827</c:v>
                </c:pt>
                <c:pt idx="17963">
                  <c:v>9.9756758557876513</c:v>
                </c:pt>
                <c:pt idx="17964">
                  <c:v>9.9762312015459198</c:v>
                </c:pt>
                <c:pt idx="17965">
                  <c:v>9.9767865473041883</c:v>
                </c:pt>
                <c:pt idx="17966">
                  <c:v>9.9773418930624569</c:v>
                </c:pt>
                <c:pt idx="17967">
                  <c:v>9.9778972388207254</c:v>
                </c:pt>
                <c:pt idx="17968">
                  <c:v>9.978452584578994</c:v>
                </c:pt>
                <c:pt idx="17969">
                  <c:v>9.9790079303372625</c:v>
                </c:pt>
                <c:pt idx="17970">
                  <c:v>9.9795632760955311</c:v>
                </c:pt>
                <c:pt idx="17971">
                  <c:v>9.9801186218537996</c:v>
                </c:pt>
                <c:pt idx="17972">
                  <c:v>9.9806739676120682</c:v>
                </c:pt>
                <c:pt idx="17973">
                  <c:v>9.9812293133703367</c:v>
                </c:pt>
                <c:pt idx="17974">
                  <c:v>9.9817846591286052</c:v>
                </c:pt>
                <c:pt idx="17975">
                  <c:v>9.9823400048868738</c:v>
                </c:pt>
                <c:pt idx="17976">
                  <c:v>9.9828953506451423</c:v>
                </c:pt>
                <c:pt idx="17977">
                  <c:v>9.9834506964034109</c:v>
                </c:pt>
                <c:pt idx="17978">
                  <c:v>9.9840060421616794</c:v>
                </c:pt>
                <c:pt idx="17979">
                  <c:v>9.984561387919948</c:v>
                </c:pt>
                <c:pt idx="17980">
                  <c:v>9.9851167336782165</c:v>
                </c:pt>
                <c:pt idx="17981">
                  <c:v>9.985672079436485</c:v>
                </c:pt>
                <c:pt idx="17982">
                  <c:v>9.9862274251947536</c:v>
                </c:pt>
                <c:pt idx="17983">
                  <c:v>9.9867827709530221</c:v>
                </c:pt>
                <c:pt idx="17984">
                  <c:v>9.9873381167112907</c:v>
                </c:pt>
                <c:pt idx="17985">
                  <c:v>9.9878934624695592</c:v>
                </c:pt>
                <c:pt idx="17986">
                  <c:v>9.9884488082278278</c:v>
                </c:pt>
                <c:pt idx="17987">
                  <c:v>9.9890041539860963</c:v>
                </c:pt>
                <c:pt idx="17988">
                  <c:v>9.9895594997443649</c:v>
                </c:pt>
                <c:pt idx="17989">
                  <c:v>9.9901148455026334</c:v>
                </c:pt>
                <c:pt idx="17990">
                  <c:v>9.9906701912609019</c:v>
                </c:pt>
                <c:pt idx="17991">
                  <c:v>9.9912255370191705</c:v>
                </c:pt>
                <c:pt idx="17992">
                  <c:v>9.991780882777439</c:v>
                </c:pt>
                <c:pt idx="17993">
                  <c:v>9.9923362285357076</c:v>
                </c:pt>
                <c:pt idx="17994">
                  <c:v>9.9928915742939761</c:v>
                </c:pt>
                <c:pt idx="17995">
                  <c:v>9.9934469200522447</c:v>
                </c:pt>
                <c:pt idx="17996">
                  <c:v>9.9940022658105132</c:v>
                </c:pt>
                <c:pt idx="17997">
                  <c:v>9.9945576115687818</c:v>
                </c:pt>
                <c:pt idx="17998">
                  <c:v>9.9951129573270503</c:v>
                </c:pt>
                <c:pt idx="17999">
                  <c:v>9.9956683030853188</c:v>
                </c:pt>
                <c:pt idx="18000">
                  <c:v>9.9962236488435874</c:v>
                </c:pt>
                <c:pt idx="18001">
                  <c:v>9.9967789946018559</c:v>
                </c:pt>
                <c:pt idx="18002">
                  <c:v>9.9973343403601245</c:v>
                </c:pt>
                <c:pt idx="18003">
                  <c:v>9.997889686118393</c:v>
                </c:pt>
                <c:pt idx="18004">
                  <c:v>9.9984450318766616</c:v>
                </c:pt>
                <c:pt idx="18005">
                  <c:v>9.9990003776349301</c:v>
                </c:pt>
                <c:pt idx="18006">
                  <c:v>9.9995557233931986</c:v>
                </c:pt>
                <c:pt idx="18007">
                  <c:v>10.000111069151467</c:v>
                </c:pt>
                <c:pt idx="18008">
                  <c:v>10.000666414909736</c:v>
                </c:pt>
                <c:pt idx="18009">
                  <c:v>10.001221760668004</c:v>
                </c:pt>
                <c:pt idx="18010">
                  <c:v>10.001777106426273</c:v>
                </c:pt>
                <c:pt idx="18011">
                  <c:v>10.002332452184541</c:v>
                </c:pt>
                <c:pt idx="18012">
                  <c:v>10.00288779794281</c:v>
                </c:pt>
                <c:pt idx="18013">
                  <c:v>10.003443143701078</c:v>
                </c:pt>
                <c:pt idx="18014">
                  <c:v>10.003998489459347</c:v>
                </c:pt>
                <c:pt idx="18015">
                  <c:v>10.004553835217616</c:v>
                </c:pt>
                <c:pt idx="18016">
                  <c:v>10.005109180975884</c:v>
                </c:pt>
                <c:pt idx="18017">
                  <c:v>10.005664526734153</c:v>
                </c:pt>
                <c:pt idx="18018">
                  <c:v>10.006219872492421</c:v>
                </c:pt>
                <c:pt idx="18019">
                  <c:v>10.00677521825069</c:v>
                </c:pt>
                <c:pt idx="18020">
                  <c:v>10.007330564008958</c:v>
                </c:pt>
                <c:pt idx="18021">
                  <c:v>10.007885909767227</c:v>
                </c:pt>
                <c:pt idx="18022">
                  <c:v>10.008441255525495</c:v>
                </c:pt>
                <c:pt idx="18023">
                  <c:v>10.008996601283764</c:v>
                </c:pt>
                <c:pt idx="18024">
                  <c:v>10.009551947042032</c:v>
                </c:pt>
                <c:pt idx="18025">
                  <c:v>10.010107292800301</c:v>
                </c:pt>
                <c:pt idx="18026">
                  <c:v>10.01066263855857</c:v>
                </c:pt>
                <c:pt idx="18027">
                  <c:v>10.011217984316838</c:v>
                </c:pt>
                <c:pt idx="18028">
                  <c:v>10.011773330075107</c:v>
                </c:pt>
                <c:pt idx="18029">
                  <c:v>10.012328675833375</c:v>
                </c:pt>
                <c:pt idx="18030">
                  <c:v>10.012884021591644</c:v>
                </c:pt>
                <c:pt idx="18031">
                  <c:v>10.013439367349912</c:v>
                </c:pt>
                <c:pt idx="18032">
                  <c:v>10.013994713108181</c:v>
                </c:pt>
                <c:pt idx="18033">
                  <c:v>10.014550058866449</c:v>
                </c:pt>
                <c:pt idx="18034">
                  <c:v>10.015105404624718</c:v>
                </c:pt>
                <c:pt idx="18035">
                  <c:v>10.015660750382986</c:v>
                </c:pt>
                <c:pt idx="18036">
                  <c:v>10.016216096141255</c:v>
                </c:pt>
                <c:pt idx="18037">
                  <c:v>10.016771441899524</c:v>
                </c:pt>
                <c:pt idx="18038">
                  <c:v>10.017326787657792</c:v>
                </c:pt>
                <c:pt idx="18039">
                  <c:v>10.017882133416061</c:v>
                </c:pt>
                <c:pt idx="18040">
                  <c:v>10.018437479174329</c:v>
                </c:pt>
                <c:pt idx="18041">
                  <c:v>10.018992824932598</c:v>
                </c:pt>
                <c:pt idx="18042">
                  <c:v>10.019548170690866</c:v>
                </c:pt>
                <c:pt idx="18043">
                  <c:v>10.020103516449135</c:v>
                </c:pt>
                <c:pt idx="18044">
                  <c:v>10.020658862207403</c:v>
                </c:pt>
                <c:pt idx="18045">
                  <c:v>10.021214207965672</c:v>
                </c:pt>
                <c:pt idx="18046">
                  <c:v>10.02176955372394</c:v>
                </c:pt>
                <c:pt idx="18047">
                  <c:v>10.022324899482209</c:v>
                </c:pt>
                <c:pt idx="18048">
                  <c:v>10.022880245240477</c:v>
                </c:pt>
                <c:pt idx="18049">
                  <c:v>10.023435590998746</c:v>
                </c:pt>
                <c:pt idx="18050">
                  <c:v>10.023990936757015</c:v>
                </c:pt>
                <c:pt idx="18051">
                  <c:v>10.024546282515283</c:v>
                </c:pt>
                <c:pt idx="18052">
                  <c:v>10.025101628273552</c:v>
                </c:pt>
                <c:pt idx="18053">
                  <c:v>10.02565697403182</c:v>
                </c:pt>
                <c:pt idx="18054">
                  <c:v>10.026212319790089</c:v>
                </c:pt>
                <c:pt idx="18055">
                  <c:v>10.026767665548357</c:v>
                </c:pt>
                <c:pt idx="18056">
                  <c:v>10.027323011306626</c:v>
                </c:pt>
                <c:pt idx="18057">
                  <c:v>10.027878357064894</c:v>
                </c:pt>
                <c:pt idx="18058">
                  <c:v>10.028433702823163</c:v>
                </c:pt>
                <c:pt idx="18059">
                  <c:v>10.028989048581431</c:v>
                </c:pt>
                <c:pt idx="18060">
                  <c:v>10.0295443943397</c:v>
                </c:pt>
                <c:pt idx="18061">
                  <c:v>10.030099740097969</c:v>
                </c:pt>
                <c:pt idx="18062">
                  <c:v>10.030655085856237</c:v>
                </c:pt>
                <c:pt idx="18063">
                  <c:v>10.031210431614506</c:v>
                </c:pt>
                <c:pt idx="18064">
                  <c:v>10.031765777372774</c:v>
                </c:pt>
                <c:pt idx="18065">
                  <c:v>10.032321123131043</c:v>
                </c:pt>
                <c:pt idx="18066">
                  <c:v>10.032876468889311</c:v>
                </c:pt>
                <c:pt idx="18067">
                  <c:v>10.03343181464758</c:v>
                </c:pt>
                <c:pt idx="18068">
                  <c:v>10.033987160405848</c:v>
                </c:pt>
                <c:pt idx="18069">
                  <c:v>10.034542506164117</c:v>
                </c:pt>
                <c:pt idx="18070">
                  <c:v>10.035097851922385</c:v>
                </c:pt>
                <c:pt idx="18071">
                  <c:v>10.035653197680654</c:v>
                </c:pt>
                <c:pt idx="18072">
                  <c:v>10.036208543438923</c:v>
                </c:pt>
                <c:pt idx="18073">
                  <c:v>10.036763889197191</c:v>
                </c:pt>
                <c:pt idx="18074">
                  <c:v>10.03731923495546</c:v>
                </c:pt>
                <c:pt idx="18075">
                  <c:v>10.037874580713728</c:v>
                </c:pt>
                <c:pt idx="18076">
                  <c:v>10.038429926471997</c:v>
                </c:pt>
                <c:pt idx="18077">
                  <c:v>10.038985272230265</c:v>
                </c:pt>
                <c:pt idx="18078">
                  <c:v>10.039540617988534</c:v>
                </c:pt>
                <c:pt idx="18079">
                  <c:v>10.040095963746802</c:v>
                </c:pt>
                <c:pt idx="18080">
                  <c:v>10.040651309505071</c:v>
                </c:pt>
                <c:pt idx="18081">
                  <c:v>10.041206655263339</c:v>
                </c:pt>
                <c:pt idx="18082">
                  <c:v>10.041762001021608</c:v>
                </c:pt>
                <c:pt idx="18083">
                  <c:v>10.042317346779877</c:v>
                </c:pt>
                <c:pt idx="18084">
                  <c:v>10.042872692538145</c:v>
                </c:pt>
                <c:pt idx="18085">
                  <c:v>10.043428038296414</c:v>
                </c:pt>
                <c:pt idx="18086">
                  <c:v>10.043983384054682</c:v>
                </c:pt>
                <c:pt idx="18087">
                  <c:v>10.044538729812951</c:v>
                </c:pt>
                <c:pt idx="18088">
                  <c:v>10.045094075571219</c:v>
                </c:pt>
                <c:pt idx="18089">
                  <c:v>10.045649421329488</c:v>
                </c:pt>
                <c:pt idx="18090">
                  <c:v>10.046204767087756</c:v>
                </c:pt>
                <c:pt idx="18091">
                  <c:v>10.046760112846025</c:v>
                </c:pt>
                <c:pt idx="18092">
                  <c:v>10.047315458604293</c:v>
                </c:pt>
                <c:pt idx="18093">
                  <c:v>10.047870804362562</c:v>
                </c:pt>
                <c:pt idx="18094">
                  <c:v>10.048426150120831</c:v>
                </c:pt>
                <c:pt idx="18095">
                  <c:v>10.048981495879099</c:v>
                </c:pt>
                <c:pt idx="18096">
                  <c:v>10.049536841637368</c:v>
                </c:pt>
                <c:pt idx="18097">
                  <c:v>10.050092187395636</c:v>
                </c:pt>
                <c:pt idx="18098">
                  <c:v>10.050647533153905</c:v>
                </c:pt>
                <c:pt idx="18099">
                  <c:v>10.051202878912173</c:v>
                </c:pt>
                <c:pt idx="18100">
                  <c:v>10.051758224670442</c:v>
                </c:pt>
                <c:pt idx="18101">
                  <c:v>10.05231357042871</c:v>
                </c:pt>
                <c:pt idx="18102">
                  <c:v>10.052868916186979</c:v>
                </c:pt>
                <c:pt idx="18103">
                  <c:v>10.053424261945247</c:v>
                </c:pt>
                <c:pt idx="18104">
                  <c:v>10.053979607703516</c:v>
                </c:pt>
                <c:pt idx="18105">
                  <c:v>10.054534953461784</c:v>
                </c:pt>
                <c:pt idx="18106">
                  <c:v>10.055090299220053</c:v>
                </c:pt>
                <c:pt idx="18107">
                  <c:v>10.055645644978322</c:v>
                </c:pt>
                <c:pt idx="18108">
                  <c:v>10.05620099073659</c:v>
                </c:pt>
                <c:pt idx="18109">
                  <c:v>10.056756336494859</c:v>
                </c:pt>
                <c:pt idx="18110">
                  <c:v>10.057311682253127</c:v>
                </c:pt>
                <c:pt idx="18111">
                  <c:v>10.057867028011396</c:v>
                </c:pt>
                <c:pt idx="18112">
                  <c:v>10.058422373769664</c:v>
                </c:pt>
                <c:pt idx="18113">
                  <c:v>10.058977719527933</c:v>
                </c:pt>
                <c:pt idx="18114">
                  <c:v>10.059533065286201</c:v>
                </c:pt>
                <c:pt idx="18115">
                  <c:v>10.06008841104447</c:v>
                </c:pt>
                <c:pt idx="18116">
                  <c:v>10.060643756802738</c:v>
                </c:pt>
                <c:pt idx="18117">
                  <c:v>10.061199102561007</c:v>
                </c:pt>
                <c:pt idx="18118">
                  <c:v>10.061754448319276</c:v>
                </c:pt>
                <c:pt idx="18119">
                  <c:v>10.062309794077544</c:v>
                </c:pt>
                <c:pt idx="18120">
                  <c:v>10.062865139835813</c:v>
                </c:pt>
                <c:pt idx="18121">
                  <c:v>10.063420485594081</c:v>
                </c:pt>
                <c:pt idx="18122">
                  <c:v>10.06397583135235</c:v>
                </c:pt>
                <c:pt idx="18123">
                  <c:v>10.064531177110618</c:v>
                </c:pt>
                <c:pt idx="18124">
                  <c:v>10.065086522868887</c:v>
                </c:pt>
                <c:pt idx="18125">
                  <c:v>10.065641868627155</c:v>
                </c:pt>
                <c:pt idx="18126">
                  <c:v>10.066197214385424</c:v>
                </c:pt>
                <c:pt idx="18127">
                  <c:v>10.066752560143692</c:v>
                </c:pt>
                <c:pt idx="18128">
                  <c:v>10.067307905901961</c:v>
                </c:pt>
                <c:pt idx="18129">
                  <c:v>10.06786325166023</c:v>
                </c:pt>
                <c:pt idx="18130">
                  <c:v>10.068418597418498</c:v>
                </c:pt>
                <c:pt idx="18131">
                  <c:v>10.068973943176767</c:v>
                </c:pt>
                <c:pt idx="18132">
                  <c:v>10.069529288935035</c:v>
                </c:pt>
                <c:pt idx="18133">
                  <c:v>10.070084634693304</c:v>
                </c:pt>
                <c:pt idx="18134">
                  <c:v>10.070639980451572</c:v>
                </c:pt>
                <c:pt idx="18135">
                  <c:v>10.071195326209841</c:v>
                </c:pt>
                <c:pt idx="18136">
                  <c:v>10.071750671968109</c:v>
                </c:pt>
                <c:pt idx="18137">
                  <c:v>10.072306017726378</c:v>
                </c:pt>
                <c:pt idx="18138">
                  <c:v>10.072861363484646</c:v>
                </c:pt>
                <c:pt idx="18139">
                  <c:v>10.073416709242915</c:v>
                </c:pt>
                <c:pt idx="18140">
                  <c:v>10.073972055001184</c:v>
                </c:pt>
                <c:pt idx="18141">
                  <c:v>10.074527400759452</c:v>
                </c:pt>
                <c:pt idx="18142">
                  <c:v>10.075082746517721</c:v>
                </c:pt>
                <c:pt idx="18143">
                  <c:v>10.075638092275989</c:v>
                </c:pt>
                <c:pt idx="18144">
                  <c:v>10.076193438034258</c:v>
                </c:pt>
                <c:pt idx="18145">
                  <c:v>10.076748783792526</c:v>
                </c:pt>
                <c:pt idx="18146">
                  <c:v>10.077304129550795</c:v>
                </c:pt>
                <c:pt idx="18147">
                  <c:v>10.077859475309063</c:v>
                </c:pt>
                <c:pt idx="18148">
                  <c:v>10.078414821067332</c:v>
                </c:pt>
                <c:pt idx="18149">
                  <c:v>10.0789701668256</c:v>
                </c:pt>
                <c:pt idx="18150">
                  <c:v>10.079525512583869</c:v>
                </c:pt>
                <c:pt idx="18151">
                  <c:v>10.080080858342138</c:v>
                </c:pt>
                <c:pt idx="18152">
                  <c:v>10.080636204100406</c:v>
                </c:pt>
                <c:pt idx="18153">
                  <c:v>10.081191549858675</c:v>
                </c:pt>
                <c:pt idx="18154">
                  <c:v>10.081746895616943</c:v>
                </c:pt>
                <c:pt idx="18155">
                  <c:v>10.082302241375212</c:v>
                </c:pt>
                <c:pt idx="18156">
                  <c:v>10.08285758713348</c:v>
                </c:pt>
                <c:pt idx="18157">
                  <c:v>10.083412932891749</c:v>
                </c:pt>
                <c:pt idx="18158">
                  <c:v>10.083968278650017</c:v>
                </c:pt>
                <c:pt idx="18159">
                  <c:v>10.084523624408286</c:v>
                </c:pt>
                <c:pt idx="18160">
                  <c:v>10.085078970166554</c:v>
                </c:pt>
                <c:pt idx="18161">
                  <c:v>10.085634315924823</c:v>
                </c:pt>
                <c:pt idx="18162">
                  <c:v>10.086189661683092</c:v>
                </c:pt>
                <c:pt idx="18163">
                  <c:v>10.08674500744136</c:v>
                </c:pt>
                <c:pt idx="18164">
                  <c:v>10.087300353199629</c:v>
                </c:pt>
                <c:pt idx="18165">
                  <c:v>10.087855698957897</c:v>
                </c:pt>
                <c:pt idx="18166">
                  <c:v>10.088411044716166</c:v>
                </c:pt>
                <c:pt idx="18167">
                  <c:v>10.088966390474434</c:v>
                </c:pt>
                <c:pt idx="18168">
                  <c:v>10.089521736232703</c:v>
                </c:pt>
                <c:pt idx="18169">
                  <c:v>10.090077081990971</c:v>
                </c:pt>
                <c:pt idx="18170">
                  <c:v>10.09063242774924</c:v>
                </c:pt>
                <c:pt idx="18171">
                  <c:v>10.091187773507508</c:v>
                </c:pt>
                <c:pt idx="18172">
                  <c:v>10.091743119265777</c:v>
                </c:pt>
                <c:pt idx="18173">
                  <c:v>10.092298465024045</c:v>
                </c:pt>
                <c:pt idx="18174">
                  <c:v>10.092853810782314</c:v>
                </c:pt>
                <c:pt idx="18175">
                  <c:v>10.093409156540583</c:v>
                </c:pt>
                <c:pt idx="18176">
                  <c:v>10.093964502298851</c:v>
                </c:pt>
                <c:pt idx="18177">
                  <c:v>10.09451984805712</c:v>
                </c:pt>
                <c:pt idx="18178">
                  <c:v>10.095075193815388</c:v>
                </c:pt>
                <c:pt idx="18179">
                  <c:v>10.095630539573657</c:v>
                </c:pt>
                <c:pt idx="18180">
                  <c:v>10.096185885331925</c:v>
                </c:pt>
                <c:pt idx="18181">
                  <c:v>10.096741231090194</c:v>
                </c:pt>
                <c:pt idx="18182">
                  <c:v>10.097296576848462</c:v>
                </c:pt>
                <c:pt idx="18183">
                  <c:v>10.097851922606731</c:v>
                </c:pt>
                <c:pt idx="18184">
                  <c:v>10.098407268364999</c:v>
                </c:pt>
                <c:pt idx="18185">
                  <c:v>10.098962614123268</c:v>
                </c:pt>
                <c:pt idx="18186">
                  <c:v>10.099517959881537</c:v>
                </c:pt>
                <c:pt idx="18187">
                  <c:v>10.100073305639805</c:v>
                </c:pt>
                <c:pt idx="18188">
                  <c:v>10.100628651398074</c:v>
                </c:pt>
                <c:pt idx="18189">
                  <c:v>10.101183997156342</c:v>
                </c:pt>
                <c:pt idx="18190">
                  <c:v>10.101739342914611</c:v>
                </c:pt>
                <c:pt idx="18191">
                  <c:v>10.102294688672879</c:v>
                </c:pt>
                <c:pt idx="18192">
                  <c:v>10.102850034431148</c:v>
                </c:pt>
                <c:pt idx="18193">
                  <c:v>10.103405380189416</c:v>
                </c:pt>
                <c:pt idx="18194">
                  <c:v>10.103960725947685</c:v>
                </c:pt>
                <c:pt idx="18195">
                  <c:v>10.104516071705953</c:v>
                </c:pt>
                <c:pt idx="18196">
                  <c:v>10.105071417464222</c:v>
                </c:pt>
                <c:pt idx="18197">
                  <c:v>10.105626763222491</c:v>
                </c:pt>
                <c:pt idx="18198">
                  <c:v>10.106182108980759</c:v>
                </c:pt>
                <c:pt idx="18199">
                  <c:v>10.106737454739028</c:v>
                </c:pt>
                <c:pt idx="18200">
                  <c:v>10.107292800497296</c:v>
                </c:pt>
                <c:pt idx="18201">
                  <c:v>10.107848146255565</c:v>
                </c:pt>
                <c:pt idx="18202">
                  <c:v>10.108403492013833</c:v>
                </c:pt>
                <c:pt idx="18203">
                  <c:v>10.108958837772102</c:v>
                </c:pt>
                <c:pt idx="18204">
                  <c:v>10.10951418353037</c:v>
                </c:pt>
                <c:pt idx="18205">
                  <c:v>10.110069529288639</c:v>
                </c:pt>
                <c:pt idx="18206">
                  <c:v>10.110624875046907</c:v>
                </c:pt>
                <c:pt idx="18207">
                  <c:v>10.111180220805176</c:v>
                </c:pt>
                <c:pt idx="18208">
                  <c:v>10.111735566563445</c:v>
                </c:pt>
                <c:pt idx="18209">
                  <c:v>10.112290912321713</c:v>
                </c:pt>
                <c:pt idx="18210">
                  <c:v>10.112846258079982</c:v>
                </c:pt>
                <c:pt idx="18211">
                  <c:v>10.11340160383825</c:v>
                </c:pt>
                <c:pt idx="18212">
                  <c:v>10.113956949596519</c:v>
                </c:pt>
                <c:pt idx="18213">
                  <c:v>10.114512295354787</c:v>
                </c:pt>
                <c:pt idx="18214">
                  <c:v>10.115067641113056</c:v>
                </c:pt>
                <c:pt idx="18215">
                  <c:v>10.115622986871324</c:v>
                </c:pt>
                <c:pt idx="18216">
                  <c:v>10.116178332629593</c:v>
                </c:pt>
                <c:pt idx="18217">
                  <c:v>10.116733678387861</c:v>
                </c:pt>
                <c:pt idx="18218">
                  <c:v>10.11728902414613</c:v>
                </c:pt>
                <c:pt idx="18219">
                  <c:v>10.117844369904399</c:v>
                </c:pt>
                <c:pt idx="18220">
                  <c:v>10.118399715662667</c:v>
                </c:pt>
                <c:pt idx="18221">
                  <c:v>10.118955061420936</c:v>
                </c:pt>
                <c:pt idx="18222">
                  <c:v>10.119510407179204</c:v>
                </c:pt>
                <c:pt idx="18223">
                  <c:v>10.120065752937473</c:v>
                </c:pt>
                <c:pt idx="18224">
                  <c:v>10.120621098695741</c:v>
                </c:pt>
                <c:pt idx="18225">
                  <c:v>10.12117644445401</c:v>
                </c:pt>
                <c:pt idx="18226">
                  <c:v>10.121731790212278</c:v>
                </c:pt>
                <c:pt idx="18227">
                  <c:v>10.122287135970547</c:v>
                </c:pt>
                <c:pt idx="18228">
                  <c:v>10.122842481728815</c:v>
                </c:pt>
                <c:pt idx="18229">
                  <c:v>10.123397827487084</c:v>
                </c:pt>
                <c:pt idx="18230">
                  <c:v>10.123953173245352</c:v>
                </c:pt>
                <c:pt idx="18231">
                  <c:v>10.124508519003621</c:v>
                </c:pt>
                <c:pt idx="18232">
                  <c:v>10.12506386476189</c:v>
                </c:pt>
                <c:pt idx="18233">
                  <c:v>10.125619210520158</c:v>
                </c:pt>
                <c:pt idx="18234">
                  <c:v>10.126174556278427</c:v>
                </c:pt>
                <c:pt idx="18235">
                  <c:v>10.126729902036695</c:v>
                </c:pt>
                <c:pt idx="18236">
                  <c:v>10.127285247794964</c:v>
                </c:pt>
                <c:pt idx="18237">
                  <c:v>10.127840593553232</c:v>
                </c:pt>
                <c:pt idx="18238">
                  <c:v>10.128395939311501</c:v>
                </c:pt>
                <c:pt idx="18239">
                  <c:v>10.128951285069769</c:v>
                </c:pt>
                <c:pt idx="18240">
                  <c:v>10.129506630828038</c:v>
                </c:pt>
                <c:pt idx="18241">
                  <c:v>10.130061976586306</c:v>
                </c:pt>
                <c:pt idx="18242">
                  <c:v>10.130617322344575</c:v>
                </c:pt>
                <c:pt idx="18243">
                  <c:v>10.131172668102844</c:v>
                </c:pt>
                <c:pt idx="18244">
                  <c:v>10.131728013861112</c:v>
                </c:pt>
                <c:pt idx="18245">
                  <c:v>10.132283359619381</c:v>
                </c:pt>
                <c:pt idx="18246">
                  <c:v>10.132838705377649</c:v>
                </c:pt>
                <c:pt idx="18247">
                  <c:v>10.133394051135918</c:v>
                </c:pt>
                <c:pt idx="18248">
                  <c:v>10.133949396894186</c:v>
                </c:pt>
                <c:pt idx="18249">
                  <c:v>10.134504742652455</c:v>
                </c:pt>
                <c:pt idx="18250">
                  <c:v>10.135060088410723</c:v>
                </c:pt>
                <c:pt idx="18251">
                  <c:v>10.135615434168992</c:v>
                </c:pt>
                <c:pt idx="18252">
                  <c:v>10.13617077992726</c:v>
                </c:pt>
                <c:pt idx="18253">
                  <c:v>10.136726125685529</c:v>
                </c:pt>
                <c:pt idx="18254">
                  <c:v>10.137281471443798</c:v>
                </c:pt>
                <c:pt idx="18255">
                  <c:v>10.137836817202066</c:v>
                </c:pt>
                <c:pt idx="18256">
                  <c:v>10.138392162960335</c:v>
                </c:pt>
                <c:pt idx="18257">
                  <c:v>10.138947508718603</c:v>
                </c:pt>
                <c:pt idx="18258">
                  <c:v>10.139502854476872</c:v>
                </c:pt>
                <c:pt idx="18259">
                  <c:v>10.14005820023514</c:v>
                </c:pt>
                <c:pt idx="18260">
                  <c:v>10.140613545993409</c:v>
                </c:pt>
                <c:pt idx="18261">
                  <c:v>10.141168891751677</c:v>
                </c:pt>
                <c:pt idx="18262">
                  <c:v>10.141724237509946</c:v>
                </c:pt>
                <c:pt idx="18263">
                  <c:v>10.142279583268214</c:v>
                </c:pt>
                <c:pt idx="18264">
                  <c:v>10.142834929026483</c:v>
                </c:pt>
                <c:pt idx="18265">
                  <c:v>10.143390274784752</c:v>
                </c:pt>
                <c:pt idx="18266">
                  <c:v>10.14394562054302</c:v>
                </c:pt>
                <c:pt idx="18267">
                  <c:v>10.144500966301289</c:v>
                </c:pt>
                <c:pt idx="18268">
                  <c:v>10.145056312059557</c:v>
                </c:pt>
                <c:pt idx="18269">
                  <c:v>10.145611657817826</c:v>
                </c:pt>
                <c:pt idx="18270">
                  <c:v>10.146167003576094</c:v>
                </c:pt>
                <c:pt idx="18271">
                  <c:v>10.146722349334363</c:v>
                </c:pt>
                <c:pt idx="18272">
                  <c:v>10.147277695092631</c:v>
                </c:pt>
                <c:pt idx="18273">
                  <c:v>10.1478330408509</c:v>
                </c:pt>
                <c:pt idx="18274">
                  <c:v>10.148388386609168</c:v>
                </c:pt>
                <c:pt idx="18275">
                  <c:v>10.148943732367437</c:v>
                </c:pt>
                <c:pt idx="18276">
                  <c:v>10.149499078125706</c:v>
                </c:pt>
                <c:pt idx="18277">
                  <c:v>10.150054423883974</c:v>
                </c:pt>
                <c:pt idx="18278">
                  <c:v>10.150609769642243</c:v>
                </c:pt>
                <c:pt idx="18279">
                  <c:v>10.151165115400511</c:v>
                </c:pt>
                <c:pt idx="18280">
                  <c:v>10.15172046115878</c:v>
                </c:pt>
                <c:pt idx="18281">
                  <c:v>10.152275806917048</c:v>
                </c:pt>
                <c:pt idx="18282">
                  <c:v>10.152831152675317</c:v>
                </c:pt>
                <c:pt idx="18283">
                  <c:v>10.153386498433585</c:v>
                </c:pt>
                <c:pt idx="18284">
                  <c:v>10.153941844191854</c:v>
                </c:pt>
                <c:pt idx="18285">
                  <c:v>10.154497189950122</c:v>
                </c:pt>
                <c:pt idx="18286">
                  <c:v>10.155052535708391</c:v>
                </c:pt>
                <c:pt idx="18287">
                  <c:v>10.155607881466659</c:v>
                </c:pt>
                <c:pt idx="18288">
                  <c:v>10.156163227224928</c:v>
                </c:pt>
                <c:pt idx="18289">
                  <c:v>10.156718572983197</c:v>
                </c:pt>
                <c:pt idx="18290">
                  <c:v>10.157273918741465</c:v>
                </c:pt>
                <c:pt idx="18291">
                  <c:v>10.157829264499734</c:v>
                </c:pt>
                <c:pt idx="18292">
                  <c:v>10.158384610258002</c:v>
                </c:pt>
                <c:pt idx="18293">
                  <c:v>10.158939956016271</c:v>
                </c:pt>
                <c:pt idx="18294">
                  <c:v>10.159495301774539</c:v>
                </c:pt>
                <c:pt idx="18295">
                  <c:v>10.160050647532808</c:v>
                </c:pt>
                <c:pt idx="18296">
                  <c:v>10.160605993291076</c:v>
                </c:pt>
                <c:pt idx="18297">
                  <c:v>10.161161339049345</c:v>
                </c:pt>
                <c:pt idx="18298">
                  <c:v>10.161716684807613</c:v>
                </c:pt>
                <c:pt idx="18299">
                  <c:v>10.162272030565882</c:v>
                </c:pt>
                <c:pt idx="18300">
                  <c:v>10.162827376324151</c:v>
                </c:pt>
                <c:pt idx="18301">
                  <c:v>10.163382722082419</c:v>
                </c:pt>
                <c:pt idx="18302">
                  <c:v>10.163938067840688</c:v>
                </c:pt>
                <c:pt idx="18303">
                  <c:v>10.164493413598956</c:v>
                </c:pt>
                <c:pt idx="18304">
                  <c:v>10.165048759357225</c:v>
                </c:pt>
                <c:pt idx="18305">
                  <c:v>10.165604105115493</c:v>
                </c:pt>
                <c:pt idx="18306">
                  <c:v>10.166159450873762</c:v>
                </c:pt>
                <c:pt idx="18307">
                  <c:v>10.16671479663203</c:v>
                </c:pt>
                <c:pt idx="18308">
                  <c:v>10.167270142390299</c:v>
                </c:pt>
                <c:pt idx="18309">
                  <c:v>10.167825488148567</c:v>
                </c:pt>
                <c:pt idx="18310">
                  <c:v>10.168380833906836</c:v>
                </c:pt>
                <c:pt idx="18311">
                  <c:v>10.168936179665105</c:v>
                </c:pt>
                <c:pt idx="18312">
                  <c:v>10.169491525423373</c:v>
                </c:pt>
                <c:pt idx="18313">
                  <c:v>10.170046871181642</c:v>
                </c:pt>
                <c:pt idx="18314">
                  <c:v>10.17060221693991</c:v>
                </c:pt>
                <c:pt idx="18315">
                  <c:v>10.171157562698179</c:v>
                </c:pt>
                <c:pt idx="18316">
                  <c:v>10.171712908456447</c:v>
                </c:pt>
                <c:pt idx="18317">
                  <c:v>10.172268254214716</c:v>
                </c:pt>
                <c:pt idx="18318">
                  <c:v>10.172823599972984</c:v>
                </c:pt>
                <c:pt idx="18319">
                  <c:v>10.173378945731253</c:v>
                </c:pt>
                <c:pt idx="18320">
                  <c:v>10.173934291489521</c:v>
                </c:pt>
                <c:pt idx="18321">
                  <c:v>10.17448963724779</c:v>
                </c:pt>
                <c:pt idx="18322">
                  <c:v>10.175044983006059</c:v>
                </c:pt>
                <c:pt idx="18323">
                  <c:v>10.175600328764327</c:v>
                </c:pt>
                <c:pt idx="18324">
                  <c:v>10.176155674522596</c:v>
                </c:pt>
                <c:pt idx="18325">
                  <c:v>10.176711020280864</c:v>
                </c:pt>
                <c:pt idx="18326">
                  <c:v>10.177266366039133</c:v>
                </c:pt>
                <c:pt idx="18327">
                  <c:v>10.177821711797401</c:v>
                </c:pt>
                <c:pt idx="18328">
                  <c:v>10.17837705755567</c:v>
                </c:pt>
                <c:pt idx="18329">
                  <c:v>10.178932403313938</c:v>
                </c:pt>
                <c:pt idx="18330">
                  <c:v>10.179487749072207</c:v>
                </c:pt>
                <c:pt idx="18331">
                  <c:v>10.180043094830475</c:v>
                </c:pt>
                <c:pt idx="18332">
                  <c:v>10.180598440588744</c:v>
                </c:pt>
                <c:pt idx="18333">
                  <c:v>10.181153786347013</c:v>
                </c:pt>
                <c:pt idx="18334">
                  <c:v>10.181709132105281</c:v>
                </c:pt>
                <c:pt idx="18335">
                  <c:v>10.18226447786355</c:v>
                </c:pt>
                <c:pt idx="18336">
                  <c:v>10.182819823621818</c:v>
                </c:pt>
                <c:pt idx="18337">
                  <c:v>10.183375169380087</c:v>
                </c:pt>
                <c:pt idx="18338">
                  <c:v>10.183930515138355</c:v>
                </c:pt>
                <c:pt idx="18339">
                  <c:v>10.184485860896624</c:v>
                </c:pt>
                <c:pt idx="18340">
                  <c:v>10.185041206654892</c:v>
                </c:pt>
                <c:pt idx="18341">
                  <c:v>10.185596552413161</c:v>
                </c:pt>
                <c:pt idx="18342">
                  <c:v>10.186151898171429</c:v>
                </c:pt>
                <c:pt idx="18343">
                  <c:v>10.186707243929698</c:v>
                </c:pt>
                <c:pt idx="18344">
                  <c:v>10.187262589687966</c:v>
                </c:pt>
                <c:pt idx="18345">
                  <c:v>10.187817935446235</c:v>
                </c:pt>
                <c:pt idx="18346">
                  <c:v>10.188373281204504</c:v>
                </c:pt>
                <c:pt idx="18347">
                  <c:v>10.188928626962772</c:v>
                </c:pt>
                <c:pt idx="18348">
                  <c:v>10.189483972721041</c:v>
                </c:pt>
                <c:pt idx="18349">
                  <c:v>10.190039318479309</c:v>
                </c:pt>
                <c:pt idx="18350">
                  <c:v>10.190594664237578</c:v>
                </c:pt>
                <c:pt idx="18351">
                  <c:v>10.191150009995846</c:v>
                </c:pt>
                <c:pt idx="18352">
                  <c:v>10.191705355754115</c:v>
                </c:pt>
                <c:pt idx="18353">
                  <c:v>10.192260701512383</c:v>
                </c:pt>
                <c:pt idx="18354">
                  <c:v>10.192816047270652</c:v>
                </c:pt>
                <c:pt idx="18355">
                  <c:v>10.19337139302892</c:v>
                </c:pt>
                <c:pt idx="18356">
                  <c:v>10.193926738787189</c:v>
                </c:pt>
                <c:pt idx="18357">
                  <c:v>10.194482084545458</c:v>
                </c:pt>
                <c:pt idx="18358">
                  <c:v>10.195037430303726</c:v>
                </c:pt>
                <c:pt idx="18359">
                  <c:v>10.195592776061995</c:v>
                </c:pt>
                <c:pt idx="18360">
                  <c:v>10.196148121820263</c:v>
                </c:pt>
                <c:pt idx="18361">
                  <c:v>10.196703467578532</c:v>
                </c:pt>
                <c:pt idx="18362">
                  <c:v>10.1972588133368</c:v>
                </c:pt>
                <c:pt idx="18363">
                  <c:v>10.197814159095069</c:v>
                </c:pt>
                <c:pt idx="18364">
                  <c:v>10.198369504853337</c:v>
                </c:pt>
                <c:pt idx="18365">
                  <c:v>10.198924850611606</c:v>
                </c:pt>
                <c:pt idx="18366">
                  <c:v>10.199480196369874</c:v>
                </c:pt>
                <c:pt idx="18367">
                  <c:v>10.200035542128143</c:v>
                </c:pt>
                <c:pt idx="18368">
                  <c:v>10.200590887886412</c:v>
                </c:pt>
                <c:pt idx="18369">
                  <c:v>10.20114623364468</c:v>
                </c:pt>
                <c:pt idx="18370">
                  <c:v>10.201701579402949</c:v>
                </c:pt>
                <c:pt idx="18371">
                  <c:v>10.202256925161217</c:v>
                </c:pt>
                <c:pt idx="18372">
                  <c:v>10.202812270919486</c:v>
                </c:pt>
                <c:pt idx="18373">
                  <c:v>10.203367616677754</c:v>
                </c:pt>
                <c:pt idx="18374">
                  <c:v>10.203922962436023</c:v>
                </c:pt>
                <c:pt idx="18375">
                  <c:v>10.204478308194291</c:v>
                </c:pt>
                <c:pt idx="18376">
                  <c:v>10.20503365395256</c:v>
                </c:pt>
                <c:pt idx="18377">
                  <c:v>10.205588999710828</c:v>
                </c:pt>
                <c:pt idx="18378">
                  <c:v>10.206144345469097</c:v>
                </c:pt>
                <c:pt idx="18379">
                  <c:v>10.206699691227366</c:v>
                </c:pt>
                <c:pt idx="18380">
                  <c:v>10.207255036985634</c:v>
                </c:pt>
                <c:pt idx="18381">
                  <c:v>10.207810382743903</c:v>
                </c:pt>
                <c:pt idx="18382">
                  <c:v>10.208365728502171</c:v>
                </c:pt>
                <c:pt idx="18383">
                  <c:v>10.20892107426044</c:v>
                </c:pt>
                <c:pt idx="18384">
                  <c:v>10.209476420018708</c:v>
                </c:pt>
                <c:pt idx="18385">
                  <c:v>10.210031765776977</c:v>
                </c:pt>
                <c:pt idx="18386">
                  <c:v>10.210587111535245</c:v>
                </c:pt>
                <c:pt idx="18387">
                  <c:v>10.211142457293514</c:v>
                </c:pt>
                <c:pt idx="18388">
                  <c:v>10.211697803051782</c:v>
                </c:pt>
                <c:pt idx="18389">
                  <c:v>10.212253148810051</c:v>
                </c:pt>
                <c:pt idx="18390">
                  <c:v>10.21280849456832</c:v>
                </c:pt>
                <c:pt idx="18391">
                  <c:v>10.213363840326588</c:v>
                </c:pt>
                <c:pt idx="18392">
                  <c:v>10.213919186084857</c:v>
                </c:pt>
                <c:pt idx="18393">
                  <c:v>10.214474531843125</c:v>
                </c:pt>
                <c:pt idx="18394">
                  <c:v>10.215029877601394</c:v>
                </c:pt>
                <c:pt idx="18395">
                  <c:v>10.215585223359662</c:v>
                </c:pt>
                <c:pt idx="18396">
                  <c:v>10.216140569117931</c:v>
                </c:pt>
                <c:pt idx="18397">
                  <c:v>10.216695914876199</c:v>
                </c:pt>
                <c:pt idx="18398">
                  <c:v>10.217251260634468</c:v>
                </c:pt>
                <c:pt idx="18399">
                  <c:v>10.217806606392736</c:v>
                </c:pt>
                <c:pt idx="18400">
                  <c:v>10.218361952151005</c:v>
                </c:pt>
                <c:pt idx="18401">
                  <c:v>10.218917297909274</c:v>
                </c:pt>
                <c:pt idx="18402">
                  <c:v>10.219472643667542</c:v>
                </c:pt>
                <c:pt idx="18403">
                  <c:v>10.220027989425811</c:v>
                </c:pt>
                <c:pt idx="18404">
                  <c:v>10.220583335184079</c:v>
                </c:pt>
                <c:pt idx="18405">
                  <c:v>10.221138680942348</c:v>
                </c:pt>
                <c:pt idx="18406">
                  <c:v>10.221694026700616</c:v>
                </c:pt>
                <c:pt idx="18407">
                  <c:v>10.222249372458885</c:v>
                </c:pt>
                <c:pt idx="18408">
                  <c:v>10.222804718217153</c:v>
                </c:pt>
                <c:pt idx="18409">
                  <c:v>10.223360063975422</c:v>
                </c:pt>
                <c:pt idx="18410">
                  <c:v>10.22391540973369</c:v>
                </c:pt>
                <c:pt idx="18411">
                  <c:v>10.224470755491959</c:v>
                </c:pt>
                <c:pt idx="18412">
                  <c:v>10.225026101250227</c:v>
                </c:pt>
                <c:pt idx="18413">
                  <c:v>10.225581447008496</c:v>
                </c:pt>
                <c:pt idx="18414">
                  <c:v>10.226136792766765</c:v>
                </c:pt>
                <c:pt idx="18415">
                  <c:v>10.226692138525033</c:v>
                </c:pt>
                <c:pt idx="18416">
                  <c:v>10.227247484283302</c:v>
                </c:pt>
                <c:pt idx="18417">
                  <c:v>10.22780283004157</c:v>
                </c:pt>
                <c:pt idx="18418">
                  <c:v>10.228358175799839</c:v>
                </c:pt>
                <c:pt idx="18419">
                  <c:v>10.228913521558107</c:v>
                </c:pt>
                <c:pt idx="18420">
                  <c:v>10.229468867316376</c:v>
                </c:pt>
                <c:pt idx="18421">
                  <c:v>10.230024213074644</c:v>
                </c:pt>
                <c:pt idx="18422">
                  <c:v>10.230579558832913</c:v>
                </c:pt>
                <c:pt idx="18423">
                  <c:v>10.231134904591181</c:v>
                </c:pt>
                <c:pt idx="18424">
                  <c:v>10.23169025034945</c:v>
                </c:pt>
                <c:pt idx="18425">
                  <c:v>10.232245596107719</c:v>
                </c:pt>
                <c:pt idx="18426">
                  <c:v>10.232800941865987</c:v>
                </c:pt>
                <c:pt idx="18427">
                  <c:v>10.233356287624256</c:v>
                </c:pt>
                <c:pt idx="18428">
                  <c:v>10.233911633382524</c:v>
                </c:pt>
                <c:pt idx="18429">
                  <c:v>10.234466979140793</c:v>
                </c:pt>
                <c:pt idx="18430">
                  <c:v>10.235022324899061</c:v>
                </c:pt>
                <c:pt idx="18431">
                  <c:v>10.23557767065733</c:v>
                </c:pt>
                <c:pt idx="18432">
                  <c:v>10.236133016415598</c:v>
                </c:pt>
                <c:pt idx="18433">
                  <c:v>10.236688362173867</c:v>
                </c:pt>
                <c:pt idx="18434">
                  <c:v>10.237243707932135</c:v>
                </c:pt>
                <c:pt idx="18435">
                  <c:v>10.237799053690404</c:v>
                </c:pt>
                <c:pt idx="18436">
                  <c:v>10.238354399448673</c:v>
                </c:pt>
                <c:pt idx="18437">
                  <c:v>10.238909745206941</c:v>
                </c:pt>
                <c:pt idx="18438">
                  <c:v>10.23946509096521</c:v>
                </c:pt>
                <c:pt idx="18439">
                  <c:v>10.240020436723478</c:v>
                </c:pt>
                <c:pt idx="18440">
                  <c:v>10.240575782481747</c:v>
                </c:pt>
                <c:pt idx="18441">
                  <c:v>10.241131128240015</c:v>
                </c:pt>
                <c:pt idx="18442">
                  <c:v>10.241686473998284</c:v>
                </c:pt>
                <c:pt idx="18443">
                  <c:v>10.242241819756552</c:v>
                </c:pt>
                <c:pt idx="18444">
                  <c:v>10.242797165514821</c:v>
                </c:pt>
                <c:pt idx="18445">
                  <c:v>10.243352511273089</c:v>
                </c:pt>
                <c:pt idx="18446">
                  <c:v>10.243907857031358</c:v>
                </c:pt>
                <c:pt idx="18447">
                  <c:v>10.244463202789627</c:v>
                </c:pt>
                <c:pt idx="18448">
                  <c:v>10.245018548547895</c:v>
                </c:pt>
                <c:pt idx="18449">
                  <c:v>10.245573894306164</c:v>
                </c:pt>
                <c:pt idx="18450">
                  <c:v>10.246129240064432</c:v>
                </c:pt>
                <c:pt idx="18451">
                  <c:v>10.246684585822701</c:v>
                </c:pt>
                <c:pt idx="18452">
                  <c:v>10.247239931580969</c:v>
                </c:pt>
                <c:pt idx="18453">
                  <c:v>10.247795277339238</c:v>
                </c:pt>
                <c:pt idx="18454">
                  <c:v>10.248350623097506</c:v>
                </c:pt>
                <c:pt idx="18455">
                  <c:v>10.248905968855775</c:v>
                </c:pt>
                <c:pt idx="18456">
                  <c:v>10.249461314614043</c:v>
                </c:pt>
                <c:pt idx="18457">
                  <c:v>10.250016660372312</c:v>
                </c:pt>
                <c:pt idx="18458">
                  <c:v>10.250572006130581</c:v>
                </c:pt>
                <c:pt idx="18459">
                  <c:v>10.251127351888849</c:v>
                </c:pt>
                <c:pt idx="18460">
                  <c:v>10.251682697647118</c:v>
                </c:pt>
                <c:pt idx="18461">
                  <c:v>10.252238043405386</c:v>
                </c:pt>
                <c:pt idx="18462">
                  <c:v>10.252793389163655</c:v>
                </c:pt>
                <c:pt idx="18463">
                  <c:v>10.253348734921923</c:v>
                </c:pt>
                <c:pt idx="18464">
                  <c:v>10.253904080680192</c:v>
                </c:pt>
                <c:pt idx="18465">
                  <c:v>10.25445942643846</c:v>
                </c:pt>
                <c:pt idx="18466">
                  <c:v>10.255014772196729</c:v>
                </c:pt>
                <c:pt idx="18467">
                  <c:v>10.255570117954997</c:v>
                </c:pt>
                <c:pt idx="18468">
                  <c:v>10.256125463713266</c:v>
                </c:pt>
                <c:pt idx="18469">
                  <c:v>10.256680809471534</c:v>
                </c:pt>
                <c:pt idx="18470">
                  <c:v>10.257236155229803</c:v>
                </c:pt>
                <c:pt idx="18471">
                  <c:v>10.257791500988072</c:v>
                </c:pt>
                <c:pt idx="18472">
                  <c:v>10.25834684674634</c:v>
                </c:pt>
                <c:pt idx="18473">
                  <c:v>10.258902192504609</c:v>
                </c:pt>
                <c:pt idx="18474">
                  <c:v>10.259457538262877</c:v>
                </c:pt>
                <c:pt idx="18475">
                  <c:v>10.260012884021146</c:v>
                </c:pt>
                <c:pt idx="18476">
                  <c:v>10.260568229779414</c:v>
                </c:pt>
                <c:pt idx="18477">
                  <c:v>10.261123575537683</c:v>
                </c:pt>
                <c:pt idx="18478">
                  <c:v>10.261678921295951</c:v>
                </c:pt>
                <c:pt idx="18479">
                  <c:v>10.26223426705422</c:v>
                </c:pt>
                <c:pt idx="18480">
                  <c:v>10.262789612812488</c:v>
                </c:pt>
                <c:pt idx="18481">
                  <c:v>10.263344958570757</c:v>
                </c:pt>
                <c:pt idx="18482">
                  <c:v>10.263900304329026</c:v>
                </c:pt>
                <c:pt idx="18483">
                  <c:v>10.264455650087294</c:v>
                </c:pt>
                <c:pt idx="18484">
                  <c:v>10.265010995845563</c:v>
                </c:pt>
                <c:pt idx="18485">
                  <c:v>10.265566341603831</c:v>
                </c:pt>
                <c:pt idx="18486">
                  <c:v>10.2661216873621</c:v>
                </c:pt>
                <c:pt idx="18487">
                  <c:v>10.266677033120368</c:v>
                </c:pt>
                <c:pt idx="18488">
                  <c:v>10.267232378878637</c:v>
                </c:pt>
                <c:pt idx="18489">
                  <c:v>10.267787724636905</c:v>
                </c:pt>
                <c:pt idx="18490">
                  <c:v>10.268343070395174</c:v>
                </c:pt>
                <c:pt idx="18491">
                  <c:v>10.268898416153442</c:v>
                </c:pt>
                <c:pt idx="18492">
                  <c:v>10.269453761911711</c:v>
                </c:pt>
                <c:pt idx="18493">
                  <c:v>10.27000910766998</c:v>
                </c:pt>
                <c:pt idx="18494">
                  <c:v>10.270564453428248</c:v>
                </c:pt>
                <c:pt idx="18495">
                  <c:v>10.271119799186517</c:v>
                </c:pt>
                <c:pt idx="18496">
                  <c:v>10.271675144944785</c:v>
                </c:pt>
                <c:pt idx="18497">
                  <c:v>10.272230490703054</c:v>
                </c:pt>
                <c:pt idx="18498">
                  <c:v>10.272785836461322</c:v>
                </c:pt>
                <c:pt idx="18499">
                  <c:v>10.273341182219591</c:v>
                </c:pt>
                <c:pt idx="18500">
                  <c:v>10.273896527977859</c:v>
                </c:pt>
                <c:pt idx="18501">
                  <c:v>10.274451873736128</c:v>
                </c:pt>
                <c:pt idx="18502">
                  <c:v>10.275007219494396</c:v>
                </c:pt>
                <c:pt idx="18503">
                  <c:v>10.275562565252665</c:v>
                </c:pt>
                <c:pt idx="18504">
                  <c:v>10.276117911010934</c:v>
                </c:pt>
                <c:pt idx="18505">
                  <c:v>10.276673256769202</c:v>
                </c:pt>
                <c:pt idx="18506">
                  <c:v>10.277228602527471</c:v>
                </c:pt>
                <c:pt idx="18507">
                  <c:v>10.277783948285739</c:v>
                </c:pt>
                <c:pt idx="18508">
                  <c:v>10.278339294044008</c:v>
                </c:pt>
                <c:pt idx="18509">
                  <c:v>10.278894639802276</c:v>
                </c:pt>
                <c:pt idx="18510">
                  <c:v>10.279449985560545</c:v>
                </c:pt>
                <c:pt idx="18511">
                  <c:v>10.280005331318813</c:v>
                </c:pt>
                <c:pt idx="18512">
                  <c:v>10.280560677077082</c:v>
                </c:pt>
                <c:pt idx="18513">
                  <c:v>10.28111602283535</c:v>
                </c:pt>
                <c:pt idx="18514">
                  <c:v>10.281671368593619</c:v>
                </c:pt>
                <c:pt idx="18515">
                  <c:v>10.282226714351888</c:v>
                </c:pt>
                <c:pt idx="18516">
                  <c:v>10.282782060110156</c:v>
                </c:pt>
                <c:pt idx="18517">
                  <c:v>10.283337405868425</c:v>
                </c:pt>
                <c:pt idx="18518">
                  <c:v>10.283892751626693</c:v>
                </c:pt>
                <c:pt idx="18519">
                  <c:v>10.284448097384962</c:v>
                </c:pt>
                <c:pt idx="18520">
                  <c:v>10.28500344314323</c:v>
                </c:pt>
                <c:pt idx="18521">
                  <c:v>10.285558788901499</c:v>
                </c:pt>
                <c:pt idx="18522">
                  <c:v>10.286114134659767</c:v>
                </c:pt>
                <c:pt idx="18523">
                  <c:v>10.286669480418036</c:v>
                </c:pt>
                <c:pt idx="18524">
                  <c:v>10.287224826176304</c:v>
                </c:pt>
                <c:pt idx="18525">
                  <c:v>10.287780171934573</c:v>
                </c:pt>
                <c:pt idx="18526">
                  <c:v>10.288335517692841</c:v>
                </c:pt>
                <c:pt idx="18527">
                  <c:v>10.28889086345111</c:v>
                </c:pt>
                <c:pt idx="18528">
                  <c:v>10.289446209209379</c:v>
                </c:pt>
                <c:pt idx="18529">
                  <c:v>10.290001554967647</c:v>
                </c:pt>
                <c:pt idx="18530">
                  <c:v>10.290556900725916</c:v>
                </c:pt>
                <c:pt idx="18531">
                  <c:v>10.291112246484184</c:v>
                </c:pt>
                <c:pt idx="18532">
                  <c:v>10.291667592242453</c:v>
                </c:pt>
                <c:pt idx="18533">
                  <c:v>10.292222938000721</c:v>
                </c:pt>
                <c:pt idx="18534">
                  <c:v>10.29277828375899</c:v>
                </c:pt>
                <c:pt idx="18535">
                  <c:v>10.293333629517258</c:v>
                </c:pt>
                <c:pt idx="18536">
                  <c:v>10.293888975275527</c:v>
                </c:pt>
                <c:pt idx="18537">
                  <c:v>10.294444321033795</c:v>
                </c:pt>
                <c:pt idx="18538">
                  <c:v>10.294999666792064</c:v>
                </c:pt>
                <c:pt idx="18539">
                  <c:v>10.295555012550333</c:v>
                </c:pt>
                <c:pt idx="18540">
                  <c:v>10.296110358308601</c:v>
                </c:pt>
                <c:pt idx="18541">
                  <c:v>10.29666570406687</c:v>
                </c:pt>
                <c:pt idx="18542">
                  <c:v>10.297221049825138</c:v>
                </c:pt>
                <c:pt idx="18543">
                  <c:v>10.297776395583407</c:v>
                </c:pt>
                <c:pt idx="18544">
                  <c:v>10.298331741341675</c:v>
                </c:pt>
                <c:pt idx="18545">
                  <c:v>10.298887087099944</c:v>
                </c:pt>
                <c:pt idx="18546">
                  <c:v>10.299442432858212</c:v>
                </c:pt>
                <c:pt idx="18547">
                  <c:v>10.299997778616481</c:v>
                </c:pt>
                <c:pt idx="18548">
                  <c:v>10.300553124374749</c:v>
                </c:pt>
                <c:pt idx="18549">
                  <c:v>10.301108470133018</c:v>
                </c:pt>
                <c:pt idx="18550">
                  <c:v>10.301663815891287</c:v>
                </c:pt>
                <c:pt idx="18551">
                  <c:v>10.302219161649555</c:v>
                </c:pt>
                <c:pt idx="18552">
                  <c:v>10.302774507407824</c:v>
                </c:pt>
                <c:pt idx="18553">
                  <c:v>10.303329853166092</c:v>
                </c:pt>
                <c:pt idx="18554">
                  <c:v>10.303885198924361</c:v>
                </c:pt>
                <c:pt idx="18555">
                  <c:v>10.304440544682629</c:v>
                </c:pt>
                <c:pt idx="18556">
                  <c:v>10.304995890440898</c:v>
                </c:pt>
                <c:pt idx="18557">
                  <c:v>10.305551236199166</c:v>
                </c:pt>
                <c:pt idx="18558">
                  <c:v>10.306106581957435</c:v>
                </c:pt>
                <c:pt idx="18559">
                  <c:v>10.306661927715703</c:v>
                </c:pt>
                <c:pt idx="18560">
                  <c:v>10.307217273473972</c:v>
                </c:pt>
                <c:pt idx="18561">
                  <c:v>10.307772619232241</c:v>
                </c:pt>
                <c:pt idx="18562">
                  <c:v>10.308327964990509</c:v>
                </c:pt>
                <c:pt idx="18563">
                  <c:v>10.308883310748778</c:v>
                </c:pt>
                <c:pt idx="18564">
                  <c:v>10.309438656507046</c:v>
                </c:pt>
                <c:pt idx="18565">
                  <c:v>10.309994002265315</c:v>
                </c:pt>
                <c:pt idx="18566">
                  <c:v>10.310549348023583</c:v>
                </c:pt>
                <c:pt idx="18567">
                  <c:v>10.311104693781852</c:v>
                </c:pt>
                <c:pt idx="18568">
                  <c:v>10.31166003954012</c:v>
                </c:pt>
                <c:pt idx="18569">
                  <c:v>10.312215385298389</c:v>
                </c:pt>
                <c:pt idx="18570">
                  <c:v>10.312770731056657</c:v>
                </c:pt>
                <c:pt idx="18571">
                  <c:v>10.313326076814926</c:v>
                </c:pt>
                <c:pt idx="18572">
                  <c:v>10.313881422573195</c:v>
                </c:pt>
                <c:pt idx="18573">
                  <c:v>10.314436768331463</c:v>
                </c:pt>
                <c:pt idx="18574">
                  <c:v>10.314992114089732</c:v>
                </c:pt>
                <c:pt idx="18575">
                  <c:v>10.315547459848</c:v>
                </c:pt>
                <c:pt idx="18576">
                  <c:v>10.316102805606269</c:v>
                </c:pt>
                <c:pt idx="18577">
                  <c:v>10.316658151364537</c:v>
                </c:pt>
                <c:pt idx="18578">
                  <c:v>10.317213497122806</c:v>
                </c:pt>
                <c:pt idx="18579">
                  <c:v>10.317768842881074</c:v>
                </c:pt>
                <c:pt idx="18580">
                  <c:v>10.318324188639343</c:v>
                </c:pt>
                <c:pt idx="18581">
                  <c:v>10.318879534397611</c:v>
                </c:pt>
                <c:pt idx="18582">
                  <c:v>10.31943488015588</c:v>
                </c:pt>
                <c:pt idx="18583">
                  <c:v>10.319990225914148</c:v>
                </c:pt>
                <c:pt idx="18584">
                  <c:v>10.320545571672417</c:v>
                </c:pt>
                <c:pt idx="18585">
                  <c:v>10.321100917430686</c:v>
                </c:pt>
                <c:pt idx="18586">
                  <c:v>10.321656263188954</c:v>
                </c:pt>
                <c:pt idx="18587">
                  <c:v>10.322211608947223</c:v>
                </c:pt>
                <c:pt idx="18588">
                  <c:v>10.322766954705491</c:v>
                </c:pt>
                <c:pt idx="18589">
                  <c:v>10.32332230046376</c:v>
                </c:pt>
                <c:pt idx="18590">
                  <c:v>10.323877646222028</c:v>
                </c:pt>
                <c:pt idx="18591">
                  <c:v>10.324432991980297</c:v>
                </c:pt>
                <c:pt idx="18592">
                  <c:v>10.324988337738565</c:v>
                </c:pt>
                <c:pt idx="18593">
                  <c:v>10.325543683496834</c:v>
                </c:pt>
                <c:pt idx="18594">
                  <c:v>10.326099029255102</c:v>
                </c:pt>
                <c:pt idx="18595">
                  <c:v>10.326654375013371</c:v>
                </c:pt>
                <c:pt idx="18596">
                  <c:v>10.32720972077164</c:v>
                </c:pt>
                <c:pt idx="18597">
                  <c:v>10.327765066529908</c:v>
                </c:pt>
                <c:pt idx="18598">
                  <c:v>10.328320412288177</c:v>
                </c:pt>
                <c:pt idx="18599">
                  <c:v>10.328875758046445</c:v>
                </c:pt>
                <c:pt idx="18600">
                  <c:v>10.329431103804714</c:v>
                </c:pt>
                <c:pt idx="18601">
                  <c:v>10.329986449562982</c:v>
                </c:pt>
                <c:pt idx="18602">
                  <c:v>10.330541795321251</c:v>
                </c:pt>
                <c:pt idx="18603">
                  <c:v>10.331097141079519</c:v>
                </c:pt>
                <c:pt idx="18604">
                  <c:v>10.331652486837788</c:v>
                </c:pt>
                <c:pt idx="18605">
                  <c:v>10.332207832596056</c:v>
                </c:pt>
                <c:pt idx="18606">
                  <c:v>10.332763178354325</c:v>
                </c:pt>
                <c:pt idx="18607">
                  <c:v>10.333318524112594</c:v>
                </c:pt>
                <c:pt idx="18608">
                  <c:v>10.333873869870862</c:v>
                </c:pt>
                <c:pt idx="18609">
                  <c:v>10.334429215629131</c:v>
                </c:pt>
                <c:pt idx="18610">
                  <c:v>10.334984561387399</c:v>
                </c:pt>
                <c:pt idx="18611">
                  <c:v>10.335539907145668</c:v>
                </c:pt>
                <c:pt idx="18612">
                  <c:v>10.336095252903936</c:v>
                </c:pt>
                <c:pt idx="18613">
                  <c:v>10.336650598662205</c:v>
                </c:pt>
                <c:pt idx="18614">
                  <c:v>10.337205944420473</c:v>
                </c:pt>
                <c:pt idx="18615">
                  <c:v>10.337761290178742</c:v>
                </c:pt>
                <c:pt idx="18616">
                  <c:v>10.33831663593701</c:v>
                </c:pt>
                <c:pt idx="18617">
                  <c:v>10.338871981695279</c:v>
                </c:pt>
                <c:pt idx="18618">
                  <c:v>10.339427327453548</c:v>
                </c:pt>
                <c:pt idx="18619">
                  <c:v>10.339982673211816</c:v>
                </c:pt>
                <c:pt idx="18620">
                  <c:v>10.340538018970085</c:v>
                </c:pt>
                <c:pt idx="18621">
                  <c:v>10.341093364728353</c:v>
                </c:pt>
                <c:pt idx="18622">
                  <c:v>10.341648710486622</c:v>
                </c:pt>
                <c:pt idx="18623">
                  <c:v>10.34220405624489</c:v>
                </c:pt>
                <c:pt idx="18624">
                  <c:v>10.342759402003159</c:v>
                </c:pt>
                <c:pt idx="18625">
                  <c:v>10.343314747761427</c:v>
                </c:pt>
                <c:pt idx="18626">
                  <c:v>10.343870093519696</c:v>
                </c:pt>
                <c:pt idx="18627">
                  <c:v>10.344425439277964</c:v>
                </c:pt>
                <c:pt idx="18628">
                  <c:v>10.344980785036233</c:v>
                </c:pt>
                <c:pt idx="18629">
                  <c:v>10.345536130794502</c:v>
                </c:pt>
                <c:pt idx="18630">
                  <c:v>10.34609147655277</c:v>
                </c:pt>
                <c:pt idx="18631">
                  <c:v>10.346646822311039</c:v>
                </c:pt>
                <c:pt idx="18632">
                  <c:v>10.347202168069307</c:v>
                </c:pt>
                <c:pt idx="18633">
                  <c:v>10.347757513827576</c:v>
                </c:pt>
                <c:pt idx="18634">
                  <c:v>10.348312859585844</c:v>
                </c:pt>
                <c:pt idx="18635">
                  <c:v>10.348868205344113</c:v>
                </c:pt>
                <c:pt idx="18636">
                  <c:v>10.349423551102381</c:v>
                </c:pt>
                <c:pt idx="18637">
                  <c:v>10.34997889686065</c:v>
                </c:pt>
                <c:pt idx="18638">
                  <c:v>10.350534242618918</c:v>
                </c:pt>
                <c:pt idx="18639">
                  <c:v>10.351089588377187</c:v>
                </c:pt>
                <c:pt idx="18640">
                  <c:v>10.351644934135456</c:v>
                </c:pt>
                <c:pt idx="18641">
                  <c:v>10.352200279893724</c:v>
                </c:pt>
                <c:pt idx="18642">
                  <c:v>10.352755625651993</c:v>
                </c:pt>
                <c:pt idx="18643">
                  <c:v>10.353310971410261</c:v>
                </c:pt>
                <c:pt idx="18644">
                  <c:v>10.35386631716853</c:v>
                </c:pt>
                <c:pt idx="18645">
                  <c:v>10.354421662926798</c:v>
                </c:pt>
                <c:pt idx="18646">
                  <c:v>10.354977008685067</c:v>
                </c:pt>
                <c:pt idx="18647">
                  <c:v>10.355532354443335</c:v>
                </c:pt>
                <c:pt idx="18648">
                  <c:v>10.356087700201604</c:v>
                </c:pt>
                <c:pt idx="18649">
                  <c:v>10.356643045959872</c:v>
                </c:pt>
                <c:pt idx="18650">
                  <c:v>10.357198391718141</c:v>
                </c:pt>
                <c:pt idx="18651">
                  <c:v>10.357753737476409</c:v>
                </c:pt>
                <c:pt idx="18652">
                  <c:v>10.358309083234678</c:v>
                </c:pt>
                <c:pt idx="18653">
                  <c:v>10.358864428992947</c:v>
                </c:pt>
                <c:pt idx="18654">
                  <c:v>10.359419774751215</c:v>
                </c:pt>
                <c:pt idx="18655">
                  <c:v>10.359975120509484</c:v>
                </c:pt>
                <c:pt idx="18656">
                  <c:v>10.360530466267752</c:v>
                </c:pt>
                <c:pt idx="18657">
                  <c:v>10.361085812026021</c:v>
                </c:pt>
                <c:pt idx="18658">
                  <c:v>10.361641157784289</c:v>
                </c:pt>
                <c:pt idx="18659">
                  <c:v>10.362196503542558</c:v>
                </c:pt>
                <c:pt idx="18660">
                  <c:v>10.362751849300826</c:v>
                </c:pt>
                <c:pt idx="18661">
                  <c:v>10.363307195059095</c:v>
                </c:pt>
                <c:pt idx="18662">
                  <c:v>10.363862540817363</c:v>
                </c:pt>
                <c:pt idx="18663">
                  <c:v>10.364417886575632</c:v>
                </c:pt>
                <c:pt idx="18664">
                  <c:v>10.364973232333901</c:v>
                </c:pt>
                <c:pt idx="18665">
                  <c:v>10.365528578092169</c:v>
                </c:pt>
                <c:pt idx="18666">
                  <c:v>10.366083923850438</c:v>
                </c:pt>
                <c:pt idx="18667">
                  <c:v>10.366639269608706</c:v>
                </c:pt>
                <c:pt idx="18668">
                  <c:v>10.367194615366975</c:v>
                </c:pt>
                <c:pt idx="18669">
                  <c:v>10.367749961125243</c:v>
                </c:pt>
                <c:pt idx="18670">
                  <c:v>10.368305306883512</c:v>
                </c:pt>
                <c:pt idx="18671">
                  <c:v>10.36886065264178</c:v>
                </c:pt>
                <c:pt idx="18672">
                  <c:v>10.369415998400049</c:v>
                </c:pt>
                <c:pt idx="18673">
                  <c:v>10.369971344158317</c:v>
                </c:pt>
                <c:pt idx="18674">
                  <c:v>10.370526689916586</c:v>
                </c:pt>
                <c:pt idx="18675">
                  <c:v>10.371082035674855</c:v>
                </c:pt>
                <c:pt idx="18676">
                  <c:v>10.371637381433123</c:v>
                </c:pt>
                <c:pt idx="18677">
                  <c:v>10.372192727191392</c:v>
                </c:pt>
                <c:pt idx="18678">
                  <c:v>10.37274807294966</c:v>
                </c:pt>
                <c:pt idx="18679">
                  <c:v>10.373303418707929</c:v>
                </c:pt>
                <c:pt idx="18680">
                  <c:v>10.373858764466197</c:v>
                </c:pt>
                <c:pt idx="18681">
                  <c:v>10.374414110224466</c:v>
                </c:pt>
                <c:pt idx="18682">
                  <c:v>10.374969455982734</c:v>
                </c:pt>
                <c:pt idx="18683">
                  <c:v>10.375524801741003</c:v>
                </c:pt>
                <c:pt idx="18684">
                  <c:v>10.376080147499271</c:v>
                </c:pt>
                <c:pt idx="18685">
                  <c:v>10.37663549325754</c:v>
                </c:pt>
                <c:pt idx="18686">
                  <c:v>10.377190839015809</c:v>
                </c:pt>
                <c:pt idx="18687">
                  <c:v>10.377746184774077</c:v>
                </c:pt>
                <c:pt idx="18688">
                  <c:v>10.378301530532346</c:v>
                </c:pt>
                <c:pt idx="18689">
                  <c:v>10.378856876290614</c:v>
                </c:pt>
                <c:pt idx="18690">
                  <c:v>10.379412222048883</c:v>
                </c:pt>
                <c:pt idx="18691">
                  <c:v>10.379967567807151</c:v>
                </c:pt>
                <c:pt idx="18692">
                  <c:v>10.38052291356542</c:v>
                </c:pt>
                <c:pt idx="18693">
                  <c:v>10.381078259323688</c:v>
                </c:pt>
                <c:pt idx="18694">
                  <c:v>10.381633605081957</c:v>
                </c:pt>
                <c:pt idx="18695">
                  <c:v>10.382188950840225</c:v>
                </c:pt>
                <c:pt idx="18696">
                  <c:v>10.382744296598494</c:v>
                </c:pt>
                <c:pt idx="18697">
                  <c:v>10.383299642356763</c:v>
                </c:pt>
                <c:pt idx="18698">
                  <c:v>10.383854988115031</c:v>
                </c:pt>
                <c:pt idx="18699">
                  <c:v>10.3844103338733</c:v>
                </c:pt>
                <c:pt idx="18700">
                  <c:v>10.384965679631568</c:v>
                </c:pt>
                <c:pt idx="18701">
                  <c:v>10.385521025389837</c:v>
                </c:pt>
                <c:pt idx="18702">
                  <c:v>10.386076371148105</c:v>
                </c:pt>
                <c:pt idx="18703">
                  <c:v>10.386631716906374</c:v>
                </c:pt>
                <c:pt idx="18704">
                  <c:v>10.387187062664642</c:v>
                </c:pt>
                <c:pt idx="18705">
                  <c:v>10.387742408422911</c:v>
                </c:pt>
                <c:pt idx="18706">
                  <c:v>10.388297754181179</c:v>
                </c:pt>
                <c:pt idx="18707">
                  <c:v>10.388853099939448</c:v>
                </c:pt>
                <c:pt idx="18708">
                  <c:v>10.389408445697716</c:v>
                </c:pt>
                <c:pt idx="18709">
                  <c:v>10.389963791455985</c:v>
                </c:pt>
                <c:pt idx="18710">
                  <c:v>10.390519137214254</c:v>
                </c:pt>
                <c:pt idx="18711">
                  <c:v>10.391074482972522</c:v>
                </c:pt>
                <c:pt idx="18712">
                  <c:v>10.391629828730791</c:v>
                </c:pt>
                <c:pt idx="18713">
                  <c:v>10.392185174489059</c:v>
                </c:pt>
                <c:pt idx="18714">
                  <c:v>10.392740520247328</c:v>
                </c:pt>
                <c:pt idx="18715">
                  <c:v>10.393295866005596</c:v>
                </c:pt>
                <c:pt idx="18716">
                  <c:v>10.393851211763865</c:v>
                </c:pt>
                <c:pt idx="18717">
                  <c:v>10.394406557522133</c:v>
                </c:pt>
                <c:pt idx="18718">
                  <c:v>10.394961903280402</c:v>
                </c:pt>
                <c:pt idx="18719">
                  <c:v>10.39551724903867</c:v>
                </c:pt>
                <c:pt idx="18720">
                  <c:v>10.396072594796939</c:v>
                </c:pt>
                <c:pt idx="18721">
                  <c:v>10.396627940555208</c:v>
                </c:pt>
                <c:pt idx="18722">
                  <c:v>10.397183286313476</c:v>
                </c:pt>
                <c:pt idx="18723">
                  <c:v>10.397738632071745</c:v>
                </c:pt>
                <c:pt idx="18724">
                  <c:v>10.398293977830013</c:v>
                </c:pt>
                <c:pt idx="18725">
                  <c:v>10.398849323588282</c:v>
                </c:pt>
                <c:pt idx="18726">
                  <c:v>10.39940466934655</c:v>
                </c:pt>
                <c:pt idx="18727">
                  <c:v>10.399960015104819</c:v>
                </c:pt>
                <c:pt idx="18728">
                  <c:v>10.400515360863087</c:v>
                </c:pt>
                <c:pt idx="18729">
                  <c:v>10.401070706621356</c:v>
                </c:pt>
                <c:pt idx="18730">
                  <c:v>10.401626052379624</c:v>
                </c:pt>
                <c:pt idx="18731">
                  <c:v>10.402181398137893</c:v>
                </c:pt>
                <c:pt idx="18732">
                  <c:v>10.402736743896162</c:v>
                </c:pt>
                <c:pt idx="18733">
                  <c:v>10.40329208965443</c:v>
                </c:pt>
                <c:pt idx="18734">
                  <c:v>10.403847435412699</c:v>
                </c:pt>
                <c:pt idx="18735">
                  <c:v>10.404402781170967</c:v>
                </c:pt>
                <c:pt idx="18736">
                  <c:v>10.404958126929236</c:v>
                </c:pt>
                <c:pt idx="18737">
                  <c:v>10.405513472687504</c:v>
                </c:pt>
                <c:pt idx="18738">
                  <c:v>10.406068818445773</c:v>
                </c:pt>
                <c:pt idx="18739">
                  <c:v>10.406624164204041</c:v>
                </c:pt>
                <c:pt idx="18740">
                  <c:v>10.40717950996231</c:v>
                </c:pt>
                <c:pt idx="18741">
                  <c:v>10.407734855720578</c:v>
                </c:pt>
                <c:pt idx="18742">
                  <c:v>10.408290201478847</c:v>
                </c:pt>
                <c:pt idx="18743">
                  <c:v>10.408845547237116</c:v>
                </c:pt>
                <c:pt idx="18744">
                  <c:v>10.409400892995384</c:v>
                </c:pt>
                <c:pt idx="18745">
                  <c:v>10.409956238753653</c:v>
                </c:pt>
                <c:pt idx="18746">
                  <c:v>10.410511584511921</c:v>
                </c:pt>
                <c:pt idx="18747">
                  <c:v>10.41106693027019</c:v>
                </c:pt>
                <c:pt idx="18748">
                  <c:v>10.411622276028458</c:v>
                </c:pt>
                <c:pt idx="18749">
                  <c:v>10.412177621786727</c:v>
                </c:pt>
                <c:pt idx="18750">
                  <c:v>10.412732967544995</c:v>
                </c:pt>
                <c:pt idx="18751">
                  <c:v>10.413288313303264</c:v>
                </c:pt>
                <c:pt idx="18752">
                  <c:v>10.413843659061532</c:v>
                </c:pt>
                <c:pt idx="18753">
                  <c:v>10.414399004819801</c:v>
                </c:pt>
                <c:pt idx="18754">
                  <c:v>10.41495435057807</c:v>
                </c:pt>
                <c:pt idx="18755">
                  <c:v>10.415509696336338</c:v>
                </c:pt>
                <c:pt idx="18756">
                  <c:v>10.416065042094607</c:v>
                </c:pt>
                <c:pt idx="18757">
                  <c:v>10.416620387852875</c:v>
                </c:pt>
                <c:pt idx="18758">
                  <c:v>10.417175733611144</c:v>
                </c:pt>
                <c:pt idx="18759">
                  <c:v>10.417731079369412</c:v>
                </c:pt>
                <c:pt idx="18760">
                  <c:v>10.418286425127681</c:v>
                </c:pt>
                <c:pt idx="18761">
                  <c:v>10.418841770885949</c:v>
                </c:pt>
                <c:pt idx="18762">
                  <c:v>10.419397116644218</c:v>
                </c:pt>
                <c:pt idx="18763">
                  <c:v>10.419952462402486</c:v>
                </c:pt>
                <c:pt idx="18764">
                  <c:v>10.420507808160755</c:v>
                </c:pt>
                <c:pt idx="18765">
                  <c:v>10.421063153919023</c:v>
                </c:pt>
                <c:pt idx="18766">
                  <c:v>10.421618499677292</c:v>
                </c:pt>
                <c:pt idx="18767">
                  <c:v>10.422173845435561</c:v>
                </c:pt>
                <c:pt idx="18768">
                  <c:v>10.422729191193829</c:v>
                </c:pt>
                <c:pt idx="18769">
                  <c:v>10.423284536952098</c:v>
                </c:pt>
                <c:pt idx="18770">
                  <c:v>10.423839882710366</c:v>
                </c:pt>
                <c:pt idx="18771">
                  <c:v>10.424395228468635</c:v>
                </c:pt>
                <c:pt idx="18772">
                  <c:v>10.424950574226903</c:v>
                </c:pt>
                <c:pt idx="18773">
                  <c:v>10.425505919985172</c:v>
                </c:pt>
                <c:pt idx="18774">
                  <c:v>10.42606126574344</c:v>
                </c:pt>
                <c:pt idx="18775">
                  <c:v>10.426616611501709</c:v>
                </c:pt>
                <c:pt idx="18776">
                  <c:v>10.427171957259977</c:v>
                </c:pt>
                <c:pt idx="18777">
                  <c:v>10.427727303018246</c:v>
                </c:pt>
                <c:pt idx="18778">
                  <c:v>10.428282648776515</c:v>
                </c:pt>
                <c:pt idx="18779">
                  <c:v>10.428837994534783</c:v>
                </c:pt>
                <c:pt idx="18780">
                  <c:v>10.429393340293052</c:v>
                </c:pt>
                <c:pt idx="18781">
                  <c:v>10.42994868605132</c:v>
                </c:pt>
                <c:pt idx="18782">
                  <c:v>10.430504031809589</c:v>
                </c:pt>
                <c:pt idx="18783">
                  <c:v>10.431059377567857</c:v>
                </c:pt>
                <c:pt idx="18784">
                  <c:v>10.431614723326126</c:v>
                </c:pt>
                <c:pt idx="18785">
                  <c:v>10.432170069084394</c:v>
                </c:pt>
                <c:pt idx="18786">
                  <c:v>10.432725414842663</c:v>
                </c:pt>
                <c:pt idx="18787">
                  <c:v>10.433280760600931</c:v>
                </c:pt>
                <c:pt idx="18788">
                  <c:v>10.4338361063592</c:v>
                </c:pt>
                <c:pt idx="18789">
                  <c:v>10.434391452117469</c:v>
                </c:pt>
                <c:pt idx="18790">
                  <c:v>10.434946797875737</c:v>
                </c:pt>
                <c:pt idx="18791">
                  <c:v>10.435502143634006</c:v>
                </c:pt>
                <c:pt idx="18792">
                  <c:v>10.436057489392274</c:v>
                </c:pt>
                <c:pt idx="18793">
                  <c:v>10.436612835150543</c:v>
                </c:pt>
                <c:pt idx="18794">
                  <c:v>10.437168180908811</c:v>
                </c:pt>
                <c:pt idx="18795">
                  <c:v>10.43772352666708</c:v>
                </c:pt>
                <c:pt idx="18796">
                  <c:v>10.438278872425348</c:v>
                </c:pt>
                <c:pt idx="18797">
                  <c:v>10.438834218183617</c:v>
                </c:pt>
                <c:pt idx="18798">
                  <c:v>10.439389563941885</c:v>
                </c:pt>
                <c:pt idx="18799">
                  <c:v>10.439944909700154</c:v>
                </c:pt>
                <c:pt idx="18800">
                  <c:v>10.440500255458423</c:v>
                </c:pt>
                <c:pt idx="18801">
                  <c:v>10.441055601216691</c:v>
                </c:pt>
                <c:pt idx="18802">
                  <c:v>10.44161094697496</c:v>
                </c:pt>
                <c:pt idx="18803">
                  <c:v>10.442166292733228</c:v>
                </c:pt>
                <c:pt idx="18804">
                  <c:v>10.442721638491497</c:v>
                </c:pt>
                <c:pt idx="18805">
                  <c:v>10.443276984249765</c:v>
                </c:pt>
                <c:pt idx="18806">
                  <c:v>10.443832330008034</c:v>
                </c:pt>
                <c:pt idx="18807">
                  <c:v>10.444387675766302</c:v>
                </c:pt>
                <c:pt idx="18808">
                  <c:v>10.444943021524571</c:v>
                </c:pt>
                <c:pt idx="18809">
                  <c:v>10.445498367282839</c:v>
                </c:pt>
                <c:pt idx="18810">
                  <c:v>10.446053713041108</c:v>
                </c:pt>
                <c:pt idx="18811">
                  <c:v>10.446609058799377</c:v>
                </c:pt>
                <c:pt idx="18812">
                  <c:v>10.447164404557645</c:v>
                </c:pt>
                <c:pt idx="18813">
                  <c:v>10.447719750315914</c:v>
                </c:pt>
                <c:pt idx="18814">
                  <c:v>10.448275096074182</c:v>
                </c:pt>
                <c:pt idx="18815">
                  <c:v>10.448830441832451</c:v>
                </c:pt>
                <c:pt idx="18816">
                  <c:v>10.449385787590719</c:v>
                </c:pt>
                <c:pt idx="18817">
                  <c:v>10.449941133348988</c:v>
                </c:pt>
                <c:pt idx="18818">
                  <c:v>10.450496479107256</c:v>
                </c:pt>
                <c:pt idx="18819">
                  <c:v>10.451051824865525</c:v>
                </c:pt>
                <c:pt idx="18820">
                  <c:v>10.451607170623793</c:v>
                </c:pt>
                <c:pt idx="18821">
                  <c:v>10.452162516382062</c:v>
                </c:pt>
                <c:pt idx="18822">
                  <c:v>10.45271786214033</c:v>
                </c:pt>
                <c:pt idx="18823">
                  <c:v>10.453273207898599</c:v>
                </c:pt>
                <c:pt idx="18824">
                  <c:v>10.453828553656868</c:v>
                </c:pt>
                <c:pt idx="18825">
                  <c:v>10.454383899415136</c:v>
                </c:pt>
                <c:pt idx="18826">
                  <c:v>10.454939245173405</c:v>
                </c:pt>
                <c:pt idx="18827">
                  <c:v>10.455494590931673</c:v>
                </c:pt>
                <c:pt idx="18828">
                  <c:v>10.456049936689942</c:v>
                </c:pt>
                <c:pt idx="18829">
                  <c:v>10.45660528244821</c:v>
                </c:pt>
                <c:pt idx="18830">
                  <c:v>10.457160628206479</c:v>
                </c:pt>
                <c:pt idx="18831">
                  <c:v>10.457715973964747</c:v>
                </c:pt>
                <c:pt idx="18832">
                  <c:v>10.458271319723016</c:v>
                </c:pt>
                <c:pt idx="18833">
                  <c:v>10.458826665481284</c:v>
                </c:pt>
                <c:pt idx="18834">
                  <c:v>10.459382011239553</c:v>
                </c:pt>
                <c:pt idx="18835">
                  <c:v>10.459937356997822</c:v>
                </c:pt>
                <c:pt idx="18836">
                  <c:v>10.46049270275609</c:v>
                </c:pt>
                <c:pt idx="18837">
                  <c:v>10.461048048514359</c:v>
                </c:pt>
                <c:pt idx="18838">
                  <c:v>10.461603394272627</c:v>
                </c:pt>
                <c:pt idx="18839">
                  <c:v>10.462158740030896</c:v>
                </c:pt>
                <c:pt idx="18840">
                  <c:v>10.462714085789164</c:v>
                </c:pt>
                <c:pt idx="18841">
                  <c:v>10.463269431547433</c:v>
                </c:pt>
                <c:pt idx="18842">
                  <c:v>10.463824777305701</c:v>
                </c:pt>
                <c:pt idx="18843">
                  <c:v>10.46438012306397</c:v>
                </c:pt>
                <c:pt idx="18844">
                  <c:v>10.464935468822238</c:v>
                </c:pt>
                <c:pt idx="18845">
                  <c:v>10.465490814580507</c:v>
                </c:pt>
                <c:pt idx="18846">
                  <c:v>10.466046160338776</c:v>
                </c:pt>
                <c:pt idx="18847">
                  <c:v>10.466601506097044</c:v>
                </c:pt>
                <c:pt idx="18848">
                  <c:v>10.467156851855313</c:v>
                </c:pt>
                <c:pt idx="18849">
                  <c:v>10.467712197613581</c:v>
                </c:pt>
                <c:pt idx="18850">
                  <c:v>10.46826754337185</c:v>
                </c:pt>
                <c:pt idx="18851">
                  <c:v>10.468822889130118</c:v>
                </c:pt>
                <c:pt idx="18852">
                  <c:v>10.469378234888387</c:v>
                </c:pt>
                <c:pt idx="18853">
                  <c:v>10.469933580646655</c:v>
                </c:pt>
                <c:pt idx="18854">
                  <c:v>10.470488926404924</c:v>
                </c:pt>
                <c:pt idx="18855">
                  <c:v>10.471044272163192</c:v>
                </c:pt>
                <c:pt idx="18856">
                  <c:v>10.471599617921461</c:v>
                </c:pt>
                <c:pt idx="18857">
                  <c:v>10.47215496367973</c:v>
                </c:pt>
                <c:pt idx="18858">
                  <c:v>10.472710309437998</c:v>
                </c:pt>
                <c:pt idx="18859">
                  <c:v>10.473265655196267</c:v>
                </c:pt>
                <c:pt idx="18860">
                  <c:v>10.473821000954535</c:v>
                </c:pt>
                <c:pt idx="18861">
                  <c:v>10.474376346712804</c:v>
                </c:pt>
                <c:pt idx="18862">
                  <c:v>10.474931692471072</c:v>
                </c:pt>
                <c:pt idx="18863">
                  <c:v>10.475487038229341</c:v>
                </c:pt>
                <c:pt idx="18864">
                  <c:v>10.476042383987609</c:v>
                </c:pt>
                <c:pt idx="18865">
                  <c:v>10.476597729745878</c:v>
                </c:pt>
                <c:pt idx="18866">
                  <c:v>10.477153075504146</c:v>
                </c:pt>
                <c:pt idx="18867">
                  <c:v>10.477708421262415</c:v>
                </c:pt>
                <c:pt idx="18868">
                  <c:v>10.478263767020684</c:v>
                </c:pt>
                <c:pt idx="18869">
                  <c:v>10.478819112778952</c:v>
                </c:pt>
                <c:pt idx="18870">
                  <c:v>10.479374458537221</c:v>
                </c:pt>
                <c:pt idx="18871">
                  <c:v>10.479929804295489</c:v>
                </c:pt>
                <c:pt idx="18872">
                  <c:v>10.480485150053758</c:v>
                </c:pt>
                <c:pt idx="18873">
                  <c:v>10.481040495812026</c:v>
                </c:pt>
                <c:pt idx="18874">
                  <c:v>10.481595841570295</c:v>
                </c:pt>
                <c:pt idx="18875">
                  <c:v>10.482151187328563</c:v>
                </c:pt>
                <c:pt idx="18876">
                  <c:v>10.482706533086832</c:v>
                </c:pt>
                <c:pt idx="18877">
                  <c:v>10.4832618788451</c:v>
                </c:pt>
                <c:pt idx="18878">
                  <c:v>10.483817224603369</c:v>
                </c:pt>
                <c:pt idx="18879">
                  <c:v>10.484372570361638</c:v>
                </c:pt>
                <c:pt idx="18880">
                  <c:v>10.484927916119906</c:v>
                </c:pt>
                <c:pt idx="18881">
                  <c:v>10.485483261878175</c:v>
                </c:pt>
                <c:pt idx="18882">
                  <c:v>10.486038607636443</c:v>
                </c:pt>
                <c:pt idx="18883">
                  <c:v>10.486593953394712</c:v>
                </c:pt>
                <c:pt idx="18884">
                  <c:v>10.48714929915298</c:v>
                </c:pt>
                <c:pt idx="18885">
                  <c:v>10.487704644911249</c:v>
                </c:pt>
                <c:pt idx="18886">
                  <c:v>10.488259990669517</c:v>
                </c:pt>
                <c:pt idx="18887">
                  <c:v>10.488815336427786</c:v>
                </c:pt>
                <c:pt idx="18888">
                  <c:v>10.489370682186054</c:v>
                </c:pt>
                <c:pt idx="18889">
                  <c:v>10.489926027944323</c:v>
                </c:pt>
                <c:pt idx="18890">
                  <c:v>10.490481373702591</c:v>
                </c:pt>
                <c:pt idx="18891">
                  <c:v>10.49103671946086</c:v>
                </c:pt>
                <c:pt idx="18892">
                  <c:v>10.491592065219129</c:v>
                </c:pt>
                <c:pt idx="18893">
                  <c:v>10.492147410977397</c:v>
                </c:pt>
                <c:pt idx="18894">
                  <c:v>10.492702756735666</c:v>
                </c:pt>
                <c:pt idx="18895">
                  <c:v>10.493258102493934</c:v>
                </c:pt>
                <c:pt idx="18896">
                  <c:v>10.493813448252203</c:v>
                </c:pt>
                <c:pt idx="18897">
                  <c:v>10.494368794010471</c:v>
                </c:pt>
                <c:pt idx="18898">
                  <c:v>10.49492413976874</c:v>
                </c:pt>
                <c:pt idx="18899">
                  <c:v>10.495479485527008</c:v>
                </c:pt>
                <c:pt idx="18900">
                  <c:v>10.496034831285277</c:v>
                </c:pt>
                <c:pt idx="18901">
                  <c:v>10.496590177043545</c:v>
                </c:pt>
                <c:pt idx="18902">
                  <c:v>10.497145522801814</c:v>
                </c:pt>
                <c:pt idx="18903">
                  <c:v>10.497700868560083</c:v>
                </c:pt>
                <c:pt idx="18904">
                  <c:v>10.498256214318351</c:v>
                </c:pt>
                <c:pt idx="18905">
                  <c:v>10.49881156007662</c:v>
                </c:pt>
                <c:pt idx="18906">
                  <c:v>10.499366905834888</c:v>
                </c:pt>
                <c:pt idx="18907">
                  <c:v>10.499922251593157</c:v>
                </c:pt>
                <c:pt idx="18908">
                  <c:v>10.500477597351425</c:v>
                </c:pt>
                <c:pt idx="18909">
                  <c:v>10.501032943109694</c:v>
                </c:pt>
                <c:pt idx="18910">
                  <c:v>10.501588288867962</c:v>
                </c:pt>
                <c:pt idx="18911">
                  <c:v>10.502143634626231</c:v>
                </c:pt>
                <c:pt idx="18912">
                  <c:v>10.502698980384499</c:v>
                </c:pt>
                <c:pt idx="18913">
                  <c:v>10.503254326142768</c:v>
                </c:pt>
                <c:pt idx="18914">
                  <c:v>10.503809671901037</c:v>
                </c:pt>
                <c:pt idx="18915">
                  <c:v>10.504365017659305</c:v>
                </c:pt>
                <c:pt idx="18916">
                  <c:v>10.504920363417574</c:v>
                </c:pt>
                <c:pt idx="18917">
                  <c:v>10.505475709175842</c:v>
                </c:pt>
                <c:pt idx="18918">
                  <c:v>10.506031054934111</c:v>
                </c:pt>
                <c:pt idx="18919">
                  <c:v>10.506586400692379</c:v>
                </c:pt>
                <c:pt idx="18920">
                  <c:v>10.507141746450648</c:v>
                </c:pt>
                <c:pt idx="18921">
                  <c:v>10.507697092208916</c:v>
                </c:pt>
                <c:pt idx="18922">
                  <c:v>10.508252437967185</c:v>
                </c:pt>
                <c:pt idx="18923">
                  <c:v>10.508807783725453</c:v>
                </c:pt>
                <c:pt idx="18924">
                  <c:v>10.509363129483722</c:v>
                </c:pt>
                <c:pt idx="18925">
                  <c:v>10.509918475241991</c:v>
                </c:pt>
                <c:pt idx="18926">
                  <c:v>10.510473821000259</c:v>
                </c:pt>
                <c:pt idx="18927">
                  <c:v>10.511029166758528</c:v>
                </c:pt>
                <c:pt idx="18928">
                  <c:v>10.511584512516796</c:v>
                </c:pt>
                <c:pt idx="18929">
                  <c:v>10.512139858275065</c:v>
                </c:pt>
                <c:pt idx="18930">
                  <c:v>10.512695204033333</c:v>
                </c:pt>
                <c:pt idx="18931">
                  <c:v>10.513250549791602</c:v>
                </c:pt>
                <c:pt idx="18932">
                  <c:v>10.51380589554987</c:v>
                </c:pt>
                <c:pt idx="18933">
                  <c:v>10.514361241308139</c:v>
                </c:pt>
                <c:pt idx="18934">
                  <c:v>10.514916587066407</c:v>
                </c:pt>
                <c:pt idx="18935">
                  <c:v>10.515471932824676</c:v>
                </c:pt>
                <c:pt idx="18936">
                  <c:v>10.516027278582945</c:v>
                </c:pt>
                <c:pt idx="18937">
                  <c:v>10.516582624341213</c:v>
                </c:pt>
                <c:pt idx="18938">
                  <c:v>10.517137970099482</c:v>
                </c:pt>
                <c:pt idx="18939">
                  <c:v>10.51769331585775</c:v>
                </c:pt>
                <c:pt idx="18940">
                  <c:v>10.518248661616019</c:v>
                </c:pt>
                <c:pt idx="18941">
                  <c:v>10.518804007374287</c:v>
                </c:pt>
                <c:pt idx="18942">
                  <c:v>10.519359353132556</c:v>
                </c:pt>
                <c:pt idx="18943">
                  <c:v>10.519914698890824</c:v>
                </c:pt>
                <c:pt idx="18944">
                  <c:v>10.520470044649093</c:v>
                </c:pt>
                <c:pt idx="18945">
                  <c:v>10.521025390407361</c:v>
                </c:pt>
                <c:pt idx="18946">
                  <c:v>10.52158073616563</c:v>
                </c:pt>
                <c:pt idx="18947">
                  <c:v>10.522136081923898</c:v>
                </c:pt>
                <c:pt idx="18948">
                  <c:v>10.522691427682167</c:v>
                </c:pt>
                <c:pt idx="18949">
                  <c:v>10.523246773440436</c:v>
                </c:pt>
                <c:pt idx="18950">
                  <c:v>10.523802119198704</c:v>
                </c:pt>
                <c:pt idx="18951">
                  <c:v>10.524357464956973</c:v>
                </c:pt>
                <c:pt idx="18952">
                  <c:v>10.524912810715241</c:v>
                </c:pt>
                <c:pt idx="18953">
                  <c:v>10.52546815647351</c:v>
                </c:pt>
                <c:pt idx="18954">
                  <c:v>10.526023502231778</c:v>
                </c:pt>
                <c:pt idx="18955">
                  <c:v>10.526578847990047</c:v>
                </c:pt>
                <c:pt idx="18956">
                  <c:v>10.527134193748315</c:v>
                </c:pt>
                <c:pt idx="18957">
                  <c:v>10.527689539506584</c:v>
                </c:pt>
                <c:pt idx="18958">
                  <c:v>10.528244885264852</c:v>
                </c:pt>
                <c:pt idx="18959">
                  <c:v>10.528800231023121</c:v>
                </c:pt>
                <c:pt idx="18960">
                  <c:v>10.52935557678139</c:v>
                </c:pt>
                <c:pt idx="18961">
                  <c:v>10.529910922539658</c:v>
                </c:pt>
                <c:pt idx="18962">
                  <c:v>10.530466268297927</c:v>
                </c:pt>
                <c:pt idx="18963">
                  <c:v>10.531021614056195</c:v>
                </c:pt>
                <c:pt idx="18964">
                  <c:v>10.531576959814464</c:v>
                </c:pt>
                <c:pt idx="18965">
                  <c:v>10.532132305572732</c:v>
                </c:pt>
                <c:pt idx="18966">
                  <c:v>10.532687651331001</c:v>
                </c:pt>
                <c:pt idx="18967">
                  <c:v>10.533242997089269</c:v>
                </c:pt>
                <c:pt idx="18968">
                  <c:v>10.533798342847538</c:v>
                </c:pt>
                <c:pt idx="18969">
                  <c:v>10.534353688605806</c:v>
                </c:pt>
                <c:pt idx="18970">
                  <c:v>10.534909034364075</c:v>
                </c:pt>
                <c:pt idx="18971">
                  <c:v>10.535464380122344</c:v>
                </c:pt>
                <c:pt idx="18972">
                  <c:v>10.536019725880612</c:v>
                </c:pt>
                <c:pt idx="18973">
                  <c:v>10.536575071638881</c:v>
                </c:pt>
                <c:pt idx="18974">
                  <c:v>10.537130417397149</c:v>
                </c:pt>
                <c:pt idx="18975">
                  <c:v>10.537685763155418</c:v>
                </c:pt>
                <c:pt idx="18976">
                  <c:v>10.538241108913686</c:v>
                </c:pt>
                <c:pt idx="18977">
                  <c:v>10.538796454671955</c:v>
                </c:pt>
                <c:pt idx="18978">
                  <c:v>10.539351800430223</c:v>
                </c:pt>
                <c:pt idx="18979">
                  <c:v>10.539907146188492</c:v>
                </c:pt>
                <c:pt idx="18980">
                  <c:v>10.54046249194676</c:v>
                </c:pt>
                <c:pt idx="18981">
                  <c:v>10.541017837705029</c:v>
                </c:pt>
                <c:pt idx="18982">
                  <c:v>10.541573183463298</c:v>
                </c:pt>
                <c:pt idx="18983">
                  <c:v>10.542128529221566</c:v>
                </c:pt>
                <c:pt idx="18984">
                  <c:v>10.542683874979835</c:v>
                </c:pt>
                <c:pt idx="18985">
                  <c:v>10.543239220738103</c:v>
                </c:pt>
                <c:pt idx="18986">
                  <c:v>10.543794566496372</c:v>
                </c:pt>
                <c:pt idx="18987">
                  <c:v>10.54434991225464</c:v>
                </c:pt>
                <c:pt idx="18988">
                  <c:v>10.544905258012909</c:v>
                </c:pt>
                <c:pt idx="18989">
                  <c:v>10.545460603771177</c:v>
                </c:pt>
                <c:pt idx="18990">
                  <c:v>10.546015949529446</c:v>
                </c:pt>
                <c:pt idx="18991">
                  <c:v>10.546571295287714</c:v>
                </c:pt>
                <c:pt idx="18992">
                  <c:v>10.547126641045983</c:v>
                </c:pt>
                <c:pt idx="18993">
                  <c:v>10.547681986804252</c:v>
                </c:pt>
                <c:pt idx="18994">
                  <c:v>10.54823733256252</c:v>
                </c:pt>
                <c:pt idx="18995">
                  <c:v>10.548792678320789</c:v>
                </c:pt>
                <c:pt idx="18996">
                  <c:v>10.549348024079057</c:v>
                </c:pt>
                <c:pt idx="18997">
                  <c:v>10.549903369837326</c:v>
                </c:pt>
                <c:pt idx="18998">
                  <c:v>10.550458715595594</c:v>
                </c:pt>
                <c:pt idx="18999">
                  <c:v>10.551014061353863</c:v>
                </c:pt>
                <c:pt idx="19000">
                  <c:v>10.551569407112131</c:v>
                </c:pt>
                <c:pt idx="19001">
                  <c:v>10.5521247528704</c:v>
                </c:pt>
                <c:pt idx="19002">
                  <c:v>10.552680098628668</c:v>
                </c:pt>
                <c:pt idx="19003">
                  <c:v>10.553235444386937</c:v>
                </c:pt>
                <c:pt idx="19004">
                  <c:v>10.553790790145205</c:v>
                </c:pt>
                <c:pt idx="19005">
                  <c:v>10.554346135903474</c:v>
                </c:pt>
                <c:pt idx="19006">
                  <c:v>10.554901481661743</c:v>
                </c:pt>
                <c:pt idx="19007">
                  <c:v>10.555456827420011</c:v>
                </c:pt>
                <c:pt idx="19008">
                  <c:v>10.55601217317828</c:v>
                </c:pt>
                <c:pt idx="19009">
                  <c:v>10.556567518936548</c:v>
                </c:pt>
                <c:pt idx="19010">
                  <c:v>10.557122864694817</c:v>
                </c:pt>
                <c:pt idx="19011">
                  <c:v>10.557678210453085</c:v>
                </c:pt>
                <c:pt idx="19012">
                  <c:v>10.558233556211354</c:v>
                </c:pt>
                <c:pt idx="19013">
                  <c:v>10.558788901969622</c:v>
                </c:pt>
                <c:pt idx="19014">
                  <c:v>10.559344247727891</c:v>
                </c:pt>
                <c:pt idx="19015">
                  <c:v>10.559899593486159</c:v>
                </c:pt>
                <c:pt idx="19016">
                  <c:v>10.560454939244428</c:v>
                </c:pt>
                <c:pt idx="19017">
                  <c:v>10.561010285002697</c:v>
                </c:pt>
                <c:pt idx="19018">
                  <c:v>10.561565630760965</c:v>
                </c:pt>
                <c:pt idx="19019">
                  <c:v>10.562120976519234</c:v>
                </c:pt>
                <c:pt idx="19020">
                  <c:v>10.562676322277502</c:v>
                </c:pt>
                <c:pt idx="19021">
                  <c:v>10.563231668035771</c:v>
                </c:pt>
                <c:pt idx="19022">
                  <c:v>10.563787013794039</c:v>
                </c:pt>
                <c:pt idx="19023">
                  <c:v>10.564342359552308</c:v>
                </c:pt>
                <c:pt idx="19024">
                  <c:v>10.564897705310576</c:v>
                </c:pt>
                <c:pt idx="19025">
                  <c:v>10.565453051068845</c:v>
                </c:pt>
                <c:pt idx="19026">
                  <c:v>10.566008396827113</c:v>
                </c:pt>
                <c:pt idx="19027">
                  <c:v>10.566563742585382</c:v>
                </c:pt>
                <c:pt idx="19028">
                  <c:v>10.567119088343651</c:v>
                </c:pt>
                <c:pt idx="19029">
                  <c:v>10.567674434101919</c:v>
                </c:pt>
                <c:pt idx="19030">
                  <c:v>10.568229779860188</c:v>
                </c:pt>
                <c:pt idx="19031">
                  <c:v>10.568785125618456</c:v>
                </c:pt>
                <c:pt idx="19032">
                  <c:v>10.569340471376725</c:v>
                </c:pt>
                <c:pt idx="19033">
                  <c:v>10.569895817134993</c:v>
                </c:pt>
                <c:pt idx="19034">
                  <c:v>10.570451162893262</c:v>
                </c:pt>
                <c:pt idx="19035">
                  <c:v>10.57100650865153</c:v>
                </c:pt>
                <c:pt idx="19036">
                  <c:v>10.571561854409799</c:v>
                </c:pt>
                <c:pt idx="19037">
                  <c:v>10.572117200168067</c:v>
                </c:pt>
                <c:pt idx="19038">
                  <c:v>10.572672545926336</c:v>
                </c:pt>
                <c:pt idx="19039">
                  <c:v>10.573227891684605</c:v>
                </c:pt>
                <c:pt idx="19040">
                  <c:v>10.573783237442873</c:v>
                </c:pt>
                <c:pt idx="19041">
                  <c:v>10.574338583201142</c:v>
                </c:pt>
                <c:pt idx="19042">
                  <c:v>10.57489392895941</c:v>
                </c:pt>
                <c:pt idx="19043">
                  <c:v>10.575449274717679</c:v>
                </c:pt>
                <c:pt idx="19044">
                  <c:v>10.576004620475947</c:v>
                </c:pt>
                <c:pt idx="19045">
                  <c:v>10.576559966234216</c:v>
                </c:pt>
                <c:pt idx="19046">
                  <c:v>10.577115311992484</c:v>
                </c:pt>
                <c:pt idx="19047">
                  <c:v>10.577670657750753</c:v>
                </c:pt>
                <c:pt idx="19048">
                  <c:v>10.578226003509021</c:v>
                </c:pt>
                <c:pt idx="19049">
                  <c:v>10.57878134926729</c:v>
                </c:pt>
                <c:pt idx="19050">
                  <c:v>10.579336695025559</c:v>
                </c:pt>
                <c:pt idx="19051">
                  <c:v>10.579892040783827</c:v>
                </c:pt>
                <c:pt idx="19052">
                  <c:v>10.580447386542096</c:v>
                </c:pt>
                <c:pt idx="19053">
                  <c:v>10.581002732300364</c:v>
                </c:pt>
                <c:pt idx="19054">
                  <c:v>10.581558078058633</c:v>
                </c:pt>
                <c:pt idx="19055">
                  <c:v>10.582113423816901</c:v>
                </c:pt>
                <c:pt idx="19056">
                  <c:v>10.58266876957517</c:v>
                </c:pt>
                <c:pt idx="19057">
                  <c:v>10.583224115333438</c:v>
                </c:pt>
                <c:pt idx="19058">
                  <c:v>10.583779461091707</c:v>
                </c:pt>
                <c:pt idx="19059">
                  <c:v>10.584334806849975</c:v>
                </c:pt>
                <c:pt idx="19060">
                  <c:v>10.584890152608244</c:v>
                </c:pt>
                <c:pt idx="19061">
                  <c:v>10.585445498366512</c:v>
                </c:pt>
                <c:pt idx="19062">
                  <c:v>10.586000844124781</c:v>
                </c:pt>
                <c:pt idx="19063">
                  <c:v>10.58655618988305</c:v>
                </c:pt>
                <c:pt idx="19064">
                  <c:v>10.587111535641318</c:v>
                </c:pt>
                <c:pt idx="19065">
                  <c:v>10.587666881399587</c:v>
                </c:pt>
                <c:pt idx="19066">
                  <c:v>10.588222227157855</c:v>
                </c:pt>
                <c:pt idx="19067">
                  <c:v>10.588777572916124</c:v>
                </c:pt>
                <c:pt idx="19068">
                  <c:v>10.589332918674392</c:v>
                </c:pt>
                <c:pt idx="19069">
                  <c:v>10.589888264432661</c:v>
                </c:pt>
                <c:pt idx="19070">
                  <c:v>10.590443610190929</c:v>
                </c:pt>
                <c:pt idx="19071">
                  <c:v>10.590998955949198</c:v>
                </c:pt>
                <c:pt idx="19072">
                  <c:v>10.591554301707466</c:v>
                </c:pt>
                <c:pt idx="19073">
                  <c:v>10.592109647465735</c:v>
                </c:pt>
                <c:pt idx="19074">
                  <c:v>10.592664993224004</c:v>
                </c:pt>
                <c:pt idx="19075">
                  <c:v>10.593220338982272</c:v>
                </c:pt>
                <c:pt idx="19076">
                  <c:v>10.593775684740541</c:v>
                </c:pt>
                <c:pt idx="19077">
                  <c:v>10.594331030498809</c:v>
                </c:pt>
                <c:pt idx="19078">
                  <c:v>10.594886376257078</c:v>
                </c:pt>
                <c:pt idx="19079">
                  <c:v>10.595441722015346</c:v>
                </c:pt>
                <c:pt idx="19080">
                  <c:v>10.595997067773615</c:v>
                </c:pt>
                <c:pt idx="19081">
                  <c:v>10.596552413531883</c:v>
                </c:pt>
                <c:pt idx="19082">
                  <c:v>10.597107759290152</c:v>
                </c:pt>
                <c:pt idx="19083">
                  <c:v>10.59766310504842</c:v>
                </c:pt>
                <c:pt idx="19084">
                  <c:v>10.598218450806689</c:v>
                </c:pt>
                <c:pt idx="19085">
                  <c:v>10.598773796564958</c:v>
                </c:pt>
                <c:pt idx="19086">
                  <c:v>10.599329142323226</c:v>
                </c:pt>
                <c:pt idx="19087">
                  <c:v>10.599884488081495</c:v>
                </c:pt>
                <c:pt idx="19088">
                  <c:v>10.600439833839763</c:v>
                </c:pt>
                <c:pt idx="19089">
                  <c:v>10.600995179598032</c:v>
                </c:pt>
                <c:pt idx="19090">
                  <c:v>10.6015505253563</c:v>
                </c:pt>
                <c:pt idx="19091">
                  <c:v>10.602105871114569</c:v>
                </c:pt>
                <c:pt idx="19092">
                  <c:v>10.602661216872837</c:v>
                </c:pt>
                <c:pt idx="19093">
                  <c:v>10.603216562631106</c:v>
                </c:pt>
                <c:pt idx="19094">
                  <c:v>10.603771908389374</c:v>
                </c:pt>
                <c:pt idx="19095">
                  <c:v>10.604327254147643</c:v>
                </c:pt>
                <c:pt idx="19096">
                  <c:v>10.604882599905912</c:v>
                </c:pt>
                <c:pt idx="19097">
                  <c:v>10.60543794566418</c:v>
                </c:pt>
                <c:pt idx="19098">
                  <c:v>10.605993291422449</c:v>
                </c:pt>
                <c:pt idx="19099">
                  <c:v>10.606548637180717</c:v>
                </c:pt>
                <c:pt idx="19100">
                  <c:v>10.607103982938986</c:v>
                </c:pt>
                <c:pt idx="19101">
                  <c:v>10.607659328697254</c:v>
                </c:pt>
                <c:pt idx="19102">
                  <c:v>10.608214674455523</c:v>
                </c:pt>
                <c:pt idx="19103">
                  <c:v>10.608770020213791</c:v>
                </c:pt>
                <c:pt idx="19104">
                  <c:v>10.60932536597206</c:v>
                </c:pt>
                <c:pt idx="19105">
                  <c:v>10.609880711730328</c:v>
                </c:pt>
                <c:pt idx="19106">
                  <c:v>10.610436057488597</c:v>
                </c:pt>
                <c:pt idx="19107">
                  <c:v>10.610991403246866</c:v>
                </c:pt>
                <c:pt idx="19108">
                  <c:v>10.611546749005134</c:v>
                </c:pt>
                <c:pt idx="19109">
                  <c:v>10.612102094763403</c:v>
                </c:pt>
                <c:pt idx="19110">
                  <c:v>10.612657440521671</c:v>
                </c:pt>
                <c:pt idx="19111">
                  <c:v>10.61321278627994</c:v>
                </c:pt>
                <c:pt idx="19112">
                  <c:v>10.613768132038208</c:v>
                </c:pt>
                <c:pt idx="19113">
                  <c:v>10.614323477796477</c:v>
                </c:pt>
                <c:pt idx="19114">
                  <c:v>10.614878823554745</c:v>
                </c:pt>
                <c:pt idx="19115">
                  <c:v>10.615434169313014</c:v>
                </c:pt>
                <c:pt idx="19116">
                  <c:v>10.615989515071282</c:v>
                </c:pt>
                <c:pt idx="19117">
                  <c:v>10.616544860829551</c:v>
                </c:pt>
                <c:pt idx="19118">
                  <c:v>10.617100206587819</c:v>
                </c:pt>
                <c:pt idx="19119">
                  <c:v>10.617655552346088</c:v>
                </c:pt>
                <c:pt idx="19120">
                  <c:v>10.618210898104357</c:v>
                </c:pt>
                <c:pt idx="19121">
                  <c:v>10.618766243862625</c:v>
                </c:pt>
                <c:pt idx="19122">
                  <c:v>10.619321589620894</c:v>
                </c:pt>
                <c:pt idx="19123">
                  <c:v>10.619876935379162</c:v>
                </c:pt>
                <c:pt idx="19124">
                  <c:v>10.620432281137431</c:v>
                </c:pt>
                <c:pt idx="19125">
                  <c:v>10.620987626895699</c:v>
                </c:pt>
                <c:pt idx="19126">
                  <c:v>10.621542972653968</c:v>
                </c:pt>
                <c:pt idx="19127">
                  <c:v>10.622098318412236</c:v>
                </c:pt>
                <c:pt idx="19128">
                  <c:v>10.622653664170505</c:v>
                </c:pt>
                <c:pt idx="19129">
                  <c:v>10.623209009928773</c:v>
                </c:pt>
                <c:pt idx="19130">
                  <c:v>10.623764355687042</c:v>
                </c:pt>
                <c:pt idx="19131">
                  <c:v>10.624319701445311</c:v>
                </c:pt>
                <c:pt idx="19132">
                  <c:v>10.624875047203579</c:v>
                </c:pt>
                <c:pt idx="19133">
                  <c:v>10.625430392961848</c:v>
                </c:pt>
                <c:pt idx="19134">
                  <c:v>10.625985738720116</c:v>
                </c:pt>
                <c:pt idx="19135">
                  <c:v>10.626541084478385</c:v>
                </c:pt>
                <c:pt idx="19136">
                  <c:v>10.627096430236653</c:v>
                </c:pt>
                <c:pt idx="19137">
                  <c:v>10.627651775994922</c:v>
                </c:pt>
                <c:pt idx="19138">
                  <c:v>10.62820712175319</c:v>
                </c:pt>
                <c:pt idx="19139">
                  <c:v>10.628762467511459</c:v>
                </c:pt>
                <c:pt idx="19140">
                  <c:v>10.629317813269727</c:v>
                </c:pt>
                <c:pt idx="19141">
                  <c:v>10.629873159027996</c:v>
                </c:pt>
                <c:pt idx="19142">
                  <c:v>10.630428504786265</c:v>
                </c:pt>
                <c:pt idx="19143">
                  <c:v>10.630983850544533</c:v>
                </c:pt>
                <c:pt idx="19144">
                  <c:v>10.631539196302802</c:v>
                </c:pt>
                <c:pt idx="19145">
                  <c:v>10.63209454206107</c:v>
                </c:pt>
                <c:pt idx="19146">
                  <c:v>10.632649887819339</c:v>
                </c:pt>
                <c:pt idx="19147">
                  <c:v>10.633205233577607</c:v>
                </c:pt>
                <c:pt idx="19148">
                  <c:v>10.633760579335876</c:v>
                </c:pt>
                <c:pt idx="19149">
                  <c:v>10.634315925094144</c:v>
                </c:pt>
                <c:pt idx="19150">
                  <c:v>10.634871270852413</c:v>
                </c:pt>
                <c:pt idx="19151">
                  <c:v>10.635426616610681</c:v>
                </c:pt>
                <c:pt idx="19152">
                  <c:v>10.63598196236895</c:v>
                </c:pt>
                <c:pt idx="19153">
                  <c:v>10.636537308127219</c:v>
                </c:pt>
                <c:pt idx="19154">
                  <c:v>10.637092653885487</c:v>
                </c:pt>
                <c:pt idx="19155">
                  <c:v>10.637647999643756</c:v>
                </c:pt>
                <c:pt idx="19156">
                  <c:v>10.638203345402024</c:v>
                </c:pt>
                <c:pt idx="19157">
                  <c:v>10.638758691160293</c:v>
                </c:pt>
                <c:pt idx="19158">
                  <c:v>10.639314036918561</c:v>
                </c:pt>
                <c:pt idx="19159">
                  <c:v>10.63986938267683</c:v>
                </c:pt>
                <c:pt idx="19160">
                  <c:v>10.640424728435098</c:v>
                </c:pt>
                <c:pt idx="19161">
                  <c:v>10.640980074193367</c:v>
                </c:pt>
                <c:pt idx="19162">
                  <c:v>10.641535419951635</c:v>
                </c:pt>
                <c:pt idx="19163">
                  <c:v>10.642090765709904</c:v>
                </c:pt>
                <c:pt idx="19164">
                  <c:v>10.642646111468173</c:v>
                </c:pt>
                <c:pt idx="19165">
                  <c:v>10.643201457226441</c:v>
                </c:pt>
                <c:pt idx="19166">
                  <c:v>10.64375680298471</c:v>
                </c:pt>
                <c:pt idx="19167">
                  <c:v>10.644312148742978</c:v>
                </c:pt>
                <c:pt idx="19168">
                  <c:v>10.644867494501247</c:v>
                </c:pt>
                <c:pt idx="19169">
                  <c:v>10.645422840259515</c:v>
                </c:pt>
                <c:pt idx="19170">
                  <c:v>10.645978186017784</c:v>
                </c:pt>
                <c:pt idx="19171">
                  <c:v>10.646533531776052</c:v>
                </c:pt>
                <c:pt idx="19172">
                  <c:v>10.647088877534321</c:v>
                </c:pt>
                <c:pt idx="19173">
                  <c:v>10.647644223292589</c:v>
                </c:pt>
                <c:pt idx="19174">
                  <c:v>10.648199569050858</c:v>
                </c:pt>
                <c:pt idx="19175">
                  <c:v>10.648754914809127</c:v>
                </c:pt>
                <c:pt idx="19176">
                  <c:v>10.649310260567395</c:v>
                </c:pt>
                <c:pt idx="19177">
                  <c:v>10.649865606325664</c:v>
                </c:pt>
                <c:pt idx="19178">
                  <c:v>10.650420952083932</c:v>
                </c:pt>
                <c:pt idx="19179">
                  <c:v>10.650976297842201</c:v>
                </c:pt>
                <c:pt idx="19180">
                  <c:v>10.651531643600469</c:v>
                </c:pt>
                <c:pt idx="19181">
                  <c:v>10.652086989358738</c:v>
                </c:pt>
                <c:pt idx="19182">
                  <c:v>10.652642335117006</c:v>
                </c:pt>
                <c:pt idx="19183">
                  <c:v>10.653197680875275</c:v>
                </c:pt>
                <c:pt idx="19184">
                  <c:v>10.653753026633543</c:v>
                </c:pt>
                <c:pt idx="19185">
                  <c:v>10.654308372391812</c:v>
                </c:pt>
                <c:pt idx="19186">
                  <c:v>10.65486371815008</c:v>
                </c:pt>
                <c:pt idx="19187">
                  <c:v>10.655419063908349</c:v>
                </c:pt>
                <c:pt idx="19188">
                  <c:v>10.655974409666618</c:v>
                </c:pt>
                <c:pt idx="19189">
                  <c:v>10.656529755424886</c:v>
                </c:pt>
                <c:pt idx="19190">
                  <c:v>10.657085101183155</c:v>
                </c:pt>
                <c:pt idx="19191">
                  <c:v>10.657640446941423</c:v>
                </c:pt>
                <c:pt idx="19192">
                  <c:v>10.658195792699692</c:v>
                </c:pt>
                <c:pt idx="19193">
                  <c:v>10.65875113845796</c:v>
                </c:pt>
                <c:pt idx="19194">
                  <c:v>10.659306484216229</c:v>
                </c:pt>
                <c:pt idx="19195">
                  <c:v>10.659861829974497</c:v>
                </c:pt>
                <c:pt idx="19196">
                  <c:v>10.660417175732766</c:v>
                </c:pt>
                <c:pt idx="19197">
                  <c:v>10.660972521491034</c:v>
                </c:pt>
                <c:pt idx="19198">
                  <c:v>10.661527867249303</c:v>
                </c:pt>
                <c:pt idx="19199">
                  <c:v>10.662083213007572</c:v>
                </c:pt>
                <c:pt idx="19200">
                  <c:v>10.66263855876584</c:v>
                </c:pt>
                <c:pt idx="19201">
                  <c:v>10.663193904524109</c:v>
                </c:pt>
                <c:pt idx="19202">
                  <c:v>10.663749250282377</c:v>
                </c:pt>
                <c:pt idx="19203">
                  <c:v>10.664304596040646</c:v>
                </c:pt>
                <c:pt idx="19204">
                  <c:v>10.664859941798914</c:v>
                </c:pt>
                <c:pt idx="19205">
                  <c:v>10.665415287557183</c:v>
                </c:pt>
                <c:pt idx="19206">
                  <c:v>10.665970633315451</c:v>
                </c:pt>
                <c:pt idx="19207">
                  <c:v>10.66652597907372</c:v>
                </c:pt>
                <c:pt idx="19208">
                  <c:v>10.667081324831988</c:v>
                </c:pt>
                <c:pt idx="19209">
                  <c:v>10.667636670590257</c:v>
                </c:pt>
                <c:pt idx="19210">
                  <c:v>10.668192016348526</c:v>
                </c:pt>
                <c:pt idx="19211">
                  <c:v>10.668747362106794</c:v>
                </c:pt>
                <c:pt idx="19212">
                  <c:v>10.669302707865063</c:v>
                </c:pt>
                <c:pt idx="19213">
                  <c:v>10.669858053623331</c:v>
                </c:pt>
                <c:pt idx="19214">
                  <c:v>10.6704133993816</c:v>
                </c:pt>
                <c:pt idx="19215">
                  <c:v>10.670968745139868</c:v>
                </c:pt>
                <c:pt idx="19216">
                  <c:v>10.671524090898137</c:v>
                </c:pt>
                <c:pt idx="19217">
                  <c:v>10.672079436656405</c:v>
                </c:pt>
                <c:pt idx="19218">
                  <c:v>10.672634782414674</c:v>
                </c:pt>
                <c:pt idx="19219">
                  <c:v>10.673190128172942</c:v>
                </c:pt>
                <c:pt idx="19220">
                  <c:v>10.673745473931211</c:v>
                </c:pt>
                <c:pt idx="19221">
                  <c:v>10.67430081968948</c:v>
                </c:pt>
                <c:pt idx="19222">
                  <c:v>10.674856165447748</c:v>
                </c:pt>
                <c:pt idx="19223">
                  <c:v>10.675411511206017</c:v>
                </c:pt>
                <c:pt idx="19224">
                  <c:v>10.675966856964285</c:v>
                </c:pt>
                <c:pt idx="19225">
                  <c:v>10.676522202722554</c:v>
                </c:pt>
                <c:pt idx="19226">
                  <c:v>10.677077548480822</c:v>
                </c:pt>
                <c:pt idx="19227">
                  <c:v>10.677632894239091</c:v>
                </c:pt>
                <c:pt idx="19228">
                  <c:v>10.678188239997359</c:v>
                </c:pt>
                <c:pt idx="19229">
                  <c:v>10.678743585755628</c:v>
                </c:pt>
                <c:pt idx="19230">
                  <c:v>10.679298931513896</c:v>
                </c:pt>
                <c:pt idx="19231">
                  <c:v>10.679854277272165</c:v>
                </c:pt>
                <c:pt idx="19232">
                  <c:v>10.680409623030434</c:v>
                </c:pt>
                <c:pt idx="19233">
                  <c:v>10.680964968788702</c:v>
                </c:pt>
                <c:pt idx="19234">
                  <c:v>10.681520314546971</c:v>
                </c:pt>
                <c:pt idx="19235">
                  <c:v>10.682075660305239</c:v>
                </c:pt>
                <c:pt idx="19236">
                  <c:v>10.682631006063508</c:v>
                </c:pt>
                <c:pt idx="19237">
                  <c:v>10.683186351821776</c:v>
                </c:pt>
                <c:pt idx="19238">
                  <c:v>10.683741697580045</c:v>
                </c:pt>
                <c:pt idx="19239">
                  <c:v>10.684297043338313</c:v>
                </c:pt>
                <c:pt idx="19240">
                  <c:v>10.684852389096582</c:v>
                </c:pt>
                <c:pt idx="19241">
                  <c:v>10.68540773485485</c:v>
                </c:pt>
                <c:pt idx="19242">
                  <c:v>10.685963080613119</c:v>
                </c:pt>
                <c:pt idx="19243">
                  <c:v>10.686518426371387</c:v>
                </c:pt>
                <c:pt idx="19244">
                  <c:v>10.687073772129656</c:v>
                </c:pt>
                <c:pt idx="19245">
                  <c:v>10.687629117887925</c:v>
                </c:pt>
                <c:pt idx="19246">
                  <c:v>10.688184463646193</c:v>
                </c:pt>
                <c:pt idx="19247">
                  <c:v>10.688739809404462</c:v>
                </c:pt>
                <c:pt idx="19248">
                  <c:v>10.68929515516273</c:v>
                </c:pt>
                <c:pt idx="19249">
                  <c:v>10.689850500920999</c:v>
                </c:pt>
                <c:pt idx="19250">
                  <c:v>10.690405846679267</c:v>
                </c:pt>
                <c:pt idx="19251">
                  <c:v>10.690961192437536</c:v>
                </c:pt>
                <c:pt idx="19252">
                  <c:v>10.691516538195804</c:v>
                </c:pt>
                <c:pt idx="19253">
                  <c:v>10.692071883954073</c:v>
                </c:pt>
                <c:pt idx="19254">
                  <c:v>10.692627229712341</c:v>
                </c:pt>
                <c:pt idx="19255">
                  <c:v>10.69318257547061</c:v>
                </c:pt>
                <c:pt idx="19256">
                  <c:v>10.693737921228879</c:v>
                </c:pt>
                <c:pt idx="19257">
                  <c:v>10.694293266987147</c:v>
                </c:pt>
                <c:pt idx="19258">
                  <c:v>10.694848612745416</c:v>
                </c:pt>
                <c:pt idx="19259">
                  <c:v>10.695403958503684</c:v>
                </c:pt>
                <c:pt idx="19260">
                  <c:v>10.695959304261953</c:v>
                </c:pt>
                <c:pt idx="19261">
                  <c:v>10.696514650020221</c:v>
                </c:pt>
                <c:pt idx="19262">
                  <c:v>10.69706999577849</c:v>
                </c:pt>
                <c:pt idx="19263">
                  <c:v>10.697625341536758</c:v>
                </c:pt>
                <c:pt idx="19264">
                  <c:v>10.698180687295027</c:v>
                </c:pt>
                <c:pt idx="19265">
                  <c:v>10.698736033053295</c:v>
                </c:pt>
                <c:pt idx="19266">
                  <c:v>10.699291378811564</c:v>
                </c:pt>
                <c:pt idx="19267">
                  <c:v>10.699846724569833</c:v>
                </c:pt>
                <c:pt idx="19268">
                  <c:v>10.700402070328101</c:v>
                </c:pt>
                <c:pt idx="19269">
                  <c:v>10.70095741608637</c:v>
                </c:pt>
                <c:pt idx="19270">
                  <c:v>10.701512761844638</c:v>
                </c:pt>
                <c:pt idx="19271">
                  <c:v>10.702068107602907</c:v>
                </c:pt>
                <c:pt idx="19272">
                  <c:v>10.702623453361175</c:v>
                </c:pt>
                <c:pt idx="19273">
                  <c:v>10.703178799119444</c:v>
                </c:pt>
                <c:pt idx="19274">
                  <c:v>10.703734144877712</c:v>
                </c:pt>
                <c:pt idx="19275">
                  <c:v>10.704289490635981</c:v>
                </c:pt>
                <c:pt idx="19276">
                  <c:v>10.704844836394249</c:v>
                </c:pt>
                <c:pt idx="19277">
                  <c:v>10.705400182152518</c:v>
                </c:pt>
                <c:pt idx="19278">
                  <c:v>10.705955527910787</c:v>
                </c:pt>
                <c:pt idx="19279">
                  <c:v>10.706510873669055</c:v>
                </c:pt>
                <c:pt idx="19280">
                  <c:v>10.707066219427324</c:v>
                </c:pt>
                <c:pt idx="19281">
                  <c:v>10.707621565185592</c:v>
                </c:pt>
                <c:pt idx="19282">
                  <c:v>10.708176910943861</c:v>
                </c:pt>
                <c:pt idx="19283">
                  <c:v>10.708732256702129</c:v>
                </c:pt>
                <c:pt idx="19284">
                  <c:v>10.709287602460398</c:v>
                </c:pt>
                <c:pt idx="19285">
                  <c:v>10.709842948218666</c:v>
                </c:pt>
                <c:pt idx="19286">
                  <c:v>10.710398293976935</c:v>
                </c:pt>
                <c:pt idx="19287">
                  <c:v>10.710953639735203</c:v>
                </c:pt>
                <c:pt idx="19288">
                  <c:v>10.711508985493472</c:v>
                </c:pt>
                <c:pt idx="19289">
                  <c:v>10.712064331251741</c:v>
                </c:pt>
                <c:pt idx="19290">
                  <c:v>10.712619677010009</c:v>
                </c:pt>
                <c:pt idx="19291">
                  <c:v>10.713175022768278</c:v>
                </c:pt>
                <c:pt idx="19292">
                  <c:v>10.713730368526546</c:v>
                </c:pt>
                <c:pt idx="19293">
                  <c:v>10.714285714284815</c:v>
                </c:pt>
                <c:pt idx="19294">
                  <c:v>10.714841060043083</c:v>
                </c:pt>
                <c:pt idx="19295">
                  <c:v>10.715396405801352</c:v>
                </c:pt>
                <c:pt idx="19296">
                  <c:v>10.71595175155962</c:v>
                </c:pt>
                <c:pt idx="19297">
                  <c:v>10.716507097317889</c:v>
                </c:pt>
                <c:pt idx="19298">
                  <c:v>10.717062443076157</c:v>
                </c:pt>
                <c:pt idx="19299">
                  <c:v>10.717617788834426</c:v>
                </c:pt>
                <c:pt idx="19300">
                  <c:v>10.718173134592694</c:v>
                </c:pt>
                <c:pt idx="19301">
                  <c:v>10.718728480350963</c:v>
                </c:pt>
                <c:pt idx="19302">
                  <c:v>10.719283826109232</c:v>
                </c:pt>
                <c:pt idx="19303">
                  <c:v>10.7198391718675</c:v>
                </c:pt>
                <c:pt idx="19304">
                  <c:v>10.720394517625769</c:v>
                </c:pt>
                <c:pt idx="19305">
                  <c:v>10.720949863384037</c:v>
                </c:pt>
                <c:pt idx="19306">
                  <c:v>10.721505209142306</c:v>
                </c:pt>
                <c:pt idx="19307">
                  <c:v>10.722060554900574</c:v>
                </c:pt>
                <c:pt idx="19308">
                  <c:v>10.722615900658843</c:v>
                </c:pt>
                <c:pt idx="19309">
                  <c:v>10.723171246417111</c:v>
                </c:pt>
                <c:pt idx="19310">
                  <c:v>10.72372659217538</c:v>
                </c:pt>
                <c:pt idx="19311">
                  <c:v>10.724281937933648</c:v>
                </c:pt>
                <c:pt idx="19312">
                  <c:v>10.724837283691917</c:v>
                </c:pt>
                <c:pt idx="19313">
                  <c:v>10.725392629450186</c:v>
                </c:pt>
                <c:pt idx="19314">
                  <c:v>10.725947975208454</c:v>
                </c:pt>
                <c:pt idx="19315">
                  <c:v>10.726503320966723</c:v>
                </c:pt>
                <c:pt idx="19316">
                  <c:v>10.727058666724991</c:v>
                </c:pt>
                <c:pt idx="19317">
                  <c:v>10.72761401248326</c:v>
                </c:pt>
                <c:pt idx="19318">
                  <c:v>10.728169358241528</c:v>
                </c:pt>
                <c:pt idx="19319">
                  <c:v>10.728724703999797</c:v>
                </c:pt>
                <c:pt idx="19320">
                  <c:v>10.729280049758065</c:v>
                </c:pt>
                <c:pt idx="19321">
                  <c:v>10.729835395516334</c:v>
                </c:pt>
                <c:pt idx="19322">
                  <c:v>10.730390741274602</c:v>
                </c:pt>
                <c:pt idx="19323">
                  <c:v>10.730946087032871</c:v>
                </c:pt>
                <c:pt idx="19324">
                  <c:v>10.73150143279114</c:v>
                </c:pt>
                <c:pt idx="19325">
                  <c:v>10.732056778549408</c:v>
                </c:pt>
                <c:pt idx="19326">
                  <c:v>10.732612124307677</c:v>
                </c:pt>
                <c:pt idx="19327">
                  <c:v>10.733167470065945</c:v>
                </c:pt>
                <c:pt idx="19328">
                  <c:v>10.733722815824214</c:v>
                </c:pt>
                <c:pt idx="19329">
                  <c:v>10.734278161582482</c:v>
                </c:pt>
                <c:pt idx="19330">
                  <c:v>10.734833507340751</c:v>
                </c:pt>
                <c:pt idx="19331">
                  <c:v>10.735388853099019</c:v>
                </c:pt>
                <c:pt idx="19332">
                  <c:v>10.735944198857288</c:v>
                </c:pt>
                <c:pt idx="19333">
                  <c:v>10.736499544615556</c:v>
                </c:pt>
                <c:pt idx="19334">
                  <c:v>10.737054890373825</c:v>
                </c:pt>
                <c:pt idx="19335">
                  <c:v>10.737610236132094</c:v>
                </c:pt>
                <c:pt idx="19336">
                  <c:v>10.738165581890362</c:v>
                </c:pt>
                <c:pt idx="19337">
                  <c:v>10.738720927648631</c:v>
                </c:pt>
                <c:pt idx="19338">
                  <c:v>10.739276273406899</c:v>
                </c:pt>
                <c:pt idx="19339">
                  <c:v>10.739831619165168</c:v>
                </c:pt>
                <c:pt idx="19340">
                  <c:v>10.740386964923436</c:v>
                </c:pt>
                <c:pt idx="19341">
                  <c:v>10.740942310681705</c:v>
                </c:pt>
                <c:pt idx="19342">
                  <c:v>10.741497656439973</c:v>
                </c:pt>
                <c:pt idx="19343">
                  <c:v>10.742053002198242</c:v>
                </c:pt>
                <c:pt idx="19344">
                  <c:v>10.74260834795651</c:v>
                </c:pt>
                <c:pt idx="19345">
                  <c:v>10.743163693714779</c:v>
                </c:pt>
                <c:pt idx="19346">
                  <c:v>10.743719039473048</c:v>
                </c:pt>
                <c:pt idx="19347">
                  <c:v>10.744274385231316</c:v>
                </c:pt>
                <c:pt idx="19348">
                  <c:v>10.744829730989585</c:v>
                </c:pt>
                <c:pt idx="19349">
                  <c:v>10.745385076747853</c:v>
                </c:pt>
                <c:pt idx="19350">
                  <c:v>10.745940422506122</c:v>
                </c:pt>
                <c:pt idx="19351">
                  <c:v>10.74649576826439</c:v>
                </c:pt>
                <c:pt idx="19352">
                  <c:v>10.747051114022659</c:v>
                </c:pt>
                <c:pt idx="19353">
                  <c:v>10.747606459780927</c:v>
                </c:pt>
                <c:pt idx="19354">
                  <c:v>10.748161805539196</c:v>
                </c:pt>
                <c:pt idx="19355">
                  <c:v>10.748717151297464</c:v>
                </c:pt>
                <c:pt idx="19356">
                  <c:v>10.749272497055733</c:v>
                </c:pt>
                <c:pt idx="19357">
                  <c:v>10.749827842814001</c:v>
                </c:pt>
                <c:pt idx="19358">
                  <c:v>10.75038318857227</c:v>
                </c:pt>
                <c:pt idx="19359">
                  <c:v>10.750938534330539</c:v>
                </c:pt>
                <c:pt idx="19360">
                  <c:v>10.751493880088807</c:v>
                </c:pt>
                <c:pt idx="19361">
                  <c:v>10.752049225847076</c:v>
                </c:pt>
                <c:pt idx="19362">
                  <c:v>10.752604571605344</c:v>
                </c:pt>
                <c:pt idx="19363">
                  <c:v>10.753159917363613</c:v>
                </c:pt>
                <c:pt idx="19364">
                  <c:v>10.753715263121881</c:v>
                </c:pt>
                <c:pt idx="19365">
                  <c:v>10.75427060888015</c:v>
                </c:pt>
                <c:pt idx="19366">
                  <c:v>10.754825954638418</c:v>
                </c:pt>
                <c:pt idx="19367">
                  <c:v>10.755381300396687</c:v>
                </c:pt>
                <c:pt idx="19368">
                  <c:v>10.755936646154955</c:v>
                </c:pt>
                <c:pt idx="19369">
                  <c:v>10.756491991913224</c:v>
                </c:pt>
                <c:pt idx="19370">
                  <c:v>10.757047337671493</c:v>
                </c:pt>
                <c:pt idx="19371">
                  <c:v>10.757602683429761</c:v>
                </c:pt>
                <c:pt idx="19372">
                  <c:v>10.75815802918803</c:v>
                </c:pt>
                <c:pt idx="19373">
                  <c:v>10.758713374946298</c:v>
                </c:pt>
                <c:pt idx="19374">
                  <c:v>10.759268720704567</c:v>
                </c:pt>
                <c:pt idx="19375">
                  <c:v>10.759824066462835</c:v>
                </c:pt>
                <c:pt idx="19376">
                  <c:v>10.760379412221104</c:v>
                </c:pt>
                <c:pt idx="19377">
                  <c:v>10.760934757979372</c:v>
                </c:pt>
                <c:pt idx="19378">
                  <c:v>10.761490103737641</c:v>
                </c:pt>
                <c:pt idx="19379">
                  <c:v>10.762045449495909</c:v>
                </c:pt>
                <c:pt idx="19380">
                  <c:v>10.762600795254178</c:v>
                </c:pt>
                <c:pt idx="19381">
                  <c:v>10.763156141012447</c:v>
                </c:pt>
                <c:pt idx="19382">
                  <c:v>10.763711486770715</c:v>
                </c:pt>
                <c:pt idx="19383">
                  <c:v>10.764266832528984</c:v>
                </c:pt>
                <c:pt idx="19384">
                  <c:v>10.764822178287252</c:v>
                </c:pt>
                <c:pt idx="19385">
                  <c:v>10.765377524045521</c:v>
                </c:pt>
                <c:pt idx="19386">
                  <c:v>10.765932869803789</c:v>
                </c:pt>
                <c:pt idx="19387">
                  <c:v>10.766488215562058</c:v>
                </c:pt>
                <c:pt idx="19388">
                  <c:v>10.767043561320326</c:v>
                </c:pt>
                <c:pt idx="19389">
                  <c:v>10.767598907078595</c:v>
                </c:pt>
                <c:pt idx="19390">
                  <c:v>10.768154252836863</c:v>
                </c:pt>
                <c:pt idx="19391">
                  <c:v>10.768709598595132</c:v>
                </c:pt>
                <c:pt idx="19392">
                  <c:v>10.769264944353401</c:v>
                </c:pt>
                <c:pt idx="19393">
                  <c:v>10.769820290111669</c:v>
                </c:pt>
                <c:pt idx="19394">
                  <c:v>10.770375635869938</c:v>
                </c:pt>
                <c:pt idx="19395">
                  <c:v>10.770930981628206</c:v>
                </c:pt>
                <c:pt idx="19396">
                  <c:v>10.771486327386475</c:v>
                </c:pt>
                <c:pt idx="19397">
                  <c:v>10.772041673144743</c:v>
                </c:pt>
                <c:pt idx="19398">
                  <c:v>10.772597018903012</c:v>
                </c:pt>
                <c:pt idx="19399">
                  <c:v>10.77315236466128</c:v>
                </c:pt>
                <c:pt idx="19400">
                  <c:v>10.773707710419549</c:v>
                </c:pt>
                <c:pt idx="19401">
                  <c:v>10.774263056177817</c:v>
                </c:pt>
                <c:pt idx="19402">
                  <c:v>10.774818401936086</c:v>
                </c:pt>
                <c:pt idx="19403">
                  <c:v>10.775373747694355</c:v>
                </c:pt>
                <c:pt idx="19404">
                  <c:v>10.775929093452623</c:v>
                </c:pt>
                <c:pt idx="19405">
                  <c:v>10.776484439210892</c:v>
                </c:pt>
                <c:pt idx="19406">
                  <c:v>10.77703978496916</c:v>
                </c:pt>
                <c:pt idx="19407">
                  <c:v>10.777595130727429</c:v>
                </c:pt>
                <c:pt idx="19408">
                  <c:v>10.778150476485697</c:v>
                </c:pt>
                <c:pt idx="19409">
                  <c:v>10.778705822243966</c:v>
                </c:pt>
                <c:pt idx="19410">
                  <c:v>10.779261168002234</c:v>
                </c:pt>
                <c:pt idx="19411">
                  <c:v>10.779816513760503</c:v>
                </c:pt>
                <c:pt idx="19412">
                  <c:v>10.780371859518771</c:v>
                </c:pt>
                <c:pt idx="19413">
                  <c:v>10.78092720527704</c:v>
                </c:pt>
                <c:pt idx="19414">
                  <c:v>10.781482551035309</c:v>
                </c:pt>
                <c:pt idx="19415">
                  <c:v>10.782037896793577</c:v>
                </c:pt>
                <c:pt idx="19416">
                  <c:v>10.782593242551846</c:v>
                </c:pt>
                <c:pt idx="19417">
                  <c:v>10.783148588310114</c:v>
                </c:pt>
                <c:pt idx="19418">
                  <c:v>10.783703934068383</c:v>
                </c:pt>
                <c:pt idx="19419">
                  <c:v>10.784259279826651</c:v>
                </c:pt>
                <c:pt idx="19420">
                  <c:v>10.78481462558492</c:v>
                </c:pt>
                <c:pt idx="19421">
                  <c:v>10.785369971343188</c:v>
                </c:pt>
                <c:pt idx="19422">
                  <c:v>10.785925317101457</c:v>
                </c:pt>
                <c:pt idx="19423">
                  <c:v>10.786480662859725</c:v>
                </c:pt>
                <c:pt idx="19424">
                  <c:v>10.787036008617994</c:v>
                </c:pt>
                <c:pt idx="19425">
                  <c:v>10.787591354376262</c:v>
                </c:pt>
                <c:pt idx="19426">
                  <c:v>10.788146700134531</c:v>
                </c:pt>
                <c:pt idx="19427">
                  <c:v>10.7887020458928</c:v>
                </c:pt>
                <c:pt idx="19428">
                  <c:v>10.789257391651068</c:v>
                </c:pt>
                <c:pt idx="19429">
                  <c:v>10.789812737409337</c:v>
                </c:pt>
                <c:pt idx="19430">
                  <c:v>10.790368083167605</c:v>
                </c:pt>
                <c:pt idx="19431">
                  <c:v>10.790923428925874</c:v>
                </c:pt>
                <c:pt idx="19432">
                  <c:v>10.791478774684142</c:v>
                </c:pt>
                <c:pt idx="19433">
                  <c:v>10.792034120442411</c:v>
                </c:pt>
                <c:pt idx="19434">
                  <c:v>10.792589466200679</c:v>
                </c:pt>
                <c:pt idx="19435">
                  <c:v>10.793144811958948</c:v>
                </c:pt>
                <c:pt idx="19436">
                  <c:v>10.793700157717216</c:v>
                </c:pt>
                <c:pt idx="19437">
                  <c:v>10.794255503475485</c:v>
                </c:pt>
                <c:pt idx="19438">
                  <c:v>10.794810849233754</c:v>
                </c:pt>
                <c:pt idx="19439">
                  <c:v>10.795366194992022</c:v>
                </c:pt>
                <c:pt idx="19440">
                  <c:v>10.795921540750291</c:v>
                </c:pt>
                <c:pt idx="19441">
                  <c:v>10.796476886508559</c:v>
                </c:pt>
                <c:pt idx="19442">
                  <c:v>10.797032232266828</c:v>
                </c:pt>
                <c:pt idx="19443">
                  <c:v>10.797587578025096</c:v>
                </c:pt>
                <c:pt idx="19444">
                  <c:v>10.798142923783365</c:v>
                </c:pt>
                <c:pt idx="19445">
                  <c:v>10.798698269541633</c:v>
                </c:pt>
                <c:pt idx="19446">
                  <c:v>10.799253615299902</c:v>
                </c:pt>
                <c:pt idx="19447">
                  <c:v>10.79980896105817</c:v>
                </c:pt>
                <c:pt idx="19448">
                  <c:v>10.800364306816439</c:v>
                </c:pt>
                <c:pt idx="19449">
                  <c:v>10.800919652574708</c:v>
                </c:pt>
                <c:pt idx="19450">
                  <c:v>10.801474998332976</c:v>
                </c:pt>
                <c:pt idx="19451">
                  <c:v>10.802030344091245</c:v>
                </c:pt>
                <c:pt idx="19452">
                  <c:v>10.802585689849513</c:v>
                </c:pt>
                <c:pt idx="19453">
                  <c:v>10.803141035607782</c:v>
                </c:pt>
                <c:pt idx="19454">
                  <c:v>10.80369638136605</c:v>
                </c:pt>
                <c:pt idx="19455">
                  <c:v>10.804251727124319</c:v>
                </c:pt>
                <c:pt idx="19456">
                  <c:v>10.804807072882587</c:v>
                </c:pt>
                <c:pt idx="19457">
                  <c:v>10.805362418640856</c:v>
                </c:pt>
                <c:pt idx="19458">
                  <c:v>10.805917764399124</c:v>
                </c:pt>
                <c:pt idx="19459">
                  <c:v>10.806473110157393</c:v>
                </c:pt>
                <c:pt idx="19460">
                  <c:v>10.807028455915662</c:v>
                </c:pt>
                <c:pt idx="19461">
                  <c:v>10.80758380167393</c:v>
                </c:pt>
                <c:pt idx="19462">
                  <c:v>10.808139147432199</c:v>
                </c:pt>
                <c:pt idx="19463">
                  <c:v>10.808694493190467</c:v>
                </c:pt>
                <c:pt idx="19464">
                  <c:v>10.809249838948736</c:v>
                </c:pt>
                <c:pt idx="19465">
                  <c:v>10.809805184707004</c:v>
                </c:pt>
                <c:pt idx="19466">
                  <c:v>10.810360530465273</c:v>
                </c:pt>
                <c:pt idx="19467">
                  <c:v>10.810915876223541</c:v>
                </c:pt>
                <c:pt idx="19468">
                  <c:v>10.81147122198181</c:v>
                </c:pt>
                <c:pt idx="19469">
                  <c:v>10.812026567740078</c:v>
                </c:pt>
                <c:pt idx="19470">
                  <c:v>10.812581913498347</c:v>
                </c:pt>
                <c:pt idx="19471">
                  <c:v>10.813137259256616</c:v>
                </c:pt>
                <c:pt idx="19472">
                  <c:v>10.813692605014884</c:v>
                </c:pt>
                <c:pt idx="19473">
                  <c:v>10.814247950773153</c:v>
                </c:pt>
                <c:pt idx="19474">
                  <c:v>10.814803296531421</c:v>
                </c:pt>
                <c:pt idx="19475">
                  <c:v>10.81535864228969</c:v>
                </c:pt>
                <c:pt idx="19476">
                  <c:v>10.815913988047958</c:v>
                </c:pt>
                <c:pt idx="19477">
                  <c:v>10.816469333806227</c:v>
                </c:pt>
                <c:pt idx="19478">
                  <c:v>10.817024679564495</c:v>
                </c:pt>
                <c:pt idx="19479">
                  <c:v>10.817580025322764</c:v>
                </c:pt>
                <c:pt idx="19480">
                  <c:v>10.818135371081032</c:v>
                </c:pt>
                <c:pt idx="19481">
                  <c:v>10.818690716839301</c:v>
                </c:pt>
                <c:pt idx="19482">
                  <c:v>10.819246062597569</c:v>
                </c:pt>
                <c:pt idx="19483">
                  <c:v>10.819801408355838</c:v>
                </c:pt>
                <c:pt idx="19484">
                  <c:v>10.820356754114107</c:v>
                </c:pt>
                <c:pt idx="19485">
                  <c:v>10.820912099872375</c:v>
                </c:pt>
                <c:pt idx="19486">
                  <c:v>10.821467445630644</c:v>
                </c:pt>
                <c:pt idx="19487">
                  <c:v>10.822022791388912</c:v>
                </c:pt>
                <c:pt idx="19488">
                  <c:v>10.822578137147181</c:v>
                </c:pt>
                <c:pt idx="19489">
                  <c:v>10.823133482905449</c:v>
                </c:pt>
                <c:pt idx="19490">
                  <c:v>10.823688828663718</c:v>
                </c:pt>
                <c:pt idx="19491">
                  <c:v>10.824244174421986</c:v>
                </c:pt>
                <c:pt idx="19492">
                  <c:v>10.824799520180255</c:v>
                </c:pt>
                <c:pt idx="19493">
                  <c:v>10.825354865938523</c:v>
                </c:pt>
                <c:pt idx="19494">
                  <c:v>10.825910211696792</c:v>
                </c:pt>
                <c:pt idx="19495">
                  <c:v>10.826465557455061</c:v>
                </c:pt>
                <c:pt idx="19496">
                  <c:v>10.827020903213329</c:v>
                </c:pt>
                <c:pt idx="19497">
                  <c:v>10.827576248971598</c:v>
                </c:pt>
                <c:pt idx="19498">
                  <c:v>10.828131594729866</c:v>
                </c:pt>
                <c:pt idx="19499">
                  <c:v>10.828686940488135</c:v>
                </c:pt>
                <c:pt idx="19500">
                  <c:v>10.829242286246403</c:v>
                </c:pt>
                <c:pt idx="19501">
                  <c:v>10.829797632004672</c:v>
                </c:pt>
                <c:pt idx="19502">
                  <c:v>10.83035297776294</c:v>
                </c:pt>
                <c:pt idx="19503">
                  <c:v>10.830908323521209</c:v>
                </c:pt>
                <c:pt idx="19504">
                  <c:v>10.831463669279477</c:v>
                </c:pt>
                <c:pt idx="19505">
                  <c:v>10.832019015037746</c:v>
                </c:pt>
                <c:pt idx="19506">
                  <c:v>10.832574360796015</c:v>
                </c:pt>
                <c:pt idx="19507">
                  <c:v>10.833129706554283</c:v>
                </c:pt>
                <c:pt idx="19508">
                  <c:v>10.833685052312552</c:v>
                </c:pt>
                <c:pt idx="19509">
                  <c:v>10.83424039807082</c:v>
                </c:pt>
                <c:pt idx="19510">
                  <c:v>10.834795743829089</c:v>
                </c:pt>
                <c:pt idx="19511">
                  <c:v>10.835351089587357</c:v>
                </c:pt>
                <c:pt idx="19512">
                  <c:v>10.835906435345626</c:v>
                </c:pt>
                <c:pt idx="19513">
                  <c:v>10.836461781103894</c:v>
                </c:pt>
                <c:pt idx="19514">
                  <c:v>10.837017126862163</c:v>
                </c:pt>
                <c:pt idx="19515">
                  <c:v>10.837572472620431</c:v>
                </c:pt>
                <c:pt idx="19516">
                  <c:v>10.8381278183787</c:v>
                </c:pt>
                <c:pt idx="19517">
                  <c:v>10.838683164136969</c:v>
                </c:pt>
                <c:pt idx="19518">
                  <c:v>10.839238509895237</c:v>
                </c:pt>
                <c:pt idx="19519">
                  <c:v>10.839793855653506</c:v>
                </c:pt>
                <c:pt idx="19520">
                  <c:v>10.840349201411774</c:v>
                </c:pt>
                <c:pt idx="19521">
                  <c:v>10.840904547170043</c:v>
                </c:pt>
                <c:pt idx="19522">
                  <c:v>10.841459892928311</c:v>
                </c:pt>
                <c:pt idx="19523">
                  <c:v>10.84201523868658</c:v>
                </c:pt>
                <c:pt idx="19524">
                  <c:v>10.842570584444848</c:v>
                </c:pt>
                <c:pt idx="19525">
                  <c:v>10.843125930203117</c:v>
                </c:pt>
                <c:pt idx="19526">
                  <c:v>10.843681275961385</c:v>
                </c:pt>
                <c:pt idx="19527">
                  <c:v>10.844236621719654</c:v>
                </c:pt>
                <c:pt idx="19528">
                  <c:v>10.844791967477923</c:v>
                </c:pt>
                <c:pt idx="19529">
                  <c:v>10.845347313236191</c:v>
                </c:pt>
                <c:pt idx="19530">
                  <c:v>10.84590265899446</c:v>
                </c:pt>
                <c:pt idx="19531">
                  <c:v>10.846458004752728</c:v>
                </c:pt>
                <c:pt idx="19532">
                  <c:v>10.847013350510997</c:v>
                </c:pt>
                <c:pt idx="19533">
                  <c:v>10.847568696269265</c:v>
                </c:pt>
                <c:pt idx="19534">
                  <c:v>10.848124042027534</c:v>
                </c:pt>
                <c:pt idx="19535">
                  <c:v>10.848679387785802</c:v>
                </c:pt>
                <c:pt idx="19536">
                  <c:v>10.849234733544071</c:v>
                </c:pt>
                <c:pt idx="19537">
                  <c:v>10.849790079302339</c:v>
                </c:pt>
                <c:pt idx="19538">
                  <c:v>10.850345425060608</c:v>
                </c:pt>
                <c:pt idx="19539">
                  <c:v>10.850900770818876</c:v>
                </c:pt>
                <c:pt idx="19540">
                  <c:v>10.851456116577145</c:v>
                </c:pt>
                <c:pt idx="19541">
                  <c:v>10.852011462335414</c:v>
                </c:pt>
                <c:pt idx="19542">
                  <c:v>10.852566808093682</c:v>
                </c:pt>
                <c:pt idx="19543">
                  <c:v>10.853122153851951</c:v>
                </c:pt>
                <c:pt idx="19544">
                  <c:v>10.853677499610219</c:v>
                </c:pt>
                <c:pt idx="19545">
                  <c:v>10.854232845368488</c:v>
                </c:pt>
                <c:pt idx="19546">
                  <c:v>10.854788191126756</c:v>
                </c:pt>
                <c:pt idx="19547">
                  <c:v>10.855343536885025</c:v>
                </c:pt>
                <c:pt idx="19548">
                  <c:v>10.855898882643293</c:v>
                </c:pt>
                <c:pt idx="19549">
                  <c:v>10.856454228401562</c:v>
                </c:pt>
                <c:pt idx="19550">
                  <c:v>10.85700957415983</c:v>
                </c:pt>
                <c:pt idx="19551">
                  <c:v>10.857564919918099</c:v>
                </c:pt>
                <c:pt idx="19552">
                  <c:v>10.858120265676368</c:v>
                </c:pt>
                <c:pt idx="19553">
                  <c:v>10.858675611434636</c:v>
                </c:pt>
                <c:pt idx="19554">
                  <c:v>10.859230957192905</c:v>
                </c:pt>
                <c:pt idx="19555">
                  <c:v>10.859786302951173</c:v>
                </c:pt>
                <c:pt idx="19556">
                  <c:v>10.860341648709442</c:v>
                </c:pt>
                <c:pt idx="19557">
                  <c:v>10.86089699446771</c:v>
                </c:pt>
                <c:pt idx="19558">
                  <c:v>10.861452340225979</c:v>
                </c:pt>
                <c:pt idx="19559">
                  <c:v>10.862007685984247</c:v>
                </c:pt>
                <c:pt idx="19560">
                  <c:v>10.862563031742516</c:v>
                </c:pt>
                <c:pt idx="19561">
                  <c:v>10.863118377500784</c:v>
                </c:pt>
                <c:pt idx="19562">
                  <c:v>10.863673723259053</c:v>
                </c:pt>
                <c:pt idx="19563">
                  <c:v>10.864229069017322</c:v>
                </c:pt>
                <c:pt idx="19564">
                  <c:v>10.86478441477559</c:v>
                </c:pt>
                <c:pt idx="19565">
                  <c:v>10.865339760533859</c:v>
                </c:pt>
                <c:pt idx="19566">
                  <c:v>10.865895106292127</c:v>
                </c:pt>
                <c:pt idx="19567">
                  <c:v>10.866450452050396</c:v>
                </c:pt>
                <c:pt idx="19568">
                  <c:v>10.867005797808664</c:v>
                </c:pt>
                <c:pt idx="19569">
                  <c:v>10.867561143566933</c:v>
                </c:pt>
                <c:pt idx="19570">
                  <c:v>10.868116489325201</c:v>
                </c:pt>
                <c:pt idx="19571">
                  <c:v>10.86867183508347</c:v>
                </c:pt>
                <c:pt idx="19572">
                  <c:v>10.869227180841738</c:v>
                </c:pt>
                <c:pt idx="19573">
                  <c:v>10.869782526600007</c:v>
                </c:pt>
                <c:pt idx="19574">
                  <c:v>10.870337872358276</c:v>
                </c:pt>
                <c:pt idx="19575">
                  <c:v>10.870893218116544</c:v>
                </c:pt>
                <c:pt idx="19576">
                  <c:v>10.871448563874813</c:v>
                </c:pt>
                <c:pt idx="19577">
                  <c:v>10.872003909633081</c:v>
                </c:pt>
                <c:pt idx="19578">
                  <c:v>10.87255925539135</c:v>
                </c:pt>
                <c:pt idx="19579">
                  <c:v>10.873114601149618</c:v>
                </c:pt>
                <c:pt idx="19580">
                  <c:v>10.873669946907887</c:v>
                </c:pt>
                <c:pt idx="19581">
                  <c:v>10.874225292666155</c:v>
                </c:pt>
                <c:pt idx="19582">
                  <c:v>10.874780638424424</c:v>
                </c:pt>
                <c:pt idx="19583">
                  <c:v>10.875335984182692</c:v>
                </c:pt>
                <c:pt idx="19584">
                  <c:v>10.875891329940961</c:v>
                </c:pt>
                <c:pt idx="19585">
                  <c:v>10.87644667569923</c:v>
                </c:pt>
                <c:pt idx="19586">
                  <c:v>10.877002021457498</c:v>
                </c:pt>
                <c:pt idx="19587">
                  <c:v>10.877557367215767</c:v>
                </c:pt>
                <c:pt idx="19588">
                  <c:v>10.878112712974035</c:v>
                </c:pt>
                <c:pt idx="19589">
                  <c:v>10.878668058732304</c:v>
                </c:pt>
                <c:pt idx="19590">
                  <c:v>10.879223404490572</c:v>
                </c:pt>
                <c:pt idx="19591">
                  <c:v>10.879778750248841</c:v>
                </c:pt>
                <c:pt idx="19592">
                  <c:v>10.880334096007109</c:v>
                </c:pt>
                <c:pt idx="19593">
                  <c:v>10.880889441765378</c:v>
                </c:pt>
                <c:pt idx="19594">
                  <c:v>10.881444787523646</c:v>
                </c:pt>
                <c:pt idx="19595">
                  <c:v>10.882000133281915</c:v>
                </c:pt>
                <c:pt idx="19596">
                  <c:v>10.882555479040183</c:v>
                </c:pt>
                <c:pt idx="19597">
                  <c:v>10.883110824798452</c:v>
                </c:pt>
                <c:pt idx="19598">
                  <c:v>10.883666170556721</c:v>
                </c:pt>
                <c:pt idx="19599">
                  <c:v>10.884221516314989</c:v>
                </c:pt>
                <c:pt idx="19600">
                  <c:v>10.884776862073258</c:v>
                </c:pt>
                <c:pt idx="19601">
                  <c:v>10.885332207831526</c:v>
                </c:pt>
                <c:pt idx="19602">
                  <c:v>10.885887553589795</c:v>
                </c:pt>
                <c:pt idx="19603">
                  <c:v>10.886442899348063</c:v>
                </c:pt>
                <c:pt idx="19604">
                  <c:v>10.886998245106332</c:v>
                </c:pt>
                <c:pt idx="19605">
                  <c:v>10.8875535908646</c:v>
                </c:pt>
                <c:pt idx="19606">
                  <c:v>10.888108936622869</c:v>
                </c:pt>
                <c:pt idx="19607">
                  <c:v>10.888664282381137</c:v>
                </c:pt>
                <c:pt idx="19608">
                  <c:v>10.889219628139406</c:v>
                </c:pt>
                <c:pt idx="19609">
                  <c:v>10.889774973897675</c:v>
                </c:pt>
                <c:pt idx="19610">
                  <c:v>10.890330319655943</c:v>
                </c:pt>
                <c:pt idx="19611">
                  <c:v>10.890885665414212</c:v>
                </c:pt>
                <c:pt idx="19612">
                  <c:v>10.89144101117248</c:v>
                </c:pt>
                <c:pt idx="19613">
                  <c:v>10.891996356930749</c:v>
                </c:pt>
                <c:pt idx="19614">
                  <c:v>10.892551702689017</c:v>
                </c:pt>
                <c:pt idx="19615">
                  <c:v>10.893107048447286</c:v>
                </c:pt>
                <c:pt idx="19616">
                  <c:v>10.893662394205554</c:v>
                </c:pt>
                <c:pt idx="19617">
                  <c:v>10.894217739963823</c:v>
                </c:pt>
                <c:pt idx="19618">
                  <c:v>10.894773085722091</c:v>
                </c:pt>
                <c:pt idx="19619">
                  <c:v>10.89532843148036</c:v>
                </c:pt>
                <c:pt idx="19620">
                  <c:v>10.895883777238629</c:v>
                </c:pt>
                <c:pt idx="19621">
                  <c:v>10.896439122996897</c:v>
                </c:pt>
                <c:pt idx="19622">
                  <c:v>10.896994468755166</c:v>
                </c:pt>
                <c:pt idx="19623">
                  <c:v>10.897549814513434</c:v>
                </c:pt>
                <c:pt idx="19624">
                  <c:v>10.898105160271703</c:v>
                </c:pt>
                <c:pt idx="19625">
                  <c:v>10.898660506029971</c:v>
                </c:pt>
                <c:pt idx="19626">
                  <c:v>10.89921585178824</c:v>
                </c:pt>
                <c:pt idx="19627">
                  <c:v>10.899771197546508</c:v>
                </c:pt>
                <c:pt idx="19628">
                  <c:v>10.900326543304777</c:v>
                </c:pt>
                <c:pt idx="19629">
                  <c:v>10.900881889063045</c:v>
                </c:pt>
                <c:pt idx="19630">
                  <c:v>10.901437234821314</c:v>
                </c:pt>
                <c:pt idx="19631">
                  <c:v>10.901992580579583</c:v>
                </c:pt>
                <c:pt idx="19632">
                  <c:v>10.902547926337851</c:v>
                </c:pt>
                <c:pt idx="19633">
                  <c:v>10.90310327209612</c:v>
                </c:pt>
                <c:pt idx="19634">
                  <c:v>10.903658617854388</c:v>
                </c:pt>
                <c:pt idx="19635">
                  <c:v>10.904213963612657</c:v>
                </c:pt>
                <c:pt idx="19636">
                  <c:v>10.904769309370925</c:v>
                </c:pt>
                <c:pt idx="19637">
                  <c:v>10.905324655129194</c:v>
                </c:pt>
                <c:pt idx="19638">
                  <c:v>10.905880000887462</c:v>
                </c:pt>
                <c:pt idx="19639">
                  <c:v>10.906435346645731</c:v>
                </c:pt>
                <c:pt idx="19640">
                  <c:v>10.906990692403999</c:v>
                </c:pt>
                <c:pt idx="19641">
                  <c:v>10.907546038162268</c:v>
                </c:pt>
                <c:pt idx="19642">
                  <c:v>10.908101383920537</c:v>
                </c:pt>
                <c:pt idx="19643">
                  <c:v>10.908656729678805</c:v>
                </c:pt>
                <c:pt idx="19644">
                  <c:v>10.909212075437074</c:v>
                </c:pt>
                <c:pt idx="19645">
                  <c:v>10.909767421195342</c:v>
                </c:pt>
                <c:pt idx="19646">
                  <c:v>10.910322766953611</c:v>
                </c:pt>
                <c:pt idx="19647">
                  <c:v>10.910878112711879</c:v>
                </c:pt>
                <c:pt idx="19648">
                  <c:v>10.911433458470148</c:v>
                </c:pt>
                <c:pt idx="19649">
                  <c:v>10.911988804228416</c:v>
                </c:pt>
                <c:pt idx="19650">
                  <c:v>10.912544149986685</c:v>
                </c:pt>
                <c:pt idx="19651">
                  <c:v>10.913099495744953</c:v>
                </c:pt>
                <c:pt idx="19652">
                  <c:v>10.913654841503222</c:v>
                </c:pt>
                <c:pt idx="19653">
                  <c:v>10.914210187261491</c:v>
                </c:pt>
                <c:pt idx="19654">
                  <c:v>10.914765533019759</c:v>
                </c:pt>
                <c:pt idx="19655">
                  <c:v>10.915320878778028</c:v>
                </c:pt>
                <c:pt idx="19656">
                  <c:v>10.915876224536296</c:v>
                </c:pt>
                <c:pt idx="19657">
                  <c:v>10.916431570294565</c:v>
                </c:pt>
                <c:pt idx="19658">
                  <c:v>10.916986916052833</c:v>
                </c:pt>
                <c:pt idx="19659">
                  <c:v>10.917542261811102</c:v>
                </c:pt>
                <c:pt idx="19660">
                  <c:v>10.91809760756937</c:v>
                </c:pt>
                <c:pt idx="19661">
                  <c:v>10.918652953327639</c:v>
                </c:pt>
                <c:pt idx="19662">
                  <c:v>10.919208299085907</c:v>
                </c:pt>
                <c:pt idx="19663">
                  <c:v>10.919763644844176</c:v>
                </c:pt>
                <c:pt idx="19664">
                  <c:v>10.920318990602444</c:v>
                </c:pt>
                <c:pt idx="19665">
                  <c:v>10.920874336360713</c:v>
                </c:pt>
                <c:pt idx="19666">
                  <c:v>10.921429682118982</c:v>
                </c:pt>
                <c:pt idx="19667">
                  <c:v>10.92198502787725</c:v>
                </c:pt>
                <c:pt idx="19668">
                  <c:v>10.922540373635519</c:v>
                </c:pt>
                <c:pt idx="19669">
                  <c:v>10.923095719393787</c:v>
                </c:pt>
                <c:pt idx="19670">
                  <c:v>10.923651065152056</c:v>
                </c:pt>
                <c:pt idx="19671">
                  <c:v>10.924206410910324</c:v>
                </c:pt>
                <c:pt idx="19672">
                  <c:v>10.924761756668593</c:v>
                </c:pt>
                <c:pt idx="19673">
                  <c:v>10.925317102426861</c:v>
                </c:pt>
                <c:pt idx="19674">
                  <c:v>10.92587244818513</c:v>
                </c:pt>
                <c:pt idx="19675">
                  <c:v>10.926427793943398</c:v>
                </c:pt>
                <c:pt idx="19676">
                  <c:v>10.926983139701667</c:v>
                </c:pt>
                <c:pt idx="19677">
                  <c:v>10.927538485459936</c:v>
                </c:pt>
                <c:pt idx="19678">
                  <c:v>10.928093831218204</c:v>
                </c:pt>
                <c:pt idx="19679">
                  <c:v>10.928649176976473</c:v>
                </c:pt>
                <c:pt idx="19680">
                  <c:v>10.929204522734741</c:v>
                </c:pt>
                <c:pt idx="19681">
                  <c:v>10.92975986849301</c:v>
                </c:pt>
                <c:pt idx="19682">
                  <c:v>10.930315214251278</c:v>
                </c:pt>
                <c:pt idx="19683">
                  <c:v>10.930870560009547</c:v>
                </c:pt>
                <c:pt idx="19684">
                  <c:v>10.931425905767815</c:v>
                </c:pt>
                <c:pt idx="19685">
                  <c:v>10.931981251526084</c:v>
                </c:pt>
                <c:pt idx="19686">
                  <c:v>10.932536597284352</c:v>
                </c:pt>
                <c:pt idx="19687">
                  <c:v>10.933091943042621</c:v>
                </c:pt>
                <c:pt idx="19688">
                  <c:v>10.93364728880089</c:v>
                </c:pt>
                <c:pt idx="19689">
                  <c:v>10.934202634559158</c:v>
                </c:pt>
                <c:pt idx="19690">
                  <c:v>10.934757980317427</c:v>
                </c:pt>
                <c:pt idx="19691">
                  <c:v>10.935313326075695</c:v>
                </c:pt>
                <c:pt idx="19692">
                  <c:v>10.935868671833964</c:v>
                </c:pt>
                <c:pt idx="19693">
                  <c:v>10.936424017592232</c:v>
                </c:pt>
                <c:pt idx="19694">
                  <c:v>10.936979363350501</c:v>
                </c:pt>
                <c:pt idx="19695">
                  <c:v>10.937534709108769</c:v>
                </c:pt>
                <c:pt idx="19696">
                  <c:v>10.938090054867038</c:v>
                </c:pt>
                <c:pt idx="19697">
                  <c:v>10.938645400625306</c:v>
                </c:pt>
                <c:pt idx="19698">
                  <c:v>10.939200746383575</c:v>
                </c:pt>
                <c:pt idx="19699">
                  <c:v>10.939756092141844</c:v>
                </c:pt>
                <c:pt idx="19700">
                  <c:v>10.940311437900112</c:v>
                </c:pt>
                <c:pt idx="19701">
                  <c:v>10.940866783658381</c:v>
                </c:pt>
                <c:pt idx="19702">
                  <c:v>10.941422129416649</c:v>
                </c:pt>
                <c:pt idx="19703">
                  <c:v>10.941977475174918</c:v>
                </c:pt>
                <c:pt idx="19704">
                  <c:v>10.942532820933186</c:v>
                </c:pt>
                <c:pt idx="19705">
                  <c:v>10.943088166691455</c:v>
                </c:pt>
                <c:pt idx="19706">
                  <c:v>10.943643512449723</c:v>
                </c:pt>
                <c:pt idx="19707">
                  <c:v>10.944198858207992</c:v>
                </c:pt>
                <c:pt idx="19708">
                  <c:v>10.94475420396626</c:v>
                </c:pt>
                <c:pt idx="19709">
                  <c:v>10.945309549724529</c:v>
                </c:pt>
                <c:pt idx="19710">
                  <c:v>10.945864895482798</c:v>
                </c:pt>
                <c:pt idx="19711">
                  <c:v>10.946420241241066</c:v>
                </c:pt>
                <c:pt idx="19712">
                  <c:v>10.946975586999335</c:v>
                </c:pt>
                <c:pt idx="19713">
                  <c:v>10.947530932757603</c:v>
                </c:pt>
                <c:pt idx="19714">
                  <c:v>10.948086278515872</c:v>
                </c:pt>
                <c:pt idx="19715">
                  <c:v>10.94864162427414</c:v>
                </c:pt>
                <c:pt idx="19716">
                  <c:v>10.949196970032409</c:v>
                </c:pt>
                <c:pt idx="19717">
                  <c:v>10.949752315790677</c:v>
                </c:pt>
                <c:pt idx="19718">
                  <c:v>10.950307661548946</c:v>
                </c:pt>
                <c:pt idx="19719">
                  <c:v>10.950863007307214</c:v>
                </c:pt>
                <c:pt idx="19720">
                  <c:v>10.951418353065483</c:v>
                </c:pt>
                <c:pt idx="19721">
                  <c:v>10.951973698823751</c:v>
                </c:pt>
                <c:pt idx="19722">
                  <c:v>10.95252904458202</c:v>
                </c:pt>
                <c:pt idx="19723">
                  <c:v>10.953084390340289</c:v>
                </c:pt>
                <c:pt idx="19724">
                  <c:v>10.953639736098557</c:v>
                </c:pt>
                <c:pt idx="19725">
                  <c:v>10.954195081856826</c:v>
                </c:pt>
                <c:pt idx="19726">
                  <c:v>10.954750427615094</c:v>
                </c:pt>
                <c:pt idx="19727">
                  <c:v>10.955305773373363</c:v>
                </c:pt>
                <c:pt idx="19728">
                  <c:v>10.955861119131631</c:v>
                </c:pt>
                <c:pt idx="19729">
                  <c:v>10.9564164648899</c:v>
                </c:pt>
                <c:pt idx="19730">
                  <c:v>10.956971810648168</c:v>
                </c:pt>
                <c:pt idx="19731">
                  <c:v>10.957527156406437</c:v>
                </c:pt>
                <c:pt idx="19732">
                  <c:v>10.958082502164705</c:v>
                </c:pt>
                <c:pt idx="19733">
                  <c:v>10.958637847922974</c:v>
                </c:pt>
                <c:pt idx="19734">
                  <c:v>10.959193193681243</c:v>
                </c:pt>
                <c:pt idx="19735">
                  <c:v>10.959748539439511</c:v>
                </c:pt>
                <c:pt idx="19736">
                  <c:v>10.96030388519778</c:v>
                </c:pt>
                <c:pt idx="19737">
                  <c:v>10.960859230956048</c:v>
                </c:pt>
                <c:pt idx="19738">
                  <c:v>10.961414576714317</c:v>
                </c:pt>
                <c:pt idx="19739">
                  <c:v>10.961969922472585</c:v>
                </c:pt>
                <c:pt idx="19740">
                  <c:v>10.962525268230854</c:v>
                </c:pt>
                <c:pt idx="19741">
                  <c:v>10.963080613989122</c:v>
                </c:pt>
                <c:pt idx="19742">
                  <c:v>10.963635959747391</c:v>
                </c:pt>
                <c:pt idx="19743">
                  <c:v>10.964191305505659</c:v>
                </c:pt>
                <c:pt idx="19744">
                  <c:v>10.964746651263928</c:v>
                </c:pt>
                <c:pt idx="19745">
                  <c:v>10.965301997022197</c:v>
                </c:pt>
                <c:pt idx="19746">
                  <c:v>10.965857342780465</c:v>
                </c:pt>
                <c:pt idx="19747">
                  <c:v>10.966412688538734</c:v>
                </c:pt>
                <c:pt idx="19748">
                  <c:v>10.966968034297002</c:v>
                </c:pt>
                <c:pt idx="19749">
                  <c:v>10.967523380055271</c:v>
                </c:pt>
                <c:pt idx="19750">
                  <c:v>10.968078725813539</c:v>
                </c:pt>
                <c:pt idx="19751">
                  <c:v>10.968634071571808</c:v>
                </c:pt>
                <c:pt idx="19752">
                  <c:v>10.969189417330076</c:v>
                </c:pt>
                <c:pt idx="19753">
                  <c:v>10.969744763088345</c:v>
                </c:pt>
                <c:pt idx="19754">
                  <c:v>10.970300108846613</c:v>
                </c:pt>
                <c:pt idx="19755">
                  <c:v>10.970855454604882</c:v>
                </c:pt>
                <c:pt idx="19756">
                  <c:v>10.971410800363151</c:v>
                </c:pt>
                <c:pt idx="19757">
                  <c:v>10.971966146121419</c:v>
                </c:pt>
                <c:pt idx="19758">
                  <c:v>10.972521491879688</c:v>
                </c:pt>
                <c:pt idx="19759">
                  <c:v>10.973076837637956</c:v>
                </c:pt>
                <c:pt idx="19760">
                  <c:v>10.973632183396225</c:v>
                </c:pt>
                <c:pt idx="19761">
                  <c:v>10.974187529154493</c:v>
                </c:pt>
                <c:pt idx="19762">
                  <c:v>10.974742874912762</c:v>
                </c:pt>
                <c:pt idx="19763">
                  <c:v>10.97529822067103</c:v>
                </c:pt>
                <c:pt idx="19764">
                  <c:v>10.975853566429299</c:v>
                </c:pt>
                <c:pt idx="19765">
                  <c:v>10.976408912187567</c:v>
                </c:pt>
                <c:pt idx="19766">
                  <c:v>10.976964257945836</c:v>
                </c:pt>
                <c:pt idx="19767">
                  <c:v>10.977519603704105</c:v>
                </c:pt>
                <c:pt idx="19768">
                  <c:v>10.978074949462373</c:v>
                </c:pt>
                <c:pt idx="19769">
                  <c:v>10.978630295220642</c:v>
                </c:pt>
                <c:pt idx="19770">
                  <c:v>10.97918564097891</c:v>
                </c:pt>
                <c:pt idx="19771">
                  <c:v>10.979740986737179</c:v>
                </c:pt>
                <c:pt idx="19772">
                  <c:v>10.980296332495447</c:v>
                </c:pt>
                <c:pt idx="19773">
                  <c:v>10.980851678253716</c:v>
                </c:pt>
                <c:pt idx="19774">
                  <c:v>10.981407024011984</c:v>
                </c:pt>
                <c:pt idx="19775">
                  <c:v>10.981962369770253</c:v>
                </c:pt>
                <c:pt idx="19776">
                  <c:v>10.982517715528521</c:v>
                </c:pt>
                <c:pt idx="19777">
                  <c:v>10.98307306128679</c:v>
                </c:pt>
                <c:pt idx="19778">
                  <c:v>10.983628407045058</c:v>
                </c:pt>
                <c:pt idx="19779">
                  <c:v>10.984183752803327</c:v>
                </c:pt>
                <c:pt idx="19780">
                  <c:v>10.984739098561596</c:v>
                </c:pt>
                <c:pt idx="19781">
                  <c:v>10.985294444319864</c:v>
                </c:pt>
                <c:pt idx="19782">
                  <c:v>10.985849790078133</c:v>
                </c:pt>
                <c:pt idx="19783">
                  <c:v>10.986405135836401</c:v>
                </c:pt>
                <c:pt idx="19784">
                  <c:v>10.98696048159467</c:v>
                </c:pt>
                <c:pt idx="19785">
                  <c:v>10.987515827352938</c:v>
                </c:pt>
                <c:pt idx="19786">
                  <c:v>10.988071173111207</c:v>
                </c:pt>
                <c:pt idx="19787">
                  <c:v>10.988626518869475</c:v>
                </c:pt>
                <c:pt idx="19788">
                  <c:v>10.989181864627744</c:v>
                </c:pt>
                <c:pt idx="19789">
                  <c:v>10.989737210386012</c:v>
                </c:pt>
                <c:pt idx="19790">
                  <c:v>10.990292556144281</c:v>
                </c:pt>
                <c:pt idx="19791">
                  <c:v>10.99084790190255</c:v>
                </c:pt>
                <c:pt idx="19792">
                  <c:v>10.991403247660818</c:v>
                </c:pt>
                <c:pt idx="19793">
                  <c:v>10.991958593419087</c:v>
                </c:pt>
                <c:pt idx="19794">
                  <c:v>10.992513939177355</c:v>
                </c:pt>
                <c:pt idx="19795">
                  <c:v>10.993069284935624</c:v>
                </c:pt>
                <c:pt idx="19796">
                  <c:v>10.993624630693892</c:v>
                </c:pt>
                <c:pt idx="19797">
                  <c:v>10.994179976452161</c:v>
                </c:pt>
                <c:pt idx="19798">
                  <c:v>10.994735322210429</c:v>
                </c:pt>
                <c:pt idx="19799">
                  <c:v>10.995290667968698</c:v>
                </c:pt>
                <c:pt idx="19800">
                  <c:v>10.995846013726966</c:v>
                </c:pt>
                <c:pt idx="19801">
                  <c:v>10.996401359485235</c:v>
                </c:pt>
                <c:pt idx="19802">
                  <c:v>10.996956705243504</c:v>
                </c:pt>
                <c:pt idx="19803">
                  <c:v>10.997512051001772</c:v>
                </c:pt>
                <c:pt idx="19804">
                  <c:v>10.998067396760041</c:v>
                </c:pt>
                <c:pt idx="19805">
                  <c:v>10.998622742518309</c:v>
                </c:pt>
                <c:pt idx="19806">
                  <c:v>10.999178088276578</c:v>
                </c:pt>
                <c:pt idx="19807">
                  <c:v>10.999733434034846</c:v>
                </c:pt>
                <c:pt idx="19808">
                  <c:v>11.000288779793115</c:v>
                </c:pt>
                <c:pt idx="19809">
                  <c:v>11.000844125551383</c:v>
                </c:pt>
                <c:pt idx="19810">
                  <c:v>11.001399471309652</c:v>
                </c:pt>
                <c:pt idx="19811">
                  <c:v>11.00195481706792</c:v>
                </c:pt>
                <c:pt idx="19812">
                  <c:v>11.002510162826189</c:v>
                </c:pt>
                <c:pt idx="19813">
                  <c:v>11.003065508584458</c:v>
                </c:pt>
                <c:pt idx="19814">
                  <c:v>11.003620854342726</c:v>
                </c:pt>
                <c:pt idx="19815">
                  <c:v>11.004176200100995</c:v>
                </c:pt>
                <c:pt idx="19816">
                  <c:v>11.004731545859263</c:v>
                </c:pt>
                <c:pt idx="19817">
                  <c:v>11.005286891617532</c:v>
                </c:pt>
                <c:pt idx="19818">
                  <c:v>11.0058422373758</c:v>
                </c:pt>
                <c:pt idx="19819">
                  <c:v>11.006397583134069</c:v>
                </c:pt>
                <c:pt idx="19820">
                  <c:v>11.006952928892337</c:v>
                </c:pt>
                <c:pt idx="19821">
                  <c:v>11.007508274650606</c:v>
                </c:pt>
                <c:pt idx="19822">
                  <c:v>11.008063620408874</c:v>
                </c:pt>
                <c:pt idx="19823">
                  <c:v>11.008618966167143</c:v>
                </c:pt>
                <c:pt idx="19824">
                  <c:v>11.009174311925412</c:v>
                </c:pt>
                <c:pt idx="19825">
                  <c:v>11.00972965768368</c:v>
                </c:pt>
                <c:pt idx="19826">
                  <c:v>11.010285003441949</c:v>
                </c:pt>
                <c:pt idx="19827">
                  <c:v>11.010840349200217</c:v>
                </c:pt>
                <c:pt idx="19828">
                  <c:v>11.011395694958486</c:v>
                </c:pt>
                <c:pt idx="19829">
                  <c:v>11.011951040716754</c:v>
                </c:pt>
                <c:pt idx="19830">
                  <c:v>11.012506386475023</c:v>
                </c:pt>
                <c:pt idx="19831">
                  <c:v>11.013061732233291</c:v>
                </c:pt>
                <c:pt idx="19832">
                  <c:v>11.01361707799156</c:v>
                </c:pt>
                <c:pt idx="19833">
                  <c:v>11.014172423749828</c:v>
                </c:pt>
                <c:pt idx="19834">
                  <c:v>11.014727769508097</c:v>
                </c:pt>
                <c:pt idx="19835">
                  <c:v>11.015283115266365</c:v>
                </c:pt>
                <c:pt idx="19836">
                  <c:v>11.015838461024634</c:v>
                </c:pt>
                <c:pt idx="19837">
                  <c:v>11.016393806782903</c:v>
                </c:pt>
                <c:pt idx="19838">
                  <c:v>11.016949152541171</c:v>
                </c:pt>
                <c:pt idx="19839">
                  <c:v>11.01750449829944</c:v>
                </c:pt>
                <c:pt idx="19840">
                  <c:v>11.018059844057708</c:v>
                </c:pt>
                <c:pt idx="19841">
                  <c:v>11.018615189815977</c:v>
                </c:pt>
                <c:pt idx="19842">
                  <c:v>11.019170535574245</c:v>
                </c:pt>
                <c:pt idx="19843">
                  <c:v>11.019725881332514</c:v>
                </c:pt>
                <c:pt idx="19844">
                  <c:v>11.020281227090782</c:v>
                </c:pt>
                <c:pt idx="19845">
                  <c:v>11.020836572849051</c:v>
                </c:pt>
                <c:pt idx="19846">
                  <c:v>11.021391918607319</c:v>
                </c:pt>
                <c:pt idx="19847">
                  <c:v>11.021947264365588</c:v>
                </c:pt>
                <c:pt idx="19848">
                  <c:v>11.022502610123857</c:v>
                </c:pt>
                <c:pt idx="19849">
                  <c:v>11.023057955882125</c:v>
                </c:pt>
                <c:pt idx="19850">
                  <c:v>11.023613301640394</c:v>
                </c:pt>
                <c:pt idx="19851">
                  <c:v>11.024168647398662</c:v>
                </c:pt>
                <c:pt idx="19852">
                  <c:v>11.024723993156931</c:v>
                </c:pt>
                <c:pt idx="19853">
                  <c:v>11.025279338915199</c:v>
                </c:pt>
                <c:pt idx="19854">
                  <c:v>11.025834684673468</c:v>
                </c:pt>
                <c:pt idx="19855">
                  <c:v>11.026390030431736</c:v>
                </c:pt>
                <c:pt idx="19856">
                  <c:v>11.026945376190005</c:v>
                </c:pt>
                <c:pt idx="19857">
                  <c:v>11.027500721948273</c:v>
                </c:pt>
                <c:pt idx="19858">
                  <c:v>11.028056067706542</c:v>
                </c:pt>
                <c:pt idx="19859">
                  <c:v>11.028611413464811</c:v>
                </c:pt>
                <c:pt idx="19860">
                  <c:v>11.029166759223079</c:v>
                </c:pt>
                <c:pt idx="19861">
                  <c:v>11.029722104981348</c:v>
                </c:pt>
                <c:pt idx="19862">
                  <c:v>11.030277450739616</c:v>
                </c:pt>
                <c:pt idx="19863">
                  <c:v>11.030832796497885</c:v>
                </c:pt>
                <c:pt idx="19864">
                  <c:v>11.031388142256153</c:v>
                </c:pt>
                <c:pt idx="19865">
                  <c:v>11.031943488014422</c:v>
                </c:pt>
                <c:pt idx="19866">
                  <c:v>11.03249883377269</c:v>
                </c:pt>
                <c:pt idx="19867">
                  <c:v>11.033054179530959</c:v>
                </c:pt>
                <c:pt idx="19868">
                  <c:v>11.033609525289227</c:v>
                </c:pt>
                <c:pt idx="19869">
                  <c:v>11.034164871047496</c:v>
                </c:pt>
                <c:pt idx="19870">
                  <c:v>11.034720216805765</c:v>
                </c:pt>
                <c:pt idx="19871">
                  <c:v>11.035275562564033</c:v>
                </c:pt>
                <c:pt idx="19872">
                  <c:v>11.035830908322302</c:v>
                </c:pt>
                <c:pt idx="19873">
                  <c:v>11.03638625408057</c:v>
                </c:pt>
                <c:pt idx="19874">
                  <c:v>11.036941599838839</c:v>
                </c:pt>
                <c:pt idx="19875">
                  <c:v>11.037496945597107</c:v>
                </c:pt>
                <c:pt idx="19876">
                  <c:v>11.038052291355376</c:v>
                </c:pt>
                <c:pt idx="19877">
                  <c:v>11.038607637113644</c:v>
                </c:pt>
                <c:pt idx="19878">
                  <c:v>11.039162982871913</c:v>
                </c:pt>
                <c:pt idx="19879">
                  <c:v>11.039718328630181</c:v>
                </c:pt>
                <c:pt idx="19880">
                  <c:v>11.04027367438845</c:v>
                </c:pt>
                <c:pt idx="19881">
                  <c:v>11.040829020146719</c:v>
                </c:pt>
                <c:pt idx="19882">
                  <c:v>11.041384365904987</c:v>
                </c:pt>
                <c:pt idx="19883">
                  <c:v>11.041939711663256</c:v>
                </c:pt>
                <c:pt idx="19884">
                  <c:v>11.042495057421524</c:v>
                </c:pt>
                <c:pt idx="19885">
                  <c:v>11.043050403179793</c:v>
                </c:pt>
                <c:pt idx="19886">
                  <c:v>11.043605748938061</c:v>
                </c:pt>
                <c:pt idx="19887">
                  <c:v>11.04416109469633</c:v>
                </c:pt>
                <c:pt idx="19888">
                  <c:v>11.044716440454598</c:v>
                </c:pt>
                <c:pt idx="19889">
                  <c:v>11.045271786212867</c:v>
                </c:pt>
                <c:pt idx="19890">
                  <c:v>11.045827131971135</c:v>
                </c:pt>
                <c:pt idx="19891">
                  <c:v>11.046382477729404</c:v>
                </c:pt>
                <c:pt idx="19892">
                  <c:v>11.046937823487673</c:v>
                </c:pt>
                <c:pt idx="19893">
                  <c:v>11.047493169245941</c:v>
                </c:pt>
                <c:pt idx="19894">
                  <c:v>11.04804851500421</c:v>
                </c:pt>
                <c:pt idx="19895">
                  <c:v>11.048603860762478</c:v>
                </c:pt>
                <c:pt idx="19896">
                  <c:v>11.049159206520747</c:v>
                </c:pt>
                <c:pt idx="19897">
                  <c:v>11.049714552279015</c:v>
                </c:pt>
                <c:pt idx="19898">
                  <c:v>11.050269898037284</c:v>
                </c:pt>
                <c:pt idx="19899">
                  <c:v>11.050825243795552</c:v>
                </c:pt>
                <c:pt idx="19900">
                  <c:v>11.051380589553821</c:v>
                </c:pt>
                <c:pt idx="19901">
                  <c:v>11.051935935312089</c:v>
                </c:pt>
                <c:pt idx="19902">
                  <c:v>11.052491281070358</c:v>
                </c:pt>
                <c:pt idx="19903">
                  <c:v>11.053046626828626</c:v>
                </c:pt>
                <c:pt idx="19904">
                  <c:v>11.053601972586895</c:v>
                </c:pt>
                <c:pt idx="19905">
                  <c:v>11.054157318345164</c:v>
                </c:pt>
                <c:pt idx="19906">
                  <c:v>11.054712664103432</c:v>
                </c:pt>
                <c:pt idx="19907">
                  <c:v>11.055268009861701</c:v>
                </c:pt>
                <c:pt idx="19908">
                  <c:v>11.055823355619969</c:v>
                </c:pt>
                <c:pt idx="19909">
                  <c:v>11.056378701378238</c:v>
                </c:pt>
                <c:pt idx="19910">
                  <c:v>11.056934047136506</c:v>
                </c:pt>
                <c:pt idx="19911">
                  <c:v>11.057489392894775</c:v>
                </c:pt>
                <c:pt idx="19912">
                  <c:v>11.058044738653043</c:v>
                </c:pt>
                <c:pt idx="19913">
                  <c:v>11.058600084411312</c:v>
                </c:pt>
                <c:pt idx="19914">
                  <c:v>11.05915543016958</c:v>
                </c:pt>
                <c:pt idx="19915">
                  <c:v>11.059710775927849</c:v>
                </c:pt>
                <c:pt idx="19916">
                  <c:v>11.060266121686118</c:v>
                </c:pt>
                <c:pt idx="19917">
                  <c:v>11.060821467444386</c:v>
                </c:pt>
                <c:pt idx="19918">
                  <c:v>11.061376813202655</c:v>
                </c:pt>
                <c:pt idx="19919">
                  <c:v>11.061932158960923</c:v>
                </c:pt>
                <c:pt idx="19920">
                  <c:v>11.062487504719192</c:v>
                </c:pt>
                <c:pt idx="19921">
                  <c:v>11.06304285047746</c:v>
                </c:pt>
                <c:pt idx="19922">
                  <c:v>11.063598196235729</c:v>
                </c:pt>
                <c:pt idx="19923">
                  <c:v>11.064153541993997</c:v>
                </c:pt>
                <c:pt idx="19924">
                  <c:v>11.064708887752266</c:v>
                </c:pt>
                <c:pt idx="19925">
                  <c:v>11.065264233510534</c:v>
                </c:pt>
                <c:pt idx="19926">
                  <c:v>11.065819579268803</c:v>
                </c:pt>
                <c:pt idx="19927">
                  <c:v>11.066374925027072</c:v>
                </c:pt>
                <c:pt idx="19928">
                  <c:v>11.06693027078534</c:v>
                </c:pt>
                <c:pt idx="19929">
                  <c:v>11.067485616543609</c:v>
                </c:pt>
                <c:pt idx="19930">
                  <c:v>11.068040962301877</c:v>
                </c:pt>
                <c:pt idx="19931">
                  <c:v>11.068596308060146</c:v>
                </c:pt>
                <c:pt idx="19932">
                  <c:v>11.069151653818414</c:v>
                </c:pt>
                <c:pt idx="19933">
                  <c:v>11.069706999576683</c:v>
                </c:pt>
                <c:pt idx="19934">
                  <c:v>11.070262345334951</c:v>
                </c:pt>
                <c:pt idx="19935">
                  <c:v>11.07081769109322</c:v>
                </c:pt>
                <c:pt idx="19936">
                  <c:v>11.071373036851488</c:v>
                </c:pt>
                <c:pt idx="19937">
                  <c:v>11.071928382609757</c:v>
                </c:pt>
                <c:pt idx="19938">
                  <c:v>11.072483728368026</c:v>
                </c:pt>
                <c:pt idx="19939">
                  <c:v>11.073039074126294</c:v>
                </c:pt>
                <c:pt idx="19940">
                  <c:v>11.073594419884563</c:v>
                </c:pt>
                <c:pt idx="19941">
                  <c:v>11.074149765642831</c:v>
                </c:pt>
                <c:pt idx="19942">
                  <c:v>11.0747051114011</c:v>
                </c:pt>
                <c:pt idx="19943">
                  <c:v>11.075260457159368</c:v>
                </c:pt>
                <c:pt idx="19944">
                  <c:v>11.075815802917637</c:v>
                </c:pt>
                <c:pt idx="19945">
                  <c:v>11.076371148675905</c:v>
                </c:pt>
                <c:pt idx="19946">
                  <c:v>11.076926494434174</c:v>
                </c:pt>
                <c:pt idx="19947">
                  <c:v>11.077481840192442</c:v>
                </c:pt>
                <c:pt idx="19948">
                  <c:v>11.078037185950711</c:v>
                </c:pt>
                <c:pt idx="19949">
                  <c:v>11.07859253170898</c:v>
                </c:pt>
                <c:pt idx="19950">
                  <c:v>11.079147877467248</c:v>
                </c:pt>
                <c:pt idx="19951">
                  <c:v>11.079703223225517</c:v>
                </c:pt>
                <c:pt idx="19952">
                  <c:v>11.080258568983785</c:v>
                </c:pt>
                <c:pt idx="19953">
                  <c:v>11.080813914742054</c:v>
                </c:pt>
                <c:pt idx="19954">
                  <c:v>11.081369260500322</c:v>
                </c:pt>
                <c:pt idx="19955">
                  <c:v>11.081924606258591</c:v>
                </c:pt>
                <c:pt idx="19956">
                  <c:v>11.082479952016859</c:v>
                </c:pt>
                <c:pt idx="19957">
                  <c:v>11.083035297775128</c:v>
                </c:pt>
                <c:pt idx="19958">
                  <c:v>11.083590643533396</c:v>
                </c:pt>
                <c:pt idx="19959">
                  <c:v>11.084145989291665</c:v>
                </c:pt>
                <c:pt idx="19960">
                  <c:v>11.084701335049933</c:v>
                </c:pt>
                <c:pt idx="19961">
                  <c:v>11.085256680808202</c:v>
                </c:pt>
                <c:pt idx="19962">
                  <c:v>11.085812026566471</c:v>
                </c:pt>
                <c:pt idx="19963">
                  <c:v>11.086367372324739</c:v>
                </c:pt>
                <c:pt idx="19964">
                  <c:v>11.086922718083008</c:v>
                </c:pt>
                <c:pt idx="19965">
                  <c:v>11.087478063841276</c:v>
                </c:pt>
                <c:pt idx="19966">
                  <c:v>11.088033409599545</c:v>
                </c:pt>
                <c:pt idx="19967">
                  <c:v>11.088588755357813</c:v>
                </c:pt>
                <c:pt idx="19968">
                  <c:v>11.089144101116082</c:v>
                </c:pt>
                <c:pt idx="19969">
                  <c:v>11.08969944687435</c:v>
                </c:pt>
                <c:pt idx="19970">
                  <c:v>11.090254792632619</c:v>
                </c:pt>
                <c:pt idx="19971">
                  <c:v>11.090810138390887</c:v>
                </c:pt>
                <c:pt idx="19972">
                  <c:v>11.091365484149156</c:v>
                </c:pt>
                <c:pt idx="19973">
                  <c:v>11.091920829907425</c:v>
                </c:pt>
                <c:pt idx="19974">
                  <c:v>11.092476175665693</c:v>
                </c:pt>
                <c:pt idx="19975">
                  <c:v>11.093031521423962</c:v>
                </c:pt>
                <c:pt idx="19976">
                  <c:v>11.09358686718223</c:v>
                </c:pt>
                <c:pt idx="19977">
                  <c:v>11.094142212940499</c:v>
                </c:pt>
                <c:pt idx="19978">
                  <c:v>11.094697558698767</c:v>
                </c:pt>
                <c:pt idx="19979">
                  <c:v>11.095252904457036</c:v>
                </c:pt>
                <c:pt idx="19980">
                  <c:v>11.095808250215304</c:v>
                </c:pt>
                <c:pt idx="19981">
                  <c:v>11.096363595973573</c:v>
                </c:pt>
                <c:pt idx="19982">
                  <c:v>11.096918941731841</c:v>
                </c:pt>
                <c:pt idx="19983">
                  <c:v>11.09747428749011</c:v>
                </c:pt>
                <c:pt idx="19984">
                  <c:v>11.098029633248379</c:v>
                </c:pt>
                <c:pt idx="19985">
                  <c:v>11.098584979006647</c:v>
                </c:pt>
                <c:pt idx="19986">
                  <c:v>11.099140324764916</c:v>
                </c:pt>
                <c:pt idx="19987">
                  <c:v>11.099695670523184</c:v>
                </c:pt>
                <c:pt idx="19988">
                  <c:v>11.100251016281453</c:v>
                </c:pt>
                <c:pt idx="19989">
                  <c:v>11.100806362039721</c:v>
                </c:pt>
                <c:pt idx="19990">
                  <c:v>11.10136170779799</c:v>
                </c:pt>
                <c:pt idx="19991">
                  <c:v>11.101917053556258</c:v>
                </c:pt>
                <c:pt idx="19992">
                  <c:v>11.102472399314527</c:v>
                </c:pt>
                <c:pt idx="19993">
                  <c:v>11.103027745072795</c:v>
                </c:pt>
                <c:pt idx="19994">
                  <c:v>11.103583090831064</c:v>
                </c:pt>
                <c:pt idx="19995">
                  <c:v>11.104138436589333</c:v>
                </c:pt>
                <c:pt idx="19996">
                  <c:v>11.104693782347601</c:v>
                </c:pt>
                <c:pt idx="19997">
                  <c:v>11.10524912810587</c:v>
                </c:pt>
                <c:pt idx="19998">
                  <c:v>11.105804473864138</c:v>
                </c:pt>
                <c:pt idx="19999">
                  <c:v>11.106359819622407</c:v>
                </c:pt>
                <c:pt idx="20000">
                  <c:v>11.106915165380675</c:v>
                </c:pt>
                <c:pt idx="20001">
                  <c:v>11.107470511138944</c:v>
                </c:pt>
                <c:pt idx="20002">
                  <c:v>11.108025856897212</c:v>
                </c:pt>
                <c:pt idx="20003">
                  <c:v>11.108581202655481</c:v>
                </c:pt>
                <c:pt idx="20004">
                  <c:v>11.109136548413749</c:v>
                </c:pt>
                <c:pt idx="20005">
                  <c:v>11.109691894172018</c:v>
                </c:pt>
                <c:pt idx="20006">
                  <c:v>11.110247239930287</c:v>
                </c:pt>
                <c:pt idx="20007">
                  <c:v>11.110802585688555</c:v>
                </c:pt>
                <c:pt idx="20008">
                  <c:v>11.111357931446824</c:v>
                </c:pt>
                <c:pt idx="20009">
                  <c:v>11.111913277205092</c:v>
                </c:pt>
                <c:pt idx="20010">
                  <c:v>11.112468622963361</c:v>
                </c:pt>
                <c:pt idx="20011">
                  <c:v>11.113023968721629</c:v>
                </c:pt>
                <c:pt idx="20012">
                  <c:v>11.113579314479898</c:v>
                </c:pt>
                <c:pt idx="20013">
                  <c:v>11.114134660238166</c:v>
                </c:pt>
                <c:pt idx="20014">
                  <c:v>11.114690005996435</c:v>
                </c:pt>
                <c:pt idx="20015">
                  <c:v>11.115245351754703</c:v>
                </c:pt>
                <c:pt idx="20016">
                  <c:v>11.115800697512972</c:v>
                </c:pt>
                <c:pt idx="20017">
                  <c:v>11.11635604327124</c:v>
                </c:pt>
                <c:pt idx="20018">
                  <c:v>11.116911389029509</c:v>
                </c:pt>
                <c:pt idx="20019">
                  <c:v>11.117466734787778</c:v>
                </c:pt>
                <c:pt idx="20020">
                  <c:v>11.118022080546046</c:v>
                </c:pt>
                <c:pt idx="20021">
                  <c:v>11.118577426304315</c:v>
                </c:pt>
                <c:pt idx="20022">
                  <c:v>11.119132772062583</c:v>
                </c:pt>
                <c:pt idx="20023">
                  <c:v>11.119688117820852</c:v>
                </c:pt>
                <c:pt idx="20024">
                  <c:v>11.12024346357912</c:v>
                </c:pt>
                <c:pt idx="20025">
                  <c:v>11.120798809337389</c:v>
                </c:pt>
                <c:pt idx="20026">
                  <c:v>11.121354155095657</c:v>
                </c:pt>
                <c:pt idx="20027">
                  <c:v>11.121909500853926</c:v>
                </c:pt>
                <c:pt idx="20028">
                  <c:v>11.122464846612194</c:v>
                </c:pt>
                <c:pt idx="20029">
                  <c:v>11.123020192370463</c:v>
                </c:pt>
                <c:pt idx="20030">
                  <c:v>11.123575538128732</c:v>
                </c:pt>
                <c:pt idx="20031">
                  <c:v>11.124130883887</c:v>
                </c:pt>
                <c:pt idx="20032">
                  <c:v>11.124686229645269</c:v>
                </c:pt>
                <c:pt idx="20033">
                  <c:v>11.125241575403537</c:v>
                </c:pt>
                <c:pt idx="20034">
                  <c:v>11.125796921161806</c:v>
                </c:pt>
                <c:pt idx="20035">
                  <c:v>11.126352266920074</c:v>
                </c:pt>
                <c:pt idx="20036">
                  <c:v>11.126907612678343</c:v>
                </c:pt>
                <c:pt idx="20037">
                  <c:v>11.127462958436611</c:v>
                </c:pt>
                <c:pt idx="20038">
                  <c:v>11.12801830419488</c:v>
                </c:pt>
                <c:pt idx="20039">
                  <c:v>11.128573649953148</c:v>
                </c:pt>
                <c:pt idx="20040">
                  <c:v>11.129128995711417</c:v>
                </c:pt>
                <c:pt idx="20041">
                  <c:v>11.129684341469686</c:v>
                </c:pt>
                <c:pt idx="20042">
                  <c:v>11.130239687227954</c:v>
                </c:pt>
                <c:pt idx="20043">
                  <c:v>11.130795032986223</c:v>
                </c:pt>
                <c:pt idx="20044">
                  <c:v>11.131350378744491</c:v>
                </c:pt>
                <c:pt idx="20045">
                  <c:v>11.13190572450276</c:v>
                </c:pt>
                <c:pt idx="20046">
                  <c:v>11.132461070261028</c:v>
                </c:pt>
                <c:pt idx="20047">
                  <c:v>11.133016416019297</c:v>
                </c:pt>
                <c:pt idx="20048">
                  <c:v>11.133571761777565</c:v>
                </c:pt>
                <c:pt idx="20049">
                  <c:v>11.134127107535834</c:v>
                </c:pt>
                <c:pt idx="20050">
                  <c:v>11.134682453294102</c:v>
                </c:pt>
                <c:pt idx="20051">
                  <c:v>11.135237799052371</c:v>
                </c:pt>
                <c:pt idx="20052">
                  <c:v>11.13579314481064</c:v>
                </c:pt>
                <c:pt idx="20053">
                  <c:v>11.136348490568908</c:v>
                </c:pt>
                <c:pt idx="20054">
                  <c:v>11.136903836327177</c:v>
                </c:pt>
                <c:pt idx="20055">
                  <c:v>11.137459182085445</c:v>
                </c:pt>
                <c:pt idx="20056">
                  <c:v>11.138014527843714</c:v>
                </c:pt>
                <c:pt idx="20057">
                  <c:v>11.138569873601982</c:v>
                </c:pt>
                <c:pt idx="20058">
                  <c:v>11.139125219360251</c:v>
                </c:pt>
                <c:pt idx="20059">
                  <c:v>11.139680565118519</c:v>
                </c:pt>
                <c:pt idx="20060">
                  <c:v>11.140235910876788</c:v>
                </c:pt>
                <c:pt idx="20061">
                  <c:v>11.140791256635056</c:v>
                </c:pt>
                <c:pt idx="20062">
                  <c:v>11.141346602393325</c:v>
                </c:pt>
                <c:pt idx="20063">
                  <c:v>11.141901948151594</c:v>
                </c:pt>
                <c:pt idx="20064">
                  <c:v>11.142457293909862</c:v>
                </c:pt>
                <c:pt idx="20065">
                  <c:v>11.143012639668131</c:v>
                </c:pt>
                <c:pt idx="20066">
                  <c:v>11.143567985426399</c:v>
                </c:pt>
                <c:pt idx="20067">
                  <c:v>11.144123331184668</c:v>
                </c:pt>
                <c:pt idx="20068">
                  <c:v>11.144678676942936</c:v>
                </c:pt>
                <c:pt idx="20069">
                  <c:v>11.145234022701205</c:v>
                </c:pt>
                <c:pt idx="20070">
                  <c:v>11.145789368459473</c:v>
                </c:pt>
                <c:pt idx="20071">
                  <c:v>11.146344714217742</c:v>
                </c:pt>
                <c:pt idx="20072">
                  <c:v>11.14690005997601</c:v>
                </c:pt>
                <c:pt idx="20073">
                  <c:v>11.147455405734279</c:v>
                </c:pt>
                <c:pt idx="20074">
                  <c:v>11.148010751492547</c:v>
                </c:pt>
                <c:pt idx="20075">
                  <c:v>11.148566097250816</c:v>
                </c:pt>
                <c:pt idx="20076">
                  <c:v>11.149121443009085</c:v>
                </c:pt>
                <c:pt idx="20077">
                  <c:v>11.149676788767353</c:v>
                </c:pt>
                <c:pt idx="20078">
                  <c:v>11.150232134525622</c:v>
                </c:pt>
                <c:pt idx="20079">
                  <c:v>11.15078748028389</c:v>
                </c:pt>
                <c:pt idx="20080">
                  <c:v>11.151342826042159</c:v>
                </c:pt>
                <c:pt idx="20081">
                  <c:v>11.151898171800427</c:v>
                </c:pt>
                <c:pt idx="20082">
                  <c:v>11.152453517558696</c:v>
                </c:pt>
                <c:pt idx="20083">
                  <c:v>11.153008863316964</c:v>
                </c:pt>
                <c:pt idx="20084">
                  <c:v>11.153564209075233</c:v>
                </c:pt>
                <c:pt idx="20085">
                  <c:v>11.154119554833501</c:v>
                </c:pt>
                <c:pt idx="20086">
                  <c:v>11.15467490059177</c:v>
                </c:pt>
                <c:pt idx="20087">
                  <c:v>11.155230246350039</c:v>
                </c:pt>
                <c:pt idx="20088">
                  <c:v>11.155785592108307</c:v>
                </c:pt>
                <c:pt idx="20089">
                  <c:v>11.156340937866576</c:v>
                </c:pt>
                <c:pt idx="20090">
                  <c:v>11.156896283624844</c:v>
                </c:pt>
                <c:pt idx="20091">
                  <c:v>11.157451629383113</c:v>
                </c:pt>
                <c:pt idx="20092">
                  <c:v>11.158006975141381</c:v>
                </c:pt>
                <c:pt idx="20093">
                  <c:v>11.15856232089965</c:v>
                </c:pt>
                <c:pt idx="20094">
                  <c:v>11.159117666657918</c:v>
                </c:pt>
                <c:pt idx="20095">
                  <c:v>11.159673012416187</c:v>
                </c:pt>
                <c:pt idx="20096">
                  <c:v>11.160228358174455</c:v>
                </c:pt>
                <c:pt idx="20097">
                  <c:v>11.160783703932724</c:v>
                </c:pt>
                <c:pt idx="20098">
                  <c:v>11.161339049690993</c:v>
                </c:pt>
                <c:pt idx="20099">
                  <c:v>11.161894395449261</c:v>
                </c:pt>
                <c:pt idx="20100">
                  <c:v>11.16244974120753</c:v>
                </c:pt>
                <c:pt idx="20101">
                  <c:v>11.163005086965798</c:v>
                </c:pt>
                <c:pt idx="20102">
                  <c:v>11.163560432724067</c:v>
                </c:pt>
                <c:pt idx="20103">
                  <c:v>11.164115778482335</c:v>
                </c:pt>
                <c:pt idx="20104">
                  <c:v>11.164671124240604</c:v>
                </c:pt>
                <c:pt idx="20105">
                  <c:v>11.165226469998872</c:v>
                </c:pt>
                <c:pt idx="20106">
                  <c:v>11.165781815757141</c:v>
                </c:pt>
                <c:pt idx="20107">
                  <c:v>11.166337161515409</c:v>
                </c:pt>
                <c:pt idx="20108">
                  <c:v>11.166892507273678</c:v>
                </c:pt>
                <c:pt idx="20109">
                  <c:v>11.167447853031947</c:v>
                </c:pt>
                <c:pt idx="20110">
                  <c:v>11.168003198790215</c:v>
                </c:pt>
                <c:pt idx="20111">
                  <c:v>11.168558544548484</c:v>
                </c:pt>
                <c:pt idx="20112">
                  <c:v>11.169113890306752</c:v>
                </c:pt>
                <c:pt idx="20113">
                  <c:v>11.169669236065021</c:v>
                </c:pt>
                <c:pt idx="20114">
                  <c:v>11.170224581823289</c:v>
                </c:pt>
                <c:pt idx="20115">
                  <c:v>11.170779927581558</c:v>
                </c:pt>
                <c:pt idx="20116">
                  <c:v>11.171335273339826</c:v>
                </c:pt>
                <c:pt idx="20117">
                  <c:v>11.171890619098095</c:v>
                </c:pt>
                <c:pt idx="20118">
                  <c:v>11.172445964856363</c:v>
                </c:pt>
                <c:pt idx="20119">
                  <c:v>11.173001310614632</c:v>
                </c:pt>
                <c:pt idx="20120">
                  <c:v>11.173556656372901</c:v>
                </c:pt>
                <c:pt idx="20121">
                  <c:v>11.174112002131169</c:v>
                </c:pt>
                <c:pt idx="20122">
                  <c:v>11.174667347889438</c:v>
                </c:pt>
                <c:pt idx="20123">
                  <c:v>11.175222693647706</c:v>
                </c:pt>
                <c:pt idx="20124">
                  <c:v>11.175778039405975</c:v>
                </c:pt>
                <c:pt idx="20125">
                  <c:v>11.176333385164243</c:v>
                </c:pt>
                <c:pt idx="20126">
                  <c:v>11.176888730922512</c:v>
                </c:pt>
                <c:pt idx="20127">
                  <c:v>11.17744407668078</c:v>
                </c:pt>
                <c:pt idx="20128">
                  <c:v>11.177999422439049</c:v>
                </c:pt>
                <c:pt idx="20129">
                  <c:v>11.178554768197317</c:v>
                </c:pt>
                <c:pt idx="20130">
                  <c:v>11.179110113955586</c:v>
                </c:pt>
                <c:pt idx="20131">
                  <c:v>11.179665459713855</c:v>
                </c:pt>
                <c:pt idx="20132">
                  <c:v>11.180220805472123</c:v>
                </c:pt>
                <c:pt idx="20133">
                  <c:v>11.180776151230392</c:v>
                </c:pt>
                <c:pt idx="20134">
                  <c:v>11.18133149698866</c:v>
                </c:pt>
                <c:pt idx="20135">
                  <c:v>11.181886842746929</c:v>
                </c:pt>
                <c:pt idx="20136">
                  <c:v>11.182442188505197</c:v>
                </c:pt>
                <c:pt idx="20137">
                  <c:v>11.182997534263466</c:v>
                </c:pt>
                <c:pt idx="20138">
                  <c:v>11.183552880021734</c:v>
                </c:pt>
                <c:pt idx="20139">
                  <c:v>11.184108225780003</c:v>
                </c:pt>
                <c:pt idx="20140">
                  <c:v>11.184663571538271</c:v>
                </c:pt>
                <c:pt idx="20141">
                  <c:v>11.18521891729654</c:v>
                </c:pt>
                <c:pt idx="20142">
                  <c:v>11.185774263054808</c:v>
                </c:pt>
                <c:pt idx="20143">
                  <c:v>11.186329608813077</c:v>
                </c:pt>
                <c:pt idx="20144">
                  <c:v>11.186884954571346</c:v>
                </c:pt>
                <c:pt idx="20145">
                  <c:v>11.187440300329614</c:v>
                </c:pt>
                <c:pt idx="20146">
                  <c:v>11.187995646087883</c:v>
                </c:pt>
                <c:pt idx="20147">
                  <c:v>11.188550991846151</c:v>
                </c:pt>
                <c:pt idx="20148">
                  <c:v>11.18910633760442</c:v>
                </c:pt>
                <c:pt idx="20149">
                  <c:v>11.189661683362688</c:v>
                </c:pt>
                <c:pt idx="20150">
                  <c:v>11.190217029120957</c:v>
                </c:pt>
                <c:pt idx="20151">
                  <c:v>11.190772374879225</c:v>
                </c:pt>
                <c:pt idx="20152">
                  <c:v>11.191327720637494</c:v>
                </c:pt>
                <c:pt idx="20153">
                  <c:v>11.191883066395762</c:v>
                </c:pt>
                <c:pt idx="20154">
                  <c:v>11.192438412154031</c:v>
                </c:pt>
                <c:pt idx="20155">
                  <c:v>11.1929937579123</c:v>
                </c:pt>
                <c:pt idx="20156">
                  <c:v>11.193549103670568</c:v>
                </c:pt>
                <c:pt idx="20157">
                  <c:v>11.194104449428837</c:v>
                </c:pt>
                <c:pt idx="20158">
                  <c:v>11.194659795187105</c:v>
                </c:pt>
                <c:pt idx="20159">
                  <c:v>11.195215140945374</c:v>
                </c:pt>
                <c:pt idx="20160">
                  <c:v>11.195770486703642</c:v>
                </c:pt>
                <c:pt idx="20161">
                  <c:v>11.196325832461911</c:v>
                </c:pt>
                <c:pt idx="20162">
                  <c:v>11.196881178220179</c:v>
                </c:pt>
                <c:pt idx="20163">
                  <c:v>11.197436523978448</c:v>
                </c:pt>
                <c:pt idx="20164">
                  <c:v>11.197991869736716</c:v>
                </c:pt>
                <c:pt idx="20165">
                  <c:v>11.198547215494985</c:v>
                </c:pt>
                <c:pt idx="20166">
                  <c:v>11.199102561253254</c:v>
                </c:pt>
                <c:pt idx="20167">
                  <c:v>11.199657907011522</c:v>
                </c:pt>
                <c:pt idx="20168">
                  <c:v>11.200213252769791</c:v>
                </c:pt>
                <c:pt idx="20169">
                  <c:v>11.200768598528059</c:v>
                </c:pt>
                <c:pt idx="20170">
                  <c:v>11.201323944286328</c:v>
                </c:pt>
                <c:pt idx="20171">
                  <c:v>11.201879290044596</c:v>
                </c:pt>
                <c:pt idx="20172">
                  <c:v>11.202434635802865</c:v>
                </c:pt>
                <c:pt idx="20173">
                  <c:v>11.202989981561133</c:v>
                </c:pt>
                <c:pt idx="20174">
                  <c:v>11.203545327319402</c:v>
                </c:pt>
                <c:pt idx="20175">
                  <c:v>11.20410067307767</c:v>
                </c:pt>
                <c:pt idx="20176">
                  <c:v>11.204656018835939</c:v>
                </c:pt>
                <c:pt idx="20177">
                  <c:v>11.205211364594208</c:v>
                </c:pt>
                <c:pt idx="20178">
                  <c:v>11.205766710352476</c:v>
                </c:pt>
                <c:pt idx="20179">
                  <c:v>11.206322056110745</c:v>
                </c:pt>
                <c:pt idx="20180">
                  <c:v>11.206877401869013</c:v>
                </c:pt>
                <c:pt idx="20181">
                  <c:v>11.207432747627282</c:v>
                </c:pt>
                <c:pt idx="20182">
                  <c:v>11.20798809338555</c:v>
                </c:pt>
                <c:pt idx="20183">
                  <c:v>11.208543439143819</c:v>
                </c:pt>
                <c:pt idx="20184">
                  <c:v>11.209098784902087</c:v>
                </c:pt>
                <c:pt idx="20185">
                  <c:v>11.209654130660356</c:v>
                </c:pt>
                <c:pt idx="20186">
                  <c:v>11.210209476418624</c:v>
                </c:pt>
                <c:pt idx="20187">
                  <c:v>11.210764822176893</c:v>
                </c:pt>
                <c:pt idx="20188">
                  <c:v>11.211320167935162</c:v>
                </c:pt>
                <c:pt idx="20189">
                  <c:v>11.21187551369343</c:v>
                </c:pt>
                <c:pt idx="20190">
                  <c:v>11.212430859451699</c:v>
                </c:pt>
                <c:pt idx="20191">
                  <c:v>11.212986205209967</c:v>
                </c:pt>
                <c:pt idx="20192">
                  <c:v>11.213541550968236</c:v>
                </c:pt>
                <c:pt idx="20193">
                  <c:v>11.214096896726504</c:v>
                </c:pt>
                <c:pt idx="20194">
                  <c:v>11.214652242484773</c:v>
                </c:pt>
                <c:pt idx="20195">
                  <c:v>11.215207588243041</c:v>
                </c:pt>
                <c:pt idx="20196">
                  <c:v>11.21576293400131</c:v>
                </c:pt>
                <c:pt idx="20197">
                  <c:v>11.216318279759578</c:v>
                </c:pt>
                <c:pt idx="20198">
                  <c:v>11.216873625517847</c:v>
                </c:pt>
                <c:pt idx="20199">
                  <c:v>11.217428971276115</c:v>
                </c:pt>
                <c:pt idx="20200">
                  <c:v>11.217984317034384</c:v>
                </c:pt>
                <c:pt idx="20201">
                  <c:v>11.218539662792653</c:v>
                </c:pt>
                <c:pt idx="20202">
                  <c:v>11.219095008550921</c:v>
                </c:pt>
                <c:pt idx="20203">
                  <c:v>11.21965035430919</c:v>
                </c:pt>
                <c:pt idx="20204">
                  <c:v>11.220205700067458</c:v>
                </c:pt>
                <c:pt idx="20205">
                  <c:v>11.220761045825727</c:v>
                </c:pt>
                <c:pt idx="20206">
                  <c:v>11.221316391583995</c:v>
                </c:pt>
                <c:pt idx="20207">
                  <c:v>11.221871737342264</c:v>
                </c:pt>
                <c:pt idx="20208">
                  <c:v>11.222427083100532</c:v>
                </c:pt>
                <c:pt idx="20209">
                  <c:v>11.222982428858801</c:v>
                </c:pt>
                <c:pt idx="20210">
                  <c:v>11.223537774617069</c:v>
                </c:pt>
                <c:pt idx="20211">
                  <c:v>11.224093120375338</c:v>
                </c:pt>
                <c:pt idx="20212">
                  <c:v>11.224648466133607</c:v>
                </c:pt>
                <c:pt idx="20213">
                  <c:v>11.225203811891875</c:v>
                </c:pt>
                <c:pt idx="20214">
                  <c:v>11.225759157650144</c:v>
                </c:pt>
                <c:pt idx="20215">
                  <c:v>11.226314503408412</c:v>
                </c:pt>
                <c:pt idx="20216">
                  <c:v>11.226869849166681</c:v>
                </c:pt>
                <c:pt idx="20217">
                  <c:v>11.227425194924949</c:v>
                </c:pt>
                <c:pt idx="20218">
                  <c:v>11.227980540683218</c:v>
                </c:pt>
                <c:pt idx="20219">
                  <c:v>11.228535886441486</c:v>
                </c:pt>
                <c:pt idx="20220">
                  <c:v>11.229091232199755</c:v>
                </c:pt>
                <c:pt idx="20221">
                  <c:v>11.229646577958023</c:v>
                </c:pt>
                <c:pt idx="20222">
                  <c:v>11.230201923716292</c:v>
                </c:pt>
                <c:pt idx="20223">
                  <c:v>11.230757269474561</c:v>
                </c:pt>
                <c:pt idx="20224">
                  <c:v>11.231312615232829</c:v>
                </c:pt>
                <c:pt idx="20225">
                  <c:v>11.231867960991098</c:v>
                </c:pt>
                <c:pt idx="20226">
                  <c:v>11.232423306749366</c:v>
                </c:pt>
                <c:pt idx="20227">
                  <c:v>11.232978652507635</c:v>
                </c:pt>
                <c:pt idx="20228">
                  <c:v>11.233533998265903</c:v>
                </c:pt>
                <c:pt idx="20229">
                  <c:v>11.234089344024172</c:v>
                </c:pt>
                <c:pt idx="20230">
                  <c:v>11.23464468978244</c:v>
                </c:pt>
                <c:pt idx="20231">
                  <c:v>11.235200035540709</c:v>
                </c:pt>
                <c:pt idx="20232">
                  <c:v>11.235755381298977</c:v>
                </c:pt>
                <c:pt idx="20233">
                  <c:v>11.236310727057246</c:v>
                </c:pt>
                <c:pt idx="20234">
                  <c:v>11.236866072815515</c:v>
                </c:pt>
                <c:pt idx="20235">
                  <c:v>11.237421418573783</c:v>
                </c:pt>
                <c:pt idx="20236">
                  <c:v>11.237976764332052</c:v>
                </c:pt>
                <c:pt idx="20237">
                  <c:v>11.23853211009032</c:v>
                </c:pt>
                <c:pt idx="20238">
                  <c:v>11.239087455848589</c:v>
                </c:pt>
                <c:pt idx="20239">
                  <c:v>11.239642801606857</c:v>
                </c:pt>
                <c:pt idx="20240">
                  <c:v>11.240198147365126</c:v>
                </c:pt>
                <c:pt idx="20241">
                  <c:v>11.240753493123394</c:v>
                </c:pt>
                <c:pt idx="20242">
                  <c:v>11.241308838881663</c:v>
                </c:pt>
                <c:pt idx="20243">
                  <c:v>11.241864184639931</c:v>
                </c:pt>
                <c:pt idx="20244">
                  <c:v>11.2424195303982</c:v>
                </c:pt>
                <c:pt idx="20245">
                  <c:v>11.242974876156469</c:v>
                </c:pt>
                <c:pt idx="20246">
                  <c:v>11.243530221914737</c:v>
                </c:pt>
                <c:pt idx="20247">
                  <c:v>11.244085567673006</c:v>
                </c:pt>
                <c:pt idx="20248">
                  <c:v>11.244640913431274</c:v>
                </c:pt>
                <c:pt idx="20249">
                  <c:v>11.245196259189543</c:v>
                </c:pt>
                <c:pt idx="20250">
                  <c:v>11.245751604947811</c:v>
                </c:pt>
                <c:pt idx="20251">
                  <c:v>11.24630695070608</c:v>
                </c:pt>
                <c:pt idx="20252">
                  <c:v>11.246862296464348</c:v>
                </c:pt>
                <c:pt idx="20253">
                  <c:v>11.247417642222617</c:v>
                </c:pt>
                <c:pt idx="20254">
                  <c:v>11.247972987980885</c:v>
                </c:pt>
                <c:pt idx="20255">
                  <c:v>11.248528333739154</c:v>
                </c:pt>
                <c:pt idx="20256">
                  <c:v>11.249083679497422</c:v>
                </c:pt>
                <c:pt idx="20257">
                  <c:v>11.249639025255691</c:v>
                </c:pt>
                <c:pt idx="20258">
                  <c:v>11.25019437101396</c:v>
                </c:pt>
                <c:pt idx="20259">
                  <c:v>11.250749716772228</c:v>
                </c:pt>
                <c:pt idx="20260">
                  <c:v>11.251305062530497</c:v>
                </c:pt>
                <c:pt idx="20261">
                  <c:v>11.251860408288765</c:v>
                </c:pt>
                <c:pt idx="20262">
                  <c:v>11.252415754047034</c:v>
                </c:pt>
                <c:pt idx="20263">
                  <c:v>11.252971099805302</c:v>
                </c:pt>
                <c:pt idx="20264">
                  <c:v>11.253526445563571</c:v>
                </c:pt>
                <c:pt idx="20265">
                  <c:v>11.254081791321839</c:v>
                </c:pt>
                <c:pt idx="20266">
                  <c:v>11.254637137080108</c:v>
                </c:pt>
                <c:pt idx="20267">
                  <c:v>11.255192482838376</c:v>
                </c:pt>
                <c:pt idx="20268">
                  <c:v>11.255747828596645</c:v>
                </c:pt>
                <c:pt idx="20269">
                  <c:v>11.256303174354914</c:v>
                </c:pt>
                <c:pt idx="20270">
                  <c:v>11.256858520113182</c:v>
                </c:pt>
                <c:pt idx="20271">
                  <c:v>11.257413865871451</c:v>
                </c:pt>
                <c:pt idx="20272">
                  <c:v>11.257969211629719</c:v>
                </c:pt>
                <c:pt idx="20273">
                  <c:v>11.258524557387988</c:v>
                </c:pt>
                <c:pt idx="20274">
                  <c:v>11.259079903146256</c:v>
                </c:pt>
                <c:pt idx="20275">
                  <c:v>11.259635248904525</c:v>
                </c:pt>
                <c:pt idx="20276">
                  <c:v>11.260190594662793</c:v>
                </c:pt>
                <c:pt idx="20277">
                  <c:v>11.260745940421062</c:v>
                </c:pt>
                <c:pt idx="20278">
                  <c:v>11.26130128617933</c:v>
                </c:pt>
                <c:pt idx="20279">
                  <c:v>11.261856631937599</c:v>
                </c:pt>
                <c:pt idx="20280">
                  <c:v>11.262411977695868</c:v>
                </c:pt>
                <c:pt idx="20281">
                  <c:v>11.262967323454136</c:v>
                </c:pt>
                <c:pt idx="20282">
                  <c:v>11.263522669212405</c:v>
                </c:pt>
                <c:pt idx="20283">
                  <c:v>11.264078014970673</c:v>
                </c:pt>
                <c:pt idx="20284">
                  <c:v>11.264633360728942</c:v>
                </c:pt>
                <c:pt idx="20285">
                  <c:v>11.26518870648721</c:v>
                </c:pt>
                <c:pt idx="20286">
                  <c:v>11.265744052245479</c:v>
                </c:pt>
                <c:pt idx="20287">
                  <c:v>11.266299398003747</c:v>
                </c:pt>
                <c:pt idx="20288">
                  <c:v>11.266854743762016</c:v>
                </c:pt>
                <c:pt idx="20289">
                  <c:v>11.267410089520284</c:v>
                </c:pt>
                <c:pt idx="20290">
                  <c:v>11.267965435278553</c:v>
                </c:pt>
                <c:pt idx="20291">
                  <c:v>11.268520781036822</c:v>
                </c:pt>
                <c:pt idx="20292">
                  <c:v>11.26907612679509</c:v>
                </c:pt>
                <c:pt idx="20293">
                  <c:v>11.269631472553359</c:v>
                </c:pt>
                <c:pt idx="20294">
                  <c:v>11.270186818311627</c:v>
                </c:pt>
                <c:pt idx="20295">
                  <c:v>11.270742164069896</c:v>
                </c:pt>
                <c:pt idx="20296">
                  <c:v>11.271297509828164</c:v>
                </c:pt>
                <c:pt idx="20297">
                  <c:v>11.271852855586433</c:v>
                </c:pt>
                <c:pt idx="20298">
                  <c:v>11.272408201344701</c:v>
                </c:pt>
                <c:pt idx="20299">
                  <c:v>11.27296354710297</c:v>
                </c:pt>
                <c:pt idx="20300">
                  <c:v>11.273518892861238</c:v>
                </c:pt>
                <c:pt idx="20301">
                  <c:v>11.274074238619507</c:v>
                </c:pt>
                <c:pt idx="20302">
                  <c:v>11.274629584377776</c:v>
                </c:pt>
                <c:pt idx="20303">
                  <c:v>11.275184930136044</c:v>
                </c:pt>
                <c:pt idx="20304">
                  <c:v>11.275740275894313</c:v>
                </c:pt>
                <c:pt idx="20305">
                  <c:v>11.276295621652581</c:v>
                </c:pt>
                <c:pt idx="20306">
                  <c:v>11.27685096741085</c:v>
                </c:pt>
                <c:pt idx="20307">
                  <c:v>11.277406313169118</c:v>
                </c:pt>
                <c:pt idx="20308">
                  <c:v>11.277961658927387</c:v>
                </c:pt>
                <c:pt idx="20309">
                  <c:v>11.278517004685655</c:v>
                </c:pt>
                <c:pt idx="20310">
                  <c:v>11.279072350443924</c:v>
                </c:pt>
                <c:pt idx="20311">
                  <c:v>11.279627696202192</c:v>
                </c:pt>
                <c:pt idx="20312">
                  <c:v>11.280183041960461</c:v>
                </c:pt>
                <c:pt idx="20313">
                  <c:v>11.280738387718729</c:v>
                </c:pt>
                <c:pt idx="20314">
                  <c:v>11.281293733476998</c:v>
                </c:pt>
                <c:pt idx="20315">
                  <c:v>11.281849079235267</c:v>
                </c:pt>
                <c:pt idx="20316">
                  <c:v>11.282404424993535</c:v>
                </c:pt>
                <c:pt idx="20317">
                  <c:v>11.282959770751804</c:v>
                </c:pt>
                <c:pt idx="20318">
                  <c:v>11.283515116510072</c:v>
                </c:pt>
                <c:pt idx="20319">
                  <c:v>11.284070462268341</c:v>
                </c:pt>
                <c:pt idx="20320">
                  <c:v>11.284625808026609</c:v>
                </c:pt>
                <c:pt idx="20321">
                  <c:v>11.285181153784878</c:v>
                </c:pt>
                <c:pt idx="20322">
                  <c:v>11.285736499543146</c:v>
                </c:pt>
                <c:pt idx="20323">
                  <c:v>11.286291845301415</c:v>
                </c:pt>
                <c:pt idx="20324">
                  <c:v>11.286847191059683</c:v>
                </c:pt>
                <c:pt idx="20325">
                  <c:v>11.287402536817952</c:v>
                </c:pt>
                <c:pt idx="20326">
                  <c:v>11.287957882576221</c:v>
                </c:pt>
                <c:pt idx="20327">
                  <c:v>11.288513228334489</c:v>
                </c:pt>
                <c:pt idx="20328">
                  <c:v>11.289068574092758</c:v>
                </c:pt>
                <c:pt idx="20329">
                  <c:v>11.289623919851026</c:v>
                </c:pt>
                <c:pt idx="20330">
                  <c:v>11.290179265609295</c:v>
                </c:pt>
                <c:pt idx="20331">
                  <c:v>11.290734611367563</c:v>
                </c:pt>
                <c:pt idx="20332">
                  <c:v>11.291289957125832</c:v>
                </c:pt>
                <c:pt idx="20333">
                  <c:v>11.2918453028841</c:v>
                </c:pt>
                <c:pt idx="20334">
                  <c:v>11.292400648642369</c:v>
                </c:pt>
                <c:pt idx="20335">
                  <c:v>11.292955994400637</c:v>
                </c:pt>
                <c:pt idx="20336">
                  <c:v>11.293511340158906</c:v>
                </c:pt>
                <c:pt idx="20337">
                  <c:v>11.294066685917175</c:v>
                </c:pt>
                <c:pt idx="20338">
                  <c:v>11.294622031675443</c:v>
                </c:pt>
                <c:pt idx="20339">
                  <c:v>11.295177377433712</c:v>
                </c:pt>
                <c:pt idx="20340">
                  <c:v>11.29573272319198</c:v>
                </c:pt>
                <c:pt idx="20341">
                  <c:v>11.296288068950249</c:v>
                </c:pt>
                <c:pt idx="20342">
                  <c:v>11.296843414708517</c:v>
                </c:pt>
                <c:pt idx="20343">
                  <c:v>11.297398760466786</c:v>
                </c:pt>
                <c:pt idx="20344">
                  <c:v>11.297954106225054</c:v>
                </c:pt>
                <c:pt idx="20345">
                  <c:v>11.298509451983323</c:v>
                </c:pt>
                <c:pt idx="20346">
                  <c:v>11.299064797741591</c:v>
                </c:pt>
                <c:pt idx="20347">
                  <c:v>11.29962014349986</c:v>
                </c:pt>
                <c:pt idx="20348">
                  <c:v>11.300175489258129</c:v>
                </c:pt>
                <c:pt idx="20349">
                  <c:v>11.300730835016397</c:v>
                </c:pt>
                <c:pt idx="20350">
                  <c:v>11.301286180774666</c:v>
                </c:pt>
                <c:pt idx="20351">
                  <c:v>11.301841526532934</c:v>
                </c:pt>
                <c:pt idx="20352">
                  <c:v>11.302396872291203</c:v>
                </c:pt>
                <c:pt idx="20353">
                  <c:v>11.302952218049471</c:v>
                </c:pt>
                <c:pt idx="20354">
                  <c:v>11.30350756380774</c:v>
                </c:pt>
                <c:pt idx="20355">
                  <c:v>11.304062909566008</c:v>
                </c:pt>
                <c:pt idx="20356">
                  <c:v>11.304618255324277</c:v>
                </c:pt>
                <c:pt idx="20357">
                  <c:v>11.305173601082545</c:v>
                </c:pt>
                <c:pt idx="20358">
                  <c:v>11.305728946840814</c:v>
                </c:pt>
                <c:pt idx="20359">
                  <c:v>11.306284292599083</c:v>
                </c:pt>
                <c:pt idx="20360">
                  <c:v>11.306839638357351</c:v>
                </c:pt>
                <c:pt idx="20361">
                  <c:v>11.30739498411562</c:v>
                </c:pt>
                <c:pt idx="20362">
                  <c:v>11.307950329873888</c:v>
                </c:pt>
                <c:pt idx="20363">
                  <c:v>11.308505675632157</c:v>
                </c:pt>
                <c:pt idx="20364">
                  <c:v>11.309061021390425</c:v>
                </c:pt>
                <c:pt idx="20365">
                  <c:v>11.309616367148694</c:v>
                </c:pt>
                <c:pt idx="20366">
                  <c:v>11.310171712906962</c:v>
                </c:pt>
                <c:pt idx="20367">
                  <c:v>11.310727058665231</c:v>
                </c:pt>
                <c:pt idx="20368">
                  <c:v>11.311282404423499</c:v>
                </c:pt>
                <c:pt idx="20369">
                  <c:v>11.311837750181768</c:v>
                </c:pt>
                <c:pt idx="20370">
                  <c:v>11.312393095940037</c:v>
                </c:pt>
                <c:pt idx="20371">
                  <c:v>11.312948441698305</c:v>
                </c:pt>
                <c:pt idx="20372">
                  <c:v>11.313503787456574</c:v>
                </c:pt>
                <c:pt idx="20373">
                  <c:v>11.314059133214842</c:v>
                </c:pt>
                <c:pt idx="20374">
                  <c:v>11.314614478973111</c:v>
                </c:pt>
                <c:pt idx="20375">
                  <c:v>11.315169824731379</c:v>
                </c:pt>
                <c:pt idx="20376">
                  <c:v>11.315725170489648</c:v>
                </c:pt>
                <c:pt idx="20377">
                  <c:v>11.316280516247916</c:v>
                </c:pt>
                <c:pt idx="20378">
                  <c:v>11.316835862006185</c:v>
                </c:pt>
                <c:pt idx="20379">
                  <c:v>11.317391207764453</c:v>
                </c:pt>
                <c:pt idx="20380">
                  <c:v>11.317946553522722</c:v>
                </c:pt>
                <c:pt idx="20381">
                  <c:v>11.31850189928099</c:v>
                </c:pt>
                <c:pt idx="20382">
                  <c:v>11.319057245039259</c:v>
                </c:pt>
                <c:pt idx="20383">
                  <c:v>11.319612590797528</c:v>
                </c:pt>
                <c:pt idx="20384">
                  <c:v>11.320167936555796</c:v>
                </c:pt>
                <c:pt idx="20385">
                  <c:v>11.320723282314065</c:v>
                </c:pt>
                <c:pt idx="20386">
                  <c:v>11.321278628072333</c:v>
                </c:pt>
                <c:pt idx="20387">
                  <c:v>11.321833973830602</c:v>
                </c:pt>
                <c:pt idx="20388">
                  <c:v>11.32238931958887</c:v>
                </c:pt>
                <c:pt idx="20389">
                  <c:v>11.322944665347139</c:v>
                </c:pt>
                <c:pt idx="20390">
                  <c:v>11.323500011105407</c:v>
                </c:pt>
                <c:pt idx="20391">
                  <c:v>11.324055356863676</c:v>
                </c:pt>
                <c:pt idx="20392">
                  <c:v>11.324610702621944</c:v>
                </c:pt>
                <c:pt idx="20393">
                  <c:v>11.325166048380213</c:v>
                </c:pt>
                <c:pt idx="20394">
                  <c:v>11.325721394138482</c:v>
                </c:pt>
                <c:pt idx="20395">
                  <c:v>11.32627673989675</c:v>
                </c:pt>
                <c:pt idx="20396">
                  <c:v>11.326832085655019</c:v>
                </c:pt>
                <c:pt idx="20397">
                  <c:v>11.327387431413287</c:v>
                </c:pt>
                <c:pt idx="20398">
                  <c:v>11.327942777171556</c:v>
                </c:pt>
                <c:pt idx="20399">
                  <c:v>11.328498122929824</c:v>
                </c:pt>
                <c:pt idx="20400">
                  <c:v>11.329053468688093</c:v>
                </c:pt>
                <c:pt idx="20401">
                  <c:v>11.329608814446361</c:v>
                </c:pt>
                <c:pt idx="20402">
                  <c:v>11.33016416020463</c:v>
                </c:pt>
                <c:pt idx="20403">
                  <c:v>11.330719505962898</c:v>
                </c:pt>
                <c:pt idx="20404">
                  <c:v>11.331274851721167</c:v>
                </c:pt>
                <c:pt idx="20405">
                  <c:v>11.331830197479436</c:v>
                </c:pt>
                <c:pt idx="20406">
                  <c:v>11.332385543237704</c:v>
                </c:pt>
                <c:pt idx="20407">
                  <c:v>11.332940888995973</c:v>
                </c:pt>
                <c:pt idx="20408">
                  <c:v>11.333496234754241</c:v>
                </c:pt>
                <c:pt idx="20409">
                  <c:v>11.33405158051251</c:v>
                </c:pt>
                <c:pt idx="20410">
                  <c:v>11.334606926270778</c:v>
                </c:pt>
                <c:pt idx="20411">
                  <c:v>11.335162272029047</c:v>
                </c:pt>
                <c:pt idx="20412">
                  <c:v>11.335717617787315</c:v>
                </c:pt>
                <c:pt idx="20413">
                  <c:v>11.336272963545584</c:v>
                </c:pt>
                <c:pt idx="20414">
                  <c:v>11.336828309303852</c:v>
                </c:pt>
                <c:pt idx="20415">
                  <c:v>11.337383655062121</c:v>
                </c:pt>
                <c:pt idx="20416">
                  <c:v>11.33793900082039</c:v>
                </c:pt>
                <c:pt idx="20417">
                  <c:v>11.338494346578658</c:v>
                </c:pt>
                <c:pt idx="20418">
                  <c:v>11.339049692336927</c:v>
                </c:pt>
                <c:pt idx="20419">
                  <c:v>11.339605038095195</c:v>
                </c:pt>
                <c:pt idx="20420">
                  <c:v>11.340160383853464</c:v>
                </c:pt>
                <c:pt idx="20421">
                  <c:v>11.340715729611732</c:v>
                </c:pt>
                <c:pt idx="20422">
                  <c:v>11.341271075370001</c:v>
                </c:pt>
                <c:pt idx="20423">
                  <c:v>11.341826421128269</c:v>
                </c:pt>
                <c:pt idx="20424">
                  <c:v>11.342381766886538</c:v>
                </c:pt>
                <c:pt idx="20425">
                  <c:v>11.342937112644806</c:v>
                </c:pt>
                <c:pt idx="20426">
                  <c:v>11.343492458403075</c:v>
                </c:pt>
                <c:pt idx="20427">
                  <c:v>11.344047804161344</c:v>
                </c:pt>
                <c:pt idx="20428">
                  <c:v>11.344603149919612</c:v>
                </c:pt>
                <c:pt idx="20429">
                  <c:v>11.345158495677881</c:v>
                </c:pt>
                <c:pt idx="20430">
                  <c:v>11.345713841436149</c:v>
                </c:pt>
                <c:pt idx="20431">
                  <c:v>11.346269187194418</c:v>
                </c:pt>
                <c:pt idx="20432">
                  <c:v>11.346824532952686</c:v>
                </c:pt>
                <c:pt idx="20433">
                  <c:v>11.347379878710955</c:v>
                </c:pt>
                <c:pt idx="20434">
                  <c:v>11.347935224469223</c:v>
                </c:pt>
                <c:pt idx="20435">
                  <c:v>11.348490570227492</c:v>
                </c:pt>
                <c:pt idx="20436">
                  <c:v>11.34904591598576</c:v>
                </c:pt>
                <c:pt idx="20437">
                  <c:v>11.349601261744029</c:v>
                </c:pt>
                <c:pt idx="20438">
                  <c:v>11.350156607502297</c:v>
                </c:pt>
                <c:pt idx="20439">
                  <c:v>11.350711953260566</c:v>
                </c:pt>
                <c:pt idx="20440">
                  <c:v>11.351267299018835</c:v>
                </c:pt>
                <c:pt idx="20441">
                  <c:v>11.351822644777103</c:v>
                </c:pt>
                <c:pt idx="20442">
                  <c:v>11.352377990535372</c:v>
                </c:pt>
                <c:pt idx="20443">
                  <c:v>11.35293333629364</c:v>
                </c:pt>
                <c:pt idx="20444">
                  <c:v>11.353488682051909</c:v>
                </c:pt>
                <c:pt idx="20445">
                  <c:v>11.354044027810177</c:v>
                </c:pt>
                <c:pt idx="20446">
                  <c:v>11.354599373568446</c:v>
                </c:pt>
                <c:pt idx="20447">
                  <c:v>11.355154719326714</c:v>
                </c:pt>
                <c:pt idx="20448">
                  <c:v>11.355710065084983</c:v>
                </c:pt>
                <c:pt idx="20449">
                  <c:v>11.356265410843251</c:v>
                </c:pt>
                <c:pt idx="20450">
                  <c:v>11.35682075660152</c:v>
                </c:pt>
                <c:pt idx="20451">
                  <c:v>11.357376102359789</c:v>
                </c:pt>
                <c:pt idx="20452">
                  <c:v>11.357931448118057</c:v>
                </c:pt>
                <c:pt idx="20453">
                  <c:v>11.358486793876326</c:v>
                </c:pt>
                <c:pt idx="20454">
                  <c:v>11.359042139634594</c:v>
                </c:pt>
                <c:pt idx="20455">
                  <c:v>11.359597485392863</c:v>
                </c:pt>
                <c:pt idx="20456">
                  <c:v>11.360152831151131</c:v>
                </c:pt>
                <c:pt idx="20457">
                  <c:v>11.3607081769094</c:v>
                </c:pt>
                <c:pt idx="20458">
                  <c:v>11.361263522667668</c:v>
                </c:pt>
                <c:pt idx="20459">
                  <c:v>11.361818868425937</c:v>
                </c:pt>
                <c:pt idx="20460">
                  <c:v>11.362374214184205</c:v>
                </c:pt>
                <c:pt idx="20461">
                  <c:v>11.362929559942474</c:v>
                </c:pt>
                <c:pt idx="20462">
                  <c:v>11.363484905700743</c:v>
                </c:pt>
                <c:pt idx="20463">
                  <c:v>11.364040251459011</c:v>
                </c:pt>
                <c:pt idx="20464">
                  <c:v>11.36459559721728</c:v>
                </c:pt>
                <c:pt idx="20465">
                  <c:v>11.365150942975548</c:v>
                </c:pt>
                <c:pt idx="20466">
                  <c:v>11.365706288733817</c:v>
                </c:pt>
                <c:pt idx="20467">
                  <c:v>11.366261634492085</c:v>
                </c:pt>
                <c:pt idx="20468">
                  <c:v>11.366816980250354</c:v>
                </c:pt>
                <c:pt idx="20469">
                  <c:v>11.367372326008622</c:v>
                </c:pt>
                <c:pt idx="20470">
                  <c:v>11.367927671766891</c:v>
                </c:pt>
                <c:pt idx="20471">
                  <c:v>11.368483017525159</c:v>
                </c:pt>
                <c:pt idx="20472">
                  <c:v>11.369038363283428</c:v>
                </c:pt>
                <c:pt idx="20473">
                  <c:v>11.369593709041697</c:v>
                </c:pt>
                <c:pt idx="20474">
                  <c:v>11.370149054799965</c:v>
                </c:pt>
                <c:pt idx="20475">
                  <c:v>11.370704400558234</c:v>
                </c:pt>
                <c:pt idx="20476">
                  <c:v>11.371259746316502</c:v>
                </c:pt>
                <c:pt idx="20477">
                  <c:v>11.371815092074771</c:v>
                </c:pt>
                <c:pt idx="20478">
                  <c:v>11.372370437833039</c:v>
                </c:pt>
                <c:pt idx="20479">
                  <c:v>11.372925783591308</c:v>
                </c:pt>
                <c:pt idx="20480">
                  <c:v>11.373481129349576</c:v>
                </c:pt>
                <c:pt idx="20481">
                  <c:v>11.374036475107845</c:v>
                </c:pt>
                <c:pt idx="20482">
                  <c:v>11.374591820866113</c:v>
                </c:pt>
                <c:pt idx="20483">
                  <c:v>11.375147166624382</c:v>
                </c:pt>
                <c:pt idx="20484">
                  <c:v>11.375702512382651</c:v>
                </c:pt>
                <c:pt idx="20485">
                  <c:v>11.376257858140919</c:v>
                </c:pt>
                <c:pt idx="20486">
                  <c:v>11.376813203899188</c:v>
                </c:pt>
                <c:pt idx="20487">
                  <c:v>11.377368549657456</c:v>
                </c:pt>
                <c:pt idx="20488">
                  <c:v>11.377923895415725</c:v>
                </c:pt>
                <c:pt idx="20489">
                  <c:v>11.378479241173993</c:v>
                </c:pt>
                <c:pt idx="20490">
                  <c:v>11.379034586932262</c:v>
                </c:pt>
                <c:pt idx="20491">
                  <c:v>11.37958993269053</c:v>
                </c:pt>
                <c:pt idx="20492">
                  <c:v>11.380145278448799</c:v>
                </c:pt>
                <c:pt idx="20493">
                  <c:v>11.380700624207067</c:v>
                </c:pt>
                <c:pt idx="20494">
                  <c:v>11.381255969965336</c:v>
                </c:pt>
                <c:pt idx="20495">
                  <c:v>11.381811315723604</c:v>
                </c:pt>
                <c:pt idx="20496">
                  <c:v>11.382366661481873</c:v>
                </c:pt>
                <c:pt idx="20497">
                  <c:v>11.382922007240142</c:v>
                </c:pt>
                <c:pt idx="20498">
                  <c:v>11.38347735299841</c:v>
                </c:pt>
                <c:pt idx="20499">
                  <c:v>11.384032698756679</c:v>
                </c:pt>
                <c:pt idx="20500">
                  <c:v>11.384588044514947</c:v>
                </c:pt>
                <c:pt idx="20501">
                  <c:v>11.385143390273216</c:v>
                </c:pt>
                <c:pt idx="20502">
                  <c:v>11.385698736031484</c:v>
                </c:pt>
                <c:pt idx="20503">
                  <c:v>11.386254081789753</c:v>
                </c:pt>
                <c:pt idx="20504">
                  <c:v>11.386809427548021</c:v>
                </c:pt>
                <c:pt idx="20505">
                  <c:v>11.38736477330629</c:v>
                </c:pt>
                <c:pt idx="20506">
                  <c:v>11.387920119064558</c:v>
                </c:pt>
                <c:pt idx="20507">
                  <c:v>11.388475464822827</c:v>
                </c:pt>
                <c:pt idx="20508">
                  <c:v>11.389030810581096</c:v>
                </c:pt>
                <c:pt idx="20509">
                  <c:v>11.389586156339364</c:v>
                </c:pt>
                <c:pt idx="20510">
                  <c:v>11.390141502097633</c:v>
                </c:pt>
                <c:pt idx="20511">
                  <c:v>11.390696847855901</c:v>
                </c:pt>
                <c:pt idx="20512">
                  <c:v>11.39125219361417</c:v>
                </c:pt>
                <c:pt idx="20513">
                  <c:v>11.391807539372438</c:v>
                </c:pt>
                <c:pt idx="20514">
                  <c:v>11.392362885130707</c:v>
                </c:pt>
                <c:pt idx="20515">
                  <c:v>11.392918230888975</c:v>
                </c:pt>
                <c:pt idx="20516">
                  <c:v>11.393473576647244</c:v>
                </c:pt>
                <c:pt idx="20517">
                  <c:v>11.394028922405512</c:v>
                </c:pt>
                <c:pt idx="20518">
                  <c:v>11.394584268163781</c:v>
                </c:pt>
                <c:pt idx="20519">
                  <c:v>11.39513961392205</c:v>
                </c:pt>
                <c:pt idx="20520">
                  <c:v>11.395694959680318</c:v>
                </c:pt>
                <c:pt idx="20521">
                  <c:v>11.396250305438587</c:v>
                </c:pt>
                <c:pt idx="20522">
                  <c:v>11.396805651196855</c:v>
                </c:pt>
                <c:pt idx="20523">
                  <c:v>11.397360996955124</c:v>
                </c:pt>
                <c:pt idx="20524">
                  <c:v>11.397916342713392</c:v>
                </c:pt>
                <c:pt idx="20525">
                  <c:v>11.398471688471661</c:v>
                </c:pt>
                <c:pt idx="20526">
                  <c:v>11.399027034229929</c:v>
                </c:pt>
                <c:pt idx="20527">
                  <c:v>11.399582379988198</c:v>
                </c:pt>
                <c:pt idx="20528">
                  <c:v>11.400137725746466</c:v>
                </c:pt>
                <c:pt idx="20529">
                  <c:v>11.400693071504735</c:v>
                </c:pt>
                <c:pt idx="20530">
                  <c:v>11.401248417263004</c:v>
                </c:pt>
                <c:pt idx="20531">
                  <c:v>11.401803763021272</c:v>
                </c:pt>
                <c:pt idx="20532">
                  <c:v>11.402359108779541</c:v>
                </c:pt>
                <c:pt idx="20533">
                  <c:v>11.402914454537809</c:v>
                </c:pt>
                <c:pt idx="20534">
                  <c:v>11.403469800296078</c:v>
                </c:pt>
                <c:pt idx="20535">
                  <c:v>11.404025146054346</c:v>
                </c:pt>
                <c:pt idx="20536">
                  <c:v>11.404580491812615</c:v>
                </c:pt>
                <c:pt idx="20537">
                  <c:v>11.405135837570883</c:v>
                </c:pt>
                <c:pt idx="20538">
                  <c:v>11.405691183329152</c:v>
                </c:pt>
                <c:pt idx="20539">
                  <c:v>11.40624652908742</c:v>
                </c:pt>
                <c:pt idx="20540">
                  <c:v>11.406801874845689</c:v>
                </c:pt>
                <c:pt idx="20541">
                  <c:v>11.407357220603958</c:v>
                </c:pt>
                <c:pt idx="20542">
                  <c:v>11.407912566362226</c:v>
                </c:pt>
                <c:pt idx="20543">
                  <c:v>11.408467912120495</c:v>
                </c:pt>
                <c:pt idx="20544">
                  <c:v>11.409023257878763</c:v>
                </c:pt>
                <c:pt idx="20545">
                  <c:v>11.409578603637032</c:v>
                </c:pt>
                <c:pt idx="20546">
                  <c:v>11.4101339493953</c:v>
                </c:pt>
                <c:pt idx="20547">
                  <c:v>11.410689295153569</c:v>
                </c:pt>
                <c:pt idx="20548">
                  <c:v>11.411244640911837</c:v>
                </c:pt>
                <c:pt idx="20549">
                  <c:v>11.411799986670106</c:v>
                </c:pt>
                <c:pt idx="20550">
                  <c:v>11.412355332428374</c:v>
                </c:pt>
                <c:pt idx="20551">
                  <c:v>11.412910678186643</c:v>
                </c:pt>
                <c:pt idx="20552">
                  <c:v>11.413466023944911</c:v>
                </c:pt>
                <c:pt idx="20553">
                  <c:v>11.41402136970318</c:v>
                </c:pt>
                <c:pt idx="20554">
                  <c:v>11.414576715461449</c:v>
                </c:pt>
                <c:pt idx="20555">
                  <c:v>11.415132061219717</c:v>
                </c:pt>
                <c:pt idx="20556">
                  <c:v>11.415687406977986</c:v>
                </c:pt>
                <c:pt idx="20557">
                  <c:v>11.416242752736254</c:v>
                </c:pt>
                <c:pt idx="20558">
                  <c:v>11.416798098494523</c:v>
                </c:pt>
                <c:pt idx="20559">
                  <c:v>11.417353444252791</c:v>
                </c:pt>
                <c:pt idx="20560">
                  <c:v>11.41790879001106</c:v>
                </c:pt>
                <c:pt idx="20561">
                  <c:v>11.418464135769328</c:v>
                </c:pt>
                <c:pt idx="20562">
                  <c:v>11.419019481527597</c:v>
                </c:pt>
                <c:pt idx="20563">
                  <c:v>11.419574827285865</c:v>
                </c:pt>
                <c:pt idx="20564">
                  <c:v>11.420130173044134</c:v>
                </c:pt>
                <c:pt idx="20565">
                  <c:v>11.420685518802403</c:v>
                </c:pt>
                <c:pt idx="20566">
                  <c:v>11.421240864560671</c:v>
                </c:pt>
                <c:pt idx="20567">
                  <c:v>11.42179621031894</c:v>
                </c:pt>
                <c:pt idx="20568">
                  <c:v>11.422351556077208</c:v>
                </c:pt>
                <c:pt idx="20569">
                  <c:v>11.422906901835477</c:v>
                </c:pt>
                <c:pt idx="20570">
                  <c:v>11.423462247593745</c:v>
                </c:pt>
                <c:pt idx="20571">
                  <c:v>11.424017593352014</c:v>
                </c:pt>
                <c:pt idx="20572">
                  <c:v>11.424572939110282</c:v>
                </c:pt>
                <c:pt idx="20573">
                  <c:v>11.425128284868551</c:v>
                </c:pt>
                <c:pt idx="20574">
                  <c:v>11.425683630626819</c:v>
                </c:pt>
                <c:pt idx="20575">
                  <c:v>11.426238976385088</c:v>
                </c:pt>
                <c:pt idx="20576">
                  <c:v>11.426794322143357</c:v>
                </c:pt>
                <c:pt idx="20577">
                  <c:v>11.427349667901625</c:v>
                </c:pt>
                <c:pt idx="20578">
                  <c:v>11.427905013659894</c:v>
                </c:pt>
                <c:pt idx="20579">
                  <c:v>11.428460359418162</c:v>
                </c:pt>
                <c:pt idx="20580">
                  <c:v>11.429015705176431</c:v>
                </c:pt>
                <c:pt idx="20581">
                  <c:v>11.429571050934699</c:v>
                </c:pt>
                <c:pt idx="20582">
                  <c:v>11.430126396692968</c:v>
                </c:pt>
                <c:pt idx="20583">
                  <c:v>11.430681742451236</c:v>
                </c:pt>
                <c:pt idx="20584">
                  <c:v>11.431237088209505</c:v>
                </c:pt>
                <c:pt idx="20585">
                  <c:v>11.431792433967773</c:v>
                </c:pt>
                <c:pt idx="20586">
                  <c:v>11.432347779726042</c:v>
                </c:pt>
                <c:pt idx="20587">
                  <c:v>11.432903125484311</c:v>
                </c:pt>
                <c:pt idx="20588">
                  <c:v>11.433458471242579</c:v>
                </c:pt>
                <c:pt idx="20589">
                  <c:v>11.434013817000848</c:v>
                </c:pt>
                <c:pt idx="20590">
                  <c:v>11.434569162759116</c:v>
                </c:pt>
                <c:pt idx="20591">
                  <c:v>11.435124508517385</c:v>
                </c:pt>
                <c:pt idx="20592">
                  <c:v>11.435679854275653</c:v>
                </c:pt>
                <c:pt idx="20593">
                  <c:v>11.436235200033922</c:v>
                </c:pt>
                <c:pt idx="20594">
                  <c:v>11.43679054579219</c:v>
                </c:pt>
                <c:pt idx="20595">
                  <c:v>11.437345891550459</c:v>
                </c:pt>
                <c:pt idx="20596">
                  <c:v>11.437901237308727</c:v>
                </c:pt>
                <c:pt idx="20597">
                  <c:v>11.438456583066996</c:v>
                </c:pt>
                <c:pt idx="20598">
                  <c:v>11.439011928825265</c:v>
                </c:pt>
                <c:pt idx="20599">
                  <c:v>11.439567274583533</c:v>
                </c:pt>
                <c:pt idx="20600">
                  <c:v>11.440122620341802</c:v>
                </c:pt>
                <c:pt idx="20601">
                  <c:v>11.44067796610007</c:v>
                </c:pt>
                <c:pt idx="20602">
                  <c:v>11.441233311858339</c:v>
                </c:pt>
                <c:pt idx="20603">
                  <c:v>11.441788657616607</c:v>
                </c:pt>
                <c:pt idx="20604">
                  <c:v>11.442344003374876</c:v>
                </c:pt>
                <c:pt idx="20605">
                  <c:v>11.442899349133144</c:v>
                </c:pt>
                <c:pt idx="20606">
                  <c:v>11.443454694891413</c:v>
                </c:pt>
                <c:pt idx="20607">
                  <c:v>11.444010040649681</c:v>
                </c:pt>
                <c:pt idx="20608">
                  <c:v>11.44456538640795</c:v>
                </c:pt>
                <c:pt idx="20609">
                  <c:v>11.445120732166219</c:v>
                </c:pt>
                <c:pt idx="20610">
                  <c:v>11.445676077924487</c:v>
                </c:pt>
                <c:pt idx="20611">
                  <c:v>11.446231423682756</c:v>
                </c:pt>
                <c:pt idx="20612">
                  <c:v>11.446786769441024</c:v>
                </c:pt>
                <c:pt idx="20613">
                  <c:v>11.447342115199293</c:v>
                </c:pt>
                <c:pt idx="20614">
                  <c:v>11.447897460957561</c:v>
                </c:pt>
                <c:pt idx="20615">
                  <c:v>11.44845280671583</c:v>
                </c:pt>
                <c:pt idx="20616">
                  <c:v>11.449008152474098</c:v>
                </c:pt>
                <c:pt idx="20617">
                  <c:v>11.449563498232367</c:v>
                </c:pt>
                <c:pt idx="20618">
                  <c:v>11.450118843990635</c:v>
                </c:pt>
                <c:pt idx="20619">
                  <c:v>11.450674189748904</c:v>
                </c:pt>
                <c:pt idx="20620">
                  <c:v>11.451229535507172</c:v>
                </c:pt>
                <c:pt idx="20621">
                  <c:v>11.451784881265441</c:v>
                </c:pt>
                <c:pt idx="20622">
                  <c:v>11.45234022702371</c:v>
                </c:pt>
                <c:pt idx="20623">
                  <c:v>11.452895572781978</c:v>
                </c:pt>
                <c:pt idx="20624">
                  <c:v>11.453450918540247</c:v>
                </c:pt>
                <c:pt idx="20625">
                  <c:v>11.454006264298515</c:v>
                </c:pt>
                <c:pt idx="20626">
                  <c:v>11.454561610056784</c:v>
                </c:pt>
                <c:pt idx="20627">
                  <c:v>11.455116955815052</c:v>
                </c:pt>
                <c:pt idx="20628">
                  <c:v>11.455672301573321</c:v>
                </c:pt>
                <c:pt idx="20629">
                  <c:v>11.456227647331589</c:v>
                </c:pt>
                <c:pt idx="20630">
                  <c:v>11.456782993089858</c:v>
                </c:pt>
                <c:pt idx="20631">
                  <c:v>11.457338338848126</c:v>
                </c:pt>
                <c:pt idx="20632">
                  <c:v>11.457893684606395</c:v>
                </c:pt>
                <c:pt idx="20633">
                  <c:v>11.458449030364664</c:v>
                </c:pt>
                <c:pt idx="20634">
                  <c:v>11.459004376122932</c:v>
                </c:pt>
                <c:pt idx="20635">
                  <c:v>11.459559721881201</c:v>
                </c:pt>
                <c:pt idx="20636">
                  <c:v>11.460115067639469</c:v>
                </c:pt>
                <c:pt idx="20637">
                  <c:v>11.460670413397738</c:v>
                </c:pt>
                <c:pt idx="20638">
                  <c:v>11.461225759156006</c:v>
                </c:pt>
                <c:pt idx="20639">
                  <c:v>11.461781104914275</c:v>
                </c:pt>
                <c:pt idx="20640">
                  <c:v>11.462336450672543</c:v>
                </c:pt>
                <c:pt idx="20641">
                  <c:v>11.462891796430812</c:v>
                </c:pt>
                <c:pt idx="20642">
                  <c:v>11.46344714218908</c:v>
                </c:pt>
                <c:pt idx="20643">
                  <c:v>11.464002487947349</c:v>
                </c:pt>
                <c:pt idx="20644">
                  <c:v>11.464557833705618</c:v>
                </c:pt>
                <c:pt idx="20645">
                  <c:v>11.465113179463886</c:v>
                </c:pt>
                <c:pt idx="20646">
                  <c:v>11.465668525222155</c:v>
                </c:pt>
                <c:pt idx="20647">
                  <c:v>11.466223870980423</c:v>
                </c:pt>
                <c:pt idx="20648">
                  <c:v>11.466779216738692</c:v>
                </c:pt>
                <c:pt idx="20649">
                  <c:v>11.46733456249696</c:v>
                </c:pt>
                <c:pt idx="20650">
                  <c:v>11.467889908255229</c:v>
                </c:pt>
                <c:pt idx="20651">
                  <c:v>11.468445254013497</c:v>
                </c:pt>
                <c:pt idx="20652">
                  <c:v>11.469000599771766</c:v>
                </c:pt>
                <c:pt idx="20653">
                  <c:v>11.469555945530034</c:v>
                </c:pt>
                <c:pt idx="20654">
                  <c:v>11.470111291288303</c:v>
                </c:pt>
                <c:pt idx="20655">
                  <c:v>11.470666637046572</c:v>
                </c:pt>
                <c:pt idx="20656">
                  <c:v>11.47122198280484</c:v>
                </c:pt>
                <c:pt idx="20657">
                  <c:v>11.471777328563109</c:v>
                </c:pt>
                <c:pt idx="20658">
                  <c:v>11.472332674321377</c:v>
                </c:pt>
                <c:pt idx="20659">
                  <c:v>11.472888020079646</c:v>
                </c:pt>
                <c:pt idx="20660">
                  <c:v>11.473443365837914</c:v>
                </c:pt>
                <c:pt idx="20661">
                  <c:v>11.473998711596183</c:v>
                </c:pt>
                <c:pt idx="20662">
                  <c:v>11.474554057354451</c:v>
                </c:pt>
                <c:pt idx="20663">
                  <c:v>11.47510940311272</c:v>
                </c:pt>
                <c:pt idx="20664">
                  <c:v>11.475664748870988</c:v>
                </c:pt>
                <c:pt idx="20665">
                  <c:v>11.476220094629257</c:v>
                </c:pt>
                <c:pt idx="20666">
                  <c:v>11.476775440387526</c:v>
                </c:pt>
                <c:pt idx="20667">
                  <c:v>11.477330786145794</c:v>
                </c:pt>
                <c:pt idx="20668">
                  <c:v>11.477886131904063</c:v>
                </c:pt>
                <c:pt idx="20669">
                  <c:v>11.478441477662331</c:v>
                </c:pt>
                <c:pt idx="20670">
                  <c:v>11.4789968234206</c:v>
                </c:pt>
                <c:pt idx="20671">
                  <c:v>11.479552169178868</c:v>
                </c:pt>
                <c:pt idx="20672">
                  <c:v>11.480107514937137</c:v>
                </c:pt>
                <c:pt idx="20673">
                  <c:v>11.480662860695405</c:v>
                </c:pt>
                <c:pt idx="20674">
                  <c:v>11.481218206453674</c:v>
                </c:pt>
                <c:pt idx="20675">
                  <c:v>11.481773552211942</c:v>
                </c:pt>
                <c:pt idx="20676">
                  <c:v>11.482328897970211</c:v>
                </c:pt>
                <c:pt idx="20677">
                  <c:v>11.482884243728479</c:v>
                </c:pt>
                <c:pt idx="20678">
                  <c:v>11.483439589486748</c:v>
                </c:pt>
                <c:pt idx="20679">
                  <c:v>11.483994935245017</c:v>
                </c:pt>
                <c:pt idx="20680">
                  <c:v>11.484550281003285</c:v>
                </c:pt>
                <c:pt idx="20681">
                  <c:v>11.485105626761554</c:v>
                </c:pt>
                <c:pt idx="20682">
                  <c:v>11.485660972519822</c:v>
                </c:pt>
                <c:pt idx="20683">
                  <c:v>11.486216318278091</c:v>
                </c:pt>
                <c:pt idx="20684">
                  <c:v>11.486771664036359</c:v>
                </c:pt>
                <c:pt idx="20685">
                  <c:v>11.487327009794628</c:v>
                </c:pt>
                <c:pt idx="20686">
                  <c:v>11.487882355552896</c:v>
                </c:pt>
                <c:pt idx="20687">
                  <c:v>11.488437701311165</c:v>
                </c:pt>
                <c:pt idx="20688">
                  <c:v>11.488993047069433</c:v>
                </c:pt>
                <c:pt idx="20689">
                  <c:v>11.489548392827702</c:v>
                </c:pt>
                <c:pt idx="20690">
                  <c:v>11.490103738585971</c:v>
                </c:pt>
                <c:pt idx="20691">
                  <c:v>11.490659084344239</c:v>
                </c:pt>
                <c:pt idx="20692">
                  <c:v>11.491214430102508</c:v>
                </c:pt>
                <c:pt idx="20693">
                  <c:v>11.491769775860776</c:v>
                </c:pt>
                <c:pt idx="20694">
                  <c:v>11.492325121619045</c:v>
                </c:pt>
                <c:pt idx="20695">
                  <c:v>11.492880467377313</c:v>
                </c:pt>
                <c:pt idx="20696">
                  <c:v>11.493435813135582</c:v>
                </c:pt>
                <c:pt idx="20697">
                  <c:v>11.49399115889385</c:v>
                </c:pt>
                <c:pt idx="20698">
                  <c:v>11.494546504652119</c:v>
                </c:pt>
                <c:pt idx="20699">
                  <c:v>11.495101850410387</c:v>
                </c:pt>
                <c:pt idx="20700">
                  <c:v>11.495657196168656</c:v>
                </c:pt>
                <c:pt idx="20701">
                  <c:v>11.496212541926925</c:v>
                </c:pt>
                <c:pt idx="20702">
                  <c:v>11.496767887685193</c:v>
                </c:pt>
                <c:pt idx="20703">
                  <c:v>11.497323233443462</c:v>
                </c:pt>
                <c:pt idx="20704">
                  <c:v>11.49787857920173</c:v>
                </c:pt>
                <c:pt idx="20705">
                  <c:v>11.498433924959999</c:v>
                </c:pt>
                <c:pt idx="20706">
                  <c:v>11.498989270718267</c:v>
                </c:pt>
                <c:pt idx="20707">
                  <c:v>11.499544616476536</c:v>
                </c:pt>
                <c:pt idx="20708">
                  <c:v>11.500099962234804</c:v>
                </c:pt>
                <c:pt idx="20709">
                  <c:v>11.500655307993073</c:v>
                </c:pt>
                <c:pt idx="20710">
                  <c:v>11.501210653751341</c:v>
                </c:pt>
                <c:pt idx="20711">
                  <c:v>11.50176599950961</c:v>
                </c:pt>
                <c:pt idx="20712">
                  <c:v>11.502321345267879</c:v>
                </c:pt>
                <c:pt idx="20713">
                  <c:v>11.502876691026147</c:v>
                </c:pt>
                <c:pt idx="20714">
                  <c:v>11.503432036784416</c:v>
                </c:pt>
                <c:pt idx="20715">
                  <c:v>11.503987382542684</c:v>
                </c:pt>
                <c:pt idx="20716">
                  <c:v>11.504542728300953</c:v>
                </c:pt>
                <c:pt idx="20717">
                  <c:v>11.505098074059221</c:v>
                </c:pt>
                <c:pt idx="20718">
                  <c:v>11.50565341981749</c:v>
                </c:pt>
                <c:pt idx="20719">
                  <c:v>11.506208765575758</c:v>
                </c:pt>
                <c:pt idx="20720">
                  <c:v>11.506764111334027</c:v>
                </c:pt>
                <c:pt idx="20721">
                  <c:v>11.507319457092295</c:v>
                </c:pt>
                <c:pt idx="20722">
                  <c:v>11.507874802850564</c:v>
                </c:pt>
                <c:pt idx="20723">
                  <c:v>11.508430148608833</c:v>
                </c:pt>
                <c:pt idx="20724">
                  <c:v>11.508985494367101</c:v>
                </c:pt>
                <c:pt idx="20725">
                  <c:v>11.50954084012537</c:v>
                </c:pt>
                <c:pt idx="20726">
                  <c:v>11.510096185883638</c:v>
                </c:pt>
                <c:pt idx="20727">
                  <c:v>11.510651531641907</c:v>
                </c:pt>
                <c:pt idx="20728">
                  <c:v>11.511206877400175</c:v>
                </c:pt>
                <c:pt idx="20729">
                  <c:v>11.511762223158444</c:v>
                </c:pt>
                <c:pt idx="20730">
                  <c:v>11.512317568916712</c:v>
                </c:pt>
                <c:pt idx="20731">
                  <c:v>11.512872914674981</c:v>
                </c:pt>
                <c:pt idx="20732">
                  <c:v>11.513428260433249</c:v>
                </c:pt>
                <c:pt idx="20733">
                  <c:v>11.513983606191518</c:v>
                </c:pt>
                <c:pt idx="20734">
                  <c:v>11.514538951949786</c:v>
                </c:pt>
                <c:pt idx="20735">
                  <c:v>11.515094297708055</c:v>
                </c:pt>
                <c:pt idx="20736">
                  <c:v>11.515649643466324</c:v>
                </c:pt>
                <c:pt idx="20737">
                  <c:v>11.516204989224592</c:v>
                </c:pt>
                <c:pt idx="20738">
                  <c:v>11.516760334982861</c:v>
                </c:pt>
                <c:pt idx="20739">
                  <c:v>11.517315680741129</c:v>
                </c:pt>
                <c:pt idx="20740">
                  <c:v>11.517871026499398</c:v>
                </c:pt>
                <c:pt idx="20741">
                  <c:v>11.518426372257666</c:v>
                </c:pt>
                <c:pt idx="20742">
                  <c:v>11.518981718015935</c:v>
                </c:pt>
                <c:pt idx="20743">
                  <c:v>11.519537063774203</c:v>
                </c:pt>
                <c:pt idx="20744">
                  <c:v>11.520092409532472</c:v>
                </c:pt>
                <c:pt idx="20745">
                  <c:v>11.52064775529074</c:v>
                </c:pt>
                <c:pt idx="20746">
                  <c:v>11.521203101049009</c:v>
                </c:pt>
                <c:pt idx="20747">
                  <c:v>11.521758446807278</c:v>
                </c:pt>
                <c:pt idx="20748">
                  <c:v>11.522313792565546</c:v>
                </c:pt>
                <c:pt idx="20749">
                  <c:v>11.522869138323815</c:v>
                </c:pt>
                <c:pt idx="20750">
                  <c:v>11.523424484082083</c:v>
                </c:pt>
                <c:pt idx="20751">
                  <c:v>11.523979829840352</c:v>
                </c:pt>
                <c:pt idx="20752">
                  <c:v>11.52453517559862</c:v>
                </c:pt>
                <c:pt idx="20753">
                  <c:v>11.525090521356889</c:v>
                </c:pt>
                <c:pt idx="20754">
                  <c:v>11.525645867115157</c:v>
                </c:pt>
                <c:pt idx="20755">
                  <c:v>11.526201212873426</c:v>
                </c:pt>
                <c:pt idx="20756">
                  <c:v>11.526756558631694</c:v>
                </c:pt>
                <c:pt idx="20757">
                  <c:v>11.527311904389963</c:v>
                </c:pt>
                <c:pt idx="20758">
                  <c:v>11.527867250148232</c:v>
                </c:pt>
                <c:pt idx="20759">
                  <c:v>11.5284225959065</c:v>
                </c:pt>
                <c:pt idx="20760">
                  <c:v>11.528977941664769</c:v>
                </c:pt>
                <c:pt idx="20761">
                  <c:v>11.529533287423037</c:v>
                </c:pt>
                <c:pt idx="20762">
                  <c:v>11.530088633181306</c:v>
                </c:pt>
                <c:pt idx="20763">
                  <c:v>11.530643978939574</c:v>
                </c:pt>
                <c:pt idx="20764">
                  <c:v>11.531199324697843</c:v>
                </c:pt>
                <c:pt idx="20765">
                  <c:v>11.531754670456111</c:v>
                </c:pt>
                <c:pt idx="20766">
                  <c:v>11.53231001621438</c:v>
                </c:pt>
                <c:pt idx="20767">
                  <c:v>11.532865361972648</c:v>
                </c:pt>
                <c:pt idx="20768">
                  <c:v>11.533420707730917</c:v>
                </c:pt>
                <c:pt idx="20769">
                  <c:v>11.533976053489186</c:v>
                </c:pt>
                <c:pt idx="20770">
                  <c:v>11.534531399247454</c:v>
                </c:pt>
                <c:pt idx="20771">
                  <c:v>11.535086745005723</c:v>
                </c:pt>
                <c:pt idx="20772">
                  <c:v>11.535642090763991</c:v>
                </c:pt>
                <c:pt idx="20773">
                  <c:v>11.53619743652226</c:v>
                </c:pt>
                <c:pt idx="20774">
                  <c:v>11.536752782280528</c:v>
                </c:pt>
                <c:pt idx="20775">
                  <c:v>11.537308128038797</c:v>
                </c:pt>
                <c:pt idx="20776">
                  <c:v>11.537863473797065</c:v>
                </c:pt>
                <c:pt idx="20777">
                  <c:v>11.538418819555334</c:v>
                </c:pt>
                <c:pt idx="20778">
                  <c:v>11.538974165313602</c:v>
                </c:pt>
                <c:pt idx="20779">
                  <c:v>11.539529511071871</c:v>
                </c:pt>
                <c:pt idx="20780">
                  <c:v>11.54008485683014</c:v>
                </c:pt>
                <c:pt idx="20781">
                  <c:v>11.540640202588408</c:v>
                </c:pt>
                <c:pt idx="20782">
                  <c:v>11.541195548346677</c:v>
                </c:pt>
                <c:pt idx="20783">
                  <c:v>11.541750894104945</c:v>
                </c:pt>
                <c:pt idx="20784">
                  <c:v>11.542306239863214</c:v>
                </c:pt>
                <c:pt idx="20785">
                  <c:v>11.542861585621482</c:v>
                </c:pt>
                <c:pt idx="20786">
                  <c:v>11.543416931379751</c:v>
                </c:pt>
                <c:pt idx="20787">
                  <c:v>11.543972277138019</c:v>
                </c:pt>
                <c:pt idx="20788">
                  <c:v>11.544527622896288</c:v>
                </c:pt>
                <c:pt idx="20789">
                  <c:v>11.545082968654556</c:v>
                </c:pt>
                <c:pt idx="20790">
                  <c:v>11.545638314412825</c:v>
                </c:pt>
                <c:pt idx="20791">
                  <c:v>11.546193660171093</c:v>
                </c:pt>
                <c:pt idx="20792">
                  <c:v>11.546749005929362</c:v>
                </c:pt>
                <c:pt idx="20793">
                  <c:v>11.547304351687631</c:v>
                </c:pt>
                <c:pt idx="20794">
                  <c:v>11.547859697445899</c:v>
                </c:pt>
                <c:pt idx="20795">
                  <c:v>11.548415043204168</c:v>
                </c:pt>
                <c:pt idx="20796">
                  <c:v>11.548970388962436</c:v>
                </c:pt>
                <c:pt idx="20797">
                  <c:v>11.549525734720705</c:v>
                </c:pt>
                <c:pt idx="20798">
                  <c:v>11.550081080478973</c:v>
                </c:pt>
                <c:pt idx="20799">
                  <c:v>11.550636426237242</c:v>
                </c:pt>
                <c:pt idx="20800">
                  <c:v>11.55119177199551</c:v>
                </c:pt>
                <c:pt idx="20801">
                  <c:v>11.551747117753779</c:v>
                </c:pt>
                <c:pt idx="20802">
                  <c:v>11.552302463512047</c:v>
                </c:pt>
                <c:pt idx="20803">
                  <c:v>11.552857809270316</c:v>
                </c:pt>
                <c:pt idx="20804">
                  <c:v>11.553413155028585</c:v>
                </c:pt>
                <c:pt idx="20805">
                  <c:v>11.553968500786853</c:v>
                </c:pt>
                <c:pt idx="20806">
                  <c:v>11.554523846545122</c:v>
                </c:pt>
                <c:pt idx="20807">
                  <c:v>11.55507919230339</c:v>
                </c:pt>
                <c:pt idx="20808">
                  <c:v>11.555634538061659</c:v>
                </c:pt>
                <c:pt idx="20809">
                  <c:v>11.556189883819927</c:v>
                </c:pt>
                <c:pt idx="20810">
                  <c:v>11.556745229578196</c:v>
                </c:pt>
                <c:pt idx="20811">
                  <c:v>11.557300575336464</c:v>
                </c:pt>
                <c:pt idx="20812">
                  <c:v>11.557855921094733</c:v>
                </c:pt>
                <c:pt idx="20813">
                  <c:v>11.558411266853001</c:v>
                </c:pt>
                <c:pt idx="20814">
                  <c:v>11.55896661261127</c:v>
                </c:pt>
                <c:pt idx="20815">
                  <c:v>11.559521958369539</c:v>
                </c:pt>
                <c:pt idx="20816">
                  <c:v>11.560077304127807</c:v>
                </c:pt>
                <c:pt idx="20817">
                  <c:v>11.560632649886076</c:v>
                </c:pt>
                <c:pt idx="20818">
                  <c:v>11.561187995644344</c:v>
                </c:pt>
                <c:pt idx="20819">
                  <c:v>11.561743341402613</c:v>
                </c:pt>
                <c:pt idx="20820">
                  <c:v>11.562298687160881</c:v>
                </c:pt>
                <c:pt idx="20821">
                  <c:v>11.56285403291915</c:v>
                </c:pt>
                <c:pt idx="20822">
                  <c:v>11.563409378677418</c:v>
                </c:pt>
                <c:pt idx="20823">
                  <c:v>11.563964724435687</c:v>
                </c:pt>
                <c:pt idx="20824">
                  <c:v>11.564520070193955</c:v>
                </c:pt>
                <c:pt idx="20825">
                  <c:v>11.565075415952224</c:v>
                </c:pt>
                <c:pt idx="20826">
                  <c:v>11.565630761710493</c:v>
                </c:pt>
                <c:pt idx="20827">
                  <c:v>11.566186107468761</c:v>
                </c:pt>
                <c:pt idx="20828">
                  <c:v>11.56674145322703</c:v>
                </c:pt>
                <c:pt idx="20829">
                  <c:v>11.567296798985298</c:v>
                </c:pt>
                <c:pt idx="20830">
                  <c:v>11.567852144743567</c:v>
                </c:pt>
                <c:pt idx="20831">
                  <c:v>11.568407490501835</c:v>
                </c:pt>
                <c:pt idx="20832">
                  <c:v>11.568962836260104</c:v>
                </c:pt>
                <c:pt idx="20833">
                  <c:v>11.569518182018372</c:v>
                </c:pt>
                <c:pt idx="20834">
                  <c:v>11.570073527776641</c:v>
                </c:pt>
                <c:pt idx="20835">
                  <c:v>11.570628873534909</c:v>
                </c:pt>
                <c:pt idx="20836">
                  <c:v>11.571184219293178</c:v>
                </c:pt>
                <c:pt idx="20837">
                  <c:v>11.571739565051447</c:v>
                </c:pt>
                <c:pt idx="20838">
                  <c:v>11.572294910809715</c:v>
                </c:pt>
                <c:pt idx="20839">
                  <c:v>11.572850256567984</c:v>
                </c:pt>
                <c:pt idx="20840">
                  <c:v>11.573405602326252</c:v>
                </c:pt>
                <c:pt idx="20841">
                  <c:v>11.573960948084521</c:v>
                </c:pt>
                <c:pt idx="20842">
                  <c:v>11.574516293842789</c:v>
                </c:pt>
                <c:pt idx="20843">
                  <c:v>11.575071639601058</c:v>
                </c:pt>
                <c:pt idx="20844">
                  <c:v>11.575626985359326</c:v>
                </c:pt>
                <c:pt idx="20845">
                  <c:v>11.576182331117595</c:v>
                </c:pt>
                <c:pt idx="20846">
                  <c:v>11.576737676875863</c:v>
                </c:pt>
                <c:pt idx="20847">
                  <c:v>11.577293022634132</c:v>
                </c:pt>
                <c:pt idx="20848">
                  <c:v>11.577848368392401</c:v>
                </c:pt>
                <c:pt idx="20849">
                  <c:v>11.578403714150669</c:v>
                </c:pt>
                <c:pt idx="20850">
                  <c:v>11.578959059908938</c:v>
                </c:pt>
                <c:pt idx="20851">
                  <c:v>11.579514405667206</c:v>
                </c:pt>
                <c:pt idx="20852">
                  <c:v>11.580069751425475</c:v>
                </c:pt>
                <c:pt idx="20853">
                  <c:v>11.580625097183743</c:v>
                </c:pt>
                <c:pt idx="20854">
                  <c:v>11.581180442942012</c:v>
                </c:pt>
                <c:pt idx="20855">
                  <c:v>11.58173578870028</c:v>
                </c:pt>
                <c:pt idx="20856">
                  <c:v>11.582291134458549</c:v>
                </c:pt>
                <c:pt idx="20857">
                  <c:v>11.582846480216817</c:v>
                </c:pt>
                <c:pt idx="20858">
                  <c:v>11.583401825975086</c:v>
                </c:pt>
                <c:pt idx="20859">
                  <c:v>11.583957171733354</c:v>
                </c:pt>
                <c:pt idx="20860">
                  <c:v>11.584512517491623</c:v>
                </c:pt>
                <c:pt idx="20861">
                  <c:v>11.585067863249892</c:v>
                </c:pt>
                <c:pt idx="20862">
                  <c:v>11.58562320900816</c:v>
                </c:pt>
                <c:pt idx="20863">
                  <c:v>11.586178554766429</c:v>
                </c:pt>
                <c:pt idx="20864">
                  <c:v>11.586733900524697</c:v>
                </c:pt>
                <c:pt idx="20865">
                  <c:v>11.587289246282966</c:v>
                </c:pt>
                <c:pt idx="20866">
                  <c:v>11.587844592041234</c:v>
                </c:pt>
                <c:pt idx="20867">
                  <c:v>11.588399937799503</c:v>
                </c:pt>
                <c:pt idx="20868">
                  <c:v>11.588955283557771</c:v>
                </c:pt>
                <c:pt idx="20869">
                  <c:v>11.58951062931604</c:v>
                </c:pt>
                <c:pt idx="20870">
                  <c:v>11.590065975074308</c:v>
                </c:pt>
                <c:pt idx="20871">
                  <c:v>11.590621320832577</c:v>
                </c:pt>
                <c:pt idx="20872">
                  <c:v>11.591176666590846</c:v>
                </c:pt>
                <c:pt idx="20873">
                  <c:v>11.591732012349114</c:v>
                </c:pt>
                <c:pt idx="20874">
                  <c:v>11.592287358107383</c:v>
                </c:pt>
                <c:pt idx="20875">
                  <c:v>11.592842703865651</c:v>
                </c:pt>
                <c:pt idx="20876">
                  <c:v>11.59339804962392</c:v>
                </c:pt>
                <c:pt idx="20877">
                  <c:v>11.593953395382188</c:v>
                </c:pt>
                <c:pt idx="20878">
                  <c:v>11.594508741140457</c:v>
                </c:pt>
                <c:pt idx="20879">
                  <c:v>11.595064086898725</c:v>
                </c:pt>
                <c:pt idx="20880">
                  <c:v>11.595619432656994</c:v>
                </c:pt>
                <c:pt idx="20881">
                  <c:v>11.596174778415262</c:v>
                </c:pt>
                <c:pt idx="20882">
                  <c:v>11.596730124173531</c:v>
                </c:pt>
                <c:pt idx="20883">
                  <c:v>11.5972854699318</c:v>
                </c:pt>
                <c:pt idx="20884">
                  <c:v>11.597840815690068</c:v>
                </c:pt>
                <c:pt idx="20885">
                  <c:v>11.598396161448337</c:v>
                </c:pt>
                <c:pt idx="20886">
                  <c:v>11.598951507206605</c:v>
                </c:pt>
                <c:pt idx="20887">
                  <c:v>11.599506852964874</c:v>
                </c:pt>
                <c:pt idx="20888">
                  <c:v>11.600062198723142</c:v>
                </c:pt>
                <c:pt idx="20889">
                  <c:v>11.600617544481411</c:v>
                </c:pt>
                <c:pt idx="20890">
                  <c:v>11.601172890239679</c:v>
                </c:pt>
                <c:pt idx="20891">
                  <c:v>11.601728235997948</c:v>
                </c:pt>
                <c:pt idx="20892">
                  <c:v>11.602283581756216</c:v>
                </c:pt>
                <c:pt idx="20893">
                  <c:v>11.602838927514485</c:v>
                </c:pt>
                <c:pt idx="20894">
                  <c:v>11.603394273272754</c:v>
                </c:pt>
                <c:pt idx="20895">
                  <c:v>11.603949619031022</c:v>
                </c:pt>
                <c:pt idx="20896">
                  <c:v>11.604504964789291</c:v>
                </c:pt>
                <c:pt idx="20897">
                  <c:v>11.605060310547559</c:v>
                </c:pt>
                <c:pt idx="20898">
                  <c:v>11.605615656305828</c:v>
                </c:pt>
                <c:pt idx="20899">
                  <c:v>11.606171002064096</c:v>
                </c:pt>
                <c:pt idx="20900">
                  <c:v>11.606726347822365</c:v>
                </c:pt>
                <c:pt idx="20901">
                  <c:v>11.607281693580633</c:v>
                </c:pt>
                <c:pt idx="20902">
                  <c:v>11.607837039338902</c:v>
                </c:pt>
                <c:pt idx="20903">
                  <c:v>11.60839238509717</c:v>
                </c:pt>
                <c:pt idx="20904">
                  <c:v>11.608947730855439</c:v>
                </c:pt>
                <c:pt idx="20905">
                  <c:v>11.609503076613708</c:v>
                </c:pt>
                <c:pt idx="20906">
                  <c:v>11.610058422371976</c:v>
                </c:pt>
                <c:pt idx="20907">
                  <c:v>11.610613768130245</c:v>
                </c:pt>
                <c:pt idx="20908">
                  <c:v>11.611169113888513</c:v>
                </c:pt>
                <c:pt idx="20909">
                  <c:v>11.611724459646782</c:v>
                </c:pt>
                <c:pt idx="20910">
                  <c:v>11.61227980540505</c:v>
                </c:pt>
                <c:pt idx="20911">
                  <c:v>11.612835151163319</c:v>
                </c:pt>
                <c:pt idx="20912">
                  <c:v>11.613390496921587</c:v>
                </c:pt>
                <c:pt idx="20913">
                  <c:v>11.613945842679856</c:v>
                </c:pt>
                <c:pt idx="20914">
                  <c:v>11.614501188438124</c:v>
                </c:pt>
                <c:pt idx="20915">
                  <c:v>11.615056534196393</c:v>
                </c:pt>
                <c:pt idx="20916">
                  <c:v>11.615611879954661</c:v>
                </c:pt>
                <c:pt idx="20917">
                  <c:v>11.61616722571293</c:v>
                </c:pt>
                <c:pt idx="20918">
                  <c:v>11.616722571471199</c:v>
                </c:pt>
                <c:pt idx="20919">
                  <c:v>11.617277917229467</c:v>
                </c:pt>
                <c:pt idx="20920">
                  <c:v>11.617833262987736</c:v>
                </c:pt>
                <c:pt idx="20921">
                  <c:v>11.618388608746004</c:v>
                </c:pt>
                <c:pt idx="20922">
                  <c:v>11.618943954504273</c:v>
                </c:pt>
                <c:pt idx="20923">
                  <c:v>11.619499300262541</c:v>
                </c:pt>
                <c:pt idx="20924">
                  <c:v>11.62005464602081</c:v>
                </c:pt>
                <c:pt idx="20925">
                  <c:v>11.620609991779078</c:v>
                </c:pt>
                <c:pt idx="20926">
                  <c:v>11.621165337537347</c:v>
                </c:pt>
                <c:pt idx="20927">
                  <c:v>11.621720683295615</c:v>
                </c:pt>
                <c:pt idx="20928">
                  <c:v>11.622276029053884</c:v>
                </c:pt>
                <c:pt idx="20929">
                  <c:v>11.622831374812153</c:v>
                </c:pt>
                <c:pt idx="20930">
                  <c:v>11.623386720570421</c:v>
                </c:pt>
                <c:pt idx="20931">
                  <c:v>11.62394206632869</c:v>
                </c:pt>
                <c:pt idx="20932">
                  <c:v>11.624497412086958</c:v>
                </c:pt>
                <c:pt idx="20933">
                  <c:v>11.625052757845227</c:v>
                </c:pt>
                <c:pt idx="20934">
                  <c:v>11.625608103603495</c:v>
                </c:pt>
                <c:pt idx="20935">
                  <c:v>11.626163449361764</c:v>
                </c:pt>
                <c:pt idx="20936">
                  <c:v>11.626718795120032</c:v>
                </c:pt>
                <c:pt idx="20937">
                  <c:v>11.627274140878301</c:v>
                </c:pt>
                <c:pt idx="20938">
                  <c:v>11.627829486636569</c:v>
                </c:pt>
                <c:pt idx="20939">
                  <c:v>11.628384832394838</c:v>
                </c:pt>
                <c:pt idx="20940">
                  <c:v>11.628940178153107</c:v>
                </c:pt>
                <c:pt idx="20941">
                  <c:v>11.629495523911375</c:v>
                </c:pt>
                <c:pt idx="20942">
                  <c:v>11.630050869669644</c:v>
                </c:pt>
                <c:pt idx="20943">
                  <c:v>11.630606215427912</c:v>
                </c:pt>
                <c:pt idx="20944">
                  <c:v>11.631161561186181</c:v>
                </c:pt>
                <c:pt idx="20945">
                  <c:v>11.631716906944449</c:v>
                </c:pt>
                <c:pt idx="20946">
                  <c:v>11.632272252702718</c:v>
                </c:pt>
                <c:pt idx="20947">
                  <c:v>11.632827598460986</c:v>
                </c:pt>
                <c:pt idx="20948">
                  <c:v>11.633382944219255</c:v>
                </c:pt>
                <c:pt idx="20949">
                  <c:v>11.633938289977523</c:v>
                </c:pt>
                <c:pt idx="20950">
                  <c:v>11.634493635735792</c:v>
                </c:pt>
                <c:pt idx="20951">
                  <c:v>11.635048981494061</c:v>
                </c:pt>
                <c:pt idx="20952">
                  <c:v>11.635604327252329</c:v>
                </c:pt>
                <c:pt idx="20953">
                  <c:v>11.636159673010598</c:v>
                </c:pt>
                <c:pt idx="20954">
                  <c:v>11.636715018768866</c:v>
                </c:pt>
                <c:pt idx="20955">
                  <c:v>11.637270364527135</c:v>
                </c:pt>
                <c:pt idx="20956">
                  <c:v>11.637825710285403</c:v>
                </c:pt>
                <c:pt idx="20957">
                  <c:v>11.638381056043672</c:v>
                </c:pt>
                <c:pt idx="20958">
                  <c:v>11.63893640180194</c:v>
                </c:pt>
                <c:pt idx="20959">
                  <c:v>11.639491747560209</c:v>
                </c:pt>
                <c:pt idx="20960">
                  <c:v>11.640047093318477</c:v>
                </c:pt>
                <c:pt idx="20961">
                  <c:v>11.640602439076746</c:v>
                </c:pt>
                <c:pt idx="20962">
                  <c:v>11.641157784835015</c:v>
                </c:pt>
                <c:pt idx="20963">
                  <c:v>11.641713130593283</c:v>
                </c:pt>
                <c:pt idx="20964">
                  <c:v>11.642268476351552</c:v>
                </c:pt>
                <c:pt idx="20965">
                  <c:v>11.64282382210982</c:v>
                </c:pt>
                <c:pt idx="20966">
                  <c:v>11.643379167868089</c:v>
                </c:pt>
                <c:pt idx="20967">
                  <c:v>11.643934513626357</c:v>
                </c:pt>
                <c:pt idx="20968">
                  <c:v>11.644489859384626</c:v>
                </c:pt>
                <c:pt idx="20969">
                  <c:v>11.645045205142894</c:v>
                </c:pt>
                <c:pt idx="20970">
                  <c:v>11.645600550901163</c:v>
                </c:pt>
                <c:pt idx="20971">
                  <c:v>11.646155896659431</c:v>
                </c:pt>
                <c:pt idx="20972">
                  <c:v>11.6467112424177</c:v>
                </c:pt>
                <c:pt idx="20973">
                  <c:v>11.647266588175968</c:v>
                </c:pt>
                <c:pt idx="20974">
                  <c:v>11.647821933934237</c:v>
                </c:pt>
                <c:pt idx="20975">
                  <c:v>11.648377279692506</c:v>
                </c:pt>
                <c:pt idx="20976">
                  <c:v>11.648932625450774</c:v>
                </c:pt>
                <c:pt idx="20977">
                  <c:v>11.649487971209043</c:v>
                </c:pt>
                <c:pt idx="20978">
                  <c:v>11.650043316967311</c:v>
                </c:pt>
                <c:pt idx="20979">
                  <c:v>11.65059866272558</c:v>
                </c:pt>
                <c:pt idx="20980">
                  <c:v>11.651154008483848</c:v>
                </c:pt>
                <c:pt idx="20981">
                  <c:v>11.651709354242117</c:v>
                </c:pt>
                <c:pt idx="20982">
                  <c:v>11.652264700000385</c:v>
                </c:pt>
                <c:pt idx="20983">
                  <c:v>11.652820045758654</c:v>
                </c:pt>
                <c:pt idx="20984">
                  <c:v>11.653375391516922</c:v>
                </c:pt>
                <c:pt idx="20985">
                  <c:v>11.653930737275191</c:v>
                </c:pt>
                <c:pt idx="20986">
                  <c:v>11.65448608303346</c:v>
                </c:pt>
                <c:pt idx="20987">
                  <c:v>11.655041428791728</c:v>
                </c:pt>
                <c:pt idx="20988">
                  <c:v>11.655596774549997</c:v>
                </c:pt>
                <c:pt idx="20989">
                  <c:v>11.656152120308265</c:v>
                </c:pt>
                <c:pt idx="20990">
                  <c:v>11.656707466066534</c:v>
                </c:pt>
                <c:pt idx="20991">
                  <c:v>11.657262811824802</c:v>
                </c:pt>
                <c:pt idx="20992">
                  <c:v>11.657818157583071</c:v>
                </c:pt>
                <c:pt idx="20993">
                  <c:v>11.658373503341339</c:v>
                </c:pt>
                <c:pt idx="20994">
                  <c:v>11.658928849099608</c:v>
                </c:pt>
                <c:pt idx="20995">
                  <c:v>11.659484194857876</c:v>
                </c:pt>
                <c:pt idx="20996">
                  <c:v>11.660039540616145</c:v>
                </c:pt>
                <c:pt idx="20997">
                  <c:v>11.660594886374414</c:v>
                </c:pt>
                <c:pt idx="20998">
                  <c:v>11.661150232132682</c:v>
                </c:pt>
                <c:pt idx="20999">
                  <c:v>11.661705577890951</c:v>
                </c:pt>
                <c:pt idx="21000">
                  <c:v>11.662260923649219</c:v>
                </c:pt>
                <c:pt idx="21001">
                  <c:v>11.662816269407488</c:v>
                </c:pt>
                <c:pt idx="21002">
                  <c:v>11.663371615165756</c:v>
                </c:pt>
                <c:pt idx="21003">
                  <c:v>11.663926960924025</c:v>
                </c:pt>
                <c:pt idx="21004">
                  <c:v>11.664482306682293</c:v>
                </c:pt>
                <c:pt idx="21005">
                  <c:v>11.665037652440562</c:v>
                </c:pt>
                <c:pt idx="21006">
                  <c:v>11.66559299819883</c:v>
                </c:pt>
                <c:pt idx="21007">
                  <c:v>11.666148343957099</c:v>
                </c:pt>
                <c:pt idx="21008">
                  <c:v>11.666703689715368</c:v>
                </c:pt>
                <c:pt idx="21009">
                  <c:v>11.667259035473636</c:v>
                </c:pt>
                <c:pt idx="21010">
                  <c:v>11.667814381231905</c:v>
                </c:pt>
                <c:pt idx="21011">
                  <c:v>11.668369726990173</c:v>
                </c:pt>
                <c:pt idx="21012">
                  <c:v>11.668925072748442</c:v>
                </c:pt>
                <c:pt idx="21013">
                  <c:v>11.66948041850671</c:v>
                </c:pt>
                <c:pt idx="21014">
                  <c:v>11.670035764264979</c:v>
                </c:pt>
                <c:pt idx="21015">
                  <c:v>11.670591110023247</c:v>
                </c:pt>
                <c:pt idx="21016">
                  <c:v>11.671146455781516</c:v>
                </c:pt>
                <c:pt idx="21017">
                  <c:v>11.671701801539784</c:v>
                </c:pt>
                <c:pt idx="21018">
                  <c:v>11.672257147298053</c:v>
                </c:pt>
                <c:pt idx="21019">
                  <c:v>11.672812493056322</c:v>
                </c:pt>
                <c:pt idx="21020">
                  <c:v>11.67336783881459</c:v>
                </c:pt>
                <c:pt idx="21021">
                  <c:v>11.673923184572859</c:v>
                </c:pt>
                <c:pt idx="21022">
                  <c:v>11.674478530331127</c:v>
                </c:pt>
                <c:pt idx="21023">
                  <c:v>11.675033876089396</c:v>
                </c:pt>
                <c:pt idx="21024">
                  <c:v>11.675589221847664</c:v>
                </c:pt>
                <c:pt idx="21025">
                  <c:v>11.676144567605933</c:v>
                </c:pt>
                <c:pt idx="21026">
                  <c:v>11.676699913364201</c:v>
                </c:pt>
                <c:pt idx="21027">
                  <c:v>11.67725525912247</c:v>
                </c:pt>
                <c:pt idx="21028">
                  <c:v>11.677810604880738</c:v>
                </c:pt>
                <c:pt idx="21029">
                  <c:v>11.678365950639007</c:v>
                </c:pt>
                <c:pt idx="21030">
                  <c:v>11.678921296397275</c:v>
                </c:pt>
                <c:pt idx="21031">
                  <c:v>11.679476642155544</c:v>
                </c:pt>
                <c:pt idx="21032">
                  <c:v>11.680031987913813</c:v>
                </c:pt>
                <c:pt idx="21033">
                  <c:v>11.680587333672081</c:v>
                </c:pt>
                <c:pt idx="21034">
                  <c:v>11.68114267943035</c:v>
                </c:pt>
                <c:pt idx="21035">
                  <c:v>11.681698025188618</c:v>
                </c:pt>
                <c:pt idx="21036">
                  <c:v>11.682253370946887</c:v>
                </c:pt>
                <c:pt idx="21037">
                  <c:v>11.682808716705155</c:v>
                </c:pt>
                <c:pt idx="21038">
                  <c:v>11.683364062463424</c:v>
                </c:pt>
                <c:pt idx="21039">
                  <c:v>11.683919408221692</c:v>
                </c:pt>
                <c:pt idx="21040">
                  <c:v>11.684474753979961</c:v>
                </c:pt>
                <c:pt idx="21041">
                  <c:v>11.685030099738229</c:v>
                </c:pt>
                <c:pt idx="21042">
                  <c:v>11.685585445496498</c:v>
                </c:pt>
                <c:pt idx="21043">
                  <c:v>11.686140791254767</c:v>
                </c:pt>
                <c:pt idx="21044">
                  <c:v>11.686696137013035</c:v>
                </c:pt>
                <c:pt idx="21045">
                  <c:v>11.687251482771304</c:v>
                </c:pt>
                <c:pt idx="21046">
                  <c:v>11.687806828529572</c:v>
                </c:pt>
                <c:pt idx="21047">
                  <c:v>11.688362174287841</c:v>
                </c:pt>
                <c:pt idx="21048">
                  <c:v>11.688917520046109</c:v>
                </c:pt>
                <c:pt idx="21049">
                  <c:v>11.689472865804378</c:v>
                </c:pt>
                <c:pt idx="21050">
                  <c:v>11.690028211562646</c:v>
                </c:pt>
                <c:pt idx="21051">
                  <c:v>11.690583557320915</c:v>
                </c:pt>
                <c:pt idx="21052">
                  <c:v>11.691138903079183</c:v>
                </c:pt>
                <c:pt idx="21053">
                  <c:v>11.691694248837452</c:v>
                </c:pt>
                <c:pt idx="21054">
                  <c:v>11.692249594595721</c:v>
                </c:pt>
                <c:pt idx="21055">
                  <c:v>11.692804940353989</c:v>
                </c:pt>
                <c:pt idx="21056">
                  <c:v>11.693360286112258</c:v>
                </c:pt>
                <c:pt idx="21057">
                  <c:v>11.693915631870526</c:v>
                </c:pt>
                <c:pt idx="21058">
                  <c:v>11.694470977628795</c:v>
                </c:pt>
                <c:pt idx="21059">
                  <c:v>11.695026323387063</c:v>
                </c:pt>
                <c:pt idx="21060">
                  <c:v>11.695581669145332</c:v>
                </c:pt>
                <c:pt idx="21061">
                  <c:v>11.6961370149036</c:v>
                </c:pt>
                <c:pt idx="21062">
                  <c:v>11.696692360661869</c:v>
                </c:pt>
                <c:pt idx="21063">
                  <c:v>11.697247706420137</c:v>
                </c:pt>
                <c:pt idx="21064">
                  <c:v>11.697803052178406</c:v>
                </c:pt>
                <c:pt idx="21065">
                  <c:v>11.698358397936675</c:v>
                </c:pt>
                <c:pt idx="21066">
                  <c:v>11.698913743694943</c:v>
                </c:pt>
                <c:pt idx="21067">
                  <c:v>11.699469089453212</c:v>
                </c:pt>
                <c:pt idx="21068">
                  <c:v>11.70002443521148</c:v>
                </c:pt>
                <c:pt idx="21069">
                  <c:v>11.700579780969749</c:v>
                </c:pt>
                <c:pt idx="21070">
                  <c:v>11.701135126728017</c:v>
                </c:pt>
                <c:pt idx="21071">
                  <c:v>11.701690472486286</c:v>
                </c:pt>
                <c:pt idx="21072">
                  <c:v>11.702245818244554</c:v>
                </c:pt>
                <c:pt idx="21073">
                  <c:v>11.702801164002823</c:v>
                </c:pt>
                <c:pt idx="21074">
                  <c:v>11.703356509761091</c:v>
                </c:pt>
                <c:pt idx="21075">
                  <c:v>11.70391185551936</c:v>
                </c:pt>
                <c:pt idx="21076">
                  <c:v>11.704467201277629</c:v>
                </c:pt>
                <c:pt idx="21077">
                  <c:v>11.705022547035897</c:v>
                </c:pt>
                <c:pt idx="21078">
                  <c:v>11.705577892794166</c:v>
                </c:pt>
                <c:pt idx="21079">
                  <c:v>11.706133238552434</c:v>
                </c:pt>
                <c:pt idx="21080">
                  <c:v>11.706688584310703</c:v>
                </c:pt>
                <c:pt idx="21081">
                  <c:v>11.707243930068971</c:v>
                </c:pt>
                <c:pt idx="21082">
                  <c:v>11.70779927582724</c:v>
                </c:pt>
                <c:pt idx="21083">
                  <c:v>11.708354621585508</c:v>
                </c:pt>
                <c:pt idx="21084">
                  <c:v>11.708909967343777</c:v>
                </c:pt>
                <c:pt idx="21085">
                  <c:v>11.709465313102045</c:v>
                </c:pt>
                <c:pt idx="21086">
                  <c:v>11.710020658860314</c:v>
                </c:pt>
                <c:pt idx="21087">
                  <c:v>11.710576004618583</c:v>
                </c:pt>
                <c:pt idx="21088">
                  <c:v>11.711131350376851</c:v>
                </c:pt>
                <c:pt idx="21089">
                  <c:v>11.71168669613512</c:v>
                </c:pt>
                <c:pt idx="21090">
                  <c:v>11.712242041893388</c:v>
                </c:pt>
                <c:pt idx="21091">
                  <c:v>11.712797387651657</c:v>
                </c:pt>
                <c:pt idx="21092">
                  <c:v>11.713352733409925</c:v>
                </c:pt>
                <c:pt idx="21093">
                  <c:v>11.713908079168194</c:v>
                </c:pt>
                <c:pt idx="21094">
                  <c:v>11.714463424926462</c:v>
                </c:pt>
                <c:pt idx="21095">
                  <c:v>11.715018770684731</c:v>
                </c:pt>
                <c:pt idx="21096">
                  <c:v>11.715574116442999</c:v>
                </c:pt>
                <c:pt idx="21097">
                  <c:v>11.716129462201268</c:v>
                </c:pt>
                <c:pt idx="21098">
                  <c:v>11.716684807959536</c:v>
                </c:pt>
                <c:pt idx="21099">
                  <c:v>11.717240153717805</c:v>
                </c:pt>
                <c:pt idx="21100">
                  <c:v>11.717795499476074</c:v>
                </c:pt>
                <c:pt idx="21101">
                  <c:v>11.718350845234342</c:v>
                </c:pt>
                <c:pt idx="21102">
                  <c:v>11.718906190992611</c:v>
                </c:pt>
                <c:pt idx="21103">
                  <c:v>11.719461536750879</c:v>
                </c:pt>
                <c:pt idx="21104">
                  <c:v>11.720016882509148</c:v>
                </c:pt>
                <c:pt idx="21105">
                  <c:v>11.720572228267416</c:v>
                </c:pt>
                <c:pt idx="21106">
                  <c:v>11.721127574025685</c:v>
                </c:pt>
                <c:pt idx="21107">
                  <c:v>11.721682919783953</c:v>
                </c:pt>
                <c:pt idx="21108">
                  <c:v>11.722238265542222</c:v>
                </c:pt>
                <c:pt idx="21109">
                  <c:v>11.72279361130049</c:v>
                </c:pt>
                <c:pt idx="21110">
                  <c:v>11.723348957058759</c:v>
                </c:pt>
                <c:pt idx="21111">
                  <c:v>11.723904302817028</c:v>
                </c:pt>
                <c:pt idx="21112">
                  <c:v>11.724459648575296</c:v>
                </c:pt>
                <c:pt idx="21113">
                  <c:v>11.725014994333565</c:v>
                </c:pt>
                <c:pt idx="21114">
                  <c:v>11.725570340091833</c:v>
                </c:pt>
                <c:pt idx="21115">
                  <c:v>11.726125685850102</c:v>
                </c:pt>
                <c:pt idx="21116">
                  <c:v>11.72668103160837</c:v>
                </c:pt>
                <c:pt idx="21117">
                  <c:v>11.727236377366639</c:v>
                </c:pt>
                <c:pt idx="21118">
                  <c:v>11.727791723124907</c:v>
                </c:pt>
                <c:pt idx="21119">
                  <c:v>11.728347068883176</c:v>
                </c:pt>
                <c:pt idx="21120">
                  <c:v>11.728902414641444</c:v>
                </c:pt>
                <c:pt idx="21121">
                  <c:v>11.729457760399713</c:v>
                </c:pt>
                <c:pt idx="21122">
                  <c:v>11.730013106157982</c:v>
                </c:pt>
                <c:pt idx="21123">
                  <c:v>11.73056845191625</c:v>
                </c:pt>
                <c:pt idx="21124">
                  <c:v>11.731123797674519</c:v>
                </c:pt>
                <c:pt idx="21125">
                  <c:v>11.731679143432787</c:v>
                </c:pt>
                <c:pt idx="21126">
                  <c:v>11.732234489191056</c:v>
                </c:pt>
                <c:pt idx="21127">
                  <c:v>11.732789834949324</c:v>
                </c:pt>
                <c:pt idx="21128">
                  <c:v>11.733345180707593</c:v>
                </c:pt>
                <c:pt idx="21129">
                  <c:v>11.733900526465861</c:v>
                </c:pt>
                <c:pt idx="21130">
                  <c:v>11.73445587222413</c:v>
                </c:pt>
                <c:pt idx="21131">
                  <c:v>11.735011217982398</c:v>
                </c:pt>
                <c:pt idx="21132">
                  <c:v>11.735566563740667</c:v>
                </c:pt>
                <c:pt idx="21133">
                  <c:v>11.736121909498936</c:v>
                </c:pt>
                <c:pt idx="21134">
                  <c:v>11.736677255257204</c:v>
                </c:pt>
                <c:pt idx="21135">
                  <c:v>11.737232601015473</c:v>
                </c:pt>
                <c:pt idx="21136">
                  <c:v>11.737787946773741</c:v>
                </c:pt>
                <c:pt idx="21137">
                  <c:v>11.73834329253201</c:v>
                </c:pt>
                <c:pt idx="21138">
                  <c:v>11.738898638290278</c:v>
                </c:pt>
                <c:pt idx="21139">
                  <c:v>11.739453984048547</c:v>
                </c:pt>
                <c:pt idx="21140">
                  <c:v>11.740009329806815</c:v>
                </c:pt>
                <c:pt idx="21141">
                  <c:v>11.740564675565084</c:v>
                </c:pt>
                <c:pt idx="21142">
                  <c:v>11.741120021323352</c:v>
                </c:pt>
                <c:pt idx="21143">
                  <c:v>11.741675367081621</c:v>
                </c:pt>
                <c:pt idx="21144">
                  <c:v>11.74223071283989</c:v>
                </c:pt>
                <c:pt idx="21145">
                  <c:v>11.742786058598158</c:v>
                </c:pt>
                <c:pt idx="21146">
                  <c:v>11.743341404356427</c:v>
                </c:pt>
                <c:pt idx="21147">
                  <c:v>11.743896750114695</c:v>
                </c:pt>
                <c:pt idx="21148">
                  <c:v>11.744452095872964</c:v>
                </c:pt>
                <c:pt idx="21149">
                  <c:v>11.745007441631232</c:v>
                </c:pt>
                <c:pt idx="21150">
                  <c:v>11.745562787389501</c:v>
                </c:pt>
                <c:pt idx="21151">
                  <c:v>11.746118133147769</c:v>
                </c:pt>
                <c:pt idx="21152">
                  <c:v>11.746673478906038</c:v>
                </c:pt>
                <c:pt idx="21153">
                  <c:v>11.747228824664306</c:v>
                </c:pt>
                <c:pt idx="21154">
                  <c:v>11.747784170422575</c:v>
                </c:pt>
                <c:pt idx="21155">
                  <c:v>11.748339516180843</c:v>
                </c:pt>
                <c:pt idx="21156">
                  <c:v>11.748894861939112</c:v>
                </c:pt>
                <c:pt idx="21157">
                  <c:v>11.749450207697381</c:v>
                </c:pt>
                <c:pt idx="21158">
                  <c:v>11.750005553455649</c:v>
                </c:pt>
                <c:pt idx="21159">
                  <c:v>11.750560899213918</c:v>
                </c:pt>
                <c:pt idx="21160">
                  <c:v>11.751116244972186</c:v>
                </c:pt>
                <c:pt idx="21161">
                  <c:v>11.751671590730455</c:v>
                </c:pt>
                <c:pt idx="21162">
                  <c:v>11.752226936488723</c:v>
                </c:pt>
                <c:pt idx="21163">
                  <c:v>11.752782282246992</c:v>
                </c:pt>
                <c:pt idx="21164">
                  <c:v>11.75333762800526</c:v>
                </c:pt>
                <c:pt idx="21165">
                  <c:v>11.753892973763529</c:v>
                </c:pt>
                <c:pt idx="21166">
                  <c:v>11.754448319521797</c:v>
                </c:pt>
                <c:pt idx="21167">
                  <c:v>11.755003665280066</c:v>
                </c:pt>
                <c:pt idx="21168">
                  <c:v>11.755559011038335</c:v>
                </c:pt>
                <c:pt idx="21169">
                  <c:v>11.756114356796603</c:v>
                </c:pt>
                <c:pt idx="21170">
                  <c:v>11.756669702554872</c:v>
                </c:pt>
                <c:pt idx="21171">
                  <c:v>11.75722504831314</c:v>
                </c:pt>
                <c:pt idx="21172">
                  <c:v>11.757780394071409</c:v>
                </c:pt>
                <c:pt idx="21173">
                  <c:v>11.758335739829677</c:v>
                </c:pt>
                <c:pt idx="21174">
                  <c:v>11.758891085587946</c:v>
                </c:pt>
                <c:pt idx="21175">
                  <c:v>11.759446431346214</c:v>
                </c:pt>
                <c:pt idx="21176">
                  <c:v>11.760001777104483</c:v>
                </c:pt>
                <c:pt idx="21177">
                  <c:v>11.760557122862751</c:v>
                </c:pt>
                <c:pt idx="21178">
                  <c:v>11.76111246862102</c:v>
                </c:pt>
                <c:pt idx="21179">
                  <c:v>11.761667814379289</c:v>
                </c:pt>
                <c:pt idx="21180">
                  <c:v>11.762223160137557</c:v>
                </c:pt>
                <c:pt idx="21181">
                  <c:v>11.762778505895826</c:v>
                </c:pt>
                <c:pt idx="21182">
                  <c:v>11.763333851654094</c:v>
                </c:pt>
                <c:pt idx="21183">
                  <c:v>11.763889197412363</c:v>
                </c:pt>
                <c:pt idx="21184">
                  <c:v>11.764444543170631</c:v>
                </c:pt>
                <c:pt idx="21185">
                  <c:v>11.7649998889289</c:v>
                </c:pt>
                <c:pt idx="21186">
                  <c:v>11.765555234687168</c:v>
                </c:pt>
                <c:pt idx="21187">
                  <c:v>11.766110580445437</c:v>
                </c:pt>
                <c:pt idx="21188">
                  <c:v>11.766665926203705</c:v>
                </c:pt>
                <c:pt idx="21189">
                  <c:v>11.767221271961974</c:v>
                </c:pt>
                <c:pt idx="21190">
                  <c:v>11.767776617720243</c:v>
                </c:pt>
                <c:pt idx="21191">
                  <c:v>11.768331963478511</c:v>
                </c:pt>
                <c:pt idx="21192">
                  <c:v>11.76888730923678</c:v>
                </c:pt>
                <c:pt idx="21193">
                  <c:v>11.769442654995048</c:v>
                </c:pt>
                <c:pt idx="21194">
                  <c:v>11.769998000753317</c:v>
                </c:pt>
                <c:pt idx="21195">
                  <c:v>11.770553346511585</c:v>
                </c:pt>
                <c:pt idx="21196">
                  <c:v>11.771108692269854</c:v>
                </c:pt>
                <c:pt idx="21197">
                  <c:v>11.771664038028122</c:v>
                </c:pt>
                <c:pt idx="21198">
                  <c:v>11.772219383786391</c:v>
                </c:pt>
                <c:pt idx="21199">
                  <c:v>11.772774729544659</c:v>
                </c:pt>
                <c:pt idx="21200">
                  <c:v>11.773330075302928</c:v>
                </c:pt>
                <c:pt idx="21201">
                  <c:v>11.773885421061197</c:v>
                </c:pt>
                <c:pt idx="21202">
                  <c:v>11.774440766819465</c:v>
                </c:pt>
                <c:pt idx="21203">
                  <c:v>11.774996112577734</c:v>
                </c:pt>
                <c:pt idx="21204">
                  <c:v>11.775551458336002</c:v>
                </c:pt>
                <c:pt idx="21205">
                  <c:v>11.776106804094271</c:v>
                </c:pt>
                <c:pt idx="21206">
                  <c:v>11.776662149852539</c:v>
                </c:pt>
                <c:pt idx="21207">
                  <c:v>11.777217495610808</c:v>
                </c:pt>
                <c:pt idx="21208">
                  <c:v>11.777772841369076</c:v>
                </c:pt>
                <c:pt idx="21209">
                  <c:v>11.778328187127345</c:v>
                </c:pt>
                <c:pt idx="21210">
                  <c:v>11.778883532885613</c:v>
                </c:pt>
                <c:pt idx="21211">
                  <c:v>11.779438878643882</c:v>
                </c:pt>
                <c:pt idx="21212">
                  <c:v>11.77999422440215</c:v>
                </c:pt>
                <c:pt idx="21213">
                  <c:v>11.780549570160419</c:v>
                </c:pt>
                <c:pt idx="21214">
                  <c:v>11.781104915918688</c:v>
                </c:pt>
                <c:pt idx="21215">
                  <c:v>11.781660261676956</c:v>
                </c:pt>
                <c:pt idx="21216">
                  <c:v>11.782215607435225</c:v>
                </c:pt>
                <c:pt idx="21217">
                  <c:v>11.782770953193493</c:v>
                </c:pt>
                <c:pt idx="21218">
                  <c:v>11.783326298951762</c:v>
                </c:pt>
                <c:pt idx="21219">
                  <c:v>11.78388164471003</c:v>
                </c:pt>
                <c:pt idx="21220">
                  <c:v>11.784436990468299</c:v>
                </c:pt>
                <c:pt idx="21221">
                  <c:v>11.784992336226567</c:v>
                </c:pt>
                <c:pt idx="21222">
                  <c:v>11.785547681984836</c:v>
                </c:pt>
                <c:pt idx="21223">
                  <c:v>11.786103027743104</c:v>
                </c:pt>
                <c:pt idx="21224">
                  <c:v>11.786658373501373</c:v>
                </c:pt>
                <c:pt idx="21225">
                  <c:v>11.787213719259642</c:v>
                </c:pt>
                <c:pt idx="21226">
                  <c:v>11.78776906501791</c:v>
                </c:pt>
                <c:pt idx="21227">
                  <c:v>11.788324410776179</c:v>
                </c:pt>
                <c:pt idx="21228">
                  <c:v>11.788879756534447</c:v>
                </c:pt>
                <c:pt idx="21229">
                  <c:v>11.789435102292716</c:v>
                </c:pt>
                <c:pt idx="21230">
                  <c:v>11.789990448050984</c:v>
                </c:pt>
                <c:pt idx="21231">
                  <c:v>11.790545793809253</c:v>
                </c:pt>
                <c:pt idx="21232">
                  <c:v>11.791101139567521</c:v>
                </c:pt>
                <c:pt idx="21233">
                  <c:v>11.79165648532579</c:v>
                </c:pt>
                <c:pt idx="21234">
                  <c:v>11.792211831084058</c:v>
                </c:pt>
                <c:pt idx="21235">
                  <c:v>11.792767176842327</c:v>
                </c:pt>
                <c:pt idx="21236">
                  <c:v>11.793322522600596</c:v>
                </c:pt>
                <c:pt idx="21237">
                  <c:v>11.793877868358864</c:v>
                </c:pt>
                <c:pt idx="21238">
                  <c:v>11.794433214117133</c:v>
                </c:pt>
                <c:pt idx="21239">
                  <c:v>11.794988559875401</c:v>
                </c:pt>
                <c:pt idx="21240">
                  <c:v>11.79554390563367</c:v>
                </c:pt>
                <c:pt idx="21241">
                  <c:v>11.796099251391938</c:v>
                </c:pt>
                <c:pt idx="21242">
                  <c:v>11.796654597150207</c:v>
                </c:pt>
                <c:pt idx="21243">
                  <c:v>11.797209942908475</c:v>
                </c:pt>
                <c:pt idx="21244">
                  <c:v>11.797765288666744</c:v>
                </c:pt>
                <c:pt idx="21245">
                  <c:v>11.798320634425012</c:v>
                </c:pt>
                <c:pt idx="21246">
                  <c:v>11.798875980183281</c:v>
                </c:pt>
                <c:pt idx="21247">
                  <c:v>11.79943132594155</c:v>
                </c:pt>
                <c:pt idx="21248">
                  <c:v>11.799986671699818</c:v>
                </c:pt>
                <c:pt idx="21249">
                  <c:v>11.800542017458087</c:v>
                </c:pt>
                <c:pt idx="21250">
                  <c:v>11.801097363216355</c:v>
                </c:pt>
                <c:pt idx="21251">
                  <c:v>11.801652708974624</c:v>
                </c:pt>
                <c:pt idx="21252">
                  <c:v>11.802208054732892</c:v>
                </c:pt>
                <c:pt idx="21253">
                  <c:v>11.802763400491161</c:v>
                </c:pt>
                <c:pt idx="21254">
                  <c:v>11.803318746249429</c:v>
                </c:pt>
                <c:pt idx="21255">
                  <c:v>11.803874092007698</c:v>
                </c:pt>
                <c:pt idx="21256">
                  <c:v>11.804429437765966</c:v>
                </c:pt>
                <c:pt idx="21257">
                  <c:v>11.804984783524235</c:v>
                </c:pt>
                <c:pt idx="21258">
                  <c:v>11.805540129282504</c:v>
                </c:pt>
                <c:pt idx="21259">
                  <c:v>11.806095475040772</c:v>
                </c:pt>
                <c:pt idx="21260">
                  <c:v>11.806650820799041</c:v>
                </c:pt>
                <c:pt idx="21261">
                  <c:v>11.807206166557309</c:v>
                </c:pt>
                <c:pt idx="21262">
                  <c:v>11.807761512315578</c:v>
                </c:pt>
                <c:pt idx="21263">
                  <c:v>11.808316858073846</c:v>
                </c:pt>
                <c:pt idx="21264">
                  <c:v>11.808872203832115</c:v>
                </c:pt>
                <c:pt idx="21265">
                  <c:v>11.809427549590383</c:v>
                </c:pt>
                <c:pt idx="21266">
                  <c:v>11.809982895348652</c:v>
                </c:pt>
                <c:pt idx="21267">
                  <c:v>11.81053824110692</c:v>
                </c:pt>
                <c:pt idx="21268">
                  <c:v>11.811093586865189</c:v>
                </c:pt>
                <c:pt idx="21269">
                  <c:v>11.811648932623457</c:v>
                </c:pt>
                <c:pt idx="21270">
                  <c:v>11.812204278381726</c:v>
                </c:pt>
                <c:pt idx="21271">
                  <c:v>11.812759624139995</c:v>
                </c:pt>
                <c:pt idx="21272">
                  <c:v>11.813314969898263</c:v>
                </c:pt>
                <c:pt idx="21273">
                  <c:v>11.813870315656532</c:v>
                </c:pt>
                <c:pt idx="21274">
                  <c:v>11.8144256614148</c:v>
                </c:pt>
                <c:pt idx="21275">
                  <c:v>11.814981007173069</c:v>
                </c:pt>
                <c:pt idx="21276">
                  <c:v>11.815536352931337</c:v>
                </c:pt>
                <c:pt idx="21277">
                  <c:v>11.816091698689606</c:v>
                </c:pt>
                <c:pt idx="21278">
                  <c:v>11.816647044447874</c:v>
                </c:pt>
                <c:pt idx="21279">
                  <c:v>11.817202390206143</c:v>
                </c:pt>
                <c:pt idx="21280">
                  <c:v>11.817757735964411</c:v>
                </c:pt>
                <c:pt idx="21281">
                  <c:v>11.81831308172268</c:v>
                </c:pt>
                <c:pt idx="21282">
                  <c:v>11.818868427480949</c:v>
                </c:pt>
                <c:pt idx="21283">
                  <c:v>11.819423773239217</c:v>
                </c:pt>
                <c:pt idx="21284">
                  <c:v>11.819979118997486</c:v>
                </c:pt>
                <c:pt idx="21285">
                  <c:v>11.820534464755754</c:v>
                </c:pt>
                <c:pt idx="21286">
                  <c:v>11.821089810514023</c:v>
                </c:pt>
                <c:pt idx="21287">
                  <c:v>11.821645156272291</c:v>
                </c:pt>
                <c:pt idx="21288">
                  <c:v>11.82220050203056</c:v>
                </c:pt>
                <c:pt idx="21289">
                  <c:v>11.822755847788828</c:v>
                </c:pt>
                <c:pt idx="21290">
                  <c:v>11.823311193547097</c:v>
                </c:pt>
                <c:pt idx="21291">
                  <c:v>11.823866539305365</c:v>
                </c:pt>
                <c:pt idx="21292">
                  <c:v>11.824421885063634</c:v>
                </c:pt>
                <c:pt idx="21293">
                  <c:v>11.824977230821903</c:v>
                </c:pt>
                <c:pt idx="21294">
                  <c:v>11.825532576580171</c:v>
                </c:pt>
                <c:pt idx="21295">
                  <c:v>11.82608792233844</c:v>
                </c:pt>
                <c:pt idx="21296">
                  <c:v>11.826643268096708</c:v>
                </c:pt>
                <c:pt idx="21297">
                  <c:v>11.827198613854977</c:v>
                </c:pt>
                <c:pt idx="21298">
                  <c:v>11.827753959613245</c:v>
                </c:pt>
                <c:pt idx="21299">
                  <c:v>11.828309305371514</c:v>
                </c:pt>
                <c:pt idx="21300">
                  <c:v>11.828864651129782</c:v>
                </c:pt>
                <c:pt idx="21301">
                  <c:v>11.829419996888051</c:v>
                </c:pt>
                <c:pt idx="21302">
                  <c:v>11.829975342646319</c:v>
                </c:pt>
                <c:pt idx="21303">
                  <c:v>11.830530688404588</c:v>
                </c:pt>
                <c:pt idx="21304">
                  <c:v>11.831086034162857</c:v>
                </c:pt>
                <c:pt idx="21305">
                  <c:v>11.831641379921125</c:v>
                </c:pt>
                <c:pt idx="21306">
                  <c:v>11.832196725679394</c:v>
                </c:pt>
                <c:pt idx="21307">
                  <c:v>11.832752071437662</c:v>
                </c:pt>
                <c:pt idx="21308">
                  <c:v>11.833307417195931</c:v>
                </c:pt>
                <c:pt idx="21309">
                  <c:v>11.833862762954199</c:v>
                </c:pt>
                <c:pt idx="21310">
                  <c:v>11.834418108712468</c:v>
                </c:pt>
                <c:pt idx="21311">
                  <c:v>11.834973454470736</c:v>
                </c:pt>
                <c:pt idx="21312">
                  <c:v>11.835528800229005</c:v>
                </c:pt>
                <c:pt idx="21313">
                  <c:v>11.836084145987273</c:v>
                </c:pt>
                <c:pt idx="21314">
                  <c:v>11.836639491745542</c:v>
                </c:pt>
                <c:pt idx="21315">
                  <c:v>11.837194837503811</c:v>
                </c:pt>
                <c:pt idx="21316">
                  <c:v>11.837750183262079</c:v>
                </c:pt>
                <c:pt idx="21317">
                  <c:v>11.838305529020348</c:v>
                </c:pt>
                <c:pt idx="21318">
                  <c:v>11.838860874778616</c:v>
                </c:pt>
                <c:pt idx="21319">
                  <c:v>11.839416220536885</c:v>
                </c:pt>
                <c:pt idx="21320">
                  <c:v>11.839971566295153</c:v>
                </c:pt>
                <c:pt idx="21321">
                  <c:v>11.840526912053422</c:v>
                </c:pt>
                <c:pt idx="21322">
                  <c:v>11.84108225781169</c:v>
                </c:pt>
                <c:pt idx="21323">
                  <c:v>11.841637603569959</c:v>
                </c:pt>
                <c:pt idx="21324">
                  <c:v>11.842192949328227</c:v>
                </c:pt>
                <c:pt idx="21325">
                  <c:v>11.842748295086496</c:v>
                </c:pt>
                <c:pt idx="21326">
                  <c:v>11.843303640844765</c:v>
                </c:pt>
                <c:pt idx="21327">
                  <c:v>11.843858986603033</c:v>
                </c:pt>
                <c:pt idx="21328">
                  <c:v>11.844414332361302</c:v>
                </c:pt>
                <c:pt idx="21329">
                  <c:v>11.84496967811957</c:v>
                </c:pt>
                <c:pt idx="21330">
                  <c:v>11.845525023877839</c:v>
                </c:pt>
                <c:pt idx="21331">
                  <c:v>11.846080369636107</c:v>
                </c:pt>
                <c:pt idx="21332">
                  <c:v>11.846635715394376</c:v>
                </c:pt>
                <c:pt idx="21333">
                  <c:v>11.847191061152644</c:v>
                </c:pt>
                <c:pt idx="21334">
                  <c:v>11.847746406910913</c:v>
                </c:pt>
                <c:pt idx="21335">
                  <c:v>11.848301752669181</c:v>
                </c:pt>
                <c:pt idx="21336">
                  <c:v>11.84885709842745</c:v>
                </c:pt>
                <c:pt idx="21337">
                  <c:v>11.849412444185718</c:v>
                </c:pt>
                <c:pt idx="21338">
                  <c:v>11.849967789943987</c:v>
                </c:pt>
                <c:pt idx="21339">
                  <c:v>11.850523135702256</c:v>
                </c:pt>
                <c:pt idx="21340">
                  <c:v>11.851078481460524</c:v>
                </c:pt>
                <c:pt idx="21341">
                  <c:v>11.851633827218793</c:v>
                </c:pt>
                <c:pt idx="21342">
                  <c:v>11.852189172977061</c:v>
                </c:pt>
                <c:pt idx="21343">
                  <c:v>11.85274451873533</c:v>
                </c:pt>
                <c:pt idx="21344">
                  <c:v>11.853299864493598</c:v>
                </c:pt>
                <c:pt idx="21345">
                  <c:v>11.853855210251867</c:v>
                </c:pt>
                <c:pt idx="21346">
                  <c:v>11.854410556010135</c:v>
                </c:pt>
                <c:pt idx="21347">
                  <c:v>11.854965901768404</c:v>
                </c:pt>
                <c:pt idx="21348">
                  <c:v>11.855521247526672</c:v>
                </c:pt>
                <c:pt idx="21349">
                  <c:v>11.856076593284941</c:v>
                </c:pt>
                <c:pt idx="21350">
                  <c:v>11.85663193904321</c:v>
                </c:pt>
                <c:pt idx="21351">
                  <c:v>11.857187284801478</c:v>
                </c:pt>
                <c:pt idx="21352">
                  <c:v>11.857742630559747</c:v>
                </c:pt>
                <c:pt idx="21353">
                  <c:v>11.858297976318015</c:v>
                </c:pt>
                <c:pt idx="21354">
                  <c:v>11.858853322076284</c:v>
                </c:pt>
                <c:pt idx="21355">
                  <c:v>11.859408667834552</c:v>
                </c:pt>
                <c:pt idx="21356">
                  <c:v>11.859964013592821</c:v>
                </c:pt>
                <c:pt idx="21357">
                  <c:v>11.860519359351089</c:v>
                </c:pt>
                <c:pt idx="21358">
                  <c:v>11.861074705109358</c:v>
                </c:pt>
                <c:pt idx="21359">
                  <c:v>11.861630050867626</c:v>
                </c:pt>
                <c:pt idx="21360">
                  <c:v>11.862185396625895</c:v>
                </c:pt>
                <c:pt idx="21361">
                  <c:v>11.862740742384164</c:v>
                </c:pt>
                <c:pt idx="21362">
                  <c:v>11.863296088142432</c:v>
                </c:pt>
                <c:pt idx="21363">
                  <c:v>11.863851433900701</c:v>
                </c:pt>
                <c:pt idx="21364">
                  <c:v>11.864406779658969</c:v>
                </c:pt>
                <c:pt idx="21365">
                  <c:v>11.864962125417238</c:v>
                </c:pt>
                <c:pt idx="21366">
                  <c:v>11.865517471175506</c:v>
                </c:pt>
                <c:pt idx="21367">
                  <c:v>11.866072816933775</c:v>
                </c:pt>
                <c:pt idx="21368">
                  <c:v>11.866628162692043</c:v>
                </c:pt>
                <c:pt idx="21369">
                  <c:v>11.867183508450312</c:v>
                </c:pt>
                <c:pt idx="21370">
                  <c:v>11.86773885420858</c:v>
                </c:pt>
                <c:pt idx="21371">
                  <c:v>11.868294199966849</c:v>
                </c:pt>
                <c:pt idx="21372">
                  <c:v>11.868849545725118</c:v>
                </c:pt>
                <c:pt idx="21373">
                  <c:v>11.869404891483386</c:v>
                </c:pt>
                <c:pt idx="21374">
                  <c:v>11.869960237241655</c:v>
                </c:pt>
                <c:pt idx="21375">
                  <c:v>11.870515582999923</c:v>
                </c:pt>
                <c:pt idx="21376">
                  <c:v>11.871070928758192</c:v>
                </c:pt>
                <c:pt idx="21377">
                  <c:v>11.87162627451646</c:v>
                </c:pt>
                <c:pt idx="21378">
                  <c:v>11.872181620274729</c:v>
                </c:pt>
                <c:pt idx="21379">
                  <c:v>11.872736966032997</c:v>
                </c:pt>
                <c:pt idx="21380">
                  <c:v>11.873292311791266</c:v>
                </c:pt>
                <c:pt idx="21381">
                  <c:v>11.873847657549534</c:v>
                </c:pt>
                <c:pt idx="21382">
                  <c:v>11.874403003307803</c:v>
                </c:pt>
                <c:pt idx="21383">
                  <c:v>11.874958349066072</c:v>
                </c:pt>
                <c:pt idx="21384">
                  <c:v>11.87551369482434</c:v>
                </c:pt>
                <c:pt idx="21385">
                  <c:v>11.876069040582609</c:v>
                </c:pt>
                <c:pt idx="21386">
                  <c:v>11.876624386340877</c:v>
                </c:pt>
                <c:pt idx="21387">
                  <c:v>11.877179732099146</c:v>
                </c:pt>
                <c:pt idx="21388">
                  <c:v>11.877735077857414</c:v>
                </c:pt>
                <c:pt idx="21389">
                  <c:v>11.878290423615683</c:v>
                </c:pt>
                <c:pt idx="21390">
                  <c:v>11.878845769373951</c:v>
                </c:pt>
                <c:pt idx="21391">
                  <c:v>11.87940111513222</c:v>
                </c:pt>
                <c:pt idx="21392">
                  <c:v>11.879956460890488</c:v>
                </c:pt>
                <c:pt idx="21393">
                  <c:v>11.880511806648757</c:v>
                </c:pt>
                <c:pt idx="21394">
                  <c:v>11.881067152407025</c:v>
                </c:pt>
                <c:pt idx="21395">
                  <c:v>11.881622498165294</c:v>
                </c:pt>
                <c:pt idx="21396">
                  <c:v>11.882177843923563</c:v>
                </c:pt>
                <c:pt idx="21397">
                  <c:v>11.882733189681831</c:v>
                </c:pt>
                <c:pt idx="21398">
                  <c:v>11.8832885354401</c:v>
                </c:pt>
                <c:pt idx="21399">
                  <c:v>11.883843881198368</c:v>
                </c:pt>
                <c:pt idx="21400">
                  <c:v>11.884399226956637</c:v>
                </c:pt>
                <c:pt idx="21401">
                  <c:v>11.884954572714905</c:v>
                </c:pt>
                <c:pt idx="21402">
                  <c:v>11.885509918473174</c:v>
                </c:pt>
                <c:pt idx="21403">
                  <c:v>11.886065264231442</c:v>
                </c:pt>
                <c:pt idx="21404">
                  <c:v>11.886620609989711</c:v>
                </c:pt>
                <c:pt idx="21405">
                  <c:v>11.887175955747979</c:v>
                </c:pt>
                <c:pt idx="21406">
                  <c:v>11.887731301506248</c:v>
                </c:pt>
                <c:pt idx="21407">
                  <c:v>11.888286647264517</c:v>
                </c:pt>
                <c:pt idx="21408">
                  <c:v>11.888841993022785</c:v>
                </c:pt>
                <c:pt idx="21409">
                  <c:v>11.889397338781054</c:v>
                </c:pt>
                <c:pt idx="21410">
                  <c:v>11.889952684539322</c:v>
                </c:pt>
                <c:pt idx="21411">
                  <c:v>11.890508030297591</c:v>
                </c:pt>
                <c:pt idx="21412">
                  <c:v>11.891063376055859</c:v>
                </c:pt>
                <c:pt idx="21413">
                  <c:v>11.891618721814128</c:v>
                </c:pt>
                <c:pt idx="21414">
                  <c:v>11.892174067572396</c:v>
                </c:pt>
                <c:pt idx="21415">
                  <c:v>11.892729413330665</c:v>
                </c:pt>
                <c:pt idx="21416">
                  <c:v>11.893284759088933</c:v>
                </c:pt>
                <c:pt idx="21417">
                  <c:v>11.893840104847202</c:v>
                </c:pt>
                <c:pt idx="21418">
                  <c:v>11.894395450605471</c:v>
                </c:pt>
                <c:pt idx="21419">
                  <c:v>11.894950796363739</c:v>
                </c:pt>
                <c:pt idx="21420">
                  <c:v>11.895506142122008</c:v>
                </c:pt>
                <c:pt idx="21421">
                  <c:v>11.896061487880276</c:v>
                </c:pt>
                <c:pt idx="21422">
                  <c:v>11.896616833638545</c:v>
                </c:pt>
                <c:pt idx="21423">
                  <c:v>11.897172179396813</c:v>
                </c:pt>
                <c:pt idx="21424">
                  <c:v>11.897727525155082</c:v>
                </c:pt>
                <c:pt idx="21425">
                  <c:v>11.89828287091335</c:v>
                </c:pt>
                <c:pt idx="21426">
                  <c:v>11.898838216671619</c:v>
                </c:pt>
                <c:pt idx="21427">
                  <c:v>11.899393562429887</c:v>
                </c:pt>
                <c:pt idx="21428">
                  <c:v>11.899948908188156</c:v>
                </c:pt>
                <c:pt idx="21429">
                  <c:v>11.900504253946425</c:v>
                </c:pt>
                <c:pt idx="21430">
                  <c:v>11.901059599704693</c:v>
                </c:pt>
                <c:pt idx="21431">
                  <c:v>11.901614945462962</c:v>
                </c:pt>
                <c:pt idx="21432">
                  <c:v>11.90217029122123</c:v>
                </c:pt>
                <c:pt idx="21433">
                  <c:v>11.902725636979499</c:v>
                </c:pt>
                <c:pt idx="21434">
                  <c:v>11.903280982737767</c:v>
                </c:pt>
                <c:pt idx="21435">
                  <c:v>11.903836328496036</c:v>
                </c:pt>
                <c:pt idx="21436">
                  <c:v>11.904391674254304</c:v>
                </c:pt>
                <c:pt idx="21437">
                  <c:v>11.904947020012573</c:v>
                </c:pt>
                <c:pt idx="21438">
                  <c:v>11.905502365770841</c:v>
                </c:pt>
                <c:pt idx="21439">
                  <c:v>11.90605771152911</c:v>
                </c:pt>
                <c:pt idx="21440">
                  <c:v>11.906613057287379</c:v>
                </c:pt>
                <c:pt idx="21441">
                  <c:v>11.907168403045647</c:v>
                </c:pt>
                <c:pt idx="21442">
                  <c:v>11.907723748803916</c:v>
                </c:pt>
                <c:pt idx="21443">
                  <c:v>11.908279094562184</c:v>
                </c:pt>
                <c:pt idx="21444">
                  <c:v>11.908834440320453</c:v>
                </c:pt>
                <c:pt idx="21445">
                  <c:v>11.909389786078721</c:v>
                </c:pt>
                <c:pt idx="21446">
                  <c:v>11.90994513183699</c:v>
                </c:pt>
                <c:pt idx="21447">
                  <c:v>11.910500477595258</c:v>
                </c:pt>
                <c:pt idx="21448">
                  <c:v>11.911055823353527</c:v>
                </c:pt>
                <c:pt idx="21449">
                  <c:v>11.911611169111795</c:v>
                </c:pt>
                <c:pt idx="21450">
                  <c:v>11.912166514870064</c:v>
                </c:pt>
                <c:pt idx="21451">
                  <c:v>11.912721860628332</c:v>
                </c:pt>
                <c:pt idx="21452">
                  <c:v>11.913277206386601</c:v>
                </c:pt>
                <c:pt idx="21453">
                  <c:v>11.91383255214487</c:v>
                </c:pt>
                <c:pt idx="21454">
                  <c:v>11.914387897903138</c:v>
                </c:pt>
                <c:pt idx="21455">
                  <c:v>11.914943243661407</c:v>
                </c:pt>
                <c:pt idx="21456">
                  <c:v>11.915498589419675</c:v>
                </c:pt>
                <c:pt idx="21457">
                  <c:v>11.916053935177944</c:v>
                </c:pt>
                <c:pt idx="21458">
                  <c:v>11.916609280936212</c:v>
                </c:pt>
                <c:pt idx="21459">
                  <c:v>11.917164626694481</c:v>
                </c:pt>
                <c:pt idx="21460">
                  <c:v>11.917719972452749</c:v>
                </c:pt>
                <c:pt idx="21461">
                  <c:v>11.918275318211018</c:v>
                </c:pt>
                <c:pt idx="21462">
                  <c:v>11.918830663969286</c:v>
                </c:pt>
                <c:pt idx="21463">
                  <c:v>11.919386009727555</c:v>
                </c:pt>
                <c:pt idx="21464">
                  <c:v>11.919941355485824</c:v>
                </c:pt>
                <c:pt idx="21465">
                  <c:v>11.920496701244092</c:v>
                </c:pt>
                <c:pt idx="21466">
                  <c:v>11.921052047002361</c:v>
                </c:pt>
                <c:pt idx="21467">
                  <c:v>11.921607392760629</c:v>
                </c:pt>
                <c:pt idx="21468">
                  <c:v>11.922162738518898</c:v>
                </c:pt>
                <c:pt idx="21469">
                  <c:v>11.922718084277166</c:v>
                </c:pt>
                <c:pt idx="21470">
                  <c:v>11.923273430035435</c:v>
                </c:pt>
                <c:pt idx="21471">
                  <c:v>11.923828775793703</c:v>
                </c:pt>
                <c:pt idx="21472">
                  <c:v>11.924384121551972</c:v>
                </c:pt>
                <c:pt idx="21473">
                  <c:v>11.92493946731024</c:v>
                </c:pt>
                <c:pt idx="21474">
                  <c:v>11.925494813068509</c:v>
                </c:pt>
                <c:pt idx="21475">
                  <c:v>11.926050158826778</c:v>
                </c:pt>
                <c:pt idx="21476">
                  <c:v>11.926605504585046</c:v>
                </c:pt>
                <c:pt idx="21477">
                  <c:v>11.927160850343315</c:v>
                </c:pt>
                <c:pt idx="21478">
                  <c:v>11.927716196101583</c:v>
                </c:pt>
                <c:pt idx="21479">
                  <c:v>11.928271541859852</c:v>
                </c:pt>
                <c:pt idx="21480">
                  <c:v>11.92882688761812</c:v>
                </c:pt>
                <c:pt idx="21481">
                  <c:v>11.929382233376389</c:v>
                </c:pt>
                <c:pt idx="21482">
                  <c:v>11.929937579134657</c:v>
                </c:pt>
                <c:pt idx="21483">
                  <c:v>11.930492924892926</c:v>
                </c:pt>
                <c:pt idx="21484">
                  <c:v>11.931048270651194</c:v>
                </c:pt>
                <c:pt idx="21485">
                  <c:v>11.931603616409463</c:v>
                </c:pt>
                <c:pt idx="21486">
                  <c:v>11.932158962167732</c:v>
                </c:pt>
                <c:pt idx="21487">
                  <c:v>11.932714307926</c:v>
                </c:pt>
                <c:pt idx="21488">
                  <c:v>11.933269653684269</c:v>
                </c:pt>
                <c:pt idx="21489">
                  <c:v>11.933824999442537</c:v>
                </c:pt>
                <c:pt idx="21490">
                  <c:v>11.934380345200806</c:v>
                </c:pt>
                <c:pt idx="21491">
                  <c:v>11.934935690959074</c:v>
                </c:pt>
                <c:pt idx="21492">
                  <c:v>11.935491036717343</c:v>
                </c:pt>
                <c:pt idx="21493">
                  <c:v>11.936046382475611</c:v>
                </c:pt>
                <c:pt idx="21494">
                  <c:v>11.93660172823388</c:v>
                </c:pt>
                <c:pt idx="21495">
                  <c:v>11.937157073992148</c:v>
                </c:pt>
                <c:pt idx="21496">
                  <c:v>11.937712419750417</c:v>
                </c:pt>
                <c:pt idx="21497">
                  <c:v>11.938267765508686</c:v>
                </c:pt>
                <c:pt idx="21498">
                  <c:v>11.938823111266954</c:v>
                </c:pt>
                <c:pt idx="21499">
                  <c:v>11.939378457025223</c:v>
                </c:pt>
                <c:pt idx="21500">
                  <c:v>11.939933802783491</c:v>
                </c:pt>
                <c:pt idx="21501">
                  <c:v>11.94048914854176</c:v>
                </c:pt>
                <c:pt idx="21502">
                  <c:v>11.941044494300028</c:v>
                </c:pt>
                <c:pt idx="21503">
                  <c:v>11.941599840058297</c:v>
                </c:pt>
                <c:pt idx="21504">
                  <c:v>11.942155185816565</c:v>
                </c:pt>
                <c:pt idx="21505">
                  <c:v>11.942710531574834</c:v>
                </c:pt>
                <c:pt idx="21506">
                  <c:v>11.943265877333102</c:v>
                </c:pt>
                <c:pt idx="21507">
                  <c:v>11.943821223091371</c:v>
                </c:pt>
                <c:pt idx="21508">
                  <c:v>11.944376568849639</c:v>
                </c:pt>
                <c:pt idx="21509">
                  <c:v>11.944931914607908</c:v>
                </c:pt>
                <c:pt idx="21510">
                  <c:v>11.945487260366177</c:v>
                </c:pt>
                <c:pt idx="21511">
                  <c:v>11.946042606124445</c:v>
                </c:pt>
                <c:pt idx="21512">
                  <c:v>11.946597951882714</c:v>
                </c:pt>
                <c:pt idx="21513">
                  <c:v>11.947153297640982</c:v>
                </c:pt>
                <c:pt idx="21514">
                  <c:v>11.947708643399251</c:v>
                </c:pt>
                <c:pt idx="21515">
                  <c:v>11.948263989157519</c:v>
                </c:pt>
                <c:pt idx="21516">
                  <c:v>11.948819334915788</c:v>
                </c:pt>
                <c:pt idx="21517">
                  <c:v>11.949374680674056</c:v>
                </c:pt>
                <c:pt idx="21518">
                  <c:v>11.949930026432325</c:v>
                </c:pt>
                <c:pt idx="21519">
                  <c:v>11.950485372190593</c:v>
                </c:pt>
                <c:pt idx="21520">
                  <c:v>11.951040717948862</c:v>
                </c:pt>
                <c:pt idx="21521">
                  <c:v>11.951596063707131</c:v>
                </c:pt>
                <c:pt idx="21522">
                  <c:v>11.952151409465399</c:v>
                </c:pt>
                <c:pt idx="21523">
                  <c:v>11.952706755223668</c:v>
                </c:pt>
                <c:pt idx="21524">
                  <c:v>11.953262100981936</c:v>
                </c:pt>
                <c:pt idx="21525">
                  <c:v>11.953817446740205</c:v>
                </c:pt>
                <c:pt idx="21526">
                  <c:v>11.954372792498473</c:v>
                </c:pt>
                <c:pt idx="21527">
                  <c:v>11.954928138256742</c:v>
                </c:pt>
                <c:pt idx="21528">
                  <c:v>11.95548348401501</c:v>
                </c:pt>
                <c:pt idx="21529">
                  <c:v>11.956038829773279</c:v>
                </c:pt>
                <c:pt idx="21530">
                  <c:v>11.956594175531547</c:v>
                </c:pt>
                <c:pt idx="21531">
                  <c:v>11.957149521289816</c:v>
                </c:pt>
                <c:pt idx="21532">
                  <c:v>11.957704867048085</c:v>
                </c:pt>
                <c:pt idx="21533">
                  <c:v>11.958260212806353</c:v>
                </c:pt>
                <c:pt idx="21534">
                  <c:v>11.958815558564622</c:v>
                </c:pt>
                <c:pt idx="21535">
                  <c:v>11.95937090432289</c:v>
                </c:pt>
                <c:pt idx="21536">
                  <c:v>11.959926250081159</c:v>
                </c:pt>
                <c:pt idx="21537">
                  <c:v>11.960481595839427</c:v>
                </c:pt>
                <c:pt idx="21538">
                  <c:v>11.961036941597696</c:v>
                </c:pt>
                <c:pt idx="21539">
                  <c:v>11.961592287355964</c:v>
                </c:pt>
                <c:pt idx="21540">
                  <c:v>11.962147633114233</c:v>
                </c:pt>
                <c:pt idx="21541">
                  <c:v>11.962702978872501</c:v>
                </c:pt>
                <c:pt idx="21542">
                  <c:v>11.96325832463077</c:v>
                </c:pt>
                <c:pt idx="21543">
                  <c:v>11.963813670389039</c:v>
                </c:pt>
                <c:pt idx="21544">
                  <c:v>11.964369016147307</c:v>
                </c:pt>
                <c:pt idx="21545">
                  <c:v>11.964924361905576</c:v>
                </c:pt>
                <c:pt idx="21546">
                  <c:v>11.965479707663844</c:v>
                </c:pt>
                <c:pt idx="21547">
                  <c:v>11.966035053422113</c:v>
                </c:pt>
                <c:pt idx="21548">
                  <c:v>11.966590399180381</c:v>
                </c:pt>
                <c:pt idx="21549">
                  <c:v>11.96714574493865</c:v>
                </c:pt>
                <c:pt idx="21550">
                  <c:v>11.967701090696918</c:v>
                </c:pt>
                <c:pt idx="21551">
                  <c:v>11.968256436455187</c:v>
                </c:pt>
                <c:pt idx="21552">
                  <c:v>11.968811782213455</c:v>
                </c:pt>
                <c:pt idx="21553">
                  <c:v>11.969367127971724</c:v>
                </c:pt>
                <c:pt idx="21554">
                  <c:v>11.969922473729993</c:v>
                </c:pt>
                <c:pt idx="21555">
                  <c:v>11.970477819488261</c:v>
                </c:pt>
                <c:pt idx="21556">
                  <c:v>11.97103316524653</c:v>
                </c:pt>
                <c:pt idx="21557">
                  <c:v>11.971588511004798</c:v>
                </c:pt>
                <c:pt idx="21558">
                  <c:v>11.972143856763067</c:v>
                </c:pt>
                <c:pt idx="21559">
                  <c:v>11.972699202521335</c:v>
                </c:pt>
                <c:pt idx="21560">
                  <c:v>11.973254548279604</c:v>
                </c:pt>
                <c:pt idx="21561">
                  <c:v>11.973809894037872</c:v>
                </c:pt>
                <c:pt idx="21562">
                  <c:v>11.974365239796141</c:v>
                </c:pt>
                <c:pt idx="21563">
                  <c:v>11.974920585554409</c:v>
                </c:pt>
                <c:pt idx="21564">
                  <c:v>11.975475931312678</c:v>
                </c:pt>
                <c:pt idx="21565">
                  <c:v>11.976031277070947</c:v>
                </c:pt>
                <c:pt idx="21566">
                  <c:v>11.976586622829215</c:v>
                </c:pt>
                <c:pt idx="21567">
                  <c:v>11.977141968587484</c:v>
                </c:pt>
                <c:pt idx="21568">
                  <c:v>11.977697314345752</c:v>
                </c:pt>
                <c:pt idx="21569">
                  <c:v>11.978252660104021</c:v>
                </c:pt>
                <c:pt idx="21570">
                  <c:v>11.978808005862289</c:v>
                </c:pt>
                <c:pt idx="21571">
                  <c:v>11.979363351620558</c:v>
                </c:pt>
                <c:pt idx="21572">
                  <c:v>11.979918697378826</c:v>
                </c:pt>
                <c:pt idx="21573">
                  <c:v>11.980474043137095</c:v>
                </c:pt>
                <c:pt idx="21574">
                  <c:v>11.981029388895363</c:v>
                </c:pt>
                <c:pt idx="21575">
                  <c:v>11.981584734653632</c:v>
                </c:pt>
                <c:pt idx="21576">
                  <c:v>11.9821400804119</c:v>
                </c:pt>
                <c:pt idx="21577">
                  <c:v>11.982695426170169</c:v>
                </c:pt>
                <c:pt idx="21578">
                  <c:v>11.983250771928438</c:v>
                </c:pt>
                <c:pt idx="21579">
                  <c:v>11.983806117686706</c:v>
                </c:pt>
                <c:pt idx="21580">
                  <c:v>11.984361463444975</c:v>
                </c:pt>
                <c:pt idx="21581">
                  <c:v>11.984916809203243</c:v>
                </c:pt>
                <c:pt idx="21582">
                  <c:v>11.985472154961512</c:v>
                </c:pt>
                <c:pt idx="21583">
                  <c:v>11.98602750071978</c:v>
                </c:pt>
                <c:pt idx="21584">
                  <c:v>11.986582846478049</c:v>
                </c:pt>
                <c:pt idx="21585">
                  <c:v>11.987138192236317</c:v>
                </c:pt>
                <c:pt idx="21586">
                  <c:v>11.987693537994586</c:v>
                </c:pt>
                <c:pt idx="21587">
                  <c:v>11.988248883752854</c:v>
                </c:pt>
                <c:pt idx="21588">
                  <c:v>11.988804229511123</c:v>
                </c:pt>
                <c:pt idx="21589">
                  <c:v>11.989359575269392</c:v>
                </c:pt>
                <c:pt idx="21590">
                  <c:v>11.98991492102766</c:v>
                </c:pt>
                <c:pt idx="21591">
                  <c:v>11.990470266785929</c:v>
                </c:pt>
                <c:pt idx="21592">
                  <c:v>11.991025612544197</c:v>
                </c:pt>
                <c:pt idx="21593">
                  <c:v>11.991580958302466</c:v>
                </c:pt>
                <c:pt idx="21594">
                  <c:v>11.992136304060734</c:v>
                </c:pt>
                <c:pt idx="21595">
                  <c:v>11.992691649819003</c:v>
                </c:pt>
                <c:pt idx="21596">
                  <c:v>11.993246995577271</c:v>
                </c:pt>
                <c:pt idx="21597">
                  <c:v>11.99380234133554</c:v>
                </c:pt>
                <c:pt idx="21598">
                  <c:v>11.994357687093808</c:v>
                </c:pt>
                <c:pt idx="21599">
                  <c:v>11.994913032852077</c:v>
                </c:pt>
                <c:pt idx="21600">
                  <c:v>11.995468378610346</c:v>
                </c:pt>
                <c:pt idx="21601">
                  <c:v>11.996023724368614</c:v>
                </c:pt>
                <c:pt idx="21602">
                  <c:v>11.996579070126883</c:v>
                </c:pt>
                <c:pt idx="21603">
                  <c:v>11.997134415885151</c:v>
                </c:pt>
                <c:pt idx="21604">
                  <c:v>11.99768976164342</c:v>
                </c:pt>
                <c:pt idx="21605">
                  <c:v>11.998245107401688</c:v>
                </c:pt>
                <c:pt idx="21606">
                  <c:v>11.998800453159957</c:v>
                </c:pt>
                <c:pt idx="21607">
                  <c:v>11.999355798918225</c:v>
                </c:pt>
                <c:pt idx="21608">
                  <c:v>11.999911144676494</c:v>
                </c:pt>
                <c:pt idx="21609">
                  <c:v>12.000466490434762</c:v>
                </c:pt>
                <c:pt idx="21610">
                  <c:v>12.001021836193031</c:v>
                </c:pt>
                <c:pt idx="21611">
                  <c:v>12.0015771819513</c:v>
                </c:pt>
                <c:pt idx="21612">
                  <c:v>12.002132527709568</c:v>
                </c:pt>
                <c:pt idx="21613">
                  <c:v>12.002687873467837</c:v>
                </c:pt>
                <c:pt idx="21614">
                  <c:v>12.003243219226105</c:v>
                </c:pt>
                <c:pt idx="21615">
                  <c:v>12.003798564984374</c:v>
                </c:pt>
                <c:pt idx="21616">
                  <c:v>12.004353910742642</c:v>
                </c:pt>
                <c:pt idx="21617">
                  <c:v>12.004909256500911</c:v>
                </c:pt>
                <c:pt idx="21618">
                  <c:v>12.005464602259179</c:v>
                </c:pt>
                <c:pt idx="21619">
                  <c:v>12.006019948017448</c:v>
                </c:pt>
                <c:pt idx="21620">
                  <c:v>12.006575293775716</c:v>
                </c:pt>
                <c:pt idx="21621">
                  <c:v>12.007130639533985</c:v>
                </c:pt>
                <c:pt idx="21622">
                  <c:v>12.007685985292254</c:v>
                </c:pt>
                <c:pt idx="21623">
                  <c:v>12.008241331050522</c:v>
                </c:pt>
                <c:pt idx="21624">
                  <c:v>12.008796676808791</c:v>
                </c:pt>
                <c:pt idx="21625">
                  <c:v>12.009352022567059</c:v>
                </c:pt>
                <c:pt idx="21626">
                  <c:v>12.009907368325328</c:v>
                </c:pt>
                <c:pt idx="21627">
                  <c:v>12.010462714083596</c:v>
                </c:pt>
                <c:pt idx="21628">
                  <c:v>12.011018059841865</c:v>
                </c:pt>
                <c:pt idx="21629">
                  <c:v>12.011573405600133</c:v>
                </c:pt>
                <c:pt idx="21630">
                  <c:v>12.012128751358402</c:v>
                </c:pt>
                <c:pt idx="21631">
                  <c:v>12.01268409711667</c:v>
                </c:pt>
                <c:pt idx="21632">
                  <c:v>12.013239442874939</c:v>
                </c:pt>
                <c:pt idx="21633">
                  <c:v>12.013794788633207</c:v>
                </c:pt>
                <c:pt idx="21634">
                  <c:v>12.014350134391476</c:v>
                </c:pt>
                <c:pt idx="21635">
                  <c:v>12.014905480149745</c:v>
                </c:pt>
                <c:pt idx="21636">
                  <c:v>12.015460825908013</c:v>
                </c:pt>
                <c:pt idx="21637">
                  <c:v>12.016016171666282</c:v>
                </c:pt>
                <c:pt idx="21638">
                  <c:v>12.01657151742455</c:v>
                </c:pt>
                <c:pt idx="21639">
                  <c:v>12.017126863182819</c:v>
                </c:pt>
                <c:pt idx="21640">
                  <c:v>12.017682208941087</c:v>
                </c:pt>
                <c:pt idx="21641">
                  <c:v>12.018237554699356</c:v>
                </c:pt>
                <c:pt idx="21642">
                  <c:v>12.018792900457624</c:v>
                </c:pt>
                <c:pt idx="21643">
                  <c:v>12.019348246215893</c:v>
                </c:pt>
                <c:pt idx="21644">
                  <c:v>12.019903591974161</c:v>
                </c:pt>
                <c:pt idx="21645">
                  <c:v>12.02045893773243</c:v>
                </c:pt>
                <c:pt idx="21646">
                  <c:v>12.021014283490699</c:v>
                </c:pt>
                <c:pt idx="21647">
                  <c:v>12.021569629248967</c:v>
                </c:pt>
                <c:pt idx="21648">
                  <c:v>12.022124975007236</c:v>
                </c:pt>
                <c:pt idx="21649">
                  <c:v>12.022680320765504</c:v>
                </c:pt>
                <c:pt idx="21650">
                  <c:v>12.023235666523773</c:v>
                </c:pt>
                <c:pt idx="21651">
                  <c:v>12.023791012282041</c:v>
                </c:pt>
                <c:pt idx="21652">
                  <c:v>12.02434635804031</c:v>
                </c:pt>
                <c:pt idx="21653">
                  <c:v>12.024901703798578</c:v>
                </c:pt>
                <c:pt idx="21654">
                  <c:v>12.025457049556847</c:v>
                </c:pt>
                <c:pt idx="21655">
                  <c:v>12.026012395315115</c:v>
                </c:pt>
                <c:pt idx="21656">
                  <c:v>12.026567741073384</c:v>
                </c:pt>
                <c:pt idx="21657">
                  <c:v>12.027123086831653</c:v>
                </c:pt>
                <c:pt idx="21658">
                  <c:v>12.027678432589921</c:v>
                </c:pt>
                <c:pt idx="21659">
                  <c:v>12.02823377834819</c:v>
                </c:pt>
                <c:pt idx="21660">
                  <c:v>12.028789124106458</c:v>
                </c:pt>
                <c:pt idx="21661">
                  <c:v>12.029344469864727</c:v>
                </c:pt>
                <c:pt idx="21662">
                  <c:v>12.029899815622995</c:v>
                </c:pt>
                <c:pt idx="21663">
                  <c:v>12.030455161381264</c:v>
                </c:pt>
                <c:pt idx="21664">
                  <c:v>12.031010507139532</c:v>
                </c:pt>
                <c:pt idx="21665">
                  <c:v>12.031565852897801</c:v>
                </c:pt>
                <c:pt idx="21666">
                  <c:v>12.032121198656069</c:v>
                </c:pt>
                <c:pt idx="21667">
                  <c:v>12.032676544414338</c:v>
                </c:pt>
                <c:pt idx="21668">
                  <c:v>12.033231890172607</c:v>
                </c:pt>
                <c:pt idx="21669">
                  <c:v>12.033787235930875</c:v>
                </c:pt>
                <c:pt idx="21670">
                  <c:v>12.034342581689144</c:v>
                </c:pt>
                <c:pt idx="21671">
                  <c:v>12.034897927447412</c:v>
                </c:pt>
                <c:pt idx="21672">
                  <c:v>12.035453273205681</c:v>
                </c:pt>
                <c:pt idx="21673">
                  <c:v>12.036008618963949</c:v>
                </c:pt>
                <c:pt idx="21674">
                  <c:v>12.036563964722218</c:v>
                </c:pt>
                <c:pt idx="21675">
                  <c:v>12.037119310480486</c:v>
                </c:pt>
                <c:pt idx="21676">
                  <c:v>12.037674656238755</c:v>
                </c:pt>
                <c:pt idx="21677">
                  <c:v>12.038230001997023</c:v>
                </c:pt>
                <c:pt idx="21678">
                  <c:v>12.038785347755292</c:v>
                </c:pt>
                <c:pt idx="21679">
                  <c:v>12.039340693513561</c:v>
                </c:pt>
                <c:pt idx="21680">
                  <c:v>12.039896039271829</c:v>
                </c:pt>
                <c:pt idx="21681">
                  <c:v>12.040451385030098</c:v>
                </c:pt>
                <c:pt idx="21682">
                  <c:v>12.041006730788366</c:v>
                </c:pt>
                <c:pt idx="21683">
                  <c:v>12.041562076546635</c:v>
                </c:pt>
                <c:pt idx="21684">
                  <c:v>12.042117422304903</c:v>
                </c:pt>
                <c:pt idx="21685">
                  <c:v>12.042672768063172</c:v>
                </c:pt>
                <c:pt idx="21686">
                  <c:v>12.04322811382144</c:v>
                </c:pt>
                <c:pt idx="21687">
                  <c:v>12.043783459579709</c:v>
                </c:pt>
                <c:pt idx="21688">
                  <c:v>12.044338805337977</c:v>
                </c:pt>
                <c:pt idx="21689">
                  <c:v>12.044894151096246</c:v>
                </c:pt>
                <c:pt idx="21690">
                  <c:v>12.045449496854514</c:v>
                </c:pt>
                <c:pt idx="21691">
                  <c:v>12.046004842612783</c:v>
                </c:pt>
                <c:pt idx="21692">
                  <c:v>12.046560188371052</c:v>
                </c:pt>
                <c:pt idx="21693">
                  <c:v>12.04711553412932</c:v>
                </c:pt>
                <c:pt idx="21694">
                  <c:v>12.047670879887589</c:v>
                </c:pt>
                <c:pt idx="21695">
                  <c:v>12.048226225645857</c:v>
                </c:pt>
                <c:pt idx="21696">
                  <c:v>12.048781571404126</c:v>
                </c:pt>
                <c:pt idx="21697">
                  <c:v>12.049336917162394</c:v>
                </c:pt>
                <c:pt idx="21698">
                  <c:v>12.049892262920663</c:v>
                </c:pt>
                <c:pt idx="21699">
                  <c:v>12.050447608678931</c:v>
                </c:pt>
                <c:pt idx="21700">
                  <c:v>12.0510029544372</c:v>
                </c:pt>
                <c:pt idx="21701">
                  <c:v>12.051558300195468</c:v>
                </c:pt>
                <c:pt idx="21702">
                  <c:v>12.052113645953737</c:v>
                </c:pt>
                <c:pt idx="21703">
                  <c:v>12.052668991712006</c:v>
                </c:pt>
                <c:pt idx="21704">
                  <c:v>12.053224337470274</c:v>
                </c:pt>
                <c:pt idx="21705">
                  <c:v>12.053779683228543</c:v>
                </c:pt>
                <c:pt idx="21706">
                  <c:v>12.054335028986811</c:v>
                </c:pt>
                <c:pt idx="21707">
                  <c:v>12.05489037474508</c:v>
                </c:pt>
                <c:pt idx="21708">
                  <c:v>12.055445720503348</c:v>
                </c:pt>
                <c:pt idx="21709">
                  <c:v>12.056001066261617</c:v>
                </c:pt>
                <c:pt idx="21710">
                  <c:v>12.056556412019885</c:v>
                </c:pt>
                <c:pt idx="21711">
                  <c:v>12.057111757778154</c:v>
                </c:pt>
                <c:pt idx="21712">
                  <c:v>12.057667103536422</c:v>
                </c:pt>
                <c:pt idx="21713">
                  <c:v>12.058222449294691</c:v>
                </c:pt>
                <c:pt idx="21714">
                  <c:v>12.05877779505296</c:v>
                </c:pt>
                <c:pt idx="21715">
                  <c:v>12.059333140811228</c:v>
                </c:pt>
                <c:pt idx="21716">
                  <c:v>12.059888486569497</c:v>
                </c:pt>
                <c:pt idx="21717">
                  <c:v>12.060443832327765</c:v>
                </c:pt>
                <c:pt idx="21718">
                  <c:v>12.060999178086034</c:v>
                </c:pt>
                <c:pt idx="21719">
                  <c:v>12.061554523844302</c:v>
                </c:pt>
                <c:pt idx="21720">
                  <c:v>12.062109869602571</c:v>
                </c:pt>
                <c:pt idx="21721">
                  <c:v>12.062665215360839</c:v>
                </c:pt>
                <c:pt idx="21722">
                  <c:v>12.063220561119108</c:v>
                </c:pt>
                <c:pt idx="21723">
                  <c:v>12.063775906877376</c:v>
                </c:pt>
                <c:pt idx="21724">
                  <c:v>12.064331252635645</c:v>
                </c:pt>
                <c:pt idx="21725">
                  <c:v>12.064886598393914</c:v>
                </c:pt>
                <c:pt idx="21726">
                  <c:v>12.065441944152182</c:v>
                </c:pt>
                <c:pt idx="21727">
                  <c:v>12.065997289910451</c:v>
                </c:pt>
                <c:pt idx="21728">
                  <c:v>12.066552635668719</c:v>
                </c:pt>
                <c:pt idx="21729">
                  <c:v>12.067107981426988</c:v>
                </c:pt>
                <c:pt idx="21730">
                  <c:v>12.067663327185256</c:v>
                </c:pt>
                <c:pt idx="21731">
                  <c:v>12.068218672943525</c:v>
                </c:pt>
                <c:pt idx="21732">
                  <c:v>12.068774018701793</c:v>
                </c:pt>
                <c:pt idx="21733">
                  <c:v>12.069329364460062</c:v>
                </c:pt>
                <c:pt idx="21734">
                  <c:v>12.06988471021833</c:v>
                </c:pt>
                <c:pt idx="21735">
                  <c:v>12.070440055976599</c:v>
                </c:pt>
                <c:pt idx="21736">
                  <c:v>12.070995401734868</c:v>
                </c:pt>
                <c:pt idx="21737">
                  <c:v>12.071550747493136</c:v>
                </c:pt>
                <c:pt idx="21738">
                  <c:v>12.072106093251405</c:v>
                </c:pt>
                <c:pt idx="21739">
                  <c:v>12.072661439009673</c:v>
                </c:pt>
                <c:pt idx="21740">
                  <c:v>12.073216784767942</c:v>
                </c:pt>
                <c:pt idx="21741">
                  <c:v>12.07377213052621</c:v>
                </c:pt>
                <c:pt idx="21742">
                  <c:v>12.074327476284479</c:v>
                </c:pt>
                <c:pt idx="21743">
                  <c:v>12.074882822042747</c:v>
                </c:pt>
                <c:pt idx="21744">
                  <c:v>12.075438167801016</c:v>
                </c:pt>
                <c:pt idx="21745">
                  <c:v>12.075993513559284</c:v>
                </c:pt>
                <c:pt idx="21746">
                  <c:v>12.076548859317553</c:v>
                </c:pt>
                <c:pt idx="21747">
                  <c:v>12.077104205075821</c:v>
                </c:pt>
                <c:pt idx="21748">
                  <c:v>12.07765955083409</c:v>
                </c:pt>
                <c:pt idx="21749">
                  <c:v>12.078214896592359</c:v>
                </c:pt>
                <c:pt idx="21750">
                  <c:v>12.078770242350627</c:v>
                </c:pt>
                <c:pt idx="21751">
                  <c:v>12.079325588108896</c:v>
                </c:pt>
                <c:pt idx="21752">
                  <c:v>12.079880933867164</c:v>
                </c:pt>
                <c:pt idx="21753">
                  <c:v>12.080436279625433</c:v>
                </c:pt>
                <c:pt idx="21754">
                  <c:v>12.080991625383701</c:v>
                </c:pt>
                <c:pt idx="21755">
                  <c:v>12.08154697114197</c:v>
                </c:pt>
                <c:pt idx="21756">
                  <c:v>12.082102316900238</c:v>
                </c:pt>
                <c:pt idx="21757">
                  <c:v>12.082657662658507</c:v>
                </c:pt>
                <c:pt idx="21758">
                  <c:v>12.083213008416775</c:v>
                </c:pt>
                <c:pt idx="21759">
                  <c:v>12.083768354175044</c:v>
                </c:pt>
                <c:pt idx="21760">
                  <c:v>12.084323699933313</c:v>
                </c:pt>
                <c:pt idx="21761">
                  <c:v>12.084879045691581</c:v>
                </c:pt>
                <c:pt idx="21762">
                  <c:v>12.08543439144985</c:v>
                </c:pt>
                <c:pt idx="21763">
                  <c:v>12.085989737208118</c:v>
                </c:pt>
                <c:pt idx="21764">
                  <c:v>12.086545082966387</c:v>
                </c:pt>
                <c:pt idx="21765">
                  <c:v>12.087100428724655</c:v>
                </c:pt>
                <c:pt idx="21766">
                  <c:v>12.087655774482924</c:v>
                </c:pt>
                <c:pt idx="21767">
                  <c:v>12.088211120241192</c:v>
                </c:pt>
                <c:pt idx="21768">
                  <c:v>12.088766465999461</c:v>
                </c:pt>
                <c:pt idx="21769">
                  <c:v>12.089321811757729</c:v>
                </c:pt>
                <c:pt idx="21770">
                  <c:v>12.089877157515998</c:v>
                </c:pt>
                <c:pt idx="21771">
                  <c:v>12.090432503274267</c:v>
                </c:pt>
                <c:pt idx="21772">
                  <c:v>12.090987849032535</c:v>
                </c:pt>
                <c:pt idx="21773">
                  <c:v>12.091543194790804</c:v>
                </c:pt>
                <c:pt idx="21774">
                  <c:v>12.092098540549072</c:v>
                </c:pt>
                <c:pt idx="21775">
                  <c:v>12.092653886307341</c:v>
                </c:pt>
                <c:pt idx="21776">
                  <c:v>12.093209232065609</c:v>
                </c:pt>
                <c:pt idx="21777">
                  <c:v>12.093764577823878</c:v>
                </c:pt>
                <c:pt idx="21778">
                  <c:v>12.094319923582146</c:v>
                </c:pt>
                <c:pt idx="21779">
                  <c:v>12.094875269340415</c:v>
                </c:pt>
                <c:pt idx="21780">
                  <c:v>12.095430615098683</c:v>
                </c:pt>
                <c:pt idx="21781">
                  <c:v>12.095985960856952</c:v>
                </c:pt>
                <c:pt idx="21782">
                  <c:v>12.096541306615221</c:v>
                </c:pt>
                <c:pt idx="21783">
                  <c:v>12.097096652373489</c:v>
                </c:pt>
                <c:pt idx="21784">
                  <c:v>12.097651998131758</c:v>
                </c:pt>
                <c:pt idx="21785">
                  <c:v>12.098207343890026</c:v>
                </c:pt>
                <c:pt idx="21786">
                  <c:v>12.098762689648295</c:v>
                </c:pt>
                <c:pt idx="21787">
                  <c:v>12.099318035406563</c:v>
                </c:pt>
                <c:pt idx="21788">
                  <c:v>12.099873381164832</c:v>
                </c:pt>
                <c:pt idx="21789">
                  <c:v>12.1004287269231</c:v>
                </c:pt>
                <c:pt idx="21790">
                  <c:v>12.100984072681369</c:v>
                </c:pt>
                <c:pt idx="21791">
                  <c:v>12.101539418439637</c:v>
                </c:pt>
                <c:pt idx="21792">
                  <c:v>12.102094764197906</c:v>
                </c:pt>
                <c:pt idx="21793">
                  <c:v>12.102650109956175</c:v>
                </c:pt>
                <c:pt idx="21794">
                  <c:v>12.103205455714443</c:v>
                </c:pt>
                <c:pt idx="21795">
                  <c:v>12.103760801472712</c:v>
                </c:pt>
                <c:pt idx="21796">
                  <c:v>12.10431614723098</c:v>
                </c:pt>
                <c:pt idx="21797">
                  <c:v>12.104871492989249</c:v>
                </c:pt>
                <c:pt idx="21798">
                  <c:v>12.105426838747517</c:v>
                </c:pt>
                <c:pt idx="21799">
                  <c:v>12.105982184505786</c:v>
                </c:pt>
                <c:pt idx="21800">
                  <c:v>12.106537530264054</c:v>
                </c:pt>
                <c:pt idx="21801">
                  <c:v>12.107092876022323</c:v>
                </c:pt>
                <c:pt idx="21802">
                  <c:v>12.107648221780591</c:v>
                </c:pt>
                <c:pt idx="21803">
                  <c:v>12.10820356753886</c:v>
                </c:pt>
                <c:pt idx="21804">
                  <c:v>12.108758913297129</c:v>
                </c:pt>
                <c:pt idx="21805">
                  <c:v>12.109314259055397</c:v>
                </c:pt>
                <c:pt idx="21806">
                  <c:v>12.109869604813666</c:v>
                </c:pt>
                <c:pt idx="21807">
                  <c:v>12.110424950571934</c:v>
                </c:pt>
                <c:pt idx="21808">
                  <c:v>12.110980296330203</c:v>
                </c:pt>
                <c:pt idx="21809">
                  <c:v>12.111535642088471</c:v>
                </c:pt>
                <c:pt idx="21810">
                  <c:v>12.11209098784674</c:v>
                </c:pt>
                <c:pt idx="21811">
                  <c:v>12.112646333605008</c:v>
                </c:pt>
                <c:pt idx="21812">
                  <c:v>12.113201679363277</c:v>
                </c:pt>
                <c:pt idx="21813">
                  <c:v>12.113757025121545</c:v>
                </c:pt>
                <c:pt idx="21814">
                  <c:v>12.114312370879814</c:v>
                </c:pt>
                <c:pt idx="21815">
                  <c:v>12.114867716638082</c:v>
                </c:pt>
                <c:pt idx="21816">
                  <c:v>12.115423062396351</c:v>
                </c:pt>
                <c:pt idx="21817">
                  <c:v>12.11597840815462</c:v>
                </c:pt>
                <c:pt idx="21818">
                  <c:v>12.116533753912888</c:v>
                </c:pt>
                <c:pt idx="21819">
                  <c:v>12.117089099671157</c:v>
                </c:pt>
                <c:pt idx="21820">
                  <c:v>12.117644445429425</c:v>
                </c:pt>
                <c:pt idx="21821">
                  <c:v>12.118199791187694</c:v>
                </c:pt>
                <c:pt idx="21822">
                  <c:v>12.118755136945962</c:v>
                </c:pt>
                <c:pt idx="21823">
                  <c:v>12.119310482704231</c:v>
                </c:pt>
                <c:pt idx="21824">
                  <c:v>12.119865828462499</c:v>
                </c:pt>
                <c:pt idx="21825">
                  <c:v>12.120421174220768</c:v>
                </c:pt>
                <c:pt idx="21826">
                  <c:v>12.120976519979036</c:v>
                </c:pt>
                <c:pt idx="21827">
                  <c:v>12.121531865737305</c:v>
                </c:pt>
                <c:pt idx="21828">
                  <c:v>12.122087211495574</c:v>
                </c:pt>
                <c:pt idx="21829">
                  <c:v>12.122642557253842</c:v>
                </c:pt>
                <c:pt idx="21830">
                  <c:v>12.123197903012111</c:v>
                </c:pt>
                <c:pt idx="21831">
                  <c:v>12.123753248770379</c:v>
                </c:pt>
                <c:pt idx="21832">
                  <c:v>12.124308594528648</c:v>
                </c:pt>
                <c:pt idx="21833">
                  <c:v>12.124863940286916</c:v>
                </c:pt>
                <c:pt idx="21834">
                  <c:v>12.125419286045185</c:v>
                </c:pt>
                <c:pt idx="21835">
                  <c:v>12.125974631803453</c:v>
                </c:pt>
                <c:pt idx="21836">
                  <c:v>12.126529977561722</c:v>
                </c:pt>
                <c:pt idx="21837">
                  <c:v>12.12708532331999</c:v>
                </c:pt>
                <c:pt idx="21838">
                  <c:v>12.127640669078259</c:v>
                </c:pt>
                <c:pt idx="21839">
                  <c:v>12.128196014836528</c:v>
                </c:pt>
                <c:pt idx="21840">
                  <c:v>12.128751360594796</c:v>
                </c:pt>
                <c:pt idx="21841">
                  <c:v>12.129306706353065</c:v>
                </c:pt>
                <c:pt idx="21842">
                  <c:v>12.129862052111333</c:v>
                </c:pt>
                <c:pt idx="21843">
                  <c:v>12.130417397869602</c:v>
                </c:pt>
                <c:pt idx="21844">
                  <c:v>12.13097274362787</c:v>
                </c:pt>
                <c:pt idx="21845">
                  <c:v>12.131528089386139</c:v>
                </c:pt>
                <c:pt idx="21846">
                  <c:v>12.132083435144407</c:v>
                </c:pt>
                <c:pt idx="21847">
                  <c:v>12.132638780902676</c:v>
                </c:pt>
                <c:pt idx="21848">
                  <c:v>12.133194126660944</c:v>
                </c:pt>
                <c:pt idx="21849">
                  <c:v>12.133749472419213</c:v>
                </c:pt>
                <c:pt idx="21850">
                  <c:v>12.134304818177482</c:v>
                </c:pt>
                <c:pt idx="21851">
                  <c:v>12.13486016393575</c:v>
                </c:pt>
                <c:pt idx="21852">
                  <c:v>12.135415509694019</c:v>
                </c:pt>
                <c:pt idx="21853">
                  <c:v>12.135970855452287</c:v>
                </c:pt>
                <c:pt idx="21854">
                  <c:v>12.136526201210556</c:v>
                </c:pt>
                <c:pt idx="21855">
                  <c:v>12.137081546968824</c:v>
                </c:pt>
                <c:pt idx="21856">
                  <c:v>12.137636892727093</c:v>
                </c:pt>
                <c:pt idx="21857">
                  <c:v>12.138192238485361</c:v>
                </c:pt>
                <c:pt idx="21858">
                  <c:v>12.13874758424363</c:v>
                </c:pt>
                <c:pt idx="21859">
                  <c:v>12.139302930001898</c:v>
                </c:pt>
                <c:pt idx="21860">
                  <c:v>12.139858275760167</c:v>
                </c:pt>
                <c:pt idx="21861">
                  <c:v>12.140413621518436</c:v>
                </c:pt>
                <c:pt idx="21862">
                  <c:v>12.140968967276704</c:v>
                </c:pt>
                <c:pt idx="21863">
                  <c:v>12.141524313034973</c:v>
                </c:pt>
                <c:pt idx="21864">
                  <c:v>12.142079658793241</c:v>
                </c:pt>
                <c:pt idx="21865">
                  <c:v>12.14263500455151</c:v>
                </c:pt>
                <c:pt idx="21866">
                  <c:v>12.143190350309778</c:v>
                </c:pt>
                <c:pt idx="21867">
                  <c:v>12.143745696068047</c:v>
                </c:pt>
                <c:pt idx="21868">
                  <c:v>12.144301041826315</c:v>
                </c:pt>
                <c:pt idx="21869">
                  <c:v>12.144856387584584</c:v>
                </c:pt>
                <c:pt idx="21870">
                  <c:v>12.145411733342852</c:v>
                </c:pt>
                <c:pt idx="21871">
                  <c:v>12.145967079101121</c:v>
                </c:pt>
                <c:pt idx="21872">
                  <c:v>12.146522424859389</c:v>
                </c:pt>
                <c:pt idx="21873">
                  <c:v>12.147077770617658</c:v>
                </c:pt>
                <c:pt idx="21874">
                  <c:v>12.147633116375927</c:v>
                </c:pt>
                <c:pt idx="21875">
                  <c:v>12.148188462134195</c:v>
                </c:pt>
                <c:pt idx="21876">
                  <c:v>12.148743807892464</c:v>
                </c:pt>
                <c:pt idx="21877">
                  <c:v>12.149299153650732</c:v>
                </c:pt>
                <c:pt idx="21878">
                  <c:v>12.149854499409001</c:v>
                </c:pt>
                <c:pt idx="21879">
                  <c:v>12.150409845167269</c:v>
                </c:pt>
                <c:pt idx="21880">
                  <c:v>12.150965190925538</c:v>
                </c:pt>
                <c:pt idx="21881">
                  <c:v>12.151520536683806</c:v>
                </c:pt>
                <c:pt idx="21882">
                  <c:v>12.152075882442075</c:v>
                </c:pt>
                <c:pt idx="21883">
                  <c:v>12.152631228200343</c:v>
                </c:pt>
                <c:pt idx="21884">
                  <c:v>12.153186573958612</c:v>
                </c:pt>
                <c:pt idx="21885">
                  <c:v>12.153741919716881</c:v>
                </c:pt>
                <c:pt idx="21886">
                  <c:v>12.154297265475149</c:v>
                </c:pt>
                <c:pt idx="21887">
                  <c:v>12.154852611233418</c:v>
                </c:pt>
                <c:pt idx="21888">
                  <c:v>12.155407956991686</c:v>
                </c:pt>
                <c:pt idx="21889">
                  <c:v>12.155963302749955</c:v>
                </c:pt>
                <c:pt idx="21890">
                  <c:v>12.156518648508223</c:v>
                </c:pt>
                <c:pt idx="21891">
                  <c:v>12.157073994266492</c:v>
                </c:pt>
                <c:pt idx="21892">
                  <c:v>12.15762934002476</c:v>
                </c:pt>
                <c:pt idx="21893">
                  <c:v>12.158184685783029</c:v>
                </c:pt>
                <c:pt idx="21894">
                  <c:v>12.158740031541297</c:v>
                </c:pt>
                <c:pt idx="21895">
                  <c:v>12.159295377299566</c:v>
                </c:pt>
                <c:pt idx="21896">
                  <c:v>12.159850723057835</c:v>
                </c:pt>
                <c:pt idx="21897">
                  <c:v>12.160406068816103</c:v>
                </c:pt>
                <c:pt idx="21898">
                  <c:v>12.160961414574372</c:v>
                </c:pt>
                <c:pt idx="21899">
                  <c:v>12.16151676033264</c:v>
                </c:pt>
                <c:pt idx="21900">
                  <c:v>12.162072106090909</c:v>
                </c:pt>
                <c:pt idx="21901">
                  <c:v>12.162627451849177</c:v>
                </c:pt>
                <c:pt idx="21902">
                  <c:v>12.163182797607446</c:v>
                </c:pt>
                <c:pt idx="21903">
                  <c:v>12.163738143365714</c:v>
                </c:pt>
                <c:pt idx="21904">
                  <c:v>12.164293489123983</c:v>
                </c:pt>
                <c:pt idx="21905">
                  <c:v>12.164848834882251</c:v>
                </c:pt>
                <c:pt idx="21906">
                  <c:v>12.16540418064052</c:v>
                </c:pt>
                <c:pt idx="21907">
                  <c:v>12.165959526398789</c:v>
                </c:pt>
                <c:pt idx="21908">
                  <c:v>12.166514872157057</c:v>
                </c:pt>
                <c:pt idx="21909">
                  <c:v>12.167070217915326</c:v>
                </c:pt>
                <c:pt idx="21910">
                  <c:v>12.167625563673594</c:v>
                </c:pt>
                <c:pt idx="21911">
                  <c:v>12.168180909431863</c:v>
                </c:pt>
                <c:pt idx="21912">
                  <c:v>12.168736255190131</c:v>
                </c:pt>
                <c:pt idx="21913">
                  <c:v>12.1692916009484</c:v>
                </c:pt>
                <c:pt idx="21914">
                  <c:v>12.169846946706668</c:v>
                </c:pt>
                <c:pt idx="21915">
                  <c:v>12.170402292464937</c:v>
                </c:pt>
                <c:pt idx="21916">
                  <c:v>12.170957638223205</c:v>
                </c:pt>
                <c:pt idx="21917">
                  <c:v>12.171512983981474</c:v>
                </c:pt>
                <c:pt idx="21918">
                  <c:v>12.172068329739743</c:v>
                </c:pt>
                <c:pt idx="21919">
                  <c:v>12.172623675498011</c:v>
                </c:pt>
                <c:pt idx="21920">
                  <c:v>12.17317902125628</c:v>
                </c:pt>
                <c:pt idx="21921">
                  <c:v>12.173734367014548</c:v>
                </c:pt>
                <c:pt idx="21922">
                  <c:v>12.174289712772817</c:v>
                </c:pt>
                <c:pt idx="21923">
                  <c:v>12.174845058531085</c:v>
                </c:pt>
                <c:pt idx="21924">
                  <c:v>12.175400404289354</c:v>
                </c:pt>
                <c:pt idx="21925">
                  <c:v>12.175955750047622</c:v>
                </c:pt>
                <c:pt idx="21926">
                  <c:v>12.176511095805891</c:v>
                </c:pt>
                <c:pt idx="21927">
                  <c:v>12.177066441564159</c:v>
                </c:pt>
                <c:pt idx="21928">
                  <c:v>12.177621787322428</c:v>
                </c:pt>
                <c:pt idx="21929">
                  <c:v>12.178177133080696</c:v>
                </c:pt>
                <c:pt idx="21930">
                  <c:v>12.178732478838965</c:v>
                </c:pt>
                <c:pt idx="21931">
                  <c:v>12.179287824597234</c:v>
                </c:pt>
                <c:pt idx="21932">
                  <c:v>12.179843170355502</c:v>
                </c:pt>
                <c:pt idx="21933">
                  <c:v>12.180398516113771</c:v>
                </c:pt>
                <c:pt idx="21934">
                  <c:v>12.180953861872039</c:v>
                </c:pt>
                <c:pt idx="21935">
                  <c:v>12.181509207630308</c:v>
                </c:pt>
                <c:pt idx="21936">
                  <c:v>12.182064553388576</c:v>
                </c:pt>
                <c:pt idx="21937">
                  <c:v>12.182619899146845</c:v>
                </c:pt>
                <c:pt idx="21938">
                  <c:v>12.183175244905113</c:v>
                </c:pt>
                <c:pt idx="21939">
                  <c:v>12.183730590663382</c:v>
                </c:pt>
                <c:pt idx="21940">
                  <c:v>12.18428593642165</c:v>
                </c:pt>
                <c:pt idx="21941">
                  <c:v>12.184841282179919</c:v>
                </c:pt>
                <c:pt idx="21942">
                  <c:v>12.185396627938188</c:v>
                </c:pt>
                <c:pt idx="21943">
                  <c:v>12.185951973696456</c:v>
                </c:pt>
                <c:pt idx="21944">
                  <c:v>12.186507319454725</c:v>
                </c:pt>
                <c:pt idx="21945">
                  <c:v>12.187062665212993</c:v>
                </c:pt>
                <c:pt idx="21946">
                  <c:v>12.187618010971262</c:v>
                </c:pt>
                <c:pt idx="21947">
                  <c:v>12.18817335672953</c:v>
                </c:pt>
                <c:pt idx="21948">
                  <c:v>12.188728702487799</c:v>
                </c:pt>
                <c:pt idx="21949">
                  <c:v>12.189284048246067</c:v>
                </c:pt>
                <c:pt idx="21950">
                  <c:v>12.189839394004336</c:v>
                </c:pt>
                <c:pt idx="21951">
                  <c:v>12.190394739762604</c:v>
                </c:pt>
                <c:pt idx="21952">
                  <c:v>12.190950085520873</c:v>
                </c:pt>
                <c:pt idx="21953">
                  <c:v>12.191505431279142</c:v>
                </c:pt>
                <c:pt idx="21954">
                  <c:v>12.19206077703741</c:v>
                </c:pt>
                <c:pt idx="21955">
                  <c:v>12.192616122795679</c:v>
                </c:pt>
                <c:pt idx="21956">
                  <c:v>12.193171468553947</c:v>
                </c:pt>
                <c:pt idx="21957">
                  <c:v>12.193726814312216</c:v>
                </c:pt>
                <c:pt idx="21958">
                  <c:v>12.194282160070484</c:v>
                </c:pt>
                <c:pt idx="21959">
                  <c:v>12.194837505828753</c:v>
                </c:pt>
                <c:pt idx="21960">
                  <c:v>12.195392851587021</c:v>
                </c:pt>
                <c:pt idx="21961">
                  <c:v>12.19594819734529</c:v>
                </c:pt>
                <c:pt idx="21962">
                  <c:v>12.196503543103558</c:v>
                </c:pt>
                <c:pt idx="21963">
                  <c:v>12.197058888861827</c:v>
                </c:pt>
                <c:pt idx="21964">
                  <c:v>12.197614234620096</c:v>
                </c:pt>
                <c:pt idx="21965">
                  <c:v>12.198169580378364</c:v>
                </c:pt>
                <c:pt idx="21966">
                  <c:v>12.198724926136633</c:v>
                </c:pt>
                <c:pt idx="21967">
                  <c:v>12.199280271894901</c:v>
                </c:pt>
                <c:pt idx="21968">
                  <c:v>12.19983561765317</c:v>
                </c:pt>
                <c:pt idx="21969">
                  <c:v>12.200390963411438</c:v>
                </c:pt>
                <c:pt idx="21970">
                  <c:v>12.200946309169707</c:v>
                </c:pt>
                <c:pt idx="21971">
                  <c:v>12.201501654927975</c:v>
                </c:pt>
                <c:pt idx="21972">
                  <c:v>12.202057000686244</c:v>
                </c:pt>
                <c:pt idx="21973">
                  <c:v>12.202612346444512</c:v>
                </c:pt>
                <c:pt idx="21974">
                  <c:v>12.203167692202781</c:v>
                </c:pt>
                <c:pt idx="21975">
                  <c:v>12.20372303796105</c:v>
                </c:pt>
                <c:pt idx="21976">
                  <c:v>12.204278383719318</c:v>
                </c:pt>
                <c:pt idx="21977">
                  <c:v>12.204833729477587</c:v>
                </c:pt>
                <c:pt idx="21978">
                  <c:v>12.205389075235855</c:v>
                </c:pt>
                <c:pt idx="21979">
                  <c:v>12.205944420994124</c:v>
                </c:pt>
                <c:pt idx="21980">
                  <c:v>12.206499766752392</c:v>
                </c:pt>
                <c:pt idx="21981">
                  <c:v>12.207055112510661</c:v>
                </c:pt>
                <c:pt idx="21982">
                  <c:v>12.207610458268929</c:v>
                </c:pt>
                <c:pt idx="21983">
                  <c:v>12.208165804027198</c:v>
                </c:pt>
                <c:pt idx="21984">
                  <c:v>12.208721149785466</c:v>
                </c:pt>
                <c:pt idx="21985">
                  <c:v>12.209276495543735</c:v>
                </c:pt>
                <c:pt idx="21986">
                  <c:v>12.209831841302003</c:v>
                </c:pt>
                <c:pt idx="21987">
                  <c:v>12.210387187060272</c:v>
                </c:pt>
                <c:pt idx="21988">
                  <c:v>12.210942532818541</c:v>
                </c:pt>
                <c:pt idx="21989">
                  <c:v>12.211497878576809</c:v>
                </c:pt>
                <c:pt idx="21990">
                  <c:v>12.212053224335078</c:v>
                </c:pt>
                <c:pt idx="21991">
                  <c:v>12.212608570093346</c:v>
                </c:pt>
                <c:pt idx="21992">
                  <c:v>12.213163915851615</c:v>
                </c:pt>
                <c:pt idx="21993">
                  <c:v>12.213719261609883</c:v>
                </c:pt>
                <c:pt idx="21994">
                  <c:v>12.214274607368152</c:v>
                </c:pt>
                <c:pt idx="21995">
                  <c:v>12.21482995312642</c:v>
                </c:pt>
                <c:pt idx="21996">
                  <c:v>12.215385298884689</c:v>
                </c:pt>
                <c:pt idx="21997">
                  <c:v>12.215940644642957</c:v>
                </c:pt>
                <c:pt idx="21998">
                  <c:v>12.216495990401226</c:v>
                </c:pt>
                <c:pt idx="21999">
                  <c:v>12.217051336159495</c:v>
                </c:pt>
                <c:pt idx="22000">
                  <c:v>12.217606681917763</c:v>
                </c:pt>
                <c:pt idx="22001">
                  <c:v>12.218162027676032</c:v>
                </c:pt>
                <c:pt idx="22002">
                  <c:v>12.2187173734343</c:v>
                </c:pt>
                <c:pt idx="22003">
                  <c:v>12.219272719192569</c:v>
                </c:pt>
                <c:pt idx="22004">
                  <c:v>12.219828064950837</c:v>
                </c:pt>
                <c:pt idx="22005">
                  <c:v>12.220383410709106</c:v>
                </c:pt>
                <c:pt idx="22006">
                  <c:v>12.220938756467374</c:v>
                </c:pt>
                <c:pt idx="22007">
                  <c:v>12.221494102225643</c:v>
                </c:pt>
                <c:pt idx="22008">
                  <c:v>12.222049447983911</c:v>
                </c:pt>
                <c:pt idx="22009">
                  <c:v>12.22260479374218</c:v>
                </c:pt>
                <c:pt idx="22010">
                  <c:v>12.223160139500449</c:v>
                </c:pt>
                <c:pt idx="22011">
                  <c:v>12.223715485258717</c:v>
                </c:pt>
                <c:pt idx="22012">
                  <c:v>12.224270831016986</c:v>
                </c:pt>
                <c:pt idx="22013">
                  <c:v>12.224826176775254</c:v>
                </c:pt>
                <c:pt idx="22014">
                  <c:v>12.225381522533523</c:v>
                </c:pt>
                <c:pt idx="22015">
                  <c:v>12.225936868291791</c:v>
                </c:pt>
                <c:pt idx="22016">
                  <c:v>12.22649221405006</c:v>
                </c:pt>
                <c:pt idx="22017">
                  <c:v>12.227047559808328</c:v>
                </c:pt>
                <c:pt idx="22018">
                  <c:v>12.227602905566597</c:v>
                </c:pt>
                <c:pt idx="22019">
                  <c:v>12.228158251324865</c:v>
                </c:pt>
                <c:pt idx="22020">
                  <c:v>12.228713597083134</c:v>
                </c:pt>
                <c:pt idx="22021">
                  <c:v>12.229268942841403</c:v>
                </c:pt>
                <c:pt idx="22022">
                  <c:v>12.229824288599671</c:v>
                </c:pt>
                <c:pt idx="22023">
                  <c:v>12.23037963435794</c:v>
                </c:pt>
                <c:pt idx="22024">
                  <c:v>12.230934980116208</c:v>
                </c:pt>
                <c:pt idx="22025">
                  <c:v>12.231490325874477</c:v>
                </c:pt>
                <c:pt idx="22026">
                  <c:v>12.232045671632745</c:v>
                </c:pt>
                <c:pt idx="22027">
                  <c:v>12.232601017391014</c:v>
                </c:pt>
                <c:pt idx="22028">
                  <c:v>12.233156363149282</c:v>
                </c:pt>
                <c:pt idx="22029">
                  <c:v>12.233711708907551</c:v>
                </c:pt>
                <c:pt idx="22030">
                  <c:v>12.234267054665819</c:v>
                </c:pt>
                <c:pt idx="22031">
                  <c:v>12.234822400424088</c:v>
                </c:pt>
                <c:pt idx="22032">
                  <c:v>12.235377746182357</c:v>
                </c:pt>
                <c:pt idx="22033">
                  <c:v>12.235933091940625</c:v>
                </c:pt>
                <c:pt idx="22034">
                  <c:v>12.236488437698894</c:v>
                </c:pt>
                <c:pt idx="22035">
                  <c:v>12.237043783457162</c:v>
                </c:pt>
                <c:pt idx="22036">
                  <c:v>12.237599129215431</c:v>
                </c:pt>
                <c:pt idx="22037">
                  <c:v>12.238154474973699</c:v>
                </c:pt>
                <c:pt idx="22038">
                  <c:v>12.238709820731968</c:v>
                </c:pt>
                <c:pt idx="22039">
                  <c:v>12.239265166490236</c:v>
                </c:pt>
                <c:pt idx="22040">
                  <c:v>12.239820512248505</c:v>
                </c:pt>
                <c:pt idx="22041">
                  <c:v>12.240375858006773</c:v>
                </c:pt>
                <c:pt idx="22042">
                  <c:v>12.240931203765042</c:v>
                </c:pt>
                <c:pt idx="22043">
                  <c:v>12.241486549523311</c:v>
                </c:pt>
                <c:pt idx="22044">
                  <c:v>12.242041895281579</c:v>
                </c:pt>
                <c:pt idx="22045">
                  <c:v>12.242597241039848</c:v>
                </c:pt>
                <c:pt idx="22046">
                  <c:v>12.243152586798116</c:v>
                </c:pt>
                <c:pt idx="22047">
                  <c:v>12.243707932556385</c:v>
                </c:pt>
                <c:pt idx="22048">
                  <c:v>12.244263278314653</c:v>
                </c:pt>
                <c:pt idx="22049">
                  <c:v>12.244818624072922</c:v>
                </c:pt>
                <c:pt idx="22050">
                  <c:v>12.24537396983119</c:v>
                </c:pt>
                <c:pt idx="22051">
                  <c:v>12.245929315589459</c:v>
                </c:pt>
                <c:pt idx="22052">
                  <c:v>12.246484661347727</c:v>
                </c:pt>
                <c:pt idx="22053">
                  <c:v>12.247040007105996</c:v>
                </c:pt>
                <c:pt idx="22054">
                  <c:v>12.247595352864264</c:v>
                </c:pt>
                <c:pt idx="22055">
                  <c:v>12.248150698622533</c:v>
                </c:pt>
                <c:pt idx="22056">
                  <c:v>12.248706044380802</c:v>
                </c:pt>
                <c:pt idx="22057">
                  <c:v>12.24926139013907</c:v>
                </c:pt>
                <c:pt idx="22058">
                  <c:v>12.249816735897339</c:v>
                </c:pt>
                <c:pt idx="22059">
                  <c:v>12.250372081655607</c:v>
                </c:pt>
                <c:pt idx="22060">
                  <c:v>12.250927427413876</c:v>
                </c:pt>
                <c:pt idx="22061">
                  <c:v>12.251482773172144</c:v>
                </c:pt>
                <c:pt idx="22062">
                  <c:v>12.252038118930413</c:v>
                </c:pt>
                <c:pt idx="22063">
                  <c:v>12.252593464688681</c:v>
                </c:pt>
                <c:pt idx="22064">
                  <c:v>12.25314881044695</c:v>
                </c:pt>
                <c:pt idx="22065">
                  <c:v>12.253704156205218</c:v>
                </c:pt>
                <c:pt idx="22066">
                  <c:v>12.254259501963487</c:v>
                </c:pt>
                <c:pt idx="22067">
                  <c:v>12.254814847721756</c:v>
                </c:pt>
                <c:pt idx="22068">
                  <c:v>12.255370193480024</c:v>
                </c:pt>
                <c:pt idx="22069">
                  <c:v>12.255925539238293</c:v>
                </c:pt>
                <c:pt idx="22070">
                  <c:v>12.256480884996561</c:v>
                </c:pt>
                <c:pt idx="22071">
                  <c:v>12.25703623075483</c:v>
                </c:pt>
                <c:pt idx="22072">
                  <c:v>12.257591576513098</c:v>
                </c:pt>
                <c:pt idx="22073">
                  <c:v>12.258146922271367</c:v>
                </c:pt>
                <c:pt idx="22074">
                  <c:v>12.258702268029635</c:v>
                </c:pt>
                <c:pt idx="22075">
                  <c:v>12.259257613787904</c:v>
                </c:pt>
                <c:pt idx="22076">
                  <c:v>12.259812959546172</c:v>
                </c:pt>
                <c:pt idx="22077">
                  <c:v>12.260368305304441</c:v>
                </c:pt>
                <c:pt idx="22078">
                  <c:v>12.26092365106271</c:v>
                </c:pt>
                <c:pt idx="22079">
                  <c:v>12.261478996820978</c:v>
                </c:pt>
                <c:pt idx="22080">
                  <c:v>12.262034342579247</c:v>
                </c:pt>
                <c:pt idx="22081">
                  <c:v>12.262589688337515</c:v>
                </c:pt>
                <c:pt idx="22082">
                  <c:v>12.263145034095784</c:v>
                </c:pt>
                <c:pt idx="22083">
                  <c:v>12.263700379854052</c:v>
                </c:pt>
                <c:pt idx="22084">
                  <c:v>12.264255725612321</c:v>
                </c:pt>
                <c:pt idx="22085">
                  <c:v>12.264811071370589</c:v>
                </c:pt>
                <c:pt idx="22086">
                  <c:v>12.265366417128858</c:v>
                </c:pt>
                <c:pt idx="22087">
                  <c:v>12.265921762887126</c:v>
                </c:pt>
                <c:pt idx="22088">
                  <c:v>12.266477108645395</c:v>
                </c:pt>
                <c:pt idx="22089">
                  <c:v>12.267032454403664</c:v>
                </c:pt>
                <c:pt idx="22090">
                  <c:v>12.267587800161932</c:v>
                </c:pt>
                <c:pt idx="22091">
                  <c:v>12.268143145920201</c:v>
                </c:pt>
                <c:pt idx="22092">
                  <c:v>12.268698491678469</c:v>
                </c:pt>
                <c:pt idx="22093">
                  <c:v>12.269253837436738</c:v>
                </c:pt>
                <c:pt idx="22094">
                  <c:v>12.269809183195006</c:v>
                </c:pt>
                <c:pt idx="22095">
                  <c:v>12.270364528953275</c:v>
                </c:pt>
                <c:pt idx="22096">
                  <c:v>12.270919874711543</c:v>
                </c:pt>
                <c:pt idx="22097">
                  <c:v>12.271475220469812</c:v>
                </c:pt>
                <c:pt idx="22098">
                  <c:v>12.27203056622808</c:v>
                </c:pt>
                <c:pt idx="22099">
                  <c:v>12.272585911986349</c:v>
                </c:pt>
                <c:pt idx="22100">
                  <c:v>12.273141257744618</c:v>
                </c:pt>
                <c:pt idx="22101">
                  <c:v>12.273696603502886</c:v>
                </c:pt>
                <c:pt idx="22102">
                  <c:v>12.274251949261155</c:v>
                </c:pt>
                <c:pt idx="22103">
                  <c:v>12.274807295019423</c:v>
                </c:pt>
                <c:pt idx="22104">
                  <c:v>12.275362640777692</c:v>
                </c:pt>
                <c:pt idx="22105">
                  <c:v>12.27591798653596</c:v>
                </c:pt>
                <c:pt idx="22106">
                  <c:v>12.276473332294229</c:v>
                </c:pt>
                <c:pt idx="22107">
                  <c:v>12.277028678052497</c:v>
                </c:pt>
                <c:pt idx="22108">
                  <c:v>12.277584023810766</c:v>
                </c:pt>
                <c:pt idx="22109">
                  <c:v>12.278139369569034</c:v>
                </c:pt>
                <c:pt idx="22110">
                  <c:v>12.278694715327303</c:v>
                </c:pt>
                <c:pt idx="22111">
                  <c:v>12.279250061085571</c:v>
                </c:pt>
                <c:pt idx="22112">
                  <c:v>12.27980540684384</c:v>
                </c:pt>
                <c:pt idx="22113">
                  <c:v>12.280360752602109</c:v>
                </c:pt>
                <c:pt idx="22114">
                  <c:v>12.280916098360377</c:v>
                </c:pt>
                <c:pt idx="22115">
                  <c:v>12.281471444118646</c:v>
                </c:pt>
                <c:pt idx="22116">
                  <c:v>12.282026789876914</c:v>
                </c:pt>
                <c:pt idx="22117">
                  <c:v>12.282582135635183</c:v>
                </c:pt>
                <c:pt idx="22118">
                  <c:v>12.283137481393451</c:v>
                </c:pt>
                <c:pt idx="22119">
                  <c:v>12.28369282715172</c:v>
                </c:pt>
                <c:pt idx="22120">
                  <c:v>12.284248172909988</c:v>
                </c:pt>
                <c:pt idx="22121">
                  <c:v>12.284803518668257</c:v>
                </c:pt>
                <c:pt idx="22122">
                  <c:v>12.285358864426525</c:v>
                </c:pt>
                <c:pt idx="22123">
                  <c:v>12.285914210184794</c:v>
                </c:pt>
                <c:pt idx="22124">
                  <c:v>12.286469555943063</c:v>
                </c:pt>
                <c:pt idx="22125">
                  <c:v>12.287024901701331</c:v>
                </c:pt>
                <c:pt idx="22126">
                  <c:v>12.2875802474596</c:v>
                </c:pt>
                <c:pt idx="22127">
                  <c:v>12.288135593217868</c:v>
                </c:pt>
                <c:pt idx="22128">
                  <c:v>12.288690938976137</c:v>
                </c:pt>
                <c:pt idx="22129">
                  <c:v>12.289246284734405</c:v>
                </c:pt>
                <c:pt idx="22130">
                  <c:v>12.289801630492674</c:v>
                </c:pt>
                <c:pt idx="22131">
                  <c:v>12.290356976250942</c:v>
                </c:pt>
                <c:pt idx="22132">
                  <c:v>12.290912322009211</c:v>
                </c:pt>
                <c:pt idx="22133">
                  <c:v>12.291467667767479</c:v>
                </c:pt>
                <c:pt idx="22134">
                  <c:v>12.292023013525748</c:v>
                </c:pt>
                <c:pt idx="22135">
                  <c:v>12.292578359284017</c:v>
                </c:pt>
                <c:pt idx="22136">
                  <c:v>12.293133705042285</c:v>
                </c:pt>
                <c:pt idx="22137">
                  <c:v>12.293689050800554</c:v>
                </c:pt>
                <c:pt idx="22138">
                  <c:v>12.294244396558822</c:v>
                </c:pt>
                <c:pt idx="22139">
                  <c:v>12.294799742317091</c:v>
                </c:pt>
                <c:pt idx="22140">
                  <c:v>12.295355088075359</c:v>
                </c:pt>
                <c:pt idx="22141">
                  <c:v>12.295910433833628</c:v>
                </c:pt>
                <c:pt idx="22142">
                  <c:v>12.296465779591896</c:v>
                </c:pt>
                <c:pt idx="22143">
                  <c:v>12.297021125350165</c:v>
                </c:pt>
                <c:pt idx="22144">
                  <c:v>12.297576471108433</c:v>
                </c:pt>
                <c:pt idx="22145">
                  <c:v>12.298131816866702</c:v>
                </c:pt>
                <c:pt idx="22146">
                  <c:v>12.298687162624971</c:v>
                </c:pt>
                <c:pt idx="22147">
                  <c:v>12.299242508383239</c:v>
                </c:pt>
                <c:pt idx="22148">
                  <c:v>12.299797854141508</c:v>
                </c:pt>
                <c:pt idx="22149">
                  <c:v>12.300353199899776</c:v>
                </c:pt>
                <c:pt idx="22150">
                  <c:v>12.300908545658045</c:v>
                </c:pt>
                <c:pt idx="22151">
                  <c:v>12.301463891416313</c:v>
                </c:pt>
                <c:pt idx="22152">
                  <c:v>12.302019237174582</c:v>
                </c:pt>
                <c:pt idx="22153">
                  <c:v>12.30257458293285</c:v>
                </c:pt>
                <c:pt idx="22154">
                  <c:v>12.303129928691119</c:v>
                </c:pt>
                <c:pt idx="22155">
                  <c:v>12.303685274449387</c:v>
                </c:pt>
                <c:pt idx="22156">
                  <c:v>12.304240620207656</c:v>
                </c:pt>
                <c:pt idx="22157">
                  <c:v>12.304795965965925</c:v>
                </c:pt>
                <c:pt idx="22158">
                  <c:v>12.305351311724193</c:v>
                </c:pt>
                <c:pt idx="22159">
                  <c:v>12.305906657482462</c:v>
                </c:pt>
                <c:pt idx="22160">
                  <c:v>12.30646200324073</c:v>
                </c:pt>
                <c:pt idx="22161">
                  <c:v>12.307017348998999</c:v>
                </c:pt>
                <c:pt idx="22162">
                  <c:v>12.307572694757267</c:v>
                </c:pt>
                <c:pt idx="22163">
                  <c:v>12.308128040515536</c:v>
                </c:pt>
                <c:pt idx="22164">
                  <c:v>12.308683386273804</c:v>
                </c:pt>
                <c:pt idx="22165">
                  <c:v>12.309238732032073</c:v>
                </c:pt>
                <c:pt idx="22166">
                  <c:v>12.309794077790341</c:v>
                </c:pt>
                <c:pt idx="22167">
                  <c:v>12.31034942354861</c:v>
                </c:pt>
                <c:pt idx="22168">
                  <c:v>12.310904769306878</c:v>
                </c:pt>
                <c:pt idx="22169">
                  <c:v>12.311460115065147</c:v>
                </c:pt>
                <c:pt idx="22170">
                  <c:v>12.312015460823416</c:v>
                </c:pt>
                <c:pt idx="22171">
                  <c:v>12.312570806581684</c:v>
                </c:pt>
                <c:pt idx="22172">
                  <c:v>12.313126152339953</c:v>
                </c:pt>
                <c:pt idx="22173">
                  <c:v>12.313681498098221</c:v>
                </c:pt>
                <c:pt idx="22174">
                  <c:v>12.31423684385649</c:v>
                </c:pt>
                <c:pt idx="22175">
                  <c:v>12.314792189614758</c:v>
                </c:pt>
                <c:pt idx="22176">
                  <c:v>12.315347535373027</c:v>
                </c:pt>
                <c:pt idx="22177">
                  <c:v>12.315902881131295</c:v>
                </c:pt>
                <c:pt idx="22178">
                  <c:v>12.316458226889564</c:v>
                </c:pt>
                <c:pt idx="22179">
                  <c:v>12.317013572647832</c:v>
                </c:pt>
                <c:pt idx="22180">
                  <c:v>12.317568918406101</c:v>
                </c:pt>
                <c:pt idx="22181">
                  <c:v>12.31812426416437</c:v>
                </c:pt>
                <c:pt idx="22182">
                  <c:v>12.318679609922638</c:v>
                </c:pt>
                <c:pt idx="22183">
                  <c:v>12.319234955680907</c:v>
                </c:pt>
                <c:pt idx="22184">
                  <c:v>12.319790301439175</c:v>
                </c:pt>
                <c:pt idx="22185">
                  <c:v>12.320345647197444</c:v>
                </c:pt>
                <c:pt idx="22186">
                  <c:v>12.320900992955712</c:v>
                </c:pt>
                <c:pt idx="22187">
                  <c:v>12.321456338713981</c:v>
                </c:pt>
                <c:pt idx="22188">
                  <c:v>12.322011684472249</c:v>
                </c:pt>
                <c:pt idx="22189">
                  <c:v>12.322567030230518</c:v>
                </c:pt>
                <c:pt idx="22190">
                  <c:v>12.323122375988786</c:v>
                </c:pt>
                <c:pt idx="22191">
                  <c:v>12.323677721747055</c:v>
                </c:pt>
                <c:pt idx="22192">
                  <c:v>12.324233067505324</c:v>
                </c:pt>
                <c:pt idx="22193">
                  <c:v>12.324788413263592</c:v>
                </c:pt>
                <c:pt idx="22194">
                  <c:v>12.325343759021861</c:v>
                </c:pt>
                <c:pt idx="22195">
                  <c:v>12.325899104780129</c:v>
                </c:pt>
                <c:pt idx="22196">
                  <c:v>12.326454450538398</c:v>
                </c:pt>
                <c:pt idx="22197">
                  <c:v>12.327009796296666</c:v>
                </c:pt>
                <c:pt idx="22198">
                  <c:v>12.327565142054935</c:v>
                </c:pt>
                <c:pt idx="22199">
                  <c:v>12.328120487813203</c:v>
                </c:pt>
                <c:pt idx="22200">
                  <c:v>12.328675833571472</c:v>
                </c:pt>
                <c:pt idx="22201">
                  <c:v>12.32923117932974</c:v>
                </c:pt>
                <c:pt idx="22202">
                  <c:v>12.329786525088009</c:v>
                </c:pt>
                <c:pt idx="22203">
                  <c:v>12.330341870846278</c:v>
                </c:pt>
                <c:pt idx="22204">
                  <c:v>12.330897216604546</c:v>
                </c:pt>
                <c:pt idx="22205">
                  <c:v>12.331452562362815</c:v>
                </c:pt>
                <c:pt idx="22206">
                  <c:v>12.332007908121083</c:v>
                </c:pt>
                <c:pt idx="22207">
                  <c:v>12.332563253879352</c:v>
                </c:pt>
                <c:pt idx="22208">
                  <c:v>12.33311859963762</c:v>
                </c:pt>
                <c:pt idx="22209">
                  <c:v>12.333673945395889</c:v>
                </c:pt>
                <c:pt idx="22210">
                  <c:v>12.334229291154157</c:v>
                </c:pt>
                <c:pt idx="22211">
                  <c:v>12.334784636912426</c:v>
                </c:pt>
                <c:pt idx="22212">
                  <c:v>12.335339982670694</c:v>
                </c:pt>
                <c:pt idx="22213">
                  <c:v>12.335895328428963</c:v>
                </c:pt>
                <c:pt idx="22214">
                  <c:v>12.336450674187232</c:v>
                </c:pt>
                <c:pt idx="22215">
                  <c:v>12.3370060199455</c:v>
                </c:pt>
                <c:pt idx="22216">
                  <c:v>12.337561365703769</c:v>
                </c:pt>
                <c:pt idx="22217">
                  <c:v>12.338116711462037</c:v>
                </c:pt>
                <c:pt idx="22218">
                  <c:v>12.338672057220306</c:v>
                </c:pt>
                <c:pt idx="22219">
                  <c:v>12.339227402978574</c:v>
                </c:pt>
                <c:pt idx="22220">
                  <c:v>12.339782748736843</c:v>
                </c:pt>
                <c:pt idx="22221">
                  <c:v>12.340338094495111</c:v>
                </c:pt>
                <c:pt idx="22222">
                  <c:v>12.34089344025338</c:v>
                </c:pt>
                <c:pt idx="22223">
                  <c:v>12.341448786011648</c:v>
                </c:pt>
                <c:pt idx="22224">
                  <c:v>12.342004131769917</c:v>
                </c:pt>
                <c:pt idx="22225">
                  <c:v>12.342559477528185</c:v>
                </c:pt>
                <c:pt idx="22226">
                  <c:v>12.343114823286454</c:v>
                </c:pt>
                <c:pt idx="22227">
                  <c:v>12.343670169044723</c:v>
                </c:pt>
                <c:pt idx="22228">
                  <c:v>12.344225514802991</c:v>
                </c:pt>
                <c:pt idx="22229">
                  <c:v>12.34478086056126</c:v>
                </c:pt>
                <c:pt idx="22230">
                  <c:v>12.345336206319528</c:v>
                </c:pt>
                <c:pt idx="22231">
                  <c:v>12.345891552077797</c:v>
                </c:pt>
                <c:pt idx="22232">
                  <c:v>12.346446897836065</c:v>
                </c:pt>
                <c:pt idx="22233">
                  <c:v>12.347002243594334</c:v>
                </c:pt>
                <c:pt idx="22234">
                  <c:v>12.347557589352602</c:v>
                </c:pt>
                <c:pt idx="22235">
                  <c:v>12.348112935110871</c:v>
                </c:pt>
                <c:pt idx="22236">
                  <c:v>12.348668280869139</c:v>
                </c:pt>
                <c:pt idx="22237">
                  <c:v>12.349223626627408</c:v>
                </c:pt>
                <c:pt idx="22238">
                  <c:v>12.349778972385677</c:v>
                </c:pt>
                <c:pt idx="22239">
                  <c:v>12.350334318143945</c:v>
                </c:pt>
                <c:pt idx="22240">
                  <c:v>12.350889663902214</c:v>
                </c:pt>
                <c:pt idx="22241">
                  <c:v>12.351445009660482</c:v>
                </c:pt>
                <c:pt idx="22242">
                  <c:v>12.352000355418751</c:v>
                </c:pt>
                <c:pt idx="22243">
                  <c:v>12.352555701177019</c:v>
                </c:pt>
                <c:pt idx="22244">
                  <c:v>12.353111046935288</c:v>
                </c:pt>
                <c:pt idx="22245">
                  <c:v>12.353666392693556</c:v>
                </c:pt>
                <c:pt idx="22246">
                  <c:v>12.354221738451825</c:v>
                </c:pt>
                <c:pt idx="22247">
                  <c:v>12.354777084210093</c:v>
                </c:pt>
                <c:pt idx="22248">
                  <c:v>12.355332429968362</c:v>
                </c:pt>
                <c:pt idx="22249">
                  <c:v>12.355887775726631</c:v>
                </c:pt>
                <c:pt idx="22250">
                  <c:v>12.356443121484899</c:v>
                </c:pt>
                <c:pt idx="22251">
                  <c:v>12.356998467243168</c:v>
                </c:pt>
                <c:pt idx="22252">
                  <c:v>12.357553813001436</c:v>
                </c:pt>
                <c:pt idx="22253">
                  <c:v>12.358109158759705</c:v>
                </c:pt>
                <c:pt idx="22254">
                  <c:v>12.358664504517973</c:v>
                </c:pt>
                <c:pt idx="22255">
                  <c:v>12.359219850276242</c:v>
                </c:pt>
                <c:pt idx="22256">
                  <c:v>12.35977519603451</c:v>
                </c:pt>
                <c:pt idx="22257">
                  <c:v>12.360330541792779</c:v>
                </c:pt>
                <c:pt idx="22258">
                  <c:v>12.360885887551047</c:v>
                </c:pt>
                <c:pt idx="22259">
                  <c:v>12.361441233309316</c:v>
                </c:pt>
                <c:pt idx="22260">
                  <c:v>12.361996579067585</c:v>
                </c:pt>
                <c:pt idx="22261">
                  <c:v>12.362551924825853</c:v>
                </c:pt>
                <c:pt idx="22262">
                  <c:v>12.363107270584122</c:v>
                </c:pt>
                <c:pt idx="22263">
                  <c:v>12.36366261634239</c:v>
                </c:pt>
                <c:pt idx="22264">
                  <c:v>12.364217962100659</c:v>
                </c:pt>
                <c:pt idx="22265">
                  <c:v>12.364773307858927</c:v>
                </c:pt>
                <c:pt idx="22266">
                  <c:v>12.365328653617196</c:v>
                </c:pt>
                <c:pt idx="22267">
                  <c:v>12.365883999375464</c:v>
                </c:pt>
                <c:pt idx="22268">
                  <c:v>12.366439345133733</c:v>
                </c:pt>
                <c:pt idx="22269">
                  <c:v>12.366994690892001</c:v>
                </c:pt>
                <c:pt idx="22270">
                  <c:v>12.36755003665027</c:v>
                </c:pt>
                <c:pt idx="22271">
                  <c:v>12.368105382408539</c:v>
                </c:pt>
                <c:pt idx="22272">
                  <c:v>12.368660728166807</c:v>
                </c:pt>
                <c:pt idx="22273">
                  <c:v>12.369216073925076</c:v>
                </c:pt>
                <c:pt idx="22274">
                  <c:v>12.369771419683344</c:v>
                </c:pt>
                <c:pt idx="22275">
                  <c:v>12.370326765441613</c:v>
                </c:pt>
                <c:pt idx="22276">
                  <c:v>12.370882111199881</c:v>
                </c:pt>
                <c:pt idx="22277">
                  <c:v>12.37143745695815</c:v>
                </c:pt>
                <c:pt idx="22278">
                  <c:v>12.371992802716418</c:v>
                </c:pt>
                <c:pt idx="22279">
                  <c:v>12.372548148474687</c:v>
                </c:pt>
                <c:pt idx="22280">
                  <c:v>12.373103494232955</c:v>
                </c:pt>
                <c:pt idx="22281">
                  <c:v>12.373658839991224</c:v>
                </c:pt>
                <c:pt idx="22282">
                  <c:v>12.374214185749493</c:v>
                </c:pt>
                <c:pt idx="22283">
                  <c:v>12.374769531507761</c:v>
                </c:pt>
                <c:pt idx="22284">
                  <c:v>12.37532487726603</c:v>
                </c:pt>
                <c:pt idx="22285">
                  <c:v>12.375880223024298</c:v>
                </c:pt>
                <c:pt idx="22286">
                  <c:v>12.376435568782567</c:v>
                </c:pt>
                <c:pt idx="22287">
                  <c:v>12.376990914540835</c:v>
                </c:pt>
                <c:pt idx="22288">
                  <c:v>12.377546260299104</c:v>
                </c:pt>
                <c:pt idx="22289">
                  <c:v>12.378101606057372</c:v>
                </c:pt>
                <c:pt idx="22290">
                  <c:v>12.378656951815641</c:v>
                </c:pt>
                <c:pt idx="22291">
                  <c:v>12.379212297573909</c:v>
                </c:pt>
                <c:pt idx="22292">
                  <c:v>12.379767643332178</c:v>
                </c:pt>
                <c:pt idx="22293">
                  <c:v>12.380322989090446</c:v>
                </c:pt>
                <c:pt idx="22294">
                  <c:v>12.380878334848715</c:v>
                </c:pt>
                <c:pt idx="22295">
                  <c:v>12.381433680606984</c:v>
                </c:pt>
                <c:pt idx="22296">
                  <c:v>12.381989026365252</c:v>
                </c:pt>
                <c:pt idx="22297">
                  <c:v>12.382544372123521</c:v>
                </c:pt>
                <c:pt idx="22298">
                  <c:v>12.383099717881789</c:v>
                </c:pt>
                <c:pt idx="22299">
                  <c:v>12.383655063640058</c:v>
                </c:pt>
                <c:pt idx="22300">
                  <c:v>12.384210409398326</c:v>
                </c:pt>
                <c:pt idx="22301">
                  <c:v>12.384765755156595</c:v>
                </c:pt>
                <c:pt idx="22302">
                  <c:v>12.385321100914863</c:v>
                </c:pt>
                <c:pt idx="22303">
                  <c:v>12.385876446673132</c:v>
                </c:pt>
                <c:pt idx="22304">
                  <c:v>12.3864317924314</c:v>
                </c:pt>
                <c:pt idx="22305">
                  <c:v>12.386987138189669</c:v>
                </c:pt>
                <c:pt idx="22306">
                  <c:v>12.387542483947938</c:v>
                </c:pt>
                <c:pt idx="22307">
                  <c:v>12.388097829706206</c:v>
                </c:pt>
                <c:pt idx="22308">
                  <c:v>12.388653175464475</c:v>
                </c:pt>
                <c:pt idx="22309">
                  <c:v>12.389208521222743</c:v>
                </c:pt>
                <c:pt idx="22310">
                  <c:v>12.389763866981012</c:v>
                </c:pt>
                <c:pt idx="22311">
                  <c:v>12.39031921273928</c:v>
                </c:pt>
                <c:pt idx="22312">
                  <c:v>12.390874558497549</c:v>
                </c:pt>
                <c:pt idx="22313">
                  <c:v>12.391429904255817</c:v>
                </c:pt>
                <c:pt idx="22314">
                  <c:v>12.391985250014086</c:v>
                </c:pt>
                <c:pt idx="22315">
                  <c:v>12.392540595772354</c:v>
                </c:pt>
                <c:pt idx="22316">
                  <c:v>12.393095941530623</c:v>
                </c:pt>
                <c:pt idx="22317">
                  <c:v>12.393651287288892</c:v>
                </c:pt>
                <c:pt idx="22318">
                  <c:v>12.39420663304716</c:v>
                </c:pt>
                <c:pt idx="22319">
                  <c:v>12.394761978805429</c:v>
                </c:pt>
                <c:pt idx="22320">
                  <c:v>12.395317324563697</c:v>
                </c:pt>
                <c:pt idx="22321">
                  <c:v>12.395872670321966</c:v>
                </c:pt>
                <c:pt idx="22322">
                  <c:v>12.396428016080234</c:v>
                </c:pt>
                <c:pt idx="22323">
                  <c:v>12.396983361838503</c:v>
                </c:pt>
                <c:pt idx="22324">
                  <c:v>12.397538707596771</c:v>
                </c:pt>
                <c:pt idx="22325">
                  <c:v>12.39809405335504</c:v>
                </c:pt>
                <c:pt idx="22326">
                  <c:v>12.398649399113308</c:v>
                </c:pt>
                <c:pt idx="22327">
                  <c:v>12.399204744871577</c:v>
                </c:pt>
                <c:pt idx="22328">
                  <c:v>12.399760090629846</c:v>
                </c:pt>
                <c:pt idx="22329">
                  <c:v>12.400315436388114</c:v>
                </c:pt>
                <c:pt idx="22330">
                  <c:v>12.400870782146383</c:v>
                </c:pt>
                <c:pt idx="22331">
                  <c:v>12.401426127904651</c:v>
                </c:pt>
                <c:pt idx="22332">
                  <c:v>12.40198147366292</c:v>
                </c:pt>
                <c:pt idx="22333">
                  <c:v>12.402536819421188</c:v>
                </c:pt>
                <c:pt idx="22334">
                  <c:v>12.403092165179457</c:v>
                </c:pt>
                <c:pt idx="22335">
                  <c:v>12.403647510937725</c:v>
                </c:pt>
                <c:pt idx="22336">
                  <c:v>12.404202856695994</c:v>
                </c:pt>
                <c:pt idx="22337">
                  <c:v>12.404758202454262</c:v>
                </c:pt>
                <c:pt idx="22338">
                  <c:v>12.405313548212531</c:v>
                </c:pt>
                <c:pt idx="22339">
                  <c:v>12.4058688939708</c:v>
                </c:pt>
                <c:pt idx="22340">
                  <c:v>12.406424239729068</c:v>
                </c:pt>
                <c:pt idx="22341">
                  <c:v>12.406979585487337</c:v>
                </c:pt>
                <c:pt idx="22342">
                  <c:v>12.407534931245605</c:v>
                </c:pt>
                <c:pt idx="22343">
                  <c:v>12.408090277003874</c:v>
                </c:pt>
                <c:pt idx="22344">
                  <c:v>12.408645622762142</c:v>
                </c:pt>
                <c:pt idx="22345">
                  <c:v>12.409200968520411</c:v>
                </c:pt>
                <c:pt idx="22346">
                  <c:v>12.409756314278679</c:v>
                </c:pt>
                <c:pt idx="22347">
                  <c:v>12.410311660036948</c:v>
                </c:pt>
                <c:pt idx="22348">
                  <c:v>12.410867005795216</c:v>
                </c:pt>
                <c:pt idx="22349">
                  <c:v>12.411422351553485</c:v>
                </c:pt>
                <c:pt idx="22350">
                  <c:v>12.411977697311753</c:v>
                </c:pt>
                <c:pt idx="22351">
                  <c:v>12.412533043070022</c:v>
                </c:pt>
                <c:pt idx="22352">
                  <c:v>12.413088388828291</c:v>
                </c:pt>
                <c:pt idx="22353">
                  <c:v>12.413643734586559</c:v>
                </c:pt>
                <c:pt idx="22354">
                  <c:v>12.414199080344828</c:v>
                </c:pt>
                <c:pt idx="22355">
                  <c:v>12.414754426103096</c:v>
                </c:pt>
                <c:pt idx="22356">
                  <c:v>12.415309771861365</c:v>
                </c:pt>
                <c:pt idx="22357">
                  <c:v>12.415865117619633</c:v>
                </c:pt>
                <c:pt idx="22358">
                  <c:v>12.416420463377902</c:v>
                </c:pt>
                <c:pt idx="22359">
                  <c:v>12.41697580913617</c:v>
                </c:pt>
                <c:pt idx="22360">
                  <c:v>12.417531154894439</c:v>
                </c:pt>
                <c:pt idx="22361">
                  <c:v>12.418086500652707</c:v>
                </c:pt>
                <c:pt idx="22362">
                  <c:v>12.418641846410976</c:v>
                </c:pt>
                <c:pt idx="22363">
                  <c:v>12.419197192169245</c:v>
                </c:pt>
                <c:pt idx="22364">
                  <c:v>12.419752537927513</c:v>
                </c:pt>
                <c:pt idx="22365">
                  <c:v>12.420307883685782</c:v>
                </c:pt>
                <c:pt idx="22366">
                  <c:v>12.42086322944405</c:v>
                </c:pt>
                <c:pt idx="22367">
                  <c:v>12.421418575202319</c:v>
                </c:pt>
                <c:pt idx="22368">
                  <c:v>12.421973920960587</c:v>
                </c:pt>
                <c:pt idx="22369">
                  <c:v>12.422529266718856</c:v>
                </c:pt>
                <c:pt idx="22370">
                  <c:v>12.423084612477124</c:v>
                </c:pt>
                <c:pt idx="22371">
                  <c:v>12.423639958235393</c:v>
                </c:pt>
                <c:pt idx="22372">
                  <c:v>12.424195303993661</c:v>
                </c:pt>
                <c:pt idx="22373">
                  <c:v>12.42475064975193</c:v>
                </c:pt>
                <c:pt idx="22374">
                  <c:v>12.425305995510199</c:v>
                </c:pt>
                <c:pt idx="22375">
                  <c:v>12.425861341268467</c:v>
                </c:pt>
                <c:pt idx="22376">
                  <c:v>12.426416687026736</c:v>
                </c:pt>
                <c:pt idx="22377">
                  <c:v>12.426972032785004</c:v>
                </c:pt>
                <c:pt idx="22378">
                  <c:v>12.427527378543273</c:v>
                </c:pt>
                <c:pt idx="22379">
                  <c:v>12.428082724301541</c:v>
                </c:pt>
                <c:pt idx="22380">
                  <c:v>12.42863807005981</c:v>
                </c:pt>
                <c:pt idx="22381">
                  <c:v>12.429193415818078</c:v>
                </c:pt>
                <c:pt idx="22382">
                  <c:v>12.429748761576347</c:v>
                </c:pt>
                <c:pt idx="22383">
                  <c:v>12.430304107334615</c:v>
                </c:pt>
                <c:pt idx="22384">
                  <c:v>12.430859453092884</c:v>
                </c:pt>
                <c:pt idx="22385">
                  <c:v>12.431414798851153</c:v>
                </c:pt>
                <c:pt idx="22386">
                  <c:v>12.431970144609421</c:v>
                </c:pt>
                <c:pt idx="22387">
                  <c:v>12.43252549036769</c:v>
                </c:pt>
                <c:pt idx="22388">
                  <c:v>12.433080836125958</c:v>
                </c:pt>
                <c:pt idx="22389">
                  <c:v>12.433636181884227</c:v>
                </c:pt>
                <c:pt idx="22390">
                  <c:v>12.434191527642495</c:v>
                </c:pt>
                <c:pt idx="22391">
                  <c:v>12.434746873400764</c:v>
                </c:pt>
                <c:pt idx="22392">
                  <c:v>12.435302219159032</c:v>
                </c:pt>
                <c:pt idx="22393">
                  <c:v>12.435857564917301</c:v>
                </c:pt>
                <c:pt idx="22394">
                  <c:v>12.436412910675569</c:v>
                </c:pt>
                <c:pt idx="22395">
                  <c:v>12.436968256433838</c:v>
                </c:pt>
                <c:pt idx="22396">
                  <c:v>12.437523602192107</c:v>
                </c:pt>
                <c:pt idx="22397">
                  <c:v>12.438078947950375</c:v>
                </c:pt>
                <c:pt idx="22398">
                  <c:v>12.438634293708644</c:v>
                </c:pt>
                <c:pt idx="22399">
                  <c:v>12.439189639466912</c:v>
                </c:pt>
                <c:pt idx="22400">
                  <c:v>12.439744985225181</c:v>
                </c:pt>
                <c:pt idx="22401">
                  <c:v>12.440300330983449</c:v>
                </c:pt>
                <c:pt idx="22402">
                  <c:v>12.440855676741718</c:v>
                </c:pt>
                <c:pt idx="22403">
                  <c:v>12.441411022499986</c:v>
                </c:pt>
                <c:pt idx="22404">
                  <c:v>12.441966368258255</c:v>
                </c:pt>
                <c:pt idx="22405">
                  <c:v>12.442521714016523</c:v>
                </c:pt>
                <c:pt idx="22406">
                  <c:v>12.443077059774792</c:v>
                </c:pt>
                <c:pt idx="22407">
                  <c:v>12.44363240553306</c:v>
                </c:pt>
                <c:pt idx="22408">
                  <c:v>12.444187751291329</c:v>
                </c:pt>
                <c:pt idx="22409">
                  <c:v>12.444743097049598</c:v>
                </c:pt>
                <c:pt idx="22410">
                  <c:v>12.445298442807866</c:v>
                </c:pt>
                <c:pt idx="22411">
                  <c:v>12.445853788566135</c:v>
                </c:pt>
                <c:pt idx="22412">
                  <c:v>12.446409134324403</c:v>
                </c:pt>
                <c:pt idx="22413">
                  <c:v>12.446964480082672</c:v>
                </c:pt>
                <c:pt idx="22414">
                  <c:v>12.44751982584094</c:v>
                </c:pt>
                <c:pt idx="22415">
                  <c:v>12.448075171599209</c:v>
                </c:pt>
                <c:pt idx="22416">
                  <c:v>12.448630517357477</c:v>
                </c:pt>
                <c:pt idx="22417">
                  <c:v>12.449185863115746</c:v>
                </c:pt>
                <c:pt idx="22418">
                  <c:v>12.449741208874014</c:v>
                </c:pt>
                <c:pt idx="22419">
                  <c:v>12.450296554632283</c:v>
                </c:pt>
                <c:pt idx="22420">
                  <c:v>12.450851900390552</c:v>
                </c:pt>
                <c:pt idx="22421">
                  <c:v>12.45140724614882</c:v>
                </c:pt>
                <c:pt idx="22422">
                  <c:v>12.451962591907089</c:v>
                </c:pt>
                <c:pt idx="22423">
                  <c:v>12.452517937665357</c:v>
                </c:pt>
                <c:pt idx="22424">
                  <c:v>12.453073283423626</c:v>
                </c:pt>
                <c:pt idx="22425">
                  <c:v>12.453628629181894</c:v>
                </c:pt>
                <c:pt idx="22426">
                  <c:v>12.454183974940163</c:v>
                </c:pt>
                <c:pt idx="22427">
                  <c:v>12.454739320698431</c:v>
                </c:pt>
                <c:pt idx="22428">
                  <c:v>12.4552946664567</c:v>
                </c:pt>
                <c:pt idx="22429">
                  <c:v>12.455850012214968</c:v>
                </c:pt>
                <c:pt idx="22430">
                  <c:v>12.456405357973237</c:v>
                </c:pt>
                <c:pt idx="22431">
                  <c:v>12.456960703731506</c:v>
                </c:pt>
                <c:pt idx="22432">
                  <c:v>12.457516049489774</c:v>
                </c:pt>
                <c:pt idx="22433">
                  <c:v>12.458071395248043</c:v>
                </c:pt>
                <c:pt idx="22434">
                  <c:v>12.458626741006311</c:v>
                </c:pt>
                <c:pt idx="22435">
                  <c:v>12.45918208676458</c:v>
                </c:pt>
                <c:pt idx="22436">
                  <c:v>12.459737432522848</c:v>
                </c:pt>
                <c:pt idx="22437">
                  <c:v>12.460292778281117</c:v>
                </c:pt>
                <c:pt idx="22438">
                  <c:v>12.460848124039385</c:v>
                </c:pt>
                <c:pt idx="22439">
                  <c:v>12.461403469797654</c:v>
                </c:pt>
                <c:pt idx="22440">
                  <c:v>12.461958815555922</c:v>
                </c:pt>
                <c:pt idx="22441">
                  <c:v>12.462514161314191</c:v>
                </c:pt>
                <c:pt idx="22442">
                  <c:v>12.46306950707246</c:v>
                </c:pt>
                <c:pt idx="22443">
                  <c:v>12.463624852830728</c:v>
                </c:pt>
                <c:pt idx="22444">
                  <c:v>12.464180198588997</c:v>
                </c:pt>
                <c:pt idx="22445">
                  <c:v>12.464735544347265</c:v>
                </c:pt>
                <c:pt idx="22446">
                  <c:v>12.465290890105534</c:v>
                </c:pt>
                <c:pt idx="22447">
                  <c:v>12.465846235863802</c:v>
                </c:pt>
                <c:pt idx="22448">
                  <c:v>12.466401581622071</c:v>
                </c:pt>
                <c:pt idx="22449">
                  <c:v>12.466956927380339</c:v>
                </c:pt>
                <c:pt idx="22450">
                  <c:v>12.467512273138608</c:v>
                </c:pt>
                <c:pt idx="22451">
                  <c:v>12.468067618896876</c:v>
                </c:pt>
                <c:pt idx="22452">
                  <c:v>12.468622964655145</c:v>
                </c:pt>
                <c:pt idx="22453">
                  <c:v>12.469178310413414</c:v>
                </c:pt>
                <c:pt idx="22454">
                  <c:v>12.469733656171682</c:v>
                </c:pt>
                <c:pt idx="22455">
                  <c:v>12.470289001929951</c:v>
                </c:pt>
                <c:pt idx="22456">
                  <c:v>12.470844347688219</c:v>
                </c:pt>
                <c:pt idx="22457">
                  <c:v>12.471399693446488</c:v>
                </c:pt>
                <c:pt idx="22458">
                  <c:v>12.471955039204756</c:v>
                </c:pt>
                <c:pt idx="22459">
                  <c:v>12.472510384963025</c:v>
                </c:pt>
                <c:pt idx="22460">
                  <c:v>12.473065730721293</c:v>
                </c:pt>
                <c:pt idx="22461">
                  <c:v>12.473621076479562</c:v>
                </c:pt>
                <c:pt idx="22462">
                  <c:v>12.47417642223783</c:v>
                </c:pt>
                <c:pt idx="22463">
                  <c:v>12.474731767996099</c:v>
                </c:pt>
                <c:pt idx="22464">
                  <c:v>12.475287113754367</c:v>
                </c:pt>
                <c:pt idx="22465">
                  <c:v>12.475842459512636</c:v>
                </c:pt>
                <c:pt idx="22466">
                  <c:v>12.476397805270905</c:v>
                </c:pt>
                <c:pt idx="22467">
                  <c:v>12.476953151029173</c:v>
                </c:pt>
                <c:pt idx="22468">
                  <c:v>12.477508496787442</c:v>
                </c:pt>
                <c:pt idx="22469">
                  <c:v>12.47806384254571</c:v>
                </c:pt>
                <c:pt idx="22470">
                  <c:v>12.478619188303979</c:v>
                </c:pt>
                <c:pt idx="22471">
                  <c:v>12.479174534062247</c:v>
                </c:pt>
                <c:pt idx="22472">
                  <c:v>12.479729879820516</c:v>
                </c:pt>
                <c:pt idx="22473">
                  <c:v>12.480285225578784</c:v>
                </c:pt>
                <c:pt idx="22474">
                  <c:v>12.480840571337053</c:v>
                </c:pt>
                <c:pt idx="22475">
                  <c:v>12.481395917095321</c:v>
                </c:pt>
                <c:pt idx="22476">
                  <c:v>12.48195126285359</c:v>
                </c:pt>
                <c:pt idx="22477">
                  <c:v>12.482506608611859</c:v>
                </c:pt>
                <c:pt idx="22478">
                  <c:v>12.483061954370127</c:v>
                </c:pt>
                <c:pt idx="22479">
                  <c:v>12.483617300128396</c:v>
                </c:pt>
                <c:pt idx="22480">
                  <c:v>12.484172645886664</c:v>
                </c:pt>
                <c:pt idx="22481">
                  <c:v>12.484727991644933</c:v>
                </c:pt>
                <c:pt idx="22482">
                  <c:v>12.485283337403201</c:v>
                </c:pt>
                <c:pt idx="22483">
                  <c:v>12.48583868316147</c:v>
                </c:pt>
                <c:pt idx="22484">
                  <c:v>12.486394028919738</c:v>
                </c:pt>
                <c:pt idx="22485">
                  <c:v>12.486949374678007</c:v>
                </c:pt>
                <c:pt idx="22486">
                  <c:v>12.487504720436275</c:v>
                </c:pt>
                <c:pt idx="22487">
                  <c:v>12.488060066194544</c:v>
                </c:pt>
                <c:pt idx="22488">
                  <c:v>12.488615411952813</c:v>
                </c:pt>
                <c:pt idx="22489">
                  <c:v>12.489170757711081</c:v>
                </c:pt>
                <c:pt idx="22490">
                  <c:v>12.48972610346935</c:v>
                </c:pt>
                <c:pt idx="22491">
                  <c:v>12.490281449227618</c:v>
                </c:pt>
                <c:pt idx="22492">
                  <c:v>12.490836794985887</c:v>
                </c:pt>
                <c:pt idx="22493">
                  <c:v>12.491392140744155</c:v>
                </c:pt>
                <c:pt idx="22494">
                  <c:v>12.491947486502424</c:v>
                </c:pt>
                <c:pt idx="22495">
                  <c:v>12.492502832260692</c:v>
                </c:pt>
                <c:pt idx="22496">
                  <c:v>12.493058178018961</c:v>
                </c:pt>
                <c:pt idx="22497">
                  <c:v>12.493613523777229</c:v>
                </c:pt>
                <c:pt idx="22498">
                  <c:v>12.494168869535498</c:v>
                </c:pt>
                <c:pt idx="22499">
                  <c:v>12.494724215293767</c:v>
                </c:pt>
                <c:pt idx="22500">
                  <c:v>12.495279561052035</c:v>
                </c:pt>
                <c:pt idx="22501">
                  <c:v>12.495834906810304</c:v>
                </c:pt>
                <c:pt idx="22502">
                  <c:v>12.496390252568572</c:v>
                </c:pt>
                <c:pt idx="22503">
                  <c:v>12.496945598326841</c:v>
                </c:pt>
                <c:pt idx="22504">
                  <c:v>12.497500944085109</c:v>
                </c:pt>
                <c:pt idx="22505">
                  <c:v>12.498056289843378</c:v>
                </c:pt>
                <c:pt idx="22506">
                  <c:v>12.498611635601646</c:v>
                </c:pt>
                <c:pt idx="22507">
                  <c:v>12.499166981359915</c:v>
                </c:pt>
                <c:pt idx="22508">
                  <c:v>12.499722327118183</c:v>
                </c:pt>
                <c:pt idx="22509">
                  <c:v>12.500277672876452</c:v>
                </c:pt>
                <c:pt idx="22510">
                  <c:v>12.500833018634721</c:v>
                </c:pt>
                <c:pt idx="22511">
                  <c:v>12.501388364392989</c:v>
                </c:pt>
                <c:pt idx="22512">
                  <c:v>12.501943710151258</c:v>
                </c:pt>
                <c:pt idx="22513">
                  <c:v>12.502499055909526</c:v>
                </c:pt>
                <c:pt idx="22514">
                  <c:v>12.503054401667795</c:v>
                </c:pt>
                <c:pt idx="22515">
                  <c:v>12.503609747426063</c:v>
                </c:pt>
                <c:pt idx="22516">
                  <c:v>12.504165093184332</c:v>
                </c:pt>
                <c:pt idx="22517">
                  <c:v>12.5047204389426</c:v>
                </c:pt>
                <c:pt idx="22518">
                  <c:v>12.505275784700869</c:v>
                </c:pt>
                <c:pt idx="22519">
                  <c:v>12.505831130459137</c:v>
                </c:pt>
                <c:pt idx="22520">
                  <c:v>12.506386476217406</c:v>
                </c:pt>
                <c:pt idx="22521">
                  <c:v>12.506941821975675</c:v>
                </c:pt>
                <c:pt idx="22522">
                  <c:v>12.507497167733943</c:v>
                </c:pt>
                <c:pt idx="22523">
                  <c:v>12.508052513492212</c:v>
                </c:pt>
                <c:pt idx="22524">
                  <c:v>12.50860785925048</c:v>
                </c:pt>
                <c:pt idx="22525">
                  <c:v>12.509163205008749</c:v>
                </c:pt>
                <c:pt idx="22526">
                  <c:v>12.509718550767017</c:v>
                </c:pt>
                <c:pt idx="22527">
                  <c:v>12.510273896525286</c:v>
                </c:pt>
                <c:pt idx="22528">
                  <c:v>12.510829242283554</c:v>
                </c:pt>
                <c:pt idx="22529">
                  <c:v>12.511384588041823</c:v>
                </c:pt>
                <c:pt idx="22530">
                  <c:v>12.511939933800091</c:v>
                </c:pt>
                <c:pt idx="22531">
                  <c:v>12.51249527955836</c:v>
                </c:pt>
                <c:pt idx="22532">
                  <c:v>12.513050625316628</c:v>
                </c:pt>
                <c:pt idx="22533">
                  <c:v>12.513605971074897</c:v>
                </c:pt>
                <c:pt idx="22534">
                  <c:v>12.514161316833166</c:v>
                </c:pt>
                <c:pt idx="22535">
                  <c:v>12.514716662591434</c:v>
                </c:pt>
                <c:pt idx="22536">
                  <c:v>12.515272008349703</c:v>
                </c:pt>
                <c:pt idx="22537">
                  <c:v>12.515827354107971</c:v>
                </c:pt>
                <c:pt idx="22538">
                  <c:v>12.51638269986624</c:v>
                </c:pt>
                <c:pt idx="22539">
                  <c:v>12.516938045624508</c:v>
                </c:pt>
                <c:pt idx="22540">
                  <c:v>12.517493391382777</c:v>
                </c:pt>
                <c:pt idx="22541">
                  <c:v>12.518048737141045</c:v>
                </c:pt>
                <c:pt idx="22542">
                  <c:v>12.518604082899314</c:v>
                </c:pt>
                <c:pt idx="22543">
                  <c:v>12.519159428657582</c:v>
                </c:pt>
                <c:pt idx="22544">
                  <c:v>12.519714774415851</c:v>
                </c:pt>
                <c:pt idx="22545">
                  <c:v>12.52027012017412</c:v>
                </c:pt>
                <c:pt idx="22546">
                  <c:v>12.520825465932388</c:v>
                </c:pt>
                <c:pt idx="22547">
                  <c:v>12.521380811690657</c:v>
                </c:pt>
                <c:pt idx="22548">
                  <c:v>12.521936157448925</c:v>
                </c:pt>
                <c:pt idx="22549">
                  <c:v>12.522491503207194</c:v>
                </c:pt>
                <c:pt idx="22550">
                  <c:v>12.523046848965462</c:v>
                </c:pt>
                <c:pt idx="22551">
                  <c:v>12.523602194723731</c:v>
                </c:pt>
                <c:pt idx="22552">
                  <c:v>12.524157540481999</c:v>
                </c:pt>
                <c:pt idx="22553">
                  <c:v>12.524712886240268</c:v>
                </c:pt>
                <c:pt idx="22554">
                  <c:v>12.525268231998536</c:v>
                </c:pt>
                <c:pt idx="22555">
                  <c:v>12.525823577756805</c:v>
                </c:pt>
                <c:pt idx="22556">
                  <c:v>12.526378923515074</c:v>
                </c:pt>
                <c:pt idx="22557">
                  <c:v>12.526934269273342</c:v>
                </c:pt>
                <c:pt idx="22558">
                  <c:v>12.527489615031611</c:v>
                </c:pt>
                <c:pt idx="22559">
                  <c:v>12.528044960789879</c:v>
                </c:pt>
                <c:pt idx="22560">
                  <c:v>12.528600306548148</c:v>
                </c:pt>
                <c:pt idx="22561">
                  <c:v>12.529155652306416</c:v>
                </c:pt>
                <c:pt idx="22562">
                  <c:v>12.529710998064685</c:v>
                </c:pt>
                <c:pt idx="22563">
                  <c:v>12.530266343822953</c:v>
                </c:pt>
                <c:pt idx="22564">
                  <c:v>12.530821689581222</c:v>
                </c:pt>
                <c:pt idx="22565">
                  <c:v>12.53137703533949</c:v>
                </c:pt>
                <c:pt idx="22566">
                  <c:v>12.531932381097759</c:v>
                </c:pt>
                <c:pt idx="22567">
                  <c:v>12.532487726856028</c:v>
                </c:pt>
                <c:pt idx="22568">
                  <c:v>12.533043072614296</c:v>
                </c:pt>
                <c:pt idx="22569">
                  <c:v>12.533598418372565</c:v>
                </c:pt>
                <c:pt idx="22570">
                  <c:v>12.534153764130833</c:v>
                </c:pt>
                <c:pt idx="22571">
                  <c:v>12.534709109889102</c:v>
                </c:pt>
                <c:pt idx="22572">
                  <c:v>12.53526445564737</c:v>
                </c:pt>
                <c:pt idx="22573">
                  <c:v>12.535819801405639</c:v>
                </c:pt>
                <c:pt idx="22574">
                  <c:v>12.536375147163907</c:v>
                </c:pt>
                <c:pt idx="22575">
                  <c:v>12.536930492922176</c:v>
                </c:pt>
                <c:pt idx="22576">
                  <c:v>12.537485838680444</c:v>
                </c:pt>
                <c:pt idx="22577">
                  <c:v>12.538041184438713</c:v>
                </c:pt>
                <c:pt idx="22578">
                  <c:v>12.538596530196982</c:v>
                </c:pt>
                <c:pt idx="22579">
                  <c:v>12.53915187595525</c:v>
                </c:pt>
                <c:pt idx="22580">
                  <c:v>12.539707221713519</c:v>
                </c:pt>
                <c:pt idx="22581">
                  <c:v>12.540262567471787</c:v>
                </c:pt>
                <c:pt idx="22582">
                  <c:v>12.540817913230056</c:v>
                </c:pt>
                <c:pt idx="22583">
                  <c:v>12.541373258988324</c:v>
                </c:pt>
                <c:pt idx="22584">
                  <c:v>12.541928604746593</c:v>
                </c:pt>
                <c:pt idx="22585">
                  <c:v>12.542483950504861</c:v>
                </c:pt>
                <c:pt idx="22586">
                  <c:v>12.54303929626313</c:v>
                </c:pt>
                <c:pt idx="22587">
                  <c:v>12.543594642021398</c:v>
                </c:pt>
                <c:pt idx="22588">
                  <c:v>12.544149987779667</c:v>
                </c:pt>
                <c:pt idx="22589">
                  <c:v>12.544705333537935</c:v>
                </c:pt>
                <c:pt idx="22590">
                  <c:v>12.545260679296204</c:v>
                </c:pt>
                <c:pt idx="22591">
                  <c:v>12.545816025054473</c:v>
                </c:pt>
                <c:pt idx="22592">
                  <c:v>12.546371370812741</c:v>
                </c:pt>
                <c:pt idx="22593">
                  <c:v>12.54692671657101</c:v>
                </c:pt>
                <c:pt idx="22594">
                  <c:v>12.547482062329278</c:v>
                </c:pt>
                <c:pt idx="22595">
                  <c:v>12.548037408087547</c:v>
                </c:pt>
                <c:pt idx="22596">
                  <c:v>12.548592753845815</c:v>
                </c:pt>
                <c:pt idx="22597">
                  <c:v>12.549148099604084</c:v>
                </c:pt>
                <c:pt idx="22598">
                  <c:v>12.549703445362352</c:v>
                </c:pt>
                <c:pt idx="22599">
                  <c:v>12.550258791120621</c:v>
                </c:pt>
                <c:pt idx="22600">
                  <c:v>12.550814136878889</c:v>
                </c:pt>
                <c:pt idx="22601">
                  <c:v>12.551369482637158</c:v>
                </c:pt>
                <c:pt idx="22602">
                  <c:v>12.551924828395427</c:v>
                </c:pt>
                <c:pt idx="22603">
                  <c:v>12.552480174153695</c:v>
                </c:pt>
                <c:pt idx="22604">
                  <c:v>12.553035519911964</c:v>
                </c:pt>
                <c:pt idx="22605">
                  <c:v>12.553590865670232</c:v>
                </c:pt>
                <c:pt idx="22606">
                  <c:v>12.554146211428501</c:v>
                </c:pt>
                <c:pt idx="22607">
                  <c:v>12.554701557186769</c:v>
                </c:pt>
                <c:pt idx="22608">
                  <c:v>12.555256902945038</c:v>
                </c:pt>
                <c:pt idx="22609">
                  <c:v>12.555812248703306</c:v>
                </c:pt>
                <c:pt idx="22610">
                  <c:v>12.556367594461575</c:v>
                </c:pt>
                <c:pt idx="22611">
                  <c:v>12.556922940219843</c:v>
                </c:pt>
                <c:pt idx="22612">
                  <c:v>12.557478285978112</c:v>
                </c:pt>
                <c:pt idx="22613">
                  <c:v>12.558033631736381</c:v>
                </c:pt>
                <c:pt idx="22614">
                  <c:v>12.558588977494649</c:v>
                </c:pt>
                <c:pt idx="22615">
                  <c:v>12.559144323252918</c:v>
                </c:pt>
                <c:pt idx="22616">
                  <c:v>12.559699669011186</c:v>
                </c:pt>
                <c:pt idx="22617">
                  <c:v>12.560255014769455</c:v>
                </c:pt>
                <c:pt idx="22618">
                  <c:v>12.560810360527723</c:v>
                </c:pt>
                <c:pt idx="22619">
                  <c:v>12.561365706285992</c:v>
                </c:pt>
                <c:pt idx="22620">
                  <c:v>12.56192105204426</c:v>
                </c:pt>
                <c:pt idx="22621">
                  <c:v>12.562476397802529</c:v>
                </c:pt>
                <c:pt idx="22622">
                  <c:v>12.563031743560797</c:v>
                </c:pt>
                <c:pt idx="22623">
                  <c:v>12.563587089319066</c:v>
                </c:pt>
                <c:pt idx="22624">
                  <c:v>12.564142435077335</c:v>
                </c:pt>
                <c:pt idx="22625">
                  <c:v>12.564697780835603</c:v>
                </c:pt>
                <c:pt idx="22626">
                  <c:v>12.565253126593872</c:v>
                </c:pt>
                <c:pt idx="22627">
                  <c:v>12.56580847235214</c:v>
                </c:pt>
                <c:pt idx="22628">
                  <c:v>12.566363818110409</c:v>
                </c:pt>
                <c:pt idx="22629">
                  <c:v>12.566919163868677</c:v>
                </c:pt>
                <c:pt idx="22630">
                  <c:v>12.567474509626946</c:v>
                </c:pt>
                <c:pt idx="22631">
                  <c:v>12.568029855385214</c:v>
                </c:pt>
                <c:pt idx="22632">
                  <c:v>12.568585201143483</c:v>
                </c:pt>
                <c:pt idx="22633">
                  <c:v>12.569140546901751</c:v>
                </c:pt>
                <c:pt idx="22634">
                  <c:v>12.56969589266002</c:v>
                </c:pt>
                <c:pt idx="22635">
                  <c:v>12.570251238418289</c:v>
                </c:pt>
                <c:pt idx="22636">
                  <c:v>12.570806584176557</c:v>
                </c:pt>
                <c:pt idx="22637">
                  <c:v>12.571361929934826</c:v>
                </c:pt>
                <c:pt idx="22638">
                  <c:v>12.571917275693094</c:v>
                </c:pt>
                <c:pt idx="22639">
                  <c:v>12.572472621451363</c:v>
                </c:pt>
                <c:pt idx="22640">
                  <c:v>12.573027967209631</c:v>
                </c:pt>
                <c:pt idx="22641">
                  <c:v>12.5735833129679</c:v>
                </c:pt>
                <c:pt idx="22642">
                  <c:v>12.574138658726168</c:v>
                </c:pt>
                <c:pt idx="22643">
                  <c:v>12.574694004484437</c:v>
                </c:pt>
                <c:pt idx="22644">
                  <c:v>12.575249350242705</c:v>
                </c:pt>
                <c:pt idx="22645">
                  <c:v>12.575804696000974</c:v>
                </c:pt>
                <c:pt idx="22646">
                  <c:v>12.576360041759242</c:v>
                </c:pt>
                <c:pt idx="22647">
                  <c:v>12.576915387517511</c:v>
                </c:pt>
                <c:pt idx="22648">
                  <c:v>12.57747073327578</c:v>
                </c:pt>
                <c:pt idx="22649">
                  <c:v>12.578026079034048</c:v>
                </c:pt>
                <c:pt idx="22650">
                  <c:v>12.578581424792317</c:v>
                </c:pt>
                <c:pt idx="22651">
                  <c:v>12.579136770550585</c:v>
                </c:pt>
                <c:pt idx="22652">
                  <c:v>12.579692116308854</c:v>
                </c:pt>
                <c:pt idx="22653">
                  <c:v>12.580247462067122</c:v>
                </c:pt>
                <c:pt idx="22654">
                  <c:v>12.580802807825391</c:v>
                </c:pt>
                <c:pt idx="22655">
                  <c:v>12.581358153583659</c:v>
                </c:pt>
                <c:pt idx="22656">
                  <c:v>12.581913499341928</c:v>
                </c:pt>
                <c:pt idx="22657">
                  <c:v>12.582468845100196</c:v>
                </c:pt>
                <c:pt idx="22658">
                  <c:v>12.583024190858465</c:v>
                </c:pt>
                <c:pt idx="22659">
                  <c:v>12.583579536616734</c:v>
                </c:pt>
                <c:pt idx="22660">
                  <c:v>12.584134882375002</c:v>
                </c:pt>
                <c:pt idx="22661">
                  <c:v>12.584690228133271</c:v>
                </c:pt>
                <c:pt idx="22662">
                  <c:v>12.585245573891539</c:v>
                </c:pt>
                <c:pt idx="22663">
                  <c:v>12.585800919649808</c:v>
                </c:pt>
                <c:pt idx="22664">
                  <c:v>12.586356265408076</c:v>
                </c:pt>
                <c:pt idx="22665">
                  <c:v>12.586911611166345</c:v>
                </c:pt>
                <c:pt idx="22666">
                  <c:v>12.587466956924613</c:v>
                </c:pt>
                <c:pt idx="22667">
                  <c:v>12.588022302682882</c:v>
                </c:pt>
                <c:pt idx="22668">
                  <c:v>12.58857764844115</c:v>
                </c:pt>
                <c:pt idx="22669">
                  <c:v>12.589132994199419</c:v>
                </c:pt>
                <c:pt idx="22670">
                  <c:v>12.589688339957688</c:v>
                </c:pt>
                <c:pt idx="22671">
                  <c:v>12.590243685715956</c:v>
                </c:pt>
                <c:pt idx="22672">
                  <c:v>12.590799031474225</c:v>
                </c:pt>
                <c:pt idx="22673">
                  <c:v>12.591354377232493</c:v>
                </c:pt>
                <c:pt idx="22674">
                  <c:v>12.591909722990762</c:v>
                </c:pt>
                <c:pt idx="22675">
                  <c:v>12.59246506874903</c:v>
                </c:pt>
                <c:pt idx="22676">
                  <c:v>12.593020414507299</c:v>
                </c:pt>
                <c:pt idx="22677">
                  <c:v>12.593575760265567</c:v>
                </c:pt>
                <c:pt idx="22678">
                  <c:v>12.594131106023836</c:v>
                </c:pt>
                <c:pt idx="22679">
                  <c:v>12.594686451782104</c:v>
                </c:pt>
                <c:pt idx="22680">
                  <c:v>12.595241797540373</c:v>
                </c:pt>
                <c:pt idx="22681">
                  <c:v>12.595797143298642</c:v>
                </c:pt>
                <c:pt idx="22682">
                  <c:v>12.59635248905691</c:v>
                </c:pt>
                <c:pt idx="22683">
                  <c:v>12.596907834815179</c:v>
                </c:pt>
                <c:pt idx="22684">
                  <c:v>12.597463180573447</c:v>
                </c:pt>
                <c:pt idx="22685">
                  <c:v>12.598018526331716</c:v>
                </c:pt>
                <c:pt idx="22686">
                  <c:v>12.598573872089984</c:v>
                </c:pt>
                <c:pt idx="22687">
                  <c:v>12.599129217848253</c:v>
                </c:pt>
                <c:pt idx="22688">
                  <c:v>12.599684563606521</c:v>
                </c:pt>
                <c:pt idx="22689">
                  <c:v>12.60023990936479</c:v>
                </c:pt>
                <c:pt idx="22690">
                  <c:v>12.600795255123058</c:v>
                </c:pt>
                <c:pt idx="22691">
                  <c:v>12.601350600881327</c:v>
                </c:pt>
                <c:pt idx="22692">
                  <c:v>12.601905946639596</c:v>
                </c:pt>
                <c:pt idx="22693">
                  <c:v>12.602461292397864</c:v>
                </c:pt>
                <c:pt idx="22694">
                  <c:v>12.603016638156133</c:v>
                </c:pt>
                <c:pt idx="22695">
                  <c:v>12.603571983914401</c:v>
                </c:pt>
                <c:pt idx="22696">
                  <c:v>12.60412732967267</c:v>
                </c:pt>
                <c:pt idx="22697">
                  <c:v>12.604682675430938</c:v>
                </c:pt>
                <c:pt idx="22698">
                  <c:v>12.605238021189207</c:v>
                </c:pt>
                <c:pt idx="22699">
                  <c:v>12.605793366947475</c:v>
                </c:pt>
                <c:pt idx="22700">
                  <c:v>12.606348712705744</c:v>
                </c:pt>
                <c:pt idx="22701">
                  <c:v>12.606904058464012</c:v>
                </c:pt>
                <c:pt idx="22702">
                  <c:v>12.607459404222281</c:v>
                </c:pt>
                <c:pt idx="22703">
                  <c:v>12.608014749980549</c:v>
                </c:pt>
                <c:pt idx="22704">
                  <c:v>12.608570095738818</c:v>
                </c:pt>
                <c:pt idx="22705">
                  <c:v>12.609125441497087</c:v>
                </c:pt>
                <c:pt idx="22706">
                  <c:v>12.609680787255355</c:v>
                </c:pt>
                <c:pt idx="22707">
                  <c:v>12.610236133013624</c:v>
                </c:pt>
                <c:pt idx="22708">
                  <c:v>12.610791478771892</c:v>
                </c:pt>
                <c:pt idx="22709">
                  <c:v>12.611346824530161</c:v>
                </c:pt>
                <c:pt idx="22710">
                  <c:v>12.611902170288429</c:v>
                </c:pt>
                <c:pt idx="22711">
                  <c:v>12.612457516046698</c:v>
                </c:pt>
                <c:pt idx="22712">
                  <c:v>12.613012861804966</c:v>
                </c:pt>
                <c:pt idx="22713">
                  <c:v>12.613568207563235</c:v>
                </c:pt>
                <c:pt idx="22714">
                  <c:v>12.614123553321503</c:v>
                </c:pt>
                <c:pt idx="22715">
                  <c:v>12.614678899079772</c:v>
                </c:pt>
                <c:pt idx="22716">
                  <c:v>12.615234244838041</c:v>
                </c:pt>
                <c:pt idx="22717">
                  <c:v>12.615789590596309</c:v>
                </c:pt>
                <c:pt idx="22718">
                  <c:v>12.616344936354578</c:v>
                </c:pt>
                <c:pt idx="22719">
                  <c:v>12.616900282112846</c:v>
                </c:pt>
                <c:pt idx="22720">
                  <c:v>12.617455627871115</c:v>
                </c:pt>
                <c:pt idx="22721">
                  <c:v>12.618010973629383</c:v>
                </c:pt>
                <c:pt idx="22722">
                  <c:v>12.618566319387652</c:v>
                </c:pt>
                <c:pt idx="22723">
                  <c:v>12.61912166514592</c:v>
                </c:pt>
                <c:pt idx="22724">
                  <c:v>12.619677010904189</c:v>
                </c:pt>
                <c:pt idx="22725">
                  <c:v>12.620232356662457</c:v>
                </c:pt>
                <c:pt idx="22726">
                  <c:v>12.620787702420726</c:v>
                </c:pt>
                <c:pt idx="22727">
                  <c:v>12.621343048178995</c:v>
                </c:pt>
                <c:pt idx="22728">
                  <c:v>12.621898393937263</c:v>
                </c:pt>
                <c:pt idx="22729">
                  <c:v>12.622453739695532</c:v>
                </c:pt>
                <c:pt idx="22730">
                  <c:v>12.6230090854538</c:v>
                </c:pt>
                <c:pt idx="22731">
                  <c:v>12.623564431212069</c:v>
                </c:pt>
                <c:pt idx="22732">
                  <c:v>12.624119776970337</c:v>
                </c:pt>
                <c:pt idx="22733">
                  <c:v>12.624675122728606</c:v>
                </c:pt>
                <c:pt idx="22734">
                  <c:v>12.625230468486874</c:v>
                </c:pt>
                <c:pt idx="22735">
                  <c:v>12.625785814245143</c:v>
                </c:pt>
                <c:pt idx="22736">
                  <c:v>12.626341160003411</c:v>
                </c:pt>
                <c:pt idx="22737">
                  <c:v>12.62689650576168</c:v>
                </c:pt>
                <c:pt idx="22738">
                  <c:v>12.627451851519949</c:v>
                </c:pt>
                <c:pt idx="22739">
                  <c:v>12.628007197278217</c:v>
                </c:pt>
                <c:pt idx="22740">
                  <c:v>12.628562543036486</c:v>
                </c:pt>
                <c:pt idx="22741">
                  <c:v>12.629117888794754</c:v>
                </c:pt>
                <c:pt idx="22742">
                  <c:v>12.629673234553023</c:v>
                </c:pt>
                <c:pt idx="22743">
                  <c:v>12.630228580311291</c:v>
                </c:pt>
                <c:pt idx="22744">
                  <c:v>12.63078392606956</c:v>
                </c:pt>
                <c:pt idx="22745">
                  <c:v>12.631339271827828</c:v>
                </c:pt>
                <c:pt idx="22746">
                  <c:v>12.631894617586097</c:v>
                </c:pt>
                <c:pt idx="22747">
                  <c:v>12.632449963344365</c:v>
                </c:pt>
                <c:pt idx="22748">
                  <c:v>12.633005309102634</c:v>
                </c:pt>
                <c:pt idx="22749">
                  <c:v>12.633560654860903</c:v>
                </c:pt>
                <c:pt idx="22750">
                  <c:v>12.634116000619171</c:v>
                </c:pt>
                <c:pt idx="22751">
                  <c:v>12.63467134637744</c:v>
                </c:pt>
                <c:pt idx="22752">
                  <c:v>12.635226692135708</c:v>
                </c:pt>
                <c:pt idx="22753">
                  <c:v>12.635782037893977</c:v>
                </c:pt>
                <c:pt idx="22754">
                  <c:v>12.636337383652245</c:v>
                </c:pt>
                <c:pt idx="22755">
                  <c:v>12.636892729410514</c:v>
                </c:pt>
                <c:pt idx="22756">
                  <c:v>12.637448075168782</c:v>
                </c:pt>
                <c:pt idx="22757">
                  <c:v>12.638003420927051</c:v>
                </c:pt>
                <c:pt idx="22758">
                  <c:v>12.638558766685319</c:v>
                </c:pt>
                <c:pt idx="22759">
                  <c:v>12.639114112443588</c:v>
                </c:pt>
                <c:pt idx="22760">
                  <c:v>12.639669458201857</c:v>
                </c:pt>
                <c:pt idx="22761">
                  <c:v>12.640224803960125</c:v>
                </c:pt>
                <c:pt idx="22762">
                  <c:v>12.640780149718394</c:v>
                </c:pt>
                <c:pt idx="22763">
                  <c:v>12.641335495476662</c:v>
                </c:pt>
                <c:pt idx="22764">
                  <c:v>12.641890841234931</c:v>
                </c:pt>
                <c:pt idx="22765">
                  <c:v>12.642446186993199</c:v>
                </c:pt>
                <c:pt idx="22766">
                  <c:v>12.643001532751468</c:v>
                </c:pt>
                <c:pt idx="22767">
                  <c:v>12.643556878509736</c:v>
                </c:pt>
                <c:pt idx="22768">
                  <c:v>12.644112224268005</c:v>
                </c:pt>
                <c:pt idx="22769">
                  <c:v>12.644667570026273</c:v>
                </c:pt>
                <c:pt idx="22770">
                  <c:v>12.645222915784542</c:v>
                </c:pt>
                <c:pt idx="22771">
                  <c:v>12.64577826154281</c:v>
                </c:pt>
                <c:pt idx="22772">
                  <c:v>12.646333607301079</c:v>
                </c:pt>
                <c:pt idx="22773">
                  <c:v>12.646888953059348</c:v>
                </c:pt>
                <c:pt idx="22774">
                  <c:v>12.647444298817616</c:v>
                </c:pt>
                <c:pt idx="22775">
                  <c:v>12.647999644575885</c:v>
                </c:pt>
                <c:pt idx="22776">
                  <c:v>12.648554990334153</c:v>
                </c:pt>
                <c:pt idx="22777">
                  <c:v>12.649110336092422</c:v>
                </c:pt>
                <c:pt idx="22778">
                  <c:v>12.64966568185069</c:v>
                </c:pt>
                <c:pt idx="22779">
                  <c:v>12.650221027608959</c:v>
                </c:pt>
                <c:pt idx="22780">
                  <c:v>12.650776373367227</c:v>
                </c:pt>
                <c:pt idx="22781">
                  <c:v>12.651331719125496</c:v>
                </c:pt>
                <c:pt idx="22782">
                  <c:v>12.651887064883764</c:v>
                </c:pt>
                <c:pt idx="22783">
                  <c:v>12.652442410642033</c:v>
                </c:pt>
                <c:pt idx="22784">
                  <c:v>12.652997756400302</c:v>
                </c:pt>
                <c:pt idx="22785">
                  <c:v>12.65355310215857</c:v>
                </c:pt>
                <c:pt idx="22786">
                  <c:v>12.654108447916839</c:v>
                </c:pt>
                <c:pt idx="22787">
                  <c:v>12.654663793675107</c:v>
                </c:pt>
                <c:pt idx="22788">
                  <c:v>12.655219139433376</c:v>
                </c:pt>
                <c:pt idx="22789">
                  <c:v>12.655774485191644</c:v>
                </c:pt>
                <c:pt idx="22790">
                  <c:v>12.656329830949913</c:v>
                </c:pt>
                <c:pt idx="22791">
                  <c:v>12.656885176708181</c:v>
                </c:pt>
                <c:pt idx="22792">
                  <c:v>12.65744052246645</c:v>
                </c:pt>
                <c:pt idx="22793">
                  <c:v>12.657995868224718</c:v>
                </c:pt>
                <c:pt idx="22794">
                  <c:v>12.658551213982987</c:v>
                </c:pt>
                <c:pt idx="22795">
                  <c:v>12.659106559741256</c:v>
                </c:pt>
                <c:pt idx="22796">
                  <c:v>12.659661905499524</c:v>
                </c:pt>
                <c:pt idx="22797">
                  <c:v>12.660217251257793</c:v>
                </c:pt>
                <c:pt idx="22798">
                  <c:v>12.660772597016061</c:v>
                </c:pt>
                <c:pt idx="22799">
                  <c:v>12.66132794277433</c:v>
                </c:pt>
                <c:pt idx="22800">
                  <c:v>12.661883288532598</c:v>
                </c:pt>
                <c:pt idx="22801">
                  <c:v>12.662438634290867</c:v>
                </c:pt>
                <c:pt idx="22802">
                  <c:v>12.662993980049135</c:v>
                </c:pt>
                <c:pt idx="22803">
                  <c:v>12.663549325807404</c:v>
                </c:pt>
                <c:pt idx="22804">
                  <c:v>12.664104671565672</c:v>
                </c:pt>
                <c:pt idx="22805">
                  <c:v>12.664660017323941</c:v>
                </c:pt>
                <c:pt idx="22806">
                  <c:v>12.66521536308221</c:v>
                </c:pt>
                <c:pt idx="22807">
                  <c:v>12.665770708840478</c:v>
                </c:pt>
                <c:pt idx="22808">
                  <c:v>12.666326054598747</c:v>
                </c:pt>
                <c:pt idx="22809">
                  <c:v>12.666881400357015</c:v>
                </c:pt>
                <c:pt idx="22810">
                  <c:v>12.667436746115284</c:v>
                </c:pt>
                <c:pt idx="22811">
                  <c:v>12.667992091873552</c:v>
                </c:pt>
                <c:pt idx="22812">
                  <c:v>12.668547437631821</c:v>
                </c:pt>
                <c:pt idx="22813">
                  <c:v>12.669102783390089</c:v>
                </c:pt>
                <c:pt idx="22814">
                  <c:v>12.669658129148358</c:v>
                </c:pt>
                <c:pt idx="22815">
                  <c:v>12.670213474906626</c:v>
                </c:pt>
                <c:pt idx="22816">
                  <c:v>12.670768820664895</c:v>
                </c:pt>
                <c:pt idx="22817">
                  <c:v>12.671324166423164</c:v>
                </c:pt>
                <c:pt idx="22818">
                  <c:v>12.671879512181432</c:v>
                </c:pt>
                <c:pt idx="22819">
                  <c:v>12.672434857939701</c:v>
                </c:pt>
                <c:pt idx="22820">
                  <c:v>12.672990203697969</c:v>
                </c:pt>
                <c:pt idx="22821">
                  <c:v>12.673545549456238</c:v>
                </c:pt>
                <c:pt idx="22822">
                  <c:v>12.674100895214506</c:v>
                </c:pt>
                <c:pt idx="22823">
                  <c:v>12.674656240972775</c:v>
                </c:pt>
                <c:pt idx="22824">
                  <c:v>12.675211586731043</c:v>
                </c:pt>
                <c:pt idx="22825">
                  <c:v>12.675766932489312</c:v>
                </c:pt>
                <c:pt idx="22826">
                  <c:v>12.67632227824758</c:v>
                </c:pt>
                <c:pt idx="22827">
                  <c:v>12.676877624005849</c:v>
                </c:pt>
                <c:pt idx="22828">
                  <c:v>12.677432969764117</c:v>
                </c:pt>
                <c:pt idx="22829">
                  <c:v>12.677988315522386</c:v>
                </c:pt>
                <c:pt idx="22830">
                  <c:v>12.678543661280655</c:v>
                </c:pt>
                <c:pt idx="22831">
                  <c:v>12.679099007038923</c:v>
                </c:pt>
                <c:pt idx="22832">
                  <c:v>12.679654352797192</c:v>
                </c:pt>
                <c:pt idx="22833">
                  <c:v>12.68020969855546</c:v>
                </c:pt>
                <c:pt idx="22834">
                  <c:v>12.680765044313729</c:v>
                </c:pt>
                <c:pt idx="22835">
                  <c:v>12.681320390071997</c:v>
                </c:pt>
                <c:pt idx="22836">
                  <c:v>12.681875735830266</c:v>
                </c:pt>
                <c:pt idx="22837">
                  <c:v>12.682431081588534</c:v>
                </c:pt>
                <c:pt idx="22838">
                  <c:v>12.682986427346803</c:v>
                </c:pt>
                <c:pt idx="22839">
                  <c:v>12.683541773105071</c:v>
                </c:pt>
                <c:pt idx="22840">
                  <c:v>12.68409711886334</c:v>
                </c:pt>
                <c:pt idx="22841">
                  <c:v>12.684652464621609</c:v>
                </c:pt>
                <c:pt idx="22842">
                  <c:v>12.685207810379877</c:v>
                </c:pt>
                <c:pt idx="22843">
                  <c:v>12.685763156138146</c:v>
                </c:pt>
                <c:pt idx="22844">
                  <c:v>12.686318501896414</c:v>
                </c:pt>
                <c:pt idx="22845">
                  <c:v>12.686873847654683</c:v>
                </c:pt>
                <c:pt idx="22846">
                  <c:v>12.687429193412951</c:v>
                </c:pt>
                <c:pt idx="22847">
                  <c:v>12.68798453917122</c:v>
                </c:pt>
                <c:pt idx="22848">
                  <c:v>12.688539884929488</c:v>
                </c:pt>
                <c:pt idx="22849">
                  <c:v>12.689095230687757</c:v>
                </c:pt>
                <c:pt idx="22850">
                  <c:v>12.689650576446025</c:v>
                </c:pt>
                <c:pt idx="22851">
                  <c:v>12.690205922204294</c:v>
                </c:pt>
                <c:pt idx="22852">
                  <c:v>12.690761267962563</c:v>
                </c:pt>
                <c:pt idx="22853">
                  <c:v>12.691316613720831</c:v>
                </c:pt>
                <c:pt idx="22854">
                  <c:v>12.6918719594791</c:v>
                </c:pt>
                <c:pt idx="22855">
                  <c:v>12.692427305237368</c:v>
                </c:pt>
                <c:pt idx="22856">
                  <c:v>12.692982650995637</c:v>
                </c:pt>
                <c:pt idx="22857">
                  <c:v>12.693537996753905</c:v>
                </c:pt>
                <c:pt idx="22858">
                  <c:v>12.694093342512174</c:v>
                </c:pt>
                <c:pt idx="22859">
                  <c:v>12.694648688270442</c:v>
                </c:pt>
                <c:pt idx="22860">
                  <c:v>12.695204034028711</c:v>
                </c:pt>
                <c:pt idx="22861">
                  <c:v>12.695759379786979</c:v>
                </c:pt>
                <c:pt idx="22862">
                  <c:v>12.696314725545248</c:v>
                </c:pt>
                <c:pt idx="22863">
                  <c:v>12.696870071303517</c:v>
                </c:pt>
                <c:pt idx="22864">
                  <c:v>12.697425417061785</c:v>
                </c:pt>
                <c:pt idx="22865">
                  <c:v>12.697980762820054</c:v>
                </c:pt>
                <c:pt idx="22866">
                  <c:v>12.698536108578322</c:v>
                </c:pt>
                <c:pt idx="22867">
                  <c:v>12.699091454336591</c:v>
                </c:pt>
                <c:pt idx="22868">
                  <c:v>12.699646800094859</c:v>
                </c:pt>
                <c:pt idx="22869">
                  <c:v>12.700202145853128</c:v>
                </c:pt>
                <c:pt idx="22870">
                  <c:v>12.700757491611396</c:v>
                </c:pt>
                <c:pt idx="22871">
                  <c:v>12.701312837369665</c:v>
                </c:pt>
                <c:pt idx="22872">
                  <c:v>12.701868183127933</c:v>
                </c:pt>
                <c:pt idx="22873">
                  <c:v>12.702423528886202</c:v>
                </c:pt>
                <c:pt idx="22874">
                  <c:v>12.702978874644471</c:v>
                </c:pt>
                <c:pt idx="22875">
                  <c:v>12.703534220402739</c:v>
                </c:pt>
                <c:pt idx="22876">
                  <c:v>12.704089566161008</c:v>
                </c:pt>
                <c:pt idx="22877">
                  <c:v>12.704644911919276</c:v>
                </c:pt>
                <c:pt idx="22878">
                  <c:v>12.705200257677545</c:v>
                </c:pt>
                <c:pt idx="22879">
                  <c:v>12.705755603435813</c:v>
                </c:pt>
                <c:pt idx="22880">
                  <c:v>12.706310949194082</c:v>
                </c:pt>
                <c:pt idx="22881">
                  <c:v>12.70686629495235</c:v>
                </c:pt>
                <c:pt idx="22882">
                  <c:v>12.707421640710619</c:v>
                </c:pt>
                <c:pt idx="22883">
                  <c:v>12.707976986468887</c:v>
                </c:pt>
                <c:pt idx="22884">
                  <c:v>12.708532332227156</c:v>
                </c:pt>
                <c:pt idx="22885">
                  <c:v>12.709087677985424</c:v>
                </c:pt>
                <c:pt idx="22886">
                  <c:v>12.709643023743693</c:v>
                </c:pt>
                <c:pt idx="22887">
                  <c:v>12.710198369501962</c:v>
                </c:pt>
                <c:pt idx="22888">
                  <c:v>12.71075371526023</c:v>
                </c:pt>
                <c:pt idx="22889">
                  <c:v>12.711309061018499</c:v>
                </c:pt>
                <c:pt idx="22890">
                  <c:v>12.711864406776767</c:v>
                </c:pt>
                <c:pt idx="22891">
                  <c:v>12.712419752535036</c:v>
                </c:pt>
                <c:pt idx="22892">
                  <c:v>12.712975098293304</c:v>
                </c:pt>
                <c:pt idx="22893">
                  <c:v>12.713530444051573</c:v>
                </c:pt>
                <c:pt idx="22894">
                  <c:v>12.714085789809841</c:v>
                </c:pt>
                <c:pt idx="22895">
                  <c:v>12.71464113556811</c:v>
                </c:pt>
                <c:pt idx="22896">
                  <c:v>12.715196481326378</c:v>
                </c:pt>
                <c:pt idx="22897">
                  <c:v>12.715751827084647</c:v>
                </c:pt>
                <c:pt idx="22898">
                  <c:v>12.716307172842916</c:v>
                </c:pt>
                <c:pt idx="22899">
                  <c:v>12.716862518601184</c:v>
                </c:pt>
                <c:pt idx="22900">
                  <c:v>12.717417864359453</c:v>
                </c:pt>
                <c:pt idx="22901">
                  <c:v>12.717973210117721</c:v>
                </c:pt>
                <c:pt idx="22902">
                  <c:v>12.71852855587599</c:v>
                </c:pt>
                <c:pt idx="22903">
                  <c:v>12.719083901634258</c:v>
                </c:pt>
                <c:pt idx="22904">
                  <c:v>12.719639247392527</c:v>
                </c:pt>
                <c:pt idx="22905">
                  <c:v>12.720194593150795</c:v>
                </c:pt>
                <c:pt idx="22906">
                  <c:v>12.720749938909064</c:v>
                </c:pt>
                <c:pt idx="22907">
                  <c:v>12.721305284667332</c:v>
                </c:pt>
                <c:pt idx="22908">
                  <c:v>12.721860630425601</c:v>
                </c:pt>
                <c:pt idx="22909">
                  <c:v>12.72241597618387</c:v>
                </c:pt>
                <c:pt idx="22910">
                  <c:v>12.722971321942138</c:v>
                </c:pt>
                <c:pt idx="22911">
                  <c:v>12.723526667700407</c:v>
                </c:pt>
                <c:pt idx="22912">
                  <c:v>12.724082013458675</c:v>
                </c:pt>
                <c:pt idx="22913">
                  <c:v>12.724637359216944</c:v>
                </c:pt>
                <c:pt idx="22914">
                  <c:v>12.725192704975212</c:v>
                </c:pt>
                <c:pt idx="22915">
                  <c:v>12.725748050733481</c:v>
                </c:pt>
                <c:pt idx="22916">
                  <c:v>12.726303396491749</c:v>
                </c:pt>
                <c:pt idx="22917">
                  <c:v>12.726858742250018</c:v>
                </c:pt>
                <c:pt idx="22918">
                  <c:v>12.727414088008286</c:v>
                </c:pt>
                <c:pt idx="22919">
                  <c:v>12.727969433766555</c:v>
                </c:pt>
                <c:pt idx="22920">
                  <c:v>12.728524779524824</c:v>
                </c:pt>
                <c:pt idx="22921">
                  <c:v>12.729080125283092</c:v>
                </c:pt>
                <c:pt idx="22922">
                  <c:v>12.729635471041361</c:v>
                </c:pt>
                <c:pt idx="22923">
                  <c:v>12.730190816799629</c:v>
                </c:pt>
                <c:pt idx="22924">
                  <c:v>12.730746162557898</c:v>
                </c:pt>
                <c:pt idx="22925">
                  <c:v>12.731301508316166</c:v>
                </c:pt>
                <c:pt idx="22926">
                  <c:v>12.731856854074435</c:v>
                </c:pt>
                <c:pt idx="22927">
                  <c:v>12.732412199832703</c:v>
                </c:pt>
                <c:pt idx="22928">
                  <c:v>12.732967545590972</c:v>
                </c:pt>
                <c:pt idx="22929">
                  <c:v>12.73352289134924</c:v>
                </c:pt>
                <c:pt idx="22930">
                  <c:v>12.734078237107509</c:v>
                </c:pt>
                <c:pt idx="22931">
                  <c:v>12.734633582865778</c:v>
                </c:pt>
                <c:pt idx="22932">
                  <c:v>12.735188928624046</c:v>
                </c:pt>
                <c:pt idx="22933">
                  <c:v>12.735744274382315</c:v>
                </c:pt>
                <c:pt idx="22934">
                  <c:v>12.736299620140583</c:v>
                </c:pt>
                <c:pt idx="22935">
                  <c:v>12.736854965898852</c:v>
                </c:pt>
                <c:pt idx="22936">
                  <c:v>12.73741031165712</c:v>
                </c:pt>
                <c:pt idx="22937">
                  <c:v>12.737965657415389</c:v>
                </c:pt>
                <c:pt idx="22938">
                  <c:v>12.738521003173657</c:v>
                </c:pt>
                <c:pt idx="22939">
                  <c:v>12.739076348931926</c:v>
                </c:pt>
                <c:pt idx="22940">
                  <c:v>12.739631694690194</c:v>
                </c:pt>
                <c:pt idx="22941">
                  <c:v>12.740187040448463</c:v>
                </c:pt>
                <c:pt idx="22942">
                  <c:v>12.740742386206731</c:v>
                </c:pt>
                <c:pt idx="22943">
                  <c:v>12.741297731965</c:v>
                </c:pt>
                <c:pt idx="22944">
                  <c:v>12.741853077723269</c:v>
                </c:pt>
                <c:pt idx="22945">
                  <c:v>12.742408423481537</c:v>
                </c:pt>
                <c:pt idx="22946">
                  <c:v>12.742963769239806</c:v>
                </c:pt>
                <c:pt idx="22947">
                  <c:v>12.743519114998074</c:v>
                </c:pt>
                <c:pt idx="22948">
                  <c:v>12.744074460756343</c:v>
                </c:pt>
                <c:pt idx="22949">
                  <c:v>12.744629806514611</c:v>
                </c:pt>
                <c:pt idx="22950">
                  <c:v>12.74518515227288</c:v>
                </c:pt>
                <c:pt idx="22951">
                  <c:v>12.745740498031148</c:v>
                </c:pt>
                <c:pt idx="22952">
                  <c:v>12.746295843789417</c:v>
                </c:pt>
                <c:pt idx="22953">
                  <c:v>12.746851189547685</c:v>
                </c:pt>
                <c:pt idx="22954">
                  <c:v>12.747406535305954</c:v>
                </c:pt>
                <c:pt idx="22955">
                  <c:v>12.747961881064223</c:v>
                </c:pt>
                <c:pt idx="22956">
                  <c:v>12.748517226822491</c:v>
                </c:pt>
                <c:pt idx="22957">
                  <c:v>12.74907257258076</c:v>
                </c:pt>
                <c:pt idx="22958">
                  <c:v>12.749627918339028</c:v>
                </c:pt>
                <c:pt idx="22959">
                  <c:v>12.750183264097297</c:v>
                </c:pt>
                <c:pt idx="22960">
                  <c:v>12.750738609855565</c:v>
                </c:pt>
                <c:pt idx="22961">
                  <c:v>12.751293955613834</c:v>
                </c:pt>
                <c:pt idx="22962">
                  <c:v>12.751849301372102</c:v>
                </c:pt>
                <c:pt idx="22963">
                  <c:v>12.752404647130371</c:v>
                </c:pt>
                <c:pt idx="22964">
                  <c:v>12.752959992888639</c:v>
                </c:pt>
                <c:pt idx="22965">
                  <c:v>12.753515338646908</c:v>
                </c:pt>
                <c:pt idx="22966">
                  <c:v>12.754070684405177</c:v>
                </c:pt>
                <c:pt idx="22967">
                  <c:v>12.754626030163445</c:v>
                </c:pt>
                <c:pt idx="22968">
                  <c:v>12.755181375921714</c:v>
                </c:pt>
                <c:pt idx="22969">
                  <c:v>12.755736721679982</c:v>
                </c:pt>
                <c:pt idx="22970">
                  <c:v>12.756292067438251</c:v>
                </c:pt>
                <c:pt idx="22971">
                  <c:v>12.756847413196519</c:v>
                </c:pt>
                <c:pt idx="22972">
                  <c:v>12.757402758954788</c:v>
                </c:pt>
                <c:pt idx="22973">
                  <c:v>12.757958104713056</c:v>
                </c:pt>
                <c:pt idx="22974">
                  <c:v>12.758513450471325</c:v>
                </c:pt>
                <c:pt idx="22975">
                  <c:v>12.759068796229593</c:v>
                </c:pt>
                <c:pt idx="22976">
                  <c:v>12.759624141987862</c:v>
                </c:pt>
                <c:pt idx="22977">
                  <c:v>12.760179487746131</c:v>
                </c:pt>
                <c:pt idx="22978">
                  <c:v>12.760734833504399</c:v>
                </c:pt>
                <c:pt idx="22979">
                  <c:v>12.761290179262668</c:v>
                </c:pt>
                <c:pt idx="22980">
                  <c:v>12.761845525020936</c:v>
                </c:pt>
                <c:pt idx="22981">
                  <c:v>12.762400870779205</c:v>
                </c:pt>
                <c:pt idx="22982">
                  <c:v>12.762956216537473</c:v>
                </c:pt>
                <c:pt idx="22983">
                  <c:v>12.763511562295742</c:v>
                </c:pt>
                <c:pt idx="22984">
                  <c:v>12.76406690805401</c:v>
                </c:pt>
                <c:pt idx="22985">
                  <c:v>12.764622253812279</c:v>
                </c:pt>
                <c:pt idx="22986">
                  <c:v>12.765177599570547</c:v>
                </c:pt>
                <c:pt idx="22987">
                  <c:v>12.765732945328816</c:v>
                </c:pt>
                <c:pt idx="22988">
                  <c:v>12.766288291087085</c:v>
                </c:pt>
                <c:pt idx="22989">
                  <c:v>12.766843636845353</c:v>
                </c:pt>
                <c:pt idx="22990">
                  <c:v>12.767398982603622</c:v>
                </c:pt>
                <c:pt idx="22991">
                  <c:v>12.76795432836189</c:v>
                </c:pt>
                <c:pt idx="22992">
                  <c:v>12.768509674120159</c:v>
                </c:pt>
                <c:pt idx="22993">
                  <c:v>12.769065019878427</c:v>
                </c:pt>
                <c:pt idx="22994">
                  <c:v>12.769620365636696</c:v>
                </c:pt>
                <c:pt idx="22995">
                  <c:v>12.770175711394964</c:v>
                </c:pt>
                <c:pt idx="22996">
                  <c:v>12.770731057153233</c:v>
                </c:pt>
                <c:pt idx="22997">
                  <c:v>12.771286402911501</c:v>
                </c:pt>
                <c:pt idx="22998">
                  <c:v>12.77184174866977</c:v>
                </c:pt>
                <c:pt idx="22999">
                  <c:v>12.772397094428038</c:v>
                </c:pt>
                <c:pt idx="23000">
                  <c:v>12.772952440186307</c:v>
                </c:pt>
                <c:pt idx="23001">
                  <c:v>12.773507785944576</c:v>
                </c:pt>
                <c:pt idx="23002">
                  <c:v>12.774063131702844</c:v>
                </c:pt>
                <c:pt idx="23003">
                  <c:v>12.774618477461113</c:v>
                </c:pt>
                <c:pt idx="23004">
                  <c:v>12.775173823219381</c:v>
                </c:pt>
                <c:pt idx="23005">
                  <c:v>12.77572916897765</c:v>
                </c:pt>
                <c:pt idx="23006">
                  <c:v>12.776284514735918</c:v>
                </c:pt>
                <c:pt idx="23007">
                  <c:v>12.776839860494187</c:v>
                </c:pt>
                <c:pt idx="23008">
                  <c:v>12.777395206252455</c:v>
                </c:pt>
                <c:pt idx="23009">
                  <c:v>12.777950552010724</c:v>
                </c:pt>
                <c:pt idx="23010">
                  <c:v>12.778505897768992</c:v>
                </c:pt>
                <c:pt idx="23011">
                  <c:v>12.779061243527261</c:v>
                </c:pt>
                <c:pt idx="23012">
                  <c:v>12.77961658928553</c:v>
                </c:pt>
                <c:pt idx="23013">
                  <c:v>12.780171935043798</c:v>
                </c:pt>
                <c:pt idx="23014">
                  <c:v>12.780727280802067</c:v>
                </c:pt>
                <c:pt idx="23015">
                  <c:v>12.781282626560335</c:v>
                </c:pt>
                <c:pt idx="23016">
                  <c:v>12.781837972318604</c:v>
                </c:pt>
                <c:pt idx="23017">
                  <c:v>12.782393318076872</c:v>
                </c:pt>
                <c:pt idx="23018">
                  <c:v>12.782948663835141</c:v>
                </c:pt>
                <c:pt idx="23019">
                  <c:v>12.783504009593409</c:v>
                </c:pt>
                <c:pt idx="23020">
                  <c:v>12.784059355351678</c:v>
                </c:pt>
                <c:pt idx="23021">
                  <c:v>12.784614701109946</c:v>
                </c:pt>
                <c:pt idx="23022">
                  <c:v>12.785170046868215</c:v>
                </c:pt>
                <c:pt idx="23023">
                  <c:v>12.785725392626484</c:v>
                </c:pt>
                <c:pt idx="23024">
                  <c:v>12.786280738384752</c:v>
                </c:pt>
                <c:pt idx="23025">
                  <c:v>12.786836084143021</c:v>
                </c:pt>
                <c:pt idx="23026">
                  <c:v>12.787391429901289</c:v>
                </c:pt>
                <c:pt idx="23027">
                  <c:v>12.787946775659558</c:v>
                </c:pt>
                <c:pt idx="23028">
                  <c:v>12.788502121417826</c:v>
                </c:pt>
                <c:pt idx="23029">
                  <c:v>12.789057467176095</c:v>
                </c:pt>
                <c:pt idx="23030">
                  <c:v>12.789612812934363</c:v>
                </c:pt>
                <c:pt idx="23031">
                  <c:v>12.790168158692632</c:v>
                </c:pt>
                <c:pt idx="23032">
                  <c:v>12.7907235044509</c:v>
                </c:pt>
                <c:pt idx="23033">
                  <c:v>12.791278850209169</c:v>
                </c:pt>
                <c:pt idx="23034">
                  <c:v>12.791834195967438</c:v>
                </c:pt>
                <c:pt idx="23035">
                  <c:v>12.792389541725706</c:v>
                </c:pt>
                <c:pt idx="23036">
                  <c:v>12.792944887483975</c:v>
                </c:pt>
                <c:pt idx="23037">
                  <c:v>12.793500233242243</c:v>
                </c:pt>
                <c:pt idx="23038">
                  <c:v>12.794055579000512</c:v>
                </c:pt>
                <c:pt idx="23039">
                  <c:v>12.79461092475878</c:v>
                </c:pt>
                <c:pt idx="23040">
                  <c:v>12.795166270517049</c:v>
                </c:pt>
                <c:pt idx="23041">
                  <c:v>12.795721616275317</c:v>
                </c:pt>
                <c:pt idx="23042">
                  <c:v>12.796276962033586</c:v>
                </c:pt>
                <c:pt idx="23043">
                  <c:v>12.796832307791854</c:v>
                </c:pt>
                <c:pt idx="23044">
                  <c:v>12.797387653550123</c:v>
                </c:pt>
                <c:pt idx="23045">
                  <c:v>12.797942999308392</c:v>
                </c:pt>
                <c:pt idx="23046">
                  <c:v>12.79849834506666</c:v>
                </c:pt>
                <c:pt idx="23047">
                  <c:v>12.799053690824929</c:v>
                </c:pt>
                <c:pt idx="23048">
                  <c:v>12.799609036583197</c:v>
                </c:pt>
                <c:pt idx="23049">
                  <c:v>12.800164382341466</c:v>
                </c:pt>
                <c:pt idx="23050">
                  <c:v>12.800719728099734</c:v>
                </c:pt>
                <c:pt idx="23051">
                  <c:v>12.801275073858003</c:v>
                </c:pt>
                <c:pt idx="23052">
                  <c:v>12.801830419616271</c:v>
                </c:pt>
                <c:pt idx="23053">
                  <c:v>12.80238576537454</c:v>
                </c:pt>
                <c:pt idx="23054">
                  <c:v>12.802941111132808</c:v>
                </c:pt>
                <c:pt idx="23055">
                  <c:v>12.803496456891077</c:v>
                </c:pt>
                <c:pt idx="23056">
                  <c:v>12.804051802649346</c:v>
                </c:pt>
                <c:pt idx="23057">
                  <c:v>12.804607148407614</c:v>
                </c:pt>
                <c:pt idx="23058">
                  <c:v>12.805162494165883</c:v>
                </c:pt>
                <c:pt idx="23059">
                  <c:v>12.805717839924151</c:v>
                </c:pt>
                <c:pt idx="23060">
                  <c:v>12.80627318568242</c:v>
                </c:pt>
                <c:pt idx="23061">
                  <c:v>12.806828531440688</c:v>
                </c:pt>
                <c:pt idx="23062">
                  <c:v>12.807383877198957</c:v>
                </c:pt>
                <c:pt idx="23063">
                  <c:v>12.807939222957225</c:v>
                </c:pt>
                <c:pt idx="23064">
                  <c:v>12.808494568715494</c:v>
                </c:pt>
                <c:pt idx="23065">
                  <c:v>12.809049914473762</c:v>
                </c:pt>
                <c:pt idx="23066">
                  <c:v>12.809605260232031</c:v>
                </c:pt>
                <c:pt idx="23067">
                  <c:v>12.810160605990299</c:v>
                </c:pt>
                <c:pt idx="23068">
                  <c:v>12.810715951748568</c:v>
                </c:pt>
                <c:pt idx="23069">
                  <c:v>12.811271297506837</c:v>
                </c:pt>
                <c:pt idx="23070">
                  <c:v>12.811826643265105</c:v>
                </c:pt>
                <c:pt idx="23071">
                  <c:v>12.812381989023374</c:v>
                </c:pt>
                <c:pt idx="23072">
                  <c:v>12.812937334781642</c:v>
                </c:pt>
                <c:pt idx="23073">
                  <c:v>12.813492680539911</c:v>
                </c:pt>
                <c:pt idx="23074">
                  <c:v>12.814048026298179</c:v>
                </c:pt>
                <c:pt idx="23075">
                  <c:v>12.814603372056448</c:v>
                </c:pt>
                <c:pt idx="23076">
                  <c:v>12.815158717814716</c:v>
                </c:pt>
                <c:pt idx="23077">
                  <c:v>12.815714063572985</c:v>
                </c:pt>
                <c:pt idx="23078">
                  <c:v>12.816269409331253</c:v>
                </c:pt>
                <c:pt idx="23079">
                  <c:v>12.816824755089522</c:v>
                </c:pt>
                <c:pt idx="23080">
                  <c:v>12.817380100847791</c:v>
                </c:pt>
                <c:pt idx="23081">
                  <c:v>12.817935446606059</c:v>
                </c:pt>
                <c:pt idx="23082">
                  <c:v>12.818490792364328</c:v>
                </c:pt>
                <c:pt idx="23083">
                  <c:v>12.819046138122596</c:v>
                </c:pt>
                <c:pt idx="23084">
                  <c:v>12.819601483880865</c:v>
                </c:pt>
                <c:pt idx="23085">
                  <c:v>12.820156829639133</c:v>
                </c:pt>
                <c:pt idx="23086">
                  <c:v>12.820712175397402</c:v>
                </c:pt>
                <c:pt idx="23087">
                  <c:v>12.82126752115567</c:v>
                </c:pt>
                <c:pt idx="23088">
                  <c:v>12.821822866913939</c:v>
                </c:pt>
                <c:pt idx="23089">
                  <c:v>12.822378212672207</c:v>
                </c:pt>
                <c:pt idx="23090">
                  <c:v>12.822933558430476</c:v>
                </c:pt>
                <c:pt idx="23091">
                  <c:v>12.823488904188745</c:v>
                </c:pt>
                <c:pt idx="23092">
                  <c:v>12.824044249947013</c:v>
                </c:pt>
                <c:pt idx="23093">
                  <c:v>12.824599595705282</c:v>
                </c:pt>
                <c:pt idx="23094">
                  <c:v>12.82515494146355</c:v>
                </c:pt>
                <c:pt idx="23095">
                  <c:v>12.825710287221819</c:v>
                </c:pt>
                <c:pt idx="23096">
                  <c:v>12.826265632980087</c:v>
                </c:pt>
                <c:pt idx="23097">
                  <c:v>12.826820978738356</c:v>
                </c:pt>
                <c:pt idx="23098">
                  <c:v>12.827376324496624</c:v>
                </c:pt>
                <c:pt idx="23099">
                  <c:v>12.827931670254893</c:v>
                </c:pt>
                <c:pt idx="23100">
                  <c:v>12.828487016013161</c:v>
                </c:pt>
                <c:pt idx="23101">
                  <c:v>12.82904236177143</c:v>
                </c:pt>
                <c:pt idx="23102">
                  <c:v>12.829597707529699</c:v>
                </c:pt>
                <c:pt idx="23103">
                  <c:v>12.830153053287967</c:v>
                </c:pt>
                <c:pt idx="23104">
                  <c:v>12.830708399046236</c:v>
                </c:pt>
                <c:pt idx="23105">
                  <c:v>12.831263744804504</c:v>
                </c:pt>
                <c:pt idx="23106">
                  <c:v>12.831819090562773</c:v>
                </c:pt>
                <c:pt idx="23107">
                  <c:v>12.832374436321041</c:v>
                </c:pt>
                <c:pt idx="23108">
                  <c:v>12.83292978207931</c:v>
                </c:pt>
                <c:pt idx="23109">
                  <c:v>12.833485127837578</c:v>
                </c:pt>
                <c:pt idx="23110">
                  <c:v>12.834040473595847</c:v>
                </c:pt>
                <c:pt idx="23111">
                  <c:v>12.834595819354115</c:v>
                </c:pt>
                <c:pt idx="23112">
                  <c:v>12.835151165112384</c:v>
                </c:pt>
                <c:pt idx="23113">
                  <c:v>12.835706510870653</c:v>
                </c:pt>
                <c:pt idx="23114">
                  <c:v>12.836261856628921</c:v>
                </c:pt>
                <c:pt idx="23115">
                  <c:v>12.83681720238719</c:v>
                </c:pt>
                <c:pt idx="23116">
                  <c:v>12.837372548145458</c:v>
                </c:pt>
                <c:pt idx="23117">
                  <c:v>12.837927893903727</c:v>
                </c:pt>
                <c:pt idx="23118">
                  <c:v>12.838483239661995</c:v>
                </c:pt>
                <c:pt idx="23119">
                  <c:v>12.839038585420264</c:v>
                </c:pt>
                <c:pt idx="23120">
                  <c:v>12.839593931178532</c:v>
                </c:pt>
                <c:pt idx="23121">
                  <c:v>12.840149276936801</c:v>
                </c:pt>
                <c:pt idx="23122">
                  <c:v>12.840704622695069</c:v>
                </c:pt>
                <c:pt idx="23123">
                  <c:v>12.841259968453338</c:v>
                </c:pt>
                <c:pt idx="23124">
                  <c:v>12.841815314211606</c:v>
                </c:pt>
                <c:pt idx="23125">
                  <c:v>12.842370659969875</c:v>
                </c:pt>
                <c:pt idx="23126">
                  <c:v>12.842926005728144</c:v>
                </c:pt>
                <c:pt idx="23127">
                  <c:v>12.843481351486412</c:v>
                </c:pt>
                <c:pt idx="23128">
                  <c:v>12.844036697244681</c:v>
                </c:pt>
                <c:pt idx="23129">
                  <c:v>12.844592043002949</c:v>
                </c:pt>
                <c:pt idx="23130">
                  <c:v>12.845147388761218</c:v>
                </c:pt>
                <c:pt idx="23131">
                  <c:v>12.845702734519486</c:v>
                </c:pt>
                <c:pt idx="23132">
                  <c:v>12.846258080277755</c:v>
                </c:pt>
                <c:pt idx="23133">
                  <c:v>12.846813426036023</c:v>
                </c:pt>
                <c:pt idx="23134">
                  <c:v>12.847368771794292</c:v>
                </c:pt>
                <c:pt idx="23135">
                  <c:v>12.84792411755256</c:v>
                </c:pt>
                <c:pt idx="23136">
                  <c:v>12.848479463310829</c:v>
                </c:pt>
                <c:pt idx="23137">
                  <c:v>12.849034809069098</c:v>
                </c:pt>
                <c:pt idx="23138">
                  <c:v>12.849590154827366</c:v>
                </c:pt>
                <c:pt idx="23139">
                  <c:v>12.850145500585635</c:v>
                </c:pt>
                <c:pt idx="23140">
                  <c:v>12.850700846343903</c:v>
                </c:pt>
                <c:pt idx="23141">
                  <c:v>12.851256192102172</c:v>
                </c:pt>
                <c:pt idx="23142">
                  <c:v>12.85181153786044</c:v>
                </c:pt>
                <c:pt idx="23143">
                  <c:v>12.852366883618709</c:v>
                </c:pt>
                <c:pt idx="23144">
                  <c:v>12.852922229376977</c:v>
                </c:pt>
                <c:pt idx="23145">
                  <c:v>12.853477575135246</c:v>
                </c:pt>
                <c:pt idx="23146">
                  <c:v>12.854032920893514</c:v>
                </c:pt>
                <c:pt idx="23147">
                  <c:v>12.854588266651783</c:v>
                </c:pt>
                <c:pt idx="23148">
                  <c:v>12.855143612410052</c:v>
                </c:pt>
                <c:pt idx="23149">
                  <c:v>12.85569895816832</c:v>
                </c:pt>
                <c:pt idx="23150">
                  <c:v>12.856254303926589</c:v>
                </c:pt>
                <c:pt idx="23151">
                  <c:v>12.856809649684857</c:v>
                </c:pt>
                <c:pt idx="23152">
                  <c:v>12.857364995443126</c:v>
                </c:pt>
                <c:pt idx="23153">
                  <c:v>12.857920341201394</c:v>
                </c:pt>
                <c:pt idx="23154">
                  <c:v>12.858475686959663</c:v>
                </c:pt>
                <c:pt idx="23155">
                  <c:v>12.859031032717931</c:v>
                </c:pt>
                <c:pt idx="23156">
                  <c:v>12.8595863784762</c:v>
                </c:pt>
                <c:pt idx="23157">
                  <c:v>12.860141724234468</c:v>
                </c:pt>
                <c:pt idx="23158">
                  <c:v>12.860697069992737</c:v>
                </c:pt>
                <c:pt idx="23159">
                  <c:v>12.861252415751006</c:v>
                </c:pt>
                <c:pt idx="23160">
                  <c:v>12.861807761509274</c:v>
                </c:pt>
                <c:pt idx="23161">
                  <c:v>12.862363107267543</c:v>
                </c:pt>
                <c:pt idx="23162">
                  <c:v>12.862918453025811</c:v>
                </c:pt>
                <c:pt idx="23163">
                  <c:v>12.86347379878408</c:v>
                </c:pt>
                <c:pt idx="23164">
                  <c:v>12.864029144542348</c:v>
                </c:pt>
                <c:pt idx="23165">
                  <c:v>12.864584490300617</c:v>
                </c:pt>
                <c:pt idx="23166">
                  <c:v>12.865139836058885</c:v>
                </c:pt>
                <c:pt idx="23167">
                  <c:v>12.865695181817154</c:v>
                </c:pt>
                <c:pt idx="23168">
                  <c:v>12.866250527575422</c:v>
                </c:pt>
                <c:pt idx="23169">
                  <c:v>12.866805873333691</c:v>
                </c:pt>
                <c:pt idx="23170">
                  <c:v>12.86736121909196</c:v>
                </c:pt>
                <c:pt idx="23171">
                  <c:v>12.867916564850228</c:v>
                </c:pt>
                <c:pt idx="23172">
                  <c:v>12.868471910608497</c:v>
                </c:pt>
                <c:pt idx="23173">
                  <c:v>12.869027256366765</c:v>
                </c:pt>
                <c:pt idx="23174">
                  <c:v>12.869582602125034</c:v>
                </c:pt>
                <c:pt idx="23175">
                  <c:v>12.870137947883302</c:v>
                </c:pt>
                <c:pt idx="23176">
                  <c:v>12.870693293641571</c:v>
                </c:pt>
                <c:pt idx="23177">
                  <c:v>12.871248639399839</c:v>
                </c:pt>
                <c:pt idx="23178">
                  <c:v>12.871803985158108</c:v>
                </c:pt>
                <c:pt idx="23179">
                  <c:v>12.872359330916376</c:v>
                </c:pt>
                <c:pt idx="23180">
                  <c:v>12.872914676674645</c:v>
                </c:pt>
                <c:pt idx="23181">
                  <c:v>12.873470022432913</c:v>
                </c:pt>
                <c:pt idx="23182">
                  <c:v>12.874025368191182</c:v>
                </c:pt>
                <c:pt idx="23183">
                  <c:v>12.874580713949451</c:v>
                </c:pt>
                <c:pt idx="23184">
                  <c:v>12.875136059707719</c:v>
                </c:pt>
                <c:pt idx="23185">
                  <c:v>12.875691405465988</c:v>
                </c:pt>
                <c:pt idx="23186">
                  <c:v>12.876246751224256</c:v>
                </c:pt>
                <c:pt idx="23187">
                  <c:v>12.876802096982525</c:v>
                </c:pt>
                <c:pt idx="23188">
                  <c:v>12.877357442740793</c:v>
                </c:pt>
                <c:pt idx="23189">
                  <c:v>12.877912788499062</c:v>
                </c:pt>
                <c:pt idx="23190">
                  <c:v>12.87846813425733</c:v>
                </c:pt>
                <c:pt idx="23191">
                  <c:v>12.879023480015599</c:v>
                </c:pt>
                <c:pt idx="23192">
                  <c:v>12.879578825773867</c:v>
                </c:pt>
                <c:pt idx="23193">
                  <c:v>12.880134171532136</c:v>
                </c:pt>
                <c:pt idx="23194">
                  <c:v>12.880689517290405</c:v>
                </c:pt>
                <c:pt idx="23195">
                  <c:v>12.881244863048673</c:v>
                </c:pt>
                <c:pt idx="23196">
                  <c:v>12.881800208806942</c:v>
                </c:pt>
                <c:pt idx="23197">
                  <c:v>12.88235555456521</c:v>
                </c:pt>
                <c:pt idx="23198">
                  <c:v>12.882910900323479</c:v>
                </c:pt>
                <c:pt idx="23199">
                  <c:v>12.883466246081747</c:v>
                </c:pt>
                <c:pt idx="23200">
                  <c:v>12.884021591840016</c:v>
                </c:pt>
                <c:pt idx="23201">
                  <c:v>12.884576937598284</c:v>
                </c:pt>
                <c:pt idx="23202">
                  <c:v>12.885132283356553</c:v>
                </c:pt>
                <c:pt idx="23203">
                  <c:v>12.885687629114821</c:v>
                </c:pt>
                <c:pt idx="23204">
                  <c:v>12.88624297487309</c:v>
                </c:pt>
                <c:pt idx="23205">
                  <c:v>12.886798320631359</c:v>
                </c:pt>
                <c:pt idx="23206">
                  <c:v>12.887353666389627</c:v>
                </c:pt>
                <c:pt idx="23207">
                  <c:v>12.887909012147896</c:v>
                </c:pt>
                <c:pt idx="23208">
                  <c:v>12.888464357906164</c:v>
                </c:pt>
                <c:pt idx="23209">
                  <c:v>12.889019703664433</c:v>
                </c:pt>
                <c:pt idx="23210">
                  <c:v>12.889575049422701</c:v>
                </c:pt>
                <c:pt idx="23211">
                  <c:v>12.89013039518097</c:v>
                </c:pt>
                <c:pt idx="23212">
                  <c:v>12.890685740939238</c:v>
                </c:pt>
                <c:pt idx="23213">
                  <c:v>12.891241086697507</c:v>
                </c:pt>
                <c:pt idx="23214">
                  <c:v>12.891796432455775</c:v>
                </c:pt>
                <c:pt idx="23215">
                  <c:v>12.892351778214044</c:v>
                </c:pt>
                <c:pt idx="23216">
                  <c:v>12.892907123972313</c:v>
                </c:pt>
                <c:pt idx="23217">
                  <c:v>12.893462469730581</c:v>
                </c:pt>
                <c:pt idx="23218">
                  <c:v>12.89401781548885</c:v>
                </c:pt>
                <c:pt idx="23219">
                  <c:v>12.894573161247118</c:v>
                </c:pt>
                <c:pt idx="23220">
                  <c:v>12.895128507005387</c:v>
                </c:pt>
                <c:pt idx="23221">
                  <c:v>12.895683852763655</c:v>
                </c:pt>
                <c:pt idx="23222">
                  <c:v>12.896239198521924</c:v>
                </c:pt>
                <c:pt idx="23223">
                  <c:v>12.896794544280192</c:v>
                </c:pt>
                <c:pt idx="23224">
                  <c:v>12.897349890038461</c:v>
                </c:pt>
                <c:pt idx="23225">
                  <c:v>12.897905235796729</c:v>
                </c:pt>
                <c:pt idx="23226">
                  <c:v>12.898460581554998</c:v>
                </c:pt>
                <c:pt idx="23227">
                  <c:v>12.899015927313267</c:v>
                </c:pt>
                <c:pt idx="23228">
                  <c:v>12.899571273071535</c:v>
                </c:pt>
                <c:pt idx="23229">
                  <c:v>12.900126618829804</c:v>
                </c:pt>
                <c:pt idx="23230">
                  <c:v>12.900681964588072</c:v>
                </c:pt>
                <c:pt idx="23231">
                  <c:v>12.901237310346341</c:v>
                </c:pt>
                <c:pt idx="23232">
                  <c:v>12.901792656104609</c:v>
                </c:pt>
                <c:pt idx="23233">
                  <c:v>12.902348001862878</c:v>
                </c:pt>
                <c:pt idx="23234">
                  <c:v>12.902903347621146</c:v>
                </c:pt>
                <c:pt idx="23235">
                  <c:v>12.903458693379415</c:v>
                </c:pt>
                <c:pt idx="23236">
                  <c:v>12.904014039137683</c:v>
                </c:pt>
                <c:pt idx="23237">
                  <c:v>12.904569384895952</c:v>
                </c:pt>
                <c:pt idx="23238">
                  <c:v>12.90512473065422</c:v>
                </c:pt>
                <c:pt idx="23239">
                  <c:v>12.905680076412489</c:v>
                </c:pt>
                <c:pt idx="23240">
                  <c:v>12.906235422170758</c:v>
                </c:pt>
                <c:pt idx="23241">
                  <c:v>12.906790767929026</c:v>
                </c:pt>
                <c:pt idx="23242">
                  <c:v>12.907346113687295</c:v>
                </c:pt>
                <c:pt idx="23243">
                  <c:v>12.907901459445563</c:v>
                </c:pt>
                <c:pt idx="23244">
                  <c:v>12.908456805203832</c:v>
                </c:pt>
                <c:pt idx="23245">
                  <c:v>12.9090121509621</c:v>
                </c:pt>
                <c:pt idx="23246">
                  <c:v>12.909567496720369</c:v>
                </c:pt>
                <c:pt idx="23247">
                  <c:v>12.910122842478637</c:v>
                </c:pt>
                <c:pt idx="23248">
                  <c:v>12.910678188236906</c:v>
                </c:pt>
                <c:pt idx="23249">
                  <c:v>12.911233533995174</c:v>
                </c:pt>
                <c:pt idx="23250">
                  <c:v>12.911788879753443</c:v>
                </c:pt>
                <c:pt idx="23251">
                  <c:v>12.912344225511712</c:v>
                </c:pt>
                <c:pt idx="23252">
                  <c:v>12.91289957126998</c:v>
                </c:pt>
                <c:pt idx="23253">
                  <c:v>12.913454917028249</c:v>
                </c:pt>
                <c:pt idx="23254">
                  <c:v>12.914010262786517</c:v>
                </c:pt>
                <c:pt idx="23255">
                  <c:v>12.914565608544786</c:v>
                </c:pt>
                <c:pt idx="23256">
                  <c:v>12.915120954303054</c:v>
                </c:pt>
                <c:pt idx="23257">
                  <c:v>12.915676300061323</c:v>
                </c:pt>
                <c:pt idx="23258">
                  <c:v>12.916231645819591</c:v>
                </c:pt>
                <c:pt idx="23259">
                  <c:v>12.91678699157786</c:v>
                </c:pt>
                <c:pt idx="23260">
                  <c:v>12.917342337336128</c:v>
                </c:pt>
                <c:pt idx="23261">
                  <c:v>12.917897683094397</c:v>
                </c:pt>
                <c:pt idx="23262">
                  <c:v>12.918453028852666</c:v>
                </c:pt>
                <c:pt idx="23263">
                  <c:v>12.919008374610934</c:v>
                </c:pt>
                <c:pt idx="23264">
                  <c:v>12.919563720369203</c:v>
                </c:pt>
                <c:pt idx="23265">
                  <c:v>12.920119066127471</c:v>
                </c:pt>
                <c:pt idx="23266">
                  <c:v>12.92067441188574</c:v>
                </c:pt>
                <c:pt idx="23267">
                  <c:v>12.921229757644008</c:v>
                </c:pt>
                <c:pt idx="23268">
                  <c:v>12.921785103402277</c:v>
                </c:pt>
                <c:pt idx="23269">
                  <c:v>12.922340449160545</c:v>
                </c:pt>
                <c:pt idx="23270">
                  <c:v>12.922895794918814</c:v>
                </c:pt>
                <c:pt idx="23271">
                  <c:v>12.923451140677082</c:v>
                </c:pt>
                <c:pt idx="23272">
                  <c:v>12.924006486435351</c:v>
                </c:pt>
                <c:pt idx="23273">
                  <c:v>12.92456183219362</c:v>
                </c:pt>
                <c:pt idx="23274">
                  <c:v>12.925117177951888</c:v>
                </c:pt>
                <c:pt idx="23275">
                  <c:v>12.925672523710157</c:v>
                </c:pt>
                <c:pt idx="23276">
                  <c:v>12.926227869468425</c:v>
                </c:pt>
                <c:pt idx="23277">
                  <c:v>12.926783215226694</c:v>
                </c:pt>
                <c:pt idx="23278">
                  <c:v>12.927338560984962</c:v>
                </c:pt>
                <c:pt idx="23279">
                  <c:v>12.927893906743231</c:v>
                </c:pt>
                <c:pt idx="23280">
                  <c:v>12.928449252501499</c:v>
                </c:pt>
                <c:pt idx="23281">
                  <c:v>12.929004598259768</c:v>
                </c:pt>
                <c:pt idx="23282">
                  <c:v>12.929559944018036</c:v>
                </c:pt>
                <c:pt idx="23283">
                  <c:v>12.930115289776305</c:v>
                </c:pt>
                <c:pt idx="23284">
                  <c:v>12.930670635534574</c:v>
                </c:pt>
                <c:pt idx="23285">
                  <c:v>12.931225981292842</c:v>
                </c:pt>
                <c:pt idx="23286">
                  <c:v>12.931781327051111</c:v>
                </c:pt>
                <c:pt idx="23287">
                  <c:v>12.932336672809379</c:v>
                </c:pt>
                <c:pt idx="23288">
                  <c:v>12.932892018567648</c:v>
                </c:pt>
                <c:pt idx="23289">
                  <c:v>12.933447364325916</c:v>
                </c:pt>
                <c:pt idx="23290">
                  <c:v>12.934002710084185</c:v>
                </c:pt>
                <c:pt idx="23291">
                  <c:v>12.934558055842453</c:v>
                </c:pt>
                <c:pt idx="23292">
                  <c:v>12.935113401600722</c:v>
                </c:pt>
                <c:pt idx="23293">
                  <c:v>12.93566874735899</c:v>
                </c:pt>
                <c:pt idx="23294">
                  <c:v>12.936224093117259</c:v>
                </c:pt>
                <c:pt idx="23295">
                  <c:v>12.936779438875528</c:v>
                </c:pt>
                <c:pt idx="23296">
                  <c:v>12.937334784633796</c:v>
                </c:pt>
                <c:pt idx="23297">
                  <c:v>12.937890130392065</c:v>
                </c:pt>
                <c:pt idx="23298">
                  <c:v>12.938445476150333</c:v>
                </c:pt>
                <c:pt idx="23299">
                  <c:v>12.939000821908602</c:v>
                </c:pt>
                <c:pt idx="23300">
                  <c:v>12.93955616766687</c:v>
                </c:pt>
                <c:pt idx="23301">
                  <c:v>12.940111513425139</c:v>
                </c:pt>
                <c:pt idx="23302">
                  <c:v>12.940666859183407</c:v>
                </c:pt>
                <c:pt idx="23303">
                  <c:v>12.941222204941676</c:v>
                </c:pt>
                <c:pt idx="23304">
                  <c:v>12.941777550699944</c:v>
                </c:pt>
                <c:pt idx="23305">
                  <c:v>12.942332896458213</c:v>
                </c:pt>
                <c:pt idx="23306">
                  <c:v>12.942888242216481</c:v>
                </c:pt>
                <c:pt idx="23307">
                  <c:v>12.94344358797475</c:v>
                </c:pt>
                <c:pt idx="23308">
                  <c:v>12.943998933733019</c:v>
                </c:pt>
                <c:pt idx="23309">
                  <c:v>12.944554279491287</c:v>
                </c:pt>
                <c:pt idx="23310">
                  <c:v>12.945109625249556</c:v>
                </c:pt>
                <c:pt idx="23311">
                  <c:v>12.945664971007824</c:v>
                </c:pt>
                <c:pt idx="23312">
                  <c:v>12.946220316766093</c:v>
                </c:pt>
                <c:pt idx="23313">
                  <c:v>12.946775662524361</c:v>
                </c:pt>
                <c:pt idx="23314">
                  <c:v>12.94733100828263</c:v>
                </c:pt>
                <c:pt idx="23315">
                  <c:v>12.947886354040898</c:v>
                </c:pt>
                <c:pt idx="23316">
                  <c:v>12.948441699799167</c:v>
                </c:pt>
                <c:pt idx="23317">
                  <c:v>12.948997045557435</c:v>
                </c:pt>
                <c:pt idx="23318">
                  <c:v>12.949552391315704</c:v>
                </c:pt>
                <c:pt idx="23319">
                  <c:v>12.950107737073973</c:v>
                </c:pt>
                <c:pt idx="23320">
                  <c:v>12.950663082832241</c:v>
                </c:pt>
                <c:pt idx="23321">
                  <c:v>12.95121842859051</c:v>
                </c:pt>
                <c:pt idx="23322">
                  <c:v>12.951773774348778</c:v>
                </c:pt>
                <c:pt idx="23323">
                  <c:v>12.952329120107047</c:v>
                </c:pt>
                <c:pt idx="23324">
                  <c:v>12.952884465865315</c:v>
                </c:pt>
                <c:pt idx="23325">
                  <c:v>12.953439811623584</c:v>
                </c:pt>
                <c:pt idx="23326">
                  <c:v>12.953995157381852</c:v>
                </c:pt>
                <c:pt idx="23327">
                  <c:v>12.954550503140121</c:v>
                </c:pt>
                <c:pt idx="23328">
                  <c:v>12.955105848898389</c:v>
                </c:pt>
                <c:pt idx="23329">
                  <c:v>12.955661194656658</c:v>
                </c:pt>
                <c:pt idx="23330">
                  <c:v>12.956216540414927</c:v>
                </c:pt>
                <c:pt idx="23331">
                  <c:v>12.956771886173195</c:v>
                </c:pt>
                <c:pt idx="23332">
                  <c:v>12.957327231931464</c:v>
                </c:pt>
                <c:pt idx="23333">
                  <c:v>12.957882577689732</c:v>
                </c:pt>
                <c:pt idx="23334">
                  <c:v>12.958437923448001</c:v>
                </c:pt>
                <c:pt idx="23335">
                  <c:v>12.958993269206269</c:v>
                </c:pt>
                <c:pt idx="23336">
                  <c:v>12.959548614964538</c:v>
                </c:pt>
                <c:pt idx="23337">
                  <c:v>12.960103960722806</c:v>
                </c:pt>
                <c:pt idx="23338">
                  <c:v>12.960659306481075</c:v>
                </c:pt>
                <c:pt idx="23339">
                  <c:v>12.961214652239343</c:v>
                </c:pt>
                <c:pt idx="23340">
                  <c:v>12.961769997997612</c:v>
                </c:pt>
                <c:pt idx="23341">
                  <c:v>12.962325343755881</c:v>
                </c:pt>
                <c:pt idx="23342">
                  <c:v>12.962880689514149</c:v>
                </c:pt>
                <c:pt idx="23343">
                  <c:v>12.963436035272418</c:v>
                </c:pt>
                <c:pt idx="23344">
                  <c:v>12.963991381030686</c:v>
                </c:pt>
                <c:pt idx="23345">
                  <c:v>12.964546726788955</c:v>
                </c:pt>
                <c:pt idx="23346">
                  <c:v>12.965102072547223</c:v>
                </c:pt>
                <c:pt idx="23347">
                  <c:v>12.965657418305492</c:v>
                </c:pt>
                <c:pt idx="23348">
                  <c:v>12.96621276406376</c:v>
                </c:pt>
                <c:pt idx="23349">
                  <c:v>12.966768109822029</c:v>
                </c:pt>
                <c:pt idx="23350">
                  <c:v>12.967323455580297</c:v>
                </c:pt>
                <c:pt idx="23351">
                  <c:v>12.967878801338566</c:v>
                </c:pt>
                <c:pt idx="23352">
                  <c:v>12.968434147096835</c:v>
                </c:pt>
                <c:pt idx="23353">
                  <c:v>12.968989492855103</c:v>
                </c:pt>
                <c:pt idx="23354">
                  <c:v>12.969544838613372</c:v>
                </c:pt>
                <c:pt idx="23355">
                  <c:v>12.97010018437164</c:v>
                </c:pt>
                <c:pt idx="23356">
                  <c:v>12.970655530129909</c:v>
                </c:pt>
                <c:pt idx="23357">
                  <c:v>12.971210875888177</c:v>
                </c:pt>
                <c:pt idx="23358">
                  <c:v>12.971766221646446</c:v>
                </c:pt>
                <c:pt idx="23359">
                  <c:v>12.972321567404714</c:v>
                </c:pt>
                <c:pt idx="23360">
                  <c:v>12.972876913162983</c:v>
                </c:pt>
                <c:pt idx="23361">
                  <c:v>12.973432258921251</c:v>
                </c:pt>
                <c:pt idx="23362">
                  <c:v>12.97398760467952</c:v>
                </c:pt>
                <c:pt idx="23363">
                  <c:v>12.974542950437788</c:v>
                </c:pt>
                <c:pt idx="23364">
                  <c:v>12.975098296196057</c:v>
                </c:pt>
                <c:pt idx="23365">
                  <c:v>12.975653641954326</c:v>
                </c:pt>
                <c:pt idx="23366">
                  <c:v>12.976208987712594</c:v>
                </c:pt>
                <c:pt idx="23367">
                  <c:v>12.976764333470863</c:v>
                </c:pt>
                <c:pt idx="23368">
                  <c:v>12.977319679229131</c:v>
                </c:pt>
                <c:pt idx="23369">
                  <c:v>12.9778750249874</c:v>
                </c:pt>
                <c:pt idx="23370">
                  <c:v>12.978430370745668</c:v>
                </c:pt>
                <c:pt idx="23371">
                  <c:v>12.978985716503937</c:v>
                </c:pt>
                <c:pt idx="23372">
                  <c:v>12.979541062262205</c:v>
                </c:pt>
                <c:pt idx="23373">
                  <c:v>12.980096408020474</c:v>
                </c:pt>
                <c:pt idx="23374">
                  <c:v>12.980651753778742</c:v>
                </c:pt>
                <c:pt idx="23375">
                  <c:v>12.981207099537011</c:v>
                </c:pt>
                <c:pt idx="23376">
                  <c:v>12.98176244529528</c:v>
                </c:pt>
                <c:pt idx="23377">
                  <c:v>12.982317791053548</c:v>
                </c:pt>
                <c:pt idx="23378">
                  <c:v>12.982873136811817</c:v>
                </c:pt>
                <c:pt idx="23379">
                  <c:v>12.983428482570085</c:v>
                </c:pt>
                <c:pt idx="23380">
                  <c:v>12.983983828328354</c:v>
                </c:pt>
                <c:pt idx="23381">
                  <c:v>12.984539174086622</c:v>
                </c:pt>
                <c:pt idx="23382">
                  <c:v>12.985094519844891</c:v>
                </c:pt>
                <c:pt idx="23383">
                  <c:v>12.985649865603159</c:v>
                </c:pt>
                <c:pt idx="23384">
                  <c:v>12.986205211361428</c:v>
                </c:pt>
                <c:pt idx="23385">
                  <c:v>12.986760557119696</c:v>
                </c:pt>
                <c:pt idx="23386">
                  <c:v>12.987315902877965</c:v>
                </c:pt>
                <c:pt idx="23387">
                  <c:v>12.987871248636234</c:v>
                </c:pt>
                <c:pt idx="23388">
                  <c:v>12.988426594394502</c:v>
                </c:pt>
                <c:pt idx="23389">
                  <c:v>12.988981940152771</c:v>
                </c:pt>
                <c:pt idx="23390">
                  <c:v>12.989537285911039</c:v>
                </c:pt>
                <c:pt idx="23391">
                  <c:v>12.990092631669308</c:v>
                </c:pt>
                <c:pt idx="23392">
                  <c:v>12.990647977427576</c:v>
                </c:pt>
                <c:pt idx="23393">
                  <c:v>12.991203323185845</c:v>
                </c:pt>
                <c:pt idx="23394">
                  <c:v>12.991758668944113</c:v>
                </c:pt>
                <c:pt idx="23395">
                  <c:v>12.992314014702382</c:v>
                </c:pt>
                <c:pt idx="23396">
                  <c:v>12.99286936046065</c:v>
                </c:pt>
                <c:pt idx="23397">
                  <c:v>12.993424706218919</c:v>
                </c:pt>
                <c:pt idx="23398">
                  <c:v>12.993980051977188</c:v>
                </c:pt>
                <c:pt idx="23399">
                  <c:v>12.994535397735456</c:v>
                </c:pt>
                <c:pt idx="23400">
                  <c:v>12.995090743493725</c:v>
                </c:pt>
                <c:pt idx="23401">
                  <c:v>12.995646089251993</c:v>
                </c:pt>
                <c:pt idx="23402">
                  <c:v>12.996201435010262</c:v>
                </c:pt>
                <c:pt idx="23403">
                  <c:v>12.99675678076853</c:v>
                </c:pt>
                <c:pt idx="23404">
                  <c:v>12.997312126526799</c:v>
                </c:pt>
                <c:pt idx="23405">
                  <c:v>12.997867472285067</c:v>
                </c:pt>
                <c:pt idx="23406">
                  <c:v>12.998422818043336</c:v>
                </c:pt>
                <c:pt idx="23407">
                  <c:v>12.998978163801604</c:v>
                </c:pt>
                <c:pt idx="23408">
                  <c:v>12.999533509559873</c:v>
                </c:pt>
                <c:pt idx="23409">
                  <c:v>13.000088855318142</c:v>
                </c:pt>
                <c:pt idx="23410">
                  <c:v>13.00064420107641</c:v>
                </c:pt>
                <c:pt idx="23411">
                  <c:v>13.001199546834679</c:v>
                </c:pt>
                <c:pt idx="23412">
                  <c:v>13.001754892592947</c:v>
                </c:pt>
                <c:pt idx="23413">
                  <c:v>13.002310238351216</c:v>
                </c:pt>
                <c:pt idx="23414">
                  <c:v>13.002865584109484</c:v>
                </c:pt>
                <c:pt idx="23415">
                  <c:v>13.003420929867753</c:v>
                </c:pt>
                <c:pt idx="23416">
                  <c:v>13.003976275626021</c:v>
                </c:pt>
                <c:pt idx="23417">
                  <c:v>13.00453162138429</c:v>
                </c:pt>
                <c:pt idx="23418">
                  <c:v>13.005086967142558</c:v>
                </c:pt>
                <c:pt idx="23419">
                  <c:v>13.005642312900827</c:v>
                </c:pt>
                <c:pt idx="23420">
                  <c:v>13.006197658659095</c:v>
                </c:pt>
                <c:pt idx="23421">
                  <c:v>13.006753004417364</c:v>
                </c:pt>
                <c:pt idx="23422">
                  <c:v>13.007308350175633</c:v>
                </c:pt>
                <c:pt idx="23423">
                  <c:v>13.007863695933901</c:v>
                </c:pt>
                <c:pt idx="23424">
                  <c:v>13.00841904169217</c:v>
                </c:pt>
                <c:pt idx="23425">
                  <c:v>13.008974387450438</c:v>
                </c:pt>
                <c:pt idx="23426">
                  <c:v>13.009529733208707</c:v>
                </c:pt>
                <c:pt idx="23427">
                  <c:v>13.010085078966975</c:v>
                </c:pt>
                <c:pt idx="23428">
                  <c:v>13.010640424725244</c:v>
                </c:pt>
                <c:pt idx="23429">
                  <c:v>13.011195770483512</c:v>
                </c:pt>
                <c:pt idx="23430">
                  <c:v>13.011751116241781</c:v>
                </c:pt>
                <c:pt idx="23431">
                  <c:v>13.012306462000049</c:v>
                </c:pt>
                <c:pt idx="23432">
                  <c:v>13.012861807758318</c:v>
                </c:pt>
                <c:pt idx="23433">
                  <c:v>13.013417153516587</c:v>
                </c:pt>
                <c:pt idx="23434">
                  <c:v>13.013972499274855</c:v>
                </c:pt>
                <c:pt idx="23435">
                  <c:v>13.014527845033124</c:v>
                </c:pt>
                <c:pt idx="23436">
                  <c:v>13.015083190791392</c:v>
                </c:pt>
                <c:pt idx="23437">
                  <c:v>13.015638536549661</c:v>
                </c:pt>
                <c:pt idx="23438">
                  <c:v>13.016193882307929</c:v>
                </c:pt>
                <c:pt idx="23439">
                  <c:v>13.016749228066198</c:v>
                </c:pt>
                <c:pt idx="23440">
                  <c:v>13.017304573824466</c:v>
                </c:pt>
                <c:pt idx="23441">
                  <c:v>13.017859919582735</c:v>
                </c:pt>
                <c:pt idx="23442">
                  <c:v>13.018415265341003</c:v>
                </c:pt>
                <c:pt idx="23443">
                  <c:v>13.018970611099272</c:v>
                </c:pt>
                <c:pt idx="23444">
                  <c:v>13.019525956857541</c:v>
                </c:pt>
                <c:pt idx="23445">
                  <c:v>13.020081302615809</c:v>
                </c:pt>
                <c:pt idx="23446">
                  <c:v>13.020636648374078</c:v>
                </c:pt>
                <c:pt idx="23447">
                  <c:v>13.021191994132346</c:v>
                </c:pt>
                <c:pt idx="23448">
                  <c:v>13.021747339890615</c:v>
                </c:pt>
                <c:pt idx="23449">
                  <c:v>13.022302685648883</c:v>
                </c:pt>
                <c:pt idx="23450">
                  <c:v>13.022858031407152</c:v>
                </c:pt>
                <c:pt idx="23451">
                  <c:v>13.02341337716542</c:v>
                </c:pt>
                <c:pt idx="23452">
                  <c:v>13.023968722923689</c:v>
                </c:pt>
                <c:pt idx="23453">
                  <c:v>13.024524068681957</c:v>
                </c:pt>
                <c:pt idx="23454">
                  <c:v>13.025079414440226</c:v>
                </c:pt>
                <c:pt idx="23455">
                  <c:v>13.025634760198495</c:v>
                </c:pt>
                <c:pt idx="23456">
                  <c:v>13.026190105956763</c:v>
                </c:pt>
                <c:pt idx="23457">
                  <c:v>13.026745451715032</c:v>
                </c:pt>
                <c:pt idx="23458">
                  <c:v>13.0273007974733</c:v>
                </c:pt>
                <c:pt idx="23459">
                  <c:v>13.027856143231569</c:v>
                </c:pt>
                <c:pt idx="23460">
                  <c:v>13.028411488989837</c:v>
                </c:pt>
                <c:pt idx="23461">
                  <c:v>13.028966834748106</c:v>
                </c:pt>
                <c:pt idx="23462">
                  <c:v>13.029522180506374</c:v>
                </c:pt>
                <c:pt idx="23463">
                  <c:v>13.030077526264643</c:v>
                </c:pt>
                <c:pt idx="23464">
                  <c:v>13.030632872022911</c:v>
                </c:pt>
                <c:pt idx="23465">
                  <c:v>13.03118821778118</c:v>
                </c:pt>
                <c:pt idx="23466">
                  <c:v>13.031743563539449</c:v>
                </c:pt>
                <c:pt idx="23467">
                  <c:v>13.032298909297717</c:v>
                </c:pt>
                <c:pt idx="23468">
                  <c:v>13.032854255055986</c:v>
                </c:pt>
                <c:pt idx="23469">
                  <c:v>13.033409600814254</c:v>
                </c:pt>
                <c:pt idx="23470">
                  <c:v>13.033964946572523</c:v>
                </c:pt>
                <c:pt idx="23471">
                  <c:v>13.034520292330791</c:v>
                </c:pt>
                <c:pt idx="23472">
                  <c:v>13.03507563808906</c:v>
                </c:pt>
                <c:pt idx="23473">
                  <c:v>13.035630983847328</c:v>
                </c:pt>
                <c:pt idx="23474">
                  <c:v>13.036186329605597</c:v>
                </c:pt>
                <c:pt idx="23475">
                  <c:v>13.036741675363865</c:v>
                </c:pt>
                <c:pt idx="23476">
                  <c:v>13.037297021122134</c:v>
                </c:pt>
                <c:pt idx="23477">
                  <c:v>13.037852366880402</c:v>
                </c:pt>
                <c:pt idx="23478">
                  <c:v>13.038407712638671</c:v>
                </c:pt>
                <c:pt idx="23479">
                  <c:v>13.03896305839694</c:v>
                </c:pt>
                <c:pt idx="23480">
                  <c:v>13.039518404155208</c:v>
                </c:pt>
                <c:pt idx="23481">
                  <c:v>13.040073749913477</c:v>
                </c:pt>
                <c:pt idx="23482">
                  <c:v>13.040629095671745</c:v>
                </c:pt>
                <c:pt idx="23483">
                  <c:v>13.041184441430014</c:v>
                </c:pt>
                <c:pt idx="23484">
                  <c:v>13.041739787188282</c:v>
                </c:pt>
                <c:pt idx="23485">
                  <c:v>13.042295132946551</c:v>
                </c:pt>
                <c:pt idx="23486">
                  <c:v>13.042850478704819</c:v>
                </c:pt>
                <c:pt idx="23487">
                  <c:v>13.043405824463088</c:v>
                </c:pt>
                <c:pt idx="23488">
                  <c:v>13.043961170221356</c:v>
                </c:pt>
                <c:pt idx="23489">
                  <c:v>13.044516515979625</c:v>
                </c:pt>
                <c:pt idx="23490">
                  <c:v>13.045071861737894</c:v>
                </c:pt>
                <c:pt idx="23491">
                  <c:v>13.045627207496162</c:v>
                </c:pt>
                <c:pt idx="23492">
                  <c:v>13.046182553254431</c:v>
                </c:pt>
                <c:pt idx="23493">
                  <c:v>13.046737899012699</c:v>
                </c:pt>
                <c:pt idx="23494">
                  <c:v>13.047293244770968</c:v>
                </c:pt>
                <c:pt idx="23495">
                  <c:v>13.047848590529236</c:v>
                </c:pt>
                <c:pt idx="23496">
                  <c:v>13.048403936287505</c:v>
                </c:pt>
                <c:pt idx="23497">
                  <c:v>13.048959282045773</c:v>
                </c:pt>
                <c:pt idx="23498">
                  <c:v>13.049514627804042</c:v>
                </c:pt>
                <c:pt idx="23499">
                  <c:v>13.05006997356231</c:v>
                </c:pt>
                <c:pt idx="23500">
                  <c:v>13.050625319320579</c:v>
                </c:pt>
                <c:pt idx="23501">
                  <c:v>13.051180665078848</c:v>
                </c:pt>
                <c:pt idx="23502">
                  <c:v>13.051736010837116</c:v>
                </c:pt>
                <c:pt idx="23503">
                  <c:v>13.052291356595385</c:v>
                </c:pt>
                <c:pt idx="23504">
                  <c:v>13.052846702353653</c:v>
                </c:pt>
                <c:pt idx="23505">
                  <c:v>13.053402048111922</c:v>
                </c:pt>
                <c:pt idx="23506">
                  <c:v>13.05395739387019</c:v>
                </c:pt>
                <c:pt idx="23507">
                  <c:v>13.054512739628459</c:v>
                </c:pt>
                <c:pt idx="23508">
                  <c:v>13.055068085386727</c:v>
                </c:pt>
                <c:pt idx="23509">
                  <c:v>13.055623431144996</c:v>
                </c:pt>
                <c:pt idx="23510">
                  <c:v>13.056178776903264</c:v>
                </c:pt>
                <c:pt idx="23511">
                  <c:v>13.056734122661533</c:v>
                </c:pt>
                <c:pt idx="23512">
                  <c:v>13.057289468419802</c:v>
                </c:pt>
                <c:pt idx="23513">
                  <c:v>13.05784481417807</c:v>
                </c:pt>
                <c:pt idx="23514">
                  <c:v>13.058400159936339</c:v>
                </c:pt>
                <c:pt idx="23515">
                  <c:v>13.058955505694607</c:v>
                </c:pt>
                <c:pt idx="23516">
                  <c:v>13.059510851452876</c:v>
                </c:pt>
                <c:pt idx="23517">
                  <c:v>13.060066197211144</c:v>
                </c:pt>
                <c:pt idx="23518">
                  <c:v>13.060621542969413</c:v>
                </c:pt>
                <c:pt idx="23519">
                  <c:v>13.061176888727681</c:v>
                </c:pt>
                <c:pt idx="23520">
                  <c:v>13.06173223448595</c:v>
                </c:pt>
                <c:pt idx="23521">
                  <c:v>13.062287580244218</c:v>
                </c:pt>
                <c:pt idx="23522">
                  <c:v>13.062842926002487</c:v>
                </c:pt>
                <c:pt idx="23523">
                  <c:v>13.063398271760756</c:v>
                </c:pt>
                <c:pt idx="23524">
                  <c:v>13.063953617519024</c:v>
                </c:pt>
                <c:pt idx="23525">
                  <c:v>13.064508963277293</c:v>
                </c:pt>
                <c:pt idx="23526">
                  <c:v>13.065064309035561</c:v>
                </c:pt>
                <c:pt idx="23527">
                  <c:v>13.06561965479383</c:v>
                </c:pt>
                <c:pt idx="23528">
                  <c:v>13.066175000552098</c:v>
                </c:pt>
                <c:pt idx="23529">
                  <c:v>13.066730346310367</c:v>
                </c:pt>
                <c:pt idx="23530">
                  <c:v>13.067285692068635</c:v>
                </c:pt>
                <c:pt idx="23531">
                  <c:v>13.067841037826904</c:v>
                </c:pt>
                <c:pt idx="23532">
                  <c:v>13.068396383585172</c:v>
                </c:pt>
                <c:pt idx="23533">
                  <c:v>13.068951729343441</c:v>
                </c:pt>
                <c:pt idx="23534">
                  <c:v>13.06950707510171</c:v>
                </c:pt>
                <c:pt idx="23535">
                  <c:v>13.070062420859978</c:v>
                </c:pt>
                <c:pt idx="23536">
                  <c:v>13.070617766618247</c:v>
                </c:pt>
                <c:pt idx="23537">
                  <c:v>13.071173112376515</c:v>
                </c:pt>
                <c:pt idx="23538">
                  <c:v>13.071728458134784</c:v>
                </c:pt>
                <c:pt idx="23539">
                  <c:v>13.072283803893052</c:v>
                </c:pt>
                <c:pt idx="23540">
                  <c:v>13.072839149651321</c:v>
                </c:pt>
                <c:pt idx="23541">
                  <c:v>13.073394495409589</c:v>
                </c:pt>
                <c:pt idx="23542">
                  <c:v>13.073949841167858</c:v>
                </c:pt>
                <c:pt idx="23543">
                  <c:v>13.074505186926126</c:v>
                </c:pt>
                <c:pt idx="23544">
                  <c:v>13.075060532684395</c:v>
                </c:pt>
                <c:pt idx="23545">
                  <c:v>13.075615878442663</c:v>
                </c:pt>
                <c:pt idx="23546">
                  <c:v>13.076171224200932</c:v>
                </c:pt>
                <c:pt idx="23547">
                  <c:v>13.076726569959201</c:v>
                </c:pt>
                <c:pt idx="23548">
                  <c:v>13.077281915717469</c:v>
                </c:pt>
                <c:pt idx="23549">
                  <c:v>13.077837261475738</c:v>
                </c:pt>
                <c:pt idx="23550">
                  <c:v>13.078392607234006</c:v>
                </c:pt>
                <c:pt idx="23551">
                  <c:v>13.078947952992275</c:v>
                </c:pt>
                <c:pt idx="23552">
                  <c:v>13.079503298750543</c:v>
                </c:pt>
                <c:pt idx="23553">
                  <c:v>13.080058644508812</c:v>
                </c:pt>
                <c:pt idx="23554">
                  <c:v>13.08061399026708</c:v>
                </c:pt>
                <c:pt idx="23555">
                  <c:v>13.081169336025349</c:v>
                </c:pt>
                <c:pt idx="23556">
                  <c:v>13.081724681783617</c:v>
                </c:pt>
                <c:pt idx="23557">
                  <c:v>13.082280027541886</c:v>
                </c:pt>
                <c:pt idx="23558">
                  <c:v>13.082835373300155</c:v>
                </c:pt>
                <c:pt idx="23559">
                  <c:v>13.083390719058423</c:v>
                </c:pt>
                <c:pt idx="23560">
                  <c:v>13.083946064816692</c:v>
                </c:pt>
                <c:pt idx="23561">
                  <c:v>13.08450141057496</c:v>
                </c:pt>
                <c:pt idx="23562">
                  <c:v>13.085056756333229</c:v>
                </c:pt>
                <c:pt idx="23563">
                  <c:v>13.085612102091497</c:v>
                </c:pt>
                <c:pt idx="23564">
                  <c:v>13.086167447849766</c:v>
                </c:pt>
                <c:pt idx="23565">
                  <c:v>13.086722793608034</c:v>
                </c:pt>
                <c:pt idx="23566">
                  <c:v>13.087278139366303</c:v>
                </c:pt>
                <c:pt idx="23567">
                  <c:v>13.087833485124571</c:v>
                </c:pt>
                <c:pt idx="23568">
                  <c:v>13.08838883088284</c:v>
                </c:pt>
                <c:pt idx="23569">
                  <c:v>13.088944176641109</c:v>
                </c:pt>
                <c:pt idx="23570">
                  <c:v>13.089499522399377</c:v>
                </c:pt>
                <c:pt idx="23571">
                  <c:v>13.090054868157646</c:v>
                </c:pt>
                <c:pt idx="23572">
                  <c:v>13.090610213915914</c:v>
                </c:pt>
                <c:pt idx="23573">
                  <c:v>13.091165559674183</c:v>
                </c:pt>
                <c:pt idx="23574">
                  <c:v>13.091720905432451</c:v>
                </c:pt>
                <c:pt idx="23575">
                  <c:v>13.09227625119072</c:v>
                </c:pt>
                <c:pt idx="23576">
                  <c:v>13.092831596948988</c:v>
                </c:pt>
                <c:pt idx="23577">
                  <c:v>13.093386942707257</c:v>
                </c:pt>
                <c:pt idx="23578">
                  <c:v>13.093942288465525</c:v>
                </c:pt>
                <c:pt idx="23579">
                  <c:v>13.094497634223794</c:v>
                </c:pt>
                <c:pt idx="23580">
                  <c:v>13.095052979982063</c:v>
                </c:pt>
                <c:pt idx="23581">
                  <c:v>13.095608325740331</c:v>
                </c:pt>
                <c:pt idx="23582">
                  <c:v>13.0961636714986</c:v>
                </c:pt>
                <c:pt idx="23583">
                  <c:v>13.096719017256868</c:v>
                </c:pt>
                <c:pt idx="23584">
                  <c:v>13.097274363015137</c:v>
                </c:pt>
                <c:pt idx="23585">
                  <c:v>13.097829708773405</c:v>
                </c:pt>
                <c:pt idx="23586">
                  <c:v>13.098385054531674</c:v>
                </c:pt>
                <c:pt idx="23587">
                  <c:v>13.098940400289942</c:v>
                </c:pt>
                <c:pt idx="23588">
                  <c:v>13.099495746048211</c:v>
                </c:pt>
                <c:pt idx="23589">
                  <c:v>13.100051091806479</c:v>
                </c:pt>
                <c:pt idx="23590">
                  <c:v>13.100606437564748</c:v>
                </c:pt>
                <c:pt idx="23591">
                  <c:v>13.101161783323017</c:v>
                </c:pt>
                <c:pt idx="23592">
                  <c:v>13.101717129081285</c:v>
                </c:pt>
                <c:pt idx="23593">
                  <c:v>13.102272474839554</c:v>
                </c:pt>
                <c:pt idx="23594">
                  <c:v>13.102827820597822</c:v>
                </c:pt>
                <c:pt idx="23595">
                  <c:v>13.103383166356091</c:v>
                </c:pt>
                <c:pt idx="23596">
                  <c:v>13.103938512114359</c:v>
                </c:pt>
                <c:pt idx="23597">
                  <c:v>13.104493857872628</c:v>
                </c:pt>
                <c:pt idx="23598">
                  <c:v>13.105049203630896</c:v>
                </c:pt>
                <c:pt idx="23599">
                  <c:v>13.105604549389165</c:v>
                </c:pt>
                <c:pt idx="23600">
                  <c:v>13.106159895147433</c:v>
                </c:pt>
                <c:pt idx="23601">
                  <c:v>13.106715240905702</c:v>
                </c:pt>
                <c:pt idx="23602">
                  <c:v>13.10727058666397</c:v>
                </c:pt>
                <c:pt idx="23603">
                  <c:v>13.107825932422239</c:v>
                </c:pt>
                <c:pt idx="23604">
                  <c:v>13.108381278180508</c:v>
                </c:pt>
                <c:pt idx="23605">
                  <c:v>13.108936623938776</c:v>
                </c:pt>
                <c:pt idx="23606">
                  <c:v>13.109491969697045</c:v>
                </c:pt>
                <c:pt idx="23607">
                  <c:v>13.110047315455313</c:v>
                </c:pt>
                <c:pt idx="23608">
                  <c:v>13.110602661213582</c:v>
                </c:pt>
                <c:pt idx="23609">
                  <c:v>13.11115800697185</c:v>
                </c:pt>
                <c:pt idx="23610">
                  <c:v>13.111713352730119</c:v>
                </c:pt>
                <c:pt idx="23611">
                  <c:v>13.112268698488387</c:v>
                </c:pt>
                <c:pt idx="23612">
                  <c:v>13.112824044246656</c:v>
                </c:pt>
                <c:pt idx="23613">
                  <c:v>13.113379390004924</c:v>
                </c:pt>
                <c:pt idx="23614">
                  <c:v>13.113934735763193</c:v>
                </c:pt>
                <c:pt idx="23615">
                  <c:v>13.114490081521462</c:v>
                </c:pt>
                <c:pt idx="23616">
                  <c:v>13.11504542727973</c:v>
                </c:pt>
                <c:pt idx="23617">
                  <c:v>13.115600773037999</c:v>
                </c:pt>
                <c:pt idx="23618">
                  <c:v>13.116156118796267</c:v>
                </c:pt>
                <c:pt idx="23619">
                  <c:v>13.116711464554536</c:v>
                </c:pt>
                <c:pt idx="23620">
                  <c:v>13.117266810312804</c:v>
                </c:pt>
                <c:pt idx="23621">
                  <c:v>13.117822156071073</c:v>
                </c:pt>
                <c:pt idx="23622">
                  <c:v>13.118377501829341</c:v>
                </c:pt>
                <c:pt idx="23623">
                  <c:v>13.11893284758761</c:v>
                </c:pt>
                <c:pt idx="23624">
                  <c:v>13.119488193345878</c:v>
                </c:pt>
                <c:pt idx="23625">
                  <c:v>13.120043539104147</c:v>
                </c:pt>
                <c:pt idx="23626">
                  <c:v>13.120598884862416</c:v>
                </c:pt>
                <c:pt idx="23627">
                  <c:v>13.121154230620684</c:v>
                </c:pt>
                <c:pt idx="23628">
                  <c:v>13.121709576378953</c:v>
                </c:pt>
                <c:pt idx="23629">
                  <c:v>13.122264922137221</c:v>
                </c:pt>
                <c:pt idx="23630">
                  <c:v>13.12282026789549</c:v>
                </c:pt>
                <c:pt idx="23631">
                  <c:v>13.123375613653758</c:v>
                </c:pt>
                <c:pt idx="23632">
                  <c:v>13.123930959412027</c:v>
                </c:pt>
                <c:pt idx="23633">
                  <c:v>13.124486305170295</c:v>
                </c:pt>
                <c:pt idx="23634">
                  <c:v>13.125041650928564</c:v>
                </c:pt>
                <c:pt idx="23635">
                  <c:v>13.125596996686832</c:v>
                </c:pt>
                <c:pt idx="23636">
                  <c:v>13.126152342445101</c:v>
                </c:pt>
                <c:pt idx="23637">
                  <c:v>13.12670768820337</c:v>
                </c:pt>
                <c:pt idx="23638">
                  <c:v>13.127263033961638</c:v>
                </c:pt>
                <c:pt idx="23639">
                  <c:v>13.127818379719907</c:v>
                </c:pt>
                <c:pt idx="23640">
                  <c:v>13.128373725478175</c:v>
                </c:pt>
                <c:pt idx="23641">
                  <c:v>13.128929071236444</c:v>
                </c:pt>
                <c:pt idx="23642">
                  <c:v>13.129484416994712</c:v>
                </c:pt>
                <c:pt idx="23643">
                  <c:v>13.130039762752981</c:v>
                </c:pt>
                <c:pt idx="23644">
                  <c:v>13.130595108511249</c:v>
                </c:pt>
                <c:pt idx="23645">
                  <c:v>13.131150454269518</c:v>
                </c:pt>
                <c:pt idx="23646">
                  <c:v>13.131705800027786</c:v>
                </c:pt>
                <c:pt idx="23647">
                  <c:v>13.132261145786055</c:v>
                </c:pt>
                <c:pt idx="23648">
                  <c:v>13.132816491544324</c:v>
                </c:pt>
                <c:pt idx="23649">
                  <c:v>13.133371837302592</c:v>
                </c:pt>
                <c:pt idx="23650">
                  <c:v>13.133927183060861</c:v>
                </c:pt>
                <c:pt idx="23651">
                  <c:v>13.134482528819129</c:v>
                </c:pt>
                <c:pt idx="23652">
                  <c:v>13.135037874577398</c:v>
                </c:pt>
                <c:pt idx="23653">
                  <c:v>13.135593220335666</c:v>
                </c:pt>
                <c:pt idx="23654">
                  <c:v>13.136148566093935</c:v>
                </c:pt>
                <c:pt idx="23655">
                  <c:v>13.136703911852203</c:v>
                </c:pt>
                <c:pt idx="23656">
                  <c:v>13.137259257610472</c:v>
                </c:pt>
                <c:pt idx="23657">
                  <c:v>13.13781460336874</c:v>
                </c:pt>
                <c:pt idx="23658">
                  <c:v>13.138369949127009</c:v>
                </c:pt>
                <c:pt idx="23659">
                  <c:v>13.138925294885277</c:v>
                </c:pt>
                <c:pt idx="23660">
                  <c:v>13.139480640643546</c:v>
                </c:pt>
                <c:pt idx="23661">
                  <c:v>13.140035986401815</c:v>
                </c:pt>
                <c:pt idx="23662">
                  <c:v>13.140591332160083</c:v>
                </c:pt>
                <c:pt idx="23663">
                  <c:v>13.141146677918352</c:v>
                </c:pt>
                <c:pt idx="23664">
                  <c:v>13.14170202367662</c:v>
                </c:pt>
                <c:pt idx="23665">
                  <c:v>13.142257369434889</c:v>
                </c:pt>
                <c:pt idx="23666">
                  <c:v>13.142812715193157</c:v>
                </c:pt>
                <c:pt idx="23667">
                  <c:v>13.143368060951426</c:v>
                </c:pt>
                <c:pt idx="23668">
                  <c:v>13.143923406709694</c:v>
                </c:pt>
                <c:pt idx="23669">
                  <c:v>13.144478752467963</c:v>
                </c:pt>
                <c:pt idx="23670">
                  <c:v>13.145034098226231</c:v>
                </c:pt>
                <c:pt idx="23671">
                  <c:v>13.1455894439845</c:v>
                </c:pt>
                <c:pt idx="23672">
                  <c:v>13.146144789742769</c:v>
                </c:pt>
                <c:pt idx="23673">
                  <c:v>13.146700135501037</c:v>
                </c:pt>
                <c:pt idx="23674">
                  <c:v>13.147255481259306</c:v>
                </c:pt>
                <c:pt idx="23675">
                  <c:v>13.147810827017574</c:v>
                </c:pt>
                <c:pt idx="23676">
                  <c:v>13.148366172775843</c:v>
                </c:pt>
                <c:pt idx="23677">
                  <c:v>13.148921518534111</c:v>
                </c:pt>
                <c:pt idx="23678">
                  <c:v>13.14947686429238</c:v>
                </c:pt>
                <c:pt idx="23679">
                  <c:v>13.150032210050648</c:v>
                </c:pt>
                <c:pt idx="23680">
                  <c:v>13.150587555808917</c:v>
                </c:pt>
                <c:pt idx="23681">
                  <c:v>13.151142901567185</c:v>
                </c:pt>
                <c:pt idx="23682">
                  <c:v>13.151698247325454</c:v>
                </c:pt>
                <c:pt idx="23683">
                  <c:v>13.152253593083723</c:v>
                </c:pt>
                <c:pt idx="23684">
                  <c:v>13.152808938841991</c:v>
                </c:pt>
                <c:pt idx="23685">
                  <c:v>13.15336428460026</c:v>
                </c:pt>
                <c:pt idx="23686">
                  <c:v>13.153919630358528</c:v>
                </c:pt>
                <c:pt idx="23687">
                  <c:v>13.154474976116797</c:v>
                </c:pt>
                <c:pt idx="23688">
                  <c:v>13.155030321875065</c:v>
                </c:pt>
                <c:pt idx="23689">
                  <c:v>13.155585667633334</c:v>
                </c:pt>
                <c:pt idx="23690">
                  <c:v>13.156141013391602</c:v>
                </c:pt>
                <c:pt idx="23691">
                  <c:v>13.156696359149871</c:v>
                </c:pt>
                <c:pt idx="23692">
                  <c:v>13.157251704908139</c:v>
                </c:pt>
                <c:pt idx="23693">
                  <c:v>13.157807050666408</c:v>
                </c:pt>
                <c:pt idx="23694">
                  <c:v>13.158362396424677</c:v>
                </c:pt>
                <c:pt idx="23695">
                  <c:v>13.158917742182945</c:v>
                </c:pt>
                <c:pt idx="23696">
                  <c:v>13.159473087941214</c:v>
                </c:pt>
                <c:pt idx="23697">
                  <c:v>13.160028433699482</c:v>
                </c:pt>
                <c:pt idx="23698">
                  <c:v>13.160583779457751</c:v>
                </c:pt>
                <c:pt idx="23699">
                  <c:v>13.161139125216019</c:v>
                </c:pt>
                <c:pt idx="23700">
                  <c:v>13.161694470974288</c:v>
                </c:pt>
                <c:pt idx="23701">
                  <c:v>13.162249816732556</c:v>
                </c:pt>
                <c:pt idx="23702">
                  <c:v>13.162805162490825</c:v>
                </c:pt>
                <c:pt idx="23703">
                  <c:v>13.163360508249093</c:v>
                </c:pt>
                <c:pt idx="23704">
                  <c:v>13.163915854007362</c:v>
                </c:pt>
                <c:pt idx="23705">
                  <c:v>13.164471199765631</c:v>
                </c:pt>
                <c:pt idx="23706">
                  <c:v>13.165026545523899</c:v>
                </c:pt>
                <c:pt idx="23707">
                  <c:v>13.165581891282168</c:v>
                </c:pt>
                <c:pt idx="23708">
                  <c:v>13.166137237040436</c:v>
                </c:pt>
                <c:pt idx="23709">
                  <c:v>13.166692582798705</c:v>
                </c:pt>
                <c:pt idx="23710">
                  <c:v>13.167247928556973</c:v>
                </c:pt>
                <c:pt idx="23711">
                  <c:v>13.167803274315242</c:v>
                </c:pt>
                <c:pt idx="23712">
                  <c:v>13.16835862007351</c:v>
                </c:pt>
                <c:pt idx="23713">
                  <c:v>13.168913965831779</c:v>
                </c:pt>
                <c:pt idx="23714">
                  <c:v>13.169469311590047</c:v>
                </c:pt>
                <c:pt idx="23715">
                  <c:v>13.170024657348316</c:v>
                </c:pt>
                <c:pt idx="23716">
                  <c:v>13.170580003106584</c:v>
                </c:pt>
                <c:pt idx="23717">
                  <c:v>13.171135348864853</c:v>
                </c:pt>
                <c:pt idx="23718">
                  <c:v>13.171690694623122</c:v>
                </c:pt>
                <c:pt idx="23719">
                  <c:v>13.17224604038139</c:v>
                </c:pt>
                <c:pt idx="23720">
                  <c:v>13.172801386139659</c:v>
                </c:pt>
                <c:pt idx="23721">
                  <c:v>13.173356731897927</c:v>
                </c:pt>
                <c:pt idx="23722">
                  <c:v>13.173912077656196</c:v>
                </c:pt>
                <c:pt idx="23723">
                  <c:v>13.174467423414464</c:v>
                </c:pt>
                <c:pt idx="23724">
                  <c:v>13.175022769172733</c:v>
                </c:pt>
                <c:pt idx="23725">
                  <c:v>13.175578114931001</c:v>
                </c:pt>
                <c:pt idx="23726">
                  <c:v>13.17613346068927</c:v>
                </c:pt>
                <c:pt idx="23727">
                  <c:v>13.176688806447538</c:v>
                </c:pt>
                <c:pt idx="23728">
                  <c:v>13.177244152205807</c:v>
                </c:pt>
                <c:pt idx="23729">
                  <c:v>13.177799497964076</c:v>
                </c:pt>
                <c:pt idx="23730">
                  <c:v>13.178354843722344</c:v>
                </c:pt>
                <c:pt idx="23731">
                  <c:v>13.178910189480613</c:v>
                </c:pt>
                <c:pt idx="23732">
                  <c:v>13.179465535238881</c:v>
                </c:pt>
                <c:pt idx="23733">
                  <c:v>13.18002088099715</c:v>
                </c:pt>
                <c:pt idx="23734">
                  <c:v>13.180576226755418</c:v>
                </c:pt>
                <c:pt idx="23735">
                  <c:v>13.181131572513687</c:v>
                </c:pt>
                <c:pt idx="23736">
                  <c:v>13.181686918271955</c:v>
                </c:pt>
                <c:pt idx="23737">
                  <c:v>13.182242264030224</c:v>
                </c:pt>
                <c:pt idx="23738">
                  <c:v>13.182797609788492</c:v>
                </c:pt>
                <c:pt idx="23739">
                  <c:v>13.183352955546761</c:v>
                </c:pt>
                <c:pt idx="23740">
                  <c:v>13.18390830130503</c:v>
                </c:pt>
                <c:pt idx="23741">
                  <c:v>13.184463647063298</c:v>
                </c:pt>
                <c:pt idx="23742">
                  <c:v>13.185018992821567</c:v>
                </c:pt>
                <c:pt idx="23743">
                  <c:v>13.185574338579835</c:v>
                </c:pt>
                <c:pt idx="23744">
                  <c:v>13.186129684338104</c:v>
                </c:pt>
                <c:pt idx="23745">
                  <c:v>13.186685030096372</c:v>
                </c:pt>
                <c:pt idx="23746">
                  <c:v>13.187240375854641</c:v>
                </c:pt>
                <c:pt idx="23747">
                  <c:v>13.187795721612909</c:v>
                </c:pt>
                <c:pt idx="23748">
                  <c:v>13.188351067371178</c:v>
                </c:pt>
                <c:pt idx="23749">
                  <c:v>13.188906413129446</c:v>
                </c:pt>
                <c:pt idx="23750">
                  <c:v>13.189461758887715</c:v>
                </c:pt>
                <c:pt idx="23751">
                  <c:v>13.190017104645984</c:v>
                </c:pt>
                <c:pt idx="23752">
                  <c:v>13.190572450404252</c:v>
                </c:pt>
                <c:pt idx="23753">
                  <c:v>13.191127796162521</c:v>
                </c:pt>
                <c:pt idx="23754">
                  <c:v>13.191683141920789</c:v>
                </c:pt>
                <c:pt idx="23755">
                  <c:v>13.192238487679058</c:v>
                </c:pt>
                <c:pt idx="23756">
                  <c:v>13.192793833437326</c:v>
                </c:pt>
                <c:pt idx="23757">
                  <c:v>13.193349179195595</c:v>
                </c:pt>
                <c:pt idx="23758">
                  <c:v>13.193904524953863</c:v>
                </c:pt>
                <c:pt idx="23759">
                  <c:v>13.194459870712132</c:v>
                </c:pt>
                <c:pt idx="23760">
                  <c:v>13.1950152164704</c:v>
                </c:pt>
                <c:pt idx="23761">
                  <c:v>13.195570562228669</c:v>
                </c:pt>
                <c:pt idx="23762">
                  <c:v>13.196125907986938</c:v>
                </c:pt>
                <c:pt idx="23763">
                  <c:v>13.196681253745206</c:v>
                </c:pt>
                <c:pt idx="23764">
                  <c:v>13.197236599503475</c:v>
                </c:pt>
                <c:pt idx="23765">
                  <c:v>13.197791945261743</c:v>
                </c:pt>
                <c:pt idx="23766">
                  <c:v>13.198347291020012</c:v>
                </c:pt>
                <c:pt idx="23767">
                  <c:v>13.19890263677828</c:v>
                </c:pt>
                <c:pt idx="23768">
                  <c:v>13.199457982536549</c:v>
                </c:pt>
                <c:pt idx="23769">
                  <c:v>13.200013328294817</c:v>
                </c:pt>
                <c:pt idx="23770">
                  <c:v>13.200568674053086</c:v>
                </c:pt>
                <c:pt idx="23771">
                  <c:v>13.201124019811354</c:v>
                </c:pt>
                <c:pt idx="23772">
                  <c:v>13.201679365569623</c:v>
                </c:pt>
                <c:pt idx="23773">
                  <c:v>13.202234711327892</c:v>
                </c:pt>
                <c:pt idx="23774">
                  <c:v>13.20279005708616</c:v>
                </c:pt>
                <c:pt idx="23775">
                  <c:v>13.203345402844429</c:v>
                </c:pt>
                <c:pt idx="23776">
                  <c:v>13.203900748602697</c:v>
                </c:pt>
                <c:pt idx="23777">
                  <c:v>13.204456094360966</c:v>
                </c:pt>
                <c:pt idx="23778">
                  <c:v>13.205011440119234</c:v>
                </c:pt>
                <c:pt idx="23779">
                  <c:v>13.205566785877503</c:v>
                </c:pt>
                <c:pt idx="23780">
                  <c:v>13.206122131635771</c:v>
                </c:pt>
                <c:pt idx="23781">
                  <c:v>13.20667747739404</c:v>
                </c:pt>
                <c:pt idx="23782">
                  <c:v>13.207232823152308</c:v>
                </c:pt>
                <c:pt idx="23783">
                  <c:v>13.207788168910577</c:v>
                </c:pt>
                <c:pt idx="23784">
                  <c:v>13.208343514668845</c:v>
                </c:pt>
                <c:pt idx="23785">
                  <c:v>13.208898860427114</c:v>
                </c:pt>
                <c:pt idx="23786">
                  <c:v>13.209454206185383</c:v>
                </c:pt>
                <c:pt idx="23787">
                  <c:v>13.210009551943651</c:v>
                </c:pt>
                <c:pt idx="23788">
                  <c:v>13.21056489770192</c:v>
                </c:pt>
                <c:pt idx="23789">
                  <c:v>13.211120243460188</c:v>
                </c:pt>
                <c:pt idx="23790">
                  <c:v>13.211675589218457</c:v>
                </c:pt>
                <c:pt idx="23791">
                  <c:v>13.212230934976725</c:v>
                </c:pt>
                <c:pt idx="23792">
                  <c:v>13.212786280734994</c:v>
                </c:pt>
                <c:pt idx="23793">
                  <c:v>13.213341626493262</c:v>
                </c:pt>
                <c:pt idx="23794">
                  <c:v>13.213896972251531</c:v>
                </c:pt>
                <c:pt idx="23795">
                  <c:v>13.214452318009799</c:v>
                </c:pt>
                <c:pt idx="23796">
                  <c:v>13.215007663768068</c:v>
                </c:pt>
                <c:pt idx="23797">
                  <c:v>13.215563009526337</c:v>
                </c:pt>
                <c:pt idx="23798">
                  <c:v>13.216118355284605</c:v>
                </c:pt>
                <c:pt idx="23799">
                  <c:v>13.216673701042874</c:v>
                </c:pt>
                <c:pt idx="23800">
                  <c:v>13.217229046801142</c:v>
                </c:pt>
                <c:pt idx="23801">
                  <c:v>13.217784392559411</c:v>
                </c:pt>
                <c:pt idx="23802">
                  <c:v>13.218339738317679</c:v>
                </c:pt>
                <c:pt idx="23803">
                  <c:v>13.218895084075948</c:v>
                </c:pt>
                <c:pt idx="23804">
                  <c:v>13.219450429834216</c:v>
                </c:pt>
                <c:pt idx="23805">
                  <c:v>13.220005775592485</c:v>
                </c:pt>
                <c:pt idx="23806">
                  <c:v>13.220561121350753</c:v>
                </c:pt>
                <c:pt idx="23807">
                  <c:v>13.221116467109022</c:v>
                </c:pt>
                <c:pt idx="23808">
                  <c:v>13.221671812867291</c:v>
                </c:pt>
                <c:pt idx="23809">
                  <c:v>13.222227158625559</c:v>
                </c:pt>
                <c:pt idx="23810">
                  <c:v>13.222782504383828</c:v>
                </c:pt>
                <c:pt idx="23811">
                  <c:v>13.223337850142096</c:v>
                </c:pt>
                <c:pt idx="23812">
                  <c:v>13.223893195900365</c:v>
                </c:pt>
                <c:pt idx="23813">
                  <c:v>13.224448541658633</c:v>
                </c:pt>
                <c:pt idx="23814">
                  <c:v>13.225003887416902</c:v>
                </c:pt>
                <c:pt idx="23815">
                  <c:v>13.22555923317517</c:v>
                </c:pt>
                <c:pt idx="23816">
                  <c:v>13.226114578933439</c:v>
                </c:pt>
                <c:pt idx="23817">
                  <c:v>13.226669924691707</c:v>
                </c:pt>
                <c:pt idx="23818">
                  <c:v>13.227225270449976</c:v>
                </c:pt>
                <c:pt idx="23819">
                  <c:v>13.227780616208245</c:v>
                </c:pt>
                <c:pt idx="23820">
                  <c:v>13.228335961966513</c:v>
                </c:pt>
                <c:pt idx="23821">
                  <c:v>13.228891307724782</c:v>
                </c:pt>
                <c:pt idx="23822">
                  <c:v>13.22944665348305</c:v>
                </c:pt>
                <c:pt idx="23823">
                  <c:v>13.230001999241319</c:v>
                </c:pt>
                <c:pt idx="23824">
                  <c:v>13.230557344999587</c:v>
                </c:pt>
                <c:pt idx="23825">
                  <c:v>13.231112690757856</c:v>
                </c:pt>
                <c:pt idx="23826">
                  <c:v>13.231668036516124</c:v>
                </c:pt>
                <c:pt idx="23827">
                  <c:v>13.232223382274393</c:v>
                </c:pt>
                <c:pt idx="23828">
                  <c:v>13.232778728032661</c:v>
                </c:pt>
                <c:pt idx="23829">
                  <c:v>13.23333407379093</c:v>
                </c:pt>
                <c:pt idx="23830">
                  <c:v>13.233889419549199</c:v>
                </c:pt>
                <c:pt idx="23831">
                  <c:v>13.234444765307467</c:v>
                </c:pt>
                <c:pt idx="23832">
                  <c:v>13.235000111065736</c:v>
                </c:pt>
                <c:pt idx="23833">
                  <c:v>13.235555456824004</c:v>
                </c:pt>
                <c:pt idx="23834">
                  <c:v>13.236110802582273</c:v>
                </c:pt>
                <c:pt idx="23835">
                  <c:v>13.236666148340541</c:v>
                </c:pt>
                <c:pt idx="23836">
                  <c:v>13.23722149409881</c:v>
                </c:pt>
                <c:pt idx="23837">
                  <c:v>13.237776839857078</c:v>
                </c:pt>
                <c:pt idx="23838">
                  <c:v>13.238332185615347</c:v>
                </c:pt>
                <c:pt idx="23839">
                  <c:v>13.238887531373615</c:v>
                </c:pt>
                <c:pt idx="23840">
                  <c:v>13.239442877131884</c:v>
                </c:pt>
                <c:pt idx="23841">
                  <c:v>13.239998222890152</c:v>
                </c:pt>
                <c:pt idx="23842">
                  <c:v>13.240553568648421</c:v>
                </c:pt>
                <c:pt idx="23843">
                  <c:v>13.24110891440669</c:v>
                </c:pt>
                <c:pt idx="23844">
                  <c:v>13.241664260164958</c:v>
                </c:pt>
                <c:pt idx="23845">
                  <c:v>13.242219605923227</c:v>
                </c:pt>
                <c:pt idx="23846">
                  <c:v>13.242774951681495</c:v>
                </c:pt>
                <c:pt idx="23847">
                  <c:v>13.243330297439764</c:v>
                </c:pt>
                <c:pt idx="23848">
                  <c:v>13.243885643198032</c:v>
                </c:pt>
                <c:pt idx="23849">
                  <c:v>13.244440988956301</c:v>
                </c:pt>
                <c:pt idx="23850">
                  <c:v>13.244996334714569</c:v>
                </c:pt>
                <c:pt idx="23851">
                  <c:v>13.245551680472838</c:v>
                </c:pt>
                <c:pt idx="23852">
                  <c:v>13.246107026231106</c:v>
                </c:pt>
                <c:pt idx="23853">
                  <c:v>13.246662371989375</c:v>
                </c:pt>
                <c:pt idx="23854">
                  <c:v>13.247217717747644</c:v>
                </c:pt>
                <c:pt idx="23855">
                  <c:v>13.247773063505912</c:v>
                </c:pt>
                <c:pt idx="23856">
                  <c:v>13.248328409264181</c:v>
                </c:pt>
                <c:pt idx="23857">
                  <c:v>13.248883755022449</c:v>
                </c:pt>
                <c:pt idx="23858">
                  <c:v>13.249439100780718</c:v>
                </c:pt>
                <c:pt idx="23859">
                  <c:v>13.249994446538986</c:v>
                </c:pt>
                <c:pt idx="23860">
                  <c:v>13.250549792297255</c:v>
                </c:pt>
                <c:pt idx="23861">
                  <c:v>13.251105138055523</c:v>
                </c:pt>
                <c:pt idx="23862">
                  <c:v>13.251660483813792</c:v>
                </c:pt>
                <c:pt idx="23863">
                  <c:v>13.25221582957206</c:v>
                </c:pt>
                <c:pt idx="23864">
                  <c:v>13.252771175330329</c:v>
                </c:pt>
                <c:pt idx="23865">
                  <c:v>13.253326521088598</c:v>
                </c:pt>
                <c:pt idx="23866">
                  <c:v>13.253881866846866</c:v>
                </c:pt>
                <c:pt idx="23867">
                  <c:v>13.254437212605135</c:v>
                </c:pt>
                <c:pt idx="23868">
                  <c:v>13.254992558363403</c:v>
                </c:pt>
                <c:pt idx="23869">
                  <c:v>13.255547904121672</c:v>
                </c:pt>
                <c:pt idx="23870">
                  <c:v>13.25610324987994</c:v>
                </c:pt>
                <c:pt idx="23871">
                  <c:v>13.256658595638209</c:v>
                </c:pt>
                <c:pt idx="23872">
                  <c:v>13.257213941396477</c:v>
                </c:pt>
                <c:pt idx="23873">
                  <c:v>13.257769287154746</c:v>
                </c:pt>
                <c:pt idx="23874">
                  <c:v>13.258324632913014</c:v>
                </c:pt>
                <c:pt idx="23875">
                  <c:v>13.258879978671283</c:v>
                </c:pt>
                <c:pt idx="23876">
                  <c:v>13.259435324429552</c:v>
                </c:pt>
                <c:pt idx="23877">
                  <c:v>13.25999067018782</c:v>
                </c:pt>
                <c:pt idx="23878">
                  <c:v>13.260546015946089</c:v>
                </c:pt>
                <c:pt idx="23879">
                  <c:v>13.261101361704357</c:v>
                </c:pt>
                <c:pt idx="23880">
                  <c:v>13.261656707462626</c:v>
                </c:pt>
                <c:pt idx="23881">
                  <c:v>13.262212053220894</c:v>
                </c:pt>
                <c:pt idx="23882">
                  <c:v>13.262767398979163</c:v>
                </c:pt>
                <c:pt idx="23883">
                  <c:v>13.263322744737431</c:v>
                </c:pt>
                <c:pt idx="23884">
                  <c:v>13.2638780904957</c:v>
                </c:pt>
                <c:pt idx="23885">
                  <c:v>13.264433436253968</c:v>
                </c:pt>
                <c:pt idx="23886">
                  <c:v>13.264988782012237</c:v>
                </c:pt>
                <c:pt idx="23887">
                  <c:v>13.265544127770506</c:v>
                </c:pt>
                <c:pt idx="23888">
                  <c:v>13.266099473528774</c:v>
                </c:pt>
                <c:pt idx="23889">
                  <c:v>13.266654819287043</c:v>
                </c:pt>
                <c:pt idx="23890">
                  <c:v>13.267210165045311</c:v>
                </c:pt>
                <c:pt idx="23891">
                  <c:v>13.26776551080358</c:v>
                </c:pt>
                <c:pt idx="23892">
                  <c:v>13.268320856561848</c:v>
                </c:pt>
                <c:pt idx="23893">
                  <c:v>13.268876202320117</c:v>
                </c:pt>
                <c:pt idx="23894">
                  <c:v>13.269431548078385</c:v>
                </c:pt>
                <c:pt idx="23895">
                  <c:v>13.269986893836654</c:v>
                </c:pt>
                <c:pt idx="23896">
                  <c:v>13.270542239594922</c:v>
                </c:pt>
                <c:pt idx="23897">
                  <c:v>13.271097585353191</c:v>
                </c:pt>
                <c:pt idx="23898">
                  <c:v>13.271652931111459</c:v>
                </c:pt>
                <c:pt idx="23899">
                  <c:v>13.272208276869728</c:v>
                </c:pt>
                <c:pt idx="23900">
                  <c:v>13.272763622627997</c:v>
                </c:pt>
                <c:pt idx="23901">
                  <c:v>13.273318968386265</c:v>
                </c:pt>
                <c:pt idx="23902">
                  <c:v>13.273874314144534</c:v>
                </c:pt>
                <c:pt idx="23903">
                  <c:v>13.274429659902802</c:v>
                </c:pt>
                <c:pt idx="23904">
                  <c:v>13.274985005661071</c:v>
                </c:pt>
                <c:pt idx="23905">
                  <c:v>13.275540351419339</c:v>
                </c:pt>
                <c:pt idx="23906">
                  <c:v>13.276095697177608</c:v>
                </c:pt>
                <c:pt idx="23907">
                  <c:v>13.276651042935876</c:v>
                </c:pt>
                <c:pt idx="23908">
                  <c:v>13.277206388694145</c:v>
                </c:pt>
                <c:pt idx="23909">
                  <c:v>13.277761734452413</c:v>
                </c:pt>
                <c:pt idx="23910">
                  <c:v>13.278317080210682</c:v>
                </c:pt>
                <c:pt idx="23911">
                  <c:v>13.278872425968951</c:v>
                </c:pt>
                <c:pt idx="23912">
                  <c:v>13.279427771727219</c:v>
                </c:pt>
                <c:pt idx="23913">
                  <c:v>13.279983117485488</c:v>
                </c:pt>
                <c:pt idx="23914">
                  <c:v>13.280538463243756</c:v>
                </c:pt>
                <c:pt idx="23915">
                  <c:v>13.281093809002025</c:v>
                </c:pt>
                <c:pt idx="23916">
                  <c:v>13.281649154760293</c:v>
                </c:pt>
                <c:pt idx="23917">
                  <c:v>13.282204500518562</c:v>
                </c:pt>
                <c:pt idx="23918">
                  <c:v>13.28275984627683</c:v>
                </c:pt>
                <c:pt idx="23919">
                  <c:v>13.283315192035099</c:v>
                </c:pt>
                <c:pt idx="23920">
                  <c:v>13.283870537793367</c:v>
                </c:pt>
                <c:pt idx="23921">
                  <c:v>13.284425883551636</c:v>
                </c:pt>
                <c:pt idx="23922">
                  <c:v>13.284981229309905</c:v>
                </c:pt>
                <c:pt idx="23923">
                  <c:v>13.285536575068173</c:v>
                </c:pt>
                <c:pt idx="23924">
                  <c:v>13.286091920826442</c:v>
                </c:pt>
                <c:pt idx="23925">
                  <c:v>13.28664726658471</c:v>
                </c:pt>
                <c:pt idx="23926">
                  <c:v>13.287202612342979</c:v>
                </c:pt>
                <c:pt idx="23927">
                  <c:v>13.287757958101247</c:v>
                </c:pt>
                <c:pt idx="23928">
                  <c:v>13.288313303859516</c:v>
                </c:pt>
                <c:pt idx="23929">
                  <c:v>13.288868649617784</c:v>
                </c:pt>
                <c:pt idx="23930">
                  <c:v>13.289423995376053</c:v>
                </c:pt>
                <c:pt idx="23931">
                  <c:v>13.289979341134321</c:v>
                </c:pt>
                <c:pt idx="23932">
                  <c:v>13.29053468689259</c:v>
                </c:pt>
                <c:pt idx="23933">
                  <c:v>13.291090032650859</c:v>
                </c:pt>
                <c:pt idx="23934">
                  <c:v>13.291645378409127</c:v>
                </c:pt>
                <c:pt idx="23935">
                  <c:v>13.292200724167396</c:v>
                </c:pt>
                <c:pt idx="23936">
                  <c:v>13.292756069925664</c:v>
                </c:pt>
                <c:pt idx="23937">
                  <c:v>13.293311415683933</c:v>
                </c:pt>
                <c:pt idx="23938">
                  <c:v>13.293866761442201</c:v>
                </c:pt>
                <c:pt idx="23939">
                  <c:v>13.29442210720047</c:v>
                </c:pt>
                <c:pt idx="23940">
                  <c:v>13.294977452958738</c:v>
                </c:pt>
                <c:pt idx="23941">
                  <c:v>13.295532798717007</c:v>
                </c:pt>
                <c:pt idx="23942">
                  <c:v>13.296088144475275</c:v>
                </c:pt>
                <c:pt idx="23943">
                  <c:v>13.296643490233544</c:v>
                </c:pt>
                <c:pt idx="23944">
                  <c:v>13.297198835991813</c:v>
                </c:pt>
                <c:pt idx="23945">
                  <c:v>13.297754181750081</c:v>
                </c:pt>
                <c:pt idx="23946">
                  <c:v>13.29830952750835</c:v>
                </c:pt>
                <c:pt idx="23947">
                  <c:v>13.298864873266618</c:v>
                </c:pt>
                <c:pt idx="23948">
                  <c:v>13.299420219024887</c:v>
                </c:pt>
                <c:pt idx="23949">
                  <c:v>13.299975564783155</c:v>
                </c:pt>
                <c:pt idx="23950">
                  <c:v>13.300530910541424</c:v>
                </c:pt>
                <c:pt idx="23951">
                  <c:v>13.301086256299692</c:v>
                </c:pt>
                <c:pt idx="23952">
                  <c:v>13.301641602057961</c:v>
                </c:pt>
                <c:pt idx="23953">
                  <c:v>13.302196947816229</c:v>
                </c:pt>
                <c:pt idx="23954">
                  <c:v>13.302752293574498</c:v>
                </c:pt>
                <c:pt idx="23955">
                  <c:v>13.303307639332766</c:v>
                </c:pt>
                <c:pt idx="23956">
                  <c:v>13.303862985091035</c:v>
                </c:pt>
                <c:pt idx="23957">
                  <c:v>13.304418330849304</c:v>
                </c:pt>
                <c:pt idx="23958">
                  <c:v>13.304973676607572</c:v>
                </c:pt>
                <c:pt idx="23959">
                  <c:v>13.305529022365841</c:v>
                </c:pt>
                <c:pt idx="23960">
                  <c:v>13.306084368124109</c:v>
                </c:pt>
                <c:pt idx="23961">
                  <c:v>13.306639713882378</c:v>
                </c:pt>
                <c:pt idx="23962">
                  <c:v>13.307195059640646</c:v>
                </c:pt>
                <c:pt idx="23963">
                  <c:v>13.307750405398915</c:v>
                </c:pt>
                <c:pt idx="23964">
                  <c:v>13.308305751157183</c:v>
                </c:pt>
                <c:pt idx="23965">
                  <c:v>13.308861096915452</c:v>
                </c:pt>
                <c:pt idx="23966">
                  <c:v>13.30941644267372</c:v>
                </c:pt>
                <c:pt idx="23967">
                  <c:v>13.309971788431989</c:v>
                </c:pt>
                <c:pt idx="23968">
                  <c:v>13.310527134190258</c:v>
                </c:pt>
                <c:pt idx="23969">
                  <c:v>13.311082479948526</c:v>
                </c:pt>
                <c:pt idx="23970">
                  <c:v>13.311637825706795</c:v>
                </c:pt>
                <c:pt idx="23971">
                  <c:v>13.312193171465063</c:v>
                </c:pt>
                <c:pt idx="23972">
                  <c:v>13.312748517223332</c:v>
                </c:pt>
                <c:pt idx="23973">
                  <c:v>13.3133038629816</c:v>
                </c:pt>
                <c:pt idx="23974">
                  <c:v>13.313859208739869</c:v>
                </c:pt>
                <c:pt idx="23975">
                  <c:v>13.314414554498137</c:v>
                </c:pt>
                <c:pt idx="23976">
                  <c:v>13.314969900256406</c:v>
                </c:pt>
                <c:pt idx="23977">
                  <c:v>13.315525246014674</c:v>
                </c:pt>
                <c:pt idx="23978">
                  <c:v>13.316080591772943</c:v>
                </c:pt>
                <c:pt idx="23979">
                  <c:v>13.316635937531212</c:v>
                </c:pt>
                <c:pt idx="23980">
                  <c:v>13.31719128328948</c:v>
                </c:pt>
                <c:pt idx="23981">
                  <c:v>13.317746629047749</c:v>
                </c:pt>
                <c:pt idx="23982">
                  <c:v>13.318301974806017</c:v>
                </c:pt>
                <c:pt idx="23983">
                  <c:v>13.318857320564286</c:v>
                </c:pt>
                <c:pt idx="23984">
                  <c:v>13.319412666322554</c:v>
                </c:pt>
                <c:pt idx="23985">
                  <c:v>13.319968012080823</c:v>
                </c:pt>
                <c:pt idx="23986">
                  <c:v>13.320523357839091</c:v>
                </c:pt>
                <c:pt idx="23987">
                  <c:v>13.32107870359736</c:v>
                </c:pt>
                <c:pt idx="23988">
                  <c:v>13.321634049355628</c:v>
                </c:pt>
                <c:pt idx="23989">
                  <c:v>13.322189395113897</c:v>
                </c:pt>
                <c:pt idx="23990">
                  <c:v>13.322744740872166</c:v>
                </c:pt>
                <c:pt idx="23991">
                  <c:v>13.323300086630434</c:v>
                </c:pt>
                <c:pt idx="23992">
                  <c:v>13.323855432388703</c:v>
                </c:pt>
                <c:pt idx="23993">
                  <c:v>13.324410778146971</c:v>
                </c:pt>
                <c:pt idx="23994">
                  <c:v>13.32496612390524</c:v>
                </c:pt>
                <c:pt idx="23995">
                  <c:v>13.325521469663508</c:v>
                </c:pt>
                <c:pt idx="23996">
                  <c:v>13.326076815421777</c:v>
                </c:pt>
                <c:pt idx="23997">
                  <c:v>13.326632161180045</c:v>
                </c:pt>
                <c:pt idx="23998">
                  <c:v>13.327187506938314</c:v>
                </c:pt>
                <c:pt idx="23999">
                  <c:v>13.327742852696582</c:v>
                </c:pt>
                <c:pt idx="24000">
                  <c:v>13.328298198454851</c:v>
                </c:pt>
                <c:pt idx="24001">
                  <c:v>13.32885354421312</c:v>
                </c:pt>
                <c:pt idx="24002">
                  <c:v>13.329408889971388</c:v>
                </c:pt>
                <c:pt idx="24003">
                  <c:v>13.329964235729657</c:v>
                </c:pt>
                <c:pt idx="24004">
                  <c:v>13.330519581487925</c:v>
                </c:pt>
                <c:pt idx="24005">
                  <c:v>13.331074927246194</c:v>
                </c:pt>
                <c:pt idx="24006">
                  <c:v>13.331630273004462</c:v>
                </c:pt>
                <c:pt idx="24007">
                  <c:v>13.332185618762731</c:v>
                </c:pt>
                <c:pt idx="24008">
                  <c:v>13.332740964520999</c:v>
                </c:pt>
                <c:pt idx="24009">
                  <c:v>13.333296310279268</c:v>
                </c:pt>
                <c:pt idx="24010">
                  <c:v>13.333851656037536</c:v>
                </c:pt>
                <c:pt idx="24011">
                  <c:v>13.334407001795805</c:v>
                </c:pt>
                <c:pt idx="24012">
                  <c:v>13.334962347554074</c:v>
                </c:pt>
                <c:pt idx="24013">
                  <c:v>13.335517693312342</c:v>
                </c:pt>
                <c:pt idx="24014">
                  <c:v>13.336073039070611</c:v>
                </c:pt>
                <c:pt idx="24015">
                  <c:v>13.336628384828879</c:v>
                </c:pt>
                <c:pt idx="24016">
                  <c:v>13.337183730587148</c:v>
                </c:pt>
                <c:pt idx="24017">
                  <c:v>13.337739076345416</c:v>
                </c:pt>
                <c:pt idx="24018">
                  <c:v>13.338294422103685</c:v>
                </c:pt>
                <c:pt idx="24019">
                  <c:v>13.338849767861953</c:v>
                </c:pt>
                <c:pt idx="24020">
                  <c:v>13.339405113620222</c:v>
                </c:pt>
                <c:pt idx="24021">
                  <c:v>13.33996045937849</c:v>
                </c:pt>
                <c:pt idx="24022">
                  <c:v>13.340515805136759</c:v>
                </c:pt>
                <c:pt idx="24023">
                  <c:v>13.341071150895027</c:v>
                </c:pt>
                <c:pt idx="24024">
                  <c:v>13.341626496653296</c:v>
                </c:pt>
                <c:pt idx="24025">
                  <c:v>13.342181842411565</c:v>
                </c:pt>
                <c:pt idx="24026">
                  <c:v>13.342737188169833</c:v>
                </c:pt>
                <c:pt idx="24027">
                  <c:v>13.343292533928102</c:v>
                </c:pt>
                <c:pt idx="24028">
                  <c:v>13.34384787968637</c:v>
                </c:pt>
                <c:pt idx="24029">
                  <c:v>13.344403225444639</c:v>
                </c:pt>
                <c:pt idx="24030">
                  <c:v>13.344958571202907</c:v>
                </c:pt>
                <c:pt idx="24031">
                  <c:v>13.345513916961176</c:v>
                </c:pt>
                <c:pt idx="24032">
                  <c:v>13.346069262719444</c:v>
                </c:pt>
                <c:pt idx="24033">
                  <c:v>13.346624608477713</c:v>
                </c:pt>
                <c:pt idx="24034">
                  <c:v>13.347179954235981</c:v>
                </c:pt>
                <c:pt idx="24035">
                  <c:v>13.34773529999425</c:v>
                </c:pt>
                <c:pt idx="24036">
                  <c:v>13.348290645752519</c:v>
                </c:pt>
                <c:pt idx="24037">
                  <c:v>13.348845991510787</c:v>
                </c:pt>
                <c:pt idx="24038">
                  <c:v>13.349401337269056</c:v>
                </c:pt>
                <c:pt idx="24039">
                  <c:v>13.349956683027324</c:v>
                </c:pt>
                <c:pt idx="24040">
                  <c:v>13.350512028785593</c:v>
                </c:pt>
                <c:pt idx="24041">
                  <c:v>13.351067374543861</c:v>
                </c:pt>
                <c:pt idx="24042">
                  <c:v>13.35162272030213</c:v>
                </c:pt>
                <c:pt idx="24043">
                  <c:v>13.352178066060398</c:v>
                </c:pt>
                <c:pt idx="24044">
                  <c:v>13.352733411818667</c:v>
                </c:pt>
                <c:pt idx="24045">
                  <c:v>13.353288757576935</c:v>
                </c:pt>
                <c:pt idx="24046">
                  <c:v>13.353844103335204</c:v>
                </c:pt>
                <c:pt idx="24047">
                  <c:v>13.354399449093473</c:v>
                </c:pt>
                <c:pt idx="24048">
                  <c:v>13.354954794851741</c:v>
                </c:pt>
                <c:pt idx="24049">
                  <c:v>13.35551014061001</c:v>
                </c:pt>
                <c:pt idx="24050">
                  <c:v>13.356065486368278</c:v>
                </c:pt>
                <c:pt idx="24051">
                  <c:v>13.356620832126547</c:v>
                </c:pt>
                <c:pt idx="24052">
                  <c:v>13.357176177884815</c:v>
                </c:pt>
                <c:pt idx="24053">
                  <c:v>13.357731523643084</c:v>
                </c:pt>
                <c:pt idx="24054">
                  <c:v>13.358286869401352</c:v>
                </c:pt>
                <c:pt idx="24055">
                  <c:v>13.358842215159621</c:v>
                </c:pt>
                <c:pt idx="24056">
                  <c:v>13.359397560917889</c:v>
                </c:pt>
                <c:pt idx="24057">
                  <c:v>13.359952906676158</c:v>
                </c:pt>
                <c:pt idx="24058">
                  <c:v>13.360508252434427</c:v>
                </c:pt>
                <c:pt idx="24059">
                  <c:v>13.361063598192695</c:v>
                </c:pt>
                <c:pt idx="24060">
                  <c:v>13.361618943950964</c:v>
                </c:pt>
                <c:pt idx="24061">
                  <c:v>13.362174289709232</c:v>
                </c:pt>
                <c:pt idx="24062">
                  <c:v>13.362729635467501</c:v>
                </c:pt>
                <c:pt idx="24063">
                  <c:v>13.363284981225769</c:v>
                </c:pt>
                <c:pt idx="24064">
                  <c:v>13.363840326984038</c:v>
                </c:pt>
                <c:pt idx="24065">
                  <c:v>13.364395672742306</c:v>
                </c:pt>
                <c:pt idx="24066">
                  <c:v>13.364951018500575</c:v>
                </c:pt>
                <c:pt idx="24067">
                  <c:v>13.365506364258843</c:v>
                </c:pt>
                <c:pt idx="24068">
                  <c:v>13.366061710017112</c:v>
                </c:pt>
                <c:pt idx="24069">
                  <c:v>13.366617055775381</c:v>
                </c:pt>
                <c:pt idx="24070">
                  <c:v>13.367172401533649</c:v>
                </c:pt>
                <c:pt idx="24071">
                  <c:v>13.367727747291918</c:v>
                </c:pt>
                <c:pt idx="24072">
                  <c:v>13.368283093050186</c:v>
                </c:pt>
                <c:pt idx="24073">
                  <c:v>13.368838438808455</c:v>
                </c:pt>
                <c:pt idx="24074">
                  <c:v>13.369393784566723</c:v>
                </c:pt>
                <c:pt idx="24075">
                  <c:v>13.369949130324992</c:v>
                </c:pt>
                <c:pt idx="24076">
                  <c:v>13.37050447608326</c:v>
                </c:pt>
                <c:pt idx="24077">
                  <c:v>13.371059821841529</c:v>
                </c:pt>
                <c:pt idx="24078">
                  <c:v>13.371615167599797</c:v>
                </c:pt>
                <c:pt idx="24079">
                  <c:v>13.372170513358066</c:v>
                </c:pt>
                <c:pt idx="24080">
                  <c:v>13.372725859116334</c:v>
                </c:pt>
                <c:pt idx="24081">
                  <c:v>13.373281204874603</c:v>
                </c:pt>
                <c:pt idx="24082">
                  <c:v>13.373836550632872</c:v>
                </c:pt>
                <c:pt idx="24083">
                  <c:v>13.37439189639114</c:v>
                </c:pt>
                <c:pt idx="24084">
                  <c:v>13.374947242149409</c:v>
                </c:pt>
                <c:pt idx="24085">
                  <c:v>13.375502587907677</c:v>
                </c:pt>
                <c:pt idx="24086">
                  <c:v>13.376057933665946</c:v>
                </c:pt>
                <c:pt idx="24087">
                  <c:v>13.376613279424214</c:v>
                </c:pt>
                <c:pt idx="24088">
                  <c:v>13.377168625182483</c:v>
                </c:pt>
                <c:pt idx="24089">
                  <c:v>13.377723970940751</c:v>
                </c:pt>
                <c:pt idx="24090">
                  <c:v>13.37827931669902</c:v>
                </c:pt>
                <c:pt idx="24091">
                  <c:v>13.378834662457288</c:v>
                </c:pt>
                <c:pt idx="24092">
                  <c:v>13.379390008215557</c:v>
                </c:pt>
                <c:pt idx="24093">
                  <c:v>13.379945353973826</c:v>
                </c:pt>
                <c:pt idx="24094">
                  <c:v>13.380500699732094</c:v>
                </c:pt>
                <c:pt idx="24095">
                  <c:v>13.381056045490363</c:v>
                </c:pt>
                <c:pt idx="24096">
                  <c:v>13.381611391248631</c:v>
                </c:pt>
                <c:pt idx="24097">
                  <c:v>13.3821667370069</c:v>
                </c:pt>
                <c:pt idx="24098">
                  <c:v>13.382722082765168</c:v>
                </c:pt>
                <c:pt idx="24099">
                  <c:v>13.383277428523437</c:v>
                </c:pt>
                <c:pt idx="24100">
                  <c:v>13.383832774281705</c:v>
                </c:pt>
                <c:pt idx="24101">
                  <c:v>13.384388120039974</c:v>
                </c:pt>
                <c:pt idx="24102">
                  <c:v>13.384943465798242</c:v>
                </c:pt>
                <c:pt idx="24103">
                  <c:v>13.385498811556511</c:v>
                </c:pt>
                <c:pt idx="24104">
                  <c:v>13.38605415731478</c:v>
                </c:pt>
                <c:pt idx="24105">
                  <c:v>13.386609503073048</c:v>
                </c:pt>
                <c:pt idx="24106">
                  <c:v>13.387164848831317</c:v>
                </c:pt>
                <c:pt idx="24107">
                  <c:v>13.387720194589585</c:v>
                </c:pt>
                <c:pt idx="24108">
                  <c:v>13.388275540347854</c:v>
                </c:pt>
                <c:pt idx="24109">
                  <c:v>13.388830886106122</c:v>
                </c:pt>
                <c:pt idx="24110">
                  <c:v>13.389386231864391</c:v>
                </c:pt>
                <c:pt idx="24111">
                  <c:v>13.389941577622659</c:v>
                </c:pt>
                <c:pt idx="24112">
                  <c:v>13.390496923380928</c:v>
                </c:pt>
                <c:pt idx="24113">
                  <c:v>13.391052269139196</c:v>
                </c:pt>
                <c:pt idx="24114">
                  <c:v>13.391607614897465</c:v>
                </c:pt>
                <c:pt idx="24115">
                  <c:v>13.392162960655734</c:v>
                </c:pt>
                <c:pt idx="24116">
                  <c:v>13.392718306414002</c:v>
                </c:pt>
                <c:pt idx="24117">
                  <c:v>13.393273652172271</c:v>
                </c:pt>
                <c:pt idx="24118">
                  <c:v>13.393828997930539</c:v>
                </c:pt>
                <c:pt idx="24119">
                  <c:v>13.394384343688808</c:v>
                </c:pt>
                <c:pt idx="24120">
                  <c:v>13.394939689447076</c:v>
                </c:pt>
                <c:pt idx="24121">
                  <c:v>13.395495035205345</c:v>
                </c:pt>
                <c:pt idx="24122">
                  <c:v>13.396050380963613</c:v>
                </c:pt>
                <c:pt idx="24123">
                  <c:v>13.396605726721882</c:v>
                </c:pt>
                <c:pt idx="24124">
                  <c:v>13.39716107248015</c:v>
                </c:pt>
                <c:pt idx="24125">
                  <c:v>13.397716418238419</c:v>
                </c:pt>
                <c:pt idx="24126">
                  <c:v>13.398271763996688</c:v>
                </c:pt>
                <c:pt idx="24127">
                  <c:v>13.398827109754956</c:v>
                </c:pt>
                <c:pt idx="24128">
                  <c:v>13.399382455513225</c:v>
                </c:pt>
                <c:pt idx="24129">
                  <c:v>13.399937801271493</c:v>
                </c:pt>
                <c:pt idx="24130">
                  <c:v>13.400493147029762</c:v>
                </c:pt>
                <c:pt idx="24131">
                  <c:v>13.40104849278803</c:v>
                </c:pt>
                <c:pt idx="24132">
                  <c:v>13.401603838546299</c:v>
                </c:pt>
                <c:pt idx="24133">
                  <c:v>13.402159184304567</c:v>
                </c:pt>
                <c:pt idx="24134">
                  <c:v>13.402714530062836</c:v>
                </c:pt>
                <c:pt idx="24135">
                  <c:v>13.403269875821104</c:v>
                </c:pt>
                <c:pt idx="24136">
                  <c:v>13.403825221579373</c:v>
                </c:pt>
                <c:pt idx="24137">
                  <c:v>13.404380567337641</c:v>
                </c:pt>
                <c:pt idx="24138">
                  <c:v>13.40493591309591</c:v>
                </c:pt>
                <c:pt idx="24139">
                  <c:v>13.405491258854179</c:v>
                </c:pt>
                <c:pt idx="24140">
                  <c:v>13.406046604612447</c:v>
                </c:pt>
                <c:pt idx="24141">
                  <c:v>13.406601950370716</c:v>
                </c:pt>
                <c:pt idx="24142">
                  <c:v>13.407157296128984</c:v>
                </c:pt>
                <c:pt idx="24143">
                  <c:v>13.407712641887253</c:v>
                </c:pt>
                <c:pt idx="24144">
                  <c:v>13.408267987645521</c:v>
                </c:pt>
                <c:pt idx="24145">
                  <c:v>13.40882333340379</c:v>
                </c:pt>
                <c:pt idx="24146">
                  <c:v>13.409378679162058</c:v>
                </c:pt>
                <c:pt idx="24147">
                  <c:v>13.409934024920327</c:v>
                </c:pt>
                <c:pt idx="24148">
                  <c:v>13.410489370678595</c:v>
                </c:pt>
                <c:pt idx="24149">
                  <c:v>13.411044716436864</c:v>
                </c:pt>
                <c:pt idx="24150">
                  <c:v>13.411600062195133</c:v>
                </c:pt>
                <c:pt idx="24151">
                  <c:v>13.412155407953401</c:v>
                </c:pt>
                <c:pt idx="24152">
                  <c:v>13.41271075371167</c:v>
                </c:pt>
                <c:pt idx="24153">
                  <c:v>13.413266099469938</c:v>
                </c:pt>
                <c:pt idx="24154">
                  <c:v>13.413821445228207</c:v>
                </c:pt>
                <c:pt idx="24155">
                  <c:v>13.414376790986475</c:v>
                </c:pt>
                <c:pt idx="24156">
                  <c:v>13.414932136744744</c:v>
                </c:pt>
                <c:pt idx="24157">
                  <c:v>13.415487482503012</c:v>
                </c:pt>
                <c:pt idx="24158">
                  <c:v>13.416042828261281</c:v>
                </c:pt>
                <c:pt idx="24159">
                  <c:v>13.416598174019549</c:v>
                </c:pt>
                <c:pt idx="24160">
                  <c:v>13.417153519777818</c:v>
                </c:pt>
                <c:pt idx="24161">
                  <c:v>13.417708865536087</c:v>
                </c:pt>
                <c:pt idx="24162">
                  <c:v>13.418264211294355</c:v>
                </c:pt>
                <c:pt idx="24163">
                  <c:v>13.418819557052624</c:v>
                </c:pt>
                <c:pt idx="24164">
                  <c:v>13.419374902810892</c:v>
                </c:pt>
                <c:pt idx="24165">
                  <c:v>13.419930248569161</c:v>
                </c:pt>
                <c:pt idx="24166">
                  <c:v>13.420485594327429</c:v>
                </c:pt>
                <c:pt idx="24167">
                  <c:v>13.421040940085698</c:v>
                </c:pt>
                <c:pt idx="24168">
                  <c:v>13.421596285843966</c:v>
                </c:pt>
                <c:pt idx="24169">
                  <c:v>13.422151631602235</c:v>
                </c:pt>
                <c:pt idx="24170">
                  <c:v>13.422706977360503</c:v>
                </c:pt>
                <c:pt idx="24171">
                  <c:v>13.423262323118772</c:v>
                </c:pt>
                <c:pt idx="24172">
                  <c:v>13.423817668877041</c:v>
                </c:pt>
                <c:pt idx="24173">
                  <c:v>13.424373014635309</c:v>
                </c:pt>
                <c:pt idx="24174">
                  <c:v>13.424928360393578</c:v>
                </c:pt>
                <c:pt idx="24175">
                  <c:v>13.425483706151846</c:v>
                </c:pt>
                <c:pt idx="24176">
                  <c:v>13.426039051910115</c:v>
                </c:pt>
                <c:pt idx="24177">
                  <c:v>13.426594397668383</c:v>
                </c:pt>
                <c:pt idx="24178">
                  <c:v>13.427149743426652</c:v>
                </c:pt>
                <c:pt idx="24179">
                  <c:v>13.42770508918492</c:v>
                </c:pt>
                <c:pt idx="24180">
                  <c:v>13.428260434943189</c:v>
                </c:pt>
                <c:pt idx="24181">
                  <c:v>13.428815780701457</c:v>
                </c:pt>
                <c:pt idx="24182">
                  <c:v>13.429371126459726</c:v>
                </c:pt>
                <c:pt idx="24183">
                  <c:v>13.429926472217995</c:v>
                </c:pt>
                <c:pt idx="24184">
                  <c:v>13.430481817976263</c:v>
                </c:pt>
                <c:pt idx="24185">
                  <c:v>13.431037163734532</c:v>
                </c:pt>
                <c:pt idx="24186">
                  <c:v>13.4315925094928</c:v>
                </c:pt>
                <c:pt idx="24187">
                  <c:v>13.432147855251069</c:v>
                </c:pt>
                <c:pt idx="24188">
                  <c:v>13.432703201009337</c:v>
                </c:pt>
                <c:pt idx="24189">
                  <c:v>13.433258546767606</c:v>
                </c:pt>
                <c:pt idx="24190">
                  <c:v>13.433813892525874</c:v>
                </c:pt>
                <c:pt idx="24191">
                  <c:v>13.434369238284143</c:v>
                </c:pt>
                <c:pt idx="24192">
                  <c:v>13.434924584042411</c:v>
                </c:pt>
                <c:pt idx="24193">
                  <c:v>13.43547992980068</c:v>
                </c:pt>
                <c:pt idx="24194">
                  <c:v>13.436035275558948</c:v>
                </c:pt>
                <c:pt idx="24195">
                  <c:v>13.436590621317217</c:v>
                </c:pt>
                <c:pt idx="24196">
                  <c:v>13.437145967075486</c:v>
                </c:pt>
                <c:pt idx="24197">
                  <c:v>13.437701312833754</c:v>
                </c:pt>
                <c:pt idx="24198">
                  <c:v>13.438256658592023</c:v>
                </c:pt>
                <c:pt idx="24199">
                  <c:v>13.438812004350291</c:v>
                </c:pt>
                <c:pt idx="24200">
                  <c:v>13.43936735010856</c:v>
                </c:pt>
                <c:pt idx="24201">
                  <c:v>13.439922695866828</c:v>
                </c:pt>
                <c:pt idx="24202">
                  <c:v>13.440478041625097</c:v>
                </c:pt>
                <c:pt idx="24203">
                  <c:v>13.441033387383365</c:v>
                </c:pt>
                <c:pt idx="24204">
                  <c:v>13.441588733141634</c:v>
                </c:pt>
                <c:pt idx="24205">
                  <c:v>13.442144078899902</c:v>
                </c:pt>
                <c:pt idx="24206">
                  <c:v>13.442699424658171</c:v>
                </c:pt>
                <c:pt idx="24207">
                  <c:v>13.44325477041644</c:v>
                </c:pt>
                <c:pt idx="24208">
                  <c:v>13.443810116174708</c:v>
                </c:pt>
                <c:pt idx="24209">
                  <c:v>13.444365461932977</c:v>
                </c:pt>
                <c:pt idx="24210">
                  <c:v>13.444920807691245</c:v>
                </c:pt>
                <c:pt idx="24211">
                  <c:v>13.445476153449514</c:v>
                </c:pt>
                <c:pt idx="24212">
                  <c:v>13.446031499207782</c:v>
                </c:pt>
                <c:pt idx="24213">
                  <c:v>13.446586844966051</c:v>
                </c:pt>
                <c:pt idx="24214">
                  <c:v>13.447142190724319</c:v>
                </c:pt>
                <c:pt idx="24215">
                  <c:v>13.447697536482588</c:v>
                </c:pt>
                <c:pt idx="24216">
                  <c:v>13.448252882240856</c:v>
                </c:pt>
                <c:pt idx="24217">
                  <c:v>13.448808227999125</c:v>
                </c:pt>
                <c:pt idx="24218">
                  <c:v>13.449363573757394</c:v>
                </c:pt>
                <c:pt idx="24219">
                  <c:v>13.449918919515662</c:v>
                </c:pt>
                <c:pt idx="24220">
                  <c:v>13.450474265273931</c:v>
                </c:pt>
                <c:pt idx="24221">
                  <c:v>13.451029611032199</c:v>
                </c:pt>
                <c:pt idx="24222">
                  <c:v>13.451584956790468</c:v>
                </c:pt>
                <c:pt idx="24223">
                  <c:v>13.452140302548736</c:v>
                </c:pt>
                <c:pt idx="24224">
                  <c:v>13.452695648307005</c:v>
                </c:pt>
                <c:pt idx="24225">
                  <c:v>13.453250994065273</c:v>
                </c:pt>
                <c:pt idx="24226">
                  <c:v>13.453806339823542</c:v>
                </c:pt>
                <c:pt idx="24227">
                  <c:v>13.45436168558181</c:v>
                </c:pt>
                <c:pt idx="24228">
                  <c:v>13.454917031340079</c:v>
                </c:pt>
                <c:pt idx="24229">
                  <c:v>13.455472377098348</c:v>
                </c:pt>
                <c:pt idx="24230">
                  <c:v>13.456027722856616</c:v>
                </c:pt>
                <c:pt idx="24231">
                  <c:v>13.456583068614885</c:v>
                </c:pt>
                <c:pt idx="24232">
                  <c:v>13.457138414373153</c:v>
                </c:pt>
                <c:pt idx="24233">
                  <c:v>13.457693760131422</c:v>
                </c:pt>
                <c:pt idx="24234">
                  <c:v>13.45824910588969</c:v>
                </c:pt>
                <c:pt idx="24235">
                  <c:v>13.458804451647959</c:v>
                </c:pt>
                <c:pt idx="24236">
                  <c:v>13.459359797406227</c:v>
                </c:pt>
                <c:pt idx="24237">
                  <c:v>13.459915143164496</c:v>
                </c:pt>
                <c:pt idx="24238">
                  <c:v>13.460470488922764</c:v>
                </c:pt>
                <c:pt idx="24239">
                  <c:v>13.461025834681033</c:v>
                </c:pt>
                <c:pt idx="24240">
                  <c:v>13.461581180439302</c:v>
                </c:pt>
                <c:pt idx="24241">
                  <c:v>13.46213652619757</c:v>
                </c:pt>
                <c:pt idx="24242">
                  <c:v>13.462691871955839</c:v>
                </c:pt>
                <c:pt idx="24243">
                  <c:v>13.463247217714107</c:v>
                </c:pt>
                <c:pt idx="24244">
                  <c:v>13.463802563472376</c:v>
                </c:pt>
                <c:pt idx="24245">
                  <c:v>13.464357909230644</c:v>
                </c:pt>
                <c:pt idx="24246">
                  <c:v>13.464913254988913</c:v>
                </c:pt>
                <c:pt idx="24247">
                  <c:v>13.465468600747181</c:v>
                </c:pt>
                <c:pt idx="24248">
                  <c:v>13.46602394650545</c:v>
                </c:pt>
                <c:pt idx="24249">
                  <c:v>13.466579292263718</c:v>
                </c:pt>
                <c:pt idx="24250">
                  <c:v>13.467134638021987</c:v>
                </c:pt>
                <c:pt idx="24251">
                  <c:v>13.467689983780256</c:v>
                </c:pt>
                <c:pt idx="24252">
                  <c:v>13.468245329538524</c:v>
                </c:pt>
                <c:pt idx="24253">
                  <c:v>13.468800675296793</c:v>
                </c:pt>
                <c:pt idx="24254">
                  <c:v>13.469356021055061</c:v>
                </c:pt>
                <c:pt idx="24255">
                  <c:v>13.46991136681333</c:v>
                </c:pt>
                <c:pt idx="24256">
                  <c:v>13.470466712571598</c:v>
                </c:pt>
                <c:pt idx="24257">
                  <c:v>13.471022058329867</c:v>
                </c:pt>
                <c:pt idx="24258">
                  <c:v>13.471577404088135</c:v>
                </c:pt>
                <c:pt idx="24259">
                  <c:v>13.472132749846404</c:v>
                </c:pt>
                <c:pt idx="24260">
                  <c:v>13.472688095604672</c:v>
                </c:pt>
                <c:pt idx="24261">
                  <c:v>13.473243441362941</c:v>
                </c:pt>
                <c:pt idx="24262">
                  <c:v>13.473798787121209</c:v>
                </c:pt>
                <c:pt idx="24263">
                  <c:v>13.474354132879478</c:v>
                </c:pt>
                <c:pt idx="24264">
                  <c:v>13.474909478637747</c:v>
                </c:pt>
                <c:pt idx="24265">
                  <c:v>13.475464824396015</c:v>
                </c:pt>
                <c:pt idx="24266">
                  <c:v>13.476020170154284</c:v>
                </c:pt>
                <c:pt idx="24267">
                  <c:v>13.476575515912552</c:v>
                </c:pt>
                <c:pt idx="24268">
                  <c:v>13.477130861670821</c:v>
                </c:pt>
                <c:pt idx="24269">
                  <c:v>13.477686207429089</c:v>
                </c:pt>
                <c:pt idx="24270">
                  <c:v>13.478241553187358</c:v>
                </c:pt>
                <c:pt idx="24271">
                  <c:v>13.478796898945626</c:v>
                </c:pt>
                <c:pt idx="24272">
                  <c:v>13.479352244703895</c:v>
                </c:pt>
                <c:pt idx="24273">
                  <c:v>13.479907590462163</c:v>
                </c:pt>
                <c:pt idx="24274">
                  <c:v>13.480462936220432</c:v>
                </c:pt>
                <c:pt idx="24275">
                  <c:v>13.481018281978701</c:v>
                </c:pt>
                <c:pt idx="24276">
                  <c:v>13.481573627736969</c:v>
                </c:pt>
                <c:pt idx="24277">
                  <c:v>13.482128973495238</c:v>
                </c:pt>
                <c:pt idx="24278">
                  <c:v>13.482684319253506</c:v>
                </c:pt>
                <c:pt idx="24279">
                  <c:v>13.483239665011775</c:v>
                </c:pt>
                <c:pt idx="24280">
                  <c:v>13.483795010770043</c:v>
                </c:pt>
                <c:pt idx="24281">
                  <c:v>13.484350356528312</c:v>
                </c:pt>
                <c:pt idx="24282">
                  <c:v>13.48490570228658</c:v>
                </c:pt>
                <c:pt idx="24283">
                  <c:v>13.485461048044849</c:v>
                </c:pt>
                <c:pt idx="24284">
                  <c:v>13.486016393803117</c:v>
                </c:pt>
                <c:pt idx="24285">
                  <c:v>13.486571739561386</c:v>
                </c:pt>
                <c:pt idx="24286">
                  <c:v>13.487127085319655</c:v>
                </c:pt>
                <c:pt idx="24287">
                  <c:v>13.487682431077923</c:v>
                </c:pt>
                <c:pt idx="24288">
                  <c:v>13.488237776836192</c:v>
                </c:pt>
                <c:pt idx="24289">
                  <c:v>13.48879312259446</c:v>
                </c:pt>
                <c:pt idx="24290">
                  <c:v>13.489348468352729</c:v>
                </c:pt>
                <c:pt idx="24291">
                  <c:v>13.489903814110997</c:v>
                </c:pt>
                <c:pt idx="24292">
                  <c:v>13.490459159869266</c:v>
                </c:pt>
                <c:pt idx="24293">
                  <c:v>13.491014505627534</c:v>
                </c:pt>
                <c:pt idx="24294">
                  <c:v>13.491569851385803</c:v>
                </c:pt>
                <c:pt idx="24295">
                  <c:v>13.492125197144071</c:v>
                </c:pt>
                <c:pt idx="24296">
                  <c:v>13.49268054290234</c:v>
                </c:pt>
                <c:pt idx="24297">
                  <c:v>13.493235888660609</c:v>
                </c:pt>
                <c:pt idx="24298">
                  <c:v>13.493791234418877</c:v>
                </c:pt>
                <c:pt idx="24299">
                  <c:v>13.494346580177146</c:v>
                </c:pt>
                <c:pt idx="24300">
                  <c:v>13.494901925935414</c:v>
                </c:pt>
                <c:pt idx="24301">
                  <c:v>13.495457271693683</c:v>
                </c:pt>
                <c:pt idx="24302">
                  <c:v>13.496012617451951</c:v>
                </c:pt>
                <c:pt idx="24303">
                  <c:v>13.49656796321022</c:v>
                </c:pt>
                <c:pt idx="24304">
                  <c:v>13.497123308968488</c:v>
                </c:pt>
                <c:pt idx="24305">
                  <c:v>13.497678654726757</c:v>
                </c:pt>
                <c:pt idx="24306">
                  <c:v>13.498234000485025</c:v>
                </c:pt>
                <c:pt idx="24307">
                  <c:v>13.498789346243294</c:v>
                </c:pt>
                <c:pt idx="24308">
                  <c:v>13.499344692001563</c:v>
                </c:pt>
                <c:pt idx="24309">
                  <c:v>13.499900037759831</c:v>
                </c:pt>
                <c:pt idx="24310">
                  <c:v>13.5004553835181</c:v>
                </c:pt>
                <c:pt idx="24311">
                  <c:v>13.501010729276368</c:v>
                </c:pt>
                <c:pt idx="24312">
                  <c:v>13.501566075034637</c:v>
                </c:pt>
                <c:pt idx="24313">
                  <c:v>13.502121420792905</c:v>
                </c:pt>
                <c:pt idx="24314">
                  <c:v>13.502676766551174</c:v>
                </c:pt>
                <c:pt idx="24315">
                  <c:v>13.503232112309442</c:v>
                </c:pt>
                <c:pt idx="24316">
                  <c:v>13.503787458067711</c:v>
                </c:pt>
                <c:pt idx="24317">
                  <c:v>13.504342803825979</c:v>
                </c:pt>
                <c:pt idx="24318">
                  <c:v>13.504898149584248</c:v>
                </c:pt>
                <c:pt idx="24319">
                  <c:v>13.505453495342516</c:v>
                </c:pt>
                <c:pt idx="24320">
                  <c:v>13.506008841100785</c:v>
                </c:pt>
                <c:pt idx="24321">
                  <c:v>13.506564186859054</c:v>
                </c:pt>
                <c:pt idx="24322">
                  <c:v>13.507119532617322</c:v>
                </c:pt>
                <c:pt idx="24323">
                  <c:v>13.507674878375591</c:v>
                </c:pt>
                <c:pt idx="24324">
                  <c:v>13.508230224133859</c:v>
                </c:pt>
                <c:pt idx="24325">
                  <c:v>13.508785569892128</c:v>
                </c:pt>
                <c:pt idx="24326">
                  <c:v>13.509340915650396</c:v>
                </c:pt>
                <c:pt idx="24327">
                  <c:v>13.509896261408665</c:v>
                </c:pt>
                <c:pt idx="24328">
                  <c:v>13.510451607166933</c:v>
                </c:pt>
                <c:pt idx="24329">
                  <c:v>13.511006952925202</c:v>
                </c:pt>
                <c:pt idx="24330">
                  <c:v>13.51156229868347</c:v>
                </c:pt>
                <c:pt idx="24331">
                  <c:v>13.512117644441739</c:v>
                </c:pt>
                <c:pt idx="24332">
                  <c:v>13.512672990200008</c:v>
                </c:pt>
                <c:pt idx="24333">
                  <c:v>13.513228335958276</c:v>
                </c:pt>
                <c:pt idx="24334">
                  <c:v>13.513783681716545</c:v>
                </c:pt>
                <c:pt idx="24335">
                  <c:v>13.514339027474813</c:v>
                </c:pt>
                <c:pt idx="24336">
                  <c:v>13.514894373233082</c:v>
                </c:pt>
                <c:pt idx="24337">
                  <c:v>13.51544971899135</c:v>
                </c:pt>
                <c:pt idx="24338">
                  <c:v>13.516005064749619</c:v>
                </c:pt>
                <c:pt idx="24339">
                  <c:v>13.516560410507887</c:v>
                </c:pt>
                <c:pt idx="24340">
                  <c:v>13.517115756266156</c:v>
                </c:pt>
                <c:pt idx="24341">
                  <c:v>13.517671102024424</c:v>
                </c:pt>
                <c:pt idx="24342">
                  <c:v>13.518226447782693</c:v>
                </c:pt>
                <c:pt idx="24343">
                  <c:v>13.518781793540962</c:v>
                </c:pt>
                <c:pt idx="24344">
                  <c:v>13.51933713929923</c:v>
                </c:pt>
                <c:pt idx="24345">
                  <c:v>13.519892485057499</c:v>
                </c:pt>
                <c:pt idx="24346">
                  <c:v>13.520447830815767</c:v>
                </c:pt>
                <c:pt idx="24347">
                  <c:v>13.521003176574036</c:v>
                </c:pt>
                <c:pt idx="24348">
                  <c:v>13.521558522332304</c:v>
                </c:pt>
                <c:pt idx="24349">
                  <c:v>13.522113868090573</c:v>
                </c:pt>
                <c:pt idx="24350">
                  <c:v>13.522669213848841</c:v>
                </c:pt>
                <c:pt idx="24351">
                  <c:v>13.52322455960711</c:v>
                </c:pt>
                <c:pt idx="24352">
                  <c:v>13.523779905365378</c:v>
                </c:pt>
                <c:pt idx="24353">
                  <c:v>13.524335251123647</c:v>
                </c:pt>
                <c:pt idx="24354">
                  <c:v>13.524890596881916</c:v>
                </c:pt>
                <c:pt idx="24355">
                  <c:v>13.525445942640184</c:v>
                </c:pt>
                <c:pt idx="24356">
                  <c:v>13.526001288398453</c:v>
                </c:pt>
                <c:pt idx="24357">
                  <c:v>13.526556634156721</c:v>
                </c:pt>
                <c:pt idx="24358">
                  <c:v>13.52711197991499</c:v>
                </c:pt>
                <c:pt idx="24359">
                  <c:v>13.527667325673258</c:v>
                </c:pt>
                <c:pt idx="24360">
                  <c:v>13.528222671431527</c:v>
                </c:pt>
                <c:pt idx="24361">
                  <c:v>13.528778017189795</c:v>
                </c:pt>
                <c:pt idx="24362">
                  <c:v>13.529333362948064</c:v>
                </c:pt>
                <c:pt idx="24363">
                  <c:v>13.529888708706332</c:v>
                </c:pt>
                <c:pt idx="24364">
                  <c:v>13.530444054464601</c:v>
                </c:pt>
                <c:pt idx="24365">
                  <c:v>13.53099940022287</c:v>
                </c:pt>
                <c:pt idx="24366">
                  <c:v>13.531554745981138</c:v>
                </c:pt>
                <c:pt idx="24367">
                  <c:v>13.532110091739407</c:v>
                </c:pt>
                <c:pt idx="24368">
                  <c:v>13.532665437497675</c:v>
                </c:pt>
                <c:pt idx="24369">
                  <c:v>13.533220783255944</c:v>
                </c:pt>
                <c:pt idx="24370">
                  <c:v>13.533776129014212</c:v>
                </c:pt>
                <c:pt idx="24371">
                  <c:v>13.534331474772481</c:v>
                </c:pt>
                <c:pt idx="24372">
                  <c:v>13.534886820530749</c:v>
                </c:pt>
                <c:pt idx="24373">
                  <c:v>13.535442166289018</c:v>
                </c:pt>
                <c:pt idx="24374">
                  <c:v>13.535997512047286</c:v>
                </c:pt>
                <c:pt idx="24375">
                  <c:v>13.536552857805555</c:v>
                </c:pt>
                <c:pt idx="24376">
                  <c:v>13.537108203563823</c:v>
                </c:pt>
                <c:pt idx="24377">
                  <c:v>13.537663549322092</c:v>
                </c:pt>
                <c:pt idx="24378">
                  <c:v>13.538218895080361</c:v>
                </c:pt>
                <c:pt idx="24379">
                  <c:v>13.538774240838629</c:v>
                </c:pt>
                <c:pt idx="24380">
                  <c:v>13.539329586596898</c:v>
                </c:pt>
                <c:pt idx="24381">
                  <c:v>13.539884932355166</c:v>
                </c:pt>
                <c:pt idx="24382">
                  <c:v>13.540440278113435</c:v>
                </c:pt>
                <c:pt idx="24383">
                  <c:v>13.540995623871703</c:v>
                </c:pt>
                <c:pt idx="24384">
                  <c:v>13.541550969629972</c:v>
                </c:pt>
                <c:pt idx="24385">
                  <c:v>13.54210631538824</c:v>
                </c:pt>
                <c:pt idx="24386">
                  <c:v>13.542661661146509</c:v>
                </c:pt>
                <c:pt idx="24387">
                  <c:v>13.543217006904777</c:v>
                </c:pt>
                <c:pt idx="24388">
                  <c:v>13.543772352663046</c:v>
                </c:pt>
                <c:pt idx="24389">
                  <c:v>13.544327698421315</c:v>
                </c:pt>
                <c:pt idx="24390">
                  <c:v>13.544883044179583</c:v>
                </c:pt>
                <c:pt idx="24391">
                  <c:v>13.545438389937852</c:v>
                </c:pt>
                <c:pt idx="24392">
                  <c:v>13.54599373569612</c:v>
                </c:pt>
                <c:pt idx="24393">
                  <c:v>13.546549081454389</c:v>
                </c:pt>
                <c:pt idx="24394">
                  <c:v>13.547104427212657</c:v>
                </c:pt>
                <c:pt idx="24395">
                  <c:v>13.547659772970926</c:v>
                </c:pt>
                <c:pt idx="24396">
                  <c:v>13.548215118729194</c:v>
                </c:pt>
                <c:pt idx="24397">
                  <c:v>13.548770464487463</c:v>
                </c:pt>
                <c:pt idx="24398">
                  <c:v>13.549325810245731</c:v>
                </c:pt>
                <c:pt idx="24399">
                  <c:v>13.549881156004</c:v>
                </c:pt>
                <c:pt idx="24400">
                  <c:v>13.550436501762269</c:v>
                </c:pt>
                <c:pt idx="24401">
                  <c:v>13.550991847520537</c:v>
                </c:pt>
                <c:pt idx="24402">
                  <c:v>13.551547193278806</c:v>
                </c:pt>
                <c:pt idx="24403">
                  <c:v>13.552102539037074</c:v>
                </c:pt>
                <c:pt idx="24404">
                  <c:v>13.552657884795343</c:v>
                </c:pt>
                <c:pt idx="24405">
                  <c:v>13.553213230553611</c:v>
                </c:pt>
                <c:pt idx="24406">
                  <c:v>13.55376857631188</c:v>
                </c:pt>
                <c:pt idx="24407">
                  <c:v>13.554323922070148</c:v>
                </c:pt>
                <c:pt idx="24408">
                  <c:v>13.554879267828417</c:v>
                </c:pt>
                <c:pt idx="24409">
                  <c:v>13.555434613586685</c:v>
                </c:pt>
                <c:pt idx="24410">
                  <c:v>13.555989959344954</c:v>
                </c:pt>
                <c:pt idx="24411">
                  <c:v>13.556545305103223</c:v>
                </c:pt>
                <c:pt idx="24412">
                  <c:v>13.557100650861491</c:v>
                </c:pt>
                <c:pt idx="24413">
                  <c:v>13.55765599661976</c:v>
                </c:pt>
                <c:pt idx="24414">
                  <c:v>13.558211342378028</c:v>
                </c:pt>
                <c:pt idx="24415">
                  <c:v>13.558766688136297</c:v>
                </c:pt>
                <c:pt idx="24416">
                  <c:v>13.559322033894565</c:v>
                </c:pt>
                <c:pt idx="24417">
                  <c:v>13.559877379652834</c:v>
                </c:pt>
                <c:pt idx="24418">
                  <c:v>13.560432725411102</c:v>
                </c:pt>
                <c:pt idx="24419">
                  <c:v>13.560988071169371</c:v>
                </c:pt>
                <c:pt idx="24420">
                  <c:v>13.561543416927639</c:v>
                </c:pt>
                <c:pt idx="24421">
                  <c:v>13.562098762685908</c:v>
                </c:pt>
                <c:pt idx="24422">
                  <c:v>13.562654108444177</c:v>
                </c:pt>
                <c:pt idx="24423">
                  <c:v>13.563209454202445</c:v>
                </c:pt>
                <c:pt idx="24424">
                  <c:v>13.563764799960714</c:v>
                </c:pt>
                <c:pt idx="24425">
                  <c:v>13.564320145718982</c:v>
                </c:pt>
                <c:pt idx="24426">
                  <c:v>13.564875491477251</c:v>
                </c:pt>
                <c:pt idx="24427">
                  <c:v>13.565430837235519</c:v>
                </c:pt>
                <c:pt idx="24428">
                  <c:v>13.565986182993788</c:v>
                </c:pt>
                <c:pt idx="24429">
                  <c:v>13.566541528752056</c:v>
                </c:pt>
                <c:pt idx="24430">
                  <c:v>13.567096874510325</c:v>
                </c:pt>
                <c:pt idx="24431">
                  <c:v>13.567652220268593</c:v>
                </c:pt>
                <c:pt idx="24432">
                  <c:v>13.568207566026862</c:v>
                </c:pt>
                <c:pt idx="24433">
                  <c:v>13.56876291178513</c:v>
                </c:pt>
                <c:pt idx="24434">
                  <c:v>13.569318257543399</c:v>
                </c:pt>
                <c:pt idx="24435">
                  <c:v>13.569873603301668</c:v>
                </c:pt>
                <c:pt idx="24436">
                  <c:v>13.570428949059936</c:v>
                </c:pt>
                <c:pt idx="24437">
                  <c:v>13.570984294818205</c:v>
                </c:pt>
                <c:pt idx="24438">
                  <c:v>13.571539640576473</c:v>
                </c:pt>
                <c:pt idx="24439">
                  <c:v>13.572094986334742</c:v>
                </c:pt>
                <c:pt idx="24440">
                  <c:v>13.57265033209301</c:v>
                </c:pt>
                <c:pt idx="24441">
                  <c:v>13.573205677851279</c:v>
                </c:pt>
                <c:pt idx="24442">
                  <c:v>13.573761023609547</c:v>
                </c:pt>
                <c:pt idx="24443">
                  <c:v>13.574316369367816</c:v>
                </c:pt>
                <c:pt idx="24444">
                  <c:v>13.574871715126084</c:v>
                </c:pt>
                <c:pt idx="24445">
                  <c:v>13.575427060884353</c:v>
                </c:pt>
                <c:pt idx="24446">
                  <c:v>13.575982406642622</c:v>
                </c:pt>
                <c:pt idx="24447">
                  <c:v>13.57653775240089</c:v>
                </c:pt>
                <c:pt idx="24448">
                  <c:v>13.577093098159159</c:v>
                </c:pt>
                <c:pt idx="24449">
                  <c:v>13.577648443917427</c:v>
                </c:pt>
                <c:pt idx="24450">
                  <c:v>13.578203789675696</c:v>
                </c:pt>
                <c:pt idx="24451">
                  <c:v>13.578759135433964</c:v>
                </c:pt>
                <c:pt idx="24452">
                  <c:v>13.579314481192233</c:v>
                </c:pt>
                <c:pt idx="24453">
                  <c:v>13.579869826950501</c:v>
                </c:pt>
                <c:pt idx="24454">
                  <c:v>13.58042517270877</c:v>
                </c:pt>
                <c:pt idx="24455">
                  <c:v>13.580980518467038</c:v>
                </c:pt>
                <c:pt idx="24456">
                  <c:v>13.581535864225307</c:v>
                </c:pt>
                <c:pt idx="24457">
                  <c:v>13.582091209983576</c:v>
                </c:pt>
                <c:pt idx="24458">
                  <c:v>13.582646555741844</c:v>
                </c:pt>
                <c:pt idx="24459">
                  <c:v>13.583201901500113</c:v>
                </c:pt>
                <c:pt idx="24460">
                  <c:v>13.583757247258381</c:v>
                </c:pt>
                <c:pt idx="24461">
                  <c:v>13.58431259301665</c:v>
                </c:pt>
                <c:pt idx="24462">
                  <c:v>13.584867938774918</c:v>
                </c:pt>
                <c:pt idx="24463">
                  <c:v>13.585423284533187</c:v>
                </c:pt>
                <c:pt idx="24464">
                  <c:v>13.585978630291455</c:v>
                </c:pt>
                <c:pt idx="24465">
                  <c:v>13.586533976049724</c:v>
                </c:pt>
                <c:pt idx="24466">
                  <c:v>13.587089321807992</c:v>
                </c:pt>
                <c:pt idx="24467">
                  <c:v>13.587644667566261</c:v>
                </c:pt>
                <c:pt idx="24468">
                  <c:v>13.58820001332453</c:v>
                </c:pt>
                <c:pt idx="24469">
                  <c:v>13.588755359082798</c:v>
                </c:pt>
                <c:pt idx="24470">
                  <c:v>13.589310704841067</c:v>
                </c:pt>
                <c:pt idx="24471">
                  <c:v>13.589866050599335</c:v>
                </c:pt>
                <c:pt idx="24472">
                  <c:v>13.590421396357604</c:v>
                </c:pt>
                <c:pt idx="24473">
                  <c:v>13.590976742115872</c:v>
                </c:pt>
                <c:pt idx="24474">
                  <c:v>13.591532087874141</c:v>
                </c:pt>
                <c:pt idx="24475">
                  <c:v>13.592087433632409</c:v>
                </c:pt>
                <c:pt idx="24476">
                  <c:v>13.592642779390678</c:v>
                </c:pt>
                <c:pt idx="24477">
                  <c:v>13.593198125148946</c:v>
                </c:pt>
                <c:pt idx="24478">
                  <c:v>13.593753470907215</c:v>
                </c:pt>
                <c:pt idx="24479">
                  <c:v>13.594308816665484</c:v>
                </c:pt>
                <c:pt idx="24480">
                  <c:v>13.594864162423752</c:v>
                </c:pt>
                <c:pt idx="24481">
                  <c:v>13.595419508182021</c:v>
                </c:pt>
                <c:pt idx="24482">
                  <c:v>13.595974853940289</c:v>
                </c:pt>
                <c:pt idx="24483">
                  <c:v>13.596530199698558</c:v>
                </c:pt>
                <c:pt idx="24484">
                  <c:v>13.597085545456826</c:v>
                </c:pt>
                <c:pt idx="24485">
                  <c:v>13.597640891215095</c:v>
                </c:pt>
                <c:pt idx="24486">
                  <c:v>13.598196236973363</c:v>
                </c:pt>
                <c:pt idx="24487">
                  <c:v>13.598751582731632</c:v>
                </c:pt>
                <c:pt idx="24488">
                  <c:v>13.5993069284899</c:v>
                </c:pt>
                <c:pt idx="24489">
                  <c:v>13.599862274248169</c:v>
                </c:pt>
                <c:pt idx="24490">
                  <c:v>13.600417620006438</c:v>
                </c:pt>
                <c:pt idx="24491">
                  <c:v>13.600972965764706</c:v>
                </c:pt>
                <c:pt idx="24492">
                  <c:v>13.601528311522975</c:v>
                </c:pt>
                <c:pt idx="24493">
                  <c:v>13.602083657281243</c:v>
                </c:pt>
                <c:pt idx="24494">
                  <c:v>13.602639003039512</c:v>
                </c:pt>
                <c:pt idx="24495">
                  <c:v>13.60319434879778</c:v>
                </c:pt>
                <c:pt idx="24496">
                  <c:v>13.603749694556049</c:v>
                </c:pt>
                <c:pt idx="24497">
                  <c:v>13.604305040314317</c:v>
                </c:pt>
                <c:pt idx="24498">
                  <c:v>13.604860386072586</c:v>
                </c:pt>
                <c:pt idx="24499">
                  <c:v>13.605415731830854</c:v>
                </c:pt>
                <c:pt idx="24500">
                  <c:v>13.605971077589123</c:v>
                </c:pt>
                <c:pt idx="24501">
                  <c:v>13.606526423347391</c:v>
                </c:pt>
                <c:pt idx="24502">
                  <c:v>13.60708176910566</c:v>
                </c:pt>
                <c:pt idx="24503">
                  <c:v>13.607637114863929</c:v>
                </c:pt>
                <c:pt idx="24504">
                  <c:v>13.608192460622197</c:v>
                </c:pt>
                <c:pt idx="24505">
                  <c:v>13.608747806380466</c:v>
                </c:pt>
                <c:pt idx="24506">
                  <c:v>13.609303152138734</c:v>
                </c:pt>
                <c:pt idx="24507">
                  <c:v>13.609858497897003</c:v>
                </c:pt>
                <c:pt idx="24508">
                  <c:v>13.610413843655271</c:v>
                </c:pt>
                <c:pt idx="24509">
                  <c:v>13.61096918941354</c:v>
                </c:pt>
                <c:pt idx="24510">
                  <c:v>13.611524535171808</c:v>
                </c:pt>
                <c:pt idx="24511">
                  <c:v>13.612079880930077</c:v>
                </c:pt>
                <c:pt idx="24512">
                  <c:v>13.612635226688345</c:v>
                </c:pt>
                <c:pt idx="24513">
                  <c:v>13.613190572446614</c:v>
                </c:pt>
                <c:pt idx="24514">
                  <c:v>13.613745918204883</c:v>
                </c:pt>
                <c:pt idx="24515">
                  <c:v>13.614301263963151</c:v>
                </c:pt>
                <c:pt idx="24516">
                  <c:v>13.61485660972142</c:v>
                </c:pt>
                <c:pt idx="24517">
                  <c:v>13.615411955479688</c:v>
                </c:pt>
                <c:pt idx="24518">
                  <c:v>13.615967301237957</c:v>
                </c:pt>
                <c:pt idx="24519">
                  <c:v>13.616522646996225</c:v>
                </c:pt>
                <c:pt idx="24520">
                  <c:v>13.617077992754494</c:v>
                </c:pt>
                <c:pt idx="24521">
                  <c:v>13.617633338512762</c:v>
                </c:pt>
                <c:pt idx="24522">
                  <c:v>13.618188684271031</c:v>
                </c:pt>
                <c:pt idx="24523">
                  <c:v>13.618744030029299</c:v>
                </c:pt>
                <c:pt idx="24524">
                  <c:v>13.619299375787568</c:v>
                </c:pt>
                <c:pt idx="24525">
                  <c:v>13.619854721545837</c:v>
                </c:pt>
                <c:pt idx="24526">
                  <c:v>13.620410067304105</c:v>
                </c:pt>
                <c:pt idx="24527">
                  <c:v>13.620965413062374</c:v>
                </c:pt>
                <c:pt idx="24528">
                  <c:v>13.621520758820642</c:v>
                </c:pt>
                <c:pt idx="24529">
                  <c:v>13.622076104578911</c:v>
                </c:pt>
                <c:pt idx="24530">
                  <c:v>13.622631450337179</c:v>
                </c:pt>
                <c:pt idx="24531">
                  <c:v>13.623186796095448</c:v>
                </c:pt>
                <c:pt idx="24532">
                  <c:v>13.623742141853716</c:v>
                </c:pt>
                <c:pt idx="24533">
                  <c:v>13.624297487611985</c:v>
                </c:pt>
                <c:pt idx="24534">
                  <c:v>13.624852833370253</c:v>
                </c:pt>
                <c:pt idx="24535">
                  <c:v>13.625408179128522</c:v>
                </c:pt>
                <c:pt idx="24536">
                  <c:v>13.625963524886791</c:v>
                </c:pt>
                <c:pt idx="24537">
                  <c:v>13.626518870645059</c:v>
                </c:pt>
                <c:pt idx="24538">
                  <c:v>13.627074216403328</c:v>
                </c:pt>
                <c:pt idx="24539">
                  <c:v>13.627629562161596</c:v>
                </c:pt>
                <c:pt idx="24540">
                  <c:v>13.628184907919865</c:v>
                </c:pt>
                <c:pt idx="24541">
                  <c:v>13.628740253678133</c:v>
                </c:pt>
                <c:pt idx="24542">
                  <c:v>13.629295599436402</c:v>
                </c:pt>
                <c:pt idx="24543">
                  <c:v>13.62985094519467</c:v>
                </c:pt>
                <c:pt idx="24544">
                  <c:v>13.630406290952939</c:v>
                </c:pt>
                <c:pt idx="24545">
                  <c:v>13.630961636711207</c:v>
                </c:pt>
                <c:pt idx="24546">
                  <c:v>13.631516982469476</c:v>
                </c:pt>
                <c:pt idx="24547">
                  <c:v>13.632072328227745</c:v>
                </c:pt>
                <c:pt idx="24548">
                  <c:v>13.632627673986013</c:v>
                </c:pt>
                <c:pt idx="24549">
                  <c:v>13.633183019744282</c:v>
                </c:pt>
                <c:pt idx="24550">
                  <c:v>13.63373836550255</c:v>
                </c:pt>
                <c:pt idx="24551">
                  <c:v>13.634293711260819</c:v>
                </c:pt>
                <c:pt idx="24552">
                  <c:v>13.634849057019087</c:v>
                </c:pt>
                <c:pt idx="24553">
                  <c:v>13.635404402777356</c:v>
                </c:pt>
                <c:pt idx="24554">
                  <c:v>13.635959748535624</c:v>
                </c:pt>
                <c:pt idx="24555">
                  <c:v>13.636515094293893</c:v>
                </c:pt>
                <c:pt idx="24556">
                  <c:v>13.637070440052161</c:v>
                </c:pt>
                <c:pt idx="24557">
                  <c:v>13.63762578581043</c:v>
                </c:pt>
                <c:pt idx="24558">
                  <c:v>13.638181131568698</c:v>
                </c:pt>
                <c:pt idx="24559">
                  <c:v>13.638736477326967</c:v>
                </c:pt>
                <c:pt idx="24560">
                  <c:v>13.639291823085236</c:v>
                </c:pt>
                <c:pt idx="24561">
                  <c:v>13.639847168843504</c:v>
                </c:pt>
                <c:pt idx="24562">
                  <c:v>13.640402514601773</c:v>
                </c:pt>
                <c:pt idx="24563">
                  <c:v>13.640957860360041</c:v>
                </c:pt>
                <c:pt idx="24564">
                  <c:v>13.64151320611831</c:v>
                </c:pt>
                <c:pt idx="24565">
                  <c:v>13.642068551876578</c:v>
                </c:pt>
                <c:pt idx="24566">
                  <c:v>13.642623897634847</c:v>
                </c:pt>
                <c:pt idx="24567">
                  <c:v>13.643179243393115</c:v>
                </c:pt>
                <c:pt idx="24568">
                  <c:v>13.643734589151384</c:v>
                </c:pt>
                <c:pt idx="24569">
                  <c:v>13.644289934909652</c:v>
                </c:pt>
                <c:pt idx="24570">
                  <c:v>13.644845280667921</c:v>
                </c:pt>
                <c:pt idx="24571">
                  <c:v>13.64540062642619</c:v>
                </c:pt>
                <c:pt idx="24572">
                  <c:v>13.645955972184458</c:v>
                </c:pt>
                <c:pt idx="24573">
                  <c:v>13.646511317942727</c:v>
                </c:pt>
                <c:pt idx="24574">
                  <c:v>13.647066663700995</c:v>
                </c:pt>
                <c:pt idx="24575">
                  <c:v>13.647622009459264</c:v>
                </c:pt>
                <c:pt idx="24576">
                  <c:v>13.648177355217532</c:v>
                </c:pt>
                <c:pt idx="24577">
                  <c:v>13.648732700975801</c:v>
                </c:pt>
                <c:pt idx="24578">
                  <c:v>13.649288046734069</c:v>
                </c:pt>
                <c:pt idx="24579">
                  <c:v>13.649843392492338</c:v>
                </c:pt>
                <c:pt idx="24580">
                  <c:v>13.650398738250606</c:v>
                </c:pt>
                <c:pt idx="24581">
                  <c:v>13.650954084008875</c:v>
                </c:pt>
                <c:pt idx="24582">
                  <c:v>13.651509429767144</c:v>
                </c:pt>
                <c:pt idx="24583">
                  <c:v>13.652064775525412</c:v>
                </c:pt>
                <c:pt idx="24584">
                  <c:v>13.652620121283681</c:v>
                </c:pt>
                <c:pt idx="24585">
                  <c:v>13.653175467041949</c:v>
                </c:pt>
                <c:pt idx="24586">
                  <c:v>13.653730812800218</c:v>
                </c:pt>
                <c:pt idx="24587">
                  <c:v>13.654286158558486</c:v>
                </c:pt>
                <c:pt idx="24588">
                  <c:v>13.654841504316755</c:v>
                </c:pt>
                <c:pt idx="24589">
                  <c:v>13.655396850075023</c:v>
                </c:pt>
                <c:pt idx="24590">
                  <c:v>13.655952195833292</c:v>
                </c:pt>
                <c:pt idx="24591">
                  <c:v>13.65650754159156</c:v>
                </c:pt>
                <c:pt idx="24592">
                  <c:v>13.657062887349829</c:v>
                </c:pt>
                <c:pt idx="24593">
                  <c:v>13.657618233108098</c:v>
                </c:pt>
                <c:pt idx="24594">
                  <c:v>13.658173578866366</c:v>
                </c:pt>
                <c:pt idx="24595">
                  <c:v>13.658728924624635</c:v>
                </c:pt>
                <c:pt idx="24596">
                  <c:v>13.659284270382903</c:v>
                </c:pt>
                <c:pt idx="24597">
                  <c:v>13.659839616141172</c:v>
                </c:pt>
                <c:pt idx="24598">
                  <c:v>13.66039496189944</c:v>
                </c:pt>
                <c:pt idx="24599">
                  <c:v>13.660950307657709</c:v>
                </c:pt>
                <c:pt idx="24600">
                  <c:v>13.661505653415977</c:v>
                </c:pt>
                <c:pt idx="24601">
                  <c:v>13.662060999174246</c:v>
                </c:pt>
                <c:pt idx="24602">
                  <c:v>13.662616344932514</c:v>
                </c:pt>
                <c:pt idx="24603">
                  <c:v>13.663171690690783</c:v>
                </c:pt>
                <c:pt idx="24604">
                  <c:v>13.663727036449052</c:v>
                </c:pt>
                <c:pt idx="24605">
                  <c:v>13.66428238220732</c:v>
                </c:pt>
                <c:pt idx="24606">
                  <c:v>13.664837727965589</c:v>
                </c:pt>
                <c:pt idx="24607">
                  <c:v>13.665393073723857</c:v>
                </c:pt>
                <c:pt idx="24608">
                  <c:v>13.665948419482126</c:v>
                </c:pt>
                <c:pt idx="24609">
                  <c:v>13.666503765240394</c:v>
                </c:pt>
                <c:pt idx="24610">
                  <c:v>13.667059110998663</c:v>
                </c:pt>
                <c:pt idx="24611">
                  <c:v>13.667614456756931</c:v>
                </c:pt>
                <c:pt idx="24612">
                  <c:v>13.6681698025152</c:v>
                </c:pt>
                <c:pt idx="24613">
                  <c:v>13.668725148273468</c:v>
                </c:pt>
                <c:pt idx="24614">
                  <c:v>13.669280494031737</c:v>
                </c:pt>
                <c:pt idx="24615">
                  <c:v>13.669835839790005</c:v>
                </c:pt>
                <c:pt idx="24616">
                  <c:v>13.670391185548274</c:v>
                </c:pt>
                <c:pt idx="24617">
                  <c:v>13.670946531306543</c:v>
                </c:pt>
                <c:pt idx="24618">
                  <c:v>13.671501877064811</c:v>
                </c:pt>
                <c:pt idx="24619">
                  <c:v>13.67205722282308</c:v>
                </c:pt>
                <c:pt idx="24620">
                  <c:v>13.672612568581348</c:v>
                </c:pt>
                <c:pt idx="24621">
                  <c:v>13.673167914339617</c:v>
                </c:pt>
                <c:pt idx="24622">
                  <c:v>13.673723260097885</c:v>
                </c:pt>
                <c:pt idx="24623">
                  <c:v>13.674278605856154</c:v>
                </c:pt>
                <c:pt idx="24624">
                  <c:v>13.674833951614422</c:v>
                </c:pt>
                <c:pt idx="24625">
                  <c:v>13.675389297372691</c:v>
                </c:pt>
                <c:pt idx="24626">
                  <c:v>13.675944643130959</c:v>
                </c:pt>
                <c:pt idx="24627">
                  <c:v>13.676499988889228</c:v>
                </c:pt>
                <c:pt idx="24628">
                  <c:v>13.677055334647497</c:v>
                </c:pt>
                <c:pt idx="24629">
                  <c:v>13.677610680405765</c:v>
                </c:pt>
                <c:pt idx="24630">
                  <c:v>13.678166026164034</c:v>
                </c:pt>
                <c:pt idx="24631">
                  <c:v>13.678721371922302</c:v>
                </c:pt>
                <c:pt idx="24632">
                  <c:v>13.679276717680571</c:v>
                </c:pt>
                <c:pt idx="24633">
                  <c:v>13.679832063438839</c:v>
                </c:pt>
                <c:pt idx="24634">
                  <c:v>13.680387409197108</c:v>
                </c:pt>
                <c:pt idx="24635">
                  <c:v>13.680942754955376</c:v>
                </c:pt>
                <c:pt idx="24636">
                  <c:v>13.681498100713645</c:v>
                </c:pt>
                <c:pt idx="24637">
                  <c:v>13.682053446471913</c:v>
                </c:pt>
                <c:pt idx="24638">
                  <c:v>13.682608792230182</c:v>
                </c:pt>
                <c:pt idx="24639">
                  <c:v>13.683164137988451</c:v>
                </c:pt>
                <c:pt idx="24640">
                  <c:v>13.683719483746719</c:v>
                </c:pt>
                <c:pt idx="24641">
                  <c:v>13.684274829504988</c:v>
                </c:pt>
                <c:pt idx="24642">
                  <c:v>13.684830175263256</c:v>
                </c:pt>
                <c:pt idx="24643">
                  <c:v>13.685385521021525</c:v>
                </c:pt>
                <c:pt idx="24644">
                  <c:v>13.685940866779793</c:v>
                </c:pt>
                <c:pt idx="24645">
                  <c:v>13.686496212538062</c:v>
                </c:pt>
                <c:pt idx="24646">
                  <c:v>13.68705155829633</c:v>
                </c:pt>
                <c:pt idx="24647">
                  <c:v>13.687606904054599</c:v>
                </c:pt>
                <c:pt idx="24648">
                  <c:v>13.688162249812867</c:v>
                </c:pt>
                <c:pt idx="24649">
                  <c:v>13.688717595571136</c:v>
                </c:pt>
                <c:pt idx="24650">
                  <c:v>13.689272941329405</c:v>
                </c:pt>
                <c:pt idx="24651">
                  <c:v>13.689828287087673</c:v>
                </c:pt>
                <c:pt idx="24652">
                  <c:v>13.690383632845942</c:v>
                </c:pt>
                <c:pt idx="24653">
                  <c:v>13.69093897860421</c:v>
                </c:pt>
                <c:pt idx="24654">
                  <c:v>13.691494324362479</c:v>
                </c:pt>
                <c:pt idx="24655">
                  <c:v>13.692049670120747</c:v>
                </c:pt>
                <c:pt idx="24656">
                  <c:v>13.692605015879016</c:v>
                </c:pt>
                <c:pt idx="24657">
                  <c:v>13.693160361637284</c:v>
                </c:pt>
                <c:pt idx="24658">
                  <c:v>13.693715707395553</c:v>
                </c:pt>
                <c:pt idx="24659">
                  <c:v>13.694271053153821</c:v>
                </c:pt>
                <c:pt idx="24660">
                  <c:v>13.69482639891209</c:v>
                </c:pt>
                <c:pt idx="24661">
                  <c:v>13.695381744670359</c:v>
                </c:pt>
                <c:pt idx="24662">
                  <c:v>13.695937090428627</c:v>
                </c:pt>
                <c:pt idx="24663">
                  <c:v>13.696492436186896</c:v>
                </c:pt>
                <c:pt idx="24664">
                  <c:v>13.697047781945164</c:v>
                </c:pt>
                <c:pt idx="24665">
                  <c:v>13.697603127703433</c:v>
                </c:pt>
                <c:pt idx="24666">
                  <c:v>13.698158473461701</c:v>
                </c:pt>
                <c:pt idx="24667">
                  <c:v>13.69871381921997</c:v>
                </c:pt>
                <c:pt idx="24668">
                  <c:v>13.699269164978238</c:v>
                </c:pt>
                <c:pt idx="24669">
                  <c:v>13.699824510736507</c:v>
                </c:pt>
                <c:pt idx="24670">
                  <c:v>13.700379856494775</c:v>
                </c:pt>
                <c:pt idx="24671">
                  <c:v>13.700935202253044</c:v>
                </c:pt>
                <c:pt idx="24672">
                  <c:v>13.701490548011312</c:v>
                </c:pt>
                <c:pt idx="24673">
                  <c:v>13.702045893769581</c:v>
                </c:pt>
                <c:pt idx="24674">
                  <c:v>13.70260123952785</c:v>
                </c:pt>
                <c:pt idx="24675">
                  <c:v>13.703156585286118</c:v>
                </c:pt>
                <c:pt idx="24676">
                  <c:v>13.703711931044387</c:v>
                </c:pt>
                <c:pt idx="24677">
                  <c:v>13.704267276802655</c:v>
                </c:pt>
                <c:pt idx="24678">
                  <c:v>13.704822622560924</c:v>
                </c:pt>
                <c:pt idx="24679">
                  <c:v>13.705377968319192</c:v>
                </c:pt>
                <c:pt idx="24680">
                  <c:v>13.705933314077461</c:v>
                </c:pt>
                <c:pt idx="24681">
                  <c:v>13.706488659835729</c:v>
                </c:pt>
                <c:pt idx="24682">
                  <c:v>13.707044005593998</c:v>
                </c:pt>
                <c:pt idx="24683">
                  <c:v>13.707599351352266</c:v>
                </c:pt>
                <c:pt idx="24684">
                  <c:v>13.708154697110535</c:v>
                </c:pt>
                <c:pt idx="24685">
                  <c:v>13.708710042868804</c:v>
                </c:pt>
                <c:pt idx="24686">
                  <c:v>13.709265388627072</c:v>
                </c:pt>
                <c:pt idx="24687">
                  <c:v>13.709820734385341</c:v>
                </c:pt>
                <c:pt idx="24688">
                  <c:v>13.710376080143609</c:v>
                </c:pt>
                <c:pt idx="24689">
                  <c:v>13.710931425901878</c:v>
                </c:pt>
                <c:pt idx="24690">
                  <c:v>13.711486771660146</c:v>
                </c:pt>
                <c:pt idx="24691">
                  <c:v>13.712042117418415</c:v>
                </c:pt>
                <c:pt idx="24692">
                  <c:v>13.712597463176683</c:v>
                </c:pt>
                <c:pt idx="24693">
                  <c:v>13.713152808934952</c:v>
                </c:pt>
                <c:pt idx="24694">
                  <c:v>13.71370815469322</c:v>
                </c:pt>
                <c:pt idx="24695">
                  <c:v>13.714263500451489</c:v>
                </c:pt>
                <c:pt idx="24696">
                  <c:v>13.714818846209758</c:v>
                </c:pt>
                <c:pt idx="24697">
                  <c:v>13.715374191968026</c:v>
                </c:pt>
                <c:pt idx="24698">
                  <c:v>13.715929537726295</c:v>
                </c:pt>
                <c:pt idx="24699">
                  <c:v>13.716484883484563</c:v>
                </c:pt>
                <c:pt idx="24700">
                  <c:v>13.717040229242832</c:v>
                </c:pt>
                <c:pt idx="24701">
                  <c:v>13.7175955750011</c:v>
                </c:pt>
                <c:pt idx="24702">
                  <c:v>13.718150920759369</c:v>
                </c:pt>
                <c:pt idx="24703">
                  <c:v>13.718706266517637</c:v>
                </c:pt>
                <c:pt idx="24704">
                  <c:v>13.719261612275906</c:v>
                </c:pt>
                <c:pt idx="24705">
                  <c:v>13.719816958034174</c:v>
                </c:pt>
                <c:pt idx="24706">
                  <c:v>13.720372303792443</c:v>
                </c:pt>
                <c:pt idx="24707">
                  <c:v>13.720927649550712</c:v>
                </c:pt>
                <c:pt idx="24708">
                  <c:v>13.72148299530898</c:v>
                </c:pt>
                <c:pt idx="24709">
                  <c:v>13.722038341067249</c:v>
                </c:pt>
                <c:pt idx="24710">
                  <c:v>13.722593686825517</c:v>
                </c:pt>
                <c:pt idx="24711">
                  <c:v>13.723149032583786</c:v>
                </c:pt>
                <c:pt idx="24712">
                  <c:v>13.723704378342054</c:v>
                </c:pt>
                <c:pt idx="24713">
                  <c:v>13.724259724100323</c:v>
                </c:pt>
                <c:pt idx="24714">
                  <c:v>13.724815069858591</c:v>
                </c:pt>
                <c:pt idx="24715">
                  <c:v>13.72537041561686</c:v>
                </c:pt>
                <c:pt idx="24716">
                  <c:v>13.725925761375128</c:v>
                </c:pt>
                <c:pt idx="24717">
                  <c:v>13.726481107133397</c:v>
                </c:pt>
                <c:pt idx="24718">
                  <c:v>13.727036452891666</c:v>
                </c:pt>
                <c:pt idx="24719">
                  <c:v>13.727591798649934</c:v>
                </c:pt>
                <c:pt idx="24720">
                  <c:v>13.728147144408203</c:v>
                </c:pt>
                <c:pt idx="24721">
                  <c:v>13.728702490166471</c:v>
                </c:pt>
                <c:pt idx="24722">
                  <c:v>13.72925783592474</c:v>
                </c:pt>
                <c:pt idx="24723">
                  <c:v>13.729813181683008</c:v>
                </c:pt>
                <c:pt idx="24724">
                  <c:v>13.730368527441277</c:v>
                </c:pt>
                <c:pt idx="24725">
                  <c:v>13.730923873199545</c:v>
                </c:pt>
                <c:pt idx="24726">
                  <c:v>13.731479218957814</c:v>
                </c:pt>
                <c:pt idx="24727">
                  <c:v>13.732034564716082</c:v>
                </c:pt>
                <c:pt idx="24728">
                  <c:v>13.732589910474351</c:v>
                </c:pt>
                <c:pt idx="24729">
                  <c:v>13.73314525623262</c:v>
                </c:pt>
                <c:pt idx="24730">
                  <c:v>13.733700601990888</c:v>
                </c:pt>
                <c:pt idx="24731">
                  <c:v>13.734255947749157</c:v>
                </c:pt>
                <c:pt idx="24732">
                  <c:v>13.734811293507425</c:v>
                </c:pt>
                <c:pt idx="24733">
                  <c:v>13.735366639265694</c:v>
                </c:pt>
                <c:pt idx="24734">
                  <c:v>13.735921985023962</c:v>
                </c:pt>
                <c:pt idx="24735">
                  <c:v>13.736477330782231</c:v>
                </c:pt>
                <c:pt idx="24736">
                  <c:v>13.737032676540499</c:v>
                </c:pt>
                <c:pt idx="24737">
                  <c:v>13.737588022298768</c:v>
                </c:pt>
                <c:pt idx="24738">
                  <c:v>13.738143368057036</c:v>
                </c:pt>
                <c:pt idx="24739">
                  <c:v>13.738698713815305</c:v>
                </c:pt>
                <c:pt idx="24740">
                  <c:v>13.739254059573573</c:v>
                </c:pt>
                <c:pt idx="24741">
                  <c:v>13.739809405331842</c:v>
                </c:pt>
                <c:pt idx="24742">
                  <c:v>13.740364751090111</c:v>
                </c:pt>
                <c:pt idx="24743">
                  <c:v>13.740920096848379</c:v>
                </c:pt>
                <c:pt idx="24744">
                  <c:v>13.741475442606648</c:v>
                </c:pt>
                <c:pt idx="24745">
                  <c:v>13.742030788364916</c:v>
                </c:pt>
                <c:pt idx="24746">
                  <c:v>13.742586134123185</c:v>
                </c:pt>
                <c:pt idx="24747">
                  <c:v>13.743141479881453</c:v>
                </c:pt>
                <c:pt idx="24748">
                  <c:v>13.743696825639722</c:v>
                </c:pt>
                <c:pt idx="24749">
                  <c:v>13.74425217139799</c:v>
                </c:pt>
                <c:pt idx="24750">
                  <c:v>13.744807517156259</c:v>
                </c:pt>
                <c:pt idx="24751">
                  <c:v>13.745362862914527</c:v>
                </c:pt>
                <c:pt idx="24752">
                  <c:v>13.745918208672796</c:v>
                </c:pt>
                <c:pt idx="24753">
                  <c:v>13.746473554431065</c:v>
                </c:pt>
                <c:pt idx="24754">
                  <c:v>13.747028900189333</c:v>
                </c:pt>
                <c:pt idx="24755">
                  <c:v>13.747584245947602</c:v>
                </c:pt>
                <c:pt idx="24756">
                  <c:v>13.74813959170587</c:v>
                </c:pt>
                <c:pt idx="24757">
                  <c:v>13.748694937464139</c:v>
                </c:pt>
                <c:pt idx="24758">
                  <c:v>13.749250283222407</c:v>
                </c:pt>
                <c:pt idx="24759">
                  <c:v>13.749805628980676</c:v>
                </c:pt>
                <c:pt idx="24760">
                  <c:v>13.750360974738944</c:v>
                </c:pt>
                <c:pt idx="24761">
                  <c:v>13.750916320497213</c:v>
                </c:pt>
                <c:pt idx="24762">
                  <c:v>13.751471666255481</c:v>
                </c:pt>
                <c:pt idx="24763">
                  <c:v>13.75202701201375</c:v>
                </c:pt>
                <c:pt idx="24764">
                  <c:v>13.752582357772019</c:v>
                </c:pt>
                <c:pt idx="24765">
                  <c:v>13.753137703530287</c:v>
                </c:pt>
                <c:pt idx="24766">
                  <c:v>13.753693049288556</c:v>
                </c:pt>
                <c:pt idx="24767">
                  <c:v>13.754248395046824</c:v>
                </c:pt>
                <c:pt idx="24768">
                  <c:v>13.754803740805093</c:v>
                </c:pt>
                <c:pt idx="24769">
                  <c:v>13.755359086563361</c:v>
                </c:pt>
                <c:pt idx="24770">
                  <c:v>13.75591443232163</c:v>
                </c:pt>
                <c:pt idx="24771">
                  <c:v>13.756469778079898</c:v>
                </c:pt>
                <c:pt idx="24772">
                  <c:v>13.757025123838167</c:v>
                </c:pt>
                <c:pt idx="24773">
                  <c:v>13.757580469596435</c:v>
                </c:pt>
                <c:pt idx="24774">
                  <c:v>13.758135815354704</c:v>
                </c:pt>
                <c:pt idx="24775">
                  <c:v>13.758691161112973</c:v>
                </c:pt>
                <c:pt idx="24776">
                  <c:v>13.759246506871241</c:v>
                </c:pt>
                <c:pt idx="24777">
                  <c:v>13.75980185262951</c:v>
                </c:pt>
                <c:pt idx="24778">
                  <c:v>13.760357198387778</c:v>
                </c:pt>
                <c:pt idx="24779">
                  <c:v>13.760912544146047</c:v>
                </c:pt>
                <c:pt idx="24780">
                  <c:v>13.761467889904315</c:v>
                </c:pt>
                <c:pt idx="24781">
                  <c:v>13.762023235662584</c:v>
                </c:pt>
                <c:pt idx="24782">
                  <c:v>13.762578581420852</c:v>
                </c:pt>
                <c:pt idx="24783">
                  <c:v>13.763133927179121</c:v>
                </c:pt>
                <c:pt idx="24784">
                  <c:v>13.763689272937389</c:v>
                </c:pt>
                <c:pt idx="24785">
                  <c:v>13.764244618695658</c:v>
                </c:pt>
                <c:pt idx="24786">
                  <c:v>13.764799964453927</c:v>
                </c:pt>
                <c:pt idx="24787">
                  <c:v>13.765355310212195</c:v>
                </c:pt>
                <c:pt idx="24788">
                  <c:v>13.765910655970464</c:v>
                </c:pt>
                <c:pt idx="24789">
                  <c:v>13.766466001728732</c:v>
                </c:pt>
                <c:pt idx="24790">
                  <c:v>13.767021347487001</c:v>
                </c:pt>
                <c:pt idx="24791">
                  <c:v>13.767576693245269</c:v>
                </c:pt>
                <c:pt idx="24792">
                  <c:v>13.768132039003538</c:v>
                </c:pt>
                <c:pt idx="24793">
                  <c:v>13.768687384761806</c:v>
                </c:pt>
                <c:pt idx="24794">
                  <c:v>13.769242730520075</c:v>
                </c:pt>
                <c:pt idx="24795">
                  <c:v>13.769798076278343</c:v>
                </c:pt>
                <c:pt idx="24796">
                  <c:v>13.770353422036612</c:v>
                </c:pt>
                <c:pt idx="24797">
                  <c:v>13.77090876779488</c:v>
                </c:pt>
                <c:pt idx="24798">
                  <c:v>13.771464113553149</c:v>
                </c:pt>
                <c:pt idx="24799">
                  <c:v>13.772019459311418</c:v>
                </c:pt>
                <c:pt idx="24800">
                  <c:v>13.772574805069686</c:v>
                </c:pt>
                <c:pt idx="24801">
                  <c:v>13.773130150827955</c:v>
                </c:pt>
                <c:pt idx="24802">
                  <c:v>13.773685496586223</c:v>
                </c:pt>
                <c:pt idx="24803">
                  <c:v>13.774240842344492</c:v>
                </c:pt>
                <c:pt idx="24804">
                  <c:v>13.77479618810276</c:v>
                </c:pt>
                <c:pt idx="24805">
                  <c:v>13.775351533861029</c:v>
                </c:pt>
                <c:pt idx="24806">
                  <c:v>13.775906879619297</c:v>
                </c:pt>
                <c:pt idx="24807">
                  <c:v>13.776462225377566</c:v>
                </c:pt>
                <c:pt idx="24808">
                  <c:v>13.777017571135834</c:v>
                </c:pt>
                <c:pt idx="24809">
                  <c:v>13.777572916894103</c:v>
                </c:pt>
                <c:pt idx="24810">
                  <c:v>13.778128262652372</c:v>
                </c:pt>
                <c:pt idx="24811">
                  <c:v>13.77868360841064</c:v>
                </c:pt>
                <c:pt idx="24812">
                  <c:v>13.779238954168909</c:v>
                </c:pt>
                <c:pt idx="24813">
                  <c:v>13.779794299927177</c:v>
                </c:pt>
                <c:pt idx="24814">
                  <c:v>13.780349645685446</c:v>
                </c:pt>
                <c:pt idx="24815">
                  <c:v>13.780904991443714</c:v>
                </c:pt>
                <c:pt idx="24816">
                  <c:v>13.781460337201983</c:v>
                </c:pt>
                <c:pt idx="24817">
                  <c:v>13.782015682960251</c:v>
                </c:pt>
                <c:pt idx="24818">
                  <c:v>13.78257102871852</c:v>
                </c:pt>
                <c:pt idx="24819">
                  <c:v>13.783126374476788</c:v>
                </c:pt>
                <c:pt idx="24820">
                  <c:v>13.783681720235057</c:v>
                </c:pt>
                <c:pt idx="24821">
                  <c:v>13.784237065993326</c:v>
                </c:pt>
                <c:pt idx="24822">
                  <c:v>13.784792411751594</c:v>
                </c:pt>
                <c:pt idx="24823">
                  <c:v>13.785347757509863</c:v>
                </c:pt>
                <c:pt idx="24824">
                  <c:v>13.785903103268131</c:v>
                </c:pt>
                <c:pt idx="24825">
                  <c:v>13.7864584490264</c:v>
                </c:pt>
                <c:pt idx="24826">
                  <c:v>13.787013794784668</c:v>
                </c:pt>
                <c:pt idx="24827">
                  <c:v>13.787569140542937</c:v>
                </c:pt>
                <c:pt idx="24828">
                  <c:v>13.788124486301205</c:v>
                </c:pt>
                <c:pt idx="24829">
                  <c:v>13.788679832059474</c:v>
                </c:pt>
                <c:pt idx="24830">
                  <c:v>13.789235177817742</c:v>
                </c:pt>
                <c:pt idx="24831">
                  <c:v>13.789790523576011</c:v>
                </c:pt>
                <c:pt idx="24832">
                  <c:v>13.79034586933428</c:v>
                </c:pt>
                <c:pt idx="24833">
                  <c:v>13.790901215092548</c:v>
                </c:pt>
                <c:pt idx="24834">
                  <c:v>13.791456560850817</c:v>
                </c:pt>
                <c:pt idx="24835">
                  <c:v>13.792011906609085</c:v>
                </c:pt>
                <c:pt idx="24836">
                  <c:v>13.792567252367354</c:v>
                </c:pt>
                <c:pt idx="24837">
                  <c:v>13.793122598125622</c:v>
                </c:pt>
                <c:pt idx="24838">
                  <c:v>13.793677943883891</c:v>
                </c:pt>
                <c:pt idx="24839">
                  <c:v>13.794233289642159</c:v>
                </c:pt>
                <c:pt idx="24840">
                  <c:v>13.794788635400428</c:v>
                </c:pt>
                <c:pt idx="24841">
                  <c:v>13.795343981158696</c:v>
                </c:pt>
                <c:pt idx="24842">
                  <c:v>13.795899326916965</c:v>
                </c:pt>
                <c:pt idx="24843">
                  <c:v>13.796454672675234</c:v>
                </c:pt>
                <c:pt idx="24844">
                  <c:v>13.797010018433502</c:v>
                </c:pt>
                <c:pt idx="24845">
                  <c:v>13.797565364191771</c:v>
                </c:pt>
                <c:pt idx="24846">
                  <c:v>13.798120709950039</c:v>
                </c:pt>
                <c:pt idx="24847">
                  <c:v>13.798676055708308</c:v>
                </c:pt>
                <c:pt idx="24848">
                  <c:v>13.799231401466576</c:v>
                </c:pt>
                <c:pt idx="24849">
                  <c:v>13.799786747224845</c:v>
                </c:pt>
                <c:pt idx="24850">
                  <c:v>13.800342092983113</c:v>
                </c:pt>
                <c:pt idx="24851">
                  <c:v>13.800897438741382</c:v>
                </c:pt>
                <c:pt idx="24852">
                  <c:v>13.80145278449965</c:v>
                </c:pt>
                <c:pt idx="24853">
                  <c:v>13.802008130257919</c:v>
                </c:pt>
                <c:pt idx="24854">
                  <c:v>13.802563476016187</c:v>
                </c:pt>
                <c:pt idx="24855">
                  <c:v>13.803118821774456</c:v>
                </c:pt>
                <c:pt idx="24856">
                  <c:v>13.803674167532725</c:v>
                </c:pt>
                <c:pt idx="24857">
                  <c:v>13.804229513290993</c:v>
                </c:pt>
                <c:pt idx="24858">
                  <c:v>13.804784859049262</c:v>
                </c:pt>
                <c:pt idx="24859">
                  <c:v>13.80534020480753</c:v>
                </c:pt>
                <c:pt idx="24860">
                  <c:v>13.805895550565799</c:v>
                </c:pt>
                <c:pt idx="24861">
                  <c:v>13.806450896324067</c:v>
                </c:pt>
                <c:pt idx="24862">
                  <c:v>13.807006242082336</c:v>
                </c:pt>
                <c:pt idx="24863">
                  <c:v>13.807561587840604</c:v>
                </c:pt>
                <c:pt idx="24864">
                  <c:v>13.808116933598873</c:v>
                </c:pt>
                <c:pt idx="24865">
                  <c:v>13.808672279357141</c:v>
                </c:pt>
                <c:pt idx="24866">
                  <c:v>13.80922762511541</c:v>
                </c:pt>
                <c:pt idx="24867">
                  <c:v>13.809782970873679</c:v>
                </c:pt>
                <c:pt idx="24868">
                  <c:v>13.810338316631947</c:v>
                </c:pt>
                <c:pt idx="24869">
                  <c:v>13.810893662390216</c:v>
                </c:pt>
                <c:pt idx="24870">
                  <c:v>13.811449008148484</c:v>
                </c:pt>
                <c:pt idx="24871">
                  <c:v>13.812004353906753</c:v>
                </c:pt>
                <c:pt idx="24872">
                  <c:v>13.812559699665021</c:v>
                </c:pt>
                <c:pt idx="24873">
                  <c:v>13.81311504542329</c:v>
                </c:pt>
                <c:pt idx="24874">
                  <c:v>13.813670391181558</c:v>
                </c:pt>
                <c:pt idx="24875">
                  <c:v>13.814225736939827</c:v>
                </c:pt>
                <c:pt idx="24876">
                  <c:v>13.814781082698095</c:v>
                </c:pt>
                <c:pt idx="24877">
                  <c:v>13.815336428456364</c:v>
                </c:pt>
                <c:pt idx="24878">
                  <c:v>13.815891774214633</c:v>
                </c:pt>
                <c:pt idx="24879">
                  <c:v>13.816447119972901</c:v>
                </c:pt>
                <c:pt idx="24880">
                  <c:v>13.81700246573117</c:v>
                </c:pt>
                <c:pt idx="24881">
                  <c:v>13.817557811489438</c:v>
                </c:pt>
                <c:pt idx="24882">
                  <c:v>13.818113157247707</c:v>
                </c:pt>
                <c:pt idx="24883">
                  <c:v>13.818668503005975</c:v>
                </c:pt>
                <c:pt idx="24884">
                  <c:v>13.819223848764244</c:v>
                </c:pt>
                <c:pt idx="24885">
                  <c:v>13.819779194522512</c:v>
                </c:pt>
                <c:pt idx="24886">
                  <c:v>13.820334540280781</c:v>
                </c:pt>
                <c:pt idx="24887">
                  <c:v>13.820889886039049</c:v>
                </c:pt>
                <c:pt idx="24888">
                  <c:v>13.821445231797318</c:v>
                </c:pt>
                <c:pt idx="24889">
                  <c:v>13.822000577555587</c:v>
                </c:pt>
                <c:pt idx="24890">
                  <c:v>13.822555923313855</c:v>
                </c:pt>
                <c:pt idx="24891">
                  <c:v>13.823111269072124</c:v>
                </c:pt>
                <c:pt idx="24892">
                  <c:v>13.823666614830392</c:v>
                </c:pt>
                <c:pt idx="24893">
                  <c:v>13.824221960588661</c:v>
                </c:pt>
                <c:pt idx="24894">
                  <c:v>13.824777306346929</c:v>
                </c:pt>
                <c:pt idx="24895">
                  <c:v>13.825332652105198</c:v>
                </c:pt>
                <c:pt idx="24896">
                  <c:v>13.825887997863466</c:v>
                </c:pt>
                <c:pt idx="24897">
                  <c:v>13.826443343621735</c:v>
                </c:pt>
                <c:pt idx="24898">
                  <c:v>13.826998689380003</c:v>
                </c:pt>
                <c:pt idx="24899">
                  <c:v>13.827554035138272</c:v>
                </c:pt>
                <c:pt idx="24900">
                  <c:v>13.828109380896541</c:v>
                </c:pt>
                <c:pt idx="24901">
                  <c:v>13.828664726654809</c:v>
                </c:pt>
                <c:pt idx="24902">
                  <c:v>13.829220072413078</c:v>
                </c:pt>
                <c:pt idx="24903">
                  <c:v>13.829775418171346</c:v>
                </c:pt>
                <c:pt idx="24904">
                  <c:v>13.830330763929615</c:v>
                </c:pt>
                <c:pt idx="24905">
                  <c:v>13.830886109687883</c:v>
                </c:pt>
                <c:pt idx="24906">
                  <c:v>13.831441455446152</c:v>
                </c:pt>
                <c:pt idx="24907">
                  <c:v>13.83199680120442</c:v>
                </c:pt>
                <c:pt idx="24908">
                  <c:v>13.832552146962689</c:v>
                </c:pt>
                <c:pt idx="24909">
                  <c:v>13.833107492720957</c:v>
                </c:pt>
                <c:pt idx="24910">
                  <c:v>13.833662838479226</c:v>
                </c:pt>
                <c:pt idx="24911">
                  <c:v>13.834218184237494</c:v>
                </c:pt>
                <c:pt idx="24912">
                  <c:v>13.834773529995763</c:v>
                </c:pt>
                <c:pt idx="24913">
                  <c:v>13.835328875754032</c:v>
                </c:pt>
                <c:pt idx="24914">
                  <c:v>13.8358842215123</c:v>
                </c:pt>
                <c:pt idx="24915">
                  <c:v>13.836439567270569</c:v>
                </c:pt>
                <c:pt idx="24916">
                  <c:v>13.836994913028837</c:v>
                </c:pt>
                <c:pt idx="24917">
                  <c:v>13.837550258787106</c:v>
                </c:pt>
                <c:pt idx="24918">
                  <c:v>13.838105604545374</c:v>
                </c:pt>
                <c:pt idx="24919">
                  <c:v>13.838660950303643</c:v>
                </c:pt>
                <c:pt idx="24920">
                  <c:v>13.839216296061911</c:v>
                </c:pt>
                <c:pt idx="24921">
                  <c:v>13.83977164182018</c:v>
                </c:pt>
                <c:pt idx="24922">
                  <c:v>13.840326987578448</c:v>
                </c:pt>
                <c:pt idx="24923">
                  <c:v>13.840882333336717</c:v>
                </c:pt>
                <c:pt idx="24924">
                  <c:v>13.841437679094986</c:v>
                </c:pt>
                <c:pt idx="24925">
                  <c:v>13.841993024853254</c:v>
                </c:pt>
                <c:pt idx="24926">
                  <c:v>13.842548370611523</c:v>
                </c:pt>
                <c:pt idx="24927">
                  <c:v>13.843103716369791</c:v>
                </c:pt>
                <c:pt idx="24928">
                  <c:v>13.84365906212806</c:v>
                </c:pt>
                <c:pt idx="24929">
                  <c:v>13.844214407886328</c:v>
                </c:pt>
                <c:pt idx="24930">
                  <c:v>13.844769753644597</c:v>
                </c:pt>
                <c:pt idx="24931">
                  <c:v>13.845325099402865</c:v>
                </c:pt>
                <c:pt idx="24932">
                  <c:v>13.845880445161134</c:v>
                </c:pt>
                <c:pt idx="24933">
                  <c:v>13.846435790919402</c:v>
                </c:pt>
                <c:pt idx="24934">
                  <c:v>13.846991136677671</c:v>
                </c:pt>
                <c:pt idx="24935">
                  <c:v>13.84754648243594</c:v>
                </c:pt>
                <c:pt idx="24936">
                  <c:v>13.848101828194208</c:v>
                </c:pt>
                <c:pt idx="24937">
                  <c:v>13.848657173952477</c:v>
                </c:pt>
                <c:pt idx="24938">
                  <c:v>13.849212519710745</c:v>
                </c:pt>
                <c:pt idx="24939">
                  <c:v>13.849767865469014</c:v>
                </c:pt>
                <c:pt idx="24940">
                  <c:v>13.850323211227282</c:v>
                </c:pt>
                <c:pt idx="24941">
                  <c:v>13.850878556985551</c:v>
                </c:pt>
                <c:pt idx="24942">
                  <c:v>13.851433902743819</c:v>
                </c:pt>
                <c:pt idx="24943">
                  <c:v>13.851989248502088</c:v>
                </c:pt>
                <c:pt idx="24944">
                  <c:v>13.852544594260356</c:v>
                </c:pt>
                <c:pt idx="24945">
                  <c:v>13.853099940018625</c:v>
                </c:pt>
                <c:pt idx="24946">
                  <c:v>13.853655285776894</c:v>
                </c:pt>
                <c:pt idx="24947">
                  <c:v>13.854210631535162</c:v>
                </c:pt>
                <c:pt idx="24948">
                  <c:v>13.854765977293431</c:v>
                </c:pt>
                <c:pt idx="24949">
                  <c:v>13.855321323051699</c:v>
                </c:pt>
                <c:pt idx="24950">
                  <c:v>13.855876668809968</c:v>
                </c:pt>
                <c:pt idx="24951">
                  <c:v>13.856432014568236</c:v>
                </c:pt>
                <c:pt idx="24952">
                  <c:v>13.856987360326505</c:v>
                </c:pt>
                <c:pt idx="24953">
                  <c:v>13.857542706084773</c:v>
                </c:pt>
                <c:pt idx="24954">
                  <c:v>13.858098051843042</c:v>
                </c:pt>
                <c:pt idx="24955">
                  <c:v>13.85865339760131</c:v>
                </c:pt>
                <c:pt idx="24956">
                  <c:v>13.859208743359579</c:v>
                </c:pt>
                <c:pt idx="24957">
                  <c:v>13.859764089117848</c:v>
                </c:pt>
                <c:pt idx="24958">
                  <c:v>13.860319434876116</c:v>
                </c:pt>
                <c:pt idx="24959">
                  <c:v>13.860874780634385</c:v>
                </c:pt>
                <c:pt idx="24960">
                  <c:v>13.861430126392653</c:v>
                </c:pt>
                <c:pt idx="24961">
                  <c:v>13.861985472150922</c:v>
                </c:pt>
                <c:pt idx="24962">
                  <c:v>13.86254081790919</c:v>
                </c:pt>
                <c:pt idx="24963">
                  <c:v>13.863096163667459</c:v>
                </c:pt>
                <c:pt idx="24964">
                  <c:v>13.863651509425727</c:v>
                </c:pt>
                <c:pt idx="24965">
                  <c:v>13.864206855183996</c:v>
                </c:pt>
                <c:pt idx="24966">
                  <c:v>13.864762200942264</c:v>
                </c:pt>
                <c:pt idx="24967">
                  <c:v>13.865317546700533</c:v>
                </c:pt>
                <c:pt idx="24968">
                  <c:v>13.865872892458802</c:v>
                </c:pt>
                <c:pt idx="24969">
                  <c:v>13.86642823821707</c:v>
                </c:pt>
                <c:pt idx="24970">
                  <c:v>13.866983583975339</c:v>
                </c:pt>
                <c:pt idx="24971">
                  <c:v>13.867538929733607</c:v>
                </c:pt>
                <c:pt idx="24972">
                  <c:v>13.868094275491876</c:v>
                </c:pt>
                <c:pt idx="24973">
                  <c:v>13.868649621250144</c:v>
                </c:pt>
                <c:pt idx="24974">
                  <c:v>13.869204967008413</c:v>
                </c:pt>
                <c:pt idx="24975">
                  <c:v>13.869760312766681</c:v>
                </c:pt>
                <c:pt idx="24976">
                  <c:v>13.87031565852495</c:v>
                </c:pt>
                <c:pt idx="24977">
                  <c:v>13.870871004283218</c:v>
                </c:pt>
                <c:pt idx="24978">
                  <c:v>13.871426350041487</c:v>
                </c:pt>
                <c:pt idx="24979">
                  <c:v>13.871981695799755</c:v>
                </c:pt>
                <c:pt idx="24980">
                  <c:v>13.872537041558024</c:v>
                </c:pt>
                <c:pt idx="24981">
                  <c:v>13.873092387316293</c:v>
                </c:pt>
                <c:pt idx="24982">
                  <c:v>13.873647733074561</c:v>
                </c:pt>
                <c:pt idx="24983">
                  <c:v>13.87420307883283</c:v>
                </c:pt>
                <c:pt idx="24984">
                  <c:v>13.874758424591098</c:v>
                </c:pt>
                <c:pt idx="24985">
                  <c:v>13.875313770349367</c:v>
                </c:pt>
                <c:pt idx="24986">
                  <c:v>13.875869116107635</c:v>
                </c:pt>
                <c:pt idx="24987">
                  <c:v>13.876424461865904</c:v>
                </c:pt>
                <c:pt idx="24988">
                  <c:v>13.876979807624172</c:v>
                </c:pt>
                <c:pt idx="24989">
                  <c:v>13.877535153382441</c:v>
                </c:pt>
                <c:pt idx="24990">
                  <c:v>13.878090499140709</c:v>
                </c:pt>
                <c:pt idx="24991">
                  <c:v>13.878645844898978</c:v>
                </c:pt>
                <c:pt idx="24992">
                  <c:v>13.879201190657247</c:v>
                </c:pt>
                <c:pt idx="24993">
                  <c:v>13.879756536415515</c:v>
                </c:pt>
                <c:pt idx="24994">
                  <c:v>13.880311882173784</c:v>
                </c:pt>
                <c:pt idx="24995">
                  <c:v>13.880867227932052</c:v>
                </c:pt>
                <c:pt idx="24996">
                  <c:v>13.881422573690321</c:v>
                </c:pt>
                <c:pt idx="24997">
                  <c:v>13.881977919448589</c:v>
                </c:pt>
                <c:pt idx="24998">
                  <c:v>13.882533265206858</c:v>
                </c:pt>
                <c:pt idx="24999">
                  <c:v>13.883088610965126</c:v>
                </c:pt>
                <c:pt idx="25000">
                  <c:v>13.883643956723395</c:v>
                </c:pt>
                <c:pt idx="25001">
                  <c:v>13.884199302481663</c:v>
                </c:pt>
                <c:pt idx="25002">
                  <c:v>13.884754648239932</c:v>
                </c:pt>
                <c:pt idx="25003">
                  <c:v>13.885309993998201</c:v>
                </c:pt>
                <c:pt idx="25004">
                  <c:v>13.885865339756469</c:v>
                </c:pt>
                <c:pt idx="25005">
                  <c:v>13.886420685514738</c:v>
                </c:pt>
                <c:pt idx="25006">
                  <c:v>13.886976031273006</c:v>
                </c:pt>
                <c:pt idx="25007">
                  <c:v>13.887531377031275</c:v>
                </c:pt>
                <c:pt idx="25008">
                  <c:v>13.888086722789543</c:v>
                </c:pt>
                <c:pt idx="25009">
                  <c:v>13.888642068547812</c:v>
                </c:pt>
                <c:pt idx="25010">
                  <c:v>13.88919741430608</c:v>
                </c:pt>
                <c:pt idx="25011">
                  <c:v>13.889752760064349</c:v>
                </c:pt>
                <c:pt idx="25012">
                  <c:v>13.890308105822617</c:v>
                </c:pt>
                <c:pt idx="25013">
                  <c:v>13.890863451580886</c:v>
                </c:pt>
                <c:pt idx="25014">
                  <c:v>13.891418797339155</c:v>
                </c:pt>
                <c:pt idx="25015">
                  <c:v>13.891974143097423</c:v>
                </c:pt>
                <c:pt idx="25016">
                  <c:v>13.892529488855692</c:v>
                </c:pt>
                <c:pt idx="25017">
                  <c:v>13.89308483461396</c:v>
                </c:pt>
                <c:pt idx="25018">
                  <c:v>13.893640180372229</c:v>
                </c:pt>
                <c:pt idx="25019">
                  <c:v>13.894195526130497</c:v>
                </c:pt>
                <c:pt idx="25020">
                  <c:v>13.894750871888766</c:v>
                </c:pt>
                <c:pt idx="25021">
                  <c:v>13.895306217647034</c:v>
                </c:pt>
                <c:pt idx="25022">
                  <c:v>13.895861563405303</c:v>
                </c:pt>
                <c:pt idx="25023">
                  <c:v>13.896416909163571</c:v>
                </c:pt>
                <c:pt idx="25024">
                  <c:v>13.89697225492184</c:v>
                </c:pt>
                <c:pt idx="25025">
                  <c:v>13.897527600680109</c:v>
                </c:pt>
                <c:pt idx="25026">
                  <c:v>13.898082946438377</c:v>
                </c:pt>
                <c:pt idx="25027">
                  <c:v>13.898638292196646</c:v>
                </c:pt>
                <c:pt idx="25028">
                  <c:v>13.899193637954914</c:v>
                </c:pt>
                <c:pt idx="25029">
                  <c:v>13.899748983713183</c:v>
                </c:pt>
                <c:pt idx="25030">
                  <c:v>13.900304329471451</c:v>
                </c:pt>
                <c:pt idx="25031">
                  <c:v>13.90085967522972</c:v>
                </c:pt>
                <c:pt idx="25032">
                  <c:v>13.901415020987988</c:v>
                </c:pt>
                <c:pt idx="25033">
                  <c:v>13.901970366746257</c:v>
                </c:pt>
                <c:pt idx="25034">
                  <c:v>13.902525712504525</c:v>
                </c:pt>
                <c:pt idx="25035">
                  <c:v>13.903081058262794</c:v>
                </c:pt>
                <c:pt idx="25036">
                  <c:v>13.903636404021062</c:v>
                </c:pt>
                <c:pt idx="25037">
                  <c:v>13.904191749779331</c:v>
                </c:pt>
                <c:pt idx="25038">
                  <c:v>13.9047470955376</c:v>
                </c:pt>
                <c:pt idx="25039">
                  <c:v>13.905302441295868</c:v>
                </c:pt>
                <c:pt idx="25040">
                  <c:v>13.905857787054137</c:v>
                </c:pt>
                <c:pt idx="25041">
                  <c:v>13.906413132812405</c:v>
                </c:pt>
                <c:pt idx="25042">
                  <c:v>13.906968478570674</c:v>
                </c:pt>
                <c:pt idx="25043">
                  <c:v>13.907523824328942</c:v>
                </c:pt>
                <c:pt idx="25044">
                  <c:v>13.908079170087211</c:v>
                </c:pt>
                <c:pt idx="25045">
                  <c:v>13.908634515845479</c:v>
                </c:pt>
                <c:pt idx="25046">
                  <c:v>13.909189861603748</c:v>
                </c:pt>
                <c:pt idx="25047">
                  <c:v>13.909745207362016</c:v>
                </c:pt>
                <c:pt idx="25048">
                  <c:v>13.910300553120285</c:v>
                </c:pt>
                <c:pt idx="25049">
                  <c:v>13.910855898878554</c:v>
                </c:pt>
                <c:pt idx="25050">
                  <c:v>13.911411244636822</c:v>
                </c:pt>
                <c:pt idx="25051">
                  <c:v>13.911966590395091</c:v>
                </c:pt>
                <c:pt idx="25052">
                  <c:v>13.912521936153359</c:v>
                </c:pt>
                <c:pt idx="25053">
                  <c:v>13.913077281911628</c:v>
                </c:pt>
                <c:pt idx="25054">
                  <c:v>13.913632627669896</c:v>
                </c:pt>
                <c:pt idx="25055">
                  <c:v>13.914187973428165</c:v>
                </c:pt>
                <c:pt idx="25056">
                  <c:v>13.914743319186433</c:v>
                </c:pt>
                <c:pt idx="25057">
                  <c:v>13.915298664944702</c:v>
                </c:pt>
                <c:pt idx="25058">
                  <c:v>13.91585401070297</c:v>
                </c:pt>
                <c:pt idx="25059">
                  <c:v>13.916409356461239</c:v>
                </c:pt>
                <c:pt idx="25060">
                  <c:v>13.916964702219508</c:v>
                </c:pt>
                <c:pt idx="25061">
                  <c:v>13.917520047977776</c:v>
                </c:pt>
                <c:pt idx="25062">
                  <c:v>13.918075393736045</c:v>
                </c:pt>
                <c:pt idx="25063">
                  <c:v>13.918630739494313</c:v>
                </c:pt>
                <c:pt idx="25064">
                  <c:v>13.919186085252582</c:v>
                </c:pt>
                <c:pt idx="25065">
                  <c:v>13.91974143101085</c:v>
                </c:pt>
                <c:pt idx="25066">
                  <c:v>13.920296776769119</c:v>
                </c:pt>
                <c:pt idx="25067">
                  <c:v>13.920852122527387</c:v>
                </c:pt>
                <c:pt idx="25068">
                  <c:v>13.921407468285656</c:v>
                </c:pt>
                <c:pt idx="25069">
                  <c:v>13.921962814043924</c:v>
                </c:pt>
                <c:pt idx="25070">
                  <c:v>13.922518159802193</c:v>
                </c:pt>
                <c:pt idx="25071">
                  <c:v>13.923073505560462</c:v>
                </c:pt>
                <c:pt idx="25072">
                  <c:v>13.92362885131873</c:v>
                </c:pt>
                <c:pt idx="25073">
                  <c:v>13.924184197076999</c:v>
                </c:pt>
                <c:pt idx="25074">
                  <c:v>13.924739542835267</c:v>
                </c:pt>
                <c:pt idx="25075">
                  <c:v>13.925294888593536</c:v>
                </c:pt>
                <c:pt idx="25076">
                  <c:v>13.925850234351804</c:v>
                </c:pt>
                <c:pt idx="25077">
                  <c:v>13.926405580110073</c:v>
                </c:pt>
                <c:pt idx="25078">
                  <c:v>13.926960925868341</c:v>
                </c:pt>
                <c:pt idx="25079">
                  <c:v>13.92751627162661</c:v>
                </c:pt>
                <c:pt idx="25080">
                  <c:v>13.928071617384878</c:v>
                </c:pt>
                <c:pt idx="25081">
                  <c:v>13.928626963143147</c:v>
                </c:pt>
                <c:pt idx="25082">
                  <c:v>13.929182308901416</c:v>
                </c:pt>
                <c:pt idx="25083">
                  <c:v>13.929737654659684</c:v>
                </c:pt>
                <c:pt idx="25084">
                  <c:v>13.930293000417953</c:v>
                </c:pt>
                <c:pt idx="25085">
                  <c:v>13.930848346176221</c:v>
                </c:pt>
                <c:pt idx="25086">
                  <c:v>13.93140369193449</c:v>
                </c:pt>
                <c:pt idx="25087">
                  <c:v>13.931959037692758</c:v>
                </c:pt>
                <c:pt idx="25088">
                  <c:v>13.932514383451027</c:v>
                </c:pt>
                <c:pt idx="25089">
                  <c:v>13.933069729209295</c:v>
                </c:pt>
                <c:pt idx="25090">
                  <c:v>13.933625074967564</c:v>
                </c:pt>
                <c:pt idx="25091">
                  <c:v>13.934180420725832</c:v>
                </c:pt>
                <c:pt idx="25092">
                  <c:v>13.934735766484101</c:v>
                </c:pt>
                <c:pt idx="25093">
                  <c:v>13.935291112242369</c:v>
                </c:pt>
                <c:pt idx="25094">
                  <c:v>13.935846458000638</c:v>
                </c:pt>
                <c:pt idx="25095">
                  <c:v>13.936401803758907</c:v>
                </c:pt>
                <c:pt idx="25096">
                  <c:v>13.936957149517175</c:v>
                </c:pt>
                <c:pt idx="25097">
                  <c:v>13.937512495275444</c:v>
                </c:pt>
                <c:pt idx="25098">
                  <c:v>13.938067841033712</c:v>
                </c:pt>
                <c:pt idx="25099">
                  <c:v>13.938623186791981</c:v>
                </c:pt>
                <c:pt idx="25100">
                  <c:v>13.939178532550249</c:v>
                </c:pt>
                <c:pt idx="25101">
                  <c:v>13.939733878308518</c:v>
                </c:pt>
                <c:pt idx="25102">
                  <c:v>13.940289224066786</c:v>
                </c:pt>
                <c:pt idx="25103">
                  <c:v>13.940844569825055</c:v>
                </c:pt>
                <c:pt idx="25104">
                  <c:v>13.941399915583323</c:v>
                </c:pt>
                <c:pt idx="25105">
                  <c:v>13.941955261341592</c:v>
                </c:pt>
                <c:pt idx="25106">
                  <c:v>13.942510607099861</c:v>
                </c:pt>
                <c:pt idx="25107">
                  <c:v>13.943065952858129</c:v>
                </c:pt>
                <c:pt idx="25108">
                  <c:v>13.943621298616398</c:v>
                </c:pt>
                <c:pt idx="25109">
                  <c:v>13.944176644374666</c:v>
                </c:pt>
                <c:pt idx="25110">
                  <c:v>13.944731990132935</c:v>
                </c:pt>
                <c:pt idx="25111">
                  <c:v>13.945287335891203</c:v>
                </c:pt>
                <c:pt idx="25112">
                  <c:v>13.945842681649472</c:v>
                </c:pt>
                <c:pt idx="25113">
                  <c:v>13.94639802740774</c:v>
                </c:pt>
                <c:pt idx="25114">
                  <c:v>13.946953373166009</c:v>
                </c:pt>
                <c:pt idx="25115">
                  <c:v>13.947508718924277</c:v>
                </c:pt>
                <c:pt idx="25116">
                  <c:v>13.948064064682546</c:v>
                </c:pt>
                <c:pt idx="25117">
                  <c:v>13.948619410440815</c:v>
                </c:pt>
                <c:pt idx="25118">
                  <c:v>13.949174756199083</c:v>
                </c:pt>
                <c:pt idx="25119">
                  <c:v>13.949730101957352</c:v>
                </c:pt>
                <c:pt idx="25120">
                  <c:v>13.95028544771562</c:v>
                </c:pt>
                <c:pt idx="25121">
                  <c:v>13.950840793473889</c:v>
                </c:pt>
                <c:pt idx="25122">
                  <c:v>13.951396139232157</c:v>
                </c:pt>
                <c:pt idx="25123">
                  <c:v>13.951951484990426</c:v>
                </c:pt>
                <c:pt idx="25124">
                  <c:v>13.952506830748694</c:v>
                </c:pt>
                <c:pt idx="25125">
                  <c:v>13.953062176506963</c:v>
                </c:pt>
                <c:pt idx="25126">
                  <c:v>13.953617522265231</c:v>
                </c:pt>
                <c:pt idx="25127">
                  <c:v>13.9541728680235</c:v>
                </c:pt>
                <c:pt idx="25128">
                  <c:v>13.954728213781769</c:v>
                </c:pt>
                <c:pt idx="25129">
                  <c:v>13.955283559540037</c:v>
                </c:pt>
                <c:pt idx="25130">
                  <c:v>13.955838905298306</c:v>
                </c:pt>
                <c:pt idx="25131">
                  <c:v>13.956394251056574</c:v>
                </c:pt>
                <c:pt idx="25132">
                  <c:v>13.956949596814843</c:v>
                </c:pt>
                <c:pt idx="25133">
                  <c:v>13.957504942573111</c:v>
                </c:pt>
                <c:pt idx="25134">
                  <c:v>13.95806028833138</c:v>
                </c:pt>
                <c:pt idx="25135">
                  <c:v>13.958615634089648</c:v>
                </c:pt>
                <c:pt idx="25136">
                  <c:v>13.959170979847917</c:v>
                </c:pt>
                <c:pt idx="25137">
                  <c:v>13.959726325606185</c:v>
                </c:pt>
                <c:pt idx="25138">
                  <c:v>13.960281671364454</c:v>
                </c:pt>
                <c:pt idx="25139">
                  <c:v>13.960837017122723</c:v>
                </c:pt>
                <c:pt idx="25140">
                  <c:v>13.961392362880991</c:v>
                </c:pt>
                <c:pt idx="25141">
                  <c:v>13.96194770863926</c:v>
                </c:pt>
                <c:pt idx="25142">
                  <c:v>13.962503054397528</c:v>
                </c:pt>
                <c:pt idx="25143">
                  <c:v>13.963058400155797</c:v>
                </c:pt>
                <c:pt idx="25144">
                  <c:v>13.963613745914065</c:v>
                </c:pt>
                <c:pt idx="25145">
                  <c:v>13.964169091672334</c:v>
                </c:pt>
                <c:pt idx="25146">
                  <c:v>13.964724437430602</c:v>
                </c:pt>
                <c:pt idx="25147">
                  <c:v>13.965279783188871</c:v>
                </c:pt>
                <c:pt idx="25148">
                  <c:v>13.965835128947139</c:v>
                </c:pt>
                <c:pt idx="25149">
                  <c:v>13.966390474705408</c:v>
                </c:pt>
                <c:pt idx="25150">
                  <c:v>13.966945820463676</c:v>
                </c:pt>
                <c:pt idx="25151">
                  <c:v>13.967501166221945</c:v>
                </c:pt>
                <c:pt idx="25152">
                  <c:v>13.968056511980214</c:v>
                </c:pt>
                <c:pt idx="25153">
                  <c:v>13.968611857738482</c:v>
                </c:pt>
                <c:pt idx="25154">
                  <c:v>13.969167203496751</c:v>
                </c:pt>
                <c:pt idx="25155">
                  <c:v>13.969722549255019</c:v>
                </c:pt>
                <c:pt idx="25156">
                  <c:v>13.970277895013288</c:v>
                </c:pt>
                <c:pt idx="25157">
                  <c:v>13.970833240771556</c:v>
                </c:pt>
                <c:pt idx="25158">
                  <c:v>13.971388586529825</c:v>
                </c:pt>
                <c:pt idx="25159">
                  <c:v>13.971943932288093</c:v>
                </c:pt>
                <c:pt idx="25160">
                  <c:v>13.972499278046362</c:v>
                </c:pt>
                <c:pt idx="25161">
                  <c:v>13.97305462380463</c:v>
                </c:pt>
                <c:pt idx="25162">
                  <c:v>13.973609969562899</c:v>
                </c:pt>
                <c:pt idx="25163">
                  <c:v>13.974165315321168</c:v>
                </c:pt>
                <c:pt idx="25164">
                  <c:v>13.974720661079436</c:v>
                </c:pt>
                <c:pt idx="25165">
                  <c:v>13.975276006837705</c:v>
                </c:pt>
                <c:pt idx="25166">
                  <c:v>13.975831352595973</c:v>
                </c:pt>
                <c:pt idx="25167">
                  <c:v>13.976386698354242</c:v>
                </c:pt>
                <c:pt idx="25168">
                  <c:v>13.97694204411251</c:v>
                </c:pt>
                <c:pt idx="25169">
                  <c:v>13.977497389870779</c:v>
                </c:pt>
                <c:pt idx="25170">
                  <c:v>13.978052735629047</c:v>
                </c:pt>
                <c:pt idx="25171">
                  <c:v>13.978608081387316</c:v>
                </c:pt>
                <c:pt idx="25172">
                  <c:v>13.979163427145584</c:v>
                </c:pt>
                <c:pt idx="25173">
                  <c:v>13.979718772903853</c:v>
                </c:pt>
                <c:pt idx="25174">
                  <c:v>13.980274118662122</c:v>
                </c:pt>
                <c:pt idx="25175">
                  <c:v>13.98082946442039</c:v>
                </c:pt>
                <c:pt idx="25176">
                  <c:v>13.981384810178659</c:v>
                </c:pt>
                <c:pt idx="25177">
                  <c:v>13.981940155936927</c:v>
                </c:pt>
                <c:pt idx="25178">
                  <c:v>13.982495501695196</c:v>
                </c:pt>
                <c:pt idx="25179">
                  <c:v>13.983050847453464</c:v>
                </c:pt>
                <c:pt idx="25180">
                  <c:v>13.983606193211733</c:v>
                </c:pt>
                <c:pt idx="25181">
                  <c:v>13.984161538970001</c:v>
                </c:pt>
                <c:pt idx="25182">
                  <c:v>13.98471688472827</c:v>
                </c:pt>
                <c:pt idx="25183">
                  <c:v>13.985272230486538</c:v>
                </c:pt>
                <c:pt idx="25184">
                  <c:v>13.985827576244807</c:v>
                </c:pt>
                <c:pt idx="25185">
                  <c:v>13.986382922003076</c:v>
                </c:pt>
                <c:pt idx="25186">
                  <c:v>13.986938267761344</c:v>
                </c:pt>
                <c:pt idx="25187">
                  <c:v>13.987493613519613</c:v>
                </c:pt>
                <c:pt idx="25188">
                  <c:v>13.988048959277881</c:v>
                </c:pt>
                <c:pt idx="25189">
                  <c:v>13.98860430503615</c:v>
                </c:pt>
                <c:pt idx="25190">
                  <c:v>13.989159650794418</c:v>
                </c:pt>
                <c:pt idx="25191">
                  <c:v>13.989714996552687</c:v>
                </c:pt>
                <c:pt idx="25192">
                  <c:v>13.990270342310955</c:v>
                </c:pt>
                <c:pt idx="25193">
                  <c:v>13.990825688069224</c:v>
                </c:pt>
                <c:pt idx="25194">
                  <c:v>13.991381033827492</c:v>
                </c:pt>
                <c:pt idx="25195">
                  <c:v>13.991936379585761</c:v>
                </c:pt>
                <c:pt idx="25196">
                  <c:v>13.99249172534403</c:v>
                </c:pt>
                <c:pt idx="25197">
                  <c:v>13.993047071102298</c:v>
                </c:pt>
                <c:pt idx="25198">
                  <c:v>13.993602416860567</c:v>
                </c:pt>
                <c:pt idx="25199">
                  <c:v>13.994157762618835</c:v>
                </c:pt>
                <c:pt idx="25200">
                  <c:v>13.994713108377104</c:v>
                </c:pt>
                <c:pt idx="25201">
                  <c:v>13.995268454135372</c:v>
                </c:pt>
                <c:pt idx="25202">
                  <c:v>13.995823799893641</c:v>
                </c:pt>
                <c:pt idx="25203">
                  <c:v>13.996379145651909</c:v>
                </c:pt>
                <c:pt idx="25204">
                  <c:v>13.996934491410178</c:v>
                </c:pt>
                <c:pt idx="25205">
                  <c:v>13.997489837168446</c:v>
                </c:pt>
                <c:pt idx="25206">
                  <c:v>13.998045182926715</c:v>
                </c:pt>
                <c:pt idx="25207">
                  <c:v>13.998600528684984</c:v>
                </c:pt>
                <c:pt idx="25208">
                  <c:v>13.999155874443252</c:v>
                </c:pt>
                <c:pt idx="25209">
                  <c:v>13.999711220201521</c:v>
                </c:pt>
                <c:pt idx="25210">
                  <c:v>14.000266565959789</c:v>
                </c:pt>
                <c:pt idx="25211">
                  <c:v>14.000821911718058</c:v>
                </c:pt>
                <c:pt idx="25212">
                  <c:v>14.001377257476326</c:v>
                </c:pt>
                <c:pt idx="25213">
                  <c:v>14.001932603234595</c:v>
                </c:pt>
                <c:pt idx="25214">
                  <c:v>14.002487948992863</c:v>
                </c:pt>
                <c:pt idx="25215">
                  <c:v>14.003043294751132</c:v>
                </c:pt>
                <c:pt idx="25216">
                  <c:v>14.0035986405094</c:v>
                </c:pt>
                <c:pt idx="25217">
                  <c:v>14.004153986267669</c:v>
                </c:pt>
                <c:pt idx="25218">
                  <c:v>14.004709332025937</c:v>
                </c:pt>
                <c:pt idx="25219">
                  <c:v>14.005264677784206</c:v>
                </c:pt>
                <c:pt idx="25220">
                  <c:v>14.005820023542475</c:v>
                </c:pt>
                <c:pt idx="25221">
                  <c:v>14.006375369300743</c:v>
                </c:pt>
                <c:pt idx="25222">
                  <c:v>14.006930715059012</c:v>
                </c:pt>
                <c:pt idx="25223">
                  <c:v>14.00748606081728</c:v>
                </c:pt>
                <c:pt idx="25224">
                  <c:v>14.008041406575549</c:v>
                </c:pt>
                <c:pt idx="25225">
                  <c:v>14.008596752333817</c:v>
                </c:pt>
                <c:pt idx="25226">
                  <c:v>14.009152098092086</c:v>
                </c:pt>
                <c:pt idx="25227">
                  <c:v>14.009707443850354</c:v>
                </c:pt>
                <c:pt idx="25228">
                  <c:v>14.010262789608623</c:v>
                </c:pt>
                <c:pt idx="25229">
                  <c:v>14.010818135366891</c:v>
                </c:pt>
                <c:pt idx="25230">
                  <c:v>14.01137348112516</c:v>
                </c:pt>
                <c:pt idx="25231">
                  <c:v>14.011928826883429</c:v>
                </c:pt>
                <c:pt idx="25232">
                  <c:v>14.012484172641697</c:v>
                </c:pt>
                <c:pt idx="25233">
                  <c:v>14.013039518399966</c:v>
                </c:pt>
                <c:pt idx="25234">
                  <c:v>14.013594864158234</c:v>
                </c:pt>
                <c:pt idx="25235">
                  <c:v>14.014150209916503</c:v>
                </c:pt>
                <c:pt idx="25236">
                  <c:v>14.014705555674771</c:v>
                </c:pt>
                <c:pt idx="25237">
                  <c:v>14.01526090143304</c:v>
                </c:pt>
                <c:pt idx="25238">
                  <c:v>14.015816247191308</c:v>
                </c:pt>
                <c:pt idx="25239">
                  <c:v>14.016371592949577</c:v>
                </c:pt>
                <c:pt idx="25240">
                  <c:v>14.016926938707845</c:v>
                </c:pt>
                <c:pt idx="25241">
                  <c:v>14.017482284466114</c:v>
                </c:pt>
                <c:pt idx="25242">
                  <c:v>14.018037630224383</c:v>
                </c:pt>
                <c:pt idx="25243">
                  <c:v>14.018592975982651</c:v>
                </c:pt>
                <c:pt idx="25244">
                  <c:v>14.01914832174092</c:v>
                </c:pt>
                <c:pt idx="25245">
                  <c:v>14.019703667499188</c:v>
                </c:pt>
                <c:pt idx="25246">
                  <c:v>14.020259013257457</c:v>
                </c:pt>
                <c:pt idx="25247">
                  <c:v>14.020814359015725</c:v>
                </c:pt>
                <c:pt idx="25248">
                  <c:v>14.021369704773994</c:v>
                </c:pt>
                <c:pt idx="25249">
                  <c:v>14.021925050532262</c:v>
                </c:pt>
                <c:pt idx="25250">
                  <c:v>14.022480396290531</c:v>
                </c:pt>
                <c:pt idx="25251">
                  <c:v>14.023035742048799</c:v>
                </c:pt>
                <c:pt idx="25252">
                  <c:v>14.023591087807068</c:v>
                </c:pt>
                <c:pt idx="25253">
                  <c:v>14.024146433565337</c:v>
                </c:pt>
                <c:pt idx="25254">
                  <c:v>14.024701779323605</c:v>
                </c:pt>
                <c:pt idx="25255">
                  <c:v>14.025257125081874</c:v>
                </c:pt>
                <c:pt idx="25256">
                  <c:v>14.025812470840142</c:v>
                </c:pt>
                <c:pt idx="25257">
                  <c:v>14.026367816598411</c:v>
                </c:pt>
                <c:pt idx="25258">
                  <c:v>14.026923162356679</c:v>
                </c:pt>
                <c:pt idx="25259">
                  <c:v>14.027478508114948</c:v>
                </c:pt>
                <c:pt idx="25260">
                  <c:v>14.028033853873216</c:v>
                </c:pt>
                <c:pt idx="25261">
                  <c:v>14.028589199631485</c:v>
                </c:pt>
                <c:pt idx="25262">
                  <c:v>14.029144545389753</c:v>
                </c:pt>
                <c:pt idx="25263">
                  <c:v>14.029699891148022</c:v>
                </c:pt>
                <c:pt idx="25264">
                  <c:v>14.030255236906291</c:v>
                </c:pt>
                <c:pt idx="25265">
                  <c:v>14.030810582664559</c:v>
                </c:pt>
                <c:pt idx="25266">
                  <c:v>14.031365928422828</c:v>
                </c:pt>
                <c:pt idx="25267">
                  <c:v>14.031921274181096</c:v>
                </c:pt>
                <c:pt idx="25268">
                  <c:v>14.032476619939365</c:v>
                </c:pt>
                <c:pt idx="25269">
                  <c:v>14.033031965697633</c:v>
                </c:pt>
                <c:pt idx="25270">
                  <c:v>14.033587311455902</c:v>
                </c:pt>
                <c:pt idx="25271">
                  <c:v>14.03414265721417</c:v>
                </c:pt>
                <c:pt idx="25272">
                  <c:v>14.034698002972439</c:v>
                </c:pt>
                <c:pt idx="25273">
                  <c:v>14.035253348730707</c:v>
                </c:pt>
                <c:pt idx="25274">
                  <c:v>14.035808694488976</c:v>
                </c:pt>
                <c:pt idx="25275">
                  <c:v>14.036364040247244</c:v>
                </c:pt>
                <c:pt idx="25276">
                  <c:v>14.036919386005513</c:v>
                </c:pt>
                <c:pt idx="25277">
                  <c:v>14.037474731763782</c:v>
                </c:pt>
                <c:pt idx="25278">
                  <c:v>14.03803007752205</c:v>
                </c:pt>
                <c:pt idx="25279">
                  <c:v>14.038585423280319</c:v>
                </c:pt>
                <c:pt idx="25280">
                  <c:v>14.039140769038587</c:v>
                </c:pt>
                <c:pt idx="25281">
                  <c:v>14.039696114796856</c:v>
                </c:pt>
                <c:pt idx="25282">
                  <c:v>14.040251460555124</c:v>
                </c:pt>
                <c:pt idx="25283">
                  <c:v>14.040806806313393</c:v>
                </c:pt>
                <c:pt idx="25284">
                  <c:v>14.041362152071661</c:v>
                </c:pt>
                <c:pt idx="25285">
                  <c:v>14.04191749782993</c:v>
                </c:pt>
                <c:pt idx="25286">
                  <c:v>14.042472843588198</c:v>
                </c:pt>
                <c:pt idx="25287">
                  <c:v>14.043028189346467</c:v>
                </c:pt>
                <c:pt idx="25288">
                  <c:v>14.043583535104736</c:v>
                </c:pt>
                <c:pt idx="25289">
                  <c:v>14.044138880863004</c:v>
                </c:pt>
                <c:pt idx="25290">
                  <c:v>14.044694226621273</c:v>
                </c:pt>
                <c:pt idx="25291">
                  <c:v>14.045249572379541</c:v>
                </c:pt>
                <c:pt idx="25292">
                  <c:v>14.04580491813781</c:v>
                </c:pt>
                <c:pt idx="25293">
                  <c:v>14.046360263896078</c:v>
                </c:pt>
                <c:pt idx="25294">
                  <c:v>14.046915609654347</c:v>
                </c:pt>
                <c:pt idx="25295">
                  <c:v>14.047470955412615</c:v>
                </c:pt>
                <c:pt idx="25296">
                  <c:v>14.048026301170884</c:v>
                </c:pt>
                <c:pt idx="25297">
                  <c:v>14.048581646929152</c:v>
                </c:pt>
                <c:pt idx="25298">
                  <c:v>14.049136992687421</c:v>
                </c:pt>
                <c:pt idx="25299">
                  <c:v>14.04969233844569</c:v>
                </c:pt>
                <c:pt idx="25300">
                  <c:v>14.050247684203958</c:v>
                </c:pt>
                <c:pt idx="25301">
                  <c:v>14.050803029962227</c:v>
                </c:pt>
                <c:pt idx="25302">
                  <c:v>14.051358375720495</c:v>
                </c:pt>
                <c:pt idx="25303">
                  <c:v>14.051913721478764</c:v>
                </c:pt>
                <c:pt idx="25304">
                  <c:v>14.052469067237032</c:v>
                </c:pt>
                <c:pt idx="25305">
                  <c:v>14.053024412995301</c:v>
                </c:pt>
                <c:pt idx="25306">
                  <c:v>14.053579758753569</c:v>
                </c:pt>
                <c:pt idx="25307">
                  <c:v>14.054135104511838</c:v>
                </c:pt>
                <c:pt idx="25308">
                  <c:v>14.054690450270106</c:v>
                </c:pt>
                <c:pt idx="25309">
                  <c:v>14.055245796028375</c:v>
                </c:pt>
                <c:pt idx="25310">
                  <c:v>14.055801141786644</c:v>
                </c:pt>
                <c:pt idx="25311">
                  <c:v>14.056356487544912</c:v>
                </c:pt>
                <c:pt idx="25312">
                  <c:v>14.056911833303181</c:v>
                </c:pt>
                <c:pt idx="25313">
                  <c:v>14.057467179061449</c:v>
                </c:pt>
                <c:pt idx="25314">
                  <c:v>14.058022524819718</c:v>
                </c:pt>
                <c:pt idx="25315">
                  <c:v>14.058577870577986</c:v>
                </c:pt>
                <c:pt idx="25316">
                  <c:v>14.059133216336255</c:v>
                </c:pt>
                <c:pt idx="25317">
                  <c:v>14.059688562094523</c:v>
                </c:pt>
                <c:pt idx="25318">
                  <c:v>14.060243907852792</c:v>
                </c:pt>
                <c:pt idx="25319">
                  <c:v>14.06079925361106</c:v>
                </c:pt>
                <c:pt idx="25320">
                  <c:v>14.061354599369329</c:v>
                </c:pt>
                <c:pt idx="25321">
                  <c:v>14.061909945127598</c:v>
                </c:pt>
                <c:pt idx="25322">
                  <c:v>14.062465290885866</c:v>
                </c:pt>
                <c:pt idx="25323">
                  <c:v>14.063020636644135</c:v>
                </c:pt>
                <c:pt idx="25324">
                  <c:v>14.063575982402403</c:v>
                </c:pt>
                <c:pt idx="25325">
                  <c:v>14.064131328160672</c:v>
                </c:pt>
                <c:pt idx="25326">
                  <c:v>14.06468667391894</c:v>
                </c:pt>
                <c:pt idx="25327">
                  <c:v>14.065242019677209</c:v>
                </c:pt>
                <c:pt idx="25328">
                  <c:v>14.065797365435477</c:v>
                </c:pt>
                <c:pt idx="25329">
                  <c:v>14.066352711193746</c:v>
                </c:pt>
                <c:pt idx="25330">
                  <c:v>14.066908056952014</c:v>
                </c:pt>
                <c:pt idx="25331">
                  <c:v>14.067463402710283</c:v>
                </c:pt>
                <c:pt idx="25332">
                  <c:v>14.068018748468551</c:v>
                </c:pt>
                <c:pt idx="25333">
                  <c:v>14.06857409422682</c:v>
                </c:pt>
                <c:pt idx="25334">
                  <c:v>14.069129439985089</c:v>
                </c:pt>
                <c:pt idx="25335">
                  <c:v>14.069684785743357</c:v>
                </c:pt>
                <c:pt idx="25336">
                  <c:v>14.070240131501626</c:v>
                </c:pt>
                <c:pt idx="25337">
                  <c:v>14.070795477259894</c:v>
                </c:pt>
                <c:pt idx="25338">
                  <c:v>14.071350823018163</c:v>
                </c:pt>
                <c:pt idx="25339">
                  <c:v>14.071906168776431</c:v>
                </c:pt>
                <c:pt idx="25340">
                  <c:v>14.0724615145347</c:v>
                </c:pt>
                <c:pt idx="25341">
                  <c:v>14.073016860292968</c:v>
                </c:pt>
                <c:pt idx="25342">
                  <c:v>14.073572206051237</c:v>
                </c:pt>
                <c:pt idx="25343">
                  <c:v>14.074127551809505</c:v>
                </c:pt>
                <c:pt idx="25344">
                  <c:v>14.074682897567774</c:v>
                </c:pt>
                <c:pt idx="25345">
                  <c:v>14.075238243326043</c:v>
                </c:pt>
                <c:pt idx="25346">
                  <c:v>14.075793589084311</c:v>
                </c:pt>
                <c:pt idx="25347">
                  <c:v>14.07634893484258</c:v>
                </c:pt>
                <c:pt idx="25348">
                  <c:v>14.076904280600848</c:v>
                </c:pt>
                <c:pt idx="25349">
                  <c:v>14.077459626359117</c:v>
                </c:pt>
                <c:pt idx="25350">
                  <c:v>14.078014972117385</c:v>
                </c:pt>
                <c:pt idx="25351">
                  <c:v>14.078570317875654</c:v>
                </c:pt>
                <c:pt idx="25352">
                  <c:v>14.079125663633922</c:v>
                </c:pt>
                <c:pt idx="25353">
                  <c:v>14.079681009392191</c:v>
                </c:pt>
                <c:pt idx="25354">
                  <c:v>14.080236355150459</c:v>
                </c:pt>
                <c:pt idx="25355">
                  <c:v>14.080791700908728</c:v>
                </c:pt>
                <c:pt idx="25356">
                  <c:v>14.081347046666997</c:v>
                </c:pt>
                <c:pt idx="25357">
                  <c:v>14.081902392425265</c:v>
                </c:pt>
                <c:pt idx="25358">
                  <c:v>14.082457738183534</c:v>
                </c:pt>
                <c:pt idx="25359">
                  <c:v>14.083013083941802</c:v>
                </c:pt>
                <c:pt idx="25360">
                  <c:v>14.083568429700071</c:v>
                </c:pt>
                <c:pt idx="25361">
                  <c:v>14.084123775458339</c:v>
                </c:pt>
                <c:pt idx="25362">
                  <c:v>14.084679121216608</c:v>
                </c:pt>
                <c:pt idx="25363">
                  <c:v>14.085234466974876</c:v>
                </c:pt>
                <c:pt idx="25364">
                  <c:v>14.085789812733145</c:v>
                </c:pt>
                <c:pt idx="25365">
                  <c:v>14.086345158491413</c:v>
                </c:pt>
                <c:pt idx="25366">
                  <c:v>14.086900504249682</c:v>
                </c:pt>
                <c:pt idx="25367">
                  <c:v>14.087455850007951</c:v>
                </c:pt>
                <c:pt idx="25368">
                  <c:v>14.088011195766219</c:v>
                </c:pt>
                <c:pt idx="25369">
                  <c:v>14.088566541524488</c:v>
                </c:pt>
                <c:pt idx="25370">
                  <c:v>14.089121887282756</c:v>
                </c:pt>
                <c:pt idx="25371">
                  <c:v>14.089677233041025</c:v>
                </c:pt>
                <c:pt idx="25372">
                  <c:v>14.090232578799293</c:v>
                </c:pt>
                <c:pt idx="25373">
                  <c:v>14.090787924557562</c:v>
                </c:pt>
                <c:pt idx="25374">
                  <c:v>14.09134327031583</c:v>
                </c:pt>
                <c:pt idx="25375">
                  <c:v>14.091898616074099</c:v>
                </c:pt>
                <c:pt idx="25376">
                  <c:v>14.092453961832367</c:v>
                </c:pt>
                <c:pt idx="25377">
                  <c:v>14.093009307590636</c:v>
                </c:pt>
                <c:pt idx="25378">
                  <c:v>14.093564653348905</c:v>
                </c:pt>
                <c:pt idx="25379">
                  <c:v>14.094119999107173</c:v>
                </c:pt>
                <c:pt idx="25380">
                  <c:v>14.094675344865442</c:v>
                </c:pt>
                <c:pt idx="25381">
                  <c:v>14.09523069062371</c:v>
                </c:pt>
                <c:pt idx="25382">
                  <c:v>14.095786036381979</c:v>
                </c:pt>
                <c:pt idx="25383">
                  <c:v>14.096341382140247</c:v>
                </c:pt>
                <c:pt idx="25384">
                  <c:v>14.096896727898516</c:v>
                </c:pt>
                <c:pt idx="25385">
                  <c:v>14.097452073656784</c:v>
                </c:pt>
                <c:pt idx="25386">
                  <c:v>14.098007419415053</c:v>
                </c:pt>
                <c:pt idx="25387">
                  <c:v>14.098562765173321</c:v>
                </c:pt>
                <c:pt idx="25388">
                  <c:v>14.09911811093159</c:v>
                </c:pt>
                <c:pt idx="25389">
                  <c:v>14.099673456689858</c:v>
                </c:pt>
                <c:pt idx="25390">
                  <c:v>14.100228802448127</c:v>
                </c:pt>
                <c:pt idx="25391">
                  <c:v>14.100784148206396</c:v>
                </c:pt>
                <c:pt idx="25392">
                  <c:v>14.101339493964664</c:v>
                </c:pt>
                <c:pt idx="25393">
                  <c:v>14.101894839722933</c:v>
                </c:pt>
                <c:pt idx="25394">
                  <c:v>14.102450185481201</c:v>
                </c:pt>
                <c:pt idx="25395">
                  <c:v>14.10300553123947</c:v>
                </c:pt>
                <c:pt idx="25396">
                  <c:v>14.103560876997738</c:v>
                </c:pt>
                <c:pt idx="25397">
                  <c:v>14.104116222756007</c:v>
                </c:pt>
                <c:pt idx="25398">
                  <c:v>14.104671568514275</c:v>
                </c:pt>
                <c:pt idx="25399">
                  <c:v>14.105226914272544</c:v>
                </c:pt>
                <c:pt idx="25400">
                  <c:v>14.105782260030812</c:v>
                </c:pt>
                <c:pt idx="25401">
                  <c:v>14.106337605789081</c:v>
                </c:pt>
                <c:pt idx="25402">
                  <c:v>14.10689295154735</c:v>
                </c:pt>
                <c:pt idx="25403">
                  <c:v>14.107448297305618</c:v>
                </c:pt>
                <c:pt idx="25404">
                  <c:v>14.108003643063887</c:v>
                </c:pt>
                <c:pt idx="25405">
                  <c:v>14.108558988822155</c:v>
                </c:pt>
                <c:pt idx="25406">
                  <c:v>14.109114334580424</c:v>
                </c:pt>
                <c:pt idx="25407">
                  <c:v>14.109669680338692</c:v>
                </c:pt>
                <c:pt idx="25408">
                  <c:v>14.110225026096961</c:v>
                </c:pt>
                <c:pt idx="25409">
                  <c:v>14.110780371855229</c:v>
                </c:pt>
                <c:pt idx="25410">
                  <c:v>14.111335717613498</c:v>
                </c:pt>
                <c:pt idx="25411">
                  <c:v>14.111891063371766</c:v>
                </c:pt>
                <c:pt idx="25412">
                  <c:v>14.112446409130035</c:v>
                </c:pt>
                <c:pt idx="25413">
                  <c:v>14.113001754888304</c:v>
                </c:pt>
                <c:pt idx="25414">
                  <c:v>14.113557100646572</c:v>
                </c:pt>
                <c:pt idx="25415">
                  <c:v>14.114112446404841</c:v>
                </c:pt>
                <c:pt idx="25416">
                  <c:v>14.114667792163109</c:v>
                </c:pt>
                <c:pt idx="25417">
                  <c:v>14.115223137921378</c:v>
                </c:pt>
                <c:pt idx="25418">
                  <c:v>14.115778483679646</c:v>
                </c:pt>
                <c:pt idx="25419">
                  <c:v>14.116333829437915</c:v>
                </c:pt>
                <c:pt idx="25420">
                  <c:v>14.116889175196183</c:v>
                </c:pt>
                <c:pt idx="25421">
                  <c:v>14.117444520954452</c:v>
                </c:pt>
                <c:pt idx="25422">
                  <c:v>14.11799986671272</c:v>
                </c:pt>
                <c:pt idx="25423">
                  <c:v>14.118555212470989</c:v>
                </c:pt>
                <c:pt idx="25424">
                  <c:v>14.119110558229258</c:v>
                </c:pt>
                <c:pt idx="25425">
                  <c:v>14.119665903987526</c:v>
                </c:pt>
                <c:pt idx="25426">
                  <c:v>14.120221249745795</c:v>
                </c:pt>
                <c:pt idx="25427">
                  <c:v>14.120776595504063</c:v>
                </c:pt>
                <c:pt idx="25428">
                  <c:v>14.121331941262332</c:v>
                </c:pt>
                <c:pt idx="25429">
                  <c:v>14.1218872870206</c:v>
                </c:pt>
                <c:pt idx="25430">
                  <c:v>14.122442632778869</c:v>
                </c:pt>
                <c:pt idx="25431">
                  <c:v>14.122997978537137</c:v>
                </c:pt>
                <c:pt idx="25432">
                  <c:v>14.123553324295406</c:v>
                </c:pt>
                <c:pt idx="25433">
                  <c:v>14.124108670053674</c:v>
                </c:pt>
                <c:pt idx="25434">
                  <c:v>14.124664015811943</c:v>
                </c:pt>
                <c:pt idx="25435">
                  <c:v>14.125219361570212</c:v>
                </c:pt>
                <c:pt idx="25436">
                  <c:v>14.12577470732848</c:v>
                </c:pt>
                <c:pt idx="25437">
                  <c:v>14.126330053086749</c:v>
                </c:pt>
                <c:pt idx="25438">
                  <c:v>14.126885398845017</c:v>
                </c:pt>
                <c:pt idx="25439">
                  <c:v>14.127440744603286</c:v>
                </c:pt>
                <c:pt idx="25440">
                  <c:v>14.127996090361554</c:v>
                </c:pt>
                <c:pt idx="25441">
                  <c:v>14.128551436119823</c:v>
                </c:pt>
                <c:pt idx="25442">
                  <c:v>14.129106781878091</c:v>
                </c:pt>
                <c:pt idx="25443">
                  <c:v>14.12966212763636</c:v>
                </c:pt>
                <c:pt idx="25444">
                  <c:v>14.130217473394628</c:v>
                </c:pt>
                <c:pt idx="25445">
                  <c:v>14.130772819152897</c:v>
                </c:pt>
                <c:pt idx="25446">
                  <c:v>14.131328164911166</c:v>
                </c:pt>
                <c:pt idx="25447">
                  <c:v>14.131883510669434</c:v>
                </c:pt>
                <c:pt idx="25448">
                  <c:v>14.132438856427703</c:v>
                </c:pt>
                <c:pt idx="25449">
                  <c:v>14.132994202185971</c:v>
                </c:pt>
                <c:pt idx="25450">
                  <c:v>14.13354954794424</c:v>
                </c:pt>
                <c:pt idx="25451">
                  <c:v>14.134104893702508</c:v>
                </c:pt>
                <c:pt idx="25452">
                  <c:v>14.134660239460777</c:v>
                </c:pt>
                <c:pt idx="25453">
                  <c:v>14.135215585219045</c:v>
                </c:pt>
                <c:pt idx="25454">
                  <c:v>14.135770930977314</c:v>
                </c:pt>
                <c:pt idx="25455">
                  <c:v>14.136326276735582</c:v>
                </c:pt>
                <c:pt idx="25456">
                  <c:v>14.136881622493851</c:v>
                </c:pt>
                <c:pt idx="25457">
                  <c:v>14.137436968252119</c:v>
                </c:pt>
                <c:pt idx="25458">
                  <c:v>14.137992314010388</c:v>
                </c:pt>
                <c:pt idx="25459">
                  <c:v>14.138547659768657</c:v>
                </c:pt>
                <c:pt idx="25460">
                  <c:v>14.139103005526925</c:v>
                </c:pt>
                <c:pt idx="25461">
                  <c:v>14.139658351285194</c:v>
                </c:pt>
                <c:pt idx="25462">
                  <c:v>14.140213697043462</c:v>
                </c:pt>
                <c:pt idx="25463">
                  <c:v>14.140769042801731</c:v>
                </c:pt>
                <c:pt idx="25464">
                  <c:v>14.141324388559999</c:v>
                </c:pt>
                <c:pt idx="25465">
                  <c:v>14.141879734318268</c:v>
                </c:pt>
                <c:pt idx="25466">
                  <c:v>14.142435080076536</c:v>
                </c:pt>
                <c:pt idx="25467">
                  <c:v>14.142990425834805</c:v>
                </c:pt>
                <c:pt idx="25468">
                  <c:v>14.143545771593073</c:v>
                </c:pt>
                <c:pt idx="25469">
                  <c:v>14.144101117351342</c:v>
                </c:pt>
                <c:pt idx="25470">
                  <c:v>14.144656463109611</c:v>
                </c:pt>
                <c:pt idx="25471">
                  <c:v>14.145211808867879</c:v>
                </c:pt>
                <c:pt idx="25472">
                  <c:v>14.145767154626148</c:v>
                </c:pt>
                <c:pt idx="25473">
                  <c:v>14.146322500384416</c:v>
                </c:pt>
                <c:pt idx="25474">
                  <c:v>14.146877846142685</c:v>
                </c:pt>
                <c:pt idx="25475">
                  <c:v>14.147433191900953</c:v>
                </c:pt>
                <c:pt idx="25476">
                  <c:v>14.147988537659222</c:v>
                </c:pt>
                <c:pt idx="25477">
                  <c:v>14.14854388341749</c:v>
                </c:pt>
                <c:pt idx="25478">
                  <c:v>14.149099229175759</c:v>
                </c:pt>
                <c:pt idx="25479">
                  <c:v>14.149654574934027</c:v>
                </c:pt>
                <c:pt idx="25480">
                  <c:v>14.150209920692296</c:v>
                </c:pt>
                <c:pt idx="25481">
                  <c:v>14.150765266450565</c:v>
                </c:pt>
                <c:pt idx="25482">
                  <c:v>14.151320612208833</c:v>
                </c:pt>
                <c:pt idx="25483">
                  <c:v>14.151875957967102</c:v>
                </c:pt>
                <c:pt idx="25484">
                  <c:v>14.15243130372537</c:v>
                </c:pt>
                <c:pt idx="25485">
                  <c:v>14.152986649483639</c:v>
                </c:pt>
                <c:pt idx="25486">
                  <c:v>14.153541995241907</c:v>
                </c:pt>
                <c:pt idx="25487">
                  <c:v>14.154097341000176</c:v>
                </c:pt>
                <c:pt idx="25488">
                  <c:v>14.154652686758444</c:v>
                </c:pt>
                <c:pt idx="25489">
                  <c:v>14.155208032516713</c:v>
                </c:pt>
                <c:pt idx="25490">
                  <c:v>14.155763378274981</c:v>
                </c:pt>
                <c:pt idx="25491">
                  <c:v>14.15631872403325</c:v>
                </c:pt>
                <c:pt idx="25492">
                  <c:v>14.156874069791519</c:v>
                </c:pt>
                <c:pt idx="25493">
                  <c:v>14.157429415549787</c:v>
                </c:pt>
                <c:pt idx="25494">
                  <c:v>14.157984761308056</c:v>
                </c:pt>
                <c:pt idx="25495">
                  <c:v>14.158540107066324</c:v>
                </c:pt>
                <c:pt idx="25496">
                  <c:v>14.159095452824593</c:v>
                </c:pt>
                <c:pt idx="25497">
                  <c:v>14.159650798582861</c:v>
                </c:pt>
                <c:pt idx="25498">
                  <c:v>14.16020614434113</c:v>
                </c:pt>
                <c:pt idx="25499">
                  <c:v>14.160761490099398</c:v>
                </c:pt>
                <c:pt idx="25500">
                  <c:v>14.161316835857667</c:v>
                </c:pt>
                <c:pt idx="25501">
                  <c:v>14.161872181615935</c:v>
                </c:pt>
                <c:pt idx="25502">
                  <c:v>14.162427527374204</c:v>
                </c:pt>
                <c:pt idx="25503">
                  <c:v>14.162982873132473</c:v>
                </c:pt>
                <c:pt idx="25504">
                  <c:v>14.163538218890741</c:v>
                </c:pt>
                <c:pt idx="25505">
                  <c:v>14.16409356464901</c:v>
                </c:pt>
                <c:pt idx="25506">
                  <c:v>14.164648910407278</c:v>
                </c:pt>
                <c:pt idx="25507">
                  <c:v>14.165204256165547</c:v>
                </c:pt>
                <c:pt idx="25508">
                  <c:v>14.165759601923815</c:v>
                </c:pt>
                <c:pt idx="25509">
                  <c:v>14.166314947682084</c:v>
                </c:pt>
                <c:pt idx="25510">
                  <c:v>14.166870293440352</c:v>
                </c:pt>
                <c:pt idx="25511">
                  <c:v>14.167425639198621</c:v>
                </c:pt>
                <c:pt idx="25512">
                  <c:v>14.167980984956889</c:v>
                </c:pt>
                <c:pt idx="25513">
                  <c:v>14.168536330715158</c:v>
                </c:pt>
                <c:pt idx="25514">
                  <c:v>14.169091676473426</c:v>
                </c:pt>
                <c:pt idx="25515">
                  <c:v>14.169647022231695</c:v>
                </c:pt>
                <c:pt idx="25516">
                  <c:v>14.170202367989964</c:v>
                </c:pt>
                <c:pt idx="25517">
                  <c:v>14.170757713748232</c:v>
                </c:pt>
                <c:pt idx="25518">
                  <c:v>14.171313059506501</c:v>
                </c:pt>
                <c:pt idx="25519">
                  <c:v>14.171868405264769</c:v>
                </c:pt>
                <c:pt idx="25520">
                  <c:v>14.172423751023038</c:v>
                </c:pt>
                <c:pt idx="25521">
                  <c:v>14.172979096781306</c:v>
                </c:pt>
                <c:pt idx="25522">
                  <c:v>14.173534442539575</c:v>
                </c:pt>
                <c:pt idx="25523">
                  <c:v>14.174089788297843</c:v>
                </c:pt>
                <c:pt idx="25524">
                  <c:v>14.174645134056112</c:v>
                </c:pt>
                <c:pt idx="25525">
                  <c:v>14.17520047981438</c:v>
                </c:pt>
                <c:pt idx="25526">
                  <c:v>14.175755825572649</c:v>
                </c:pt>
                <c:pt idx="25527">
                  <c:v>14.176311171330918</c:v>
                </c:pt>
                <c:pt idx="25528">
                  <c:v>14.176866517089186</c:v>
                </c:pt>
                <c:pt idx="25529">
                  <c:v>14.177421862847455</c:v>
                </c:pt>
                <c:pt idx="25530">
                  <c:v>14.177977208605723</c:v>
                </c:pt>
                <c:pt idx="25531">
                  <c:v>14.178532554363992</c:v>
                </c:pt>
                <c:pt idx="25532">
                  <c:v>14.17908790012226</c:v>
                </c:pt>
                <c:pt idx="25533">
                  <c:v>14.179643245880529</c:v>
                </c:pt>
                <c:pt idx="25534">
                  <c:v>14.180198591638797</c:v>
                </c:pt>
                <c:pt idx="25535">
                  <c:v>14.180753937397066</c:v>
                </c:pt>
                <c:pt idx="25536">
                  <c:v>14.181309283155334</c:v>
                </c:pt>
                <c:pt idx="25537">
                  <c:v>14.181864628913603</c:v>
                </c:pt>
                <c:pt idx="25538">
                  <c:v>14.182419974671872</c:v>
                </c:pt>
                <c:pt idx="25539">
                  <c:v>14.18297532043014</c:v>
                </c:pt>
                <c:pt idx="25540">
                  <c:v>14.183530666188409</c:v>
                </c:pt>
                <c:pt idx="25541">
                  <c:v>14.184086011946677</c:v>
                </c:pt>
                <c:pt idx="25542">
                  <c:v>14.184641357704946</c:v>
                </c:pt>
                <c:pt idx="25543">
                  <c:v>14.185196703463214</c:v>
                </c:pt>
                <c:pt idx="25544">
                  <c:v>14.185752049221483</c:v>
                </c:pt>
                <c:pt idx="25545">
                  <c:v>14.186307394979751</c:v>
                </c:pt>
                <c:pt idx="25546">
                  <c:v>14.18686274073802</c:v>
                </c:pt>
                <c:pt idx="25547">
                  <c:v>14.187418086496288</c:v>
                </c:pt>
                <c:pt idx="25548">
                  <c:v>14.187973432254557</c:v>
                </c:pt>
                <c:pt idx="25549">
                  <c:v>14.188528778012826</c:v>
                </c:pt>
                <c:pt idx="25550">
                  <c:v>14.189084123771094</c:v>
                </c:pt>
                <c:pt idx="25551">
                  <c:v>14.189639469529363</c:v>
                </c:pt>
                <c:pt idx="25552">
                  <c:v>14.190194815287631</c:v>
                </c:pt>
                <c:pt idx="25553">
                  <c:v>14.1907501610459</c:v>
                </c:pt>
                <c:pt idx="25554">
                  <c:v>14.191305506804168</c:v>
                </c:pt>
                <c:pt idx="25555">
                  <c:v>14.191860852562437</c:v>
                </c:pt>
                <c:pt idx="25556">
                  <c:v>14.192416198320705</c:v>
                </c:pt>
                <c:pt idx="25557">
                  <c:v>14.192971544078974</c:v>
                </c:pt>
                <c:pt idx="25558">
                  <c:v>14.193526889837242</c:v>
                </c:pt>
                <c:pt idx="25559">
                  <c:v>14.194082235595511</c:v>
                </c:pt>
                <c:pt idx="25560">
                  <c:v>14.19463758135378</c:v>
                </c:pt>
                <c:pt idx="25561">
                  <c:v>14.195192927112048</c:v>
                </c:pt>
                <c:pt idx="25562">
                  <c:v>14.195748272870317</c:v>
                </c:pt>
                <c:pt idx="25563">
                  <c:v>14.196303618628585</c:v>
                </c:pt>
                <c:pt idx="25564">
                  <c:v>14.196858964386854</c:v>
                </c:pt>
                <c:pt idx="25565">
                  <c:v>14.197414310145122</c:v>
                </c:pt>
                <c:pt idx="25566">
                  <c:v>14.197969655903391</c:v>
                </c:pt>
                <c:pt idx="25567">
                  <c:v>14.198525001661659</c:v>
                </c:pt>
                <c:pt idx="25568">
                  <c:v>14.199080347419928</c:v>
                </c:pt>
                <c:pt idx="25569">
                  <c:v>14.199635693178196</c:v>
                </c:pt>
                <c:pt idx="25570">
                  <c:v>14.200191038936465</c:v>
                </c:pt>
                <c:pt idx="25571">
                  <c:v>14.200746384694733</c:v>
                </c:pt>
                <c:pt idx="25572">
                  <c:v>14.201301730453002</c:v>
                </c:pt>
                <c:pt idx="25573">
                  <c:v>14.201857076211271</c:v>
                </c:pt>
                <c:pt idx="25574">
                  <c:v>14.202412421969539</c:v>
                </c:pt>
                <c:pt idx="25575">
                  <c:v>14.202967767727808</c:v>
                </c:pt>
                <c:pt idx="25576">
                  <c:v>14.203523113486076</c:v>
                </c:pt>
                <c:pt idx="25577">
                  <c:v>14.204078459244345</c:v>
                </c:pt>
                <c:pt idx="25578">
                  <c:v>14.204633805002613</c:v>
                </c:pt>
                <c:pt idx="25579">
                  <c:v>14.205189150760882</c:v>
                </c:pt>
                <c:pt idx="25580">
                  <c:v>14.20574449651915</c:v>
                </c:pt>
                <c:pt idx="25581">
                  <c:v>14.206299842277419</c:v>
                </c:pt>
                <c:pt idx="25582">
                  <c:v>14.206855188035687</c:v>
                </c:pt>
                <c:pt idx="25583">
                  <c:v>14.207410533793956</c:v>
                </c:pt>
                <c:pt idx="25584">
                  <c:v>14.207965879552225</c:v>
                </c:pt>
                <c:pt idx="25585">
                  <c:v>14.208521225310493</c:v>
                </c:pt>
                <c:pt idx="25586">
                  <c:v>14.209076571068762</c:v>
                </c:pt>
                <c:pt idx="25587">
                  <c:v>14.20963191682703</c:v>
                </c:pt>
                <c:pt idx="25588">
                  <c:v>14.210187262585299</c:v>
                </c:pt>
                <c:pt idx="25589">
                  <c:v>14.210742608343567</c:v>
                </c:pt>
                <c:pt idx="25590">
                  <c:v>14.211297954101836</c:v>
                </c:pt>
                <c:pt idx="25591">
                  <c:v>14.211853299860104</c:v>
                </c:pt>
                <c:pt idx="25592">
                  <c:v>14.212408645618373</c:v>
                </c:pt>
                <c:pt idx="25593">
                  <c:v>14.212963991376641</c:v>
                </c:pt>
                <c:pt idx="25594">
                  <c:v>14.21351933713491</c:v>
                </c:pt>
                <c:pt idx="25595">
                  <c:v>14.214074682893179</c:v>
                </c:pt>
                <c:pt idx="25596">
                  <c:v>14.214630028651447</c:v>
                </c:pt>
                <c:pt idx="25597">
                  <c:v>14.215185374409716</c:v>
                </c:pt>
                <c:pt idx="25598">
                  <c:v>14.215740720167984</c:v>
                </c:pt>
                <c:pt idx="25599">
                  <c:v>14.216296065926253</c:v>
                </c:pt>
                <c:pt idx="25600">
                  <c:v>14.216851411684521</c:v>
                </c:pt>
                <c:pt idx="25601">
                  <c:v>14.21740675744279</c:v>
                </c:pt>
                <c:pt idx="25602">
                  <c:v>14.217962103201058</c:v>
                </c:pt>
                <c:pt idx="25603">
                  <c:v>14.218517448959327</c:v>
                </c:pt>
                <c:pt idx="25604">
                  <c:v>14.219072794717595</c:v>
                </c:pt>
                <c:pt idx="25605">
                  <c:v>14.219628140475864</c:v>
                </c:pt>
                <c:pt idx="25606">
                  <c:v>14.220183486234133</c:v>
                </c:pt>
                <c:pt idx="25607">
                  <c:v>14.220738831992401</c:v>
                </c:pt>
                <c:pt idx="25608">
                  <c:v>14.22129417775067</c:v>
                </c:pt>
                <c:pt idx="25609">
                  <c:v>14.221849523508938</c:v>
                </c:pt>
                <c:pt idx="25610">
                  <c:v>14.222404869267207</c:v>
                </c:pt>
                <c:pt idx="25611">
                  <c:v>14.222960215025475</c:v>
                </c:pt>
                <c:pt idx="25612">
                  <c:v>14.223515560783744</c:v>
                </c:pt>
                <c:pt idx="25613">
                  <c:v>14.224070906542012</c:v>
                </c:pt>
                <c:pt idx="25614">
                  <c:v>14.224626252300281</c:v>
                </c:pt>
                <c:pt idx="25615">
                  <c:v>14.225181598058549</c:v>
                </c:pt>
                <c:pt idx="25616">
                  <c:v>14.225736943816818</c:v>
                </c:pt>
                <c:pt idx="25617">
                  <c:v>14.226292289575087</c:v>
                </c:pt>
                <c:pt idx="25618">
                  <c:v>14.226847635333355</c:v>
                </c:pt>
                <c:pt idx="25619">
                  <c:v>14.227402981091624</c:v>
                </c:pt>
                <c:pt idx="25620">
                  <c:v>14.227958326849892</c:v>
                </c:pt>
                <c:pt idx="25621">
                  <c:v>14.228513672608161</c:v>
                </c:pt>
                <c:pt idx="25622">
                  <c:v>14.229069018366429</c:v>
                </c:pt>
                <c:pt idx="25623">
                  <c:v>14.229624364124698</c:v>
                </c:pt>
                <c:pt idx="25624">
                  <c:v>14.230179709882966</c:v>
                </c:pt>
                <c:pt idx="25625">
                  <c:v>14.230735055641235</c:v>
                </c:pt>
                <c:pt idx="25626">
                  <c:v>14.231290401399503</c:v>
                </c:pt>
                <c:pt idx="25627">
                  <c:v>14.231845747157772</c:v>
                </c:pt>
                <c:pt idx="25628">
                  <c:v>14.23240109291604</c:v>
                </c:pt>
                <c:pt idx="25629">
                  <c:v>14.232956438674309</c:v>
                </c:pt>
                <c:pt idx="25630">
                  <c:v>14.233511784432578</c:v>
                </c:pt>
                <c:pt idx="25631">
                  <c:v>14.234067130190846</c:v>
                </c:pt>
                <c:pt idx="25632">
                  <c:v>14.234622475949115</c:v>
                </c:pt>
                <c:pt idx="25633">
                  <c:v>14.235177821707383</c:v>
                </c:pt>
                <c:pt idx="25634">
                  <c:v>14.235733167465652</c:v>
                </c:pt>
                <c:pt idx="25635">
                  <c:v>14.23628851322392</c:v>
                </c:pt>
                <c:pt idx="25636">
                  <c:v>14.236843858982189</c:v>
                </c:pt>
                <c:pt idx="25637">
                  <c:v>14.237399204740457</c:v>
                </c:pt>
                <c:pt idx="25638">
                  <c:v>14.237954550498726</c:v>
                </c:pt>
                <c:pt idx="25639">
                  <c:v>14.238509896256994</c:v>
                </c:pt>
                <c:pt idx="25640">
                  <c:v>14.239065242015263</c:v>
                </c:pt>
                <c:pt idx="25641">
                  <c:v>14.239620587773532</c:v>
                </c:pt>
                <c:pt idx="25642">
                  <c:v>14.2401759335318</c:v>
                </c:pt>
                <c:pt idx="25643">
                  <c:v>14.240731279290069</c:v>
                </c:pt>
                <c:pt idx="25644">
                  <c:v>14.241286625048337</c:v>
                </c:pt>
                <c:pt idx="25645">
                  <c:v>14.241841970806606</c:v>
                </c:pt>
                <c:pt idx="25646">
                  <c:v>14.242397316564874</c:v>
                </c:pt>
                <c:pt idx="25647">
                  <c:v>14.242952662323143</c:v>
                </c:pt>
                <c:pt idx="25648">
                  <c:v>14.243508008081411</c:v>
                </c:pt>
                <c:pt idx="25649">
                  <c:v>14.24406335383968</c:v>
                </c:pt>
                <c:pt idx="25650">
                  <c:v>14.244618699597948</c:v>
                </c:pt>
                <c:pt idx="25651">
                  <c:v>14.245174045356217</c:v>
                </c:pt>
                <c:pt idx="25652">
                  <c:v>14.245729391114486</c:v>
                </c:pt>
                <c:pt idx="25653">
                  <c:v>14.246284736872754</c:v>
                </c:pt>
                <c:pt idx="25654">
                  <c:v>14.246840082631023</c:v>
                </c:pt>
                <c:pt idx="25655">
                  <c:v>14.247395428389291</c:v>
                </c:pt>
                <c:pt idx="25656">
                  <c:v>14.24795077414756</c:v>
                </c:pt>
                <c:pt idx="25657">
                  <c:v>14.248506119905828</c:v>
                </c:pt>
                <c:pt idx="25658">
                  <c:v>14.249061465664097</c:v>
                </c:pt>
                <c:pt idx="25659">
                  <c:v>14.249616811422365</c:v>
                </c:pt>
                <c:pt idx="25660">
                  <c:v>14.250172157180634</c:v>
                </c:pt>
                <c:pt idx="25661">
                  <c:v>14.250727502938902</c:v>
                </c:pt>
                <c:pt idx="25662">
                  <c:v>14.251282848697171</c:v>
                </c:pt>
                <c:pt idx="25663">
                  <c:v>14.25183819445544</c:v>
                </c:pt>
                <c:pt idx="25664">
                  <c:v>14.252393540213708</c:v>
                </c:pt>
                <c:pt idx="25665">
                  <c:v>14.252948885971977</c:v>
                </c:pt>
                <c:pt idx="25666">
                  <c:v>14.253504231730245</c:v>
                </c:pt>
                <c:pt idx="25667">
                  <c:v>14.254059577488514</c:v>
                </c:pt>
                <c:pt idx="25668">
                  <c:v>14.254614923246782</c:v>
                </c:pt>
                <c:pt idx="25669">
                  <c:v>14.255170269005051</c:v>
                </c:pt>
                <c:pt idx="25670">
                  <c:v>14.255725614763319</c:v>
                </c:pt>
                <c:pt idx="25671">
                  <c:v>14.256280960521588</c:v>
                </c:pt>
                <c:pt idx="25672">
                  <c:v>14.256836306279856</c:v>
                </c:pt>
                <c:pt idx="25673">
                  <c:v>14.257391652038125</c:v>
                </c:pt>
                <c:pt idx="25674">
                  <c:v>14.257946997796394</c:v>
                </c:pt>
                <c:pt idx="25675">
                  <c:v>14.258502343554662</c:v>
                </c:pt>
                <c:pt idx="25676">
                  <c:v>14.259057689312931</c:v>
                </c:pt>
                <c:pt idx="25677">
                  <c:v>14.259613035071199</c:v>
                </c:pt>
                <c:pt idx="25678">
                  <c:v>14.260168380829468</c:v>
                </c:pt>
                <c:pt idx="25679">
                  <c:v>14.260723726587736</c:v>
                </c:pt>
                <c:pt idx="25680">
                  <c:v>14.261279072346005</c:v>
                </c:pt>
                <c:pt idx="25681">
                  <c:v>14.261834418104273</c:v>
                </c:pt>
                <c:pt idx="25682">
                  <c:v>14.262389763862542</c:v>
                </c:pt>
                <c:pt idx="25683">
                  <c:v>14.26294510962081</c:v>
                </c:pt>
                <c:pt idx="25684">
                  <c:v>14.263500455379079</c:v>
                </c:pt>
                <c:pt idx="25685">
                  <c:v>14.264055801137348</c:v>
                </c:pt>
                <c:pt idx="25686">
                  <c:v>14.264611146895616</c:v>
                </c:pt>
                <c:pt idx="25687">
                  <c:v>14.265166492653885</c:v>
                </c:pt>
                <c:pt idx="25688">
                  <c:v>14.265721838412153</c:v>
                </c:pt>
                <c:pt idx="25689">
                  <c:v>14.266277184170422</c:v>
                </c:pt>
                <c:pt idx="25690">
                  <c:v>14.26683252992869</c:v>
                </c:pt>
                <c:pt idx="25691">
                  <c:v>14.267387875686959</c:v>
                </c:pt>
                <c:pt idx="25692">
                  <c:v>14.267943221445227</c:v>
                </c:pt>
                <c:pt idx="25693">
                  <c:v>14.268498567203496</c:v>
                </c:pt>
                <c:pt idx="25694">
                  <c:v>14.269053912961764</c:v>
                </c:pt>
                <c:pt idx="25695">
                  <c:v>14.269609258720033</c:v>
                </c:pt>
                <c:pt idx="25696">
                  <c:v>14.270164604478301</c:v>
                </c:pt>
                <c:pt idx="25697">
                  <c:v>14.27071995023657</c:v>
                </c:pt>
                <c:pt idx="25698">
                  <c:v>14.271275295994839</c:v>
                </c:pt>
                <c:pt idx="25699">
                  <c:v>14.271830641753107</c:v>
                </c:pt>
                <c:pt idx="25700">
                  <c:v>14.272385987511376</c:v>
                </c:pt>
                <c:pt idx="25701">
                  <c:v>14.272941333269644</c:v>
                </c:pt>
                <c:pt idx="25702">
                  <c:v>14.273496679027913</c:v>
                </c:pt>
                <c:pt idx="25703">
                  <c:v>14.274052024786181</c:v>
                </c:pt>
                <c:pt idx="25704">
                  <c:v>14.27460737054445</c:v>
                </c:pt>
                <c:pt idx="25705">
                  <c:v>14.275162716302718</c:v>
                </c:pt>
                <c:pt idx="25706">
                  <c:v>14.275718062060987</c:v>
                </c:pt>
                <c:pt idx="25707">
                  <c:v>14.276273407819255</c:v>
                </c:pt>
                <c:pt idx="25708">
                  <c:v>14.276828753577524</c:v>
                </c:pt>
                <c:pt idx="25709">
                  <c:v>14.277384099335793</c:v>
                </c:pt>
                <c:pt idx="25710">
                  <c:v>14.277939445094061</c:v>
                </c:pt>
                <c:pt idx="25711">
                  <c:v>14.27849479085233</c:v>
                </c:pt>
                <c:pt idx="25712">
                  <c:v>14.279050136610598</c:v>
                </c:pt>
                <c:pt idx="25713">
                  <c:v>14.279605482368867</c:v>
                </c:pt>
                <c:pt idx="25714">
                  <c:v>14.280160828127135</c:v>
                </c:pt>
                <c:pt idx="25715">
                  <c:v>14.280716173885404</c:v>
                </c:pt>
                <c:pt idx="25716">
                  <c:v>14.281271519643672</c:v>
                </c:pt>
                <c:pt idx="25717">
                  <c:v>14.281826865401941</c:v>
                </c:pt>
                <c:pt idx="25718">
                  <c:v>14.282382211160209</c:v>
                </c:pt>
                <c:pt idx="25719">
                  <c:v>14.282937556918478</c:v>
                </c:pt>
                <c:pt idx="25720">
                  <c:v>14.283492902676747</c:v>
                </c:pt>
                <c:pt idx="25721">
                  <c:v>14.284048248435015</c:v>
                </c:pt>
                <c:pt idx="25722">
                  <c:v>14.284603594193284</c:v>
                </c:pt>
                <c:pt idx="25723">
                  <c:v>14.285158939951552</c:v>
                </c:pt>
                <c:pt idx="25724">
                  <c:v>14.285714285709821</c:v>
                </c:pt>
                <c:pt idx="25725">
                  <c:v>14.286269631468089</c:v>
                </c:pt>
                <c:pt idx="25726">
                  <c:v>14.286824977226358</c:v>
                </c:pt>
                <c:pt idx="25727">
                  <c:v>14.287380322984626</c:v>
                </c:pt>
                <c:pt idx="25728">
                  <c:v>14.287935668742895</c:v>
                </c:pt>
                <c:pt idx="25729">
                  <c:v>14.288491014501163</c:v>
                </c:pt>
                <c:pt idx="25730">
                  <c:v>14.289046360259432</c:v>
                </c:pt>
                <c:pt idx="25731">
                  <c:v>14.289601706017701</c:v>
                </c:pt>
                <c:pt idx="25732">
                  <c:v>14.290157051775969</c:v>
                </c:pt>
                <c:pt idx="25733">
                  <c:v>14.290712397534238</c:v>
                </c:pt>
                <c:pt idx="25734">
                  <c:v>14.291267743292506</c:v>
                </c:pt>
                <c:pt idx="25735">
                  <c:v>14.291823089050775</c:v>
                </c:pt>
                <c:pt idx="25736">
                  <c:v>14.292378434809043</c:v>
                </c:pt>
                <c:pt idx="25737">
                  <c:v>14.292933780567312</c:v>
                </c:pt>
                <c:pt idx="25738">
                  <c:v>14.29348912632558</c:v>
                </c:pt>
                <c:pt idx="25739">
                  <c:v>14.294044472083849</c:v>
                </c:pt>
                <c:pt idx="25740">
                  <c:v>14.294599817842117</c:v>
                </c:pt>
                <c:pt idx="25741">
                  <c:v>14.295155163600386</c:v>
                </c:pt>
                <c:pt idx="25742">
                  <c:v>14.295710509358655</c:v>
                </c:pt>
                <c:pt idx="25743">
                  <c:v>14.296265855116923</c:v>
                </c:pt>
                <c:pt idx="25744">
                  <c:v>14.296821200875192</c:v>
                </c:pt>
                <c:pt idx="25745">
                  <c:v>14.29737654663346</c:v>
                </c:pt>
                <c:pt idx="25746">
                  <c:v>14.297931892391729</c:v>
                </c:pt>
                <c:pt idx="25747">
                  <c:v>14.298487238149997</c:v>
                </c:pt>
                <c:pt idx="25748">
                  <c:v>14.299042583908266</c:v>
                </c:pt>
                <c:pt idx="25749">
                  <c:v>14.299597929666534</c:v>
                </c:pt>
                <c:pt idx="25750">
                  <c:v>14.300153275424803</c:v>
                </c:pt>
                <c:pt idx="25751">
                  <c:v>14.300708621183071</c:v>
                </c:pt>
                <c:pt idx="25752">
                  <c:v>14.30126396694134</c:v>
                </c:pt>
                <c:pt idx="25753">
                  <c:v>14.301819312699608</c:v>
                </c:pt>
                <c:pt idx="25754">
                  <c:v>14.302374658457877</c:v>
                </c:pt>
                <c:pt idx="25755">
                  <c:v>14.302930004216146</c:v>
                </c:pt>
                <c:pt idx="25756">
                  <c:v>14.303485349974414</c:v>
                </c:pt>
                <c:pt idx="25757">
                  <c:v>14.304040695732683</c:v>
                </c:pt>
                <c:pt idx="25758">
                  <c:v>14.304596041490951</c:v>
                </c:pt>
                <c:pt idx="25759">
                  <c:v>14.30515138724922</c:v>
                </c:pt>
                <c:pt idx="25760">
                  <c:v>14.305706733007488</c:v>
                </c:pt>
                <c:pt idx="25761">
                  <c:v>14.306262078765757</c:v>
                </c:pt>
                <c:pt idx="25762">
                  <c:v>14.306817424524025</c:v>
                </c:pt>
                <c:pt idx="25763">
                  <c:v>14.307372770282294</c:v>
                </c:pt>
                <c:pt idx="25764">
                  <c:v>14.307928116040562</c:v>
                </c:pt>
                <c:pt idx="25765">
                  <c:v>14.308483461798831</c:v>
                </c:pt>
                <c:pt idx="25766">
                  <c:v>14.3090388075571</c:v>
                </c:pt>
                <c:pt idx="25767">
                  <c:v>14.309594153315368</c:v>
                </c:pt>
                <c:pt idx="25768">
                  <c:v>14.310149499073637</c:v>
                </c:pt>
                <c:pt idx="25769">
                  <c:v>14.310704844831905</c:v>
                </c:pt>
                <c:pt idx="25770">
                  <c:v>14.311260190590174</c:v>
                </c:pt>
                <c:pt idx="25771">
                  <c:v>14.311815536348442</c:v>
                </c:pt>
                <c:pt idx="25772">
                  <c:v>14.312370882106711</c:v>
                </c:pt>
                <c:pt idx="25773">
                  <c:v>14.312926227864979</c:v>
                </c:pt>
                <c:pt idx="25774">
                  <c:v>14.313481573623248</c:v>
                </c:pt>
                <c:pt idx="25775">
                  <c:v>14.314036919381516</c:v>
                </c:pt>
                <c:pt idx="25776">
                  <c:v>14.314592265139785</c:v>
                </c:pt>
                <c:pt idx="25777">
                  <c:v>14.315147610898054</c:v>
                </c:pt>
                <c:pt idx="25778">
                  <c:v>14.315702956656322</c:v>
                </c:pt>
                <c:pt idx="25779">
                  <c:v>14.316258302414591</c:v>
                </c:pt>
                <c:pt idx="25780">
                  <c:v>14.316813648172859</c:v>
                </c:pt>
                <c:pt idx="25781">
                  <c:v>14.317368993931128</c:v>
                </c:pt>
                <c:pt idx="25782">
                  <c:v>14.317924339689396</c:v>
                </c:pt>
                <c:pt idx="25783">
                  <c:v>14.318479685447665</c:v>
                </c:pt>
                <c:pt idx="25784">
                  <c:v>14.319035031205933</c:v>
                </c:pt>
                <c:pt idx="25785">
                  <c:v>14.319590376964202</c:v>
                </c:pt>
                <c:pt idx="25786">
                  <c:v>14.32014572272247</c:v>
                </c:pt>
                <c:pt idx="25787">
                  <c:v>14.320701068480739</c:v>
                </c:pt>
                <c:pt idx="25788">
                  <c:v>14.321256414239008</c:v>
                </c:pt>
                <c:pt idx="25789">
                  <c:v>14.321811759997276</c:v>
                </c:pt>
                <c:pt idx="25790">
                  <c:v>14.322367105755545</c:v>
                </c:pt>
                <c:pt idx="25791">
                  <c:v>14.322922451513813</c:v>
                </c:pt>
                <c:pt idx="25792">
                  <c:v>14.323477797272082</c:v>
                </c:pt>
                <c:pt idx="25793">
                  <c:v>14.32403314303035</c:v>
                </c:pt>
                <c:pt idx="25794">
                  <c:v>14.324588488788619</c:v>
                </c:pt>
                <c:pt idx="25795">
                  <c:v>14.325143834546887</c:v>
                </c:pt>
                <c:pt idx="25796">
                  <c:v>14.325699180305156</c:v>
                </c:pt>
                <c:pt idx="25797">
                  <c:v>14.326254526063424</c:v>
                </c:pt>
                <c:pt idx="25798">
                  <c:v>14.326809871821693</c:v>
                </c:pt>
                <c:pt idx="25799">
                  <c:v>14.327365217579962</c:v>
                </c:pt>
                <c:pt idx="25800">
                  <c:v>14.32792056333823</c:v>
                </c:pt>
                <c:pt idx="25801">
                  <c:v>14.328475909096499</c:v>
                </c:pt>
                <c:pt idx="25802">
                  <c:v>14.329031254854767</c:v>
                </c:pt>
                <c:pt idx="25803">
                  <c:v>14.329586600613036</c:v>
                </c:pt>
                <c:pt idx="25804">
                  <c:v>14.330141946371304</c:v>
                </c:pt>
                <c:pt idx="25805">
                  <c:v>14.330697292129573</c:v>
                </c:pt>
                <c:pt idx="25806">
                  <c:v>14.331252637887841</c:v>
                </c:pt>
                <c:pt idx="25807">
                  <c:v>14.33180798364611</c:v>
                </c:pt>
                <c:pt idx="25808">
                  <c:v>14.332363329404378</c:v>
                </c:pt>
                <c:pt idx="25809">
                  <c:v>14.332918675162647</c:v>
                </c:pt>
                <c:pt idx="25810">
                  <c:v>14.333474020920915</c:v>
                </c:pt>
                <c:pt idx="25811">
                  <c:v>14.334029366679184</c:v>
                </c:pt>
                <c:pt idx="25812">
                  <c:v>14.334584712437453</c:v>
                </c:pt>
                <c:pt idx="25813">
                  <c:v>14.335140058195721</c:v>
                </c:pt>
                <c:pt idx="25814">
                  <c:v>14.33569540395399</c:v>
                </c:pt>
                <c:pt idx="25815">
                  <c:v>14.336250749712258</c:v>
                </c:pt>
                <c:pt idx="25816">
                  <c:v>14.336806095470527</c:v>
                </c:pt>
                <c:pt idx="25817">
                  <c:v>14.337361441228795</c:v>
                </c:pt>
                <c:pt idx="25818">
                  <c:v>14.337916786987064</c:v>
                </c:pt>
                <c:pt idx="25819">
                  <c:v>14.338472132745332</c:v>
                </c:pt>
                <c:pt idx="25820">
                  <c:v>14.339027478503601</c:v>
                </c:pt>
                <c:pt idx="25821">
                  <c:v>14.339582824261869</c:v>
                </c:pt>
                <c:pt idx="25822">
                  <c:v>14.340138170020138</c:v>
                </c:pt>
                <c:pt idx="25823">
                  <c:v>14.340693515778407</c:v>
                </c:pt>
                <c:pt idx="25824">
                  <c:v>14.341248861536675</c:v>
                </c:pt>
                <c:pt idx="25825">
                  <c:v>14.341804207294944</c:v>
                </c:pt>
                <c:pt idx="25826">
                  <c:v>14.342359553053212</c:v>
                </c:pt>
                <c:pt idx="25827">
                  <c:v>14.342914898811481</c:v>
                </c:pt>
                <c:pt idx="25828">
                  <c:v>14.343470244569749</c:v>
                </c:pt>
                <c:pt idx="25829">
                  <c:v>14.344025590328018</c:v>
                </c:pt>
                <c:pt idx="25830">
                  <c:v>14.344580936086286</c:v>
                </c:pt>
                <c:pt idx="25831">
                  <c:v>14.345136281844555</c:v>
                </c:pt>
                <c:pt idx="25832">
                  <c:v>14.345691627602823</c:v>
                </c:pt>
                <c:pt idx="25833">
                  <c:v>14.346246973361092</c:v>
                </c:pt>
                <c:pt idx="25834">
                  <c:v>14.346802319119361</c:v>
                </c:pt>
                <c:pt idx="25835">
                  <c:v>14.347357664877629</c:v>
                </c:pt>
                <c:pt idx="25836">
                  <c:v>14.347913010635898</c:v>
                </c:pt>
                <c:pt idx="25837">
                  <c:v>14.348468356394166</c:v>
                </c:pt>
                <c:pt idx="25838">
                  <c:v>14.349023702152435</c:v>
                </c:pt>
                <c:pt idx="25839">
                  <c:v>14.349579047910703</c:v>
                </c:pt>
                <c:pt idx="25840">
                  <c:v>14.350134393668972</c:v>
                </c:pt>
                <c:pt idx="25841">
                  <c:v>14.35068973942724</c:v>
                </c:pt>
                <c:pt idx="25842">
                  <c:v>14.351245085185509</c:v>
                </c:pt>
                <c:pt idx="25843">
                  <c:v>14.351800430943777</c:v>
                </c:pt>
                <c:pt idx="25844">
                  <c:v>14.352355776702046</c:v>
                </c:pt>
                <c:pt idx="25845">
                  <c:v>14.352911122460315</c:v>
                </c:pt>
                <c:pt idx="25846">
                  <c:v>14.353466468218583</c:v>
                </c:pt>
                <c:pt idx="25847">
                  <c:v>14.354021813976852</c:v>
                </c:pt>
                <c:pt idx="25848">
                  <c:v>14.35457715973512</c:v>
                </c:pt>
                <c:pt idx="25849">
                  <c:v>14.355132505493389</c:v>
                </c:pt>
                <c:pt idx="25850">
                  <c:v>14.355687851251657</c:v>
                </c:pt>
                <c:pt idx="25851">
                  <c:v>14.356243197009926</c:v>
                </c:pt>
                <c:pt idx="25852">
                  <c:v>14.356798542768194</c:v>
                </c:pt>
                <c:pt idx="25853">
                  <c:v>14.357353888526463</c:v>
                </c:pt>
                <c:pt idx="25854">
                  <c:v>14.357909234284731</c:v>
                </c:pt>
                <c:pt idx="25855">
                  <c:v>14.358464580043</c:v>
                </c:pt>
                <c:pt idx="25856">
                  <c:v>14.359019925801269</c:v>
                </c:pt>
                <c:pt idx="25857">
                  <c:v>14.359575271559537</c:v>
                </c:pt>
                <c:pt idx="25858">
                  <c:v>14.360130617317806</c:v>
                </c:pt>
                <c:pt idx="25859">
                  <c:v>14.360685963076074</c:v>
                </c:pt>
                <c:pt idx="25860">
                  <c:v>14.361241308834343</c:v>
                </c:pt>
                <c:pt idx="25861">
                  <c:v>14.361796654592611</c:v>
                </c:pt>
                <c:pt idx="25862">
                  <c:v>14.36235200035088</c:v>
                </c:pt>
                <c:pt idx="25863">
                  <c:v>14.362907346109148</c:v>
                </c:pt>
                <c:pt idx="25864">
                  <c:v>14.363462691867417</c:v>
                </c:pt>
                <c:pt idx="25865">
                  <c:v>14.364018037625685</c:v>
                </c:pt>
                <c:pt idx="25866">
                  <c:v>14.364573383383954</c:v>
                </c:pt>
                <c:pt idx="25867">
                  <c:v>14.365128729142222</c:v>
                </c:pt>
                <c:pt idx="25868">
                  <c:v>14.365684074900491</c:v>
                </c:pt>
                <c:pt idx="25869">
                  <c:v>14.36623942065876</c:v>
                </c:pt>
                <c:pt idx="25870">
                  <c:v>14.366794766417028</c:v>
                </c:pt>
                <c:pt idx="25871">
                  <c:v>14.367350112175297</c:v>
                </c:pt>
                <c:pt idx="25872">
                  <c:v>14.367905457933565</c:v>
                </c:pt>
                <c:pt idx="25873">
                  <c:v>14.368460803691834</c:v>
                </c:pt>
                <c:pt idx="25874">
                  <c:v>14.369016149450102</c:v>
                </c:pt>
                <c:pt idx="25875">
                  <c:v>14.369571495208371</c:v>
                </c:pt>
                <c:pt idx="25876">
                  <c:v>14.370126840966639</c:v>
                </c:pt>
                <c:pt idx="25877">
                  <c:v>14.370682186724908</c:v>
                </c:pt>
                <c:pt idx="25878">
                  <c:v>14.371237532483176</c:v>
                </c:pt>
                <c:pt idx="25879">
                  <c:v>14.371792878241445</c:v>
                </c:pt>
                <c:pt idx="25880">
                  <c:v>14.372348223999714</c:v>
                </c:pt>
                <c:pt idx="25881">
                  <c:v>14.372903569757982</c:v>
                </c:pt>
                <c:pt idx="25882">
                  <c:v>14.373458915516251</c:v>
                </c:pt>
                <c:pt idx="25883">
                  <c:v>14.374014261274519</c:v>
                </c:pt>
                <c:pt idx="25884">
                  <c:v>14.374569607032788</c:v>
                </c:pt>
                <c:pt idx="25885">
                  <c:v>14.375124952791056</c:v>
                </c:pt>
                <c:pt idx="25886">
                  <c:v>14.375680298549325</c:v>
                </c:pt>
                <c:pt idx="25887">
                  <c:v>14.376235644307593</c:v>
                </c:pt>
                <c:pt idx="25888">
                  <c:v>14.376790990065862</c:v>
                </c:pt>
                <c:pt idx="25889">
                  <c:v>14.37734633582413</c:v>
                </c:pt>
                <c:pt idx="25890">
                  <c:v>14.377901681582399</c:v>
                </c:pt>
                <c:pt idx="25891">
                  <c:v>14.378457027340668</c:v>
                </c:pt>
                <c:pt idx="25892">
                  <c:v>14.379012373098936</c:v>
                </c:pt>
                <c:pt idx="25893">
                  <c:v>14.379567718857205</c:v>
                </c:pt>
                <c:pt idx="25894">
                  <c:v>14.380123064615473</c:v>
                </c:pt>
                <c:pt idx="25895">
                  <c:v>14.380678410373742</c:v>
                </c:pt>
                <c:pt idx="25896">
                  <c:v>14.38123375613201</c:v>
                </c:pt>
                <c:pt idx="25897">
                  <c:v>14.381789101890279</c:v>
                </c:pt>
                <c:pt idx="25898">
                  <c:v>14.382344447648547</c:v>
                </c:pt>
                <c:pt idx="25899">
                  <c:v>14.382899793406816</c:v>
                </c:pt>
                <c:pt idx="25900">
                  <c:v>14.383455139165084</c:v>
                </c:pt>
                <c:pt idx="25901">
                  <c:v>14.384010484923353</c:v>
                </c:pt>
                <c:pt idx="25902">
                  <c:v>14.384565830681622</c:v>
                </c:pt>
                <c:pt idx="25903">
                  <c:v>14.38512117643989</c:v>
                </c:pt>
                <c:pt idx="25904">
                  <c:v>14.385676522198159</c:v>
                </c:pt>
                <c:pt idx="25905">
                  <c:v>14.386231867956427</c:v>
                </c:pt>
                <c:pt idx="25906">
                  <c:v>14.386787213714696</c:v>
                </c:pt>
                <c:pt idx="25907">
                  <c:v>14.387342559472964</c:v>
                </c:pt>
                <c:pt idx="25908">
                  <c:v>14.387897905231233</c:v>
                </c:pt>
                <c:pt idx="25909">
                  <c:v>14.388453250989501</c:v>
                </c:pt>
                <c:pt idx="25910">
                  <c:v>14.38900859674777</c:v>
                </c:pt>
                <c:pt idx="25911">
                  <c:v>14.389563942506038</c:v>
                </c:pt>
                <c:pt idx="25912">
                  <c:v>14.390119288264307</c:v>
                </c:pt>
                <c:pt idx="25913">
                  <c:v>14.390674634022576</c:v>
                </c:pt>
                <c:pt idx="25914">
                  <c:v>14.391229979780844</c:v>
                </c:pt>
                <c:pt idx="25915">
                  <c:v>14.391785325539113</c:v>
                </c:pt>
                <c:pt idx="25916">
                  <c:v>14.392340671297381</c:v>
                </c:pt>
                <c:pt idx="25917">
                  <c:v>14.39289601705565</c:v>
                </c:pt>
                <c:pt idx="25918">
                  <c:v>14.393451362813918</c:v>
                </c:pt>
                <c:pt idx="25919">
                  <c:v>14.394006708572187</c:v>
                </c:pt>
                <c:pt idx="25920">
                  <c:v>14.394562054330455</c:v>
                </c:pt>
                <c:pt idx="25921">
                  <c:v>14.395117400088724</c:v>
                </c:pt>
                <c:pt idx="25922">
                  <c:v>14.395672745846992</c:v>
                </c:pt>
                <c:pt idx="25923">
                  <c:v>14.396228091605261</c:v>
                </c:pt>
                <c:pt idx="25924">
                  <c:v>14.39678343736353</c:v>
                </c:pt>
                <c:pt idx="25925">
                  <c:v>14.397338783121798</c:v>
                </c:pt>
                <c:pt idx="25926">
                  <c:v>14.397894128880067</c:v>
                </c:pt>
                <c:pt idx="25927">
                  <c:v>14.398449474638335</c:v>
                </c:pt>
                <c:pt idx="25928">
                  <c:v>14.399004820396604</c:v>
                </c:pt>
                <c:pt idx="25929">
                  <c:v>14.399560166154872</c:v>
                </c:pt>
                <c:pt idx="25930">
                  <c:v>14.400115511913141</c:v>
                </c:pt>
                <c:pt idx="25931">
                  <c:v>14.400670857671409</c:v>
                </c:pt>
                <c:pt idx="25932">
                  <c:v>14.401226203429678</c:v>
                </c:pt>
                <c:pt idx="25933">
                  <c:v>14.401781549187946</c:v>
                </c:pt>
                <c:pt idx="25934">
                  <c:v>14.402336894946215</c:v>
                </c:pt>
                <c:pt idx="25935">
                  <c:v>14.402892240704483</c:v>
                </c:pt>
                <c:pt idx="25936">
                  <c:v>14.403447586462752</c:v>
                </c:pt>
                <c:pt idx="25937">
                  <c:v>14.404002932221021</c:v>
                </c:pt>
                <c:pt idx="25938">
                  <c:v>14.404558277979289</c:v>
                </c:pt>
                <c:pt idx="25939">
                  <c:v>14.405113623737558</c:v>
                </c:pt>
                <c:pt idx="25940">
                  <c:v>14.405668969495826</c:v>
                </c:pt>
                <c:pt idx="25941">
                  <c:v>14.406224315254095</c:v>
                </c:pt>
                <c:pt idx="25942">
                  <c:v>14.406779661012363</c:v>
                </c:pt>
                <c:pt idx="25943">
                  <c:v>14.407335006770632</c:v>
                </c:pt>
                <c:pt idx="25944">
                  <c:v>14.4078903525289</c:v>
                </c:pt>
                <c:pt idx="25945">
                  <c:v>14.408445698287169</c:v>
                </c:pt>
                <c:pt idx="25946">
                  <c:v>14.409001044045437</c:v>
                </c:pt>
                <c:pt idx="25947">
                  <c:v>14.409556389803706</c:v>
                </c:pt>
                <c:pt idx="25948">
                  <c:v>14.410111735561975</c:v>
                </c:pt>
                <c:pt idx="25949">
                  <c:v>14.410667081320243</c:v>
                </c:pt>
                <c:pt idx="25950">
                  <c:v>14.411222427078512</c:v>
                </c:pt>
                <c:pt idx="25951">
                  <c:v>14.41177777283678</c:v>
                </c:pt>
                <c:pt idx="25952">
                  <c:v>14.412333118595049</c:v>
                </c:pt>
                <c:pt idx="25953">
                  <c:v>14.412888464353317</c:v>
                </c:pt>
                <c:pt idx="25954">
                  <c:v>14.413443810111586</c:v>
                </c:pt>
                <c:pt idx="25955">
                  <c:v>14.413999155869854</c:v>
                </c:pt>
                <c:pt idx="25956">
                  <c:v>14.414554501628123</c:v>
                </c:pt>
                <c:pt idx="25957">
                  <c:v>14.415109847386391</c:v>
                </c:pt>
                <c:pt idx="25958">
                  <c:v>14.41566519314466</c:v>
                </c:pt>
                <c:pt idx="25959">
                  <c:v>14.416220538902929</c:v>
                </c:pt>
                <c:pt idx="25960">
                  <c:v>14.416775884661197</c:v>
                </c:pt>
                <c:pt idx="25961">
                  <c:v>14.417331230419466</c:v>
                </c:pt>
                <c:pt idx="25962">
                  <c:v>14.417886576177734</c:v>
                </c:pt>
                <c:pt idx="25963">
                  <c:v>14.418441921936003</c:v>
                </c:pt>
                <c:pt idx="25964">
                  <c:v>14.418997267694271</c:v>
                </c:pt>
                <c:pt idx="25965">
                  <c:v>14.41955261345254</c:v>
                </c:pt>
                <c:pt idx="25966">
                  <c:v>14.420107959210808</c:v>
                </c:pt>
                <c:pt idx="25967">
                  <c:v>14.420663304969077</c:v>
                </c:pt>
                <c:pt idx="25968">
                  <c:v>14.421218650727345</c:v>
                </c:pt>
                <c:pt idx="25969">
                  <c:v>14.421773996485614</c:v>
                </c:pt>
                <c:pt idx="25970">
                  <c:v>14.422329342243883</c:v>
                </c:pt>
                <c:pt idx="25971">
                  <c:v>14.422884688002151</c:v>
                </c:pt>
                <c:pt idx="25972">
                  <c:v>14.42344003376042</c:v>
                </c:pt>
                <c:pt idx="25973">
                  <c:v>14.423995379518688</c:v>
                </c:pt>
                <c:pt idx="25974">
                  <c:v>14.424550725276957</c:v>
                </c:pt>
                <c:pt idx="25975">
                  <c:v>14.425106071035225</c:v>
                </c:pt>
                <c:pt idx="25976">
                  <c:v>14.425661416793494</c:v>
                </c:pt>
                <c:pt idx="25977">
                  <c:v>14.426216762551762</c:v>
                </c:pt>
                <c:pt idx="25978">
                  <c:v>14.426772108310031</c:v>
                </c:pt>
                <c:pt idx="25979">
                  <c:v>14.427327454068299</c:v>
                </c:pt>
                <c:pt idx="25980">
                  <c:v>14.427882799826568</c:v>
                </c:pt>
                <c:pt idx="25981">
                  <c:v>14.428438145584837</c:v>
                </c:pt>
                <c:pt idx="25982">
                  <c:v>14.428993491343105</c:v>
                </c:pt>
                <c:pt idx="25983">
                  <c:v>14.429548837101374</c:v>
                </c:pt>
                <c:pt idx="25984">
                  <c:v>14.430104182859642</c:v>
                </c:pt>
                <c:pt idx="25985">
                  <c:v>14.430659528617911</c:v>
                </c:pt>
                <c:pt idx="25986">
                  <c:v>14.431214874376179</c:v>
                </c:pt>
                <c:pt idx="25987">
                  <c:v>14.431770220134448</c:v>
                </c:pt>
                <c:pt idx="25988">
                  <c:v>14.432325565892716</c:v>
                </c:pt>
                <c:pt idx="25989">
                  <c:v>14.432880911650985</c:v>
                </c:pt>
                <c:pt idx="25990">
                  <c:v>14.433436257409253</c:v>
                </c:pt>
                <c:pt idx="25991">
                  <c:v>14.433991603167522</c:v>
                </c:pt>
                <c:pt idx="25992">
                  <c:v>14.43454694892579</c:v>
                </c:pt>
                <c:pt idx="25993">
                  <c:v>14.435102294684059</c:v>
                </c:pt>
                <c:pt idx="25994">
                  <c:v>14.435657640442328</c:v>
                </c:pt>
                <c:pt idx="25995">
                  <c:v>14.436212986200596</c:v>
                </c:pt>
                <c:pt idx="25996">
                  <c:v>14.436768331958865</c:v>
                </c:pt>
                <c:pt idx="25997">
                  <c:v>14.437323677717133</c:v>
                </c:pt>
                <c:pt idx="25998">
                  <c:v>14.437879023475402</c:v>
                </c:pt>
                <c:pt idx="25999">
                  <c:v>14.43843436923367</c:v>
                </c:pt>
                <c:pt idx="26000">
                  <c:v>14.438989714991939</c:v>
                </c:pt>
                <c:pt idx="26001">
                  <c:v>14.439545060750207</c:v>
                </c:pt>
                <c:pt idx="26002">
                  <c:v>14.440100406508476</c:v>
                </c:pt>
                <c:pt idx="26003">
                  <c:v>14.440655752266744</c:v>
                </c:pt>
                <c:pt idx="26004">
                  <c:v>14.441211098025013</c:v>
                </c:pt>
                <c:pt idx="26005">
                  <c:v>14.441766443783282</c:v>
                </c:pt>
                <c:pt idx="26006">
                  <c:v>14.44232178954155</c:v>
                </c:pt>
                <c:pt idx="26007">
                  <c:v>14.442877135299819</c:v>
                </c:pt>
                <c:pt idx="26008">
                  <c:v>14.443432481058087</c:v>
                </c:pt>
                <c:pt idx="26009">
                  <c:v>14.443987826816356</c:v>
                </c:pt>
                <c:pt idx="26010">
                  <c:v>14.444543172574624</c:v>
                </c:pt>
                <c:pt idx="26011">
                  <c:v>14.445098518332893</c:v>
                </c:pt>
                <c:pt idx="26012">
                  <c:v>14.445653864091161</c:v>
                </c:pt>
                <c:pt idx="26013">
                  <c:v>14.44620920984943</c:v>
                </c:pt>
                <c:pt idx="26014">
                  <c:v>14.446764555607698</c:v>
                </c:pt>
                <c:pt idx="26015">
                  <c:v>14.447319901365967</c:v>
                </c:pt>
                <c:pt idx="26016">
                  <c:v>14.447875247124236</c:v>
                </c:pt>
                <c:pt idx="26017">
                  <c:v>14.448430592882504</c:v>
                </c:pt>
                <c:pt idx="26018">
                  <c:v>14.448985938640773</c:v>
                </c:pt>
                <c:pt idx="26019">
                  <c:v>14.449541284399041</c:v>
                </c:pt>
                <c:pt idx="26020">
                  <c:v>14.45009663015731</c:v>
                </c:pt>
                <c:pt idx="26021">
                  <c:v>14.450651975915578</c:v>
                </c:pt>
                <c:pt idx="26022">
                  <c:v>14.451207321673847</c:v>
                </c:pt>
                <c:pt idx="26023">
                  <c:v>14.451762667432115</c:v>
                </c:pt>
                <c:pt idx="26024">
                  <c:v>14.452318013190384</c:v>
                </c:pt>
                <c:pt idx="26025">
                  <c:v>14.452873358948652</c:v>
                </c:pt>
                <c:pt idx="26026">
                  <c:v>14.453428704706921</c:v>
                </c:pt>
                <c:pt idx="26027">
                  <c:v>14.45398405046519</c:v>
                </c:pt>
                <c:pt idx="26028">
                  <c:v>14.454539396223458</c:v>
                </c:pt>
                <c:pt idx="26029">
                  <c:v>14.455094741981727</c:v>
                </c:pt>
                <c:pt idx="26030">
                  <c:v>14.455650087739995</c:v>
                </c:pt>
                <c:pt idx="26031">
                  <c:v>14.456205433498264</c:v>
                </c:pt>
                <c:pt idx="26032">
                  <c:v>14.456760779256532</c:v>
                </c:pt>
                <c:pt idx="26033">
                  <c:v>14.457316125014801</c:v>
                </c:pt>
                <c:pt idx="26034">
                  <c:v>14.457871470773069</c:v>
                </c:pt>
                <c:pt idx="26035">
                  <c:v>14.458426816531338</c:v>
                </c:pt>
                <c:pt idx="26036">
                  <c:v>14.458982162289606</c:v>
                </c:pt>
                <c:pt idx="26037">
                  <c:v>14.459537508047875</c:v>
                </c:pt>
                <c:pt idx="26038">
                  <c:v>14.460092853806144</c:v>
                </c:pt>
                <c:pt idx="26039">
                  <c:v>14.460648199564412</c:v>
                </c:pt>
                <c:pt idx="26040">
                  <c:v>14.461203545322681</c:v>
                </c:pt>
                <c:pt idx="26041">
                  <c:v>14.461758891080949</c:v>
                </c:pt>
                <c:pt idx="26042">
                  <c:v>14.462314236839218</c:v>
                </c:pt>
                <c:pt idx="26043">
                  <c:v>14.462869582597486</c:v>
                </c:pt>
                <c:pt idx="26044">
                  <c:v>14.463424928355755</c:v>
                </c:pt>
                <c:pt idx="26045">
                  <c:v>14.463980274114023</c:v>
                </c:pt>
                <c:pt idx="26046">
                  <c:v>14.464535619872292</c:v>
                </c:pt>
                <c:pt idx="26047">
                  <c:v>14.46509096563056</c:v>
                </c:pt>
                <c:pt idx="26048">
                  <c:v>14.465646311388829</c:v>
                </c:pt>
                <c:pt idx="26049">
                  <c:v>14.466201657147097</c:v>
                </c:pt>
                <c:pt idx="26050">
                  <c:v>14.466757002905366</c:v>
                </c:pt>
                <c:pt idx="26051">
                  <c:v>14.467312348663635</c:v>
                </c:pt>
                <c:pt idx="26052">
                  <c:v>14.467867694421903</c:v>
                </c:pt>
                <c:pt idx="26053">
                  <c:v>14.468423040180172</c:v>
                </c:pt>
                <c:pt idx="26054">
                  <c:v>14.46897838593844</c:v>
                </c:pt>
                <c:pt idx="26055">
                  <c:v>14.469533731696709</c:v>
                </c:pt>
                <c:pt idx="26056">
                  <c:v>14.470089077454977</c:v>
                </c:pt>
                <c:pt idx="26057">
                  <c:v>14.470644423213246</c:v>
                </c:pt>
                <c:pt idx="26058">
                  <c:v>14.471199768971514</c:v>
                </c:pt>
                <c:pt idx="26059">
                  <c:v>14.471755114729783</c:v>
                </c:pt>
                <c:pt idx="26060">
                  <c:v>14.472310460488051</c:v>
                </c:pt>
                <c:pt idx="26061">
                  <c:v>14.47286580624632</c:v>
                </c:pt>
                <c:pt idx="26062">
                  <c:v>14.473421152004589</c:v>
                </c:pt>
                <c:pt idx="26063">
                  <c:v>14.473976497762857</c:v>
                </c:pt>
                <c:pt idx="26064">
                  <c:v>14.474531843521126</c:v>
                </c:pt>
                <c:pt idx="26065">
                  <c:v>14.475087189279394</c:v>
                </c:pt>
                <c:pt idx="26066">
                  <c:v>14.475642535037663</c:v>
                </c:pt>
                <c:pt idx="26067">
                  <c:v>14.476197880795931</c:v>
                </c:pt>
                <c:pt idx="26068">
                  <c:v>14.4767532265542</c:v>
                </c:pt>
                <c:pt idx="26069">
                  <c:v>14.477308572312468</c:v>
                </c:pt>
                <c:pt idx="26070">
                  <c:v>14.477863918070737</c:v>
                </c:pt>
                <c:pt idx="26071">
                  <c:v>14.478419263829005</c:v>
                </c:pt>
                <c:pt idx="26072">
                  <c:v>14.478974609587274</c:v>
                </c:pt>
                <c:pt idx="26073">
                  <c:v>14.479529955345543</c:v>
                </c:pt>
                <c:pt idx="26074">
                  <c:v>14.480085301103811</c:v>
                </c:pt>
                <c:pt idx="26075">
                  <c:v>14.48064064686208</c:v>
                </c:pt>
                <c:pt idx="26076">
                  <c:v>14.481195992620348</c:v>
                </c:pt>
                <c:pt idx="26077">
                  <c:v>14.481751338378617</c:v>
                </c:pt>
                <c:pt idx="26078">
                  <c:v>14.482306684136885</c:v>
                </c:pt>
                <c:pt idx="26079">
                  <c:v>14.482862029895154</c:v>
                </c:pt>
                <c:pt idx="26080">
                  <c:v>14.483417375653422</c:v>
                </c:pt>
                <c:pt idx="26081">
                  <c:v>14.483972721411691</c:v>
                </c:pt>
                <c:pt idx="26082">
                  <c:v>14.484528067169959</c:v>
                </c:pt>
                <c:pt idx="26083">
                  <c:v>14.485083412928228</c:v>
                </c:pt>
                <c:pt idx="26084">
                  <c:v>14.485638758686497</c:v>
                </c:pt>
                <c:pt idx="26085">
                  <c:v>14.486194104444765</c:v>
                </c:pt>
                <c:pt idx="26086">
                  <c:v>14.486749450203034</c:v>
                </c:pt>
                <c:pt idx="26087">
                  <c:v>14.487304795961302</c:v>
                </c:pt>
                <c:pt idx="26088">
                  <c:v>14.487860141719571</c:v>
                </c:pt>
                <c:pt idx="26089">
                  <c:v>14.488415487477839</c:v>
                </c:pt>
                <c:pt idx="26090">
                  <c:v>14.488970833236108</c:v>
                </c:pt>
                <c:pt idx="26091">
                  <c:v>14.489526178994376</c:v>
                </c:pt>
                <c:pt idx="26092">
                  <c:v>14.490081524752645</c:v>
                </c:pt>
                <c:pt idx="26093">
                  <c:v>14.490636870510913</c:v>
                </c:pt>
                <c:pt idx="26094">
                  <c:v>14.491192216269182</c:v>
                </c:pt>
                <c:pt idx="26095">
                  <c:v>14.491747562027451</c:v>
                </c:pt>
                <c:pt idx="26096">
                  <c:v>14.492302907785719</c:v>
                </c:pt>
                <c:pt idx="26097">
                  <c:v>14.492858253543988</c:v>
                </c:pt>
                <c:pt idx="26098">
                  <c:v>14.493413599302256</c:v>
                </c:pt>
                <c:pt idx="26099">
                  <c:v>14.493968945060525</c:v>
                </c:pt>
                <c:pt idx="26100">
                  <c:v>14.494524290818793</c:v>
                </c:pt>
                <c:pt idx="26101">
                  <c:v>14.495079636577062</c:v>
                </c:pt>
                <c:pt idx="26102">
                  <c:v>14.49563498233533</c:v>
                </c:pt>
                <c:pt idx="26103">
                  <c:v>14.496190328093599</c:v>
                </c:pt>
                <c:pt idx="26104">
                  <c:v>14.496745673851867</c:v>
                </c:pt>
                <c:pt idx="26105">
                  <c:v>14.497301019610136</c:v>
                </c:pt>
                <c:pt idx="26106">
                  <c:v>14.497856365368404</c:v>
                </c:pt>
                <c:pt idx="26107">
                  <c:v>14.498411711126673</c:v>
                </c:pt>
                <c:pt idx="26108">
                  <c:v>14.498967056884942</c:v>
                </c:pt>
                <c:pt idx="26109">
                  <c:v>14.49952240264321</c:v>
                </c:pt>
                <c:pt idx="26110">
                  <c:v>14.500077748401479</c:v>
                </c:pt>
                <c:pt idx="26111">
                  <c:v>14.500633094159747</c:v>
                </c:pt>
                <c:pt idx="26112">
                  <c:v>14.501188439918016</c:v>
                </c:pt>
                <c:pt idx="26113">
                  <c:v>14.501743785676284</c:v>
                </c:pt>
                <c:pt idx="26114">
                  <c:v>14.502299131434553</c:v>
                </c:pt>
                <c:pt idx="26115">
                  <c:v>14.502854477192821</c:v>
                </c:pt>
                <c:pt idx="26116">
                  <c:v>14.50340982295109</c:v>
                </c:pt>
                <c:pt idx="26117">
                  <c:v>14.503965168709358</c:v>
                </c:pt>
                <c:pt idx="26118">
                  <c:v>14.504520514467627</c:v>
                </c:pt>
                <c:pt idx="26119">
                  <c:v>14.505075860225896</c:v>
                </c:pt>
                <c:pt idx="26120">
                  <c:v>14.505631205984164</c:v>
                </c:pt>
                <c:pt idx="26121">
                  <c:v>14.506186551742433</c:v>
                </c:pt>
                <c:pt idx="26122">
                  <c:v>14.506741897500701</c:v>
                </c:pt>
                <c:pt idx="26123">
                  <c:v>14.50729724325897</c:v>
                </c:pt>
                <c:pt idx="26124">
                  <c:v>14.507852589017238</c:v>
                </c:pt>
                <c:pt idx="26125">
                  <c:v>14.508407934775507</c:v>
                </c:pt>
                <c:pt idx="26126">
                  <c:v>14.508963280533775</c:v>
                </c:pt>
                <c:pt idx="26127">
                  <c:v>14.509518626292044</c:v>
                </c:pt>
                <c:pt idx="26128">
                  <c:v>14.510073972050312</c:v>
                </c:pt>
                <c:pt idx="26129">
                  <c:v>14.510629317808581</c:v>
                </c:pt>
                <c:pt idx="26130">
                  <c:v>14.51118466356685</c:v>
                </c:pt>
                <c:pt idx="26131">
                  <c:v>14.511740009325118</c:v>
                </c:pt>
                <c:pt idx="26132">
                  <c:v>14.512295355083387</c:v>
                </c:pt>
                <c:pt idx="26133">
                  <c:v>14.512850700841655</c:v>
                </c:pt>
                <c:pt idx="26134">
                  <c:v>14.513406046599924</c:v>
                </c:pt>
                <c:pt idx="26135">
                  <c:v>14.513961392358192</c:v>
                </c:pt>
                <c:pt idx="26136">
                  <c:v>14.514516738116461</c:v>
                </c:pt>
                <c:pt idx="26137">
                  <c:v>14.515072083874729</c:v>
                </c:pt>
                <c:pt idx="26138">
                  <c:v>14.515627429632998</c:v>
                </c:pt>
                <c:pt idx="26139">
                  <c:v>14.516182775391266</c:v>
                </c:pt>
                <c:pt idx="26140">
                  <c:v>14.516738121149535</c:v>
                </c:pt>
                <c:pt idx="26141">
                  <c:v>14.517293466907804</c:v>
                </c:pt>
                <c:pt idx="26142">
                  <c:v>14.517848812666072</c:v>
                </c:pt>
                <c:pt idx="26143">
                  <c:v>14.518404158424341</c:v>
                </c:pt>
                <c:pt idx="26144">
                  <c:v>14.518959504182609</c:v>
                </c:pt>
                <c:pt idx="26145">
                  <c:v>14.519514849940878</c:v>
                </c:pt>
                <c:pt idx="26146">
                  <c:v>14.520070195699146</c:v>
                </c:pt>
                <c:pt idx="26147">
                  <c:v>14.520625541457415</c:v>
                </c:pt>
                <c:pt idx="26148">
                  <c:v>14.521180887215683</c:v>
                </c:pt>
                <c:pt idx="26149">
                  <c:v>14.521736232973952</c:v>
                </c:pt>
                <c:pt idx="26150">
                  <c:v>14.52229157873222</c:v>
                </c:pt>
                <c:pt idx="26151">
                  <c:v>14.522846924490489</c:v>
                </c:pt>
                <c:pt idx="26152">
                  <c:v>14.523402270248758</c:v>
                </c:pt>
                <c:pt idx="26153">
                  <c:v>14.523957616007026</c:v>
                </c:pt>
                <c:pt idx="26154">
                  <c:v>14.524512961765295</c:v>
                </c:pt>
                <c:pt idx="26155">
                  <c:v>14.525068307523563</c:v>
                </c:pt>
                <c:pt idx="26156">
                  <c:v>14.525623653281832</c:v>
                </c:pt>
                <c:pt idx="26157">
                  <c:v>14.5261789990401</c:v>
                </c:pt>
                <c:pt idx="26158">
                  <c:v>14.526734344798369</c:v>
                </c:pt>
                <c:pt idx="26159">
                  <c:v>14.527289690556637</c:v>
                </c:pt>
                <c:pt idx="26160">
                  <c:v>14.527845036314906</c:v>
                </c:pt>
                <c:pt idx="26161">
                  <c:v>14.528400382073174</c:v>
                </c:pt>
                <c:pt idx="26162">
                  <c:v>14.528955727831443</c:v>
                </c:pt>
                <c:pt idx="26163">
                  <c:v>14.529511073589712</c:v>
                </c:pt>
                <c:pt idx="26164">
                  <c:v>14.53006641934798</c:v>
                </c:pt>
                <c:pt idx="26165">
                  <c:v>14.530621765106249</c:v>
                </c:pt>
                <c:pt idx="26166">
                  <c:v>14.531177110864517</c:v>
                </c:pt>
                <c:pt idx="26167">
                  <c:v>14.531732456622786</c:v>
                </c:pt>
                <c:pt idx="26168">
                  <c:v>14.532287802381054</c:v>
                </c:pt>
                <c:pt idx="26169">
                  <c:v>14.532843148139323</c:v>
                </c:pt>
                <c:pt idx="26170">
                  <c:v>14.533398493897591</c:v>
                </c:pt>
                <c:pt idx="26171">
                  <c:v>14.53395383965586</c:v>
                </c:pt>
                <c:pt idx="26172">
                  <c:v>14.534509185414128</c:v>
                </c:pt>
                <c:pt idx="26173">
                  <c:v>14.535064531172397</c:v>
                </c:pt>
                <c:pt idx="26174">
                  <c:v>14.535619876930665</c:v>
                </c:pt>
                <c:pt idx="26175">
                  <c:v>14.536175222688934</c:v>
                </c:pt>
                <c:pt idx="26176">
                  <c:v>14.536730568447203</c:v>
                </c:pt>
                <c:pt idx="26177">
                  <c:v>14.537285914205471</c:v>
                </c:pt>
                <c:pt idx="26178">
                  <c:v>14.53784125996374</c:v>
                </c:pt>
                <c:pt idx="26179">
                  <c:v>14.538396605722008</c:v>
                </c:pt>
                <c:pt idx="26180">
                  <c:v>14.538951951480277</c:v>
                </c:pt>
                <c:pt idx="26181">
                  <c:v>14.539507297238545</c:v>
                </c:pt>
                <c:pt idx="26182">
                  <c:v>14.540062642996814</c:v>
                </c:pt>
                <c:pt idx="26183">
                  <c:v>14.540617988755082</c:v>
                </c:pt>
                <c:pt idx="26184">
                  <c:v>14.541173334513351</c:v>
                </c:pt>
                <c:pt idx="26185">
                  <c:v>14.541728680271619</c:v>
                </c:pt>
                <c:pt idx="26186">
                  <c:v>14.542284026029888</c:v>
                </c:pt>
                <c:pt idx="26187">
                  <c:v>14.542839371788157</c:v>
                </c:pt>
                <c:pt idx="26188">
                  <c:v>14.543394717546425</c:v>
                </c:pt>
                <c:pt idx="26189">
                  <c:v>14.543950063304694</c:v>
                </c:pt>
                <c:pt idx="26190">
                  <c:v>14.544505409062962</c:v>
                </c:pt>
                <c:pt idx="26191">
                  <c:v>14.545060754821231</c:v>
                </c:pt>
                <c:pt idx="26192">
                  <c:v>14.545616100579499</c:v>
                </c:pt>
                <c:pt idx="26193">
                  <c:v>14.546171446337768</c:v>
                </c:pt>
                <c:pt idx="26194">
                  <c:v>14.546726792096036</c:v>
                </c:pt>
                <c:pt idx="26195">
                  <c:v>14.547282137854305</c:v>
                </c:pt>
                <c:pt idx="26196">
                  <c:v>14.547837483612573</c:v>
                </c:pt>
                <c:pt idx="26197">
                  <c:v>14.548392829370842</c:v>
                </c:pt>
                <c:pt idx="26198">
                  <c:v>14.548948175129111</c:v>
                </c:pt>
                <c:pt idx="26199">
                  <c:v>14.549503520887379</c:v>
                </c:pt>
                <c:pt idx="26200">
                  <c:v>14.550058866645648</c:v>
                </c:pt>
                <c:pt idx="26201">
                  <c:v>14.550614212403916</c:v>
                </c:pt>
                <c:pt idx="26202">
                  <c:v>14.551169558162185</c:v>
                </c:pt>
                <c:pt idx="26203">
                  <c:v>14.551724903920453</c:v>
                </c:pt>
                <c:pt idx="26204">
                  <c:v>14.552280249678722</c:v>
                </c:pt>
                <c:pt idx="26205">
                  <c:v>14.55283559543699</c:v>
                </c:pt>
                <c:pt idx="26206">
                  <c:v>14.553390941195259</c:v>
                </c:pt>
                <c:pt idx="26207">
                  <c:v>14.553946286953527</c:v>
                </c:pt>
                <c:pt idx="26208">
                  <c:v>14.554501632711796</c:v>
                </c:pt>
                <c:pt idx="26209">
                  <c:v>14.555056978470065</c:v>
                </c:pt>
                <c:pt idx="26210">
                  <c:v>14.555612324228333</c:v>
                </c:pt>
                <c:pt idx="26211">
                  <c:v>14.556167669986602</c:v>
                </c:pt>
                <c:pt idx="26212">
                  <c:v>14.55672301574487</c:v>
                </c:pt>
                <c:pt idx="26213">
                  <c:v>14.557278361503139</c:v>
                </c:pt>
                <c:pt idx="26214">
                  <c:v>14.557833707261407</c:v>
                </c:pt>
                <c:pt idx="26215">
                  <c:v>14.558389053019676</c:v>
                </c:pt>
                <c:pt idx="26216">
                  <c:v>14.558944398777944</c:v>
                </c:pt>
                <c:pt idx="26217">
                  <c:v>14.559499744536213</c:v>
                </c:pt>
                <c:pt idx="26218">
                  <c:v>14.560055090294481</c:v>
                </c:pt>
                <c:pt idx="26219">
                  <c:v>14.56061043605275</c:v>
                </c:pt>
                <c:pt idx="26220">
                  <c:v>14.561165781811019</c:v>
                </c:pt>
                <c:pt idx="26221">
                  <c:v>14.561721127569287</c:v>
                </c:pt>
                <c:pt idx="26222">
                  <c:v>14.562276473327556</c:v>
                </c:pt>
                <c:pt idx="26223">
                  <c:v>14.562831819085824</c:v>
                </c:pt>
                <c:pt idx="26224">
                  <c:v>14.563387164844093</c:v>
                </c:pt>
                <c:pt idx="26225">
                  <c:v>14.563942510602361</c:v>
                </c:pt>
                <c:pt idx="26226">
                  <c:v>14.56449785636063</c:v>
                </c:pt>
                <c:pt idx="26227">
                  <c:v>14.565053202118898</c:v>
                </c:pt>
                <c:pt idx="26228">
                  <c:v>14.565608547877167</c:v>
                </c:pt>
                <c:pt idx="26229">
                  <c:v>14.566163893635435</c:v>
                </c:pt>
                <c:pt idx="26230">
                  <c:v>14.566719239393704</c:v>
                </c:pt>
                <c:pt idx="26231">
                  <c:v>14.567274585151972</c:v>
                </c:pt>
                <c:pt idx="26232">
                  <c:v>14.567829930910241</c:v>
                </c:pt>
                <c:pt idx="26233">
                  <c:v>14.56838527666851</c:v>
                </c:pt>
                <c:pt idx="26234">
                  <c:v>14.568940622426778</c:v>
                </c:pt>
                <c:pt idx="26235">
                  <c:v>14.569495968185047</c:v>
                </c:pt>
                <c:pt idx="26236">
                  <c:v>14.570051313943315</c:v>
                </c:pt>
                <c:pt idx="26237">
                  <c:v>14.570606659701584</c:v>
                </c:pt>
                <c:pt idx="26238">
                  <c:v>14.571162005459852</c:v>
                </c:pt>
                <c:pt idx="26239">
                  <c:v>14.571717351218121</c:v>
                </c:pt>
                <c:pt idx="26240">
                  <c:v>14.572272696976389</c:v>
                </c:pt>
                <c:pt idx="26241">
                  <c:v>14.572828042734658</c:v>
                </c:pt>
                <c:pt idx="26242">
                  <c:v>14.573383388492926</c:v>
                </c:pt>
                <c:pt idx="26243">
                  <c:v>14.573938734251195</c:v>
                </c:pt>
                <c:pt idx="26244">
                  <c:v>14.574494080009464</c:v>
                </c:pt>
                <c:pt idx="26245">
                  <c:v>14.575049425767732</c:v>
                </c:pt>
                <c:pt idx="26246">
                  <c:v>14.575604771526001</c:v>
                </c:pt>
                <c:pt idx="26247">
                  <c:v>14.576160117284269</c:v>
                </c:pt>
                <c:pt idx="26248">
                  <c:v>14.576715463042538</c:v>
                </c:pt>
                <c:pt idx="26249">
                  <c:v>14.577270808800806</c:v>
                </c:pt>
                <c:pt idx="26250">
                  <c:v>14.577826154559075</c:v>
                </c:pt>
                <c:pt idx="26251">
                  <c:v>14.578381500317343</c:v>
                </c:pt>
                <c:pt idx="26252">
                  <c:v>14.578936846075612</c:v>
                </c:pt>
                <c:pt idx="26253">
                  <c:v>14.57949219183388</c:v>
                </c:pt>
                <c:pt idx="26254">
                  <c:v>14.580047537592149</c:v>
                </c:pt>
                <c:pt idx="26255">
                  <c:v>14.580602883350418</c:v>
                </c:pt>
                <c:pt idx="26256">
                  <c:v>14.581158229108686</c:v>
                </c:pt>
                <c:pt idx="26257">
                  <c:v>14.581713574866955</c:v>
                </c:pt>
                <c:pt idx="26258">
                  <c:v>14.582268920625223</c:v>
                </c:pt>
                <c:pt idx="26259">
                  <c:v>14.582824266383492</c:v>
                </c:pt>
                <c:pt idx="26260">
                  <c:v>14.58337961214176</c:v>
                </c:pt>
                <c:pt idx="26261">
                  <c:v>14.583934957900029</c:v>
                </c:pt>
                <c:pt idx="26262">
                  <c:v>14.584490303658297</c:v>
                </c:pt>
                <c:pt idx="26263">
                  <c:v>14.585045649416566</c:v>
                </c:pt>
                <c:pt idx="26264">
                  <c:v>14.585600995174834</c:v>
                </c:pt>
                <c:pt idx="26265">
                  <c:v>14.586156340933103</c:v>
                </c:pt>
                <c:pt idx="26266">
                  <c:v>14.586711686691372</c:v>
                </c:pt>
                <c:pt idx="26267">
                  <c:v>14.58726703244964</c:v>
                </c:pt>
                <c:pt idx="26268">
                  <c:v>14.587822378207909</c:v>
                </c:pt>
                <c:pt idx="26269">
                  <c:v>14.588377723966177</c:v>
                </c:pt>
                <c:pt idx="26270">
                  <c:v>14.588933069724446</c:v>
                </c:pt>
                <c:pt idx="26271">
                  <c:v>14.589488415482714</c:v>
                </c:pt>
                <c:pt idx="26272">
                  <c:v>14.590043761240983</c:v>
                </c:pt>
                <c:pt idx="26273">
                  <c:v>14.590599106999251</c:v>
                </c:pt>
                <c:pt idx="26274">
                  <c:v>14.59115445275752</c:v>
                </c:pt>
                <c:pt idx="26275">
                  <c:v>14.591709798515788</c:v>
                </c:pt>
                <c:pt idx="26276">
                  <c:v>14.592265144274057</c:v>
                </c:pt>
                <c:pt idx="26277">
                  <c:v>14.592820490032326</c:v>
                </c:pt>
                <c:pt idx="26278">
                  <c:v>14.593375835790594</c:v>
                </c:pt>
                <c:pt idx="26279">
                  <c:v>14.593931181548863</c:v>
                </c:pt>
                <c:pt idx="26280">
                  <c:v>14.594486527307131</c:v>
                </c:pt>
                <c:pt idx="26281">
                  <c:v>14.5950418730654</c:v>
                </c:pt>
                <c:pt idx="26282">
                  <c:v>14.595597218823668</c:v>
                </c:pt>
                <c:pt idx="26283">
                  <c:v>14.596152564581937</c:v>
                </c:pt>
                <c:pt idx="26284">
                  <c:v>14.596707910340205</c:v>
                </c:pt>
                <c:pt idx="26285">
                  <c:v>14.597263256098474</c:v>
                </c:pt>
                <c:pt idx="26286">
                  <c:v>14.597818601856742</c:v>
                </c:pt>
                <c:pt idx="26287">
                  <c:v>14.598373947615011</c:v>
                </c:pt>
                <c:pt idx="26288">
                  <c:v>14.598929293373279</c:v>
                </c:pt>
                <c:pt idx="26289">
                  <c:v>14.599484639131548</c:v>
                </c:pt>
                <c:pt idx="26290">
                  <c:v>14.600039984889817</c:v>
                </c:pt>
                <c:pt idx="26291">
                  <c:v>14.600595330648085</c:v>
                </c:pt>
                <c:pt idx="26292">
                  <c:v>14.601150676406354</c:v>
                </c:pt>
                <c:pt idx="26293">
                  <c:v>14.601706022164622</c:v>
                </c:pt>
                <c:pt idx="26294">
                  <c:v>14.602261367922891</c:v>
                </c:pt>
                <c:pt idx="26295">
                  <c:v>14.602816713681159</c:v>
                </c:pt>
                <c:pt idx="26296">
                  <c:v>14.603372059439428</c:v>
                </c:pt>
                <c:pt idx="26297">
                  <c:v>14.603927405197696</c:v>
                </c:pt>
                <c:pt idx="26298">
                  <c:v>14.604482750955965</c:v>
                </c:pt>
                <c:pt idx="26299">
                  <c:v>14.605038096714233</c:v>
                </c:pt>
                <c:pt idx="26300">
                  <c:v>14.605593442472502</c:v>
                </c:pt>
                <c:pt idx="26301">
                  <c:v>14.606148788230771</c:v>
                </c:pt>
                <c:pt idx="26302">
                  <c:v>14.606704133989039</c:v>
                </c:pt>
                <c:pt idx="26303">
                  <c:v>14.607259479747308</c:v>
                </c:pt>
                <c:pt idx="26304">
                  <c:v>14.607814825505576</c:v>
                </c:pt>
                <c:pt idx="26305">
                  <c:v>14.608370171263845</c:v>
                </c:pt>
                <c:pt idx="26306">
                  <c:v>14.608925517022113</c:v>
                </c:pt>
                <c:pt idx="26307">
                  <c:v>14.609480862780382</c:v>
                </c:pt>
                <c:pt idx="26308">
                  <c:v>14.61003620853865</c:v>
                </c:pt>
                <c:pt idx="26309">
                  <c:v>14.610591554296919</c:v>
                </c:pt>
                <c:pt idx="26310">
                  <c:v>14.611146900055187</c:v>
                </c:pt>
                <c:pt idx="26311">
                  <c:v>14.611702245813456</c:v>
                </c:pt>
                <c:pt idx="26312">
                  <c:v>14.612257591571725</c:v>
                </c:pt>
                <c:pt idx="26313">
                  <c:v>14.612812937329993</c:v>
                </c:pt>
                <c:pt idx="26314">
                  <c:v>14.613368283088262</c:v>
                </c:pt>
                <c:pt idx="26315">
                  <c:v>14.61392362884653</c:v>
                </c:pt>
                <c:pt idx="26316">
                  <c:v>14.614478974604799</c:v>
                </c:pt>
                <c:pt idx="26317">
                  <c:v>14.615034320363067</c:v>
                </c:pt>
                <c:pt idx="26318">
                  <c:v>14.615589666121336</c:v>
                </c:pt>
                <c:pt idx="26319">
                  <c:v>14.616145011879604</c:v>
                </c:pt>
                <c:pt idx="26320">
                  <c:v>14.616700357637873</c:v>
                </c:pt>
                <c:pt idx="26321">
                  <c:v>14.617255703396141</c:v>
                </c:pt>
                <c:pt idx="26322">
                  <c:v>14.61781104915441</c:v>
                </c:pt>
                <c:pt idx="26323">
                  <c:v>14.618366394912679</c:v>
                </c:pt>
                <c:pt idx="26324">
                  <c:v>14.618921740670947</c:v>
                </c:pt>
                <c:pt idx="26325">
                  <c:v>14.619477086429216</c:v>
                </c:pt>
                <c:pt idx="26326">
                  <c:v>14.620032432187484</c:v>
                </c:pt>
                <c:pt idx="26327">
                  <c:v>14.620587777945753</c:v>
                </c:pt>
                <c:pt idx="26328">
                  <c:v>14.621143123704021</c:v>
                </c:pt>
                <c:pt idx="26329">
                  <c:v>14.62169846946229</c:v>
                </c:pt>
                <c:pt idx="26330">
                  <c:v>14.622253815220558</c:v>
                </c:pt>
                <c:pt idx="26331">
                  <c:v>14.622809160978827</c:v>
                </c:pt>
                <c:pt idx="26332">
                  <c:v>14.623364506737095</c:v>
                </c:pt>
                <c:pt idx="26333">
                  <c:v>14.623919852495364</c:v>
                </c:pt>
                <c:pt idx="26334">
                  <c:v>14.624475198253633</c:v>
                </c:pt>
                <c:pt idx="26335">
                  <c:v>14.625030544011901</c:v>
                </c:pt>
                <c:pt idx="26336">
                  <c:v>14.62558588977017</c:v>
                </c:pt>
                <c:pt idx="26337">
                  <c:v>14.626141235528438</c:v>
                </c:pt>
                <c:pt idx="26338">
                  <c:v>14.626696581286707</c:v>
                </c:pt>
                <c:pt idx="26339">
                  <c:v>14.627251927044975</c:v>
                </c:pt>
                <c:pt idx="26340">
                  <c:v>14.627807272803244</c:v>
                </c:pt>
                <c:pt idx="26341">
                  <c:v>14.628362618561512</c:v>
                </c:pt>
                <c:pt idx="26342">
                  <c:v>14.628917964319781</c:v>
                </c:pt>
                <c:pt idx="26343">
                  <c:v>14.629473310078049</c:v>
                </c:pt>
                <c:pt idx="26344">
                  <c:v>14.630028655836318</c:v>
                </c:pt>
                <c:pt idx="26345">
                  <c:v>14.630584001594586</c:v>
                </c:pt>
                <c:pt idx="26346">
                  <c:v>14.631139347352855</c:v>
                </c:pt>
                <c:pt idx="26347">
                  <c:v>14.631694693111124</c:v>
                </c:pt>
                <c:pt idx="26348">
                  <c:v>14.632250038869392</c:v>
                </c:pt>
                <c:pt idx="26349">
                  <c:v>14.632805384627661</c:v>
                </c:pt>
                <c:pt idx="26350">
                  <c:v>14.633360730385929</c:v>
                </c:pt>
                <c:pt idx="26351">
                  <c:v>14.633916076144198</c:v>
                </c:pt>
                <c:pt idx="26352">
                  <c:v>14.634471421902466</c:v>
                </c:pt>
                <c:pt idx="26353">
                  <c:v>14.635026767660735</c:v>
                </c:pt>
                <c:pt idx="26354">
                  <c:v>14.635582113419003</c:v>
                </c:pt>
                <c:pt idx="26355">
                  <c:v>14.636137459177272</c:v>
                </c:pt>
                <c:pt idx="26356">
                  <c:v>14.63669280493554</c:v>
                </c:pt>
                <c:pt idx="26357">
                  <c:v>14.637248150693809</c:v>
                </c:pt>
                <c:pt idx="26358">
                  <c:v>14.637803496452078</c:v>
                </c:pt>
                <c:pt idx="26359">
                  <c:v>14.638358842210346</c:v>
                </c:pt>
                <c:pt idx="26360">
                  <c:v>14.638914187968615</c:v>
                </c:pt>
                <c:pt idx="26361">
                  <c:v>14.639469533726883</c:v>
                </c:pt>
                <c:pt idx="26362">
                  <c:v>14.640024879485152</c:v>
                </c:pt>
                <c:pt idx="26363">
                  <c:v>14.64058022524342</c:v>
                </c:pt>
                <c:pt idx="26364">
                  <c:v>14.641135571001689</c:v>
                </c:pt>
                <c:pt idx="26365">
                  <c:v>14.641690916759957</c:v>
                </c:pt>
                <c:pt idx="26366">
                  <c:v>14.642246262518226</c:v>
                </c:pt>
                <c:pt idx="26367">
                  <c:v>14.642801608276494</c:v>
                </c:pt>
                <c:pt idx="26368">
                  <c:v>14.643356954034763</c:v>
                </c:pt>
                <c:pt idx="26369">
                  <c:v>14.643912299793032</c:v>
                </c:pt>
                <c:pt idx="26370">
                  <c:v>14.6444676455513</c:v>
                </c:pt>
                <c:pt idx="26371">
                  <c:v>14.645022991309569</c:v>
                </c:pt>
                <c:pt idx="26372">
                  <c:v>14.645578337067837</c:v>
                </c:pt>
                <c:pt idx="26373">
                  <c:v>14.646133682826106</c:v>
                </c:pt>
                <c:pt idx="26374">
                  <c:v>14.646689028584374</c:v>
                </c:pt>
                <c:pt idx="26375">
                  <c:v>14.647244374342643</c:v>
                </c:pt>
                <c:pt idx="26376">
                  <c:v>14.647799720100911</c:v>
                </c:pt>
                <c:pt idx="26377">
                  <c:v>14.64835506585918</c:v>
                </c:pt>
                <c:pt idx="26378">
                  <c:v>14.648910411617448</c:v>
                </c:pt>
                <c:pt idx="26379">
                  <c:v>14.649465757375717</c:v>
                </c:pt>
                <c:pt idx="26380">
                  <c:v>14.650021103133986</c:v>
                </c:pt>
                <c:pt idx="26381">
                  <c:v>14.650576448892254</c:v>
                </c:pt>
                <c:pt idx="26382">
                  <c:v>14.651131794650523</c:v>
                </c:pt>
                <c:pt idx="26383">
                  <c:v>14.651687140408791</c:v>
                </c:pt>
                <c:pt idx="26384">
                  <c:v>14.65224248616706</c:v>
                </c:pt>
                <c:pt idx="26385">
                  <c:v>14.652797831925328</c:v>
                </c:pt>
                <c:pt idx="26386">
                  <c:v>14.653353177683597</c:v>
                </c:pt>
                <c:pt idx="26387">
                  <c:v>14.653908523441865</c:v>
                </c:pt>
                <c:pt idx="26388">
                  <c:v>14.654463869200134</c:v>
                </c:pt>
                <c:pt idx="26389">
                  <c:v>14.655019214958402</c:v>
                </c:pt>
                <c:pt idx="26390">
                  <c:v>14.655574560716671</c:v>
                </c:pt>
                <c:pt idx="26391">
                  <c:v>14.65612990647494</c:v>
                </c:pt>
                <c:pt idx="26392">
                  <c:v>14.656685252233208</c:v>
                </c:pt>
                <c:pt idx="26393">
                  <c:v>14.657240597991477</c:v>
                </c:pt>
                <c:pt idx="26394">
                  <c:v>14.657795943749745</c:v>
                </c:pt>
                <c:pt idx="26395">
                  <c:v>14.658351289508014</c:v>
                </c:pt>
                <c:pt idx="26396">
                  <c:v>14.658906635266282</c:v>
                </c:pt>
                <c:pt idx="26397">
                  <c:v>14.659461981024551</c:v>
                </c:pt>
                <c:pt idx="26398">
                  <c:v>14.660017326782819</c:v>
                </c:pt>
                <c:pt idx="26399">
                  <c:v>14.660572672541088</c:v>
                </c:pt>
                <c:pt idx="26400">
                  <c:v>14.661128018299356</c:v>
                </c:pt>
                <c:pt idx="26401">
                  <c:v>14.661683364057625</c:v>
                </c:pt>
                <c:pt idx="26402">
                  <c:v>14.662238709815894</c:v>
                </c:pt>
                <c:pt idx="26403">
                  <c:v>14.662794055574162</c:v>
                </c:pt>
                <c:pt idx="26404">
                  <c:v>14.663349401332431</c:v>
                </c:pt>
                <c:pt idx="26405">
                  <c:v>14.663904747090699</c:v>
                </c:pt>
                <c:pt idx="26406">
                  <c:v>14.664460092848968</c:v>
                </c:pt>
                <c:pt idx="26407">
                  <c:v>14.665015438607236</c:v>
                </c:pt>
                <c:pt idx="26408">
                  <c:v>14.665570784365505</c:v>
                </c:pt>
                <c:pt idx="26409">
                  <c:v>14.666126130123773</c:v>
                </c:pt>
                <c:pt idx="26410">
                  <c:v>14.666681475882042</c:v>
                </c:pt>
                <c:pt idx="26411">
                  <c:v>14.66723682164031</c:v>
                </c:pt>
                <c:pt idx="26412">
                  <c:v>14.667792167398579</c:v>
                </c:pt>
                <c:pt idx="26413">
                  <c:v>14.668347513156847</c:v>
                </c:pt>
                <c:pt idx="26414">
                  <c:v>14.668902858915116</c:v>
                </c:pt>
                <c:pt idx="26415">
                  <c:v>14.669458204673385</c:v>
                </c:pt>
                <c:pt idx="26416">
                  <c:v>14.670013550431653</c:v>
                </c:pt>
                <c:pt idx="26417">
                  <c:v>14.670568896189922</c:v>
                </c:pt>
                <c:pt idx="26418">
                  <c:v>14.67112424194819</c:v>
                </c:pt>
                <c:pt idx="26419">
                  <c:v>14.671679587706459</c:v>
                </c:pt>
                <c:pt idx="26420">
                  <c:v>14.672234933464727</c:v>
                </c:pt>
                <c:pt idx="26421">
                  <c:v>14.672790279222996</c:v>
                </c:pt>
                <c:pt idx="26422">
                  <c:v>14.673345624981264</c:v>
                </c:pt>
                <c:pt idx="26423">
                  <c:v>14.673900970739533</c:v>
                </c:pt>
                <c:pt idx="26424">
                  <c:v>14.674456316497801</c:v>
                </c:pt>
                <c:pt idx="26425">
                  <c:v>14.67501166225607</c:v>
                </c:pt>
                <c:pt idx="26426">
                  <c:v>14.675567008014339</c:v>
                </c:pt>
                <c:pt idx="26427">
                  <c:v>14.676122353772607</c:v>
                </c:pt>
                <c:pt idx="26428">
                  <c:v>14.676677699530876</c:v>
                </c:pt>
                <c:pt idx="26429">
                  <c:v>14.677233045289144</c:v>
                </c:pt>
                <c:pt idx="26430">
                  <c:v>14.677788391047413</c:v>
                </c:pt>
                <c:pt idx="26431">
                  <c:v>14.678343736805681</c:v>
                </c:pt>
                <c:pt idx="26432">
                  <c:v>14.67889908256395</c:v>
                </c:pt>
                <c:pt idx="26433">
                  <c:v>14.679454428322218</c:v>
                </c:pt>
                <c:pt idx="26434">
                  <c:v>14.680009774080487</c:v>
                </c:pt>
                <c:pt idx="26435">
                  <c:v>14.680565119838755</c:v>
                </c:pt>
                <c:pt idx="26436">
                  <c:v>14.681120465597024</c:v>
                </c:pt>
                <c:pt idx="26437">
                  <c:v>14.681675811355293</c:v>
                </c:pt>
                <c:pt idx="26438">
                  <c:v>14.682231157113561</c:v>
                </c:pt>
                <c:pt idx="26439">
                  <c:v>14.68278650287183</c:v>
                </c:pt>
                <c:pt idx="26440">
                  <c:v>14.683341848630098</c:v>
                </c:pt>
                <c:pt idx="26441">
                  <c:v>14.683897194388367</c:v>
                </c:pt>
                <c:pt idx="26442">
                  <c:v>14.684452540146635</c:v>
                </c:pt>
                <c:pt idx="26443">
                  <c:v>14.685007885904904</c:v>
                </c:pt>
                <c:pt idx="26444">
                  <c:v>14.685563231663172</c:v>
                </c:pt>
                <c:pt idx="26445">
                  <c:v>14.686118577421441</c:v>
                </c:pt>
                <c:pt idx="26446">
                  <c:v>14.686673923179709</c:v>
                </c:pt>
                <c:pt idx="26447">
                  <c:v>14.687229268937978</c:v>
                </c:pt>
                <c:pt idx="26448">
                  <c:v>14.687784614696247</c:v>
                </c:pt>
                <c:pt idx="26449">
                  <c:v>14.688339960454515</c:v>
                </c:pt>
                <c:pt idx="26450">
                  <c:v>14.688895306212784</c:v>
                </c:pt>
                <c:pt idx="26451">
                  <c:v>14.689450651971052</c:v>
                </c:pt>
                <c:pt idx="26452">
                  <c:v>14.690005997729321</c:v>
                </c:pt>
                <c:pt idx="26453">
                  <c:v>14.690561343487589</c:v>
                </c:pt>
                <c:pt idx="26454">
                  <c:v>14.691116689245858</c:v>
                </c:pt>
                <c:pt idx="26455">
                  <c:v>14.691672035004126</c:v>
                </c:pt>
                <c:pt idx="26456">
                  <c:v>14.692227380762395</c:v>
                </c:pt>
                <c:pt idx="26457">
                  <c:v>14.692782726520663</c:v>
                </c:pt>
                <c:pt idx="26458">
                  <c:v>14.693338072278932</c:v>
                </c:pt>
                <c:pt idx="26459">
                  <c:v>14.693893418037201</c:v>
                </c:pt>
                <c:pt idx="26460">
                  <c:v>14.694448763795469</c:v>
                </c:pt>
                <c:pt idx="26461">
                  <c:v>14.695004109553738</c:v>
                </c:pt>
                <c:pt idx="26462">
                  <c:v>14.695559455312006</c:v>
                </c:pt>
                <c:pt idx="26463">
                  <c:v>14.696114801070275</c:v>
                </c:pt>
                <c:pt idx="26464">
                  <c:v>14.696670146828543</c:v>
                </c:pt>
                <c:pt idx="26465">
                  <c:v>14.697225492586812</c:v>
                </c:pt>
                <c:pt idx="26466">
                  <c:v>14.69778083834508</c:v>
                </c:pt>
                <c:pt idx="26467">
                  <c:v>14.698336184103349</c:v>
                </c:pt>
                <c:pt idx="26468">
                  <c:v>14.698891529861617</c:v>
                </c:pt>
                <c:pt idx="26469">
                  <c:v>14.699446875619886</c:v>
                </c:pt>
                <c:pt idx="26470">
                  <c:v>14.700002221378154</c:v>
                </c:pt>
                <c:pt idx="26471">
                  <c:v>14.700557567136423</c:v>
                </c:pt>
                <c:pt idx="26472">
                  <c:v>14.701112912894692</c:v>
                </c:pt>
                <c:pt idx="26473">
                  <c:v>14.70166825865296</c:v>
                </c:pt>
                <c:pt idx="26474">
                  <c:v>14.702223604411229</c:v>
                </c:pt>
                <c:pt idx="26475">
                  <c:v>14.702778950169497</c:v>
                </c:pt>
                <c:pt idx="26476">
                  <c:v>14.703334295927766</c:v>
                </c:pt>
                <c:pt idx="26477">
                  <c:v>14.703889641686034</c:v>
                </c:pt>
                <c:pt idx="26478">
                  <c:v>14.704444987444303</c:v>
                </c:pt>
                <c:pt idx="26479">
                  <c:v>14.705000333202571</c:v>
                </c:pt>
                <c:pt idx="26480">
                  <c:v>14.70555567896084</c:v>
                </c:pt>
                <c:pt idx="26481">
                  <c:v>14.706111024719108</c:v>
                </c:pt>
                <c:pt idx="26482">
                  <c:v>14.706666370477377</c:v>
                </c:pt>
                <c:pt idx="26483">
                  <c:v>14.707221716235646</c:v>
                </c:pt>
                <c:pt idx="26484">
                  <c:v>14.707777061993914</c:v>
                </c:pt>
                <c:pt idx="26485">
                  <c:v>14.708332407752183</c:v>
                </c:pt>
                <c:pt idx="26486">
                  <c:v>14.708887753510451</c:v>
                </c:pt>
                <c:pt idx="26487">
                  <c:v>14.70944309926872</c:v>
                </c:pt>
                <c:pt idx="26488">
                  <c:v>14.709998445026988</c:v>
                </c:pt>
                <c:pt idx="26489">
                  <c:v>14.710553790785257</c:v>
                </c:pt>
                <c:pt idx="26490">
                  <c:v>14.711109136543525</c:v>
                </c:pt>
                <c:pt idx="26491">
                  <c:v>14.711664482301794</c:v>
                </c:pt>
                <c:pt idx="26492">
                  <c:v>14.712219828060062</c:v>
                </c:pt>
                <c:pt idx="26493">
                  <c:v>14.712775173818331</c:v>
                </c:pt>
                <c:pt idx="26494">
                  <c:v>14.7133305195766</c:v>
                </c:pt>
                <c:pt idx="26495">
                  <c:v>14.713885865334868</c:v>
                </c:pt>
                <c:pt idx="26496">
                  <c:v>14.714441211093137</c:v>
                </c:pt>
                <c:pt idx="26497">
                  <c:v>14.714996556851405</c:v>
                </c:pt>
                <c:pt idx="26498">
                  <c:v>14.715551902609674</c:v>
                </c:pt>
                <c:pt idx="26499">
                  <c:v>14.716107248367942</c:v>
                </c:pt>
                <c:pt idx="26500">
                  <c:v>14.716662594126211</c:v>
                </c:pt>
                <c:pt idx="26501">
                  <c:v>14.717217939884479</c:v>
                </c:pt>
                <c:pt idx="26502">
                  <c:v>14.717773285642748</c:v>
                </c:pt>
                <c:pt idx="26503">
                  <c:v>14.718328631401016</c:v>
                </c:pt>
                <c:pt idx="26504">
                  <c:v>14.718883977159285</c:v>
                </c:pt>
                <c:pt idx="26505">
                  <c:v>14.719439322917554</c:v>
                </c:pt>
                <c:pt idx="26506">
                  <c:v>14.719994668675822</c:v>
                </c:pt>
                <c:pt idx="26507">
                  <c:v>14.720550014434091</c:v>
                </c:pt>
                <c:pt idx="26508">
                  <c:v>14.721105360192359</c:v>
                </c:pt>
                <c:pt idx="26509">
                  <c:v>14.721660705950628</c:v>
                </c:pt>
                <c:pt idx="26510">
                  <c:v>14.722216051708896</c:v>
                </c:pt>
                <c:pt idx="26511">
                  <c:v>14.722771397467165</c:v>
                </c:pt>
                <c:pt idx="26512">
                  <c:v>14.723326743225433</c:v>
                </c:pt>
                <c:pt idx="26513">
                  <c:v>14.723882088983702</c:v>
                </c:pt>
                <c:pt idx="26514">
                  <c:v>14.72443743474197</c:v>
                </c:pt>
                <c:pt idx="26515">
                  <c:v>14.724992780500239</c:v>
                </c:pt>
                <c:pt idx="26516">
                  <c:v>14.725548126258508</c:v>
                </c:pt>
                <c:pt idx="26517">
                  <c:v>14.726103472016776</c:v>
                </c:pt>
                <c:pt idx="26518">
                  <c:v>14.726658817775045</c:v>
                </c:pt>
                <c:pt idx="26519">
                  <c:v>14.727214163533313</c:v>
                </c:pt>
                <c:pt idx="26520">
                  <c:v>14.727769509291582</c:v>
                </c:pt>
                <c:pt idx="26521">
                  <c:v>14.72832485504985</c:v>
                </c:pt>
                <c:pt idx="26522">
                  <c:v>14.728880200808119</c:v>
                </c:pt>
                <c:pt idx="26523">
                  <c:v>14.729435546566387</c:v>
                </c:pt>
                <c:pt idx="26524">
                  <c:v>14.729990892324656</c:v>
                </c:pt>
                <c:pt idx="26525">
                  <c:v>14.730546238082924</c:v>
                </c:pt>
                <c:pt idx="26526">
                  <c:v>14.731101583841193</c:v>
                </c:pt>
                <c:pt idx="26527">
                  <c:v>14.731656929599461</c:v>
                </c:pt>
                <c:pt idx="26528">
                  <c:v>14.73221227535773</c:v>
                </c:pt>
                <c:pt idx="26529">
                  <c:v>14.732767621115999</c:v>
                </c:pt>
                <c:pt idx="26530">
                  <c:v>14.733322966874267</c:v>
                </c:pt>
                <c:pt idx="26531">
                  <c:v>14.733878312632536</c:v>
                </c:pt>
                <c:pt idx="26532">
                  <c:v>14.734433658390804</c:v>
                </c:pt>
                <c:pt idx="26533">
                  <c:v>14.734989004149073</c:v>
                </c:pt>
                <c:pt idx="26534">
                  <c:v>14.735544349907341</c:v>
                </c:pt>
                <c:pt idx="26535">
                  <c:v>14.73609969566561</c:v>
                </c:pt>
                <c:pt idx="26536">
                  <c:v>14.736655041423878</c:v>
                </c:pt>
                <c:pt idx="26537">
                  <c:v>14.737210387182147</c:v>
                </c:pt>
                <c:pt idx="26538">
                  <c:v>14.737765732940415</c:v>
                </c:pt>
                <c:pt idx="26539">
                  <c:v>14.738321078698684</c:v>
                </c:pt>
                <c:pt idx="26540">
                  <c:v>14.738876424456953</c:v>
                </c:pt>
                <c:pt idx="26541">
                  <c:v>14.739431770215221</c:v>
                </c:pt>
                <c:pt idx="26542">
                  <c:v>14.73998711597349</c:v>
                </c:pt>
                <c:pt idx="26543">
                  <c:v>14.740542461731758</c:v>
                </c:pt>
                <c:pt idx="26544">
                  <c:v>14.741097807490027</c:v>
                </c:pt>
                <c:pt idx="26545">
                  <c:v>14.741653153248295</c:v>
                </c:pt>
                <c:pt idx="26546">
                  <c:v>14.742208499006564</c:v>
                </c:pt>
                <c:pt idx="26547">
                  <c:v>14.742763844764832</c:v>
                </c:pt>
                <c:pt idx="26548">
                  <c:v>14.743319190523101</c:v>
                </c:pt>
                <c:pt idx="26549">
                  <c:v>14.743874536281369</c:v>
                </c:pt>
                <c:pt idx="26550">
                  <c:v>14.744429882039638</c:v>
                </c:pt>
                <c:pt idx="26551">
                  <c:v>14.744985227797907</c:v>
                </c:pt>
                <c:pt idx="26552">
                  <c:v>14.745540573556175</c:v>
                </c:pt>
                <c:pt idx="26553">
                  <c:v>14.746095919314444</c:v>
                </c:pt>
                <c:pt idx="26554">
                  <c:v>14.746651265072712</c:v>
                </c:pt>
                <c:pt idx="26555">
                  <c:v>14.747206610830981</c:v>
                </c:pt>
                <c:pt idx="26556">
                  <c:v>14.747761956589249</c:v>
                </c:pt>
                <c:pt idx="26557">
                  <c:v>14.748317302347518</c:v>
                </c:pt>
                <c:pt idx="26558">
                  <c:v>14.748872648105786</c:v>
                </c:pt>
                <c:pt idx="26559">
                  <c:v>14.749427993864055</c:v>
                </c:pt>
                <c:pt idx="26560">
                  <c:v>14.749983339622323</c:v>
                </c:pt>
                <c:pt idx="26561">
                  <c:v>14.750538685380592</c:v>
                </c:pt>
                <c:pt idx="26562">
                  <c:v>14.751094031138861</c:v>
                </c:pt>
                <c:pt idx="26563">
                  <c:v>14.751649376897129</c:v>
                </c:pt>
                <c:pt idx="26564">
                  <c:v>14.752204722655398</c:v>
                </c:pt>
                <c:pt idx="26565">
                  <c:v>14.752760068413666</c:v>
                </c:pt>
                <c:pt idx="26566">
                  <c:v>14.753315414171935</c:v>
                </c:pt>
                <c:pt idx="26567">
                  <c:v>14.753870759930203</c:v>
                </c:pt>
                <c:pt idx="26568">
                  <c:v>14.754426105688472</c:v>
                </c:pt>
                <c:pt idx="26569">
                  <c:v>14.75498145144674</c:v>
                </c:pt>
                <c:pt idx="26570">
                  <c:v>14.755536797205009</c:v>
                </c:pt>
                <c:pt idx="26571">
                  <c:v>14.756092142963277</c:v>
                </c:pt>
                <c:pt idx="26572">
                  <c:v>14.756647488721546</c:v>
                </c:pt>
                <c:pt idx="26573">
                  <c:v>14.757202834479815</c:v>
                </c:pt>
                <c:pt idx="26574">
                  <c:v>14.757758180238083</c:v>
                </c:pt>
                <c:pt idx="26575">
                  <c:v>14.758313525996352</c:v>
                </c:pt>
                <c:pt idx="26576">
                  <c:v>14.75886887175462</c:v>
                </c:pt>
                <c:pt idx="26577">
                  <c:v>14.759424217512889</c:v>
                </c:pt>
                <c:pt idx="26578">
                  <c:v>14.759979563271157</c:v>
                </c:pt>
                <c:pt idx="26579">
                  <c:v>14.760534909029426</c:v>
                </c:pt>
                <c:pt idx="26580">
                  <c:v>14.761090254787694</c:v>
                </c:pt>
                <c:pt idx="26581">
                  <c:v>14.761645600545963</c:v>
                </c:pt>
                <c:pt idx="26582">
                  <c:v>14.762200946304231</c:v>
                </c:pt>
                <c:pt idx="26583">
                  <c:v>14.7627562920625</c:v>
                </c:pt>
                <c:pt idx="26584">
                  <c:v>14.763311637820768</c:v>
                </c:pt>
                <c:pt idx="26585">
                  <c:v>14.763866983579037</c:v>
                </c:pt>
                <c:pt idx="26586">
                  <c:v>14.764422329337306</c:v>
                </c:pt>
                <c:pt idx="26587">
                  <c:v>14.764977675095574</c:v>
                </c:pt>
                <c:pt idx="26588">
                  <c:v>14.765533020853843</c:v>
                </c:pt>
                <c:pt idx="26589">
                  <c:v>14.766088366612111</c:v>
                </c:pt>
                <c:pt idx="26590">
                  <c:v>14.76664371237038</c:v>
                </c:pt>
                <c:pt idx="26591">
                  <c:v>14.767199058128648</c:v>
                </c:pt>
                <c:pt idx="26592">
                  <c:v>14.767754403886917</c:v>
                </c:pt>
                <c:pt idx="26593">
                  <c:v>14.768309749645185</c:v>
                </c:pt>
                <c:pt idx="26594">
                  <c:v>14.768865095403454</c:v>
                </c:pt>
                <c:pt idx="26595">
                  <c:v>14.769420441161722</c:v>
                </c:pt>
                <c:pt idx="26596">
                  <c:v>14.769975786919991</c:v>
                </c:pt>
                <c:pt idx="26597">
                  <c:v>14.77053113267826</c:v>
                </c:pt>
                <c:pt idx="26598">
                  <c:v>14.771086478436528</c:v>
                </c:pt>
                <c:pt idx="26599">
                  <c:v>14.771641824194797</c:v>
                </c:pt>
                <c:pt idx="26600">
                  <c:v>14.772197169953065</c:v>
                </c:pt>
                <c:pt idx="26601">
                  <c:v>14.772752515711334</c:v>
                </c:pt>
                <c:pt idx="26602">
                  <c:v>14.773307861469602</c:v>
                </c:pt>
                <c:pt idx="26603">
                  <c:v>14.773863207227871</c:v>
                </c:pt>
                <c:pt idx="26604">
                  <c:v>14.774418552986139</c:v>
                </c:pt>
                <c:pt idx="26605">
                  <c:v>14.774973898744408</c:v>
                </c:pt>
                <c:pt idx="26606">
                  <c:v>14.775529244502676</c:v>
                </c:pt>
                <c:pt idx="26607">
                  <c:v>14.776084590260945</c:v>
                </c:pt>
                <c:pt idx="26608">
                  <c:v>14.776639936019214</c:v>
                </c:pt>
                <c:pt idx="26609">
                  <c:v>14.777195281777482</c:v>
                </c:pt>
                <c:pt idx="26610">
                  <c:v>14.777750627535751</c:v>
                </c:pt>
                <c:pt idx="26611">
                  <c:v>14.778305973294019</c:v>
                </c:pt>
                <c:pt idx="26612">
                  <c:v>14.778861319052288</c:v>
                </c:pt>
                <c:pt idx="26613">
                  <c:v>14.779416664810556</c:v>
                </c:pt>
                <c:pt idx="26614">
                  <c:v>14.779972010568825</c:v>
                </c:pt>
                <c:pt idx="26615">
                  <c:v>14.780527356327093</c:v>
                </c:pt>
                <c:pt idx="26616">
                  <c:v>14.781082702085362</c:v>
                </c:pt>
                <c:pt idx="26617">
                  <c:v>14.78163804784363</c:v>
                </c:pt>
                <c:pt idx="26618">
                  <c:v>14.782193393601899</c:v>
                </c:pt>
                <c:pt idx="26619">
                  <c:v>14.782748739360168</c:v>
                </c:pt>
                <c:pt idx="26620">
                  <c:v>14.783304085118436</c:v>
                </c:pt>
                <c:pt idx="26621">
                  <c:v>14.783859430876705</c:v>
                </c:pt>
                <c:pt idx="26622">
                  <c:v>14.784414776634973</c:v>
                </c:pt>
                <c:pt idx="26623">
                  <c:v>14.784970122393242</c:v>
                </c:pt>
                <c:pt idx="26624">
                  <c:v>14.78552546815151</c:v>
                </c:pt>
                <c:pt idx="26625">
                  <c:v>14.786080813909779</c:v>
                </c:pt>
                <c:pt idx="26626">
                  <c:v>14.786636159668047</c:v>
                </c:pt>
                <c:pt idx="26627">
                  <c:v>14.787191505426316</c:v>
                </c:pt>
                <c:pt idx="26628">
                  <c:v>14.787746851184584</c:v>
                </c:pt>
                <c:pt idx="26629">
                  <c:v>14.788302196942853</c:v>
                </c:pt>
                <c:pt idx="26630">
                  <c:v>14.788857542701122</c:v>
                </c:pt>
                <c:pt idx="26631">
                  <c:v>14.78941288845939</c:v>
                </c:pt>
                <c:pt idx="26632">
                  <c:v>14.789968234217659</c:v>
                </c:pt>
                <c:pt idx="26633">
                  <c:v>14.790523579975927</c:v>
                </c:pt>
                <c:pt idx="26634">
                  <c:v>14.791078925734196</c:v>
                </c:pt>
                <c:pt idx="26635">
                  <c:v>14.791634271492464</c:v>
                </c:pt>
                <c:pt idx="26636">
                  <c:v>14.792189617250733</c:v>
                </c:pt>
                <c:pt idx="26637">
                  <c:v>14.792744963009001</c:v>
                </c:pt>
                <c:pt idx="26638">
                  <c:v>14.79330030876727</c:v>
                </c:pt>
                <c:pt idx="26639">
                  <c:v>14.793855654525538</c:v>
                </c:pt>
                <c:pt idx="26640">
                  <c:v>14.794411000283807</c:v>
                </c:pt>
                <c:pt idx="26641">
                  <c:v>14.794966346042076</c:v>
                </c:pt>
                <c:pt idx="26642">
                  <c:v>14.795521691800344</c:v>
                </c:pt>
                <c:pt idx="26643">
                  <c:v>14.796077037558613</c:v>
                </c:pt>
                <c:pt idx="26644">
                  <c:v>14.796632383316881</c:v>
                </c:pt>
                <c:pt idx="26645">
                  <c:v>14.79718772907515</c:v>
                </c:pt>
                <c:pt idx="26646">
                  <c:v>14.797743074833418</c:v>
                </c:pt>
                <c:pt idx="26647">
                  <c:v>14.798298420591687</c:v>
                </c:pt>
                <c:pt idx="26648">
                  <c:v>14.798853766349955</c:v>
                </c:pt>
                <c:pt idx="26649">
                  <c:v>14.799409112108224</c:v>
                </c:pt>
                <c:pt idx="26650">
                  <c:v>14.799964457866492</c:v>
                </c:pt>
                <c:pt idx="26651">
                  <c:v>14.800519803624761</c:v>
                </c:pt>
                <c:pt idx="26652">
                  <c:v>14.801075149383029</c:v>
                </c:pt>
                <c:pt idx="26653">
                  <c:v>14.801630495141298</c:v>
                </c:pt>
                <c:pt idx="26654">
                  <c:v>14.802185840899567</c:v>
                </c:pt>
                <c:pt idx="26655">
                  <c:v>14.802741186657835</c:v>
                </c:pt>
                <c:pt idx="26656">
                  <c:v>14.803296532416104</c:v>
                </c:pt>
                <c:pt idx="26657">
                  <c:v>14.803851878174372</c:v>
                </c:pt>
                <c:pt idx="26658">
                  <c:v>14.804407223932641</c:v>
                </c:pt>
                <c:pt idx="26659">
                  <c:v>14.804962569690909</c:v>
                </c:pt>
                <c:pt idx="26660">
                  <c:v>14.805517915449178</c:v>
                </c:pt>
                <c:pt idx="26661">
                  <c:v>14.806073261207446</c:v>
                </c:pt>
                <c:pt idx="26662">
                  <c:v>14.806628606965715</c:v>
                </c:pt>
                <c:pt idx="26663">
                  <c:v>14.807183952723983</c:v>
                </c:pt>
                <c:pt idx="26664">
                  <c:v>14.807739298482252</c:v>
                </c:pt>
                <c:pt idx="26665">
                  <c:v>14.808294644240521</c:v>
                </c:pt>
                <c:pt idx="26666">
                  <c:v>14.808849989998789</c:v>
                </c:pt>
                <c:pt idx="26667">
                  <c:v>14.809405335757058</c:v>
                </c:pt>
                <c:pt idx="26668">
                  <c:v>14.809960681515326</c:v>
                </c:pt>
                <c:pt idx="26669">
                  <c:v>14.810516027273595</c:v>
                </c:pt>
                <c:pt idx="26670">
                  <c:v>14.811071373031863</c:v>
                </c:pt>
                <c:pt idx="26671">
                  <c:v>14.811626718790132</c:v>
                </c:pt>
                <c:pt idx="26672">
                  <c:v>14.8121820645484</c:v>
                </c:pt>
                <c:pt idx="26673">
                  <c:v>14.812737410306669</c:v>
                </c:pt>
                <c:pt idx="26674">
                  <c:v>14.813292756064937</c:v>
                </c:pt>
                <c:pt idx="26675">
                  <c:v>14.813848101823206</c:v>
                </c:pt>
                <c:pt idx="26676">
                  <c:v>14.814403447581475</c:v>
                </c:pt>
                <c:pt idx="26677">
                  <c:v>14.814958793339743</c:v>
                </c:pt>
                <c:pt idx="26678">
                  <c:v>14.815514139098012</c:v>
                </c:pt>
                <c:pt idx="26679">
                  <c:v>14.81606948485628</c:v>
                </c:pt>
                <c:pt idx="26680">
                  <c:v>14.816624830614549</c:v>
                </c:pt>
                <c:pt idx="26681">
                  <c:v>14.817180176372817</c:v>
                </c:pt>
                <c:pt idx="26682">
                  <c:v>14.817735522131086</c:v>
                </c:pt>
                <c:pt idx="26683">
                  <c:v>14.818290867889354</c:v>
                </c:pt>
                <c:pt idx="26684">
                  <c:v>14.818846213647623</c:v>
                </c:pt>
                <c:pt idx="26685">
                  <c:v>14.819401559405891</c:v>
                </c:pt>
                <c:pt idx="26686">
                  <c:v>14.81995690516416</c:v>
                </c:pt>
                <c:pt idx="26687">
                  <c:v>14.820512250922429</c:v>
                </c:pt>
                <c:pt idx="26688">
                  <c:v>14.821067596680697</c:v>
                </c:pt>
                <c:pt idx="26689">
                  <c:v>14.821622942438966</c:v>
                </c:pt>
                <c:pt idx="26690">
                  <c:v>14.822178288197234</c:v>
                </c:pt>
                <c:pt idx="26691">
                  <c:v>14.822733633955503</c:v>
                </c:pt>
                <c:pt idx="26692">
                  <c:v>14.823288979713771</c:v>
                </c:pt>
                <c:pt idx="26693">
                  <c:v>14.82384432547204</c:v>
                </c:pt>
                <c:pt idx="26694">
                  <c:v>14.824399671230308</c:v>
                </c:pt>
                <c:pt idx="26695">
                  <c:v>14.824955016988577</c:v>
                </c:pt>
                <c:pt idx="26696">
                  <c:v>14.825510362746845</c:v>
                </c:pt>
                <c:pt idx="26697">
                  <c:v>14.826065708505114</c:v>
                </c:pt>
                <c:pt idx="26698">
                  <c:v>14.826621054263383</c:v>
                </c:pt>
                <c:pt idx="26699">
                  <c:v>14.827176400021651</c:v>
                </c:pt>
                <c:pt idx="26700">
                  <c:v>14.82773174577992</c:v>
                </c:pt>
                <c:pt idx="26701">
                  <c:v>14.828287091538188</c:v>
                </c:pt>
                <c:pt idx="26702">
                  <c:v>14.828842437296457</c:v>
                </c:pt>
                <c:pt idx="26703">
                  <c:v>14.829397783054725</c:v>
                </c:pt>
                <c:pt idx="26704">
                  <c:v>14.829953128812994</c:v>
                </c:pt>
                <c:pt idx="26705">
                  <c:v>14.830508474571262</c:v>
                </c:pt>
                <c:pt idx="26706">
                  <c:v>14.831063820329531</c:v>
                </c:pt>
                <c:pt idx="26707">
                  <c:v>14.831619166087799</c:v>
                </c:pt>
                <c:pt idx="26708">
                  <c:v>14.832174511846068</c:v>
                </c:pt>
                <c:pt idx="26709">
                  <c:v>14.832729857604336</c:v>
                </c:pt>
                <c:pt idx="26710">
                  <c:v>14.833285203362605</c:v>
                </c:pt>
                <c:pt idx="26711">
                  <c:v>14.833840549120874</c:v>
                </c:pt>
                <c:pt idx="26712">
                  <c:v>14.834395894879142</c:v>
                </c:pt>
                <c:pt idx="26713">
                  <c:v>14.834951240637411</c:v>
                </c:pt>
                <c:pt idx="26714">
                  <c:v>14.835506586395679</c:v>
                </c:pt>
                <c:pt idx="26715">
                  <c:v>14.836061932153948</c:v>
                </c:pt>
                <c:pt idx="26716">
                  <c:v>14.836617277912216</c:v>
                </c:pt>
                <c:pt idx="26717">
                  <c:v>14.837172623670485</c:v>
                </c:pt>
                <c:pt idx="26718">
                  <c:v>14.837727969428753</c:v>
                </c:pt>
                <c:pt idx="26719">
                  <c:v>14.838283315187022</c:v>
                </c:pt>
                <c:pt idx="26720">
                  <c:v>14.83883866094529</c:v>
                </c:pt>
                <c:pt idx="26721">
                  <c:v>14.839394006703559</c:v>
                </c:pt>
                <c:pt idx="26722">
                  <c:v>14.839949352461828</c:v>
                </c:pt>
                <c:pt idx="26723">
                  <c:v>14.840504698220096</c:v>
                </c:pt>
                <c:pt idx="26724">
                  <c:v>14.841060043978365</c:v>
                </c:pt>
                <c:pt idx="26725">
                  <c:v>14.841615389736633</c:v>
                </c:pt>
                <c:pt idx="26726">
                  <c:v>14.842170735494902</c:v>
                </c:pt>
                <c:pt idx="26727">
                  <c:v>14.84272608125317</c:v>
                </c:pt>
                <c:pt idx="26728">
                  <c:v>14.843281427011439</c:v>
                </c:pt>
                <c:pt idx="26729">
                  <c:v>14.843836772769707</c:v>
                </c:pt>
                <c:pt idx="26730">
                  <c:v>14.844392118527976</c:v>
                </c:pt>
                <c:pt idx="26731">
                  <c:v>14.844947464286244</c:v>
                </c:pt>
                <c:pt idx="26732">
                  <c:v>14.845502810044513</c:v>
                </c:pt>
                <c:pt idx="26733">
                  <c:v>14.846058155802782</c:v>
                </c:pt>
                <c:pt idx="26734">
                  <c:v>14.84661350156105</c:v>
                </c:pt>
                <c:pt idx="26735">
                  <c:v>14.847168847319319</c:v>
                </c:pt>
                <c:pt idx="26736">
                  <c:v>14.847724193077587</c:v>
                </c:pt>
                <c:pt idx="26737">
                  <c:v>14.848279538835856</c:v>
                </c:pt>
                <c:pt idx="26738">
                  <c:v>14.848834884594124</c:v>
                </c:pt>
                <c:pt idx="26739">
                  <c:v>14.849390230352393</c:v>
                </c:pt>
                <c:pt idx="26740">
                  <c:v>14.849945576110661</c:v>
                </c:pt>
                <c:pt idx="26741">
                  <c:v>14.85050092186893</c:v>
                </c:pt>
                <c:pt idx="26742">
                  <c:v>14.851056267627198</c:v>
                </c:pt>
                <c:pt idx="26743">
                  <c:v>14.851611613385467</c:v>
                </c:pt>
                <c:pt idx="26744">
                  <c:v>14.852166959143736</c:v>
                </c:pt>
                <c:pt idx="26745">
                  <c:v>14.852722304902004</c:v>
                </c:pt>
                <c:pt idx="26746">
                  <c:v>14.853277650660273</c:v>
                </c:pt>
                <c:pt idx="26747">
                  <c:v>14.853832996418541</c:v>
                </c:pt>
                <c:pt idx="26748">
                  <c:v>14.85438834217681</c:v>
                </c:pt>
                <c:pt idx="26749">
                  <c:v>14.854943687935078</c:v>
                </c:pt>
                <c:pt idx="26750">
                  <c:v>14.855499033693347</c:v>
                </c:pt>
                <c:pt idx="26751">
                  <c:v>14.856054379451615</c:v>
                </c:pt>
                <c:pt idx="26752">
                  <c:v>14.856609725209884</c:v>
                </c:pt>
                <c:pt idx="26753">
                  <c:v>14.857165070968152</c:v>
                </c:pt>
                <c:pt idx="26754">
                  <c:v>14.857720416726421</c:v>
                </c:pt>
                <c:pt idx="26755">
                  <c:v>14.85827576248469</c:v>
                </c:pt>
                <c:pt idx="26756">
                  <c:v>14.858831108242958</c:v>
                </c:pt>
                <c:pt idx="26757">
                  <c:v>14.859386454001227</c:v>
                </c:pt>
                <c:pt idx="26758">
                  <c:v>14.859941799759495</c:v>
                </c:pt>
                <c:pt idx="26759">
                  <c:v>14.860497145517764</c:v>
                </c:pt>
                <c:pt idx="26760">
                  <c:v>14.861052491276032</c:v>
                </c:pt>
                <c:pt idx="26761">
                  <c:v>14.861607837034301</c:v>
                </c:pt>
                <c:pt idx="26762">
                  <c:v>14.862163182792569</c:v>
                </c:pt>
                <c:pt idx="26763">
                  <c:v>14.862718528550838</c:v>
                </c:pt>
                <c:pt idx="26764">
                  <c:v>14.863273874309106</c:v>
                </c:pt>
                <c:pt idx="26765">
                  <c:v>14.863829220067375</c:v>
                </c:pt>
                <c:pt idx="26766">
                  <c:v>14.864384565825643</c:v>
                </c:pt>
                <c:pt idx="26767">
                  <c:v>14.864939911583912</c:v>
                </c:pt>
                <c:pt idx="26768">
                  <c:v>14.865495257342181</c:v>
                </c:pt>
                <c:pt idx="26769">
                  <c:v>14.866050603100449</c:v>
                </c:pt>
                <c:pt idx="26770">
                  <c:v>14.866605948858718</c:v>
                </c:pt>
                <c:pt idx="26771">
                  <c:v>14.867161294616986</c:v>
                </c:pt>
                <c:pt idx="26772">
                  <c:v>14.867716640375255</c:v>
                </c:pt>
                <c:pt idx="26773">
                  <c:v>14.868271986133523</c:v>
                </c:pt>
                <c:pt idx="26774">
                  <c:v>14.868827331891792</c:v>
                </c:pt>
                <c:pt idx="26775">
                  <c:v>14.86938267765006</c:v>
                </c:pt>
                <c:pt idx="26776">
                  <c:v>14.869938023408329</c:v>
                </c:pt>
                <c:pt idx="26777">
                  <c:v>14.870493369166597</c:v>
                </c:pt>
                <c:pt idx="26778">
                  <c:v>14.871048714924866</c:v>
                </c:pt>
                <c:pt idx="26779">
                  <c:v>14.871604060683135</c:v>
                </c:pt>
                <c:pt idx="26780">
                  <c:v>14.872159406441403</c:v>
                </c:pt>
                <c:pt idx="26781">
                  <c:v>14.872714752199672</c:v>
                </c:pt>
                <c:pt idx="26782">
                  <c:v>14.87327009795794</c:v>
                </c:pt>
                <c:pt idx="26783">
                  <c:v>14.873825443716209</c:v>
                </c:pt>
                <c:pt idx="26784">
                  <c:v>14.874380789474477</c:v>
                </c:pt>
                <c:pt idx="26785">
                  <c:v>14.874936135232746</c:v>
                </c:pt>
                <c:pt idx="26786">
                  <c:v>14.875491480991014</c:v>
                </c:pt>
                <c:pt idx="26787">
                  <c:v>14.876046826749283</c:v>
                </c:pt>
                <c:pt idx="26788">
                  <c:v>14.876602172507551</c:v>
                </c:pt>
                <c:pt idx="26789">
                  <c:v>14.87715751826582</c:v>
                </c:pt>
                <c:pt idx="26790">
                  <c:v>14.877712864024089</c:v>
                </c:pt>
                <c:pt idx="26791">
                  <c:v>14.878268209782357</c:v>
                </c:pt>
                <c:pt idx="26792">
                  <c:v>14.878823555540626</c:v>
                </c:pt>
                <c:pt idx="26793">
                  <c:v>14.879378901298894</c:v>
                </c:pt>
                <c:pt idx="26794">
                  <c:v>14.879934247057163</c:v>
                </c:pt>
                <c:pt idx="26795">
                  <c:v>14.880489592815431</c:v>
                </c:pt>
                <c:pt idx="26796">
                  <c:v>14.8810449385737</c:v>
                </c:pt>
                <c:pt idx="26797">
                  <c:v>14.881600284331968</c:v>
                </c:pt>
                <c:pt idx="26798">
                  <c:v>14.882155630090237</c:v>
                </c:pt>
                <c:pt idx="26799">
                  <c:v>14.882710975848505</c:v>
                </c:pt>
                <c:pt idx="26800">
                  <c:v>14.883266321606774</c:v>
                </c:pt>
                <c:pt idx="26801">
                  <c:v>14.883821667365043</c:v>
                </c:pt>
                <c:pt idx="26802">
                  <c:v>14.884377013123311</c:v>
                </c:pt>
                <c:pt idx="26803">
                  <c:v>14.88493235888158</c:v>
                </c:pt>
                <c:pt idx="26804">
                  <c:v>14.885487704639848</c:v>
                </c:pt>
                <c:pt idx="26805">
                  <c:v>14.886043050398117</c:v>
                </c:pt>
                <c:pt idx="26806">
                  <c:v>14.886598396156385</c:v>
                </c:pt>
                <c:pt idx="26807">
                  <c:v>14.887153741914654</c:v>
                </c:pt>
                <c:pt idx="26808">
                  <c:v>14.887709087672922</c:v>
                </c:pt>
                <c:pt idx="26809">
                  <c:v>14.888264433431191</c:v>
                </c:pt>
                <c:pt idx="26810">
                  <c:v>14.888819779189459</c:v>
                </c:pt>
                <c:pt idx="26811">
                  <c:v>14.889375124947728</c:v>
                </c:pt>
                <c:pt idx="26812">
                  <c:v>14.889930470705997</c:v>
                </c:pt>
                <c:pt idx="26813">
                  <c:v>14.890485816464265</c:v>
                </c:pt>
                <c:pt idx="26814">
                  <c:v>14.891041162222534</c:v>
                </c:pt>
                <c:pt idx="26815">
                  <c:v>14.891596507980802</c:v>
                </c:pt>
                <c:pt idx="26816">
                  <c:v>14.892151853739071</c:v>
                </c:pt>
                <c:pt idx="26817">
                  <c:v>14.892707199497339</c:v>
                </c:pt>
                <c:pt idx="26818">
                  <c:v>14.893262545255608</c:v>
                </c:pt>
                <c:pt idx="26819">
                  <c:v>14.893817891013876</c:v>
                </c:pt>
                <c:pt idx="26820">
                  <c:v>14.894373236772145</c:v>
                </c:pt>
                <c:pt idx="26821">
                  <c:v>14.894928582530413</c:v>
                </c:pt>
                <c:pt idx="26822">
                  <c:v>14.895483928288682</c:v>
                </c:pt>
                <c:pt idx="26823">
                  <c:v>14.89603927404695</c:v>
                </c:pt>
                <c:pt idx="26824">
                  <c:v>14.896594619805219</c:v>
                </c:pt>
                <c:pt idx="26825">
                  <c:v>14.897149965563488</c:v>
                </c:pt>
                <c:pt idx="26826">
                  <c:v>14.897705311321756</c:v>
                </c:pt>
                <c:pt idx="26827">
                  <c:v>14.898260657080025</c:v>
                </c:pt>
                <c:pt idx="26828">
                  <c:v>14.898816002838293</c:v>
                </c:pt>
                <c:pt idx="26829">
                  <c:v>14.899371348596562</c:v>
                </c:pt>
                <c:pt idx="26830">
                  <c:v>14.89992669435483</c:v>
                </c:pt>
                <c:pt idx="26831">
                  <c:v>14.900482040113099</c:v>
                </c:pt>
                <c:pt idx="26832">
                  <c:v>14.901037385871367</c:v>
                </c:pt>
                <c:pt idx="26833">
                  <c:v>14.901592731629636</c:v>
                </c:pt>
                <c:pt idx="26834">
                  <c:v>14.902148077387904</c:v>
                </c:pt>
                <c:pt idx="26835">
                  <c:v>14.902703423146173</c:v>
                </c:pt>
                <c:pt idx="26836">
                  <c:v>14.903258768904442</c:v>
                </c:pt>
                <c:pt idx="26837">
                  <c:v>14.90381411466271</c:v>
                </c:pt>
                <c:pt idx="26838">
                  <c:v>14.904369460420979</c:v>
                </c:pt>
                <c:pt idx="26839">
                  <c:v>14.904924806179247</c:v>
                </c:pt>
                <c:pt idx="26840">
                  <c:v>14.905480151937516</c:v>
                </c:pt>
                <c:pt idx="26841">
                  <c:v>14.906035497695784</c:v>
                </c:pt>
                <c:pt idx="26842">
                  <c:v>14.906590843454053</c:v>
                </c:pt>
                <c:pt idx="26843">
                  <c:v>14.907146189212321</c:v>
                </c:pt>
                <c:pt idx="26844">
                  <c:v>14.90770153497059</c:v>
                </c:pt>
                <c:pt idx="26845">
                  <c:v>14.908256880728858</c:v>
                </c:pt>
                <c:pt idx="26846">
                  <c:v>14.908812226487127</c:v>
                </c:pt>
                <c:pt idx="26847">
                  <c:v>14.909367572245396</c:v>
                </c:pt>
                <c:pt idx="26848">
                  <c:v>14.909922918003664</c:v>
                </c:pt>
                <c:pt idx="26849">
                  <c:v>14.910478263761933</c:v>
                </c:pt>
                <c:pt idx="26850">
                  <c:v>14.911033609520201</c:v>
                </c:pt>
                <c:pt idx="26851">
                  <c:v>14.91158895527847</c:v>
                </c:pt>
                <c:pt idx="26852">
                  <c:v>14.912144301036738</c:v>
                </c:pt>
                <c:pt idx="26853">
                  <c:v>14.912699646795007</c:v>
                </c:pt>
                <c:pt idx="26854">
                  <c:v>14.913254992553275</c:v>
                </c:pt>
                <c:pt idx="26855">
                  <c:v>14.913810338311544</c:v>
                </c:pt>
                <c:pt idx="26856">
                  <c:v>14.914365684069812</c:v>
                </c:pt>
                <c:pt idx="26857">
                  <c:v>14.914921029828081</c:v>
                </c:pt>
                <c:pt idx="26858">
                  <c:v>14.91547637558635</c:v>
                </c:pt>
                <c:pt idx="26859">
                  <c:v>14.916031721344618</c:v>
                </c:pt>
                <c:pt idx="26860">
                  <c:v>14.916587067102887</c:v>
                </c:pt>
                <c:pt idx="26861">
                  <c:v>14.917142412861155</c:v>
                </c:pt>
                <c:pt idx="26862">
                  <c:v>14.917697758619424</c:v>
                </c:pt>
                <c:pt idx="26863">
                  <c:v>14.918253104377692</c:v>
                </c:pt>
                <c:pt idx="26864">
                  <c:v>14.918808450135961</c:v>
                </c:pt>
                <c:pt idx="26865">
                  <c:v>14.919363795894229</c:v>
                </c:pt>
                <c:pt idx="26866">
                  <c:v>14.919919141652498</c:v>
                </c:pt>
                <c:pt idx="26867">
                  <c:v>14.920474487410766</c:v>
                </c:pt>
                <c:pt idx="26868">
                  <c:v>14.921029833169035</c:v>
                </c:pt>
                <c:pt idx="26869">
                  <c:v>14.921585178927304</c:v>
                </c:pt>
                <c:pt idx="26870">
                  <c:v>14.922140524685572</c:v>
                </c:pt>
                <c:pt idx="26871">
                  <c:v>14.922695870443841</c:v>
                </c:pt>
                <c:pt idx="26872">
                  <c:v>14.923251216202109</c:v>
                </c:pt>
                <c:pt idx="26873">
                  <c:v>14.923806561960378</c:v>
                </c:pt>
                <c:pt idx="26874">
                  <c:v>14.924361907718646</c:v>
                </c:pt>
                <c:pt idx="26875">
                  <c:v>14.924917253476915</c:v>
                </c:pt>
                <c:pt idx="26876">
                  <c:v>14.925472599235183</c:v>
                </c:pt>
                <c:pt idx="26877">
                  <c:v>14.926027944993452</c:v>
                </c:pt>
                <c:pt idx="26878">
                  <c:v>14.92658329075172</c:v>
                </c:pt>
                <c:pt idx="26879">
                  <c:v>14.927138636509989</c:v>
                </c:pt>
                <c:pt idx="26880">
                  <c:v>14.927693982268257</c:v>
                </c:pt>
                <c:pt idx="26881">
                  <c:v>14.928249328026526</c:v>
                </c:pt>
                <c:pt idx="26882">
                  <c:v>14.928804673784795</c:v>
                </c:pt>
                <c:pt idx="26883">
                  <c:v>14.929360019543063</c:v>
                </c:pt>
                <c:pt idx="26884">
                  <c:v>14.929915365301332</c:v>
                </c:pt>
                <c:pt idx="26885">
                  <c:v>14.9304707110596</c:v>
                </c:pt>
                <c:pt idx="26886">
                  <c:v>14.931026056817869</c:v>
                </c:pt>
                <c:pt idx="26887">
                  <c:v>14.931581402576137</c:v>
                </c:pt>
                <c:pt idx="26888">
                  <c:v>14.932136748334406</c:v>
                </c:pt>
                <c:pt idx="26889">
                  <c:v>14.932692094092674</c:v>
                </c:pt>
                <c:pt idx="26890">
                  <c:v>14.933247439850943</c:v>
                </c:pt>
                <c:pt idx="26891">
                  <c:v>14.933802785609211</c:v>
                </c:pt>
                <c:pt idx="26892">
                  <c:v>14.93435813136748</c:v>
                </c:pt>
                <c:pt idx="26893">
                  <c:v>14.934913477125749</c:v>
                </c:pt>
                <c:pt idx="26894">
                  <c:v>14.935468822884017</c:v>
                </c:pt>
                <c:pt idx="26895">
                  <c:v>14.936024168642286</c:v>
                </c:pt>
                <c:pt idx="26896">
                  <c:v>14.936579514400554</c:v>
                </c:pt>
                <c:pt idx="26897">
                  <c:v>14.937134860158823</c:v>
                </c:pt>
                <c:pt idx="26898">
                  <c:v>14.937690205917091</c:v>
                </c:pt>
                <c:pt idx="26899">
                  <c:v>14.93824555167536</c:v>
                </c:pt>
                <c:pt idx="26900">
                  <c:v>14.938800897433628</c:v>
                </c:pt>
                <c:pt idx="26901">
                  <c:v>14.939356243191897</c:v>
                </c:pt>
                <c:pt idx="26902">
                  <c:v>14.939911588950165</c:v>
                </c:pt>
                <c:pt idx="26903">
                  <c:v>14.940466934708434</c:v>
                </c:pt>
                <c:pt idx="26904">
                  <c:v>14.941022280466703</c:v>
                </c:pt>
                <c:pt idx="26905">
                  <c:v>14.941577626224971</c:v>
                </c:pt>
                <c:pt idx="26906">
                  <c:v>14.94213297198324</c:v>
                </c:pt>
                <c:pt idx="26907">
                  <c:v>14.942688317741508</c:v>
                </c:pt>
                <c:pt idx="26908">
                  <c:v>14.943243663499777</c:v>
                </c:pt>
                <c:pt idx="26909">
                  <c:v>14.943799009258045</c:v>
                </c:pt>
                <c:pt idx="26910">
                  <c:v>14.944354355016314</c:v>
                </c:pt>
                <c:pt idx="26911">
                  <c:v>14.944909700774582</c:v>
                </c:pt>
                <c:pt idx="26912">
                  <c:v>14.945465046532851</c:v>
                </c:pt>
                <c:pt idx="26913">
                  <c:v>14.946020392291119</c:v>
                </c:pt>
                <c:pt idx="26914">
                  <c:v>14.946575738049388</c:v>
                </c:pt>
                <c:pt idx="26915">
                  <c:v>14.947131083807657</c:v>
                </c:pt>
                <c:pt idx="26916">
                  <c:v>14.947686429565925</c:v>
                </c:pt>
                <c:pt idx="26917">
                  <c:v>14.948241775324194</c:v>
                </c:pt>
                <c:pt idx="26918">
                  <c:v>14.948797121082462</c:v>
                </c:pt>
                <c:pt idx="26919">
                  <c:v>14.949352466840731</c:v>
                </c:pt>
                <c:pt idx="26920">
                  <c:v>14.949907812598999</c:v>
                </c:pt>
                <c:pt idx="26921">
                  <c:v>14.950463158357268</c:v>
                </c:pt>
                <c:pt idx="26922">
                  <c:v>14.951018504115536</c:v>
                </c:pt>
                <c:pt idx="26923">
                  <c:v>14.951573849873805</c:v>
                </c:pt>
                <c:pt idx="26924">
                  <c:v>14.952129195632073</c:v>
                </c:pt>
                <c:pt idx="26925">
                  <c:v>14.952684541390342</c:v>
                </c:pt>
                <c:pt idx="26926">
                  <c:v>14.953239887148611</c:v>
                </c:pt>
                <c:pt idx="26927">
                  <c:v>14.953795232906879</c:v>
                </c:pt>
                <c:pt idx="26928">
                  <c:v>14.954350578665148</c:v>
                </c:pt>
                <c:pt idx="26929">
                  <c:v>14.954905924423416</c:v>
                </c:pt>
                <c:pt idx="26930">
                  <c:v>14.955461270181685</c:v>
                </c:pt>
                <c:pt idx="26931">
                  <c:v>14.956016615939953</c:v>
                </c:pt>
                <c:pt idx="26932">
                  <c:v>14.956571961698222</c:v>
                </c:pt>
                <c:pt idx="26933">
                  <c:v>14.95712730745649</c:v>
                </c:pt>
                <c:pt idx="26934">
                  <c:v>14.957682653214759</c:v>
                </c:pt>
                <c:pt idx="26935">
                  <c:v>14.958237998973027</c:v>
                </c:pt>
                <c:pt idx="26936">
                  <c:v>14.958793344731296</c:v>
                </c:pt>
                <c:pt idx="26937">
                  <c:v>14.959348690489565</c:v>
                </c:pt>
                <c:pt idx="26938">
                  <c:v>14.959904036247833</c:v>
                </c:pt>
                <c:pt idx="26939">
                  <c:v>14.960459382006102</c:v>
                </c:pt>
                <c:pt idx="26940">
                  <c:v>14.96101472776437</c:v>
                </c:pt>
                <c:pt idx="26941">
                  <c:v>14.961570073522639</c:v>
                </c:pt>
                <c:pt idx="26942">
                  <c:v>14.962125419280907</c:v>
                </c:pt>
                <c:pt idx="26943">
                  <c:v>14.962680765039176</c:v>
                </c:pt>
                <c:pt idx="26944">
                  <c:v>14.963236110797444</c:v>
                </c:pt>
                <c:pt idx="26945">
                  <c:v>14.963791456555713</c:v>
                </c:pt>
                <c:pt idx="26946">
                  <c:v>14.964346802313981</c:v>
                </c:pt>
                <c:pt idx="26947">
                  <c:v>14.96490214807225</c:v>
                </c:pt>
                <c:pt idx="26948">
                  <c:v>14.965457493830518</c:v>
                </c:pt>
                <c:pt idx="26949">
                  <c:v>14.966012839588787</c:v>
                </c:pt>
                <c:pt idx="26950">
                  <c:v>14.966568185347056</c:v>
                </c:pt>
                <c:pt idx="26951">
                  <c:v>14.967123531105324</c:v>
                </c:pt>
                <c:pt idx="26952">
                  <c:v>14.967678876863593</c:v>
                </c:pt>
                <c:pt idx="26953">
                  <c:v>14.968234222621861</c:v>
                </c:pt>
                <c:pt idx="26954">
                  <c:v>14.96878956838013</c:v>
                </c:pt>
                <c:pt idx="26955">
                  <c:v>14.969344914138398</c:v>
                </c:pt>
                <c:pt idx="26956">
                  <c:v>14.969900259896667</c:v>
                </c:pt>
                <c:pt idx="26957">
                  <c:v>14.970455605654935</c:v>
                </c:pt>
                <c:pt idx="26958">
                  <c:v>14.971010951413204</c:v>
                </c:pt>
                <c:pt idx="26959">
                  <c:v>14.971566297171472</c:v>
                </c:pt>
                <c:pt idx="26960">
                  <c:v>14.972121642929741</c:v>
                </c:pt>
                <c:pt idx="26961">
                  <c:v>14.97267698868801</c:v>
                </c:pt>
                <c:pt idx="26962">
                  <c:v>14.973232334446278</c:v>
                </c:pt>
                <c:pt idx="26963">
                  <c:v>14.973787680204547</c:v>
                </c:pt>
                <c:pt idx="26964">
                  <c:v>14.974343025962815</c:v>
                </c:pt>
                <c:pt idx="26965">
                  <c:v>14.974898371721084</c:v>
                </c:pt>
                <c:pt idx="26966">
                  <c:v>14.975453717479352</c:v>
                </c:pt>
                <c:pt idx="26967">
                  <c:v>14.976009063237621</c:v>
                </c:pt>
                <c:pt idx="26968">
                  <c:v>14.976564408995889</c:v>
                </c:pt>
                <c:pt idx="26969">
                  <c:v>14.977119754754158</c:v>
                </c:pt>
                <c:pt idx="26970">
                  <c:v>14.977675100512426</c:v>
                </c:pt>
                <c:pt idx="26971">
                  <c:v>14.978230446270695</c:v>
                </c:pt>
                <c:pt idx="26972">
                  <c:v>14.978785792028964</c:v>
                </c:pt>
                <c:pt idx="26973">
                  <c:v>14.979341137787232</c:v>
                </c:pt>
                <c:pt idx="26974">
                  <c:v>14.979896483545501</c:v>
                </c:pt>
                <c:pt idx="26975">
                  <c:v>14.980451829303769</c:v>
                </c:pt>
                <c:pt idx="26976">
                  <c:v>14.981007175062038</c:v>
                </c:pt>
                <c:pt idx="26977">
                  <c:v>14.981562520820306</c:v>
                </c:pt>
                <c:pt idx="26978">
                  <c:v>14.982117866578575</c:v>
                </c:pt>
                <c:pt idx="26979">
                  <c:v>14.982673212336843</c:v>
                </c:pt>
                <c:pt idx="26980">
                  <c:v>14.983228558095112</c:v>
                </c:pt>
                <c:pt idx="26981">
                  <c:v>14.98378390385338</c:v>
                </c:pt>
                <c:pt idx="26982">
                  <c:v>14.984339249611649</c:v>
                </c:pt>
                <c:pt idx="26983">
                  <c:v>14.984894595369918</c:v>
                </c:pt>
                <c:pt idx="26984">
                  <c:v>14.985449941128186</c:v>
                </c:pt>
                <c:pt idx="26985">
                  <c:v>14.986005286886455</c:v>
                </c:pt>
                <c:pt idx="26986">
                  <c:v>14.986560632644723</c:v>
                </c:pt>
                <c:pt idx="26987">
                  <c:v>14.987115978402992</c:v>
                </c:pt>
                <c:pt idx="26988">
                  <c:v>14.98767132416126</c:v>
                </c:pt>
                <c:pt idx="26989">
                  <c:v>14.988226669919529</c:v>
                </c:pt>
                <c:pt idx="26990">
                  <c:v>14.988782015677797</c:v>
                </c:pt>
                <c:pt idx="26991">
                  <c:v>14.989337361436066</c:v>
                </c:pt>
                <c:pt idx="26992">
                  <c:v>14.989892707194334</c:v>
                </c:pt>
                <c:pt idx="26993">
                  <c:v>14.990448052952603</c:v>
                </c:pt>
                <c:pt idx="26994">
                  <c:v>14.991003398710872</c:v>
                </c:pt>
                <c:pt idx="26995">
                  <c:v>14.99155874446914</c:v>
                </c:pt>
                <c:pt idx="26996">
                  <c:v>14.992114090227409</c:v>
                </c:pt>
                <c:pt idx="26997">
                  <c:v>14.992669435985677</c:v>
                </c:pt>
                <c:pt idx="26998">
                  <c:v>14.993224781743946</c:v>
                </c:pt>
                <c:pt idx="26999">
                  <c:v>14.993780127502214</c:v>
                </c:pt>
                <c:pt idx="27000">
                  <c:v>14.994335473260483</c:v>
                </c:pt>
                <c:pt idx="27001">
                  <c:v>14.994890819018751</c:v>
                </c:pt>
                <c:pt idx="27002">
                  <c:v>14.99544616477702</c:v>
                </c:pt>
                <c:pt idx="27003">
                  <c:v>14.996001510535288</c:v>
                </c:pt>
                <c:pt idx="27004">
                  <c:v>14.996556856293557</c:v>
                </c:pt>
                <c:pt idx="27005">
                  <c:v>14.997112202051825</c:v>
                </c:pt>
                <c:pt idx="27006">
                  <c:v>14.997667547810094</c:v>
                </c:pt>
                <c:pt idx="27007">
                  <c:v>14.998222893568363</c:v>
                </c:pt>
                <c:pt idx="27008">
                  <c:v>14.998778239326631</c:v>
                </c:pt>
                <c:pt idx="27009">
                  <c:v>14.9993335850849</c:v>
                </c:pt>
                <c:pt idx="27010">
                  <c:v>14.999888930843168</c:v>
                </c:pt>
                <c:pt idx="27011">
                  <c:v>15.000444276601437</c:v>
                </c:pt>
                <c:pt idx="27012">
                  <c:v>15.000999622359705</c:v>
                </c:pt>
                <c:pt idx="27013">
                  <c:v>15.001554968117974</c:v>
                </c:pt>
                <c:pt idx="27014">
                  <c:v>15.002110313876242</c:v>
                </c:pt>
                <c:pt idx="27015">
                  <c:v>15.002665659634511</c:v>
                </c:pt>
                <c:pt idx="27016">
                  <c:v>15.003221005392779</c:v>
                </c:pt>
                <c:pt idx="27017">
                  <c:v>15.003776351151048</c:v>
                </c:pt>
                <c:pt idx="27018">
                  <c:v>15.004331696909317</c:v>
                </c:pt>
                <c:pt idx="27019">
                  <c:v>15.004887042667585</c:v>
                </c:pt>
                <c:pt idx="27020">
                  <c:v>15.005442388425854</c:v>
                </c:pt>
                <c:pt idx="27021">
                  <c:v>15.005997734184122</c:v>
                </c:pt>
                <c:pt idx="27022">
                  <c:v>15.006553079942391</c:v>
                </c:pt>
                <c:pt idx="27023">
                  <c:v>15.007108425700659</c:v>
                </c:pt>
                <c:pt idx="27024">
                  <c:v>15.007663771458928</c:v>
                </c:pt>
                <c:pt idx="27025">
                  <c:v>15.008219117217196</c:v>
                </c:pt>
                <c:pt idx="27026">
                  <c:v>15.008774462975465</c:v>
                </c:pt>
                <c:pt idx="27027">
                  <c:v>15.009329808733733</c:v>
                </c:pt>
                <c:pt idx="27028">
                  <c:v>15.009885154492002</c:v>
                </c:pt>
                <c:pt idx="27029">
                  <c:v>15.010440500250271</c:v>
                </c:pt>
                <c:pt idx="27030">
                  <c:v>15.010995846008539</c:v>
                </c:pt>
                <c:pt idx="27031">
                  <c:v>15.011551191766808</c:v>
                </c:pt>
                <c:pt idx="27032">
                  <c:v>15.012106537525076</c:v>
                </c:pt>
                <c:pt idx="27033">
                  <c:v>15.012661883283345</c:v>
                </c:pt>
                <c:pt idx="27034">
                  <c:v>15.013217229041613</c:v>
                </c:pt>
                <c:pt idx="27035">
                  <c:v>15.013772574799882</c:v>
                </c:pt>
                <c:pt idx="27036">
                  <c:v>15.01432792055815</c:v>
                </c:pt>
                <c:pt idx="27037">
                  <c:v>15.014883266316419</c:v>
                </c:pt>
                <c:pt idx="27038">
                  <c:v>15.015438612074687</c:v>
                </c:pt>
                <c:pt idx="27039">
                  <c:v>15.015993957832956</c:v>
                </c:pt>
                <c:pt idx="27040">
                  <c:v>15.016549303591225</c:v>
                </c:pt>
                <c:pt idx="27041">
                  <c:v>15.017104649349493</c:v>
                </c:pt>
                <c:pt idx="27042">
                  <c:v>15.017659995107762</c:v>
                </c:pt>
                <c:pt idx="27043">
                  <c:v>15.01821534086603</c:v>
                </c:pt>
                <c:pt idx="27044">
                  <c:v>15.018770686624299</c:v>
                </c:pt>
                <c:pt idx="27045">
                  <c:v>15.019326032382567</c:v>
                </c:pt>
                <c:pt idx="27046">
                  <c:v>15.019881378140836</c:v>
                </c:pt>
                <c:pt idx="27047">
                  <c:v>15.020436723899104</c:v>
                </c:pt>
                <c:pt idx="27048">
                  <c:v>15.020992069657373</c:v>
                </c:pt>
                <c:pt idx="27049">
                  <c:v>15.021547415415641</c:v>
                </c:pt>
                <c:pt idx="27050">
                  <c:v>15.02210276117391</c:v>
                </c:pt>
                <c:pt idx="27051">
                  <c:v>15.022658106932179</c:v>
                </c:pt>
                <c:pt idx="27052">
                  <c:v>15.023213452690447</c:v>
                </c:pt>
                <c:pt idx="27053">
                  <c:v>15.023768798448716</c:v>
                </c:pt>
                <c:pt idx="27054">
                  <c:v>15.024324144206984</c:v>
                </c:pt>
                <c:pt idx="27055">
                  <c:v>15.024879489965253</c:v>
                </c:pt>
                <c:pt idx="27056">
                  <c:v>15.025434835723521</c:v>
                </c:pt>
                <c:pt idx="27057">
                  <c:v>15.02599018148179</c:v>
                </c:pt>
                <c:pt idx="27058">
                  <c:v>15.026545527240058</c:v>
                </c:pt>
                <c:pt idx="27059">
                  <c:v>15.027100872998327</c:v>
                </c:pt>
                <c:pt idx="27060">
                  <c:v>15.027656218756595</c:v>
                </c:pt>
                <c:pt idx="27061">
                  <c:v>15.028211564514864</c:v>
                </c:pt>
                <c:pt idx="27062">
                  <c:v>15.028766910273132</c:v>
                </c:pt>
                <c:pt idx="27063">
                  <c:v>15.029322256031401</c:v>
                </c:pt>
                <c:pt idx="27064">
                  <c:v>15.02987760178967</c:v>
                </c:pt>
                <c:pt idx="27065">
                  <c:v>15.030432947547938</c:v>
                </c:pt>
                <c:pt idx="27066">
                  <c:v>15.030988293306207</c:v>
                </c:pt>
                <c:pt idx="27067">
                  <c:v>15.031543639064475</c:v>
                </c:pt>
                <c:pt idx="27068">
                  <c:v>15.032098984822744</c:v>
                </c:pt>
                <c:pt idx="27069">
                  <c:v>15.032654330581012</c:v>
                </c:pt>
                <c:pt idx="27070">
                  <c:v>15.033209676339281</c:v>
                </c:pt>
                <c:pt idx="27071">
                  <c:v>15.033765022097549</c:v>
                </c:pt>
                <c:pt idx="27072">
                  <c:v>15.034320367855818</c:v>
                </c:pt>
                <c:pt idx="27073">
                  <c:v>15.034875713614086</c:v>
                </c:pt>
                <c:pt idx="27074">
                  <c:v>15.035431059372355</c:v>
                </c:pt>
                <c:pt idx="27075">
                  <c:v>15.035986405130624</c:v>
                </c:pt>
                <c:pt idx="27076">
                  <c:v>15.036541750888892</c:v>
                </c:pt>
                <c:pt idx="27077">
                  <c:v>15.037097096647161</c:v>
                </c:pt>
                <c:pt idx="27078">
                  <c:v>15.037652442405429</c:v>
                </c:pt>
                <c:pt idx="27079">
                  <c:v>15.038207788163698</c:v>
                </c:pt>
                <c:pt idx="27080">
                  <c:v>15.038763133921966</c:v>
                </c:pt>
                <c:pt idx="27081">
                  <c:v>15.039318479680235</c:v>
                </c:pt>
                <c:pt idx="27082">
                  <c:v>15.039873825438503</c:v>
                </c:pt>
                <c:pt idx="27083">
                  <c:v>15.040429171196772</c:v>
                </c:pt>
                <c:pt idx="27084">
                  <c:v>15.04098451695504</c:v>
                </c:pt>
                <c:pt idx="27085">
                  <c:v>15.041539862713309</c:v>
                </c:pt>
                <c:pt idx="27086">
                  <c:v>15.042095208471578</c:v>
                </c:pt>
                <c:pt idx="27087">
                  <c:v>15.042650554229846</c:v>
                </c:pt>
                <c:pt idx="27088">
                  <c:v>15.043205899988115</c:v>
                </c:pt>
                <c:pt idx="27089">
                  <c:v>15.043761245746383</c:v>
                </c:pt>
                <c:pt idx="27090">
                  <c:v>15.044316591504652</c:v>
                </c:pt>
                <c:pt idx="27091">
                  <c:v>15.04487193726292</c:v>
                </c:pt>
                <c:pt idx="27092">
                  <c:v>15.045427283021189</c:v>
                </c:pt>
                <c:pt idx="27093">
                  <c:v>15.045982628779457</c:v>
                </c:pt>
                <c:pt idx="27094">
                  <c:v>15.046537974537726</c:v>
                </c:pt>
                <c:pt idx="27095">
                  <c:v>15.047093320295994</c:v>
                </c:pt>
                <c:pt idx="27096">
                  <c:v>15.047648666054263</c:v>
                </c:pt>
                <c:pt idx="27097">
                  <c:v>15.048204011812532</c:v>
                </c:pt>
                <c:pt idx="27098">
                  <c:v>15.0487593575708</c:v>
                </c:pt>
                <c:pt idx="27099">
                  <c:v>15.049314703329069</c:v>
                </c:pt>
                <c:pt idx="27100">
                  <c:v>15.049870049087337</c:v>
                </c:pt>
                <c:pt idx="27101">
                  <c:v>15.050425394845606</c:v>
                </c:pt>
                <c:pt idx="27102">
                  <c:v>15.050980740603874</c:v>
                </c:pt>
                <c:pt idx="27103">
                  <c:v>15.051536086362143</c:v>
                </c:pt>
                <c:pt idx="27104">
                  <c:v>15.052091432120411</c:v>
                </c:pt>
                <c:pt idx="27105">
                  <c:v>15.05264677787868</c:v>
                </c:pt>
                <c:pt idx="27106">
                  <c:v>15.053202123636948</c:v>
                </c:pt>
                <c:pt idx="27107">
                  <c:v>15.053757469395217</c:v>
                </c:pt>
                <c:pt idx="27108">
                  <c:v>15.054312815153486</c:v>
                </c:pt>
                <c:pt idx="27109">
                  <c:v>15.054868160911754</c:v>
                </c:pt>
                <c:pt idx="27110">
                  <c:v>15.055423506670023</c:v>
                </c:pt>
                <c:pt idx="27111">
                  <c:v>15.055978852428291</c:v>
                </c:pt>
                <c:pt idx="27112">
                  <c:v>15.05653419818656</c:v>
                </c:pt>
                <c:pt idx="27113">
                  <c:v>15.057089543944828</c:v>
                </c:pt>
                <c:pt idx="27114">
                  <c:v>15.057644889703097</c:v>
                </c:pt>
                <c:pt idx="27115">
                  <c:v>15.058200235461365</c:v>
                </c:pt>
                <c:pt idx="27116">
                  <c:v>15.058755581219634</c:v>
                </c:pt>
                <c:pt idx="27117">
                  <c:v>15.059310926977902</c:v>
                </c:pt>
                <c:pt idx="27118">
                  <c:v>15.059866272736171</c:v>
                </c:pt>
                <c:pt idx="27119">
                  <c:v>15.060421618494439</c:v>
                </c:pt>
                <c:pt idx="27120">
                  <c:v>15.060976964252708</c:v>
                </c:pt>
                <c:pt idx="27121">
                  <c:v>15.061532310010977</c:v>
                </c:pt>
                <c:pt idx="27122">
                  <c:v>15.062087655769245</c:v>
                </c:pt>
                <c:pt idx="27123">
                  <c:v>15.062643001527514</c:v>
                </c:pt>
                <c:pt idx="27124">
                  <c:v>15.063198347285782</c:v>
                </c:pt>
                <c:pt idx="27125">
                  <c:v>15.063753693044051</c:v>
                </c:pt>
                <c:pt idx="27126">
                  <c:v>15.064309038802319</c:v>
                </c:pt>
                <c:pt idx="27127">
                  <c:v>15.064864384560588</c:v>
                </c:pt>
                <c:pt idx="27128">
                  <c:v>15.065419730318856</c:v>
                </c:pt>
                <c:pt idx="27129">
                  <c:v>15.065975076077125</c:v>
                </c:pt>
                <c:pt idx="27130">
                  <c:v>15.066530421835393</c:v>
                </c:pt>
                <c:pt idx="27131">
                  <c:v>15.067085767593662</c:v>
                </c:pt>
                <c:pt idx="27132">
                  <c:v>15.067641113351931</c:v>
                </c:pt>
                <c:pt idx="27133">
                  <c:v>15.068196459110199</c:v>
                </c:pt>
                <c:pt idx="27134">
                  <c:v>15.068751804868468</c:v>
                </c:pt>
                <c:pt idx="27135">
                  <c:v>15.069307150626736</c:v>
                </c:pt>
                <c:pt idx="27136">
                  <c:v>15.069862496385005</c:v>
                </c:pt>
                <c:pt idx="27137">
                  <c:v>15.070417842143273</c:v>
                </c:pt>
                <c:pt idx="27138">
                  <c:v>15.070973187901542</c:v>
                </c:pt>
                <c:pt idx="27139">
                  <c:v>15.07152853365981</c:v>
                </c:pt>
                <c:pt idx="27140">
                  <c:v>15.072083879418079</c:v>
                </c:pt>
                <c:pt idx="27141">
                  <c:v>15.072639225176347</c:v>
                </c:pt>
                <c:pt idx="27142">
                  <c:v>15.073194570934616</c:v>
                </c:pt>
                <c:pt idx="27143">
                  <c:v>15.073749916692885</c:v>
                </c:pt>
                <c:pt idx="27144">
                  <c:v>15.074305262451153</c:v>
                </c:pt>
                <c:pt idx="27145">
                  <c:v>15.074860608209422</c:v>
                </c:pt>
                <c:pt idx="27146">
                  <c:v>15.07541595396769</c:v>
                </c:pt>
                <c:pt idx="27147">
                  <c:v>15.075971299725959</c:v>
                </c:pt>
                <c:pt idx="27148">
                  <c:v>15.076526645484227</c:v>
                </c:pt>
                <c:pt idx="27149">
                  <c:v>15.077081991242496</c:v>
                </c:pt>
                <c:pt idx="27150">
                  <c:v>15.077637337000764</c:v>
                </c:pt>
                <c:pt idx="27151">
                  <c:v>15.078192682759033</c:v>
                </c:pt>
                <c:pt idx="27152">
                  <c:v>15.078748028517301</c:v>
                </c:pt>
                <c:pt idx="27153">
                  <c:v>15.07930337427557</c:v>
                </c:pt>
                <c:pt idx="27154">
                  <c:v>15.079858720033839</c:v>
                </c:pt>
                <c:pt idx="27155">
                  <c:v>15.080414065792107</c:v>
                </c:pt>
                <c:pt idx="27156">
                  <c:v>15.080969411550376</c:v>
                </c:pt>
                <c:pt idx="27157">
                  <c:v>15.081524757308644</c:v>
                </c:pt>
                <c:pt idx="27158">
                  <c:v>15.082080103066913</c:v>
                </c:pt>
                <c:pt idx="27159">
                  <c:v>15.082635448825181</c:v>
                </c:pt>
                <c:pt idx="27160">
                  <c:v>15.08319079458345</c:v>
                </c:pt>
                <c:pt idx="27161">
                  <c:v>15.083746140341718</c:v>
                </c:pt>
                <c:pt idx="27162">
                  <c:v>15.084301486099987</c:v>
                </c:pt>
                <c:pt idx="27163">
                  <c:v>15.084856831858255</c:v>
                </c:pt>
                <c:pt idx="27164">
                  <c:v>15.085412177616524</c:v>
                </c:pt>
                <c:pt idx="27165">
                  <c:v>15.085967523374793</c:v>
                </c:pt>
                <c:pt idx="27166">
                  <c:v>15.086522869133061</c:v>
                </c:pt>
                <c:pt idx="27167">
                  <c:v>15.08707821489133</c:v>
                </c:pt>
                <c:pt idx="27168">
                  <c:v>15.087633560649598</c:v>
                </c:pt>
                <c:pt idx="27169">
                  <c:v>15.088188906407867</c:v>
                </c:pt>
                <c:pt idx="27170">
                  <c:v>15.088744252166135</c:v>
                </c:pt>
                <c:pt idx="27171">
                  <c:v>15.089299597924404</c:v>
                </c:pt>
                <c:pt idx="27172">
                  <c:v>15.089854943682672</c:v>
                </c:pt>
                <c:pt idx="27173">
                  <c:v>15.090410289440941</c:v>
                </c:pt>
                <c:pt idx="27174">
                  <c:v>15.090965635199209</c:v>
                </c:pt>
                <c:pt idx="27175">
                  <c:v>15.091520980957478</c:v>
                </c:pt>
                <c:pt idx="27176">
                  <c:v>15.092076326715747</c:v>
                </c:pt>
                <c:pt idx="27177">
                  <c:v>15.092631672474015</c:v>
                </c:pt>
                <c:pt idx="27178">
                  <c:v>15.093187018232284</c:v>
                </c:pt>
                <c:pt idx="27179">
                  <c:v>15.093742363990552</c:v>
                </c:pt>
                <c:pt idx="27180">
                  <c:v>15.094297709748821</c:v>
                </c:pt>
                <c:pt idx="27181">
                  <c:v>15.094853055507089</c:v>
                </c:pt>
                <c:pt idx="27182">
                  <c:v>15.095408401265358</c:v>
                </c:pt>
                <c:pt idx="27183">
                  <c:v>15.095963747023626</c:v>
                </c:pt>
                <c:pt idx="27184">
                  <c:v>15.096519092781895</c:v>
                </c:pt>
                <c:pt idx="27185">
                  <c:v>15.097074438540163</c:v>
                </c:pt>
                <c:pt idx="27186">
                  <c:v>15.097629784298432</c:v>
                </c:pt>
                <c:pt idx="27187">
                  <c:v>15.0981851300567</c:v>
                </c:pt>
                <c:pt idx="27188">
                  <c:v>15.098740475814969</c:v>
                </c:pt>
                <c:pt idx="27189">
                  <c:v>15.099295821573238</c:v>
                </c:pt>
                <c:pt idx="27190">
                  <c:v>15.099851167331506</c:v>
                </c:pt>
                <c:pt idx="27191">
                  <c:v>15.100406513089775</c:v>
                </c:pt>
                <c:pt idx="27192">
                  <c:v>15.100961858848043</c:v>
                </c:pt>
                <c:pt idx="27193">
                  <c:v>15.101517204606312</c:v>
                </c:pt>
                <c:pt idx="27194">
                  <c:v>15.10207255036458</c:v>
                </c:pt>
                <c:pt idx="27195">
                  <c:v>15.102627896122849</c:v>
                </c:pt>
                <c:pt idx="27196">
                  <c:v>15.103183241881117</c:v>
                </c:pt>
                <c:pt idx="27197">
                  <c:v>15.103738587639386</c:v>
                </c:pt>
                <c:pt idx="27198">
                  <c:v>15.104293933397654</c:v>
                </c:pt>
                <c:pt idx="27199">
                  <c:v>15.104849279155923</c:v>
                </c:pt>
                <c:pt idx="27200">
                  <c:v>15.105404624914192</c:v>
                </c:pt>
                <c:pt idx="27201">
                  <c:v>15.10595997067246</c:v>
                </c:pt>
                <c:pt idx="27202">
                  <c:v>15.106515316430729</c:v>
                </c:pt>
                <c:pt idx="27203">
                  <c:v>15.107070662188997</c:v>
                </c:pt>
                <c:pt idx="27204">
                  <c:v>15.107626007947266</c:v>
                </c:pt>
                <c:pt idx="27205">
                  <c:v>15.108181353705534</c:v>
                </c:pt>
                <c:pt idx="27206">
                  <c:v>15.108736699463803</c:v>
                </c:pt>
                <c:pt idx="27207">
                  <c:v>15.109292045222071</c:v>
                </c:pt>
                <c:pt idx="27208">
                  <c:v>15.10984739098034</c:v>
                </c:pt>
                <c:pt idx="27209">
                  <c:v>15.110402736738608</c:v>
                </c:pt>
                <c:pt idx="27210">
                  <c:v>15.110958082496877</c:v>
                </c:pt>
                <c:pt idx="27211">
                  <c:v>15.111513428255146</c:v>
                </c:pt>
                <c:pt idx="27212">
                  <c:v>15.112068774013414</c:v>
                </c:pt>
                <c:pt idx="27213">
                  <c:v>15.112624119771683</c:v>
                </c:pt>
                <c:pt idx="27214">
                  <c:v>15.113179465529951</c:v>
                </c:pt>
                <c:pt idx="27215">
                  <c:v>15.11373481128822</c:v>
                </c:pt>
                <c:pt idx="27216">
                  <c:v>15.114290157046488</c:v>
                </c:pt>
                <c:pt idx="27217">
                  <c:v>15.114845502804757</c:v>
                </c:pt>
                <c:pt idx="27218">
                  <c:v>15.115400848563025</c:v>
                </c:pt>
                <c:pt idx="27219">
                  <c:v>15.115956194321294</c:v>
                </c:pt>
                <c:pt idx="27220">
                  <c:v>15.116511540079562</c:v>
                </c:pt>
                <c:pt idx="27221">
                  <c:v>15.117066885837831</c:v>
                </c:pt>
                <c:pt idx="27222">
                  <c:v>15.1176222315961</c:v>
                </c:pt>
                <c:pt idx="27223">
                  <c:v>15.118177577354368</c:v>
                </c:pt>
                <c:pt idx="27224">
                  <c:v>15.118732923112637</c:v>
                </c:pt>
                <c:pt idx="27225">
                  <c:v>15.119288268870905</c:v>
                </c:pt>
                <c:pt idx="27226">
                  <c:v>15.119843614629174</c:v>
                </c:pt>
                <c:pt idx="27227">
                  <c:v>15.120398960387442</c:v>
                </c:pt>
                <c:pt idx="27228">
                  <c:v>15.120954306145711</c:v>
                </c:pt>
                <c:pt idx="27229">
                  <c:v>15.121509651903979</c:v>
                </c:pt>
                <c:pt idx="27230">
                  <c:v>15.122064997662248</c:v>
                </c:pt>
                <c:pt idx="27231">
                  <c:v>15.122620343420516</c:v>
                </c:pt>
                <c:pt idx="27232">
                  <c:v>15.123175689178785</c:v>
                </c:pt>
                <c:pt idx="27233">
                  <c:v>15.123731034937054</c:v>
                </c:pt>
                <c:pt idx="27234">
                  <c:v>15.124286380695322</c:v>
                </c:pt>
                <c:pt idx="27235">
                  <c:v>15.124841726453591</c:v>
                </c:pt>
                <c:pt idx="27236">
                  <c:v>15.125397072211859</c:v>
                </c:pt>
                <c:pt idx="27237">
                  <c:v>15.125952417970128</c:v>
                </c:pt>
                <c:pt idx="27238">
                  <c:v>15.126507763728396</c:v>
                </c:pt>
                <c:pt idx="27239">
                  <c:v>15.127063109486665</c:v>
                </c:pt>
                <c:pt idx="27240">
                  <c:v>15.127618455244933</c:v>
                </c:pt>
                <c:pt idx="27241">
                  <c:v>15.128173801003202</c:v>
                </c:pt>
                <c:pt idx="27242">
                  <c:v>15.12872914676147</c:v>
                </c:pt>
                <c:pt idx="27243">
                  <c:v>15.129284492519739</c:v>
                </c:pt>
                <c:pt idx="27244">
                  <c:v>15.129839838278007</c:v>
                </c:pt>
                <c:pt idx="27245">
                  <c:v>15.130395184036276</c:v>
                </c:pt>
                <c:pt idx="27246">
                  <c:v>15.130950529794545</c:v>
                </c:pt>
                <c:pt idx="27247">
                  <c:v>15.131505875552813</c:v>
                </c:pt>
                <c:pt idx="27248">
                  <c:v>15.132061221311082</c:v>
                </c:pt>
                <c:pt idx="27249">
                  <c:v>15.13261656706935</c:v>
                </c:pt>
                <c:pt idx="27250">
                  <c:v>15.133171912827619</c:v>
                </c:pt>
                <c:pt idx="27251">
                  <c:v>15.133727258585887</c:v>
                </c:pt>
                <c:pt idx="27252">
                  <c:v>15.134282604344156</c:v>
                </c:pt>
                <c:pt idx="27253">
                  <c:v>15.134837950102424</c:v>
                </c:pt>
                <c:pt idx="27254">
                  <c:v>15.135393295860693</c:v>
                </c:pt>
                <c:pt idx="27255">
                  <c:v>15.135948641618961</c:v>
                </c:pt>
                <c:pt idx="27256">
                  <c:v>15.13650398737723</c:v>
                </c:pt>
                <c:pt idx="27257">
                  <c:v>15.137059333135499</c:v>
                </c:pt>
                <c:pt idx="27258">
                  <c:v>15.137614678893767</c:v>
                </c:pt>
                <c:pt idx="27259">
                  <c:v>15.138170024652036</c:v>
                </c:pt>
                <c:pt idx="27260">
                  <c:v>15.138725370410304</c:v>
                </c:pt>
                <c:pt idx="27261">
                  <c:v>15.139280716168573</c:v>
                </c:pt>
                <c:pt idx="27262">
                  <c:v>15.139836061926841</c:v>
                </c:pt>
                <c:pt idx="27263">
                  <c:v>15.14039140768511</c:v>
                </c:pt>
                <c:pt idx="27264">
                  <c:v>15.140946753443378</c:v>
                </c:pt>
                <c:pt idx="27265">
                  <c:v>15.141502099201647</c:v>
                </c:pt>
                <c:pt idx="27266">
                  <c:v>15.142057444959915</c:v>
                </c:pt>
                <c:pt idx="27267">
                  <c:v>15.142612790718184</c:v>
                </c:pt>
                <c:pt idx="27268">
                  <c:v>15.143168136476453</c:v>
                </c:pt>
                <c:pt idx="27269">
                  <c:v>15.143723482234721</c:v>
                </c:pt>
                <c:pt idx="27270">
                  <c:v>15.14427882799299</c:v>
                </c:pt>
                <c:pt idx="27271">
                  <c:v>15.144834173751258</c:v>
                </c:pt>
                <c:pt idx="27272">
                  <c:v>15.145389519509527</c:v>
                </c:pt>
                <c:pt idx="27273">
                  <c:v>15.145944865267795</c:v>
                </c:pt>
                <c:pt idx="27274">
                  <c:v>15.146500211026064</c:v>
                </c:pt>
                <c:pt idx="27275">
                  <c:v>15.147055556784332</c:v>
                </c:pt>
                <c:pt idx="27276">
                  <c:v>15.147610902542601</c:v>
                </c:pt>
                <c:pt idx="27277">
                  <c:v>15.148166248300869</c:v>
                </c:pt>
                <c:pt idx="27278">
                  <c:v>15.148721594059138</c:v>
                </c:pt>
                <c:pt idx="27279">
                  <c:v>15.149276939817407</c:v>
                </c:pt>
                <c:pt idx="27280">
                  <c:v>15.149832285575675</c:v>
                </c:pt>
                <c:pt idx="27281">
                  <c:v>15.150387631333944</c:v>
                </c:pt>
                <c:pt idx="27282">
                  <c:v>15.150942977092212</c:v>
                </c:pt>
                <c:pt idx="27283">
                  <c:v>15.151498322850481</c:v>
                </c:pt>
                <c:pt idx="27284">
                  <c:v>15.152053668608749</c:v>
                </c:pt>
                <c:pt idx="27285">
                  <c:v>15.152609014367018</c:v>
                </c:pt>
                <c:pt idx="27286">
                  <c:v>15.153164360125286</c:v>
                </c:pt>
                <c:pt idx="27287">
                  <c:v>15.153719705883555</c:v>
                </c:pt>
                <c:pt idx="27288">
                  <c:v>15.154275051641823</c:v>
                </c:pt>
                <c:pt idx="27289">
                  <c:v>15.154830397400092</c:v>
                </c:pt>
                <c:pt idx="27290">
                  <c:v>15.155385743158361</c:v>
                </c:pt>
                <c:pt idx="27291">
                  <c:v>15.155941088916629</c:v>
                </c:pt>
                <c:pt idx="27292">
                  <c:v>15.156496434674898</c:v>
                </c:pt>
                <c:pt idx="27293">
                  <c:v>15.157051780433166</c:v>
                </c:pt>
                <c:pt idx="27294">
                  <c:v>15.157607126191435</c:v>
                </c:pt>
                <c:pt idx="27295">
                  <c:v>15.158162471949703</c:v>
                </c:pt>
                <c:pt idx="27296">
                  <c:v>15.158717817707972</c:v>
                </c:pt>
                <c:pt idx="27297">
                  <c:v>15.15927316346624</c:v>
                </c:pt>
                <c:pt idx="27298">
                  <c:v>15.159828509224509</c:v>
                </c:pt>
                <c:pt idx="27299">
                  <c:v>15.160383854982777</c:v>
                </c:pt>
                <c:pt idx="27300">
                  <c:v>15.160939200741046</c:v>
                </c:pt>
                <c:pt idx="27301">
                  <c:v>15.161494546499314</c:v>
                </c:pt>
                <c:pt idx="27302">
                  <c:v>15.162049892257583</c:v>
                </c:pt>
                <c:pt idx="27303">
                  <c:v>15.162605238015852</c:v>
                </c:pt>
                <c:pt idx="27304">
                  <c:v>15.16316058377412</c:v>
                </c:pt>
                <c:pt idx="27305">
                  <c:v>15.163715929532389</c:v>
                </c:pt>
                <c:pt idx="27306">
                  <c:v>15.164271275290657</c:v>
                </c:pt>
                <c:pt idx="27307">
                  <c:v>15.164826621048926</c:v>
                </c:pt>
                <c:pt idx="27308">
                  <c:v>15.165381966807194</c:v>
                </c:pt>
                <c:pt idx="27309">
                  <c:v>15.165937312565463</c:v>
                </c:pt>
                <c:pt idx="27310">
                  <c:v>15.166492658323731</c:v>
                </c:pt>
                <c:pt idx="27311">
                  <c:v>15.167048004082</c:v>
                </c:pt>
                <c:pt idx="27312">
                  <c:v>15.167603349840268</c:v>
                </c:pt>
                <c:pt idx="27313">
                  <c:v>15.168158695598537</c:v>
                </c:pt>
                <c:pt idx="27314">
                  <c:v>15.168714041356806</c:v>
                </c:pt>
                <c:pt idx="27315">
                  <c:v>15.169269387115074</c:v>
                </c:pt>
                <c:pt idx="27316">
                  <c:v>15.169824732873343</c:v>
                </c:pt>
                <c:pt idx="27317">
                  <c:v>15.170380078631611</c:v>
                </c:pt>
                <c:pt idx="27318">
                  <c:v>15.17093542438988</c:v>
                </c:pt>
                <c:pt idx="27319">
                  <c:v>15.171490770148148</c:v>
                </c:pt>
                <c:pt idx="27320">
                  <c:v>15.172046115906417</c:v>
                </c:pt>
                <c:pt idx="27321">
                  <c:v>15.172601461664685</c:v>
                </c:pt>
                <c:pt idx="27322">
                  <c:v>15.173156807422954</c:v>
                </c:pt>
                <c:pt idx="27323">
                  <c:v>15.173712153181222</c:v>
                </c:pt>
                <c:pt idx="27324">
                  <c:v>15.174267498939491</c:v>
                </c:pt>
                <c:pt idx="27325">
                  <c:v>15.17482284469776</c:v>
                </c:pt>
                <c:pt idx="27326">
                  <c:v>15.175378190456028</c:v>
                </c:pt>
                <c:pt idx="27327">
                  <c:v>15.175933536214297</c:v>
                </c:pt>
                <c:pt idx="27328">
                  <c:v>15.176488881972565</c:v>
                </c:pt>
                <c:pt idx="27329">
                  <c:v>15.177044227730834</c:v>
                </c:pt>
                <c:pt idx="27330">
                  <c:v>15.177599573489102</c:v>
                </c:pt>
                <c:pt idx="27331">
                  <c:v>15.178154919247371</c:v>
                </c:pt>
                <c:pt idx="27332">
                  <c:v>15.178710265005639</c:v>
                </c:pt>
                <c:pt idx="27333">
                  <c:v>15.179265610763908</c:v>
                </c:pt>
                <c:pt idx="27334">
                  <c:v>15.179820956522176</c:v>
                </c:pt>
                <c:pt idx="27335">
                  <c:v>15.180376302280445</c:v>
                </c:pt>
                <c:pt idx="27336">
                  <c:v>15.180931648038714</c:v>
                </c:pt>
                <c:pt idx="27337">
                  <c:v>15.181486993796982</c:v>
                </c:pt>
                <c:pt idx="27338">
                  <c:v>15.182042339555251</c:v>
                </c:pt>
                <c:pt idx="27339">
                  <c:v>15.182597685313519</c:v>
                </c:pt>
                <c:pt idx="27340">
                  <c:v>15.183153031071788</c:v>
                </c:pt>
                <c:pt idx="27341">
                  <c:v>15.183708376830056</c:v>
                </c:pt>
                <c:pt idx="27342">
                  <c:v>15.184263722588325</c:v>
                </c:pt>
                <c:pt idx="27343">
                  <c:v>15.184819068346593</c:v>
                </c:pt>
                <c:pt idx="27344">
                  <c:v>15.185374414104862</c:v>
                </c:pt>
                <c:pt idx="27345">
                  <c:v>15.18592975986313</c:v>
                </c:pt>
                <c:pt idx="27346">
                  <c:v>15.186485105621399</c:v>
                </c:pt>
                <c:pt idx="27347">
                  <c:v>15.187040451379668</c:v>
                </c:pt>
                <c:pt idx="27348">
                  <c:v>15.187595797137936</c:v>
                </c:pt>
                <c:pt idx="27349">
                  <c:v>15.188151142896205</c:v>
                </c:pt>
                <c:pt idx="27350">
                  <c:v>15.188706488654473</c:v>
                </c:pt>
                <c:pt idx="27351">
                  <c:v>15.189261834412742</c:v>
                </c:pt>
                <c:pt idx="27352">
                  <c:v>15.18981718017101</c:v>
                </c:pt>
                <c:pt idx="27353">
                  <c:v>15.190372525929279</c:v>
                </c:pt>
                <c:pt idx="27354">
                  <c:v>15.190927871687547</c:v>
                </c:pt>
                <c:pt idx="27355">
                  <c:v>15.191483217445816</c:v>
                </c:pt>
                <c:pt idx="27356">
                  <c:v>15.192038563204084</c:v>
                </c:pt>
                <c:pt idx="27357">
                  <c:v>15.192593908962353</c:v>
                </c:pt>
                <c:pt idx="27358">
                  <c:v>15.193149254720621</c:v>
                </c:pt>
                <c:pt idx="27359">
                  <c:v>15.19370460047889</c:v>
                </c:pt>
                <c:pt idx="27360">
                  <c:v>15.194259946237159</c:v>
                </c:pt>
                <c:pt idx="27361">
                  <c:v>15.194815291995427</c:v>
                </c:pt>
                <c:pt idx="27362">
                  <c:v>15.195370637753696</c:v>
                </c:pt>
                <c:pt idx="27363">
                  <c:v>15.195925983511964</c:v>
                </c:pt>
                <c:pt idx="27364">
                  <c:v>15.196481329270233</c:v>
                </c:pt>
                <c:pt idx="27365">
                  <c:v>15.197036675028501</c:v>
                </c:pt>
                <c:pt idx="27366">
                  <c:v>15.19759202078677</c:v>
                </c:pt>
                <c:pt idx="27367">
                  <c:v>15.198147366545038</c:v>
                </c:pt>
                <c:pt idx="27368">
                  <c:v>15.198702712303307</c:v>
                </c:pt>
                <c:pt idx="27369">
                  <c:v>15.199258058061575</c:v>
                </c:pt>
                <c:pt idx="27370">
                  <c:v>15.199813403819844</c:v>
                </c:pt>
                <c:pt idx="27371">
                  <c:v>15.200368749578113</c:v>
                </c:pt>
                <c:pt idx="27372">
                  <c:v>15.200924095336381</c:v>
                </c:pt>
                <c:pt idx="27373">
                  <c:v>15.20147944109465</c:v>
                </c:pt>
                <c:pt idx="27374">
                  <c:v>15.202034786852918</c:v>
                </c:pt>
                <c:pt idx="27375">
                  <c:v>15.202590132611187</c:v>
                </c:pt>
                <c:pt idx="27376">
                  <c:v>15.203145478369455</c:v>
                </c:pt>
                <c:pt idx="27377">
                  <c:v>15.203700824127724</c:v>
                </c:pt>
                <c:pt idx="27378">
                  <c:v>15.204256169885992</c:v>
                </c:pt>
                <c:pt idx="27379">
                  <c:v>15.204811515644261</c:v>
                </c:pt>
                <c:pt idx="27380">
                  <c:v>15.205366861402529</c:v>
                </c:pt>
                <c:pt idx="27381">
                  <c:v>15.205922207160798</c:v>
                </c:pt>
                <c:pt idx="27382">
                  <c:v>15.206477552919067</c:v>
                </c:pt>
                <c:pt idx="27383">
                  <c:v>15.207032898677335</c:v>
                </c:pt>
                <c:pt idx="27384">
                  <c:v>15.207588244435604</c:v>
                </c:pt>
                <c:pt idx="27385">
                  <c:v>15.208143590193872</c:v>
                </c:pt>
                <c:pt idx="27386">
                  <c:v>15.208698935952141</c:v>
                </c:pt>
                <c:pt idx="27387">
                  <c:v>15.209254281710409</c:v>
                </c:pt>
                <c:pt idx="27388">
                  <c:v>15.209809627468678</c:v>
                </c:pt>
                <c:pt idx="27389">
                  <c:v>15.210364973226946</c:v>
                </c:pt>
                <c:pt idx="27390">
                  <c:v>15.210920318985215</c:v>
                </c:pt>
                <c:pt idx="27391">
                  <c:v>15.211475664743483</c:v>
                </c:pt>
                <c:pt idx="27392">
                  <c:v>15.212031010501752</c:v>
                </c:pt>
                <c:pt idx="27393">
                  <c:v>15.212586356260021</c:v>
                </c:pt>
                <c:pt idx="27394">
                  <c:v>15.213141702018289</c:v>
                </c:pt>
                <c:pt idx="27395">
                  <c:v>15.213697047776558</c:v>
                </c:pt>
                <c:pt idx="27396">
                  <c:v>15.214252393534826</c:v>
                </c:pt>
                <c:pt idx="27397">
                  <c:v>15.214807739293095</c:v>
                </c:pt>
                <c:pt idx="27398">
                  <c:v>15.215363085051363</c:v>
                </c:pt>
                <c:pt idx="27399">
                  <c:v>15.215918430809632</c:v>
                </c:pt>
                <c:pt idx="27400">
                  <c:v>15.2164737765679</c:v>
                </c:pt>
                <c:pt idx="27401">
                  <c:v>15.217029122326169</c:v>
                </c:pt>
                <c:pt idx="27402">
                  <c:v>15.217584468084437</c:v>
                </c:pt>
                <c:pt idx="27403">
                  <c:v>15.218139813842706</c:v>
                </c:pt>
                <c:pt idx="27404">
                  <c:v>15.218695159600975</c:v>
                </c:pt>
                <c:pt idx="27405">
                  <c:v>15.219250505359243</c:v>
                </c:pt>
                <c:pt idx="27406">
                  <c:v>15.219805851117512</c:v>
                </c:pt>
                <c:pt idx="27407">
                  <c:v>15.22036119687578</c:v>
                </c:pt>
                <c:pt idx="27408">
                  <c:v>15.220916542634049</c:v>
                </c:pt>
                <c:pt idx="27409">
                  <c:v>15.221471888392317</c:v>
                </c:pt>
                <c:pt idx="27410">
                  <c:v>15.222027234150586</c:v>
                </c:pt>
                <c:pt idx="27411">
                  <c:v>15.222582579908854</c:v>
                </c:pt>
                <c:pt idx="27412">
                  <c:v>15.223137925667123</c:v>
                </c:pt>
                <c:pt idx="27413">
                  <c:v>15.223693271425391</c:v>
                </c:pt>
                <c:pt idx="27414">
                  <c:v>15.22424861718366</c:v>
                </c:pt>
                <c:pt idx="27415">
                  <c:v>15.224803962941929</c:v>
                </c:pt>
                <c:pt idx="27416">
                  <c:v>15.225359308700197</c:v>
                </c:pt>
                <c:pt idx="27417">
                  <c:v>15.225914654458466</c:v>
                </c:pt>
                <c:pt idx="27418">
                  <c:v>15.226470000216734</c:v>
                </c:pt>
                <c:pt idx="27419">
                  <c:v>15.227025345975003</c:v>
                </c:pt>
                <c:pt idx="27420">
                  <c:v>15.227580691733271</c:v>
                </c:pt>
                <c:pt idx="27421">
                  <c:v>15.22813603749154</c:v>
                </c:pt>
                <c:pt idx="27422">
                  <c:v>15.228691383249808</c:v>
                </c:pt>
                <c:pt idx="27423">
                  <c:v>15.229246729008077</c:v>
                </c:pt>
                <c:pt idx="27424">
                  <c:v>15.229802074766345</c:v>
                </c:pt>
                <c:pt idx="27425">
                  <c:v>15.230357420524614</c:v>
                </c:pt>
                <c:pt idx="27426">
                  <c:v>15.230912766282882</c:v>
                </c:pt>
                <c:pt idx="27427">
                  <c:v>15.231468112041151</c:v>
                </c:pt>
                <c:pt idx="27428">
                  <c:v>15.23202345779942</c:v>
                </c:pt>
                <c:pt idx="27429">
                  <c:v>15.232578803557688</c:v>
                </c:pt>
                <c:pt idx="27430">
                  <c:v>15.233134149315957</c:v>
                </c:pt>
                <c:pt idx="27431">
                  <c:v>15.233689495074225</c:v>
                </c:pt>
                <c:pt idx="27432">
                  <c:v>15.234244840832494</c:v>
                </c:pt>
                <c:pt idx="27433">
                  <c:v>15.234800186590762</c:v>
                </c:pt>
                <c:pt idx="27434">
                  <c:v>15.235355532349031</c:v>
                </c:pt>
                <c:pt idx="27435">
                  <c:v>15.235910878107299</c:v>
                </c:pt>
                <c:pt idx="27436">
                  <c:v>15.236466223865568</c:v>
                </c:pt>
                <c:pt idx="27437">
                  <c:v>15.237021569623836</c:v>
                </c:pt>
                <c:pt idx="27438">
                  <c:v>15.237576915382105</c:v>
                </c:pt>
                <c:pt idx="27439">
                  <c:v>15.238132261140374</c:v>
                </c:pt>
                <c:pt idx="27440">
                  <c:v>15.238687606898642</c:v>
                </c:pt>
                <c:pt idx="27441">
                  <c:v>15.239242952656911</c:v>
                </c:pt>
                <c:pt idx="27442">
                  <c:v>15.239798298415179</c:v>
                </c:pt>
                <c:pt idx="27443">
                  <c:v>15.240353644173448</c:v>
                </c:pt>
                <c:pt idx="27444">
                  <c:v>15.240908989931716</c:v>
                </c:pt>
                <c:pt idx="27445">
                  <c:v>15.241464335689985</c:v>
                </c:pt>
                <c:pt idx="27446">
                  <c:v>15.242019681448253</c:v>
                </c:pt>
                <c:pt idx="27447">
                  <c:v>15.242575027206522</c:v>
                </c:pt>
                <c:pt idx="27448">
                  <c:v>15.24313037296479</c:v>
                </c:pt>
                <c:pt idx="27449">
                  <c:v>15.243685718723059</c:v>
                </c:pt>
                <c:pt idx="27450">
                  <c:v>15.244241064481328</c:v>
                </c:pt>
                <c:pt idx="27451">
                  <c:v>15.244796410239596</c:v>
                </c:pt>
                <c:pt idx="27452">
                  <c:v>15.245351755997865</c:v>
                </c:pt>
                <c:pt idx="27453">
                  <c:v>15.245907101756133</c:v>
                </c:pt>
                <c:pt idx="27454">
                  <c:v>15.246462447514402</c:v>
                </c:pt>
                <c:pt idx="27455">
                  <c:v>15.24701779327267</c:v>
                </c:pt>
                <c:pt idx="27456">
                  <c:v>15.247573139030939</c:v>
                </c:pt>
                <c:pt idx="27457">
                  <c:v>15.248128484789207</c:v>
                </c:pt>
                <c:pt idx="27458">
                  <c:v>15.248683830547476</c:v>
                </c:pt>
                <c:pt idx="27459">
                  <c:v>15.249239176305744</c:v>
                </c:pt>
                <c:pt idx="27460">
                  <c:v>15.249794522064013</c:v>
                </c:pt>
                <c:pt idx="27461">
                  <c:v>15.250349867822282</c:v>
                </c:pt>
                <c:pt idx="27462">
                  <c:v>15.25090521358055</c:v>
                </c:pt>
                <c:pt idx="27463">
                  <c:v>15.251460559338819</c:v>
                </c:pt>
                <c:pt idx="27464">
                  <c:v>15.252015905097087</c:v>
                </c:pt>
                <c:pt idx="27465">
                  <c:v>15.252571250855356</c:v>
                </c:pt>
                <c:pt idx="27466">
                  <c:v>15.253126596613624</c:v>
                </c:pt>
                <c:pt idx="27467">
                  <c:v>15.253681942371893</c:v>
                </c:pt>
                <c:pt idx="27468">
                  <c:v>15.254237288130161</c:v>
                </c:pt>
                <c:pt idx="27469">
                  <c:v>15.25479263388843</c:v>
                </c:pt>
                <c:pt idx="27470">
                  <c:v>15.255347979646698</c:v>
                </c:pt>
                <c:pt idx="27471">
                  <c:v>15.255903325404967</c:v>
                </c:pt>
                <c:pt idx="27472">
                  <c:v>15.256458671163236</c:v>
                </c:pt>
                <c:pt idx="27473">
                  <c:v>15.257014016921504</c:v>
                </c:pt>
                <c:pt idx="27474">
                  <c:v>15.257569362679773</c:v>
                </c:pt>
                <c:pt idx="27475">
                  <c:v>15.258124708438041</c:v>
                </c:pt>
                <c:pt idx="27476">
                  <c:v>15.25868005419631</c:v>
                </c:pt>
                <c:pt idx="27477">
                  <c:v>15.259235399954578</c:v>
                </c:pt>
                <c:pt idx="27478">
                  <c:v>15.259790745712847</c:v>
                </c:pt>
                <c:pt idx="27479">
                  <c:v>15.260346091471115</c:v>
                </c:pt>
                <c:pt idx="27480">
                  <c:v>15.260901437229384</c:v>
                </c:pt>
                <c:pt idx="27481">
                  <c:v>15.261456782987652</c:v>
                </c:pt>
                <c:pt idx="27482">
                  <c:v>15.262012128745921</c:v>
                </c:pt>
                <c:pt idx="27483">
                  <c:v>15.262567474504189</c:v>
                </c:pt>
                <c:pt idx="27484">
                  <c:v>15.263122820262458</c:v>
                </c:pt>
                <c:pt idx="27485">
                  <c:v>15.263678166020727</c:v>
                </c:pt>
                <c:pt idx="27486">
                  <c:v>15.264233511778995</c:v>
                </c:pt>
                <c:pt idx="27487">
                  <c:v>15.264788857537264</c:v>
                </c:pt>
                <c:pt idx="27488">
                  <c:v>15.265344203295532</c:v>
                </c:pt>
                <c:pt idx="27489">
                  <c:v>15.265899549053801</c:v>
                </c:pt>
                <c:pt idx="27490">
                  <c:v>15.266454894812069</c:v>
                </c:pt>
                <c:pt idx="27491">
                  <c:v>15.267010240570338</c:v>
                </c:pt>
                <c:pt idx="27492">
                  <c:v>15.267565586328606</c:v>
                </c:pt>
                <c:pt idx="27493">
                  <c:v>15.268120932086875</c:v>
                </c:pt>
                <c:pt idx="27494">
                  <c:v>15.268676277845143</c:v>
                </c:pt>
                <c:pt idx="27495">
                  <c:v>15.269231623603412</c:v>
                </c:pt>
                <c:pt idx="27496">
                  <c:v>15.269786969361681</c:v>
                </c:pt>
                <c:pt idx="27497">
                  <c:v>15.270342315119949</c:v>
                </c:pt>
                <c:pt idx="27498">
                  <c:v>15.270897660878218</c:v>
                </c:pt>
                <c:pt idx="27499">
                  <c:v>15.271453006636486</c:v>
                </c:pt>
                <c:pt idx="27500">
                  <c:v>15.272008352394755</c:v>
                </c:pt>
                <c:pt idx="27501">
                  <c:v>15.272563698153023</c:v>
                </c:pt>
                <c:pt idx="27502">
                  <c:v>15.273119043911292</c:v>
                </c:pt>
                <c:pt idx="27503">
                  <c:v>15.27367438966956</c:v>
                </c:pt>
                <c:pt idx="27504">
                  <c:v>15.274229735427829</c:v>
                </c:pt>
                <c:pt idx="27505">
                  <c:v>15.274785081186097</c:v>
                </c:pt>
                <c:pt idx="27506">
                  <c:v>15.275340426944366</c:v>
                </c:pt>
                <c:pt idx="27507">
                  <c:v>15.275895772702635</c:v>
                </c:pt>
                <c:pt idx="27508">
                  <c:v>15.276451118460903</c:v>
                </c:pt>
                <c:pt idx="27509">
                  <c:v>15.277006464219172</c:v>
                </c:pt>
                <c:pt idx="27510">
                  <c:v>15.27756180997744</c:v>
                </c:pt>
                <c:pt idx="27511">
                  <c:v>15.278117155735709</c:v>
                </c:pt>
                <c:pt idx="27512">
                  <c:v>15.278672501493977</c:v>
                </c:pt>
                <c:pt idx="27513">
                  <c:v>15.279227847252246</c:v>
                </c:pt>
                <c:pt idx="27514">
                  <c:v>15.279783193010514</c:v>
                </c:pt>
                <c:pt idx="27515">
                  <c:v>15.280338538768783</c:v>
                </c:pt>
                <c:pt idx="27516">
                  <c:v>15.280893884527051</c:v>
                </c:pt>
                <c:pt idx="27517">
                  <c:v>15.28144923028532</c:v>
                </c:pt>
                <c:pt idx="27518">
                  <c:v>15.282004576043589</c:v>
                </c:pt>
                <c:pt idx="27519">
                  <c:v>15.282559921801857</c:v>
                </c:pt>
                <c:pt idx="27520">
                  <c:v>15.283115267560126</c:v>
                </c:pt>
                <c:pt idx="27521">
                  <c:v>15.283670613318394</c:v>
                </c:pt>
                <c:pt idx="27522">
                  <c:v>15.284225959076663</c:v>
                </c:pt>
                <c:pt idx="27523">
                  <c:v>15.284781304834931</c:v>
                </c:pt>
                <c:pt idx="27524">
                  <c:v>15.2853366505932</c:v>
                </c:pt>
                <c:pt idx="27525">
                  <c:v>15.285891996351468</c:v>
                </c:pt>
                <c:pt idx="27526">
                  <c:v>15.286447342109737</c:v>
                </c:pt>
                <c:pt idx="27527">
                  <c:v>15.287002687868005</c:v>
                </c:pt>
                <c:pt idx="27528">
                  <c:v>15.287558033626274</c:v>
                </c:pt>
                <c:pt idx="27529">
                  <c:v>15.288113379384543</c:v>
                </c:pt>
                <c:pt idx="27530">
                  <c:v>15.288668725142811</c:v>
                </c:pt>
                <c:pt idx="27531">
                  <c:v>15.28922407090108</c:v>
                </c:pt>
                <c:pt idx="27532">
                  <c:v>15.289779416659348</c:v>
                </c:pt>
                <c:pt idx="27533">
                  <c:v>15.290334762417617</c:v>
                </c:pt>
                <c:pt idx="27534">
                  <c:v>15.290890108175885</c:v>
                </c:pt>
                <c:pt idx="27535">
                  <c:v>15.291445453934154</c:v>
                </c:pt>
                <c:pt idx="27536">
                  <c:v>15.292000799692422</c:v>
                </c:pt>
                <c:pt idx="27537">
                  <c:v>15.292556145450691</c:v>
                </c:pt>
                <c:pt idx="27538">
                  <c:v>15.293111491208959</c:v>
                </c:pt>
                <c:pt idx="27539">
                  <c:v>15.293666836967228</c:v>
                </c:pt>
                <c:pt idx="27540">
                  <c:v>15.294222182725496</c:v>
                </c:pt>
                <c:pt idx="27541">
                  <c:v>15.294777528483765</c:v>
                </c:pt>
                <c:pt idx="27542">
                  <c:v>15.295332874242034</c:v>
                </c:pt>
                <c:pt idx="27543">
                  <c:v>15.295888220000302</c:v>
                </c:pt>
                <c:pt idx="27544">
                  <c:v>15.296443565758571</c:v>
                </c:pt>
                <c:pt idx="27545">
                  <c:v>15.296998911516839</c:v>
                </c:pt>
                <c:pt idx="27546">
                  <c:v>15.297554257275108</c:v>
                </c:pt>
                <c:pt idx="27547">
                  <c:v>15.298109603033376</c:v>
                </c:pt>
                <c:pt idx="27548">
                  <c:v>15.298664948791645</c:v>
                </c:pt>
                <c:pt idx="27549">
                  <c:v>15.299220294549913</c:v>
                </c:pt>
                <c:pt idx="27550">
                  <c:v>15.299775640308182</c:v>
                </c:pt>
                <c:pt idx="27551">
                  <c:v>15.30033098606645</c:v>
                </c:pt>
                <c:pt idx="27552">
                  <c:v>15.300886331824719</c:v>
                </c:pt>
                <c:pt idx="27553">
                  <c:v>15.301441677582988</c:v>
                </c:pt>
                <c:pt idx="27554">
                  <c:v>15.301997023341256</c:v>
                </c:pt>
                <c:pt idx="27555">
                  <c:v>15.302552369099525</c:v>
                </c:pt>
                <c:pt idx="27556">
                  <c:v>15.303107714857793</c:v>
                </c:pt>
                <c:pt idx="27557">
                  <c:v>15.303663060616062</c:v>
                </c:pt>
                <c:pt idx="27558">
                  <c:v>15.30421840637433</c:v>
                </c:pt>
                <c:pt idx="27559">
                  <c:v>15.304773752132599</c:v>
                </c:pt>
                <c:pt idx="27560">
                  <c:v>15.305329097890867</c:v>
                </c:pt>
                <c:pt idx="27561">
                  <c:v>15.305884443649136</c:v>
                </c:pt>
                <c:pt idx="27562">
                  <c:v>15.306439789407404</c:v>
                </c:pt>
                <c:pt idx="27563">
                  <c:v>15.306995135165673</c:v>
                </c:pt>
                <c:pt idx="27564">
                  <c:v>15.307550480923942</c:v>
                </c:pt>
                <c:pt idx="27565">
                  <c:v>15.30810582668221</c:v>
                </c:pt>
                <c:pt idx="27566">
                  <c:v>15.308661172440479</c:v>
                </c:pt>
                <c:pt idx="27567">
                  <c:v>15.309216518198747</c:v>
                </c:pt>
                <c:pt idx="27568">
                  <c:v>15.309771863957016</c:v>
                </c:pt>
                <c:pt idx="27569">
                  <c:v>15.310327209715284</c:v>
                </c:pt>
                <c:pt idx="27570">
                  <c:v>15.310882555473553</c:v>
                </c:pt>
                <c:pt idx="27571">
                  <c:v>15.311437901231821</c:v>
                </c:pt>
                <c:pt idx="27572">
                  <c:v>15.31199324699009</c:v>
                </c:pt>
                <c:pt idx="27573">
                  <c:v>15.312548592748358</c:v>
                </c:pt>
                <c:pt idx="27574">
                  <c:v>15.313103938506627</c:v>
                </c:pt>
                <c:pt idx="27575">
                  <c:v>15.313659284264896</c:v>
                </c:pt>
                <c:pt idx="27576">
                  <c:v>15.314214630023164</c:v>
                </c:pt>
                <c:pt idx="27577">
                  <c:v>15.314769975781433</c:v>
                </c:pt>
                <c:pt idx="27578">
                  <c:v>15.315325321539701</c:v>
                </c:pt>
                <c:pt idx="27579">
                  <c:v>15.31588066729797</c:v>
                </c:pt>
                <c:pt idx="27580">
                  <c:v>15.316436013056238</c:v>
                </c:pt>
                <c:pt idx="27581">
                  <c:v>15.316991358814507</c:v>
                </c:pt>
                <c:pt idx="27582">
                  <c:v>15.317546704572775</c:v>
                </c:pt>
                <c:pt idx="27583">
                  <c:v>15.318102050331044</c:v>
                </c:pt>
                <c:pt idx="27584">
                  <c:v>15.318657396089312</c:v>
                </c:pt>
                <c:pt idx="27585">
                  <c:v>15.319212741847581</c:v>
                </c:pt>
                <c:pt idx="27586">
                  <c:v>15.31976808760585</c:v>
                </c:pt>
                <c:pt idx="27587">
                  <c:v>15.320323433364118</c:v>
                </c:pt>
                <c:pt idx="27588">
                  <c:v>15.320878779122387</c:v>
                </c:pt>
                <c:pt idx="27589">
                  <c:v>15.321434124880655</c:v>
                </c:pt>
                <c:pt idx="27590">
                  <c:v>15.321989470638924</c:v>
                </c:pt>
                <c:pt idx="27591">
                  <c:v>15.322544816397192</c:v>
                </c:pt>
                <c:pt idx="27592">
                  <c:v>15.323100162155461</c:v>
                </c:pt>
                <c:pt idx="27593">
                  <c:v>15.323655507913729</c:v>
                </c:pt>
                <c:pt idx="27594">
                  <c:v>15.324210853671998</c:v>
                </c:pt>
                <c:pt idx="27595">
                  <c:v>15.324766199430266</c:v>
                </c:pt>
                <c:pt idx="27596">
                  <c:v>15.325321545188535</c:v>
                </c:pt>
                <c:pt idx="27597">
                  <c:v>15.325876890946803</c:v>
                </c:pt>
                <c:pt idx="27598">
                  <c:v>15.326432236705072</c:v>
                </c:pt>
                <c:pt idx="27599">
                  <c:v>15.326987582463341</c:v>
                </c:pt>
                <c:pt idx="27600">
                  <c:v>15.327542928221609</c:v>
                </c:pt>
                <c:pt idx="27601">
                  <c:v>15.328098273979878</c:v>
                </c:pt>
                <c:pt idx="27602">
                  <c:v>15.328653619738146</c:v>
                </c:pt>
                <c:pt idx="27603">
                  <c:v>15.329208965496415</c:v>
                </c:pt>
                <c:pt idx="27604">
                  <c:v>15.329764311254683</c:v>
                </c:pt>
                <c:pt idx="27605">
                  <c:v>15.330319657012952</c:v>
                </c:pt>
                <c:pt idx="27606">
                  <c:v>15.33087500277122</c:v>
                </c:pt>
                <c:pt idx="27607">
                  <c:v>15.331430348529489</c:v>
                </c:pt>
                <c:pt idx="27608">
                  <c:v>15.331985694287757</c:v>
                </c:pt>
                <c:pt idx="27609">
                  <c:v>15.332541040046026</c:v>
                </c:pt>
                <c:pt idx="27610">
                  <c:v>15.333096385804295</c:v>
                </c:pt>
                <c:pt idx="27611">
                  <c:v>15.333651731562563</c:v>
                </c:pt>
                <c:pt idx="27612">
                  <c:v>15.334207077320832</c:v>
                </c:pt>
                <c:pt idx="27613">
                  <c:v>15.3347624230791</c:v>
                </c:pt>
                <c:pt idx="27614">
                  <c:v>15.335317768837369</c:v>
                </c:pt>
                <c:pt idx="27615">
                  <c:v>15.335873114595637</c:v>
                </c:pt>
                <c:pt idx="27616">
                  <c:v>15.336428460353906</c:v>
                </c:pt>
                <c:pt idx="27617">
                  <c:v>15.336983806112174</c:v>
                </c:pt>
                <c:pt idx="27618">
                  <c:v>15.337539151870443</c:v>
                </c:pt>
                <c:pt idx="27619">
                  <c:v>15.338094497628711</c:v>
                </c:pt>
                <c:pt idx="27620">
                  <c:v>15.33864984338698</c:v>
                </c:pt>
                <c:pt idx="27621">
                  <c:v>15.339205189145249</c:v>
                </c:pt>
                <c:pt idx="27622">
                  <c:v>15.339760534903517</c:v>
                </c:pt>
                <c:pt idx="27623">
                  <c:v>15.340315880661786</c:v>
                </c:pt>
                <c:pt idx="27624">
                  <c:v>15.340871226420054</c:v>
                </c:pt>
                <c:pt idx="27625">
                  <c:v>15.341426572178323</c:v>
                </c:pt>
                <c:pt idx="27626">
                  <c:v>15.341981917936591</c:v>
                </c:pt>
                <c:pt idx="27627">
                  <c:v>15.34253726369486</c:v>
                </c:pt>
                <c:pt idx="27628">
                  <c:v>15.343092609453128</c:v>
                </c:pt>
                <c:pt idx="27629">
                  <c:v>15.343647955211397</c:v>
                </c:pt>
                <c:pt idx="27630">
                  <c:v>15.344203300969665</c:v>
                </c:pt>
                <c:pt idx="27631">
                  <c:v>15.344758646727934</c:v>
                </c:pt>
                <c:pt idx="27632">
                  <c:v>15.345313992486203</c:v>
                </c:pt>
                <c:pt idx="27633">
                  <c:v>15.345869338244471</c:v>
                </c:pt>
                <c:pt idx="27634">
                  <c:v>15.34642468400274</c:v>
                </c:pt>
                <c:pt idx="27635">
                  <c:v>15.346980029761008</c:v>
                </c:pt>
                <c:pt idx="27636">
                  <c:v>15.347535375519277</c:v>
                </c:pt>
                <c:pt idx="27637">
                  <c:v>15.348090721277545</c:v>
                </c:pt>
                <c:pt idx="27638">
                  <c:v>15.348646067035814</c:v>
                </c:pt>
                <c:pt idx="27639">
                  <c:v>15.349201412794082</c:v>
                </c:pt>
                <c:pt idx="27640">
                  <c:v>15.349756758552351</c:v>
                </c:pt>
                <c:pt idx="27641">
                  <c:v>15.350312104310619</c:v>
                </c:pt>
                <c:pt idx="27642">
                  <c:v>15.350867450068888</c:v>
                </c:pt>
                <c:pt idx="27643">
                  <c:v>15.351422795827157</c:v>
                </c:pt>
                <c:pt idx="27644">
                  <c:v>15.351978141585425</c:v>
                </c:pt>
                <c:pt idx="27645">
                  <c:v>15.352533487343694</c:v>
                </c:pt>
                <c:pt idx="27646">
                  <c:v>15.353088833101962</c:v>
                </c:pt>
                <c:pt idx="27647">
                  <c:v>15.353644178860231</c:v>
                </c:pt>
                <c:pt idx="27648">
                  <c:v>15.354199524618499</c:v>
                </c:pt>
                <c:pt idx="27649">
                  <c:v>15.354754870376768</c:v>
                </c:pt>
                <c:pt idx="27650">
                  <c:v>15.355310216135036</c:v>
                </c:pt>
                <c:pt idx="27651">
                  <c:v>15.355865561893305</c:v>
                </c:pt>
                <c:pt idx="27652">
                  <c:v>15.356420907651573</c:v>
                </c:pt>
                <c:pt idx="27653">
                  <c:v>15.356976253409842</c:v>
                </c:pt>
                <c:pt idx="27654">
                  <c:v>15.357531599168111</c:v>
                </c:pt>
                <c:pt idx="27655">
                  <c:v>15.358086944926379</c:v>
                </c:pt>
                <c:pt idx="27656">
                  <c:v>15.358642290684648</c:v>
                </c:pt>
                <c:pt idx="27657">
                  <c:v>15.359197636442916</c:v>
                </c:pt>
                <c:pt idx="27658">
                  <c:v>15.359752982201185</c:v>
                </c:pt>
                <c:pt idx="27659">
                  <c:v>15.360308327959453</c:v>
                </c:pt>
                <c:pt idx="27660">
                  <c:v>15.360863673717722</c:v>
                </c:pt>
                <c:pt idx="27661">
                  <c:v>15.36141901947599</c:v>
                </c:pt>
                <c:pt idx="27662">
                  <c:v>15.361974365234259</c:v>
                </c:pt>
                <c:pt idx="27663">
                  <c:v>15.362529710992527</c:v>
                </c:pt>
                <c:pt idx="27664">
                  <c:v>15.363085056750796</c:v>
                </c:pt>
                <c:pt idx="27665">
                  <c:v>15.363640402509064</c:v>
                </c:pt>
                <c:pt idx="27666">
                  <c:v>15.364195748267333</c:v>
                </c:pt>
                <c:pt idx="27667">
                  <c:v>15.364751094025602</c:v>
                </c:pt>
                <c:pt idx="27668">
                  <c:v>15.36530643978387</c:v>
                </c:pt>
                <c:pt idx="27669">
                  <c:v>15.365861785542139</c:v>
                </c:pt>
                <c:pt idx="27670">
                  <c:v>15.366417131300407</c:v>
                </c:pt>
                <c:pt idx="27671">
                  <c:v>15.366972477058676</c:v>
                </c:pt>
                <c:pt idx="27672">
                  <c:v>15.367527822816944</c:v>
                </c:pt>
                <c:pt idx="27673">
                  <c:v>15.368083168575213</c:v>
                </c:pt>
                <c:pt idx="27674">
                  <c:v>15.368638514333481</c:v>
                </c:pt>
                <c:pt idx="27675">
                  <c:v>15.36919386009175</c:v>
                </c:pt>
                <c:pt idx="27676">
                  <c:v>15.369749205850018</c:v>
                </c:pt>
                <c:pt idx="27677">
                  <c:v>15.370304551608287</c:v>
                </c:pt>
                <c:pt idx="27678">
                  <c:v>15.370859897366556</c:v>
                </c:pt>
                <c:pt idx="27679">
                  <c:v>15.371415243124824</c:v>
                </c:pt>
                <c:pt idx="27680">
                  <c:v>15.371970588883093</c:v>
                </c:pt>
                <c:pt idx="27681">
                  <c:v>15.372525934641361</c:v>
                </c:pt>
                <c:pt idx="27682">
                  <c:v>15.37308128039963</c:v>
                </c:pt>
                <c:pt idx="27683">
                  <c:v>15.373636626157898</c:v>
                </c:pt>
                <c:pt idx="27684">
                  <c:v>15.374191971916167</c:v>
                </c:pt>
                <c:pt idx="27685">
                  <c:v>15.374747317674435</c:v>
                </c:pt>
                <c:pt idx="27686">
                  <c:v>15.375302663432704</c:v>
                </c:pt>
                <c:pt idx="27687">
                  <c:v>15.375858009190972</c:v>
                </c:pt>
                <c:pt idx="27688">
                  <c:v>15.376413354949241</c:v>
                </c:pt>
                <c:pt idx="27689">
                  <c:v>15.37696870070751</c:v>
                </c:pt>
                <c:pt idx="27690">
                  <c:v>15.377524046465778</c:v>
                </c:pt>
                <c:pt idx="27691">
                  <c:v>15.378079392224047</c:v>
                </c:pt>
                <c:pt idx="27692">
                  <c:v>15.378634737982315</c:v>
                </c:pt>
                <c:pt idx="27693">
                  <c:v>15.379190083740584</c:v>
                </c:pt>
                <c:pt idx="27694">
                  <c:v>15.379745429498852</c:v>
                </c:pt>
                <c:pt idx="27695">
                  <c:v>15.380300775257121</c:v>
                </c:pt>
                <c:pt idx="27696">
                  <c:v>15.380856121015389</c:v>
                </c:pt>
                <c:pt idx="27697">
                  <c:v>15.381411466773658</c:v>
                </c:pt>
                <c:pt idx="27698">
                  <c:v>15.381966812531926</c:v>
                </c:pt>
                <c:pt idx="27699">
                  <c:v>15.382522158290195</c:v>
                </c:pt>
                <c:pt idx="27700">
                  <c:v>15.383077504048464</c:v>
                </c:pt>
                <c:pt idx="27701">
                  <c:v>15.383632849806732</c:v>
                </c:pt>
                <c:pt idx="27702">
                  <c:v>15.384188195565001</c:v>
                </c:pt>
                <c:pt idx="27703">
                  <c:v>15.384743541323269</c:v>
                </c:pt>
                <c:pt idx="27704">
                  <c:v>15.385298887081538</c:v>
                </c:pt>
                <c:pt idx="27705">
                  <c:v>15.385854232839806</c:v>
                </c:pt>
                <c:pt idx="27706">
                  <c:v>15.386409578598075</c:v>
                </c:pt>
                <c:pt idx="27707">
                  <c:v>15.386964924356343</c:v>
                </c:pt>
                <c:pt idx="27708">
                  <c:v>15.387520270114612</c:v>
                </c:pt>
                <c:pt idx="27709">
                  <c:v>15.38807561587288</c:v>
                </c:pt>
                <c:pt idx="27710">
                  <c:v>15.388630961631149</c:v>
                </c:pt>
                <c:pt idx="27711">
                  <c:v>15.389186307389418</c:v>
                </c:pt>
                <c:pt idx="27712">
                  <c:v>15.389741653147686</c:v>
                </c:pt>
                <c:pt idx="27713">
                  <c:v>15.390296998905955</c:v>
                </c:pt>
                <c:pt idx="27714">
                  <c:v>15.390852344664223</c:v>
                </c:pt>
                <c:pt idx="27715">
                  <c:v>15.391407690422492</c:v>
                </c:pt>
                <c:pt idx="27716">
                  <c:v>15.39196303618076</c:v>
                </c:pt>
                <c:pt idx="27717">
                  <c:v>15.392518381939029</c:v>
                </c:pt>
                <c:pt idx="27718">
                  <c:v>15.393073727697297</c:v>
                </c:pt>
                <c:pt idx="27719">
                  <c:v>15.393629073455566</c:v>
                </c:pt>
                <c:pt idx="27720">
                  <c:v>15.394184419213834</c:v>
                </c:pt>
                <c:pt idx="27721">
                  <c:v>15.394739764972103</c:v>
                </c:pt>
                <c:pt idx="27722">
                  <c:v>15.395295110730371</c:v>
                </c:pt>
                <c:pt idx="27723">
                  <c:v>15.39585045648864</c:v>
                </c:pt>
                <c:pt idx="27724">
                  <c:v>15.396405802246909</c:v>
                </c:pt>
                <c:pt idx="27725">
                  <c:v>15.396961148005177</c:v>
                </c:pt>
                <c:pt idx="27726">
                  <c:v>15.397516493763446</c:v>
                </c:pt>
                <c:pt idx="27727">
                  <c:v>15.398071839521714</c:v>
                </c:pt>
                <c:pt idx="27728">
                  <c:v>15.398627185279983</c:v>
                </c:pt>
                <c:pt idx="27729">
                  <c:v>15.399182531038251</c:v>
                </c:pt>
                <c:pt idx="27730">
                  <c:v>15.39973787679652</c:v>
                </c:pt>
                <c:pt idx="27731">
                  <c:v>15.400293222554788</c:v>
                </c:pt>
                <c:pt idx="27732">
                  <c:v>15.400848568313057</c:v>
                </c:pt>
                <c:pt idx="27733">
                  <c:v>15.401403914071325</c:v>
                </c:pt>
                <c:pt idx="27734">
                  <c:v>15.401959259829594</c:v>
                </c:pt>
                <c:pt idx="27735">
                  <c:v>15.402514605587863</c:v>
                </c:pt>
                <c:pt idx="27736">
                  <c:v>15.403069951346131</c:v>
                </c:pt>
                <c:pt idx="27737">
                  <c:v>15.4036252971044</c:v>
                </c:pt>
                <c:pt idx="27738">
                  <c:v>15.404180642862668</c:v>
                </c:pt>
                <c:pt idx="27739">
                  <c:v>15.404735988620937</c:v>
                </c:pt>
                <c:pt idx="27740">
                  <c:v>15.405291334379205</c:v>
                </c:pt>
                <c:pt idx="27741">
                  <c:v>15.405846680137474</c:v>
                </c:pt>
                <c:pt idx="27742">
                  <c:v>15.406402025895742</c:v>
                </c:pt>
                <c:pt idx="27743">
                  <c:v>15.406957371654011</c:v>
                </c:pt>
                <c:pt idx="27744">
                  <c:v>15.407512717412279</c:v>
                </c:pt>
                <c:pt idx="27745">
                  <c:v>15.408068063170548</c:v>
                </c:pt>
                <c:pt idx="27746">
                  <c:v>15.408623408928817</c:v>
                </c:pt>
                <c:pt idx="27747">
                  <c:v>15.409178754687085</c:v>
                </c:pt>
                <c:pt idx="27748">
                  <c:v>15.409734100445354</c:v>
                </c:pt>
                <c:pt idx="27749">
                  <c:v>15.410289446203622</c:v>
                </c:pt>
                <c:pt idx="27750">
                  <c:v>15.410844791961891</c:v>
                </c:pt>
                <c:pt idx="27751">
                  <c:v>15.411400137720159</c:v>
                </c:pt>
                <c:pt idx="27752">
                  <c:v>15.411955483478428</c:v>
                </c:pt>
                <c:pt idx="27753">
                  <c:v>15.412510829236696</c:v>
                </c:pt>
                <c:pt idx="27754">
                  <c:v>15.413066174994965</c:v>
                </c:pt>
                <c:pt idx="27755">
                  <c:v>15.413621520753233</c:v>
                </c:pt>
                <c:pt idx="27756">
                  <c:v>15.414176866511502</c:v>
                </c:pt>
                <c:pt idx="27757">
                  <c:v>15.414732212269771</c:v>
                </c:pt>
                <c:pt idx="27758">
                  <c:v>15.415287558028039</c:v>
                </c:pt>
                <c:pt idx="27759">
                  <c:v>15.415842903786308</c:v>
                </c:pt>
                <c:pt idx="27760">
                  <c:v>15.416398249544576</c:v>
                </c:pt>
                <c:pt idx="27761">
                  <c:v>15.416953595302845</c:v>
                </c:pt>
                <c:pt idx="27762">
                  <c:v>15.417508941061113</c:v>
                </c:pt>
                <c:pt idx="27763">
                  <c:v>15.418064286819382</c:v>
                </c:pt>
                <c:pt idx="27764">
                  <c:v>15.41861963257765</c:v>
                </c:pt>
                <c:pt idx="27765">
                  <c:v>15.419174978335919</c:v>
                </c:pt>
                <c:pt idx="27766">
                  <c:v>15.419730324094187</c:v>
                </c:pt>
                <c:pt idx="27767">
                  <c:v>15.420285669852456</c:v>
                </c:pt>
                <c:pt idx="27768">
                  <c:v>15.420841015610725</c:v>
                </c:pt>
                <c:pt idx="27769">
                  <c:v>15.421396361368993</c:v>
                </c:pt>
                <c:pt idx="27770">
                  <c:v>15.421951707127262</c:v>
                </c:pt>
                <c:pt idx="27771">
                  <c:v>15.42250705288553</c:v>
                </c:pt>
                <c:pt idx="27772">
                  <c:v>15.423062398643799</c:v>
                </c:pt>
                <c:pt idx="27773">
                  <c:v>15.423617744402067</c:v>
                </c:pt>
                <c:pt idx="27774">
                  <c:v>15.424173090160336</c:v>
                </c:pt>
                <c:pt idx="27775">
                  <c:v>15.424728435918604</c:v>
                </c:pt>
                <c:pt idx="27776">
                  <c:v>15.425283781676873</c:v>
                </c:pt>
                <c:pt idx="27777">
                  <c:v>15.425839127435141</c:v>
                </c:pt>
                <c:pt idx="27778">
                  <c:v>15.42639447319341</c:v>
                </c:pt>
                <c:pt idx="27779">
                  <c:v>15.426949818951678</c:v>
                </c:pt>
                <c:pt idx="27780">
                  <c:v>15.427505164709947</c:v>
                </c:pt>
                <c:pt idx="27781">
                  <c:v>15.428060510468216</c:v>
                </c:pt>
                <c:pt idx="27782">
                  <c:v>15.428615856226484</c:v>
                </c:pt>
                <c:pt idx="27783">
                  <c:v>15.429171201984753</c:v>
                </c:pt>
                <c:pt idx="27784">
                  <c:v>15.429726547743021</c:v>
                </c:pt>
                <c:pt idx="27785">
                  <c:v>15.43028189350129</c:v>
                </c:pt>
                <c:pt idx="27786">
                  <c:v>15.430837239259558</c:v>
                </c:pt>
                <c:pt idx="27787">
                  <c:v>15.431392585017827</c:v>
                </c:pt>
                <c:pt idx="27788">
                  <c:v>15.431947930776095</c:v>
                </c:pt>
                <c:pt idx="27789">
                  <c:v>15.432503276534364</c:v>
                </c:pt>
                <c:pt idx="27790">
                  <c:v>15.433058622292632</c:v>
                </c:pt>
                <c:pt idx="27791">
                  <c:v>15.433613968050901</c:v>
                </c:pt>
                <c:pt idx="27792">
                  <c:v>15.43416931380917</c:v>
                </c:pt>
                <c:pt idx="27793">
                  <c:v>15.434724659567438</c:v>
                </c:pt>
                <c:pt idx="27794">
                  <c:v>15.435280005325707</c:v>
                </c:pt>
                <c:pt idx="27795">
                  <c:v>15.435835351083975</c:v>
                </c:pt>
                <c:pt idx="27796">
                  <c:v>15.436390696842244</c:v>
                </c:pt>
                <c:pt idx="27797">
                  <c:v>15.436946042600512</c:v>
                </c:pt>
                <c:pt idx="27798">
                  <c:v>15.437501388358781</c:v>
                </c:pt>
                <c:pt idx="27799">
                  <c:v>15.438056734117049</c:v>
                </c:pt>
                <c:pt idx="27800">
                  <c:v>15.438612079875318</c:v>
                </c:pt>
                <c:pt idx="27801">
                  <c:v>15.439167425633586</c:v>
                </c:pt>
                <c:pt idx="27802">
                  <c:v>15.439722771391855</c:v>
                </c:pt>
                <c:pt idx="27803">
                  <c:v>15.440278117150124</c:v>
                </c:pt>
                <c:pt idx="27804">
                  <c:v>15.440833462908392</c:v>
                </c:pt>
                <c:pt idx="27805">
                  <c:v>15.441388808666661</c:v>
                </c:pt>
                <c:pt idx="27806">
                  <c:v>15.441944154424929</c:v>
                </c:pt>
                <c:pt idx="27807">
                  <c:v>15.442499500183198</c:v>
                </c:pt>
                <c:pt idx="27808">
                  <c:v>15.443054845941466</c:v>
                </c:pt>
                <c:pt idx="27809">
                  <c:v>15.443610191699735</c:v>
                </c:pt>
                <c:pt idx="27810">
                  <c:v>15.444165537458003</c:v>
                </c:pt>
                <c:pt idx="27811">
                  <c:v>15.444720883216272</c:v>
                </c:pt>
                <c:pt idx="27812">
                  <c:v>15.44527622897454</c:v>
                </c:pt>
                <c:pt idx="27813">
                  <c:v>15.445831574732809</c:v>
                </c:pt>
                <c:pt idx="27814">
                  <c:v>15.446386920491078</c:v>
                </c:pt>
                <c:pt idx="27815">
                  <c:v>15.446942266249346</c:v>
                </c:pt>
                <c:pt idx="27816">
                  <c:v>15.447497612007615</c:v>
                </c:pt>
                <c:pt idx="27817">
                  <c:v>15.448052957765883</c:v>
                </c:pt>
                <c:pt idx="27818">
                  <c:v>15.448608303524152</c:v>
                </c:pt>
                <c:pt idx="27819">
                  <c:v>15.44916364928242</c:v>
                </c:pt>
                <c:pt idx="27820">
                  <c:v>15.449718995040689</c:v>
                </c:pt>
                <c:pt idx="27821">
                  <c:v>15.450274340798957</c:v>
                </c:pt>
                <c:pt idx="27822">
                  <c:v>15.450829686557226</c:v>
                </c:pt>
                <c:pt idx="27823">
                  <c:v>15.451385032315494</c:v>
                </c:pt>
                <c:pt idx="27824">
                  <c:v>15.451940378073763</c:v>
                </c:pt>
                <c:pt idx="27825">
                  <c:v>15.452495723832032</c:v>
                </c:pt>
                <c:pt idx="27826">
                  <c:v>15.4530510695903</c:v>
                </c:pt>
                <c:pt idx="27827">
                  <c:v>15.453606415348569</c:v>
                </c:pt>
                <c:pt idx="27828">
                  <c:v>15.454161761106837</c:v>
                </c:pt>
                <c:pt idx="27829">
                  <c:v>15.454717106865106</c:v>
                </c:pt>
                <c:pt idx="27830">
                  <c:v>15.455272452623374</c:v>
                </c:pt>
                <c:pt idx="27831">
                  <c:v>15.455827798381643</c:v>
                </c:pt>
                <c:pt idx="27832">
                  <c:v>15.456383144139911</c:v>
                </c:pt>
                <c:pt idx="27833">
                  <c:v>15.45693848989818</c:v>
                </c:pt>
                <c:pt idx="27834">
                  <c:v>15.457493835656448</c:v>
                </c:pt>
                <c:pt idx="27835">
                  <c:v>15.458049181414717</c:v>
                </c:pt>
                <c:pt idx="27836">
                  <c:v>15.458604527172985</c:v>
                </c:pt>
                <c:pt idx="27837">
                  <c:v>15.459159872931254</c:v>
                </c:pt>
                <c:pt idx="27838">
                  <c:v>15.459715218689523</c:v>
                </c:pt>
                <c:pt idx="27839">
                  <c:v>15.460270564447791</c:v>
                </c:pt>
                <c:pt idx="27840">
                  <c:v>15.46082591020606</c:v>
                </c:pt>
                <c:pt idx="27841">
                  <c:v>15.461381255964328</c:v>
                </c:pt>
                <c:pt idx="27842">
                  <c:v>15.461936601722597</c:v>
                </c:pt>
                <c:pt idx="27843">
                  <c:v>15.462491947480865</c:v>
                </c:pt>
                <c:pt idx="27844">
                  <c:v>15.463047293239134</c:v>
                </c:pt>
                <c:pt idx="27845">
                  <c:v>15.463602638997402</c:v>
                </c:pt>
                <c:pt idx="27846">
                  <c:v>15.464157984755671</c:v>
                </c:pt>
                <c:pt idx="27847">
                  <c:v>15.464713330513939</c:v>
                </c:pt>
                <c:pt idx="27848">
                  <c:v>15.465268676272208</c:v>
                </c:pt>
                <c:pt idx="27849">
                  <c:v>15.465824022030477</c:v>
                </c:pt>
                <c:pt idx="27850">
                  <c:v>15.466379367788745</c:v>
                </c:pt>
                <c:pt idx="27851">
                  <c:v>15.466934713547014</c:v>
                </c:pt>
                <c:pt idx="27852">
                  <c:v>15.467490059305282</c:v>
                </c:pt>
                <c:pt idx="27853">
                  <c:v>15.468045405063551</c:v>
                </c:pt>
                <c:pt idx="27854">
                  <c:v>15.468600750821819</c:v>
                </c:pt>
                <c:pt idx="27855">
                  <c:v>15.469156096580088</c:v>
                </c:pt>
                <c:pt idx="27856">
                  <c:v>15.469711442338356</c:v>
                </c:pt>
                <c:pt idx="27857">
                  <c:v>15.470266788096625</c:v>
                </c:pt>
                <c:pt idx="27858">
                  <c:v>15.470822133854893</c:v>
                </c:pt>
                <c:pt idx="27859">
                  <c:v>15.471377479613162</c:v>
                </c:pt>
                <c:pt idx="27860">
                  <c:v>15.471932825371431</c:v>
                </c:pt>
                <c:pt idx="27861">
                  <c:v>15.472488171129699</c:v>
                </c:pt>
                <c:pt idx="27862">
                  <c:v>15.473043516887968</c:v>
                </c:pt>
                <c:pt idx="27863">
                  <c:v>15.473598862646236</c:v>
                </c:pt>
                <c:pt idx="27864">
                  <c:v>15.474154208404505</c:v>
                </c:pt>
                <c:pt idx="27865">
                  <c:v>15.474709554162773</c:v>
                </c:pt>
                <c:pt idx="27866">
                  <c:v>15.475264899921042</c:v>
                </c:pt>
                <c:pt idx="27867">
                  <c:v>15.47582024567931</c:v>
                </c:pt>
                <c:pt idx="27868">
                  <c:v>15.476375591437579</c:v>
                </c:pt>
                <c:pt idx="27869">
                  <c:v>15.476930937195847</c:v>
                </c:pt>
                <c:pt idx="27870">
                  <c:v>15.477486282954116</c:v>
                </c:pt>
                <c:pt idx="27871">
                  <c:v>15.478041628712385</c:v>
                </c:pt>
                <c:pt idx="27872">
                  <c:v>15.478596974470653</c:v>
                </c:pt>
                <c:pt idx="27873">
                  <c:v>15.479152320228922</c:v>
                </c:pt>
                <c:pt idx="27874">
                  <c:v>15.47970766598719</c:v>
                </c:pt>
                <c:pt idx="27875">
                  <c:v>15.480263011745459</c:v>
                </c:pt>
                <c:pt idx="27876">
                  <c:v>15.480818357503727</c:v>
                </c:pt>
                <c:pt idx="27877">
                  <c:v>15.481373703261996</c:v>
                </c:pt>
                <c:pt idx="27878">
                  <c:v>15.481929049020264</c:v>
                </c:pt>
                <c:pt idx="27879">
                  <c:v>15.482484394778533</c:v>
                </c:pt>
                <c:pt idx="27880">
                  <c:v>15.483039740536801</c:v>
                </c:pt>
                <c:pt idx="27881">
                  <c:v>15.48359508629507</c:v>
                </c:pt>
                <c:pt idx="27882">
                  <c:v>15.484150432053339</c:v>
                </c:pt>
                <c:pt idx="27883">
                  <c:v>15.484705777811607</c:v>
                </c:pt>
                <c:pt idx="27884">
                  <c:v>15.485261123569876</c:v>
                </c:pt>
                <c:pt idx="27885">
                  <c:v>15.485816469328144</c:v>
                </c:pt>
                <c:pt idx="27886">
                  <c:v>15.486371815086413</c:v>
                </c:pt>
                <c:pt idx="27887">
                  <c:v>15.486927160844681</c:v>
                </c:pt>
                <c:pt idx="27888">
                  <c:v>15.48748250660295</c:v>
                </c:pt>
                <c:pt idx="27889">
                  <c:v>15.488037852361218</c:v>
                </c:pt>
                <c:pt idx="27890">
                  <c:v>15.488593198119487</c:v>
                </c:pt>
                <c:pt idx="27891">
                  <c:v>15.489148543877755</c:v>
                </c:pt>
                <c:pt idx="27892">
                  <c:v>15.489703889636024</c:v>
                </c:pt>
                <c:pt idx="27893">
                  <c:v>15.490259235394293</c:v>
                </c:pt>
                <c:pt idx="27894">
                  <c:v>15.490814581152561</c:v>
                </c:pt>
                <c:pt idx="27895">
                  <c:v>15.49136992691083</c:v>
                </c:pt>
                <c:pt idx="27896">
                  <c:v>15.491925272669098</c:v>
                </c:pt>
                <c:pt idx="27897">
                  <c:v>15.492480618427367</c:v>
                </c:pt>
                <c:pt idx="27898">
                  <c:v>15.493035964185635</c:v>
                </c:pt>
                <c:pt idx="27899">
                  <c:v>15.493591309943904</c:v>
                </c:pt>
                <c:pt idx="27900">
                  <c:v>15.494146655702172</c:v>
                </c:pt>
                <c:pt idx="27901">
                  <c:v>15.494702001460441</c:v>
                </c:pt>
                <c:pt idx="27902">
                  <c:v>15.495257347218709</c:v>
                </c:pt>
                <c:pt idx="27903">
                  <c:v>15.495812692976978</c:v>
                </c:pt>
                <c:pt idx="27904">
                  <c:v>15.496368038735246</c:v>
                </c:pt>
                <c:pt idx="27905">
                  <c:v>15.496923384493515</c:v>
                </c:pt>
                <c:pt idx="27906">
                  <c:v>15.497478730251784</c:v>
                </c:pt>
                <c:pt idx="27907">
                  <c:v>15.498034076010052</c:v>
                </c:pt>
                <c:pt idx="27908">
                  <c:v>15.498589421768321</c:v>
                </c:pt>
                <c:pt idx="27909">
                  <c:v>15.499144767526589</c:v>
                </c:pt>
                <c:pt idx="27910">
                  <c:v>15.499700113284858</c:v>
                </c:pt>
                <c:pt idx="27911">
                  <c:v>15.500255459043126</c:v>
                </c:pt>
                <c:pt idx="27912">
                  <c:v>15.500810804801395</c:v>
                </c:pt>
                <c:pt idx="27913">
                  <c:v>15.501366150559663</c:v>
                </c:pt>
                <c:pt idx="27914">
                  <c:v>15.501921496317932</c:v>
                </c:pt>
                <c:pt idx="27915">
                  <c:v>15.5024768420762</c:v>
                </c:pt>
                <c:pt idx="27916">
                  <c:v>15.503032187834469</c:v>
                </c:pt>
                <c:pt idx="27917">
                  <c:v>15.503587533592738</c:v>
                </c:pt>
                <c:pt idx="27918">
                  <c:v>15.504142879351006</c:v>
                </c:pt>
                <c:pt idx="27919">
                  <c:v>15.504698225109275</c:v>
                </c:pt>
                <c:pt idx="27920">
                  <c:v>15.505253570867543</c:v>
                </c:pt>
                <c:pt idx="27921">
                  <c:v>15.505808916625812</c:v>
                </c:pt>
                <c:pt idx="27922">
                  <c:v>15.50636426238408</c:v>
                </c:pt>
                <c:pt idx="27923">
                  <c:v>15.506919608142349</c:v>
                </c:pt>
                <c:pt idx="27924">
                  <c:v>15.507474953900617</c:v>
                </c:pt>
                <c:pt idx="27925">
                  <c:v>15.508030299658886</c:v>
                </c:pt>
                <c:pt idx="27926">
                  <c:v>15.508585645417154</c:v>
                </c:pt>
                <c:pt idx="27927">
                  <c:v>15.509140991175423</c:v>
                </c:pt>
                <c:pt idx="27928">
                  <c:v>15.509696336933692</c:v>
                </c:pt>
                <c:pt idx="27929">
                  <c:v>15.51025168269196</c:v>
                </c:pt>
                <c:pt idx="27930">
                  <c:v>15.510807028450229</c:v>
                </c:pt>
                <c:pt idx="27931">
                  <c:v>15.511362374208497</c:v>
                </c:pt>
                <c:pt idx="27932">
                  <c:v>15.511917719966766</c:v>
                </c:pt>
                <c:pt idx="27933">
                  <c:v>15.512473065725034</c:v>
                </c:pt>
                <c:pt idx="27934">
                  <c:v>15.513028411483303</c:v>
                </c:pt>
                <c:pt idx="27935">
                  <c:v>15.513583757241571</c:v>
                </c:pt>
                <c:pt idx="27936">
                  <c:v>15.51413910299984</c:v>
                </c:pt>
                <c:pt idx="27937">
                  <c:v>15.514694448758108</c:v>
                </c:pt>
                <c:pt idx="27938">
                  <c:v>15.515249794516377</c:v>
                </c:pt>
                <c:pt idx="27939">
                  <c:v>15.515805140274646</c:v>
                </c:pt>
                <c:pt idx="27940">
                  <c:v>15.516360486032914</c:v>
                </c:pt>
                <c:pt idx="27941">
                  <c:v>15.516915831791183</c:v>
                </c:pt>
                <c:pt idx="27942">
                  <c:v>15.517471177549451</c:v>
                </c:pt>
                <c:pt idx="27943">
                  <c:v>15.51802652330772</c:v>
                </c:pt>
                <c:pt idx="27944">
                  <c:v>15.518581869065988</c:v>
                </c:pt>
                <c:pt idx="27945">
                  <c:v>15.519137214824257</c:v>
                </c:pt>
                <c:pt idx="27946">
                  <c:v>15.519692560582525</c:v>
                </c:pt>
                <c:pt idx="27947">
                  <c:v>15.520247906340794</c:v>
                </c:pt>
                <c:pt idx="27948">
                  <c:v>15.520803252099062</c:v>
                </c:pt>
                <c:pt idx="27949">
                  <c:v>15.521358597857331</c:v>
                </c:pt>
                <c:pt idx="27950">
                  <c:v>15.5219139436156</c:v>
                </c:pt>
                <c:pt idx="27951">
                  <c:v>15.522469289373868</c:v>
                </c:pt>
                <c:pt idx="27952">
                  <c:v>15.523024635132137</c:v>
                </c:pt>
                <c:pt idx="27953">
                  <c:v>15.523579980890405</c:v>
                </c:pt>
                <c:pt idx="27954">
                  <c:v>15.524135326648674</c:v>
                </c:pt>
                <c:pt idx="27955">
                  <c:v>15.524690672406942</c:v>
                </c:pt>
                <c:pt idx="27956">
                  <c:v>15.525246018165211</c:v>
                </c:pt>
                <c:pt idx="27957">
                  <c:v>15.525801363923479</c:v>
                </c:pt>
                <c:pt idx="27958">
                  <c:v>15.526356709681748</c:v>
                </c:pt>
                <c:pt idx="27959">
                  <c:v>15.526912055440016</c:v>
                </c:pt>
                <c:pt idx="27960">
                  <c:v>15.527467401198285</c:v>
                </c:pt>
                <c:pt idx="27961">
                  <c:v>15.528022746956553</c:v>
                </c:pt>
                <c:pt idx="27962">
                  <c:v>15.528578092714822</c:v>
                </c:pt>
                <c:pt idx="27963">
                  <c:v>15.529133438473091</c:v>
                </c:pt>
                <c:pt idx="27964">
                  <c:v>15.529688784231359</c:v>
                </c:pt>
                <c:pt idx="27965">
                  <c:v>15.530244129989628</c:v>
                </c:pt>
                <c:pt idx="27966">
                  <c:v>15.530799475747896</c:v>
                </c:pt>
                <c:pt idx="27967">
                  <c:v>15.531354821506165</c:v>
                </c:pt>
                <c:pt idx="27968">
                  <c:v>15.531910167264433</c:v>
                </c:pt>
                <c:pt idx="27969">
                  <c:v>15.532465513022702</c:v>
                </c:pt>
                <c:pt idx="27970">
                  <c:v>15.53302085878097</c:v>
                </c:pt>
                <c:pt idx="27971">
                  <c:v>15.533576204539239</c:v>
                </c:pt>
                <c:pt idx="27972">
                  <c:v>15.534131550297507</c:v>
                </c:pt>
                <c:pt idx="27973">
                  <c:v>15.534686896055776</c:v>
                </c:pt>
                <c:pt idx="27974">
                  <c:v>15.535242241814045</c:v>
                </c:pt>
                <c:pt idx="27975">
                  <c:v>15.535797587572313</c:v>
                </c:pt>
                <c:pt idx="27976">
                  <c:v>15.536352933330582</c:v>
                </c:pt>
                <c:pt idx="27977">
                  <c:v>15.53690827908885</c:v>
                </c:pt>
                <c:pt idx="27978">
                  <c:v>15.537463624847119</c:v>
                </c:pt>
                <c:pt idx="27979">
                  <c:v>15.538018970605387</c:v>
                </c:pt>
                <c:pt idx="27980">
                  <c:v>15.538574316363656</c:v>
                </c:pt>
                <c:pt idx="27981">
                  <c:v>15.539129662121924</c:v>
                </c:pt>
                <c:pt idx="27982">
                  <c:v>15.539685007880193</c:v>
                </c:pt>
                <c:pt idx="27983">
                  <c:v>15.540240353638461</c:v>
                </c:pt>
                <c:pt idx="27984">
                  <c:v>15.54079569939673</c:v>
                </c:pt>
                <c:pt idx="27985">
                  <c:v>15.541351045154999</c:v>
                </c:pt>
                <c:pt idx="27986">
                  <c:v>15.541906390913267</c:v>
                </c:pt>
                <c:pt idx="27987">
                  <c:v>15.542461736671536</c:v>
                </c:pt>
                <c:pt idx="27988">
                  <c:v>15.543017082429804</c:v>
                </c:pt>
                <c:pt idx="27989">
                  <c:v>15.543572428188073</c:v>
                </c:pt>
                <c:pt idx="27990">
                  <c:v>15.544127773946341</c:v>
                </c:pt>
                <c:pt idx="27991">
                  <c:v>15.54468311970461</c:v>
                </c:pt>
                <c:pt idx="27992">
                  <c:v>15.545238465462878</c:v>
                </c:pt>
                <c:pt idx="27993">
                  <c:v>15.545793811221147</c:v>
                </c:pt>
                <c:pt idx="27994">
                  <c:v>15.546349156979415</c:v>
                </c:pt>
                <c:pt idx="27995">
                  <c:v>15.546904502737684</c:v>
                </c:pt>
                <c:pt idx="27996">
                  <c:v>15.547459848495953</c:v>
                </c:pt>
                <c:pt idx="27997">
                  <c:v>15.548015194254221</c:v>
                </c:pt>
                <c:pt idx="27998">
                  <c:v>15.54857054001249</c:v>
                </c:pt>
                <c:pt idx="27999">
                  <c:v>15.549125885770758</c:v>
                </c:pt>
                <c:pt idx="28000">
                  <c:v>15.549681231529027</c:v>
                </c:pt>
                <c:pt idx="28001">
                  <c:v>15.550236577287295</c:v>
                </c:pt>
                <c:pt idx="28002">
                  <c:v>15.550791923045564</c:v>
                </c:pt>
                <c:pt idx="28003">
                  <c:v>15.551347268803832</c:v>
                </c:pt>
                <c:pt idx="28004">
                  <c:v>15.551902614562101</c:v>
                </c:pt>
                <c:pt idx="28005">
                  <c:v>15.552457960320369</c:v>
                </c:pt>
                <c:pt idx="28006">
                  <c:v>15.553013306078638</c:v>
                </c:pt>
                <c:pt idx="28007">
                  <c:v>15.553568651836907</c:v>
                </c:pt>
                <c:pt idx="28008">
                  <c:v>15.554123997595175</c:v>
                </c:pt>
                <c:pt idx="28009">
                  <c:v>15.554679343353444</c:v>
                </c:pt>
                <c:pt idx="28010">
                  <c:v>15.555234689111712</c:v>
                </c:pt>
                <c:pt idx="28011">
                  <c:v>15.555790034869981</c:v>
                </c:pt>
                <c:pt idx="28012">
                  <c:v>15.556345380628249</c:v>
                </c:pt>
                <c:pt idx="28013">
                  <c:v>15.556900726386518</c:v>
                </c:pt>
                <c:pt idx="28014">
                  <c:v>15.557456072144786</c:v>
                </c:pt>
                <c:pt idx="28015">
                  <c:v>15.558011417903055</c:v>
                </c:pt>
                <c:pt idx="28016">
                  <c:v>15.558566763661323</c:v>
                </c:pt>
                <c:pt idx="28017">
                  <c:v>15.559122109419592</c:v>
                </c:pt>
                <c:pt idx="28018">
                  <c:v>15.55967745517786</c:v>
                </c:pt>
                <c:pt idx="28019">
                  <c:v>15.560232800936129</c:v>
                </c:pt>
                <c:pt idx="28020">
                  <c:v>15.560788146694398</c:v>
                </c:pt>
                <c:pt idx="28021">
                  <c:v>15.561343492452666</c:v>
                </c:pt>
                <c:pt idx="28022">
                  <c:v>15.561898838210935</c:v>
                </c:pt>
                <c:pt idx="28023">
                  <c:v>15.562454183969203</c:v>
                </c:pt>
                <c:pt idx="28024">
                  <c:v>15.563009529727472</c:v>
                </c:pt>
                <c:pt idx="28025">
                  <c:v>15.56356487548574</c:v>
                </c:pt>
                <c:pt idx="28026">
                  <c:v>15.564120221244009</c:v>
                </c:pt>
                <c:pt idx="28027">
                  <c:v>15.564675567002277</c:v>
                </c:pt>
                <c:pt idx="28028">
                  <c:v>15.565230912760546</c:v>
                </c:pt>
                <c:pt idx="28029">
                  <c:v>15.565786258518814</c:v>
                </c:pt>
                <c:pt idx="28030">
                  <c:v>15.566341604277083</c:v>
                </c:pt>
                <c:pt idx="28031">
                  <c:v>15.566896950035352</c:v>
                </c:pt>
                <c:pt idx="28032">
                  <c:v>15.56745229579362</c:v>
                </c:pt>
                <c:pt idx="28033">
                  <c:v>15.568007641551889</c:v>
                </c:pt>
                <c:pt idx="28034">
                  <c:v>15.568562987310157</c:v>
                </c:pt>
                <c:pt idx="28035">
                  <c:v>15.569118333068426</c:v>
                </c:pt>
                <c:pt idx="28036">
                  <c:v>15.569673678826694</c:v>
                </c:pt>
                <c:pt idx="28037">
                  <c:v>15.570229024584963</c:v>
                </c:pt>
                <c:pt idx="28038">
                  <c:v>15.570784370343231</c:v>
                </c:pt>
                <c:pt idx="28039">
                  <c:v>15.5713397161015</c:v>
                </c:pt>
                <c:pt idx="28040">
                  <c:v>15.571895061859768</c:v>
                </c:pt>
                <c:pt idx="28041">
                  <c:v>15.572450407618037</c:v>
                </c:pt>
                <c:pt idx="28042">
                  <c:v>15.573005753376306</c:v>
                </c:pt>
                <c:pt idx="28043">
                  <c:v>15.573561099134574</c:v>
                </c:pt>
                <c:pt idx="28044">
                  <c:v>15.574116444892843</c:v>
                </c:pt>
                <c:pt idx="28045">
                  <c:v>15.574671790651111</c:v>
                </c:pt>
                <c:pt idx="28046">
                  <c:v>15.57522713640938</c:v>
                </c:pt>
                <c:pt idx="28047">
                  <c:v>15.575782482167648</c:v>
                </c:pt>
                <c:pt idx="28048">
                  <c:v>15.576337827925917</c:v>
                </c:pt>
                <c:pt idx="28049">
                  <c:v>15.576893173684185</c:v>
                </c:pt>
                <c:pt idx="28050">
                  <c:v>15.577448519442454</c:v>
                </c:pt>
                <c:pt idx="28051">
                  <c:v>15.578003865200722</c:v>
                </c:pt>
                <c:pt idx="28052">
                  <c:v>15.578559210958991</c:v>
                </c:pt>
                <c:pt idx="28053">
                  <c:v>15.57911455671726</c:v>
                </c:pt>
                <c:pt idx="28054">
                  <c:v>15.579669902475528</c:v>
                </c:pt>
                <c:pt idx="28055">
                  <c:v>15.580225248233797</c:v>
                </c:pt>
                <c:pt idx="28056">
                  <c:v>15.580780593992065</c:v>
                </c:pt>
                <c:pt idx="28057">
                  <c:v>15.581335939750334</c:v>
                </c:pt>
                <c:pt idx="28058">
                  <c:v>15.581891285508602</c:v>
                </c:pt>
                <c:pt idx="28059">
                  <c:v>15.582446631266871</c:v>
                </c:pt>
                <c:pt idx="28060">
                  <c:v>15.583001977025139</c:v>
                </c:pt>
                <c:pt idx="28061">
                  <c:v>15.583557322783408</c:v>
                </c:pt>
                <c:pt idx="28062">
                  <c:v>15.584112668541676</c:v>
                </c:pt>
                <c:pt idx="28063">
                  <c:v>15.584668014299945</c:v>
                </c:pt>
                <c:pt idx="28064">
                  <c:v>15.585223360058214</c:v>
                </c:pt>
                <c:pt idx="28065">
                  <c:v>15.585778705816482</c:v>
                </c:pt>
                <c:pt idx="28066">
                  <c:v>15.586334051574751</c:v>
                </c:pt>
                <c:pt idx="28067">
                  <c:v>15.586889397333019</c:v>
                </c:pt>
                <c:pt idx="28068">
                  <c:v>15.587444743091288</c:v>
                </c:pt>
                <c:pt idx="28069">
                  <c:v>15.588000088849556</c:v>
                </c:pt>
                <c:pt idx="28070">
                  <c:v>15.588555434607825</c:v>
                </c:pt>
                <c:pt idx="28071">
                  <c:v>15.589110780366093</c:v>
                </c:pt>
                <c:pt idx="28072">
                  <c:v>15.589666126124362</c:v>
                </c:pt>
                <c:pt idx="28073">
                  <c:v>15.59022147188263</c:v>
                </c:pt>
                <c:pt idx="28074">
                  <c:v>15.590776817640899</c:v>
                </c:pt>
                <c:pt idx="28075">
                  <c:v>15.591332163399167</c:v>
                </c:pt>
                <c:pt idx="28076">
                  <c:v>15.591887509157436</c:v>
                </c:pt>
                <c:pt idx="28077">
                  <c:v>15.592442854915705</c:v>
                </c:pt>
                <c:pt idx="28078">
                  <c:v>15.592998200673973</c:v>
                </c:pt>
                <c:pt idx="28079">
                  <c:v>15.593553546432242</c:v>
                </c:pt>
                <c:pt idx="28080">
                  <c:v>15.59410889219051</c:v>
                </c:pt>
                <c:pt idx="28081">
                  <c:v>15.594664237948779</c:v>
                </c:pt>
                <c:pt idx="28082">
                  <c:v>15.595219583707047</c:v>
                </c:pt>
                <c:pt idx="28083">
                  <c:v>15.595774929465316</c:v>
                </c:pt>
                <c:pt idx="28084">
                  <c:v>15.596330275223584</c:v>
                </c:pt>
                <c:pt idx="28085">
                  <c:v>15.596885620981853</c:v>
                </c:pt>
                <c:pt idx="28086">
                  <c:v>15.597440966740121</c:v>
                </c:pt>
                <c:pt idx="28087">
                  <c:v>15.59799631249839</c:v>
                </c:pt>
                <c:pt idx="28088">
                  <c:v>15.598551658256659</c:v>
                </c:pt>
                <c:pt idx="28089">
                  <c:v>15.599107004014927</c:v>
                </c:pt>
                <c:pt idx="28090">
                  <c:v>15.599662349773196</c:v>
                </c:pt>
                <c:pt idx="28091">
                  <c:v>15.600217695531464</c:v>
                </c:pt>
                <c:pt idx="28092">
                  <c:v>15.600773041289733</c:v>
                </c:pt>
                <c:pt idx="28093">
                  <c:v>15.601328387048001</c:v>
                </c:pt>
                <c:pt idx="28094">
                  <c:v>15.60188373280627</c:v>
                </c:pt>
                <c:pt idx="28095">
                  <c:v>15.602439078564538</c:v>
                </c:pt>
                <c:pt idx="28096">
                  <c:v>15.602994424322807</c:v>
                </c:pt>
                <c:pt idx="28097">
                  <c:v>15.603549770081075</c:v>
                </c:pt>
                <c:pt idx="28098">
                  <c:v>15.604105115839344</c:v>
                </c:pt>
                <c:pt idx="28099">
                  <c:v>15.604660461597613</c:v>
                </c:pt>
                <c:pt idx="28100">
                  <c:v>15.605215807355881</c:v>
                </c:pt>
                <c:pt idx="28101">
                  <c:v>15.60577115311415</c:v>
                </c:pt>
                <c:pt idx="28102">
                  <c:v>15.606326498872418</c:v>
                </c:pt>
                <c:pt idx="28103">
                  <c:v>15.606881844630687</c:v>
                </c:pt>
                <c:pt idx="28104">
                  <c:v>15.607437190388955</c:v>
                </c:pt>
                <c:pt idx="28105">
                  <c:v>15.607992536147224</c:v>
                </c:pt>
                <c:pt idx="28106">
                  <c:v>15.608547881905492</c:v>
                </c:pt>
                <c:pt idx="28107">
                  <c:v>15.609103227663761</c:v>
                </c:pt>
                <c:pt idx="28108">
                  <c:v>15.609658573422029</c:v>
                </c:pt>
                <c:pt idx="28109">
                  <c:v>15.610213919180298</c:v>
                </c:pt>
                <c:pt idx="28110">
                  <c:v>15.610769264938567</c:v>
                </c:pt>
                <c:pt idx="28111">
                  <c:v>15.611324610696835</c:v>
                </c:pt>
                <c:pt idx="28112">
                  <c:v>15.611879956455104</c:v>
                </c:pt>
                <c:pt idx="28113">
                  <c:v>15.612435302213372</c:v>
                </c:pt>
                <c:pt idx="28114">
                  <c:v>15.612990647971641</c:v>
                </c:pt>
                <c:pt idx="28115">
                  <c:v>15.613545993729909</c:v>
                </c:pt>
                <c:pt idx="28116">
                  <c:v>15.614101339488178</c:v>
                </c:pt>
                <c:pt idx="28117">
                  <c:v>15.614656685246446</c:v>
                </c:pt>
                <c:pt idx="28118">
                  <c:v>15.615212031004715</c:v>
                </c:pt>
                <c:pt idx="28119">
                  <c:v>15.615767376762983</c:v>
                </c:pt>
                <c:pt idx="28120">
                  <c:v>15.616322722521252</c:v>
                </c:pt>
                <c:pt idx="28121">
                  <c:v>15.616878068279521</c:v>
                </c:pt>
                <c:pt idx="28122">
                  <c:v>15.617433414037789</c:v>
                </c:pt>
                <c:pt idx="28123">
                  <c:v>15.617988759796058</c:v>
                </c:pt>
                <c:pt idx="28124">
                  <c:v>15.618544105554326</c:v>
                </c:pt>
                <c:pt idx="28125">
                  <c:v>15.619099451312595</c:v>
                </c:pt>
                <c:pt idx="28126">
                  <c:v>15.619654797070863</c:v>
                </c:pt>
                <c:pt idx="28127">
                  <c:v>15.620210142829132</c:v>
                </c:pt>
                <c:pt idx="28128">
                  <c:v>15.6207654885874</c:v>
                </c:pt>
                <c:pt idx="28129">
                  <c:v>15.621320834345669</c:v>
                </c:pt>
                <c:pt idx="28130">
                  <c:v>15.621876180103937</c:v>
                </c:pt>
                <c:pt idx="28131">
                  <c:v>15.622431525862206</c:v>
                </c:pt>
                <c:pt idx="28132">
                  <c:v>15.622986871620475</c:v>
                </c:pt>
                <c:pt idx="28133">
                  <c:v>15.623542217378743</c:v>
                </c:pt>
                <c:pt idx="28134">
                  <c:v>15.624097563137012</c:v>
                </c:pt>
                <c:pt idx="28135">
                  <c:v>15.62465290889528</c:v>
                </c:pt>
                <c:pt idx="28136">
                  <c:v>15.625208254653549</c:v>
                </c:pt>
                <c:pt idx="28137">
                  <c:v>15.625763600411817</c:v>
                </c:pt>
                <c:pt idx="28138">
                  <c:v>15.626318946170086</c:v>
                </c:pt>
                <c:pt idx="28139">
                  <c:v>15.626874291928354</c:v>
                </c:pt>
                <c:pt idx="28140">
                  <c:v>15.627429637686623</c:v>
                </c:pt>
                <c:pt idx="28141">
                  <c:v>15.627984983444891</c:v>
                </c:pt>
                <c:pt idx="28142">
                  <c:v>15.62854032920316</c:v>
                </c:pt>
                <c:pt idx="28143">
                  <c:v>15.629095674961428</c:v>
                </c:pt>
                <c:pt idx="28144">
                  <c:v>15.629651020719697</c:v>
                </c:pt>
                <c:pt idx="28145">
                  <c:v>15.630206366477966</c:v>
                </c:pt>
                <c:pt idx="28146">
                  <c:v>15.630761712236234</c:v>
                </c:pt>
                <c:pt idx="28147">
                  <c:v>15.631317057994503</c:v>
                </c:pt>
                <c:pt idx="28148">
                  <c:v>15.631872403752771</c:v>
                </c:pt>
                <c:pt idx="28149">
                  <c:v>15.63242774951104</c:v>
                </c:pt>
                <c:pt idx="28150">
                  <c:v>15.632983095269308</c:v>
                </c:pt>
                <c:pt idx="28151">
                  <c:v>15.633538441027577</c:v>
                </c:pt>
                <c:pt idx="28152">
                  <c:v>15.634093786785845</c:v>
                </c:pt>
                <c:pt idx="28153">
                  <c:v>15.634649132544114</c:v>
                </c:pt>
                <c:pt idx="28154">
                  <c:v>15.635204478302382</c:v>
                </c:pt>
                <c:pt idx="28155">
                  <c:v>15.635759824060651</c:v>
                </c:pt>
                <c:pt idx="28156">
                  <c:v>15.63631516981892</c:v>
                </c:pt>
                <c:pt idx="28157">
                  <c:v>15.636870515577188</c:v>
                </c:pt>
                <c:pt idx="28158">
                  <c:v>15.637425861335457</c:v>
                </c:pt>
                <c:pt idx="28159">
                  <c:v>15.637981207093725</c:v>
                </c:pt>
                <c:pt idx="28160">
                  <c:v>15.638536552851994</c:v>
                </c:pt>
                <c:pt idx="28161">
                  <c:v>15.639091898610262</c:v>
                </c:pt>
                <c:pt idx="28162">
                  <c:v>15.639647244368531</c:v>
                </c:pt>
                <c:pt idx="28163">
                  <c:v>15.640202590126799</c:v>
                </c:pt>
                <c:pt idx="28164">
                  <c:v>15.640757935885068</c:v>
                </c:pt>
                <c:pt idx="28165">
                  <c:v>15.641313281643336</c:v>
                </c:pt>
                <c:pt idx="28166">
                  <c:v>15.641868627401605</c:v>
                </c:pt>
                <c:pt idx="28167">
                  <c:v>15.642423973159874</c:v>
                </c:pt>
                <c:pt idx="28168">
                  <c:v>15.642979318918142</c:v>
                </c:pt>
                <c:pt idx="28169">
                  <c:v>15.643534664676411</c:v>
                </c:pt>
                <c:pt idx="28170">
                  <c:v>15.644090010434679</c:v>
                </c:pt>
                <c:pt idx="28171">
                  <c:v>15.644645356192948</c:v>
                </c:pt>
                <c:pt idx="28172">
                  <c:v>15.645200701951216</c:v>
                </c:pt>
                <c:pt idx="28173">
                  <c:v>15.645756047709485</c:v>
                </c:pt>
                <c:pt idx="28174">
                  <c:v>15.646311393467753</c:v>
                </c:pt>
                <c:pt idx="28175">
                  <c:v>15.646866739226022</c:v>
                </c:pt>
                <c:pt idx="28176">
                  <c:v>15.64742208498429</c:v>
                </c:pt>
                <c:pt idx="28177">
                  <c:v>15.647977430742559</c:v>
                </c:pt>
                <c:pt idx="28178">
                  <c:v>15.648532776500828</c:v>
                </c:pt>
                <c:pt idx="28179">
                  <c:v>15.649088122259096</c:v>
                </c:pt>
                <c:pt idx="28180">
                  <c:v>15.649643468017365</c:v>
                </c:pt>
                <c:pt idx="28181">
                  <c:v>15.650198813775633</c:v>
                </c:pt>
                <c:pt idx="28182">
                  <c:v>15.650754159533902</c:v>
                </c:pt>
                <c:pt idx="28183">
                  <c:v>15.65130950529217</c:v>
                </c:pt>
                <c:pt idx="28184">
                  <c:v>15.651864851050439</c:v>
                </c:pt>
                <c:pt idx="28185">
                  <c:v>15.652420196808707</c:v>
                </c:pt>
                <c:pt idx="28186">
                  <c:v>15.652975542566976</c:v>
                </c:pt>
                <c:pt idx="28187">
                  <c:v>15.653530888325244</c:v>
                </c:pt>
                <c:pt idx="28188">
                  <c:v>15.654086234083513</c:v>
                </c:pt>
                <c:pt idx="28189">
                  <c:v>15.654641579841782</c:v>
                </c:pt>
                <c:pt idx="28190">
                  <c:v>15.65519692560005</c:v>
                </c:pt>
                <c:pt idx="28191">
                  <c:v>15.655752271358319</c:v>
                </c:pt>
                <c:pt idx="28192">
                  <c:v>15.656307617116587</c:v>
                </c:pt>
                <c:pt idx="28193">
                  <c:v>15.656862962874856</c:v>
                </c:pt>
                <c:pt idx="28194">
                  <c:v>15.657418308633124</c:v>
                </c:pt>
                <c:pt idx="28195">
                  <c:v>15.657973654391393</c:v>
                </c:pt>
                <c:pt idx="28196">
                  <c:v>15.658529000149661</c:v>
                </c:pt>
                <c:pt idx="28197">
                  <c:v>15.65908434590793</c:v>
                </c:pt>
                <c:pt idx="28198">
                  <c:v>15.659639691666198</c:v>
                </c:pt>
                <c:pt idx="28199">
                  <c:v>15.660195037424467</c:v>
                </c:pt>
                <c:pt idx="28200">
                  <c:v>15.660750383182735</c:v>
                </c:pt>
                <c:pt idx="28201">
                  <c:v>15.661305728941004</c:v>
                </c:pt>
                <c:pt idx="28202">
                  <c:v>15.661861074699273</c:v>
                </c:pt>
                <c:pt idx="28203">
                  <c:v>15.662416420457541</c:v>
                </c:pt>
                <c:pt idx="28204">
                  <c:v>15.66297176621581</c:v>
                </c:pt>
                <c:pt idx="28205">
                  <c:v>15.663527111974078</c:v>
                </c:pt>
                <c:pt idx="28206">
                  <c:v>15.664082457732347</c:v>
                </c:pt>
                <c:pt idx="28207">
                  <c:v>15.664637803490615</c:v>
                </c:pt>
                <c:pt idx="28208">
                  <c:v>15.665193149248884</c:v>
                </c:pt>
                <c:pt idx="28209">
                  <c:v>15.665748495007152</c:v>
                </c:pt>
                <c:pt idx="28210">
                  <c:v>15.666303840765421</c:v>
                </c:pt>
                <c:pt idx="28211">
                  <c:v>15.666859186523689</c:v>
                </c:pt>
                <c:pt idx="28212">
                  <c:v>15.667414532281958</c:v>
                </c:pt>
                <c:pt idx="28213">
                  <c:v>15.667969878040227</c:v>
                </c:pt>
                <c:pt idx="28214">
                  <c:v>15.668525223798495</c:v>
                </c:pt>
                <c:pt idx="28215">
                  <c:v>15.669080569556764</c:v>
                </c:pt>
                <c:pt idx="28216">
                  <c:v>15.669635915315032</c:v>
                </c:pt>
                <c:pt idx="28217">
                  <c:v>15.670191261073301</c:v>
                </c:pt>
                <c:pt idx="28218">
                  <c:v>15.670746606831569</c:v>
                </c:pt>
                <c:pt idx="28219">
                  <c:v>15.671301952589838</c:v>
                </c:pt>
                <c:pt idx="28220">
                  <c:v>15.671857298348106</c:v>
                </c:pt>
                <c:pt idx="28221">
                  <c:v>15.672412644106375</c:v>
                </c:pt>
                <c:pt idx="28222">
                  <c:v>15.672967989864643</c:v>
                </c:pt>
                <c:pt idx="28223">
                  <c:v>15.673523335622912</c:v>
                </c:pt>
                <c:pt idx="28224">
                  <c:v>15.674078681381181</c:v>
                </c:pt>
                <c:pt idx="28225">
                  <c:v>15.674634027139449</c:v>
                </c:pt>
                <c:pt idx="28226">
                  <c:v>15.675189372897718</c:v>
                </c:pt>
                <c:pt idx="28227">
                  <c:v>15.675744718655986</c:v>
                </c:pt>
                <c:pt idx="28228">
                  <c:v>15.676300064414255</c:v>
                </c:pt>
                <c:pt idx="28229">
                  <c:v>15.676855410172523</c:v>
                </c:pt>
                <c:pt idx="28230">
                  <c:v>15.677410755930792</c:v>
                </c:pt>
                <c:pt idx="28231">
                  <c:v>15.67796610168906</c:v>
                </c:pt>
                <c:pt idx="28232">
                  <c:v>15.678521447447329</c:v>
                </c:pt>
                <c:pt idx="28233">
                  <c:v>15.679076793205597</c:v>
                </c:pt>
                <c:pt idx="28234">
                  <c:v>15.679632138963866</c:v>
                </c:pt>
                <c:pt idx="28235">
                  <c:v>15.680187484722135</c:v>
                </c:pt>
                <c:pt idx="28236">
                  <c:v>15.680742830480403</c:v>
                </c:pt>
                <c:pt idx="28237">
                  <c:v>15.681298176238672</c:v>
                </c:pt>
                <c:pt idx="28238">
                  <c:v>15.68185352199694</c:v>
                </c:pt>
                <c:pt idx="28239">
                  <c:v>15.682408867755209</c:v>
                </c:pt>
                <c:pt idx="28240">
                  <c:v>15.682964213513477</c:v>
                </c:pt>
                <c:pt idx="28241">
                  <c:v>15.683519559271746</c:v>
                </c:pt>
                <c:pt idx="28242">
                  <c:v>15.684074905030014</c:v>
                </c:pt>
                <c:pt idx="28243">
                  <c:v>15.684630250788283</c:v>
                </c:pt>
                <c:pt idx="28244">
                  <c:v>15.685185596546551</c:v>
                </c:pt>
                <c:pt idx="28245">
                  <c:v>15.68574094230482</c:v>
                </c:pt>
                <c:pt idx="28246">
                  <c:v>15.686296288063089</c:v>
                </c:pt>
                <c:pt idx="28247">
                  <c:v>15.686851633821357</c:v>
                </c:pt>
                <c:pt idx="28248">
                  <c:v>15.687406979579626</c:v>
                </c:pt>
                <c:pt idx="28249">
                  <c:v>15.687962325337894</c:v>
                </c:pt>
                <c:pt idx="28250">
                  <c:v>15.688517671096163</c:v>
                </c:pt>
                <c:pt idx="28251">
                  <c:v>15.689073016854431</c:v>
                </c:pt>
                <c:pt idx="28252">
                  <c:v>15.6896283626127</c:v>
                </c:pt>
                <c:pt idx="28253">
                  <c:v>15.690183708370968</c:v>
                </c:pt>
                <c:pt idx="28254">
                  <c:v>15.690739054129237</c:v>
                </c:pt>
                <c:pt idx="28255">
                  <c:v>15.691294399887505</c:v>
                </c:pt>
                <c:pt idx="28256">
                  <c:v>15.691849745645774</c:v>
                </c:pt>
                <c:pt idx="28257">
                  <c:v>15.692405091404042</c:v>
                </c:pt>
                <c:pt idx="28258">
                  <c:v>15.692960437162311</c:v>
                </c:pt>
                <c:pt idx="28259">
                  <c:v>15.69351578292058</c:v>
                </c:pt>
                <c:pt idx="28260">
                  <c:v>15.694071128678848</c:v>
                </c:pt>
                <c:pt idx="28261">
                  <c:v>15.694626474437117</c:v>
                </c:pt>
                <c:pt idx="28262">
                  <c:v>15.695181820195385</c:v>
                </c:pt>
                <c:pt idx="28263">
                  <c:v>15.695737165953654</c:v>
                </c:pt>
                <c:pt idx="28264">
                  <c:v>15.696292511711922</c:v>
                </c:pt>
                <c:pt idx="28265">
                  <c:v>15.696847857470191</c:v>
                </c:pt>
                <c:pt idx="28266">
                  <c:v>15.697403203228459</c:v>
                </c:pt>
                <c:pt idx="28267">
                  <c:v>15.697958548986728</c:v>
                </c:pt>
                <c:pt idx="28268">
                  <c:v>15.698513894744996</c:v>
                </c:pt>
                <c:pt idx="28269">
                  <c:v>15.699069240503265</c:v>
                </c:pt>
                <c:pt idx="28270">
                  <c:v>15.699624586261534</c:v>
                </c:pt>
                <c:pt idx="28271">
                  <c:v>15.700179932019802</c:v>
                </c:pt>
                <c:pt idx="28272">
                  <c:v>15.700735277778071</c:v>
                </c:pt>
                <c:pt idx="28273">
                  <c:v>15.701290623536339</c:v>
                </c:pt>
                <c:pt idx="28274">
                  <c:v>15.701845969294608</c:v>
                </c:pt>
                <c:pt idx="28275">
                  <c:v>15.702401315052876</c:v>
                </c:pt>
                <c:pt idx="28276">
                  <c:v>15.702956660811145</c:v>
                </c:pt>
                <c:pt idx="28277">
                  <c:v>15.703512006569413</c:v>
                </c:pt>
                <c:pt idx="28278">
                  <c:v>15.704067352327682</c:v>
                </c:pt>
                <c:pt idx="28279">
                  <c:v>15.70462269808595</c:v>
                </c:pt>
                <c:pt idx="28280">
                  <c:v>15.705178043844219</c:v>
                </c:pt>
                <c:pt idx="28281">
                  <c:v>15.705733389602488</c:v>
                </c:pt>
                <c:pt idx="28282">
                  <c:v>15.706288735360756</c:v>
                </c:pt>
                <c:pt idx="28283">
                  <c:v>15.706844081119025</c:v>
                </c:pt>
                <c:pt idx="28284">
                  <c:v>15.707399426877293</c:v>
                </c:pt>
                <c:pt idx="28285">
                  <c:v>15.707954772635562</c:v>
                </c:pt>
                <c:pt idx="28286">
                  <c:v>15.70851011839383</c:v>
                </c:pt>
                <c:pt idx="28287">
                  <c:v>15.709065464152099</c:v>
                </c:pt>
                <c:pt idx="28288">
                  <c:v>15.709620809910367</c:v>
                </c:pt>
                <c:pt idx="28289">
                  <c:v>15.710176155668636</c:v>
                </c:pt>
                <c:pt idx="28290">
                  <c:v>15.710731501426904</c:v>
                </c:pt>
                <c:pt idx="28291">
                  <c:v>15.711286847185173</c:v>
                </c:pt>
                <c:pt idx="28292">
                  <c:v>15.711842192943442</c:v>
                </c:pt>
                <c:pt idx="28293">
                  <c:v>15.71239753870171</c:v>
                </c:pt>
                <c:pt idx="28294">
                  <c:v>15.712952884459979</c:v>
                </c:pt>
                <c:pt idx="28295">
                  <c:v>15.713508230218247</c:v>
                </c:pt>
                <c:pt idx="28296">
                  <c:v>15.714063575976516</c:v>
                </c:pt>
                <c:pt idx="28297">
                  <c:v>15.714618921734784</c:v>
                </c:pt>
                <c:pt idx="28298">
                  <c:v>15.715174267493053</c:v>
                </c:pt>
                <c:pt idx="28299">
                  <c:v>15.715729613251321</c:v>
                </c:pt>
                <c:pt idx="28300">
                  <c:v>15.71628495900959</c:v>
                </c:pt>
                <c:pt idx="28301">
                  <c:v>15.716840304767858</c:v>
                </c:pt>
                <c:pt idx="28302">
                  <c:v>15.717395650526127</c:v>
                </c:pt>
                <c:pt idx="28303">
                  <c:v>15.717950996284396</c:v>
                </c:pt>
                <c:pt idx="28304">
                  <c:v>15.718506342042664</c:v>
                </c:pt>
                <c:pt idx="28305">
                  <c:v>15.719061687800933</c:v>
                </c:pt>
                <c:pt idx="28306">
                  <c:v>15.719617033559201</c:v>
                </c:pt>
                <c:pt idx="28307">
                  <c:v>15.72017237931747</c:v>
                </c:pt>
                <c:pt idx="28308">
                  <c:v>15.720727725075738</c:v>
                </c:pt>
                <c:pt idx="28309">
                  <c:v>15.721283070834007</c:v>
                </c:pt>
                <c:pt idx="28310">
                  <c:v>15.721838416592275</c:v>
                </c:pt>
                <c:pt idx="28311">
                  <c:v>15.722393762350544</c:v>
                </c:pt>
                <c:pt idx="28312">
                  <c:v>15.722949108108812</c:v>
                </c:pt>
                <c:pt idx="28313">
                  <c:v>15.723504453867081</c:v>
                </c:pt>
                <c:pt idx="28314">
                  <c:v>15.724059799625349</c:v>
                </c:pt>
                <c:pt idx="28315">
                  <c:v>15.724615145383618</c:v>
                </c:pt>
                <c:pt idx="28316">
                  <c:v>15.725170491141887</c:v>
                </c:pt>
                <c:pt idx="28317">
                  <c:v>15.725725836900155</c:v>
                </c:pt>
                <c:pt idx="28318">
                  <c:v>15.726281182658424</c:v>
                </c:pt>
                <c:pt idx="28319">
                  <c:v>15.726836528416692</c:v>
                </c:pt>
                <c:pt idx="28320">
                  <c:v>15.727391874174961</c:v>
                </c:pt>
                <c:pt idx="28321">
                  <c:v>15.727947219933229</c:v>
                </c:pt>
                <c:pt idx="28322">
                  <c:v>15.728502565691498</c:v>
                </c:pt>
                <c:pt idx="28323">
                  <c:v>15.729057911449766</c:v>
                </c:pt>
                <c:pt idx="28324">
                  <c:v>15.729613257208035</c:v>
                </c:pt>
                <c:pt idx="28325">
                  <c:v>15.730168602966303</c:v>
                </c:pt>
                <c:pt idx="28326">
                  <c:v>15.730723948724572</c:v>
                </c:pt>
                <c:pt idx="28327">
                  <c:v>15.731279294482841</c:v>
                </c:pt>
                <c:pt idx="28328">
                  <c:v>15.731834640241109</c:v>
                </c:pt>
                <c:pt idx="28329">
                  <c:v>15.732389985999378</c:v>
                </c:pt>
                <c:pt idx="28330">
                  <c:v>15.732945331757646</c:v>
                </c:pt>
                <c:pt idx="28331">
                  <c:v>15.733500677515915</c:v>
                </c:pt>
                <c:pt idx="28332">
                  <c:v>15.734056023274183</c:v>
                </c:pt>
                <c:pt idx="28333">
                  <c:v>15.734611369032452</c:v>
                </c:pt>
                <c:pt idx="28334">
                  <c:v>15.73516671479072</c:v>
                </c:pt>
                <c:pt idx="28335">
                  <c:v>15.735722060548989</c:v>
                </c:pt>
                <c:pt idx="28336">
                  <c:v>15.736277406307257</c:v>
                </c:pt>
                <c:pt idx="28337">
                  <c:v>15.736832752065526</c:v>
                </c:pt>
                <c:pt idx="28338">
                  <c:v>15.737388097823795</c:v>
                </c:pt>
                <c:pt idx="28339">
                  <c:v>15.737943443582063</c:v>
                </c:pt>
                <c:pt idx="28340">
                  <c:v>15.738498789340332</c:v>
                </c:pt>
                <c:pt idx="28341">
                  <c:v>15.7390541350986</c:v>
                </c:pt>
                <c:pt idx="28342">
                  <c:v>15.739609480856869</c:v>
                </c:pt>
                <c:pt idx="28343">
                  <c:v>15.740164826615137</c:v>
                </c:pt>
                <c:pt idx="28344">
                  <c:v>15.740720172373406</c:v>
                </c:pt>
                <c:pt idx="28345">
                  <c:v>15.741275518131674</c:v>
                </c:pt>
                <c:pt idx="28346">
                  <c:v>15.741830863889943</c:v>
                </c:pt>
                <c:pt idx="28347">
                  <c:v>15.742386209648211</c:v>
                </c:pt>
                <c:pt idx="28348">
                  <c:v>15.74294155540648</c:v>
                </c:pt>
                <c:pt idx="28349">
                  <c:v>15.743496901164749</c:v>
                </c:pt>
                <c:pt idx="28350">
                  <c:v>15.744052246923017</c:v>
                </c:pt>
                <c:pt idx="28351">
                  <c:v>15.744607592681286</c:v>
                </c:pt>
                <c:pt idx="28352">
                  <c:v>15.745162938439554</c:v>
                </c:pt>
                <c:pt idx="28353">
                  <c:v>15.745718284197823</c:v>
                </c:pt>
                <c:pt idx="28354">
                  <c:v>15.746273629956091</c:v>
                </c:pt>
                <c:pt idx="28355">
                  <c:v>15.74682897571436</c:v>
                </c:pt>
                <c:pt idx="28356">
                  <c:v>15.747384321472628</c:v>
                </c:pt>
                <c:pt idx="28357">
                  <c:v>15.747939667230897</c:v>
                </c:pt>
                <c:pt idx="28358">
                  <c:v>15.748495012989165</c:v>
                </c:pt>
                <c:pt idx="28359">
                  <c:v>15.749050358747434</c:v>
                </c:pt>
                <c:pt idx="28360">
                  <c:v>15.749605704505703</c:v>
                </c:pt>
                <c:pt idx="28361">
                  <c:v>15.750161050263971</c:v>
                </c:pt>
                <c:pt idx="28362">
                  <c:v>15.75071639602224</c:v>
                </c:pt>
                <c:pt idx="28363">
                  <c:v>15.751271741780508</c:v>
                </c:pt>
                <c:pt idx="28364">
                  <c:v>15.751827087538777</c:v>
                </c:pt>
                <c:pt idx="28365">
                  <c:v>15.752382433297045</c:v>
                </c:pt>
                <c:pt idx="28366">
                  <c:v>15.752937779055314</c:v>
                </c:pt>
                <c:pt idx="28367">
                  <c:v>15.753493124813582</c:v>
                </c:pt>
                <c:pt idx="28368">
                  <c:v>15.754048470571851</c:v>
                </c:pt>
                <c:pt idx="28369">
                  <c:v>15.754603816330119</c:v>
                </c:pt>
                <c:pt idx="28370">
                  <c:v>15.755159162088388</c:v>
                </c:pt>
                <c:pt idx="28371">
                  <c:v>15.755714507846657</c:v>
                </c:pt>
                <c:pt idx="28372">
                  <c:v>15.756269853604925</c:v>
                </c:pt>
                <c:pt idx="28373">
                  <c:v>15.756825199363194</c:v>
                </c:pt>
                <c:pt idx="28374">
                  <c:v>15.757380545121462</c:v>
                </c:pt>
                <c:pt idx="28375">
                  <c:v>15.757935890879731</c:v>
                </c:pt>
                <c:pt idx="28376">
                  <c:v>15.758491236637999</c:v>
                </c:pt>
                <c:pt idx="28377">
                  <c:v>15.759046582396268</c:v>
                </c:pt>
                <c:pt idx="28378">
                  <c:v>15.759601928154536</c:v>
                </c:pt>
                <c:pt idx="28379">
                  <c:v>15.760157273912805</c:v>
                </c:pt>
                <c:pt idx="28380">
                  <c:v>15.760712619671073</c:v>
                </c:pt>
                <c:pt idx="28381">
                  <c:v>15.761267965429342</c:v>
                </c:pt>
                <c:pt idx="28382">
                  <c:v>15.76182331118761</c:v>
                </c:pt>
                <c:pt idx="28383">
                  <c:v>15.762378656945879</c:v>
                </c:pt>
                <c:pt idx="28384">
                  <c:v>15.762934002704148</c:v>
                </c:pt>
                <c:pt idx="28385">
                  <c:v>15.763489348462416</c:v>
                </c:pt>
                <c:pt idx="28386">
                  <c:v>15.764044694220685</c:v>
                </c:pt>
                <c:pt idx="28387">
                  <c:v>15.764600039978953</c:v>
                </c:pt>
                <c:pt idx="28388">
                  <c:v>15.765155385737222</c:v>
                </c:pt>
                <c:pt idx="28389">
                  <c:v>15.76571073149549</c:v>
                </c:pt>
                <c:pt idx="28390">
                  <c:v>15.766266077253759</c:v>
                </c:pt>
                <c:pt idx="28391">
                  <c:v>15.766821423012027</c:v>
                </c:pt>
                <c:pt idx="28392">
                  <c:v>15.767376768770296</c:v>
                </c:pt>
                <c:pt idx="28393">
                  <c:v>15.767932114528564</c:v>
                </c:pt>
                <c:pt idx="28394">
                  <c:v>15.768487460286833</c:v>
                </c:pt>
                <c:pt idx="28395">
                  <c:v>15.769042806045102</c:v>
                </c:pt>
                <c:pt idx="28396">
                  <c:v>15.76959815180337</c:v>
                </c:pt>
                <c:pt idx="28397">
                  <c:v>15.770153497561639</c:v>
                </c:pt>
                <c:pt idx="28398">
                  <c:v>15.770708843319907</c:v>
                </c:pt>
                <c:pt idx="28399">
                  <c:v>15.771264189078176</c:v>
                </c:pt>
                <c:pt idx="28400">
                  <c:v>15.771819534836444</c:v>
                </c:pt>
                <c:pt idx="28401">
                  <c:v>15.772374880594713</c:v>
                </c:pt>
                <c:pt idx="28402">
                  <c:v>15.772930226352981</c:v>
                </c:pt>
                <c:pt idx="28403">
                  <c:v>15.77348557211125</c:v>
                </c:pt>
                <c:pt idx="28404">
                  <c:v>15.774040917869518</c:v>
                </c:pt>
                <c:pt idx="28405">
                  <c:v>15.774596263627787</c:v>
                </c:pt>
                <c:pt idx="28406">
                  <c:v>15.775151609386056</c:v>
                </c:pt>
                <c:pt idx="28407">
                  <c:v>15.775706955144324</c:v>
                </c:pt>
                <c:pt idx="28408">
                  <c:v>15.776262300902593</c:v>
                </c:pt>
                <c:pt idx="28409">
                  <c:v>15.776817646660861</c:v>
                </c:pt>
                <c:pt idx="28410">
                  <c:v>15.77737299241913</c:v>
                </c:pt>
                <c:pt idx="28411">
                  <c:v>15.777928338177398</c:v>
                </c:pt>
                <c:pt idx="28412">
                  <c:v>15.778483683935667</c:v>
                </c:pt>
                <c:pt idx="28413">
                  <c:v>15.779039029693935</c:v>
                </c:pt>
                <c:pt idx="28414">
                  <c:v>15.779594375452204</c:v>
                </c:pt>
                <c:pt idx="28415">
                  <c:v>15.780149721210472</c:v>
                </c:pt>
                <c:pt idx="28416">
                  <c:v>15.780705066968741</c:v>
                </c:pt>
                <c:pt idx="28417">
                  <c:v>15.78126041272701</c:v>
                </c:pt>
                <c:pt idx="28418">
                  <c:v>15.781815758485278</c:v>
                </c:pt>
                <c:pt idx="28419">
                  <c:v>15.782371104243547</c:v>
                </c:pt>
                <c:pt idx="28420">
                  <c:v>15.782926450001815</c:v>
                </c:pt>
                <c:pt idx="28421">
                  <c:v>15.783481795760084</c:v>
                </c:pt>
                <c:pt idx="28422">
                  <c:v>15.784037141518352</c:v>
                </c:pt>
                <c:pt idx="28423">
                  <c:v>15.784592487276621</c:v>
                </c:pt>
                <c:pt idx="28424">
                  <c:v>15.785147833034889</c:v>
                </c:pt>
                <c:pt idx="28425">
                  <c:v>15.785703178793158</c:v>
                </c:pt>
                <c:pt idx="28426">
                  <c:v>15.786258524551426</c:v>
                </c:pt>
                <c:pt idx="28427">
                  <c:v>15.786813870309695</c:v>
                </c:pt>
                <c:pt idx="28428">
                  <c:v>15.787369216067964</c:v>
                </c:pt>
                <c:pt idx="28429">
                  <c:v>15.787924561826232</c:v>
                </c:pt>
                <c:pt idx="28430">
                  <c:v>15.788479907584501</c:v>
                </c:pt>
                <c:pt idx="28431">
                  <c:v>15.789035253342769</c:v>
                </c:pt>
                <c:pt idx="28432">
                  <c:v>15.789590599101038</c:v>
                </c:pt>
                <c:pt idx="28433">
                  <c:v>15.790145944859306</c:v>
                </c:pt>
                <c:pt idx="28434">
                  <c:v>15.790701290617575</c:v>
                </c:pt>
                <c:pt idx="28435">
                  <c:v>15.791256636375843</c:v>
                </c:pt>
                <c:pt idx="28436">
                  <c:v>15.791811982134112</c:v>
                </c:pt>
                <c:pt idx="28437">
                  <c:v>15.79236732789238</c:v>
                </c:pt>
                <c:pt idx="28438">
                  <c:v>15.792922673650649</c:v>
                </c:pt>
                <c:pt idx="28439">
                  <c:v>15.793478019408917</c:v>
                </c:pt>
                <c:pt idx="28440">
                  <c:v>15.794033365167186</c:v>
                </c:pt>
                <c:pt idx="28441">
                  <c:v>15.794588710925455</c:v>
                </c:pt>
                <c:pt idx="28442">
                  <c:v>15.795144056683723</c:v>
                </c:pt>
                <c:pt idx="28443">
                  <c:v>15.795699402441992</c:v>
                </c:pt>
                <c:pt idx="28444">
                  <c:v>15.79625474820026</c:v>
                </c:pt>
                <c:pt idx="28445">
                  <c:v>15.796810093958529</c:v>
                </c:pt>
                <c:pt idx="28446">
                  <c:v>15.797365439716797</c:v>
                </c:pt>
                <c:pt idx="28447">
                  <c:v>15.797920785475066</c:v>
                </c:pt>
                <c:pt idx="28448">
                  <c:v>15.798476131233334</c:v>
                </c:pt>
                <c:pt idx="28449">
                  <c:v>15.799031476991603</c:v>
                </c:pt>
                <c:pt idx="28450">
                  <c:v>15.799586822749871</c:v>
                </c:pt>
                <c:pt idx="28451">
                  <c:v>15.80014216850814</c:v>
                </c:pt>
                <c:pt idx="28452">
                  <c:v>15.800697514266409</c:v>
                </c:pt>
                <c:pt idx="28453">
                  <c:v>15.801252860024677</c:v>
                </c:pt>
                <c:pt idx="28454">
                  <c:v>15.801808205782946</c:v>
                </c:pt>
                <c:pt idx="28455">
                  <c:v>15.802363551541214</c:v>
                </c:pt>
                <c:pt idx="28456">
                  <c:v>15.802918897299483</c:v>
                </c:pt>
                <c:pt idx="28457">
                  <c:v>15.803474243057751</c:v>
                </c:pt>
                <c:pt idx="28458">
                  <c:v>15.80402958881602</c:v>
                </c:pt>
                <c:pt idx="28459">
                  <c:v>15.804584934574288</c:v>
                </c:pt>
                <c:pt idx="28460">
                  <c:v>15.805140280332557</c:v>
                </c:pt>
                <c:pt idx="28461">
                  <c:v>15.805695626090825</c:v>
                </c:pt>
                <c:pt idx="28462">
                  <c:v>15.806250971849094</c:v>
                </c:pt>
                <c:pt idx="28463">
                  <c:v>15.806806317607363</c:v>
                </c:pt>
                <c:pt idx="28464">
                  <c:v>15.807361663365631</c:v>
                </c:pt>
                <c:pt idx="28465">
                  <c:v>15.8079170091239</c:v>
                </c:pt>
                <c:pt idx="28466">
                  <c:v>15.808472354882168</c:v>
                </c:pt>
                <c:pt idx="28467">
                  <c:v>15.809027700640437</c:v>
                </c:pt>
                <c:pt idx="28468">
                  <c:v>15.809583046398705</c:v>
                </c:pt>
                <c:pt idx="28469">
                  <c:v>15.810138392156974</c:v>
                </c:pt>
                <c:pt idx="28470">
                  <c:v>15.810693737915242</c:v>
                </c:pt>
                <c:pt idx="28471">
                  <c:v>15.811249083673511</c:v>
                </c:pt>
                <c:pt idx="28472">
                  <c:v>15.811804429431779</c:v>
                </c:pt>
                <c:pt idx="28473">
                  <c:v>15.812359775190048</c:v>
                </c:pt>
                <c:pt idx="28474">
                  <c:v>15.812915120948317</c:v>
                </c:pt>
                <c:pt idx="28475">
                  <c:v>15.813470466706585</c:v>
                </c:pt>
                <c:pt idx="28476">
                  <c:v>15.814025812464854</c:v>
                </c:pt>
                <c:pt idx="28477">
                  <c:v>15.814581158223122</c:v>
                </c:pt>
                <c:pt idx="28478">
                  <c:v>15.815136503981391</c:v>
                </c:pt>
                <c:pt idx="28479">
                  <c:v>15.815691849739659</c:v>
                </c:pt>
                <c:pt idx="28480">
                  <c:v>15.816247195497928</c:v>
                </c:pt>
                <c:pt idx="28481">
                  <c:v>15.816802541256196</c:v>
                </c:pt>
                <c:pt idx="28482">
                  <c:v>15.817357887014465</c:v>
                </c:pt>
                <c:pt idx="28483">
                  <c:v>15.817913232772733</c:v>
                </c:pt>
                <c:pt idx="28484">
                  <c:v>15.818468578531002</c:v>
                </c:pt>
                <c:pt idx="28485">
                  <c:v>15.819023924289271</c:v>
                </c:pt>
                <c:pt idx="28486">
                  <c:v>15.819579270047539</c:v>
                </c:pt>
                <c:pt idx="28487">
                  <c:v>15.820134615805808</c:v>
                </c:pt>
                <c:pt idx="28488">
                  <c:v>15.820689961564076</c:v>
                </c:pt>
                <c:pt idx="28489">
                  <c:v>15.821245307322345</c:v>
                </c:pt>
                <c:pt idx="28490">
                  <c:v>15.821800653080613</c:v>
                </c:pt>
                <c:pt idx="28491">
                  <c:v>15.822355998838882</c:v>
                </c:pt>
                <c:pt idx="28492">
                  <c:v>15.82291134459715</c:v>
                </c:pt>
                <c:pt idx="28493">
                  <c:v>15.823466690355419</c:v>
                </c:pt>
                <c:pt idx="28494">
                  <c:v>15.824022036113687</c:v>
                </c:pt>
                <c:pt idx="28495">
                  <c:v>15.824577381871956</c:v>
                </c:pt>
                <c:pt idx="28496">
                  <c:v>15.825132727630224</c:v>
                </c:pt>
                <c:pt idx="28497">
                  <c:v>15.825688073388493</c:v>
                </c:pt>
                <c:pt idx="28498">
                  <c:v>15.826243419146762</c:v>
                </c:pt>
                <c:pt idx="28499">
                  <c:v>15.82679876490503</c:v>
                </c:pt>
                <c:pt idx="28500">
                  <c:v>15.827354110663299</c:v>
                </c:pt>
                <c:pt idx="28501">
                  <c:v>15.827909456421567</c:v>
                </c:pt>
                <c:pt idx="28502">
                  <c:v>15.828464802179836</c:v>
                </c:pt>
                <c:pt idx="28503">
                  <c:v>15.829020147938104</c:v>
                </c:pt>
                <c:pt idx="28504">
                  <c:v>15.829575493696373</c:v>
                </c:pt>
                <c:pt idx="28505">
                  <c:v>15.830130839454641</c:v>
                </c:pt>
                <c:pt idx="28506">
                  <c:v>15.83068618521291</c:v>
                </c:pt>
                <c:pt idx="28507">
                  <c:v>15.831241530971178</c:v>
                </c:pt>
                <c:pt idx="28508">
                  <c:v>15.831796876729447</c:v>
                </c:pt>
                <c:pt idx="28509">
                  <c:v>15.832352222487716</c:v>
                </c:pt>
                <c:pt idx="28510">
                  <c:v>15.832907568245984</c:v>
                </c:pt>
                <c:pt idx="28511">
                  <c:v>15.833462914004253</c:v>
                </c:pt>
                <c:pt idx="28512">
                  <c:v>15.834018259762521</c:v>
                </c:pt>
                <c:pt idx="28513">
                  <c:v>15.83457360552079</c:v>
                </c:pt>
                <c:pt idx="28514">
                  <c:v>15.835128951279058</c:v>
                </c:pt>
                <c:pt idx="28515">
                  <c:v>15.835684297037327</c:v>
                </c:pt>
                <c:pt idx="28516">
                  <c:v>15.836239642795595</c:v>
                </c:pt>
                <c:pt idx="28517">
                  <c:v>15.836794988553864</c:v>
                </c:pt>
                <c:pt idx="28518">
                  <c:v>15.837350334312132</c:v>
                </c:pt>
                <c:pt idx="28519">
                  <c:v>15.837905680070401</c:v>
                </c:pt>
                <c:pt idx="28520">
                  <c:v>15.83846102582867</c:v>
                </c:pt>
                <c:pt idx="28521">
                  <c:v>15.839016371586938</c:v>
                </c:pt>
                <c:pt idx="28522">
                  <c:v>15.839571717345207</c:v>
                </c:pt>
                <c:pt idx="28523">
                  <c:v>15.840127063103475</c:v>
                </c:pt>
                <c:pt idx="28524">
                  <c:v>15.840682408861744</c:v>
                </c:pt>
                <c:pt idx="28525">
                  <c:v>15.841237754620012</c:v>
                </c:pt>
                <c:pt idx="28526">
                  <c:v>15.841793100378281</c:v>
                </c:pt>
                <c:pt idx="28527">
                  <c:v>15.842348446136549</c:v>
                </c:pt>
                <c:pt idx="28528">
                  <c:v>15.842903791894818</c:v>
                </c:pt>
                <c:pt idx="28529">
                  <c:v>15.843459137653086</c:v>
                </c:pt>
                <c:pt idx="28530">
                  <c:v>15.844014483411355</c:v>
                </c:pt>
                <c:pt idx="28531">
                  <c:v>15.844569829169624</c:v>
                </c:pt>
                <c:pt idx="28532">
                  <c:v>15.845125174927892</c:v>
                </c:pt>
                <c:pt idx="28533">
                  <c:v>15.845680520686161</c:v>
                </c:pt>
                <c:pt idx="28534">
                  <c:v>15.846235866444429</c:v>
                </c:pt>
                <c:pt idx="28535">
                  <c:v>15.846791212202698</c:v>
                </c:pt>
                <c:pt idx="28536">
                  <c:v>15.847346557960966</c:v>
                </c:pt>
                <c:pt idx="28537">
                  <c:v>15.847901903719235</c:v>
                </c:pt>
                <c:pt idx="28538">
                  <c:v>15.848457249477503</c:v>
                </c:pt>
                <c:pt idx="28539">
                  <c:v>15.849012595235772</c:v>
                </c:pt>
                <c:pt idx="28540">
                  <c:v>15.84956794099404</c:v>
                </c:pt>
                <c:pt idx="28541">
                  <c:v>15.850123286752309</c:v>
                </c:pt>
                <c:pt idx="28542">
                  <c:v>15.850678632510578</c:v>
                </c:pt>
                <c:pt idx="28543">
                  <c:v>15.851233978268846</c:v>
                </c:pt>
                <c:pt idx="28544">
                  <c:v>15.851789324027115</c:v>
                </c:pt>
                <c:pt idx="28545">
                  <c:v>15.852344669785383</c:v>
                </c:pt>
                <c:pt idx="28546">
                  <c:v>15.852900015543652</c:v>
                </c:pt>
                <c:pt idx="28547">
                  <c:v>15.85345536130192</c:v>
                </c:pt>
                <c:pt idx="28548">
                  <c:v>15.854010707060189</c:v>
                </c:pt>
                <c:pt idx="28549">
                  <c:v>15.854566052818457</c:v>
                </c:pt>
                <c:pt idx="28550">
                  <c:v>15.855121398576726</c:v>
                </c:pt>
                <c:pt idx="28551">
                  <c:v>15.855676744334994</c:v>
                </c:pt>
                <c:pt idx="28552">
                  <c:v>15.856232090093263</c:v>
                </c:pt>
                <c:pt idx="28553">
                  <c:v>15.856787435851531</c:v>
                </c:pt>
                <c:pt idx="28554">
                  <c:v>15.8573427816098</c:v>
                </c:pt>
                <c:pt idx="28555">
                  <c:v>15.857898127368069</c:v>
                </c:pt>
                <c:pt idx="28556">
                  <c:v>15.858453473126337</c:v>
                </c:pt>
                <c:pt idx="28557">
                  <c:v>15.859008818884606</c:v>
                </c:pt>
                <c:pt idx="28558">
                  <c:v>15.859564164642874</c:v>
                </c:pt>
                <c:pt idx="28559">
                  <c:v>15.860119510401143</c:v>
                </c:pt>
                <c:pt idx="28560">
                  <c:v>15.860674856159411</c:v>
                </c:pt>
                <c:pt idx="28561">
                  <c:v>15.86123020191768</c:v>
                </c:pt>
                <c:pt idx="28562">
                  <c:v>15.861785547675948</c:v>
                </c:pt>
                <c:pt idx="28563">
                  <c:v>15.862340893434217</c:v>
                </c:pt>
                <c:pt idx="28564">
                  <c:v>15.862896239192485</c:v>
                </c:pt>
                <c:pt idx="28565">
                  <c:v>15.863451584950754</c:v>
                </c:pt>
                <c:pt idx="28566">
                  <c:v>15.864006930709023</c:v>
                </c:pt>
                <c:pt idx="28567">
                  <c:v>15.864562276467291</c:v>
                </c:pt>
                <c:pt idx="28568">
                  <c:v>15.86511762222556</c:v>
                </c:pt>
                <c:pt idx="28569">
                  <c:v>15.865672967983828</c:v>
                </c:pt>
                <c:pt idx="28570">
                  <c:v>15.866228313742097</c:v>
                </c:pt>
                <c:pt idx="28571">
                  <c:v>15.866783659500365</c:v>
                </c:pt>
                <c:pt idx="28572">
                  <c:v>15.867339005258634</c:v>
                </c:pt>
                <c:pt idx="28573">
                  <c:v>15.867894351016902</c:v>
                </c:pt>
                <c:pt idx="28574">
                  <c:v>15.868449696775171</c:v>
                </c:pt>
                <c:pt idx="28575">
                  <c:v>15.869005042533439</c:v>
                </c:pt>
                <c:pt idx="28576">
                  <c:v>15.869560388291708</c:v>
                </c:pt>
                <c:pt idx="28577">
                  <c:v>15.870115734049977</c:v>
                </c:pt>
                <c:pt idx="28578">
                  <c:v>15.870671079808245</c:v>
                </c:pt>
                <c:pt idx="28579">
                  <c:v>15.871226425566514</c:v>
                </c:pt>
                <c:pt idx="28580">
                  <c:v>15.871781771324782</c:v>
                </c:pt>
                <c:pt idx="28581">
                  <c:v>15.872337117083051</c:v>
                </c:pt>
                <c:pt idx="28582">
                  <c:v>15.872892462841319</c:v>
                </c:pt>
                <c:pt idx="28583">
                  <c:v>15.873447808599588</c:v>
                </c:pt>
                <c:pt idx="28584">
                  <c:v>15.874003154357856</c:v>
                </c:pt>
                <c:pt idx="28585">
                  <c:v>15.874558500116125</c:v>
                </c:pt>
                <c:pt idx="28586">
                  <c:v>15.875113845874393</c:v>
                </c:pt>
                <c:pt idx="28587">
                  <c:v>15.875669191632662</c:v>
                </c:pt>
                <c:pt idx="28588">
                  <c:v>15.876224537390931</c:v>
                </c:pt>
                <c:pt idx="28589">
                  <c:v>15.876779883149199</c:v>
                </c:pt>
                <c:pt idx="28590">
                  <c:v>15.877335228907468</c:v>
                </c:pt>
                <c:pt idx="28591">
                  <c:v>15.877890574665736</c:v>
                </c:pt>
                <c:pt idx="28592">
                  <c:v>15.878445920424005</c:v>
                </c:pt>
                <c:pt idx="28593">
                  <c:v>15.879001266182273</c:v>
                </c:pt>
                <c:pt idx="28594">
                  <c:v>15.879556611940542</c:v>
                </c:pt>
                <c:pt idx="28595">
                  <c:v>15.88011195769881</c:v>
                </c:pt>
                <c:pt idx="28596">
                  <c:v>15.880667303457079</c:v>
                </c:pt>
                <c:pt idx="28597">
                  <c:v>15.881222649215347</c:v>
                </c:pt>
                <c:pt idx="28598">
                  <c:v>15.881777994973616</c:v>
                </c:pt>
                <c:pt idx="28599">
                  <c:v>15.882333340731885</c:v>
                </c:pt>
                <c:pt idx="28600">
                  <c:v>15.882888686490153</c:v>
                </c:pt>
                <c:pt idx="28601">
                  <c:v>15.883444032248422</c:v>
                </c:pt>
                <c:pt idx="28602">
                  <c:v>15.88399937800669</c:v>
                </c:pt>
                <c:pt idx="28603">
                  <c:v>15.884554723764959</c:v>
                </c:pt>
                <c:pt idx="28604">
                  <c:v>15.885110069523227</c:v>
                </c:pt>
                <c:pt idx="28605">
                  <c:v>15.885665415281496</c:v>
                </c:pt>
                <c:pt idx="28606">
                  <c:v>15.886220761039764</c:v>
                </c:pt>
                <c:pt idx="28607">
                  <c:v>15.886776106798033</c:v>
                </c:pt>
                <c:pt idx="28608">
                  <c:v>15.887331452556301</c:v>
                </c:pt>
                <c:pt idx="28609">
                  <c:v>15.88788679831457</c:v>
                </c:pt>
                <c:pt idx="28610">
                  <c:v>15.888442144072839</c:v>
                </c:pt>
                <c:pt idx="28611">
                  <c:v>15.888997489831107</c:v>
                </c:pt>
                <c:pt idx="28612">
                  <c:v>15.889552835589376</c:v>
                </c:pt>
                <c:pt idx="28613">
                  <c:v>15.890108181347644</c:v>
                </c:pt>
                <c:pt idx="28614">
                  <c:v>15.890663527105913</c:v>
                </c:pt>
                <c:pt idx="28615">
                  <c:v>15.891218872864181</c:v>
                </c:pt>
                <c:pt idx="28616">
                  <c:v>15.89177421862245</c:v>
                </c:pt>
                <c:pt idx="28617">
                  <c:v>15.892329564380718</c:v>
                </c:pt>
                <c:pt idx="28618">
                  <c:v>15.892884910138987</c:v>
                </c:pt>
                <c:pt idx="28619">
                  <c:v>15.893440255897255</c:v>
                </c:pt>
                <c:pt idx="28620">
                  <c:v>15.893995601655524</c:v>
                </c:pt>
                <c:pt idx="28621">
                  <c:v>15.894550947413792</c:v>
                </c:pt>
                <c:pt idx="28622">
                  <c:v>15.895106293172061</c:v>
                </c:pt>
                <c:pt idx="28623">
                  <c:v>15.89566163893033</c:v>
                </c:pt>
                <c:pt idx="28624">
                  <c:v>15.896216984688598</c:v>
                </c:pt>
                <c:pt idx="28625">
                  <c:v>15.896772330446867</c:v>
                </c:pt>
                <c:pt idx="28626">
                  <c:v>15.897327676205135</c:v>
                </c:pt>
                <c:pt idx="28627">
                  <c:v>15.897883021963404</c:v>
                </c:pt>
                <c:pt idx="28628">
                  <c:v>15.898438367721672</c:v>
                </c:pt>
                <c:pt idx="28629">
                  <c:v>15.898993713479941</c:v>
                </c:pt>
                <c:pt idx="28630">
                  <c:v>15.899549059238209</c:v>
                </c:pt>
                <c:pt idx="28631">
                  <c:v>15.900104404996478</c:v>
                </c:pt>
                <c:pt idx="28632">
                  <c:v>15.900659750754746</c:v>
                </c:pt>
                <c:pt idx="28633">
                  <c:v>15.901215096513015</c:v>
                </c:pt>
                <c:pt idx="28634">
                  <c:v>15.901770442271284</c:v>
                </c:pt>
                <c:pt idx="28635">
                  <c:v>15.902325788029552</c:v>
                </c:pt>
                <c:pt idx="28636">
                  <c:v>15.902881133787821</c:v>
                </c:pt>
                <c:pt idx="28637">
                  <c:v>15.903436479546089</c:v>
                </c:pt>
                <c:pt idx="28638">
                  <c:v>15.903991825304358</c:v>
                </c:pt>
                <c:pt idx="28639">
                  <c:v>15.904547171062626</c:v>
                </c:pt>
                <c:pt idx="28640">
                  <c:v>15.905102516820895</c:v>
                </c:pt>
                <c:pt idx="28641">
                  <c:v>15.905657862579163</c:v>
                </c:pt>
                <c:pt idx="28642">
                  <c:v>15.906213208337432</c:v>
                </c:pt>
                <c:pt idx="28643">
                  <c:v>15.9067685540957</c:v>
                </c:pt>
                <c:pt idx="28644">
                  <c:v>15.907323899853969</c:v>
                </c:pt>
                <c:pt idx="28645">
                  <c:v>15.907879245612238</c:v>
                </c:pt>
                <c:pt idx="28646">
                  <c:v>15.908434591370506</c:v>
                </c:pt>
                <c:pt idx="28647">
                  <c:v>15.908989937128775</c:v>
                </c:pt>
                <c:pt idx="28648">
                  <c:v>15.909545282887043</c:v>
                </c:pt>
                <c:pt idx="28649">
                  <c:v>15.910100628645312</c:v>
                </c:pt>
                <c:pt idx="28650">
                  <c:v>15.91065597440358</c:v>
                </c:pt>
                <c:pt idx="28651">
                  <c:v>15.911211320161849</c:v>
                </c:pt>
                <c:pt idx="28652">
                  <c:v>15.911766665920117</c:v>
                </c:pt>
                <c:pt idx="28653">
                  <c:v>15.912322011678386</c:v>
                </c:pt>
                <c:pt idx="28654">
                  <c:v>15.912877357436654</c:v>
                </c:pt>
                <c:pt idx="28655">
                  <c:v>15.913432703194923</c:v>
                </c:pt>
                <c:pt idx="28656">
                  <c:v>15.913988048953192</c:v>
                </c:pt>
                <c:pt idx="28657">
                  <c:v>15.91454339471146</c:v>
                </c:pt>
                <c:pt idx="28658">
                  <c:v>15.915098740469729</c:v>
                </c:pt>
                <c:pt idx="28659">
                  <c:v>15.915654086227997</c:v>
                </c:pt>
                <c:pt idx="28660">
                  <c:v>15.916209431986266</c:v>
                </c:pt>
                <c:pt idx="28661">
                  <c:v>15.916764777744534</c:v>
                </c:pt>
                <c:pt idx="28662">
                  <c:v>15.917320123502803</c:v>
                </c:pt>
                <c:pt idx="28663">
                  <c:v>15.917875469261071</c:v>
                </c:pt>
                <c:pt idx="28664">
                  <c:v>15.91843081501934</c:v>
                </c:pt>
                <c:pt idx="28665">
                  <c:v>15.918986160777608</c:v>
                </c:pt>
                <c:pt idx="28666">
                  <c:v>15.919541506535877</c:v>
                </c:pt>
                <c:pt idx="28667">
                  <c:v>15.920096852294146</c:v>
                </c:pt>
                <c:pt idx="28668">
                  <c:v>15.920652198052414</c:v>
                </c:pt>
                <c:pt idx="28669">
                  <c:v>15.921207543810683</c:v>
                </c:pt>
                <c:pt idx="28670">
                  <c:v>15.921762889568951</c:v>
                </c:pt>
                <c:pt idx="28671">
                  <c:v>15.92231823532722</c:v>
                </c:pt>
                <c:pt idx="28672">
                  <c:v>15.922873581085488</c:v>
                </c:pt>
                <c:pt idx="28673">
                  <c:v>15.923428926843757</c:v>
                </c:pt>
                <c:pt idx="28674">
                  <c:v>15.923984272602025</c:v>
                </c:pt>
                <c:pt idx="28675">
                  <c:v>15.924539618360294</c:v>
                </c:pt>
                <c:pt idx="28676">
                  <c:v>15.925094964118562</c:v>
                </c:pt>
                <c:pt idx="28677">
                  <c:v>15.925650309876831</c:v>
                </c:pt>
                <c:pt idx="28678">
                  <c:v>15.926205655635099</c:v>
                </c:pt>
                <c:pt idx="28679">
                  <c:v>15.926761001393368</c:v>
                </c:pt>
                <c:pt idx="28680">
                  <c:v>15.927316347151637</c:v>
                </c:pt>
                <c:pt idx="28681">
                  <c:v>15.927871692909905</c:v>
                </c:pt>
                <c:pt idx="28682">
                  <c:v>15.928427038668174</c:v>
                </c:pt>
                <c:pt idx="28683">
                  <c:v>15.928982384426442</c:v>
                </c:pt>
                <c:pt idx="28684">
                  <c:v>15.929537730184711</c:v>
                </c:pt>
                <c:pt idx="28685">
                  <c:v>15.930093075942979</c:v>
                </c:pt>
                <c:pt idx="28686">
                  <c:v>15.930648421701248</c:v>
                </c:pt>
                <c:pt idx="28687">
                  <c:v>15.931203767459516</c:v>
                </c:pt>
                <c:pt idx="28688">
                  <c:v>15.931759113217785</c:v>
                </c:pt>
                <c:pt idx="28689">
                  <c:v>15.932314458976053</c:v>
                </c:pt>
                <c:pt idx="28690">
                  <c:v>15.932869804734322</c:v>
                </c:pt>
                <c:pt idx="28691">
                  <c:v>15.933425150492591</c:v>
                </c:pt>
                <c:pt idx="28692">
                  <c:v>15.933980496250859</c:v>
                </c:pt>
                <c:pt idx="28693">
                  <c:v>15.934535842009128</c:v>
                </c:pt>
                <c:pt idx="28694">
                  <c:v>15.935091187767396</c:v>
                </c:pt>
                <c:pt idx="28695">
                  <c:v>15.935646533525665</c:v>
                </c:pt>
                <c:pt idx="28696">
                  <c:v>15.936201879283933</c:v>
                </c:pt>
                <c:pt idx="28697">
                  <c:v>15.936757225042202</c:v>
                </c:pt>
                <c:pt idx="28698">
                  <c:v>15.93731257080047</c:v>
                </c:pt>
                <c:pt idx="28699">
                  <c:v>15.937867916558739</c:v>
                </c:pt>
                <c:pt idx="28700">
                  <c:v>15.938423262317007</c:v>
                </c:pt>
                <c:pt idx="28701">
                  <c:v>15.938978608075276</c:v>
                </c:pt>
                <c:pt idx="28702">
                  <c:v>15.939533953833545</c:v>
                </c:pt>
                <c:pt idx="28703">
                  <c:v>15.940089299591813</c:v>
                </c:pt>
                <c:pt idx="28704">
                  <c:v>15.940644645350082</c:v>
                </c:pt>
                <c:pt idx="28705">
                  <c:v>15.94119999110835</c:v>
                </c:pt>
                <c:pt idx="28706">
                  <c:v>15.941755336866619</c:v>
                </c:pt>
                <c:pt idx="28707">
                  <c:v>15.942310682624887</c:v>
                </c:pt>
                <c:pt idx="28708">
                  <c:v>15.942866028383156</c:v>
                </c:pt>
                <c:pt idx="28709">
                  <c:v>15.943421374141424</c:v>
                </c:pt>
                <c:pt idx="28710">
                  <c:v>15.943976719899693</c:v>
                </c:pt>
                <c:pt idx="28711">
                  <c:v>15.944532065657961</c:v>
                </c:pt>
                <c:pt idx="28712">
                  <c:v>15.94508741141623</c:v>
                </c:pt>
                <c:pt idx="28713">
                  <c:v>15.945642757174499</c:v>
                </c:pt>
                <c:pt idx="28714">
                  <c:v>15.946198102932767</c:v>
                </c:pt>
                <c:pt idx="28715">
                  <c:v>15.946753448691036</c:v>
                </c:pt>
                <c:pt idx="28716">
                  <c:v>15.947308794449304</c:v>
                </c:pt>
                <c:pt idx="28717">
                  <c:v>15.947864140207573</c:v>
                </c:pt>
                <c:pt idx="28718">
                  <c:v>15.948419485965841</c:v>
                </c:pt>
                <c:pt idx="28719">
                  <c:v>15.94897483172411</c:v>
                </c:pt>
                <c:pt idx="28720">
                  <c:v>15.949530177482378</c:v>
                </c:pt>
                <c:pt idx="28721">
                  <c:v>15.950085523240647</c:v>
                </c:pt>
                <c:pt idx="28722">
                  <c:v>15.950640868998915</c:v>
                </c:pt>
                <c:pt idx="28723">
                  <c:v>15.951196214757184</c:v>
                </c:pt>
                <c:pt idx="28724">
                  <c:v>15.951751560515453</c:v>
                </c:pt>
                <c:pt idx="28725">
                  <c:v>15.952306906273721</c:v>
                </c:pt>
                <c:pt idx="28726">
                  <c:v>15.95286225203199</c:v>
                </c:pt>
                <c:pt idx="28727">
                  <c:v>15.953417597790258</c:v>
                </c:pt>
                <c:pt idx="28728">
                  <c:v>15.953972943548527</c:v>
                </c:pt>
                <c:pt idx="28729">
                  <c:v>15.954528289306795</c:v>
                </c:pt>
                <c:pt idx="28730">
                  <c:v>15.955083635065064</c:v>
                </c:pt>
                <c:pt idx="28731">
                  <c:v>15.955638980823332</c:v>
                </c:pt>
                <c:pt idx="28732">
                  <c:v>15.956194326581601</c:v>
                </c:pt>
                <c:pt idx="28733">
                  <c:v>15.956749672339869</c:v>
                </c:pt>
                <c:pt idx="28734">
                  <c:v>15.957305018098138</c:v>
                </c:pt>
                <c:pt idx="28735">
                  <c:v>15.957860363856406</c:v>
                </c:pt>
                <c:pt idx="28736">
                  <c:v>15.958415709614675</c:v>
                </c:pt>
                <c:pt idx="28737">
                  <c:v>15.958971055372944</c:v>
                </c:pt>
                <c:pt idx="28738">
                  <c:v>15.959526401131212</c:v>
                </c:pt>
                <c:pt idx="28739">
                  <c:v>15.960081746889481</c:v>
                </c:pt>
                <c:pt idx="28740">
                  <c:v>15.960637092647749</c:v>
                </c:pt>
                <c:pt idx="28741">
                  <c:v>15.961192438406018</c:v>
                </c:pt>
                <c:pt idx="28742">
                  <c:v>15.961747784164286</c:v>
                </c:pt>
                <c:pt idx="28743">
                  <c:v>15.962303129922555</c:v>
                </c:pt>
                <c:pt idx="28744">
                  <c:v>15.962858475680823</c:v>
                </c:pt>
                <c:pt idx="28745">
                  <c:v>15.963413821439092</c:v>
                </c:pt>
                <c:pt idx="28746">
                  <c:v>15.96396916719736</c:v>
                </c:pt>
                <c:pt idx="28747">
                  <c:v>15.964524512955629</c:v>
                </c:pt>
                <c:pt idx="28748">
                  <c:v>15.965079858713898</c:v>
                </c:pt>
                <c:pt idx="28749">
                  <c:v>15.965635204472166</c:v>
                </c:pt>
                <c:pt idx="28750">
                  <c:v>15.966190550230435</c:v>
                </c:pt>
                <c:pt idx="28751">
                  <c:v>15.966745895988703</c:v>
                </c:pt>
                <c:pt idx="28752">
                  <c:v>15.967301241746972</c:v>
                </c:pt>
                <c:pt idx="28753">
                  <c:v>15.96785658750524</c:v>
                </c:pt>
                <c:pt idx="28754">
                  <c:v>15.968411933263509</c:v>
                </c:pt>
                <c:pt idx="28755">
                  <c:v>15.968967279021777</c:v>
                </c:pt>
                <c:pt idx="28756">
                  <c:v>15.969522624780046</c:v>
                </c:pt>
                <c:pt idx="28757">
                  <c:v>15.970077970538314</c:v>
                </c:pt>
                <c:pt idx="28758">
                  <c:v>15.970633316296583</c:v>
                </c:pt>
                <c:pt idx="28759">
                  <c:v>15.971188662054852</c:v>
                </c:pt>
                <c:pt idx="28760">
                  <c:v>15.97174400781312</c:v>
                </c:pt>
                <c:pt idx="28761">
                  <c:v>15.972299353571389</c:v>
                </c:pt>
                <c:pt idx="28762">
                  <c:v>15.972854699329657</c:v>
                </c:pt>
                <c:pt idx="28763">
                  <c:v>15.973410045087926</c:v>
                </c:pt>
                <c:pt idx="28764">
                  <c:v>15.973965390846194</c:v>
                </c:pt>
                <c:pt idx="28765">
                  <c:v>15.974520736604463</c:v>
                </c:pt>
                <c:pt idx="28766">
                  <c:v>15.975076082362731</c:v>
                </c:pt>
                <c:pt idx="28767">
                  <c:v>15.975631428121</c:v>
                </c:pt>
                <c:pt idx="28768">
                  <c:v>15.976186773879268</c:v>
                </c:pt>
                <c:pt idx="28769">
                  <c:v>15.976742119637537</c:v>
                </c:pt>
                <c:pt idx="28770">
                  <c:v>15.977297465395806</c:v>
                </c:pt>
                <c:pt idx="28771">
                  <c:v>15.977852811154074</c:v>
                </c:pt>
                <c:pt idx="28772">
                  <c:v>15.978408156912343</c:v>
                </c:pt>
                <c:pt idx="28773">
                  <c:v>15.978963502670611</c:v>
                </c:pt>
                <c:pt idx="28774">
                  <c:v>15.97951884842888</c:v>
                </c:pt>
                <c:pt idx="28775">
                  <c:v>15.980074194187148</c:v>
                </c:pt>
                <c:pt idx="28776">
                  <c:v>15.980629539945417</c:v>
                </c:pt>
                <c:pt idx="28777">
                  <c:v>15.981184885703685</c:v>
                </c:pt>
                <c:pt idx="28778">
                  <c:v>15.981740231461954</c:v>
                </c:pt>
                <c:pt idx="28779">
                  <c:v>15.982295577220222</c:v>
                </c:pt>
                <c:pt idx="28780">
                  <c:v>15.982850922978491</c:v>
                </c:pt>
                <c:pt idx="28781">
                  <c:v>15.98340626873676</c:v>
                </c:pt>
                <c:pt idx="28782">
                  <c:v>15.983961614495028</c:v>
                </c:pt>
                <c:pt idx="28783">
                  <c:v>15.984516960253297</c:v>
                </c:pt>
                <c:pt idx="28784">
                  <c:v>15.985072306011565</c:v>
                </c:pt>
                <c:pt idx="28785">
                  <c:v>15.985627651769834</c:v>
                </c:pt>
                <c:pt idx="28786">
                  <c:v>15.986182997528102</c:v>
                </c:pt>
                <c:pt idx="28787">
                  <c:v>15.986738343286371</c:v>
                </c:pt>
                <c:pt idx="28788">
                  <c:v>15.987293689044639</c:v>
                </c:pt>
                <c:pt idx="28789">
                  <c:v>15.987849034802908</c:v>
                </c:pt>
                <c:pt idx="28790">
                  <c:v>15.988404380561176</c:v>
                </c:pt>
                <c:pt idx="28791">
                  <c:v>15.988959726319445</c:v>
                </c:pt>
                <c:pt idx="28792">
                  <c:v>15.989515072077713</c:v>
                </c:pt>
                <c:pt idx="28793">
                  <c:v>15.990070417835982</c:v>
                </c:pt>
                <c:pt idx="28794">
                  <c:v>15.990625763594251</c:v>
                </c:pt>
                <c:pt idx="28795">
                  <c:v>15.991181109352519</c:v>
                </c:pt>
                <c:pt idx="28796">
                  <c:v>15.991736455110788</c:v>
                </c:pt>
                <c:pt idx="28797">
                  <c:v>15.992291800869056</c:v>
                </c:pt>
                <c:pt idx="28798">
                  <c:v>15.992847146627325</c:v>
                </c:pt>
                <c:pt idx="28799">
                  <c:v>15.993402492385593</c:v>
                </c:pt>
                <c:pt idx="28800">
                  <c:v>15.993957838143862</c:v>
                </c:pt>
                <c:pt idx="28801">
                  <c:v>15.99451318390213</c:v>
                </c:pt>
                <c:pt idx="28802">
                  <c:v>15.995068529660399</c:v>
                </c:pt>
                <c:pt idx="28803">
                  <c:v>15.995623875418667</c:v>
                </c:pt>
                <c:pt idx="28804">
                  <c:v>15.996179221176936</c:v>
                </c:pt>
                <c:pt idx="28805">
                  <c:v>15.996734566935205</c:v>
                </c:pt>
                <c:pt idx="28806">
                  <c:v>15.997289912693473</c:v>
                </c:pt>
                <c:pt idx="28807">
                  <c:v>15.997845258451742</c:v>
                </c:pt>
                <c:pt idx="28808">
                  <c:v>15.99840060421001</c:v>
                </c:pt>
                <c:pt idx="28809">
                  <c:v>15.998955949968279</c:v>
                </c:pt>
                <c:pt idx="28810">
                  <c:v>15.999511295726547</c:v>
                </c:pt>
                <c:pt idx="28811">
                  <c:v>16.000066641484818</c:v>
                </c:pt>
                <c:pt idx="28812">
                  <c:v>16.000621987243086</c:v>
                </c:pt>
                <c:pt idx="28813">
                  <c:v>16.001177333001355</c:v>
                </c:pt>
                <c:pt idx="28814">
                  <c:v>16.001732678759623</c:v>
                </c:pt>
                <c:pt idx="28815">
                  <c:v>16.002288024517892</c:v>
                </c:pt>
                <c:pt idx="28816">
                  <c:v>16.00284337027616</c:v>
                </c:pt>
                <c:pt idx="28817">
                  <c:v>16.003398716034429</c:v>
                </c:pt>
                <c:pt idx="28818">
                  <c:v>16.003954061792697</c:v>
                </c:pt>
                <c:pt idx="28819">
                  <c:v>16.004509407550966</c:v>
                </c:pt>
                <c:pt idx="28820">
                  <c:v>16.005064753309235</c:v>
                </c:pt>
                <c:pt idx="28821">
                  <c:v>16.005620099067503</c:v>
                </c:pt>
                <c:pt idx="28822">
                  <c:v>16.006175444825772</c:v>
                </c:pt>
                <c:pt idx="28823">
                  <c:v>16.00673079058404</c:v>
                </c:pt>
                <c:pt idx="28824">
                  <c:v>16.007286136342309</c:v>
                </c:pt>
                <c:pt idx="28825">
                  <c:v>16.007841482100577</c:v>
                </c:pt>
                <c:pt idx="28826">
                  <c:v>16.008396827858846</c:v>
                </c:pt>
                <c:pt idx="28827">
                  <c:v>16.008952173617114</c:v>
                </c:pt>
                <c:pt idx="28828">
                  <c:v>16.009507519375383</c:v>
                </c:pt>
                <c:pt idx="28829">
                  <c:v>16.010062865133651</c:v>
                </c:pt>
                <c:pt idx="28830">
                  <c:v>16.01061821089192</c:v>
                </c:pt>
                <c:pt idx="28831">
                  <c:v>16.011173556650188</c:v>
                </c:pt>
                <c:pt idx="28832">
                  <c:v>16.011728902408457</c:v>
                </c:pt>
                <c:pt idx="28833">
                  <c:v>16.012284248166726</c:v>
                </c:pt>
                <c:pt idx="28834">
                  <c:v>16.012839593924994</c:v>
                </c:pt>
                <c:pt idx="28835">
                  <c:v>16.013394939683263</c:v>
                </c:pt>
                <c:pt idx="28836">
                  <c:v>16.013950285441531</c:v>
                </c:pt>
                <c:pt idx="28837">
                  <c:v>16.0145056311998</c:v>
                </c:pt>
                <c:pt idx="28838">
                  <c:v>16.015060976958068</c:v>
                </c:pt>
                <c:pt idx="28839">
                  <c:v>16.015616322716337</c:v>
                </c:pt>
                <c:pt idx="28840">
                  <c:v>16.016171668474605</c:v>
                </c:pt>
                <c:pt idx="28841">
                  <c:v>16.016727014232874</c:v>
                </c:pt>
                <c:pt idx="28842">
                  <c:v>16.017282359991142</c:v>
                </c:pt>
                <c:pt idx="28843">
                  <c:v>16.017837705749411</c:v>
                </c:pt>
                <c:pt idx="28844">
                  <c:v>16.01839305150768</c:v>
                </c:pt>
                <c:pt idx="28845">
                  <c:v>16.018948397265948</c:v>
                </c:pt>
                <c:pt idx="28846">
                  <c:v>16.019503743024217</c:v>
                </c:pt>
                <c:pt idx="28847">
                  <c:v>16.020059088782485</c:v>
                </c:pt>
                <c:pt idx="28848">
                  <c:v>16.020614434540754</c:v>
                </c:pt>
                <c:pt idx="28849">
                  <c:v>16.021169780299022</c:v>
                </c:pt>
                <c:pt idx="28850">
                  <c:v>16.021725126057291</c:v>
                </c:pt>
                <c:pt idx="28851">
                  <c:v>16.022280471815559</c:v>
                </c:pt>
                <c:pt idx="28852">
                  <c:v>16.022835817573828</c:v>
                </c:pt>
                <c:pt idx="28853">
                  <c:v>16.023391163332096</c:v>
                </c:pt>
                <c:pt idx="28854">
                  <c:v>16.023946509090365</c:v>
                </c:pt>
                <c:pt idx="28855">
                  <c:v>16.024501854848634</c:v>
                </c:pt>
                <c:pt idx="28856">
                  <c:v>16.025057200606902</c:v>
                </c:pt>
                <c:pt idx="28857">
                  <c:v>16.025612546365171</c:v>
                </c:pt>
                <c:pt idx="28858">
                  <c:v>16.026167892123439</c:v>
                </c:pt>
                <c:pt idx="28859">
                  <c:v>16.026723237881708</c:v>
                </c:pt>
                <c:pt idx="28860">
                  <c:v>16.027278583639976</c:v>
                </c:pt>
                <c:pt idx="28861">
                  <c:v>16.027833929398245</c:v>
                </c:pt>
                <c:pt idx="28862">
                  <c:v>16.028389275156513</c:v>
                </c:pt>
                <c:pt idx="28863">
                  <c:v>16.028944620914782</c:v>
                </c:pt>
                <c:pt idx="28864">
                  <c:v>16.02949996667305</c:v>
                </c:pt>
                <c:pt idx="28865">
                  <c:v>16.030055312431319</c:v>
                </c:pt>
                <c:pt idx="28866">
                  <c:v>16.030610658189588</c:v>
                </c:pt>
                <c:pt idx="28867">
                  <c:v>16.031166003947856</c:v>
                </c:pt>
                <c:pt idx="28868">
                  <c:v>16.031721349706125</c:v>
                </c:pt>
                <c:pt idx="28869">
                  <c:v>16.032276695464393</c:v>
                </c:pt>
                <c:pt idx="28870">
                  <c:v>16.032832041222662</c:v>
                </c:pt>
                <c:pt idx="28871">
                  <c:v>16.03338738698093</c:v>
                </c:pt>
                <c:pt idx="28872">
                  <c:v>16.033942732739199</c:v>
                </c:pt>
                <c:pt idx="28873">
                  <c:v>16.034498078497467</c:v>
                </c:pt>
                <c:pt idx="28874">
                  <c:v>16.035053424255736</c:v>
                </c:pt>
                <c:pt idx="28875">
                  <c:v>16.035608770014004</c:v>
                </c:pt>
                <c:pt idx="28876">
                  <c:v>16.036164115772273</c:v>
                </c:pt>
                <c:pt idx="28877">
                  <c:v>16.036719461530542</c:v>
                </c:pt>
                <c:pt idx="28878">
                  <c:v>16.03727480728881</c:v>
                </c:pt>
                <c:pt idx="28879">
                  <c:v>16.037830153047079</c:v>
                </c:pt>
                <c:pt idx="28880">
                  <c:v>16.038385498805347</c:v>
                </c:pt>
                <c:pt idx="28881">
                  <c:v>16.038940844563616</c:v>
                </c:pt>
                <c:pt idx="28882">
                  <c:v>16.039496190321884</c:v>
                </c:pt>
                <c:pt idx="28883">
                  <c:v>16.040051536080153</c:v>
                </c:pt>
                <c:pt idx="28884">
                  <c:v>16.040606881838421</c:v>
                </c:pt>
                <c:pt idx="28885">
                  <c:v>16.04116222759669</c:v>
                </c:pt>
                <c:pt idx="28886">
                  <c:v>16.041717573354958</c:v>
                </c:pt>
                <c:pt idx="28887">
                  <c:v>16.042272919113227</c:v>
                </c:pt>
                <c:pt idx="28888">
                  <c:v>16.042828264871495</c:v>
                </c:pt>
                <c:pt idx="28889">
                  <c:v>16.043383610629764</c:v>
                </c:pt>
                <c:pt idx="28890">
                  <c:v>16.043938956388033</c:v>
                </c:pt>
                <c:pt idx="28891">
                  <c:v>16.044494302146301</c:v>
                </c:pt>
                <c:pt idx="28892">
                  <c:v>16.04504964790457</c:v>
                </c:pt>
                <c:pt idx="28893">
                  <c:v>16.045604993662838</c:v>
                </c:pt>
                <c:pt idx="28894">
                  <c:v>16.046160339421107</c:v>
                </c:pt>
                <c:pt idx="28895">
                  <c:v>16.046715685179375</c:v>
                </c:pt>
                <c:pt idx="28896">
                  <c:v>16.047271030937644</c:v>
                </c:pt>
                <c:pt idx="28897">
                  <c:v>16.047826376695912</c:v>
                </c:pt>
                <c:pt idx="28898">
                  <c:v>16.048381722454181</c:v>
                </c:pt>
                <c:pt idx="28899">
                  <c:v>16.048937068212449</c:v>
                </c:pt>
                <c:pt idx="28900">
                  <c:v>16.049492413970718</c:v>
                </c:pt>
                <c:pt idx="28901">
                  <c:v>16.050047759728987</c:v>
                </c:pt>
                <c:pt idx="28902">
                  <c:v>16.050603105487255</c:v>
                </c:pt>
                <c:pt idx="28903">
                  <c:v>16.051158451245524</c:v>
                </c:pt>
                <c:pt idx="28904">
                  <c:v>16.051713797003792</c:v>
                </c:pt>
                <c:pt idx="28905">
                  <c:v>16.052269142762061</c:v>
                </c:pt>
                <c:pt idx="28906">
                  <c:v>16.052824488520329</c:v>
                </c:pt>
                <c:pt idx="28907">
                  <c:v>16.053379834278598</c:v>
                </c:pt>
                <c:pt idx="28908">
                  <c:v>16.053935180036866</c:v>
                </c:pt>
                <c:pt idx="28909">
                  <c:v>16.054490525795135</c:v>
                </c:pt>
                <c:pt idx="28910">
                  <c:v>16.055045871553403</c:v>
                </c:pt>
                <c:pt idx="28911">
                  <c:v>16.055601217311672</c:v>
                </c:pt>
                <c:pt idx="28912">
                  <c:v>16.056156563069941</c:v>
                </c:pt>
                <c:pt idx="28913">
                  <c:v>16.056711908828209</c:v>
                </c:pt>
                <c:pt idx="28914">
                  <c:v>16.057267254586478</c:v>
                </c:pt>
                <c:pt idx="28915">
                  <c:v>16.057822600344746</c:v>
                </c:pt>
                <c:pt idx="28916">
                  <c:v>16.058377946103015</c:v>
                </c:pt>
                <c:pt idx="28917">
                  <c:v>16.058933291861283</c:v>
                </c:pt>
                <c:pt idx="28918">
                  <c:v>16.059488637619552</c:v>
                </c:pt>
                <c:pt idx="28919">
                  <c:v>16.06004398337782</c:v>
                </c:pt>
                <c:pt idx="28920">
                  <c:v>16.060599329136089</c:v>
                </c:pt>
                <c:pt idx="28921">
                  <c:v>16.061154674894357</c:v>
                </c:pt>
                <c:pt idx="28922">
                  <c:v>16.061710020652626</c:v>
                </c:pt>
                <c:pt idx="28923">
                  <c:v>16.062265366410895</c:v>
                </c:pt>
                <c:pt idx="28924">
                  <c:v>16.062820712169163</c:v>
                </c:pt>
                <c:pt idx="28925">
                  <c:v>16.063376057927432</c:v>
                </c:pt>
                <c:pt idx="28926">
                  <c:v>16.0639314036857</c:v>
                </c:pt>
                <c:pt idx="28927">
                  <c:v>16.064486749443969</c:v>
                </c:pt>
                <c:pt idx="28928">
                  <c:v>16.065042095202237</c:v>
                </c:pt>
                <c:pt idx="28929">
                  <c:v>16.065597440960506</c:v>
                </c:pt>
                <c:pt idx="28930">
                  <c:v>16.066152786718774</c:v>
                </c:pt>
                <c:pt idx="28931">
                  <c:v>16.066708132477043</c:v>
                </c:pt>
                <c:pt idx="28932">
                  <c:v>16.067263478235311</c:v>
                </c:pt>
                <c:pt idx="28933">
                  <c:v>16.06781882399358</c:v>
                </c:pt>
                <c:pt idx="28934">
                  <c:v>16.068374169751849</c:v>
                </c:pt>
                <c:pt idx="28935">
                  <c:v>16.068929515510117</c:v>
                </c:pt>
                <c:pt idx="28936">
                  <c:v>16.069484861268386</c:v>
                </c:pt>
                <c:pt idx="28937">
                  <c:v>16.070040207026654</c:v>
                </c:pt>
                <c:pt idx="28938">
                  <c:v>16.070595552784923</c:v>
                </c:pt>
                <c:pt idx="28939">
                  <c:v>16.071150898543191</c:v>
                </c:pt>
                <c:pt idx="28940">
                  <c:v>16.07170624430146</c:v>
                </c:pt>
                <c:pt idx="28941">
                  <c:v>16.072261590059728</c:v>
                </c:pt>
                <c:pt idx="28942">
                  <c:v>16.072816935817997</c:v>
                </c:pt>
                <c:pt idx="28943">
                  <c:v>16.073372281576265</c:v>
                </c:pt>
                <c:pt idx="28944">
                  <c:v>16.073927627334534</c:v>
                </c:pt>
                <c:pt idx="28945">
                  <c:v>16.074482973092802</c:v>
                </c:pt>
                <c:pt idx="28946">
                  <c:v>16.075038318851071</c:v>
                </c:pt>
                <c:pt idx="28947">
                  <c:v>16.07559366460934</c:v>
                </c:pt>
                <c:pt idx="28948">
                  <c:v>16.076149010367608</c:v>
                </c:pt>
                <c:pt idx="28949">
                  <c:v>16.076704356125877</c:v>
                </c:pt>
                <c:pt idx="28950">
                  <c:v>16.077259701884145</c:v>
                </c:pt>
                <c:pt idx="28951">
                  <c:v>16.077815047642414</c:v>
                </c:pt>
                <c:pt idx="28952">
                  <c:v>16.078370393400682</c:v>
                </c:pt>
                <c:pt idx="28953">
                  <c:v>16.078925739158951</c:v>
                </c:pt>
                <c:pt idx="28954">
                  <c:v>16.079481084917219</c:v>
                </c:pt>
                <c:pt idx="28955">
                  <c:v>16.080036430675488</c:v>
                </c:pt>
                <c:pt idx="28956">
                  <c:v>16.080591776433756</c:v>
                </c:pt>
                <c:pt idx="28957">
                  <c:v>16.081147122192025</c:v>
                </c:pt>
                <c:pt idx="28958">
                  <c:v>16.081702467950294</c:v>
                </c:pt>
                <c:pt idx="28959">
                  <c:v>16.082257813708562</c:v>
                </c:pt>
                <c:pt idx="28960">
                  <c:v>16.082813159466831</c:v>
                </c:pt>
                <c:pt idx="28961">
                  <c:v>16.083368505225099</c:v>
                </c:pt>
                <c:pt idx="28962">
                  <c:v>16.083923850983368</c:v>
                </c:pt>
                <c:pt idx="28963">
                  <c:v>16.084479196741636</c:v>
                </c:pt>
                <c:pt idx="28964">
                  <c:v>16.085034542499905</c:v>
                </c:pt>
                <c:pt idx="28965">
                  <c:v>16.085589888258173</c:v>
                </c:pt>
                <c:pt idx="28966">
                  <c:v>16.086145234016442</c:v>
                </c:pt>
                <c:pt idx="28967">
                  <c:v>16.08670057977471</c:v>
                </c:pt>
                <c:pt idx="28968">
                  <c:v>16.087255925532979</c:v>
                </c:pt>
                <c:pt idx="28969">
                  <c:v>16.087811271291248</c:v>
                </c:pt>
                <c:pt idx="28970">
                  <c:v>16.088366617049516</c:v>
                </c:pt>
                <c:pt idx="28971">
                  <c:v>16.088921962807785</c:v>
                </c:pt>
                <c:pt idx="28972">
                  <c:v>16.089477308566053</c:v>
                </c:pt>
                <c:pt idx="28973">
                  <c:v>16.090032654324322</c:v>
                </c:pt>
                <c:pt idx="28974">
                  <c:v>16.09058800008259</c:v>
                </c:pt>
                <c:pt idx="28975">
                  <c:v>16.091143345840859</c:v>
                </c:pt>
                <c:pt idx="28976">
                  <c:v>16.091698691599127</c:v>
                </c:pt>
                <c:pt idx="28977">
                  <c:v>16.092254037357396</c:v>
                </c:pt>
                <c:pt idx="28978">
                  <c:v>16.092809383115664</c:v>
                </c:pt>
                <c:pt idx="28979">
                  <c:v>16.093364728873933</c:v>
                </c:pt>
                <c:pt idx="28980">
                  <c:v>16.093920074632202</c:v>
                </c:pt>
                <c:pt idx="28981">
                  <c:v>16.09447542039047</c:v>
                </c:pt>
                <c:pt idx="28982">
                  <c:v>16.095030766148739</c:v>
                </c:pt>
                <c:pt idx="28983">
                  <c:v>16.095586111907007</c:v>
                </c:pt>
                <c:pt idx="28984">
                  <c:v>16.096141457665276</c:v>
                </c:pt>
                <c:pt idx="28985">
                  <c:v>16.096696803423544</c:v>
                </c:pt>
                <c:pt idx="28986">
                  <c:v>16.097252149181813</c:v>
                </c:pt>
                <c:pt idx="28987">
                  <c:v>16.097807494940081</c:v>
                </c:pt>
                <c:pt idx="28988">
                  <c:v>16.09836284069835</c:v>
                </c:pt>
                <c:pt idx="28989">
                  <c:v>16.098918186456618</c:v>
                </c:pt>
                <c:pt idx="28990">
                  <c:v>16.099473532214887</c:v>
                </c:pt>
                <c:pt idx="28991">
                  <c:v>16.100028877973156</c:v>
                </c:pt>
                <c:pt idx="28992">
                  <c:v>16.100584223731424</c:v>
                </c:pt>
                <c:pt idx="28993">
                  <c:v>16.101139569489693</c:v>
                </c:pt>
                <c:pt idx="28994">
                  <c:v>16.101694915247961</c:v>
                </c:pt>
                <c:pt idx="28995">
                  <c:v>16.10225026100623</c:v>
                </c:pt>
                <c:pt idx="28996">
                  <c:v>16.102805606764498</c:v>
                </c:pt>
                <c:pt idx="28997">
                  <c:v>16.103360952522767</c:v>
                </c:pt>
                <c:pt idx="28998">
                  <c:v>16.103916298281035</c:v>
                </c:pt>
                <c:pt idx="28999">
                  <c:v>16.104471644039304</c:v>
                </c:pt>
                <c:pt idx="29000">
                  <c:v>16.105026989797572</c:v>
                </c:pt>
                <c:pt idx="29001">
                  <c:v>16.105582335555841</c:v>
                </c:pt>
                <c:pt idx="29002">
                  <c:v>16.106137681314109</c:v>
                </c:pt>
                <c:pt idx="29003">
                  <c:v>16.106693027072378</c:v>
                </c:pt>
                <c:pt idx="29004">
                  <c:v>16.107248372830647</c:v>
                </c:pt>
                <c:pt idx="29005">
                  <c:v>16.107803718588915</c:v>
                </c:pt>
                <c:pt idx="29006">
                  <c:v>16.108359064347184</c:v>
                </c:pt>
                <c:pt idx="29007">
                  <c:v>16.108914410105452</c:v>
                </c:pt>
                <c:pt idx="29008">
                  <c:v>16.109469755863721</c:v>
                </c:pt>
                <c:pt idx="29009">
                  <c:v>16.110025101621989</c:v>
                </c:pt>
                <c:pt idx="29010">
                  <c:v>16.110580447380258</c:v>
                </c:pt>
                <c:pt idx="29011">
                  <c:v>16.111135793138526</c:v>
                </c:pt>
                <c:pt idx="29012">
                  <c:v>16.111691138896795</c:v>
                </c:pt>
                <c:pt idx="29013">
                  <c:v>16.112246484655063</c:v>
                </c:pt>
                <c:pt idx="29014">
                  <c:v>16.112801830413332</c:v>
                </c:pt>
                <c:pt idx="29015">
                  <c:v>16.113357176171601</c:v>
                </c:pt>
                <c:pt idx="29016">
                  <c:v>16.113912521929869</c:v>
                </c:pt>
                <c:pt idx="29017">
                  <c:v>16.114467867688138</c:v>
                </c:pt>
                <c:pt idx="29018">
                  <c:v>16.115023213446406</c:v>
                </c:pt>
                <c:pt idx="29019">
                  <c:v>16.115578559204675</c:v>
                </c:pt>
                <c:pt idx="29020">
                  <c:v>16.116133904962943</c:v>
                </c:pt>
                <c:pt idx="29021">
                  <c:v>16.116689250721212</c:v>
                </c:pt>
                <c:pt idx="29022">
                  <c:v>16.11724459647948</c:v>
                </c:pt>
                <c:pt idx="29023">
                  <c:v>16.117799942237749</c:v>
                </c:pt>
                <c:pt idx="29024">
                  <c:v>16.118355287996017</c:v>
                </c:pt>
                <c:pt idx="29025">
                  <c:v>16.118910633754286</c:v>
                </c:pt>
                <c:pt idx="29026">
                  <c:v>16.119465979512555</c:v>
                </c:pt>
                <c:pt idx="29027">
                  <c:v>16.120021325270823</c:v>
                </c:pt>
                <c:pt idx="29028">
                  <c:v>16.120576671029092</c:v>
                </c:pt>
                <c:pt idx="29029">
                  <c:v>16.12113201678736</c:v>
                </c:pt>
                <c:pt idx="29030">
                  <c:v>16.121687362545629</c:v>
                </c:pt>
                <c:pt idx="29031">
                  <c:v>16.122242708303897</c:v>
                </c:pt>
                <c:pt idx="29032">
                  <c:v>16.122798054062166</c:v>
                </c:pt>
                <c:pt idx="29033">
                  <c:v>16.123353399820434</c:v>
                </c:pt>
                <c:pt idx="29034">
                  <c:v>16.123908745578703</c:v>
                </c:pt>
                <c:pt idx="29035">
                  <c:v>16.124464091336971</c:v>
                </c:pt>
                <c:pt idx="29036">
                  <c:v>16.12501943709524</c:v>
                </c:pt>
                <c:pt idx="29037">
                  <c:v>16.125574782853509</c:v>
                </c:pt>
                <c:pt idx="29038">
                  <c:v>16.126130128611777</c:v>
                </c:pt>
                <c:pt idx="29039">
                  <c:v>16.126685474370046</c:v>
                </c:pt>
                <c:pt idx="29040">
                  <c:v>16.127240820128314</c:v>
                </c:pt>
                <c:pt idx="29041">
                  <c:v>16.127796165886583</c:v>
                </c:pt>
                <c:pt idx="29042">
                  <c:v>16.128351511644851</c:v>
                </c:pt>
                <c:pt idx="29043">
                  <c:v>16.12890685740312</c:v>
                </c:pt>
                <c:pt idx="29044">
                  <c:v>16.129462203161388</c:v>
                </c:pt>
                <c:pt idx="29045">
                  <c:v>16.130017548919657</c:v>
                </c:pt>
                <c:pt idx="29046">
                  <c:v>16.130572894677925</c:v>
                </c:pt>
                <c:pt idx="29047">
                  <c:v>16.131128240436194</c:v>
                </c:pt>
                <c:pt idx="29048">
                  <c:v>16.131683586194463</c:v>
                </c:pt>
                <c:pt idx="29049">
                  <c:v>16.132238931952731</c:v>
                </c:pt>
                <c:pt idx="29050">
                  <c:v>16.132794277711</c:v>
                </c:pt>
                <c:pt idx="29051">
                  <c:v>16.133349623469268</c:v>
                </c:pt>
                <c:pt idx="29052">
                  <c:v>16.133904969227537</c:v>
                </c:pt>
                <c:pt idx="29053">
                  <c:v>16.134460314985805</c:v>
                </c:pt>
                <c:pt idx="29054">
                  <c:v>16.135015660744074</c:v>
                </c:pt>
                <c:pt idx="29055">
                  <c:v>16.135571006502342</c:v>
                </c:pt>
                <c:pt idx="29056">
                  <c:v>16.136126352260611</c:v>
                </c:pt>
                <c:pt idx="29057">
                  <c:v>16.136681698018879</c:v>
                </c:pt>
                <c:pt idx="29058">
                  <c:v>16.137237043777148</c:v>
                </c:pt>
                <c:pt idx="29059">
                  <c:v>16.137792389535417</c:v>
                </c:pt>
                <c:pt idx="29060">
                  <c:v>16.138347735293685</c:v>
                </c:pt>
                <c:pt idx="29061">
                  <c:v>16.138903081051954</c:v>
                </c:pt>
                <c:pt idx="29062">
                  <c:v>16.139458426810222</c:v>
                </c:pt>
                <c:pt idx="29063">
                  <c:v>16.140013772568491</c:v>
                </c:pt>
                <c:pt idx="29064">
                  <c:v>16.140569118326759</c:v>
                </c:pt>
                <c:pt idx="29065">
                  <c:v>16.141124464085028</c:v>
                </c:pt>
                <c:pt idx="29066">
                  <c:v>16.141679809843296</c:v>
                </c:pt>
                <c:pt idx="29067">
                  <c:v>16.142235155601565</c:v>
                </c:pt>
                <c:pt idx="29068">
                  <c:v>16.142790501359833</c:v>
                </c:pt>
                <c:pt idx="29069">
                  <c:v>16.143345847118102</c:v>
                </c:pt>
                <c:pt idx="29070">
                  <c:v>16.14390119287637</c:v>
                </c:pt>
                <c:pt idx="29071">
                  <c:v>16.144456538634639</c:v>
                </c:pt>
                <c:pt idx="29072">
                  <c:v>16.145011884392908</c:v>
                </c:pt>
                <c:pt idx="29073">
                  <c:v>16.145567230151176</c:v>
                </c:pt>
                <c:pt idx="29074">
                  <c:v>16.146122575909445</c:v>
                </c:pt>
                <c:pt idx="29075">
                  <c:v>16.146677921667713</c:v>
                </c:pt>
                <c:pt idx="29076">
                  <c:v>16.147233267425982</c:v>
                </c:pt>
                <c:pt idx="29077">
                  <c:v>16.14778861318425</c:v>
                </c:pt>
                <c:pt idx="29078">
                  <c:v>16.148343958942519</c:v>
                </c:pt>
                <c:pt idx="29079">
                  <c:v>16.148899304700787</c:v>
                </c:pt>
                <c:pt idx="29080">
                  <c:v>16.149454650459056</c:v>
                </c:pt>
                <c:pt idx="29081">
                  <c:v>16.150009996217324</c:v>
                </c:pt>
                <c:pt idx="29082">
                  <c:v>16.150565341975593</c:v>
                </c:pt>
                <c:pt idx="29083">
                  <c:v>16.151120687733862</c:v>
                </c:pt>
                <c:pt idx="29084">
                  <c:v>16.15167603349213</c:v>
                </c:pt>
                <c:pt idx="29085">
                  <c:v>16.152231379250399</c:v>
                </c:pt>
                <c:pt idx="29086">
                  <c:v>16.152786725008667</c:v>
                </c:pt>
                <c:pt idx="29087">
                  <c:v>16.153342070766936</c:v>
                </c:pt>
                <c:pt idx="29088">
                  <c:v>16.153897416525204</c:v>
                </c:pt>
                <c:pt idx="29089">
                  <c:v>16.154452762283473</c:v>
                </c:pt>
                <c:pt idx="29090">
                  <c:v>16.155008108041741</c:v>
                </c:pt>
                <c:pt idx="29091">
                  <c:v>16.15556345380001</c:v>
                </c:pt>
                <c:pt idx="29092">
                  <c:v>16.156118799558278</c:v>
                </c:pt>
                <c:pt idx="29093">
                  <c:v>16.156674145316547</c:v>
                </c:pt>
                <c:pt idx="29094">
                  <c:v>16.157229491074816</c:v>
                </c:pt>
                <c:pt idx="29095">
                  <c:v>16.157784836833084</c:v>
                </c:pt>
                <c:pt idx="29096">
                  <c:v>16.158340182591353</c:v>
                </c:pt>
                <c:pt idx="29097">
                  <c:v>16.158895528349621</c:v>
                </c:pt>
                <c:pt idx="29098">
                  <c:v>16.15945087410789</c:v>
                </c:pt>
                <c:pt idx="29099">
                  <c:v>16.160006219866158</c:v>
                </c:pt>
                <c:pt idx="29100">
                  <c:v>16.160561565624427</c:v>
                </c:pt>
                <c:pt idx="29101">
                  <c:v>16.161116911382695</c:v>
                </c:pt>
                <c:pt idx="29102">
                  <c:v>16.161672257140964</c:v>
                </c:pt>
                <c:pt idx="29103">
                  <c:v>16.162227602899232</c:v>
                </c:pt>
                <c:pt idx="29104">
                  <c:v>16.162782948657501</c:v>
                </c:pt>
                <c:pt idx="29105">
                  <c:v>16.16333829441577</c:v>
                </c:pt>
                <c:pt idx="29106">
                  <c:v>16.163893640174038</c:v>
                </c:pt>
                <c:pt idx="29107">
                  <c:v>16.164448985932307</c:v>
                </c:pt>
                <c:pt idx="29108">
                  <c:v>16.165004331690575</c:v>
                </c:pt>
                <c:pt idx="29109">
                  <c:v>16.165559677448844</c:v>
                </c:pt>
                <c:pt idx="29110">
                  <c:v>16.166115023207112</c:v>
                </c:pt>
                <c:pt idx="29111">
                  <c:v>16.166670368965381</c:v>
                </c:pt>
                <c:pt idx="29112">
                  <c:v>16.167225714723649</c:v>
                </c:pt>
                <c:pt idx="29113">
                  <c:v>16.167781060481918</c:v>
                </c:pt>
                <c:pt idx="29114">
                  <c:v>16.168336406240186</c:v>
                </c:pt>
                <c:pt idx="29115">
                  <c:v>16.168891751998455</c:v>
                </c:pt>
                <c:pt idx="29116">
                  <c:v>16.169447097756724</c:v>
                </c:pt>
                <c:pt idx="29117">
                  <c:v>16.170002443514992</c:v>
                </c:pt>
                <c:pt idx="29118">
                  <c:v>16.170557789273261</c:v>
                </c:pt>
                <c:pt idx="29119">
                  <c:v>16.171113135031529</c:v>
                </c:pt>
                <c:pt idx="29120">
                  <c:v>16.171668480789798</c:v>
                </c:pt>
                <c:pt idx="29121">
                  <c:v>16.172223826548066</c:v>
                </c:pt>
                <c:pt idx="29122">
                  <c:v>16.172779172306335</c:v>
                </c:pt>
                <c:pt idx="29123">
                  <c:v>16.173334518064603</c:v>
                </c:pt>
                <c:pt idx="29124">
                  <c:v>16.173889863822872</c:v>
                </c:pt>
                <c:pt idx="29125">
                  <c:v>16.17444520958114</c:v>
                </c:pt>
                <c:pt idx="29126">
                  <c:v>16.175000555339409</c:v>
                </c:pt>
                <c:pt idx="29127">
                  <c:v>16.175555901097677</c:v>
                </c:pt>
                <c:pt idx="29128">
                  <c:v>16.176111246855946</c:v>
                </c:pt>
                <c:pt idx="29129">
                  <c:v>16.176666592614215</c:v>
                </c:pt>
                <c:pt idx="29130">
                  <c:v>16.177221938372483</c:v>
                </c:pt>
                <c:pt idx="29131">
                  <c:v>16.177777284130752</c:v>
                </c:pt>
                <c:pt idx="29132">
                  <c:v>16.17833262988902</c:v>
                </c:pt>
                <c:pt idx="29133">
                  <c:v>16.178887975647289</c:v>
                </c:pt>
                <c:pt idx="29134">
                  <c:v>16.179443321405557</c:v>
                </c:pt>
                <c:pt idx="29135">
                  <c:v>16.179998667163826</c:v>
                </c:pt>
                <c:pt idx="29136">
                  <c:v>16.180554012922094</c:v>
                </c:pt>
                <c:pt idx="29137">
                  <c:v>16.181109358680363</c:v>
                </c:pt>
                <c:pt idx="29138">
                  <c:v>16.181664704438631</c:v>
                </c:pt>
                <c:pt idx="29139">
                  <c:v>16.1822200501969</c:v>
                </c:pt>
                <c:pt idx="29140">
                  <c:v>16.182775395955169</c:v>
                </c:pt>
                <c:pt idx="29141">
                  <c:v>16.183330741713437</c:v>
                </c:pt>
                <c:pt idx="29142">
                  <c:v>16.183886087471706</c:v>
                </c:pt>
                <c:pt idx="29143">
                  <c:v>16.184441433229974</c:v>
                </c:pt>
                <c:pt idx="29144">
                  <c:v>16.184996778988243</c:v>
                </c:pt>
                <c:pt idx="29145">
                  <c:v>16.185552124746511</c:v>
                </c:pt>
                <c:pt idx="29146">
                  <c:v>16.18610747050478</c:v>
                </c:pt>
                <c:pt idx="29147">
                  <c:v>16.186662816263048</c:v>
                </c:pt>
                <c:pt idx="29148">
                  <c:v>16.187218162021317</c:v>
                </c:pt>
                <c:pt idx="29149">
                  <c:v>16.187773507779585</c:v>
                </c:pt>
                <c:pt idx="29150">
                  <c:v>16.188328853537854</c:v>
                </c:pt>
                <c:pt idx="29151">
                  <c:v>16.188884199296123</c:v>
                </c:pt>
                <c:pt idx="29152">
                  <c:v>16.189439545054391</c:v>
                </c:pt>
                <c:pt idx="29153">
                  <c:v>16.18999489081266</c:v>
                </c:pt>
                <c:pt idx="29154">
                  <c:v>16.190550236570928</c:v>
                </c:pt>
                <c:pt idx="29155">
                  <c:v>16.191105582329197</c:v>
                </c:pt>
                <c:pt idx="29156">
                  <c:v>16.191660928087465</c:v>
                </c:pt>
                <c:pt idx="29157">
                  <c:v>16.192216273845734</c:v>
                </c:pt>
                <c:pt idx="29158">
                  <c:v>16.192771619604002</c:v>
                </c:pt>
                <c:pt idx="29159">
                  <c:v>16.193326965362271</c:v>
                </c:pt>
                <c:pt idx="29160">
                  <c:v>16.193882311120539</c:v>
                </c:pt>
                <c:pt idx="29161">
                  <c:v>16.194437656878808</c:v>
                </c:pt>
                <c:pt idx="29162">
                  <c:v>16.194993002637077</c:v>
                </c:pt>
                <c:pt idx="29163">
                  <c:v>16.195548348395345</c:v>
                </c:pt>
                <c:pt idx="29164">
                  <c:v>16.196103694153614</c:v>
                </c:pt>
                <c:pt idx="29165">
                  <c:v>16.196659039911882</c:v>
                </c:pt>
                <c:pt idx="29166">
                  <c:v>16.197214385670151</c:v>
                </c:pt>
                <c:pt idx="29167">
                  <c:v>16.197769731428419</c:v>
                </c:pt>
                <c:pt idx="29168">
                  <c:v>16.198325077186688</c:v>
                </c:pt>
                <c:pt idx="29169">
                  <c:v>16.198880422944956</c:v>
                </c:pt>
                <c:pt idx="29170">
                  <c:v>16.199435768703225</c:v>
                </c:pt>
                <c:pt idx="29171">
                  <c:v>16.199991114461493</c:v>
                </c:pt>
                <c:pt idx="29172">
                  <c:v>16.200546460219762</c:v>
                </c:pt>
                <c:pt idx="29173">
                  <c:v>16.201101805978031</c:v>
                </c:pt>
                <c:pt idx="29174">
                  <c:v>16.201657151736299</c:v>
                </c:pt>
                <c:pt idx="29175">
                  <c:v>16.202212497494568</c:v>
                </c:pt>
                <c:pt idx="29176">
                  <c:v>16.202767843252836</c:v>
                </c:pt>
                <c:pt idx="29177">
                  <c:v>16.203323189011105</c:v>
                </c:pt>
                <c:pt idx="29178">
                  <c:v>16.203878534769373</c:v>
                </c:pt>
                <c:pt idx="29179">
                  <c:v>16.204433880527642</c:v>
                </c:pt>
                <c:pt idx="29180">
                  <c:v>16.20498922628591</c:v>
                </c:pt>
                <c:pt idx="29181">
                  <c:v>16.205544572044179</c:v>
                </c:pt>
                <c:pt idx="29182">
                  <c:v>16.206099917802447</c:v>
                </c:pt>
                <c:pt idx="29183">
                  <c:v>16.206655263560716</c:v>
                </c:pt>
                <c:pt idx="29184">
                  <c:v>16.207210609318984</c:v>
                </c:pt>
                <c:pt idx="29185">
                  <c:v>16.207765955077253</c:v>
                </c:pt>
                <c:pt idx="29186">
                  <c:v>16.208321300835522</c:v>
                </c:pt>
                <c:pt idx="29187">
                  <c:v>16.20887664659379</c:v>
                </c:pt>
                <c:pt idx="29188">
                  <c:v>16.209431992352059</c:v>
                </c:pt>
                <c:pt idx="29189">
                  <c:v>16.209987338110327</c:v>
                </c:pt>
                <c:pt idx="29190">
                  <c:v>16.210542683868596</c:v>
                </c:pt>
                <c:pt idx="29191">
                  <c:v>16.211098029626864</c:v>
                </c:pt>
                <c:pt idx="29192">
                  <c:v>16.211653375385133</c:v>
                </c:pt>
                <c:pt idx="29193">
                  <c:v>16.212208721143401</c:v>
                </c:pt>
                <c:pt idx="29194">
                  <c:v>16.21276406690167</c:v>
                </c:pt>
                <c:pt idx="29195">
                  <c:v>16.213319412659938</c:v>
                </c:pt>
                <c:pt idx="29196">
                  <c:v>16.213874758418207</c:v>
                </c:pt>
                <c:pt idx="29197">
                  <c:v>16.214430104176476</c:v>
                </c:pt>
                <c:pt idx="29198">
                  <c:v>16.214985449934744</c:v>
                </c:pt>
                <c:pt idx="29199">
                  <c:v>16.215540795693013</c:v>
                </c:pt>
                <c:pt idx="29200">
                  <c:v>16.216096141451281</c:v>
                </c:pt>
                <c:pt idx="29201">
                  <c:v>16.21665148720955</c:v>
                </c:pt>
                <c:pt idx="29202">
                  <c:v>16.217206832967818</c:v>
                </c:pt>
                <c:pt idx="29203">
                  <c:v>16.217762178726087</c:v>
                </c:pt>
                <c:pt idx="29204">
                  <c:v>16.218317524484355</c:v>
                </c:pt>
                <c:pt idx="29205">
                  <c:v>16.218872870242624</c:v>
                </c:pt>
                <c:pt idx="29206">
                  <c:v>16.219428216000892</c:v>
                </c:pt>
                <c:pt idx="29207">
                  <c:v>16.219983561759161</c:v>
                </c:pt>
                <c:pt idx="29208">
                  <c:v>16.22053890751743</c:v>
                </c:pt>
                <c:pt idx="29209">
                  <c:v>16.221094253275698</c:v>
                </c:pt>
                <c:pt idx="29210">
                  <c:v>16.221649599033967</c:v>
                </c:pt>
                <c:pt idx="29211">
                  <c:v>16.222204944792235</c:v>
                </c:pt>
                <c:pt idx="29212">
                  <c:v>16.222760290550504</c:v>
                </c:pt>
                <c:pt idx="29213">
                  <c:v>16.223315636308772</c:v>
                </c:pt>
                <c:pt idx="29214">
                  <c:v>16.223870982067041</c:v>
                </c:pt>
                <c:pt idx="29215">
                  <c:v>16.224426327825309</c:v>
                </c:pt>
                <c:pt idx="29216">
                  <c:v>16.224981673583578</c:v>
                </c:pt>
                <c:pt idx="29217">
                  <c:v>16.225537019341846</c:v>
                </c:pt>
                <c:pt idx="29218">
                  <c:v>16.226092365100115</c:v>
                </c:pt>
                <c:pt idx="29219">
                  <c:v>16.226647710858384</c:v>
                </c:pt>
                <c:pt idx="29220">
                  <c:v>16.227203056616652</c:v>
                </c:pt>
                <c:pt idx="29221">
                  <c:v>16.227758402374921</c:v>
                </c:pt>
                <c:pt idx="29222">
                  <c:v>16.228313748133189</c:v>
                </c:pt>
                <c:pt idx="29223">
                  <c:v>16.228869093891458</c:v>
                </c:pt>
                <c:pt idx="29224">
                  <c:v>16.229424439649726</c:v>
                </c:pt>
                <c:pt idx="29225">
                  <c:v>16.229979785407995</c:v>
                </c:pt>
                <c:pt idx="29226">
                  <c:v>16.230535131166263</c:v>
                </c:pt>
                <c:pt idx="29227">
                  <c:v>16.231090476924532</c:v>
                </c:pt>
                <c:pt idx="29228">
                  <c:v>16.2316458226828</c:v>
                </c:pt>
                <c:pt idx="29229">
                  <c:v>16.232201168441069</c:v>
                </c:pt>
                <c:pt idx="29230">
                  <c:v>16.232756514199338</c:v>
                </c:pt>
                <c:pt idx="29231">
                  <c:v>16.233311859957606</c:v>
                </c:pt>
                <c:pt idx="29232">
                  <c:v>16.233867205715875</c:v>
                </c:pt>
                <c:pt idx="29233">
                  <c:v>16.234422551474143</c:v>
                </c:pt>
                <c:pt idx="29234">
                  <c:v>16.234977897232412</c:v>
                </c:pt>
                <c:pt idx="29235">
                  <c:v>16.23553324299068</c:v>
                </c:pt>
                <c:pt idx="29236">
                  <c:v>16.236088588748949</c:v>
                </c:pt>
                <c:pt idx="29237">
                  <c:v>16.236643934507217</c:v>
                </c:pt>
                <c:pt idx="29238">
                  <c:v>16.237199280265486</c:v>
                </c:pt>
                <c:pt idx="29239">
                  <c:v>16.237754626023754</c:v>
                </c:pt>
                <c:pt idx="29240">
                  <c:v>16.238309971782023</c:v>
                </c:pt>
                <c:pt idx="29241">
                  <c:v>16.238865317540291</c:v>
                </c:pt>
                <c:pt idx="29242">
                  <c:v>16.23942066329856</c:v>
                </c:pt>
                <c:pt idx="29243">
                  <c:v>16.239976009056829</c:v>
                </c:pt>
                <c:pt idx="29244">
                  <c:v>16.240531354815097</c:v>
                </c:pt>
                <c:pt idx="29245">
                  <c:v>16.241086700573366</c:v>
                </c:pt>
                <c:pt idx="29246">
                  <c:v>16.241642046331634</c:v>
                </c:pt>
                <c:pt idx="29247">
                  <c:v>16.242197392089903</c:v>
                </c:pt>
                <c:pt idx="29248">
                  <c:v>16.242752737848171</c:v>
                </c:pt>
                <c:pt idx="29249">
                  <c:v>16.24330808360644</c:v>
                </c:pt>
                <c:pt idx="29250">
                  <c:v>16.243863429364708</c:v>
                </c:pt>
                <c:pt idx="29251">
                  <c:v>16.244418775122977</c:v>
                </c:pt>
                <c:pt idx="29252">
                  <c:v>16.244974120881245</c:v>
                </c:pt>
                <c:pt idx="29253">
                  <c:v>16.245529466639514</c:v>
                </c:pt>
                <c:pt idx="29254">
                  <c:v>16.246084812397783</c:v>
                </c:pt>
                <c:pt idx="29255">
                  <c:v>16.246640158156051</c:v>
                </c:pt>
                <c:pt idx="29256">
                  <c:v>16.24719550391432</c:v>
                </c:pt>
                <c:pt idx="29257">
                  <c:v>16.247750849672588</c:v>
                </c:pt>
                <c:pt idx="29258">
                  <c:v>16.248306195430857</c:v>
                </c:pt>
                <c:pt idx="29259">
                  <c:v>16.248861541189125</c:v>
                </c:pt>
                <c:pt idx="29260">
                  <c:v>16.249416886947394</c:v>
                </c:pt>
                <c:pt idx="29261">
                  <c:v>16.249972232705662</c:v>
                </c:pt>
                <c:pt idx="29262">
                  <c:v>16.250527578463931</c:v>
                </c:pt>
                <c:pt idx="29263">
                  <c:v>16.251082924222199</c:v>
                </c:pt>
                <c:pt idx="29264">
                  <c:v>16.251638269980468</c:v>
                </c:pt>
                <c:pt idx="29265">
                  <c:v>16.252193615738737</c:v>
                </c:pt>
                <c:pt idx="29266">
                  <c:v>16.252748961497005</c:v>
                </c:pt>
                <c:pt idx="29267">
                  <c:v>16.253304307255274</c:v>
                </c:pt>
                <c:pt idx="29268">
                  <c:v>16.253859653013542</c:v>
                </c:pt>
                <c:pt idx="29269">
                  <c:v>16.254414998771811</c:v>
                </c:pt>
                <c:pt idx="29270">
                  <c:v>16.254970344530079</c:v>
                </c:pt>
                <c:pt idx="29271">
                  <c:v>16.255525690288348</c:v>
                </c:pt>
                <c:pt idx="29272">
                  <c:v>16.256081036046616</c:v>
                </c:pt>
                <c:pt idx="29273">
                  <c:v>16.256636381804885</c:v>
                </c:pt>
                <c:pt idx="29274">
                  <c:v>16.257191727563153</c:v>
                </c:pt>
                <c:pt idx="29275">
                  <c:v>16.257747073321422</c:v>
                </c:pt>
                <c:pt idx="29276">
                  <c:v>16.258302419079691</c:v>
                </c:pt>
                <c:pt idx="29277">
                  <c:v>16.258857764837959</c:v>
                </c:pt>
                <c:pt idx="29278">
                  <c:v>16.259413110596228</c:v>
                </c:pt>
                <c:pt idx="29279">
                  <c:v>16.259968456354496</c:v>
                </c:pt>
                <c:pt idx="29280">
                  <c:v>16.260523802112765</c:v>
                </c:pt>
                <c:pt idx="29281">
                  <c:v>16.261079147871033</c:v>
                </c:pt>
                <c:pt idx="29282">
                  <c:v>16.261634493629302</c:v>
                </c:pt>
                <c:pt idx="29283">
                  <c:v>16.26218983938757</c:v>
                </c:pt>
                <c:pt idx="29284">
                  <c:v>16.262745185145839</c:v>
                </c:pt>
                <c:pt idx="29285">
                  <c:v>16.263300530904107</c:v>
                </c:pt>
                <c:pt idx="29286">
                  <c:v>16.263855876662376</c:v>
                </c:pt>
                <c:pt idx="29287">
                  <c:v>16.264411222420645</c:v>
                </c:pt>
                <c:pt idx="29288">
                  <c:v>16.264966568178913</c:v>
                </c:pt>
                <c:pt idx="29289">
                  <c:v>16.265521913937182</c:v>
                </c:pt>
                <c:pt idx="29290">
                  <c:v>16.26607725969545</c:v>
                </c:pt>
                <c:pt idx="29291">
                  <c:v>16.266632605453719</c:v>
                </c:pt>
                <c:pt idx="29292">
                  <c:v>16.267187951211987</c:v>
                </c:pt>
                <c:pt idx="29293">
                  <c:v>16.267743296970256</c:v>
                </c:pt>
                <c:pt idx="29294">
                  <c:v>16.268298642728524</c:v>
                </c:pt>
                <c:pt idx="29295">
                  <c:v>16.268853988486793</c:v>
                </c:pt>
                <c:pt idx="29296">
                  <c:v>16.269409334245061</c:v>
                </c:pt>
                <c:pt idx="29297">
                  <c:v>16.26996468000333</c:v>
                </c:pt>
                <c:pt idx="29298">
                  <c:v>16.270520025761599</c:v>
                </c:pt>
                <c:pt idx="29299">
                  <c:v>16.271075371519867</c:v>
                </c:pt>
                <c:pt idx="29300">
                  <c:v>16.271630717278136</c:v>
                </c:pt>
                <c:pt idx="29301">
                  <c:v>16.272186063036404</c:v>
                </c:pt>
                <c:pt idx="29302">
                  <c:v>16.272741408794673</c:v>
                </c:pt>
                <c:pt idx="29303">
                  <c:v>16.273296754552941</c:v>
                </c:pt>
                <c:pt idx="29304">
                  <c:v>16.27385210031121</c:v>
                </c:pt>
                <c:pt idx="29305">
                  <c:v>16.274407446069478</c:v>
                </c:pt>
                <c:pt idx="29306">
                  <c:v>16.274962791827747</c:v>
                </c:pt>
                <c:pt idx="29307">
                  <c:v>16.275518137586015</c:v>
                </c:pt>
                <c:pt idx="29308">
                  <c:v>16.276073483344284</c:v>
                </c:pt>
                <c:pt idx="29309">
                  <c:v>16.276628829102552</c:v>
                </c:pt>
                <c:pt idx="29310">
                  <c:v>16.277184174860821</c:v>
                </c:pt>
                <c:pt idx="29311">
                  <c:v>16.27773952061909</c:v>
                </c:pt>
                <c:pt idx="29312">
                  <c:v>16.278294866377358</c:v>
                </c:pt>
                <c:pt idx="29313">
                  <c:v>16.278850212135627</c:v>
                </c:pt>
                <c:pt idx="29314">
                  <c:v>16.279405557893895</c:v>
                </c:pt>
                <c:pt idx="29315">
                  <c:v>16.279960903652164</c:v>
                </c:pt>
                <c:pt idx="29316">
                  <c:v>16.280516249410432</c:v>
                </c:pt>
                <c:pt idx="29317">
                  <c:v>16.281071595168701</c:v>
                </c:pt>
                <c:pt idx="29318">
                  <c:v>16.281626940926969</c:v>
                </c:pt>
                <c:pt idx="29319">
                  <c:v>16.282182286685238</c:v>
                </c:pt>
                <c:pt idx="29320">
                  <c:v>16.282737632443506</c:v>
                </c:pt>
                <c:pt idx="29321">
                  <c:v>16.283292978201775</c:v>
                </c:pt>
                <c:pt idx="29322">
                  <c:v>16.283848323960044</c:v>
                </c:pt>
                <c:pt idx="29323">
                  <c:v>16.284403669718312</c:v>
                </c:pt>
                <c:pt idx="29324">
                  <c:v>16.284959015476581</c:v>
                </c:pt>
                <c:pt idx="29325">
                  <c:v>16.285514361234849</c:v>
                </c:pt>
                <c:pt idx="29326">
                  <c:v>16.286069706993118</c:v>
                </c:pt>
                <c:pt idx="29327">
                  <c:v>16.286625052751386</c:v>
                </c:pt>
                <c:pt idx="29328">
                  <c:v>16.287180398509655</c:v>
                </c:pt>
                <c:pt idx="29329">
                  <c:v>16.287735744267923</c:v>
                </c:pt>
                <c:pt idx="29330">
                  <c:v>16.288291090026192</c:v>
                </c:pt>
                <c:pt idx="29331">
                  <c:v>16.28884643578446</c:v>
                </c:pt>
                <c:pt idx="29332">
                  <c:v>16.289401781542729</c:v>
                </c:pt>
                <c:pt idx="29333">
                  <c:v>16.289957127300998</c:v>
                </c:pt>
                <c:pt idx="29334">
                  <c:v>16.290512473059266</c:v>
                </c:pt>
                <c:pt idx="29335">
                  <c:v>16.291067818817535</c:v>
                </c:pt>
                <c:pt idx="29336">
                  <c:v>16.291623164575803</c:v>
                </c:pt>
                <c:pt idx="29337">
                  <c:v>16.292178510334072</c:v>
                </c:pt>
                <c:pt idx="29338">
                  <c:v>16.29273385609234</c:v>
                </c:pt>
                <c:pt idx="29339">
                  <c:v>16.293289201850609</c:v>
                </c:pt>
                <c:pt idx="29340">
                  <c:v>16.293844547608877</c:v>
                </c:pt>
                <c:pt idx="29341">
                  <c:v>16.294399893367146</c:v>
                </c:pt>
                <c:pt idx="29342">
                  <c:v>16.294955239125414</c:v>
                </c:pt>
                <c:pt idx="29343">
                  <c:v>16.295510584883683</c:v>
                </c:pt>
                <c:pt idx="29344">
                  <c:v>16.296065930641952</c:v>
                </c:pt>
                <c:pt idx="29345">
                  <c:v>16.29662127640022</c:v>
                </c:pt>
                <c:pt idx="29346">
                  <c:v>16.297176622158489</c:v>
                </c:pt>
                <c:pt idx="29347">
                  <c:v>16.297731967916757</c:v>
                </c:pt>
                <c:pt idx="29348">
                  <c:v>16.298287313675026</c:v>
                </c:pt>
                <c:pt idx="29349">
                  <c:v>16.298842659433294</c:v>
                </c:pt>
                <c:pt idx="29350">
                  <c:v>16.299398005191563</c:v>
                </c:pt>
                <c:pt idx="29351">
                  <c:v>16.299953350949831</c:v>
                </c:pt>
                <c:pt idx="29352">
                  <c:v>16.3005086967081</c:v>
                </c:pt>
                <c:pt idx="29353">
                  <c:v>16.301064042466368</c:v>
                </c:pt>
                <c:pt idx="29354">
                  <c:v>16.301619388224637</c:v>
                </c:pt>
                <c:pt idx="29355">
                  <c:v>16.302174733982906</c:v>
                </c:pt>
                <c:pt idx="29356">
                  <c:v>16.302730079741174</c:v>
                </c:pt>
                <c:pt idx="29357">
                  <c:v>16.303285425499443</c:v>
                </c:pt>
                <c:pt idx="29358">
                  <c:v>16.303840771257711</c:v>
                </c:pt>
                <c:pt idx="29359">
                  <c:v>16.30439611701598</c:v>
                </c:pt>
                <c:pt idx="29360">
                  <c:v>16.304951462774248</c:v>
                </c:pt>
                <c:pt idx="29361">
                  <c:v>16.305506808532517</c:v>
                </c:pt>
                <c:pt idx="29362">
                  <c:v>16.306062154290785</c:v>
                </c:pt>
                <c:pt idx="29363">
                  <c:v>16.306617500049054</c:v>
                </c:pt>
                <c:pt idx="29364">
                  <c:v>16.307172845807322</c:v>
                </c:pt>
                <c:pt idx="29365">
                  <c:v>16.307728191565591</c:v>
                </c:pt>
                <c:pt idx="29366">
                  <c:v>16.308283537323859</c:v>
                </c:pt>
                <c:pt idx="29367">
                  <c:v>16.308838883082128</c:v>
                </c:pt>
                <c:pt idx="29368">
                  <c:v>16.309394228840397</c:v>
                </c:pt>
                <c:pt idx="29369">
                  <c:v>16.309949574598665</c:v>
                </c:pt>
                <c:pt idx="29370">
                  <c:v>16.310504920356934</c:v>
                </c:pt>
                <c:pt idx="29371">
                  <c:v>16.311060266115202</c:v>
                </c:pt>
                <c:pt idx="29372">
                  <c:v>16.311615611873471</c:v>
                </c:pt>
                <c:pt idx="29373">
                  <c:v>16.312170957631739</c:v>
                </c:pt>
                <c:pt idx="29374">
                  <c:v>16.312726303390008</c:v>
                </c:pt>
                <c:pt idx="29375">
                  <c:v>16.313281649148276</c:v>
                </c:pt>
                <c:pt idx="29376">
                  <c:v>16.313836994906545</c:v>
                </c:pt>
                <c:pt idx="29377">
                  <c:v>16.314392340664813</c:v>
                </c:pt>
                <c:pt idx="29378">
                  <c:v>16.314947686423082</c:v>
                </c:pt>
                <c:pt idx="29379">
                  <c:v>16.315503032181351</c:v>
                </c:pt>
                <c:pt idx="29380">
                  <c:v>16.316058377939619</c:v>
                </c:pt>
                <c:pt idx="29381">
                  <c:v>16.316613723697888</c:v>
                </c:pt>
                <c:pt idx="29382">
                  <c:v>16.317169069456156</c:v>
                </c:pt>
                <c:pt idx="29383">
                  <c:v>16.317724415214425</c:v>
                </c:pt>
                <c:pt idx="29384">
                  <c:v>16.318279760972693</c:v>
                </c:pt>
                <c:pt idx="29385">
                  <c:v>16.318835106730962</c:v>
                </c:pt>
                <c:pt idx="29386">
                  <c:v>16.31939045248923</c:v>
                </c:pt>
                <c:pt idx="29387">
                  <c:v>16.319945798247499</c:v>
                </c:pt>
                <c:pt idx="29388">
                  <c:v>16.320501144005767</c:v>
                </c:pt>
                <c:pt idx="29389">
                  <c:v>16.321056489764036</c:v>
                </c:pt>
                <c:pt idx="29390">
                  <c:v>16.321611835522305</c:v>
                </c:pt>
                <c:pt idx="29391">
                  <c:v>16.322167181280573</c:v>
                </c:pt>
                <c:pt idx="29392">
                  <c:v>16.322722527038842</c:v>
                </c:pt>
                <c:pt idx="29393">
                  <c:v>16.32327787279711</c:v>
                </c:pt>
                <c:pt idx="29394">
                  <c:v>16.323833218555379</c:v>
                </c:pt>
                <c:pt idx="29395">
                  <c:v>16.324388564313647</c:v>
                </c:pt>
                <c:pt idx="29396">
                  <c:v>16.324943910071916</c:v>
                </c:pt>
                <c:pt idx="29397">
                  <c:v>16.325499255830184</c:v>
                </c:pt>
                <c:pt idx="29398">
                  <c:v>16.326054601588453</c:v>
                </c:pt>
                <c:pt idx="29399">
                  <c:v>16.326609947346721</c:v>
                </c:pt>
                <c:pt idx="29400">
                  <c:v>16.32716529310499</c:v>
                </c:pt>
                <c:pt idx="29401">
                  <c:v>16.327720638863259</c:v>
                </c:pt>
                <c:pt idx="29402">
                  <c:v>16.328275984621527</c:v>
                </c:pt>
                <c:pt idx="29403">
                  <c:v>16.328831330379796</c:v>
                </c:pt>
                <c:pt idx="29404">
                  <c:v>16.329386676138064</c:v>
                </c:pt>
                <c:pt idx="29405">
                  <c:v>16.329942021896333</c:v>
                </c:pt>
                <c:pt idx="29406">
                  <c:v>16.330497367654601</c:v>
                </c:pt>
                <c:pt idx="29407">
                  <c:v>16.33105271341287</c:v>
                </c:pt>
                <c:pt idx="29408">
                  <c:v>16.331608059171138</c:v>
                </c:pt>
                <c:pt idx="29409">
                  <c:v>16.332163404929407</c:v>
                </c:pt>
                <c:pt idx="29410">
                  <c:v>16.332718750687675</c:v>
                </c:pt>
                <c:pt idx="29411">
                  <c:v>16.333274096445944</c:v>
                </c:pt>
                <c:pt idx="29412">
                  <c:v>16.333829442204213</c:v>
                </c:pt>
                <c:pt idx="29413">
                  <c:v>16.334384787962481</c:v>
                </c:pt>
                <c:pt idx="29414">
                  <c:v>16.33494013372075</c:v>
                </c:pt>
                <c:pt idx="29415">
                  <c:v>16.335495479479018</c:v>
                </c:pt>
                <c:pt idx="29416">
                  <c:v>16.336050825237287</c:v>
                </c:pt>
                <c:pt idx="29417">
                  <c:v>16.336606170995555</c:v>
                </c:pt>
                <c:pt idx="29418">
                  <c:v>16.337161516753824</c:v>
                </c:pt>
                <c:pt idx="29419">
                  <c:v>16.337716862512092</c:v>
                </c:pt>
                <c:pt idx="29420">
                  <c:v>16.338272208270361</c:v>
                </c:pt>
                <c:pt idx="29421">
                  <c:v>16.338827554028629</c:v>
                </c:pt>
                <c:pt idx="29422">
                  <c:v>16.339382899786898</c:v>
                </c:pt>
                <c:pt idx="29423">
                  <c:v>16.339938245545166</c:v>
                </c:pt>
                <c:pt idx="29424">
                  <c:v>16.340493591303435</c:v>
                </c:pt>
                <c:pt idx="29425">
                  <c:v>16.341048937061704</c:v>
                </c:pt>
                <c:pt idx="29426">
                  <c:v>16.341604282819972</c:v>
                </c:pt>
                <c:pt idx="29427">
                  <c:v>16.342159628578241</c:v>
                </c:pt>
                <c:pt idx="29428">
                  <c:v>16.342714974336509</c:v>
                </c:pt>
                <c:pt idx="29429">
                  <c:v>16.343270320094778</c:v>
                </c:pt>
                <c:pt idx="29430">
                  <c:v>16.343825665853046</c:v>
                </c:pt>
                <c:pt idx="29431">
                  <c:v>16.344381011611315</c:v>
                </c:pt>
                <c:pt idx="29432">
                  <c:v>16.344936357369583</c:v>
                </c:pt>
                <c:pt idx="29433">
                  <c:v>16.345491703127852</c:v>
                </c:pt>
                <c:pt idx="29434">
                  <c:v>16.34604704888612</c:v>
                </c:pt>
                <c:pt idx="29435">
                  <c:v>16.346602394644389</c:v>
                </c:pt>
                <c:pt idx="29436">
                  <c:v>16.347157740402658</c:v>
                </c:pt>
                <c:pt idx="29437">
                  <c:v>16.347713086160926</c:v>
                </c:pt>
                <c:pt idx="29438">
                  <c:v>16.348268431919195</c:v>
                </c:pt>
                <c:pt idx="29439">
                  <c:v>16.348823777677463</c:v>
                </c:pt>
                <c:pt idx="29440">
                  <c:v>16.349379123435732</c:v>
                </c:pt>
                <c:pt idx="29441">
                  <c:v>16.349934469194</c:v>
                </c:pt>
                <c:pt idx="29442">
                  <c:v>16.350489814952269</c:v>
                </c:pt>
                <c:pt idx="29443">
                  <c:v>16.351045160710537</c:v>
                </c:pt>
                <c:pt idx="29444">
                  <c:v>16.351600506468806</c:v>
                </c:pt>
                <c:pt idx="29445">
                  <c:v>16.352155852227074</c:v>
                </c:pt>
                <c:pt idx="29446">
                  <c:v>16.352711197985343</c:v>
                </c:pt>
                <c:pt idx="29447">
                  <c:v>16.353266543743612</c:v>
                </c:pt>
                <c:pt idx="29448">
                  <c:v>16.35382188950188</c:v>
                </c:pt>
                <c:pt idx="29449">
                  <c:v>16.354377235260149</c:v>
                </c:pt>
                <c:pt idx="29450">
                  <c:v>16.354932581018417</c:v>
                </c:pt>
                <c:pt idx="29451">
                  <c:v>16.355487926776686</c:v>
                </c:pt>
                <c:pt idx="29452">
                  <c:v>16.356043272534954</c:v>
                </c:pt>
                <c:pt idx="29453">
                  <c:v>16.356598618293223</c:v>
                </c:pt>
                <c:pt idx="29454">
                  <c:v>16.357153964051491</c:v>
                </c:pt>
                <c:pt idx="29455">
                  <c:v>16.35770930980976</c:v>
                </c:pt>
                <c:pt idx="29456">
                  <c:v>16.358264655568028</c:v>
                </c:pt>
                <c:pt idx="29457">
                  <c:v>16.358820001326297</c:v>
                </c:pt>
                <c:pt idx="29458">
                  <c:v>16.359375347084566</c:v>
                </c:pt>
                <c:pt idx="29459">
                  <c:v>16.359930692842834</c:v>
                </c:pt>
                <c:pt idx="29460">
                  <c:v>16.360486038601103</c:v>
                </c:pt>
                <c:pt idx="29461">
                  <c:v>16.361041384359371</c:v>
                </c:pt>
                <c:pt idx="29462">
                  <c:v>16.36159673011764</c:v>
                </c:pt>
                <c:pt idx="29463">
                  <c:v>16.362152075875908</c:v>
                </c:pt>
                <c:pt idx="29464">
                  <c:v>16.362707421634177</c:v>
                </c:pt>
                <c:pt idx="29465">
                  <c:v>16.363262767392445</c:v>
                </c:pt>
                <c:pt idx="29466">
                  <c:v>16.363818113150714</c:v>
                </c:pt>
                <c:pt idx="29467">
                  <c:v>16.364373458908982</c:v>
                </c:pt>
                <c:pt idx="29468">
                  <c:v>16.364928804667251</c:v>
                </c:pt>
                <c:pt idx="29469">
                  <c:v>16.36548415042552</c:v>
                </c:pt>
                <c:pt idx="29470">
                  <c:v>16.366039496183788</c:v>
                </c:pt>
                <c:pt idx="29471">
                  <c:v>16.366594841942057</c:v>
                </c:pt>
                <c:pt idx="29472">
                  <c:v>16.367150187700325</c:v>
                </c:pt>
                <c:pt idx="29473">
                  <c:v>16.367705533458594</c:v>
                </c:pt>
                <c:pt idx="29474">
                  <c:v>16.368260879216862</c:v>
                </c:pt>
                <c:pt idx="29475">
                  <c:v>16.368816224975131</c:v>
                </c:pt>
                <c:pt idx="29476">
                  <c:v>16.369371570733399</c:v>
                </c:pt>
                <c:pt idx="29477">
                  <c:v>16.369926916491668</c:v>
                </c:pt>
                <c:pt idx="29478">
                  <c:v>16.370482262249936</c:v>
                </c:pt>
                <c:pt idx="29479">
                  <c:v>16.371037608008205</c:v>
                </c:pt>
                <c:pt idx="29480">
                  <c:v>16.371592953766473</c:v>
                </c:pt>
                <c:pt idx="29481">
                  <c:v>16.372148299524742</c:v>
                </c:pt>
                <c:pt idx="29482">
                  <c:v>16.372703645283011</c:v>
                </c:pt>
                <c:pt idx="29483">
                  <c:v>16.373258991041279</c:v>
                </c:pt>
                <c:pt idx="29484">
                  <c:v>16.373814336799548</c:v>
                </c:pt>
                <c:pt idx="29485">
                  <c:v>16.374369682557816</c:v>
                </c:pt>
                <c:pt idx="29486">
                  <c:v>16.374925028316085</c:v>
                </c:pt>
                <c:pt idx="29487">
                  <c:v>16.375480374074353</c:v>
                </c:pt>
                <c:pt idx="29488">
                  <c:v>16.376035719832622</c:v>
                </c:pt>
                <c:pt idx="29489">
                  <c:v>16.37659106559089</c:v>
                </c:pt>
                <c:pt idx="29490">
                  <c:v>16.377146411349159</c:v>
                </c:pt>
                <c:pt idx="29491">
                  <c:v>16.377701757107427</c:v>
                </c:pt>
                <c:pt idx="29492">
                  <c:v>16.378257102865696</c:v>
                </c:pt>
                <c:pt idx="29493">
                  <c:v>16.378812448623965</c:v>
                </c:pt>
                <c:pt idx="29494">
                  <c:v>16.379367794382233</c:v>
                </c:pt>
                <c:pt idx="29495">
                  <c:v>16.379923140140502</c:v>
                </c:pt>
                <c:pt idx="29496">
                  <c:v>16.38047848589877</c:v>
                </c:pt>
                <c:pt idx="29497">
                  <c:v>16.381033831657039</c:v>
                </c:pt>
                <c:pt idx="29498">
                  <c:v>16.381589177415307</c:v>
                </c:pt>
                <c:pt idx="29499">
                  <c:v>16.382144523173576</c:v>
                </c:pt>
                <c:pt idx="29500">
                  <c:v>16.382699868931844</c:v>
                </c:pt>
                <c:pt idx="29501">
                  <c:v>16.383255214690113</c:v>
                </c:pt>
                <c:pt idx="29502">
                  <c:v>16.383810560448381</c:v>
                </c:pt>
                <c:pt idx="29503">
                  <c:v>16.38436590620665</c:v>
                </c:pt>
                <c:pt idx="29504">
                  <c:v>16.384921251964919</c:v>
                </c:pt>
                <c:pt idx="29505">
                  <c:v>16.385476597723187</c:v>
                </c:pt>
                <c:pt idx="29506">
                  <c:v>16.386031943481456</c:v>
                </c:pt>
                <c:pt idx="29507">
                  <c:v>16.386587289239724</c:v>
                </c:pt>
                <c:pt idx="29508">
                  <c:v>16.387142634997993</c:v>
                </c:pt>
                <c:pt idx="29509">
                  <c:v>16.387697980756261</c:v>
                </c:pt>
                <c:pt idx="29510">
                  <c:v>16.38825332651453</c:v>
                </c:pt>
                <c:pt idx="29511">
                  <c:v>16.388808672272798</c:v>
                </c:pt>
                <c:pt idx="29512">
                  <c:v>16.389364018031067</c:v>
                </c:pt>
                <c:pt idx="29513">
                  <c:v>16.389919363789335</c:v>
                </c:pt>
                <c:pt idx="29514">
                  <c:v>16.390474709547604</c:v>
                </c:pt>
                <c:pt idx="29515">
                  <c:v>16.391030055305873</c:v>
                </c:pt>
                <c:pt idx="29516">
                  <c:v>16.391585401064141</c:v>
                </c:pt>
                <c:pt idx="29517">
                  <c:v>16.39214074682241</c:v>
                </c:pt>
                <c:pt idx="29518">
                  <c:v>16.392696092580678</c:v>
                </c:pt>
                <c:pt idx="29519">
                  <c:v>16.393251438338947</c:v>
                </c:pt>
                <c:pt idx="29520">
                  <c:v>16.393806784097215</c:v>
                </c:pt>
                <c:pt idx="29521">
                  <c:v>16.394362129855484</c:v>
                </c:pt>
                <c:pt idx="29522">
                  <c:v>16.394917475613752</c:v>
                </c:pt>
                <c:pt idx="29523">
                  <c:v>16.395472821372021</c:v>
                </c:pt>
                <c:pt idx="29524">
                  <c:v>16.396028167130289</c:v>
                </c:pt>
                <c:pt idx="29525">
                  <c:v>16.396583512888558</c:v>
                </c:pt>
                <c:pt idx="29526">
                  <c:v>16.397138858646827</c:v>
                </c:pt>
                <c:pt idx="29527">
                  <c:v>16.397694204405095</c:v>
                </c:pt>
                <c:pt idx="29528">
                  <c:v>16.398249550163364</c:v>
                </c:pt>
                <c:pt idx="29529">
                  <c:v>16.398804895921632</c:v>
                </c:pt>
                <c:pt idx="29530">
                  <c:v>16.399360241679901</c:v>
                </c:pt>
                <c:pt idx="29531">
                  <c:v>16.399915587438169</c:v>
                </c:pt>
                <c:pt idx="29532">
                  <c:v>16.400470933196438</c:v>
                </c:pt>
                <c:pt idx="29533">
                  <c:v>16.401026278954706</c:v>
                </c:pt>
                <c:pt idx="29534">
                  <c:v>16.401581624712975</c:v>
                </c:pt>
                <c:pt idx="29535">
                  <c:v>16.402136970471243</c:v>
                </c:pt>
                <c:pt idx="29536">
                  <c:v>16.402692316229512</c:v>
                </c:pt>
                <c:pt idx="29537">
                  <c:v>16.403247661987781</c:v>
                </c:pt>
                <c:pt idx="29538">
                  <c:v>16.403803007746049</c:v>
                </c:pt>
                <c:pt idx="29539">
                  <c:v>16.404358353504318</c:v>
                </c:pt>
                <c:pt idx="29540">
                  <c:v>16.404913699262586</c:v>
                </c:pt>
                <c:pt idx="29541">
                  <c:v>16.405469045020855</c:v>
                </c:pt>
                <c:pt idx="29542">
                  <c:v>16.406024390779123</c:v>
                </c:pt>
                <c:pt idx="29543">
                  <c:v>16.406579736537392</c:v>
                </c:pt>
                <c:pt idx="29544">
                  <c:v>16.40713508229566</c:v>
                </c:pt>
                <c:pt idx="29545">
                  <c:v>16.407690428053929</c:v>
                </c:pt>
                <c:pt idx="29546">
                  <c:v>16.408245773812197</c:v>
                </c:pt>
                <c:pt idx="29547">
                  <c:v>16.408801119570466</c:v>
                </c:pt>
                <c:pt idx="29548">
                  <c:v>16.409356465328734</c:v>
                </c:pt>
                <c:pt idx="29549">
                  <c:v>16.409911811087003</c:v>
                </c:pt>
                <c:pt idx="29550">
                  <c:v>16.410467156845272</c:v>
                </c:pt>
                <c:pt idx="29551">
                  <c:v>16.41102250260354</c:v>
                </c:pt>
                <c:pt idx="29552">
                  <c:v>16.411577848361809</c:v>
                </c:pt>
                <c:pt idx="29553">
                  <c:v>16.412133194120077</c:v>
                </c:pt>
                <c:pt idx="29554">
                  <c:v>16.412688539878346</c:v>
                </c:pt>
                <c:pt idx="29555">
                  <c:v>16.413243885636614</c:v>
                </c:pt>
                <c:pt idx="29556">
                  <c:v>16.413799231394883</c:v>
                </c:pt>
                <c:pt idx="29557">
                  <c:v>16.414354577153151</c:v>
                </c:pt>
                <c:pt idx="29558">
                  <c:v>16.41490992291142</c:v>
                </c:pt>
                <c:pt idx="29559">
                  <c:v>16.415465268669688</c:v>
                </c:pt>
                <c:pt idx="29560">
                  <c:v>16.416020614427957</c:v>
                </c:pt>
                <c:pt idx="29561">
                  <c:v>16.416575960186226</c:v>
                </c:pt>
                <c:pt idx="29562">
                  <c:v>16.417131305944494</c:v>
                </c:pt>
                <c:pt idx="29563">
                  <c:v>16.417686651702763</c:v>
                </c:pt>
                <c:pt idx="29564">
                  <c:v>16.418241997461031</c:v>
                </c:pt>
                <c:pt idx="29565">
                  <c:v>16.4187973432193</c:v>
                </c:pt>
                <c:pt idx="29566">
                  <c:v>16.419352688977568</c:v>
                </c:pt>
                <c:pt idx="29567">
                  <c:v>16.419908034735837</c:v>
                </c:pt>
                <c:pt idx="29568">
                  <c:v>16.420463380494105</c:v>
                </c:pt>
                <c:pt idx="29569">
                  <c:v>16.421018726252374</c:v>
                </c:pt>
                <c:pt idx="29570">
                  <c:v>16.421574072010642</c:v>
                </c:pt>
                <c:pt idx="29571">
                  <c:v>16.422129417768911</c:v>
                </c:pt>
                <c:pt idx="29572">
                  <c:v>16.42268476352718</c:v>
                </c:pt>
                <c:pt idx="29573">
                  <c:v>16.423240109285448</c:v>
                </c:pt>
                <c:pt idx="29574">
                  <c:v>16.423795455043717</c:v>
                </c:pt>
                <c:pt idx="29575">
                  <c:v>16.424350800801985</c:v>
                </c:pt>
                <c:pt idx="29576">
                  <c:v>16.424906146560254</c:v>
                </c:pt>
                <c:pt idx="29577">
                  <c:v>16.425461492318522</c:v>
                </c:pt>
                <c:pt idx="29578">
                  <c:v>16.426016838076791</c:v>
                </c:pt>
                <c:pt idx="29579">
                  <c:v>16.426572183835059</c:v>
                </c:pt>
                <c:pt idx="29580">
                  <c:v>16.427127529593328</c:v>
                </c:pt>
                <c:pt idx="29581">
                  <c:v>16.427682875351596</c:v>
                </c:pt>
                <c:pt idx="29582">
                  <c:v>16.428238221109865</c:v>
                </c:pt>
                <c:pt idx="29583">
                  <c:v>16.428793566868134</c:v>
                </c:pt>
                <c:pt idx="29584">
                  <c:v>16.429348912626402</c:v>
                </c:pt>
                <c:pt idx="29585">
                  <c:v>16.429904258384671</c:v>
                </c:pt>
                <c:pt idx="29586">
                  <c:v>16.430459604142939</c:v>
                </c:pt>
                <c:pt idx="29587">
                  <c:v>16.431014949901208</c:v>
                </c:pt>
                <c:pt idx="29588">
                  <c:v>16.431570295659476</c:v>
                </c:pt>
                <c:pt idx="29589">
                  <c:v>16.432125641417745</c:v>
                </c:pt>
                <c:pt idx="29590">
                  <c:v>16.432680987176013</c:v>
                </c:pt>
                <c:pt idx="29591">
                  <c:v>16.433236332934282</c:v>
                </c:pt>
                <c:pt idx="29592">
                  <c:v>16.43379167869255</c:v>
                </c:pt>
                <c:pt idx="29593">
                  <c:v>16.434347024450819</c:v>
                </c:pt>
                <c:pt idx="29594">
                  <c:v>16.434902370209088</c:v>
                </c:pt>
                <c:pt idx="29595">
                  <c:v>16.435457715967356</c:v>
                </c:pt>
                <c:pt idx="29596">
                  <c:v>16.436013061725625</c:v>
                </c:pt>
                <c:pt idx="29597">
                  <c:v>16.436568407483893</c:v>
                </c:pt>
                <c:pt idx="29598">
                  <c:v>16.437123753242162</c:v>
                </c:pt>
                <c:pt idx="29599">
                  <c:v>16.43767909900043</c:v>
                </c:pt>
                <c:pt idx="29600">
                  <c:v>16.438234444758699</c:v>
                </c:pt>
                <c:pt idx="29601">
                  <c:v>16.438789790516967</c:v>
                </c:pt>
                <c:pt idx="29602">
                  <c:v>16.439345136275236</c:v>
                </c:pt>
                <c:pt idx="29603">
                  <c:v>16.439900482033504</c:v>
                </c:pt>
                <c:pt idx="29604">
                  <c:v>16.440455827791773</c:v>
                </c:pt>
                <c:pt idx="29605">
                  <c:v>16.441011173550041</c:v>
                </c:pt>
                <c:pt idx="29606">
                  <c:v>16.44156651930831</c:v>
                </c:pt>
                <c:pt idx="29607">
                  <c:v>16.442121865066579</c:v>
                </c:pt>
                <c:pt idx="29608">
                  <c:v>16.442677210824847</c:v>
                </c:pt>
                <c:pt idx="29609">
                  <c:v>16.443232556583116</c:v>
                </c:pt>
                <c:pt idx="29610">
                  <c:v>16.443787902341384</c:v>
                </c:pt>
                <c:pt idx="29611">
                  <c:v>16.444343248099653</c:v>
                </c:pt>
                <c:pt idx="29612">
                  <c:v>16.444898593857921</c:v>
                </c:pt>
                <c:pt idx="29613">
                  <c:v>16.44545393961619</c:v>
                </c:pt>
                <c:pt idx="29614">
                  <c:v>16.446009285374458</c:v>
                </c:pt>
                <c:pt idx="29615">
                  <c:v>16.446564631132727</c:v>
                </c:pt>
                <c:pt idx="29616">
                  <c:v>16.447119976890995</c:v>
                </c:pt>
                <c:pt idx="29617">
                  <c:v>16.447675322649264</c:v>
                </c:pt>
                <c:pt idx="29618">
                  <c:v>16.448230668407533</c:v>
                </c:pt>
                <c:pt idx="29619">
                  <c:v>16.448786014165801</c:v>
                </c:pt>
                <c:pt idx="29620">
                  <c:v>16.44934135992407</c:v>
                </c:pt>
                <c:pt idx="29621">
                  <c:v>16.449896705682338</c:v>
                </c:pt>
                <c:pt idx="29622">
                  <c:v>16.450452051440607</c:v>
                </c:pt>
                <c:pt idx="29623">
                  <c:v>16.451007397198875</c:v>
                </c:pt>
                <c:pt idx="29624">
                  <c:v>16.451562742957144</c:v>
                </c:pt>
                <c:pt idx="29625">
                  <c:v>16.452118088715412</c:v>
                </c:pt>
                <c:pt idx="29626">
                  <c:v>16.452673434473681</c:v>
                </c:pt>
                <c:pt idx="29627">
                  <c:v>16.453228780231949</c:v>
                </c:pt>
                <c:pt idx="29628">
                  <c:v>16.453784125990218</c:v>
                </c:pt>
                <c:pt idx="29629">
                  <c:v>16.454339471748487</c:v>
                </c:pt>
                <c:pt idx="29630">
                  <c:v>16.454894817506755</c:v>
                </c:pt>
                <c:pt idx="29631">
                  <c:v>16.455450163265024</c:v>
                </c:pt>
                <c:pt idx="29632">
                  <c:v>16.456005509023292</c:v>
                </c:pt>
                <c:pt idx="29633">
                  <c:v>16.456560854781561</c:v>
                </c:pt>
                <c:pt idx="29634">
                  <c:v>16.457116200539829</c:v>
                </c:pt>
                <c:pt idx="29635">
                  <c:v>16.457671546298098</c:v>
                </c:pt>
                <c:pt idx="29636">
                  <c:v>16.458226892056366</c:v>
                </c:pt>
                <c:pt idx="29637">
                  <c:v>16.458782237814635</c:v>
                </c:pt>
                <c:pt idx="29638">
                  <c:v>16.459337583572903</c:v>
                </c:pt>
                <c:pt idx="29639">
                  <c:v>16.459892929331172</c:v>
                </c:pt>
                <c:pt idx="29640">
                  <c:v>16.460448275089441</c:v>
                </c:pt>
                <c:pt idx="29641">
                  <c:v>16.461003620847709</c:v>
                </c:pt>
                <c:pt idx="29642">
                  <c:v>16.461558966605978</c:v>
                </c:pt>
                <c:pt idx="29643">
                  <c:v>16.462114312364246</c:v>
                </c:pt>
                <c:pt idx="29644">
                  <c:v>16.462669658122515</c:v>
                </c:pt>
                <c:pt idx="29645">
                  <c:v>16.463225003880783</c:v>
                </c:pt>
                <c:pt idx="29646">
                  <c:v>16.463780349639052</c:v>
                </c:pt>
                <c:pt idx="29647">
                  <c:v>16.46433569539732</c:v>
                </c:pt>
                <c:pt idx="29648">
                  <c:v>16.464891041155589</c:v>
                </c:pt>
                <c:pt idx="29649">
                  <c:v>16.465446386913857</c:v>
                </c:pt>
                <c:pt idx="29650">
                  <c:v>16.466001732672126</c:v>
                </c:pt>
                <c:pt idx="29651">
                  <c:v>16.466557078430395</c:v>
                </c:pt>
                <c:pt idx="29652">
                  <c:v>16.467112424188663</c:v>
                </c:pt>
                <c:pt idx="29653">
                  <c:v>16.467667769946932</c:v>
                </c:pt>
                <c:pt idx="29654">
                  <c:v>16.4682231157052</c:v>
                </c:pt>
                <c:pt idx="29655">
                  <c:v>16.468778461463469</c:v>
                </c:pt>
                <c:pt idx="29656">
                  <c:v>16.469333807221737</c:v>
                </c:pt>
                <c:pt idx="29657">
                  <c:v>16.469889152980006</c:v>
                </c:pt>
                <c:pt idx="29658">
                  <c:v>16.470444498738274</c:v>
                </c:pt>
                <c:pt idx="29659">
                  <c:v>16.470999844496543</c:v>
                </c:pt>
                <c:pt idx="29660">
                  <c:v>16.471555190254811</c:v>
                </c:pt>
                <c:pt idx="29661">
                  <c:v>16.47211053601308</c:v>
                </c:pt>
                <c:pt idx="29662">
                  <c:v>16.472665881771348</c:v>
                </c:pt>
                <c:pt idx="29663">
                  <c:v>16.473221227529617</c:v>
                </c:pt>
                <c:pt idx="29664">
                  <c:v>16.473776573287886</c:v>
                </c:pt>
                <c:pt idx="29665">
                  <c:v>16.474331919046154</c:v>
                </c:pt>
                <c:pt idx="29666">
                  <c:v>16.474887264804423</c:v>
                </c:pt>
                <c:pt idx="29667">
                  <c:v>16.475442610562691</c:v>
                </c:pt>
                <c:pt idx="29668">
                  <c:v>16.47599795632096</c:v>
                </c:pt>
                <c:pt idx="29669">
                  <c:v>16.476553302079228</c:v>
                </c:pt>
                <c:pt idx="29670">
                  <c:v>16.477108647837497</c:v>
                </c:pt>
                <c:pt idx="29671">
                  <c:v>16.477663993595765</c:v>
                </c:pt>
                <c:pt idx="29672">
                  <c:v>16.478219339354034</c:v>
                </c:pt>
                <c:pt idx="29673">
                  <c:v>16.478774685112302</c:v>
                </c:pt>
                <c:pt idx="29674">
                  <c:v>16.479330030870571</c:v>
                </c:pt>
                <c:pt idx="29675">
                  <c:v>16.47988537662884</c:v>
                </c:pt>
                <c:pt idx="29676">
                  <c:v>16.480440722387108</c:v>
                </c:pt>
                <c:pt idx="29677">
                  <c:v>16.480996068145377</c:v>
                </c:pt>
                <c:pt idx="29678">
                  <c:v>16.481551413903645</c:v>
                </c:pt>
                <c:pt idx="29679">
                  <c:v>16.482106759661914</c:v>
                </c:pt>
                <c:pt idx="29680">
                  <c:v>16.482662105420182</c:v>
                </c:pt>
                <c:pt idx="29681">
                  <c:v>16.483217451178451</c:v>
                </c:pt>
                <c:pt idx="29682">
                  <c:v>16.483772796936719</c:v>
                </c:pt>
                <c:pt idx="29683">
                  <c:v>16.484328142694988</c:v>
                </c:pt>
                <c:pt idx="29684">
                  <c:v>16.484883488453256</c:v>
                </c:pt>
                <c:pt idx="29685">
                  <c:v>16.485438834211525</c:v>
                </c:pt>
                <c:pt idx="29686">
                  <c:v>16.485994179969794</c:v>
                </c:pt>
                <c:pt idx="29687">
                  <c:v>16.486549525728062</c:v>
                </c:pt>
                <c:pt idx="29688">
                  <c:v>16.487104871486331</c:v>
                </c:pt>
                <c:pt idx="29689">
                  <c:v>16.487660217244599</c:v>
                </c:pt>
                <c:pt idx="29690">
                  <c:v>16.488215563002868</c:v>
                </c:pt>
                <c:pt idx="29691">
                  <c:v>16.488770908761136</c:v>
                </c:pt>
                <c:pt idx="29692">
                  <c:v>16.489326254519405</c:v>
                </c:pt>
                <c:pt idx="29693">
                  <c:v>16.489881600277673</c:v>
                </c:pt>
                <c:pt idx="29694">
                  <c:v>16.490436946035942</c:v>
                </c:pt>
                <c:pt idx="29695">
                  <c:v>16.49099229179421</c:v>
                </c:pt>
                <c:pt idx="29696">
                  <c:v>16.491547637552479</c:v>
                </c:pt>
                <c:pt idx="29697">
                  <c:v>16.492102983310748</c:v>
                </c:pt>
                <c:pt idx="29698">
                  <c:v>16.492658329069016</c:v>
                </c:pt>
                <c:pt idx="29699">
                  <c:v>16.493213674827285</c:v>
                </c:pt>
                <c:pt idx="29700">
                  <c:v>16.493769020585553</c:v>
                </c:pt>
                <c:pt idx="29701">
                  <c:v>16.494324366343822</c:v>
                </c:pt>
                <c:pt idx="29702">
                  <c:v>16.49487971210209</c:v>
                </c:pt>
                <c:pt idx="29703">
                  <c:v>16.495435057860359</c:v>
                </c:pt>
                <c:pt idx="29704">
                  <c:v>16.495990403618627</c:v>
                </c:pt>
                <c:pt idx="29705">
                  <c:v>16.496545749376896</c:v>
                </c:pt>
                <c:pt idx="29706">
                  <c:v>16.497101095135164</c:v>
                </c:pt>
                <c:pt idx="29707">
                  <c:v>16.497656440893433</c:v>
                </c:pt>
                <c:pt idx="29708">
                  <c:v>16.498211786651702</c:v>
                </c:pt>
                <c:pt idx="29709">
                  <c:v>16.49876713240997</c:v>
                </c:pt>
                <c:pt idx="29710">
                  <c:v>16.499322478168239</c:v>
                </c:pt>
                <c:pt idx="29711">
                  <c:v>16.499877823926507</c:v>
                </c:pt>
                <c:pt idx="29712">
                  <c:v>16.500433169684776</c:v>
                </c:pt>
                <c:pt idx="29713">
                  <c:v>16.500988515443044</c:v>
                </c:pt>
                <c:pt idx="29714">
                  <c:v>16.501543861201313</c:v>
                </c:pt>
                <c:pt idx="29715">
                  <c:v>16.502099206959581</c:v>
                </c:pt>
                <c:pt idx="29716">
                  <c:v>16.50265455271785</c:v>
                </c:pt>
                <c:pt idx="29717">
                  <c:v>16.503209898476118</c:v>
                </c:pt>
                <c:pt idx="29718">
                  <c:v>16.503765244234387</c:v>
                </c:pt>
                <c:pt idx="29719">
                  <c:v>16.504320589992655</c:v>
                </c:pt>
                <c:pt idx="29720">
                  <c:v>16.504875935750924</c:v>
                </c:pt>
                <c:pt idx="29721">
                  <c:v>16.505431281509193</c:v>
                </c:pt>
                <c:pt idx="29722">
                  <c:v>16.505986627267461</c:v>
                </c:pt>
                <c:pt idx="29723">
                  <c:v>16.50654197302573</c:v>
                </c:pt>
                <c:pt idx="29724">
                  <c:v>16.507097318783998</c:v>
                </c:pt>
                <c:pt idx="29725">
                  <c:v>16.507652664542267</c:v>
                </c:pt>
                <c:pt idx="29726">
                  <c:v>16.508208010300535</c:v>
                </c:pt>
                <c:pt idx="29727">
                  <c:v>16.508763356058804</c:v>
                </c:pt>
                <c:pt idx="29728">
                  <c:v>16.509318701817072</c:v>
                </c:pt>
                <c:pt idx="29729">
                  <c:v>16.509874047575341</c:v>
                </c:pt>
                <c:pt idx="29730">
                  <c:v>16.510429393333609</c:v>
                </c:pt>
                <c:pt idx="29731">
                  <c:v>16.510984739091878</c:v>
                </c:pt>
                <c:pt idx="29732">
                  <c:v>16.511540084850147</c:v>
                </c:pt>
                <c:pt idx="29733">
                  <c:v>16.512095430608415</c:v>
                </c:pt>
                <c:pt idx="29734">
                  <c:v>16.512650776366684</c:v>
                </c:pt>
                <c:pt idx="29735">
                  <c:v>16.513206122124952</c:v>
                </c:pt>
                <c:pt idx="29736">
                  <c:v>16.513761467883221</c:v>
                </c:pt>
                <c:pt idx="29737">
                  <c:v>16.514316813641489</c:v>
                </c:pt>
                <c:pt idx="29738">
                  <c:v>16.514872159399758</c:v>
                </c:pt>
                <c:pt idx="29739">
                  <c:v>16.515427505158026</c:v>
                </c:pt>
                <c:pt idx="29740">
                  <c:v>16.515982850916295</c:v>
                </c:pt>
                <c:pt idx="29741">
                  <c:v>16.516538196674563</c:v>
                </c:pt>
                <c:pt idx="29742">
                  <c:v>16.517093542432832</c:v>
                </c:pt>
                <c:pt idx="29743">
                  <c:v>16.517648888191101</c:v>
                </c:pt>
                <c:pt idx="29744">
                  <c:v>16.518204233949369</c:v>
                </c:pt>
                <c:pt idx="29745">
                  <c:v>16.518759579707638</c:v>
                </c:pt>
                <c:pt idx="29746">
                  <c:v>16.519314925465906</c:v>
                </c:pt>
                <c:pt idx="29747">
                  <c:v>16.519870271224175</c:v>
                </c:pt>
                <c:pt idx="29748">
                  <c:v>16.520425616982443</c:v>
                </c:pt>
                <c:pt idx="29749">
                  <c:v>16.520980962740712</c:v>
                </c:pt>
                <c:pt idx="29750">
                  <c:v>16.52153630849898</c:v>
                </c:pt>
                <c:pt idx="29751">
                  <c:v>16.522091654257249</c:v>
                </c:pt>
                <c:pt idx="29752">
                  <c:v>16.522647000015517</c:v>
                </c:pt>
                <c:pt idx="29753">
                  <c:v>16.523202345773786</c:v>
                </c:pt>
                <c:pt idx="29754">
                  <c:v>16.523757691532055</c:v>
                </c:pt>
                <c:pt idx="29755">
                  <c:v>16.524313037290323</c:v>
                </c:pt>
                <c:pt idx="29756">
                  <c:v>16.524868383048592</c:v>
                </c:pt>
                <c:pt idx="29757">
                  <c:v>16.52542372880686</c:v>
                </c:pt>
                <c:pt idx="29758">
                  <c:v>16.525979074565129</c:v>
                </c:pt>
                <c:pt idx="29759">
                  <c:v>16.526534420323397</c:v>
                </c:pt>
                <c:pt idx="29760">
                  <c:v>16.527089766081666</c:v>
                </c:pt>
                <c:pt idx="29761">
                  <c:v>16.527645111839934</c:v>
                </c:pt>
                <c:pt idx="29762">
                  <c:v>16.528200457598203</c:v>
                </c:pt>
                <c:pt idx="29763">
                  <c:v>16.528755803356471</c:v>
                </c:pt>
                <c:pt idx="29764">
                  <c:v>16.52931114911474</c:v>
                </c:pt>
                <c:pt idx="29765">
                  <c:v>16.529866494873009</c:v>
                </c:pt>
                <c:pt idx="29766">
                  <c:v>16.530421840631277</c:v>
                </c:pt>
                <c:pt idx="29767">
                  <c:v>16.530977186389546</c:v>
                </c:pt>
                <c:pt idx="29768">
                  <c:v>16.531532532147814</c:v>
                </c:pt>
                <c:pt idx="29769">
                  <c:v>16.532087877906083</c:v>
                </c:pt>
                <c:pt idx="29770">
                  <c:v>16.532643223664351</c:v>
                </c:pt>
                <c:pt idx="29771">
                  <c:v>16.53319856942262</c:v>
                </c:pt>
                <c:pt idx="29772">
                  <c:v>16.533753915180888</c:v>
                </c:pt>
                <c:pt idx="29773">
                  <c:v>16.534309260939157</c:v>
                </c:pt>
                <c:pt idx="29774">
                  <c:v>16.534864606697425</c:v>
                </c:pt>
                <c:pt idx="29775">
                  <c:v>16.535419952455694</c:v>
                </c:pt>
                <c:pt idx="29776">
                  <c:v>16.535975298213963</c:v>
                </c:pt>
                <c:pt idx="29777">
                  <c:v>16.536530643972231</c:v>
                </c:pt>
                <c:pt idx="29778">
                  <c:v>16.5370859897305</c:v>
                </c:pt>
                <c:pt idx="29779">
                  <c:v>16.537641335488768</c:v>
                </c:pt>
                <c:pt idx="29780">
                  <c:v>16.538196681247037</c:v>
                </c:pt>
                <c:pt idx="29781">
                  <c:v>16.538752027005305</c:v>
                </c:pt>
                <c:pt idx="29782">
                  <c:v>16.539307372763574</c:v>
                </c:pt>
                <c:pt idx="29783">
                  <c:v>16.539862718521842</c:v>
                </c:pt>
                <c:pt idx="29784">
                  <c:v>16.540418064280111</c:v>
                </c:pt>
                <c:pt idx="29785">
                  <c:v>16.540973410038379</c:v>
                </c:pt>
                <c:pt idx="29786">
                  <c:v>16.541528755796648</c:v>
                </c:pt>
                <c:pt idx="29787">
                  <c:v>16.542084101554916</c:v>
                </c:pt>
                <c:pt idx="29788">
                  <c:v>16.542639447313185</c:v>
                </c:pt>
                <c:pt idx="29789">
                  <c:v>16.543194793071454</c:v>
                </c:pt>
                <c:pt idx="29790">
                  <c:v>16.543750138829722</c:v>
                </c:pt>
                <c:pt idx="29791">
                  <c:v>16.544305484587991</c:v>
                </c:pt>
                <c:pt idx="29792">
                  <c:v>16.544860830346259</c:v>
                </c:pt>
                <c:pt idx="29793">
                  <c:v>16.545416176104528</c:v>
                </c:pt>
                <c:pt idx="29794">
                  <c:v>16.545971521862796</c:v>
                </c:pt>
                <c:pt idx="29795">
                  <c:v>16.546526867621065</c:v>
                </c:pt>
                <c:pt idx="29796">
                  <c:v>16.547082213379333</c:v>
                </c:pt>
                <c:pt idx="29797">
                  <c:v>16.547637559137602</c:v>
                </c:pt>
                <c:pt idx="29798">
                  <c:v>16.54819290489587</c:v>
                </c:pt>
                <c:pt idx="29799">
                  <c:v>16.548748250654139</c:v>
                </c:pt>
                <c:pt idx="29800">
                  <c:v>16.549303596412408</c:v>
                </c:pt>
                <c:pt idx="29801">
                  <c:v>16.549858942170676</c:v>
                </c:pt>
                <c:pt idx="29802">
                  <c:v>16.550414287928945</c:v>
                </c:pt>
                <c:pt idx="29803">
                  <c:v>16.550969633687213</c:v>
                </c:pt>
                <c:pt idx="29804">
                  <c:v>16.551524979445482</c:v>
                </c:pt>
                <c:pt idx="29805">
                  <c:v>16.55208032520375</c:v>
                </c:pt>
                <c:pt idx="29806">
                  <c:v>16.552635670962019</c:v>
                </c:pt>
                <c:pt idx="29807">
                  <c:v>16.553191016720287</c:v>
                </c:pt>
                <c:pt idx="29808">
                  <c:v>16.553746362478556</c:v>
                </c:pt>
                <c:pt idx="29809">
                  <c:v>16.554301708236824</c:v>
                </c:pt>
                <c:pt idx="29810">
                  <c:v>16.554857053995093</c:v>
                </c:pt>
                <c:pt idx="29811">
                  <c:v>16.555412399753362</c:v>
                </c:pt>
                <c:pt idx="29812">
                  <c:v>16.55596774551163</c:v>
                </c:pt>
                <c:pt idx="29813">
                  <c:v>16.556523091269899</c:v>
                </c:pt>
                <c:pt idx="29814">
                  <c:v>16.557078437028167</c:v>
                </c:pt>
                <c:pt idx="29815">
                  <c:v>16.557633782786436</c:v>
                </c:pt>
                <c:pt idx="29816">
                  <c:v>16.558189128544704</c:v>
                </c:pt>
                <c:pt idx="29817">
                  <c:v>16.558744474302973</c:v>
                </c:pt>
                <c:pt idx="29818">
                  <c:v>16.559299820061241</c:v>
                </c:pt>
                <c:pt idx="29819">
                  <c:v>16.55985516581951</c:v>
                </c:pt>
                <c:pt idx="29820">
                  <c:v>16.560410511577778</c:v>
                </c:pt>
                <c:pt idx="29821">
                  <c:v>16.560965857336047</c:v>
                </c:pt>
                <c:pt idx="29822">
                  <c:v>16.561521203094316</c:v>
                </c:pt>
                <c:pt idx="29823">
                  <c:v>16.562076548852584</c:v>
                </c:pt>
                <c:pt idx="29824">
                  <c:v>16.562631894610853</c:v>
                </c:pt>
                <c:pt idx="29825">
                  <c:v>16.563187240369121</c:v>
                </c:pt>
                <c:pt idx="29826">
                  <c:v>16.56374258612739</c:v>
                </c:pt>
                <c:pt idx="29827">
                  <c:v>16.564297931885658</c:v>
                </c:pt>
                <c:pt idx="29828">
                  <c:v>16.564853277643927</c:v>
                </c:pt>
                <c:pt idx="29829">
                  <c:v>16.565408623402195</c:v>
                </c:pt>
                <c:pt idx="29830">
                  <c:v>16.565963969160464</c:v>
                </c:pt>
                <c:pt idx="29831">
                  <c:v>16.566519314918732</c:v>
                </c:pt>
                <c:pt idx="29832">
                  <c:v>16.567074660677001</c:v>
                </c:pt>
                <c:pt idx="29833">
                  <c:v>16.56763000643527</c:v>
                </c:pt>
                <c:pt idx="29834">
                  <c:v>16.568185352193538</c:v>
                </c:pt>
                <c:pt idx="29835">
                  <c:v>16.568740697951807</c:v>
                </c:pt>
                <c:pt idx="29836">
                  <c:v>16.569296043710075</c:v>
                </c:pt>
                <c:pt idx="29837">
                  <c:v>16.569851389468344</c:v>
                </c:pt>
                <c:pt idx="29838">
                  <c:v>16.570406735226612</c:v>
                </c:pt>
                <c:pt idx="29839">
                  <c:v>16.570962080984881</c:v>
                </c:pt>
                <c:pt idx="29840">
                  <c:v>16.571517426743149</c:v>
                </c:pt>
                <c:pt idx="29841">
                  <c:v>16.572072772501418</c:v>
                </c:pt>
                <c:pt idx="29842">
                  <c:v>16.572628118259686</c:v>
                </c:pt>
                <c:pt idx="29843">
                  <c:v>16.573183464017955</c:v>
                </c:pt>
                <c:pt idx="29844">
                  <c:v>16.573738809776223</c:v>
                </c:pt>
                <c:pt idx="29845">
                  <c:v>16.574294155534492</c:v>
                </c:pt>
                <c:pt idx="29846">
                  <c:v>16.574849501292761</c:v>
                </c:pt>
                <c:pt idx="29847">
                  <c:v>16.575404847051029</c:v>
                </c:pt>
                <c:pt idx="29848">
                  <c:v>16.575960192809298</c:v>
                </c:pt>
                <c:pt idx="29849">
                  <c:v>16.576515538567566</c:v>
                </c:pt>
                <c:pt idx="29850">
                  <c:v>16.577070884325835</c:v>
                </c:pt>
                <c:pt idx="29851">
                  <c:v>16.577626230084103</c:v>
                </c:pt>
                <c:pt idx="29852">
                  <c:v>16.578181575842372</c:v>
                </c:pt>
                <c:pt idx="29853">
                  <c:v>16.57873692160064</c:v>
                </c:pt>
                <c:pt idx="29854">
                  <c:v>16.579292267358909</c:v>
                </c:pt>
                <c:pt idx="29855">
                  <c:v>16.579847613117177</c:v>
                </c:pt>
                <c:pt idx="29856">
                  <c:v>16.580402958875446</c:v>
                </c:pt>
                <c:pt idx="29857">
                  <c:v>16.580958304633715</c:v>
                </c:pt>
                <c:pt idx="29858">
                  <c:v>16.581513650391983</c:v>
                </c:pt>
                <c:pt idx="29859">
                  <c:v>16.582068996150252</c:v>
                </c:pt>
                <c:pt idx="29860">
                  <c:v>16.58262434190852</c:v>
                </c:pt>
                <c:pt idx="29861">
                  <c:v>16.583179687666789</c:v>
                </c:pt>
                <c:pt idx="29862">
                  <c:v>16.583735033425057</c:v>
                </c:pt>
                <c:pt idx="29863">
                  <c:v>16.584290379183326</c:v>
                </c:pt>
                <c:pt idx="29864">
                  <c:v>16.584845724941594</c:v>
                </c:pt>
                <c:pt idx="29865">
                  <c:v>16.585401070699863</c:v>
                </c:pt>
                <c:pt idx="29866">
                  <c:v>16.585956416458131</c:v>
                </c:pt>
                <c:pt idx="29867">
                  <c:v>16.5865117622164</c:v>
                </c:pt>
                <c:pt idx="29868">
                  <c:v>16.587067107974669</c:v>
                </c:pt>
                <c:pt idx="29869">
                  <c:v>16.587622453732937</c:v>
                </c:pt>
                <c:pt idx="29870">
                  <c:v>16.588177799491206</c:v>
                </c:pt>
                <c:pt idx="29871">
                  <c:v>16.588733145249474</c:v>
                </c:pt>
                <c:pt idx="29872">
                  <c:v>16.589288491007743</c:v>
                </c:pt>
                <c:pt idx="29873">
                  <c:v>16.589843836766011</c:v>
                </c:pt>
                <c:pt idx="29874">
                  <c:v>16.59039918252428</c:v>
                </c:pt>
                <c:pt idx="29875">
                  <c:v>16.590954528282548</c:v>
                </c:pt>
                <c:pt idx="29876">
                  <c:v>16.591509874040817</c:v>
                </c:pt>
                <c:pt idx="29877">
                  <c:v>16.592065219799085</c:v>
                </c:pt>
                <c:pt idx="29878">
                  <c:v>16.592620565557354</c:v>
                </c:pt>
                <c:pt idx="29879">
                  <c:v>16.593175911315623</c:v>
                </c:pt>
                <c:pt idx="29880">
                  <c:v>16.593731257073891</c:v>
                </c:pt>
                <c:pt idx="29881">
                  <c:v>16.59428660283216</c:v>
                </c:pt>
                <c:pt idx="29882">
                  <c:v>16.594841948590428</c:v>
                </c:pt>
                <c:pt idx="29883">
                  <c:v>16.595397294348697</c:v>
                </c:pt>
                <c:pt idx="29884">
                  <c:v>16.595952640106965</c:v>
                </c:pt>
                <c:pt idx="29885">
                  <c:v>16.596507985865234</c:v>
                </c:pt>
                <c:pt idx="29886">
                  <c:v>16.597063331623502</c:v>
                </c:pt>
                <c:pt idx="29887">
                  <c:v>16.597618677381771</c:v>
                </c:pt>
                <c:pt idx="29888">
                  <c:v>16.598174023140039</c:v>
                </c:pt>
                <c:pt idx="29889">
                  <c:v>16.598729368898308</c:v>
                </c:pt>
                <c:pt idx="29890">
                  <c:v>16.599284714656577</c:v>
                </c:pt>
                <c:pt idx="29891">
                  <c:v>16.599840060414845</c:v>
                </c:pt>
                <c:pt idx="29892">
                  <c:v>16.600395406173114</c:v>
                </c:pt>
                <c:pt idx="29893">
                  <c:v>16.600950751931382</c:v>
                </c:pt>
                <c:pt idx="29894">
                  <c:v>16.601506097689651</c:v>
                </c:pt>
                <c:pt idx="29895">
                  <c:v>16.602061443447919</c:v>
                </c:pt>
                <c:pt idx="29896">
                  <c:v>16.602616789206188</c:v>
                </c:pt>
                <c:pt idx="29897">
                  <c:v>16.603172134964456</c:v>
                </c:pt>
                <c:pt idx="29898">
                  <c:v>16.603727480722725</c:v>
                </c:pt>
                <c:pt idx="29899">
                  <c:v>16.604282826480993</c:v>
                </c:pt>
                <c:pt idx="29900">
                  <c:v>16.604838172239262</c:v>
                </c:pt>
                <c:pt idx="29901">
                  <c:v>16.60539351799753</c:v>
                </c:pt>
                <c:pt idx="29902">
                  <c:v>16.605948863755799</c:v>
                </c:pt>
                <c:pt idx="29903">
                  <c:v>16.606504209514068</c:v>
                </c:pt>
                <c:pt idx="29904">
                  <c:v>16.607059555272336</c:v>
                </c:pt>
                <c:pt idx="29905">
                  <c:v>16.607614901030605</c:v>
                </c:pt>
                <c:pt idx="29906">
                  <c:v>16.608170246788873</c:v>
                </c:pt>
                <c:pt idx="29907">
                  <c:v>16.608725592547142</c:v>
                </c:pt>
                <c:pt idx="29908">
                  <c:v>16.60928093830541</c:v>
                </c:pt>
                <c:pt idx="29909">
                  <c:v>16.609836284063679</c:v>
                </c:pt>
                <c:pt idx="29910">
                  <c:v>16.610391629821947</c:v>
                </c:pt>
                <c:pt idx="29911">
                  <c:v>16.610946975580216</c:v>
                </c:pt>
                <c:pt idx="29912">
                  <c:v>16.611502321338484</c:v>
                </c:pt>
                <c:pt idx="29913">
                  <c:v>16.612057667096753</c:v>
                </c:pt>
                <c:pt idx="29914">
                  <c:v>16.612613012855022</c:v>
                </c:pt>
                <c:pt idx="29915">
                  <c:v>16.61316835861329</c:v>
                </c:pt>
                <c:pt idx="29916">
                  <c:v>16.613723704371559</c:v>
                </c:pt>
                <c:pt idx="29917">
                  <c:v>16.614279050129827</c:v>
                </c:pt>
                <c:pt idx="29918">
                  <c:v>16.614834395888096</c:v>
                </c:pt>
                <c:pt idx="29919">
                  <c:v>16.615389741646364</c:v>
                </c:pt>
                <c:pt idx="29920">
                  <c:v>16.615945087404633</c:v>
                </c:pt>
                <c:pt idx="29921">
                  <c:v>16.616500433162901</c:v>
                </c:pt>
                <c:pt idx="29922">
                  <c:v>16.61705577892117</c:v>
                </c:pt>
                <c:pt idx="29923">
                  <c:v>16.617611124679438</c:v>
                </c:pt>
                <c:pt idx="29924">
                  <c:v>16.618166470437707</c:v>
                </c:pt>
                <c:pt idx="29925">
                  <c:v>16.618721816195976</c:v>
                </c:pt>
                <c:pt idx="29926">
                  <c:v>16.619277161954244</c:v>
                </c:pt>
                <c:pt idx="29927">
                  <c:v>16.619832507712513</c:v>
                </c:pt>
                <c:pt idx="29928">
                  <c:v>16.620387853470781</c:v>
                </c:pt>
                <c:pt idx="29929">
                  <c:v>16.62094319922905</c:v>
                </c:pt>
                <c:pt idx="29930">
                  <c:v>16.621498544987318</c:v>
                </c:pt>
                <c:pt idx="29931">
                  <c:v>16.622053890745587</c:v>
                </c:pt>
                <c:pt idx="29932">
                  <c:v>16.622609236503855</c:v>
                </c:pt>
                <c:pt idx="29933">
                  <c:v>16.623164582262124</c:v>
                </c:pt>
                <c:pt idx="29934">
                  <c:v>16.623719928020392</c:v>
                </c:pt>
                <c:pt idx="29935">
                  <c:v>16.624275273778661</c:v>
                </c:pt>
                <c:pt idx="29936">
                  <c:v>16.62483061953693</c:v>
                </c:pt>
                <c:pt idx="29937">
                  <c:v>16.625385965295198</c:v>
                </c:pt>
                <c:pt idx="29938">
                  <c:v>16.625941311053467</c:v>
                </c:pt>
                <c:pt idx="29939">
                  <c:v>16.626496656811735</c:v>
                </c:pt>
                <c:pt idx="29940">
                  <c:v>16.627052002570004</c:v>
                </c:pt>
                <c:pt idx="29941">
                  <c:v>16.627607348328272</c:v>
                </c:pt>
                <c:pt idx="29942">
                  <c:v>16.628162694086541</c:v>
                </c:pt>
                <c:pt idx="29943">
                  <c:v>16.628718039844809</c:v>
                </c:pt>
                <c:pt idx="29944">
                  <c:v>16.629273385603078</c:v>
                </c:pt>
                <c:pt idx="29945">
                  <c:v>16.629828731361346</c:v>
                </c:pt>
                <c:pt idx="29946">
                  <c:v>16.630384077119615</c:v>
                </c:pt>
                <c:pt idx="29947">
                  <c:v>16.630939422877884</c:v>
                </c:pt>
                <c:pt idx="29948">
                  <c:v>16.631494768636152</c:v>
                </c:pt>
                <c:pt idx="29949">
                  <c:v>16.632050114394421</c:v>
                </c:pt>
                <c:pt idx="29950">
                  <c:v>16.632605460152689</c:v>
                </c:pt>
                <c:pt idx="29951">
                  <c:v>16.633160805910958</c:v>
                </c:pt>
                <c:pt idx="29952">
                  <c:v>16.633716151669226</c:v>
                </c:pt>
                <c:pt idx="29953">
                  <c:v>16.634271497427495</c:v>
                </c:pt>
                <c:pt idx="29954">
                  <c:v>16.634826843185763</c:v>
                </c:pt>
                <c:pt idx="29955">
                  <c:v>16.635382188944032</c:v>
                </c:pt>
                <c:pt idx="29956">
                  <c:v>16.6359375347023</c:v>
                </c:pt>
                <c:pt idx="29957">
                  <c:v>16.636492880460569</c:v>
                </c:pt>
                <c:pt idx="29958">
                  <c:v>16.637048226218837</c:v>
                </c:pt>
                <c:pt idx="29959">
                  <c:v>16.637603571977106</c:v>
                </c:pt>
                <c:pt idx="29960">
                  <c:v>16.638158917735375</c:v>
                </c:pt>
                <c:pt idx="29961">
                  <c:v>16.638714263493643</c:v>
                </c:pt>
                <c:pt idx="29962">
                  <c:v>16.639269609251912</c:v>
                </c:pt>
                <c:pt idx="29963">
                  <c:v>16.63982495501018</c:v>
                </c:pt>
                <c:pt idx="29964">
                  <c:v>16.640380300768449</c:v>
                </c:pt>
                <c:pt idx="29965">
                  <c:v>16.640935646526717</c:v>
                </c:pt>
                <c:pt idx="29966">
                  <c:v>16.641490992284986</c:v>
                </c:pt>
                <c:pt idx="29967">
                  <c:v>16.642046338043254</c:v>
                </c:pt>
                <c:pt idx="29968">
                  <c:v>16.642601683801523</c:v>
                </c:pt>
                <c:pt idx="29969">
                  <c:v>16.643157029559791</c:v>
                </c:pt>
                <c:pt idx="29970">
                  <c:v>16.64371237531806</c:v>
                </c:pt>
                <c:pt idx="29971">
                  <c:v>16.644267721076329</c:v>
                </c:pt>
                <c:pt idx="29972">
                  <c:v>16.644823066834597</c:v>
                </c:pt>
                <c:pt idx="29973">
                  <c:v>16.645378412592866</c:v>
                </c:pt>
                <c:pt idx="29974">
                  <c:v>16.645933758351134</c:v>
                </c:pt>
                <c:pt idx="29975">
                  <c:v>16.646489104109403</c:v>
                </c:pt>
                <c:pt idx="29976">
                  <c:v>16.647044449867671</c:v>
                </c:pt>
                <c:pt idx="29977">
                  <c:v>16.64759979562594</c:v>
                </c:pt>
                <c:pt idx="29978">
                  <c:v>16.648155141384208</c:v>
                </c:pt>
                <c:pt idx="29979">
                  <c:v>16.648710487142477</c:v>
                </c:pt>
                <c:pt idx="29980">
                  <c:v>16.649265832900745</c:v>
                </c:pt>
                <c:pt idx="29981">
                  <c:v>16.649821178659014</c:v>
                </c:pt>
                <c:pt idx="29982">
                  <c:v>16.650376524417283</c:v>
                </c:pt>
                <c:pt idx="29983">
                  <c:v>16.650931870175551</c:v>
                </c:pt>
                <c:pt idx="29984">
                  <c:v>16.65148721593382</c:v>
                </c:pt>
                <c:pt idx="29985">
                  <c:v>16.652042561692088</c:v>
                </c:pt>
                <c:pt idx="29986">
                  <c:v>16.652597907450357</c:v>
                </c:pt>
                <c:pt idx="29987">
                  <c:v>16.653153253208625</c:v>
                </c:pt>
                <c:pt idx="29988">
                  <c:v>16.653708598966894</c:v>
                </c:pt>
                <c:pt idx="29989">
                  <c:v>16.654263944725162</c:v>
                </c:pt>
                <c:pt idx="29990">
                  <c:v>16.654819290483431</c:v>
                </c:pt>
                <c:pt idx="29991">
                  <c:v>16.655374636241699</c:v>
                </c:pt>
                <c:pt idx="29992">
                  <c:v>16.655929981999968</c:v>
                </c:pt>
                <c:pt idx="29993">
                  <c:v>16.656485327758237</c:v>
                </c:pt>
                <c:pt idx="29994">
                  <c:v>16.657040673516505</c:v>
                </c:pt>
                <c:pt idx="29995">
                  <c:v>16.657596019274774</c:v>
                </c:pt>
                <c:pt idx="29996">
                  <c:v>16.658151365033042</c:v>
                </c:pt>
                <c:pt idx="29997">
                  <c:v>16.658706710791311</c:v>
                </c:pt>
                <c:pt idx="29998">
                  <c:v>16.659262056549579</c:v>
                </c:pt>
                <c:pt idx="29999">
                  <c:v>16.659817402307848</c:v>
                </c:pt>
                <c:pt idx="30000">
                  <c:v>16.660372748066116</c:v>
                </c:pt>
                <c:pt idx="30001">
                  <c:v>16.660928093824385</c:v>
                </c:pt>
                <c:pt idx="30002">
                  <c:v>16.661483439582653</c:v>
                </c:pt>
                <c:pt idx="30003">
                  <c:v>16.662038785340922</c:v>
                </c:pt>
                <c:pt idx="30004">
                  <c:v>16.662594131099191</c:v>
                </c:pt>
                <c:pt idx="30005">
                  <c:v>16.663149476857459</c:v>
                </c:pt>
                <c:pt idx="30006">
                  <c:v>16.663704822615728</c:v>
                </c:pt>
                <c:pt idx="30007">
                  <c:v>16.664260168373996</c:v>
                </c:pt>
                <c:pt idx="30008">
                  <c:v>16.664815514132265</c:v>
                </c:pt>
                <c:pt idx="30009">
                  <c:v>16.665370859890533</c:v>
                </c:pt>
                <c:pt idx="30010">
                  <c:v>16.665926205648802</c:v>
                </c:pt>
                <c:pt idx="30011">
                  <c:v>16.66648155140707</c:v>
                </c:pt>
                <c:pt idx="30012">
                  <c:v>16.667036897165339</c:v>
                </c:pt>
                <c:pt idx="30013">
                  <c:v>16.667592242923607</c:v>
                </c:pt>
                <c:pt idx="30014">
                  <c:v>16.668147588681876</c:v>
                </c:pt>
                <c:pt idx="30015">
                  <c:v>16.668702934440145</c:v>
                </c:pt>
                <c:pt idx="30016">
                  <c:v>16.669258280198413</c:v>
                </c:pt>
                <c:pt idx="30017">
                  <c:v>16.669813625956682</c:v>
                </c:pt>
                <c:pt idx="30018">
                  <c:v>16.67036897171495</c:v>
                </c:pt>
                <c:pt idx="30019">
                  <c:v>16.670924317473219</c:v>
                </c:pt>
                <c:pt idx="30020">
                  <c:v>16.671479663231487</c:v>
                </c:pt>
                <c:pt idx="30021">
                  <c:v>16.672035008989756</c:v>
                </c:pt>
                <c:pt idx="30022">
                  <c:v>16.672590354748024</c:v>
                </c:pt>
                <c:pt idx="30023">
                  <c:v>16.673145700506293</c:v>
                </c:pt>
                <c:pt idx="30024">
                  <c:v>16.673701046264561</c:v>
                </c:pt>
                <c:pt idx="30025">
                  <c:v>16.67425639202283</c:v>
                </c:pt>
                <c:pt idx="30026">
                  <c:v>16.674811737781098</c:v>
                </c:pt>
                <c:pt idx="30027">
                  <c:v>16.675367083539367</c:v>
                </c:pt>
                <c:pt idx="30028">
                  <c:v>16.675922429297636</c:v>
                </c:pt>
                <c:pt idx="30029">
                  <c:v>16.676477775055904</c:v>
                </c:pt>
                <c:pt idx="30030">
                  <c:v>16.677033120814173</c:v>
                </c:pt>
                <c:pt idx="30031">
                  <c:v>16.677588466572441</c:v>
                </c:pt>
                <c:pt idx="30032">
                  <c:v>16.67814381233071</c:v>
                </c:pt>
                <c:pt idx="30033">
                  <c:v>16.678699158088978</c:v>
                </c:pt>
                <c:pt idx="30034">
                  <c:v>16.679254503847247</c:v>
                </c:pt>
                <c:pt idx="30035">
                  <c:v>16.679809849605515</c:v>
                </c:pt>
                <c:pt idx="30036">
                  <c:v>16.680365195363784</c:v>
                </c:pt>
                <c:pt idx="30037">
                  <c:v>16.680920541122052</c:v>
                </c:pt>
                <c:pt idx="30038">
                  <c:v>16.681475886880321</c:v>
                </c:pt>
                <c:pt idx="30039">
                  <c:v>16.68203123263859</c:v>
                </c:pt>
                <c:pt idx="30040">
                  <c:v>16.682586578396858</c:v>
                </c:pt>
                <c:pt idx="30041">
                  <c:v>16.683141924155127</c:v>
                </c:pt>
                <c:pt idx="30042">
                  <c:v>16.683697269913395</c:v>
                </c:pt>
                <c:pt idx="30043">
                  <c:v>16.684252615671664</c:v>
                </c:pt>
                <c:pt idx="30044">
                  <c:v>16.684807961429932</c:v>
                </c:pt>
                <c:pt idx="30045">
                  <c:v>16.685363307188201</c:v>
                </c:pt>
                <c:pt idx="30046">
                  <c:v>16.685918652946469</c:v>
                </c:pt>
                <c:pt idx="30047">
                  <c:v>16.686473998704738</c:v>
                </c:pt>
                <c:pt idx="30048">
                  <c:v>16.687029344463006</c:v>
                </c:pt>
                <c:pt idx="30049">
                  <c:v>16.687584690221275</c:v>
                </c:pt>
                <c:pt idx="30050">
                  <c:v>16.688140035979544</c:v>
                </c:pt>
                <c:pt idx="30051">
                  <c:v>16.688695381737812</c:v>
                </c:pt>
                <c:pt idx="30052">
                  <c:v>16.689250727496081</c:v>
                </c:pt>
                <c:pt idx="30053">
                  <c:v>16.689806073254349</c:v>
                </c:pt>
                <c:pt idx="30054">
                  <c:v>16.690361419012618</c:v>
                </c:pt>
                <c:pt idx="30055">
                  <c:v>16.690916764770886</c:v>
                </c:pt>
                <c:pt idx="30056">
                  <c:v>16.691472110529155</c:v>
                </c:pt>
                <c:pt idx="30057">
                  <c:v>16.692027456287423</c:v>
                </c:pt>
                <c:pt idx="30058">
                  <c:v>16.692582802045692</c:v>
                </c:pt>
                <c:pt idx="30059">
                  <c:v>16.69313814780396</c:v>
                </c:pt>
                <c:pt idx="30060">
                  <c:v>16.693693493562229</c:v>
                </c:pt>
                <c:pt idx="30061">
                  <c:v>16.694248839320498</c:v>
                </c:pt>
                <c:pt idx="30062">
                  <c:v>16.694804185078766</c:v>
                </c:pt>
                <c:pt idx="30063">
                  <c:v>16.695359530837035</c:v>
                </c:pt>
                <c:pt idx="30064">
                  <c:v>16.695914876595303</c:v>
                </c:pt>
                <c:pt idx="30065">
                  <c:v>16.696470222353572</c:v>
                </c:pt>
                <c:pt idx="30066">
                  <c:v>16.69702556811184</c:v>
                </c:pt>
                <c:pt idx="30067">
                  <c:v>16.697580913870109</c:v>
                </c:pt>
                <c:pt idx="30068">
                  <c:v>16.698136259628377</c:v>
                </c:pt>
                <c:pt idx="30069">
                  <c:v>16.698691605386646</c:v>
                </c:pt>
                <c:pt idx="30070">
                  <c:v>16.699246951144914</c:v>
                </c:pt>
                <c:pt idx="30071">
                  <c:v>16.699802296903183</c:v>
                </c:pt>
                <c:pt idx="30072">
                  <c:v>16.700357642661452</c:v>
                </c:pt>
                <c:pt idx="30073">
                  <c:v>16.70091298841972</c:v>
                </c:pt>
                <c:pt idx="30074">
                  <c:v>16.701468334177989</c:v>
                </c:pt>
                <c:pt idx="30075">
                  <c:v>16.702023679936257</c:v>
                </c:pt>
                <c:pt idx="30076">
                  <c:v>16.702579025694526</c:v>
                </c:pt>
                <c:pt idx="30077">
                  <c:v>16.703134371452794</c:v>
                </c:pt>
                <c:pt idx="30078">
                  <c:v>16.703689717211063</c:v>
                </c:pt>
                <c:pt idx="30079">
                  <c:v>16.704245062969331</c:v>
                </c:pt>
                <c:pt idx="30080">
                  <c:v>16.7048004087276</c:v>
                </c:pt>
                <c:pt idx="30081">
                  <c:v>16.705355754485868</c:v>
                </c:pt>
                <c:pt idx="30082">
                  <c:v>16.705911100244137</c:v>
                </c:pt>
                <c:pt idx="30083">
                  <c:v>16.706466446002405</c:v>
                </c:pt>
                <c:pt idx="30084">
                  <c:v>16.707021791760674</c:v>
                </c:pt>
                <c:pt idx="30085">
                  <c:v>16.707577137518943</c:v>
                </c:pt>
                <c:pt idx="30086">
                  <c:v>16.708132483277211</c:v>
                </c:pt>
                <c:pt idx="30087">
                  <c:v>16.70868782903548</c:v>
                </c:pt>
                <c:pt idx="30088">
                  <c:v>16.709243174793748</c:v>
                </c:pt>
                <c:pt idx="30089">
                  <c:v>16.709798520552017</c:v>
                </c:pt>
                <c:pt idx="30090">
                  <c:v>16.710353866310285</c:v>
                </c:pt>
                <c:pt idx="30091">
                  <c:v>16.710909212068554</c:v>
                </c:pt>
                <c:pt idx="30092">
                  <c:v>16.711464557826822</c:v>
                </c:pt>
                <c:pt idx="30093">
                  <c:v>16.712019903585091</c:v>
                </c:pt>
                <c:pt idx="30094">
                  <c:v>16.712575249343359</c:v>
                </c:pt>
                <c:pt idx="30095">
                  <c:v>16.713130595101628</c:v>
                </c:pt>
                <c:pt idx="30096">
                  <c:v>16.713685940859897</c:v>
                </c:pt>
                <c:pt idx="30097">
                  <c:v>16.714241286618165</c:v>
                </c:pt>
                <c:pt idx="30098">
                  <c:v>16.714796632376434</c:v>
                </c:pt>
                <c:pt idx="30099">
                  <c:v>16.715351978134702</c:v>
                </c:pt>
                <c:pt idx="30100">
                  <c:v>16.715907323892971</c:v>
                </c:pt>
                <c:pt idx="30101">
                  <c:v>16.716462669651239</c:v>
                </c:pt>
                <c:pt idx="30102">
                  <c:v>16.717018015409508</c:v>
                </c:pt>
                <c:pt idx="30103">
                  <c:v>16.717573361167776</c:v>
                </c:pt>
                <c:pt idx="30104">
                  <c:v>16.718128706926045</c:v>
                </c:pt>
                <c:pt idx="30105">
                  <c:v>16.718684052684313</c:v>
                </c:pt>
                <c:pt idx="30106">
                  <c:v>16.719239398442582</c:v>
                </c:pt>
                <c:pt idx="30107">
                  <c:v>16.719794744200851</c:v>
                </c:pt>
                <c:pt idx="30108">
                  <c:v>16.720350089959119</c:v>
                </c:pt>
                <c:pt idx="30109">
                  <c:v>16.720905435717388</c:v>
                </c:pt>
                <c:pt idx="30110">
                  <c:v>16.721460781475656</c:v>
                </c:pt>
                <c:pt idx="30111">
                  <c:v>16.722016127233925</c:v>
                </c:pt>
                <c:pt idx="30112">
                  <c:v>16.722571472992193</c:v>
                </c:pt>
                <c:pt idx="30113">
                  <c:v>16.723126818750462</c:v>
                </c:pt>
                <c:pt idx="30114">
                  <c:v>16.72368216450873</c:v>
                </c:pt>
                <c:pt idx="30115">
                  <c:v>16.724237510266999</c:v>
                </c:pt>
                <c:pt idx="30116">
                  <c:v>16.724792856025267</c:v>
                </c:pt>
                <c:pt idx="30117">
                  <c:v>16.725348201783536</c:v>
                </c:pt>
                <c:pt idx="30118">
                  <c:v>16.725903547541805</c:v>
                </c:pt>
                <c:pt idx="30119">
                  <c:v>16.726458893300073</c:v>
                </c:pt>
                <c:pt idx="30120">
                  <c:v>16.727014239058342</c:v>
                </c:pt>
                <c:pt idx="30121">
                  <c:v>16.72756958481661</c:v>
                </c:pt>
                <c:pt idx="30122">
                  <c:v>16.728124930574879</c:v>
                </c:pt>
                <c:pt idx="30123">
                  <c:v>16.728680276333147</c:v>
                </c:pt>
                <c:pt idx="30124">
                  <c:v>16.729235622091416</c:v>
                </c:pt>
                <c:pt idx="30125">
                  <c:v>16.729790967849684</c:v>
                </c:pt>
                <c:pt idx="30126">
                  <c:v>16.730346313607953</c:v>
                </c:pt>
                <c:pt idx="30127">
                  <c:v>16.730901659366221</c:v>
                </c:pt>
                <c:pt idx="30128">
                  <c:v>16.73145700512449</c:v>
                </c:pt>
                <c:pt idx="30129">
                  <c:v>16.732012350882759</c:v>
                </c:pt>
                <c:pt idx="30130">
                  <c:v>16.732567696641027</c:v>
                </c:pt>
                <c:pt idx="30131">
                  <c:v>16.733123042399296</c:v>
                </c:pt>
                <c:pt idx="30132">
                  <c:v>16.733678388157564</c:v>
                </c:pt>
                <c:pt idx="30133">
                  <c:v>16.734233733915833</c:v>
                </c:pt>
                <c:pt idx="30134">
                  <c:v>16.734789079674101</c:v>
                </c:pt>
                <c:pt idx="30135">
                  <c:v>16.73534442543237</c:v>
                </c:pt>
                <c:pt idx="30136">
                  <c:v>16.735899771190638</c:v>
                </c:pt>
                <c:pt idx="30137">
                  <c:v>16.736455116948907</c:v>
                </c:pt>
                <c:pt idx="30138">
                  <c:v>16.737010462707175</c:v>
                </c:pt>
                <c:pt idx="30139">
                  <c:v>16.737565808465444</c:v>
                </c:pt>
                <c:pt idx="30140">
                  <c:v>16.738121154223712</c:v>
                </c:pt>
                <c:pt idx="30141">
                  <c:v>16.738676499981981</c:v>
                </c:pt>
                <c:pt idx="30142">
                  <c:v>16.73923184574025</c:v>
                </c:pt>
                <c:pt idx="30143">
                  <c:v>16.739787191498518</c:v>
                </c:pt>
                <c:pt idx="30144">
                  <c:v>16.740342537256787</c:v>
                </c:pt>
                <c:pt idx="30145">
                  <c:v>16.740897883015055</c:v>
                </c:pt>
                <c:pt idx="30146">
                  <c:v>16.741453228773324</c:v>
                </c:pt>
                <c:pt idx="30147">
                  <c:v>16.742008574531592</c:v>
                </c:pt>
                <c:pt idx="30148">
                  <c:v>16.742563920289861</c:v>
                </c:pt>
                <c:pt idx="30149">
                  <c:v>16.743119266048129</c:v>
                </c:pt>
                <c:pt idx="30150">
                  <c:v>16.743674611806398</c:v>
                </c:pt>
                <c:pt idx="30151">
                  <c:v>16.744229957564666</c:v>
                </c:pt>
                <c:pt idx="30152">
                  <c:v>16.744785303322935</c:v>
                </c:pt>
                <c:pt idx="30153">
                  <c:v>16.745340649081204</c:v>
                </c:pt>
                <c:pt idx="30154">
                  <c:v>16.745895994839472</c:v>
                </c:pt>
                <c:pt idx="30155">
                  <c:v>16.746451340597741</c:v>
                </c:pt>
                <c:pt idx="30156">
                  <c:v>16.747006686356009</c:v>
                </c:pt>
                <c:pt idx="30157">
                  <c:v>16.747562032114278</c:v>
                </c:pt>
                <c:pt idx="30158">
                  <c:v>16.748117377872546</c:v>
                </c:pt>
                <c:pt idx="30159">
                  <c:v>16.748672723630815</c:v>
                </c:pt>
                <c:pt idx="30160">
                  <c:v>16.749228069389083</c:v>
                </c:pt>
                <c:pt idx="30161">
                  <c:v>16.749783415147352</c:v>
                </c:pt>
                <c:pt idx="30162">
                  <c:v>16.75033876090562</c:v>
                </c:pt>
                <c:pt idx="30163">
                  <c:v>16.750894106663889</c:v>
                </c:pt>
                <c:pt idx="30164">
                  <c:v>16.751449452422158</c:v>
                </c:pt>
                <c:pt idx="30165">
                  <c:v>16.752004798180426</c:v>
                </c:pt>
                <c:pt idx="30166">
                  <c:v>16.752560143938695</c:v>
                </c:pt>
                <c:pt idx="30167">
                  <c:v>16.753115489696963</c:v>
                </c:pt>
                <c:pt idx="30168">
                  <c:v>16.753670835455232</c:v>
                </c:pt>
                <c:pt idx="30169">
                  <c:v>16.7542261812135</c:v>
                </c:pt>
                <c:pt idx="30170">
                  <c:v>16.754781526971769</c:v>
                </c:pt>
                <c:pt idx="30171">
                  <c:v>16.755336872730037</c:v>
                </c:pt>
                <c:pt idx="30172">
                  <c:v>16.755892218488306</c:v>
                </c:pt>
                <c:pt idx="30173">
                  <c:v>16.756447564246574</c:v>
                </c:pt>
                <c:pt idx="30174">
                  <c:v>16.757002910004843</c:v>
                </c:pt>
                <c:pt idx="30175">
                  <c:v>16.757558255763112</c:v>
                </c:pt>
                <c:pt idx="30176">
                  <c:v>16.75811360152138</c:v>
                </c:pt>
                <c:pt idx="30177">
                  <c:v>16.758668947279649</c:v>
                </c:pt>
                <c:pt idx="30178">
                  <c:v>16.759224293037917</c:v>
                </c:pt>
                <c:pt idx="30179">
                  <c:v>16.759779638796186</c:v>
                </c:pt>
                <c:pt idx="30180">
                  <c:v>16.760334984554454</c:v>
                </c:pt>
                <c:pt idx="30181">
                  <c:v>16.760890330312723</c:v>
                </c:pt>
                <c:pt idx="30182">
                  <c:v>16.761445676070991</c:v>
                </c:pt>
                <c:pt idx="30183">
                  <c:v>16.76200102182926</c:v>
                </c:pt>
                <c:pt idx="30184">
                  <c:v>16.762556367587528</c:v>
                </c:pt>
                <c:pt idx="30185">
                  <c:v>16.763111713345797</c:v>
                </c:pt>
                <c:pt idx="30186">
                  <c:v>16.763667059104066</c:v>
                </c:pt>
                <c:pt idx="30187">
                  <c:v>16.764222404862334</c:v>
                </c:pt>
                <c:pt idx="30188">
                  <c:v>16.764777750620603</c:v>
                </c:pt>
                <c:pt idx="30189">
                  <c:v>16.765333096378871</c:v>
                </c:pt>
                <c:pt idx="30190">
                  <c:v>16.76588844213714</c:v>
                </c:pt>
                <c:pt idx="30191">
                  <c:v>16.766443787895408</c:v>
                </c:pt>
                <c:pt idx="30192">
                  <c:v>16.766999133653677</c:v>
                </c:pt>
                <c:pt idx="30193">
                  <c:v>16.767554479411945</c:v>
                </c:pt>
                <c:pt idx="30194">
                  <c:v>16.768109825170214</c:v>
                </c:pt>
                <c:pt idx="30195">
                  <c:v>16.768665170928482</c:v>
                </c:pt>
                <c:pt idx="30196">
                  <c:v>16.769220516686751</c:v>
                </c:pt>
                <c:pt idx="30197">
                  <c:v>16.769775862445019</c:v>
                </c:pt>
                <c:pt idx="30198">
                  <c:v>16.770331208203288</c:v>
                </c:pt>
                <c:pt idx="30199">
                  <c:v>16.770886553961557</c:v>
                </c:pt>
                <c:pt idx="30200">
                  <c:v>16.771441899719825</c:v>
                </c:pt>
                <c:pt idx="30201">
                  <c:v>16.771997245478094</c:v>
                </c:pt>
                <c:pt idx="30202">
                  <c:v>16.772552591236362</c:v>
                </c:pt>
                <c:pt idx="30203">
                  <c:v>16.773107936994631</c:v>
                </c:pt>
                <c:pt idx="30204">
                  <c:v>16.773663282752899</c:v>
                </c:pt>
                <c:pt idx="30205">
                  <c:v>16.774218628511168</c:v>
                </c:pt>
                <c:pt idx="30206">
                  <c:v>16.774773974269436</c:v>
                </c:pt>
                <c:pt idx="30207">
                  <c:v>16.775329320027705</c:v>
                </c:pt>
                <c:pt idx="30208">
                  <c:v>16.775884665785973</c:v>
                </c:pt>
                <c:pt idx="30209">
                  <c:v>16.776440011544242</c:v>
                </c:pt>
                <c:pt idx="30210">
                  <c:v>16.776995357302511</c:v>
                </c:pt>
                <c:pt idx="30211">
                  <c:v>16.777550703060779</c:v>
                </c:pt>
                <c:pt idx="30212">
                  <c:v>16.778106048819048</c:v>
                </c:pt>
                <c:pt idx="30213">
                  <c:v>16.778661394577316</c:v>
                </c:pt>
                <c:pt idx="30214">
                  <c:v>16.779216740335585</c:v>
                </c:pt>
                <c:pt idx="30215">
                  <c:v>16.779772086093853</c:v>
                </c:pt>
                <c:pt idx="30216">
                  <c:v>16.780327431852122</c:v>
                </c:pt>
                <c:pt idx="30217">
                  <c:v>16.78088277761039</c:v>
                </c:pt>
                <c:pt idx="30218">
                  <c:v>16.781438123368659</c:v>
                </c:pt>
                <c:pt idx="30219">
                  <c:v>16.781993469126927</c:v>
                </c:pt>
                <c:pt idx="30220">
                  <c:v>16.782548814885196</c:v>
                </c:pt>
                <c:pt idx="30221">
                  <c:v>16.783104160643465</c:v>
                </c:pt>
                <c:pt idx="30222">
                  <c:v>16.783659506401733</c:v>
                </c:pt>
                <c:pt idx="30223">
                  <c:v>16.784214852160002</c:v>
                </c:pt>
                <c:pt idx="30224">
                  <c:v>16.78477019791827</c:v>
                </c:pt>
                <c:pt idx="30225">
                  <c:v>16.785325543676539</c:v>
                </c:pt>
                <c:pt idx="30226">
                  <c:v>16.785880889434807</c:v>
                </c:pt>
                <c:pt idx="30227">
                  <c:v>16.786436235193076</c:v>
                </c:pt>
                <c:pt idx="30228">
                  <c:v>16.786991580951344</c:v>
                </c:pt>
                <c:pt idx="30229">
                  <c:v>16.787546926709613</c:v>
                </c:pt>
                <c:pt idx="30230">
                  <c:v>16.788102272467881</c:v>
                </c:pt>
                <c:pt idx="30231">
                  <c:v>16.78865761822615</c:v>
                </c:pt>
                <c:pt idx="30232">
                  <c:v>16.789212963984419</c:v>
                </c:pt>
                <c:pt idx="30233">
                  <c:v>16.789768309742687</c:v>
                </c:pt>
                <c:pt idx="30234">
                  <c:v>16.790323655500956</c:v>
                </c:pt>
                <c:pt idx="30235">
                  <c:v>16.790879001259224</c:v>
                </c:pt>
                <c:pt idx="30236">
                  <c:v>16.791434347017493</c:v>
                </c:pt>
                <c:pt idx="30237">
                  <c:v>16.791989692775761</c:v>
                </c:pt>
                <c:pt idx="30238">
                  <c:v>16.79254503853403</c:v>
                </c:pt>
                <c:pt idx="30239">
                  <c:v>16.793100384292298</c:v>
                </c:pt>
                <c:pt idx="30240">
                  <c:v>16.793655730050567</c:v>
                </c:pt>
                <c:pt idx="30241">
                  <c:v>16.794211075808835</c:v>
                </c:pt>
                <c:pt idx="30242">
                  <c:v>16.794766421567104</c:v>
                </c:pt>
                <c:pt idx="30243">
                  <c:v>16.795321767325373</c:v>
                </c:pt>
                <c:pt idx="30244">
                  <c:v>16.795877113083641</c:v>
                </c:pt>
                <c:pt idx="30245">
                  <c:v>16.79643245884191</c:v>
                </c:pt>
                <c:pt idx="30246">
                  <c:v>16.796987804600178</c:v>
                </c:pt>
                <c:pt idx="30247">
                  <c:v>16.797543150358447</c:v>
                </c:pt>
                <c:pt idx="30248">
                  <c:v>16.798098496116715</c:v>
                </c:pt>
                <c:pt idx="30249">
                  <c:v>16.798653841874984</c:v>
                </c:pt>
                <c:pt idx="30250">
                  <c:v>16.799209187633252</c:v>
                </c:pt>
                <c:pt idx="30251">
                  <c:v>16.799764533391521</c:v>
                </c:pt>
                <c:pt idx="30252">
                  <c:v>16.800319879149789</c:v>
                </c:pt>
                <c:pt idx="30253">
                  <c:v>16.800875224908058</c:v>
                </c:pt>
                <c:pt idx="30254">
                  <c:v>16.801430570666327</c:v>
                </c:pt>
                <c:pt idx="30255">
                  <c:v>16.801985916424595</c:v>
                </c:pt>
                <c:pt idx="30256">
                  <c:v>16.802541262182864</c:v>
                </c:pt>
                <c:pt idx="30257">
                  <c:v>16.803096607941132</c:v>
                </c:pt>
                <c:pt idx="30258">
                  <c:v>16.803651953699401</c:v>
                </c:pt>
                <c:pt idx="30259">
                  <c:v>16.804207299457669</c:v>
                </c:pt>
                <c:pt idx="30260">
                  <c:v>16.804762645215938</c:v>
                </c:pt>
                <c:pt idx="30261">
                  <c:v>16.805317990974206</c:v>
                </c:pt>
                <c:pt idx="30262">
                  <c:v>16.805873336732475</c:v>
                </c:pt>
                <c:pt idx="30263">
                  <c:v>16.806428682490743</c:v>
                </c:pt>
                <c:pt idx="30264">
                  <c:v>16.806984028249012</c:v>
                </c:pt>
                <c:pt idx="30265">
                  <c:v>16.80753937400728</c:v>
                </c:pt>
                <c:pt idx="30266">
                  <c:v>16.808094719765549</c:v>
                </c:pt>
                <c:pt idx="30267">
                  <c:v>16.808650065523818</c:v>
                </c:pt>
                <c:pt idx="30268">
                  <c:v>16.809205411282086</c:v>
                </c:pt>
                <c:pt idx="30269">
                  <c:v>16.809760757040355</c:v>
                </c:pt>
                <c:pt idx="30270">
                  <c:v>16.810316102798623</c:v>
                </c:pt>
                <c:pt idx="30271">
                  <c:v>16.810871448556892</c:v>
                </c:pt>
                <c:pt idx="30272">
                  <c:v>16.81142679431516</c:v>
                </c:pt>
                <c:pt idx="30273">
                  <c:v>16.811982140073429</c:v>
                </c:pt>
                <c:pt idx="30274">
                  <c:v>16.812537485831697</c:v>
                </c:pt>
                <c:pt idx="30275">
                  <c:v>16.813092831589966</c:v>
                </c:pt>
                <c:pt idx="30276">
                  <c:v>16.813648177348234</c:v>
                </c:pt>
                <c:pt idx="30277">
                  <c:v>16.814203523106503</c:v>
                </c:pt>
                <c:pt idx="30278">
                  <c:v>16.814758868864772</c:v>
                </c:pt>
                <c:pt idx="30279">
                  <c:v>16.81531421462304</c:v>
                </c:pt>
                <c:pt idx="30280">
                  <c:v>16.815869560381309</c:v>
                </c:pt>
                <c:pt idx="30281">
                  <c:v>16.816424906139577</c:v>
                </c:pt>
                <c:pt idx="30282">
                  <c:v>16.816980251897846</c:v>
                </c:pt>
                <c:pt idx="30283">
                  <c:v>16.817535597656114</c:v>
                </c:pt>
                <c:pt idx="30284">
                  <c:v>16.818090943414383</c:v>
                </c:pt>
                <c:pt idx="30285">
                  <c:v>16.818646289172651</c:v>
                </c:pt>
                <c:pt idx="30286">
                  <c:v>16.81920163493092</c:v>
                </c:pt>
                <c:pt idx="30287">
                  <c:v>16.819756980689188</c:v>
                </c:pt>
                <c:pt idx="30288">
                  <c:v>16.820312326447457</c:v>
                </c:pt>
                <c:pt idx="30289">
                  <c:v>16.820867672205726</c:v>
                </c:pt>
                <c:pt idx="30290">
                  <c:v>16.821423017963994</c:v>
                </c:pt>
                <c:pt idx="30291">
                  <c:v>16.821978363722263</c:v>
                </c:pt>
                <c:pt idx="30292">
                  <c:v>16.822533709480531</c:v>
                </c:pt>
                <c:pt idx="30293">
                  <c:v>16.8230890552388</c:v>
                </c:pt>
                <c:pt idx="30294">
                  <c:v>16.823644400997068</c:v>
                </c:pt>
                <c:pt idx="30295">
                  <c:v>16.824199746755337</c:v>
                </c:pt>
                <c:pt idx="30296">
                  <c:v>16.824755092513605</c:v>
                </c:pt>
                <c:pt idx="30297">
                  <c:v>16.825310438271874</c:v>
                </c:pt>
                <c:pt idx="30298">
                  <c:v>16.825865784030142</c:v>
                </c:pt>
                <c:pt idx="30299">
                  <c:v>16.826421129788411</c:v>
                </c:pt>
                <c:pt idx="30300">
                  <c:v>16.82697647554668</c:v>
                </c:pt>
                <c:pt idx="30301">
                  <c:v>16.827531821304948</c:v>
                </c:pt>
                <c:pt idx="30302">
                  <c:v>16.828087167063217</c:v>
                </c:pt>
                <c:pt idx="30303">
                  <c:v>16.828642512821485</c:v>
                </c:pt>
                <c:pt idx="30304">
                  <c:v>16.829197858579754</c:v>
                </c:pt>
                <c:pt idx="30305">
                  <c:v>16.829753204338022</c:v>
                </c:pt>
                <c:pt idx="30306">
                  <c:v>16.830308550096291</c:v>
                </c:pt>
                <c:pt idx="30307">
                  <c:v>16.830863895854559</c:v>
                </c:pt>
                <c:pt idx="30308">
                  <c:v>16.831419241612828</c:v>
                </c:pt>
                <c:pt idx="30309">
                  <c:v>16.831974587371096</c:v>
                </c:pt>
                <c:pt idx="30310">
                  <c:v>16.832529933129365</c:v>
                </c:pt>
                <c:pt idx="30311">
                  <c:v>16.833085278887634</c:v>
                </c:pt>
                <c:pt idx="30312">
                  <c:v>16.833640624645902</c:v>
                </c:pt>
                <c:pt idx="30313">
                  <c:v>16.834195970404171</c:v>
                </c:pt>
                <c:pt idx="30314">
                  <c:v>16.834751316162439</c:v>
                </c:pt>
                <c:pt idx="30315">
                  <c:v>16.835306661920708</c:v>
                </c:pt>
                <c:pt idx="30316">
                  <c:v>16.835862007678976</c:v>
                </c:pt>
                <c:pt idx="30317">
                  <c:v>16.836417353437245</c:v>
                </c:pt>
                <c:pt idx="30318">
                  <c:v>16.836972699195513</c:v>
                </c:pt>
                <c:pt idx="30319">
                  <c:v>16.837528044953782</c:v>
                </c:pt>
                <c:pt idx="30320">
                  <c:v>16.83808339071205</c:v>
                </c:pt>
                <c:pt idx="30321">
                  <c:v>16.838638736470319</c:v>
                </c:pt>
                <c:pt idx="30322">
                  <c:v>16.839194082228587</c:v>
                </c:pt>
                <c:pt idx="30323">
                  <c:v>16.839749427986856</c:v>
                </c:pt>
                <c:pt idx="30324">
                  <c:v>16.840304773745125</c:v>
                </c:pt>
                <c:pt idx="30325">
                  <c:v>16.840860119503393</c:v>
                </c:pt>
                <c:pt idx="30326">
                  <c:v>16.841415465261662</c:v>
                </c:pt>
                <c:pt idx="30327">
                  <c:v>16.84197081101993</c:v>
                </c:pt>
                <c:pt idx="30328">
                  <c:v>16.842526156778199</c:v>
                </c:pt>
                <c:pt idx="30329">
                  <c:v>16.843081502536467</c:v>
                </c:pt>
                <c:pt idx="30330">
                  <c:v>16.843636848294736</c:v>
                </c:pt>
                <c:pt idx="30331">
                  <c:v>16.844192194053004</c:v>
                </c:pt>
                <c:pt idx="30332">
                  <c:v>16.844747539811273</c:v>
                </c:pt>
                <c:pt idx="30333">
                  <c:v>16.845302885569541</c:v>
                </c:pt>
                <c:pt idx="30334">
                  <c:v>16.84585823132781</c:v>
                </c:pt>
                <c:pt idx="30335">
                  <c:v>16.846413577086079</c:v>
                </c:pt>
                <c:pt idx="30336">
                  <c:v>16.846968922844347</c:v>
                </c:pt>
                <c:pt idx="30337">
                  <c:v>16.847524268602616</c:v>
                </c:pt>
                <c:pt idx="30338">
                  <c:v>16.848079614360884</c:v>
                </c:pt>
                <c:pt idx="30339">
                  <c:v>16.848634960119153</c:v>
                </c:pt>
                <c:pt idx="30340">
                  <c:v>16.849190305877421</c:v>
                </c:pt>
                <c:pt idx="30341">
                  <c:v>16.84974565163569</c:v>
                </c:pt>
                <c:pt idx="30342">
                  <c:v>16.850300997393958</c:v>
                </c:pt>
                <c:pt idx="30343">
                  <c:v>16.850856343152227</c:v>
                </c:pt>
                <c:pt idx="30344">
                  <c:v>16.851411688910495</c:v>
                </c:pt>
                <c:pt idx="30345">
                  <c:v>16.851967034668764</c:v>
                </c:pt>
                <c:pt idx="30346">
                  <c:v>16.852522380427033</c:v>
                </c:pt>
                <c:pt idx="30347">
                  <c:v>16.853077726185301</c:v>
                </c:pt>
                <c:pt idx="30348">
                  <c:v>16.85363307194357</c:v>
                </c:pt>
                <c:pt idx="30349">
                  <c:v>16.854188417701838</c:v>
                </c:pt>
                <c:pt idx="30350">
                  <c:v>16.854743763460107</c:v>
                </c:pt>
                <c:pt idx="30351">
                  <c:v>16.855299109218375</c:v>
                </c:pt>
                <c:pt idx="30352">
                  <c:v>16.855854454976644</c:v>
                </c:pt>
                <c:pt idx="30353">
                  <c:v>16.856409800734912</c:v>
                </c:pt>
                <c:pt idx="30354">
                  <c:v>16.856965146493181</c:v>
                </c:pt>
                <c:pt idx="30355">
                  <c:v>16.857520492251449</c:v>
                </c:pt>
                <c:pt idx="30356">
                  <c:v>16.858075838009718</c:v>
                </c:pt>
                <c:pt idx="30357">
                  <c:v>16.858631183767987</c:v>
                </c:pt>
                <c:pt idx="30358">
                  <c:v>16.859186529526255</c:v>
                </c:pt>
                <c:pt idx="30359">
                  <c:v>16.859741875284524</c:v>
                </c:pt>
                <c:pt idx="30360">
                  <c:v>16.860297221042792</c:v>
                </c:pt>
                <c:pt idx="30361">
                  <c:v>16.860852566801061</c:v>
                </c:pt>
                <c:pt idx="30362">
                  <c:v>16.861407912559329</c:v>
                </c:pt>
                <c:pt idx="30363">
                  <c:v>16.861963258317598</c:v>
                </c:pt>
                <c:pt idx="30364">
                  <c:v>16.862518604075866</c:v>
                </c:pt>
                <c:pt idx="30365">
                  <c:v>16.863073949834135</c:v>
                </c:pt>
                <c:pt idx="30366">
                  <c:v>16.863629295592403</c:v>
                </c:pt>
                <c:pt idx="30367">
                  <c:v>16.864184641350672</c:v>
                </c:pt>
                <c:pt idx="30368">
                  <c:v>16.864739987108941</c:v>
                </c:pt>
                <c:pt idx="30369">
                  <c:v>16.865295332867209</c:v>
                </c:pt>
                <c:pt idx="30370">
                  <c:v>16.865850678625478</c:v>
                </c:pt>
                <c:pt idx="30371">
                  <c:v>16.866406024383746</c:v>
                </c:pt>
                <c:pt idx="30372">
                  <c:v>16.866961370142015</c:v>
                </c:pt>
                <c:pt idx="30373">
                  <c:v>16.867516715900283</c:v>
                </c:pt>
                <c:pt idx="30374">
                  <c:v>16.868072061658552</c:v>
                </c:pt>
                <c:pt idx="30375">
                  <c:v>16.86862740741682</c:v>
                </c:pt>
                <c:pt idx="30376">
                  <c:v>16.869182753175089</c:v>
                </c:pt>
                <c:pt idx="30377">
                  <c:v>16.869738098933357</c:v>
                </c:pt>
                <c:pt idx="30378">
                  <c:v>16.870293444691626</c:v>
                </c:pt>
                <c:pt idx="30379">
                  <c:v>16.870848790449894</c:v>
                </c:pt>
                <c:pt idx="30380">
                  <c:v>16.871404136208163</c:v>
                </c:pt>
                <c:pt idx="30381">
                  <c:v>16.871959481966432</c:v>
                </c:pt>
                <c:pt idx="30382">
                  <c:v>16.8725148277247</c:v>
                </c:pt>
                <c:pt idx="30383">
                  <c:v>16.873070173482969</c:v>
                </c:pt>
                <c:pt idx="30384">
                  <c:v>16.873625519241237</c:v>
                </c:pt>
                <c:pt idx="30385">
                  <c:v>16.874180864999506</c:v>
                </c:pt>
                <c:pt idx="30386">
                  <c:v>16.874736210757774</c:v>
                </c:pt>
                <c:pt idx="30387">
                  <c:v>16.875291556516043</c:v>
                </c:pt>
                <c:pt idx="30388">
                  <c:v>16.875846902274311</c:v>
                </c:pt>
                <c:pt idx="30389">
                  <c:v>16.87640224803258</c:v>
                </c:pt>
                <c:pt idx="30390">
                  <c:v>16.876957593790848</c:v>
                </c:pt>
                <c:pt idx="30391">
                  <c:v>16.877512939549117</c:v>
                </c:pt>
                <c:pt idx="30392">
                  <c:v>16.878068285307386</c:v>
                </c:pt>
                <c:pt idx="30393">
                  <c:v>16.878623631065654</c:v>
                </c:pt>
                <c:pt idx="30394">
                  <c:v>16.879178976823923</c:v>
                </c:pt>
                <c:pt idx="30395">
                  <c:v>16.879734322582191</c:v>
                </c:pt>
                <c:pt idx="30396">
                  <c:v>16.88028966834046</c:v>
                </c:pt>
                <c:pt idx="30397">
                  <c:v>16.880845014098728</c:v>
                </c:pt>
                <c:pt idx="30398">
                  <c:v>16.881400359856997</c:v>
                </c:pt>
                <c:pt idx="30399">
                  <c:v>16.881955705615265</c:v>
                </c:pt>
                <c:pt idx="30400">
                  <c:v>16.882511051373534</c:v>
                </c:pt>
                <c:pt idx="30401">
                  <c:v>16.883066397131802</c:v>
                </c:pt>
                <c:pt idx="30402">
                  <c:v>16.883621742890071</c:v>
                </c:pt>
                <c:pt idx="30403">
                  <c:v>16.88417708864834</c:v>
                </c:pt>
                <c:pt idx="30404">
                  <c:v>16.884732434406608</c:v>
                </c:pt>
                <c:pt idx="30405">
                  <c:v>16.885287780164877</c:v>
                </c:pt>
                <c:pt idx="30406">
                  <c:v>16.885843125923145</c:v>
                </c:pt>
                <c:pt idx="30407">
                  <c:v>16.886398471681414</c:v>
                </c:pt>
                <c:pt idx="30408">
                  <c:v>16.886953817439682</c:v>
                </c:pt>
                <c:pt idx="30409">
                  <c:v>16.887509163197951</c:v>
                </c:pt>
                <c:pt idx="30410">
                  <c:v>16.888064508956219</c:v>
                </c:pt>
                <c:pt idx="30411">
                  <c:v>16.888619854714488</c:v>
                </c:pt>
                <c:pt idx="30412">
                  <c:v>16.889175200472756</c:v>
                </c:pt>
                <c:pt idx="30413">
                  <c:v>16.889730546231025</c:v>
                </c:pt>
                <c:pt idx="30414">
                  <c:v>16.890285891989294</c:v>
                </c:pt>
                <c:pt idx="30415">
                  <c:v>16.890841237747562</c:v>
                </c:pt>
                <c:pt idx="30416">
                  <c:v>16.891396583505831</c:v>
                </c:pt>
                <c:pt idx="30417">
                  <c:v>16.891951929264099</c:v>
                </c:pt>
                <c:pt idx="30418">
                  <c:v>16.892507275022368</c:v>
                </c:pt>
                <c:pt idx="30419">
                  <c:v>16.893062620780636</c:v>
                </c:pt>
                <c:pt idx="30420">
                  <c:v>16.893617966538905</c:v>
                </c:pt>
                <c:pt idx="30421">
                  <c:v>16.894173312297173</c:v>
                </c:pt>
                <c:pt idx="30422">
                  <c:v>16.894728658055442</c:v>
                </c:pt>
                <c:pt idx="30423">
                  <c:v>16.89528400381371</c:v>
                </c:pt>
                <c:pt idx="30424">
                  <c:v>16.895839349571979</c:v>
                </c:pt>
                <c:pt idx="30425">
                  <c:v>16.896394695330248</c:v>
                </c:pt>
                <c:pt idx="30426">
                  <c:v>16.896950041088516</c:v>
                </c:pt>
                <c:pt idx="30427">
                  <c:v>16.897505386846785</c:v>
                </c:pt>
                <c:pt idx="30428">
                  <c:v>16.898060732605053</c:v>
                </c:pt>
                <c:pt idx="30429">
                  <c:v>16.898616078363322</c:v>
                </c:pt>
                <c:pt idx="30430">
                  <c:v>16.89917142412159</c:v>
                </c:pt>
                <c:pt idx="30431">
                  <c:v>16.899726769879859</c:v>
                </c:pt>
                <c:pt idx="30432">
                  <c:v>16.900282115638127</c:v>
                </c:pt>
                <c:pt idx="30433">
                  <c:v>16.900837461396396</c:v>
                </c:pt>
                <c:pt idx="30434">
                  <c:v>16.901392807154664</c:v>
                </c:pt>
                <c:pt idx="30435">
                  <c:v>16.901948152912933</c:v>
                </c:pt>
                <c:pt idx="30436">
                  <c:v>16.902503498671201</c:v>
                </c:pt>
                <c:pt idx="30437">
                  <c:v>16.90305884442947</c:v>
                </c:pt>
                <c:pt idx="30438">
                  <c:v>16.903614190187739</c:v>
                </c:pt>
                <c:pt idx="30439">
                  <c:v>16.904169535946007</c:v>
                </c:pt>
                <c:pt idx="30440">
                  <c:v>16.904724881704276</c:v>
                </c:pt>
                <c:pt idx="30441">
                  <c:v>16.905280227462544</c:v>
                </c:pt>
                <c:pt idx="30442">
                  <c:v>16.905835573220813</c:v>
                </c:pt>
                <c:pt idx="30443">
                  <c:v>16.906390918979081</c:v>
                </c:pt>
                <c:pt idx="30444">
                  <c:v>16.90694626473735</c:v>
                </c:pt>
                <c:pt idx="30445">
                  <c:v>16.907501610495618</c:v>
                </c:pt>
                <c:pt idx="30446">
                  <c:v>16.908056956253887</c:v>
                </c:pt>
                <c:pt idx="30447">
                  <c:v>16.908612302012155</c:v>
                </c:pt>
                <c:pt idx="30448">
                  <c:v>16.909167647770424</c:v>
                </c:pt>
                <c:pt idx="30449">
                  <c:v>16.909722993528693</c:v>
                </c:pt>
                <c:pt idx="30450">
                  <c:v>16.910278339286961</c:v>
                </c:pt>
                <c:pt idx="30451">
                  <c:v>16.91083368504523</c:v>
                </c:pt>
                <c:pt idx="30452">
                  <c:v>16.911389030803498</c:v>
                </c:pt>
                <c:pt idx="30453">
                  <c:v>16.911944376561767</c:v>
                </c:pt>
                <c:pt idx="30454">
                  <c:v>16.912499722320035</c:v>
                </c:pt>
                <c:pt idx="30455">
                  <c:v>16.913055068078304</c:v>
                </c:pt>
                <c:pt idx="30456">
                  <c:v>16.913610413836572</c:v>
                </c:pt>
                <c:pt idx="30457">
                  <c:v>16.914165759594841</c:v>
                </c:pt>
                <c:pt idx="30458">
                  <c:v>16.914721105353109</c:v>
                </c:pt>
                <c:pt idx="30459">
                  <c:v>16.915276451111378</c:v>
                </c:pt>
                <c:pt idx="30460">
                  <c:v>16.915831796869647</c:v>
                </c:pt>
                <c:pt idx="30461">
                  <c:v>16.916387142627915</c:v>
                </c:pt>
                <c:pt idx="30462">
                  <c:v>16.916942488386184</c:v>
                </c:pt>
                <c:pt idx="30463">
                  <c:v>16.917497834144452</c:v>
                </c:pt>
                <c:pt idx="30464">
                  <c:v>16.918053179902721</c:v>
                </c:pt>
                <c:pt idx="30465">
                  <c:v>16.918608525660989</c:v>
                </c:pt>
                <c:pt idx="30466">
                  <c:v>16.919163871419258</c:v>
                </c:pt>
                <c:pt idx="30467">
                  <c:v>16.919719217177526</c:v>
                </c:pt>
                <c:pt idx="30468">
                  <c:v>16.920274562935795</c:v>
                </c:pt>
                <c:pt idx="30469">
                  <c:v>16.920829908694063</c:v>
                </c:pt>
                <c:pt idx="30470">
                  <c:v>16.921385254452332</c:v>
                </c:pt>
                <c:pt idx="30471">
                  <c:v>16.921940600210601</c:v>
                </c:pt>
                <c:pt idx="30472">
                  <c:v>16.922495945968869</c:v>
                </c:pt>
                <c:pt idx="30473">
                  <c:v>16.923051291727138</c:v>
                </c:pt>
                <c:pt idx="30474">
                  <c:v>16.923606637485406</c:v>
                </c:pt>
                <c:pt idx="30475">
                  <c:v>16.924161983243675</c:v>
                </c:pt>
                <c:pt idx="30476">
                  <c:v>16.924717329001943</c:v>
                </c:pt>
                <c:pt idx="30477">
                  <c:v>16.925272674760212</c:v>
                </c:pt>
                <c:pt idx="30478">
                  <c:v>16.92582802051848</c:v>
                </c:pt>
                <c:pt idx="30479">
                  <c:v>16.926383366276749</c:v>
                </c:pt>
                <c:pt idx="30480">
                  <c:v>16.926938712035017</c:v>
                </c:pt>
                <c:pt idx="30481">
                  <c:v>16.927494057793286</c:v>
                </c:pt>
                <c:pt idx="30482">
                  <c:v>16.928049403551555</c:v>
                </c:pt>
                <c:pt idx="30483">
                  <c:v>16.928604749309823</c:v>
                </c:pt>
                <c:pt idx="30484">
                  <c:v>16.929160095068092</c:v>
                </c:pt>
                <c:pt idx="30485">
                  <c:v>16.92971544082636</c:v>
                </c:pt>
                <c:pt idx="30486">
                  <c:v>16.930270786584629</c:v>
                </c:pt>
                <c:pt idx="30487">
                  <c:v>16.930826132342897</c:v>
                </c:pt>
                <c:pt idx="30488">
                  <c:v>16.931381478101166</c:v>
                </c:pt>
                <c:pt idx="30489">
                  <c:v>16.931936823859434</c:v>
                </c:pt>
                <c:pt idx="30490">
                  <c:v>16.932492169617703</c:v>
                </c:pt>
                <c:pt idx="30491">
                  <c:v>16.933047515375971</c:v>
                </c:pt>
                <c:pt idx="30492">
                  <c:v>16.93360286113424</c:v>
                </c:pt>
                <c:pt idx="30493">
                  <c:v>16.934158206892509</c:v>
                </c:pt>
                <c:pt idx="30494">
                  <c:v>16.934713552650777</c:v>
                </c:pt>
                <c:pt idx="30495">
                  <c:v>16.935268898409046</c:v>
                </c:pt>
                <c:pt idx="30496">
                  <c:v>16.935824244167314</c:v>
                </c:pt>
                <c:pt idx="30497">
                  <c:v>16.936379589925583</c:v>
                </c:pt>
                <c:pt idx="30498">
                  <c:v>16.936934935683851</c:v>
                </c:pt>
                <c:pt idx="30499">
                  <c:v>16.93749028144212</c:v>
                </c:pt>
                <c:pt idx="30500">
                  <c:v>16.938045627200388</c:v>
                </c:pt>
                <c:pt idx="30501">
                  <c:v>16.938600972958657</c:v>
                </c:pt>
                <c:pt idx="30502">
                  <c:v>16.939156318716925</c:v>
                </c:pt>
                <c:pt idx="30503">
                  <c:v>16.939711664475194</c:v>
                </c:pt>
                <c:pt idx="30504">
                  <c:v>16.940267010233462</c:v>
                </c:pt>
                <c:pt idx="30505">
                  <c:v>16.940822355991731</c:v>
                </c:pt>
                <c:pt idx="30506">
                  <c:v>16.94137770175</c:v>
                </c:pt>
                <c:pt idx="30507">
                  <c:v>16.941933047508268</c:v>
                </c:pt>
                <c:pt idx="30508">
                  <c:v>16.942488393266537</c:v>
                </c:pt>
                <c:pt idx="30509">
                  <c:v>16.943043739024805</c:v>
                </c:pt>
                <c:pt idx="30510">
                  <c:v>16.943599084783074</c:v>
                </c:pt>
                <c:pt idx="30511">
                  <c:v>16.944154430541342</c:v>
                </c:pt>
                <c:pt idx="30512">
                  <c:v>16.944709776299611</c:v>
                </c:pt>
                <c:pt idx="30513">
                  <c:v>16.945265122057879</c:v>
                </c:pt>
                <c:pt idx="30514">
                  <c:v>16.945820467816148</c:v>
                </c:pt>
                <c:pt idx="30515">
                  <c:v>16.946375813574416</c:v>
                </c:pt>
                <c:pt idx="30516">
                  <c:v>16.946931159332685</c:v>
                </c:pt>
                <c:pt idx="30517">
                  <c:v>16.947486505090954</c:v>
                </c:pt>
                <c:pt idx="30518">
                  <c:v>16.948041850849222</c:v>
                </c:pt>
                <c:pt idx="30519">
                  <c:v>16.948597196607491</c:v>
                </c:pt>
                <c:pt idx="30520">
                  <c:v>16.949152542365759</c:v>
                </c:pt>
                <c:pt idx="30521">
                  <c:v>16.949707888124028</c:v>
                </c:pt>
                <c:pt idx="30522">
                  <c:v>16.950263233882296</c:v>
                </c:pt>
                <c:pt idx="30523">
                  <c:v>16.950818579640565</c:v>
                </c:pt>
                <c:pt idx="30524">
                  <c:v>16.951373925398833</c:v>
                </c:pt>
                <c:pt idx="30525">
                  <c:v>16.951929271157102</c:v>
                </c:pt>
                <c:pt idx="30526">
                  <c:v>16.95248461691537</c:v>
                </c:pt>
                <c:pt idx="30527">
                  <c:v>16.953039962673639</c:v>
                </c:pt>
                <c:pt idx="30528">
                  <c:v>16.953595308431908</c:v>
                </c:pt>
                <c:pt idx="30529">
                  <c:v>16.954150654190176</c:v>
                </c:pt>
                <c:pt idx="30530">
                  <c:v>16.954705999948445</c:v>
                </c:pt>
                <c:pt idx="30531">
                  <c:v>16.955261345706713</c:v>
                </c:pt>
                <c:pt idx="30532">
                  <c:v>16.955816691464982</c:v>
                </c:pt>
                <c:pt idx="30533">
                  <c:v>16.95637203722325</c:v>
                </c:pt>
                <c:pt idx="30534">
                  <c:v>16.956927382981519</c:v>
                </c:pt>
                <c:pt idx="30535">
                  <c:v>16.957482728739787</c:v>
                </c:pt>
                <c:pt idx="30536">
                  <c:v>16.958038074498056</c:v>
                </c:pt>
                <c:pt idx="30537">
                  <c:v>16.958593420256324</c:v>
                </c:pt>
                <c:pt idx="30538">
                  <c:v>16.959148766014593</c:v>
                </c:pt>
                <c:pt idx="30539">
                  <c:v>16.959704111772862</c:v>
                </c:pt>
                <c:pt idx="30540">
                  <c:v>16.96025945753113</c:v>
                </c:pt>
                <c:pt idx="30541">
                  <c:v>16.960814803289399</c:v>
                </c:pt>
                <c:pt idx="30542">
                  <c:v>16.961370149047667</c:v>
                </c:pt>
                <c:pt idx="30543">
                  <c:v>16.961925494805936</c:v>
                </c:pt>
                <c:pt idx="30544">
                  <c:v>16.962480840564204</c:v>
                </c:pt>
                <c:pt idx="30545">
                  <c:v>16.963036186322473</c:v>
                </c:pt>
                <c:pt idx="30546">
                  <c:v>16.963591532080741</c:v>
                </c:pt>
                <c:pt idx="30547">
                  <c:v>16.96414687783901</c:v>
                </c:pt>
                <c:pt idx="30548">
                  <c:v>16.964702223597278</c:v>
                </c:pt>
                <c:pt idx="30549">
                  <c:v>16.965257569355547</c:v>
                </c:pt>
                <c:pt idx="30550">
                  <c:v>16.965812915113816</c:v>
                </c:pt>
                <c:pt idx="30551">
                  <c:v>16.966368260872084</c:v>
                </c:pt>
                <c:pt idx="30552">
                  <c:v>16.966923606630353</c:v>
                </c:pt>
                <c:pt idx="30553">
                  <c:v>16.967478952388621</c:v>
                </c:pt>
                <c:pt idx="30554">
                  <c:v>16.96803429814689</c:v>
                </c:pt>
                <c:pt idx="30555">
                  <c:v>16.968589643905158</c:v>
                </c:pt>
                <c:pt idx="30556">
                  <c:v>16.969144989663427</c:v>
                </c:pt>
                <c:pt idx="30557">
                  <c:v>16.969700335421695</c:v>
                </c:pt>
                <c:pt idx="30558">
                  <c:v>16.970255681179964</c:v>
                </c:pt>
                <c:pt idx="30559">
                  <c:v>16.970811026938232</c:v>
                </c:pt>
                <c:pt idx="30560">
                  <c:v>16.971366372696501</c:v>
                </c:pt>
                <c:pt idx="30561">
                  <c:v>16.971921718454769</c:v>
                </c:pt>
                <c:pt idx="30562">
                  <c:v>16.972477064213038</c:v>
                </c:pt>
                <c:pt idx="30563">
                  <c:v>16.973032409971307</c:v>
                </c:pt>
                <c:pt idx="30564">
                  <c:v>16.973587755729575</c:v>
                </c:pt>
                <c:pt idx="30565">
                  <c:v>16.974143101487844</c:v>
                </c:pt>
                <c:pt idx="30566">
                  <c:v>16.974698447246112</c:v>
                </c:pt>
                <c:pt idx="30567">
                  <c:v>16.975253793004381</c:v>
                </c:pt>
                <c:pt idx="30568">
                  <c:v>16.975809138762649</c:v>
                </c:pt>
                <c:pt idx="30569">
                  <c:v>16.976364484520918</c:v>
                </c:pt>
                <c:pt idx="30570">
                  <c:v>16.976919830279186</c:v>
                </c:pt>
                <c:pt idx="30571">
                  <c:v>16.977475176037455</c:v>
                </c:pt>
                <c:pt idx="30572">
                  <c:v>16.978030521795723</c:v>
                </c:pt>
                <c:pt idx="30573">
                  <c:v>16.978585867553992</c:v>
                </c:pt>
                <c:pt idx="30574">
                  <c:v>16.979141213312261</c:v>
                </c:pt>
                <c:pt idx="30575">
                  <c:v>16.979696559070529</c:v>
                </c:pt>
                <c:pt idx="30576">
                  <c:v>16.980251904828798</c:v>
                </c:pt>
                <c:pt idx="30577">
                  <c:v>16.980807250587066</c:v>
                </c:pt>
                <c:pt idx="30578">
                  <c:v>16.981362596345335</c:v>
                </c:pt>
                <c:pt idx="30579">
                  <c:v>16.981917942103603</c:v>
                </c:pt>
                <c:pt idx="30580">
                  <c:v>16.982473287861872</c:v>
                </c:pt>
                <c:pt idx="30581">
                  <c:v>16.98302863362014</c:v>
                </c:pt>
                <c:pt idx="30582">
                  <c:v>16.983583979378409</c:v>
                </c:pt>
                <c:pt idx="30583">
                  <c:v>16.984139325136677</c:v>
                </c:pt>
                <c:pt idx="30584">
                  <c:v>16.984694670894946</c:v>
                </c:pt>
                <c:pt idx="30585">
                  <c:v>16.985250016653215</c:v>
                </c:pt>
                <c:pt idx="30586">
                  <c:v>16.985805362411483</c:v>
                </c:pt>
                <c:pt idx="30587">
                  <c:v>16.986360708169752</c:v>
                </c:pt>
                <c:pt idx="30588">
                  <c:v>16.98691605392802</c:v>
                </c:pt>
                <c:pt idx="30589">
                  <c:v>16.987471399686289</c:v>
                </c:pt>
                <c:pt idx="30590">
                  <c:v>16.988026745444557</c:v>
                </c:pt>
                <c:pt idx="30591">
                  <c:v>16.988582091202826</c:v>
                </c:pt>
                <c:pt idx="30592">
                  <c:v>16.989137436961094</c:v>
                </c:pt>
                <c:pt idx="30593">
                  <c:v>16.989692782719363</c:v>
                </c:pt>
                <c:pt idx="30594">
                  <c:v>16.990248128477631</c:v>
                </c:pt>
                <c:pt idx="30595">
                  <c:v>16.9908034742359</c:v>
                </c:pt>
                <c:pt idx="30596">
                  <c:v>16.991358819994169</c:v>
                </c:pt>
                <c:pt idx="30597">
                  <c:v>16.991914165752437</c:v>
                </c:pt>
                <c:pt idx="30598">
                  <c:v>16.992469511510706</c:v>
                </c:pt>
                <c:pt idx="30599">
                  <c:v>16.993024857268974</c:v>
                </c:pt>
                <c:pt idx="30600">
                  <c:v>16.993580203027243</c:v>
                </c:pt>
                <c:pt idx="30601">
                  <c:v>16.994135548785511</c:v>
                </c:pt>
                <c:pt idx="30602">
                  <c:v>16.99469089454378</c:v>
                </c:pt>
                <c:pt idx="30603">
                  <c:v>16.995246240302048</c:v>
                </c:pt>
                <c:pt idx="30604">
                  <c:v>16.995801586060317</c:v>
                </c:pt>
                <c:pt idx="30605">
                  <c:v>16.996356931818585</c:v>
                </c:pt>
                <c:pt idx="30606">
                  <c:v>16.996912277576854</c:v>
                </c:pt>
                <c:pt idx="30607">
                  <c:v>16.997467623335123</c:v>
                </c:pt>
                <c:pt idx="30608">
                  <c:v>16.998022969093391</c:v>
                </c:pt>
                <c:pt idx="30609">
                  <c:v>16.99857831485166</c:v>
                </c:pt>
                <c:pt idx="30610">
                  <c:v>16.999133660609928</c:v>
                </c:pt>
                <c:pt idx="30611">
                  <c:v>16.999689006368197</c:v>
                </c:pt>
                <c:pt idx="30612">
                  <c:v>17.000244352126465</c:v>
                </c:pt>
                <c:pt idx="30613">
                  <c:v>17.000799697884734</c:v>
                </c:pt>
                <c:pt idx="30614">
                  <c:v>17.001355043643002</c:v>
                </c:pt>
                <c:pt idx="30615">
                  <c:v>17.001910389401271</c:v>
                </c:pt>
                <c:pt idx="30616">
                  <c:v>17.002465735159539</c:v>
                </c:pt>
                <c:pt idx="30617">
                  <c:v>17.003021080917808</c:v>
                </c:pt>
                <c:pt idx="30618">
                  <c:v>17.003576426676076</c:v>
                </c:pt>
                <c:pt idx="30619">
                  <c:v>17.004131772434345</c:v>
                </c:pt>
                <c:pt idx="30620">
                  <c:v>17.004687118192614</c:v>
                </c:pt>
                <c:pt idx="30621">
                  <c:v>17.005242463950882</c:v>
                </c:pt>
                <c:pt idx="30622">
                  <c:v>17.005797809709151</c:v>
                </c:pt>
                <c:pt idx="30623">
                  <c:v>17.006353155467419</c:v>
                </c:pt>
                <c:pt idx="30624">
                  <c:v>17.006908501225688</c:v>
                </c:pt>
                <c:pt idx="30625">
                  <c:v>17.007463846983956</c:v>
                </c:pt>
                <c:pt idx="30626">
                  <c:v>17.008019192742225</c:v>
                </c:pt>
                <c:pt idx="30627">
                  <c:v>17.008574538500493</c:v>
                </c:pt>
                <c:pt idx="30628">
                  <c:v>17.009129884258762</c:v>
                </c:pt>
                <c:pt idx="30629">
                  <c:v>17.00968523001703</c:v>
                </c:pt>
                <c:pt idx="30630">
                  <c:v>17.010240575775299</c:v>
                </c:pt>
                <c:pt idx="30631">
                  <c:v>17.010795921533568</c:v>
                </c:pt>
                <c:pt idx="30632">
                  <c:v>17.011351267291836</c:v>
                </c:pt>
                <c:pt idx="30633">
                  <c:v>17.011906613050105</c:v>
                </c:pt>
                <c:pt idx="30634">
                  <c:v>17.012461958808373</c:v>
                </c:pt>
                <c:pt idx="30635">
                  <c:v>17.013017304566642</c:v>
                </c:pt>
                <c:pt idx="30636">
                  <c:v>17.01357265032491</c:v>
                </c:pt>
                <c:pt idx="30637">
                  <c:v>17.014127996083179</c:v>
                </c:pt>
                <c:pt idx="30638">
                  <c:v>17.014683341841447</c:v>
                </c:pt>
                <c:pt idx="30639">
                  <c:v>17.015238687599716</c:v>
                </c:pt>
                <c:pt idx="30640">
                  <c:v>17.015794033357984</c:v>
                </c:pt>
                <c:pt idx="30641">
                  <c:v>17.016349379116253</c:v>
                </c:pt>
                <c:pt idx="30642">
                  <c:v>17.016904724874522</c:v>
                </c:pt>
                <c:pt idx="30643">
                  <c:v>17.01746007063279</c:v>
                </c:pt>
                <c:pt idx="30644">
                  <c:v>17.018015416391059</c:v>
                </c:pt>
                <c:pt idx="30645">
                  <c:v>17.018570762149327</c:v>
                </c:pt>
                <c:pt idx="30646">
                  <c:v>17.019126107907596</c:v>
                </c:pt>
                <c:pt idx="30647">
                  <c:v>17.019681453665864</c:v>
                </c:pt>
                <c:pt idx="30648">
                  <c:v>17.020236799424133</c:v>
                </c:pt>
                <c:pt idx="30649">
                  <c:v>17.020792145182401</c:v>
                </c:pt>
                <c:pt idx="30650">
                  <c:v>17.02134749094067</c:v>
                </c:pt>
                <c:pt idx="30651">
                  <c:v>17.021902836698938</c:v>
                </c:pt>
                <c:pt idx="30652">
                  <c:v>17.022458182457207</c:v>
                </c:pt>
                <c:pt idx="30653">
                  <c:v>17.023013528215476</c:v>
                </c:pt>
                <c:pt idx="30654">
                  <c:v>17.023568873973744</c:v>
                </c:pt>
                <c:pt idx="30655">
                  <c:v>17.024124219732013</c:v>
                </c:pt>
                <c:pt idx="30656">
                  <c:v>17.024679565490281</c:v>
                </c:pt>
                <c:pt idx="30657">
                  <c:v>17.02523491124855</c:v>
                </c:pt>
                <c:pt idx="30658">
                  <c:v>17.025790257006818</c:v>
                </c:pt>
                <c:pt idx="30659">
                  <c:v>17.026345602765087</c:v>
                </c:pt>
                <c:pt idx="30660">
                  <c:v>17.026900948523355</c:v>
                </c:pt>
                <c:pt idx="30661">
                  <c:v>17.027456294281624</c:v>
                </c:pt>
                <c:pt idx="30662">
                  <c:v>17.028011640039892</c:v>
                </c:pt>
                <c:pt idx="30663">
                  <c:v>17.028566985798161</c:v>
                </c:pt>
                <c:pt idx="30664">
                  <c:v>17.02912233155643</c:v>
                </c:pt>
                <c:pt idx="30665">
                  <c:v>17.029677677314698</c:v>
                </c:pt>
                <c:pt idx="30666">
                  <c:v>17.030233023072967</c:v>
                </c:pt>
                <c:pt idx="30667">
                  <c:v>17.030788368831235</c:v>
                </c:pt>
                <c:pt idx="30668">
                  <c:v>17.031343714589504</c:v>
                </c:pt>
                <c:pt idx="30669">
                  <c:v>17.031899060347772</c:v>
                </c:pt>
                <c:pt idx="30670">
                  <c:v>17.032454406106041</c:v>
                </c:pt>
                <c:pt idx="30671">
                  <c:v>17.033009751864309</c:v>
                </c:pt>
                <c:pt idx="30672">
                  <c:v>17.033565097622578</c:v>
                </c:pt>
                <c:pt idx="30673">
                  <c:v>17.034120443380846</c:v>
                </c:pt>
                <c:pt idx="30674">
                  <c:v>17.034675789139115</c:v>
                </c:pt>
                <c:pt idx="30675">
                  <c:v>17.035231134897383</c:v>
                </c:pt>
                <c:pt idx="30676">
                  <c:v>17.035786480655652</c:v>
                </c:pt>
                <c:pt idx="30677">
                  <c:v>17.036341826413921</c:v>
                </c:pt>
                <c:pt idx="30678">
                  <c:v>17.036897172172189</c:v>
                </c:pt>
                <c:pt idx="30679">
                  <c:v>17.037452517930458</c:v>
                </c:pt>
                <c:pt idx="30680">
                  <c:v>17.038007863688726</c:v>
                </c:pt>
                <c:pt idx="30681">
                  <c:v>17.038563209446995</c:v>
                </c:pt>
                <c:pt idx="30682">
                  <c:v>17.039118555205263</c:v>
                </c:pt>
                <c:pt idx="30683">
                  <c:v>17.039673900963532</c:v>
                </c:pt>
                <c:pt idx="30684">
                  <c:v>17.0402292467218</c:v>
                </c:pt>
                <c:pt idx="30685">
                  <c:v>17.040784592480069</c:v>
                </c:pt>
                <c:pt idx="30686">
                  <c:v>17.041339938238337</c:v>
                </c:pt>
                <c:pt idx="30687">
                  <c:v>17.041895283996606</c:v>
                </c:pt>
                <c:pt idx="30688">
                  <c:v>17.042450629754875</c:v>
                </c:pt>
                <c:pt idx="30689">
                  <c:v>17.043005975513143</c:v>
                </c:pt>
                <c:pt idx="30690">
                  <c:v>17.043561321271412</c:v>
                </c:pt>
                <c:pt idx="30691">
                  <c:v>17.04411666702968</c:v>
                </c:pt>
                <c:pt idx="30692">
                  <c:v>17.044672012787949</c:v>
                </c:pt>
                <c:pt idx="30693">
                  <c:v>17.045227358546217</c:v>
                </c:pt>
                <c:pt idx="30694">
                  <c:v>17.045782704304486</c:v>
                </c:pt>
                <c:pt idx="30695">
                  <c:v>17.046338050062754</c:v>
                </c:pt>
                <c:pt idx="30696">
                  <c:v>17.046893395821023</c:v>
                </c:pt>
                <c:pt idx="30697">
                  <c:v>17.047448741579291</c:v>
                </c:pt>
                <c:pt idx="30698">
                  <c:v>17.04800408733756</c:v>
                </c:pt>
                <c:pt idx="30699">
                  <c:v>17.048559433095829</c:v>
                </c:pt>
                <c:pt idx="30700">
                  <c:v>17.049114778854097</c:v>
                </c:pt>
                <c:pt idx="30701">
                  <c:v>17.049670124612366</c:v>
                </c:pt>
                <c:pt idx="30702">
                  <c:v>17.050225470370634</c:v>
                </c:pt>
                <c:pt idx="30703">
                  <c:v>17.050780816128903</c:v>
                </c:pt>
                <c:pt idx="30704">
                  <c:v>17.051336161887171</c:v>
                </c:pt>
                <c:pt idx="30705">
                  <c:v>17.05189150764544</c:v>
                </c:pt>
                <c:pt idx="30706">
                  <c:v>17.052446853403708</c:v>
                </c:pt>
                <c:pt idx="30707">
                  <c:v>17.053002199161977</c:v>
                </c:pt>
                <c:pt idx="30708">
                  <c:v>17.053557544920245</c:v>
                </c:pt>
                <c:pt idx="30709">
                  <c:v>17.054112890678514</c:v>
                </c:pt>
                <c:pt idx="30710">
                  <c:v>17.054668236436783</c:v>
                </c:pt>
                <c:pt idx="30711">
                  <c:v>17.055223582195051</c:v>
                </c:pt>
                <c:pt idx="30712">
                  <c:v>17.05577892795332</c:v>
                </c:pt>
                <c:pt idx="30713">
                  <c:v>17.056334273711588</c:v>
                </c:pt>
                <c:pt idx="30714">
                  <c:v>17.056889619469857</c:v>
                </c:pt>
                <c:pt idx="30715">
                  <c:v>17.057444965228125</c:v>
                </c:pt>
                <c:pt idx="30716">
                  <c:v>17.058000310986394</c:v>
                </c:pt>
                <c:pt idx="30717">
                  <c:v>17.058555656744662</c:v>
                </c:pt>
                <c:pt idx="30718">
                  <c:v>17.059111002502931</c:v>
                </c:pt>
                <c:pt idx="30719">
                  <c:v>17.059666348261199</c:v>
                </c:pt>
                <c:pt idx="30720">
                  <c:v>17.060221694019468</c:v>
                </c:pt>
                <c:pt idx="30721">
                  <c:v>17.060777039777737</c:v>
                </c:pt>
                <c:pt idx="30722">
                  <c:v>17.061332385536005</c:v>
                </c:pt>
                <c:pt idx="30723">
                  <c:v>17.061887731294274</c:v>
                </c:pt>
                <c:pt idx="30724">
                  <c:v>17.062443077052542</c:v>
                </c:pt>
                <c:pt idx="30725">
                  <c:v>17.062998422810811</c:v>
                </c:pt>
                <c:pt idx="30726">
                  <c:v>17.063553768569079</c:v>
                </c:pt>
                <c:pt idx="30727">
                  <c:v>17.064109114327348</c:v>
                </c:pt>
                <c:pt idx="30728">
                  <c:v>17.064664460085616</c:v>
                </c:pt>
                <c:pt idx="30729">
                  <c:v>17.065219805843885</c:v>
                </c:pt>
                <c:pt idx="30730">
                  <c:v>17.065775151602153</c:v>
                </c:pt>
                <c:pt idx="30731">
                  <c:v>17.066330497360422</c:v>
                </c:pt>
                <c:pt idx="30732">
                  <c:v>17.066885843118691</c:v>
                </c:pt>
                <c:pt idx="30733">
                  <c:v>17.067441188876959</c:v>
                </c:pt>
                <c:pt idx="30734">
                  <c:v>17.067996534635228</c:v>
                </c:pt>
                <c:pt idx="30735">
                  <c:v>17.068551880393496</c:v>
                </c:pt>
                <c:pt idx="30736">
                  <c:v>17.069107226151765</c:v>
                </c:pt>
                <c:pt idx="30737">
                  <c:v>17.069662571910033</c:v>
                </c:pt>
                <c:pt idx="30738">
                  <c:v>17.070217917668302</c:v>
                </c:pt>
                <c:pt idx="30739">
                  <c:v>17.07077326342657</c:v>
                </c:pt>
                <c:pt idx="30740">
                  <c:v>17.071328609184839</c:v>
                </c:pt>
                <c:pt idx="30741">
                  <c:v>17.071883954943107</c:v>
                </c:pt>
                <c:pt idx="30742">
                  <c:v>17.072439300701376</c:v>
                </c:pt>
                <c:pt idx="30743">
                  <c:v>17.072994646459644</c:v>
                </c:pt>
                <c:pt idx="30744">
                  <c:v>17.073549992217913</c:v>
                </c:pt>
                <c:pt idx="30745">
                  <c:v>17.074105337976182</c:v>
                </c:pt>
                <c:pt idx="30746">
                  <c:v>17.07466068373445</c:v>
                </c:pt>
                <c:pt idx="30747">
                  <c:v>17.075216029492719</c:v>
                </c:pt>
                <c:pt idx="30748">
                  <c:v>17.075771375250987</c:v>
                </c:pt>
                <c:pt idx="30749">
                  <c:v>17.076326721009256</c:v>
                </c:pt>
                <c:pt idx="30750">
                  <c:v>17.076882066767524</c:v>
                </c:pt>
                <c:pt idx="30751">
                  <c:v>17.077437412525793</c:v>
                </c:pt>
                <c:pt idx="30752">
                  <c:v>17.077992758284061</c:v>
                </c:pt>
                <c:pt idx="30753">
                  <c:v>17.07854810404233</c:v>
                </c:pt>
                <c:pt idx="30754">
                  <c:v>17.079103449800598</c:v>
                </c:pt>
                <c:pt idx="30755">
                  <c:v>17.079658795558867</c:v>
                </c:pt>
                <c:pt idx="30756">
                  <c:v>17.080214141317136</c:v>
                </c:pt>
                <c:pt idx="30757">
                  <c:v>17.080769487075404</c:v>
                </c:pt>
                <c:pt idx="30758">
                  <c:v>17.081324832833673</c:v>
                </c:pt>
                <c:pt idx="30759">
                  <c:v>17.081880178591941</c:v>
                </c:pt>
                <c:pt idx="30760">
                  <c:v>17.08243552435021</c:v>
                </c:pt>
                <c:pt idx="30761">
                  <c:v>17.082990870108478</c:v>
                </c:pt>
                <c:pt idx="30762">
                  <c:v>17.083546215866747</c:v>
                </c:pt>
                <c:pt idx="30763">
                  <c:v>17.084101561625015</c:v>
                </c:pt>
                <c:pt idx="30764">
                  <c:v>17.084656907383284</c:v>
                </c:pt>
                <c:pt idx="30765">
                  <c:v>17.085212253141552</c:v>
                </c:pt>
                <c:pt idx="30766">
                  <c:v>17.085767598899821</c:v>
                </c:pt>
                <c:pt idx="30767">
                  <c:v>17.08632294465809</c:v>
                </c:pt>
                <c:pt idx="30768">
                  <c:v>17.086878290416358</c:v>
                </c:pt>
                <c:pt idx="30769">
                  <c:v>17.087433636174627</c:v>
                </c:pt>
                <c:pt idx="30770">
                  <c:v>17.087988981932895</c:v>
                </c:pt>
                <c:pt idx="30771">
                  <c:v>17.088544327691164</c:v>
                </c:pt>
                <c:pt idx="30772">
                  <c:v>17.089099673449432</c:v>
                </c:pt>
                <c:pt idx="30773">
                  <c:v>17.089655019207701</c:v>
                </c:pt>
                <c:pt idx="30774">
                  <c:v>17.090210364965969</c:v>
                </c:pt>
                <c:pt idx="30775">
                  <c:v>17.090765710724238</c:v>
                </c:pt>
                <c:pt idx="30776">
                  <c:v>17.091321056482506</c:v>
                </c:pt>
                <c:pt idx="30777">
                  <c:v>17.091876402240775</c:v>
                </c:pt>
                <c:pt idx="30778">
                  <c:v>17.092431747999044</c:v>
                </c:pt>
                <c:pt idx="30779">
                  <c:v>17.092987093757312</c:v>
                </c:pt>
                <c:pt idx="30780">
                  <c:v>17.093542439515581</c:v>
                </c:pt>
                <c:pt idx="30781">
                  <c:v>17.094097785273849</c:v>
                </c:pt>
                <c:pt idx="30782">
                  <c:v>17.094653131032118</c:v>
                </c:pt>
                <c:pt idx="30783">
                  <c:v>17.095208476790386</c:v>
                </c:pt>
                <c:pt idx="30784">
                  <c:v>17.095763822548655</c:v>
                </c:pt>
                <c:pt idx="30785">
                  <c:v>17.096319168306923</c:v>
                </c:pt>
                <c:pt idx="30786">
                  <c:v>17.096874514065192</c:v>
                </c:pt>
                <c:pt idx="30787">
                  <c:v>17.09742985982346</c:v>
                </c:pt>
                <c:pt idx="30788">
                  <c:v>17.097985205581729</c:v>
                </c:pt>
                <c:pt idx="30789">
                  <c:v>17.098540551339998</c:v>
                </c:pt>
                <c:pt idx="30790">
                  <c:v>17.099095897098266</c:v>
                </c:pt>
                <c:pt idx="30791">
                  <c:v>17.099651242856535</c:v>
                </c:pt>
                <c:pt idx="30792">
                  <c:v>17.100206588614803</c:v>
                </c:pt>
                <c:pt idx="30793">
                  <c:v>17.100761934373072</c:v>
                </c:pt>
                <c:pt idx="30794">
                  <c:v>17.10131728013134</c:v>
                </c:pt>
                <c:pt idx="30795">
                  <c:v>17.101872625889609</c:v>
                </c:pt>
                <c:pt idx="30796">
                  <c:v>17.102427971647877</c:v>
                </c:pt>
                <c:pt idx="30797">
                  <c:v>17.102983317406146</c:v>
                </c:pt>
                <c:pt idx="30798">
                  <c:v>17.103538663164414</c:v>
                </c:pt>
                <c:pt idx="30799">
                  <c:v>17.104094008922683</c:v>
                </c:pt>
                <c:pt idx="30800">
                  <c:v>17.104649354680951</c:v>
                </c:pt>
                <c:pt idx="30801">
                  <c:v>17.10520470043922</c:v>
                </c:pt>
                <c:pt idx="30802">
                  <c:v>17.105760046197489</c:v>
                </c:pt>
                <c:pt idx="30803">
                  <c:v>17.106315391955757</c:v>
                </c:pt>
                <c:pt idx="30804">
                  <c:v>17.106870737714026</c:v>
                </c:pt>
                <c:pt idx="30805">
                  <c:v>17.107426083472294</c:v>
                </c:pt>
                <c:pt idx="30806">
                  <c:v>17.107981429230563</c:v>
                </c:pt>
                <c:pt idx="30807">
                  <c:v>17.108536774988831</c:v>
                </c:pt>
                <c:pt idx="30808">
                  <c:v>17.1090921207471</c:v>
                </c:pt>
                <c:pt idx="30809">
                  <c:v>17.109647466505368</c:v>
                </c:pt>
                <c:pt idx="30810">
                  <c:v>17.110202812263637</c:v>
                </c:pt>
                <c:pt idx="30811">
                  <c:v>17.110758158021905</c:v>
                </c:pt>
                <c:pt idx="30812">
                  <c:v>17.111313503780174</c:v>
                </c:pt>
                <c:pt idx="30813">
                  <c:v>17.111868849538443</c:v>
                </c:pt>
                <c:pt idx="30814">
                  <c:v>17.112424195296711</c:v>
                </c:pt>
                <c:pt idx="30815">
                  <c:v>17.11297954105498</c:v>
                </c:pt>
                <c:pt idx="30816">
                  <c:v>17.113534886813248</c:v>
                </c:pt>
                <c:pt idx="30817">
                  <c:v>17.114090232571517</c:v>
                </c:pt>
                <c:pt idx="30818">
                  <c:v>17.114645578329785</c:v>
                </c:pt>
                <c:pt idx="30819">
                  <c:v>17.115200924088054</c:v>
                </c:pt>
                <c:pt idx="30820">
                  <c:v>17.115756269846322</c:v>
                </c:pt>
                <c:pt idx="30821">
                  <c:v>17.116311615604591</c:v>
                </c:pt>
                <c:pt idx="30822">
                  <c:v>17.116866961362859</c:v>
                </c:pt>
                <c:pt idx="30823">
                  <c:v>17.117422307121128</c:v>
                </c:pt>
                <c:pt idx="30824">
                  <c:v>17.117977652879397</c:v>
                </c:pt>
                <c:pt idx="30825">
                  <c:v>17.118532998637665</c:v>
                </c:pt>
                <c:pt idx="30826">
                  <c:v>17.119088344395934</c:v>
                </c:pt>
                <c:pt idx="30827">
                  <c:v>17.119643690154202</c:v>
                </c:pt>
                <c:pt idx="30828">
                  <c:v>17.120199035912471</c:v>
                </c:pt>
                <c:pt idx="30829">
                  <c:v>17.120754381670739</c:v>
                </c:pt>
                <c:pt idx="30830">
                  <c:v>17.121309727429008</c:v>
                </c:pt>
                <c:pt idx="30831">
                  <c:v>17.121865073187276</c:v>
                </c:pt>
                <c:pt idx="30832">
                  <c:v>17.122420418945545</c:v>
                </c:pt>
                <c:pt idx="30833">
                  <c:v>17.122975764703813</c:v>
                </c:pt>
                <c:pt idx="30834">
                  <c:v>17.123531110462082</c:v>
                </c:pt>
                <c:pt idx="30835">
                  <c:v>17.124086456220351</c:v>
                </c:pt>
                <c:pt idx="30836">
                  <c:v>17.124641801978619</c:v>
                </c:pt>
                <c:pt idx="30837">
                  <c:v>17.125197147736888</c:v>
                </c:pt>
                <c:pt idx="30838">
                  <c:v>17.125752493495156</c:v>
                </c:pt>
                <c:pt idx="30839">
                  <c:v>17.126307839253425</c:v>
                </c:pt>
                <c:pt idx="30840">
                  <c:v>17.126863185011693</c:v>
                </c:pt>
                <c:pt idx="30841">
                  <c:v>17.127418530769962</c:v>
                </c:pt>
                <c:pt idx="30842">
                  <c:v>17.12797387652823</c:v>
                </c:pt>
                <c:pt idx="30843">
                  <c:v>17.128529222286499</c:v>
                </c:pt>
                <c:pt idx="30844">
                  <c:v>17.129084568044767</c:v>
                </c:pt>
                <c:pt idx="30845">
                  <c:v>17.129639913803036</c:v>
                </c:pt>
                <c:pt idx="30846">
                  <c:v>17.130195259561305</c:v>
                </c:pt>
                <c:pt idx="30847">
                  <c:v>17.130750605319573</c:v>
                </c:pt>
                <c:pt idx="30848">
                  <c:v>17.131305951077842</c:v>
                </c:pt>
                <c:pt idx="30849">
                  <c:v>17.13186129683611</c:v>
                </c:pt>
                <c:pt idx="30850">
                  <c:v>17.132416642594379</c:v>
                </c:pt>
                <c:pt idx="30851">
                  <c:v>17.132971988352647</c:v>
                </c:pt>
                <c:pt idx="30852">
                  <c:v>17.133527334110916</c:v>
                </c:pt>
                <c:pt idx="30853">
                  <c:v>17.134082679869184</c:v>
                </c:pt>
                <c:pt idx="30854">
                  <c:v>17.134638025627453</c:v>
                </c:pt>
                <c:pt idx="30855">
                  <c:v>17.135193371385721</c:v>
                </c:pt>
                <c:pt idx="30856">
                  <c:v>17.13574871714399</c:v>
                </c:pt>
                <c:pt idx="30857">
                  <c:v>17.136304062902258</c:v>
                </c:pt>
                <c:pt idx="30858">
                  <c:v>17.136859408660527</c:v>
                </c:pt>
                <c:pt idx="30859">
                  <c:v>17.137414754418796</c:v>
                </c:pt>
                <c:pt idx="30860">
                  <c:v>17.137970100177064</c:v>
                </c:pt>
                <c:pt idx="30861">
                  <c:v>17.138525445935333</c:v>
                </c:pt>
                <c:pt idx="30862">
                  <c:v>17.139080791693601</c:v>
                </c:pt>
                <c:pt idx="30863">
                  <c:v>17.13963613745187</c:v>
                </c:pt>
                <c:pt idx="30864">
                  <c:v>17.140191483210138</c:v>
                </c:pt>
                <c:pt idx="30865">
                  <c:v>17.140746828968407</c:v>
                </c:pt>
                <c:pt idx="30866">
                  <c:v>17.141302174726675</c:v>
                </c:pt>
                <c:pt idx="30867">
                  <c:v>17.141857520484944</c:v>
                </c:pt>
                <c:pt idx="30868">
                  <c:v>17.142412866243212</c:v>
                </c:pt>
                <c:pt idx="30869">
                  <c:v>17.142968212001481</c:v>
                </c:pt>
                <c:pt idx="30870">
                  <c:v>17.14352355775975</c:v>
                </c:pt>
                <c:pt idx="30871">
                  <c:v>17.144078903518018</c:v>
                </c:pt>
                <c:pt idx="30872">
                  <c:v>17.144634249276287</c:v>
                </c:pt>
                <c:pt idx="30873">
                  <c:v>17.145189595034555</c:v>
                </c:pt>
                <c:pt idx="30874">
                  <c:v>17.145744940792824</c:v>
                </c:pt>
                <c:pt idx="30875">
                  <c:v>17.146300286551092</c:v>
                </c:pt>
                <c:pt idx="30876">
                  <c:v>17.146855632309361</c:v>
                </c:pt>
                <c:pt idx="30877">
                  <c:v>17.147410978067629</c:v>
                </c:pt>
                <c:pt idx="30878">
                  <c:v>17.147966323825898</c:v>
                </c:pt>
                <c:pt idx="30879">
                  <c:v>17.148521669584166</c:v>
                </c:pt>
                <c:pt idx="30880">
                  <c:v>17.149077015342435</c:v>
                </c:pt>
                <c:pt idx="30881">
                  <c:v>17.149632361100704</c:v>
                </c:pt>
                <c:pt idx="30882">
                  <c:v>17.150187706858972</c:v>
                </c:pt>
                <c:pt idx="30883">
                  <c:v>17.150743052617241</c:v>
                </c:pt>
                <c:pt idx="30884">
                  <c:v>17.151298398375509</c:v>
                </c:pt>
                <c:pt idx="30885">
                  <c:v>17.151853744133778</c:v>
                </c:pt>
                <c:pt idx="30886">
                  <c:v>17.152409089892046</c:v>
                </c:pt>
                <c:pt idx="30887">
                  <c:v>17.152964435650315</c:v>
                </c:pt>
                <c:pt idx="30888">
                  <c:v>17.153519781408583</c:v>
                </c:pt>
                <c:pt idx="30889">
                  <c:v>17.154075127166852</c:v>
                </c:pt>
                <c:pt idx="30890">
                  <c:v>17.15463047292512</c:v>
                </c:pt>
                <c:pt idx="30891">
                  <c:v>17.155185818683389</c:v>
                </c:pt>
                <c:pt idx="30892">
                  <c:v>17.155741164441658</c:v>
                </c:pt>
                <c:pt idx="30893">
                  <c:v>17.156296510199926</c:v>
                </c:pt>
                <c:pt idx="30894">
                  <c:v>17.156851855958195</c:v>
                </c:pt>
                <c:pt idx="30895">
                  <c:v>17.157407201716463</c:v>
                </c:pt>
                <c:pt idx="30896">
                  <c:v>17.157962547474732</c:v>
                </c:pt>
                <c:pt idx="30897">
                  <c:v>17.158517893233</c:v>
                </c:pt>
                <c:pt idx="30898">
                  <c:v>17.159073238991269</c:v>
                </c:pt>
                <c:pt idx="30899">
                  <c:v>17.159628584749537</c:v>
                </c:pt>
                <c:pt idx="30900">
                  <c:v>17.160183930507806</c:v>
                </c:pt>
                <c:pt idx="30901">
                  <c:v>17.160739276266074</c:v>
                </c:pt>
                <c:pt idx="30902">
                  <c:v>17.161294622024343</c:v>
                </c:pt>
                <c:pt idx="30903">
                  <c:v>17.161849967782612</c:v>
                </c:pt>
                <c:pt idx="30904">
                  <c:v>17.16240531354088</c:v>
                </c:pt>
                <c:pt idx="30905">
                  <c:v>17.162960659299149</c:v>
                </c:pt>
                <c:pt idx="30906">
                  <c:v>17.163516005057417</c:v>
                </c:pt>
                <c:pt idx="30907">
                  <c:v>17.164071350815686</c:v>
                </c:pt>
                <c:pt idx="30908">
                  <c:v>17.164626696573954</c:v>
                </c:pt>
                <c:pt idx="30909">
                  <c:v>17.165182042332223</c:v>
                </c:pt>
                <c:pt idx="30910">
                  <c:v>17.165737388090491</c:v>
                </c:pt>
                <c:pt idx="30911">
                  <c:v>17.16629273384876</c:v>
                </c:pt>
                <c:pt idx="30912">
                  <c:v>17.166848079607028</c:v>
                </c:pt>
                <c:pt idx="30913">
                  <c:v>17.167403425365297</c:v>
                </c:pt>
                <c:pt idx="30914">
                  <c:v>17.167958771123565</c:v>
                </c:pt>
                <c:pt idx="30915">
                  <c:v>17.168514116881834</c:v>
                </c:pt>
                <c:pt idx="30916">
                  <c:v>17.169069462640103</c:v>
                </c:pt>
                <c:pt idx="30917">
                  <c:v>17.169624808398371</c:v>
                </c:pt>
                <c:pt idx="30918">
                  <c:v>17.17018015415664</c:v>
                </c:pt>
                <c:pt idx="30919">
                  <c:v>17.170735499914908</c:v>
                </c:pt>
                <c:pt idx="30920">
                  <c:v>17.171290845673177</c:v>
                </c:pt>
                <c:pt idx="30921">
                  <c:v>17.171846191431445</c:v>
                </c:pt>
                <c:pt idx="30922">
                  <c:v>17.172401537189714</c:v>
                </c:pt>
                <c:pt idx="30923">
                  <c:v>17.172956882947982</c:v>
                </c:pt>
                <c:pt idx="30924">
                  <c:v>17.173512228706251</c:v>
                </c:pt>
                <c:pt idx="30925">
                  <c:v>17.174067574464519</c:v>
                </c:pt>
                <c:pt idx="30926">
                  <c:v>17.174622920222788</c:v>
                </c:pt>
                <c:pt idx="30927">
                  <c:v>17.175178265981057</c:v>
                </c:pt>
                <c:pt idx="30928">
                  <c:v>17.175733611739325</c:v>
                </c:pt>
                <c:pt idx="30929">
                  <c:v>17.176288957497594</c:v>
                </c:pt>
                <c:pt idx="30930">
                  <c:v>17.176844303255862</c:v>
                </c:pt>
                <c:pt idx="30931">
                  <c:v>17.177399649014131</c:v>
                </c:pt>
                <c:pt idx="30932">
                  <c:v>17.177954994772399</c:v>
                </c:pt>
                <c:pt idx="30933">
                  <c:v>17.178510340530668</c:v>
                </c:pt>
                <c:pt idx="30934">
                  <c:v>17.179065686288936</c:v>
                </c:pt>
                <c:pt idx="30935">
                  <c:v>17.179621032047205</c:v>
                </c:pt>
                <c:pt idx="30936">
                  <c:v>17.180176377805473</c:v>
                </c:pt>
                <c:pt idx="30937">
                  <c:v>17.180731723563742</c:v>
                </c:pt>
                <c:pt idx="30938">
                  <c:v>17.181287069322011</c:v>
                </c:pt>
                <c:pt idx="30939">
                  <c:v>17.181842415080279</c:v>
                </c:pt>
                <c:pt idx="30940">
                  <c:v>17.182397760838548</c:v>
                </c:pt>
                <c:pt idx="30941">
                  <c:v>17.182953106596816</c:v>
                </c:pt>
                <c:pt idx="30942">
                  <c:v>17.183508452355085</c:v>
                </c:pt>
                <c:pt idx="30943">
                  <c:v>17.184063798113353</c:v>
                </c:pt>
                <c:pt idx="30944">
                  <c:v>17.184619143871622</c:v>
                </c:pt>
                <c:pt idx="30945">
                  <c:v>17.18517448962989</c:v>
                </c:pt>
                <c:pt idx="30946">
                  <c:v>17.185729835388159</c:v>
                </c:pt>
                <c:pt idx="30947">
                  <c:v>17.186285181146427</c:v>
                </c:pt>
                <c:pt idx="30948">
                  <c:v>17.186840526904696</c:v>
                </c:pt>
                <c:pt idx="30949">
                  <c:v>17.187395872662965</c:v>
                </c:pt>
                <c:pt idx="30950">
                  <c:v>17.187951218421233</c:v>
                </c:pt>
                <c:pt idx="30951">
                  <c:v>17.188506564179502</c:v>
                </c:pt>
                <c:pt idx="30952">
                  <c:v>17.18906190993777</c:v>
                </c:pt>
                <c:pt idx="30953">
                  <c:v>17.189617255696039</c:v>
                </c:pt>
                <c:pt idx="30954">
                  <c:v>17.190172601454307</c:v>
                </c:pt>
                <c:pt idx="30955">
                  <c:v>17.190727947212576</c:v>
                </c:pt>
                <c:pt idx="30956">
                  <c:v>17.191283292970844</c:v>
                </c:pt>
                <c:pt idx="30957">
                  <c:v>17.191838638729113</c:v>
                </c:pt>
                <c:pt idx="30958">
                  <c:v>17.192393984487381</c:v>
                </c:pt>
                <c:pt idx="30959">
                  <c:v>17.19294933024565</c:v>
                </c:pt>
                <c:pt idx="30960">
                  <c:v>17.193504676003919</c:v>
                </c:pt>
                <c:pt idx="30961">
                  <c:v>17.194060021762187</c:v>
                </c:pt>
                <c:pt idx="30962">
                  <c:v>17.194615367520456</c:v>
                </c:pt>
                <c:pt idx="30963">
                  <c:v>17.195170713278724</c:v>
                </c:pt>
                <c:pt idx="30964">
                  <c:v>17.195726059036993</c:v>
                </c:pt>
                <c:pt idx="30965">
                  <c:v>17.196281404795261</c:v>
                </c:pt>
                <c:pt idx="30966">
                  <c:v>17.19683675055353</c:v>
                </c:pt>
                <c:pt idx="30967">
                  <c:v>17.197392096311798</c:v>
                </c:pt>
                <c:pt idx="30968">
                  <c:v>17.197947442070067</c:v>
                </c:pt>
                <c:pt idx="30969">
                  <c:v>17.198502787828335</c:v>
                </c:pt>
                <c:pt idx="30970">
                  <c:v>17.199058133586604</c:v>
                </c:pt>
                <c:pt idx="30971">
                  <c:v>17.199613479344873</c:v>
                </c:pt>
                <c:pt idx="30972">
                  <c:v>17.200168825103141</c:v>
                </c:pt>
                <c:pt idx="30973">
                  <c:v>17.20072417086141</c:v>
                </c:pt>
                <c:pt idx="30974">
                  <c:v>17.201279516619678</c:v>
                </c:pt>
                <c:pt idx="30975">
                  <c:v>17.201834862377947</c:v>
                </c:pt>
                <c:pt idx="30976">
                  <c:v>17.202390208136215</c:v>
                </c:pt>
                <c:pt idx="30977">
                  <c:v>17.202945553894484</c:v>
                </c:pt>
                <c:pt idx="30978">
                  <c:v>17.203500899652752</c:v>
                </c:pt>
                <c:pt idx="30979">
                  <c:v>17.204056245411021</c:v>
                </c:pt>
                <c:pt idx="30980">
                  <c:v>17.204611591169289</c:v>
                </c:pt>
                <c:pt idx="30981">
                  <c:v>17.205166936927558</c:v>
                </c:pt>
                <c:pt idx="30982">
                  <c:v>17.205722282685826</c:v>
                </c:pt>
                <c:pt idx="30983">
                  <c:v>17.206277628444095</c:v>
                </c:pt>
                <c:pt idx="30984">
                  <c:v>17.206832974202364</c:v>
                </c:pt>
                <c:pt idx="30985">
                  <c:v>17.207388319960632</c:v>
                </c:pt>
                <c:pt idx="30986">
                  <c:v>17.207943665718901</c:v>
                </c:pt>
                <c:pt idx="30987">
                  <c:v>17.208499011477169</c:v>
                </c:pt>
                <c:pt idx="30988">
                  <c:v>17.209054357235438</c:v>
                </c:pt>
                <c:pt idx="30989">
                  <c:v>17.209609702993706</c:v>
                </c:pt>
                <c:pt idx="30990">
                  <c:v>17.210165048751975</c:v>
                </c:pt>
                <c:pt idx="30991">
                  <c:v>17.210720394510243</c:v>
                </c:pt>
                <c:pt idx="30992">
                  <c:v>17.211275740268512</c:v>
                </c:pt>
                <c:pt idx="30993">
                  <c:v>17.21183108602678</c:v>
                </c:pt>
                <c:pt idx="30994">
                  <c:v>17.212386431785049</c:v>
                </c:pt>
                <c:pt idx="30995">
                  <c:v>17.212941777543318</c:v>
                </c:pt>
                <c:pt idx="30996">
                  <c:v>17.213497123301586</c:v>
                </c:pt>
                <c:pt idx="30997">
                  <c:v>17.214052469059855</c:v>
                </c:pt>
                <c:pt idx="30998">
                  <c:v>17.214607814818123</c:v>
                </c:pt>
                <c:pt idx="30999">
                  <c:v>17.215163160576392</c:v>
                </c:pt>
                <c:pt idx="31000">
                  <c:v>17.21571850633466</c:v>
                </c:pt>
                <c:pt idx="31001">
                  <c:v>17.216273852092929</c:v>
                </c:pt>
                <c:pt idx="31002">
                  <c:v>17.216829197851197</c:v>
                </c:pt>
                <c:pt idx="31003">
                  <c:v>17.217384543609466</c:v>
                </c:pt>
                <c:pt idx="31004">
                  <c:v>17.217939889367734</c:v>
                </c:pt>
                <c:pt idx="31005">
                  <c:v>17.218495235126003</c:v>
                </c:pt>
                <c:pt idx="31006">
                  <c:v>17.219050580884272</c:v>
                </c:pt>
                <c:pt idx="31007">
                  <c:v>17.21960592664254</c:v>
                </c:pt>
                <c:pt idx="31008">
                  <c:v>17.220161272400809</c:v>
                </c:pt>
                <c:pt idx="31009">
                  <c:v>17.220716618159077</c:v>
                </c:pt>
                <c:pt idx="31010">
                  <c:v>17.221271963917346</c:v>
                </c:pt>
                <c:pt idx="31011">
                  <c:v>17.221827309675614</c:v>
                </c:pt>
                <c:pt idx="31012">
                  <c:v>17.222382655433883</c:v>
                </c:pt>
                <c:pt idx="31013">
                  <c:v>17.222938001192151</c:v>
                </c:pt>
                <c:pt idx="31014">
                  <c:v>17.22349334695042</c:v>
                </c:pt>
                <c:pt idx="31015">
                  <c:v>17.224048692708688</c:v>
                </c:pt>
                <c:pt idx="31016">
                  <c:v>17.224604038466957</c:v>
                </c:pt>
                <c:pt idx="31017">
                  <c:v>17.225159384225226</c:v>
                </c:pt>
                <c:pt idx="31018">
                  <c:v>17.225714729983494</c:v>
                </c:pt>
                <c:pt idx="31019">
                  <c:v>17.226270075741763</c:v>
                </c:pt>
                <c:pt idx="31020">
                  <c:v>17.226825421500031</c:v>
                </c:pt>
                <c:pt idx="31021">
                  <c:v>17.2273807672583</c:v>
                </c:pt>
                <c:pt idx="31022">
                  <c:v>17.227936113016568</c:v>
                </c:pt>
                <c:pt idx="31023">
                  <c:v>17.228491458774837</c:v>
                </c:pt>
                <c:pt idx="31024">
                  <c:v>17.229046804533105</c:v>
                </c:pt>
                <c:pt idx="31025">
                  <c:v>17.229602150291374</c:v>
                </c:pt>
                <c:pt idx="31026">
                  <c:v>17.230157496049642</c:v>
                </c:pt>
                <c:pt idx="31027">
                  <c:v>17.230712841807911</c:v>
                </c:pt>
                <c:pt idx="31028">
                  <c:v>17.23126818756618</c:v>
                </c:pt>
                <c:pt idx="31029">
                  <c:v>17.231823533324448</c:v>
                </c:pt>
                <c:pt idx="31030">
                  <c:v>17.232378879082717</c:v>
                </c:pt>
                <c:pt idx="31031">
                  <c:v>17.232934224840985</c:v>
                </c:pt>
                <c:pt idx="31032">
                  <c:v>17.233489570599254</c:v>
                </c:pt>
                <c:pt idx="31033">
                  <c:v>17.234044916357522</c:v>
                </c:pt>
                <c:pt idx="31034">
                  <c:v>17.234600262115791</c:v>
                </c:pt>
                <c:pt idx="31035">
                  <c:v>17.235155607874059</c:v>
                </c:pt>
                <c:pt idx="31036">
                  <c:v>17.235710953632328</c:v>
                </c:pt>
                <c:pt idx="31037">
                  <c:v>17.236266299390596</c:v>
                </c:pt>
                <c:pt idx="31038">
                  <c:v>17.236821645148865</c:v>
                </c:pt>
                <c:pt idx="31039">
                  <c:v>17.237376990907133</c:v>
                </c:pt>
                <c:pt idx="31040">
                  <c:v>17.237932336665402</c:v>
                </c:pt>
                <c:pt idx="31041">
                  <c:v>17.238487682423671</c:v>
                </c:pt>
                <c:pt idx="31042">
                  <c:v>17.239043028181939</c:v>
                </c:pt>
                <c:pt idx="31043">
                  <c:v>17.239598373940208</c:v>
                </c:pt>
                <c:pt idx="31044">
                  <c:v>17.240153719698476</c:v>
                </c:pt>
                <c:pt idx="31045">
                  <c:v>17.240709065456745</c:v>
                </c:pt>
                <c:pt idx="31046">
                  <c:v>17.241264411215013</c:v>
                </c:pt>
                <c:pt idx="31047">
                  <c:v>17.241819756973282</c:v>
                </c:pt>
                <c:pt idx="31048">
                  <c:v>17.24237510273155</c:v>
                </c:pt>
                <c:pt idx="31049">
                  <c:v>17.242930448489819</c:v>
                </c:pt>
                <c:pt idx="31050">
                  <c:v>17.243485794248087</c:v>
                </c:pt>
                <c:pt idx="31051">
                  <c:v>17.244041140006356</c:v>
                </c:pt>
                <c:pt idx="31052">
                  <c:v>17.244596485764625</c:v>
                </c:pt>
                <c:pt idx="31053">
                  <c:v>17.245151831522893</c:v>
                </c:pt>
                <c:pt idx="31054">
                  <c:v>17.245707177281162</c:v>
                </c:pt>
                <c:pt idx="31055">
                  <c:v>17.24626252303943</c:v>
                </c:pt>
                <c:pt idx="31056">
                  <c:v>17.246817868797699</c:v>
                </c:pt>
                <c:pt idx="31057">
                  <c:v>17.247373214555967</c:v>
                </c:pt>
                <c:pt idx="31058">
                  <c:v>17.247928560314236</c:v>
                </c:pt>
                <c:pt idx="31059">
                  <c:v>17.248483906072504</c:v>
                </c:pt>
                <c:pt idx="31060">
                  <c:v>17.249039251830773</c:v>
                </c:pt>
                <c:pt idx="31061">
                  <c:v>17.249594597589041</c:v>
                </c:pt>
                <c:pt idx="31062">
                  <c:v>17.25014994334731</c:v>
                </c:pt>
                <c:pt idx="31063">
                  <c:v>17.250705289105579</c:v>
                </c:pt>
                <c:pt idx="31064">
                  <c:v>17.251260634863847</c:v>
                </c:pt>
                <c:pt idx="31065">
                  <c:v>17.251815980622116</c:v>
                </c:pt>
                <c:pt idx="31066">
                  <c:v>17.252371326380384</c:v>
                </c:pt>
                <c:pt idx="31067">
                  <c:v>17.252926672138653</c:v>
                </c:pt>
                <c:pt idx="31068">
                  <c:v>17.253482017896921</c:v>
                </c:pt>
                <c:pt idx="31069">
                  <c:v>17.25403736365519</c:v>
                </c:pt>
                <c:pt idx="31070">
                  <c:v>17.254592709413458</c:v>
                </c:pt>
                <c:pt idx="31071">
                  <c:v>17.255148055171727</c:v>
                </c:pt>
                <c:pt idx="31072">
                  <c:v>17.255703400929995</c:v>
                </c:pt>
                <c:pt idx="31073">
                  <c:v>17.256258746688264</c:v>
                </c:pt>
                <c:pt idx="31074">
                  <c:v>17.256814092446533</c:v>
                </c:pt>
                <c:pt idx="31075">
                  <c:v>17.257369438204801</c:v>
                </c:pt>
                <c:pt idx="31076">
                  <c:v>17.25792478396307</c:v>
                </c:pt>
                <c:pt idx="31077">
                  <c:v>17.258480129721338</c:v>
                </c:pt>
                <c:pt idx="31078">
                  <c:v>17.259035475479607</c:v>
                </c:pt>
                <c:pt idx="31079">
                  <c:v>17.259590821237875</c:v>
                </c:pt>
                <c:pt idx="31080">
                  <c:v>17.260146166996144</c:v>
                </c:pt>
                <c:pt idx="31081">
                  <c:v>17.260701512754412</c:v>
                </c:pt>
                <c:pt idx="31082">
                  <c:v>17.261256858512681</c:v>
                </c:pt>
                <c:pt idx="31083">
                  <c:v>17.261812204270949</c:v>
                </c:pt>
                <c:pt idx="31084">
                  <c:v>17.262367550029218</c:v>
                </c:pt>
                <c:pt idx="31085">
                  <c:v>17.262922895787487</c:v>
                </c:pt>
                <c:pt idx="31086">
                  <c:v>17.263478241545755</c:v>
                </c:pt>
                <c:pt idx="31087">
                  <c:v>17.264033587304024</c:v>
                </c:pt>
                <c:pt idx="31088">
                  <c:v>17.264588933062292</c:v>
                </c:pt>
                <c:pt idx="31089">
                  <c:v>17.265144278820561</c:v>
                </c:pt>
                <c:pt idx="31090">
                  <c:v>17.265699624578829</c:v>
                </c:pt>
                <c:pt idx="31091">
                  <c:v>17.266254970337098</c:v>
                </c:pt>
                <c:pt idx="31092">
                  <c:v>17.266810316095366</c:v>
                </c:pt>
                <c:pt idx="31093">
                  <c:v>17.267365661853635</c:v>
                </c:pt>
                <c:pt idx="31094">
                  <c:v>17.267921007611903</c:v>
                </c:pt>
                <c:pt idx="31095">
                  <c:v>17.268476353370172</c:v>
                </c:pt>
                <c:pt idx="31096">
                  <c:v>17.26903169912844</c:v>
                </c:pt>
                <c:pt idx="31097">
                  <c:v>17.269587044886709</c:v>
                </c:pt>
                <c:pt idx="31098">
                  <c:v>17.270142390644978</c:v>
                </c:pt>
                <c:pt idx="31099">
                  <c:v>17.270697736403246</c:v>
                </c:pt>
                <c:pt idx="31100">
                  <c:v>17.271253082161515</c:v>
                </c:pt>
                <c:pt idx="31101">
                  <c:v>17.271808427919783</c:v>
                </c:pt>
                <c:pt idx="31102">
                  <c:v>17.272363773678052</c:v>
                </c:pt>
                <c:pt idx="31103">
                  <c:v>17.27291911943632</c:v>
                </c:pt>
                <c:pt idx="31104">
                  <c:v>17.273474465194589</c:v>
                </c:pt>
                <c:pt idx="31105">
                  <c:v>17.274029810952857</c:v>
                </c:pt>
                <c:pt idx="31106">
                  <c:v>17.274585156711126</c:v>
                </c:pt>
                <c:pt idx="31107">
                  <c:v>17.275140502469394</c:v>
                </c:pt>
                <c:pt idx="31108">
                  <c:v>17.275695848227663</c:v>
                </c:pt>
                <c:pt idx="31109">
                  <c:v>17.276251193985932</c:v>
                </c:pt>
                <c:pt idx="31110">
                  <c:v>17.2768065397442</c:v>
                </c:pt>
                <c:pt idx="31111">
                  <c:v>17.277361885502469</c:v>
                </c:pt>
                <c:pt idx="31112">
                  <c:v>17.277917231260737</c:v>
                </c:pt>
                <c:pt idx="31113">
                  <c:v>17.278472577019006</c:v>
                </c:pt>
                <c:pt idx="31114">
                  <c:v>17.279027922777274</c:v>
                </c:pt>
                <c:pt idx="31115">
                  <c:v>17.279583268535543</c:v>
                </c:pt>
                <c:pt idx="31116">
                  <c:v>17.280138614293811</c:v>
                </c:pt>
                <c:pt idx="31117">
                  <c:v>17.28069396005208</c:v>
                </c:pt>
                <c:pt idx="31118">
                  <c:v>17.281249305810348</c:v>
                </c:pt>
                <c:pt idx="31119">
                  <c:v>17.281804651568617</c:v>
                </c:pt>
                <c:pt idx="31120">
                  <c:v>17.282359997326886</c:v>
                </c:pt>
                <c:pt idx="31121">
                  <c:v>17.282915343085154</c:v>
                </c:pt>
                <c:pt idx="31122">
                  <c:v>17.283470688843423</c:v>
                </c:pt>
                <c:pt idx="31123">
                  <c:v>17.284026034601691</c:v>
                </c:pt>
                <c:pt idx="31124">
                  <c:v>17.28458138035996</c:v>
                </c:pt>
                <c:pt idx="31125">
                  <c:v>17.285136726118228</c:v>
                </c:pt>
                <c:pt idx="31126">
                  <c:v>17.285692071876497</c:v>
                </c:pt>
                <c:pt idx="31127">
                  <c:v>17.286247417634765</c:v>
                </c:pt>
                <c:pt idx="31128">
                  <c:v>17.286802763393034</c:v>
                </c:pt>
                <c:pt idx="31129">
                  <c:v>17.287358109151302</c:v>
                </c:pt>
                <c:pt idx="31130">
                  <c:v>17.287913454909571</c:v>
                </c:pt>
                <c:pt idx="31131">
                  <c:v>17.28846880066784</c:v>
                </c:pt>
                <c:pt idx="31132">
                  <c:v>17.289024146426108</c:v>
                </c:pt>
                <c:pt idx="31133">
                  <c:v>17.289579492184377</c:v>
                </c:pt>
                <c:pt idx="31134">
                  <c:v>17.290134837942645</c:v>
                </c:pt>
                <c:pt idx="31135">
                  <c:v>17.290690183700914</c:v>
                </c:pt>
                <c:pt idx="31136">
                  <c:v>17.291245529459182</c:v>
                </c:pt>
                <c:pt idx="31137">
                  <c:v>17.291800875217451</c:v>
                </c:pt>
                <c:pt idx="31138">
                  <c:v>17.292356220975719</c:v>
                </c:pt>
                <c:pt idx="31139">
                  <c:v>17.292911566733988</c:v>
                </c:pt>
                <c:pt idx="31140">
                  <c:v>17.293466912492256</c:v>
                </c:pt>
                <c:pt idx="31141">
                  <c:v>17.294022258250525</c:v>
                </c:pt>
                <c:pt idx="31142">
                  <c:v>17.294577604008794</c:v>
                </c:pt>
                <c:pt idx="31143">
                  <c:v>17.295132949767062</c:v>
                </c:pt>
                <c:pt idx="31144">
                  <c:v>17.295688295525331</c:v>
                </c:pt>
                <c:pt idx="31145">
                  <c:v>17.296243641283599</c:v>
                </c:pt>
                <c:pt idx="31146">
                  <c:v>17.296798987041868</c:v>
                </c:pt>
                <c:pt idx="31147">
                  <c:v>17.297354332800136</c:v>
                </c:pt>
                <c:pt idx="31148">
                  <c:v>17.297909678558405</c:v>
                </c:pt>
                <c:pt idx="31149">
                  <c:v>17.298465024316673</c:v>
                </c:pt>
                <c:pt idx="31150">
                  <c:v>17.299020370074942</c:v>
                </c:pt>
                <c:pt idx="31151">
                  <c:v>17.29957571583321</c:v>
                </c:pt>
                <c:pt idx="31152">
                  <c:v>17.300131061591479</c:v>
                </c:pt>
                <c:pt idx="31153">
                  <c:v>17.300686407349747</c:v>
                </c:pt>
                <c:pt idx="31154">
                  <c:v>17.301241753108016</c:v>
                </c:pt>
                <c:pt idx="31155">
                  <c:v>17.301797098866285</c:v>
                </c:pt>
                <c:pt idx="31156">
                  <c:v>17.302352444624553</c:v>
                </c:pt>
                <c:pt idx="31157">
                  <c:v>17.302907790382822</c:v>
                </c:pt>
                <c:pt idx="31158">
                  <c:v>17.30346313614109</c:v>
                </c:pt>
                <c:pt idx="31159">
                  <c:v>17.304018481899359</c:v>
                </c:pt>
                <c:pt idx="31160">
                  <c:v>17.304573827657627</c:v>
                </c:pt>
                <c:pt idx="31161">
                  <c:v>17.305129173415896</c:v>
                </c:pt>
                <c:pt idx="31162">
                  <c:v>17.305684519174164</c:v>
                </c:pt>
                <c:pt idx="31163">
                  <c:v>17.306239864932433</c:v>
                </c:pt>
                <c:pt idx="31164">
                  <c:v>17.306795210690701</c:v>
                </c:pt>
                <c:pt idx="31165">
                  <c:v>17.30735055644897</c:v>
                </c:pt>
                <c:pt idx="31166">
                  <c:v>17.307905902207239</c:v>
                </c:pt>
                <c:pt idx="31167">
                  <c:v>17.308461247965507</c:v>
                </c:pt>
                <c:pt idx="31168">
                  <c:v>17.309016593723776</c:v>
                </c:pt>
                <c:pt idx="31169">
                  <c:v>17.309571939482044</c:v>
                </c:pt>
                <c:pt idx="31170">
                  <c:v>17.310127285240313</c:v>
                </c:pt>
                <c:pt idx="31171">
                  <c:v>17.310682630998581</c:v>
                </c:pt>
                <c:pt idx="31172">
                  <c:v>17.31123797675685</c:v>
                </c:pt>
                <c:pt idx="31173">
                  <c:v>17.311793322515118</c:v>
                </c:pt>
                <c:pt idx="31174">
                  <c:v>17.312348668273387</c:v>
                </c:pt>
                <c:pt idx="31175">
                  <c:v>17.312904014031655</c:v>
                </c:pt>
                <c:pt idx="31176">
                  <c:v>17.313459359789924</c:v>
                </c:pt>
                <c:pt idx="31177">
                  <c:v>17.314014705548193</c:v>
                </c:pt>
                <c:pt idx="31178">
                  <c:v>17.314570051306461</c:v>
                </c:pt>
                <c:pt idx="31179">
                  <c:v>17.31512539706473</c:v>
                </c:pt>
                <c:pt idx="31180">
                  <c:v>17.315680742822998</c:v>
                </c:pt>
                <c:pt idx="31181">
                  <c:v>17.316236088581267</c:v>
                </c:pt>
                <c:pt idx="31182">
                  <c:v>17.316791434339535</c:v>
                </c:pt>
                <c:pt idx="31183">
                  <c:v>17.317346780097804</c:v>
                </c:pt>
                <c:pt idx="31184">
                  <c:v>17.317902125856072</c:v>
                </c:pt>
                <c:pt idx="31185">
                  <c:v>17.318457471614341</c:v>
                </c:pt>
                <c:pt idx="31186">
                  <c:v>17.319012817372609</c:v>
                </c:pt>
                <c:pt idx="31187">
                  <c:v>17.319568163130878</c:v>
                </c:pt>
                <c:pt idx="31188">
                  <c:v>17.320123508889147</c:v>
                </c:pt>
                <c:pt idx="31189">
                  <c:v>17.320678854647415</c:v>
                </c:pt>
                <c:pt idx="31190">
                  <c:v>17.321234200405684</c:v>
                </c:pt>
                <c:pt idx="31191">
                  <c:v>17.321789546163952</c:v>
                </c:pt>
                <c:pt idx="31192">
                  <c:v>17.322344891922221</c:v>
                </c:pt>
                <c:pt idx="31193">
                  <c:v>17.322900237680489</c:v>
                </c:pt>
                <c:pt idx="31194">
                  <c:v>17.323455583438758</c:v>
                </c:pt>
                <c:pt idx="31195">
                  <c:v>17.324010929197026</c:v>
                </c:pt>
                <c:pt idx="31196">
                  <c:v>17.324566274955295</c:v>
                </c:pt>
                <c:pt idx="31197">
                  <c:v>17.325121620713563</c:v>
                </c:pt>
                <c:pt idx="31198">
                  <c:v>17.325676966471832</c:v>
                </c:pt>
                <c:pt idx="31199">
                  <c:v>17.326232312230101</c:v>
                </c:pt>
                <c:pt idx="31200">
                  <c:v>17.326787657988369</c:v>
                </c:pt>
                <c:pt idx="31201">
                  <c:v>17.327343003746638</c:v>
                </c:pt>
                <c:pt idx="31202">
                  <c:v>17.327898349504906</c:v>
                </c:pt>
                <c:pt idx="31203">
                  <c:v>17.328453695263175</c:v>
                </c:pt>
                <c:pt idx="31204">
                  <c:v>17.329009041021443</c:v>
                </c:pt>
                <c:pt idx="31205">
                  <c:v>17.329564386779712</c:v>
                </c:pt>
                <c:pt idx="31206">
                  <c:v>17.33011973253798</c:v>
                </c:pt>
                <c:pt idx="31207">
                  <c:v>17.330675078296249</c:v>
                </c:pt>
                <c:pt idx="31208">
                  <c:v>17.331230424054517</c:v>
                </c:pt>
                <c:pt idx="31209">
                  <c:v>17.331785769812786</c:v>
                </c:pt>
                <c:pt idx="31210">
                  <c:v>17.332341115571055</c:v>
                </c:pt>
                <c:pt idx="31211">
                  <c:v>17.332896461329323</c:v>
                </c:pt>
                <c:pt idx="31212">
                  <c:v>17.333451807087592</c:v>
                </c:pt>
                <c:pt idx="31213">
                  <c:v>17.33400715284586</c:v>
                </c:pt>
                <c:pt idx="31214">
                  <c:v>17.334562498604129</c:v>
                </c:pt>
                <c:pt idx="31215">
                  <c:v>17.335117844362397</c:v>
                </c:pt>
                <c:pt idx="31216">
                  <c:v>17.335673190120666</c:v>
                </c:pt>
                <c:pt idx="31217">
                  <c:v>17.336228535878934</c:v>
                </c:pt>
                <c:pt idx="31218">
                  <c:v>17.336783881637203</c:v>
                </c:pt>
                <c:pt idx="31219">
                  <c:v>17.337339227395471</c:v>
                </c:pt>
                <c:pt idx="31220">
                  <c:v>17.33789457315374</c:v>
                </c:pt>
                <c:pt idx="31221">
                  <c:v>17.338449918912008</c:v>
                </c:pt>
                <c:pt idx="31222">
                  <c:v>17.339005264670277</c:v>
                </c:pt>
                <c:pt idx="31223">
                  <c:v>17.339560610428546</c:v>
                </c:pt>
                <c:pt idx="31224">
                  <c:v>17.340115956186814</c:v>
                </c:pt>
                <c:pt idx="31225">
                  <c:v>17.340671301945083</c:v>
                </c:pt>
                <c:pt idx="31226">
                  <c:v>17.341226647703351</c:v>
                </c:pt>
                <c:pt idx="31227">
                  <c:v>17.34178199346162</c:v>
                </c:pt>
                <c:pt idx="31228">
                  <c:v>17.342337339219888</c:v>
                </c:pt>
                <c:pt idx="31229">
                  <c:v>17.342892684978157</c:v>
                </c:pt>
                <c:pt idx="31230">
                  <c:v>17.343448030736425</c:v>
                </c:pt>
                <c:pt idx="31231">
                  <c:v>17.344003376494694</c:v>
                </c:pt>
                <c:pt idx="31232">
                  <c:v>17.344558722252962</c:v>
                </c:pt>
                <c:pt idx="31233">
                  <c:v>17.345114068011231</c:v>
                </c:pt>
                <c:pt idx="31234">
                  <c:v>17.3456694137695</c:v>
                </c:pt>
                <c:pt idx="31235">
                  <c:v>17.346224759527768</c:v>
                </c:pt>
                <c:pt idx="31236">
                  <c:v>17.346780105286037</c:v>
                </c:pt>
                <c:pt idx="31237">
                  <c:v>17.347335451044305</c:v>
                </c:pt>
                <c:pt idx="31238">
                  <c:v>17.347890796802574</c:v>
                </c:pt>
                <c:pt idx="31239">
                  <c:v>17.348446142560842</c:v>
                </c:pt>
                <c:pt idx="31240">
                  <c:v>17.349001488319111</c:v>
                </c:pt>
                <c:pt idx="31241">
                  <c:v>17.349556834077379</c:v>
                </c:pt>
                <c:pt idx="31242">
                  <c:v>17.350112179835648</c:v>
                </c:pt>
                <c:pt idx="31243">
                  <c:v>17.350667525593916</c:v>
                </c:pt>
                <c:pt idx="31244">
                  <c:v>17.351222871352185</c:v>
                </c:pt>
                <c:pt idx="31245">
                  <c:v>17.351778217110454</c:v>
                </c:pt>
                <c:pt idx="31246">
                  <c:v>17.352333562868722</c:v>
                </c:pt>
                <c:pt idx="31247">
                  <c:v>17.352888908626991</c:v>
                </c:pt>
                <c:pt idx="31248">
                  <c:v>17.353444254385259</c:v>
                </c:pt>
                <c:pt idx="31249">
                  <c:v>17.353999600143528</c:v>
                </c:pt>
                <c:pt idx="31250">
                  <c:v>17.354554945901796</c:v>
                </c:pt>
                <c:pt idx="31251">
                  <c:v>17.355110291660065</c:v>
                </c:pt>
                <c:pt idx="31252">
                  <c:v>17.355665637418333</c:v>
                </c:pt>
                <c:pt idx="31253">
                  <c:v>17.356220983176602</c:v>
                </c:pt>
                <c:pt idx="31254">
                  <c:v>17.35677632893487</c:v>
                </c:pt>
                <c:pt idx="31255">
                  <c:v>17.357331674693139</c:v>
                </c:pt>
                <c:pt idx="31256">
                  <c:v>17.357887020451408</c:v>
                </c:pt>
                <c:pt idx="31257">
                  <c:v>17.358442366209676</c:v>
                </c:pt>
                <c:pt idx="31258">
                  <c:v>17.358997711967945</c:v>
                </c:pt>
                <c:pt idx="31259">
                  <c:v>17.359553057726213</c:v>
                </c:pt>
                <c:pt idx="31260">
                  <c:v>17.360108403484482</c:v>
                </c:pt>
                <c:pt idx="31261">
                  <c:v>17.36066374924275</c:v>
                </c:pt>
                <c:pt idx="31262">
                  <c:v>17.361219095001019</c:v>
                </c:pt>
                <c:pt idx="31263">
                  <c:v>17.361774440759287</c:v>
                </c:pt>
                <c:pt idx="31264">
                  <c:v>17.362329786517556</c:v>
                </c:pt>
                <c:pt idx="31265">
                  <c:v>17.362885132275824</c:v>
                </c:pt>
                <c:pt idx="31266">
                  <c:v>17.363440478034093</c:v>
                </c:pt>
                <c:pt idx="31267">
                  <c:v>17.363995823792362</c:v>
                </c:pt>
                <c:pt idx="31268">
                  <c:v>17.36455116955063</c:v>
                </c:pt>
                <c:pt idx="31269">
                  <c:v>17.365106515308899</c:v>
                </c:pt>
                <c:pt idx="31270">
                  <c:v>17.365661861067167</c:v>
                </c:pt>
                <c:pt idx="31271">
                  <c:v>17.366217206825436</c:v>
                </c:pt>
                <c:pt idx="31272">
                  <c:v>17.366772552583704</c:v>
                </c:pt>
                <c:pt idx="31273">
                  <c:v>17.367327898341973</c:v>
                </c:pt>
                <c:pt idx="31274">
                  <c:v>17.367883244100241</c:v>
                </c:pt>
                <c:pt idx="31275">
                  <c:v>17.36843858985851</c:v>
                </c:pt>
                <c:pt idx="31276">
                  <c:v>17.368993935616778</c:v>
                </c:pt>
                <c:pt idx="31277">
                  <c:v>17.369549281375047</c:v>
                </c:pt>
                <c:pt idx="31278">
                  <c:v>17.370104627133315</c:v>
                </c:pt>
                <c:pt idx="31279">
                  <c:v>17.370659972891584</c:v>
                </c:pt>
                <c:pt idx="31280">
                  <c:v>17.371215318649853</c:v>
                </c:pt>
                <c:pt idx="31281">
                  <c:v>17.371770664408121</c:v>
                </c:pt>
                <c:pt idx="31282">
                  <c:v>17.37232601016639</c:v>
                </c:pt>
                <c:pt idx="31283">
                  <c:v>17.372881355924658</c:v>
                </c:pt>
                <c:pt idx="31284">
                  <c:v>17.373436701682927</c:v>
                </c:pt>
                <c:pt idx="31285">
                  <c:v>17.373992047441195</c:v>
                </c:pt>
                <c:pt idx="31286">
                  <c:v>17.374547393199464</c:v>
                </c:pt>
                <c:pt idx="31287">
                  <c:v>17.375102738957732</c:v>
                </c:pt>
                <c:pt idx="31288">
                  <c:v>17.375658084716001</c:v>
                </c:pt>
                <c:pt idx="31289">
                  <c:v>17.376213430474269</c:v>
                </c:pt>
                <c:pt idx="31290">
                  <c:v>17.376768776232538</c:v>
                </c:pt>
                <c:pt idx="31291">
                  <c:v>17.377324121990807</c:v>
                </c:pt>
                <c:pt idx="31292">
                  <c:v>17.377879467749075</c:v>
                </c:pt>
                <c:pt idx="31293">
                  <c:v>17.378434813507344</c:v>
                </c:pt>
                <c:pt idx="31294">
                  <c:v>17.378990159265612</c:v>
                </c:pt>
                <c:pt idx="31295">
                  <c:v>17.379545505023881</c:v>
                </c:pt>
                <c:pt idx="31296">
                  <c:v>17.380100850782149</c:v>
                </c:pt>
                <c:pt idx="31297">
                  <c:v>17.380656196540418</c:v>
                </c:pt>
                <c:pt idx="31298">
                  <c:v>17.381211542298686</c:v>
                </c:pt>
                <c:pt idx="31299">
                  <c:v>17.381766888056955</c:v>
                </c:pt>
                <c:pt idx="31300">
                  <c:v>17.382322233815223</c:v>
                </c:pt>
                <c:pt idx="31301">
                  <c:v>17.382877579573492</c:v>
                </c:pt>
                <c:pt idx="31302">
                  <c:v>17.383432925331761</c:v>
                </c:pt>
                <c:pt idx="31303">
                  <c:v>17.383988271090029</c:v>
                </c:pt>
                <c:pt idx="31304">
                  <c:v>17.384543616848298</c:v>
                </c:pt>
                <c:pt idx="31305">
                  <c:v>17.385098962606566</c:v>
                </c:pt>
                <c:pt idx="31306">
                  <c:v>17.385654308364835</c:v>
                </c:pt>
                <c:pt idx="31307">
                  <c:v>17.386209654123103</c:v>
                </c:pt>
                <c:pt idx="31308">
                  <c:v>17.386764999881372</c:v>
                </c:pt>
                <c:pt idx="31309">
                  <c:v>17.38732034563964</c:v>
                </c:pt>
                <c:pt idx="31310">
                  <c:v>17.387875691397909</c:v>
                </c:pt>
                <c:pt idx="31311">
                  <c:v>17.388431037156177</c:v>
                </c:pt>
                <c:pt idx="31312">
                  <c:v>17.388986382914446</c:v>
                </c:pt>
                <c:pt idx="31313">
                  <c:v>17.389541728672715</c:v>
                </c:pt>
                <c:pt idx="31314">
                  <c:v>17.390097074430983</c:v>
                </c:pt>
                <c:pt idx="31315">
                  <c:v>17.390652420189252</c:v>
                </c:pt>
                <c:pt idx="31316">
                  <c:v>17.39120776594752</c:v>
                </c:pt>
                <c:pt idx="31317">
                  <c:v>17.391763111705789</c:v>
                </c:pt>
                <c:pt idx="31318">
                  <c:v>17.392318457464057</c:v>
                </c:pt>
                <c:pt idx="31319">
                  <c:v>17.392873803222326</c:v>
                </c:pt>
                <c:pt idx="31320">
                  <c:v>17.393429148980594</c:v>
                </c:pt>
                <c:pt idx="31321">
                  <c:v>17.393984494738863</c:v>
                </c:pt>
                <c:pt idx="31322">
                  <c:v>17.394539840497131</c:v>
                </c:pt>
                <c:pt idx="31323">
                  <c:v>17.3950951862554</c:v>
                </c:pt>
                <c:pt idx="31324">
                  <c:v>17.395650532013669</c:v>
                </c:pt>
                <c:pt idx="31325">
                  <c:v>17.396205877771937</c:v>
                </c:pt>
                <c:pt idx="31326">
                  <c:v>17.396761223530206</c:v>
                </c:pt>
                <c:pt idx="31327">
                  <c:v>17.397316569288474</c:v>
                </c:pt>
                <c:pt idx="31328">
                  <c:v>17.397871915046743</c:v>
                </c:pt>
                <c:pt idx="31329">
                  <c:v>17.398427260805011</c:v>
                </c:pt>
                <c:pt idx="31330">
                  <c:v>17.39898260656328</c:v>
                </c:pt>
                <c:pt idx="31331">
                  <c:v>17.399537952321548</c:v>
                </c:pt>
                <c:pt idx="31332">
                  <c:v>17.400093298079817</c:v>
                </c:pt>
                <c:pt idx="31333">
                  <c:v>17.400648643838085</c:v>
                </c:pt>
                <c:pt idx="31334">
                  <c:v>17.401203989596354</c:v>
                </c:pt>
                <c:pt idx="31335">
                  <c:v>17.401759335354622</c:v>
                </c:pt>
                <c:pt idx="31336">
                  <c:v>17.402314681112891</c:v>
                </c:pt>
                <c:pt idx="31337">
                  <c:v>17.40287002687116</c:v>
                </c:pt>
                <c:pt idx="31338">
                  <c:v>17.403425372629428</c:v>
                </c:pt>
                <c:pt idx="31339">
                  <c:v>17.403980718387697</c:v>
                </c:pt>
                <c:pt idx="31340">
                  <c:v>17.404536064145965</c:v>
                </c:pt>
                <c:pt idx="31341">
                  <c:v>17.405091409904234</c:v>
                </c:pt>
                <c:pt idx="31342">
                  <c:v>17.405646755662502</c:v>
                </c:pt>
                <c:pt idx="31343">
                  <c:v>17.406202101420771</c:v>
                </c:pt>
                <c:pt idx="31344">
                  <c:v>17.406757447179039</c:v>
                </c:pt>
                <c:pt idx="31345">
                  <c:v>17.407312792937308</c:v>
                </c:pt>
                <c:pt idx="31346">
                  <c:v>17.407868138695576</c:v>
                </c:pt>
                <c:pt idx="31347">
                  <c:v>17.408423484453845</c:v>
                </c:pt>
                <c:pt idx="31348">
                  <c:v>17.408978830212114</c:v>
                </c:pt>
                <c:pt idx="31349">
                  <c:v>17.409534175970382</c:v>
                </c:pt>
                <c:pt idx="31350">
                  <c:v>17.410089521728651</c:v>
                </c:pt>
                <c:pt idx="31351">
                  <c:v>17.410644867486919</c:v>
                </c:pt>
                <c:pt idx="31352">
                  <c:v>17.411200213245188</c:v>
                </c:pt>
                <c:pt idx="31353">
                  <c:v>17.411755559003456</c:v>
                </c:pt>
                <c:pt idx="31354">
                  <c:v>17.412310904761725</c:v>
                </c:pt>
                <c:pt idx="31355">
                  <c:v>17.412866250519993</c:v>
                </c:pt>
                <c:pt idx="31356">
                  <c:v>17.413421596278262</c:v>
                </c:pt>
                <c:pt idx="31357">
                  <c:v>17.41397694203653</c:v>
                </c:pt>
                <c:pt idx="31358">
                  <c:v>17.414532287794799</c:v>
                </c:pt>
                <c:pt idx="31359">
                  <c:v>17.415087633553068</c:v>
                </c:pt>
                <c:pt idx="31360">
                  <c:v>17.415642979311336</c:v>
                </c:pt>
                <c:pt idx="31361">
                  <c:v>17.416198325069605</c:v>
                </c:pt>
                <c:pt idx="31362">
                  <c:v>17.416753670827873</c:v>
                </c:pt>
                <c:pt idx="31363">
                  <c:v>17.417309016586142</c:v>
                </c:pt>
                <c:pt idx="31364">
                  <c:v>17.41786436234441</c:v>
                </c:pt>
                <c:pt idx="31365">
                  <c:v>17.418419708102679</c:v>
                </c:pt>
                <c:pt idx="31366">
                  <c:v>17.418975053860947</c:v>
                </c:pt>
                <c:pt idx="31367">
                  <c:v>17.419530399619216</c:v>
                </c:pt>
                <c:pt idx="31368">
                  <c:v>17.420085745377484</c:v>
                </c:pt>
                <c:pt idx="31369">
                  <c:v>17.420641091135753</c:v>
                </c:pt>
                <c:pt idx="31370">
                  <c:v>17.421196436894022</c:v>
                </c:pt>
                <c:pt idx="31371">
                  <c:v>17.42175178265229</c:v>
                </c:pt>
                <c:pt idx="31372">
                  <c:v>17.422307128410559</c:v>
                </c:pt>
                <c:pt idx="31373">
                  <c:v>17.422862474168827</c:v>
                </c:pt>
                <c:pt idx="31374">
                  <c:v>17.423417819927096</c:v>
                </c:pt>
                <c:pt idx="31375">
                  <c:v>17.423973165685364</c:v>
                </c:pt>
                <c:pt idx="31376">
                  <c:v>17.424528511443633</c:v>
                </c:pt>
                <c:pt idx="31377">
                  <c:v>17.425083857201901</c:v>
                </c:pt>
                <c:pt idx="31378">
                  <c:v>17.42563920296017</c:v>
                </c:pt>
                <c:pt idx="31379">
                  <c:v>17.426194548718438</c:v>
                </c:pt>
                <c:pt idx="31380">
                  <c:v>17.426749894476707</c:v>
                </c:pt>
                <c:pt idx="31381">
                  <c:v>17.427305240234976</c:v>
                </c:pt>
                <c:pt idx="31382">
                  <c:v>17.427860585993244</c:v>
                </c:pt>
                <c:pt idx="31383">
                  <c:v>17.428415931751513</c:v>
                </c:pt>
                <c:pt idx="31384">
                  <c:v>17.428971277509781</c:v>
                </c:pt>
                <c:pt idx="31385">
                  <c:v>17.42952662326805</c:v>
                </c:pt>
                <c:pt idx="31386">
                  <c:v>17.430081969026318</c:v>
                </c:pt>
                <c:pt idx="31387">
                  <c:v>17.430637314784587</c:v>
                </c:pt>
                <c:pt idx="31388">
                  <c:v>17.431192660542855</c:v>
                </c:pt>
                <c:pt idx="31389">
                  <c:v>17.431748006301124</c:v>
                </c:pt>
                <c:pt idx="31390">
                  <c:v>17.432303352059392</c:v>
                </c:pt>
                <c:pt idx="31391">
                  <c:v>17.432858697817661</c:v>
                </c:pt>
                <c:pt idx="31392">
                  <c:v>17.433414043575929</c:v>
                </c:pt>
                <c:pt idx="31393">
                  <c:v>17.433969389334198</c:v>
                </c:pt>
                <c:pt idx="31394">
                  <c:v>17.434524735092467</c:v>
                </c:pt>
                <c:pt idx="31395">
                  <c:v>17.435080080850735</c:v>
                </c:pt>
                <c:pt idx="31396">
                  <c:v>17.435635426609004</c:v>
                </c:pt>
                <c:pt idx="31397">
                  <c:v>17.436190772367272</c:v>
                </c:pt>
                <c:pt idx="31398">
                  <c:v>17.436746118125541</c:v>
                </c:pt>
                <c:pt idx="31399">
                  <c:v>17.437301463883809</c:v>
                </c:pt>
                <c:pt idx="31400">
                  <c:v>17.437856809642078</c:v>
                </c:pt>
                <c:pt idx="31401">
                  <c:v>17.438412155400346</c:v>
                </c:pt>
                <c:pt idx="31402">
                  <c:v>17.438967501158615</c:v>
                </c:pt>
                <c:pt idx="31403">
                  <c:v>17.439522846916883</c:v>
                </c:pt>
                <c:pt idx="31404">
                  <c:v>17.440078192675152</c:v>
                </c:pt>
                <c:pt idx="31405">
                  <c:v>17.440633538433421</c:v>
                </c:pt>
                <c:pt idx="31406">
                  <c:v>17.441188884191689</c:v>
                </c:pt>
                <c:pt idx="31407">
                  <c:v>17.441744229949958</c:v>
                </c:pt>
                <c:pt idx="31408">
                  <c:v>17.442299575708226</c:v>
                </c:pt>
                <c:pt idx="31409">
                  <c:v>17.442854921466495</c:v>
                </c:pt>
                <c:pt idx="31410">
                  <c:v>17.443410267224763</c:v>
                </c:pt>
                <c:pt idx="31411">
                  <c:v>17.443965612983032</c:v>
                </c:pt>
                <c:pt idx="31412">
                  <c:v>17.4445209587413</c:v>
                </c:pt>
                <c:pt idx="31413">
                  <c:v>17.445076304499569</c:v>
                </c:pt>
                <c:pt idx="31414">
                  <c:v>17.445631650257837</c:v>
                </c:pt>
                <c:pt idx="31415">
                  <c:v>17.446186996016106</c:v>
                </c:pt>
                <c:pt idx="31416">
                  <c:v>17.446742341774375</c:v>
                </c:pt>
                <c:pt idx="31417">
                  <c:v>17.447297687532643</c:v>
                </c:pt>
                <c:pt idx="31418">
                  <c:v>17.447853033290912</c:v>
                </c:pt>
                <c:pt idx="31419">
                  <c:v>17.44840837904918</c:v>
                </c:pt>
                <c:pt idx="31420">
                  <c:v>17.448963724807449</c:v>
                </c:pt>
                <c:pt idx="31421">
                  <c:v>17.449519070565717</c:v>
                </c:pt>
                <c:pt idx="31422">
                  <c:v>17.450074416323986</c:v>
                </c:pt>
                <c:pt idx="31423">
                  <c:v>17.450629762082254</c:v>
                </c:pt>
                <c:pt idx="31424">
                  <c:v>17.451185107840523</c:v>
                </c:pt>
                <c:pt idx="31425">
                  <c:v>17.451740453598791</c:v>
                </c:pt>
                <c:pt idx="31426">
                  <c:v>17.45229579935706</c:v>
                </c:pt>
                <c:pt idx="31427">
                  <c:v>17.452851145115329</c:v>
                </c:pt>
                <c:pt idx="31428">
                  <c:v>17.453406490873597</c:v>
                </c:pt>
                <c:pt idx="31429">
                  <c:v>17.453961836631866</c:v>
                </c:pt>
                <c:pt idx="31430">
                  <c:v>17.454517182390134</c:v>
                </c:pt>
                <c:pt idx="31431">
                  <c:v>17.455072528148403</c:v>
                </c:pt>
                <c:pt idx="31432">
                  <c:v>17.455627873906671</c:v>
                </c:pt>
                <c:pt idx="31433">
                  <c:v>17.45618321966494</c:v>
                </c:pt>
                <c:pt idx="31434">
                  <c:v>17.456738565423208</c:v>
                </c:pt>
                <c:pt idx="31435">
                  <c:v>17.457293911181477</c:v>
                </c:pt>
                <c:pt idx="31436">
                  <c:v>17.457849256939745</c:v>
                </c:pt>
                <c:pt idx="31437">
                  <c:v>17.458404602698014</c:v>
                </c:pt>
                <c:pt idx="31438">
                  <c:v>17.458959948456283</c:v>
                </c:pt>
                <c:pt idx="31439">
                  <c:v>17.459515294214551</c:v>
                </c:pt>
                <c:pt idx="31440">
                  <c:v>17.46007063997282</c:v>
                </c:pt>
                <c:pt idx="31441">
                  <c:v>17.460625985731088</c:v>
                </c:pt>
                <c:pt idx="31442">
                  <c:v>17.461181331489357</c:v>
                </c:pt>
                <c:pt idx="31443">
                  <c:v>17.461736677247625</c:v>
                </c:pt>
                <c:pt idx="31444">
                  <c:v>17.462292023005894</c:v>
                </c:pt>
                <c:pt idx="31445">
                  <c:v>17.462847368764162</c:v>
                </c:pt>
                <c:pt idx="31446">
                  <c:v>17.463402714522431</c:v>
                </c:pt>
                <c:pt idx="31447">
                  <c:v>17.463958060280699</c:v>
                </c:pt>
                <c:pt idx="31448">
                  <c:v>17.464513406038968</c:v>
                </c:pt>
                <c:pt idx="31449">
                  <c:v>17.465068751797237</c:v>
                </c:pt>
                <c:pt idx="31450">
                  <c:v>17.465624097555505</c:v>
                </c:pt>
                <c:pt idx="31451">
                  <c:v>17.466179443313774</c:v>
                </c:pt>
                <c:pt idx="31452">
                  <c:v>17.466734789072042</c:v>
                </c:pt>
                <c:pt idx="31453">
                  <c:v>17.467290134830311</c:v>
                </c:pt>
                <c:pt idx="31454">
                  <c:v>17.467845480588579</c:v>
                </c:pt>
                <c:pt idx="31455">
                  <c:v>17.468400826346848</c:v>
                </c:pt>
                <c:pt idx="31456">
                  <c:v>17.468956172105116</c:v>
                </c:pt>
                <c:pt idx="31457">
                  <c:v>17.469511517863385</c:v>
                </c:pt>
                <c:pt idx="31458">
                  <c:v>17.470066863621653</c:v>
                </c:pt>
                <c:pt idx="31459">
                  <c:v>17.470622209379922</c:v>
                </c:pt>
                <c:pt idx="31460">
                  <c:v>17.47117755513819</c:v>
                </c:pt>
                <c:pt idx="31461">
                  <c:v>17.471732900896459</c:v>
                </c:pt>
                <c:pt idx="31462">
                  <c:v>17.472288246654728</c:v>
                </c:pt>
                <c:pt idx="31463">
                  <c:v>17.472843592412996</c:v>
                </c:pt>
                <c:pt idx="31464">
                  <c:v>17.473398938171265</c:v>
                </c:pt>
                <c:pt idx="31465">
                  <c:v>17.473954283929533</c:v>
                </c:pt>
                <c:pt idx="31466">
                  <c:v>17.474509629687802</c:v>
                </c:pt>
                <c:pt idx="31467">
                  <c:v>17.47506497544607</c:v>
                </c:pt>
                <c:pt idx="31468">
                  <c:v>17.475620321204339</c:v>
                </c:pt>
                <c:pt idx="31469">
                  <c:v>17.476175666962607</c:v>
                </c:pt>
                <c:pt idx="31470">
                  <c:v>17.476731012720876</c:v>
                </c:pt>
                <c:pt idx="31471">
                  <c:v>17.477286358479144</c:v>
                </c:pt>
                <c:pt idx="31472">
                  <c:v>17.477841704237413</c:v>
                </c:pt>
                <c:pt idx="31473">
                  <c:v>17.478397049995682</c:v>
                </c:pt>
                <c:pt idx="31474">
                  <c:v>17.47895239575395</c:v>
                </c:pt>
                <c:pt idx="31475">
                  <c:v>17.479507741512219</c:v>
                </c:pt>
                <c:pt idx="31476">
                  <c:v>17.480063087270487</c:v>
                </c:pt>
                <c:pt idx="31477">
                  <c:v>17.480618433028756</c:v>
                </c:pt>
                <c:pt idx="31478">
                  <c:v>17.481173778787024</c:v>
                </c:pt>
                <c:pt idx="31479">
                  <c:v>17.481729124545293</c:v>
                </c:pt>
                <c:pt idx="31480">
                  <c:v>17.482284470303561</c:v>
                </c:pt>
                <c:pt idx="31481">
                  <c:v>17.48283981606183</c:v>
                </c:pt>
                <c:pt idx="31482">
                  <c:v>17.483395161820098</c:v>
                </c:pt>
                <c:pt idx="31483">
                  <c:v>17.483950507578367</c:v>
                </c:pt>
                <c:pt idx="31484">
                  <c:v>17.484505853336636</c:v>
                </c:pt>
                <c:pt idx="31485">
                  <c:v>17.485061199094904</c:v>
                </c:pt>
                <c:pt idx="31486">
                  <c:v>17.485616544853173</c:v>
                </c:pt>
                <c:pt idx="31487">
                  <c:v>17.486171890611441</c:v>
                </c:pt>
                <c:pt idx="31488">
                  <c:v>17.48672723636971</c:v>
                </c:pt>
                <c:pt idx="31489">
                  <c:v>17.487282582127978</c:v>
                </c:pt>
                <c:pt idx="31490">
                  <c:v>17.487837927886247</c:v>
                </c:pt>
                <c:pt idx="31491">
                  <c:v>17.488393273644515</c:v>
                </c:pt>
                <c:pt idx="31492">
                  <c:v>17.488948619402784</c:v>
                </c:pt>
                <c:pt idx="31493">
                  <c:v>17.489503965161052</c:v>
                </c:pt>
                <c:pt idx="31494">
                  <c:v>17.490059310919321</c:v>
                </c:pt>
                <c:pt idx="31495">
                  <c:v>17.49061465667759</c:v>
                </c:pt>
                <c:pt idx="31496">
                  <c:v>17.491170002435858</c:v>
                </c:pt>
                <c:pt idx="31497">
                  <c:v>17.491725348194127</c:v>
                </c:pt>
                <c:pt idx="31498">
                  <c:v>17.492280693952395</c:v>
                </c:pt>
                <c:pt idx="31499">
                  <c:v>17.492836039710664</c:v>
                </c:pt>
                <c:pt idx="31500">
                  <c:v>17.493391385468932</c:v>
                </c:pt>
                <c:pt idx="31501">
                  <c:v>17.493946731227201</c:v>
                </c:pt>
                <c:pt idx="31502">
                  <c:v>17.494502076985469</c:v>
                </c:pt>
                <c:pt idx="31503">
                  <c:v>17.495057422743738</c:v>
                </c:pt>
                <c:pt idx="31504">
                  <c:v>17.495612768502006</c:v>
                </c:pt>
                <c:pt idx="31505">
                  <c:v>17.496168114260275</c:v>
                </c:pt>
                <c:pt idx="31506">
                  <c:v>17.496723460018544</c:v>
                </c:pt>
                <c:pt idx="31507">
                  <c:v>17.497278805776812</c:v>
                </c:pt>
                <c:pt idx="31508">
                  <c:v>17.497834151535081</c:v>
                </c:pt>
                <c:pt idx="31509">
                  <c:v>17.498389497293349</c:v>
                </c:pt>
                <c:pt idx="31510">
                  <c:v>17.498944843051618</c:v>
                </c:pt>
                <c:pt idx="31511">
                  <c:v>17.499500188809886</c:v>
                </c:pt>
                <c:pt idx="31512">
                  <c:v>17.500055534568155</c:v>
                </c:pt>
                <c:pt idx="31513">
                  <c:v>17.500610880326423</c:v>
                </c:pt>
                <c:pt idx="31514">
                  <c:v>17.501166226084692</c:v>
                </c:pt>
                <c:pt idx="31515">
                  <c:v>17.50172157184296</c:v>
                </c:pt>
                <c:pt idx="31516">
                  <c:v>17.502276917601229</c:v>
                </c:pt>
                <c:pt idx="31517">
                  <c:v>17.502832263359497</c:v>
                </c:pt>
                <c:pt idx="31518">
                  <c:v>17.503387609117766</c:v>
                </c:pt>
                <c:pt idx="31519">
                  <c:v>17.503942954876035</c:v>
                </c:pt>
                <c:pt idx="31520">
                  <c:v>17.504498300634303</c:v>
                </c:pt>
                <c:pt idx="31521">
                  <c:v>17.505053646392572</c:v>
                </c:pt>
                <c:pt idx="31522">
                  <c:v>17.50560899215084</c:v>
                </c:pt>
                <c:pt idx="31523">
                  <c:v>17.506164337909109</c:v>
                </c:pt>
                <c:pt idx="31524">
                  <c:v>17.506719683667377</c:v>
                </c:pt>
                <c:pt idx="31525">
                  <c:v>17.507275029425646</c:v>
                </c:pt>
                <c:pt idx="31526">
                  <c:v>17.507830375183914</c:v>
                </c:pt>
                <c:pt idx="31527">
                  <c:v>17.508385720942183</c:v>
                </c:pt>
                <c:pt idx="31528">
                  <c:v>17.508941066700451</c:v>
                </c:pt>
                <c:pt idx="31529">
                  <c:v>17.50949641245872</c:v>
                </c:pt>
                <c:pt idx="31530">
                  <c:v>17.510051758216989</c:v>
                </c:pt>
                <c:pt idx="31531">
                  <c:v>17.510607103975257</c:v>
                </c:pt>
                <c:pt idx="31532">
                  <c:v>17.511162449733526</c:v>
                </c:pt>
                <c:pt idx="31533">
                  <c:v>17.511717795491794</c:v>
                </c:pt>
                <c:pt idx="31534">
                  <c:v>17.512273141250063</c:v>
                </c:pt>
                <c:pt idx="31535">
                  <c:v>17.512828487008331</c:v>
                </c:pt>
                <c:pt idx="31536">
                  <c:v>17.5133838327666</c:v>
                </c:pt>
                <c:pt idx="31537">
                  <c:v>17.513939178524868</c:v>
                </c:pt>
                <c:pt idx="31538">
                  <c:v>17.514494524283137</c:v>
                </c:pt>
                <c:pt idx="31539">
                  <c:v>17.515049870041405</c:v>
                </c:pt>
                <c:pt idx="31540">
                  <c:v>17.515605215799674</c:v>
                </c:pt>
                <c:pt idx="31541">
                  <c:v>17.516160561557943</c:v>
                </c:pt>
                <c:pt idx="31542">
                  <c:v>17.516715907316211</c:v>
                </c:pt>
                <c:pt idx="31543">
                  <c:v>17.51727125307448</c:v>
                </c:pt>
                <c:pt idx="31544">
                  <c:v>17.517826598832748</c:v>
                </c:pt>
                <c:pt idx="31545">
                  <c:v>17.518381944591017</c:v>
                </c:pt>
                <c:pt idx="31546">
                  <c:v>17.518937290349285</c:v>
                </c:pt>
                <c:pt idx="31547">
                  <c:v>17.519492636107554</c:v>
                </c:pt>
                <c:pt idx="31548">
                  <c:v>17.520047981865822</c:v>
                </c:pt>
                <c:pt idx="31549">
                  <c:v>17.520603327624091</c:v>
                </c:pt>
                <c:pt idx="31550">
                  <c:v>17.521158673382359</c:v>
                </c:pt>
                <c:pt idx="31551">
                  <c:v>17.521714019140628</c:v>
                </c:pt>
                <c:pt idx="31552">
                  <c:v>17.522269364898897</c:v>
                </c:pt>
                <c:pt idx="31553">
                  <c:v>17.522824710657165</c:v>
                </c:pt>
                <c:pt idx="31554">
                  <c:v>17.523380056415434</c:v>
                </c:pt>
                <c:pt idx="31555">
                  <c:v>17.523935402173702</c:v>
                </c:pt>
                <c:pt idx="31556">
                  <c:v>17.524490747931971</c:v>
                </c:pt>
                <c:pt idx="31557">
                  <c:v>17.525046093690239</c:v>
                </c:pt>
                <c:pt idx="31558">
                  <c:v>17.525601439448508</c:v>
                </c:pt>
                <c:pt idx="31559">
                  <c:v>17.526156785206776</c:v>
                </c:pt>
                <c:pt idx="31560">
                  <c:v>17.526712130965045</c:v>
                </c:pt>
                <c:pt idx="31561">
                  <c:v>17.527267476723313</c:v>
                </c:pt>
                <c:pt idx="31562">
                  <c:v>17.527822822481582</c:v>
                </c:pt>
                <c:pt idx="31563">
                  <c:v>17.528378168239851</c:v>
                </c:pt>
                <c:pt idx="31564">
                  <c:v>17.528933513998119</c:v>
                </c:pt>
                <c:pt idx="31565">
                  <c:v>17.529488859756388</c:v>
                </c:pt>
                <c:pt idx="31566">
                  <c:v>17.530044205514656</c:v>
                </c:pt>
                <c:pt idx="31567">
                  <c:v>17.530599551272925</c:v>
                </c:pt>
                <c:pt idx="31568">
                  <c:v>17.531154897031193</c:v>
                </c:pt>
                <c:pt idx="31569">
                  <c:v>17.531710242789462</c:v>
                </c:pt>
                <c:pt idx="31570">
                  <c:v>17.53226558854773</c:v>
                </c:pt>
                <c:pt idx="31571">
                  <c:v>17.532820934305999</c:v>
                </c:pt>
                <c:pt idx="31572">
                  <c:v>17.533376280064267</c:v>
                </c:pt>
                <c:pt idx="31573">
                  <c:v>17.533931625822536</c:v>
                </c:pt>
                <c:pt idx="31574">
                  <c:v>17.534486971580804</c:v>
                </c:pt>
                <c:pt idx="31575">
                  <c:v>17.535042317339073</c:v>
                </c:pt>
                <c:pt idx="31576">
                  <c:v>17.535597663097342</c:v>
                </c:pt>
                <c:pt idx="31577">
                  <c:v>17.53615300885561</c:v>
                </c:pt>
                <c:pt idx="31578">
                  <c:v>17.536708354613879</c:v>
                </c:pt>
                <c:pt idx="31579">
                  <c:v>17.537263700372147</c:v>
                </c:pt>
                <c:pt idx="31580">
                  <c:v>17.537819046130416</c:v>
                </c:pt>
                <c:pt idx="31581">
                  <c:v>17.538374391888684</c:v>
                </c:pt>
                <c:pt idx="31582">
                  <c:v>17.538929737646953</c:v>
                </c:pt>
                <c:pt idx="31583">
                  <c:v>17.539485083405221</c:v>
                </c:pt>
                <c:pt idx="31584">
                  <c:v>17.54004042916349</c:v>
                </c:pt>
                <c:pt idx="31585">
                  <c:v>17.540595774921758</c:v>
                </c:pt>
                <c:pt idx="31586">
                  <c:v>17.541151120680027</c:v>
                </c:pt>
                <c:pt idx="31587">
                  <c:v>17.541706466438296</c:v>
                </c:pt>
                <c:pt idx="31588">
                  <c:v>17.542261812196564</c:v>
                </c:pt>
                <c:pt idx="31589">
                  <c:v>17.542817157954833</c:v>
                </c:pt>
                <c:pt idx="31590">
                  <c:v>17.543372503713101</c:v>
                </c:pt>
                <c:pt idx="31591">
                  <c:v>17.54392784947137</c:v>
                </c:pt>
                <c:pt idx="31592">
                  <c:v>17.544483195229638</c:v>
                </c:pt>
                <c:pt idx="31593">
                  <c:v>17.545038540987907</c:v>
                </c:pt>
                <c:pt idx="31594">
                  <c:v>17.545593886746175</c:v>
                </c:pt>
                <c:pt idx="31595">
                  <c:v>17.546149232504444</c:v>
                </c:pt>
                <c:pt idx="31596">
                  <c:v>17.546704578262712</c:v>
                </c:pt>
                <c:pt idx="31597">
                  <c:v>17.547259924020981</c:v>
                </c:pt>
                <c:pt idx="31598">
                  <c:v>17.54781526977925</c:v>
                </c:pt>
                <c:pt idx="31599">
                  <c:v>17.548370615537518</c:v>
                </c:pt>
                <c:pt idx="31600">
                  <c:v>17.548925961295787</c:v>
                </c:pt>
                <c:pt idx="31601">
                  <c:v>17.549481307054055</c:v>
                </c:pt>
                <c:pt idx="31602">
                  <c:v>17.550036652812324</c:v>
                </c:pt>
                <c:pt idx="31603">
                  <c:v>17.550591998570592</c:v>
                </c:pt>
                <c:pt idx="31604">
                  <c:v>17.551147344328861</c:v>
                </c:pt>
                <c:pt idx="31605">
                  <c:v>17.551702690087129</c:v>
                </c:pt>
                <c:pt idx="31606">
                  <c:v>17.552258035845398</c:v>
                </c:pt>
                <c:pt idx="31607">
                  <c:v>17.552813381603666</c:v>
                </c:pt>
                <c:pt idx="31608">
                  <c:v>17.553368727361935</c:v>
                </c:pt>
                <c:pt idx="31609">
                  <c:v>17.553924073120204</c:v>
                </c:pt>
                <c:pt idx="31610">
                  <c:v>17.554479418878472</c:v>
                </c:pt>
                <c:pt idx="31611">
                  <c:v>17.555034764636741</c:v>
                </c:pt>
                <c:pt idx="31612">
                  <c:v>17.555590110395009</c:v>
                </c:pt>
                <c:pt idx="31613">
                  <c:v>17.556145456153278</c:v>
                </c:pt>
                <c:pt idx="31614">
                  <c:v>17.556700801911546</c:v>
                </c:pt>
                <c:pt idx="31615">
                  <c:v>17.557256147669815</c:v>
                </c:pt>
                <c:pt idx="31616">
                  <c:v>17.557811493428083</c:v>
                </c:pt>
                <c:pt idx="31617">
                  <c:v>17.558366839186352</c:v>
                </c:pt>
                <c:pt idx="31618">
                  <c:v>17.55892218494462</c:v>
                </c:pt>
                <c:pt idx="31619">
                  <c:v>17.559477530702889</c:v>
                </c:pt>
                <c:pt idx="31620">
                  <c:v>17.560032876461158</c:v>
                </c:pt>
                <c:pt idx="31621">
                  <c:v>17.560588222219426</c:v>
                </c:pt>
                <c:pt idx="31622">
                  <c:v>17.561143567977695</c:v>
                </c:pt>
                <c:pt idx="31623">
                  <c:v>17.561698913735963</c:v>
                </c:pt>
                <c:pt idx="31624">
                  <c:v>17.562254259494232</c:v>
                </c:pt>
                <c:pt idx="31625">
                  <c:v>17.5628096052525</c:v>
                </c:pt>
                <c:pt idx="31626">
                  <c:v>17.563364951010769</c:v>
                </c:pt>
                <c:pt idx="31627">
                  <c:v>17.563920296769037</c:v>
                </c:pt>
                <c:pt idx="31628">
                  <c:v>17.564475642527306</c:v>
                </c:pt>
                <c:pt idx="31629">
                  <c:v>17.565030988285574</c:v>
                </c:pt>
                <c:pt idx="31630">
                  <c:v>17.565586334043843</c:v>
                </c:pt>
                <c:pt idx="31631">
                  <c:v>17.566141679802111</c:v>
                </c:pt>
                <c:pt idx="31632">
                  <c:v>17.56669702556038</c:v>
                </c:pt>
                <c:pt idx="31633">
                  <c:v>17.567252371318649</c:v>
                </c:pt>
                <c:pt idx="31634">
                  <c:v>17.567807717076917</c:v>
                </c:pt>
                <c:pt idx="31635">
                  <c:v>17.568363062835186</c:v>
                </c:pt>
                <c:pt idx="31636">
                  <c:v>17.568918408593454</c:v>
                </c:pt>
                <c:pt idx="31637">
                  <c:v>17.569473754351723</c:v>
                </c:pt>
                <c:pt idx="31638">
                  <c:v>17.570029100109991</c:v>
                </c:pt>
                <c:pt idx="31639">
                  <c:v>17.57058444586826</c:v>
                </c:pt>
                <c:pt idx="31640">
                  <c:v>17.571139791626528</c:v>
                </c:pt>
                <c:pt idx="31641">
                  <c:v>17.571695137384797</c:v>
                </c:pt>
                <c:pt idx="31642">
                  <c:v>17.572250483143065</c:v>
                </c:pt>
                <c:pt idx="31643">
                  <c:v>17.572805828901334</c:v>
                </c:pt>
                <c:pt idx="31644">
                  <c:v>17.573361174659603</c:v>
                </c:pt>
                <c:pt idx="31645">
                  <c:v>17.573916520417871</c:v>
                </c:pt>
                <c:pt idx="31646">
                  <c:v>17.57447186617614</c:v>
                </c:pt>
                <c:pt idx="31647">
                  <c:v>17.575027211934408</c:v>
                </c:pt>
                <c:pt idx="31648">
                  <c:v>17.575582557692677</c:v>
                </c:pt>
                <c:pt idx="31649">
                  <c:v>17.576137903450945</c:v>
                </c:pt>
                <c:pt idx="31650">
                  <c:v>17.576693249209214</c:v>
                </c:pt>
                <c:pt idx="31651">
                  <c:v>17.577248594967482</c:v>
                </c:pt>
                <c:pt idx="31652">
                  <c:v>17.577803940725751</c:v>
                </c:pt>
                <c:pt idx="31653">
                  <c:v>17.578359286484019</c:v>
                </c:pt>
                <c:pt idx="31654">
                  <c:v>17.578914632242288</c:v>
                </c:pt>
                <c:pt idx="31655">
                  <c:v>17.579469978000557</c:v>
                </c:pt>
                <c:pt idx="31656">
                  <c:v>17.580025323758825</c:v>
                </c:pt>
                <c:pt idx="31657">
                  <c:v>17.580580669517094</c:v>
                </c:pt>
                <c:pt idx="31658">
                  <c:v>17.581136015275362</c:v>
                </c:pt>
                <c:pt idx="31659">
                  <c:v>17.581691361033631</c:v>
                </c:pt>
                <c:pt idx="31660">
                  <c:v>17.582246706791899</c:v>
                </c:pt>
                <c:pt idx="31661">
                  <c:v>17.582802052550168</c:v>
                </c:pt>
                <c:pt idx="31662">
                  <c:v>17.583357398308436</c:v>
                </c:pt>
                <c:pt idx="31663">
                  <c:v>17.583912744066705</c:v>
                </c:pt>
                <c:pt idx="31664">
                  <c:v>17.584468089824973</c:v>
                </c:pt>
                <c:pt idx="31665">
                  <c:v>17.585023435583242</c:v>
                </c:pt>
                <c:pt idx="31666">
                  <c:v>17.585578781341511</c:v>
                </c:pt>
                <c:pt idx="31667">
                  <c:v>17.586134127099779</c:v>
                </c:pt>
                <c:pt idx="31668">
                  <c:v>17.586689472858048</c:v>
                </c:pt>
                <c:pt idx="31669">
                  <c:v>17.587244818616316</c:v>
                </c:pt>
                <c:pt idx="31670">
                  <c:v>17.587800164374585</c:v>
                </c:pt>
                <c:pt idx="31671">
                  <c:v>17.588355510132853</c:v>
                </c:pt>
                <c:pt idx="31672">
                  <c:v>17.588910855891122</c:v>
                </c:pt>
                <c:pt idx="31673">
                  <c:v>17.58946620164939</c:v>
                </c:pt>
                <c:pt idx="31674">
                  <c:v>17.590021547407659</c:v>
                </c:pt>
                <c:pt idx="31675">
                  <c:v>17.590576893165927</c:v>
                </c:pt>
                <c:pt idx="31676">
                  <c:v>17.591132238924196</c:v>
                </c:pt>
                <c:pt idx="31677">
                  <c:v>17.591687584682465</c:v>
                </c:pt>
                <c:pt idx="31678">
                  <c:v>17.592242930440733</c:v>
                </c:pt>
                <c:pt idx="31679">
                  <c:v>17.592798276199002</c:v>
                </c:pt>
                <c:pt idx="31680">
                  <c:v>17.59335362195727</c:v>
                </c:pt>
                <c:pt idx="31681">
                  <c:v>17.593908967715539</c:v>
                </c:pt>
                <c:pt idx="31682">
                  <c:v>17.594464313473807</c:v>
                </c:pt>
                <c:pt idx="31683">
                  <c:v>17.595019659232076</c:v>
                </c:pt>
                <c:pt idx="31684">
                  <c:v>17.595575004990344</c:v>
                </c:pt>
                <c:pt idx="31685">
                  <c:v>17.596130350748613</c:v>
                </c:pt>
                <c:pt idx="31686">
                  <c:v>17.596685696506881</c:v>
                </c:pt>
                <c:pt idx="31687">
                  <c:v>17.59724104226515</c:v>
                </c:pt>
                <c:pt idx="31688">
                  <c:v>17.597796388023419</c:v>
                </c:pt>
                <c:pt idx="31689">
                  <c:v>17.598351733781687</c:v>
                </c:pt>
                <c:pt idx="31690">
                  <c:v>17.598907079539956</c:v>
                </c:pt>
                <c:pt idx="31691">
                  <c:v>17.599462425298224</c:v>
                </c:pt>
                <c:pt idx="31692">
                  <c:v>17.600017771056493</c:v>
                </c:pt>
                <c:pt idx="31693">
                  <c:v>17.600573116814761</c:v>
                </c:pt>
                <c:pt idx="31694">
                  <c:v>17.60112846257303</c:v>
                </c:pt>
                <c:pt idx="31695">
                  <c:v>17.601683808331298</c:v>
                </c:pt>
                <c:pt idx="31696">
                  <c:v>17.602239154089567</c:v>
                </c:pt>
                <c:pt idx="31697">
                  <c:v>17.602794499847835</c:v>
                </c:pt>
                <c:pt idx="31698">
                  <c:v>17.603349845606104</c:v>
                </c:pt>
                <c:pt idx="31699">
                  <c:v>17.603905191364372</c:v>
                </c:pt>
                <c:pt idx="31700">
                  <c:v>17.604460537122641</c:v>
                </c:pt>
                <c:pt idx="31701">
                  <c:v>17.60501588288091</c:v>
                </c:pt>
                <c:pt idx="31702">
                  <c:v>17.605571228639178</c:v>
                </c:pt>
                <c:pt idx="31703">
                  <c:v>17.606126574397447</c:v>
                </c:pt>
                <c:pt idx="31704">
                  <c:v>17.606681920155715</c:v>
                </c:pt>
                <c:pt idx="31705">
                  <c:v>17.607237265913984</c:v>
                </c:pt>
                <c:pt idx="31706">
                  <c:v>17.607792611672252</c:v>
                </c:pt>
                <c:pt idx="31707">
                  <c:v>17.608347957430521</c:v>
                </c:pt>
                <c:pt idx="31708">
                  <c:v>17.608903303188789</c:v>
                </c:pt>
                <c:pt idx="31709">
                  <c:v>17.609458648947058</c:v>
                </c:pt>
                <c:pt idx="31710">
                  <c:v>17.610013994705326</c:v>
                </c:pt>
                <c:pt idx="31711">
                  <c:v>17.610569340463595</c:v>
                </c:pt>
                <c:pt idx="31712">
                  <c:v>17.611124686221864</c:v>
                </c:pt>
                <c:pt idx="31713">
                  <c:v>17.611680031980132</c:v>
                </c:pt>
                <c:pt idx="31714">
                  <c:v>17.612235377738401</c:v>
                </c:pt>
                <c:pt idx="31715">
                  <c:v>17.612790723496669</c:v>
                </c:pt>
                <c:pt idx="31716">
                  <c:v>17.613346069254938</c:v>
                </c:pt>
                <c:pt idx="31717">
                  <c:v>17.613901415013206</c:v>
                </c:pt>
                <c:pt idx="31718">
                  <c:v>17.614456760771475</c:v>
                </c:pt>
                <c:pt idx="31719">
                  <c:v>17.615012106529743</c:v>
                </c:pt>
                <c:pt idx="31720">
                  <c:v>17.615567452288012</c:v>
                </c:pt>
                <c:pt idx="31721">
                  <c:v>17.61612279804628</c:v>
                </c:pt>
                <c:pt idx="31722">
                  <c:v>17.616678143804549</c:v>
                </c:pt>
                <c:pt idx="31723">
                  <c:v>17.617233489562818</c:v>
                </c:pt>
                <c:pt idx="31724">
                  <c:v>17.617788835321086</c:v>
                </c:pt>
                <c:pt idx="31725">
                  <c:v>17.618344181079355</c:v>
                </c:pt>
                <c:pt idx="31726">
                  <c:v>17.618899526837623</c:v>
                </c:pt>
                <c:pt idx="31727">
                  <c:v>17.619454872595892</c:v>
                </c:pt>
                <c:pt idx="31728">
                  <c:v>17.62001021835416</c:v>
                </c:pt>
                <c:pt idx="31729">
                  <c:v>17.620565564112429</c:v>
                </c:pt>
                <c:pt idx="31730">
                  <c:v>17.621120909870697</c:v>
                </c:pt>
                <c:pt idx="31731">
                  <c:v>17.621676255628966</c:v>
                </c:pt>
                <c:pt idx="31732">
                  <c:v>17.622231601387234</c:v>
                </c:pt>
                <c:pt idx="31733">
                  <c:v>17.622786947145503</c:v>
                </c:pt>
                <c:pt idx="31734">
                  <c:v>17.623342292903772</c:v>
                </c:pt>
                <c:pt idx="31735">
                  <c:v>17.62389763866204</c:v>
                </c:pt>
                <c:pt idx="31736">
                  <c:v>17.624452984420309</c:v>
                </c:pt>
                <c:pt idx="31737">
                  <c:v>17.625008330178577</c:v>
                </c:pt>
                <c:pt idx="31738">
                  <c:v>17.625563675936846</c:v>
                </c:pt>
                <c:pt idx="31739">
                  <c:v>17.626119021695114</c:v>
                </c:pt>
                <c:pt idx="31740">
                  <c:v>17.626674367453383</c:v>
                </c:pt>
                <c:pt idx="31741">
                  <c:v>17.627229713211651</c:v>
                </c:pt>
                <c:pt idx="31742">
                  <c:v>17.62778505896992</c:v>
                </c:pt>
                <c:pt idx="31743">
                  <c:v>17.628340404728188</c:v>
                </c:pt>
                <c:pt idx="31744">
                  <c:v>17.628895750486457</c:v>
                </c:pt>
                <c:pt idx="31745">
                  <c:v>17.629451096244726</c:v>
                </c:pt>
                <c:pt idx="31746">
                  <c:v>17.630006442002994</c:v>
                </c:pt>
                <c:pt idx="31747">
                  <c:v>17.630561787761263</c:v>
                </c:pt>
                <c:pt idx="31748">
                  <c:v>17.631117133519531</c:v>
                </c:pt>
                <c:pt idx="31749">
                  <c:v>17.6316724792778</c:v>
                </c:pt>
                <c:pt idx="31750">
                  <c:v>17.632227825036068</c:v>
                </c:pt>
                <c:pt idx="31751">
                  <c:v>17.632783170794337</c:v>
                </c:pt>
                <c:pt idx="31752">
                  <c:v>17.633338516552605</c:v>
                </c:pt>
                <c:pt idx="31753">
                  <c:v>17.633893862310874</c:v>
                </c:pt>
                <c:pt idx="31754">
                  <c:v>17.634449208069142</c:v>
                </c:pt>
                <c:pt idx="31755">
                  <c:v>17.635004553827411</c:v>
                </c:pt>
                <c:pt idx="31756">
                  <c:v>17.635559899585679</c:v>
                </c:pt>
                <c:pt idx="31757">
                  <c:v>17.636115245343948</c:v>
                </c:pt>
                <c:pt idx="31758">
                  <c:v>17.636670591102217</c:v>
                </c:pt>
                <c:pt idx="31759">
                  <c:v>17.637225936860485</c:v>
                </c:pt>
                <c:pt idx="31760">
                  <c:v>17.637781282618754</c:v>
                </c:pt>
                <c:pt idx="31761">
                  <c:v>17.638336628377022</c:v>
                </c:pt>
                <c:pt idx="31762">
                  <c:v>17.638891974135291</c:v>
                </c:pt>
                <c:pt idx="31763">
                  <c:v>17.639447319893559</c:v>
                </c:pt>
                <c:pt idx="31764">
                  <c:v>17.640002665651828</c:v>
                </c:pt>
                <c:pt idx="31765">
                  <c:v>17.640558011410096</c:v>
                </c:pt>
                <c:pt idx="31766">
                  <c:v>17.641113357168365</c:v>
                </c:pt>
                <c:pt idx="31767">
                  <c:v>17.641668702926633</c:v>
                </c:pt>
                <c:pt idx="31768">
                  <c:v>17.642224048684902</c:v>
                </c:pt>
                <c:pt idx="31769">
                  <c:v>17.642779394443171</c:v>
                </c:pt>
                <c:pt idx="31770">
                  <c:v>17.643334740201439</c:v>
                </c:pt>
                <c:pt idx="31771">
                  <c:v>17.643890085959708</c:v>
                </c:pt>
                <c:pt idx="31772">
                  <c:v>17.644445431717976</c:v>
                </c:pt>
                <c:pt idx="31773">
                  <c:v>17.645000777476245</c:v>
                </c:pt>
                <c:pt idx="31774">
                  <c:v>17.645556123234513</c:v>
                </c:pt>
                <c:pt idx="31775">
                  <c:v>17.646111468992782</c:v>
                </c:pt>
                <c:pt idx="31776">
                  <c:v>17.64666681475105</c:v>
                </c:pt>
                <c:pt idx="31777">
                  <c:v>17.647222160509319</c:v>
                </c:pt>
                <c:pt idx="31778">
                  <c:v>17.647777506267587</c:v>
                </c:pt>
                <c:pt idx="31779">
                  <c:v>17.648332852025856</c:v>
                </c:pt>
                <c:pt idx="31780">
                  <c:v>17.648888197784125</c:v>
                </c:pt>
                <c:pt idx="31781">
                  <c:v>17.649443543542393</c:v>
                </c:pt>
                <c:pt idx="31782">
                  <c:v>17.649998889300662</c:v>
                </c:pt>
                <c:pt idx="31783">
                  <c:v>17.65055423505893</c:v>
                </c:pt>
                <c:pt idx="31784">
                  <c:v>17.651109580817199</c:v>
                </c:pt>
                <c:pt idx="31785">
                  <c:v>17.651664926575467</c:v>
                </c:pt>
                <c:pt idx="31786">
                  <c:v>17.652220272333736</c:v>
                </c:pt>
                <c:pt idx="31787">
                  <c:v>17.652775618092004</c:v>
                </c:pt>
                <c:pt idx="31788">
                  <c:v>17.653330963850273</c:v>
                </c:pt>
                <c:pt idx="31789">
                  <c:v>17.653886309608541</c:v>
                </c:pt>
                <c:pt idx="31790">
                  <c:v>17.65444165536681</c:v>
                </c:pt>
                <c:pt idx="31791">
                  <c:v>17.654997001125079</c:v>
                </c:pt>
                <c:pt idx="31792">
                  <c:v>17.655552346883347</c:v>
                </c:pt>
                <c:pt idx="31793">
                  <c:v>17.656107692641616</c:v>
                </c:pt>
                <c:pt idx="31794">
                  <c:v>17.656663038399884</c:v>
                </c:pt>
                <c:pt idx="31795">
                  <c:v>17.657218384158153</c:v>
                </c:pt>
                <c:pt idx="31796">
                  <c:v>17.657773729916421</c:v>
                </c:pt>
                <c:pt idx="31797">
                  <c:v>17.65832907567469</c:v>
                </c:pt>
                <c:pt idx="31798">
                  <c:v>17.658884421432958</c:v>
                </c:pt>
                <c:pt idx="31799">
                  <c:v>17.659439767191227</c:v>
                </c:pt>
                <c:pt idx="31800">
                  <c:v>17.659995112949495</c:v>
                </c:pt>
                <c:pt idx="31801">
                  <c:v>17.660550458707764</c:v>
                </c:pt>
                <c:pt idx="31802">
                  <c:v>17.661105804466033</c:v>
                </c:pt>
                <c:pt idx="31803">
                  <c:v>17.661661150224301</c:v>
                </c:pt>
                <c:pt idx="31804">
                  <c:v>17.66221649598257</c:v>
                </c:pt>
                <c:pt idx="31805">
                  <c:v>17.662771841740838</c:v>
                </c:pt>
                <c:pt idx="31806">
                  <c:v>17.663327187499107</c:v>
                </c:pt>
                <c:pt idx="31807">
                  <c:v>17.663882533257375</c:v>
                </c:pt>
                <c:pt idx="31808">
                  <c:v>17.664437879015644</c:v>
                </c:pt>
                <c:pt idx="31809">
                  <c:v>17.664993224773912</c:v>
                </c:pt>
                <c:pt idx="31810">
                  <c:v>17.665548570532181</c:v>
                </c:pt>
                <c:pt idx="31811">
                  <c:v>17.666103916290449</c:v>
                </c:pt>
                <c:pt idx="31812">
                  <c:v>17.666659262048718</c:v>
                </c:pt>
                <c:pt idx="31813">
                  <c:v>17.667214607806986</c:v>
                </c:pt>
                <c:pt idx="31814">
                  <c:v>17.667769953565255</c:v>
                </c:pt>
                <c:pt idx="31815">
                  <c:v>17.668325299323524</c:v>
                </c:pt>
                <c:pt idx="31816">
                  <c:v>17.668880645081792</c:v>
                </c:pt>
                <c:pt idx="31817">
                  <c:v>17.669435990840061</c:v>
                </c:pt>
                <c:pt idx="31818">
                  <c:v>17.669991336598329</c:v>
                </c:pt>
                <c:pt idx="31819">
                  <c:v>17.670546682356598</c:v>
                </c:pt>
                <c:pt idx="31820">
                  <c:v>17.671102028114866</c:v>
                </c:pt>
                <c:pt idx="31821">
                  <c:v>17.671657373873135</c:v>
                </c:pt>
                <c:pt idx="31822">
                  <c:v>17.672212719631403</c:v>
                </c:pt>
                <c:pt idx="31823">
                  <c:v>17.672768065389672</c:v>
                </c:pt>
                <c:pt idx="31824">
                  <c:v>17.67332341114794</c:v>
                </c:pt>
                <c:pt idx="31825">
                  <c:v>17.673878756906209</c:v>
                </c:pt>
                <c:pt idx="31826">
                  <c:v>17.674434102664478</c:v>
                </c:pt>
                <c:pt idx="31827">
                  <c:v>17.674989448422746</c:v>
                </c:pt>
                <c:pt idx="31828">
                  <c:v>17.675544794181015</c:v>
                </c:pt>
                <c:pt idx="31829">
                  <c:v>17.676100139939283</c:v>
                </c:pt>
                <c:pt idx="31830">
                  <c:v>17.676655485697552</c:v>
                </c:pt>
                <c:pt idx="31831">
                  <c:v>17.67721083145582</c:v>
                </c:pt>
                <c:pt idx="31832">
                  <c:v>17.677766177214089</c:v>
                </c:pt>
                <c:pt idx="31833">
                  <c:v>17.678321522972357</c:v>
                </c:pt>
                <c:pt idx="31834">
                  <c:v>17.678876868730626</c:v>
                </c:pt>
                <c:pt idx="31835">
                  <c:v>17.679432214488894</c:v>
                </c:pt>
                <c:pt idx="31836">
                  <c:v>17.679987560247163</c:v>
                </c:pt>
                <c:pt idx="31837">
                  <c:v>17.680542906005432</c:v>
                </c:pt>
                <c:pt idx="31838">
                  <c:v>17.6810982517637</c:v>
                </c:pt>
                <c:pt idx="31839">
                  <c:v>17.681653597521969</c:v>
                </c:pt>
                <c:pt idx="31840">
                  <c:v>17.682208943280237</c:v>
                </c:pt>
                <c:pt idx="31841">
                  <c:v>17.682764289038506</c:v>
                </c:pt>
                <c:pt idx="31842">
                  <c:v>17.683319634796774</c:v>
                </c:pt>
                <c:pt idx="31843">
                  <c:v>17.683874980555043</c:v>
                </c:pt>
                <c:pt idx="31844">
                  <c:v>17.684430326313311</c:v>
                </c:pt>
                <c:pt idx="31845">
                  <c:v>17.68498567207158</c:v>
                </c:pt>
                <c:pt idx="31846">
                  <c:v>17.685541017829848</c:v>
                </c:pt>
                <c:pt idx="31847">
                  <c:v>17.686096363588117</c:v>
                </c:pt>
                <c:pt idx="31848">
                  <c:v>17.686651709346386</c:v>
                </c:pt>
                <c:pt idx="31849">
                  <c:v>17.687207055104654</c:v>
                </c:pt>
                <c:pt idx="31850">
                  <c:v>17.687762400862923</c:v>
                </c:pt>
                <c:pt idx="31851">
                  <c:v>17.688317746621191</c:v>
                </c:pt>
                <c:pt idx="31852">
                  <c:v>17.68887309237946</c:v>
                </c:pt>
                <c:pt idx="31853">
                  <c:v>17.689428438137728</c:v>
                </c:pt>
                <c:pt idx="31854">
                  <c:v>17.689983783895997</c:v>
                </c:pt>
                <c:pt idx="31855">
                  <c:v>17.690539129654265</c:v>
                </c:pt>
                <c:pt idx="31856">
                  <c:v>17.691094475412534</c:v>
                </c:pt>
                <c:pt idx="31857">
                  <c:v>17.691649821170802</c:v>
                </c:pt>
                <c:pt idx="31858">
                  <c:v>17.692205166929071</c:v>
                </c:pt>
                <c:pt idx="31859">
                  <c:v>17.69276051268734</c:v>
                </c:pt>
                <c:pt idx="31860">
                  <c:v>17.693315858445608</c:v>
                </c:pt>
                <c:pt idx="31861">
                  <c:v>17.693871204203877</c:v>
                </c:pt>
                <c:pt idx="31862">
                  <c:v>17.694426549962145</c:v>
                </c:pt>
                <c:pt idx="31863">
                  <c:v>17.694981895720414</c:v>
                </c:pt>
                <c:pt idx="31864">
                  <c:v>17.695537241478682</c:v>
                </c:pt>
                <c:pt idx="31865">
                  <c:v>17.696092587236951</c:v>
                </c:pt>
                <c:pt idx="31866">
                  <c:v>17.696647932995219</c:v>
                </c:pt>
                <c:pt idx="31867">
                  <c:v>17.697203278753488</c:v>
                </c:pt>
                <c:pt idx="31868">
                  <c:v>17.697758624511756</c:v>
                </c:pt>
                <c:pt idx="31869">
                  <c:v>17.698313970270025</c:v>
                </c:pt>
                <c:pt idx="31870">
                  <c:v>17.698869316028293</c:v>
                </c:pt>
                <c:pt idx="31871">
                  <c:v>17.699424661786562</c:v>
                </c:pt>
                <c:pt idx="31872">
                  <c:v>17.699980007544831</c:v>
                </c:pt>
                <c:pt idx="31873">
                  <c:v>17.700535353303099</c:v>
                </c:pt>
                <c:pt idx="31874">
                  <c:v>17.701090699061368</c:v>
                </c:pt>
                <c:pt idx="31875">
                  <c:v>17.701646044819636</c:v>
                </c:pt>
                <c:pt idx="31876">
                  <c:v>17.702201390577905</c:v>
                </c:pt>
                <c:pt idx="31877">
                  <c:v>17.702756736336173</c:v>
                </c:pt>
                <c:pt idx="31878">
                  <c:v>17.703312082094442</c:v>
                </c:pt>
                <c:pt idx="31879">
                  <c:v>17.70386742785271</c:v>
                </c:pt>
                <c:pt idx="31880">
                  <c:v>17.704422773610979</c:v>
                </c:pt>
                <c:pt idx="31881">
                  <c:v>17.704978119369247</c:v>
                </c:pt>
                <c:pt idx="31882">
                  <c:v>17.705533465127516</c:v>
                </c:pt>
                <c:pt idx="31883">
                  <c:v>17.706088810885785</c:v>
                </c:pt>
                <c:pt idx="31884">
                  <c:v>17.706644156644053</c:v>
                </c:pt>
                <c:pt idx="31885">
                  <c:v>17.707199502402322</c:v>
                </c:pt>
                <c:pt idx="31886">
                  <c:v>17.70775484816059</c:v>
                </c:pt>
                <c:pt idx="31887">
                  <c:v>17.708310193918859</c:v>
                </c:pt>
                <c:pt idx="31888">
                  <c:v>17.708865539677127</c:v>
                </c:pt>
                <c:pt idx="31889">
                  <c:v>17.709420885435396</c:v>
                </c:pt>
                <c:pt idx="31890">
                  <c:v>17.709976231193664</c:v>
                </c:pt>
                <c:pt idx="31891">
                  <c:v>17.710531576951933</c:v>
                </c:pt>
                <c:pt idx="31892">
                  <c:v>17.711086922710201</c:v>
                </c:pt>
                <c:pt idx="31893">
                  <c:v>17.71164226846847</c:v>
                </c:pt>
                <c:pt idx="31894">
                  <c:v>17.712197614226739</c:v>
                </c:pt>
                <c:pt idx="31895">
                  <c:v>17.712752959985007</c:v>
                </c:pt>
                <c:pt idx="31896">
                  <c:v>17.713308305743276</c:v>
                </c:pt>
                <c:pt idx="31897">
                  <c:v>17.713863651501544</c:v>
                </c:pt>
                <c:pt idx="31898">
                  <c:v>17.714418997259813</c:v>
                </c:pt>
                <c:pt idx="31899">
                  <c:v>17.714974343018081</c:v>
                </c:pt>
                <c:pt idx="31900">
                  <c:v>17.71552968877635</c:v>
                </c:pt>
                <c:pt idx="31901">
                  <c:v>17.716085034534618</c:v>
                </c:pt>
                <c:pt idx="31902">
                  <c:v>17.716640380292887</c:v>
                </c:pt>
                <c:pt idx="31903">
                  <c:v>17.717195726051155</c:v>
                </c:pt>
                <c:pt idx="31904">
                  <c:v>17.717751071809424</c:v>
                </c:pt>
                <c:pt idx="31905">
                  <c:v>17.718306417567693</c:v>
                </c:pt>
                <c:pt idx="31906">
                  <c:v>17.718861763325961</c:v>
                </c:pt>
                <c:pt idx="31907">
                  <c:v>17.71941710908423</c:v>
                </c:pt>
                <c:pt idx="31908">
                  <c:v>17.719972454842498</c:v>
                </c:pt>
                <c:pt idx="31909">
                  <c:v>17.720527800600767</c:v>
                </c:pt>
                <c:pt idx="31910">
                  <c:v>17.721083146359035</c:v>
                </c:pt>
                <c:pt idx="31911">
                  <c:v>17.721638492117304</c:v>
                </c:pt>
                <c:pt idx="31912">
                  <c:v>17.722193837875572</c:v>
                </c:pt>
                <c:pt idx="31913">
                  <c:v>17.722749183633841</c:v>
                </c:pt>
                <c:pt idx="31914">
                  <c:v>17.723304529392109</c:v>
                </c:pt>
                <c:pt idx="31915">
                  <c:v>17.723859875150378</c:v>
                </c:pt>
                <c:pt idx="31916">
                  <c:v>17.724415220908647</c:v>
                </c:pt>
                <c:pt idx="31917">
                  <c:v>17.724970566666915</c:v>
                </c:pt>
                <c:pt idx="31918">
                  <c:v>17.725525912425184</c:v>
                </c:pt>
                <c:pt idx="31919">
                  <c:v>17.726081258183452</c:v>
                </c:pt>
                <c:pt idx="31920">
                  <c:v>17.726636603941721</c:v>
                </c:pt>
                <c:pt idx="31921">
                  <c:v>17.727191949699989</c:v>
                </c:pt>
                <c:pt idx="31922">
                  <c:v>17.727747295458258</c:v>
                </c:pt>
                <c:pt idx="31923">
                  <c:v>17.728302641216526</c:v>
                </c:pt>
                <c:pt idx="31924">
                  <c:v>17.728857986974795</c:v>
                </c:pt>
                <c:pt idx="31925">
                  <c:v>17.729413332733063</c:v>
                </c:pt>
                <c:pt idx="31926">
                  <c:v>17.729968678491332</c:v>
                </c:pt>
                <c:pt idx="31927">
                  <c:v>17.730524024249601</c:v>
                </c:pt>
                <c:pt idx="31928">
                  <c:v>17.731079370007869</c:v>
                </c:pt>
                <c:pt idx="31929">
                  <c:v>17.731634715766138</c:v>
                </c:pt>
                <c:pt idx="31930">
                  <c:v>17.732190061524406</c:v>
                </c:pt>
                <c:pt idx="31931">
                  <c:v>17.732745407282675</c:v>
                </c:pt>
                <c:pt idx="31932">
                  <c:v>17.733300753040943</c:v>
                </c:pt>
                <c:pt idx="31933">
                  <c:v>17.733856098799212</c:v>
                </c:pt>
                <c:pt idx="31934">
                  <c:v>17.73441144455748</c:v>
                </c:pt>
                <c:pt idx="31935">
                  <c:v>17.734966790315749</c:v>
                </c:pt>
                <c:pt idx="31936">
                  <c:v>17.735522136074017</c:v>
                </c:pt>
                <c:pt idx="31937">
                  <c:v>17.736077481832286</c:v>
                </c:pt>
                <c:pt idx="31938">
                  <c:v>17.736632827590554</c:v>
                </c:pt>
                <c:pt idx="31939">
                  <c:v>17.737188173348823</c:v>
                </c:pt>
                <c:pt idx="31940">
                  <c:v>17.737743519107092</c:v>
                </c:pt>
                <c:pt idx="31941">
                  <c:v>17.73829886486536</c:v>
                </c:pt>
                <c:pt idx="31942">
                  <c:v>17.738854210623629</c:v>
                </c:pt>
                <c:pt idx="31943">
                  <c:v>17.739409556381897</c:v>
                </c:pt>
                <c:pt idx="31944">
                  <c:v>17.739964902140166</c:v>
                </c:pt>
                <c:pt idx="31945">
                  <c:v>17.740520247898434</c:v>
                </c:pt>
                <c:pt idx="31946">
                  <c:v>17.741075593656703</c:v>
                </c:pt>
                <c:pt idx="31947">
                  <c:v>17.741630939414971</c:v>
                </c:pt>
                <c:pt idx="31948">
                  <c:v>17.74218628517324</c:v>
                </c:pt>
                <c:pt idx="31949">
                  <c:v>17.742741630931508</c:v>
                </c:pt>
                <c:pt idx="31950">
                  <c:v>17.743296976689777</c:v>
                </c:pt>
                <c:pt idx="31951">
                  <c:v>17.743852322448046</c:v>
                </c:pt>
                <c:pt idx="31952">
                  <c:v>17.744407668206314</c:v>
                </c:pt>
                <c:pt idx="31953">
                  <c:v>17.744963013964583</c:v>
                </c:pt>
                <c:pt idx="31954">
                  <c:v>17.745518359722851</c:v>
                </c:pt>
                <c:pt idx="31955">
                  <c:v>17.74607370548112</c:v>
                </c:pt>
                <c:pt idx="31956">
                  <c:v>17.746629051239388</c:v>
                </c:pt>
                <c:pt idx="31957">
                  <c:v>17.747184396997657</c:v>
                </c:pt>
                <c:pt idx="31958">
                  <c:v>17.747739742755925</c:v>
                </c:pt>
                <c:pt idx="31959">
                  <c:v>17.748295088514194</c:v>
                </c:pt>
                <c:pt idx="31960">
                  <c:v>17.748850434272462</c:v>
                </c:pt>
                <c:pt idx="31961">
                  <c:v>17.749405780030731</c:v>
                </c:pt>
                <c:pt idx="31962">
                  <c:v>17.749961125789</c:v>
                </c:pt>
                <c:pt idx="31963">
                  <c:v>17.750516471547268</c:v>
                </c:pt>
                <c:pt idx="31964">
                  <c:v>17.751071817305537</c:v>
                </c:pt>
                <c:pt idx="31965">
                  <c:v>17.751627163063805</c:v>
                </c:pt>
                <c:pt idx="31966">
                  <c:v>17.752182508822074</c:v>
                </c:pt>
                <c:pt idx="31967">
                  <c:v>17.752737854580342</c:v>
                </c:pt>
                <c:pt idx="31968">
                  <c:v>17.753293200338611</c:v>
                </c:pt>
                <c:pt idx="31969">
                  <c:v>17.753848546096879</c:v>
                </c:pt>
                <c:pt idx="31970">
                  <c:v>17.754403891855148</c:v>
                </c:pt>
                <c:pt idx="31971">
                  <c:v>17.754959237613416</c:v>
                </c:pt>
                <c:pt idx="31972">
                  <c:v>17.755514583371685</c:v>
                </c:pt>
                <c:pt idx="31973">
                  <c:v>17.756069929129954</c:v>
                </c:pt>
                <c:pt idx="31974">
                  <c:v>17.756625274888222</c:v>
                </c:pt>
                <c:pt idx="31975">
                  <c:v>17.757180620646491</c:v>
                </c:pt>
                <c:pt idx="31976">
                  <c:v>17.757735966404759</c:v>
                </c:pt>
                <c:pt idx="31977">
                  <c:v>17.758291312163028</c:v>
                </c:pt>
                <c:pt idx="31978">
                  <c:v>17.758846657921296</c:v>
                </c:pt>
                <c:pt idx="31979">
                  <c:v>17.759402003679565</c:v>
                </c:pt>
                <c:pt idx="31980">
                  <c:v>17.759957349437833</c:v>
                </c:pt>
                <c:pt idx="31981">
                  <c:v>17.760512695196102</c:v>
                </c:pt>
                <c:pt idx="31982">
                  <c:v>17.76106804095437</c:v>
                </c:pt>
                <c:pt idx="31983">
                  <c:v>17.761623386712639</c:v>
                </c:pt>
                <c:pt idx="31984">
                  <c:v>17.762178732470908</c:v>
                </c:pt>
                <c:pt idx="31985">
                  <c:v>17.762734078229176</c:v>
                </c:pt>
                <c:pt idx="31986">
                  <c:v>17.763289423987445</c:v>
                </c:pt>
                <c:pt idx="31987">
                  <c:v>17.763844769745713</c:v>
                </c:pt>
                <c:pt idx="31988">
                  <c:v>17.764400115503982</c:v>
                </c:pt>
                <c:pt idx="31989">
                  <c:v>17.76495546126225</c:v>
                </c:pt>
                <c:pt idx="31990">
                  <c:v>17.765510807020519</c:v>
                </c:pt>
                <c:pt idx="31991">
                  <c:v>17.766066152778787</c:v>
                </c:pt>
                <c:pt idx="31992">
                  <c:v>17.766621498537056</c:v>
                </c:pt>
                <c:pt idx="31993">
                  <c:v>17.767176844295324</c:v>
                </c:pt>
                <c:pt idx="31994">
                  <c:v>17.767732190053593</c:v>
                </c:pt>
                <c:pt idx="31995">
                  <c:v>17.768287535811861</c:v>
                </c:pt>
                <c:pt idx="31996">
                  <c:v>17.76884288157013</c:v>
                </c:pt>
                <c:pt idx="31997">
                  <c:v>17.769398227328399</c:v>
                </c:pt>
                <c:pt idx="31998">
                  <c:v>17.769953573086667</c:v>
                </c:pt>
                <c:pt idx="31999">
                  <c:v>17.770508918844936</c:v>
                </c:pt>
                <c:pt idx="32000">
                  <c:v>17.771064264603204</c:v>
                </c:pt>
                <c:pt idx="32001">
                  <c:v>17.771619610361473</c:v>
                </c:pt>
                <c:pt idx="32002">
                  <c:v>17.772174956119741</c:v>
                </c:pt>
                <c:pt idx="32003">
                  <c:v>17.77273030187801</c:v>
                </c:pt>
                <c:pt idx="32004">
                  <c:v>17.773285647636278</c:v>
                </c:pt>
                <c:pt idx="32005">
                  <c:v>17.773840993394547</c:v>
                </c:pt>
                <c:pt idx="32006">
                  <c:v>17.774396339152815</c:v>
                </c:pt>
                <c:pt idx="32007">
                  <c:v>17.774951684911084</c:v>
                </c:pt>
                <c:pt idx="32008">
                  <c:v>17.775507030669353</c:v>
                </c:pt>
                <c:pt idx="32009">
                  <c:v>17.776062376427621</c:v>
                </c:pt>
                <c:pt idx="32010">
                  <c:v>17.77661772218589</c:v>
                </c:pt>
                <c:pt idx="32011">
                  <c:v>17.777173067944158</c:v>
                </c:pt>
                <c:pt idx="32012">
                  <c:v>17.777728413702427</c:v>
                </c:pt>
                <c:pt idx="32013">
                  <c:v>17.778283759460695</c:v>
                </c:pt>
                <c:pt idx="32014">
                  <c:v>17.778839105218964</c:v>
                </c:pt>
                <c:pt idx="32015">
                  <c:v>17.779394450977232</c:v>
                </c:pt>
                <c:pt idx="32016">
                  <c:v>17.779949796735501</c:v>
                </c:pt>
                <c:pt idx="32017">
                  <c:v>17.780505142493769</c:v>
                </c:pt>
                <c:pt idx="32018">
                  <c:v>17.781060488252038</c:v>
                </c:pt>
                <c:pt idx="32019">
                  <c:v>17.781615834010307</c:v>
                </c:pt>
                <c:pt idx="32020">
                  <c:v>17.782171179768575</c:v>
                </c:pt>
                <c:pt idx="32021">
                  <c:v>17.782726525526844</c:v>
                </c:pt>
                <c:pt idx="32022">
                  <c:v>17.783281871285112</c:v>
                </c:pt>
                <c:pt idx="32023">
                  <c:v>17.783837217043381</c:v>
                </c:pt>
                <c:pt idx="32024">
                  <c:v>17.784392562801649</c:v>
                </c:pt>
                <c:pt idx="32025">
                  <c:v>17.784947908559918</c:v>
                </c:pt>
                <c:pt idx="32026">
                  <c:v>17.785503254318186</c:v>
                </c:pt>
                <c:pt idx="32027">
                  <c:v>17.786058600076455</c:v>
                </c:pt>
                <c:pt idx="32028">
                  <c:v>17.786613945834723</c:v>
                </c:pt>
                <c:pt idx="32029">
                  <c:v>17.787169291592992</c:v>
                </c:pt>
                <c:pt idx="32030">
                  <c:v>17.787724637351261</c:v>
                </c:pt>
                <c:pt idx="32031">
                  <c:v>17.788279983109529</c:v>
                </c:pt>
                <c:pt idx="32032">
                  <c:v>17.788835328867798</c:v>
                </c:pt>
                <c:pt idx="32033">
                  <c:v>17.789390674626066</c:v>
                </c:pt>
                <c:pt idx="32034">
                  <c:v>17.789946020384335</c:v>
                </c:pt>
                <c:pt idx="32035">
                  <c:v>17.790501366142603</c:v>
                </c:pt>
                <c:pt idx="32036">
                  <c:v>17.791056711900872</c:v>
                </c:pt>
                <c:pt idx="32037">
                  <c:v>17.79161205765914</c:v>
                </c:pt>
                <c:pt idx="32038">
                  <c:v>17.792167403417409</c:v>
                </c:pt>
                <c:pt idx="32039">
                  <c:v>17.792722749175677</c:v>
                </c:pt>
                <c:pt idx="32040">
                  <c:v>17.793278094933946</c:v>
                </c:pt>
                <c:pt idx="32041">
                  <c:v>17.793833440692215</c:v>
                </c:pt>
                <c:pt idx="32042">
                  <c:v>17.794388786450483</c:v>
                </c:pt>
                <c:pt idx="32043">
                  <c:v>17.794944132208752</c:v>
                </c:pt>
                <c:pt idx="32044">
                  <c:v>17.79549947796702</c:v>
                </c:pt>
                <c:pt idx="32045">
                  <c:v>17.796054823725289</c:v>
                </c:pt>
                <c:pt idx="32046">
                  <c:v>17.796610169483557</c:v>
                </c:pt>
                <c:pt idx="32047">
                  <c:v>17.797165515241826</c:v>
                </c:pt>
                <c:pt idx="32048">
                  <c:v>17.797720861000094</c:v>
                </c:pt>
                <c:pt idx="32049">
                  <c:v>17.798276206758363</c:v>
                </c:pt>
                <c:pt idx="32050">
                  <c:v>17.798831552516631</c:v>
                </c:pt>
                <c:pt idx="32051">
                  <c:v>17.7993868982749</c:v>
                </c:pt>
                <c:pt idx="32052">
                  <c:v>17.799942244033168</c:v>
                </c:pt>
                <c:pt idx="32053">
                  <c:v>17.800497589791437</c:v>
                </c:pt>
                <c:pt idx="32054">
                  <c:v>17.801052935549706</c:v>
                </c:pt>
                <c:pt idx="32055">
                  <c:v>17.801608281307974</c:v>
                </c:pt>
                <c:pt idx="32056">
                  <c:v>17.802163627066243</c:v>
                </c:pt>
                <c:pt idx="32057">
                  <c:v>17.802718972824511</c:v>
                </c:pt>
                <c:pt idx="32058">
                  <c:v>17.80327431858278</c:v>
                </c:pt>
                <c:pt idx="32059">
                  <c:v>17.803829664341048</c:v>
                </c:pt>
                <c:pt idx="32060">
                  <c:v>17.804385010099317</c:v>
                </c:pt>
                <c:pt idx="32061">
                  <c:v>17.804940355857585</c:v>
                </c:pt>
                <c:pt idx="32062">
                  <c:v>17.805495701615854</c:v>
                </c:pt>
                <c:pt idx="32063">
                  <c:v>17.806051047374122</c:v>
                </c:pt>
                <c:pt idx="32064">
                  <c:v>17.806606393132391</c:v>
                </c:pt>
                <c:pt idx="32065">
                  <c:v>17.80716173889066</c:v>
                </c:pt>
                <c:pt idx="32066">
                  <c:v>17.807717084648928</c:v>
                </c:pt>
                <c:pt idx="32067">
                  <c:v>17.808272430407197</c:v>
                </c:pt>
                <c:pt idx="32068">
                  <c:v>17.808827776165465</c:v>
                </c:pt>
                <c:pt idx="32069">
                  <c:v>17.809383121923734</c:v>
                </c:pt>
                <c:pt idx="32070">
                  <c:v>17.809938467682002</c:v>
                </c:pt>
                <c:pt idx="32071">
                  <c:v>17.810493813440271</c:v>
                </c:pt>
                <c:pt idx="32072">
                  <c:v>17.811049159198539</c:v>
                </c:pt>
                <c:pt idx="32073">
                  <c:v>17.811604504956808</c:v>
                </c:pt>
                <c:pt idx="32074">
                  <c:v>17.812159850715076</c:v>
                </c:pt>
                <c:pt idx="32075">
                  <c:v>17.812715196473345</c:v>
                </c:pt>
                <c:pt idx="32076">
                  <c:v>17.813270542231614</c:v>
                </c:pt>
                <c:pt idx="32077">
                  <c:v>17.813825887989882</c:v>
                </c:pt>
                <c:pt idx="32078">
                  <c:v>17.814381233748151</c:v>
                </c:pt>
                <c:pt idx="32079">
                  <c:v>17.814936579506419</c:v>
                </c:pt>
                <c:pt idx="32080">
                  <c:v>17.815491925264688</c:v>
                </c:pt>
                <c:pt idx="32081">
                  <c:v>17.816047271022956</c:v>
                </c:pt>
                <c:pt idx="32082">
                  <c:v>17.816602616781225</c:v>
                </c:pt>
                <c:pt idx="32083">
                  <c:v>17.817157962539493</c:v>
                </c:pt>
                <c:pt idx="32084">
                  <c:v>17.817713308297762</c:v>
                </c:pt>
                <c:pt idx="32085">
                  <c:v>17.81826865405603</c:v>
                </c:pt>
                <c:pt idx="32086">
                  <c:v>17.818823999814299</c:v>
                </c:pt>
                <c:pt idx="32087">
                  <c:v>17.819379345572568</c:v>
                </c:pt>
                <c:pt idx="32088">
                  <c:v>17.819934691330836</c:v>
                </c:pt>
                <c:pt idx="32089">
                  <c:v>17.820490037089105</c:v>
                </c:pt>
                <c:pt idx="32090">
                  <c:v>17.821045382847373</c:v>
                </c:pt>
                <c:pt idx="32091">
                  <c:v>17.821600728605642</c:v>
                </c:pt>
                <c:pt idx="32092">
                  <c:v>17.82215607436391</c:v>
                </c:pt>
                <c:pt idx="32093">
                  <c:v>17.822711420122179</c:v>
                </c:pt>
                <c:pt idx="32094">
                  <c:v>17.823266765880447</c:v>
                </c:pt>
                <c:pt idx="32095">
                  <c:v>17.823822111638716</c:v>
                </c:pt>
                <c:pt idx="32096">
                  <c:v>17.824377457396984</c:v>
                </c:pt>
                <c:pt idx="32097">
                  <c:v>17.824932803155253</c:v>
                </c:pt>
                <c:pt idx="32098">
                  <c:v>17.825488148913522</c:v>
                </c:pt>
                <c:pt idx="32099">
                  <c:v>17.82604349467179</c:v>
                </c:pt>
                <c:pt idx="32100">
                  <c:v>17.826598840430059</c:v>
                </c:pt>
                <c:pt idx="32101">
                  <c:v>17.827154186188327</c:v>
                </c:pt>
                <c:pt idx="32102">
                  <c:v>17.827709531946596</c:v>
                </c:pt>
                <c:pt idx="32103">
                  <c:v>17.828264877704864</c:v>
                </c:pt>
                <c:pt idx="32104">
                  <c:v>17.828820223463133</c:v>
                </c:pt>
                <c:pt idx="32105">
                  <c:v>17.829375569221401</c:v>
                </c:pt>
                <c:pt idx="32106">
                  <c:v>17.82993091497967</c:v>
                </c:pt>
                <c:pt idx="32107">
                  <c:v>17.830486260737938</c:v>
                </c:pt>
                <c:pt idx="32108">
                  <c:v>17.831041606496207</c:v>
                </c:pt>
                <c:pt idx="32109">
                  <c:v>17.831596952254475</c:v>
                </c:pt>
                <c:pt idx="32110">
                  <c:v>17.832152298012744</c:v>
                </c:pt>
                <c:pt idx="32111">
                  <c:v>17.832707643771013</c:v>
                </c:pt>
                <c:pt idx="32112">
                  <c:v>17.833262989529281</c:v>
                </c:pt>
                <c:pt idx="32113">
                  <c:v>17.83381833528755</c:v>
                </c:pt>
                <c:pt idx="32114">
                  <c:v>17.834373681045818</c:v>
                </c:pt>
                <c:pt idx="32115">
                  <c:v>17.834929026804087</c:v>
                </c:pt>
                <c:pt idx="32116">
                  <c:v>17.835484372562355</c:v>
                </c:pt>
                <c:pt idx="32117">
                  <c:v>17.836039718320624</c:v>
                </c:pt>
                <c:pt idx="32118">
                  <c:v>17.836595064078892</c:v>
                </c:pt>
                <c:pt idx="32119">
                  <c:v>17.837150409837161</c:v>
                </c:pt>
                <c:pt idx="32120">
                  <c:v>17.837705755595429</c:v>
                </c:pt>
                <c:pt idx="32121">
                  <c:v>17.838261101353698</c:v>
                </c:pt>
                <c:pt idx="32122">
                  <c:v>17.838816447111967</c:v>
                </c:pt>
                <c:pt idx="32123">
                  <c:v>17.839371792870235</c:v>
                </c:pt>
                <c:pt idx="32124">
                  <c:v>17.839927138628504</c:v>
                </c:pt>
                <c:pt idx="32125">
                  <c:v>17.840482484386772</c:v>
                </c:pt>
                <c:pt idx="32126">
                  <c:v>17.841037830145041</c:v>
                </c:pt>
                <c:pt idx="32127">
                  <c:v>17.841593175903309</c:v>
                </c:pt>
                <c:pt idx="32128">
                  <c:v>17.842148521661578</c:v>
                </c:pt>
                <c:pt idx="32129">
                  <c:v>17.842703867419846</c:v>
                </c:pt>
                <c:pt idx="32130">
                  <c:v>17.843259213178115</c:v>
                </c:pt>
                <c:pt idx="32131">
                  <c:v>17.843814558936383</c:v>
                </c:pt>
                <c:pt idx="32132">
                  <c:v>17.844369904694652</c:v>
                </c:pt>
                <c:pt idx="32133">
                  <c:v>17.844925250452921</c:v>
                </c:pt>
                <c:pt idx="32134">
                  <c:v>17.845480596211189</c:v>
                </c:pt>
                <c:pt idx="32135">
                  <c:v>17.846035941969458</c:v>
                </c:pt>
                <c:pt idx="32136">
                  <c:v>17.846591287727726</c:v>
                </c:pt>
                <c:pt idx="32137">
                  <c:v>17.847146633485995</c:v>
                </c:pt>
                <c:pt idx="32138">
                  <c:v>17.847701979244263</c:v>
                </c:pt>
                <c:pt idx="32139">
                  <c:v>17.848257325002532</c:v>
                </c:pt>
                <c:pt idx="32140">
                  <c:v>17.8488126707608</c:v>
                </c:pt>
                <c:pt idx="32141">
                  <c:v>17.849368016519069</c:v>
                </c:pt>
                <c:pt idx="32142">
                  <c:v>17.849923362277337</c:v>
                </c:pt>
                <c:pt idx="32143">
                  <c:v>17.850478708035606</c:v>
                </c:pt>
                <c:pt idx="32144">
                  <c:v>17.851034053793875</c:v>
                </c:pt>
                <c:pt idx="32145">
                  <c:v>17.851589399552143</c:v>
                </c:pt>
                <c:pt idx="32146">
                  <c:v>17.852144745310412</c:v>
                </c:pt>
                <c:pt idx="32147">
                  <c:v>17.85270009106868</c:v>
                </c:pt>
                <c:pt idx="32148">
                  <c:v>17.853255436826949</c:v>
                </c:pt>
                <c:pt idx="32149">
                  <c:v>17.853810782585217</c:v>
                </c:pt>
                <c:pt idx="32150">
                  <c:v>17.854366128343486</c:v>
                </c:pt>
                <c:pt idx="32151">
                  <c:v>17.854921474101754</c:v>
                </c:pt>
                <c:pt idx="32152">
                  <c:v>17.855476819860023</c:v>
                </c:pt>
                <c:pt idx="32153">
                  <c:v>17.856032165618291</c:v>
                </c:pt>
                <c:pt idx="32154">
                  <c:v>17.85658751137656</c:v>
                </c:pt>
                <c:pt idx="32155">
                  <c:v>17.857142857134829</c:v>
                </c:pt>
                <c:pt idx="32156">
                  <c:v>17.857698202893097</c:v>
                </c:pt>
                <c:pt idx="32157">
                  <c:v>17.858253548651366</c:v>
                </c:pt>
                <c:pt idx="32158">
                  <c:v>17.858808894409634</c:v>
                </c:pt>
                <c:pt idx="32159">
                  <c:v>17.859364240167903</c:v>
                </c:pt>
                <c:pt idx="32160">
                  <c:v>17.859919585926171</c:v>
                </c:pt>
                <c:pt idx="32161">
                  <c:v>17.86047493168444</c:v>
                </c:pt>
                <c:pt idx="32162">
                  <c:v>17.861030277442708</c:v>
                </c:pt>
                <c:pt idx="32163">
                  <c:v>17.861585623200977</c:v>
                </c:pt>
                <c:pt idx="32164">
                  <c:v>17.862140968959245</c:v>
                </c:pt>
                <c:pt idx="32165">
                  <c:v>17.862696314717514</c:v>
                </c:pt>
                <c:pt idx="32166">
                  <c:v>17.863251660475783</c:v>
                </c:pt>
                <c:pt idx="32167">
                  <c:v>17.863807006234051</c:v>
                </c:pt>
                <c:pt idx="32168">
                  <c:v>17.86436235199232</c:v>
                </c:pt>
                <c:pt idx="32169">
                  <c:v>17.864917697750588</c:v>
                </c:pt>
                <c:pt idx="32170">
                  <c:v>17.865473043508857</c:v>
                </c:pt>
                <c:pt idx="32171">
                  <c:v>17.866028389267125</c:v>
                </c:pt>
                <c:pt idx="32172">
                  <c:v>17.866583735025394</c:v>
                </c:pt>
                <c:pt idx="32173">
                  <c:v>17.867139080783662</c:v>
                </c:pt>
                <c:pt idx="32174">
                  <c:v>17.867694426541931</c:v>
                </c:pt>
                <c:pt idx="32175">
                  <c:v>17.868249772300199</c:v>
                </c:pt>
                <c:pt idx="32176">
                  <c:v>17.868805118058468</c:v>
                </c:pt>
                <c:pt idx="32177">
                  <c:v>17.869360463816736</c:v>
                </c:pt>
                <c:pt idx="32178">
                  <c:v>17.869915809575005</c:v>
                </c:pt>
                <c:pt idx="32179">
                  <c:v>17.870471155333274</c:v>
                </c:pt>
                <c:pt idx="32180">
                  <c:v>17.871026501091542</c:v>
                </c:pt>
                <c:pt idx="32181">
                  <c:v>17.871581846849811</c:v>
                </c:pt>
                <c:pt idx="32182">
                  <c:v>17.872137192608079</c:v>
                </c:pt>
                <c:pt idx="32183">
                  <c:v>17.872692538366348</c:v>
                </c:pt>
                <c:pt idx="32184">
                  <c:v>17.873247884124616</c:v>
                </c:pt>
                <c:pt idx="32185">
                  <c:v>17.873803229882885</c:v>
                </c:pt>
                <c:pt idx="32186">
                  <c:v>17.874358575641153</c:v>
                </c:pt>
                <c:pt idx="32187">
                  <c:v>17.874913921399422</c:v>
                </c:pt>
                <c:pt idx="32188">
                  <c:v>17.87546926715769</c:v>
                </c:pt>
                <c:pt idx="32189">
                  <c:v>17.876024612915959</c:v>
                </c:pt>
                <c:pt idx="32190">
                  <c:v>17.876579958674228</c:v>
                </c:pt>
                <c:pt idx="32191">
                  <c:v>17.877135304432496</c:v>
                </c:pt>
                <c:pt idx="32192">
                  <c:v>17.877690650190765</c:v>
                </c:pt>
                <c:pt idx="32193">
                  <c:v>17.878245995949033</c:v>
                </c:pt>
                <c:pt idx="32194">
                  <c:v>17.878801341707302</c:v>
                </c:pt>
                <c:pt idx="32195">
                  <c:v>17.87935668746557</c:v>
                </c:pt>
                <c:pt idx="32196">
                  <c:v>17.879912033223839</c:v>
                </c:pt>
                <c:pt idx="32197">
                  <c:v>17.880467378982107</c:v>
                </c:pt>
                <c:pt idx="32198">
                  <c:v>17.881022724740376</c:v>
                </c:pt>
                <c:pt idx="32199">
                  <c:v>17.881578070498644</c:v>
                </c:pt>
                <c:pt idx="32200">
                  <c:v>17.882133416256913</c:v>
                </c:pt>
                <c:pt idx="32201">
                  <c:v>17.882688762015182</c:v>
                </c:pt>
                <c:pt idx="32202">
                  <c:v>17.88324410777345</c:v>
                </c:pt>
                <c:pt idx="32203">
                  <c:v>17.883799453531719</c:v>
                </c:pt>
                <c:pt idx="32204">
                  <c:v>17.884354799289987</c:v>
                </c:pt>
                <c:pt idx="32205">
                  <c:v>17.884910145048256</c:v>
                </c:pt>
                <c:pt idx="32206">
                  <c:v>17.885465490806524</c:v>
                </c:pt>
                <c:pt idx="32207">
                  <c:v>17.886020836564793</c:v>
                </c:pt>
                <c:pt idx="32208">
                  <c:v>17.886576182323061</c:v>
                </c:pt>
                <c:pt idx="32209">
                  <c:v>17.88713152808133</c:v>
                </c:pt>
                <c:pt idx="32210">
                  <c:v>17.887686873839598</c:v>
                </c:pt>
                <c:pt idx="32211">
                  <c:v>17.888242219597867</c:v>
                </c:pt>
                <c:pt idx="32212">
                  <c:v>17.888797565356136</c:v>
                </c:pt>
                <c:pt idx="32213">
                  <c:v>17.889352911114404</c:v>
                </c:pt>
                <c:pt idx="32214">
                  <c:v>17.889908256872673</c:v>
                </c:pt>
                <c:pt idx="32215">
                  <c:v>17.890463602630941</c:v>
                </c:pt>
                <c:pt idx="32216">
                  <c:v>17.89101894838921</c:v>
                </c:pt>
                <c:pt idx="32217">
                  <c:v>17.891574294147478</c:v>
                </c:pt>
                <c:pt idx="32218">
                  <c:v>17.892129639905747</c:v>
                </c:pt>
                <c:pt idx="32219">
                  <c:v>17.892684985664015</c:v>
                </c:pt>
                <c:pt idx="32220">
                  <c:v>17.893240331422284</c:v>
                </c:pt>
                <c:pt idx="32221">
                  <c:v>17.893795677180552</c:v>
                </c:pt>
                <c:pt idx="32222">
                  <c:v>17.894351022938821</c:v>
                </c:pt>
                <c:pt idx="32223">
                  <c:v>17.89490636869709</c:v>
                </c:pt>
                <c:pt idx="32224">
                  <c:v>17.895461714455358</c:v>
                </c:pt>
                <c:pt idx="32225">
                  <c:v>17.896017060213627</c:v>
                </c:pt>
                <c:pt idx="32226">
                  <c:v>17.896572405971895</c:v>
                </c:pt>
                <c:pt idx="32227">
                  <c:v>17.897127751730164</c:v>
                </c:pt>
                <c:pt idx="32228">
                  <c:v>17.897683097488432</c:v>
                </c:pt>
                <c:pt idx="32229">
                  <c:v>17.898238443246701</c:v>
                </c:pt>
                <c:pt idx="32230">
                  <c:v>17.898793789004969</c:v>
                </c:pt>
                <c:pt idx="32231">
                  <c:v>17.899349134763238</c:v>
                </c:pt>
                <c:pt idx="32232">
                  <c:v>17.899904480521506</c:v>
                </c:pt>
                <c:pt idx="32233">
                  <c:v>17.900459826279775</c:v>
                </c:pt>
                <c:pt idx="32234">
                  <c:v>17.901015172038043</c:v>
                </c:pt>
                <c:pt idx="32235">
                  <c:v>17.901570517796312</c:v>
                </c:pt>
                <c:pt idx="32236">
                  <c:v>17.902125863554581</c:v>
                </c:pt>
                <c:pt idx="32237">
                  <c:v>17.902681209312849</c:v>
                </c:pt>
                <c:pt idx="32238">
                  <c:v>17.903236555071118</c:v>
                </c:pt>
                <c:pt idx="32239">
                  <c:v>17.903791900829386</c:v>
                </c:pt>
                <c:pt idx="32240">
                  <c:v>17.904347246587655</c:v>
                </c:pt>
                <c:pt idx="32241">
                  <c:v>17.904902592345923</c:v>
                </c:pt>
                <c:pt idx="32242">
                  <c:v>17.905457938104192</c:v>
                </c:pt>
                <c:pt idx="32243">
                  <c:v>17.90601328386246</c:v>
                </c:pt>
                <c:pt idx="32244">
                  <c:v>17.906568629620729</c:v>
                </c:pt>
                <c:pt idx="32245">
                  <c:v>17.907123975378997</c:v>
                </c:pt>
                <c:pt idx="32246">
                  <c:v>17.907679321137266</c:v>
                </c:pt>
                <c:pt idx="32247">
                  <c:v>17.908234666895535</c:v>
                </c:pt>
                <c:pt idx="32248">
                  <c:v>17.908790012653803</c:v>
                </c:pt>
                <c:pt idx="32249">
                  <c:v>17.909345358412072</c:v>
                </c:pt>
                <c:pt idx="32250">
                  <c:v>17.90990070417034</c:v>
                </c:pt>
                <c:pt idx="32251">
                  <c:v>17.910456049928609</c:v>
                </c:pt>
                <c:pt idx="32252">
                  <c:v>17.911011395686877</c:v>
                </c:pt>
                <c:pt idx="32253">
                  <c:v>17.911566741445146</c:v>
                </c:pt>
                <c:pt idx="32254">
                  <c:v>17.912122087203414</c:v>
                </c:pt>
                <c:pt idx="32255">
                  <c:v>17.912677432961683</c:v>
                </c:pt>
                <c:pt idx="32256">
                  <c:v>17.913232778719951</c:v>
                </c:pt>
                <c:pt idx="32257">
                  <c:v>17.91378812447822</c:v>
                </c:pt>
                <c:pt idx="32258">
                  <c:v>17.914343470236489</c:v>
                </c:pt>
                <c:pt idx="32259">
                  <c:v>17.914898815994757</c:v>
                </c:pt>
                <c:pt idx="32260">
                  <c:v>17.915454161753026</c:v>
                </c:pt>
                <c:pt idx="32261">
                  <c:v>17.916009507511294</c:v>
                </c:pt>
                <c:pt idx="32262">
                  <c:v>17.916564853269563</c:v>
                </c:pt>
                <c:pt idx="32263">
                  <c:v>17.917120199027831</c:v>
                </c:pt>
                <c:pt idx="32264">
                  <c:v>17.9176755447861</c:v>
                </c:pt>
                <c:pt idx="32265">
                  <c:v>17.918230890544368</c:v>
                </c:pt>
                <c:pt idx="32266">
                  <c:v>17.918786236302637</c:v>
                </c:pt>
                <c:pt idx="32267">
                  <c:v>17.919341582060905</c:v>
                </c:pt>
                <c:pt idx="32268">
                  <c:v>17.919896927819174</c:v>
                </c:pt>
                <c:pt idx="32269">
                  <c:v>17.920452273577443</c:v>
                </c:pt>
                <c:pt idx="32270">
                  <c:v>17.921007619335711</c:v>
                </c:pt>
                <c:pt idx="32271">
                  <c:v>17.92156296509398</c:v>
                </c:pt>
                <c:pt idx="32272">
                  <c:v>17.922118310852248</c:v>
                </c:pt>
                <c:pt idx="32273">
                  <c:v>17.922673656610517</c:v>
                </c:pt>
                <c:pt idx="32274">
                  <c:v>17.923229002368785</c:v>
                </c:pt>
                <c:pt idx="32275">
                  <c:v>17.923784348127054</c:v>
                </c:pt>
                <c:pt idx="32276">
                  <c:v>17.924339693885322</c:v>
                </c:pt>
                <c:pt idx="32277">
                  <c:v>17.924895039643591</c:v>
                </c:pt>
                <c:pt idx="32278">
                  <c:v>17.925450385401859</c:v>
                </c:pt>
                <c:pt idx="32279">
                  <c:v>17.926005731160128</c:v>
                </c:pt>
                <c:pt idx="32280">
                  <c:v>17.926561076918397</c:v>
                </c:pt>
                <c:pt idx="32281">
                  <c:v>17.927116422676665</c:v>
                </c:pt>
                <c:pt idx="32282">
                  <c:v>17.927671768434934</c:v>
                </c:pt>
                <c:pt idx="32283">
                  <c:v>17.928227114193202</c:v>
                </c:pt>
                <c:pt idx="32284">
                  <c:v>17.928782459951471</c:v>
                </c:pt>
                <c:pt idx="32285">
                  <c:v>17.929337805709739</c:v>
                </c:pt>
                <c:pt idx="32286">
                  <c:v>17.929893151468008</c:v>
                </c:pt>
                <c:pt idx="32287">
                  <c:v>17.930448497226276</c:v>
                </c:pt>
                <c:pt idx="32288">
                  <c:v>17.931003842984545</c:v>
                </c:pt>
                <c:pt idx="32289">
                  <c:v>17.931559188742813</c:v>
                </c:pt>
                <c:pt idx="32290">
                  <c:v>17.932114534501082</c:v>
                </c:pt>
                <c:pt idx="32291">
                  <c:v>17.93266988025935</c:v>
                </c:pt>
                <c:pt idx="32292">
                  <c:v>17.933225226017619</c:v>
                </c:pt>
                <c:pt idx="32293">
                  <c:v>17.933780571775888</c:v>
                </c:pt>
                <c:pt idx="32294">
                  <c:v>17.934335917534156</c:v>
                </c:pt>
                <c:pt idx="32295">
                  <c:v>17.934891263292425</c:v>
                </c:pt>
                <c:pt idx="32296">
                  <c:v>17.935446609050693</c:v>
                </c:pt>
                <c:pt idx="32297">
                  <c:v>17.936001954808962</c:v>
                </c:pt>
                <c:pt idx="32298">
                  <c:v>17.93655730056723</c:v>
                </c:pt>
                <c:pt idx="32299">
                  <c:v>17.937112646325499</c:v>
                </c:pt>
                <c:pt idx="32300">
                  <c:v>17.937667992083767</c:v>
                </c:pt>
                <c:pt idx="32301">
                  <c:v>17.938223337842036</c:v>
                </c:pt>
                <c:pt idx="32302">
                  <c:v>17.938778683600304</c:v>
                </c:pt>
                <c:pt idx="32303">
                  <c:v>17.939334029358573</c:v>
                </c:pt>
                <c:pt idx="32304">
                  <c:v>17.939889375116842</c:v>
                </c:pt>
                <c:pt idx="32305">
                  <c:v>17.94044472087511</c:v>
                </c:pt>
                <c:pt idx="32306">
                  <c:v>17.941000066633379</c:v>
                </c:pt>
                <c:pt idx="32307">
                  <c:v>17.941555412391647</c:v>
                </c:pt>
                <c:pt idx="32308">
                  <c:v>17.942110758149916</c:v>
                </c:pt>
                <c:pt idx="32309">
                  <c:v>17.942666103908184</c:v>
                </c:pt>
                <c:pt idx="32310">
                  <c:v>17.943221449666453</c:v>
                </c:pt>
                <c:pt idx="32311">
                  <c:v>17.943776795424721</c:v>
                </c:pt>
                <c:pt idx="32312">
                  <c:v>17.94433214118299</c:v>
                </c:pt>
                <c:pt idx="32313">
                  <c:v>17.944887486941258</c:v>
                </c:pt>
                <c:pt idx="32314">
                  <c:v>17.945442832699527</c:v>
                </c:pt>
                <c:pt idx="32315">
                  <c:v>17.945998178457796</c:v>
                </c:pt>
                <c:pt idx="32316">
                  <c:v>17.946553524216064</c:v>
                </c:pt>
                <c:pt idx="32317">
                  <c:v>17.947108869974333</c:v>
                </c:pt>
                <c:pt idx="32318">
                  <c:v>17.947664215732601</c:v>
                </c:pt>
                <c:pt idx="32319">
                  <c:v>17.94821956149087</c:v>
                </c:pt>
                <c:pt idx="32320">
                  <c:v>17.948774907249138</c:v>
                </c:pt>
                <c:pt idx="32321">
                  <c:v>17.949330253007407</c:v>
                </c:pt>
                <c:pt idx="32322">
                  <c:v>17.949885598765675</c:v>
                </c:pt>
                <c:pt idx="32323">
                  <c:v>17.950440944523944</c:v>
                </c:pt>
                <c:pt idx="32324">
                  <c:v>17.950996290282212</c:v>
                </c:pt>
                <c:pt idx="32325">
                  <c:v>17.951551636040481</c:v>
                </c:pt>
                <c:pt idx="32326">
                  <c:v>17.95210698179875</c:v>
                </c:pt>
                <c:pt idx="32327">
                  <c:v>17.952662327557018</c:v>
                </c:pt>
                <c:pt idx="32328">
                  <c:v>17.953217673315287</c:v>
                </c:pt>
                <c:pt idx="32329">
                  <c:v>17.953773019073555</c:v>
                </c:pt>
                <c:pt idx="32330">
                  <c:v>17.954328364831824</c:v>
                </c:pt>
                <c:pt idx="32331">
                  <c:v>17.954883710590092</c:v>
                </c:pt>
                <c:pt idx="32332">
                  <c:v>17.955439056348361</c:v>
                </c:pt>
                <c:pt idx="32333">
                  <c:v>17.955994402106629</c:v>
                </c:pt>
                <c:pt idx="32334">
                  <c:v>17.956549747864898</c:v>
                </c:pt>
                <c:pt idx="32335">
                  <c:v>17.957105093623166</c:v>
                </c:pt>
                <c:pt idx="32336">
                  <c:v>17.957660439381435</c:v>
                </c:pt>
                <c:pt idx="32337">
                  <c:v>17.958215785139704</c:v>
                </c:pt>
                <c:pt idx="32338">
                  <c:v>17.958771130897972</c:v>
                </c:pt>
                <c:pt idx="32339">
                  <c:v>17.959326476656241</c:v>
                </c:pt>
                <c:pt idx="32340">
                  <c:v>17.959881822414509</c:v>
                </c:pt>
                <c:pt idx="32341">
                  <c:v>17.960437168172778</c:v>
                </c:pt>
                <c:pt idx="32342">
                  <c:v>17.960992513931046</c:v>
                </c:pt>
                <c:pt idx="32343">
                  <c:v>17.961547859689315</c:v>
                </c:pt>
                <c:pt idx="32344">
                  <c:v>17.962103205447583</c:v>
                </c:pt>
                <c:pt idx="32345">
                  <c:v>17.962658551205852</c:v>
                </c:pt>
                <c:pt idx="32346">
                  <c:v>17.96321389696412</c:v>
                </c:pt>
                <c:pt idx="32347">
                  <c:v>17.963769242722389</c:v>
                </c:pt>
                <c:pt idx="32348">
                  <c:v>17.964324588480657</c:v>
                </c:pt>
                <c:pt idx="32349">
                  <c:v>17.964879934238926</c:v>
                </c:pt>
                <c:pt idx="32350">
                  <c:v>17.965435279997195</c:v>
                </c:pt>
                <c:pt idx="32351">
                  <c:v>17.965990625755463</c:v>
                </c:pt>
                <c:pt idx="32352">
                  <c:v>17.966545971513732</c:v>
                </c:pt>
                <c:pt idx="32353">
                  <c:v>17.967101317272</c:v>
                </c:pt>
                <c:pt idx="32354">
                  <c:v>17.967656663030269</c:v>
                </c:pt>
                <c:pt idx="32355">
                  <c:v>17.968212008788537</c:v>
                </c:pt>
                <c:pt idx="32356">
                  <c:v>17.968767354546806</c:v>
                </c:pt>
                <c:pt idx="32357">
                  <c:v>17.969322700305074</c:v>
                </c:pt>
                <c:pt idx="32358">
                  <c:v>17.969878046063343</c:v>
                </c:pt>
                <c:pt idx="32359">
                  <c:v>17.970433391821611</c:v>
                </c:pt>
                <c:pt idx="32360">
                  <c:v>17.97098873757988</c:v>
                </c:pt>
                <c:pt idx="32361">
                  <c:v>17.971544083338149</c:v>
                </c:pt>
                <c:pt idx="32362">
                  <c:v>17.972099429096417</c:v>
                </c:pt>
                <c:pt idx="32363">
                  <c:v>17.972654774854686</c:v>
                </c:pt>
                <c:pt idx="32364">
                  <c:v>17.973210120612954</c:v>
                </c:pt>
                <c:pt idx="32365">
                  <c:v>17.973765466371223</c:v>
                </c:pt>
                <c:pt idx="32366">
                  <c:v>17.974320812129491</c:v>
                </c:pt>
                <c:pt idx="32367">
                  <c:v>17.97487615788776</c:v>
                </c:pt>
                <c:pt idx="32368">
                  <c:v>17.975431503646028</c:v>
                </c:pt>
                <c:pt idx="32369">
                  <c:v>17.975986849404297</c:v>
                </c:pt>
                <c:pt idx="32370">
                  <c:v>17.976542195162565</c:v>
                </c:pt>
                <c:pt idx="32371">
                  <c:v>17.977097540920834</c:v>
                </c:pt>
                <c:pt idx="32372">
                  <c:v>17.977652886679103</c:v>
                </c:pt>
                <c:pt idx="32373">
                  <c:v>17.978208232437371</c:v>
                </c:pt>
                <c:pt idx="32374">
                  <c:v>17.97876357819564</c:v>
                </c:pt>
                <c:pt idx="32375">
                  <c:v>17.979318923953908</c:v>
                </c:pt>
                <c:pt idx="32376">
                  <c:v>17.979874269712177</c:v>
                </c:pt>
                <c:pt idx="32377">
                  <c:v>17.980429615470445</c:v>
                </c:pt>
                <c:pt idx="32378">
                  <c:v>17.980984961228714</c:v>
                </c:pt>
                <c:pt idx="32379">
                  <c:v>17.981540306986982</c:v>
                </c:pt>
                <c:pt idx="32380">
                  <c:v>17.982095652745251</c:v>
                </c:pt>
                <c:pt idx="32381">
                  <c:v>17.982650998503519</c:v>
                </c:pt>
                <c:pt idx="32382">
                  <c:v>17.983206344261788</c:v>
                </c:pt>
                <c:pt idx="32383">
                  <c:v>17.983761690020057</c:v>
                </c:pt>
                <c:pt idx="32384">
                  <c:v>17.984317035778325</c:v>
                </c:pt>
                <c:pt idx="32385">
                  <c:v>17.984872381536594</c:v>
                </c:pt>
                <c:pt idx="32386">
                  <c:v>17.985427727294862</c:v>
                </c:pt>
                <c:pt idx="32387">
                  <c:v>17.985983073053131</c:v>
                </c:pt>
                <c:pt idx="32388">
                  <c:v>17.986538418811399</c:v>
                </c:pt>
                <c:pt idx="32389">
                  <c:v>17.987093764569668</c:v>
                </c:pt>
                <c:pt idx="32390">
                  <c:v>17.987649110327936</c:v>
                </c:pt>
                <c:pt idx="32391">
                  <c:v>17.988204456086205</c:v>
                </c:pt>
                <c:pt idx="32392">
                  <c:v>17.988759801844473</c:v>
                </c:pt>
                <c:pt idx="32393">
                  <c:v>17.989315147602742</c:v>
                </c:pt>
                <c:pt idx="32394">
                  <c:v>17.989870493361011</c:v>
                </c:pt>
                <c:pt idx="32395">
                  <c:v>17.990425839119279</c:v>
                </c:pt>
                <c:pt idx="32396">
                  <c:v>17.990981184877548</c:v>
                </c:pt>
                <c:pt idx="32397">
                  <c:v>17.991536530635816</c:v>
                </c:pt>
                <c:pt idx="32398">
                  <c:v>17.992091876394085</c:v>
                </c:pt>
                <c:pt idx="32399">
                  <c:v>17.992647222152353</c:v>
                </c:pt>
                <c:pt idx="32400">
                  <c:v>17.993202567910622</c:v>
                </c:pt>
                <c:pt idx="32401">
                  <c:v>17.99375791366889</c:v>
                </c:pt>
                <c:pt idx="32402">
                  <c:v>17.994313259427159</c:v>
                </c:pt>
                <c:pt idx="32403">
                  <c:v>17.994868605185427</c:v>
                </c:pt>
                <c:pt idx="32404">
                  <c:v>17.995423950943696</c:v>
                </c:pt>
                <c:pt idx="32405">
                  <c:v>17.995979296701965</c:v>
                </c:pt>
                <c:pt idx="32406">
                  <c:v>17.996534642460233</c:v>
                </c:pt>
                <c:pt idx="32407">
                  <c:v>17.997089988218502</c:v>
                </c:pt>
                <c:pt idx="32408">
                  <c:v>17.99764533397677</c:v>
                </c:pt>
                <c:pt idx="32409">
                  <c:v>17.998200679735039</c:v>
                </c:pt>
                <c:pt idx="32410">
                  <c:v>17.998756025493307</c:v>
                </c:pt>
                <c:pt idx="32411">
                  <c:v>17.999311371251576</c:v>
                </c:pt>
                <c:pt idx="32412">
                  <c:v>17.999866717009844</c:v>
                </c:pt>
                <c:pt idx="32413">
                  <c:v>18.000422062768113</c:v>
                </c:pt>
                <c:pt idx="32414">
                  <c:v>18.000977408526381</c:v>
                </c:pt>
                <c:pt idx="32415">
                  <c:v>18.00153275428465</c:v>
                </c:pt>
                <c:pt idx="32416">
                  <c:v>18.002088100042918</c:v>
                </c:pt>
                <c:pt idx="32417">
                  <c:v>18.002643445801187</c:v>
                </c:pt>
                <c:pt idx="32418">
                  <c:v>18.003198791559456</c:v>
                </c:pt>
                <c:pt idx="32419">
                  <c:v>18.003754137317724</c:v>
                </c:pt>
                <c:pt idx="32420">
                  <c:v>18.004309483075993</c:v>
                </c:pt>
                <c:pt idx="32421">
                  <c:v>18.004864828834261</c:v>
                </c:pt>
                <c:pt idx="32422">
                  <c:v>18.00542017459253</c:v>
                </c:pt>
                <c:pt idx="32423">
                  <c:v>18.005975520350798</c:v>
                </c:pt>
                <c:pt idx="32424">
                  <c:v>18.006530866109067</c:v>
                </c:pt>
                <c:pt idx="32425">
                  <c:v>18.007086211867335</c:v>
                </c:pt>
                <c:pt idx="32426">
                  <c:v>18.007641557625604</c:v>
                </c:pt>
                <c:pt idx="32427">
                  <c:v>18.008196903383872</c:v>
                </c:pt>
                <c:pt idx="32428">
                  <c:v>18.008752249142141</c:v>
                </c:pt>
                <c:pt idx="32429">
                  <c:v>18.00930759490041</c:v>
                </c:pt>
                <c:pt idx="32430">
                  <c:v>18.009862940658678</c:v>
                </c:pt>
                <c:pt idx="32431">
                  <c:v>18.010418286416947</c:v>
                </c:pt>
                <c:pt idx="32432">
                  <c:v>18.010973632175215</c:v>
                </c:pt>
                <c:pt idx="32433">
                  <c:v>18.011528977933484</c:v>
                </c:pt>
                <c:pt idx="32434">
                  <c:v>18.012084323691752</c:v>
                </c:pt>
                <c:pt idx="32435">
                  <c:v>18.012639669450021</c:v>
                </c:pt>
                <c:pt idx="32436">
                  <c:v>18.013195015208289</c:v>
                </c:pt>
                <c:pt idx="32437">
                  <c:v>18.013750360966558</c:v>
                </c:pt>
                <c:pt idx="32438">
                  <c:v>18.014305706724826</c:v>
                </c:pt>
                <c:pt idx="32439">
                  <c:v>18.014861052483095</c:v>
                </c:pt>
                <c:pt idx="32440">
                  <c:v>18.015416398241364</c:v>
                </c:pt>
                <c:pt idx="32441">
                  <c:v>18.015971743999632</c:v>
                </c:pt>
                <c:pt idx="32442">
                  <c:v>18.016527089757901</c:v>
                </c:pt>
                <c:pt idx="32443">
                  <c:v>18.017082435516169</c:v>
                </c:pt>
                <c:pt idx="32444">
                  <c:v>18.017637781274438</c:v>
                </c:pt>
                <c:pt idx="32445">
                  <c:v>18.018193127032706</c:v>
                </c:pt>
                <c:pt idx="32446">
                  <c:v>18.018748472790975</c:v>
                </c:pt>
                <c:pt idx="32447">
                  <c:v>18.019303818549243</c:v>
                </c:pt>
                <c:pt idx="32448">
                  <c:v>18.019859164307512</c:v>
                </c:pt>
                <c:pt idx="32449">
                  <c:v>18.02041451006578</c:v>
                </c:pt>
                <c:pt idx="32450">
                  <c:v>18.020969855824049</c:v>
                </c:pt>
                <c:pt idx="32451">
                  <c:v>18.021525201582318</c:v>
                </c:pt>
                <c:pt idx="32452">
                  <c:v>18.022080547340586</c:v>
                </c:pt>
                <c:pt idx="32453">
                  <c:v>18.022635893098855</c:v>
                </c:pt>
                <c:pt idx="32454">
                  <c:v>18.023191238857123</c:v>
                </c:pt>
                <c:pt idx="32455">
                  <c:v>18.023746584615392</c:v>
                </c:pt>
                <c:pt idx="32456">
                  <c:v>18.02430193037366</c:v>
                </c:pt>
                <c:pt idx="32457">
                  <c:v>18.024857276131929</c:v>
                </c:pt>
                <c:pt idx="32458">
                  <c:v>18.025412621890197</c:v>
                </c:pt>
                <c:pt idx="32459">
                  <c:v>18.025967967648466</c:v>
                </c:pt>
                <c:pt idx="32460">
                  <c:v>18.026523313406734</c:v>
                </c:pt>
                <c:pt idx="32461">
                  <c:v>18.027078659165003</c:v>
                </c:pt>
                <c:pt idx="32462">
                  <c:v>18.027634004923272</c:v>
                </c:pt>
                <c:pt idx="32463">
                  <c:v>18.02818935068154</c:v>
                </c:pt>
                <c:pt idx="32464">
                  <c:v>18.028744696439809</c:v>
                </c:pt>
                <c:pt idx="32465">
                  <c:v>18.029300042198077</c:v>
                </c:pt>
                <c:pt idx="32466">
                  <c:v>18.029855387956346</c:v>
                </c:pt>
                <c:pt idx="32467">
                  <c:v>18.030410733714614</c:v>
                </c:pt>
                <c:pt idx="32468">
                  <c:v>18.030966079472883</c:v>
                </c:pt>
                <c:pt idx="32469">
                  <c:v>18.031521425231151</c:v>
                </c:pt>
                <c:pt idx="32470">
                  <c:v>18.03207677098942</c:v>
                </c:pt>
                <c:pt idx="32471">
                  <c:v>18.032632116747688</c:v>
                </c:pt>
                <c:pt idx="32472">
                  <c:v>18.033187462505957</c:v>
                </c:pt>
                <c:pt idx="32473">
                  <c:v>18.033742808264225</c:v>
                </c:pt>
                <c:pt idx="32474">
                  <c:v>18.034298154022494</c:v>
                </c:pt>
                <c:pt idx="32475">
                  <c:v>18.034853499780763</c:v>
                </c:pt>
                <c:pt idx="32476">
                  <c:v>18.035408845539031</c:v>
                </c:pt>
                <c:pt idx="32477">
                  <c:v>18.0359641912973</c:v>
                </c:pt>
                <c:pt idx="32478">
                  <c:v>18.036519537055568</c:v>
                </c:pt>
                <c:pt idx="32479">
                  <c:v>18.037074882813837</c:v>
                </c:pt>
                <c:pt idx="32480">
                  <c:v>18.037630228572105</c:v>
                </c:pt>
                <c:pt idx="32481">
                  <c:v>18.038185574330374</c:v>
                </c:pt>
                <c:pt idx="32482">
                  <c:v>18.038740920088642</c:v>
                </c:pt>
                <c:pt idx="32483">
                  <c:v>18.039296265846911</c:v>
                </c:pt>
                <c:pt idx="32484">
                  <c:v>18.039851611605179</c:v>
                </c:pt>
                <c:pt idx="32485">
                  <c:v>18.040406957363448</c:v>
                </c:pt>
                <c:pt idx="32486">
                  <c:v>18.040962303121717</c:v>
                </c:pt>
                <c:pt idx="32487">
                  <c:v>18.041517648879985</c:v>
                </c:pt>
                <c:pt idx="32488">
                  <c:v>18.042072994638254</c:v>
                </c:pt>
                <c:pt idx="32489">
                  <c:v>18.042628340396522</c:v>
                </c:pt>
                <c:pt idx="32490">
                  <c:v>18.043183686154791</c:v>
                </c:pt>
                <c:pt idx="32491">
                  <c:v>18.043739031913059</c:v>
                </c:pt>
                <c:pt idx="32492">
                  <c:v>18.044294377671328</c:v>
                </c:pt>
                <c:pt idx="32493">
                  <c:v>18.044849723429596</c:v>
                </c:pt>
                <c:pt idx="32494">
                  <c:v>18.045405069187865</c:v>
                </c:pt>
                <c:pt idx="32495">
                  <c:v>18.045960414946133</c:v>
                </c:pt>
                <c:pt idx="32496">
                  <c:v>18.046515760704402</c:v>
                </c:pt>
                <c:pt idx="32497">
                  <c:v>18.047071106462671</c:v>
                </c:pt>
                <c:pt idx="32498">
                  <c:v>18.047626452220939</c:v>
                </c:pt>
                <c:pt idx="32499">
                  <c:v>18.048181797979208</c:v>
                </c:pt>
                <c:pt idx="32500">
                  <c:v>18.048737143737476</c:v>
                </c:pt>
                <c:pt idx="32501">
                  <c:v>18.049292489495745</c:v>
                </c:pt>
                <c:pt idx="32502">
                  <c:v>18.049847835254013</c:v>
                </c:pt>
                <c:pt idx="32503">
                  <c:v>18.050403181012282</c:v>
                </c:pt>
                <c:pt idx="32504">
                  <c:v>18.05095852677055</c:v>
                </c:pt>
                <c:pt idx="32505">
                  <c:v>18.051513872528819</c:v>
                </c:pt>
                <c:pt idx="32506">
                  <c:v>18.052069218287087</c:v>
                </c:pt>
                <c:pt idx="32507">
                  <c:v>18.052624564045356</c:v>
                </c:pt>
                <c:pt idx="32508">
                  <c:v>18.053179909803625</c:v>
                </c:pt>
                <c:pt idx="32509">
                  <c:v>18.053735255561893</c:v>
                </c:pt>
                <c:pt idx="32510">
                  <c:v>18.054290601320162</c:v>
                </c:pt>
                <c:pt idx="32511">
                  <c:v>18.05484594707843</c:v>
                </c:pt>
                <c:pt idx="32512">
                  <c:v>18.055401292836699</c:v>
                </c:pt>
                <c:pt idx="32513">
                  <c:v>18.055956638594967</c:v>
                </c:pt>
                <c:pt idx="32514">
                  <c:v>18.056511984353236</c:v>
                </c:pt>
                <c:pt idx="32515">
                  <c:v>18.057067330111504</c:v>
                </c:pt>
                <c:pt idx="32516">
                  <c:v>18.057622675869773</c:v>
                </c:pt>
                <c:pt idx="32517">
                  <c:v>18.058178021628041</c:v>
                </c:pt>
                <c:pt idx="32518">
                  <c:v>18.05873336738631</c:v>
                </c:pt>
                <c:pt idx="32519">
                  <c:v>18.059288713144579</c:v>
                </c:pt>
                <c:pt idx="32520">
                  <c:v>18.059844058902847</c:v>
                </c:pt>
                <c:pt idx="32521">
                  <c:v>18.060399404661116</c:v>
                </c:pt>
                <c:pt idx="32522">
                  <c:v>18.060954750419384</c:v>
                </c:pt>
                <c:pt idx="32523">
                  <c:v>18.061510096177653</c:v>
                </c:pt>
                <c:pt idx="32524">
                  <c:v>18.062065441935921</c:v>
                </c:pt>
                <c:pt idx="32525">
                  <c:v>18.06262078769419</c:v>
                </c:pt>
                <c:pt idx="32526">
                  <c:v>18.063176133452458</c:v>
                </c:pt>
                <c:pt idx="32527">
                  <c:v>18.063731479210727</c:v>
                </c:pt>
                <c:pt idx="32528">
                  <c:v>18.064286824968995</c:v>
                </c:pt>
                <c:pt idx="32529">
                  <c:v>18.064842170727264</c:v>
                </c:pt>
                <c:pt idx="32530">
                  <c:v>18.065397516485532</c:v>
                </c:pt>
                <c:pt idx="32531">
                  <c:v>18.065952862243801</c:v>
                </c:pt>
                <c:pt idx="32532">
                  <c:v>18.06650820800207</c:v>
                </c:pt>
                <c:pt idx="32533">
                  <c:v>18.067063553760338</c:v>
                </c:pt>
                <c:pt idx="32534">
                  <c:v>18.067618899518607</c:v>
                </c:pt>
                <c:pt idx="32535">
                  <c:v>18.068174245276875</c:v>
                </c:pt>
                <c:pt idx="32536">
                  <c:v>18.068729591035144</c:v>
                </c:pt>
                <c:pt idx="32537">
                  <c:v>18.069284936793412</c:v>
                </c:pt>
                <c:pt idx="32538">
                  <c:v>18.069840282551681</c:v>
                </c:pt>
                <c:pt idx="32539">
                  <c:v>18.070395628309949</c:v>
                </c:pt>
                <c:pt idx="32540">
                  <c:v>18.070950974068218</c:v>
                </c:pt>
                <c:pt idx="32541">
                  <c:v>18.071506319826486</c:v>
                </c:pt>
                <c:pt idx="32542">
                  <c:v>18.072061665584755</c:v>
                </c:pt>
                <c:pt idx="32543">
                  <c:v>18.072617011343024</c:v>
                </c:pt>
                <c:pt idx="32544">
                  <c:v>18.073172357101292</c:v>
                </c:pt>
                <c:pt idx="32545">
                  <c:v>18.073727702859561</c:v>
                </c:pt>
                <c:pt idx="32546">
                  <c:v>18.074283048617829</c:v>
                </c:pt>
                <c:pt idx="32547">
                  <c:v>18.074838394376098</c:v>
                </c:pt>
                <c:pt idx="32548">
                  <c:v>18.075393740134366</c:v>
                </c:pt>
                <c:pt idx="32549">
                  <c:v>18.075949085892635</c:v>
                </c:pt>
                <c:pt idx="32550">
                  <c:v>18.076504431650903</c:v>
                </c:pt>
                <c:pt idx="32551">
                  <c:v>18.077059777409172</c:v>
                </c:pt>
                <c:pt idx="32552">
                  <c:v>18.07761512316744</c:v>
                </c:pt>
                <c:pt idx="32553">
                  <c:v>18.078170468925709</c:v>
                </c:pt>
                <c:pt idx="32554">
                  <c:v>18.078725814683978</c:v>
                </c:pt>
                <c:pt idx="32555">
                  <c:v>18.079281160442246</c:v>
                </c:pt>
                <c:pt idx="32556">
                  <c:v>18.079836506200515</c:v>
                </c:pt>
                <c:pt idx="32557">
                  <c:v>18.080391851958783</c:v>
                </c:pt>
                <c:pt idx="32558">
                  <c:v>18.080947197717052</c:v>
                </c:pt>
                <c:pt idx="32559">
                  <c:v>18.08150254347532</c:v>
                </c:pt>
                <c:pt idx="32560">
                  <c:v>18.082057889233589</c:v>
                </c:pt>
                <c:pt idx="32561">
                  <c:v>18.082613234991857</c:v>
                </c:pt>
                <c:pt idx="32562">
                  <c:v>18.083168580750126</c:v>
                </c:pt>
                <c:pt idx="32563">
                  <c:v>18.083723926508394</c:v>
                </c:pt>
                <c:pt idx="32564">
                  <c:v>18.084279272266663</c:v>
                </c:pt>
                <c:pt idx="32565">
                  <c:v>18.084834618024932</c:v>
                </c:pt>
                <c:pt idx="32566">
                  <c:v>18.0853899637832</c:v>
                </c:pt>
                <c:pt idx="32567">
                  <c:v>18.085945309541469</c:v>
                </c:pt>
                <c:pt idx="32568">
                  <c:v>18.086500655299737</c:v>
                </c:pt>
                <c:pt idx="32569">
                  <c:v>18.087056001058006</c:v>
                </c:pt>
                <c:pt idx="32570">
                  <c:v>18.087611346816274</c:v>
                </c:pt>
                <c:pt idx="32571">
                  <c:v>18.088166692574543</c:v>
                </c:pt>
                <c:pt idx="32572">
                  <c:v>18.088722038332811</c:v>
                </c:pt>
                <c:pt idx="32573">
                  <c:v>18.08927738409108</c:v>
                </c:pt>
                <c:pt idx="32574">
                  <c:v>18.089832729849348</c:v>
                </c:pt>
                <c:pt idx="32575">
                  <c:v>18.090388075607617</c:v>
                </c:pt>
                <c:pt idx="32576">
                  <c:v>18.090943421365886</c:v>
                </c:pt>
                <c:pt idx="32577">
                  <c:v>18.091498767124154</c:v>
                </c:pt>
                <c:pt idx="32578">
                  <c:v>18.092054112882423</c:v>
                </c:pt>
                <c:pt idx="32579">
                  <c:v>18.092609458640691</c:v>
                </c:pt>
                <c:pt idx="32580">
                  <c:v>18.09316480439896</c:v>
                </c:pt>
                <c:pt idx="32581">
                  <c:v>18.093720150157228</c:v>
                </c:pt>
                <c:pt idx="32582">
                  <c:v>18.094275495915497</c:v>
                </c:pt>
                <c:pt idx="32583">
                  <c:v>18.094830841673765</c:v>
                </c:pt>
                <c:pt idx="32584">
                  <c:v>18.095386187432034</c:v>
                </c:pt>
                <c:pt idx="32585">
                  <c:v>18.095941533190302</c:v>
                </c:pt>
                <c:pt idx="32586">
                  <c:v>18.096496878948571</c:v>
                </c:pt>
                <c:pt idx="32587">
                  <c:v>18.097052224706839</c:v>
                </c:pt>
                <c:pt idx="32588">
                  <c:v>18.097607570465108</c:v>
                </c:pt>
                <c:pt idx="32589">
                  <c:v>18.098162916223377</c:v>
                </c:pt>
                <c:pt idx="32590">
                  <c:v>18.098718261981645</c:v>
                </c:pt>
                <c:pt idx="32591">
                  <c:v>18.099273607739914</c:v>
                </c:pt>
                <c:pt idx="32592">
                  <c:v>18.099828953498182</c:v>
                </c:pt>
                <c:pt idx="32593">
                  <c:v>18.100384299256451</c:v>
                </c:pt>
                <c:pt idx="32594">
                  <c:v>18.100939645014719</c:v>
                </c:pt>
                <c:pt idx="32595">
                  <c:v>18.101494990772988</c:v>
                </c:pt>
                <c:pt idx="32596">
                  <c:v>18.102050336531256</c:v>
                </c:pt>
                <c:pt idx="32597">
                  <c:v>18.102605682289525</c:v>
                </c:pt>
                <c:pt idx="32598">
                  <c:v>18.103161028047793</c:v>
                </c:pt>
                <c:pt idx="32599">
                  <c:v>18.103716373806062</c:v>
                </c:pt>
                <c:pt idx="32600">
                  <c:v>18.104271719564331</c:v>
                </c:pt>
                <c:pt idx="32601">
                  <c:v>18.104827065322599</c:v>
                </c:pt>
                <c:pt idx="32602">
                  <c:v>18.105382411080868</c:v>
                </c:pt>
                <c:pt idx="32603">
                  <c:v>18.105937756839136</c:v>
                </c:pt>
                <c:pt idx="32604">
                  <c:v>18.106493102597405</c:v>
                </c:pt>
                <c:pt idx="32605">
                  <c:v>18.107048448355673</c:v>
                </c:pt>
                <c:pt idx="32606">
                  <c:v>18.107603794113942</c:v>
                </c:pt>
                <c:pt idx="32607">
                  <c:v>18.10815913987221</c:v>
                </c:pt>
                <c:pt idx="32608">
                  <c:v>18.108714485630479</c:v>
                </c:pt>
                <c:pt idx="32609">
                  <c:v>18.109269831388747</c:v>
                </c:pt>
                <c:pt idx="32610">
                  <c:v>18.109825177147016</c:v>
                </c:pt>
                <c:pt idx="32611">
                  <c:v>18.110380522905285</c:v>
                </c:pt>
                <c:pt idx="32612">
                  <c:v>18.110935868663553</c:v>
                </c:pt>
                <c:pt idx="32613">
                  <c:v>18.111491214421822</c:v>
                </c:pt>
                <c:pt idx="32614">
                  <c:v>18.11204656018009</c:v>
                </c:pt>
                <c:pt idx="32615">
                  <c:v>18.112601905938359</c:v>
                </c:pt>
                <c:pt idx="32616">
                  <c:v>18.113157251696627</c:v>
                </c:pt>
                <c:pt idx="32617">
                  <c:v>18.113712597454896</c:v>
                </c:pt>
                <c:pt idx="32618">
                  <c:v>18.114267943213164</c:v>
                </c:pt>
                <c:pt idx="32619">
                  <c:v>18.114823288971433</c:v>
                </c:pt>
                <c:pt idx="32620">
                  <c:v>18.115378634729701</c:v>
                </c:pt>
                <c:pt idx="32621">
                  <c:v>18.11593398048797</c:v>
                </c:pt>
                <c:pt idx="32622">
                  <c:v>18.116489326246239</c:v>
                </c:pt>
                <c:pt idx="32623">
                  <c:v>18.117044672004507</c:v>
                </c:pt>
                <c:pt idx="32624">
                  <c:v>18.117600017762776</c:v>
                </c:pt>
                <c:pt idx="32625">
                  <c:v>18.118155363521044</c:v>
                </c:pt>
                <c:pt idx="32626">
                  <c:v>18.118710709279313</c:v>
                </c:pt>
                <c:pt idx="32627">
                  <c:v>18.119266055037581</c:v>
                </c:pt>
                <c:pt idx="32628">
                  <c:v>18.11982140079585</c:v>
                </c:pt>
                <c:pt idx="32629">
                  <c:v>18.120376746554118</c:v>
                </c:pt>
                <c:pt idx="32630">
                  <c:v>18.120932092312387</c:v>
                </c:pt>
                <c:pt idx="32631">
                  <c:v>18.121487438070655</c:v>
                </c:pt>
                <c:pt idx="32632">
                  <c:v>18.122042783828924</c:v>
                </c:pt>
                <c:pt idx="32633">
                  <c:v>18.122598129587193</c:v>
                </c:pt>
                <c:pt idx="32634">
                  <c:v>18.123153475345461</c:v>
                </c:pt>
                <c:pt idx="32635">
                  <c:v>18.12370882110373</c:v>
                </c:pt>
                <c:pt idx="32636">
                  <c:v>18.124264166861998</c:v>
                </c:pt>
                <c:pt idx="32637">
                  <c:v>18.124819512620267</c:v>
                </c:pt>
                <c:pt idx="32638">
                  <c:v>18.125374858378535</c:v>
                </c:pt>
                <c:pt idx="32639">
                  <c:v>18.125930204136804</c:v>
                </c:pt>
                <c:pt idx="32640">
                  <c:v>18.126485549895072</c:v>
                </c:pt>
                <c:pt idx="32641">
                  <c:v>18.127040895653341</c:v>
                </c:pt>
                <c:pt idx="32642">
                  <c:v>18.127596241411609</c:v>
                </c:pt>
                <c:pt idx="32643">
                  <c:v>18.128151587169878</c:v>
                </c:pt>
                <c:pt idx="32644">
                  <c:v>18.128706932928147</c:v>
                </c:pt>
                <c:pt idx="32645">
                  <c:v>18.129262278686415</c:v>
                </c:pt>
                <c:pt idx="32646">
                  <c:v>18.129817624444684</c:v>
                </c:pt>
                <c:pt idx="32647">
                  <c:v>18.130372970202952</c:v>
                </c:pt>
                <c:pt idx="32648">
                  <c:v>18.130928315961221</c:v>
                </c:pt>
                <c:pt idx="32649">
                  <c:v>18.131483661719489</c:v>
                </c:pt>
                <c:pt idx="32650">
                  <c:v>18.132039007477758</c:v>
                </c:pt>
                <c:pt idx="32651">
                  <c:v>18.132594353236026</c:v>
                </c:pt>
                <c:pt idx="32652">
                  <c:v>18.133149698994295</c:v>
                </c:pt>
                <c:pt idx="32653">
                  <c:v>18.133705044752563</c:v>
                </c:pt>
                <c:pt idx="32654">
                  <c:v>18.134260390510832</c:v>
                </c:pt>
                <c:pt idx="32655">
                  <c:v>18.1348157362691</c:v>
                </c:pt>
                <c:pt idx="32656">
                  <c:v>18.135371082027369</c:v>
                </c:pt>
                <c:pt idx="32657">
                  <c:v>18.135926427785638</c:v>
                </c:pt>
                <c:pt idx="32658">
                  <c:v>18.136481773543906</c:v>
                </c:pt>
                <c:pt idx="32659">
                  <c:v>18.137037119302175</c:v>
                </c:pt>
                <c:pt idx="32660">
                  <c:v>18.137592465060443</c:v>
                </c:pt>
                <c:pt idx="32661">
                  <c:v>18.138147810818712</c:v>
                </c:pt>
                <c:pt idx="32662">
                  <c:v>18.13870315657698</c:v>
                </c:pt>
                <c:pt idx="32663">
                  <c:v>18.139258502335249</c:v>
                </c:pt>
                <c:pt idx="32664">
                  <c:v>18.139813848093517</c:v>
                </c:pt>
                <c:pt idx="32665">
                  <c:v>18.140369193851786</c:v>
                </c:pt>
                <c:pt idx="32666">
                  <c:v>18.140924539610054</c:v>
                </c:pt>
                <c:pt idx="32667">
                  <c:v>18.141479885368323</c:v>
                </c:pt>
                <c:pt idx="32668">
                  <c:v>18.142035231126592</c:v>
                </c:pt>
                <c:pt idx="32669">
                  <c:v>18.14259057688486</c:v>
                </c:pt>
                <c:pt idx="32670">
                  <c:v>18.143145922643129</c:v>
                </c:pt>
                <c:pt idx="32671">
                  <c:v>18.143701268401397</c:v>
                </c:pt>
                <c:pt idx="32672">
                  <c:v>18.144256614159666</c:v>
                </c:pt>
                <c:pt idx="32673">
                  <c:v>18.144811959917934</c:v>
                </c:pt>
                <c:pt idx="32674">
                  <c:v>18.145367305676203</c:v>
                </c:pt>
                <c:pt idx="32675">
                  <c:v>18.145922651434471</c:v>
                </c:pt>
                <c:pt idx="32676">
                  <c:v>18.14647799719274</c:v>
                </c:pt>
                <c:pt idx="32677">
                  <c:v>18.147033342951008</c:v>
                </c:pt>
                <c:pt idx="32678">
                  <c:v>18.147588688709277</c:v>
                </c:pt>
                <c:pt idx="32679">
                  <c:v>18.148144034467546</c:v>
                </c:pt>
                <c:pt idx="32680">
                  <c:v>18.148699380225814</c:v>
                </c:pt>
                <c:pt idx="32681">
                  <c:v>18.149254725984083</c:v>
                </c:pt>
                <c:pt idx="32682">
                  <c:v>18.149810071742351</c:v>
                </c:pt>
                <c:pt idx="32683">
                  <c:v>18.15036541750062</c:v>
                </c:pt>
                <c:pt idx="32684">
                  <c:v>18.150920763258888</c:v>
                </c:pt>
                <c:pt idx="32685">
                  <c:v>18.151476109017157</c:v>
                </c:pt>
                <c:pt idx="32686">
                  <c:v>18.152031454775425</c:v>
                </c:pt>
                <c:pt idx="32687">
                  <c:v>18.152586800533694</c:v>
                </c:pt>
                <c:pt idx="32688">
                  <c:v>18.153142146291962</c:v>
                </c:pt>
                <c:pt idx="32689">
                  <c:v>18.153697492050231</c:v>
                </c:pt>
                <c:pt idx="32690">
                  <c:v>18.1542528378085</c:v>
                </c:pt>
                <c:pt idx="32691">
                  <c:v>18.154808183566768</c:v>
                </c:pt>
                <c:pt idx="32692">
                  <c:v>18.155363529325037</c:v>
                </c:pt>
                <c:pt idx="32693">
                  <c:v>18.155918875083305</c:v>
                </c:pt>
                <c:pt idx="32694">
                  <c:v>18.156474220841574</c:v>
                </c:pt>
                <c:pt idx="32695">
                  <c:v>18.157029566599842</c:v>
                </c:pt>
                <c:pt idx="32696">
                  <c:v>18.157584912358111</c:v>
                </c:pt>
                <c:pt idx="32697">
                  <c:v>18.158140258116379</c:v>
                </c:pt>
                <c:pt idx="32698">
                  <c:v>18.158695603874648</c:v>
                </c:pt>
                <c:pt idx="32699">
                  <c:v>18.159250949632916</c:v>
                </c:pt>
                <c:pt idx="32700">
                  <c:v>18.159806295391185</c:v>
                </c:pt>
                <c:pt idx="32701">
                  <c:v>18.160361641149454</c:v>
                </c:pt>
                <c:pt idx="32702">
                  <c:v>18.160916986907722</c:v>
                </c:pt>
                <c:pt idx="32703">
                  <c:v>18.161472332665991</c:v>
                </c:pt>
                <c:pt idx="32704">
                  <c:v>18.162027678424259</c:v>
                </c:pt>
                <c:pt idx="32705">
                  <c:v>18.162583024182528</c:v>
                </c:pt>
                <c:pt idx="32706">
                  <c:v>18.163138369940796</c:v>
                </c:pt>
                <c:pt idx="32707">
                  <c:v>18.163693715699065</c:v>
                </c:pt>
                <c:pt idx="32708">
                  <c:v>18.164249061457333</c:v>
                </c:pt>
                <c:pt idx="32709">
                  <c:v>18.164804407215602</c:v>
                </c:pt>
                <c:pt idx="32710">
                  <c:v>18.16535975297387</c:v>
                </c:pt>
                <c:pt idx="32711">
                  <c:v>18.165915098732139</c:v>
                </c:pt>
                <c:pt idx="32712">
                  <c:v>18.166470444490407</c:v>
                </c:pt>
                <c:pt idx="32713">
                  <c:v>18.167025790248676</c:v>
                </c:pt>
                <c:pt idx="32714">
                  <c:v>18.167581136006945</c:v>
                </c:pt>
                <c:pt idx="32715">
                  <c:v>18.168136481765213</c:v>
                </c:pt>
                <c:pt idx="32716">
                  <c:v>18.168691827523482</c:v>
                </c:pt>
                <c:pt idx="32717">
                  <c:v>18.16924717328175</c:v>
                </c:pt>
                <c:pt idx="32718">
                  <c:v>18.169802519040019</c:v>
                </c:pt>
                <c:pt idx="32719">
                  <c:v>18.170357864798287</c:v>
                </c:pt>
                <c:pt idx="32720">
                  <c:v>18.170913210556556</c:v>
                </c:pt>
                <c:pt idx="32721">
                  <c:v>18.171468556314824</c:v>
                </c:pt>
                <c:pt idx="32722">
                  <c:v>18.172023902073093</c:v>
                </c:pt>
                <c:pt idx="32723">
                  <c:v>18.172579247831361</c:v>
                </c:pt>
                <c:pt idx="32724">
                  <c:v>18.17313459358963</c:v>
                </c:pt>
                <c:pt idx="32725">
                  <c:v>18.173689939347899</c:v>
                </c:pt>
                <c:pt idx="32726">
                  <c:v>18.174245285106167</c:v>
                </c:pt>
                <c:pt idx="32727">
                  <c:v>18.174800630864436</c:v>
                </c:pt>
                <c:pt idx="32728">
                  <c:v>18.175355976622704</c:v>
                </c:pt>
                <c:pt idx="32729">
                  <c:v>18.175911322380973</c:v>
                </c:pt>
                <c:pt idx="32730">
                  <c:v>18.176466668139241</c:v>
                </c:pt>
                <c:pt idx="32731">
                  <c:v>18.17702201389751</c:v>
                </c:pt>
                <c:pt idx="32732">
                  <c:v>18.177577359655778</c:v>
                </c:pt>
                <c:pt idx="32733">
                  <c:v>18.178132705414047</c:v>
                </c:pt>
                <c:pt idx="32734">
                  <c:v>18.178688051172315</c:v>
                </c:pt>
                <c:pt idx="32735">
                  <c:v>18.179243396930584</c:v>
                </c:pt>
                <c:pt idx="32736">
                  <c:v>18.179798742688853</c:v>
                </c:pt>
                <c:pt idx="32737">
                  <c:v>18.180354088447121</c:v>
                </c:pt>
                <c:pt idx="32738">
                  <c:v>18.18090943420539</c:v>
                </c:pt>
                <c:pt idx="32739">
                  <c:v>18.181464779963658</c:v>
                </c:pt>
                <c:pt idx="32740">
                  <c:v>18.182020125721927</c:v>
                </c:pt>
                <c:pt idx="32741">
                  <c:v>18.182575471480195</c:v>
                </c:pt>
                <c:pt idx="32742">
                  <c:v>18.183130817238464</c:v>
                </c:pt>
                <c:pt idx="32743">
                  <c:v>18.183686162996732</c:v>
                </c:pt>
                <c:pt idx="32744">
                  <c:v>18.184241508755001</c:v>
                </c:pt>
                <c:pt idx="32745">
                  <c:v>18.184796854513269</c:v>
                </c:pt>
                <c:pt idx="32746">
                  <c:v>18.185352200271538</c:v>
                </c:pt>
                <c:pt idx="32747">
                  <c:v>18.185907546029807</c:v>
                </c:pt>
                <c:pt idx="32748">
                  <c:v>18.186462891788075</c:v>
                </c:pt>
                <c:pt idx="32749">
                  <c:v>18.187018237546344</c:v>
                </c:pt>
                <c:pt idx="32750">
                  <c:v>18.187573583304612</c:v>
                </c:pt>
                <c:pt idx="32751">
                  <c:v>18.188128929062881</c:v>
                </c:pt>
                <c:pt idx="32752">
                  <c:v>18.188684274821149</c:v>
                </c:pt>
                <c:pt idx="32753">
                  <c:v>18.189239620579418</c:v>
                </c:pt>
                <c:pt idx="32754">
                  <c:v>18.189794966337686</c:v>
                </c:pt>
                <c:pt idx="32755">
                  <c:v>18.190350312095955</c:v>
                </c:pt>
                <c:pt idx="32756">
                  <c:v>18.190905657854223</c:v>
                </c:pt>
                <c:pt idx="32757">
                  <c:v>18.191461003612492</c:v>
                </c:pt>
                <c:pt idx="32758">
                  <c:v>18.192016349370761</c:v>
                </c:pt>
                <c:pt idx="32759">
                  <c:v>18.192571695129029</c:v>
                </c:pt>
                <c:pt idx="32760">
                  <c:v>18.193127040887298</c:v>
                </c:pt>
                <c:pt idx="32761">
                  <c:v>18.193682386645566</c:v>
                </c:pt>
                <c:pt idx="32762">
                  <c:v>18.194237732403835</c:v>
                </c:pt>
                <c:pt idx="32763">
                  <c:v>18.194793078162103</c:v>
                </c:pt>
                <c:pt idx="32764">
                  <c:v>18.195348423920372</c:v>
                </c:pt>
                <c:pt idx="32765">
                  <c:v>18.19590376967864</c:v>
                </c:pt>
                <c:pt idx="32766">
                  <c:v>18.196459115436909</c:v>
                </c:pt>
                <c:pt idx="32767">
                  <c:v>18.197014461195177</c:v>
                </c:pt>
                <c:pt idx="32768">
                  <c:v>18.197569806953446</c:v>
                </c:pt>
                <c:pt idx="32769">
                  <c:v>18.198125152711714</c:v>
                </c:pt>
                <c:pt idx="32770">
                  <c:v>18.198680498469983</c:v>
                </c:pt>
                <c:pt idx="32771">
                  <c:v>18.199235844228252</c:v>
                </c:pt>
                <c:pt idx="32772">
                  <c:v>18.19979118998652</c:v>
                </c:pt>
                <c:pt idx="32773">
                  <c:v>18.200346535744789</c:v>
                </c:pt>
                <c:pt idx="32774">
                  <c:v>18.200901881503057</c:v>
                </c:pt>
                <c:pt idx="32775">
                  <c:v>18.201457227261326</c:v>
                </c:pt>
                <c:pt idx="32776">
                  <c:v>18.202012573019594</c:v>
                </c:pt>
                <c:pt idx="32777">
                  <c:v>18.202567918777863</c:v>
                </c:pt>
                <c:pt idx="32778">
                  <c:v>18.203123264536131</c:v>
                </c:pt>
                <c:pt idx="32779">
                  <c:v>18.2036786102944</c:v>
                </c:pt>
                <c:pt idx="32780">
                  <c:v>18.204233956052668</c:v>
                </c:pt>
                <c:pt idx="32781">
                  <c:v>18.204789301810937</c:v>
                </c:pt>
                <c:pt idx="32782">
                  <c:v>18.205344647569206</c:v>
                </c:pt>
                <c:pt idx="32783">
                  <c:v>18.205899993327474</c:v>
                </c:pt>
                <c:pt idx="32784">
                  <c:v>18.206455339085743</c:v>
                </c:pt>
                <c:pt idx="32785">
                  <c:v>18.207010684844011</c:v>
                </c:pt>
                <c:pt idx="32786">
                  <c:v>18.20756603060228</c:v>
                </c:pt>
                <c:pt idx="32787">
                  <c:v>18.208121376360548</c:v>
                </c:pt>
                <c:pt idx="32788">
                  <c:v>18.208676722118817</c:v>
                </c:pt>
                <c:pt idx="32789">
                  <c:v>18.209232067877085</c:v>
                </c:pt>
                <c:pt idx="32790">
                  <c:v>18.209787413635354</c:v>
                </c:pt>
                <c:pt idx="32791">
                  <c:v>18.210342759393622</c:v>
                </c:pt>
                <c:pt idx="32792">
                  <c:v>18.210898105151891</c:v>
                </c:pt>
                <c:pt idx="32793">
                  <c:v>18.21145345091016</c:v>
                </c:pt>
                <c:pt idx="32794">
                  <c:v>18.212008796668428</c:v>
                </c:pt>
                <c:pt idx="32795">
                  <c:v>18.212564142426697</c:v>
                </c:pt>
                <c:pt idx="32796">
                  <c:v>18.213119488184965</c:v>
                </c:pt>
                <c:pt idx="32797">
                  <c:v>18.213674833943234</c:v>
                </c:pt>
                <c:pt idx="32798">
                  <c:v>18.214230179701502</c:v>
                </c:pt>
                <c:pt idx="32799">
                  <c:v>18.214785525459771</c:v>
                </c:pt>
                <c:pt idx="32800">
                  <c:v>18.215340871218039</c:v>
                </c:pt>
                <c:pt idx="32801">
                  <c:v>18.215896216976308</c:v>
                </c:pt>
                <c:pt idx="32802">
                  <c:v>18.216451562734576</c:v>
                </c:pt>
                <c:pt idx="32803">
                  <c:v>18.217006908492845</c:v>
                </c:pt>
                <c:pt idx="32804">
                  <c:v>18.217562254251114</c:v>
                </c:pt>
                <c:pt idx="32805">
                  <c:v>18.218117600009382</c:v>
                </c:pt>
                <c:pt idx="32806">
                  <c:v>18.218672945767651</c:v>
                </c:pt>
                <c:pt idx="32807">
                  <c:v>18.219228291525919</c:v>
                </c:pt>
                <c:pt idx="32808">
                  <c:v>18.219783637284188</c:v>
                </c:pt>
                <c:pt idx="32809">
                  <c:v>18.220338983042456</c:v>
                </c:pt>
                <c:pt idx="32810">
                  <c:v>18.220894328800725</c:v>
                </c:pt>
                <c:pt idx="32811">
                  <c:v>18.221449674558993</c:v>
                </c:pt>
                <c:pt idx="32812">
                  <c:v>18.222005020317262</c:v>
                </c:pt>
                <c:pt idx="32813">
                  <c:v>18.22256036607553</c:v>
                </c:pt>
                <c:pt idx="32814">
                  <c:v>18.223115711833799</c:v>
                </c:pt>
                <c:pt idx="32815">
                  <c:v>18.223671057592068</c:v>
                </c:pt>
                <c:pt idx="32816">
                  <c:v>18.224226403350336</c:v>
                </c:pt>
                <c:pt idx="32817">
                  <c:v>18.224781749108605</c:v>
                </c:pt>
                <c:pt idx="32818">
                  <c:v>18.225337094866873</c:v>
                </c:pt>
                <c:pt idx="32819">
                  <c:v>18.225892440625142</c:v>
                </c:pt>
                <c:pt idx="32820">
                  <c:v>18.22644778638341</c:v>
                </c:pt>
                <c:pt idx="32821">
                  <c:v>18.227003132141679</c:v>
                </c:pt>
                <c:pt idx="32822">
                  <c:v>18.227558477899947</c:v>
                </c:pt>
                <c:pt idx="32823">
                  <c:v>18.228113823658216</c:v>
                </c:pt>
                <c:pt idx="32824">
                  <c:v>18.228669169416484</c:v>
                </c:pt>
                <c:pt idx="32825">
                  <c:v>18.229224515174753</c:v>
                </c:pt>
                <c:pt idx="32826">
                  <c:v>18.229779860933021</c:v>
                </c:pt>
                <c:pt idx="32827">
                  <c:v>18.23033520669129</c:v>
                </c:pt>
                <c:pt idx="32828">
                  <c:v>18.230890552449559</c:v>
                </c:pt>
                <c:pt idx="32829">
                  <c:v>18.231445898207827</c:v>
                </c:pt>
                <c:pt idx="32830">
                  <c:v>18.232001243966096</c:v>
                </c:pt>
                <c:pt idx="32831">
                  <c:v>18.232556589724364</c:v>
                </c:pt>
                <c:pt idx="32832">
                  <c:v>18.233111935482633</c:v>
                </c:pt>
                <c:pt idx="32833">
                  <c:v>18.233667281240901</c:v>
                </c:pt>
                <c:pt idx="32834">
                  <c:v>18.23422262699917</c:v>
                </c:pt>
                <c:pt idx="32835">
                  <c:v>18.234777972757438</c:v>
                </c:pt>
                <c:pt idx="32836">
                  <c:v>18.235333318515707</c:v>
                </c:pt>
                <c:pt idx="32837">
                  <c:v>18.235888664273975</c:v>
                </c:pt>
                <c:pt idx="32838">
                  <c:v>18.236444010032244</c:v>
                </c:pt>
                <c:pt idx="32839">
                  <c:v>18.236999355790513</c:v>
                </c:pt>
                <c:pt idx="32840">
                  <c:v>18.237554701548781</c:v>
                </c:pt>
                <c:pt idx="32841">
                  <c:v>18.23811004730705</c:v>
                </c:pt>
                <c:pt idx="32842">
                  <c:v>18.238665393065318</c:v>
                </c:pt>
                <c:pt idx="32843">
                  <c:v>18.239220738823587</c:v>
                </c:pt>
                <c:pt idx="32844">
                  <c:v>18.239776084581855</c:v>
                </c:pt>
                <c:pt idx="32845">
                  <c:v>18.240331430340124</c:v>
                </c:pt>
                <c:pt idx="32846">
                  <c:v>18.240886776098392</c:v>
                </c:pt>
                <c:pt idx="32847">
                  <c:v>18.241442121856661</c:v>
                </c:pt>
                <c:pt idx="32848">
                  <c:v>18.241997467614929</c:v>
                </c:pt>
                <c:pt idx="32849">
                  <c:v>18.242552813373198</c:v>
                </c:pt>
                <c:pt idx="32850">
                  <c:v>18.243108159131467</c:v>
                </c:pt>
                <c:pt idx="32851">
                  <c:v>18.243663504889735</c:v>
                </c:pt>
                <c:pt idx="32852">
                  <c:v>18.244218850648004</c:v>
                </c:pt>
                <c:pt idx="32853">
                  <c:v>18.244774196406272</c:v>
                </c:pt>
                <c:pt idx="32854">
                  <c:v>18.245329542164541</c:v>
                </c:pt>
                <c:pt idx="32855">
                  <c:v>18.245884887922809</c:v>
                </c:pt>
                <c:pt idx="32856">
                  <c:v>18.246440233681078</c:v>
                </c:pt>
                <c:pt idx="32857">
                  <c:v>18.246995579439346</c:v>
                </c:pt>
                <c:pt idx="32858">
                  <c:v>18.247550925197615</c:v>
                </c:pt>
                <c:pt idx="32859">
                  <c:v>18.248106270955883</c:v>
                </c:pt>
                <c:pt idx="32860">
                  <c:v>18.248661616714152</c:v>
                </c:pt>
                <c:pt idx="32861">
                  <c:v>18.249216962472421</c:v>
                </c:pt>
                <c:pt idx="32862">
                  <c:v>18.249772308230689</c:v>
                </c:pt>
                <c:pt idx="32863">
                  <c:v>18.250327653988958</c:v>
                </c:pt>
                <c:pt idx="32864">
                  <c:v>18.250882999747226</c:v>
                </c:pt>
                <c:pt idx="32865">
                  <c:v>18.251438345505495</c:v>
                </c:pt>
                <c:pt idx="32866">
                  <c:v>18.251993691263763</c:v>
                </c:pt>
                <c:pt idx="32867">
                  <c:v>18.252549037022032</c:v>
                </c:pt>
                <c:pt idx="32868">
                  <c:v>18.2531043827803</c:v>
                </c:pt>
                <c:pt idx="32869">
                  <c:v>18.253659728538569</c:v>
                </c:pt>
                <c:pt idx="32870">
                  <c:v>18.254215074296837</c:v>
                </c:pt>
                <c:pt idx="32871">
                  <c:v>18.254770420055106</c:v>
                </c:pt>
                <c:pt idx="32872">
                  <c:v>18.255325765813375</c:v>
                </c:pt>
                <c:pt idx="32873">
                  <c:v>18.255881111571643</c:v>
                </c:pt>
                <c:pt idx="32874">
                  <c:v>18.256436457329912</c:v>
                </c:pt>
                <c:pt idx="32875">
                  <c:v>18.25699180308818</c:v>
                </c:pt>
                <c:pt idx="32876">
                  <c:v>18.257547148846449</c:v>
                </c:pt>
                <c:pt idx="32877">
                  <c:v>18.258102494604717</c:v>
                </c:pt>
                <c:pt idx="32878">
                  <c:v>18.258657840362986</c:v>
                </c:pt>
                <c:pt idx="32879">
                  <c:v>18.259213186121254</c:v>
                </c:pt>
                <c:pt idx="32880">
                  <c:v>18.259768531879523</c:v>
                </c:pt>
                <c:pt idx="32881">
                  <c:v>18.260323877637791</c:v>
                </c:pt>
                <c:pt idx="32882">
                  <c:v>18.26087922339606</c:v>
                </c:pt>
                <c:pt idx="32883">
                  <c:v>18.261434569154328</c:v>
                </c:pt>
                <c:pt idx="32884">
                  <c:v>18.261989914912597</c:v>
                </c:pt>
                <c:pt idx="32885">
                  <c:v>18.262545260670866</c:v>
                </c:pt>
                <c:pt idx="32886">
                  <c:v>18.263100606429134</c:v>
                </c:pt>
                <c:pt idx="32887">
                  <c:v>18.263655952187403</c:v>
                </c:pt>
                <c:pt idx="32888">
                  <c:v>18.264211297945671</c:v>
                </c:pt>
                <c:pt idx="32889">
                  <c:v>18.26476664370394</c:v>
                </c:pt>
                <c:pt idx="32890">
                  <c:v>18.265321989462208</c:v>
                </c:pt>
                <c:pt idx="32891">
                  <c:v>18.265877335220477</c:v>
                </c:pt>
                <c:pt idx="32892">
                  <c:v>18.266432680978745</c:v>
                </c:pt>
                <c:pt idx="32893">
                  <c:v>18.266988026737014</c:v>
                </c:pt>
                <c:pt idx="32894">
                  <c:v>18.267543372495282</c:v>
                </c:pt>
                <c:pt idx="32895">
                  <c:v>18.268098718253551</c:v>
                </c:pt>
                <c:pt idx="32896">
                  <c:v>18.26865406401182</c:v>
                </c:pt>
                <c:pt idx="32897">
                  <c:v>18.269209409770088</c:v>
                </c:pt>
                <c:pt idx="32898">
                  <c:v>18.269764755528357</c:v>
                </c:pt>
                <c:pt idx="32899">
                  <c:v>18.270320101286625</c:v>
                </c:pt>
                <c:pt idx="32900">
                  <c:v>18.270875447044894</c:v>
                </c:pt>
                <c:pt idx="32901">
                  <c:v>18.271430792803162</c:v>
                </c:pt>
                <c:pt idx="32902">
                  <c:v>18.271986138561431</c:v>
                </c:pt>
                <c:pt idx="32903">
                  <c:v>18.272541484319699</c:v>
                </c:pt>
                <c:pt idx="32904">
                  <c:v>18.273096830077968</c:v>
                </c:pt>
                <c:pt idx="32905">
                  <c:v>18.273652175836236</c:v>
                </c:pt>
                <c:pt idx="32906">
                  <c:v>18.274207521594505</c:v>
                </c:pt>
                <c:pt idx="32907">
                  <c:v>18.274762867352774</c:v>
                </c:pt>
                <c:pt idx="32908">
                  <c:v>18.275318213111042</c:v>
                </c:pt>
                <c:pt idx="32909">
                  <c:v>18.275873558869311</c:v>
                </c:pt>
                <c:pt idx="32910">
                  <c:v>18.276428904627579</c:v>
                </c:pt>
                <c:pt idx="32911">
                  <c:v>18.276984250385848</c:v>
                </c:pt>
                <c:pt idx="32912">
                  <c:v>18.277539596144116</c:v>
                </c:pt>
                <c:pt idx="32913">
                  <c:v>18.278094941902385</c:v>
                </c:pt>
                <c:pt idx="32914">
                  <c:v>18.278650287660653</c:v>
                </c:pt>
                <c:pt idx="32915">
                  <c:v>18.279205633418922</c:v>
                </c:pt>
                <c:pt idx="32916">
                  <c:v>18.27976097917719</c:v>
                </c:pt>
                <c:pt idx="32917">
                  <c:v>18.280316324935459</c:v>
                </c:pt>
                <c:pt idx="32918">
                  <c:v>18.280871670693728</c:v>
                </c:pt>
                <c:pt idx="32919">
                  <c:v>18.281427016451996</c:v>
                </c:pt>
                <c:pt idx="32920">
                  <c:v>18.281982362210265</c:v>
                </c:pt>
                <c:pt idx="32921">
                  <c:v>18.282537707968533</c:v>
                </c:pt>
                <c:pt idx="32922">
                  <c:v>18.283093053726802</c:v>
                </c:pt>
                <c:pt idx="32923">
                  <c:v>18.28364839948507</c:v>
                </c:pt>
                <c:pt idx="32924">
                  <c:v>18.284203745243339</c:v>
                </c:pt>
                <c:pt idx="32925">
                  <c:v>18.284759091001607</c:v>
                </c:pt>
                <c:pt idx="32926">
                  <c:v>18.285314436759876</c:v>
                </c:pt>
                <c:pt idx="32927">
                  <c:v>18.285869782518144</c:v>
                </c:pt>
                <c:pt idx="32928">
                  <c:v>18.286425128276413</c:v>
                </c:pt>
                <c:pt idx="32929">
                  <c:v>18.286980474034682</c:v>
                </c:pt>
                <c:pt idx="32930">
                  <c:v>18.28753581979295</c:v>
                </c:pt>
                <c:pt idx="32931">
                  <c:v>18.288091165551219</c:v>
                </c:pt>
                <c:pt idx="32932">
                  <c:v>18.288646511309487</c:v>
                </c:pt>
                <c:pt idx="32933">
                  <c:v>18.289201857067756</c:v>
                </c:pt>
                <c:pt idx="32934">
                  <c:v>18.289757202826024</c:v>
                </c:pt>
                <c:pt idx="32935">
                  <c:v>18.290312548584293</c:v>
                </c:pt>
                <c:pt idx="32936">
                  <c:v>18.290867894342561</c:v>
                </c:pt>
                <c:pt idx="32937">
                  <c:v>18.29142324010083</c:v>
                </c:pt>
                <c:pt idx="32938">
                  <c:v>18.291978585859098</c:v>
                </c:pt>
                <c:pt idx="32939">
                  <c:v>18.292533931617367</c:v>
                </c:pt>
                <c:pt idx="32940">
                  <c:v>18.293089277375636</c:v>
                </c:pt>
                <c:pt idx="32941">
                  <c:v>18.293644623133904</c:v>
                </c:pt>
                <c:pt idx="32942">
                  <c:v>18.294199968892173</c:v>
                </c:pt>
                <c:pt idx="32943">
                  <c:v>18.294755314650441</c:v>
                </c:pt>
                <c:pt idx="32944">
                  <c:v>18.29531066040871</c:v>
                </c:pt>
                <c:pt idx="32945">
                  <c:v>18.295866006166978</c:v>
                </c:pt>
                <c:pt idx="32946">
                  <c:v>18.296421351925247</c:v>
                </c:pt>
                <c:pt idx="32947">
                  <c:v>18.296976697683515</c:v>
                </c:pt>
                <c:pt idx="32948">
                  <c:v>18.297532043441784</c:v>
                </c:pt>
                <c:pt idx="32949">
                  <c:v>18.298087389200052</c:v>
                </c:pt>
                <c:pt idx="32950">
                  <c:v>18.298642734958321</c:v>
                </c:pt>
                <c:pt idx="32951">
                  <c:v>18.299198080716589</c:v>
                </c:pt>
                <c:pt idx="32952">
                  <c:v>18.299753426474858</c:v>
                </c:pt>
                <c:pt idx="32953">
                  <c:v>18.300308772233127</c:v>
                </c:pt>
                <c:pt idx="32954">
                  <c:v>18.300864117991395</c:v>
                </c:pt>
                <c:pt idx="32955">
                  <c:v>18.301419463749664</c:v>
                </c:pt>
                <c:pt idx="32956">
                  <c:v>18.301974809507932</c:v>
                </c:pt>
                <c:pt idx="32957">
                  <c:v>18.302530155266201</c:v>
                </c:pt>
                <c:pt idx="32958">
                  <c:v>18.303085501024469</c:v>
                </c:pt>
                <c:pt idx="32959">
                  <c:v>18.303640846782738</c:v>
                </c:pt>
                <c:pt idx="32960">
                  <c:v>18.304196192541006</c:v>
                </c:pt>
                <c:pt idx="32961">
                  <c:v>18.304751538299275</c:v>
                </c:pt>
                <c:pt idx="32962">
                  <c:v>18.305306884057543</c:v>
                </c:pt>
                <c:pt idx="32963">
                  <c:v>18.305862229815812</c:v>
                </c:pt>
                <c:pt idx="32964">
                  <c:v>18.306417575574081</c:v>
                </c:pt>
                <c:pt idx="32965">
                  <c:v>18.306972921332349</c:v>
                </c:pt>
                <c:pt idx="32966">
                  <c:v>18.307528267090618</c:v>
                </c:pt>
                <c:pt idx="32967">
                  <c:v>18.308083612848886</c:v>
                </c:pt>
                <c:pt idx="32968">
                  <c:v>18.308638958607155</c:v>
                </c:pt>
                <c:pt idx="32969">
                  <c:v>18.309194304365423</c:v>
                </c:pt>
                <c:pt idx="32970">
                  <c:v>18.309749650123692</c:v>
                </c:pt>
                <c:pt idx="32971">
                  <c:v>18.31030499588196</c:v>
                </c:pt>
                <c:pt idx="32972">
                  <c:v>18.310860341640229</c:v>
                </c:pt>
                <c:pt idx="32973">
                  <c:v>18.311415687398497</c:v>
                </c:pt>
                <c:pt idx="32974">
                  <c:v>18.311971033156766</c:v>
                </c:pt>
                <c:pt idx="32975">
                  <c:v>18.312526378915035</c:v>
                </c:pt>
                <c:pt idx="32976">
                  <c:v>18.313081724673303</c:v>
                </c:pt>
                <c:pt idx="32977">
                  <c:v>18.313637070431572</c:v>
                </c:pt>
                <c:pt idx="32978">
                  <c:v>18.31419241618984</c:v>
                </c:pt>
                <c:pt idx="32979">
                  <c:v>18.314747761948109</c:v>
                </c:pt>
                <c:pt idx="32980">
                  <c:v>18.315303107706377</c:v>
                </c:pt>
                <c:pt idx="32981">
                  <c:v>18.315858453464646</c:v>
                </c:pt>
                <c:pt idx="32982">
                  <c:v>18.316413799222914</c:v>
                </c:pt>
                <c:pt idx="32983">
                  <c:v>18.316969144981183</c:v>
                </c:pt>
                <c:pt idx="32984">
                  <c:v>18.317524490739451</c:v>
                </c:pt>
                <c:pt idx="32985">
                  <c:v>18.31807983649772</c:v>
                </c:pt>
                <c:pt idx="32986">
                  <c:v>18.318635182255989</c:v>
                </c:pt>
                <c:pt idx="32987">
                  <c:v>18.319190528014257</c:v>
                </c:pt>
                <c:pt idx="32988">
                  <c:v>18.319745873772526</c:v>
                </c:pt>
                <c:pt idx="32989">
                  <c:v>18.320301219530794</c:v>
                </c:pt>
                <c:pt idx="32990">
                  <c:v>18.320856565289063</c:v>
                </c:pt>
                <c:pt idx="32991">
                  <c:v>18.321411911047331</c:v>
                </c:pt>
                <c:pt idx="32992">
                  <c:v>18.3219672568056</c:v>
                </c:pt>
                <c:pt idx="32993">
                  <c:v>18.322522602563868</c:v>
                </c:pt>
                <c:pt idx="32994">
                  <c:v>18.323077948322137</c:v>
                </c:pt>
                <c:pt idx="32995">
                  <c:v>18.323633294080405</c:v>
                </c:pt>
                <c:pt idx="32996">
                  <c:v>18.324188639838674</c:v>
                </c:pt>
                <c:pt idx="32997">
                  <c:v>18.324743985596943</c:v>
                </c:pt>
                <c:pt idx="32998">
                  <c:v>18.325299331355211</c:v>
                </c:pt>
                <c:pt idx="32999">
                  <c:v>18.32585467711348</c:v>
                </c:pt>
                <c:pt idx="33000">
                  <c:v>18.326410022871748</c:v>
                </c:pt>
                <c:pt idx="33001">
                  <c:v>18.326965368630017</c:v>
                </c:pt>
                <c:pt idx="33002">
                  <c:v>18.327520714388285</c:v>
                </c:pt>
                <c:pt idx="33003">
                  <c:v>18.328076060146554</c:v>
                </c:pt>
                <c:pt idx="33004">
                  <c:v>18.328631405904822</c:v>
                </c:pt>
                <c:pt idx="33005">
                  <c:v>18.329186751663091</c:v>
                </c:pt>
                <c:pt idx="33006">
                  <c:v>18.329742097421359</c:v>
                </c:pt>
                <c:pt idx="33007">
                  <c:v>18.330297443179628</c:v>
                </c:pt>
                <c:pt idx="33008">
                  <c:v>18.330852788937896</c:v>
                </c:pt>
                <c:pt idx="33009">
                  <c:v>18.331408134696165</c:v>
                </c:pt>
                <c:pt idx="33010">
                  <c:v>18.331963480454434</c:v>
                </c:pt>
                <c:pt idx="33011">
                  <c:v>18.332518826212702</c:v>
                </c:pt>
                <c:pt idx="33012">
                  <c:v>18.333074171970971</c:v>
                </c:pt>
                <c:pt idx="33013">
                  <c:v>18.333629517729239</c:v>
                </c:pt>
                <c:pt idx="33014">
                  <c:v>18.334184863487508</c:v>
                </c:pt>
                <c:pt idx="33015">
                  <c:v>18.334740209245776</c:v>
                </c:pt>
                <c:pt idx="33016">
                  <c:v>18.335295555004045</c:v>
                </c:pt>
                <c:pt idx="33017">
                  <c:v>18.335850900762313</c:v>
                </c:pt>
                <c:pt idx="33018">
                  <c:v>18.336406246520582</c:v>
                </c:pt>
                <c:pt idx="33019">
                  <c:v>18.33696159227885</c:v>
                </c:pt>
                <c:pt idx="33020">
                  <c:v>18.337516938037119</c:v>
                </c:pt>
                <c:pt idx="33021">
                  <c:v>18.338072283795388</c:v>
                </c:pt>
                <c:pt idx="33022">
                  <c:v>18.338627629553656</c:v>
                </c:pt>
                <c:pt idx="33023">
                  <c:v>18.339182975311925</c:v>
                </c:pt>
                <c:pt idx="33024">
                  <c:v>18.339738321070193</c:v>
                </c:pt>
                <c:pt idx="33025">
                  <c:v>18.340293666828462</c:v>
                </c:pt>
                <c:pt idx="33026">
                  <c:v>18.34084901258673</c:v>
                </c:pt>
                <c:pt idx="33027">
                  <c:v>18.341404358344999</c:v>
                </c:pt>
                <c:pt idx="33028">
                  <c:v>18.341959704103267</c:v>
                </c:pt>
                <c:pt idx="33029">
                  <c:v>18.342515049861536</c:v>
                </c:pt>
                <c:pt idx="33030">
                  <c:v>18.343070395619804</c:v>
                </c:pt>
                <c:pt idx="33031">
                  <c:v>18.343625741378073</c:v>
                </c:pt>
                <c:pt idx="33032">
                  <c:v>18.344181087136342</c:v>
                </c:pt>
                <c:pt idx="33033">
                  <c:v>18.34473643289461</c:v>
                </c:pt>
                <c:pt idx="33034">
                  <c:v>18.345291778652879</c:v>
                </c:pt>
                <c:pt idx="33035">
                  <c:v>18.345847124411147</c:v>
                </c:pt>
                <c:pt idx="33036">
                  <c:v>18.346402470169416</c:v>
                </c:pt>
                <c:pt idx="33037">
                  <c:v>18.346957815927684</c:v>
                </c:pt>
                <c:pt idx="33038">
                  <c:v>18.347513161685953</c:v>
                </c:pt>
                <c:pt idx="33039">
                  <c:v>18.348068507444221</c:v>
                </c:pt>
                <c:pt idx="33040">
                  <c:v>18.34862385320249</c:v>
                </c:pt>
                <c:pt idx="33041">
                  <c:v>18.349179198960758</c:v>
                </c:pt>
                <c:pt idx="33042">
                  <c:v>18.349734544719027</c:v>
                </c:pt>
                <c:pt idx="33043">
                  <c:v>18.350289890477296</c:v>
                </c:pt>
                <c:pt idx="33044">
                  <c:v>18.350845236235564</c:v>
                </c:pt>
                <c:pt idx="33045">
                  <c:v>18.351400581993833</c:v>
                </c:pt>
                <c:pt idx="33046">
                  <c:v>18.351955927752101</c:v>
                </c:pt>
                <c:pt idx="33047">
                  <c:v>18.35251127351037</c:v>
                </c:pt>
                <c:pt idx="33048">
                  <c:v>18.353066619268638</c:v>
                </c:pt>
                <c:pt idx="33049">
                  <c:v>18.353621965026907</c:v>
                </c:pt>
                <c:pt idx="33050">
                  <c:v>18.354177310785175</c:v>
                </c:pt>
                <c:pt idx="33051">
                  <c:v>18.354732656543444</c:v>
                </c:pt>
                <c:pt idx="33052">
                  <c:v>18.355288002301712</c:v>
                </c:pt>
                <c:pt idx="33053">
                  <c:v>18.355843348059981</c:v>
                </c:pt>
                <c:pt idx="33054">
                  <c:v>18.35639869381825</c:v>
                </c:pt>
                <c:pt idx="33055">
                  <c:v>18.356954039576518</c:v>
                </c:pt>
                <c:pt idx="33056">
                  <c:v>18.357509385334787</c:v>
                </c:pt>
                <c:pt idx="33057">
                  <c:v>18.358064731093055</c:v>
                </c:pt>
                <c:pt idx="33058">
                  <c:v>18.358620076851324</c:v>
                </c:pt>
                <c:pt idx="33059">
                  <c:v>18.359175422609592</c:v>
                </c:pt>
                <c:pt idx="33060">
                  <c:v>18.359730768367861</c:v>
                </c:pt>
                <c:pt idx="33061">
                  <c:v>18.360286114126129</c:v>
                </c:pt>
                <c:pt idx="33062">
                  <c:v>18.360841459884398</c:v>
                </c:pt>
                <c:pt idx="33063">
                  <c:v>18.361396805642666</c:v>
                </c:pt>
                <c:pt idx="33064">
                  <c:v>18.361952151400935</c:v>
                </c:pt>
                <c:pt idx="33065">
                  <c:v>18.362507497159203</c:v>
                </c:pt>
                <c:pt idx="33066">
                  <c:v>18.363062842917472</c:v>
                </c:pt>
                <c:pt idx="33067">
                  <c:v>18.363618188675741</c:v>
                </c:pt>
                <c:pt idx="33068">
                  <c:v>18.364173534434009</c:v>
                </c:pt>
                <c:pt idx="33069">
                  <c:v>18.364728880192278</c:v>
                </c:pt>
                <c:pt idx="33070">
                  <c:v>18.365284225950546</c:v>
                </c:pt>
                <c:pt idx="33071">
                  <c:v>18.365839571708815</c:v>
                </c:pt>
                <c:pt idx="33072">
                  <c:v>18.366394917467083</c:v>
                </c:pt>
                <c:pt idx="33073">
                  <c:v>18.366950263225352</c:v>
                </c:pt>
                <c:pt idx="33074">
                  <c:v>18.36750560898362</c:v>
                </c:pt>
                <c:pt idx="33075">
                  <c:v>18.368060954741889</c:v>
                </c:pt>
                <c:pt idx="33076">
                  <c:v>18.368616300500157</c:v>
                </c:pt>
                <c:pt idx="33077">
                  <c:v>18.369171646258426</c:v>
                </c:pt>
                <c:pt idx="33078">
                  <c:v>18.369726992016695</c:v>
                </c:pt>
                <c:pt idx="33079">
                  <c:v>18.370282337774963</c:v>
                </c:pt>
                <c:pt idx="33080">
                  <c:v>18.370837683533232</c:v>
                </c:pt>
                <c:pt idx="33081">
                  <c:v>18.3713930292915</c:v>
                </c:pt>
                <c:pt idx="33082">
                  <c:v>18.371948375049769</c:v>
                </c:pt>
                <c:pt idx="33083">
                  <c:v>18.372503720808037</c:v>
                </c:pt>
                <c:pt idx="33084">
                  <c:v>18.373059066566306</c:v>
                </c:pt>
                <c:pt idx="33085">
                  <c:v>18.373614412324574</c:v>
                </c:pt>
                <c:pt idx="33086">
                  <c:v>18.374169758082843</c:v>
                </c:pt>
                <c:pt idx="33087">
                  <c:v>18.374725103841111</c:v>
                </c:pt>
                <c:pt idx="33088">
                  <c:v>18.37528044959938</c:v>
                </c:pt>
                <c:pt idx="33089">
                  <c:v>18.375835795357649</c:v>
                </c:pt>
                <c:pt idx="33090">
                  <c:v>18.376391141115917</c:v>
                </c:pt>
                <c:pt idx="33091">
                  <c:v>18.376946486874186</c:v>
                </c:pt>
                <c:pt idx="33092">
                  <c:v>18.377501832632454</c:v>
                </c:pt>
                <c:pt idx="33093">
                  <c:v>18.378057178390723</c:v>
                </c:pt>
                <c:pt idx="33094">
                  <c:v>18.378612524148991</c:v>
                </c:pt>
                <c:pt idx="33095">
                  <c:v>18.37916786990726</c:v>
                </c:pt>
                <c:pt idx="33096">
                  <c:v>18.379723215665528</c:v>
                </c:pt>
                <c:pt idx="33097">
                  <c:v>18.380278561423797</c:v>
                </c:pt>
                <c:pt idx="33098">
                  <c:v>18.380833907182065</c:v>
                </c:pt>
                <c:pt idx="33099">
                  <c:v>18.381389252940334</c:v>
                </c:pt>
                <c:pt idx="33100">
                  <c:v>18.381944598698603</c:v>
                </c:pt>
                <c:pt idx="33101">
                  <c:v>18.382499944456871</c:v>
                </c:pt>
                <c:pt idx="33102">
                  <c:v>18.38305529021514</c:v>
                </c:pt>
                <c:pt idx="33103">
                  <c:v>18.383610635973408</c:v>
                </c:pt>
                <c:pt idx="33104">
                  <c:v>18.384165981731677</c:v>
                </c:pt>
                <c:pt idx="33105">
                  <c:v>18.384721327489945</c:v>
                </c:pt>
                <c:pt idx="33106">
                  <c:v>18.385276673248214</c:v>
                </c:pt>
                <c:pt idx="33107">
                  <c:v>18.385832019006482</c:v>
                </c:pt>
                <c:pt idx="33108">
                  <c:v>18.386387364764751</c:v>
                </c:pt>
                <c:pt idx="33109">
                  <c:v>18.386942710523019</c:v>
                </c:pt>
                <c:pt idx="33110">
                  <c:v>18.387498056281288</c:v>
                </c:pt>
                <c:pt idx="33111">
                  <c:v>18.388053402039557</c:v>
                </c:pt>
                <c:pt idx="33112">
                  <c:v>18.388608747797825</c:v>
                </c:pt>
                <c:pt idx="33113">
                  <c:v>18.389164093556094</c:v>
                </c:pt>
                <c:pt idx="33114">
                  <c:v>18.389719439314362</c:v>
                </c:pt>
                <c:pt idx="33115">
                  <c:v>18.390274785072631</c:v>
                </c:pt>
                <c:pt idx="33116">
                  <c:v>18.390830130830899</c:v>
                </c:pt>
                <c:pt idx="33117">
                  <c:v>18.391385476589168</c:v>
                </c:pt>
                <c:pt idx="33118">
                  <c:v>18.391940822347436</c:v>
                </c:pt>
                <c:pt idx="33119">
                  <c:v>18.392496168105705</c:v>
                </c:pt>
                <c:pt idx="33120">
                  <c:v>18.393051513863973</c:v>
                </c:pt>
                <c:pt idx="33121">
                  <c:v>18.393606859622242</c:v>
                </c:pt>
                <c:pt idx="33122">
                  <c:v>18.39416220538051</c:v>
                </c:pt>
                <c:pt idx="33123">
                  <c:v>18.394717551138779</c:v>
                </c:pt>
                <c:pt idx="33124">
                  <c:v>18.395272896897048</c:v>
                </c:pt>
                <c:pt idx="33125">
                  <c:v>18.395828242655316</c:v>
                </c:pt>
                <c:pt idx="33126">
                  <c:v>18.396383588413585</c:v>
                </c:pt>
                <c:pt idx="33127">
                  <c:v>18.396938934171853</c:v>
                </c:pt>
                <c:pt idx="33128">
                  <c:v>18.397494279930122</c:v>
                </c:pt>
                <c:pt idx="33129">
                  <c:v>18.39804962568839</c:v>
                </c:pt>
                <c:pt idx="33130">
                  <c:v>18.398604971446659</c:v>
                </c:pt>
                <c:pt idx="33131">
                  <c:v>18.399160317204927</c:v>
                </c:pt>
                <c:pt idx="33132">
                  <c:v>18.399715662963196</c:v>
                </c:pt>
                <c:pt idx="33133">
                  <c:v>18.400271008721464</c:v>
                </c:pt>
                <c:pt idx="33134">
                  <c:v>18.400826354479733</c:v>
                </c:pt>
                <c:pt idx="33135">
                  <c:v>18.401381700238002</c:v>
                </c:pt>
                <c:pt idx="33136">
                  <c:v>18.40193704599627</c:v>
                </c:pt>
                <c:pt idx="33137">
                  <c:v>18.402492391754539</c:v>
                </c:pt>
                <c:pt idx="33138">
                  <c:v>18.403047737512807</c:v>
                </c:pt>
                <c:pt idx="33139">
                  <c:v>18.403603083271076</c:v>
                </c:pt>
                <c:pt idx="33140">
                  <c:v>18.404158429029344</c:v>
                </c:pt>
                <c:pt idx="33141">
                  <c:v>18.404713774787613</c:v>
                </c:pt>
                <c:pt idx="33142">
                  <c:v>18.405269120545881</c:v>
                </c:pt>
                <c:pt idx="33143">
                  <c:v>18.40582446630415</c:v>
                </c:pt>
                <c:pt idx="33144">
                  <c:v>18.406379812062418</c:v>
                </c:pt>
                <c:pt idx="33145">
                  <c:v>18.406935157820687</c:v>
                </c:pt>
                <c:pt idx="33146">
                  <c:v>18.407490503578956</c:v>
                </c:pt>
                <c:pt idx="33147">
                  <c:v>18.408045849337224</c:v>
                </c:pt>
                <c:pt idx="33148">
                  <c:v>18.408601195095493</c:v>
                </c:pt>
                <c:pt idx="33149">
                  <c:v>18.409156540853761</c:v>
                </c:pt>
                <c:pt idx="33150">
                  <c:v>18.40971188661203</c:v>
                </c:pt>
                <c:pt idx="33151">
                  <c:v>18.410267232370298</c:v>
                </c:pt>
                <c:pt idx="33152">
                  <c:v>18.410822578128567</c:v>
                </c:pt>
                <c:pt idx="33153">
                  <c:v>18.411377923886835</c:v>
                </c:pt>
                <c:pt idx="33154">
                  <c:v>18.411933269645104</c:v>
                </c:pt>
                <c:pt idx="33155">
                  <c:v>18.412488615403372</c:v>
                </c:pt>
                <c:pt idx="33156">
                  <c:v>18.413043961161641</c:v>
                </c:pt>
                <c:pt idx="33157">
                  <c:v>18.41359930691991</c:v>
                </c:pt>
                <c:pt idx="33158">
                  <c:v>18.414154652678178</c:v>
                </c:pt>
                <c:pt idx="33159">
                  <c:v>18.414709998436447</c:v>
                </c:pt>
                <c:pt idx="33160">
                  <c:v>18.415265344194715</c:v>
                </c:pt>
                <c:pt idx="33161">
                  <c:v>18.415820689952984</c:v>
                </c:pt>
                <c:pt idx="33162">
                  <c:v>18.416376035711252</c:v>
                </c:pt>
                <c:pt idx="33163">
                  <c:v>18.416931381469521</c:v>
                </c:pt>
                <c:pt idx="33164">
                  <c:v>18.417486727227789</c:v>
                </c:pt>
                <c:pt idx="33165">
                  <c:v>18.418042072986058</c:v>
                </c:pt>
                <c:pt idx="33166">
                  <c:v>18.418597418744326</c:v>
                </c:pt>
                <c:pt idx="33167">
                  <c:v>18.419152764502595</c:v>
                </c:pt>
                <c:pt idx="33168">
                  <c:v>18.419708110260864</c:v>
                </c:pt>
                <c:pt idx="33169">
                  <c:v>18.420263456019132</c:v>
                </c:pt>
                <c:pt idx="33170">
                  <c:v>18.420818801777401</c:v>
                </c:pt>
                <c:pt idx="33171">
                  <c:v>18.421374147535669</c:v>
                </c:pt>
                <c:pt idx="33172">
                  <c:v>18.421929493293938</c:v>
                </c:pt>
                <c:pt idx="33173">
                  <c:v>18.422484839052206</c:v>
                </c:pt>
                <c:pt idx="33174">
                  <c:v>18.423040184810475</c:v>
                </c:pt>
                <c:pt idx="33175">
                  <c:v>18.423595530568743</c:v>
                </c:pt>
                <c:pt idx="33176">
                  <c:v>18.424150876327012</c:v>
                </c:pt>
                <c:pt idx="33177">
                  <c:v>18.42470622208528</c:v>
                </c:pt>
                <c:pt idx="33178">
                  <c:v>18.425261567843549</c:v>
                </c:pt>
                <c:pt idx="33179">
                  <c:v>18.425816913601818</c:v>
                </c:pt>
                <c:pt idx="33180">
                  <c:v>18.426372259360086</c:v>
                </c:pt>
                <c:pt idx="33181">
                  <c:v>18.426927605118355</c:v>
                </c:pt>
                <c:pt idx="33182">
                  <c:v>18.427482950876623</c:v>
                </c:pt>
                <c:pt idx="33183">
                  <c:v>18.428038296634892</c:v>
                </c:pt>
                <c:pt idx="33184">
                  <c:v>18.42859364239316</c:v>
                </c:pt>
                <c:pt idx="33185">
                  <c:v>18.429148988151429</c:v>
                </c:pt>
                <c:pt idx="33186">
                  <c:v>18.429704333909697</c:v>
                </c:pt>
                <c:pt idx="33187">
                  <c:v>18.430259679667966</c:v>
                </c:pt>
                <c:pt idx="33188">
                  <c:v>18.430815025426234</c:v>
                </c:pt>
                <c:pt idx="33189">
                  <c:v>18.431370371184503</c:v>
                </c:pt>
                <c:pt idx="33190">
                  <c:v>18.431925716942771</c:v>
                </c:pt>
                <c:pt idx="33191">
                  <c:v>18.43248106270104</c:v>
                </c:pt>
                <c:pt idx="33192">
                  <c:v>18.433036408459309</c:v>
                </c:pt>
                <c:pt idx="33193">
                  <c:v>18.433591754217577</c:v>
                </c:pt>
                <c:pt idx="33194">
                  <c:v>18.434147099975846</c:v>
                </c:pt>
                <c:pt idx="33195">
                  <c:v>18.434702445734114</c:v>
                </c:pt>
                <c:pt idx="33196">
                  <c:v>18.435257791492383</c:v>
                </c:pt>
                <c:pt idx="33197">
                  <c:v>18.435813137250651</c:v>
                </c:pt>
                <c:pt idx="33198">
                  <c:v>18.43636848300892</c:v>
                </c:pt>
                <c:pt idx="33199">
                  <c:v>18.436923828767188</c:v>
                </c:pt>
                <c:pt idx="33200">
                  <c:v>18.437479174525457</c:v>
                </c:pt>
                <c:pt idx="33201">
                  <c:v>18.438034520283725</c:v>
                </c:pt>
                <c:pt idx="33202">
                  <c:v>18.438589866041994</c:v>
                </c:pt>
                <c:pt idx="33203">
                  <c:v>18.439145211800263</c:v>
                </c:pt>
                <c:pt idx="33204">
                  <c:v>18.439700557558531</c:v>
                </c:pt>
                <c:pt idx="33205">
                  <c:v>18.4402559033168</c:v>
                </c:pt>
                <c:pt idx="33206">
                  <c:v>18.440811249075068</c:v>
                </c:pt>
                <c:pt idx="33207">
                  <c:v>18.441366594833337</c:v>
                </c:pt>
                <c:pt idx="33208">
                  <c:v>18.441921940591605</c:v>
                </c:pt>
                <c:pt idx="33209">
                  <c:v>18.442477286349874</c:v>
                </c:pt>
                <c:pt idx="33210">
                  <c:v>18.443032632108142</c:v>
                </c:pt>
                <c:pt idx="33211">
                  <c:v>18.443587977866411</c:v>
                </c:pt>
                <c:pt idx="33212">
                  <c:v>18.444143323624679</c:v>
                </c:pt>
                <c:pt idx="33213">
                  <c:v>18.444698669382948</c:v>
                </c:pt>
                <c:pt idx="33214">
                  <c:v>18.445254015141217</c:v>
                </c:pt>
                <c:pt idx="33215">
                  <c:v>18.445809360899485</c:v>
                </c:pt>
                <c:pt idx="33216">
                  <c:v>18.446364706657754</c:v>
                </c:pt>
                <c:pt idx="33217">
                  <c:v>18.446920052416022</c:v>
                </c:pt>
                <c:pt idx="33218">
                  <c:v>18.447475398174291</c:v>
                </c:pt>
                <c:pt idx="33219">
                  <c:v>18.448030743932559</c:v>
                </c:pt>
                <c:pt idx="33220">
                  <c:v>18.448586089690828</c:v>
                </c:pt>
                <c:pt idx="33221">
                  <c:v>18.449141435449096</c:v>
                </c:pt>
                <c:pt idx="33222">
                  <c:v>18.449696781207365</c:v>
                </c:pt>
                <c:pt idx="33223">
                  <c:v>18.450252126965633</c:v>
                </c:pt>
                <c:pt idx="33224">
                  <c:v>18.450807472723902</c:v>
                </c:pt>
                <c:pt idx="33225">
                  <c:v>18.451362818482171</c:v>
                </c:pt>
                <c:pt idx="33226">
                  <c:v>18.451918164240439</c:v>
                </c:pt>
                <c:pt idx="33227">
                  <c:v>18.452473509998708</c:v>
                </c:pt>
                <c:pt idx="33228">
                  <c:v>18.453028855756976</c:v>
                </c:pt>
                <c:pt idx="33229">
                  <c:v>18.453584201515245</c:v>
                </c:pt>
                <c:pt idx="33230">
                  <c:v>18.454139547273513</c:v>
                </c:pt>
                <c:pt idx="33231">
                  <c:v>18.454694893031782</c:v>
                </c:pt>
                <c:pt idx="33232">
                  <c:v>18.45525023879005</c:v>
                </c:pt>
                <c:pt idx="33233">
                  <c:v>18.455805584548319</c:v>
                </c:pt>
                <c:pt idx="33234">
                  <c:v>18.456360930306587</c:v>
                </c:pt>
                <c:pt idx="33235">
                  <c:v>18.456916276064856</c:v>
                </c:pt>
                <c:pt idx="33236">
                  <c:v>18.457471621823125</c:v>
                </c:pt>
                <c:pt idx="33237">
                  <c:v>18.458026967581393</c:v>
                </c:pt>
                <c:pt idx="33238">
                  <c:v>18.458582313339662</c:v>
                </c:pt>
                <c:pt idx="33239">
                  <c:v>18.45913765909793</c:v>
                </c:pt>
                <c:pt idx="33240">
                  <c:v>18.459693004856199</c:v>
                </c:pt>
                <c:pt idx="33241">
                  <c:v>18.460248350614467</c:v>
                </c:pt>
                <c:pt idx="33242">
                  <c:v>18.460803696372736</c:v>
                </c:pt>
                <c:pt idx="33243">
                  <c:v>18.461359042131004</c:v>
                </c:pt>
                <c:pt idx="33244">
                  <c:v>18.461914387889273</c:v>
                </c:pt>
                <c:pt idx="33245">
                  <c:v>18.462469733647541</c:v>
                </c:pt>
                <c:pt idx="33246">
                  <c:v>18.46302507940581</c:v>
                </c:pt>
                <c:pt idx="33247">
                  <c:v>18.463580425164078</c:v>
                </c:pt>
                <c:pt idx="33248">
                  <c:v>18.464135770922347</c:v>
                </c:pt>
                <c:pt idx="33249">
                  <c:v>18.464691116680616</c:v>
                </c:pt>
                <c:pt idx="33250">
                  <c:v>18.465246462438884</c:v>
                </c:pt>
                <c:pt idx="33251">
                  <c:v>18.465801808197153</c:v>
                </c:pt>
                <c:pt idx="33252">
                  <c:v>18.466357153955421</c:v>
                </c:pt>
                <c:pt idx="33253">
                  <c:v>18.46691249971369</c:v>
                </c:pt>
                <c:pt idx="33254">
                  <c:v>18.467467845471958</c:v>
                </c:pt>
                <c:pt idx="33255">
                  <c:v>18.468023191230227</c:v>
                </c:pt>
                <c:pt idx="33256">
                  <c:v>18.468578536988495</c:v>
                </c:pt>
                <c:pt idx="33257">
                  <c:v>18.469133882746764</c:v>
                </c:pt>
                <c:pt idx="33258">
                  <c:v>18.469689228505032</c:v>
                </c:pt>
                <c:pt idx="33259">
                  <c:v>18.470244574263301</c:v>
                </c:pt>
                <c:pt idx="33260">
                  <c:v>18.47079992002157</c:v>
                </c:pt>
                <c:pt idx="33261">
                  <c:v>18.471355265779838</c:v>
                </c:pt>
                <c:pt idx="33262">
                  <c:v>18.471910611538107</c:v>
                </c:pt>
                <c:pt idx="33263">
                  <c:v>18.472465957296375</c:v>
                </c:pt>
                <c:pt idx="33264">
                  <c:v>18.473021303054644</c:v>
                </c:pt>
                <c:pt idx="33265">
                  <c:v>18.473576648812912</c:v>
                </c:pt>
                <c:pt idx="33266">
                  <c:v>18.474131994571181</c:v>
                </c:pt>
                <c:pt idx="33267">
                  <c:v>18.474687340329449</c:v>
                </c:pt>
                <c:pt idx="33268">
                  <c:v>18.475242686087718</c:v>
                </c:pt>
                <c:pt idx="33269">
                  <c:v>18.475798031845986</c:v>
                </c:pt>
                <c:pt idx="33270">
                  <c:v>18.476353377604255</c:v>
                </c:pt>
                <c:pt idx="33271">
                  <c:v>18.476908723362524</c:v>
                </c:pt>
                <c:pt idx="33272">
                  <c:v>18.477464069120792</c:v>
                </c:pt>
                <c:pt idx="33273">
                  <c:v>18.478019414879061</c:v>
                </c:pt>
                <c:pt idx="33274">
                  <c:v>18.478574760637329</c:v>
                </c:pt>
                <c:pt idx="33275">
                  <c:v>18.479130106395598</c:v>
                </c:pt>
                <c:pt idx="33276">
                  <c:v>18.479685452153866</c:v>
                </c:pt>
                <c:pt idx="33277">
                  <c:v>18.480240797912135</c:v>
                </c:pt>
                <c:pt idx="33278">
                  <c:v>18.480796143670403</c:v>
                </c:pt>
                <c:pt idx="33279">
                  <c:v>18.481351489428672</c:v>
                </c:pt>
                <c:pt idx="33280">
                  <c:v>18.48190683518694</c:v>
                </c:pt>
                <c:pt idx="33281">
                  <c:v>18.482462180945209</c:v>
                </c:pt>
                <c:pt idx="33282">
                  <c:v>18.483017526703478</c:v>
                </c:pt>
                <c:pt idx="33283">
                  <c:v>18.483572872461746</c:v>
                </c:pt>
                <c:pt idx="33284">
                  <c:v>18.484128218220015</c:v>
                </c:pt>
                <c:pt idx="33285">
                  <c:v>18.484683563978283</c:v>
                </c:pt>
                <c:pt idx="33286">
                  <c:v>18.485238909736552</c:v>
                </c:pt>
                <c:pt idx="33287">
                  <c:v>18.48579425549482</c:v>
                </c:pt>
                <c:pt idx="33288">
                  <c:v>18.486349601253089</c:v>
                </c:pt>
                <c:pt idx="33289">
                  <c:v>18.486904947011357</c:v>
                </c:pt>
                <c:pt idx="33290">
                  <c:v>18.487460292769626</c:v>
                </c:pt>
                <c:pt idx="33291">
                  <c:v>18.488015638527894</c:v>
                </c:pt>
                <c:pt idx="33292">
                  <c:v>18.488570984286163</c:v>
                </c:pt>
                <c:pt idx="33293">
                  <c:v>18.489126330044432</c:v>
                </c:pt>
                <c:pt idx="33294">
                  <c:v>18.4896816758027</c:v>
                </c:pt>
                <c:pt idx="33295">
                  <c:v>18.490237021560969</c:v>
                </c:pt>
                <c:pt idx="33296">
                  <c:v>18.490792367319237</c:v>
                </c:pt>
                <c:pt idx="33297">
                  <c:v>18.491347713077506</c:v>
                </c:pt>
                <c:pt idx="33298">
                  <c:v>18.491903058835774</c:v>
                </c:pt>
                <c:pt idx="33299">
                  <c:v>18.492458404594043</c:v>
                </c:pt>
                <c:pt idx="33300">
                  <c:v>18.493013750352311</c:v>
                </c:pt>
                <c:pt idx="33301">
                  <c:v>18.49356909611058</c:v>
                </c:pt>
                <c:pt idx="33302">
                  <c:v>18.494124441868848</c:v>
                </c:pt>
                <c:pt idx="33303">
                  <c:v>18.494679787627117</c:v>
                </c:pt>
                <c:pt idx="33304">
                  <c:v>18.495235133385385</c:v>
                </c:pt>
                <c:pt idx="33305">
                  <c:v>18.495790479143654</c:v>
                </c:pt>
                <c:pt idx="33306">
                  <c:v>18.496345824901923</c:v>
                </c:pt>
                <c:pt idx="33307">
                  <c:v>18.496901170660191</c:v>
                </c:pt>
                <c:pt idx="33308">
                  <c:v>18.49745651641846</c:v>
                </c:pt>
                <c:pt idx="33309">
                  <c:v>18.498011862176728</c:v>
                </c:pt>
                <c:pt idx="33310">
                  <c:v>18.498567207934997</c:v>
                </c:pt>
                <c:pt idx="33311">
                  <c:v>18.499122553693265</c:v>
                </c:pt>
                <c:pt idx="33312">
                  <c:v>18.499677899451534</c:v>
                </c:pt>
                <c:pt idx="33313">
                  <c:v>18.500233245209802</c:v>
                </c:pt>
                <c:pt idx="33314">
                  <c:v>18.500788590968071</c:v>
                </c:pt>
                <c:pt idx="33315">
                  <c:v>18.501343936726339</c:v>
                </c:pt>
                <c:pt idx="33316">
                  <c:v>18.501899282484608</c:v>
                </c:pt>
                <c:pt idx="33317">
                  <c:v>18.502454628242877</c:v>
                </c:pt>
                <c:pt idx="33318">
                  <c:v>18.503009974001145</c:v>
                </c:pt>
                <c:pt idx="33319">
                  <c:v>18.503565319759414</c:v>
                </c:pt>
                <c:pt idx="33320">
                  <c:v>18.504120665517682</c:v>
                </c:pt>
                <c:pt idx="33321">
                  <c:v>18.504676011275951</c:v>
                </c:pt>
                <c:pt idx="33322">
                  <c:v>18.505231357034219</c:v>
                </c:pt>
                <c:pt idx="33323">
                  <c:v>18.505786702792488</c:v>
                </c:pt>
                <c:pt idx="33324">
                  <c:v>18.506342048550756</c:v>
                </c:pt>
                <c:pt idx="33325">
                  <c:v>18.506897394309025</c:v>
                </c:pt>
                <c:pt idx="33326">
                  <c:v>18.507452740067293</c:v>
                </c:pt>
                <c:pt idx="33327">
                  <c:v>18.508008085825562</c:v>
                </c:pt>
                <c:pt idx="33328">
                  <c:v>18.508563431583831</c:v>
                </c:pt>
                <c:pt idx="33329">
                  <c:v>18.509118777342099</c:v>
                </c:pt>
                <c:pt idx="33330">
                  <c:v>18.509674123100368</c:v>
                </c:pt>
                <c:pt idx="33331">
                  <c:v>18.510229468858636</c:v>
                </c:pt>
                <c:pt idx="33332">
                  <c:v>18.510784814616905</c:v>
                </c:pt>
                <c:pt idx="33333">
                  <c:v>18.511340160375173</c:v>
                </c:pt>
                <c:pt idx="33334">
                  <c:v>18.511895506133442</c:v>
                </c:pt>
                <c:pt idx="33335">
                  <c:v>18.51245085189171</c:v>
                </c:pt>
                <c:pt idx="33336">
                  <c:v>18.513006197649979</c:v>
                </c:pt>
                <c:pt idx="33337">
                  <c:v>18.513561543408247</c:v>
                </c:pt>
                <c:pt idx="33338">
                  <c:v>18.514116889166516</c:v>
                </c:pt>
                <c:pt idx="33339">
                  <c:v>18.514672234924785</c:v>
                </c:pt>
                <c:pt idx="33340">
                  <c:v>18.515227580683053</c:v>
                </c:pt>
                <c:pt idx="33341">
                  <c:v>18.515782926441322</c:v>
                </c:pt>
                <c:pt idx="33342">
                  <c:v>18.51633827219959</c:v>
                </c:pt>
                <c:pt idx="33343">
                  <c:v>18.516893617957859</c:v>
                </c:pt>
                <c:pt idx="33344">
                  <c:v>18.517448963716127</c:v>
                </c:pt>
                <c:pt idx="33345">
                  <c:v>18.518004309474396</c:v>
                </c:pt>
                <c:pt idx="33346">
                  <c:v>18.518559655232664</c:v>
                </c:pt>
                <c:pt idx="33347">
                  <c:v>18.519115000990933</c:v>
                </c:pt>
                <c:pt idx="33348">
                  <c:v>18.519670346749201</c:v>
                </c:pt>
                <c:pt idx="33349">
                  <c:v>18.52022569250747</c:v>
                </c:pt>
                <c:pt idx="33350">
                  <c:v>18.520781038265739</c:v>
                </c:pt>
                <c:pt idx="33351">
                  <c:v>18.521336384024007</c:v>
                </c:pt>
                <c:pt idx="33352">
                  <c:v>18.521891729782276</c:v>
                </c:pt>
                <c:pt idx="33353">
                  <c:v>18.522447075540544</c:v>
                </c:pt>
                <c:pt idx="33354">
                  <c:v>18.523002421298813</c:v>
                </c:pt>
                <c:pt idx="33355">
                  <c:v>18.523557767057081</c:v>
                </c:pt>
                <c:pt idx="33356">
                  <c:v>18.52411311281535</c:v>
                </c:pt>
                <c:pt idx="33357">
                  <c:v>18.524668458573618</c:v>
                </c:pt>
                <c:pt idx="33358">
                  <c:v>18.525223804331887</c:v>
                </c:pt>
                <c:pt idx="33359">
                  <c:v>18.525779150090155</c:v>
                </c:pt>
                <c:pt idx="33360">
                  <c:v>18.526334495848424</c:v>
                </c:pt>
                <c:pt idx="33361">
                  <c:v>18.526889841606692</c:v>
                </c:pt>
                <c:pt idx="33362">
                  <c:v>18.527445187364961</c:v>
                </c:pt>
                <c:pt idx="33363">
                  <c:v>18.52800053312323</c:v>
                </c:pt>
                <c:pt idx="33364">
                  <c:v>18.528555878881498</c:v>
                </c:pt>
                <c:pt idx="33365">
                  <c:v>18.529111224639767</c:v>
                </c:pt>
                <c:pt idx="33366">
                  <c:v>18.529666570398035</c:v>
                </c:pt>
                <c:pt idx="33367">
                  <c:v>18.530221916156304</c:v>
                </c:pt>
                <c:pt idx="33368">
                  <c:v>18.530777261914572</c:v>
                </c:pt>
                <c:pt idx="33369">
                  <c:v>18.531332607672841</c:v>
                </c:pt>
                <c:pt idx="33370">
                  <c:v>18.531887953431109</c:v>
                </c:pt>
                <c:pt idx="33371">
                  <c:v>18.532443299189378</c:v>
                </c:pt>
                <c:pt idx="33372">
                  <c:v>18.532998644947646</c:v>
                </c:pt>
                <c:pt idx="33373">
                  <c:v>18.533553990705915</c:v>
                </c:pt>
                <c:pt idx="33374">
                  <c:v>18.534109336464184</c:v>
                </c:pt>
                <c:pt idx="33375">
                  <c:v>18.534664682222452</c:v>
                </c:pt>
                <c:pt idx="33376">
                  <c:v>18.535220027980721</c:v>
                </c:pt>
                <c:pt idx="33377">
                  <c:v>18.535775373738989</c:v>
                </c:pt>
                <c:pt idx="33378">
                  <c:v>18.536330719497258</c:v>
                </c:pt>
                <c:pt idx="33379">
                  <c:v>18.536886065255526</c:v>
                </c:pt>
                <c:pt idx="33380">
                  <c:v>18.537441411013795</c:v>
                </c:pt>
                <c:pt idx="33381">
                  <c:v>18.537996756772063</c:v>
                </c:pt>
                <c:pt idx="33382">
                  <c:v>18.538552102530332</c:v>
                </c:pt>
                <c:pt idx="33383">
                  <c:v>18.5391074482886</c:v>
                </c:pt>
                <c:pt idx="33384">
                  <c:v>18.539662794046869</c:v>
                </c:pt>
                <c:pt idx="33385">
                  <c:v>18.540218139805138</c:v>
                </c:pt>
                <c:pt idx="33386">
                  <c:v>18.540773485563406</c:v>
                </c:pt>
                <c:pt idx="33387">
                  <c:v>18.541328831321675</c:v>
                </c:pt>
                <c:pt idx="33388">
                  <c:v>18.541884177079943</c:v>
                </c:pt>
                <c:pt idx="33389">
                  <c:v>18.542439522838212</c:v>
                </c:pt>
                <c:pt idx="33390">
                  <c:v>18.54299486859648</c:v>
                </c:pt>
                <c:pt idx="33391">
                  <c:v>18.543550214354749</c:v>
                </c:pt>
                <c:pt idx="33392">
                  <c:v>18.544105560113017</c:v>
                </c:pt>
                <c:pt idx="33393">
                  <c:v>18.544660905871286</c:v>
                </c:pt>
                <c:pt idx="33394">
                  <c:v>18.545216251629554</c:v>
                </c:pt>
                <c:pt idx="33395">
                  <c:v>18.545771597387823</c:v>
                </c:pt>
                <c:pt idx="33396">
                  <c:v>18.546326943146092</c:v>
                </c:pt>
                <c:pt idx="33397">
                  <c:v>18.54688228890436</c:v>
                </c:pt>
                <c:pt idx="33398">
                  <c:v>18.547437634662629</c:v>
                </c:pt>
                <c:pt idx="33399">
                  <c:v>18.547992980420897</c:v>
                </c:pt>
                <c:pt idx="33400">
                  <c:v>18.548548326179166</c:v>
                </c:pt>
                <c:pt idx="33401">
                  <c:v>18.549103671937434</c:v>
                </c:pt>
                <c:pt idx="33402">
                  <c:v>18.549659017695703</c:v>
                </c:pt>
                <c:pt idx="33403">
                  <c:v>18.550214363453971</c:v>
                </c:pt>
                <c:pt idx="33404">
                  <c:v>18.55076970921224</c:v>
                </c:pt>
                <c:pt idx="33405">
                  <c:v>18.551325054970508</c:v>
                </c:pt>
                <c:pt idx="33406">
                  <c:v>18.551880400728777</c:v>
                </c:pt>
                <c:pt idx="33407">
                  <c:v>18.552435746487046</c:v>
                </c:pt>
                <c:pt idx="33408">
                  <c:v>18.552991092245314</c:v>
                </c:pt>
                <c:pt idx="33409">
                  <c:v>18.553546438003583</c:v>
                </c:pt>
                <c:pt idx="33410">
                  <c:v>18.554101783761851</c:v>
                </c:pt>
                <c:pt idx="33411">
                  <c:v>18.55465712952012</c:v>
                </c:pt>
                <c:pt idx="33412">
                  <c:v>18.555212475278388</c:v>
                </c:pt>
                <c:pt idx="33413">
                  <c:v>18.555767821036657</c:v>
                </c:pt>
                <c:pt idx="33414">
                  <c:v>18.556323166794925</c:v>
                </c:pt>
                <c:pt idx="33415">
                  <c:v>18.556878512553194</c:v>
                </c:pt>
                <c:pt idx="33416">
                  <c:v>18.557433858311462</c:v>
                </c:pt>
                <c:pt idx="33417">
                  <c:v>18.557989204069731</c:v>
                </c:pt>
                <c:pt idx="33418">
                  <c:v>18.558544549828</c:v>
                </c:pt>
                <c:pt idx="33419">
                  <c:v>18.559099895586268</c:v>
                </c:pt>
                <c:pt idx="33420">
                  <c:v>18.559655241344537</c:v>
                </c:pt>
                <c:pt idx="33421">
                  <c:v>18.560210587102805</c:v>
                </c:pt>
                <c:pt idx="33422">
                  <c:v>18.560765932861074</c:v>
                </c:pt>
                <c:pt idx="33423">
                  <c:v>18.561321278619342</c:v>
                </c:pt>
                <c:pt idx="33424">
                  <c:v>18.561876624377611</c:v>
                </c:pt>
                <c:pt idx="33425">
                  <c:v>18.562431970135879</c:v>
                </c:pt>
                <c:pt idx="33426">
                  <c:v>18.562987315894148</c:v>
                </c:pt>
                <c:pt idx="33427">
                  <c:v>18.563542661652416</c:v>
                </c:pt>
                <c:pt idx="33428">
                  <c:v>18.564098007410685</c:v>
                </c:pt>
                <c:pt idx="33429">
                  <c:v>18.564653353168953</c:v>
                </c:pt>
                <c:pt idx="33430">
                  <c:v>18.565208698927222</c:v>
                </c:pt>
                <c:pt idx="33431">
                  <c:v>18.565764044685491</c:v>
                </c:pt>
                <c:pt idx="33432">
                  <c:v>18.566319390443759</c:v>
                </c:pt>
                <c:pt idx="33433">
                  <c:v>18.566874736202028</c:v>
                </c:pt>
                <c:pt idx="33434">
                  <c:v>18.567430081960296</c:v>
                </c:pt>
                <c:pt idx="33435">
                  <c:v>18.567985427718565</c:v>
                </c:pt>
                <c:pt idx="33436">
                  <c:v>18.568540773476833</c:v>
                </c:pt>
                <c:pt idx="33437">
                  <c:v>18.569096119235102</c:v>
                </c:pt>
                <c:pt idx="33438">
                  <c:v>18.56965146499337</c:v>
                </c:pt>
                <c:pt idx="33439">
                  <c:v>18.570206810751639</c:v>
                </c:pt>
                <c:pt idx="33440">
                  <c:v>18.570762156509907</c:v>
                </c:pt>
                <c:pt idx="33441">
                  <c:v>18.571317502268176</c:v>
                </c:pt>
                <c:pt idx="33442">
                  <c:v>18.571872848026445</c:v>
                </c:pt>
                <c:pt idx="33443">
                  <c:v>18.572428193784713</c:v>
                </c:pt>
                <c:pt idx="33444">
                  <c:v>18.572983539542982</c:v>
                </c:pt>
                <c:pt idx="33445">
                  <c:v>18.57353888530125</c:v>
                </c:pt>
                <c:pt idx="33446">
                  <c:v>18.574094231059519</c:v>
                </c:pt>
                <c:pt idx="33447">
                  <c:v>18.574649576817787</c:v>
                </c:pt>
                <c:pt idx="33448">
                  <c:v>18.575204922576056</c:v>
                </c:pt>
                <c:pt idx="33449">
                  <c:v>18.575760268334324</c:v>
                </c:pt>
                <c:pt idx="33450">
                  <c:v>18.576315614092593</c:v>
                </c:pt>
                <c:pt idx="33451">
                  <c:v>18.576870959850861</c:v>
                </c:pt>
                <c:pt idx="33452">
                  <c:v>18.57742630560913</c:v>
                </c:pt>
                <c:pt idx="33453">
                  <c:v>18.577981651367399</c:v>
                </c:pt>
                <c:pt idx="33454">
                  <c:v>18.578536997125667</c:v>
                </c:pt>
                <c:pt idx="33455">
                  <c:v>18.579092342883936</c:v>
                </c:pt>
                <c:pt idx="33456">
                  <c:v>18.579647688642204</c:v>
                </c:pt>
                <c:pt idx="33457">
                  <c:v>18.580203034400473</c:v>
                </c:pt>
                <c:pt idx="33458">
                  <c:v>18.580758380158741</c:v>
                </c:pt>
                <c:pt idx="33459">
                  <c:v>18.58131372591701</c:v>
                </c:pt>
                <c:pt idx="33460">
                  <c:v>18.581869071675278</c:v>
                </c:pt>
                <c:pt idx="33461">
                  <c:v>18.582424417433547</c:v>
                </c:pt>
                <c:pt idx="33462">
                  <c:v>18.582979763191815</c:v>
                </c:pt>
                <c:pt idx="33463">
                  <c:v>18.583535108950084</c:v>
                </c:pt>
                <c:pt idx="33464">
                  <c:v>18.584090454708353</c:v>
                </c:pt>
                <c:pt idx="33465">
                  <c:v>18.584645800466621</c:v>
                </c:pt>
                <c:pt idx="33466">
                  <c:v>18.58520114622489</c:v>
                </c:pt>
                <c:pt idx="33467">
                  <c:v>18.585756491983158</c:v>
                </c:pt>
                <c:pt idx="33468">
                  <c:v>18.586311837741427</c:v>
                </c:pt>
                <c:pt idx="33469">
                  <c:v>18.586867183499695</c:v>
                </c:pt>
                <c:pt idx="33470">
                  <c:v>18.587422529257964</c:v>
                </c:pt>
                <c:pt idx="33471">
                  <c:v>18.587977875016232</c:v>
                </c:pt>
                <c:pt idx="33472">
                  <c:v>18.588533220774501</c:v>
                </c:pt>
                <c:pt idx="33473">
                  <c:v>18.589088566532769</c:v>
                </c:pt>
                <c:pt idx="33474">
                  <c:v>18.589643912291038</c:v>
                </c:pt>
                <c:pt idx="33475">
                  <c:v>18.590199258049307</c:v>
                </c:pt>
                <c:pt idx="33476">
                  <c:v>18.590754603807575</c:v>
                </c:pt>
                <c:pt idx="33477">
                  <c:v>18.591309949565844</c:v>
                </c:pt>
                <c:pt idx="33478">
                  <c:v>18.591865295324112</c:v>
                </c:pt>
                <c:pt idx="33479">
                  <c:v>18.592420641082381</c:v>
                </c:pt>
                <c:pt idx="33480">
                  <c:v>18.592975986840649</c:v>
                </c:pt>
                <c:pt idx="33481">
                  <c:v>18.593531332598918</c:v>
                </c:pt>
                <c:pt idx="33482">
                  <c:v>18.594086678357186</c:v>
                </c:pt>
                <c:pt idx="33483">
                  <c:v>18.594642024115455</c:v>
                </c:pt>
                <c:pt idx="33484">
                  <c:v>18.595197369873723</c:v>
                </c:pt>
                <c:pt idx="33485">
                  <c:v>18.595752715631992</c:v>
                </c:pt>
                <c:pt idx="33486">
                  <c:v>18.59630806139026</c:v>
                </c:pt>
                <c:pt idx="33487">
                  <c:v>18.596863407148529</c:v>
                </c:pt>
                <c:pt idx="33488">
                  <c:v>18.597418752906798</c:v>
                </c:pt>
                <c:pt idx="33489">
                  <c:v>18.597974098665066</c:v>
                </c:pt>
                <c:pt idx="33490">
                  <c:v>18.598529444423335</c:v>
                </c:pt>
                <c:pt idx="33491">
                  <c:v>18.599084790181603</c:v>
                </c:pt>
                <c:pt idx="33492">
                  <c:v>18.599640135939872</c:v>
                </c:pt>
                <c:pt idx="33493">
                  <c:v>18.60019548169814</c:v>
                </c:pt>
                <c:pt idx="33494">
                  <c:v>18.600750827456409</c:v>
                </c:pt>
                <c:pt idx="33495">
                  <c:v>18.601306173214677</c:v>
                </c:pt>
                <c:pt idx="33496">
                  <c:v>18.601861518972946</c:v>
                </c:pt>
                <c:pt idx="33497">
                  <c:v>18.602416864731214</c:v>
                </c:pt>
                <c:pt idx="33498">
                  <c:v>18.602972210489483</c:v>
                </c:pt>
                <c:pt idx="33499">
                  <c:v>18.603527556247752</c:v>
                </c:pt>
                <c:pt idx="33500">
                  <c:v>18.60408290200602</c:v>
                </c:pt>
                <c:pt idx="33501">
                  <c:v>18.604638247764289</c:v>
                </c:pt>
                <c:pt idx="33502">
                  <c:v>18.605193593522557</c:v>
                </c:pt>
                <c:pt idx="33503">
                  <c:v>18.605748939280826</c:v>
                </c:pt>
                <c:pt idx="33504">
                  <c:v>18.606304285039094</c:v>
                </c:pt>
                <c:pt idx="33505">
                  <c:v>18.606859630797363</c:v>
                </c:pt>
                <c:pt idx="33506">
                  <c:v>18.607414976555631</c:v>
                </c:pt>
                <c:pt idx="33507">
                  <c:v>18.6079703223139</c:v>
                </c:pt>
                <c:pt idx="33508">
                  <c:v>18.608525668072168</c:v>
                </c:pt>
                <c:pt idx="33509">
                  <c:v>18.609081013830437</c:v>
                </c:pt>
                <c:pt idx="33510">
                  <c:v>18.609636359588706</c:v>
                </c:pt>
                <c:pt idx="33511">
                  <c:v>18.610191705346974</c:v>
                </c:pt>
                <c:pt idx="33512">
                  <c:v>18.610747051105243</c:v>
                </c:pt>
                <c:pt idx="33513">
                  <c:v>18.611302396863511</c:v>
                </c:pt>
                <c:pt idx="33514">
                  <c:v>18.61185774262178</c:v>
                </c:pt>
                <c:pt idx="33515">
                  <c:v>18.612413088380048</c:v>
                </c:pt>
                <c:pt idx="33516">
                  <c:v>18.612968434138317</c:v>
                </c:pt>
                <c:pt idx="33517">
                  <c:v>18.613523779896585</c:v>
                </c:pt>
                <c:pt idx="33518">
                  <c:v>18.614079125654854</c:v>
                </c:pt>
                <c:pt idx="33519">
                  <c:v>18.614634471413122</c:v>
                </c:pt>
                <c:pt idx="33520">
                  <c:v>18.615189817171391</c:v>
                </c:pt>
                <c:pt idx="33521">
                  <c:v>18.61574516292966</c:v>
                </c:pt>
                <c:pt idx="33522">
                  <c:v>18.616300508687928</c:v>
                </c:pt>
                <c:pt idx="33523">
                  <c:v>18.616855854446197</c:v>
                </c:pt>
                <c:pt idx="33524">
                  <c:v>18.617411200204465</c:v>
                </c:pt>
                <c:pt idx="33525">
                  <c:v>18.617966545962734</c:v>
                </c:pt>
                <c:pt idx="33526">
                  <c:v>18.618521891721002</c:v>
                </c:pt>
                <c:pt idx="33527">
                  <c:v>18.619077237479271</c:v>
                </c:pt>
                <c:pt idx="33528">
                  <c:v>18.619632583237539</c:v>
                </c:pt>
                <c:pt idx="33529">
                  <c:v>18.620187928995808</c:v>
                </c:pt>
                <c:pt idx="33530">
                  <c:v>18.620743274754076</c:v>
                </c:pt>
                <c:pt idx="33531">
                  <c:v>18.621298620512345</c:v>
                </c:pt>
                <c:pt idx="33532">
                  <c:v>18.621853966270614</c:v>
                </c:pt>
                <c:pt idx="33533">
                  <c:v>18.622409312028882</c:v>
                </c:pt>
                <c:pt idx="33534">
                  <c:v>18.622964657787151</c:v>
                </c:pt>
                <c:pt idx="33535">
                  <c:v>18.623520003545419</c:v>
                </c:pt>
                <c:pt idx="33536">
                  <c:v>18.624075349303688</c:v>
                </c:pt>
                <c:pt idx="33537">
                  <c:v>18.624630695061956</c:v>
                </c:pt>
                <c:pt idx="33538">
                  <c:v>18.625186040820225</c:v>
                </c:pt>
                <c:pt idx="33539">
                  <c:v>18.625741386578493</c:v>
                </c:pt>
                <c:pt idx="33540">
                  <c:v>18.626296732336762</c:v>
                </c:pt>
                <c:pt idx="33541">
                  <c:v>18.62685207809503</c:v>
                </c:pt>
                <c:pt idx="33542">
                  <c:v>18.627407423853299</c:v>
                </c:pt>
                <c:pt idx="33543">
                  <c:v>18.627962769611567</c:v>
                </c:pt>
                <c:pt idx="33544">
                  <c:v>18.628518115369836</c:v>
                </c:pt>
                <c:pt idx="33545">
                  <c:v>18.629073461128105</c:v>
                </c:pt>
                <c:pt idx="33546">
                  <c:v>18.629628806886373</c:v>
                </c:pt>
                <c:pt idx="33547">
                  <c:v>18.630184152644642</c:v>
                </c:pt>
                <c:pt idx="33548">
                  <c:v>18.63073949840291</c:v>
                </c:pt>
                <c:pt idx="33549">
                  <c:v>18.631294844161179</c:v>
                </c:pt>
                <c:pt idx="33550">
                  <c:v>18.631850189919447</c:v>
                </c:pt>
                <c:pt idx="33551">
                  <c:v>18.632405535677716</c:v>
                </c:pt>
                <c:pt idx="33552">
                  <c:v>18.632960881435984</c:v>
                </c:pt>
                <c:pt idx="33553">
                  <c:v>18.633516227194253</c:v>
                </c:pt>
                <c:pt idx="33554">
                  <c:v>18.634071572952521</c:v>
                </c:pt>
                <c:pt idx="33555">
                  <c:v>18.63462691871079</c:v>
                </c:pt>
                <c:pt idx="33556">
                  <c:v>18.635182264469059</c:v>
                </c:pt>
                <c:pt idx="33557">
                  <c:v>18.635737610227327</c:v>
                </c:pt>
                <c:pt idx="33558">
                  <c:v>18.636292955985596</c:v>
                </c:pt>
                <c:pt idx="33559">
                  <c:v>18.636848301743864</c:v>
                </c:pt>
                <c:pt idx="33560">
                  <c:v>18.637403647502133</c:v>
                </c:pt>
                <c:pt idx="33561">
                  <c:v>18.637958993260401</c:v>
                </c:pt>
                <c:pt idx="33562">
                  <c:v>18.63851433901867</c:v>
                </c:pt>
                <c:pt idx="33563">
                  <c:v>18.639069684776938</c:v>
                </c:pt>
                <c:pt idx="33564">
                  <c:v>18.639625030535207</c:v>
                </c:pt>
                <c:pt idx="33565">
                  <c:v>18.640180376293475</c:v>
                </c:pt>
                <c:pt idx="33566">
                  <c:v>18.640735722051744</c:v>
                </c:pt>
                <c:pt idx="33567">
                  <c:v>18.641291067810013</c:v>
                </c:pt>
                <c:pt idx="33568">
                  <c:v>18.641846413568281</c:v>
                </c:pt>
                <c:pt idx="33569">
                  <c:v>18.64240175932655</c:v>
                </c:pt>
                <c:pt idx="33570">
                  <c:v>18.642957105084818</c:v>
                </c:pt>
                <c:pt idx="33571">
                  <c:v>18.643512450843087</c:v>
                </c:pt>
                <c:pt idx="33572">
                  <c:v>18.644067796601355</c:v>
                </c:pt>
                <c:pt idx="33573">
                  <c:v>18.644623142359624</c:v>
                </c:pt>
                <c:pt idx="33574">
                  <c:v>18.645178488117892</c:v>
                </c:pt>
                <c:pt idx="33575">
                  <c:v>18.645733833876161</c:v>
                </c:pt>
                <c:pt idx="33576">
                  <c:v>18.646289179634429</c:v>
                </c:pt>
                <c:pt idx="33577">
                  <c:v>18.646844525392698</c:v>
                </c:pt>
                <c:pt idx="33578">
                  <c:v>18.647399871150967</c:v>
                </c:pt>
                <c:pt idx="33579">
                  <c:v>18.647955216909235</c:v>
                </c:pt>
                <c:pt idx="33580">
                  <c:v>18.648510562667504</c:v>
                </c:pt>
                <c:pt idx="33581">
                  <c:v>18.649065908425772</c:v>
                </c:pt>
                <c:pt idx="33582">
                  <c:v>18.649621254184041</c:v>
                </c:pt>
                <c:pt idx="33583">
                  <c:v>18.650176599942309</c:v>
                </c:pt>
                <c:pt idx="33584">
                  <c:v>18.650731945700578</c:v>
                </c:pt>
                <c:pt idx="33585">
                  <c:v>18.651287291458846</c:v>
                </c:pt>
                <c:pt idx="33586">
                  <c:v>18.651842637217115</c:v>
                </c:pt>
                <c:pt idx="33587">
                  <c:v>18.652397982975383</c:v>
                </c:pt>
                <c:pt idx="33588">
                  <c:v>18.652953328733652</c:v>
                </c:pt>
                <c:pt idx="33589">
                  <c:v>18.653508674491921</c:v>
                </c:pt>
                <c:pt idx="33590">
                  <c:v>18.654064020250189</c:v>
                </c:pt>
                <c:pt idx="33591">
                  <c:v>18.654619366008458</c:v>
                </c:pt>
                <c:pt idx="33592">
                  <c:v>18.655174711766726</c:v>
                </c:pt>
                <c:pt idx="33593">
                  <c:v>18.655730057524995</c:v>
                </c:pt>
                <c:pt idx="33594">
                  <c:v>18.656285403283263</c:v>
                </c:pt>
                <c:pt idx="33595">
                  <c:v>18.656840749041532</c:v>
                </c:pt>
                <c:pt idx="33596">
                  <c:v>18.6573960947998</c:v>
                </c:pt>
                <c:pt idx="33597">
                  <c:v>18.657951440558069</c:v>
                </c:pt>
                <c:pt idx="33598">
                  <c:v>18.658506786316337</c:v>
                </c:pt>
                <c:pt idx="33599">
                  <c:v>18.659062132074606</c:v>
                </c:pt>
                <c:pt idx="33600">
                  <c:v>18.659617477832874</c:v>
                </c:pt>
                <c:pt idx="33601">
                  <c:v>18.660172823591143</c:v>
                </c:pt>
                <c:pt idx="33602">
                  <c:v>18.660728169349412</c:v>
                </c:pt>
                <c:pt idx="33603">
                  <c:v>18.66128351510768</c:v>
                </c:pt>
                <c:pt idx="33604">
                  <c:v>18.661838860865949</c:v>
                </c:pt>
                <c:pt idx="33605">
                  <c:v>18.662394206624217</c:v>
                </c:pt>
                <c:pt idx="33606">
                  <c:v>18.662949552382486</c:v>
                </c:pt>
                <c:pt idx="33607">
                  <c:v>18.663504898140754</c:v>
                </c:pt>
                <c:pt idx="33608">
                  <c:v>18.664060243899023</c:v>
                </c:pt>
                <c:pt idx="33609">
                  <c:v>18.664615589657291</c:v>
                </c:pt>
                <c:pt idx="33610">
                  <c:v>18.66517093541556</c:v>
                </c:pt>
                <c:pt idx="33611">
                  <c:v>18.665726281173828</c:v>
                </c:pt>
                <c:pt idx="33612">
                  <c:v>18.666281626932097</c:v>
                </c:pt>
                <c:pt idx="33613">
                  <c:v>18.666836972690366</c:v>
                </c:pt>
                <c:pt idx="33614">
                  <c:v>18.667392318448634</c:v>
                </c:pt>
                <c:pt idx="33615">
                  <c:v>18.667947664206903</c:v>
                </c:pt>
                <c:pt idx="33616">
                  <c:v>18.668503009965171</c:v>
                </c:pt>
                <c:pt idx="33617">
                  <c:v>18.66905835572344</c:v>
                </c:pt>
                <c:pt idx="33618">
                  <c:v>18.669613701481708</c:v>
                </c:pt>
                <c:pt idx="33619">
                  <c:v>18.670169047239977</c:v>
                </c:pt>
                <c:pt idx="33620">
                  <c:v>18.670724392998245</c:v>
                </c:pt>
                <c:pt idx="33621">
                  <c:v>18.671279738756514</c:v>
                </c:pt>
                <c:pt idx="33622">
                  <c:v>18.671835084514782</c:v>
                </c:pt>
                <c:pt idx="33623">
                  <c:v>18.672390430273051</c:v>
                </c:pt>
                <c:pt idx="33624">
                  <c:v>18.67294577603132</c:v>
                </c:pt>
                <c:pt idx="33625">
                  <c:v>18.673501121789588</c:v>
                </c:pt>
                <c:pt idx="33626">
                  <c:v>18.674056467547857</c:v>
                </c:pt>
                <c:pt idx="33627">
                  <c:v>18.674611813306125</c:v>
                </c:pt>
                <c:pt idx="33628">
                  <c:v>18.675167159064394</c:v>
                </c:pt>
                <c:pt idx="33629">
                  <c:v>18.675722504822662</c:v>
                </c:pt>
                <c:pt idx="33630">
                  <c:v>18.676277850580931</c:v>
                </c:pt>
                <c:pt idx="33631">
                  <c:v>18.676833196339199</c:v>
                </c:pt>
                <c:pt idx="33632">
                  <c:v>18.677388542097468</c:v>
                </c:pt>
                <c:pt idx="33633">
                  <c:v>18.677943887855736</c:v>
                </c:pt>
                <c:pt idx="33634">
                  <c:v>18.678499233614005</c:v>
                </c:pt>
                <c:pt idx="33635">
                  <c:v>18.679054579372274</c:v>
                </c:pt>
                <c:pt idx="33636">
                  <c:v>18.679609925130542</c:v>
                </c:pt>
                <c:pt idx="33637">
                  <c:v>18.680165270888811</c:v>
                </c:pt>
                <c:pt idx="33638">
                  <c:v>18.680720616647079</c:v>
                </c:pt>
                <c:pt idx="33639">
                  <c:v>18.681275962405348</c:v>
                </c:pt>
                <c:pt idx="33640">
                  <c:v>18.681831308163616</c:v>
                </c:pt>
                <c:pt idx="33641">
                  <c:v>18.682386653921885</c:v>
                </c:pt>
                <c:pt idx="33642">
                  <c:v>18.682941999680153</c:v>
                </c:pt>
                <c:pt idx="33643">
                  <c:v>18.683497345438422</c:v>
                </c:pt>
                <c:pt idx="33644">
                  <c:v>18.68405269119669</c:v>
                </c:pt>
                <c:pt idx="33645">
                  <c:v>18.684608036954959</c:v>
                </c:pt>
                <c:pt idx="33646">
                  <c:v>18.685163382713228</c:v>
                </c:pt>
                <c:pt idx="33647">
                  <c:v>18.685718728471496</c:v>
                </c:pt>
                <c:pt idx="33648">
                  <c:v>18.686274074229765</c:v>
                </c:pt>
                <c:pt idx="33649">
                  <c:v>18.686829419988033</c:v>
                </c:pt>
                <c:pt idx="33650">
                  <c:v>18.687384765746302</c:v>
                </c:pt>
                <c:pt idx="33651">
                  <c:v>18.68794011150457</c:v>
                </c:pt>
                <c:pt idx="33652">
                  <c:v>18.688495457262839</c:v>
                </c:pt>
                <c:pt idx="33653">
                  <c:v>18.689050803021107</c:v>
                </c:pt>
                <c:pt idx="33654">
                  <c:v>18.689606148779376</c:v>
                </c:pt>
                <c:pt idx="33655">
                  <c:v>18.690161494537644</c:v>
                </c:pt>
                <c:pt idx="33656">
                  <c:v>18.690716840295913</c:v>
                </c:pt>
                <c:pt idx="33657">
                  <c:v>18.691272186054182</c:v>
                </c:pt>
                <c:pt idx="33658">
                  <c:v>18.69182753181245</c:v>
                </c:pt>
                <c:pt idx="33659">
                  <c:v>18.692382877570719</c:v>
                </c:pt>
                <c:pt idx="33660">
                  <c:v>18.692938223328987</c:v>
                </c:pt>
                <c:pt idx="33661">
                  <c:v>18.693493569087256</c:v>
                </c:pt>
                <c:pt idx="33662">
                  <c:v>18.694048914845524</c:v>
                </c:pt>
                <c:pt idx="33663">
                  <c:v>18.694604260603793</c:v>
                </c:pt>
                <c:pt idx="33664">
                  <c:v>18.695159606362061</c:v>
                </c:pt>
                <c:pt idx="33665">
                  <c:v>18.69571495212033</c:v>
                </c:pt>
                <c:pt idx="33666">
                  <c:v>18.696270297878598</c:v>
                </c:pt>
                <c:pt idx="33667">
                  <c:v>18.696825643636867</c:v>
                </c:pt>
                <c:pt idx="33668">
                  <c:v>18.697380989395135</c:v>
                </c:pt>
                <c:pt idx="33669">
                  <c:v>18.697936335153404</c:v>
                </c:pt>
                <c:pt idx="33670">
                  <c:v>18.698491680911673</c:v>
                </c:pt>
                <c:pt idx="33671">
                  <c:v>18.699047026669941</c:v>
                </c:pt>
                <c:pt idx="33672">
                  <c:v>18.69960237242821</c:v>
                </c:pt>
                <c:pt idx="33673">
                  <c:v>18.700157718186478</c:v>
                </c:pt>
                <c:pt idx="33674">
                  <c:v>18.700713063944747</c:v>
                </c:pt>
                <c:pt idx="33675">
                  <c:v>18.701268409703015</c:v>
                </c:pt>
                <c:pt idx="33676">
                  <c:v>18.701823755461284</c:v>
                </c:pt>
                <c:pt idx="33677">
                  <c:v>18.702379101219552</c:v>
                </c:pt>
                <c:pt idx="33678">
                  <c:v>18.702934446977821</c:v>
                </c:pt>
                <c:pt idx="33679">
                  <c:v>18.703489792736089</c:v>
                </c:pt>
                <c:pt idx="33680">
                  <c:v>18.704045138494358</c:v>
                </c:pt>
                <c:pt idx="33681">
                  <c:v>18.704600484252627</c:v>
                </c:pt>
                <c:pt idx="33682">
                  <c:v>18.705155830010895</c:v>
                </c:pt>
                <c:pt idx="33683">
                  <c:v>18.705711175769164</c:v>
                </c:pt>
                <c:pt idx="33684">
                  <c:v>18.706266521527432</c:v>
                </c:pt>
                <c:pt idx="33685">
                  <c:v>18.706821867285701</c:v>
                </c:pt>
                <c:pt idx="33686">
                  <c:v>18.707377213043969</c:v>
                </c:pt>
                <c:pt idx="33687">
                  <c:v>18.707932558802238</c:v>
                </c:pt>
                <c:pt idx="33688">
                  <c:v>18.708487904560506</c:v>
                </c:pt>
                <c:pt idx="33689">
                  <c:v>18.709043250318775</c:v>
                </c:pt>
                <c:pt idx="33690">
                  <c:v>18.709598596077043</c:v>
                </c:pt>
                <c:pt idx="33691">
                  <c:v>18.710153941835312</c:v>
                </c:pt>
                <c:pt idx="33692">
                  <c:v>18.710709287593581</c:v>
                </c:pt>
                <c:pt idx="33693">
                  <c:v>18.711264633351849</c:v>
                </c:pt>
                <c:pt idx="33694">
                  <c:v>18.711819979110118</c:v>
                </c:pt>
                <c:pt idx="33695">
                  <c:v>18.712375324868386</c:v>
                </c:pt>
                <c:pt idx="33696">
                  <c:v>18.712930670626655</c:v>
                </c:pt>
                <c:pt idx="33697">
                  <c:v>18.713486016384923</c:v>
                </c:pt>
                <c:pt idx="33698">
                  <c:v>18.714041362143192</c:v>
                </c:pt>
                <c:pt idx="33699">
                  <c:v>18.71459670790146</c:v>
                </c:pt>
                <c:pt idx="33700">
                  <c:v>18.715152053659729</c:v>
                </c:pt>
                <c:pt idx="33701">
                  <c:v>18.715707399417997</c:v>
                </c:pt>
                <c:pt idx="33702">
                  <c:v>18.716262745176266</c:v>
                </c:pt>
                <c:pt idx="33703">
                  <c:v>18.716818090934535</c:v>
                </c:pt>
                <c:pt idx="33704">
                  <c:v>18.717373436692803</c:v>
                </c:pt>
                <c:pt idx="33705">
                  <c:v>18.717928782451072</c:v>
                </c:pt>
                <c:pt idx="33706">
                  <c:v>18.71848412820934</c:v>
                </c:pt>
                <c:pt idx="33707">
                  <c:v>18.719039473967609</c:v>
                </c:pt>
                <c:pt idx="33708">
                  <c:v>18.719594819725877</c:v>
                </c:pt>
                <c:pt idx="33709">
                  <c:v>18.720150165484146</c:v>
                </c:pt>
                <c:pt idx="33710">
                  <c:v>18.720705511242414</c:v>
                </c:pt>
                <c:pt idx="33711">
                  <c:v>18.721260857000683</c:v>
                </c:pt>
                <c:pt idx="33712">
                  <c:v>18.721816202758951</c:v>
                </c:pt>
                <c:pt idx="33713">
                  <c:v>18.72237154851722</c:v>
                </c:pt>
                <c:pt idx="33714">
                  <c:v>18.722926894275489</c:v>
                </c:pt>
                <c:pt idx="33715">
                  <c:v>18.723482240033757</c:v>
                </c:pt>
                <c:pt idx="33716">
                  <c:v>18.724037585792026</c:v>
                </c:pt>
                <c:pt idx="33717">
                  <c:v>18.724592931550294</c:v>
                </c:pt>
                <c:pt idx="33718">
                  <c:v>18.725148277308563</c:v>
                </c:pt>
                <c:pt idx="33719">
                  <c:v>18.725703623066831</c:v>
                </c:pt>
                <c:pt idx="33720">
                  <c:v>18.7262589688251</c:v>
                </c:pt>
                <c:pt idx="33721">
                  <c:v>18.726814314583368</c:v>
                </c:pt>
                <c:pt idx="33722">
                  <c:v>18.727369660341637</c:v>
                </c:pt>
                <c:pt idx="33723">
                  <c:v>18.727925006099905</c:v>
                </c:pt>
                <c:pt idx="33724">
                  <c:v>18.728480351858174</c:v>
                </c:pt>
                <c:pt idx="33725">
                  <c:v>18.729035697616442</c:v>
                </c:pt>
                <c:pt idx="33726">
                  <c:v>18.729591043374711</c:v>
                </c:pt>
                <c:pt idx="33727">
                  <c:v>18.73014638913298</c:v>
                </c:pt>
                <c:pt idx="33728">
                  <c:v>18.730701734891248</c:v>
                </c:pt>
                <c:pt idx="33729">
                  <c:v>18.731257080649517</c:v>
                </c:pt>
                <c:pt idx="33730">
                  <c:v>18.731812426407785</c:v>
                </c:pt>
                <c:pt idx="33731">
                  <c:v>18.732367772166054</c:v>
                </c:pt>
                <c:pt idx="33732">
                  <c:v>18.732923117924322</c:v>
                </c:pt>
                <c:pt idx="33733">
                  <c:v>18.733478463682591</c:v>
                </c:pt>
                <c:pt idx="33734">
                  <c:v>18.734033809440859</c:v>
                </c:pt>
                <c:pt idx="33735">
                  <c:v>18.734589155199128</c:v>
                </c:pt>
                <c:pt idx="33736">
                  <c:v>18.735144500957396</c:v>
                </c:pt>
                <c:pt idx="33737">
                  <c:v>18.735699846715665</c:v>
                </c:pt>
                <c:pt idx="33738">
                  <c:v>18.736255192473934</c:v>
                </c:pt>
                <c:pt idx="33739">
                  <c:v>18.736810538232202</c:v>
                </c:pt>
                <c:pt idx="33740">
                  <c:v>18.737365883990471</c:v>
                </c:pt>
                <c:pt idx="33741">
                  <c:v>18.737921229748739</c:v>
                </c:pt>
                <c:pt idx="33742">
                  <c:v>18.738476575507008</c:v>
                </c:pt>
                <c:pt idx="33743">
                  <c:v>18.739031921265276</c:v>
                </c:pt>
                <c:pt idx="33744">
                  <c:v>18.739587267023545</c:v>
                </c:pt>
                <c:pt idx="33745">
                  <c:v>18.740142612781813</c:v>
                </c:pt>
                <c:pt idx="33746">
                  <c:v>18.740697958540082</c:v>
                </c:pt>
                <c:pt idx="33747">
                  <c:v>18.74125330429835</c:v>
                </c:pt>
                <c:pt idx="33748">
                  <c:v>18.741808650056619</c:v>
                </c:pt>
                <c:pt idx="33749">
                  <c:v>18.742363995814888</c:v>
                </c:pt>
                <c:pt idx="33750">
                  <c:v>18.742919341573156</c:v>
                </c:pt>
                <c:pt idx="33751">
                  <c:v>18.743474687331425</c:v>
                </c:pt>
                <c:pt idx="33752">
                  <c:v>18.744030033089693</c:v>
                </c:pt>
                <c:pt idx="33753">
                  <c:v>18.744585378847962</c:v>
                </c:pt>
                <c:pt idx="33754">
                  <c:v>18.74514072460623</c:v>
                </c:pt>
                <c:pt idx="33755">
                  <c:v>18.745696070364499</c:v>
                </c:pt>
                <c:pt idx="33756">
                  <c:v>18.746251416122767</c:v>
                </c:pt>
                <c:pt idx="33757">
                  <c:v>18.746806761881036</c:v>
                </c:pt>
                <c:pt idx="33758">
                  <c:v>18.747362107639304</c:v>
                </c:pt>
                <c:pt idx="33759">
                  <c:v>18.747917453397573</c:v>
                </c:pt>
                <c:pt idx="33760">
                  <c:v>18.748472799155842</c:v>
                </c:pt>
                <c:pt idx="33761">
                  <c:v>18.74902814491411</c:v>
                </c:pt>
                <c:pt idx="33762">
                  <c:v>18.749583490672379</c:v>
                </c:pt>
                <c:pt idx="33763">
                  <c:v>18.750138836430647</c:v>
                </c:pt>
                <c:pt idx="33764">
                  <c:v>18.750694182188916</c:v>
                </c:pt>
                <c:pt idx="33765">
                  <c:v>18.751249527947184</c:v>
                </c:pt>
                <c:pt idx="33766">
                  <c:v>18.751804873705453</c:v>
                </c:pt>
                <c:pt idx="33767">
                  <c:v>18.752360219463721</c:v>
                </c:pt>
                <c:pt idx="33768">
                  <c:v>18.75291556522199</c:v>
                </c:pt>
                <c:pt idx="33769">
                  <c:v>18.753470910980258</c:v>
                </c:pt>
                <c:pt idx="33770">
                  <c:v>18.754026256738527</c:v>
                </c:pt>
                <c:pt idx="33771">
                  <c:v>18.754581602496796</c:v>
                </c:pt>
                <c:pt idx="33772">
                  <c:v>18.755136948255064</c:v>
                </c:pt>
                <c:pt idx="33773">
                  <c:v>18.755692294013333</c:v>
                </c:pt>
                <c:pt idx="33774">
                  <c:v>18.756247639771601</c:v>
                </c:pt>
                <c:pt idx="33775">
                  <c:v>18.75680298552987</c:v>
                </c:pt>
                <c:pt idx="33776">
                  <c:v>18.757358331288138</c:v>
                </c:pt>
                <c:pt idx="33777">
                  <c:v>18.757913677046407</c:v>
                </c:pt>
                <c:pt idx="33778">
                  <c:v>18.758469022804675</c:v>
                </c:pt>
                <c:pt idx="33779">
                  <c:v>18.759024368562944</c:v>
                </c:pt>
                <c:pt idx="33780">
                  <c:v>18.759579714321212</c:v>
                </c:pt>
                <c:pt idx="33781">
                  <c:v>18.760135060079481</c:v>
                </c:pt>
                <c:pt idx="33782">
                  <c:v>18.760690405837749</c:v>
                </c:pt>
                <c:pt idx="33783">
                  <c:v>18.761245751596018</c:v>
                </c:pt>
                <c:pt idx="33784">
                  <c:v>18.761801097354287</c:v>
                </c:pt>
                <c:pt idx="33785">
                  <c:v>18.762356443112555</c:v>
                </c:pt>
                <c:pt idx="33786">
                  <c:v>18.762911788870824</c:v>
                </c:pt>
                <c:pt idx="33787">
                  <c:v>18.763467134629092</c:v>
                </c:pt>
                <c:pt idx="33788">
                  <c:v>18.764022480387361</c:v>
                </c:pt>
                <c:pt idx="33789">
                  <c:v>18.764577826145629</c:v>
                </c:pt>
                <c:pt idx="33790">
                  <c:v>18.765133171903898</c:v>
                </c:pt>
                <c:pt idx="33791">
                  <c:v>18.765688517662166</c:v>
                </c:pt>
                <c:pt idx="33792">
                  <c:v>18.766243863420435</c:v>
                </c:pt>
                <c:pt idx="33793">
                  <c:v>18.766799209178703</c:v>
                </c:pt>
                <c:pt idx="33794">
                  <c:v>18.767354554936972</c:v>
                </c:pt>
                <c:pt idx="33795">
                  <c:v>18.767909900695241</c:v>
                </c:pt>
                <c:pt idx="33796">
                  <c:v>18.768465246453509</c:v>
                </c:pt>
                <c:pt idx="33797">
                  <c:v>18.769020592211778</c:v>
                </c:pt>
                <c:pt idx="33798">
                  <c:v>18.769575937970046</c:v>
                </c:pt>
                <c:pt idx="33799">
                  <c:v>18.770131283728315</c:v>
                </c:pt>
                <c:pt idx="33800">
                  <c:v>18.770686629486583</c:v>
                </c:pt>
                <c:pt idx="33801">
                  <c:v>18.771241975244852</c:v>
                </c:pt>
                <c:pt idx="33802">
                  <c:v>18.77179732100312</c:v>
                </c:pt>
                <c:pt idx="33803">
                  <c:v>18.772352666761389</c:v>
                </c:pt>
                <c:pt idx="33804">
                  <c:v>18.772908012519657</c:v>
                </c:pt>
                <c:pt idx="33805">
                  <c:v>18.773463358277926</c:v>
                </c:pt>
                <c:pt idx="33806">
                  <c:v>18.774018704036195</c:v>
                </c:pt>
                <c:pt idx="33807">
                  <c:v>18.774574049794463</c:v>
                </c:pt>
                <c:pt idx="33808">
                  <c:v>18.775129395552732</c:v>
                </c:pt>
                <c:pt idx="33809">
                  <c:v>18.775684741311</c:v>
                </c:pt>
                <c:pt idx="33810">
                  <c:v>18.776240087069269</c:v>
                </c:pt>
                <c:pt idx="33811">
                  <c:v>18.776795432827537</c:v>
                </c:pt>
                <c:pt idx="33812">
                  <c:v>18.777350778585806</c:v>
                </c:pt>
                <c:pt idx="33813">
                  <c:v>18.777906124344074</c:v>
                </c:pt>
                <c:pt idx="33814">
                  <c:v>18.778461470102343</c:v>
                </c:pt>
                <c:pt idx="33815">
                  <c:v>18.779016815860611</c:v>
                </c:pt>
                <c:pt idx="33816">
                  <c:v>18.77957216161888</c:v>
                </c:pt>
                <c:pt idx="33817">
                  <c:v>18.780127507377149</c:v>
                </c:pt>
                <c:pt idx="33818">
                  <c:v>18.780682853135417</c:v>
                </c:pt>
                <c:pt idx="33819">
                  <c:v>18.781238198893686</c:v>
                </c:pt>
                <c:pt idx="33820">
                  <c:v>18.781793544651954</c:v>
                </c:pt>
                <c:pt idx="33821">
                  <c:v>18.782348890410223</c:v>
                </c:pt>
                <c:pt idx="33822">
                  <c:v>18.782904236168491</c:v>
                </c:pt>
                <c:pt idx="33823">
                  <c:v>18.78345958192676</c:v>
                </c:pt>
                <c:pt idx="33824">
                  <c:v>18.784014927685028</c:v>
                </c:pt>
                <c:pt idx="33825">
                  <c:v>18.784570273443297</c:v>
                </c:pt>
                <c:pt idx="33826">
                  <c:v>18.785125619201565</c:v>
                </c:pt>
                <c:pt idx="33827">
                  <c:v>18.785680964959834</c:v>
                </c:pt>
                <c:pt idx="33828">
                  <c:v>18.786236310718103</c:v>
                </c:pt>
                <c:pt idx="33829">
                  <c:v>18.786791656476371</c:v>
                </c:pt>
                <c:pt idx="33830">
                  <c:v>18.78734700223464</c:v>
                </c:pt>
                <c:pt idx="33831">
                  <c:v>18.787902347992908</c:v>
                </c:pt>
                <c:pt idx="33832">
                  <c:v>18.788457693751177</c:v>
                </c:pt>
                <c:pt idx="33833">
                  <c:v>18.789013039509445</c:v>
                </c:pt>
                <c:pt idx="33834">
                  <c:v>18.789568385267714</c:v>
                </c:pt>
                <c:pt idx="33835">
                  <c:v>18.790123731025982</c:v>
                </c:pt>
                <c:pt idx="33836">
                  <c:v>18.790679076784251</c:v>
                </c:pt>
                <c:pt idx="33837">
                  <c:v>18.791234422542519</c:v>
                </c:pt>
                <c:pt idx="33838">
                  <c:v>18.791789768300788</c:v>
                </c:pt>
                <c:pt idx="33839">
                  <c:v>18.792345114059056</c:v>
                </c:pt>
                <c:pt idx="33840">
                  <c:v>18.792900459817325</c:v>
                </c:pt>
                <c:pt idx="33841">
                  <c:v>18.793455805575594</c:v>
                </c:pt>
                <c:pt idx="33842">
                  <c:v>18.794011151333862</c:v>
                </c:pt>
                <c:pt idx="33843">
                  <c:v>18.794566497092131</c:v>
                </c:pt>
                <c:pt idx="33844">
                  <c:v>18.795121842850399</c:v>
                </c:pt>
                <c:pt idx="33845">
                  <c:v>18.795677188608668</c:v>
                </c:pt>
                <c:pt idx="33846">
                  <c:v>18.796232534366936</c:v>
                </c:pt>
                <c:pt idx="33847">
                  <c:v>18.796787880125205</c:v>
                </c:pt>
                <c:pt idx="33848">
                  <c:v>18.797343225883473</c:v>
                </c:pt>
                <c:pt idx="33849">
                  <c:v>18.797898571641742</c:v>
                </c:pt>
                <c:pt idx="33850">
                  <c:v>18.79845391740001</c:v>
                </c:pt>
                <c:pt idx="33851">
                  <c:v>18.799009263158279</c:v>
                </c:pt>
                <c:pt idx="33852">
                  <c:v>18.799564608916548</c:v>
                </c:pt>
                <c:pt idx="33853">
                  <c:v>18.800119954674816</c:v>
                </c:pt>
                <c:pt idx="33854">
                  <c:v>18.800675300433085</c:v>
                </c:pt>
                <c:pt idx="33855">
                  <c:v>18.801230646191353</c:v>
                </c:pt>
                <c:pt idx="33856">
                  <c:v>18.801785991949622</c:v>
                </c:pt>
                <c:pt idx="33857">
                  <c:v>18.80234133770789</c:v>
                </c:pt>
                <c:pt idx="33858">
                  <c:v>18.802896683466159</c:v>
                </c:pt>
                <c:pt idx="33859">
                  <c:v>18.803452029224427</c:v>
                </c:pt>
                <c:pt idx="33860">
                  <c:v>18.804007374982696</c:v>
                </c:pt>
                <c:pt idx="33861">
                  <c:v>18.804562720740964</c:v>
                </c:pt>
                <c:pt idx="33862">
                  <c:v>18.805118066499233</c:v>
                </c:pt>
                <c:pt idx="33863">
                  <c:v>18.805673412257502</c:v>
                </c:pt>
                <c:pt idx="33864">
                  <c:v>18.80622875801577</c:v>
                </c:pt>
                <c:pt idx="33865">
                  <c:v>18.806784103774039</c:v>
                </c:pt>
                <c:pt idx="33866">
                  <c:v>18.807339449532307</c:v>
                </c:pt>
                <c:pt idx="33867">
                  <c:v>18.807894795290576</c:v>
                </c:pt>
                <c:pt idx="33868">
                  <c:v>18.808450141048844</c:v>
                </c:pt>
                <c:pt idx="33869">
                  <c:v>18.809005486807113</c:v>
                </c:pt>
                <c:pt idx="33870">
                  <c:v>18.809560832565381</c:v>
                </c:pt>
                <c:pt idx="33871">
                  <c:v>18.81011617832365</c:v>
                </c:pt>
                <c:pt idx="33872">
                  <c:v>18.810671524081918</c:v>
                </c:pt>
                <c:pt idx="33873">
                  <c:v>18.811226869840187</c:v>
                </c:pt>
                <c:pt idx="33874">
                  <c:v>18.811782215598456</c:v>
                </c:pt>
                <c:pt idx="33875">
                  <c:v>18.812337561356724</c:v>
                </c:pt>
                <c:pt idx="33876">
                  <c:v>18.812892907114993</c:v>
                </c:pt>
                <c:pt idx="33877">
                  <c:v>18.813448252873261</c:v>
                </c:pt>
                <c:pt idx="33878">
                  <c:v>18.81400359863153</c:v>
                </c:pt>
                <c:pt idx="33879">
                  <c:v>18.814558944389798</c:v>
                </c:pt>
                <c:pt idx="33880">
                  <c:v>18.815114290148067</c:v>
                </c:pt>
                <c:pt idx="33881">
                  <c:v>18.815669635906335</c:v>
                </c:pt>
                <c:pt idx="33882">
                  <c:v>18.816224981664604</c:v>
                </c:pt>
                <c:pt idx="33883">
                  <c:v>18.816780327422872</c:v>
                </c:pt>
                <c:pt idx="33884">
                  <c:v>18.817335673181141</c:v>
                </c:pt>
                <c:pt idx="33885">
                  <c:v>18.81789101893941</c:v>
                </c:pt>
                <c:pt idx="33886">
                  <c:v>18.818446364697678</c:v>
                </c:pt>
                <c:pt idx="33887">
                  <c:v>18.819001710455947</c:v>
                </c:pt>
                <c:pt idx="33888">
                  <c:v>18.819557056214215</c:v>
                </c:pt>
                <c:pt idx="33889">
                  <c:v>18.820112401972484</c:v>
                </c:pt>
                <c:pt idx="33890">
                  <c:v>18.820667747730752</c:v>
                </c:pt>
                <c:pt idx="33891">
                  <c:v>18.821223093489021</c:v>
                </c:pt>
                <c:pt idx="33892">
                  <c:v>18.821778439247289</c:v>
                </c:pt>
                <c:pt idx="33893">
                  <c:v>18.822333785005558</c:v>
                </c:pt>
                <c:pt idx="33894">
                  <c:v>18.822889130763826</c:v>
                </c:pt>
                <c:pt idx="33895">
                  <c:v>18.823444476522095</c:v>
                </c:pt>
                <c:pt idx="33896">
                  <c:v>18.823999822280364</c:v>
                </c:pt>
                <c:pt idx="33897">
                  <c:v>18.824555168038632</c:v>
                </c:pt>
                <c:pt idx="33898">
                  <c:v>18.825110513796901</c:v>
                </c:pt>
                <c:pt idx="33899">
                  <c:v>18.825665859555169</c:v>
                </c:pt>
                <c:pt idx="33900">
                  <c:v>18.826221205313438</c:v>
                </c:pt>
                <c:pt idx="33901">
                  <c:v>18.826776551071706</c:v>
                </c:pt>
                <c:pt idx="33902">
                  <c:v>18.827331896829975</c:v>
                </c:pt>
                <c:pt idx="33903">
                  <c:v>18.827887242588243</c:v>
                </c:pt>
                <c:pt idx="33904">
                  <c:v>18.828442588346512</c:v>
                </c:pt>
                <c:pt idx="33905">
                  <c:v>18.82899793410478</c:v>
                </c:pt>
                <c:pt idx="33906">
                  <c:v>18.829553279863049</c:v>
                </c:pt>
                <c:pt idx="33907">
                  <c:v>18.830108625621317</c:v>
                </c:pt>
                <c:pt idx="33908">
                  <c:v>18.830663971379586</c:v>
                </c:pt>
                <c:pt idx="33909">
                  <c:v>18.831219317137855</c:v>
                </c:pt>
                <c:pt idx="33910">
                  <c:v>18.831774662896123</c:v>
                </c:pt>
                <c:pt idx="33911">
                  <c:v>18.832330008654392</c:v>
                </c:pt>
                <c:pt idx="33912">
                  <c:v>18.83288535441266</c:v>
                </c:pt>
                <c:pt idx="33913">
                  <c:v>18.833440700170929</c:v>
                </c:pt>
                <c:pt idx="33914">
                  <c:v>18.833996045929197</c:v>
                </c:pt>
                <c:pt idx="33915">
                  <c:v>18.834551391687466</c:v>
                </c:pt>
                <c:pt idx="33916">
                  <c:v>18.835106737445734</c:v>
                </c:pt>
                <c:pt idx="33917">
                  <c:v>18.835662083204003</c:v>
                </c:pt>
                <c:pt idx="33918">
                  <c:v>18.836217428962271</c:v>
                </c:pt>
                <c:pt idx="33919">
                  <c:v>18.83677277472054</c:v>
                </c:pt>
                <c:pt idx="33920">
                  <c:v>18.837328120478809</c:v>
                </c:pt>
                <c:pt idx="33921">
                  <c:v>18.837883466237077</c:v>
                </c:pt>
                <c:pt idx="33922">
                  <c:v>18.838438811995346</c:v>
                </c:pt>
                <c:pt idx="33923">
                  <c:v>18.838994157753614</c:v>
                </c:pt>
                <c:pt idx="33924">
                  <c:v>18.839549503511883</c:v>
                </c:pt>
                <c:pt idx="33925">
                  <c:v>18.840104849270151</c:v>
                </c:pt>
                <c:pt idx="33926">
                  <c:v>18.84066019502842</c:v>
                </c:pt>
                <c:pt idx="33927">
                  <c:v>18.841215540786688</c:v>
                </c:pt>
                <c:pt idx="33928">
                  <c:v>18.841770886544957</c:v>
                </c:pt>
                <c:pt idx="33929">
                  <c:v>18.842326232303225</c:v>
                </c:pt>
                <c:pt idx="33930">
                  <c:v>18.842881578061494</c:v>
                </c:pt>
                <c:pt idx="33931">
                  <c:v>18.843436923819763</c:v>
                </c:pt>
                <c:pt idx="33932">
                  <c:v>18.843992269578031</c:v>
                </c:pt>
                <c:pt idx="33933">
                  <c:v>18.8445476153363</c:v>
                </c:pt>
                <c:pt idx="33934">
                  <c:v>18.845102961094568</c:v>
                </c:pt>
                <c:pt idx="33935">
                  <c:v>18.845658306852837</c:v>
                </c:pt>
                <c:pt idx="33936">
                  <c:v>18.846213652611105</c:v>
                </c:pt>
                <c:pt idx="33937">
                  <c:v>18.846768998369374</c:v>
                </c:pt>
                <c:pt idx="33938">
                  <c:v>18.847324344127642</c:v>
                </c:pt>
                <c:pt idx="33939">
                  <c:v>18.847879689885911</c:v>
                </c:pt>
                <c:pt idx="33940">
                  <c:v>18.848435035644179</c:v>
                </c:pt>
                <c:pt idx="33941">
                  <c:v>18.848990381402448</c:v>
                </c:pt>
                <c:pt idx="33942">
                  <c:v>18.849545727160717</c:v>
                </c:pt>
                <c:pt idx="33943">
                  <c:v>18.850101072918985</c:v>
                </c:pt>
                <c:pt idx="33944">
                  <c:v>18.850656418677254</c:v>
                </c:pt>
                <c:pt idx="33945">
                  <c:v>18.851211764435522</c:v>
                </c:pt>
                <c:pt idx="33946">
                  <c:v>18.851767110193791</c:v>
                </c:pt>
                <c:pt idx="33947">
                  <c:v>18.852322455952059</c:v>
                </c:pt>
                <c:pt idx="33948">
                  <c:v>18.852877801710328</c:v>
                </c:pt>
                <c:pt idx="33949">
                  <c:v>18.853433147468596</c:v>
                </c:pt>
                <c:pt idx="33950">
                  <c:v>18.853988493226865</c:v>
                </c:pt>
                <c:pt idx="33951">
                  <c:v>18.854543838985133</c:v>
                </c:pt>
                <c:pt idx="33952">
                  <c:v>18.855099184743402</c:v>
                </c:pt>
                <c:pt idx="33953">
                  <c:v>18.855654530501671</c:v>
                </c:pt>
                <c:pt idx="33954">
                  <c:v>18.856209876259939</c:v>
                </c:pt>
                <c:pt idx="33955">
                  <c:v>18.856765222018208</c:v>
                </c:pt>
                <c:pt idx="33956">
                  <c:v>18.857320567776476</c:v>
                </c:pt>
                <c:pt idx="33957">
                  <c:v>18.857875913534745</c:v>
                </c:pt>
                <c:pt idx="33958">
                  <c:v>18.858431259293013</c:v>
                </c:pt>
                <c:pt idx="33959">
                  <c:v>18.858986605051282</c:v>
                </c:pt>
                <c:pt idx="33960">
                  <c:v>18.85954195080955</c:v>
                </c:pt>
                <c:pt idx="33961">
                  <c:v>18.860097296567819</c:v>
                </c:pt>
                <c:pt idx="33962">
                  <c:v>18.860652642326087</c:v>
                </c:pt>
                <c:pt idx="33963">
                  <c:v>18.861207988084356</c:v>
                </c:pt>
                <c:pt idx="33964">
                  <c:v>18.861763333842624</c:v>
                </c:pt>
                <c:pt idx="33965">
                  <c:v>18.862318679600893</c:v>
                </c:pt>
                <c:pt idx="33966">
                  <c:v>18.862874025359162</c:v>
                </c:pt>
                <c:pt idx="33967">
                  <c:v>18.86342937111743</c:v>
                </c:pt>
                <c:pt idx="33968">
                  <c:v>18.863984716875699</c:v>
                </c:pt>
                <c:pt idx="33969">
                  <c:v>18.864540062633967</c:v>
                </c:pt>
                <c:pt idx="33970">
                  <c:v>18.865095408392236</c:v>
                </c:pt>
                <c:pt idx="33971">
                  <c:v>18.865650754150504</c:v>
                </c:pt>
                <c:pt idx="33972">
                  <c:v>18.866206099908773</c:v>
                </c:pt>
                <c:pt idx="33973">
                  <c:v>18.866761445667041</c:v>
                </c:pt>
                <c:pt idx="33974">
                  <c:v>18.86731679142531</c:v>
                </c:pt>
                <c:pt idx="33975">
                  <c:v>18.867872137183578</c:v>
                </c:pt>
                <c:pt idx="33976">
                  <c:v>18.868427482941847</c:v>
                </c:pt>
                <c:pt idx="33977">
                  <c:v>18.868982828700116</c:v>
                </c:pt>
                <c:pt idx="33978">
                  <c:v>18.869538174458384</c:v>
                </c:pt>
                <c:pt idx="33979">
                  <c:v>18.870093520216653</c:v>
                </c:pt>
                <c:pt idx="33980">
                  <c:v>18.870648865974921</c:v>
                </c:pt>
                <c:pt idx="33981">
                  <c:v>18.87120421173319</c:v>
                </c:pt>
                <c:pt idx="33982">
                  <c:v>18.871759557491458</c:v>
                </c:pt>
                <c:pt idx="33983">
                  <c:v>18.872314903249727</c:v>
                </c:pt>
                <c:pt idx="33984">
                  <c:v>18.872870249007995</c:v>
                </c:pt>
                <c:pt idx="33985">
                  <c:v>18.873425594766264</c:v>
                </c:pt>
                <c:pt idx="33986">
                  <c:v>18.873980940524532</c:v>
                </c:pt>
                <c:pt idx="33987">
                  <c:v>18.874536286282801</c:v>
                </c:pt>
                <c:pt idx="33988">
                  <c:v>18.87509163204107</c:v>
                </c:pt>
                <c:pt idx="33989">
                  <c:v>18.875646977799338</c:v>
                </c:pt>
                <c:pt idx="33990">
                  <c:v>18.876202323557607</c:v>
                </c:pt>
                <c:pt idx="33991">
                  <c:v>18.876757669315875</c:v>
                </c:pt>
                <c:pt idx="33992">
                  <c:v>18.877313015074144</c:v>
                </c:pt>
                <c:pt idx="33993">
                  <c:v>18.877868360832412</c:v>
                </c:pt>
                <c:pt idx="33994">
                  <c:v>18.878423706590681</c:v>
                </c:pt>
                <c:pt idx="33995">
                  <c:v>18.878979052348949</c:v>
                </c:pt>
                <c:pt idx="33996">
                  <c:v>18.879534398107218</c:v>
                </c:pt>
                <c:pt idx="33997">
                  <c:v>18.880089743865486</c:v>
                </c:pt>
                <c:pt idx="33998">
                  <c:v>18.880645089623755</c:v>
                </c:pt>
                <c:pt idx="33999">
                  <c:v>18.881200435382024</c:v>
                </c:pt>
                <c:pt idx="34000">
                  <c:v>18.881755781140292</c:v>
                </c:pt>
                <c:pt idx="34001">
                  <c:v>18.882311126898561</c:v>
                </c:pt>
                <c:pt idx="34002">
                  <c:v>18.882866472656829</c:v>
                </c:pt>
                <c:pt idx="34003">
                  <c:v>18.883421818415098</c:v>
                </c:pt>
                <c:pt idx="34004">
                  <c:v>18.883977164173366</c:v>
                </c:pt>
                <c:pt idx="34005">
                  <c:v>18.884532509931635</c:v>
                </c:pt>
                <c:pt idx="34006">
                  <c:v>18.885087855689903</c:v>
                </c:pt>
                <c:pt idx="34007">
                  <c:v>18.885643201448172</c:v>
                </c:pt>
                <c:pt idx="34008">
                  <c:v>18.88619854720644</c:v>
                </c:pt>
                <c:pt idx="34009">
                  <c:v>18.886753892964709</c:v>
                </c:pt>
                <c:pt idx="34010">
                  <c:v>18.887309238722978</c:v>
                </c:pt>
                <c:pt idx="34011">
                  <c:v>18.887864584481246</c:v>
                </c:pt>
                <c:pt idx="34012">
                  <c:v>18.888419930239515</c:v>
                </c:pt>
                <c:pt idx="34013">
                  <c:v>18.888975275997783</c:v>
                </c:pt>
                <c:pt idx="34014">
                  <c:v>18.889530621756052</c:v>
                </c:pt>
                <c:pt idx="34015">
                  <c:v>18.89008596751432</c:v>
                </c:pt>
                <c:pt idx="34016">
                  <c:v>18.890641313272589</c:v>
                </c:pt>
                <c:pt idx="34017">
                  <c:v>18.891196659030857</c:v>
                </c:pt>
                <c:pt idx="34018">
                  <c:v>18.891752004789126</c:v>
                </c:pt>
                <c:pt idx="34019">
                  <c:v>18.892307350547394</c:v>
                </c:pt>
                <c:pt idx="34020">
                  <c:v>18.892862696305663</c:v>
                </c:pt>
                <c:pt idx="34021">
                  <c:v>18.893418042063931</c:v>
                </c:pt>
                <c:pt idx="34022">
                  <c:v>18.8939733878222</c:v>
                </c:pt>
                <c:pt idx="34023">
                  <c:v>18.894528733580469</c:v>
                </c:pt>
                <c:pt idx="34024">
                  <c:v>18.895084079338737</c:v>
                </c:pt>
                <c:pt idx="34025">
                  <c:v>18.895639425097006</c:v>
                </c:pt>
                <c:pt idx="34026">
                  <c:v>18.896194770855274</c:v>
                </c:pt>
                <c:pt idx="34027">
                  <c:v>18.896750116613543</c:v>
                </c:pt>
                <c:pt idx="34028">
                  <c:v>18.897305462371811</c:v>
                </c:pt>
                <c:pt idx="34029">
                  <c:v>18.89786080813008</c:v>
                </c:pt>
                <c:pt idx="34030">
                  <c:v>18.898416153888348</c:v>
                </c:pt>
                <c:pt idx="34031">
                  <c:v>18.898971499646617</c:v>
                </c:pt>
                <c:pt idx="34032">
                  <c:v>18.899526845404885</c:v>
                </c:pt>
                <c:pt idx="34033">
                  <c:v>18.900082191163154</c:v>
                </c:pt>
                <c:pt idx="34034">
                  <c:v>18.900637536921423</c:v>
                </c:pt>
                <c:pt idx="34035">
                  <c:v>18.901192882679691</c:v>
                </c:pt>
                <c:pt idx="34036">
                  <c:v>18.90174822843796</c:v>
                </c:pt>
                <c:pt idx="34037">
                  <c:v>18.902303574196228</c:v>
                </c:pt>
                <c:pt idx="34038">
                  <c:v>18.902858919954497</c:v>
                </c:pt>
                <c:pt idx="34039">
                  <c:v>18.903414265712765</c:v>
                </c:pt>
                <c:pt idx="34040">
                  <c:v>18.903969611471034</c:v>
                </c:pt>
                <c:pt idx="34041">
                  <c:v>18.904524957229302</c:v>
                </c:pt>
                <c:pt idx="34042">
                  <c:v>18.905080302987571</c:v>
                </c:pt>
                <c:pt idx="34043">
                  <c:v>18.905635648745839</c:v>
                </c:pt>
                <c:pt idx="34044">
                  <c:v>18.906190994504108</c:v>
                </c:pt>
                <c:pt idx="34045">
                  <c:v>18.906746340262377</c:v>
                </c:pt>
                <c:pt idx="34046">
                  <c:v>18.907301686020645</c:v>
                </c:pt>
                <c:pt idx="34047">
                  <c:v>18.907857031778914</c:v>
                </c:pt>
                <c:pt idx="34048">
                  <c:v>18.908412377537182</c:v>
                </c:pt>
                <c:pt idx="34049">
                  <c:v>18.908967723295451</c:v>
                </c:pt>
                <c:pt idx="34050">
                  <c:v>18.909523069053719</c:v>
                </c:pt>
                <c:pt idx="34051">
                  <c:v>18.910078414811988</c:v>
                </c:pt>
                <c:pt idx="34052">
                  <c:v>18.910633760570256</c:v>
                </c:pt>
                <c:pt idx="34053">
                  <c:v>18.911189106328525</c:v>
                </c:pt>
                <c:pt idx="34054">
                  <c:v>18.911744452086793</c:v>
                </c:pt>
                <c:pt idx="34055">
                  <c:v>18.912299797845062</c:v>
                </c:pt>
                <c:pt idx="34056">
                  <c:v>18.912855143603331</c:v>
                </c:pt>
                <c:pt idx="34057">
                  <c:v>18.913410489361599</c:v>
                </c:pt>
                <c:pt idx="34058">
                  <c:v>18.913965835119868</c:v>
                </c:pt>
                <c:pt idx="34059">
                  <c:v>18.914521180878136</c:v>
                </c:pt>
                <c:pt idx="34060">
                  <c:v>18.915076526636405</c:v>
                </c:pt>
                <c:pt idx="34061">
                  <c:v>18.915631872394673</c:v>
                </c:pt>
                <c:pt idx="34062">
                  <c:v>18.916187218152942</c:v>
                </c:pt>
                <c:pt idx="34063">
                  <c:v>18.91674256391121</c:v>
                </c:pt>
                <c:pt idx="34064">
                  <c:v>18.917297909669479</c:v>
                </c:pt>
                <c:pt idx="34065">
                  <c:v>18.917853255427747</c:v>
                </c:pt>
                <c:pt idx="34066">
                  <c:v>18.918408601186016</c:v>
                </c:pt>
                <c:pt idx="34067">
                  <c:v>18.918963946944285</c:v>
                </c:pt>
                <c:pt idx="34068">
                  <c:v>18.919519292702553</c:v>
                </c:pt>
                <c:pt idx="34069">
                  <c:v>18.920074638460822</c:v>
                </c:pt>
                <c:pt idx="34070">
                  <c:v>18.92062998421909</c:v>
                </c:pt>
                <c:pt idx="34071">
                  <c:v>18.921185329977359</c:v>
                </c:pt>
                <c:pt idx="34072">
                  <c:v>18.921740675735627</c:v>
                </c:pt>
                <c:pt idx="34073">
                  <c:v>18.922296021493896</c:v>
                </c:pt>
                <c:pt idx="34074">
                  <c:v>18.922851367252164</c:v>
                </c:pt>
                <c:pt idx="34075">
                  <c:v>18.923406713010433</c:v>
                </c:pt>
                <c:pt idx="34076">
                  <c:v>18.923962058768701</c:v>
                </c:pt>
                <c:pt idx="34077">
                  <c:v>18.92451740452697</c:v>
                </c:pt>
                <c:pt idx="34078">
                  <c:v>18.925072750285238</c:v>
                </c:pt>
                <c:pt idx="34079">
                  <c:v>18.925628096043507</c:v>
                </c:pt>
                <c:pt idx="34080">
                  <c:v>18.926183441801776</c:v>
                </c:pt>
                <c:pt idx="34081">
                  <c:v>18.926738787560044</c:v>
                </c:pt>
                <c:pt idx="34082">
                  <c:v>18.927294133318313</c:v>
                </c:pt>
                <c:pt idx="34083">
                  <c:v>18.927849479076581</c:v>
                </c:pt>
                <c:pt idx="34084">
                  <c:v>18.92840482483485</c:v>
                </c:pt>
                <c:pt idx="34085">
                  <c:v>18.928960170593118</c:v>
                </c:pt>
                <c:pt idx="34086">
                  <c:v>18.929515516351387</c:v>
                </c:pt>
                <c:pt idx="34087">
                  <c:v>18.930070862109655</c:v>
                </c:pt>
                <c:pt idx="34088">
                  <c:v>18.930626207867924</c:v>
                </c:pt>
                <c:pt idx="34089">
                  <c:v>18.931181553626192</c:v>
                </c:pt>
                <c:pt idx="34090">
                  <c:v>18.931736899384461</c:v>
                </c:pt>
                <c:pt idx="34091">
                  <c:v>18.93229224514273</c:v>
                </c:pt>
                <c:pt idx="34092">
                  <c:v>18.932847590900998</c:v>
                </c:pt>
                <c:pt idx="34093">
                  <c:v>18.933402936659267</c:v>
                </c:pt>
                <c:pt idx="34094">
                  <c:v>18.933958282417535</c:v>
                </c:pt>
                <c:pt idx="34095">
                  <c:v>18.934513628175804</c:v>
                </c:pt>
                <c:pt idx="34096">
                  <c:v>18.935068973934072</c:v>
                </c:pt>
                <c:pt idx="34097">
                  <c:v>18.935624319692341</c:v>
                </c:pt>
                <c:pt idx="34098">
                  <c:v>18.936179665450609</c:v>
                </c:pt>
                <c:pt idx="34099">
                  <c:v>18.936735011208878</c:v>
                </c:pt>
                <c:pt idx="34100">
                  <c:v>18.937290356967146</c:v>
                </c:pt>
                <c:pt idx="34101">
                  <c:v>18.937845702725415</c:v>
                </c:pt>
                <c:pt idx="34102">
                  <c:v>18.938401048483684</c:v>
                </c:pt>
                <c:pt idx="34103">
                  <c:v>18.938956394241952</c:v>
                </c:pt>
                <c:pt idx="34104">
                  <c:v>18.939511740000221</c:v>
                </c:pt>
                <c:pt idx="34105">
                  <c:v>18.940067085758489</c:v>
                </c:pt>
                <c:pt idx="34106">
                  <c:v>18.940622431516758</c:v>
                </c:pt>
                <c:pt idx="34107">
                  <c:v>18.941177777275026</c:v>
                </c:pt>
                <c:pt idx="34108">
                  <c:v>18.941733123033295</c:v>
                </c:pt>
                <c:pt idx="34109">
                  <c:v>18.942288468791563</c:v>
                </c:pt>
                <c:pt idx="34110">
                  <c:v>18.942843814549832</c:v>
                </c:pt>
                <c:pt idx="34111">
                  <c:v>18.9433991603081</c:v>
                </c:pt>
                <c:pt idx="34112">
                  <c:v>18.943954506066369</c:v>
                </c:pt>
                <c:pt idx="34113">
                  <c:v>18.944509851824638</c:v>
                </c:pt>
                <c:pt idx="34114">
                  <c:v>18.945065197582906</c:v>
                </c:pt>
                <c:pt idx="34115">
                  <c:v>18.945620543341175</c:v>
                </c:pt>
                <c:pt idx="34116">
                  <c:v>18.946175889099443</c:v>
                </c:pt>
                <c:pt idx="34117">
                  <c:v>18.946731234857712</c:v>
                </c:pt>
                <c:pt idx="34118">
                  <c:v>18.94728658061598</c:v>
                </c:pt>
                <c:pt idx="34119">
                  <c:v>18.947841926374249</c:v>
                </c:pt>
                <c:pt idx="34120">
                  <c:v>18.948397272132517</c:v>
                </c:pt>
                <c:pt idx="34121">
                  <c:v>18.948952617890786</c:v>
                </c:pt>
                <c:pt idx="34122">
                  <c:v>18.949507963649054</c:v>
                </c:pt>
                <c:pt idx="34123">
                  <c:v>18.950063309407323</c:v>
                </c:pt>
                <c:pt idx="34124">
                  <c:v>18.950618655165592</c:v>
                </c:pt>
                <c:pt idx="34125">
                  <c:v>18.95117400092386</c:v>
                </c:pt>
                <c:pt idx="34126">
                  <c:v>18.951729346682129</c:v>
                </c:pt>
                <c:pt idx="34127">
                  <c:v>18.952284692440397</c:v>
                </c:pt>
                <c:pt idx="34128">
                  <c:v>18.952840038198666</c:v>
                </c:pt>
                <c:pt idx="34129">
                  <c:v>18.953395383956934</c:v>
                </c:pt>
                <c:pt idx="34130">
                  <c:v>18.953950729715203</c:v>
                </c:pt>
                <c:pt idx="34131">
                  <c:v>18.954506075473471</c:v>
                </c:pt>
                <c:pt idx="34132">
                  <c:v>18.95506142123174</c:v>
                </c:pt>
                <c:pt idx="34133">
                  <c:v>18.955616766990008</c:v>
                </c:pt>
                <c:pt idx="34134">
                  <c:v>18.956172112748277</c:v>
                </c:pt>
                <c:pt idx="34135">
                  <c:v>18.956727458506546</c:v>
                </c:pt>
                <c:pt idx="34136">
                  <c:v>18.957282804264814</c:v>
                </c:pt>
                <c:pt idx="34137">
                  <c:v>18.957838150023083</c:v>
                </c:pt>
                <c:pt idx="34138">
                  <c:v>18.958393495781351</c:v>
                </c:pt>
                <c:pt idx="34139">
                  <c:v>18.95894884153962</c:v>
                </c:pt>
                <c:pt idx="34140">
                  <c:v>18.959504187297888</c:v>
                </c:pt>
                <c:pt idx="34141">
                  <c:v>18.960059533056157</c:v>
                </c:pt>
                <c:pt idx="34142">
                  <c:v>18.960614878814425</c:v>
                </c:pt>
                <c:pt idx="34143">
                  <c:v>18.961170224572694</c:v>
                </c:pt>
                <c:pt idx="34144">
                  <c:v>18.961725570330962</c:v>
                </c:pt>
                <c:pt idx="34145">
                  <c:v>18.962280916089231</c:v>
                </c:pt>
                <c:pt idx="34146">
                  <c:v>18.962836261847499</c:v>
                </c:pt>
                <c:pt idx="34147">
                  <c:v>18.963391607605768</c:v>
                </c:pt>
                <c:pt idx="34148">
                  <c:v>18.963946953364037</c:v>
                </c:pt>
                <c:pt idx="34149">
                  <c:v>18.964502299122305</c:v>
                </c:pt>
                <c:pt idx="34150">
                  <c:v>18.965057644880574</c:v>
                </c:pt>
                <c:pt idx="34151">
                  <c:v>18.965612990638842</c:v>
                </c:pt>
                <c:pt idx="34152">
                  <c:v>18.966168336397111</c:v>
                </c:pt>
                <c:pt idx="34153">
                  <c:v>18.966723682155379</c:v>
                </c:pt>
                <c:pt idx="34154">
                  <c:v>18.967279027913648</c:v>
                </c:pt>
                <c:pt idx="34155">
                  <c:v>18.967834373671916</c:v>
                </c:pt>
                <c:pt idx="34156">
                  <c:v>18.968389719430185</c:v>
                </c:pt>
                <c:pt idx="34157">
                  <c:v>18.968945065188453</c:v>
                </c:pt>
                <c:pt idx="34158">
                  <c:v>18.969500410946722</c:v>
                </c:pt>
                <c:pt idx="34159">
                  <c:v>18.970055756704991</c:v>
                </c:pt>
                <c:pt idx="34160">
                  <c:v>18.970611102463259</c:v>
                </c:pt>
                <c:pt idx="34161">
                  <c:v>18.971166448221528</c:v>
                </c:pt>
                <c:pt idx="34162">
                  <c:v>18.971721793979796</c:v>
                </c:pt>
                <c:pt idx="34163">
                  <c:v>18.972277139738065</c:v>
                </c:pt>
                <c:pt idx="34164">
                  <c:v>18.972832485496333</c:v>
                </c:pt>
                <c:pt idx="34165">
                  <c:v>18.973387831254602</c:v>
                </c:pt>
                <c:pt idx="34166">
                  <c:v>18.97394317701287</c:v>
                </c:pt>
                <c:pt idx="34167">
                  <c:v>18.974498522771139</c:v>
                </c:pt>
                <c:pt idx="34168">
                  <c:v>18.975053868529407</c:v>
                </c:pt>
                <c:pt idx="34169">
                  <c:v>18.975609214287676</c:v>
                </c:pt>
                <c:pt idx="34170">
                  <c:v>18.976164560045945</c:v>
                </c:pt>
                <c:pt idx="34171">
                  <c:v>18.976719905804213</c:v>
                </c:pt>
                <c:pt idx="34172">
                  <c:v>18.977275251562482</c:v>
                </c:pt>
                <c:pt idx="34173">
                  <c:v>18.97783059732075</c:v>
                </c:pt>
                <c:pt idx="34174">
                  <c:v>18.978385943079019</c:v>
                </c:pt>
                <c:pt idx="34175">
                  <c:v>18.978941288837287</c:v>
                </c:pt>
                <c:pt idx="34176">
                  <c:v>18.979496634595556</c:v>
                </c:pt>
                <c:pt idx="34177">
                  <c:v>18.980051980353824</c:v>
                </c:pt>
                <c:pt idx="34178">
                  <c:v>18.980607326112093</c:v>
                </c:pt>
                <c:pt idx="34179">
                  <c:v>18.981162671870361</c:v>
                </c:pt>
                <c:pt idx="34180">
                  <c:v>18.98171801762863</c:v>
                </c:pt>
                <c:pt idx="34181">
                  <c:v>18.982273363386899</c:v>
                </c:pt>
                <c:pt idx="34182">
                  <c:v>18.982828709145167</c:v>
                </c:pt>
                <c:pt idx="34183">
                  <c:v>18.983384054903436</c:v>
                </c:pt>
                <c:pt idx="34184">
                  <c:v>18.983939400661704</c:v>
                </c:pt>
                <c:pt idx="34185">
                  <c:v>18.984494746419973</c:v>
                </c:pt>
                <c:pt idx="34186">
                  <c:v>18.985050092178241</c:v>
                </c:pt>
                <c:pt idx="34187">
                  <c:v>18.98560543793651</c:v>
                </c:pt>
                <c:pt idx="34188">
                  <c:v>18.986160783694778</c:v>
                </c:pt>
                <c:pt idx="34189">
                  <c:v>18.986716129453047</c:v>
                </c:pt>
                <c:pt idx="34190">
                  <c:v>18.987271475211315</c:v>
                </c:pt>
                <c:pt idx="34191">
                  <c:v>18.987826820969584</c:v>
                </c:pt>
                <c:pt idx="34192">
                  <c:v>18.988382166727853</c:v>
                </c:pt>
                <c:pt idx="34193">
                  <c:v>18.988937512486121</c:v>
                </c:pt>
                <c:pt idx="34194">
                  <c:v>18.98949285824439</c:v>
                </c:pt>
                <c:pt idx="34195">
                  <c:v>18.990048204002658</c:v>
                </c:pt>
                <c:pt idx="34196">
                  <c:v>18.990603549760927</c:v>
                </c:pt>
                <c:pt idx="34197">
                  <c:v>18.991158895519195</c:v>
                </c:pt>
                <c:pt idx="34198">
                  <c:v>18.991714241277464</c:v>
                </c:pt>
                <c:pt idx="34199">
                  <c:v>18.992269587035732</c:v>
                </c:pt>
                <c:pt idx="34200">
                  <c:v>18.992824932794001</c:v>
                </c:pt>
                <c:pt idx="34201">
                  <c:v>18.993380278552269</c:v>
                </c:pt>
                <c:pt idx="34202">
                  <c:v>18.993935624310538</c:v>
                </c:pt>
                <c:pt idx="34203">
                  <c:v>18.994490970068806</c:v>
                </c:pt>
                <c:pt idx="34204">
                  <c:v>18.995046315827075</c:v>
                </c:pt>
                <c:pt idx="34205">
                  <c:v>18.995601661585344</c:v>
                </c:pt>
                <c:pt idx="34206">
                  <c:v>18.996157007343612</c:v>
                </c:pt>
                <c:pt idx="34207">
                  <c:v>18.996712353101881</c:v>
                </c:pt>
                <c:pt idx="34208">
                  <c:v>18.997267698860149</c:v>
                </c:pt>
                <c:pt idx="34209">
                  <c:v>18.997823044618418</c:v>
                </c:pt>
                <c:pt idx="34210">
                  <c:v>18.998378390376686</c:v>
                </c:pt>
                <c:pt idx="34211">
                  <c:v>18.998933736134955</c:v>
                </c:pt>
                <c:pt idx="34212">
                  <c:v>18.999489081893223</c:v>
                </c:pt>
                <c:pt idx="34213">
                  <c:v>19.000044427651492</c:v>
                </c:pt>
                <c:pt idx="34214">
                  <c:v>19.00059977340976</c:v>
                </c:pt>
                <c:pt idx="34215">
                  <c:v>19.001155119168029</c:v>
                </c:pt>
                <c:pt idx="34216">
                  <c:v>19.001710464926298</c:v>
                </c:pt>
                <c:pt idx="34217">
                  <c:v>19.002265810684566</c:v>
                </c:pt>
                <c:pt idx="34218">
                  <c:v>19.002821156442835</c:v>
                </c:pt>
                <c:pt idx="34219">
                  <c:v>19.003376502201103</c:v>
                </c:pt>
                <c:pt idx="34220">
                  <c:v>19.003931847959372</c:v>
                </c:pt>
                <c:pt idx="34221">
                  <c:v>19.00448719371764</c:v>
                </c:pt>
                <c:pt idx="34222">
                  <c:v>19.005042539475909</c:v>
                </c:pt>
                <c:pt idx="34223">
                  <c:v>19.005597885234177</c:v>
                </c:pt>
                <c:pt idx="34224">
                  <c:v>19.006153230992446</c:v>
                </c:pt>
                <c:pt idx="34225">
                  <c:v>19.006708576750714</c:v>
                </c:pt>
                <c:pt idx="34226">
                  <c:v>19.007263922508983</c:v>
                </c:pt>
                <c:pt idx="34227">
                  <c:v>19.007819268267252</c:v>
                </c:pt>
                <c:pt idx="34228">
                  <c:v>19.00837461402552</c:v>
                </c:pt>
                <c:pt idx="34229">
                  <c:v>19.008929959783789</c:v>
                </c:pt>
                <c:pt idx="34230">
                  <c:v>19.009485305542057</c:v>
                </c:pt>
                <c:pt idx="34231">
                  <c:v>19.010040651300326</c:v>
                </c:pt>
                <c:pt idx="34232">
                  <c:v>19.010595997058594</c:v>
                </c:pt>
                <c:pt idx="34233">
                  <c:v>19.011151342816863</c:v>
                </c:pt>
                <c:pt idx="34234">
                  <c:v>19.011706688575131</c:v>
                </c:pt>
                <c:pt idx="34235">
                  <c:v>19.0122620343334</c:v>
                </c:pt>
                <c:pt idx="34236">
                  <c:v>19.012817380091668</c:v>
                </c:pt>
                <c:pt idx="34237">
                  <c:v>19.013372725849937</c:v>
                </c:pt>
                <c:pt idx="34238">
                  <c:v>19.013928071608206</c:v>
                </c:pt>
                <c:pt idx="34239">
                  <c:v>19.014483417366474</c:v>
                </c:pt>
                <c:pt idx="34240">
                  <c:v>19.015038763124743</c:v>
                </c:pt>
                <c:pt idx="34241">
                  <c:v>19.015594108883011</c:v>
                </c:pt>
                <c:pt idx="34242">
                  <c:v>19.01614945464128</c:v>
                </c:pt>
                <c:pt idx="34243">
                  <c:v>19.016704800399548</c:v>
                </c:pt>
                <c:pt idx="34244">
                  <c:v>19.017260146157817</c:v>
                </c:pt>
                <c:pt idx="34245">
                  <c:v>19.017815491916085</c:v>
                </c:pt>
                <c:pt idx="34246">
                  <c:v>19.018370837674354</c:v>
                </c:pt>
                <c:pt idx="34247">
                  <c:v>19.018926183432622</c:v>
                </c:pt>
                <c:pt idx="34248">
                  <c:v>19.019481529190891</c:v>
                </c:pt>
                <c:pt idx="34249">
                  <c:v>19.02003687494916</c:v>
                </c:pt>
                <c:pt idx="34250">
                  <c:v>19.020592220707428</c:v>
                </c:pt>
                <c:pt idx="34251">
                  <c:v>19.021147566465697</c:v>
                </c:pt>
                <c:pt idx="34252">
                  <c:v>19.021702912223965</c:v>
                </c:pt>
                <c:pt idx="34253">
                  <c:v>19.022258257982234</c:v>
                </c:pt>
                <c:pt idx="34254">
                  <c:v>19.022813603740502</c:v>
                </c:pt>
                <c:pt idx="34255">
                  <c:v>19.023368949498771</c:v>
                </c:pt>
                <c:pt idx="34256">
                  <c:v>19.023924295257039</c:v>
                </c:pt>
                <c:pt idx="34257">
                  <c:v>19.024479641015308</c:v>
                </c:pt>
                <c:pt idx="34258">
                  <c:v>19.025034986773576</c:v>
                </c:pt>
                <c:pt idx="34259">
                  <c:v>19.025590332531845</c:v>
                </c:pt>
                <c:pt idx="34260">
                  <c:v>19.026145678290113</c:v>
                </c:pt>
                <c:pt idx="34261">
                  <c:v>19.026701024048382</c:v>
                </c:pt>
                <c:pt idx="34262">
                  <c:v>19.027256369806651</c:v>
                </c:pt>
                <c:pt idx="34263">
                  <c:v>19.027811715564919</c:v>
                </c:pt>
                <c:pt idx="34264">
                  <c:v>19.028367061323188</c:v>
                </c:pt>
                <c:pt idx="34265">
                  <c:v>19.028922407081456</c:v>
                </c:pt>
                <c:pt idx="34266">
                  <c:v>19.029477752839725</c:v>
                </c:pt>
                <c:pt idx="34267">
                  <c:v>19.030033098597993</c:v>
                </c:pt>
                <c:pt idx="34268">
                  <c:v>19.030588444356262</c:v>
                </c:pt>
                <c:pt idx="34269">
                  <c:v>19.03114379011453</c:v>
                </c:pt>
                <c:pt idx="34270">
                  <c:v>19.031699135872799</c:v>
                </c:pt>
                <c:pt idx="34271">
                  <c:v>19.032254481631067</c:v>
                </c:pt>
                <c:pt idx="34272">
                  <c:v>19.032809827389336</c:v>
                </c:pt>
                <c:pt idx="34273">
                  <c:v>19.033365173147605</c:v>
                </c:pt>
                <c:pt idx="34274">
                  <c:v>19.033920518905873</c:v>
                </c:pt>
                <c:pt idx="34275">
                  <c:v>19.034475864664142</c:v>
                </c:pt>
                <c:pt idx="34276">
                  <c:v>19.03503121042241</c:v>
                </c:pt>
                <c:pt idx="34277">
                  <c:v>19.035586556180679</c:v>
                </c:pt>
                <c:pt idx="34278">
                  <c:v>19.036141901938947</c:v>
                </c:pt>
                <c:pt idx="34279">
                  <c:v>19.036697247697216</c:v>
                </c:pt>
                <c:pt idx="34280">
                  <c:v>19.037252593455484</c:v>
                </c:pt>
                <c:pt idx="34281">
                  <c:v>19.037807939213753</c:v>
                </c:pt>
                <c:pt idx="34282">
                  <c:v>19.038363284972021</c:v>
                </c:pt>
                <c:pt idx="34283">
                  <c:v>19.03891863073029</c:v>
                </c:pt>
                <c:pt idx="34284">
                  <c:v>19.039473976488559</c:v>
                </c:pt>
                <c:pt idx="34285">
                  <c:v>19.040029322246827</c:v>
                </c:pt>
                <c:pt idx="34286">
                  <c:v>19.040584668005096</c:v>
                </c:pt>
                <c:pt idx="34287">
                  <c:v>19.041140013763364</c:v>
                </c:pt>
                <c:pt idx="34288">
                  <c:v>19.041695359521633</c:v>
                </c:pt>
                <c:pt idx="34289">
                  <c:v>19.042250705279901</c:v>
                </c:pt>
                <c:pt idx="34290">
                  <c:v>19.04280605103817</c:v>
                </c:pt>
                <c:pt idx="34291">
                  <c:v>19.043361396796438</c:v>
                </c:pt>
                <c:pt idx="34292">
                  <c:v>19.043916742554707</c:v>
                </c:pt>
                <c:pt idx="34293">
                  <c:v>19.044472088312975</c:v>
                </c:pt>
                <c:pt idx="34294">
                  <c:v>19.045027434071244</c:v>
                </c:pt>
                <c:pt idx="34295">
                  <c:v>19.045582779829513</c:v>
                </c:pt>
                <c:pt idx="34296">
                  <c:v>19.046138125587781</c:v>
                </c:pt>
                <c:pt idx="34297">
                  <c:v>19.04669347134605</c:v>
                </c:pt>
                <c:pt idx="34298">
                  <c:v>19.047248817104318</c:v>
                </c:pt>
                <c:pt idx="34299">
                  <c:v>19.047804162862587</c:v>
                </c:pt>
                <c:pt idx="34300">
                  <c:v>19.048359508620855</c:v>
                </c:pt>
                <c:pt idx="34301">
                  <c:v>19.048914854379124</c:v>
                </c:pt>
                <c:pt idx="34302">
                  <c:v>19.049470200137392</c:v>
                </c:pt>
                <c:pt idx="34303">
                  <c:v>19.050025545895661</c:v>
                </c:pt>
                <c:pt idx="34304">
                  <c:v>19.050580891653929</c:v>
                </c:pt>
                <c:pt idx="34305">
                  <c:v>19.051136237412198</c:v>
                </c:pt>
                <c:pt idx="34306">
                  <c:v>19.051691583170467</c:v>
                </c:pt>
                <c:pt idx="34307">
                  <c:v>19.052246928928735</c:v>
                </c:pt>
                <c:pt idx="34308">
                  <c:v>19.052802274687004</c:v>
                </c:pt>
                <c:pt idx="34309">
                  <c:v>19.053357620445272</c:v>
                </c:pt>
                <c:pt idx="34310">
                  <c:v>19.053912966203541</c:v>
                </c:pt>
                <c:pt idx="34311">
                  <c:v>19.054468311961809</c:v>
                </c:pt>
                <c:pt idx="34312">
                  <c:v>19.055023657720078</c:v>
                </c:pt>
                <c:pt idx="34313">
                  <c:v>19.055579003478346</c:v>
                </c:pt>
                <c:pt idx="34314">
                  <c:v>19.056134349236615</c:v>
                </c:pt>
                <c:pt idx="34315">
                  <c:v>19.056689694994883</c:v>
                </c:pt>
                <c:pt idx="34316">
                  <c:v>19.057245040753152</c:v>
                </c:pt>
                <c:pt idx="34317">
                  <c:v>19.05780038651142</c:v>
                </c:pt>
                <c:pt idx="34318">
                  <c:v>19.058355732269689</c:v>
                </c:pt>
                <c:pt idx="34319">
                  <c:v>19.058911078027958</c:v>
                </c:pt>
                <c:pt idx="34320">
                  <c:v>19.059466423786226</c:v>
                </c:pt>
                <c:pt idx="34321">
                  <c:v>19.060021769544495</c:v>
                </c:pt>
                <c:pt idx="34322">
                  <c:v>19.060577115302763</c:v>
                </c:pt>
                <c:pt idx="34323">
                  <c:v>19.061132461061032</c:v>
                </c:pt>
                <c:pt idx="34324">
                  <c:v>19.0616878068193</c:v>
                </c:pt>
                <c:pt idx="34325">
                  <c:v>19.062243152577569</c:v>
                </c:pt>
                <c:pt idx="34326">
                  <c:v>19.062798498335837</c:v>
                </c:pt>
                <c:pt idx="34327">
                  <c:v>19.063353844094106</c:v>
                </c:pt>
                <c:pt idx="34328">
                  <c:v>19.063909189852374</c:v>
                </c:pt>
                <c:pt idx="34329">
                  <c:v>19.064464535610643</c:v>
                </c:pt>
                <c:pt idx="34330">
                  <c:v>19.065019881368912</c:v>
                </c:pt>
                <c:pt idx="34331">
                  <c:v>19.06557522712718</c:v>
                </c:pt>
                <c:pt idx="34332">
                  <c:v>19.066130572885449</c:v>
                </c:pt>
                <c:pt idx="34333">
                  <c:v>19.066685918643717</c:v>
                </c:pt>
                <c:pt idx="34334">
                  <c:v>19.067241264401986</c:v>
                </c:pt>
                <c:pt idx="34335">
                  <c:v>19.067796610160254</c:v>
                </c:pt>
                <c:pt idx="34336">
                  <c:v>19.068351955918523</c:v>
                </c:pt>
                <c:pt idx="34337">
                  <c:v>19.068907301676791</c:v>
                </c:pt>
                <c:pt idx="34338">
                  <c:v>19.06946264743506</c:v>
                </c:pt>
                <c:pt idx="34339">
                  <c:v>19.070017993193328</c:v>
                </c:pt>
                <c:pt idx="34340">
                  <c:v>19.070573338951597</c:v>
                </c:pt>
                <c:pt idx="34341">
                  <c:v>19.071128684709866</c:v>
                </c:pt>
                <c:pt idx="34342">
                  <c:v>19.071684030468134</c:v>
                </c:pt>
                <c:pt idx="34343">
                  <c:v>19.072239376226403</c:v>
                </c:pt>
                <c:pt idx="34344">
                  <c:v>19.072794721984671</c:v>
                </c:pt>
                <c:pt idx="34345">
                  <c:v>19.07335006774294</c:v>
                </c:pt>
                <c:pt idx="34346">
                  <c:v>19.073905413501208</c:v>
                </c:pt>
                <c:pt idx="34347">
                  <c:v>19.074460759259477</c:v>
                </c:pt>
                <c:pt idx="34348">
                  <c:v>19.075016105017745</c:v>
                </c:pt>
                <c:pt idx="34349">
                  <c:v>19.075571450776014</c:v>
                </c:pt>
                <c:pt idx="34350">
                  <c:v>19.076126796534282</c:v>
                </c:pt>
                <c:pt idx="34351">
                  <c:v>19.076682142292551</c:v>
                </c:pt>
                <c:pt idx="34352">
                  <c:v>19.07723748805082</c:v>
                </c:pt>
                <c:pt idx="34353">
                  <c:v>19.077792833809088</c:v>
                </c:pt>
                <c:pt idx="34354">
                  <c:v>19.078348179567357</c:v>
                </c:pt>
                <c:pt idx="34355">
                  <c:v>19.078903525325625</c:v>
                </c:pt>
                <c:pt idx="34356">
                  <c:v>19.079458871083894</c:v>
                </c:pt>
                <c:pt idx="34357">
                  <c:v>19.080014216842162</c:v>
                </c:pt>
                <c:pt idx="34358">
                  <c:v>19.080569562600431</c:v>
                </c:pt>
                <c:pt idx="34359">
                  <c:v>19.081124908358699</c:v>
                </c:pt>
                <c:pt idx="34360">
                  <c:v>19.081680254116968</c:v>
                </c:pt>
                <c:pt idx="34361">
                  <c:v>19.082235599875236</c:v>
                </c:pt>
                <c:pt idx="34362">
                  <c:v>19.082790945633505</c:v>
                </c:pt>
                <c:pt idx="34363">
                  <c:v>19.083346291391774</c:v>
                </c:pt>
                <c:pt idx="34364">
                  <c:v>19.083901637150042</c:v>
                </c:pt>
                <c:pt idx="34365">
                  <c:v>19.084456982908311</c:v>
                </c:pt>
                <c:pt idx="34366">
                  <c:v>19.085012328666579</c:v>
                </c:pt>
                <c:pt idx="34367">
                  <c:v>19.085567674424848</c:v>
                </c:pt>
                <c:pt idx="34368">
                  <c:v>19.086123020183116</c:v>
                </c:pt>
                <c:pt idx="34369">
                  <c:v>19.086678365941385</c:v>
                </c:pt>
                <c:pt idx="34370">
                  <c:v>19.087233711699653</c:v>
                </c:pt>
                <c:pt idx="34371">
                  <c:v>19.087789057457922</c:v>
                </c:pt>
                <c:pt idx="34372">
                  <c:v>19.08834440321619</c:v>
                </c:pt>
                <c:pt idx="34373">
                  <c:v>19.088899748974459</c:v>
                </c:pt>
                <c:pt idx="34374">
                  <c:v>19.089455094732728</c:v>
                </c:pt>
                <c:pt idx="34375">
                  <c:v>19.090010440490996</c:v>
                </c:pt>
                <c:pt idx="34376">
                  <c:v>19.090565786249265</c:v>
                </c:pt>
                <c:pt idx="34377">
                  <c:v>19.091121132007533</c:v>
                </c:pt>
                <c:pt idx="34378">
                  <c:v>19.091676477765802</c:v>
                </c:pt>
                <c:pt idx="34379">
                  <c:v>19.09223182352407</c:v>
                </c:pt>
                <c:pt idx="34380">
                  <c:v>19.092787169282339</c:v>
                </c:pt>
                <c:pt idx="34381">
                  <c:v>19.093342515040607</c:v>
                </c:pt>
                <c:pt idx="34382">
                  <c:v>19.093897860798876</c:v>
                </c:pt>
                <c:pt idx="34383">
                  <c:v>19.094453206557144</c:v>
                </c:pt>
                <c:pt idx="34384">
                  <c:v>19.095008552315413</c:v>
                </c:pt>
                <c:pt idx="34385">
                  <c:v>19.095563898073681</c:v>
                </c:pt>
                <c:pt idx="34386">
                  <c:v>19.09611924383195</c:v>
                </c:pt>
                <c:pt idx="34387">
                  <c:v>19.096674589590219</c:v>
                </c:pt>
                <c:pt idx="34388">
                  <c:v>19.097229935348487</c:v>
                </c:pt>
                <c:pt idx="34389">
                  <c:v>19.097785281106756</c:v>
                </c:pt>
                <c:pt idx="34390">
                  <c:v>19.098340626865024</c:v>
                </c:pt>
                <c:pt idx="34391">
                  <c:v>19.098895972623293</c:v>
                </c:pt>
                <c:pt idx="34392">
                  <c:v>19.099451318381561</c:v>
                </c:pt>
                <c:pt idx="34393">
                  <c:v>19.10000666413983</c:v>
                </c:pt>
                <c:pt idx="34394">
                  <c:v>19.100562009898098</c:v>
                </c:pt>
                <c:pt idx="34395">
                  <c:v>19.101117355656367</c:v>
                </c:pt>
                <c:pt idx="34396">
                  <c:v>19.101672701414635</c:v>
                </c:pt>
                <c:pt idx="34397">
                  <c:v>19.102228047172904</c:v>
                </c:pt>
                <c:pt idx="34398">
                  <c:v>19.102783392931173</c:v>
                </c:pt>
                <c:pt idx="34399">
                  <c:v>19.103338738689441</c:v>
                </c:pt>
                <c:pt idx="34400">
                  <c:v>19.10389408444771</c:v>
                </c:pt>
                <c:pt idx="34401">
                  <c:v>19.104449430205978</c:v>
                </c:pt>
                <c:pt idx="34402">
                  <c:v>19.105004775964247</c:v>
                </c:pt>
                <c:pt idx="34403">
                  <c:v>19.105560121722515</c:v>
                </c:pt>
                <c:pt idx="34404">
                  <c:v>19.106115467480784</c:v>
                </c:pt>
                <c:pt idx="34405">
                  <c:v>19.106670813239052</c:v>
                </c:pt>
                <c:pt idx="34406">
                  <c:v>19.107226158997321</c:v>
                </c:pt>
                <c:pt idx="34407">
                  <c:v>19.107781504755589</c:v>
                </c:pt>
                <c:pt idx="34408">
                  <c:v>19.108336850513858</c:v>
                </c:pt>
                <c:pt idx="34409">
                  <c:v>19.108892196272127</c:v>
                </c:pt>
                <c:pt idx="34410">
                  <c:v>19.109447542030395</c:v>
                </c:pt>
                <c:pt idx="34411">
                  <c:v>19.110002887788664</c:v>
                </c:pt>
                <c:pt idx="34412">
                  <c:v>19.110558233546932</c:v>
                </c:pt>
                <c:pt idx="34413">
                  <c:v>19.111113579305201</c:v>
                </c:pt>
                <c:pt idx="34414">
                  <c:v>19.111668925063469</c:v>
                </c:pt>
                <c:pt idx="34415">
                  <c:v>19.112224270821738</c:v>
                </c:pt>
                <c:pt idx="34416">
                  <c:v>19.112779616580006</c:v>
                </c:pt>
                <c:pt idx="34417">
                  <c:v>19.113334962338275</c:v>
                </c:pt>
                <c:pt idx="34418">
                  <c:v>19.113890308096543</c:v>
                </c:pt>
                <c:pt idx="34419">
                  <c:v>19.114445653854812</c:v>
                </c:pt>
                <c:pt idx="34420">
                  <c:v>19.115000999613081</c:v>
                </c:pt>
                <c:pt idx="34421">
                  <c:v>19.115556345371349</c:v>
                </c:pt>
                <c:pt idx="34422">
                  <c:v>19.116111691129618</c:v>
                </c:pt>
                <c:pt idx="34423">
                  <c:v>19.116667036887886</c:v>
                </c:pt>
                <c:pt idx="34424">
                  <c:v>19.117222382646155</c:v>
                </c:pt>
                <c:pt idx="34425">
                  <c:v>19.117777728404423</c:v>
                </c:pt>
                <c:pt idx="34426">
                  <c:v>19.118333074162692</c:v>
                </c:pt>
                <c:pt idx="34427">
                  <c:v>19.11888841992096</c:v>
                </c:pt>
                <c:pt idx="34428">
                  <c:v>19.119443765679229</c:v>
                </c:pt>
                <c:pt idx="34429">
                  <c:v>19.119999111437497</c:v>
                </c:pt>
                <c:pt idx="34430">
                  <c:v>19.120554457195766</c:v>
                </c:pt>
                <c:pt idx="34431">
                  <c:v>19.121109802954035</c:v>
                </c:pt>
                <c:pt idx="34432">
                  <c:v>19.121665148712303</c:v>
                </c:pt>
                <c:pt idx="34433">
                  <c:v>19.122220494470572</c:v>
                </c:pt>
                <c:pt idx="34434">
                  <c:v>19.12277584022884</c:v>
                </c:pt>
                <c:pt idx="34435">
                  <c:v>19.123331185987109</c:v>
                </c:pt>
                <c:pt idx="34436">
                  <c:v>19.123886531745377</c:v>
                </c:pt>
                <c:pt idx="34437">
                  <c:v>19.124441877503646</c:v>
                </c:pt>
                <c:pt idx="34438">
                  <c:v>19.124997223261914</c:v>
                </c:pt>
                <c:pt idx="34439">
                  <c:v>19.125552569020183</c:v>
                </c:pt>
                <c:pt idx="34440">
                  <c:v>19.126107914778451</c:v>
                </c:pt>
                <c:pt idx="34441">
                  <c:v>19.12666326053672</c:v>
                </c:pt>
                <c:pt idx="34442">
                  <c:v>19.127218606294988</c:v>
                </c:pt>
                <c:pt idx="34443">
                  <c:v>19.127773952053257</c:v>
                </c:pt>
                <c:pt idx="34444">
                  <c:v>19.128329297811526</c:v>
                </c:pt>
                <c:pt idx="34445">
                  <c:v>19.128884643569794</c:v>
                </c:pt>
                <c:pt idx="34446">
                  <c:v>19.129439989328063</c:v>
                </c:pt>
                <c:pt idx="34447">
                  <c:v>19.129995335086331</c:v>
                </c:pt>
                <c:pt idx="34448">
                  <c:v>19.1305506808446</c:v>
                </c:pt>
                <c:pt idx="34449">
                  <c:v>19.131106026602868</c:v>
                </c:pt>
                <c:pt idx="34450">
                  <c:v>19.131661372361137</c:v>
                </c:pt>
                <c:pt idx="34451">
                  <c:v>19.132216718119405</c:v>
                </c:pt>
                <c:pt idx="34452">
                  <c:v>19.132772063877674</c:v>
                </c:pt>
                <c:pt idx="34453">
                  <c:v>19.133327409635942</c:v>
                </c:pt>
                <c:pt idx="34454">
                  <c:v>19.133882755394211</c:v>
                </c:pt>
                <c:pt idx="34455">
                  <c:v>19.13443810115248</c:v>
                </c:pt>
                <c:pt idx="34456">
                  <c:v>19.134993446910748</c:v>
                </c:pt>
                <c:pt idx="34457">
                  <c:v>19.135548792669017</c:v>
                </c:pt>
                <c:pt idx="34458">
                  <c:v>19.136104138427285</c:v>
                </c:pt>
                <c:pt idx="34459">
                  <c:v>19.136659484185554</c:v>
                </c:pt>
                <c:pt idx="34460">
                  <c:v>19.137214829943822</c:v>
                </c:pt>
                <c:pt idx="34461">
                  <c:v>19.137770175702091</c:v>
                </c:pt>
                <c:pt idx="34462">
                  <c:v>19.138325521460359</c:v>
                </c:pt>
                <c:pt idx="34463">
                  <c:v>19.138880867218628</c:v>
                </c:pt>
                <c:pt idx="34464">
                  <c:v>19.139436212976896</c:v>
                </c:pt>
                <c:pt idx="34465">
                  <c:v>19.139991558735165</c:v>
                </c:pt>
                <c:pt idx="34466">
                  <c:v>19.140546904493434</c:v>
                </c:pt>
                <c:pt idx="34467">
                  <c:v>19.141102250251702</c:v>
                </c:pt>
                <c:pt idx="34468">
                  <c:v>19.141657596009971</c:v>
                </c:pt>
                <c:pt idx="34469">
                  <c:v>19.142212941768239</c:v>
                </c:pt>
                <c:pt idx="34470">
                  <c:v>19.142768287526508</c:v>
                </c:pt>
                <c:pt idx="34471">
                  <c:v>19.143323633284776</c:v>
                </c:pt>
                <c:pt idx="34472">
                  <c:v>19.143878979043045</c:v>
                </c:pt>
                <c:pt idx="34473">
                  <c:v>19.144434324801313</c:v>
                </c:pt>
                <c:pt idx="34474">
                  <c:v>19.144989670559582</c:v>
                </c:pt>
                <c:pt idx="34475">
                  <c:v>19.14554501631785</c:v>
                </c:pt>
                <c:pt idx="34476">
                  <c:v>19.146100362076119</c:v>
                </c:pt>
                <c:pt idx="34477">
                  <c:v>19.146655707834388</c:v>
                </c:pt>
                <c:pt idx="34478">
                  <c:v>19.147211053592656</c:v>
                </c:pt>
                <c:pt idx="34479">
                  <c:v>19.147766399350925</c:v>
                </c:pt>
                <c:pt idx="34480">
                  <c:v>19.148321745109193</c:v>
                </c:pt>
                <c:pt idx="34481">
                  <c:v>19.148877090867462</c:v>
                </c:pt>
                <c:pt idx="34482">
                  <c:v>19.14943243662573</c:v>
                </c:pt>
                <c:pt idx="34483">
                  <c:v>19.149987782383999</c:v>
                </c:pt>
                <c:pt idx="34484">
                  <c:v>19.150543128142267</c:v>
                </c:pt>
                <c:pt idx="34485">
                  <c:v>19.151098473900536</c:v>
                </c:pt>
                <c:pt idx="34486">
                  <c:v>19.151653819658804</c:v>
                </c:pt>
                <c:pt idx="34487">
                  <c:v>19.152209165417073</c:v>
                </c:pt>
                <c:pt idx="34488">
                  <c:v>19.152764511175342</c:v>
                </c:pt>
                <c:pt idx="34489">
                  <c:v>19.15331985693361</c:v>
                </c:pt>
                <c:pt idx="34490">
                  <c:v>19.153875202691879</c:v>
                </c:pt>
                <c:pt idx="34491">
                  <c:v>19.154430548450147</c:v>
                </c:pt>
                <c:pt idx="34492">
                  <c:v>19.154985894208416</c:v>
                </c:pt>
                <c:pt idx="34493">
                  <c:v>19.155541239966684</c:v>
                </c:pt>
                <c:pt idx="34494">
                  <c:v>19.156096585724953</c:v>
                </c:pt>
                <c:pt idx="34495">
                  <c:v>19.156651931483221</c:v>
                </c:pt>
                <c:pt idx="34496">
                  <c:v>19.15720727724149</c:v>
                </c:pt>
                <c:pt idx="34497">
                  <c:v>19.157762622999758</c:v>
                </c:pt>
                <c:pt idx="34498">
                  <c:v>19.158317968758027</c:v>
                </c:pt>
                <c:pt idx="34499">
                  <c:v>19.158873314516295</c:v>
                </c:pt>
                <c:pt idx="34500">
                  <c:v>19.159428660274564</c:v>
                </c:pt>
                <c:pt idx="34501">
                  <c:v>19.159984006032833</c:v>
                </c:pt>
                <c:pt idx="34502">
                  <c:v>19.160539351791101</c:v>
                </c:pt>
                <c:pt idx="34503">
                  <c:v>19.16109469754937</c:v>
                </c:pt>
                <c:pt idx="34504">
                  <c:v>19.161650043307638</c:v>
                </c:pt>
                <c:pt idx="34505">
                  <c:v>19.162205389065907</c:v>
                </c:pt>
                <c:pt idx="34506">
                  <c:v>19.162760734824175</c:v>
                </c:pt>
                <c:pt idx="34507">
                  <c:v>19.163316080582444</c:v>
                </c:pt>
                <c:pt idx="34508">
                  <c:v>19.163871426340712</c:v>
                </c:pt>
                <c:pt idx="34509">
                  <c:v>19.164426772098981</c:v>
                </c:pt>
                <c:pt idx="34510">
                  <c:v>19.164982117857249</c:v>
                </c:pt>
                <c:pt idx="34511">
                  <c:v>19.165537463615518</c:v>
                </c:pt>
                <c:pt idx="34512">
                  <c:v>19.166092809373787</c:v>
                </c:pt>
                <c:pt idx="34513">
                  <c:v>19.166648155132055</c:v>
                </c:pt>
                <c:pt idx="34514">
                  <c:v>19.167203500890324</c:v>
                </c:pt>
                <c:pt idx="34515">
                  <c:v>19.167758846648592</c:v>
                </c:pt>
                <c:pt idx="34516">
                  <c:v>19.168314192406861</c:v>
                </c:pt>
                <c:pt idx="34517">
                  <c:v>19.168869538165129</c:v>
                </c:pt>
                <c:pt idx="34518">
                  <c:v>19.169424883923398</c:v>
                </c:pt>
                <c:pt idx="34519">
                  <c:v>19.169980229681666</c:v>
                </c:pt>
                <c:pt idx="34520">
                  <c:v>19.170535575439935</c:v>
                </c:pt>
                <c:pt idx="34521">
                  <c:v>19.171090921198203</c:v>
                </c:pt>
                <c:pt idx="34522">
                  <c:v>19.171646266956472</c:v>
                </c:pt>
                <c:pt idx="34523">
                  <c:v>19.172201612714741</c:v>
                </c:pt>
                <c:pt idx="34524">
                  <c:v>19.172756958473009</c:v>
                </c:pt>
                <c:pt idx="34525">
                  <c:v>19.173312304231278</c:v>
                </c:pt>
                <c:pt idx="34526">
                  <c:v>19.173867649989546</c:v>
                </c:pt>
                <c:pt idx="34527">
                  <c:v>19.174422995747815</c:v>
                </c:pt>
                <c:pt idx="34528">
                  <c:v>19.174978341506083</c:v>
                </c:pt>
                <c:pt idx="34529">
                  <c:v>19.175533687264352</c:v>
                </c:pt>
                <c:pt idx="34530">
                  <c:v>19.17608903302262</c:v>
                </c:pt>
                <c:pt idx="34531">
                  <c:v>19.176644378780889</c:v>
                </c:pt>
                <c:pt idx="34532">
                  <c:v>19.177199724539157</c:v>
                </c:pt>
                <c:pt idx="34533">
                  <c:v>19.177755070297426</c:v>
                </c:pt>
                <c:pt idx="34534">
                  <c:v>19.178310416055695</c:v>
                </c:pt>
                <c:pt idx="34535">
                  <c:v>19.178865761813963</c:v>
                </c:pt>
                <c:pt idx="34536">
                  <c:v>19.179421107572232</c:v>
                </c:pt>
                <c:pt idx="34537">
                  <c:v>19.1799764533305</c:v>
                </c:pt>
                <c:pt idx="34538">
                  <c:v>19.180531799088769</c:v>
                </c:pt>
                <c:pt idx="34539">
                  <c:v>19.181087144847037</c:v>
                </c:pt>
                <c:pt idx="34540">
                  <c:v>19.181642490605306</c:v>
                </c:pt>
                <c:pt idx="34541">
                  <c:v>19.182197836363574</c:v>
                </c:pt>
                <c:pt idx="34542">
                  <c:v>19.182753182121843</c:v>
                </c:pt>
                <c:pt idx="34543">
                  <c:v>19.183308527880111</c:v>
                </c:pt>
                <c:pt idx="34544">
                  <c:v>19.18386387363838</c:v>
                </c:pt>
                <c:pt idx="34545">
                  <c:v>19.184419219396649</c:v>
                </c:pt>
                <c:pt idx="34546">
                  <c:v>19.184974565154917</c:v>
                </c:pt>
                <c:pt idx="34547">
                  <c:v>19.185529910913186</c:v>
                </c:pt>
                <c:pt idx="34548">
                  <c:v>19.186085256671454</c:v>
                </c:pt>
                <c:pt idx="34549">
                  <c:v>19.186640602429723</c:v>
                </c:pt>
                <c:pt idx="34550">
                  <c:v>19.187195948187991</c:v>
                </c:pt>
                <c:pt idx="34551">
                  <c:v>19.18775129394626</c:v>
                </c:pt>
                <c:pt idx="34552">
                  <c:v>19.188306639704528</c:v>
                </c:pt>
                <c:pt idx="34553">
                  <c:v>19.188861985462797</c:v>
                </c:pt>
                <c:pt idx="34554">
                  <c:v>19.189417331221065</c:v>
                </c:pt>
                <c:pt idx="34555">
                  <c:v>19.189972676979334</c:v>
                </c:pt>
                <c:pt idx="34556">
                  <c:v>19.190528022737602</c:v>
                </c:pt>
                <c:pt idx="34557">
                  <c:v>19.191083368495871</c:v>
                </c:pt>
                <c:pt idx="34558">
                  <c:v>19.19163871425414</c:v>
                </c:pt>
                <c:pt idx="34559">
                  <c:v>19.192194060012408</c:v>
                </c:pt>
                <c:pt idx="34560">
                  <c:v>19.192749405770677</c:v>
                </c:pt>
                <c:pt idx="34561">
                  <c:v>19.193304751528945</c:v>
                </c:pt>
                <c:pt idx="34562">
                  <c:v>19.193860097287214</c:v>
                </c:pt>
                <c:pt idx="34563">
                  <c:v>19.194415443045482</c:v>
                </c:pt>
                <c:pt idx="34564">
                  <c:v>19.194970788803751</c:v>
                </c:pt>
                <c:pt idx="34565">
                  <c:v>19.195526134562019</c:v>
                </c:pt>
                <c:pt idx="34566">
                  <c:v>19.196081480320288</c:v>
                </c:pt>
                <c:pt idx="34567">
                  <c:v>19.196636826078556</c:v>
                </c:pt>
                <c:pt idx="34568">
                  <c:v>19.197192171836825</c:v>
                </c:pt>
                <c:pt idx="34569">
                  <c:v>19.197747517595094</c:v>
                </c:pt>
                <c:pt idx="34570">
                  <c:v>19.198302863353362</c:v>
                </c:pt>
                <c:pt idx="34571">
                  <c:v>19.198858209111631</c:v>
                </c:pt>
                <c:pt idx="34572">
                  <c:v>19.199413554869899</c:v>
                </c:pt>
                <c:pt idx="34573">
                  <c:v>19.199968900628168</c:v>
                </c:pt>
                <c:pt idx="34574">
                  <c:v>19.200524246386436</c:v>
                </c:pt>
                <c:pt idx="34575">
                  <c:v>19.201079592144705</c:v>
                </c:pt>
                <c:pt idx="34576">
                  <c:v>19.201634937902973</c:v>
                </c:pt>
                <c:pt idx="34577">
                  <c:v>19.202190283661242</c:v>
                </c:pt>
                <c:pt idx="34578">
                  <c:v>19.20274562941951</c:v>
                </c:pt>
                <c:pt idx="34579">
                  <c:v>19.203300975177779</c:v>
                </c:pt>
                <c:pt idx="34580">
                  <c:v>19.203856320936048</c:v>
                </c:pt>
                <c:pt idx="34581">
                  <c:v>19.204411666694316</c:v>
                </c:pt>
                <c:pt idx="34582">
                  <c:v>19.204967012452585</c:v>
                </c:pt>
                <c:pt idx="34583">
                  <c:v>19.205522358210853</c:v>
                </c:pt>
                <c:pt idx="34584">
                  <c:v>19.206077703969122</c:v>
                </c:pt>
                <c:pt idx="34585">
                  <c:v>19.20663304972739</c:v>
                </c:pt>
                <c:pt idx="34586">
                  <c:v>19.207188395485659</c:v>
                </c:pt>
                <c:pt idx="34587">
                  <c:v>19.207743741243927</c:v>
                </c:pt>
                <c:pt idx="34588">
                  <c:v>19.208299087002196</c:v>
                </c:pt>
                <c:pt idx="34589">
                  <c:v>19.208854432760464</c:v>
                </c:pt>
                <c:pt idx="34590">
                  <c:v>19.209409778518733</c:v>
                </c:pt>
                <c:pt idx="34591">
                  <c:v>19.209965124277002</c:v>
                </c:pt>
                <c:pt idx="34592">
                  <c:v>19.21052047003527</c:v>
                </c:pt>
                <c:pt idx="34593">
                  <c:v>19.211075815793539</c:v>
                </c:pt>
                <c:pt idx="34594">
                  <c:v>19.211631161551807</c:v>
                </c:pt>
                <c:pt idx="34595">
                  <c:v>19.212186507310076</c:v>
                </c:pt>
                <c:pt idx="34596">
                  <c:v>19.212741853068344</c:v>
                </c:pt>
                <c:pt idx="34597">
                  <c:v>19.213297198826613</c:v>
                </c:pt>
                <c:pt idx="34598">
                  <c:v>19.213852544584881</c:v>
                </c:pt>
                <c:pt idx="34599">
                  <c:v>19.21440789034315</c:v>
                </c:pt>
                <c:pt idx="34600">
                  <c:v>19.214963236101418</c:v>
                </c:pt>
                <c:pt idx="34601">
                  <c:v>19.215518581859687</c:v>
                </c:pt>
                <c:pt idx="34602">
                  <c:v>19.216073927617956</c:v>
                </c:pt>
                <c:pt idx="34603">
                  <c:v>19.216629273376224</c:v>
                </c:pt>
                <c:pt idx="34604">
                  <c:v>19.217184619134493</c:v>
                </c:pt>
                <c:pt idx="34605">
                  <c:v>19.217739964892761</c:v>
                </c:pt>
                <c:pt idx="34606">
                  <c:v>19.21829531065103</c:v>
                </c:pt>
                <c:pt idx="34607">
                  <c:v>19.218850656409298</c:v>
                </c:pt>
                <c:pt idx="34608">
                  <c:v>19.219406002167567</c:v>
                </c:pt>
                <c:pt idx="34609">
                  <c:v>19.219961347925835</c:v>
                </c:pt>
                <c:pt idx="34610">
                  <c:v>19.220516693684104</c:v>
                </c:pt>
                <c:pt idx="34611">
                  <c:v>19.221072039442372</c:v>
                </c:pt>
                <c:pt idx="34612">
                  <c:v>19.221627385200641</c:v>
                </c:pt>
                <c:pt idx="34613">
                  <c:v>19.22218273095891</c:v>
                </c:pt>
                <c:pt idx="34614">
                  <c:v>19.222738076717178</c:v>
                </c:pt>
                <c:pt idx="34615">
                  <c:v>19.223293422475447</c:v>
                </c:pt>
                <c:pt idx="34616">
                  <c:v>19.223848768233715</c:v>
                </c:pt>
                <c:pt idx="34617">
                  <c:v>19.224404113991984</c:v>
                </c:pt>
                <c:pt idx="34618">
                  <c:v>19.224959459750252</c:v>
                </c:pt>
                <c:pt idx="34619">
                  <c:v>19.225514805508521</c:v>
                </c:pt>
                <c:pt idx="34620">
                  <c:v>19.226070151266789</c:v>
                </c:pt>
                <c:pt idx="34621">
                  <c:v>19.226625497025058</c:v>
                </c:pt>
                <c:pt idx="34622">
                  <c:v>19.227180842783326</c:v>
                </c:pt>
                <c:pt idx="34623">
                  <c:v>19.227736188541595</c:v>
                </c:pt>
                <c:pt idx="34624">
                  <c:v>19.228291534299863</c:v>
                </c:pt>
                <c:pt idx="34625">
                  <c:v>19.228846880058132</c:v>
                </c:pt>
                <c:pt idx="34626">
                  <c:v>19.229402225816401</c:v>
                </c:pt>
                <c:pt idx="34627">
                  <c:v>19.229957571574669</c:v>
                </c:pt>
                <c:pt idx="34628">
                  <c:v>19.230512917332938</c:v>
                </c:pt>
                <c:pt idx="34629">
                  <c:v>19.231068263091206</c:v>
                </c:pt>
                <c:pt idx="34630">
                  <c:v>19.231623608849475</c:v>
                </c:pt>
                <c:pt idx="34631">
                  <c:v>19.232178954607743</c:v>
                </c:pt>
                <c:pt idx="34632">
                  <c:v>19.232734300366012</c:v>
                </c:pt>
                <c:pt idx="34633">
                  <c:v>19.23328964612428</c:v>
                </c:pt>
                <c:pt idx="34634">
                  <c:v>19.233844991882549</c:v>
                </c:pt>
                <c:pt idx="34635">
                  <c:v>19.234400337640817</c:v>
                </c:pt>
                <c:pt idx="34636">
                  <c:v>19.234955683399086</c:v>
                </c:pt>
                <c:pt idx="34637">
                  <c:v>19.235511029157355</c:v>
                </c:pt>
                <c:pt idx="34638">
                  <c:v>19.236066374915623</c:v>
                </c:pt>
                <c:pt idx="34639">
                  <c:v>19.236621720673892</c:v>
                </c:pt>
                <c:pt idx="34640">
                  <c:v>19.23717706643216</c:v>
                </c:pt>
                <c:pt idx="34641">
                  <c:v>19.237732412190429</c:v>
                </c:pt>
                <c:pt idx="34642">
                  <c:v>19.238287757948697</c:v>
                </c:pt>
                <c:pt idx="34643">
                  <c:v>19.238843103706966</c:v>
                </c:pt>
                <c:pt idx="34644">
                  <c:v>19.239398449465234</c:v>
                </c:pt>
                <c:pt idx="34645">
                  <c:v>19.239953795223503</c:v>
                </c:pt>
                <c:pt idx="34646">
                  <c:v>19.240509140981771</c:v>
                </c:pt>
                <c:pt idx="34647">
                  <c:v>19.24106448674004</c:v>
                </c:pt>
                <c:pt idx="34648">
                  <c:v>19.241619832498309</c:v>
                </c:pt>
                <c:pt idx="34649">
                  <c:v>19.242175178256577</c:v>
                </c:pt>
                <c:pt idx="34650">
                  <c:v>19.242730524014846</c:v>
                </c:pt>
                <c:pt idx="34651">
                  <c:v>19.243285869773114</c:v>
                </c:pt>
                <c:pt idx="34652">
                  <c:v>19.243841215531383</c:v>
                </c:pt>
                <c:pt idx="34653">
                  <c:v>19.244396561289651</c:v>
                </c:pt>
                <c:pt idx="34654">
                  <c:v>19.24495190704792</c:v>
                </c:pt>
                <c:pt idx="34655">
                  <c:v>19.245507252806188</c:v>
                </c:pt>
                <c:pt idx="34656">
                  <c:v>19.246062598564457</c:v>
                </c:pt>
                <c:pt idx="34657">
                  <c:v>19.246617944322725</c:v>
                </c:pt>
                <c:pt idx="34658">
                  <c:v>19.247173290080994</c:v>
                </c:pt>
                <c:pt idx="34659">
                  <c:v>19.247728635839263</c:v>
                </c:pt>
                <c:pt idx="34660">
                  <c:v>19.248283981597531</c:v>
                </c:pt>
                <c:pt idx="34661">
                  <c:v>19.2488393273558</c:v>
                </c:pt>
                <c:pt idx="34662">
                  <c:v>19.249394673114068</c:v>
                </c:pt>
                <c:pt idx="34663">
                  <c:v>19.249950018872337</c:v>
                </c:pt>
                <c:pt idx="34664">
                  <c:v>19.250505364630605</c:v>
                </c:pt>
                <c:pt idx="34665">
                  <c:v>19.251060710388874</c:v>
                </c:pt>
                <c:pt idx="34666">
                  <c:v>19.251616056147142</c:v>
                </c:pt>
                <c:pt idx="34667">
                  <c:v>19.252171401905411</c:v>
                </c:pt>
                <c:pt idx="34668">
                  <c:v>19.252726747663679</c:v>
                </c:pt>
                <c:pt idx="34669">
                  <c:v>19.253282093421948</c:v>
                </c:pt>
                <c:pt idx="34670">
                  <c:v>19.253837439180217</c:v>
                </c:pt>
                <c:pt idx="34671">
                  <c:v>19.254392784938485</c:v>
                </c:pt>
                <c:pt idx="34672">
                  <c:v>19.254948130696754</c:v>
                </c:pt>
                <c:pt idx="34673">
                  <c:v>19.255503476455022</c:v>
                </c:pt>
                <c:pt idx="34674">
                  <c:v>19.256058822213291</c:v>
                </c:pt>
                <c:pt idx="34675">
                  <c:v>19.256614167971559</c:v>
                </c:pt>
                <c:pt idx="34676">
                  <c:v>19.257169513729828</c:v>
                </c:pt>
                <c:pt idx="34677">
                  <c:v>19.257724859488096</c:v>
                </c:pt>
                <c:pt idx="34678">
                  <c:v>19.258280205246365</c:v>
                </c:pt>
                <c:pt idx="34679">
                  <c:v>19.258835551004633</c:v>
                </c:pt>
                <c:pt idx="34680">
                  <c:v>19.259390896762902</c:v>
                </c:pt>
                <c:pt idx="34681">
                  <c:v>19.25994624252117</c:v>
                </c:pt>
                <c:pt idx="34682">
                  <c:v>19.260501588279439</c:v>
                </c:pt>
                <c:pt idx="34683">
                  <c:v>19.261056934037708</c:v>
                </c:pt>
                <c:pt idx="34684">
                  <c:v>19.261612279795976</c:v>
                </c:pt>
                <c:pt idx="34685">
                  <c:v>19.262167625554245</c:v>
                </c:pt>
                <c:pt idx="34686">
                  <c:v>19.262722971312513</c:v>
                </c:pt>
                <c:pt idx="34687">
                  <c:v>19.263278317070782</c:v>
                </c:pt>
                <c:pt idx="34688">
                  <c:v>19.26383366282905</c:v>
                </c:pt>
                <c:pt idx="34689">
                  <c:v>19.264389008587319</c:v>
                </c:pt>
                <c:pt idx="34690">
                  <c:v>19.264944354345587</c:v>
                </c:pt>
                <c:pt idx="34691">
                  <c:v>19.265499700103856</c:v>
                </c:pt>
                <c:pt idx="34692">
                  <c:v>19.266055045862124</c:v>
                </c:pt>
                <c:pt idx="34693">
                  <c:v>19.266610391620393</c:v>
                </c:pt>
                <c:pt idx="34694">
                  <c:v>19.267165737378662</c:v>
                </c:pt>
                <c:pt idx="34695">
                  <c:v>19.26772108313693</c:v>
                </c:pt>
                <c:pt idx="34696">
                  <c:v>19.268276428895199</c:v>
                </c:pt>
                <c:pt idx="34697">
                  <c:v>19.268831774653467</c:v>
                </c:pt>
                <c:pt idx="34698">
                  <c:v>19.269387120411736</c:v>
                </c:pt>
                <c:pt idx="34699">
                  <c:v>19.269942466170004</c:v>
                </c:pt>
                <c:pt idx="34700">
                  <c:v>19.270497811928273</c:v>
                </c:pt>
                <c:pt idx="34701">
                  <c:v>19.271053157686541</c:v>
                </c:pt>
                <c:pt idx="34702">
                  <c:v>19.27160850344481</c:v>
                </c:pt>
                <c:pt idx="34703">
                  <c:v>19.272163849203078</c:v>
                </c:pt>
                <c:pt idx="34704">
                  <c:v>19.272719194961347</c:v>
                </c:pt>
                <c:pt idx="34705">
                  <c:v>19.273274540719616</c:v>
                </c:pt>
                <c:pt idx="34706">
                  <c:v>19.273829886477884</c:v>
                </c:pt>
                <c:pt idx="34707">
                  <c:v>19.274385232236153</c:v>
                </c:pt>
                <c:pt idx="34708">
                  <c:v>19.274940577994421</c:v>
                </c:pt>
                <c:pt idx="34709">
                  <c:v>19.27549592375269</c:v>
                </c:pt>
                <c:pt idx="34710">
                  <c:v>19.276051269510958</c:v>
                </c:pt>
                <c:pt idx="34711">
                  <c:v>19.276606615269227</c:v>
                </c:pt>
                <c:pt idx="34712">
                  <c:v>19.277161961027495</c:v>
                </c:pt>
                <c:pt idx="34713">
                  <c:v>19.277717306785764</c:v>
                </c:pt>
                <c:pt idx="34714">
                  <c:v>19.278272652544032</c:v>
                </c:pt>
                <c:pt idx="34715">
                  <c:v>19.278827998302301</c:v>
                </c:pt>
                <c:pt idx="34716">
                  <c:v>19.27938334406057</c:v>
                </c:pt>
                <c:pt idx="34717">
                  <c:v>19.279938689818838</c:v>
                </c:pt>
                <c:pt idx="34718">
                  <c:v>19.280494035577107</c:v>
                </c:pt>
                <c:pt idx="34719">
                  <c:v>19.281049381335375</c:v>
                </c:pt>
                <c:pt idx="34720">
                  <c:v>19.281604727093644</c:v>
                </c:pt>
                <c:pt idx="34721">
                  <c:v>19.282160072851912</c:v>
                </c:pt>
                <c:pt idx="34722">
                  <c:v>19.282715418610181</c:v>
                </c:pt>
                <c:pt idx="34723">
                  <c:v>19.283270764368449</c:v>
                </c:pt>
                <c:pt idx="34724">
                  <c:v>19.283826110126718</c:v>
                </c:pt>
                <c:pt idx="34725">
                  <c:v>19.284381455884986</c:v>
                </c:pt>
                <c:pt idx="34726">
                  <c:v>19.284936801643255</c:v>
                </c:pt>
                <c:pt idx="34727">
                  <c:v>19.285492147401524</c:v>
                </c:pt>
                <c:pt idx="34728">
                  <c:v>19.286047493159792</c:v>
                </c:pt>
                <c:pt idx="34729">
                  <c:v>19.286602838918061</c:v>
                </c:pt>
                <c:pt idx="34730">
                  <c:v>19.287158184676329</c:v>
                </c:pt>
                <c:pt idx="34731">
                  <c:v>19.287713530434598</c:v>
                </c:pt>
                <c:pt idx="34732">
                  <c:v>19.288268876192866</c:v>
                </c:pt>
                <c:pt idx="34733">
                  <c:v>19.288824221951135</c:v>
                </c:pt>
                <c:pt idx="34734">
                  <c:v>19.289379567709403</c:v>
                </c:pt>
                <c:pt idx="34735">
                  <c:v>19.289934913467672</c:v>
                </c:pt>
                <c:pt idx="34736">
                  <c:v>19.29049025922594</c:v>
                </c:pt>
                <c:pt idx="34737">
                  <c:v>19.291045604984209</c:v>
                </c:pt>
                <c:pt idx="34738">
                  <c:v>19.291600950742477</c:v>
                </c:pt>
                <c:pt idx="34739">
                  <c:v>19.292156296500746</c:v>
                </c:pt>
                <c:pt idx="34740">
                  <c:v>19.292711642259015</c:v>
                </c:pt>
                <c:pt idx="34741">
                  <c:v>19.293266988017283</c:v>
                </c:pt>
                <c:pt idx="34742">
                  <c:v>19.293822333775552</c:v>
                </c:pt>
                <c:pt idx="34743">
                  <c:v>19.29437767953382</c:v>
                </c:pt>
                <c:pt idx="34744">
                  <c:v>19.294933025292089</c:v>
                </c:pt>
                <c:pt idx="34745">
                  <c:v>19.295488371050357</c:v>
                </c:pt>
                <c:pt idx="34746">
                  <c:v>19.296043716808626</c:v>
                </c:pt>
                <c:pt idx="34747">
                  <c:v>19.296599062566894</c:v>
                </c:pt>
                <c:pt idx="34748">
                  <c:v>19.297154408325163</c:v>
                </c:pt>
                <c:pt idx="34749">
                  <c:v>19.297709754083431</c:v>
                </c:pt>
                <c:pt idx="34750">
                  <c:v>19.2982650998417</c:v>
                </c:pt>
                <c:pt idx="34751">
                  <c:v>19.298820445599969</c:v>
                </c:pt>
                <c:pt idx="34752">
                  <c:v>19.299375791358237</c:v>
                </c:pt>
                <c:pt idx="34753">
                  <c:v>19.299931137116506</c:v>
                </c:pt>
                <c:pt idx="34754">
                  <c:v>19.300486482874774</c:v>
                </c:pt>
                <c:pt idx="34755">
                  <c:v>19.301041828633043</c:v>
                </c:pt>
                <c:pt idx="34756">
                  <c:v>19.301597174391311</c:v>
                </c:pt>
                <c:pt idx="34757">
                  <c:v>19.30215252014958</c:v>
                </c:pt>
                <c:pt idx="34758">
                  <c:v>19.302707865907848</c:v>
                </c:pt>
                <c:pt idx="34759">
                  <c:v>19.303263211666117</c:v>
                </c:pt>
                <c:pt idx="34760">
                  <c:v>19.303818557424385</c:v>
                </c:pt>
                <c:pt idx="34761">
                  <c:v>19.304373903182654</c:v>
                </c:pt>
                <c:pt idx="34762">
                  <c:v>19.304929248940923</c:v>
                </c:pt>
                <c:pt idx="34763">
                  <c:v>19.305484594699191</c:v>
                </c:pt>
                <c:pt idx="34764">
                  <c:v>19.30603994045746</c:v>
                </c:pt>
                <c:pt idx="34765">
                  <c:v>19.306595286215728</c:v>
                </c:pt>
                <c:pt idx="34766">
                  <c:v>19.307150631973997</c:v>
                </c:pt>
                <c:pt idx="34767">
                  <c:v>19.307705977732265</c:v>
                </c:pt>
                <c:pt idx="34768">
                  <c:v>19.308261323490534</c:v>
                </c:pt>
                <c:pt idx="34769">
                  <c:v>19.308816669248802</c:v>
                </c:pt>
                <c:pt idx="34770">
                  <c:v>19.309372015007071</c:v>
                </c:pt>
                <c:pt idx="34771">
                  <c:v>19.309927360765339</c:v>
                </c:pt>
                <c:pt idx="34772">
                  <c:v>19.310482706523608</c:v>
                </c:pt>
                <c:pt idx="34773">
                  <c:v>19.311038052281877</c:v>
                </c:pt>
                <c:pt idx="34774">
                  <c:v>19.311593398040145</c:v>
                </c:pt>
                <c:pt idx="34775">
                  <c:v>19.312148743798414</c:v>
                </c:pt>
                <c:pt idx="34776">
                  <c:v>19.312704089556682</c:v>
                </c:pt>
                <c:pt idx="34777">
                  <c:v>19.313259435314951</c:v>
                </c:pt>
                <c:pt idx="34778">
                  <c:v>19.313814781073219</c:v>
                </c:pt>
                <c:pt idx="34779">
                  <c:v>19.314370126831488</c:v>
                </c:pt>
                <c:pt idx="34780">
                  <c:v>19.314925472589756</c:v>
                </c:pt>
                <c:pt idx="34781">
                  <c:v>19.315480818348025</c:v>
                </c:pt>
                <c:pt idx="34782">
                  <c:v>19.316036164106293</c:v>
                </c:pt>
                <c:pt idx="34783">
                  <c:v>19.316591509864562</c:v>
                </c:pt>
                <c:pt idx="34784">
                  <c:v>19.317146855622831</c:v>
                </c:pt>
                <c:pt idx="34785">
                  <c:v>19.317702201381099</c:v>
                </c:pt>
                <c:pt idx="34786">
                  <c:v>19.318257547139368</c:v>
                </c:pt>
                <c:pt idx="34787">
                  <c:v>19.318812892897636</c:v>
                </c:pt>
                <c:pt idx="34788">
                  <c:v>19.319368238655905</c:v>
                </c:pt>
                <c:pt idx="34789">
                  <c:v>19.319923584414173</c:v>
                </c:pt>
                <c:pt idx="34790">
                  <c:v>19.320478930172442</c:v>
                </c:pt>
                <c:pt idx="34791">
                  <c:v>19.32103427593071</c:v>
                </c:pt>
                <c:pt idx="34792">
                  <c:v>19.321589621688979</c:v>
                </c:pt>
                <c:pt idx="34793">
                  <c:v>19.322144967447247</c:v>
                </c:pt>
                <c:pt idx="34794">
                  <c:v>19.322700313205516</c:v>
                </c:pt>
                <c:pt idx="34795">
                  <c:v>19.323255658963784</c:v>
                </c:pt>
                <c:pt idx="34796">
                  <c:v>19.323811004722053</c:v>
                </c:pt>
                <c:pt idx="34797">
                  <c:v>19.324366350480322</c:v>
                </c:pt>
                <c:pt idx="34798">
                  <c:v>19.32492169623859</c:v>
                </c:pt>
                <c:pt idx="34799">
                  <c:v>19.325477041996859</c:v>
                </c:pt>
                <c:pt idx="34800">
                  <c:v>19.326032387755127</c:v>
                </c:pt>
                <c:pt idx="34801">
                  <c:v>19.326587733513396</c:v>
                </c:pt>
                <c:pt idx="34802">
                  <c:v>19.327143079271664</c:v>
                </c:pt>
                <c:pt idx="34803">
                  <c:v>19.327698425029933</c:v>
                </c:pt>
                <c:pt idx="34804">
                  <c:v>19.328253770788201</c:v>
                </c:pt>
                <c:pt idx="34805">
                  <c:v>19.32880911654647</c:v>
                </c:pt>
                <c:pt idx="34806">
                  <c:v>19.329364462304738</c:v>
                </c:pt>
                <c:pt idx="34807">
                  <c:v>19.329919808063007</c:v>
                </c:pt>
                <c:pt idx="34808">
                  <c:v>19.330475153821276</c:v>
                </c:pt>
                <c:pt idx="34809">
                  <c:v>19.331030499579544</c:v>
                </c:pt>
                <c:pt idx="34810">
                  <c:v>19.331585845337813</c:v>
                </c:pt>
                <c:pt idx="34811">
                  <c:v>19.332141191096081</c:v>
                </c:pt>
                <c:pt idx="34812">
                  <c:v>19.33269653685435</c:v>
                </c:pt>
                <c:pt idx="34813">
                  <c:v>19.333251882612618</c:v>
                </c:pt>
                <c:pt idx="34814">
                  <c:v>19.333807228370887</c:v>
                </c:pt>
                <c:pt idx="34815">
                  <c:v>19.334362574129155</c:v>
                </c:pt>
                <c:pt idx="34816">
                  <c:v>19.334917919887424</c:v>
                </c:pt>
                <c:pt idx="34817">
                  <c:v>19.335473265645692</c:v>
                </c:pt>
                <c:pt idx="34818">
                  <c:v>19.336028611403961</c:v>
                </c:pt>
                <c:pt idx="34819">
                  <c:v>19.33658395716223</c:v>
                </c:pt>
                <c:pt idx="34820">
                  <c:v>19.337139302920498</c:v>
                </c:pt>
                <c:pt idx="34821">
                  <c:v>19.337694648678767</c:v>
                </c:pt>
                <c:pt idx="34822">
                  <c:v>19.338249994437035</c:v>
                </c:pt>
                <c:pt idx="34823">
                  <c:v>19.338805340195304</c:v>
                </c:pt>
                <c:pt idx="34824">
                  <c:v>19.339360685953572</c:v>
                </c:pt>
                <c:pt idx="34825">
                  <c:v>19.339916031711841</c:v>
                </c:pt>
                <c:pt idx="34826">
                  <c:v>19.340471377470109</c:v>
                </c:pt>
                <c:pt idx="34827">
                  <c:v>19.341026723228378</c:v>
                </c:pt>
                <c:pt idx="34828">
                  <c:v>19.341582068986646</c:v>
                </c:pt>
                <c:pt idx="34829">
                  <c:v>19.342137414744915</c:v>
                </c:pt>
                <c:pt idx="34830">
                  <c:v>19.342692760503184</c:v>
                </c:pt>
                <c:pt idx="34831">
                  <c:v>19.343248106261452</c:v>
                </c:pt>
                <c:pt idx="34832">
                  <c:v>19.343803452019721</c:v>
                </c:pt>
                <c:pt idx="34833">
                  <c:v>19.344358797777989</c:v>
                </c:pt>
                <c:pt idx="34834">
                  <c:v>19.344914143536258</c:v>
                </c:pt>
                <c:pt idx="34835">
                  <c:v>19.345469489294526</c:v>
                </c:pt>
                <c:pt idx="34836">
                  <c:v>19.346024835052795</c:v>
                </c:pt>
                <c:pt idx="34837">
                  <c:v>19.346580180811063</c:v>
                </c:pt>
                <c:pt idx="34838">
                  <c:v>19.347135526569332</c:v>
                </c:pt>
                <c:pt idx="34839">
                  <c:v>19.3476908723276</c:v>
                </c:pt>
                <c:pt idx="34840">
                  <c:v>19.348246218085869</c:v>
                </c:pt>
                <c:pt idx="34841">
                  <c:v>19.348801563844138</c:v>
                </c:pt>
                <c:pt idx="34842">
                  <c:v>19.349356909602406</c:v>
                </c:pt>
                <c:pt idx="34843">
                  <c:v>19.349912255360675</c:v>
                </c:pt>
                <c:pt idx="34844">
                  <c:v>19.350467601118943</c:v>
                </c:pt>
                <c:pt idx="34845">
                  <c:v>19.351022946877212</c:v>
                </c:pt>
                <c:pt idx="34846">
                  <c:v>19.35157829263548</c:v>
                </c:pt>
                <c:pt idx="34847">
                  <c:v>19.352133638393749</c:v>
                </c:pt>
                <c:pt idx="34848">
                  <c:v>19.352688984152017</c:v>
                </c:pt>
                <c:pt idx="34849">
                  <c:v>19.353244329910286</c:v>
                </c:pt>
                <c:pt idx="34850">
                  <c:v>19.353799675668554</c:v>
                </c:pt>
                <c:pt idx="34851">
                  <c:v>19.354355021426823</c:v>
                </c:pt>
                <c:pt idx="34852">
                  <c:v>19.354910367185092</c:v>
                </c:pt>
                <c:pt idx="34853">
                  <c:v>19.35546571294336</c:v>
                </c:pt>
                <c:pt idx="34854">
                  <c:v>19.356021058701629</c:v>
                </c:pt>
                <c:pt idx="34855">
                  <c:v>19.356576404459897</c:v>
                </c:pt>
                <c:pt idx="34856">
                  <c:v>19.357131750218166</c:v>
                </c:pt>
                <c:pt idx="34857">
                  <c:v>19.357687095976434</c:v>
                </c:pt>
                <c:pt idx="34858">
                  <c:v>19.358242441734703</c:v>
                </c:pt>
                <c:pt idx="34859">
                  <c:v>19.358797787492971</c:v>
                </c:pt>
                <c:pt idx="34860">
                  <c:v>19.35935313325124</c:v>
                </c:pt>
                <c:pt idx="34861">
                  <c:v>19.359908479009508</c:v>
                </c:pt>
                <c:pt idx="34862">
                  <c:v>19.360463824767777</c:v>
                </c:pt>
                <c:pt idx="34863">
                  <c:v>19.361019170526045</c:v>
                </c:pt>
                <c:pt idx="34864">
                  <c:v>19.361574516284314</c:v>
                </c:pt>
                <c:pt idx="34865">
                  <c:v>19.362129862042583</c:v>
                </c:pt>
                <c:pt idx="34866">
                  <c:v>19.362685207800851</c:v>
                </c:pt>
                <c:pt idx="34867">
                  <c:v>19.36324055355912</c:v>
                </c:pt>
                <c:pt idx="34868">
                  <c:v>19.363795899317388</c:v>
                </c:pt>
                <c:pt idx="34869">
                  <c:v>19.364351245075657</c:v>
                </c:pt>
                <c:pt idx="34870">
                  <c:v>19.364906590833925</c:v>
                </c:pt>
                <c:pt idx="34871">
                  <c:v>19.365461936592194</c:v>
                </c:pt>
                <c:pt idx="34872">
                  <c:v>19.366017282350462</c:v>
                </c:pt>
                <c:pt idx="34873">
                  <c:v>19.366572628108731</c:v>
                </c:pt>
                <c:pt idx="34874">
                  <c:v>19.367127973866999</c:v>
                </c:pt>
                <c:pt idx="34875">
                  <c:v>19.367683319625268</c:v>
                </c:pt>
                <c:pt idx="34876">
                  <c:v>19.368238665383537</c:v>
                </c:pt>
                <c:pt idx="34877">
                  <c:v>19.368794011141805</c:v>
                </c:pt>
                <c:pt idx="34878">
                  <c:v>19.369349356900074</c:v>
                </c:pt>
                <c:pt idx="34879">
                  <c:v>19.369904702658342</c:v>
                </c:pt>
                <c:pt idx="34880">
                  <c:v>19.370460048416611</c:v>
                </c:pt>
                <c:pt idx="34881">
                  <c:v>19.371015394174879</c:v>
                </c:pt>
                <c:pt idx="34882">
                  <c:v>19.371570739933148</c:v>
                </c:pt>
                <c:pt idx="34883">
                  <c:v>19.372126085691416</c:v>
                </c:pt>
                <c:pt idx="34884">
                  <c:v>19.372681431449685</c:v>
                </c:pt>
                <c:pt idx="34885">
                  <c:v>19.373236777207953</c:v>
                </c:pt>
                <c:pt idx="34886">
                  <c:v>19.373792122966222</c:v>
                </c:pt>
                <c:pt idx="34887">
                  <c:v>19.374347468724491</c:v>
                </c:pt>
                <c:pt idx="34888">
                  <c:v>19.374902814482759</c:v>
                </c:pt>
                <c:pt idx="34889">
                  <c:v>19.375458160241028</c:v>
                </c:pt>
                <c:pt idx="34890">
                  <c:v>19.376013505999296</c:v>
                </c:pt>
                <c:pt idx="34891">
                  <c:v>19.376568851757565</c:v>
                </c:pt>
                <c:pt idx="34892">
                  <c:v>19.377124197515833</c:v>
                </c:pt>
                <c:pt idx="34893">
                  <c:v>19.377679543274102</c:v>
                </c:pt>
                <c:pt idx="34894">
                  <c:v>19.37823488903237</c:v>
                </c:pt>
                <c:pt idx="34895">
                  <c:v>19.378790234790639</c:v>
                </c:pt>
                <c:pt idx="34896">
                  <c:v>19.379345580548907</c:v>
                </c:pt>
                <c:pt idx="34897">
                  <c:v>19.379900926307176</c:v>
                </c:pt>
                <c:pt idx="34898">
                  <c:v>19.380456272065445</c:v>
                </c:pt>
                <c:pt idx="34899">
                  <c:v>19.381011617823713</c:v>
                </c:pt>
                <c:pt idx="34900">
                  <c:v>19.381566963581982</c:v>
                </c:pt>
                <c:pt idx="34901">
                  <c:v>19.38212230934025</c:v>
                </c:pt>
                <c:pt idx="34902">
                  <c:v>19.382677655098519</c:v>
                </c:pt>
                <c:pt idx="34903">
                  <c:v>19.383233000856787</c:v>
                </c:pt>
                <c:pt idx="34904">
                  <c:v>19.383788346615056</c:v>
                </c:pt>
                <c:pt idx="34905">
                  <c:v>19.384343692373324</c:v>
                </c:pt>
                <c:pt idx="34906">
                  <c:v>19.384899038131593</c:v>
                </c:pt>
                <c:pt idx="34907">
                  <c:v>19.385454383889861</c:v>
                </c:pt>
                <c:pt idx="34908">
                  <c:v>19.38600972964813</c:v>
                </c:pt>
                <c:pt idx="34909">
                  <c:v>19.386565075406399</c:v>
                </c:pt>
                <c:pt idx="34910">
                  <c:v>19.387120421164667</c:v>
                </c:pt>
                <c:pt idx="34911">
                  <c:v>19.387675766922936</c:v>
                </c:pt>
                <c:pt idx="34912">
                  <c:v>19.388231112681204</c:v>
                </c:pt>
                <c:pt idx="34913">
                  <c:v>19.388786458439473</c:v>
                </c:pt>
                <c:pt idx="34914">
                  <c:v>19.389341804197741</c:v>
                </c:pt>
                <c:pt idx="34915">
                  <c:v>19.38989714995601</c:v>
                </c:pt>
                <c:pt idx="34916">
                  <c:v>19.390452495714278</c:v>
                </c:pt>
                <c:pt idx="34917">
                  <c:v>19.391007841472547</c:v>
                </c:pt>
                <c:pt idx="34918">
                  <c:v>19.391563187230815</c:v>
                </c:pt>
                <c:pt idx="34919">
                  <c:v>19.392118532989084</c:v>
                </c:pt>
                <c:pt idx="34920">
                  <c:v>19.392673878747352</c:v>
                </c:pt>
                <c:pt idx="34921">
                  <c:v>19.393229224505621</c:v>
                </c:pt>
                <c:pt idx="34922">
                  <c:v>19.39378457026389</c:v>
                </c:pt>
                <c:pt idx="34923">
                  <c:v>19.394339916022158</c:v>
                </c:pt>
                <c:pt idx="34924">
                  <c:v>19.394895261780427</c:v>
                </c:pt>
                <c:pt idx="34925">
                  <c:v>19.395450607538695</c:v>
                </c:pt>
                <c:pt idx="34926">
                  <c:v>19.396005953296964</c:v>
                </c:pt>
                <c:pt idx="34927">
                  <c:v>19.396561299055232</c:v>
                </c:pt>
                <c:pt idx="34928">
                  <c:v>19.397116644813501</c:v>
                </c:pt>
                <c:pt idx="34929">
                  <c:v>19.397671990571769</c:v>
                </c:pt>
                <c:pt idx="34930">
                  <c:v>19.398227336330038</c:v>
                </c:pt>
                <c:pt idx="34931">
                  <c:v>19.398782682088306</c:v>
                </c:pt>
                <c:pt idx="34932">
                  <c:v>19.399338027846575</c:v>
                </c:pt>
                <c:pt idx="34933">
                  <c:v>19.399893373604844</c:v>
                </c:pt>
                <c:pt idx="34934">
                  <c:v>19.400448719363112</c:v>
                </c:pt>
                <c:pt idx="34935">
                  <c:v>19.401004065121381</c:v>
                </c:pt>
                <c:pt idx="34936">
                  <c:v>19.401559410879649</c:v>
                </c:pt>
                <c:pt idx="34937">
                  <c:v>19.402114756637918</c:v>
                </c:pt>
                <c:pt idx="34938">
                  <c:v>19.402670102396186</c:v>
                </c:pt>
                <c:pt idx="34939">
                  <c:v>19.403225448154455</c:v>
                </c:pt>
                <c:pt idx="34940">
                  <c:v>19.403780793912723</c:v>
                </c:pt>
                <c:pt idx="34941">
                  <c:v>19.404336139670992</c:v>
                </c:pt>
                <c:pt idx="34942">
                  <c:v>19.40489148542926</c:v>
                </c:pt>
                <c:pt idx="34943">
                  <c:v>19.405446831187529</c:v>
                </c:pt>
                <c:pt idx="34944">
                  <c:v>19.406002176945798</c:v>
                </c:pt>
                <c:pt idx="34945">
                  <c:v>19.406557522704066</c:v>
                </c:pt>
                <c:pt idx="34946">
                  <c:v>19.407112868462335</c:v>
                </c:pt>
                <c:pt idx="34947">
                  <c:v>19.407668214220603</c:v>
                </c:pt>
                <c:pt idx="34948">
                  <c:v>19.408223559978872</c:v>
                </c:pt>
                <c:pt idx="34949">
                  <c:v>19.40877890573714</c:v>
                </c:pt>
                <c:pt idx="34950">
                  <c:v>19.409334251495409</c:v>
                </c:pt>
                <c:pt idx="34951">
                  <c:v>19.409889597253677</c:v>
                </c:pt>
                <c:pt idx="34952">
                  <c:v>19.410444943011946</c:v>
                </c:pt>
                <c:pt idx="34953">
                  <c:v>19.411000288770214</c:v>
                </c:pt>
                <c:pt idx="34954">
                  <c:v>19.411555634528483</c:v>
                </c:pt>
                <c:pt idx="34955">
                  <c:v>19.412110980286752</c:v>
                </c:pt>
                <c:pt idx="34956">
                  <c:v>19.41266632604502</c:v>
                </c:pt>
                <c:pt idx="34957">
                  <c:v>19.413221671803289</c:v>
                </c:pt>
                <c:pt idx="34958">
                  <c:v>19.413777017561557</c:v>
                </c:pt>
                <c:pt idx="34959">
                  <c:v>19.414332363319826</c:v>
                </c:pt>
                <c:pt idx="34960">
                  <c:v>19.414887709078094</c:v>
                </c:pt>
                <c:pt idx="34961">
                  <c:v>19.415443054836363</c:v>
                </c:pt>
                <c:pt idx="34962">
                  <c:v>19.415998400594631</c:v>
                </c:pt>
                <c:pt idx="34963">
                  <c:v>19.4165537463529</c:v>
                </c:pt>
                <c:pt idx="34964">
                  <c:v>19.417109092111168</c:v>
                </c:pt>
                <c:pt idx="34965">
                  <c:v>19.417664437869437</c:v>
                </c:pt>
                <c:pt idx="34966">
                  <c:v>19.418219783627706</c:v>
                </c:pt>
                <c:pt idx="34967">
                  <c:v>19.418775129385974</c:v>
                </c:pt>
                <c:pt idx="34968">
                  <c:v>19.419330475144243</c:v>
                </c:pt>
                <c:pt idx="34969">
                  <c:v>19.419885820902511</c:v>
                </c:pt>
                <c:pt idx="34970">
                  <c:v>19.42044116666078</c:v>
                </c:pt>
                <c:pt idx="34971">
                  <c:v>19.420996512419048</c:v>
                </c:pt>
                <c:pt idx="34972">
                  <c:v>19.421551858177317</c:v>
                </c:pt>
                <c:pt idx="34973">
                  <c:v>19.422107203935585</c:v>
                </c:pt>
                <c:pt idx="34974">
                  <c:v>19.422662549693854</c:v>
                </c:pt>
                <c:pt idx="34975">
                  <c:v>19.423217895452122</c:v>
                </c:pt>
                <c:pt idx="34976">
                  <c:v>19.423773241210391</c:v>
                </c:pt>
                <c:pt idx="34977">
                  <c:v>19.424328586968659</c:v>
                </c:pt>
                <c:pt idx="34978">
                  <c:v>19.424883932726928</c:v>
                </c:pt>
                <c:pt idx="34979">
                  <c:v>19.425439278485197</c:v>
                </c:pt>
                <c:pt idx="34980">
                  <c:v>19.425994624243465</c:v>
                </c:pt>
                <c:pt idx="34981">
                  <c:v>19.426549970001734</c:v>
                </c:pt>
                <c:pt idx="34982">
                  <c:v>19.427105315760002</c:v>
                </c:pt>
                <c:pt idx="34983">
                  <c:v>19.427660661518271</c:v>
                </c:pt>
                <c:pt idx="34984">
                  <c:v>19.428216007276539</c:v>
                </c:pt>
                <c:pt idx="34985">
                  <c:v>19.428771353034808</c:v>
                </c:pt>
                <c:pt idx="34986">
                  <c:v>19.429326698793076</c:v>
                </c:pt>
                <c:pt idx="34987">
                  <c:v>19.429882044551345</c:v>
                </c:pt>
                <c:pt idx="34988">
                  <c:v>19.430437390309613</c:v>
                </c:pt>
                <c:pt idx="34989">
                  <c:v>19.430992736067882</c:v>
                </c:pt>
                <c:pt idx="34990">
                  <c:v>19.431548081826151</c:v>
                </c:pt>
                <c:pt idx="34991">
                  <c:v>19.432103427584419</c:v>
                </c:pt>
                <c:pt idx="34992">
                  <c:v>19.432658773342688</c:v>
                </c:pt>
                <c:pt idx="34993">
                  <c:v>19.433214119100956</c:v>
                </c:pt>
                <c:pt idx="34994">
                  <c:v>19.433769464859225</c:v>
                </c:pt>
                <c:pt idx="34995">
                  <c:v>19.434324810617493</c:v>
                </c:pt>
                <c:pt idx="34996">
                  <c:v>19.434880156375762</c:v>
                </c:pt>
                <c:pt idx="34997">
                  <c:v>19.43543550213403</c:v>
                </c:pt>
                <c:pt idx="34998">
                  <c:v>19.435990847892299</c:v>
                </c:pt>
                <c:pt idx="34999">
                  <c:v>19.436546193650567</c:v>
                </c:pt>
                <c:pt idx="35000">
                  <c:v>19.437101539408836</c:v>
                </c:pt>
                <c:pt idx="35001">
                  <c:v>19.437656885167105</c:v>
                </c:pt>
                <c:pt idx="35002">
                  <c:v>19.438212230925373</c:v>
                </c:pt>
                <c:pt idx="35003">
                  <c:v>19.438767576683642</c:v>
                </c:pt>
                <c:pt idx="35004">
                  <c:v>19.43932292244191</c:v>
                </c:pt>
                <c:pt idx="35005">
                  <c:v>19.439878268200179</c:v>
                </c:pt>
                <c:pt idx="35006">
                  <c:v>19.440433613958447</c:v>
                </c:pt>
                <c:pt idx="35007">
                  <c:v>19.440988959716716</c:v>
                </c:pt>
                <c:pt idx="35008">
                  <c:v>19.441544305474984</c:v>
                </c:pt>
                <c:pt idx="35009">
                  <c:v>19.442099651233253</c:v>
                </c:pt>
                <c:pt idx="35010">
                  <c:v>19.442654996991521</c:v>
                </c:pt>
                <c:pt idx="35011">
                  <c:v>19.44321034274979</c:v>
                </c:pt>
                <c:pt idx="35012">
                  <c:v>19.443765688508059</c:v>
                </c:pt>
                <c:pt idx="35013">
                  <c:v>19.444321034266327</c:v>
                </c:pt>
                <c:pt idx="35014">
                  <c:v>19.444876380024596</c:v>
                </c:pt>
                <c:pt idx="35015">
                  <c:v>19.445431725782864</c:v>
                </c:pt>
                <c:pt idx="35016">
                  <c:v>19.445987071541133</c:v>
                </c:pt>
                <c:pt idx="35017">
                  <c:v>19.446542417299401</c:v>
                </c:pt>
                <c:pt idx="35018">
                  <c:v>19.44709776305767</c:v>
                </c:pt>
                <c:pt idx="35019">
                  <c:v>19.447653108815938</c:v>
                </c:pt>
                <c:pt idx="35020">
                  <c:v>19.448208454574207</c:v>
                </c:pt>
                <c:pt idx="35021">
                  <c:v>19.448763800332475</c:v>
                </c:pt>
                <c:pt idx="35022">
                  <c:v>19.449319146090744</c:v>
                </c:pt>
                <c:pt idx="35023">
                  <c:v>19.449874491849013</c:v>
                </c:pt>
                <c:pt idx="35024">
                  <c:v>19.450429837607281</c:v>
                </c:pt>
                <c:pt idx="35025">
                  <c:v>19.45098518336555</c:v>
                </c:pt>
                <c:pt idx="35026">
                  <c:v>19.451540529123818</c:v>
                </c:pt>
                <c:pt idx="35027">
                  <c:v>19.452095874882087</c:v>
                </c:pt>
                <c:pt idx="35028">
                  <c:v>19.452651220640355</c:v>
                </c:pt>
                <c:pt idx="35029">
                  <c:v>19.453206566398624</c:v>
                </c:pt>
                <c:pt idx="35030">
                  <c:v>19.453761912156892</c:v>
                </c:pt>
                <c:pt idx="35031">
                  <c:v>19.454317257915161</c:v>
                </c:pt>
                <c:pt idx="35032">
                  <c:v>19.454872603673429</c:v>
                </c:pt>
                <c:pt idx="35033">
                  <c:v>19.455427949431698</c:v>
                </c:pt>
                <c:pt idx="35034">
                  <c:v>19.455983295189966</c:v>
                </c:pt>
                <c:pt idx="35035">
                  <c:v>19.456538640948235</c:v>
                </c:pt>
                <c:pt idx="35036">
                  <c:v>19.457093986706504</c:v>
                </c:pt>
                <c:pt idx="35037">
                  <c:v>19.457649332464772</c:v>
                </c:pt>
                <c:pt idx="35038">
                  <c:v>19.458204678223041</c:v>
                </c:pt>
                <c:pt idx="35039">
                  <c:v>19.458760023981309</c:v>
                </c:pt>
                <c:pt idx="35040">
                  <c:v>19.459315369739578</c:v>
                </c:pt>
                <c:pt idx="35041">
                  <c:v>19.459870715497846</c:v>
                </c:pt>
                <c:pt idx="35042">
                  <c:v>19.460426061256115</c:v>
                </c:pt>
                <c:pt idx="35043">
                  <c:v>19.460981407014383</c:v>
                </c:pt>
                <c:pt idx="35044">
                  <c:v>19.461536752772652</c:v>
                </c:pt>
                <c:pt idx="35045">
                  <c:v>19.46209209853092</c:v>
                </c:pt>
                <c:pt idx="35046">
                  <c:v>19.462647444289189</c:v>
                </c:pt>
                <c:pt idx="35047">
                  <c:v>19.463202790047458</c:v>
                </c:pt>
                <c:pt idx="35048">
                  <c:v>19.463758135805726</c:v>
                </c:pt>
                <c:pt idx="35049">
                  <c:v>19.464313481563995</c:v>
                </c:pt>
                <c:pt idx="35050">
                  <c:v>19.464868827322263</c:v>
                </c:pt>
                <c:pt idx="35051">
                  <c:v>19.465424173080532</c:v>
                </c:pt>
                <c:pt idx="35052">
                  <c:v>19.4659795188388</c:v>
                </c:pt>
                <c:pt idx="35053">
                  <c:v>19.466534864597069</c:v>
                </c:pt>
                <c:pt idx="35054">
                  <c:v>19.467090210355337</c:v>
                </c:pt>
                <c:pt idx="35055">
                  <c:v>19.467645556113606</c:v>
                </c:pt>
                <c:pt idx="35056">
                  <c:v>19.468200901871874</c:v>
                </c:pt>
                <c:pt idx="35057">
                  <c:v>19.468756247630143</c:v>
                </c:pt>
                <c:pt idx="35058">
                  <c:v>19.469311593388412</c:v>
                </c:pt>
                <c:pt idx="35059">
                  <c:v>19.46986693914668</c:v>
                </c:pt>
                <c:pt idx="35060">
                  <c:v>19.470422284904949</c:v>
                </c:pt>
                <c:pt idx="35061">
                  <c:v>19.470977630663217</c:v>
                </c:pt>
                <c:pt idx="35062">
                  <c:v>19.471532976421486</c:v>
                </c:pt>
                <c:pt idx="35063">
                  <c:v>19.472088322179754</c:v>
                </c:pt>
                <c:pt idx="35064">
                  <c:v>19.472643667938023</c:v>
                </c:pt>
                <c:pt idx="35065">
                  <c:v>19.473199013696291</c:v>
                </c:pt>
                <c:pt idx="35066">
                  <c:v>19.47375435945456</c:v>
                </c:pt>
                <c:pt idx="35067">
                  <c:v>19.474309705212828</c:v>
                </c:pt>
                <c:pt idx="35068">
                  <c:v>19.474865050971097</c:v>
                </c:pt>
                <c:pt idx="35069">
                  <c:v>19.475420396729366</c:v>
                </c:pt>
                <c:pt idx="35070">
                  <c:v>19.475975742487634</c:v>
                </c:pt>
                <c:pt idx="35071">
                  <c:v>19.476531088245903</c:v>
                </c:pt>
                <c:pt idx="35072">
                  <c:v>19.477086434004171</c:v>
                </c:pt>
                <c:pt idx="35073">
                  <c:v>19.47764177976244</c:v>
                </c:pt>
                <c:pt idx="35074">
                  <c:v>19.478197125520708</c:v>
                </c:pt>
                <c:pt idx="35075">
                  <c:v>19.478752471278977</c:v>
                </c:pt>
                <c:pt idx="35076">
                  <c:v>19.479307817037245</c:v>
                </c:pt>
                <c:pt idx="35077">
                  <c:v>19.479863162795514</c:v>
                </c:pt>
                <c:pt idx="35078">
                  <c:v>19.480418508553782</c:v>
                </c:pt>
                <c:pt idx="35079">
                  <c:v>19.480973854312051</c:v>
                </c:pt>
                <c:pt idx="35080">
                  <c:v>19.48152920007032</c:v>
                </c:pt>
                <c:pt idx="35081">
                  <c:v>19.482084545828588</c:v>
                </c:pt>
                <c:pt idx="35082">
                  <c:v>19.482639891586857</c:v>
                </c:pt>
                <c:pt idx="35083">
                  <c:v>19.483195237345125</c:v>
                </c:pt>
                <c:pt idx="35084">
                  <c:v>19.483750583103394</c:v>
                </c:pt>
                <c:pt idx="35085">
                  <c:v>19.484305928861662</c:v>
                </c:pt>
                <c:pt idx="35086">
                  <c:v>19.484861274619931</c:v>
                </c:pt>
                <c:pt idx="35087">
                  <c:v>19.485416620378199</c:v>
                </c:pt>
                <c:pt idx="35088">
                  <c:v>19.485971966136468</c:v>
                </c:pt>
                <c:pt idx="35089">
                  <c:v>19.486527311894736</c:v>
                </c:pt>
                <c:pt idx="35090">
                  <c:v>19.487082657653005</c:v>
                </c:pt>
                <c:pt idx="35091">
                  <c:v>19.487638003411274</c:v>
                </c:pt>
                <c:pt idx="35092">
                  <c:v>19.488193349169542</c:v>
                </c:pt>
                <c:pt idx="35093">
                  <c:v>19.488748694927811</c:v>
                </c:pt>
                <c:pt idx="35094">
                  <c:v>19.489304040686079</c:v>
                </c:pt>
                <c:pt idx="35095">
                  <c:v>19.489859386444348</c:v>
                </c:pt>
                <c:pt idx="35096">
                  <c:v>19.490414732202616</c:v>
                </c:pt>
                <c:pt idx="35097">
                  <c:v>19.490970077960885</c:v>
                </c:pt>
                <c:pt idx="35098">
                  <c:v>19.491525423719153</c:v>
                </c:pt>
                <c:pt idx="35099">
                  <c:v>19.492080769477422</c:v>
                </c:pt>
                <c:pt idx="35100">
                  <c:v>19.49263611523569</c:v>
                </c:pt>
                <c:pt idx="35101">
                  <c:v>19.493191460993959</c:v>
                </c:pt>
                <c:pt idx="35102">
                  <c:v>19.493746806752227</c:v>
                </c:pt>
                <c:pt idx="35103">
                  <c:v>19.494302152510496</c:v>
                </c:pt>
                <c:pt idx="35104">
                  <c:v>19.494857498268765</c:v>
                </c:pt>
                <c:pt idx="35105">
                  <c:v>19.495412844027033</c:v>
                </c:pt>
                <c:pt idx="35106">
                  <c:v>19.495968189785302</c:v>
                </c:pt>
                <c:pt idx="35107">
                  <c:v>19.49652353554357</c:v>
                </c:pt>
                <c:pt idx="35108">
                  <c:v>19.497078881301839</c:v>
                </c:pt>
                <c:pt idx="35109">
                  <c:v>19.497634227060107</c:v>
                </c:pt>
                <c:pt idx="35110">
                  <c:v>19.498189572818376</c:v>
                </c:pt>
                <c:pt idx="35111">
                  <c:v>19.498744918576644</c:v>
                </c:pt>
                <c:pt idx="35112">
                  <c:v>19.499300264334913</c:v>
                </c:pt>
                <c:pt idx="35113">
                  <c:v>19.499855610093181</c:v>
                </c:pt>
                <c:pt idx="35114">
                  <c:v>19.50041095585145</c:v>
                </c:pt>
                <c:pt idx="35115">
                  <c:v>19.500966301609719</c:v>
                </c:pt>
                <c:pt idx="35116">
                  <c:v>19.501521647367987</c:v>
                </c:pt>
                <c:pt idx="35117">
                  <c:v>19.502076993126256</c:v>
                </c:pt>
                <c:pt idx="35118">
                  <c:v>19.502632338884524</c:v>
                </c:pt>
                <c:pt idx="35119">
                  <c:v>19.503187684642793</c:v>
                </c:pt>
                <c:pt idx="35120">
                  <c:v>19.503743030401061</c:v>
                </c:pt>
                <c:pt idx="35121">
                  <c:v>19.50429837615933</c:v>
                </c:pt>
                <c:pt idx="35122">
                  <c:v>19.504853721917598</c:v>
                </c:pt>
                <c:pt idx="35123">
                  <c:v>19.505409067675867</c:v>
                </c:pt>
                <c:pt idx="35124">
                  <c:v>19.505964413434135</c:v>
                </c:pt>
                <c:pt idx="35125">
                  <c:v>19.506519759192404</c:v>
                </c:pt>
                <c:pt idx="35126">
                  <c:v>19.507075104950673</c:v>
                </c:pt>
                <c:pt idx="35127">
                  <c:v>19.507630450708941</c:v>
                </c:pt>
                <c:pt idx="35128">
                  <c:v>19.50818579646721</c:v>
                </c:pt>
                <c:pt idx="35129">
                  <c:v>19.508741142225478</c:v>
                </c:pt>
                <c:pt idx="35130">
                  <c:v>19.509296487983747</c:v>
                </c:pt>
                <c:pt idx="35131">
                  <c:v>19.509851833742015</c:v>
                </c:pt>
                <c:pt idx="35132">
                  <c:v>19.510407179500284</c:v>
                </c:pt>
                <c:pt idx="35133">
                  <c:v>19.510962525258552</c:v>
                </c:pt>
                <c:pt idx="35134">
                  <c:v>19.511517871016821</c:v>
                </c:pt>
                <c:pt idx="35135">
                  <c:v>19.512073216775089</c:v>
                </c:pt>
                <c:pt idx="35136">
                  <c:v>19.512628562533358</c:v>
                </c:pt>
                <c:pt idx="35137">
                  <c:v>19.513183908291627</c:v>
                </c:pt>
                <c:pt idx="35138">
                  <c:v>19.513739254049895</c:v>
                </c:pt>
                <c:pt idx="35139">
                  <c:v>19.514294599808164</c:v>
                </c:pt>
                <c:pt idx="35140">
                  <c:v>19.514849945566432</c:v>
                </c:pt>
                <c:pt idx="35141">
                  <c:v>19.515405291324701</c:v>
                </c:pt>
                <c:pt idx="35142">
                  <c:v>19.515960637082969</c:v>
                </c:pt>
                <c:pt idx="35143">
                  <c:v>19.516515982841238</c:v>
                </c:pt>
                <c:pt idx="35144">
                  <c:v>19.517071328599506</c:v>
                </c:pt>
                <c:pt idx="35145">
                  <c:v>19.517626674357775</c:v>
                </c:pt>
                <c:pt idx="35146">
                  <c:v>19.518182020116043</c:v>
                </c:pt>
                <c:pt idx="35147">
                  <c:v>19.518737365874312</c:v>
                </c:pt>
                <c:pt idx="35148">
                  <c:v>19.519292711632581</c:v>
                </c:pt>
                <c:pt idx="35149">
                  <c:v>19.519848057390849</c:v>
                </c:pt>
                <c:pt idx="35150">
                  <c:v>19.520403403149118</c:v>
                </c:pt>
                <c:pt idx="35151">
                  <c:v>19.520958748907386</c:v>
                </c:pt>
                <c:pt idx="35152">
                  <c:v>19.521514094665655</c:v>
                </c:pt>
                <c:pt idx="35153">
                  <c:v>19.522069440423923</c:v>
                </c:pt>
                <c:pt idx="35154">
                  <c:v>19.522624786182192</c:v>
                </c:pt>
                <c:pt idx="35155">
                  <c:v>19.52318013194046</c:v>
                </c:pt>
                <c:pt idx="35156">
                  <c:v>19.523735477698729</c:v>
                </c:pt>
                <c:pt idx="35157">
                  <c:v>19.524290823456997</c:v>
                </c:pt>
                <c:pt idx="35158">
                  <c:v>19.524846169215266</c:v>
                </c:pt>
                <c:pt idx="35159">
                  <c:v>19.525401514973534</c:v>
                </c:pt>
                <c:pt idx="35160">
                  <c:v>19.525956860731803</c:v>
                </c:pt>
                <c:pt idx="35161">
                  <c:v>19.526512206490072</c:v>
                </c:pt>
                <c:pt idx="35162">
                  <c:v>19.52706755224834</c:v>
                </c:pt>
                <c:pt idx="35163">
                  <c:v>19.527622898006609</c:v>
                </c:pt>
                <c:pt idx="35164">
                  <c:v>19.528178243764877</c:v>
                </c:pt>
                <c:pt idx="35165">
                  <c:v>19.528733589523146</c:v>
                </c:pt>
                <c:pt idx="35166">
                  <c:v>19.529288935281414</c:v>
                </c:pt>
                <c:pt idx="35167">
                  <c:v>19.529844281039683</c:v>
                </c:pt>
                <c:pt idx="35168">
                  <c:v>19.530399626797951</c:v>
                </c:pt>
                <c:pt idx="35169">
                  <c:v>19.53095497255622</c:v>
                </c:pt>
                <c:pt idx="35170">
                  <c:v>19.531510318314488</c:v>
                </c:pt>
                <c:pt idx="35171">
                  <c:v>19.532065664072757</c:v>
                </c:pt>
                <c:pt idx="35172">
                  <c:v>19.532621009831026</c:v>
                </c:pt>
                <c:pt idx="35173">
                  <c:v>19.533176355589294</c:v>
                </c:pt>
                <c:pt idx="35174">
                  <c:v>19.533731701347563</c:v>
                </c:pt>
                <c:pt idx="35175">
                  <c:v>19.534287047105831</c:v>
                </c:pt>
                <c:pt idx="35176">
                  <c:v>19.5348423928641</c:v>
                </c:pt>
                <c:pt idx="35177">
                  <c:v>19.535397738622368</c:v>
                </c:pt>
                <c:pt idx="35178">
                  <c:v>19.535953084380637</c:v>
                </c:pt>
                <c:pt idx="35179">
                  <c:v>19.536508430138905</c:v>
                </c:pt>
                <c:pt idx="35180">
                  <c:v>19.537063775897174</c:v>
                </c:pt>
                <c:pt idx="35181">
                  <c:v>19.537619121655442</c:v>
                </c:pt>
                <c:pt idx="35182">
                  <c:v>19.538174467413711</c:v>
                </c:pt>
                <c:pt idx="35183">
                  <c:v>19.53872981317198</c:v>
                </c:pt>
                <c:pt idx="35184">
                  <c:v>19.539285158930248</c:v>
                </c:pt>
                <c:pt idx="35185">
                  <c:v>19.539840504688517</c:v>
                </c:pt>
                <c:pt idx="35186">
                  <c:v>19.540395850446785</c:v>
                </c:pt>
                <c:pt idx="35187">
                  <c:v>19.540951196205054</c:v>
                </c:pt>
                <c:pt idx="35188">
                  <c:v>19.541506541963322</c:v>
                </c:pt>
                <c:pt idx="35189">
                  <c:v>19.542061887721591</c:v>
                </c:pt>
                <c:pt idx="35190">
                  <c:v>19.542617233479859</c:v>
                </c:pt>
                <c:pt idx="35191">
                  <c:v>19.543172579238128</c:v>
                </c:pt>
                <c:pt idx="35192">
                  <c:v>19.543727924996396</c:v>
                </c:pt>
                <c:pt idx="35193">
                  <c:v>19.544283270754665</c:v>
                </c:pt>
                <c:pt idx="35194">
                  <c:v>19.544838616512934</c:v>
                </c:pt>
                <c:pt idx="35195">
                  <c:v>19.545393962271202</c:v>
                </c:pt>
                <c:pt idx="35196">
                  <c:v>19.545949308029471</c:v>
                </c:pt>
                <c:pt idx="35197">
                  <c:v>19.546504653787739</c:v>
                </c:pt>
                <c:pt idx="35198">
                  <c:v>19.547059999546008</c:v>
                </c:pt>
                <c:pt idx="35199">
                  <c:v>19.547615345304276</c:v>
                </c:pt>
                <c:pt idx="35200">
                  <c:v>19.548170691062545</c:v>
                </c:pt>
                <c:pt idx="35201">
                  <c:v>19.548726036820813</c:v>
                </c:pt>
                <c:pt idx="35202">
                  <c:v>19.549281382579082</c:v>
                </c:pt>
                <c:pt idx="35203">
                  <c:v>19.54983672833735</c:v>
                </c:pt>
                <c:pt idx="35204">
                  <c:v>19.550392074095619</c:v>
                </c:pt>
                <c:pt idx="35205">
                  <c:v>19.550947419853888</c:v>
                </c:pt>
                <c:pt idx="35206">
                  <c:v>19.551502765612156</c:v>
                </c:pt>
                <c:pt idx="35207">
                  <c:v>19.552058111370425</c:v>
                </c:pt>
                <c:pt idx="35208">
                  <c:v>19.552613457128693</c:v>
                </c:pt>
                <c:pt idx="35209">
                  <c:v>19.553168802886962</c:v>
                </c:pt>
                <c:pt idx="35210">
                  <c:v>19.55372414864523</c:v>
                </c:pt>
                <c:pt idx="35211">
                  <c:v>19.554279494403499</c:v>
                </c:pt>
                <c:pt idx="35212">
                  <c:v>19.554834840161767</c:v>
                </c:pt>
                <c:pt idx="35213">
                  <c:v>19.555390185920036</c:v>
                </c:pt>
                <c:pt idx="35214">
                  <c:v>19.555945531678304</c:v>
                </c:pt>
                <c:pt idx="35215">
                  <c:v>19.556500877436573</c:v>
                </c:pt>
                <c:pt idx="35216">
                  <c:v>19.557056223194841</c:v>
                </c:pt>
                <c:pt idx="35217">
                  <c:v>19.55761156895311</c:v>
                </c:pt>
                <c:pt idx="35218">
                  <c:v>19.558166914711379</c:v>
                </c:pt>
                <c:pt idx="35219">
                  <c:v>19.558722260469647</c:v>
                </c:pt>
                <c:pt idx="35220">
                  <c:v>19.559277606227916</c:v>
                </c:pt>
                <c:pt idx="35221">
                  <c:v>19.559832951986184</c:v>
                </c:pt>
                <c:pt idx="35222">
                  <c:v>19.560388297744453</c:v>
                </c:pt>
                <c:pt idx="35223">
                  <c:v>19.560943643502721</c:v>
                </c:pt>
                <c:pt idx="35224">
                  <c:v>19.56149898926099</c:v>
                </c:pt>
                <c:pt idx="35225">
                  <c:v>19.562054335019258</c:v>
                </c:pt>
                <c:pt idx="35226">
                  <c:v>19.562609680777527</c:v>
                </c:pt>
                <c:pt idx="35227">
                  <c:v>19.563165026535795</c:v>
                </c:pt>
                <c:pt idx="35228">
                  <c:v>19.563720372294064</c:v>
                </c:pt>
                <c:pt idx="35229">
                  <c:v>19.564275718052333</c:v>
                </c:pt>
                <c:pt idx="35230">
                  <c:v>19.564831063810601</c:v>
                </c:pt>
                <c:pt idx="35231">
                  <c:v>19.56538640956887</c:v>
                </c:pt>
                <c:pt idx="35232">
                  <c:v>19.565941755327138</c:v>
                </c:pt>
                <c:pt idx="35233">
                  <c:v>19.566497101085407</c:v>
                </c:pt>
                <c:pt idx="35234">
                  <c:v>19.567052446843675</c:v>
                </c:pt>
                <c:pt idx="35235">
                  <c:v>19.567607792601944</c:v>
                </c:pt>
                <c:pt idx="35236">
                  <c:v>19.568163138360212</c:v>
                </c:pt>
                <c:pt idx="35237">
                  <c:v>19.568718484118481</c:v>
                </c:pt>
                <c:pt idx="35238">
                  <c:v>19.569273829876749</c:v>
                </c:pt>
                <c:pt idx="35239">
                  <c:v>19.569829175635018</c:v>
                </c:pt>
                <c:pt idx="35240">
                  <c:v>19.570384521393287</c:v>
                </c:pt>
                <c:pt idx="35241">
                  <c:v>19.570939867151555</c:v>
                </c:pt>
                <c:pt idx="35242">
                  <c:v>19.571495212909824</c:v>
                </c:pt>
                <c:pt idx="35243">
                  <c:v>19.572050558668092</c:v>
                </c:pt>
                <c:pt idx="35244">
                  <c:v>19.572605904426361</c:v>
                </c:pt>
                <c:pt idx="35245">
                  <c:v>19.573161250184629</c:v>
                </c:pt>
                <c:pt idx="35246">
                  <c:v>19.573716595942898</c:v>
                </c:pt>
                <c:pt idx="35247">
                  <c:v>19.574271941701166</c:v>
                </c:pt>
                <c:pt idx="35248">
                  <c:v>19.574827287459435</c:v>
                </c:pt>
                <c:pt idx="35249">
                  <c:v>19.575382633217703</c:v>
                </c:pt>
                <c:pt idx="35250">
                  <c:v>19.575937978975972</c:v>
                </c:pt>
                <c:pt idx="35251">
                  <c:v>19.576493324734241</c:v>
                </c:pt>
                <c:pt idx="35252">
                  <c:v>19.577048670492509</c:v>
                </c:pt>
                <c:pt idx="35253">
                  <c:v>19.577604016250778</c:v>
                </c:pt>
                <c:pt idx="35254">
                  <c:v>19.578159362009046</c:v>
                </c:pt>
                <c:pt idx="35255">
                  <c:v>19.578714707767315</c:v>
                </c:pt>
                <c:pt idx="35256">
                  <c:v>19.579270053525583</c:v>
                </c:pt>
                <c:pt idx="35257">
                  <c:v>19.579825399283852</c:v>
                </c:pt>
                <c:pt idx="35258">
                  <c:v>19.58038074504212</c:v>
                </c:pt>
                <c:pt idx="35259">
                  <c:v>19.580936090800389</c:v>
                </c:pt>
                <c:pt idx="35260">
                  <c:v>19.581491436558657</c:v>
                </c:pt>
                <c:pt idx="35261">
                  <c:v>19.582046782316926</c:v>
                </c:pt>
                <c:pt idx="35262">
                  <c:v>19.582602128075195</c:v>
                </c:pt>
                <c:pt idx="35263">
                  <c:v>19.583157473833463</c:v>
                </c:pt>
                <c:pt idx="35264">
                  <c:v>19.583712819591732</c:v>
                </c:pt>
                <c:pt idx="35265">
                  <c:v>19.58426816535</c:v>
                </c:pt>
                <c:pt idx="35266">
                  <c:v>19.584823511108269</c:v>
                </c:pt>
                <c:pt idx="35267">
                  <c:v>19.585378856866537</c:v>
                </c:pt>
                <c:pt idx="35268">
                  <c:v>19.585934202624806</c:v>
                </c:pt>
                <c:pt idx="35269">
                  <c:v>19.586489548383074</c:v>
                </c:pt>
                <c:pt idx="35270">
                  <c:v>19.587044894141343</c:v>
                </c:pt>
                <c:pt idx="35271">
                  <c:v>19.587600239899611</c:v>
                </c:pt>
                <c:pt idx="35272">
                  <c:v>19.58815558565788</c:v>
                </c:pt>
                <c:pt idx="35273">
                  <c:v>19.588710931416148</c:v>
                </c:pt>
                <c:pt idx="35274">
                  <c:v>19.589266277174417</c:v>
                </c:pt>
                <c:pt idx="35275">
                  <c:v>19.589821622932686</c:v>
                </c:pt>
                <c:pt idx="35276">
                  <c:v>19.590376968690954</c:v>
                </c:pt>
                <c:pt idx="35277">
                  <c:v>19.590932314449223</c:v>
                </c:pt>
                <c:pt idx="35278">
                  <c:v>19.591487660207491</c:v>
                </c:pt>
                <c:pt idx="35279">
                  <c:v>19.59204300596576</c:v>
                </c:pt>
                <c:pt idx="35280">
                  <c:v>19.592598351724028</c:v>
                </c:pt>
                <c:pt idx="35281">
                  <c:v>19.593153697482297</c:v>
                </c:pt>
                <c:pt idx="35282">
                  <c:v>19.593709043240565</c:v>
                </c:pt>
                <c:pt idx="35283">
                  <c:v>19.594264388998834</c:v>
                </c:pt>
                <c:pt idx="35284">
                  <c:v>19.594819734757102</c:v>
                </c:pt>
                <c:pt idx="35285">
                  <c:v>19.595375080515371</c:v>
                </c:pt>
                <c:pt idx="35286">
                  <c:v>19.59593042627364</c:v>
                </c:pt>
                <c:pt idx="35287">
                  <c:v>19.596485772031908</c:v>
                </c:pt>
                <c:pt idx="35288">
                  <c:v>19.597041117790177</c:v>
                </c:pt>
                <c:pt idx="35289">
                  <c:v>19.597596463548445</c:v>
                </c:pt>
                <c:pt idx="35290">
                  <c:v>19.598151809306714</c:v>
                </c:pt>
                <c:pt idx="35291">
                  <c:v>19.598707155064982</c:v>
                </c:pt>
                <c:pt idx="35292">
                  <c:v>19.599262500823251</c:v>
                </c:pt>
                <c:pt idx="35293">
                  <c:v>19.599817846581519</c:v>
                </c:pt>
                <c:pt idx="35294">
                  <c:v>19.600373192339788</c:v>
                </c:pt>
                <c:pt idx="35295">
                  <c:v>19.600928538098056</c:v>
                </c:pt>
                <c:pt idx="35296">
                  <c:v>19.601483883856325</c:v>
                </c:pt>
                <c:pt idx="35297">
                  <c:v>19.602039229614594</c:v>
                </c:pt>
                <c:pt idx="35298">
                  <c:v>19.602594575372862</c:v>
                </c:pt>
                <c:pt idx="35299">
                  <c:v>19.603149921131131</c:v>
                </c:pt>
                <c:pt idx="35300">
                  <c:v>19.603705266889399</c:v>
                </c:pt>
                <c:pt idx="35301">
                  <c:v>19.604260612647668</c:v>
                </c:pt>
                <c:pt idx="35302">
                  <c:v>19.604815958405936</c:v>
                </c:pt>
                <c:pt idx="35303">
                  <c:v>19.605371304164205</c:v>
                </c:pt>
                <c:pt idx="35304">
                  <c:v>19.605926649922473</c:v>
                </c:pt>
                <c:pt idx="35305">
                  <c:v>19.606481995680742</c:v>
                </c:pt>
                <c:pt idx="35306">
                  <c:v>19.60703734143901</c:v>
                </c:pt>
                <c:pt idx="35307">
                  <c:v>19.607592687197279</c:v>
                </c:pt>
                <c:pt idx="35308">
                  <c:v>19.608148032955548</c:v>
                </c:pt>
                <c:pt idx="35309">
                  <c:v>19.608703378713816</c:v>
                </c:pt>
                <c:pt idx="35310">
                  <c:v>19.609258724472085</c:v>
                </c:pt>
                <c:pt idx="35311">
                  <c:v>19.609814070230353</c:v>
                </c:pt>
                <c:pt idx="35312">
                  <c:v>19.610369415988622</c:v>
                </c:pt>
                <c:pt idx="35313">
                  <c:v>19.61092476174689</c:v>
                </c:pt>
                <c:pt idx="35314">
                  <c:v>19.611480107505159</c:v>
                </c:pt>
                <c:pt idx="35315">
                  <c:v>19.612035453263427</c:v>
                </c:pt>
                <c:pt idx="35316">
                  <c:v>19.612590799021696</c:v>
                </c:pt>
                <c:pt idx="35317">
                  <c:v>19.613146144779964</c:v>
                </c:pt>
                <c:pt idx="35318">
                  <c:v>19.613701490538233</c:v>
                </c:pt>
                <c:pt idx="35319">
                  <c:v>19.614256836296502</c:v>
                </c:pt>
                <c:pt idx="35320">
                  <c:v>19.61481218205477</c:v>
                </c:pt>
                <c:pt idx="35321">
                  <c:v>19.615367527813039</c:v>
                </c:pt>
                <c:pt idx="35322">
                  <c:v>19.615922873571307</c:v>
                </c:pt>
                <c:pt idx="35323">
                  <c:v>19.616478219329576</c:v>
                </c:pt>
                <c:pt idx="35324">
                  <c:v>19.617033565087844</c:v>
                </c:pt>
                <c:pt idx="35325">
                  <c:v>19.617588910846113</c:v>
                </c:pt>
                <c:pt idx="35326">
                  <c:v>19.618144256604381</c:v>
                </c:pt>
                <c:pt idx="35327">
                  <c:v>19.61869960236265</c:v>
                </c:pt>
                <c:pt idx="35328">
                  <c:v>19.619254948120918</c:v>
                </c:pt>
                <c:pt idx="35329">
                  <c:v>19.619810293879187</c:v>
                </c:pt>
                <c:pt idx="35330">
                  <c:v>19.620365639637456</c:v>
                </c:pt>
                <c:pt idx="35331">
                  <c:v>19.620920985395724</c:v>
                </c:pt>
                <c:pt idx="35332">
                  <c:v>19.621476331153993</c:v>
                </c:pt>
                <c:pt idx="35333">
                  <c:v>19.622031676912261</c:v>
                </c:pt>
                <c:pt idx="35334">
                  <c:v>19.62258702267053</c:v>
                </c:pt>
                <c:pt idx="35335">
                  <c:v>19.623142368428798</c:v>
                </c:pt>
                <c:pt idx="35336">
                  <c:v>19.623697714187067</c:v>
                </c:pt>
                <c:pt idx="35337">
                  <c:v>19.624253059945335</c:v>
                </c:pt>
                <c:pt idx="35338">
                  <c:v>19.624808405703604</c:v>
                </c:pt>
                <c:pt idx="35339">
                  <c:v>19.625363751461872</c:v>
                </c:pt>
                <c:pt idx="35340">
                  <c:v>19.625919097220141</c:v>
                </c:pt>
                <c:pt idx="35341">
                  <c:v>19.626474442978409</c:v>
                </c:pt>
                <c:pt idx="35342">
                  <c:v>19.627029788736678</c:v>
                </c:pt>
                <c:pt idx="35343">
                  <c:v>19.627585134494947</c:v>
                </c:pt>
                <c:pt idx="35344">
                  <c:v>19.628140480253215</c:v>
                </c:pt>
                <c:pt idx="35345">
                  <c:v>19.628695826011484</c:v>
                </c:pt>
                <c:pt idx="35346">
                  <c:v>19.629251171769752</c:v>
                </c:pt>
                <c:pt idx="35347">
                  <c:v>19.629806517528021</c:v>
                </c:pt>
                <c:pt idx="35348">
                  <c:v>19.630361863286289</c:v>
                </c:pt>
                <c:pt idx="35349">
                  <c:v>19.630917209044558</c:v>
                </c:pt>
                <c:pt idx="35350">
                  <c:v>19.631472554802826</c:v>
                </c:pt>
                <c:pt idx="35351">
                  <c:v>19.632027900561095</c:v>
                </c:pt>
                <c:pt idx="35352">
                  <c:v>19.632583246319363</c:v>
                </c:pt>
                <c:pt idx="35353">
                  <c:v>19.633138592077632</c:v>
                </c:pt>
                <c:pt idx="35354">
                  <c:v>19.633693937835901</c:v>
                </c:pt>
                <c:pt idx="35355">
                  <c:v>19.634249283594169</c:v>
                </c:pt>
                <c:pt idx="35356">
                  <c:v>19.634804629352438</c:v>
                </c:pt>
                <c:pt idx="35357">
                  <c:v>19.635359975110706</c:v>
                </c:pt>
                <c:pt idx="35358">
                  <c:v>19.635915320868975</c:v>
                </c:pt>
                <c:pt idx="35359">
                  <c:v>19.636470666627243</c:v>
                </c:pt>
                <c:pt idx="35360">
                  <c:v>19.637026012385512</c:v>
                </c:pt>
                <c:pt idx="35361">
                  <c:v>19.63758135814378</c:v>
                </c:pt>
                <c:pt idx="35362">
                  <c:v>19.638136703902049</c:v>
                </c:pt>
                <c:pt idx="35363">
                  <c:v>19.638692049660317</c:v>
                </c:pt>
                <c:pt idx="35364">
                  <c:v>19.639247395418586</c:v>
                </c:pt>
                <c:pt idx="35365">
                  <c:v>19.639802741176855</c:v>
                </c:pt>
                <c:pt idx="35366">
                  <c:v>19.640358086935123</c:v>
                </c:pt>
                <c:pt idx="35367">
                  <c:v>19.640913432693392</c:v>
                </c:pt>
                <c:pt idx="35368">
                  <c:v>19.64146877845166</c:v>
                </c:pt>
                <c:pt idx="35369">
                  <c:v>19.642024124209929</c:v>
                </c:pt>
                <c:pt idx="35370">
                  <c:v>19.642579469968197</c:v>
                </c:pt>
                <c:pt idx="35371">
                  <c:v>19.643134815726466</c:v>
                </c:pt>
                <c:pt idx="35372">
                  <c:v>19.643690161484734</c:v>
                </c:pt>
                <c:pt idx="35373">
                  <c:v>19.644245507243003</c:v>
                </c:pt>
                <c:pt idx="35374">
                  <c:v>19.644800853001271</c:v>
                </c:pt>
                <c:pt idx="35375">
                  <c:v>19.64535619875954</c:v>
                </c:pt>
                <c:pt idx="35376">
                  <c:v>19.645911544517809</c:v>
                </c:pt>
                <c:pt idx="35377">
                  <c:v>19.646466890276077</c:v>
                </c:pt>
                <c:pt idx="35378">
                  <c:v>19.647022236034346</c:v>
                </c:pt>
                <c:pt idx="35379">
                  <c:v>19.647577581792614</c:v>
                </c:pt>
                <c:pt idx="35380">
                  <c:v>19.648132927550883</c:v>
                </c:pt>
                <c:pt idx="35381">
                  <c:v>19.648688273309151</c:v>
                </c:pt>
                <c:pt idx="35382">
                  <c:v>19.64924361906742</c:v>
                </c:pt>
                <c:pt idx="35383">
                  <c:v>19.649798964825688</c:v>
                </c:pt>
                <c:pt idx="35384">
                  <c:v>19.650354310583957</c:v>
                </c:pt>
                <c:pt idx="35385">
                  <c:v>19.650909656342225</c:v>
                </c:pt>
                <c:pt idx="35386">
                  <c:v>19.651465002100494</c:v>
                </c:pt>
                <c:pt idx="35387">
                  <c:v>19.652020347858763</c:v>
                </c:pt>
                <c:pt idx="35388">
                  <c:v>19.652575693617031</c:v>
                </c:pt>
                <c:pt idx="35389">
                  <c:v>19.6531310393753</c:v>
                </c:pt>
                <c:pt idx="35390">
                  <c:v>19.653686385133568</c:v>
                </c:pt>
                <c:pt idx="35391">
                  <c:v>19.654241730891837</c:v>
                </c:pt>
                <c:pt idx="35392">
                  <c:v>19.654797076650105</c:v>
                </c:pt>
                <c:pt idx="35393">
                  <c:v>19.655352422408374</c:v>
                </c:pt>
                <c:pt idx="35394">
                  <c:v>19.655907768166642</c:v>
                </c:pt>
                <c:pt idx="35395">
                  <c:v>19.656463113924911</c:v>
                </c:pt>
                <c:pt idx="35396">
                  <c:v>19.657018459683179</c:v>
                </c:pt>
                <c:pt idx="35397">
                  <c:v>19.657573805441448</c:v>
                </c:pt>
                <c:pt idx="35398">
                  <c:v>19.658129151199716</c:v>
                </c:pt>
                <c:pt idx="35399">
                  <c:v>19.658684496957985</c:v>
                </c:pt>
                <c:pt idx="35400">
                  <c:v>19.659239842716254</c:v>
                </c:pt>
                <c:pt idx="35401">
                  <c:v>19.659795188474522</c:v>
                </c:pt>
                <c:pt idx="35402">
                  <c:v>19.660350534232791</c:v>
                </c:pt>
                <c:pt idx="35403">
                  <c:v>19.660905879991059</c:v>
                </c:pt>
                <c:pt idx="35404">
                  <c:v>19.661461225749328</c:v>
                </c:pt>
                <c:pt idx="35405">
                  <c:v>19.662016571507596</c:v>
                </c:pt>
                <c:pt idx="35406">
                  <c:v>19.662571917265865</c:v>
                </c:pt>
                <c:pt idx="35407">
                  <c:v>19.663127263024133</c:v>
                </c:pt>
                <c:pt idx="35408">
                  <c:v>19.663682608782402</c:v>
                </c:pt>
                <c:pt idx="35409">
                  <c:v>19.66423795454067</c:v>
                </c:pt>
                <c:pt idx="35410">
                  <c:v>19.664793300298939</c:v>
                </c:pt>
                <c:pt idx="35411">
                  <c:v>19.665348646057208</c:v>
                </c:pt>
                <c:pt idx="35412">
                  <c:v>19.665903991815476</c:v>
                </c:pt>
                <c:pt idx="35413">
                  <c:v>19.666459337573745</c:v>
                </c:pt>
                <c:pt idx="35414">
                  <c:v>19.667014683332013</c:v>
                </c:pt>
                <c:pt idx="35415">
                  <c:v>19.667570029090282</c:v>
                </c:pt>
                <c:pt idx="35416">
                  <c:v>19.66812537484855</c:v>
                </c:pt>
                <c:pt idx="35417">
                  <c:v>19.668680720606819</c:v>
                </c:pt>
                <c:pt idx="35418">
                  <c:v>19.669236066365087</c:v>
                </c:pt>
                <c:pt idx="35419">
                  <c:v>19.669791412123356</c:v>
                </c:pt>
                <c:pt idx="35420">
                  <c:v>19.670346757881624</c:v>
                </c:pt>
                <c:pt idx="35421">
                  <c:v>19.670902103639893</c:v>
                </c:pt>
                <c:pt idx="35422">
                  <c:v>19.671457449398162</c:v>
                </c:pt>
                <c:pt idx="35423">
                  <c:v>19.67201279515643</c:v>
                </c:pt>
                <c:pt idx="35424">
                  <c:v>19.672568140914699</c:v>
                </c:pt>
                <c:pt idx="35425">
                  <c:v>19.673123486672967</c:v>
                </c:pt>
                <c:pt idx="35426">
                  <c:v>19.673678832431236</c:v>
                </c:pt>
                <c:pt idx="35427">
                  <c:v>19.674234178189504</c:v>
                </c:pt>
                <c:pt idx="35428">
                  <c:v>19.674789523947773</c:v>
                </c:pt>
                <c:pt idx="35429">
                  <c:v>19.675344869706041</c:v>
                </c:pt>
                <c:pt idx="35430">
                  <c:v>19.67590021546431</c:v>
                </c:pt>
                <c:pt idx="35431">
                  <c:v>19.676455561222578</c:v>
                </c:pt>
                <c:pt idx="35432">
                  <c:v>19.677010906980847</c:v>
                </c:pt>
                <c:pt idx="35433">
                  <c:v>19.677566252739116</c:v>
                </c:pt>
                <c:pt idx="35434">
                  <c:v>19.678121598497384</c:v>
                </c:pt>
                <c:pt idx="35435">
                  <c:v>19.678676944255653</c:v>
                </c:pt>
                <c:pt idx="35436">
                  <c:v>19.679232290013921</c:v>
                </c:pt>
                <c:pt idx="35437">
                  <c:v>19.67978763577219</c:v>
                </c:pt>
                <c:pt idx="35438">
                  <c:v>19.680342981530458</c:v>
                </c:pt>
                <c:pt idx="35439">
                  <c:v>19.680898327288727</c:v>
                </c:pt>
                <c:pt idx="35440">
                  <c:v>19.681453673046995</c:v>
                </c:pt>
                <c:pt idx="35441">
                  <c:v>19.682009018805264</c:v>
                </c:pt>
                <c:pt idx="35442">
                  <c:v>19.682564364563532</c:v>
                </c:pt>
                <c:pt idx="35443">
                  <c:v>19.683119710321801</c:v>
                </c:pt>
                <c:pt idx="35444">
                  <c:v>19.68367505608007</c:v>
                </c:pt>
                <c:pt idx="35445">
                  <c:v>19.684230401838338</c:v>
                </c:pt>
                <c:pt idx="35446">
                  <c:v>19.684785747596607</c:v>
                </c:pt>
                <c:pt idx="35447">
                  <c:v>19.685341093354875</c:v>
                </c:pt>
                <c:pt idx="35448">
                  <c:v>19.685896439113144</c:v>
                </c:pt>
                <c:pt idx="35449">
                  <c:v>19.686451784871412</c:v>
                </c:pt>
                <c:pt idx="35450">
                  <c:v>19.687007130629681</c:v>
                </c:pt>
                <c:pt idx="35451">
                  <c:v>19.687562476387949</c:v>
                </c:pt>
                <c:pt idx="35452">
                  <c:v>19.688117822146218</c:v>
                </c:pt>
                <c:pt idx="35453">
                  <c:v>19.688673167904486</c:v>
                </c:pt>
                <c:pt idx="35454">
                  <c:v>19.689228513662755</c:v>
                </c:pt>
                <c:pt idx="35455">
                  <c:v>19.689783859421023</c:v>
                </c:pt>
                <c:pt idx="35456">
                  <c:v>19.690339205179292</c:v>
                </c:pt>
                <c:pt idx="35457">
                  <c:v>19.690894550937561</c:v>
                </c:pt>
                <c:pt idx="35458">
                  <c:v>19.691449896695829</c:v>
                </c:pt>
                <c:pt idx="35459">
                  <c:v>19.692005242454098</c:v>
                </c:pt>
                <c:pt idx="35460">
                  <c:v>19.692560588212366</c:v>
                </c:pt>
                <c:pt idx="35461">
                  <c:v>19.693115933970635</c:v>
                </c:pt>
                <c:pt idx="35462">
                  <c:v>19.693671279728903</c:v>
                </c:pt>
                <c:pt idx="35463">
                  <c:v>19.694226625487172</c:v>
                </c:pt>
                <c:pt idx="35464">
                  <c:v>19.69478197124544</c:v>
                </c:pt>
                <c:pt idx="35465">
                  <c:v>19.695337317003709</c:v>
                </c:pt>
                <c:pt idx="35466">
                  <c:v>19.695892662761977</c:v>
                </c:pt>
                <c:pt idx="35467">
                  <c:v>19.696448008520246</c:v>
                </c:pt>
                <c:pt idx="35468">
                  <c:v>19.697003354278515</c:v>
                </c:pt>
                <c:pt idx="35469">
                  <c:v>19.697558700036783</c:v>
                </c:pt>
                <c:pt idx="35470">
                  <c:v>19.698114045795052</c:v>
                </c:pt>
                <c:pt idx="35471">
                  <c:v>19.69866939155332</c:v>
                </c:pt>
                <c:pt idx="35472">
                  <c:v>19.699224737311589</c:v>
                </c:pt>
                <c:pt idx="35473">
                  <c:v>19.699780083069857</c:v>
                </c:pt>
                <c:pt idx="35474">
                  <c:v>19.700335428828126</c:v>
                </c:pt>
                <c:pt idx="35475">
                  <c:v>19.700890774586394</c:v>
                </c:pt>
                <c:pt idx="35476">
                  <c:v>19.701446120344663</c:v>
                </c:pt>
                <c:pt idx="35477">
                  <c:v>19.702001466102931</c:v>
                </c:pt>
                <c:pt idx="35478">
                  <c:v>19.7025568118612</c:v>
                </c:pt>
                <c:pt idx="35479">
                  <c:v>19.703112157619469</c:v>
                </c:pt>
                <c:pt idx="35480">
                  <c:v>19.703667503377737</c:v>
                </c:pt>
                <c:pt idx="35481">
                  <c:v>19.704222849136006</c:v>
                </c:pt>
                <c:pt idx="35482">
                  <c:v>19.704778194894274</c:v>
                </c:pt>
                <c:pt idx="35483">
                  <c:v>19.705333540652543</c:v>
                </c:pt>
                <c:pt idx="35484">
                  <c:v>19.705888886410811</c:v>
                </c:pt>
                <c:pt idx="35485">
                  <c:v>19.70644423216908</c:v>
                </c:pt>
                <c:pt idx="35486">
                  <c:v>19.706999577927348</c:v>
                </c:pt>
                <c:pt idx="35487">
                  <c:v>19.707554923685617</c:v>
                </c:pt>
                <c:pt idx="35488">
                  <c:v>19.708110269443885</c:v>
                </c:pt>
                <c:pt idx="35489">
                  <c:v>19.708665615202154</c:v>
                </c:pt>
                <c:pt idx="35490">
                  <c:v>19.709220960960423</c:v>
                </c:pt>
                <c:pt idx="35491">
                  <c:v>19.709776306718691</c:v>
                </c:pt>
                <c:pt idx="35492">
                  <c:v>19.71033165247696</c:v>
                </c:pt>
                <c:pt idx="35493">
                  <c:v>19.710886998235228</c:v>
                </c:pt>
                <c:pt idx="35494">
                  <c:v>19.711442343993497</c:v>
                </c:pt>
                <c:pt idx="35495">
                  <c:v>19.711997689751765</c:v>
                </c:pt>
                <c:pt idx="35496">
                  <c:v>19.712553035510034</c:v>
                </c:pt>
                <c:pt idx="35497">
                  <c:v>19.713108381268302</c:v>
                </c:pt>
                <c:pt idx="35498">
                  <c:v>19.713663727026571</c:v>
                </c:pt>
                <c:pt idx="35499">
                  <c:v>19.714219072784839</c:v>
                </c:pt>
                <c:pt idx="35500">
                  <c:v>19.714774418543108</c:v>
                </c:pt>
                <c:pt idx="35501">
                  <c:v>19.715329764301377</c:v>
                </c:pt>
                <c:pt idx="35502">
                  <c:v>19.715885110059645</c:v>
                </c:pt>
                <c:pt idx="35503">
                  <c:v>19.716440455817914</c:v>
                </c:pt>
                <c:pt idx="35504">
                  <c:v>19.716995801576182</c:v>
                </c:pt>
                <c:pt idx="35505">
                  <c:v>19.717551147334451</c:v>
                </c:pt>
                <c:pt idx="35506">
                  <c:v>19.718106493092719</c:v>
                </c:pt>
                <c:pt idx="35507">
                  <c:v>19.718661838850988</c:v>
                </c:pt>
                <c:pt idx="35508">
                  <c:v>19.719217184609256</c:v>
                </c:pt>
                <c:pt idx="35509">
                  <c:v>19.719772530367525</c:v>
                </c:pt>
                <c:pt idx="35510">
                  <c:v>19.720327876125793</c:v>
                </c:pt>
                <c:pt idx="35511">
                  <c:v>19.720883221884062</c:v>
                </c:pt>
                <c:pt idx="35512">
                  <c:v>19.72143856764233</c:v>
                </c:pt>
                <c:pt idx="35513">
                  <c:v>19.721993913400599</c:v>
                </c:pt>
                <c:pt idx="35514">
                  <c:v>19.722549259158868</c:v>
                </c:pt>
                <c:pt idx="35515">
                  <c:v>19.723104604917136</c:v>
                </c:pt>
                <c:pt idx="35516">
                  <c:v>19.723659950675405</c:v>
                </c:pt>
                <c:pt idx="35517">
                  <c:v>19.724215296433673</c:v>
                </c:pt>
                <c:pt idx="35518">
                  <c:v>19.724770642191942</c:v>
                </c:pt>
                <c:pt idx="35519">
                  <c:v>19.72532598795021</c:v>
                </c:pt>
                <c:pt idx="35520">
                  <c:v>19.725881333708479</c:v>
                </c:pt>
                <c:pt idx="35521">
                  <c:v>19.726436679466747</c:v>
                </c:pt>
                <c:pt idx="35522">
                  <c:v>19.726992025225016</c:v>
                </c:pt>
                <c:pt idx="35523">
                  <c:v>19.727547370983284</c:v>
                </c:pt>
                <c:pt idx="35524">
                  <c:v>19.728102716741553</c:v>
                </c:pt>
                <c:pt idx="35525">
                  <c:v>19.728658062499822</c:v>
                </c:pt>
                <c:pt idx="35526">
                  <c:v>19.72921340825809</c:v>
                </c:pt>
                <c:pt idx="35527">
                  <c:v>19.729768754016359</c:v>
                </c:pt>
                <c:pt idx="35528">
                  <c:v>19.730324099774627</c:v>
                </c:pt>
                <c:pt idx="35529">
                  <c:v>19.730879445532896</c:v>
                </c:pt>
                <c:pt idx="35530">
                  <c:v>19.731434791291164</c:v>
                </c:pt>
                <c:pt idx="35531">
                  <c:v>19.731990137049433</c:v>
                </c:pt>
                <c:pt idx="35532">
                  <c:v>19.732545482807701</c:v>
                </c:pt>
                <c:pt idx="35533">
                  <c:v>19.73310082856597</c:v>
                </c:pt>
                <c:pt idx="35534">
                  <c:v>19.733656174324238</c:v>
                </c:pt>
                <c:pt idx="35535">
                  <c:v>19.734211520082507</c:v>
                </c:pt>
                <c:pt idx="35536">
                  <c:v>19.734766865840776</c:v>
                </c:pt>
                <c:pt idx="35537">
                  <c:v>19.735322211599044</c:v>
                </c:pt>
                <c:pt idx="35538">
                  <c:v>19.735877557357313</c:v>
                </c:pt>
                <c:pt idx="35539">
                  <c:v>19.736432903115581</c:v>
                </c:pt>
                <c:pt idx="35540">
                  <c:v>19.73698824887385</c:v>
                </c:pt>
                <c:pt idx="35541">
                  <c:v>19.737543594632118</c:v>
                </c:pt>
                <c:pt idx="35542">
                  <c:v>19.738098940390387</c:v>
                </c:pt>
                <c:pt idx="35543">
                  <c:v>19.738654286148655</c:v>
                </c:pt>
                <c:pt idx="35544">
                  <c:v>19.739209631906924</c:v>
                </c:pt>
                <c:pt idx="35545">
                  <c:v>19.739764977665192</c:v>
                </c:pt>
                <c:pt idx="35546">
                  <c:v>19.740320323423461</c:v>
                </c:pt>
                <c:pt idx="35547">
                  <c:v>19.74087566918173</c:v>
                </c:pt>
                <c:pt idx="35548">
                  <c:v>19.741431014939998</c:v>
                </c:pt>
                <c:pt idx="35549">
                  <c:v>19.741986360698267</c:v>
                </c:pt>
                <c:pt idx="35550">
                  <c:v>19.742541706456535</c:v>
                </c:pt>
                <c:pt idx="35551">
                  <c:v>19.743097052214804</c:v>
                </c:pt>
                <c:pt idx="35552">
                  <c:v>19.743652397973072</c:v>
                </c:pt>
                <c:pt idx="35553">
                  <c:v>19.744207743731341</c:v>
                </c:pt>
                <c:pt idx="35554">
                  <c:v>19.744763089489609</c:v>
                </c:pt>
                <c:pt idx="35555">
                  <c:v>19.745318435247878</c:v>
                </c:pt>
                <c:pt idx="35556">
                  <c:v>19.745873781006146</c:v>
                </c:pt>
                <c:pt idx="35557">
                  <c:v>19.746429126764415</c:v>
                </c:pt>
                <c:pt idx="35558">
                  <c:v>19.746984472522684</c:v>
                </c:pt>
                <c:pt idx="35559">
                  <c:v>19.747539818280952</c:v>
                </c:pt>
                <c:pt idx="35560">
                  <c:v>19.748095164039221</c:v>
                </c:pt>
                <c:pt idx="35561">
                  <c:v>19.748650509797489</c:v>
                </c:pt>
                <c:pt idx="35562">
                  <c:v>19.749205855555758</c:v>
                </c:pt>
                <c:pt idx="35563">
                  <c:v>19.749761201314026</c:v>
                </c:pt>
                <c:pt idx="35564">
                  <c:v>19.750316547072295</c:v>
                </c:pt>
                <c:pt idx="35565">
                  <c:v>19.750871892830563</c:v>
                </c:pt>
                <c:pt idx="35566">
                  <c:v>19.751427238588832</c:v>
                </c:pt>
                <c:pt idx="35567">
                  <c:v>19.7519825843471</c:v>
                </c:pt>
                <c:pt idx="35568">
                  <c:v>19.752537930105369</c:v>
                </c:pt>
                <c:pt idx="35569">
                  <c:v>19.753093275863638</c:v>
                </c:pt>
                <c:pt idx="35570">
                  <c:v>19.753648621621906</c:v>
                </c:pt>
                <c:pt idx="35571">
                  <c:v>19.754203967380175</c:v>
                </c:pt>
                <c:pt idx="35572">
                  <c:v>19.754759313138443</c:v>
                </c:pt>
                <c:pt idx="35573">
                  <c:v>19.755314658896712</c:v>
                </c:pt>
                <c:pt idx="35574">
                  <c:v>19.75587000465498</c:v>
                </c:pt>
                <c:pt idx="35575">
                  <c:v>19.756425350413249</c:v>
                </c:pt>
                <c:pt idx="35576">
                  <c:v>19.756980696171517</c:v>
                </c:pt>
                <c:pt idx="35577">
                  <c:v>19.757536041929786</c:v>
                </c:pt>
                <c:pt idx="35578">
                  <c:v>19.758091387688054</c:v>
                </c:pt>
                <c:pt idx="35579">
                  <c:v>19.758646733446323</c:v>
                </c:pt>
                <c:pt idx="35580">
                  <c:v>19.759202079204591</c:v>
                </c:pt>
                <c:pt idx="35581">
                  <c:v>19.75975742496286</c:v>
                </c:pt>
                <c:pt idx="35582">
                  <c:v>19.760312770721129</c:v>
                </c:pt>
                <c:pt idx="35583">
                  <c:v>19.760868116479397</c:v>
                </c:pt>
                <c:pt idx="35584">
                  <c:v>19.761423462237666</c:v>
                </c:pt>
                <c:pt idx="35585">
                  <c:v>19.761978807995934</c:v>
                </c:pt>
                <c:pt idx="35586">
                  <c:v>19.762534153754203</c:v>
                </c:pt>
                <c:pt idx="35587">
                  <c:v>19.763089499512471</c:v>
                </c:pt>
                <c:pt idx="35588">
                  <c:v>19.76364484527074</c:v>
                </c:pt>
                <c:pt idx="35589">
                  <c:v>19.764200191029008</c:v>
                </c:pt>
                <c:pt idx="35590">
                  <c:v>19.764755536787277</c:v>
                </c:pt>
                <c:pt idx="35591">
                  <c:v>19.765310882545545</c:v>
                </c:pt>
                <c:pt idx="35592">
                  <c:v>19.765866228303814</c:v>
                </c:pt>
                <c:pt idx="35593">
                  <c:v>19.766421574062083</c:v>
                </c:pt>
                <c:pt idx="35594">
                  <c:v>19.766976919820351</c:v>
                </c:pt>
                <c:pt idx="35595">
                  <c:v>19.76753226557862</c:v>
                </c:pt>
                <c:pt idx="35596">
                  <c:v>19.768087611336888</c:v>
                </c:pt>
                <c:pt idx="35597">
                  <c:v>19.768642957095157</c:v>
                </c:pt>
                <c:pt idx="35598">
                  <c:v>19.769198302853425</c:v>
                </c:pt>
                <c:pt idx="35599">
                  <c:v>19.769753648611694</c:v>
                </c:pt>
                <c:pt idx="35600">
                  <c:v>19.770308994369962</c:v>
                </c:pt>
                <c:pt idx="35601">
                  <c:v>19.770864340128231</c:v>
                </c:pt>
                <c:pt idx="35602">
                  <c:v>19.771419685886499</c:v>
                </c:pt>
                <c:pt idx="35603">
                  <c:v>19.771975031644768</c:v>
                </c:pt>
                <c:pt idx="35604">
                  <c:v>19.772530377403037</c:v>
                </c:pt>
                <c:pt idx="35605">
                  <c:v>19.773085723161305</c:v>
                </c:pt>
                <c:pt idx="35606">
                  <c:v>19.773641068919574</c:v>
                </c:pt>
                <c:pt idx="35607">
                  <c:v>19.774196414677842</c:v>
                </c:pt>
                <c:pt idx="35608">
                  <c:v>19.774751760436111</c:v>
                </c:pt>
                <c:pt idx="35609">
                  <c:v>19.775307106194379</c:v>
                </c:pt>
                <c:pt idx="35610">
                  <c:v>19.775862451952648</c:v>
                </c:pt>
                <c:pt idx="35611">
                  <c:v>19.776417797710916</c:v>
                </c:pt>
                <c:pt idx="35612">
                  <c:v>19.776973143469185</c:v>
                </c:pt>
                <c:pt idx="35613">
                  <c:v>19.777528489227453</c:v>
                </c:pt>
                <c:pt idx="35614">
                  <c:v>19.778083834985722</c:v>
                </c:pt>
                <c:pt idx="35615">
                  <c:v>19.778639180743991</c:v>
                </c:pt>
                <c:pt idx="35616">
                  <c:v>19.779194526502259</c:v>
                </c:pt>
                <c:pt idx="35617">
                  <c:v>19.779749872260528</c:v>
                </c:pt>
                <c:pt idx="35618">
                  <c:v>19.780305218018796</c:v>
                </c:pt>
                <c:pt idx="35619">
                  <c:v>19.780860563777065</c:v>
                </c:pt>
                <c:pt idx="35620">
                  <c:v>19.781415909535333</c:v>
                </c:pt>
                <c:pt idx="35621">
                  <c:v>19.781971255293602</c:v>
                </c:pt>
                <c:pt idx="35622">
                  <c:v>19.78252660105187</c:v>
                </c:pt>
                <c:pt idx="35623">
                  <c:v>19.783081946810139</c:v>
                </c:pt>
                <c:pt idx="35624">
                  <c:v>19.783637292568407</c:v>
                </c:pt>
                <c:pt idx="35625">
                  <c:v>19.784192638326676</c:v>
                </c:pt>
                <c:pt idx="35626">
                  <c:v>19.784747984084945</c:v>
                </c:pt>
                <c:pt idx="35627">
                  <c:v>19.785303329843213</c:v>
                </c:pt>
                <c:pt idx="35628">
                  <c:v>19.785858675601482</c:v>
                </c:pt>
                <c:pt idx="35629">
                  <c:v>19.78641402135975</c:v>
                </c:pt>
                <c:pt idx="35630">
                  <c:v>19.786969367118019</c:v>
                </c:pt>
                <c:pt idx="35631">
                  <c:v>19.787524712876287</c:v>
                </c:pt>
                <c:pt idx="35632">
                  <c:v>19.788080058634556</c:v>
                </c:pt>
                <c:pt idx="35633">
                  <c:v>19.788635404392824</c:v>
                </c:pt>
                <c:pt idx="35634">
                  <c:v>19.789190750151093</c:v>
                </c:pt>
                <c:pt idx="35635">
                  <c:v>19.789746095909361</c:v>
                </c:pt>
                <c:pt idx="35636">
                  <c:v>19.79030144166763</c:v>
                </c:pt>
                <c:pt idx="35637">
                  <c:v>19.790856787425898</c:v>
                </c:pt>
                <c:pt idx="35638">
                  <c:v>19.791412133184167</c:v>
                </c:pt>
                <c:pt idx="35639">
                  <c:v>19.791967478942436</c:v>
                </c:pt>
                <c:pt idx="35640">
                  <c:v>19.792522824700704</c:v>
                </c:pt>
                <c:pt idx="35641">
                  <c:v>19.793078170458973</c:v>
                </c:pt>
                <c:pt idx="35642">
                  <c:v>19.793633516217241</c:v>
                </c:pt>
                <c:pt idx="35643">
                  <c:v>19.79418886197551</c:v>
                </c:pt>
                <c:pt idx="35644">
                  <c:v>19.794744207733778</c:v>
                </c:pt>
                <c:pt idx="35645">
                  <c:v>19.795299553492047</c:v>
                </c:pt>
                <c:pt idx="35646">
                  <c:v>19.795854899250315</c:v>
                </c:pt>
                <c:pt idx="35647">
                  <c:v>19.796410245008584</c:v>
                </c:pt>
                <c:pt idx="35648">
                  <c:v>19.796965590766852</c:v>
                </c:pt>
                <c:pt idx="35649">
                  <c:v>19.797520936525121</c:v>
                </c:pt>
                <c:pt idx="35650">
                  <c:v>19.79807628228339</c:v>
                </c:pt>
                <c:pt idx="35651">
                  <c:v>19.798631628041658</c:v>
                </c:pt>
                <c:pt idx="35652">
                  <c:v>19.799186973799927</c:v>
                </c:pt>
                <c:pt idx="35653">
                  <c:v>19.799742319558195</c:v>
                </c:pt>
                <c:pt idx="35654">
                  <c:v>19.800297665316464</c:v>
                </c:pt>
                <c:pt idx="35655">
                  <c:v>19.800853011074732</c:v>
                </c:pt>
                <c:pt idx="35656">
                  <c:v>19.801408356833001</c:v>
                </c:pt>
                <c:pt idx="35657">
                  <c:v>19.801963702591269</c:v>
                </c:pt>
                <c:pt idx="35658">
                  <c:v>19.802519048349538</c:v>
                </c:pt>
                <c:pt idx="35659">
                  <c:v>19.803074394107806</c:v>
                </c:pt>
                <c:pt idx="35660">
                  <c:v>19.803629739866075</c:v>
                </c:pt>
                <c:pt idx="35661">
                  <c:v>19.804185085624344</c:v>
                </c:pt>
                <c:pt idx="35662">
                  <c:v>19.804740431382612</c:v>
                </c:pt>
                <c:pt idx="35663">
                  <c:v>19.805295777140881</c:v>
                </c:pt>
                <c:pt idx="35664">
                  <c:v>19.805851122899149</c:v>
                </c:pt>
                <c:pt idx="35665">
                  <c:v>19.806406468657418</c:v>
                </c:pt>
                <c:pt idx="35666">
                  <c:v>19.806961814415686</c:v>
                </c:pt>
                <c:pt idx="35667">
                  <c:v>19.807517160173955</c:v>
                </c:pt>
                <c:pt idx="35668">
                  <c:v>19.808072505932223</c:v>
                </c:pt>
                <c:pt idx="35669">
                  <c:v>19.808627851690492</c:v>
                </c:pt>
                <c:pt idx="35670">
                  <c:v>19.80918319744876</c:v>
                </c:pt>
                <c:pt idx="35671">
                  <c:v>19.809738543207029</c:v>
                </c:pt>
                <c:pt idx="35672">
                  <c:v>19.810293888965298</c:v>
                </c:pt>
                <c:pt idx="35673">
                  <c:v>19.810849234723566</c:v>
                </c:pt>
                <c:pt idx="35674">
                  <c:v>19.811404580481835</c:v>
                </c:pt>
                <c:pt idx="35675">
                  <c:v>19.811959926240103</c:v>
                </c:pt>
                <c:pt idx="35676">
                  <c:v>19.812515271998372</c:v>
                </c:pt>
                <c:pt idx="35677">
                  <c:v>19.81307061775664</c:v>
                </c:pt>
                <c:pt idx="35678">
                  <c:v>19.813625963514909</c:v>
                </c:pt>
                <c:pt idx="35679">
                  <c:v>19.814181309273177</c:v>
                </c:pt>
                <c:pt idx="35680">
                  <c:v>19.814736655031446</c:v>
                </c:pt>
                <c:pt idx="35681">
                  <c:v>19.815292000789714</c:v>
                </c:pt>
                <c:pt idx="35682">
                  <c:v>19.815847346547983</c:v>
                </c:pt>
                <c:pt idx="35683">
                  <c:v>19.816402692306252</c:v>
                </c:pt>
                <c:pt idx="35684">
                  <c:v>19.81695803806452</c:v>
                </c:pt>
                <c:pt idx="35685">
                  <c:v>19.817513383822789</c:v>
                </c:pt>
                <c:pt idx="35686">
                  <c:v>19.818068729581057</c:v>
                </c:pt>
                <c:pt idx="35687">
                  <c:v>19.818624075339326</c:v>
                </c:pt>
                <c:pt idx="35688">
                  <c:v>19.819179421097594</c:v>
                </c:pt>
                <c:pt idx="35689">
                  <c:v>19.819734766855863</c:v>
                </c:pt>
                <c:pt idx="35690">
                  <c:v>19.820290112614131</c:v>
                </c:pt>
                <c:pt idx="35691">
                  <c:v>19.8208454583724</c:v>
                </c:pt>
                <c:pt idx="35692">
                  <c:v>19.821400804130668</c:v>
                </c:pt>
                <c:pt idx="35693">
                  <c:v>19.821956149888937</c:v>
                </c:pt>
                <c:pt idx="35694">
                  <c:v>19.822511495647205</c:v>
                </c:pt>
                <c:pt idx="35695">
                  <c:v>19.823066841405474</c:v>
                </c:pt>
                <c:pt idx="35696">
                  <c:v>19.823622187163743</c:v>
                </c:pt>
                <c:pt idx="35697">
                  <c:v>19.824177532922011</c:v>
                </c:pt>
                <c:pt idx="35698">
                  <c:v>19.82473287868028</c:v>
                </c:pt>
                <c:pt idx="35699">
                  <c:v>19.825288224438548</c:v>
                </c:pt>
                <c:pt idx="35700">
                  <c:v>19.825843570196817</c:v>
                </c:pt>
                <c:pt idx="35701">
                  <c:v>19.826398915955085</c:v>
                </c:pt>
                <c:pt idx="35702">
                  <c:v>19.826954261713354</c:v>
                </c:pt>
                <c:pt idx="35703">
                  <c:v>19.827509607471622</c:v>
                </c:pt>
                <c:pt idx="35704">
                  <c:v>19.828064953229891</c:v>
                </c:pt>
                <c:pt idx="35705">
                  <c:v>19.828620298988159</c:v>
                </c:pt>
                <c:pt idx="35706">
                  <c:v>19.829175644746428</c:v>
                </c:pt>
                <c:pt idx="35707">
                  <c:v>19.829730990504697</c:v>
                </c:pt>
                <c:pt idx="35708">
                  <c:v>19.830286336262965</c:v>
                </c:pt>
                <c:pt idx="35709">
                  <c:v>19.830841682021234</c:v>
                </c:pt>
                <c:pt idx="35710">
                  <c:v>19.831397027779502</c:v>
                </c:pt>
                <c:pt idx="35711">
                  <c:v>19.831952373537771</c:v>
                </c:pt>
                <c:pt idx="35712">
                  <c:v>19.832507719296039</c:v>
                </c:pt>
                <c:pt idx="35713">
                  <c:v>19.833063065054308</c:v>
                </c:pt>
                <c:pt idx="35714">
                  <c:v>19.833618410812576</c:v>
                </c:pt>
                <c:pt idx="35715">
                  <c:v>19.834173756570845</c:v>
                </c:pt>
                <c:pt idx="35716">
                  <c:v>19.834729102329113</c:v>
                </c:pt>
                <c:pt idx="35717">
                  <c:v>19.835284448087382</c:v>
                </c:pt>
                <c:pt idx="35718">
                  <c:v>19.835839793845651</c:v>
                </c:pt>
                <c:pt idx="35719">
                  <c:v>19.836395139603919</c:v>
                </c:pt>
                <c:pt idx="35720">
                  <c:v>19.836950485362188</c:v>
                </c:pt>
                <c:pt idx="35721">
                  <c:v>19.837505831120456</c:v>
                </c:pt>
                <c:pt idx="35722">
                  <c:v>19.838061176878725</c:v>
                </c:pt>
                <c:pt idx="35723">
                  <c:v>19.838616522636993</c:v>
                </c:pt>
                <c:pt idx="35724">
                  <c:v>19.839171868395262</c:v>
                </c:pt>
                <c:pt idx="35725">
                  <c:v>19.83972721415353</c:v>
                </c:pt>
                <c:pt idx="35726">
                  <c:v>19.840282559911799</c:v>
                </c:pt>
                <c:pt idx="35727">
                  <c:v>19.840837905670067</c:v>
                </c:pt>
                <c:pt idx="35728">
                  <c:v>19.841393251428336</c:v>
                </c:pt>
                <c:pt idx="35729">
                  <c:v>19.841948597186605</c:v>
                </c:pt>
                <c:pt idx="35730">
                  <c:v>19.842503942944873</c:v>
                </c:pt>
                <c:pt idx="35731">
                  <c:v>19.843059288703142</c:v>
                </c:pt>
                <c:pt idx="35732">
                  <c:v>19.84361463446141</c:v>
                </c:pt>
                <c:pt idx="35733">
                  <c:v>19.844169980219679</c:v>
                </c:pt>
                <c:pt idx="35734">
                  <c:v>19.844725325977947</c:v>
                </c:pt>
                <c:pt idx="35735">
                  <c:v>19.845280671736216</c:v>
                </c:pt>
                <c:pt idx="35736">
                  <c:v>19.845836017494484</c:v>
                </c:pt>
                <c:pt idx="35737">
                  <c:v>19.846391363252753</c:v>
                </c:pt>
                <c:pt idx="35738">
                  <c:v>19.846946709011021</c:v>
                </c:pt>
                <c:pt idx="35739">
                  <c:v>19.84750205476929</c:v>
                </c:pt>
                <c:pt idx="35740">
                  <c:v>19.848057400527559</c:v>
                </c:pt>
                <c:pt idx="35741">
                  <c:v>19.848612746285827</c:v>
                </c:pt>
                <c:pt idx="35742">
                  <c:v>19.849168092044096</c:v>
                </c:pt>
                <c:pt idx="35743">
                  <c:v>19.849723437802364</c:v>
                </c:pt>
                <c:pt idx="35744">
                  <c:v>19.850278783560633</c:v>
                </c:pt>
                <c:pt idx="35745">
                  <c:v>19.850834129318901</c:v>
                </c:pt>
                <c:pt idx="35746">
                  <c:v>19.85138947507717</c:v>
                </c:pt>
                <c:pt idx="35747">
                  <c:v>19.851944820835438</c:v>
                </c:pt>
                <c:pt idx="35748">
                  <c:v>19.852500166593707</c:v>
                </c:pt>
                <c:pt idx="35749">
                  <c:v>19.853055512351975</c:v>
                </c:pt>
                <c:pt idx="35750">
                  <c:v>19.853610858110244</c:v>
                </c:pt>
                <c:pt idx="35751">
                  <c:v>19.854166203868512</c:v>
                </c:pt>
                <c:pt idx="35752">
                  <c:v>19.854721549626781</c:v>
                </c:pt>
                <c:pt idx="35753">
                  <c:v>19.85527689538505</c:v>
                </c:pt>
                <c:pt idx="35754">
                  <c:v>19.855832241143318</c:v>
                </c:pt>
                <c:pt idx="35755">
                  <c:v>19.856387586901587</c:v>
                </c:pt>
                <c:pt idx="35756">
                  <c:v>19.856942932659855</c:v>
                </c:pt>
                <c:pt idx="35757">
                  <c:v>19.857498278418124</c:v>
                </c:pt>
                <c:pt idx="35758">
                  <c:v>19.858053624176392</c:v>
                </c:pt>
                <c:pt idx="35759">
                  <c:v>19.858608969934661</c:v>
                </c:pt>
                <c:pt idx="35760">
                  <c:v>19.859164315692929</c:v>
                </c:pt>
                <c:pt idx="35761">
                  <c:v>19.859719661451198</c:v>
                </c:pt>
                <c:pt idx="35762">
                  <c:v>19.860275007209466</c:v>
                </c:pt>
                <c:pt idx="35763">
                  <c:v>19.860830352967735</c:v>
                </c:pt>
                <c:pt idx="35764">
                  <c:v>19.861385698726004</c:v>
                </c:pt>
                <c:pt idx="35765">
                  <c:v>19.861941044484272</c:v>
                </c:pt>
                <c:pt idx="35766">
                  <c:v>19.862496390242541</c:v>
                </c:pt>
                <c:pt idx="35767">
                  <c:v>19.863051736000809</c:v>
                </c:pt>
                <c:pt idx="35768">
                  <c:v>19.863607081759078</c:v>
                </c:pt>
                <c:pt idx="35769">
                  <c:v>19.864162427517346</c:v>
                </c:pt>
                <c:pt idx="35770">
                  <c:v>19.864717773275615</c:v>
                </c:pt>
                <c:pt idx="35771">
                  <c:v>19.865273119033883</c:v>
                </c:pt>
                <c:pt idx="35772">
                  <c:v>19.865828464792152</c:v>
                </c:pt>
                <c:pt idx="35773">
                  <c:v>19.86638381055042</c:v>
                </c:pt>
                <c:pt idx="35774">
                  <c:v>19.866939156308689</c:v>
                </c:pt>
                <c:pt idx="35775">
                  <c:v>19.867494502066958</c:v>
                </c:pt>
                <c:pt idx="35776">
                  <c:v>19.868049847825226</c:v>
                </c:pt>
                <c:pt idx="35777">
                  <c:v>19.868605193583495</c:v>
                </c:pt>
                <c:pt idx="35778">
                  <c:v>19.869160539341763</c:v>
                </c:pt>
                <c:pt idx="35779">
                  <c:v>19.869715885100032</c:v>
                </c:pt>
                <c:pt idx="35780">
                  <c:v>19.8702712308583</c:v>
                </c:pt>
                <c:pt idx="35781">
                  <c:v>19.870826576616569</c:v>
                </c:pt>
                <c:pt idx="35782">
                  <c:v>19.871381922374837</c:v>
                </c:pt>
                <c:pt idx="35783">
                  <c:v>19.871937268133106</c:v>
                </c:pt>
                <c:pt idx="35784">
                  <c:v>19.872492613891374</c:v>
                </c:pt>
                <c:pt idx="35785">
                  <c:v>19.873047959649643</c:v>
                </c:pt>
                <c:pt idx="35786">
                  <c:v>19.873603305407912</c:v>
                </c:pt>
                <c:pt idx="35787">
                  <c:v>19.87415865116618</c:v>
                </c:pt>
                <c:pt idx="35788">
                  <c:v>19.874713996924449</c:v>
                </c:pt>
                <c:pt idx="35789">
                  <c:v>19.875269342682717</c:v>
                </c:pt>
                <c:pt idx="35790">
                  <c:v>19.875824688440986</c:v>
                </c:pt>
                <c:pt idx="35791">
                  <c:v>19.876380034199254</c:v>
                </c:pt>
                <c:pt idx="35792">
                  <c:v>19.876935379957523</c:v>
                </c:pt>
                <c:pt idx="35793">
                  <c:v>19.877490725715791</c:v>
                </c:pt>
                <c:pt idx="35794">
                  <c:v>19.87804607147406</c:v>
                </c:pt>
                <c:pt idx="35795">
                  <c:v>19.878601417232328</c:v>
                </c:pt>
                <c:pt idx="35796">
                  <c:v>19.879156762990597</c:v>
                </c:pt>
                <c:pt idx="35797">
                  <c:v>19.879712108748866</c:v>
                </c:pt>
                <c:pt idx="35798">
                  <c:v>19.880267454507134</c:v>
                </c:pt>
                <c:pt idx="35799">
                  <c:v>19.880822800265403</c:v>
                </c:pt>
                <c:pt idx="35800">
                  <c:v>19.881378146023671</c:v>
                </c:pt>
                <c:pt idx="35801">
                  <c:v>19.88193349178194</c:v>
                </c:pt>
                <c:pt idx="35802">
                  <c:v>19.882488837540208</c:v>
                </c:pt>
                <c:pt idx="35803">
                  <c:v>19.883044183298477</c:v>
                </c:pt>
                <c:pt idx="35804">
                  <c:v>19.883599529056745</c:v>
                </c:pt>
                <c:pt idx="35805">
                  <c:v>19.884154874815014</c:v>
                </c:pt>
                <c:pt idx="35806">
                  <c:v>19.884710220573282</c:v>
                </c:pt>
                <c:pt idx="35807">
                  <c:v>19.885265566331551</c:v>
                </c:pt>
                <c:pt idx="35808">
                  <c:v>19.88582091208982</c:v>
                </c:pt>
                <c:pt idx="35809">
                  <c:v>19.886376257848088</c:v>
                </c:pt>
                <c:pt idx="35810">
                  <c:v>19.886931603606357</c:v>
                </c:pt>
                <c:pt idx="35811">
                  <c:v>19.887486949364625</c:v>
                </c:pt>
                <c:pt idx="35812">
                  <c:v>19.888042295122894</c:v>
                </c:pt>
                <c:pt idx="35813">
                  <c:v>19.888597640881162</c:v>
                </c:pt>
                <c:pt idx="35814">
                  <c:v>19.889152986639431</c:v>
                </c:pt>
                <c:pt idx="35815">
                  <c:v>19.889708332397699</c:v>
                </c:pt>
                <c:pt idx="35816">
                  <c:v>19.890263678155968</c:v>
                </c:pt>
                <c:pt idx="35817">
                  <c:v>19.890819023914236</c:v>
                </c:pt>
                <c:pt idx="35818">
                  <c:v>19.891374369672505</c:v>
                </c:pt>
                <c:pt idx="35819">
                  <c:v>19.891929715430773</c:v>
                </c:pt>
                <c:pt idx="35820">
                  <c:v>19.892485061189042</c:v>
                </c:pt>
                <c:pt idx="35821">
                  <c:v>19.893040406947311</c:v>
                </c:pt>
                <c:pt idx="35822">
                  <c:v>19.893595752705579</c:v>
                </c:pt>
                <c:pt idx="35823">
                  <c:v>19.894151098463848</c:v>
                </c:pt>
                <c:pt idx="35824">
                  <c:v>19.894706444222116</c:v>
                </c:pt>
                <c:pt idx="35825">
                  <c:v>19.895261789980385</c:v>
                </c:pt>
                <c:pt idx="35826">
                  <c:v>19.895817135738653</c:v>
                </c:pt>
                <c:pt idx="35827">
                  <c:v>19.896372481496922</c:v>
                </c:pt>
                <c:pt idx="35828">
                  <c:v>19.89692782725519</c:v>
                </c:pt>
                <c:pt idx="35829">
                  <c:v>19.897483173013459</c:v>
                </c:pt>
                <c:pt idx="35830">
                  <c:v>19.898038518771727</c:v>
                </c:pt>
                <c:pt idx="35831">
                  <c:v>19.898593864529996</c:v>
                </c:pt>
                <c:pt idx="35832">
                  <c:v>19.899149210288265</c:v>
                </c:pt>
                <c:pt idx="35833">
                  <c:v>19.899704556046533</c:v>
                </c:pt>
                <c:pt idx="35834">
                  <c:v>19.900259901804802</c:v>
                </c:pt>
                <c:pt idx="35835">
                  <c:v>19.90081524756307</c:v>
                </c:pt>
                <c:pt idx="35836">
                  <c:v>19.901370593321339</c:v>
                </c:pt>
                <c:pt idx="35837">
                  <c:v>19.901925939079607</c:v>
                </c:pt>
                <c:pt idx="35838">
                  <c:v>19.902481284837876</c:v>
                </c:pt>
                <c:pt idx="35839">
                  <c:v>19.903036630596144</c:v>
                </c:pt>
                <c:pt idx="35840">
                  <c:v>19.903591976354413</c:v>
                </c:pt>
                <c:pt idx="35841">
                  <c:v>19.904147322112681</c:v>
                </c:pt>
                <c:pt idx="35842">
                  <c:v>19.90470266787095</c:v>
                </c:pt>
                <c:pt idx="35843">
                  <c:v>19.905258013629219</c:v>
                </c:pt>
                <c:pt idx="35844">
                  <c:v>19.905813359387487</c:v>
                </c:pt>
                <c:pt idx="35845">
                  <c:v>19.906368705145756</c:v>
                </c:pt>
                <c:pt idx="35846">
                  <c:v>19.906924050904024</c:v>
                </c:pt>
                <c:pt idx="35847">
                  <c:v>19.907479396662293</c:v>
                </c:pt>
                <c:pt idx="35848">
                  <c:v>19.908034742420561</c:v>
                </c:pt>
                <c:pt idx="35849">
                  <c:v>19.90859008817883</c:v>
                </c:pt>
                <c:pt idx="35850">
                  <c:v>19.909145433937098</c:v>
                </c:pt>
                <c:pt idx="35851">
                  <c:v>19.909700779695367</c:v>
                </c:pt>
                <c:pt idx="35852">
                  <c:v>19.910256125453635</c:v>
                </c:pt>
                <c:pt idx="35853">
                  <c:v>19.910811471211904</c:v>
                </c:pt>
                <c:pt idx="35854">
                  <c:v>19.911366816970173</c:v>
                </c:pt>
                <c:pt idx="35855">
                  <c:v>19.911922162728441</c:v>
                </c:pt>
                <c:pt idx="35856">
                  <c:v>19.91247750848671</c:v>
                </c:pt>
                <c:pt idx="35857">
                  <c:v>19.913032854244978</c:v>
                </c:pt>
                <c:pt idx="35858">
                  <c:v>19.913588200003247</c:v>
                </c:pt>
                <c:pt idx="35859">
                  <c:v>19.914143545761515</c:v>
                </c:pt>
                <c:pt idx="35860">
                  <c:v>19.914698891519784</c:v>
                </c:pt>
                <c:pt idx="35861">
                  <c:v>19.915254237278052</c:v>
                </c:pt>
                <c:pt idx="35862">
                  <c:v>19.915809583036321</c:v>
                </c:pt>
                <c:pt idx="35863">
                  <c:v>19.916364928794589</c:v>
                </c:pt>
                <c:pt idx="35864">
                  <c:v>19.916920274552858</c:v>
                </c:pt>
                <c:pt idx="35865">
                  <c:v>19.917475620311127</c:v>
                </c:pt>
                <c:pt idx="35866">
                  <c:v>19.918030966069395</c:v>
                </c:pt>
                <c:pt idx="35867">
                  <c:v>19.918586311827664</c:v>
                </c:pt>
                <c:pt idx="35868">
                  <c:v>19.919141657585932</c:v>
                </c:pt>
                <c:pt idx="35869">
                  <c:v>19.919697003344201</c:v>
                </c:pt>
                <c:pt idx="35870">
                  <c:v>19.920252349102469</c:v>
                </c:pt>
                <c:pt idx="35871">
                  <c:v>19.920807694860738</c:v>
                </c:pt>
                <c:pt idx="35872">
                  <c:v>19.921363040619006</c:v>
                </c:pt>
                <c:pt idx="35873">
                  <c:v>19.921918386377275</c:v>
                </c:pt>
                <c:pt idx="35874">
                  <c:v>19.922473732135543</c:v>
                </c:pt>
                <c:pt idx="35875">
                  <c:v>19.923029077893812</c:v>
                </c:pt>
                <c:pt idx="35876">
                  <c:v>19.92358442365208</c:v>
                </c:pt>
                <c:pt idx="35877">
                  <c:v>19.924139769410349</c:v>
                </c:pt>
                <c:pt idx="35878">
                  <c:v>19.924695115168618</c:v>
                </c:pt>
                <c:pt idx="35879">
                  <c:v>19.925250460926886</c:v>
                </c:pt>
                <c:pt idx="35880">
                  <c:v>19.925805806685155</c:v>
                </c:pt>
                <c:pt idx="35881">
                  <c:v>19.926361152443423</c:v>
                </c:pt>
                <c:pt idx="35882">
                  <c:v>19.926916498201692</c:v>
                </c:pt>
                <c:pt idx="35883">
                  <c:v>19.92747184395996</c:v>
                </c:pt>
                <c:pt idx="35884">
                  <c:v>19.928027189718229</c:v>
                </c:pt>
                <c:pt idx="35885">
                  <c:v>19.928582535476497</c:v>
                </c:pt>
                <c:pt idx="35886">
                  <c:v>19.929137881234766</c:v>
                </c:pt>
                <c:pt idx="35887">
                  <c:v>19.929693226993034</c:v>
                </c:pt>
                <c:pt idx="35888">
                  <c:v>19.930248572751303</c:v>
                </c:pt>
                <c:pt idx="35889">
                  <c:v>19.930803918509572</c:v>
                </c:pt>
                <c:pt idx="35890">
                  <c:v>19.93135926426784</c:v>
                </c:pt>
                <c:pt idx="35891">
                  <c:v>19.931914610026109</c:v>
                </c:pt>
                <c:pt idx="35892">
                  <c:v>19.932469955784377</c:v>
                </c:pt>
                <c:pt idx="35893">
                  <c:v>19.933025301542646</c:v>
                </c:pt>
                <c:pt idx="35894">
                  <c:v>19.933580647300914</c:v>
                </c:pt>
                <c:pt idx="35895">
                  <c:v>19.934135993059183</c:v>
                </c:pt>
                <c:pt idx="35896">
                  <c:v>19.934691338817451</c:v>
                </c:pt>
                <c:pt idx="35897">
                  <c:v>19.93524668457572</c:v>
                </c:pt>
                <c:pt idx="35898">
                  <c:v>19.935802030333988</c:v>
                </c:pt>
                <c:pt idx="35899">
                  <c:v>19.936357376092257</c:v>
                </c:pt>
                <c:pt idx="35900">
                  <c:v>19.936912721850526</c:v>
                </c:pt>
                <c:pt idx="35901">
                  <c:v>19.937468067608794</c:v>
                </c:pt>
                <c:pt idx="35902">
                  <c:v>19.938023413367063</c:v>
                </c:pt>
                <c:pt idx="35903">
                  <c:v>19.938578759125331</c:v>
                </c:pt>
                <c:pt idx="35904">
                  <c:v>19.9391341048836</c:v>
                </c:pt>
                <c:pt idx="35905">
                  <c:v>19.939689450641868</c:v>
                </c:pt>
                <c:pt idx="35906">
                  <c:v>19.940244796400137</c:v>
                </c:pt>
                <c:pt idx="35907">
                  <c:v>19.940800142158405</c:v>
                </c:pt>
                <c:pt idx="35908">
                  <c:v>19.941355487916674</c:v>
                </c:pt>
                <c:pt idx="35909">
                  <c:v>19.941910833674942</c:v>
                </c:pt>
                <c:pt idx="35910">
                  <c:v>19.942466179433211</c:v>
                </c:pt>
                <c:pt idx="35911">
                  <c:v>19.94302152519148</c:v>
                </c:pt>
                <c:pt idx="35912">
                  <c:v>19.943576870949748</c:v>
                </c:pt>
                <c:pt idx="35913">
                  <c:v>19.944132216708017</c:v>
                </c:pt>
                <c:pt idx="35914">
                  <c:v>19.944687562466285</c:v>
                </c:pt>
                <c:pt idx="35915">
                  <c:v>19.945242908224554</c:v>
                </c:pt>
                <c:pt idx="35916">
                  <c:v>19.945798253982822</c:v>
                </c:pt>
                <c:pt idx="35917">
                  <c:v>19.946353599741091</c:v>
                </c:pt>
                <c:pt idx="35918">
                  <c:v>19.946908945499359</c:v>
                </c:pt>
                <c:pt idx="35919">
                  <c:v>19.947464291257628</c:v>
                </c:pt>
                <c:pt idx="35920">
                  <c:v>19.948019637015896</c:v>
                </c:pt>
                <c:pt idx="35921">
                  <c:v>19.948574982774165</c:v>
                </c:pt>
                <c:pt idx="35922">
                  <c:v>19.949130328532434</c:v>
                </c:pt>
                <c:pt idx="35923">
                  <c:v>19.949685674290702</c:v>
                </c:pt>
                <c:pt idx="35924">
                  <c:v>19.950241020048971</c:v>
                </c:pt>
                <c:pt idx="35925">
                  <c:v>19.950796365807239</c:v>
                </c:pt>
                <c:pt idx="35926">
                  <c:v>19.951351711565508</c:v>
                </c:pt>
                <c:pt idx="35927">
                  <c:v>19.951907057323776</c:v>
                </c:pt>
                <c:pt idx="35928">
                  <c:v>19.952462403082045</c:v>
                </c:pt>
                <c:pt idx="35929">
                  <c:v>19.953017748840313</c:v>
                </c:pt>
                <c:pt idx="35930">
                  <c:v>19.953573094598582</c:v>
                </c:pt>
                <c:pt idx="35931">
                  <c:v>19.95412844035685</c:v>
                </c:pt>
                <c:pt idx="35932">
                  <c:v>19.954683786115119</c:v>
                </c:pt>
                <c:pt idx="35933">
                  <c:v>19.955239131873387</c:v>
                </c:pt>
                <c:pt idx="35934">
                  <c:v>19.955794477631656</c:v>
                </c:pt>
                <c:pt idx="35935">
                  <c:v>19.956349823389925</c:v>
                </c:pt>
                <c:pt idx="35936">
                  <c:v>19.956905169148193</c:v>
                </c:pt>
                <c:pt idx="35937">
                  <c:v>19.957460514906462</c:v>
                </c:pt>
                <c:pt idx="35938">
                  <c:v>19.95801586066473</c:v>
                </c:pt>
                <c:pt idx="35939">
                  <c:v>19.958571206422999</c:v>
                </c:pt>
                <c:pt idx="35940">
                  <c:v>19.959126552181267</c:v>
                </c:pt>
                <c:pt idx="35941">
                  <c:v>19.959681897939536</c:v>
                </c:pt>
                <c:pt idx="35942">
                  <c:v>19.960237243697804</c:v>
                </c:pt>
                <c:pt idx="35943">
                  <c:v>19.960792589456073</c:v>
                </c:pt>
                <c:pt idx="35944">
                  <c:v>19.961347935214341</c:v>
                </c:pt>
                <c:pt idx="35945">
                  <c:v>19.96190328097261</c:v>
                </c:pt>
                <c:pt idx="35946">
                  <c:v>19.962458626730879</c:v>
                </c:pt>
                <c:pt idx="35947">
                  <c:v>19.963013972489147</c:v>
                </c:pt>
                <c:pt idx="35948">
                  <c:v>19.963569318247416</c:v>
                </c:pt>
                <c:pt idx="35949">
                  <c:v>19.964124664005684</c:v>
                </c:pt>
                <c:pt idx="35950">
                  <c:v>19.964680009763953</c:v>
                </c:pt>
                <c:pt idx="35951">
                  <c:v>19.965235355522221</c:v>
                </c:pt>
                <c:pt idx="35952">
                  <c:v>19.96579070128049</c:v>
                </c:pt>
                <c:pt idx="35953">
                  <c:v>19.966346047038758</c:v>
                </c:pt>
                <c:pt idx="35954">
                  <c:v>19.966901392797027</c:v>
                </c:pt>
                <c:pt idx="35955">
                  <c:v>19.967456738555295</c:v>
                </c:pt>
                <c:pt idx="35956">
                  <c:v>19.968012084313564</c:v>
                </c:pt>
                <c:pt idx="35957">
                  <c:v>19.968567430071833</c:v>
                </c:pt>
                <c:pt idx="35958">
                  <c:v>19.969122775830101</c:v>
                </c:pt>
                <c:pt idx="35959">
                  <c:v>19.96967812158837</c:v>
                </c:pt>
                <c:pt idx="35960">
                  <c:v>19.970233467346638</c:v>
                </c:pt>
                <c:pt idx="35961">
                  <c:v>19.970788813104907</c:v>
                </c:pt>
                <c:pt idx="35962">
                  <c:v>19.971344158863175</c:v>
                </c:pt>
                <c:pt idx="35963">
                  <c:v>19.971899504621444</c:v>
                </c:pt>
                <c:pt idx="35964">
                  <c:v>19.972454850379712</c:v>
                </c:pt>
                <c:pt idx="35965">
                  <c:v>19.973010196137981</c:v>
                </c:pt>
                <c:pt idx="35966">
                  <c:v>19.973565541896249</c:v>
                </c:pt>
                <c:pt idx="35967">
                  <c:v>19.974120887654518</c:v>
                </c:pt>
                <c:pt idx="35968">
                  <c:v>19.974676233412787</c:v>
                </c:pt>
                <c:pt idx="35969">
                  <c:v>19.975231579171055</c:v>
                </c:pt>
                <c:pt idx="35970">
                  <c:v>19.975786924929324</c:v>
                </c:pt>
                <c:pt idx="35971">
                  <c:v>19.976342270687592</c:v>
                </c:pt>
                <c:pt idx="35972">
                  <c:v>19.976897616445861</c:v>
                </c:pt>
                <c:pt idx="35973">
                  <c:v>19.977452962204129</c:v>
                </c:pt>
                <c:pt idx="35974">
                  <c:v>19.978008307962398</c:v>
                </c:pt>
                <c:pt idx="35975">
                  <c:v>19.978563653720666</c:v>
                </c:pt>
                <c:pt idx="35976">
                  <c:v>19.979118999478935</c:v>
                </c:pt>
                <c:pt idx="35977">
                  <c:v>19.979674345237203</c:v>
                </c:pt>
                <c:pt idx="35978">
                  <c:v>19.980229690995472</c:v>
                </c:pt>
                <c:pt idx="35979">
                  <c:v>19.980785036753741</c:v>
                </c:pt>
                <c:pt idx="35980">
                  <c:v>19.981340382512009</c:v>
                </c:pt>
                <c:pt idx="35981">
                  <c:v>19.981895728270278</c:v>
                </c:pt>
                <c:pt idx="35982">
                  <c:v>19.982451074028546</c:v>
                </c:pt>
                <c:pt idx="35983">
                  <c:v>19.983006419786815</c:v>
                </c:pt>
                <c:pt idx="35984">
                  <c:v>19.983561765545083</c:v>
                </c:pt>
                <c:pt idx="35985">
                  <c:v>19.984117111303352</c:v>
                </c:pt>
                <c:pt idx="35986">
                  <c:v>19.98467245706162</c:v>
                </c:pt>
                <c:pt idx="35987">
                  <c:v>19.985227802819889</c:v>
                </c:pt>
                <c:pt idx="35988">
                  <c:v>19.985783148578157</c:v>
                </c:pt>
                <c:pt idx="35989">
                  <c:v>19.986338494336426</c:v>
                </c:pt>
                <c:pt idx="35990">
                  <c:v>19.986893840094694</c:v>
                </c:pt>
                <c:pt idx="35991">
                  <c:v>19.987449185852963</c:v>
                </c:pt>
                <c:pt idx="35992">
                  <c:v>19.988004531611232</c:v>
                </c:pt>
                <c:pt idx="35993">
                  <c:v>19.9885598773695</c:v>
                </c:pt>
                <c:pt idx="35994">
                  <c:v>19.989115223127769</c:v>
                </c:pt>
                <c:pt idx="35995">
                  <c:v>19.989670568886037</c:v>
                </c:pt>
                <c:pt idx="35996">
                  <c:v>19.990225914644306</c:v>
                </c:pt>
                <c:pt idx="35997">
                  <c:v>19.990781260402574</c:v>
                </c:pt>
                <c:pt idx="35998">
                  <c:v>19.991336606160843</c:v>
                </c:pt>
                <c:pt idx="35999">
                  <c:v>19.991891951919111</c:v>
                </c:pt>
                <c:pt idx="36000">
                  <c:v>19.99244729767738</c:v>
                </c:pt>
                <c:pt idx="36001">
                  <c:v>19.993002643435648</c:v>
                </c:pt>
                <c:pt idx="36002">
                  <c:v>19.993557989193917</c:v>
                </c:pt>
                <c:pt idx="36003">
                  <c:v>19.994113334952186</c:v>
                </c:pt>
                <c:pt idx="36004">
                  <c:v>19.994668680710454</c:v>
                </c:pt>
                <c:pt idx="36005">
                  <c:v>19.995224026468723</c:v>
                </c:pt>
                <c:pt idx="36006">
                  <c:v>19.995779372226991</c:v>
                </c:pt>
                <c:pt idx="36007">
                  <c:v>19.99633471798526</c:v>
                </c:pt>
                <c:pt idx="36008">
                  <c:v>19.996890063743528</c:v>
                </c:pt>
                <c:pt idx="36009">
                  <c:v>19.997445409501797</c:v>
                </c:pt>
                <c:pt idx="36010">
                  <c:v>19.998000755260065</c:v>
                </c:pt>
                <c:pt idx="36011">
                  <c:v>19.998556101018334</c:v>
                </c:pt>
                <c:pt idx="36012">
                  <c:v>19.999111446776602</c:v>
                </c:pt>
                <c:pt idx="36013">
                  <c:v>19.999666792534871</c:v>
                </c:pt>
                <c:pt idx="36014">
                  <c:v>20.00022213829314</c:v>
                </c:pt>
                <c:pt idx="36015">
                  <c:v>20.000777484051408</c:v>
                </c:pt>
                <c:pt idx="36016">
                  <c:v>20.001332829809677</c:v>
                </c:pt>
                <c:pt idx="36017">
                  <c:v>20.001888175567945</c:v>
                </c:pt>
                <c:pt idx="36018">
                  <c:v>20.002443521326214</c:v>
                </c:pt>
                <c:pt idx="36019">
                  <c:v>20.002998867084482</c:v>
                </c:pt>
                <c:pt idx="36020">
                  <c:v>20.003554212842751</c:v>
                </c:pt>
                <c:pt idx="36021">
                  <c:v>20.004109558601019</c:v>
                </c:pt>
                <c:pt idx="36022">
                  <c:v>20.004664904359288</c:v>
                </c:pt>
                <c:pt idx="36023">
                  <c:v>20.005220250117556</c:v>
                </c:pt>
                <c:pt idx="36024">
                  <c:v>20.005775595875825</c:v>
                </c:pt>
                <c:pt idx="36025">
                  <c:v>20.006330941634094</c:v>
                </c:pt>
                <c:pt idx="36026">
                  <c:v>20.006886287392362</c:v>
                </c:pt>
                <c:pt idx="36027">
                  <c:v>20.007441633150631</c:v>
                </c:pt>
                <c:pt idx="36028">
                  <c:v>20.007996978908899</c:v>
                </c:pt>
                <c:pt idx="36029">
                  <c:v>20.008552324667168</c:v>
                </c:pt>
                <c:pt idx="36030">
                  <c:v>20.009107670425436</c:v>
                </c:pt>
                <c:pt idx="36031">
                  <c:v>20.009663016183705</c:v>
                </c:pt>
                <c:pt idx="36032">
                  <c:v>20.010218361941973</c:v>
                </c:pt>
                <c:pt idx="36033">
                  <c:v>20.010773707700242</c:v>
                </c:pt>
                <c:pt idx="36034">
                  <c:v>20.01132905345851</c:v>
                </c:pt>
                <c:pt idx="36035">
                  <c:v>20.011884399216779</c:v>
                </c:pt>
                <c:pt idx="36036">
                  <c:v>20.012439744975048</c:v>
                </c:pt>
                <c:pt idx="36037">
                  <c:v>20.012995090733316</c:v>
                </c:pt>
                <c:pt idx="36038">
                  <c:v>20.013550436491585</c:v>
                </c:pt>
                <c:pt idx="36039">
                  <c:v>20.014105782249853</c:v>
                </c:pt>
                <c:pt idx="36040">
                  <c:v>20.014661128008122</c:v>
                </c:pt>
                <c:pt idx="36041">
                  <c:v>20.01521647376639</c:v>
                </c:pt>
                <c:pt idx="36042">
                  <c:v>20.015771819524659</c:v>
                </c:pt>
                <c:pt idx="36043">
                  <c:v>20.016327165282927</c:v>
                </c:pt>
                <c:pt idx="36044">
                  <c:v>20.016882511041196</c:v>
                </c:pt>
                <c:pt idx="36045">
                  <c:v>20.017437856799464</c:v>
                </c:pt>
                <c:pt idx="36046">
                  <c:v>20.017993202557733</c:v>
                </c:pt>
                <c:pt idx="36047">
                  <c:v>20.018548548316002</c:v>
                </c:pt>
                <c:pt idx="36048">
                  <c:v>20.01910389407427</c:v>
                </c:pt>
                <c:pt idx="36049">
                  <c:v>20.019659239832539</c:v>
                </c:pt>
                <c:pt idx="36050">
                  <c:v>20.020214585590807</c:v>
                </c:pt>
                <c:pt idx="36051">
                  <c:v>20.020769931349076</c:v>
                </c:pt>
                <c:pt idx="36052">
                  <c:v>20.021325277107344</c:v>
                </c:pt>
                <c:pt idx="36053">
                  <c:v>20.021880622865613</c:v>
                </c:pt>
                <c:pt idx="36054">
                  <c:v>20.022435968623881</c:v>
                </c:pt>
                <c:pt idx="36055">
                  <c:v>20.02299131438215</c:v>
                </c:pt>
                <c:pt idx="36056">
                  <c:v>20.023546660140418</c:v>
                </c:pt>
                <c:pt idx="36057">
                  <c:v>20.024102005898687</c:v>
                </c:pt>
                <c:pt idx="36058">
                  <c:v>20.024657351656955</c:v>
                </c:pt>
                <c:pt idx="36059">
                  <c:v>20.025212697415224</c:v>
                </c:pt>
                <c:pt idx="36060">
                  <c:v>20.025768043173493</c:v>
                </c:pt>
                <c:pt idx="36061">
                  <c:v>20.026323388931761</c:v>
                </c:pt>
                <c:pt idx="36062">
                  <c:v>20.02687873469003</c:v>
                </c:pt>
                <c:pt idx="36063">
                  <c:v>20.027434080448298</c:v>
                </c:pt>
                <c:pt idx="36064">
                  <c:v>20.027989426206567</c:v>
                </c:pt>
                <c:pt idx="36065">
                  <c:v>20.028544771964835</c:v>
                </c:pt>
                <c:pt idx="36066">
                  <c:v>20.029100117723104</c:v>
                </c:pt>
                <c:pt idx="36067">
                  <c:v>20.029655463481372</c:v>
                </c:pt>
                <c:pt idx="36068">
                  <c:v>20.030210809239641</c:v>
                </c:pt>
                <c:pt idx="36069">
                  <c:v>20.030766154997909</c:v>
                </c:pt>
                <c:pt idx="36070">
                  <c:v>20.031321500756178</c:v>
                </c:pt>
                <c:pt idx="36071">
                  <c:v>20.031876846514447</c:v>
                </c:pt>
                <c:pt idx="36072">
                  <c:v>20.032432192272715</c:v>
                </c:pt>
                <c:pt idx="36073">
                  <c:v>20.032987538030984</c:v>
                </c:pt>
                <c:pt idx="36074">
                  <c:v>20.033542883789252</c:v>
                </c:pt>
                <c:pt idx="36075">
                  <c:v>20.034098229547521</c:v>
                </c:pt>
                <c:pt idx="36076">
                  <c:v>20.034653575305789</c:v>
                </c:pt>
                <c:pt idx="36077">
                  <c:v>20.035208921064058</c:v>
                </c:pt>
                <c:pt idx="36078">
                  <c:v>20.035764266822326</c:v>
                </c:pt>
                <c:pt idx="36079">
                  <c:v>20.036319612580595</c:v>
                </c:pt>
                <c:pt idx="36080">
                  <c:v>20.036874958338863</c:v>
                </c:pt>
                <c:pt idx="36081">
                  <c:v>20.037430304097132</c:v>
                </c:pt>
                <c:pt idx="36082">
                  <c:v>20.037985649855401</c:v>
                </c:pt>
                <c:pt idx="36083">
                  <c:v>20.038540995613669</c:v>
                </c:pt>
                <c:pt idx="36084">
                  <c:v>20.039096341371938</c:v>
                </c:pt>
                <c:pt idx="36085">
                  <c:v>20.039651687130206</c:v>
                </c:pt>
                <c:pt idx="36086">
                  <c:v>20.040207032888475</c:v>
                </c:pt>
                <c:pt idx="36087">
                  <c:v>20.040762378646743</c:v>
                </c:pt>
                <c:pt idx="36088">
                  <c:v>20.041317724405012</c:v>
                </c:pt>
                <c:pt idx="36089">
                  <c:v>20.04187307016328</c:v>
                </c:pt>
                <c:pt idx="36090">
                  <c:v>20.042428415921549</c:v>
                </c:pt>
                <c:pt idx="36091">
                  <c:v>20.042983761679817</c:v>
                </c:pt>
                <c:pt idx="36092">
                  <c:v>20.043539107438086</c:v>
                </c:pt>
                <c:pt idx="36093">
                  <c:v>20.044094453196355</c:v>
                </c:pt>
                <c:pt idx="36094">
                  <c:v>20.044649798954623</c:v>
                </c:pt>
                <c:pt idx="36095">
                  <c:v>20.045205144712892</c:v>
                </c:pt>
                <c:pt idx="36096">
                  <c:v>20.04576049047116</c:v>
                </c:pt>
                <c:pt idx="36097">
                  <c:v>20.046315836229429</c:v>
                </c:pt>
                <c:pt idx="36098">
                  <c:v>20.046871181987697</c:v>
                </c:pt>
                <c:pt idx="36099">
                  <c:v>20.047426527745966</c:v>
                </c:pt>
                <c:pt idx="36100">
                  <c:v>20.047981873504234</c:v>
                </c:pt>
                <c:pt idx="36101">
                  <c:v>20.048537219262503</c:v>
                </c:pt>
                <c:pt idx="36102">
                  <c:v>20.049092565020771</c:v>
                </c:pt>
                <c:pt idx="36103">
                  <c:v>20.04964791077904</c:v>
                </c:pt>
                <c:pt idx="36104">
                  <c:v>20.050203256537309</c:v>
                </c:pt>
                <c:pt idx="36105">
                  <c:v>20.050758602295577</c:v>
                </c:pt>
                <c:pt idx="36106">
                  <c:v>20.051313948053846</c:v>
                </c:pt>
                <c:pt idx="36107">
                  <c:v>20.051869293812114</c:v>
                </c:pt>
                <c:pt idx="36108">
                  <c:v>20.052424639570383</c:v>
                </c:pt>
                <c:pt idx="36109">
                  <c:v>20.052979985328651</c:v>
                </c:pt>
                <c:pt idx="36110">
                  <c:v>20.05353533108692</c:v>
                </c:pt>
                <c:pt idx="36111">
                  <c:v>20.054090676845188</c:v>
                </c:pt>
                <c:pt idx="36112">
                  <c:v>20.054646022603457</c:v>
                </c:pt>
                <c:pt idx="36113">
                  <c:v>20.055201368361725</c:v>
                </c:pt>
                <c:pt idx="36114">
                  <c:v>20.055756714119994</c:v>
                </c:pt>
                <c:pt idx="36115">
                  <c:v>20.056312059878262</c:v>
                </c:pt>
                <c:pt idx="36116">
                  <c:v>20.056867405636531</c:v>
                </c:pt>
                <c:pt idx="36117">
                  <c:v>20.0574227513948</c:v>
                </c:pt>
                <c:pt idx="36118">
                  <c:v>20.057978097153068</c:v>
                </c:pt>
                <c:pt idx="36119">
                  <c:v>20.058533442911337</c:v>
                </c:pt>
                <c:pt idx="36120">
                  <c:v>20.059088788669605</c:v>
                </c:pt>
                <c:pt idx="36121">
                  <c:v>20.059644134427874</c:v>
                </c:pt>
                <c:pt idx="36122">
                  <c:v>20.060199480186142</c:v>
                </c:pt>
                <c:pt idx="36123">
                  <c:v>20.060754825944411</c:v>
                </c:pt>
                <c:pt idx="36124">
                  <c:v>20.061310171702679</c:v>
                </c:pt>
                <c:pt idx="36125">
                  <c:v>20.061865517460948</c:v>
                </c:pt>
                <c:pt idx="36126">
                  <c:v>20.062420863219216</c:v>
                </c:pt>
                <c:pt idx="36127">
                  <c:v>20.062976208977485</c:v>
                </c:pt>
                <c:pt idx="36128">
                  <c:v>20.063531554735754</c:v>
                </c:pt>
                <c:pt idx="36129">
                  <c:v>20.064086900494022</c:v>
                </c:pt>
                <c:pt idx="36130">
                  <c:v>20.064642246252291</c:v>
                </c:pt>
                <c:pt idx="36131">
                  <c:v>20.065197592010559</c:v>
                </c:pt>
                <c:pt idx="36132">
                  <c:v>20.065752937768828</c:v>
                </c:pt>
                <c:pt idx="36133">
                  <c:v>20.066308283527096</c:v>
                </c:pt>
                <c:pt idx="36134">
                  <c:v>20.066863629285365</c:v>
                </c:pt>
                <c:pt idx="36135">
                  <c:v>20.067418975043633</c:v>
                </c:pt>
                <c:pt idx="36136">
                  <c:v>20.067974320801902</c:v>
                </c:pt>
                <c:pt idx="36137">
                  <c:v>20.06852966656017</c:v>
                </c:pt>
                <c:pt idx="36138">
                  <c:v>20.069085012318439</c:v>
                </c:pt>
                <c:pt idx="36139">
                  <c:v>20.069640358076708</c:v>
                </c:pt>
                <c:pt idx="36140">
                  <c:v>20.070195703834976</c:v>
                </c:pt>
                <c:pt idx="36141">
                  <c:v>20.070751049593245</c:v>
                </c:pt>
                <c:pt idx="36142">
                  <c:v>20.071306395351513</c:v>
                </c:pt>
                <c:pt idx="36143">
                  <c:v>20.071861741109782</c:v>
                </c:pt>
                <c:pt idx="36144">
                  <c:v>20.07241708686805</c:v>
                </c:pt>
                <c:pt idx="36145">
                  <c:v>20.072972432626319</c:v>
                </c:pt>
                <c:pt idx="36146">
                  <c:v>20.073527778384587</c:v>
                </c:pt>
                <c:pt idx="36147">
                  <c:v>20.074083124142856</c:v>
                </c:pt>
                <c:pt idx="36148">
                  <c:v>20.074638469901124</c:v>
                </c:pt>
                <c:pt idx="36149">
                  <c:v>20.075193815659393</c:v>
                </c:pt>
                <c:pt idx="36150">
                  <c:v>20.075749161417662</c:v>
                </c:pt>
                <c:pt idx="36151">
                  <c:v>20.07630450717593</c:v>
                </c:pt>
                <c:pt idx="36152">
                  <c:v>20.076859852934199</c:v>
                </c:pt>
                <c:pt idx="36153">
                  <c:v>20.077415198692467</c:v>
                </c:pt>
                <c:pt idx="36154">
                  <c:v>20.077970544450736</c:v>
                </c:pt>
                <c:pt idx="36155">
                  <c:v>20.078525890209004</c:v>
                </c:pt>
                <c:pt idx="36156">
                  <c:v>20.079081235967273</c:v>
                </c:pt>
                <c:pt idx="36157">
                  <c:v>20.079636581725541</c:v>
                </c:pt>
                <c:pt idx="36158">
                  <c:v>20.08019192748381</c:v>
                </c:pt>
                <c:pt idx="36159">
                  <c:v>20.080747273242078</c:v>
                </c:pt>
                <c:pt idx="36160">
                  <c:v>20.081302619000347</c:v>
                </c:pt>
                <c:pt idx="36161">
                  <c:v>20.081857964758616</c:v>
                </c:pt>
                <c:pt idx="36162">
                  <c:v>20.082413310516884</c:v>
                </c:pt>
                <c:pt idx="36163">
                  <c:v>20.082968656275153</c:v>
                </c:pt>
                <c:pt idx="36164">
                  <c:v>20.083524002033421</c:v>
                </c:pt>
                <c:pt idx="36165">
                  <c:v>20.08407934779169</c:v>
                </c:pt>
                <c:pt idx="36166">
                  <c:v>20.084634693549958</c:v>
                </c:pt>
                <c:pt idx="36167">
                  <c:v>20.085190039308227</c:v>
                </c:pt>
                <c:pt idx="36168">
                  <c:v>20.085745385066495</c:v>
                </c:pt>
                <c:pt idx="36169">
                  <c:v>20.086300730824764</c:v>
                </c:pt>
                <c:pt idx="36170">
                  <c:v>20.086856076583032</c:v>
                </c:pt>
                <c:pt idx="36171">
                  <c:v>20.087411422341301</c:v>
                </c:pt>
                <c:pt idx="36172">
                  <c:v>20.087966768099569</c:v>
                </c:pt>
                <c:pt idx="36173">
                  <c:v>20.088522113857838</c:v>
                </c:pt>
                <c:pt idx="36174">
                  <c:v>20.089077459616107</c:v>
                </c:pt>
                <c:pt idx="36175">
                  <c:v>20.089632805374375</c:v>
                </c:pt>
                <c:pt idx="36176">
                  <c:v>20.090188151132644</c:v>
                </c:pt>
                <c:pt idx="36177">
                  <c:v>20.090743496890912</c:v>
                </c:pt>
                <c:pt idx="36178">
                  <c:v>20.091298842649181</c:v>
                </c:pt>
                <c:pt idx="36179">
                  <c:v>20.091854188407449</c:v>
                </c:pt>
                <c:pt idx="36180">
                  <c:v>20.092409534165718</c:v>
                </c:pt>
                <c:pt idx="36181">
                  <c:v>20.092964879923986</c:v>
                </c:pt>
                <c:pt idx="36182">
                  <c:v>20.093520225682255</c:v>
                </c:pt>
                <c:pt idx="36183">
                  <c:v>20.094075571440523</c:v>
                </c:pt>
                <c:pt idx="36184">
                  <c:v>20.094630917198792</c:v>
                </c:pt>
                <c:pt idx="36185">
                  <c:v>20.095186262957061</c:v>
                </c:pt>
                <c:pt idx="36186">
                  <c:v>20.095741608715329</c:v>
                </c:pt>
                <c:pt idx="36187">
                  <c:v>20.096296954473598</c:v>
                </c:pt>
                <c:pt idx="36188">
                  <c:v>20.096852300231866</c:v>
                </c:pt>
                <c:pt idx="36189">
                  <c:v>20.097407645990135</c:v>
                </c:pt>
                <c:pt idx="36190">
                  <c:v>20.097962991748403</c:v>
                </c:pt>
                <c:pt idx="36191">
                  <c:v>20.098518337506672</c:v>
                </c:pt>
                <c:pt idx="36192">
                  <c:v>20.09907368326494</c:v>
                </c:pt>
                <c:pt idx="36193">
                  <c:v>20.099629029023209</c:v>
                </c:pt>
                <c:pt idx="36194">
                  <c:v>20.100184374781477</c:v>
                </c:pt>
                <c:pt idx="36195">
                  <c:v>20.100739720539746</c:v>
                </c:pt>
                <c:pt idx="36196">
                  <c:v>20.101295066298015</c:v>
                </c:pt>
                <c:pt idx="36197">
                  <c:v>20.101850412056283</c:v>
                </c:pt>
                <c:pt idx="36198">
                  <c:v>20.102405757814552</c:v>
                </c:pt>
                <c:pt idx="36199">
                  <c:v>20.10296110357282</c:v>
                </c:pt>
                <c:pt idx="36200">
                  <c:v>20.103516449331089</c:v>
                </c:pt>
                <c:pt idx="36201">
                  <c:v>20.104071795089357</c:v>
                </c:pt>
                <c:pt idx="36202">
                  <c:v>20.104627140847626</c:v>
                </c:pt>
                <c:pt idx="36203">
                  <c:v>20.105182486605894</c:v>
                </c:pt>
                <c:pt idx="36204">
                  <c:v>20.105737832364163</c:v>
                </c:pt>
                <c:pt idx="36205">
                  <c:v>20.106293178122431</c:v>
                </c:pt>
                <c:pt idx="36206">
                  <c:v>20.1068485238807</c:v>
                </c:pt>
                <c:pt idx="36207">
                  <c:v>20.107403869638969</c:v>
                </c:pt>
                <c:pt idx="36208">
                  <c:v>20.107959215397237</c:v>
                </c:pt>
                <c:pt idx="36209">
                  <c:v>20.108514561155506</c:v>
                </c:pt>
                <c:pt idx="36210">
                  <c:v>20.109069906913774</c:v>
                </c:pt>
                <c:pt idx="36211">
                  <c:v>20.109625252672043</c:v>
                </c:pt>
                <c:pt idx="36212">
                  <c:v>20.110180598430311</c:v>
                </c:pt>
                <c:pt idx="36213">
                  <c:v>20.11073594418858</c:v>
                </c:pt>
                <c:pt idx="36214">
                  <c:v>20.111291289946848</c:v>
                </c:pt>
                <c:pt idx="36215">
                  <c:v>20.111846635705117</c:v>
                </c:pt>
                <c:pt idx="36216">
                  <c:v>20.112401981463385</c:v>
                </c:pt>
                <c:pt idx="36217">
                  <c:v>20.112957327221654</c:v>
                </c:pt>
                <c:pt idx="36218">
                  <c:v>20.113512672979923</c:v>
                </c:pt>
                <c:pt idx="36219">
                  <c:v>20.114068018738191</c:v>
                </c:pt>
                <c:pt idx="36220">
                  <c:v>20.11462336449646</c:v>
                </c:pt>
                <c:pt idx="36221">
                  <c:v>20.115178710254728</c:v>
                </c:pt>
                <c:pt idx="36222">
                  <c:v>20.115734056012997</c:v>
                </c:pt>
                <c:pt idx="36223">
                  <c:v>20.116289401771265</c:v>
                </c:pt>
                <c:pt idx="36224">
                  <c:v>20.116844747529534</c:v>
                </c:pt>
                <c:pt idx="36225">
                  <c:v>20.117400093287802</c:v>
                </c:pt>
                <c:pt idx="36226">
                  <c:v>20.117955439046071</c:v>
                </c:pt>
                <c:pt idx="36227">
                  <c:v>20.118510784804339</c:v>
                </c:pt>
                <c:pt idx="36228">
                  <c:v>20.119066130562608</c:v>
                </c:pt>
                <c:pt idx="36229">
                  <c:v>20.119621476320876</c:v>
                </c:pt>
                <c:pt idx="36230">
                  <c:v>20.120176822079145</c:v>
                </c:pt>
                <c:pt idx="36231">
                  <c:v>20.120732167837414</c:v>
                </c:pt>
                <c:pt idx="36232">
                  <c:v>20.121287513595682</c:v>
                </c:pt>
                <c:pt idx="36233">
                  <c:v>20.121842859353951</c:v>
                </c:pt>
                <c:pt idx="36234">
                  <c:v>20.122398205112219</c:v>
                </c:pt>
                <c:pt idx="36235">
                  <c:v>20.122953550870488</c:v>
                </c:pt>
                <c:pt idx="36236">
                  <c:v>20.123508896628756</c:v>
                </c:pt>
                <c:pt idx="36237">
                  <c:v>20.124064242387025</c:v>
                </c:pt>
                <c:pt idx="36238">
                  <c:v>20.124619588145293</c:v>
                </c:pt>
                <c:pt idx="36239">
                  <c:v>20.125174933903562</c:v>
                </c:pt>
                <c:pt idx="36240">
                  <c:v>20.12573027966183</c:v>
                </c:pt>
                <c:pt idx="36241">
                  <c:v>20.126285625420099</c:v>
                </c:pt>
                <c:pt idx="36242">
                  <c:v>20.126840971178368</c:v>
                </c:pt>
                <c:pt idx="36243">
                  <c:v>20.127396316936636</c:v>
                </c:pt>
                <c:pt idx="36244">
                  <c:v>20.127951662694905</c:v>
                </c:pt>
                <c:pt idx="36245">
                  <c:v>20.128507008453173</c:v>
                </c:pt>
                <c:pt idx="36246">
                  <c:v>20.129062354211442</c:v>
                </c:pt>
                <c:pt idx="36247">
                  <c:v>20.12961769996971</c:v>
                </c:pt>
                <c:pt idx="36248">
                  <c:v>20.130173045727979</c:v>
                </c:pt>
                <c:pt idx="36249">
                  <c:v>20.130728391486247</c:v>
                </c:pt>
                <c:pt idx="36250">
                  <c:v>20.131283737244516</c:v>
                </c:pt>
                <c:pt idx="36251">
                  <c:v>20.131839083002784</c:v>
                </c:pt>
                <c:pt idx="36252">
                  <c:v>20.132394428761053</c:v>
                </c:pt>
                <c:pt idx="36253">
                  <c:v>20.132949774519322</c:v>
                </c:pt>
                <c:pt idx="36254">
                  <c:v>20.13350512027759</c:v>
                </c:pt>
                <c:pt idx="36255">
                  <c:v>20.134060466035859</c:v>
                </c:pt>
                <c:pt idx="36256">
                  <c:v>20.134615811794127</c:v>
                </c:pt>
                <c:pt idx="36257">
                  <c:v>20.135171157552396</c:v>
                </c:pt>
                <c:pt idx="36258">
                  <c:v>20.135726503310664</c:v>
                </c:pt>
                <c:pt idx="36259">
                  <c:v>20.136281849068933</c:v>
                </c:pt>
                <c:pt idx="36260">
                  <c:v>20.136837194827201</c:v>
                </c:pt>
                <c:pt idx="36261">
                  <c:v>20.13739254058547</c:v>
                </c:pt>
                <c:pt idx="36262">
                  <c:v>20.137947886343738</c:v>
                </c:pt>
                <c:pt idx="36263">
                  <c:v>20.138503232102007</c:v>
                </c:pt>
                <c:pt idx="36264">
                  <c:v>20.139058577860276</c:v>
                </c:pt>
                <c:pt idx="36265">
                  <c:v>20.139613923618544</c:v>
                </c:pt>
                <c:pt idx="36266">
                  <c:v>20.140169269376813</c:v>
                </c:pt>
                <c:pt idx="36267">
                  <c:v>20.140724615135081</c:v>
                </c:pt>
                <c:pt idx="36268">
                  <c:v>20.14127996089335</c:v>
                </c:pt>
                <c:pt idx="36269">
                  <c:v>20.141835306651618</c:v>
                </c:pt>
                <c:pt idx="36270">
                  <c:v>20.142390652409887</c:v>
                </c:pt>
                <c:pt idx="36271">
                  <c:v>20.142945998168155</c:v>
                </c:pt>
                <c:pt idx="36272">
                  <c:v>20.143501343926424</c:v>
                </c:pt>
                <c:pt idx="36273">
                  <c:v>20.144056689684692</c:v>
                </c:pt>
                <c:pt idx="36274">
                  <c:v>20.144612035442961</c:v>
                </c:pt>
                <c:pt idx="36275">
                  <c:v>20.14516738120123</c:v>
                </c:pt>
                <c:pt idx="36276">
                  <c:v>20.145722726959498</c:v>
                </c:pt>
                <c:pt idx="36277">
                  <c:v>20.146278072717767</c:v>
                </c:pt>
                <c:pt idx="36278">
                  <c:v>20.146833418476035</c:v>
                </c:pt>
                <c:pt idx="36279">
                  <c:v>20.147388764234304</c:v>
                </c:pt>
                <c:pt idx="36280">
                  <c:v>20.147944109992572</c:v>
                </c:pt>
                <c:pt idx="36281">
                  <c:v>20.148499455750841</c:v>
                </c:pt>
                <c:pt idx="36282">
                  <c:v>20.149054801509109</c:v>
                </c:pt>
                <c:pt idx="36283">
                  <c:v>20.149610147267378</c:v>
                </c:pt>
                <c:pt idx="36284">
                  <c:v>20.150165493025646</c:v>
                </c:pt>
                <c:pt idx="36285">
                  <c:v>20.150720838783915</c:v>
                </c:pt>
                <c:pt idx="36286">
                  <c:v>20.151276184542184</c:v>
                </c:pt>
                <c:pt idx="36287">
                  <c:v>20.151831530300452</c:v>
                </c:pt>
                <c:pt idx="36288">
                  <c:v>20.152386876058721</c:v>
                </c:pt>
                <c:pt idx="36289">
                  <c:v>20.152942221816989</c:v>
                </c:pt>
                <c:pt idx="36290">
                  <c:v>20.153497567575258</c:v>
                </c:pt>
                <c:pt idx="36291">
                  <c:v>20.154052913333526</c:v>
                </c:pt>
                <c:pt idx="36292">
                  <c:v>20.154608259091795</c:v>
                </c:pt>
                <c:pt idx="36293">
                  <c:v>20.155163604850063</c:v>
                </c:pt>
                <c:pt idx="36294">
                  <c:v>20.155718950608332</c:v>
                </c:pt>
                <c:pt idx="36295">
                  <c:v>20.1562742963666</c:v>
                </c:pt>
                <c:pt idx="36296">
                  <c:v>20.156829642124869</c:v>
                </c:pt>
                <c:pt idx="36297">
                  <c:v>20.157384987883137</c:v>
                </c:pt>
                <c:pt idx="36298">
                  <c:v>20.157940333641406</c:v>
                </c:pt>
                <c:pt idx="36299">
                  <c:v>20.158495679399675</c:v>
                </c:pt>
                <c:pt idx="36300">
                  <c:v>20.159051025157943</c:v>
                </c:pt>
                <c:pt idx="36301">
                  <c:v>20.159606370916212</c:v>
                </c:pt>
                <c:pt idx="36302">
                  <c:v>20.16016171667448</c:v>
                </c:pt>
                <c:pt idx="36303">
                  <c:v>20.160717062432749</c:v>
                </c:pt>
                <c:pt idx="36304">
                  <c:v>20.161272408191017</c:v>
                </c:pt>
                <c:pt idx="36305">
                  <c:v>20.161827753949286</c:v>
                </c:pt>
                <c:pt idx="36306">
                  <c:v>20.162383099707554</c:v>
                </c:pt>
                <c:pt idx="36307">
                  <c:v>20.162938445465823</c:v>
                </c:pt>
                <c:pt idx="36308">
                  <c:v>20.163493791224091</c:v>
                </c:pt>
                <c:pt idx="36309">
                  <c:v>20.16404913698236</c:v>
                </c:pt>
                <c:pt idx="36310">
                  <c:v>20.164604482740629</c:v>
                </c:pt>
                <c:pt idx="36311">
                  <c:v>20.165159828498897</c:v>
                </c:pt>
                <c:pt idx="36312">
                  <c:v>20.165715174257166</c:v>
                </c:pt>
                <c:pt idx="36313">
                  <c:v>20.166270520015434</c:v>
                </c:pt>
                <c:pt idx="36314">
                  <c:v>20.166825865773703</c:v>
                </c:pt>
                <c:pt idx="36315">
                  <c:v>20.167381211531971</c:v>
                </c:pt>
                <c:pt idx="36316">
                  <c:v>20.16793655729024</c:v>
                </c:pt>
                <c:pt idx="36317">
                  <c:v>20.168491903048508</c:v>
                </c:pt>
                <c:pt idx="36318">
                  <c:v>20.169047248806777</c:v>
                </c:pt>
                <c:pt idx="36319">
                  <c:v>20.169602594565045</c:v>
                </c:pt>
                <c:pt idx="36320">
                  <c:v>20.170157940323314</c:v>
                </c:pt>
                <c:pt idx="36321">
                  <c:v>20.170713286081583</c:v>
                </c:pt>
                <c:pt idx="36322">
                  <c:v>20.171268631839851</c:v>
                </c:pt>
                <c:pt idx="36323">
                  <c:v>20.17182397759812</c:v>
                </c:pt>
                <c:pt idx="36324">
                  <c:v>20.172379323356388</c:v>
                </c:pt>
                <c:pt idx="36325">
                  <c:v>20.172934669114657</c:v>
                </c:pt>
                <c:pt idx="36326">
                  <c:v>20.173490014872925</c:v>
                </c:pt>
                <c:pt idx="36327">
                  <c:v>20.174045360631194</c:v>
                </c:pt>
                <c:pt idx="36328">
                  <c:v>20.174600706389462</c:v>
                </c:pt>
                <c:pt idx="36329">
                  <c:v>20.175156052147731</c:v>
                </c:pt>
                <c:pt idx="36330">
                  <c:v>20.175711397905999</c:v>
                </c:pt>
                <c:pt idx="36331">
                  <c:v>20.176266743664268</c:v>
                </c:pt>
                <c:pt idx="36332">
                  <c:v>20.176822089422537</c:v>
                </c:pt>
                <c:pt idx="36333">
                  <c:v>20.177377435180805</c:v>
                </c:pt>
                <c:pt idx="36334">
                  <c:v>20.177932780939074</c:v>
                </c:pt>
                <c:pt idx="36335">
                  <c:v>20.178488126697342</c:v>
                </c:pt>
                <c:pt idx="36336">
                  <c:v>20.179043472455611</c:v>
                </c:pt>
                <c:pt idx="36337">
                  <c:v>20.179598818213879</c:v>
                </c:pt>
                <c:pt idx="36338">
                  <c:v>20.180154163972148</c:v>
                </c:pt>
                <c:pt idx="36339">
                  <c:v>20.180709509730416</c:v>
                </c:pt>
                <c:pt idx="36340">
                  <c:v>20.181264855488685</c:v>
                </c:pt>
                <c:pt idx="36341">
                  <c:v>20.181820201246953</c:v>
                </c:pt>
                <c:pt idx="36342">
                  <c:v>20.182375547005222</c:v>
                </c:pt>
                <c:pt idx="36343">
                  <c:v>20.182930892763491</c:v>
                </c:pt>
                <c:pt idx="36344">
                  <c:v>20.183486238521759</c:v>
                </c:pt>
                <c:pt idx="36345">
                  <c:v>20.184041584280028</c:v>
                </c:pt>
                <c:pt idx="36346">
                  <c:v>20.184596930038296</c:v>
                </c:pt>
                <c:pt idx="36347">
                  <c:v>20.185152275796565</c:v>
                </c:pt>
                <c:pt idx="36348">
                  <c:v>20.185707621554833</c:v>
                </c:pt>
                <c:pt idx="36349">
                  <c:v>20.186262967313102</c:v>
                </c:pt>
                <c:pt idx="36350">
                  <c:v>20.18681831307137</c:v>
                </c:pt>
                <c:pt idx="36351">
                  <c:v>20.187373658829639</c:v>
                </c:pt>
                <c:pt idx="36352">
                  <c:v>20.187929004587907</c:v>
                </c:pt>
                <c:pt idx="36353">
                  <c:v>20.188484350346176</c:v>
                </c:pt>
                <c:pt idx="36354">
                  <c:v>20.189039696104444</c:v>
                </c:pt>
                <c:pt idx="36355">
                  <c:v>20.189595041862713</c:v>
                </c:pt>
                <c:pt idx="36356">
                  <c:v>20.190150387620982</c:v>
                </c:pt>
                <c:pt idx="36357">
                  <c:v>20.19070573337925</c:v>
                </c:pt>
                <c:pt idx="36358">
                  <c:v>20.191261079137519</c:v>
                </c:pt>
                <c:pt idx="36359">
                  <c:v>20.191816424895787</c:v>
                </c:pt>
                <c:pt idx="36360">
                  <c:v>20.192371770654056</c:v>
                </c:pt>
                <c:pt idx="36361">
                  <c:v>20.192927116412324</c:v>
                </c:pt>
                <c:pt idx="36362">
                  <c:v>20.193482462170593</c:v>
                </c:pt>
                <c:pt idx="36363">
                  <c:v>20.194037807928861</c:v>
                </c:pt>
                <c:pt idx="36364">
                  <c:v>20.19459315368713</c:v>
                </c:pt>
                <c:pt idx="36365">
                  <c:v>20.195148499445398</c:v>
                </c:pt>
                <c:pt idx="36366">
                  <c:v>20.195703845203667</c:v>
                </c:pt>
                <c:pt idx="36367">
                  <c:v>20.196259190961936</c:v>
                </c:pt>
                <c:pt idx="36368">
                  <c:v>20.196814536720204</c:v>
                </c:pt>
                <c:pt idx="36369">
                  <c:v>20.197369882478473</c:v>
                </c:pt>
                <c:pt idx="36370">
                  <c:v>20.197925228236741</c:v>
                </c:pt>
                <c:pt idx="36371">
                  <c:v>20.19848057399501</c:v>
                </c:pt>
                <c:pt idx="36372">
                  <c:v>20.199035919753278</c:v>
                </c:pt>
                <c:pt idx="36373">
                  <c:v>20.199591265511547</c:v>
                </c:pt>
                <c:pt idx="36374">
                  <c:v>20.200146611269815</c:v>
                </c:pt>
                <c:pt idx="36375">
                  <c:v>20.200701957028084</c:v>
                </c:pt>
                <c:pt idx="36376">
                  <c:v>20.201257302786352</c:v>
                </c:pt>
                <c:pt idx="36377">
                  <c:v>20.201812648544621</c:v>
                </c:pt>
                <c:pt idx="36378">
                  <c:v>20.20236799430289</c:v>
                </c:pt>
                <c:pt idx="36379">
                  <c:v>20.202923340061158</c:v>
                </c:pt>
                <c:pt idx="36380">
                  <c:v>20.203478685819427</c:v>
                </c:pt>
                <c:pt idx="36381">
                  <c:v>20.204034031577695</c:v>
                </c:pt>
                <c:pt idx="36382">
                  <c:v>20.204589377335964</c:v>
                </c:pt>
                <c:pt idx="36383">
                  <c:v>20.205144723094232</c:v>
                </c:pt>
                <c:pt idx="36384">
                  <c:v>20.205700068852501</c:v>
                </c:pt>
                <c:pt idx="36385">
                  <c:v>20.206255414610769</c:v>
                </c:pt>
                <c:pt idx="36386">
                  <c:v>20.206810760369038</c:v>
                </c:pt>
                <c:pt idx="36387">
                  <c:v>20.207366106127306</c:v>
                </c:pt>
                <c:pt idx="36388">
                  <c:v>20.207921451885575</c:v>
                </c:pt>
                <c:pt idx="36389">
                  <c:v>20.208476797643844</c:v>
                </c:pt>
                <c:pt idx="36390">
                  <c:v>20.209032143402112</c:v>
                </c:pt>
                <c:pt idx="36391">
                  <c:v>20.209587489160381</c:v>
                </c:pt>
                <c:pt idx="36392">
                  <c:v>20.210142834918649</c:v>
                </c:pt>
                <c:pt idx="36393">
                  <c:v>20.210698180676918</c:v>
                </c:pt>
                <c:pt idx="36394">
                  <c:v>20.211253526435186</c:v>
                </c:pt>
                <c:pt idx="36395">
                  <c:v>20.211808872193455</c:v>
                </c:pt>
                <c:pt idx="36396">
                  <c:v>20.212364217951723</c:v>
                </c:pt>
                <c:pt idx="36397">
                  <c:v>20.212919563709992</c:v>
                </c:pt>
                <c:pt idx="36398">
                  <c:v>20.21347490946826</c:v>
                </c:pt>
                <c:pt idx="36399">
                  <c:v>20.214030255226529</c:v>
                </c:pt>
                <c:pt idx="36400">
                  <c:v>20.214585600984798</c:v>
                </c:pt>
                <c:pt idx="36401">
                  <c:v>20.215140946743066</c:v>
                </c:pt>
                <c:pt idx="36402">
                  <c:v>20.215696292501335</c:v>
                </c:pt>
                <c:pt idx="36403">
                  <c:v>20.216251638259603</c:v>
                </c:pt>
                <c:pt idx="36404">
                  <c:v>20.216806984017872</c:v>
                </c:pt>
                <c:pt idx="36405">
                  <c:v>20.21736232977614</c:v>
                </c:pt>
                <c:pt idx="36406">
                  <c:v>20.217917675534409</c:v>
                </c:pt>
                <c:pt idx="36407">
                  <c:v>20.218473021292677</c:v>
                </c:pt>
                <c:pt idx="36408">
                  <c:v>20.219028367050946</c:v>
                </c:pt>
                <c:pt idx="36409">
                  <c:v>20.219583712809214</c:v>
                </c:pt>
                <c:pt idx="36410">
                  <c:v>20.220139058567483</c:v>
                </c:pt>
                <c:pt idx="36411">
                  <c:v>20.220694404325751</c:v>
                </c:pt>
                <c:pt idx="36412">
                  <c:v>20.22124975008402</c:v>
                </c:pt>
                <c:pt idx="36413">
                  <c:v>20.221805095842289</c:v>
                </c:pt>
                <c:pt idx="36414">
                  <c:v>20.222360441600557</c:v>
                </c:pt>
                <c:pt idx="36415">
                  <c:v>20.222915787358826</c:v>
                </c:pt>
                <c:pt idx="36416">
                  <c:v>20.223471133117094</c:v>
                </c:pt>
                <c:pt idx="36417">
                  <c:v>20.224026478875363</c:v>
                </c:pt>
                <c:pt idx="36418">
                  <c:v>20.224581824633631</c:v>
                </c:pt>
                <c:pt idx="36419">
                  <c:v>20.2251371703919</c:v>
                </c:pt>
                <c:pt idx="36420">
                  <c:v>20.225692516150168</c:v>
                </c:pt>
                <c:pt idx="36421">
                  <c:v>20.226247861908437</c:v>
                </c:pt>
                <c:pt idx="36422">
                  <c:v>20.226803207666705</c:v>
                </c:pt>
                <c:pt idx="36423">
                  <c:v>20.227358553424974</c:v>
                </c:pt>
                <c:pt idx="36424">
                  <c:v>20.227913899183243</c:v>
                </c:pt>
                <c:pt idx="36425">
                  <c:v>20.228469244941511</c:v>
                </c:pt>
                <c:pt idx="36426">
                  <c:v>20.22902459069978</c:v>
                </c:pt>
                <c:pt idx="36427">
                  <c:v>20.229579936458048</c:v>
                </c:pt>
                <c:pt idx="36428">
                  <c:v>20.230135282216317</c:v>
                </c:pt>
                <c:pt idx="36429">
                  <c:v>20.230690627974585</c:v>
                </c:pt>
                <c:pt idx="36430">
                  <c:v>20.231245973732854</c:v>
                </c:pt>
                <c:pt idx="36431">
                  <c:v>20.231801319491122</c:v>
                </c:pt>
                <c:pt idx="36432">
                  <c:v>20.232356665249391</c:v>
                </c:pt>
                <c:pt idx="36433">
                  <c:v>20.232912011007659</c:v>
                </c:pt>
                <c:pt idx="36434">
                  <c:v>20.233467356765928</c:v>
                </c:pt>
                <c:pt idx="36435">
                  <c:v>20.234022702524197</c:v>
                </c:pt>
                <c:pt idx="36436">
                  <c:v>20.234578048282465</c:v>
                </c:pt>
                <c:pt idx="36437">
                  <c:v>20.235133394040734</c:v>
                </c:pt>
                <c:pt idx="36438">
                  <c:v>20.235688739799002</c:v>
                </c:pt>
                <c:pt idx="36439">
                  <c:v>20.236244085557271</c:v>
                </c:pt>
                <c:pt idx="36440">
                  <c:v>20.236799431315539</c:v>
                </c:pt>
                <c:pt idx="36441">
                  <c:v>20.237354777073808</c:v>
                </c:pt>
                <c:pt idx="36442">
                  <c:v>20.237910122832076</c:v>
                </c:pt>
                <c:pt idx="36443">
                  <c:v>20.238465468590345</c:v>
                </c:pt>
                <c:pt idx="36444">
                  <c:v>20.239020814348613</c:v>
                </c:pt>
                <c:pt idx="36445">
                  <c:v>20.239576160106882</c:v>
                </c:pt>
                <c:pt idx="36446">
                  <c:v>20.240131505865151</c:v>
                </c:pt>
                <c:pt idx="36447">
                  <c:v>20.240686851623419</c:v>
                </c:pt>
                <c:pt idx="36448">
                  <c:v>20.241242197381688</c:v>
                </c:pt>
                <c:pt idx="36449">
                  <c:v>20.241797543139956</c:v>
                </c:pt>
                <c:pt idx="36450">
                  <c:v>20.242352888898225</c:v>
                </c:pt>
                <c:pt idx="36451">
                  <c:v>20.242908234656493</c:v>
                </c:pt>
                <c:pt idx="36452">
                  <c:v>20.243463580414762</c:v>
                </c:pt>
                <c:pt idx="36453">
                  <c:v>20.24401892617303</c:v>
                </c:pt>
                <c:pt idx="36454">
                  <c:v>20.244574271931299</c:v>
                </c:pt>
                <c:pt idx="36455">
                  <c:v>20.245129617689567</c:v>
                </c:pt>
                <c:pt idx="36456">
                  <c:v>20.245684963447836</c:v>
                </c:pt>
                <c:pt idx="36457">
                  <c:v>20.246240309206105</c:v>
                </c:pt>
                <c:pt idx="36458">
                  <c:v>20.246795654964373</c:v>
                </c:pt>
                <c:pt idx="36459">
                  <c:v>20.247351000722642</c:v>
                </c:pt>
                <c:pt idx="36460">
                  <c:v>20.24790634648091</c:v>
                </c:pt>
                <c:pt idx="36461">
                  <c:v>20.248461692239179</c:v>
                </c:pt>
                <c:pt idx="36462">
                  <c:v>20.249017037997447</c:v>
                </c:pt>
                <c:pt idx="36463">
                  <c:v>20.249572383755716</c:v>
                </c:pt>
                <c:pt idx="36464">
                  <c:v>20.250127729513984</c:v>
                </c:pt>
                <c:pt idx="36465">
                  <c:v>20.250683075272253</c:v>
                </c:pt>
                <c:pt idx="36466">
                  <c:v>20.251238421030521</c:v>
                </c:pt>
                <c:pt idx="36467">
                  <c:v>20.25179376678879</c:v>
                </c:pt>
                <c:pt idx="36468">
                  <c:v>20.252349112547058</c:v>
                </c:pt>
                <c:pt idx="36469">
                  <c:v>20.252904458305327</c:v>
                </c:pt>
                <c:pt idx="36470">
                  <c:v>20.253459804063596</c:v>
                </c:pt>
                <c:pt idx="36471">
                  <c:v>20.254015149821864</c:v>
                </c:pt>
                <c:pt idx="36472">
                  <c:v>20.254570495580133</c:v>
                </c:pt>
                <c:pt idx="36473">
                  <c:v>20.255125841338401</c:v>
                </c:pt>
                <c:pt idx="36474">
                  <c:v>20.25568118709667</c:v>
                </c:pt>
                <c:pt idx="36475">
                  <c:v>20.256236532854938</c:v>
                </c:pt>
                <c:pt idx="36476">
                  <c:v>20.256791878613207</c:v>
                </c:pt>
                <c:pt idx="36477">
                  <c:v>20.257347224371475</c:v>
                </c:pt>
                <c:pt idx="36478">
                  <c:v>20.257902570129744</c:v>
                </c:pt>
                <c:pt idx="36479">
                  <c:v>20.258457915888012</c:v>
                </c:pt>
                <c:pt idx="36480">
                  <c:v>20.259013261646281</c:v>
                </c:pt>
                <c:pt idx="36481">
                  <c:v>20.25956860740455</c:v>
                </c:pt>
                <c:pt idx="36482">
                  <c:v>20.260123953162818</c:v>
                </c:pt>
                <c:pt idx="36483">
                  <c:v>20.260679298921087</c:v>
                </c:pt>
                <c:pt idx="36484">
                  <c:v>20.261234644679355</c:v>
                </c:pt>
                <c:pt idx="36485">
                  <c:v>20.261789990437624</c:v>
                </c:pt>
                <c:pt idx="36486">
                  <c:v>20.262345336195892</c:v>
                </c:pt>
                <c:pt idx="36487">
                  <c:v>20.262900681954161</c:v>
                </c:pt>
                <c:pt idx="36488">
                  <c:v>20.263456027712429</c:v>
                </c:pt>
                <c:pt idx="36489">
                  <c:v>20.264011373470698</c:v>
                </c:pt>
                <c:pt idx="36490">
                  <c:v>20.264566719228966</c:v>
                </c:pt>
                <c:pt idx="36491">
                  <c:v>20.265122064987235</c:v>
                </c:pt>
                <c:pt idx="36492">
                  <c:v>20.265677410745504</c:v>
                </c:pt>
                <c:pt idx="36493">
                  <c:v>20.266232756503772</c:v>
                </c:pt>
                <c:pt idx="36494">
                  <c:v>20.266788102262041</c:v>
                </c:pt>
                <c:pt idx="36495">
                  <c:v>20.267343448020309</c:v>
                </c:pt>
                <c:pt idx="36496">
                  <c:v>20.267898793778578</c:v>
                </c:pt>
                <c:pt idx="36497">
                  <c:v>20.268454139536846</c:v>
                </c:pt>
                <c:pt idx="36498">
                  <c:v>20.269009485295115</c:v>
                </c:pt>
                <c:pt idx="36499">
                  <c:v>20.269564831053383</c:v>
                </c:pt>
                <c:pt idx="36500">
                  <c:v>20.270120176811652</c:v>
                </c:pt>
                <c:pt idx="36501">
                  <c:v>20.27067552256992</c:v>
                </c:pt>
                <c:pt idx="36502">
                  <c:v>20.271230868328189</c:v>
                </c:pt>
                <c:pt idx="36503">
                  <c:v>20.271786214086458</c:v>
                </c:pt>
                <c:pt idx="36504">
                  <c:v>20.272341559844726</c:v>
                </c:pt>
                <c:pt idx="36505">
                  <c:v>20.272896905602995</c:v>
                </c:pt>
                <c:pt idx="36506">
                  <c:v>20.273452251361263</c:v>
                </c:pt>
                <c:pt idx="36507">
                  <c:v>20.274007597119532</c:v>
                </c:pt>
                <c:pt idx="36508">
                  <c:v>20.2745629428778</c:v>
                </c:pt>
                <c:pt idx="36509">
                  <c:v>20.275118288636069</c:v>
                </c:pt>
                <c:pt idx="36510">
                  <c:v>20.275673634394337</c:v>
                </c:pt>
                <c:pt idx="36511">
                  <c:v>20.276228980152606</c:v>
                </c:pt>
                <c:pt idx="36512">
                  <c:v>20.276784325910874</c:v>
                </c:pt>
                <c:pt idx="36513">
                  <c:v>20.277339671669143</c:v>
                </c:pt>
                <c:pt idx="36514">
                  <c:v>20.277895017427412</c:v>
                </c:pt>
                <c:pt idx="36515">
                  <c:v>20.27845036318568</c:v>
                </c:pt>
                <c:pt idx="36516">
                  <c:v>20.279005708943949</c:v>
                </c:pt>
                <c:pt idx="36517">
                  <c:v>20.279561054702217</c:v>
                </c:pt>
                <c:pt idx="36518">
                  <c:v>20.280116400460486</c:v>
                </c:pt>
                <c:pt idx="36519">
                  <c:v>20.280671746218754</c:v>
                </c:pt>
                <c:pt idx="36520">
                  <c:v>20.281227091977023</c:v>
                </c:pt>
                <c:pt idx="36521">
                  <c:v>20.281782437735291</c:v>
                </c:pt>
                <c:pt idx="36522">
                  <c:v>20.28233778349356</c:v>
                </c:pt>
                <c:pt idx="36523">
                  <c:v>20.282893129251828</c:v>
                </c:pt>
                <c:pt idx="36524">
                  <c:v>20.283448475010097</c:v>
                </c:pt>
                <c:pt idx="36525">
                  <c:v>20.284003820768366</c:v>
                </c:pt>
                <c:pt idx="36526">
                  <c:v>20.284559166526634</c:v>
                </c:pt>
                <c:pt idx="36527">
                  <c:v>20.285114512284903</c:v>
                </c:pt>
                <c:pt idx="36528">
                  <c:v>20.285669858043171</c:v>
                </c:pt>
                <c:pt idx="36529">
                  <c:v>20.28622520380144</c:v>
                </c:pt>
                <c:pt idx="36530">
                  <c:v>20.286780549559708</c:v>
                </c:pt>
                <c:pt idx="36531">
                  <c:v>20.287335895317977</c:v>
                </c:pt>
                <c:pt idx="36532">
                  <c:v>20.287891241076245</c:v>
                </c:pt>
                <c:pt idx="36533">
                  <c:v>20.288446586834514</c:v>
                </c:pt>
                <c:pt idx="36534">
                  <c:v>20.289001932592782</c:v>
                </c:pt>
                <c:pt idx="36535">
                  <c:v>20.289557278351051</c:v>
                </c:pt>
                <c:pt idx="36536">
                  <c:v>20.290112624109319</c:v>
                </c:pt>
                <c:pt idx="36537">
                  <c:v>20.290667969867588</c:v>
                </c:pt>
                <c:pt idx="36538">
                  <c:v>20.291223315625857</c:v>
                </c:pt>
                <c:pt idx="36539">
                  <c:v>20.291778661384125</c:v>
                </c:pt>
                <c:pt idx="36540">
                  <c:v>20.292334007142394</c:v>
                </c:pt>
                <c:pt idx="36541">
                  <c:v>20.292889352900662</c:v>
                </c:pt>
                <c:pt idx="36542">
                  <c:v>20.293444698658931</c:v>
                </c:pt>
                <c:pt idx="36543">
                  <c:v>20.294000044417199</c:v>
                </c:pt>
                <c:pt idx="36544">
                  <c:v>20.294555390175468</c:v>
                </c:pt>
                <c:pt idx="36545">
                  <c:v>20.295110735933736</c:v>
                </c:pt>
                <c:pt idx="36546">
                  <c:v>20.295666081692005</c:v>
                </c:pt>
                <c:pt idx="36547">
                  <c:v>20.296221427450273</c:v>
                </c:pt>
                <c:pt idx="36548">
                  <c:v>20.296776773208542</c:v>
                </c:pt>
                <c:pt idx="36549">
                  <c:v>20.297332118966811</c:v>
                </c:pt>
                <c:pt idx="36550">
                  <c:v>20.297887464725079</c:v>
                </c:pt>
                <c:pt idx="36551">
                  <c:v>20.298442810483348</c:v>
                </c:pt>
                <c:pt idx="36552">
                  <c:v>20.298998156241616</c:v>
                </c:pt>
                <c:pt idx="36553">
                  <c:v>20.299553501999885</c:v>
                </c:pt>
                <c:pt idx="36554">
                  <c:v>20.300108847758153</c:v>
                </c:pt>
                <c:pt idx="36555">
                  <c:v>20.300664193516422</c:v>
                </c:pt>
                <c:pt idx="36556">
                  <c:v>20.30121953927469</c:v>
                </c:pt>
                <c:pt idx="36557">
                  <c:v>20.301774885032959</c:v>
                </c:pt>
                <c:pt idx="36558">
                  <c:v>20.302330230791227</c:v>
                </c:pt>
                <c:pt idx="36559">
                  <c:v>20.302885576549496</c:v>
                </c:pt>
                <c:pt idx="36560">
                  <c:v>20.303440922307765</c:v>
                </c:pt>
                <c:pt idx="36561">
                  <c:v>20.303996268066033</c:v>
                </c:pt>
                <c:pt idx="36562">
                  <c:v>20.304551613824302</c:v>
                </c:pt>
                <c:pt idx="36563">
                  <c:v>20.30510695958257</c:v>
                </c:pt>
                <c:pt idx="36564">
                  <c:v>20.305662305340839</c:v>
                </c:pt>
                <c:pt idx="36565">
                  <c:v>20.306217651099107</c:v>
                </c:pt>
                <c:pt idx="36566">
                  <c:v>20.306772996857376</c:v>
                </c:pt>
                <c:pt idx="36567">
                  <c:v>20.307328342615644</c:v>
                </c:pt>
                <c:pt idx="36568">
                  <c:v>20.307883688373913</c:v>
                </c:pt>
                <c:pt idx="36569">
                  <c:v>20.308439034132181</c:v>
                </c:pt>
                <c:pt idx="36570">
                  <c:v>20.30899437989045</c:v>
                </c:pt>
                <c:pt idx="36571">
                  <c:v>20.309549725648719</c:v>
                </c:pt>
                <c:pt idx="36572">
                  <c:v>20.310105071406987</c:v>
                </c:pt>
                <c:pt idx="36573">
                  <c:v>20.310660417165256</c:v>
                </c:pt>
                <c:pt idx="36574">
                  <c:v>20.311215762923524</c:v>
                </c:pt>
                <c:pt idx="36575">
                  <c:v>20.311771108681793</c:v>
                </c:pt>
                <c:pt idx="36576">
                  <c:v>20.312326454440061</c:v>
                </c:pt>
                <c:pt idx="36577">
                  <c:v>20.31288180019833</c:v>
                </c:pt>
                <c:pt idx="36578">
                  <c:v>20.313437145956598</c:v>
                </c:pt>
                <c:pt idx="36579">
                  <c:v>20.313992491714867</c:v>
                </c:pt>
                <c:pt idx="36580">
                  <c:v>20.314547837473135</c:v>
                </c:pt>
                <c:pt idx="36581">
                  <c:v>20.315103183231404</c:v>
                </c:pt>
                <c:pt idx="36582">
                  <c:v>20.315658528989673</c:v>
                </c:pt>
                <c:pt idx="36583">
                  <c:v>20.316213874747941</c:v>
                </c:pt>
                <c:pt idx="36584">
                  <c:v>20.31676922050621</c:v>
                </c:pt>
                <c:pt idx="36585">
                  <c:v>20.317324566264478</c:v>
                </c:pt>
                <c:pt idx="36586">
                  <c:v>20.317879912022747</c:v>
                </c:pt>
                <c:pt idx="36587">
                  <c:v>20.318435257781015</c:v>
                </c:pt>
                <c:pt idx="36588">
                  <c:v>20.318990603539284</c:v>
                </c:pt>
                <c:pt idx="36589">
                  <c:v>20.319545949297552</c:v>
                </c:pt>
                <c:pt idx="36590">
                  <c:v>20.320101295055821</c:v>
                </c:pt>
                <c:pt idx="36591">
                  <c:v>20.320656640814089</c:v>
                </c:pt>
                <c:pt idx="36592">
                  <c:v>20.321211986572358</c:v>
                </c:pt>
                <c:pt idx="36593">
                  <c:v>20.321767332330626</c:v>
                </c:pt>
                <c:pt idx="36594">
                  <c:v>20.322322678088895</c:v>
                </c:pt>
                <c:pt idx="36595">
                  <c:v>20.322878023847164</c:v>
                </c:pt>
                <c:pt idx="36596">
                  <c:v>20.323433369605432</c:v>
                </c:pt>
                <c:pt idx="36597">
                  <c:v>20.323988715363701</c:v>
                </c:pt>
                <c:pt idx="36598">
                  <c:v>20.324544061121969</c:v>
                </c:pt>
                <c:pt idx="36599">
                  <c:v>20.325099406880238</c:v>
                </c:pt>
                <c:pt idx="36600">
                  <c:v>20.325654752638506</c:v>
                </c:pt>
                <c:pt idx="36601">
                  <c:v>20.326210098396775</c:v>
                </c:pt>
                <c:pt idx="36602">
                  <c:v>20.326765444155043</c:v>
                </c:pt>
                <c:pt idx="36603">
                  <c:v>20.327320789913312</c:v>
                </c:pt>
                <c:pt idx="36604">
                  <c:v>20.32787613567158</c:v>
                </c:pt>
                <c:pt idx="36605">
                  <c:v>20.328431481429849</c:v>
                </c:pt>
                <c:pt idx="36606">
                  <c:v>20.328986827188118</c:v>
                </c:pt>
                <c:pt idx="36607">
                  <c:v>20.329542172946386</c:v>
                </c:pt>
                <c:pt idx="36608">
                  <c:v>20.330097518704655</c:v>
                </c:pt>
                <c:pt idx="36609">
                  <c:v>20.330652864462923</c:v>
                </c:pt>
                <c:pt idx="36610">
                  <c:v>20.331208210221192</c:v>
                </c:pt>
                <c:pt idx="36611">
                  <c:v>20.33176355597946</c:v>
                </c:pt>
                <c:pt idx="36612">
                  <c:v>20.332318901737729</c:v>
                </c:pt>
                <c:pt idx="36613">
                  <c:v>20.332874247495997</c:v>
                </c:pt>
                <c:pt idx="36614">
                  <c:v>20.333429593254266</c:v>
                </c:pt>
                <c:pt idx="36615">
                  <c:v>20.333984939012534</c:v>
                </c:pt>
                <c:pt idx="36616">
                  <c:v>20.334540284770803</c:v>
                </c:pt>
                <c:pt idx="36617">
                  <c:v>20.335095630529072</c:v>
                </c:pt>
                <c:pt idx="36618">
                  <c:v>20.33565097628734</c:v>
                </c:pt>
                <c:pt idx="36619">
                  <c:v>20.336206322045609</c:v>
                </c:pt>
                <c:pt idx="36620">
                  <c:v>20.336761667803877</c:v>
                </c:pt>
                <c:pt idx="36621">
                  <c:v>20.337317013562146</c:v>
                </c:pt>
                <c:pt idx="36622">
                  <c:v>20.337872359320414</c:v>
                </c:pt>
                <c:pt idx="36623">
                  <c:v>20.338427705078683</c:v>
                </c:pt>
                <c:pt idx="36624">
                  <c:v>20.338983050836951</c:v>
                </c:pt>
                <c:pt idx="36625">
                  <c:v>20.33953839659522</c:v>
                </c:pt>
                <c:pt idx="36626">
                  <c:v>20.340093742353488</c:v>
                </c:pt>
                <c:pt idx="36627">
                  <c:v>20.340649088111757</c:v>
                </c:pt>
                <c:pt idx="36628">
                  <c:v>20.341204433870026</c:v>
                </c:pt>
                <c:pt idx="36629">
                  <c:v>20.341759779628294</c:v>
                </c:pt>
                <c:pt idx="36630">
                  <c:v>20.342315125386563</c:v>
                </c:pt>
                <c:pt idx="36631">
                  <c:v>20.342870471144831</c:v>
                </c:pt>
                <c:pt idx="36632">
                  <c:v>20.3434258169031</c:v>
                </c:pt>
                <c:pt idx="36633">
                  <c:v>20.343981162661368</c:v>
                </c:pt>
                <c:pt idx="36634">
                  <c:v>20.344536508419637</c:v>
                </c:pt>
                <c:pt idx="36635">
                  <c:v>20.345091854177905</c:v>
                </c:pt>
                <c:pt idx="36636">
                  <c:v>20.345647199936174</c:v>
                </c:pt>
                <c:pt idx="36637">
                  <c:v>20.346202545694442</c:v>
                </c:pt>
                <c:pt idx="36638">
                  <c:v>20.346757891452711</c:v>
                </c:pt>
                <c:pt idx="36639">
                  <c:v>20.34731323721098</c:v>
                </c:pt>
                <c:pt idx="36640">
                  <c:v>20.347868582969248</c:v>
                </c:pt>
                <c:pt idx="36641">
                  <c:v>20.348423928727517</c:v>
                </c:pt>
                <c:pt idx="36642">
                  <c:v>20.348979274485785</c:v>
                </c:pt>
                <c:pt idx="36643">
                  <c:v>20.349534620244054</c:v>
                </c:pt>
                <c:pt idx="36644">
                  <c:v>20.350089966002322</c:v>
                </c:pt>
                <c:pt idx="36645">
                  <c:v>20.350645311760591</c:v>
                </c:pt>
                <c:pt idx="36646">
                  <c:v>20.351200657518859</c:v>
                </c:pt>
                <c:pt idx="36647">
                  <c:v>20.351756003277128</c:v>
                </c:pt>
                <c:pt idx="36648">
                  <c:v>20.352311349035396</c:v>
                </c:pt>
                <c:pt idx="36649">
                  <c:v>20.352866694793665</c:v>
                </c:pt>
                <c:pt idx="36650">
                  <c:v>20.353422040551933</c:v>
                </c:pt>
                <c:pt idx="36651">
                  <c:v>20.353977386310202</c:v>
                </c:pt>
                <c:pt idx="36652">
                  <c:v>20.354532732068471</c:v>
                </c:pt>
                <c:pt idx="36653">
                  <c:v>20.355088077826739</c:v>
                </c:pt>
                <c:pt idx="36654">
                  <c:v>20.355643423585008</c:v>
                </c:pt>
                <c:pt idx="36655">
                  <c:v>20.356198769343276</c:v>
                </c:pt>
                <c:pt idx="36656">
                  <c:v>20.356754115101545</c:v>
                </c:pt>
                <c:pt idx="36657">
                  <c:v>20.357309460859813</c:v>
                </c:pt>
                <c:pt idx="36658">
                  <c:v>20.357864806618082</c:v>
                </c:pt>
                <c:pt idx="36659">
                  <c:v>20.35842015237635</c:v>
                </c:pt>
                <c:pt idx="36660">
                  <c:v>20.358975498134619</c:v>
                </c:pt>
                <c:pt idx="36661">
                  <c:v>20.359530843892887</c:v>
                </c:pt>
                <c:pt idx="36662">
                  <c:v>20.360086189651156</c:v>
                </c:pt>
                <c:pt idx="36663">
                  <c:v>20.360641535409425</c:v>
                </c:pt>
                <c:pt idx="36664">
                  <c:v>20.361196881167693</c:v>
                </c:pt>
                <c:pt idx="36665">
                  <c:v>20.361752226925962</c:v>
                </c:pt>
                <c:pt idx="36666">
                  <c:v>20.36230757268423</c:v>
                </c:pt>
                <c:pt idx="36667">
                  <c:v>20.362862918442499</c:v>
                </c:pt>
                <c:pt idx="36668">
                  <c:v>20.363418264200767</c:v>
                </c:pt>
                <c:pt idx="36669">
                  <c:v>20.363973609959036</c:v>
                </c:pt>
                <c:pt idx="36670">
                  <c:v>20.364528955717304</c:v>
                </c:pt>
                <c:pt idx="36671">
                  <c:v>20.365084301475573</c:v>
                </c:pt>
                <c:pt idx="36672">
                  <c:v>20.365639647233841</c:v>
                </c:pt>
                <c:pt idx="36673">
                  <c:v>20.36619499299211</c:v>
                </c:pt>
                <c:pt idx="36674">
                  <c:v>20.366750338750379</c:v>
                </c:pt>
                <c:pt idx="36675">
                  <c:v>20.367305684508647</c:v>
                </c:pt>
                <c:pt idx="36676">
                  <c:v>20.367861030266916</c:v>
                </c:pt>
                <c:pt idx="36677">
                  <c:v>20.368416376025184</c:v>
                </c:pt>
                <c:pt idx="36678">
                  <c:v>20.368971721783453</c:v>
                </c:pt>
                <c:pt idx="36679">
                  <c:v>20.369527067541721</c:v>
                </c:pt>
                <c:pt idx="36680">
                  <c:v>20.37008241329999</c:v>
                </c:pt>
                <c:pt idx="36681">
                  <c:v>20.370637759058258</c:v>
                </c:pt>
                <c:pt idx="36682">
                  <c:v>20.371193104816527</c:v>
                </c:pt>
                <c:pt idx="36683">
                  <c:v>20.371748450574795</c:v>
                </c:pt>
                <c:pt idx="36684">
                  <c:v>20.372303796333064</c:v>
                </c:pt>
                <c:pt idx="36685">
                  <c:v>20.372859142091333</c:v>
                </c:pt>
                <c:pt idx="36686">
                  <c:v>20.373414487849601</c:v>
                </c:pt>
                <c:pt idx="36687">
                  <c:v>20.37396983360787</c:v>
                </c:pt>
                <c:pt idx="36688">
                  <c:v>20.374525179366138</c:v>
                </c:pt>
                <c:pt idx="36689">
                  <c:v>20.375080525124407</c:v>
                </c:pt>
                <c:pt idx="36690">
                  <c:v>20.375635870882675</c:v>
                </c:pt>
                <c:pt idx="36691">
                  <c:v>20.376191216640944</c:v>
                </c:pt>
                <c:pt idx="36692">
                  <c:v>20.376746562399212</c:v>
                </c:pt>
                <c:pt idx="36693">
                  <c:v>20.377301908157481</c:v>
                </c:pt>
                <c:pt idx="36694">
                  <c:v>20.377857253915749</c:v>
                </c:pt>
                <c:pt idx="36695">
                  <c:v>20.378412599674018</c:v>
                </c:pt>
                <c:pt idx="36696">
                  <c:v>20.378967945432287</c:v>
                </c:pt>
                <c:pt idx="36697">
                  <c:v>20.379523291190555</c:v>
                </c:pt>
                <c:pt idx="36698">
                  <c:v>20.380078636948824</c:v>
                </c:pt>
                <c:pt idx="36699">
                  <c:v>20.380633982707092</c:v>
                </c:pt>
                <c:pt idx="36700">
                  <c:v>20.381189328465361</c:v>
                </c:pt>
                <c:pt idx="36701">
                  <c:v>20.381744674223629</c:v>
                </c:pt>
                <c:pt idx="36702">
                  <c:v>20.382300019981898</c:v>
                </c:pt>
                <c:pt idx="36703">
                  <c:v>20.382855365740166</c:v>
                </c:pt>
                <c:pt idx="36704">
                  <c:v>20.383410711498435</c:v>
                </c:pt>
                <c:pt idx="36705">
                  <c:v>20.383966057256703</c:v>
                </c:pt>
                <c:pt idx="36706">
                  <c:v>20.384521403014972</c:v>
                </c:pt>
                <c:pt idx="36707">
                  <c:v>20.38507674877324</c:v>
                </c:pt>
                <c:pt idx="36708">
                  <c:v>20.385632094531509</c:v>
                </c:pt>
                <c:pt idx="36709">
                  <c:v>20.386187440289778</c:v>
                </c:pt>
                <c:pt idx="36710">
                  <c:v>20.386742786048046</c:v>
                </c:pt>
                <c:pt idx="36711">
                  <c:v>20.387298131806315</c:v>
                </c:pt>
                <c:pt idx="36712">
                  <c:v>20.387853477564583</c:v>
                </c:pt>
                <c:pt idx="36713">
                  <c:v>20.388408823322852</c:v>
                </c:pt>
                <c:pt idx="36714">
                  <c:v>20.38896416908112</c:v>
                </c:pt>
                <c:pt idx="36715">
                  <c:v>20.389519514839389</c:v>
                </c:pt>
                <c:pt idx="36716">
                  <c:v>20.390074860597657</c:v>
                </c:pt>
                <c:pt idx="36717">
                  <c:v>20.390630206355926</c:v>
                </c:pt>
                <c:pt idx="36718">
                  <c:v>20.391185552114194</c:v>
                </c:pt>
                <c:pt idx="36719">
                  <c:v>20.391740897872463</c:v>
                </c:pt>
                <c:pt idx="36720">
                  <c:v>20.392296243630732</c:v>
                </c:pt>
                <c:pt idx="36721">
                  <c:v>20.392851589389</c:v>
                </c:pt>
                <c:pt idx="36722">
                  <c:v>20.393406935147269</c:v>
                </c:pt>
                <c:pt idx="36723">
                  <c:v>20.393962280905537</c:v>
                </c:pt>
                <c:pt idx="36724">
                  <c:v>20.394517626663806</c:v>
                </c:pt>
                <c:pt idx="36725">
                  <c:v>20.395072972422074</c:v>
                </c:pt>
                <c:pt idx="36726">
                  <c:v>20.395628318180343</c:v>
                </c:pt>
                <c:pt idx="36727">
                  <c:v>20.396183663938611</c:v>
                </c:pt>
                <c:pt idx="36728">
                  <c:v>20.39673900969688</c:v>
                </c:pt>
                <c:pt idx="36729">
                  <c:v>20.397294355455148</c:v>
                </c:pt>
                <c:pt idx="36730">
                  <c:v>20.397849701213417</c:v>
                </c:pt>
                <c:pt idx="36731">
                  <c:v>20.398405046971686</c:v>
                </c:pt>
                <c:pt idx="36732">
                  <c:v>20.398960392729954</c:v>
                </c:pt>
                <c:pt idx="36733">
                  <c:v>20.399515738488223</c:v>
                </c:pt>
                <c:pt idx="36734">
                  <c:v>20.400071084246491</c:v>
                </c:pt>
                <c:pt idx="36735">
                  <c:v>20.40062643000476</c:v>
                </c:pt>
                <c:pt idx="36736">
                  <c:v>20.401181775763028</c:v>
                </c:pt>
                <c:pt idx="36737">
                  <c:v>20.401737121521297</c:v>
                </c:pt>
                <c:pt idx="36738">
                  <c:v>20.402292467279565</c:v>
                </c:pt>
                <c:pt idx="36739">
                  <c:v>20.402847813037834</c:v>
                </c:pt>
                <c:pt idx="36740">
                  <c:v>20.403403158796102</c:v>
                </c:pt>
                <c:pt idx="36741">
                  <c:v>20.403958504554371</c:v>
                </c:pt>
                <c:pt idx="36742">
                  <c:v>20.40451385031264</c:v>
                </c:pt>
                <c:pt idx="36743">
                  <c:v>20.405069196070908</c:v>
                </c:pt>
                <c:pt idx="36744">
                  <c:v>20.405624541829177</c:v>
                </c:pt>
                <c:pt idx="36745">
                  <c:v>20.406179887587445</c:v>
                </c:pt>
                <c:pt idx="36746">
                  <c:v>20.406735233345714</c:v>
                </c:pt>
                <c:pt idx="36747">
                  <c:v>20.407290579103982</c:v>
                </c:pt>
                <c:pt idx="36748">
                  <c:v>20.407845924862251</c:v>
                </c:pt>
                <c:pt idx="36749">
                  <c:v>20.408401270620519</c:v>
                </c:pt>
                <c:pt idx="36750">
                  <c:v>20.408956616378788</c:v>
                </c:pt>
                <c:pt idx="36751">
                  <c:v>20.409511962137056</c:v>
                </c:pt>
                <c:pt idx="36752">
                  <c:v>20.410067307895325</c:v>
                </c:pt>
                <c:pt idx="36753">
                  <c:v>20.410622653653594</c:v>
                </c:pt>
                <c:pt idx="36754">
                  <c:v>20.411177999411862</c:v>
                </c:pt>
                <c:pt idx="36755">
                  <c:v>20.411733345170131</c:v>
                </c:pt>
                <c:pt idx="36756">
                  <c:v>20.412288690928399</c:v>
                </c:pt>
                <c:pt idx="36757">
                  <c:v>20.412844036686668</c:v>
                </c:pt>
                <c:pt idx="36758">
                  <c:v>20.413399382444936</c:v>
                </c:pt>
                <c:pt idx="36759">
                  <c:v>20.413954728203205</c:v>
                </c:pt>
                <c:pt idx="36760">
                  <c:v>20.414510073961473</c:v>
                </c:pt>
                <c:pt idx="36761">
                  <c:v>20.415065419719742</c:v>
                </c:pt>
                <c:pt idx="36762">
                  <c:v>20.41562076547801</c:v>
                </c:pt>
                <c:pt idx="36763">
                  <c:v>20.416176111236279</c:v>
                </c:pt>
                <c:pt idx="36764">
                  <c:v>20.416731456994548</c:v>
                </c:pt>
                <c:pt idx="36765">
                  <c:v>20.417286802752816</c:v>
                </c:pt>
                <c:pt idx="36766">
                  <c:v>20.417842148511085</c:v>
                </c:pt>
                <c:pt idx="36767">
                  <c:v>20.418397494269353</c:v>
                </c:pt>
                <c:pt idx="36768">
                  <c:v>20.418952840027622</c:v>
                </c:pt>
                <c:pt idx="36769">
                  <c:v>20.41950818578589</c:v>
                </c:pt>
                <c:pt idx="36770">
                  <c:v>20.420063531544159</c:v>
                </c:pt>
                <c:pt idx="36771">
                  <c:v>20.420618877302427</c:v>
                </c:pt>
                <c:pt idx="36772">
                  <c:v>20.421174223060696</c:v>
                </c:pt>
                <c:pt idx="36773">
                  <c:v>20.421729568818964</c:v>
                </c:pt>
                <c:pt idx="36774">
                  <c:v>20.422284914577233</c:v>
                </c:pt>
                <c:pt idx="36775">
                  <c:v>20.422840260335501</c:v>
                </c:pt>
                <c:pt idx="36776">
                  <c:v>20.42339560609377</c:v>
                </c:pt>
                <c:pt idx="36777">
                  <c:v>20.423950951852039</c:v>
                </c:pt>
                <c:pt idx="36778">
                  <c:v>20.424506297610307</c:v>
                </c:pt>
                <c:pt idx="36779">
                  <c:v>20.425061643368576</c:v>
                </c:pt>
                <c:pt idx="36780">
                  <c:v>20.425616989126844</c:v>
                </c:pt>
                <c:pt idx="36781">
                  <c:v>20.426172334885113</c:v>
                </c:pt>
                <c:pt idx="36782">
                  <c:v>20.426727680643381</c:v>
                </c:pt>
                <c:pt idx="36783">
                  <c:v>20.42728302640165</c:v>
                </c:pt>
                <c:pt idx="36784">
                  <c:v>20.427838372159918</c:v>
                </c:pt>
                <c:pt idx="36785">
                  <c:v>20.428393717918187</c:v>
                </c:pt>
                <c:pt idx="36786">
                  <c:v>20.428949063676455</c:v>
                </c:pt>
                <c:pt idx="36787">
                  <c:v>20.429504409434724</c:v>
                </c:pt>
                <c:pt idx="36788">
                  <c:v>20.430059755192993</c:v>
                </c:pt>
                <c:pt idx="36789">
                  <c:v>20.430615100951261</c:v>
                </c:pt>
                <c:pt idx="36790">
                  <c:v>20.43117044670953</c:v>
                </c:pt>
                <c:pt idx="36791">
                  <c:v>20.431725792467798</c:v>
                </c:pt>
                <c:pt idx="36792">
                  <c:v>20.432281138226067</c:v>
                </c:pt>
                <c:pt idx="36793">
                  <c:v>20.432836483984335</c:v>
                </c:pt>
                <c:pt idx="36794">
                  <c:v>20.433391829742604</c:v>
                </c:pt>
                <c:pt idx="36795">
                  <c:v>20.433947175500872</c:v>
                </c:pt>
                <c:pt idx="36796">
                  <c:v>20.434502521259141</c:v>
                </c:pt>
                <c:pt idx="36797">
                  <c:v>20.435057867017409</c:v>
                </c:pt>
                <c:pt idx="36798">
                  <c:v>20.435613212775678</c:v>
                </c:pt>
                <c:pt idx="36799">
                  <c:v>20.436168558533947</c:v>
                </c:pt>
                <c:pt idx="36800">
                  <c:v>20.436723904292215</c:v>
                </c:pt>
                <c:pt idx="36801">
                  <c:v>20.437279250050484</c:v>
                </c:pt>
                <c:pt idx="36802">
                  <c:v>20.437834595808752</c:v>
                </c:pt>
                <c:pt idx="36803">
                  <c:v>20.438389941567021</c:v>
                </c:pt>
                <c:pt idx="36804">
                  <c:v>20.438945287325289</c:v>
                </c:pt>
                <c:pt idx="36805">
                  <c:v>20.439500633083558</c:v>
                </c:pt>
                <c:pt idx="36806">
                  <c:v>20.440055978841826</c:v>
                </c:pt>
                <c:pt idx="36807">
                  <c:v>20.440611324600095</c:v>
                </c:pt>
                <c:pt idx="36808">
                  <c:v>20.441166670358363</c:v>
                </c:pt>
                <c:pt idx="36809">
                  <c:v>20.441722016116632</c:v>
                </c:pt>
                <c:pt idx="36810">
                  <c:v>20.442277361874901</c:v>
                </c:pt>
                <c:pt idx="36811">
                  <c:v>20.442832707633169</c:v>
                </c:pt>
                <c:pt idx="36812">
                  <c:v>20.443388053391438</c:v>
                </c:pt>
                <c:pt idx="36813">
                  <c:v>20.443943399149706</c:v>
                </c:pt>
                <c:pt idx="36814">
                  <c:v>20.444498744907975</c:v>
                </c:pt>
                <c:pt idx="36815">
                  <c:v>20.445054090666243</c:v>
                </c:pt>
                <c:pt idx="36816">
                  <c:v>20.445609436424512</c:v>
                </c:pt>
                <c:pt idx="36817">
                  <c:v>20.44616478218278</c:v>
                </c:pt>
                <c:pt idx="36818">
                  <c:v>20.446720127941049</c:v>
                </c:pt>
                <c:pt idx="36819">
                  <c:v>20.447275473699317</c:v>
                </c:pt>
                <c:pt idx="36820">
                  <c:v>20.447830819457586</c:v>
                </c:pt>
                <c:pt idx="36821">
                  <c:v>20.448386165215855</c:v>
                </c:pt>
                <c:pt idx="36822">
                  <c:v>20.448941510974123</c:v>
                </c:pt>
                <c:pt idx="36823">
                  <c:v>20.449496856732392</c:v>
                </c:pt>
                <c:pt idx="36824">
                  <c:v>20.45005220249066</c:v>
                </c:pt>
                <c:pt idx="36825">
                  <c:v>20.450607548248929</c:v>
                </c:pt>
                <c:pt idx="36826">
                  <c:v>20.451162894007197</c:v>
                </c:pt>
                <c:pt idx="36827">
                  <c:v>20.451718239765466</c:v>
                </c:pt>
                <c:pt idx="36828">
                  <c:v>20.452273585523734</c:v>
                </c:pt>
                <c:pt idx="36829">
                  <c:v>20.452828931282003</c:v>
                </c:pt>
                <c:pt idx="36830">
                  <c:v>20.453384277040271</c:v>
                </c:pt>
                <c:pt idx="36831">
                  <c:v>20.45393962279854</c:v>
                </c:pt>
                <c:pt idx="36832">
                  <c:v>20.454494968556808</c:v>
                </c:pt>
                <c:pt idx="36833">
                  <c:v>20.455050314315077</c:v>
                </c:pt>
                <c:pt idx="36834">
                  <c:v>20.455605660073346</c:v>
                </c:pt>
                <c:pt idx="36835">
                  <c:v>20.456161005831614</c:v>
                </c:pt>
                <c:pt idx="36836">
                  <c:v>20.456716351589883</c:v>
                </c:pt>
                <c:pt idx="36837">
                  <c:v>20.457271697348151</c:v>
                </c:pt>
                <c:pt idx="36838">
                  <c:v>20.45782704310642</c:v>
                </c:pt>
                <c:pt idx="36839">
                  <c:v>20.458382388864688</c:v>
                </c:pt>
                <c:pt idx="36840">
                  <c:v>20.458937734622957</c:v>
                </c:pt>
                <c:pt idx="36841">
                  <c:v>20.459493080381225</c:v>
                </c:pt>
                <c:pt idx="36842">
                  <c:v>20.460048426139494</c:v>
                </c:pt>
                <c:pt idx="36843">
                  <c:v>20.460603771897762</c:v>
                </c:pt>
                <c:pt idx="36844">
                  <c:v>20.461159117656031</c:v>
                </c:pt>
                <c:pt idx="36845">
                  <c:v>20.4617144634143</c:v>
                </c:pt>
                <c:pt idx="36846">
                  <c:v>20.462269809172568</c:v>
                </c:pt>
                <c:pt idx="36847">
                  <c:v>20.462825154930837</c:v>
                </c:pt>
                <c:pt idx="36848">
                  <c:v>20.463380500689105</c:v>
                </c:pt>
                <c:pt idx="36849">
                  <c:v>20.463935846447374</c:v>
                </c:pt>
                <c:pt idx="36850">
                  <c:v>20.464491192205642</c:v>
                </c:pt>
                <c:pt idx="36851">
                  <c:v>20.465046537963911</c:v>
                </c:pt>
                <c:pt idx="36852">
                  <c:v>20.465601883722179</c:v>
                </c:pt>
                <c:pt idx="36853">
                  <c:v>20.466157229480448</c:v>
                </c:pt>
                <c:pt idx="36854">
                  <c:v>20.466712575238716</c:v>
                </c:pt>
                <c:pt idx="36855">
                  <c:v>20.467267920996985</c:v>
                </c:pt>
                <c:pt idx="36856">
                  <c:v>20.467823266755254</c:v>
                </c:pt>
                <c:pt idx="36857">
                  <c:v>20.468378612513522</c:v>
                </c:pt>
                <c:pt idx="36858">
                  <c:v>20.468933958271791</c:v>
                </c:pt>
                <c:pt idx="36859">
                  <c:v>20.469489304030059</c:v>
                </c:pt>
                <c:pt idx="36860">
                  <c:v>20.470044649788328</c:v>
                </c:pt>
                <c:pt idx="36861">
                  <c:v>20.470599995546596</c:v>
                </c:pt>
                <c:pt idx="36862">
                  <c:v>20.471155341304865</c:v>
                </c:pt>
                <c:pt idx="36863">
                  <c:v>20.471710687063133</c:v>
                </c:pt>
                <c:pt idx="36864">
                  <c:v>20.472266032821402</c:v>
                </c:pt>
                <c:pt idx="36865">
                  <c:v>20.47282137857967</c:v>
                </c:pt>
                <c:pt idx="36866">
                  <c:v>20.473376724337939</c:v>
                </c:pt>
                <c:pt idx="36867">
                  <c:v>20.473932070096208</c:v>
                </c:pt>
                <c:pt idx="36868">
                  <c:v>20.474487415854476</c:v>
                </c:pt>
                <c:pt idx="36869">
                  <c:v>20.475042761612745</c:v>
                </c:pt>
                <c:pt idx="36870">
                  <c:v>20.475598107371013</c:v>
                </c:pt>
                <c:pt idx="36871">
                  <c:v>20.476153453129282</c:v>
                </c:pt>
                <c:pt idx="36872">
                  <c:v>20.47670879888755</c:v>
                </c:pt>
                <c:pt idx="36873">
                  <c:v>20.477264144645819</c:v>
                </c:pt>
                <c:pt idx="36874">
                  <c:v>20.477819490404087</c:v>
                </c:pt>
                <c:pt idx="36875">
                  <c:v>20.478374836162356</c:v>
                </c:pt>
                <c:pt idx="36876">
                  <c:v>20.478930181920624</c:v>
                </c:pt>
                <c:pt idx="36877">
                  <c:v>20.479485527678893</c:v>
                </c:pt>
                <c:pt idx="36878">
                  <c:v>20.480040873437162</c:v>
                </c:pt>
                <c:pt idx="36879">
                  <c:v>20.48059621919543</c:v>
                </c:pt>
                <c:pt idx="36880">
                  <c:v>20.481151564953699</c:v>
                </c:pt>
                <c:pt idx="36881">
                  <c:v>20.481706910711967</c:v>
                </c:pt>
                <c:pt idx="36882">
                  <c:v>20.482262256470236</c:v>
                </c:pt>
                <c:pt idx="36883">
                  <c:v>20.482817602228504</c:v>
                </c:pt>
                <c:pt idx="36884">
                  <c:v>20.483372947986773</c:v>
                </c:pt>
                <c:pt idx="36885">
                  <c:v>20.483928293745041</c:v>
                </c:pt>
                <c:pt idx="36886">
                  <c:v>20.48448363950331</c:v>
                </c:pt>
                <c:pt idx="36887">
                  <c:v>20.485038985261578</c:v>
                </c:pt>
                <c:pt idx="36888">
                  <c:v>20.485594331019847</c:v>
                </c:pt>
                <c:pt idx="36889">
                  <c:v>20.486149676778115</c:v>
                </c:pt>
                <c:pt idx="36890">
                  <c:v>20.486705022536384</c:v>
                </c:pt>
                <c:pt idx="36891">
                  <c:v>20.487260368294653</c:v>
                </c:pt>
                <c:pt idx="36892">
                  <c:v>20.487815714052921</c:v>
                </c:pt>
                <c:pt idx="36893">
                  <c:v>20.48837105981119</c:v>
                </c:pt>
                <c:pt idx="36894">
                  <c:v>20.488926405569458</c:v>
                </c:pt>
                <c:pt idx="36895">
                  <c:v>20.489481751327727</c:v>
                </c:pt>
                <c:pt idx="36896">
                  <c:v>20.490037097085995</c:v>
                </c:pt>
                <c:pt idx="36897">
                  <c:v>20.490592442844264</c:v>
                </c:pt>
                <c:pt idx="36898">
                  <c:v>20.491147788602532</c:v>
                </c:pt>
                <c:pt idx="36899">
                  <c:v>20.491703134360801</c:v>
                </c:pt>
                <c:pt idx="36900">
                  <c:v>20.492258480119069</c:v>
                </c:pt>
                <c:pt idx="36901">
                  <c:v>20.492813825877338</c:v>
                </c:pt>
                <c:pt idx="36902">
                  <c:v>20.493369171635607</c:v>
                </c:pt>
                <c:pt idx="36903">
                  <c:v>20.493924517393875</c:v>
                </c:pt>
                <c:pt idx="36904">
                  <c:v>20.494479863152144</c:v>
                </c:pt>
                <c:pt idx="36905">
                  <c:v>20.495035208910412</c:v>
                </c:pt>
                <c:pt idx="36906">
                  <c:v>20.495590554668681</c:v>
                </c:pt>
                <c:pt idx="36907">
                  <c:v>20.496145900426949</c:v>
                </c:pt>
                <c:pt idx="36908">
                  <c:v>20.496701246185218</c:v>
                </c:pt>
                <c:pt idx="36909">
                  <c:v>20.497256591943486</c:v>
                </c:pt>
                <c:pt idx="36910">
                  <c:v>20.497811937701755</c:v>
                </c:pt>
                <c:pt idx="36911">
                  <c:v>20.498367283460023</c:v>
                </c:pt>
                <c:pt idx="36912">
                  <c:v>20.498922629218292</c:v>
                </c:pt>
                <c:pt idx="36913">
                  <c:v>20.499477974976561</c:v>
                </c:pt>
                <c:pt idx="36914">
                  <c:v>20.500033320734829</c:v>
                </c:pt>
                <c:pt idx="36915">
                  <c:v>20.500588666493098</c:v>
                </c:pt>
                <c:pt idx="36916">
                  <c:v>20.501144012251366</c:v>
                </c:pt>
                <c:pt idx="36917">
                  <c:v>20.501699358009635</c:v>
                </c:pt>
                <c:pt idx="36918">
                  <c:v>20.502254703767903</c:v>
                </c:pt>
                <c:pt idx="36919">
                  <c:v>20.502810049526172</c:v>
                </c:pt>
                <c:pt idx="36920">
                  <c:v>20.50336539528444</c:v>
                </c:pt>
                <c:pt idx="36921">
                  <c:v>20.503920741042709</c:v>
                </c:pt>
                <c:pt idx="36922">
                  <c:v>20.504476086800977</c:v>
                </c:pt>
                <c:pt idx="36923">
                  <c:v>20.505031432559246</c:v>
                </c:pt>
                <c:pt idx="36924">
                  <c:v>20.505586778317515</c:v>
                </c:pt>
                <c:pt idx="36925">
                  <c:v>20.506142124075783</c:v>
                </c:pt>
                <c:pt idx="36926">
                  <c:v>20.506697469834052</c:v>
                </c:pt>
                <c:pt idx="36927">
                  <c:v>20.50725281559232</c:v>
                </c:pt>
                <c:pt idx="36928">
                  <c:v>20.507808161350589</c:v>
                </c:pt>
                <c:pt idx="36929">
                  <c:v>20.508363507108857</c:v>
                </c:pt>
                <c:pt idx="36930">
                  <c:v>20.508918852867126</c:v>
                </c:pt>
                <c:pt idx="36931">
                  <c:v>20.509474198625394</c:v>
                </c:pt>
                <c:pt idx="36932">
                  <c:v>20.510029544383663</c:v>
                </c:pt>
                <c:pt idx="36933">
                  <c:v>20.510584890141931</c:v>
                </c:pt>
                <c:pt idx="36934">
                  <c:v>20.5111402359002</c:v>
                </c:pt>
                <c:pt idx="36935">
                  <c:v>20.511695581658469</c:v>
                </c:pt>
                <c:pt idx="36936">
                  <c:v>20.512250927416737</c:v>
                </c:pt>
                <c:pt idx="36937">
                  <c:v>20.512806273175006</c:v>
                </c:pt>
                <c:pt idx="36938">
                  <c:v>20.513361618933274</c:v>
                </c:pt>
                <c:pt idx="36939">
                  <c:v>20.513916964691543</c:v>
                </c:pt>
                <c:pt idx="36940">
                  <c:v>20.514472310449811</c:v>
                </c:pt>
                <c:pt idx="36941">
                  <c:v>20.51502765620808</c:v>
                </c:pt>
                <c:pt idx="36942">
                  <c:v>20.515583001966348</c:v>
                </c:pt>
                <c:pt idx="36943">
                  <c:v>20.516138347724617</c:v>
                </c:pt>
                <c:pt idx="36944">
                  <c:v>20.516693693482885</c:v>
                </c:pt>
                <c:pt idx="36945">
                  <c:v>20.517249039241154</c:v>
                </c:pt>
                <c:pt idx="36946">
                  <c:v>20.517804384999422</c:v>
                </c:pt>
                <c:pt idx="36947">
                  <c:v>20.518359730757691</c:v>
                </c:pt>
                <c:pt idx="36948">
                  <c:v>20.51891507651596</c:v>
                </c:pt>
                <c:pt idx="36949">
                  <c:v>20.519470422274228</c:v>
                </c:pt>
                <c:pt idx="36950">
                  <c:v>20.520025768032497</c:v>
                </c:pt>
                <c:pt idx="36951">
                  <c:v>20.520581113790765</c:v>
                </c:pt>
                <c:pt idx="36952">
                  <c:v>20.521136459549034</c:v>
                </c:pt>
                <c:pt idx="36953">
                  <c:v>20.521691805307302</c:v>
                </c:pt>
                <c:pt idx="36954">
                  <c:v>20.522247151065571</c:v>
                </c:pt>
                <c:pt idx="36955">
                  <c:v>20.522802496823839</c:v>
                </c:pt>
                <c:pt idx="36956">
                  <c:v>20.523357842582108</c:v>
                </c:pt>
                <c:pt idx="36957">
                  <c:v>20.523913188340376</c:v>
                </c:pt>
                <c:pt idx="36958">
                  <c:v>20.524468534098645</c:v>
                </c:pt>
                <c:pt idx="36959">
                  <c:v>20.525023879856914</c:v>
                </c:pt>
                <c:pt idx="36960">
                  <c:v>20.525579225615182</c:v>
                </c:pt>
                <c:pt idx="36961">
                  <c:v>20.526134571373451</c:v>
                </c:pt>
                <c:pt idx="36962">
                  <c:v>20.526689917131719</c:v>
                </c:pt>
                <c:pt idx="36963">
                  <c:v>20.527245262889988</c:v>
                </c:pt>
                <c:pt idx="36964">
                  <c:v>20.527800608648256</c:v>
                </c:pt>
                <c:pt idx="36965">
                  <c:v>20.528355954406525</c:v>
                </c:pt>
                <c:pt idx="36966">
                  <c:v>20.528911300164793</c:v>
                </c:pt>
                <c:pt idx="36967">
                  <c:v>20.529466645923062</c:v>
                </c:pt>
                <c:pt idx="36968">
                  <c:v>20.53002199168133</c:v>
                </c:pt>
                <c:pt idx="36969">
                  <c:v>20.530577337439599</c:v>
                </c:pt>
                <c:pt idx="36970">
                  <c:v>20.531132683197868</c:v>
                </c:pt>
                <c:pt idx="36971">
                  <c:v>20.531688028956136</c:v>
                </c:pt>
                <c:pt idx="36972">
                  <c:v>20.532243374714405</c:v>
                </c:pt>
                <c:pt idx="36973">
                  <c:v>20.532798720472673</c:v>
                </c:pt>
                <c:pt idx="36974">
                  <c:v>20.533354066230942</c:v>
                </c:pt>
                <c:pt idx="36975">
                  <c:v>20.53390941198921</c:v>
                </c:pt>
                <c:pt idx="36976">
                  <c:v>20.534464757747479</c:v>
                </c:pt>
                <c:pt idx="36977">
                  <c:v>20.535020103505747</c:v>
                </c:pt>
                <c:pt idx="36978">
                  <c:v>20.535575449264016</c:v>
                </c:pt>
                <c:pt idx="36979">
                  <c:v>20.536130795022284</c:v>
                </c:pt>
                <c:pt idx="36980">
                  <c:v>20.536686140780553</c:v>
                </c:pt>
                <c:pt idx="36981">
                  <c:v>20.537241486538822</c:v>
                </c:pt>
                <c:pt idx="36982">
                  <c:v>20.53779683229709</c:v>
                </c:pt>
                <c:pt idx="36983">
                  <c:v>20.538352178055359</c:v>
                </c:pt>
                <c:pt idx="36984">
                  <c:v>20.538907523813627</c:v>
                </c:pt>
                <c:pt idx="36985">
                  <c:v>20.539462869571896</c:v>
                </c:pt>
                <c:pt idx="36986">
                  <c:v>20.540018215330164</c:v>
                </c:pt>
                <c:pt idx="36987">
                  <c:v>20.540573561088433</c:v>
                </c:pt>
                <c:pt idx="36988">
                  <c:v>20.541128906846701</c:v>
                </c:pt>
                <c:pt idx="36989">
                  <c:v>20.54168425260497</c:v>
                </c:pt>
                <c:pt idx="36990">
                  <c:v>20.542239598363238</c:v>
                </c:pt>
                <c:pt idx="36991">
                  <c:v>20.542794944121507</c:v>
                </c:pt>
                <c:pt idx="36992">
                  <c:v>20.543350289879776</c:v>
                </c:pt>
                <c:pt idx="36993">
                  <c:v>20.543905635638044</c:v>
                </c:pt>
                <c:pt idx="36994">
                  <c:v>20.544460981396313</c:v>
                </c:pt>
                <c:pt idx="36995">
                  <c:v>20.545016327154581</c:v>
                </c:pt>
                <c:pt idx="36996">
                  <c:v>20.54557167291285</c:v>
                </c:pt>
                <c:pt idx="36997">
                  <c:v>20.546127018671118</c:v>
                </c:pt>
                <c:pt idx="36998">
                  <c:v>20.546682364429387</c:v>
                </c:pt>
                <c:pt idx="36999">
                  <c:v>20.547237710187655</c:v>
                </c:pt>
                <c:pt idx="37000">
                  <c:v>20.547793055945924</c:v>
                </c:pt>
                <c:pt idx="37001">
                  <c:v>20.548348401704192</c:v>
                </c:pt>
                <c:pt idx="37002">
                  <c:v>20.548903747462461</c:v>
                </c:pt>
                <c:pt idx="37003">
                  <c:v>20.549459093220729</c:v>
                </c:pt>
                <c:pt idx="37004">
                  <c:v>20.550014438978998</c:v>
                </c:pt>
                <c:pt idx="37005">
                  <c:v>20.550569784737267</c:v>
                </c:pt>
                <c:pt idx="37006">
                  <c:v>20.551125130495535</c:v>
                </c:pt>
                <c:pt idx="37007">
                  <c:v>20.551680476253804</c:v>
                </c:pt>
                <c:pt idx="37008">
                  <c:v>20.552235822012072</c:v>
                </c:pt>
                <c:pt idx="37009">
                  <c:v>20.552791167770341</c:v>
                </c:pt>
                <c:pt idx="37010">
                  <c:v>20.553346513528609</c:v>
                </c:pt>
                <c:pt idx="37011">
                  <c:v>20.553901859286878</c:v>
                </c:pt>
                <c:pt idx="37012">
                  <c:v>20.554457205045146</c:v>
                </c:pt>
                <c:pt idx="37013">
                  <c:v>20.555012550803415</c:v>
                </c:pt>
                <c:pt idx="37014">
                  <c:v>20.555567896561683</c:v>
                </c:pt>
                <c:pt idx="37015">
                  <c:v>20.556123242319952</c:v>
                </c:pt>
                <c:pt idx="37016">
                  <c:v>20.556678588078221</c:v>
                </c:pt>
                <c:pt idx="37017">
                  <c:v>20.557233933836489</c:v>
                </c:pt>
                <c:pt idx="37018">
                  <c:v>20.557789279594758</c:v>
                </c:pt>
                <c:pt idx="37019">
                  <c:v>20.558344625353026</c:v>
                </c:pt>
                <c:pt idx="37020">
                  <c:v>20.558899971111295</c:v>
                </c:pt>
                <c:pt idx="37021">
                  <c:v>20.559455316869563</c:v>
                </c:pt>
                <c:pt idx="37022">
                  <c:v>20.560010662627832</c:v>
                </c:pt>
                <c:pt idx="37023">
                  <c:v>20.5605660083861</c:v>
                </c:pt>
                <c:pt idx="37024">
                  <c:v>20.561121354144369</c:v>
                </c:pt>
                <c:pt idx="37025">
                  <c:v>20.561676699902637</c:v>
                </c:pt>
                <c:pt idx="37026">
                  <c:v>20.562232045660906</c:v>
                </c:pt>
                <c:pt idx="37027">
                  <c:v>20.562787391419175</c:v>
                </c:pt>
                <c:pt idx="37028">
                  <c:v>20.563342737177443</c:v>
                </c:pt>
                <c:pt idx="37029">
                  <c:v>20.563898082935712</c:v>
                </c:pt>
                <c:pt idx="37030">
                  <c:v>20.56445342869398</c:v>
                </c:pt>
                <c:pt idx="37031">
                  <c:v>20.565008774452249</c:v>
                </c:pt>
                <c:pt idx="37032">
                  <c:v>20.565564120210517</c:v>
                </c:pt>
                <c:pt idx="37033">
                  <c:v>20.566119465968786</c:v>
                </c:pt>
                <c:pt idx="37034">
                  <c:v>20.566674811727054</c:v>
                </c:pt>
                <c:pt idx="37035">
                  <c:v>20.567230157485323</c:v>
                </c:pt>
                <c:pt idx="37036">
                  <c:v>20.567785503243591</c:v>
                </c:pt>
                <c:pt idx="37037">
                  <c:v>20.56834084900186</c:v>
                </c:pt>
                <c:pt idx="37038">
                  <c:v>20.568896194760129</c:v>
                </c:pt>
                <c:pt idx="37039">
                  <c:v>20.569451540518397</c:v>
                </c:pt>
                <c:pt idx="37040">
                  <c:v>20.570006886276666</c:v>
                </c:pt>
                <c:pt idx="37041">
                  <c:v>20.570562232034934</c:v>
                </c:pt>
                <c:pt idx="37042">
                  <c:v>20.571117577793203</c:v>
                </c:pt>
                <c:pt idx="37043">
                  <c:v>20.571672923551471</c:v>
                </c:pt>
                <c:pt idx="37044">
                  <c:v>20.57222826930974</c:v>
                </c:pt>
                <c:pt idx="37045">
                  <c:v>20.572783615068008</c:v>
                </c:pt>
                <c:pt idx="37046">
                  <c:v>20.573338960826277</c:v>
                </c:pt>
                <c:pt idx="37047">
                  <c:v>20.573894306584545</c:v>
                </c:pt>
                <c:pt idx="37048">
                  <c:v>20.574449652342814</c:v>
                </c:pt>
                <c:pt idx="37049">
                  <c:v>20.575004998101083</c:v>
                </c:pt>
                <c:pt idx="37050">
                  <c:v>20.575560343859351</c:v>
                </c:pt>
                <c:pt idx="37051">
                  <c:v>20.57611568961762</c:v>
                </c:pt>
                <c:pt idx="37052">
                  <c:v>20.576671035375888</c:v>
                </c:pt>
                <c:pt idx="37053">
                  <c:v>20.577226381134157</c:v>
                </c:pt>
                <c:pt idx="37054">
                  <c:v>20.577781726892425</c:v>
                </c:pt>
                <c:pt idx="37055">
                  <c:v>20.578337072650694</c:v>
                </c:pt>
                <c:pt idx="37056">
                  <c:v>20.578892418408962</c:v>
                </c:pt>
                <c:pt idx="37057">
                  <c:v>20.579447764167231</c:v>
                </c:pt>
                <c:pt idx="37058">
                  <c:v>20.580003109925499</c:v>
                </c:pt>
                <c:pt idx="37059">
                  <c:v>20.580558455683768</c:v>
                </c:pt>
                <c:pt idx="37060">
                  <c:v>20.581113801442037</c:v>
                </c:pt>
                <c:pt idx="37061">
                  <c:v>20.581669147200305</c:v>
                </c:pt>
                <c:pt idx="37062">
                  <c:v>20.582224492958574</c:v>
                </c:pt>
                <c:pt idx="37063">
                  <c:v>20.582779838716842</c:v>
                </c:pt>
                <c:pt idx="37064">
                  <c:v>20.583335184475111</c:v>
                </c:pt>
                <c:pt idx="37065">
                  <c:v>20.583890530233379</c:v>
                </c:pt>
                <c:pt idx="37066">
                  <c:v>20.584445875991648</c:v>
                </c:pt>
                <c:pt idx="37067">
                  <c:v>20.585001221749916</c:v>
                </c:pt>
                <c:pt idx="37068">
                  <c:v>20.585556567508185</c:v>
                </c:pt>
                <c:pt idx="37069">
                  <c:v>20.586111913266453</c:v>
                </c:pt>
                <c:pt idx="37070">
                  <c:v>20.586667259024722</c:v>
                </c:pt>
                <c:pt idx="37071">
                  <c:v>20.58722260478299</c:v>
                </c:pt>
                <c:pt idx="37072">
                  <c:v>20.587777950541259</c:v>
                </c:pt>
                <c:pt idx="37073">
                  <c:v>20.588333296299528</c:v>
                </c:pt>
                <c:pt idx="37074">
                  <c:v>20.588888642057796</c:v>
                </c:pt>
                <c:pt idx="37075">
                  <c:v>20.589443987816065</c:v>
                </c:pt>
                <c:pt idx="37076">
                  <c:v>20.589999333574333</c:v>
                </c:pt>
                <c:pt idx="37077">
                  <c:v>20.590554679332602</c:v>
                </c:pt>
                <c:pt idx="37078">
                  <c:v>20.59111002509087</c:v>
                </c:pt>
                <c:pt idx="37079">
                  <c:v>20.591665370849139</c:v>
                </c:pt>
                <c:pt idx="37080">
                  <c:v>20.592220716607407</c:v>
                </c:pt>
                <c:pt idx="37081">
                  <c:v>20.592776062365676</c:v>
                </c:pt>
                <c:pt idx="37082">
                  <c:v>20.593331408123944</c:v>
                </c:pt>
                <c:pt idx="37083">
                  <c:v>20.593886753882213</c:v>
                </c:pt>
                <c:pt idx="37084">
                  <c:v>20.594442099640482</c:v>
                </c:pt>
                <c:pt idx="37085">
                  <c:v>20.59499744539875</c:v>
                </c:pt>
                <c:pt idx="37086">
                  <c:v>20.595552791157019</c:v>
                </c:pt>
                <c:pt idx="37087">
                  <c:v>20.596108136915287</c:v>
                </c:pt>
                <c:pt idx="37088">
                  <c:v>20.596663482673556</c:v>
                </c:pt>
                <c:pt idx="37089">
                  <c:v>20.597218828431824</c:v>
                </c:pt>
                <c:pt idx="37090">
                  <c:v>20.597774174190093</c:v>
                </c:pt>
                <c:pt idx="37091">
                  <c:v>20.598329519948361</c:v>
                </c:pt>
                <c:pt idx="37092">
                  <c:v>20.59888486570663</c:v>
                </c:pt>
                <c:pt idx="37093">
                  <c:v>20.599440211464898</c:v>
                </c:pt>
                <c:pt idx="37094">
                  <c:v>20.599995557223167</c:v>
                </c:pt>
                <c:pt idx="37095">
                  <c:v>20.600550902981436</c:v>
                </c:pt>
                <c:pt idx="37096">
                  <c:v>20.601106248739704</c:v>
                </c:pt>
                <c:pt idx="37097">
                  <c:v>20.601661594497973</c:v>
                </c:pt>
                <c:pt idx="37098">
                  <c:v>20.602216940256241</c:v>
                </c:pt>
                <c:pt idx="37099">
                  <c:v>20.60277228601451</c:v>
                </c:pt>
                <c:pt idx="37100">
                  <c:v>20.603327631772778</c:v>
                </c:pt>
                <c:pt idx="37101">
                  <c:v>20.603882977531047</c:v>
                </c:pt>
                <c:pt idx="37102">
                  <c:v>20.604438323289315</c:v>
                </c:pt>
                <c:pt idx="37103">
                  <c:v>20.604993669047584</c:v>
                </c:pt>
                <c:pt idx="37104">
                  <c:v>20.605549014805852</c:v>
                </c:pt>
                <c:pt idx="37105">
                  <c:v>20.606104360564121</c:v>
                </c:pt>
                <c:pt idx="37106">
                  <c:v>20.60665970632239</c:v>
                </c:pt>
                <c:pt idx="37107">
                  <c:v>20.607215052080658</c:v>
                </c:pt>
                <c:pt idx="37108">
                  <c:v>20.607770397838927</c:v>
                </c:pt>
                <c:pt idx="37109">
                  <c:v>20.608325743597195</c:v>
                </c:pt>
                <c:pt idx="37110">
                  <c:v>20.608881089355464</c:v>
                </c:pt>
                <c:pt idx="37111">
                  <c:v>20.609436435113732</c:v>
                </c:pt>
                <c:pt idx="37112">
                  <c:v>20.609991780872001</c:v>
                </c:pt>
                <c:pt idx="37113">
                  <c:v>20.610547126630269</c:v>
                </c:pt>
                <c:pt idx="37114">
                  <c:v>20.611102472388538</c:v>
                </c:pt>
                <c:pt idx="37115">
                  <c:v>20.611657818146806</c:v>
                </c:pt>
                <c:pt idx="37116">
                  <c:v>20.612213163905075</c:v>
                </c:pt>
                <c:pt idx="37117">
                  <c:v>20.612768509663344</c:v>
                </c:pt>
                <c:pt idx="37118">
                  <c:v>20.613323855421612</c:v>
                </c:pt>
                <c:pt idx="37119">
                  <c:v>20.613879201179881</c:v>
                </c:pt>
                <c:pt idx="37120">
                  <c:v>20.614434546938149</c:v>
                </c:pt>
                <c:pt idx="37121">
                  <c:v>20.614989892696418</c:v>
                </c:pt>
                <c:pt idx="37122">
                  <c:v>20.615545238454686</c:v>
                </c:pt>
                <c:pt idx="37123">
                  <c:v>20.616100584212955</c:v>
                </c:pt>
                <c:pt idx="37124">
                  <c:v>20.616655929971223</c:v>
                </c:pt>
                <c:pt idx="37125">
                  <c:v>20.617211275729492</c:v>
                </c:pt>
                <c:pt idx="37126">
                  <c:v>20.61776662148776</c:v>
                </c:pt>
                <c:pt idx="37127">
                  <c:v>20.618321967246029</c:v>
                </c:pt>
                <c:pt idx="37128">
                  <c:v>20.618877313004297</c:v>
                </c:pt>
                <c:pt idx="37129">
                  <c:v>20.619432658762566</c:v>
                </c:pt>
                <c:pt idx="37130">
                  <c:v>20.619988004520835</c:v>
                </c:pt>
                <c:pt idx="37131">
                  <c:v>20.620543350279103</c:v>
                </c:pt>
                <c:pt idx="37132">
                  <c:v>20.621098696037372</c:v>
                </c:pt>
                <c:pt idx="37133">
                  <c:v>20.62165404179564</c:v>
                </c:pt>
                <c:pt idx="37134">
                  <c:v>20.622209387553909</c:v>
                </c:pt>
                <c:pt idx="37135">
                  <c:v>20.622764733312177</c:v>
                </c:pt>
                <c:pt idx="37136">
                  <c:v>20.623320079070446</c:v>
                </c:pt>
                <c:pt idx="37137">
                  <c:v>20.623875424828714</c:v>
                </c:pt>
                <c:pt idx="37138">
                  <c:v>20.624430770586983</c:v>
                </c:pt>
                <c:pt idx="37139">
                  <c:v>20.624986116345251</c:v>
                </c:pt>
                <c:pt idx="37140">
                  <c:v>20.62554146210352</c:v>
                </c:pt>
                <c:pt idx="37141">
                  <c:v>20.626096807861789</c:v>
                </c:pt>
                <c:pt idx="37142">
                  <c:v>20.626652153620057</c:v>
                </c:pt>
                <c:pt idx="37143">
                  <c:v>20.627207499378326</c:v>
                </c:pt>
                <c:pt idx="37144">
                  <c:v>20.627762845136594</c:v>
                </c:pt>
                <c:pt idx="37145">
                  <c:v>20.628318190894863</c:v>
                </c:pt>
                <c:pt idx="37146">
                  <c:v>20.628873536653131</c:v>
                </c:pt>
                <c:pt idx="37147">
                  <c:v>20.6294288824114</c:v>
                </c:pt>
                <c:pt idx="37148">
                  <c:v>20.629984228169668</c:v>
                </c:pt>
                <c:pt idx="37149">
                  <c:v>20.630539573927937</c:v>
                </c:pt>
                <c:pt idx="37150">
                  <c:v>20.631094919686205</c:v>
                </c:pt>
                <c:pt idx="37151">
                  <c:v>20.631650265444474</c:v>
                </c:pt>
                <c:pt idx="37152">
                  <c:v>20.632205611202743</c:v>
                </c:pt>
                <c:pt idx="37153">
                  <c:v>20.632760956961011</c:v>
                </c:pt>
                <c:pt idx="37154">
                  <c:v>20.63331630271928</c:v>
                </c:pt>
                <c:pt idx="37155">
                  <c:v>20.633871648477548</c:v>
                </c:pt>
                <c:pt idx="37156">
                  <c:v>20.634426994235817</c:v>
                </c:pt>
                <c:pt idx="37157">
                  <c:v>20.634982339994085</c:v>
                </c:pt>
                <c:pt idx="37158">
                  <c:v>20.635537685752354</c:v>
                </c:pt>
                <c:pt idx="37159">
                  <c:v>20.636093031510622</c:v>
                </c:pt>
                <c:pt idx="37160">
                  <c:v>20.636648377268891</c:v>
                </c:pt>
                <c:pt idx="37161">
                  <c:v>20.637203723027159</c:v>
                </c:pt>
                <c:pt idx="37162">
                  <c:v>20.637759068785428</c:v>
                </c:pt>
                <c:pt idx="37163">
                  <c:v>20.638314414543697</c:v>
                </c:pt>
                <c:pt idx="37164">
                  <c:v>20.638869760301965</c:v>
                </c:pt>
                <c:pt idx="37165">
                  <c:v>20.639425106060234</c:v>
                </c:pt>
                <c:pt idx="37166">
                  <c:v>20.639980451818502</c:v>
                </c:pt>
                <c:pt idx="37167">
                  <c:v>20.640535797576771</c:v>
                </c:pt>
                <c:pt idx="37168">
                  <c:v>20.641091143335039</c:v>
                </c:pt>
                <c:pt idx="37169">
                  <c:v>20.641646489093308</c:v>
                </c:pt>
                <c:pt idx="37170">
                  <c:v>20.642201834851576</c:v>
                </c:pt>
                <c:pt idx="37171">
                  <c:v>20.642757180609845</c:v>
                </c:pt>
                <c:pt idx="37172">
                  <c:v>20.643312526368113</c:v>
                </c:pt>
                <c:pt idx="37173">
                  <c:v>20.643867872126382</c:v>
                </c:pt>
                <c:pt idx="37174">
                  <c:v>20.644423217884651</c:v>
                </c:pt>
                <c:pt idx="37175">
                  <c:v>20.644978563642919</c:v>
                </c:pt>
                <c:pt idx="37176">
                  <c:v>20.645533909401188</c:v>
                </c:pt>
                <c:pt idx="37177">
                  <c:v>20.646089255159456</c:v>
                </c:pt>
                <c:pt idx="37178">
                  <c:v>20.646644600917725</c:v>
                </c:pt>
                <c:pt idx="37179">
                  <c:v>20.647199946675993</c:v>
                </c:pt>
                <c:pt idx="37180">
                  <c:v>20.647755292434262</c:v>
                </c:pt>
                <c:pt idx="37181">
                  <c:v>20.64831063819253</c:v>
                </c:pt>
                <c:pt idx="37182">
                  <c:v>20.648865983950799</c:v>
                </c:pt>
                <c:pt idx="37183">
                  <c:v>20.649421329709067</c:v>
                </c:pt>
                <c:pt idx="37184">
                  <c:v>20.649976675467336</c:v>
                </c:pt>
                <c:pt idx="37185">
                  <c:v>20.650532021225604</c:v>
                </c:pt>
                <c:pt idx="37186">
                  <c:v>20.651087366983873</c:v>
                </c:pt>
                <c:pt idx="37187">
                  <c:v>20.651642712742142</c:v>
                </c:pt>
                <c:pt idx="37188">
                  <c:v>20.65219805850041</c:v>
                </c:pt>
                <c:pt idx="37189">
                  <c:v>20.652753404258679</c:v>
                </c:pt>
                <c:pt idx="37190">
                  <c:v>20.653308750016947</c:v>
                </c:pt>
                <c:pt idx="37191">
                  <c:v>20.653864095775216</c:v>
                </c:pt>
                <c:pt idx="37192">
                  <c:v>20.654419441533484</c:v>
                </c:pt>
                <c:pt idx="37193">
                  <c:v>20.654974787291753</c:v>
                </c:pt>
                <c:pt idx="37194">
                  <c:v>20.655530133050021</c:v>
                </c:pt>
                <c:pt idx="37195">
                  <c:v>20.65608547880829</c:v>
                </c:pt>
                <c:pt idx="37196">
                  <c:v>20.656640824566558</c:v>
                </c:pt>
                <c:pt idx="37197">
                  <c:v>20.657196170324827</c:v>
                </c:pt>
                <c:pt idx="37198">
                  <c:v>20.657751516083096</c:v>
                </c:pt>
                <c:pt idx="37199">
                  <c:v>20.658306861841364</c:v>
                </c:pt>
                <c:pt idx="37200">
                  <c:v>20.658862207599633</c:v>
                </c:pt>
                <c:pt idx="37201">
                  <c:v>20.659417553357901</c:v>
                </c:pt>
                <c:pt idx="37202">
                  <c:v>20.65997289911617</c:v>
                </c:pt>
                <c:pt idx="37203">
                  <c:v>20.660528244874438</c:v>
                </c:pt>
                <c:pt idx="37204">
                  <c:v>20.661083590632707</c:v>
                </c:pt>
                <c:pt idx="37205">
                  <c:v>20.661638936390975</c:v>
                </c:pt>
                <c:pt idx="37206">
                  <c:v>20.662194282149244</c:v>
                </c:pt>
                <c:pt idx="37207">
                  <c:v>20.662749627907512</c:v>
                </c:pt>
                <c:pt idx="37208">
                  <c:v>20.663304973665781</c:v>
                </c:pt>
                <c:pt idx="37209">
                  <c:v>20.66386031942405</c:v>
                </c:pt>
                <c:pt idx="37210">
                  <c:v>20.664415665182318</c:v>
                </c:pt>
                <c:pt idx="37211">
                  <c:v>20.664971010940587</c:v>
                </c:pt>
                <c:pt idx="37212">
                  <c:v>20.665526356698855</c:v>
                </c:pt>
                <c:pt idx="37213">
                  <c:v>20.666081702457124</c:v>
                </c:pt>
                <c:pt idx="37214">
                  <c:v>20.666637048215392</c:v>
                </c:pt>
                <c:pt idx="37215">
                  <c:v>20.667192393973661</c:v>
                </c:pt>
                <c:pt idx="37216">
                  <c:v>20.667747739731929</c:v>
                </c:pt>
                <c:pt idx="37217">
                  <c:v>20.668303085490198</c:v>
                </c:pt>
                <c:pt idx="37218">
                  <c:v>20.668858431248466</c:v>
                </c:pt>
                <c:pt idx="37219">
                  <c:v>20.669413777006735</c:v>
                </c:pt>
                <c:pt idx="37220">
                  <c:v>20.669969122765004</c:v>
                </c:pt>
                <c:pt idx="37221">
                  <c:v>20.670524468523272</c:v>
                </c:pt>
                <c:pt idx="37222">
                  <c:v>20.671079814281541</c:v>
                </c:pt>
                <c:pt idx="37223">
                  <c:v>20.671635160039809</c:v>
                </c:pt>
                <c:pt idx="37224">
                  <c:v>20.672190505798078</c:v>
                </c:pt>
                <c:pt idx="37225">
                  <c:v>20.672745851556346</c:v>
                </c:pt>
                <c:pt idx="37226">
                  <c:v>20.673301197314615</c:v>
                </c:pt>
                <c:pt idx="37227">
                  <c:v>20.673856543072883</c:v>
                </c:pt>
                <c:pt idx="37228">
                  <c:v>20.674411888831152</c:v>
                </c:pt>
                <c:pt idx="37229">
                  <c:v>20.67496723458942</c:v>
                </c:pt>
                <c:pt idx="37230">
                  <c:v>20.675522580347689</c:v>
                </c:pt>
                <c:pt idx="37231">
                  <c:v>20.676077926105958</c:v>
                </c:pt>
                <c:pt idx="37232">
                  <c:v>20.676633271864226</c:v>
                </c:pt>
                <c:pt idx="37233">
                  <c:v>20.677188617622495</c:v>
                </c:pt>
                <c:pt idx="37234">
                  <c:v>20.677743963380763</c:v>
                </c:pt>
                <c:pt idx="37235">
                  <c:v>20.678299309139032</c:v>
                </c:pt>
                <c:pt idx="37236">
                  <c:v>20.6788546548973</c:v>
                </c:pt>
                <c:pt idx="37237">
                  <c:v>20.679410000655569</c:v>
                </c:pt>
                <c:pt idx="37238">
                  <c:v>20.679965346413837</c:v>
                </c:pt>
                <c:pt idx="37239">
                  <c:v>20.680520692172106</c:v>
                </c:pt>
                <c:pt idx="37240">
                  <c:v>20.681076037930374</c:v>
                </c:pt>
                <c:pt idx="37241">
                  <c:v>20.681631383688643</c:v>
                </c:pt>
                <c:pt idx="37242">
                  <c:v>20.682186729446911</c:v>
                </c:pt>
                <c:pt idx="37243">
                  <c:v>20.68274207520518</c:v>
                </c:pt>
                <c:pt idx="37244">
                  <c:v>20.683297420963449</c:v>
                </c:pt>
                <c:pt idx="37245">
                  <c:v>20.683852766721717</c:v>
                </c:pt>
                <c:pt idx="37246">
                  <c:v>20.684408112479986</c:v>
                </c:pt>
                <c:pt idx="37247">
                  <c:v>20.684963458238254</c:v>
                </c:pt>
                <c:pt idx="37248">
                  <c:v>20.685518803996523</c:v>
                </c:pt>
                <c:pt idx="37249">
                  <c:v>20.686074149754791</c:v>
                </c:pt>
                <c:pt idx="37250">
                  <c:v>20.68662949551306</c:v>
                </c:pt>
                <c:pt idx="37251">
                  <c:v>20.687184841271328</c:v>
                </c:pt>
                <c:pt idx="37252">
                  <c:v>20.687740187029597</c:v>
                </c:pt>
                <c:pt idx="37253">
                  <c:v>20.688295532787865</c:v>
                </c:pt>
                <c:pt idx="37254">
                  <c:v>20.688850878546134</c:v>
                </c:pt>
                <c:pt idx="37255">
                  <c:v>20.689406224304403</c:v>
                </c:pt>
                <c:pt idx="37256">
                  <c:v>20.689961570062671</c:v>
                </c:pt>
                <c:pt idx="37257">
                  <c:v>20.69051691582094</c:v>
                </c:pt>
                <c:pt idx="37258">
                  <c:v>20.691072261579208</c:v>
                </c:pt>
                <c:pt idx="37259">
                  <c:v>20.691627607337477</c:v>
                </c:pt>
                <c:pt idx="37260">
                  <c:v>20.692182953095745</c:v>
                </c:pt>
                <c:pt idx="37261">
                  <c:v>20.692738298854014</c:v>
                </c:pt>
                <c:pt idx="37262">
                  <c:v>20.693293644612282</c:v>
                </c:pt>
                <c:pt idx="37263">
                  <c:v>20.693848990370551</c:v>
                </c:pt>
                <c:pt idx="37264">
                  <c:v>20.694404336128819</c:v>
                </c:pt>
                <c:pt idx="37265">
                  <c:v>20.694959681887088</c:v>
                </c:pt>
                <c:pt idx="37266">
                  <c:v>20.695515027645357</c:v>
                </c:pt>
                <c:pt idx="37267">
                  <c:v>20.696070373403625</c:v>
                </c:pt>
                <c:pt idx="37268">
                  <c:v>20.696625719161894</c:v>
                </c:pt>
                <c:pt idx="37269">
                  <c:v>20.697181064920162</c:v>
                </c:pt>
                <c:pt idx="37270">
                  <c:v>20.697736410678431</c:v>
                </c:pt>
                <c:pt idx="37271">
                  <c:v>20.698291756436699</c:v>
                </c:pt>
                <c:pt idx="37272">
                  <c:v>20.698847102194968</c:v>
                </c:pt>
                <c:pt idx="37273">
                  <c:v>20.699402447953236</c:v>
                </c:pt>
                <c:pt idx="37274">
                  <c:v>20.699957793711505</c:v>
                </c:pt>
                <c:pt idx="37275">
                  <c:v>20.700513139469773</c:v>
                </c:pt>
                <c:pt idx="37276">
                  <c:v>20.701068485228042</c:v>
                </c:pt>
                <c:pt idx="37277">
                  <c:v>20.701623830986311</c:v>
                </c:pt>
                <c:pt idx="37278">
                  <c:v>20.702179176744579</c:v>
                </c:pt>
                <c:pt idx="37279">
                  <c:v>20.702734522502848</c:v>
                </c:pt>
                <c:pt idx="37280">
                  <c:v>20.703289868261116</c:v>
                </c:pt>
                <c:pt idx="37281">
                  <c:v>20.703845214019385</c:v>
                </c:pt>
                <c:pt idx="37282">
                  <c:v>20.704400559777653</c:v>
                </c:pt>
                <c:pt idx="37283">
                  <c:v>20.704955905535922</c:v>
                </c:pt>
                <c:pt idx="37284">
                  <c:v>20.70551125129419</c:v>
                </c:pt>
                <c:pt idx="37285">
                  <c:v>20.706066597052459</c:v>
                </c:pt>
                <c:pt idx="37286">
                  <c:v>20.706621942810727</c:v>
                </c:pt>
                <c:pt idx="37287">
                  <c:v>20.707177288568996</c:v>
                </c:pt>
                <c:pt idx="37288">
                  <c:v>20.707732634327265</c:v>
                </c:pt>
                <c:pt idx="37289">
                  <c:v>20.708287980085533</c:v>
                </c:pt>
                <c:pt idx="37290">
                  <c:v>20.708843325843802</c:v>
                </c:pt>
                <c:pt idx="37291">
                  <c:v>20.70939867160207</c:v>
                </c:pt>
                <c:pt idx="37292">
                  <c:v>20.709954017360339</c:v>
                </c:pt>
                <c:pt idx="37293">
                  <c:v>20.710509363118607</c:v>
                </c:pt>
                <c:pt idx="37294">
                  <c:v>20.711064708876876</c:v>
                </c:pt>
                <c:pt idx="37295">
                  <c:v>20.711620054635144</c:v>
                </c:pt>
                <c:pt idx="37296">
                  <c:v>20.712175400393413</c:v>
                </c:pt>
                <c:pt idx="37297">
                  <c:v>20.712730746151681</c:v>
                </c:pt>
                <c:pt idx="37298">
                  <c:v>20.71328609190995</c:v>
                </c:pt>
                <c:pt idx="37299">
                  <c:v>20.713841437668219</c:v>
                </c:pt>
                <c:pt idx="37300">
                  <c:v>20.714396783426487</c:v>
                </c:pt>
                <c:pt idx="37301">
                  <c:v>20.714952129184756</c:v>
                </c:pt>
                <c:pt idx="37302">
                  <c:v>20.715507474943024</c:v>
                </c:pt>
                <c:pt idx="37303">
                  <c:v>20.716062820701293</c:v>
                </c:pt>
                <c:pt idx="37304">
                  <c:v>20.716618166459561</c:v>
                </c:pt>
                <c:pt idx="37305">
                  <c:v>20.71717351221783</c:v>
                </c:pt>
                <c:pt idx="37306">
                  <c:v>20.717728857976098</c:v>
                </c:pt>
                <c:pt idx="37307">
                  <c:v>20.718284203734367</c:v>
                </c:pt>
                <c:pt idx="37308">
                  <c:v>20.718839549492635</c:v>
                </c:pt>
                <c:pt idx="37309">
                  <c:v>20.719394895250904</c:v>
                </c:pt>
                <c:pt idx="37310">
                  <c:v>20.719950241009172</c:v>
                </c:pt>
                <c:pt idx="37311">
                  <c:v>20.720505586767441</c:v>
                </c:pt>
                <c:pt idx="37312">
                  <c:v>20.72106093252571</c:v>
                </c:pt>
                <c:pt idx="37313">
                  <c:v>20.721616278283978</c:v>
                </c:pt>
                <c:pt idx="37314">
                  <c:v>20.722171624042247</c:v>
                </c:pt>
                <c:pt idx="37315">
                  <c:v>20.722726969800515</c:v>
                </c:pt>
                <c:pt idx="37316">
                  <c:v>20.723282315558784</c:v>
                </c:pt>
                <c:pt idx="37317">
                  <c:v>20.723837661317052</c:v>
                </c:pt>
                <c:pt idx="37318">
                  <c:v>20.724393007075321</c:v>
                </c:pt>
                <c:pt idx="37319">
                  <c:v>20.724948352833589</c:v>
                </c:pt>
                <c:pt idx="37320">
                  <c:v>20.725503698591858</c:v>
                </c:pt>
                <c:pt idx="37321">
                  <c:v>20.726059044350126</c:v>
                </c:pt>
                <c:pt idx="37322">
                  <c:v>20.726614390108395</c:v>
                </c:pt>
                <c:pt idx="37323">
                  <c:v>20.727169735866664</c:v>
                </c:pt>
                <c:pt idx="37324">
                  <c:v>20.727725081624932</c:v>
                </c:pt>
                <c:pt idx="37325">
                  <c:v>20.728280427383201</c:v>
                </c:pt>
                <c:pt idx="37326">
                  <c:v>20.728835773141469</c:v>
                </c:pt>
                <c:pt idx="37327">
                  <c:v>20.729391118899738</c:v>
                </c:pt>
                <c:pt idx="37328">
                  <c:v>20.729946464658006</c:v>
                </c:pt>
                <c:pt idx="37329">
                  <c:v>20.730501810416275</c:v>
                </c:pt>
                <c:pt idx="37330">
                  <c:v>20.731057156174543</c:v>
                </c:pt>
                <c:pt idx="37331">
                  <c:v>20.731612501932812</c:v>
                </c:pt>
                <c:pt idx="37332">
                  <c:v>20.73216784769108</c:v>
                </c:pt>
                <c:pt idx="37333">
                  <c:v>20.732723193449349</c:v>
                </c:pt>
                <c:pt idx="37334">
                  <c:v>20.733278539207618</c:v>
                </c:pt>
                <c:pt idx="37335">
                  <c:v>20.733833884965886</c:v>
                </c:pt>
                <c:pt idx="37336">
                  <c:v>20.734389230724155</c:v>
                </c:pt>
                <c:pt idx="37337">
                  <c:v>20.734944576482423</c:v>
                </c:pt>
                <c:pt idx="37338">
                  <c:v>20.735499922240692</c:v>
                </c:pt>
                <c:pt idx="37339">
                  <c:v>20.73605526799896</c:v>
                </c:pt>
                <c:pt idx="37340">
                  <c:v>20.736610613757229</c:v>
                </c:pt>
                <c:pt idx="37341">
                  <c:v>20.737165959515497</c:v>
                </c:pt>
                <c:pt idx="37342">
                  <c:v>20.737721305273766</c:v>
                </c:pt>
                <c:pt idx="37343">
                  <c:v>20.738276651032034</c:v>
                </c:pt>
                <c:pt idx="37344">
                  <c:v>20.738831996790303</c:v>
                </c:pt>
                <c:pt idx="37345">
                  <c:v>20.739387342548572</c:v>
                </c:pt>
                <c:pt idx="37346">
                  <c:v>20.73994268830684</c:v>
                </c:pt>
                <c:pt idx="37347">
                  <c:v>20.740498034065109</c:v>
                </c:pt>
                <c:pt idx="37348">
                  <c:v>20.741053379823377</c:v>
                </c:pt>
                <c:pt idx="37349">
                  <c:v>20.741608725581646</c:v>
                </c:pt>
                <c:pt idx="37350">
                  <c:v>20.742164071339914</c:v>
                </c:pt>
                <c:pt idx="37351">
                  <c:v>20.742719417098183</c:v>
                </c:pt>
                <c:pt idx="37352">
                  <c:v>20.743274762856451</c:v>
                </c:pt>
                <c:pt idx="37353">
                  <c:v>20.74383010861472</c:v>
                </c:pt>
                <c:pt idx="37354">
                  <c:v>20.744385454372988</c:v>
                </c:pt>
                <c:pt idx="37355">
                  <c:v>20.744940800131257</c:v>
                </c:pt>
                <c:pt idx="37356">
                  <c:v>20.745496145889526</c:v>
                </c:pt>
                <c:pt idx="37357">
                  <c:v>20.746051491647794</c:v>
                </c:pt>
                <c:pt idx="37358">
                  <c:v>20.746606837406063</c:v>
                </c:pt>
                <c:pt idx="37359">
                  <c:v>20.747162183164331</c:v>
                </c:pt>
                <c:pt idx="37360">
                  <c:v>20.7477175289226</c:v>
                </c:pt>
                <c:pt idx="37361">
                  <c:v>20.748272874680868</c:v>
                </c:pt>
                <c:pt idx="37362">
                  <c:v>20.748828220439137</c:v>
                </c:pt>
                <c:pt idx="37363">
                  <c:v>20.749383566197405</c:v>
                </c:pt>
                <c:pt idx="37364">
                  <c:v>20.749938911955674</c:v>
                </c:pt>
                <c:pt idx="37365">
                  <c:v>20.750494257713942</c:v>
                </c:pt>
                <c:pt idx="37366">
                  <c:v>20.751049603472211</c:v>
                </c:pt>
                <c:pt idx="37367">
                  <c:v>20.751604949230479</c:v>
                </c:pt>
                <c:pt idx="37368">
                  <c:v>20.752160294988748</c:v>
                </c:pt>
                <c:pt idx="37369">
                  <c:v>20.752715640747017</c:v>
                </c:pt>
                <c:pt idx="37370">
                  <c:v>20.753270986505285</c:v>
                </c:pt>
                <c:pt idx="37371">
                  <c:v>20.753826332263554</c:v>
                </c:pt>
                <c:pt idx="37372">
                  <c:v>20.754381678021822</c:v>
                </c:pt>
                <c:pt idx="37373">
                  <c:v>20.754937023780091</c:v>
                </c:pt>
                <c:pt idx="37374">
                  <c:v>20.755492369538359</c:v>
                </c:pt>
                <c:pt idx="37375">
                  <c:v>20.756047715296628</c:v>
                </c:pt>
                <c:pt idx="37376">
                  <c:v>20.756603061054896</c:v>
                </c:pt>
                <c:pt idx="37377">
                  <c:v>20.757158406813165</c:v>
                </c:pt>
                <c:pt idx="37378">
                  <c:v>20.757713752571433</c:v>
                </c:pt>
                <c:pt idx="37379">
                  <c:v>20.758269098329702</c:v>
                </c:pt>
                <c:pt idx="37380">
                  <c:v>20.758824444087971</c:v>
                </c:pt>
                <c:pt idx="37381">
                  <c:v>20.759379789846239</c:v>
                </c:pt>
                <c:pt idx="37382">
                  <c:v>20.759935135604508</c:v>
                </c:pt>
                <c:pt idx="37383">
                  <c:v>20.760490481362776</c:v>
                </c:pt>
                <c:pt idx="37384">
                  <c:v>20.761045827121045</c:v>
                </c:pt>
                <c:pt idx="37385">
                  <c:v>20.761601172879313</c:v>
                </c:pt>
                <c:pt idx="37386">
                  <c:v>20.762156518637582</c:v>
                </c:pt>
                <c:pt idx="37387">
                  <c:v>20.76271186439585</c:v>
                </c:pt>
                <c:pt idx="37388">
                  <c:v>20.763267210154119</c:v>
                </c:pt>
                <c:pt idx="37389">
                  <c:v>20.763822555912387</c:v>
                </c:pt>
                <c:pt idx="37390">
                  <c:v>20.764377901670656</c:v>
                </c:pt>
                <c:pt idx="37391">
                  <c:v>20.764933247428925</c:v>
                </c:pt>
                <c:pt idx="37392">
                  <c:v>20.765488593187193</c:v>
                </c:pt>
                <c:pt idx="37393">
                  <c:v>20.766043938945462</c:v>
                </c:pt>
                <c:pt idx="37394">
                  <c:v>20.76659928470373</c:v>
                </c:pt>
                <c:pt idx="37395">
                  <c:v>20.767154630461999</c:v>
                </c:pt>
                <c:pt idx="37396">
                  <c:v>20.767709976220267</c:v>
                </c:pt>
                <c:pt idx="37397">
                  <c:v>20.768265321978536</c:v>
                </c:pt>
                <c:pt idx="37398">
                  <c:v>20.768820667736804</c:v>
                </c:pt>
                <c:pt idx="37399">
                  <c:v>20.769376013495073</c:v>
                </c:pt>
                <c:pt idx="37400">
                  <c:v>20.769931359253341</c:v>
                </c:pt>
                <c:pt idx="37401">
                  <c:v>20.77048670501161</c:v>
                </c:pt>
                <c:pt idx="37402">
                  <c:v>20.771042050769879</c:v>
                </c:pt>
                <c:pt idx="37403">
                  <c:v>20.771597396528147</c:v>
                </c:pt>
                <c:pt idx="37404">
                  <c:v>20.772152742286416</c:v>
                </c:pt>
                <c:pt idx="37405">
                  <c:v>20.772708088044684</c:v>
                </c:pt>
                <c:pt idx="37406">
                  <c:v>20.773263433802953</c:v>
                </c:pt>
                <c:pt idx="37407">
                  <c:v>20.773818779561221</c:v>
                </c:pt>
                <c:pt idx="37408">
                  <c:v>20.77437412531949</c:v>
                </c:pt>
                <c:pt idx="37409">
                  <c:v>20.774929471077758</c:v>
                </c:pt>
                <c:pt idx="37410">
                  <c:v>20.775484816836027</c:v>
                </c:pt>
                <c:pt idx="37411">
                  <c:v>20.776040162594295</c:v>
                </c:pt>
                <c:pt idx="37412">
                  <c:v>20.776595508352564</c:v>
                </c:pt>
                <c:pt idx="37413">
                  <c:v>20.777150854110833</c:v>
                </c:pt>
                <c:pt idx="37414">
                  <c:v>20.777706199869101</c:v>
                </c:pt>
                <c:pt idx="37415">
                  <c:v>20.77826154562737</c:v>
                </c:pt>
                <c:pt idx="37416">
                  <c:v>20.778816891385638</c:v>
                </c:pt>
                <c:pt idx="37417">
                  <c:v>20.779372237143907</c:v>
                </c:pt>
                <c:pt idx="37418">
                  <c:v>20.779927582902175</c:v>
                </c:pt>
                <c:pt idx="37419">
                  <c:v>20.780482928660444</c:v>
                </c:pt>
                <c:pt idx="37420">
                  <c:v>20.781038274418712</c:v>
                </c:pt>
                <c:pt idx="37421">
                  <c:v>20.781593620176981</c:v>
                </c:pt>
                <c:pt idx="37422">
                  <c:v>20.782148965935249</c:v>
                </c:pt>
                <c:pt idx="37423">
                  <c:v>20.782704311693518</c:v>
                </c:pt>
                <c:pt idx="37424">
                  <c:v>20.783259657451786</c:v>
                </c:pt>
                <c:pt idx="37425">
                  <c:v>20.783815003210055</c:v>
                </c:pt>
                <c:pt idx="37426">
                  <c:v>20.784370348968324</c:v>
                </c:pt>
                <c:pt idx="37427">
                  <c:v>20.784925694726592</c:v>
                </c:pt>
                <c:pt idx="37428">
                  <c:v>20.785481040484861</c:v>
                </c:pt>
                <c:pt idx="37429">
                  <c:v>20.786036386243129</c:v>
                </c:pt>
                <c:pt idx="37430">
                  <c:v>20.786591732001398</c:v>
                </c:pt>
                <c:pt idx="37431">
                  <c:v>20.787147077759666</c:v>
                </c:pt>
                <c:pt idx="37432">
                  <c:v>20.787702423517935</c:v>
                </c:pt>
                <c:pt idx="37433">
                  <c:v>20.788257769276203</c:v>
                </c:pt>
                <c:pt idx="37434">
                  <c:v>20.788813115034472</c:v>
                </c:pt>
                <c:pt idx="37435">
                  <c:v>20.78936846079274</c:v>
                </c:pt>
                <c:pt idx="37436">
                  <c:v>20.789923806551009</c:v>
                </c:pt>
                <c:pt idx="37437">
                  <c:v>20.790479152309278</c:v>
                </c:pt>
                <c:pt idx="37438">
                  <c:v>20.791034498067546</c:v>
                </c:pt>
                <c:pt idx="37439">
                  <c:v>20.791589843825815</c:v>
                </c:pt>
                <c:pt idx="37440">
                  <c:v>20.792145189584083</c:v>
                </c:pt>
                <c:pt idx="37441">
                  <c:v>20.792700535342352</c:v>
                </c:pt>
                <c:pt idx="37442">
                  <c:v>20.79325588110062</c:v>
                </c:pt>
                <c:pt idx="37443">
                  <c:v>20.793811226858889</c:v>
                </c:pt>
                <c:pt idx="37444">
                  <c:v>20.794366572617157</c:v>
                </c:pt>
                <c:pt idx="37445">
                  <c:v>20.794921918375426</c:v>
                </c:pt>
                <c:pt idx="37446">
                  <c:v>20.795477264133694</c:v>
                </c:pt>
                <c:pt idx="37447">
                  <c:v>20.796032609891963</c:v>
                </c:pt>
                <c:pt idx="37448">
                  <c:v>20.796587955650232</c:v>
                </c:pt>
                <c:pt idx="37449">
                  <c:v>20.7971433014085</c:v>
                </c:pt>
                <c:pt idx="37450">
                  <c:v>20.797698647166769</c:v>
                </c:pt>
                <c:pt idx="37451">
                  <c:v>20.798253992925037</c:v>
                </c:pt>
                <c:pt idx="37452">
                  <c:v>20.798809338683306</c:v>
                </c:pt>
                <c:pt idx="37453">
                  <c:v>20.799364684441574</c:v>
                </c:pt>
                <c:pt idx="37454">
                  <c:v>20.799920030199843</c:v>
                </c:pt>
                <c:pt idx="37455">
                  <c:v>20.800475375958111</c:v>
                </c:pt>
                <c:pt idx="37456">
                  <c:v>20.80103072171638</c:v>
                </c:pt>
                <c:pt idx="37457">
                  <c:v>20.801586067474648</c:v>
                </c:pt>
                <c:pt idx="37458">
                  <c:v>20.802141413232917</c:v>
                </c:pt>
                <c:pt idx="37459">
                  <c:v>20.802696758991186</c:v>
                </c:pt>
                <c:pt idx="37460">
                  <c:v>20.803252104749454</c:v>
                </c:pt>
                <c:pt idx="37461">
                  <c:v>20.803807450507723</c:v>
                </c:pt>
                <c:pt idx="37462">
                  <c:v>20.804362796265991</c:v>
                </c:pt>
                <c:pt idx="37463">
                  <c:v>20.80491814202426</c:v>
                </c:pt>
                <c:pt idx="37464">
                  <c:v>20.805473487782528</c:v>
                </c:pt>
                <c:pt idx="37465">
                  <c:v>20.806028833540797</c:v>
                </c:pt>
                <c:pt idx="37466">
                  <c:v>20.806584179299065</c:v>
                </c:pt>
                <c:pt idx="37467">
                  <c:v>20.807139525057334</c:v>
                </c:pt>
                <c:pt idx="37468">
                  <c:v>20.807694870815602</c:v>
                </c:pt>
                <c:pt idx="37469">
                  <c:v>20.808250216573871</c:v>
                </c:pt>
                <c:pt idx="37470">
                  <c:v>20.80880556233214</c:v>
                </c:pt>
                <c:pt idx="37471">
                  <c:v>20.809360908090408</c:v>
                </c:pt>
                <c:pt idx="37472">
                  <c:v>20.809916253848677</c:v>
                </c:pt>
                <c:pt idx="37473">
                  <c:v>20.810471599606945</c:v>
                </c:pt>
                <c:pt idx="37474">
                  <c:v>20.811026945365214</c:v>
                </c:pt>
                <c:pt idx="37475">
                  <c:v>20.811582291123482</c:v>
                </c:pt>
                <c:pt idx="37476">
                  <c:v>20.812137636881751</c:v>
                </c:pt>
                <c:pt idx="37477">
                  <c:v>20.812692982640019</c:v>
                </c:pt>
                <c:pt idx="37478">
                  <c:v>20.813248328398288</c:v>
                </c:pt>
                <c:pt idx="37479">
                  <c:v>20.813803674156556</c:v>
                </c:pt>
                <c:pt idx="37480">
                  <c:v>20.814359019914825</c:v>
                </c:pt>
                <c:pt idx="37481">
                  <c:v>20.814914365673093</c:v>
                </c:pt>
                <c:pt idx="37482">
                  <c:v>20.815469711431362</c:v>
                </c:pt>
                <c:pt idx="37483">
                  <c:v>20.816025057189631</c:v>
                </c:pt>
                <c:pt idx="37484">
                  <c:v>20.816580402947899</c:v>
                </c:pt>
                <c:pt idx="37485">
                  <c:v>20.817135748706168</c:v>
                </c:pt>
                <c:pt idx="37486">
                  <c:v>20.817691094464436</c:v>
                </c:pt>
                <c:pt idx="37487">
                  <c:v>20.818246440222705</c:v>
                </c:pt>
                <c:pt idx="37488">
                  <c:v>20.818801785980973</c:v>
                </c:pt>
                <c:pt idx="37489">
                  <c:v>20.819357131739242</c:v>
                </c:pt>
                <c:pt idx="37490">
                  <c:v>20.81991247749751</c:v>
                </c:pt>
                <c:pt idx="37491">
                  <c:v>20.820467823255779</c:v>
                </c:pt>
                <c:pt idx="37492">
                  <c:v>20.821023169014047</c:v>
                </c:pt>
                <c:pt idx="37493">
                  <c:v>20.821578514772316</c:v>
                </c:pt>
                <c:pt idx="37494">
                  <c:v>20.822133860530585</c:v>
                </c:pt>
                <c:pt idx="37495">
                  <c:v>20.822689206288853</c:v>
                </c:pt>
                <c:pt idx="37496">
                  <c:v>20.823244552047122</c:v>
                </c:pt>
                <c:pt idx="37497">
                  <c:v>20.82379989780539</c:v>
                </c:pt>
                <c:pt idx="37498">
                  <c:v>20.824355243563659</c:v>
                </c:pt>
                <c:pt idx="37499">
                  <c:v>20.824910589321927</c:v>
                </c:pt>
                <c:pt idx="37500">
                  <c:v>20.825465935080196</c:v>
                </c:pt>
                <c:pt idx="37501">
                  <c:v>20.826021280838464</c:v>
                </c:pt>
                <c:pt idx="37502">
                  <c:v>20.826576626596733</c:v>
                </c:pt>
                <c:pt idx="37503">
                  <c:v>20.827131972355001</c:v>
                </c:pt>
                <c:pt idx="37504">
                  <c:v>20.82768731811327</c:v>
                </c:pt>
                <c:pt idx="37505">
                  <c:v>20.828242663871539</c:v>
                </c:pt>
                <c:pt idx="37506">
                  <c:v>20.828798009629807</c:v>
                </c:pt>
                <c:pt idx="37507">
                  <c:v>20.829353355388076</c:v>
                </c:pt>
                <c:pt idx="37508">
                  <c:v>20.829908701146344</c:v>
                </c:pt>
                <c:pt idx="37509">
                  <c:v>20.830464046904613</c:v>
                </c:pt>
                <c:pt idx="37510">
                  <c:v>20.831019392662881</c:v>
                </c:pt>
                <c:pt idx="37511">
                  <c:v>20.83157473842115</c:v>
                </c:pt>
                <c:pt idx="37512">
                  <c:v>20.832130084179418</c:v>
                </c:pt>
                <c:pt idx="37513">
                  <c:v>20.832685429937687</c:v>
                </c:pt>
                <c:pt idx="37514">
                  <c:v>20.833240775695955</c:v>
                </c:pt>
                <c:pt idx="37515">
                  <c:v>20.833796121454224</c:v>
                </c:pt>
                <c:pt idx="37516">
                  <c:v>20.834351467212493</c:v>
                </c:pt>
                <c:pt idx="37517">
                  <c:v>20.834906812970761</c:v>
                </c:pt>
                <c:pt idx="37518">
                  <c:v>20.83546215872903</c:v>
                </c:pt>
                <c:pt idx="37519">
                  <c:v>20.836017504487298</c:v>
                </c:pt>
                <c:pt idx="37520">
                  <c:v>20.836572850245567</c:v>
                </c:pt>
                <c:pt idx="37521">
                  <c:v>20.837128196003835</c:v>
                </c:pt>
                <c:pt idx="37522">
                  <c:v>20.837683541762104</c:v>
                </c:pt>
                <c:pt idx="37523">
                  <c:v>20.838238887520372</c:v>
                </c:pt>
                <c:pt idx="37524">
                  <c:v>20.838794233278641</c:v>
                </c:pt>
                <c:pt idx="37525">
                  <c:v>20.839349579036909</c:v>
                </c:pt>
                <c:pt idx="37526">
                  <c:v>20.839904924795178</c:v>
                </c:pt>
                <c:pt idx="37527">
                  <c:v>20.840460270553447</c:v>
                </c:pt>
                <c:pt idx="37528">
                  <c:v>20.841015616311715</c:v>
                </c:pt>
                <c:pt idx="37529">
                  <c:v>20.841570962069984</c:v>
                </c:pt>
                <c:pt idx="37530">
                  <c:v>20.842126307828252</c:v>
                </c:pt>
                <c:pt idx="37531">
                  <c:v>20.842681653586521</c:v>
                </c:pt>
                <c:pt idx="37532">
                  <c:v>20.843236999344789</c:v>
                </c:pt>
                <c:pt idx="37533">
                  <c:v>20.843792345103058</c:v>
                </c:pt>
                <c:pt idx="37534">
                  <c:v>20.844347690861326</c:v>
                </c:pt>
                <c:pt idx="37535">
                  <c:v>20.844903036619595</c:v>
                </c:pt>
                <c:pt idx="37536">
                  <c:v>20.845458382377863</c:v>
                </c:pt>
                <c:pt idx="37537">
                  <c:v>20.846013728136132</c:v>
                </c:pt>
                <c:pt idx="37538">
                  <c:v>20.846569073894401</c:v>
                </c:pt>
                <c:pt idx="37539">
                  <c:v>20.847124419652669</c:v>
                </c:pt>
                <c:pt idx="37540">
                  <c:v>20.847679765410938</c:v>
                </c:pt>
                <c:pt idx="37541">
                  <c:v>20.848235111169206</c:v>
                </c:pt>
                <c:pt idx="37542">
                  <c:v>20.848790456927475</c:v>
                </c:pt>
                <c:pt idx="37543">
                  <c:v>20.849345802685743</c:v>
                </c:pt>
                <c:pt idx="37544">
                  <c:v>20.849901148444012</c:v>
                </c:pt>
                <c:pt idx="37545">
                  <c:v>20.85045649420228</c:v>
                </c:pt>
                <c:pt idx="37546">
                  <c:v>20.851011839960549</c:v>
                </c:pt>
                <c:pt idx="37547">
                  <c:v>20.851567185718817</c:v>
                </c:pt>
                <c:pt idx="37548">
                  <c:v>20.852122531477086</c:v>
                </c:pt>
                <c:pt idx="37549">
                  <c:v>20.852677877235354</c:v>
                </c:pt>
                <c:pt idx="37550">
                  <c:v>20.853233222993623</c:v>
                </c:pt>
                <c:pt idx="37551">
                  <c:v>20.853788568751892</c:v>
                </c:pt>
                <c:pt idx="37552">
                  <c:v>20.85434391451016</c:v>
                </c:pt>
                <c:pt idx="37553">
                  <c:v>20.854899260268429</c:v>
                </c:pt>
                <c:pt idx="37554">
                  <c:v>20.855454606026697</c:v>
                </c:pt>
                <c:pt idx="37555">
                  <c:v>20.856009951784966</c:v>
                </c:pt>
                <c:pt idx="37556">
                  <c:v>20.856565297543234</c:v>
                </c:pt>
                <c:pt idx="37557">
                  <c:v>20.857120643301503</c:v>
                </c:pt>
                <c:pt idx="37558">
                  <c:v>20.857675989059771</c:v>
                </c:pt>
                <c:pt idx="37559">
                  <c:v>20.85823133481804</c:v>
                </c:pt>
                <c:pt idx="37560">
                  <c:v>20.858786680576308</c:v>
                </c:pt>
                <c:pt idx="37561">
                  <c:v>20.859342026334577</c:v>
                </c:pt>
                <c:pt idx="37562">
                  <c:v>20.859897372092846</c:v>
                </c:pt>
                <c:pt idx="37563">
                  <c:v>20.860452717851114</c:v>
                </c:pt>
                <c:pt idx="37564">
                  <c:v>20.861008063609383</c:v>
                </c:pt>
                <c:pt idx="37565">
                  <c:v>20.861563409367651</c:v>
                </c:pt>
                <c:pt idx="37566">
                  <c:v>20.86211875512592</c:v>
                </c:pt>
                <c:pt idx="37567">
                  <c:v>20.862674100884188</c:v>
                </c:pt>
                <c:pt idx="37568">
                  <c:v>20.863229446642457</c:v>
                </c:pt>
                <c:pt idx="37569">
                  <c:v>20.863784792400725</c:v>
                </c:pt>
                <c:pt idx="37570">
                  <c:v>20.864340138158994</c:v>
                </c:pt>
                <c:pt idx="37571">
                  <c:v>20.864895483917262</c:v>
                </c:pt>
                <c:pt idx="37572">
                  <c:v>20.865450829675531</c:v>
                </c:pt>
                <c:pt idx="37573">
                  <c:v>20.8660061754338</c:v>
                </c:pt>
                <c:pt idx="37574">
                  <c:v>20.866561521192068</c:v>
                </c:pt>
                <c:pt idx="37575">
                  <c:v>20.867116866950337</c:v>
                </c:pt>
                <c:pt idx="37576">
                  <c:v>20.867672212708605</c:v>
                </c:pt>
                <c:pt idx="37577">
                  <c:v>20.868227558466874</c:v>
                </c:pt>
                <c:pt idx="37578">
                  <c:v>20.868782904225142</c:v>
                </c:pt>
                <c:pt idx="37579">
                  <c:v>20.869338249983411</c:v>
                </c:pt>
                <c:pt idx="37580">
                  <c:v>20.869893595741679</c:v>
                </c:pt>
                <c:pt idx="37581">
                  <c:v>20.870448941499948</c:v>
                </c:pt>
                <c:pt idx="37582">
                  <c:v>20.871004287258216</c:v>
                </c:pt>
                <c:pt idx="37583">
                  <c:v>20.871559633016485</c:v>
                </c:pt>
                <c:pt idx="37584">
                  <c:v>20.872114978774754</c:v>
                </c:pt>
                <c:pt idx="37585">
                  <c:v>20.872670324533022</c:v>
                </c:pt>
                <c:pt idx="37586">
                  <c:v>20.873225670291291</c:v>
                </c:pt>
                <c:pt idx="37587">
                  <c:v>20.873781016049559</c:v>
                </c:pt>
                <c:pt idx="37588">
                  <c:v>20.874336361807828</c:v>
                </c:pt>
                <c:pt idx="37589">
                  <c:v>20.874891707566096</c:v>
                </c:pt>
                <c:pt idx="37590">
                  <c:v>20.875447053324365</c:v>
                </c:pt>
                <c:pt idx="37591">
                  <c:v>20.876002399082633</c:v>
                </c:pt>
                <c:pt idx="37592">
                  <c:v>20.876557744840902</c:v>
                </c:pt>
                <c:pt idx="37593">
                  <c:v>20.87711309059917</c:v>
                </c:pt>
                <c:pt idx="37594">
                  <c:v>20.877668436357439</c:v>
                </c:pt>
                <c:pt idx="37595">
                  <c:v>20.878223782115708</c:v>
                </c:pt>
                <c:pt idx="37596">
                  <c:v>20.878779127873976</c:v>
                </c:pt>
                <c:pt idx="37597">
                  <c:v>20.879334473632245</c:v>
                </c:pt>
                <c:pt idx="37598">
                  <c:v>20.879889819390513</c:v>
                </c:pt>
                <c:pt idx="37599">
                  <c:v>20.880445165148782</c:v>
                </c:pt>
                <c:pt idx="37600">
                  <c:v>20.88100051090705</c:v>
                </c:pt>
                <c:pt idx="37601">
                  <c:v>20.881555856665319</c:v>
                </c:pt>
                <c:pt idx="37602">
                  <c:v>20.882111202423587</c:v>
                </c:pt>
                <c:pt idx="37603">
                  <c:v>20.882666548181856</c:v>
                </c:pt>
                <c:pt idx="37604">
                  <c:v>20.883221893940124</c:v>
                </c:pt>
                <c:pt idx="37605">
                  <c:v>20.883777239698393</c:v>
                </c:pt>
                <c:pt idx="37606">
                  <c:v>20.884332585456661</c:v>
                </c:pt>
                <c:pt idx="37607">
                  <c:v>20.88488793121493</c:v>
                </c:pt>
                <c:pt idx="37608">
                  <c:v>20.885443276973199</c:v>
                </c:pt>
                <c:pt idx="37609">
                  <c:v>20.885998622731467</c:v>
                </c:pt>
                <c:pt idx="37610">
                  <c:v>20.886553968489736</c:v>
                </c:pt>
                <c:pt idx="37611">
                  <c:v>20.887109314248004</c:v>
                </c:pt>
                <c:pt idx="37612">
                  <c:v>20.887664660006273</c:v>
                </c:pt>
                <c:pt idx="37613">
                  <c:v>20.888220005764541</c:v>
                </c:pt>
                <c:pt idx="37614">
                  <c:v>20.88877535152281</c:v>
                </c:pt>
                <c:pt idx="37615">
                  <c:v>20.889330697281078</c:v>
                </c:pt>
                <c:pt idx="37616">
                  <c:v>20.889886043039347</c:v>
                </c:pt>
                <c:pt idx="37617">
                  <c:v>20.890441388797615</c:v>
                </c:pt>
                <c:pt idx="37618">
                  <c:v>20.890996734555884</c:v>
                </c:pt>
                <c:pt idx="37619">
                  <c:v>20.891552080314153</c:v>
                </c:pt>
                <c:pt idx="37620">
                  <c:v>20.892107426072421</c:v>
                </c:pt>
                <c:pt idx="37621">
                  <c:v>20.89266277183069</c:v>
                </c:pt>
                <c:pt idx="37622">
                  <c:v>20.893218117588958</c:v>
                </c:pt>
                <c:pt idx="37623">
                  <c:v>20.893773463347227</c:v>
                </c:pt>
                <c:pt idx="37624">
                  <c:v>20.894328809105495</c:v>
                </c:pt>
                <c:pt idx="37625">
                  <c:v>20.894884154863764</c:v>
                </c:pt>
                <c:pt idx="37626">
                  <c:v>20.895439500622032</c:v>
                </c:pt>
                <c:pt idx="37627">
                  <c:v>20.895994846380301</c:v>
                </c:pt>
                <c:pt idx="37628">
                  <c:v>20.896550192138569</c:v>
                </c:pt>
                <c:pt idx="37629">
                  <c:v>20.897105537896838</c:v>
                </c:pt>
                <c:pt idx="37630">
                  <c:v>20.897660883655107</c:v>
                </c:pt>
                <c:pt idx="37631">
                  <c:v>20.898216229413375</c:v>
                </c:pt>
                <c:pt idx="37632">
                  <c:v>20.898771575171644</c:v>
                </c:pt>
                <c:pt idx="37633">
                  <c:v>20.899326920929912</c:v>
                </c:pt>
                <c:pt idx="37634">
                  <c:v>20.899882266688181</c:v>
                </c:pt>
                <c:pt idx="37635">
                  <c:v>20.900437612446449</c:v>
                </c:pt>
                <c:pt idx="37636">
                  <c:v>20.900992958204718</c:v>
                </c:pt>
                <c:pt idx="37637">
                  <c:v>20.901548303962986</c:v>
                </c:pt>
                <c:pt idx="37638">
                  <c:v>20.902103649721255</c:v>
                </c:pt>
                <c:pt idx="37639">
                  <c:v>20.902658995479523</c:v>
                </c:pt>
                <c:pt idx="37640">
                  <c:v>20.903214341237792</c:v>
                </c:pt>
                <c:pt idx="37641">
                  <c:v>20.903769686996061</c:v>
                </c:pt>
                <c:pt idx="37642">
                  <c:v>20.904325032754329</c:v>
                </c:pt>
                <c:pt idx="37643">
                  <c:v>20.904880378512598</c:v>
                </c:pt>
                <c:pt idx="37644">
                  <c:v>20.905435724270866</c:v>
                </c:pt>
                <c:pt idx="37645">
                  <c:v>20.905991070029135</c:v>
                </c:pt>
                <c:pt idx="37646">
                  <c:v>20.906546415787403</c:v>
                </c:pt>
                <c:pt idx="37647">
                  <c:v>20.907101761545672</c:v>
                </c:pt>
                <c:pt idx="37648">
                  <c:v>20.90765710730394</c:v>
                </c:pt>
                <c:pt idx="37649">
                  <c:v>20.908212453062209</c:v>
                </c:pt>
                <c:pt idx="37650">
                  <c:v>20.908767798820477</c:v>
                </c:pt>
                <c:pt idx="37651">
                  <c:v>20.909323144578746</c:v>
                </c:pt>
                <c:pt idx="37652">
                  <c:v>20.909878490337015</c:v>
                </c:pt>
                <c:pt idx="37653">
                  <c:v>20.910433836095283</c:v>
                </c:pt>
                <c:pt idx="37654">
                  <c:v>20.910989181853552</c:v>
                </c:pt>
                <c:pt idx="37655">
                  <c:v>20.91154452761182</c:v>
                </c:pt>
                <c:pt idx="37656">
                  <c:v>20.912099873370089</c:v>
                </c:pt>
                <c:pt idx="37657">
                  <c:v>20.912655219128357</c:v>
                </c:pt>
                <c:pt idx="37658">
                  <c:v>20.913210564886626</c:v>
                </c:pt>
                <c:pt idx="37659">
                  <c:v>20.913765910644894</c:v>
                </c:pt>
                <c:pt idx="37660">
                  <c:v>20.914321256403163</c:v>
                </c:pt>
                <c:pt idx="37661">
                  <c:v>20.914876602161431</c:v>
                </c:pt>
                <c:pt idx="37662">
                  <c:v>20.9154319479197</c:v>
                </c:pt>
                <c:pt idx="37663">
                  <c:v>20.915987293677968</c:v>
                </c:pt>
                <c:pt idx="37664">
                  <c:v>20.916542639436237</c:v>
                </c:pt>
                <c:pt idx="37665">
                  <c:v>20.917097985194506</c:v>
                </c:pt>
                <c:pt idx="37666">
                  <c:v>20.917653330952774</c:v>
                </c:pt>
                <c:pt idx="37667">
                  <c:v>20.918208676711043</c:v>
                </c:pt>
                <c:pt idx="37668">
                  <c:v>20.918764022469311</c:v>
                </c:pt>
                <c:pt idx="37669">
                  <c:v>20.91931936822758</c:v>
                </c:pt>
                <c:pt idx="37670">
                  <c:v>20.919874713985848</c:v>
                </c:pt>
                <c:pt idx="37671">
                  <c:v>20.920430059744117</c:v>
                </c:pt>
                <c:pt idx="37672">
                  <c:v>20.920985405502385</c:v>
                </c:pt>
                <c:pt idx="37673">
                  <c:v>20.921540751260654</c:v>
                </c:pt>
                <c:pt idx="37674">
                  <c:v>20.922096097018922</c:v>
                </c:pt>
                <c:pt idx="37675">
                  <c:v>20.922651442777191</c:v>
                </c:pt>
                <c:pt idx="37676">
                  <c:v>20.92320678853546</c:v>
                </c:pt>
                <c:pt idx="37677">
                  <c:v>20.923762134293728</c:v>
                </c:pt>
                <c:pt idx="37678">
                  <c:v>20.924317480051997</c:v>
                </c:pt>
                <c:pt idx="37679">
                  <c:v>20.924872825810265</c:v>
                </c:pt>
                <c:pt idx="37680">
                  <c:v>20.925428171568534</c:v>
                </c:pt>
                <c:pt idx="37681">
                  <c:v>20.925983517326802</c:v>
                </c:pt>
                <c:pt idx="37682">
                  <c:v>20.926538863085071</c:v>
                </c:pt>
                <c:pt idx="37683">
                  <c:v>20.927094208843339</c:v>
                </c:pt>
                <c:pt idx="37684">
                  <c:v>20.927649554601608</c:v>
                </c:pt>
                <c:pt idx="37685">
                  <c:v>20.928204900359876</c:v>
                </c:pt>
                <c:pt idx="37686">
                  <c:v>20.928760246118145</c:v>
                </c:pt>
                <c:pt idx="37687">
                  <c:v>20.929315591876414</c:v>
                </c:pt>
                <c:pt idx="37688">
                  <c:v>20.929870937634682</c:v>
                </c:pt>
                <c:pt idx="37689">
                  <c:v>20.930426283392951</c:v>
                </c:pt>
                <c:pt idx="37690">
                  <c:v>20.930981629151219</c:v>
                </c:pt>
                <c:pt idx="37691">
                  <c:v>20.931536974909488</c:v>
                </c:pt>
                <c:pt idx="37692">
                  <c:v>20.932092320667756</c:v>
                </c:pt>
                <c:pt idx="37693">
                  <c:v>20.932647666426025</c:v>
                </c:pt>
                <c:pt idx="37694">
                  <c:v>20.933203012184293</c:v>
                </c:pt>
                <c:pt idx="37695">
                  <c:v>20.933758357942562</c:v>
                </c:pt>
                <c:pt idx="37696">
                  <c:v>20.93431370370083</c:v>
                </c:pt>
                <c:pt idx="37697">
                  <c:v>20.934869049459099</c:v>
                </c:pt>
                <c:pt idx="37698">
                  <c:v>20.935424395217368</c:v>
                </c:pt>
                <c:pt idx="37699">
                  <c:v>20.935979740975636</c:v>
                </c:pt>
                <c:pt idx="37700">
                  <c:v>20.936535086733905</c:v>
                </c:pt>
                <c:pt idx="37701">
                  <c:v>20.937090432492173</c:v>
                </c:pt>
                <c:pt idx="37702">
                  <c:v>20.937645778250442</c:v>
                </c:pt>
                <c:pt idx="37703">
                  <c:v>20.93820112400871</c:v>
                </c:pt>
                <c:pt idx="37704">
                  <c:v>20.938756469766979</c:v>
                </c:pt>
                <c:pt idx="37705">
                  <c:v>20.939311815525247</c:v>
                </c:pt>
                <c:pt idx="37706">
                  <c:v>20.939867161283516</c:v>
                </c:pt>
                <c:pt idx="37707">
                  <c:v>20.940422507041784</c:v>
                </c:pt>
                <c:pt idx="37708">
                  <c:v>20.940977852800053</c:v>
                </c:pt>
                <c:pt idx="37709">
                  <c:v>20.941533198558322</c:v>
                </c:pt>
                <c:pt idx="37710">
                  <c:v>20.94208854431659</c:v>
                </c:pt>
                <c:pt idx="37711">
                  <c:v>20.942643890074859</c:v>
                </c:pt>
                <c:pt idx="37712">
                  <c:v>20.943199235833127</c:v>
                </c:pt>
                <c:pt idx="37713">
                  <c:v>20.943754581591396</c:v>
                </c:pt>
                <c:pt idx="37714">
                  <c:v>20.944309927349664</c:v>
                </c:pt>
                <c:pt idx="37715">
                  <c:v>20.944865273107933</c:v>
                </c:pt>
                <c:pt idx="37716">
                  <c:v>20.945420618866201</c:v>
                </c:pt>
                <c:pt idx="37717">
                  <c:v>20.94597596462447</c:v>
                </c:pt>
                <c:pt idx="37718">
                  <c:v>20.946531310382738</c:v>
                </c:pt>
                <c:pt idx="37719">
                  <c:v>20.947086656141007</c:v>
                </c:pt>
                <c:pt idx="37720">
                  <c:v>20.947642001899275</c:v>
                </c:pt>
                <c:pt idx="37721">
                  <c:v>20.948197347657544</c:v>
                </c:pt>
                <c:pt idx="37722">
                  <c:v>20.948752693415813</c:v>
                </c:pt>
                <c:pt idx="37723">
                  <c:v>20.949308039174081</c:v>
                </c:pt>
                <c:pt idx="37724">
                  <c:v>20.94986338493235</c:v>
                </c:pt>
                <c:pt idx="37725">
                  <c:v>20.950418730690618</c:v>
                </c:pt>
                <c:pt idx="37726">
                  <c:v>20.950974076448887</c:v>
                </c:pt>
                <c:pt idx="37727">
                  <c:v>20.951529422207155</c:v>
                </c:pt>
                <c:pt idx="37728">
                  <c:v>20.952084767965424</c:v>
                </c:pt>
                <c:pt idx="37729">
                  <c:v>20.952640113723692</c:v>
                </c:pt>
                <c:pt idx="37730">
                  <c:v>20.953195459481961</c:v>
                </c:pt>
                <c:pt idx="37731">
                  <c:v>20.953750805240229</c:v>
                </c:pt>
                <c:pt idx="37732">
                  <c:v>20.954306150998498</c:v>
                </c:pt>
                <c:pt idx="37733">
                  <c:v>20.954861496756767</c:v>
                </c:pt>
                <c:pt idx="37734">
                  <c:v>20.955416842515035</c:v>
                </c:pt>
                <c:pt idx="37735">
                  <c:v>20.955972188273304</c:v>
                </c:pt>
                <c:pt idx="37736">
                  <c:v>20.956527534031572</c:v>
                </c:pt>
                <c:pt idx="37737">
                  <c:v>20.957082879789841</c:v>
                </c:pt>
                <c:pt idx="37738">
                  <c:v>20.957638225548109</c:v>
                </c:pt>
                <c:pt idx="37739">
                  <c:v>20.958193571306378</c:v>
                </c:pt>
                <c:pt idx="37740">
                  <c:v>20.958748917064646</c:v>
                </c:pt>
                <c:pt idx="37741">
                  <c:v>20.959304262822915</c:v>
                </c:pt>
                <c:pt idx="37742">
                  <c:v>20.959859608581183</c:v>
                </c:pt>
                <c:pt idx="37743">
                  <c:v>20.960414954339452</c:v>
                </c:pt>
                <c:pt idx="37744">
                  <c:v>20.960970300097721</c:v>
                </c:pt>
                <c:pt idx="37745">
                  <c:v>20.961525645855989</c:v>
                </c:pt>
                <c:pt idx="37746">
                  <c:v>20.962080991614258</c:v>
                </c:pt>
                <c:pt idx="37747">
                  <c:v>20.962636337372526</c:v>
                </c:pt>
                <c:pt idx="37748">
                  <c:v>20.963191683130795</c:v>
                </c:pt>
                <c:pt idx="37749">
                  <c:v>20.963747028889063</c:v>
                </c:pt>
                <c:pt idx="37750">
                  <c:v>20.964302374647332</c:v>
                </c:pt>
                <c:pt idx="37751">
                  <c:v>20.9648577204056</c:v>
                </c:pt>
                <c:pt idx="37752">
                  <c:v>20.965413066163869</c:v>
                </c:pt>
                <c:pt idx="37753">
                  <c:v>20.965968411922137</c:v>
                </c:pt>
                <c:pt idx="37754">
                  <c:v>20.966523757680406</c:v>
                </c:pt>
                <c:pt idx="37755">
                  <c:v>20.967079103438675</c:v>
                </c:pt>
                <c:pt idx="37756">
                  <c:v>20.967634449196943</c:v>
                </c:pt>
                <c:pt idx="37757">
                  <c:v>20.968189794955212</c:v>
                </c:pt>
                <c:pt idx="37758">
                  <c:v>20.96874514071348</c:v>
                </c:pt>
                <c:pt idx="37759">
                  <c:v>20.969300486471749</c:v>
                </c:pt>
                <c:pt idx="37760">
                  <c:v>20.969855832230017</c:v>
                </c:pt>
                <c:pt idx="37761">
                  <c:v>20.970411177988286</c:v>
                </c:pt>
                <c:pt idx="37762">
                  <c:v>20.970966523746554</c:v>
                </c:pt>
                <c:pt idx="37763">
                  <c:v>20.971521869504823</c:v>
                </c:pt>
                <c:pt idx="37764">
                  <c:v>20.972077215263091</c:v>
                </c:pt>
                <c:pt idx="37765">
                  <c:v>20.97263256102136</c:v>
                </c:pt>
                <c:pt idx="37766">
                  <c:v>20.973187906779629</c:v>
                </c:pt>
                <c:pt idx="37767">
                  <c:v>20.973743252537897</c:v>
                </c:pt>
                <c:pt idx="37768">
                  <c:v>20.974298598296166</c:v>
                </c:pt>
                <c:pt idx="37769">
                  <c:v>20.974853944054434</c:v>
                </c:pt>
                <c:pt idx="37770">
                  <c:v>20.975409289812703</c:v>
                </c:pt>
                <c:pt idx="37771">
                  <c:v>20.975964635570971</c:v>
                </c:pt>
                <c:pt idx="37772">
                  <c:v>20.97651998132924</c:v>
                </c:pt>
                <c:pt idx="37773">
                  <c:v>20.977075327087508</c:v>
                </c:pt>
                <c:pt idx="37774">
                  <c:v>20.977630672845777</c:v>
                </c:pt>
                <c:pt idx="37775">
                  <c:v>20.978186018604045</c:v>
                </c:pt>
                <c:pt idx="37776">
                  <c:v>20.978741364362314</c:v>
                </c:pt>
                <c:pt idx="37777">
                  <c:v>20.979296710120583</c:v>
                </c:pt>
                <c:pt idx="37778">
                  <c:v>20.979852055878851</c:v>
                </c:pt>
                <c:pt idx="37779">
                  <c:v>20.98040740163712</c:v>
                </c:pt>
                <c:pt idx="37780">
                  <c:v>20.980962747395388</c:v>
                </c:pt>
                <c:pt idx="37781">
                  <c:v>20.981518093153657</c:v>
                </c:pt>
                <c:pt idx="37782">
                  <c:v>20.982073438911925</c:v>
                </c:pt>
                <c:pt idx="37783">
                  <c:v>20.982628784670194</c:v>
                </c:pt>
                <c:pt idx="37784">
                  <c:v>20.983184130428462</c:v>
                </c:pt>
                <c:pt idx="37785">
                  <c:v>20.983739476186731</c:v>
                </c:pt>
                <c:pt idx="37786">
                  <c:v>20.984294821944999</c:v>
                </c:pt>
                <c:pt idx="37787">
                  <c:v>20.984850167703268</c:v>
                </c:pt>
                <c:pt idx="37788">
                  <c:v>20.985405513461536</c:v>
                </c:pt>
                <c:pt idx="37789">
                  <c:v>20.985960859219805</c:v>
                </c:pt>
                <c:pt idx="37790">
                  <c:v>20.986516204978074</c:v>
                </c:pt>
                <c:pt idx="37791">
                  <c:v>20.987071550736342</c:v>
                </c:pt>
                <c:pt idx="37792">
                  <c:v>20.987626896494611</c:v>
                </c:pt>
                <c:pt idx="37793">
                  <c:v>20.988182242252879</c:v>
                </c:pt>
                <c:pt idx="37794">
                  <c:v>20.988737588011148</c:v>
                </c:pt>
                <c:pt idx="37795">
                  <c:v>20.989292933769416</c:v>
                </c:pt>
                <c:pt idx="37796">
                  <c:v>20.989848279527685</c:v>
                </c:pt>
                <c:pt idx="37797">
                  <c:v>20.990403625285953</c:v>
                </c:pt>
                <c:pt idx="37798">
                  <c:v>20.990958971044222</c:v>
                </c:pt>
                <c:pt idx="37799">
                  <c:v>20.99151431680249</c:v>
                </c:pt>
                <c:pt idx="37800">
                  <c:v>20.992069662560759</c:v>
                </c:pt>
                <c:pt idx="37801">
                  <c:v>20.992625008319028</c:v>
                </c:pt>
                <c:pt idx="37802">
                  <c:v>20.993180354077296</c:v>
                </c:pt>
                <c:pt idx="37803">
                  <c:v>20.993735699835565</c:v>
                </c:pt>
                <c:pt idx="37804">
                  <c:v>20.994291045593833</c:v>
                </c:pt>
                <c:pt idx="37805">
                  <c:v>20.994846391352102</c:v>
                </c:pt>
                <c:pt idx="37806">
                  <c:v>20.99540173711037</c:v>
                </c:pt>
                <c:pt idx="37807">
                  <c:v>20.995957082868639</c:v>
                </c:pt>
                <c:pt idx="37808">
                  <c:v>20.996512428626907</c:v>
                </c:pt>
                <c:pt idx="37809">
                  <c:v>20.997067774385176</c:v>
                </c:pt>
                <c:pt idx="37810">
                  <c:v>20.997623120143444</c:v>
                </c:pt>
                <c:pt idx="37811">
                  <c:v>20.998178465901713</c:v>
                </c:pt>
                <c:pt idx="37812">
                  <c:v>20.998733811659982</c:v>
                </c:pt>
                <c:pt idx="37813">
                  <c:v>20.99928915741825</c:v>
                </c:pt>
                <c:pt idx="37814">
                  <c:v>20.999844503176519</c:v>
                </c:pt>
                <c:pt idx="37815">
                  <c:v>21.000399848934787</c:v>
                </c:pt>
                <c:pt idx="37816">
                  <c:v>21.000955194693056</c:v>
                </c:pt>
                <c:pt idx="37817">
                  <c:v>21.001510540451324</c:v>
                </c:pt>
                <c:pt idx="37818">
                  <c:v>21.002065886209593</c:v>
                </c:pt>
                <c:pt idx="37819">
                  <c:v>21.002621231967861</c:v>
                </c:pt>
                <c:pt idx="37820">
                  <c:v>21.00317657772613</c:v>
                </c:pt>
                <c:pt idx="37821">
                  <c:v>21.003731923484398</c:v>
                </c:pt>
                <c:pt idx="37822">
                  <c:v>21.004287269242667</c:v>
                </c:pt>
                <c:pt idx="37823">
                  <c:v>21.004842615000936</c:v>
                </c:pt>
                <c:pt idx="37824">
                  <c:v>21.005397960759204</c:v>
                </c:pt>
                <c:pt idx="37825">
                  <c:v>21.005953306517473</c:v>
                </c:pt>
                <c:pt idx="37826">
                  <c:v>21.006508652275741</c:v>
                </c:pt>
                <c:pt idx="37827">
                  <c:v>21.00706399803401</c:v>
                </c:pt>
                <c:pt idx="37828">
                  <c:v>21.007619343792278</c:v>
                </c:pt>
                <c:pt idx="37829">
                  <c:v>21.008174689550547</c:v>
                </c:pt>
                <c:pt idx="37830">
                  <c:v>21.008730035308815</c:v>
                </c:pt>
                <c:pt idx="37831">
                  <c:v>21.009285381067084</c:v>
                </c:pt>
                <c:pt idx="37832">
                  <c:v>21.009840726825352</c:v>
                </c:pt>
                <c:pt idx="37833">
                  <c:v>21.010396072583621</c:v>
                </c:pt>
                <c:pt idx="37834">
                  <c:v>21.01095141834189</c:v>
                </c:pt>
                <c:pt idx="37835">
                  <c:v>21.011506764100158</c:v>
                </c:pt>
                <c:pt idx="37836">
                  <c:v>21.012062109858427</c:v>
                </c:pt>
                <c:pt idx="37837">
                  <c:v>21.012617455616695</c:v>
                </c:pt>
                <c:pt idx="37838">
                  <c:v>21.013172801374964</c:v>
                </c:pt>
                <c:pt idx="37839">
                  <c:v>21.013728147133232</c:v>
                </c:pt>
                <c:pt idx="37840">
                  <c:v>21.014283492891501</c:v>
                </c:pt>
                <c:pt idx="37841">
                  <c:v>21.014838838649769</c:v>
                </c:pt>
                <c:pt idx="37842">
                  <c:v>21.015394184408038</c:v>
                </c:pt>
                <c:pt idx="37843">
                  <c:v>21.015949530166306</c:v>
                </c:pt>
                <c:pt idx="37844">
                  <c:v>21.016504875924575</c:v>
                </c:pt>
                <c:pt idx="37845">
                  <c:v>21.017060221682843</c:v>
                </c:pt>
                <c:pt idx="37846">
                  <c:v>21.017615567441112</c:v>
                </c:pt>
                <c:pt idx="37847">
                  <c:v>21.018170913199381</c:v>
                </c:pt>
                <c:pt idx="37848">
                  <c:v>21.018726258957649</c:v>
                </c:pt>
                <c:pt idx="37849">
                  <c:v>21.019281604715918</c:v>
                </c:pt>
                <c:pt idx="37850">
                  <c:v>21.019836950474186</c:v>
                </c:pt>
                <c:pt idx="37851">
                  <c:v>21.020392296232455</c:v>
                </c:pt>
                <c:pt idx="37852">
                  <c:v>21.020947641990723</c:v>
                </c:pt>
                <c:pt idx="37853">
                  <c:v>21.021502987748992</c:v>
                </c:pt>
                <c:pt idx="37854">
                  <c:v>21.02205833350726</c:v>
                </c:pt>
                <c:pt idx="37855">
                  <c:v>21.022613679265529</c:v>
                </c:pt>
                <c:pt idx="37856">
                  <c:v>21.023169025023797</c:v>
                </c:pt>
                <c:pt idx="37857">
                  <c:v>21.023724370782066</c:v>
                </c:pt>
                <c:pt idx="37858">
                  <c:v>21.024279716540335</c:v>
                </c:pt>
                <c:pt idx="37859">
                  <c:v>21.024835062298603</c:v>
                </c:pt>
                <c:pt idx="37860">
                  <c:v>21.025390408056872</c:v>
                </c:pt>
                <c:pt idx="37861">
                  <c:v>21.02594575381514</c:v>
                </c:pt>
                <c:pt idx="37862">
                  <c:v>21.026501099573409</c:v>
                </c:pt>
                <c:pt idx="37863">
                  <c:v>21.027056445331677</c:v>
                </c:pt>
                <c:pt idx="37864">
                  <c:v>21.027611791089946</c:v>
                </c:pt>
                <c:pt idx="37865">
                  <c:v>21.028167136848214</c:v>
                </c:pt>
                <c:pt idx="37866">
                  <c:v>21.028722482606483</c:v>
                </c:pt>
                <c:pt idx="37867">
                  <c:v>21.029277828364751</c:v>
                </c:pt>
                <c:pt idx="37868">
                  <c:v>21.02983317412302</c:v>
                </c:pt>
                <c:pt idx="37869">
                  <c:v>21.030388519881289</c:v>
                </c:pt>
                <c:pt idx="37870">
                  <c:v>21.030943865639557</c:v>
                </c:pt>
                <c:pt idx="37871">
                  <c:v>21.031499211397826</c:v>
                </c:pt>
                <c:pt idx="37872">
                  <c:v>21.032054557156094</c:v>
                </c:pt>
                <c:pt idx="37873">
                  <c:v>21.032609902914363</c:v>
                </c:pt>
                <c:pt idx="37874">
                  <c:v>21.033165248672631</c:v>
                </c:pt>
                <c:pt idx="37875">
                  <c:v>21.0337205944309</c:v>
                </c:pt>
                <c:pt idx="37876">
                  <c:v>21.034275940189168</c:v>
                </c:pt>
                <c:pt idx="37877">
                  <c:v>21.034831285947437</c:v>
                </c:pt>
                <c:pt idx="37878">
                  <c:v>21.035386631705705</c:v>
                </c:pt>
                <c:pt idx="37879">
                  <c:v>21.035941977463974</c:v>
                </c:pt>
                <c:pt idx="37880">
                  <c:v>21.036497323222243</c:v>
                </c:pt>
                <c:pt idx="37881">
                  <c:v>21.037052668980511</c:v>
                </c:pt>
                <c:pt idx="37882">
                  <c:v>21.03760801473878</c:v>
                </c:pt>
                <c:pt idx="37883">
                  <c:v>21.038163360497048</c:v>
                </c:pt>
                <c:pt idx="37884">
                  <c:v>21.038718706255317</c:v>
                </c:pt>
                <c:pt idx="37885">
                  <c:v>21.039274052013585</c:v>
                </c:pt>
                <c:pt idx="37886">
                  <c:v>21.039829397771854</c:v>
                </c:pt>
                <c:pt idx="37887">
                  <c:v>21.040384743530122</c:v>
                </c:pt>
                <c:pt idx="37888">
                  <c:v>21.040940089288391</c:v>
                </c:pt>
                <c:pt idx="37889">
                  <c:v>21.041495435046659</c:v>
                </c:pt>
                <c:pt idx="37890">
                  <c:v>21.042050780804928</c:v>
                </c:pt>
                <c:pt idx="37891">
                  <c:v>21.042606126563197</c:v>
                </c:pt>
                <c:pt idx="37892">
                  <c:v>21.043161472321465</c:v>
                </c:pt>
                <c:pt idx="37893">
                  <c:v>21.043716818079734</c:v>
                </c:pt>
                <c:pt idx="37894">
                  <c:v>21.044272163838002</c:v>
                </c:pt>
                <c:pt idx="37895">
                  <c:v>21.044827509596271</c:v>
                </c:pt>
                <c:pt idx="37896">
                  <c:v>21.045382855354539</c:v>
                </c:pt>
                <c:pt idx="37897">
                  <c:v>21.045938201112808</c:v>
                </c:pt>
                <c:pt idx="37898">
                  <c:v>21.046493546871076</c:v>
                </c:pt>
                <c:pt idx="37899">
                  <c:v>21.047048892629345</c:v>
                </c:pt>
                <c:pt idx="37900">
                  <c:v>21.047604238387613</c:v>
                </c:pt>
                <c:pt idx="37901">
                  <c:v>21.048159584145882</c:v>
                </c:pt>
                <c:pt idx="37902">
                  <c:v>21.04871492990415</c:v>
                </c:pt>
                <c:pt idx="37903">
                  <c:v>21.049270275662419</c:v>
                </c:pt>
                <c:pt idx="37904">
                  <c:v>21.049825621420688</c:v>
                </c:pt>
                <c:pt idx="37905">
                  <c:v>21.050380967178956</c:v>
                </c:pt>
                <c:pt idx="37906">
                  <c:v>21.050936312937225</c:v>
                </c:pt>
                <c:pt idx="37907">
                  <c:v>21.051491658695493</c:v>
                </c:pt>
                <c:pt idx="37908">
                  <c:v>21.052047004453762</c:v>
                </c:pt>
                <c:pt idx="37909">
                  <c:v>21.05260235021203</c:v>
                </c:pt>
                <c:pt idx="37910">
                  <c:v>21.053157695970299</c:v>
                </c:pt>
                <c:pt idx="37911">
                  <c:v>21.053713041728567</c:v>
                </c:pt>
                <c:pt idx="37912">
                  <c:v>21.054268387486836</c:v>
                </c:pt>
                <c:pt idx="37913">
                  <c:v>21.054823733245104</c:v>
                </c:pt>
                <c:pt idx="37914">
                  <c:v>21.055379079003373</c:v>
                </c:pt>
                <c:pt idx="37915">
                  <c:v>21.055934424761642</c:v>
                </c:pt>
                <c:pt idx="37916">
                  <c:v>21.05648977051991</c:v>
                </c:pt>
                <c:pt idx="37917">
                  <c:v>21.057045116278179</c:v>
                </c:pt>
                <c:pt idx="37918">
                  <c:v>21.057600462036447</c:v>
                </c:pt>
                <c:pt idx="37919">
                  <c:v>21.058155807794716</c:v>
                </c:pt>
                <c:pt idx="37920">
                  <c:v>21.058711153552984</c:v>
                </c:pt>
                <c:pt idx="37921">
                  <c:v>21.059266499311253</c:v>
                </c:pt>
                <c:pt idx="37922">
                  <c:v>21.059821845069521</c:v>
                </c:pt>
                <c:pt idx="37923">
                  <c:v>21.06037719082779</c:v>
                </c:pt>
                <c:pt idx="37924">
                  <c:v>21.060932536586058</c:v>
                </c:pt>
                <c:pt idx="37925">
                  <c:v>21.061487882344327</c:v>
                </c:pt>
                <c:pt idx="37926">
                  <c:v>21.062043228102596</c:v>
                </c:pt>
                <c:pt idx="37927">
                  <c:v>21.062598573860864</c:v>
                </c:pt>
                <c:pt idx="37928">
                  <c:v>21.063153919619133</c:v>
                </c:pt>
                <c:pt idx="37929">
                  <c:v>21.063709265377401</c:v>
                </c:pt>
                <c:pt idx="37930">
                  <c:v>21.06426461113567</c:v>
                </c:pt>
                <c:pt idx="37931">
                  <c:v>21.064819956893938</c:v>
                </c:pt>
                <c:pt idx="37932">
                  <c:v>21.065375302652207</c:v>
                </c:pt>
                <c:pt idx="37933">
                  <c:v>21.065930648410475</c:v>
                </c:pt>
                <c:pt idx="37934">
                  <c:v>21.066485994168744</c:v>
                </c:pt>
                <c:pt idx="37935">
                  <c:v>21.067041339927012</c:v>
                </c:pt>
                <c:pt idx="37936">
                  <c:v>21.067596685685281</c:v>
                </c:pt>
                <c:pt idx="37937">
                  <c:v>21.06815203144355</c:v>
                </c:pt>
                <c:pt idx="37938">
                  <c:v>21.068707377201818</c:v>
                </c:pt>
                <c:pt idx="37939">
                  <c:v>21.069262722960087</c:v>
                </c:pt>
                <c:pt idx="37940">
                  <c:v>21.069818068718355</c:v>
                </c:pt>
                <c:pt idx="37941">
                  <c:v>21.070373414476624</c:v>
                </c:pt>
                <c:pt idx="37942">
                  <c:v>21.070928760234892</c:v>
                </c:pt>
                <c:pt idx="37943">
                  <c:v>21.071484105993161</c:v>
                </c:pt>
                <c:pt idx="37944">
                  <c:v>21.072039451751429</c:v>
                </c:pt>
                <c:pt idx="37945">
                  <c:v>21.072594797509698</c:v>
                </c:pt>
                <c:pt idx="37946">
                  <c:v>21.073150143267966</c:v>
                </c:pt>
                <c:pt idx="37947">
                  <c:v>21.073705489026235</c:v>
                </c:pt>
                <c:pt idx="37948">
                  <c:v>21.074260834784504</c:v>
                </c:pt>
                <c:pt idx="37949">
                  <c:v>21.074816180542772</c:v>
                </c:pt>
                <c:pt idx="37950">
                  <c:v>21.075371526301041</c:v>
                </c:pt>
                <c:pt idx="37951">
                  <c:v>21.075926872059309</c:v>
                </c:pt>
                <c:pt idx="37952">
                  <c:v>21.076482217817578</c:v>
                </c:pt>
                <c:pt idx="37953">
                  <c:v>21.077037563575846</c:v>
                </c:pt>
                <c:pt idx="37954">
                  <c:v>21.077592909334115</c:v>
                </c:pt>
                <c:pt idx="37955">
                  <c:v>21.078148255092383</c:v>
                </c:pt>
                <c:pt idx="37956">
                  <c:v>21.078703600850652</c:v>
                </c:pt>
                <c:pt idx="37957">
                  <c:v>21.07925894660892</c:v>
                </c:pt>
                <c:pt idx="37958">
                  <c:v>21.079814292367189</c:v>
                </c:pt>
                <c:pt idx="37959">
                  <c:v>21.080369638125457</c:v>
                </c:pt>
                <c:pt idx="37960">
                  <c:v>21.080924983883726</c:v>
                </c:pt>
                <c:pt idx="37961">
                  <c:v>21.081480329641995</c:v>
                </c:pt>
                <c:pt idx="37962">
                  <c:v>21.082035675400263</c:v>
                </c:pt>
                <c:pt idx="37963">
                  <c:v>21.082591021158532</c:v>
                </c:pt>
                <c:pt idx="37964">
                  <c:v>21.0831463669168</c:v>
                </c:pt>
                <c:pt idx="37965">
                  <c:v>21.083701712675069</c:v>
                </c:pt>
                <c:pt idx="37966">
                  <c:v>21.084257058433337</c:v>
                </c:pt>
                <c:pt idx="37967">
                  <c:v>21.084812404191606</c:v>
                </c:pt>
                <c:pt idx="37968">
                  <c:v>21.085367749949874</c:v>
                </c:pt>
                <c:pt idx="37969">
                  <c:v>21.085923095708143</c:v>
                </c:pt>
                <c:pt idx="37970">
                  <c:v>21.086478441466411</c:v>
                </c:pt>
                <c:pt idx="37971">
                  <c:v>21.08703378722468</c:v>
                </c:pt>
                <c:pt idx="37972">
                  <c:v>21.087589132982949</c:v>
                </c:pt>
                <c:pt idx="37973">
                  <c:v>21.088144478741217</c:v>
                </c:pt>
                <c:pt idx="37974">
                  <c:v>21.088699824499486</c:v>
                </c:pt>
                <c:pt idx="37975">
                  <c:v>21.089255170257754</c:v>
                </c:pt>
                <c:pt idx="37976">
                  <c:v>21.089810516016023</c:v>
                </c:pt>
                <c:pt idx="37977">
                  <c:v>21.090365861774291</c:v>
                </c:pt>
                <c:pt idx="37978">
                  <c:v>21.09092120753256</c:v>
                </c:pt>
                <c:pt idx="37979">
                  <c:v>21.091476553290828</c:v>
                </c:pt>
                <c:pt idx="37980">
                  <c:v>21.092031899049097</c:v>
                </c:pt>
                <c:pt idx="37981">
                  <c:v>21.092587244807365</c:v>
                </c:pt>
                <c:pt idx="37982">
                  <c:v>21.093142590565634</c:v>
                </c:pt>
                <c:pt idx="37983">
                  <c:v>21.093697936323903</c:v>
                </c:pt>
                <c:pt idx="37984">
                  <c:v>21.094253282082171</c:v>
                </c:pt>
                <c:pt idx="37985">
                  <c:v>21.09480862784044</c:v>
                </c:pt>
                <c:pt idx="37986">
                  <c:v>21.095363973598708</c:v>
                </c:pt>
                <c:pt idx="37987">
                  <c:v>21.095919319356977</c:v>
                </c:pt>
                <c:pt idx="37988">
                  <c:v>21.096474665115245</c:v>
                </c:pt>
                <c:pt idx="37989">
                  <c:v>21.097030010873514</c:v>
                </c:pt>
                <c:pt idx="37990">
                  <c:v>21.097585356631782</c:v>
                </c:pt>
                <c:pt idx="37991">
                  <c:v>21.098140702390051</c:v>
                </c:pt>
                <c:pt idx="37992">
                  <c:v>21.098696048148319</c:v>
                </c:pt>
                <c:pt idx="37993">
                  <c:v>21.099251393906588</c:v>
                </c:pt>
                <c:pt idx="37994">
                  <c:v>21.099806739664857</c:v>
                </c:pt>
                <c:pt idx="37995">
                  <c:v>21.100362085423125</c:v>
                </c:pt>
                <c:pt idx="37996">
                  <c:v>21.100917431181394</c:v>
                </c:pt>
                <c:pt idx="37997">
                  <c:v>21.101472776939662</c:v>
                </c:pt>
                <c:pt idx="37998">
                  <c:v>21.102028122697931</c:v>
                </c:pt>
                <c:pt idx="37999">
                  <c:v>21.102583468456199</c:v>
                </c:pt>
                <c:pt idx="38000">
                  <c:v>21.103138814214468</c:v>
                </c:pt>
                <c:pt idx="38001">
                  <c:v>21.103694159972736</c:v>
                </c:pt>
                <c:pt idx="38002">
                  <c:v>21.104249505731005</c:v>
                </c:pt>
                <c:pt idx="38003">
                  <c:v>21.104804851489273</c:v>
                </c:pt>
                <c:pt idx="38004">
                  <c:v>21.105360197247542</c:v>
                </c:pt>
                <c:pt idx="38005">
                  <c:v>21.105915543005811</c:v>
                </c:pt>
                <c:pt idx="38006">
                  <c:v>21.106470888764079</c:v>
                </c:pt>
                <c:pt idx="38007">
                  <c:v>21.107026234522348</c:v>
                </c:pt>
                <c:pt idx="38008">
                  <c:v>21.107581580280616</c:v>
                </c:pt>
                <c:pt idx="38009">
                  <c:v>21.108136926038885</c:v>
                </c:pt>
                <c:pt idx="38010">
                  <c:v>21.108692271797153</c:v>
                </c:pt>
                <c:pt idx="38011">
                  <c:v>21.109247617555422</c:v>
                </c:pt>
                <c:pt idx="38012">
                  <c:v>21.10980296331369</c:v>
                </c:pt>
                <c:pt idx="38013">
                  <c:v>21.110358309071959</c:v>
                </c:pt>
                <c:pt idx="38014">
                  <c:v>21.110913654830227</c:v>
                </c:pt>
                <c:pt idx="38015">
                  <c:v>21.111469000588496</c:v>
                </c:pt>
                <c:pt idx="38016">
                  <c:v>21.112024346346765</c:v>
                </c:pt>
                <c:pt idx="38017">
                  <c:v>21.112579692105033</c:v>
                </c:pt>
                <c:pt idx="38018">
                  <c:v>21.113135037863302</c:v>
                </c:pt>
                <c:pt idx="38019">
                  <c:v>21.11369038362157</c:v>
                </c:pt>
                <c:pt idx="38020">
                  <c:v>21.114245729379839</c:v>
                </c:pt>
                <c:pt idx="38021">
                  <c:v>21.114801075138107</c:v>
                </c:pt>
                <c:pt idx="38022">
                  <c:v>21.115356420896376</c:v>
                </c:pt>
                <c:pt idx="38023">
                  <c:v>21.115911766654644</c:v>
                </c:pt>
                <c:pt idx="38024">
                  <c:v>21.116467112412913</c:v>
                </c:pt>
                <c:pt idx="38025">
                  <c:v>21.117022458171181</c:v>
                </c:pt>
                <c:pt idx="38026">
                  <c:v>21.11757780392945</c:v>
                </c:pt>
                <c:pt idx="38027">
                  <c:v>21.118133149687718</c:v>
                </c:pt>
                <c:pt idx="38028">
                  <c:v>21.118688495445987</c:v>
                </c:pt>
                <c:pt idx="38029">
                  <c:v>21.119243841204256</c:v>
                </c:pt>
                <c:pt idx="38030">
                  <c:v>21.119799186962524</c:v>
                </c:pt>
                <c:pt idx="38031">
                  <c:v>21.120354532720793</c:v>
                </c:pt>
                <c:pt idx="38032">
                  <c:v>21.120909878479061</c:v>
                </c:pt>
                <c:pt idx="38033">
                  <c:v>21.12146522423733</c:v>
                </c:pt>
                <c:pt idx="38034">
                  <c:v>21.122020569995598</c:v>
                </c:pt>
                <c:pt idx="38035">
                  <c:v>21.122575915753867</c:v>
                </c:pt>
                <c:pt idx="38036">
                  <c:v>21.123131261512135</c:v>
                </c:pt>
                <c:pt idx="38037">
                  <c:v>21.123686607270404</c:v>
                </c:pt>
                <c:pt idx="38038">
                  <c:v>21.124241953028672</c:v>
                </c:pt>
                <c:pt idx="38039">
                  <c:v>21.124797298786941</c:v>
                </c:pt>
                <c:pt idx="38040">
                  <c:v>21.12535264454521</c:v>
                </c:pt>
                <c:pt idx="38041">
                  <c:v>21.125907990303478</c:v>
                </c:pt>
                <c:pt idx="38042">
                  <c:v>21.126463336061747</c:v>
                </c:pt>
                <c:pt idx="38043">
                  <c:v>21.127018681820015</c:v>
                </c:pt>
                <c:pt idx="38044">
                  <c:v>21.127574027578284</c:v>
                </c:pt>
                <c:pt idx="38045">
                  <c:v>21.128129373336552</c:v>
                </c:pt>
                <c:pt idx="38046">
                  <c:v>21.128684719094821</c:v>
                </c:pt>
                <c:pt idx="38047">
                  <c:v>21.129240064853089</c:v>
                </c:pt>
                <c:pt idx="38048">
                  <c:v>21.129795410611358</c:v>
                </c:pt>
                <c:pt idx="38049">
                  <c:v>21.130350756369626</c:v>
                </c:pt>
                <c:pt idx="38050">
                  <c:v>21.130906102127895</c:v>
                </c:pt>
                <c:pt idx="38051">
                  <c:v>21.131461447886164</c:v>
                </c:pt>
                <c:pt idx="38052">
                  <c:v>21.132016793644432</c:v>
                </c:pt>
                <c:pt idx="38053">
                  <c:v>21.132572139402701</c:v>
                </c:pt>
                <c:pt idx="38054">
                  <c:v>21.133127485160969</c:v>
                </c:pt>
                <c:pt idx="38055">
                  <c:v>21.133682830919238</c:v>
                </c:pt>
                <c:pt idx="38056">
                  <c:v>21.134238176677506</c:v>
                </c:pt>
                <c:pt idx="38057">
                  <c:v>21.134793522435775</c:v>
                </c:pt>
                <c:pt idx="38058">
                  <c:v>21.135348868194043</c:v>
                </c:pt>
                <c:pt idx="38059">
                  <c:v>21.135904213952312</c:v>
                </c:pt>
                <c:pt idx="38060">
                  <c:v>21.13645955971058</c:v>
                </c:pt>
                <c:pt idx="38061">
                  <c:v>21.137014905468849</c:v>
                </c:pt>
                <c:pt idx="38062">
                  <c:v>21.137570251227118</c:v>
                </c:pt>
                <c:pt idx="38063">
                  <c:v>21.138125596985386</c:v>
                </c:pt>
                <c:pt idx="38064">
                  <c:v>21.138680942743655</c:v>
                </c:pt>
                <c:pt idx="38065">
                  <c:v>21.139236288501923</c:v>
                </c:pt>
                <c:pt idx="38066">
                  <c:v>21.139791634260192</c:v>
                </c:pt>
                <c:pt idx="38067">
                  <c:v>21.14034698001846</c:v>
                </c:pt>
                <c:pt idx="38068">
                  <c:v>21.140902325776729</c:v>
                </c:pt>
                <c:pt idx="38069">
                  <c:v>21.141457671534997</c:v>
                </c:pt>
                <c:pt idx="38070">
                  <c:v>21.142013017293266</c:v>
                </c:pt>
                <c:pt idx="38071">
                  <c:v>21.142568363051534</c:v>
                </c:pt>
                <c:pt idx="38072">
                  <c:v>21.143123708809803</c:v>
                </c:pt>
                <c:pt idx="38073">
                  <c:v>21.143679054568072</c:v>
                </c:pt>
                <c:pt idx="38074">
                  <c:v>21.14423440032634</c:v>
                </c:pt>
                <c:pt idx="38075">
                  <c:v>21.144789746084609</c:v>
                </c:pt>
                <c:pt idx="38076">
                  <c:v>21.145345091842877</c:v>
                </c:pt>
                <c:pt idx="38077">
                  <c:v>21.145900437601146</c:v>
                </c:pt>
                <c:pt idx="38078">
                  <c:v>21.146455783359414</c:v>
                </c:pt>
                <c:pt idx="38079">
                  <c:v>21.147011129117683</c:v>
                </c:pt>
                <c:pt idx="38080">
                  <c:v>21.147566474875951</c:v>
                </c:pt>
                <c:pt idx="38081">
                  <c:v>21.14812182063422</c:v>
                </c:pt>
                <c:pt idx="38082">
                  <c:v>21.148677166392488</c:v>
                </c:pt>
                <c:pt idx="38083">
                  <c:v>21.149232512150757</c:v>
                </c:pt>
                <c:pt idx="38084">
                  <c:v>21.149787857909025</c:v>
                </c:pt>
                <c:pt idx="38085">
                  <c:v>21.150343203667294</c:v>
                </c:pt>
                <c:pt idx="38086">
                  <c:v>21.150898549425563</c:v>
                </c:pt>
                <c:pt idx="38087">
                  <c:v>21.151453895183831</c:v>
                </c:pt>
                <c:pt idx="38088">
                  <c:v>21.1520092409421</c:v>
                </c:pt>
                <c:pt idx="38089">
                  <c:v>21.152564586700368</c:v>
                </c:pt>
                <c:pt idx="38090">
                  <c:v>21.153119932458637</c:v>
                </c:pt>
                <c:pt idx="38091">
                  <c:v>21.153675278216905</c:v>
                </c:pt>
                <c:pt idx="38092">
                  <c:v>21.154230623975174</c:v>
                </c:pt>
                <c:pt idx="38093">
                  <c:v>21.154785969733442</c:v>
                </c:pt>
                <c:pt idx="38094">
                  <c:v>21.155341315491711</c:v>
                </c:pt>
                <c:pt idx="38095">
                  <c:v>21.155896661249979</c:v>
                </c:pt>
                <c:pt idx="38096">
                  <c:v>21.156452007008248</c:v>
                </c:pt>
                <c:pt idx="38097">
                  <c:v>21.157007352766517</c:v>
                </c:pt>
                <c:pt idx="38098">
                  <c:v>21.157562698524785</c:v>
                </c:pt>
                <c:pt idx="38099">
                  <c:v>21.158118044283054</c:v>
                </c:pt>
                <c:pt idx="38100">
                  <c:v>21.158673390041322</c:v>
                </c:pt>
                <c:pt idx="38101">
                  <c:v>21.159228735799591</c:v>
                </c:pt>
                <c:pt idx="38102">
                  <c:v>21.159784081557859</c:v>
                </c:pt>
                <c:pt idx="38103">
                  <c:v>21.160339427316128</c:v>
                </c:pt>
                <c:pt idx="38104">
                  <c:v>21.160894773074396</c:v>
                </c:pt>
                <c:pt idx="38105">
                  <c:v>21.161450118832665</c:v>
                </c:pt>
                <c:pt idx="38106">
                  <c:v>21.162005464590933</c:v>
                </c:pt>
                <c:pt idx="38107">
                  <c:v>21.162560810349202</c:v>
                </c:pt>
                <c:pt idx="38108">
                  <c:v>21.163116156107471</c:v>
                </c:pt>
                <c:pt idx="38109">
                  <c:v>21.163671501865739</c:v>
                </c:pt>
                <c:pt idx="38110">
                  <c:v>21.164226847624008</c:v>
                </c:pt>
                <c:pt idx="38111">
                  <c:v>21.164782193382276</c:v>
                </c:pt>
                <c:pt idx="38112">
                  <c:v>21.165337539140545</c:v>
                </c:pt>
                <c:pt idx="38113">
                  <c:v>21.165892884898813</c:v>
                </c:pt>
                <c:pt idx="38114">
                  <c:v>21.166448230657082</c:v>
                </c:pt>
                <c:pt idx="38115">
                  <c:v>21.16700357641535</c:v>
                </c:pt>
                <c:pt idx="38116">
                  <c:v>21.167558922173619</c:v>
                </c:pt>
                <c:pt idx="38117">
                  <c:v>21.168114267931887</c:v>
                </c:pt>
                <c:pt idx="38118">
                  <c:v>21.168669613690156</c:v>
                </c:pt>
                <c:pt idx="38119">
                  <c:v>21.169224959448425</c:v>
                </c:pt>
                <c:pt idx="38120">
                  <c:v>21.169780305206693</c:v>
                </c:pt>
                <c:pt idx="38121">
                  <c:v>21.170335650964962</c:v>
                </c:pt>
                <c:pt idx="38122">
                  <c:v>21.17089099672323</c:v>
                </c:pt>
                <c:pt idx="38123">
                  <c:v>21.171446342481499</c:v>
                </c:pt>
                <c:pt idx="38124">
                  <c:v>21.172001688239767</c:v>
                </c:pt>
                <c:pt idx="38125">
                  <c:v>21.172557033998036</c:v>
                </c:pt>
                <c:pt idx="38126">
                  <c:v>21.173112379756304</c:v>
                </c:pt>
                <c:pt idx="38127">
                  <c:v>21.173667725514573</c:v>
                </c:pt>
                <c:pt idx="38128">
                  <c:v>21.174223071272841</c:v>
                </c:pt>
                <c:pt idx="38129">
                  <c:v>21.17477841703111</c:v>
                </c:pt>
                <c:pt idx="38130">
                  <c:v>21.175333762789379</c:v>
                </c:pt>
                <c:pt idx="38131">
                  <c:v>21.175889108547647</c:v>
                </c:pt>
                <c:pt idx="38132">
                  <c:v>21.176444454305916</c:v>
                </c:pt>
                <c:pt idx="38133">
                  <c:v>21.176999800064184</c:v>
                </c:pt>
                <c:pt idx="38134">
                  <c:v>21.177555145822453</c:v>
                </c:pt>
                <c:pt idx="38135">
                  <c:v>21.178110491580721</c:v>
                </c:pt>
                <c:pt idx="38136">
                  <c:v>21.17866583733899</c:v>
                </c:pt>
                <c:pt idx="38137">
                  <c:v>21.179221183097258</c:v>
                </c:pt>
                <c:pt idx="38138">
                  <c:v>21.179776528855527</c:v>
                </c:pt>
                <c:pt idx="38139">
                  <c:v>21.180331874613795</c:v>
                </c:pt>
                <c:pt idx="38140">
                  <c:v>21.180887220372064</c:v>
                </c:pt>
                <c:pt idx="38141">
                  <c:v>21.181442566130332</c:v>
                </c:pt>
                <c:pt idx="38142">
                  <c:v>21.181997911888601</c:v>
                </c:pt>
                <c:pt idx="38143">
                  <c:v>21.18255325764687</c:v>
                </c:pt>
                <c:pt idx="38144">
                  <c:v>21.183108603405138</c:v>
                </c:pt>
                <c:pt idx="38145">
                  <c:v>21.183663949163407</c:v>
                </c:pt>
                <c:pt idx="38146">
                  <c:v>21.184219294921675</c:v>
                </c:pt>
                <c:pt idx="38147">
                  <c:v>21.184774640679944</c:v>
                </c:pt>
                <c:pt idx="38148">
                  <c:v>21.185329986438212</c:v>
                </c:pt>
                <c:pt idx="38149">
                  <c:v>21.185885332196481</c:v>
                </c:pt>
                <c:pt idx="38150">
                  <c:v>21.186440677954749</c:v>
                </c:pt>
                <c:pt idx="38151">
                  <c:v>21.186996023713018</c:v>
                </c:pt>
                <c:pt idx="38152">
                  <c:v>21.187551369471286</c:v>
                </c:pt>
                <c:pt idx="38153">
                  <c:v>21.188106715229555</c:v>
                </c:pt>
                <c:pt idx="38154">
                  <c:v>21.188662060987824</c:v>
                </c:pt>
                <c:pt idx="38155">
                  <c:v>21.189217406746092</c:v>
                </c:pt>
                <c:pt idx="38156">
                  <c:v>21.189772752504361</c:v>
                </c:pt>
                <c:pt idx="38157">
                  <c:v>21.190328098262629</c:v>
                </c:pt>
                <c:pt idx="38158">
                  <c:v>21.190883444020898</c:v>
                </c:pt>
                <c:pt idx="38159">
                  <c:v>21.191438789779166</c:v>
                </c:pt>
                <c:pt idx="38160">
                  <c:v>21.191994135537435</c:v>
                </c:pt>
                <c:pt idx="38161">
                  <c:v>21.192549481295703</c:v>
                </c:pt>
                <c:pt idx="38162">
                  <c:v>21.193104827053972</c:v>
                </c:pt>
                <c:pt idx="38163">
                  <c:v>21.19366017281224</c:v>
                </c:pt>
                <c:pt idx="38164">
                  <c:v>21.194215518570509</c:v>
                </c:pt>
                <c:pt idx="38165">
                  <c:v>21.194770864328778</c:v>
                </c:pt>
                <c:pt idx="38166">
                  <c:v>21.195326210087046</c:v>
                </c:pt>
                <c:pt idx="38167">
                  <c:v>21.195881555845315</c:v>
                </c:pt>
                <c:pt idx="38168">
                  <c:v>21.196436901603583</c:v>
                </c:pt>
                <c:pt idx="38169">
                  <c:v>21.196992247361852</c:v>
                </c:pt>
                <c:pt idx="38170">
                  <c:v>21.19754759312012</c:v>
                </c:pt>
                <c:pt idx="38171">
                  <c:v>21.198102938878389</c:v>
                </c:pt>
                <c:pt idx="38172">
                  <c:v>21.198658284636657</c:v>
                </c:pt>
                <c:pt idx="38173">
                  <c:v>21.199213630394926</c:v>
                </c:pt>
                <c:pt idx="38174">
                  <c:v>21.199768976153194</c:v>
                </c:pt>
                <c:pt idx="38175">
                  <c:v>21.200324321911463</c:v>
                </c:pt>
                <c:pt idx="38176">
                  <c:v>21.200879667669732</c:v>
                </c:pt>
                <c:pt idx="38177">
                  <c:v>21.201435013428</c:v>
                </c:pt>
                <c:pt idx="38178">
                  <c:v>21.201990359186269</c:v>
                </c:pt>
                <c:pt idx="38179">
                  <c:v>21.202545704944537</c:v>
                </c:pt>
                <c:pt idx="38180">
                  <c:v>21.203101050702806</c:v>
                </c:pt>
                <c:pt idx="38181">
                  <c:v>21.203656396461074</c:v>
                </c:pt>
                <c:pt idx="38182">
                  <c:v>21.204211742219343</c:v>
                </c:pt>
                <c:pt idx="38183">
                  <c:v>21.204767087977611</c:v>
                </c:pt>
                <c:pt idx="38184">
                  <c:v>21.20532243373588</c:v>
                </c:pt>
                <c:pt idx="38185">
                  <c:v>21.205877779494148</c:v>
                </c:pt>
                <c:pt idx="38186">
                  <c:v>21.206433125252417</c:v>
                </c:pt>
                <c:pt idx="38187">
                  <c:v>21.206988471010686</c:v>
                </c:pt>
                <c:pt idx="38188">
                  <c:v>21.207543816768954</c:v>
                </c:pt>
                <c:pt idx="38189">
                  <c:v>21.208099162527223</c:v>
                </c:pt>
                <c:pt idx="38190">
                  <c:v>21.208654508285491</c:v>
                </c:pt>
                <c:pt idx="38191">
                  <c:v>21.20920985404376</c:v>
                </c:pt>
                <c:pt idx="38192">
                  <c:v>21.209765199802028</c:v>
                </c:pt>
                <c:pt idx="38193">
                  <c:v>21.210320545560297</c:v>
                </c:pt>
                <c:pt idx="38194">
                  <c:v>21.210875891318565</c:v>
                </c:pt>
                <c:pt idx="38195">
                  <c:v>21.211431237076834</c:v>
                </c:pt>
                <c:pt idx="38196">
                  <c:v>21.211986582835102</c:v>
                </c:pt>
                <c:pt idx="38197">
                  <c:v>21.212541928593371</c:v>
                </c:pt>
                <c:pt idx="38198">
                  <c:v>21.213097274351639</c:v>
                </c:pt>
                <c:pt idx="38199">
                  <c:v>21.213652620109908</c:v>
                </c:pt>
                <c:pt idx="38200">
                  <c:v>21.214207965868177</c:v>
                </c:pt>
                <c:pt idx="38201">
                  <c:v>21.214763311626445</c:v>
                </c:pt>
                <c:pt idx="38202">
                  <c:v>21.215318657384714</c:v>
                </c:pt>
                <c:pt idx="38203">
                  <c:v>21.215874003142982</c:v>
                </c:pt>
                <c:pt idx="38204">
                  <c:v>21.216429348901251</c:v>
                </c:pt>
                <c:pt idx="38205">
                  <c:v>21.216984694659519</c:v>
                </c:pt>
                <c:pt idx="38206">
                  <c:v>21.217540040417788</c:v>
                </c:pt>
                <c:pt idx="38207">
                  <c:v>21.218095386176056</c:v>
                </c:pt>
                <c:pt idx="38208">
                  <c:v>21.218650731934325</c:v>
                </c:pt>
                <c:pt idx="38209">
                  <c:v>21.219206077692593</c:v>
                </c:pt>
                <c:pt idx="38210">
                  <c:v>21.219761423450862</c:v>
                </c:pt>
                <c:pt idx="38211">
                  <c:v>21.220316769209131</c:v>
                </c:pt>
                <c:pt idx="38212">
                  <c:v>21.220872114967399</c:v>
                </c:pt>
                <c:pt idx="38213">
                  <c:v>21.221427460725668</c:v>
                </c:pt>
                <c:pt idx="38214">
                  <c:v>21.221982806483936</c:v>
                </c:pt>
                <c:pt idx="38215">
                  <c:v>21.222538152242205</c:v>
                </c:pt>
                <c:pt idx="38216">
                  <c:v>21.223093498000473</c:v>
                </c:pt>
                <c:pt idx="38217">
                  <c:v>21.223648843758742</c:v>
                </c:pt>
                <c:pt idx="38218">
                  <c:v>21.22420418951701</c:v>
                </c:pt>
                <c:pt idx="38219">
                  <c:v>21.224759535275279</c:v>
                </c:pt>
                <c:pt idx="38220">
                  <c:v>21.225314881033547</c:v>
                </c:pt>
                <c:pt idx="38221">
                  <c:v>21.225870226791816</c:v>
                </c:pt>
                <c:pt idx="38222">
                  <c:v>21.226425572550085</c:v>
                </c:pt>
                <c:pt idx="38223">
                  <c:v>21.226980918308353</c:v>
                </c:pt>
                <c:pt idx="38224">
                  <c:v>21.227536264066622</c:v>
                </c:pt>
                <c:pt idx="38225">
                  <c:v>21.22809160982489</c:v>
                </c:pt>
                <c:pt idx="38226">
                  <c:v>21.228646955583159</c:v>
                </c:pt>
                <c:pt idx="38227">
                  <c:v>21.229202301341427</c:v>
                </c:pt>
                <c:pt idx="38228">
                  <c:v>21.229757647099696</c:v>
                </c:pt>
                <c:pt idx="38229">
                  <c:v>21.230312992857964</c:v>
                </c:pt>
                <c:pt idx="38230">
                  <c:v>21.230868338616233</c:v>
                </c:pt>
                <c:pt idx="38231">
                  <c:v>21.231423684374501</c:v>
                </c:pt>
                <c:pt idx="38232">
                  <c:v>21.23197903013277</c:v>
                </c:pt>
                <c:pt idx="38233">
                  <c:v>21.232534375891039</c:v>
                </c:pt>
                <c:pt idx="38234">
                  <c:v>21.233089721649307</c:v>
                </c:pt>
                <c:pt idx="38235">
                  <c:v>21.233645067407576</c:v>
                </c:pt>
                <c:pt idx="38236">
                  <c:v>21.234200413165844</c:v>
                </c:pt>
                <c:pt idx="38237">
                  <c:v>21.234755758924113</c:v>
                </c:pt>
                <c:pt idx="38238">
                  <c:v>21.235311104682381</c:v>
                </c:pt>
                <c:pt idx="38239">
                  <c:v>21.23586645044065</c:v>
                </c:pt>
                <c:pt idx="38240">
                  <c:v>21.236421796198918</c:v>
                </c:pt>
                <c:pt idx="38241">
                  <c:v>21.236977141957187</c:v>
                </c:pt>
                <c:pt idx="38242">
                  <c:v>21.237532487715455</c:v>
                </c:pt>
                <c:pt idx="38243">
                  <c:v>21.238087833473724</c:v>
                </c:pt>
                <c:pt idx="38244">
                  <c:v>21.238643179231993</c:v>
                </c:pt>
                <c:pt idx="38245">
                  <c:v>21.239198524990261</c:v>
                </c:pt>
                <c:pt idx="38246">
                  <c:v>21.23975387074853</c:v>
                </c:pt>
                <c:pt idx="38247">
                  <c:v>21.240309216506798</c:v>
                </c:pt>
                <c:pt idx="38248">
                  <c:v>21.240864562265067</c:v>
                </c:pt>
                <c:pt idx="38249">
                  <c:v>21.241419908023335</c:v>
                </c:pt>
                <c:pt idx="38250">
                  <c:v>21.241975253781604</c:v>
                </c:pt>
                <c:pt idx="38251">
                  <c:v>21.242530599539872</c:v>
                </c:pt>
                <c:pt idx="38252">
                  <c:v>21.243085945298141</c:v>
                </c:pt>
                <c:pt idx="38253">
                  <c:v>21.243641291056409</c:v>
                </c:pt>
                <c:pt idx="38254">
                  <c:v>21.244196636814678</c:v>
                </c:pt>
                <c:pt idx="38255">
                  <c:v>21.244751982572947</c:v>
                </c:pt>
                <c:pt idx="38256">
                  <c:v>21.245307328331215</c:v>
                </c:pt>
                <c:pt idx="38257">
                  <c:v>21.245862674089484</c:v>
                </c:pt>
                <c:pt idx="38258">
                  <c:v>21.246418019847752</c:v>
                </c:pt>
                <c:pt idx="38259">
                  <c:v>21.246973365606021</c:v>
                </c:pt>
                <c:pt idx="38260">
                  <c:v>21.247528711364289</c:v>
                </c:pt>
                <c:pt idx="38261">
                  <c:v>21.248084057122558</c:v>
                </c:pt>
                <c:pt idx="38262">
                  <c:v>21.248639402880826</c:v>
                </c:pt>
                <c:pt idx="38263">
                  <c:v>21.249194748639095</c:v>
                </c:pt>
                <c:pt idx="38264">
                  <c:v>21.249750094397363</c:v>
                </c:pt>
                <c:pt idx="38265">
                  <c:v>21.250305440155632</c:v>
                </c:pt>
                <c:pt idx="38266">
                  <c:v>21.2508607859139</c:v>
                </c:pt>
                <c:pt idx="38267">
                  <c:v>21.251416131672169</c:v>
                </c:pt>
                <c:pt idx="38268">
                  <c:v>21.251971477430438</c:v>
                </c:pt>
                <c:pt idx="38269">
                  <c:v>21.252526823188706</c:v>
                </c:pt>
                <c:pt idx="38270">
                  <c:v>21.253082168946975</c:v>
                </c:pt>
                <c:pt idx="38271">
                  <c:v>21.253637514705243</c:v>
                </c:pt>
                <c:pt idx="38272">
                  <c:v>21.254192860463512</c:v>
                </c:pt>
                <c:pt idx="38273">
                  <c:v>21.25474820622178</c:v>
                </c:pt>
                <c:pt idx="38274">
                  <c:v>21.255303551980049</c:v>
                </c:pt>
                <c:pt idx="38275">
                  <c:v>21.255858897738317</c:v>
                </c:pt>
                <c:pt idx="38276">
                  <c:v>21.256414243496586</c:v>
                </c:pt>
                <c:pt idx="38277">
                  <c:v>21.256969589254854</c:v>
                </c:pt>
                <c:pt idx="38278">
                  <c:v>21.257524935013123</c:v>
                </c:pt>
                <c:pt idx="38279">
                  <c:v>21.258080280771392</c:v>
                </c:pt>
                <c:pt idx="38280">
                  <c:v>21.25863562652966</c:v>
                </c:pt>
                <c:pt idx="38281">
                  <c:v>21.259190972287929</c:v>
                </c:pt>
                <c:pt idx="38282">
                  <c:v>21.259746318046197</c:v>
                </c:pt>
                <c:pt idx="38283">
                  <c:v>21.260301663804466</c:v>
                </c:pt>
                <c:pt idx="38284">
                  <c:v>21.260857009562734</c:v>
                </c:pt>
                <c:pt idx="38285">
                  <c:v>21.261412355321003</c:v>
                </c:pt>
                <c:pt idx="38286">
                  <c:v>21.261967701079271</c:v>
                </c:pt>
                <c:pt idx="38287">
                  <c:v>21.26252304683754</c:v>
                </c:pt>
                <c:pt idx="38288">
                  <c:v>21.263078392595808</c:v>
                </c:pt>
                <c:pt idx="38289">
                  <c:v>21.263633738354077</c:v>
                </c:pt>
                <c:pt idx="38290">
                  <c:v>21.264189084112346</c:v>
                </c:pt>
                <c:pt idx="38291">
                  <c:v>21.264744429870614</c:v>
                </c:pt>
                <c:pt idx="38292">
                  <c:v>21.265299775628883</c:v>
                </c:pt>
                <c:pt idx="38293">
                  <c:v>21.265855121387151</c:v>
                </c:pt>
                <c:pt idx="38294">
                  <c:v>21.26641046714542</c:v>
                </c:pt>
                <c:pt idx="38295">
                  <c:v>21.266965812903688</c:v>
                </c:pt>
                <c:pt idx="38296">
                  <c:v>21.267521158661957</c:v>
                </c:pt>
                <c:pt idx="38297">
                  <c:v>21.268076504420225</c:v>
                </c:pt>
                <c:pt idx="38298">
                  <c:v>21.268631850178494</c:v>
                </c:pt>
                <c:pt idx="38299">
                  <c:v>21.269187195936762</c:v>
                </c:pt>
                <c:pt idx="38300">
                  <c:v>21.269742541695031</c:v>
                </c:pt>
                <c:pt idx="38301">
                  <c:v>21.2702978874533</c:v>
                </c:pt>
                <c:pt idx="38302">
                  <c:v>21.270853233211568</c:v>
                </c:pt>
                <c:pt idx="38303">
                  <c:v>21.271408578969837</c:v>
                </c:pt>
                <c:pt idx="38304">
                  <c:v>21.271963924728105</c:v>
                </c:pt>
                <c:pt idx="38305">
                  <c:v>21.272519270486374</c:v>
                </c:pt>
                <c:pt idx="38306">
                  <c:v>21.273074616244642</c:v>
                </c:pt>
                <c:pt idx="38307">
                  <c:v>21.273629962002911</c:v>
                </c:pt>
                <c:pt idx="38308">
                  <c:v>21.274185307761179</c:v>
                </c:pt>
                <c:pt idx="38309">
                  <c:v>21.274740653519448</c:v>
                </c:pt>
                <c:pt idx="38310">
                  <c:v>21.275295999277716</c:v>
                </c:pt>
                <c:pt idx="38311">
                  <c:v>21.275851345035985</c:v>
                </c:pt>
                <c:pt idx="38312">
                  <c:v>21.276406690794254</c:v>
                </c:pt>
                <c:pt idx="38313">
                  <c:v>21.276962036552522</c:v>
                </c:pt>
                <c:pt idx="38314">
                  <c:v>21.277517382310791</c:v>
                </c:pt>
                <c:pt idx="38315">
                  <c:v>21.278072728069059</c:v>
                </c:pt>
                <c:pt idx="38316">
                  <c:v>21.278628073827328</c:v>
                </c:pt>
                <c:pt idx="38317">
                  <c:v>21.279183419585596</c:v>
                </c:pt>
                <c:pt idx="38318">
                  <c:v>21.279738765343865</c:v>
                </c:pt>
                <c:pt idx="38319">
                  <c:v>21.280294111102133</c:v>
                </c:pt>
                <c:pt idx="38320">
                  <c:v>21.280849456860402</c:v>
                </c:pt>
                <c:pt idx="38321">
                  <c:v>21.28140480261867</c:v>
                </c:pt>
                <c:pt idx="38322">
                  <c:v>21.281960148376939</c:v>
                </c:pt>
                <c:pt idx="38323">
                  <c:v>21.282515494135207</c:v>
                </c:pt>
                <c:pt idx="38324">
                  <c:v>21.283070839893476</c:v>
                </c:pt>
                <c:pt idx="38325">
                  <c:v>21.283626185651745</c:v>
                </c:pt>
                <c:pt idx="38326">
                  <c:v>21.284181531410013</c:v>
                </c:pt>
                <c:pt idx="38327">
                  <c:v>21.284736877168282</c:v>
                </c:pt>
                <c:pt idx="38328">
                  <c:v>21.28529222292655</c:v>
                </c:pt>
                <c:pt idx="38329">
                  <c:v>21.285847568684819</c:v>
                </c:pt>
                <c:pt idx="38330">
                  <c:v>21.286402914443087</c:v>
                </c:pt>
                <c:pt idx="38331">
                  <c:v>21.286958260201356</c:v>
                </c:pt>
                <c:pt idx="38332">
                  <c:v>21.287513605959624</c:v>
                </c:pt>
                <c:pt idx="38333">
                  <c:v>21.288068951717893</c:v>
                </c:pt>
                <c:pt idx="38334">
                  <c:v>21.288624297476161</c:v>
                </c:pt>
                <c:pt idx="38335">
                  <c:v>21.28917964323443</c:v>
                </c:pt>
                <c:pt idx="38336">
                  <c:v>21.289734988992699</c:v>
                </c:pt>
                <c:pt idx="38337">
                  <c:v>21.290290334750967</c:v>
                </c:pt>
                <c:pt idx="38338">
                  <c:v>21.290845680509236</c:v>
                </c:pt>
                <c:pt idx="38339">
                  <c:v>21.291401026267504</c:v>
                </c:pt>
                <c:pt idx="38340">
                  <c:v>21.291956372025773</c:v>
                </c:pt>
                <c:pt idx="38341">
                  <c:v>21.292511717784041</c:v>
                </c:pt>
                <c:pt idx="38342">
                  <c:v>21.29306706354231</c:v>
                </c:pt>
                <c:pt idx="38343">
                  <c:v>21.293622409300578</c:v>
                </c:pt>
                <c:pt idx="38344">
                  <c:v>21.294177755058847</c:v>
                </c:pt>
                <c:pt idx="38345">
                  <c:v>21.294733100817115</c:v>
                </c:pt>
                <c:pt idx="38346">
                  <c:v>21.295288446575384</c:v>
                </c:pt>
                <c:pt idx="38347">
                  <c:v>21.295843792333653</c:v>
                </c:pt>
                <c:pt idx="38348">
                  <c:v>21.296399138091921</c:v>
                </c:pt>
                <c:pt idx="38349">
                  <c:v>21.29695448385019</c:v>
                </c:pt>
                <c:pt idx="38350">
                  <c:v>21.297509829608458</c:v>
                </c:pt>
                <c:pt idx="38351">
                  <c:v>21.298065175366727</c:v>
                </c:pt>
                <c:pt idx="38352">
                  <c:v>21.298620521124995</c:v>
                </c:pt>
                <c:pt idx="38353">
                  <c:v>21.299175866883264</c:v>
                </c:pt>
                <c:pt idx="38354">
                  <c:v>21.299731212641532</c:v>
                </c:pt>
                <c:pt idx="38355">
                  <c:v>21.300286558399801</c:v>
                </c:pt>
                <c:pt idx="38356">
                  <c:v>21.300841904158069</c:v>
                </c:pt>
                <c:pt idx="38357">
                  <c:v>21.301397249916338</c:v>
                </c:pt>
                <c:pt idx="38358">
                  <c:v>21.301952595674607</c:v>
                </c:pt>
                <c:pt idx="38359">
                  <c:v>21.302507941432875</c:v>
                </c:pt>
                <c:pt idx="38360">
                  <c:v>21.303063287191144</c:v>
                </c:pt>
                <c:pt idx="38361">
                  <c:v>21.303618632949412</c:v>
                </c:pt>
                <c:pt idx="38362">
                  <c:v>21.304173978707681</c:v>
                </c:pt>
                <c:pt idx="38363">
                  <c:v>21.304729324465949</c:v>
                </c:pt>
                <c:pt idx="38364">
                  <c:v>21.305284670224218</c:v>
                </c:pt>
                <c:pt idx="38365">
                  <c:v>21.305840015982486</c:v>
                </c:pt>
                <c:pt idx="38366">
                  <c:v>21.306395361740755</c:v>
                </c:pt>
                <c:pt idx="38367">
                  <c:v>21.306950707499023</c:v>
                </c:pt>
                <c:pt idx="38368">
                  <c:v>21.307506053257292</c:v>
                </c:pt>
                <c:pt idx="38369">
                  <c:v>21.308061399015561</c:v>
                </c:pt>
                <c:pt idx="38370">
                  <c:v>21.308616744773829</c:v>
                </c:pt>
                <c:pt idx="38371">
                  <c:v>21.309172090532098</c:v>
                </c:pt>
                <c:pt idx="38372">
                  <c:v>21.309727436290366</c:v>
                </c:pt>
                <c:pt idx="38373">
                  <c:v>21.310282782048635</c:v>
                </c:pt>
                <c:pt idx="38374">
                  <c:v>21.310838127806903</c:v>
                </c:pt>
                <c:pt idx="38375">
                  <c:v>21.311393473565172</c:v>
                </c:pt>
                <c:pt idx="38376">
                  <c:v>21.31194881932344</c:v>
                </c:pt>
                <c:pt idx="38377">
                  <c:v>21.312504165081709</c:v>
                </c:pt>
                <c:pt idx="38378">
                  <c:v>21.313059510839977</c:v>
                </c:pt>
                <c:pt idx="38379">
                  <c:v>21.313614856598246</c:v>
                </c:pt>
                <c:pt idx="38380">
                  <c:v>21.314170202356514</c:v>
                </c:pt>
                <c:pt idx="38381">
                  <c:v>21.314725548114783</c:v>
                </c:pt>
                <c:pt idx="38382">
                  <c:v>21.315280893873052</c:v>
                </c:pt>
                <c:pt idx="38383">
                  <c:v>21.31583623963132</c:v>
                </c:pt>
                <c:pt idx="38384">
                  <c:v>21.316391585389589</c:v>
                </c:pt>
                <c:pt idx="38385">
                  <c:v>21.316946931147857</c:v>
                </c:pt>
                <c:pt idx="38386">
                  <c:v>21.317502276906126</c:v>
                </c:pt>
                <c:pt idx="38387">
                  <c:v>21.318057622664394</c:v>
                </c:pt>
                <c:pt idx="38388">
                  <c:v>21.318612968422663</c:v>
                </c:pt>
                <c:pt idx="38389">
                  <c:v>21.319168314180931</c:v>
                </c:pt>
                <c:pt idx="38390">
                  <c:v>21.3197236599392</c:v>
                </c:pt>
                <c:pt idx="38391">
                  <c:v>21.320279005697468</c:v>
                </c:pt>
                <c:pt idx="38392">
                  <c:v>21.320834351455737</c:v>
                </c:pt>
                <c:pt idx="38393">
                  <c:v>21.321389697214006</c:v>
                </c:pt>
                <c:pt idx="38394">
                  <c:v>21.321945042972274</c:v>
                </c:pt>
                <c:pt idx="38395">
                  <c:v>21.322500388730543</c:v>
                </c:pt>
                <c:pt idx="38396">
                  <c:v>21.323055734488811</c:v>
                </c:pt>
                <c:pt idx="38397">
                  <c:v>21.32361108024708</c:v>
                </c:pt>
                <c:pt idx="38398">
                  <c:v>21.324166426005348</c:v>
                </c:pt>
                <c:pt idx="38399">
                  <c:v>21.324721771763617</c:v>
                </c:pt>
                <c:pt idx="38400">
                  <c:v>21.325277117521885</c:v>
                </c:pt>
                <c:pt idx="38401">
                  <c:v>21.325832463280154</c:v>
                </c:pt>
                <c:pt idx="38402">
                  <c:v>21.326387809038422</c:v>
                </c:pt>
                <c:pt idx="38403">
                  <c:v>21.326943154796691</c:v>
                </c:pt>
                <c:pt idx="38404">
                  <c:v>21.32749850055496</c:v>
                </c:pt>
                <c:pt idx="38405">
                  <c:v>21.328053846313228</c:v>
                </c:pt>
                <c:pt idx="38406">
                  <c:v>21.328609192071497</c:v>
                </c:pt>
                <c:pt idx="38407">
                  <c:v>21.329164537829765</c:v>
                </c:pt>
                <c:pt idx="38408">
                  <c:v>21.329719883588034</c:v>
                </c:pt>
                <c:pt idx="38409">
                  <c:v>21.330275229346302</c:v>
                </c:pt>
                <c:pt idx="38410">
                  <c:v>21.330830575104571</c:v>
                </c:pt>
                <c:pt idx="38411">
                  <c:v>21.331385920862839</c:v>
                </c:pt>
                <c:pt idx="38412">
                  <c:v>21.331941266621108</c:v>
                </c:pt>
                <c:pt idx="38413">
                  <c:v>21.332496612379376</c:v>
                </c:pt>
                <c:pt idx="38414">
                  <c:v>21.333051958137645</c:v>
                </c:pt>
                <c:pt idx="38415">
                  <c:v>21.333607303895914</c:v>
                </c:pt>
                <c:pt idx="38416">
                  <c:v>21.334162649654182</c:v>
                </c:pt>
                <c:pt idx="38417">
                  <c:v>21.334717995412451</c:v>
                </c:pt>
                <c:pt idx="38418">
                  <c:v>21.335273341170719</c:v>
                </c:pt>
                <c:pt idx="38419">
                  <c:v>21.335828686928988</c:v>
                </c:pt>
                <c:pt idx="38420">
                  <c:v>21.336384032687256</c:v>
                </c:pt>
                <c:pt idx="38421">
                  <c:v>21.336939378445525</c:v>
                </c:pt>
                <c:pt idx="38422">
                  <c:v>21.337494724203793</c:v>
                </c:pt>
                <c:pt idx="38423">
                  <c:v>21.338050069962062</c:v>
                </c:pt>
                <c:pt idx="38424">
                  <c:v>21.33860541572033</c:v>
                </c:pt>
                <c:pt idx="38425">
                  <c:v>21.339160761478599</c:v>
                </c:pt>
                <c:pt idx="38426">
                  <c:v>21.339716107236868</c:v>
                </c:pt>
                <c:pt idx="38427">
                  <c:v>21.340271452995136</c:v>
                </c:pt>
                <c:pt idx="38428">
                  <c:v>21.340826798753405</c:v>
                </c:pt>
                <c:pt idx="38429">
                  <c:v>21.341382144511673</c:v>
                </c:pt>
                <c:pt idx="38430">
                  <c:v>21.341937490269942</c:v>
                </c:pt>
                <c:pt idx="38431">
                  <c:v>21.34249283602821</c:v>
                </c:pt>
                <c:pt idx="38432">
                  <c:v>21.343048181786479</c:v>
                </c:pt>
                <c:pt idx="38433">
                  <c:v>21.343603527544747</c:v>
                </c:pt>
                <c:pt idx="38434">
                  <c:v>21.344158873303016</c:v>
                </c:pt>
                <c:pt idx="38435">
                  <c:v>21.344714219061284</c:v>
                </c:pt>
                <c:pt idx="38436">
                  <c:v>21.345269564819553</c:v>
                </c:pt>
                <c:pt idx="38437">
                  <c:v>21.345824910577821</c:v>
                </c:pt>
                <c:pt idx="38438">
                  <c:v>21.34638025633609</c:v>
                </c:pt>
                <c:pt idx="38439">
                  <c:v>21.346935602094359</c:v>
                </c:pt>
                <c:pt idx="38440">
                  <c:v>21.347490947852627</c:v>
                </c:pt>
                <c:pt idx="38441">
                  <c:v>21.348046293610896</c:v>
                </c:pt>
                <c:pt idx="38442">
                  <c:v>21.348601639369164</c:v>
                </c:pt>
                <c:pt idx="38443">
                  <c:v>21.349156985127433</c:v>
                </c:pt>
                <c:pt idx="38444">
                  <c:v>21.349712330885701</c:v>
                </c:pt>
                <c:pt idx="38445">
                  <c:v>21.35026767664397</c:v>
                </c:pt>
                <c:pt idx="38446">
                  <c:v>21.350823022402238</c:v>
                </c:pt>
                <c:pt idx="38447">
                  <c:v>21.351378368160507</c:v>
                </c:pt>
                <c:pt idx="38448">
                  <c:v>21.351933713918775</c:v>
                </c:pt>
                <c:pt idx="38449">
                  <c:v>21.352489059677044</c:v>
                </c:pt>
                <c:pt idx="38450">
                  <c:v>21.353044405435313</c:v>
                </c:pt>
                <c:pt idx="38451">
                  <c:v>21.353599751193581</c:v>
                </c:pt>
                <c:pt idx="38452">
                  <c:v>21.35415509695185</c:v>
                </c:pt>
                <c:pt idx="38453">
                  <c:v>21.354710442710118</c:v>
                </c:pt>
                <c:pt idx="38454">
                  <c:v>21.355265788468387</c:v>
                </c:pt>
                <c:pt idx="38455">
                  <c:v>21.355821134226655</c:v>
                </c:pt>
                <c:pt idx="38456">
                  <c:v>21.356376479984924</c:v>
                </c:pt>
                <c:pt idx="38457">
                  <c:v>21.356931825743192</c:v>
                </c:pt>
                <c:pt idx="38458">
                  <c:v>21.357487171501461</c:v>
                </c:pt>
                <c:pt idx="38459">
                  <c:v>21.358042517259729</c:v>
                </c:pt>
                <c:pt idx="38460">
                  <c:v>21.358597863017998</c:v>
                </c:pt>
                <c:pt idx="38461">
                  <c:v>21.359153208776267</c:v>
                </c:pt>
                <c:pt idx="38462">
                  <c:v>21.359708554534535</c:v>
                </c:pt>
                <c:pt idx="38463">
                  <c:v>21.360263900292804</c:v>
                </c:pt>
                <c:pt idx="38464">
                  <c:v>21.360819246051072</c:v>
                </c:pt>
                <c:pt idx="38465">
                  <c:v>21.361374591809341</c:v>
                </c:pt>
                <c:pt idx="38466">
                  <c:v>21.361929937567609</c:v>
                </c:pt>
                <c:pt idx="38467">
                  <c:v>21.362485283325878</c:v>
                </c:pt>
                <c:pt idx="38468">
                  <c:v>21.363040629084146</c:v>
                </c:pt>
                <c:pt idx="38469">
                  <c:v>21.363595974842415</c:v>
                </c:pt>
                <c:pt idx="38470">
                  <c:v>21.364151320600683</c:v>
                </c:pt>
                <c:pt idx="38471">
                  <c:v>21.364706666358952</c:v>
                </c:pt>
                <c:pt idx="38472">
                  <c:v>21.365262012117221</c:v>
                </c:pt>
                <c:pt idx="38473">
                  <c:v>21.365817357875489</c:v>
                </c:pt>
                <c:pt idx="38474">
                  <c:v>21.366372703633758</c:v>
                </c:pt>
                <c:pt idx="38475">
                  <c:v>21.366928049392026</c:v>
                </c:pt>
                <c:pt idx="38476">
                  <c:v>21.367483395150295</c:v>
                </c:pt>
                <c:pt idx="38477">
                  <c:v>21.368038740908563</c:v>
                </c:pt>
                <c:pt idx="38478">
                  <c:v>21.368594086666832</c:v>
                </c:pt>
                <c:pt idx="38479">
                  <c:v>21.3691494324251</c:v>
                </c:pt>
                <c:pt idx="38480">
                  <c:v>21.369704778183369</c:v>
                </c:pt>
                <c:pt idx="38481">
                  <c:v>21.370260123941637</c:v>
                </c:pt>
                <c:pt idx="38482">
                  <c:v>21.370815469699906</c:v>
                </c:pt>
                <c:pt idx="38483">
                  <c:v>21.371370815458175</c:v>
                </c:pt>
                <c:pt idx="38484">
                  <c:v>21.371926161216443</c:v>
                </c:pt>
                <c:pt idx="38485">
                  <c:v>21.372481506974712</c:v>
                </c:pt>
                <c:pt idx="38486">
                  <c:v>21.37303685273298</c:v>
                </c:pt>
                <c:pt idx="38487">
                  <c:v>21.373592198491249</c:v>
                </c:pt>
                <c:pt idx="38488">
                  <c:v>21.374147544249517</c:v>
                </c:pt>
                <c:pt idx="38489">
                  <c:v>21.374702890007786</c:v>
                </c:pt>
                <c:pt idx="38490">
                  <c:v>21.375258235766054</c:v>
                </c:pt>
                <c:pt idx="38491">
                  <c:v>21.375813581524323</c:v>
                </c:pt>
                <c:pt idx="38492">
                  <c:v>21.376368927282591</c:v>
                </c:pt>
                <c:pt idx="38493">
                  <c:v>21.37692427304086</c:v>
                </c:pt>
                <c:pt idx="38494">
                  <c:v>21.377479618799129</c:v>
                </c:pt>
                <c:pt idx="38495">
                  <c:v>21.378034964557397</c:v>
                </c:pt>
                <c:pt idx="38496">
                  <c:v>21.378590310315666</c:v>
                </c:pt>
                <c:pt idx="38497">
                  <c:v>21.379145656073934</c:v>
                </c:pt>
                <c:pt idx="38498">
                  <c:v>21.379701001832203</c:v>
                </c:pt>
                <c:pt idx="38499">
                  <c:v>21.380256347590471</c:v>
                </c:pt>
                <c:pt idx="38500">
                  <c:v>21.38081169334874</c:v>
                </c:pt>
                <c:pt idx="38501">
                  <c:v>21.381367039107008</c:v>
                </c:pt>
                <c:pt idx="38502">
                  <c:v>21.381922384865277</c:v>
                </c:pt>
                <c:pt idx="38503">
                  <c:v>21.382477730623545</c:v>
                </c:pt>
                <c:pt idx="38504">
                  <c:v>21.383033076381814</c:v>
                </c:pt>
                <c:pt idx="38505">
                  <c:v>21.383588422140082</c:v>
                </c:pt>
                <c:pt idx="38506">
                  <c:v>21.384143767898351</c:v>
                </c:pt>
                <c:pt idx="38507">
                  <c:v>21.38469911365662</c:v>
                </c:pt>
                <c:pt idx="38508">
                  <c:v>21.385254459414888</c:v>
                </c:pt>
                <c:pt idx="38509">
                  <c:v>21.385809805173157</c:v>
                </c:pt>
                <c:pt idx="38510">
                  <c:v>21.386365150931425</c:v>
                </c:pt>
                <c:pt idx="38511">
                  <c:v>21.386920496689694</c:v>
                </c:pt>
                <c:pt idx="38512">
                  <c:v>21.387475842447962</c:v>
                </c:pt>
                <c:pt idx="38513">
                  <c:v>21.388031188206231</c:v>
                </c:pt>
                <c:pt idx="38514">
                  <c:v>21.388586533964499</c:v>
                </c:pt>
                <c:pt idx="38515">
                  <c:v>21.389141879722768</c:v>
                </c:pt>
                <c:pt idx="38516">
                  <c:v>21.389697225481036</c:v>
                </c:pt>
                <c:pt idx="38517">
                  <c:v>21.390252571239305</c:v>
                </c:pt>
                <c:pt idx="38518">
                  <c:v>21.390807916997574</c:v>
                </c:pt>
                <c:pt idx="38519">
                  <c:v>21.391363262755842</c:v>
                </c:pt>
                <c:pt idx="38520">
                  <c:v>21.391918608514111</c:v>
                </c:pt>
                <c:pt idx="38521">
                  <c:v>21.392473954272379</c:v>
                </c:pt>
                <c:pt idx="38522">
                  <c:v>21.393029300030648</c:v>
                </c:pt>
                <c:pt idx="38523">
                  <c:v>21.393584645788916</c:v>
                </c:pt>
                <c:pt idx="38524">
                  <c:v>21.394139991547185</c:v>
                </c:pt>
                <c:pt idx="38525">
                  <c:v>21.394695337305453</c:v>
                </c:pt>
                <c:pt idx="38526">
                  <c:v>21.395250683063722</c:v>
                </c:pt>
                <c:pt idx="38527">
                  <c:v>21.39580602882199</c:v>
                </c:pt>
                <c:pt idx="38528">
                  <c:v>21.396361374580259</c:v>
                </c:pt>
                <c:pt idx="38529">
                  <c:v>21.396916720338528</c:v>
                </c:pt>
                <c:pt idx="38530">
                  <c:v>21.397472066096796</c:v>
                </c:pt>
                <c:pt idx="38531">
                  <c:v>21.398027411855065</c:v>
                </c:pt>
                <c:pt idx="38532">
                  <c:v>21.398582757613333</c:v>
                </c:pt>
                <c:pt idx="38533">
                  <c:v>21.399138103371602</c:v>
                </c:pt>
                <c:pt idx="38534">
                  <c:v>21.39969344912987</c:v>
                </c:pt>
                <c:pt idx="38535">
                  <c:v>21.400248794888139</c:v>
                </c:pt>
                <c:pt idx="38536">
                  <c:v>21.400804140646407</c:v>
                </c:pt>
                <c:pt idx="38537">
                  <c:v>21.401359486404676</c:v>
                </c:pt>
                <c:pt idx="38538">
                  <c:v>21.401914832162944</c:v>
                </c:pt>
                <c:pt idx="38539">
                  <c:v>21.402470177921213</c:v>
                </c:pt>
                <c:pt idx="38540">
                  <c:v>21.403025523679482</c:v>
                </c:pt>
                <c:pt idx="38541">
                  <c:v>21.40358086943775</c:v>
                </c:pt>
                <c:pt idx="38542">
                  <c:v>21.404136215196019</c:v>
                </c:pt>
                <c:pt idx="38543">
                  <c:v>21.404691560954287</c:v>
                </c:pt>
                <c:pt idx="38544">
                  <c:v>21.405246906712556</c:v>
                </c:pt>
                <c:pt idx="38545">
                  <c:v>21.405802252470824</c:v>
                </c:pt>
                <c:pt idx="38546">
                  <c:v>21.406357598229093</c:v>
                </c:pt>
                <c:pt idx="38547">
                  <c:v>21.406912943987361</c:v>
                </c:pt>
                <c:pt idx="38548">
                  <c:v>21.40746828974563</c:v>
                </c:pt>
                <c:pt idx="38549">
                  <c:v>21.408023635503898</c:v>
                </c:pt>
                <c:pt idx="38550">
                  <c:v>21.408578981262167</c:v>
                </c:pt>
                <c:pt idx="38551">
                  <c:v>21.409134327020436</c:v>
                </c:pt>
                <c:pt idx="38552">
                  <c:v>21.409689672778704</c:v>
                </c:pt>
                <c:pt idx="38553">
                  <c:v>21.410245018536973</c:v>
                </c:pt>
                <c:pt idx="38554">
                  <c:v>21.410800364295241</c:v>
                </c:pt>
                <c:pt idx="38555">
                  <c:v>21.41135571005351</c:v>
                </c:pt>
                <c:pt idx="38556">
                  <c:v>21.411911055811778</c:v>
                </c:pt>
                <c:pt idx="38557">
                  <c:v>21.412466401570047</c:v>
                </c:pt>
                <c:pt idx="38558">
                  <c:v>21.413021747328315</c:v>
                </c:pt>
                <c:pt idx="38559">
                  <c:v>21.413577093086584</c:v>
                </c:pt>
                <c:pt idx="38560">
                  <c:v>21.414132438844852</c:v>
                </c:pt>
                <c:pt idx="38561">
                  <c:v>21.414687784603121</c:v>
                </c:pt>
                <c:pt idx="38562">
                  <c:v>21.415243130361389</c:v>
                </c:pt>
                <c:pt idx="38563">
                  <c:v>21.415798476119658</c:v>
                </c:pt>
                <c:pt idx="38564">
                  <c:v>21.416353821877927</c:v>
                </c:pt>
                <c:pt idx="38565">
                  <c:v>21.416909167636195</c:v>
                </c:pt>
                <c:pt idx="38566">
                  <c:v>21.417464513394464</c:v>
                </c:pt>
                <c:pt idx="38567">
                  <c:v>21.418019859152732</c:v>
                </c:pt>
                <c:pt idx="38568">
                  <c:v>21.418575204911001</c:v>
                </c:pt>
                <c:pt idx="38569">
                  <c:v>21.419130550669269</c:v>
                </c:pt>
                <c:pt idx="38570">
                  <c:v>21.419685896427538</c:v>
                </c:pt>
                <c:pt idx="38571">
                  <c:v>21.420241242185806</c:v>
                </c:pt>
                <c:pt idx="38572">
                  <c:v>21.420796587944075</c:v>
                </c:pt>
                <c:pt idx="38573">
                  <c:v>21.421351933702343</c:v>
                </c:pt>
                <c:pt idx="38574">
                  <c:v>21.421907279460612</c:v>
                </c:pt>
                <c:pt idx="38575">
                  <c:v>21.422462625218881</c:v>
                </c:pt>
                <c:pt idx="38576">
                  <c:v>21.423017970977149</c:v>
                </c:pt>
                <c:pt idx="38577">
                  <c:v>21.423573316735418</c:v>
                </c:pt>
                <c:pt idx="38578">
                  <c:v>21.424128662493686</c:v>
                </c:pt>
                <c:pt idx="38579">
                  <c:v>21.424684008251955</c:v>
                </c:pt>
                <c:pt idx="38580">
                  <c:v>21.425239354010223</c:v>
                </c:pt>
                <c:pt idx="38581">
                  <c:v>21.425794699768492</c:v>
                </c:pt>
                <c:pt idx="38582">
                  <c:v>21.42635004552676</c:v>
                </c:pt>
                <c:pt idx="38583">
                  <c:v>21.426905391285029</c:v>
                </c:pt>
                <c:pt idx="38584">
                  <c:v>21.427460737043297</c:v>
                </c:pt>
                <c:pt idx="38585">
                  <c:v>21.428016082801566</c:v>
                </c:pt>
                <c:pt idx="38586">
                  <c:v>21.428571428559835</c:v>
                </c:pt>
                <c:pt idx="38587">
                  <c:v>21.429126774318103</c:v>
                </c:pt>
                <c:pt idx="38588">
                  <c:v>21.429682120076372</c:v>
                </c:pt>
                <c:pt idx="38589">
                  <c:v>21.43023746583464</c:v>
                </c:pt>
                <c:pt idx="38590">
                  <c:v>21.430792811592909</c:v>
                </c:pt>
                <c:pt idx="38591">
                  <c:v>21.431348157351177</c:v>
                </c:pt>
                <c:pt idx="38592">
                  <c:v>21.431903503109446</c:v>
                </c:pt>
                <c:pt idx="38593">
                  <c:v>21.432458848867714</c:v>
                </c:pt>
                <c:pt idx="38594">
                  <c:v>21.433014194625983</c:v>
                </c:pt>
                <c:pt idx="38595">
                  <c:v>21.433569540384251</c:v>
                </c:pt>
                <c:pt idx="38596">
                  <c:v>21.43412488614252</c:v>
                </c:pt>
                <c:pt idx="38597">
                  <c:v>21.434680231900789</c:v>
                </c:pt>
                <c:pt idx="38598">
                  <c:v>21.435235577659057</c:v>
                </c:pt>
                <c:pt idx="38599">
                  <c:v>21.435790923417326</c:v>
                </c:pt>
                <c:pt idx="38600">
                  <c:v>21.436346269175594</c:v>
                </c:pt>
                <c:pt idx="38601">
                  <c:v>21.436901614933863</c:v>
                </c:pt>
                <c:pt idx="38602">
                  <c:v>21.437456960692131</c:v>
                </c:pt>
                <c:pt idx="38603">
                  <c:v>21.4380123064504</c:v>
                </c:pt>
                <c:pt idx="38604">
                  <c:v>21.438567652208668</c:v>
                </c:pt>
                <c:pt idx="38605">
                  <c:v>21.439122997966937</c:v>
                </c:pt>
                <c:pt idx="38606">
                  <c:v>21.439678343725205</c:v>
                </c:pt>
                <c:pt idx="38607">
                  <c:v>21.440233689483474</c:v>
                </c:pt>
                <c:pt idx="38608">
                  <c:v>21.440789035241743</c:v>
                </c:pt>
                <c:pt idx="38609">
                  <c:v>21.441344381000011</c:v>
                </c:pt>
                <c:pt idx="38610">
                  <c:v>21.44189972675828</c:v>
                </c:pt>
                <c:pt idx="38611">
                  <c:v>21.442455072516548</c:v>
                </c:pt>
                <c:pt idx="38612">
                  <c:v>21.443010418274817</c:v>
                </c:pt>
                <c:pt idx="38613">
                  <c:v>21.443565764033085</c:v>
                </c:pt>
                <c:pt idx="38614">
                  <c:v>21.444121109791354</c:v>
                </c:pt>
                <c:pt idx="38615">
                  <c:v>21.444676455549622</c:v>
                </c:pt>
                <c:pt idx="38616">
                  <c:v>21.445231801307891</c:v>
                </c:pt>
                <c:pt idx="38617">
                  <c:v>21.445787147066159</c:v>
                </c:pt>
                <c:pt idx="38618">
                  <c:v>21.446342492824428</c:v>
                </c:pt>
                <c:pt idx="38619">
                  <c:v>21.446897838582696</c:v>
                </c:pt>
                <c:pt idx="38620">
                  <c:v>21.447453184340965</c:v>
                </c:pt>
                <c:pt idx="38621">
                  <c:v>21.448008530099234</c:v>
                </c:pt>
                <c:pt idx="38622">
                  <c:v>21.448563875857502</c:v>
                </c:pt>
                <c:pt idx="38623">
                  <c:v>21.449119221615771</c:v>
                </c:pt>
                <c:pt idx="38624">
                  <c:v>21.449674567374039</c:v>
                </c:pt>
                <c:pt idx="38625">
                  <c:v>21.450229913132308</c:v>
                </c:pt>
                <c:pt idx="38626">
                  <c:v>21.450785258890576</c:v>
                </c:pt>
                <c:pt idx="38627">
                  <c:v>21.451340604648845</c:v>
                </c:pt>
                <c:pt idx="38628">
                  <c:v>21.451895950407113</c:v>
                </c:pt>
                <c:pt idx="38629">
                  <c:v>21.452451296165382</c:v>
                </c:pt>
                <c:pt idx="38630">
                  <c:v>21.45300664192365</c:v>
                </c:pt>
                <c:pt idx="38631">
                  <c:v>21.453561987681919</c:v>
                </c:pt>
                <c:pt idx="38632">
                  <c:v>21.454117333440188</c:v>
                </c:pt>
                <c:pt idx="38633">
                  <c:v>21.454672679198456</c:v>
                </c:pt>
                <c:pt idx="38634">
                  <c:v>21.455228024956725</c:v>
                </c:pt>
                <c:pt idx="38635">
                  <c:v>21.455783370714993</c:v>
                </c:pt>
                <c:pt idx="38636">
                  <c:v>21.456338716473262</c:v>
                </c:pt>
                <c:pt idx="38637">
                  <c:v>21.45689406223153</c:v>
                </c:pt>
                <c:pt idx="38638">
                  <c:v>21.457449407989799</c:v>
                </c:pt>
                <c:pt idx="38639">
                  <c:v>21.458004753748067</c:v>
                </c:pt>
                <c:pt idx="38640">
                  <c:v>21.458560099506336</c:v>
                </c:pt>
                <c:pt idx="38641">
                  <c:v>21.459115445264604</c:v>
                </c:pt>
                <c:pt idx="38642">
                  <c:v>21.459670791022873</c:v>
                </c:pt>
                <c:pt idx="38643">
                  <c:v>21.460226136781142</c:v>
                </c:pt>
                <c:pt idx="38644">
                  <c:v>21.46078148253941</c:v>
                </c:pt>
                <c:pt idx="38645">
                  <c:v>21.461336828297679</c:v>
                </c:pt>
                <c:pt idx="38646">
                  <c:v>21.461892174055947</c:v>
                </c:pt>
                <c:pt idx="38647">
                  <c:v>21.462447519814216</c:v>
                </c:pt>
                <c:pt idx="38648">
                  <c:v>21.463002865572484</c:v>
                </c:pt>
                <c:pt idx="38649">
                  <c:v>21.463558211330753</c:v>
                </c:pt>
                <c:pt idx="38650">
                  <c:v>21.464113557089021</c:v>
                </c:pt>
                <c:pt idx="38651">
                  <c:v>21.46466890284729</c:v>
                </c:pt>
                <c:pt idx="38652">
                  <c:v>21.465224248605558</c:v>
                </c:pt>
                <c:pt idx="38653">
                  <c:v>21.465779594363827</c:v>
                </c:pt>
                <c:pt idx="38654">
                  <c:v>21.466334940122096</c:v>
                </c:pt>
                <c:pt idx="38655">
                  <c:v>21.466890285880364</c:v>
                </c:pt>
                <c:pt idx="38656">
                  <c:v>21.467445631638633</c:v>
                </c:pt>
                <c:pt idx="38657">
                  <c:v>21.468000977396901</c:v>
                </c:pt>
                <c:pt idx="38658">
                  <c:v>21.46855632315517</c:v>
                </c:pt>
                <c:pt idx="38659">
                  <c:v>21.469111668913438</c:v>
                </c:pt>
                <c:pt idx="38660">
                  <c:v>21.469667014671707</c:v>
                </c:pt>
                <c:pt idx="38661">
                  <c:v>21.470222360429975</c:v>
                </c:pt>
                <c:pt idx="38662">
                  <c:v>21.470777706188244</c:v>
                </c:pt>
                <c:pt idx="38663">
                  <c:v>21.471333051946512</c:v>
                </c:pt>
                <c:pt idx="38664">
                  <c:v>21.471888397704781</c:v>
                </c:pt>
                <c:pt idx="38665">
                  <c:v>21.47244374346305</c:v>
                </c:pt>
                <c:pt idx="38666">
                  <c:v>21.472999089221318</c:v>
                </c:pt>
                <c:pt idx="38667">
                  <c:v>21.473554434979587</c:v>
                </c:pt>
                <c:pt idx="38668">
                  <c:v>21.474109780737855</c:v>
                </c:pt>
                <c:pt idx="38669">
                  <c:v>21.474665126496124</c:v>
                </c:pt>
                <c:pt idx="38670">
                  <c:v>21.475220472254392</c:v>
                </c:pt>
                <c:pt idx="38671">
                  <c:v>21.475775818012661</c:v>
                </c:pt>
                <c:pt idx="38672">
                  <c:v>21.476331163770929</c:v>
                </c:pt>
                <c:pt idx="38673">
                  <c:v>21.476886509529198</c:v>
                </c:pt>
                <c:pt idx="38674">
                  <c:v>21.477441855287466</c:v>
                </c:pt>
                <c:pt idx="38675">
                  <c:v>21.477997201045735</c:v>
                </c:pt>
                <c:pt idx="38676">
                  <c:v>21.478552546804003</c:v>
                </c:pt>
                <c:pt idx="38677">
                  <c:v>21.479107892562272</c:v>
                </c:pt>
                <c:pt idx="38678">
                  <c:v>21.479663238320541</c:v>
                </c:pt>
                <c:pt idx="38679">
                  <c:v>21.480218584078809</c:v>
                </c:pt>
                <c:pt idx="38680">
                  <c:v>21.480773929837078</c:v>
                </c:pt>
                <c:pt idx="38681">
                  <c:v>21.481329275595346</c:v>
                </c:pt>
                <c:pt idx="38682">
                  <c:v>21.481884621353615</c:v>
                </c:pt>
                <c:pt idx="38683">
                  <c:v>21.482439967111883</c:v>
                </c:pt>
                <c:pt idx="38684">
                  <c:v>21.482995312870152</c:v>
                </c:pt>
                <c:pt idx="38685">
                  <c:v>21.48355065862842</c:v>
                </c:pt>
                <c:pt idx="38686">
                  <c:v>21.484106004386689</c:v>
                </c:pt>
                <c:pt idx="38687">
                  <c:v>21.484661350144957</c:v>
                </c:pt>
                <c:pt idx="38688">
                  <c:v>21.485216695903226</c:v>
                </c:pt>
                <c:pt idx="38689">
                  <c:v>21.485772041661495</c:v>
                </c:pt>
                <c:pt idx="38690">
                  <c:v>21.486327387419763</c:v>
                </c:pt>
                <c:pt idx="38691">
                  <c:v>21.486882733178032</c:v>
                </c:pt>
                <c:pt idx="38692">
                  <c:v>21.4874380789363</c:v>
                </c:pt>
                <c:pt idx="38693">
                  <c:v>21.487993424694569</c:v>
                </c:pt>
                <c:pt idx="38694">
                  <c:v>21.488548770452837</c:v>
                </c:pt>
                <c:pt idx="38695">
                  <c:v>21.489104116211106</c:v>
                </c:pt>
                <c:pt idx="38696">
                  <c:v>21.489659461969374</c:v>
                </c:pt>
                <c:pt idx="38697">
                  <c:v>21.490214807727643</c:v>
                </c:pt>
                <c:pt idx="38698">
                  <c:v>21.490770153485911</c:v>
                </c:pt>
                <c:pt idx="38699">
                  <c:v>21.49132549924418</c:v>
                </c:pt>
                <c:pt idx="38700">
                  <c:v>21.491880845002449</c:v>
                </c:pt>
                <c:pt idx="38701">
                  <c:v>21.492436190760717</c:v>
                </c:pt>
                <c:pt idx="38702">
                  <c:v>21.492991536518986</c:v>
                </c:pt>
                <c:pt idx="38703">
                  <c:v>21.493546882277254</c:v>
                </c:pt>
                <c:pt idx="38704">
                  <c:v>21.494102228035523</c:v>
                </c:pt>
                <c:pt idx="38705">
                  <c:v>21.494657573793791</c:v>
                </c:pt>
                <c:pt idx="38706">
                  <c:v>21.49521291955206</c:v>
                </c:pt>
                <c:pt idx="38707">
                  <c:v>21.495768265310328</c:v>
                </c:pt>
                <c:pt idx="38708">
                  <c:v>21.496323611068597</c:v>
                </c:pt>
                <c:pt idx="38709">
                  <c:v>21.496878956826865</c:v>
                </c:pt>
                <c:pt idx="38710">
                  <c:v>21.497434302585134</c:v>
                </c:pt>
                <c:pt idx="38711">
                  <c:v>21.497989648343403</c:v>
                </c:pt>
                <c:pt idx="38712">
                  <c:v>21.498544994101671</c:v>
                </c:pt>
                <c:pt idx="38713">
                  <c:v>21.49910033985994</c:v>
                </c:pt>
                <c:pt idx="38714">
                  <c:v>21.499655685618208</c:v>
                </c:pt>
                <c:pt idx="38715">
                  <c:v>21.500211031376477</c:v>
                </c:pt>
                <c:pt idx="38716">
                  <c:v>21.500766377134745</c:v>
                </c:pt>
                <c:pt idx="38717">
                  <c:v>21.501321722893014</c:v>
                </c:pt>
                <c:pt idx="38718">
                  <c:v>21.501877068651282</c:v>
                </c:pt>
                <c:pt idx="38719">
                  <c:v>21.502432414409551</c:v>
                </c:pt>
                <c:pt idx="38720">
                  <c:v>21.502987760167819</c:v>
                </c:pt>
                <c:pt idx="38721">
                  <c:v>21.503543105926088</c:v>
                </c:pt>
                <c:pt idx="38722">
                  <c:v>21.504098451684357</c:v>
                </c:pt>
                <c:pt idx="38723">
                  <c:v>21.504653797442625</c:v>
                </c:pt>
                <c:pt idx="38724">
                  <c:v>21.505209143200894</c:v>
                </c:pt>
                <c:pt idx="38725">
                  <c:v>21.505764488959162</c:v>
                </c:pt>
                <c:pt idx="38726">
                  <c:v>21.506319834717431</c:v>
                </c:pt>
                <c:pt idx="38727">
                  <c:v>21.506875180475699</c:v>
                </c:pt>
                <c:pt idx="38728">
                  <c:v>21.507430526233968</c:v>
                </c:pt>
                <c:pt idx="38729">
                  <c:v>21.507985871992236</c:v>
                </c:pt>
                <c:pt idx="38730">
                  <c:v>21.508541217750505</c:v>
                </c:pt>
                <c:pt idx="38731">
                  <c:v>21.509096563508773</c:v>
                </c:pt>
                <c:pt idx="38732">
                  <c:v>21.509651909267042</c:v>
                </c:pt>
                <c:pt idx="38733">
                  <c:v>21.510207255025311</c:v>
                </c:pt>
                <c:pt idx="38734">
                  <c:v>21.510762600783579</c:v>
                </c:pt>
                <c:pt idx="38735">
                  <c:v>21.511317946541848</c:v>
                </c:pt>
                <c:pt idx="38736">
                  <c:v>21.511873292300116</c:v>
                </c:pt>
                <c:pt idx="38737">
                  <c:v>21.512428638058385</c:v>
                </c:pt>
                <c:pt idx="38738">
                  <c:v>21.512983983816653</c:v>
                </c:pt>
                <c:pt idx="38739">
                  <c:v>21.513539329574922</c:v>
                </c:pt>
                <c:pt idx="38740">
                  <c:v>21.51409467533319</c:v>
                </c:pt>
                <c:pt idx="38741">
                  <c:v>21.514650021091459</c:v>
                </c:pt>
                <c:pt idx="38742">
                  <c:v>21.515205366849727</c:v>
                </c:pt>
                <c:pt idx="38743">
                  <c:v>21.515760712607996</c:v>
                </c:pt>
                <c:pt idx="38744">
                  <c:v>21.516316058366264</c:v>
                </c:pt>
                <c:pt idx="38745">
                  <c:v>21.516871404124533</c:v>
                </c:pt>
                <c:pt idx="38746">
                  <c:v>21.517426749882802</c:v>
                </c:pt>
                <c:pt idx="38747">
                  <c:v>21.51798209564107</c:v>
                </c:pt>
                <c:pt idx="38748">
                  <c:v>21.518537441399339</c:v>
                </c:pt>
                <c:pt idx="38749">
                  <c:v>21.519092787157607</c:v>
                </c:pt>
                <c:pt idx="38750">
                  <c:v>21.519648132915876</c:v>
                </c:pt>
                <c:pt idx="38751">
                  <c:v>21.520203478674144</c:v>
                </c:pt>
                <c:pt idx="38752">
                  <c:v>21.520758824432413</c:v>
                </c:pt>
                <c:pt idx="38753">
                  <c:v>21.521314170190681</c:v>
                </c:pt>
                <c:pt idx="38754">
                  <c:v>21.52186951594895</c:v>
                </c:pt>
                <c:pt idx="38755">
                  <c:v>21.522424861707218</c:v>
                </c:pt>
                <c:pt idx="38756">
                  <c:v>21.522980207465487</c:v>
                </c:pt>
                <c:pt idx="38757">
                  <c:v>21.523535553223756</c:v>
                </c:pt>
                <c:pt idx="38758">
                  <c:v>21.524090898982024</c:v>
                </c:pt>
                <c:pt idx="38759">
                  <c:v>21.524646244740293</c:v>
                </c:pt>
                <c:pt idx="38760">
                  <c:v>21.525201590498561</c:v>
                </c:pt>
                <c:pt idx="38761">
                  <c:v>21.52575693625683</c:v>
                </c:pt>
                <c:pt idx="38762">
                  <c:v>21.526312282015098</c:v>
                </c:pt>
                <c:pt idx="38763">
                  <c:v>21.526867627773367</c:v>
                </c:pt>
                <c:pt idx="38764">
                  <c:v>21.527422973531635</c:v>
                </c:pt>
                <c:pt idx="38765">
                  <c:v>21.527978319289904</c:v>
                </c:pt>
                <c:pt idx="38766">
                  <c:v>21.528533665048172</c:v>
                </c:pt>
                <c:pt idx="38767">
                  <c:v>21.529089010806441</c:v>
                </c:pt>
                <c:pt idx="38768">
                  <c:v>21.52964435656471</c:v>
                </c:pt>
                <c:pt idx="38769">
                  <c:v>21.530199702322978</c:v>
                </c:pt>
                <c:pt idx="38770">
                  <c:v>21.530755048081247</c:v>
                </c:pt>
                <c:pt idx="38771">
                  <c:v>21.531310393839515</c:v>
                </c:pt>
                <c:pt idx="38772">
                  <c:v>21.531865739597784</c:v>
                </c:pt>
                <c:pt idx="38773">
                  <c:v>21.532421085356052</c:v>
                </c:pt>
                <c:pt idx="38774">
                  <c:v>21.532976431114321</c:v>
                </c:pt>
                <c:pt idx="38775">
                  <c:v>21.533531776872589</c:v>
                </c:pt>
                <c:pt idx="38776">
                  <c:v>21.534087122630858</c:v>
                </c:pt>
                <c:pt idx="38777">
                  <c:v>21.534642468389126</c:v>
                </c:pt>
                <c:pt idx="38778">
                  <c:v>21.535197814147395</c:v>
                </c:pt>
                <c:pt idx="38779">
                  <c:v>21.535753159905664</c:v>
                </c:pt>
                <c:pt idx="38780">
                  <c:v>21.536308505663932</c:v>
                </c:pt>
                <c:pt idx="38781">
                  <c:v>21.536863851422201</c:v>
                </c:pt>
                <c:pt idx="38782">
                  <c:v>21.537419197180469</c:v>
                </c:pt>
                <c:pt idx="38783">
                  <c:v>21.537974542938738</c:v>
                </c:pt>
                <c:pt idx="38784">
                  <c:v>21.538529888697006</c:v>
                </c:pt>
                <c:pt idx="38785">
                  <c:v>21.539085234455275</c:v>
                </c:pt>
                <c:pt idx="38786">
                  <c:v>21.539640580213543</c:v>
                </c:pt>
                <c:pt idx="38787">
                  <c:v>21.540195925971812</c:v>
                </c:pt>
                <c:pt idx="38788">
                  <c:v>21.54075127173008</c:v>
                </c:pt>
                <c:pt idx="38789">
                  <c:v>21.541306617488349</c:v>
                </c:pt>
                <c:pt idx="38790">
                  <c:v>21.541861963246618</c:v>
                </c:pt>
                <c:pt idx="38791">
                  <c:v>21.542417309004886</c:v>
                </c:pt>
                <c:pt idx="38792">
                  <c:v>21.542972654763155</c:v>
                </c:pt>
                <c:pt idx="38793">
                  <c:v>21.543528000521423</c:v>
                </c:pt>
                <c:pt idx="38794">
                  <c:v>21.544083346279692</c:v>
                </c:pt>
                <c:pt idx="38795">
                  <c:v>21.54463869203796</c:v>
                </c:pt>
                <c:pt idx="38796">
                  <c:v>21.545194037796229</c:v>
                </c:pt>
                <c:pt idx="38797">
                  <c:v>21.545749383554497</c:v>
                </c:pt>
                <c:pt idx="38798">
                  <c:v>21.546304729312766</c:v>
                </c:pt>
                <c:pt idx="38799">
                  <c:v>21.546860075071034</c:v>
                </c:pt>
                <c:pt idx="38800">
                  <c:v>21.547415420829303</c:v>
                </c:pt>
                <c:pt idx="38801">
                  <c:v>21.547970766587571</c:v>
                </c:pt>
                <c:pt idx="38802">
                  <c:v>21.54852611234584</c:v>
                </c:pt>
                <c:pt idx="38803">
                  <c:v>21.549081458104109</c:v>
                </c:pt>
                <c:pt idx="38804">
                  <c:v>21.549636803862377</c:v>
                </c:pt>
                <c:pt idx="38805">
                  <c:v>21.550192149620646</c:v>
                </c:pt>
                <c:pt idx="38806">
                  <c:v>21.550747495378914</c:v>
                </c:pt>
                <c:pt idx="38807">
                  <c:v>21.551302841137183</c:v>
                </c:pt>
                <c:pt idx="38808">
                  <c:v>21.551858186895451</c:v>
                </c:pt>
                <c:pt idx="38809">
                  <c:v>21.55241353265372</c:v>
                </c:pt>
                <c:pt idx="38810">
                  <c:v>21.552968878411988</c:v>
                </c:pt>
                <c:pt idx="38811">
                  <c:v>21.553524224170257</c:v>
                </c:pt>
                <c:pt idx="38812">
                  <c:v>21.554079569928525</c:v>
                </c:pt>
                <c:pt idx="38813">
                  <c:v>21.554634915686794</c:v>
                </c:pt>
                <c:pt idx="38814">
                  <c:v>21.555190261445063</c:v>
                </c:pt>
                <c:pt idx="38815">
                  <c:v>21.555745607203331</c:v>
                </c:pt>
                <c:pt idx="38816">
                  <c:v>21.5563009529616</c:v>
                </c:pt>
                <c:pt idx="38817">
                  <c:v>21.556856298719868</c:v>
                </c:pt>
                <c:pt idx="38818">
                  <c:v>21.557411644478137</c:v>
                </c:pt>
                <c:pt idx="38819">
                  <c:v>21.557966990236405</c:v>
                </c:pt>
                <c:pt idx="38820">
                  <c:v>21.558522335994674</c:v>
                </c:pt>
                <c:pt idx="38821">
                  <c:v>21.559077681752942</c:v>
                </c:pt>
                <c:pt idx="38822">
                  <c:v>21.559633027511211</c:v>
                </c:pt>
                <c:pt idx="38823">
                  <c:v>21.560188373269479</c:v>
                </c:pt>
                <c:pt idx="38824">
                  <c:v>21.560743719027748</c:v>
                </c:pt>
                <c:pt idx="38825">
                  <c:v>21.561299064786017</c:v>
                </c:pt>
                <c:pt idx="38826">
                  <c:v>21.561854410544285</c:v>
                </c:pt>
                <c:pt idx="38827">
                  <c:v>21.562409756302554</c:v>
                </c:pt>
                <c:pt idx="38828">
                  <c:v>21.562965102060822</c:v>
                </c:pt>
                <c:pt idx="38829">
                  <c:v>21.563520447819091</c:v>
                </c:pt>
                <c:pt idx="38830">
                  <c:v>21.564075793577359</c:v>
                </c:pt>
                <c:pt idx="38831">
                  <c:v>21.564631139335628</c:v>
                </c:pt>
                <c:pt idx="38832">
                  <c:v>21.565186485093896</c:v>
                </c:pt>
                <c:pt idx="38833">
                  <c:v>21.565741830852165</c:v>
                </c:pt>
                <c:pt idx="38834">
                  <c:v>21.566297176610433</c:v>
                </c:pt>
                <c:pt idx="38835">
                  <c:v>21.566852522368702</c:v>
                </c:pt>
                <c:pt idx="38836">
                  <c:v>21.567407868126971</c:v>
                </c:pt>
                <c:pt idx="38837">
                  <c:v>21.567963213885239</c:v>
                </c:pt>
                <c:pt idx="38838">
                  <c:v>21.568518559643508</c:v>
                </c:pt>
                <c:pt idx="38839">
                  <c:v>21.569073905401776</c:v>
                </c:pt>
                <c:pt idx="38840">
                  <c:v>21.569629251160045</c:v>
                </c:pt>
                <c:pt idx="38841">
                  <c:v>21.570184596918313</c:v>
                </c:pt>
                <c:pt idx="38842">
                  <c:v>21.570739942676582</c:v>
                </c:pt>
                <c:pt idx="38843">
                  <c:v>21.57129528843485</c:v>
                </c:pt>
                <c:pt idx="38844">
                  <c:v>21.571850634193119</c:v>
                </c:pt>
                <c:pt idx="38845">
                  <c:v>21.572405979951387</c:v>
                </c:pt>
                <c:pt idx="38846">
                  <c:v>21.572961325709656</c:v>
                </c:pt>
                <c:pt idx="38847">
                  <c:v>21.573516671467925</c:v>
                </c:pt>
                <c:pt idx="38848">
                  <c:v>21.574072017226193</c:v>
                </c:pt>
                <c:pt idx="38849">
                  <c:v>21.574627362984462</c:v>
                </c:pt>
                <c:pt idx="38850">
                  <c:v>21.57518270874273</c:v>
                </c:pt>
                <c:pt idx="38851">
                  <c:v>21.575738054500999</c:v>
                </c:pt>
                <c:pt idx="38852">
                  <c:v>21.576293400259267</c:v>
                </c:pt>
                <c:pt idx="38853">
                  <c:v>21.576848746017536</c:v>
                </c:pt>
                <c:pt idx="38854">
                  <c:v>21.577404091775804</c:v>
                </c:pt>
                <c:pt idx="38855">
                  <c:v>21.577959437534073</c:v>
                </c:pt>
                <c:pt idx="38856">
                  <c:v>21.578514783292341</c:v>
                </c:pt>
                <c:pt idx="38857">
                  <c:v>21.57907012905061</c:v>
                </c:pt>
                <c:pt idx="38858">
                  <c:v>21.579625474808878</c:v>
                </c:pt>
                <c:pt idx="38859">
                  <c:v>21.580180820567147</c:v>
                </c:pt>
                <c:pt idx="38860">
                  <c:v>21.580736166325416</c:v>
                </c:pt>
                <c:pt idx="38861">
                  <c:v>21.581291512083684</c:v>
                </c:pt>
                <c:pt idx="38862">
                  <c:v>21.581846857841953</c:v>
                </c:pt>
                <c:pt idx="38863">
                  <c:v>21.582402203600221</c:v>
                </c:pt>
                <c:pt idx="38864">
                  <c:v>21.58295754935849</c:v>
                </c:pt>
                <c:pt idx="38865">
                  <c:v>21.583512895116758</c:v>
                </c:pt>
                <c:pt idx="38866">
                  <c:v>21.584068240875027</c:v>
                </c:pt>
                <c:pt idx="38867">
                  <c:v>21.584623586633295</c:v>
                </c:pt>
                <c:pt idx="38868">
                  <c:v>21.585178932391564</c:v>
                </c:pt>
                <c:pt idx="38869">
                  <c:v>21.585734278149832</c:v>
                </c:pt>
                <c:pt idx="38870">
                  <c:v>21.586289623908101</c:v>
                </c:pt>
                <c:pt idx="38871">
                  <c:v>21.58684496966637</c:v>
                </c:pt>
                <c:pt idx="38872">
                  <c:v>21.587400315424638</c:v>
                </c:pt>
                <c:pt idx="38873">
                  <c:v>21.587955661182907</c:v>
                </c:pt>
                <c:pt idx="38874">
                  <c:v>21.588511006941175</c:v>
                </c:pt>
                <c:pt idx="38875">
                  <c:v>21.589066352699444</c:v>
                </c:pt>
                <c:pt idx="38876">
                  <c:v>21.589621698457712</c:v>
                </c:pt>
                <c:pt idx="38877">
                  <c:v>21.590177044215981</c:v>
                </c:pt>
                <c:pt idx="38878">
                  <c:v>21.590732389974249</c:v>
                </c:pt>
                <c:pt idx="38879">
                  <c:v>21.591287735732518</c:v>
                </c:pt>
                <c:pt idx="38880">
                  <c:v>21.591843081490786</c:v>
                </c:pt>
                <c:pt idx="38881">
                  <c:v>21.592398427249055</c:v>
                </c:pt>
                <c:pt idx="38882">
                  <c:v>21.592953773007324</c:v>
                </c:pt>
                <c:pt idx="38883">
                  <c:v>21.593509118765592</c:v>
                </c:pt>
                <c:pt idx="38884">
                  <c:v>21.594064464523861</c:v>
                </c:pt>
                <c:pt idx="38885">
                  <c:v>21.594619810282129</c:v>
                </c:pt>
                <c:pt idx="38886">
                  <c:v>21.595175156040398</c:v>
                </c:pt>
                <c:pt idx="38887">
                  <c:v>21.595730501798666</c:v>
                </c:pt>
                <c:pt idx="38888">
                  <c:v>21.596285847556935</c:v>
                </c:pt>
                <c:pt idx="38889">
                  <c:v>21.596841193315203</c:v>
                </c:pt>
                <c:pt idx="38890">
                  <c:v>21.597396539073472</c:v>
                </c:pt>
                <c:pt idx="38891">
                  <c:v>21.59795188483174</c:v>
                </c:pt>
                <c:pt idx="38892">
                  <c:v>21.598507230590009</c:v>
                </c:pt>
                <c:pt idx="38893">
                  <c:v>21.599062576348278</c:v>
                </c:pt>
                <c:pt idx="38894">
                  <c:v>21.599617922106546</c:v>
                </c:pt>
                <c:pt idx="38895">
                  <c:v>21.600173267864815</c:v>
                </c:pt>
                <c:pt idx="38896">
                  <c:v>21.600728613623083</c:v>
                </c:pt>
                <c:pt idx="38897">
                  <c:v>21.601283959381352</c:v>
                </c:pt>
                <c:pt idx="38898">
                  <c:v>21.60183930513962</c:v>
                </c:pt>
                <c:pt idx="38899">
                  <c:v>21.602394650897889</c:v>
                </c:pt>
                <c:pt idx="38900">
                  <c:v>21.602949996656157</c:v>
                </c:pt>
                <c:pt idx="38901">
                  <c:v>21.603505342414426</c:v>
                </c:pt>
                <c:pt idx="38902">
                  <c:v>21.604060688172694</c:v>
                </c:pt>
                <c:pt idx="38903">
                  <c:v>21.604616033930963</c:v>
                </c:pt>
                <c:pt idx="38904">
                  <c:v>21.605171379689232</c:v>
                </c:pt>
                <c:pt idx="38905">
                  <c:v>21.6057267254475</c:v>
                </c:pt>
                <c:pt idx="38906">
                  <c:v>21.606282071205769</c:v>
                </c:pt>
                <c:pt idx="38907">
                  <c:v>21.606837416964037</c:v>
                </c:pt>
                <c:pt idx="38908">
                  <c:v>21.607392762722306</c:v>
                </c:pt>
                <c:pt idx="38909">
                  <c:v>21.607948108480574</c:v>
                </c:pt>
                <c:pt idx="38910">
                  <c:v>21.608503454238843</c:v>
                </c:pt>
                <c:pt idx="38911">
                  <c:v>21.609058799997111</c:v>
                </c:pt>
                <c:pt idx="38912">
                  <c:v>21.60961414575538</c:v>
                </c:pt>
                <c:pt idx="38913">
                  <c:v>21.610169491513648</c:v>
                </c:pt>
                <c:pt idx="38914">
                  <c:v>21.610724837271917</c:v>
                </c:pt>
                <c:pt idx="38915">
                  <c:v>21.611280183030185</c:v>
                </c:pt>
                <c:pt idx="38916">
                  <c:v>21.611835528788454</c:v>
                </c:pt>
                <c:pt idx="38917">
                  <c:v>21.612390874546723</c:v>
                </c:pt>
                <c:pt idx="38918">
                  <c:v>21.612946220304991</c:v>
                </c:pt>
                <c:pt idx="38919">
                  <c:v>21.61350156606326</c:v>
                </c:pt>
                <c:pt idx="38920">
                  <c:v>21.614056911821528</c:v>
                </c:pt>
                <c:pt idx="38921">
                  <c:v>21.614612257579797</c:v>
                </c:pt>
                <c:pt idx="38922">
                  <c:v>21.615167603338065</c:v>
                </c:pt>
                <c:pt idx="38923">
                  <c:v>21.615722949096334</c:v>
                </c:pt>
                <c:pt idx="38924">
                  <c:v>21.616278294854602</c:v>
                </c:pt>
                <c:pt idx="38925">
                  <c:v>21.616833640612871</c:v>
                </c:pt>
                <c:pt idx="38926">
                  <c:v>21.617388986371139</c:v>
                </c:pt>
                <c:pt idx="38927">
                  <c:v>21.617944332129408</c:v>
                </c:pt>
                <c:pt idx="38928">
                  <c:v>21.618499677887677</c:v>
                </c:pt>
                <c:pt idx="38929">
                  <c:v>21.619055023645945</c:v>
                </c:pt>
                <c:pt idx="38930">
                  <c:v>21.619610369404214</c:v>
                </c:pt>
                <c:pt idx="38931">
                  <c:v>21.620165715162482</c:v>
                </c:pt>
                <c:pt idx="38932">
                  <c:v>21.620721060920751</c:v>
                </c:pt>
                <c:pt idx="38933">
                  <c:v>21.621276406679019</c:v>
                </c:pt>
                <c:pt idx="38934">
                  <c:v>21.621831752437288</c:v>
                </c:pt>
                <c:pt idx="38935">
                  <c:v>21.622387098195556</c:v>
                </c:pt>
                <c:pt idx="38936">
                  <c:v>21.622942443953825</c:v>
                </c:pt>
                <c:pt idx="38937">
                  <c:v>21.623497789712093</c:v>
                </c:pt>
                <c:pt idx="38938">
                  <c:v>21.624053135470362</c:v>
                </c:pt>
                <c:pt idx="38939">
                  <c:v>21.624608481228631</c:v>
                </c:pt>
                <c:pt idx="38940">
                  <c:v>21.625163826986899</c:v>
                </c:pt>
                <c:pt idx="38941">
                  <c:v>21.625719172745168</c:v>
                </c:pt>
                <c:pt idx="38942">
                  <c:v>21.626274518503436</c:v>
                </c:pt>
                <c:pt idx="38943">
                  <c:v>21.626829864261705</c:v>
                </c:pt>
                <c:pt idx="38944">
                  <c:v>21.627385210019973</c:v>
                </c:pt>
                <c:pt idx="38945">
                  <c:v>21.627940555778242</c:v>
                </c:pt>
                <c:pt idx="38946">
                  <c:v>21.62849590153651</c:v>
                </c:pt>
                <c:pt idx="38947">
                  <c:v>21.629051247294779</c:v>
                </c:pt>
                <c:pt idx="38948">
                  <c:v>21.629606593053047</c:v>
                </c:pt>
                <c:pt idx="38949">
                  <c:v>21.630161938811316</c:v>
                </c:pt>
                <c:pt idx="38950">
                  <c:v>21.630717284569585</c:v>
                </c:pt>
                <c:pt idx="38951">
                  <c:v>21.631272630327853</c:v>
                </c:pt>
                <c:pt idx="38952">
                  <c:v>21.631827976086122</c:v>
                </c:pt>
                <c:pt idx="38953">
                  <c:v>21.63238332184439</c:v>
                </c:pt>
                <c:pt idx="38954">
                  <c:v>21.632938667602659</c:v>
                </c:pt>
                <c:pt idx="38955">
                  <c:v>21.633494013360927</c:v>
                </c:pt>
                <c:pt idx="38956">
                  <c:v>21.634049359119196</c:v>
                </c:pt>
                <c:pt idx="38957">
                  <c:v>21.634604704877464</c:v>
                </c:pt>
                <c:pt idx="38958">
                  <c:v>21.635160050635733</c:v>
                </c:pt>
                <c:pt idx="38959">
                  <c:v>21.635715396394001</c:v>
                </c:pt>
                <c:pt idx="38960">
                  <c:v>21.63627074215227</c:v>
                </c:pt>
                <c:pt idx="38961">
                  <c:v>21.636826087910539</c:v>
                </c:pt>
                <c:pt idx="38962">
                  <c:v>21.637381433668807</c:v>
                </c:pt>
                <c:pt idx="38963">
                  <c:v>21.637936779427076</c:v>
                </c:pt>
                <c:pt idx="38964">
                  <c:v>21.638492125185344</c:v>
                </c:pt>
                <c:pt idx="38965">
                  <c:v>21.639047470943613</c:v>
                </c:pt>
                <c:pt idx="38966">
                  <c:v>21.639602816701881</c:v>
                </c:pt>
                <c:pt idx="38967">
                  <c:v>21.64015816246015</c:v>
                </c:pt>
                <c:pt idx="38968">
                  <c:v>21.640713508218418</c:v>
                </c:pt>
                <c:pt idx="38969">
                  <c:v>21.641268853976687</c:v>
                </c:pt>
                <c:pt idx="38970">
                  <c:v>21.641824199734955</c:v>
                </c:pt>
                <c:pt idx="38971">
                  <c:v>21.642379545493224</c:v>
                </c:pt>
                <c:pt idx="38972">
                  <c:v>21.642934891251493</c:v>
                </c:pt>
                <c:pt idx="38973">
                  <c:v>21.643490237009761</c:v>
                </c:pt>
                <c:pt idx="38974">
                  <c:v>21.64404558276803</c:v>
                </c:pt>
                <c:pt idx="38975">
                  <c:v>21.644600928526298</c:v>
                </c:pt>
                <c:pt idx="38976">
                  <c:v>21.645156274284567</c:v>
                </c:pt>
                <c:pt idx="38977">
                  <c:v>21.645711620042835</c:v>
                </c:pt>
                <c:pt idx="38978">
                  <c:v>21.646266965801104</c:v>
                </c:pt>
                <c:pt idx="38979">
                  <c:v>21.646822311559372</c:v>
                </c:pt>
                <c:pt idx="38980">
                  <c:v>21.647377657317641</c:v>
                </c:pt>
                <c:pt idx="38981">
                  <c:v>21.647933003075909</c:v>
                </c:pt>
                <c:pt idx="38982">
                  <c:v>21.648488348834178</c:v>
                </c:pt>
                <c:pt idx="38983">
                  <c:v>21.649043694592446</c:v>
                </c:pt>
                <c:pt idx="38984">
                  <c:v>21.649599040350715</c:v>
                </c:pt>
                <c:pt idx="38985">
                  <c:v>21.650154386108984</c:v>
                </c:pt>
                <c:pt idx="38986">
                  <c:v>21.650709731867252</c:v>
                </c:pt>
                <c:pt idx="38987">
                  <c:v>21.651265077625521</c:v>
                </c:pt>
                <c:pt idx="38988">
                  <c:v>21.651820423383789</c:v>
                </c:pt>
                <c:pt idx="38989">
                  <c:v>21.652375769142058</c:v>
                </c:pt>
                <c:pt idx="38990">
                  <c:v>21.652931114900326</c:v>
                </c:pt>
                <c:pt idx="38991">
                  <c:v>21.653486460658595</c:v>
                </c:pt>
                <c:pt idx="38992">
                  <c:v>21.654041806416863</c:v>
                </c:pt>
                <c:pt idx="38993">
                  <c:v>21.654597152175132</c:v>
                </c:pt>
                <c:pt idx="38994">
                  <c:v>21.6551524979334</c:v>
                </c:pt>
                <c:pt idx="38995">
                  <c:v>21.655707843691669</c:v>
                </c:pt>
                <c:pt idx="38996">
                  <c:v>21.656263189449938</c:v>
                </c:pt>
                <c:pt idx="38997">
                  <c:v>21.656818535208206</c:v>
                </c:pt>
                <c:pt idx="38998">
                  <c:v>21.657373880966475</c:v>
                </c:pt>
                <c:pt idx="38999">
                  <c:v>21.657929226724743</c:v>
                </c:pt>
                <c:pt idx="39000">
                  <c:v>21.658484572483012</c:v>
                </c:pt>
                <c:pt idx="39001">
                  <c:v>21.65903991824128</c:v>
                </c:pt>
                <c:pt idx="39002">
                  <c:v>21.659595263999549</c:v>
                </c:pt>
                <c:pt idx="39003">
                  <c:v>21.660150609757817</c:v>
                </c:pt>
                <c:pt idx="39004">
                  <c:v>21.660705955516086</c:v>
                </c:pt>
                <c:pt idx="39005">
                  <c:v>21.661261301274354</c:v>
                </c:pt>
                <c:pt idx="39006">
                  <c:v>21.661816647032623</c:v>
                </c:pt>
                <c:pt idx="39007">
                  <c:v>21.662371992790892</c:v>
                </c:pt>
                <c:pt idx="39008">
                  <c:v>21.66292733854916</c:v>
                </c:pt>
                <c:pt idx="39009">
                  <c:v>21.663482684307429</c:v>
                </c:pt>
                <c:pt idx="39010">
                  <c:v>21.664038030065697</c:v>
                </c:pt>
                <c:pt idx="39011">
                  <c:v>21.664593375823966</c:v>
                </c:pt>
                <c:pt idx="39012">
                  <c:v>21.665148721582234</c:v>
                </c:pt>
                <c:pt idx="39013">
                  <c:v>21.665704067340503</c:v>
                </c:pt>
                <c:pt idx="39014">
                  <c:v>21.666259413098771</c:v>
                </c:pt>
                <c:pt idx="39015">
                  <c:v>21.66681475885704</c:v>
                </c:pt>
                <c:pt idx="39016">
                  <c:v>21.667370104615308</c:v>
                </c:pt>
                <c:pt idx="39017">
                  <c:v>21.667925450373577</c:v>
                </c:pt>
                <c:pt idx="39018">
                  <c:v>21.668480796131846</c:v>
                </c:pt>
                <c:pt idx="39019">
                  <c:v>21.669036141890114</c:v>
                </c:pt>
                <c:pt idx="39020">
                  <c:v>21.669591487648383</c:v>
                </c:pt>
                <c:pt idx="39021">
                  <c:v>21.670146833406651</c:v>
                </c:pt>
                <c:pt idx="39022">
                  <c:v>21.67070217916492</c:v>
                </c:pt>
                <c:pt idx="39023">
                  <c:v>21.671257524923188</c:v>
                </c:pt>
                <c:pt idx="39024">
                  <c:v>21.671812870681457</c:v>
                </c:pt>
                <c:pt idx="39025">
                  <c:v>21.672368216439725</c:v>
                </c:pt>
                <c:pt idx="39026">
                  <c:v>21.672923562197994</c:v>
                </c:pt>
                <c:pt idx="39027">
                  <c:v>21.673478907956262</c:v>
                </c:pt>
                <c:pt idx="39028">
                  <c:v>21.674034253714531</c:v>
                </c:pt>
                <c:pt idx="39029">
                  <c:v>21.6745895994728</c:v>
                </c:pt>
                <c:pt idx="39030">
                  <c:v>21.675144945231068</c:v>
                </c:pt>
                <c:pt idx="39031">
                  <c:v>21.675700290989337</c:v>
                </c:pt>
                <c:pt idx="39032">
                  <c:v>21.676255636747605</c:v>
                </c:pt>
                <c:pt idx="39033">
                  <c:v>21.676810982505874</c:v>
                </c:pt>
                <c:pt idx="39034">
                  <c:v>21.677366328264142</c:v>
                </c:pt>
                <c:pt idx="39035">
                  <c:v>21.677921674022411</c:v>
                </c:pt>
                <c:pt idx="39036">
                  <c:v>21.678477019780679</c:v>
                </c:pt>
                <c:pt idx="39037">
                  <c:v>21.679032365538948</c:v>
                </c:pt>
                <c:pt idx="39038">
                  <c:v>21.679587711297216</c:v>
                </c:pt>
                <c:pt idx="39039">
                  <c:v>21.680143057055485</c:v>
                </c:pt>
                <c:pt idx="39040">
                  <c:v>21.680698402813753</c:v>
                </c:pt>
                <c:pt idx="39041">
                  <c:v>21.681253748572022</c:v>
                </c:pt>
                <c:pt idx="39042">
                  <c:v>21.681809094330291</c:v>
                </c:pt>
                <c:pt idx="39043">
                  <c:v>21.682364440088559</c:v>
                </c:pt>
                <c:pt idx="39044">
                  <c:v>21.682919785846828</c:v>
                </c:pt>
                <c:pt idx="39045">
                  <c:v>21.683475131605096</c:v>
                </c:pt>
                <c:pt idx="39046">
                  <c:v>21.684030477363365</c:v>
                </c:pt>
                <c:pt idx="39047">
                  <c:v>21.684585823121633</c:v>
                </c:pt>
                <c:pt idx="39048">
                  <c:v>21.685141168879902</c:v>
                </c:pt>
                <c:pt idx="39049">
                  <c:v>21.68569651463817</c:v>
                </c:pt>
                <c:pt idx="39050">
                  <c:v>21.686251860396439</c:v>
                </c:pt>
                <c:pt idx="39051">
                  <c:v>21.686807206154707</c:v>
                </c:pt>
                <c:pt idx="39052">
                  <c:v>21.687362551912976</c:v>
                </c:pt>
                <c:pt idx="39053">
                  <c:v>21.687917897671245</c:v>
                </c:pt>
                <c:pt idx="39054">
                  <c:v>21.688473243429513</c:v>
                </c:pt>
                <c:pt idx="39055">
                  <c:v>21.689028589187782</c:v>
                </c:pt>
                <c:pt idx="39056">
                  <c:v>21.68958393494605</c:v>
                </c:pt>
                <c:pt idx="39057">
                  <c:v>21.690139280704319</c:v>
                </c:pt>
                <c:pt idx="39058">
                  <c:v>21.690694626462587</c:v>
                </c:pt>
                <c:pt idx="39059">
                  <c:v>21.691249972220856</c:v>
                </c:pt>
                <c:pt idx="39060">
                  <c:v>21.691805317979124</c:v>
                </c:pt>
                <c:pt idx="39061">
                  <c:v>21.692360663737393</c:v>
                </c:pt>
                <c:pt idx="39062">
                  <c:v>21.692916009495661</c:v>
                </c:pt>
                <c:pt idx="39063">
                  <c:v>21.69347135525393</c:v>
                </c:pt>
                <c:pt idx="39064">
                  <c:v>21.694026701012199</c:v>
                </c:pt>
                <c:pt idx="39065">
                  <c:v>21.694582046770467</c:v>
                </c:pt>
                <c:pt idx="39066">
                  <c:v>21.695137392528736</c:v>
                </c:pt>
                <c:pt idx="39067">
                  <c:v>21.695692738287004</c:v>
                </c:pt>
                <c:pt idx="39068">
                  <c:v>21.696248084045273</c:v>
                </c:pt>
                <c:pt idx="39069">
                  <c:v>21.696803429803541</c:v>
                </c:pt>
                <c:pt idx="39070">
                  <c:v>21.69735877556181</c:v>
                </c:pt>
                <c:pt idx="39071">
                  <c:v>21.697914121320078</c:v>
                </c:pt>
                <c:pt idx="39072">
                  <c:v>21.698469467078347</c:v>
                </c:pt>
                <c:pt idx="39073">
                  <c:v>21.699024812836615</c:v>
                </c:pt>
                <c:pt idx="39074">
                  <c:v>21.699580158594884</c:v>
                </c:pt>
                <c:pt idx="39075">
                  <c:v>21.700135504353153</c:v>
                </c:pt>
                <c:pt idx="39076">
                  <c:v>21.700690850111421</c:v>
                </c:pt>
                <c:pt idx="39077">
                  <c:v>21.70124619586969</c:v>
                </c:pt>
                <c:pt idx="39078">
                  <c:v>21.701801541627958</c:v>
                </c:pt>
                <c:pt idx="39079">
                  <c:v>21.702356887386227</c:v>
                </c:pt>
                <c:pt idx="39080">
                  <c:v>21.702912233144495</c:v>
                </c:pt>
                <c:pt idx="39081">
                  <c:v>21.703467578902764</c:v>
                </c:pt>
                <c:pt idx="39082">
                  <c:v>21.704022924661032</c:v>
                </c:pt>
                <c:pt idx="39083">
                  <c:v>21.704578270419301</c:v>
                </c:pt>
                <c:pt idx="39084">
                  <c:v>21.705133616177569</c:v>
                </c:pt>
                <c:pt idx="39085">
                  <c:v>21.705688961935838</c:v>
                </c:pt>
                <c:pt idx="39086">
                  <c:v>21.706244307694107</c:v>
                </c:pt>
                <c:pt idx="39087">
                  <c:v>21.706799653452375</c:v>
                </c:pt>
                <c:pt idx="39088">
                  <c:v>21.707354999210644</c:v>
                </c:pt>
                <c:pt idx="39089">
                  <c:v>21.707910344968912</c:v>
                </c:pt>
                <c:pt idx="39090">
                  <c:v>21.708465690727181</c:v>
                </c:pt>
                <c:pt idx="39091">
                  <c:v>21.709021036485449</c:v>
                </c:pt>
                <c:pt idx="39092">
                  <c:v>21.709576382243718</c:v>
                </c:pt>
                <c:pt idx="39093">
                  <c:v>21.710131728001986</c:v>
                </c:pt>
                <c:pt idx="39094">
                  <c:v>21.710687073760255</c:v>
                </c:pt>
                <c:pt idx="39095">
                  <c:v>21.711242419518523</c:v>
                </c:pt>
                <c:pt idx="39096">
                  <c:v>21.711797765276792</c:v>
                </c:pt>
                <c:pt idx="39097">
                  <c:v>21.71235311103506</c:v>
                </c:pt>
                <c:pt idx="39098">
                  <c:v>21.712908456793329</c:v>
                </c:pt>
                <c:pt idx="39099">
                  <c:v>21.713463802551598</c:v>
                </c:pt>
                <c:pt idx="39100">
                  <c:v>21.714019148309866</c:v>
                </c:pt>
                <c:pt idx="39101">
                  <c:v>21.714574494068135</c:v>
                </c:pt>
                <c:pt idx="39102">
                  <c:v>21.715129839826403</c:v>
                </c:pt>
                <c:pt idx="39103">
                  <c:v>21.715685185584672</c:v>
                </c:pt>
                <c:pt idx="39104">
                  <c:v>21.71624053134294</c:v>
                </c:pt>
                <c:pt idx="39105">
                  <c:v>21.716795877101209</c:v>
                </c:pt>
                <c:pt idx="39106">
                  <c:v>21.717351222859477</c:v>
                </c:pt>
                <c:pt idx="39107">
                  <c:v>21.717906568617746</c:v>
                </c:pt>
                <c:pt idx="39108">
                  <c:v>21.718461914376014</c:v>
                </c:pt>
                <c:pt idx="39109">
                  <c:v>21.719017260134283</c:v>
                </c:pt>
                <c:pt idx="39110">
                  <c:v>21.719572605892552</c:v>
                </c:pt>
                <c:pt idx="39111">
                  <c:v>21.72012795165082</c:v>
                </c:pt>
                <c:pt idx="39112">
                  <c:v>21.720683297409089</c:v>
                </c:pt>
                <c:pt idx="39113">
                  <c:v>21.721238643167357</c:v>
                </c:pt>
                <c:pt idx="39114">
                  <c:v>21.721793988925626</c:v>
                </c:pt>
                <c:pt idx="39115">
                  <c:v>21.722349334683894</c:v>
                </c:pt>
                <c:pt idx="39116">
                  <c:v>21.722904680442163</c:v>
                </c:pt>
                <c:pt idx="39117">
                  <c:v>21.723460026200431</c:v>
                </c:pt>
                <c:pt idx="39118">
                  <c:v>21.7240153719587</c:v>
                </c:pt>
                <c:pt idx="39119">
                  <c:v>21.724570717716968</c:v>
                </c:pt>
                <c:pt idx="39120">
                  <c:v>21.725126063475237</c:v>
                </c:pt>
                <c:pt idx="39121">
                  <c:v>21.725681409233506</c:v>
                </c:pt>
                <c:pt idx="39122">
                  <c:v>21.726236754991774</c:v>
                </c:pt>
                <c:pt idx="39123">
                  <c:v>21.726792100750043</c:v>
                </c:pt>
                <c:pt idx="39124">
                  <c:v>21.727347446508311</c:v>
                </c:pt>
                <c:pt idx="39125">
                  <c:v>21.72790279226658</c:v>
                </c:pt>
                <c:pt idx="39126">
                  <c:v>21.728458138024848</c:v>
                </c:pt>
                <c:pt idx="39127">
                  <c:v>21.729013483783117</c:v>
                </c:pt>
                <c:pt idx="39128">
                  <c:v>21.729568829541385</c:v>
                </c:pt>
                <c:pt idx="39129">
                  <c:v>21.730124175299654</c:v>
                </c:pt>
                <c:pt idx="39130">
                  <c:v>21.730679521057922</c:v>
                </c:pt>
                <c:pt idx="39131">
                  <c:v>21.731234866816191</c:v>
                </c:pt>
                <c:pt idx="39132">
                  <c:v>21.73179021257446</c:v>
                </c:pt>
                <c:pt idx="39133">
                  <c:v>21.732345558332728</c:v>
                </c:pt>
                <c:pt idx="39134">
                  <c:v>21.732900904090997</c:v>
                </c:pt>
                <c:pt idx="39135">
                  <c:v>21.733456249849265</c:v>
                </c:pt>
                <c:pt idx="39136">
                  <c:v>21.734011595607534</c:v>
                </c:pt>
                <c:pt idx="39137">
                  <c:v>21.734566941365802</c:v>
                </c:pt>
                <c:pt idx="39138">
                  <c:v>21.735122287124071</c:v>
                </c:pt>
                <c:pt idx="39139">
                  <c:v>21.735677632882339</c:v>
                </c:pt>
                <c:pt idx="39140">
                  <c:v>21.736232978640608</c:v>
                </c:pt>
                <c:pt idx="39141">
                  <c:v>21.736788324398876</c:v>
                </c:pt>
                <c:pt idx="39142">
                  <c:v>21.737343670157145</c:v>
                </c:pt>
                <c:pt idx="39143">
                  <c:v>21.737899015915414</c:v>
                </c:pt>
                <c:pt idx="39144">
                  <c:v>21.738454361673682</c:v>
                </c:pt>
                <c:pt idx="39145">
                  <c:v>21.739009707431951</c:v>
                </c:pt>
                <c:pt idx="39146">
                  <c:v>21.739565053190219</c:v>
                </c:pt>
                <c:pt idx="39147">
                  <c:v>21.740120398948488</c:v>
                </c:pt>
                <c:pt idx="39148">
                  <c:v>21.740675744706756</c:v>
                </c:pt>
                <c:pt idx="39149">
                  <c:v>21.741231090465025</c:v>
                </c:pt>
                <c:pt idx="39150">
                  <c:v>21.741786436223293</c:v>
                </c:pt>
                <c:pt idx="39151">
                  <c:v>21.742341781981562</c:v>
                </c:pt>
                <c:pt idx="39152">
                  <c:v>21.74289712773983</c:v>
                </c:pt>
                <c:pt idx="39153">
                  <c:v>21.743452473498099</c:v>
                </c:pt>
                <c:pt idx="39154">
                  <c:v>21.744007819256367</c:v>
                </c:pt>
                <c:pt idx="39155">
                  <c:v>21.744563165014636</c:v>
                </c:pt>
                <c:pt idx="39156">
                  <c:v>21.745118510772905</c:v>
                </c:pt>
                <c:pt idx="39157">
                  <c:v>21.745673856531173</c:v>
                </c:pt>
                <c:pt idx="39158">
                  <c:v>21.746229202289442</c:v>
                </c:pt>
                <c:pt idx="39159">
                  <c:v>21.74678454804771</c:v>
                </c:pt>
                <c:pt idx="39160">
                  <c:v>21.747339893805979</c:v>
                </c:pt>
                <c:pt idx="39161">
                  <c:v>21.747895239564247</c:v>
                </c:pt>
                <c:pt idx="39162">
                  <c:v>21.748450585322516</c:v>
                </c:pt>
                <c:pt idx="39163">
                  <c:v>21.749005931080784</c:v>
                </c:pt>
                <c:pt idx="39164">
                  <c:v>21.749561276839053</c:v>
                </c:pt>
                <c:pt idx="39165">
                  <c:v>21.750116622597321</c:v>
                </c:pt>
                <c:pt idx="39166">
                  <c:v>21.75067196835559</c:v>
                </c:pt>
                <c:pt idx="39167">
                  <c:v>21.751227314113859</c:v>
                </c:pt>
                <c:pt idx="39168">
                  <c:v>21.751782659872127</c:v>
                </c:pt>
                <c:pt idx="39169">
                  <c:v>21.752338005630396</c:v>
                </c:pt>
                <c:pt idx="39170">
                  <c:v>21.752893351388664</c:v>
                </c:pt>
                <c:pt idx="39171">
                  <c:v>21.753448697146933</c:v>
                </c:pt>
                <c:pt idx="39172">
                  <c:v>21.754004042905201</c:v>
                </c:pt>
                <c:pt idx="39173">
                  <c:v>21.75455938866347</c:v>
                </c:pt>
                <c:pt idx="39174">
                  <c:v>21.755114734421738</c:v>
                </c:pt>
                <c:pt idx="39175">
                  <c:v>21.755670080180007</c:v>
                </c:pt>
                <c:pt idx="39176">
                  <c:v>21.756225425938275</c:v>
                </c:pt>
                <c:pt idx="39177">
                  <c:v>21.756780771696544</c:v>
                </c:pt>
                <c:pt idx="39178">
                  <c:v>21.757336117454813</c:v>
                </c:pt>
                <c:pt idx="39179">
                  <c:v>21.757891463213081</c:v>
                </c:pt>
                <c:pt idx="39180">
                  <c:v>21.75844680897135</c:v>
                </c:pt>
                <c:pt idx="39181">
                  <c:v>21.759002154729618</c:v>
                </c:pt>
                <c:pt idx="39182">
                  <c:v>21.759557500487887</c:v>
                </c:pt>
                <c:pt idx="39183">
                  <c:v>21.760112846246155</c:v>
                </c:pt>
                <c:pt idx="39184">
                  <c:v>21.760668192004424</c:v>
                </c:pt>
                <c:pt idx="39185">
                  <c:v>21.761223537762692</c:v>
                </c:pt>
                <c:pt idx="39186">
                  <c:v>21.761778883520961</c:v>
                </c:pt>
                <c:pt idx="39187">
                  <c:v>21.762334229279229</c:v>
                </c:pt>
                <c:pt idx="39188">
                  <c:v>21.762889575037498</c:v>
                </c:pt>
                <c:pt idx="39189">
                  <c:v>21.763444920795767</c:v>
                </c:pt>
                <c:pt idx="39190">
                  <c:v>21.764000266554035</c:v>
                </c:pt>
                <c:pt idx="39191">
                  <c:v>21.764555612312304</c:v>
                </c:pt>
                <c:pt idx="39192">
                  <c:v>21.765110958070572</c:v>
                </c:pt>
                <c:pt idx="39193">
                  <c:v>21.765666303828841</c:v>
                </c:pt>
                <c:pt idx="39194">
                  <c:v>21.766221649587109</c:v>
                </c:pt>
                <c:pt idx="39195">
                  <c:v>21.766776995345378</c:v>
                </c:pt>
                <c:pt idx="39196">
                  <c:v>21.767332341103646</c:v>
                </c:pt>
                <c:pt idx="39197">
                  <c:v>21.767887686861915</c:v>
                </c:pt>
                <c:pt idx="39198">
                  <c:v>21.768443032620183</c:v>
                </c:pt>
                <c:pt idx="39199">
                  <c:v>21.768998378378452</c:v>
                </c:pt>
                <c:pt idx="39200">
                  <c:v>21.769553724136721</c:v>
                </c:pt>
                <c:pt idx="39201">
                  <c:v>21.770109069894989</c:v>
                </c:pt>
                <c:pt idx="39202">
                  <c:v>21.770664415653258</c:v>
                </c:pt>
                <c:pt idx="39203">
                  <c:v>21.771219761411526</c:v>
                </c:pt>
                <c:pt idx="39204">
                  <c:v>21.771775107169795</c:v>
                </c:pt>
                <c:pt idx="39205">
                  <c:v>21.772330452928063</c:v>
                </c:pt>
                <c:pt idx="39206">
                  <c:v>21.772885798686332</c:v>
                </c:pt>
                <c:pt idx="39207">
                  <c:v>21.7734411444446</c:v>
                </c:pt>
                <c:pt idx="39208">
                  <c:v>21.773996490202869</c:v>
                </c:pt>
                <c:pt idx="39209">
                  <c:v>21.774551835961137</c:v>
                </c:pt>
                <c:pt idx="39210">
                  <c:v>21.775107181719406</c:v>
                </c:pt>
                <c:pt idx="39211">
                  <c:v>21.775662527477675</c:v>
                </c:pt>
                <c:pt idx="39212">
                  <c:v>21.776217873235943</c:v>
                </c:pt>
                <c:pt idx="39213">
                  <c:v>21.776773218994212</c:v>
                </c:pt>
                <c:pt idx="39214">
                  <c:v>21.77732856475248</c:v>
                </c:pt>
                <c:pt idx="39215">
                  <c:v>21.777883910510749</c:v>
                </c:pt>
                <c:pt idx="39216">
                  <c:v>21.778439256269017</c:v>
                </c:pt>
                <c:pt idx="39217">
                  <c:v>21.778994602027286</c:v>
                </c:pt>
                <c:pt idx="39218">
                  <c:v>21.779549947785554</c:v>
                </c:pt>
                <c:pt idx="39219">
                  <c:v>21.780105293543823</c:v>
                </c:pt>
                <c:pt idx="39220">
                  <c:v>21.780660639302091</c:v>
                </c:pt>
                <c:pt idx="39221">
                  <c:v>21.78121598506036</c:v>
                </c:pt>
                <c:pt idx="39222">
                  <c:v>21.781771330818628</c:v>
                </c:pt>
                <c:pt idx="39223">
                  <c:v>21.782326676576897</c:v>
                </c:pt>
                <c:pt idx="39224">
                  <c:v>21.782882022335166</c:v>
                </c:pt>
                <c:pt idx="39225">
                  <c:v>21.783437368093434</c:v>
                </c:pt>
                <c:pt idx="39226">
                  <c:v>21.783992713851703</c:v>
                </c:pt>
                <c:pt idx="39227">
                  <c:v>21.784548059609971</c:v>
                </c:pt>
                <c:pt idx="39228">
                  <c:v>21.78510340536824</c:v>
                </c:pt>
                <c:pt idx="39229">
                  <c:v>21.785658751126508</c:v>
                </c:pt>
                <c:pt idx="39230">
                  <c:v>21.786214096884777</c:v>
                </c:pt>
                <c:pt idx="39231">
                  <c:v>21.786769442643045</c:v>
                </c:pt>
                <c:pt idx="39232">
                  <c:v>21.787324788401314</c:v>
                </c:pt>
                <c:pt idx="39233">
                  <c:v>21.787880134159582</c:v>
                </c:pt>
                <c:pt idx="39234">
                  <c:v>21.788435479917851</c:v>
                </c:pt>
                <c:pt idx="39235">
                  <c:v>21.78899082567612</c:v>
                </c:pt>
                <c:pt idx="39236">
                  <c:v>21.789546171434388</c:v>
                </c:pt>
                <c:pt idx="39237">
                  <c:v>21.790101517192657</c:v>
                </c:pt>
                <c:pt idx="39238">
                  <c:v>21.790656862950925</c:v>
                </c:pt>
                <c:pt idx="39239">
                  <c:v>21.791212208709194</c:v>
                </c:pt>
                <c:pt idx="39240">
                  <c:v>21.791767554467462</c:v>
                </c:pt>
                <c:pt idx="39241">
                  <c:v>21.792322900225731</c:v>
                </c:pt>
                <c:pt idx="39242">
                  <c:v>21.792878245983999</c:v>
                </c:pt>
                <c:pt idx="39243">
                  <c:v>21.793433591742268</c:v>
                </c:pt>
                <c:pt idx="39244">
                  <c:v>21.793988937500536</c:v>
                </c:pt>
                <c:pt idx="39245">
                  <c:v>21.794544283258805</c:v>
                </c:pt>
                <c:pt idx="39246">
                  <c:v>21.795099629017074</c:v>
                </c:pt>
                <c:pt idx="39247">
                  <c:v>21.795654974775342</c:v>
                </c:pt>
                <c:pt idx="39248">
                  <c:v>21.796210320533611</c:v>
                </c:pt>
                <c:pt idx="39249">
                  <c:v>21.796765666291879</c:v>
                </c:pt>
                <c:pt idx="39250">
                  <c:v>21.797321012050148</c:v>
                </c:pt>
                <c:pt idx="39251">
                  <c:v>21.797876357808416</c:v>
                </c:pt>
                <c:pt idx="39252">
                  <c:v>21.798431703566685</c:v>
                </c:pt>
                <c:pt idx="39253">
                  <c:v>21.798987049324953</c:v>
                </c:pt>
                <c:pt idx="39254">
                  <c:v>21.799542395083222</c:v>
                </c:pt>
                <c:pt idx="39255">
                  <c:v>21.80009774084149</c:v>
                </c:pt>
                <c:pt idx="39256">
                  <c:v>21.800653086599759</c:v>
                </c:pt>
                <c:pt idx="39257">
                  <c:v>21.801208432358028</c:v>
                </c:pt>
                <c:pt idx="39258">
                  <c:v>21.801763778116296</c:v>
                </c:pt>
                <c:pt idx="39259">
                  <c:v>21.802319123874565</c:v>
                </c:pt>
                <c:pt idx="39260">
                  <c:v>21.802874469632833</c:v>
                </c:pt>
                <c:pt idx="39261">
                  <c:v>21.803429815391102</c:v>
                </c:pt>
                <c:pt idx="39262">
                  <c:v>21.80398516114937</c:v>
                </c:pt>
                <c:pt idx="39263">
                  <c:v>21.804540506907639</c:v>
                </c:pt>
                <c:pt idx="39264">
                  <c:v>21.805095852665907</c:v>
                </c:pt>
                <c:pt idx="39265">
                  <c:v>21.805651198424176</c:v>
                </c:pt>
                <c:pt idx="39266">
                  <c:v>21.806206544182444</c:v>
                </c:pt>
                <c:pt idx="39267">
                  <c:v>21.806761889940713</c:v>
                </c:pt>
                <c:pt idx="39268">
                  <c:v>21.807317235698982</c:v>
                </c:pt>
                <c:pt idx="39269">
                  <c:v>21.80787258145725</c:v>
                </c:pt>
                <c:pt idx="39270">
                  <c:v>21.808427927215519</c:v>
                </c:pt>
                <c:pt idx="39271">
                  <c:v>21.808983272973787</c:v>
                </c:pt>
                <c:pt idx="39272">
                  <c:v>21.809538618732056</c:v>
                </c:pt>
                <c:pt idx="39273">
                  <c:v>21.810093964490324</c:v>
                </c:pt>
                <c:pt idx="39274">
                  <c:v>21.810649310248593</c:v>
                </c:pt>
                <c:pt idx="39275">
                  <c:v>21.811204656006861</c:v>
                </c:pt>
                <c:pt idx="39276">
                  <c:v>21.81176000176513</c:v>
                </c:pt>
                <c:pt idx="39277">
                  <c:v>21.812315347523398</c:v>
                </c:pt>
                <c:pt idx="39278">
                  <c:v>21.812870693281667</c:v>
                </c:pt>
                <c:pt idx="39279">
                  <c:v>21.813426039039935</c:v>
                </c:pt>
                <c:pt idx="39280">
                  <c:v>21.813981384798204</c:v>
                </c:pt>
                <c:pt idx="39281">
                  <c:v>21.814536730556473</c:v>
                </c:pt>
                <c:pt idx="39282">
                  <c:v>21.815092076314741</c:v>
                </c:pt>
                <c:pt idx="39283">
                  <c:v>21.81564742207301</c:v>
                </c:pt>
                <c:pt idx="39284">
                  <c:v>21.816202767831278</c:v>
                </c:pt>
                <c:pt idx="39285">
                  <c:v>21.816758113589547</c:v>
                </c:pt>
                <c:pt idx="39286">
                  <c:v>21.817313459347815</c:v>
                </c:pt>
                <c:pt idx="39287">
                  <c:v>21.817868805106084</c:v>
                </c:pt>
                <c:pt idx="39288">
                  <c:v>21.818424150864352</c:v>
                </c:pt>
                <c:pt idx="39289">
                  <c:v>21.818979496622621</c:v>
                </c:pt>
                <c:pt idx="39290">
                  <c:v>21.819534842380889</c:v>
                </c:pt>
                <c:pt idx="39291">
                  <c:v>21.820090188139158</c:v>
                </c:pt>
                <c:pt idx="39292">
                  <c:v>21.820645533897427</c:v>
                </c:pt>
                <c:pt idx="39293">
                  <c:v>21.821200879655695</c:v>
                </c:pt>
                <c:pt idx="39294">
                  <c:v>21.821756225413964</c:v>
                </c:pt>
                <c:pt idx="39295">
                  <c:v>21.822311571172232</c:v>
                </c:pt>
                <c:pt idx="39296">
                  <c:v>21.822866916930501</c:v>
                </c:pt>
                <c:pt idx="39297">
                  <c:v>21.823422262688769</c:v>
                </c:pt>
                <c:pt idx="39298">
                  <c:v>21.823977608447038</c:v>
                </c:pt>
                <c:pt idx="39299">
                  <c:v>21.824532954205306</c:v>
                </c:pt>
                <c:pt idx="39300">
                  <c:v>21.825088299963575</c:v>
                </c:pt>
                <c:pt idx="39301">
                  <c:v>21.825643645721843</c:v>
                </c:pt>
                <c:pt idx="39302">
                  <c:v>21.826198991480112</c:v>
                </c:pt>
                <c:pt idx="39303">
                  <c:v>21.826754337238381</c:v>
                </c:pt>
                <c:pt idx="39304">
                  <c:v>21.827309682996649</c:v>
                </c:pt>
                <c:pt idx="39305">
                  <c:v>21.827865028754918</c:v>
                </c:pt>
                <c:pt idx="39306">
                  <c:v>21.828420374513186</c:v>
                </c:pt>
                <c:pt idx="39307">
                  <c:v>21.828975720271455</c:v>
                </c:pt>
                <c:pt idx="39308">
                  <c:v>21.829531066029723</c:v>
                </c:pt>
                <c:pt idx="39309">
                  <c:v>21.830086411787992</c:v>
                </c:pt>
                <c:pt idx="39310">
                  <c:v>21.83064175754626</c:v>
                </c:pt>
                <c:pt idx="39311">
                  <c:v>21.831197103304529</c:v>
                </c:pt>
                <c:pt idx="39312">
                  <c:v>21.831752449062797</c:v>
                </c:pt>
                <c:pt idx="39313">
                  <c:v>21.832307794821066</c:v>
                </c:pt>
                <c:pt idx="39314">
                  <c:v>21.832863140579335</c:v>
                </c:pt>
                <c:pt idx="39315">
                  <c:v>21.833418486337603</c:v>
                </c:pt>
                <c:pt idx="39316">
                  <c:v>21.833973832095872</c:v>
                </c:pt>
                <c:pt idx="39317">
                  <c:v>21.83452917785414</c:v>
                </c:pt>
                <c:pt idx="39318">
                  <c:v>21.835084523612409</c:v>
                </c:pt>
                <c:pt idx="39319">
                  <c:v>21.835639869370677</c:v>
                </c:pt>
                <c:pt idx="39320">
                  <c:v>21.836195215128946</c:v>
                </c:pt>
                <c:pt idx="39321">
                  <c:v>21.836750560887214</c:v>
                </c:pt>
                <c:pt idx="39322">
                  <c:v>21.837305906645483</c:v>
                </c:pt>
                <c:pt idx="39323">
                  <c:v>21.837861252403751</c:v>
                </c:pt>
                <c:pt idx="39324">
                  <c:v>21.83841659816202</c:v>
                </c:pt>
                <c:pt idx="39325">
                  <c:v>21.838971943920289</c:v>
                </c:pt>
                <c:pt idx="39326">
                  <c:v>21.839527289678557</c:v>
                </c:pt>
                <c:pt idx="39327">
                  <c:v>21.840082635436826</c:v>
                </c:pt>
                <c:pt idx="39328">
                  <c:v>21.840637981195094</c:v>
                </c:pt>
                <c:pt idx="39329">
                  <c:v>21.841193326953363</c:v>
                </c:pt>
                <c:pt idx="39330">
                  <c:v>21.841748672711631</c:v>
                </c:pt>
                <c:pt idx="39331">
                  <c:v>21.8423040184699</c:v>
                </c:pt>
                <c:pt idx="39332">
                  <c:v>21.842859364228168</c:v>
                </c:pt>
                <c:pt idx="39333">
                  <c:v>21.843414709986437</c:v>
                </c:pt>
                <c:pt idx="39334">
                  <c:v>21.843970055744705</c:v>
                </c:pt>
                <c:pt idx="39335">
                  <c:v>21.844525401502974</c:v>
                </c:pt>
                <c:pt idx="39336">
                  <c:v>21.845080747261242</c:v>
                </c:pt>
                <c:pt idx="39337">
                  <c:v>21.845636093019511</c:v>
                </c:pt>
                <c:pt idx="39338">
                  <c:v>21.84619143877778</c:v>
                </c:pt>
                <c:pt idx="39339">
                  <c:v>21.846746784536048</c:v>
                </c:pt>
                <c:pt idx="39340">
                  <c:v>21.847302130294317</c:v>
                </c:pt>
                <c:pt idx="39341">
                  <c:v>21.847857476052585</c:v>
                </c:pt>
                <c:pt idx="39342">
                  <c:v>21.848412821810854</c:v>
                </c:pt>
                <c:pt idx="39343">
                  <c:v>21.848968167569122</c:v>
                </c:pt>
                <c:pt idx="39344">
                  <c:v>21.849523513327391</c:v>
                </c:pt>
                <c:pt idx="39345">
                  <c:v>21.850078859085659</c:v>
                </c:pt>
                <c:pt idx="39346">
                  <c:v>21.850634204843928</c:v>
                </c:pt>
                <c:pt idx="39347">
                  <c:v>21.851189550602196</c:v>
                </c:pt>
                <c:pt idx="39348">
                  <c:v>21.851744896360465</c:v>
                </c:pt>
                <c:pt idx="39349">
                  <c:v>21.852300242118734</c:v>
                </c:pt>
                <c:pt idx="39350">
                  <c:v>21.852855587877002</c:v>
                </c:pt>
                <c:pt idx="39351">
                  <c:v>21.853410933635271</c:v>
                </c:pt>
                <c:pt idx="39352">
                  <c:v>21.853966279393539</c:v>
                </c:pt>
                <c:pt idx="39353">
                  <c:v>21.854521625151808</c:v>
                </c:pt>
                <c:pt idx="39354">
                  <c:v>21.855076970910076</c:v>
                </c:pt>
                <c:pt idx="39355">
                  <c:v>21.855632316668345</c:v>
                </c:pt>
                <c:pt idx="39356">
                  <c:v>21.856187662426613</c:v>
                </c:pt>
                <c:pt idx="39357">
                  <c:v>21.856743008184882</c:v>
                </c:pt>
                <c:pt idx="39358">
                  <c:v>21.85729835394315</c:v>
                </c:pt>
                <c:pt idx="39359">
                  <c:v>21.857853699701419</c:v>
                </c:pt>
                <c:pt idx="39360">
                  <c:v>21.858409045459688</c:v>
                </c:pt>
                <c:pt idx="39361">
                  <c:v>21.858964391217956</c:v>
                </c:pt>
                <c:pt idx="39362">
                  <c:v>21.859519736976225</c:v>
                </c:pt>
                <c:pt idx="39363">
                  <c:v>21.860075082734493</c:v>
                </c:pt>
                <c:pt idx="39364">
                  <c:v>21.860630428492762</c:v>
                </c:pt>
                <c:pt idx="39365">
                  <c:v>21.86118577425103</c:v>
                </c:pt>
                <c:pt idx="39366">
                  <c:v>21.861741120009299</c:v>
                </c:pt>
                <c:pt idx="39367">
                  <c:v>21.862296465767567</c:v>
                </c:pt>
                <c:pt idx="39368">
                  <c:v>21.862851811525836</c:v>
                </c:pt>
                <c:pt idx="39369">
                  <c:v>21.863407157284104</c:v>
                </c:pt>
                <c:pt idx="39370">
                  <c:v>21.863962503042373</c:v>
                </c:pt>
                <c:pt idx="39371">
                  <c:v>21.864517848800642</c:v>
                </c:pt>
                <c:pt idx="39372">
                  <c:v>21.86507319455891</c:v>
                </c:pt>
                <c:pt idx="39373">
                  <c:v>21.865628540317179</c:v>
                </c:pt>
                <c:pt idx="39374">
                  <c:v>21.866183886075447</c:v>
                </c:pt>
                <c:pt idx="39375">
                  <c:v>21.866739231833716</c:v>
                </c:pt>
                <c:pt idx="39376">
                  <c:v>21.867294577591984</c:v>
                </c:pt>
                <c:pt idx="39377">
                  <c:v>21.867849923350253</c:v>
                </c:pt>
                <c:pt idx="39378">
                  <c:v>21.868405269108521</c:v>
                </c:pt>
                <c:pt idx="39379">
                  <c:v>21.86896061486679</c:v>
                </c:pt>
                <c:pt idx="39380">
                  <c:v>21.869515960625058</c:v>
                </c:pt>
                <c:pt idx="39381">
                  <c:v>21.870071306383327</c:v>
                </c:pt>
                <c:pt idx="39382">
                  <c:v>21.870626652141596</c:v>
                </c:pt>
                <c:pt idx="39383">
                  <c:v>21.871181997899864</c:v>
                </c:pt>
                <c:pt idx="39384">
                  <c:v>21.871737343658133</c:v>
                </c:pt>
                <c:pt idx="39385">
                  <c:v>21.872292689416401</c:v>
                </c:pt>
                <c:pt idx="39386">
                  <c:v>21.87284803517467</c:v>
                </c:pt>
                <c:pt idx="39387">
                  <c:v>21.873403380932938</c:v>
                </c:pt>
                <c:pt idx="39388">
                  <c:v>21.873958726691207</c:v>
                </c:pt>
                <c:pt idx="39389">
                  <c:v>21.874514072449475</c:v>
                </c:pt>
                <c:pt idx="39390">
                  <c:v>21.875069418207744</c:v>
                </c:pt>
                <c:pt idx="39391">
                  <c:v>21.875624763966012</c:v>
                </c:pt>
                <c:pt idx="39392">
                  <c:v>21.876180109724281</c:v>
                </c:pt>
                <c:pt idx="39393">
                  <c:v>21.876735455482549</c:v>
                </c:pt>
                <c:pt idx="39394">
                  <c:v>21.877290801240818</c:v>
                </c:pt>
                <c:pt idx="39395">
                  <c:v>21.877846146999087</c:v>
                </c:pt>
                <c:pt idx="39396">
                  <c:v>21.878401492757355</c:v>
                </c:pt>
                <c:pt idx="39397">
                  <c:v>21.878956838515624</c:v>
                </c:pt>
                <c:pt idx="39398">
                  <c:v>21.879512184273892</c:v>
                </c:pt>
                <c:pt idx="39399">
                  <c:v>21.880067530032161</c:v>
                </c:pt>
                <c:pt idx="39400">
                  <c:v>21.880622875790429</c:v>
                </c:pt>
                <c:pt idx="39401">
                  <c:v>21.881178221548698</c:v>
                </c:pt>
                <c:pt idx="39402">
                  <c:v>21.881733567306966</c:v>
                </c:pt>
                <c:pt idx="39403">
                  <c:v>21.882288913065235</c:v>
                </c:pt>
                <c:pt idx="39404">
                  <c:v>21.882844258823503</c:v>
                </c:pt>
                <c:pt idx="39405">
                  <c:v>21.883399604581772</c:v>
                </c:pt>
                <c:pt idx="39406">
                  <c:v>21.883954950340041</c:v>
                </c:pt>
                <c:pt idx="39407">
                  <c:v>21.884510296098309</c:v>
                </c:pt>
                <c:pt idx="39408">
                  <c:v>21.885065641856578</c:v>
                </c:pt>
                <c:pt idx="39409">
                  <c:v>21.885620987614846</c:v>
                </c:pt>
                <c:pt idx="39410">
                  <c:v>21.886176333373115</c:v>
                </c:pt>
                <c:pt idx="39411">
                  <c:v>21.886731679131383</c:v>
                </c:pt>
                <c:pt idx="39412">
                  <c:v>21.887287024889652</c:v>
                </c:pt>
                <c:pt idx="39413">
                  <c:v>21.88784237064792</c:v>
                </c:pt>
                <c:pt idx="39414">
                  <c:v>21.888397716406189</c:v>
                </c:pt>
                <c:pt idx="39415">
                  <c:v>21.888953062164457</c:v>
                </c:pt>
                <c:pt idx="39416">
                  <c:v>21.889508407922726</c:v>
                </c:pt>
                <c:pt idx="39417">
                  <c:v>21.890063753680995</c:v>
                </c:pt>
                <c:pt idx="39418">
                  <c:v>21.890619099439263</c:v>
                </c:pt>
                <c:pt idx="39419">
                  <c:v>21.891174445197532</c:v>
                </c:pt>
                <c:pt idx="39420">
                  <c:v>21.8917297909558</c:v>
                </c:pt>
                <c:pt idx="39421">
                  <c:v>21.892285136714069</c:v>
                </c:pt>
                <c:pt idx="39422">
                  <c:v>21.892840482472337</c:v>
                </c:pt>
                <c:pt idx="39423">
                  <c:v>21.893395828230606</c:v>
                </c:pt>
                <c:pt idx="39424">
                  <c:v>21.893951173988874</c:v>
                </c:pt>
                <c:pt idx="39425">
                  <c:v>21.894506519747143</c:v>
                </c:pt>
                <c:pt idx="39426">
                  <c:v>21.895061865505411</c:v>
                </c:pt>
                <c:pt idx="39427">
                  <c:v>21.89561721126368</c:v>
                </c:pt>
                <c:pt idx="39428">
                  <c:v>21.896172557021949</c:v>
                </c:pt>
                <c:pt idx="39429">
                  <c:v>21.896727902780217</c:v>
                </c:pt>
                <c:pt idx="39430">
                  <c:v>21.897283248538486</c:v>
                </c:pt>
                <c:pt idx="39431">
                  <c:v>21.897838594296754</c:v>
                </c:pt>
                <c:pt idx="39432">
                  <c:v>21.898393940055023</c:v>
                </c:pt>
                <c:pt idx="39433">
                  <c:v>21.898949285813291</c:v>
                </c:pt>
                <c:pt idx="39434">
                  <c:v>21.89950463157156</c:v>
                </c:pt>
                <c:pt idx="39435">
                  <c:v>21.900059977329828</c:v>
                </c:pt>
                <c:pt idx="39436">
                  <c:v>21.900615323088097</c:v>
                </c:pt>
                <c:pt idx="39437">
                  <c:v>21.901170668846365</c:v>
                </c:pt>
                <c:pt idx="39438">
                  <c:v>21.901726014604634</c:v>
                </c:pt>
                <c:pt idx="39439">
                  <c:v>21.902281360362903</c:v>
                </c:pt>
                <c:pt idx="39440">
                  <c:v>21.902836706121171</c:v>
                </c:pt>
                <c:pt idx="39441">
                  <c:v>21.90339205187944</c:v>
                </c:pt>
                <c:pt idx="39442">
                  <c:v>21.903947397637708</c:v>
                </c:pt>
                <c:pt idx="39443">
                  <c:v>21.904502743395977</c:v>
                </c:pt>
                <c:pt idx="39444">
                  <c:v>21.905058089154245</c:v>
                </c:pt>
                <c:pt idx="39445">
                  <c:v>21.905613434912514</c:v>
                </c:pt>
                <c:pt idx="39446">
                  <c:v>21.906168780670782</c:v>
                </c:pt>
                <c:pt idx="39447">
                  <c:v>21.906724126429051</c:v>
                </c:pt>
                <c:pt idx="39448">
                  <c:v>21.907279472187319</c:v>
                </c:pt>
                <c:pt idx="39449">
                  <c:v>21.907834817945588</c:v>
                </c:pt>
                <c:pt idx="39450">
                  <c:v>21.908390163703857</c:v>
                </c:pt>
                <c:pt idx="39451">
                  <c:v>21.908945509462125</c:v>
                </c:pt>
                <c:pt idx="39452">
                  <c:v>21.909500855220394</c:v>
                </c:pt>
                <c:pt idx="39453">
                  <c:v>21.910056200978662</c:v>
                </c:pt>
                <c:pt idx="39454">
                  <c:v>21.910611546736931</c:v>
                </c:pt>
                <c:pt idx="39455">
                  <c:v>21.911166892495199</c:v>
                </c:pt>
                <c:pt idx="39456">
                  <c:v>21.911722238253468</c:v>
                </c:pt>
                <c:pt idx="39457">
                  <c:v>21.912277584011736</c:v>
                </c:pt>
                <c:pt idx="39458">
                  <c:v>21.912832929770005</c:v>
                </c:pt>
                <c:pt idx="39459">
                  <c:v>21.913388275528273</c:v>
                </c:pt>
                <c:pt idx="39460">
                  <c:v>21.913943621286542</c:v>
                </c:pt>
                <c:pt idx="39461">
                  <c:v>21.91449896704481</c:v>
                </c:pt>
                <c:pt idx="39462">
                  <c:v>21.915054312803079</c:v>
                </c:pt>
                <c:pt idx="39463">
                  <c:v>21.915609658561348</c:v>
                </c:pt>
                <c:pt idx="39464">
                  <c:v>21.916165004319616</c:v>
                </c:pt>
                <c:pt idx="39465">
                  <c:v>21.916720350077885</c:v>
                </c:pt>
                <c:pt idx="39466">
                  <c:v>21.917275695836153</c:v>
                </c:pt>
                <c:pt idx="39467">
                  <c:v>21.917831041594422</c:v>
                </c:pt>
                <c:pt idx="39468">
                  <c:v>21.91838638735269</c:v>
                </c:pt>
                <c:pt idx="39469">
                  <c:v>21.918941733110959</c:v>
                </c:pt>
                <c:pt idx="39470">
                  <c:v>21.919497078869227</c:v>
                </c:pt>
                <c:pt idx="39471">
                  <c:v>21.920052424627496</c:v>
                </c:pt>
                <c:pt idx="39472">
                  <c:v>21.920607770385764</c:v>
                </c:pt>
                <c:pt idx="39473">
                  <c:v>21.921163116144033</c:v>
                </c:pt>
                <c:pt idx="39474">
                  <c:v>21.921718461902302</c:v>
                </c:pt>
                <c:pt idx="39475">
                  <c:v>21.92227380766057</c:v>
                </c:pt>
                <c:pt idx="39476">
                  <c:v>21.922829153418839</c:v>
                </c:pt>
                <c:pt idx="39477">
                  <c:v>21.923384499177107</c:v>
                </c:pt>
                <c:pt idx="39478">
                  <c:v>21.923939844935376</c:v>
                </c:pt>
                <c:pt idx="39479">
                  <c:v>21.924495190693644</c:v>
                </c:pt>
                <c:pt idx="39480">
                  <c:v>21.925050536451913</c:v>
                </c:pt>
                <c:pt idx="39481">
                  <c:v>21.925605882210181</c:v>
                </c:pt>
                <c:pt idx="39482">
                  <c:v>21.92616122796845</c:v>
                </c:pt>
                <c:pt idx="39483">
                  <c:v>21.926716573726718</c:v>
                </c:pt>
                <c:pt idx="39484">
                  <c:v>21.927271919484987</c:v>
                </c:pt>
                <c:pt idx="39485">
                  <c:v>21.927827265243256</c:v>
                </c:pt>
                <c:pt idx="39486">
                  <c:v>21.928382611001524</c:v>
                </c:pt>
                <c:pt idx="39487">
                  <c:v>21.928937956759793</c:v>
                </c:pt>
                <c:pt idx="39488">
                  <c:v>21.929493302518061</c:v>
                </c:pt>
                <c:pt idx="39489">
                  <c:v>21.93004864827633</c:v>
                </c:pt>
                <c:pt idx="39490">
                  <c:v>21.930603994034598</c:v>
                </c:pt>
                <c:pt idx="39491">
                  <c:v>21.931159339792867</c:v>
                </c:pt>
                <c:pt idx="39492">
                  <c:v>21.931714685551135</c:v>
                </c:pt>
                <c:pt idx="39493">
                  <c:v>21.932270031309404</c:v>
                </c:pt>
                <c:pt idx="39494">
                  <c:v>21.932825377067672</c:v>
                </c:pt>
                <c:pt idx="39495">
                  <c:v>21.933380722825941</c:v>
                </c:pt>
                <c:pt idx="39496">
                  <c:v>21.93393606858421</c:v>
                </c:pt>
                <c:pt idx="39497">
                  <c:v>21.934491414342478</c:v>
                </c:pt>
                <c:pt idx="39498">
                  <c:v>21.935046760100747</c:v>
                </c:pt>
                <c:pt idx="39499">
                  <c:v>21.935602105859015</c:v>
                </c:pt>
                <c:pt idx="39500">
                  <c:v>21.936157451617284</c:v>
                </c:pt>
                <c:pt idx="39501">
                  <c:v>21.936712797375552</c:v>
                </c:pt>
                <c:pt idx="39502">
                  <c:v>21.937268143133821</c:v>
                </c:pt>
                <c:pt idx="39503">
                  <c:v>21.937823488892089</c:v>
                </c:pt>
                <c:pt idx="39504">
                  <c:v>21.938378834650358</c:v>
                </c:pt>
                <c:pt idx="39505">
                  <c:v>21.938934180408626</c:v>
                </c:pt>
                <c:pt idx="39506">
                  <c:v>21.939489526166895</c:v>
                </c:pt>
                <c:pt idx="39507">
                  <c:v>21.940044871925164</c:v>
                </c:pt>
                <c:pt idx="39508">
                  <c:v>21.940600217683432</c:v>
                </c:pt>
                <c:pt idx="39509">
                  <c:v>21.941155563441701</c:v>
                </c:pt>
                <c:pt idx="39510">
                  <c:v>21.941710909199969</c:v>
                </c:pt>
                <c:pt idx="39511">
                  <c:v>21.942266254958238</c:v>
                </c:pt>
                <c:pt idx="39512">
                  <c:v>21.942821600716506</c:v>
                </c:pt>
                <c:pt idx="39513">
                  <c:v>21.943376946474775</c:v>
                </c:pt>
                <c:pt idx="39514">
                  <c:v>21.943932292233043</c:v>
                </c:pt>
                <c:pt idx="39515">
                  <c:v>21.944487637991312</c:v>
                </c:pt>
                <c:pt idx="39516">
                  <c:v>21.94504298374958</c:v>
                </c:pt>
                <c:pt idx="39517">
                  <c:v>21.945598329507849</c:v>
                </c:pt>
                <c:pt idx="39518">
                  <c:v>21.946153675266117</c:v>
                </c:pt>
                <c:pt idx="39519">
                  <c:v>21.946709021024386</c:v>
                </c:pt>
                <c:pt idx="39520">
                  <c:v>21.947264366782655</c:v>
                </c:pt>
                <c:pt idx="39521">
                  <c:v>21.947819712540923</c:v>
                </c:pt>
                <c:pt idx="39522">
                  <c:v>21.948375058299192</c:v>
                </c:pt>
                <c:pt idx="39523">
                  <c:v>21.94893040405746</c:v>
                </c:pt>
                <c:pt idx="39524">
                  <c:v>21.949485749815729</c:v>
                </c:pt>
                <c:pt idx="39525">
                  <c:v>21.950041095573997</c:v>
                </c:pt>
                <c:pt idx="39526">
                  <c:v>21.950596441332266</c:v>
                </c:pt>
                <c:pt idx="39527">
                  <c:v>21.951151787090534</c:v>
                </c:pt>
                <c:pt idx="39528">
                  <c:v>21.951707132848803</c:v>
                </c:pt>
                <c:pt idx="39529">
                  <c:v>21.952262478607071</c:v>
                </c:pt>
                <c:pt idx="39530">
                  <c:v>21.95281782436534</c:v>
                </c:pt>
                <c:pt idx="39531">
                  <c:v>21.953373170123609</c:v>
                </c:pt>
                <c:pt idx="39532">
                  <c:v>21.953928515881877</c:v>
                </c:pt>
                <c:pt idx="39533">
                  <c:v>21.954483861640146</c:v>
                </c:pt>
                <c:pt idx="39534">
                  <c:v>21.955039207398414</c:v>
                </c:pt>
                <c:pt idx="39535">
                  <c:v>21.955594553156683</c:v>
                </c:pt>
                <c:pt idx="39536">
                  <c:v>21.956149898914951</c:v>
                </c:pt>
                <c:pt idx="39537">
                  <c:v>21.95670524467322</c:v>
                </c:pt>
                <c:pt idx="39538">
                  <c:v>21.957260590431488</c:v>
                </c:pt>
                <c:pt idx="39539">
                  <c:v>21.957815936189757</c:v>
                </c:pt>
                <c:pt idx="39540">
                  <c:v>21.958371281948025</c:v>
                </c:pt>
                <c:pt idx="39541">
                  <c:v>21.958926627706294</c:v>
                </c:pt>
                <c:pt idx="39542">
                  <c:v>21.959481973464563</c:v>
                </c:pt>
                <c:pt idx="39543">
                  <c:v>21.960037319222831</c:v>
                </c:pt>
                <c:pt idx="39544">
                  <c:v>21.9605926649811</c:v>
                </c:pt>
                <c:pt idx="39545">
                  <c:v>21.961148010739368</c:v>
                </c:pt>
                <c:pt idx="39546">
                  <c:v>21.961703356497637</c:v>
                </c:pt>
                <c:pt idx="39547">
                  <c:v>21.962258702255905</c:v>
                </c:pt>
                <c:pt idx="39548">
                  <c:v>21.962814048014174</c:v>
                </c:pt>
                <c:pt idx="39549">
                  <c:v>21.963369393772442</c:v>
                </c:pt>
                <c:pt idx="39550">
                  <c:v>21.963924739530711</c:v>
                </c:pt>
                <c:pt idx="39551">
                  <c:v>21.964480085288979</c:v>
                </c:pt>
                <c:pt idx="39552">
                  <c:v>21.965035431047248</c:v>
                </c:pt>
                <c:pt idx="39553">
                  <c:v>21.965590776805517</c:v>
                </c:pt>
                <c:pt idx="39554">
                  <c:v>21.966146122563785</c:v>
                </c:pt>
                <c:pt idx="39555">
                  <c:v>21.966701468322054</c:v>
                </c:pt>
                <c:pt idx="39556">
                  <c:v>21.967256814080322</c:v>
                </c:pt>
                <c:pt idx="39557">
                  <c:v>21.967812159838591</c:v>
                </c:pt>
                <c:pt idx="39558">
                  <c:v>21.968367505596859</c:v>
                </c:pt>
                <c:pt idx="39559">
                  <c:v>21.968922851355128</c:v>
                </c:pt>
                <c:pt idx="39560">
                  <c:v>21.969478197113396</c:v>
                </c:pt>
                <c:pt idx="39561">
                  <c:v>21.970033542871665</c:v>
                </c:pt>
                <c:pt idx="39562">
                  <c:v>21.970588888629933</c:v>
                </c:pt>
                <c:pt idx="39563">
                  <c:v>21.971144234388202</c:v>
                </c:pt>
                <c:pt idx="39564">
                  <c:v>21.971699580146471</c:v>
                </c:pt>
                <c:pt idx="39565">
                  <c:v>21.972254925904739</c:v>
                </c:pt>
                <c:pt idx="39566">
                  <c:v>21.972810271663008</c:v>
                </c:pt>
                <c:pt idx="39567">
                  <c:v>21.973365617421276</c:v>
                </c:pt>
                <c:pt idx="39568">
                  <c:v>21.973920963179545</c:v>
                </c:pt>
                <c:pt idx="39569">
                  <c:v>21.974476308937813</c:v>
                </c:pt>
                <c:pt idx="39570">
                  <c:v>21.975031654696082</c:v>
                </c:pt>
                <c:pt idx="39571">
                  <c:v>21.97558700045435</c:v>
                </c:pt>
                <c:pt idx="39572">
                  <c:v>21.976142346212619</c:v>
                </c:pt>
                <c:pt idx="39573">
                  <c:v>21.976697691970887</c:v>
                </c:pt>
                <c:pt idx="39574">
                  <c:v>21.977253037729156</c:v>
                </c:pt>
                <c:pt idx="39575">
                  <c:v>21.977808383487424</c:v>
                </c:pt>
                <c:pt idx="39576">
                  <c:v>21.978363729245693</c:v>
                </c:pt>
                <c:pt idx="39577">
                  <c:v>21.978919075003962</c:v>
                </c:pt>
                <c:pt idx="39578">
                  <c:v>21.97947442076223</c:v>
                </c:pt>
                <c:pt idx="39579">
                  <c:v>21.980029766520499</c:v>
                </c:pt>
                <c:pt idx="39580">
                  <c:v>21.980585112278767</c:v>
                </c:pt>
                <c:pt idx="39581">
                  <c:v>21.981140458037036</c:v>
                </c:pt>
                <c:pt idx="39582">
                  <c:v>21.981695803795304</c:v>
                </c:pt>
                <c:pt idx="39583">
                  <c:v>21.982251149553573</c:v>
                </c:pt>
                <c:pt idx="39584">
                  <c:v>21.982806495311841</c:v>
                </c:pt>
                <c:pt idx="39585">
                  <c:v>21.98336184107011</c:v>
                </c:pt>
                <c:pt idx="39586">
                  <c:v>21.983917186828378</c:v>
                </c:pt>
                <c:pt idx="39587">
                  <c:v>21.984472532586647</c:v>
                </c:pt>
                <c:pt idx="39588">
                  <c:v>21.985027878344916</c:v>
                </c:pt>
                <c:pt idx="39589">
                  <c:v>21.985583224103184</c:v>
                </c:pt>
                <c:pt idx="39590">
                  <c:v>21.986138569861453</c:v>
                </c:pt>
                <c:pt idx="39591">
                  <c:v>21.986693915619721</c:v>
                </c:pt>
                <c:pt idx="39592">
                  <c:v>21.98724926137799</c:v>
                </c:pt>
                <c:pt idx="39593">
                  <c:v>21.987804607136258</c:v>
                </c:pt>
                <c:pt idx="39594">
                  <c:v>21.988359952894527</c:v>
                </c:pt>
                <c:pt idx="39595">
                  <c:v>21.988915298652795</c:v>
                </c:pt>
                <c:pt idx="39596">
                  <c:v>21.989470644411064</c:v>
                </c:pt>
                <c:pt idx="39597">
                  <c:v>21.990025990169332</c:v>
                </c:pt>
                <c:pt idx="39598">
                  <c:v>21.990581335927601</c:v>
                </c:pt>
                <c:pt idx="39599">
                  <c:v>21.99113668168587</c:v>
                </c:pt>
                <c:pt idx="39600">
                  <c:v>21.991692027444138</c:v>
                </c:pt>
                <c:pt idx="39601">
                  <c:v>21.992247373202407</c:v>
                </c:pt>
                <c:pt idx="39602">
                  <c:v>21.992802718960675</c:v>
                </c:pt>
                <c:pt idx="39603">
                  <c:v>21.993358064718944</c:v>
                </c:pt>
                <c:pt idx="39604">
                  <c:v>21.993913410477212</c:v>
                </c:pt>
                <c:pt idx="39605">
                  <c:v>21.994468756235481</c:v>
                </c:pt>
                <c:pt idx="39606">
                  <c:v>21.995024101993749</c:v>
                </c:pt>
                <c:pt idx="39607">
                  <c:v>21.995579447752018</c:v>
                </c:pt>
                <c:pt idx="39608">
                  <c:v>21.996134793510286</c:v>
                </c:pt>
                <c:pt idx="39609">
                  <c:v>21.996690139268555</c:v>
                </c:pt>
                <c:pt idx="39610">
                  <c:v>21.997245485026824</c:v>
                </c:pt>
                <c:pt idx="39611">
                  <c:v>21.997800830785092</c:v>
                </c:pt>
                <c:pt idx="39612">
                  <c:v>21.998356176543361</c:v>
                </c:pt>
                <c:pt idx="39613">
                  <c:v>21.998911522301629</c:v>
                </c:pt>
                <c:pt idx="39614">
                  <c:v>21.999466868059898</c:v>
                </c:pt>
                <c:pt idx="39615">
                  <c:v>22.000022213818166</c:v>
                </c:pt>
                <c:pt idx="39616">
                  <c:v>22.000577559576435</c:v>
                </c:pt>
                <c:pt idx="39617">
                  <c:v>22.001132905334703</c:v>
                </c:pt>
                <c:pt idx="39618">
                  <c:v>22.001688251092972</c:v>
                </c:pt>
                <c:pt idx="39619">
                  <c:v>22.00224359685124</c:v>
                </c:pt>
                <c:pt idx="39620">
                  <c:v>22.002798942609509</c:v>
                </c:pt>
                <c:pt idx="39621">
                  <c:v>22.003354288367778</c:v>
                </c:pt>
                <c:pt idx="39622">
                  <c:v>22.003909634126046</c:v>
                </c:pt>
                <c:pt idx="39623">
                  <c:v>22.004464979884315</c:v>
                </c:pt>
                <c:pt idx="39624">
                  <c:v>22.005020325642583</c:v>
                </c:pt>
                <c:pt idx="39625">
                  <c:v>22.005575671400852</c:v>
                </c:pt>
                <c:pt idx="39626">
                  <c:v>22.00613101715912</c:v>
                </c:pt>
                <c:pt idx="39627">
                  <c:v>22.006686362917389</c:v>
                </c:pt>
                <c:pt idx="39628">
                  <c:v>22.007241708675657</c:v>
                </c:pt>
                <c:pt idx="39629">
                  <c:v>22.007797054433926</c:v>
                </c:pt>
                <c:pt idx="39630">
                  <c:v>22.008352400192194</c:v>
                </c:pt>
                <c:pt idx="39631">
                  <c:v>22.008907745950463</c:v>
                </c:pt>
                <c:pt idx="39632">
                  <c:v>22.009463091708731</c:v>
                </c:pt>
                <c:pt idx="39633">
                  <c:v>22.010018437467</c:v>
                </c:pt>
                <c:pt idx="39634">
                  <c:v>22.010573783225269</c:v>
                </c:pt>
                <c:pt idx="39635">
                  <c:v>22.011129128983537</c:v>
                </c:pt>
                <c:pt idx="39636">
                  <c:v>22.011684474741806</c:v>
                </c:pt>
                <c:pt idx="39637">
                  <c:v>22.012239820500074</c:v>
                </c:pt>
                <c:pt idx="39638">
                  <c:v>22.012795166258343</c:v>
                </c:pt>
                <c:pt idx="39639">
                  <c:v>22.013350512016611</c:v>
                </c:pt>
                <c:pt idx="39640">
                  <c:v>22.01390585777488</c:v>
                </c:pt>
                <c:pt idx="39641">
                  <c:v>22.014461203533148</c:v>
                </c:pt>
                <c:pt idx="39642">
                  <c:v>22.015016549291417</c:v>
                </c:pt>
                <c:pt idx="39643">
                  <c:v>22.015571895049685</c:v>
                </c:pt>
                <c:pt idx="39644">
                  <c:v>22.016127240807954</c:v>
                </c:pt>
                <c:pt idx="39645">
                  <c:v>22.016682586566223</c:v>
                </c:pt>
                <c:pt idx="39646">
                  <c:v>22.017237932324491</c:v>
                </c:pt>
                <c:pt idx="39647">
                  <c:v>22.01779327808276</c:v>
                </c:pt>
                <c:pt idx="39648">
                  <c:v>22.018348623841028</c:v>
                </c:pt>
                <c:pt idx="39649">
                  <c:v>22.018903969599297</c:v>
                </c:pt>
                <c:pt idx="39650">
                  <c:v>22.019459315357565</c:v>
                </c:pt>
                <c:pt idx="39651">
                  <c:v>22.020014661115834</c:v>
                </c:pt>
                <c:pt idx="39652">
                  <c:v>22.020570006874102</c:v>
                </c:pt>
                <c:pt idx="39653">
                  <c:v>22.021125352632371</c:v>
                </c:pt>
                <c:pt idx="39654">
                  <c:v>22.021680698390639</c:v>
                </c:pt>
                <c:pt idx="39655">
                  <c:v>22.022236044148908</c:v>
                </c:pt>
                <c:pt idx="39656">
                  <c:v>22.022791389907177</c:v>
                </c:pt>
                <c:pt idx="39657">
                  <c:v>22.023346735665445</c:v>
                </c:pt>
                <c:pt idx="39658">
                  <c:v>22.023902081423714</c:v>
                </c:pt>
                <c:pt idx="39659">
                  <c:v>22.024457427181982</c:v>
                </c:pt>
                <c:pt idx="39660">
                  <c:v>22.025012772940251</c:v>
                </c:pt>
                <c:pt idx="39661">
                  <c:v>22.025568118698519</c:v>
                </c:pt>
                <c:pt idx="39662">
                  <c:v>22.026123464456788</c:v>
                </c:pt>
                <c:pt idx="39663">
                  <c:v>22.026678810215056</c:v>
                </c:pt>
                <c:pt idx="39664">
                  <c:v>22.027234155973325</c:v>
                </c:pt>
                <c:pt idx="39665">
                  <c:v>22.027789501731593</c:v>
                </c:pt>
                <c:pt idx="39666">
                  <c:v>22.028344847489862</c:v>
                </c:pt>
                <c:pt idx="39667">
                  <c:v>22.028900193248131</c:v>
                </c:pt>
                <c:pt idx="39668">
                  <c:v>22.029455539006399</c:v>
                </c:pt>
                <c:pt idx="39669">
                  <c:v>22.030010884764668</c:v>
                </c:pt>
                <c:pt idx="39670">
                  <c:v>22.030566230522936</c:v>
                </c:pt>
                <c:pt idx="39671">
                  <c:v>22.031121576281205</c:v>
                </c:pt>
                <c:pt idx="39672">
                  <c:v>22.031676922039473</c:v>
                </c:pt>
                <c:pt idx="39673">
                  <c:v>22.032232267797742</c:v>
                </c:pt>
                <c:pt idx="39674">
                  <c:v>22.03278761355601</c:v>
                </c:pt>
                <c:pt idx="39675">
                  <c:v>22.033342959314279</c:v>
                </c:pt>
                <c:pt idx="39676">
                  <c:v>22.033898305072547</c:v>
                </c:pt>
                <c:pt idx="39677">
                  <c:v>22.034453650830816</c:v>
                </c:pt>
                <c:pt idx="39678">
                  <c:v>22.035008996589085</c:v>
                </c:pt>
                <c:pt idx="39679">
                  <c:v>22.035564342347353</c:v>
                </c:pt>
                <c:pt idx="39680">
                  <c:v>22.036119688105622</c:v>
                </c:pt>
                <c:pt idx="39681">
                  <c:v>22.03667503386389</c:v>
                </c:pt>
                <c:pt idx="39682">
                  <c:v>22.037230379622159</c:v>
                </c:pt>
                <c:pt idx="39683">
                  <c:v>22.037785725380427</c:v>
                </c:pt>
                <c:pt idx="39684">
                  <c:v>22.038341071138696</c:v>
                </c:pt>
                <c:pt idx="39685">
                  <c:v>22.038896416896964</c:v>
                </c:pt>
                <c:pt idx="39686">
                  <c:v>22.039451762655233</c:v>
                </c:pt>
                <c:pt idx="39687">
                  <c:v>22.040007108413501</c:v>
                </c:pt>
                <c:pt idx="39688">
                  <c:v>22.04056245417177</c:v>
                </c:pt>
                <c:pt idx="39689">
                  <c:v>22.041117799930039</c:v>
                </c:pt>
                <c:pt idx="39690">
                  <c:v>22.041673145688307</c:v>
                </c:pt>
                <c:pt idx="39691">
                  <c:v>22.042228491446576</c:v>
                </c:pt>
                <c:pt idx="39692">
                  <c:v>22.042783837204844</c:v>
                </c:pt>
                <c:pt idx="39693">
                  <c:v>22.043339182963113</c:v>
                </c:pt>
                <c:pt idx="39694">
                  <c:v>22.043894528721381</c:v>
                </c:pt>
                <c:pt idx="39695">
                  <c:v>22.04444987447965</c:v>
                </c:pt>
                <c:pt idx="39696">
                  <c:v>22.045005220237918</c:v>
                </c:pt>
                <c:pt idx="39697">
                  <c:v>22.045560565996187</c:v>
                </c:pt>
                <c:pt idx="39698">
                  <c:v>22.046115911754455</c:v>
                </c:pt>
                <c:pt idx="39699">
                  <c:v>22.046671257512724</c:v>
                </c:pt>
                <c:pt idx="39700">
                  <c:v>22.047226603270992</c:v>
                </c:pt>
                <c:pt idx="39701">
                  <c:v>22.047781949029261</c:v>
                </c:pt>
                <c:pt idx="39702">
                  <c:v>22.04833729478753</c:v>
                </c:pt>
                <c:pt idx="39703">
                  <c:v>22.048892640545798</c:v>
                </c:pt>
                <c:pt idx="39704">
                  <c:v>22.049447986304067</c:v>
                </c:pt>
                <c:pt idx="39705">
                  <c:v>22.050003332062335</c:v>
                </c:pt>
                <c:pt idx="39706">
                  <c:v>22.050558677820604</c:v>
                </c:pt>
                <c:pt idx="39707">
                  <c:v>22.051114023578872</c:v>
                </c:pt>
                <c:pt idx="39708">
                  <c:v>22.051669369337141</c:v>
                </c:pt>
                <c:pt idx="39709">
                  <c:v>22.052224715095409</c:v>
                </c:pt>
                <c:pt idx="39710">
                  <c:v>22.052780060853678</c:v>
                </c:pt>
                <c:pt idx="39711">
                  <c:v>22.053335406611946</c:v>
                </c:pt>
                <c:pt idx="39712">
                  <c:v>22.053890752370215</c:v>
                </c:pt>
                <c:pt idx="39713">
                  <c:v>22.054446098128484</c:v>
                </c:pt>
                <c:pt idx="39714">
                  <c:v>22.055001443886752</c:v>
                </c:pt>
                <c:pt idx="39715">
                  <c:v>22.055556789645021</c:v>
                </c:pt>
                <c:pt idx="39716">
                  <c:v>22.056112135403289</c:v>
                </c:pt>
                <c:pt idx="39717">
                  <c:v>22.056667481161558</c:v>
                </c:pt>
                <c:pt idx="39718">
                  <c:v>22.057222826919826</c:v>
                </c:pt>
                <c:pt idx="39719">
                  <c:v>22.057778172678095</c:v>
                </c:pt>
                <c:pt idx="39720">
                  <c:v>22.058333518436363</c:v>
                </c:pt>
                <c:pt idx="39721">
                  <c:v>22.058888864194632</c:v>
                </c:pt>
                <c:pt idx="39722">
                  <c:v>22.0594442099529</c:v>
                </c:pt>
                <c:pt idx="39723">
                  <c:v>22.059999555711169</c:v>
                </c:pt>
                <c:pt idx="39724">
                  <c:v>22.060554901469438</c:v>
                </c:pt>
                <c:pt idx="39725">
                  <c:v>22.061110247227706</c:v>
                </c:pt>
                <c:pt idx="39726">
                  <c:v>22.061665592985975</c:v>
                </c:pt>
                <c:pt idx="39727">
                  <c:v>22.062220938744243</c:v>
                </c:pt>
                <c:pt idx="39728">
                  <c:v>22.062776284502512</c:v>
                </c:pt>
                <c:pt idx="39729">
                  <c:v>22.06333163026078</c:v>
                </c:pt>
                <c:pt idx="39730">
                  <c:v>22.063886976019049</c:v>
                </c:pt>
                <c:pt idx="39731">
                  <c:v>22.064442321777317</c:v>
                </c:pt>
                <c:pt idx="39732">
                  <c:v>22.064997667535586</c:v>
                </c:pt>
                <c:pt idx="39733">
                  <c:v>22.065553013293854</c:v>
                </c:pt>
                <c:pt idx="39734">
                  <c:v>22.066108359052123</c:v>
                </c:pt>
                <c:pt idx="39735">
                  <c:v>22.066663704810392</c:v>
                </c:pt>
                <c:pt idx="39736">
                  <c:v>22.06721905056866</c:v>
                </c:pt>
                <c:pt idx="39737">
                  <c:v>22.067774396326929</c:v>
                </c:pt>
                <c:pt idx="39738">
                  <c:v>22.068329742085197</c:v>
                </c:pt>
                <c:pt idx="39739">
                  <c:v>22.068885087843466</c:v>
                </c:pt>
                <c:pt idx="39740">
                  <c:v>22.069440433601734</c:v>
                </c:pt>
                <c:pt idx="39741">
                  <c:v>22.069995779360003</c:v>
                </c:pt>
                <c:pt idx="39742">
                  <c:v>22.070551125118271</c:v>
                </c:pt>
                <c:pt idx="39743">
                  <c:v>22.07110647087654</c:v>
                </c:pt>
                <c:pt idx="39744">
                  <c:v>22.071661816634808</c:v>
                </c:pt>
                <c:pt idx="39745">
                  <c:v>22.072217162393077</c:v>
                </c:pt>
                <c:pt idx="39746">
                  <c:v>22.072772508151346</c:v>
                </c:pt>
                <c:pt idx="39747">
                  <c:v>22.073327853909614</c:v>
                </c:pt>
                <c:pt idx="39748">
                  <c:v>22.073883199667883</c:v>
                </c:pt>
                <c:pt idx="39749">
                  <c:v>22.074438545426151</c:v>
                </c:pt>
                <c:pt idx="39750">
                  <c:v>22.07499389118442</c:v>
                </c:pt>
                <c:pt idx="39751">
                  <c:v>22.075549236942688</c:v>
                </c:pt>
                <c:pt idx="39752">
                  <c:v>22.076104582700957</c:v>
                </c:pt>
                <c:pt idx="39753">
                  <c:v>22.076659928459225</c:v>
                </c:pt>
                <c:pt idx="39754">
                  <c:v>22.077215274217494</c:v>
                </c:pt>
                <c:pt idx="39755">
                  <c:v>22.077770619975762</c:v>
                </c:pt>
                <c:pt idx="39756">
                  <c:v>22.078325965734031</c:v>
                </c:pt>
                <c:pt idx="39757">
                  <c:v>22.078881311492299</c:v>
                </c:pt>
                <c:pt idx="39758">
                  <c:v>22.079436657250568</c:v>
                </c:pt>
                <c:pt idx="39759">
                  <c:v>22.079992003008837</c:v>
                </c:pt>
                <c:pt idx="39760">
                  <c:v>22.080547348767105</c:v>
                </c:pt>
                <c:pt idx="39761">
                  <c:v>22.081102694525374</c:v>
                </c:pt>
                <c:pt idx="39762">
                  <c:v>22.081658040283642</c:v>
                </c:pt>
                <c:pt idx="39763">
                  <c:v>22.082213386041911</c:v>
                </c:pt>
                <c:pt idx="39764">
                  <c:v>22.082768731800179</c:v>
                </c:pt>
                <c:pt idx="39765">
                  <c:v>22.083324077558448</c:v>
                </c:pt>
                <c:pt idx="39766">
                  <c:v>22.083879423316716</c:v>
                </c:pt>
                <c:pt idx="39767">
                  <c:v>22.084434769074985</c:v>
                </c:pt>
                <c:pt idx="39768">
                  <c:v>22.084990114833253</c:v>
                </c:pt>
                <c:pt idx="39769">
                  <c:v>22.085545460591522</c:v>
                </c:pt>
                <c:pt idx="39770">
                  <c:v>22.086100806349791</c:v>
                </c:pt>
                <c:pt idx="39771">
                  <c:v>22.086656152108059</c:v>
                </c:pt>
                <c:pt idx="39772">
                  <c:v>22.087211497866328</c:v>
                </c:pt>
                <c:pt idx="39773">
                  <c:v>22.087766843624596</c:v>
                </c:pt>
                <c:pt idx="39774">
                  <c:v>22.088322189382865</c:v>
                </c:pt>
                <c:pt idx="39775">
                  <c:v>22.088877535141133</c:v>
                </c:pt>
                <c:pt idx="39776">
                  <c:v>22.089432880899402</c:v>
                </c:pt>
                <c:pt idx="39777">
                  <c:v>22.08998822665767</c:v>
                </c:pt>
                <c:pt idx="39778">
                  <c:v>22.090543572415939</c:v>
                </c:pt>
                <c:pt idx="39779">
                  <c:v>22.091098918174207</c:v>
                </c:pt>
                <c:pt idx="39780">
                  <c:v>22.091654263932476</c:v>
                </c:pt>
                <c:pt idx="39781">
                  <c:v>22.092209609690745</c:v>
                </c:pt>
                <c:pt idx="39782">
                  <c:v>22.092764955449013</c:v>
                </c:pt>
                <c:pt idx="39783">
                  <c:v>22.093320301207282</c:v>
                </c:pt>
                <c:pt idx="39784">
                  <c:v>22.09387564696555</c:v>
                </c:pt>
                <c:pt idx="39785">
                  <c:v>22.094430992723819</c:v>
                </c:pt>
                <c:pt idx="39786">
                  <c:v>22.094986338482087</c:v>
                </c:pt>
                <c:pt idx="39787">
                  <c:v>22.095541684240356</c:v>
                </c:pt>
                <c:pt idx="39788">
                  <c:v>22.096097029998624</c:v>
                </c:pt>
                <c:pt idx="39789">
                  <c:v>22.096652375756893</c:v>
                </c:pt>
                <c:pt idx="39790">
                  <c:v>22.097207721515161</c:v>
                </c:pt>
                <c:pt idx="39791">
                  <c:v>22.09776306727343</c:v>
                </c:pt>
                <c:pt idx="39792">
                  <c:v>22.098318413031699</c:v>
                </c:pt>
                <c:pt idx="39793">
                  <c:v>22.098873758789967</c:v>
                </c:pt>
                <c:pt idx="39794">
                  <c:v>22.099429104548236</c:v>
                </c:pt>
                <c:pt idx="39795">
                  <c:v>22.099984450306504</c:v>
                </c:pt>
                <c:pt idx="39796">
                  <c:v>22.100539796064773</c:v>
                </c:pt>
                <c:pt idx="39797">
                  <c:v>22.101095141823041</c:v>
                </c:pt>
                <c:pt idx="39798">
                  <c:v>22.10165048758131</c:v>
                </c:pt>
                <c:pt idx="39799">
                  <c:v>22.102205833339578</c:v>
                </c:pt>
                <c:pt idx="39800">
                  <c:v>22.102761179097847</c:v>
                </c:pt>
                <c:pt idx="39801">
                  <c:v>22.103316524856115</c:v>
                </c:pt>
                <c:pt idx="39802">
                  <c:v>22.103871870614384</c:v>
                </c:pt>
                <c:pt idx="39803">
                  <c:v>22.104427216372653</c:v>
                </c:pt>
                <c:pt idx="39804">
                  <c:v>22.104982562130921</c:v>
                </c:pt>
                <c:pt idx="39805">
                  <c:v>22.10553790788919</c:v>
                </c:pt>
                <c:pt idx="39806">
                  <c:v>22.106093253647458</c:v>
                </c:pt>
                <c:pt idx="39807">
                  <c:v>22.106648599405727</c:v>
                </c:pt>
                <c:pt idx="39808">
                  <c:v>22.107203945163995</c:v>
                </c:pt>
                <c:pt idx="39809">
                  <c:v>22.107759290922264</c:v>
                </c:pt>
                <c:pt idx="39810">
                  <c:v>22.108314636680532</c:v>
                </c:pt>
                <c:pt idx="39811">
                  <c:v>22.108869982438801</c:v>
                </c:pt>
                <c:pt idx="39812">
                  <c:v>22.109425328197069</c:v>
                </c:pt>
                <c:pt idx="39813">
                  <c:v>22.109980673955338</c:v>
                </c:pt>
                <c:pt idx="39814">
                  <c:v>22.110536019713606</c:v>
                </c:pt>
                <c:pt idx="39815">
                  <c:v>22.111091365471875</c:v>
                </c:pt>
                <c:pt idx="39816">
                  <c:v>22.111646711230144</c:v>
                </c:pt>
                <c:pt idx="39817">
                  <c:v>22.112202056988412</c:v>
                </c:pt>
                <c:pt idx="39818">
                  <c:v>22.112757402746681</c:v>
                </c:pt>
                <c:pt idx="39819">
                  <c:v>22.113312748504949</c:v>
                </c:pt>
                <c:pt idx="39820">
                  <c:v>22.113868094263218</c:v>
                </c:pt>
                <c:pt idx="39821">
                  <c:v>22.114423440021486</c:v>
                </c:pt>
                <c:pt idx="39822">
                  <c:v>22.114978785779755</c:v>
                </c:pt>
                <c:pt idx="39823">
                  <c:v>22.115534131538023</c:v>
                </c:pt>
                <c:pt idx="39824">
                  <c:v>22.116089477296292</c:v>
                </c:pt>
                <c:pt idx="39825">
                  <c:v>22.11664482305456</c:v>
                </c:pt>
                <c:pt idx="39826">
                  <c:v>22.117200168812829</c:v>
                </c:pt>
                <c:pt idx="39827">
                  <c:v>22.117755514571098</c:v>
                </c:pt>
                <c:pt idx="39828">
                  <c:v>22.118310860329366</c:v>
                </c:pt>
                <c:pt idx="39829">
                  <c:v>22.118866206087635</c:v>
                </c:pt>
                <c:pt idx="39830">
                  <c:v>22.119421551845903</c:v>
                </c:pt>
                <c:pt idx="39831">
                  <c:v>22.119976897604172</c:v>
                </c:pt>
                <c:pt idx="39832">
                  <c:v>22.12053224336244</c:v>
                </c:pt>
                <c:pt idx="39833">
                  <c:v>22.121087589120709</c:v>
                </c:pt>
                <c:pt idx="39834">
                  <c:v>22.121642934878977</c:v>
                </c:pt>
                <c:pt idx="39835">
                  <c:v>22.122198280637246</c:v>
                </c:pt>
                <c:pt idx="39836">
                  <c:v>22.122753626395514</c:v>
                </c:pt>
                <c:pt idx="39837">
                  <c:v>22.123308972153783</c:v>
                </c:pt>
                <c:pt idx="39838">
                  <c:v>22.123864317912052</c:v>
                </c:pt>
                <c:pt idx="39839">
                  <c:v>22.12441966367032</c:v>
                </c:pt>
                <c:pt idx="39840">
                  <c:v>22.124975009428589</c:v>
                </c:pt>
                <c:pt idx="39841">
                  <c:v>22.125530355186857</c:v>
                </c:pt>
                <c:pt idx="39842">
                  <c:v>22.126085700945126</c:v>
                </c:pt>
                <c:pt idx="39843">
                  <c:v>22.126641046703394</c:v>
                </c:pt>
                <c:pt idx="39844">
                  <c:v>22.127196392461663</c:v>
                </c:pt>
                <c:pt idx="39845">
                  <c:v>22.127751738219931</c:v>
                </c:pt>
                <c:pt idx="39846">
                  <c:v>22.1283070839782</c:v>
                </c:pt>
                <c:pt idx="39847">
                  <c:v>22.128862429736468</c:v>
                </c:pt>
                <c:pt idx="39848">
                  <c:v>22.129417775494737</c:v>
                </c:pt>
                <c:pt idx="39849">
                  <c:v>22.129973121253006</c:v>
                </c:pt>
                <c:pt idx="39850">
                  <c:v>22.130528467011274</c:v>
                </c:pt>
                <c:pt idx="39851">
                  <c:v>22.131083812769543</c:v>
                </c:pt>
                <c:pt idx="39852">
                  <c:v>22.131639158527811</c:v>
                </c:pt>
                <c:pt idx="39853">
                  <c:v>22.13219450428608</c:v>
                </c:pt>
                <c:pt idx="39854">
                  <c:v>22.132749850044348</c:v>
                </c:pt>
                <c:pt idx="39855">
                  <c:v>22.133305195802617</c:v>
                </c:pt>
                <c:pt idx="39856">
                  <c:v>22.133860541560885</c:v>
                </c:pt>
                <c:pt idx="39857">
                  <c:v>22.134415887319154</c:v>
                </c:pt>
                <c:pt idx="39858">
                  <c:v>22.134971233077422</c:v>
                </c:pt>
                <c:pt idx="39859">
                  <c:v>22.135526578835691</c:v>
                </c:pt>
                <c:pt idx="39860">
                  <c:v>22.13608192459396</c:v>
                </c:pt>
                <c:pt idx="39861">
                  <c:v>22.136637270352228</c:v>
                </c:pt>
                <c:pt idx="39862">
                  <c:v>22.137192616110497</c:v>
                </c:pt>
                <c:pt idx="39863">
                  <c:v>22.137747961868765</c:v>
                </c:pt>
                <c:pt idx="39864">
                  <c:v>22.138303307627034</c:v>
                </c:pt>
                <c:pt idx="39865">
                  <c:v>22.138858653385302</c:v>
                </c:pt>
                <c:pt idx="39866">
                  <c:v>22.139413999143571</c:v>
                </c:pt>
                <c:pt idx="39867">
                  <c:v>22.139969344901839</c:v>
                </c:pt>
                <c:pt idx="39868">
                  <c:v>22.140524690660108</c:v>
                </c:pt>
                <c:pt idx="39869">
                  <c:v>22.141080036418376</c:v>
                </c:pt>
                <c:pt idx="39870">
                  <c:v>22.141635382176645</c:v>
                </c:pt>
                <c:pt idx="39871">
                  <c:v>22.142190727934913</c:v>
                </c:pt>
                <c:pt idx="39872">
                  <c:v>22.142746073693182</c:v>
                </c:pt>
                <c:pt idx="39873">
                  <c:v>22.143301419451451</c:v>
                </c:pt>
                <c:pt idx="39874">
                  <c:v>22.143856765209719</c:v>
                </c:pt>
                <c:pt idx="39875">
                  <c:v>22.144412110967988</c:v>
                </c:pt>
                <c:pt idx="39876">
                  <c:v>22.144967456726256</c:v>
                </c:pt>
                <c:pt idx="39877">
                  <c:v>22.145522802484525</c:v>
                </c:pt>
                <c:pt idx="39878">
                  <c:v>22.146078148242793</c:v>
                </c:pt>
                <c:pt idx="39879">
                  <c:v>22.146633494001062</c:v>
                </c:pt>
                <c:pt idx="39880">
                  <c:v>22.14718883975933</c:v>
                </c:pt>
                <c:pt idx="39881">
                  <c:v>22.147744185517599</c:v>
                </c:pt>
                <c:pt idx="39882">
                  <c:v>22.148299531275867</c:v>
                </c:pt>
                <c:pt idx="39883">
                  <c:v>22.148854877034136</c:v>
                </c:pt>
                <c:pt idx="39884">
                  <c:v>22.149410222792405</c:v>
                </c:pt>
                <c:pt idx="39885">
                  <c:v>22.149965568550673</c:v>
                </c:pt>
                <c:pt idx="39886">
                  <c:v>22.150520914308942</c:v>
                </c:pt>
                <c:pt idx="39887">
                  <c:v>22.15107626006721</c:v>
                </c:pt>
                <c:pt idx="39888">
                  <c:v>22.151631605825479</c:v>
                </c:pt>
                <c:pt idx="39889">
                  <c:v>22.152186951583747</c:v>
                </c:pt>
                <c:pt idx="39890">
                  <c:v>22.152742297342016</c:v>
                </c:pt>
                <c:pt idx="39891">
                  <c:v>22.153297643100284</c:v>
                </c:pt>
                <c:pt idx="39892">
                  <c:v>22.153852988858553</c:v>
                </c:pt>
                <c:pt idx="39893">
                  <c:v>22.154408334616821</c:v>
                </c:pt>
                <c:pt idx="39894">
                  <c:v>22.15496368037509</c:v>
                </c:pt>
                <c:pt idx="39895">
                  <c:v>22.155519026133359</c:v>
                </c:pt>
                <c:pt idx="39896">
                  <c:v>22.156074371891627</c:v>
                </c:pt>
                <c:pt idx="39897">
                  <c:v>22.156629717649896</c:v>
                </c:pt>
                <c:pt idx="39898">
                  <c:v>22.157185063408164</c:v>
                </c:pt>
                <c:pt idx="39899">
                  <c:v>22.157740409166433</c:v>
                </c:pt>
                <c:pt idx="39900">
                  <c:v>22.158295754924701</c:v>
                </c:pt>
                <c:pt idx="39901">
                  <c:v>22.15885110068297</c:v>
                </c:pt>
                <c:pt idx="39902">
                  <c:v>22.159406446441238</c:v>
                </c:pt>
                <c:pt idx="39903">
                  <c:v>22.159961792199507</c:v>
                </c:pt>
                <c:pt idx="39904">
                  <c:v>22.160517137957775</c:v>
                </c:pt>
                <c:pt idx="39905">
                  <c:v>22.161072483716044</c:v>
                </c:pt>
                <c:pt idx="39906">
                  <c:v>22.161627829474313</c:v>
                </c:pt>
                <c:pt idx="39907">
                  <c:v>22.162183175232581</c:v>
                </c:pt>
                <c:pt idx="39908">
                  <c:v>22.16273852099085</c:v>
                </c:pt>
                <c:pt idx="39909">
                  <c:v>22.163293866749118</c:v>
                </c:pt>
                <c:pt idx="39910">
                  <c:v>22.163849212507387</c:v>
                </c:pt>
                <c:pt idx="39911">
                  <c:v>22.164404558265655</c:v>
                </c:pt>
                <c:pt idx="39912">
                  <c:v>22.164959904023924</c:v>
                </c:pt>
                <c:pt idx="39913">
                  <c:v>22.165515249782192</c:v>
                </c:pt>
                <c:pt idx="39914">
                  <c:v>22.166070595540461</c:v>
                </c:pt>
                <c:pt idx="39915">
                  <c:v>22.166625941298729</c:v>
                </c:pt>
                <c:pt idx="39916">
                  <c:v>22.167181287056998</c:v>
                </c:pt>
                <c:pt idx="39917">
                  <c:v>22.167736632815267</c:v>
                </c:pt>
                <c:pt idx="39918">
                  <c:v>22.168291978573535</c:v>
                </c:pt>
                <c:pt idx="39919">
                  <c:v>22.168847324331804</c:v>
                </c:pt>
                <c:pt idx="39920">
                  <c:v>22.169402670090072</c:v>
                </c:pt>
                <c:pt idx="39921">
                  <c:v>22.169958015848341</c:v>
                </c:pt>
                <c:pt idx="39922">
                  <c:v>22.170513361606609</c:v>
                </c:pt>
                <c:pt idx="39923">
                  <c:v>22.171068707364878</c:v>
                </c:pt>
                <c:pt idx="39924">
                  <c:v>22.171624053123146</c:v>
                </c:pt>
                <c:pt idx="39925">
                  <c:v>22.172179398881415</c:v>
                </c:pt>
                <c:pt idx="39926">
                  <c:v>22.172734744639683</c:v>
                </c:pt>
                <c:pt idx="39927">
                  <c:v>22.173290090397952</c:v>
                </c:pt>
                <c:pt idx="39928">
                  <c:v>22.173845436156221</c:v>
                </c:pt>
                <c:pt idx="39929">
                  <c:v>22.174400781914489</c:v>
                </c:pt>
                <c:pt idx="39930">
                  <c:v>22.174956127672758</c:v>
                </c:pt>
                <c:pt idx="39931">
                  <c:v>22.175511473431026</c:v>
                </c:pt>
                <c:pt idx="39932">
                  <c:v>22.176066819189295</c:v>
                </c:pt>
                <c:pt idx="39933">
                  <c:v>22.176622164947563</c:v>
                </c:pt>
                <c:pt idx="39934">
                  <c:v>22.177177510705832</c:v>
                </c:pt>
                <c:pt idx="39935">
                  <c:v>22.1777328564641</c:v>
                </c:pt>
                <c:pt idx="39936">
                  <c:v>22.178288202222369</c:v>
                </c:pt>
                <c:pt idx="39937">
                  <c:v>22.178843547980637</c:v>
                </c:pt>
                <c:pt idx="39938">
                  <c:v>22.179398893738906</c:v>
                </c:pt>
                <c:pt idx="39939">
                  <c:v>22.179954239497174</c:v>
                </c:pt>
                <c:pt idx="39940">
                  <c:v>22.180509585255443</c:v>
                </c:pt>
                <c:pt idx="39941">
                  <c:v>22.181064931013712</c:v>
                </c:pt>
                <c:pt idx="39942">
                  <c:v>22.18162027677198</c:v>
                </c:pt>
                <c:pt idx="39943">
                  <c:v>22.182175622530249</c:v>
                </c:pt>
                <c:pt idx="39944">
                  <c:v>22.182730968288517</c:v>
                </c:pt>
                <c:pt idx="39945">
                  <c:v>22.183286314046786</c:v>
                </c:pt>
                <c:pt idx="39946">
                  <c:v>22.183841659805054</c:v>
                </c:pt>
                <c:pt idx="39947">
                  <c:v>22.184397005563323</c:v>
                </c:pt>
                <c:pt idx="39948">
                  <c:v>22.184952351321591</c:v>
                </c:pt>
                <c:pt idx="39949">
                  <c:v>22.18550769707986</c:v>
                </c:pt>
                <c:pt idx="39950">
                  <c:v>22.186063042838128</c:v>
                </c:pt>
                <c:pt idx="39951">
                  <c:v>22.186618388596397</c:v>
                </c:pt>
                <c:pt idx="39952">
                  <c:v>22.187173734354666</c:v>
                </c:pt>
                <c:pt idx="39953">
                  <c:v>22.187729080112934</c:v>
                </c:pt>
                <c:pt idx="39954">
                  <c:v>22.188284425871203</c:v>
                </c:pt>
                <c:pt idx="39955">
                  <c:v>22.188839771629471</c:v>
                </c:pt>
                <c:pt idx="39956">
                  <c:v>22.18939511738774</c:v>
                </c:pt>
                <c:pt idx="39957">
                  <c:v>22.189950463146008</c:v>
                </c:pt>
                <c:pt idx="39958">
                  <c:v>22.190505808904277</c:v>
                </c:pt>
                <c:pt idx="39959">
                  <c:v>22.191061154662545</c:v>
                </c:pt>
                <c:pt idx="39960">
                  <c:v>22.191616500420814</c:v>
                </c:pt>
                <c:pt idx="39961">
                  <c:v>22.192171846179082</c:v>
                </c:pt>
                <c:pt idx="39962">
                  <c:v>22.192727191937351</c:v>
                </c:pt>
                <c:pt idx="39963">
                  <c:v>22.19328253769562</c:v>
                </c:pt>
                <c:pt idx="39964">
                  <c:v>22.193837883453888</c:v>
                </c:pt>
                <c:pt idx="39965">
                  <c:v>22.194393229212157</c:v>
                </c:pt>
                <c:pt idx="39966">
                  <c:v>22.194948574970425</c:v>
                </c:pt>
                <c:pt idx="39967">
                  <c:v>22.195503920728694</c:v>
                </c:pt>
                <c:pt idx="39968">
                  <c:v>22.196059266486962</c:v>
                </c:pt>
                <c:pt idx="39969">
                  <c:v>22.196614612245231</c:v>
                </c:pt>
                <c:pt idx="39970">
                  <c:v>22.197169958003499</c:v>
                </c:pt>
                <c:pt idx="39971">
                  <c:v>22.197725303761768</c:v>
                </c:pt>
                <c:pt idx="39972">
                  <c:v>22.198280649520036</c:v>
                </c:pt>
                <c:pt idx="39973">
                  <c:v>22.198835995278305</c:v>
                </c:pt>
                <c:pt idx="39974">
                  <c:v>22.199391341036574</c:v>
                </c:pt>
                <c:pt idx="39975">
                  <c:v>22.199946686794842</c:v>
                </c:pt>
                <c:pt idx="39976">
                  <c:v>22.200502032553111</c:v>
                </c:pt>
                <c:pt idx="39977">
                  <c:v>22.201057378311379</c:v>
                </c:pt>
                <c:pt idx="39978">
                  <c:v>22.201612724069648</c:v>
                </c:pt>
                <c:pt idx="39979">
                  <c:v>22.202168069827916</c:v>
                </c:pt>
                <c:pt idx="39980">
                  <c:v>22.202723415586185</c:v>
                </c:pt>
                <c:pt idx="39981">
                  <c:v>22.203278761344453</c:v>
                </c:pt>
                <c:pt idx="39982">
                  <c:v>22.203834107102722</c:v>
                </c:pt>
                <c:pt idx="39983">
                  <c:v>22.20438945286099</c:v>
                </c:pt>
                <c:pt idx="39984">
                  <c:v>22.204944798619259</c:v>
                </c:pt>
                <c:pt idx="39985">
                  <c:v>22.205500144377528</c:v>
                </c:pt>
                <c:pt idx="39986">
                  <c:v>22.206055490135796</c:v>
                </c:pt>
                <c:pt idx="39987">
                  <c:v>22.206610835894065</c:v>
                </c:pt>
                <c:pt idx="39988">
                  <c:v>22.207166181652333</c:v>
                </c:pt>
                <c:pt idx="39989">
                  <c:v>22.207721527410602</c:v>
                </c:pt>
                <c:pt idx="39990">
                  <c:v>22.20827687316887</c:v>
                </c:pt>
                <c:pt idx="39991">
                  <c:v>22.208832218927139</c:v>
                </c:pt>
                <c:pt idx="39992">
                  <c:v>22.209387564685407</c:v>
                </c:pt>
                <c:pt idx="39993">
                  <c:v>22.209942910443676</c:v>
                </c:pt>
                <c:pt idx="39994">
                  <c:v>22.210498256201944</c:v>
                </c:pt>
                <c:pt idx="39995">
                  <c:v>22.211053601960213</c:v>
                </c:pt>
                <c:pt idx="39996">
                  <c:v>22.211608947718481</c:v>
                </c:pt>
                <c:pt idx="39997">
                  <c:v>22.21216429347675</c:v>
                </c:pt>
                <c:pt idx="39998">
                  <c:v>22.212719639235019</c:v>
                </c:pt>
                <c:pt idx="39999">
                  <c:v>22.213274984993287</c:v>
                </c:pt>
                <c:pt idx="40000">
                  <c:v>22.213830330751556</c:v>
                </c:pt>
                <c:pt idx="40001">
                  <c:v>22.214385676509824</c:v>
                </c:pt>
                <c:pt idx="40002">
                  <c:v>22.214941022268093</c:v>
                </c:pt>
                <c:pt idx="40003">
                  <c:v>22.215496368026361</c:v>
                </c:pt>
                <c:pt idx="40004">
                  <c:v>22.21605171378463</c:v>
                </c:pt>
                <c:pt idx="40005">
                  <c:v>22.216607059542898</c:v>
                </c:pt>
                <c:pt idx="40006">
                  <c:v>22.217162405301167</c:v>
                </c:pt>
                <c:pt idx="40007">
                  <c:v>22.217717751059435</c:v>
                </c:pt>
                <c:pt idx="40008">
                  <c:v>22.218273096817704</c:v>
                </c:pt>
                <c:pt idx="40009">
                  <c:v>22.218828442575973</c:v>
                </c:pt>
                <c:pt idx="40010">
                  <c:v>22.219383788334241</c:v>
                </c:pt>
                <c:pt idx="40011">
                  <c:v>22.21993913409251</c:v>
                </c:pt>
                <c:pt idx="40012">
                  <c:v>22.220494479850778</c:v>
                </c:pt>
                <c:pt idx="40013">
                  <c:v>22.221049825609047</c:v>
                </c:pt>
                <c:pt idx="40014">
                  <c:v>22.221605171367315</c:v>
                </c:pt>
                <c:pt idx="40015">
                  <c:v>22.222160517125584</c:v>
                </c:pt>
                <c:pt idx="40016">
                  <c:v>22.222715862883852</c:v>
                </c:pt>
                <c:pt idx="40017">
                  <c:v>22.223271208642121</c:v>
                </c:pt>
                <c:pt idx="40018">
                  <c:v>22.223826554400389</c:v>
                </c:pt>
                <c:pt idx="40019">
                  <c:v>22.224381900158658</c:v>
                </c:pt>
                <c:pt idx="40020">
                  <c:v>22.224937245916927</c:v>
                </c:pt>
                <c:pt idx="40021">
                  <c:v>22.225492591675195</c:v>
                </c:pt>
                <c:pt idx="40022">
                  <c:v>22.226047937433464</c:v>
                </c:pt>
                <c:pt idx="40023">
                  <c:v>22.226603283191732</c:v>
                </c:pt>
                <c:pt idx="40024">
                  <c:v>22.227158628950001</c:v>
                </c:pt>
                <c:pt idx="40025">
                  <c:v>22.227713974708269</c:v>
                </c:pt>
                <c:pt idx="40026">
                  <c:v>22.228269320466538</c:v>
                </c:pt>
                <c:pt idx="40027">
                  <c:v>22.228824666224806</c:v>
                </c:pt>
                <c:pt idx="40028">
                  <c:v>22.229380011983075</c:v>
                </c:pt>
                <c:pt idx="40029">
                  <c:v>22.229935357741343</c:v>
                </c:pt>
                <c:pt idx="40030">
                  <c:v>22.230490703499612</c:v>
                </c:pt>
                <c:pt idx="40031">
                  <c:v>22.231046049257881</c:v>
                </c:pt>
                <c:pt idx="40032">
                  <c:v>22.231601395016149</c:v>
                </c:pt>
                <c:pt idx="40033">
                  <c:v>22.232156740774418</c:v>
                </c:pt>
                <c:pt idx="40034">
                  <c:v>22.232712086532686</c:v>
                </c:pt>
                <c:pt idx="40035">
                  <c:v>22.233267432290955</c:v>
                </c:pt>
                <c:pt idx="40036">
                  <c:v>22.233822778049223</c:v>
                </c:pt>
                <c:pt idx="40037">
                  <c:v>22.234378123807492</c:v>
                </c:pt>
                <c:pt idx="40038">
                  <c:v>22.23493346956576</c:v>
                </c:pt>
                <c:pt idx="40039">
                  <c:v>22.235488815324029</c:v>
                </c:pt>
                <c:pt idx="40040">
                  <c:v>22.236044161082297</c:v>
                </c:pt>
                <c:pt idx="40041">
                  <c:v>22.236599506840566</c:v>
                </c:pt>
                <c:pt idx="40042">
                  <c:v>22.237154852598835</c:v>
                </c:pt>
                <c:pt idx="40043">
                  <c:v>22.237710198357103</c:v>
                </c:pt>
                <c:pt idx="40044">
                  <c:v>22.238265544115372</c:v>
                </c:pt>
                <c:pt idx="40045">
                  <c:v>22.23882088987364</c:v>
                </c:pt>
                <c:pt idx="40046">
                  <c:v>22.239376235631909</c:v>
                </c:pt>
                <c:pt idx="40047">
                  <c:v>22.239931581390177</c:v>
                </c:pt>
                <c:pt idx="40048">
                  <c:v>22.240486927148446</c:v>
                </c:pt>
                <c:pt idx="40049">
                  <c:v>22.241042272906714</c:v>
                </c:pt>
                <c:pt idx="40050">
                  <c:v>22.241597618664983</c:v>
                </c:pt>
                <c:pt idx="40051">
                  <c:v>22.242152964423251</c:v>
                </c:pt>
                <c:pt idx="40052">
                  <c:v>22.24270831018152</c:v>
                </c:pt>
                <c:pt idx="40053">
                  <c:v>22.243263655939788</c:v>
                </c:pt>
                <c:pt idx="40054">
                  <c:v>22.243819001698057</c:v>
                </c:pt>
                <c:pt idx="40055">
                  <c:v>22.244374347456326</c:v>
                </c:pt>
                <c:pt idx="40056">
                  <c:v>22.244929693214594</c:v>
                </c:pt>
                <c:pt idx="40057">
                  <c:v>22.245485038972863</c:v>
                </c:pt>
                <c:pt idx="40058">
                  <c:v>22.246040384731131</c:v>
                </c:pt>
                <c:pt idx="40059">
                  <c:v>22.2465957304894</c:v>
                </c:pt>
                <c:pt idx="40060">
                  <c:v>22.247151076247668</c:v>
                </c:pt>
                <c:pt idx="40061">
                  <c:v>22.247706422005937</c:v>
                </c:pt>
                <c:pt idx="40062">
                  <c:v>22.248261767764205</c:v>
                </c:pt>
                <c:pt idx="40063">
                  <c:v>22.248817113522474</c:v>
                </c:pt>
                <c:pt idx="40064">
                  <c:v>22.249372459280742</c:v>
                </c:pt>
                <c:pt idx="40065">
                  <c:v>22.249927805039011</c:v>
                </c:pt>
                <c:pt idx="40066">
                  <c:v>22.25048315079728</c:v>
                </c:pt>
                <c:pt idx="40067">
                  <c:v>22.251038496555548</c:v>
                </c:pt>
                <c:pt idx="40068">
                  <c:v>22.251593842313817</c:v>
                </c:pt>
                <c:pt idx="40069">
                  <c:v>22.252149188072085</c:v>
                </c:pt>
                <c:pt idx="40070">
                  <c:v>22.252704533830354</c:v>
                </c:pt>
                <c:pt idx="40071">
                  <c:v>22.253259879588622</c:v>
                </c:pt>
                <c:pt idx="40072">
                  <c:v>22.253815225346891</c:v>
                </c:pt>
                <c:pt idx="40073">
                  <c:v>22.254370571105159</c:v>
                </c:pt>
                <c:pt idx="40074">
                  <c:v>22.254925916863428</c:v>
                </c:pt>
                <c:pt idx="40075">
                  <c:v>22.255481262621696</c:v>
                </c:pt>
                <c:pt idx="40076">
                  <c:v>22.256036608379965</c:v>
                </c:pt>
                <c:pt idx="40077">
                  <c:v>22.256591954138234</c:v>
                </c:pt>
                <c:pt idx="40078">
                  <c:v>22.257147299896502</c:v>
                </c:pt>
                <c:pt idx="40079">
                  <c:v>22.257702645654771</c:v>
                </c:pt>
                <c:pt idx="40080">
                  <c:v>22.258257991413039</c:v>
                </c:pt>
                <c:pt idx="40081">
                  <c:v>22.258813337171308</c:v>
                </c:pt>
                <c:pt idx="40082">
                  <c:v>22.259368682929576</c:v>
                </c:pt>
                <c:pt idx="40083">
                  <c:v>22.259924028687845</c:v>
                </c:pt>
                <c:pt idx="40084">
                  <c:v>22.260479374446113</c:v>
                </c:pt>
                <c:pt idx="40085">
                  <c:v>22.261034720204382</c:v>
                </c:pt>
                <c:pt idx="40086">
                  <c:v>22.26159006596265</c:v>
                </c:pt>
                <c:pt idx="40087">
                  <c:v>22.262145411720919</c:v>
                </c:pt>
                <c:pt idx="40088">
                  <c:v>22.262700757479188</c:v>
                </c:pt>
                <c:pt idx="40089">
                  <c:v>22.263256103237456</c:v>
                </c:pt>
                <c:pt idx="40090">
                  <c:v>22.263811448995725</c:v>
                </c:pt>
                <c:pt idx="40091">
                  <c:v>22.264366794753993</c:v>
                </c:pt>
                <c:pt idx="40092">
                  <c:v>22.264922140512262</c:v>
                </c:pt>
                <c:pt idx="40093">
                  <c:v>22.26547748627053</c:v>
                </c:pt>
                <c:pt idx="40094">
                  <c:v>22.266032832028799</c:v>
                </c:pt>
                <c:pt idx="40095">
                  <c:v>22.266588177787067</c:v>
                </c:pt>
                <c:pt idx="40096">
                  <c:v>22.267143523545336</c:v>
                </c:pt>
                <c:pt idx="40097">
                  <c:v>22.267698869303604</c:v>
                </c:pt>
                <c:pt idx="40098">
                  <c:v>22.268254215061873</c:v>
                </c:pt>
                <c:pt idx="40099">
                  <c:v>22.268809560820142</c:v>
                </c:pt>
                <c:pt idx="40100">
                  <c:v>22.26936490657841</c:v>
                </c:pt>
                <c:pt idx="40101">
                  <c:v>22.269920252336679</c:v>
                </c:pt>
                <c:pt idx="40102">
                  <c:v>22.270475598094947</c:v>
                </c:pt>
                <c:pt idx="40103">
                  <c:v>22.271030943853216</c:v>
                </c:pt>
                <c:pt idx="40104">
                  <c:v>22.271586289611484</c:v>
                </c:pt>
                <c:pt idx="40105">
                  <c:v>22.272141635369753</c:v>
                </c:pt>
                <c:pt idx="40106">
                  <c:v>22.272696981128021</c:v>
                </c:pt>
                <c:pt idx="40107">
                  <c:v>22.27325232688629</c:v>
                </c:pt>
                <c:pt idx="40108">
                  <c:v>22.273807672644558</c:v>
                </c:pt>
                <c:pt idx="40109">
                  <c:v>22.274363018402827</c:v>
                </c:pt>
                <c:pt idx="40110">
                  <c:v>22.274918364161095</c:v>
                </c:pt>
                <c:pt idx="40111">
                  <c:v>22.275473709919364</c:v>
                </c:pt>
                <c:pt idx="40112">
                  <c:v>22.276029055677633</c:v>
                </c:pt>
                <c:pt idx="40113">
                  <c:v>22.276584401435901</c:v>
                </c:pt>
                <c:pt idx="40114">
                  <c:v>22.27713974719417</c:v>
                </c:pt>
                <c:pt idx="40115">
                  <c:v>22.277695092952438</c:v>
                </c:pt>
                <c:pt idx="40116">
                  <c:v>22.278250438710707</c:v>
                </c:pt>
                <c:pt idx="40117">
                  <c:v>22.278805784468975</c:v>
                </c:pt>
                <c:pt idx="40118">
                  <c:v>22.279361130227244</c:v>
                </c:pt>
                <c:pt idx="40119">
                  <c:v>22.279916475985512</c:v>
                </c:pt>
                <c:pt idx="40120">
                  <c:v>22.280471821743781</c:v>
                </c:pt>
                <c:pt idx="40121">
                  <c:v>22.281027167502049</c:v>
                </c:pt>
                <c:pt idx="40122">
                  <c:v>22.281582513260318</c:v>
                </c:pt>
                <c:pt idx="40123">
                  <c:v>22.282137859018587</c:v>
                </c:pt>
                <c:pt idx="40124">
                  <c:v>22.282693204776855</c:v>
                </c:pt>
                <c:pt idx="40125">
                  <c:v>22.283248550535124</c:v>
                </c:pt>
                <c:pt idx="40126">
                  <c:v>22.283803896293392</c:v>
                </c:pt>
                <c:pt idx="40127">
                  <c:v>22.284359242051661</c:v>
                </c:pt>
                <c:pt idx="40128">
                  <c:v>22.284914587809929</c:v>
                </c:pt>
                <c:pt idx="40129">
                  <c:v>22.285469933568198</c:v>
                </c:pt>
                <c:pt idx="40130">
                  <c:v>22.286025279326466</c:v>
                </c:pt>
                <c:pt idx="40131">
                  <c:v>22.286580625084735</c:v>
                </c:pt>
                <c:pt idx="40132">
                  <c:v>22.287135970843003</c:v>
                </c:pt>
                <c:pt idx="40133">
                  <c:v>22.287691316601272</c:v>
                </c:pt>
                <c:pt idx="40134">
                  <c:v>22.288246662359541</c:v>
                </c:pt>
                <c:pt idx="40135">
                  <c:v>22.288802008117809</c:v>
                </c:pt>
                <c:pt idx="40136">
                  <c:v>22.289357353876078</c:v>
                </c:pt>
                <c:pt idx="40137">
                  <c:v>22.289912699634346</c:v>
                </c:pt>
                <c:pt idx="40138">
                  <c:v>22.290468045392615</c:v>
                </c:pt>
                <c:pt idx="40139">
                  <c:v>22.291023391150883</c:v>
                </c:pt>
                <c:pt idx="40140">
                  <c:v>22.291578736909152</c:v>
                </c:pt>
                <c:pt idx="40141">
                  <c:v>22.29213408266742</c:v>
                </c:pt>
                <c:pt idx="40142">
                  <c:v>22.292689428425689</c:v>
                </c:pt>
                <c:pt idx="40143">
                  <c:v>22.293244774183957</c:v>
                </c:pt>
                <c:pt idx="40144">
                  <c:v>22.293800119942226</c:v>
                </c:pt>
                <c:pt idx="40145">
                  <c:v>22.294355465700495</c:v>
                </c:pt>
                <c:pt idx="40146">
                  <c:v>22.294910811458763</c:v>
                </c:pt>
                <c:pt idx="40147">
                  <c:v>22.295466157217032</c:v>
                </c:pt>
                <c:pt idx="40148">
                  <c:v>22.2960215029753</c:v>
                </c:pt>
                <c:pt idx="40149">
                  <c:v>22.296576848733569</c:v>
                </c:pt>
                <c:pt idx="40150">
                  <c:v>22.297132194491837</c:v>
                </c:pt>
                <c:pt idx="40151">
                  <c:v>22.297687540250106</c:v>
                </c:pt>
                <c:pt idx="40152">
                  <c:v>22.298242886008374</c:v>
                </c:pt>
                <c:pt idx="40153">
                  <c:v>22.298798231766643</c:v>
                </c:pt>
                <c:pt idx="40154">
                  <c:v>22.299353577524911</c:v>
                </c:pt>
                <c:pt idx="40155">
                  <c:v>22.29990892328318</c:v>
                </c:pt>
                <c:pt idx="40156">
                  <c:v>22.300464269041449</c:v>
                </c:pt>
                <c:pt idx="40157">
                  <c:v>22.301019614799717</c:v>
                </c:pt>
                <c:pt idx="40158">
                  <c:v>22.301574960557986</c:v>
                </c:pt>
                <c:pt idx="40159">
                  <c:v>22.302130306316254</c:v>
                </c:pt>
                <c:pt idx="40160">
                  <c:v>22.302685652074523</c:v>
                </c:pt>
                <c:pt idx="40161">
                  <c:v>22.303240997832791</c:v>
                </c:pt>
                <c:pt idx="40162">
                  <c:v>22.30379634359106</c:v>
                </c:pt>
                <c:pt idx="40163">
                  <c:v>22.304351689349328</c:v>
                </c:pt>
                <c:pt idx="40164">
                  <c:v>22.304907035107597</c:v>
                </c:pt>
                <c:pt idx="40165">
                  <c:v>22.305462380865865</c:v>
                </c:pt>
                <c:pt idx="40166">
                  <c:v>22.306017726624134</c:v>
                </c:pt>
                <c:pt idx="40167">
                  <c:v>22.306573072382403</c:v>
                </c:pt>
                <c:pt idx="40168">
                  <c:v>22.307128418140671</c:v>
                </c:pt>
                <c:pt idx="40169">
                  <c:v>22.30768376389894</c:v>
                </c:pt>
                <c:pt idx="40170">
                  <c:v>22.308239109657208</c:v>
                </c:pt>
                <c:pt idx="40171">
                  <c:v>22.308794455415477</c:v>
                </c:pt>
                <c:pt idx="40172">
                  <c:v>22.309349801173745</c:v>
                </c:pt>
                <c:pt idx="40173">
                  <c:v>22.309905146932014</c:v>
                </c:pt>
                <c:pt idx="40174">
                  <c:v>22.310460492690282</c:v>
                </c:pt>
                <c:pt idx="40175">
                  <c:v>22.311015838448551</c:v>
                </c:pt>
                <c:pt idx="40176">
                  <c:v>22.311571184206819</c:v>
                </c:pt>
                <c:pt idx="40177">
                  <c:v>22.312126529965088</c:v>
                </c:pt>
                <c:pt idx="40178">
                  <c:v>22.312681875723356</c:v>
                </c:pt>
                <c:pt idx="40179">
                  <c:v>22.313237221481625</c:v>
                </c:pt>
                <c:pt idx="40180">
                  <c:v>22.313792567239894</c:v>
                </c:pt>
                <c:pt idx="40181">
                  <c:v>22.314347912998162</c:v>
                </c:pt>
                <c:pt idx="40182">
                  <c:v>22.314903258756431</c:v>
                </c:pt>
                <c:pt idx="40183">
                  <c:v>22.315458604514699</c:v>
                </c:pt>
                <c:pt idx="40184">
                  <c:v>22.316013950272968</c:v>
                </c:pt>
                <c:pt idx="40185">
                  <c:v>22.316569296031236</c:v>
                </c:pt>
                <c:pt idx="40186">
                  <c:v>22.317124641789505</c:v>
                </c:pt>
                <c:pt idx="40187">
                  <c:v>22.317679987547773</c:v>
                </c:pt>
                <c:pt idx="40188">
                  <c:v>22.318235333306042</c:v>
                </c:pt>
                <c:pt idx="40189">
                  <c:v>22.31879067906431</c:v>
                </c:pt>
                <c:pt idx="40190">
                  <c:v>22.319346024822579</c:v>
                </c:pt>
                <c:pt idx="40191">
                  <c:v>22.319901370580848</c:v>
                </c:pt>
                <c:pt idx="40192">
                  <c:v>22.320456716339116</c:v>
                </c:pt>
                <c:pt idx="40193">
                  <c:v>22.321012062097385</c:v>
                </c:pt>
                <c:pt idx="40194">
                  <c:v>22.321567407855653</c:v>
                </c:pt>
                <c:pt idx="40195">
                  <c:v>22.322122753613922</c:v>
                </c:pt>
                <c:pt idx="40196">
                  <c:v>22.32267809937219</c:v>
                </c:pt>
                <c:pt idx="40197">
                  <c:v>22.323233445130459</c:v>
                </c:pt>
                <c:pt idx="40198">
                  <c:v>22.323788790888727</c:v>
                </c:pt>
                <c:pt idx="40199">
                  <c:v>22.324344136646996</c:v>
                </c:pt>
                <c:pt idx="40200">
                  <c:v>22.324899482405264</c:v>
                </c:pt>
                <c:pt idx="40201">
                  <c:v>22.325454828163533</c:v>
                </c:pt>
                <c:pt idx="40202">
                  <c:v>22.326010173921802</c:v>
                </c:pt>
                <c:pt idx="40203">
                  <c:v>22.32656551968007</c:v>
                </c:pt>
                <c:pt idx="40204">
                  <c:v>22.327120865438339</c:v>
                </c:pt>
                <c:pt idx="40205">
                  <c:v>22.327676211196607</c:v>
                </c:pt>
                <c:pt idx="40206">
                  <c:v>22.328231556954876</c:v>
                </c:pt>
                <c:pt idx="40207">
                  <c:v>22.328786902713144</c:v>
                </c:pt>
                <c:pt idx="40208">
                  <c:v>22.329342248471413</c:v>
                </c:pt>
                <c:pt idx="40209">
                  <c:v>22.329897594229681</c:v>
                </c:pt>
                <c:pt idx="40210">
                  <c:v>22.33045293998795</c:v>
                </c:pt>
                <c:pt idx="40211">
                  <c:v>22.331008285746218</c:v>
                </c:pt>
                <c:pt idx="40212">
                  <c:v>22.331563631504487</c:v>
                </c:pt>
                <c:pt idx="40213">
                  <c:v>22.332118977262756</c:v>
                </c:pt>
                <c:pt idx="40214">
                  <c:v>22.332674323021024</c:v>
                </c:pt>
                <c:pt idx="40215">
                  <c:v>22.333229668779293</c:v>
                </c:pt>
                <c:pt idx="40216">
                  <c:v>22.333785014537561</c:v>
                </c:pt>
                <c:pt idx="40217">
                  <c:v>22.33434036029583</c:v>
                </c:pt>
                <c:pt idx="40218">
                  <c:v>22.334895706054098</c:v>
                </c:pt>
                <c:pt idx="40219">
                  <c:v>22.335451051812367</c:v>
                </c:pt>
                <c:pt idx="40220">
                  <c:v>22.336006397570635</c:v>
                </c:pt>
                <c:pt idx="40221">
                  <c:v>22.336561743328904</c:v>
                </c:pt>
                <c:pt idx="40222">
                  <c:v>22.337117089087172</c:v>
                </c:pt>
                <c:pt idx="40223">
                  <c:v>22.337672434845441</c:v>
                </c:pt>
                <c:pt idx="40224">
                  <c:v>22.33822778060371</c:v>
                </c:pt>
                <c:pt idx="40225">
                  <c:v>22.338783126361978</c:v>
                </c:pt>
                <c:pt idx="40226">
                  <c:v>22.339338472120247</c:v>
                </c:pt>
                <c:pt idx="40227">
                  <c:v>22.339893817878515</c:v>
                </c:pt>
                <c:pt idx="40228">
                  <c:v>22.340449163636784</c:v>
                </c:pt>
                <c:pt idx="40229">
                  <c:v>22.341004509395052</c:v>
                </c:pt>
                <c:pt idx="40230">
                  <c:v>22.341559855153321</c:v>
                </c:pt>
                <c:pt idx="40231">
                  <c:v>22.342115200911589</c:v>
                </c:pt>
                <c:pt idx="40232">
                  <c:v>22.342670546669858</c:v>
                </c:pt>
                <c:pt idx="40233">
                  <c:v>22.343225892428126</c:v>
                </c:pt>
                <c:pt idx="40234">
                  <c:v>22.343781238186395</c:v>
                </c:pt>
                <c:pt idx="40235">
                  <c:v>22.344336583944663</c:v>
                </c:pt>
                <c:pt idx="40236">
                  <c:v>22.344891929702932</c:v>
                </c:pt>
                <c:pt idx="40237">
                  <c:v>22.345447275461201</c:v>
                </c:pt>
                <c:pt idx="40238">
                  <c:v>22.346002621219469</c:v>
                </c:pt>
                <c:pt idx="40239">
                  <c:v>22.346557966977738</c:v>
                </c:pt>
                <c:pt idx="40240">
                  <c:v>22.347113312736006</c:v>
                </c:pt>
                <c:pt idx="40241">
                  <c:v>22.347668658494275</c:v>
                </c:pt>
                <c:pt idx="40242">
                  <c:v>22.348224004252543</c:v>
                </c:pt>
                <c:pt idx="40243">
                  <c:v>22.348779350010812</c:v>
                </c:pt>
                <c:pt idx="40244">
                  <c:v>22.34933469576908</c:v>
                </c:pt>
                <c:pt idx="40245">
                  <c:v>22.349890041527349</c:v>
                </c:pt>
                <c:pt idx="40246">
                  <c:v>22.350445387285617</c:v>
                </c:pt>
                <c:pt idx="40247">
                  <c:v>22.351000733043886</c:v>
                </c:pt>
                <c:pt idx="40248">
                  <c:v>22.351556078802155</c:v>
                </c:pt>
                <c:pt idx="40249">
                  <c:v>22.352111424560423</c:v>
                </c:pt>
                <c:pt idx="40250">
                  <c:v>22.352666770318692</c:v>
                </c:pt>
                <c:pt idx="40251">
                  <c:v>22.35322211607696</c:v>
                </c:pt>
                <c:pt idx="40252">
                  <c:v>22.353777461835229</c:v>
                </c:pt>
                <c:pt idx="40253">
                  <c:v>22.354332807593497</c:v>
                </c:pt>
                <c:pt idx="40254">
                  <c:v>22.354888153351766</c:v>
                </c:pt>
                <c:pt idx="40255">
                  <c:v>22.355443499110034</c:v>
                </c:pt>
                <c:pt idx="40256">
                  <c:v>22.355998844868303</c:v>
                </c:pt>
                <c:pt idx="40257">
                  <c:v>22.356554190626571</c:v>
                </c:pt>
                <c:pt idx="40258">
                  <c:v>22.35710953638484</c:v>
                </c:pt>
                <c:pt idx="40259">
                  <c:v>22.357664882143109</c:v>
                </c:pt>
                <c:pt idx="40260">
                  <c:v>22.358220227901377</c:v>
                </c:pt>
                <c:pt idx="40261">
                  <c:v>22.358775573659646</c:v>
                </c:pt>
                <c:pt idx="40262">
                  <c:v>22.359330919417914</c:v>
                </c:pt>
                <c:pt idx="40263">
                  <c:v>22.359886265176183</c:v>
                </c:pt>
                <c:pt idx="40264">
                  <c:v>22.360441610934451</c:v>
                </c:pt>
                <c:pt idx="40265">
                  <c:v>22.36099695669272</c:v>
                </c:pt>
                <c:pt idx="40266">
                  <c:v>22.361552302450988</c:v>
                </c:pt>
                <c:pt idx="40267">
                  <c:v>22.362107648209257</c:v>
                </c:pt>
                <c:pt idx="40268">
                  <c:v>22.362662993967525</c:v>
                </c:pt>
                <c:pt idx="40269">
                  <c:v>22.363218339725794</c:v>
                </c:pt>
                <c:pt idx="40270">
                  <c:v>22.363773685484063</c:v>
                </c:pt>
                <c:pt idx="40271">
                  <c:v>22.364329031242331</c:v>
                </c:pt>
                <c:pt idx="40272">
                  <c:v>22.3648843770006</c:v>
                </c:pt>
                <c:pt idx="40273">
                  <c:v>22.365439722758868</c:v>
                </c:pt>
                <c:pt idx="40274">
                  <c:v>22.365995068517137</c:v>
                </c:pt>
                <c:pt idx="40275">
                  <c:v>22.366550414275405</c:v>
                </c:pt>
                <c:pt idx="40276">
                  <c:v>22.367105760033674</c:v>
                </c:pt>
                <c:pt idx="40277">
                  <c:v>22.367661105791942</c:v>
                </c:pt>
                <c:pt idx="40278">
                  <c:v>22.368216451550211</c:v>
                </c:pt>
                <c:pt idx="40279">
                  <c:v>22.368771797308479</c:v>
                </c:pt>
                <c:pt idx="40280">
                  <c:v>22.369327143066748</c:v>
                </c:pt>
                <c:pt idx="40281">
                  <c:v>22.369882488825017</c:v>
                </c:pt>
                <c:pt idx="40282">
                  <c:v>22.370437834583285</c:v>
                </c:pt>
                <c:pt idx="40283">
                  <c:v>22.370993180341554</c:v>
                </c:pt>
                <c:pt idx="40284">
                  <c:v>22.371548526099822</c:v>
                </c:pt>
                <c:pt idx="40285">
                  <c:v>22.372103871858091</c:v>
                </c:pt>
                <c:pt idx="40286">
                  <c:v>22.372659217616359</c:v>
                </c:pt>
                <c:pt idx="40287">
                  <c:v>22.373214563374628</c:v>
                </c:pt>
                <c:pt idx="40288">
                  <c:v>22.373769909132896</c:v>
                </c:pt>
                <c:pt idx="40289">
                  <c:v>22.374325254891165</c:v>
                </c:pt>
                <c:pt idx="40290">
                  <c:v>22.374880600649433</c:v>
                </c:pt>
                <c:pt idx="40291">
                  <c:v>22.375435946407702</c:v>
                </c:pt>
                <c:pt idx="40292">
                  <c:v>22.37599129216597</c:v>
                </c:pt>
                <c:pt idx="40293">
                  <c:v>22.376546637924239</c:v>
                </c:pt>
                <c:pt idx="40294">
                  <c:v>22.377101983682508</c:v>
                </c:pt>
                <c:pt idx="40295">
                  <c:v>22.377657329440776</c:v>
                </c:pt>
                <c:pt idx="40296">
                  <c:v>22.378212675199045</c:v>
                </c:pt>
                <c:pt idx="40297">
                  <c:v>22.378768020957313</c:v>
                </c:pt>
                <c:pt idx="40298">
                  <c:v>22.379323366715582</c:v>
                </c:pt>
                <c:pt idx="40299">
                  <c:v>22.37987871247385</c:v>
                </c:pt>
                <c:pt idx="40300">
                  <c:v>22.380434058232119</c:v>
                </c:pt>
                <c:pt idx="40301">
                  <c:v>22.380989403990387</c:v>
                </c:pt>
                <c:pt idx="40302">
                  <c:v>22.381544749748656</c:v>
                </c:pt>
                <c:pt idx="40303">
                  <c:v>22.382100095506924</c:v>
                </c:pt>
                <c:pt idx="40304">
                  <c:v>22.382655441265193</c:v>
                </c:pt>
                <c:pt idx="40305">
                  <c:v>22.383210787023462</c:v>
                </c:pt>
                <c:pt idx="40306">
                  <c:v>22.38376613278173</c:v>
                </c:pt>
                <c:pt idx="40307">
                  <c:v>22.384321478539999</c:v>
                </c:pt>
                <c:pt idx="40308">
                  <c:v>22.384876824298267</c:v>
                </c:pt>
                <c:pt idx="40309">
                  <c:v>22.385432170056536</c:v>
                </c:pt>
                <c:pt idx="40310">
                  <c:v>22.385987515814804</c:v>
                </c:pt>
                <c:pt idx="40311">
                  <c:v>22.386542861573073</c:v>
                </c:pt>
                <c:pt idx="40312">
                  <c:v>22.387098207331341</c:v>
                </c:pt>
                <c:pt idx="40313">
                  <c:v>22.38765355308961</c:v>
                </c:pt>
                <c:pt idx="40314">
                  <c:v>22.388208898847878</c:v>
                </c:pt>
                <c:pt idx="40315">
                  <c:v>22.388764244606147</c:v>
                </c:pt>
                <c:pt idx="40316">
                  <c:v>22.389319590364416</c:v>
                </c:pt>
                <c:pt idx="40317">
                  <c:v>22.389874936122684</c:v>
                </c:pt>
                <c:pt idx="40318">
                  <c:v>22.390430281880953</c:v>
                </c:pt>
                <c:pt idx="40319">
                  <c:v>22.390985627639221</c:v>
                </c:pt>
                <c:pt idx="40320">
                  <c:v>22.39154097339749</c:v>
                </c:pt>
                <c:pt idx="40321">
                  <c:v>22.392096319155758</c:v>
                </c:pt>
                <c:pt idx="40322">
                  <c:v>22.392651664914027</c:v>
                </c:pt>
                <c:pt idx="40323">
                  <c:v>22.393207010672295</c:v>
                </c:pt>
                <c:pt idx="40324">
                  <c:v>22.393762356430564</c:v>
                </c:pt>
                <c:pt idx="40325">
                  <c:v>22.394317702188832</c:v>
                </c:pt>
                <c:pt idx="40326">
                  <c:v>22.394873047947101</c:v>
                </c:pt>
                <c:pt idx="40327">
                  <c:v>22.39542839370537</c:v>
                </c:pt>
                <c:pt idx="40328">
                  <c:v>22.395983739463638</c:v>
                </c:pt>
                <c:pt idx="40329">
                  <c:v>22.396539085221907</c:v>
                </c:pt>
                <c:pt idx="40330">
                  <c:v>22.397094430980175</c:v>
                </c:pt>
                <c:pt idx="40331">
                  <c:v>22.397649776738444</c:v>
                </c:pt>
                <c:pt idx="40332">
                  <c:v>22.398205122496712</c:v>
                </c:pt>
                <c:pt idx="40333">
                  <c:v>22.398760468254981</c:v>
                </c:pt>
                <c:pt idx="40334">
                  <c:v>22.399315814013249</c:v>
                </c:pt>
                <c:pt idx="40335">
                  <c:v>22.399871159771518</c:v>
                </c:pt>
                <c:pt idx="40336">
                  <c:v>22.400426505529786</c:v>
                </c:pt>
                <c:pt idx="40337">
                  <c:v>22.400981851288055</c:v>
                </c:pt>
                <c:pt idx="40338">
                  <c:v>22.401537197046324</c:v>
                </c:pt>
                <c:pt idx="40339">
                  <c:v>22.402092542804592</c:v>
                </c:pt>
                <c:pt idx="40340">
                  <c:v>22.402647888562861</c:v>
                </c:pt>
                <c:pt idx="40341">
                  <c:v>22.403203234321129</c:v>
                </c:pt>
                <c:pt idx="40342">
                  <c:v>22.403758580079398</c:v>
                </c:pt>
                <c:pt idx="40343">
                  <c:v>22.404313925837666</c:v>
                </c:pt>
                <c:pt idx="40344">
                  <c:v>22.404869271595935</c:v>
                </c:pt>
                <c:pt idx="40345">
                  <c:v>22.405424617354203</c:v>
                </c:pt>
                <c:pt idx="40346">
                  <c:v>22.405979963112472</c:v>
                </c:pt>
                <c:pt idx="40347">
                  <c:v>22.40653530887074</c:v>
                </c:pt>
                <c:pt idx="40348">
                  <c:v>22.407090654629009</c:v>
                </c:pt>
                <c:pt idx="40349">
                  <c:v>22.407646000387277</c:v>
                </c:pt>
                <c:pt idx="40350">
                  <c:v>22.408201346145546</c:v>
                </c:pt>
                <c:pt idx="40351">
                  <c:v>22.408756691903815</c:v>
                </c:pt>
                <c:pt idx="40352">
                  <c:v>22.409312037662083</c:v>
                </c:pt>
                <c:pt idx="40353">
                  <c:v>22.409867383420352</c:v>
                </c:pt>
                <c:pt idx="40354">
                  <c:v>22.41042272917862</c:v>
                </c:pt>
                <c:pt idx="40355">
                  <c:v>22.410978074936889</c:v>
                </c:pt>
                <c:pt idx="40356">
                  <c:v>22.411533420695157</c:v>
                </c:pt>
                <c:pt idx="40357">
                  <c:v>22.412088766453426</c:v>
                </c:pt>
                <c:pt idx="40358">
                  <c:v>22.412644112211694</c:v>
                </c:pt>
                <c:pt idx="40359">
                  <c:v>22.413199457969963</c:v>
                </c:pt>
                <c:pt idx="40360">
                  <c:v>22.413754803728231</c:v>
                </c:pt>
                <c:pt idx="40361">
                  <c:v>22.4143101494865</c:v>
                </c:pt>
                <c:pt idx="40362">
                  <c:v>22.414865495244769</c:v>
                </c:pt>
                <c:pt idx="40363">
                  <c:v>22.415420841003037</c:v>
                </c:pt>
                <c:pt idx="40364">
                  <c:v>22.415976186761306</c:v>
                </c:pt>
                <c:pt idx="40365">
                  <c:v>22.416531532519574</c:v>
                </c:pt>
                <c:pt idx="40366">
                  <c:v>22.417086878277843</c:v>
                </c:pt>
                <c:pt idx="40367">
                  <c:v>22.417642224036111</c:v>
                </c:pt>
                <c:pt idx="40368">
                  <c:v>22.41819756979438</c:v>
                </c:pt>
                <c:pt idx="40369">
                  <c:v>22.418752915552648</c:v>
                </c:pt>
                <c:pt idx="40370">
                  <c:v>22.419308261310917</c:v>
                </c:pt>
                <c:pt idx="40371">
                  <c:v>22.419863607069185</c:v>
                </c:pt>
                <c:pt idx="40372">
                  <c:v>22.420418952827454</c:v>
                </c:pt>
                <c:pt idx="40373">
                  <c:v>22.420974298585723</c:v>
                </c:pt>
                <c:pt idx="40374">
                  <c:v>22.421529644343991</c:v>
                </c:pt>
                <c:pt idx="40375">
                  <c:v>22.42208499010226</c:v>
                </c:pt>
                <c:pt idx="40376">
                  <c:v>22.422640335860528</c:v>
                </c:pt>
                <c:pt idx="40377">
                  <c:v>22.423195681618797</c:v>
                </c:pt>
                <c:pt idx="40378">
                  <c:v>22.423751027377065</c:v>
                </c:pt>
                <c:pt idx="40379">
                  <c:v>22.424306373135334</c:v>
                </c:pt>
                <c:pt idx="40380">
                  <c:v>22.424861718893602</c:v>
                </c:pt>
                <c:pt idx="40381">
                  <c:v>22.425417064651871</c:v>
                </c:pt>
                <c:pt idx="40382">
                  <c:v>22.425972410410139</c:v>
                </c:pt>
                <c:pt idx="40383">
                  <c:v>22.426527756168408</c:v>
                </c:pt>
                <c:pt idx="40384">
                  <c:v>22.427083101926677</c:v>
                </c:pt>
                <c:pt idx="40385">
                  <c:v>22.427638447684945</c:v>
                </c:pt>
                <c:pt idx="40386">
                  <c:v>22.428193793443214</c:v>
                </c:pt>
                <c:pt idx="40387">
                  <c:v>22.428749139201482</c:v>
                </c:pt>
                <c:pt idx="40388">
                  <c:v>22.429304484959751</c:v>
                </c:pt>
                <c:pt idx="40389">
                  <c:v>22.429859830718019</c:v>
                </c:pt>
                <c:pt idx="40390">
                  <c:v>22.430415176476288</c:v>
                </c:pt>
                <c:pt idx="40391">
                  <c:v>22.430970522234556</c:v>
                </c:pt>
                <c:pt idx="40392">
                  <c:v>22.431525867992825</c:v>
                </c:pt>
                <c:pt idx="40393">
                  <c:v>22.432081213751093</c:v>
                </c:pt>
                <c:pt idx="40394">
                  <c:v>22.432636559509362</c:v>
                </c:pt>
                <c:pt idx="40395">
                  <c:v>22.433191905267631</c:v>
                </c:pt>
                <c:pt idx="40396">
                  <c:v>22.433747251025899</c:v>
                </c:pt>
                <c:pt idx="40397">
                  <c:v>22.434302596784168</c:v>
                </c:pt>
                <c:pt idx="40398">
                  <c:v>22.434857942542436</c:v>
                </c:pt>
                <c:pt idx="40399">
                  <c:v>22.435413288300705</c:v>
                </c:pt>
                <c:pt idx="40400">
                  <c:v>22.435968634058973</c:v>
                </c:pt>
                <c:pt idx="40401">
                  <c:v>22.436523979817242</c:v>
                </c:pt>
                <c:pt idx="40402">
                  <c:v>22.43707932557551</c:v>
                </c:pt>
                <c:pt idx="40403">
                  <c:v>22.437634671333779</c:v>
                </c:pt>
                <c:pt idx="40404">
                  <c:v>22.438190017092047</c:v>
                </c:pt>
                <c:pt idx="40405">
                  <c:v>22.438745362850316</c:v>
                </c:pt>
                <c:pt idx="40406">
                  <c:v>22.439300708608585</c:v>
                </c:pt>
                <c:pt idx="40407">
                  <c:v>22.439856054366853</c:v>
                </c:pt>
                <c:pt idx="40408">
                  <c:v>22.440411400125122</c:v>
                </c:pt>
                <c:pt idx="40409">
                  <c:v>22.44096674588339</c:v>
                </c:pt>
                <c:pt idx="40410">
                  <c:v>22.441522091641659</c:v>
                </c:pt>
                <c:pt idx="40411">
                  <c:v>22.442077437399927</c:v>
                </c:pt>
                <c:pt idx="40412">
                  <c:v>22.442632783158196</c:v>
                </c:pt>
                <c:pt idx="40413">
                  <c:v>22.443188128916464</c:v>
                </c:pt>
                <c:pt idx="40414">
                  <c:v>22.443743474674733</c:v>
                </c:pt>
                <c:pt idx="40415">
                  <c:v>22.444298820433001</c:v>
                </c:pt>
                <c:pt idx="40416">
                  <c:v>22.44485416619127</c:v>
                </c:pt>
                <c:pt idx="40417">
                  <c:v>22.445409511949538</c:v>
                </c:pt>
                <c:pt idx="40418">
                  <c:v>22.445964857707807</c:v>
                </c:pt>
                <c:pt idx="40419">
                  <c:v>22.446520203466076</c:v>
                </c:pt>
                <c:pt idx="40420">
                  <c:v>22.447075549224344</c:v>
                </c:pt>
                <c:pt idx="40421">
                  <c:v>22.447630894982613</c:v>
                </c:pt>
                <c:pt idx="40422">
                  <c:v>22.448186240740881</c:v>
                </c:pt>
                <c:pt idx="40423">
                  <c:v>22.44874158649915</c:v>
                </c:pt>
                <c:pt idx="40424">
                  <c:v>22.449296932257418</c:v>
                </c:pt>
                <c:pt idx="40425">
                  <c:v>22.449852278015687</c:v>
                </c:pt>
                <c:pt idx="40426">
                  <c:v>22.450407623773955</c:v>
                </c:pt>
                <c:pt idx="40427">
                  <c:v>22.450962969532224</c:v>
                </c:pt>
                <c:pt idx="40428">
                  <c:v>22.451518315290492</c:v>
                </c:pt>
                <c:pt idx="40429">
                  <c:v>22.452073661048761</c:v>
                </c:pt>
                <c:pt idx="40430">
                  <c:v>22.45262900680703</c:v>
                </c:pt>
                <c:pt idx="40431">
                  <c:v>22.453184352565298</c:v>
                </c:pt>
                <c:pt idx="40432">
                  <c:v>22.453739698323567</c:v>
                </c:pt>
                <c:pt idx="40433">
                  <c:v>22.454295044081835</c:v>
                </c:pt>
                <c:pt idx="40434">
                  <c:v>22.454850389840104</c:v>
                </c:pt>
                <c:pt idx="40435">
                  <c:v>22.455405735598372</c:v>
                </c:pt>
                <c:pt idx="40436">
                  <c:v>22.455961081356641</c:v>
                </c:pt>
                <c:pt idx="40437">
                  <c:v>22.456516427114909</c:v>
                </c:pt>
                <c:pt idx="40438">
                  <c:v>22.457071772873178</c:v>
                </c:pt>
                <c:pt idx="40439">
                  <c:v>22.457627118631446</c:v>
                </c:pt>
                <c:pt idx="40440">
                  <c:v>22.458182464389715</c:v>
                </c:pt>
                <c:pt idx="40441">
                  <c:v>22.458737810147984</c:v>
                </c:pt>
                <c:pt idx="40442">
                  <c:v>22.459293155906252</c:v>
                </c:pt>
                <c:pt idx="40443">
                  <c:v>22.459848501664521</c:v>
                </c:pt>
                <c:pt idx="40444">
                  <c:v>22.460403847422789</c:v>
                </c:pt>
                <c:pt idx="40445">
                  <c:v>22.460959193181058</c:v>
                </c:pt>
                <c:pt idx="40446">
                  <c:v>22.461514538939326</c:v>
                </c:pt>
                <c:pt idx="40447">
                  <c:v>22.462069884697595</c:v>
                </c:pt>
                <c:pt idx="40448">
                  <c:v>22.462625230455863</c:v>
                </c:pt>
                <c:pt idx="40449">
                  <c:v>22.463180576214132</c:v>
                </c:pt>
                <c:pt idx="40450">
                  <c:v>22.4637359219724</c:v>
                </c:pt>
                <c:pt idx="40451">
                  <c:v>22.464291267730669</c:v>
                </c:pt>
                <c:pt idx="40452">
                  <c:v>22.464846613488938</c:v>
                </c:pt>
                <c:pt idx="40453">
                  <c:v>22.465401959247206</c:v>
                </c:pt>
                <c:pt idx="40454">
                  <c:v>22.465957305005475</c:v>
                </c:pt>
                <c:pt idx="40455">
                  <c:v>22.466512650763743</c:v>
                </c:pt>
                <c:pt idx="40456">
                  <c:v>22.467067996522012</c:v>
                </c:pt>
                <c:pt idx="40457">
                  <c:v>22.46762334228028</c:v>
                </c:pt>
                <c:pt idx="40458">
                  <c:v>22.468178688038549</c:v>
                </c:pt>
                <c:pt idx="40459">
                  <c:v>22.468734033796817</c:v>
                </c:pt>
                <c:pt idx="40460">
                  <c:v>22.469289379555086</c:v>
                </c:pt>
                <c:pt idx="40461">
                  <c:v>22.469844725313354</c:v>
                </c:pt>
                <c:pt idx="40462">
                  <c:v>22.470400071071623</c:v>
                </c:pt>
                <c:pt idx="40463">
                  <c:v>22.470955416829892</c:v>
                </c:pt>
                <c:pt idx="40464">
                  <c:v>22.47151076258816</c:v>
                </c:pt>
                <c:pt idx="40465">
                  <c:v>22.472066108346429</c:v>
                </c:pt>
                <c:pt idx="40466">
                  <c:v>22.472621454104697</c:v>
                </c:pt>
                <c:pt idx="40467">
                  <c:v>22.473176799862966</c:v>
                </c:pt>
                <c:pt idx="40468">
                  <c:v>22.473732145621234</c:v>
                </c:pt>
                <c:pt idx="40469">
                  <c:v>22.474287491379503</c:v>
                </c:pt>
                <c:pt idx="40470">
                  <c:v>22.474842837137771</c:v>
                </c:pt>
                <c:pt idx="40471">
                  <c:v>22.47539818289604</c:v>
                </c:pt>
                <c:pt idx="40472">
                  <c:v>22.475953528654308</c:v>
                </c:pt>
                <c:pt idx="40473">
                  <c:v>22.476508874412577</c:v>
                </c:pt>
                <c:pt idx="40474">
                  <c:v>22.477064220170845</c:v>
                </c:pt>
                <c:pt idx="40475">
                  <c:v>22.477619565929114</c:v>
                </c:pt>
                <c:pt idx="40476">
                  <c:v>22.478174911687383</c:v>
                </c:pt>
                <c:pt idx="40477">
                  <c:v>22.478730257445651</c:v>
                </c:pt>
                <c:pt idx="40478">
                  <c:v>22.47928560320392</c:v>
                </c:pt>
                <c:pt idx="40479">
                  <c:v>22.479840948962188</c:v>
                </c:pt>
                <c:pt idx="40480">
                  <c:v>22.480396294720457</c:v>
                </c:pt>
                <c:pt idx="40481">
                  <c:v>22.480951640478725</c:v>
                </c:pt>
                <c:pt idx="40482">
                  <c:v>22.481506986236994</c:v>
                </c:pt>
                <c:pt idx="40483">
                  <c:v>22.482062331995262</c:v>
                </c:pt>
                <c:pt idx="40484">
                  <c:v>22.482617677753531</c:v>
                </c:pt>
                <c:pt idx="40485">
                  <c:v>22.483173023511799</c:v>
                </c:pt>
                <c:pt idx="40486">
                  <c:v>22.483728369270068</c:v>
                </c:pt>
                <c:pt idx="40487">
                  <c:v>22.484283715028337</c:v>
                </c:pt>
                <c:pt idx="40488">
                  <c:v>22.484839060786605</c:v>
                </c:pt>
                <c:pt idx="40489">
                  <c:v>22.485394406544874</c:v>
                </c:pt>
                <c:pt idx="40490">
                  <c:v>22.485949752303142</c:v>
                </c:pt>
                <c:pt idx="40491">
                  <c:v>22.486505098061411</c:v>
                </c:pt>
                <c:pt idx="40492">
                  <c:v>22.487060443819679</c:v>
                </c:pt>
                <c:pt idx="40493">
                  <c:v>22.487615789577948</c:v>
                </c:pt>
                <c:pt idx="40494">
                  <c:v>22.488171135336216</c:v>
                </c:pt>
                <c:pt idx="40495">
                  <c:v>22.488726481094485</c:v>
                </c:pt>
                <c:pt idx="40496">
                  <c:v>22.489281826852753</c:v>
                </c:pt>
                <c:pt idx="40497">
                  <c:v>22.489837172611022</c:v>
                </c:pt>
                <c:pt idx="40498">
                  <c:v>22.490392518369291</c:v>
                </c:pt>
                <c:pt idx="40499">
                  <c:v>22.490947864127559</c:v>
                </c:pt>
                <c:pt idx="40500">
                  <c:v>22.491503209885828</c:v>
                </c:pt>
                <c:pt idx="40501">
                  <c:v>22.492058555644096</c:v>
                </c:pt>
                <c:pt idx="40502">
                  <c:v>22.492613901402365</c:v>
                </c:pt>
                <c:pt idx="40503">
                  <c:v>22.493169247160633</c:v>
                </c:pt>
                <c:pt idx="40504">
                  <c:v>22.493724592918902</c:v>
                </c:pt>
                <c:pt idx="40505">
                  <c:v>22.49427993867717</c:v>
                </c:pt>
                <c:pt idx="40506">
                  <c:v>22.494835284435439</c:v>
                </c:pt>
                <c:pt idx="40507">
                  <c:v>22.495390630193707</c:v>
                </c:pt>
                <c:pt idx="40508">
                  <c:v>22.495945975951976</c:v>
                </c:pt>
                <c:pt idx="40509">
                  <c:v>22.496501321710245</c:v>
                </c:pt>
                <c:pt idx="40510">
                  <c:v>22.497056667468513</c:v>
                </c:pt>
                <c:pt idx="40511">
                  <c:v>22.497612013226782</c:v>
                </c:pt>
                <c:pt idx="40512">
                  <c:v>22.49816735898505</c:v>
                </c:pt>
                <c:pt idx="40513">
                  <c:v>22.498722704743319</c:v>
                </c:pt>
                <c:pt idx="40514">
                  <c:v>22.499278050501587</c:v>
                </c:pt>
                <c:pt idx="40515">
                  <c:v>22.499833396259856</c:v>
                </c:pt>
                <c:pt idx="40516">
                  <c:v>22.500388742018124</c:v>
                </c:pt>
                <c:pt idx="40517">
                  <c:v>22.500944087776393</c:v>
                </c:pt>
                <c:pt idx="40518">
                  <c:v>22.501499433534661</c:v>
                </c:pt>
                <c:pt idx="40519">
                  <c:v>22.50205477929293</c:v>
                </c:pt>
                <c:pt idx="40520">
                  <c:v>22.502610125051199</c:v>
                </c:pt>
                <c:pt idx="40521">
                  <c:v>22.503165470809467</c:v>
                </c:pt>
                <c:pt idx="40522">
                  <c:v>22.503720816567736</c:v>
                </c:pt>
                <c:pt idx="40523">
                  <c:v>22.504276162326004</c:v>
                </c:pt>
                <c:pt idx="40524">
                  <c:v>22.504831508084273</c:v>
                </c:pt>
                <c:pt idx="40525">
                  <c:v>22.505386853842541</c:v>
                </c:pt>
                <c:pt idx="40526">
                  <c:v>22.50594219960081</c:v>
                </c:pt>
                <c:pt idx="40527">
                  <c:v>22.506497545359078</c:v>
                </c:pt>
                <c:pt idx="40528">
                  <c:v>22.507052891117347</c:v>
                </c:pt>
                <c:pt idx="40529">
                  <c:v>22.507608236875615</c:v>
                </c:pt>
                <c:pt idx="40530">
                  <c:v>22.508163582633884</c:v>
                </c:pt>
                <c:pt idx="40531">
                  <c:v>22.508718928392152</c:v>
                </c:pt>
                <c:pt idx="40532">
                  <c:v>22.509274274150421</c:v>
                </c:pt>
                <c:pt idx="40533">
                  <c:v>22.50982961990869</c:v>
                </c:pt>
                <c:pt idx="40534">
                  <c:v>22.510384965666958</c:v>
                </c:pt>
                <c:pt idx="40535">
                  <c:v>22.510940311425227</c:v>
                </c:pt>
                <c:pt idx="40536">
                  <c:v>22.511495657183495</c:v>
                </c:pt>
                <c:pt idx="40537">
                  <c:v>22.512051002941764</c:v>
                </c:pt>
                <c:pt idx="40538">
                  <c:v>22.512606348700032</c:v>
                </c:pt>
                <c:pt idx="40539">
                  <c:v>22.513161694458301</c:v>
                </c:pt>
                <c:pt idx="40540">
                  <c:v>22.513717040216569</c:v>
                </c:pt>
                <c:pt idx="40541">
                  <c:v>22.514272385974838</c:v>
                </c:pt>
                <c:pt idx="40542">
                  <c:v>22.514827731733106</c:v>
                </c:pt>
                <c:pt idx="40543">
                  <c:v>22.515383077491375</c:v>
                </c:pt>
                <c:pt idx="40544">
                  <c:v>22.515938423249644</c:v>
                </c:pt>
                <c:pt idx="40545">
                  <c:v>22.516493769007912</c:v>
                </c:pt>
                <c:pt idx="40546">
                  <c:v>22.517049114766181</c:v>
                </c:pt>
                <c:pt idx="40547">
                  <c:v>22.517604460524449</c:v>
                </c:pt>
                <c:pt idx="40548">
                  <c:v>22.518159806282718</c:v>
                </c:pt>
                <c:pt idx="40549">
                  <c:v>22.518715152040986</c:v>
                </c:pt>
                <c:pt idx="40550">
                  <c:v>22.519270497799255</c:v>
                </c:pt>
                <c:pt idx="40551">
                  <c:v>22.519825843557523</c:v>
                </c:pt>
                <c:pt idx="40552">
                  <c:v>22.520381189315792</c:v>
                </c:pt>
                <c:pt idx="40553">
                  <c:v>22.52093653507406</c:v>
                </c:pt>
                <c:pt idx="40554">
                  <c:v>22.521491880832329</c:v>
                </c:pt>
                <c:pt idx="40555">
                  <c:v>22.522047226590598</c:v>
                </c:pt>
                <c:pt idx="40556">
                  <c:v>22.522602572348866</c:v>
                </c:pt>
                <c:pt idx="40557">
                  <c:v>22.523157918107135</c:v>
                </c:pt>
                <c:pt idx="40558">
                  <c:v>22.523713263865403</c:v>
                </c:pt>
                <c:pt idx="40559">
                  <c:v>22.524268609623672</c:v>
                </c:pt>
                <c:pt idx="40560">
                  <c:v>22.52482395538194</c:v>
                </c:pt>
                <c:pt idx="40561">
                  <c:v>22.525379301140209</c:v>
                </c:pt>
                <c:pt idx="40562">
                  <c:v>22.525934646898477</c:v>
                </c:pt>
                <c:pt idx="40563">
                  <c:v>22.526489992656746</c:v>
                </c:pt>
                <c:pt idx="40564">
                  <c:v>22.527045338415014</c:v>
                </c:pt>
                <c:pt idx="40565">
                  <c:v>22.527600684173283</c:v>
                </c:pt>
                <c:pt idx="40566">
                  <c:v>22.528156029931552</c:v>
                </c:pt>
                <c:pt idx="40567">
                  <c:v>22.52871137568982</c:v>
                </c:pt>
                <c:pt idx="40568">
                  <c:v>22.529266721448089</c:v>
                </c:pt>
                <c:pt idx="40569">
                  <c:v>22.529822067206357</c:v>
                </c:pt>
                <c:pt idx="40570">
                  <c:v>22.530377412964626</c:v>
                </c:pt>
                <c:pt idx="40571">
                  <c:v>22.530932758722894</c:v>
                </c:pt>
                <c:pt idx="40572">
                  <c:v>22.531488104481163</c:v>
                </c:pt>
                <c:pt idx="40573">
                  <c:v>22.532043450239431</c:v>
                </c:pt>
                <c:pt idx="40574">
                  <c:v>22.5325987959977</c:v>
                </c:pt>
                <c:pt idx="40575">
                  <c:v>22.533154141755968</c:v>
                </c:pt>
                <c:pt idx="40576">
                  <c:v>22.533709487514237</c:v>
                </c:pt>
                <c:pt idx="40577">
                  <c:v>22.534264833272506</c:v>
                </c:pt>
                <c:pt idx="40578">
                  <c:v>22.534820179030774</c:v>
                </c:pt>
                <c:pt idx="40579">
                  <c:v>22.535375524789043</c:v>
                </c:pt>
                <c:pt idx="40580">
                  <c:v>22.535930870547311</c:v>
                </c:pt>
                <c:pt idx="40581">
                  <c:v>22.53648621630558</c:v>
                </c:pt>
                <c:pt idx="40582">
                  <c:v>22.537041562063848</c:v>
                </c:pt>
                <c:pt idx="40583">
                  <c:v>22.537596907822117</c:v>
                </c:pt>
                <c:pt idx="40584">
                  <c:v>22.538152253580385</c:v>
                </c:pt>
                <c:pt idx="40585">
                  <c:v>22.538707599338654</c:v>
                </c:pt>
                <c:pt idx="40586">
                  <c:v>22.539262945096922</c:v>
                </c:pt>
                <c:pt idx="40587">
                  <c:v>22.539818290855191</c:v>
                </c:pt>
                <c:pt idx="40588">
                  <c:v>22.540373636613459</c:v>
                </c:pt>
                <c:pt idx="40589">
                  <c:v>22.540928982371728</c:v>
                </c:pt>
                <c:pt idx="40590">
                  <c:v>22.541484328129997</c:v>
                </c:pt>
                <c:pt idx="40591">
                  <c:v>22.542039673888265</c:v>
                </c:pt>
                <c:pt idx="40592">
                  <c:v>22.542595019646534</c:v>
                </c:pt>
                <c:pt idx="40593">
                  <c:v>22.543150365404802</c:v>
                </c:pt>
                <c:pt idx="40594">
                  <c:v>22.543705711163071</c:v>
                </c:pt>
                <c:pt idx="40595">
                  <c:v>22.544261056921339</c:v>
                </c:pt>
                <c:pt idx="40596">
                  <c:v>22.544816402679608</c:v>
                </c:pt>
                <c:pt idx="40597">
                  <c:v>22.545371748437876</c:v>
                </c:pt>
                <c:pt idx="40598">
                  <c:v>22.545927094196145</c:v>
                </c:pt>
                <c:pt idx="40599">
                  <c:v>22.546482439954413</c:v>
                </c:pt>
                <c:pt idx="40600">
                  <c:v>22.547037785712682</c:v>
                </c:pt>
                <c:pt idx="40601">
                  <c:v>22.547593131470951</c:v>
                </c:pt>
                <c:pt idx="40602">
                  <c:v>22.548148477229219</c:v>
                </c:pt>
                <c:pt idx="40603">
                  <c:v>22.548703822987488</c:v>
                </c:pt>
                <c:pt idx="40604">
                  <c:v>22.549259168745756</c:v>
                </c:pt>
                <c:pt idx="40605">
                  <c:v>22.549814514504025</c:v>
                </c:pt>
                <c:pt idx="40606">
                  <c:v>22.550369860262293</c:v>
                </c:pt>
                <c:pt idx="40607">
                  <c:v>22.550925206020562</c:v>
                </c:pt>
                <c:pt idx="40608">
                  <c:v>22.55148055177883</c:v>
                </c:pt>
                <c:pt idx="40609">
                  <c:v>22.552035897537099</c:v>
                </c:pt>
                <c:pt idx="40610">
                  <c:v>22.552591243295367</c:v>
                </c:pt>
                <c:pt idx="40611">
                  <c:v>22.553146589053636</c:v>
                </c:pt>
                <c:pt idx="40612">
                  <c:v>22.553701934811905</c:v>
                </c:pt>
                <c:pt idx="40613">
                  <c:v>22.554257280570173</c:v>
                </c:pt>
                <c:pt idx="40614">
                  <c:v>22.554812626328442</c:v>
                </c:pt>
                <c:pt idx="40615">
                  <c:v>22.55536797208671</c:v>
                </c:pt>
                <c:pt idx="40616">
                  <c:v>22.555923317844979</c:v>
                </c:pt>
                <c:pt idx="40617">
                  <c:v>22.556478663603247</c:v>
                </c:pt>
                <c:pt idx="40618">
                  <c:v>22.557034009361516</c:v>
                </c:pt>
                <c:pt idx="40619">
                  <c:v>22.557589355119784</c:v>
                </c:pt>
                <c:pt idx="40620">
                  <c:v>22.558144700878053</c:v>
                </c:pt>
                <c:pt idx="40621">
                  <c:v>22.558700046636321</c:v>
                </c:pt>
                <c:pt idx="40622">
                  <c:v>22.55925539239459</c:v>
                </c:pt>
                <c:pt idx="40623">
                  <c:v>22.559810738152859</c:v>
                </c:pt>
                <c:pt idx="40624">
                  <c:v>22.560366083911127</c:v>
                </c:pt>
                <c:pt idx="40625">
                  <c:v>22.560921429669396</c:v>
                </c:pt>
                <c:pt idx="40626">
                  <c:v>22.561476775427664</c:v>
                </c:pt>
                <c:pt idx="40627">
                  <c:v>22.562032121185933</c:v>
                </c:pt>
                <c:pt idx="40628">
                  <c:v>22.562587466944201</c:v>
                </c:pt>
                <c:pt idx="40629">
                  <c:v>22.56314281270247</c:v>
                </c:pt>
                <c:pt idx="40630">
                  <c:v>22.563698158460738</c:v>
                </c:pt>
                <c:pt idx="40631">
                  <c:v>22.564253504219007</c:v>
                </c:pt>
                <c:pt idx="40632">
                  <c:v>22.564808849977275</c:v>
                </c:pt>
                <c:pt idx="40633">
                  <c:v>22.565364195735544</c:v>
                </c:pt>
                <c:pt idx="40634">
                  <c:v>22.565919541493813</c:v>
                </c:pt>
                <c:pt idx="40635">
                  <c:v>22.566474887252081</c:v>
                </c:pt>
                <c:pt idx="40636">
                  <c:v>22.56703023301035</c:v>
                </c:pt>
                <c:pt idx="40637">
                  <c:v>22.567585578768618</c:v>
                </c:pt>
                <c:pt idx="40638">
                  <c:v>22.568140924526887</c:v>
                </c:pt>
                <c:pt idx="40639">
                  <c:v>22.568696270285155</c:v>
                </c:pt>
                <c:pt idx="40640">
                  <c:v>22.569251616043424</c:v>
                </c:pt>
                <c:pt idx="40641">
                  <c:v>22.569806961801692</c:v>
                </c:pt>
                <c:pt idx="40642">
                  <c:v>22.570362307559961</c:v>
                </c:pt>
                <c:pt idx="40643">
                  <c:v>22.570917653318229</c:v>
                </c:pt>
                <c:pt idx="40644">
                  <c:v>22.571472999076498</c:v>
                </c:pt>
                <c:pt idx="40645">
                  <c:v>22.572028344834767</c:v>
                </c:pt>
                <c:pt idx="40646">
                  <c:v>22.572583690593035</c:v>
                </c:pt>
                <c:pt idx="40647">
                  <c:v>22.573139036351304</c:v>
                </c:pt>
                <c:pt idx="40648">
                  <c:v>22.573694382109572</c:v>
                </c:pt>
                <c:pt idx="40649">
                  <c:v>22.574249727867841</c:v>
                </c:pt>
                <c:pt idx="40650">
                  <c:v>22.574805073626109</c:v>
                </c:pt>
                <c:pt idx="40651">
                  <c:v>22.575360419384378</c:v>
                </c:pt>
                <c:pt idx="40652">
                  <c:v>22.575915765142646</c:v>
                </c:pt>
                <c:pt idx="40653">
                  <c:v>22.576471110900915</c:v>
                </c:pt>
                <c:pt idx="40654">
                  <c:v>22.577026456659183</c:v>
                </c:pt>
                <c:pt idx="40655">
                  <c:v>22.577581802417452</c:v>
                </c:pt>
                <c:pt idx="40656">
                  <c:v>22.57813714817572</c:v>
                </c:pt>
                <c:pt idx="40657">
                  <c:v>22.578692493933989</c:v>
                </c:pt>
                <c:pt idx="40658">
                  <c:v>22.579247839692258</c:v>
                </c:pt>
                <c:pt idx="40659">
                  <c:v>22.579803185450526</c:v>
                </c:pt>
                <c:pt idx="40660">
                  <c:v>22.580358531208795</c:v>
                </c:pt>
                <c:pt idx="40661">
                  <c:v>22.580913876967063</c:v>
                </c:pt>
                <c:pt idx="40662">
                  <c:v>22.581469222725332</c:v>
                </c:pt>
                <c:pt idx="40663">
                  <c:v>22.5820245684836</c:v>
                </c:pt>
                <c:pt idx="40664">
                  <c:v>22.582579914241869</c:v>
                </c:pt>
                <c:pt idx="40665">
                  <c:v>22.583135260000137</c:v>
                </c:pt>
                <c:pt idx="40666">
                  <c:v>22.583690605758406</c:v>
                </c:pt>
                <c:pt idx="40667">
                  <c:v>22.584245951516674</c:v>
                </c:pt>
                <c:pt idx="40668">
                  <c:v>22.584801297274943</c:v>
                </c:pt>
                <c:pt idx="40669">
                  <c:v>22.585356643033212</c:v>
                </c:pt>
                <c:pt idx="40670">
                  <c:v>22.58591198879148</c:v>
                </c:pt>
                <c:pt idx="40671">
                  <c:v>22.586467334549749</c:v>
                </c:pt>
                <c:pt idx="40672">
                  <c:v>22.587022680308017</c:v>
                </c:pt>
                <c:pt idx="40673">
                  <c:v>22.587578026066286</c:v>
                </c:pt>
                <c:pt idx="40674">
                  <c:v>22.588133371824554</c:v>
                </c:pt>
                <c:pt idx="40675">
                  <c:v>22.588688717582823</c:v>
                </c:pt>
                <c:pt idx="40676">
                  <c:v>22.589244063341091</c:v>
                </c:pt>
                <c:pt idx="40677">
                  <c:v>22.58979940909936</c:v>
                </c:pt>
                <c:pt idx="40678">
                  <c:v>22.590354754857628</c:v>
                </c:pt>
                <c:pt idx="40679">
                  <c:v>22.590910100615897</c:v>
                </c:pt>
                <c:pt idx="40680">
                  <c:v>22.591465446374166</c:v>
                </c:pt>
                <c:pt idx="40681">
                  <c:v>22.592020792132434</c:v>
                </c:pt>
                <c:pt idx="40682">
                  <c:v>22.592576137890703</c:v>
                </c:pt>
                <c:pt idx="40683">
                  <c:v>22.593131483648971</c:v>
                </c:pt>
                <c:pt idx="40684">
                  <c:v>22.59368682940724</c:v>
                </c:pt>
                <c:pt idx="40685">
                  <c:v>22.594242175165508</c:v>
                </c:pt>
                <c:pt idx="40686">
                  <c:v>22.594797520923777</c:v>
                </c:pt>
                <c:pt idx="40687">
                  <c:v>22.595352866682045</c:v>
                </c:pt>
                <c:pt idx="40688">
                  <c:v>22.595908212440314</c:v>
                </c:pt>
                <c:pt idx="40689">
                  <c:v>22.596463558198582</c:v>
                </c:pt>
                <c:pt idx="40690">
                  <c:v>22.597018903956851</c:v>
                </c:pt>
                <c:pt idx="40691">
                  <c:v>22.59757424971512</c:v>
                </c:pt>
                <c:pt idx="40692">
                  <c:v>22.598129595473388</c:v>
                </c:pt>
                <c:pt idx="40693">
                  <c:v>22.598684941231657</c:v>
                </c:pt>
                <c:pt idx="40694">
                  <c:v>22.599240286989925</c:v>
                </c:pt>
                <c:pt idx="40695">
                  <c:v>22.599795632748194</c:v>
                </c:pt>
                <c:pt idx="40696">
                  <c:v>22.600350978506462</c:v>
                </c:pt>
                <c:pt idx="40697">
                  <c:v>22.600906324264731</c:v>
                </c:pt>
                <c:pt idx="40698">
                  <c:v>22.601461670022999</c:v>
                </c:pt>
                <c:pt idx="40699">
                  <c:v>22.602017015781268</c:v>
                </c:pt>
                <c:pt idx="40700">
                  <c:v>22.602572361539536</c:v>
                </c:pt>
                <c:pt idx="40701">
                  <c:v>22.603127707297805</c:v>
                </c:pt>
                <c:pt idx="40702">
                  <c:v>22.603683053056074</c:v>
                </c:pt>
                <c:pt idx="40703">
                  <c:v>22.604238398814342</c:v>
                </c:pt>
                <c:pt idx="40704">
                  <c:v>22.604793744572611</c:v>
                </c:pt>
                <c:pt idx="40705">
                  <c:v>22.605349090330879</c:v>
                </c:pt>
                <c:pt idx="40706">
                  <c:v>22.605904436089148</c:v>
                </c:pt>
                <c:pt idx="40707">
                  <c:v>22.606459781847416</c:v>
                </c:pt>
                <c:pt idx="40708">
                  <c:v>22.607015127605685</c:v>
                </c:pt>
                <c:pt idx="40709">
                  <c:v>22.607570473363953</c:v>
                </c:pt>
                <c:pt idx="40710">
                  <c:v>22.608125819122222</c:v>
                </c:pt>
                <c:pt idx="40711">
                  <c:v>22.60868116488049</c:v>
                </c:pt>
                <c:pt idx="40712">
                  <c:v>22.609236510638759</c:v>
                </c:pt>
                <c:pt idx="40713">
                  <c:v>22.609791856397027</c:v>
                </c:pt>
                <c:pt idx="40714">
                  <c:v>22.610347202155296</c:v>
                </c:pt>
                <c:pt idx="40715">
                  <c:v>22.610902547913565</c:v>
                </c:pt>
                <c:pt idx="40716">
                  <c:v>22.611457893671833</c:v>
                </c:pt>
                <c:pt idx="40717">
                  <c:v>22.612013239430102</c:v>
                </c:pt>
                <c:pt idx="40718">
                  <c:v>22.61256858518837</c:v>
                </c:pt>
                <c:pt idx="40719">
                  <c:v>22.613123930946639</c:v>
                </c:pt>
                <c:pt idx="40720">
                  <c:v>22.613679276704907</c:v>
                </c:pt>
                <c:pt idx="40721">
                  <c:v>22.614234622463176</c:v>
                </c:pt>
                <c:pt idx="40722">
                  <c:v>22.614789968221444</c:v>
                </c:pt>
                <c:pt idx="40723">
                  <c:v>22.615345313979713</c:v>
                </c:pt>
                <c:pt idx="40724">
                  <c:v>22.615900659737981</c:v>
                </c:pt>
                <c:pt idx="40725">
                  <c:v>22.61645600549625</c:v>
                </c:pt>
                <c:pt idx="40726">
                  <c:v>22.617011351254519</c:v>
                </c:pt>
                <c:pt idx="40727">
                  <c:v>22.617566697012787</c:v>
                </c:pt>
                <c:pt idx="40728">
                  <c:v>22.618122042771056</c:v>
                </c:pt>
                <c:pt idx="40729">
                  <c:v>22.618677388529324</c:v>
                </c:pt>
                <c:pt idx="40730">
                  <c:v>22.619232734287593</c:v>
                </c:pt>
                <c:pt idx="40731">
                  <c:v>22.619788080045861</c:v>
                </c:pt>
                <c:pt idx="40732">
                  <c:v>22.62034342580413</c:v>
                </c:pt>
                <c:pt idx="40733">
                  <c:v>22.620898771562398</c:v>
                </c:pt>
                <c:pt idx="40734">
                  <c:v>22.621454117320667</c:v>
                </c:pt>
                <c:pt idx="40735">
                  <c:v>22.622009463078935</c:v>
                </c:pt>
                <c:pt idx="40736">
                  <c:v>22.622564808837204</c:v>
                </c:pt>
                <c:pt idx="40737">
                  <c:v>22.623120154595473</c:v>
                </c:pt>
                <c:pt idx="40738">
                  <c:v>22.623675500353741</c:v>
                </c:pt>
                <c:pt idx="40739">
                  <c:v>22.62423084611201</c:v>
                </c:pt>
                <c:pt idx="40740">
                  <c:v>22.624786191870278</c:v>
                </c:pt>
                <c:pt idx="40741">
                  <c:v>22.625341537628547</c:v>
                </c:pt>
                <c:pt idx="40742">
                  <c:v>22.625896883386815</c:v>
                </c:pt>
                <c:pt idx="40743">
                  <c:v>22.626452229145084</c:v>
                </c:pt>
                <c:pt idx="40744">
                  <c:v>22.627007574903352</c:v>
                </c:pt>
                <c:pt idx="40745">
                  <c:v>22.627562920661621</c:v>
                </c:pt>
                <c:pt idx="40746">
                  <c:v>22.628118266419889</c:v>
                </c:pt>
                <c:pt idx="40747">
                  <c:v>22.628673612178158</c:v>
                </c:pt>
                <c:pt idx="40748">
                  <c:v>22.629228957936427</c:v>
                </c:pt>
                <c:pt idx="40749">
                  <c:v>22.629784303694695</c:v>
                </c:pt>
                <c:pt idx="40750">
                  <c:v>22.630339649452964</c:v>
                </c:pt>
                <c:pt idx="40751">
                  <c:v>22.630894995211232</c:v>
                </c:pt>
                <c:pt idx="40752">
                  <c:v>22.631450340969501</c:v>
                </c:pt>
                <c:pt idx="40753">
                  <c:v>22.632005686727769</c:v>
                </c:pt>
                <c:pt idx="40754">
                  <c:v>22.632561032486038</c:v>
                </c:pt>
                <c:pt idx="40755">
                  <c:v>22.633116378244306</c:v>
                </c:pt>
                <c:pt idx="40756">
                  <c:v>22.633671724002575</c:v>
                </c:pt>
                <c:pt idx="40757">
                  <c:v>22.634227069760843</c:v>
                </c:pt>
                <c:pt idx="40758">
                  <c:v>22.634782415519112</c:v>
                </c:pt>
                <c:pt idx="40759">
                  <c:v>22.635337761277381</c:v>
                </c:pt>
                <c:pt idx="40760">
                  <c:v>22.635893107035649</c:v>
                </c:pt>
                <c:pt idx="40761">
                  <c:v>22.636448452793918</c:v>
                </c:pt>
                <c:pt idx="40762">
                  <c:v>22.637003798552186</c:v>
                </c:pt>
                <c:pt idx="40763">
                  <c:v>22.637559144310455</c:v>
                </c:pt>
                <c:pt idx="40764">
                  <c:v>22.638114490068723</c:v>
                </c:pt>
                <c:pt idx="40765">
                  <c:v>22.638669835826992</c:v>
                </c:pt>
                <c:pt idx="40766">
                  <c:v>22.63922518158526</c:v>
                </c:pt>
                <c:pt idx="40767">
                  <c:v>22.639780527343529</c:v>
                </c:pt>
                <c:pt idx="40768">
                  <c:v>22.640335873101797</c:v>
                </c:pt>
                <c:pt idx="40769">
                  <c:v>22.640891218860066</c:v>
                </c:pt>
                <c:pt idx="40770">
                  <c:v>22.641446564618334</c:v>
                </c:pt>
                <c:pt idx="40771">
                  <c:v>22.642001910376603</c:v>
                </c:pt>
                <c:pt idx="40772">
                  <c:v>22.642557256134872</c:v>
                </c:pt>
                <c:pt idx="40773">
                  <c:v>22.64311260189314</c:v>
                </c:pt>
                <c:pt idx="40774">
                  <c:v>22.643667947651409</c:v>
                </c:pt>
                <c:pt idx="40775">
                  <c:v>22.644223293409677</c:v>
                </c:pt>
                <c:pt idx="40776">
                  <c:v>22.644778639167946</c:v>
                </c:pt>
                <c:pt idx="40777">
                  <c:v>22.645333984926214</c:v>
                </c:pt>
                <c:pt idx="40778">
                  <c:v>22.645889330684483</c:v>
                </c:pt>
                <c:pt idx="40779">
                  <c:v>22.646444676442751</c:v>
                </c:pt>
                <c:pt idx="40780">
                  <c:v>22.64700002220102</c:v>
                </c:pt>
                <c:pt idx="40781">
                  <c:v>22.647555367959288</c:v>
                </c:pt>
                <c:pt idx="40782">
                  <c:v>22.648110713717557</c:v>
                </c:pt>
                <c:pt idx="40783">
                  <c:v>22.648666059475826</c:v>
                </c:pt>
                <c:pt idx="40784">
                  <c:v>22.649221405234094</c:v>
                </c:pt>
                <c:pt idx="40785">
                  <c:v>22.649776750992363</c:v>
                </c:pt>
                <c:pt idx="40786">
                  <c:v>22.650332096750631</c:v>
                </c:pt>
                <c:pt idx="40787">
                  <c:v>22.6508874425089</c:v>
                </c:pt>
                <c:pt idx="40788">
                  <c:v>22.651442788267168</c:v>
                </c:pt>
                <c:pt idx="40789">
                  <c:v>22.651998134025437</c:v>
                </c:pt>
                <c:pt idx="40790">
                  <c:v>22.652553479783705</c:v>
                </c:pt>
                <c:pt idx="40791">
                  <c:v>22.653108825541974</c:v>
                </c:pt>
                <c:pt idx="40792">
                  <c:v>22.653664171300242</c:v>
                </c:pt>
                <c:pt idx="40793">
                  <c:v>22.654219517058511</c:v>
                </c:pt>
                <c:pt idx="40794">
                  <c:v>22.65477486281678</c:v>
                </c:pt>
                <c:pt idx="40795">
                  <c:v>22.655330208575048</c:v>
                </c:pt>
                <c:pt idx="40796">
                  <c:v>22.655885554333317</c:v>
                </c:pt>
                <c:pt idx="40797">
                  <c:v>22.656440900091585</c:v>
                </c:pt>
                <c:pt idx="40798">
                  <c:v>22.656996245849854</c:v>
                </c:pt>
                <c:pt idx="40799">
                  <c:v>22.657551591608122</c:v>
                </c:pt>
                <c:pt idx="40800">
                  <c:v>22.658106937366391</c:v>
                </c:pt>
                <c:pt idx="40801">
                  <c:v>22.658662283124659</c:v>
                </c:pt>
                <c:pt idx="40802">
                  <c:v>22.659217628882928</c:v>
                </c:pt>
                <c:pt idx="40803">
                  <c:v>22.659772974641196</c:v>
                </c:pt>
                <c:pt idx="40804">
                  <c:v>22.660328320399465</c:v>
                </c:pt>
                <c:pt idx="40805">
                  <c:v>22.660883666157734</c:v>
                </c:pt>
                <c:pt idx="40806">
                  <c:v>22.661439011916002</c:v>
                </c:pt>
                <c:pt idx="40807">
                  <c:v>22.661994357674271</c:v>
                </c:pt>
                <c:pt idx="40808">
                  <c:v>22.662549703432539</c:v>
                </c:pt>
                <c:pt idx="40809">
                  <c:v>22.663105049190808</c:v>
                </c:pt>
                <c:pt idx="40810">
                  <c:v>22.663660394949076</c:v>
                </c:pt>
                <c:pt idx="40811">
                  <c:v>22.664215740707345</c:v>
                </c:pt>
                <c:pt idx="40812">
                  <c:v>22.664771086465613</c:v>
                </c:pt>
                <c:pt idx="40813">
                  <c:v>22.665326432223882</c:v>
                </c:pt>
                <c:pt idx="40814">
                  <c:v>22.66588177798215</c:v>
                </c:pt>
                <c:pt idx="40815">
                  <c:v>22.666437123740419</c:v>
                </c:pt>
                <c:pt idx="40816">
                  <c:v>22.666992469498688</c:v>
                </c:pt>
                <c:pt idx="40817">
                  <c:v>22.667547815256956</c:v>
                </c:pt>
                <c:pt idx="40818">
                  <c:v>22.668103161015225</c:v>
                </c:pt>
                <c:pt idx="40819">
                  <c:v>22.668658506773493</c:v>
                </c:pt>
                <c:pt idx="40820">
                  <c:v>22.669213852531762</c:v>
                </c:pt>
                <c:pt idx="40821">
                  <c:v>22.66976919829003</c:v>
                </c:pt>
                <c:pt idx="40822">
                  <c:v>22.670324544048299</c:v>
                </c:pt>
                <c:pt idx="40823">
                  <c:v>22.670879889806567</c:v>
                </c:pt>
                <c:pt idx="40824">
                  <c:v>22.671435235564836</c:v>
                </c:pt>
                <c:pt idx="40825">
                  <c:v>22.671990581323104</c:v>
                </c:pt>
                <c:pt idx="40826">
                  <c:v>22.672545927081373</c:v>
                </c:pt>
                <c:pt idx="40827">
                  <c:v>22.673101272839641</c:v>
                </c:pt>
                <c:pt idx="40828">
                  <c:v>22.67365661859791</c:v>
                </c:pt>
                <c:pt idx="40829">
                  <c:v>22.674211964356179</c:v>
                </c:pt>
                <c:pt idx="40830">
                  <c:v>22.674767310114447</c:v>
                </c:pt>
                <c:pt idx="40831">
                  <c:v>22.675322655872716</c:v>
                </c:pt>
                <c:pt idx="40832">
                  <c:v>22.675878001630984</c:v>
                </c:pt>
                <c:pt idx="40833">
                  <c:v>22.676433347389253</c:v>
                </c:pt>
                <c:pt idx="40834">
                  <c:v>22.676988693147521</c:v>
                </c:pt>
                <c:pt idx="40835">
                  <c:v>22.67754403890579</c:v>
                </c:pt>
                <c:pt idx="40836">
                  <c:v>22.678099384664058</c:v>
                </c:pt>
                <c:pt idx="40837">
                  <c:v>22.678654730422327</c:v>
                </c:pt>
                <c:pt idx="40838">
                  <c:v>22.679210076180595</c:v>
                </c:pt>
                <c:pt idx="40839">
                  <c:v>22.679765421938864</c:v>
                </c:pt>
                <c:pt idx="40840">
                  <c:v>22.680320767697133</c:v>
                </c:pt>
                <c:pt idx="40841">
                  <c:v>22.680876113455401</c:v>
                </c:pt>
                <c:pt idx="40842">
                  <c:v>22.68143145921367</c:v>
                </c:pt>
                <c:pt idx="40843">
                  <c:v>22.681986804971938</c:v>
                </c:pt>
                <c:pt idx="40844">
                  <c:v>22.682542150730207</c:v>
                </c:pt>
                <c:pt idx="40845">
                  <c:v>22.683097496488475</c:v>
                </c:pt>
                <c:pt idx="40846">
                  <c:v>22.683652842246744</c:v>
                </c:pt>
                <c:pt idx="40847">
                  <c:v>22.684208188005012</c:v>
                </c:pt>
                <c:pt idx="40848">
                  <c:v>22.684763533763281</c:v>
                </c:pt>
                <c:pt idx="40849">
                  <c:v>22.685318879521549</c:v>
                </c:pt>
                <c:pt idx="40850">
                  <c:v>22.685874225279818</c:v>
                </c:pt>
                <c:pt idx="40851">
                  <c:v>22.686429571038087</c:v>
                </c:pt>
                <c:pt idx="40852">
                  <c:v>22.686984916796355</c:v>
                </c:pt>
                <c:pt idx="40853">
                  <c:v>22.687540262554624</c:v>
                </c:pt>
                <c:pt idx="40854">
                  <c:v>22.688095608312892</c:v>
                </c:pt>
                <c:pt idx="40855">
                  <c:v>22.688650954071161</c:v>
                </c:pt>
                <c:pt idx="40856">
                  <c:v>22.689206299829429</c:v>
                </c:pt>
                <c:pt idx="40857">
                  <c:v>22.689761645587698</c:v>
                </c:pt>
                <c:pt idx="40858">
                  <c:v>22.690316991345966</c:v>
                </c:pt>
                <c:pt idx="40859">
                  <c:v>22.690872337104235</c:v>
                </c:pt>
                <c:pt idx="40860">
                  <c:v>22.691427682862503</c:v>
                </c:pt>
                <c:pt idx="40861">
                  <c:v>22.691983028620772</c:v>
                </c:pt>
                <c:pt idx="40862">
                  <c:v>22.692538374379041</c:v>
                </c:pt>
                <c:pt idx="40863">
                  <c:v>22.693093720137309</c:v>
                </c:pt>
                <c:pt idx="40864">
                  <c:v>22.693649065895578</c:v>
                </c:pt>
                <c:pt idx="40865">
                  <c:v>22.694204411653846</c:v>
                </c:pt>
                <c:pt idx="40866">
                  <c:v>22.694759757412115</c:v>
                </c:pt>
                <c:pt idx="40867">
                  <c:v>22.695315103170383</c:v>
                </c:pt>
                <c:pt idx="40868">
                  <c:v>22.695870448928652</c:v>
                </c:pt>
                <c:pt idx="40869">
                  <c:v>22.69642579468692</c:v>
                </c:pt>
                <c:pt idx="40870">
                  <c:v>22.696981140445189</c:v>
                </c:pt>
                <c:pt idx="40871">
                  <c:v>22.697536486203457</c:v>
                </c:pt>
                <c:pt idx="40872">
                  <c:v>22.698091831961726</c:v>
                </c:pt>
                <c:pt idx="40873">
                  <c:v>22.698647177719995</c:v>
                </c:pt>
                <c:pt idx="40874">
                  <c:v>22.699202523478263</c:v>
                </c:pt>
                <c:pt idx="40875">
                  <c:v>22.699757869236532</c:v>
                </c:pt>
                <c:pt idx="40876">
                  <c:v>22.7003132149948</c:v>
                </c:pt>
                <c:pt idx="40877">
                  <c:v>22.700868560753069</c:v>
                </c:pt>
                <c:pt idx="40878">
                  <c:v>22.701423906511337</c:v>
                </c:pt>
                <c:pt idx="40879">
                  <c:v>22.701979252269606</c:v>
                </c:pt>
                <c:pt idx="40880">
                  <c:v>22.702534598027874</c:v>
                </c:pt>
                <c:pt idx="40881">
                  <c:v>22.703089943786143</c:v>
                </c:pt>
                <c:pt idx="40882">
                  <c:v>22.703645289544411</c:v>
                </c:pt>
                <c:pt idx="40883">
                  <c:v>22.70420063530268</c:v>
                </c:pt>
                <c:pt idx="40884">
                  <c:v>22.704755981060948</c:v>
                </c:pt>
                <c:pt idx="40885">
                  <c:v>22.705311326819217</c:v>
                </c:pt>
                <c:pt idx="40886">
                  <c:v>22.705866672577486</c:v>
                </c:pt>
                <c:pt idx="40887">
                  <c:v>22.706422018335754</c:v>
                </c:pt>
                <c:pt idx="40888">
                  <c:v>22.706977364094023</c:v>
                </c:pt>
                <c:pt idx="40889">
                  <c:v>22.707532709852291</c:v>
                </c:pt>
                <c:pt idx="40890">
                  <c:v>22.70808805561056</c:v>
                </c:pt>
                <c:pt idx="40891">
                  <c:v>22.708643401368828</c:v>
                </c:pt>
                <c:pt idx="40892">
                  <c:v>22.709198747127097</c:v>
                </c:pt>
                <c:pt idx="40893">
                  <c:v>22.709754092885365</c:v>
                </c:pt>
                <c:pt idx="40894">
                  <c:v>22.710309438643634</c:v>
                </c:pt>
                <c:pt idx="40895">
                  <c:v>22.710864784401902</c:v>
                </c:pt>
                <c:pt idx="40896">
                  <c:v>22.711420130160171</c:v>
                </c:pt>
                <c:pt idx="40897">
                  <c:v>22.71197547591844</c:v>
                </c:pt>
                <c:pt idx="40898">
                  <c:v>22.712530821676708</c:v>
                </c:pt>
                <c:pt idx="40899">
                  <c:v>22.713086167434977</c:v>
                </c:pt>
                <c:pt idx="40900">
                  <c:v>22.713641513193245</c:v>
                </c:pt>
                <c:pt idx="40901">
                  <c:v>22.714196858951514</c:v>
                </c:pt>
                <c:pt idx="40902">
                  <c:v>22.714752204709782</c:v>
                </c:pt>
                <c:pt idx="40903">
                  <c:v>22.715307550468051</c:v>
                </c:pt>
                <c:pt idx="40904">
                  <c:v>22.715862896226319</c:v>
                </c:pt>
                <c:pt idx="40905">
                  <c:v>22.716418241984588</c:v>
                </c:pt>
                <c:pt idx="40906">
                  <c:v>22.716973587742856</c:v>
                </c:pt>
                <c:pt idx="40907">
                  <c:v>22.717528933501125</c:v>
                </c:pt>
                <c:pt idx="40908">
                  <c:v>22.718084279259394</c:v>
                </c:pt>
                <c:pt idx="40909">
                  <c:v>22.718639625017662</c:v>
                </c:pt>
                <c:pt idx="40910">
                  <c:v>22.719194970775931</c:v>
                </c:pt>
                <c:pt idx="40911">
                  <c:v>22.719750316534199</c:v>
                </c:pt>
                <c:pt idx="40912">
                  <c:v>22.720305662292468</c:v>
                </c:pt>
                <c:pt idx="40913">
                  <c:v>22.720861008050736</c:v>
                </c:pt>
                <c:pt idx="40914">
                  <c:v>22.721416353809005</c:v>
                </c:pt>
                <c:pt idx="40915">
                  <c:v>22.721971699567273</c:v>
                </c:pt>
                <c:pt idx="40916">
                  <c:v>22.722527045325542</c:v>
                </c:pt>
                <c:pt idx="40917">
                  <c:v>22.72308239108381</c:v>
                </c:pt>
                <c:pt idx="40918">
                  <c:v>22.723637736842079</c:v>
                </c:pt>
                <c:pt idx="40919">
                  <c:v>22.724193082600348</c:v>
                </c:pt>
                <c:pt idx="40920">
                  <c:v>22.724748428358616</c:v>
                </c:pt>
                <c:pt idx="40921">
                  <c:v>22.725303774116885</c:v>
                </c:pt>
                <c:pt idx="40922">
                  <c:v>22.725859119875153</c:v>
                </c:pt>
                <c:pt idx="40923">
                  <c:v>22.726414465633422</c:v>
                </c:pt>
                <c:pt idx="40924">
                  <c:v>22.72696981139169</c:v>
                </c:pt>
                <c:pt idx="40925">
                  <c:v>22.727525157149959</c:v>
                </c:pt>
                <c:pt idx="40926">
                  <c:v>22.728080502908227</c:v>
                </c:pt>
                <c:pt idx="40927">
                  <c:v>22.728635848666496</c:v>
                </c:pt>
                <c:pt idx="40928">
                  <c:v>22.729191194424764</c:v>
                </c:pt>
                <c:pt idx="40929">
                  <c:v>22.729746540183033</c:v>
                </c:pt>
                <c:pt idx="40930">
                  <c:v>22.730301885941302</c:v>
                </c:pt>
                <c:pt idx="40931">
                  <c:v>22.73085723169957</c:v>
                </c:pt>
                <c:pt idx="40932">
                  <c:v>22.731412577457839</c:v>
                </c:pt>
                <c:pt idx="40933">
                  <c:v>22.731967923216107</c:v>
                </c:pt>
                <c:pt idx="40934">
                  <c:v>22.732523268974376</c:v>
                </c:pt>
                <c:pt idx="40935">
                  <c:v>22.733078614732644</c:v>
                </c:pt>
                <c:pt idx="40936">
                  <c:v>22.733633960490913</c:v>
                </c:pt>
                <c:pt idx="40937">
                  <c:v>22.734189306249181</c:v>
                </c:pt>
                <c:pt idx="40938">
                  <c:v>22.73474465200745</c:v>
                </c:pt>
                <c:pt idx="40939">
                  <c:v>22.735299997765718</c:v>
                </c:pt>
                <c:pt idx="40940">
                  <c:v>22.735855343523987</c:v>
                </c:pt>
                <c:pt idx="40941">
                  <c:v>22.736410689282256</c:v>
                </c:pt>
                <c:pt idx="40942">
                  <c:v>22.736966035040524</c:v>
                </c:pt>
                <c:pt idx="40943">
                  <c:v>22.737521380798793</c:v>
                </c:pt>
                <c:pt idx="40944">
                  <c:v>22.738076726557061</c:v>
                </c:pt>
                <c:pt idx="40945">
                  <c:v>22.73863207231533</c:v>
                </c:pt>
                <c:pt idx="40946">
                  <c:v>22.739187418073598</c:v>
                </c:pt>
                <c:pt idx="40947">
                  <c:v>22.739742763831867</c:v>
                </c:pt>
                <c:pt idx="40948">
                  <c:v>22.740298109590135</c:v>
                </c:pt>
                <c:pt idx="40949">
                  <c:v>22.740853455348404</c:v>
                </c:pt>
                <c:pt idx="40950">
                  <c:v>22.741408801106672</c:v>
                </c:pt>
                <c:pt idx="40951">
                  <c:v>22.741964146864941</c:v>
                </c:pt>
                <c:pt idx="40952">
                  <c:v>22.742519492623209</c:v>
                </c:pt>
                <c:pt idx="40953">
                  <c:v>22.743074838381478</c:v>
                </c:pt>
                <c:pt idx="40954">
                  <c:v>22.743630184139747</c:v>
                </c:pt>
                <c:pt idx="40955">
                  <c:v>22.744185529898015</c:v>
                </c:pt>
                <c:pt idx="40956">
                  <c:v>22.744740875656284</c:v>
                </c:pt>
                <c:pt idx="40957">
                  <c:v>22.745296221414552</c:v>
                </c:pt>
                <c:pt idx="40958">
                  <c:v>22.745851567172821</c:v>
                </c:pt>
                <c:pt idx="40959">
                  <c:v>22.746406912931089</c:v>
                </c:pt>
                <c:pt idx="40960">
                  <c:v>22.746962258689358</c:v>
                </c:pt>
                <c:pt idx="40961">
                  <c:v>22.747517604447626</c:v>
                </c:pt>
                <c:pt idx="40962">
                  <c:v>22.748072950205895</c:v>
                </c:pt>
                <c:pt idx="40963">
                  <c:v>22.748628295964163</c:v>
                </c:pt>
                <c:pt idx="40964">
                  <c:v>22.749183641722432</c:v>
                </c:pt>
                <c:pt idx="40965">
                  <c:v>22.749738987480701</c:v>
                </c:pt>
                <c:pt idx="40966">
                  <c:v>22.750294333238969</c:v>
                </c:pt>
                <c:pt idx="40967">
                  <c:v>22.750849678997238</c:v>
                </c:pt>
                <c:pt idx="40968">
                  <c:v>22.751405024755506</c:v>
                </c:pt>
                <c:pt idx="40969">
                  <c:v>22.751960370513775</c:v>
                </c:pt>
                <c:pt idx="40970">
                  <c:v>22.752515716272043</c:v>
                </c:pt>
                <c:pt idx="40971">
                  <c:v>22.753071062030312</c:v>
                </c:pt>
                <c:pt idx="40972">
                  <c:v>22.75362640778858</c:v>
                </c:pt>
                <c:pt idx="40973">
                  <c:v>22.754181753546849</c:v>
                </c:pt>
                <c:pt idx="40974">
                  <c:v>22.754737099305117</c:v>
                </c:pt>
                <c:pt idx="40975">
                  <c:v>22.755292445063386</c:v>
                </c:pt>
                <c:pt idx="40976">
                  <c:v>22.755847790821655</c:v>
                </c:pt>
                <c:pt idx="40977">
                  <c:v>22.756403136579923</c:v>
                </c:pt>
                <c:pt idx="40978">
                  <c:v>22.756958482338192</c:v>
                </c:pt>
                <c:pt idx="40979">
                  <c:v>22.75751382809646</c:v>
                </c:pt>
                <c:pt idx="40980">
                  <c:v>22.758069173854729</c:v>
                </c:pt>
                <c:pt idx="40981">
                  <c:v>22.758624519612997</c:v>
                </c:pt>
                <c:pt idx="40982">
                  <c:v>22.759179865371266</c:v>
                </c:pt>
                <c:pt idx="40983">
                  <c:v>22.759735211129534</c:v>
                </c:pt>
                <c:pt idx="40984">
                  <c:v>22.760290556887803</c:v>
                </c:pt>
                <c:pt idx="40985">
                  <c:v>22.760845902646071</c:v>
                </c:pt>
                <c:pt idx="40986">
                  <c:v>22.76140124840434</c:v>
                </c:pt>
                <c:pt idx="40987">
                  <c:v>22.761956594162609</c:v>
                </c:pt>
                <c:pt idx="40988">
                  <c:v>22.762511939920877</c:v>
                </c:pt>
                <c:pt idx="40989">
                  <c:v>22.763067285679146</c:v>
                </c:pt>
                <c:pt idx="40990">
                  <c:v>22.763622631437414</c:v>
                </c:pt>
                <c:pt idx="40991">
                  <c:v>22.764177977195683</c:v>
                </c:pt>
                <c:pt idx="40992">
                  <c:v>22.764733322953951</c:v>
                </c:pt>
                <c:pt idx="40993">
                  <c:v>22.76528866871222</c:v>
                </c:pt>
                <c:pt idx="40994">
                  <c:v>22.765844014470488</c:v>
                </c:pt>
                <c:pt idx="40995">
                  <c:v>22.766399360228757</c:v>
                </c:pt>
                <c:pt idx="40996">
                  <c:v>22.766954705987025</c:v>
                </c:pt>
                <c:pt idx="40997">
                  <c:v>22.767510051745294</c:v>
                </c:pt>
                <c:pt idx="40998">
                  <c:v>22.768065397503563</c:v>
                </c:pt>
                <c:pt idx="40999">
                  <c:v>22.768620743261831</c:v>
                </c:pt>
                <c:pt idx="41000">
                  <c:v>22.7691760890201</c:v>
                </c:pt>
                <c:pt idx="41001">
                  <c:v>22.769731434778368</c:v>
                </c:pt>
                <c:pt idx="41002">
                  <c:v>22.770286780536637</c:v>
                </c:pt>
                <c:pt idx="41003">
                  <c:v>22.770842126294905</c:v>
                </c:pt>
                <c:pt idx="41004">
                  <c:v>22.771397472053174</c:v>
                </c:pt>
                <c:pt idx="41005">
                  <c:v>22.771952817811442</c:v>
                </c:pt>
                <c:pt idx="41006">
                  <c:v>22.772508163569711</c:v>
                </c:pt>
                <c:pt idx="41007">
                  <c:v>22.773063509327979</c:v>
                </c:pt>
                <c:pt idx="41008">
                  <c:v>22.773618855086248</c:v>
                </c:pt>
                <c:pt idx="41009">
                  <c:v>22.774174200844516</c:v>
                </c:pt>
                <c:pt idx="41010">
                  <c:v>22.774729546602785</c:v>
                </c:pt>
                <c:pt idx="41011">
                  <c:v>22.775284892361054</c:v>
                </c:pt>
                <c:pt idx="41012">
                  <c:v>22.775840238119322</c:v>
                </c:pt>
                <c:pt idx="41013">
                  <c:v>22.776395583877591</c:v>
                </c:pt>
                <c:pt idx="41014">
                  <c:v>22.776950929635859</c:v>
                </c:pt>
                <c:pt idx="41015">
                  <c:v>22.777506275394128</c:v>
                </c:pt>
                <c:pt idx="41016">
                  <c:v>22.778061621152396</c:v>
                </c:pt>
                <c:pt idx="41017">
                  <c:v>22.778616966910665</c:v>
                </c:pt>
                <c:pt idx="41018">
                  <c:v>22.779172312668933</c:v>
                </c:pt>
                <c:pt idx="41019">
                  <c:v>22.779727658427202</c:v>
                </c:pt>
                <c:pt idx="41020">
                  <c:v>22.78028300418547</c:v>
                </c:pt>
                <c:pt idx="41021">
                  <c:v>22.780838349943739</c:v>
                </c:pt>
                <c:pt idx="41022">
                  <c:v>22.781393695702008</c:v>
                </c:pt>
                <c:pt idx="41023">
                  <c:v>22.781949041460276</c:v>
                </c:pt>
                <c:pt idx="41024">
                  <c:v>22.782504387218545</c:v>
                </c:pt>
                <c:pt idx="41025">
                  <c:v>22.783059732976813</c:v>
                </c:pt>
                <c:pt idx="41026">
                  <c:v>22.783615078735082</c:v>
                </c:pt>
                <c:pt idx="41027">
                  <c:v>22.78417042449335</c:v>
                </c:pt>
                <c:pt idx="41028">
                  <c:v>22.784725770251619</c:v>
                </c:pt>
                <c:pt idx="41029">
                  <c:v>22.785281116009887</c:v>
                </c:pt>
                <c:pt idx="41030">
                  <c:v>22.785836461768156</c:v>
                </c:pt>
                <c:pt idx="41031">
                  <c:v>22.786391807526424</c:v>
                </c:pt>
                <c:pt idx="41032">
                  <c:v>22.786947153284693</c:v>
                </c:pt>
                <c:pt idx="41033">
                  <c:v>22.787502499042962</c:v>
                </c:pt>
                <c:pt idx="41034">
                  <c:v>22.78805784480123</c:v>
                </c:pt>
                <c:pt idx="41035">
                  <c:v>22.788613190559499</c:v>
                </c:pt>
                <c:pt idx="41036">
                  <c:v>22.789168536317767</c:v>
                </c:pt>
                <c:pt idx="41037">
                  <c:v>22.789723882076036</c:v>
                </c:pt>
                <c:pt idx="41038">
                  <c:v>22.790279227834304</c:v>
                </c:pt>
                <c:pt idx="41039">
                  <c:v>22.790834573592573</c:v>
                </c:pt>
                <c:pt idx="41040">
                  <c:v>22.791389919350841</c:v>
                </c:pt>
                <c:pt idx="41041">
                  <c:v>22.79194526510911</c:v>
                </c:pt>
                <c:pt idx="41042">
                  <c:v>22.792500610867378</c:v>
                </c:pt>
                <c:pt idx="41043">
                  <c:v>22.793055956625647</c:v>
                </c:pt>
                <c:pt idx="41044">
                  <c:v>22.793611302383916</c:v>
                </c:pt>
                <c:pt idx="41045">
                  <c:v>22.794166648142184</c:v>
                </c:pt>
                <c:pt idx="41046">
                  <c:v>22.794721993900453</c:v>
                </c:pt>
                <c:pt idx="41047">
                  <c:v>22.795277339658721</c:v>
                </c:pt>
                <c:pt idx="41048">
                  <c:v>22.79583268541699</c:v>
                </c:pt>
                <c:pt idx="41049">
                  <c:v>22.796388031175258</c:v>
                </c:pt>
                <c:pt idx="41050">
                  <c:v>22.796943376933527</c:v>
                </c:pt>
                <c:pt idx="41051">
                  <c:v>22.797498722691795</c:v>
                </c:pt>
                <c:pt idx="41052">
                  <c:v>22.798054068450064</c:v>
                </c:pt>
                <c:pt idx="41053">
                  <c:v>22.798609414208332</c:v>
                </c:pt>
                <c:pt idx="41054">
                  <c:v>22.799164759966601</c:v>
                </c:pt>
                <c:pt idx="41055">
                  <c:v>22.79972010572487</c:v>
                </c:pt>
                <c:pt idx="41056">
                  <c:v>22.800275451483138</c:v>
                </c:pt>
                <c:pt idx="41057">
                  <c:v>22.800830797241407</c:v>
                </c:pt>
                <c:pt idx="41058">
                  <c:v>22.801386142999675</c:v>
                </c:pt>
                <c:pt idx="41059">
                  <c:v>22.801941488757944</c:v>
                </c:pt>
                <c:pt idx="41060">
                  <c:v>22.802496834516212</c:v>
                </c:pt>
                <c:pt idx="41061">
                  <c:v>22.803052180274481</c:v>
                </c:pt>
                <c:pt idx="41062">
                  <c:v>22.803607526032749</c:v>
                </c:pt>
                <c:pt idx="41063">
                  <c:v>22.804162871791018</c:v>
                </c:pt>
                <c:pt idx="41064">
                  <c:v>22.804718217549286</c:v>
                </c:pt>
                <c:pt idx="41065">
                  <c:v>22.805273563307555</c:v>
                </c:pt>
                <c:pt idx="41066">
                  <c:v>22.805828909065823</c:v>
                </c:pt>
                <c:pt idx="41067">
                  <c:v>22.806384254824092</c:v>
                </c:pt>
                <c:pt idx="41068">
                  <c:v>22.806939600582361</c:v>
                </c:pt>
                <c:pt idx="41069">
                  <c:v>22.807494946340629</c:v>
                </c:pt>
                <c:pt idx="41070">
                  <c:v>22.808050292098898</c:v>
                </c:pt>
                <c:pt idx="41071">
                  <c:v>22.808605637857166</c:v>
                </c:pt>
                <c:pt idx="41072">
                  <c:v>22.809160983615435</c:v>
                </c:pt>
                <c:pt idx="41073">
                  <c:v>22.809716329373703</c:v>
                </c:pt>
                <c:pt idx="41074">
                  <c:v>22.810271675131972</c:v>
                </c:pt>
                <c:pt idx="41075">
                  <c:v>22.81082702089024</c:v>
                </c:pt>
                <c:pt idx="41076">
                  <c:v>22.811382366648509</c:v>
                </c:pt>
                <c:pt idx="41077">
                  <c:v>22.811937712406777</c:v>
                </c:pt>
                <c:pt idx="41078">
                  <c:v>22.812493058165046</c:v>
                </c:pt>
                <c:pt idx="41079">
                  <c:v>22.813048403923315</c:v>
                </c:pt>
                <c:pt idx="41080">
                  <c:v>22.813603749681583</c:v>
                </c:pt>
                <c:pt idx="41081">
                  <c:v>22.814159095439852</c:v>
                </c:pt>
                <c:pt idx="41082">
                  <c:v>22.81471444119812</c:v>
                </c:pt>
                <c:pt idx="41083">
                  <c:v>22.815269786956389</c:v>
                </c:pt>
                <c:pt idx="41084">
                  <c:v>22.815825132714657</c:v>
                </c:pt>
                <c:pt idx="41085">
                  <c:v>22.816380478472926</c:v>
                </c:pt>
                <c:pt idx="41086">
                  <c:v>22.816935824231194</c:v>
                </c:pt>
                <c:pt idx="41087">
                  <c:v>22.817491169989463</c:v>
                </c:pt>
                <c:pt idx="41088">
                  <c:v>22.818046515747731</c:v>
                </c:pt>
                <c:pt idx="41089">
                  <c:v>22.818601861506</c:v>
                </c:pt>
                <c:pt idx="41090">
                  <c:v>22.819157207264269</c:v>
                </c:pt>
                <c:pt idx="41091">
                  <c:v>22.819712553022537</c:v>
                </c:pt>
                <c:pt idx="41092">
                  <c:v>22.820267898780806</c:v>
                </c:pt>
                <c:pt idx="41093">
                  <c:v>22.820823244539074</c:v>
                </c:pt>
                <c:pt idx="41094">
                  <c:v>22.821378590297343</c:v>
                </c:pt>
                <c:pt idx="41095">
                  <c:v>22.821933936055611</c:v>
                </c:pt>
                <c:pt idx="41096">
                  <c:v>22.82248928181388</c:v>
                </c:pt>
                <c:pt idx="41097">
                  <c:v>22.823044627572148</c:v>
                </c:pt>
                <c:pt idx="41098">
                  <c:v>22.823599973330417</c:v>
                </c:pt>
                <c:pt idx="41099">
                  <c:v>22.824155319088685</c:v>
                </c:pt>
                <c:pt idx="41100">
                  <c:v>22.824710664846954</c:v>
                </c:pt>
                <c:pt idx="41101">
                  <c:v>22.825266010605223</c:v>
                </c:pt>
                <c:pt idx="41102">
                  <c:v>22.825821356363491</c:v>
                </c:pt>
                <c:pt idx="41103">
                  <c:v>22.82637670212176</c:v>
                </c:pt>
                <c:pt idx="41104">
                  <c:v>22.826932047880028</c:v>
                </c:pt>
                <c:pt idx="41105">
                  <c:v>22.827487393638297</c:v>
                </c:pt>
                <c:pt idx="41106">
                  <c:v>22.828042739396565</c:v>
                </c:pt>
                <c:pt idx="41107">
                  <c:v>22.828598085154834</c:v>
                </c:pt>
                <c:pt idx="41108">
                  <c:v>22.829153430913102</c:v>
                </c:pt>
                <c:pt idx="41109">
                  <c:v>22.829708776671371</c:v>
                </c:pt>
                <c:pt idx="41110">
                  <c:v>22.830264122429639</c:v>
                </c:pt>
                <c:pt idx="41111">
                  <c:v>22.830819468187908</c:v>
                </c:pt>
                <c:pt idx="41112">
                  <c:v>22.831374813946177</c:v>
                </c:pt>
                <c:pt idx="41113">
                  <c:v>22.831930159704445</c:v>
                </c:pt>
                <c:pt idx="41114">
                  <c:v>22.832485505462714</c:v>
                </c:pt>
                <c:pt idx="41115">
                  <c:v>22.833040851220982</c:v>
                </c:pt>
                <c:pt idx="41116">
                  <c:v>22.833596196979251</c:v>
                </c:pt>
                <c:pt idx="41117">
                  <c:v>22.834151542737519</c:v>
                </c:pt>
                <c:pt idx="41118">
                  <c:v>22.834706888495788</c:v>
                </c:pt>
                <c:pt idx="41119">
                  <c:v>22.835262234254056</c:v>
                </c:pt>
                <c:pt idx="41120">
                  <c:v>22.835817580012325</c:v>
                </c:pt>
                <c:pt idx="41121">
                  <c:v>22.836372925770593</c:v>
                </c:pt>
                <c:pt idx="41122">
                  <c:v>22.836928271528862</c:v>
                </c:pt>
                <c:pt idx="41123">
                  <c:v>22.83748361728713</c:v>
                </c:pt>
                <c:pt idx="41124">
                  <c:v>22.838038963045399</c:v>
                </c:pt>
                <c:pt idx="41125">
                  <c:v>22.838594308803668</c:v>
                </c:pt>
                <c:pt idx="41126">
                  <c:v>22.839149654561936</c:v>
                </c:pt>
                <c:pt idx="41127">
                  <c:v>22.839705000320205</c:v>
                </c:pt>
                <c:pt idx="41128">
                  <c:v>22.840260346078473</c:v>
                </c:pt>
                <c:pt idx="41129">
                  <c:v>22.840815691836742</c:v>
                </c:pt>
                <c:pt idx="41130">
                  <c:v>22.84137103759501</c:v>
                </c:pt>
                <c:pt idx="41131">
                  <c:v>22.841926383353279</c:v>
                </c:pt>
                <c:pt idx="41132">
                  <c:v>22.842481729111547</c:v>
                </c:pt>
                <c:pt idx="41133">
                  <c:v>22.843037074869816</c:v>
                </c:pt>
                <c:pt idx="41134">
                  <c:v>22.843592420628084</c:v>
                </c:pt>
                <c:pt idx="41135">
                  <c:v>22.844147766386353</c:v>
                </c:pt>
                <c:pt idx="41136">
                  <c:v>22.844703112144622</c:v>
                </c:pt>
                <c:pt idx="41137">
                  <c:v>22.84525845790289</c:v>
                </c:pt>
                <c:pt idx="41138">
                  <c:v>22.845813803661159</c:v>
                </c:pt>
                <c:pt idx="41139">
                  <c:v>22.846369149419427</c:v>
                </c:pt>
                <c:pt idx="41140">
                  <c:v>22.846924495177696</c:v>
                </c:pt>
                <c:pt idx="41141">
                  <c:v>22.847479840935964</c:v>
                </c:pt>
                <c:pt idx="41142">
                  <c:v>22.848035186694233</c:v>
                </c:pt>
                <c:pt idx="41143">
                  <c:v>22.848590532452501</c:v>
                </c:pt>
                <c:pt idx="41144">
                  <c:v>22.84914587821077</c:v>
                </c:pt>
                <c:pt idx="41145">
                  <c:v>22.849701223969038</c:v>
                </c:pt>
                <c:pt idx="41146">
                  <c:v>22.850256569727307</c:v>
                </c:pt>
                <c:pt idx="41147">
                  <c:v>22.850811915485576</c:v>
                </c:pt>
                <c:pt idx="41148">
                  <c:v>22.851367261243844</c:v>
                </c:pt>
                <c:pt idx="41149">
                  <c:v>22.851922607002113</c:v>
                </c:pt>
                <c:pt idx="41150">
                  <c:v>22.852477952760381</c:v>
                </c:pt>
                <c:pt idx="41151">
                  <c:v>22.85303329851865</c:v>
                </c:pt>
                <c:pt idx="41152">
                  <c:v>22.853588644276918</c:v>
                </c:pt>
                <c:pt idx="41153">
                  <c:v>22.854143990035187</c:v>
                </c:pt>
                <c:pt idx="41154">
                  <c:v>22.854699335793455</c:v>
                </c:pt>
                <c:pt idx="41155">
                  <c:v>22.855254681551724</c:v>
                </c:pt>
                <c:pt idx="41156">
                  <c:v>22.855810027309992</c:v>
                </c:pt>
                <c:pt idx="41157">
                  <c:v>22.856365373068261</c:v>
                </c:pt>
                <c:pt idx="41158">
                  <c:v>22.85692071882653</c:v>
                </c:pt>
                <c:pt idx="41159">
                  <c:v>22.857476064584798</c:v>
                </c:pt>
                <c:pt idx="41160">
                  <c:v>22.858031410343067</c:v>
                </c:pt>
                <c:pt idx="41161">
                  <c:v>22.858586756101335</c:v>
                </c:pt>
                <c:pt idx="41162">
                  <c:v>22.859142101859604</c:v>
                </c:pt>
                <c:pt idx="41163">
                  <c:v>22.859697447617872</c:v>
                </c:pt>
                <c:pt idx="41164">
                  <c:v>22.860252793376141</c:v>
                </c:pt>
                <c:pt idx="41165">
                  <c:v>22.860808139134409</c:v>
                </c:pt>
                <c:pt idx="41166">
                  <c:v>22.861363484892678</c:v>
                </c:pt>
                <c:pt idx="41167">
                  <c:v>22.861918830650946</c:v>
                </c:pt>
                <c:pt idx="41168">
                  <c:v>22.862474176409215</c:v>
                </c:pt>
                <c:pt idx="41169">
                  <c:v>22.863029522167484</c:v>
                </c:pt>
                <c:pt idx="41170">
                  <c:v>22.863584867925752</c:v>
                </c:pt>
                <c:pt idx="41171">
                  <c:v>22.864140213684021</c:v>
                </c:pt>
                <c:pt idx="41172">
                  <c:v>22.864695559442289</c:v>
                </c:pt>
                <c:pt idx="41173">
                  <c:v>22.865250905200558</c:v>
                </c:pt>
                <c:pt idx="41174">
                  <c:v>22.865806250958826</c:v>
                </c:pt>
                <c:pt idx="41175">
                  <c:v>22.866361596717095</c:v>
                </c:pt>
                <c:pt idx="41176">
                  <c:v>22.866916942475363</c:v>
                </c:pt>
                <c:pt idx="41177">
                  <c:v>22.867472288233632</c:v>
                </c:pt>
                <c:pt idx="41178">
                  <c:v>22.8680276339919</c:v>
                </c:pt>
                <c:pt idx="41179">
                  <c:v>22.868582979750169</c:v>
                </c:pt>
                <c:pt idx="41180">
                  <c:v>22.869138325508438</c:v>
                </c:pt>
                <c:pt idx="41181">
                  <c:v>22.869693671266706</c:v>
                </c:pt>
                <c:pt idx="41182">
                  <c:v>22.870249017024975</c:v>
                </c:pt>
                <c:pt idx="41183">
                  <c:v>22.870804362783243</c:v>
                </c:pt>
                <c:pt idx="41184">
                  <c:v>22.871359708541512</c:v>
                </c:pt>
                <c:pt idx="41185">
                  <c:v>22.87191505429978</c:v>
                </c:pt>
                <c:pt idx="41186">
                  <c:v>22.872470400058049</c:v>
                </c:pt>
                <c:pt idx="41187">
                  <c:v>22.873025745816317</c:v>
                </c:pt>
                <c:pt idx="41188">
                  <c:v>22.873581091574586</c:v>
                </c:pt>
                <c:pt idx="41189">
                  <c:v>22.874136437332854</c:v>
                </c:pt>
                <c:pt idx="41190">
                  <c:v>22.874691783091123</c:v>
                </c:pt>
                <c:pt idx="41191">
                  <c:v>22.875247128849391</c:v>
                </c:pt>
                <c:pt idx="41192">
                  <c:v>22.87580247460766</c:v>
                </c:pt>
                <c:pt idx="41193">
                  <c:v>22.876357820365929</c:v>
                </c:pt>
                <c:pt idx="41194">
                  <c:v>22.876913166124197</c:v>
                </c:pt>
                <c:pt idx="41195">
                  <c:v>22.877468511882466</c:v>
                </c:pt>
                <c:pt idx="41196">
                  <c:v>22.878023857640734</c:v>
                </c:pt>
                <c:pt idx="41197">
                  <c:v>22.878579203399003</c:v>
                </c:pt>
                <c:pt idx="41198">
                  <c:v>22.879134549157271</c:v>
                </c:pt>
                <c:pt idx="41199">
                  <c:v>22.87968989491554</c:v>
                </c:pt>
                <c:pt idx="41200">
                  <c:v>22.880245240673808</c:v>
                </c:pt>
                <c:pt idx="41201">
                  <c:v>22.880800586432077</c:v>
                </c:pt>
                <c:pt idx="41202">
                  <c:v>22.881355932190345</c:v>
                </c:pt>
                <c:pt idx="41203">
                  <c:v>22.881911277948614</c:v>
                </c:pt>
                <c:pt idx="41204">
                  <c:v>22.882466623706883</c:v>
                </c:pt>
                <c:pt idx="41205">
                  <c:v>22.883021969465151</c:v>
                </c:pt>
                <c:pt idx="41206">
                  <c:v>22.88357731522342</c:v>
                </c:pt>
                <c:pt idx="41207">
                  <c:v>22.884132660981688</c:v>
                </c:pt>
                <c:pt idx="41208">
                  <c:v>22.884688006739957</c:v>
                </c:pt>
                <c:pt idx="41209">
                  <c:v>22.885243352498225</c:v>
                </c:pt>
                <c:pt idx="41210">
                  <c:v>22.885798698256494</c:v>
                </c:pt>
                <c:pt idx="41211">
                  <c:v>22.886354044014762</c:v>
                </c:pt>
                <c:pt idx="41212">
                  <c:v>22.886909389773031</c:v>
                </c:pt>
                <c:pt idx="41213">
                  <c:v>22.887464735531299</c:v>
                </c:pt>
                <c:pt idx="41214">
                  <c:v>22.888020081289568</c:v>
                </c:pt>
                <c:pt idx="41215">
                  <c:v>22.888575427047837</c:v>
                </c:pt>
                <c:pt idx="41216">
                  <c:v>22.889130772806105</c:v>
                </c:pt>
                <c:pt idx="41217">
                  <c:v>22.889686118564374</c:v>
                </c:pt>
                <c:pt idx="41218">
                  <c:v>22.890241464322642</c:v>
                </c:pt>
                <c:pt idx="41219">
                  <c:v>22.890796810080911</c:v>
                </c:pt>
                <c:pt idx="41220">
                  <c:v>22.891352155839179</c:v>
                </c:pt>
                <c:pt idx="41221">
                  <c:v>22.891907501597448</c:v>
                </c:pt>
                <c:pt idx="41222">
                  <c:v>22.892462847355716</c:v>
                </c:pt>
                <c:pt idx="41223">
                  <c:v>22.893018193113985</c:v>
                </c:pt>
                <c:pt idx="41224">
                  <c:v>22.893573538872253</c:v>
                </c:pt>
                <c:pt idx="41225">
                  <c:v>22.894128884630522</c:v>
                </c:pt>
                <c:pt idx="41226">
                  <c:v>22.894684230388791</c:v>
                </c:pt>
                <c:pt idx="41227">
                  <c:v>22.895239576147059</c:v>
                </c:pt>
                <c:pt idx="41228">
                  <c:v>22.895794921905328</c:v>
                </c:pt>
                <c:pt idx="41229">
                  <c:v>22.896350267663596</c:v>
                </c:pt>
                <c:pt idx="41230">
                  <c:v>22.896905613421865</c:v>
                </c:pt>
                <c:pt idx="41231">
                  <c:v>22.897460959180133</c:v>
                </c:pt>
                <c:pt idx="41232">
                  <c:v>22.898016304938402</c:v>
                </c:pt>
                <c:pt idx="41233">
                  <c:v>22.89857165069667</c:v>
                </c:pt>
                <c:pt idx="41234">
                  <c:v>22.899126996454939</c:v>
                </c:pt>
                <c:pt idx="41235">
                  <c:v>22.899682342213207</c:v>
                </c:pt>
                <c:pt idx="41236">
                  <c:v>22.900237687971476</c:v>
                </c:pt>
                <c:pt idx="41237">
                  <c:v>22.900793033729745</c:v>
                </c:pt>
                <c:pt idx="41238">
                  <c:v>22.901348379488013</c:v>
                </c:pt>
                <c:pt idx="41239">
                  <c:v>22.901903725246282</c:v>
                </c:pt>
                <c:pt idx="41240">
                  <c:v>22.90245907100455</c:v>
                </c:pt>
                <c:pt idx="41241">
                  <c:v>22.903014416762819</c:v>
                </c:pt>
                <c:pt idx="41242">
                  <c:v>22.903569762521087</c:v>
                </c:pt>
                <c:pt idx="41243">
                  <c:v>22.904125108279356</c:v>
                </c:pt>
                <c:pt idx="41244">
                  <c:v>22.904680454037624</c:v>
                </c:pt>
                <c:pt idx="41245">
                  <c:v>22.905235799795893</c:v>
                </c:pt>
                <c:pt idx="41246">
                  <c:v>22.905791145554161</c:v>
                </c:pt>
                <c:pt idx="41247">
                  <c:v>22.90634649131243</c:v>
                </c:pt>
                <c:pt idx="41248">
                  <c:v>22.906901837070698</c:v>
                </c:pt>
                <c:pt idx="41249">
                  <c:v>22.907457182828967</c:v>
                </c:pt>
                <c:pt idx="41250">
                  <c:v>22.908012528587236</c:v>
                </c:pt>
                <c:pt idx="41251">
                  <c:v>22.908567874345504</c:v>
                </c:pt>
                <c:pt idx="41252">
                  <c:v>22.909123220103773</c:v>
                </c:pt>
                <c:pt idx="41253">
                  <c:v>22.909678565862041</c:v>
                </c:pt>
                <c:pt idx="41254">
                  <c:v>22.91023391162031</c:v>
                </c:pt>
                <c:pt idx="41255">
                  <c:v>22.910789257378578</c:v>
                </c:pt>
                <c:pt idx="41256">
                  <c:v>22.911344603136847</c:v>
                </c:pt>
                <c:pt idx="41257">
                  <c:v>22.911899948895115</c:v>
                </c:pt>
                <c:pt idx="41258">
                  <c:v>22.912455294653384</c:v>
                </c:pt>
                <c:pt idx="41259">
                  <c:v>22.913010640411652</c:v>
                </c:pt>
                <c:pt idx="41260">
                  <c:v>22.913565986169921</c:v>
                </c:pt>
                <c:pt idx="41261">
                  <c:v>22.91412133192819</c:v>
                </c:pt>
                <c:pt idx="41262">
                  <c:v>22.914676677686458</c:v>
                </c:pt>
                <c:pt idx="41263">
                  <c:v>22.915232023444727</c:v>
                </c:pt>
                <c:pt idx="41264">
                  <c:v>22.915787369202995</c:v>
                </c:pt>
                <c:pt idx="41265">
                  <c:v>22.916342714961264</c:v>
                </c:pt>
                <c:pt idx="41266">
                  <c:v>22.916898060719532</c:v>
                </c:pt>
                <c:pt idx="41267">
                  <c:v>22.917453406477801</c:v>
                </c:pt>
                <c:pt idx="41268">
                  <c:v>22.918008752236069</c:v>
                </c:pt>
                <c:pt idx="41269">
                  <c:v>22.918564097994338</c:v>
                </c:pt>
                <c:pt idx="41270">
                  <c:v>22.919119443752606</c:v>
                </c:pt>
                <c:pt idx="41271">
                  <c:v>22.919674789510875</c:v>
                </c:pt>
                <c:pt idx="41272">
                  <c:v>22.920230135269144</c:v>
                </c:pt>
                <c:pt idx="41273">
                  <c:v>22.920785481027412</c:v>
                </c:pt>
                <c:pt idx="41274">
                  <c:v>22.921340826785681</c:v>
                </c:pt>
                <c:pt idx="41275">
                  <c:v>22.921896172543949</c:v>
                </c:pt>
                <c:pt idx="41276">
                  <c:v>22.922451518302218</c:v>
                </c:pt>
                <c:pt idx="41277">
                  <c:v>22.923006864060486</c:v>
                </c:pt>
                <c:pt idx="41278">
                  <c:v>22.923562209818755</c:v>
                </c:pt>
                <c:pt idx="41279">
                  <c:v>22.924117555577023</c:v>
                </c:pt>
                <c:pt idx="41280">
                  <c:v>22.924672901335292</c:v>
                </c:pt>
                <c:pt idx="41281">
                  <c:v>22.92522824709356</c:v>
                </c:pt>
                <c:pt idx="41282">
                  <c:v>22.925783592851829</c:v>
                </c:pt>
                <c:pt idx="41283">
                  <c:v>22.926338938610098</c:v>
                </c:pt>
                <c:pt idx="41284">
                  <c:v>22.926894284368366</c:v>
                </c:pt>
                <c:pt idx="41285">
                  <c:v>22.927449630126635</c:v>
                </c:pt>
                <c:pt idx="41286">
                  <c:v>22.928004975884903</c:v>
                </c:pt>
                <c:pt idx="41287">
                  <c:v>22.928560321643172</c:v>
                </c:pt>
                <c:pt idx="41288">
                  <c:v>22.92911566740144</c:v>
                </c:pt>
                <c:pt idx="41289">
                  <c:v>22.929671013159709</c:v>
                </c:pt>
                <c:pt idx="41290">
                  <c:v>22.930226358917977</c:v>
                </c:pt>
                <c:pt idx="41291">
                  <c:v>22.930781704676246</c:v>
                </c:pt>
                <c:pt idx="41292">
                  <c:v>22.931337050434514</c:v>
                </c:pt>
                <c:pt idx="41293">
                  <c:v>22.931892396192783</c:v>
                </c:pt>
                <c:pt idx="41294">
                  <c:v>22.932447741951052</c:v>
                </c:pt>
                <c:pt idx="41295">
                  <c:v>22.93300308770932</c:v>
                </c:pt>
                <c:pt idx="41296">
                  <c:v>22.933558433467589</c:v>
                </c:pt>
                <c:pt idx="41297">
                  <c:v>22.934113779225857</c:v>
                </c:pt>
                <c:pt idx="41298">
                  <c:v>22.934669124984126</c:v>
                </c:pt>
                <c:pt idx="41299">
                  <c:v>22.935224470742394</c:v>
                </c:pt>
                <c:pt idx="41300">
                  <c:v>22.935779816500663</c:v>
                </c:pt>
                <c:pt idx="41301">
                  <c:v>22.936335162258931</c:v>
                </c:pt>
                <c:pt idx="41302">
                  <c:v>22.9368905080172</c:v>
                </c:pt>
                <c:pt idx="41303">
                  <c:v>22.937445853775468</c:v>
                </c:pt>
                <c:pt idx="41304">
                  <c:v>22.938001199533737</c:v>
                </c:pt>
                <c:pt idx="41305">
                  <c:v>22.938556545292005</c:v>
                </c:pt>
                <c:pt idx="41306">
                  <c:v>22.939111891050274</c:v>
                </c:pt>
                <c:pt idx="41307">
                  <c:v>22.939667236808543</c:v>
                </c:pt>
                <c:pt idx="41308">
                  <c:v>22.940222582566811</c:v>
                </c:pt>
                <c:pt idx="41309">
                  <c:v>22.94077792832508</c:v>
                </c:pt>
                <c:pt idx="41310">
                  <c:v>22.941333274083348</c:v>
                </c:pt>
                <c:pt idx="41311">
                  <c:v>22.941888619841617</c:v>
                </c:pt>
                <c:pt idx="41312">
                  <c:v>22.942443965599885</c:v>
                </c:pt>
                <c:pt idx="41313">
                  <c:v>22.942999311358154</c:v>
                </c:pt>
                <c:pt idx="41314">
                  <c:v>22.943554657116422</c:v>
                </c:pt>
                <c:pt idx="41315">
                  <c:v>22.944110002874691</c:v>
                </c:pt>
                <c:pt idx="41316">
                  <c:v>22.944665348632959</c:v>
                </c:pt>
                <c:pt idx="41317">
                  <c:v>22.945220694391228</c:v>
                </c:pt>
                <c:pt idx="41318">
                  <c:v>22.945776040149497</c:v>
                </c:pt>
                <c:pt idx="41319">
                  <c:v>22.946331385907765</c:v>
                </c:pt>
                <c:pt idx="41320">
                  <c:v>22.946886731666034</c:v>
                </c:pt>
                <c:pt idx="41321">
                  <c:v>22.947442077424302</c:v>
                </c:pt>
                <c:pt idx="41322">
                  <c:v>22.947997423182571</c:v>
                </c:pt>
                <c:pt idx="41323">
                  <c:v>22.948552768940839</c:v>
                </c:pt>
                <c:pt idx="41324">
                  <c:v>22.949108114699108</c:v>
                </c:pt>
                <c:pt idx="41325">
                  <c:v>22.949663460457376</c:v>
                </c:pt>
                <c:pt idx="41326">
                  <c:v>22.950218806215645</c:v>
                </c:pt>
                <c:pt idx="41327">
                  <c:v>22.950774151973913</c:v>
                </c:pt>
                <c:pt idx="41328">
                  <c:v>22.951329497732182</c:v>
                </c:pt>
                <c:pt idx="41329">
                  <c:v>22.951884843490451</c:v>
                </c:pt>
                <c:pt idx="41330">
                  <c:v>22.952440189248719</c:v>
                </c:pt>
                <c:pt idx="41331">
                  <c:v>22.952995535006988</c:v>
                </c:pt>
                <c:pt idx="41332">
                  <c:v>22.953550880765256</c:v>
                </c:pt>
                <c:pt idx="41333">
                  <c:v>22.954106226523525</c:v>
                </c:pt>
                <c:pt idx="41334">
                  <c:v>22.954661572281793</c:v>
                </c:pt>
                <c:pt idx="41335">
                  <c:v>22.955216918040062</c:v>
                </c:pt>
                <c:pt idx="41336">
                  <c:v>22.95577226379833</c:v>
                </c:pt>
                <c:pt idx="41337">
                  <c:v>22.956327609556599</c:v>
                </c:pt>
                <c:pt idx="41338">
                  <c:v>22.956882955314867</c:v>
                </c:pt>
                <c:pt idx="41339">
                  <c:v>22.957438301073136</c:v>
                </c:pt>
                <c:pt idx="41340">
                  <c:v>22.957993646831405</c:v>
                </c:pt>
                <c:pt idx="41341">
                  <c:v>22.958548992589673</c:v>
                </c:pt>
                <c:pt idx="41342">
                  <c:v>22.959104338347942</c:v>
                </c:pt>
                <c:pt idx="41343">
                  <c:v>22.95965968410621</c:v>
                </c:pt>
                <c:pt idx="41344">
                  <c:v>22.960215029864479</c:v>
                </c:pt>
                <c:pt idx="41345">
                  <c:v>22.960770375622747</c:v>
                </c:pt>
                <c:pt idx="41346">
                  <c:v>22.961325721381016</c:v>
                </c:pt>
                <c:pt idx="41347">
                  <c:v>22.961881067139284</c:v>
                </c:pt>
                <c:pt idx="41348">
                  <c:v>22.962436412897553</c:v>
                </c:pt>
                <c:pt idx="41349">
                  <c:v>22.962991758655821</c:v>
                </c:pt>
                <c:pt idx="41350">
                  <c:v>22.96354710441409</c:v>
                </c:pt>
                <c:pt idx="41351">
                  <c:v>22.964102450172359</c:v>
                </c:pt>
                <c:pt idx="41352">
                  <c:v>22.964657795930627</c:v>
                </c:pt>
                <c:pt idx="41353">
                  <c:v>22.965213141688896</c:v>
                </c:pt>
                <c:pt idx="41354">
                  <c:v>22.965768487447164</c:v>
                </c:pt>
                <c:pt idx="41355">
                  <c:v>22.966323833205433</c:v>
                </c:pt>
                <c:pt idx="41356">
                  <c:v>22.966879178963701</c:v>
                </c:pt>
                <c:pt idx="41357">
                  <c:v>22.96743452472197</c:v>
                </c:pt>
                <c:pt idx="41358">
                  <c:v>22.967989870480238</c:v>
                </c:pt>
                <c:pt idx="41359">
                  <c:v>22.968545216238507</c:v>
                </c:pt>
                <c:pt idx="41360">
                  <c:v>22.969100561996775</c:v>
                </c:pt>
                <c:pt idx="41361">
                  <c:v>22.969655907755044</c:v>
                </c:pt>
                <c:pt idx="41362">
                  <c:v>22.970211253513312</c:v>
                </c:pt>
                <c:pt idx="41363">
                  <c:v>22.970766599271581</c:v>
                </c:pt>
                <c:pt idx="41364">
                  <c:v>22.97132194502985</c:v>
                </c:pt>
                <c:pt idx="41365">
                  <c:v>22.971877290788118</c:v>
                </c:pt>
                <c:pt idx="41366">
                  <c:v>22.972432636546387</c:v>
                </c:pt>
                <c:pt idx="41367">
                  <c:v>22.972987982304655</c:v>
                </c:pt>
                <c:pt idx="41368">
                  <c:v>22.973543328062924</c:v>
                </c:pt>
                <c:pt idx="41369">
                  <c:v>22.974098673821192</c:v>
                </c:pt>
                <c:pt idx="41370">
                  <c:v>22.974654019579461</c:v>
                </c:pt>
                <c:pt idx="41371">
                  <c:v>22.975209365337729</c:v>
                </c:pt>
                <c:pt idx="41372">
                  <c:v>22.975764711095998</c:v>
                </c:pt>
                <c:pt idx="41373">
                  <c:v>22.976320056854266</c:v>
                </c:pt>
                <c:pt idx="41374">
                  <c:v>22.976875402612535</c:v>
                </c:pt>
                <c:pt idx="41375">
                  <c:v>22.977430748370804</c:v>
                </c:pt>
                <c:pt idx="41376">
                  <c:v>22.977986094129072</c:v>
                </c:pt>
                <c:pt idx="41377">
                  <c:v>22.978541439887341</c:v>
                </c:pt>
                <c:pt idx="41378">
                  <c:v>22.979096785645609</c:v>
                </c:pt>
                <c:pt idx="41379">
                  <c:v>22.979652131403878</c:v>
                </c:pt>
                <c:pt idx="41380">
                  <c:v>22.980207477162146</c:v>
                </c:pt>
                <c:pt idx="41381">
                  <c:v>22.980762822920415</c:v>
                </c:pt>
                <c:pt idx="41382">
                  <c:v>22.981318168678683</c:v>
                </c:pt>
                <c:pt idx="41383">
                  <c:v>22.981873514436952</c:v>
                </c:pt>
                <c:pt idx="41384">
                  <c:v>22.98242886019522</c:v>
                </c:pt>
                <c:pt idx="41385">
                  <c:v>22.982984205953489</c:v>
                </c:pt>
                <c:pt idx="41386">
                  <c:v>22.983539551711758</c:v>
                </c:pt>
                <c:pt idx="41387">
                  <c:v>22.984094897470026</c:v>
                </c:pt>
                <c:pt idx="41388">
                  <c:v>22.984650243228295</c:v>
                </c:pt>
                <c:pt idx="41389">
                  <c:v>22.985205588986563</c:v>
                </c:pt>
                <c:pt idx="41390">
                  <c:v>22.985760934744832</c:v>
                </c:pt>
                <c:pt idx="41391">
                  <c:v>22.9863162805031</c:v>
                </c:pt>
                <c:pt idx="41392">
                  <c:v>22.986871626261369</c:v>
                </c:pt>
                <c:pt idx="41393">
                  <c:v>22.987426972019637</c:v>
                </c:pt>
                <c:pt idx="41394">
                  <c:v>22.987982317777906</c:v>
                </c:pt>
                <c:pt idx="41395">
                  <c:v>22.988537663536174</c:v>
                </c:pt>
                <c:pt idx="41396">
                  <c:v>22.989093009294443</c:v>
                </c:pt>
                <c:pt idx="41397">
                  <c:v>22.989648355052712</c:v>
                </c:pt>
                <c:pt idx="41398">
                  <c:v>22.99020370081098</c:v>
                </c:pt>
                <c:pt idx="41399">
                  <c:v>22.990759046569249</c:v>
                </c:pt>
                <c:pt idx="41400">
                  <c:v>22.991314392327517</c:v>
                </c:pt>
                <c:pt idx="41401">
                  <c:v>22.991869738085786</c:v>
                </c:pt>
                <c:pt idx="41402">
                  <c:v>22.992425083844054</c:v>
                </c:pt>
                <c:pt idx="41403">
                  <c:v>22.992980429602323</c:v>
                </c:pt>
                <c:pt idx="41404">
                  <c:v>22.993535775360591</c:v>
                </c:pt>
                <c:pt idx="41405">
                  <c:v>22.99409112111886</c:v>
                </c:pt>
                <c:pt idx="41406">
                  <c:v>22.994646466877128</c:v>
                </c:pt>
                <c:pt idx="41407">
                  <c:v>22.995201812635397</c:v>
                </c:pt>
                <c:pt idx="41408">
                  <c:v>22.995757158393666</c:v>
                </c:pt>
                <c:pt idx="41409">
                  <c:v>22.996312504151934</c:v>
                </c:pt>
                <c:pt idx="41410">
                  <c:v>22.996867849910203</c:v>
                </c:pt>
                <c:pt idx="41411">
                  <c:v>22.997423195668471</c:v>
                </c:pt>
                <c:pt idx="41412">
                  <c:v>22.99797854142674</c:v>
                </c:pt>
                <c:pt idx="41413">
                  <c:v>22.998533887185008</c:v>
                </c:pt>
                <c:pt idx="41414">
                  <c:v>22.999089232943277</c:v>
                </c:pt>
                <c:pt idx="41415">
                  <c:v>22.999644578701545</c:v>
                </c:pt>
                <c:pt idx="41416">
                  <c:v>23.000199924459814</c:v>
                </c:pt>
                <c:pt idx="41417">
                  <c:v>23.000755270218082</c:v>
                </c:pt>
                <c:pt idx="41418">
                  <c:v>23.001310615976351</c:v>
                </c:pt>
                <c:pt idx="41419">
                  <c:v>23.00186596173462</c:v>
                </c:pt>
                <c:pt idx="41420">
                  <c:v>23.002421307492888</c:v>
                </c:pt>
                <c:pt idx="41421">
                  <c:v>23.002976653251157</c:v>
                </c:pt>
                <c:pt idx="41422">
                  <c:v>23.003531999009425</c:v>
                </c:pt>
                <c:pt idx="41423">
                  <c:v>23.004087344767694</c:v>
                </c:pt>
                <c:pt idx="41424">
                  <c:v>23.004642690525962</c:v>
                </c:pt>
                <c:pt idx="41425">
                  <c:v>23.005198036284231</c:v>
                </c:pt>
                <c:pt idx="41426">
                  <c:v>23.005753382042499</c:v>
                </c:pt>
                <c:pt idx="41427">
                  <c:v>23.006308727800768</c:v>
                </c:pt>
                <c:pt idx="41428">
                  <c:v>23.006864073559036</c:v>
                </c:pt>
                <c:pt idx="41429">
                  <c:v>23.007419419317305</c:v>
                </c:pt>
                <c:pt idx="41430">
                  <c:v>23.007974765075573</c:v>
                </c:pt>
                <c:pt idx="41431">
                  <c:v>23.008530110833842</c:v>
                </c:pt>
                <c:pt idx="41432">
                  <c:v>23.009085456592111</c:v>
                </c:pt>
                <c:pt idx="41433">
                  <c:v>23.009640802350379</c:v>
                </c:pt>
                <c:pt idx="41434">
                  <c:v>23.010196148108648</c:v>
                </c:pt>
                <c:pt idx="41435">
                  <c:v>23.010751493866916</c:v>
                </c:pt>
                <c:pt idx="41436">
                  <c:v>23.011306839625185</c:v>
                </c:pt>
                <c:pt idx="41437">
                  <c:v>23.011862185383453</c:v>
                </c:pt>
                <c:pt idx="41438">
                  <c:v>23.012417531141722</c:v>
                </c:pt>
                <c:pt idx="41439">
                  <c:v>23.01297287689999</c:v>
                </c:pt>
                <c:pt idx="41440">
                  <c:v>23.013528222658259</c:v>
                </c:pt>
                <c:pt idx="41441">
                  <c:v>23.014083568416527</c:v>
                </c:pt>
                <c:pt idx="41442">
                  <c:v>23.014638914174796</c:v>
                </c:pt>
                <c:pt idx="41443">
                  <c:v>23.015194259933065</c:v>
                </c:pt>
                <c:pt idx="41444">
                  <c:v>23.015749605691333</c:v>
                </c:pt>
                <c:pt idx="41445">
                  <c:v>23.016304951449602</c:v>
                </c:pt>
                <c:pt idx="41446">
                  <c:v>23.01686029720787</c:v>
                </c:pt>
                <c:pt idx="41447">
                  <c:v>23.017415642966139</c:v>
                </c:pt>
                <c:pt idx="41448">
                  <c:v>23.017970988724407</c:v>
                </c:pt>
                <c:pt idx="41449">
                  <c:v>23.018526334482676</c:v>
                </c:pt>
                <c:pt idx="41450">
                  <c:v>23.019081680240944</c:v>
                </c:pt>
                <c:pt idx="41451">
                  <c:v>23.019637025999213</c:v>
                </c:pt>
                <c:pt idx="41452">
                  <c:v>23.020192371757481</c:v>
                </c:pt>
                <c:pt idx="41453">
                  <c:v>23.02074771751575</c:v>
                </c:pt>
                <c:pt idx="41454">
                  <c:v>23.021303063274019</c:v>
                </c:pt>
                <c:pt idx="41455">
                  <c:v>23.021858409032287</c:v>
                </c:pt>
                <c:pt idx="41456">
                  <c:v>23.022413754790556</c:v>
                </c:pt>
                <c:pt idx="41457">
                  <c:v>23.022969100548824</c:v>
                </c:pt>
                <c:pt idx="41458">
                  <c:v>23.023524446307093</c:v>
                </c:pt>
                <c:pt idx="41459">
                  <c:v>23.024079792065361</c:v>
                </c:pt>
                <c:pt idx="41460">
                  <c:v>23.02463513782363</c:v>
                </c:pt>
                <c:pt idx="41461">
                  <c:v>23.025190483581898</c:v>
                </c:pt>
                <c:pt idx="41462">
                  <c:v>23.025745829340167</c:v>
                </c:pt>
                <c:pt idx="41463">
                  <c:v>23.026301175098435</c:v>
                </c:pt>
                <c:pt idx="41464">
                  <c:v>23.026856520856704</c:v>
                </c:pt>
                <c:pt idx="41465">
                  <c:v>23.027411866614973</c:v>
                </c:pt>
                <c:pt idx="41466">
                  <c:v>23.027967212373241</c:v>
                </c:pt>
                <c:pt idx="41467">
                  <c:v>23.02852255813151</c:v>
                </c:pt>
                <c:pt idx="41468">
                  <c:v>23.029077903889778</c:v>
                </c:pt>
                <c:pt idx="41469">
                  <c:v>23.029633249648047</c:v>
                </c:pt>
                <c:pt idx="41470">
                  <c:v>23.030188595406315</c:v>
                </c:pt>
                <c:pt idx="41471">
                  <c:v>23.030743941164584</c:v>
                </c:pt>
                <c:pt idx="41472">
                  <c:v>23.031299286922852</c:v>
                </c:pt>
                <c:pt idx="41473">
                  <c:v>23.031854632681121</c:v>
                </c:pt>
                <c:pt idx="41474">
                  <c:v>23.032409978439389</c:v>
                </c:pt>
                <c:pt idx="41475">
                  <c:v>23.032965324197658</c:v>
                </c:pt>
                <c:pt idx="41476">
                  <c:v>23.033520669955927</c:v>
                </c:pt>
                <c:pt idx="41477">
                  <c:v>23.034076015714195</c:v>
                </c:pt>
                <c:pt idx="41478">
                  <c:v>23.034631361472464</c:v>
                </c:pt>
                <c:pt idx="41479">
                  <c:v>23.035186707230732</c:v>
                </c:pt>
                <c:pt idx="41480">
                  <c:v>23.035742052989001</c:v>
                </c:pt>
                <c:pt idx="41481">
                  <c:v>23.036297398747269</c:v>
                </c:pt>
                <c:pt idx="41482">
                  <c:v>23.036852744505538</c:v>
                </c:pt>
                <c:pt idx="41483">
                  <c:v>23.037408090263806</c:v>
                </c:pt>
                <c:pt idx="41484">
                  <c:v>23.037963436022075</c:v>
                </c:pt>
                <c:pt idx="41485">
                  <c:v>23.038518781780343</c:v>
                </c:pt>
                <c:pt idx="41486">
                  <c:v>23.039074127538612</c:v>
                </c:pt>
                <c:pt idx="41487">
                  <c:v>23.03962947329688</c:v>
                </c:pt>
                <c:pt idx="41488">
                  <c:v>23.040184819055149</c:v>
                </c:pt>
                <c:pt idx="41489">
                  <c:v>23.040740164813418</c:v>
                </c:pt>
                <c:pt idx="41490">
                  <c:v>23.041295510571686</c:v>
                </c:pt>
                <c:pt idx="41491">
                  <c:v>23.041850856329955</c:v>
                </c:pt>
                <c:pt idx="41492">
                  <c:v>23.042406202088223</c:v>
                </c:pt>
                <c:pt idx="41493">
                  <c:v>23.042961547846492</c:v>
                </c:pt>
                <c:pt idx="41494">
                  <c:v>23.04351689360476</c:v>
                </c:pt>
                <c:pt idx="41495">
                  <c:v>23.044072239363029</c:v>
                </c:pt>
                <c:pt idx="41496">
                  <c:v>23.044627585121297</c:v>
                </c:pt>
                <c:pt idx="41497">
                  <c:v>23.045182930879566</c:v>
                </c:pt>
                <c:pt idx="41498">
                  <c:v>23.045738276637834</c:v>
                </c:pt>
                <c:pt idx="41499">
                  <c:v>23.046293622396103</c:v>
                </c:pt>
                <c:pt idx="41500">
                  <c:v>23.046848968154372</c:v>
                </c:pt>
                <c:pt idx="41501">
                  <c:v>23.04740431391264</c:v>
                </c:pt>
                <c:pt idx="41502">
                  <c:v>23.047959659670909</c:v>
                </c:pt>
                <c:pt idx="41503">
                  <c:v>23.048515005429177</c:v>
                </c:pt>
                <c:pt idx="41504">
                  <c:v>23.049070351187446</c:v>
                </c:pt>
                <c:pt idx="41505">
                  <c:v>23.049625696945714</c:v>
                </c:pt>
                <c:pt idx="41506">
                  <c:v>23.050181042703983</c:v>
                </c:pt>
                <c:pt idx="41507">
                  <c:v>23.050736388462251</c:v>
                </c:pt>
                <c:pt idx="41508">
                  <c:v>23.05129173422052</c:v>
                </c:pt>
                <c:pt idx="41509">
                  <c:v>23.051847079978788</c:v>
                </c:pt>
                <c:pt idx="41510">
                  <c:v>23.052402425737057</c:v>
                </c:pt>
                <c:pt idx="41511">
                  <c:v>23.052957771495326</c:v>
                </c:pt>
                <c:pt idx="41512">
                  <c:v>23.053513117253594</c:v>
                </c:pt>
                <c:pt idx="41513">
                  <c:v>23.054068463011863</c:v>
                </c:pt>
                <c:pt idx="41514">
                  <c:v>23.054623808770131</c:v>
                </c:pt>
                <c:pt idx="41515">
                  <c:v>23.0551791545284</c:v>
                </c:pt>
                <c:pt idx="41516">
                  <c:v>23.055734500286668</c:v>
                </c:pt>
                <c:pt idx="41517">
                  <c:v>23.056289846044937</c:v>
                </c:pt>
                <c:pt idx="41518">
                  <c:v>23.056845191803205</c:v>
                </c:pt>
                <c:pt idx="41519">
                  <c:v>23.057400537561474</c:v>
                </c:pt>
                <c:pt idx="41520">
                  <c:v>23.057955883319742</c:v>
                </c:pt>
                <c:pt idx="41521">
                  <c:v>23.058511229078011</c:v>
                </c:pt>
                <c:pt idx="41522">
                  <c:v>23.05906657483628</c:v>
                </c:pt>
                <c:pt idx="41523">
                  <c:v>23.059621920594548</c:v>
                </c:pt>
                <c:pt idx="41524">
                  <c:v>23.060177266352817</c:v>
                </c:pt>
                <c:pt idx="41525">
                  <c:v>23.060732612111085</c:v>
                </c:pt>
                <c:pt idx="41526">
                  <c:v>23.061287957869354</c:v>
                </c:pt>
                <c:pt idx="41527">
                  <c:v>23.061843303627622</c:v>
                </c:pt>
                <c:pt idx="41528">
                  <c:v>23.062398649385891</c:v>
                </c:pt>
                <c:pt idx="41529">
                  <c:v>23.062953995144159</c:v>
                </c:pt>
                <c:pt idx="41530">
                  <c:v>23.063509340902428</c:v>
                </c:pt>
                <c:pt idx="41531">
                  <c:v>23.064064686660696</c:v>
                </c:pt>
                <c:pt idx="41532">
                  <c:v>23.064620032418965</c:v>
                </c:pt>
                <c:pt idx="41533">
                  <c:v>23.065175378177234</c:v>
                </c:pt>
                <c:pt idx="41534">
                  <c:v>23.065730723935502</c:v>
                </c:pt>
                <c:pt idx="41535">
                  <c:v>23.066286069693771</c:v>
                </c:pt>
                <c:pt idx="41536">
                  <c:v>23.066841415452039</c:v>
                </c:pt>
                <c:pt idx="41537">
                  <c:v>23.067396761210308</c:v>
                </c:pt>
                <c:pt idx="41538">
                  <c:v>23.067952106968576</c:v>
                </c:pt>
                <c:pt idx="41539">
                  <c:v>23.068507452726845</c:v>
                </c:pt>
                <c:pt idx="41540">
                  <c:v>23.069062798485113</c:v>
                </c:pt>
                <c:pt idx="41541">
                  <c:v>23.069618144243382</c:v>
                </c:pt>
                <c:pt idx="41542">
                  <c:v>23.07017349000165</c:v>
                </c:pt>
                <c:pt idx="41543">
                  <c:v>23.070728835759919</c:v>
                </c:pt>
                <c:pt idx="41544">
                  <c:v>23.071284181518187</c:v>
                </c:pt>
                <c:pt idx="41545">
                  <c:v>23.071839527276456</c:v>
                </c:pt>
                <c:pt idx="41546">
                  <c:v>23.072394873034725</c:v>
                </c:pt>
                <c:pt idx="41547">
                  <c:v>23.072950218792993</c:v>
                </c:pt>
                <c:pt idx="41548">
                  <c:v>23.073505564551262</c:v>
                </c:pt>
                <c:pt idx="41549">
                  <c:v>23.07406091030953</c:v>
                </c:pt>
                <c:pt idx="41550">
                  <c:v>23.074616256067799</c:v>
                </c:pt>
                <c:pt idx="41551">
                  <c:v>23.075171601826067</c:v>
                </c:pt>
                <c:pt idx="41552">
                  <c:v>23.075726947584336</c:v>
                </c:pt>
                <c:pt idx="41553">
                  <c:v>23.076282293342604</c:v>
                </c:pt>
                <c:pt idx="41554">
                  <c:v>23.076837639100873</c:v>
                </c:pt>
                <c:pt idx="41555">
                  <c:v>23.077392984859141</c:v>
                </c:pt>
                <c:pt idx="41556">
                  <c:v>23.07794833061741</c:v>
                </c:pt>
                <c:pt idx="41557">
                  <c:v>23.078503676375679</c:v>
                </c:pt>
                <c:pt idx="41558">
                  <c:v>23.079059022133947</c:v>
                </c:pt>
                <c:pt idx="41559">
                  <c:v>23.079614367892216</c:v>
                </c:pt>
                <c:pt idx="41560">
                  <c:v>23.080169713650484</c:v>
                </c:pt>
                <c:pt idx="41561">
                  <c:v>23.080725059408753</c:v>
                </c:pt>
                <c:pt idx="41562">
                  <c:v>23.081280405167021</c:v>
                </c:pt>
                <c:pt idx="41563">
                  <c:v>23.08183575092529</c:v>
                </c:pt>
                <c:pt idx="41564">
                  <c:v>23.082391096683558</c:v>
                </c:pt>
                <c:pt idx="41565">
                  <c:v>23.082946442441827</c:v>
                </c:pt>
                <c:pt idx="41566">
                  <c:v>23.083501788200095</c:v>
                </c:pt>
                <c:pt idx="41567">
                  <c:v>23.084057133958364</c:v>
                </c:pt>
                <c:pt idx="41568">
                  <c:v>23.084612479716633</c:v>
                </c:pt>
                <c:pt idx="41569">
                  <c:v>23.085167825474901</c:v>
                </c:pt>
                <c:pt idx="41570">
                  <c:v>23.08572317123317</c:v>
                </c:pt>
                <c:pt idx="41571">
                  <c:v>23.086278516991438</c:v>
                </c:pt>
                <c:pt idx="41572">
                  <c:v>23.086833862749707</c:v>
                </c:pt>
                <c:pt idx="41573">
                  <c:v>23.087389208507975</c:v>
                </c:pt>
                <c:pt idx="41574">
                  <c:v>23.087944554266244</c:v>
                </c:pt>
                <c:pt idx="41575">
                  <c:v>23.088499900024512</c:v>
                </c:pt>
                <c:pt idx="41576">
                  <c:v>23.089055245782781</c:v>
                </c:pt>
                <c:pt idx="41577">
                  <c:v>23.089610591541049</c:v>
                </c:pt>
                <c:pt idx="41578">
                  <c:v>23.090165937299318</c:v>
                </c:pt>
                <c:pt idx="41579">
                  <c:v>23.090721283057587</c:v>
                </c:pt>
                <c:pt idx="41580">
                  <c:v>23.091276628815855</c:v>
                </c:pt>
                <c:pt idx="41581">
                  <c:v>23.091831974574124</c:v>
                </c:pt>
                <c:pt idx="41582">
                  <c:v>23.092387320332392</c:v>
                </c:pt>
                <c:pt idx="41583">
                  <c:v>23.092942666090661</c:v>
                </c:pt>
                <c:pt idx="41584">
                  <c:v>23.093498011848929</c:v>
                </c:pt>
                <c:pt idx="41585">
                  <c:v>23.094053357607198</c:v>
                </c:pt>
                <c:pt idx="41586">
                  <c:v>23.094608703365466</c:v>
                </c:pt>
                <c:pt idx="41587">
                  <c:v>23.095164049123735</c:v>
                </c:pt>
                <c:pt idx="41588">
                  <c:v>23.095719394882003</c:v>
                </c:pt>
                <c:pt idx="41589">
                  <c:v>23.096274740640272</c:v>
                </c:pt>
                <c:pt idx="41590">
                  <c:v>23.096830086398541</c:v>
                </c:pt>
                <c:pt idx="41591">
                  <c:v>23.097385432156809</c:v>
                </c:pt>
                <c:pt idx="41592">
                  <c:v>23.097940777915078</c:v>
                </c:pt>
                <c:pt idx="41593">
                  <c:v>23.098496123673346</c:v>
                </c:pt>
                <c:pt idx="41594">
                  <c:v>23.099051469431615</c:v>
                </c:pt>
                <c:pt idx="41595">
                  <c:v>23.099606815189883</c:v>
                </c:pt>
                <c:pt idx="41596">
                  <c:v>23.100162160948152</c:v>
                </c:pt>
                <c:pt idx="41597">
                  <c:v>23.10071750670642</c:v>
                </c:pt>
                <c:pt idx="41598">
                  <c:v>23.101272852464689</c:v>
                </c:pt>
                <c:pt idx="41599">
                  <c:v>23.101828198222957</c:v>
                </c:pt>
                <c:pt idx="41600">
                  <c:v>23.102383543981226</c:v>
                </c:pt>
                <c:pt idx="41601">
                  <c:v>23.102938889739494</c:v>
                </c:pt>
                <c:pt idx="41602">
                  <c:v>23.103494235497763</c:v>
                </c:pt>
                <c:pt idx="41603">
                  <c:v>23.104049581256032</c:v>
                </c:pt>
                <c:pt idx="41604">
                  <c:v>23.1046049270143</c:v>
                </c:pt>
                <c:pt idx="41605">
                  <c:v>23.105160272772569</c:v>
                </c:pt>
                <c:pt idx="41606">
                  <c:v>23.105715618530837</c:v>
                </c:pt>
                <c:pt idx="41607">
                  <c:v>23.106270964289106</c:v>
                </c:pt>
                <c:pt idx="41608">
                  <c:v>23.106826310047374</c:v>
                </c:pt>
                <c:pt idx="41609">
                  <c:v>23.107381655805643</c:v>
                </c:pt>
                <c:pt idx="41610">
                  <c:v>23.107937001563911</c:v>
                </c:pt>
                <c:pt idx="41611">
                  <c:v>23.10849234732218</c:v>
                </c:pt>
                <c:pt idx="41612">
                  <c:v>23.109047693080448</c:v>
                </c:pt>
                <c:pt idx="41613">
                  <c:v>23.109603038838717</c:v>
                </c:pt>
                <c:pt idx="41614">
                  <c:v>23.110158384596986</c:v>
                </c:pt>
                <c:pt idx="41615">
                  <c:v>23.110713730355254</c:v>
                </c:pt>
                <c:pt idx="41616">
                  <c:v>23.111269076113523</c:v>
                </c:pt>
                <c:pt idx="41617">
                  <c:v>23.111824421871791</c:v>
                </c:pt>
                <c:pt idx="41618">
                  <c:v>23.11237976763006</c:v>
                </c:pt>
                <c:pt idx="41619">
                  <c:v>23.112935113388328</c:v>
                </c:pt>
                <c:pt idx="41620">
                  <c:v>23.113490459146597</c:v>
                </c:pt>
                <c:pt idx="41621">
                  <c:v>23.114045804904865</c:v>
                </c:pt>
                <c:pt idx="41622">
                  <c:v>23.114601150663134</c:v>
                </c:pt>
                <c:pt idx="41623">
                  <c:v>23.115156496421402</c:v>
                </c:pt>
                <c:pt idx="41624">
                  <c:v>23.115711842179671</c:v>
                </c:pt>
                <c:pt idx="41625">
                  <c:v>23.11626718793794</c:v>
                </c:pt>
                <c:pt idx="41626">
                  <c:v>23.116822533696208</c:v>
                </c:pt>
                <c:pt idx="41627">
                  <c:v>23.117377879454477</c:v>
                </c:pt>
                <c:pt idx="41628">
                  <c:v>23.117933225212745</c:v>
                </c:pt>
                <c:pt idx="41629">
                  <c:v>23.118488570971014</c:v>
                </c:pt>
                <c:pt idx="41630">
                  <c:v>23.119043916729282</c:v>
                </c:pt>
                <c:pt idx="41631">
                  <c:v>23.119599262487551</c:v>
                </c:pt>
                <c:pt idx="41632">
                  <c:v>23.120154608245819</c:v>
                </c:pt>
                <c:pt idx="41633">
                  <c:v>23.120709954004088</c:v>
                </c:pt>
                <c:pt idx="41634">
                  <c:v>23.121265299762356</c:v>
                </c:pt>
                <c:pt idx="41635">
                  <c:v>23.121820645520625</c:v>
                </c:pt>
                <c:pt idx="41636">
                  <c:v>23.122375991278894</c:v>
                </c:pt>
                <c:pt idx="41637">
                  <c:v>23.122931337037162</c:v>
                </c:pt>
                <c:pt idx="41638">
                  <c:v>23.123486682795431</c:v>
                </c:pt>
                <c:pt idx="41639">
                  <c:v>23.124042028553699</c:v>
                </c:pt>
                <c:pt idx="41640">
                  <c:v>23.124597374311968</c:v>
                </c:pt>
                <c:pt idx="41641">
                  <c:v>23.125152720070236</c:v>
                </c:pt>
                <c:pt idx="41642">
                  <c:v>23.125708065828505</c:v>
                </c:pt>
                <c:pt idx="41643">
                  <c:v>23.126263411586773</c:v>
                </c:pt>
                <c:pt idx="41644">
                  <c:v>23.126818757345042</c:v>
                </c:pt>
                <c:pt idx="41645">
                  <c:v>23.12737410310331</c:v>
                </c:pt>
                <c:pt idx="41646">
                  <c:v>23.127929448861579</c:v>
                </c:pt>
                <c:pt idx="41647">
                  <c:v>23.128484794619848</c:v>
                </c:pt>
                <c:pt idx="41648">
                  <c:v>23.129040140378116</c:v>
                </c:pt>
                <c:pt idx="41649">
                  <c:v>23.129595486136385</c:v>
                </c:pt>
                <c:pt idx="41650">
                  <c:v>23.130150831894653</c:v>
                </c:pt>
                <c:pt idx="41651">
                  <c:v>23.130706177652922</c:v>
                </c:pt>
                <c:pt idx="41652">
                  <c:v>23.13126152341119</c:v>
                </c:pt>
                <c:pt idx="41653">
                  <c:v>23.131816869169459</c:v>
                </c:pt>
                <c:pt idx="41654">
                  <c:v>23.132372214927727</c:v>
                </c:pt>
                <c:pt idx="41655">
                  <c:v>23.132927560685996</c:v>
                </c:pt>
                <c:pt idx="41656">
                  <c:v>23.133482906444264</c:v>
                </c:pt>
                <c:pt idx="41657">
                  <c:v>23.134038252202533</c:v>
                </c:pt>
                <c:pt idx="41658">
                  <c:v>23.134593597960802</c:v>
                </c:pt>
                <c:pt idx="41659">
                  <c:v>23.13514894371907</c:v>
                </c:pt>
                <c:pt idx="41660">
                  <c:v>23.135704289477339</c:v>
                </c:pt>
                <c:pt idx="41661">
                  <c:v>23.136259635235607</c:v>
                </c:pt>
                <c:pt idx="41662">
                  <c:v>23.136814980993876</c:v>
                </c:pt>
                <c:pt idx="41663">
                  <c:v>23.137370326752144</c:v>
                </c:pt>
                <c:pt idx="41664">
                  <c:v>23.137925672510413</c:v>
                </c:pt>
                <c:pt idx="41665">
                  <c:v>23.138481018268681</c:v>
                </c:pt>
                <c:pt idx="41666">
                  <c:v>23.13903636402695</c:v>
                </c:pt>
                <c:pt idx="41667">
                  <c:v>23.139591709785218</c:v>
                </c:pt>
                <c:pt idx="41668">
                  <c:v>23.140147055543487</c:v>
                </c:pt>
                <c:pt idx="41669">
                  <c:v>23.140702401301755</c:v>
                </c:pt>
                <c:pt idx="41670">
                  <c:v>23.141257747060024</c:v>
                </c:pt>
                <c:pt idx="41671">
                  <c:v>23.141813092818293</c:v>
                </c:pt>
                <c:pt idx="41672">
                  <c:v>23.142368438576561</c:v>
                </c:pt>
                <c:pt idx="41673">
                  <c:v>23.14292378433483</c:v>
                </c:pt>
                <c:pt idx="41674">
                  <c:v>23.143479130093098</c:v>
                </c:pt>
                <c:pt idx="41675">
                  <c:v>23.144034475851367</c:v>
                </c:pt>
                <c:pt idx="41676">
                  <c:v>23.144589821609635</c:v>
                </c:pt>
                <c:pt idx="41677">
                  <c:v>23.145145167367904</c:v>
                </c:pt>
                <c:pt idx="41678">
                  <c:v>23.145700513126172</c:v>
                </c:pt>
                <c:pt idx="41679">
                  <c:v>23.146255858884441</c:v>
                </c:pt>
                <c:pt idx="41680">
                  <c:v>23.146811204642709</c:v>
                </c:pt>
                <c:pt idx="41681">
                  <c:v>23.147366550400978</c:v>
                </c:pt>
                <c:pt idx="41682">
                  <c:v>23.147921896159247</c:v>
                </c:pt>
                <c:pt idx="41683">
                  <c:v>23.148477241917515</c:v>
                </c:pt>
                <c:pt idx="41684">
                  <c:v>23.149032587675784</c:v>
                </c:pt>
                <c:pt idx="41685">
                  <c:v>23.149587933434052</c:v>
                </c:pt>
                <c:pt idx="41686">
                  <c:v>23.150143279192321</c:v>
                </c:pt>
                <c:pt idx="41687">
                  <c:v>23.150698624950589</c:v>
                </c:pt>
                <c:pt idx="41688">
                  <c:v>23.151253970708858</c:v>
                </c:pt>
                <c:pt idx="41689">
                  <c:v>23.151809316467126</c:v>
                </c:pt>
                <c:pt idx="41690">
                  <c:v>23.152364662225395</c:v>
                </c:pt>
                <c:pt idx="41691">
                  <c:v>23.152920007983663</c:v>
                </c:pt>
                <c:pt idx="41692">
                  <c:v>23.153475353741932</c:v>
                </c:pt>
                <c:pt idx="41693">
                  <c:v>23.154030699500201</c:v>
                </c:pt>
                <c:pt idx="41694">
                  <c:v>23.154586045258469</c:v>
                </c:pt>
                <c:pt idx="41695">
                  <c:v>23.155141391016738</c:v>
                </c:pt>
                <c:pt idx="41696">
                  <c:v>23.155696736775006</c:v>
                </c:pt>
                <c:pt idx="41697">
                  <c:v>23.156252082533275</c:v>
                </c:pt>
                <c:pt idx="41698">
                  <c:v>23.156807428291543</c:v>
                </c:pt>
                <c:pt idx="41699">
                  <c:v>23.157362774049812</c:v>
                </c:pt>
                <c:pt idx="41700">
                  <c:v>23.15791811980808</c:v>
                </c:pt>
                <c:pt idx="41701">
                  <c:v>23.158473465566349</c:v>
                </c:pt>
                <c:pt idx="41702">
                  <c:v>23.159028811324617</c:v>
                </c:pt>
                <c:pt idx="41703">
                  <c:v>23.159584157082886</c:v>
                </c:pt>
                <c:pt idx="41704">
                  <c:v>23.160139502841155</c:v>
                </c:pt>
                <c:pt idx="41705">
                  <c:v>23.160694848599423</c:v>
                </c:pt>
                <c:pt idx="41706">
                  <c:v>23.161250194357692</c:v>
                </c:pt>
                <c:pt idx="41707">
                  <c:v>23.16180554011596</c:v>
                </c:pt>
                <c:pt idx="41708">
                  <c:v>23.162360885874229</c:v>
                </c:pt>
                <c:pt idx="41709">
                  <c:v>23.162916231632497</c:v>
                </c:pt>
                <c:pt idx="41710">
                  <c:v>23.163471577390766</c:v>
                </c:pt>
                <c:pt idx="41711">
                  <c:v>23.164026923149034</c:v>
                </c:pt>
                <c:pt idx="41712">
                  <c:v>23.164582268907303</c:v>
                </c:pt>
                <c:pt idx="41713">
                  <c:v>23.165137614665571</c:v>
                </c:pt>
                <c:pt idx="41714">
                  <c:v>23.16569296042384</c:v>
                </c:pt>
                <c:pt idx="41715">
                  <c:v>23.166248306182109</c:v>
                </c:pt>
                <c:pt idx="41716">
                  <c:v>23.166803651940377</c:v>
                </c:pt>
                <c:pt idx="41717">
                  <c:v>23.167358997698646</c:v>
                </c:pt>
                <c:pt idx="41718">
                  <c:v>23.167914343456914</c:v>
                </c:pt>
                <c:pt idx="41719">
                  <c:v>23.168469689215183</c:v>
                </c:pt>
                <c:pt idx="41720">
                  <c:v>23.169025034973451</c:v>
                </c:pt>
                <c:pt idx="41721">
                  <c:v>23.16958038073172</c:v>
                </c:pt>
                <c:pt idx="41722">
                  <c:v>23.170135726489988</c:v>
                </c:pt>
                <c:pt idx="41723">
                  <c:v>23.170691072248257</c:v>
                </c:pt>
                <c:pt idx="41724">
                  <c:v>23.171246418006525</c:v>
                </c:pt>
                <c:pt idx="41725">
                  <c:v>23.171801763764794</c:v>
                </c:pt>
                <c:pt idx="41726">
                  <c:v>23.172357109523062</c:v>
                </c:pt>
                <c:pt idx="41727">
                  <c:v>23.172912455281331</c:v>
                </c:pt>
                <c:pt idx="41728">
                  <c:v>23.1734678010396</c:v>
                </c:pt>
                <c:pt idx="41729">
                  <c:v>23.174023146797868</c:v>
                </c:pt>
                <c:pt idx="41730">
                  <c:v>23.174578492556137</c:v>
                </c:pt>
                <c:pt idx="41731">
                  <c:v>23.175133838314405</c:v>
                </c:pt>
                <c:pt idx="41732">
                  <c:v>23.175689184072674</c:v>
                </c:pt>
                <c:pt idx="41733">
                  <c:v>23.176244529830942</c:v>
                </c:pt>
                <c:pt idx="41734">
                  <c:v>23.176799875589211</c:v>
                </c:pt>
                <c:pt idx="41735">
                  <c:v>23.177355221347479</c:v>
                </c:pt>
                <c:pt idx="41736">
                  <c:v>23.177910567105748</c:v>
                </c:pt>
                <c:pt idx="41737">
                  <c:v>23.178465912864016</c:v>
                </c:pt>
                <c:pt idx="41738">
                  <c:v>23.179021258622285</c:v>
                </c:pt>
                <c:pt idx="41739">
                  <c:v>23.179576604380554</c:v>
                </c:pt>
                <c:pt idx="41740">
                  <c:v>23.180131950138822</c:v>
                </c:pt>
                <c:pt idx="41741">
                  <c:v>23.180687295897091</c:v>
                </c:pt>
                <c:pt idx="41742">
                  <c:v>23.181242641655359</c:v>
                </c:pt>
                <c:pt idx="41743">
                  <c:v>23.181797987413628</c:v>
                </c:pt>
                <c:pt idx="41744">
                  <c:v>23.182353333171896</c:v>
                </c:pt>
                <c:pt idx="41745">
                  <c:v>23.182908678930165</c:v>
                </c:pt>
                <c:pt idx="41746">
                  <c:v>23.183464024688433</c:v>
                </c:pt>
                <c:pt idx="41747">
                  <c:v>23.184019370446702</c:v>
                </c:pt>
                <c:pt idx="41748">
                  <c:v>23.18457471620497</c:v>
                </c:pt>
                <c:pt idx="41749">
                  <c:v>23.185130061963239</c:v>
                </c:pt>
                <c:pt idx="41750">
                  <c:v>23.185685407721508</c:v>
                </c:pt>
                <c:pt idx="41751">
                  <c:v>23.186240753479776</c:v>
                </c:pt>
                <c:pt idx="41752">
                  <c:v>23.186796099238045</c:v>
                </c:pt>
                <c:pt idx="41753">
                  <c:v>23.187351444996313</c:v>
                </c:pt>
                <c:pt idx="41754">
                  <c:v>23.187906790754582</c:v>
                </c:pt>
                <c:pt idx="41755">
                  <c:v>23.18846213651285</c:v>
                </c:pt>
                <c:pt idx="41756">
                  <c:v>23.189017482271119</c:v>
                </c:pt>
                <c:pt idx="41757">
                  <c:v>23.189572828029387</c:v>
                </c:pt>
                <c:pt idx="41758">
                  <c:v>23.190128173787656</c:v>
                </c:pt>
                <c:pt idx="41759">
                  <c:v>23.190683519545924</c:v>
                </c:pt>
                <c:pt idx="41760">
                  <c:v>23.191238865304193</c:v>
                </c:pt>
                <c:pt idx="41761">
                  <c:v>23.191794211062462</c:v>
                </c:pt>
                <c:pt idx="41762">
                  <c:v>23.19234955682073</c:v>
                </c:pt>
                <c:pt idx="41763">
                  <c:v>23.192904902578999</c:v>
                </c:pt>
                <c:pt idx="41764">
                  <c:v>23.193460248337267</c:v>
                </c:pt>
                <c:pt idx="41765">
                  <c:v>23.194015594095536</c:v>
                </c:pt>
                <c:pt idx="41766">
                  <c:v>23.194570939853804</c:v>
                </c:pt>
                <c:pt idx="41767">
                  <c:v>23.195126285612073</c:v>
                </c:pt>
                <c:pt idx="41768">
                  <c:v>23.195681631370341</c:v>
                </c:pt>
                <c:pt idx="41769">
                  <c:v>23.19623697712861</c:v>
                </c:pt>
                <c:pt idx="41770">
                  <c:v>23.196792322886878</c:v>
                </c:pt>
                <c:pt idx="41771">
                  <c:v>23.197347668645147</c:v>
                </c:pt>
                <c:pt idx="41772">
                  <c:v>23.197903014403416</c:v>
                </c:pt>
                <c:pt idx="41773">
                  <c:v>23.198458360161684</c:v>
                </c:pt>
                <c:pt idx="41774">
                  <c:v>23.199013705919953</c:v>
                </c:pt>
                <c:pt idx="41775">
                  <c:v>23.199569051678221</c:v>
                </c:pt>
                <c:pt idx="41776">
                  <c:v>23.20012439743649</c:v>
                </c:pt>
                <c:pt idx="41777">
                  <c:v>23.200679743194758</c:v>
                </c:pt>
                <c:pt idx="41778">
                  <c:v>23.201235088953027</c:v>
                </c:pt>
                <c:pt idx="41779">
                  <c:v>23.201790434711295</c:v>
                </c:pt>
                <c:pt idx="41780">
                  <c:v>23.202345780469564</c:v>
                </c:pt>
                <c:pt idx="41781">
                  <c:v>23.202901126227832</c:v>
                </c:pt>
                <c:pt idx="41782">
                  <c:v>23.203456471986101</c:v>
                </c:pt>
                <c:pt idx="41783">
                  <c:v>23.204011817744369</c:v>
                </c:pt>
                <c:pt idx="41784">
                  <c:v>23.204567163502638</c:v>
                </c:pt>
                <c:pt idx="41785">
                  <c:v>23.205122509260907</c:v>
                </c:pt>
                <c:pt idx="41786">
                  <c:v>23.205677855019175</c:v>
                </c:pt>
                <c:pt idx="41787">
                  <c:v>23.206233200777444</c:v>
                </c:pt>
                <c:pt idx="41788">
                  <c:v>23.206788546535712</c:v>
                </c:pt>
                <c:pt idx="41789">
                  <c:v>23.207343892293981</c:v>
                </c:pt>
                <c:pt idx="41790">
                  <c:v>23.207899238052249</c:v>
                </c:pt>
                <c:pt idx="41791">
                  <c:v>23.208454583810518</c:v>
                </c:pt>
                <c:pt idx="41792">
                  <c:v>23.209009929568786</c:v>
                </c:pt>
                <c:pt idx="41793">
                  <c:v>23.209565275327055</c:v>
                </c:pt>
                <c:pt idx="41794">
                  <c:v>23.210120621085323</c:v>
                </c:pt>
                <c:pt idx="41795">
                  <c:v>23.210675966843592</c:v>
                </c:pt>
                <c:pt idx="41796">
                  <c:v>23.211231312601861</c:v>
                </c:pt>
                <c:pt idx="41797">
                  <c:v>23.211786658360129</c:v>
                </c:pt>
                <c:pt idx="41798">
                  <c:v>23.212342004118398</c:v>
                </c:pt>
                <c:pt idx="41799">
                  <c:v>23.212897349876666</c:v>
                </c:pt>
                <c:pt idx="41800">
                  <c:v>23.213452695634935</c:v>
                </c:pt>
                <c:pt idx="41801">
                  <c:v>23.214008041393203</c:v>
                </c:pt>
                <c:pt idx="41802">
                  <c:v>23.214563387151472</c:v>
                </c:pt>
                <c:pt idx="41803">
                  <c:v>23.21511873290974</c:v>
                </c:pt>
                <c:pt idx="41804">
                  <c:v>23.215674078668009</c:v>
                </c:pt>
                <c:pt idx="41805">
                  <c:v>23.216229424426277</c:v>
                </c:pt>
                <c:pt idx="41806">
                  <c:v>23.216784770184546</c:v>
                </c:pt>
                <c:pt idx="41807">
                  <c:v>23.217340115942815</c:v>
                </c:pt>
                <c:pt idx="41808">
                  <c:v>23.217895461701083</c:v>
                </c:pt>
                <c:pt idx="41809">
                  <c:v>23.218450807459352</c:v>
                </c:pt>
                <c:pt idx="41810">
                  <c:v>23.21900615321762</c:v>
                </c:pt>
                <c:pt idx="41811">
                  <c:v>23.219561498975889</c:v>
                </c:pt>
                <c:pt idx="41812">
                  <c:v>23.220116844734157</c:v>
                </c:pt>
                <c:pt idx="41813">
                  <c:v>23.220672190492426</c:v>
                </c:pt>
                <c:pt idx="41814">
                  <c:v>23.221227536250694</c:v>
                </c:pt>
                <c:pt idx="41815">
                  <c:v>23.221782882008963</c:v>
                </c:pt>
                <c:pt idx="41816">
                  <c:v>23.222338227767231</c:v>
                </c:pt>
                <c:pt idx="41817">
                  <c:v>23.2228935735255</c:v>
                </c:pt>
                <c:pt idx="41818">
                  <c:v>23.223448919283769</c:v>
                </c:pt>
                <c:pt idx="41819">
                  <c:v>23.224004265042037</c:v>
                </c:pt>
                <c:pt idx="41820">
                  <c:v>23.224559610800306</c:v>
                </c:pt>
                <c:pt idx="41821">
                  <c:v>23.225114956558574</c:v>
                </c:pt>
                <c:pt idx="41822">
                  <c:v>23.225670302316843</c:v>
                </c:pt>
                <c:pt idx="41823">
                  <c:v>23.226225648075111</c:v>
                </c:pt>
                <c:pt idx="41824">
                  <c:v>23.22678099383338</c:v>
                </c:pt>
                <c:pt idx="41825">
                  <c:v>23.227336339591648</c:v>
                </c:pt>
                <c:pt idx="41826">
                  <c:v>23.227891685349917</c:v>
                </c:pt>
                <c:pt idx="41827">
                  <c:v>23.228447031108185</c:v>
                </c:pt>
                <c:pt idx="41828">
                  <c:v>23.229002376866454</c:v>
                </c:pt>
                <c:pt idx="41829">
                  <c:v>23.229557722624723</c:v>
                </c:pt>
                <c:pt idx="41830">
                  <c:v>23.230113068382991</c:v>
                </c:pt>
                <c:pt idx="41831">
                  <c:v>23.23066841414126</c:v>
                </c:pt>
                <c:pt idx="41832">
                  <c:v>23.231223759899528</c:v>
                </c:pt>
                <c:pt idx="41833">
                  <c:v>23.231779105657797</c:v>
                </c:pt>
                <c:pt idx="41834">
                  <c:v>23.232334451416065</c:v>
                </c:pt>
                <c:pt idx="41835">
                  <c:v>23.232889797174334</c:v>
                </c:pt>
                <c:pt idx="41836">
                  <c:v>23.233445142932602</c:v>
                </c:pt>
                <c:pt idx="41837">
                  <c:v>23.234000488690871</c:v>
                </c:pt>
                <c:pt idx="41838">
                  <c:v>23.234555834449139</c:v>
                </c:pt>
                <c:pt idx="41839">
                  <c:v>23.235111180207408</c:v>
                </c:pt>
                <c:pt idx="41840">
                  <c:v>23.235666525965676</c:v>
                </c:pt>
                <c:pt idx="41841">
                  <c:v>23.236221871723945</c:v>
                </c:pt>
                <c:pt idx="41842">
                  <c:v>23.236777217482214</c:v>
                </c:pt>
                <c:pt idx="41843">
                  <c:v>23.237332563240482</c:v>
                </c:pt>
                <c:pt idx="41844">
                  <c:v>23.237887908998751</c:v>
                </c:pt>
                <c:pt idx="41845">
                  <c:v>23.238443254757019</c:v>
                </c:pt>
                <c:pt idx="41846">
                  <c:v>23.238998600515288</c:v>
                </c:pt>
                <c:pt idx="41847">
                  <c:v>23.239553946273556</c:v>
                </c:pt>
                <c:pt idx="41848">
                  <c:v>23.240109292031825</c:v>
                </c:pt>
                <c:pt idx="41849">
                  <c:v>23.240664637790093</c:v>
                </c:pt>
                <c:pt idx="41850">
                  <c:v>23.241219983548362</c:v>
                </c:pt>
                <c:pt idx="41851">
                  <c:v>23.24177532930663</c:v>
                </c:pt>
                <c:pt idx="41852">
                  <c:v>23.242330675064899</c:v>
                </c:pt>
                <c:pt idx="41853">
                  <c:v>23.242886020823168</c:v>
                </c:pt>
                <c:pt idx="41854">
                  <c:v>23.243441366581436</c:v>
                </c:pt>
                <c:pt idx="41855">
                  <c:v>23.243996712339705</c:v>
                </c:pt>
                <c:pt idx="41856">
                  <c:v>23.244552058097973</c:v>
                </c:pt>
                <c:pt idx="41857">
                  <c:v>23.245107403856242</c:v>
                </c:pt>
                <c:pt idx="41858">
                  <c:v>23.24566274961451</c:v>
                </c:pt>
                <c:pt idx="41859">
                  <c:v>23.246218095372779</c:v>
                </c:pt>
                <c:pt idx="41860">
                  <c:v>23.246773441131047</c:v>
                </c:pt>
                <c:pt idx="41861">
                  <c:v>23.247328786889316</c:v>
                </c:pt>
                <c:pt idx="41862">
                  <c:v>23.247884132647584</c:v>
                </c:pt>
                <c:pt idx="41863">
                  <c:v>23.248439478405853</c:v>
                </c:pt>
                <c:pt idx="41864">
                  <c:v>23.248994824164122</c:v>
                </c:pt>
                <c:pt idx="41865">
                  <c:v>23.24955016992239</c:v>
                </c:pt>
                <c:pt idx="41866">
                  <c:v>23.250105515680659</c:v>
                </c:pt>
                <c:pt idx="41867">
                  <c:v>23.250660861438927</c:v>
                </c:pt>
                <c:pt idx="41868">
                  <c:v>23.251216207197196</c:v>
                </c:pt>
                <c:pt idx="41869">
                  <c:v>23.251771552955464</c:v>
                </c:pt>
                <c:pt idx="41870">
                  <c:v>23.252326898713733</c:v>
                </c:pt>
                <c:pt idx="41871">
                  <c:v>23.252882244472001</c:v>
                </c:pt>
                <c:pt idx="41872">
                  <c:v>23.25343759023027</c:v>
                </c:pt>
                <c:pt idx="41873">
                  <c:v>23.253992935988538</c:v>
                </c:pt>
                <c:pt idx="41874">
                  <c:v>23.254548281746807</c:v>
                </c:pt>
                <c:pt idx="41875">
                  <c:v>23.255103627505076</c:v>
                </c:pt>
                <c:pt idx="41876">
                  <c:v>23.255658973263344</c:v>
                </c:pt>
                <c:pt idx="41877">
                  <c:v>23.256214319021613</c:v>
                </c:pt>
                <c:pt idx="41878">
                  <c:v>23.256769664779881</c:v>
                </c:pt>
                <c:pt idx="41879">
                  <c:v>23.25732501053815</c:v>
                </c:pt>
                <c:pt idx="41880">
                  <c:v>23.257880356296418</c:v>
                </c:pt>
                <c:pt idx="41881">
                  <c:v>23.258435702054687</c:v>
                </c:pt>
                <c:pt idx="41882">
                  <c:v>23.258991047812955</c:v>
                </c:pt>
                <c:pt idx="41883">
                  <c:v>23.259546393571224</c:v>
                </c:pt>
                <c:pt idx="41884">
                  <c:v>23.260101739329492</c:v>
                </c:pt>
                <c:pt idx="41885">
                  <c:v>23.260657085087761</c:v>
                </c:pt>
                <c:pt idx="41886">
                  <c:v>23.26121243084603</c:v>
                </c:pt>
                <c:pt idx="41887">
                  <c:v>23.261767776604298</c:v>
                </c:pt>
                <c:pt idx="41888">
                  <c:v>23.262323122362567</c:v>
                </c:pt>
                <c:pt idx="41889">
                  <c:v>23.262878468120835</c:v>
                </c:pt>
                <c:pt idx="41890">
                  <c:v>23.263433813879104</c:v>
                </c:pt>
                <c:pt idx="41891">
                  <c:v>23.263989159637372</c:v>
                </c:pt>
                <c:pt idx="41892">
                  <c:v>23.264544505395641</c:v>
                </c:pt>
                <c:pt idx="41893">
                  <c:v>23.265099851153909</c:v>
                </c:pt>
                <c:pt idx="41894">
                  <c:v>23.265655196912178</c:v>
                </c:pt>
                <c:pt idx="41895">
                  <c:v>23.266210542670446</c:v>
                </c:pt>
                <c:pt idx="41896">
                  <c:v>23.266765888428715</c:v>
                </c:pt>
                <c:pt idx="41897">
                  <c:v>23.267321234186984</c:v>
                </c:pt>
                <c:pt idx="41898">
                  <c:v>23.267876579945252</c:v>
                </c:pt>
                <c:pt idx="41899">
                  <c:v>23.268431925703521</c:v>
                </c:pt>
                <c:pt idx="41900">
                  <c:v>23.268987271461789</c:v>
                </c:pt>
                <c:pt idx="41901">
                  <c:v>23.269542617220058</c:v>
                </c:pt>
                <c:pt idx="41902">
                  <c:v>23.270097962978326</c:v>
                </c:pt>
                <c:pt idx="41903">
                  <c:v>23.270653308736595</c:v>
                </c:pt>
                <c:pt idx="41904">
                  <c:v>23.271208654494863</c:v>
                </c:pt>
                <c:pt idx="41905">
                  <c:v>23.271764000253132</c:v>
                </c:pt>
                <c:pt idx="41906">
                  <c:v>23.2723193460114</c:v>
                </c:pt>
                <c:pt idx="41907">
                  <c:v>23.272874691769669</c:v>
                </c:pt>
                <c:pt idx="41908">
                  <c:v>23.273430037527937</c:v>
                </c:pt>
                <c:pt idx="41909">
                  <c:v>23.273985383286206</c:v>
                </c:pt>
                <c:pt idx="41910">
                  <c:v>23.274540729044475</c:v>
                </c:pt>
                <c:pt idx="41911">
                  <c:v>23.275096074802743</c:v>
                </c:pt>
                <c:pt idx="41912">
                  <c:v>23.275651420561012</c:v>
                </c:pt>
                <c:pt idx="41913">
                  <c:v>23.27620676631928</c:v>
                </c:pt>
                <c:pt idx="41914">
                  <c:v>23.276762112077549</c:v>
                </c:pt>
                <c:pt idx="41915">
                  <c:v>23.277317457835817</c:v>
                </c:pt>
                <c:pt idx="41916">
                  <c:v>23.277872803594086</c:v>
                </c:pt>
                <c:pt idx="41917">
                  <c:v>23.278428149352354</c:v>
                </c:pt>
                <c:pt idx="41918">
                  <c:v>23.278983495110623</c:v>
                </c:pt>
                <c:pt idx="41919">
                  <c:v>23.279538840868891</c:v>
                </c:pt>
                <c:pt idx="41920">
                  <c:v>23.28009418662716</c:v>
                </c:pt>
                <c:pt idx="41921">
                  <c:v>23.280649532385429</c:v>
                </c:pt>
                <c:pt idx="41922">
                  <c:v>23.281204878143697</c:v>
                </c:pt>
                <c:pt idx="41923">
                  <c:v>23.281760223901966</c:v>
                </c:pt>
                <c:pt idx="41924">
                  <c:v>23.282315569660234</c:v>
                </c:pt>
                <c:pt idx="41925">
                  <c:v>23.282870915418503</c:v>
                </c:pt>
                <c:pt idx="41926">
                  <c:v>23.283426261176771</c:v>
                </c:pt>
                <c:pt idx="41927">
                  <c:v>23.28398160693504</c:v>
                </c:pt>
                <c:pt idx="41928">
                  <c:v>23.284536952693308</c:v>
                </c:pt>
                <c:pt idx="41929">
                  <c:v>23.285092298451577</c:v>
                </c:pt>
                <c:pt idx="41930">
                  <c:v>23.285647644209845</c:v>
                </c:pt>
                <c:pt idx="41931">
                  <c:v>23.286202989968114</c:v>
                </c:pt>
                <c:pt idx="41932">
                  <c:v>23.286758335726383</c:v>
                </c:pt>
                <c:pt idx="41933">
                  <c:v>23.287313681484651</c:v>
                </c:pt>
                <c:pt idx="41934">
                  <c:v>23.28786902724292</c:v>
                </c:pt>
                <c:pt idx="41935">
                  <c:v>23.288424373001188</c:v>
                </c:pt>
                <c:pt idx="41936">
                  <c:v>23.288979718759457</c:v>
                </c:pt>
                <c:pt idx="41937">
                  <c:v>23.289535064517725</c:v>
                </c:pt>
                <c:pt idx="41938">
                  <c:v>23.290090410275994</c:v>
                </c:pt>
                <c:pt idx="41939">
                  <c:v>23.290645756034262</c:v>
                </c:pt>
                <c:pt idx="41940">
                  <c:v>23.291201101792531</c:v>
                </c:pt>
                <c:pt idx="41941">
                  <c:v>23.291756447550799</c:v>
                </c:pt>
                <c:pt idx="41942">
                  <c:v>23.292311793309068</c:v>
                </c:pt>
                <c:pt idx="41943">
                  <c:v>23.292867139067337</c:v>
                </c:pt>
                <c:pt idx="41944">
                  <c:v>23.293422484825605</c:v>
                </c:pt>
                <c:pt idx="41945">
                  <c:v>23.293977830583874</c:v>
                </c:pt>
                <c:pt idx="41946">
                  <c:v>23.294533176342142</c:v>
                </c:pt>
                <c:pt idx="41947">
                  <c:v>23.295088522100411</c:v>
                </c:pt>
                <c:pt idx="41948">
                  <c:v>23.295643867858679</c:v>
                </c:pt>
                <c:pt idx="41949">
                  <c:v>23.296199213616948</c:v>
                </c:pt>
                <c:pt idx="41950">
                  <c:v>23.296754559375216</c:v>
                </c:pt>
                <c:pt idx="41951">
                  <c:v>23.297309905133485</c:v>
                </c:pt>
                <c:pt idx="41952">
                  <c:v>23.297865250891753</c:v>
                </c:pt>
                <c:pt idx="41953">
                  <c:v>23.298420596650022</c:v>
                </c:pt>
                <c:pt idx="41954">
                  <c:v>23.298975942408291</c:v>
                </c:pt>
                <c:pt idx="41955">
                  <c:v>23.299531288166559</c:v>
                </c:pt>
                <c:pt idx="41956">
                  <c:v>23.300086633924828</c:v>
                </c:pt>
                <c:pt idx="41957">
                  <c:v>23.300641979683096</c:v>
                </c:pt>
                <c:pt idx="41958">
                  <c:v>23.301197325441365</c:v>
                </c:pt>
                <c:pt idx="41959">
                  <c:v>23.301752671199633</c:v>
                </c:pt>
                <c:pt idx="41960">
                  <c:v>23.302308016957902</c:v>
                </c:pt>
                <c:pt idx="41961">
                  <c:v>23.30286336271617</c:v>
                </c:pt>
                <c:pt idx="41962">
                  <c:v>23.303418708474439</c:v>
                </c:pt>
                <c:pt idx="41963">
                  <c:v>23.303974054232707</c:v>
                </c:pt>
                <c:pt idx="41964">
                  <c:v>23.304529399990976</c:v>
                </c:pt>
                <c:pt idx="41965">
                  <c:v>23.305084745749244</c:v>
                </c:pt>
                <c:pt idx="41966">
                  <c:v>23.305640091507513</c:v>
                </c:pt>
                <c:pt idx="41967">
                  <c:v>23.306195437265782</c:v>
                </c:pt>
                <c:pt idx="41968">
                  <c:v>23.30675078302405</c:v>
                </c:pt>
                <c:pt idx="41969">
                  <c:v>23.307306128782319</c:v>
                </c:pt>
                <c:pt idx="41970">
                  <c:v>23.307861474540587</c:v>
                </c:pt>
                <c:pt idx="41971">
                  <c:v>23.308416820298856</c:v>
                </c:pt>
                <c:pt idx="41972">
                  <c:v>23.308972166057124</c:v>
                </c:pt>
                <c:pt idx="41973">
                  <c:v>23.309527511815393</c:v>
                </c:pt>
                <c:pt idx="41974">
                  <c:v>23.310082857573661</c:v>
                </c:pt>
                <c:pt idx="41975">
                  <c:v>23.31063820333193</c:v>
                </c:pt>
                <c:pt idx="41976">
                  <c:v>23.311193549090198</c:v>
                </c:pt>
                <c:pt idx="41977">
                  <c:v>23.311748894848467</c:v>
                </c:pt>
                <c:pt idx="41978">
                  <c:v>23.312304240606736</c:v>
                </c:pt>
                <c:pt idx="41979">
                  <c:v>23.312859586365004</c:v>
                </c:pt>
                <c:pt idx="41980">
                  <c:v>23.313414932123273</c:v>
                </c:pt>
                <c:pt idx="41981">
                  <c:v>23.313970277881541</c:v>
                </c:pt>
                <c:pt idx="41982">
                  <c:v>23.31452562363981</c:v>
                </c:pt>
                <c:pt idx="41983">
                  <c:v>23.315080969398078</c:v>
                </c:pt>
                <c:pt idx="41984">
                  <c:v>23.315636315156347</c:v>
                </c:pt>
                <c:pt idx="41985">
                  <c:v>23.316191660914615</c:v>
                </c:pt>
                <c:pt idx="41986">
                  <c:v>23.316747006672884</c:v>
                </c:pt>
                <c:pt idx="41987">
                  <c:v>23.317302352431152</c:v>
                </c:pt>
                <c:pt idx="41988">
                  <c:v>23.317857698189421</c:v>
                </c:pt>
                <c:pt idx="41989">
                  <c:v>23.31841304394769</c:v>
                </c:pt>
                <c:pt idx="41990">
                  <c:v>23.318968389705958</c:v>
                </c:pt>
                <c:pt idx="41991">
                  <c:v>23.319523735464227</c:v>
                </c:pt>
                <c:pt idx="41992">
                  <c:v>23.320079081222495</c:v>
                </c:pt>
                <c:pt idx="41993">
                  <c:v>23.320634426980764</c:v>
                </c:pt>
                <c:pt idx="41994">
                  <c:v>23.321189772739032</c:v>
                </c:pt>
                <c:pt idx="41995">
                  <c:v>23.321745118497301</c:v>
                </c:pt>
                <c:pt idx="41996">
                  <c:v>23.322300464255569</c:v>
                </c:pt>
                <c:pt idx="41997">
                  <c:v>23.322855810013838</c:v>
                </c:pt>
                <c:pt idx="41998">
                  <c:v>23.323411155772106</c:v>
                </c:pt>
                <c:pt idx="41999">
                  <c:v>23.323966501530375</c:v>
                </c:pt>
                <c:pt idx="42000">
                  <c:v>23.324521847288644</c:v>
                </c:pt>
                <c:pt idx="42001">
                  <c:v>23.325077193046912</c:v>
                </c:pt>
                <c:pt idx="42002">
                  <c:v>23.325632538805181</c:v>
                </c:pt>
                <c:pt idx="42003">
                  <c:v>23.326187884563449</c:v>
                </c:pt>
                <c:pt idx="42004">
                  <c:v>23.326743230321718</c:v>
                </c:pt>
                <c:pt idx="42005">
                  <c:v>23.327298576079986</c:v>
                </c:pt>
                <c:pt idx="42006">
                  <c:v>23.327853921838255</c:v>
                </c:pt>
                <c:pt idx="42007">
                  <c:v>23.328409267596523</c:v>
                </c:pt>
                <c:pt idx="42008">
                  <c:v>23.328964613354792</c:v>
                </c:pt>
                <c:pt idx="42009">
                  <c:v>23.32951995911306</c:v>
                </c:pt>
                <c:pt idx="42010">
                  <c:v>23.330075304871329</c:v>
                </c:pt>
                <c:pt idx="42011">
                  <c:v>23.330630650629598</c:v>
                </c:pt>
                <c:pt idx="42012">
                  <c:v>23.331185996387866</c:v>
                </c:pt>
                <c:pt idx="42013">
                  <c:v>23.331741342146135</c:v>
                </c:pt>
                <c:pt idx="42014">
                  <c:v>23.332296687904403</c:v>
                </c:pt>
                <c:pt idx="42015">
                  <c:v>23.332852033662672</c:v>
                </c:pt>
                <c:pt idx="42016">
                  <c:v>23.33340737942094</c:v>
                </c:pt>
                <c:pt idx="42017">
                  <c:v>23.333962725179209</c:v>
                </c:pt>
                <c:pt idx="42018">
                  <c:v>23.334518070937477</c:v>
                </c:pt>
                <c:pt idx="42019">
                  <c:v>23.335073416695746</c:v>
                </c:pt>
                <c:pt idx="42020">
                  <c:v>23.335628762454014</c:v>
                </c:pt>
                <c:pt idx="42021">
                  <c:v>23.336184108212283</c:v>
                </c:pt>
                <c:pt idx="42022">
                  <c:v>23.336739453970551</c:v>
                </c:pt>
                <c:pt idx="42023">
                  <c:v>23.33729479972882</c:v>
                </c:pt>
                <c:pt idx="42024">
                  <c:v>23.337850145487089</c:v>
                </c:pt>
                <c:pt idx="42025">
                  <c:v>23.338405491245357</c:v>
                </c:pt>
                <c:pt idx="42026">
                  <c:v>23.338960837003626</c:v>
                </c:pt>
                <c:pt idx="42027">
                  <c:v>23.339516182761894</c:v>
                </c:pt>
                <c:pt idx="42028">
                  <c:v>23.340071528520163</c:v>
                </c:pt>
                <c:pt idx="42029">
                  <c:v>23.340626874278431</c:v>
                </c:pt>
                <c:pt idx="42030">
                  <c:v>23.3411822200367</c:v>
                </c:pt>
                <c:pt idx="42031">
                  <c:v>23.341737565794968</c:v>
                </c:pt>
                <c:pt idx="42032">
                  <c:v>23.342292911553237</c:v>
                </c:pt>
                <c:pt idx="42033">
                  <c:v>23.342848257311505</c:v>
                </c:pt>
                <c:pt idx="42034">
                  <c:v>23.343403603069774</c:v>
                </c:pt>
                <c:pt idx="42035">
                  <c:v>23.343958948828043</c:v>
                </c:pt>
                <c:pt idx="42036">
                  <c:v>23.344514294586311</c:v>
                </c:pt>
                <c:pt idx="42037">
                  <c:v>23.34506964034458</c:v>
                </c:pt>
                <c:pt idx="42038">
                  <c:v>23.345624986102848</c:v>
                </c:pt>
                <c:pt idx="42039">
                  <c:v>23.346180331861117</c:v>
                </c:pt>
                <c:pt idx="42040">
                  <c:v>23.346735677619385</c:v>
                </c:pt>
                <c:pt idx="42041">
                  <c:v>23.347291023377654</c:v>
                </c:pt>
                <c:pt idx="42042">
                  <c:v>23.347846369135922</c:v>
                </c:pt>
                <c:pt idx="42043">
                  <c:v>23.348401714894191</c:v>
                </c:pt>
                <c:pt idx="42044">
                  <c:v>23.348957060652459</c:v>
                </c:pt>
                <c:pt idx="42045">
                  <c:v>23.349512406410728</c:v>
                </c:pt>
                <c:pt idx="42046">
                  <c:v>23.350067752168997</c:v>
                </c:pt>
                <c:pt idx="42047">
                  <c:v>23.350623097927265</c:v>
                </c:pt>
                <c:pt idx="42048">
                  <c:v>23.351178443685534</c:v>
                </c:pt>
                <c:pt idx="42049">
                  <c:v>23.351733789443802</c:v>
                </c:pt>
                <c:pt idx="42050">
                  <c:v>23.352289135202071</c:v>
                </c:pt>
                <c:pt idx="42051">
                  <c:v>23.352844480960339</c:v>
                </c:pt>
                <c:pt idx="42052">
                  <c:v>23.353399826718608</c:v>
                </c:pt>
                <c:pt idx="42053">
                  <c:v>23.353955172476876</c:v>
                </c:pt>
                <c:pt idx="42054">
                  <c:v>23.354510518235145</c:v>
                </c:pt>
                <c:pt idx="42055">
                  <c:v>23.355065863993413</c:v>
                </c:pt>
                <c:pt idx="42056">
                  <c:v>23.355621209751682</c:v>
                </c:pt>
                <c:pt idx="42057">
                  <c:v>23.356176555509951</c:v>
                </c:pt>
                <c:pt idx="42058">
                  <c:v>23.356731901268219</c:v>
                </c:pt>
                <c:pt idx="42059">
                  <c:v>23.357287247026488</c:v>
                </c:pt>
                <c:pt idx="42060">
                  <c:v>23.357842592784756</c:v>
                </c:pt>
                <c:pt idx="42061">
                  <c:v>23.358397938543025</c:v>
                </c:pt>
                <c:pt idx="42062">
                  <c:v>23.358953284301293</c:v>
                </c:pt>
                <c:pt idx="42063">
                  <c:v>23.359508630059562</c:v>
                </c:pt>
                <c:pt idx="42064">
                  <c:v>23.36006397581783</c:v>
                </c:pt>
                <c:pt idx="42065">
                  <c:v>23.360619321576099</c:v>
                </c:pt>
                <c:pt idx="42066">
                  <c:v>23.361174667334367</c:v>
                </c:pt>
                <c:pt idx="42067">
                  <c:v>23.361730013092636</c:v>
                </c:pt>
                <c:pt idx="42068">
                  <c:v>23.362285358850905</c:v>
                </c:pt>
                <c:pt idx="42069">
                  <c:v>23.362840704609173</c:v>
                </c:pt>
                <c:pt idx="42070">
                  <c:v>23.363396050367442</c:v>
                </c:pt>
                <c:pt idx="42071">
                  <c:v>23.36395139612571</c:v>
                </c:pt>
                <c:pt idx="42072">
                  <c:v>23.364506741883979</c:v>
                </c:pt>
                <c:pt idx="42073">
                  <c:v>23.365062087642247</c:v>
                </c:pt>
                <c:pt idx="42074">
                  <c:v>23.365617433400516</c:v>
                </c:pt>
                <c:pt idx="42075">
                  <c:v>23.366172779158784</c:v>
                </c:pt>
                <c:pt idx="42076">
                  <c:v>23.366728124917053</c:v>
                </c:pt>
                <c:pt idx="42077">
                  <c:v>23.367283470675321</c:v>
                </c:pt>
                <c:pt idx="42078">
                  <c:v>23.36783881643359</c:v>
                </c:pt>
                <c:pt idx="42079">
                  <c:v>23.368394162191858</c:v>
                </c:pt>
                <c:pt idx="42080">
                  <c:v>23.368949507950127</c:v>
                </c:pt>
                <c:pt idx="42081">
                  <c:v>23.369504853708396</c:v>
                </c:pt>
                <c:pt idx="42082">
                  <c:v>23.370060199466664</c:v>
                </c:pt>
                <c:pt idx="42083">
                  <c:v>23.370615545224933</c:v>
                </c:pt>
                <c:pt idx="42084">
                  <c:v>23.371170890983201</c:v>
                </c:pt>
                <c:pt idx="42085">
                  <c:v>23.37172623674147</c:v>
                </c:pt>
                <c:pt idx="42086">
                  <c:v>23.372281582499738</c:v>
                </c:pt>
                <c:pt idx="42087">
                  <c:v>23.372836928258007</c:v>
                </c:pt>
                <c:pt idx="42088">
                  <c:v>23.373392274016275</c:v>
                </c:pt>
                <c:pt idx="42089">
                  <c:v>23.373947619774544</c:v>
                </c:pt>
                <c:pt idx="42090">
                  <c:v>23.374502965532812</c:v>
                </c:pt>
                <c:pt idx="42091">
                  <c:v>23.375058311291081</c:v>
                </c:pt>
                <c:pt idx="42092">
                  <c:v>23.37561365704935</c:v>
                </c:pt>
                <c:pt idx="42093">
                  <c:v>23.376169002807618</c:v>
                </c:pt>
                <c:pt idx="42094">
                  <c:v>23.376724348565887</c:v>
                </c:pt>
                <c:pt idx="42095">
                  <c:v>23.377279694324155</c:v>
                </c:pt>
                <c:pt idx="42096">
                  <c:v>23.377835040082424</c:v>
                </c:pt>
                <c:pt idx="42097">
                  <c:v>23.378390385840692</c:v>
                </c:pt>
                <c:pt idx="42098">
                  <c:v>23.378945731598961</c:v>
                </c:pt>
                <c:pt idx="42099">
                  <c:v>23.379501077357229</c:v>
                </c:pt>
                <c:pt idx="42100">
                  <c:v>23.380056423115498</c:v>
                </c:pt>
                <c:pt idx="42101">
                  <c:v>23.380611768873766</c:v>
                </c:pt>
                <c:pt idx="42102">
                  <c:v>23.381167114632035</c:v>
                </c:pt>
                <c:pt idx="42103">
                  <c:v>23.381722460390304</c:v>
                </c:pt>
                <c:pt idx="42104">
                  <c:v>23.382277806148572</c:v>
                </c:pt>
                <c:pt idx="42105">
                  <c:v>23.382833151906841</c:v>
                </c:pt>
                <c:pt idx="42106">
                  <c:v>23.383388497665109</c:v>
                </c:pt>
                <c:pt idx="42107">
                  <c:v>23.383943843423378</c:v>
                </c:pt>
                <c:pt idx="42108">
                  <c:v>23.384499189181646</c:v>
                </c:pt>
                <c:pt idx="42109">
                  <c:v>23.385054534939915</c:v>
                </c:pt>
                <c:pt idx="42110">
                  <c:v>23.385609880698183</c:v>
                </c:pt>
                <c:pt idx="42111">
                  <c:v>23.386165226456452</c:v>
                </c:pt>
                <c:pt idx="42112">
                  <c:v>23.38672057221472</c:v>
                </c:pt>
                <c:pt idx="42113">
                  <c:v>23.387275917972989</c:v>
                </c:pt>
                <c:pt idx="42114">
                  <c:v>23.387831263731258</c:v>
                </c:pt>
                <c:pt idx="42115">
                  <c:v>23.388386609489526</c:v>
                </c:pt>
                <c:pt idx="42116">
                  <c:v>23.388941955247795</c:v>
                </c:pt>
                <c:pt idx="42117">
                  <c:v>23.389497301006063</c:v>
                </c:pt>
                <c:pt idx="42118">
                  <c:v>23.390052646764332</c:v>
                </c:pt>
                <c:pt idx="42119">
                  <c:v>23.3906079925226</c:v>
                </c:pt>
                <c:pt idx="42120">
                  <c:v>23.391163338280869</c:v>
                </c:pt>
                <c:pt idx="42121">
                  <c:v>23.391718684039137</c:v>
                </c:pt>
                <c:pt idx="42122">
                  <c:v>23.392274029797406</c:v>
                </c:pt>
                <c:pt idx="42123">
                  <c:v>23.392829375555674</c:v>
                </c:pt>
                <c:pt idx="42124">
                  <c:v>23.393384721313943</c:v>
                </c:pt>
                <c:pt idx="42125">
                  <c:v>23.393940067072212</c:v>
                </c:pt>
                <c:pt idx="42126">
                  <c:v>23.39449541283048</c:v>
                </c:pt>
                <c:pt idx="42127">
                  <c:v>23.395050758588749</c:v>
                </c:pt>
                <c:pt idx="42128">
                  <c:v>23.395606104347017</c:v>
                </c:pt>
                <c:pt idx="42129">
                  <c:v>23.396161450105286</c:v>
                </c:pt>
                <c:pt idx="42130">
                  <c:v>23.396716795863554</c:v>
                </c:pt>
                <c:pt idx="42131">
                  <c:v>23.397272141621823</c:v>
                </c:pt>
                <c:pt idx="42132">
                  <c:v>23.397827487380091</c:v>
                </c:pt>
                <c:pt idx="42133">
                  <c:v>23.39838283313836</c:v>
                </c:pt>
                <c:pt idx="42134">
                  <c:v>23.398938178896628</c:v>
                </c:pt>
                <c:pt idx="42135">
                  <c:v>23.399493524654897</c:v>
                </c:pt>
                <c:pt idx="42136">
                  <c:v>23.400048870413166</c:v>
                </c:pt>
                <c:pt idx="42137">
                  <c:v>23.400604216171434</c:v>
                </c:pt>
                <c:pt idx="42138">
                  <c:v>23.401159561929703</c:v>
                </c:pt>
                <c:pt idx="42139">
                  <c:v>23.401714907687971</c:v>
                </c:pt>
                <c:pt idx="42140">
                  <c:v>23.40227025344624</c:v>
                </c:pt>
                <c:pt idx="42141">
                  <c:v>23.402825599204508</c:v>
                </c:pt>
                <c:pt idx="42142">
                  <c:v>23.403380944962777</c:v>
                </c:pt>
                <c:pt idx="42143">
                  <c:v>23.403936290721045</c:v>
                </c:pt>
                <c:pt idx="42144">
                  <c:v>23.404491636479314</c:v>
                </c:pt>
                <c:pt idx="42145">
                  <c:v>23.405046982237582</c:v>
                </c:pt>
                <c:pt idx="42146">
                  <c:v>23.405602327995851</c:v>
                </c:pt>
                <c:pt idx="42147">
                  <c:v>23.406157673754119</c:v>
                </c:pt>
                <c:pt idx="42148">
                  <c:v>23.406713019512388</c:v>
                </c:pt>
                <c:pt idx="42149">
                  <c:v>23.407268365270657</c:v>
                </c:pt>
                <c:pt idx="42150">
                  <c:v>23.407823711028925</c:v>
                </c:pt>
                <c:pt idx="42151">
                  <c:v>23.408379056787194</c:v>
                </c:pt>
                <c:pt idx="42152">
                  <c:v>23.408934402545462</c:v>
                </c:pt>
                <c:pt idx="42153">
                  <c:v>23.409489748303731</c:v>
                </c:pt>
                <c:pt idx="42154">
                  <c:v>23.410045094061999</c:v>
                </c:pt>
                <c:pt idx="42155">
                  <c:v>23.410600439820268</c:v>
                </c:pt>
                <c:pt idx="42156">
                  <c:v>23.411155785578536</c:v>
                </c:pt>
                <c:pt idx="42157">
                  <c:v>23.411711131336805</c:v>
                </c:pt>
                <c:pt idx="42158">
                  <c:v>23.412266477095073</c:v>
                </c:pt>
                <c:pt idx="42159">
                  <c:v>23.412821822853342</c:v>
                </c:pt>
                <c:pt idx="42160">
                  <c:v>23.413377168611611</c:v>
                </c:pt>
                <c:pt idx="42161">
                  <c:v>23.413932514369879</c:v>
                </c:pt>
                <c:pt idx="42162">
                  <c:v>23.414487860128148</c:v>
                </c:pt>
                <c:pt idx="42163">
                  <c:v>23.415043205886416</c:v>
                </c:pt>
                <c:pt idx="42164">
                  <c:v>23.415598551644685</c:v>
                </c:pt>
                <c:pt idx="42165">
                  <c:v>23.416153897402953</c:v>
                </c:pt>
                <c:pt idx="42166">
                  <c:v>23.416709243161222</c:v>
                </c:pt>
                <c:pt idx="42167">
                  <c:v>23.41726458891949</c:v>
                </c:pt>
                <c:pt idx="42168">
                  <c:v>23.417819934677759</c:v>
                </c:pt>
                <c:pt idx="42169">
                  <c:v>23.418375280436027</c:v>
                </c:pt>
                <c:pt idx="42170">
                  <c:v>23.418930626194296</c:v>
                </c:pt>
                <c:pt idx="42171">
                  <c:v>23.419485971952565</c:v>
                </c:pt>
                <c:pt idx="42172">
                  <c:v>23.420041317710833</c:v>
                </c:pt>
                <c:pt idx="42173">
                  <c:v>23.420596663469102</c:v>
                </c:pt>
                <c:pt idx="42174">
                  <c:v>23.42115200922737</c:v>
                </c:pt>
                <c:pt idx="42175">
                  <c:v>23.421707354985639</c:v>
                </c:pt>
                <c:pt idx="42176">
                  <c:v>23.422262700743907</c:v>
                </c:pt>
                <c:pt idx="42177">
                  <c:v>23.422818046502176</c:v>
                </c:pt>
                <c:pt idx="42178">
                  <c:v>23.423373392260444</c:v>
                </c:pt>
                <c:pt idx="42179">
                  <c:v>23.423928738018713</c:v>
                </c:pt>
                <c:pt idx="42180">
                  <c:v>23.424484083776981</c:v>
                </c:pt>
                <c:pt idx="42181">
                  <c:v>23.42503942953525</c:v>
                </c:pt>
                <c:pt idx="42182">
                  <c:v>23.425594775293519</c:v>
                </c:pt>
                <c:pt idx="42183">
                  <c:v>23.426150121051787</c:v>
                </c:pt>
                <c:pt idx="42184">
                  <c:v>23.426705466810056</c:v>
                </c:pt>
                <c:pt idx="42185">
                  <c:v>23.427260812568324</c:v>
                </c:pt>
                <c:pt idx="42186">
                  <c:v>23.427816158326593</c:v>
                </c:pt>
                <c:pt idx="42187">
                  <c:v>23.428371504084861</c:v>
                </c:pt>
                <c:pt idx="42188">
                  <c:v>23.42892684984313</c:v>
                </c:pt>
                <c:pt idx="42189">
                  <c:v>23.429482195601398</c:v>
                </c:pt>
                <c:pt idx="42190">
                  <c:v>23.430037541359667</c:v>
                </c:pt>
                <c:pt idx="42191">
                  <c:v>23.430592887117935</c:v>
                </c:pt>
                <c:pt idx="42192">
                  <c:v>23.431148232876204</c:v>
                </c:pt>
                <c:pt idx="42193">
                  <c:v>23.431703578634473</c:v>
                </c:pt>
                <c:pt idx="42194">
                  <c:v>23.432258924392741</c:v>
                </c:pt>
                <c:pt idx="42195">
                  <c:v>23.43281427015101</c:v>
                </c:pt>
                <c:pt idx="42196">
                  <c:v>23.433369615909278</c:v>
                </c:pt>
                <c:pt idx="42197">
                  <c:v>23.433924961667547</c:v>
                </c:pt>
                <c:pt idx="42198">
                  <c:v>23.434480307425815</c:v>
                </c:pt>
                <c:pt idx="42199">
                  <c:v>23.435035653184084</c:v>
                </c:pt>
                <c:pt idx="42200">
                  <c:v>23.435590998942352</c:v>
                </c:pt>
                <c:pt idx="42201">
                  <c:v>23.436146344700621</c:v>
                </c:pt>
                <c:pt idx="42202">
                  <c:v>23.436701690458889</c:v>
                </c:pt>
                <c:pt idx="42203">
                  <c:v>23.437257036217158</c:v>
                </c:pt>
                <c:pt idx="42204">
                  <c:v>23.437812381975426</c:v>
                </c:pt>
                <c:pt idx="42205">
                  <c:v>23.438367727733695</c:v>
                </c:pt>
                <c:pt idx="42206">
                  <c:v>23.438923073491964</c:v>
                </c:pt>
                <c:pt idx="42207">
                  <c:v>23.439478419250232</c:v>
                </c:pt>
                <c:pt idx="42208">
                  <c:v>23.440033765008501</c:v>
                </c:pt>
                <c:pt idx="42209">
                  <c:v>23.440589110766769</c:v>
                </c:pt>
                <c:pt idx="42210">
                  <c:v>23.441144456525038</c:v>
                </c:pt>
                <c:pt idx="42211">
                  <c:v>23.441699802283306</c:v>
                </c:pt>
                <c:pt idx="42212">
                  <c:v>23.442255148041575</c:v>
                </c:pt>
                <c:pt idx="42213">
                  <c:v>23.442810493799843</c:v>
                </c:pt>
                <c:pt idx="42214">
                  <c:v>23.443365839558112</c:v>
                </c:pt>
                <c:pt idx="42215">
                  <c:v>23.44392118531638</c:v>
                </c:pt>
                <c:pt idx="42216">
                  <c:v>23.444476531074649</c:v>
                </c:pt>
                <c:pt idx="42217">
                  <c:v>23.445031876832918</c:v>
                </c:pt>
                <c:pt idx="42218">
                  <c:v>23.445587222591186</c:v>
                </c:pt>
                <c:pt idx="42219">
                  <c:v>23.446142568349455</c:v>
                </c:pt>
                <c:pt idx="42220">
                  <c:v>23.446697914107723</c:v>
                </c:pt>
                <c:pt idx="42221">
                  <c:v>23.447253259865992</c:v>
                </c:pt>
                <c:pt idx="42222">
                  <c:v>23.44780860562426</c:v>
                </c:pt>
                <c:pt idx="42223">
                  <c:v>23.448363951382529</c:v>
                </c:pt>
                <c:pt idx="42224">
                  <c:v>23.448919297140797</c:v>
                </c:pt>
                <c:pt idx="42225">
                  <c:v>23.449474642899066</c:v>
                </c:pt>
                <c:pt idx="42226">
                  <c:v>23.450029988657334</c:v>
                </c:pt>
                <c:pt idx="42227">
                  <c:v>23.450585334415603</c:v>
                </c:pt>
                <c:pt idx="42228">
                  <c:v>23.451140680173872</c:v>
                </c:pt>
                <c:pt idx="42229">
                  <c:v>23.45169602593214</c:v>
                </c:pt>
                <c:pt idx="42230">
                  <c:v>23.452251371690409</c:v>
                </c:pt>
                <c:pt idx="42231">
                  <c:v>23.452806717448677</c:v>
                </c:pt>
                <c:pt idx="42232">
                  <c:v>23.453362063206946</c:v>
                </c:pt>
                <c:pt idx="42233">
                  <c:v>23.453917408965214</c:v>
                </c:pt>
                <c:pt idx="42234">
                  <c:v>23.454472754723483</c:v>
                </c:pt>
                <c:pt idx="42235">
                  <c:v>23.455028100481751</c:v>
                </c:pt>
                <c:pt idx="42236">
                  <c:v>23.45558344624002</c:v>
                </c:pt>
                <c:pt idx="42237">
                  <c:v>23.456138791998288</c:v>
                </c:pt>
                <c:pt idx="42238">
                  <c:v>23.456694137756557</c:v>
                </c:pt>
                <c:pt idx="42239">
                  <c:v>23.457249483514826</c:v>
                </c:pt>
                <c:pt idx="42240">
                  <c:v>23.457804829273094</c:v>
                </c:pt>
                <c:pt idx="42241">
                  <c:v>23.458360175031363</c:v>
                </c:pt>
                <c:pt idx="42242">
                  <c:v>23.458915520789631</c:v>
                </c:pt>
                <c:pt idx="42243">
                  <c:v>23.4594708665479</c:v>
                </c:pt>
                <c:pt idx="42244">
                  <c:v>23.460026212306168</c:v>
                </c:pt>
                <c:pt idx="42245">
                  <c:v>23.460581558064437</c:v>
                </c:pt>
                <c:pt idx="42246">
                  <c:v>23.461136903822705</c:v>
                </c:pt>
                <c:pt idx="42247">
                  <c:v>23.461692249580974</c:v>
                </c:pt>
                <c:pt idx="42248">
                  <c:v>23.462247595339242</c:v>
                </c:pt>
                <c:pt idx="42249">
                  <c:v>23.462802941097511</c:v>
                </c:pt>
                <c:pt idx="42250">
                  <c:v>23.46335828685578</c:v>
                </c:pt>
                <c:pt idx="42251">
                  <c:v>23.463913632614048</c:v>
                </c:pt>
                <c:pt idx="42252">
                  <c:v>23.464468978372317</c:v>
                </c:pt>
                <c:pt idx="42253">
                  <c:v>23.465024324130585</c:v>
                </c:pt>
                <c:pt idx="42254">
                  <c:v>23.465579669888854</c:v>
                </c:pt>
                <c:pt idx="42255">
                  <c:v>23.466135015647122</c:v>
                </c:pt>
                <c:pt idx="42256">
                  <c:v>23.466690361405391</c:v>
                </c:pt>
                <c:pt idx="42257">
                  <c:v>23.467245707163659</c:v>
                </c:pt>
                <c:pt idx="42258">
                  <c:v>23.467801052921928</c:v>
                </c:pt>
                <c:pt idx="42259">
                  <c:v>23.468356398680196</c:v>
                </c:pt>
                <c:pt idx="42260">
                  <c:v>23.468911744438465</c:v>
                </c:pt>
                <c:pt idx="42261">
                  <c:v>23.469467090196733</c:v>
                </c:pt>
                <c:pt idx="42262">
                  <c:v>23.470022435955002</c:v>
                </c:pt>
                <c:pt idx="42263">
                  <c:v>23.470577781713271</c:v>
                </c:pt>
                <c:pt idx="42264">
                  <c:v>23.471133127471539</c:v>
                </c:pt>
                <c:pt idx="42265">
                  <c:v>23.471688473229808</c:v>
                </c:pt>
                <c:pt idx="42266">
                  <c:v>23.472243818988076</c:v>
                </c:pt>
                <c:pt idx="42267">
                  <c:v>23.472799164746345</c:v>
                </c:pt>
                <c:pt idx="42268">
                  <c:v>23.473354510504613</c:v>
                </c:pt>
                <c:pt idx="42269">
                  <c:v>23.473909856262882</c:v>
                </c:pt>
                <c:pt idx="42270">
                  <c:v>23.47446520202115</c:v>
                </c:pt>
                <c:pt idx="42271">
                  <c:v>23.475020547779419</c:v>
                </c:pt>
                <c:pt idx="42272">
                  <c:v>23.475575893537687</c:v>
                </c:pt>
                <c:pt idx="42273">
                  <c:v>23.476131239295956</c:v>
                </c:pt>
                <c:pt idx="42274">
                  <c:v>23.476686585054225</c:v>
                </c:pt>
                <c:pt idx="42275">
                  <c:v>23.477241930812493</c:v>
                </c:pt>
                <c:pt idx="42276">
                  <c:v>23.477797276570762</c:v>
                </c:pt>
                <c:pt idx="42277">
                  <c:v>23.47835262232903</c:v>
                </c:pt>
                <c:pt idx="42278">
                  <c:v>23.478907968087299</c:v>
                </c:pt>
                <c:pt idx="42279">
                  <c:v>23.479463313845567</c:v>
                </c:pt>
                <c:pt idx="42280">
                  <c:v>23.480018659603836</c:v>
                </c:pt>
                <c:pt idx="42281">
                  <c:v>23.480574005362104</c:v>
                </c:pt>
                <c:pt idx="42282">
                  <c:v>23.481129351120373</c:v>
                </c:pt>
                <c:pt idx="42283">
                  <c:v>23.481684696878641</c:v>
                </c:pt>
                <c:pt idx="42284">
                  <c:v>23.48224004263691</c:v>
                </c:pt>
                <c:pt idx="42285">
                  <c:v>23.482795388395179</c:v>
                </c:pt>
                <c:pt idx="42286">
                  <c:v>23.483350734153447</c:v>
                </c:pt>
                <c:pt idx="42287">
                  <c:v>23.483906079911716</c:v>
                </c:pt>
                <c:pt idx="42288">
                  <c:v>23.484461425669984</c:v>
                </c:pt>
                <c:pt idx="42289">
                  <c:v>23.485016771428253</c:v>
                </c:pt>
                <c:pt idx="42290">
                  <c:v>23.485572117186521</c:v>
                </c:pt>
                <c:pt idx="42291">
                  <c:v>23.48612746294479</c:v>
                </c:pt>
                <c:pt idx="42292">
                  <c:v>23.486682808703058</c:v>
                </c:pt>
                <c:pt idx="42293">
                  <c:v>23.487238154461327</c:v>
                </c:pt>
                <c:pt idx="42294">
                  <c:v>23.487793500219595</c:v>
                </c:pt>
                <c:pt idx="42295">
                  <c:v>23.488348845977864</c:v>
                </c:pt>
                <c:pt idx="42296">
                  <c:v>23.488904191736133</c:v>
                </c:pt>
                <c:pt idx="42297">
                  <c:v>23.489459537494401</c:v>
                </c:pt>
                <c:pt idx="42298">
                  <c:v>23.49001488325267</c:v>
                </c:pt>
                <c:pt idx="42299">
                  <c:v>23.490570229010938</c:v>
                </c:pt>
                <c:pt idx="42300">
                  <c:v>23.491125574769207</c:v>
                </c:pt>
                <c:pt idx="42301">
                  <c:v>23.491680920527475</c:v>
                </c:pt>
                <c:pt idx="42302">
                  <c:v>23.492236266285744</c:v>
                </c:pt>
                <c:pt idx="42303">
                  <c:v>23.492791612044012</c:v>
                </c:pt>
                <c:pt idx="42304">
                  <c:v>23.493346957802281</c:v>
                </c:pt>
                <c:pt idx="42305">
                  <c:v>23.493902303560549</c:v>
                </c:pt>
                <c:pt idx="42306">
                  <c:v>23.494457649318818</c:v>
                </c:pt>
                <c:pt idx="42307">
                  <c:v>23.495012995077087</c:v>
                </c:pt>
                <c:pt idx="42308">
                  <c:v>23.495568340835355</c:v>
                </c:pt>
                <c:pt idx="42309">
                  <c:v>23.496123686593624</c:v>
                </c:pt>
                <c:pt idx="42310">
                  <c:v>23.496679032351892</c:v>
                </c:pt>
                <c:pt idx="42311">
                  <c:v>23.497234378110161</c:v>
                </c:pt>
                <c:pt idx="42312">
                  <c:v>23.497789723868429</c:v>
                </c:pt>
                <c:pt idx="42313">
                  <c:v>23.498345069626698</c:v>
                </c:pt>
                <c:pt idx="42314">
                  <c:v>23.498900415384966</c:v>
                </c:pt>
                <c:pt idx="42315">
                  <c:v>23.499455761143235</c:v>
                </c:pt>
                <c:pt idx="42316">
                  <c:v>23.500011106901503</c:v>
                </c:pt>
                <c:pt idx="42317">
                  <c:v>23.500566452659772</c:v>
                </c:pt>
                <c:pt idx="42318">
                  <c:v>23.50112179841804</c:v>
                </c:pt>
                <c:pt idx="42319">
                  <c:v>23.501677144176309</c:v>
                </c:pt>
                <c:pt idx="42320">
                  <c:v>23.502232489934578</c:v>
                </c:pt>
                <c:pt idx="42321">
                  <c:v>23.502787835692846</c:v>
                </c:pt>
                <c:pt idx="42322">
                  <c:v>23.503343181451115</c:v>
                </c:pt>
                <c:pt idx="42323">
                  <c:v>23.503898527209383</c:v>
                </c:pt>
                <c:pt idx="42324">
                  <c:v>23.504453872967652</c:v>
                </c:pt>
                <c:pt idx="42325">
                  <c:v>23.50500921872592</c:v>
                </c:pt>
                <c:pt idx="42326">
                  <c:v>23.505564564484189</c:v>
                </c:pt>
                <c:pt idx="42327">
                  <c:v>23.506119910242457</c:v>
                </c:pt>
                <c:pt idx="42328">
                  <c:v>23.506675256000726</c:v>
                </c:pt>
                <c:pt idx="42329">
                  <c:v>23.507230601758994</c:v>
                </c:pt>
                <c:pt idx="42330">
                  <c:v>23.507785947517263</c:v>
                </c:pt>
                <c:pt idx="42331">
                  <c:v>23.508341293275532</c:v>
                </c:pt>
                <c:pt idx="42332">
                  <c:v>23.5088966390338</c:v>
                </c:pt>
                <c:pt idx="42333">
                  <c:v>23.509451984792069</c:v>
                </c:pt>
                <c:pt idx="42334">
                  <c:v>23.510007330550337</c:v>
                </c:pt>
                <c:pt idx="42335">
                  <c:v>23.510562676308606</c:v>
                </c:pt>
                <c:pt idx="42336">
                  <c:v>23.511118022066874</c:v>
                </c:pt>
                <c:pt idx="42337">
                  <c:v>23.511673367825143</c:v>
                </c:pt>
                <c:pt idx="42338">
                  <c:v>23.512228713583411</c:v>
                </c:pt>
                <c:pt idx="42339">
                  <c:v>23.51278405934168</c:v>
                </c:pt>
                <c:pt idx="42340">
                  <c:v>23.513339405099948</c:v>
                </c:pt>
                <c:pt idx="42341">
                  <c:v>23.513894750858217</c:v>
                </c:pt>
                <c:pt idx="42342">
                  <c:v>23.514450096616486</c:v>
                </c:pt>
                <c:pt idx="42343">
                  <c:v>23.515005442374754</c:v>
                </c:pt>
                <c:pt idx="42344">
                  <c:v>23.515560788133023</c:v>
                </c:pt>
                <c:pt idx="42345">
                  <c:v>23.516116133891291</c:v>
                </c:pt>
                <c:pt idx="42346">
                  <c:v>23.51667147964956</c:v>
                </c:pt>
                <c:pt idx="42347">
                  <c:v>23.517226825407828</c:v>
                </c:pt>
                <c:pt idx="42348">
                  <c:v>23.517782171166097</c:v>
                </c:pt>
                <c:pt idx="42349">
                  <c:v>23.518337516924365</c:v>
                </c:pt>
                <c:pt idx="42350">
                  <c:v>23.518892862682634</c:v>
                </c:pt>
                <c:pt idx="42351">
                  <c:v>23.519448208440902</c:v>
                </c:pt>
                <c:pt idx="42352">
                  <c:v>23.520003554199171</c:v>
                </c:pt>
                <c:pt idx="42353">
                  <c:v>23.52055889995744</c:v>
                </c:pt>
                <c:pt idx="42354">
                  <c:v>23.521114245715708</c:v>
                </c:pt>
                <c:pt idx="42355">
                  <c:v>23.521669591473977</c:v>
                </c:pt>
                <c:pt idx="42356">
                  <c:v>23.522224937232245</c:v>
                </c:pt>
                <c:pt idx="42357">
                  <c:v>23.522780282990514</c:v>
                </c:pt>
                <c:pt idx="42358">
                  <c:v>23.523335628748782</c:v>
                </c:pt>
                <c:pt idx="42359">
                  <c:v>23.523890974507051</c:v>
                </c:pt>
                <c:pt idx="42360">
                  <c:v>23.524446320265319</c:v>
                </c:pt>
                <c:pt idx="42361">
                  <c:v>23.525001666023588</c:v>
                </c:pt>
                <c:pt idx="42362">
                  <c:v>23.525557011781856</c:v>
                </c:pt>
                <c:pt idx="42363">
                  <c:v>23.526112357540125</c:v>
                </c:pt>
                <c:pt idx="42364">
                  <c:v>23.526667703298394</c:v>
                </c:pt>
                <c:pt idx="42365">
                  <c:v>23.527223049056662</c:v>
                </c:pt>
                <c:pt idx="42366">
                  <c:v>23.527778394814931</c:v>
                </c:pt>
                <c:pt idx="42367">
                  <c:v>23.528333740573199</c:v>
                </c:pt>
                <c:pt idx="42368">
                  <c:v>23.528889086331468</c:v>
                </c:pt>
                <c:pt idx="42369">
                  <c:v>23.529444432089736</c:v>
                </c:pt>
                <c:pt idx="42370">
                  <c:v>23.529999777848005</c:v>
                </c:pt>
                <c:pt idx="42371">
                  <c:v>23.530555123606273</c:v>
                </c:pt>
                <c:pt idx="42372">
                  <c:v>23.531110469364542</c:v>
                </c:pt>
                <c:pt idx="42373">
                  <c:v>23.53166581512281</c:v>
                </c:pt>
                <c:pt idx="42374">
                  <c:v>23.532221160881079</c:v>
                </c:pt>
                <c:pt idx="42375">
                  <c:v>23.532776506639348</c:v>
                </c:pt>
                <c:pt idx="42376">
                  <c:v>23.533331852397616</c:v>
                </c:pt>
                <c:pt idx="42377">
                  <c:v>23.533887198155885</c:v>
                </c:pt>
                <c:pt idx="42378">
                  <c:v>23.534442543914153</c:v>
                </c:pt>
                <c:pt idx="42379">
                  <c:v>23.534997889672422</c:v>
                </c:pt>
                <c:pt idx="42380">
                  <c:v>23.53555323543069</c:v>
                </c:pt>
                <c:pt idx="42381">
                  <c:v>23.536108581188959</c:v>
                </c:pt>
                <c:pt idx="42382">
                  <c:v>23.536663926947227</c:v>
                </c:pt>
                <c:pt idx="42383">
                  <c:v>23.537219272705496</c:v>
                </c:pt>
                <c:pt idx="42384">
                  <c:v>23.537774618463764</c:v>
                </c:pt>
                <c:pt idx="42385">
                  <c:v>23.538329964222033</c:v>
                </c:pt>
                <c:pt idx="42386">
                  <c:v>23.538885309980301</c:v>
                </c:pt>
                <c:pt idx="42387">
                  <c:v>23.53944065573857</c:v>
                </c:pt>
                <c:pt idx="42388">
                  <c:v>23.539996001496839</c:v>
                </c:pt>
                <c:pt idx="42389">
                  <c:v>23.540551347255107</c:v>
                </c:pt>
                <c:pt idx="42390">
                  <c:v>23.541106693013376</c:v>
                </c:pt>
                <c:pt idx="42391">
                  <c:v>23.541662038771644</c:v>
                </c:pt>
                <c:pt idx="42392">
                  <c:v>23.542217384529913</c:v>
                </c:pt>
                <c:pt idx="42393">
                  <c:v>23.542772730288181</c:v>
                </c:pt>
                <c:pt idx="42394">
                  <c:v>23.54332807604645</c:v>
                </c:pt>
                <c:pt idx="42395">
                  <c:v>23.543883421804718</c:v>
                </c:pt>
                <c:pt idx="42396">
                  <c:v>23.544438767562987</c:v>
                </c:pt>
                <c:pt idx="42397">
                  <c:v>23.544994113321255</c:v>
                </c:pt>
                <c:pt idx="42398">
                  <c:v>23.545549459079524</c:v>
                </c:pt>
                <c:pt idx="42399">
                  <c:v>23.546104804837793</c:v>
                </c:pt>
                <c:pt idx="42400">
                  <c:v>23.546660150596061</c:v>
                </c:pt>
                <c:pt idx="42401">
                  <c:v>23.54721549635433</c:v>
                </c:pt>
                <c:pt idx="42402">
                  <c:v>23.547770842112598</c:v>
                </c:pt>
                <c:pt idx="42403">
                  <c:v>23.548326187870867</c:v>
                </c:pt>
                <c:pt idx="42404">
                  <c:v>23.548881533629135</c:v>
                </c:pt>
                <c:pt idx="42405">
                  <c:v>23.549436879387404</c:v>
                </c:pt>
                <c:pt idx="42406">
                  <c:v>23.549992225145672</c:v>
                </c:pt>
                <c:pt idx="42407">
                  <c:v>23.550547570903941</c:v>
                </c:pt>
                <c:pt idx="42408">
                  <c:v>23.551102916662209</c:v>
                </c:pt>
                <c:pt idx="42409">
                  <c:v>23.551658262420478</c:v>
                </c:pt>
                <c:pt idx="42410">
                  <c:v>23.552213608178747</c:v>
                </c:pt>
                <c:pt idx="42411">
                  <c:v>23.552768953937015</c:v>
                </c:pt>
                <c:pt idx="42412">
                  <c:v>23.553324299695284</c:v>
                </c:pt>
                <c:pt idx="42413">
                  <c:v>23.553879645453552</c:v>
                </c:pt>
                <c:pt idx="42414">
                  <c:v>23.554434991211821</c:v>
                </c:pt>
                <c:pt idx="42415">
                  <c:v>23.554990336970089</c:v>
                </c:pt>
                <c:pt idx="42416">
                  <c:v>23.555545682728358</c:v>
                </c:pt>
                <c:pt idx="42417">
                  <c:v>23.556101028486626</c:v>
                </c:pt>
                <c:pt idx="42418">
                  <c:v>23.556656374244895</c:v>
                </c:pt>
                <c:pt idx="42419">
                  <c:v>23.557211720003163</c:v>
                </c:pt>
                <c:pt idx="42420">
                  <c:v>23.557767065761432</c:v>
                </c:pt>
                <c:pt idx="42421">
                  <c:v>23.558322411519701</c:v>
                </c:pt>
                <c:pt idx="42422">
                  <c:v>23.558877757277969</c:v>
                </c:pt>
                <c:pt idx="42423">
                  <c:v>23.559433103036238</c:v>
                </c:pt>
                <c:pt idx="42424">
                  <c:v>23.559988448794506</c:v>
                </c:pt>
                <c:pt idx="42425">
                  <c:v>23.560543794552775</c:v>
                </c:pt>
                <c:pt idx="42426">
                  <c:v>23.561099140311043</c:v>
                </c:pt>
                <c:pt idx="42427">
                  <c:v>23.561654486069312</c:v>
                </c:pt>
                <c:pt idx="42428">
                  <c:v>23.56220983182758</c:v>
                </c:pt>
                <c:pt idx="42429">
                  <c:v>23.562765177585849</c:v>
                </c:pt>
                <c:pt idx="42430">
                  <c:v>23.563320523344117</c:v>
                </c:pt>
                <c:pt idx="42431">
                  <c:v>23.563875869102386</c:v>
                </c:pt>
                <c:pt idx="42432">
                  <c:v>23.564431214860655</c:v>
                </c:pt>
                <c:pt idx="42433">
                  <c:v>23.564986560618923</c:v>
                </c:pt>
                <c:pt idx="42434">
                  <c:v>23.565541906377192</c:v>
                </c:pt>
                <c:pt idx="42435">
                  <c:v>23.56609725213546</c:v>
                </c:pt>
                <c:pt idx="42436">
                  <c:v>23.566652597893729</c:v>
                </c:pt>
                <c:pt idx="42437">
                  <c:v>23.567207943651997</c:v>
                </c:pt>
                <c:pt idx="42438">
                  <c:v>23.567763289410266</c:v>
                </c:pt>
                <c:pt idx="42439">
                  <c:v>23.568318635168534</c:v>
                </c:pt>
                <c:pt idx="42440">
                  <c:v>23.568873980926803</c:v>
                </c:pt>
                <c:pt idx="42441">
                  <c:v>23.569429326685071</c:v>
                </c:pt>
                <c:pt idx="42442">
                  <c:v>23.56998467244334</c:v>
                </c:pt>
                <c:pt idx="42443">
                  <c:v>23.570540018201608</c:v>
                </c:pt>
                <c:pt idx="42444">
                  <c:v>23.571095363959877</c:v>
                </c:pt>
                <c:pt idx="42445">
                  <c:v>23.571650709718146</c:v>
                </c:pt>
                <c:pt idx="42446">
                  <c:v>23.572206055476414</c:v>
                </c:pt>
                <c:pt idx="42447">
                  <c:v>23.572761401234683</c:v>
                </c:pt>
                <c:pt idx="42448">
                  <c:v>23.573316746992951</c:v>
                </c:pt>
                <c:pt idx="42449">
                  <c:v>23.57387209275122</c:v>
                </c:pt>
                <c:pt idx="42450">
                  <c:v>23.574427438509488</c:v>
                </c:pt>
                <c:pt idx="42451">
                  <c:v>23.574982784267757</c:v>
                </c:pt>
                <c:pt idx="42452">
                  <c:v>23.575538130026025</c:v>
                </c:pt>
                <c:pt idx="42453">
                  <c:v>23.576093475784294</c:v>
                </c:pt>
                <c:pt idx="42454">
                  <c:v>23.576648821542562</c:v>
                </c:pt>
                <c:pt idx="42455">
                  <c:v>23.577204167300831</c:v>
                </c:pt>
                <c:pt idx="42456">
                  <c:v>23.5777595130591</c:v>
                </c:pt>
                <c:pt idx="42457">
                  <c:v>23.578314858817368</c:v>
                </c:pt>
                <c:pt idx="42458">
                  <c:v>23.578870204575637</c:v>
                </c:pt>
                <c:pt idx="42459">
                  <c:v>23.579425550333905</c:v>
                </c:pt>
                <c:pt idx="42460">
                  <c:v>23.579980896092174</c:v>
                </c:pt>
                <c:pt idx="42461">
                  <c:v>23.580536241850442</c:v>
                </c:pt>
                <c:pt idx="42462">
                  <c:v>23.581091587608711</c:v>
                </c:pt>
                <c:pt idx="42463">
                  <c:v>23.581646933366979</c:v>
                </c:pt>
                <c:pt idx="42464">
                  <c:v>23.582202279125248</c:v>
                </c:pt>
                <c:pt idx="42465">
                  <c:v>23.582757624883516</c:v>
                </c:pt>
                <c:pt idx="42466">
                  <c:v>23.583312970641785</c:v>
                </c:pt>
                <c:pt idx="42467">
                  <c:v>23.583868316400054</c:v>
                </c:pt>
                <c:pt idx="42468">
                  <c:v>23.584423662158322</c:v>
                </c:pt>
                <c:pt idx="42469">
                  <c:v>23.584979007916591</c:v>
                </c:pt>
                <c:pt idx="42470">
                  <c:v>23.585534353674859</c:v>
                </c:pt>
                <c:pt idx="42471">
                  <c:v>23.586089699433128</c:v>
                </c:pt>
                <c:pt idx="42472">
                  <c:v>23.586645045191396</c:v>
                </c:pt>
                <c:pt idx="42473">
                  <c:v>23.587200390949665</c:v>
                </c:pt>
                <c:pt idx="42474">
                  <c:v>23.587755736707933</c:v>
                </c:pt>
                <c:pt idx="42475">
                  <c:v>23.588311082466202</c:v>
                </c:pt>
                <c:pt idx="42476">
                  <c:v>23.58886642822447</c:v>
                </c:pt>
                <c:pt idx="42477">
                  <c:v>23.589421773982739</c:v>
                </c:pt>
                <c:pt idx="42478">
                  <c:v>23.589977119741008</c:v>
                </c:pt>
                <c:pt idx="42479">
                  <c:v>23.590532465499276</c:v>
                </c:pt>
                <c:pt idx="42480">
                  <c:v>23.591087811257545</c:v>
                </c:pt>
                <c:pt idx="42481">
                  <c:v>23.591643157015813</c:v>
                </c:pt>
                <c:pt idx="42482">
                  <c:v>23.592198502774082</c:v>
                </c:pt>
                <c:pt idx="42483">
                  <c:v>23.59275384853235</c:v>
                </c:pt>
                <c:pt idx="42484">
                  <c:v>23.593309194290619</c:v>
                </c:pt>
                <c:pt idx="42485">
                  <c:v>23.593864540048887</c:v>
                </c:pt>
                <c:pt idx="42486">
                  <c:v>23.594419885807156</c:v>
                </c:pt>
                <c:pt idx="42487">
                  <c:v>23.594975231565424</c:v>
                </c:pt>
                <c:pt idx="42488">
                  <c:v>23.595530577323693</c:v>
                </c:pt>
                <c:pt idx="42489">
                  <c:v>23.596085923081962</c:v>
                </c:pt>
                <c:pt idx="42490">
                  <c:v>23.59664126884023</c:v>
                </c:pt>
                <c:pt idx="42491">
                  <c:v>23.597196614598499</c:v>
                </c:pt>
                <c:pt idx="42492">
                  <c:v>23.597751960356767</c:v>
                </c:pt>
                <c:pt idx="42493">
                  <c:v>23.598307306115036</c:v>
                </c:pt>
                <c:pt idx="42494">
                  <c:v>23.598862651873304</c:v>
                </c:pt>
                <c:pt idx="42495">
                  <c:v>23.599417997631573</c:v>
                </c:pt>
                <c:pt idx="42496">
                  <c:v>23.599973343389841</c:v>
                </c:pt>
                <c:pt idx="42497">
                  <c:v>23.60052868914811</c:v>
                </c:pt>
                <c:pt idx="42498">
                  <c:v>23.601084034906378</c:v>
                </c:pt>
                <c:pt idx="42499">
                  <c:v>23.601639380664647</c:v>
                </c:pt>
                <c:pt idx="42500">
                  <c:v>23.602194726422915</c:v>
                </c:pt>
                <c:pt idx="42501">
                  <c:v>23.602750072181184</c:v>
                </c:pt>
                <c:pt idx="42502">
                  <c:v>23.603305417939453</c:v>
                </c:pt>
                <c:pt idx="42503">
                  <c:v>23.603860763697721</c:v>
                </c:pt>
                <c:pt idx="42504">
                  <c:v>23.60441610945599</c:v>
                </c:pt>
                <c:pt idx="42505">
                  <c:v>23.604971455214258</c:v>
                </c:pt>
                <c:pt idx="42506">
                  <c:v>23.605526800972527</c:v>
                </c:pt>
                <c:pt idx="42507">
                  <c:v>23.606082146730795</c:v>
                </c:pt>
                <c:pt idx="42508">
                  <c:v>23.606637492489064</c:v>
                </c:pt>
                <c:pt idx="42509">
                  <c:v>23.607192838247332</c:v>
                </c:pt>
                <c:pt idx="42510">
                  <c:v>23.607748184005601</c:v>
                </c:pt>
                <c:pt idx="42511">
                  <c:v>23.608303529763869</c:v>
                </c:pt>
                <c:pt idx="42512">
                  <c:v>23.608858875522138</c:v>
                </c:pt>
                <c:pt idx="42513">
                  <c:v>23.609414221280407</c:v>
                </c:pt>
                <c:pt idx="42514">
                  <c:v>23.609969567038675</c:v>
                </c:pt>
                <c:pt idx="42515">
                  <c:v>23.610524912796944</c:v>
                </c:pt>
                <c:pt idx="42516">
                  <c:v>23.611080258555212</c:v>
                </c:pt>
                <c:pt idx="42517">
                  <c:v>23.611635604313481</c:v>
                </c:pt>
                <c:pt idx="42518">
                  <c:v>23.612190950071749</c:v>
                </c:pt>
                <c:pt idx="42519">
                  <c:v>23.612746295830018</c:v>
                </c:pt>
                <c:pt idx="42520">
                  <c:v>23.613301641588286</c:v>
                </c:pt>
                <c:pt idx="42521">
                  <c:v>23.613856987346555</c:v>
                </c:pt>
                <c:pt idx="42522">
                  <c:v>23.614412333104823</c:v>
                </c:pt>
                <c:pt idx="42523">
                  <c:v>23.614967678863092</c:v>
                </c:pt>
                <c:pt idx="42524">
                  <c:v>23.615523024621361</c:v>
                </c:pt>
                <c:pt idx="42525">
                  <c:v>23.616078370379629</c:v>
                </c:pt>
                <c:pt idx="42526">
                  <c:v>23.616633716137898</c:v>
                </c:pt>
                <c:pt idx="42527">
                  <c:v>23.617189061896166</c:v>
                </c:pt>
                <c:pt idx="42528">
                  <c:v>23.617744407654435</c:v>
                </c:pt>
                <c:pt idx="42529">
                  <c:v>23.618299753412703</c:v>
                </c:pt>
                <c:pt idx="42530">
                  <c:v>23.618855099170972</c:v>
                </c:pt>
                <c:pt idx="42531">
                  <c:v>23.61941044492924</c:v>
                </c:pt>
                <c:pt idx="42532">
                  <c:v>23.619965790687509</c:v>
                </c:pt>
                <c:pt idx="42533">
                  <c:v>23.620521136445777</c:v>
                </c:pt>
                <c:pt idx="42534">
                  <c:v>23.621076482204046</c:v>
                </c:pt>
                <c:pt idx="42535">
                  <c:v>23.621631827962315</c:v>
                </c:pt>
                <c:pt idx="42536">
                  <c:v>23.622187173720583</c:v>
                </c:pt>
                <c:pt idx="42537">
                  <c:v>23.622742519478852</c:v>
                </c:pt>
                <c:pt idx="42538">
                  <c:v>23.62329786523712</c:v>
                </c:pt>
                <c:pt idx="42539">
                  <c:v>23.623853210995389</c:v>
                </c:pt>
                <c:pt idx="42540">
                  <c:v>23.624408556753657</c:v>
                </c:pt>
                <c:pt idx="42541">
                  <c:v>23.624963902511926</c:v>
                </c:pt>
                <c:pt idx="42542">
                  <c:v>23.625519248270194</c:v>
                </c:pt>
                <c:pt idx="42543">
                  <c:v>23.626074594028463</c:v>
                </c:pt>
                <c:pt idx="42544">
                  <c:v>23.626629939786731</c:v>
                </c:pt>
                <c:pt idx="42545">
                  <c:v>23.627185285545</c:v>
                </c:pt>
                <c:pt idx="42546">
                  <c:v>23.627740631303269</c:v>
                </c:pt>
                <c:pt idx="42547">
                  <c:v>23.628295977061537</c:v>
                </c:pt>
                <c:pt idx="42548">
                  <c:v>23.628851322819806</c:v>
                </c:pt>
                <c:pt idx="42549">
                  <c:v>23.629406668578074</c:v>
                </c:pt>
                <c:pt idx="42550">
                  <c:v>23.629962014336343</c:v>
                </c:pt>
                <c:pt idx="42551">
                  <c:v>23.630517360094611</c:v>
                </c:pt>
                <c:pt idx="42552">
                  <c:v>23.63107270585288</c:v>
                </c:pt>
                <c:pt idx="42553">
                  <c:v>23.631628051611148</c:v>
                </c:pt>
                <c:pt idx="42554">
                  <c:v>23.632183397369417</c:v>
                </c:pt>
                <c:pt idx="42555">
                  <c:v>23.632738743127685</c:v>
                </c:pt>
                <c:pt idx="42556">
                  <c:v>23.633294088885954</c:v>
                </c:pt>
                <c:pt idx="42557">
                  <c:v>23.633849434644222</c:v>
                </c:pt>
                <c:pt idx="42558">
                  <c:v>23.634404780402491</c:v>
                </c:pt>
                <c:pt idx="42559">
                  <c:v>23.63496012616076</c:v>
                </c:pt>
                <c:pt idx="42560">
                  <c:v>23.635515471919028</c:v>
                </c:pt>
                <c:pt idx="42561">
                  <c:v>23.636070817677297</c:v>
                </c:pt>
                <c:pt idx="42562">
                  <c:v>23.636626163435565</c:v>
                </c:pt>
                <c:pt idx="42563">
                  <c:v>23.637181509193834</c:v>
                </c:pt>
                <c:pt idx="42564">
                  <c:v>23.637736854952102</c:v>
                </c:pt>
                <c:pt idx="42565">
                  <c:v>23.638292200710371</c:v>
                </c:pt>
                <c:pt idx="42566">
                  <c:v>23.638847546468639</c:v>
                </c:pt>
                <c:pt idx="42567">
                  <c:v>23.639402892226908</c:v>
                </c:pt>
                <c:pt idx="42568">
                  <c:v>23.639958237985176</c:v>
                </c:pt>
                <c:pt idx="42569">
                  <c:v>23.640513583743445</c:v>
                </c:pt>
                <c:pt idx="42570">
                  <c:v>23.641068929501714</c:v>
                </c:pt>
                <c:pt idx="42571">
                  <c:v>23.641624275259982</c:v>
                </c:pt>
                <c:pt idx="42572">
                  <c:v>23.642179621018251</c:v>
                </c:pt>
                <c:pt idx="42573">
                  <c:v>23.642734966776519</c:v>
                </c:pt>
                <c:pt idx="42574">
                  <c:v>23.643290312534788</c:v>
                </c:pt>
                <c:pt idx="42575">
                  <c:v>23.643845658293056</c:v>
                </c:pt>
                <c:pt idx="42576">
                  <c:v>23.644401004051325</c:v>
                </c:pt>
                <c:pt idx="42577">
                  <c:v>23.644956349809593</c:v>
                </c:pt>
                <c:pt idx="42578">
                  <c:v>23.645511695567862</c:v>
                </c:pt>
                <c:pt idx="42579">
                  <c:v>23.64606704132613</c:v>
                </c:pt>
                <c:pt idx="42580">
                  <c:v>23.646622387084399</c:v>
                </c:pt>
                <c:pt idx="42581">
                  <c:v>23.647177732842668</c:v>
                </c:pt>
                <c:pt idx="42582">
                  <c:v>23.647733078600936</c:v>
                </c:pt>
                <c:pt idx="42583">
                  <c:v>23.648288424359205</c:v>
                </c:pt>
                <c:pt idx="42584">
                  <c:v>23.648843770117473</c:v>
                </c:pt>
                <c:pt idx="42585">
                  <c:v>23.649399115875742</c:v>
                </c:pt>
                <c:pt idx="42586">
                  <c:v>23.64995446163401</c:v>
                </c:pt>
                <c:pt idx="42587">
                  <c:v>23.650509807392279</c:v>
                </c:pt>
                <c:pt idx="42588">
                  <c:v>23.651065153150547</c:v>
                </c:pt>
                <c:pt idx="42589">
                  <c:v>23.651620498908816</c:v>
                </c:pt>
                <c:pt idx="42590">
                  <c:v>23.652175844667084</c:v>
                </c:pt>
                <c:pt idx="42591">
                  <c:v>23.652731190425353</c:v>
                </c:pt>
                <c:pt idx="42592">
                  <c:v>23.653286536183622</c:v>
                </c:pt>
                <c:pt idx="42593">
                  <c:v>23.65384188194189</c:v>
                </c:pt>
                <c:pt idx="42594">
                  <c:v>23.654397227700159</c:v>
                </c:pt>
                <c:pt idx="42595">
                  <c:v>23.654952573458427</c:v>
                </c:pt>
                <c:pt idx="42596">
                  <c:v>23.655507919216696</c:v>
                </c:pt>
                <c:pt idx="42597">
                  <c:v>23.656063264974964</c:v>
                </c:pt>
                <c:pt idx="42598">
                  <c:v>23.656618610733233</c:v>
                </c:pt>
                <c:pt idx="42599">
                  <c:v>23.657173956491501</c:v>
                </c:pt>
                <c:pt idx="42600">
                  <c:v>23.65772930224977</c:v>
                </c:pt>
                <c:pt idx="42601">
                  <c:v>23.658284648008038</c:v>
                </c:pt>
                <c:pt idx="42602">
                  <c:v>23.658839993766307</c:v>
                </c:pt>
                <c:pt idx="42603">
                  <c:v>23.659395339524576</c:v>
                </c:pt>
                <c:pt idx="42604">
                  <c:v>23.659950685282844</c:v>
                </c:pt>
                <c:pt idx="42605">
                  <c:v>23.660506031041113</c:v>
                </c:pt>
                <c:pt idx="42606">
                  <c:v>23.661061376799381</c:v>
                </c:pt>
                <c:pt idx="42607">
                  <c:v>23.66161672255765</c:v>
                </c:pt>
                <c:pt idx="42608">
                  <c:v>23.662172068315918</c:v>
                </c:pt>
                <c:pt idx="42609">
                  <c:v>23.662727414074187</c:v>
                </c:pt>
                <c:pt idx="42610">
                  <c:v>23.663282759832455</c:v>
                </c:pt>
                <c:pt idx="42611">
                  <c:v>23.663838105590724</c:v>
                </c:pt>
                <c:pt idx="42612">
                  <c:v>23.664393451348992</c:v>
                </c:pt>
                <c:pt idx="42613">
                  <c:v>23.664948797107261</c:v>
                </c:pt>
                <c:pt idx="42614">
                  <c:v>23.66550414286553</c:v>
                </c:pt>
                <c:pt idx="42615">
                  <c:v>23.666059488623798</c:v>
                </c:pt>
                <c:pt idx="42616">
                  <c:v>23.666614834382067</c:v>
                </c:pt>
                <c:pt idx="42617">
                  <c:v>23.667170180140335</c:v>
                </c:pt>
                <c:pt idx="42618">
                  <c:v>23.667725525898604</c:v>
                </c:pt>
                <c:pt idx="42619">
                  <c:v>23.668280871656872</c:v>
                </c:pt>
                <c:pt idx="42620">
                  <c:v>23.668836217415141</c:v>
                </c:pt>
                <c:pt idx="42621">
                  <c:v>23.669391563173409</c:v>
                </c:pt>
                <c:pt idx="42622">
                  <c:v>23.669946908931678</c:v>
                </c:pt>
                <c:pt idx="42623">
                  <c:v>23.670502254689946</c:v>
                </c:pt>
                <c:pt idx="42624">
                  <c:v>23.671057600448215</c:v>
                </c:pt>
                <c:pt idx="42625">
                  <c:v>23.671612946206483</c:v>
                </c:pt>
                <c:pt idx="42626">
                  <c:v>23.672168291964752</c:v>
                </c:pt>
                <c:pt idx="42627">
                  <c:v>23.672723637723021</c:v>
                </c:pt>
                <c:pt idx="42628">
                  <c:v>23.673278983481289</c:v>
                </c:pt>
                <c:pt idx="42629">
                  <c:v>23.673834329239558</c:v>
                </c:pt>
                <c:pt idx="42630">
                  <c:v>23.674389674997826</c:v>
                </c:pt>
                <c:pt idx="42631">
                  <c:v>23.674945020756095</c:v>
                </c:pt>
                <c:pt idx="42632">
                  <c:v>23.675500366514363</c:v>
                </c:pt>
                <c:pt idx="42633">
                  <c:v>23.676055712272632</c:v>
                </c:pt>
                <c:pt idx="42634">
                  <c:v>23.6766110580309</c:v>
                </c:pt>
                <c:pt idx="42635">
                  <c:v>23.677166403789169</c:v>
                </c:pt>
                <c:pt idx="42636">
                  <c:v>23.677721749547437</c:v>
                </c:pt>
                <c:pt idx="42637">
                  <c:v>23.678277095305706</c:v>
                </c:pt>
                <c:pt idx="42638">
                  <c:v>23.678832441063975</c:v>
                </c:pt>
                <c:pt idx="42639">
                  <c:v>23.679387786822243</c:v>
                </c:pt>
                <c:pt idx="42640">
                  <c:v>23.679943132580512</c:v>
                </c:pt>
                <c:pt idx="42641">
                  <c:v>23.68049847833878</c:v>
                </c:pt>
                <c:pt idx="42642">
                  <c:v>23.681053824097049</c:v>
                </c:pt>
                <c:pt idx="42643">
                  <c:v>23.681609169855317</c:v>
                </c:pt>
                <c:pt idx="42644">
                  <c:v>23.682164515613586</c:v>
                </c:pt>
                <c:pt idx="42645">
                  <c:v>23.682719861371854</c:v>
                </c:pt>
                <c:pt idx="42646">
                  <c:v>23.683275207130123</c:v>
                </c:pt>
                <c:pt idx="42647">
                  <c:v>23.683830552888391</c:v>
                </c:pt>
                <c:pt idx="42648">
                  <c:v>23.68438589864666</c:v>
                </c:pt>
                <c:pt idx="42649">
                  <c:v>23.684941244404929</c:v>
                </c:pt>
                <c:pt idx="42650">
                  <c:v>23.685496590163197</c:v>
                </c:pt>
                <c:pt idx="42651">
                  <c:v>23.686051935921466</c:v>
                </c:pt>
                <c:pt idx="42652">
                  <c:v>23.686607281679734</c:v>
                </c:pt>
                <c:pt idx="42653">
                  <c:v>23.687162627438003</c:v>
                </c:pt>
                <c:pt idx="42654">
                  <c:v>23.687717973196271</c:v>
                </c:pt>
                <c:pt idx="42655">
                  <c:v>23.68827331895454</c:v>
                </c:pt>
                <c:pt idx="42656">
                  <c:v>23.688828664712808</c:v>
                </c:pt>
                <c:pt idx="42657">
                  <c:v>23.689384010471077</c:v>
                </c:pt>
                <c:pt idx="42658">
                  <c:v>23.689939356229345</c:v>
                </c:pt>
                <c:pt idx="42659">
                  <c:v>23.690494701987614</c:v>
                </c:pt>
                <c:pt idx="42660">
                  <c:v>23.691050047745883</c:v>
                </c:pt>
                <c:pt idx="42661">
                  <c:v>23.691605393504151</c:v>
                </c:pt>
                <c:pt idx="42662">
                  <c:v>23.69216073926242</c:v>
                </c:pt>
                <c:pt idx="42663">
                  <c:v>23.692716085020688</c:v>
                </c:pt>
                <c:pt idx="42664">
                  <c:v>23.693271430778957</c:v>
                </c:pt>
                <c:pt idx="42665">
                  <c:v>23.693826776537225</c:v>
                </c:pt>
                <c:pt idx="42666">
                  <c:v>23.694382122295494</c:v>
                </c:pt>
                <c:pt idx="42667">
                  <c:v>23.694937468053762</c:v>
                </c:pt>
                <c:pt idx="42668">
                  <c:v>23.695492813812031</c:v>
                </c:pt>
                <c:pt idx="42669">
                  <c:v>23.696048159570299</c:v>
                </c:pt>
                <c:pt idx="42670">
                  <c:v>23.696603505328568</c:v>
                </c:pt>
                <c:pt idx="42671">
                  <c:v>23.697158851086837</c:v>
                </c:pt>
                <c:pt idx="42672">
                  <c:v>23.697714196845105</c:v>
                </c:pt>
                <c:pt idx="42673">
                  <c:v>23.698269542603374</c:v>
                </c:pt>
                <c:pt idx="42674">
                  <c:v>23.698824888361642</c:v>
                </c:pt>
                <c:pt idx="42675">
                  <c:v>23.699380234119911</c:v>
                </c:pt>
                <c:pt idx="42676">
                  <c:v>23.699935579878179</c:v>
                </c:pt>
                <c:pt idx="42677">
                  <c:v>23.700490925636448</c:v>
                </c:pt>
                <c:pt idx="42678">
                  <c:v>23.701046271394716</c:v>
                </c:pt>
                <c:pt idx="42679">
                  <c:v>23.701601617152985</c:v>
                </c:pt>
                <c:pt idx="42680">
                  <c:v>23.702156962911253</c:v>
                </c:pt>
                <c:pt idx="42681">
                  <c:v>23.702712308669522</c:v>
                </c:pt>
                <c:pt idx="42682">
                  <c:v>23.70326765442779</c:v>
                </c:pt>
                <c:pt idx="42683">
                  <c:v>23.703823000186059</c:v>
                </c:pt>
                <c:pt idx="42684">
                  <c:v>23.704378345944328</c:v>
                </c:pt>
                <c:pt idx="42685">
                  <c:v>23.704933691702596</c:v>
                </c:pt>
                <c:pt idx="42686">
                  <c:v>23.705489037460865</c:v>
                </c:pt>
                <c:pt idx="42687">
                  <c:v>23.706044383219133</c:v>
                </c:pt>
                <c:pt idx="42688">
                  <c:v>23.706599728977402</c:v>
                </c:pt>
                <c:pt idx="42689">
                  <c:v>23.70715507473567</c:v>
                </c:pt>
                <c:pt idx="42690">
                  <c:v>23.707710420493939</c:v>
                </c:pt>
                <c:pt idx="42691">
                  <c:v>23.708265766252207</c:v>
                </c:pt>
                <c:pt idx="42692">
                  <c:v>23.708821112010476</c:v>
                </c:pt>
                <c:pt idx="42693">
                  <c:v>23.709376457768744</c:v>
                </c:pt>
                <c:pt idx="42694">
                  <c:v>23.709931803527013</c:v>
                </c:pt>
                <c:pt idx="42695">
                  <c:v>23.710487149285282</c:v>
                </c:pt>
                <c:pt idx="42696">
                  <c:v>23.71104249504355</c:v>
                </c:pt>
                <c:pt idx="42697">
                  <c:v>23.711597840801819</c:v>
                </c:pt>
                <c:pt idx="42698">
                  <c:v>23.712153186560087</c:v>
                </c:pt>
                <c:pt idx="42699">
                  <c:v>23.712708532318356</c:v>
                </c:pt>
                <c:pt idx="42700">
                  <c:v>23.713263878076624</c:v>
                </c:pt>
                <c:pt idx="42701">
                  <c:v>23.713819223834893</c:v>
                </c:pt>
                <c:pt idx="42702">
                  <c:v>23.714374569593161</c:v>
                </c:pt>
                <c:pt idx="42703">
                  <c:v>23.71492991535143</c:v>
                </c:pt>
                <c:pt idx="42704">
                  <c:v>23.715485261109698</c:v>
                </c:pt>
                <c:pt idx="42705">
                  <c:v>23.716040606867967</c:v>
                </c:pt>
                <c:pt idx="42706">
                  <c:v>23.716595952626236</c:v>
                </c:pt>
                <c:pt idx="42707">
                  <c:v>23.717151298384504</c:v>
                </c:pt>
                <c:pt idx="42708">
                  <c:v>23.717706644142773</c:v>
                </c:pt>
                <c:pt idx="42709">
                  <c:v>23.718261989901041</c:v>
                </c:pt>
                <c:pt idx="42710">
                  <c:v>23.71881733565931</c:v>
                </c:pt>
                <c:pt idx="42711">
                  <c:v>23.719372681417578</c:v>
                </c:pt>
                <c:pt idx="42712">
                  <c:v>23.719928027175847</c:v>
                </c:pt>
                <c:pt idx="42713">
                  <c:v>23.720483372934115</c:v>
                </c:pt>
                <c:pt idx="42714">
                  <c:v>23.721038718692384</c:v>
                </c:pt>
                <c:pt idx="42715">
                  <c:v>23.721594064450652</c:v>
                </c:pt>
                <c:pt idx="42716">
                  <c:v>23.722149410208921</c:v>
                </c:pt>
                <c:pt idx="42717">
                  <c:v>23.72270475596719</c:v>
                </c:pt>
                <c:pt idx="42718">
                  <c:v>23.723260101725458</c:v>
                </c:pt>
                <c:pt idx="42719">
                  <c:v>23.723815447483727</c:v>
                </c:pt>
                <c:pt idx="42720">
                  <c:v>23.724370793241995</c:v>
                </c:pt>
                <c:pt idx="42721">
                  <c:v>23.724926139000264</c:v>
                </c:pt>
                <c:pt idx="42722">
                  <c:v>23.725481484758532</c:v>
                </c:pt>
                <c:pt idx="42723">
                  <c:v>23.726036830516801</c:v>
                </c:pt>
                <c:pt idx="42724">
                  <c:v>23.726592176275069</c:v>
                </c:pt>
                <c:pt idx="42725">
                  <c:v>23.727147522033338</c:v>
                </c:pt>
                <c:pt idx="42726">
                  <c:v>23.727702867791606</c:v>
                </c:pt>
                <c:pt idx="42727">
                  <c:v>23.728258213549875</c:v>
                </c:pt>
                <c:pt idx="42728">
                  <c:v>23.728813559308144</c:v>
                </c:pt>
                <c:pt idx="42729">
                  <c:v>23.729368905066412</c:v>
                </c:pt>
                <c:pt idx="42730">
                  <c:v>23.729924250824681</c:v>
                </c:pt>
                <c:pt idx="42731">
                  <c:v>23.730479596582949</c:v>
                </c:pt>
                <c:pt idx="42732">
                  <c:v>23.731034942341218</c:v>
                </c:pt>
                <c:pt idx="42733">
                  <c:v>23.731590288099486</c:v>
                </c:pt>
                <c:pt idx="42734">
                  <c:v>23.732145633857755</c:v>
                </c:pt>
                <c:pt idx="42735">
                  <c:v>23.732700979616023</c:v>
                </c:pt>
                <c:pt idx="42736">
                  <c:v>23.733256325374292</c:v>
                </c:pt>
                <c:pt idx="42737">
                  <c:v>23.73381167113256</c:v>
                </c:pt>
                <c:pt idx="42738">
                  <c:v>23.734367016890829</c:v>
                </c:pt>
                <c:pt idx="42739">
                  <c:v>23.734922362649097</c:v>
                </c:pt>
                <c:pt idx="42740">
                  <c:v>23.735477708407366</c:v>
                </c:pt>
                <c:pt idx="42741">
                  <c:v>23.736033054165635</c:v>
                </c:pt>
                <c:pt idx="42742">
                  <c:v>23.736588399923903</c:v>
                </c:pt>
                <c:pt idx="42743">
                  <c:v>23.737143745682172</c:v>
                </c:pt>
                <c:pt idx="42744">
                  <c:v>23.73769909144044</c:v>
                </c:pt>
                <c:pt idx="42745">
                  <c:v>23.738254437198709</c:v>
                </c:pt>
                <c:pt idx="42746">
                  <c:v>23.738809782956977</c:v>
                </c:pt>
                <c:pt idx="42747">
                  <c:v>23.739365128715246</c:v>
                </c:pt>
                <c:pt idx="42748">
                  <c:v>23.739920474473514</c:v>
                </c:pt>
                <c:pt idx="42749">
                  <c:v>23.740475820231783</c:v>
                </c:pt>
                <c:pt idx="42750">
                  <c:v>23.741031165990051</c:v>
                </c:pt>
                <c:pt idx="42751">
                  <c:v>23.74158651174832</c:v>
                </c:pt>
                <c:pt idx="42752">
                  <c:v>23.742141857506589</c:v>
                </c:pt>
                <c:pt idx="42753">
                  <c:v>23.742697203264857</c:v>
                </c:pt>
                <c:pt idx="42754">
                  <c:v>23.743252549023126</c:v>
                </c:pt>
                <c:pt idx="42755">
                  <c:v>23.743807894781394</c:v>
                </c:pt>
                <c:pt idx="42756">
                  <c:v>23.744363240539663</c:v>
                </c:pt>
                <c:pt idx="42757">
                  <c:v>23.744918586297931</c:v>
                </c:pt>
                <c:pt idx="42758">
                  <c:v>23.7454739320562</c:v>
                </c:pt>
                <c:pt idx="42759">
                  <c:v>23.746029277814468</c:v>
                </c:pt>
                <c:pt idx="42760">
                  <c:v>23.746584623572737</c:v>
                </c:pt>
                <c:pt idx="42761">
                  <c:v>23.747139969331005</c:v>
                </c:pt>
                <c:pt idx="42762">
                  <c:v>23.747695315089274</c:v>
                </c:pt>
                <c:pt idx="42763">
                  <c:v>23.748250660847543</c:v>
                </c:pt>
                <c:pt idx="42764">
                  <c:v>23.748806006605811</c:v>
                </c:pt>
                <c:pt idx="42765">
                  <c:v>23.74936135236408</c:v>
                </c:pt>
                <c:pt idx="42766">
                  <c:v>23.749916698122348</c:v>
                </c:pt>
                <c:pt idx="42767">
                  <c:v>23.750472043880617</c:v>
                </c:pt>
                <c:pt idx="42768">
                  <c:v>23.751027389638885</c:v>
                </c:pt>
                <c:pt idx="42769">
                  <c:v>23.751582735397154</c:v>
                </c:pt>
                <c:pt idx="42770">
                  <c:v>23.752138081155422</c:v>
                </c:pt>
                <c:pt idx="42771">
                  <c:v>23.752693426913691</c:v>
                </c:pt>
                <c:pt idx="42772">
                  <c:v>23.753248772671959</c:v>
                </c:pt>
                <c:pt idx="42773">
                  <c:v>23.753804118430228</c:v>
                </c:pt>
                <c:pt idx="42774">
                  <c:v>23.754359464188497</c:v>
                </c:pt>
                <c:pt idx="42775">
                  <c:v>23.754914809946765</c:v>
                </c:pt>
                <c:pt idx="42776">
                  <c:v>23.755470155705034</c:v>
                </c:pt>
                <c:pt idx="42777">
                  <c:v>23.756025501463302</c:v>
                </c:pt>
                <c:pt idx="42778">
                  <c:v>23.756580847221571</c:v>
                </c:pt>
                <c:pt idx="42779">
                  <c:v>23.757136192979839</c:v>
                </c:pt>
                <c:pt idx="42780">
                  <c:v>23.757691538738108</c:v>
                </c:pt>
                <c:pt idx="42781">
                  <c:v>23.758246884496376</c:v>
                </c:pt>
                <c:pt idx="42782">
                  <c:v>23.758802230254645</c:v>
                </c:pt>
                <c:pt idx="42783">
                  <c:v>23.759357576012913</c:v>
                </c:pt>
                <c:pt idx="42784">
                  <c:v>23.759912921771182</c:v>
                </c:pt>
                <c:pt idx="42785">
                  <c:v>23.760468267529451</c:v>
                </c:pt>
                <c:pt idx="42786">
                  <c:v>23.761023613287719</c:v>
                </c:pt>
                <c:pt idx="42787">
                  <c:v>23.761578959045988</c:v>
                </c:pt>
                <c:pt idx="42788">
                  <c:v>23.762134304804256</c:v>
                </c:pt>
                <c:pt idx="42789">
                  <c:v>23.762689650562525</c:v>
                </c:pt>
                <c:pt idx="42790">
                  <c:v>23.763244996320793</c:v>
                </c:pt>
                <c:pt idx="42791">
                  <c:v>23.763800342079062</c:v>
                </c:pt>
                <c:pt idx="42792">
                  <c:v>23.76435568783733</c:v>
                </c:pt>
                <c:pt idx="42793">
                  <c:v>23.764911033595599</c:v>
                </c:pt>
                <c:pt idx="42794">
                  <c:v>23.765466379353867</c:v>
                </c:pt>
                <c:pt idx="42795">
                  <c:v>23.766021725112136</c:v>
                </c:pt>
                <c:pt idx="42796">
                  <c:v>23.766577070870404</c:v>
                </c:pt>
                <c:pt idx="42797">
                  <c:v>23.767132416628673</c:v>
                </c:pt>
                <c:pt idx="42798">
                  <c:v>23.767687762386942</c:v>
                </c:pt>
                <c:pt idx="42799">
                  <c:v>23.76824310814521</c:v>
                </c:pt>
                <c:pt idx="42800">
                  <c:v>23.768798453903479</c:v>
                </c:pt>
                <c:pt idx="42801">
                  <c:v>23.769353799661747</c:v>
                </c:pt>
                <c:pt idx="42802">
                  <c:v>23.769909145420016</c:v>
                </c:pt>
                <c:pt idx="42803">
                  <c:v>23.770464491178284</c:v>
                </c:pt>
                <c:pt idx="42804">
                  <c:v>23.771019836936553</c:v>
                </c:pt>
                <c:pt idx="42805">
                  <c:v>23.771575182694821</c:v>
                </c:pt>
                <c:pt idx="42806">
                  <c:v>23.77213052845309</c:v>
                </c:pt>
                <c:pt idx="42807">
                  <c:v>23.772685874211358</c:v>
                </c:pt>
                <c:pt idx="42808">
                  <c:v>23.773241219969627</c:v>
                </c:pt>
                <c:pt idx="42809">
                  <c:v>23.773796565727896</c:v>
                </c:pt>
                <c:pt idx="42810">
                  <c:v>23.774351911486164</c:v>
                </c:pt>
                <c:pt idx="42811">
                  <c:v>23.774907257244433</c:v>
                </c:pt>
                <c:pt idx="42812">
                  <c:v>23.775462603002701</c:v>
                </c:pt>
                <c:pt idx="42813">
                  <c:v>23.77601794876097</c:v>
                </c:pt>
                <c:pt idx="42814">
                  <c:v>23.776573294519238</c:v>
                </c:pt>
                <c:pt idx="42815">
                  <c:v>23.777128640277507</c:v>
                </c:pt>
                <c:pt idx="42816">
                  <c:v>23.777683986035775</c:v>
                </c:pt>
                <c:pt idx="42817">
                  <c:v>23.778239331794044</c:v>
                </c:pt>
                <c:pt idx="42818">
                  <c:v>23.778794677552312</c:v>
                </c:pt>
                <c:pt idx="42819">
                  <c:v>23.779350023310581</c:v>
                </c:pt>
                <c:pt idx="42820">
                  <c:v>23.77990536906885</c:v>
                </c:pt>
                <c:pt idx="42821">
                  <c:v>23.780460714827118</c:v>
                </c:pt>
                <c:pt idx="42822">
                  <c:v>23.781016060585387</c:v>
                </c:pt>
                <c:pt idx="42823">
                  <c:v>23.781571406343655</c:v>
                </c:pt>
                <c:pt idx="42824">
                  <c:v>23.782126752101924</c:v>
                </c:pt>
                <c:pt idx="42825">
                  <c:v>23.782682097860192</c:v>
                </c:pt>
                <c:pt idx="42826">
                  <c:v>23.783237443618461</c:v>
                </c:pt>
                <c:pt idx="42827">
                  <c:v>23.783792789376729</c:v>
                </c:pt>
                <c:pt idx="42828">
                  <c:v>23.784348135134998</c:v>
                </c:pt>
                <c:pt idx="42829">
                  <c:v>23.784903480893266</c:v>
                </c:pt>
                <c:pt idx="42830">
                  <c:v>23.785458826651535</c:v>
                </c:pt>
                <c:pt idx="42831">
                  <c:v>23.786014172409804</c:v>
                </c:pt>
                <c:pt idx="42832">
                  <c:v>23.786569518168072</c:v>
                </c:pt>
                <c:pt idx="42833">
                  <c:v>23.787124863926341</c:v>
                </c:pt>
                <c:pt idx="42834">
                  <c:v>23.787680209684609</c:v>
                </c:pt>
                <c:pt idx="42835">
                  <c:v>23.788235555442878</c:v>
                </c:pt>
                <c:pt idx="42836">
                  <c:v>23.788790901201146</c:v>
                </c:pt>
                <c:pt idx="42837">
                  <c:v>23.789346246959415</c:v>
                </c:pt>
                <c:pt idx="42838">
                  <c:v>23.789901592717683</c:v>
                </c:pt>
                <c:pt idx="42839">
                  <c:v>23.790456938475952</c:v>
                </c:pt>
                <c:pt idx="42840">
                  <c:v>23.79101228423422</c:v>
                </c:pt>
                <c:pt idx="42841">
                  <c:v>23.791567629992489</c:v>
                </c:pt>
                <c:pt idx="42842">
                  <c:v>23.792122975750758</c:v>
                </c:pt>
                <c:pt idx="42843">
                  <c:v>23.792678321509026</c:v>
                </c:pt>
                <c:pt idx="42844">
                  <c:v>23.793233667267295</c:v>
                </c:pt>
                <c:pt idx="42845">
                  <c:v>23.793789013025563</c:v>
                </c:pt>
                <c:pt idx="42846">
                  <c:v>23.794344358783832</c:v>
                </c:pt>
                <c:pt idx="42847">
                  <c:v>23.7948997045421</c:v>
                </c:pt>
                <c:pt idx="42848">
                  <c:v>23.795455050300369</c:v>
                </c:pt>
                <c:pt idx="42849">
                  <c:v>23.796010396058637</c:v>
                </c:pt>
                <c:pt idx="42850">
                  <c:v>23.796565741816906</c:v>
                </c:pt>
                <c:pt idx="42851">
                  <c:v>23.797121087575174</c:v>
                </c:pt>
                <c:pt idx="42852">
                  <c:v>23.797676433333443</c:v>
                </c:pt>
                <c:pt idx="42853">
                  <c:v>23.798231779091712</c:v>
                </c:pt>
                <c:pt idx="42854">
                  <c:v>23.79878712484998</c:v>
                </c:pt>
                <c:pt idx="42855">
                  <c:v>23.799342470608249</c:v>
                </c:pt>
                <c:pt idx="42856">
                  <c:v>23.799897816366517</c:v>
                </c:pt>
                <c:pt idx="42857">
                  <c:v>23.800453162124786</c:v>
                </c:pt>
                <c:pt idx="42858">
                  <c:v>23.801008507883054</c:v>
                </c:pt>
                <c:pt idx="42859">
                  <c:v>23.801563853641323</c:v>
                </c:pt>
                <c:pt idx="42860">
                  <c:v>23.802119199399591</c:v>
                </c:pt>
                <c:pt idx="42861">
                  <c:v>23.80267454515786</c:v>
                </c:pt>
                <c:pt idx="42862">
                  <c:v>23.803229890916128</c:v>
                </c:pt>
                <c:pt idx="42863">
                  <c:v>23.803785236674397</c:v>
                </c:pt>
                <c:pt idx="42864">
                  <c:v>23.804340582432665</c:v>
                </c:pt>
                <c:pt idx="42865">
                  <c:v>23.804895928190934</c:v>
                </c:pt>
                <c:pt idx="42866">
                  <c:v>23.805451273949203</c:v>
                </c:pt>
                <c:pt idx="42867">
                  <c:v>23.806006619707471</c:v>
                </c:pt>
                <c:pt idx="42868">
                  <c:v>23.80656196546574</c:v>
                </c:pt>
                <c:pt idx="42869">
                  <c:v>23.807117311224008</c:v>
                </c:pt>
                <c:pt idx="42870">
                  <c:v>23.807672656982277</c:v>
                </c:pt>
                <c:pt idx="42871">
                  <c:v>23.808228002740545</c:v>
                </c:pt>
                <c:pt idx="42872">
                  <c:v>23.808783348498814</c:v>
                </c:pt>
                <c:pt idx="42873">
                  <c:v>23.809338694257082</c:v>
                </c:pt>
                <c:pt idx="42874">
                  <c:v>23.809894040015351</c:v>
                </c:pt>
                <c:pt idx="42875">
                  <c:v>23.810449385773619</c:v>
                </c:pt>
                <c:pt idx="42876">
                  <c:v>23.811004731531888</c:v>
                </c:pt>
                <c:pt idx="42877">
                  <c:v>23.811560077290157</c:v>
                </c:pt>
                <c:pt idx="42878">
                  <c:v>23.812115423048425</c:v>
                </c:pt>
                <c:pt idx="42879">
                  <c:v>23.812670768806694</c:v>
                </c:pt>
                <c:pt idx="42880">
                  <c:v>23.813226114564962</c:v>
                </c:pt>
                <c:pt idx="42881">
                  <c:v>23.813781460323231</c:v>
                </c:pt>
                <c:pt idx="42882">
                  <c:v>23.814336806081499</c:v>
                </c:pt>
                <c:pt idx="42883">
                  <c:v>23.814892151839768</c:v>
                </c:pt>
                <c:pt idx="42884">
                  <c:v>23.815447497598036</c:v>
                </c:pt>
                <c:pt idx="42885">
                  <c:v>23.816002843356305</c:v>
                </c:pt>
                <c:pt idx="42886">
                  <c:v>23.816558189114573</c:v>
                </c:pt>
                <c:pt idx="42887">
                  <c:v>23.817113534872842</c:v>
                </c:pt>
                <c:pt idx="42888">
                  <c:v>23.817668880631111</c:v>
                </c:pt>
                <c:pt idx="42889">
                  <c:v>23.818224226389379</c:v>
                </c:pt>
                <c:pt idx="42890">
                  <c:v>23.818779572147648</c:v>
                </c:pt>
                <c:pt idx="42891">
                  <c:v>23.819334917905916</c:v>
                </c:pt>
                <c:pt idx="42892">
                  <c:v>23.819890263664185</c:v>
                </c:pt>
                <c:pt idx="42893">
                  <c:v>23.820445609422453</c:v>
                </c:pt>
                <c:pt idx="42894">
                  <c:v>23.821000955180722</c:v>
                </c:pt>
                <c:pt idx="42895">
                  <c:v>23.82155630093899</c:v>
                </c:pt>
                <c:pt idx="42896">
                  <c:v>23.822111646697259</c:v>
                </c:pt>
                <c:pt idx="42897">
                  <c:v>23.822666992455527</c:v>
                </c:pt>
                <c:pt idx="42898">
                  <c:v>23.823222338213796</c:v>
                </c:pt>
                <c:pt idx="42899">
                  <c:v>23.823777683972065</c:v>
                </c:pt>
                <c:pt idx="42900">
                  <c:v>23.824333029730333</c:v>
                </c:pt>
                <c:pt idx="42901">
                  <c:v>23.824888375488602</c:v>
                </c:pt>
                <c:pt idx="42902">
                  <c:v>23.82544372124687</c:v>
                </c:pt>
                <c:pt idx="42903">
                  <c:v>23.825999067005139</c:v>
                </c:pt>
                <c:pt idx="42904">
                  <c:v>23.826554412763407</c:v>
                </c:pt>
                <c:pt idx="42905">
                  <c:v>23.827109758521676</c:v>
                </c:pt>
                <c:pt idx="42906">
                  <c:v>23.827665104279944</c:v>
                </c:pt>
                <c:pt idx="42907">
                  <c:v>23.828220450038213</c:v>
                </c:pt>
                <c:pt idx="42908">
                  <c:v>23.828775795796481</c:v>
                </c:pt>
                <c:pt idx="42909">
                  <c:v>23.82933114155475</c:v>
                </c:pt>
                <c:pt idx="42910">
                  <c:v>23.829886487313019</c:v>
                </c:pt>
                <c:pt idx="42911">
                  <c:v>23.830441833071287</c:v>
                </c:pt>
                <c:pt idx="42912">
                  <c:v>23.830997178829556</c:v>
                </c:pt>
                <c:pt idx="42913">
                  <c:v>23.831552524587824</c:v>
                </c:pt>
                <c:pt idx="42914">
                  <c:v>23.832107870346093</c:v>
                </c:pt>
                <c:pt idx="42915">
                  <c:v>23.832663216104361</c:v>
                </c:pt>
                <c:pt idx="42916">
                  <c:v>23.83321856186263</c:v>
                </c:pt>
                <c:pt idx="42917">
                  <c:v>23.833773907620898</c:v>
                </c:pt>
                <c:pt idx="42918">
                  <c:v>23.834329253379167</c:v>
                </c:pt>
                <c:pt idx="42919">
                  <c:v>23.834884599137435</c:v>
                </c:pt>
                <c:pt idx="42920">
                  <c:v>23.835439944895704</c:v>
                </c:pt>
                <c:pt idx="42921">
                  <c:v>23.835995290653972</c:v>
                </c:pt>
                <c:pt idx="42922">
                  <c:v>23.836550636412241</c:v>
                </c:pt>
                <c:pt idx="42923">
                  <c:v>23.83710598217051</c:v>
                </c:pt>
                <c:pt idx="42924">
                  <c:v>23.837661327928778</c:v>
                </c:pt>
                <c:pt idx="42925">
                  <c:v>23.838216673687047</c:v>
                </c:pt>
                <c:pt idx="42926">
                  <c:v>23.838772019445315</c:v>
                </c:pt>
                <c:pt idx="42927">
                  <c:v>23.839327365203584</c:v>
                </c:pt>
                <c:pt idx="42928">
                  <c:v>23.839882710961852</c:v>
                </c:pt>
                <c:pt idx="42929">
                  <c:v>23.840438056720121</c:v>
                </c:pt>
                <c:pt idx="42930">
                  <c:v>23.840993402478389</c:v>
                </c:pt>
                <c:pt idx="42931">
                  <c:v>23.841548748236658</c:v>
                </c:pt>
                <c:pt idx="42932">
                  <c:v>23.842104093994926</c:v>
                </c:pt>
                <c:pt idx="42933">
                  <c:v>23.842659439753195</c:v>
                </c:pt>
                <c:pt idx="42934">
                  <c:v>23.843214785511464</c:v>
                </c:pt>
                <c:pt idx="42935">
                  <c:v>23.843770131269732</c:v>
                </c:pt>
                <c:pt idx="42936">
                  <c:v>23.844325477028001</c:v>
                </c:pt>
                <c:pt idx="42937">
                  <c:v>23.844880822786269</c:v>
                </c:pt>
                <c:pt idx="42938">
                  <c:v>23.845436168544538</c:v>
                </c:pt>
                <c:pt idx="42939">
                  <c:v>23.845991514302806</c:v>
                </c:pt>
                <c:pt idx="42940">
                  <c:v>23.846546860061075</c:v>
                </c:pt>
                <c:pt idx="42941">
                  <c:v>23.847102205819343</c:v>
                </c:pt>
                <c:pt idx="42942">
                  <c:v>23.847657551577612</c:v>
                </c:pt>
                <c:pt idx="42943">
                  <c:v>23.84821289733588</c:v>
                </c:pt>
                <c:pt idx="42944">
                  <c:v>23.848768243094149</c:v>
                </c:pt>
                <c:pt idx="42945">
                  <c:v>23.849323588852418</c:v>
                </c:pt>
                <c:pt idx="42946">
                  <c:v>23.849878934610686</c:v>
                </c:pt>
                <c:pt idx="42947">
                  <c:v>23.850434280368955</c:v>
                </c:pt>
                <c:pt idx="42948">
                  <c:v>23.850989626127223</c:v>
                </c:pt>
                <c:pt idx="42949">
                  <c:v>23.851544971885492</c:v>
                </c:pt>
                <c:pt idx="42950">
                  <c:v>23.85210031764376</c:v>
                </c:pt>
                <c:pt idx="42951">
                  <c:v>23.852655663402029</c:v>
                </c:pt>
                <c:pt idx="42952">
                  <c:v>23.853211009160297</c:v>
                </c:pt>
                <c:pt idx="42953">
                  <c:v>23.853766354918566</c:v>
                </c:pt>
                <c:pt idx="42954">
                  <c:v>23.854321700676834</c:v>
                </c:pt>
                <c:pt idx="42955">
                  <c:v>23.854877046435103</c:v>
                </c:pt>
                <c:pt idx="42956">
                  <c:v>23.855432392193372</c:v>
                </c:pt>
                <c:pt idx="42957">
                  <c:v>23.85598773795164</c:v>
                </c:pt>
                <c:pt idx="42958">
                  <c:v>23.856543083709909</c:v>
                </c:pt>
                <c:pt idx="42959">
                  <c:v>23.857098429468177</c:v>
                </c:pt>
                <c:pt idx="42960">
                  <c:v>23.857653775226446</c:v>
                </c:pt>
                <c:pt idx="42961">
                  <c:v>23.858209120984714</c:v>
                </c:pt>
                <c:pt idx="42962">
                  <c:v>23.858764466742983</c:v>
                </c:pt>
                <c:pt idx="42963">
                  <c:v>23.859319812501251</c:v>
                </c:pt>
                <c:pt idx="42964">
                  <c:v>23.85987515825952</c:v>
                </c:pt>
                <c:pt idx="42965">
                  <c:v>23.860430504017788</c:v>
                </c:pt>
                <c:pt idx="42966">
                  <c:v>23.860985849776057</c:v>
                </c:pt>
                <c:pt idx="42967">
                  <c:v>23.861541195534326</c:v>
                </c:pt>
                <c:pt idx="42968">
                  <c:v>23.862096541292594</c:v>
                </c:pt>
                <c:pt idx="42969">
                  <c:v>23.862651887050863</c:v>
                </c:pt>
                <c:pt idx="42970">
                  <c:v>23.863207232809131</c:v>
                </c:pt>
                <c:pt idx="42971">
                  <c:v>23.8637625785674</c:v>
                </c:pt>
                <c:pt idx="42972">
                  <c:v>23.864317924325668</c:v>
                </c:pt>
                <c:pt idx="42973">
                  <c:v>23.864873270083937</c:v>
                </c:pt>
                <c:pt idx="42974">
                  <c:v>23.865428615842205</c:v>
                </c:pt>
                <c:pt idx="42975">
                  <c:v>23.865983961600474</c:v>
                </c:pt>
                <c:pt idx="42976">
                  <c:v>23.866539307358742</c:v>
                </c:pt>
                <c:pt idx="42977">
                  <c:v>23.867094653117011</c:v>
                </c:pt>
                <c:pt idx="42978">
                  <c:v>23.867649998875279</c:v>
                </c:pt>
                <c:pt idx="42979">
                  <c:v>23.868205344633548</c:v>
                </c:pt>
                <c:pt idx="42980">
                  <c:v>23.868760690391817</c:v>
                </c:pt>
                <c:pt idx="42981">
                  <c:v>23.869316036150085</c:v>
                </c:pt>
                <c:pt idx="42982">
                  <c:v>23.869871381908354</c:v>
                </c:pt>
                <c:pt idx="42983">
                  <c:v>23.870426727666622</c:v>
                </c:pt>
                <c:pt idx="42984">
                  <c:v>23.870982073424891</c:v>
                </c:pt>
                <c:pt idx="42985">
                  <c:v>23.871537419183159</c:v>
                </c:pt>
                <c:pt idx="42986">
                  <c:v>23.872092764941428</c:v>
                </c:pt>
                <c:pt idx="42987">
                  <c:v>23.872648110699696</c:v>
                </c:pt>
                <c:pt idx="42988">
                  <c:v>23.873203456457965</c:v>
                </c:pt>
                <c:pt idx="42989">
                  <c:v>23.873758802216233</c:v>
                </c:pt>
                <c:pt idx="42990">
                  <c:v>23.874314147974502</c:v>
                </c:pt>
                <c:pt idx="42991">
                  <c:v>23.874869493732771</c:v>
                </c:pt>
                <c:pt idx="42992">
                  <c:v>23.875424839491039</c:v>
                </c:pt>
                <c:pt idx="42993">
                  <c:v>23.875980185249308</c:v>
                </c:pt>
                <c:pt idx="42994">
                  <c:v>23.876535531007576</c:v>
                </c:pt>
                <c:pt idx="42995">
                  <c:v>23.877090876765845</c:v>
                </c:pt>
                <c:pt idx="42996">
                  <c:v>23.877646222524113</c:v>
                </c:pt>
                <c:pt idx="42997">
                  <c:v>23.878201568282382</c:v>
                </c:pt>
                <c:pt idx="42998">
                  <c:v>23.87875691404065</c:v>
                </c:pt>
                <c:pt idx="42999">
                  <c:v>23.879312259798919</c:v>
                </c:pt>
                <c:pt idx="43000">
                  <c:v>23.879867605557187</c:v>
                </c:pt>
                <c:pt idx="43001">
                  <c:v>23.880422951315456</c:v>
                </c:pt>
                <c:pt idx="43002">
                  <c:v>23.880978297073725</c:v>
                </c:pt>
                <c:pt idx="43003">
                  <c:v>23.881533642831993</c:v>
                </c:pt>
                <c:pt idx="43004">
                  <c:v>23.882088988590262</c:v>
                </c:pt>
                <c:pt idx="43005">
                  <c:v>23.88264433434853</c:v>
                </c:pt>
                <c:pt idx="43006">
                  <c:v>23.883199680106799</c:v>
                </c:pt>
                <c:pt idx="43007">
                  <c:v>23.883755025865067</c:v>
                </c:pt>
                <c:pt idx="43008">
                  <c:v>23.884310371623336</c:v>
                </c:pt>
                <c:pt idx="43009">
                  <c:v>23.884865717381604</c:v>
                </c:pt>
                <c:pt idx="43010">
                  <c:v>23.885421063139873</c:v>
                </c:pt>
                <c:pt idx="43011">
                  <c:v>23.885976408898141</c:v>
                </c:pt>
                <c:pt idx="43012">
                  <c:v>23.88653175465641</c:v>
                </c:pt>
                <c:pt idx="43013">
                  <c:v>23.887087100414679</c:v>
                </c:pt>
                <c:pt idx="43014">
                  <c:v>23.887642446172947</c:v>
                </c:pt>
                <c:pt idx="43015">
                  <c:v>23.888197791931216</c:v>
                </c:pt>
                <c:pt idx="43016">
                  <c:v>23.888753137689484</c:v>
                </c:pt>
                <c:pt idx="43017">
                  <c:v>23.889308483447753</c:v>
                </c:pt>
                <c:pt idx="43018">
                  <c:v>23.889863829206021</c:v>
                </c:pt>
                <c:pt idx="43019">
                  <c:v>23.89041917496429</c:v>
                </c:pt>
                <c:pt idx="43020">
                  <c:v>23.890974520722558</c:v>
                </c:pt>
                <c:pt idx="43021">
                  <c:v>23.891529866480827</c:v>
                </c:pt>
                <c:pt idx="43022">
                  <c:v>23.892085212239095</c:v>
                </c:pt>
                <c:pt idx="43023">
                  <c:v>23.892640557997364</c:v>
                </c:pt>
                <c:pt idx="43024">
                  <c:v>23.893195903755633</c:v>
                </c:pt>
                <c:pt idx="43025">
                  <c:v>23.893751249513901</c:v>
                </c:pt>
                <c:pt idx="43026">
                  <c:v>23.89430659527217</c:v>
                </c:pt>
                <c:pt idx="43027">
                  <c:v>23.894861941030438</c:v>
                </c:pt>
                <c:pt idx="43028">
                  <c:v>23.895417286788707</c:v>
                </c:pt>
                <c:pt idx="43029">
                  <c:v>23.895972632546975</c:v>
                </c:pt>
                <c:pt idx="43030">
                  <c:v>23.896527978305244</c:v>
                </c:pt>
                <c:pt idx="43031">
                  <c:v>23.897083324063512</c:v>
                </c:pt>
                <c:pt idx="43032">
                  <c:v>23.897638669821781</c:v>
                </c:pt>
                <c:pt idx="43033">
                  <c:v>23.898194015580049</c:v>
                </c:pt>
                <c:pt idx="43034">
                  <c:v>23.898749361338318</c:v>
                </c:pt>
                <c:pt idx="43035">
                  <c:v>23.899304707096586</c:v>
                </c:pt>
                <c:pt idx="43036">
                  <c:v>23.899860052854855</c:v>
                </c:pt>
                <c:pt idx="43037">
                  <c:v>23.900415398613124</c:v>
                </c:pt>
                <c:pt idx="43038">
                  <c:v>23.900970744371392</c:v>
                </c:pt>
                <c:pt idx="43039">
                  <c:v>23.901526090129661</c:v>
                </c:pt>
                <c:pt idx="43040">
                  <c:v>23.902081435887929</c:v>
                </c:pt>
                <c:pt idx="43041">
                  <c:v>23.902636781646198</c:v>
                </c:pt>
                <c:pt idx="43042">
                  <c:v>23.903192127404466</c:v>
                </c:pt>
                <c:pt idx="43043">
                  <c:v>23.903747473162735</c:v>
                </c:pt>
                <c:pt idx="43044">
                  <c:v>23.904302818921003</c:v>
                </c:pt>
                <c:pt idx="43045">
                  <c:v>23.904858164679272</c:v>
                </c:pt>
                <c:pt idx="43046">
                  <c:v>23.90541351043754</c:v>
                </c:pt>
                <c:pt idx="43047">
                  <c:v>23.905968856195809</c:v>
                </c:pt>
                <c:pt idx="43048">
                  <c:v>23.906524201954078</c:v>
                </c:pt>
                <c:pt idx="43049">
                  <c:v>23.907079547712346</c:v>
                </c:pt>
                <c:pt idx="43050">
                  <c:v>23.907634893470615</c:v>
                </c:pt>
                <c:pt idx="43051">
                  <c:v>23.908190239228883</c:v>
                </c:pt>
                <c:pt idx="43052">
                  <c:v>23.908745584987152</c:v>
                </c:pt>
                <c:pt idx="43053">
                  <c:v>23.90930093074542</c:v>
                </c:pt>
                <c:pt idx="43054">
                  <c:v>23.909856276503689</c:v>
                </c:pt>
                <c:pt idx="43055">
                  <c:v>23.910411622261957</c:v>
                </c:pt>
                <c:pt idx="43056">
                  <c:v>23.910966968020226</c:v>
                </c:pt>
                <c:pt idx="43057">
                  <c:v>23.911522313778494</c:v>
                </c:pt>
                <c:pt idx="43058">
                  <c:v>23.912077659536763</c:v>
                </c:pt>
                <c:pt idx="43059">
                  <c:v>23.912633005295032</c:v>
                </c:pt>
                <c:pt idx="43060">
                  <c:v>23.9131883510533</c:v>
                </c:pt>
                <c:pt idx="43061">
                  <c:v>23.913743696811569</c:v>
                </c:pt>
                <c:pt idx="43062">
                  <c:v>23.914299042569837</c:v>
                </c:pt>
                <c:pt idx="43063">
                  <c:v>23.914854388328106</c:v>
                </c:pt>
                <c:pt idx="43064">
                  <c:v>23.915409734086374</c:v>
                </c:pt>
                <c:pt idx="43065">
                  <c:v>23.915965079844643</c:v>
                </c:pt>
                <c:pt idx="43066">
                  <c:v>23.916520425602911</c:v>
                </c:pt>
                <c:pt idx="43067">
                  <c:v>23.91707577136118</c:v>
                </c:pt>
                <c:pt idx="43068">
                  <c:v>23.917631117119448</c:v>
                </c:pt>
                <c:pt idx="43069">
                  <c:v>23.918186462877717</c:v>
                </c:pt>
                <c:pt idx="43070">
                  <c:v>23.918741808635986</c:v>
                </c:pt>
                <c:pt idx="43071">
                  <c:v>23.919297154394254</c:v>
                </c:pt>
                <c:pt idx="43072">
                  <c:v>23.919852500152523</c:v>
                </c:pt>
                <c:pt idx="43073">
                  <c:v>23.920407845910791</c:v>
                </c:pt>
                <c:pt idx="43074">
                  <c:v>23.92096319166906</c:v>
                </c:pt>
                <c:pt idx="43075">
                  <c:v>23.921518537427328</c:v>
                </c:pt>
                <c:pt idx="43076">
                  <c:v>23.922073883185597</c:v>
                </c:pt>
                <c:pt idx="43077">
                  <c:v>23.922629228943865</c:v>
                </c:pt>
                <c:pt idx="43078">
                  <c:v>23.923184574702134</c:v>
                </c:pt>
                <c:pt idx="43079">
                  <c:v>23.923739920460402</c:v>
                </c:pt>
                <c:pt idx="43080">
                  <c:v>23.924295266218671</c:v>
                </c:pt>
                <c:pt idx="43081">
                  <c:v>23.92485061197694</c:v>
                </c:pt>
                <c:pt idx="43082">
                  <c:v>23.925405957735208</c:v>
                </c:pt>
                <c:pt idx="43083">
                  <c:v>23.925961303493477</c:v>
                </c:pt>
                <c:pt idx="43084">
                  <c:v>23.926516649251745</c:v>
                </c:pt>
                <c:pt idx="43085">
                  <c:v>23.927071995010014</c:v>
                </c:pt>
                <c:pt idx="43086">
                  <c:v>23.927627340768282</c:v>
                </c:pt>
                <c:pt idx="43087">
                  <c:v>23.928182686526551</c:v>
                </c:pt>
                <c:pt idx="43088">
                  <c:v>23.928738032284819</c:v>
                </c:pt>
                <c:pt idx="43089">
                  <c:v>23.929293378043088</c:v>
                </c:pt>
                <c:pt idx="43090">
                  <c:v>23.929848723801356</c:v>
                </c:pt>
                <c:pt idx="43091">
                  <c:v>23.930404069559625</c:v>
                </c:pt>
                <c:pt idx="43092">
                  <c:v>23.930959415317894</c:v>
                </c:pt>
                <c:pt idx="43093">
                  <c:v>23.931514761076162</c:v>
                </c:pt>
                <c:pt idx="43094">
                  <c:v>23.932070106834431</c:v>
                </c:pt>
                <c:pt idx="43095">
                  <c:v>23.932625452592699</c:v>
                </c:pt>
                <c:pt idx="43096">
                  <c:v>23.933180798350968</c:v>
                </c:pt>
                <c:pt idx="43097">
                  <c:v>23.933736144109236</c:v>
                </c:pt>
                <c:pt idx="43098">
                  <c:v>23.934291489867505</c:v>
                </c:pt>
                <c:pt idx="43099">
                  <c:v>23.934846835625773</c:v>
                </c:pt>
                <c:pt idx="43100">
                  <c:v>23.935402181384042</c:v>
                </c:pt>
                <c:pt idx="43101">
                  <c:v>23.93595752714231</c:v>
                </c:pt>
                <c:pt idx="43102">
                  <c:v>23.936512872900579</c:v>
                </c:pt>
                <c:pt idx="43103">
                  <c:v>23.937068218658847</c:v>
                </c:pt>
                <c:pt idx="43104">
                  <c:v>23.937623564417116</c:v>
                </c:pt>
                <c:pt idx="43105">
                  <c:v>23.938178910175385</c:v>
                </c:pt>
                <c:pt idx="43106">
                  <c:v>23.938734255933653</c:v>
                </c:pt>
                <c:pt idx="43107">
                  <c:v>23.939289601691922</c:v>
                </c:pt>
                <c:pt idx="43108">
                  <c:v>23.93984494745019</c:v>
                </c:pt>
                <c:pt idx="43109">
                  <c:v>23.940400293208459</c:v>
                </c:pt>
                <c:pt idx="43110">
                  <c:v>23.940955638966727</c:v>
                </c:pt>
                <c:pt idx="43111">
                  <c:v>23.941510984724996</c:v>
                </c:pt>
                <c:pt idx="43112">
                  <c:v>23.942066330483264</c:v>
                </c:pt>
                <c:pt idx="43113">
                  <c:v>23.942621676241533</c:v>
                </c:pt>
                <c:pt idx="43114">
                  <c:v>23.943177021999801</c:v>
                </c:pt>
                <c:pt idx="43115">
                  <c:v>23.94373236775807</c:v>
                </c:pt>
                <c:pt idx="43116">
                  <c:v>23.944287713516339</c:v>
                </c:pt>
                <c:pt idx="43117">
                  <c:v>23.944843059274607</c:v>
                </c:pt>
                <c:pt idx="43118">
                  <c:v>23.945398405032876</c:v>
                </c:pt>
                <c:pt idx="43119">
                  <c:v>23.945953750791144</c:v>
                </c:pt>
                <c:pt idx="43120">
                  <c:v>23.946509096549413</c:v>
                </c:pt>
                <c:pt idx="43121">
                  <c:v>23.947064442307681</c:v>
                </c:pt>
                <c:pt idx="43122">
                  <c:v>23.94761978806595</c:v>
                </c:pt>
                <c:pt idx="43123">
                  <c:v>23.948175133824218</c:v>
                </c:pt>
                <c:pt idx="43124">
                  <c:v>23.948730479582487</c:v>
                </c:pt>
                <c:pt idx="43125">
                  <c:v>23.949285825340755</c:v>
                </c:pt>
                <c:pt idx="43126">
                  <c:v>23.949841171099024</c:v>
                </c:pt>
                <c:pt idx="43127">
                  <c:v>23.950396516857293</c:v>
                </c:pt>
                <c:pt idx="43128">
                  <c:v>23.950951862615561</c:v>
                </c:pt>
                <c:pt idx="43129">
                  <c:v>23.95150720837383</c:v>
                </c:pt>
                <c:pt idx="43130">
                  <c:v>23.952062554132098</c:v>
                </c:pt>
                <c:pt idx="43131">
                  <c:v>23.952617899890367</c:v>
                </c:pt>
                <c:pt idx="43132">
                  <c:v>23.953173245648635</c:v>
                </c:pt>
                <c:pt idx="43133">
                  <c:v>23.953728591406904</c:v>
                </c:pt>
                <c:pt idx="43134">
                  <c:v>23.954283937165172</c:v>
                </c:pt>
                <c:pt idx="43135">
                  <c:v>23.954839282923441</c:v>
                </c:pt>
                <c:pt idx="43136">
                  <c:v>23.955394628681709</c:v>
                </c:pt>
                <c:pt idx="43137">
                  <c:v>23.955949974439978</c:v>
                </c:pt>
                <c:pt idx="43138">
                  <c:v>23.956505320198247</c:v>
                </c:pt>
                <c:pt idx="43139">
                  <c:v>23.957060665956515</c:v>
                </c:pt>
                <c:pt idx="43140">
                  <c:v>23.957616011714784</c:v>
                </c:pt>
                <c:pt idx="43141">
                  <c:v>23.958171357473052</c:v>
                </c:pt>
                <c:pt idx="43142">
                  <c:v>23.958726703231321</c:v>
                </c:pt>
                <c:pt idx="43143">
                  <c:v>23.959282048989589</c:v>
                </c:pt>
                <c:pt idx="43144">
                  <c:v>23.959837394747858</c:v>
                </c:pt>
                <c:pt idx="43145">
                  <c:v>23.960392740506126</c:v>
                </c:pt>
                <c:pt idx="43146">
                  <c:v>23.960948086264395</c:v>
                </c:pt>
                <c:pt idx="43147">
                  <c:v>23.961503432022663</c:v>
                </c:pt>
                <c:pt idx="43148">
                  <c:v>23.962058777780932</c:v>
                </c:pt>
                <c:pt idx="43149">
                  <c:v>23.962614123539201</c:v>
                </c:pt>
                <c:pt idx="43150">
                  <c:v>23.963169469297469</c:v>
                </c:pt>
                <c:pt idx="43151">
                  <c:v>23.963724815055738</c:v>
                </c:pt>
                <c:pt idx="43152">
                  <c:v>23.964280160814006</c:v>
                </c:pt>
                <c:pt idx="43153">
                  <c:v>23.964835506572275</c:v>
                </c:pt>
                <c:pt idx="43154">
                  <c:v>23.965390852330543</c:v>
                </c:pt>
                <c:pt idx="43155">
                  <c:v>23.965946198088812</c:v>
                </c:pt>
                <c:pt idx="43156">
                  <c:v>23.96650154384708</c:v>
                </c:pt>
                <c:pt idx="43157">
                  <c:v>23.967056889605349</c:v>
                </c:pt>
                <c:pt idx="43158">
                  <c:v>23.967612235363617</c:v>
                </c:pt>
                <c:pt idx="43159">
                  <c:v>23.968167581121886</c:v>
                </c:pt>
                <c:pt idx="43160">
                  <c:v>23.968722926880154</c:v>
                </c:pt>
                <c:pt idx="43161">
                  <c:v>23.969278272638423</c:v>
                </c:pt>
                <c:pt idx="43162">
                  <c:v>23.969833618396692</c:v>
                </c:pt>
                <c:pt idx="43163">
                  <c:v>23.97038896415496</c:v>
                </c:pt>
                <c:pt idx="43164">
                  <c:v>23.970944309913229</c:v>
                </c:pt>
                <c:pt idx="43165">
                  <c:v>23.971499655671497</c:v>
                </c:pt>
                <c:pt idx="43166">
                  <c:v>23.972055001429766</c:v>
                </c:pt>
                <c:pt idx="43167">
                  <c:v>23.972610347188034</c:v>
                </c:pt>
                <c:pt idx="43168">
                  <c:v>23.973165692946303</c:v>
                </c:pt>
                <c:pt idx="43169">
                  <c:v>23.973721038704571</c:v>
                </c:pt>
                <c:pt idx="43170">
                  <c:v>23.97427638446284</c:v>
                </c:pt>
                <c:pt idx="43171">
                  <c:v>23.974831730221108</c:v>
                </c:pt>
                <c:pt idx="43172">
                  <c:v>23.975387075979377</c:v>
                </c:pt>
                <c:pt idx="43173">
                  <c:v>23.975942421737646</c:v>
                </c:pt>
                <c:pt idx="43174">
                  <c:v>23.976497767495914</c:v>
                </c:pt>
                <c:pt idx="43175">
                  <c:v>23.977053113254183</c:v>
                </c:pt>
                <c:pt idx="43176">
                  <c:v>23.977608459012451</c:v>
                </c:pt>
                <c:pt idx="43177">
                  <c:v>23.97816380477072</c:v>
                </c:pt>
                <c:pt idx="43178">
                  <c:v>23.978719150528988</c:v>
                </c:pt>
                <c:pt idx="43179">
                  <c:v>23.979274496287257</c:v>
                </c:pt>
                <c:pt idx="43180">
                  <c:v>23.979829842045525</c:v>
                </c:pt>
                <c:pt idx="43181">
                  <c:v>23.980385187803794</c:v>
                </c:pt>
                <c:pt idx="43182">
                  <c:v>23.980940533562062</c:v>
                </c:pt>
                <c:pt idx="43183">
                  <c:v>23.981495879320331</c:v>
                </c:pt>
                <c:pt idx="43184">
                  <c:v>23.9820512250786</c:v>
                </c:pt>
                <c:pt idx="43185">
                  <c:v>23.982606570836868</c:v>
                </c:pt>
                <c:pt idx="43186">
                  <c:v>23.983161916595137</c:v>
                </c:pt>
                <c:pt idx="43187">
                  <c:v>23.983717262353405</c:v>
                </c:pt>
                <c:pt idx="43188">
                  <c:v>23.984272608111674</c:v>
                </c:pt>
                <c:pt idx="43189">
                  <c:v>23.984827953869942</c:v>
                </c:pt>
                <c:pt idx="43190">
                  <c:v>23.985383299628211</c:v>
                </c:pt>
                <c:pt idx="43191">
                  <c:v>23.985938645386479</c:v>
                </c:pt>
                <c:pt idx="43192">
                  <c:v>23.986493991144748</c:v>
                </c:pt>
                <c:pt idx="43193">
                  <c:v>23.987049336903016</c:v>
                </c:pt>
                <c:pt idx="43194">
                  <c:v>23.987604682661285</c:v>
                </c:pt>
                <c:pt idx="43195">
                  <c:v>23.988160028419554</c:v>
                </c:pt>
                <c:pt idx="43196">
                  <c:v>23.988715374177822</c:v>
                </c:pt>
                <c:pt idx="43197">
                  <c:v>23.989270719936091</c:v>
                </c:pt>
                <c:pt idx="43198">
                  <c:v>23.989826065694359</c:v>
                </c:pt>
                <c:pt idx="43199">
                  <c:v>23.990381411452628</c:v>
                </c:pt>
                <c:pt idx="43200">
                  <c:v>23.990936757210896</c:v>
                </c:pt>
                <c:pt idx="43201">
                  <c:v>23.991492102969165</c:v>
                </c:pt>
                <c:pt idx="43202">
                  <c:v>23.992047448727433</c:v>
                </c:pt>
                <c:pt idx="43203">
                  <c:v>23.992602794485702</c:v>
                </c:pt>
                <c:pt idx="43204">
                  <c:v>23.99315814024397</c:v>
                </c:pt>
                <c:pt idx="43205">
                  <c:v>23.993713486002239</c:v>
                </c:pt>
                <c:pt idx="43206">
                  <c:v>23.994268831760508</c:v>
                </c:pt>
                <c:pt idx="43207">
                  <c:v>23.994824177518776</c:v>
                </c:pt>
                <c:pt idx="43208">
                  <c:v>23.995379523277045</c:v>
                </c:pt>
                <c:pt idx="43209">
                  <c:v>23.995934869035313</c:v>
                </c:pt>
                <c:pt idx="43210">
                  <c:v>23.996490214793582</c:v>
                </c:pt>
                <c:pt idx="43211">
                  <c:v>23.99704556055185</c:v>
                </c:pt>
                <c:pt idx="43212">
                  <c:v>23.997600906310119</c:v>
                </c:pt>
                <c:pt idx="43213">
                  <c:v>23.998156252068387</c:v>
                </c:pt>
                <c:pt idx="43214">
                  <c:v>23.998711597826656</c:v>
                </c:pt>
                <c:pt idx="43215">
                  <c:v>23.999266943584924</c:v>
                </c:pt>
                <c:pt idx="43216">
                  <c:v>23.999822289343193</c:v>
                </c:pt>
                <c:pt idx="43217">
                  <c:v>24.000377635101461</c:v>
                </c:pt>
                <c:pt idx="43218">
                  <c:v>24.00093298085973</c:v>
                </c:pt>
                <c:pt idx="43219">
                  <c:v>24.001488326617999</c:v>
                </c:pt>
                <c:pt idx="43220">
                  <c:v>24.002043672376267</c:v>
                </c:pt>
                <c:pt idx="43221">
                  <c:v>24.002599018134536</c:v>
                </c:pt>
                <c:pt idx="43222">
                  <c:v>24.003154363892804</c:v>
                </c:pt>
                <c:pt idx="43223">
                  <c:v>24.003709709651073</c:v>
                </c:pt>
                <c:pt idx="43224">
                  <c:v>24.004265055409341</c:v>
                </c:pt>
                <c:pt idx="43225">
                  <c:v>24.00482040116761</c:v>
                </c:pt>
                <c:pt idx="43226">
                  <c:v>24.005375746925878</c:v>
                </c:pt>
                <c:pt idx="43227">
                  <c:v>24.005931092684147</c:v>
                </c:pt>
                <c:pt idx="43228">
                  <c:v>24.006486438442415</c:v>
                </c:pt>
                <c:pt idx="43229">
                  <c:v>24.007041784200684</c:v>
                </c:pt>
                <c:pt idx="43230">
                  <c:v>24.007597129958953</c:v>
                </c:pt>
                <c:pt idx="43231">
                  <c:v>24.008152475717221</c:v>
                </c:pt>
                <c:pt idx="43232">
                  <c:v>24.00870782147549</c:v>
                </c:pt>
                <c:pt idx="43233">
                  <c:v>24.009263167233758</c:v>
                </c:pt>
                <c:pt idx="43234">
                  <c:v>24.009818512992027</c:v>
                </c:pt>
                <c:pt idx="43235">
                  <c:v>24.010373858750295</c:v>
                </c:pt>
                <c:pt idx="43236">
                  <c:v>24.010929204508564</c:v>
                </c:pt>
                <c:pt idx="43237">
                  <c:v>24.011484550266832</c:v>
                </c:pt>
                <c:pt idx="43238">
                  <c:v>24.012039896025101</c:v>
                </c:pt>
                <c:pt idx="43239">
                  <c:v>24.012595241783369</c:v>
                </c:pt>
                <c:pt idx="43240">
                  <c:v>24.013150587541638</c:v>
                </c:pt>
                <c:pt idx="43241">
                  <c:v>24.013705933299907</c:v>
                </c:pt>
                <c:pt idx="43242">
                  <c:v>24.014261279058175</c:v>
                </c:pt>
                <c:pt idx="43243">
                  <c:v>24.014816624816444</c:v>
                </c:pt>
                <c:pt idx="43244">
                  <c:v>24.015371970574712</c:v>
                </c:pt>
                <c:pt idx="43245">
                  <c:v>24.015927316332981</c:v>
                </c:pt>
                <c:pt idx="43246">
                  <c:v>24.016482662091249</c:v>
                </c:pt>
                <c:pt idx="43247">
                  <c:v>24.017038007849518</c:v>
                </c:pt>
                <c:pt idx="43248">
                  <c:v>24.017593353607786</c:v>
                </c:pt>
                <c:pt idx="43249">
                  <c:v>24.018148699366055</c:v>
                </c:pt>
                <c:pt idx="43250">
                  <c:v>24.018704045124323</c:v>
                </c:pt>
                <c:pt idx="43251">
                  <c:v>24.019259390882592</c:v>
                </c:pt>
                <c:pt idx="43252">
                  <c:v>24.019814736640861</c:v>
                </c:pt>
                <c:pt idx="43253">
                  <c:v>24.020370082399129</c:v>
                </c:pt>
                <c:pt idx="43254">
                  <c:v>24.020925428157398</c:v>
                </c:pt>
                <c:pt idx="43255">
                  <c:v>24.021480773915666</c:v>
                </c:pt>
                <c:pt idx="43256">
                  <c:v>24.022036119673935</c:v>
                </c:pt>
                <c:pt idx="43257">
                  <c:v>24.022591465432203</c:v>
                </c:pt>
                <c:pt idx="43258">
                  <c:v>24.023146811190472</c:v>
                </c:pt>
                <c:pt idx="43259">
                  <c:v>24.02370215694874</c:v>
                </c:pt>
                <c:pt idx="43260">
                  <c:v>24.024257502707009</c:v>
                </c:pt>
                <c:pt idx="43261">
                  <c:v>24.024812848465277</c:v>
                </c:pt>
                <c:pt idx="43262">
                  <c:v>24.025368194223546</c:v>
                </c:pt>
                <c:pt idx="43263">
                  <c:v>24.025923539981815</c:v>
                </c:pt>
                <c:pt idx="43264">
                  <c:v>24.026478885740083</c:v>
                </c:pt>
                <c:pt idx="43265">
                  <c:v>24.027034231498352</c:v>
                </c:pt>
                <c:pt idx="43266">
                  <c:v>24.02758957725662</c:v>
                </c:pt>
                <c:pt idx="43267">
                  <c:v>24.028144923014889</c:v>
                </c:pt>
                <c:pt idx="43268">
                  <c:v>24.028700268773157</c:v>
                </c:pt>
                <c:pt idx="43269">
                  <c:v>24.029255614531426</c:v>
                </c:pt>
                <c:pt idx="43270">
                  <c:v>24.029810960289694</c:v>
                </c:pt>
                <c:pt idx="43271">
                  <c:v>24.030366306047963</c:v>
                </c:pt>
                <c:pt idx="43272">
                  <c:v>24.030921651806231</c:v>
                </c:pt>
                <c:pt idx="43273">
                  <c:v>24.0314769975645</c:v>
                </c:pt>
                <c:pt idx="43274">
                  <c:v>24.032032343322768</c:v>
                </c:pt>
                <c:pt idx="43275">
                  <c:v>24.032587689081037</c:v>
                </c:pt>
                <c:pt idx="43276">
                  <c:v>24.033143034839306</c:v>
                </c:pt>
                <c:pt idx="43277">
                  <c:v>24.033698380597574</c:v>
                </c:pt>
                <c:pt idx="43278">
                  <c:v>24.034253726355843</c:v>
                </c:pt>
                <c:pt idx="43279">
                  <c:v>24.034809072114111</c:v>
                </c:pt>
                <c:pt idx="43280">
                  <c:v>24.03536441787238</c:v>
                </c:pt>
                <c:pt idx="43281">
                  <c:v>24.035919763630648</c:v>
                </c:pt>
                <c:pt idx="43282">
                  <c:v>24.036475109388917</c:v>
                </c:pt>
                <c:pt idx="43283">
                  <c:v>24.037030455147185</c:v>
                </c:pt>
                <c:pt idx="43284">
                  <c:v>24.037585800905454</c:v>
                </c:pt>
                <c:pt idx="43285">
                  <c:v>24.038141146663722</c:v>
                </c:pt>
                <c:pt idx="43286">
                  <c:v>24.038696492421991</c:v>
                </c:pt>
                <c:pt idx="43287">
                  <c:v>24.03925183818026</c:v>
                </c:pt>
                <c:pt idx="43288">
                  <c:v>24.039807183938528</c:v>
                </c:pt>
                <c:pt idx="43289">
                  <c:v>24.040362529696797</c:v>
                </c:pt>
                <c:pt idx="43290">
                  <c:v>24.040917875455065</c:v>
                </c:pt>
                <c:pt idx="43291">
                  <c:v>24.041473221213334</c:v>
                </c:pt>
                <c:pt idx="43292">
                  <c:v>24.042028566971602</c:v>
                </c:pt>
                <c:pt idx="43293">
                  <c:v>24.042583912729871</c:v>
                </c:pt>
                <c:pt idx="43294">
                  <c:v>24.043139258488139</c:v>
                </c:pt>
                <c:pt idx="43295">
                  <c:v>24.043694604246408</c:v>
                </c:pt>
                <c:pt idx="43296">
                  <c:v>24.044249950004676</c:v>
                </c:pt>
                <c:pt idx="43297">
                  <c:v>24.044805295762945</c:v>
                </c:pt>
                <c:pt idx="43298">
                  <c:v>24.045360641521214</c:v>
                </c:pt>
                <c:pt idx="43299">
                  <c:v>24.045915987279482</c:v>
                </c:pt>
                <c:pt idx="43300">
                  <c:v>24.046471333037751</c:v>
                </c:pt>
                <c:pt idx="43301">
                  <c:v>24.047026678796019</c:v>
                </c:pt>
                <c:pt idx="43302">
                  <c:v>24.047582024554288</c:v>
                </c:pt>
                <c:pt idx="43303">
                  <c:v>24.048137370312556</c:v>
                </c:pt>
                <c:pt idx="43304">
                  <c:v>24.048692716070825</c:v>
                </c:pt>
                <c:pt idx="43305">
                  <c:v>24.049248061829093</c:v>
                </c:pt>
                <c:pt idx="43306">
                  <c:v>24.049803407587362</c:v>
                </c:pt>
                <c:pt idx="43307">
                  <c:v>24.05035875334563</c:v>
                </c:pt>
                <c:pt idx="43308">
                  <c:v>24.050914099103899</c:v>
                </c:pt>
                <c:pt idx="43309">
                  <c:v>24.051469444862168</c:v>
                </c:pt>
                <c:pt idx="43310">
                  <c:v>24.052024790620436</c:v>
                </c:pt>
                <c:pt idx="43311">
                  <c:v>24.052580136378705</c:v>
                </c:pt>
                <c:pt idx="43312">
                  <c:v>24.053135482136973</c:v>
                </c:pt>
                <c:pt idx="43313">
                  <c:v>24.053690827895242</c:v>
                </c:pt>
                <c:pt idx="43314">
                  <c:v>24.05424617365351</c:v>
                </c:pt>
                <c:pt idx="43315">
                  <c:v>24.054801519411779</c:v>
                </c:pt>
                <c:pt idx="43316">
                  <c:v>24.055356865170047</c:v>
                </c:pt>
                <c:pt idx="43317">
                  <c:v>24.055912210928316</c:v>
                </c:pt>
                <c:pt idx="43318">
                  <c:v>24.056467556686584</c:v>
                </c:pt>
                <c:pt idx="43319">
                  <c:v>24.057022902444853</c:v>
                </c:pt>
                <c:pt idx="43320">
                  <c:v>24.057578248203122</c:v>
                </c:pt>
                <c:pt idx="43321">
                  <c:v>24.05813359396139</c:v>
                </c:pt>
                <c:pt idx="43322">
                  <c:v>24.058688939719659</c:v>
                </c:pt>
                <c:pt idx="43323">
                  <c:v>24.059244285477927</c:v>
                </c:pt>
                <c:pt idx="43324">
                  <c:v>24.059799631236196</c:v>
                </c:pt>
                <c:pt idx="43325">
                  <c:v>24.060354976994464</c:v>
                </c:pt>
                <c:pt idx="43326">
                  <c:v>24.060910322752733</c:v>
                </c:pt>
                <c:pt idx="43327">
                  <c:v>24.061465668511001</c:v>
                </c:pt>
                <c:pt idx="43328">
                  <c:v>24.06202101426927</c:v>
                </c:pt>
                <c:pt idx="43329">
                  <c:v>24.062576360027538</c:v>
                </c:pt>
                <c:pt idx="43330">
                  <c:v>24.063131705785807</c:v>
                </c:pt>
                <c:pt idx="43331">
                  <c:v>24.063687051544076</c:v>
                </c:pt>
                <c:pt idx="43332">
                  <c:v>24.064242397302344</c:v>
                </c:pt>
                <c:pt idx="43333">
                  <c:v>24.064797743060613</c:v>
                </c:pt>
                <c:pt idx="43334">
                  <c:v>24.065353088818881</c:v>
                </c:pt>
                <c:pt idx="43335">
                  <c:v>24.06590843457715</c:v>
                </c:pt>
                <c:pt idx="43336">
                  <c:v>24.066463780335418</c:v>
                </c:pt>
                <c:pt idx="43337">
                  <c:v>24.067019126093687</c:v>
                </c:pt>
                <c:pt idx="43338">
                  <c:v>24.067574471851955</c:v>
                </c:pt>
                <c:pt idx="43339">
                  <c:v>24.068129817610224</c:v>
                </c:pt>
                <c:pt idx="43340">
                  <c:v>24.068685163368492</c:v>
                </c:pt>
                <c:pt idx="43341">
                  <c:v>24.069240509126761</c:v>
                </c:pt>
                <c:pt idx="43342">
                  <c:v>24.069795854885029</c:v>
                </c:pt>
                <c:pt idx="43343">
                  <c:v>24.070351200643298</c:v>
                </c:pt>
                <c:pt idx="43344">
                  <c:v>24.070906546401567</c:v>
                </c:pt>
                <c:pt idx="43345">
                  <c:v>24.071461892159835</c:v>
                </c:pt>
                <c:pt idx="43346">
                  <c:v>24.072017237918104</c:v>
                </c:pt>
                <c:pt idx="43347">
                  <c:v>24.072572583676372</c:v>
                </c:pt>
                <c:pt idx="43348">
                  <c:v>24.073127929434641</c:v>
                </c:pt>
                <c:pt idx="43349">
                  <c:v>24.073683275192909</c:v>
                </c:pt>
                <c:pt idx="43350">
                  <c:v>24.074238620951178</c:v>
                </c:pt>
                <c:pt idx="43351">
                  <c:v>24.074793966709446</c:v>
                </c:pt>
                <c:pt idx="43352">
                  <c:v>24.075349312467715</c:v>
                </c:pt>
                <c:pt idx="43353">
                  <c:v>24.075904658225983</c:v>
                </c:pt>
                <c:pt idx="43354">
                  <c:v>24.076460003984252</c:v>
                </c:pt>
                <c:pt idx="43355">
                  <c:v>24.077015349742521</c:v>
                </c:pt>
                <c:pt idx="43356">
                  <c:v>24.077570695500789</c:v>
                </c:pt>
                <c:pt idx="43357">
                  <c:v>24.078126041259058</c:v>
                </c:pt>
                <c:pt idx="43358">
                  <c:v>24.078681387017326</c:v>
                </c:pt>
                <c:pt idx="43359">
                  <c:v>24.079236732775595</c:v>
                </c:pt>
                <c:pt idx="43360">
                  <c:v>24.079792078533863</c:v>
                </c:pt>
                <c:pt idx="43361">
                  <c:v>24.080347424292132</c:v>
                </c:pt>
                <c:pt idx="43362">
                  <c:v>24.0809027700504</c:v>
                </c:pt>
                <c:pt idx="43363">
                  <c:v>24.081458115808669</c:v>
                </c:pt>
                <c:pt idx="43364">
                  <c:v>24.082013461566937</c:v>
                </c:pt>
                <c:pt idx="43365">
                  <c:v>24.082568807325206</c:v>
                </c:pt>
                <c:pt idx="43366">
                  <c:v>24.083124153083475</c:v>
                </c:pt>
                <c:pt idx="43367">
                  <c:v>24.083679498841743</c:v>
                </c:pt>
                <c:pt idx="43368">
                  <c:v>24.084234844600012</c:v>
                </c:pt>
                <c:pt idx="43369">
                  <c:v>24.08479019035828</c:v>
                </c:pt>
                <c:pt idx="43370">
                  <c:v>24.085345536116549</c:v>
                </c:pt>
                <c:pt idx="43371">
                  <c:v>24.085900881874817</c:v>
                </c:pt>
                <c:pt idx="43372">
                  <c:v>24.086456227633086</c:v>
                </c:pt>
                <c:pt idx="43373">
                  <c:v>24.087011573391354</c:v>
                </c:pt>
                <c:pt idx="43374">
                  <c:v>24.087566919149623</c:v>
                </c:pt>
                <c:pt idx="43375">
                  <c:v>24.088122264907891</c:v>
                </c:pt>
                <c:pt idx="43376">
                  <c:v>24.08867761066616</c:v>
                </c:pt>
                <c:pt idx="43377">
                  <c:v>24.089232956424429</c:v>
                </c:pt>
                <c:pt idx="43378">
                  <c:v>24.089788302182697</c:v>
                </c:pt>
                <c:pt idx="43379">
                  <c:v>24.090343647940966</c:v>
                </c:pt>
                <c:pt idx="43380">
                  <c:v>24.090898993699234</c:v>
                </c:pt>
                <c:pt idx="43381">
                  <c:v>24.091454339457503</c:v>
                </c:pt>
                <c:pt idx="43382">
                  <c:v>24.092009685215771</c:v>
                </c:pt>
                <c:pt idx="43383">
                  <c:v>24.09256503097404</c:v>
                </c:pt>
                <c:pt idx="43384">
                  <c:v>24.093120376732308</c:v>
                </c:pt>
                <c:pt idx="43385">
                  <c:v>24.093675722490577</c:v>
                </c:pt>
                <c:pt idx="43386">
                  <c:v>24.094231068248845</c:v>
                </c:pt>
                <c:pt idx="43387">
                  <c:v>24.094786414007114</c:v>
                </c:pt>
                <c:pt idx="43388">
                  <c:v>24.095341759765383</c:v>
                </c:pt>
                <c:pt idx="43389">
                  <c:v>24.095897105523651</c:v>
                </c:pt>
                <c:pt idx="43390">
                  <c:v>24.09645245128192</c:v>
                </c:pt>
                <c:pt idx="43391">
                  <c:v>24.097007797040188</c:v>
                </c:pt>
                <c:pt idx="43392">
                  <c:v>24.097563142798457</c:v>
                </c:pt>
                <c:pt idx="43393">
                  <c:v>24.098118488556725</c:v>
                </c:pt>
                <c:pt idx="43394">
                  <c:v>24.098673834314994</c:v>
                </c:pt>
                <c:pt idx="43395">
                  <c:v>24.099229180073262</c:v>
                </c:pt>
                <c:pt idx="43396">
                  <c:v>24.099784525831531</c:v>
                </c:pt>
                <c:pt idx="43397">
                  <c:v>24.100339871589799</c:v>
                </c:pt>
                <c:pt idx="43398">
                  <c:v>24.100895217348068</c:v>
                </c:pt>
                <c:pt idx="43399">
                  <c:v>24.101450563106336</c:v>
                </c:pt>
                <c:pt idx="43400">
                  <c:v>24.102005908864605</c:v>
                </c:pt>
                <c:pt idx="43401">
                  <c:v>24.102561254622874</c:v>
                </c:pt>
                <c:pt idx="43402">
                  <c:v>24.103116600381142</c:v>
                </c:pt>
                <c:pt idx="43403">
                  <c:v>24.103671946139411</c:v>
                </c:pt>
                <c:pt idx="43404">
                  <c:v>24.104227291897679</c:v>
                </c:pt>
                <c:pt idx="43405">
                  <c:v>24.104782637655948</c:v>
                </c:pt>
                <c:pt idx="43406">
                  <c:v>24.105337983414216</c:v>
                </c:pt>
                <c:pt idx="43407">
                  <c:v>24.105893329172485</c:v>
                </c:pt>
                <c:pt idx="43408">
                  <c:v>24.106448674930753</c:v>
                </c:pt>
                <c:pt idx="43409">
                  <c:v>24.107004020689022</c:v>
                </c:pt>
                <c:pt idx="43410">
                  <c:v>24.10755936644729</c:v>
                </c:pt>
                <c:pt idx="43411">
                  <c:v>24.108114712205559</c:v>
                </c:pt>
                <c:pt idx="43412">
                  <c:v>24.108670057963828</c:v>
                </c:pt>
                <c:pt idx="43413">
                  <c:v>24.109225403722096</c:v>
                </c:pt>
                <c:pt idx="43414">
                  <c:v>24.109780749480365</c:v>
                </c:pt>
                <c:pt idx="43415">
                  <c:v>24.110336095238633</c:v>
                </c:pt>
                <c:pt idx="43416">
                  <c:v>24.110891440996902</c:v>
                </c:pt>
                <c:pt idx="43417">
                  <c:v>24.11144678675517</c:v>
                </c:pt>
                <c:pt idx="43418">
                  <c:v>24.112002132513439</c:v>
                </c:pt>
                <c:pt idx="43419">
                  <c:v>24.112557478271707</c:v>
                </c:pt>
                <c:pt idx="43420">
                  <c:v>24.113112824029976</c:v>
                </c:pt>
                <c:pt idx="43421">
                  <c:v>24.113668169788244</c:v>
                </c:pt>
                <c:pt idx="43422">
                  <c:v>24.114223515546513</c:v>
                </c:pt>
                <c:pt idx="43423">
                  <c:v>24.114778861304782</c:v>
                </c:pt>
                <c:pt idx="43424">
                  <c:v>24.11533420706305</c:v>
                </c:pt>
                <c:pt idx="43425">
                  <c:v>24.115889552821319</c:v>
                </c:pt>
                <c:pt idx="43426">
                  <c:v>24.116444898579587</c:v>
                </c:pt>
                <c:pt idx="43427">
                  <c:v>24.117000244337856</c:v>
                </c:pt>
                <c:pt idx="43428">
                  <c:v>24.117555590096124</c:v>
                </c:pt>
                <c:pt idx="43429">
                  <c:v>24.118110935854393</c:v>
                </c:pt>
                <c:pt idx="43430">
                  <c:v>24.118666281612661</c:v>
                </c:pt>
                <c:pt idx="43431">
                  <c:v>24.11922162737093</c:v>
                </c:pt>
                <c:pt idx="43432">
                  <c:v>24.119776973129198</c:v>
                </c:pt>
                <c:pt idx="43433">
                  <c:v>24.120332318887467</c:v>
                </c:pt>
                <c:pt idx="43434">
                  <c:v>24.120887664645736</c:v>
                </c:pt>
                <c:pt idx="43435">
                  <c:v>24.121443010404004</c:v>
                </c:pt>
                <c:pt idx="43436">
                  <c:v>24.121998356162273</c:v>
                </c:pt>
                <c:pt idx="43437">
                  <c:v>24.122553701920541</c:v>
                </c:pt>
                <c:pt idx="43438">
                  <c:v>24.12310904767881</c:v>
                </c:pt>
                <c:pt idx="43439">
                  <c:v>24.123664393437078</c:v>
                </c:pt>
                <c:pt idx="43440">
                  <c:v>24.124219739195347</c:v>
                </c:pt>
                <c:pt idx="43441">
                  <c:v>24.124775084953615</c:v>
                </c:pt>
                <c:pt idx="43442">
                  <c:v>24.125330430711884</c:v>
                </c:pt>
                <c:pt idx="43443">
                  <c:v>24.125885776470152</c:v>
                </c:pt>
                <c:pt idx="43444">
                  <c:v>24.126441122228421</c:v>
                </c:pt>
                <c:pt idx="43445">
                  <c:v>24.12699646798669</c:v>
                </c:pt>
                <c:pt idx="43446">
                  <c:v>24.127551813744958</c:v>
                </c:pt>
                <c:pt idx="43447">
                  <c:v>24.128107159503227</c:v>
                </c:pt>
                <c:pt idx="43448">
                  <c:v>24.128662505261495</c:v>
                </c:pt>
                <c:pt idx="43449">
                  <c:v>24.129217851019764</c:v>
                </c:pt>
                <c:pt idx="43450">
                  <c:v>24.129773196778032</c:v>
                </c:pt>
                <c:pt idx="43451">
                  <c:v>24.130328542536301</c:v>
                </c:pt>
                <c:pt idx="43452">
                  <c:v>24.130883888294569</c:v>
                </c:pt>
                <c:pt idx="43453">
                  <c:v>24.131439234052838</c:v>
                </c:pt>
                <c:pt idx="43454">
                  <c:v>24.131994579811106</c:v>
                </c:pt>
                <c:pt idx="43455">
                  <c:v>24.132549925569375</c:v>
                </c:pt>
                <c:pt idx="43456">
                  <c:v>24.133105271327643</c:v>
                </c:pt>
                <c:pt idx="43457">
                  <c:v>24.133660617085912</c:v>
                </c:pt>
                <c:pt idx="43458">
                  <c:v>24.134215962844181</c:v>
                </c:pt>
                <c:pt idx="43459">
                  <c:v>24.134771308602449</c:v>
                </c:pt>
                <c:pt idx="43460">
                  <c:v>24.135326654360718</c:v>
                </c:pt>
                <c:pt idx="43461">
                  <c:v>24.135882000118986</c:v>
                </c:pt>
                <c:pt idx="43462">
                  <c:v>24.136437345877255</c:v>
                </c:pt>
                <c:pt idx="43463">
                  <c:v>24.136992691635523</c:v>
                </c:pt>
                <c:pt idx="43464">
                  <c:v>24.137548037393792</c:v>
                </c:pt>
                <c:pt idx="43465">
                  <c:v>24.13810338315206</c:v>
                </c:pt>
                <c:pt idx="43466">
                  <c:v>24.138658728910329</c:v>
                </c:pt>
                <c:pt idx="43467">
                  <c:v>24.139214074668597</c:v>
                </c:pt>
                <c:pt idx="43468">
                  <c:v>24.139769420426866</c:v>
                </c:pt>
                <c:pt idx="43469">
                  <c:v>24.140324766185135</c:v>
                </c:pt>
                <c:pt idx="43470">
                  <c:v>24.140880111943403</c:v>
                </c:pt>
                <c:pt idx="43471">
                  <c:v>24.141435457701672</c:v>
                </c:pt>
                <c:pt idx="43472">
                  <c:v>24.14199080345994</c:v>
                </c:pt>
                <c:pt idx="43473">
                  <c:v>24.142546149218209</c:v>
                </c:pt>
                <c:pt idx="43474">
                  <c:v>24.143101494976477</c:v>
                </c:pt>
                <c:pt idx="43475">
                  <c:v>24.143656840734746</c:v>
                </c:pt>
                <c:pt idx="43476">
                  <c:v>24.144212186493014</c:v>
                </c:pt>
                <c:pt idx="43477">
                  <c:v>24.144767532251283</c:v>
                </c:pt>
                <c:pt idx="43478">
                  <c:v>24.145322878009551</c:v>
                </c:pt>
                <c:pt idx="43479">
                  <c:v>24.14587822376782</c:v>
                </c:pt>
                <c:pt idx="43480">
                  <c:v>24.146433569526089</c:v>
                </c:pt>
                <c:pt idx="43481">
                  <c:v>24.146988915284357</c:v>
                </c:pt>
                <c:pt idx="43482">
                  <c:v>24.147544261042626</c:v>
                </c:pt>
                <c:pt idx="43483">
                  <c:v>24.148099606800894</c:v>
                </c:pt>
                <c:pt idx="43484">
                  <c:v>24.148654952559163</c:v>
                </c:pt>
                <c:pt idx="43485">
                  <c:v>24.149210298317431</c:v>
                </c:pt>
                <c:pt idx="43486">
                  <c:v>24.1497656440757</c:v>
                </c:pt>
                <c:pt idx="43487">
                  <c:v>24.150320989833968</c:v>
                </c:pt>
                <c:pt idx="43488">
                  <c:v>24.150876335592237</c:v>
                </c:pt>
                <c:pt idx="43489">
                  <c:v>24.151431681350505</c:v>
                </c:pt>
                <c:pt idx="43490">
                  <c:v>24.151987027108774</c:v>
                </c:pt>
                <c:pt idx="43491">
                  <c:v>24.152542372867043</c:v>
                </c:pt>
                <c:pt idx="43492">
                  <c:v>24.153097718625311</c:v>
                </c:pt>
                <c:pt idx="43493">
                  <c:v>24.15365306438358</c:v>
                </c:pt>
                <c:pt idx="43494">
                  <c:v>24.154208410141848</c:v>
                </c:pt>
                <c:pt idx="43495">
                  <c:v>24.154763755900117</c:v>
                </c:pt>
                <c:pt idx="43496">
                  <c:v>24.155319101658385</c:v>
                </c:pt>
                <c:pt idx="43497">
                  <c:v>24.155874447416654</c:v>
                </c:pt>
                <c:pt idx="43498">
                  <c:v>24.156429793174922</c:v>
                </c:pt>
                <c:pt idx="43499">
                  <c:v>24.156985138933191</c:v>
                </c:pt>
                <c:pt idx="43500">
                  <c:v>24.157540484691459</c:v>
                </c:pt>
                <c:pt idx="43501">
                  <c:v>24.158095830449728</c:v>
                </c:pt>
                <c:pt idx="43502">
                  <c:v>24.158651176207997</c:v>
                </c:pt>
                <c:pt idx="43503">
                  <c:v>24.159206521966265</c:v>
                </c:pt>
                <c:pt idx="43504">
                  <c:v>24.159761867724534</c:v>
                </c:pt>
                <c:pt idx="43505">
                  <c:v>24.160317213482802</c:v>
                </c:pt>
                <c:pt idx="43506">
                  <c:v>24.160872559241071</c:v>
                </c:pt>
                <c:pt idx="43507">
                  <c:v>24.161427904999339</c:v>
                </c:pt>
                <c:pt idx="43508">
                  <c:v>24.161983250757608</c:v>
                </c:pt>
                <c:pt idx="43509">
                  <c:v>24.162538596515876</c:v>
                </c:pt>
                <c:pt idx="43510">
                  <c:v>24.163093942274145</c:v>
                </c:pt>
                <c:pt idx="43511">
                  <c:v>24.163649288032413</c:v>
                </c:pt>
                <c:pt idx="43512">
                  <c:v>24.164204633790682</c:v>
                </c:pt>
                <c:pt idx="43513">
                  <c:v>24.16475997954895</c:v>
                </c:pt>
                <c:pt idx="43514">
                  <c:v>24.165315325307219</c:v>
                </c:pt>
                <c:pt idx="43515">
                  <c:v>24.165870671065488</c:v>
                </c:pt>
                <c:pt idx="43516">
                  <c:v>24.166426016823756</c:v>
                </c:pt>
                <c:pt idx="43517">
                  <c:v>24.166981362582025</c:v>
                </c:pt>
                <c:pt idx="43518">
                  <c:v>24.167536708340293</c:v>
                </c:pt>
                <c:pt idx="43519">
                  <c:v>24.168092054098562</c:v>
                </c:pt>
                <c:pt idx="43520">
                  <c:v>24.16864739985683</c:v>
                </c:pt>
                <c:pt idx="43521">
                  <c:v>24.169202745615099</c:v>
                </c:pt>
                <c:pt idx="43522">
                  <c:v>24.169758091373367</c:v>
                </c:pt>
                <c:pt idx="43523">
                  <c:v>24.170313437131636</c:v>
                </c:pt>
                <c:pt idx="43524">
                  <c:v>24.170868782889904</c:v>
                </c:pt>
                <c:pt idx="43525">
                  <c:v>24.171424128648173</c:v>
                </c:pt>
                <c:pt idx="43526">
                  <c:v>24.171979474406442</c:v>
                </c:pt>
                <c:pt idx="43527">
                  <c:v>24.17253482016471</c:v>
                </c:pt>
                <c:pt idx="43528">
                  <c:v>24.173090165922979</c:v>
                </c:pt>
                <c:pt idx="43529">
                  <c:v>24.173645511681247</c:v>
                </c:pt>
                <c:pt idx="43530">
                  <c:v>24.174200857439516</c:v>
                </c:pt>
                <c:pt idx="43531">
                  <c:v>24.174756203197784</c:v>
                </c:pt>
                <c:pt idx="43532">
                  <c:v>24.175311548956053</c:v>
                </c:pt>
                <c:pt idx="43533">
                  <c:v>24.175866894714321</c:v>
                </c:pt>
                <c:pt idx="43534">
                  <c:v>24.17642224047259</c:v>
                </c:pt>
                <c:pt idx="43535">
                  <c:v>24.176977586230858</c:v>
                </c:pt>
                <c:pt idx="43536">
                  <c:v>24.177532931989127</c:v>
                </c:pt>
                <c:pt idx="43537">
                  <c:v>24.178088277747396</c:v>
                </c:pt>
                <c:pt idx="43538">
                  <c:v>24.178643623505664</c:v>
                </c:pt>
                <c:pt idx="43539">
                  <c:v>24.179198969263933</c:v>
                </c:pt>
                <c:pt idx="43540">
                  <c:v>24.179754315022201</c:v>
                </c:pt>
                <c:pt idx="43541">
                  <c:v>24.18030966078047</c:v>
                </c:pt>
                <c:pt idx="43542">
                  <c:v>24.180865006538738</c:v>
                </c:pt>
                <c:pt idx="43543">
                  <c:v>24.181420352297007</c:v>
                </c:pt>
                <c:pt idx="43544">
                  <c:v>24.181975698055275</c:v>
                </c:pt>
                <c:pt idx="43545">
                  <c:v>24.182531043813544</c:v>
                </c:pt>
                <c:pt idx="43546">
                  <c:v>24.183086389571812</c:v>
                </c:pt>
                <c:pt idx="43547">
                  <c:v>24.183641735330081</c:v>
                </c:pt>
                <c:pt idx="43548">
                  <c:v>24.18419708108835</c:v>
                </c:pt>
                <c:pt idx="43549">
                  <c:v>24.184752426846618</c:v>
                </c:pt>
                <c:pt idx="43550">
                  <c:v>24.185307772604887</c:v>
                </c:pt>
                <c:pt idx="43551">
                  <c:v>24.185863118363155</c:v>
                </c:pt>
                <c:pt idx="43552">
                  <c:v>24.186418464121424</c:v>
                </c:pt>
                <c:pt idx="43553">
                  <c:v>24.186973809879692</c:v>
                </c:pt>
                <c:pt idx="43554">
                  <c:v>24.187529155637961</c:v>
                </c:pt>
                <c:pt idx="43555">
                  <c:v>24.188084501396229</c:v>
                </c:pt>
                <c:pt idx="43556">
                  <c:v>24.188639847154498</c:v>
                </c:pt>
                <c:pt idx="43557">
                  <c:v>24.189195192912766</c:v>
                </c:pt>
                <c:pt idx="43558">
                  <c:v>24.189750538671035</c:v>
                </c:pt>
                <c:pt idx="43559">
                  <c:v>24.190305884429304</c:v>
                </c:pt>
                <c:pt idx="43560">
                  <c:v>24.190861230187572</c:v>
                </c:pt>
                <c:pt idx="43561">
                  <c:v>24.191416575945841</c:v>
                </c:pt>
                <c:pt idx="43562">
                  <c:v>24.191971921704109</c:v>
                </c:pt>
                <c:pt idx="43563">
                  <c:v>24.192527267462378</c:v>
                </c:pt>
                <c:pt idx="43564">
                  <c:v>24.193082613220646</c:v>
                </c:pt>
                <c:pt idx="43565">
                  <c:v>24.193637958978915</c:v>
                </c:pt>
                <c:pt idx="43566">
                  <c:v>24.194193304737183</c:v>
                </c:pt>
                <c:pt idx="43567">
                  <c:v>24.194748650495452</c:v>
                </c:pt>
                <c:pt idx="43568">
                  <c:v>24.19530399625372</c:v>
                </c:pt>
                <c:pt idx="43569">
                  <c:v>24.195859342011989</c:v>
                </c:pt>
                <c:pt idx="43570">
                  <c:v>24.196414687770258</c:v>
                </c:pt>
                <c:pt idx="43571">
                  <c:v>24.196970033528526</c:v>
                </c:pt>
                <c:pt idx="43572">
                  <c:v>24.197525379286795</c:v>
                </c:pt>
                <c:pt idx="43573">
                  <c:v>24.198080725045063</c:v>
                </c:pt>
                <c:pt idx="43574">
                  <c:v>24.198636070803332</c:v>
                </c:pt>
                <c:pt idx="43575">
                  <c:v>24.1991914165616</c:v>
                </c:pt>
                <c:pt idx="43576">
                  <c:v>24.199746762319869</c:v>
                </c:pt>
                <c:pt idx="43577">
                  <c:v>24.200302108078137</c:v>
                </c:pt>
                <c:pt idx="43578">
                  <c:v>24.200857453836406</c:v>
                </c:pt>
                <c:pt idx="43579">
                  <c:v>24.201412799594674</c:v>
                </c:pt>
                <c:pt idx="43580">
                  <c:v>24.201968145352943</c:v>
                </c:pt>
                <c:pt idx="43581">
                  <c:v>24.202523491111211</c:v>
                </c:pt>
                <c:pt idx="43582">
                  <c:v>24.20307883686948</c:v>
                </c:pt>
                <c:pt idx="43583">
                  <c:v>24.203634182627749</c:v>
                </c:pt>
                <c:pt idx="43584">
                  <c:v>24.204189528386017</c:v>
                </c:pt>
                <c:pt idx="43585">
                  <c:v>24.204744874144286</c:v>
                </c:pt>
                <c:pt idx="43586">
                  <c:v>24.205300219902554</c:v>
                </c:pt>
                <c:pt idx="43587">
                  <c:v>24.205855565660823</c:v>
                </c:pt>
                <c:pt idx="43588">
                  <c:v>24.206410911419091</c:v>
                </c:pt>
                <c:pt idx="43589">
                  <c:v>24.20696625717736</c:v>
                </c:pt>
                <c:pt idx="43590">
                  <c:v>24.207521602935628</c:v>
                </c:pt>
                <c:pt idx="43591">
                  <c:v>24.208076948693897</c:v>
                </c:pt>
                <c:pt idx="43592">
                  <c:v>24.208632294452165</c:v>
                </c:pt>
                <c:pt idx="43593">
                  <c:v>24.209187640210434</c:v>
                </c:pt>
                <c:pt idx="43594">
                  <c:v>24.209742985968703</c:v>
                </c:pt>
                <c:pt idx="43595">
                  <c:v>24.210298331726971</c:v>
                </c:pt>
                <c:pt idx="43596">
                  <c:v>24.21085367748524</c:v>
                </c:pt>
                <c:pt idx="43597">
                  <c:v>24.211409023243508</c:v>
                </c:pt>
                <c:pt idx="43598">
                  <c:v>24.211964369001777</c:v>
                </c:pt>
                <c:pt idx="43599">
                  <c:v>24.212519714760045</c:v>
                </c:pt>
                <c:pt idx="43600">
                  <c:v>24.213075060518314</c:v>
                </c:pt>
                <c:pt idx="43601">
                  <c:v>24.213630406276582</c:v>
                </c:pt>
                <c:pt idx="43602">
                  <c:v>24.214185752034851</c:v>
                </c:pt>
                <c:pt idx="43603">
                  <c:v>24.214741097793119</c:v>
                </c:pt>
                <c:pt idx="43604">
                  <c:v>24.215296443551388</c:v>
                </c:pt>
                <c:pt idx="43605">
                  <c:v>24.215851789309657</c:v>
                </c:pt>
                <c:pt idx="43606">
                  <c:v>24.216407135067925</c:v>
                </c:pt>
                <c:pt idx="43607">
                  <c:v>24.216962480826194</c:v>
                </c:pt>
                <c:pt idx="43608">
                  <c:v>24.217517826584462</c:v>
                </c:pt>
                <c:pt idx="43609">
                  <c:v>24.218073172342731</c:v>
                </c:pt>
                <c:pt idx="43610">
                  <c:v>24.218628518100999</c:v>
                </c:pt>
                <c:pt idx="43611">
                  <c:v>24.219183863859268</c:v>
                </c:pt>
                <c:pt idx="43612">
                  <c:v>24.219739209617536</c:v>
                </c:pt>
                <c:pt idx="43613">
                  <c:v>24.220294555375805</c:v>
                </c:pt>
                <c:pt idx="43614">
                  <c:v>24.220849901134073</c:v>
                </c:pt>
                <c:pt idx="43615">
                  <c:v>24.221405246892342</c:v>
                </c:pt>
                <c:pt idx="43616">
                  <c:v>24.221960592650611</c:v>
                </c:pt>
                <c:pt idx="43617">
                  <c:v>24.222515938408879</c:v>
                </c:pt>
                <c:pt idx="43618">
                  <c:v>24.223071284167148</c:v>
                </c:pt>
                <c:pt idx="43619">
                  <c:v>24.223626629925416</c:v>
                </c:pt>
                <c:pt idx="43620">
                  <c:v>24.224181975683685</c:v>
                </c:pt>
                <c:pt idx="43621">
                  <c:v>24.224737321441953</c:v>
                </c:pt>
                <c:pt idx="43622">
                  <c:v>24.225292667200222</c:v>
                </c:pt>
                <c:pt idx="43623">
                  <c:v>24.22584801295849</c:v>
                </c:pt>
                <c:pt idx="43624">
                  <c:v>24.226403358716759</c:v>
                </c:pt>
                <c:pt idx="43625">
                  <c:v>24.226958704475027</c:v>
                </c:pt>
                <c:pt idx="43626">
                  <c:v>24.227514050233296</c:v>
                </c:pt>
                <c:pt idx="43627">
                  <c:v>24.228069395991565</c:v>
                </c:pt>
                <c:pt idx="43628">
                  <c:v>24.228624741749833</c:v>
                </c:pt>
                <c:pt idx="43629">
                  <c:v>24.229180087508102</c:v>
                </c:pt>
                <c:pt idx="43630">
                  <c:v>24.22973543326637</c:v>
                </c:pt>
                <c:pt idx="43631">
                  <c:v>24.230290779024639</c:v>
                </c:pt>
                <c:pt idx="43632">
                  <c:v>24.230846124782907</c:v>
                </c:pt>
                <c:pt idx="43633">
                  <c:v>24.231401470541176</c:v>
                </c:pt>
                <c:pt idx="43634">
                  <c:v>24.231956816299444</c:v>
                </c:pt>
                <c:pt idx="43635">
                  <c:v>24.232512162057713</c:v>
                </c:pt>
                <c:pt idx="43636">
                  <c:v>24.233067507815981</c:v>
                </c:pt>
                <c:pt idx="43637">
                  <c:v>24.23362285357425</c:v>
                </c:pt>
                <c:pt idx="43638">
                  <c:v>24.234178199332518</c:v>
                </c:pt>
                <c:pt idx="43639">
                  <c:v>24.234733545090787</c:v>
                </c:pt>
                <c:pt idx="43640">
                  <c:v>24.235288890849056</c:v>
                </c:pt>
                <c:pt idx="43641">
                  <c:v>24.235844236607324</c:v>
                </c:pt>
                <c:pt idx="43642">
                  <c:v>24.236399582365593</c:v>
                </c:pt>
                <c:pt idx="43643">
                  <c:v>24.236954928123861</c:v>
                </c:pt>
                <c:pt idx="43644">
                  <c:v>24.23751027388213</c:v>
                </c:pt>
                <c:pt idx="43645">
                  <c:v>24.238065619640398</c:v>
                </c:pt>
                <c:pt idx="43646">
                  <c:v>24.238620965398667</c:v>
                </c:pt>
                <c:pt idx="43647">
                  <c:v>24.239176311156935</c:v>
                </c:pt>
                <c:pt idx="43648">
                  <c:v>24.239731656915204</c:v>
                </c:pt>
                <c:pt idx="43649">
                  <c:v>24.240287002673472</c:v>
                </c:pt>
                <c:pt idx="43650">
                  <c:v>24.240842348431741</c:v>
                </c:pt>
                <c:pt idx="43651">
                  <c:v>24.24139769419001</c:v>
                </c:pt>
                <c:pt idx="43652">
                  <c:v>24.241953039948278</c:v>
                </c:pt>
                <c:pt idx="43653">
                  <c:v>24.242508385706547</c:v>
                </c:pt>
                <c:pt idx="43654">
                  <c:v>24.243063731464815</c:v>
                </c:pt>
                <c:pt idx="43655">
                  <c:v>24.243619077223084</c:v>
                </c:pt>
                <c:pt idx="43656">
                  <c:v>24.244174422981352</c:v>
                </c:pt>
                <c:pt idx="43657">
                  <c:v>24.244729768739621</c:v>
                </c:pt>
                <c:pt idx="43658">
                  <c:v>24.245285114497889</c:v>
                </c:pt>
                <c:pt idx="43659">
                  <c:v>24.245840460256158</c:v>
                </c:pt>
                <c:pt idx="43660">
                  <c:v>24.246395806014426</c:v>
                </c:pt>
                <c:pt idx="43661">
                  <c:v>24.246951151772695</c:v>
                </c:pt>
                <c:pt idx="43662">
                  <c:v>24.247506497530964</c:v>
                </c:pt>
                <c:pt idx="43663">
                  <c:v>24.248061843289232</c:v>
                </c:pt>
                <c:pt idx="43664">
                  <c:v>24.248617189047501</c:v>
                </c:pt>
                <c:pt idx="43665">
                  <c:v>24.249172534805769</c:v>
                </c:pt>
                <c:pt idx="43666">
                  <c:v>24.249727880564038</c:v>
                </c:pt>
                <c:pt idx="43667">
                  <c:v>24.250283226322306</c:v>
                </c:pt>
                <c:pt idx="43668">
                  <c:v>24.250838572080575</c:v>
                </c:pt>
                <c:pt idx="43669">
                  <c:v>24.251393917838843</c:v>
                </c:pt>
                <c:pt idx="43670">
                  <c:v>24.251949263597112</c:v>
                </c:pt>
                <c:pt idx="43671">
                  <c:v>24.25250460935538</c:v>
                </c:pt>
                <c:pt idx="43672">
                  <c:v>24.253059955113649</c:v>
                </c:pt>
                <c:pt idx="43673">
                  <c:v>24.253615300871918</c:v>
                </c:pt>
                <c:pt idx="43674">
                  <c:v>24.254170646630186</c:v>
                </c:pt>
                <c:pt idx="43675">
                  <c:v>24.254725992388455</c:v>
                </c:pt>
                <c:pt idx="43676">
                  <c:v>24.255281338146723</c:v>
                </c:pt>
                <c:pt idx="43677">
                  <c:v>24.255836683904992</c:v>
                </c:pt>
                <c:pt idx="43678">
                  <c:v>24.25639202966326</c:v>
                </c:pt>
                <c:pt idx="43679">
                  <c:v>24.256947375421529</c:v>
                </c:pt>
                <c:pt idx="43680">
                  <c:v>24.257502721179797</c:v>
                </c:pt>
                <c:pt idx="43681">
                  <c:v>24.258058066938066</c:v>
                </c:pt>
                <c:pt idx="43682">
                  <c:v>24.258613412696334</c:v>
                </c:pt>
                <c:pt idx="43683">
                  <c:v>24.259168758454603</c:v>
                </c:pt>
                <c:pt idx="43684">
                  <c:v>24.259724104212872</c:v>
                </c:pt>
                <c:pt idx="43685">
                  <c:v>24.26027944997114</c:v>
                </c:pt>
                <c:pt idx="43686">
                  <c:v>24.260834795729409</c:v>
                </c:pt>
                <c:pt idx="43687">
                  <c:v>24.261390141487677</c:v>
                </c:pt>
                <c:pt idx="43688">
                  <c:v>24.261945487245946</c:v>
                </c:pt>
                <c:pt idx="43689">
                  <c:v>24.262500833004214</c:v>
                </c:pt>
                <c:pt idx="43690">
                  <c:v>24.263056178762483</c:v>
                </c:pt>
                <c:pt idx="43691">
                  <c:v>24.263611524520751</c:v>
                </c:pt>
                <c:pt idx="43692">
                  <c:v>24.26416687027902</c:v>
                </c:pt>
                <c:pt idx="43693">
                  <c:v>24.264722216037288</c:v>
                </c:pt>
                <c:pt idx="43694">
                  <c:v>24.265277561795557</c:v>
                </c:pt>
                <c:pt idx="43695">
                  <c:v>24.265832907553825</c:v>
                </c:pt>
                <c:pt idx="43696">
                  <c:v>24.266388253312094</c:v>
                </c:pt>
                <c:pt idx="43697">
                  <c:v>24.266943599070363</c:v>
                </c:pt>
                <c:pt idx="43698">
                  <c:v>24.267498944828631</c:v>
                </c:pt>
                <c:pt idx="43699">
                  <c:v>24.2680542905869</c:v>
                </c:pt>
                <c:pt idx="43700">
                  <c:v>24.268609636345168</c:v>
                </c:pt>
                <c:pt idx="43701">
                  <c:v>24.269164982103437</c:v>
                </c:pt>
                <c:pt idx="43702">
                  <c:v>24.269720327861705</c:v>
                </c:pt>
                <c:pt idx="43703">
                  <c:v>24.270275673619974</c:v>
                </c:pt>
                <c:pt idx="43704">
                  <c:v>24.270831019378242</c:v>
                </c:pt>
                <c:pt idx="43705">
                  <c:v>24.271386365136511</c:v>
                </c:pt>
                <c:pt idx="43706">
                  <c:v>24.271941710894779</c:v>
                </c:pt>
                <c:pt idx="43707">
                  <c:v>24.272497056653048</c:v>
                </c:pt>
                <c:pt idx="43708">
                  <c:v>24.273052402411317</c:v>
                </c:pt>
                <c:pt idx="43709">
                  <c:v>24.273607748169585</c:v>
                </c:pt>
                <c:pt idx="43710">
                  <c:v>24.274163093927854</c:v>
                </c:pt>
                <c:pt idx="43711">
                  <c:v>24.274718439686122</c:v>
                </c:pt>
                <c:pt idx="43712">
                  <c:v>24.275273785444391</c:v>
                </c:pt>
                <c:pt idx="43713">
                  <c:v>24.275829131202659</c:v>
                </c:pt>
                <c:pt idx="43714">
                  <c:v>24.276384476960928</c:v>
                </c:pt>
                <c:pt idx="43715">
                  <c:v>24.276939822719196</c:v>
                </c:pt>
                <c:pt idx="43716">
                  <c:v>24.277495168477465</c:v>
                </c:pt>
                <c:pt idx="43717">
                  <c:v>24.278050514235733</c:v>
                </c:pt>
                <c:pt idx="43718">
                  <c:v>24.278605859994002</c:v>
                </c:pt>
                <c:pt idx="43719">
                  <c:v>24.279161205752271</c:v>
                </c:pt>
                <c:pt idx="43720">
                  <c:v>24.279716551510539</c:v>
                </c:pt>
                <c:pt idx="43721">
                  <c:v>24.280271897268808</c:v>
                </c:pt>
                <c:pt idx="43722">
                  <c:v>24.280827243027076</c:v>
                </c:pt>
                <c:pt idx="43723">
                  <c:v>24.281382588785345</c:v>
                </c:pt>
                <c:pt idx="43724">
                  <c:v>24.281937934543613</c:v>
                </c:pt>
                <c:pt idx="43725">
                  <c:v>24.282493280301882</c:v>
                </c:pt>
                <c:pt idx="43726">
                  <c:v>24.28304862606015</c:v>
                </c:pt>
                <c:pt idx="43727">
                  <c:v>24.283603971818419</c:v>
                </c:pt>
                <c:pt idx="43728">
                  <c:v>24.284159317576687</c:v>
                </c:pt>
                <c:pt idx="43729">
                  <c:v>24.284714663334956</c:v>
                </c:pt>
                <c:pt idx="43730">
                  <c:v>24.285270009093225</c:v>
                </c:pt>
                <c:pt idx="43731">
                  <c:v>24.285825354851493</c:v>
                </c:pt>
                <c:pt idx="43732">
                  <c:v>24.286380700609762</c:v>
                </c:pt>
                <c:pt idx="43733">
                  <c:v>24.28693604636803</c:v>
                </c:pt>
                <c:pt idx="43734">
                  <c:v>24.287491392126299</c:v>
                </c:pt>
                <c:pt idx="43735">
                  <c:v>24.288046737884567</c:v>
                </c:pt>
                <c:pt idx="43736">
                  <c:v>24.288602083642836</c:v>
                </c:pt>
                <c:pt idx="43737">
                  <c:v>24.289157429401104</c:v>
                </c:pt>
                <c:pt idx="43738">
                  <c:v>24.289712775159373</c:v>
                </c:pt>
                <c:pt idx="43739">
                  <c:v>24.290268120917641</c:v>
                </c:pt>
                <c:pt idx="43740">
                  <c:v>24.29082346667591</c:v>
                </c:pt>
                <c:pt idx="43741">
                  <c:v>24.291378812434179</c:v>
                </c:pt>
                <c:pt idx="43742">
                  <c:v>24.291934158192447</c:v>
                </c:pt>
                <c:pt idx="43743">
                  <c:v>24.292489503950716</c:v>
                </c:pt>
                <c:pt idx="43744">
                  <c:v>24.293044849708984</c:v>
                </c:pt>
                <c:pt idx="43745">
                  <c:v>24.293600195467253</c:v>
                </c:pt>
                <c:pt idx="43746">
                  <c:v>24.294155541225521</c:v>
                </c:pt>
                <c:pt idx="43747">
                  <c:v>24.29471088698379</c:v>
                </c:pt>
                <c:pt idx="43748">
                  <c:v>24.295266232742058</c:v>
                </c:pt>
                <c:pt idx="43749">
                  <c:v>24.295821578500327</c:v>
                </c:pt>
                <c:pt idx="43750">
                  <c:v>24.296376924258595</c:v>
                </c:pt>
                <c:pt idx="43751">
                  <c:v>24.296932270016864</c:v>
                </c:pt>
                <c:pt idx="43752">
                  <c:v>24.297487615775132</c:v>
                </c:pt>
                <c:pt idx="43753">
                  <c:v>24.298042961533401</c:v>
                </c:pt>
                <c:pt idx="43754">
                  <c:v>24.29859830729167</c:v>
                </c:pt>
                <c:pt idx="43755">
                  <c:v>24.299153653049938</c:v>
                </c:pt>
                <c:pt idx="43756">
                  <c:v>24.299708998808207</c:v>
                </c:pt>
                <c:pt idx="43757">
                  <c:v>24.300264344566475</c:v>
                </c:pt>
                <c:pt idx="43758">
                  <c:v>24.300819690324744</c:v>
                </c:pt>
                <c:pt idx="43759">
                  <c:v>24.301375036083012</c:v>
                </c:pt>
                <c:pt idx="43760">
                  <c:v>24.301930381841281</c:v>
                </c:pt>
                <c:pt idx="43761">
                  <c:v>24.302485727599549</c:v>
                </c:pt>
                <c:pt idx="43762">
                  <c:v>24.303041073357818</c:v>
                </c:pt>
                <c:pt idx="43763">
                  <c:v>24.303596419116086</c:v>
                </c:pt>
                <c:pt idx="43764">
                  <c:v>24.304151764874355</c:v>
                </c:pt>
                <c:pt idx="43765">
                  <c:v>24.304707110632624</c:v>
                </c:pt>
                <c:pt idx="43766">
                  <c:v>24.305262456390892</c:v>
                </c:pt>
                <c:pt idx="43767">
                  <c:v>24.305817802149161</c:v>
                </c:pt>
                <c:pt idx="43768">
                  <c:v>24.306373147907429</c:v>
                </c:pt>
                <c:pt idx="43769">
                  <c:v>24.306928493665698</c:v>
                </c:pt>
                <c:pt idx="43770">
                  <c:v>24.307483839423966</c:v>
                </c:pt>
                <c:pt idx="43771">
                  <c:v>24.308039185182235</c:v>
                </c:pt>
                <c:pt idx="43772">
                  <c:v>24.308594530940503</c:v>
                </c:pt>
                <c:pt idx="43773">
                  <c:v>24.309149876698772</c:v>
                </c:pt>
                <c:pt idx="43774">
                  <c:v>24.30970522245704</c:v>
                </c:pt>
                <c:pt idx="43775">
                  <c:v>24.310260568215309</c:v>
                </c:pt>
                <c:pt idx="43776">
                  <c:v>24.310815913973578</c:v>
                </c:pt>
                <c:pt idx="43777">
                  <c:v>24.311371259731846</c:v>
                </c:pt>
                <c:pt idx="43778">
                  <c:v>24.311926605490115</c:v>
                </c:pt>
                <c:pt idx="43779">
                  <c:v>24.312481951248383</c:v>
                </c:pt>
                <c:pt idx="43780">
                  <c:v>24.313037297006652</c:v>
                </c:pt>
                <c:pt idx="43781">
                  <c:v>24.31359264276492</c:v>
                </c:pt>
                <c:pt idx="43782">
                  <c:v>24.314147988523189</c:v>
                </c:pt>
                <c:pt idx="43783">
                  <c:v>24.314703334281457</c:v>
                </c:pt>
                <c:pt idx="43784">
                  <c:v>24.315258680039726</c:v>
                </c:pt>
                <c:pt idx="43785">
                  <c:v>24.315814025797994</c:v>
                </c:pt>
                <c:pt idx="43786">
                  <c:v>24.316369371556263</c:v>
                </c:pt>
                <c:pt idx="43787">
                  <c:v>24.316924717314532</c:v>
                </c:pt>
                <c:pt idx="43788">
                  <c:v>24.3174800630728</c:v>
                </c:pt>
                <c:pt idx="43789">
                  <c:v>24.318035408831069</c:v>
                </c:pt>
                <c:pt idx="43790">
                  <c:v>24.318590754589337</c:v>
                </c:pt>
                <c:pt idx="43791">
                  <c:v>24.319146100347606</c:v>
                </c:pt>
                <c:pt idx="43792">
                  <c:v>24.319701446105874</c:v>
                </c:pt>
                <c:pt idx="43793">
                  <c:v>24.320256791864143</c:v>
                </c:pt>
                <c:pt idx="43794">
                  <c:v>24.320812137622411</c:v>
                </c:pt>
                <c:pt idx="43795">
                  <c:v>24.32136748338068</c:v>
                </c:pt>
                <c:pt idx="43796">
                  <c:v>24.321922829138948</c:v>
                </c:pt>
                <c:pt idx="43797">
                  <c:v>24.322478174897217</c:v>
                </c:pt>
                <c:pt idx="43798">
                  <c:v>24.323033520655486</c:v>
                </c:pt>
                <c:pt idx="43799">
                  <c:v>24.323588866413754</c:v>
                </c:pt>
                <c:pt idx="43800">
                  <c:v>24.324144212172023</c:v>
                </c:pt>
                <c:pt idx="43801">
                  <c:v>24.324699557930291</c:v>
                </c:pt>
                <c:pt idx="43802">
                  <c:v>24.32525490368856</c:v>
                </c:pt>
                <c:pt idx="43803">
                  <c:v>24.325810249446828</c:v>
                </c:pt>
                <c:pt idx="43804">
                  <c:v>24.326365595205097</c:v>
                </c:pt>
                <c:pt idx="43805">
                  <c:v>24.326920940963365</c:v>
                </c:pt>
                <c:pt idx="43806">
                  <c:v>24.327476286721634</c:v>
                </c:pt>
                <c:pt idx="43807">
                  <c:v>24.328031632479902</c:v>
                </c:pt>
                <c:pt idx="43808">
                  <c:v>24.328586978238171</c:v>
                </c:pt>
                <c:pt idx="43809">
                  <c:v>24.32914232399644</c:v>
                </c:pt>
                <c:pt idx="43810">
                  <c:v>24.329697669754708</c:v>
                </c:pt>
                <c:pt idx="43811">
                  <c:v>24.330253015512977</c:v>
                </c:pt>
                <c:pt idx="43812">
                  <c:v>24.330808361271245</c:v>
                </c:pt>
                <c:pt idx="43813">
                  <c:v>24.331363707029514</c:v>
                </c:pt>
                <c:pt idx="43814">
                  <c:v>24.331919052787782</c:v>
                </c:pt>
                <c:pt idx="43815">
                  <c:v>24.332474398546051</c:v>
                </c:pt>
                <c:pt idx="43816">
                  <c:v>24.333029744304319</c:v>
                </c:pt>
                <c:pt idx="43817">
                  <c:v>24.333585090062588</c:v>
                </c:pt>
                <c:pt idx="43818">
                  <c:v>24.334140435820856</c:v>
                </c:pt>
                <c:pt idx="43819">
                  <c:v>24.334695781579125</c:v>
                </c:pt>
                <c:pt idx="43820">
                  <c:v>24.335251127337393</c:v>
                </c:pt>
                <c:pt idx="43821">
                  <c:v>24.335806473095662</c:v>
                </c:pt>
                <c:pt idx="43822">
                  <c:v>24.336361818853931</c:v>
                </c:pt>
                <c:pt idx="43823">
                  <c:v>24.336917164612199</c:v>
                </c:pt>
                <c:pt idx="43824">
                  <c:v>24.337472510370468</c:v>
                </c:pt>
                <c:pt idx="43825">
                  <c:v>24.338027856128736</c:v>
                </c:pt>
                <c:pt idx="43826">
                  <c:v>24.338583201887005</c:v>
                </c:pt>
                <c:pt idx="43827">
                  <c:v>24.339138547645273</c:v>
                </c:pt>
                <c:pt idx="43828">
                  <c:v>24.339693893403542</c:v>
                </c:pt>
                <c:pt idx="43829">
                  <c:v>24.34024923916181</c:v>
                </c:pt>
                <c:pt idx="43830">
                  <c:v>24.340804584920079</c:v>
                </c:pt>
                <c:pt idx="43831">
                  <c:v>24.341359930678347</c:v>
                </c:pt>
                <c:pt idx="43832">
                  <c:v>24.341915276436616</c:v>
                </c:pt>
                <c:pt idx="43833">
                  <c:v>24.342470622194885</c:v>
                </c:pt>
                <c:pt idx="43834">
                  <c:v>24.343025967953153</c:v>
                </c:pt>
                <c:pt idx="43835">
                  <c:v>24.343581313711422</c:v>
                </c:pt>
                <c:pt idx="43836">
                  <c:v>24.34413665946969</c:v>
                </c:pt>
                <c:pt idx="43837">
                  <c:v>24.344692005227959</c:v>
                </c:pt>
                <c:pt idx="43838">
                  <c:v>24.345247350986227</c:v>
                </c:pt>
                <c:pt idx="43839">
                  <c:v>24.345802696744496</c:v>
                </c:pt>
                <c:pt idx="43840">
                  <c:v>24.346358042502764</c:v>
                </c:pt>
                <c:pt idx="43841">
                  <c:v>24.346913388261033</c:v>
                </c:pt>
                <c:pt idx="43842">
                  <c:v>24.347468734019301</c:v>
                </c:pt>
                <c:pt idx="43843">
                  <c:v>24.34802407977757</c:v>
                </c:pt>
                <c:pt idx="43844">
                  <c:v>24.348579425535839</c:v>
                </c:pt>
                <c:pt idx="43845">
                  <c:v>24.349134771294107</c:v>
                </c:pt>
                <c:pt idx="43846">
                  <c:v>24.349690117052376</c:v>
                </c:pt>
                <c:pt idx="43847">
                  <c:v>24.350245462810644</c:v>
                </c:pt>
                <c:pt idx="43848">
                  <c:v>24.350800808568913</c:v>
                </c:pt>
                <c:pt idx="43849">
                  <c:v>24.351356154327181</c:v>
                </c:pt>
                <c:pt idx="43850">
                  <c:v>24.35191150008545</c:v>
                </c:pt>
                <c:pt idx="43851">
                  <c:v>24.352466845843718</c:v>
                </c:pt>
                <c:pt idx="43852">
                  <c:v>24.353022191601987</c:v>
                </c:pt>
                <c:pt idx="43853">
                  <c:v>24.353577537360255</c:v>
                </c:pt>
                <c:pt idx="43854">
                  <c:v>24.354132883118524</c:v>
                </c:pt>
                <c:pt idx="43855">
                  <c:v>24.354688228876793</c:v>
                </c:pt>
                <c:pt idx="43856">
                  <c:v>24.355243574635061</c:v>
                </c:pt>
                <c:pt idx="43857">
                  <c:v>24.35579892039333</c:v>
                </c:pt>
                <c:pt idx="43858">
                  <c:v>24.356354266151598</c:v>
                </c:pt>
                <c:pt idx="43859">
                  <c:v>24.356909611909867</c:v>
                </c:pt>
                <c:pt idx="43860">
                  <c:v>24.357464957668135</c:v>
                </c:pt>
                <c:pt idx="43861">
                  <c:v>24.358020303426404</c:v>
                </c:pt>
                <c:pt idx="43862">
                  <c:v>24.358575649184672</c:v>
                </c:pt>
                <c:pt idx="43863">
                  <c:v>24.359130994942941</c:v>
                </c:pt>
                <c:pt idx="43864">
                  <c:v>24.359686340701209</c:v>
                </c:pt>
                <c:pt idx="43865">
                  <c:v>24.360241686459478</c:v>
                </c:pt>
                <c:pt idx="43866">
                  <c:v>24.360797032217747</c:v>
                </c:pt>
                <c:pt idx="43867">
                  <c:v>24.361352377976015</c:v>
                </c:pt>
                <c:pt idx="43868">
                  <c:v>24.361907723734284</c:v>
                </c:pt>
                <c:pt idx="43869">
                  <c:v>24.362463069492552</c:v>
                </c:pt>
                <c:pt idx="43870">
                  <c:v>24.363018415250821</c:v>
                </c:pt>
                <c:pt idx="43871">
                  <c:v>24.363573761009089</c:v>
                </c:pt>
                <c:pt idx="43872">
                  <c:v>24.364129106767358</c:v>
                </c:pt>
                <c:pt idx="43873">
                  <c:v>24.364684452525626</c:v>
                </c:pt>
                <c:pt idx="43874">
                  <c:v>24.365239798283895</c:v>
                </c:pt>
                <c:pt idx="43875">
                  <c:v>24.365795144042163</c:v>
                </c:pt>
                <c:pt idx="43876">
                  <c:v>24.366350489800432</c:v>
                </c:pt>
                <c:pt idx="43877">
                  <c:v>24.3669058355587</c:v>
                </c:pt>
                <c:pt idx="43878">
                  <c:v>24.367461181316969</c:v>
                </c:pt>
                <c:pt idx="43879">
                  <c:v>24.368016527075238</c:v>
                </c:pt>
                <c:pt idx="43880">
                  <c:v>24.368571872833506</c:v>
                </c:pt>
                <c:pt idx="43881">
                  <c:v>24.369127218591775</c:v>
                </c:pt>
                <c:pt idx="43882">
                  <c:v>24.369682564350043</c:v>
                </c:pt>
                <c:pt idx="43883">
                  <c:v>24.370237910108312</c:v>
                </c:pt>
                <c:pt idx="43884">
                  <c:v>24.37079325586658</c:v>
                </c:pt>
                <c:pt idx="43885">
                  <c:v>24.371348601624849</c:v>
                </c:pt>
                <c:pt idx="43886">
                  <c:v>24.371903947383117</c:v>
                </c:pt>
                <c:pt idx="43887">
                  <c:v>24.372459293141386</c:v>
                </c:pt>
                <c:pt idx="43888">
                  <c:v>24.373014638899654</c:v>
                </c:pt>
                <c:pt idx="43889">
                  <c:v>24.373569984657923</c:v>
                </c:pt>
                <c:pt idx="43890">
                  <c:v>24.374125330416192</c:v>
                </c:pt>
                <c:pt idx="43891">
                  <c:v>24.37468067617446</c:v>
                </c:pt>
                <c:pt idx="43892">
                  <c:v>24.375236021932729</c:v>
                </c:pt>
                <c:pt idx="43893">
                  <c:v>24.375791367690997</c:v>
                </c:pt>
                <c:pt idx="43894">
                  <c:v>24.376346713449266</c:v>
                </c:pt>
                <c:pt idx="43895">
                  <c:v>24.376902059207534</c:v>
                </c:pt>
                <c:pt idx="43896">
                  <c:v>24.377457404965803</c:v>
                </c:pt>
                <c:pt idx="43897">
                  <c:v>24.378012750724071</c:v>
                </c:pt>
                <c:pt idx="43898">
                  <c:v>24.37856809648234</c:v>
                </c:pt>
                <c:pt idx="43899">
                  <c:v>24.379123442240608</c:v>
                </c:pt>
                <c:pt idx="43900">
                  <c:v>24.379678787998877</c:v>
                </c:pt>
                <c:pt idx="43901">
                  <c:v>24.380234133757146</c:v>
                </c:pt>
                <c:pt idx="43902">
                  <c:v>24.380789479515414</c:v>
                </c:pt>
                <c:pt idx="43903">
                  <c:v>24.381344825273683</c:v>
                </c:pt>
                <c:pt idx="43904">
                  <c:v>24.381900171031951</c:v>
                </c:pt>
                <c:pt idx="43905">
                  <c:v>24.38245551679022</c:v>
                </c:pt>
                <c:pt idx="43906">
                  <c:v>24.383010862548488</c:v>
                </c:pt>
                <c:pt idx="43907">
                  <c:v>24.383566208306757</c:v>
                </c:pt>
                <c:pt idx="43908">
                  <c:v>24.384121554065025</c:v>
                </c:pt>
                <c:pt idx="43909">
                  <c:v>24.384676899823294</c:v>
                </c:pt>
                <c:pt idx="43910">
                  <c:v>24.385232245581562</c:v>
                </c:pt>
                <c:pt idx="43911">
                  <c:v>24.385787591339831</c:v>
                </c:pt>
                <c:pt idx="43912">
                  <c:v>24.3863429370981</c:v>
                </c:pt>
                <c:pt idx="43913">
                  <c:v>24.386898282856368</c:v>
                </c:pt>
                <c:pt idx="43914">
                  <c:v>24.387453628614637</c:v>
                </c:pt>
                <c:pt idx="43915">
                  <c:v>24.388008974372905</c:v>
                </c:pt>
                <c:pt idx="43916">
                  <c:v>24.388564320131174</c:v>
                </c:pt>
                <c:pt idx="43917">
                  <c:v>24.389119665889442</c:v>
                </c:pt>
                <c:pt idx="43918">
                  <c:v>24.389675011647711</c:v>
                </c:pt>
                <c:pt idx="43919">
                  <c:v>24.390230357405979</c:v>
                </c:pt>
                <c:pt idx="43920">
                  <c:v>24.390785703164248</c:v>
                </c:pt>
                <c:pt idx="43921">
                  <c:v>24.391341048922516</c:v>
                </c:pt>
                <c:pt idx="43922">
                  <c:v>24.391896394680785</c:v>
                </c:pt>
                <c:pt idx="43923">
                  <c:v>24.392451740439054</c:v>
                </c:pt>
                <c:pt idx="43924">
                  <c:v>24.393007086197322</c:v>
                </c:pt>
                <c:pt idx="43925">
                  <c:v>24.393562431955591</c:v>
                </c:pt>
                <c:pt idx="43926">
                  <c:v>24.394117777713859</c:v>
                </c:pt>
                <c:pt idx="43927">
                  <c:v>24.394673123472128</c:v>
                </c:pt>
                <c:pt idx="43928">
                  <c:v>24.395228469230396</c:v>
                </c:pt>
                <c:pt idx="43929">
                  <c:v>24.395783814988665</c:v>
                </c:pt>
                <c:pt idx="43930">
                  <c:v>24.396339160746933</c:v>
                </c:pt>
                <c:pt idx="43931">
                  <c:v>24.396894506505202</c:v>
                </c:pt>
                <c:pt idx="43932">
                  <c:v>24.39744985226347</c:v>
                </c:pt>
                <c:pt idx="43933">
                  <c:v>24.398005198021739</c:v>
                </c:pt>
                <c:pt idx="43934">
                  <c:v>24.398560543780007</c:v>
                </c:pt>
                <c:pt idx="43935">
                  <c:v>24.399115889538276</c:v>
                </c:pt>
                <c:pt idx="43936">
                  <c:v>24.399671235296545</c:v>
                </c:pt>
                <c:pt idx="43937">
                  <c:v>24.400226581054813</c:v>
                </c:pt>
                <c:pt idx="43938">
                  <c:v>24.400781926813082</c:v>
                </c:pt>
                <c:pt idx="43939">
                  <c:v>24.40133727257135</c:v>
                </c:pt>
                <c:pt idx="43940">
                  <c:v>24.401892618329619</c:v>
                </c:pt>
                <c:pt idx="43941">
                  <c:v>24.402447964087887</c:v>
                </c:pt>
                <c:pt idx="43942">
                  <c:v>24.403003309846156</c:v>
                </c:pt>
                <c:pt idx="43943">
                  <c:v>24.403558655604424</c:v>
                </c:pt>
                <c:pt idx="43944">
                  <c:v>24.404114001362693</c:v>
                </c:pt>
                <c:pt idx="43945">
                  <c:v>24.404669347120961</c:v>
                </c:pt>
                <c:pt idx="43946">
                  <c:v>24.40522469287923</c:v>
                </c:pt>
                <c:pt idx="43947">
                  <c:v>24.405780038637499</c:v>
                </c:pt>
                <c:pt idx="43948">
                  <c:v>24.406335384395767</c:v>
                </c:pt>
                <c:pt idx="43949">
                  <c:v>24.406890730154036</c:v>
                </c:pt>
                <c:pt idx="43950">
                  <c:v>24.407446075912304</c:v>
                </c:pt>
                <c:pt idx="43951">
                  <c:v>24.408001421670573</c:v>
                </c:pt>
                <c:pt idx="43952">
                  <c:v>24.408556767428841</c:v>
                </c:pt>
                <c:pt idx="43953">
                  <c:v>24.40911211318711</c:v>
                </c:pt>
                <c:pt idx="43954">
                  <c:v>24.409667458945378</c:v>
                </c:pt>
                <c:pt idx="43955">
                  <c:v>24.410222804703647</c:v>
                </c:pt>
                <c:pt idx="43956">
                  <c:v>24.410778150461915</c:v>
                </c:pt>
                <c:pt idx="43957">
                  <c:v>24.411333496220184</c:v>
                </c:pt>
                <c:pt idx="43958">
                  <c:v>24.411888841978453</c:v>
                </c:pt>
                <c:pt idx="43959">
                  <c:v>24.412444187736721</c:v>
                </c:pt>
                <c:pt idx="43960">
                  <c:v>24.41299953349499</c:v>
                </c:pt>
                <c:pt idx="43961">
                  <c:v>24.413554879253258</c:v>
                </c:pt>
                <c:pt idx="43962">
                  <c:v>24.414110225011527</c:v>
                </c:pt>
                <c:pt idx="43963">
                  <c:v>24.414665570769795</c:v>
                </c:pt>
                <c:pt idx="43964">
                  <c:v>24.415220916528064</c:v>
                </c:pt>
                <c:pt idx="43965">
                  <c:v>24.415776262286332</c:v>
                </c:pt>
                <c:pt idx="43966">
                  <c:v>24.416331608044601</c:v>
                </c:pt>
                <c:pt idx="43967">
                  <c:v>24.416886953802869</c:v>
                </c:pt>
                <c:pt idx="43968">
                  <c:v>24.417442299561138</c:v>
                </c:pt>
                <c:pt idx="43969">
                  <c:v>24.417997645319407</c:v>
                </c:pt>
                <c:pt idx="43970">
                  <c:v>24.418552991077675</c:v>
                </c:pt>
                <c:pt idx="43971">
                  <c:v>24.419108336835944</c:v>
                </c:pt>
                <c:pt idx="43972">
                  <c:v>24.419663682594212</c:v>
                </c:pt>
                <c:pt idx="43973">
                  <c:v>24.420219028352481</c:v>
                </c:pt>
                <c:pt idx="43974">
                  <c:v>24.420774374110749</c:v>
                </c:pt>
                <c:pt idx="43975">
                  <c:v>24.421329719869018</c:v>
                </c:pt>
                <c:pt idx="43976">
                  <c:v>24.421885065627286</c:v>
                </c:pt>
                <c:pt idx="43977">
                  <c:v>24.422440411385555</c:v>
                </c:pt>
                <c:pt idx="43978">
                  <c:v>24.422995757143823</c:v>
                </c:pt>
                <c:pt idx="43979">
                  <c:v>24.423551102902092</c:v>
                </c:pt>
                <c:pt idx="43980">
                  <c:v>24.424106448660361</c:v>
                </c:pt>
                <c:pt idx="43981">
                  <c:v>24.424661794418629</c:v>
                </c:pt>
                <c:pt idx="43982">
                  <c:v>24.425217140176898</c:v>
                </c:pt>
                <c:pt idx="43983">
                  <c:v>24.425772485935166</c:v>
                </c:pt>
                <c:pt idx="43984">
                  <c:v>24.426327831693435</c:v>
                </c:pt>
                <c:pt idx="43985">
                  <c:v>24.426883177451703</c:v>
                </c:pt>
                <c:pt idx="43986">
                  <c:v>24.427438523209972</c:v>
                </c:pt>
                <c:pt idx="43987">
                  <c:v>24.42799386896824</c:v>
                </c:pt>
                <c:pt idx="43988">
                  <c:v>24.428549214726509</c:v>
                </c:pt>
                <c:pt idx="43989">
                  <c:v>24.429104560484777</c:v>
                </c:pt>
                <c:pt idx="43990">
                  <c:v>24.429659906243046</c:v>
                </c:pt>
                <c:pt idx="43991">
                  <c:v>24.430215252001314</c:v>
                </c:pt>
                <c:pt idx="43992">
                  <c:v>24.430770597759583</c:v>
                </c:pt>
                <c:pt idx="43993">
                  <c:v>24.431325943517852</c:v>
                </c:pt>
                <c:pt idx="43994">
                  <c:v>24.43188128927612</c:v>
                </c:pt>
                <c:pt idx="43995">
                  <c:v>24.432436635034389</c:v>
                </c:pt>
                <c:pt idx="43996">
                  <c:v>24.432991980792657</c:v>
                </c:pt>
                <c:pt idx="43997">
                  <c:v>24.433547326550926</c:v>
                </c:pt>
                <c:pt idx="43998">
                  <c:v>24.434102672309194</c:v>
                </c:pt>
                <c:pt idx="43999">
                  <c:v>24.434658018067463</c:v>
                </c:pt>
                <c:pt idx="44000">
                  <c:v>24.435213363825731</c:v>
                </c:pt>
                <c:pt idx="44001">
                  <c:v>24.435768709584</c:v>
                </c:pt>
                <c:pt idx="44002">
                  <c:v>24.436324055342268</c:v>
                </c:pt>
                <c:pt idx="44003">
                  <c:v>24.436879401100537</c:v>
                </c:pt>
                <c:pt idx="44004">
                  <c:v>24.437434746858806</c:v>
                </c:pt>
                <c:pt idx="44005">
                  <c:v>24.437990092617074</c:v>
                </c:pt>
                <c:pt idx="44006">
                  <c:v>24.438545438375343</c:v>
                </c:pt>
                <c:pt idx="44007">
                  <c:v>24.439100784133611</c:v>
                </c:pt>
                <c:pt idx="44008">
                  <c:v>24.43965612989188</c:v>
                </c:pt>
                <c:pt idx="44009">
                  <c:v>24.440211475650148</c:v>
                </c:pt>
                <c:pt idx="44010">
                  <c:v>24.440766821408417</c:v>
                </c:pt>
                <c:pt idx="44011">
                  <c:v>24.441322167166685</c:v>
                </c:pt>
                <c:pt idx="44012">
                  <c:v>24.441877512924954</c:v>
                </c:pt>
                <c:pt idx="44013">
                  <c:v>24.442432858683222</c:v>
                </c:pt>
                <c:pt idx="44014">
                  <c:v>24.442988204441491</c:v>
                </c:pt>
                <c:pt idx="44015">
                  <c:v>24.44354355019976</c:v>
                </c:pt>
                <c:pt idx="44016">
                  <c:v>24.444098895958028</c:v>
                </c:pt>
                <c:pt idx="44017">
                  <c:v>24.444654241716297</c:v>
                </c:pt>
                <c:pt idx="44018">
                  <c:v>24.445209587474565</c:v>
                </c:pt>
                <c:pt idx="44019">
                  <c:v>24.445764933232834</c:v>
                </c:pt>
                <c:pt idx="44020">
                  <c:v>24.446320278991102</c:v>
                </c:pt>
                <c:pt idx="44021">
                  <c:v>24.446875624749371</c:v>
                </c:pt>
                <c:pt idx="44022">
                  <c:v>24.447430970507639</c:v>
                </c:pt>
                <c:pt idx="44023">
                  <c:v>24.447986316265908</c:v>
                </c:pt>
                <c:pt idx="44024">
                  <c:v>24.448541662024176</c:v>
                </c:pt>
                <c:pt idx="44025">
                  <c:v>24.449097007782445</c:v>
                </c:pt>
                <c:pt idx="44026">
                  <c:v>24.449652353540714</c:v>
                </c:pt>
                <c:pt idx="44027">
                  <c:v>24.450207699298982</c:v>
                </c:pt>
                <c:pt idx="44028">
                  <c:v>24.450763045057251</c:v>
                </c:pt>
                <c:pt idx="44029">
                  <c:v>24.451318390815519</c:v>
                </c:pt>
                <c:pt idx="44030">
                  <c:v>24.451873736573788</c:v>
                </c:pt>
                <c:pt idx="44031">
                  <c:v>24.452429082332056</c:v>
                </c:pt>
                <c:pt idx="44032">
                  <c:v>24.452984428090325</c:v>
                </c:pt>
                <c:pt idx="44033">
                  <c:v>24.453539773848593</c:v>
                </c:pt>
                <c:pt idx="44034">
                  <c:v>24.454095119606862</c:v>
                </c:pt>
                <c:pt idx="44035">
                  <c:v>24.45465046536513</c:v>
                </c:pt>
                <c:pt idx="44036">
                  <c:v>24.455205811123399</c:v>
                </c:pt>
                <c:pt idx="44037">
                  <c:v>24.455761156881668</c:v>
                </c:pt>
                <c:pt idx="44038">
                  <c:v>24.456316502639936</c:v>
                </c:pt>
                <c:pt idx="44039">
                  <c:v>24.456871848398205</c:v>
                </c:pt>
                <c:pt idx="44040">
                  <c:v>24.457427194156473</c:v>
                </c:pt>
                <c:pt idx="44041">
                  <c:v>24.457982539914742</c:v>
                </c:pt>
                <c:pt idx="44042">
                  <c:v>24.45853788567301</c:v>
                </c:pt>
                <c:pt idx="44043">
                  <c:v>24.459093231431279</c:v>
                </c:pt>
                <c:pt idx="44044">
                  <c:v>24.459648577189547</c:v>
                </c:pt>
                <c:pt idx="44045">
                  <c:v>24.460203922947816</c:v>
                </c:pt>
                <c:pt idx="44046">
                  <c:v>24.460759268706084</c:v>
                </c:pt>
                <c:pt idx="44047">
                  <c:v>24.461314614464353</c:v>
                </c:pt>
                <c:pt idx="44048">
                  <c:v>24.461869960222622</c:v>
                </c:pt>
                <c:pt idx="44049">
                  <c:v>24.46242530598089</c:v>
                </c:pt>
                <c:pt idx="44050">
                  <c:v>24.462980651739159</c:v>
                </c:pt>
                <c:pt idx="44051">
                  <c:v>24.463535997497427</c:v>
                </c:pt>
                <c:pt idx="44052">
                  <c:v>24.464091343255696</c:v>
                </c:pt>
                <c:pt idx="44053">
                  <c:v>24.464646689013964</c:v>
                </c:pt>
                <c:pt idx="44054">
                  <c:v>24.465202034772233</c:v>
                </c:pt>
                <c:pt idx="44055">
                  <c:v>24.465757380530501</c:v>
                </c:pt>
                <c:pt idx="44056">
                  <c:v>24.46631272628877</c:v>
                </c:pt>
                <c:pt idx="44057">
                  <c:v>24.466868072047038</c:v>
                </c:pt>
                <c:pt idx="44058">
                  <c:v>24.467423417805307</c:v>
                </c:pt>
                <c:pt idx="44059">
                  <c:v>24.467978763563575</c:v>
                </c:pt>
                <c:pt idx="44060">
                  <c:v>24.468534109321844</c:v>
                </c:pt>
                <c:pt idx="44061">
                  <c:v>24.469089455080113</c:v>
                </c:pt>
                <c:pt idx="44062">
                  <c:v>24.469644800838381</c:v>
                </c:pt>
                <c:pt idx="44063">
                  <c:v>24.47020014659665</c:v>
                </c:pt>
                <c:pt idx="44064">
                  <c:v>24.470755492354918</c:v>
                </c:pt>
                <c:pt idx="44065">
                  <c:v>24.471310838113187</c:v>
                </c:pt>
                <c:pt idx="44066">
                  <c:v>24.471866183871455</c:v>
                </c:pt>
                <c:pt idx="44067">
                  <c:v>24.472421529629724</c:v>
                </c:pt>
                <c:pt idx="44068">
                  <c:v>24.472976875387992</c:v>
                </c:pt>
                <c:pt idx="44069">
                  <c:v>24.473532221146261</c:v>
                </c:pt>
                <c:pt idx="44070">
                  <c:v>24.474087566904529</c:v>
                </c:pt>
                <c:pt idx="44071">
                  <c:v>24.474642912662798</c:v>
                </c:pt>
                <c:pt idx="44072">
                  <c:v>24.475198258421067</c:v>
                </c:pt>
                <c:pt idx="44073">
                  <c:v>24.475753604179335</c:v>
                </c:pt>
                <c:pt idx="44074">
                  <c:v>24.476308949937604</c:v>
                </c:pt>
                <c:pt idx="44075">
                  <c:v>24.476864295695872</c:v>
                </c:pt>
                <c:pt idx="44076">
                  <c:v>24.477419641454141</c:v>
                </c:pt>
                <c:pt idx="44077">
                  <c:v>24.477974987212409</c:v>
                </c:pt>
                <c:pt idx="44078">
                  <c:v>24.478530332970678</c:v>
                </c:pt>
                <c:pt idx="44079">
                  <c:v>24.479085678728946</c:v>
                </c:pt>
                <c:pt idx="44080">
                  <c:v>24.479641024487215</c:v>
                </c:pt>
                <c:pt idx="44081">
                  <c:v>24.480196370245483</c:v>
                </c:pt>
                <c:pt idx="44082">
                  <c:v>24.480751716003752</c:v>
                </c:pt>
                <c:pt idx="44083">
                  <c:v>24.481307061762021</c:v>
                </c:pt>
                <c:pt idx="44084">
                  <c:v>24.481862407520289</c:v>
                </c:pt>
                <c:pt idx="44085">
                  <c:v>24.482417753278558</c:v>
                </c:pt>
                <c:pt idx="44086">
                  <c:v>24.482973099036826</c:v>
                </c:pt>
                <c:pt idx="44087">
                  <c:v>24.483528444795095</c:v>
                </c:pt>
                <c:pt idx="44088">
                  <c:v>24.484083790553363</c:v>
                </c:pt>
                <c:pt idx="44089">
                  <c:v>24.484639136311632</c:v>
                </c:pt>
                <c:pt idx="44090">
                  <c:v>24.4851944820699</c:v>
                </c:pt>
                <c:pt idx="44091">
                  <c:v>24.485749827828169</c:v>
                </c:pt>
                <c:pt idx="44092">
                  <c:v>24.486305173586437</c:v>
                </c:pt>
                <c:pt idx="44093">
                  <c:v>24.486860519344706</c:v>
                </c:pt>
                <c:pt idx="44094">
                  <c:v>24.487415865102975</c:v>
                </c:pt>
                <c:pt idx="44095">
                  <c:v>24.487971210861243</c:v>
                </c:pt>
                <c:pt idx="44096">
                  <c:v>24.488526556619512</c:v>
                </c:pt>
                <c:pt idx="44097">
                  <c:v>24.48908190237778</c:v>
                </c:pt>
                <c:pt idx="44098">
                  <c:v>24.489637248136049</c:v>
                </c:pt>
                <c:pt idx="44099">
                  <c:v>24.490192593894317</c:v>
                </c:pt>
                <c:pt idx="44100">
                  <c:v>24.490747939652586</c:v>
                </c:pt>
                <c:pt idx="44101">
                  <c:v>24.491303285410854</c:v>
                </c:pt>
                <c:pt idx="44102">
                  <c:v>24.491858631169123</c:v>
                </c:pt>
                <c:pt idx="44103">
                  <c:v>24.492413976927391</c:v>
                </c:pt>
                <c:pt idx="44104">
                  <c:v>24.49296932268566</c:v>
                </c:pt>
                <c:pt idx="44105">
                  <c:v>24.493524668443929</c:v>
                </c:pt>
                <c:pt idx="44106">
                  <c:v>24.494080014202197</c:v>
                </c:pt>
                <c:pt idx="44107">
                  <c:v>24.494635359960466</c:v>
                </c:pt>
                <c:pt idx="44108">
                  <c:v>24.495190705718734</c:v>
                </c:pt>
                <c:pt idx="44109">
                  <c:v>24.495746051477003</c:v>
                </c:pt>
                <c:pt idx="44110">
                  <c:v>24.496301397235271</c:v>
                </c:pt>
                <c:pt idx="44111">
                  <c:v>24.49685674299354</c:v>
                </c:pt>
                <c:pt idx="44112">
                  <c:v>24.497412088751808</c:v>
                </c:pt>
                <c:pt idx="44113">
                  <c:v>24.497967434510077</c:v>
                </c:pt>
                <c:pt idx="44114">
                  <c:v>24.498522780268345</c:v>
                </c:pt>
                <c:pt idx="44115">
                  <c:v>24.499078126026614</c:v>
                </c:pt>
                <c:pt idx="44116">
                  <c:v>24.499633471784882</c:v>
                </c:pt>
                <c:pt idx="44117">
                  <c:v>24.500188817543151</c:v>
                </c:pt>
                <c:pt idx="44118">
                  <c:v>24.50074416330142</c:v>
                </c:pt>
                <c:pt idx="44119">
                  <c:v>24.501299509059688</c:v>
                </c:pt>
                <c:pt idx="44120">
                  <c:v>24.501854854817957</c:v>
                </c:pt>
                <c:pt idx="44121">
                  <c:v>24.502410200576225</c:v>
                </c:pt>
                <c:pt idx="44122">
                  <c:v>24.502965546334494</c:v>
                </c:pt>
                <c:pt idx="44123">
                  <c:v>24.503520892092762</c:v>
                </c:pt>
                <c:pt idx="44124">
                  <c:v>24.504076237851031</c:v>
                </c:pt>
                <c:pt idx="44125">
                  <c:v>24.504631583609299</c:v>
                </c:pt>
                <c:pt idx="44126">
                  <c:v>24.505186929367568</c:v>
                </c:pt>
                <c:pt idx="44127">
                  <c:v>24.505742275125836</c:v>
                </c:pt>
                <c:pt idx="44128">
                  <c:v>24.506297620884105</c:v>
                </c:pt>
                <c:pt idx="44129">
                  <c:v>24.506852966642374</c:v>
                </c:pt>
                <c:pt idx="44130">
                  <c:v>24.507408312400642</c:v>
                </c:pt>
                <c:pt idx="44131">
                  <c:v>24.507963658158911</c:v>
                </c:pt>
                <c:pt idx="44132">
                  <c:v>24.508519003917179</c:v>
                </c:pt>
                <c:pt idx="44133">
                  <c:v>24.509074349675448</c:v>
                </c:pt>
                <c:pt idx="44134">
                  <c:v>24.509629695433716</c:v>
                </c:pt>
                <c:pt idx="44135">
                  <c:v>24.510185041191985</c:v>
                </c:pt>
                <c:pt idx="44136">
                  <c:v>24.510740386950253</c:v>
                </c:pt>
                <c:pt idx="44137">
                  <c:v>24.511295732708522</c:v>
                </c:pt>
                <c:pt idx="44138">
                  <c:v>24.51185107846679</c:v>
                </c:pt>
                <c:pt idx="44139">
                  <c:v>24.512406424225059</c:v>
                </c:pt>
                <c:pt idx="44140">
                  <c:v>24.512961769983328</c:v>
                </c:pt>
                <c:pt idx="44141">
                  <c:v>24.513517115741596</c:v>
                </c:pt>
                <c:pt idx="44142">
                  <c:v>24.514072461499865</c:v>
                </c:pt>
                <c:pt idx="44143">
                  <c:v>24.514627807258133</c:v>
                </c:pt>
                <c:pt idx="44144">
                  <c:v>24.515183153016402</c:v>
                </c:pt>
                <c:pt idx="44145">
                  <c:v>24.51573849877467</c:v>
                </c:pt>
                <c:pt idx="44146">
                  <c:v>24.516293844532939</c:v>
                </c:pt>
                <c:pt idx="44147">
                  <c:v>24.516849190291207</c:v>
                </c:pt>
                <c:pt idx="44148">
                  <c:v>24.517404536049476</c:v>
                </c:pt>
                <c:pt idx="44149">
                  <c:v>24.517959881807744</c:v>
                </c:pt>
                <c:pt idx="44150">
                  <c:v>24.518515227566013</c:v>
                </c:pt>
                <c:pt idx="44151">
                  <c:v>24.519070573324282</c:v>
                </c:pt>
                <c:pt idx="44152">
                  <c:v>24.51962591908255</c:v>
                </c:pt>
                <c:pt idx="44153">
                  <c:v>24.520181264840819</c:v>
                </c:pt>
                <c:pt idx="44154">
                  <c:v>24.520736610599087</c:v>
                </c:pt>
                <c:pt idx="44155">
                  <c:v>24.521291956357356</c:v>
                </c:pt>
                <c:pt idx="44156">
                  <c:v>24.521847302115624</c:v>
                </c:pt>
                <c:pt idx="44157">
                  <c:v>24.522402647873893</c:v>
                </c:pt>
                <c:pt idx="44158">
                  <c:v>24.522957993632161</c:v>
                </c:pt>
                <c:pt idx="44159">
                  <c:v>24.52351333939043</c:v>
                </c:pt>
                <c:pt idx="44160">
                  <c:v>24.524068685148698</c:v>
                </c:pt>
                <c:pt idx="44161">
                  <c:v>24.524624030906967</c:v>
                </c:pt>
                <c:pt idx="44162">
                  <c:v>24.525179376665236</c:v>
                </c:pt>
                <c:pt idx="44163">
                  <c:v>24.525734722423504</c:v>
                </c:pt>
                <c:pt idx="44164">
                  <c:v>24.526290068181773</c:v>
                </c:pt>
                <c:pt idx="44165">
                  <c:v>24.526845413940041</c:v>
                </c:pt>
                <c:pt idx="44166">
                  <c:v>24.52740075969831</c:v>
                </c:pt>
                <c:pt idx="44167">
                  <c:v>24.527956105456578</c:v>
                </c:pt>
                <c:pt idx="44168">
                  <c:v>24.528511451214847</c:v>
                </c:pt>
                <c:pt idx="44169">
                  <c:v>24.529066796973115</c:v>
                </c:pt>
                <c:pt idx="44170">
                  <c:v>24.529622142731384</c:v>
                </c:pt>
                <c:pt idx="44171">
                  <c:v>24.530177488489652</c:v>
                </c:pt>
                <c:pt idx="44172">
                  <c:v>24.530732834247921</c:v>
                </c:pt>
                <c:pt idx="44173">
                  <c:v>24.531288180006189</c:v>
                </c:pt>
                <c:pt idx="44174">
                  <c:v>24.531843525764458</c:v>
                </c:pt>
                <c:pt idx="44175">
                  <c:v>24.532398871522727</c:v>
                </c:pt>
                <c:pt idx="44176">
                  <c:v>24.532954217280995</c:v>
                </c:pt>
                <c:pt idx="44177">
                  <c:v>24.533509563039264</c:v>
                </c:pt>
                <c:pt idx="44178">
                  <c:v>24.534064908797532</c:v>
                </c:pt>
                <c:pt idx="44179">
                  <c:v>24.534620254555801</c:v>
                </c:pt>
                <c:pt idx="44180">
                  <c:v>24.535175600314069</c:v>
                </c:pt>
                <c:pt idx="44181">
                  <c:v>24.535730946072338</c:v>
                </c:pt>
                <c:pt idx="44182">
                  <c:v>24.536286291830606</c:v>
                </c:pt>
                <c:pt idx="44183">
                  <c:v>24.536841637588875</c:v>
                </c:pt>
                <c:pt idx="44184">
                  <c:v>24.537396983347143</c:v>
                </c:pt>
                <c:pt idx="44185">
                  <c:v>24.537952329105412</c:v>
                </c:pt>
                <c:pt idx="44186">
                  <c:v>24.538507674863681</c:v>
                </c:pt>
                <c:pt idx="44187">
                  <c:v>24.539063020621949</c:v>
                </c:pt>
                <c:pt idx="44188">
                  <c:v>24.539618366380218</c:v>
                </c:pt>
                <c:pt idx="44189">
                  <c:v>24.540173712138486</c:v>
                </c:pt>
                <c:pt idx="44190">
                  <c:v>24.540729057896755</c:v>
                </c:pt>
                <c:pt idx="44191">
                  <c:v>24.541284403655023</c:v>
                </c:pt>
                <c:pt idx="44192">
                  <c:v>24.541839749413292</c:v>
                </c:pt>
                <c:pt idx="44193">
                  <c:v>24.54239509517156</c:v>
                </c:pt>
                <c:pt idx="44194">
                  <c:v>24.542950440929829</c:v>
                </c:pt>
                <c:pt idx="44195">
                  <c:v>24.543505786688097</c:v>
                </c:pt>
                <c:pt idx="44196">
                  <c:v>24.544061132446366</c:v>
                </c:pt>
                <c:pt idx="44197">
                  <c:v>24.544616478204635</c:v>
                </c:pt>
                <c:pt idx="44198">
                  <c:v>24.545171823962903</c:v>
                </c:pt>
                <c:pt idx="44199">
                  <c:v>24.545727169721172</c:v>
                </c:pt>
                <c:pt idx="44200">
                  <c:v>24.54628251547944</c:v>
                </c:pt>
                <c:pt idx="44201">
                  <c:v>24.546837861237709</c:v>
                </c:pt>
                <c:pt idx="44202">
                  <c:v>24.547393206995977</c:v>
                </c:pt>
                <c:pt idx="44203">
                  <c:v>24.547948552754246</c:v>
                </c:pt>
                <c:pt idx="44204">
                  <c:v>24.548503898512514</c:v>
                </c:pt>
                <c:pt idx="44205">
                  <c:v>24.549059244270783</c:v>
                </c:pt>
                <c:pt idx="44206">
                  <c:v>24.549614590029051</c:v>
                </c:pt>
                <c:pt idx="44207">
                  <c:v>24.55016993578732</c:v>
                </c:pt>
                <c:pt idx="44208">
                  <c:v>24.550725281545589</c:v>
                </c:pt>
                <c:pt idx="44209">
                  <c:v>24.551280627303857</c:v>
                </c:pt>
                <c:pt idx="44210">
                  <c:v>24.551835973062126</c:v>
                </c:pt>
                <c:pt idx="44211">
                  <c:v>24.552391318820394</c:v>
                </c:pt>
                <c:pt idx="44212">
                  <c:v>24.552946664578663</c:v>
                </c:pt>
                <c:pt idx="44213">
                  <c:v>24.553502010336931</c:v>
                </c:pt>
                <c:pt idx="44214">
                  <c:v>24.5540573560952</c:v>
                </c:pt>
                <c:pt idx="44215">
                  <c:v>24.554612701853468</c:v>
                </c:pt>
                <c:pt idx="44216">
                  <c:v>24.555168047611737</c:v>
                </c:pt>
                <c:pt idx="44217">
                  <c:v>24.555723393370005</c:v>
                </c:pt>
                <c:pt idx="44218">
                  <c:v>24.556278739128274</c:v>
                </c:pt>
                <c:pt idx="44219">
                  <c:v>24.556834084886543</c:v>
                </c:pt>
                <c:pt idx="44220">
                  <c:v>24.557389430644811</c:v>
                </c:pt>
                <c:pt idx="44221">
                  <c:v>24.55794477640308</c:v>
                </c:pt>
                <c:pt idx="44222">
                  <c:v>24.558500122161348</c:v>
                </c:pt>
                <c:pt idx="44223">
                  <c:v>24.559055467919617</c:v>
                </c:pt>
                <c:pt idx="44224">
                  <c:v>24.559610813677885</c:v>
                </c:pt>
                <c:pt idx="44225">
                  <c:v>24.560166159436154</c:v>
                </c:pt>
                <c:pt idx="44226">
                  <c:v>24.560721505194422</c:v>
                </c:pt>
                <c:pt idx="44227">
                  <c:v>24.561276850952691</c:v>
                </c:pt>
                <c:pt idx="44228">
                  <c:v>24.561832196710959</c:v>
                </c:pt>
                <c:pt idx="44229">
                  <c:v>24.562387542469228</c:v>
                </c:pt>
                <c:pt idx="44230">
                  <c:v>24.562942888227496</c:v>
                </c:pt>
                <c:pt idx="44231">
                  <c:v>24.563498233985765</c:v>
                </c:pt>
                <c:pt idx="44232">
                  <c:v>24.564053579744034</c:v>
                </c:pt>
                <c:pt idx="44233">
                  <c:v>24.564608925502302</c:v>
                </c:pt>
                <c:pt idx="44234">
                  <c:v>24.565164271260571</c:v>
                </c:pt>
                <c:pt idx="44235">
                  <c:v>24.565719617018839</c:v>
                </c:pt>
                <c:pt idx="44236">
                  <c:v>24.566274962777108</c:v>
                </c:pt>
                <c:pt idx="44237">
                  <c:v>24.566830308535376</c:v>
                </c:pt>
                <c:pt idx="44238">
                  <c:v>24.567385654293645</c:v>
                </c:pt>
                <c:pt idx="44239">
                  <c:v>24.567941000051913</c:v>
                </c:pt>
                <c:pt idx="44240">
                  <c:v>24.568496345810182</c:v>
                </c:pt>
                <c:pt idx="44241">
                  <c:v>24.56905169156845</c:v>
                </c:pt>
                <c:pt idx="44242">
                  <c:v>24.569607037326719</c:v>
                </c:pt>
                <c:pt idx="44243">
                  <c:v>24.570162383084988</c:v>
                </c:pt>
                <c:pt idx="44244">
                  <c:v>24.570717728843256</c:v>
                </c:pt>
                <c:pt idx="44245">
                  <c:v>24.571273074601525</c:v>
                </c:pt>
                <c:pt idx="44246">
                  <c:v>24.571828420359793</c:v>
                </c:pt>
                <c:pt idx="44247">
                  <c:v>24.572383766118062</c:v>
                </c:pt>
                <c:pt idx="44248">
                  <c:v>24.57293911187633</c:v>
                </c:pt>
                <c:pt idx="44249">
                  <c:v>24.573494457634599</c:v>
                </c:pt>
                <c:pt idx="44250">
                  <c:v>24.574049803392867</c:v>
                </c:pt>
                <c:pt idx="44251">
                  <c:v>24.574605149151136</c:v>
                </c:pt>
                <c:pt idx="44252">
                  <c:v>24.575160494909404</c:v>
                </c:pt>
                <c:pt idx="44253">
                  <c:v>24.575715840667673</c:v>
                </c:pt>
                <c:pt idx="44254">
                  <c:v>24.576271186425942</c:v>
                </c:pt>
                <c:pt idx="44255">
                  <c:v>24.57682653218421</c:v>
                </c:pt>
                <c:pt idx="44256">
                  <c:v>24.577381877942479</c:v>
                </c:pt>
                <c:pt idx="44257">
                  <c:v>24.577937223700747</c:v>
                </c:pt>
                <c:pt idx="44258">
                  <c:v>24.578492569459016</c:v>
                </c:pt>
                <c:pt idx="44259">
                  <c:v>24.579047915217284</c:v>
                </c:pt>
                <c:pt idx="44260">
                  <c:v>24.579603260975553</c:v>
                </c:pt>
                <c:pt idx="44261">
                  <c:v>24.580158606733821</c:v>
                </c:pt>
                <c:pt idx="44262">
                  <c:v>24.58071395249209</c:v>
                </c:pt>
                <c:pt idx="44263">
                  <c:v>24.581269298250358</c:v>
                </c:pt>
                <c:pt idx="44264">
                  <c:v>24.581824644008627</c:v>
                </c:pt>
                <c:pt idx="44265">
                  <c:v>24.582379989766896</c:v>
                </c:pt>
                <c:pt idx="44266">
                  <c:v>24.582935335525164</c:v>
                </c:pt>
                <c:pt idx="44267">
                  <c:v>24.583490681283433</c:v>
                </c:pt>
                <c:pt idx="44268">
                  <c:v>24.584046027041701</c:v>
                </c:pt>
                <c:pt idx="44269">
                  <c:v>24.58460137279997</c:v>
                </c:pt>
                <c:pt idx="44270">
                  <c:v>24.585156718558238</c:v>
                </c:pt>
                <c:pt idx="44271">
                  <c:v>24.585712064316507</c:v>
                </c:pt>
                <c:pt idx="44272">
                  <c:v>24.586267410074775</c:v>
                </c:pt>
                <c:pt idx="44273">
                  <c:v>24.586822755833044</c:v>
                </c:pt>
                <c:pt idx="44274">
                  <c:v>24.587378101591312</c:v>
                </c:pt>
                <c:pt idx="44275">
                  <c:v>24.587933447349581</c:v>
                </c:pt>
                <c:pt idx="44276">
                  <c:v>24.58848879310785</c:v>
                </c:pt>
                <c:pt idx="44277">
                  <c:v>24.589044138866118</c:v>
                </c:pt>
                <c:pt idx="44278">
                  <c:v>24.589599484624387</c:v>
                </c:pt>
                <c:pt idx="44279">
                  <c:v>24.590154830382655</c:v>
                </c:pt>
                <c:pt idx="44280">
                  <c:v>24.590710176140924</c:v>
                </c:pt>
                <c:pt idx="44281">
                  <c:v>24.591265521899192</c:v>
                </c:pt>
                <c:pt idx="44282">
                  <c:v>24.591820867657461</c:v>
                </c:pt>
                <c:pt idx="44283">
                  <c:v>24.592376213415729</c:v>
                </c:pt>
                <c:pt idx="44284">
                  <c:v>24.592931559173998</c:v>
                </c:pt>
                <c:pt idx="44285">
                  <c:v>24.593486904932266</c:v>
                </c:pt>
                <c:pt idx="44286">
                  <c:v>24.594042250690535</c:v>
                </c:pt>
                <c:pt idx="44287">
                  <c:v>24.594597596448804</c:v>
                </c:pt>
                <c:pt idx="44288">
                  <c:v>24.595152942207072</c:v>
                </c:pt>
                <c:pt idx="44289">
                  <c:v>24.595708287965341</c:v>
                </c:pt>
                <c:pt idx="44290">
                  <c:v>24.596263633723609</c:v>
                </c:pt>
                <c:pt idx="44291">
                  <c:v>24.596818979481878</c:v>
                </c:pt>
                <c:pt idx="44292">
                  <c:v>24.597374325240146</c:v>
                </c:pt>
                <c:pt idx="44293">
                  <c:v>24.597929670998415</c:v>
                </c:pt>
                <c:pt idx="44294">
                  <c:v>24.598485016756683</c:v>
                </c:pt>
                <c:pt idx="44295">
                  <c:v>24.599040362514952</c:v>
                </c:pt>
                <c:pt idx="44296">
                  <c:v>24.59959570827322</c:v>
                </c:pt>
                <c:pt idx="44297">
                  <c:v>24.600151054031489</c:v>
                </c:pt>
                <c:pt idx="44298">
                  <c:v>24.600706399789757</c:v>
                </c:pt>
                <c:pt idx="44299">
                  <c:v>24.601261745548026</c:v>
                </c:pt>
                <c:pt idx="44300">
                  <c:v>24.601817091306295</c:v>
                </c:pt>
                <c:pt idx="44301">
                  <c:v>24.602372437064563</c:v>
                </c:pt>
                <c:pt idx="44302">
                  <c:v>24.602927782822832</c:v>
                </c:pt>
                <c:pt idx="44303">
                  <c:v>24.6034831285811</c:v>
                </c:pt>
                <c:pt idx="44304">
                  <c:v>24.604038474339369</c:v>
                </c:pt>
                <c:pt idx="44305">
                  <c:v>24.604593820097637</c:v>
                </c:pt>
                <c:pt idx="44306">
                  <c:v>24.605149165855906</c:v>
                </c:pt>
                <c:pt idx="44307">
                  <c:v>24.605704511614174</c:v>
                </c:pt>
                <c:pt idx="44308">
                  <c:v>24.606259857372443</c:v>
                </c:pt>
                <c:pt idx="44309">
                  <c:v>24.606815203130711</c:v>
                </c:pt>
                <c:pt idx="44310">
                  <c:v>24.60737054888898</c:v>
                </c:pt>
                <c:pt idx="44311">
                  <c:v>24.607925894647249</c:v>
                </c:pt>
                <c:pt idx="44312">
                  <c:v>24.608481240405517</c:v>
                </c:pt>
                <c:pt idx="44313">
                  <c:v>24.609036586163786</c:v>
                </c:pt>
                <c:pt idx="44314">
                  <c:v>24.609591931922054</c:v>
                </c:pt>
                <c:pt idx="44315">
                  <c:v>24.610147277680323</c:v>
                </c:pt>
                <c:pt idx="44316">
                  <c:v>24.610702623438591</c:v>
                </c:pt>
                <c:pt idx="44317">
                  <c:v>24.61125796919686</c:v>
                </c:pt>
                <c:pt idx="44318">
                  <c:v>24.611813314955128</c:v>
                </c:pt>
                <c:pt idx="44319">
                  <c:v>24.612368660713397</c:v>
                </c:pt>
                <c:pt idx="44320">
                  <c:v>24.612924006471665</c:v>
                </c:pt>
                <c:pt idx="44321">
                  <c:v>24.613479352229934</c:v>
                </c:pt>
                <c:pt idx="44322">
                  <c:v>24.614034697988203</c:v>
                </c:pt>
                <c:pt idx="44323">
                  <c:v>24.614590043746471</c:v>
                </c:pt>
                <c:pt idx="44324">
                  <c:v>24.61514538950474</c:v>
                </c:pt>
                <c:pt idx="44325">
                  <c:v>24.615700735263008</c:v>
                </c:pt>
                <c:pt idx="44326">
                  <c:v>24.616256081021277</c:v>
                </c:pt>
                <c:pt idx="44327">
                  <c:v>24.616811426779545</c:v>
                </c:pt>
                <c:pt idx="44328">
                  <c:v>24.617366772537814</c:v>
                </c:pt>
                <c:pt idx="44329">
                  <c:v>24.617922118296082</c:v>
                </c:pt>
                <c:pt idx="44330">
                  <c:v>24.618477464054351</c:v>
                </c:pt>
                <c:pt idx="44331">
                  <c:v>24.619032809812619</c:v>
                </c:pt>
                <c:pt idx="44332">
                  <c:v>24.619588155570888</c:v>
                </c:pt>
                <c:pt idx="44333">
                  <c:v>24.620143501329157</c:v>
                </c:pt>
                <c:pt idx="44334">
                  <c:v>24.620698847087425</c:v>
                </c:pt>
                <c:pt idx="44335">
                  <c:v>24.621254192845694</c:v>
                </c:pt>
                <c:pt idx="44336">
                  <c:v>24.621809538603962</c:v>
                </c:pt>
                <c:pt idx="44337">
                  <c:v>24.622364884362231</c:v>
                </c:pt>
                <c:pt idx="44338">
                  <c:v>24.622920230120499</c:v>
                </c:pt>
                <c:pt idx="44339">
                  <c:v>24.623475575878768</c:v>
                </c:pt>
                <c:pt idx="44340">
                  <c:v>24.624030921637036</c:v>
                </c:pt>
                <c:pt idx="44341">
                  <c:v>24.624586267395305</c:v>
                </c:pt>
                <c:pt idx="44342">
                  <c:v>24.625141613153573</c:v>
                </c:pt>
                <c:pt idx="44343">
                  <c:v>24.625696958911842</c:v>
                </c:pt>
                <c:pt idx="44344">
                  <c:v>24.626252304670111</c:v>
                </c:pt>
                <c:pt idx="44345">
                  <c:v>24.626807650428379</c:v>
                </c:pt>
                <c:pt idx="44346">
                  <c:v>24.627362996186648</c:v>
                </c:pt>
                <c:pt idx="44347">
                  <c:v>24.627918341944916</c:v>
                </c:pt>
                <c:pt idx="44348">
                  <c:v>24.628473687703185</c:v>
                </c:pt>
                <c:pt idx="44349">
                  <c:v>24.629029033461453</c:v>
                </c:pt>
                <c:pt idx="44350">
                  <c:v>24.629584379219722</c:v>
                </c:pt>
                <c:pt idx="44351">
                  <c:v>24.63013972497799</c:v>
                </c:pt>
                <c:pt idx="44352">
                  <c:v>24.630695070736259</c:v>
                </c:pt>
                <c:pt idx="44353">
                  <c:v>24.631250416494527</c:v>
                </c:pt>
                <c:pt idx="44354">
                  <c:v>24.631805762252796</c:v>
                </c:pt>
                <c:pt idx="44355">
                  <c:v>24.632361108011064</c:v>
                </c:pt>
                <c:pt idx="44356">
                  <c:v>24.632916453769333</c:v>
                </c:pt>
                <c:pt idx="44357">
                  <c:v>24.633471799527602</c:v>
                </c:pt>
                <c:pt idx="44358">
                  <c:v>24.63402714528587</c:v>
                </c:pt>
                <c:pt idx="44359">
                  <c:v>24.634582491044139</c:v>
                </c:pt>
                <c:pt idx="44360">
                  <c:v>24.635137836802407</c:v>
                </c:pt>
                <c:pt idx="44361">
                  <c:v>24.635693182560676</c:v>
                </c:pt>
                <c:pt idx="44362">
                  <c:v>24.636248528318944</c:v>
                </c:pt>
                <c:pt idx="44363">
                  <c:v>24.636803874077213</c:v>
                </c:pt>
                <c:pt idx="44364">
                  <c:v>24.637359219835481</c:v>
                </c:pt>
                <c:pt idx="44365">
                  <c:v>24.63791456559375</c:v>
                </c:pt>
                <c:pt idx="44366">
                  <c:v>24.638469911352018</c:v>
                </c:pt>
                <c:pt idx="44367">
                  <c:v>24.639025257110287</c:v>
                </c:pt>
                <c:pt idx="44368">
                  <c:v>24.639580602868556</c:v>
                </c:pt>
                <c:pt idx="44369">
                  <c:v>24.640135948626824</c:v>
                </c:pt>
                <c:pt idx="44370">
                  <c:v>24.640691294385093</c:v>
                </c:pt>
                <c:pt idx="44371">
                  <c:v>24.641246640143361</c:v>
                </c:pt>
                <c:pt idx="44372">
                  <c:v>24.64180198590163</c:v>
                </c:pt>
                <c:pt idx="44373">
                  <c:v>24.642357331659898</c:v>
                </c:pt>
                <c:pt idx="44374">
                  <c:v>24.642912677418167</c:v>
                </c:pt>
                <c:pt idx="44375">
                  <c:v>24.643468023176435</c:v>
                </c:pt>
                <c:pt idx="44376">
                  <c:v>24.644023368934704</c:v>
                </c:pt>
                <c:pt idx="44377">
                  <c:v>24.644578714692972</c:v>
                </c:pt>
                <c:pt idx="44378">
                  <c:v>24.645134060451241</c:v>
                </c:pt>
                <c:pt idx="44379">
                  <c:v>24.64568940620951</c:v>
                </c:pt>
                <c:pt idx="44380">
                  <c:v>24.646244751967778</c:v>
                </c:pt>
                <c:pt idx="44381">
                  <c:v>24.646800097726047</c:v>
                </c:pt>
                <c:pt idx="44382">
                  <c:v>24.647355443484315</c:v>
                </c:pt>
                <c:pt idx="44383">
                  <c:v>24.647910789242584</c:v>
                </c:pt>
                <c:pt idx="44384">
                  <c:v>24.648466135000852</c:v>
                </c:pt>
                <c:pt idx="44385">
                  <c:v>24.649021480759121</c:v>
                </c:pt>
                <c:pt idx="44386">
                  <c:v>24.649576826517389</c:v>
                </c:pt>
                <c:pt idx="44387">
                  <c:v>24.650132172275658</c:v>
                </c:pt>
                <c:pt idx="44388">
                  <c:v>24.650687518033926</c:v>
                </c:pt>
                <c:pt idx="44389">
                  <c:v>24.651242863792195</c:v>
                </c:pt>
                <c:pt idx="44390">
                  <c:v>24.651798209550464</c:v>
                </c:pt>
                <c:pt idx="44391">
                  <c:v>24.652353555308732</c:v>
                </c:pt>
                <c:pt idx="44392">
                  <c:v>24.652908901067001</c:v>
                </c:pt>
                <c:pt idx="44393">
                  <c:v>24.653464246825269</c:v>
                </c:pt>
                <c:pt idx="44394">
                  <c:v>24.654019592583538</c:v>
                </c:pt>
                <c:pt idx="44395">
                  <c:v>24.654574938341806</c:v>
                </c:pt>
                <c:pt idx="44396">
                  <c:v>24.655130284100075</c:v>
                </c:pt>
                <c:pt idx="44397">
                  <c:v>24.655685629858343</c:v>
                </c:pt>
                <c:pt idx="44398">
                  <c:v>24.656240975616612</c:v>
                </c:pt>
                <c:pt idx="44399">
                  <c:v>24.65679632137488</c:v>
                </c:pt>
                <c:pt idx="44400">
                  <c:v>24.657351667133149</c:v>
                </c:pt>
                <c:pt idx="44401">
                  <c:v>24.657907012891418</c:v>
                </c:pt>
                <c:pt idx="44402">
                  <c:v>24.658462358649686</c:v>
                </c:pt>
                <c:pt idx="44403">
                  <c:v>24.659017704407955</c:v>
                </c:pt>
                <c:pt idx="44404">
                  <c:v>24.659573050166223</c:v>
                </c:pt>
                <c:pt idx="44405">
                  <c:v>24.660128395924492</c:v>
                </c:pt>
                <c:pt idx="44406">
                  <c:v>24.66068374168276</c:v>
                </c:pt>
                <c:pt idx="44407">
                  <c:v>24.661239087441029</c:v>
                </c:pt>
                <c:pt idx="44408">
                  <c:v>24.661794433199297</c:v>
                </c:pt>
                <c:pt idx="44409">
                  <c:v>24.662349778957566</c:v>
                </c:pt>
                <c:pt idx="44410">
                  <c:v>24.662905124715834</c:v>
                </c:pt>
                <c:pt idx="44411">
                  <c:v>24.663460470474103</c:v>
                </c:pt>
                <c:pt idx="44412">
                  <c:v>24.664015816232371</c:v>
                </c:pt>
                <c:pt idx="44413">
                  <c:v>24.66457116199064</c:v>
                </c:pt>
                <c:pt idx="44414">
                  <c:v>24.665126507748909</c:v>
                </c:pt>
                <c:pt idx="44415">
                  <c:v>24.665681853507177</c:v>
                </c:pt>
                <c:pt idx="44416">
                  <c:v>24.666237199265446</c:v>
                </c:pt>
                <c:pt idx="44417">
                  <c:v>24.666792545023714</c:v>
                </c:pt>
                <c:pt idx="44418">
                  <c:v>24.667347890781983</c:v>
                </c:pt>
                <c:pt idx="44419">
                  <c:v>24.667903236540251</c:v>
                </c:pt>
                <c:pt idx="44420">
                  <c:v>24.66845858229852</c:v>
                </c:pt>
                <c:pt idx="44421">
                  <c:v>24.669013928056788</c:v>
                </c:pt>
                <c:pt idx="44422">
                  <c:v>24.669569273815057</c:v>
                </c:pt>
                <c:pt idx="44423">
                  <c:v>24.670124619573325</c:v>
                </c:pt>
                <c:pt idx="44424">
                  <c:v>24.670679965331594</c:v>
                </c:pt>
                <c:pt idx="44425">
                  <c:v>24.671235311089863</c:v>
                </c:pt>
                <c:pt idx="44426">
                  <c:v>24.671790656848131</c:v>
                </c:pt>
                <c:pt idx="44427">
                  <c:v>24.6723460026064</c:v>
                </c:pt>
                <c:pt idx="44428">
                  <c:v>24.672901348364668</c:v>
                </c:pt>
                <c:pt idx="44429">
                  <c:v>24.673456694122937</c:v>
                </c:pt>
                <c:pt idx="44430">
                  <c:v>24.674012039881205</c:v>
                </c:pt>
                <c:pt idx="44431">
                  <c:v>24.674567385639474</c:v>
                </c:pt>
                <c:pt idx="44432">
                  <c:v>24.675122731397742</c:v>
                </c:pt>
                <c:pt idx="44433">
                  <c:v>24.675678077156011</c:v>
                </c:pt>
                <c:pt idx="44434">
                  <c:v>24.676233422914279</c:v>
                </c:pt>
                <c:pt idx="44435">
                  <c:v>24.676788768672548</c:v>
                </c:pt>
                <c:pt idx="44436">
                  <c:v>24.677344114430817</c:v>
                </c:pt>
                <c:pt idx="44437">
                  <c:v>24.677899460189085</c:v>
                </c:pt>
                <c:pt idx="44438">
                  <c:v>24.678454805947354</c:v>
                </c:pt>
                <c:pt idx="44439">
                  <c:v>24.679010151705622</c:v>
                </c:pt>
                <c:pt idx="44440">
                  <c:v>24.679565497463891</c:v>
                </c:pt>
                <c:pt idx="44441">
                  <c:v>24.680120843222159</c:v>
                </c:pt>
                <c:pt idx="44442">
                  <c:v>24.680676188980428</c:v>
                </c:pt>
                <c:pt idx="44443">
                  <c:v>24.681231534738696</c:v>
                </c:pt>
                <c:pt idx="44444">
                  <c:v>24.681786880496965</c:v>
                </c:pt>
                <c:pt idx="44445">
                  <c:v>24.682342226255233</c:v>
                </c:pt>
                <c:pt idx="44446">
                  <c:v>24.682897572013502</c:v>
                </c:pt>
                <c:pt idx="44447">
                  <c:v>24.683452917771771</c:v>
                </c:pt>
                <c:pt idx="44448">
                  <c:v>24.684008263530039</c:v>
                </c:pt>
                <c:pt idx="44449">
                  <c:v>24.684563609288308</c:v>
                </c:pt>
                <c:pt idx="44450">
                  <c:v>24.685118955046576</c:v>
                </c:pt>
                <c:pt idx="44451">
                  <c:v>24.685674300804845</c:v>
                </c:pt>
                <c:pt idx="44452">
                  <c:v>24.686229646563113</c:v>
                </c:pt>
                <c:pt idx="44453">
                  <c:v>24.686784992321382</c:v>
                </c:pt>
                <c:pt idx="44454">
                  <c:v>24.68734033807965</c:v>
                </c:pt>
                <c:pt idx="44455">
                  <c:v>24.687895683837919</c:v>
                </c:pt>
                <c:pt idx="44456">
                  <c:v>24.688451029596187</c:v>
                </c:pt>
                <c:pt idx="44457">
                  <c:v>24.689006375354456</c:v>
                </c:pt>
                <c:pt idx="44458">
                  <c:v>24.689561721112725</c:v>
                </c:pt>
                <c:pt idx="44459">
                  <c:v>24.690117066870993</c:v>
                </c:pt>
                <c:pt idx="44460">
                  <c:v>24.690672412629262</c:v>
                </c:pt>
                <c:pt idx="44461">
                  <c:v>24.69122775838753</c:v>
                </c:pt>
                <c:pt idx="44462">
                  <c:v>24.691783104145799</c:v>
                </c:pt>
                <c:pt idx="44463">
                  <c:v>24.692338449904067</c:v>
                </c:pt>
                <c:pt idx="44464">
                  <c:v>24.692893795662336</c:v>
                </c:pt>
                <c:pt idx="44465">
                  <c:v>24.693449141420604</c:v>
                </c:pt>
                <c:pt idx="44466">
                  <c:v>24.694004487178873</c:v>
                </c:pt>
                <c:pt idx="44467">
                  <c:v>24.694559832937141</c:v>
                </c:pt>
                <c:pt idx="44468">
                  <c:v>24.69511517869541</c:v>
                </c:pt>
                <c:pt idx="44469">
                  <c:v>24.695670524453678</c:v>
                </c:pt>
                <c:pt idx="44470">
                  <c:v>24.696225870211947</c:v>
                </c:pt>
                <c:pt idx="44471">
                  <c:v>24.696781215970216</c:v>
                </c:pt>
                <c:pt idx="44472">
                  <c:v>24.697336561728484</c:v>
                </c:pt>
                <c:pt idx="44473">
                  <c:v>24.697891907486753</c:v>
                </c:pt>
                <c:pt idx="44474">
                  <c:v>24.698447253245021</c:v>
                </c:pt>
                <c:pt idx="44475">
                  <c:v>24.69900259900329</c:v>
                </c:pt>
                <c:pt idx="44476">
                  <c:v>24.699557944761558</c:v>
                </c:pt>
                <c:pt idx="44477">
                  <c:v>24.700113290519827</c:v>
                </c:pt>
                <c:pt idx="44478">
                  <c:v>24.700668636278095</c:v>
                </c:pt>
                <c:pt idx="44479">
                  <c:v>24.701223982036364</c:v>
                </c:pt>
                <c:pt idx="44480">
                  <c:v>24.701779327794632</c:v>
                </c:pt>
                <c:pt idx="44481">
                  <c:v>24.702334673552901</c:v>
                </c:pt>
                <c:pt idx="44482">
                  <c:v>24.70289001931117</c:v>
                </c:pt>
                <c:pt idx="44483">
                  <c:v>24.703445365069438</c:v>
                </c:pt>
                <c:pt idx="44484">
                  <c:v>24.704000710827707</c:v>
                </c:pt>
                <c:pt idx="44485">
                  <c:v>24.704556056585975</c:v>
                </c:pt>
                <c:pt idx="44486">
                  <c:v>24.705111402344244</c:v>
                </c:pt>
                <c:pt idx="44487">
                  <c:v>24.705666748102512</c:v>
                </c:pt>
                <c:pt idx="44488">
                  <c:v>24.706222093860781</c:v>
                </c:pt>
                <c:pt idx="44489">
                  <c:v>24.706777439619049</c:v>
                </c:pt>
                <c:pt idx="44490">
                  <c:v>24.707332785377318</c:v>
                </c:pt>
                <c:pt idx="44491">
                  <c:v>24.707888131135586</c:v>
                </c:pt>
                <c:pt idx="44492">
                  <c:v>24.708443476893855</c:v>
                </c:pt>
                <c:pt idx="44493">
                  <c:v>24.708998822652124</c:v>
                </c:pt>
                <c:pt idx="44494">
                  <c:v>24.709554168410392</c:v>
                </c:pt>
                <c:pt idx="44495">
                  <c:v>24.710109514168661</c:v>
                </c:pt>
                <c:pt idx="44496">
                  <c:v>24.710664859926929</c:v>
                </c:pt>
                <c:pt idx="44497">
                  <c:v>24.711220205685198</c:v>
                </c:pt>
                <c:pt idx="44498">
                  <c:v>24.711775551443466</c:v>
                </c:pt>
                <c:pt idx="44499">
                  <c:v>24.712330897201735</c:v>
                </c:pt>
                <c:pt idx="44500">
                  <c:v>24.712886242960003</c:v>
                </c:pt>
                <c:pt idx="44501">
                  <c:v>24.713441588718272</c:v>
                </c:pt>
                <c:pt idx="44502">
                  <c:v>24.71399693447654</c:v>
                </c:pt>
                <c:pt idx="44503">
                  <c:v>24.714552280234809</c:v>
                </c:pt>
                <c:pt idx="44504">
                  <c:v>24.715107625993078</c:v>
                </c:pt>
                <c:pt idx="44505">
                  <c:v>24.715662971751346</c:v>
                </c:pt>
                <c:pt idx="44506">
                  <c:v>24.716218317509615</c:v>
                </c:pt>
                <c:pt idx="44507">
                  <c:v>24.716773663267883</c:v>
                </c:pt>
                <c:pt idx="44508">
                  <c:v>24.717329009026152</c:v>
                </c:pt>
                <c:pt idx="44509">
                  <c:v>24.71788435478442</c:v>
                </c:pt>
                <c:pt idx="44510">
                  <c:v>24.718439700542689</c:v>
                </c:pt>
                <c:pt idx="44511">
                  <c:v>24.718995046300957</c:v>
                </c:pt>
                <c:pt idx="44512">
                  <c:v>24.719550392059226</c:v>
                </c:pt>
                <c:pt idx="44513">
                  <c:v>24.720105737817494</c:v>
                </c:pt>
                <c:pt idx="44514">
                  <c:v>24.720661083575763</c:v>
                </c:pt>
                <c:pt idx="44515">
                  <c:v>24.721216429334032</c:v>
                </c:pt>
                <c:pt idx="44516">
                  <c:v>24.7217717750923</c:v>
                </c:pt>
                <c:pt idx="44517">
                  <c:v>24.722327120850569</c:v>
                </c:pt>
                <c:pt idx="44518">
                  <c:v>24.722882466608837</c:v>
                </c:pt>
                <c:pt idx="44519">
                  <c:v>24.723437812367106</c:v>
                </c:pt>
                <c:pt idx="44520">
                  <c:v>24.723993158125374</c:v>
                </c:pt>
                <c:pt idx="44521">
                  <c:v>24.724548503883643</c:v>
                </c:pt>
                <c:pt idx="44522">
                  <c:v>24.725103849641911</c:v>
                </c:pt>
                <c:pt idx="44523">
                  <c:v>24.72565919540018</c:v>
                </c:pt>
                <c:pt idx="44524">
                  <c:v>24.726214541158448</c:v>
                </c:pt>
                <c:pt idx="44525">
                  <c:v>24.726769886916717</c:v>
                </c:pt>
                <c:pt idx="44526">
                  <c:v>24.727325232674986</c:v>
                </c:pt>
                <c:pt idx="44527">
                  <c:v>24.727880578433254</c:v>
                </c:pt>
                <c:pt idx="44528">
                  <c:v>24.728435924191523</c:v>
                </c:pt>
                <c:pt idx="44529">
                  <c:v>24.728991269949791</c:v>
                </c:pt>
                <c:pt idx="44530">
                  <c:v>24.72954661570806</c:v>
                </c:pt>
                <c:pt idx="44531">
                  <c:v>24.730101961466328</c:v>
                </c:pt>
                <c:pt idx="44532">
                  <c:v>24.730657307224597</c:v>
                </c:pt>
                <c:pt idx="44533">
                  <c:v>24.731212652982865</c:v>
                </c:pt>
                <c:pt idx="44534">
                  <c:v>24.731767998741134</c:v>
                </c:pt>
                <c:pt idx="44535">
                  <c:v>24.732323344499402</c:v>
                </c:pt>
                <c:pt idx="44536">
                  <c:v>24.732878690257671</c:v>
                </c:pt>
                <c:pt idx="44537">
                  <c:v>24.733434036015939</c:v>
                </c:pt>
                <c:pt idx="44538">
                  <c:v>24.733989381774208</c:v>
                </c:pt>
                <c:pt idx="44539">
                  <c:v>24.734544727532477</c:v>
                </c:pt>
                <c:pt idx="44540">
                  <c:v>24.735100073290745</c:v>
                </c:pt>
                <c:pt idx="44541">
                  <c:v>24.735655419049014</c:v>
                </c:pt>
                <c:pt idx="44542">
                  <c:v>24.736210764807282</c:v>
                </c:pt>
                <c:pt idx="44543">
                  <c:v>24.736766110565551</c:v>
                </c:pt>
                <c:pt idx="44544">
                  <c:v>24.737321456323819</c:v>
                </c:pt>
                <c:pt idx="44545">
                  <c:v>24.737876802082088</c:v>
                </c:pt>
                <c:pt idx="44546">
                  <c:v>24.738432147840356</c:v>
                </c:pt>
                <c:pt idx="44547">
                  <c:v>24.738987493598625</c:v>
                </c:pt>
                <c:pt idx="44548">
                  <c:v>24.739542839356893</c:v>
                </c:pt>
                <c:pt idx="44549">
                  <c:v>24.740098185115162</c:v>
                </c:pt>
                <c:pt idx="44550">
                  <c:v>24.740653530873431</c:v>
                </c:pt>
                <c:pt idx="44551">
                  <c:v>24.741208876631699</c:v>
                </c:pt>
                <c:pt idx="44552">
                  <c:v>24.741764222389968</c:v>
                </c:pt>
                <c:pt idx="44553">
                  <c:v>24.742319568148236</c:v>
                </c:pt>
                <c:pt idx="44554">
                  <c:v>24.742874913906505</c:v>
                </c:pt>
                <c:pt idx="44555">
                  <c:v>24.743430259664773</c:v>
                </c:pt>
                <c:pt idx="44556">
                  <c:v>24.743985605423042</c:v>
                </c:pt>
                <c:pt idx="44557">
                  <c:v>24.74454095118131</c:v>
                </c:pt>
                <c:pt idx="44558">
                  <c:v>24.745096296939579</c:v>
                </c:pt>
                <c:pt idx="44559">
                  <c:v>24.745651642697847</c:v>
                </c:pt>
                <c:pt idx="44560">
                  <c:v>24.746206988456116</c:v>
                </c:pt>
                <c:pt idx="44561">
                  <c:v>24.746762334214385</c:v>
                </c:pt>
                <c:pt idx="44562">
                  <c:v>24.747317679972653</c:v>
                </c:pt>
                <c:pt idx="44563">
                  <c:v>24.747873025730922</c:v>
                </c:pt>
                <c:pt idx="44564">
                  <c:v>24.74842837148919</c:v>
                </c:pt>
                <c:pt idx="44565">
                  <c:v>24.748983717247459</c:v>
                </c:pt>
                <c:pt idx="44566">
                  <c:v>24.749539063005727</c:v>
                </c:pt>
                <c:pt idx="44567">
                  <c:v>24.750094408763996</c:v>
                </c:pt>
                <c:pt idx="44568">
                  <c:v>24.750649754522264</c:v>
                </c:pt>
                <c:pt idx="44569">
                  <c:v>24.751205100280533</c:v>
                </c:pt>
                <c:pt idx="44570">
                  <c:v>24.751760446038801</c:v>
                </c:pt>
                <c:pt idx="44571">
                  <c:v>24.75231579179707</c:v>
                </c:pt>
                <c:pt idx="44572">
                  <c:v>24.752871137555339</c:v>
                </c:pt>
                <c:pt idx="44573">
                  <c:v>24.753426483313607</c:v>
                </c:pt>
                <c:pt idx="44574">
                  <c:v>24.753981829071876</c:v>
                </c:pt>
                <c:pt idx="44575">
                  <c:v>24.754537174830144</c:v>
                </c:pt>
                <c:pt idx="44576">
                  <c:v>24.755092520588413</c:v>
                </c:pt>
                <c:pt idx="44577">
                  <c:v>24.755647866346681</c:v>
                </c:pt>
                <c:pt idx="44578">
                  <c:v>24.75620321210495</c:v>
                </c:pt>
                <c:pt idx="44579">
                  <c:v>24.756758557863218</c:v>
                </c:pt>
                <c:pt idx="44580">
                  <c:v>24.757313903621487</c:v>
                </c:pt>
                <c:pt idx="44581">
                  <c:v>24.757869249379755</c:v>
                </c:pt>
                <c:pt idx="44582">
                  <c:v>24.758424595138024</c:v>
                </c:pt>
                <c:pt idx="44583">
                  <c:v>24.758979940896293</c:v>
                </c:pt>
                <c:pt idx="44584">
                  <c:v>24.759535286654561</c:v>
                </c:pt>
                <c:pt idx="44585">
                  <c:v>24.76009063241283</c:v>
                </c:pt>
                <c:pt idx="44586">
                  <c:v>24.760645978171098</c:v>
                </c:pt>
                <c:pt idx="44587">
                  <c:v>24.761201323929367</c:v>
                </c:pt>
                <c:pt idx="44588">
                  <c:v>24.761756669687635</c:v>
                </c:pt>
                <c:pt idx="44589">
                  <c:v>24.762312015445904</c:v>
                </c:pt>
                <c:pt idx="44590">
                  <c:v>24.762867361204172</c:v>
                </c:pt>
                <c:pt idx="44591">
                  <c:v>24.763422706962441</c:v>
                </c:pt>
                <c:pt idx="44592">
                  <c:v>24.763978052720709</c:v>
                </c:pt>
                <c:pt idx="44593">
                  <c:v>24.764533398478978</c:v>
                </c:pt>
                <c:pt idx="44594">
                  <c:v>24.765088744237246</c:v>
                </c:pt>
                <c:pt idx="44595">
                  <c:v>24.765644089995515</c:v>
                </c:pt>
                <c:pt idx="44596">
                  <c:v>24.766199435753784</c:v>
                </c:pt>
                <c:pt idx="44597">
                  <c:v>24.766754781512052</c:v>
                </c:pt>
                <c:pt idx="44598">
                  <c:v>24.767310127270321</c:v>
                </c:pt>
                <c:pt idx="44599">
                  <c:v>24.767865473028589</c:v>
                </c:pt>
                <c:pt idx="44600">
                  <c:v>24.768420818786858</c:v>
                </c:pt>
                <c:pt idx="44601">
                  <c:v>24.768976164545126</c:v>
                </c:pt>
                <c:pt idx="44602">
                  <c:v>24.769531510303395</c:v>
                </c:pt>
                <c:pt idx="44603">
                  <c:v>24.770086856061663</c:v>
                </c:pt>
                <c:pt idx="44604">
                  <c:v>24.770642201819932</c:v>
                </c:pt>
                <c:pt idx="44605">
                  <c:v>24.7711975475782</c:v>
                </c:pt>
                <c:pt idx="44606">
                  <c:v>24.771752893336469</c:v>
                </c:pt>
                <c:pt idx="44607">
                  <c:v>24.772308239094738</c:v>
                </c:pt>
                <c:pt idx="44608">
                  <c:v>24.772863584853006</c:v>
                </c:pt>
                <c:pt idx="44609">
                  <c:v>24.773418930611275</c:v>
                </c:pt>
                <c:pt idx="44610">
                  <c:v>24.773974276369543</c:v>
                </c:pt>
                <c:pt idx="44611">
                  <c:v>24.774529622127812</c:v>
                </c:pt>
                <c:pt idx="44612">
                  <c:v>24.77508496788608</c:v>
                </c:pt>
                <c:pt idx="44613">
                  <c:v>24.775640313644349</c:v>
                </c:pt>
                <c:pt idx="44614">
                  <c:v>24.776195659402617</c:v>
                </c:pt>
                <c:pt idx="44615">
                  <c:v>24.776751005160886</c:v>
                </c:pt>
                <c:pt idx="44616">
                  <c:v>24.777306350919154</c:v>
                </c:pt>
                <c:pt idx="44617">
                  <c:v>24.777861696677423</c:v>
                </c:pt>
                <c:pt idx="44618">
                  <c:v>24.778417042435692</c:v>
                </c:pt>
                <c:pt idx="44619">
                  <c:v>24.77897238819396</c:v>
                </c:pt>
                <c:pt idx="44620">
                  <c:v>24.779527733952229</c:v>
                </c:pt>
                <c:pt idx="44621">
                  <c:v>24.780083079710497</c:v>
                </c:pt>
                <c:pt idx="44622">
                  <c:v>24.780638425468766</c:v>
                </c:pt>
                <c:pt idx="44623">
                  <c:v>24.781193771227034</c:v>
                </c:pt>
                <c:pt idx="44624">
                  <c:v>24.781749116985303</c:v>
                </c:pt>
                <c:pt idx="44625">
                  <c:v>24.782304462743571</c:v>
                </c:pt>
                <c:pt idx="44626">
                  <c:v>24.78285980850184</c:v>
                </c:pt>
                <c:pt idx="44627">
                  <c:v>24.783415154260108</c:v>
                </c:pt>
                <c:pt idx="44628">
                  <c:v>24.783970500018377</c:v>
                </c:pt>
                <c:pt idx="44629">
                  <c:v>24.784525845776646</c:v>
                </c:pt>
                <c:pt idx="44630">
                  <c:v>24.785081191534914</c:v>
                </c:pt>
                <c:pt idx="44631">
                  <c:v>24.785636537293183</c:v>
                </c:pt>
                <c:pt idx="44632">
                  <c:v>24.786191883051451</c:v>
                </c:pt>
                <c:pt idx="44633">
                  <c:v>24.78674722880972</c:v>
                </c:pt>
                <c:pt idx="44634">
                  <c:v>24.787302574567988</c:v>
                </c:pt>
                <c:pt idx="44635">
                  <c:v>24.787857920326257</c:v>
                </c:pt>
                <c:pt idx="44636">
                  <c:v>24.788413266084525</c:v>
                </c:pt>
                <c:pt idx="44637">
                  <c:v>24.788968611842794</c:v>
                </c:pt>
                <c:pt idx="44638">
                  <c:v>24.789523957601062</c:v>
                </c:pt>
                <c:pt idx="44639">
                  <c:v>24.790079303359331</c:v>
                </c:pt>
                <c:pt idx="44640">
                  <c:v>24.7906346491176</c:v>
                </c:pt>
                <c:pt idx="44641">
                  <c:v>24.791189994875868</c:v>
                </c:pt>
                <c:pt idx="44642">
                  <c:v>24.791745340634137</c:v>
                </c:pt>
                <c:pt idx="44643">
                  <c:v>24.792300686392405</c:v>
                </c:pt>
                <c:pt idx="44644">
                  <c:v>24.792856032150674</c:v>
                </c:pt>
                <c:pt idx="44645">
                  <c:v>24.793411377908942</c:v>
                </c:pt>
                <c:pt idx="44646">
                  <c:v>24.793966723667211</c:v>
                </c:pt>
                <c:pt idx="44647">
                  <c:v>24.794522069425479</c:v>
                </c:pt>
                <c:pt idx="44648">
                  <c:v>24.795077415183748</c:v>
                </c:pt>
                <c:pt idx="44649">
                  <c:v>24.795632760942016</c:v>
                </c:pt>
                <c:pt idx="44650">
                  <c:v>24.796188106700285</c:v>
                </c:pt>
                <c:pt idx="44651">
                  <c:v>24.796743452458553</c:v>
                </c:pt>
                <c:pt idx="44652">
                  <c:v>24.797298798216822</c:v>
                </c:pt>
                <c:pt idx="44653">
                  <c:v>24.797854143975091</c:v>
                </c:pt>
                <c:pt idx="44654">
                  <c:v>24.798409489733359</c:v>
                </c:pt>
                <c:pt idx="44655">
                  <c:v>24.798964835491628</c:v>
                </c:pt>
                <c:pt idx="44656">
                  <c:v>24.799520181249896</c:v>
                </c:pt>
                <c:pt idx="44657">
                  <c:v>24.800075527008165</c:v>
                </c:pt>
                <c:pt idx="44658">
                  <c:v>24.800630872766433</c:v>
                </c:pt>
                <c:pt idx="44659">
                  <c:v>24.801186218524702</c:v>
                </c:pt>
                <c:pt idx="44660">
                  <c:v>24.80174156428297</c:v>
                </c:pt>
                <c:pt idx="44661">
                  <c:v>24.802296910041239</c:v>
                </c:pt>
                <c:pt idx="44662">
                  <c:v>24.802852255799507</c:v>
                </c:pt>
                <c:pt idx="44663">
                  <c:v>24.803407601557776</c:v>
                </c:pt>
                <c:pt idx="44664">
                  <c:v>24.803962947316045</c:v>
                </c:pt>
                <c:pt idx="44665">
                  <c:v>24.804518293074313</c:v>
                </c:pt>
                <c:pt idx="44666">
                  <c:v>24.805073638832582</c:v>
                </c:pt>
                <c:pt idx="44667">
                  <c:v>24.80562898459085</c:v>
                </c:pt>
                <c:pt idx="44668">
                  <c:v>24.806184330349119</c:v>
                </c:pt>
                <c:pt idx="44669">
                  <c:v>24.806739676107387</c:v>
                </c:pt>
                <c:pt idx="44670">
                  <c:v>24.807295021865656</c:v>
                </c:pt>
                <c:pt idx="44671">
                  <c:v>24.807850367623924</c:v>
                </c:pt>
                <c:pt idx="44672">
                  <c:v>24.808405713382193</c:v>
                </c:pt>
                <c:pt idx="44673">
                  <c:v>24.808961059140461</c:v>
                </c:pt>
                <c:pt idx="44674">
                  <c:v>24.80951640489873</c:v>
                </c:pt>
                <c:pt idx="44675">
                  <c:v>24.810071750656999</c:v>
                </c:pt>
                <c:pt idx="44676">
                  <c:v>24.810627096415267</c:v>
                </c:pt>
                <c:pt idx="44677">
                  <c:v>24.811182442173536</c:v>
                </c:pt>
                <c:pt idx="44678">
                  <c:v>24.811737787931804</c:v>
                </c:pt>
                <c:pt idx="44679">
                  <c:v>24.812293133690073</c:v>
                </c:pt>
                <c:pt idx="44680">
                  <c:v>24.812848479448341</c:v>
                </c:pt>
                <c:pt idx="44681">
                  <c:v>24.81340382520661</c:v>
                </c:pt>
                <c:pt idx="44682">
                  <c:v>24.813959170964878</c:v>
                </c:pt>
                <c:pt idx="44683">
                  <c:v>24.814514516723147</c:v>
                </c:pt>
                <c:pt idx="44684">
                  <c:v>24.815069862481415</c:v>
                </c:pt>
                <c:pt idx="44685">
                  <c:v>24.815625208239684</c:v>
                </c:pt>
                <c:pt idx="44686">
                  <c:v>24.816180553997953</c:v>
                </c:pt>
                <c:pt idx="44687">
                  <c:v>24.816735899756221</c:v>
                </c:pt>
                <c:pt idx="44688">
                  <c:v>24.81729124551449</c:v>
                </c:pt>
                <c:pt idx="44689">
                  <c:v>24.817846591272758</c:v>
                </c:pt>
                <c:pt idx="44690">
                  <c:v>24.818401937031027</c:v>
                </c:pt>
                <c:pt idx="44691">
                  <c:v>24.818957282789295</c:v>
                </c:pt>
                <c:pt idx="44692">
                  <c:v>24.819512628547564</c:v>
                </c:pt>
                <c:pt idx="44693">
                  <c:v>24.820067974305832</c:v>
                </c:pt>
                <c:pt idx="44694">
                  <c:v>24.820623320064101</c:v>
                </c:pt>
                <c:pt idx="44695">
                  <c:v>24.821178665822369</c:v>
                </c:pt>
                <c:pt idx="44696">
                  <c:v>24.821734011580638</c:v>
                </c:pt>
                <c:pt idx="44697">
                  <c:v>24.822289357338907</c:v>
                </c:pt>
                <c:pt idx="44698">
                  <c:v>24.822844703097175</c:v>
                </c:pt>
                <c:pt idx="44699">
                  <c:v>24.823400048855444</c:v>
                </c:pt>
                <c:pt idx="44700">
                  <c:v>24.823955394613712</c:v>
                </c:pt>
                <c:pt idx="44701">
                  <c:v>24.824510740371981</c:v>
                </c:pt>
                <c:pt idx="44702">
                  <c:v>24.825066086130249</c:v>
                </c:pt>
                <c:pt idx="44703">
                  <c:v>24.825621431888518</c:v>
                </c:pt>
                <c:pt idx="44704">
                  <c:v>24.826176777646786</c:v>
                </c:pt>
                <c:pt idx="44705">
                  <c:v>24.826732123405055</c:v>
                </c:pt>
                <c:pt idx="44706">
                  <c:v>24.827287469163323</c:v>
                </c:pt>
                <c:pt idx="44707">
                  <c:v>24.827842814921592</c:v>
                </c:pt>
                <c:pt idx="44708">
                  <c:v>24.82839816067986</c:v>
                </c:pt>
                <c:pt idx="44709">
                  <c:v>24.828953506438129</c:v>
                </c:pt>
                <c:pt idx="44710">
                  <c:v>24.829508852196398</c:v>
                </c:pt>
                <c:pt idx="44711">
                  <c:v>24.830064197954666</c:v>
                </c:pt>
                <c:pt idx="44712">
                  <c:v>24.830619543712935</c:v>
                </c:pt>
                <c:pt idx="44713">
                  <c:v>24.831174889471203</c:v>
                </c:pt>
                <c:pt idx="44714">
                  <c:v>24.831730235229472</c:v>
                </c:pt>
                <c:pt idx="44715">
                  <c:v>24.83228558098774</c:v>
                </c:pt>
                <c:pt idx="44716">
                  <c:v>24.832840926746009</c:v>
                </c:pt>
                <c:pt idx="44717">
                  <c:v>24.833396272504277</c:v>
                </c:pt>
                <c:pt idx="44718">
                  <c:v>24.833951618262546</c:v>
                </c:pt>
                <c:pt idx="44719">
                  <c:v>24.834506964020814</c:v>
                </c:pt>
                <c:pt idx="44720">
                  <c:v>24.835062309779083</c:v>
                </c:pt>
                <c:pt idx="44721">
                  <c:v>24.835617655537352</c:v>
                </c:pt>
                <c:pt idx="44722">
                  <c:v>24.83617300129562</c:v>
                </c:pt>
                <c:pt idx="44723">
                  <c:v>24.836728347053889</c:v>
                </c:pt>
                <c:pt idx="44724">
                  <c:v>24.837283692812157</c:v>
                </c:pt>
                <c:pt idx="44725">
                  <c:v>24.837839038570426</c:v>
                </c:pt>
                <c:pt idx="44726">
                  <c:v>24.838394384328694</c:v>
                </c:pt>
                <c:pt idx="44727">
                  <c:v>24.838949730086963</c:v>
                </c:pt>
                <c:pt idx="44728">
                  <c:v>24.839505075845231</c:v>
                </c:pt>
                <c:pt idx="44729">
                  <c:v>24.8400604216035</c:v>
                </c:pt>
                <c:pt idx="44730">
                  <c:v>24.840615767361768</c:v>
                </c:pt>
                <c:pt idx="44731">
                  <c:v>24.841171113120037</c:v>
                </c:pt>
                <c:pt idx="44732">
                  <c:v>24.841726458878306</c:v>
                </c:pt>
                <c:pt idx="44733">
                  <c:v>24.842281804636574</c:v>
                </c:pt>
                <c:pt idx="44734">
                  <c:v>24.842837150394843</c:v>
                </c:pt>
                <c:pt idx="44735">
                  <c:v>24.843392496153111</c:v>
                </c:pt>
                <c:pt idx="44736">
                  <c:v>24.84394784191138</c:v>
                </c:pt>
                <c:pt idx="44737">
                  <c:v>24.844503187669648</c:v>
                </c:pt>
                <c:pt idx="44738">
                  <c:v>24.845058533427917</c:v>
                </c:pt>
                <c:pt idx="44739">
                  <c:v>24.845613879186185</c:v>
                </c:pt>
                <c:pt idx="44740">
                  <c:v>24.846169224944454</c:v>
                </c:pt>
                <c:pt idx="44741">
                  <c:v>24.846724570702722</c:v>
                </c:pt>
                <c:pt idx="44742">
                  <c:v>24.847279916460991</c:v>
                </c:pt>
                <c:pt idx="44743">
                  <c:v>24.84783526221926</c:v>
                </c:pt>
                <c:pt idx="44744">
                  <c:v>24.848390607977528</c:v>
                </c:pt>
                <c:pt idx="44745">
                  <c:v>24.848945953735797</c:v>
                </c:pt>
                <c:pt idx="44746">
                  <c:v>24.849501299494065</c:v>
                </c:pt>
                <c:pt idx="44747">
                  <c:v>24.850056645252334</c:v>
                </c:pt>
                <c:pt idx="44748">
                  <c:v>24.850611991010602</c:v>
                </c:pt>
                <c:pt idx="44749">
                  <c:v>24.851167336768871</c:v>
                </c:pt>
                <c:pt idx="44750">
                  <c:v>24.851722682527139</c:v>
                </c:pt>
                <c:pt idx="44751">
                  <c:v>24.852278028285408</c:v>
                </c:pt>
                <c:pt idx="44752">
                  <c:v>24.852833374043676</c:v>
                </c:pt>
                <c:pt idx="44753">
                  <c:v>24.853388719801945</c:v>
                </c:pt>
                <c:pt idx="44754">
                  <c:v>24.853944065560214</c:v>
                </c:pt>
                <c:pt idx="44755">
                  <c:v>24.854499411318482</c:v>
                </c:pt>
                <c:pt idx="44756">
                  <c:v>24.855054757076751</c:v>
                </c:pt>
                <c:pt idx="44757">
                  <c:v>24.855610102835019</c:v>
                </c:pt>
                <c:pt idx="44758">
                  <c:v>24.856165448593288</c:v>
                </c:pt>
                <c:pt idx="44759">
                  <c:v>24.856720794351556</c:v>
                </c:pt>
                <c:pt idx="44760">
                  <c:v>24.857276140109825</c:v>
                </c:pt>
                <c:pt idx="44761">
                  <c:v>24.857831485868093</c:v>
                </c:pt>
                <c:pt idx="44762">
                  <c:v>24.858386831626362</c:v>
                </c:pt>
                <c:pt idx="44763">
                  <c:v>24.85894217738463</c:v>
                </c:pt>
                <c:pt idx="44764">
                  <c:v>24.859497523142899</c:v>
                </c:pt>
                <c:pt idx="44765">
                  <c:v>24.860052868901167</c:v>
                </c:pt>
                <c:pt idx="44766">
                  <c:v>24.860608214659436</c:v>
                </c:pt>
                <c:pt idx="44767">
                  <c:v>24.861163560417705</c:v>
                </c:pt>
                <c:pt idx="44768">
                  <c:v>24.861718906175973</c:v>
                </c:pt>
                <c:pt idx="44769">
                  <c:v>24.862274251934242</c:v>
                </c:pt>
                <c:pt idx="44770">
                  <c:v>24.86282959769251</c:v>
                </c:pt>
                <c:pt idx="44771">
                  <c:v>24.863384943450779</c:v>
                </c:pt>
                <c:pt idx="44772">
                  <c:v>24.863940289209047</c:v>
                </c:pt>
                <c:pt idx="44773">
                  <c:v>24.864495634967316</c:v>
                </c:pt>
                <c:pt idx="44774">
                  <c:v>24.865050980725584</c:v>
                </c:pt>
                <c:pt idx="44775">
                  <c:v>24.865606326483853</c:v>
                </c:pt>
                <c:pt idx="44776">
                  <c:v>24.866161672242121</c:v>
                </c:pt>
                <c:pt idx="44777">
                  <c:v>24.86671701800039</c:v>
                </c:pt>
                <c:pt idx="44778">
                  <c:v>24.867272363758659</c:v>
                </c:pt>
                <c:pt idx="44779">
                  <c:v>24.867827709516927</c:v>
                </c:pt>
                <c:pt idx="44780">
                  <c:v>24.868383055275196</c:v>
                </c:pt>
                <c:pt idx="44781">
                  <c:v>24.868938401033464</c:v>
                </c:pt>
                <c:pt idx="44782">
                  <c:v>24.869493746791733</c:v>
                </c:pt>
                <c:pt idx="44783">
                  <c:v>24.870049092550001</c:v>
                </c:pt>
                <c:pt idx="44784">
                  <c:v>24.87060443830827</c:v>
                </c:pt>
                <c:pt idx="44785">
                  <c:v>24.871159784066538</c:v>
                </c:pt>
                <c:pt idx="44786">
                  <c:v>24.871715129824807</c:v>
                </c:pt>
                <c:pt idx="44787">
                  <c:v>24.872270475583075</c:v>
                </c:pt>
                <c:pt idx="44788">
                  <c:v>24.872825821341344</c:v>
                </c:pt>
                <c:pt idx="44789">
                  <c:v>24.873381167099613</c:v>
                </c:pt>
                <c:pt idx="44790">
                  <c:v>24.873936512857881</c:v>
                </c:pt>
                <c:pt idx="44791">
                  <c:v>24.87449185861615</c:v>
                </c:pt>
                <c:pt idx="44792">
                  <c:v>24.875047204374418</c:v>
                </c:pt>
                <c:pt idx="44793">
                  <c:v>24.875602550132687</c:v>
                </c:pt>
                <c:pt idx="44794">
                  <c:v>24.876157895890955</c:v>
                </c:pt>
                <c:pt idx="44795">
                  <c:v>24.876713241649224</c:v>
                </c:pt>
                <c:pt idx="44796">
                  <c:v>24.877268587407492</c:v>
                </c:pt>
                <c:pt idx="44797">
                  <c:v>24.877823933165761</c:v>
                </c:pt>
                <c:pt idx="44798">
                  <c:v>24.878379278924029</c:v>
                </c:pt>
                <c:pt idx="44799">
                  <c:v>24.878934624682298</c:v>
                </c:pt>
                <c:pt idx="44800">
                  <c:v>24.879489970440567</c:v>
                </c:pt>
                <c:pt idx="44801">
                  <c:v>24.880045316198835</c:v>
                </c:pt>
                <c:pt idx="44802">
                  <c:v>24.880600661957104</c:v>
                </c:pt>
                <c:pt idx="44803">
                  <c:v>24.881156007715372</c:v>
                </c:pt>
                <c:pt idx="44804">
                  <c:v>24.881711353473641</c:v>
                </c:pt>
                <c:pt idx="44805">
                  <c:v>24.882266699231909</c:v>
                </c:pt>
                <c:pt idx="44806">
                  <c:v>24.882822044990178</c:v>
                </c:pt>
                <c:pt idx="44807">
                  <c:v>24.883377390748446</c:v>
                </c:pt>
                <c:pt idx="44808">
                  <c:v>24.883932736506715</c:v>
                </c:pt>
                <c:pt idx="44809">
                  <c:v>24.884488082264983</c:v>
                </c:pt>
                <c:pt idx="44810">
                  <c:v>24.885043428023252</c:v>
                </c:pt>
                <c:pt idx="44811">
                  <c:v>24.885598773781521</c:v>
                </c:pt>
                <c:pt idx="44812">
                  <c:v>24.886154119539789</c:v>
                </c:pt>
                <c:pt idx="44813">
                  <c:v>24.886709465298058</c:v>
                </c:pt>
                <c:pt idx="44814">
                  <c:v>24.887264811056326</c:v>
                </c:pt>
                <c:pt idx="44815">
                  <c:v>24.887820156814595</c:v>
                </c:pt>
                <c:pt idx="44816">
                  <c:v>24.888375502572863</c:v>
                </c:pt>
                <c:pt idx="44817">
                  <c:v>24.888930848331132</c:v>
                </c:pt>
                <c:pt idx="44818">
                  <c:v>24.8894861940894</c:v>
                </c:pt>
                <c:pt idx="44819">
                  <c:v>24.890041539847669</c:v>
                </c:pt>
                <c:pt idx="44820">
                  <c:v>24.890596885605937</c:v>
                </c:pt>
                <c:pt idx="44821">
                  <c:v>24.891152231364206</c:v>
                </c:pt>
                <c:pt idx="44822">
                  <c:v>24.891707577122475</c:v>
                </c:pt>
                <c:pt idx="44823">
                  <c:v>24.892262922880743</c:v>
                </c:pt>
                <c:pt idx="44824">
                  <c:v>24.892818268639012</c:v>
                </c:pt>
                <c:pt idx="44825">
                  <c:v>24.89337361439728</c:v>
                </c:pt>
                <c:pt idx="44826">
                  <c:v>24.893928960155549</c:v>
                </c:pt>
                <c:pt idx="44827">
                  <c:v>24.894484305913817</c:v>
                </c:pt>
                <c:pt idx="44828">
                  <c:v>24.895039651672086</c:v>
                </c:pt>
                <c:pt idx="44829">
                  <c:v>24.895594997430354</c:v>
                </c:pt>
                <c:pt idx="44830">
                  <c:v>24.896150343188623</c:v>
                </c:pt>
                <c:pt idx="44831">
                  <c:v>24.896705688946891</c:v>
                </c:pt>
                <c:pt idx="44832">
                  <c:v>24.89726103470516</c:v>
                </c:pt>
                <c:pt idx="44833">
                  <c:v>24.897816380463428</c:v>
                </c:pt>
                <c:pt idx="44834">
                  <c:v>24.898371726221697</c:v>
                </c:pt>
                <c:pt idx="44835">
                  <c:v>24.898927071979966</c:v>
                </c:pt>
                <c:pt idx="44836">
                  <c:v>24.899482417738234</c:v>
                </c:pt>
                <c:pt idx="44837">
                  <c:v>24.900037763496503</c:v>
                </c:pt>
                <c:pt idx="44838">
                  <c:v>24.900593109254771</c:v>
                </c:pt>
                <c:pt idx="44839">
                  <c:v>24.90114845501304</c:v>
                </c:pt>
                <c:pt idx="44840">
                  <c:v>24.901703800771308</c:v>
                </c:pt>
                <c:pt idx="44841">
                  <c:v>24.902259146529577</c:v>
                </c:pt>
                <c:pt idx="44842">
                  <c:v>24.902814492287845</c:v>
                </c:pt>
                <c:pt idx="44843">
                  <c:v>24.903369838046114</c:v>
                </c:pt>
                <c:pt idx="44844">
                  <c:v>24.903925183804382</c:v>
                </c:pt>
                <c:pt idx="44845">
                  <c:v>24.904480529562651</c:v>
                </c:pt>
                <c:pt idx="44846">
                  <c:v>24.90503587532092</c:v>
                </c:pt>
                <c:pt idx="44847">
                  <c:v>24.905591221079188</c:v>
                </c:pt>
                <c:pt idx="44848">
                  <c:v>24.906146566837457</c:v>
                </c:pt>
                <c:pt idx="44849">
                  <c:v>24.906701912595725</c:v>
                </c:pt>
                <c:pt idx="44850">
                  <c:v>24.907257258353994</c:v>
                </c:pt>
                <c:pt idx="44851">
                  <c:v>24.907812604112262</c:v>
                </c:pt>
                <c:pt idx="44852">
                  <c:v>24.908367949870531</c:v>
                </c:pt>
                <c:pt idx="44853">
                  <c:v>24.908923295628799</c:v>
                </c:pt>
                <c:pt idx="44854">
                  <c:v>24.909478641387068</c:v>
                </c:pt>
                <c:pt idx="44855">
                  <c:v>24.910033987145336</c:v>
                </c:pt>
                <c:pt idx="44856">
                  <c:v>24.910589332903605</c:v>
                </c:pt>
                <c:pt idx="44857">
                  <c:v>24.911144678661874</c:v>
                </c:pt>
                <c:pt idx="44858">
                  <c:v>24.911700024420142</c:v>
                </c:pt>
                <c:pt idx="44859">
                  <c:v>24.912255370178411</c:v>
                </c:pt>
                <c:pt idx="44860">
                  <c:v>24.912810715936679</c:v>
                </c:pt>
                <c:pt idx="44861">
                  <c:v>24.913366061694948</c:v>
                </c:pt>
                <c:pt idx="44862">
                  <c:v>24.913921407453216</c:v>
                </c:pt>
                <c:pt idx="44863">
                  <c:v>24.914476753211485</c:v>
                </c:pt>
                <c:pt idx="44864">
                  <c:v>24.915032098969753</c:v>
                </c:pt>
                <c:pt idx="44865">
                  <c:v>24.915587444728022</c:v>
                </c:pt>
                <c:pt idx="44866">
                  <c:v>24.91614279048629</c:v>
                </c:pt>
                <c:pt idx="44867">
                  <c:v>24.916698136244559</c:v>
                </c:pt>
                <c:pt idx="44868">
                  <c:v>24.917253482002828</c:v>
                </c:pt>
                <c:pt idx="44869">
                  <c:v>24.917808827761096</c:v>
                </c:pt>
                <c:pt idx="44870">
                  <c:v>24.918364173519365</c:v>
                </c:pt>
                <c:pt idx="44871">
                  <c:v>24.918919519277633</c:v>
                </c:pt>
                <c:pt idx="44872">
                  <c:v>24.919474865035902</c:v>
                </c:pt>
                <c:pt idx="44873">
                  <c:v>24.92003021079417</c:v>
                </c:pt>
                <c:pt idx="44874">
                  <c:v>24.920585556552439</c:v>
                </c:pt>
                <c:pt idx="44875">
                  <c:v>24.921140902310707</c:v>
                </c:pt>
                <c:pt idx="44876">
                  <c:v>24.921696248068976</c:v>
                </c:pt>
                <c:pt idx="44877">
                  <c:v>24.922251593827244</c:v>
                </c:pt>
                <c:pt idx="44878">
                  <c:v>24.922806939585513</c:v>
                </c:pt>
                <c:pt idx="44879">
                  <c:v>24.923362285343782</c:v>
                </c:pt>
                <c:pt idx="44880">
                  <c:v>24.92391763110205</c:v>
                </c:pt>
                <c:pt idx="44881">
                  <c:v>24.924472976860319</c:v>
                </c:pt>
                <c:pt idx="44882">
                  <c:v>24.925028322618587</c:v>
                </c:pt>
                <c:pt idx="44883">
                  <c:v>24.925583668376856</c:v>
                </c:pt>
                <c:pt idx="44884">
                  <c:v>24.926139014135124</c:v>
                </c:pt>
                <c:pt idx="44885">
                  <c:v>24.926694359893393</c:v>
                </c:pt>
                <c:pt idx="44886">
                  <c:v>24.927249705651661</c:v>
                </c:pt>
                <c:pt idx="44887">
                  <c:v>24.92780505140993</c:v>
                </c:pt>
                <c:pt idx="44888">
                  <c:v>24.928360397168198</c:v>
                </c:pt>
                <c:pt idx="44889">
                  <c:v>24.928915742926467</c:v>
                </c:pt>
                <c:pt idx="44890">
                  <c:v>24.929471088684735</c:v>
                </c:pt>
                <c:pt idx="44891">
                  <c:v>24.930026434443004</c:v>
                </c:pt>
                <c:pt idx="44892">
                  <c:v>24.930581780201273</c:v>
                </c:pt>
                <c:pt idx="44893">
                  <c:v>24.931137125959541</c:v>
                </c:pt>
                <c:pt idx="44894">
                  <c:v>24.93169247171781</c:v>
                </c:pt>
                <c:pt idx="44895">
                  <c:v>24.932247817476078</c:v>
                </c:pt>
                <c:pt idx="44896">
                  <c:v>24.932803163234347</c:v>
                </c:pt>
                <c:pt idx="44897">
                  <c:v>24.933358508992615</c:v>
                </c:pt>
                <c:pt idx="44898">
                  <c:v>24.933913854750884</c:v>
                </c:pt>
                <c:pt idx="44899">
                  <c:v>24.934469200509152</c:v>
                </c:pt>
                <c:pt idx="44900">
                  <c:v>24.935024546267421</c:v>
                </c:pt>
                <c:pt idx="44901">
                  <c:v>24.935579892025689</c:v>
                </c:pt>
                <c:pt idx="44902">
                  <c:v>24.936135237783958</c:v>
                </c:pt>
                <c:pt idx="44903">
                  <c:v>24.936690583542227</c:v>
                </c:pt>
                <c:pt idx="44904">
                  <c:v>24.937245929300495</c:v>
                </c:pt>
                <c:pt idx="44905">
                  <c:v>24.937801275058764</c:v>
                </c:pt>
                <c:pt idx="44906">
                  <c:v>24.938356620817032</c:v>
                </c:pt>
                <c:pt idx="44907">
                  <c:v>24.938911966575301</c:v>
                </c:pt>
                <c:pt idx="44908">
                  <c:v>24.939467312333569</c:v>
                </c:pt>
                <c:pt idx="44909">
                  <c:v>24.940022658091838</c:v>
                </c:pt>
                <c:pt idx="44910">
                  <c:v>24.940578003850106</c:v>
                </c:pt>
                <c:pt idx="44911">
                  <c:v>24.941133349608375</c:v>
                </c:pt>
                <c:pt idx="44912">
                  <c:v>24.941688695366643</c:v>
                </c:pt>
                <c:pt idx="44913">
                  <c:v>24.942244041124912</c:v>
                </c:pt>
                <c:pt idx="44914">
                  <c:v>24.942799386883181</c:v>
                </c:pt>
                <c:pt idx="44915">
                  <c:v>24.943354732641449</c:v>
                </c:pt>
                <c:pt idx="44916">
                  <c:v>24.943910078399718</c:v>
                </c:pt>
                <c:pt idx="44917">
                  <c:v>24.944465424157986</c:v>
                </c:pt>
                <c:pt idx="44918">
                  <c:v>24.945020769916255</c:v>
                </c:pt>
                <c:pt idx="44919">
                  <c:v>24.945576115674523</c:v>
                </c:pt>
                <c:pt idx="44920">
                  <c:v>24.946131461432792</c:v>
                </c:pt>
                <c:pt idx="44921">
                  <c:v>24.94668680719106</c:v>
                </c:pt>
                <c:pt idx="44922">
                  <c:v>24.947242152949329</c:v>
                </c:pt>
                <c:pt idx="44923">
                  <c:v>24.947797498707597</c:v>
                </c:pt>
                <c:pt idx="44924">
                  <c:v>24.948352844465866</c:v>
                </c:pt>
                <c:pt idx="44925">
                  <c:v>24.948908190224135</c:v>
                </c:pt>
                <c:pt idx="44926">
                  <c:v>24.949463535982403</c:v>
                </c:pt>
                <c:pt idx="44927">
                  <c:v>24.950018881740672</c:v>
                </c:pt>
                <c:pt idx="44928">
                  <c:v>24.95057422749894</c:v>
                </c:pt>
                <c:pt idx="44929">
                  <c:v>24.951129573257209</c:v>
                </c:pt>
                <c:pt idx="44930">
                  <c:v>24.951684919015477</c:v>
                </c:pt>
                <c:pt idx="44931">
                  <c:v>24.952240264773746</c:v>
                </c:pt>
                <c:pt idx="44932">
                  <c:v>24.952795610532014</c:v>
                </c:pt>
                <c:pt idx="44933">
                  <c:v>24.953350956290283</c:v>
                </c:pt>
                <c:pt idx="44934">
                  <c:v>24.953906302048551</c:v>
                </c:pt>
                <c:pt idx="44935">
                  <c:v>24.95446164780682</c:v>
                </c:pt>
                <c:pt idx="44936">
                  <c:v>24.955016993565089</c:v>
                </c:pt>
                <c:pt idx="44937">
                  <c:v>24.955572339323357</c:v>
                </c:pt>
                <c:pt idx="44938">
                  <c:v>24.956127685081626</c:v>
                </c:pt>
                <c:pt idx="44939">
                  <c:v>24.956683030839894</c:v>
                </c:pt>
                <c:pt idx="44940">
                  <c:v>24.957238376598163</c:v>
                </c:pt>
                <c:pt idx="44941">
                  <c:v>24.957793722356431</c:v>
                </c:pt>
                <c:pt idx="44942">
                  <c:v>24.9583490681147</c:v>
                </c:pt>
                <c:pt idx="44943">
                  <c:v>24.958904413872968</c:v>
                </c:pt>
                <c:pt idx="44944">
                  <c:v>24.959459759631237</c:v>
                </c:pt>
                <c:pt idx="44945">
                  <c:v>24.960015105389505</c:v>
                </c:pt>
                <c:pt idx="44946">
                  <c:v>24.960570451147774</c:v>
                </c:pt>
                <c:pt idx="44947">
                  <c:v>24.961125796906042</c:v>
                </c:pt>
                <c:pt idx="44948">
                  <c:v>24.961681142664311</c:v>
                </c:pt>
                <c:pt idx="44949">
                  <c:v>24.96223648842258</c:v>
                </c:pt>
                <c:pt idx="44950">
                  <c:v>24.962791834180848</c:v>
                </c:pt>
                <c:pt idx="44951">
                  <c:v>24.963347179939117</c:v>
                </c:pt>
                <c:pt idx="44952">
                  <c:v>24.963902525697385</c:v>
                </c:pt>
                <c:pt idx="44953">
                  <c:v>24.964457871455654</c:v>
                </c:pt>
                <c:pt idx="44954">
                  <c:v>24.965013217213922</c:v>
                </c:pt>
                <c:pt idx="44955">
                  <c:v>24.965568562972191</c:v>
                </c:pt>
                <c:pt idx="44956">
                  <c:v>24.966123908730459</c:v>
                </c:pt>
                <c:pt idx="44957">
                  <c:v>24.966679254488728</c:v>
                </c:pt>
                <c:pt idx="44958">
                  <c:v>24.967234600246996</c:v>
                </c:pt>
                <c:pt idx="44959">
                  <c:v>24.967789946005265</c:v>
                </c:pt>
                <c:pt idx="44960">
                  <c:v>24.968345291763534</c:v>
                </c:pt>
                <c:pt idx="44961">
                  <c:v>24.968900637521802</c:v>
                </c:pt>
                <c:pt idx="44962">
                  <c:v>24.969455983280071</c:v>
                </c:pt>
                <c:pt idx="44963">
                  <c:v>24.970011329038339</c:v>
                </c:pt>
                <c:pt idx="44964">
                  <c:v>24.970566674796608</c:v>
                </c:pt>
                <c:pt idx="44965">
                  <c:v>24.971122020554876</c:v>
                </c:pt>
                <c:pt idx="44966">
                  <c:v>24.971677366313145</c:v>
                </c:pt>
                <c:pt idx="44967">
                  <c:v>24.972232712071413</c:v>
                </c:pt>
                <c:pt idx="44968">
                  <c:v>24.972788057829682</c:v>
                </c:pt>
                <c:pt idx="44969">
                  <c:v>24.97334340358795</c:v>
                </c:pt>
                <c:pt idx="44970">
                  <c:v>24.973898749346219</c:v>
                </c:pt>
                <c:pt idx="44971">
                  <c:v>24.974454095104488</c:v>
                </c:pt>
                <c:pt idx="44972">
                  <c:v>24.975009440862756</c:v>
                </c:pt>
                <c:pt idx="44973">
                  <c:v>24.975564786621025</c:v>
                </c:pt>
                <c:pt idx="44974">
                  <c:v>24.976120132379293</c:v>
                </c:pt>
                <c:pt idx="44975">
                  <c:v>24.976675478137562</c:v>
                </c:pt>
                <c:pt idx="44976">
                  <c:v>24.97723082389583</c:v>
                </c:pt>
                <c:pt idx="44977">
                  <c:v>24.977786169654099</c:v>
                </c:pt>
                <c:pt idx="44978">
                  <c:v>24.978341515412367</c:v>
                </c:pt>
                <c:pt idx="44979">
                  <c:v>24.978896861170636</c:v>
                </c:pt>
                <c:pt idx="44980">
                  <c:v>24.979452206928904</c:v>
                </c:pt>
                <c:pt idx="44981">
                  <c:v>24.980007552687173</c:v>
                </c:pt>
                <c:pt idx="44982">
                  <c:v>24.980562898445442</c:v>
                </c:pt>
                <c:pt idx="44983">
                  <c:v>24.98111824420371</c:v>
                </c:pt>
                <c:pt idx="44984">
                  <c:v>24.981673589961979</c:v>
                </c:pt>
                <c:pt idx="44985">
                  <c:v>24.982228935720247</c:v>
                </c:pt>
                <c:pt idx="44986">
                  <c:v>24.982784281478516</c:v>
                </c:pt>
                <c:pt idx="44987">
                  <c:v>24.983339627236784</c:v>
                </c:pt>
                <c:pt idx="44988">
                  <c:v>24.983894972995053</c:v>
                </c:pt>
                <c:pt idx="44989">
                  <c:v>24.984450318753321</c:v>
                </c:pt>
                <c:pt idx="44990">
                  <c:v>24.98500566451159</c:v>
                </c:pt>
                <c:pt idx="44991">
                  <c:v>24.985561010269858</c:v>
                </c:pt>
                <c:pt idx="44992">
                  <c:v>24.986116356028127</c:v>
                </c:pt>
                <c:pt idx="44993">
                  <c:v>24.986671701786396</c:v>
                </c:pt>
                <c:pt idx="44994">
                  <c:v>24.987227047544664</c:v>
                </c:pt>
                <c:pt idx="44995">
                  <c:v>24.987782393302933</c:v>
                </c:pt>
                <c:pt idx="44996">
                  <c:v>24.988337739061201</c:v>
                </c:pt>
                <c:pt idx="44997">
                  <c:v>24.98889308481947</c:v>
                </c:pt>
                <c:pt idx="44998">
                  <c:v>24.989448430577738</c:v>
                </c:pt>
                <c:pt idx="44999">
                  <c:v>24.990003776336007</c:v>
                </c:pt>
                <c:pt idx="45000">
                  <c:v>24.990559122094275</c:v>
                </c:pt>
                <c:pt idx="45001">
                  <c:v>24.991114467852544</c:v>
                </c:pt>
                <c:pt idx="45002">
                  <c:v>24.991669813610812</c:v>
                </c:pt>
                <c:pt idx="45003">
                  <c:v>24.992225159369081</c:v>
                </c:pt>
                <c:pt idx="45004">
                  <c:v>24.992780505127349</c:v>
                </c:pt>
                <c:pt idx="45005">
                  <c:v>24.993335850885618</c:v>
                </c:pt>
                <c:pt idx="45006">
                  <c:v>24.993891196643887</c:v>
                </c:pt>
                <c:pt idx="45007">
                  <c:v>24.994446542402155</c:v>
                </c:pt>
                <c:pt idx="45008">
                  <c:v>24.995001888160424</c:v>
                </c:pt>
                <c:pt idx="45009">
                  <c:v>24.995557233918692</c:v>
                </c:pt>
                <c:pt idx="45010">
                  <c:v>24.996112579676961</c:v>
                </c:pt>
                <c:pt idx="45011">
                  <c:v>24.996667925435229</c:v>
                </c:pt>
                <c:pt idx="45012">
                  <c:v>24.997223271193498</c:v>
                </c:pt>
                <c:pt idx="45013">
                  <c:v>24.997778616951766</c:v>
                </c:pt>
                <c:pt idx="45014">
                  <c:v>24.998333962710035</c:v>
                </c:pt>
                <c:pt idx="45015">
                  <c:v>24.998889308468303</c:v>
                </c:pt>
                <c:pt idx="45016">
                  <c:v>24.999444654226572</c:v>
                </c:pt>
                <c:pt idx="45017">
                  <c:v>24.999999999984841</c:v>
                </c:pt>
                <c:pt idx="45018">
                  <c:v>25.000555345743109</c:v>
                </c:pt>
                <c:pt idx="45019">
                  <c:v>25.001110691501378</c:v>
                </c:pt>
                <c:pt idx="45020">
                  <c:v>25.001666037259646</c:v>
                </c:pt>
                <c:pt idx="45021">
                  <c:v>25.002221383017915</c:v>
                </c:pt>
                <c:pt idx="45022">
                  <c:v>25.002776728776183</c:v>
                </c:pt>
                <c:pt idx="45023">
                  <c:v>25.003332074534452</c:v>
                </c:pt>
                <c:pt idx="45024">
                  <c:v>25.00388742029272</c:v>
                </c:pt>
                <c:pt idx="45025">
                  <c:v>25.004442766050989</c:v>
                </c:pt>
                <c:pt idx="45026">
                  <c:v>25.004998111809257</c:v>
                </c:pt>
                <c:pt idx="45027">
                  <c:v>25.005553457567526</c:v>
                </c:pt>
                <c:pt idx="45028">
                  <c:v>25.006108803325795</c:v>
                </c:pt>
                <c:pt idx="45029">
                  <c:v>25.006664149084063</c:v>
                </c:pt>
                <c:pt idx="45030">
                  <c:v>25.007219494842332</c:v>
                </c:pt>
                <c:pt idx="45031">
                  <c:v>25.0077748406006</c:v>
                </c:pt>
                <c:pt idx="45032">
                  <c:v>25.008330186358869</c:v>
                </c:pt>
                <c:pt idx="45033">
                  <c:v>25.008885532117137</c:v>
                </c:pt>
                <c:pt idx="45034">
                  <c:v>25.009440877875406</c:v>
                </c:pt>
                <c:pt idx="45035">
                  <c:v>25.009996223633674</c:v>
                </c:pt>
                <c:pt idx="45036">
                  <c:v>25.010551569391943</c:v>
                </c:pt>
                <c:pt idx="45037">
                  <c:v>25.011106915150211</c:v>
                </c:pt>
                <c:pt idx="45038">
                  <c:v>25.01166226090848</c:v>
                </c:pt>
                <c:pt idx="45039">
                  <c:v>25.012217606666749</c:v>
                </c:pt>
                <c:pt idx="45040">
                  <c:v>25.012772952425017</c:v>
                </c:pt>
                <c:pt idx="45041">
                  <c:v>25.013328298183286</c:v>
                </c:pt>
                <c:pt idx="45042">
                  <c:v>25.013883643941554</c:v>
                </c:pt>
                <c:pt idx="45043">
                  <c:v>25.014438989699823</c:v>
                </c:pt>
                <c:pt idx="45044">
                  <c:v>25.014994335458091</c:v>
                </c:pt>
                <c:pt idx="45045">
                  <c:v>25.01554968121636</c:v>
                </c:pt>
                <c:pt idx="45046">
                  <c:v>25.016105026974628</c:v>
                </c:pt>
                <c:pt idx="45047">
                  <c:v>25.016660372732897</c:v>
                </c:pt>
                <c:pt idx="45048">
                  <c:v>25.017215718491165</c:v>
                </c:pt>
                <c:pt idx="45049">
                  <c:v>25.017771064249434</c:v>
                </c:pt>
                <c:pt idx="45050">
                  <c:v>25.018326410007703</c:v>
                </c:pt>
                <c:pt idx="45051">
                  <c:v>25.018881755765971</c:v>
                </c:pt>
                <c:pt idx="45052">
                  <c:v>25.01943710152424</c:v>
                </c:pt>
                <c:pt idx="45053">
                  <c:v>25.019992447282508</c:v>
                </c:pt>
                <c:pt idx="45054">
                  <c:v>25.020547793040777</c:v>
                </c:pt>
                <c:pt idx="45055">
                  <c:v>25.021103138799045</c:v>
                </c:pt>
                <c:pt idx="45056">
                  <c:v>25.021658484557314</c:v>
                </c:pt>
                <c:pt idx="45057">
                  <c:v>25.022213830315582</c:v>
                </c:pt>
                <c:pt idx="45058">
                  <c:v>25.022769176073851</c:v>
                </c:pt>
                <c:pt idx="45059">
                  <c:v>25.023324521832119</c:v>
                </c:pt>
                <c:pt idx="45060">
                  <c:v>25.023879867590388</c:v>
                </c:pt>
                <c:pt idx="45061">
                  <c:v>25.024435213348657</c:v>
                </c:pt>
                <c:pt idx="45062">
                  <c:v>25.024990559106925</c:v>
                </c:pt>
                <c:pt idx="45063">
                  <c:v>25.025545904865194</c:v>
                </c:pt>
                <c:pt idx="45064">
                  <c:v>25.026101250623462</c:v>
                </c:pt>
                <c:pt idx="45065">
                  <c:v>25.026656596381731</c:v>
                </c:pt>
                <c:pt idx="45066">
                  <c:v>25.027211942139999</c:v>
                </c:pt>
                <c:pt idx="45067">
                  <c:v>25.027767287898268</c:v>
                </c:pt>
                <c:pt idx="45068">
                  <c:v>25.028322633656536</c:v>
                </c:pt>
                <c:pt idx="45069">
                  <c:v>25.028877979414805</c:v>
                </c:pt>
                <c:pt idx="45070">
                  <c:v>25.029433325173073</c:v>
                </c:pt>
                <c:pt idx="45071">
                  <c:v>25.029988670931342</c:v>
                </c:pt>
                <c:pt idx="45072">
                  <c:v>25.03054401668961</c:v>
                </c:pt>
                <c:pt idx="45073">
                  <c:v>25.031099362447879</c:v>
                </c:pt>
                <c:pt idx="45074">
                  <c:v>25.031654708206148</c:v>
                </c:pt>
                <c:pt idx="45075">
                  <c:v>25.032210053964416</c:v>
                </c:pt>
                <c:pt idx="45076">
                  <c:v>25.032765399722685</c:v>
                </c:pt>
                <c:pt idx="45077">
                  <c:v>25.033320745480953</c:v>
                </c:pt>
                <c:pt idx="45078">
                  <c:v>25.033876091239222</c:v>
                </c:pt>
                <c:pt idx="45079">
                  <c:v>25.03443143699749</c:v>
                </c:pt>
                <c:pt idx="45080">
                  <c:v>25.034986782755759</c:v>
                </c:pt>
                <c:pt idx="45081">
                  <c:v>25.035542128514027</c:v>
                </c:pt>
                <c:pt idx="45082">
                  <c:v>25.036097474272296</c:v>
                </c:pt>
                <c:pt idx="45083">
                  <c:v>25.036652820030564</c:v>
                </c:pt>
                <c:pt idx="45084">
                  <c:v>25.037208165788833</c:v>
                </c:pt>
                <c:pt idx="45085">
                  <c:v>25.037763511547102</c:v>
                </c:pt>
                <c:pt idx="45086">
                  <c:v>25.03831885730537</c:v>
                </c:pt>
                <c:pt idx="45087">
                  <c:v>25.038874203063639</c:v>
                </c:pt>
                <c:pt idx="45088">
                  <c:v>25.039429548821907</c:v>
                </c:pt>
                <c:pt idx="45089">
                  <c:v>25.039984894580176</c:v>
                </c:pt>
                <c:pt idx="45090">
                  <c:v>25.040540240338444</c:v>
                </c:pt>
                <c:pt idx="45091">
                  <c:v>25.041095586096713</c:v>
                </c:pt>
                <c:pt idx="45092">
                  <c:v>25.041650931854981</c:v>
                </c:pt>
                <c:pt idx="45093">
                  <c:v>25.04220627761325</c:v>
                </c:pt>
                <c:pt idx="45094">
                  <c:v>25.042761623371518</c:v>
                </c:pt>
                <c:pt idx="45095">
                  <c:v>25.043316969129787</c:v>
                </c:pt>
                <c:pt idx="45096">
                  <c:v>25.043872314888056</c:v>
                </c:pt>
                <c:pt idx="45097">
                  <c:v>25.044427660646324</c:v>
                </c:pt>
                <c:pt idx="45098">
                  <c:v>25.044983006404593</c:v>
                </c:pt>
                <c:pt idx="45099">
                  <c:v>25.045538352162861</c:v>
                </c:pt>
                <c:pt idx="45100">
                  <c:v>25.04609369792113</c:v>
                </c:pt>
                <c:pt idx="45101">
                  <c:v>25.046649043679398</c:v>
                </c:pt>
                <c:pt idx="45102">
                  <c:v>25.047204389437667</c:v>
                </c:pt>
                <c:pt idx="45103">
                  <c:v>25.047759735195935</c:v>
                </c:pt>
                <c:pt idx="45104">
                  <c:v>25.048315080954204</c:v>
                </c:pt>
                <c:pt idx="45105">
                  <c:v>25.048870426712472</c:v>
                </c:pt>
                <c:pt idx="45106">
                  <c:v>25.049425772470741</c:v>
                </c:pt>
                <c:pt idx="45107">
                  <c:v>25.04998111822901</c:v>
                </c:pt>
                <c:pt idx="45108">
                  <c:v>25.050536463987278</c:v>
                </c:pt>
                <c:pt idx="45109">
                  <c:v>25.051091809745547</c:v>
                </c:pt>
                <c:pt idx="45110">
                  <c:v>25.051647155503815</c:v>
                </c:pt>
                <c:pt idx="45111">
                  <c:v>25.052202501262084</c:v>
                </c:pt>
                <c:pt idx="45112">
                  <c:v>25.052757847020352</c:v>
                </c:pt>
                <c:pt idx="45113">
                  <c:v>25.053313192778621</c:v>
                </c:pt>
                <c:pt idx="45114">
                  <c:v>25.053868538536889</c:v>
                </c:pt>
                <c:pt idx="45115">
                  <c:v>25.054423884295158</c:v>
                </c:pt>
                <c:pt idx="45116">
                  <c:v>25.054979230053426</c:v>
                </c:pt>
                <c:pt idx="45117">
                  <c:v>25.055534575811695</c:v>
                </c:pt>
                <c:pt idx="45118">
                  <c:v>25.056089921569964</c:v>
                </c:pt>
                <c:pt idx="45119">
                  <c:v>25.056645267328232</c:v>
                </c:pt>
                <c:pt idx="45120">
                  <c:v>25.057200613086501</c:v>
                </c:pt>
                <c:pt idx="45121">
                  <c:v>25.057755958844769</c:v>
                </c:pt>
                <c:pt idx="45122">
                  <c:v>25.058311304603038</c:v>
                </c:pt>
                <c:pt idx="45123">
                  <c:v>25.058866650361306</c:v>
                </c:pt>
                <c:pt idx="45124">
                  <c:v>25.059421996119575</c:v>
                </c:pt>
                <c:pt idx="45125">
                  <c:v>25.059977341877843</c:v>
                </c:pt>
                <c:pt idx="45126">
                  <c:v>25.060532687636112</c:v>
                </c:pt>
                <c:pt idx="45127">
                  <c:v>25.06108803339438</c:v>
                </c:pt>
                <c:pt idx="45128">
                  <c:v>25.061643379152649</c:v>
                </c:pt>
                <c:pt idx="45129">
                  <c:v>25.062198724910917</c:v>
                </c:pt>
                <c:pt idx="45130">
                  <c:v>25.062754070669186</c:v>
                </c:pt>
                <c:pt idx="45131">
                  <c:v>25.063309416427455</c:v>
                </c:pt>
                <c:pt idx="45132">
                  <c:v>25.063864762185723</c:v>
                </c:pt>
                <c:pt idx="45133">
                  <c:v>25.064420107943992</c:v>
                </c:pt>
                <c:pt idx="45134">
                  <c:v>25.06497545370226</c:v>
                </c:pt>
                <c:pt idx="45135">
                  <c:v>25.065530799460529</c:v>
                </c:pt>
                <c:pt idx="45136">
                  <c:v>25.066086145218797</c:v>
                </c:pt>
                <c:pt idx="45137">
                  <c:v>25.066641490977066</c:v>
                </c:pt>
                <c:pt idx="45138">
                  <c:v>25.067196836735334</c:v>
                </c:pt>
                <c:pt idx="45139">
                  <c:v>25.067752182493603</c:v>
                </c:pt>
                <c:pt idx="45140">
                  <c:v>25.068307528251871</c:v>
                </c:pt>
                <c:pt idx="45141">
                  <c:v>25.06886287401014</c:v>
                </c:pt>
                <c:pt idx="45142">
                  <c:v>25.069418219768409</c:v>
                </c:pt>
                <c:pt idx="45143">
                  <c:v>25.069973565526677</c:v>
                </c:pt>
                <c:pt idx="45144">
                  <c:v>25.070528911284946</c:v>
                </c:pt>
                <c:pt idx="45145">
                  <c:v>25.071084257043214</c:v>
                </c:pt>
                <c:pt idx="45146">
                  <c:v>25.071639602801483</c:v>
                </c:pt>
                <c:pt idx="45147">
                  <c:v>25.072194948559751</c:v>
                </c:pt>
                <c:pt idx="45148">
                  <c:v>25.07275029431802</c:v>
                </c:pt>
                <c:pt idx="45149">
                  <c:v>25.073305640076288</c:v>
                </c:pt>
                <c:pt idx="45150">
                  <c:v>25.073860985834557</c:v>
                </c:pt>
                <c:pt idx="45151">
                  <c:v>25.074416331592825</c:v>
                </c:pt>
                <c:pt idx="45152">
                  <c:v>25.074971677351094</c:v>
                </c:pt>
                <c:pt idx="45153">
                  <c:v>25.075527023109363</c:v>
                </c:pt>
                <c:pt idx="45154">
                  <c:v>25.076082368867631</c:v>
                </c:pt>
                <c:pt idx="45155">
                  <c:v>25.0766377146259</c:v>
                </c:pt>
                <c:pt idx="45156">
                  <c:v>25.077193060384168</c:v>
                </c:pt>
                <c:pt idx="45157">
                  <c:v>25.077748406142437</c:v>
                </c:pt>
                <c:pt idx="45158">
                  <c:v>25.078303751900705</c:v>
                </c:pt>
                <c:pt idx="45159">
                  <c:v>25.078859097658974</c:v>
                </c:pt>
                <c:pt idx="45160">
                  <c:v>25.079414443417242</c:v>
                </c:pt>
                <c:pt idx="45161">
                  <c:v>25.079969789175511</c:v>
                </c:pt>
                <c:pt idx="45162">
                  <c:v>25.080525134933779</c:v>
                </c:pt>
                <c:pt idx="45163">
                  <c:v>25.081080480692048</c:v>
                </c:pt>
                <c:pt idx="45164">
                  <c:v>25.081635826450317</c:v>
                </c:pt>
                <c:pt idx="45165">
                  <c:v>25.082191172208585</c:v>
                </c:pt>
                <c:pt idx="45166">
                  <c:v>25.082746517966854</c:v>
                </c:pt>
                <c:pt idx="45167">
                  <c:v>25.083301863725122</c:v>
                </c:pt>
                <c:pt idx="45168">
                  <c:v>25.083857209483391</c:v>
                </c:pt>
                <c:pt idx="45169">
                  <c:v>25.084412555241659</c:v>
                </c:pt>
                <c:pt idx="45170">
                  <c:v>25.084967900999928</c:v>
                </c:pt>
                <c:pt idx="45171">
                  <c:v>25.085523246758196</c:v>
                </c:pt>
                <c:pt idx="45172">
                  <c:v>25.086078592516465</c:v>
                </c:pt>
                <c:pt idx="45173">
                  <c:v>25.086633938274733</c:v>
                </c:pt>
                <c:pt idx="45174">
                  <c:v>25.087189284033002</c:v>
                </c:pt>
                <c:pt idx="45175">
                  <c:v>25.087744629791271</c:v>
                </c:pt>
                <c:pt idx="45176">
                  <c:v>25.088299975549539</c:v>
                </c:pt>
                <c:pt idx="45177">
                  <c:v>25.088855321307808</c:v>
                </c:pt>
                <c:pt idx="45178">
                  <c:v>25.089410667066076</c:v>
                </c:pt>
                <c:pt idx="45179">
                  <c:v>25.089966012824345</c:v>
                </c:pt>
                <c:pt idx="45180">
                  <c:v>25.090521358582613</c:v>
                </c:pt>
                <c:pt idx="45181">
                  <c:v>25.091076704340882</c:v>
                </c:pt>
                <c:pt idx="45182">
                  <c:v>25.09163205009915</c:v>
                </c:pt>
                <c:pt idx="45183">
                  <c:v>25.092187395857419</c:v>
                </c:pt>
                <c:pt idx="45184">
                  <c:v>25.092742741615687</c:v>
                </c:pt>
                <c:pt idx="45185">
                  <c:v>25.093298087373956</c:v>
                </c:pt>
                <c:pt idx="45186">
                  <c:v>25.093853433132224</c:v>
                </c:pt>
                <c:pt idx="45187">
                  <c:v>25.094408778890493</c:v>
                </c:pt>
                <c:pt idx="45188">
                  <c:v>25.094964124648762</c:v>
                </c:pt>
                <c:pt idx="45189">
                  <c:v>25.09551947040703</c:v>
                </c:pt>
                <c:pt idx="45190">
                  <c:v>25.096074816165299</c:v>
                </c:pt>
                <c:pt idx="45191">
                  <c:v>25.096630161923567</c:v>
                </c:pt>
                <c:pt idx="45192">
                  <c:v>25.097185507681836</c:v>
                </c:pt>
                <c:pt idx="45193">
                  <c:v>25.097740853440104</c:v>
                </c:pt>
                <c:pt idx="45194">
                  <c:v>25.098296199198373</c:v>
                </c:pt>
                <c:pt idx="45195">
                  <c:v>25.098851544956641</c:v>
                </c:pt>
                <c:pt idx="45196">
                  <c:v>25.09940689071491</c:v>
                </c:pt>
                <c:pt idx="45197">
                  <c:v>25.099962236473178</c:v>
                </c:pt>
                <c:pt idx="45198">
                  <c:v>25.100517582231447</c:v>
                </c:pt>
                <c:pt idx="45199">
                  <c:v>25.101072927989716</c:v>
                </c:pt>
                <c:pt idx="45200">
                  <c:v>25.101628273747984</c:v>
                </c:pt>
                <c:pt idx="45201">
                  <c:v>25.102183619506253</c:v>
                </c:pt>
                <c:pt idx="45202">
                  <c:v>25.102738965264521</c:v>
                </c:pt>
                <c:pt idx="45203">
                  <c:v>25.10329431102279</c:v>
                </c:pt>
                <c:pt idx="45204">
                  <c:v>25.103849656781058</c:v>
                </c:pt>
                <c:pt idx="45205">
                  <c:v>25.104405002539327</c:v>
                </c:pt>
                <c:pt idx="45206">
                  <c:v>25.104960348297595</c:v>
                </c:pt>
                <c:pt idx="45207">
                  <c:v>25.105515694055864</c:v>
                </c:pt>
                <c:pt idx="45208">
                  <c:v>25.106071039814132</c:v>
                </c:pt>
                <c:pt idx="45209">
                  <c:v>25.106626385572401</c:v>
                </c:pt>
                <c:pt idx="45210">
                  <c:v>25.10718173133067</c:v>
                </c:pt>
                <c:pt idx="45211">
                  <c:v>25.107737077088938</c:v>
                </c:pt>
                <c:pt idx="45212">
                  <c:v>25.108292422847207</c:v>
                </c:pt>
                <c:pt idx="45213">
                  <c:v>25.108847768605475</c:v>
                </c:pt>
                <c:pt idx="45214">
                  <c:v>25.109403114363744</c:v>
                </c:pt>
                <c:pt idx="45215">
                  <c:v>25.109958460122012</c:v>
                </c:pt>
                <c:pt idx="45216">
                  <c:v>25.110513805880281</c:v>
                </c:pt>
                <c:pt idx="45217">
                  <c:v>25.111069151638549</c:v>
                </c:pt>
                <c:pt idx="45218">
                  <c:v>25.111624497396818</c:v>
                </c:pt>
                <c:pt idx="45219">
                  <c:v>25.112179843155086</c:v>
                </c:pt>
                <c:pt idx="45220">
                  <c:v>25.112735188913355</c:v>
                </c:pt>
                <c:pt idx="45221">
                  <c:v>25.113290534671624</c:v>
                </c:pt>
                <c:pt idx="45222">
                  <c:v>25.113845880429892</c:v>
                </c:pt>
                <c:pt idx="45223">
                  <c:v>25.114401226188161</c:v>
                </c:pt>
                <c:pt idx="45224">
                  <c:v>25.114956571946429</c:v>
                </c:pt>
                <c:pt idx="45225">
                  <c:v>25.115511917704698</c:v>
                </c:pt>
                <c:pt idx="45226">
                  <c:v>25.116067263462966</c:v>
                </c:pt>
                <c:pt idx="45227">
                  <c:v>25.116622609221235</c:v>
                </c:pt>
                <c:pt idx="45228">
                  <c:v>25.117177954979503</c:v>
                </c:pt>
                <c:pt idx="45229">
                  <c:v>25.117733300737772</c:v>
                </c:pt>
                <c:pt idx="45230">
                  <c:v>25.11828864649604</c:v>
                </c:pt>
                <c:pt idx="45231">
                  <c:v>25.118843992254309</c:v>
                </c:pt>
                <c:pt idx="45232">
                  <c:v>25.119399338012578</c:v>
                </c:pt>
                <c:pt idx="45233">
                  <c:v>25.119954683770846</c:v>
                </c:pt>
                <c:pt idx="45234">
                  <c:v>25.120510029529115</c:v>
                </c:pt>
                <c:pt idx="45235">
                  <c:v>25.121065375287383</c:v>
                </c:pt>
                <c:pt idx="45236">
                  <c:v>25.121620721045652</c:v>
                </c:pt>
                <c:pt idx="45237">
                  <c:v>25.12217606680392</c:v>
                </c:pt>
                <c:pt idx="45238">
                  <c:v>25.122731412562189</c:v>
                </c:pt>
                <c:pt idx="45239">
                  <c:v>25.123286758320457</c:v>
                </c:pt>
                <c:pt idx="45240">
                  <c:v>25.123842104078726</c:v>
                </c:pt>
                <c:pt idx="45241">
                  <c:v>25.124397449836994</c:v>
                </c:pt>
                <c:pt idx="45242">
                  <c:v>25.124952795595263</c:v>
                </c:pt>
                <c:pt idx="45243">
                  <c:v>25.125508141353531</c:v>
                </c:pt>
                <c:pt idx="45244">
                  <c:v>25.1260634871118</c:v>
                </c:pt>
                <c:pt idx="45245">
                  <c:v>25.126618832870069</c:v>
                </c:pt>
                <c:pt idx="45246">
                  <c:v>25.127174178628337</c:v>
                </c:pt>
                <c:pt idx="45247">
                  <c:v>25.127729524386606</c:v>
                </c:pt>
                <c:pt idx="45248">
                  <c:v>25.128284870144874</c:v>
                </c:pt>
                <c:pt idx="45249">
                  <c:v>25.128840215903143</c:v>
                </c:pt>
                <c:pt idx="45250">
                  <c:v>25.129395561661411</c:v>
                </c:pt>
                <c:pt idx="45251">
                  <c:v>25.12995090741968</c:v>
                </c:pt>
                <c:pt idx="45252">
                  <c:v>25.130506253177948</c:v>
                </c:pt>
                <c:pt idx="45253">
                  <c:v>25.131061598936217</c:v>
                </c:pt>
                <c:pt idx="45254">
                  <c:v>25.131616944694485</c:v>
                </c:pt>
                <c:pt idx="45255">
                  <c:v>25.132172290452754</c:v>
                </c:pt>
                <c:pt idx="45256">
                  <c:v>25.132727636211023</c:v>
                </c:pt>
                <c:pt idx="45257">
                  <c:v>25.133282981969291</c:v>
                </c:pt>
                <c:pt idx="45258">
                  <c:v>25.13383832772756</c:v>
                </c:pt>
                <c:pt idx="45259">
                  <c:v>25.134393673485828</c:v>
                </c:pt>
                <c:pt idx="45260">
                  <c:v>25.134949019244097</c:v>
                </c:pt>
                <c:pt idx="45261">
                  <c:v>25.135504365002365</c:v>
                </c:pt>
                <c:pt idx="45262">
                  <c:v>25.136059710760634</c:v>
                </c:pt>
                <c:pt idx="45263">
                  <c:v>25.136615056518902</c:v>
                </c:pt>
                <c:pt idx="45264">
                  <c:v>25.137170402277171</c:v>
                </c:pt>
                <c:pt idx="45265">
                  <c:v>25.137725748035439</c:v>
                </c:pt>
                <c:pt idx="45266">
                  <c:v>25.138281093793708</c:v>
                </c:pt>
                <c:pt idx="45267">
                  <c:v>25.138836439551977</c:v>
                </c:pt>
                <c:pt idx="45268">
                  <c:v>25.139391785310245</c:v>
                </c:pt>
                <c:pt idx="45269">
                  <c:v>25.139947131068514</c:v>
                </c:pt>
                <c:pt idx="45270">
                  <c:v>25.140502476826782</c:v>
                </c:pt>
                <c:pt idx="45271">
                  <c:v>25.141057822585051</c:v>
                </c:pt>
                <c:pt idx="45272">
                  <c:v>25.141613168343319</c:v>
                </c:pt>
                <c:pt idx="45273">
                  <c:v>25.142168514101588</c:v>
                </c:pt>
                <c:pt idx="45274">
                  <c:v>25.142723859859856</c:v>
                </c:pt>
                <c:pt idx="45275">
                  <c:v>25.143279205618125</c:v>
                </c:pt>
                <c:pt idx="45276">
                  <c:v>25.143834551376393</c:v>
                </c:pt>
                <c:pt idx="45277">
                  <c:v>25.144389897134662</c:v>
                </c:pt>
                <c:pt idx="45278">
                  <c:v>25.144945242892931</c:v>
                </c:pt>
                <c:pt idx="45279">
                  <c:v>25.145500588651199</c:v>
                </c:pt>
                <c:pt idx="45280">
                  <c:v>25.146055934409468</c:v>
                </c:pt>
                <c:pt idx="45281">
                  <c:v>25.146611280167736</c:v>
                </c:pt>
                <c:pt idx="45282">
                  <c:v>25.147166625926005</c:v>
                </c:pt>
                <c:pt idx="45283">
                  <c:v>25.147721971684273</c:v>
                </c:pt>
                <c:pt idx="45284">
                  <c:v>25.148277317442542</c:v>
                </c:pt>
                <c:pt idx="45285">
                  <c:v>25.14883266320081</c:v>
                </c:pt>
                <c:pt idx="45286">
                  <c:v>25.149388008959079</c:v>
                </c:pt>
                <c:pt idx="45287">
                  <c:v>25.149943354717347</c:v>
                </c:pt>
                <c:pt idx="45288">
                  <c:v>25.150498700475616</c:v>
                </c:pt>
                <c:pt idx="45289">
                  <c:v>25.151054046233885</c:v>
                </c:pt>
                <c:pt idx="45290">
                  <c:v>25.151609391992153</c:v>
                </c:pt>
                <c:pt idx="45291">
                  <c:v>25.152164737750422</c:v>
                </c:pt>
                <c:pt idx="45292">
                  <c:v>25.15272008350869</c:v>
                </c:pt>
                <c:pt idx="45293">
                  <c:v>25.153275429266959</c:v>
                </c:pt>
                <c:pt idx="45294">
                  <c:v>25.153830775025227</c:v>
                </c:pt>
                <c:pt idx="45295">
                  <c:v>25.154386120783496</c:v>
                </c:pt>
                <c:pt idx="45296">
                  <c:v>25.154941466541764</c:v>
                </c:pt>
                <c:pt idx="45297">
                  <c:v>25.155496812300033</c:v>
                </c:pt>
                <c:pt idx="45298">
                  <c:v>25.156052158058301</c:v>
                </c:pt>
                <c:pt idx="45299">
                  <c:v>25.15660750381657</c:v>
                </c:pt>
                <c:pt idx="45300">
                  <c:v>25.157162849574839</c:v>
                </c:pt>
                <c:pt idx="45301">
                  <c:v>25.157718195333107</c:v>
                </c:pt>
                <c:pt idx="45302">
                  <c:v>25.158273541091376</c:v>
                </c:pt>
                <c:pt idx="45303">
                  <c:v>25.158828886849644</c:v>
                </c:pt>
                <c:pt idx="45304">
                  <c:v>25.159384232607913</c:v>
                </c:pt>
                <c:pt idx="45305">
                  <c:v>25.159939578366181</c:v>
                </c:pt>
                <c:pt idx="45306">
                  <c:v>25.16049492412445</c:v>
                </c:pt>
                <c:pt idx="45307">
                  <c:v>25.161050269882718</c:v>
                </c:pt>
                <c:pt idx="45308">
                  <c:v>25.161605615640987</c:v>
                </c:pt>
                <c:pt idx="45309">
                  <c:v>25.162160961399255</c:v>
                </c:pt>
                <c:pt idx="45310">
                  <c:v>25.162716307157524</c:v>
                </c:pt>
                <c:pt idx="45311">
                  <c:v>25.163271652915792</c:v>
                </c:pt>
                <c:pt idx="45312">
                  <c:v>25.163826998674061</c:v>
                </c:pt>
                <c:pt idx="45313">
                  <c:v>25.16438234443233</c:v>
                </c:pt>
                <c:pt idx="45314">
                  <c:v>25.164937690190598</c:v>
                </c:pt>
                <c:pt idx="45315">
                  <c:v>25.165493035948867</c:v>
                </c:pt>
                <c:pt idx="45316">
                  <c:v>25.166048381707135</c:v>
                </c:pt>
                <c:pt idx="45317">
                  <c:v>25.166603727465404</c:v>
                </c:pt>
                <c:pt idx="45318">
                  <c:v>25.167159073223672</c:v>
                </c:pt>
                <c:pt idx="45319">
                  <c:v>25.167714418981941</c:v>
                </c:pt>
                <c:pt idx="45320">
                  <c:v>25.168269764740209</c:v>
                </c:pt>
                <c:pt idx="45321">
                  <c:v>25.168825110498478</c:v>
                </c:pt>
                <c:pt idx="45322">
                  <c:v>25.169380456256746</c:v>
                </c:pt>
                <c:pt idx="45323">
                  <c:v>25.169935802015015</c:v>
                </c:pt>
                <c:pt idx="45324">
                  <c:v>25.170491147773284</c:v>
                </c:pt>
                <c:pt idx="45325">
                  <c:v>25.171046493531552</c:v>
                </c:pt>
                <c:pt idx="45326">
                  <c:v>25.171601839289821</c:v>
                </c:pt>
                <c:pt idx="45327">
                  <c:v>25.172157185048089</c:v>
                </c:pt>
                <c:pt idx="45328">
                  <c:v>25.172712530806358</c:v>
                </c:pt>
                <c:pt idx="45329">
                  <c:v>25.173267876564626</c:v>
                </c:pt>
                <c:pt idx="45330">
                  <c:v>25.173823222322895</c:v>
                </c:pt>
                <c:pt idx="45331">
                  <c:v>25.174378568081163</c:v>
                </c:pt>
                <c:pt idx="45332">
                  <c:v>25.174933913839432</c:v>
                </c:pt>
                <c:pt idx="45333">
                  <c:v>25.1754892595977</c:v>
                </c:pt>
                <c:pt idx="45334">
                  <c:v>25.176044605355969</c:v>
                </c:pt>
                <c:pt idx="45335">
                  <c:v>25.176599951114238</c:v>
                </c:pt>
                <c:pt idx="45336">
                  <c:v>25.177155296872506</c:v>
                </c:pt>
                <c:pt idx="45337">
                  <c:v>25.177710642630775</c:v>
                </c:pt>
                <c:pt idx="45338">
                  <c:v>25.178265988389043</c:v>
                </c:pt>
                <c:pt idx="45339">
                  <c:v>25.178821334147312</c:v>
                </c:pt>
                <c:pt idx="45340">
                  <c:v>25.17937667990558</c:v>
                </c:pt>
                <c:pt idx="45341">
                  <c:v>25.179932025663849</c:v>
                </c:pt>
                <c:pt idx="45342">
                  <c:v>25.180487371422117</c:v>
                </c:pt>
                <c:pt idx="45343">
                  <c:v>25.181042717180386</c:v>
                </c:pt>
                <c:pt idx="45344">
                  <c:v>25.181598062938654</c:v>
                </c:pt>
                <c:pt idx="45345">
                  <c:v>25.182153408696923</c:v>
                </c:pt>
                <c:pt idx="45346">
                  <c:v>25.182708754455192</c:v>
                </c:pt>
                <c:pt idx="45347">
                  <c:v>25.18326410021346</c:v>
                </c:pt>
                <c:pt idx="45348">
                  <c:v>25.183819445971729</c:v>
                </c:pt>
                <c:pt idx="45349">
                  <c:v>25.184374791729997</c:v>
                </c:pt>
                <c:pt idx="45350">
                  <c:v>25.184930137488266</c:v>
                </c:pt>
                <c:pt idx="45351">
                  <c:v>25.185485483246534</c:v>
                </c:pt>
                <c:pt idx="45352">
                  <c:v>25.186040829004803</c:v>
                </c:pt>
                <c:pt idx="45353">
                  <c:v>25.186596174763071</c:v>
                </c:pt>
                <c:pt idx="45354">
                  <c:v>25.18715152052134</c:v>
                </c:pt>
                <c:pt idx="45355">
                  <c:v>25.187706866279608</c:v>
                </c:pt>
                <c:pt idx="45356">
                  <c:v>25.188262212037877</c:v>
                </c:pt>
                <c:pt idx="45357">
                  <c:v>25.188817557796146</c:v>
                </c:pt>
                <c:pt idx="45358">
                  <c:v>25.189372903554414</c:v>
                </c:pt>
                <c:pt idx="45359">
                  <c:v>25.189928249312683</c:v>
                </c:pt>
                <c:pt idx="45360">
                  <c:v>25.190483595070951</c:v>
                </c:pt>
                <c:pt idx="45361">
                  <c:v>25.19103894082922</c:v>
                </c:pt>
                <c:pt idx="45362">
                  <c:v>25.191594286587488</c:v>
                </c:pt>
                <c:pt idx="45363">
                  <c:v>25.192149632345757</c:v>
                </c:pt>
                <c:pt idx="45364">
                  <c:v>25.192704978104025</c:v>
                </c:pt>
                <c:pt idx="45365">
                  <c:v>25.193260323862294</c:v>
                </c:pt>
                <c:pt idx="45366">
                  <c:v>25.193815669620562</c:v>
                </c:pt>
                <c:pt idx="45367">
                  <c:v>25.194371015378831</c:v>
                </c:pt>
                <c:pt idx="45368">
                  <c:v>25.194926361137099</c:v>
                </c:pt>
                <c:pt idx="45369">
                  <c:v>25.195481706895368</c:v>
                </c:pt>
                <c:pt idx="45370">
                  <c:v>25.196037052653637</c:v>
                </c:pt>
                <c:pt idx="45371">
                  <c:v>25.196592398411905</c:v>
                </c:pt>
                <c:pt idx="45372">
                  <c:v>25.197147744170174</c:v>
                </c:pt>
                <c:pt idx="45373">
                  <c:v>25.197703089928442</c:v>
                </c:pt>
                <c:pt idx="45374">
                  <c:v>25.198258435686711</c:v>
                </c:pt>
                <c:pt idx="45375">
                  <c:v>25.198813781444979</c:v>
                </c:pt>
                <c:pt idx="45376">
                  <c:v>25.199369127203248</c:v>
                </c:pt>
                <c:pt idx="45377">
                  <c:v>25.199924472961516</c:v>
                </c:pt>
                <c:pt idx="45378">
                  <c:v>25.200479818719785</c:v>
                </c:pt>
                <c:pt idx="45379">
                  <c:v>25.201035164478053</c:v>
                </c:pt>
                <c:pt idx="45380">
                  <c:v>25.201590510236322</c:v>
                </c:pt>
                <c:pt idx="45381">
                  <c:v>25.202145855994591</c:v>
                </c:pt>
                <c:pt idx="45382">
                  <c:v>25.202701201752859</c:v>
                </c:pt>
                <c:pt idx="45383">
                  <c:v>25.203256547511128</c:v>
                </c:pt>
                <c:pt idx="45384">
                  <c:v>25.203811893269396</c:v>
                </c:pt>
                <c:pt idx="45385">
                  <c:v>25.204367239027665</c:v>
                </c:pt>
                <c:pt idx="45386">
                  <c:v>25.204922584785933</c:v>
                </c:pt>
                <c:pt idx="45387">
                  <c:v>25.205477930544202</c:v>
                </c:pt>
                <c:pt idx="45388">
                  <c:v>25.20603327630247</c:v>
                </c:pt>
                <c:pt idx="45389">
                  <c:v>25.206588622060739</c:v>
                </c:pt>
                <c:pt idx="45390">
                  <c:v>25.207143967819007</c:v>
                </c:pt>
                <c:pt idx="45391">
                  <c:v>25.207699313577276</c:v>
                </c:pt>
                <c:pt idx="45392">
                  <c:v>25.208254659335545</c:v>
                </c:pt>
                <c:pt idx="45393">
                  <c:v>25.208810005093813</c:v>
                </c:pt>
                <c:pt idx="45394">
                  <c:v>25.209365350852082</c:v>
                </c:pt>
                <c:pt idx="45395">
                  <c:v>25.20992069661035</c:v>
                </c:pt>
                <c:pt idx="45396">
                  <c:v>25.210476042368619</c:v>
                </c:pt>
                <c:pt idx="45397">
                  <c:v>25.211031388126887</c:v>
                </c:pt>
                <c:pt idx="45398">
                  <c:v>25.211586733885156</c:v>
                </c:pt>
                <c:pt idx="45399">
                  <c:v>25.212142079643424</c:v>
                </c:pt>
                <c:pt idx="45400">
                  <c:v>25.212697425401693</c:v>
                </c:pt>
                <c:pt idx="45401">
                  <c:v>25.213252771159961</c:v>
                </c:pt>
                <c:pt idx="45402">
                  <c:v>25.21380811691823</c:v>
                </c:pt>
                <c:pt idx="45403">
                  <c:v>25.214363462676499</c:v>
                </c:pt>
                <c:pt idx="45404">
                  <c:v>25.214918808434767</c:v>
                </c:pt>
                <c:pt idx="45405">
                  <c:v>25.215474154193036</c:v>
                </c:pt>
                <c:pt idx="45406">
                  <c:v>25.216029499951304</c:v>
                </c:pt>
                <c:pt idx="45407">
                  <c:v>25.216584845709573</c:v>
                </c:pt>
                <c:pt idx="45408">
                  <c:v>25.217140191467841</c:v>
                </c:pt>
                <c:pt idx="45409">
                  <c:v>25.21769553722611</c:v>
                </c:pt>
                <c:pt idx="45410">
                  <c:v>25.218250882984378</c:v>
                </c:pt>
                <c:pt idx="45411">
                  <c:v>25.218806228742647</c:v>
                </c:pt>
                <c:pt idx="45412">
                  <c:v>25.219361574500915</c:v>
                </c:pt>
                <c:pt idx="45413">
                  <c:v>25.219916920259184</c:v>
                </c:pt>
                <c:pt idx="45414">
                  <c:v>25.220472266017453</c:v>
                </c:pt>
                <c:pt idx="45415">
                  <c:v>25.221027611775721</c:v>
                </c:pt>
                <c:pt idx="45416">
                  <c:v>25.22158295753399</c:v>
                </c:pt>
                <c:pt idx="45417">
                  <c:v>25.222138303292258</c:v>
                </c:pt>
                <c:pt idx="45418">
                  <c:v>25.222693649050527</c:v>
                </c:pt>
                <c:pt idx="45419">
                  <c:v>25.223248994808795</c:v>
                </c:pt>
                <c:pt idx="45420">
                  <c:v>25.223804340567064</c:v>
                </c:pt>
                <c:pt idx="45421">
                  <c:v>25.224359686325332</c:v>
                </c:pt>
                <c:pt idx="45422">
                  <c:v>25.224915032083601</c:v>
                </c:pt>
                <c:pt idx="45423">
                  <c:v>25.225470377841869</c:v>
                </c:pt>
                <c:pt idx="45424">
                  <c:v>25.226025723600138</c:v>
                </c:pt>
                <c:pt idx="45425">
                  <c:v>25.226581069358406</c:v>
                </c:pt>
                <c:pt idx="45426">
                  <c:v>25.227136415116675</c:v>
                </c:pt>
                <c:pt idx="45427">
                  <c:v>25.227691760874944</c:v>
                </c:pt>
                <c:pt idx="45428">
                  <c:v>25.228247106633212</c:v>
                </c:pt>
                <c:pt idx="45429">
                  <c:v>25.228802452391481</c:v>
                </c:pt>
                <c:pt idx="45430">
                  <c:v>25.229357798149749</c:v>
                </c:pt>
                <c:pt idx="45431">
                  <c:v>25.229913143908018</c:v>
                </c:pt>
                <c:pt idx="45432">
                  <c:v>25.230468489666286</c:v>
                </c:pt>
                <c:pt idx="45433">
                  <c:v>25.231023835424555</c:v>
                </c:pt>
                <c:pt idx="45434">
                  <c:v>25.231579181182823</c:v>
                </c:pt>
                <c:pt idx="45435">
                  <c:v>25.232134526941092</c:v>
                </c:pt>
                <c:pt idx="45436">
                  <c:v>25.23268987269936</c:v>
                </c:pt>
                <c:pt idx="45437">
                  <c:v>25.233245218457629</c:v>
                </c:pt>
                <c:pt idx="45438">
                  <c:v>25.233800564215898</c:v>
                </c:pt>
                <c:pt idx="45439">
                  <c:v>25.234355909974166</c:v>
                </c:pt>
                <c:pt idx="45440">
                  <c:v>25.234911255732435</c:v>
                </c:pt>
                <c:pt idx="45441">
                  <c:v>25.235466601490703</c:v>
                </c:pt>
                <c:pt idx="45442">
                  <c:v>25.236021947248972</c:v>
                </c:pt>
                <c:pt idx="45443">
                  <c:v>25.23657729300724</c:v>
                </c:pt>
                <c:pt idx="45444">
                  <c:v>25.237132638765509</c:v>
                </c:pt>
                <c:pt idx="45445">
                  <c:v>25.237687984523777</c:v>
                </c:pt>
                <c:pt idx="45446">
                  <c:v>25.238243330282046</c:v>
                </c:pt>
                <c:pt idx="45447">
                  <c:v>25.238798676040314</c:v>
                </c:pt>
                <c:pt idx="45448">
                  <c:v>25.239354021798583</c:v>
                </c:pt>
                <c:pt idx="45449">
                  <c:v>25.239909367556852</c:v>
                </c:pt>
                <c:pt idx="45450">
                  <c:v>25.24046471331512</c:v>
                </c:pt>
                <c:pt idx="45451">
                  <c:v>25.241020059073389</c:v>
                </c:pt>
                <c:pt idx="45452">
                  <c:v>25.241575404831657</c:v>
                </c:pt>
                <c:pt idx="45453">
                  <c:v>25.242130750589926</c:v>
                </c:pt>
                <c:pt idx="45454">
                  <c:v>25.242686096348194</c:v>
                </c:pt>
                <c:pt idx="45455">
                  <c:v>25.243241442106463</c:v>
                </c:pt>
                <c:pt idx="45456">
                  <c:v>25.243796787864731</c:v>
                </c:pt>
                <c:pt idx="45457">
                  <c:v>25.244352133623</c:v>
                </c:pt>
                <c:pt idx="45458">
                  <c:v>25.244907479381268</c:v>
                </c:pt>
                <c:pt idx="45459">
                  <c:v>25.245462825139537</c:v>
                </c:pt>
                <c:pt idx="45460">
                  <c:v>25.246018170897806</c:v>
                </c:pt>
                <c:pt idx="45461">
                  <c:v>25.246573516656074</c:v>
                </c:pt>
                <c:pt idx="45462">
                  <c:v>25.247128862414343</c:v>
                </c:pt>
                <c:pt idx="45463">
                  <c:v>25.247684208172611</c:v>
                </c:pt>
                <c:pt idx="45464">
                  <c:v>25.24823955393088</c:v>
                </c:pt>
                <c:pt idx="45465">
                  <c:v>25.248794899689148</c:v>
                </c:pt>
                <c:pt idx="45466">
                  <c:v>25.249350245447417</c:v>
                </c:pt>
                <c:pt idx="45467">
                  <c:v>25.249905591205685</c:v>
                </c:pt>
                <c:pt idx="45468">
                  <c:v>25.250460936963954</c:v>
                </c:pt>
                <c:pt idx="45469">
                  <c:v>25.251016282722222</c:v>
                </c:pt>
                <c:pt idx="45470">
                  <c:v>25.251571628480491</c:v>
                </c:pt>
                <c:pt idx="45471">
                  <c:v>25.25212697423876</c:v>
                </c:pt>
                <c:pt idx="45472">
                  <c:v>25.252682319997028</c:v>
                </c:pt>
                <c:pt idx="45473">
                  <c:v>25.253237665755297</c:v>
                </c:pt>
                <c:pt idx="45474">
                  <c:v>25.253793011513565</c:v>
                </c:pt>
                <c:pt idx="45475">
                  <c:v>25.254348357271834</c:v>
                </c:pt>
                <c:pt idx="45476">
                  <c:v>25.254903703030102</c:v>
                </c:pt>
                <c:pt idx="45477">
                  <c:v>25.255459048788371</c:v>
                </c:pt>
                <c:pt idx="45478">
                  <c:v>25.256014394546639</c:v>
                </c:pt>
                <c:pt idx="45479">
                  <c:v>25.256569740304908</c:v>
                </c:pt>
                <c:pt idx="45480">
                  <c:v>25.257125086063176</c:v>
                </c:pt>
                <c:pt idx="45481">
                  <c:v>25.257680431821445</c:v>
                </c:pt>
                <c:pt idx="45482">
                  <c:v>25.258235777579713</c:v>
                </c:pt>
                <c:pt idx="45483">
                  <c:v>25.258791123337982</c:v>
                </c:pt>
                <c:pt idx="45484">
                  <c:v>25.259346469096251</c:v>
                </c:pt>
                <c:pt idx="45485">
                  <c:v>25.259901814854519</c:v>
                </c:pt>
                <c:pt idx="45486">
                  <c:v>25.260457160612788</c:v>
                </c:pt>
                <c:pt idx="45487">
                  <c:v>25.261012506371056</c:v>
                </c:pt>
                <c:pt idx="45488">
                  <c:v>25.261567852129325</c:v>
                </c:pt>
                <c:pt idx="45489">
                  <c:v>25.262123197887593</c:v>
                </c:pt>
                <c:pt idx="45490">
                  <c:v>25.262678543645862</c:v>
                </c:pt>
                <c:pt idx="45491">
                  <c:v>25.26323388940413</c:v>
                </c:pt>
                <c:pt idx="45492">
                  <c:v>25.263789235162399</c:v>
                </c:pt>
                <c:pt idx="45493">
                  <c:v>25.264344580920667</c:v>
                </c:pt>
                <c:pt idx="45494">
                  <c:v>25.264899926678936</c:v>
                </c:pt>
                <c:pt idx="45495">
                  <c:v>25.265455272437205</c:v>
                </c:pt>
                <c:pt idx="45496">
                  <c:v>25.266010618195473</c:v>
                </c:pt>
                <c:pt idx="45497">
                  <c:v>25.266565963953742</c:v>
                </c:pt>
                <c:pt idx="45498">
                  <c:v>25.26712130971201</c:v>
                </c:pt>
                <c:pt idx="45499">
                  <c:v>25.267676655470279</c:v>
                </c:pt>
                <c:pt idx="45500">
                  <c:v>25.268232001228547</c:v>
                </c:pt>
                <c:pt idx="45501">
                  <c:v>25.268787346986816</c:v>
                </c:pt>
                <c:pt idx="45502">
                  <c:v>25.269342692745084</c:v>
                </c:pt>
                <c:pt idx="45503">
                  <c:v>25.269898038503353</c:v>
                </c:pt>
                <c:pt idx="45504">
                  <c:v>25.270453384261621</c:v>
                </c:pt>
                <c:pt idx="45505">
                  <c:v>25.27100873001989</c:v>
                </c:pt>
                <c:pt idx="45506">
                  <c:v>25.271564075778159</c:v>
                </c:pt>
                <c:pt idx="45507">
                  <c:v>25.272119421536427</c:v>
                </c:pt>
                <c:pt idx="45508">
                  <c:v>25.272674767294696</c:v>
                </c:pt>
                <c:pt idx="45509">
                  <c:v>25.273230113052964</c:v>
                </c:pt>
                <c:pt idx="45510">
                  <c:v>25.273785458811233</c:v>
                </c:pt>
                <c:pt idx="45511">
                  <c:v>25.274340804569501</c:v>
                </c:pt>
                <c:pt idx="45512">
                  <c:v>25.27489615032777</c:v>
                </c:pt>
                <c:pt idx="45513">
                  <c:v>25.275451496086038</c:v>
                </c:pt>
                <c:pt idx="45514">
                  <c:v>25.276006841844307</c:v>
                </c:pt>
                <c:pt idx="45515">
                  <c:v>25.276562187602575</c:v>
                </c:pt>
                <c:pt idx="45516">
                  <c:v>25.277117533360844</c:v>
                </c:pt>
                <c:pt idx="45517">
                  <c:v>25.277672879119113</c:v>
                </c:pt>
                <c:pt idx="45518">
                  <c:v>25.278228224877381</c:v>
                </c:pt>
                <c:pt idx="45519">
                  <c:v>25.27878357063565</c:v>
                </c:pt>
                <c:pt idx="45520">
                  <c:v>25.279338916393918</c:v>
                </c:pt>
                <c:pt idx="45521">
                  <c:v>25.279894262152187</c:v>
                </c:pt>
                <c:pt idx="45522">
                  <c:v>25.280449607910455</c:v>
                </c:pt>
                <c:pt idx="45523">
                  <c:v>25.281004953668724</c:v>
                </c:pt>
                <c:pt idx="45524">
                  <c:v>25.281560299426992</c:v>
                </c:pt>
                <c:pt idx="45525">
                  <c:v>25.282115645185261</c:v>
                </c:pt>
                <c:pt idx="45526">
                  <c:v>25.282670990943529</c:v>
                </c:pt>
                <c:pt idx="45527">
                  <c:v>25.283226336701798</c:v>
                </c:pt>
                <c:pt idx="45528">
                  <c:v>25.283781682460067</c:v>
                </c:pt>
                <c:pt idx="45529">
                  <c:v>25.284337028218335</c:v>
                </c:pt>
                <c:pt idx="45530">
                  <c:v>25.284892373976604</c:v>
                </c:pt>
                <c:pt idx="45531">
                  <c:v>25.285447719734872</c:v>
                </c:pt>
                <c:pt idx="45532">
                  <c:v>25.286003065493141</c:v>
                </c:pt>
                <c:pt idx="45533">
                  <c:v>25.286558411251409</c:v>
                </c:pt>
                <c:pt idx="45534">
                  <c:v>25.287113757009678</c:v>
                </c:pt>
                <c:pt idx="45535">
                  <c:v>25.287669102767946</c:v>
                </c:pt>
                <c:pt idx="45536">
                  <c:v>25.288224448526215</c:v>
                </c:pt>
                <c:pt idx="45537">
                  <c:v>25.288779794284483</c:v>
                </c:pt>
                <c:pt idx="45538">
                  <c:v>25.289335140042752</c:v>
                </c:pt>
                <c:pt idx="45539">
                  <c:v>25.289890485801021</c:v>
                </c:pt>
                <c:pt idx="45540">
                  <c:v>25.290445831559289</c:v>
                </c:pt>
                <c:pt idx="45541">
                  <c:v>25.291001177317558</c:v>
                </c:pt>
                <c:pt idx="45542">
                  <c:v>25.291556523075826</c:v>
                </c:pt>
                <c:pt idx="45543">
                  <c:v>25.292111868834095</c:v>
                </c:pt>
                <c:pt idx="45544">
                  <c:v>25.292667214592363</c:v>
                </c:pt>
                <c:pt idx="45545">
                  <c:v>25.293222560350632</c:v>
                </c:pt>
                <c:pt idx="45546">
                  <c:v>25.2937779061089</c:v>
                </c:pt>
                <c:pt idx="45547">
                  <c:v>25.294333251867169</c:v>
                </c:pt>
                <c:pt idx="45548">
                  <c:v>25.294888597625437</c:v>
                </c:pt>
                <c:pt idx="45549">
                  <c:v>25.295443943383706</c:v>
                </c:pt>
                <c:pt idx="45550">
                  <c:v>25.295999289141974</c:v>
                </c:pt>
                <c:pt idx="45551">
                  <c:v>25.296554634900243</c:v>
                </c:pt>
                <c:pt idx="45552">
                  <c:v>25.297109980658512</c:v>
                </c:pt>
                <c:pt idx="45553">
                  <c:v>25.29766532641678</c:v>
                </c:pt>
                <c:pt idx="45554">
                  <c:v>25.298220672175049</c:v>
                </c:pt>
                <c:pt idx="45555">
                  <c:v>25.298776017933317</c:v>
                </c:pt>
                <c:pt idx="45556">
                  <c:v>25.299331363691586</c:v>
                </c:pt>
                <c:pt idx="45557">
                  <c:v>25.299886709449854</c:v>
                </c:pt>
                <c:pt idx="45558">
                  <c:v>25.300442055208123</c:v>
                </c:pt>
                <c:pt idx="45559">
                  <c:v>25.300997400966391</c:v>
                </c:pt>
                <c:pt idx="45560">
                  <c:v>25.30155274672466</c:v>
                </c:pt>
                <c:pt idx="45561">
                  <c:v>25.302108092482928</c:v>
                </c:pt>
                <c:pt idx="45562">
                  <c:v>25.302663438241197</c:v>
                </c:pt>
                <c:pt idx="45563">
                  <c:v>25.303218783999466</c:v>
                </c:pt>
                <c:pt idx="45564">
                  <c:v>25.303774129757734</c:v>
                </c:pt>
                <c:pt idx="45565">
                  <c:v>25.304329475516003</c:v>
                </c:pt>
                <c:pt idx="45566">
                  <c:v>25.304884821274271</c:v>
                </c:pt>
                <c:pt idx="45567">
                  <c:v>25.30544016703254</c:v>
                </c:pt>
                <c:pt idx="45568">
                  <c:v>25.305995512790808</c:v>
                </c:pt>
                <c:pt idx="45569">
                  <c:v>25.306550858549077</c:v>
                </c:pt>
                <c:pt idx="45570">
                  <c:v>25.307106204307345</c:v>
                </c:pt>
                <c:pt idx="45571">
                  <c:v>25.307661550065614</c:v>
                </c:pt>
                <c:pt idx="45572">
                  <c:v>25.308216895823882</c:v>
                </c:pt>
                <c:pt idx="45573">
                  <c:v>25.308772241582151</c:v>
                </c:pt>
                <c:pt idx="45574">
                  <c:v>25.30932758734042</c:v>
                </c:pt>
                <c:pt idx="45575">
                  <c:v>25.309882933098688</c:v>
                </c:pt>
                <c:pt idx="45576">
                  <c:v>25.310438278856957</c:v>
                </c:pt>
                <c:pt idx="45577">
                  <c:v>25.310993624615225</c:v>
                </c:pt>
                <c:pt idx="45578">
                  <c:v>25.311548970373494</c:v>
                </c:pt>
                <c:pt idx="45579">
                  <c:v>25.312104316131762</c:v>
                </c:pt>
                <c:pt idx="45580">
                  <c:v>25.312659661890031</c:v>
                </c:pt>
                <c:pt idx="45581">
                  <c:v>25.313215007648299</c:v>
                </c:pt>
                <c:pt idx="45582">
                  <c:v>25.313770353406568</c:v>
                </c:pt>
                <c:pt idx="45583">
                  <c:v>25.314325699164836</c:v>
                </c:pt>
                <c:pt idx="45584">
                  <c:v>25.314881044923105</c:v>
                </c:pt>
                <c:pt idx="45585">
                  <c:v>25.315436390681374</c:v>
                </c:pt>
                <c:pt idx="45586">
                  <c:v>25.315991736439642</c:v>
                </c:pt>
                <c:pt idx="45587">
                  <c:v>25.316547082197911</c:v>
                </c:pt>
                <c:pt idx="45588">
                  <c:v>25.317102427956179</c:v>
                </c:pt>
                <c:pt idx="45589">
                  <c:v>25.317657773714448</c:v>
                </c:pt>
                <c:pt idx="45590">
                  <c:v>25.318213119472716</c:v>
                </c:pt>
                <c:pt idx="45591">
                  <c:v>25.318768465230985</c:v>
                </c:pt>
                <c:pt idx="45592">
                  <c:v>25.319323810989253</c:v>
                </c:pt>
                <c:pt idx="45593">
                  <c:v>25.319879156747522</c:v>
                </c:pt>
                <c:pt idx="45594">
                  <c:v>25.32043450250579</c:v>
                </c:pt>
                <c:pt idx="45595">
                  <c:v>25.320989848264059</c:v>
                </c:pt>
                <c:pt idx="45596">
                  <c:v>25.321545194022328</c:v>
                </c:pt>
                <c:pt idx="45597">
                  <c:v>25.322100539780596</c:v>
                </c:pt>
                <c:pt idx="45598">
                  <c:v>25.322655885538865</c:v>
                </c:pt>
                <c:pt idx="45599">
                  <c:v>25.323211231297133</c:v>
                </c:pt>
                <c:pt idx="45600">
                  <c:v>25.323766577055402</c:v>
                </c:pt>
                <c:pt idx="45601">
                  <c:v>25.32432192281367</c:v>
                </c:pt>
                <c:pt idx="45602">
                  <c:v>25.324877268571939</c:v>
                </c:pt>
                <c:pt idx="45603">
                  <c:v>25.325432614330207</c:v>
                </c:pt>
                <c:pt idx="45604">
                  <c:v>25.325987960088476</c:v>
                </c:pt>
                <c:pt idx="45605">
                  <c:v>25.326543305846744</c:v>
                </c:pt>
                <c:pt idx="45606">
                  <c:v>25.327098651605013</c:v>
                </c:pt>
                <c:pt idx="45607">
                  <c:v>25.327653997363281</c:v>
                </c:pt>
                <c:pt idx="45608">
                  <c:v>25.32820934312155</c:v>
                </c:pt>
                <c:pt idx="45609">
                  <c:v>25.328764688879819</c:v>
                </c:pt>
                <c:pt idx="45610">
                  <c:v>25.329320034638087</c:v>
                </c:pt>
                <c:pt idx="45611">
                  <c:v>25.329875380396356</c:v>
                </c:pt>
                <c:pt idx="45612">
                  <c:v>25.330430726154624</c:v>
                </c:pt>
                <c:pt idx="45613">
                  <c:v>25.330986071912893</c:v>
                </c:pt>
                <c:pt idx="45614">
                  <c:v>25.331541417671161</c:v>
                </c:pt>
                <c:pt idx="45615">
                  <c:v>25.33209676342943</c:v>
                </c:pt>
                <c:pt idx="45616">
                  <c:v>25.332652109187698</c:v>
                </c:pt>
                <c:pt idx="45617">
                  <c:v>25.333207454945967</c:v>
                </c:pt>
                <c:pt idx="45618">
                  <c:v>25.333762800704235</c:v>
                </c:pt>
                <c:pt idx="45619">
                  <c:v>25.334318146462504</c:v>
                </c:pt>
                <c:pt idx="45620">
                  <c:v>25.334873492220773</c:v>
                </c:pt>
                <c:pt idx="45621">
                  <c:v>25.335428837979041</c:v>
                </c:pt>
                <c:pt idx="45622">
                  <c:v>25.33598418373731</c:v>
                </c:pt>
                <c:pt idx="45623">
                  <c:v>25.336539529495578</c:v>
                </c:pt>
                <c:pt idx="45624">
                  <c:v>25.337094875253847</c:v>
                </c:pt>
                <c:pt idx="45625">
                  <c:v>25.337650221012115</c:v>
                </c:pt>
                <c:pt idx="45626">
                  <c:v>25.338205566770384</c:v>
                </c:pt>
                <c:pt idx="45627">
                  <c:v>25.338760912528652</c:v>
                </c:pt>
                <c:pt idx="45628">
                  <c:v>25.339316258286921</c:v>
                </c:pt>
                <c:pt idx="45629">
                  <c:v>25.339871604045189</c:v>
                </c:pt>
                <c:pt idx="45630">
                  <c:v>25.340426949803458</c:v>
                </c:pt>
                <c:pt idx="45631">
                  <c:v>25.340982295561727</c:v>
                </c:pt>
                <c:pt idx="45632">
                  <c:v>25.341537641319995</c:v>
                </c:pt>
                <c:pt idx="45633">
                  <c:v>25.342092987078264</c:v>
                </c:pt>
                <c:pt idx="45634">
                  <c:v>25.342648332836532</c:v>
                </c:pt>
                <c:pt idx="45635">
                  <c:v>25.343203678594801</c:v>
                </c:pt>
                <c:pt idx="45636">
                  <c:v>25.343759024353069</c:v>
                </c:pt>
                <c:pt idx="45637">
                  <c:v>25.344314370111338</c:v>
                </c:pt>
                <c:pt idx="45638">
                  <c:v>25.344869715869606</c:v>
                </c:pt>
                <c:pt idx="45639">
                  <c:v>25.345425061627875</c:v>
                </c:pt>
                <c:pt idx="45640">
                  <c:v>25.345980407386143</c:v>
                </c:pt>
                <c:pt idx="45641">
                  <c:v>25.346535753144412</c:v>
                </c:pt>
                <c:pt idx="45642">
                  <c:v>25.347091098902681</c:v>
                </c:pt>
                <c:pt idx="45643">
                  <c:v>25.347646444660949</c:v>
                </c:pt>
                <c:pt idx="45644">
                  <c:v>25.348201790419218</c:v>
                </c:pt>
                <c:pt idx="45645">
                  <c:v>25.348757136177486</c:v>
                </c:pt>
                <c:pt idx="45646">
                  <c:v>25.349312481935755</c:v>
                </c:pt>
                <c:pt idx="45647">
                  <c:v>25.349867827694023</c:v>
                </c:pt>
                <c:pt idx="45648">
                  <c:v>25.350423173452292</c:v>
                </c:pt>
                <c:pt idx="45649">
                  <c:v>25.35097851921056</c:v>
                </c:pt>
                <c:pt idx="45650">
                  <c:v>25.351533864968829</c:v>
                </c:pt>
                <c:pt idx="45651">
                  <c:v>25.352089210727097</c:v>
                </c:pt>
                <c:pt idx="45652">
                  <c:v>25.352644556485366</c:v>
                </c:pt>
                <c:pt idx="45653">
                  <c:v>25.353199902243635</c:v>
                </c:pt>
                <c:pt idx="45654">
                  <c:v>25.353755248001903</c:v>
                </c:pt>
                <c:pt idx="45655">
                  <c:v>25.354310593760172</c:v>
                </c:pt>
                <c:pt idx="45656">
                  <c:v>25.35486593951844</c:v>
                </c:pt>
                <c:pt idx="45657">
                  <c:v>25.355421285276709</c:v>
                </c:pt>
                <c:pt idx="45658">
                  <c:v>25.355976631034977</c:v>
                </c:pt>
                <c:pt idx="45659">
                  <c:v>25.356531976793246</c:v>
                </c:pt>
                <c:pt idx="45660">
                  <c:v>25.357087322551514</c:v>
                </c:pt>
                <c:pt idx="45661">
                  <c:v>25.357642668309783</c:v>
                </c:pt>
                <c:pt idx="45662">
                  <c:v>25.358198014068051</c:v>
                </c:pt>
                <c:pt idx="45663">
                  <c:v>25.35875335982632</c:v>
                </c:pt>
                <c:pt idx="45664">
                  <c:v>25.359308705584588</c:v>
                </c:pt>
                <c:pt idx="45665">
                  <c:v>25.359864051342857</c:v>
                </c:pt>
                <c:pt idx="45666">
                  <c:v>25.360419397101126</c:v>
                </c:pt>
                <c:pt idx="45667">
                  <c:v>25.360974742859394</c:v>
                </c:pt>
                <c:pt idx="45668">
                  <c:v>25.361530088617663</c:v>
                </c:pt>
                <c:pt idx="45669">
                  <c:v>25.362085434375931</c:v>
                </c:pt>
                <c:pt idx="45670">
                  <c:v>25.3626407801342</c:v>
                </c:pt>
                <c:pt idx="45671">
                  <c:v>25.363196125892468</c:v>
                </c:pt>
                <c:pt idx="45672">
                  <c:v>25.363751471650737</c:v>
                </c:pt>
                <c:pt idx="45673">
                  <c:v>25.364306817409005</c:v>
                </c:pt>
                <c:pt idx="45674">
                  <c:v>25.364862163167274</c:v>
                </c:pt>
                <c:pt idx="45675">
                  <c:v>25.365417508925542</c:v>
                </c:pt>
                <c:pt idx="45676">
                  <c:v>25.365972854683811</c:v>
                </c:pt>
                <c:pt idx="45677">
                  <c:v>25.36652820044208</c:v>
                </c:pt>
                <c:pt idx="45678">
                  <c:v>25.367083546200348</c:v>
                </c:pt>
                <c:pt idx="45679">
                  <c:v>25.367638891958617</c:v>
                </c:pt>
                <c:pt idx="45680">
                  <c:v>25.368194237716885</c:v>
                </c:pt>
                <c:pt idx="45681">
                  <c:v>25.368749583475154</c:v>
                </c:pt>
                <c:pt idx="45682">
                  <c:v>25.369304929233422</c:v>
                </c:pt>
                <c:pt idx="45683">
                  <c:v>25.369860274991691</c:v>
                </c:pt>
                <c:pt idx="45684">
                  <c:v>25.370415620749959</c:v>
                </c:pt>
                <c:pt idx="45685">
                  <c:v>25.370970966508228</c:v>
                </c:pt>
                <c:pt idx="45686">
                  <c:v>25.371526312266496</c:v>
                </c:pt>
                <c:pt idx="45687">
                  <c:v>25.372081658024765</c:v>
                </c:pt>
                <c:pt idx="45688">
                  <c:v>25.372637003783034</c:v>
                </c:pt>
                <c:pt idx="45689">
                  <c:v>25.373192349541302</c:v>
                </c:pt>
                <c:pt idx="45690">
                  <c:v>25.373747695299571</c:v>
                </c:pt>
                <c:pt idx="45691">
                  <c:v>25.374303041057839</c:v>
                </c:pt>
                <c:pt idx="45692">
                  <c:v>25.374858386816108</c:v>
                </c:pt>
                <c:pt idx="45693">
                  <c:v>25.375413732574376</c:v>
                </c:pt>
                <c:pt idx="45694">
                  <c:v>25.375969078332645</c:v>
                </c:pt>
                <c:pt idx="45695">
                  <c:v>25.376524424090913</c:v>
                </c:pt>
                <c:pt idx="45696">
                  <c:v>25.377079769849182</c:v>
                </c:pt>
                <c:pt idx="45697">
                  <c:v>25.37763511560745</c:v>
                </c:pt>
                <c:pt idx="45698">
                  <c:v>25.378190461365719</c:v>
                </c:pt>
                <c:pt idx="45699">
                  <c:v>25.378745807123988</c:v>
                </c:pt>
                <c:pt idx="45700">
                  <c:v>25.379301152882256</c:v>
                </c:pt>
                <c:pt idx="45701">
                  <c:v>25.379856498640525</c:v>
                </c:pt>
                <c:pt idx="45702">
                  <c:v>25.380411844398793</c:v>
                </c:pt>
                <c:pt idx="45703">
                  <c:v>25.380967190157062</c:v>
                </c:pt>
                <c:pt idx="45704">
                  <c:v>25.38152253591533</c:v>
                </c:pt>
                <c:pt idx="45705">
                  <c:v>25.382077881673599</c:v>
                </c:pt>
                <c:pt idx="45706">
                  <c:v>25.382633227431867</c:v>
                </c:pt>
                <c:pt idx="45707">
                  <c:v>25.383188573190136</c:v>
                </c:pt>
                <c:pt idx="45708">
                  <c:v>25.383743918948404</c:v>
                </c:pt>
                <c:pt idx="45709">
                  <c:v>25.384299264706673</c:v>
                </c:pt>
                <c:pt idx="45710">
                  <c:v>25.384854610464942</c:v>
                </c:pt>
                <c:pt idx="45711">
                  <c:v>25.38540995622321</c:v>
                </c:pt>
                <c:pt idx="45712">
                  <c:v>25.385965301981479</c:v>
                </c:pt>
                <c:pt idx="45713">
                  <c:v>25.386520647739747</c:v>
                </c:pt>
                <c:pt idx="45714">
                  <c:v>25.387075993498016</c:v>
                </c:pt>
                <c:pt idx="45715">
                  <c:v>25.387631339256284</c:v>
                </c:pt>
                <c:pt idx="45716">
                  <c:v>25.388186685014553</c:v>
                </c:pt>
                <c:pt idx="45717">
                  <c:v>25.388742030772821</c:v>
                </c:pt>
                <c:pt idx="45718">
                  <c:v>25.38929737653109</c:v>
                </c:pt>
                <c:pt idx="45719">
                  <c:v>25.389852722289358</c:v>
                </c:pt>
                <c:pt idx="45720">
                  <c:v>25.390408068047627</c:v>
                </c:pt>
                <c:pt idx="45721">
                  <c:v>25.390963413805895</c:v>
                </c:pt>
                <c:pt idx="45722">
                  <c:v>25.391518759564164</c:v>
                </c:pt>
                <c:pt idx="45723">
                  <c:v>25.392074105322433</c:v>
                </c:pt>
                <c:pt idx="45724">
                  <c:v>25.392629451080701</c:v>
                </c:pt>
                <c:pt idx="45725">
                  <c:v>25.39318479683897</c:v>
                </c:pt>
                <c:pt idx="45726">
                  <c:v>25.393740142597238</c:v>
                </c:pt>
                <c:pt idx="45727">
                  <c:v>25.394295488355507</c:v>
                </c:pt>
                <c:pt idx="45728">
                  <c:v>25.394850834113775</c:v>
                </c:pt>
                <c:pt idx="45729">
                  <c:v>25.395406179872044</c:v>
                </c:pt>
                <c:pt idx="45730">
                  <c:v>25.395961525630312</c:v>
                </c:pt>
                <c:pt idx="45731">
                  <c:v>25.396516871388581</c:v>
                </c:pt>
                <c:pt idx="45732">
                  <c:v>25.397072217146849</c:v>
                </c:pt>
                <c:pt idx="45733">
                  <c:v>25.397627562905118</c:v>
                </c:pt>
                <c:pt idx="45734">
                  <c:v>25.398182908663387</c:v>
                </c:pt>
                <c:pt idx="45735">
                  <c:v>25.398738254421655</c:v>
                </c:pt>
                <c:pt idx="45736">
                  <c:v>25.399293600179924</c:v>
                </c:pt>
                <c:pt idx="45737">
                  <c:v>25.399848945938192</c:v>
                </c:pt>
                <c:pt idx="45738">
                  <c:v>25.400404291696461</c:v>
                </c:pt>
                <c:pt idx="45739">
                  <c:v>25.400959637454729</c:v>
                </c:pt>
                <c:pt idx="45740">
                  <c:v>25.401514983212998</c:v>
                </c:pt>
                <c:pt idx="45741">
                  <c:v>25.402070328971266</c:v>
                </c:pt>
                <c:pt idx="45742">
                  <c:v>25.402625674729535</c:v>
                </c:pt>
                <c:pt idx="45743">
                  <c:v>25.403181020487803</c:v>
                </c:pt>
                <c:pt idx="45744">
                  <c:v>25.403736366246072</c:v>
                </c:pt>
                <c:pt idx="45745">
                  <c:v>25.404291712004341</c:v>
                </c:pt>
                <c:pt idx="45746">
                  <c:v>25.404847057762609</c:v>
                </c:pt>
                <c:pt idx="45747">
                  <c:v>25.405402403520878</c:v>
                </c:pt>
                <c:pt idx="45748">
                  <c:v>25.405957749279146</c:v>
                </c:pt>
                <c:pt idx="45749">
                  <c:v>25.406513095037415</c:v>
                </c:pt>
                <c:pt idx="45750">
                  <c:v>25.407068440795683</c:v>
                </c:pt>
                <c:pt idx="45751">
                  <c:v>25.407623786553952</c:v>
                </c:pt>
                <c:pt idx="45752">
                  <c:v>25.40817913231222</c:v>
                </c:pt>
                <c:pt idx="45753">
                  <c:v>25.408734478070489</c:v>
                </c:pt>
                <c:pt idx="45754">
                  <c:v>25.409289823828757</c:v>
                </c:pt>
                <c:pt idx="45755">
                  <c:v>25.409845169587026</c:v>
                </c:pt>
                <c:pt idx="45756">
                  <c:v>25.410400515345295</c:v>
                </c:pt>
                <c:pt idx="45757">
                  <c:v>25.410955861103563</c:v>
                </c:pt>
                <c:pt idx="45758">
                  <c:v>25.411511206861832</c:v>
                </c:pt>
                <c:pt idx="45759">
                  <c:v>25.4120665526201</c:v>
                </c:pt>
                <c:pt idx="45760">
                  <c:v>25.412621898378369</c:v>
                </c:pt>
                <c:pt idx="45761">
                  <c:v>25.413177244136637</c:v>
                </c:pt>
                <c:pt idx="45762">
                  <c:v>25.413732589894906</c:v>
                </c:pt>
                <c:pt idx="45763">
                  <c:v>25.414287935653174</c:v>
                </c:pt>
                <c:pt idx="45764">
                  <c:v>25.414843281411443</c:v>
                </c:pt>
                <c:pt idx="45765">
                  <c:v>25.415398627169711</c:v>
                </c:pt>
                <c:pt idx="45766">
                  <c:v>25.41595397292798</c:v>
                </c:pt>
                <c:pt idx="45767">
                  <c:v>25.416509318686249</c:v>
                </c:pt>
                <c:pt idx="45768">
                  <c:v>25.417064664444517</c:v>
                </c:pt>
                <c:pt idx="45769">
                  <c:v>25.417620010202786</c:v>
                </c:pt>
                <c:pt idx="45770">
                  <c:v>25.418175355961054</c:v>
                </c:pt>
                <c:pt idx="45771">
                  <c:v>25.418730701719323</c:v>
                </c:pt>
                <c:pt idx="45772">
                  <c:v>25.419286047477591</c:v>
                </c:pt>
                <c:pt idx="45773">
                  <c:v>25.41984139323586</c:v>
                </c:pt>
                <c:pt idx="45774">
                  <c:v>25.420396738994128</c:v>
                </c:pt>
                <c:pt idx="45775">
                  <c:v>25.420952084752397</c:v>
                </c:pt>
                <c:pt idx="45776">
                  <c:v>25.421507430510665</c:v>
                </c:pt>
                <c:pt idx="45777">
                  <c:v>25.422062776268934</c:v>
                </c:pt>
                <c:pt idx="45778">
                  <c:v>25.422618122027203</c:v>
                </c:pt>
                <c:pt idx="45779">
                  <c:v>25.423173467785471</c:v>
                </c:pt>
                <c:pt idx="45780">
                  <c:v>25.42372881354374</c:v>
                </c:pt>
                <c:pt idx="45781">
                  <c:v>25.424284159302008</c:v>
                </c:pt>
                <c:pt idx="45782">
                  <c:v>25.424839505060277</c:v>
                </c:pt>
                <c:pt idx="45783">
                  <c:v>25.425394850818545</c:v>
                </c:pt>
                <c:pt idx="45784">
                  <c:v>25.425950196576814</c:v>
                </c:pt>
                <c:pt idx="45785">
                  <c:v>25.426505542335082</c:v>
                </c:pt>
                <c:pt idx="45786">
                  <c:v>25.427060888093351</c:v>
                </c:pt>
                <c:pt idx="45787">
                  <c:v>25.427616233851619</c:v>
                </c:pt>
                <c:pt idx="45788">
                  <c:v>25.428171579609888</c:v>
                </c:pt>
                <c:pt idx="45789">
                  <c:v>25.428726925368156</c:v>
                </c:pt>
                <c:pt idx="45790">
                  <c:v>25.429282271126425</c:v>
                </c:pt>
                <c:pt idx="45791">
                  <c:v>25.429837616884694</c:v>
                </c:pt>
                <c:pt idx="45792">
                  <c:v>25.430392962642962</c:v>
                </c:pt>
                <c:pt idx="45793">
                  <c:v>25.430948308401231</c:v>
                </c:pt>
                <c:pt idx="45794">
                  <c:v>25.431503654159499</c:v>
                </c:pt>
                <c:pt idx="45795">
                  <c:v>25.432058999917768</c:v>
                </c:pt>
                <c:pt idx="45796">
                  <c:v>25.432614345676036</c:v>
                </c:pt>
                <c:pt idx="45797">
                  <c:v>25.433169691434305</c:v>
                </c:pt>
                <c:pt idx="45798">
                  <c:v>25.433725037192573</c:v>
                </c:pt>
                <c:pt idx="45799">
                  <c:v>25.434280382950842</c:v>
                </c:pt>
                <c:pt idx="45800">
                  <c:v>25.43483572870911</c:v>
                </c:pt>
                <c:pt idx="45801">
                  <c:v>25.435391074467379</c:v>
                </c:pt>
                <c:pt idx="45802">
                  <c:v>25.435946420225648</c:v>
                </c:pt>
                <c:pt idx="45803">
                  <c:v>25.436501765983916</c:v>
                </c:pt>
                <c:pt idx="45804">
                  <c:v>25.437057111742185</c:v>
                </c:pt>
                <c:pt idx="45805">
                  <c:v>25.437612457500453</c:v>
                </c:pt>
                <c:pt idx="45806">
                  <c:v>25.438167803258722</c:v>
                </c:pt>
                <c:pt idx="45807">
                  <c:v>25.43872314901699</c:v>
                </c:pt>
                <c:pt idx="45808">
                  <c:v>25.439278494775259</c:v>
                </c:pt>
                <c:pt idx="45809">
                  <c:v>25.439833840533527</c:v>
                </c:pt>
                <c:pt idx="45810">
                  <c:v>25.440389186291796</c:v>
                </c:pt>
                <c:pt idx="45811">
                  <c:v>25.440944532050064</c:v>
                </c:pt>
                <c:pt idx="45812">
                  <c:v>25.441499877808333</c:v>
                </c:pt>
                <c:pt idx="45813">
                  <c:v>25.442055223566602</c:v>
                </c:pt>
                <c:pt idx="45814">
                  <c:v>25.44261056932487</c:v>
                </c:pt>
                <c:pt idx="45815">
                  <c:v>25.443165915083139</c:v>
                </c:pt>
                <c:pt idx="45816">
                  <c:v>25.443721260841407</c:v>
                </c:pt>
                <c:pt idx="45817">
                  <c:v>25.444276606599676</c:v>
                </c:pt>
                <c:pt idx="45818">
                  <c:v>25.444831952357944</c:v>
                </c:pt>
                <c:pt idx="45819">
                  <c:v>25.445387298116213</c:v>
                </c:pt>
                <c:pt idx="45820">
                  <c:v>25.445942643874481</c:v>
                </c:pt>
                <c:pt idx="45821">
                  <c:v>25.44649798963275</c:v>
                </c:pt>
                <c:pt idx="45822">
                  <c:v>25.447053335391018</c:v>
                </c:pt>
                <c:pt idx="45823">
                  <c:v>25.447608681149287</c:v>
                </c:pt>
                <c:pt idx="45824">
                  <c:v>25.448164026907556</c:v>
                </c:pt>
                <c:pt idx="45825">
                  <c:v>25.448719372665824</c:v>
                </c:pt>
                <c:pt idx="45826">
                  <c:v>25.449274718424093</c:v>
                </c:pt>
                <c:pt idx="45827">
                  <c:v>25.449830064182361</c:v>
                </c:pt>
                <c:pt idx="45828">
                  <c:v>25.45038540994063</c:v>
                </c:pt>
                <c:pt idx="45829">
                  <c:v>25.450940755698898</c:v>
                </c:pt>
                <c:pt idx="45830">
                  <c:v>25.451496101457167</c:v>
                </c:pt>
                <c:pt idx="45831">
                  <c:v>25.452051447215435</c:v>
                </c:pt>
                <c:pt idx="45832">
                  <c:v>25.452606792973704</c:v>
                </c:pt>
                <c:pt idx="45833">
                  <c:v>25.453162138731972</c:v>
                </c:pt>
                <c:pt idx="45834">
                  <c:v>25.453717484490241</c:v>
                </c:pt>
                <c:pt idx="45835">
                  <c:v>25.45427283024851</c:v>
                </c:pt>
                <c:pt idx="45836">
                  <c:v>25.454828176006778</c:v>
                </c:pt>
                <c:pt idx="45837">
                  <c:v>25.455383521765047</c:v>
                </c:pt>
                <c:pt idx="45838">
                  <c:v>25.455938867523315</c:v>
                </c:pt>
                <c:pt idx="45839">
                  <c:v>25.456494213281584</c:v>
                </c:pt>
                <c:pt idx="45840">
                  <c:v>25.457049559039852</c:v>
                </c:pt>
                <c:pt idx="45841">
                  <c:v>25.457604904798121</c:v>
                </c:pt>
                <c:pt idx="45842">
                  <c:v>25.458160250556389</c:v>
                </c:pt>
                <c:pt idx="45843">
                  <c:v>25.458715596314658</c:v>
                </c:pt>
                <c:pt idx="45844">
                  <c:v>25.459270942072926</c:v>
                </c:pt>
                <c:pt idx="45845">
                  <c:v>25.459826287831195</c:v>
                </c:pt>
                <c:pt idx="45846">
                  <c:v>25.460381633589463</c:v>
                </c:pt>
                <c:pt idx="45847">
                  <c:v>25.460936979347732</c:v>
                </c:pt>
                <c:pt idx="45848">
                  <c:v>25.461492325106001</c:v>
                </c:pt>
                <c:pt idx="45849">
                  <c:v>25.462047670864269</c:v>
                </c:pt>
                <c:pt idx="45850">
                  <c:v>25.462603016622538</c:v>
                </c:pt>
                <c:pt idx="45851">
                  <c:v>25.463158362380806</c:v>
                </c:pt>
                <c:pt idx="45852">
                  <c:v>25.463713708139075</c:v>
                </c:pt>
                <c:pt idx="45853">
                  <c:v>25.464269053897343</c:v>
                </c:pt>
                <c:pt idx="45854">
                  <c:v>25.464824399655612</c:v>
                </c:pt>
                <c:pt idx="45855">
                  <c:v>25.46537974541388</c:v>
                </c:pt>
                <c:pt idx="45856">
                  <c:v>25.465935091172149</c:v>
                </c:pt>
                <c:pt idx="45857">
                  <c:v>25.466490436930417</c:v>
                </c:pt>
                <c:pt idx="45858">
                  <c:v>25.467045782688686</c:v>
                </c:pt>
                <c:pt idx="45859">
                  <c:v>25.467601128446955</c:v>
                </c:pt>
                <c:pt idx="45860">
                  <c:v>25.468156474205223</c:v>
                </c:pt>
                <c:pt idx="45861">
                  <c:v>25.468711819963492</c:v>
                </c:pt>
                <c:pt idx="45862">
                  <c:v>25.46926716572176</c:v>
                </c:pt>
                <c:pt idx="45863">
                  <c:v>25.469822511480029</c:v>
                </c:pt>
                <c:pt idx="45864">
                  <c:v>25.470377857238297</c:v>
                </c:pt>
                <c:pt idx="45865">
                  <c:v>25.470933202996566</c:v>
                </c:pt>
                <c:pt idx="45866">
                  <c:v>25.471488548754834</c:v>
                </c:pt>
                <c:pt idx="45867">
                  <c:v>25.472043894513103</c:v>
                </c:pt>
                <c:pt idx="45868">
                  <c:v>25.472599240271371</c:v>
                </c:pt>
                <c:pt idx="45869">
                  <c:v>25.47315458602964</c:v>
                </c:pt>
                <c:pt idx="45870">
                  <c:v>25.473709931787909</c:v>
                </c:pt>
                <c:pt idx="45871">
                  <c:v>25.474265277546177</c:v>
                </c:pt>
                <c:pt idx="45872">
                  <c:v>25.474820623304446</c:v>
                </c:pt>
                <c:pt idx="45873">
                  <c:v>25.475375969062714</c:v>
                </c:pt>
                <c:pt idx="45874">
                  <c:v>25.475931314820983</c:v>
                </c:pt>
                <c:pt idx="45875">
                  <c:v>25.476486660579251</c:v>
                </c:pt>
                <c:pt idx="45876">
                  <c:v>25.47704200633752</c:v>
                </c:pt>
                <c:pt idx="45877">
                  <c:v>25.477597352095788</c:v>
                </c:pt>
                <c:pt idx="45878">
                  <c:v>25.478152697854057</c:v>
                </c:pt>
                <c:pt idx="45879">
                  <c:v>25.478708043612325</c:v>
                </c:pt>
                <c:pt idx="45880">
                  <c:v>25.479263389370594</c:v>
                </c:pt>
                <c:pt idx="45881">
                  <c:v>25.479818735128863</c:v>
                </c:pt>
                <c:pt idx="45882">
                  <c:v>25.480374080887131</c:v>
                </c:pt>
                <c:pt idx="45883">
                  <c:v>25.4809294266454</c:v>
                </c:pt>
                <c:pt idx="45884">
                  <c:v>25.481484772403668</c:v>
                </c:pt>
                <c:pt idx="45885">
                  <c:v>25.482040118161937</c:v>
                </c:pt>
                <c:pt idx="45886">
                  <c:v>25.482595463920205</c:v>
                </c:pt>
                <c:pt idx="45887">
                  <c:v>25.483150809678474</c:v>
                </c:pt>
                <c:pt idx="45888">
                  <c:v>25.483706155436742</c:v>
                </c:pt>
                <c:pt idx="45889">
                  <c:v>25.484261501195011</c:v>
                </c:pt>
                <c:pt idx="45890">
                  <c:v>25.484816846953279</c:v>
                </c:pt>
                <c:pt idx="45891">
                  <c:v>25.485372192711548</c:v>
                </c:pt>
                <c:pt idx="45892">
                  <c:v>25.485927538469817</c:v>
                </c:pt>
                <c:pt idx="45893">
                  <c:v>25.486482884228085</c:v>
                </c:pt>
                <c:pt idx="45894">
                  <c:v>25.487038229986354</c:v>
                </c:pt>
                <c:pt idx="45895">
                  <c:v>25.487593575744622</c:v>
                </c:pt>
                <c:pt idx="45896">
                  <c:v>25.488148921502891</c:v>
                </c:pt>
                <c:pt idx="45897">
                  <c:v>25.488704267261159</c:v>
                </c:pt>
                <c:pt idx="45898">
                  <c:v>25.489259613019428</c:v>
                </c:pt>
                <c:pt idx="45899">
                  <c:v>25.489814958777696</c:v>
                </c:pt>
                <c:pt idx="45900">
                  <c:v>25.490370304535965</c:v>
                </c:pt>
                <c:pt idx="45901">
                  <c:v>25.490925650294233</c:v>
                </c:pt>
                <c:pt idx="45902">
                  <c:v>25.491480996052502</c:v>
                </c:pt>
                <c:pt idx="45903">
                  <c:v>25.49203634181077</c:v>
                </c:pt>
                <c:pt idx="45904">
                  <c:v>25.492591687569039</c:v>
                </c:pt>
                <c:pt idx="45905">
                  <c:v>25.493147033327308</c:v>
                </c:pt>
                <c:pt idx="45906">
                  <c:v>25.493702379085576</c:v>
                </c:pt>
                <c:pt idx="45907">
                  <c:v>25.494257724843845</c:v>
                </c:pt>
                <c:pt idx="45908">
                  <c:v>25.494813070602113</c:v>
                </c:pt>
                <c:pt idx="45909">
                  <c:v>25.495368416360382</c:v>
                </c:pt>
                <c:pt idx="45910">
                  <c:v>25.49592376211865</c:v>
                </c:pt>
                <c:pt idx="45911">
                  <c:v>25.496479107876919</c:v>
                </c:pt>
                <c:pt idx="45912">
                  <c:v>25.497034453635187</c:v>
                </c:pt>
                <c:pt idx="45913">
                  <c:v>25.497589799393456</c:v>
                </c:pt>
                <c:pt idx="45914">
                  <c:v>25.498145145151724</c:v>
                </c:pt>
                <c:pt idx="45915">
                  <c:v>25.498700490909993</c:v>
                </c:pt>
                <c:pt idx="45916">
                  <c:v>25.499255836668262</c:v>
                </c:pt>
                <c:pt idx="45917">
                  <c:v>25.49981118242653</c:v>
                </c:pt>
                <c:pt idx="45918">
                  <c:v>25.500366528184799</c:v>
                </c:pt>
                <c:pt idx="45919">
                  <c:v>25.500921873943067</c:v>
                </c:pt>
                <c:pt idx="45920">
                  <c:v>25.501477219701336</c:v>
                </c:pt>
                <c:pt idx="45921">
                  <c:v>25.502032565459604</c:v>
                </c:pt>
                <c:pt idx="45922">
                  <c:v>25.502587911217873</c:v>
                </c:pt>
                <c:pt idx="45923">
                  <c:v>25.503143256976141</c:v>
                </c:pt>
                <c:pt idx="45924">
                  <c:v>25.50369860273441</c:v>
                </c:pt>
                <c:pt idx="45925">
                  <c:v>25.504253948492678</c:v>
                </c:pt>
                <c:pt idx="45926">
                  <c:v>25.504809294250947</c:v>
                </c:pt>
                <c:pt idx="45927">
                  <c:v>25.505364640009216</c:v>
                </c:pt>
                <c:pt idx="45928">
                  <c:v>25.505919985767484</c:v>
                </c:pt>
                <c:pt idx="45929">
                  <c:v>25.506475331525753</c:v>
                </c:pt>
                <c:pt idx="45930">
                  <c:v>25.507030677284021</c:v>
                </c:pt>
                <c:pt idx="45931">
                  <c:v>25.50758602304229</c:v>
                </c:pt>
                <c:pt idx="45932">
                  <c:v>25.508141368800558</c:v>
                </c:pt>
                <c:pt idx="45933">
                  <c:v>25.508696714558827</c:v>
                </c:pt>
                <c:pt idx="45934">
                  <c:v>25.509252060317095</c:v>
                </c:pt>
                <c:pt idx="45935">
                  <c:v>25.509807406075364</c:v>
                </c:pt>
                <c:pt idx="45936">
                  <c:v>25.510362751833632</c:v>
                </c:pt>
                <c:pt idx="45937">
                  <c:v>25.510918097591901</c:v>
                </c:pt>
                <c:pt idx="45938">
                  <c:v>25.51147344335017</c:v>
                </c:pt>
                <c:pt idx="45939">
                  <c:v>25.512028789108438</c:v>
                </c:pt>
                <c:pt idx="45940">
                  <c:v>25.512584134866707</c:v>
                </c:pt>
                <c:pt idx="45941">
                  <c:v>25.513139480624975</c:v>
                </c:pt>
                <c:pt idx="45942">
                  <c:v>25.513694826383244</c:v>
                </c:pt>
                <c:pt idx="45943">
                  <c:v>25.514250172141512</c:v>
                </c:pt>
                <c:pt idx="45944">
                  <c:v>25.514805517899781</c:v>
                </c:pt>
                <c:pt idx="45945">
                  <c:v>25.515360863658049</c:v>
                </c:pt>
                <c:pt idx="45946">
                  <c:v>25.515916209416318</c:v>
                </c:pt>
                <c:pt idx="45947">
                  <c:v>25.516471555174586</c:v>
                </c:pt>
                <c:pt idx="45948">
                  <c:v>25.517026900932855</c:v>
                </c:pt>
                <c:pt idx="45949">
                  <c:v>25.517582246691124</c:v>
                </c:pt>
                <c:pt idx="45950">
                  <c:v>25.518137592449392</c:v>
                </c:pt>
                <c:pt idx="45951">
                  <c:v>25.518692938207661</c:v>
                </c:pt>
                <c:pt idx="45952">
                  <c:v>25.519248283965929</c:v>
                </c:pt>
                <c:pt idx="45953">
                  <c:v>25.519803629724198</c:v>
                </c:pt>
                <c:pt idx="45954">
                  <c:v>25.520358975482466</c:v>
                </c:pt>
                <c:pt idx="45955">
                  <c:v>25.520914321240735</c:v>
                </c:pt>
                <c:pt idx="45956">
                  <c:v>25.521469666999003</c:v>
                </c:pt>
                <c:pt idx="45957">
                  <c:v>25.522025012757272</c:v>
                </c:pt>
                <c:pt idx="45958">
                  <c:v>25.52258035851554</c:v>
                </c:pt>
                <c:pt idx="45959">
                  <c:v>25.523135704273809</c:v>
                </c:pt>
                <c:pt idx="45960">
                  <c:v>25.523691050032077</c:v>
                </c:pt>
                <c:pt idx="45961">
                  <c:v>25.524246395790346</c:v>
                </c:pt>
                <c:pt idx="45962">
                  <c:v>25.524801741548615</c:v>
                </c:pt>
                <c:pt idx="45963">
                  <c:v>25.525357087306883</c:v>
                </c:pt>
                <c:pt idx="45964">
                  <c:v>25.525912433065152</c:v>
                </c:pt>
                <c:pt idx="45965">
                  <c:v>25.52646777882342</c:v>
                </c:pt>
                <c:pt idx="45966">
                  <c:v>25.527023124581689</c:v>
                </c:pt>
                <c:pt idx="45967">
                  <c:v>25.527578470339957</c:v>
                </c:pt>
                <c:pt idx="45968">
                  <c:v>25.528133816098226</c:v>
                </c:pt>
                <c:pt idx="45969">
                  <c:v>25.528689161856494</c:v>
                </c:pt>
                <c:pt idx="45970">
                  <c:v>25.529244507614763</c:v>
                </c:pt>
                <c:pt idx="45971">
                  <c:v>25.529799853373031</c:v>
                </c:pt>
                <c:pt idx="45972">
                  <c:v>25.5303551991313</c:v>
                </c:pt>
                <c:pt idx="45973">
                  <c:v>25.530910544889569</c:v>
                </c:pt>
                <c:pt idx="45974">
                  <c:v>25.531465890647837</c:v>
                </c:pt>
                <c:pt idx="45975">
                  <c:v>25.532021236406106</c:v>
                </c:pt>
                <c:pt idx="45976">
                  <c:v>25.532576582164374</c:v>
                </c:pt>
                <c:pt idx="45977">
                  <c:v>25.533131927922643</c:v>
                </c:pt>
                <c:pt idx="45978">
                  <c:v>25.533687273680911</c:v>
                </c:pt>
                <c:pt idx="45979">
                  <c:v>25.53424261943918</c:v>
                </c:pt>
                <c:pt idx="45980">
                  <c:v>25.534797965197448</c:v>
                </c:pt>
                <c:pt idx="45981">
                  <c:v>25.535353310955717</c:v>
                </c:pt>
                <c:pt idx="45982">
                  <c:v>25.535908656713985</c:v>
                </c:pt>
                <c:pt idx="45983">
                  <c:v>25.536464002472254</c:v>
                </c:pt>
                <c:pt idx="45984">
                  <c:v>25.537019348230523</c:v>
                </c:pt>
                <c:pt idx="45985">
                  <c:v>25.537574693988791</c:v>
                </c:pt>
                <c:pt idx="45986">
                  <c:v>25.53813003974706</c:v>
                </c:pt>
                <c:pt idx="45987">
                  <c:v>25.538685385505328</c:v>
                </c:pt>
                <c:pt idx="45988">
                  <c:v>25.539240731263597</c:v>
                </c:pt>
                <c:pt idx="45989">
                  <c:v>25.539796077021865</c:v>
                </c:pt>
                <c:pt idx="45990">
                  <c:v>25.540351422780134</c:v>
                </c:pt>
                <c:pt idx="45991">
                  <c:v>25.540906768538402</c:v>
                </c:pt>
                <c:pt idx="45992">
                  <c:v>25.541462114296671</c:v>
                </c:pt>
                <c:pt idx="45993">
                  <c:v>25.542017460054939</c:v>
                </c:pt>
                <c:pt idx="45994">
                  <c:v>25.542572805813208</c:v>
                </c:pt>
                <c:pt idx="45995">
                  <c:v>25.543128151571477</c:v>
                </c:pt>
                <c:pt idx="45996">
                  <c:v>25.543683497329745</c:v>
                </c:pt>
                <c:pt idx="45997">
                  <c:v>25.544238843088014</c:v>
                </c:pt>
                <c:pt idx="45998">
                  <c:v>25.544794188846282</c:v>
                </c:pt>
                <c:pt idx="45999">
                  <c:v>25.545349534604551</c:v>
                </c:pt>
                <c:pt idx="46000">
                  <c:v>25.545904880362819</c:v>
                </c:pt>
                <c:pt idx="46001">
                  <c:v>25.546460226121088</c:v>
                </c:pt>
                <c:pt idx="46002">
                  <c:v>25.547015571879356</c:v>
                </c:pt>
                <c:pt idx="46003">
                  <c:v>25.547570917637625</c:v>
                </c:pt>
                <c:pt idx="46004">
                  <c:v>25.548126263395893</c:v>
                </c:pt>
                <c:pt idx="46005">
                  <c:v>25.548681609154162</c:v>
                </c:pt>
                <c:pt idx="46006">
                  <c:v>25.549236954912431</c:v>
                </c:pt>
                <c:pt idx="46007">
                  <c:v>25.549792300670699</c:v>
                </c:pt>
                <c:pt idx="46008">
                  <c:v>25.550347646428968</c:v>
                </c:pt>
                <c:pt idx="46009">
                  <c:v>25.550902992187236</c:v>
                </c:pt>
                <c:pt idx="46010">
                  <c:v>25.551458337945505</c:v>
                </c:pt>
                <c:pt idx="46011">
                  <c:v>25.552013683703773</c:v>
                </c:pt>
                <c:pt idx="46012">
                  <c:v>25.552569029462042</c:v>
                </c:pt>
                <c:pt idx="46013">
                  <c:v>25.55312437522031</c:v>
                </c:pt>
                <c:pt idx="46014">
                  <c:v>25.553679720978579</c:v>
                </c:pt>
                <c:pt idx="46015">
                  <c:v>25.554235066736847</c:v>
                </c:pt>
                <c:pt idx="46016">
                  <c:v>25.554790412495116</c:v>
                </c:pt>
                <c:pt idx="46017">
                  <c:v>25.555345758253385</c:v>
                </c:pt>
                <c:pt idx="46018">
                  <c:v>25.555901104011653</c:v>
                </c:pt>
                <c:pt idx="46019">
                  <c:v>25.556456449769922</c:v>
                </c:pt>
                <c:pt idx="46020">
                  <c:v>25.55701179552819</c:v>
                </c:pt>
                <c:pt idx="46021">
                  <c:v>25.557567141286459</c:v>
                </c:pt>
                <c:pt idx="46022">
                  <c:v>25.558122487044727</c:v>
                </c:pt>
                <c:pt idx="46023">
                  <c:v>25.558677832802996</c:v>
                </c:pt>
                <c:pt idx="46024">
                  <c:v>25.559233178561264</c:v>
                </c:pt>
                <c:pt idx="46025">
                  <c:v>25.559788524319533</c:v>
                </c:pt>
                <c:pt idx="46026">
                  <c:v>25.560343870077801</c:v>
                </c:pt>
                <c:pt idx="46027">
                  <c:v>25.56089921583607</c:v>
                </c:pt>
                <c:pt idx="46028">
                  <c:v>25.561454561594338</c:v>
                </c:pt>
                <c:pt idx="46029">
                  <c:v>25.562009907352607</c:v>
                </c:pt>
                <c:pt idx="46030">
                  <c:v>25.562565253110876</c:v>
                </c:pt>
                <c:pt idx="46031">
                  <c:v>25.563120598869144</c:v>
                </c:pt>
                <c:pt idx="46032">
                  <c:v>25.563675944627413</c:v>
                </c:pt>
                <c:pt idx="46033">
                  <c:v>25.564231290385681</c:v>
                </c:pt>
                <c:pt idx="46034">
                  <c:v>25.56478663614395</c:v>
                </c:pt>
                <c:pt idx="46035">
                  <c:v>25.565341981902218</c:v>
                </c:pt>
                <c:pt idx="46036">
                  <c:v>25.565897327660487</c:v>
                </c:pt>
                <c:pt idx="46037">
                  <c:v>25.566452673418755</c:v>
                </c:pt>
                <c:pt idx="46038">
                  <c:v>25.567008019177024</c:v>
                </c:pt>
                <c:pt idx="46039">
                  <c:v>25.567563364935292</c:v>
                </c:pt>
                <c:pt idx="46040">
                  <c:v>25.568118710693561</c:v>
                </c:pt>
                <c:pt idx="46041">
                  <c:v>25.56867405645183</c:v>
                </c:pt>
                <c:pt idx="46042">
                  <c:v>25.569229402210098</c:v>
                </c:pt>
                <c:pt idx="46043">
                  <c:v>25.569784747968367</c:v>
                </c:pt>
                <c:pt idx="46044">
                  <c:v>25.570340093726635</c:v>
                </c:pt>
                <c:pt idx="46045">
                  <c:v>25.570895439484904</c:v>
                </c:pt>
                <c:pt idx="46046">
                  <c:v>25.571450785243172</c:v>
                </c:pt>
                <c:pt idx="46047">
                  <c:v>25.572006131001441</c:v>
                </c:pt>
                <c:pt idx="46048">
                  <c:v>25.572561476759709</c:v>
                </c:pt>
                <c:pt idx="46049">
                  <c:v>25.573116822517978</c:v>
                </c:pt>
                <c:pt idx="46050">
                  <c:v>25.573672168276246</c:v>
                </c:pt>
                <c:pt idx="46051">
                  <c:v>25.574227514034515</c:v>
                </c:pt>
                <c:pt idx="46052">
                  <c:v>25.574782859792784</c:v>
                </c:pt>
                <c:pt idx="46053">
                  <c:v>25.575338205551052</c:v>
                </c:pt>
                <c:pt idx="46054">
                  <c:v>25.575893551309321</c:v>
                </c:pt>
                <c:pt idx="46055">
                  <c:v>25.576448897067589</c:v>
                </c:pt>
                <c:pt idx="46056">
                  <c:v>25.577004242825858</c:v>
                </c:pt>
                <c:pt idx="46057">
                  <c:v>25.577559588584126</c:v>
                </c:pt>
                <c:pt idx="46058">
                  <c:v>25.578114934342395</c:v>
                </c:pt>
                <c:pt idx="46059">
                  <c:v>25.578670280100663</c:v>
                </c:pt>
                <c:pt idx="46060">
                  <c:v>25.579225625858932</c:v>
                </c:pt>
                <c:pt idx="46061">
                  <c:v>25.5797809716172</c:v>
                </c:pt>
                <c:pt idx="46062">
                  <c:v>25.580336317375469</c:v>
                </c:pt>
                <c:pt idx="46063">
                  <c:v>25.580891663133738</c:v>
                </c:pt>
                <c:pt idx="46064">
                  <c:v>25.581447008892006</c:v>
                </c:pt>
                <c:pt idx="46065">
                  <c:v>25.582002354650275</c:v>
                </c:pt>
                <c:pt idx="46066">
                  <c:v>25.582557700408543</c:v>
                </c:pt>
                <c:pt idx="46067">
                  <c:v>25.583113046166812</c:v>
                </c:pt>
                <c:pt idx="46068">
                  <c:v>25.58366839192508</c:v>
                </c:pt>
                <c:pt idx="46069">
                  <c:v>25.584223737683349</c:v>
                </c:pt>
                <c:pt idx="46070">
                  <c:v>25.584779083441617</c:v>
                </c:pt>
                <c:pt idx="46071">
                  <c:v>25.585334429199886</c:v>
                </c:pt>
                <c:pt idx="46072">
                  <c:v>25.585889774958154</c:v>
                </c:pt>
                <c:pt idx="46073">
                  <c:v>25.586445120716423</c:v>
                </c:pt>
                <c:pt idx="46074">
                  <c:v>25.587000466474692</c:v>
                </c:pt>
                <c:pt idx="46075">
                  <c:v>25.58755581223296</c:v>
                </c:pt>
                <c:pt idx="46076">
                  <c:v>25.588111157991229</c:v>
                </c:pt>
                <c:pt idx="46077">
                  <c:v>25.588666503749497</c:v>
                </c:pt>
                <c:pt idx="46078">
                  <c:v>25.589221849507766</c:v>
                </c:pt>
                <c:pt idx="46079">
                  <c:v>25.589777195266034</c:v>
                </c:pt>
                <c:pt idx="46080">
                  <c:v>25.590332541024303</c:v>
                </c:pt>
                <c:pt idx="46081">
                  <c:v>25.590887886782571</c:v>
                </c:pt>
                <c:pt idx="46082">
                  <c:v>25.59144323254084</c:v>
                </c:pt>
                <c:pt idx="46083">
                  <c:v>25.591998578299108</c:v>
                </c:pt>
                <c:pt idx="46084">
                  <c:v>25.592553924057377</c:v>
                </c:pt>
                <c:pt idx="46085">
                  <c:v>25.593109269815645</c:v>
                </c:pt>
                <c:pt idx="46086">
                  <c:v>25.593664615573914</c:v>
                </c:pt>
                <c:pt idx="46087">
                  <c:v>25.594219961332183</c:v>
                </c:pt>
                <c:pt idx="46088">
                  <c:v>25.594775307090451</c:v>
                </c:pt>
                <c:pt idx="46089">
                  <c:v>25.59533065284872</c:v>
                </c:pt>
                <c:pt idx="46090">
                  <c:v>25.595885998606988</c:v>
                </c:pt>
                <c:pt idx="46091">
                  <c:v>25.596441344365257</c:v>
                </c:pt>
                <c:pt idx="46092">
                  <c:v>25.596996690123525</c:v>
                </c:pt>
                <c:pt idx="46093">
                  <c:v>25.597552035881794</c:v>
                </c:pt>
                <c:pt idx="46094">
                  <c:v>25.598107381640062</c:v>
                </c:pt>
                <c:pt idx="46095">
                  <c:v>25.598662727398331</c:v>
                </c:pt>
                <c:pt idx="46096">
                  <c:v>25.599218073156599</c:v>
                </c:pt>
                <c:pt idx="46097">
                  <c:v>25.599773418914868</c:v>
                </c:pt>
                <c:pt idx="46098">
                  <c:v>25.600328764673137</c:v>
                </c:pt>
                <c:pt idx="46099">
                  <c:v>25.600884110431405</c:v>
                </c:pt>
                <c:pt idx="46100">
                  <c:v>25.601439456189674</c:v>
                </c:pt>
                <c:pt idx="46101">
                  <c:v>25.601994801947942</c:v>
                </c:pt>
                <c:pt idx="46102">
                  <c:v>25.602550147706211</c:v>
                </c:pt>
                <c:pt idx="46103">
                  <c:v>25.603105493464479</c:v>
                </c:pt>
                <c:pt idx="46104">
                  <c:v>25.603660839222748</c:v>
                </c:pt>
                <c:pt idx="46105">
                  <c:v>25.604216184981016</c:v>
                </c:pt>
                <c:pt idx="46106">
                  <c:v>25.604771530739285</c:v>
                </c:pt>
                <c:pt idx="46107">
                  <c:v>25.605326876497553</c:v>
                </c:pt>
                <c:pt idx="46108">
                  <c:v>25.605882222255822</c:v>
                </c:pt>
                <c:pt idx="46109">
                  <c:v>25.606437568014091</c:v>
                </c:pt>
                <c:pt idx="46110">
                  <c:v>25.606992913772359</c:v>
                </c:pt>
                <c:pt idx="46111">
                  <c:v>25.607548259530628</c:v>
                </c:pt>
                <c:pt idx="46112">
                  <c:v>25.608103605288896</c:v>
                </c:pt>
                <c:pt idx="46113">
                  <c:v>25.608658951047165</c:v>
                </c:pt>
                <c:pt idx="46114">
                  <c:v>25.609214296805433</c:v>
                </c:pt>
                <c:pt idx="46115">
                  <c:v>25.609769642563702</c:v>
                </c:pt>
                <c:pt idx="46116">
                  <c:v>25.61032498832197</c:v>
                </c:pt>
                <c:pt idx="46117">
                  <c:v>25.610880334080239</c:v>
                </c:pt>
                <c:pt idx="46118">
                  <c:v>25.611435679838507</c:v>
                </c:pt>
                <c:pt idx="46119">
                  <c:v>25.611991025596776</c:v>
                </c:pt>
                <c:pt idx="46120">
                  <c:v>25.612546371355045</c:v>
                </c:pt>
                <c:pt idx="46121">
                  <c:v>25.613101717113313</c:v>
                </c:pt>
                <c:pt idx="46122">
                  <c:v>25.613657062871582</c:v>
                </c:pt>
                <c:pt idx="46123">
                  <c:v>25.61421240862985</c:v>
                </c:pt>
                <c:pt idx="46124">
                  <c:v>25.614767754388119</c:v>
                </c:pt>
                <c:pt idx="46125">
                  <c:v>25.615323100146387</c:v>
                </c:pt>
                <c:pt idx="46126">
                  <c:v>25.615878445904656</c:v>
                </c:pt>
                <c:pt idx="46127">
                  <c:v>25.616433791662924</c:v>
                </c:pt>
                <c:pt idx="46128">
                  <c:v>25.616989137421193</c:v>
                </c:pt>
                <c:pt idx="46129">
                  <c:v>25.617544483179461</c:v>
                </c:pt>
                <c:pt idx="46130">
                  <c:v>25.61809982893773</c:v>
                </c:pt>
                <c:pt idx="46131">
                  <c:v>25.618655174695999</c:v>
                </c:pt>
                <c:pt idx="46132">
                  <c:v>25.619210520454267</c:v>
                </c:pt>
                <c:pt idx="46133">
                  <c:v>25.619765866212536</c:v>
                </c:pt>
                <c:pt idx="46134">
                  <c:v>25.620321211970804</c:v>
                </c:pt>
                <c:pt idx="46135">
                  <c:v>25.620876557729073</c:v>
                </c:pt>
                <c:pt idx="46136">
                  <c:v>25.621431903487341</c:v>
                </c:pt>
                <c:pt idx="46137">
                  <c:v>25.62198724924561</c:v>
                </c:pt>
                <c:pt idx="46138">
                  <c:v>25.622542595003878</c:v>
                </c:pt>
                <c:pt idx="46139">
                  <c:v>25.623097940762147</c:v>
                </c:pt>
                <c:pt idx="46140">
                  <c:v>25.623653286520415</c:v>
                </c:pt>
                <c:pt idx="46141">
                  <c:v>25.624208632278684</c:v>
                </c:pt>
                <c:pt idx="46142">
                  <c:v>25.624763978036952</c:v>
                </c:pt>
                <c:pt idx="46143">
                  <c:v>25.625319323795221</c:v>
                </c:pt>
                <c:pt idx="46144">
                  <c:v>25.62587466955349</c:v>
                </c:pt>
                <c:pt idx="46145">
                  <c:v>25.626430015311758</c:v>
                </c:pt>
                <c:pt idx="46146">
                  <c:v>25.626985361070027</c:v>
                </c:pt>
                <c:pt idx="46147">
                  <c:v>25.627540706828295</c:v>
                </c:pt>
                <c:pt idx="46148">
                  <c:v>25.628096052586564</c:v>
                </c:pt>
                <c:pt idx="46149">
                  <c:v>25.628651398344832</c:v>
                </c:pt>
                <c:pt idx="46150">
                  <c:v>25.629206744103101</c:v>
                </c:pt>
                <c:pt idx="46151">
                  <c:v>25.629762089861369</c:v>
                </c:pt>
                <c:pt idx="46152">
                  <c:v>25.630317435619638</c:v>
                </c:pt>
                <c:pt idx="46153">
                  <c:v>25.630872781377906</c:v>
                </c:pt>
                <c:pt idx="46154">
                  <c:v>25.631428127136175</c:v>
                </c:pt>
                <c:pt idx="46155">
                  <c:v>25.631983472894444</c:v>
                </c:pt>
                <c:pt idx="46156">
                  <c:v>25.632538818652712</c:v>
                </c:pt>
                <c:pt idx="46157">
                  <c:v>25.633094164410981</c:v>
                </c:pt>
                <c:pt idx="46158">
                  <c:v>25.633649510169249</c:v>
                </c:pt>
                <c:pt idx="46159">
                  <c:v>25.634204855927518</c:v>
                </c:pt>
                <c:pt idx="46160">
                  <c:v>25.634760201685786</c:v>
                </c:pt>
                <c:pt idx="46161">
                  <c:v>25.635315547444055</c:v>
                </c:pt>
                <c:pt idx="46162">
                  <c:v>25.635870893202323</c:v>
                </c:pt>
                <c:pt idx="46163">
                  <c:v>25.636426238960592</c:v>
                </c:pt>
                <c:pt idx="46164">
                  <c:v>25.63698158471886</c:v>
                </c:pt>
                <c:pt idx="46165">
                  <c:v>25.637536930477129</c:v>
                </c:pt>
                <c:pt idx="46166">
                  <c:v>25.638092276235398</c:v>
                </c:pt>
                <c:pt idx="46167">
                  <c:v>25.638647621993666</c:v>
                </c:pt>
                <c:pt idx="46168">
                  <c:v>25.639202967751935</c:v>
                </c:pt>
                <c:pt idx="46169">
                  <c:v>25.639758313510203</c:v>
                </c:pt>
                <c:pt idx="46170">
                  <c:v>25.640313659268472</c:v>
                </c:pt>
                <c:pt idx="46171">
                  <c:v>25.64086900502674</c:v>
                </c:pt>
                <c:pt idx="46172">
                  <c:v>25.641424350785009</c:v>
                </c:pt>
                <c:pt idx="46173">
                  <c:v>25.641979696543277</c:v>
                </c:pt>
                <c:pt idx="46174">
                  <c:v>25.642535042301546</c:v>
                </c:pt>
                <c:pt idx="46175">
                  <c:v>25.643090388059814</c:v>
                </c:pt>
                <c:pt idx="46176">
                  <c:v>25.643645733818083</c:v>
                </c:pt>
                <c:pt idx="46177">
                  <c:v>25.644201079576352</c:v>
                </c:pt>
                <c:pt idx="46178">
                  <c:v>25.64475642533462</c:v>
                </c:pt>
                <c:pt idx="46179">
                  <c:v>25.645311771092889</c:v>
                </c:pt>
                <c:pt idx="46180">
                  <c:v>25.645867116851157</c:v>
                </c:pt>
                <c:pt idx="46181">
                  <c:v>25.646422462609426</c:v>
                </c:pt>
                <c:pt idx="46182">
                  <c:v>25.646977808367694</c:v>
                </c:pt>
                <c:pt idx="46183">
                  <c:v>25.647533154125963</c:v>
                </c:pt>
                <c:pt idx="46184">
                  <c:v>25.648088499884231</c:v>
                </c:pt>
                <c:pt idx="46185">
                  <c:v>25.6486438456425</c:v>
                </c:pt>
                <c:pt idx="46186">
                  <c:v>25.649199191400768</c:v>
                </c:pt>
                <c:pt idx="46187">
                  <c:v>25.649754537159037</c:v>
                </c:pt>
                <c:pt idx="46188">
                  <c:v>25.650309882917306</c:v>
                </c:pt>
                <c:pt idx="46189">
                  <c:v>25.650865228675574</c:v>
                </c:pt>
                <c:pt idx="46190">
                  <c:v>25.651420574433843</c:v>
                </c:pt>
                <c:pt idx="46191">
                  <c:v>25.651975920192111</c:v>
                </c:pt>
                <c:pt idx="46192">
                  <c:v>25.65253126595038</c:v>
                </c:pt>
                <c:pt idx="46193">
                  <c:v>25.653086611708648</c:v>
                </c:pt>
                <c:pt idx="46194">
                  <c:v>25.653641957466917</c:v>
                </c:pt>
                <c:pt idx="46195">
                  <c:v>25.654197303225185</c:v>
                </c:pt>
                <c:pt idx="46196">
                  <c:v>25.654752648983454</c:v>
                </c:pt>
                <c:pt idx="46197">
                  <c:v>25.655307994741722</c:v>
                </c:pt>
                <c:pt idx="46198">
                  <c:v>25.655863340499991</c:v>
                </c:pt>
                <c:pt idx="46199">
                  <c:v>25.656418686258259</c:v>
                </c:pt>
                <c:pt idx="46200">
                  <c:v>25.656974032016528</c:v>
                </c:pt>
                <c:pt idx="46201">
                  <c:v>25.657529377774797</c:v>
                </c:pt>
                <c:pt idx="46202">
                  <c:v>25.658084723533065</c:v>
                </c:pt>
                <c:pt idx="46203">
                  <c:v>25.658640069291334</c:v>
                </c:pt>
                <c:pt idx="46204">
                  <c:v>25.659195415049602</c:v>
                </c:pt>
                <c:pt idx="46205">
                  <c:v>25.659750760807871</c:v>
                </c:pt>
                <c:pt idx="46206">
                  <c:v>25.660306106566139</c:v>
                </c:pt>
                <c:pt idx="46207">
                  <c:v>25.660861452324408</c:v>
                </c:pt>
                <c:pt idx="46208">
                  <c:v>25.661416798082676</c:v>
                </c:pt>
                <c:pt idx="46209">
                  <c:v>25.661972143840945</c:v>
                </c:pt>
                <c:pt idx="46210">
                  <c:v>25.662527489599213</c:v>
                </c:pt>
                <c:pt idx="46211">
                  <c:v>25.663082835357482</c:v>
                </c:pt>
                <c:pt idx="46212">
                  <c:v>25.663638181115751</c:v>
                </c:pt>
                <c:pt idx="46213">
                  <c:v>25.664193526874019</c:v>
                </c:pt>
                <c:pt idx="46214">
                  <c:v>25.664748872632288</c:v>
                </c:pt>
                <c:pt idx="46215">
                  <c:v>25.665304218390556</c:v>
                </c:pt>
                <c:pt idx="46216">
                  <c:v>25.665859564148825</c:v>
                </c:pt>
                <c:pt idx="46217">
                  <c:v>25.666414909907093</c:v>
                </c:pt>
                <c:pt idx="46218">
                  <c:v>25.666970255665362</c:v>
                </c:pt>
                <c:pt idx="46219">
                  <c:v>25.66752560142363</c:v>
                </c:pt>
                <c:pt idx="46220">
                  <c:v>25.668080947181899</c:v>
                </c:pt>
                <c:pt idx="46221">
                  <c:v>25.668636292940167</c:v>
                </c:pt>
                <c:pt idx="46222">
                  <c:v>25.669191638698436</c:v>
                </c:pt>
                <c:pt idx="46223">
                  <c:v>25.669746984456705</c:v>
                </c:pt>
                <c:pt idx="46224">
                  <c:v>25.670302330214973</c:v>
                </c:pt>
                <c:pt idx="46225">
                  <c:v>25.670857675973242</c:v>
                </c:pt>
                <c:pt idx="46226">
                  <c:v>25.67141302173151</c:v>
                </c:pt>
                <c:pt idx="46227">
                  <c:v>25.671968367489779</c:v>
                </c:pt>
                <c:pt idx="46228">
                  <c:v>25.672523713248047</c:v>
                </c:pt>
                <c:pt idx="46229">
                  <c:v>25.673079059006316</c:v>
                </c:pt>
                <c:pt idx="46230">
                  <c:v>25.673634404764584</c:v>
                </c:pt>
                <c:pt idx="46231">
                  <c:v>25.674189750522853</c:v>
                </c:pt>
                <c:pt idx="46232">
                  <c:v>25.674745096281121</c:v>
                </c:pt>
                <c:pt idx="46233">
                  <c:v>25.67530044203939</c:v>
                </c:pt>
                <c:pt idx="46234">
                  <c:v>25.675855787797659</c:v>
                </c:pt>
                <c:pt idx="46235">
                  <c:v>25.676411133555927</c:v>
                </c:pt>
                <c:pt idx="46236">
                  <c:v>25.676966479314196</c:v>
                </c:pt>
                <c:pt idx="46237">
                  <c:v>25.677521825072464</c:v>
                </c:pt>
                <c:pt idx="46238">
                  <c:v>25.678077170830733</c:v>
                </c:pt>
                <c:pt idx="46239">
                  <c:v>25.678632516589001</c:v>
                </c:pt>
                <c:pt idx="46240">
                  <c:v>25.67918786234727</c:v>
                </c:pt>
                <c:pt idx="46241">
                  <c:v>25.679743208105538</c:v>
                </c:pt>
                <c:pt idx="46242">
                  <c:v>25.680298553863807</c:v>
                </c:pt>
                <c:pt idx="46243">
                  <c:v>25.680853899622075</c:v>
                </c:pt>
                <c:pt idx="46244">
                  <c:v>25.681409245380344</c:v>
                </c:pt>
                <c:pt idx="46245">
                  <c:v>25.681964591138613</c:v>
                </c:pt>
                <c:pt idx="46246">
                  <c:v>25.682519936896881</c:v>
                </c:pt>
                <c:pt idx="46247">
                  <c:v>25.68307528265515</c:v>
                </c:pt>
                <c:pt idx="46248">
                  <c:v>25.683630628413418</c:v>
                </c:pt>
                <c:pt idx="46249">
                  <c:v>25.684185974171687</c:v>
                </c:pt>
                <c:pt idx="46250">
                  <c:v>25.684741319929955</c:v>
                </c:pt>
                <c:pt idx="46251">
                  <c:v>25.685296665688224</c:v>
                </c:pt>
                <c:pt idx="46252">
                  <c:v>25.685852011446492</c:v>
                </c:pt>
                <c:pt idx="46253">
                  <c:v>25.686407357204761</c:v>
                </c:pt>
                <c:pt idx="46254">
                  <c:v>25.686962702963029</c:v>
                </c:pt>
                <c:pt idx="46255">
                  <c:v>25.687518048721298</c:v>
                </c:pt>
                <c:pt idx="46256">
                  <c:v>25.688073394479567</c:v>
                </c:pt>
                <c:pt idx="46257">
                  <c:v>25.688628740237835</c:v>
                </c:pt>
                <c:pt idx="46258">
                  <c:v>25.689184085996104</c:v>
                </c:pt>
                <c:pt idx="46259">
                  <c:v>25.689739431754372</c:v>
                </c:pt>
                <c:pt idx="46260">
                  <c:v>25.690294777512641</c:v>
                </c:pt>
                <c:pt idx="46261">
                  <c:v>25.690850123270909</c:v>
                </c:pt>
                <c:pt idx="46262">
                  <c:v>25.691405469029178</c:v>
                </c:pt>
                <c:pt idx="46263">
                  <c:v>25.691960814787446</c:v>
                </c:pt>
                <c:pt idx="46264">
                  <c:v>25.692516160545715</c:v>
                </c:pt>
                <c:pt idx="46265">
                  <c:v>25.693071506303983</c:v>
                </c:pt>
                <c:pt idx="46266">
                  <c:v>25.693626852062252</c:v>
                </c:pt>
                <c:pt idx="46267">
                  <c:v>25.69418219782052</c:v>
                </c:pt>
                <c:pt idx="46268">
                  <c:v>25.694737543578789</c:v>
                </c:pt>
                <c:pt idx="46269">
                  <c:v>25.695292889337058</c:v>
                </c:pt>
                <c:pt idx="46270">
                  <c:v>25.695848235095326</c:v>
                </c:pt>
                <c:pt idx="46271">
                  <c:v>25.696403580853595</c:v>
                </c:pt>
                <c:pt idx="46272">
                  <c:v>25.696958926611863</c:v>
                </c:pt>
                <c:pt idx="46273">
                  <c:v>25.697514272370132</c:v>
                </c:pt>
                <c:pt idx="46274">
                  <c:v>25.6980696181284</c:v>
                </c:pt>
                <c:pt idx="46275">
                  <c:v>25.698624963886669</c:v>
                </c:pt>
                <c:pt idx="46276">
                  <c:v>25.699180309644937</c:v>
                </c:pt>
                <c:pt idx="46277">
                  <c:v>25.699735655403206</c:v>
                </c:pt>
                <c:pt idx="46278">
                  <c:v>25.700291001161474</c:v>
                </c:pt>
                <c:pt idx="46279">
                  <c:v>25.700846346919743</c:v>
                </c:pt>
                <c:pt idx="46280">
                  <c:v>25.701401692678012</c:v>
                </c:pt>
                <c:pt idx="46281">
                  <c:v>25.70195703843628</c:v>
                </c:pt>
                <c:pt idx="46282">
                  <c:v>25.702512384194549</c:v>
                </c:pt>
                <c:pt idx="46283">
                  <c:v>25.703067729952817</c:v>
                </c:pt>
                <c:pt idx="46284">
                  <c:v>25.703623075711086</c:v>
                </c:pt>
                <c:pt idx="46285">
                  <c:v>25.704178421469354</c:v>
                </c:pt>
                <c:pt idx="46286">
                  <c:v>25.704733767227623</c:v>
                </c:pt>
                <c:pt idx="46287">
                  <c:v>25.705289112985891</c:v>
                </c:pt>
                <c:pt idx="46288">
                  <c:v>25.70584445874416</c:v>
                </c:pt>
                <c:pt idx="46289">
                  <c:v>25.706399804502428</c:v>
                </c:pt>
                <c:pt idx="46290">
                  <c:v>25.706955150260697</c:v>
                </c:pt>
                <c:pt idx="46291">
                  <c:v>25.707510496018966</c:v>
                </c:pt>
                <c:pt idx="46292">
                  <c:v>25.708065841777234</c:v>
                </c:pt>
                <c:pt idx="46293">
                  <c:v>25.708621187535503</c:v>
                </c:pt>
                <c:pt idx="46294">
                  <c:v>25.709176533293771</c:v>
                </c:pt>
                <c:pt idx="46295">
                  <c:v>25.70973187905204</c:v>
                </c:pt>
                <c:pt idx="46296">
                  <c:v>25.710287224810308</c:v>
                </c:pt>
                <c:pt idx="46297">
                  <c:v>25.710842570568577</c:v>
                </c:pt>
                <c:pt idx="46298">
                  <c:v>25.711397916326845</c:v>
                </c:pt>
                <c:pt idx="46299">
                  <c:v>25.711953262085114</c:v>
                </c:pt>
                <c:pt idx="46300">
                  <c:v>25.712508607843382</c:v>
                </c:pt>
                <c:pt idx="46301">
                  <c:v>25.713063953601651</c:v>
                </c:pt>
                <c:pt idx="46302">
                  <c:v>25.71361929935992</c:v>
                </c:pt>
                <c:pt idx="46303">
                  <c:v>25.714174645118188</c:v>
                </c:pt>
                <c:pt idx="46304">
                  <c:v>25.714729990876457</c:v>
                </c:pt>
                <c:pt idx="46305">
                  <c:v>25.715285336634725</c:v>
                </c:pt>
                <c:pt idx="46306">
                  <c:v>25.715840682392994</c:v>
                </c:pt>
                <c:pt idx="46307">
                  <c:v>25.716396028151262</c:v>
                </c:pt>
                <c:pt idx="46308">
                  <c:v>25.716951373909531</c:v>
                </c:pt>
                <c:pt idx="46309">
                  <c:v>25.717506719667799</c:v>
                </c:pt>
                <c:pt idx="46310">
                  <c:v>25.718062065426068</c:v>
                </c:pt>
                <c:pt idx="46311">
                  <c:v>25.718617411184336</c:v>
                </c:pt>
                <c:pt idx="46312">
                  <c:v>25.719172756942605</c:v>
                </c:pt>
                <c:pt idx="46313">
                  <c:v>25.719728102700874</c:v>
                </c:pt>
                <c:pt idx="46314">
                  <c:v>25.720283448459142</c:v>
                </c:pt>
                <c:pt idx="46315">
                  <c:v>25.720838794217411</c:v>
                </c:pt>
                <c:pt idx="46316">
                  <c:v>25.721394139975679</c:v>
                </c:pt>
                <c:pt idx="46317">
                  <c:v>25.721949485733948</c:v>
                </c:pt>
                <c:pt idx="46318">
                  <c:v>25.722504831492216</c:v>
                </c:pt>
                <c:pt idx="46319">
                  <c:v>25.723060177250485</c:v>
                </c:pt>
                <c:pt idx="46320">
                  <c:v>25.723615523008753</c:v>
                </c:pt>
                <c:pt idx="46321">
                  <c:v>25.724170868767022</c:v>
                </c:pt>
                <c:pt idx="46322">
                  <c:v>25.72472621452529</c:v>
                </c:pt>
                <c:pt idx="46323">
                  <c:v>25.725281560283559</c:v>
                </c:pt>
                <c:pt idx="46324">
                  <c:v>25.725836906041827</c:v>
                </c:pt>
                <c:pt idx="46325">
                  <c:v>25.726392251800096</c:v>
                </c:pt>
                <c:pt idx="46326">
                  <c:v>25.726947597558365</c:v>
                </c:pt>
                <c:pt idx="46327">
                  <c:v>25.727502943316633</c:v>
                </c:pt>
                <c:pt idx="46328">
                  <c:v>25.728058289074902</c:v>
                </c:pt>
                <c:pt idx="46329">
                  <c:v>25.72861363483317</c:v>
                </c:pt>
                <c:pt idx="46330">
                  <c:v>25.729168980591439</c:v>
                </c:pt>
                <c:pt idx="46331">
                  <c:v>25.729724326349707</c:v>
                </c:pt>
                <c:pt idx="46332">
                  <c:v>25.730279672107976</c:v>
                </c:pt>
                <c:pt idx="46333">
                  <c:v>25.730835017866244</c:v>
                </c:pt>
                <c:pt idx="46334">
                  <c:v>25.731390363624513</c:v>
                </c:pt>
                <c:pt idx="46335">
                  <c:v>25.731945709382781</c:v>
                </c:pt>
                <c:pt idx="46336">
                  <c:v>25.73250105514105</c:v>
                </c:pt>
                <c:pt idx="46337">
                  <c:v>25.733056400899319</c:v>
                </c:pt>
                <c:pt idx="46338">
                  <c:v>25.733611746657587</c:v>
                </c:pt>
                <c:pt idx="46339">
                  <c:v>25.734167092415856</c:v>
                </c:pt>
                <c:pt idx="46340">
                  <c:v>25.734722438174124</c:v>
                </c:pt>
                <c:pt idx="46341">
                  <c:v>25.735277783932393</c:v>
                </c:pt>
                <c:pt idx="46342">
                  <c:v>25.735833129690661</c:v>
                </c:pt>
                <c:pt idx="46343">
                  <c:v>25.73638847544893</c:v>
                </c:pt>
                <c:pt idx="46344">
                  <c:v>25.736943821207198</c:v>
                </c:pt>
                <c:pt idx="46345">
                  <c:v>25.737499166965467</c:v>
                </c:pt>
                <c:pt idx="46346">
                  <c:v>25.738054512723735</c:v>
                </c:pt>
                <c:pt idx="46347">
                  <c:v>25.738609858482004</c:v>
                </c:pt>
                <c:pt idx="46348">
                  <c:v>25.739165204240273</c:v>
                </c:pt>
                <c:pt idx="46349">
                  <c:v>25.739720549998541</c:v>
                </c:pt>
                <c:pt idx="46350">
                  <c:v>25.74027589575681</c:v>
                </c:pt>
                <c:pt idx="46351">
                  <c:v>25.740831241515078</c:v>
                </c:pt>
                <c:pt idx="46352">
                  <c:v>25.741386587273347</c:v>
                </c:pt>
                <c:pt idx="46353">
                  <c:v>25.741941933031615</c:v>
                </c:pt>
                <c:pt idx="46354">
                  <c:v>25.742497278789884</c:v>
                </c:pt>
                <c:pt idx="46355">
                  <c:v>25.743052624548152</c:v>
                </c:pt>
                <c:pt idx="46356">
                  <c:v>25.743607970306421</c:v>
                </c:pt>
                <c:pt idx="46357">
                  <c:v>25.744163316064689</c:v>
                </c:pt>
                <c:pt idx="46358">
                  <c:v>25.744718661822958</c:v>
                </c:pt>
                <c:pt idx="46359">
                  <c:v>25.745274007581227</c:v>
                </c:pt>
                <c:pt idx="46360">
                  <c:v>25.745829353339495</c:v>
                </c:pt>
                <c:pt idx="46361">
                  <c:v>25.746384699097764</c:v>
                </c:pt>
                <c:pt idx="46362">
                  <c:v>25.746940044856032</c:v>
                </c:pt>
                <c:pt idx="46363">
                  <c:v>25.747495390614301</c:v>
                </c:pt>
                <c:pt idx="46364">
                  <c:v>25.748050736372569</c:v>
                </c:pt>
                <c:pt idx="46365">
                  <c:v>25.748606082130838</c:v>
                </c:pt>
                <c:pt idx="46366">
                  <c:v>25.749161427889106</c:v>
                </c:pt>
                <c:pt idx="46367">
                  <c:v>25.749716773647375</c:v>
                </c:pt>
                <c:pt idx="46368">
                  <c:v>25.750272119405643</c:v>
                </c:pt>
                <c:pt idx="46369">
                  <c:v>25.750827465163912</c:v>
                </c:pt>
                <c:pt idx="46370">
                  <c:v>25.751382810922181</c:v>
                </c:pt>
                <c:pt idx="46371">
                  <c:v>25.751938156680449</c:v>
                </c:pt>
                <c:pt idx="46372">
                  <c:v>25.752493502438718</c:v>
                </c:pt>
                <c:pt idx="46373">
                  <c:v>25.753048848196986</c:v>
                </c:pt>
                <c:pt idx="46374">
                  <c:v>25.753604193955255</c:v>
                </c:pt>
                <c:pt idx="46375">
                  <c:v>25.754159539713523</c:v>
                </c:pt>
                <c:pt idx="46376">
                  <c:v>25.754714885471792</c:v>
                </c:pt>
                <c:pt idx="46377">
                  <c:v>25.75527023123006</c:v>
                </c:pt>
                <c:pt idx="46378">
                  <c:v>25.755825576988329</c:v>
                </c:pt>
                <c:pt idx="46379">
                  <c:v>25.756380922746597</c:v>
                </c:pt>
                <c:pt idx="46380">
                  <c:v>25.756936268504866</c:v>
                </c:pt>
                <c:pt idx="46381">
                  <c:v>25.757491614263134</c:v>
                </c:pt>
                <c:pt idx="46382">
                  <c:v>25.758046960021403</c:v>
                </c:pt>
                <c:pt idx="46383">
                  <c:v>25.758602305779672</c:v>
                </c:pt>
                <c:pt idx="46384">
                  <c:v>25.75915765153794</c:v>
                </c:pt>
                <c:pt idx="46385">
                  <c:v>25.759712997296209</c:v>
                </c:pt>
                <c:pt idx="46386">
                  <c:v>25.760268343054477</c:v>
                </c:pt>
                <c:pt idx="46387">
                  <c:v>25.760823688812746</c:v>
                </c:pt>
                <c:pt idx="46388">
                  <c:v>25.761379034571014</c:v>
                </c:pt>
                <c:pt idx="46389">
                  <c:v>25.761934380329283</c:v>
                </c:pt>
                <c:pt idx="46390">
                  <c:v>25.762489726087551</c:v>
                </c:pt>
                <c:pt idx="46391">
                  <c:v>25.76304507184582</c:v>
                </c:pt>
                <c:pt idx="46392">
                  <c:v>25.763600417604088</c:v>
                </c:pt>
                <c:pt idx="46393">
                  <c:v>25.764155763362357</c:v>
                </c:pt>
                <c:pt idx="46394">
                  <c:v>25.764711109120626</c:v>
                </c:pt>
                <c:pt idx="46395">
                  <c:v>25.765266454878894</c:v>
                </c:pt>
                <c:pt idx="46396">
                  <c:v>25.765821800637163</c:v>
                </c:pt>
                <c:pt idx="46397">
                  <c:v>25.766377146395431</c:v>
                </c:pt>
                <c:pt idx="46398">
                  <c:v>25.7669324921537</c:v>
                </c:pt>
                <c:pt idx="46399">
                  <c:v>25.767487837911968</c:v>
                </c:pt>
                <c:pt idx="46400">
                  <c:v>25.768043183670237</c:v>
                </c:pt>
                <c:pt idx="46401">
                  <c:v>25.768598529428505</c:v>
                </c:pt>
                <c:pt idx="46402">
                  <c:v>25.769153875186774</c:v>
                </c:pt>
                <c:pt idx="46403">
                  <c:v>25.769709220945042</c:v>
                </c:pt>
                <c:pt idx="46404">
                  <c:v>25.770264566703311</c:v>
                </c:pt>
                <c:pt idx="46405">
                  <c:v>25.77081991246158</c:v>
                </c:pt>
                <c:pt idx="46406">
                  <c:v>25.771375258219848</c:v>
                </c:pt>
                <c:pt idx="46407">
                  <c:v>25.771930603978117</c:v>
                </c:pt>
                <c:pt idx="46408">
                  <c:v>25.772485949736385</c:v>
                </c:pt>
                <c:pt idx="46409">
                  <c:v>25.773041295494654</c:v>
                </c:pt>
                <c:pt idx="46410">
                  <c:v>25.773596641252922</c:v>
                </c:pt>
                <c:pt idx="46411">
                  <c:v>25.774151987011191</c:v>
                </c:pt>
                <c:pt idx="46412">
                  <c:v>25.774707332769459</c:v>
                </c:pt>
                <c:pt idx="46413">
                  <c:v>25.775262678527728</c:v>
                </c:pt>
                <c:pt idx="46414">
                  <c:v>25.775818024285996</c:v>
                </c:pt>
                <c:pt idx="46415">
                  <c:v>25.776373370044265</c:v>
                </c:pt>
                <c:pt idx="46416">
                  <c:v>25.776928715802534</c:v>
                </c:pt>
                <c:pt idx="46417">
                  <c:v>25.777484061560802</c:v>
                </c:pt>
                <c:pt idx="46418">
                  <c:v>25.778039407319071</c:v>
                </c:pt>
                <c:pt idx="46419">
                  <c:v>25.778594753077339</c:v>
                </c:pt>
                <c:pt idx="46420">
                  <c:v>25.779150098835608</c:v>
                </c:pt>
                <c:pt idx="46421">
                  <c:v>25.779705444593876</c:v>
                </c:pt>
                <c:pt idx="46422">
                  <c:v>25.780260790352145</c:v>
                </c:pt>
                <c:pt idx="46423">
                  <c:v>25.780816136110413</c:v>
                </c:pt>
                <c:pt idx="46424">
                  <c:v>25.781371481868682</c:v>
                </c:pt>
                <c:pt idx="46425">
                  <c:v>25.78192682762695</c:v>
                </c:pt>
                <c:pt idx="46426">
                  <c:v>25.782482173385219</c:v>
                </c:pt>
                <c:pt idx="46427">
                  <c:v>25.783037519143488</c:v>
                </c:pt>
                <c:pt idx="46428">
                  <c:v>25.783592864901756</c:v>
                </c:pt>
                <c:pt idx="46429">
                  <c:v>25.784148210660025</c:v>
                </c:pt>
                <c:pt idx="46430">
                  <c:v>25.784703556418293</c:v>
                </c:pt>
                <c:pt idx="46431">
                  <c:v>25.785258902176562</c:v>
                </c:pt>
                <c:pt idx="46432">
                  <c:v>25.78581424793483</c:v>
                </c:pt>
                <c:pt idx="46433">
                  <c:v>25.786369593693099</c:v>
                </c:pt>
                <c:pt idx="46434">
                  <c:v>25.786924939451367</c:v>
                </c:pt>
                <c:pt idx="46435">
                  <c:v>25.787480285209636</c:v>
                </c:pt>
                <c:pt idx="46436">
                  <c:v>25.788035630967904</c:v>
                </c:pt>
                <c:pt idx="46437">
                  <c:v>25.788590976726173</c:v>
                </c:pt>
                <c:pt idx="46438">
                  <c:v>25.789146322484441</c:v>
                </c:pt>
                <c:pt idx="46439">
                  <c:v>25.78970166824271</c:v>
                </c:pt>
                <c:pt idx="46440">
                  <c:v>25.790257014000979</c:v>
                </c:pt>
                <c:pt idx="46441">
                  <c:v>25.790812359759247</c:v>
                </c:pt>
                <c:pt idx="46442">
                  <c:v>25.791367705517516</c:v>
                </c:pt>
                <c:pt idx="46443">
                  <c:v>25.791923051275784</c:v>
                </c:pt>
                <c:pt idx="46444">
                  <c:v>25.792478397034053</c:v>
                </c:pt>
                <c:pt idx="46445">
                  <c:v>25.793033742792321</c:v>
                </c:pt>
                <c:pt idx="46446">
                  <c:v>25.79358908855059</c:v>
                </c:pt>
                <c:pt idx="46447">
                  <c:v>25.794144434308858</c:v>
                </c:pt>
                <c:pt idx="46448">
                  <c:v>25.794699780067127</c:v>
                </c:pt>
                <c:pt idx="46449">
                  <c:v>25.795255125825395</c:v>
                </c:pt>
                <c:pt idx="46450">
                  <c:v>25.795810471583664</c:v>
                </c:pt>
                <c:pt idx="46451">
                  <c:v>25.796365817341933</c:v>
                </c:pt>
                <c:pt idx="46452">
                  <c:v>25.796921163100201</c:v>
                </c:pt>
                <c:pt idx="46453">
                  <c:v>25.79747650885847</c:v>
                </c:pt>
                <c:pt idx="46454">
                  <c:v>25.798031854616738</c:v>
                </c:pt>
                <c:pt idx="46455">
                  <c:v>25.798587200375007</c:v>
                </c:pt>
                <c:pt idx="46456">
                  <c:v>25.799142546133275</c:v>
                </c:pt>
                <c:pt idx="46457">
                  <c:v>25.799697891891544</c:v>
                </c:pt>
                <c:pt idx="46458">
                  <c:v>25.800253237649812</c:v>
                </c:pt>
                <c:pt idx="46459">
                  <c:v>25.800808583408081</c:v>
                </c:pt>
                <c:pt idx="46460">
                  <c:v>25.801363929166349</c:v>
                </c:pt>
                <c:pt idx="46461">
                  <c:v>25.801919274924618</c:v>
                </c:pt>
                <c:pt idx="46462">
                  <c:v>25.802474620682887</c:v>
                </c:pt>
                <c:pt idx="46463">
                  <c:v>25.803029966441155</c:v>
                </c:pt>
                <c:pt idx="46464">
                  <c:v>25.803585312199424</c:v>
                </c:pt>
                <c:pt idx="46465">
                  <c:v>25.804140657957692</c:v>
                </c:pt>
                <c:pt idx="46466">
                  <c:v>25.804696003715961</c:v>
                </c:pt>
                <c:pt idx="46467">
                  <c:v>25.805251349474229</c:v>
                </c:pt>
                <c:pt idx="46468">
                  <c:v>25.805806695232498</c:v>
                </c:pt>
                <c:pt idx="46469">
                  <c:v>25.806362040990766</c:v>
                </c:pt>
                <c:pt idx="46470">
                  <c:v>25.806917386749035</c:v>
                </c:pt>
                <c:pt idx="46471">
                  <c:v>25.807472732507303</c:v>
                </c:pt>
                <c:pt idx="46472">
                  <c:v>25.808028078265572</c:v>
                </c:pt>
                <c:pt idx="46473">
                  <c:v>25.808583424023841</c:v>
                </c:pt>
                <c:pt idx="46474">
                  <c:v>25.809138769782109</c:v>
                </c:pt>
                <c:pt idx="46475">
                  <c:v>25.809694115540378</c:v>
                </c:pt>
                <c:pt idx="46476">
                  <c:v>25.810249461298646</c:v>
                </c:pt>
                <c:pt idx="46477">
                  <c:v>25.810804807056915</c:v>
                </c:pt>
                <c:pt idx="46478">
                  <c:v>25.811360152815183</c:v>
                </c:pt>
                <c:pt idx="46479">
                  <c:v>25.811915498573452</c:v>
                </c:pt>
                <c:pt idx="46480">
                  <c:v>25.81247084433172</c:v>
                </c:pt>
                <c:pt idx="46481">
                  <c:v>25.813026190089989</c:v>
                </c:pt>
                <c:pt idx="46482">
                  <c:v>25.813581535848257</c:v>
                </c:pt>
                <c:pt idx="46483">
                  <c:v>25.814136881606526</c:v>
                </c:pt>
                <c:pt idx="46484">
                  <c:v>25.814692227364795</c:v>
                </c:pt>
                <c:pt idx="46485">
                  <c:v>25.815247573123063</c:v>
                </c:pt>
                <c:pt idx="46486">
                  <c:v>25.815802918881332</c:v>
                </c:pt>
                <c:pt idx="46487">
                  <c:v>25.8163582646396</c:v>
                </c:pt>
                <c:pt idx="46488">
                  <c:v>25.816913610397869</c:v>
                </c:pt>
                <c:pt idx="46489">
                  <c:v>25.817468956156137</c:v>
                </c:pt>
                <c:pt idx="46490">
                  <c:v>25.818024301914406</c:v>
                </c:pt>
                <c:pt idx="46491">
                  <c:v>25.818579647672674</c:v>
                </c:pt>
                <c:pt idx="46492">
                  <c:v>25.819134993430943</c:v>
                </c:pt>
                <c:pt idx="46493">
                  <c:v>25.819690339189211</c:v>
                </c:pt>
                <c:pt idx="46494">
                  <c:v>25.82024568494748</c:v>
                </c:pt>
                <c:pt idx="46495">
                  <c:v>25.820801030705749</c:v>
                </c:pt>
                <c:pt idx="46496">
                  <c:v>25.821356376464017</c:v>
                </c:pt>
                <c:pt idx="46497">
                  <c:v>25.821911722222286</c:v>
                </c:pt>
                <c:pt idx="46498">
                  <c:v>25.822467067980554</c:v>
                </c:pt>
                <c:pt idx="46499">
                  <c:v>25.823022413738823</c:v>
                </c:pt>
                <c:pt idx="46500">
                  <c:v>25.823577759497091</c:v>
                </c:pt>
                <c:pt idx="46501">
                  <c:v>25.82413310525536</c:v>
                </c:pt>
                <c:pt idx="46502">
                  <c:v>25.824688451013628</c:v>
                </c:pt>
                <c:pt idx="46503">
                  <c:v>25.825243796771897</c:v>
                </c:pt>
                <c:pt idx="46504">
                  <c:v>25.825799142530165</c:v>
                </c:pt>
                <c:pt idx="46505">
                  <c:v>25.826354488288434</c:v>
                </c:pt>
                <c:pt idx="46506">
                  <c:v>25.826909834046702</c:v>
                </c:pt>
                <c:pt idx="46507">
                  <c:v>25.827465179804971</c:v>
                </c:pt>
                <c:pt idx="46508">
                  <c:v>25.82802052556324</c:v>
                </c:pt>
                <c:pt idx="46509">
                  <c:v>25.828575871321508</c:v>
                </c:pt>
                <c:pt idx="46510">
                  <c:v>25.829131217079777</c:v>
                </c:pt>
                <c:pt idx="46511">
                  <c:v>25.829686562838045</c:v>
                </c:pt>
                <c:pt idx="46512">
                  <c:v>25.830241908596314</c:v>
                </c:pt>
                <c:pt idx="46513">
                  <c:v>25.830797254354582</c:v>
                </c:pt>
                <c:pt idx="46514">
                  <c:v>25.831352600112851</c:v>
                </c:pt>
                <c:pt idx="46515">
                  <c:v>25.831907945871119</c:v>
                </c:pt>
                <c:pt idx="46516">
                  <c:v>25.832463291629388</c:v>
                </c:pt>
                <c:pt idx="46517">
                  <c:v>25.833018637387656</c:v>
                </c:pt>
                <c:pt idx="46518">
                  <c:v>25.833573983145925</c:v>
                </c:pt>
                <c:pt idx="46519">
                  <c:v>25.834129328904194</c:v>
                </c:pt>
                <c:pt idx="46520">
                  <c:v>25.834684674662462</c:v>
                </c:pt>
                <c:pt idx="46521">
                  <c:v>25.835240020420731</c:v>
                </c:pt>
                <c:pt idx="46522">
                  <c:v>25.835795366178999</c:v>
                </c:pt>
                <c:pt idx="46523">
                  <c:v>25.836350711937268</c:v>
                </c:pt>
                <c:pt idx="46524">
                  <c:v>25.836906057695536</c:v>
                </c:pt>
                <c:pt idx="46525">
                  <c:v>25.837461403453805</c:v>
                </c:pt>
                <c:pt idx="46526">
                  <c:v>25.838016749212073</c:v>
                </c:pt>
                <c:pt idx="46527">
                  <c:v>25.838572094970342</c:v>
                </c:pt>
                <c:pt idx="46528">
                  <c:v>25.83912744072861</c:v>
                </c:pt>
                <c:pt idx="46529">
                  <c:v>25.839682786486879</c:v>
                </c:pt>
                <c:pt idx="46530">
                  <c:v>25.840238132245148</c:v>
                </c:pt>
                <c:pt idx="46531">
                  <c:v>25.840793478003416</c:v>
                </c:pt>
                <c:pt idx="46532">
                  <c:v>25.841348823761685</c:v>
                </c:pt>
                <c:pt idx="46533">
                  <c:v>25.841904169519953</c:v>
                </c:pt>
                <c:pt idx="46534">
                  <c:v>25.842459515278222</c:v>
                </c:pt>
                <c:pt idx="46535">
                  <c:v>25.84301486103649</c:v>
                </c:pt>
                <c:pt idx="46536">
                  <c:v>25.843570206794759</c:v>
                </c:pt>
                <c:pt idx="46537">
                  <c:v>25.844125552553027</c:v>
                </c:pt>
                <c:pt idx="46538">
                  <c:v>25.844680898311296</c:v>
                </c:pt>
                <c:pt idx="46539">
                  <c:v>25.845236244069564</c:v>
                </c:pt>
                <c:pt idx="46540">
                  <c:v>25.845791589827833</c:v>
                </c:pt>
                <c:pt idx="46541">
                  <c:v>25.846346935586102</c:v>
                </c:pt>
                <c:pt idx="46542">
                  <c:v>25.84690228134437</c:v>
                </c:pt>
                <c:pt idx="46543">
                  <c:v>25.847457627102639</c:v>
                </c:pt>
                <c:pt idx="46544">
                  <c:v>25.848012972860907</c:v>
                </c:pt>
                <c:pt idx="46545">
                  <c:v>25.848568318619176</c:v>
                </c:pt>
                <c:pt idx="46546">
                  <c:v>25.849123664377444</c:v>
                </c:pt>
                <c:pt idx="46547">
                  <c:v>25.849679010135713</c:v>
                </c:pt>
                <c:pt idx="46548">
                  <c:v>25.850234355893981</c:v>
                </c:pt>
                <c:pt idx="46549">
                  <c:v>25.85078970165225</c:v>
                </c:pt>
                <c:pt idx="46550">
                  <c:v>25.851345047410518</c:v>
                </c:pt>
                <c:pt idx="46551">
                  <c:v>25.851900393168787</c:v>
                </c:pt>
                <c:pt idx="46552">
                  <c:v>25.852455738927056</c:v>
                </c:pt>
                <c:pt idx="46553">
                  <c:v>25.853011084685324</c:v>
                </c:pt>
                <c:pt idx="46554">
                  <c:v>25.853566430443593</c:v>
                </c:pt>
                <c:pt idx="46555">
                  <c:v>25.854121776201861</c:v>
                </c:pt>
                <c:pt idx="46556">
                  <c:v>25.85467712196013</c:v>
                </c:pt>
                <c:pt idx="46557">
                  <c:v>25.855232467718398</c:v>
                </c:pt>
                <c:pt idx="46558">
                  <c:v>25.855787813476667</c:v>
                </c:pt>
                <c:pt idx="46559">
                  <c:v>25.856343159234935</c:v>
                </c:pt>
                <c:pt idx="46560">
                  <c:v>25.856898504993204</c:v>
                </c:pt>
                <c:pt idx="46561">
                  <c:v>25.857453850751472</c:v>
                </c:pt>
                <c:pt idx="46562">
                  <c:v>25.858009196509741</c:v>
                </c:pt>
                <c:pt idx="46563">
                  <c:v>25.858564542268009</c:v>
                </c:pt>
                <c:pt idx="46564">
                  <c:v>25.859119888026278</c:v>
                </c:pt>
                <c:pt idx="46565">
                  <c:v>25.859675233784547</c:v>
                </c:pt>
                <c:pt idx="46566">
                  <c:v>25.860230579542815</c:v>
                </c:pt>
                <c:pt idx="46567">
                  <c:v>25.860785925301084</c:v>
                </c:pt>
                <c:pt idx="46568">
                  <c:v>25.861341271059352</c:v>
                </c:pt>
                <c:pt idx="46569">
                  <c:v>25.861896616817621</c:v>
                </c:pt>
                <c:pt idx="46570">
                  <c:v>25.862451962575889</c:v>
                </c:pt>
                <c:pt idx="46571">
                  <c:v>25.863007308334158</c:v>
                </c:pt>
                <c:pt idx="46572">
                  <c:v>25.863562654092426</c:v>
                </c:pt>
                <c:pt idx="46573">
                  <c:v>25.864117999850695</c:v>
                </c:pt>
                <c:pt idx="46574">
                  <c:v>25.864673345608963</c:v>
                </c:pt>
                <c:pt idx="46575">
                  <c:v>25.865228691367232</c:v>
                </c:pt>
                <c:pt idx="46576">
                  <c:v>25.865784037125501</c:v>
                </c:pt>
                <c:pt idx="46577">
                  <c:v>25.866339382883769</c:v>
                </c:pt>
                <c:pt idx="46578">
                  <c:v>25.866894728642038</c:v>
                </c:pt>
                <c:pt idx="46579">
                  <c:v>25.867450074400306</c:v>
                </c:pt>
                <c:pt idx="46580">
                  <c:v>25.868005420158575</c:v>
                </c:pt>
                <c:pt idx="46581">
                  <c:v>25.868560765916843</c:v>
                </c:pt>
                <c:pt idx="46582">
                  <c:v>25.869116111675112</c:v>
                </c:pt>
                <c:pt idx="46583">
                  <c:v>25.86967145743338</c:v>
                </c:pt>
                <c:pt idx="46584">
                  <c:v>25.870226803191649</c:v>
                </c:pt>
                <c:pt idx="46585">
                  <c:v>25.870782148949917</c:v>
                </c:pt>
                <c:pt idx="46586">
                  <c:v>25.871337494708186</c:v>
                </c:pt>
                <c:pt idx="46587">
                  <c:v>25.871892840466455</c:v>
                </c:pt>
                <c:pt idx="46588">
                  <c:v>25.872448186224723</c:v>
                </c:pt>
                <c:pt idx="46589">
                  <c:v>25.873003531982992</c:v>
                </c:pt>
                <c:pt idx="46590">
                  <c:v>25.87355887774126</c:v>
                </c:pt>
                <c:pt idx="46591">
                  <c:v>25.874114223499529</c:v>
                </c:pt>
                <c:pt idx="46592">
                  <c:v>25.874669569257797</c:v>
                </c:pt>
                <c:pt idx="46593">
                  <c:v>25.875224915016066</c:v>
                </c:pt>
                <c:pt idx="46594">
                  <c:v>25.875780260774334</c:v>
                </c:pt>
                <c:pt idx="46595">
                  <c:v>25.876335606532603</c:v>
                </c:pt>
                <c:pt idx="46596">
                  <c:v>25.876890952290871</c:v>
                </c:pt>
                <c:pt idx="46597">
                  <c:v>25.87744629804914</c:v>
                </c:pt>
                <c:pt idx="46598">
                  <c:v>25.878001643807409</c:v>
                </c:pt>
                <c:pt idx="46599">
                  <c:v>25.878556989565677</c:v>
                </c:pt>
                <c:pt idx="46600">
                  <c:v>25.879112335323946</c:v>
                </c:pt>
                <c:pt idx="46601">
                  <c:v>25.879667681082214</c:v>
                </c:pt>
                <c:pt idx="46602">
                  <c:v>25.880223026840483</c:v>
                </c:pt>
                <c:pt idx="46603">
                  <c:v>25.880778372598751</c:v>
                </c:pt>
                <c:pt idx="46604">
                  <c:v>25.88133371835702</c:v>
                </c:pt>
                <c:pt idx="46605">
                  <c:v>25.881889064115288</c:v>
                </c:pt>
                <c:pt idx="46606">
                  <c:v>25.882444409873557</c:v>
                </c:pt>
                <c:pt idx="46607">
                  <c:v>25.882999755631825</c:v>
                </c:pt>
                <c:pt idx="46608">
                  <c:v>25.883555101390094</c:v>
                </c:pt>
                <c:pt idx="46609">
                  <c:v>25.884110447148363</c:v>
                </c:pt>
                <c:pt idx="46610">
                  <c:v>25.884665792906631</c:v>
                </c:pt>
                <c:pt idx="46611">
                  <c:v>25.8852211386649</c:v>
                </c:pt>
                <c:pt idx="46612">
                  <c:v>25.885776484423168</c:v>
                </c:pt>
                <c:pt idx="46613">
                  <c:v>25.886331830181437</c:v>
                </c:pt>
                <c:pt idx="46614">
                  <c:v>25.886887175939705</c:v>
                </c:pt>
                <c:pt idx="46615">
                  <c:v>25.887442521697974</c:v>
                </c:pt>
                <c:pt idx="46616">
                  <c:v>25.887997867456242</c:v>
                </c:pt>
                <c:pt idx="46617">
                  <c:v>25.888553213214511</c:v>
                </c:pt>
                <c:pt idx="46618">
                  <c:v>25.889108558972779</c:v>
                </c:pt>
                <c:pt idx="46619">
                  <c:v>25.889663904731048</c:v>
                </c:pt>
                <c:pt idx="46620">
                  <c:v>25.890219250489316</c:v>
                </c:pt>
                <c:pt idx="46621">
                  <c:v>25.890774596247585</c:v>
                </c:pt>
                <c:pt idx="46622">
                  <c:v>25.891329942005854</c:v>
                </c:pt>
                <c:pt idx="46623">
                  <c:v>25.891885287764122</c:v>
                </c:pt>
                <c:pt idx="46624">
                  <c:v>25.892440633522391</c:v>
                </c:pt>
                <c:pt idx="46625">
                  <c:v>25.892995979280659</c:v>
                </c:pt>
                <c:pt idx="46626">
                  <c:v>25.893551325038928</c:v>
                </c:pt>
                <c:pt idx="46627">
                  <c:v>25.894106670797196</c:v>
                </c:pt>
                <c:pt idx="46628">
                  <c:v>25.894662016555465</c:v>
                </c:pt>
                <c:pt idx="46629">
                  <c:v>25.895217362313733</c:v>
                </c:pt>
                <c:pt idx="46630">
                  <c:v>25.895772708072002</c:v>
                </c:pt>
                <c:pt idx="46631">
                  <c:v>25.89632805383027</c:v>
                </c:pt>
                <c:pt idx="46632">
                  <c:v>25.896883399588539</c:v>
                </c:pt>
                <c:pt idx="46633">
                  <c:v>25.897438745346808</c:v>
                </c:pt>
                <c:pt idx="46634">
                  <c:v>25.897994091105076</c:v>
                </c:pt>
                <c:pt idx="46635">
                  <c:v>25.898549436863345</c:v>
                </c:pt>
                <c:pt idx="46636">
                  <c:v>25.899104782621613</c:v>
                </c:pt>
                <c:pt idx="46637">
                  <c:v>25.899660128379882</c:v>
                </c:pt>
                <c:pt idx="46638">
                  <c:v>25.90021547413815</c:v>
                </c:pt>
                <c:pt idx="46639">
                  <c:v>25.900770819896419</c:v>
                </c:pt>
                <c:pt idx="46640">
                  <c:v>25.901326165654687</c:v>
                </c:pt>
                <c:pt idx="46641">
                  <c:v>25.901881511412956</c:v>
                </c:pt>
                <c:pt idx="46642">
                  <c:v>25.902436857171224</c:v>
                </c:pt>
                <c:pt idx="46643">
                  <c:v>25.902992202929493</c:v>
                </c:pt>
                <c:pt idx="46644">
                  <c:v>25.903547548687762</c:v>
                </c:pt>
                <c:pt idx="46645">
                  <c:v>25.90410289444603</c:v>
                </c:pt>
                <c:pt idx="46646">
                  <c:v>25.904658240204299</c:v>
                </c:pt>
                <c:pt idx="46647">
                  <c:v>25.905213585962567</c:v>
                </c:pt>
                <c:pt idx="46648">
                  <c:v>25.905768931720836</c:v>
                </c:pt>
                <c:pt idx="46649">
                  <c:v>25.906324277479104</c:v>
                </c:pt>
                <c:pt idx="46650">
                  <c:v>25.906879623237373</c:v>
                </c:pt>
                <c:pt idx="46651">
                  <c:v>25.907434968995641</c:v>
                </c:pt>
                <c:pt idx="46652">
                  <c:v>25.90799031475391</c:v>
                </c:pt>
                <c:pt idx="46653">
                  <c:v>25.908545660512178</c:v>
                </c:pt>
                <c:pt idx="46654">
                  <c:v>25.909101006270447</c:v>
                </c:pt>
                <c:pt idx="46655">
                  <c:v>25.909656352028716</c:v>
                </c:pt>
                <c:pt idx="46656">
                  <c:v>25.910211697786984</c:v>
                </c:pt>
                <c:pt idx="46657">
                  <c:v>25.910767043545253</c:v>
                </c:pt>
                <c:pt idx="46658">
                  <c:v>25.911322389303521</c:v>
                </c:pt>
                <c:pt idx="46659">
                  <c:v>25.91187773506179</c:v>
                </c:pt>
                <c:pt idx="46660">
                  <c:v>25.912433080820058</c:v>
                </c:pt>
                <c:pt idx="46661">
                  <c:v>25.912988426578327</c:v>
                </c:pt>
                <c:pt idx="46662">
                  <c:v>25.913543772336595</c:v>
                </c:pt>
                <c:pt idx="46663">
                  <c:v>25.914099118094864</c:v>
                </c:pt>
                <c:pt idx="46664">
                  <c:v>25.914654463853132</c:v>
                </c:pt>
                <c:pt idx="46665">
                  <c:v>25.915209809611401</c:v>
                </c:pt>
                <c:pt idx="46666">
                  <c:v>25.91576515536967</c:v>
                </c:pt>
                <c:pt idx="46667">
                  <c:v>25.916320501127938</c:v>
                </c:pt>
                <c:pt idx="46668">
                  <c:v>25.916875846886207</c:v>
                </c:pt>
                <c:pt idx="46669">
                  <c:v>25.917431192644475</c:v>
                </c:pt>
                <c:pt idx="46670">
                  <c:v>25.917986538402744</c:v>
                </c:pt>
                <c:pt idx="46671">
                  <c:v>25.918541884161012</c:v>
                </c:pt>
                <c:pt idx="46672">
                  <c:v>25.919097229919281</c:v>
                </c:pt>
                <c:pt idx="46673">
                  <c:v>25.919652575677549</c:v>
                </c:pt>
                <c:pt idx="46674">
                  <c:v>25.920207921435818</c:v>
                </c:pt>
                <c:pt idx="46675">
                  <c:v>25.920763267194086</c:v>
                </c:pt>
                <c:pt idx="46676">
                  <c:v>25.921318612952355</c:v>
                </c:pt>
                <c:pt idx="46677">
                  <c:v>25.921873958710623</c:v>
                </c:pt>
                <c:pt idx="46678">
                  <c:v>25.922429304468892</c:v>
                </c:pt>
                <c:pt idx="46679">
                  <c:v>25.922984650227161</c:v>
                </c:pt>
                <c:pt idx="46680">
                  <c:v>25.923539995985429</c:v>
                </c:pt>
                <c:pt idx="46681">
                  <c:v>25.924095341743698</c:v>
                </c:pt>
                <c:pt idx="46682">
                  <c:v>25.924650687501966</c:v>
                </c:pt>
                <c:pt idx="46683">
                  <c:v>25.925206033260235</c:v>
                </c:pt>
                <c:pt idx="46684">
                  <c:v>25.925761379018503</c:v>
                </c:pt>
                <c:pt idx="46685">
                  <c:v>25.926316724776772</c:v>
                </c:pt>
                <c:pt idx="46686">
                  <c:v>25.92687207053504</c:v>
                </c:pt>
                <c:pt idx="46687">
                  <c:v>25.927427416293309</c:v>
                </c:pt>
                <c:pt idx="46688">
                  <c:v>25.927982762051577</c:v>
                </c:pt>
                <c:pt idx="46689">
                  <c:v>25.928538107809846</c:v>
                </c:pt>
                <c:pt idx="46690">
                  <c:v>25.929093453568115</c:v>
                </c:pt>
                <c:pt idx="46691">
                  <c:v>25.929648799326383</c:v>
                </c:pt>
                <c:pt idx="46692">
                  <c:v>25.930204145084652</c:v>
                </c:pt>
                <c:pt idx="46693">
                  <c:v>25.93075949084292</c:v>
                </c:pt>
                <c:pt idx="46694">
                  <c:v>25.931314836601189</c:v>
                </c:pt>
                <c:pt idx="46695">
                  <c:v>25.931870182359457</c:v>
                </c:pt>
                <c:pt idx="46696">
                  <c:v>25.932425528117726</c:v>
                </c:pt>
                <c:pt idx="46697">
                  <c:v>25.932980873875994</c:v>
                </c:pt>
                <c:pt idx="46698">
                  <c:v>25.933536219634263</c:v>
                </c:pt>
                <c:pt idx="46699">
                  <c:v>25.934091565392531</c:v>
                </c:pt>
                <c:pt idx="46700">
                  <c:v>25.9346469111508</c:v>
                </c:pt>
                <c:pt idx="46701">
                  <c:v>25.935202256909069</c:v>
                </c:pt>
                <c:pt idx="46702">
                  <c:v>25.935757602667337</c:v>
                </c:pt>
                <c:pt idx="46703">
                  <c:v>25.936312948425606</c:v>
                </c:pt>
                <c:pt idx="46704">
                  <c:v>25.936868294183874</c:v>
                </c:pt>
                <c:pt idx="46705">
                  <c:v>25.937423639942143</c:v>
                </c:pt>
                <c:pt idx="46706">
                  <c:v>25.937978985700411</c:v>
                </c:pt>
                <c:pt idx="46707">
                  <c:v>25.93853433145868</c:v>
                </c:pt>
                <c:pt idx="46708">
                  <c:v>25.939089677216948</c:v>
                </c:pt>
                <c:pt idx="46709">
                  <c:v>25.939645022975217</c:v>
                </c:pt>
                <c:pt idx="46710">
                  <c:v>25.940200368733485</c:v>
                </c:pt>
                <c:pt idx="46711">
                  <c:v>25.940755714491754</c:v>
                </c:pt>
                <c:pt idx="46712">
                  <c:v>25.941311060250023</c:v>
                </c:pt>
                <c:pt idx="46713">
                  <c:v>25.941866406008291</c:v>
                </c:pt>
                <c:pt idx="46714">
                  <c:v>25.94242175176656</c:v>
                </c:pt>
                <c:pt idx="46715">
                  <c:v>25.942977097524828</c:v>
                </c:pt>
                <c:pt idx="46716">
                  <c:v>25.943532443283097</c:v>
                </c:pt>
                <c:pt idx="46717">
                  <c:v>25.944087789041365</c:v>
                </c:pt>
                <c:pt idx="46718">
                  <c:v>25.944643134799634</c:v>
                </c:pt>
                <c:pt idx="46719">
                  <c:v>25.945198480557902</c:v>
                </c:pt>
                <c:pt idx="46720">
                  <c:v>25.945753826316171</c:v>
                </c:pt>
                <c:pt idx="46721">
                  <c:v>25.946309172074439</c:v>
                </c:pt>
                <c:pt idx="46722">
                  <c:v>25.946864517832708</c:v>
                </c:pt>
                <c:pt idx="46723">
                  <c:v>25.947419863590977</c:v>
                </c:pt>
                <c:pt idx="46724">
                  <c:v>25.947975209349245</c:v>
                </c:pt>
                <c:pt idx="46725">
                  <c:v>25.948530555107514</c:v>
                </c:pt>
                <c:pt idx="46726">
                  <c:v>25.949085900865782</c:v>
                </c:pt>
                <c:pt idx="46727">
                  <c:v>25.949641246624051</c:v>
                </c:pt>
                <c:pt idx="46728">
                  <c:v>25.950196592382319</c:v>
                </c:pt>
                <c:pt idx="46729">
                  <c:v>25.950751938140588</c:v>
                </c:pt>
                <c:pt idx="46730">
                  <c:v>25.951307283898856</c:v>
                </c:pt>
                <c:pt idx="46731">
                  <c:v>25.951862629657125</c:v>
                </c:pt>
                <c:pt idx="46732">
                  <c:v>25.952417975415393</c:v>
                </c:pt>
                <c:pt idx="46733">
                  <c:v>25.952973321173662</c:v>
                </c:pt>
                <c:pt idx="46734">
                  <c:v>25.953528666931931</c:v>
                </c:pt>
                <c:pt idx="46735">
                  <c:v>25.954084012690199</c:v>
                </c:pt>
                <c:pt idx="46736">
                  <c:v>25.954639358448468</c:v>
                </c:pt>
                <c:pt idx="46737">
                  <c:v>25.955194704206736</c:v>
                </c:pt>
                <c:pt idx="46738">
                  <c:v>25.955750049965005</c:v>
                </c:pt>
                <c:pt idx="46739">
                  <c:v>25.956305395723273</c:v>
                </c:pt>
                <c:pt idx="46740">
                  <c:v>25.956860741481542</c:v>
                </c:pt>
                <c:pt idx="46741">
                  <c:v>25.95741608723981</c:v>
                </c:pt>
                <c:pt idx="46742">
                  <c:v>25.957971432998079</c:v>
                </c:pt>
                <c:pt idx="46743">
                  <c:v>25.958526778756347</c:v>
                </c:pt>
                <c:pt idx="46744">
                  <c:v>25.959082124514616</c:v>
                </c:pt>
                <c:pt idx="46745">
                  <c:v>25.959637470272884</c:v>
                </c:pt>
                <c:pt idx="46746">
                  <c:v>25.960192816031153</c:v>
                </c:pt>
                <c:pt idx="46747">
                  <c:v>25.960748161789422</c:v>
                </c:pt>
                <c:pt idx="46748">
                  <c:v>25.96130350754769</c:v>
                </c:pt>
                <c:pt idx="46749">
                  <c:v>25.961858853305959</c:v>
                </c:pt>
                <c:pt idx="46750">
                  <c:v>25.962414199064227</c:v>
                </c:pt>
                <c:pt idx="46751">
                  <c:v>25.962969544822496</c:v>
                </c:pt>
                <c:pt idx="46752">
                  <c:v>25.963524890580764</c:v>
                </c:pt>
                <c:pt idx="46753">
                  <c:v>25.964080236339033</c:v>
                </c:pt>
                <c:pt idx="46754">
                  <c:v>25.964635582097301</c:v>
                </c:pt>
                <c:pt idx="46755">
                  <c:v>25.96519092785557</c:v>
                </c:pt>
                <c:pt idx="46756">
                  <c:v>25.965746273613838</c:v>
                </c:pt>
                <c:pt idx="46757">
                  <c:v>25.966301619372107</c:v>
                </c:pt>
                <c:pt idx="46758">
                  <c:v>25.966856965130376</c:v>
                </c:pt>
                <c:pt idx="46759">
                  <c:v>25.967412310888644</c:v>
                </c:pt>
                <c:pt idx="46760">
                  <c:v>25.967967656646913</c:v>
                </c:pt>
                <c:pt idx="46761">
                  <c:v>25.968523002405181</c:v>
                </c:pt>
                <c:pt idx="46762">
                  <c:v>25.96907834816345</c:v>
                </c:pt>
                <c:pt idx="46763">
                  <c:v>25.969633693921718</c:v>
                </c:pt>
                <c:pt idx="46764">
                  <c:v>25.970189039679987</c:v>
                </c:pt>
                <c:pt idx="46765">
                  <c:v>25.970744385438255</c:v>
                </c:pt>
                <c:pt idx="46766">
                  <c:v>25.971299731196524</c:v>
                </c:pt>
                <c:pt idx="46767">
                  <c:v>25.971855076954792</c:v>
                </c:pt>
                <c:pt idx="46768">
                  <c:v>25.972410422713061</c:v>
                </c:pt>
                <c:pt idx="46769">
                  <c:v>25.97296576847133</c:v>
                </c:pt>
                <c:pt idx="46770">
                  <c:v>25.973521114229598</c:v>
                </c:pt>
                <c:pt idx="46771">
                  <c:v>25.974076459987867</c:v>
                </c:pt>
                <c:pt idx="46772">
                  <c:v>25.974631805746135</c:v>
                </c:pt>
                <c:pt idx="46773">
                  <c:v>25.975187151504404</c:v>
                </c:pt>
                <c:pt idx="46774">
                  <c:v>25.975742497262672</c:v>
                </c:pt>
                <c:pt idx="46775">
                  <c:v>25.976297843020941</c:v>
                </c:pt>
                <c:pt idx="46776">
                  <c:v>25.976853188779209</c:v>
                </c:pt>
                <c:pt idx="46777">
                  <c:v>25.977408534537478</c:v>
                </c:pt>
                <c:pt idx="46778">
                  <c:v>25.977963880295746</c:v>
                </c:pt>
                <c:pt idx="46779">
                  <c:v>25.978519226054015</c:v>
                </c:pt>
                <c:pt idx="46780">
                  <c:v>25.979074571812284</c:v>
                </c:pt>
                <c:pt idx="46781">
                  <c:v>25.979629917570552</c:v>
                </c:pt>
                <c:pt idx="46782">
                  <c:v>25.980185263328821</c:v>
                </c:pt>
                <c:pt idx="46783">
                  <c:v>25.980740609087089</c:v>
                </c:pt>
                <c:pt idx="46784">
                  <c:v>25.981295954845358</c:v>
                </c:pt>
                <c:pt idx="46785">
                  <c:v>25.981851300603626</c:v>
                </c:pt>
                <c:pt idx="46786">
                  <c:v>25.982406646361895</c:v>
                </c:pt>
                <c:pt idx="46787">
                  <c:v>25.982961992120163</c:v>
                </c:pt>
                <c:pt idx="46788">
                  <c:v>25.983517337878432</c:v>
                </c:pt>
                <c:pt idx="46789">
                  <c:v>25.9840726836367</c:v>
                </c:pt>
                <c:pt idx="46790">
                  <c:v>25.984628029394969</c:v>
                </c:pt>
                <c:pt idx="46791">
                  <c:v>25.985183375153238</c:v>
                </c:pt>
                <c:pt idx="46792">
                  <c:v>25.985738720911506</c:v>
                </c:pt>
                <c:pt idx="46793">
                  <c:v>25.986294066669775</c:v>
                </c:pt>
                <c:pt idx="46794">
                  <c:v>25.986849412428043</c:v>
                </c:pt>
                <c:pt idx="46795">
                  <c:v>25.987404758186312</c:v>
                </c:pt>
                <c:pt idx="46796">
                  <c:v>25.98796010394458</c:v>
                </c:pt>
                <c:pt idx="46797">
                  <c:v>25.988515449702849</c:v>
                </c:pt>
                <c:pt idx="46798">
                  <c:v>25.989070795461117</c:v>
                </c:pt>
                <c:pt idx="46799">
                  <c:v>25.989626141219386</c:v>
                </c:pt>
                <c:pt idx="46800">
                  <c:v>25.990181486977654</c:v>
                </c:pt>
                <c:pt idx="46801">
                  <c:v>25.990736832735923</c:v>
                </c:pt>
                <c:pt idx="46802">
                  <c:v>25.991292178494191</c:v>
                </c:pt>
                <c:pt idx="46803">
                  <c:v>25.99184752425246</c:v>
                </c:pt>
                <c:pt idx="46804">
                  <c:v>25.992402870010729</c:v>
                </c:pt>
                <c:pt idx="46805">
                  <c:v>25.992958215768997</c:v>
                </c:pt>
                <c:pt idx="46806">
                  <c:v>25.993513561527266</c:v>
                </c:pt>
                <c:pt idx="46807">
                  <c:v>25.994068907285534</c:v>
                </c:pt>
                <c:pt idx="46808">
                  <c:v>25.994624253043803</c:v>
                </c:pt>
                <c:pt idx="46809">
                  <c:v>25.995179598802071</c:v>
                </c:pt>
                <c:pt idx="46810">
                  <c:v>25.99573494456034</c:v>
                </c:pt>
                <c:pt idx="46811">
                  <c:v>25.996290290318608</c:v>
                </c:pt>
                <c:pt idx="46812">
                  <c:v>25.996845636076877</c:v>
                </c:pt>
                <c:pt idx="46813">
                  <c:v>25.997400981835145</c:v>
                </c:pt>
                <c:pt idx="46814">
                  <c:v>25.997956327593414</c:v>
                </c:pt>
                <c:pt idx="46815">
                  <c:v>25.998511673351683</c:v>
                </c:pt>
                <c:pt idx="46816">
                  <c:v>25.999067019109951</c:v>
                </c:pt>
                <c:pt idx="46817">
                  <c:v>25.99962236486822</c:v>
                </c:pt>
                <c:pt idx="46818">
                  <c:v>26.000177710626488</c:v>
                </c:pt>
                <c:pt idx="46819">
                  <c:v>26.000733056384757</c:v>
                </c:pt>
                <c:pt idx="46820">
                  <c:v>26.001288402143025</c:v>
                </c:pt>
                <c:pt idx="46821">
                  <c:v>26.001843747901294</c:v>
                </c:pt>
                <c:pt idx="46822">
                  <c:v>26.002399093659562</c:v>
                </c:pt>
                <c:pt idx="46823">
                  <c:v>26.002954439417831</c:v>
                </c:pt>
                <c:pt idx="46824">
                  <c:v>26.003509785176099</c:v>
                </c:pt>
                <c:pt idx="46825">
                  <c:v>26.004065130934368</c:v>
                </c:pt>
                <c:pt idx="46826">
                  <c:v>26.004620476692637</c:v>
                </c:pt>
                <c:pt idx="46827">
                  <c:v>26.005175822450905</c:v>
                </c:pt>
                <c:pt idx="46828">
                  <c:v>26.005731168209174</c:v>
                </c:pt>
                <c:pt idx="46829">
                  <c:v>26.006286513967442</c:v>
                </c:pt>
                <c:pt idx="46830">
                  <c:v>26.006841859725711</c:v>
                </c:pt>
                <c:pt idx="46831">
                  <c:v>26.007397205483979</c:v>
                </c:pt>
                <c:pt idx="46832">
                  <c:v>26.007952551242248</c:v>
                </c:pt>
                <c:pt idx="46833">
                  <c:v>26.008507897000516</c:v>
                </c:pt>
                <c:pt idx="46834">
                  <c:v>26.009063242758785</c:v>
                </c:pt>
                <c:pt idx="46835">
                  <c:v>26.009618588517053</c:v>
                </c:pt>
                <c:pt idx="46836">
                  <c:v>26.010173934275322</c:v>
                </c:pt>
                <c:pt idx="46837">
                  <c:v>26.010729280033591</c:v>
                </c:pt>
                <c:pt idx="46838">
                  <c:v>26.011284625791859</c:v>
                </c:pt>
                <c:pt idx="46839">
                  <c:v>26.011839971550128</c:v>
                </c:pt>
                <c:pt idx="46840">
                  <c:v>26.012395317308396</c:v>
                </c:pt>
                <c:pt idx="46841">
                  <c:v>26.012950663066665</c:v>
                </c:pt>
                <c:pt idx="46842">
                  <c:v>26.013506008824933</c:v>
                </c:pt>
                <c:pt idx="46843">
                  <c:v>26.014061354583202</c:v>
                </c:pt>
                <c:pt idx="46844">
                  <c:v>26.01461670034147</c:v>
                </c:pt>
                <c:pt idx="46845">
                  <c:v>26.015172046099739</c:v>
                </c:pt>
                <c:pt idx="46846">
                  <c:v>26.015727391858007</c:v>
                </c:pt>
                <c:pt idx="46847">
                  <c:v>26.016282737616276</c:v>
                </c:pt>
                <c:pt idx="46848">
                  <c:v>26.016838083374545</c:v>
                </c:pt>
                <c:pt idx="46849">
                  <c:v>26.017393429132813</c:v>
                </c:pt>
                <c:pt idx="46850">
                  <c:v>26.017948774891082</c:v>
                </c:pt>
                <c:pt idx="46851">
                  <c:v>26.01850412064935</c:v>
                </c:pt>
                <c:pt idx="46852">
                  <c:v>26.019059466407619</c:v>
                </c:pt>
                <c:pt idx="46853">
                  <c:v>26.019614812165887</c:v>
                </c:pt>
                <c:pt idx="46854">
                  <c:v>26.020170157924156</c:v>
                </c:pt>
                <c:pt idx="46855">
                  <c:v>26.020725503682424</c:v>
                </c:pt>
                <c:pt idx="46856">
                  <c:v>26.021280849440693</c:v>
                </c:pt>
                <c:pt idx="46857">
                  <c:v>26.021836195198961</c:v>
                </c:pt>
                <c:pt idx="46858">
                  <c:v>26.02239154095723</c:v>
                </c:pt>
                <c:pt idx="46859">
                  <c:v>26.022946886715498</c:v>
                </c:pt>
                <c:pt idx="46860">
                  <c:v>26.023502232473767</c:v>
                </c:pt>
                <c:pt idx="46861">
                  <c:v>26.024057578232036</c:v>
                </c:pt>
                <c:pt idx="46862">
                  <c:v>26.024612923990304</c:v>
                </c:pt>
                <c:pt idx="46863">
                  <c:v>26.025168269748573</c:v>
                </c:pt>
                <c:pt idx="46864">
                  <c:v>26.025723615506841</c:v>
                </c:pt>
                <c:pt idx="46865">
                  <c:v>26.02627896126511</c:v>
                </c:pt>
                <c:pt idx="46866">
                  <c:v>26.026834307023378</c:v>
                </c:pt>
                <c:pt idx="46867">
                  <c:v>26.027389652781647</c:v>
                </c:pt>
                <c:pt idx="46868">
                  <c:v>26.027944998539915</c:v>
                </c:pt>
                <c:pt idx="46869">
                  <c:v>26.028500344298184</c:v>
                </c:pt>
                <c:pt idx="46870">
                  <c:v>26.029055690056452</c:v>
                </c:pt>
                <c:pt idx="46871">
                  <c:v>26.029611035814721</c:v>
                </c:pt>
                <c:pt idx="46872">
                  <c:v>26.03016638157299</c:v>
                </c:pt>
                <c:pt idx="46873">
                  <c:v>26.030721727331258</c:v>
                </c:pt>
                <c:pt idx="46874">
                  <c:v>26.031277073089527</c:v>
                </c:pt>
                <c:pt idx="46875">
                  <c:v>26.031832418847795</c:v>
                </c:pt>
                <c:pt idx="46876">
                  <c:v>26.032387764606064</c:v>
                </c:pt>
                <c:pt idx="46877">
                  <c:v>26.032943110364332</c:v>
                </c:pt>
                <c:pt idx="46878">
                  <c:v>26.033498456122601</c:v>
                </c:pt>
                <c:pt idx="46879">
                  <c:v>26.034053801880869</c:v>
                </c:pt>
                <c:pt idx="46880">
                  <c:v>26.034609147639138</c:v>
                </c:pt>
                <c:pt idx="46881">
                  <c:v>26.035164493397406</c:v>
                </c:pt>
                <c:pt idx="46882">
                  <c:v>26.035719839155675</c:v>
                </c:pt>
                <c:pt idx="46883">
                  <c:v>26.036275184913944</c:v>
                </c:pt>
                <c:pt idx="46884">
                  <c:v>26.036830530672212</c:v>
                </c:pt>
                <c:pt idx="46885">
                  <c:v>26.037385876430481</c:v>
                </c:pt>
                <c:pt idx="46886">
                  <c:v>26.037941222188749</c:v>
                </c:pt>
                <c:pt idx="46887">
                  <c:v>26.038496567947018</c:v>
                </c:pt>
                <c:pt idx="46888">
                  <c:v>26.039051913705286</c:v>
                </c:pt>
                <c:pt idx="46889">
                  <c:v>26.039607259463555</c:v>
                </c:pt>
                <c:pt idx="46890">
                  <c:v>26.040162605221823</c:v>
                </c:pt>
                <c:pt idx="46891">
                  <c:v>26.040717950980092</c:v>
                </c:pt>
                <c:pt idx="46892">
                  <c:v>26.04127329673836</c:v>
                </c:pt>
                <c:pt idx="46893">
                  <c:v>26.041828642496629</c:v>
                </c:pt>
                <c:pt idx="46894">
                  <c:v>26.042383988254898</c:v>
                </c:pt>
                <c:pt idx="46895">
                  <c:v>26.042939334013166</c:v>
                </c:pt>
                <c:pt idx="46896">
                  <c:v>26.043494679771435</c:v>
                </c:pt>
                <c:pt idx="46897">
                  <c:v>26.044050025529703</c:v>
                </c:pt>
                <c:pt idx="46898">
                  <c:v>26.044605371287972</c:v>
                </c:pt>
                <c:pt idx="46899">
                  <c:v>26.04516071704624</c:v>
                </c:pt>
                <c:pt idx="46900">
                  <c:v>26.045716062804509</c:v>
                </c:pt>
                <c:pt idx="46901">
                  <c:v>26.046271408562777</c:v>
                </c:pt>
                <c:pt idx="46902">
                  <c:v>26.046826754321046</c:v>
                </c:pt>
                <c:pt idx="46903">
                  <c:v>26.047382100079314</c:v>
                </c:pt>
                <c:pt idx="46904">
                  <c:v>26.047937445837583</c:v>
                </c:pt>
                <c:pt idx="46905">
                  <c:v>26.048492791595852</c:v>
                </c:pt>
                <c:pt idx="46906">
                  <c:v>26.04904813735412</c:v>
                </c:pt>
                <c:pt idx="46907">
                  <c:v>26.049603483112389</c:v>
                </c:pt>
                <c:pt idx="46908">
                  <c:v>26.050158828870657</c:v>
                </c:pt>
                <c:pt idx="46909">
                  <c:v>26.050714174628926</c:v>
                </c:pt>
                <c:pt idx="46910">
                  <c:v>26.051269520387194</c:v>
                </c:pt>
                <c:pt idx="46911">
                  <c:v>26.051824866145463</c:v>
                </c:pt>
                <c:pt idx="46912">
                  <c:v>26.052380211903731</c:v>
                </c:pt>
                <c:pt idx="46913">
                  <c:v>26.052935557662</c:v>
                </c:pt>
                <c:pt idx="46914">
                  <c:v>26.053490903420268</c:v>
                </c:pt>
                <c:pt idx="46915">
                  <c:v>26.054046249178537</c:v>
                </c:pt>
                <c:pt idx="46916">
                  <c:v>26.054601594936805</c:v>
                </c:pt>
                <c:pt idx="46917">
                  <c:v>26.055156940695074</c:v>
                </c:pt>
                <c:pt idx="46918">
                  <c:v>26.055712286453343</c:v>
                </c:pt>
                <c:pt idx="46919">
                  <c:v>26.056267632211611</c:v>
                </c:pt>
                <c:pt idx="46920">
                  <c:v>26.05682297796988</c:v>
                </c:pt>
                <c:pt idx="46921">
                  <c:v>26.057378323728148</c:v>
                </c:pt>
                <c:pt idx="46922">
                  <c:v>26.057933669486417</c:v>
                </c:pt>
                <c:pt idx="46923">
                  <c:v>26.058489015244685</c:v>
                </c:pt>
                <c:pt idx="46924">
                  <c:v>26.059044361002954</c:v>
                </c:pt>
                <c:pt idx="46925">
                  <c:v>26.059599706761222</c:v>
                </c:pt>
                <c:pt idx="46926">
                  <c:v>26.060155052519491</c:v>
                </c:pt>
                <c:pt idx="46927">
                  <c:v>26.060710398277759</c:v>
                </c:pt>
                <c:pt idx="46928">
                  <c:v>26.061265744036028</c:v>
                </c:pt>
                <c:pt idx="46929">
                  <c:v>26.061821089794297</c:v>
                </c:pt>
                <c:pt idx="46930">
                  <c:v>26.062376435552565</c:v>
                </c:pt>
                <c:pt idx="46931">
                  <c:v>26.062931781310834</c:v>
                </c:pt>
                <c:pt idx="46932">
                  <c:v>26.063487127069102</c:v>
                </c:pt>
                <c:pt idx="46933">
                  <c:v>26.064042472827371</c:v>
                </c:pt>
                <c:pt idx="46934">
                  <c:v>26.064597818585639</c:v>
                </c:pt>
                <c:pt idx="46935">
                  <c:v>26.065153164343908</c:v>
                </c:pt>
                <c:pt idx="46936">
                  <c:v>26.065708510102176</c:v>
                </c:pt>
                <c:pt idx="46937">
                  <c:v>26.066263855860445</c:v>
                </c:pt>
                <c:pt idx="46938">
                  <c:v>26.066819201618713</c:v>
                </c:pt>
                <c:pt idx="46939">
                  <c:v>26.067374547376982</c:v>
                </c:pt>
                <c:pt idx="46940">
                  <c:v>26.067929893135251</c:v>
                </c:pt>
                <c:pt idx="46941">
                  <c:v>26.068485238893519</c:v>
                </c:pt>
                <c:pt idx="46942">
                  <c:v>26.069040584651788</c:v>
                </c:pt>
                <c:pt idx="46943">
                  <c:v>26.069595930410056</c:v>
                </c:pt>
                <c:pt idx="46944">
                  <c:v>26.070151276168325</c:v>
                </c:pt>
                <c:pt idx="46945">
                  <c:v>26.070706621926593</c:v>
                </c:pt>
                <c:pt idx="46946">
                  <c:v>26.071261967684862</c:v>
                </c:pt>
                <c:pt idx="46947">
                  <c:v>26.07181731344313</c:v>
                </c:pt>
                <c:pt idx="46948">
                  <c:v>26.072372659201399</c:v>
                </c:pt>
                <c:pt idx="46949">
                  <c:v>26.072928004959667</c:v>
                </c:pt>
                <c:pt idx="46950">
                  <c:v>26.073483350717936</c:v>
                </c:pt>
                <c:pt idx="46951">
                  <c:v>26.074038696476205</c:v>
                </c:pt>
                <c:pt idx="46952">
                  <c:v>26.074594042234473</c:v>
                </c:pt>
                <c:pt idx="46953">
                  <c:v>26.075149387992742</c:v>
                </c:pt>
                <c:pt idx="46954">
                  <c:v>26.07570473375101</c:v>
                </c:pt>
                <c:pt idx="46955">
                  <c:v>26.076260079509279</c:v>
                </c:pt>
                <c:pt idx="46956">
                  <c:v>26.076815425267547</c:v>
                </c:pt>
                <c:pt idx="46957">
                  <c:v>26.077370771025816</c:v>
                </c:pt>
                <c:pt idx="46958">
                  <c:v>26.077926116784084</c:v>
                </c:pt>
                <c:pt idx="46959">
                  <c:v>26.078481462542353</c:v>
                </c:pt>
                <c:pt idx="46960">
                  <c:v>26.079036808300621</c:v>
                </c:pt>
                <c:pt idx="46961">
                  <c:v>26.07959215405889</c:v>
                </c:pt>
                <c:pt idx="46962">
                  <c:v>26.080147499817159</c:v>
                </c:pt>
                <c:pt idx="46963">
                  <c:v>26.080702845575427</c:v>
                </c:pt>
                <c:pt idx="46964">
                  <c:v>26.081258191333696</c:v>
                </c:pt>
                <c:pt idx="46965">
                  <c:v>26.081813537091964</c:v>
                </c:pt>
                <c:pt idx="46966">
                  <c:v>26.082368882850233</c:v>
                </c:pt>
                <c:pt idx="46967">
                  <c:v>26.082924228608501</c:v>
                </c:pt>
                <c:pt idx="46968">
                  <c:v>26.08347957436677</c:v>
                </c:pt>
                <c:pt idx="46969">
                  <c:v>26.084034920125038</c:v>
                </c:pt>
                <c:pt idx="46970">
                  <c:v>26.084590265883307</c:v>
                </c:pt>
                <c:pt idx="46971">
                  <c:v>26.085145611641575</c:v>
                </c:pt>
                <c:pt idx="46972">
                  <c:v>26.085700957399844</c:v>
                </c:pt>
                <c:pt idx="46973">
                  <c:v>26.086256303158113</c:v>
                </c:pt>
                <c:pt idx="46974">
                  <c:v>26.086811648916381</c:v>
                </c:pt>
                <c:pt idx="46975">
                  <c:v>26.08736699467465</c:v>
                </c:pt>
                <c:pt idx="46976">
                  <c:v>26.087922340432918</c:v>
                </c:pt>
                <c:pt idx="46977">
                  <c:v>26.088477686191187</c:v>
                </c:pt>
                <c:pt idx="46978">
                  <c:v>26.089033031949455</c:v>
                </c:pt>
                <c:pt idx="46979">
                  <c:v>26.089588377707724</c:v>
                </c:pt>
                <c:pt idx="46980">
                  <c:v>26.090143723465992</c:v>
                </c:pt>
                <c:pt idx="46981">
                  <c:v>26.090699069224261</c:v>
                </c:pt>
                <c:pt idx="46982">
                  <c:v>26.091254414982529</c:v>
                </c:pt>
                <c:pt idx="46983">
                  <c:v>26.091809760740798</c:v>
                </c:pt>
                <c:pt idx="46984">
                  <c:v>26.092365106499066</c:v>
                </c:pt>
                <c:pt idx="46985">
                  <c:v>26.092920452257335</c:v>
                </c:pt>
                <c:pt idx="46986">
                  <c:v>26.093475798015604</c:v>
                </c:pt>
                <c:pt idx="46987">
                  <c:v>26.094031143773872</c:v>
                </c:pt>
                <c:pt idx="46988">
                  <c:v>26.094586489532141</c:v>
                </c:pt>
                <c:pt idx="46989">
                  <c:v>26.095141835290409</c:v>
                </c:pt>
                <c:pt idx="46990">
                  <c:v>26.095697181048678</c:v>
                </c:pt>
                <c:pt idx="46991">
                  <c:v>26.096252526806946</c:v>
                </c:pt>
                <c:pt idx="46992">
                  <c:v>26.096807872565215</c:v>
                </c:pt>
                <c:pt idx="46993">
                  <c:v>26.097363218323483</c:v>
                </c:pt>
                <c:pt idx="46994">
                  <c:v>26.097918564081752</c:v>
                </c:pt>
                <c:pt idx="46995">
                  <c:v>26.09847390984002</c:v>
                </c:pt>
                <c:pt idx="46996">
                  <c:v>26.099029255598289</c:v>
                </c:pt>
                <c:pt idx="46997">
                  <c:v>26.099584601356558</c:v>
                </c:pt>
                <c:pt idx="46998">
                  <c:v>26.100139947114826</c:v>
                </c:pt>
                <c:pt idx="46999">
                  <c:v>26.100695292873095</c:v>
                </c:pt>
                <c:pt idx="47000">
                  <c:v>26.101250638631363</c:v>
                </c:pt>
                <c:pt idx="47001">
                  <c:v>26.101805984389632</c:v>
                </c:pt>
                <c:pt idx="47002">
                  <c:v>26.1023613301479</c:v>
                </c:pt>
                <c:pt idx="47003">
                  <c:v>26.102916675906169</c:v>
                </c:pt>
                <c:pt idx="47004">
                  <c:v>26.103472021664437</c:v>
                </c:pt>
                <c:pt idx="47005">
                  <c:v>26.104027367422706</c:v>
                </c:pt>
                <c:pt idx="47006">
                  <c:v>26.104582713180974</c:v>
                </c:pt>
                <c:pt idx="47007">
                  <c:v>26.105138058939243</c:v>
                </c:pt>
                <c:pt idx="47008">
                  <c:v>26.105693404697512</c:v>
                </c:pt>
                <c:pt idx="47009">
                  <c:v>26.10624875045578</c:v>
                </c:pt>
                <c:pt idx="47010">
                  <c:v>26.106804096214049</c:v>
                </c:pt>
                <c:pt idx="47011">
                  <c:v>26.107359441972317</c:v>
                </c:pt>
                <c:pt idx="47012">
                  <c:v>26.107914787730586</c:v>
                </c:pt>
                <c:pt idx="47013">
                  <c:v>26.108470133488854</c:v>
                </c:pt>
                <c:pt idx="47014">
                  <c:v>26.109025479247123</c:v>
                </c:pt>
                <c:pt idx="47015">
                  <c:v>26.109580825005391</c:v>
                </c:pt>
                <c:pt idx="47016">
                  <c:v>26.11013617076366</c:v>
                </c:pt>
                <c:pt idx="47017">
                  <c:v>26.110691516521928</c:v>
                </c:pt>
                <c:pt idx="47018">
                  <c:v>26.111246862280197</c:v>
                </c:pt>
                <c:pt idx="47019">
                  <c:v>26.111802208038466</c:v>
                </c:pt>
                <c:pt idx="47020">
                  <c:v>26.112357553796734</c:v>
                </c:pt>
                <c:pt idx="47021">
                  <c:v>26.112912899555003</c:v>
                </c:pt>
                <c:pt idx="47022">
                  <c:v>26.113468245313271</c:v>
                </c:pt>
                <c:pt idx="47023">
                  <c:v>26.11402359107154</c:v>
                </c:pt>
                <c:pt idx="47024">
                  <c:v>26.114578936829808</c:v>
                </c:pt>
                <c:pt idx="47025">
                  <c:v>26.115134282588077</c:v>
                </c:pt>
                <c:pt idx="47026">
                  <c:v>26.115689628346345</c:v>
                </c:pt>
                <c:pt idx="47027">
                  <c:v>26.116244974104614</c:v>
                </c:pt>
                <c:pt idx="47028">
                  <c:v>26.116800319862882</c:v>
                </c:pt>
                <c:pt idx="47029">
                  <c:v>26.117355665621151</c:v>
                </c:pt>
                <c:pt idx="47030">
                  <c:v>26.11791101137942</c:v>
                </c:pt>
                <c:pt idx="47031">
                  <c:v>26.118466357137688</c:v>
                </c:pt>
                <c:pt idx="47032">
                  <c:v>26.119021702895957</c:v>
                </c:pt>
                <c:pt idx="47033">
                  <c:v>26.119577048654225</c:v>
                </c:pt>
                <c:pt idx="47034">
                  <c:v>26.120132394412494</c:v>
                </c:pt>
                <c:pt idx="47035">
                  <c:v>26.120687740170762</c:v>
                </c:pt>
                <c:pt idx="47036">
                  <c:v>26.121243085929031</c:v>
                </c:pt>
                <c:pt idx="47037">
                  <c:v>26.121798431687299</c:v>
                </c:pt>
                <c:pt idx="47038">
                  <c:v>26.122353777445568</c:v>
                </c:pt>
                <c:pt idx="47039">
                  <c:v>26.122909123203836</c:v>
                </c:pt>
                <c:pt idx="47040">
                  <c:v>26.123464468962105</c:v>
                </c:pt>
                <c:pt idx="47041">
                  <c:v>26.124019814720373</c:v>
                </c:pt>
                <c:pt idx="47042">
                  <c:v>26.124575160478642</c:v>
                </c:pt>
                <c:pt idx="47043">
                  <c:v>26.125130506236911</c:v>
                </c:pt>
                <c:pt idx="47044">
                  <c:v>26.125685851995179</c:v>
                </c:pt>
                <c:pt idx="47045">
                  <c:v>26.126241197753448</c:v>
                </c:pt>
                <c:pt idx="47046">
                  <c:v>26.126796543511716</c:v>
                </c:pt>
                <c:pt idx="47047">
                  <c:v>26.127351889269985</c:v>
                </c:pt>
                <c:pt idx="47048">
                  <c:v>26.127907235028253</c:v>
                </c:pt>
                <c:pt idx="47049">
                  <c:v>26.128462580786522</c:v>
                </c:pt>
                <c:pt idx="47050">
                  <c:v>26.12901792654479</c:v>
                </c:pt>
                <c:pt idx="47051">
                  <c:v>26.129573272303059</c:v>
                </c:pt>
                <c:pt idx="47052">
                  <c:v>26.130128618061327</c:v>
                </c:pt>
                <c:pt idx="47053">
                  <c:v>26.130683963819596</c:v>
                </c:pt>
                <c:pt idx="47054">
                  <c:v>26.131239309577865</c:v>
                </c:pt>
                <c:pt idx="47055">
                  <c:v>26.131794655336133</c:v>
                </c:pt>
                <c:pt idx="47056">
                  <c:v>26.132350001094402</c:v>
                </c:pt>
                <c:pt idx="47057">
                  <c:v>26.13290534685267</c:v>
                </c:pt>
                <c:pt idx="47058">
                  <c:v>26.133460692610939</c:v>
                </c:pt>
                <c:pt idx="47059">
                  <c:v>26.134016038369207</c:v>
                </c:pt>
                <c:pt idx="47060">
                  <c:v>26.134571384127476</c:v>
                </c:pt>
                <c:pt idx="47061">
                  <c:v>26.135126729885744</c:v>
                </c:pt>
                <c:pt idx="47062">
                  <c:v>26.135682075644013</c:v>
                </c:pt>
                <c:pt idx="47063">
                  <c:v>26.136237421402281</c:v>
                </c:pt>
                <c:pt idx="47064">
                  <c:v>26.13679276716055</c:v>
                </c:pt>
                <c:pt idx="47065">
                  <c:v>26.137348112918819</c:v>
                </c:pt>
                <c:pt idx="47066">
                  <c:v>26.137903458677087</c:v>
                </c:pt>
                <c:pt idx="47067">
                  <c:v>26.138458804435356</c:v>
                </c:pt>
                <c:pt idx="47068">
                  <c:v>26.139014150193624</c:v>
                </c:pt>
                <c:pt idx="47069">
                  <c:v>26.139569495951893</c:v>
                </c:pt>
                <c:pt idx="47070">
                  <c:v>26.140124841710161</c:v>
                </c:pt>
                <c:pt idx="47071">
                  <c:v>26.14068018746843</c:v>
                </c:pt>
                <c:pt idx="47072">
                  <c:v>26.141235533226698</c:v>
                </c:pt>
                <c:pt idx="47073">
                  <c:v>26.141790878984967</c:v>
                </c:pt>
                <c:pt idx="47074">
                  <c:v>26.142346224743235</c:v>
                </c:pt>
                <c:pt idx="47075">
                  <c:v>26.142901570501504</c:v>
                </c:pt>
                <c:pt idx="47076">
                  <c:v>26.143456916259773</c:v>
                </c:pt>
                <c:pt idx="47077">
                  <c:v>26.144012262018041</c:v>
                </c:pt>
                <c:pt idx="47078">
                  <c:v>26.14456760777631</c:v>
                </c:pt>
                <c:pt idx="47079">
                  <c:v>26.145122953534578</c:v>
                </c:pt>
                <c:pt idx="47080">
                  <c:v>26.145678299292847</c:v>
                </c:pt>
                <c:pt idx="47081">
                  <c:v>26.146233645051115</c:v>
                </c:pt>
                <c:pt idx="47082">
                  <c:v>26.146788990809384</c:v>
                </c:pt>
                <c:pt idx="47083">
                  <c:v>26.147344336567652</c:v>
                </c:pt>
                <c:pt idx="47084">
                  <c:v>26.147899682325921</c:v>
                </c:pt>
                <c:pt idx="47085">
                  <c:v>26.148455028084189</c:v>
                </c:pt>
                <c:pt idx="47086">
                  <c:v>26.149010373842458</c:v>
                </c:pt>
                <c:pt idx="47087">
                  <c:v>26.149565719600727</c:v>
                </c:pt>
                <c:pt idx="47088">
                  <c:v>26.150121065358995</c:v>
                </c:pt>
                <c:pt idx="47089">
                  <c:v>26.150676411117264</c:v>
                </c:pt>
                <c:pt idx="47090">
                  <c:v>26.151231756875532</c:v>
                </c:pt>
                <c:pt idx="47091">
                  <c:v>26.151787102633801</c:v>
                </c:pt>
                <c:pt idx="47092">
                  <c:v>26.152342448392069</c:v>
                </c:pt>
                <c:pt idx="47093">
                  <c:v>26.152897794150338</c:v>
                </c:pt>
                <c:pt idx="47094">
                  <c:v>26.153453139908606</c:v>
                </c:pt>
                <c:pt idx="47095">
                  <c:v>26.154008485666875</c:v>
                </c:pt>
                <c:pt idx="47096">
                  <c:v>26.154563831425143</c:v>
                </c:pt>
                <c:pt idx="47097">
                  <c:v>26.155119177183412</c:v>
                </c:pt>
                <c:pt idx="47098">
                  <c:v>26.15567452294168</c:v>
                </c:pt>
                <c:pt idx="47099">
                  <c:v>26.156229868699949</c:v>
                </c:pt>
                <c:pt idx="47100">
                  <c:v>26.156785214458218</c:v>
                </c:pt>
                <c:pt idx="47101">
                  <c:v>26.157340560216486</c:v>
                </c:pt>
                <c:pt idx="47102">
                  <c:v>26.157895905974755</c:v>
                </c:pt>
                <c:pt idx="47103">
                  <c:v>26.158451251733023</c:v>
                </c:pt>
                <c:pt idx="47104">
                  <c:v>26.159006597491292</c:v>
                </c:pt>
                <c:pt idx="47105">
                  <c:v>26.15956194324956</c:v>
                </c:pt>
                <c:pt idx="47106">
                  <c:v>26.160117289007829</c:v>
                </c:pt>
                <c:pt idx="47107">
                  <c:v>26.160672634766097</c:v>
                </c:pt>
                <c:pt idx="47108">
                  <c:v>26.161227980524366</c:v>
                </c:pt>
                <c:pt idx="47109">
                  <c:v>26.161783326282634</c:v>
                </c:pt>
                <c:pt idx="47110">
                  <c:v>26.162338672040903</c:v>
                </c:pt>
                <c:pt idx="47111">
                  <c:v>26.162894017799172</c:v>
                </c:pt>
                <c:pt idx="47112">
                  <c:v>26.16344936355744</c:v>
                </c:pt>
                <c:pt idx="47113">
                  <c:v>26.164004709315709</c:v>
                </c:pt>
                <c:pt idx="47114">
                  <c:v>26.164560055073977</c:v>
                </c:pt>
                <c:pt idx="47115">
                  <c:v>26.165115400832246</c:v>
                </c:pt>
                <c:pt idx="47116">
                  <c:v>26.165670746590514</c:v>
                </c:pt>
                <c:pt idx="47117">
                  <c:v>26.166226092348783</c:v>
                </c:pt>
                <c:pt idx="47118">
                  <c:v>26.166781438107051</c:v>
                </c:pt>
                <c:pt idx="47119">
                  <c:v>26.16733678386532</c:v>
                </c:pt>
                <c:pt idx="47120">
                  <c:v>26.167892129623588</c:v>
                </c:pt>
                <c:pt idx="47121">
                  <c:v>26.168447475381857</c:v>
                </c:pt>
                <c:pt idx="47122">
                  <c:v>26.169002821140126</c:v>
                </c:pt>
                <c:pt idx="47123">
                  <c:v>26.169558166898394</c:v>
                </c:pt>
                <c:pt idx="47124">
                  <c:v>26.170113512656663</c:v>
                </c:pt>
                <c:pt idx="47125">
                  <c:v>26.170668858414931</c:v>
                </c:pt>
                <c:pt idx="47126">
                  <c:v>26.1712242041732</c:v>
                </c:pt>
                <c:pt idx="47127">
                  <c:v>26.171779549931468</c:v>
                </c:pt>
                <c:pt idx="47128">
                  <c:v>26.172334895689737</c:v>
                </c:pt>
                <c:pt idx="47129">
                  <c:v>26.172890241448005</c:v>
                </c:pt>
                <c:pt idx="47130">
                  <c:v>26.173445587206274</c:v>
                </c:pt>
                <c:pt idx="47131">
                  <c:v>26.174000932964542</c:v>
                </c:pt>
                <c:pt idx="47132">
                  <c:v>26.174556278722811</c:v>
                </c:pt>
                <c:pt idx="47133">
                  <c:v>26.17511162448108</c:v>
                </c:pt>
                <c:pt idx="47134">
                  <c:v>26.175666970239348</c:v>
                </c:pt>
                <c:pt idx="47135">
                  <c:v>26.176222315997617</c:v>
                </c:pt>
                <c:pt idx="47136">
                  <c:v>26.176777661755885</c:v>
                </c:pt>
                <c:pt idx="47137">
                  <c:v>26.177333007514154</c:v>
                </c:pt>
                <c:pt idx="47138">
                  <c:v>26.177888353272422</c:v>
                </c:pt>
                <c:pt idx="47139">
                  <c:v>26.178443699030691</c:v>
                </c:pt>
                <c:pt idx="47140">
                  <c:v>26.178999044788959</c:v>
                </c:pt>
                <c:pt idx="47141">
                  <c:v>26.179554390547228</c:v>
                </c:pt>
                <c:pt idx="47142">
                  <c:v>26.180109736305496</c:v>
                </c:pt>
                <c:pt idx="47143">
                  <c:v>26.180665082063765</c:v>
                </c:pt>
                <c:pt idx="47144">
                  <c:v>26.181220427822034</c:v>
                </c:pt>
                <c:pt idx="47145">
                  <c:v>26.181775773580302</c:v>
                </c:pt>
                <c:pt idx="47146">
                  <c:v>26.182331119338571</c:v>
                </c:pt>
                <c:pt idx="47147">
                  <c:v>26.182886465096839</c:v>
                </c:pt>
                <c:pt idx="47148">
                  <c:v>26.183441810855108</c:v>
                </c:pt>
                <c:pt idx="47149">
                  <c:v>26.183997156613376</c:v>
                </c:pt>
                <c:pt idx="47150">
                  <c:v>26.184552502371645</c:v>
                </c:pt>
                <c:pt idx="47151">
                  <c:v>26.185107848129913</c:v>
                </c:pt>
                <c:pt idx="47152">
                  <c:v>26.185663193888182</c:v>
                </c:pt>
                <c:pt idx="47153">
                  <c:v>26.18621853964645</c:v>
                </c:pt>
                <c:pt idx="47154">
                  <c:v>26.186773885404719</c:v>
                </c:pt>
                <c:pt idx="47155">
                  <c:v>26.187329231162987</c:v>
                </c:pt>
                <c:pt idx="47156">
                  <c:v>26.187884576921256</c:v>
                </c:pt>
                <c:pt idx="47157">
                  <c:v>26.188439922679525</c:v>
                </c:pt>
                <c:pt idx="47158">
                  <c:v>26.188995268437793</c:v>
                </c:pt>
                <c:pt idx="47159">
                  <c:v>26.189550614196062</c:v>
                </c:pt>
                <c:pt idx="47160">
                  <c:v>26.19010595995433</c:v>
                </c:pt>
                <c:pt idx="47161">
                  <c:v>26.190661305712599</c:v>
                </c:pt>
                <c:pt idx="47162">
                  <c:v>26.191216651470867</c:v>
                </c:pt>
                <c:pt idx="47163">
                  <c:v>26.191771997229136</c:v>
                </c:pt>
                <c:pt idx="47164">
                  <c:v>26.192327342987404</c:v>
                </c:pt>
                <c:pt idx="47165">
                  <c:v>26.192882688745673</c:v>
                </c:pt>
                <c:pt idx="47166">
                  <c:v>26.193438034503941</c:v>
                </c:pt>
                <c:pt idx="47167">
                  <c:v>26.19399338026221</c:v>
                </c:pt>
                <c:pt idx="47168">
                  <c:v>26.194548726020479</c:v>
                </c:pt>
                <c:pt idx="47169">
                  <c:v>26.195104071778747</c:v>
                </c:pt>
                <c:pt idx="47170">
                  <c:v>26.195659417537016</c:v>
                </c:pt>
                <c:pt idx="47171">
                  <c:v>26.196214763295284</c:v>
                </c:pt>
                <c:pt idx="47172">
                  <c:v>26.196770109053553</c:v>
                </c:pt>
                <c:pt idx="47173">
                  <c:v>26.197325454811821</c:v>
                </c:pt>
                <c:pt idx="47174">
                  <c:v>26.19788080057009</c:v>
                </c:pt>
                <c:pt idx="47175">
                  <c:v>26.198436146328358</c:v>
                </c:pt>
                <c:pt idx="47176">
                  <c:v>26.198991492086627</c:v>
                </c:pt>
                <c:pt idx="47177">
                  <c:v>26.199546837844895</c:v>
                </c:pt>
                <c:pt idx="47178">
                  <c:v>26.200102183603164</c:v>
                </c:pt>
                <c:pt idx="47179">
                  <c:v>26.200657529361433</c:v>
                </c:pt>
                <c:pt idx="47180">
                  <c:v>26.201212875119701</c:v>
                </c:pt>
                <c:pt idx="47181">
                  <c:v>26.20176822087797</c:v>
                </c:pt>
                <c:pt idx="47182">
                  <c:v>26.202323566636238</c:v>
                </c:pt>
                <c:pt idx="47183">
                  <c:v>26.202878912394507</c:v>
                </c:pt>
                <c:pt idx="47184">
                  <c:v>26.203434258152775</c:v>
                </c:pt>
                <c:pt idx="47185">
                  <c:v>26.203989603911044</c:v>
                </c:pt>
                <c:pt idx="47186">
                  <c:v>26.204544949669312</c:v>
                </c:pt>
                <c:pt idx="47187">
                  <c:v>26.205100295427581</c:v>
                </c:pt>
                <c:pt idx="47188">
                  <c:v>26.205655641185849</c:v>
                </c:pt>
                <c:pt idx="47189">
                  <c:v>26.206210986944118</c:v>
                </c:pt>
                <c:pt idx="47190">
                  <c:v>26.206766332702387</c:v>
                </c:pt>
                <c:pt idx="47191">
                  <c:v>26.207321678460655</c:v>
                </c:pt>
                <c:pt idx="47192">
                  <c:v>26.207877024218924</c:v>
                </c:pt>
                <c:pt idx="47193">
                  <c:v>26.208432369977192</c:v>
                </c:pt>
                <c:pt idx="47194">
                  <c:v>26.208987715735461</c:v>
                </c:pt>
                <c:pt idx="47195">
                  <c:v>26.209543061493729</c:v>
                </c:pt>
                <c:pt idx="47196">
                  <c:v>26.210098407251998</c:v>
                </c:pt>
                <c:pt idx="47197">
                  <c:v>26.210653753010266</c:v>
                </c:pt>
                <c:pt idx="47198">
                  <c:v>26.211209098768535</c:v>
                </c:pt>
                <c:pt idx="47199">
                  <c:v>26.211764444526803</c:v>
                </c:pt>
                <c:pt idx="47200">
                  <c:v>26.212319790285072</c:v>
                </c:pt>
                <c:pt idx="47201">
                  <c:v>26.212875136043341</c:v>
                </c:pt>
                <c:pt idx="47202">
                  <c:v>26.213430481801609</c:v>
                </c:pt>
                <c:pt idx="47203">
                  <c:v>26.213985827559878</c:v>
                </c:pt>
                <c:pt idx="47204">
                  <c:v>26.214541173318146</c:v>
                </c:pt>
                <c:pt idx="47205">
                  <c:v>26.215096519076415</c:v>
                </c:pt>
                <c:pt idx="47206">
                  <c:v>26.215651864834683</c:v>
                </c:pt>
                <c:pt idx="47207">
                  <c:v>26.216207210592952</c:v>
                </c:pt>
                <c:pt idx="47208">
                  <c:v>26.21676255635122</c:v>
                </c:pt>
                <c:pt idx="47209">
                  <c:v>26.217317902109489</c:v>
                </c:pt>
                <c:pt idx="47210">
                  <c:v>26.217873247867757</c:v>
                </c:pt>
                <c:pt idx="47211">
                  <c:v>26.218428593626026</c:v>
                </c:pt>
                <c:pt idx="47212">
                  <c:v>26.218983939384295</c:v>
                </c:pt>
                <c:pt idx="47213">
                  <c:v>26.219539285142563</c:v>
                </c:pt>
                <c:pt idx="47214">
                  <c:v>26.220094630900832</c:v>
                </c:pt>
                <c:pt idx="47215">
                  <c:v>26.2206499766591</c:v>
                </c:pt>
                <c:pt idx="47216">
                  <c:v>26.221205322417369</c:v>
                </c:pt>
                <c:pt idx="47217">
                  <c:v>26.221760668175637</c:v>
                </c:pt>
                <c:pt idx="47218">
                  <c:v>26.222316013933906</c:v>
                </c:pt>
                <c:pt idx="47219">
                  <c:v>26.222871359692174</c:v>
                </c:pt>
                <c:pt idx="47220">
                  <c:v>26.223426705450443</c:v>
                </c:pt>
                <c:pt idx="47221">
                  <c:v>26.223982051208711</c:v>
                </c:pt>
                <c:pt idx="47222">
                  <c:v>26.22453739696698</c:v>
                </c:pt>
                <c:pt idx="47223">
                  <c:v>26.225092742725248</c:v>
                </c:pt>
                <c:pt idx="47224">
                  <c:v>26.225648088483517</c:v>
                </c:pt>
                <c:pt idx="47225">
                  <c:v>26.226203434241786</c:v>
                </c:pt>
                <c:pt idx="47226">
                  <c:v>26.226758780000054</c:v>
                </c:pt>
                <c:pt idx="47227">
                  <c:v>26.227314125758323</c:v>
                </c:pt>
                <c:pt idx="47228">
                  <c:v>26.227869471516591</c:v>
                </c:pt>
                <c:pt idx="47229">
                  <c:v>26.22842481727486</c:v>
                </c:pt>
                <c:pt idx="47230">
                  <c:v>26.228980163033128</c:v>
                </c:pt>
                <c:pt idx="47231">
                  <c:v>26.229535508791397</c:v>
                </c:pt>
                <c:pt idx="47232">
                  <c:v>26.230090854549665</c:v>
                </c:pt>
                <c:pt idx="47233">
                  <c:v>26.230646200307934</c:v>
                </c:pt>
                <c:pt idx="47234">
                  <c:v>26.231201546066202</c:v>
                </c:pt>
                <c:pt idx="47235">
                  <c:v>26.231756891824471</c:v>
                </c:pt>
                <c:pt idx="47236">
                  <c:v>26.23231223758274</c:v>
                </c:pt>
                <c:pt idx="47237">
                  <c:v>26.232867583341008</c:v>
                </c:pt>
                <c:pt idx="47238">
                  <c:v>26.233422929099277</c:v>
                </c:pt>
                <c:pt idx="47239">
                  <c:v>26.233978274857545</c:v>
                </c:pt>
                <c:pt idx="47240">
                  <c:v>26.234533620615814</c:v>
                </c:pt>
                <c:pt idx="47241">
                  <c:v>26.235088966374082</c:v>
                </c:pt>
                <c:pt idx="47242">
                  <c:v>26.235644312132351</c:v>
                </c:pt>
                <c:pt idx="47243">
                  <c:v>26.236199657890619</c:v>
                </c:pt>
                <c:pt idx="47244">
                  <c:v>26.236755003648888</c:v>
                </c:pt>
                <c:pt idx="47245">
                  <c:v>26.237310349407156</c:v>
                </c:pt>
                <c:pt idx="47246">
                  <c:v>26.237865695165425</c:v>
                </c:pt>
                <c:pt idx="47247">
                  <c:v>26.238421040923694</c:v>
                </c:pt>
                <c:pt idx="47248">
                  <c:v>26.238976386681962</c:v>
                </c:pt>
                <c:pt idx="47249">
                  <c:v>26.239531732440231</c:v>
                </c:pt>
                <c:pt idx="47250">
                  <c:v>26.240087078198499</c:v>
                </c:pt>
                <c:pt idx="47251">
                  <c:v>26.240642423956768</c:v>
                </c:pt>
                <c:pt idx="47252">
                  <c:v>26.241197769715036</c:v>
                </c:pt>
                <c:pt idx="47253">
                  <c:v>26.241753115473305</c:v>
                </c:pt>
                <c:pt idx="47254">
                  <c:v>26.242308461231573</c:v>
                </c:pt>
                <c:pt idx="47255">
                  <c:v>26.242863806989842</c:v>
                </c:pt>
                <c:pt idx="47256">
                  <c:v>26.24341915274811</c:v>
                </c:pt>
                <c:pt idx="47257">
                  <c:v>26.243974498506379</c:v>
                </c:pt>
                <c:pt idx="47258">
                  <c:v>26.244529844264648</c:v>
                </c:pt>
                <c:pt idx="47259">
                  <c:v>26.245085190022916</c:v>
                </c:pt>
                <c:pt idx="47260">
                  <c:v>26.245640535781185</c:v>
                </c:pt>
                <c:pt idx="47261">
                  <c:v>26.246195881539453</c:v>
                </c:pt>
                <c:pt idx="47262">
                  <c:v>26.246751227297722</c:v>
                </c:pt>
                <c:pt idx="47263">
                  <c:v>26.24730657305599</c:v>
                </c:pt>
                <c:pt idx="47264">
                  <c:v>26.247861918814259</c:v>
                </c:pt>
                <c:pt idx="47265">
                  <c:v>26.248417264572527</c:v>
                </c:pt>
                <c:pt idx="47266">
                  <c:v>26.248972610330796</c:v>
                </c:pt>
                <c:pt idx="47267">
                  <c:v>26.249527956089064</c:v>
                </c:pt>
                <c:pt idx="47268">
                  <c:v>26.250083301847333</c:v>
                </c:pt>
                <c:pt idx="47269">
                  <c:v>26.250638647605602</c:v>
                </c:pt>
                <c:pt idx="47270">
                  <c:v>26.25119399336387</c:v>
                </c:pt>
                <c:pt idx="47271">
                  <c:v>26.251749339122139</c:v>
                </c:pt>
                <c:pt idx="47272">
                  <c:v>26.252304684880407</c:v>
                </c:pt>
                <c:pt idx="47273">
                  <c:v>26.252860030638676</c:v>
                </c:pt>
                <c:pt idx="47274">
                  <c:v>26.253415376396944</c:v>
                </c:pt>
                <c:pt idx="47275">
                  <c:v>26.253970722155213</c:v>
                </c:pt>
                <c:pt idx="47276">
                  <c:v>26.254526067913481</c:v>
                </c:pt>
                <c:pt idx="47277">
                  <c:v>26.25508141367175</c:v>
                </c:pt>
                <c:pt idx="47278">
                  <c:v>26.255636759430018</c:v>
                </c:pt>
                <c:pt idx="47279">
                  <c:v>26.256192105188287</c:v>
                </c:pt>
                <c:pt idx="47280">
                  <c:v>26.256747450946555</c:v>
                </c:pt>
                <c:pt idx="47281">
                  <c:v>26.257302796704824</c:v>
                </c:pt>
                <c:pt idx="47282">
                  <c:v>26.257858142463093</c:v>
                </c:pt>
                <c:pt idx="47283">
                  <c:v>26.258413488221361</c:v>
                </c:pt>
                <c:pt idx="47284">
                  <c:v>26.25896883397963</c:v>
                </c:pt>
                <c:pt idx="47285">
                  <c:v>26.259524179737898</c:v>
                </c:pt>
                <c:pt idx="47286">
                  <c:v>26.260079525496167</c:v>
                </c:pt>
                <c:pt idx="47287">
                  <c:v>26.260634871254435</c:v>
                </c:pt>
                <c:pt idx="47288">
                  <c:v>26.261190217012704</c:v>
                </c:pt>
                <c:pt idx="47289">
                  <c:v>26.261745562770972</c:v>
                </c:pt>
                <c:pt idx="47290">
                  <c:v>26.262300908529241</c:v>
                </c:pt>
                <c:pt idx="47291">
                  <c:v>26.262856254287509</c:v>
                </c:pt>
                <c:pt idx="47292">
                  <c:v>26.263411600045778</c:v>
                </c:pt>
                <c:pt idx="47293">
                  <c:v>26.263966945804047</c:v>
                </c:pt>
                <c:pt idx="47294">
                  <c:v>26.264522291562315</c:v>
                </c:pt>
                <c:pt idx="47295">
                  <c:v>26.265077637320584</c:v>
                </c:pt>
                <c:pt idx="47296">
                  <c:v>26.265632983078852</c:v>
                </c:pt>
                <c:pt idx="47297">
                  <c:v>26.266188328837121</c:v>
                </c:pt>
                <c:pt idx="47298">
                  <c:v>26.266743674595389</c:v>
                </c:pt>
                <c:pt idx="47299">
                  <c:v>26.267299020353658</c:v>
                </c:pt>
                <c:pt idx="47300">
                  <c:v>26.267854366111926</c:v>
                </c:pt>
                <c:pt idx="47301">
                  <c:v>26.268409711870195</c:v>
                </c:pt>
                <c:pt idx="47302">
                  <c:v>26.268965057628463</c:v>
                </c:pt>
                <c:pt idx="47303">
                  <c:v>26.269520403386732</c:v>
                </c:pt>
                <c:pt idx="47304">
                  <c:v>26.270075749145001</c:v>
                </c:pt>
                <c:pt idx="47305">
                  <c:v>26.270631094903269</c:v>
                </c:pt>
                <c:pt idx="47306">
                  <c:v>26.271186440661538</c:v>
                </c:pt>
                <c:pt idx="47307">
                  <c:v>26.271741786419806</c:v>
                </c:pt>
                <c:pt idx="47308">
                  <c:v>26.272297132178075</c:v>
                </c:pt>
                <c:pt idx="47309">
                  <c:v>26.272852477936343</c:v>
                </c:pt>
                <c:pt idx="47310">
                  <c:v>26.273407823694612</c:v>
                </c:pt>
                <c:pt idx="47311">
                  <c:v>26.27396316945288</c:v>
                </c:pt>
                <c:pt idx="47312">
                  <c:v>26.274518515211149</c:v>
                </c:pt>
                <c:pt idx="47313">
                  <c:v>26.275073860969417</c:v>
                </c:pt>
                <c:pt idx="47314">
                  <c:v>26.275629206727686</c:v>
                </c:pt>
                <c:pt idx="47315">
                  <c:v>26.276184552485955</c:v>
                </c:pt>
                <c:pt idx="47316">
                  <c:v>26.276739898244223</c:v>
                </c:pt>
                <c:pt idx="47317">
                  <c:v>26.277295244002492</c:v>
                </c:pt>
                <c:pt idx="47318">
                  <c:v>26.27785058976076</c:v>
                </c:pt>
                <c:pt idx="47319">
                  <c:v>26.278405935519029</c:v>
                </c:pt>
                <c:pt idx="47320">
                  <c:v>26.278961281277297</c:v>
                </c:pt>
                <c:pt idx="47321">
                  <c:v>26.279516627035566</c:v>
                </c:pt>
                <c:pt idx="47322">
                  <c:v>26.280071972793834</c:v>
                </c:pt>
                <c:pt idx="47323">
                  <c:v>26.280627318552103</c:v>
                </c:pt>
                <c:pt idx="47324">
                  <c:v>26.281182664310371</c:v>
                </c:pt>
                <c:pt idx="47325">
                  <c:v>26.28173801006864</c:v>
                </c:pt>
                <c:pt idx="47326">
                  <c:v>26.282293355826909</c:v>
                </c:pt>
                <c:pt idx="47327">
                  <c:v>26.282848701585177</c:v>
                </c:pt>
                <c:pt idx="47328">
                  <c:v>26.283404047343446</c:v>
                </c:pt>
                <c:pt idx="47329">
                  <c:v>26.283959393101714</c:v>
                </c:pt>
                <c:pt idx="47330">
                  <c:v>26.284514738859983</c:v>
                </c:pt>
                <c:pt idx="47331">
                  <c:v>26.285070084618251</c:v>
                </c:pt>
                <c:pt idx="47332">
                  <c:v>26.28562543037652</c:v>
                </c:pt>
                <c:pt idx="47333">
                  <c:v>26.286180776134788</c:v>
                </c:pt>
                <c:pt idx="47334">
                  <c:v>26.286736121893057</c:v>
                </c:pt>
                <c:pt idx="47335">
                  <c:v>26.287291467651325</c:v>
                </c:pt>
                <c:pt idx="47336">
                  <c:v>26.287846813409594</c:v>
                </c:pt>
                <c:pt idx="47337">
                  <c:v>26.288402159167862</c:v>
                </c:pt>
                <c:pt idx="47338">
                  <c:v>26.288957504926131</c:v>
                </c:pt>
                <c:pt idx="47339">
                  <c:v>26.2895128506844</c:v>
                </c:pt>
                <c:pt idx="47340">
                  <c:v>26.290068196442668</c:v>
                </c:pt>
                <c:pt idx="47341">
                  <c:v>26.290623542200937</c:v>
                </c:pt>
                <c:pt idx="47342">
                  <c:v>26.291178887959205</c:v>
                </c:pt>
                <c:pt idx="47343">
                  <c:v>26.291734233717474</c:v>
                </c:pt>
                <c:pt idx="47344">
                  <c:v>26.292289579475742</c:v>
                </c:pt>
                <c:pt idx="47345">
                  <c:v>26.292844925234011</c:v>
                </c:pt>
                <c:pt idx="47346">
                  <c:v>26.293400270992279</c:v>
                </c:pt>
                <c:pt idx="47347">
                  <c:v>26.293955616750548</c:v>
                </c:pt>
                <c:pt idx="47348">
                  <c:v>26.294510962508816</c:v>
                </c:pt>
                <c:pt idx="47349">
                  <c:v>26.295066308267085</c:v>
                </c:pt>
                <c:pt idx="47350">
                  <c:v>26.295621654025354</c:v>
                </c:pt>
                <c:pt idx="47351">
                  <c:v>26.296176999783622</c:v>
                </c:pt>
                <c:pt idx="47352">
                  <c:v>26.296732345541891</c:v>
                </c:pt>
                <c:pt idx="47353">
                  <c:v>26.297287691300159</c:v>
                </c:pt>
                <c:pt idx="47354">
                  <c:v>26.297843037058428</c:v>
                </c:pt>
                <c:pt idx="47355">
                  <c:v>26.298398382816696</c:v>
                </c:pt>
                <c:pt idx="47356">
                  <c:v>26.298953728574965</c:v>
                </c:pt>
                <c:pt idx="47357">
                  <c:v>26.299509074333233</c:v>
                </c:pt>
                <c:pt idx="47358">
                  <c:v>26.300064420091502</c:v>
                </c:pt>
                <c:pt idx="47359">
                  <c:v>26.30061976584977</c:v>
                </c:pt>
                <c:pt idx="47360">
                  <c:v>26.301175111608039</c:v>
                </c:pt>
                <c:pt idx="47361">
                  <c:v>26.301730457366308</c:v>
                </c:pt>
                <c:pt idx="47362">
                  <c:v>26.302285803124576</c:v>
                </c:pt>
                <c:pt idx="47363">
                  <c:v>26.302841148882845</c:v>
                </c:pt>
                <c:pt idx="47364">
                  <c:v>26.303396494641113</c:v>
                </c:pt>
                <c:pt idx="47365">
                  <c:v>26.303951840399382</c:v>
                </c:pt>
                <c:pt idx="47366">
                  <c:v>26.30450718615765</c:v>
                </c:pt>
                <c:pt idx="47367">
                  <c:v>26.305062531915919</c:v>
                </c:pt>
                <c:pt idx="47368">
                  <c:v>26.305617877674187</c:v>
                </c:pt>
                <c:pt idx="47369">
                  <c:v>26.306173223432456</c:v>
                </c:pt>
                <c:pt idx="47370">
                  <c:v>26.306728569190724</c:v>
                </c:pt>
                <c:pt idx="47371">
                  <c:v>26.307283914948993</c:v>
                </c:pt>
                <c:pt idx="47372">
                  <c:v>26.307839260707262</c:v>
                </c:pt>
                <c:pt idx="47373">
                  <c:v>26.30839460646553</c:v>
                </c:pt>
                <c:pt idx="47374">
                  <c:v>26.308949952223799</c:v>
                </c:pt>
                <c:pt idx="47375">
                  <c:v>26.309505297982067</c:v>
                </c:pt>
                <c:pt idx="47376">
                  <c:v>26.310060643740336</c:v>
                </c:pt>
                <c:pt idx="47377">
                  <c:v>26.310615989498604</c:v>
                </c:pt>
                <c:pt idx="47378">
                  <c:v>26.311171335256873</c:v>
                </c:pt>
                <c:pt idx="47379">
                  <c:v>26.311726681015141</c:v>
                </c:pt>
                <c:pt idx="47380">
                  <c:v>26.31228202677341</c:v>
                </c:pt>
                <c:pt idx="47381">
                  <c:v>26.312837372531678</c:v>
                </c:pt>
                <c:pt idx="47382">
                  <c:v>26.313392718289947</c:v>
                </c:pt>
                <c:pt idx="47383">
                  <c:v>26.313948064048216</c:v>
                </c:pt>
                <c:pt idx="47384">
                  <c:v>26.314503409806484</c:v>
                </c:pt>
                <c:pt idx="47385">
                  <c:v>26.315058755564753</c:v>
                </c:pt>
                <c:pt idx="47386">
                  <c:v>26.315614101323021</c:v>
                </c:pt>
                <c:pt idx="47387">
                  <c:v>26.31616944708129</c:v>
                </c:pt>
                <c:pt idx="47388">
                  <c:v>26.316724792839558</c:v>
                </c:pt>
                <c:pt idx="47389">
                  <c:v>26.317280138597827</c:v>
                </c:pt>
                <c:pt idx="47390">
                  <c:v>26.317835484356095</c:v>
                </c:pt>
                <c:pt idx="47391">
                  <c:v>26.318390830114364</c:v>
                </c:pt>
                <c:pt idx="47392">
                  <c:v>26.318946175872632</c:v>
                </c:pt>
                <c:pt idx="47393">
                  <c:v>26.319501521630901</c:v>
                </c:pt>
                <c:pt idx="47394">
                  <c:v>26.320056867389169</c:v>
                </c:pt>
                <c:pt idx="47395">
                  <c:v>26.320612213147438</c:v>
                </c:pt>
                <c:pt idx="47396">
                  <c:v>26.321167558905707</c:v>
                </c:pt>
                <c:pt idx="47397">
                  <c:v>26.321722904663975</c:v>
                </c:pt>
                <c:pt idx="47398">
                  <c:v>26.322278250422244</c:v>
                </c:pt>
                <c:pt idx="47399">
                  <c:v>26.322833596180512</c:v>
                </c:pt>
                <c:pt idx="47400">
                  <c:v>26.323388941938781</c:v>
                </c:pt>
                <c:pt idx="47401">
                  <c:v>26.323944287697049</c:v>
                </c:pt>
                <c:pt idx="47402">
                  <c:v>26.324499633455318</c:v>
                </c:pt>
                <c:pt idx="47403">
                  <c:v>26.325054979213586</c:v>
                </c:pt>
                <c:pt idx="47404">
                  <c:v>26.325610324971855</c:v>
                </c:pt>
                <c:pt idx="47405">
                  <c:v>26.326165670730123</c:v>
                </c:pt>
                <c:pt idx="47406">
                  <c:v>26.326721016488392</c:v>
                </c:pt>
                <c:pt idx="47407">
                  <c:v>26.327276362246661</c:v>
                </c:pt>
                <c:pt idx="47408">
                  <c:v>26.327831708004929</c:v>
                </c:pt>
                <c:pt idx="47409">
                  <c:v>26.328387053763198</c:v>
                </c:pt>
                <c:pt idx="47410">
                  <c:v>26.328942399521466</c:v>
                </c:pt>
                <c:pt idx="47411">
                  <c:v>26.329497745279735</c:v>
                </c:pt>
                <c:pt idx="47412">
                  <c:v>26.330053091038003</c:v>
                </c:pt>
                <c:pt idx="47413">
                  <c:v>26.330608436796272</c:v>
                </c:pt>
                <c:pt idx="47414">
                  <c:v>26.33116378255454</c:v>
                </c:pt>
                <c:pt idx="47415">
                  <c:v>26.331719128312809</c:v>
                </c:pt>
                <c:pt idx="47416">
                  <c:v>26.332274474071077</c:v>
                </c:pt>
                <c:pt idx="47417">
                  <c:v>26.332829819829346</c:v>
                </c:pt>
                <c:pt idx="47418">
                  <c:v>26.333385165587615</c:v>
                </c:pt>
                <c:pt idx="47419">
                  <c:v>26.333940511345883</c:v>
                </c:pt>
                <c:pt idx="47420">
                  <c:v>26.334495857104152</c:v>
                </c:pt>
                <c:pt idx="47421">
                  <c:v>26.33505120286242</c:v>
                </c:pt>
                <c:pt idx="47422">
                  <c:v>26.335606548620689</c:v>
                </c:pt>
                <c:pt idx="47423">
                  <c:v>26.336161894378957</c:v>
                </c:pt>
                <c:pt idx="47424">
                  <c:v>26.336717240137226</c:v>
                </c:pt>
                <c:pt idx="47425">
                  <c:v>26.337272585895494</c:v>
                </c:pt>
                <c:pt idx="47426">
                  <c:v>26.337827931653763</c:v>
                </c:pt>
                <c:pt idx="47427">
                  <c:v>26.338383277412031</c:v>
                </c:pt>
                <c:pt idx="47428">
                  <c:v>26.3389386231703</c:v>
                </c:pt>
                <c:pt idx="47429">
                  <c:v>26.339493968928569</c:v>
                </c:pt>
                <c:pt idx="47430">
                  <c:v>26.340049314686837</c:v>
                </c:pt>
                <c:pt idx="47431">
                  <c:v>26.340604660445106</c:v>
                </c:pt>
                <c:pt idx="47432">
                  <c:v>26.341160006203374</c:v>
                </c:pt>
                <c:pt idx="47433">
                  <c:v>26.341715351961643</c:v>
                </c:pt>
                <c:pt idx="47434">
                  <c:v>26.342270697719911</c:v>
                </c:pt>
                <c:pt idx="47435">
                  <c:v>26.34282604347818</c:v>
                </c:pt>
                <c:pt idx="47436">
                  <c:v>26.343381389236448</c:v>
                </c:pt>
                <c:pt idx="47437">
                  <c:v>26.343936734994717</c:v>
                </c:pt>
                <c:pt idx="47438">
                  <c:v>26.344492080752985</c:v>
                </c:pt>
                <c:pt idx="47439">
                  <c:v>26.345047426511254</c:v>
                </c:pt>
                <c:pt idx="47440">
                  <c:v>26.345602772269523</c:v>
                </c:pt>
                <c:pt idx="47441">
                  <c:v>26.346158118027791</c:v>
                </c:pt>
                <c:pt idx="47442">
                  <c:v>26.34671346378606</c:v>
                </c:pt>
                <c:pt idx="47443">
                  <c:v>26.347268809544328</c:v>
                </c:pt>
                <c:pt idx="47444">
                  <c:v>26.347824155302597</c:v>
                </c:pt>
                <c:pt idx="47445">
                  <c:v>26.348379501060865</c:v>
                </c:pt>
                <c:pt idx="47446">
                  <c:v>26.348934846819134</c:v>
                </c:pt>
                <c:pt idx="47447">
                  <c:v>26.349490192577402</c:v>
                </c:pt>
                <c:pt idx="47448">
                  <c:v>26.350045538335671</c:v>
                </c:pt>
                <c:pt idx="47449">
                  <c:v>26.350600884093939</c:v>
                </c:pt>
                <c:pt idx="47450">
                  <c:v>26.351156229852208</c:v>
                </c:pt>
                <c:pt idx="47451">
                  <c:v>26.351711575610477</c:v>
                </c:pt>
                <c:pt idx="47452">
                  <c:v>26.352266921368745</c:v>
                </c:pt>
                <c:pt idx="47453">
                  <c:v>26.352822267127014</c:v>
                </c:pt>
                <c:pt idx="47454">
                  <c:v>26.353377612885282</c:v>
                </c:pt>
                <c:pt idx="47455">
                  <c:v>26.353932958643551</c:v>
                </c:pt>
                <c:pt idx="47456">
                  <c:v>26.354488304401819</c:v>
                </c:pt>
                <c:pt idx="47457">
                  <c:v>26.355043650160088</c:v>
                </c:pt>
                <c:pt idx="47458">
                  <c:v>26.355598995918356</c:v>
                </c:pt>
                <c:pt idx="47459">
                  <c:v>26.356154341676625</c:v>
                </c:pt>
                <c:pt idx="47460">
                  <c:v>26.356709687434893</c:v>
                </c:pt>
                <c:pt idx="47461">
                  <c:v>26.357265033193162</c:v>
                </c:pt>
                <c:pt idx="47462">
                  <c:v>26.35782037895143</c:v>
                </c:pt>
                <c:pt idx="47463">
                  <c:v>26.358375724709699</c:v>
                </c:pt>
                <c:pt idx="47464">
                  <c:v>26.358931070467968</c:v>
                </c:pt>
                <c:pt idx="47465">
                  <c:v>26.359486416226236</c:v>
                </c:pt>
                <c:pt idx="47466">
                  <c:v>26.360041761984505</c:v>
                </c:pt>
                <c:pt idx="47467">
                  <c:v>26.360597107742773</c:v>
                </c:pt>
                <c:pt idx="47468">
                  <c:v>26.361152453501042</c:v>
                </c:pt>
                <c:pt idx="47469">
                  <c:v>26.36170779925931</c:v>
                </c:pt>
                <c:pt idx="47470">
                  <c:v>26.362263145017579</c:v>
                </c:pt>
                <c:pt idx="47471">
                  <c:v>26.362818490775847</c:v>
                </c:pt>
                <c:pt idx="47472">
                  <c:v>26.363373836534116</c:v>
                </c:pt>
                <c:pt idx="47473">
                  <c:v>26.363929182292384</c:v>
                </c:pt>
                <c:pt idx="47474">
                  <c:v>26.364484528050653</c:v>
                </c:pt>
                <c:pt idx="47475">
                  <c:v>26.365039873808922</c:v>
                </c:pt>
                <c:pt idx="47476">
                  <c:v>26.36559521956719</c:v>
                </c:pt>
                <c:pt idx="47477">
                  <c:v>26.366150565325459</c:v>
                </c:pt>
                <c:pt idx="47478">
                  <c:v>26.366705911083727</c:v>
                </c:pt>
                <c:pt idx="47479">
                  <c:v>26.367261256841996</c:v>
                </c:pt>
                <c:pt idx="47480">
                  <c:v>26.367816602600264</c:v>
                </c:pt>
                <c:pt idx="47481">
                  <c:v>26.368371948358533</c:v>
                </c:pt>
                <c:pt idx="47482">
                  <c:v>26.368927294116801</c:v>
                </c:pt>
                <c:pt idx="47483">
                  <c:v>26.36948263987507</c:v>
                </c:pt>
                <c:pt idx="47484">
                  <c:v>26.370037985633338</c:v>
                </c:pt>
                <c:pt idx="47485">
                  <c:v>26.370593331391607</c:v>
                </c:pt>
                <c:pt idx="47486">
                  <c:v>26.371148677149876</c:v>
                </c:pt>
                <c:pt idx="47487">
                  <c:v>26.371704022908144</c:v>
                </c:pt>
                <c:pt idx="47488">
                  <c:v>26.372259368666413</c:v>
                </c:pt>
                <c:pt idx="47489">
                  <c:v>26.372814714424681</c:v>
                </c:pt>
                <c:pt idx="47490">
                  <c:v>26.37337006018295</c:v>
                </c:pt>
                <c:pt idx="47491">
                  <c:v>26.373925405941218</c:v>
                </c:pt>
                <c:pt idx="47492">
                  <c:v>26.374480751699487</c:v>
                </c:pt>
                <c:pt idx="47493">
                  <c:v>26.375036097457755</c:v>
                </c:pt>
                <c:pt idx="47494">
                  <c:v>26.375591443216024</c:v>
                </c:pt>
                <c:pt idx="47495">
                  <c:v>26.376146788974292</c:v>
                </c:pt>
                <c:pt idx="47496">
                  <c:v>26.376702134732561</c:v>
                </c:pt>
                <c:pt idx="47497">
                  <c:v>26.37725748049083</c:v>
                </c:pt>
                <c:pt idx="47498">
                  <c:v>26.377812826249098</c:v>
                </c:pt>
                <c:pt idx="47499">
                  <c:v>26.378368172007367</c:v>
                </c:pt>
                <c:pt idx="47500">
                  <c:v>26.378923517765635</c:v>
                </c:pt>
                <c:pt idx="47501">
                  <c:v>26.379478863523904</c:v>
                </c:pt>
                <c:pt idx="47502">
                  <c:v>26.380034209282172</c:v>
                </c:pt>
                <c:pt idx="47503">
                  <c:v>26.380589555040441</c:v>
                </c:pt>
                <c:pt idx="47504">
                  <c:v>26.381144900798709</c:v>
                </c:pt>
                <c:pt idx="47505">
                  <c:v>26.381700246556978</c:v>
                </c:pt>
                <c:pt idx="47506">
                  <c:v>26.382255592315246</c:v>
                </c:pt>
                <c:pt idx="47507">
                  <c:v>26.382810938073515</c:v>
                </c:pt>
                <c:pt idx="47508">
                  <c:v>26.383366283831784</c:v>
                </c:pt>
                <c:pt idx="47509">
                  <c:v>26.383921629590052</c:v>
                </c:pt>
                <c:pt idx="47510">
                  <c:v>26.384476975348321</c:v>
                </c:pt>
                <c:pt idx="47511">
                  <c:v>26.385032321106589</c:v>
                </c:pt>
                <c:pt idx="47512">
                  <c:v>26.385587666864858</c:v>
                </c:pt>
                <c:pt idx="47513">
                  <c:v>26.386143012623126</c:v>
                </c:pt>
                <c:pt idx="47514">
                  <c:v>26.386698358381395</c:v>
                </c:pt>
                <c:pt idx="47515">
                  <c:v>26.387253704139663</c:v>
                </c:pt>
                <c:pt idx="47516">
                  <c:v>26.387809049897932</c:v>
                </c:pt>
                <c:pt idx="47517">
                  <c:v>26.3883643956562</c:v>
                </c:pt>
                <c:pt idx="47518">
                  <c:v>26.388919741414469</c:v>
                </c:pt>
                <c:pt idx="47519">
                  <c:v>26.389475087172737</c:v>
                </c:pt>
                <c:pt idx="47520">
                  <c:v>26.390030432931006</c:v>
                </c:pt>
                <c:pt idx="47521">
                  <c:v>26.390585778689275</c:v>
                </c:pt>
                <c:pt idx="47522">
                  <c:v>26.391141124447543</c:v>
                </c:pt>
                <c:pt idx="47523">
                  <c:v>26.391696470205812</c:v>
                </c:pt>
                <c:pt idx="47524">
                  <c:v>26.39225181596408</c:v>
                </c:pt>
                <c:pt idx="47525">
                  <c:v>26.392807161722349</c:v>
                </c:pt>
                <c:pt idx="47526">
                  <c:v>26.393362507480617</c:v>
                </c:pt>
                <c:pt idx="47527">
                  <c:v>26.393917853238886</c:v>
                </c:pt>
                <c:pt idx="47528">
                  <c:v>26.394473198997154</c:v>
                </c:pt>
                <c:pt idx="47529">
                  <c:v>26.395028544755423</c:v>
                </c:pt>
                <c:pt idx="47530">
                  <c:v>26.395583890513691</c:v>
                </c:pt>
                <c:pt idx="47531">
                  <c:v>26.39613923627196</c:v>
                </c:pt>
                <c:pt idx="47532">
                  <c:v>26.396694582030229</c:v>
                </c:pt>
                <c:pt idx="47533">
                  <c:v>26.397249927788497</c:v>
                </c:pt>
                <c:pt idx="47534">
                  <c:v>26.397805273546766</c:v>
                </c:pt>
                <c:pt idx="47535">
                  <c:v>26.398360619305034</c:v>
                </c:pt>
                <c:pt idx="47536">
                  <c:v>26.398915965063303</c:v>
                </c:pt>
                <c:pt idx="47537">
                  <c:v>26.399471310821571</c:v>
                </c:pt>
                <c:pt idx="47538">
                  <c:v>26.40002665657984</c:v>
                </c:pt>
                <c:pt idx="47539">
                  <c:v>26.400582002338108</c:v>
                </c:pt>
                <c:pt idx="47540">
                  <c:v>26.401137348096377</c:v>
                </c:pt>
                <c:pt idx="47541">
                  <c:v>26.401692693854645</c:v>
                </c:pt>
                <c:pt idx="47542">
                  <c:v>26.402248039612914</c:v>
                </c:pt>
                <c:pt idx="47543">
                  <c:v>26.402803385371183</c:v>
                </c:pt>
                <c:pt idx="47544">
                  <c:v>26.403358731129451</c:v>
                </c:pt>
                <c:pt idx="47545">
                  <c:v>26.40391407688772</c:v>
                </c:pt>
                <c:pt idx="47546">
                  <c:v>26.404469422645988</c:v>
                </c:pt>
                <c:pt idx="47547">
                  <c:v>26.405024768404257</c:v>
                </c:pt>
                <c:pt idx="47548">
                  <c:v>26.405580114162525</c:v>
                </c:pt>
                <c:pt idx="47549">
                  <c:v>26.406135459920794</c:v>
                </c:pt>
                <c:pt idx="47550">
                  <c:v>26.406690805679062</c:v>
                </c:pt>
                <c:pt idx="47551">
                  <c:v>26.407246151437331</c:v>
                </c:pt>
                <c:pt idx="47552">
                  <c:v>26.407801497195599</c:v>
                </c:pt>
                <c:pt idx="47553">
                  <c:v>26.408356842953868</c:v>
                </c:pt>
                <c:pt idx="47554">
                  <c:v>26.408912188712137</c:v>
                </c:pt>
                <c:pt idx="47555">
                  <c:v>26.409467534470405</c:v>
                </c:pt>
                <c:pt idx="47556">
                  <c:v>26.410022880228674</c:v>
                </c:pt>
                <c:pt idx="47557">
                  <c:v>26.410578225986942</c:v>
                </c:pt>
                <c:pt idx="47558">
                  <c:v>26.411133571745211</c:v>
                </c:pt>
                <c:pt idx="47559">
                  <c:v>26.411688917503479</c:v>
                </c:pt>
                <c:pt idx="47560">
                  <c:v>26.412244263261748</c:v>
                </c:pt>
                <c:pt idx="47561">
                  <c:v>26.412799609020016</c:v>
                </c:pt>
                <c:pt idx="47562">
                  <c:v>26.413354954778285</c:v>
                </c:pt>
                <c:pt idx="47563">
                  <c:v>26.413910300536553</c:v>
                </c:pt>
                <c:pt idx="47564">
                  <c:v>26.414465646294822</c:v>
                </c:pt>
                <c:pt idx="47565">
                  <c:v>26.415020992053091</c:v>
                </c:pt>
                <c:pt idx="47566">
                  <c:v>26.415576337811359</c:v>
                </c:pt>
                <c:pt idx="47567">
                  <c:v>26.416131683569628</c:v>
                </c:pt>
                <c:pt idx="47568">
                  <c:v>26.416687029327896</c:v>
                </c:pt>
                <c:pt idx="47569">
                  <c:v>26.417242375086165</c:v>
                </c:pt>
                <c:pt idx="47570">
                  <c:v>26.417797720844433</c:v>
                </c:pt>
                <c:pt idx="47571">
                  <c:v>26.418353066602702</c:v>
                </c:pt>
                <c:pt idx="47572">
                  <c:v>26.41890841236097</c:v>
                </c:pt>
                <c:pt idx="47573">
                  <c:v>26.419463758119239</c:v>
                </c:pt>
                <c:pt idx="47574">
                  <c:v>26.420019103877507</c:v>
                </c:pt>
                <c:pt idx="47575">
                  <c:v>26.420574449635776</c:v>
                </c:pt>
                <c:pt idx="47576">
                  <c:v>26.421129795394044</c:v>
                </c:pt>
                <c:pt idx="47577">
                  <c:v>26.421685141152313</c:v>
                </c:pt>
                <c:pt idx="47578">
                  <c:v>26.422240486910582</c:v>
                </c:pt>
                <c:pt idx="47579">
                  <c:v>26.42279583266885</c:v>
                </c:pt>
                <c:pt idx="47580">
                  <c:v>26.423351178427119</c:v>
                </c:pt>
                <c:pt idx="47581">
                  <c:v>26.423906524185387</c:v>
                </c:pt>
                <c:pt idx="47582">
                  <c:v>26.424461869943656</c:v>
                </c:pt>
                <c:pt idx="47583">
                  <c:v>26.425017215701924</c:v>
                </c:pt>
                <c:pt idx="47584">
                  <c:v>26.425572561460193</c:v>
                </c:pt>
                <c:pt idx="47585">
                  <c:v>26.426127907218461</c:v>
                </c:pt>
                <c:pt idx="47586">
                  <c:v>26.42668325297673</c:v>
                </c:pt>
                <c:pt idx="47587">
                  <c:v>26.427238598734998</c:v>
                </c:pt>
                <c:pt idx="47588">
                  <c:v>26.427793944493267</c:v>
                </c:pt>
                <c:pt idx="47589">
                  <c:v>26.428349290251536</c:v>
                </c:pt>
                <c:pt idx="47590">
                  <c:v>26.428904636009804</c:v>
                </c:pt>
                <c:pt idx="47591">
                  <c:v>26.429459981768073</c:v>
                </c:pt>
                <c:pt idx="47592">
                  <c:v>26.430015327526341</c:v>
                </c:pt>
                <c:pt idx="47593">
                  <c:v>26.43057067328461</c:v>
                </c:pt>
                <c:pt idx="47594">
                  <c:v>26.431126019042878</c:v>
                </c:pt>
                <c:pt idx="47595">
                  <c:v>26.431681364801147</c:v>
                </c:pt>
                <c:pt idx="47596">
                  <c:v>26.432236710559415</c:v>
                </c:pt>
                <c:pt idx="47597">
                  <c:v>26.432792056317684</c:v>
                </c:pt>
                <c:pt idx="47598">
                  <c:v>26.433347402075952</c:v>
                </c:pt>
                <c:pt idx="47599">
                  <c:v>26.433902747834221</c:v>
                </c:pt>
                <c:pt idx="47600">
                  <c:v>26.43445809359249</c:v>
                </c:pt>
                <c:pt idx="47601">
                  <c:v>26.435013439350758</c:v>
                </c:pt>
                <c:pt idx="47602">
                  <c:v>26.435568785109027</c:v>
                </c:pt>
                <c:pt idx="47603">
                  <c:v>26.436124130867295</c:v>
                </c:pt>
                <c:pt idx="47604">
                  <c:v>26.436679476625564</c:v>
                </c:pt>
                <c:pt idx="47605">
                  <c:v>26.437234822383832</c:v>
                </c:pt>
                <c:pt idx="47606">
                  <c:v>26.437790168142101</c:v>
                </c:pt>
                <c:pt idx="47607">
                  <c:v>26.438345513900369</c:v>
                </c:pt>
                <c:pt idx="47608">
                  <c:v>26.438900859658638</c:v>
                </c:pt>
                <c:pt idx="47609">
                  <c:v>26.439456205416906</c:v>
                </c:pt>
                <c:pt idx="47610">
                  <c:v>26.440011551175175</c:v>
                </c:pt>
                <c:pt idx="47611">
                  <c:v>26.440566896933444</c:v>
                </c:pt>
                <c:pt idx="47612">
                  <c:v>26.441122242691712</c:v>
                </c:pt>
                <c:pt idx="47613">
                  <c:v>26.441677588449981</c:v>
                </c:pt>
                <c:pt idx="47614">
                  <c:v>26.442232934208249</c:v>
                </c:pt>
                <c:pt idx="47615">
                  <c:v>26.442788279966518</c:v>
                </c:pt>
                <c:pt idx="47616">
                  <c:v>26.443343625724786</c:v>
                </c:pt>
                <c:pt idx="47617">
                  <c:v>26.443898971483055</c:v>
                </c:pt>
                <c:pt idx="47618">
                  <c:v>26.444454317241323</c:v>
                </c:pt>
                <c:pt idx="47619">
                  <c:v>26.445009662999592</c:v>
                </c:pt>
                <c:pt idx="47620">
                  <c:v>26.44556500875786</c:v>
                </c:pt>
                <c:pt idx="47621">
                  <c:v>26.446120354516129</c:v>
                </c:pt>
                <c:pt idx="47622">
                  <c:v>26.446675700274398</c:v>
                </c:pt>
                <c:pt idx="47623">
                  <c:v>26.447231046032666</c:v>
                </c:pt>
                <c:pt idx="47624">
                  <c:v>26.447786391790935</c:v>
                </c:pt>
                <c:pt idx="47625">
                  <c:v>26.448341737549203</c:v>
                </c:pt>
                <c:pt idx="47626">
                  <c:v>26.448897083307472</c:v>
                </c:pt>
                <c:pt idx="47627">
                  <c:v>26.44945242906574</c:v>
                </c:pt>
                <c:pt idx="47628">
                  <c:v>26.450007774824009</c:v>
                </c:pt>
                <c:pt idx="47629">
                  <c:v>26.450563120582277</c:v>
                </c:pt>
                <c:pt idx="47630">
                  <c:v>26.451118466340546</c:v>
                </c:pt>
                <c:pt idx="47631">
                  <c:v>26.451673812098814</c:v>
                </c:pt>
                <c:pt idx="47632">
                  <c:v>26.452229157857083</c:v>
                </c:pt>
                <c:pt idx="47633">
                  <c:v>26.452784503615351</c:v>
                </c:pt>
                <c:pt idx="47634">
                  <c:v>26.45333984937362</c:v>
                </c:pt>
                <c:pt idx="47635">
                  <c:v>26.453895195131889</c:v>
                </c:pt>
                <c:pt idx="47636">
                  <c:v>26.454450540890157</c:v>
                </c:pt>
                <c:pt idx="47637">
                  <c:v>26.455005886648426</c:v>
                </c:pt>
                <c:pt idx="47638">
                  <c:v>26.455561232406694</c:v>
                </c:pt>
                <c:pt idx="47639">
                  <c:v>26.456116578164963</c:v>
                </c:pt>
                <c:pt idx="47640">
                  <c:v>26.456671923923231</c:v>
                </c:pt>
                <c:pt idx="47641">
                  <c:v>26.4572272696815</c:v>
                </c:pt>
                <c:pt idx="47642">
                  <c:v>26.457782615439768</c:v>
                </c:pt>
                <c:pt idx="47643">
                  <c:v>26.458337961198037</c:v>
                </c:pt>
                <c:pt idx="47644">
                  <c:v>26.458893306956305</c:v>
                </c:pt>
                <c:pt idx="47645">
                  <c:v>26.459448652714574</c:v>
                </c:pt>
                <c:pt idx="47646">
                  <c:v>26.460003998472843</c:v>
                </c:pt>
                <c:pt idx="47647">
                  <c:v>26.460559344231111</c:v>
                </c:pt>
                <c:pt idx="47648">
                  <c:v>26.46111468998938</c:v>
                </c:pt>
                <c:pt idx="47649">
                  <c:v>26.461670035747648</c:v>
                </c:pt>
                <c:pt idx="47650">
                  <c:v>26.462225381505917</c:v>
                </c:pt>
                <c:pt idx="47651">
                  <c:v>26.462780727264185</c:v>
                </c:pt>
                <c:pt idx="47652">
                  <c:v>26.463336073022454</c:v>
                </c:pt>
                <c:pt idx="47653">
                  <c:v>26.463891418780722</c:v>
                </c:pt>
                <c:pt idx="47654">
                  <c:v>26.464446764538991</c:v>
                </c:pt>
                <c:pt idx="47655">
                  <c:v>26.465002110297259</c:v>
                </c:pt>
                <c:pt idx="47656">
                  <c:v>26.465557456055528</c:v>
                </c:pt>
                <c:pt idx="47657">
                  <c:v>26.466112801813797</c:v>
                </c:pt>
                <c:pt idx="47658">
                  <c:v>26.466668147572065</c:v>
                </c:pt>
                <c:pt idx="47659">
                  <c:v>26.467223493330334</c:v>
                </c:pt>
                <c:pt idx="47660">
                  <c:v>26.467778839088602</c:v>
                </c:pt>
                <c:pt idx="47661">
                  <c:v>26.468334184846871</c:v>
                </c:pt>
                <c:pt idx="47662">
                  <c:v>26.468889530605139</c:v>
                </c:pt>
                <c:pt idx="47663">
                  <c:v>26.469444876363408</c:v>
                </c:pt>
                <c:pt idx="47664">
                  <c:v>26.470000222121676</c:v>
                </c:pt>
                <c:pt idx="47665">
                  <c:v>26.470555567879945</c:v>
                </c:pt>
                <c:pt idx="47666">
                  <c:v>26.471110913638213</c:v>
                </c:pt>
                <c:pt idx="47667">
                  <c:v>26.471666259396482</c:v>
                </c:pt>
                <c:pt idx="47668">
                  <c:v>26.472221605154751</c:v>
                </c:pt>
                <c:pt idx="47669">
                  <c:v>26.472776950913019</c:v>
                </c:pt>
                <c:pt idx="47670">
                  <c:v>26.473332296671288</c:v>
                </c:pt>
                <c:pt idx="47671">
                  <c:v>26.473887642429556</c:v>
                </c:pt>
                <c:pt idx="47672">
                  <c:v>26.474442988187825</c:v>
                </c:pt>
                <c:pt idx="47673">
                  <c:v>26.474998333946093</c:v>
                </c:pt>
                <c:pt idx="47674">
                  <c:v>26.475553679704362</c:v>
                </c:pt>
                <c:pt idx="47675">
                  <c:v>26.47610902546263</c:v>
                </c:pt>
                <c:pt idx="47676">
                  <c:v>26.476664371220899</c:v>
                </c:pt>
                <c:pt idx="47677">
                  <c:v>26.477219716979167</c:v>
                </c:pt>
                <c:pt idx="47678">
                  <c:v>26.477775062737436</c:v>
                </c:pt>
                <c:pt idx="47679">
                  <c:v>26.478330408495705</c:v>
                </c:pt>
                <c:pt idx="47680">
                  <c:v>26.478885754253973</c:v>
                </c:pt>
                <c:pt idx="47681">
                  <c:v>26.479441100012242</c:v>
                </c:pt>
                <c:pt idx="47682">
                  <c:v>26.47999644577051</c:v>
                </c:pt>
                <c:pt idx="47683">
                  <c:v>26.480551791528779</c:v>
                </c:pt>
                <c:pt idx="47684">
                  <c:v>26.481107137287047</c:v>
                </c:pt>
                <c:pt idx="47685">
                  <c:v>26.481662483045316</c:v>
                </c:pt>
                <c:pt idx="47686">
                  <c:v>26.482217828803584</c:v>
                </c:pt>
                <c:pt idx="47687">
                  <c:v>26.482773174561853</c:v>
                </c:pt>
                <c:pt idx="47688">
                  <c:v>26.483328520320121</c:v>
                </c:pt>
                <c:pt idx="47689">
                  <c:v>26.48388386607839</c:v>
                </c:pt>
                <c:pt idx="47690">
                  <c:v>26.484439211836659</c:v>
                </c:pt>
                <c:pt idx="47691">
                  <c:v>26.484994557594927</c:v>
                </c:pt>
                <c:pt idx="47692">
                  <c:v>26.485549903353196</c:v>
                </c:pt>
                <c:pt idx="47693">
                  <c:v>26.486105249111464</c:v>
                </c:pt>
                <c:pt idx="47694">
                  <c:v>26.486660594869733</c:v>
                </c:pt>
                <c:pt idx="47695">
                  <c:v>26.487215940628001</c:v>
                </c:pt>
                <c:pt idx="47696">
                  <c:v>26.48777128638627</c:v>
                </c:pt>
                <c:pt idx="47697">
                  <c:v>26.488326632144538</c:v>
                </c:pt>
                <c:pt idx="47698">
                  <c:v>26.488881977902807</c:v>
                </c:pt>
                <c:pt idx="47699">
                  <c:v>26.489437323661075</c:v>
                </c:pt>
                <c:pt idx="47700">
                  <c:v>26.489992669419344</c:v>
                </c:pt>
                <c:pt idx="47701">
                  <c:v>26.490548015177612</c:v>
                </c:pt>
                <c:pt idx="47702">
                  <c:v>26.491103360935881</c:v>
                </c:pt>
                <c:pt idx="47703">
                  <c:v>26.49165870669415</c:v>
                </c:pt>
                <c:pt idx="47704">
                  <c:v>26.492214052452418</c:v>
                </c:pt>
                <c:pt idx="47705">
                  <c:v>26.492769398210687</c:v>
                </c:pt>
                <c:pt idx="47706">
                  <c:v>26.493324743968955</c:v>
                </c:pt>
                <c:pt idx="47707">
                  <c:v>26.493880089727224</c:v>
                </c:pt>
                <c:pt idx="47708">
                  <c:v>26.494435435485492</c:v>
                </c:pt>
                <c:pt idx="47709">
                  <c:v>26.494990781243761</c:v>
                </c:pt>
                <c:pt idx="47710">
                  <c:v>26.495546127002029</c:v>
                </c:pt>
                <c:pt idx="47711">
                  <c:v>26.496101472760298</c:v>
                </c:pt>
                <c:pt idx="47712">
                  <c:v>26.496656818518566</c:v>
                </c:pt>
                <c:pt idx="47713">
                  <c:v>26.497212164276835</c:v>
                </c:pt>
                <c:pt idx="47714">
                  <c:v>26.497767510035104</c:v>
                </c:pt>
                <c:pt idx="47715">
                  <c:v>26.498322855793372</c:v>
                </c:pt>
                <c:pt idx="47716">
                  <c:v>26.498878201551641</c:v>
                </c:pt>
                <c:pt idx="47717">
                  <c:v>26.499433547309909</c:v>
                </c:pt>
                <c:pt idx="47718">
                  <c:v>26.499988893068178</c:v>
                </c:pt>
                <c:pt idx="47719">
                  <c:v>26.500544238826446</c:v>
                </c:pt>
                <c:pt idx="47720">
                  <c:v>26.501099584584715</c:v>
                </c:pt>
                <c:pt idx="47721">
                  <c:v>26.501654930342983</c:v>
                </c:pt>
                <c:pt idx="47722">
                  <c:v>26.502210276101252</c:v>
                </c:pt>
                <c:pt idx="47723">
                  <c:v>26.50276562185952</c:v>
                </c:pt>
                <c:pt idx="47724">
                  <c:v>26.503320967617789</c:v>
                </c:pt>
                <c:pt idx="47725">
                  <c:v>26.503876313376058</c:v>
                </c:pt>
                <c:pt idx="47726">
                  <c:v>26.504431659134326</c:v>
                </c:pt>
                <c:pt idx="47727">
                  <c:v>26.504987004892595</c:v>
                </c:pt>
                <c:pt idx="47728">
                  <c:v>26.505542350650863</c:v>
                </c:pt>
                <c:pt idx="47729">
                  <c:v>26.506097696409132</c:v>
                </c:pt>
                <c:pt idx="47730">
                  <c:v>26.5066530421674</c:v>
                </c:pt>
                <c:pt idx="47731">
                  <c:v>26.507208387925669</c:v>
                </c:pt>
                <c:pt idx="47732">
                  <c:v>26.507763733683937</c:v>
                </c:pt>
                <c:pt idx="47733">
                  <c:v>26.508319079442206</c:v>
                </c:pt>
                <c:pt idx="47734">
                  <c:v>26.508874425200474</c:v>
                </c:pt>
                <c:pt idx="47735">
                  <c:v>26.509429770958743</c:v>
                </c:pt>
                <c:pt idx="47736">
                  <c:v>26.509985116717012</c:v>
                </c:pt>
                <c:pt idx="47737">
                  <c:v>26.51054046247528</c:v>
                </c:pt>
                <c:pt idx="47738">
                  <c:v>26.511095808233549</c:v>
                </c:pt>
                <c:pt idx="47739">
                  <c:v>26.511651153991817</c:v>
                </c:pt>
                <c:pt idx="47740">
                  <c:v>26.512206499750086</c:v>
                </c:pt>
                <c:pt idx="47741">
                  <c:v>26.512761845508354</c:v>
                </c:pt>
                <c:pt idx="47742">
                  <c:v>26.513317191266623</c:v>
                </c:pt>
                <c:pt idx="47743">
                  <c:v>26.513872537024891</c:v>
                </c:pt>
                <c:pt idx="47744">
                  <c:v>26.51442788278316</c:v>
                </c:pt>
                <c:pt idx="47745">
                  <c:v>26.514983228541428</c:v>
                </c:pt>
                <c:pt idx="47746">
                  <c:v>26.515538574299697</c:v>
                </c:pt>
                <c:pt idx="47747">
                  <c:v>26.516093920057966</c:v>
                </c:pt>
                <c:pt idx="47748">
                  <c:v>26.516649265816234</c:v>
                </c:pt>
                <c:pt idx="47749">
                  <c:v>26.517204611574503</c:v>
                </c:pt>
                <c:pt idx="47750">
                  <c:v>26.517759957332771</c:v>
                </c:pt>
                <c:pt idx="47751">
                  <c:v>26.51831530309104</c:v>
                </c:pt>
                <c:pt idx="47752">
                  <c:v>26.518870648849308</c:v>
                </c:pt>
                <c:pt idx="47753">
                  <c:v>26.519425994607577</c:v>
                </c:pt>
                <c:pt idx="47754">
                  <c:v>26.519981340365845</c:v>
                </c:pt>
                <c:pt idx="47755">
                  <c:v>26.520536686124114</c:v>
                </c:pt>
                <c:pt idx="47756">
                  <c:v>26.521092031882382</c:v>
                </c:pt>
                <c:pt idx="47757">
                  <c:v>26.521647377640651</c:v>
                </c:pt>
                <c:pt idx="47758">
                  <c:v>26.522202723398919</c:v>
                </c:pt>
                <c:pt idx="47759">
                  <c:v>26.522758069157188</c:v>
                </c:pt>
                <c:pt idx="47760">
                  <c:v>26.523313414915457</c:v>
                </c:pt>
                <c:pt idx="47761">
                  <c:v>26.523868760673725</c:v>
                </c:pt>
                <c:pt idx="47762">
                  <c:v>26.524424106431994</c:v>
                </c:pt>
                <c:pt idx="47763">
                  <c:v>26.524979452190262</c:v>
                </c:pt>
                <c:pt idx="47764">
                  <c:v>26.525534797948531</c:v>
                </c:pt>
                <c:pt idx="47765">
                  <c:v>26.526090143706799</c:v>
                </c:pt>
                <c:pt idx="47766">
                  <c:v>26.526645489465068</c:v>
                </c:pt>
                <c:pt idx="47767">
                  <c:v>26.527200835223336</c:v>
                </c:pt>
                <c:pt idx="47768">
                  <c:v>26.527756180981605</c:v>
                </c:pt>
                <c:pt idx="47769">
                  <c:v>26.528311526739873</c:v>
                </c:pt>
                <c:pt idx="47770">
                  <c:v>26.528866872498142</c:v>
                </c:pt>
                <c:pt idx="47771">
                  <c:v>26.529422218256411</c:v>
                </c:pt>
                <c:pt idx="47772">
                  <c:v>26.529977564014679</c:v>
                </c:pt>
                <c:pt idx="47773">
                  <c:v>26.530532909772948</c:v>
                </c:pt>
                <c:pt idx="47774">
                  <c:v>26.531088255531216</c:v>
                </c:pt>
                <c:pt idx="47775">
                  <c:v>26.531643601289485</c:v>
                </c:pt>
                <c:pt idx="47776">
                  <c:v>26.532198947047753</c:v>
                </c:pt>
                <c:pt idx="47777">
                  <c:v>26.532754292806022</c:v>
                </c:pt>
                <c:pt idx="47778">
                  <c:v>26.53330963856429</c:v>
                </c:pt>
                <c:pt idx="47779">
                  <c:v>26.533864984322559</c:v>
                </c:pt>
                <c:pt idx="47780">
                  <c:v>26.534420330080827</c:v>
                </c:pt>
                <c:pt idx="47781">
                  <c:v>26.534975675839096</c:v>
                </c:pt>
                <c:pt idx="47782">
                  <c:v>26.535531021597365</c:v>
                </c:pt>
                <c:pt idx="47783">
                  <c:v>26.536086367355633</c:v>
                </c:pt>
                <c:pt idx="47784">
                  <c:v>26.536641713113902</c:v>
                </c:pt>
                <c:pt idx="47785">
                  <c:v>26.53719705887217</c:v>
                </c:pt>
                <c:pt idx="47786">
                  <c:v>26.537752404630439</c:v>
                </c:pt>
                <c:pt idx="47787">
                  <c:v>26.538307750388707</c:v>
                </c:pt>
                <c:pt idx="47788">
                  <c:v>26.538863096146976</c:v>
                </c:pt>
                <c:pt idx="47789">
                  <c:v>26.539418441905244</c:v>
                </c:pt>
                <c:pt idx="47790">
                  <c:v>26.539973787663513</c:v>
                </c:pt>
                <c:pt idx="47791">
                  <c:v>26.540529133421781</c:v>
                </c:pt>
                <c:pt idx="47792">
                  <c:v>26.54108447918005</c:v>
                </c:pt>
                <c:pt idx="47793">
                  <c:v>26.541639824938319</c:v>
                </c:pt>
                <c:pt idx="47794">
                  <c:v>26.542195170696587</c:v>
                </c:pt>
                <c:pt idx="47795">
                  <c:v>26.542750516454856</c:v>
                </c:pt>
                <c:pt idx="47796">
                  <c:v>26.543305862213124</c:v>
                </c:pt>
                <c:pt idx="47797">
                  <c:v>26.543861207971393</c:v>
                </c:pt>
                <c:pt idx="47798">
                  <c:v>26.544416553729661</c:v>
                </c:pt>
                <c:pt idx="47799">
                  <c:v>26.54497189948793</c:v>
                </c:pt>
                <c:pt idx="47800">
                  <c:v>26.545527245246198</c:v>
                </c:pt>
                <c:pt idx="47801">
                  <c:v>26.546082591004467</c:v>
                </c:pt>
                <c:pt idx="47802">
                  <c:v>26.546637936762735</c:v>
                </c:pt>
                <c:pt idx="47803">
                  <c:v>26.547193282521004</c:v>
                </c:pt>
                <c:pt idx="47804">
                  <c:v>26.547748628279273</c:v>
                </c:pt>
                <c:pt idx="47805">
                  <c:v>26.548303974037541</c:v>
                </c:pt>
                <c:pt idx="47806">
                  <c:v>26.54885931979581</c:v>
                </c:pt>
                <c:pt idx="47807">
                  <c:v>26.549414665554078</c:v>
                </c:pt>
                <c:pt idx="47808">
                  <c:v>26.549970011312347</c:v>
                </c:pt>
                <c:pt idx="47809">
                  <c:v>26.550525357070615</c:v>
                </c:pt>
                <c:pt idx="47810">
                  <c:v>26.551080702828884</c:v>
                </c:pt>
                <c:pt idx="47811">
                  <c:v>26.551636048587152</c:v>
                </c:pt>
                <c:pt idx="47812">
                  <c:v>26.552191394345421</c:v>
                </c:pt>
                <c:pt idx="47813">
                  <c:v>26.552746740103689</c:v>
                </c:pt>
                <c:pt idx="47814">
                  <c:v>26.553302085861958</c:v>
                </c:pt>
                <c:pt idx="47815">
                  <c:v>26.553857431620226</c:v>
                </c:pt>
                <c:pt idx="47816">
                  <c:v>26.554412777378495</c:v>
                </c:pt>
                <c:pt idx="47817">
                  <c:v>26.554968123136764</c:v>
                </c:pt>
                <c:pt idx="47818">
                  <c:v>26.555523468895032</c:v>
                </c:pt>
                <c:pt idx="47819">
                  <c:v>26.556078814653301</c:v>
                </c:pt>
                <c:pt idx="47820">
                  <c:v>26.556634160411569</c:v>
                </c:pt>
                <c:pt idx="47821">
                  <c:v>26.557189506169838</c:v>
                </c:pt>
                <c:pt idx="47822">
                  <c:v>26.557744851928106</c:v>
                </c:pt>
                <c:pt idx="47823">
                  <c:v>26.558300197686375</c:v>
                </c:pt>
                <c:pt idx="47824">
                  <c:v>26.558855543444643</c:v>
                </c:pt>
                <c:pt idx="47825">
                  <c:v>26.559410889202912</c:v>
                </c:pt>
                <c:pt idx="47826">
                  <c:v>26.55996623496118</c:v>
                </c:pt>
                <c:pt idx="47827">
                  <c:v>26.560521580719449</c:v>
                </c:pt>
                <c:pt idx="47828">
                  <c:v>26.561076926477718</c:v>
                </c:pt>
                <c:pt idx="47829">
                  <c:v>26.561632272235986</c:v>
                </c:pt>
                <c:pt idx="47830">
                  <c:v>26.562187617994255</c:v>
                </c:pt>
                <c:pt idx="47831">
                  <c:v>26.562742963752523</c:v>
                </c:pt>
                <c:pt idx="47832">
                  <c:v>26.563298309510792</c:v>
                </c:pt>
                <c:pt idx="47833">
                  <c:v>26.56385365526906</c:v>
                </c:pt>
                <c:pt idx="47834">
                  <c:v>26.564409001027329</c:v>
                </c:pt>
                <c:pt idx="47835">
                  <c:v>26.564964346785597</c:v>
                </c:pt>
                <c:pt idx="47836">
                  <c:v>26.565519692543866</c:v>
                </c:pt>
                <c:pt idx="47837">
                  <c:v>26.566075038302134</c:v>
                </c:pt>
                <c:pt idx="47838">
                  <c:v>26.566630384060403</c:v>
                </c:pt>
                <c:pt idx="47839">
                  <c:v>26.567185729818672</c:v>
                </c:pt>
                <c:pt idx="47840">
                  <c:v>26.56774107557694</c:v>
                </c:pt>
                <c:pt idx="47841">
                  <c:v>26.568296421335209</c:v>
                </c:pt>
                <c:pt idx="47842">
                  <c:v>26.568851767093477</c:v>
                </c:pt>
                <c:pt idx="47843">
                  <c:v>26.569407112851746</c:v>
                </c:pt>
                <c:pt idx="47844">
                  <c:v>26.569962458610014</c:v>
                </c:pt>
                <c:pt idx="47845">
                  <c:v>26.570517804368283</c:v>
                </c:pt>
                <c:pt idx="47846">
                  <c:v>26.571073150126551</c:v>
                </c:pt>
                <c:pt idx="47847">
                  <c:v>26.57162849588482</c:v>
                </c:pt>
                <c:pt idx="47848">
                  <c:v>26.572183841643088</c:v>
                </c:pt>
                <c:pt idx="47849">
                  <c:v>26.572739187401357</c:v>
                </c:pt>
                <c:pt idx="47850">
                  <c:v>26.573294533159626</c:v>
                </c:pt>
                <c:pt idx="47851">
                  <c:v>26.573849878917894</c:v>
                </c:pt>
                <c:pt idx="47852">
                  <c:v>26.574405224676163</c:v>
                </c:pt>
                <c:pt idx="47853">
                  <c:v>26.574960570434431</c:v>
                </c:pt>
                <c:pt idx="47854">
                  <c:v>26.5755159161927</c:v>
                </c:pt>
                <c:pt idx="47855">
                  <c:v>26.576071261950968</c:v>
                </c:pt>
                <c:pt idx="47856">
                  <c:v>26.576626607709237</c:v>
                </c:pt>
                <c:pt idx="47857">
                  <c:v>26.577181953467505</c:v>
                </c:pt>
                <c:pt idx="47858">
                  <c:v>26.577737299225774</c:v>
                </c:pt>
                <c:pt idx="47859">
                  <c:v>26.578292644984042</c:v>
                </c:pt>
                <c:pt idx="47860">
                  <c:v>26.578847990742311</c:v>
                </c:pt>
                <c:pt idx="47861">
                  <c:v>26.57940333650058</c:v>
                </c:pt>
                <c:pt idx="47862">
                  <c:v>26.579958682258848</c:v>
                </c:pt>
                <c:pt idx="47863">
                  <c:v>26.580514028017117</c:v>
                </c:pt>
                <c:pt idx="47864">
                  <c:v>26.581069373775385</c:v>
                </c:pt>
                <c:pt idx="47865">
                  <c:v>26.581624719533654</c:v>
                </c:pt>
                <c:pt idx="47866">
                  <c:v>26.582180065291922</c:v>
                </c:pt>
                <c:pt idx="47867">
                  <c:v>26.582735411050191</c:v>
                </c:pt>
                <c:pt idx="47868">
                  <c:v>26.583290756808459</c:v>
                </c:pt>
                <c:pt idx="47869">
                  <c:v>26.583846102566728</c:v>
                </c:pt>
                <c:pt idx="47870">
                  <c:v>26.584401448324996</c:v>
                </c:pt>
                <c:pt idx="47871">
                  <c:v>26.584956794083265</c:v>
                </c:pt>
                <c:pt idx="47872">
                  <c:v>26.585512139841533</c:v>
                </c:pt>
                <c:pt idx="47873">
                  <c:v>26.586067485599802</c:v>
                </c:pt>
                <c:pt idx="47874">
                  <c:v>26.586622831358071</c:v>
                </c:pt>
                <c:pt idx="47875">
                  <c:v>26.587178177116339</c:v>
                </c:pt>
                <c:pt idx="47876">
                  <c:v>26.587733522874608</c:v>
                </c:pt>
                <c:pt idx="47877">
                  <c:v>26.588288868632876</c:v>
                </c:pt>
                <c:pt idx="47878">
                  <c:v>26.588844214391145</c:v>
                </c:pt>
                <c:pt idx="47879">
                  <c:v>26.589399560149413</c:v>
                </c:pt>
                <c:pt idx="47880">
                  <c:v>26.589954905907682</c:v>
                </c:pt>
                <c:pt idx="47881">
                  <c:v>26.59051025166595</c:v>
                </c:pt>
                <c:pt idx="47882">
                  <c:v>26.591065597424219</c:v>
                </c:pt>
                <c:pt idx="47883">
                  <c:v>26.591620943182487</c:v>
                </c:pt>
                <c:pt idx="47884">
                  <c:v>26.592176288940756</c:v>
                </c:pt>
                <c:pt idx="47885">
                  <c:v>26.592731634699025</c:v>
                </c:pt>
                <c:pt idx="47886">
                  <c:v>26.593286980457293</c:v>
                </c:pt>
                <c:pt idx="47887">
                  <c:v>26.593842326215562</c:v>
                </c:pt>
                <c:pt idx="47888">
                  <c:v>26.59439767197383</c:v>
                </c:pt>
                <c:pt idx="47889">
                  <c:v>26.594953017732099</c:v>
                </c:pt>
                <c:pt idx="47890">
                  <c:v>26.595508363490367</c:v>
                </c:pt>
                <c:pt idx="47891">
                  <c:v>26.596063709248636</c:v>
                </c:pt>
                <c:pt idx="47892">
                  <c:v>26.596619055006904</c:v>
                </c:pt>
                <c:pt idx="47893">
                  <c:v>26.597174400765173</c:v>
                </c:pt>
                <c:pt idx="47894">
                  <c:v>26.597729746523441</c:v>
                </c:pt>
                <c:pt idx="47895">
                  <c:v>26.59828509228171</c:v>
                </c:pt>
                <c:pt idx="47896">
                  <c:v>26.598840438039979</c:v>
                </c:pt>
                <c:pt idx="47897">
                  <c:v>26.599395783798247</c:v>
                </c:pt>
                <c:pt idx="47898">
                  <c:v>26.599951129556516</c:v>
                </c:pt>
                <c:pt idx="47899">
                  <c:v>26.600506475314784</c:v>
                </c:pt>
                <c:pt idx="47900">
                  <c:v>26.601061821073053</c:v>
                </c:pt>
                <c:pt idx="47901">
                  <c:v>26.601617166831321</c:v>
                </c:pt>
                <c:pt idx="47902">
                  <c:v>26.60217251258959</c:v>
                </c:pt>
                <c:pt idx="47903">
                  <c:v>26.602727858347858</c:v>
                </c:pt>
                <c:pt idx="47904">
                  <c:v>26.603283204106127</c:v>
                </c:pt>
                <c:pt idx="47905">
                  <c:v>26.603838549864395</c:v>
                </c:pt>
                <c:pt idx="47906">
                  <c:v>26.604393895622664</c:v>
                </c:pt>
                <c:pt idx="47907">
                  <c:v>26.604949241380933</c:v>
                </c:pt>
                <c:pt idx="47908">
                  <c:v>26.605504587139201</c:v>
                </c:pt>
                <c:pt idx="47909">
                  <c:v>26.60605993289747</c:v>
                </c:pt>
                <c:pt idx="47910">
                  <c:v>26.606615278655738</c:v>
                </c:pt>
                <c:pt idx="47911">
                  <c:v>26.607170624414007</c:v>
                </c:pt>
                <c:pt idx="47912">
                  <c:v>26.607725970172275</c:v>
                </c:pt>
                <c:pt idx="47913">
                  <c:v>26.608281315930544</c:v>
                </c:pt>
                <c:pt idx="47914">
                  <c:v>26.608836661688812</c:v>
                </c:pt>
                <c:pt idx="47915">
                  <c:v>26.609392007447081</c:v>
                </c:pt>
                <c:pt idx="47916">
                  <c:v>26.609947353205349</c:v>
                </c:pt>
                <c:pt idx="47917">
                  <c:v>26.610502698963618</c:v>
                </c:pt>
                <c:pt idx="47918">
                  <c:v>26.611058044721887</c:v>
                </c:pt>
                <c:pt idx="47919">
                  <c:v>26.611613390480155</c:v>
                </c:pt>
                <c:pt idx="47920">
                  <c:v>26.612168736238424</c:v>
                </c:pt>
                <c:pt idx="47921">
                  <c:v>26.612724081996692</c:v>
                </c:pt>
                <c:pt idx="47922">
                  <c:v>26.613279427754961</c:v>
                </c:pt>
                <c:pt idx="47923">
                  <c:v>26.613834773513229</c:v>
                </c:pt>
                <c:pt idx="47924">
                  <c:v>26.614390119271498</c:v>
                </c:pt>
                <c:pt idx="47925">
                  <c:v>26.614945465029766</c:v>
                </c:pt>
                <c:pt idx="47926">
                  <c:v>26.615500810788035</c:v>
                </c:pt>
                <c:pt idx="47927">
                  <c:v>26.616056156546303</c:v>
                </c:pt>
                <c:pt idx="47928">
                  <c:v>26.616611502304572</c:v>
                </c:pt>
                <c:pt idx="47929">
                  <c:v>26.617166848062841</c:v>
                </c:pt>
                <c:pt idx="47930">
                  <c:v>26.617722193821109</c:v>
                </c:pt>
                <c:pt idx="47931">
                  <c:v>26.618277539579378</c:v>
                </c:pt>
                <c:pt idx="47932">
                  <c:v>26.618832885337646</c:v>
                </c:pt>
                <c:pt idx="47933">
                  <c:v>26.619388231095915</c:v>
                </c:pt>
                <c:pt idx="47934">
                  <c:v>26.619943576854183</c:v>
                </c:pt>
                <c:pt idx="47935">
                  <c:v>26.620498922612452</c:v>
                </c:pt>
                <c:pt idx="47936">
                  <c:v>26.62105426837072</c:v>
                </c:pt>
                <c:pt idx="47937">
                  <c:v>26.621609614128989</c:v>
                </c:pt>
                <c:pt idx="47938">
                  <c:v>26.622164959887257</c:v>
                </c:pt>
                <c:pt idx="47939">
                  <c:v>26.622720305645526</c:v>
                </c:pt>
                <c:pt idx="47940">
                  <c:v>26.623275651403794</c:v>
                </c:pt>
                <c:pt idx="47941">
                  <c:v>26.623830997162063</c:v>
                </c:pt>
                <c:pt idx="47942">
                  <c:v>26.624386342920332</c:v>
                </c:pt>
                <c:pt idx="47943">
                  <c:v>26.6249416886786</c:v>
                </c:pt>
                <c:pt idx="47944">
                  <c:v>26.625497034436869</c:v>
                </c:pt>
                <c:pt idx="47945">
                  <c:v>26.626052380195137</c:v>
                </c:pt>
                <c:pt idx="47946">
                  <c:v>26.626607725953406</c:v>
                </c:pt>
                <c:pt idx="47947">
                  <c:v>26.627163071711674</c:v>
                </c:pt>
                <c:pt idx="47948">
                  <c:v>26.627718417469943</c:v>
                </c:pt>
                <c:pt idx="47949">
                  <c:v>26.628273763228211</c:v>
                </c:pt>
                <c:pt idx="47950">
                  <c:v>26.62882910898648</c:v>
                </c:pt>
                <c:pt idx="47951">
                  <c:v>26.629384454744748</c:v>
                </c:pt>
                <c:pt idx="47952">
                  <c:v>26.629939800503017</c:v>
                </c:pt>
                <c:pt idx="47953">
                  <c:v>26.630495146261286</c:v>
                </c:pt>
                <c:pt idx="47954">
                  <c:v>26.631050492019554</c:v>
                </c:pt>
                <c:pt idx="47955">
                  <c:v>26.631605837777823</c:v>
                </c:pt>
                <c:pt idx="47956">
                  <c:v>26.632161183536091</c:v>
                </c:pt>
                <c:pt idx="47957">
                  <c:v>26.63271652929436</c:v>
                </c:pt>
                <c:pt idx="47958">
                  <c:v>26.633271875052628</c:v>
                </c:pt>
                <c:pt idx="47959">
                  <c:v>26.633827220810897</c:v>
                </c:pt>
                <c:pt idx="47960">
                  <c:v>26.634382566569165</c:v>
                </c:pt>
                <c:pt idx="47961">
                  <c:v>26.634937912327434</c:v>
                </c:pt>
                <c:pt idx="47962">
                  <c:v>26.635493258085702</c:v>
                </c:pt>
                <c:pt idx="47963">
                  <c:v>26.636048603843971</c:v>
                </c:pt>
                <c:pt idx="47964">
                  <c:v>26.63660394960224</c:v>
                </c:pt>
                <c:pt idx="47965">
                  <c:v>26.637159295360508</c:v>
                </c:pt>
                <c:pt idx="47966">
                  <c:v>26.637714641118777</c:v>
                </c:pt>
                <c:pt idx="47967">
                  <c:v>26.638269986877045</c:v>
                </c:pt>
                <c:pt idx="47968">
                  <c:v>26.638825332635314</c:v>
                </c:pt>
                <c:pt idx="47969">
                  <c:v>26.639380678393582</c:v>
                </c:pt>
                <c:pt idx="47970">
                  <c:v>26.639936024151851</c:v>
                </c:pt>
                <c:pt idx="47971">
                  <c:v>26.640491369910119</c:v>
                </c:pt>
                <c:pt idx="47972">
                  <c:v>26.641046715668388</c:v>
                </c:pt>
                <c:pt idx="47973">
                  <c:v>26.641602061426656</c:v>
                </c:pt>
                <c:pt idx="47974">
                  <c:v>26.642157407184925</c:v>
                </c:pt>
                <c:pt idx="47975">
                  <c:v>26.642712752943194</c:v>
                </c:pt>
                <c:pt idx="47976">
                  <c:v>26.643268098701462</c:v>
                </c:pt>
                <c:pt idx="47977">
                  <c:v>26.643823444459731</c:v>
                </c:pt>
                <c:pt idx="47978">
                  <c:v>26.644378790217999</c:v>
                </c:pt>
                <c:pt idx="47979">
                  <c:v>26.644934135976268</c:v>
                </c:pt>
                <c:pt idx="47980">
                  <c:v>26.645489481734536</c:v>
                </c:pt>
                <c:pt idx="47981">
                  <c:v>26.646044827492805</c:v>
                </c:pt>
                <c:pt idx="47982">
                  <c:v>26.646600173251073</c:v>
                </c:pt>
                <c:pt idx="47983">
                  <c:v>26.647155519009342</c:v>
                </c:pt>
                <c:pt idx="47984">
                  <c:v>26.64771086476761</c:v>
                </c:pt>
                <c:pt idx="47985">
                  <c:v>26.648266210525879</c:v>
                </c:pt>
                <c:pt idx="47986">
                  <c:v>26.648821556284148</c:v>
                </c:pt>
                <c:pt idx="47987">
                  <c:v>26.649376902042416</c:v>
                </c:pt>
                <c:pt idx="47988">
                  <c:v>26.649932247800685</c:v>
                </c:pt>
                <c:pt idx="47989">
                  <c:v>26.650487593558953</c:v>
                </c:pt>
                <c:pt idx="47990">
                  <c:v>26.651042939317222</c:v>
                </c:pt>
                <c:pt idx="47991">
                  <c:v>26.65159828507549</c:v>
                </c:pt>
                <c:pt idx="47992">
                  <c:v>26.652153630833759</c:v>
                </c:pt>
                <c:pt idx="47993">
                  <c:v>26.652708976592027</c:v>
                </c:pt>
                <c:pt idx="47994">
                  <c:v>26.653264322350296</c:v>
                </c:pt>
                <c:pt idx="47995">
                  <c:v>26.653819668108564</c:v>
                </c:pt>
                <c:pt idx="47996">
                  <c:v>26.654375013866833</c:v>
                </c:pt>
                <c:pt idx="47997">
                  <c:v>26.654930359625101</c:v>
                </c:pt>
                <c:pt idx="47998">
                  <c:v>26.65548570538337</c:v>
                </c:pt>
                <c:pt idx="47999">
                  <c:v>26.656041051141639</c:v>
                </c:pt>
                <c:pt idx="48000">
                  <c:v>26.656596396899907</c:v>
                </c:pt>
                <c:pt idx="48001">
                  <c:v>26.657151742658176</c:v>
                </c:pt>
                <c:pt idx="48002">
                  <c:v>26.657707088416444</c:v>
                </c:pt>
                <c:pt idx="48003">
                  <c:v>26.658262434174713</c:v>
                </c:pt>
                <c:pt idx="48004">
                  <c:v>26.658817779932981</c:v>
                </c:pt>
                <c:pt idx="48005">
                  <c:v>26.65937312569125</c:v>
                </c:pt>
                <c:pt idx="48006">
                  <c:v>26.659928471449518</c:v>
                </c:pt>
                <c:pt idx="48007">
                  <c:v>26.660483817207787</c:v>
                </c:pt>
                <c:pt idx="48008">
                  <c:v>26.661039162966055</c:v>
                </c:pt>
                <c:pt idx="48009">
                  <c:v>26.661594508724324</c:v>
                </c:pt>
                <c:pt idx="48010">
                  <c:v>26.662149854482593</c:v>
                </c:pt>
                <c:pt idx="48011">
                  <c:v>26.662705200240861</c:v>
                </c:pt>
                <c:pt idx="48012">
                  <c:v>26.66326054599913</c:v>
                </c:pt>
                <c:pt idx="48013">
                  <c:v>26.663815891757398</c:v>
                </c:pt>
                <c:pt idx="48014">
                  <c:v>26.664371237515667</c:v>
                </c:pt>
                <c:pt idx="48015">
                  <c:v>26.664926583273935</c:v>
                </c:pt>
                <c:pt idx="48016">
                  <c:v>26.665481929032204</c:v>
                </c:pt>
                <c:pt idx="48017">
                  <c:v>26.666037274790472</c:v>
                </c:pt>
                <c:pt idx="48018">
                  <c:v>26.666592620548741</c:v>
                </c:pt>
                <c:pt idx="48019">
                  <c:v>26.667147966307009</c:v>
                </c:pt>
                <c:pt idx="48020">
                  <c:v>26.667703312065278</c:v>
                </c:pt>
                <c:pt idx="48021">
                  <c:v>26.668258657823547</c:v>
                </c:pt>
                <c:pt idx="48022">
                  <c:v>26.668814003581815</c:v>
                </c:pt>
                <c:pt idx="48023">
                  <c:v>26.669369349340084</c:v>
                </c:pt>
                <c:pt idx="48024">
                  <c:v>26.669924695098352</c:v>
                </c:pt>
                <c:pt idx="48025">
                  <c:v>26.670480040856621</c:v>
                </c:pt>
                <c:pt idx="48026">
                  <c:v>26.671035386614889</c:v>
                </c:pt>
                <c:pt idx="48027">
                  <c:v>26.671590732373158</c:v>
                </c:pt>
                <c:pt idx="48028">
                  <c:v>26.672146078131426</c:v>
                </c:pt>
                <c:pt idx="48029">
                  <c:v>26.672701423889695</c:v>
                </c:pt>
                <c:pt idx="48030">
                  <c:v>26.673256769647963</c:v>
                </c:pt>
                <c:pt idx="48031">
                  <c:v>26.673812115406232</c:v>
                </c:pt>
                <c:pt idx="48032">
                  <c:v>26.674367461164501</c:v>
                </c:pt>
                <c:pt idx="48033">
                  <c:v>26.674922806922769</c:v>
                </c:pt>
                <c:pt idx="48034">
                  <c:v>26.675478152681038</c:v>
                </c:pt>
                <c:pt idx="48035">
                  <c:v>26.676033498439306</c:v>
                </c:pt>
                <c:pt idx="48036">
                  <c:v>26.676588844197575</c:v>
                </c:pt>
                <c:pt idx="48037">
                  <c:v>26.677144189955843</c:v>
                </c:pt>
                <c:pt idx="48038">
                  <c:v>26.677699535714112</c:v>
                </c:pt>
                <c:pt idx="48039">
                  <c:v>26.67825488147238</c:v>
                </c:pt>
                <c:pt idx="48040">
                  <c:v>26.678810227230649</c:v>
                </c:pt>
                <c:pt idx="48041">
                  <c:v>26.679365572988917</c:v>
                </c:pt>
                <c:pt idx="48042">
                  <c:v>26.679920918747186</c:v>
                </c:pt>
                <c:pt idx="48043">
                  <c:v>26.680476264505455</c:v>
                </c:pt>
                <c:pt idx="48044">
                  <c:v>26.681031610263723</c:v>
                </c:pt>
                <c:pt idx="48045">
                  <c:v>26.681586956021992</c:v>
                </c:pt>
                <c:pt idx="48046">
                  <c:v>26.68214230178026</c:v>
                </c:pt>
                <c:pt idx="48047">
                  <c:v>26.682697647538529</c:v>
                </c:pt>
                <c:pt idx="48048">
                  <c:v>26.683252993296797</c:v>
                </c:pt>
                <c:pt idx="48049">
                  <c:v>26.683808339055066</c:v>
                </c:pt>
                <c:pt idx="48050">
                  <c:v>26.684363684813334</c:v>
                </c:pt>
                <c:pt idx="48051">
                  <c:v>26.684919030571603</c:v>
                </c:pt>
                <c:pt idx="48052">
                  <c:v>26.685474376329871</c:v>
                </c:pt>
                <c:pt idx="48053">
                  <c:v>26.68602972208814</c:v>
                </c:pt>
                <c:pt idx="48054">
                  <c:v>26.686585067846408</c:v>
                </c:pt>
                <c:pt idx="48055">
                  <c:v>26.687140413604677</c:v>
                </c:pt>
                <c:pt idx="48056">
                  <c:v>26.687695759362946</c:v>
                </c:pt>
                <c:pt idx="48057">
                  <c:v>26.688251105121214</c:v>
                </c:pt>
                <c:pt idx="48058">
                  <c:v>26.688806450879483</c:v>
                </c:pt>
                <c:pt idx="48059">
                  <c:v>26.689361796637751</c:v>
                </c:pt>
                <c:pt idx="48060">
                  <c:v>26.68991714239602</c:v>
                </c:pt>
                <c:pt idx="48061">
                  <c:v>26.690472488154288</c:v>
                </c:pt>
                <c:pt idx="48062">
                  <c:v>26.691027833912557</c:v>
                </c:pt>
                <c:pt idx="48063">
                  <c:v>26.691583179670825</c:v>
                </c:pt>
                <c:pt idx="48064">
                  <c:v>26.692138525429094</c:v>
                </c:pt>
                <c:pt idx="48065">
                  <c:v>26.692693871187362</c:v>
                </c:pt>
                <c:pt idx="48066">
                  <c:v>26.693249216945631</c:v>
                </c:pt>
                <c:pt idx="48067">
                  <c:v>26.6938045627039</c:v>
                </c:pt>
                <c:pt idx="48068">
                  <c:v>26.694359908462168</c:v>
                </c:pt>
                <c:pt idx="48069">
                  <c:v>26.694915254220437</c:v>
                </c:pt>
                <c:pt idx="48070">
                  <c:v>26.695470599978705</c:v>
                </c:pt>
                <c:pt idx="48071">
                  <c:v>26.696025945736974</c:v>
                </c:pt>
                <c:pt idx="48072">
                  <c:v>26.696581291495242</c:v>
                </c:pt>
                <c:pt idx="48073">
                  <c:v>26.697136637253511</c:v>
                </c:pt>
                <c:pt idx="48074">
                  <c:v>26.697691983011779</c:v>
                </c:pt>
                <c:pt idx="48075">
                  <c:v>26.698247328770048</c:v>
                </c:pt>
                <c:pt idx="48076">
                  <c:v>26.698802674528316</c:v>
                </c:pt>
                <c:pt idx="48077">
                  <c:v>26.699358020286585</c:v>
                </c:pt>
                <c:pt idx="48078">
                  <c:v>26.699913366044854</c:v>
                </c:pt>
                <c:pt idx="48079">
                  <c:v>26.700468711803122</c:v>
                </c:pt>
                <c:pt idx="48080">
                  <c:v>26.701024057561391</c:v>
                </c:pt>
                <c:pt idx="48081">
                  <c:v>26.701579403319659</c:v>
                </c:pt>
                <c:pt idx="48082">
                  <c:v>26.702134749077928</c:v>
                </c:pt>
                <c:pt idx="48083">
                  <c:v>26.702690094836196</c:v>
                </c:pt>
                <c:pt idx="48084">
                  <c:v>26.703245440594465</c:v>
                </c:pt>
                <c:pt idx="48085">
                  <c:v>26.703800786352733</c:v>
                </c:pt>
                <c:pt idx="48086">
                  <c:v>26.704356132111002</c:v>
                </c:pt>
                <c:pt idx="48087">
                  <c:v>26.70491147786927</c:v>
                </c:pt>
                <c:pt idx="48088">
                  <c:v>26.705466823627539</c:v>
                </c:pt>
                <c:pt idx="48089">
                  <c:v>26.706022169385808</c:v>
                </c:pt>
                <c:pt idx="48090">
                  <c:v>26.706577515144076</c:v>
                </c:pt>
                <c:pt idx="48091">
                  <c:v>26.707132860902345</c:v>
                </c:pt>
                <c:pt idx="48092">
                  <c:v>26.707688206660613</c:v>
                </c:pt>
                <c:pt idx="48093">
                  <c:v>26.708243552418882</c:v>
                </c:pt>
                <c:pt idx="48094">
                  <c:v>26.70879889817715</c:v>
                </c:pt>
                <c:pt idx="48095">
                  <c:v>26.709354243935419</c:v>
                </c:pt>
                <c:pt idx="48096">
                  <c:v>26.709909589693687</c:v>
                </c:pt>
                <c:pt idx="48097">
                  <c:v>26.710464935451956</c:v>
                </c:pt>
                <c:pt idx="48098">
                  <c:v>26.711020281210224</c:v>
                </c:pt>
                <c:pt idx="48099">
                  <c:v>26.711575626968493</c:v>
                </c:pt>
                <c:pt idx="48100">
                  <c:v>26.712130972726762</c:v>
                </c:pt>
                <c:pt idx="48101">
                  <c:v>26.71268631848503</c:v>
                </c:pt>
                <c:pt idx="48102">
                  <c:v>26.713241664243299</c:v>
                </c:pt>
                <c:pt idx="48103">
                  <c:v>26.713797010001567</c:v>
                </c:pt>
                <c:pt idx="48104">
                  <c:v>26.714352355759836</c:v>
                </c:pt>
                <c:pt idx="48105">
                  <c:v>26.714907701518104</c:v>
                </c:pt>
                <c:pt idx="48106">
                  <c:v>26.715463047276373</c:v>
                </c:pt>
                <c:pt idx="48107">
                  <c:v>26.716018393034641</c:v>
                </c:pt>
                <c:pt idx="48108">
                  <c:v>26.71657373879291</c:v>
                </c:pt>
                <c:pt idx="48109">
                  <c:v>26.717129084551178</c:v>
                </c:pt>
                <c:pt idx="48110">
                  <c:v>26.717684430309447</c:v>
                </c:pt>
                <c:pt idx="48111">
                  <c:v>26.718239776067715</c:v>
                </c:pt>
                <c:pt idx="48112">
                  <c:v>26.718795121825984</c:v>
                </c:pt>
                <c:pt idx="48113">
                  <c:v>26.719350467584253</c:v>
                </c:pt>
                <c:pt idx="48114">
                  <c:v>26.719905813342521</c:v>
                </c:pt>
                <c:pt idx="48115">
                  <c:v>26.72046115910079</c:v>
                </c:pt>
                <c:pt idx="48116">
                  <c:v>26.721016504859058</c:v>
                </c:pt>
                <c:pt idx="48117">
                  <c:v>26.721571850617327</c:v>
                </c:pt>
                <c:pt idx="48118">
                  <c:v>26.722127196375595</c:v>
                </c:pt>
                <c:pt idx="48119">
                  <c:v>26.722682542133864</c:v>
                </c:pt>
                <c:pt idx="48120">
                  <c:v>26.723237887892132</c:v>
                </c:pt>
                <c:pt idx="48121">
                  <c:v>26.723793233650401</c:v>
                </c:pt>
                <c:pt idx="48122">
                  <c:v>26.724348579408669</c:v>
                </c:pt>
                <c:pt idx="48123">
                  <c:v>26.724903925166938</c:v>
                </c:pt>
                <c:pt idx="48124">
                  <c:v>26.725459270925207</c:v>
                </c:pt>
                <c:pt idx="48125">
                  <c:v>26.726014616683475</c:v>
                </c:pt>
                <c:pt idx="48126">
                  <c:v>26.726569962441744</c:v>
                </c:pt>
                <c:pt idx="48127">
                  <c:v>26.727125308200012</c:v>
                </c:pt>
                <c:pt idx="48128">
                  <c:v>26.727680653958281</c:v>
                </c:pt>
                <c:pt idx="48129">
                  <c:v>26.728235999716549</c:v>
                </c:pt>
                <c:pt idx="48130">
                  <c:v>26.728791345474818</c:v>
                </c:pt>
                <c:pt idx="48131">
                  <c:v>26.729346691233086</c:v>
                </c:pt>
                <c:pt idx="48132">
                  <c:v>26.729902036991355</c:v>
                </c:pt>
                <c:pt idx="48133">
                  <c:v>26.730457382749623</c:v>
                </c:pt>
                <c:pt idx="48134">
                  <c:v>26.731012728507892</c:v>
                </c:pt>
                <c:pt idx="48135">
                  <c:v>26.731568074266161</c:v>
                </c:pt>
                <c:pt idx="48136">
                  <c:v>26.732123420024429</c:v>
                </c:pt>
                <c:pt idx="48137">
                  <c:v>26.732678765782698</c:v>
                </c:pt>
                <c:pt idx="48138">
                  <c:v>26.733234111540966</c:v>
                </c:pt>
                <c:pt idx="48139">
                  <c:v>26.733789457299235</c:v>
                </c:pt>
                <c:pt idx="48140">
                  <c:v>26.734344803057503</c:v>
                </c:pt>
                <c:pt idx="48141">
                  <c:v>26.734900148815772</c:v>
                </c:pt>
                <c:pt idx="48142">
                  <c:v>26.73545549457404</c:v>
                </c:pt>
                <c:pt idx="48143">
                  <c:v>26.736010840332309</c:v>
                </c:pt>
                <c:pt idx="48144">
                  <c:v>26.736566186090577</c:v>
                </c:pt>
                <c:pt idx="48145">
                  <c:v>26.737121531848846</c:v>
                </c:pt>
                <c:pt idx="48146">
                  <c:v>26.737676877607115</c:v>
                </c:pt>
                <c:pt idx="48147">
                  <c:v>26.738232223365383</c:v>
                </c:pt>
                <c:pt idx="48148">
                  <c:v>26.738787569123652</c:v>
                </c:pt>
                <c:pt idx="48149">
                  <c:v>26.73934291488192</c:v>
                </c:pt>
                <c:pt idx="48150">
                  <c:v>26.739898260640189</c:v>
                </c:pt>
                <c:pt idx="48151">
                  <c:v>26.740453606398457</c:v>
                </c:pt>
                <c:pt idx="48152">
                  <c:v>26.741008952156726</c:v>
                </c:pt>
                <c:pt idx="48153">
                  <c:v>26.741564297914994</c:v>
                </c:pt>
                <c:pt idx="48154">
                  <c:v>26.742119643673263</c:v>
                </c:pt>
                <c:pt idx="48155">
                  <c:v>26.742674989431531</c:v>
                </c:pt>
                <c:pt idx="48156">
                  <c:v>26.7432303351898</c:v>
                </c:pt>
                <c:pt idx="48157">
                  <c:v>26.743785680948069</c:v>
                </c:pt>
                <c:pt idx="48158">
                  <c:v>26.744341026706337</c:v>
                </c:pt>
                <c:pt idx="48159">
                  <c:v>26.744896372464606</c:v>
                </c:pt>
                <c:pt idx="48160">
                  <c:v>26.745451718222874</c:v>
                </c:pt>
                <c:pt idx="48161">
                  <c:v>26.746007063981143</c:v>
                </c:pt>
                <c:pt idx="48162">
                  <c:v>26.746562409739411</c:v>
                </c:pt>
                <c:pt idx="48163">
                  <c:v>26.74711775549768</c:v>
                </c:pt>
                <c:pt idx="48164">
                  <c:v>26.747673101255948</c:v>
                </c:pt>
                <c:pt idx="48165">
                  <c:v>26.748228447014217</c:v>
                </c:pt>
                <c:pt idx="48166">
                  <c:v>26.748783792772485</c:v>
                </c:pt>
                <c:pt idx="48167">
                  <c:v>26.749339138530754</c:v>
                </c:pt>
                <c:pt idx="48168">
                  <c:v>26.749894484289023</c:v>
                </c:pt>
                <c:pt idx="48169">
                  <c:v>26.750449830047291</c:v>
                </c:pt>
                <c:pt idx="48170">
                  <c:v>26.75100517580556</c:v>
                </c:pt>
                <c:pt idx="48171">
                  <c:v>26.751560521563828</c:v>
                </c:pt>
                <c:pt idx="48172">
                  <c:v>26.752115867322097</c:v>
                </c:pt>
                <c:pt idx="48173">
                  <c:v>26.752671213080365</c:v>
                </c:pt>
                <c:pt idx="48174">
                  <c:v>26.753226558838634</c:v>
                </c:pt>
                <c:pt idx="48175">
                  <c:v>26.753781904596902</c:v>
                </c:pt>
                <c:pt idx="48176">
                  <c:v>26.754337250355171</c:v>
                </c:pt>
                <c:pt idx="48177">
                  <c:v>26.754892596113439</c:v>
                </c:pt>
                <c:pt idx="48178">
                  <c:v>26.755447941871708</c:v>
                </c:pt>
                <c:pt idx="48179">
                  <c:v>26.756003287629976</c:v>
                </c:pt>
                <c:pt idx="48180">
                  <c:v>26.756558633388245</c:v>
                </c:pt>
                <c:pt idx="48181">
                  <c:v>26.757113979146514</c:v>
                </c:pt>
                <c:pt idx="48182">
                  <c:v>26.757669324904782</c:v>
                </c:pt>
                <c:pt idx="48183">
                  <c:v>26.758224670663051</c:v>
                </c:pt>
                <c:pt idx="48184">
                  <c:v>26.758780016421319</c:v>
                </c:pt>
                <c:pt idx="48185">
                  <c:v>26.759335362179588</c:v>
                </c:pt>
                <c:pt idx="48186">
                  <c:v>26.759890707937856</c:v>
                </c:pt>
                <c:pt idx="48187">
                  <c:v>26.760446053696125</c:v>
                </c:pt>
                <c:pt idx="48188">
                  <c:v>26.761001399454393</c:v>
                </c:pt>
                <c:pt idx="48189">
                  <c:v>26.761556745212662</c:v>
                </c:pt>
                <c:pt idx="48190">
                  <c:v>26.76211209097093</c:v>
                </c:pt>
                <c:pt idx="48191">
                  <c:v>26.762667436729199</c:v>
                </c:pt>
                <c:pt idx="48192">
                  <c:v>26.763222782487468</c:v>
                </c:pt>
                <c:pt idx="48193">
                  <c:v>26.763778128245736</c:v>
                </c:pt>
                <c:pt idx="48194">
                  <c:v>26.764333474004005</c:v>
                </c:pt>
                <c:pt idx="48195">
                  <c:v>26.764888819762273</c:v>
                </c:pt>
                <c:pt idx="48196">
                  <c:v>26.765444165520542</c:v>
                </c:pt>
                <c:pt idx="48197">
                  <c:v>26.76599951127881</c:v>
                </c:pt>
                <c:pt idx="48198">
                  <c:v>26.766554857037079</c:v>
                </c:pt>
                <c:pt idx="48199">
                  <c:v>26.767110202795347</c:v>
                </c:pt>
                <c:pt idx="48200">
                  <c:v>26.767665548553616</c:v>
                </c:pt>
                <c:pt idx="48201">
                  <c:v>26.768220894311884</c:v>
                </c:pt>
                <c:pt idx="48202">
                  <c:v>26.768776240070153</c:v>
                </c:pt>
                <c:pt idx="48203">
                  <c:v>26.769331585828422</c:v>
                </c:pt>
                <c:pt idx="48204">
                  <c:v>26.76988693158669</c:v>
                </c:pt>
                <c:pt idx="48205">
                  <c:v>26.770442277344959</c:v>
                </c:pt>
                <c:pt idx="48206">
                  <c:v>26.770997623103227</c:v>
                </c:pt>
                <c:pt idx="48207">
                  <c:v>26.771552968861496</c:v>
                </c:pt>
                <c:pt idx="48208">
                  <c:v>26.772108314619764</c:v>
                </c:pt>
                <c:pt idx="48209">
                  <c:v>26.772663660378033</c:v>
                </c:pt>
                <c:pt idx="48210">
                  <c:v>26.773219006136301</c:v>
                </c:pt>
                <c:pt idx="48211">
                  <c:v>26.77377435189457</c:v>
                </c:pt>
                <c:pt idx="48212">
                  <c:v>26.774329697652838</c:v>
                </c:pt>
                <c:pt idx="48213">
                  <c:v>26.774885043411107</c:v>
                </c:pt>
                <c:pt idx="48214">
                  <c:v>26.775440389169376</c:v>
                </c:pt>
                <c:pt idx="48215">
                  <c:v>26.775995734927644</c:v>
                </c:pt>
                <c:pt idx="48216">
                  <c:v>26.776551080685913</c:v>
                </c:pt>
                <c:pt idx="48217">
                  <c:v>26.777106426444181</c:v>
                </c:pt>
                <c:pt idx="48218">
                  <c:v>26.77766177220245</c:v>
                </c:pt>
                <c:pt idx="48219">
                  <c:v>26.778217117960718</c:v>
                </c:pt>
                <c:pt idx="48220">
                  <c:v>26.778772463718987</c:v>
                </c:pt>
                <c:pt idx="48221">
                  <c:v>26.779327809477255</c:v>
                </c:pt>
                <c:pt idx="48222">
                  <c:v>26.779883155235524</c:v>
                </c:pt>
                <c:pt idx="48223">
                  <c:v>26.780438500993792</c:v>
                </c:pt>
                <c:pt idx="48224">
                  <c:v>26.780993846752061</c:v>
                </c:pt>
                <c:pt idx="48225">
                  <c:v>26.78154919251033</c:v>
                </c:pt>
                <c:pt idx="48226">
                  <c:v>26.782104538268598</c:v>
                </c:pt>
                <c:pt idx="48227">
                  <c:v>26.782659884026867</c:v>
                </c:pt>
                <c:pt idx="48228">
                  <c:v>26.783215229785135</c:v>
                </c:pt>
                <c:pt idx="48229">
                  <c:v>26.783770575543404</c:v>
                </c:pt>
                <c:pt idx="48230">
                  <c:v>26.784325921301672</c:v>
                </c:pt>
                <c:pt idx="48231">
                  <c:v>26.784881267059941</c:v>
                </c:pt>
                <c:pt idx="48232">
                  <c:v>26.785436612818209</c:v>
                </c:pt>
                <c:pt idx="48233">
                  <c:v>26.785991958576478</c:v>
                </c:pt>
                <c:pt idx="48234">
                  <c:v>26.786547304334746</c:v>
                </c:pt>
                <c:pt idx="48235">
                  <c:v>26.787102650093015</c:v>
                </c:pt>
                <c:pt idx="48236">
                  <c:v>26.787657995851283</c:v>
                </c:pt>
                <c:pt idx="48237">
                  <c:v>26.788213341609552</c:v>
                </c:pt>
                <c:pt idx="48238">
                  <c:v>26.788768687367821</c:v>
                </c:pt>
                <c:pt idx="48239">
                  <c:v>26.789324033126089</c:v>
                </c:pt>
                <c:pt idx="48240">
                  <c:v>26.789879378884358</c:v>
                </c:pt>
                <c:pt idx="48241">
                  <c:v>26.790434724642626</c:v>
                </c:pt>
                <c:pt idx="48242">
                  <c:v>26.790990070400895</c:v>
                </c:pt>
                <c:pt idx="48243">
                  <c:v>26.791545416159163</c:v>
                </c:pt>
                <c:pt idx="48244">
                  <c:v>26.792100761917432</c:v>
                </c:pt>
                <c:pt idx="48245">
                  <c:v>26.7926561076757</c:v>
                </c:pt>
                <c:pt idx="48246">
                  <c:v>26.793211453433969</c:v>
                </c:pt>
                <c:pt idx="48247">
                  <c:v>26.793766799192237</c:v>
                </c:pt>
                <c:pt idx="48248">
                  <c:v>26.794322144950506</c:v>
                </c:pt>
                <c:pt idx="48249">
                  <c:v>26.794877490708775</c:v>
                </c:pt>
                <c:pt idx="48250">
                  <c:v>26.795432836467043</c:v>
                </c:pt>
                <c:pt idx="48251">
                  <c:v>26.795988182225312</c:v>
                </c:pt>
                <c:pt idx="48252">
                  <c:v>26.79654352798358</c:v>
                </c:pt>
                <c:pt idx="48253">
                  <c:v>26.797098873741849</c:v>
                </c:pt>
                <c:pt idx="48254">
                  <c:v>26.797654219500117</c:v>
                </c:pt>
                <c:pt idx="48255">
                  <c:v>26.798209565258386</c:v>
                </c:pt>
                <c:pt idx="48256">
                  <c:v>26.798764911016654</c:v>
                </c:pt>
                <c:pt idx="48257">
                  <c:v>26.799320256774923</c:v>
                </c:pt>
                <c:pt idx="48258">
                  <c:v>26.799875602533191</c:v>
                </c:pt>
                <c:pt idx="48259">
                  <c:v>26.80043094829146</c:v>
                </c:pt>
                <c:pt idx="48260">
                  <c:v>26.800986294049729</c:v>
                </c:pt>
                <c:pt idx="48261">
                  <c:v>26.801541639807997</c:v>
                </c:pt>
                <c:pt idx="48262">
                  <c:v>26.802096985566266</c:v>
                </c:pt>
                <c:pt idx="48263">
                  <c:v>26.802652331324534</c:v>
                </c:pt>
                <c:pt idx="48264">
                  <c:v>26.803207677082803</c:v>
                </c:pt>
                <c:pt idx="48265">
                  <c:v>26.803763022841071</c:v>
                </c:pt>
                <c:pt idx="48266">
                  <c:v>26.80431836859934</c:v>
                </c:pt>
                <c:pt idx="48267">
                  <c:v>26.804873714357608</c:v>
                </c:pt>
                <c:pt idx="48268">
                  <c:v>26.805429060115877</c:v>
                </c:pt>
                <c:pt idx="48269">
                  <c:v>26.805984405874145</c:v>
                </c:pt>
                <c:pt idx="48270">
                  <c:v>26.806539751632414</c:v>
                </c:pt>
                <c:pt idx="48271">
                  <c:v>26.807095097390683</c:v>
                </c:pt>
                <c:pt idx="48272">
                  <c:v>26.807650443148951</c:v>
                </c:pt>
                <c:pt idx="48273">
                  <c:v>26.80820578890722</c:v>
                </c:pt>
                <c:pt idx="48274">
                  <c:v>26.808761134665488</c:v>
                </c:pt>
                <c:pt idx="48275">
                  <c:v>26.809316480423757</c:v>
                </c:pt>
                <c:pt idx="48276">
                  <c:v>26.809871826182025</c:v>
                </c:pt>
                <c:pt idx="48277">
                  <c:v>26.810427171940294</c:v>
                </c:pt>
                <c:pt idx="48278">
                  <c:v>26.810982517698562</c:v>
                </c:pt>
                <c:pt idx="48279">
                  <c:v>26.811537863456831</c:v>
                </c:pt>
                <c:pt idx="48280">
                  <c:v>26.812093209215099</c:v>
                </c:pt>
                <c:pt idx="48281">
                  <c:v>26.812648554973368</c:v>
                </c:pt>
                <c:pt idx="48282">
                  <c:v>26.813203900731637</c:v>
                </c:pt>
                <c:pt idx="48283">
                  <c:v>26.813759246489905</c:v>
                </c:pt>
                <c:pt idx="48284">
                  <c:v>26.814314592248174</c:v>
                </c:pt>
                <c:pt idx="48285">
                  <c:v>26.814869938006442</c:v>
                </c:pt>
                <c:pt idx="48286">
                  <c:v>26.815425283764711</c:v>
                </c:pt>
                <c:pt idx="48287">
                  <c:v>26.815980629522979</c:v>
                </c:pt>
                <c:pt idx="48288">
                  <c:v>26.816535975281248</c:v>
                </c:pt>
                <c:pt idx="48289">
                  <c:v>26.817091321039516</c:v>
                </c:pt>
                <c:pt idx="48290">
                  <c:v>26.817646666797785</c:v>
                </c:pt>
                <c:pt idx="48291">
                  <c:v>26.818202012556053</c:v>
                </c:pt>
                <c:pt idx="48292">
                  <c:v>26.818757358314322</c:v>
                </c:pt>
                <c:pt idx="48293">
                  <c:v>26.81931270407259</c:v>
                </c:pt>
                <c:pt idx="48294">
                  <c:v>26.819868049830859</c:v>
                </c:pt>
                <c:pt idx="48295">
                  <c:v>26.820423395589128</c:v>
                </c:pt>
                <c:pt idx="48296">
                  <c:v>26.820978741347396</c:v>
                </c:pt>
                <c:pt idx="48297">
                  <c:v>26.821534087105665</c:v>
                </c:pt>
                <c:pt idx="48298">
                  <c:v>26.822089432863933</c:v>
                </c:pt>
                <c:pt idx="48299">
                  <c:v>26.822644778622202</c:v>
                </c:pt>
                <c:pt idx="48300">
                  <c:v>26.82320012438047</c:v>
                </c:pt>
                <c:pt idx="48301">
                  <c:v>26.823755470138739</c:v>
                </c:pt>
                <c:pt idx="48302">
                  <c:v>26.824310815897007</c:v>
                </c:pt>
                <c:pt idx="48303">
                  <c:v>26.824866161655276</c:v>
                </c:pt>
                <c:pt idx="48304">
                  <c:v>26.825421507413544</c:v>
                </c:pt>
                <c:pt idx="48305">
                  <c:v>26.825976853171813</c:v>
                </c:pt>
                <c:pt idx="48306">
                  <c:v>26.826532198930082</c:v>
                </c:pt>
                <c:pt idx="48307">
                  <c:v>26.82708754468835</c:v>
                </c:pt>
                <c:pt idx="48308">
                  <c:v>26.827642890446619</c:v>
                </c:pt>
                <c:pt idx="48309">
                  <c:v>26.828198236204887</c:v>
                </c:pt>
                <c:pt idx="48310">
                  <c:v>26.828753581963156</c:v>
                </c:pt>
                <c:pt idx="48311">
                  <c:v>26.829308927721424</c:v>
                </c:pt>
                <c:pt idx="48312">
                  <c:v>26.829864273479693</c:v>
                </c:pt>
                <c:pt idx="48313">
                  <c:v>26.830419619237961</c:v>
                </c:pt>
                <c:pt idx="48314">
                  <c:v>26.83097496499623</c:v>
                </c:pt>
                <c:pt idx="48315">
                  <c:v>26.831530310754498</c:v>
                </c:pt>
                <c:pt idx="48316">
                  <c:v>26.832085656512767</c:v>
                </c:pt>
                <c:pt idx="48317">
                  <c:v>26.832641002271036</c:v>
                </c:pt>
                <c:pt idx="48318">
                  <c:v>26.833196348029304</c:v>
                </c:pt>
                <c:pt idx="48319">
                  <c:v>26.833751693787573</c:v>
                </c:pt>
                <c:pt idx="48320">
                  <c:v>26.834307039545841</c:v>
                </c:pt>
                <c:pt idx="48321">
                  <c:v>26.83486238530411</c:v>
                </c:pt>
                <c:pt idx="48322">
                  <c:v>26.835417731062378</c:v>
                </c:pt>
                <c:pt idx="48323">
                  <c:v>26.835973076820647</c:v>
                </c:pt>
                <c:pt idx="48324">
                  <c:v>26.836528422578915</c:v>
                </c:pt>
                <c:pt idx="48325">
                  <c:v>26.837083768337184</c:v>
                </c:pt>
                <c:pt idx="48326">
                  <c:v>26.837639114095452</c:v>
                </c:pt>
                <c:pt idx="48327">
                  <c:v>26.838194459853721</c:v>
                </c:pt>
                <c:pt idx="48328">
                  <c:v>26.83874980561199</c:v>
                </c:pt>
                <c:pt idx="48329">
                  <c:v>26.839305151370258</c:v>
                </c:pt>
                <c:pt idx="48330">
                  <c:v>26.839860497128527</c:v>
                </c:pt>
                <c:pt idx="48331">
                  <c:v>26.840415842886795</c:v>
                </c:pt>
                <c:pt idx="48332">
                  <c:v>26.840971188645064</c:v>
                </c:pt>
                <c:pt idx="48333">
                  <c:v>26.841526534403332</c:v>
                </c:pt>
                <c:pt idx="48334">
                  <c:v>26.842081880161601</c:v>
                </c:pt>
                <c:pt idx="48335">
                  <c:v>26.842637225919869</c:v>
                </c:pt>
                <c:pt idx="48336">
                  <c:v>26.843192571678138</c:v>
                </c:pt>
                <c:pt idx="48337">
                  <c:v>26.843747917436406</c:v>
                </c:pt>
                <c:pt idx="48338">
                  <c:v>26.844303263194675</c:v>
                </c:pt>
                <c:pt idx="48339">
                  <c:v>26.844858608952944</c:v>
                </c:pt>
                <c:pt idx="48340">
                  <c:v>26.845413954711212</c:v>
                </c:pt>
                <c:pt idx="48341">
                  <c:v>26.845969300469481</c:v>
                </c:pt>
                <c:pt idx="48342">
                  <c:v>26.846524646227749</c:v>
                </c:pt>
                <c:pt idx="48343">
                  <c:v>26.847079991986018</c:v>
                </c:pt>
                <c:pt idx="48344">
                  <c:v>26.847635337744286</c:v>
                </c:pt>
                <c:pt idx="48345">
                  <c:v>26.848190683502555</c:v>
                </c:pt>
                <c:pt idx="48346">
                  <c:v>26.848746029260823</c:v>
                </c:pt>
                <c:pt idx="48347">
                  <c:v>26.849301375019092</c:v>
                </c:pt>
                <c:pt idx="48348">
                  <c:v>26.84985672077736</c:v>
                </c:pt>
                <c:pt idx="48349">
                  <c:v>26.850412066535629</c:v>
                </c:pt>
                <c:pt idx="48350">
                  <c:v>26.850967412293897</c:v>
                </c:pt>
                <c:pt idx="48351">
                  <c:v>26.851522758052166</c:v>
                </c:pt>
                <c:pt idx="48352">
                  <c:v>26.852078103810435</c:v>
                </c:pt>
                <c:pt idx="48353">
                  <c:v>26.852633449568703</c:v>
                </c:pt>
                <c:pt idx="48354">
                  <c:v>26.853188795326972</c:v>
                </c:pt>
                <c:pt idx="48355">
                  <c:v>26.85374414108524</c:v>
                </c:pt>
                <c:pt idx="48356">
                  <c:v>26.854299486843509</c:v>
                </c:pt>
                <c:pt idx="48357">
                  <c:v>26.854854832601777</c:v>
                </c:pt>
                <c:pt idx="48358">
                  <c:v>26.855410178360046</c:v>
                </c:pt>
                <c:pt idx="48359">
                  <c:v>26.855965524118314</c:v>
                </c:pt>
                <c:pt idx="48360">
                  <c:v>26.856520869876583</c:v>
                </c:pt>
                <c:pt idx="48361">
                  <c:v>26.857076215634851</c:v>
                </c:pt>
                <c:pt idx="48362">
                  <c:v>26.85763156139312</c:v>
                </c:pt>
                <c:pt idx="48363">
                  <c:v>26.858186907151389</c:v>
                </c:pt>
                <c:pt idx="48364">
                  <c:v>26.858742252909657</c:v>
                </c:pt>
                <c:pt idx="48365">
                  <c:v>26.859297598667926</c:v>
                </c:pt>
                <c:pt idx="48366">
                  <c:v>26.859852944426194</c:v>
                </c:pt>
                <c:pt idx="48367">
                  <c:v>26.860408290184463</c:v>
                </c:pt>
                <c:pt idx="48368">
                  <c:v>26.860963635942731</c:v>
                </c:pt>
                <c:pt idx="48369">
                  <c:v>26.861518981701</c:v>
                </c:pt>
                <c:pt idx="48370">
                  <c:v>26.862074327459268</c:v>
                </c:pt>
                <c:pt idx="48371">
                  <c:v>26.862629673217537</c:v>
                </c:pt>
                <c:pt idx="48372">
                  <c:v>26.863185018975805</c:v>
                </c:pt>
                <c:pt idx="48373">
                  <c:v>26.863740364734074</c:v>
                </c:pt>
                <c:pt idx="48374">
                  <c:v>26.864295710492343</c:v>
                </c:pt>
                <c:pt idx="48375">
                  <c:v>26.864851056250611</c:v>
                </c:pt>
                <c:pt idx="48376">
                  <c:v>26.86540640200888</c:v>
                </c:pt>
                <c:pt idx="48377">
                  <c:v>26.865961747767148</c:v>
                </c:pt>
                <c:pt idx="48378">
                  <c:v>26.866517093525417</c:v>
                </c:pt>
                <c:pt idx="48379">
                  <c:v>26.867072439283685</c:v>
                </c:pt>
                <c:pt idx="48380">
                  <c:v>26.867627785041954</c:v>
                </c:pt>
                <c:pt idx="48381">
                  <c:v>26.868183130800222</c:v>
                </c:pt>
                <c:pt idx="48382">
                  <c:v>26.868738476558491</c:v>
                </c:pt>
                <c:pt idx="48383">
                  <c:v>26.869293822316759</c:v>
                </c:pt>
                <c:pt idx="48384">
                  <c:v>26.869849168075028</c:v>
                </c:pt>
                <c:pt idx="48385">
                  <c:v>26.870404513833297</c:v>
                </c:pt>
                <c:pt idx="48386">
                  <c:v>26.870959859591565</c:v>
                </c:pt>
                <c:pt idx="48387">
                  <c:v>26.871515205349834</c:v>
                </c:pt>
                <c:pt idx="48388">
                  <c:v>26.872070551108102</c:v>
                </c:pt>
                <c:pt idx="48389">
                  <c:v>26.872625896866371</c:v>
                </c:pt>
                <c:pt idx="48390">
                  <c:v>26.873181242624639</c:v>
                </c:pt>
                <c:pt idx="48391">
                  <c:v>26.873736588382908</c:v>
                </c:pt>
                <c:pt idx="48392">
                  <c:v>26.874291934141176</c:v>
                </c:pt>
                <c:pt idx="48393">
                  <c:v>26.874847279899445</c:v>
                </c:pt>
                <c:pt idx="48394">
                  <c:v>26.875402625657713</c:v>
                </c:pt>
                <c:pt idx="48395">
                  <c:v>26.875957971415982</c:v>
                </c:pt>
                <c:pt idx="48396">
                  <c:v>26.876513317174251</c:v>
                </c:pt>
                <c:pt idx="48397">
                  <c:v>26.877068662932519</c:v>
                </c:pt>
                <c:pt idx="48398">
                  <c:v>26.877624008690788</c:v>
                </c:pt>
                <c:pt idx="48399">
                  <c:v>26.878179354449056</c:v>
                </c:pt>
                <c:pt idx="48400">
                  <c:v>26.878734700207325</c:v>
                </c:pt>
                <c:pt idx="48401">
                  <c:v>26.879290045965593</c:v>
                </c:pt>
                <c:pt idx="48402">
                  <c:v>26.879845391723862</c:v>
                </c:pt>
                <c:pt idx="48403">
                  <c:v>26.88040073748213</c:v>
                </c:pt>
                <c:pt idx="48404">
                  <c:v>26.880956083240399</c:v>
                </c:pt>
                <c:pt idx="48405">
                  <c:v>26.881511428998667</c:v>
                </c:pt>
                <c:pt idx="48406">
                  <c:v>26.882066774756936</c:v>
                </c:pt>
                <c:pt idx="48407">
                  <c:v>26.882622120515205</c:v>
                </c:pt>
                <c:pt idx="48408">
                  <c:v>26.883177466273473</c:v>
                </c:pt>
                <c:pt idx="48409">
                  <c:v>26.883732812031742</c:v>
                </c:pt>
                <c:pt idx="48410">
                  <c:v>26.88428815779001</c:v>
                </c:pt>
                <c:pt idx="48411">
                  <c:v>26.884843503548279</c:v>
                </c:pt>
                <c:pt idx="48412">
                  <c:v>26.885398849306547</c:v>
                </c:pt>
                <c:pt idx="48413">
                  <c:v>26.885954195064816</c:v>
                </c:pt>
                <c:pt idx="48414">
                  <c:v>26.886509540823084</c:v>
                </c:pt>
                <c:pt idx="48415">
                  <c:v>26.887064886581353</c:v>
                </c:pt>
                <c:pt idx="48416">
                  <c:v>26.887620232339621</c:v>
                </c:pt>
                <c:pt idx="48417">
                  <c:v>26.88817557809789</c:v>
                </c:pt>
                <c:pt idx="48418">
                  <c:v>26.888730923856158</c:v>
                </c:pt>
                <c:pt idx="48419">
                  <c:v>26.889286269614427</c:v>
                </c:pt>
                <c:pt idx="48420">
                  <c:v>26.889841615372696</c:v>
                </c:pt>
                <c:pt idx="48421">
                  <c:v>26.890396961130964</c:v>
                </c:pt>
                <c:pt idx="48422">
                  <c:v>26.890952306889233</c:v>
                </c:pt>
                <c:pt idx="48423">
                  <c:v>26.891507652647501</c:v>
                </c:pt>
                <c:pt idx="48424">
                  <c:v>26.89206299840577</c:v>
                </c:pt>
                <c:pt idx="48425">
                  <c:v>26.892618344164038</c:v>
                </c:pt>
                <c:pt idx="48426">
                  <c:v>26.893173689922307</c:v>
                </c:pt>
                <c:pt idx="48427">
                  <c:v>26.893729035680575</c:v>
                </c:pt>
                <c:pt idx="48428">
                  <c:v>26.894284381438844</c:v>
                </c:pt>
                <c:pt idx="48429">
                  <c:v>26.894839727197112</c:v>
                </c:pt>
                <c:pt idx="48430">
                  <c:v>26.895395072955381</c:v>
                </c:pt>
                <c:pt idx="48431">
                  <c:v>26.89595041871365</c:v>
                </c:pt>
                <c:pt idx="48432">
                  <c:v>26.896505764471918</c:v>
                </c:pt>
                <c:pt idx="48433">
                  <c:v>26.897061110230187</c:v>
                </c:pt>
                <c:pt idx="48434">
                  <c:v>26.897616455988455</c:v>
                </c:pt>
                <c:pt idx="48435">
                  <c:v>26.898171801746724</c:v>
                </c:pt>
                <c:pt idx="48436">
                  <c:v>26.898727147504992</c:v>
                </c:pt>
                <c:pt idx="48437">
                  <c:v>26.899282493263261</c:v>
                </c:pt>
                <c:pt idx="48438">
                  <c:v>26.899837839021529</c:v>
                </c:pt>
                <c:pt idx="48439">
                  <c:v>26.900393184779798</c:v>
                </c:pt>
                <c:pt idx="48440">
                  <c:v>26.900948530538066</c:v>
                </c:pt>
                <c:pt idx="48441">
                  <c:v>26.901503876296335</c:v>
                </c:pt>
                <c:pt idx="48442">
                  <c:v>26.902059222054604</c:v>
                </c:pt>
                <c:pt idx="48443">
                  <c:v>26.902614567812872</c:v>
                </c:pt>
                <c:pt idx="48444">
                  <c:v>26.903169913571141</c:v>
                </c:pt>
                <c:pt idx="48445">
                  <c:v>26.903725259329409</c:v>
                </c:pt>
                <c:pt idx="48446">
                  <c:v>26.904280605087678</c:v>
                </c:pt>
                <c:pt idx="48447">
                  <c:v>26.904835950845946</c:v>
                </c:pt>
                <c:pt idx="48448">
                  <c:v>26.905391296604215</c:v>
                </c:pt>
                <c:pt idx="48449">
                  <c:v>26.905946642362483</c:v>
                </c:pt>
                <c:pt idx="48450">
                  <c:v>26.906501988120752</c:v>
                </c:pt>
                <c:pt idx="48451">
                  <c:v>26.90705733387902</c:v>
                </c:pt>
                <c:pt idx="48452">
                  <c:v>26.907612679637289</c:v>
                </c:pt>
                <c:pt idx="48453">
                  <c:v>26.908168025395558</c:v>
                </c:pt>
                <c:pt idx="48454">
                  <c:v>26.908723371153826</c:v>
                </c:pt>
                <c:pt idx="48455">
                  <c:v>26.909278716912095</c:v>
                </c:pt>
                <c:pt idx="48456">
                  <c:v>26.909834062670363</c:v>
                </c:pt>
                <c:pt idx="48457">
                  <c:v>26.910389408428632</c:v>
                </c:pt>
                <c:pt idx="48458">
                  <c:v>26.9109447541869</c:v>
                </c:pt>
                <c:pt idx="48459">
                  <c:v>26.911500099945169</c:v>
                </c:pt>
                <c:pt idx="48460">
                  <c:v>26.912055445703437</c:v>
                </c:pt>
                <c:pt idx="48461">
                  <c:v>26.912610791461706</c:v>
                </c:pt>
                <c:pt idx="48462">
                  <c:v>26.913166137219974</c:v>
                </c:pt>
                <c:pt idx="48463">
                  <c:v>26.913721482978243</c:v>
                </c:pt>
                <c:pt idx="48464">
                  <c:v>26.914276828736512</c:v>
                </c:pt>
                <c:pt idx="48465">
                  <c:v>26.91483217449478</c:v>
                </c:pt>
                <c:pt idx="48466">
                  <c:v>26.915387520253049</c:v>
                </c:pt>
                <c:pt idx="48467">
                  <c:v>26.915942866011317</c:v>
                </c:pt>
                <c:pt idx="48468">
                  <c:v>26.916498211769586</c:v>
                </c:pt>
                <c:pt idx="48469">
                  <c:v>26.917053557527854</c:v>
                </c:pt>
                <c:pt idx="48470">
                  <c:v>26.917608903286123</c:v>
                </c:pt>
                <c:pt idx="48471">
                  <c:v>26.918164249044391</c:v>
                </c:pt>
                <c:pt idx="48472">
                  <c:v>26.91871959480266</c:v>
                </c:pt>
                <c:pt idx="48473">
                  <c:v>26.919274940560928</c:v>
                </c:pt>
                <c:pt idx="48474">
                  <c:v>26.919830286319197</c:v>
                </c:pt>
                <c:pt idx="48475">
                  <c:v>26.920385632077465</c:v>
                </c:pt>
                <c:pt idx="48476">
                  <c:v>26.920940977835734</c:v>
                </c:pt>
                <c:pt idx="48477">
                  <c:v>26.921496323594003</c:v>
                </c:pt>
                <c:pt idx="48478">
                  <c:v>26.922051669352271</c:v>
                </c:pt>
                <c:pt idx="48479">
                  <c:v>26.92260701511054</c:v>
                </c:pt>
                <c:pt idx="48480">
                  <c:v>26.923162360868808</c:v>
                </c:pt>
                <c:pt idx="48481">
                  <c:v>26.923717706627077</c:v>
                </c:pt>
                <c:pt idx="48482">
                  <c:v>26.924273052385345</c:v>
                </c:pt>
                <c:pt idx="48483">
                  <c:v>26.924828398143614</c:v>
                </c:pt>
                <c:pt idx="48484">
                  <c:v>26.925383743901882</c:v>
                </c:pt>
                <c:pt idx="48485">
                  <c:v>26.925939089660151</c:v>
                </c:pt>
                <c:pt idx="48486">
                  <c:v>26.926494435418419</c:v>
                </c:pt>
                <c:pt idx="48487">
                  <c:v>26.927049781176688</c:v>
                </c:pt>
                <c:pt idx="48488">
                  <c:v>26.927605126934957</c:v>
                </c:pt>
                <c:pt idx="48489">
                  <c:v>26.928160472693225</c:v>
                </c:pt>
                <c:pt idx="48490">
                  <c:v>26.928715818451494</c:v>
                </c:pt>
                <c:pt idx="48491">
                  <c:v>26.929271164209762</c:v>
                </c:pt>
                <c:pt idx="48492">
                  <c:v>26.929826509968031</c:v>
                </c:pt>
                <c:pt idx="48493">
                  <c:v>26.930381855726299</c:v>
                </c:pt>
                <c:pt idx="48494">
                  <c:v>26.930937201484568</c:v>
                </c:pt>
                <c:pt idx="48495">
                  <c:v>26.931492547242836</c:v>
                </c:pt>
                <c:pt idx="48496">
                  <c:v>26.932047893001105</c:v>
                </c:pt>
                <c:pt idx="48497">
                  <c:v>26.932603238759373</c:v>
                </c:pt>
                <c:pt idx="48498">
                  <c:v>26.933158584517642</c:v>
                </c:pt>
                <c:pt idx="48499">
                  <c:v>26.933713930275911</c:v>
                </c:pt>
                <c:pt idx="48500">
                  <c:v>26.934269276034179</c:v>
                </c:pt>
                <c:pt idx="48501">
                  <c:v>26.934824621792448</c:v>
                </c:pt>
                <c:pt idx="48502">
                  <c:v>26.935379967550716</c:v>
                </c:pt>
                <c:pt idx="48503">
                  <c:v>26.935935313308985</c:v>
                </c:pt>
                <c:pt idx="48504">
                  <c:v>26.936490659067253</c:v>
                </c:pt>
                <c:pt idx="48505">
                  <c:v>26.937046004825522</c:v>
                </c:pt>
                <c:pt idx="48506">
                  <c:v>26.93760135058379</c:v>
                </c:pt>
                <c:pt idx="48507">
                  <c:v>26.938156696342059</c:v>
                </c:pt>
                <c:pt idx="48508">
                  <c:v>26.938712042100327</c:v>
                </c:pt>
                <c:pt idx="48509">
                  <c:v>26.939267387858596</c:v>
                </c:pt>
                <c:pt idx="48510">
                  <c:v>26.939822733616865</c:v>
                </c:pt>
                <c:pt idx="48511">
                  <c:v>26.940378079375133</c:v>
                </c:pt>
                <c:pt idx="48512">
                  <c:v>26.940933425133402</c:v>
                </c:pt>
                <c:pt idx="48513">
                  <c:v>26.94148877089167</c:v>
                </c:pt>
                <c:pt idx="48514">
                  <c:v>26.942044116649939</c:v>
                </c:pt>
                <c:pt idx="48515">
                  <c:v>26.942599462408207</c:v>
                </c:pt>
                <c:pt idx="48516">
                  <c:v>26.943154808166476</c:v>
                </c:pt>
                <c:pt idx="48517">
                  <c:v>26.943710153924744</c:v>
                </c:pt>
                <c:pt idx="48518">
                  <c:v>26.944265499683013</c:v>
                </c:pt>
                <c:pt idx="48519">
                  <c:v>26.944820845441281</c:v>
                </c:pt>
                <c:pt idx="48520">
                  <c:v>26.94537619119955</c:v>
                </c:pt>
                <c:pt idx="48521">
                  <c:v>26.945931536957819</c:v>
                </c:pt>
                <c:pt idx="48522">
                  <c:v>26.946486882716087</c:v>
                </c:pt>
                <c:pt idx="48523">
                  <c:v>26.947042228474356</c:v>
                </c:pt>
                <c:pt idx="48524">
                  <c:v>26.947597574232624</c:v>
                </c:pt>
                <c:pt idx="48525">
                  <c:v>26.948152919990893</c:v>
                </c:pt>
                <c:pt idx="48526">
                  <c:v>26.948708265749161</c:v>
                </c:pt>
                <c:pt idx="48527">
                  <c:v>26.94926361150743</c:v>
                </c:pt>
                <c:pt idx="48528">
                  <c:v>26.949818957265698</c:v>
                </c:pt>
                <c:pt idx="48529">
                  <c:v>26.950374303023967</c:v>
                </c:pt>
                <c:pt idx="48530">
                  <c:v>26.950929648782235</c:v>
                </c:pt>
                <c:pt idx="48531">
                  <c:v>26.951484994540504</c:v>
                </c:pt>
                <c:pt idx="48532">
                  <c:v>26.952040340298772</c:v>
                </c:pt>
                <c:pt idx="48533">
                  <c:v>26.952595686057041</c:v>
                </c:pt>
                <c:pt idx="48534">
                  <c:v>26.95315103181531</c:v>
                </c:pt>
                <c:pt idx="48535">
                  <c:v>26.953706377573578</c:v>
                </c:pt>
                <c:pt idx="48536">
                  <c:v>26.954261723331847</c:v>
                </c:pt>
                <c:pt idx="48537">
                  <c:v>26.954817069090115</c:v>
                </c:pt>
                <c:pt idx="48538">
                  <c:v>26.955372414848384</c:v>
                </c:pt>
                <c:pt idx="48539">
                  <c:v>26.955927760606652</c:v>
                </c:pt>
                <c:pt idx="48540">
                  <c:v>26.956483106364921</c:v>
                </c:pt>
                <c:pt idx="48541">
                  <c:v>26.957038452123189</c:v>
                </c:pt>
                <c:pt idx="48542">
                  <c:v>26.957593797881458</c:v>
                </c:pt>
                <c:pt idx="48543">
                  <c:v>26.958149143639726</c:v>
                </c:pt>
                <c:pt idx="48544">
                  <c:v>26.958704489397995</c:v>
                </c:pt>
                <c:pt idx="48545">
                  <c:v>26.959259835156264</c:v>
                </c:pt>
                <c:pt idx="48546">
                  <c:v>26.959815180914532</c:v>
                </c:pt>
                <c:pt idx="48547">
                  <c:v>26.960370526672801</c:v>
                </c:pt>
                <c:pt idx="48548">
                  <c:v>26.960925872431069</c:v>
                </c:pt>
                <c:pt idx="48549">
                  <c:v>26.961481218189338</c:v>
                </c:pt>
                <c:pt idx="48550">
                  <c:v>26.962036563947606</c:v>
                </c:pt>
                <c:pt idx="48551">
                  <c:v>26.962591909705875</c:v>
                </c:pt>
                <c:pt idx="48552">
                  <c:v>26.963147255464143</c:v>
                </c:pt>
                <c:pt idx="48553">
                  <c:v>26.963702601222412</c:v>
                </c:pt>
                <c:pt idx="48554">
                  <c:v>26.96425794698068</c:v>
                </c:pt>
                <c:pt idx="48555">
                  <c:v>26.964813292738949</c:v>
                </c:pt>
                <c:pt idx="48556">
                  <c:v>26.965368638497218</c:v>
                </c:pt>
                <c:pt idx="48557">
                  <c:v>26.965923984255486</c:v>
                </c:pt>
                <c:pt idx="48558">
                  <c:v>26.966479330013755</c:v>
                </c:pt>
                <c:pt idx="48559">
                  <c:v>26.967034675772023</c:v>
                </c:pt>
                <c:pt idx="48560">
                  <c:v>26.967590021530292</c:v>
                </c:pt>
                <c:pt idx="48561">
                  <c:v>26.96814536728856</c:v>
                </c:pt>
                <c:pt idx="48562">
                  <c:v>26.968700713046829</c:v>
                </c:pt>
                <c:pt idx="48563">
                  <c:v>26.969256058805097</c:v>
                </c:pt>
                <c:pt idx="48564">
                  <c:v>26.969811404563366</c:v>
                </c:pt>
                <c:pt idx="48565">
                  <c:v>26.970366750321634</c:v>
                </c:pt>
                <c:pt idx="48566">
                  <c:v>26.970922096079903</c:v>
                </c:pt>
                <c:pt idx="48567">
                  <c:v>26.971477441838172</c:v>
                </c:pt>
                <c:pt idx="48568">
                  <c:v>26.97203278759644</c:v>
                </c:pt>
                <c:pt idx="48569">
                  <c:v>26.972588133354709</c:v>
                </c:pt>
                <c:pt idx="48570">
                  <c:v>26.973143479112977</c:v>
                </c:pt>
                <c:pt idx="48571">
                  <c:v>26.973698824871246</c:v>
                </c:pt>
                <c:pt idx="48572">
                  <c:v>26.974254170629514</c:v>
                </c:pt>
                <c:pt idx="48573">
                  <c:v>26.974809516387783</c:v>
                </c:pt>
                <c:pt idx="48574">
                  <c:v>26.975364862146051</c:v>
                </c:pt>
                <c:pt idx="48575">
                  <c:v>26.97592020790432</c:v>
                </c:pt>
                <c:pt idx="48576">
                  <c:v>26.976475553662588</c:v>
                </c:pt>
                <c:pt idx="48577">
                  <c:v>26.977030899420857</c:v>
                </c:pt>
                <c:pt idx="48578">
                  <c:v>26.977586245179126</c:v>
                </c:pt>
                <c:pt idx="48579">
                  <c:v>26.978141590937394</c:v>
                </c:pt>
                <c:pt idx="48580">
                  <c:v>26.978696936695663</c:v>
                </c:pt>
                <c:pt idx="48581">
                  <c:v>26.979252282453931</c:v>
                </c:pt>
                <c:pt idx="48582">
                  <c:v>26.9798076282122</c:v>
                </c:pt>
                <c:pt idx="48583">
                  <c:v>26.980362973970468</c:v>
                </c:pt>
                <c:pt idx="48584">
                  <c:v>26.980918319728737</c:v>
                </c:pt>
                <c:pt idx="48585">
                  <c:v>26.981473665487005</c:v>
                </c:pt>
                <c:pt idx="48586">
                  <c:v>26.982029011245274</c:v>
                </c:pt>
                <c:pt idx="48587">
                  <c:v>26.982584357003542</c:v>
                </c:pt>
                <c:pt idx="48588">
                  <c:v>26.983139702761811</c:v>
                </c:pt>
                <c:pt idx="48589">
                  <c:v>26.983695048520079</c:v>
                </c:pt>
                <c:pt idx="48590">
                  <c:v>26.984250394278348</c:v>
                </c:pt>
                <c:pt idx="48591">
                  <c:v>26.984805740036617</c:v>
                </c:pt>
                <c:pt idx="48592">
                  <c:v>26.985361085794885</c:v>
                </c:pt>
                <c:pt idx="48593">
                  <c:v>26.985916431553154</c:v>
                </c:pt>
                <c:pt idx="48594">
                  <c:v>26.986471777311422</c:v>
                </c:pt>
                <c:pt idx="48595">
                  <c:v>26.987027123069691</c:v>
                </c:pt>
                <c:pt idx="48596">
                  <c:v>26.987582468827959</c:v>
                </c:pt>
                <c:pt idx="48597">
                  <c:v>26.988137814586228</c:v>
                </c:pt>
                <c:pt idx="48598">
                  <c:v>26.988693160344496</c:v>
                </c:pt>
                <c:pt idx="48599">
                  <c:v>26.989248506102765</c:v>
                </c:pt>
                <c:pt idx="48600">
                  <c:v>26.989803851861033</c:v>
                </c:pt>
                <c:pt idx="48601">
                  <c:v>26.990359197619302</c:v>
                </c:pt>
                <c:pt idx="48602">
                  <c:v>26.990914543377571</c:v>
                </c:pt>
                <c:pt idx="48603">
                  <c:v>26.991469889135839</c:v>
                </c:pt>
                <c:pt idx="48604">
                  <c:v>26.992025234894108</c:v>
                </c:pt>
                <c:pt idx="48605">
                  <c:v>26.992580580652376</c:v>
                </c:pt>
                <c:pt idx="48606">
                  <c:v>26.993135926410645</c:v>
                </c:pt>
                <c:pt idx="48607">
                  <c:v>26.993691272168913</c:v>
                </c:pt>
                <c:pt idx="48608">
                  <c:v>26.994246617927182</c:v>
                </c:pt>
                <c:pt idx="48609">
                  <c:v>26.99480196368545</c:v>
                </c:pt>
                <c:pt idx="48610">
                  <c:v>26.995357309443719</c:v>
                </c:pt>
                <c:pt idx="48611">
                  <c:v>26.995912655201987</c:v>
                </c:pt>
                <c:pt idx="48612">
                  <c:v>26.996468000960256</c:v>
                </c:pt>
                <c:pt idx="48613">
                  <c:v>26.997023346718525</c:v>
                </c:pt>
                <c:pt idx="48614">
                  <c:v>26.997578692476793</c:v>
                </c:pt>
                <c:pt idx="48615">
                  <c:v>26.998134038235062</c:v>
                </c:pt>
                <c:pt idx="48616">
                  <c:v>26.99868938399333</c:v>
                </c:pt>
                <c:pt idx="48617">
                  <c:v>26.999244729751599</c:v>
                </c:pt>
                <c:pt idx="48618">
                  <c:v>26.999800075509867</c:v>
                </c:pt>
                <c:pt idx="48619">
                  <c:v>27.000355421268136</c:v>
                </c:pt>
                <c:pt idx="48620">
                  <c:v>27.000910767026404</c:v>
                </c:pt>
                <c:pt idx="48621">
                  <c:v>27.001466112784673</c:v>
                </c:pt>
                <c:pt idx="48622">
                  <c:v>27.002021458542941</c:v>
                </c:pt>
                <c:pt idx="48623">
                  <c:v>27.00257680430121</c:v>
                </c:pt>
                <c:pt idx="48624">
                  <c:v>27.003132150059479</c:v>
                </c:pt>
                <c:pt idx="48625">
                  <c:v>27.003687495817747</c:v>
                </c:pt>
                <c:pt idx="48626">
                  <c:v>27.004242841576016</c:v>
                </c:pt>
                <c:pt idx="48627">
                  <c:v>27.004798187334284</c:v>
                </c:pt>
                <c:pt idx="48628">
                  <c:v>27.005353533092553</c:v>
                </c:pt>
                <c:pt idx="48629">
                  <c:v>27.005908878850821</c:v>
                </c:pt>
                <c:pt idx="48630">
                  <c:v>27.00646422460909</c:v>
                </c:pt>
                <c:pt idx="48631">
                  <c:v>27.007019570367358</c:v>
                </c:pt>
                <c:pt idx="48632">
                  <c:v>27.007574916125627</c:v>
                </c:pt>
                <c:pt idx="48633">
                  <c:v>27.008130261883895</c:v>
                </c:pt>
                <c:pt idx="48634">
                  <c:v>27.008685607642164</c:v>
                </c:pt>
                <c:pt idx="48635">
                  <c:v>27.009240953400433</c:v>
                </c:pt>
                <c:pt idx="48636">
                  <c:v>27.009796299158701</c:v>
                </c:pt>
                <c:pt idx="48637">
                  <c:v>27.01035164491697</c:v>
                </c:pt>
                <c:pt idx="48638">
                  <c:v>27.010906990675238</c:v>
                </c:pt>
                <c:pt idx="48639">
                  <c:v>27.011462336433507</c:v>
                </c:pt>
                <c:pt idx="48640">
                  <c:v>27.012017682191775</c:v>
                </c:pt>
                <c:pt idx="48641">
                  <c:v>27.012573027950044</c:v>
                </c:pt>
                <c:pt idx="48642">
                  <c:v>27.013128373708312</c:v>
                </c:pt>
                <c:pt idx="48643">
                  <c:v>27.013683719466581</c:v>
                </c:pt>
                <c:pt idx="48644">
                  <c:v>27.014239065224849</c:v>
                </c:pt>
                <c:pt idx="48645">
                  <c:v>27.014794410983118</c:v>
                </c:pt>
                <c:pt idx="48646">
                  <c:v>27.015349756741386</c:v>
                </c:pt>
                <c:pt idx="48647">
                  <c:v>27.015905102499655</c:v>
                </c:pt>
                <c:pt idx="48648">
                  <c:v>27.016460448257924</c:v>
                </c:pt>
                <c:pt idx="48649">
                  <c:v>27.017015794016192</c:v>
                </c:pt>
                <c:pt idx="48650">
                  <c:v>27.017571139774461</c:v>
                </c:pt>
                <c:pt idx="48651">
                  <c:v>27.018126485532729</c:v>
                </c:pt>
                <c:pt idx="48652">
                  <c:v>27.018681831290998</c:v>
                </c:pt>
                <c:pt idx="48653">
                  <c:v>27.019237177049266</c:v>
                </c:pt>
                <c:pt idx="48654">
                  <c:v>27.019792522807535</c:v>
                </c:pt>
                <c:pt idx="48655">
                  <c:v>27.020347868565803</c:v>
                </c:pt>
                <c:pt idx="48656">
                  <c:v>27.020903214324072</c:v>
                </c:pt>
                <c:pt idx="48657">
                  <c:v>27.02145856008234</c:v>
                </c:pt>
                <c:pt idx="48658">
                  <c:v>27.022013905840609</c:v>
                </c:pt>
                <c:pt idx="48659">
                  <c:v>27.022569251598878</c:v>
                </c:pt>
                <c:pt idx="48660">
                  <c:v>27.023124597357146</c:v>
                </c:pt>
                <c:pt idx="48661">
                  <c:v>27.023679943115415</c:v>
                </c:pt>
                <c:pt idx="48662">
                  <c:v>27.024235288873683</c:v>
                </c:pt>
                <c:pt idx="48663">
                  <c:v>27.024790634631952</c:v>
                </c:pt>
                <c:pt idx="48664">
                  <c:v>27.02534598039022</c:v>
                </c:pt>
                <c:pt idx="48665">
                  <c:v>27.025901326148489</c:v>
                </c:pt>
                <c:pt idx="48666">
                  <c:v>27.026456671906757</c:v>
                </c:pt>
                <c:pt idx="48667">
                  <c:v>27.027012017665026</c:v>
                </c:pt>
                <c:pt idx="48668">
                  <c:v>27.027567363423294</c:v>
                </c:pt>
                <c:pt idx="48669">
                  <c:v>27.028122709181563</c:v>
                </c:pt>
                <c:pt idx="48670">
                  <c:v>27.028678054939832</c:v>
                </c:pt>
                <c:pt idx="48671">
                  <c:v>27.0292334006981</c:v>
                </c:pt>
                <c:pt idx="48672">
                  <c:v>27.029788746456369</c:v>
                </c:pt>
                <c:pt idx="48673">
                  <c:v>27.030344092214637</c:v>
                </c:pt>
                <c:pt idx="48674">
                  <c:v>27.030899437972906</c:v>
                </c:pt>
                <c:pt idx="48675">
                  <c:v>27.031454783731174</c:v>
                </c:pt>
                <c:pt idx="48676">
                  <c:v>27.032010129489443</c:v>
                </c:pt>
                <c:pt idx="48677">
                  <c:v>27.032565475247711</c:v>
                </c:pt>
                <c:pt idx="48678">
                  <c:v>27.03312082100598</c:v>
                </c:pt>
                <c:pt idx="48679">
                  <c:v>27.033676166764248</c:v>
                </c:pt>
                <c:pt idx="48680">
                  <c:v>27.034231512522517</c:v>
                </c:pt>
                <c:pt idx="48681">
                  <c:v>27.034786858280786</c:v>
                </c:pt>
                <c:pt idx="48682">
                  <c:v>27.035342204039054</c:v>
                </c:pt>
                <c:pt idx="48683">
                  <c:v>27.035897549797323</c:v>
                </c:pt>
                <c:pt idx="48684">
                  <c:v>27.036452895555591</c:v>
                </c:pt>
                <c:pt idx="48685">
                  <c:v>27.03700824131386</c:v>
                </c:pt>
                <c:pt idx="48686">
                  <c:v>27.037563587072128</c:v>
                </c:pt>
                <c:pt idx="48687">
                  <c:v>27.038118932830397</c:v>
                </c:pt>
                <c:pt idx="48688">
                  <c:v>27.038674278588665</c:v>
                </c:pt>
                <c:pt idx="48689">
                  <c:v>27.039229624346934</c:v>
                </c:pt>
                <c:pt idx="48690">
                  <c:v>27.039784970105202</c:v>
                </c:pt>
                <c:pt idx="48691">
                  <c:v>27.040340315863471</c:v>
                </c:pt>
                <c:pt idx="48692">
                  <c:v>27.04089566162174</c:v>
                </c:pt>
                <c:pt idx="48693">
                  <c:v>27.041451007380008</c:v>
                </c:pt>
                <c:pt idx="48694">
                  <c:v>27.042006353138277</c:v>
                </c:pt>
                <c:pt idx="48695">
                  <c:v>27.042561698896545</c:v>
                </c:pt>
                <c:pt idx="48696">
                  <c:v>27.043117044654814</c:v>
                </c:pt>
                <c:pt idx="48697">
                  <c:v>27.043672390413082</c:v>
                </c:pt>
                <c:pt idx="48698">
                  <c:v>27.044227736171351</c:v>
                </c:pt>
                <c:pt idx="48699">
                  <c:v>27.044783081929619</c:v>
                </c:pt>
                <c:pt idx="48700">
                  <c:v>27.045338427687888</c:v>
                </c:pt>
                <c:pt idx="48701">
                  <c:v>27.045893773446156</c:v>
                </c:pt>
                <c:pt idx="48702">
                  <c:v>27.046449119204425</c:v>
                </c:pt>
                <c:pt idx="48703">
                  <c:v>27.047004464962694</c:v>
                </c:pt>
                <c:pt idx="48704">
                  <c:v>27.047559810720962</c:v>
                </c:pt>
                <c:pt idx="48705">
                  <c:v>27.048115156479231</c:v>
                </c:pt>
                <c:pt idx="48706">
                  <c:v>27.048670502237499</c:v>
                </c:pt>
                <c:pt idx="48707">
                  <c:v>27.049225847995768</c:v>
                </c:pt>
                <c:pt idx="48708">
                  <c:v>27.049781193754036</c:v>
                </c:pt>
                <c:pt idx="48709">
                  <c:v>27.050336539512305</c:v>
                </c:pt>
                <c:pt idx="48710">
                  <c:v>27.050891885270573</c:v>
                </c:pt>
                <c:pt idx="48711">
                  <c:v>27.051447231028842</c:v>
                </c:pt>
                <c:pt idx="48712">
                  <c:v>27.05200257678711</c:v>
                </c:pt>
                <c:pt idx="48713">
                  <c:v>27.052557922545379</c:v>
                </c:pt>
                <c:pt idx="48714">
                  <c:v>27.053113268303647</c:v>
                </c:pt>
                <c:pt idx="48715">
                  <c:v>27.053668614061916</c:v>
                </c:pt>
                <c:pt idx="48716">
                  <c:v>27.054223959820185</c:v>
                </c:pt>
                <c:pt idx="48717">
                  <c:v>27.054779305578453</c:v>
                </c:pt>
                <c:pt idx="48718">
                  <c:v>27.055334651336722</c:v>
                </c:pt>
                <c:pt idx="48719">
                  <c:v>27.05588999709499</c:v>
                </c:pt>
                <c:pt idx="48720">
                  <c:v>27.056445342853259</c:v>
                </c:pt>
                <c:pt idx="48721">
                  <c:v>27.057000688611527</c:v>
                </c:pt>
                <c:pt idx="48722">
                  <c:v>27.057556034369796</c:v>
                </c:pt>
                <c:pt idx="48723">
                  <c:v>27.058111380128064</c:v>
                </c:pt>
                <c:pt idx="48724">
                  <c:v>27.058666725886333</c:v>
                </c:pt>
                <c:pt idx="48725">
                  <c:v>27.059222071644601</c:v>
                </c:pt>
                <c:pt idx="48726">
                  <c:v>27.05977741740287</c:v>
                </c:pt>
                <c:pt idx="48727">
                  <c:v>27.060332763161139</c:v>
                </c:pt>
                <c:pt idx="48728">
                  <c:v>27.060888108919407</c:v>
                </c:pt>
                <c:pt idx="48729">
                  <c:v>27.061443454677676</c:v>
                </c:pt>
                <c:pt idx="48730">
                  <c:v>27.061998800435944</c:v>
                </c:pt>
                <c:pt idx="48731">
                  <c:v>27.062554146194213</c:v>
                </c:pt>
                <c:pt idx="48732">
                  <c:v>27.063109491952481</c:v>
                </c:pt>
                <c:pt idx="48733">
                  <c:v>27.06366483771075</c:v>
                </c:pt>
                <c:pt idx="48734">
                  <c:v>27.064220183469018</c:v>
                </c:pt>
                <c:pt idx="48735">
                  <c:v>27.064775529227287</c:v>
                </c:pt>
                <c:pt idx="48736">
                  <c:v>27.065330874985555</c:v>
                </c:pt>
                <c:pt idx="48737">
                  <c:v>27.065886220743824</c:v>
                </c:pt>
                <c:pt idx="48738">
                  <c:v>27.066441566502093</c:v>
                </c:pt>
                <c:pt idx="48739">
                  <c:v>27.066996912260361</c:v>
                </c:pt>
                <c:pt idx="48740">
                  <c:v>27.06755225801863</c:v>
                </c:pt>
                <c:pt idx="48741">
                  <c:v>27.068107603776898</c:v>
                </c:pt>
                <c:pt idx="48742">
                  <c:v>27.068662949535167</c:v>
                </c:pt>
                <c:pt idx="48743">
                  <c:v>27.069218295293435</c:v>
                </c:pt>
                <c:pt idx="48744">
                  <c:v>27.069773641051704</c:v>
                </c:pt>
                <c:pt idx="48745">
                  <c:v>27.070328986809972</c:v>
                </c:pt>
                <c:pt idx="48746">
                  <c:v>27.070884332568241</c:v>
                </c:pt>
                <c:pt idx="48747">
                  <c:v>27.071439678326509</c:v>
                </c:pt>
                <c:pt idx="48748">
                  <c:v>27.071995024084778</c:v>
                </c:pt>
                <c:pt idx="48749">
                  <c:v>27.072550369843047</c:v>
                </c:pt>
                <c:pt idx="48750">
                  <c:v>27.073105715601315</c:v>
                </c:pt>
                <c:pt idx="48751">
                  <c:v>27.073661061359584</c:v>
                </c:pt>
                <c:pt idx="48752">
                  <c:v>27.074216407117852</c:v>
                </c:pt>
                <c:pt idx="48753">
                  <c:v>27.074771752876121</c:v>
                </c:pt>
                <c:pt idx="48754">
                  <c:v>27.075327098634389</c:v>
                </c:pt>
                <c:pt idx="48755">
                  <c:v>27.075882444392658</c:v>
                </c:pt>
                <c:pt idx="48756">
                  <c:v>27.076437790150926</c:v>
                </c:pt>
                <c:pt idx="48757">
                  <c:v>27.076993135909195</c:v>
                </c:pt>
                <c:pt idx="48758">
                  <c:v>27.077548481667463</c:v>
                </c:pt>
                <c:pt idx="48759">
                  <c:v>27.078103827425732</c:v>
                </c:pt>
                <c:pt idx="48760">
                  <c:v>27.078659173184001</c:v>
                </c:pt>
                <c:pt idx="48761">
                  <c:v>27.079214518942269</c:v>
                </c:pt>
                <c:pt idx="48762">
                  <c:v>27.079769864700538</c:v>
                </c:pt>
                <c:pt idx="48763">
                  <c:v>27.080325210458806</c:v>
                </c:pt>
                <c:pt idx="48764">
                  <c:v>27.080880556217075</c:v>
                </c:pt>
                <c:pt idx="48765">
                  <c:v>27.081435901975343</c:v>
                </c:pt>
                <c:pt idx="48766">
                  <c:v>27.081991247733612</c:v>
                </c:pt>
                <c:pt idx="48767">
                  <c:v>27.08254659349188</c:v>
                </c:pt>
                <c:pt idx="48768">
                  <c:v>27.083101939250149</c:v>
                </c:pt>
                <c:pt idx="48769">
                  <c:v>27.083657285008417</c:v>
                </c:pt>
                <c:pt idx="48770">
                  <c:v>27.084212630766686</c:v>
                </c:pt>
                <c:pt idx="48771">
                  <c:v>27.084767976524954</c:v>
                </c:pt>
                <c:pt idx="48772">
                  <c:v>27.085323322283223</c:v>
                </c:pt>
                <c:pt idx="48773">
                  <c:v>27.085878668041492</c:v>
                </c:pt>
                <c:pt idx="48774">
                  <c:v>27.08643401379976</c:v>
                </c:pt>
                <c:pt idx="48775">
                  <c:v>27.086989359558029</c:v>
                </c:pt>
                <c:pt idx="48776">
                  <c:v>27.087544705316297</c:v>
                </c:pt>
                <c:pt idx="48777">
                  <c:v>27.088100051074566</c:v>
                </c:pt>
                <c:pt idx="48778">
                  <c:v>27.088655396832834</c:v>
                </c:pt>
                <c:pt idx="48779">
                  <c:v>27.089210742591103</c:v>
                </c:pt>
                <c:pt idx="48780">
                  <c:v>27.089766088349371</c:v>
                </c:pt>
                <c:pt idx="48781">
                  <c:v>27.09032143410764</c:v>
                </c:pt>
                <c:pt idx="48782">
                  <c:v>27.090876779865908</c:v>
                </c:pt>
                <c:pt idx="48783">
                  <c:v>27.091432125624177</c:v>
                </c:pt>
                <c:pt idx="48784">
                  <c:v>27.091987471382446</c:v>
                </c:pt>
                <c:pt idx="48785">
                  <c:v>27.092542817140714</c:v>
                </c:pt>
                <c:pt idx="48786">
                  <c:v>27.093098162898983</c:v>
                </c:pt>
                <c:pt idx="48787">
                  <c:v>27.093653508657251</c:v>
                </c:pt>
                <c:pt idx="48788">
                  <c:v>27.09420885441552</c:v>
                </c:pt>
                <c:pt idx="48789">
                  <c:v>27.094764200173788</c:v>
                </c:pt>
                <c:pt idx="48790">
                  <c:v>27.095319545932057</c:v>
                </c:pt>
                <c:pt idx="48791">
                  <c:v>27.095874891690325</c:v>
                </c:pt>
                <c:pt idx="48792">
                  <c:v>27.096430237448594</c:v>
                </c:pt>
                <c:pt idx="48793">
                  <c:v>27.096985583206862</c:v>
                </c:pt>
                <c:pt idx="48794">
                  <c:v>27.097540928965131</c:v>
                </c:pt>
                <c:pt idx="48795">
                  <c:v>27.0980962747234</c:v>
                </c:pt>
                <c:pt idx="48796">
                  <c:v>27.098651620481668</c:v>
                </c:pt>
                <c:pt idx="48797">
                  <c:v>27.099206966239937</c:v>
                </c:pt>
                <c:pt idx="48798">
                  <c:v>27.099762311998205</c:v>
                </c:pt>
                <c:pt idx="48799">
                  <c:v>27.100317657756474</c:v>
                </c:pt>
                <c:pt idx="48800">
                  <c:v>27.100873003514742</c:v>
                </c:pt>
                <c:pt idx="48801">
                  <c:v>27.101428349273011</c:v>
                </c:pt>
                <c:pt idx="48802">
                  <c:v>27.101983695031279</c:v>
                </c:pt>
                <c:pt idx="48803">
                  <c:v>27.102539040789548</c:v>
                </c:pt>
                <c:pt idx="48804">
                  <c:v>27.103094386547816</c:v>
                </c:pt>
                <c:pt idx="48805">
                  <c:v>27.103649732306085</c:v>
                </c:pt>
                <c:pt idx="48806">
                  <c:v>27.104205078064354</c:v>
                </c:pt>
                <c:pt idx="48807">
                  <c:v>27.104760423822622</c:v>
                </c:pt>
                <c:pt idx="48808">
                  <c:v>27.105315769580891</c:v>
                </c:pt>
                <c:pt idx="48809">
                  <c:v>27.105871115339159</c:v>
                </c:pt>
                <c:pt idx="48810">
                  <c:v>27.106426461097428</c:v>
                </c:pt>
                <c:pt idx="48811">
                  <c:v>27.106981806855696</c:v>
                </c:pt>
                <c:pt idx="48812">
                  <c:v>27.107537152613965</c:v>
                </c:pt>
                <c:pt idx="48813">
                  <c:v>27.108092498372233</c:v>
                </c:pt>
                <c:pt idx="48814">
                  <c:v>27.108647844130502</c:v>
                </c:pt>
                <c:pt idx="48815">
                  <c:v>27.10920318988877</c:v>
                </c:pt>
                <c:pt idx="48816">
                  <c:v>27.109758535647039</c:v>
                </c:pt>
                <c:pt idx="48817">
                  <c:v>27.110313881405308</c:v>
                </c:pt>
                <c:pt idx="48818">
                  <c:v>27.110869227163576</c:v>
                </c:pt>
                <c:pt idx="48819">
                  <c:v>27.111424572921845</c:v>
                </c:pt>
                <c:pt idx="48820">
                  <c:v>27.111979918680113</c:v>
                </c:pt>
                <c:pt idx="48821">
                  <c:v>27.112535264438382</c:v>
                </c:pt>
                <c:pt idx="48822">
                  <c:v>27.11309061019665</c:v>
                </c:pt>
                <c:pt idx="48823">
                  <c:v>27.113645955954919</c:v>
                </c:pt>
                <c:pt idx="48824">
                  <c:v>27.114201301713187</c:v>
                </c:pt>
                <c:pt idx="48825">
                  <c:v>27.114756647471456</c:v>
                </c:pt>
                <c:pt idx="48826">
                  <c:v>27.115311993229724</c:v>
                </c:pt>
                <c:pt idx="48827">
                  <c:v>27.115867338987993</c:v>
                </c:pt>
                <c:pt idx="48828">
                  <c:v>27.116422684746261</c:v>
                </c:pt>
                <c:pt idx="48829">
                  <c:v>27.11697803050453</c:v>
                </c:pt>
                <c:pt idx="48830">
                  <c:v>27.117533376262799</c:v>
                </c:pt>
                <c:pt idx="48831">
                  <c:v>27.118088722021067</c:v>
                </c:pt>
                <c:pt idx="48832">
                  <c:v>27.118644067779336</c:v>
                </c:pt>
                <c:pt idx="48833">
                  <c:v>27.119199413537604</c:v>
                </c:pt>
                <c:pt idx="48834">
                  <c:v>27.119754759295873</c:v>
                </c:pt>
                <c:pt idx="48835">
                  <c:v>27.120310105054141</c:v>
                </c:pt>
                <c:pt idx="48836">
                  <c:v>27.12086545081241</c:v>
                </c:pt>
                <c:pt idx="48837">
                  <c:v>27.121420796570678</c:v>
                </c:pt>
                <c:pt idx="48838">
                  <c:v>27.121976142328947</c:v>
                </c:pt>
                <c:pt idx="48839">
                  <c:v>27.122531488087215</c:v>
                </c:pt>
                <c:pt idx="48840">
                  <c:v>27.123086833845484</c:v>
                </c:pt>
                <c:pt idx="48841">
                  <c:v>27.123642179603753</c:v>
                </c:pt>
                <c:pt idx="48842">
                  <c:v>27.124197525362021</c:v>
                </c:pt>
                <c:pt idx="48843">
                  <c:v>27.12475287112029</c:v>
                </c:pt>
                <c:pt idx="48844">
                  <c:v>27.125308216878558</c:v>
                </c:pt>
                <c:pt idx="48845">
                  <c:v>27.125863562636827</c:v>
                </c:pt>
                <c:pt idx="48846">
                  <c:v>27.126418908395095</c:v>
                </c:pt>
                <c:pt idx="48847">
                  <c:v>27.126974254153364</c:v>
                </c:pt>
                <c:pt idx="48848">
                  <c:v>27.127529599911632</c:v>
                </c:pt>
                <c:pt idx="48849">
                  <c:v>27.128084945669901</c:v>
                </c:pt>
                <c:pt idx="48850">
                  <c:v>27.128640291428169</c:v>
                </c:pt>
                <c:pt idx="48851">
                  <c:v>27.129195637186438</c:v>
                </c:pt>
                <c:pt idx="48852">
                  <c:v>27.129750982944707</c:v>
                </c:pt>
                <c:pt idx="48853">
                  <c:v>27.130306328702975</c:v>
                </c:pt>
                <c:pt idx="48854">
                  <c:v>27.130861674461244</c:v>
                </c:pt>
                <c:pt idx="48855">
                  <c:v>27.131417020219512</c:v>
                </c:pt>
                <c:pt idx="48856">
                  <c:v>27.131972365977781</c:v>
                </c:pt>
                <c:pt idx="48857">
                  <c:v>27.132527711736049</c:v>
                </c:pt>
                <c:pt idx="48858">
                  <c:v>27.133083057494318</c:v>
                </c:pt>
                <c:pt idx="48859">
                  <c:v>27.133638403252586</c:v>
                </c:pt>
                <c:pt idx="48860">
                  <c:v>27.134193749010855</c:v>
                </c:pt>
                <c:pt idx="48861">
                  <c:v>27.134749094769123</c:v>
                </c:pt>
                <c:pt idx="48862">
                  <c:v>27.135304440527392</c:v>
                </c:pt>
                <c:pt idx="48863">
                  <c:v>27.135859786285661</c:v>
                </c:pt>
                <c:pt idx="48864">
                  <c:v>27.136415132043929</c:v>
                </c:pt>
                <c:pt idx="48865">
                  <c:v>27.136970477802198</c:v>
                </c:pt>
                <c:pt idx="48866">
                  <c:v>27.137525823560466</c:v>
                </c:pt>
                <c:pt idx="48867">
                  <c:v>27.138081169318735</c:v>
                </c:pt>
                <c:pt idx="48868">
                  <c:v>27.138636515077003</c:v>
                </c:pt>
                <c:pt idx="48869">
                  <c:v>27.139191860835272</c:v>
                </c:pt>
                <c:pt idx="48870">
                  <c:v>27.13974720659354</c:v>
                </c:pt>
                <c:pt idx="48871">
                  <c:v>27.140302552351809</c:v>
                </c:pt>
                <c:pt idx="48872">
                  <c:v>27.140857898110077</c:v>
                </c:pt>
                <c:pt idx="48873">
                  <c:v>27.141413243868346</c:v>
                </c:pt>
                <c:pt idx="48874">
                  <c:v>27.141968589626615</c:v>
                </c:pt>
                <c:pt idx="48875">
                  <c:v>27.142523935384883</c:v>
                </c:pt>
                <c:pt idx="48876">
                  <c:v>27.143079281143152</c:v>
                </c:pt>
                <c:pt idx="48877">
                  <c:v>27.14363462690142</c:v>
                </c:pt>
                <c:pt idx="48878">
                  <c:v>27.144189972659689</c:v>
                </c:pt>
                <c:pt idx="48879">
                  <c:v>27.144745318417957</c:v>
                </c:pt>
                <c:pt idx="48880">
                  <c:v>27.145300664176226</c:v>
                </c:pt>
                <c:pt idx="48881">
                  <c:v>27.145856009934494</c:v>
                </c:pt>
                <c:pt idx="48882">
                  <c:v>27.146411355692763</c:v>
                </c:pt>
                <c:pt idx="48883">
                  <c:v>27.146966701451031</c:v>
                </c:pt>
                <c:pt idx="48884">
                  <c:v>27.1475220472093</c:v>
                </c:pt>
                <c:pt idx="48885">
                  <c:v>27.148077392967568</c:v>
                </c:pt>
                <c:pt idx="48886">
                  <c:v>27.148632738725837</c:v>
                </c:pt>
                <c:pt idx="48887">
                  <c:v>27.149188084484106</c:v>
                </c:pt>
                <c:pt idx="48888">
                  <c:v>27.149743430242374</c:v>
                </c:pt>
                <c:pt idx="48889">
                  <c:v>27.150298776000643</c:v>
                </c:pt>
                <c:pt idx="48890">
                  <c:v>27.150854121758911</c:v>
                </c:pt>
                <c:pt idx="48891">
                  <c:v>27.15140946751718</c:v>
                </c:pt>
                <c:pt idx="48892">
                  <c:v>27.151964813275448</c:v>
                </c:pt>
                <c:pt idx="48893">
                  <c:v>27.152520159033717</c:v>
                </c:pt>
                <c:pt idx="48894">
                  <c:v>27.153075504791985</c:v>
                </c:pt>
                <c:pt idx="48895">
                  <c:v>27.153630850550254</c:v>
                </c:pt>
                <c:pt idx="48896">
                  <c:v>27.154186196308522</c:v>
                </c:pt>
                <c:pt idx="48897">
                  <c:v>27.154741542066791</c:v>
                </c:pt>
                <c:pt idx="48898">
                  <c:v>27.15529688782506</c:v>
                </c:pt>
                <c:pt idx="48899">
                  <c:v>27.155852233583328</c:v>
                </c:pt>
                <c:pt idx="48900">
                  <c:v>27.156407579341597</c:v>
                </c:pt>
                <c:pt idx="48901">
                  <c:v>27.156962925099865</c:v>
                </c:pt>
                <c:pt idx="48902">
                  <c:v>27.157518270858134</c:v>
                </c:pt>
                <c:pt idx="48903">
                  <c:v>27.158073616616402</c:v>
                </c:pt>
                <c:pt idx="48904">
                  <c:v>27.158628962374671</c:v>
                </c:pt>
                <c:pt idx="48905">
                  <c:v>27.159184308132939</c:v>
                </c:pt>
                <c:pt idx="48906">
                  <c:v>27.159739653891208</c:v>
                </c:pt>
                <c:pt idx="48907">
                  <c:v>27.160294999649476</c:v>
                </c:pt>
                <c:pt idx="48908">
                  <c:v>27.160850345407745</c:v>
                </c:pt>
                <c:pt idx="48909">
                  <c:v>27.161405691166014</c:v>
                </c:pt>
                <c:pt idx="48910">
                  <c:v>27.161961036924282</c:v>
                </c:pt>
                <c:pt idx="48911">
                  <c:v>27.162516382682551</c:v>
                </c:pt>
                <c:pt idx="48912">
                  <c:v>27.163071728440819</c:v>
                </c:pt>
                <c:pt idx="48913">
                  <c:v>27.163627074199088</c:v>
                </c:pt>
                <c:pt idx="48914">
                  <c:v>27.164182419957356</c:v>
                </c:pt>
                <c:pt idx="48915">
                  <c:v>27.164737765715625</c:v>
                </c:pt>
                <c:pt idx="48916">
                  <c:v>27.165293111473893</c:v>
                </c:pt>
                <c:pt idx="48917">
                  <c:v>27.165848457232162</c:v>
                </c:pt>
                <c:pt idx="48918">
                  <c:v>27.16640380299043</c:v>
                </c:pt>
                <c:pt idx="48919">
                  <c:v>27.166959148748699</c:v>
                </c:pt>
                <c:pt idx="48920">
                  <c:v>27.167514494506968</c:v>
                </c:pt>
                <c:pt idx="48921">
                  <c:v>27.168069840265236</c:v>
                </c:pt>
                <c:pt idx="48922">
                  <c:v>27.168625186023505</c:v>
                </c:pt>
                <c:pt idx="48923">
                  <c:v>27.169180531781773</c:v>
                </c:pt>
                <c:pt idx="48924">
                  <c:v>27.169735877540042</c:v>
                </c:pt>
                <c:pt idx="48925">
                  <c:v>27.17029122329831</c:v>
                </c:pt>
                <c:pt idx="48926">
                  <c:v>27.170846569056579</c:v>
                </c:pt>
                <c:pt idx="48927">
                  <c:v>27.171401914814847</c:v>
                </c:pt>
                <c:pt idx="48928">
                  <c:v>27.171957260573116</c:v>
                </c:pt>
                <c:pt idx="48929">
                  <c:v>27.172512606331384</c:v>
                </c:pt>
                <c:pt idx="48930">
                  <c:v>27.173067952089653</c:v>
                </c:pt>
                <c:pt idx="48931">
                  <c:v>27.173623297847922</c:v>
                </c:pt>
                <c:pt idx="48932">
                  <c:v>27.17417864360619</c:v>
                </c:pt>
                <c:pt idx="48933">
                  <c:v>27.174733989364459</c:v>
                </c:pt>
                <c:pt idx="48934">
                  <c:v>27.175289335122727</c:v>
                </c:pt>
                <c:pt idx="48935">
                  <c:v>27.175844680880996</c:v>
                </c:pt>
                <c:pt idx="48936">
                  <c:v>27.176400026639264</c:v>
                </c:pt>
                <c:pt idx="48937">
                  <c:v>27.176955372397533</c:v>
                </c:pt>
                <c:pt idx="48938">
                  <c:v>27.177510718155801</c:v>
                </c:pt>
                <c:pt idx="48939">
                  <c:v>27.17806606391407</c:v>
                </c:pt>
                <c:pt idx="48940">
                  <c:v>27.178621409672338</c:v>
                </c:pt>
                <c:pt idx="48941">
                  <c:v>27.179176755430607</c:v>
                </c:pt>
                <c:pt idx="48942">
                  <c:v>27.179732101188876</c:v>
                </c:pt>
                <c:pt idx="48943">
                  <c:v>27.180287446947144</c:v>
                </c:pt>
                <c:pt idx="48944">
                  <c:v>27.180842792705413</c:v>
                </c:pt>
                <c:pt idx="48945">
                  <c:v>27.181398138463681</c:v>
                </c:pt>
                <c:pt idx="48946">
                  <c:v>27.18195348422195</c:v>
                </c:pt>
                <c:pt idx="48947">
                  <c:v>27.182508829980218</c:v>
                </c:pt>
                <c:pt idx="48948">
                  <c:v>27.183064175738487</c:v>
                </c:pt>
                <c:pt idx="48949">
                  <c:v>27.183619521496755</c:v>
                </c:pt>
                <c:pt idx="48950">
                  <c:v>27.184174867255024</c:v>
                </c:pt>
                <c:pt idx="48951">
                  <c:v>27.184730213013292</c:v>
                </c:pt>
                <c:pt idx="48952">
                  <c:v>27.185285558771561</c:v>
                </c:pt>
                <c:pt idx="48953">
                  <c:v>27.185840904529829</c:v>
                </c:pt>
                <c:pt idx="48954">
                  <c:v>27.186396250288098</c:v>
                </c:pt>
                <c:pt idx="48955">
                  <c:v>27.186951596046367</c:v>
                </c:pt>
                <c:pt idx="48956">
                  <c:v>27.187506941804635</c:v>
                </c:pt>
                <c:pt idx="48957">
                  <c:v>27.188062287562904</c:v>
                </c:pt>
                <c:pt idx="48958">
                  <c:v>27.188617633321172</c:v>
                </c:pt>
                <c:pt idx="48959">
                  <c:v>27.189172979079441</c:v>
                </c:pt>
                <c:pt idx="48960">
                  <c:v>27.189728324837709</c:v>
                </c:pt>
                <c:pt idx="48961">
                  <c:v>27.190283670595978</c:v>
                </c:pt>
                <c:pt idx="48962">
                  <c:v>27.190839016354246</c:v>
                </c:pt>
                <c:pt idx="48963">
                  <c:v>27.191394362112515</c:v>
                </c:pt>
                <c:pt idx="48964">
                  <c:v>27.191949707870783</c:v>
                </c:pt>
                <c:pt idx="48965">
                  <c:v>27.192505053629052</c:v>
                </c:pt>
                <c:pt idx="48966">
                  <c:v>27.193060399387321</c:v>
                </c:pt>
                <c:pt idx="48967">
                  <c:v>27.193615745145589</c:v>
                </c:pt>
                <c:pt idx="48968">
                  <c:v>27.194171090903858</c:v>
                </c:pt>
                <c:pt idx="48969">
                  <c:v>27.194726436662126</c:v>
                </c:pt>
                <c:pt idx="48970">
                  <c:v>27.195281782420395</c:v>
                </c:pt>
                <c:pt idx="48971">
                  <c:v>27.195837128178663</c:v>
                </c:pt>
                <c:pt idx="48972">
                  <c:v>27.196392473936932</c:v>
                </c:pt>
                <c:pt idx="48973">
                  <c:v>27.1969478196952</c:v>
                </c:pt>
                <c:pt idx="48974">
                  <c:v>27.197503165453469</c:v>
                </c:pt>
                <c:pt idx="48975">
                  <c:v>27.198058511211737</c:v>
                </c:pt>
                <c:pt idx="48976">
                  <c:v>27.198613856970006</c:v>
                </c:pt>
                <c:pt idx="48977">
                  <c:v>27.199169202728275</c:v>
                </c:pt>
                <c:pt idx="48978">
                  <c:v>27.199724548486543</c:v>
                </c:pt>
                <c:pt idx="48979">
                  <c:v>27.200279894244812</c:v>
                </c:pt>
                <c:pt idx="48980">
                  <c:v>27.20083524000308</c:v>
                </c:pt>
                <c:pt idx="48981">
                  <c:v>27.201390585761349</c:v>
                </c:pt>
                <c:pt idx="48982">
                  <c:v>27.201945931519617</c:v>
                </c:pt>
                <c:pt idx="48983">
                  <c:v>27.202501277277886</c:v>
                </c:pt>
                <c:pt idx="48984">
                  <c:v>27.203056623036154</c:v>
                </c:pt>
                <c:pt idx="48985">
                  <c:v>27.203611968794423</c:v>
                </c:pt>
                <c:pt idx="48986">
                  <c:v>27.204167314552691</c:v>
                </c:pt>
                <c:pt idx="48987">
                  <c:v>27.20472266031096</c:v>
                </c:pt>
                <c:pt idx="48988">
                  <c:v>27.205278006069229</c:v>
                </c:pt>
                <c:pt idx="48989">
                  <c:v>27.205833351827497</c:v>
                </c:pt>
                <c:pt idx="48990">
                  <c:v>27.206388697585766</c:v>
                </c:pt>
                <c:pt idx="48991">
                  <c:v>27.206944043344034</c:v>
                </c:pt>
                <c:pt idx="48992">
                  <c:v>27.207499389102303</c:v>
                </c:pt>
                <c:pt idx="48993">
                  <c:v>27.208054734860571</c:v>
                </c:pt>
                <c:pt idx="48994">
                  <c:v>27.20861008061884</c:v>
                </c:pt>
                <c:pt idx="48995">
                  <c:v>27.209165426377108</c:v>
                </c:pt>
                <c:pt idx="48996">
                  <c:v>27.209720772135377</c:v>
                </c:pt>
                <c:pt idx="48997">
                  <c:v>27.210276117893645</c:v>
                </c:pt>
                <c:pt idx="48998">
                  <c:v>27.210831463651914</c:v>
                </c:pt>
                <c:pt idx="48999">
                  <c:v>27.211386809410183</c:v>
                </c:pt>
                <c:pt idx="49000">
                  <c:v>27.211942155168451</c:v>
                </c:pt>
                <c:pt idx="49001">
                  <c:v>27.21249750092672</c:v>
                </c:pt>
                <c:pt idx="49002">
                  <c:v>27.213052846684988</c:v>
                </c:pt>
                <c:pt idx="49003">
                  <c:v>27.213608192443257</c:v>
                </c:pt>
                <c:pt idx="49004">
                  <c:v>27.214163538201525</c:v>
                </c:pt>
                <c:pt idx="49005">
                  <c:v>27.214718883959794</c:v>
                </c:pt>
                <c:pt idx="49006">
                  <c:v>27.215274229718062</c:v>
                </c:pt>
                <c:pt idx="49007">
                  <c:v>27.215829575476331</c:v>
                </c:pt>
                <c:pt idx="49008">
                  <c:v>27.216384921234599</c:v>
                </c:pt>
                <c:pt idx="49009">
                  <c:v>27.216940266992868</c:v>
                </c:pt>
                <c:pt idx="49010">
                  <c:v>27.217495612751136</c:v>
                </c:pt>
                <c:pt idx="49011">
                  <c:v>27.218050958509405</c:v>
                </c:pt>
                <c:pt idx="49012">
                  <c:v>27.218606304267674</c:v>
                </c:pt>
                <c:pt idx="49013">
                  <c:v>27.219161650025942</c:v>
                </c:pt>
                <c:pt idx="49014">
                  <c:v>27.219716995784211</c:v>
                </c:pt>
                <c:pt idx="49015">
                  <c:v>27.220272341542479</c:v>
                </c:pt>
                <c:pt idx="49016">
                  <c:v>27.220827687300748</c:v>
                </c:pt>
                <c:pt idx="49017">
                  <c:v>27.221383033059016</c:v>
                </c:pt>
                <c:pt idx="49018">
                  <c:v>27.221938378817285</c:v>
                </c:pt>
                <c:pt idx="49019">
                  <c:v>27.222493724575553</c:v>
                </c:pt>
                <c:pt idx="49020">
                  <c:v>27.223049070333822</c:v>
                </c:pt>
                <c:pt idx="49021">
                  <c:v>27.22360441609209</c:v>
                </c:pt>
                <c:pt idx="49022">
                  <c:v>27.224159761850359</c:v>
                </c:pt>
                <c:pt idx="49023">
                  <c:v>27.224715107608628</c:v>
                </c:pt>
                <c:pt idx="49024">
                  <c:v>27.225270453366896</c:v>
                </c:pt>
                <c:pt idx="49025">
                  <c:v>27.225825799125165</c:v>
                </c:pt>
                <c:pt idx="49026">
                  <c:v>27.226381144883433</c:v>
                </c:pt>
                <c:pt idx="49027">
                  <c:v>27.226936490641702</c:v>
                </c:pt>
                <c:pt idx="49028">
                  <c:v>27.22749183639997</c:v>
                </c:pt>
                <c:pt idx="49029">
                  <c:v>27.228047182158239</c:v>
                </c:pt>
                <c:pt idx="49030">
                  <c:v>27.228602527916507</c:v>
                </c:pt>
                <c:pt idx="49031">
                  <c:v>27.229157873674776</c:v>
                </c:pt>
                <c:pt idx="49032">
                  <c:v>27.229713219433044</c:v>
                </c:pt>
                <c:pt idx="49033">
                  <c:v>27.230268565191313</c:v>
                </c:pt>
                <c:pt idx="49034">
                  <c:v>27.230823910949582</c:v>
                </c:pt>
                <c:pt idx="49035">
                  <c:v>27.23137925670785</c:v>
                </c:pt>
                <c:pt idx="49036">
                  <c:v>27.231934602466119</c:v>
                </c:pt>
                <c:pt idx="49037">
                  <c:v>27.232489948224387</c:v>
                </c:pt>
                <c:pt idx="49038">
                  <c:v>27.233045293982656</c:v>
                </c:pt>
                <c:pt idx="49039">
                  <c:v>27.233600639740924</c:v>
                </c:pt>
                <c:pt idx="49040">
                  <c:v>27.234155985499193</c:v>
                </c:pt>
                <c:pt idx="49041">
                  <c:v>27.234711331257461</c:v>
                </c:pt>
                <c:pt idx="49042">
                  <c:v>27.23526667701573</c:v>
                </c:pt>
                <c:pt idx="49043">
                  <c:v>27.235822022773998</c:v>
                </c:pt>
                <c:pt idx="49044">
                  <c:v>27.236377368532267</c:v>
                </c:pt>
                <c:pt idx="49045">
                  <c:v>27.236932714290536</c:v>
                </c:pt>
                <c:pt idx="49046">
                  <c:v>27.237488060048804</c:v>
                </c:pt>
                <c:pt idx="49047">
                  <c:v>27.238043405807073</c:v>
                </c:pt>
                <c:pt idx="49048">
                  <c:v>27.238598751565341</c:v>
                </c:pt>
                <c:pt idx="49049">
                  <c:v>27.23915409732361</c:v>
                </c:pt>
                <c:pt idx="49050">
                  <c:v>27.239709443081878</c:v>
                </c:pt>
                <c:pt idx="49051">
                  <c:v>27.240264788840147</c:v>
                </c:pt>
                <c:pt idx="49052">
                  <c:v>27.240820134598415</c:v>
                </c:pt>
                <c:pt idx="49053">
                  <c:v>27.241375480356684</c:v>
                </c:pt>
                <c:pt idx="49054">
                  <c:v>27.241930826114952</c:v>
                </c:pt>
                <c:pt idx="49055">
                  <c:v>27.242486171873221</c:v>
                </c:pt>
                <c:pt idx="49056">
                  <c:v>27.24304151763149</c:v>
                </c:pt>
                <c:pt idx="49057">
                  <c:v>27.243596863389758</c:v>
                </c:pt>
                <c:pt idx="49058">
                  <c:v>27.244152209148027</c:v>
                </c:pt>
                <c:pt idx="49059">
                  <c:v>27.244707554906295</c:v>
                </c:pt>
                <c:pt idx="49060">
                  <c:v>27.245262900664564</c:v>
                </c:pt>
                <c:pt idx="49061">
                  <c:v>27.245818246422832</c:v>
                </c:pt>
                <c:pt idx="49062">
                  <c:v>27.246373592181101</c:v>
                </c:pt>
                <c:pt idx="49063">
                  <c:v>27.246928937939369</c:v>
                </c:pt>
                <c:pt idx="49064">
                  <c:v>27.247484283697638</c:v>
                </c:pt>
                <c:pt idx="49065">
                  <c:v>27.248039629455906</c:v>
                </c:pt>
                <c:pt idx="49066">
                  <c:v>27.248594975214175</c:v>
                </c:pt>
                <c:pt idx="49067">
                  <c:v>27.249150320972443</c:v>
                </c:pt>
                <c:pt idx="49068">
                  <c:v>27.249705666730712</c:v>
                </c:pt>
                <c:pt idx="49069">
                  <c:v>27.250261012488981</c:v>
                </c:pt>
                <c:pt idx="49070">
                  <c:v>27.250816358247249</c:v>
                </c:pt>
                <c:pt idx="49071">
                  <c:v>27.251371704005518</c:v>
                </c:pt>
                <c:pt idx="49072">
                  <c:v>27.251927049763786</c:v>
                </c:pt>
                <c:pt idx="49073">
                  <c:v>27.252482395522055</c:v>
                </c:pt>
                <c:pt idx="49074">
                  <c:v>27.253037741280323</c:v>
                </c:pt>
                <c:pt idx="49075">
                  <c:v>27.253593087038592</c:v>
                </c:pt>
                <c:pt idx="49076">
                  <c:v>27.25414843279686</c:v>
                </c:pt>
                <c:pt idx="49077">
                  <c:v>27.254703778555129</c:v>
                </c:pt>
                <c:pt idx="49078">
                  <c:v>27.255259124313397</c:v>
                </c:pt>
                <c:pt idx="49079">
                  <c:v>27.255814470071666</c:v>
                </c:pt>
                <c:pt idx="49080">
                  <c:v>27.256369815829935</c:v>
                </c:pt>
                <c:pt idx="49081">
                  <c:v>27.256925161588203</c:v>
                </c:pt>
                <c:pt idx="49082">
                  <c:v>27.257480507346472</c:v>
                </c:pt>
                <c:pt idx="49083">
                  <c:v>27.25803585310474</c:v>
                </c:pt>
                <c:pt idx="49084">
                  <c:v>27.258591198863009</c:v>
                </c:pt>
                <c:pt idx="49085">
                  <c:v>27.259146544621277</c:v>
                </c:pt>
                <c:pt idx="49086">
                  <c:v>27.259701890379546</c:v>
                </c:pt>
                <c:pt idx="49087">
                  <c:v>27.260257236137814</c:v>
                </c:pt>
                <c:pt idx="49088">
                  <c:v>27.260812581896083</c:v>
                </c:pt>
                <c:pt idx="49089">
                  <c:v>27.261367927654351</c:v>
                </c:pt>
                <c:pt idx="49090">
                  <c:v>27.26192327341262</c:v>
                </c:pt>
                <c:pt idx="49091">
                  <c:v>27.262478619170889</c:v>
                </c:pt>
                <c:pt idx="49092">
                  <c:v>27.263033964929157</c:v>
                </c:pt>
                <c:pt idx="49093">
                  <c:v>27.263589310687426</c:v>
                </c:pt>
                <c:pt idx="49094">
                  <c:v>27.264144656445694</c:v>
                </c:pt>
                <c:pt idx="49095">
                  <c:v>27.264700002203963</c:v>
                </c:pt>
                <c:pt idx="49096">
                  <c:v>27.265255347962231</c:v>
                </c:pt>
                <c:pt idx="49097">
                  <c:v>27.2658106937205</c:v>
                </c:pt>
                <c:pt idx="49098">
                  <c:v>27.266366039478768</c:v>
                </c:pt>
                <c:pt idx="49099">
                  <c:v>27.266921385237037</c:v>
                </c:pt>
                <c:pt idx="49100">
                  <c:v>27.267476730995305</c:v>
                </c:pt>
                <c:pt idx="49101">
                  <c:v>27.268032076753574</c:v>
                </c:pt>
                <c:pt idx="49102">
                  <c:v>27.268587422511843</c:v>
                </c:pt>
                <c:pt idx="49103">
                  <c:v>27.269142768270111</c:v>
                </c:pt>
                <c:pt idx="49104">
                  <c:v>27.26969811402838</c:v>
                </c:pt>
                <c:pt idx="49105">
                  <c:v>27.270253459786648</c:v>
                </c:pt>
                <c:pt idx="49106">
                  <c:v>27.270808805544917</c:v>
                </c:pt>
                <c:pt idx="49107">
                  <c:v>27.271364151303185</c:v>
                </c:pt>
                <c:pt idx="49108">
                  <c:v>27.271919497061454</c:v>
                </c:pt>
                <c:pt idx="49109">
                  <c:v>27.272474842819722</c:v>
                </c:pt>
                <c:pt idx="49110">
                  <c:v>27.273030188577991</c:v>
                </c:pt>
                <c:pt idx="49111">
                  <c:v>27.273585534336259</c:v>
                </c:pt>
                <c:pt idx="49112">
                  <c:v>27.274140880094528</c:v>
                </c:pt>
                <c:pt idx="49113">
                  <c:v>27.274696225852797</c:v>
                </c:pt>
                <c:pt idx="49114">
                  <c:v>27.275251571611065</c:v>
                </c:pt>
                <c:pt idx="49115">
                  <c:v>27.275806917369334</c:v>
                </c:pt>
                <c:pt idx="49116">
                  <c:v>27.276362263127602</c:v>
                </c:pt>
                <c:pt idx="49117">
                  <c:v>27.276917608885871</c:v>
                </c:pt>
                <c:pt idx="49118">
                  <c:v>27.277472954644139</c:v>
                </c:pt>
                <c:pt idx="49119">
                  <c:v>27.278028300402408</c:v>
                </c:pt>
                <c:pt idx="49120">
                  <c:v>27.278583646160676</c:v>
                </c:pt>
                <c:pt idx="49121">
                  <c:v>27.279138991918945</c:v>
                </c:pt>
                <c:pt idx="49122">
                  <c:v>27.279694337677213</c:v>
                </c:pt>
                <c:pt idx="49123">
                  <c:v>27.280249683435482</c:v>
                </c:pt>
                <c:pt idx="49124">
                  <c:v>27.28080502919375</c:v>
                </c:pt>
                <c:pt idx="49125">
                  <c:v>27.281360374952019</c:v>
                </c:pt>
                <c:pt idx="49126">
                  <c:v>27.281915720710288</c:v>
                </c:pt>
                <c:pt idx="49127">
                  <c:v>27.282471066468556</c:v>
                </c:pt>
                <c:pt idx="49128">
                  <c:v>27.283026412226825</c:v>
                </c:pt>
                <c:pt idx="49129">
                  <c:v>27.283581757985093</c:v>
                </c:pt>
                <c:pt idx="49130">
                  <c:v>27.284137103743362</c:v>
                </c:pt>
                <c:pt idx="49131">
                  <c:v>27.28469244950163</c:v>
                </c:pt>
                <c:pt idx="49132">
                  <c:v>27.285247795259899</c:v>
                </c:pt>
                <c:pt idx="49133">
                  <c:v>27.285803141018167</c:v>
                </c:pt>
                <c:pt idx="49134">
                  <c:v>27.286358486776436</c:v>
                </c:pt>
                <c:pt idx="49135">
                  <c:v>27.286913832534704</c:v>
                </c:pt>
                <c:pt idx="49136">
                  <c:v>27.287469178292973</c:v>
                </c:pt>
                <c:pt idx="49137">
                  <c:v>27.288024524051242</c:v>
                </c:pt>
                <c:pt idx="49138">
                  <c:v>27.28857986980951</c:v>
                </c:pt>
                <c:pt idx="49139">
                  <c:v>27.289135215567779</c:v>
                </c:pt>
                <c:pt idx="49140">
                  <c:v>27.289690561326047</c:v>
                </c:pt>
                <c:pt idx="49141">
                  <c:v>27.290245907084316</c:v>
                </c:pt>
                <c:pt idx="49142">
                  <c:v>27.290801252842584</c:v>
                </c:pt>
                <c:pt idx="49143">
                  <c:v>27.291356598600853</c:v>
                </c:pt>
                <c:pt idx="49144">
                  <c:v>27.291911944359121</c:v>
                </c:pt>
                <c:pt idx="49145">
                  <c:v>27.29246729011739</c:v>
                </c:pt>
                <c:pt idx="49146">
                  <c:v>27.293022635875658</c:v>
                </c:pt>
                <c:pt idx="49147">
                  <c:v>27.293577981633927</c:v>
                </c:pt>
                <c:pt idx="49148">
                  <c:v>27.294133327392196</c:v>
                </c:pt>
                <c:pt idx="49149">
                  <c:v>27.294688673150464</c:v>
                </c:pt>
                <c:pt idx="49150">
                  <c:v>27.295244018908733</c:v>
                </c:pt>
                <c:pt idx="49151">
                  <c:v>27.295799364667001</c:v>
                </c:pt>
                <c:pt idx="49152">
                  <c:v>27.29635471042527</c:v>
                </c:pt>
                <c:pt idx="49153">
                  <c:v>27.296910056183538</c:v>
                </c:pt>
                <c:pt idx="49154">
                  <c:v>27.297465401941807</c:v>
                </c:pt>
                <c:pt idx="49155">
                  <c:v>27.298020747700075</c:v>
                </c:pt>
                <c:pt idx="49156">
                  <c:v>27.298576093458344</c:v>
                </c:pt>
                <c:pt idx="49157">
                  <c:v>27.299131439216612</c:v>
                </c:pt>
                <c:pt idx="49158">
                  <c:v>27.299686784974881</c:v>
                </c:pt>
                <c:pt idx="49159">
                  <c:v>27.30024213073315</c:v>
                </c:pt>
                <c:pt idx="49160">
                  <c:v>27.300797476491418</c:v>
                </c:pt>
                <c:pt idx="49161">
                  <c:v>27.301352822249687</c:v>
                </c:pt>
                <c:pt idx="49162">
                  <c:v>27.301908168007955</c:v>
                </c:pt>
                <c:pt idx="49163">
                  <c:v>27.302463513766224</c:v>
                </c:pt>
                <c:pt idx="49164">
                  <c:v>27.303018859524492</c:v>
                </c:pt>
                <c:pt idx="49165">
                  <c:v>27.303574205282761</c:v>
                </c:pt>
                <c:pt idx="49166">
                  <c:v>27.304129551041029</c:v>
                </c:pt>
                <c:pt idx="49167">
                  <c:v>27.304684896799298</c:v>
                </c:pt>
                <c:pt idx="49168">
                  <c:v>27.305240242557566</c:v>
                </c:pt>
                <c:pt idx="49169">
                  <c:v>27.305795588315835</c:v>
                </c:pt>
                <c:pt idx="49170">
                  <c:v>27.306350934074104</c:v>
                </c:pt>
                <c:pt idx="49171">
                  <c:v>27.306906279832372</c:v>
                </c:pt>
                <c:pt idx="49172">
                  <c:v>27.307461625590641</c:v>
                </c:pt>
                <c:pt idx="49173">
                  <c:v>27.308016971348909</c:v>
                </c:pt>
                <c:pt idx="49174">
                  <c:v>27.308572317107178</c:v>
                </c:pt>
                <c:pt idx="49175">
                  <c:v>27.309127662865446</c:v>
                </c:pt>
                <c:pt idx="49176">
                  <c:v>27.309683008623715</c:v>
                </c:pt>
                <c:pt idx="49177">
                  <c:v>27.310238354381983</c:v>
                </c:pt>
                <c:pt idx="49178">
                  <c:v>27.310793700140252</c:v>
                </c:pt>
                <c:pt idx="49179">
                  <c:v>27.31134904589852</c:v>
                </c:pt>
                <c:pt idx="49180">
                  <c:v>27.311904391656789</c:v>
                </c:pt>
                <c:pt idx="49181">
                  <c:v>27.312459737415058</c:v>
                </c:pt>
                <c:pt idx="49182">
                  <c:v>27.313015083173326</c:v>
                </c:pt>
                <c:pt idx="49183">
                  <c:v>27.313570428931595</c:v>
                </c:pt>
                <c:pt idx="49184">
                  <c:v>27.314125774689863</c:v>
                </c:pt>
                <c:pt idx="49185">
                  <c:v>27.314681120448132</c:v>
                </c:pt>
                <c:pt idx="49186">
                  <c:v>27.3152364662064</c:v>
                </c:pt>
                <c:pt idx="49187">
                  <c:v>27.315791811964669</c:v>
                </c:pt>
                <c:pt idx="49188">
                  <c:v>27.316347157722937</c:v>
                </c:pt>
                <c:pt idx="49189">
                  <c:v>27.316902503481206</c:v>
                </c:pt>
                <c:pt idx="49190">
                  <c:v>27.317457849239474</c:v>
                </c:pt>
                <c:pt idx="49191">
                  <c:v>27.318013194997743</c:v>
                </c:pt>
                <c:pt idx="49192">
                  <c:v>27.318568540756011</c:v>
                </c:pt>
                <c:pt idx="49193">
                  <c:v>27.31912388651428</c:v>
                </c:pt>
                <c:pt idx="49194">
                  <c:v>27.319679232272549</c:v>
                </c:pt>
                <c:pt idx="49195">
                  <c:v>27.320234578030817</c:v>
                </c:pt>
                <c:pt idx="49196">
                  <c:v>27.320789923789086</c:v>
                </c:pt>
                <c:pt idx="49197">
                  <c:v>27.321345269547354</c:v>
                </c:pt>
                <c:pt idx="49198">
                  <c:v>27.321900615305623</c:v>
                </c:pt>
                <c:pt idx="49199">
                  <c:v>27.322455961063891</c:v>
                </c:pt>
                <c:pt idx="49200">
                  <c:v>27.32301130682216</c:v>
                </c:pt>
                <c:pt idx="49201">
                  <c:v>27.323566652580428</c:v>
                </c:pt>
                <c:pt idx="49202">
                  <c:v>27.324121998338697</c:v>
                </c:pt>
                <c:pt idx="49203">
                  <c:v>27.324677344096965</c:v>
                </c:pt>
                <c:pt idx="49204">
                  <c:v>27.325232689855234</c:v>
                </c:pt>
                <c:pt idx="49205">
                  <c:v>27.325788035613503</c:v>
                </c:pt>
                <c:pt idx="49206">
                  <c:v>27.326343381371771</c:v>
                </c:pt>
                <c:pt idx="49207">
                  <c:v>27.32689872713004</c:v>
                </c:pt>
                <c:pt idx="49208">
                  <c:v>27.327454072888308</c:v>
                </c:pt>
                <c:pt idx="49209">
                  <c:v>27.328009418646577</c:v>
                </c:pt>
                <c:pt idx="49210">
                  <c:v>27.328564764404845</c:v>
                </c:pt>
                <c:pt idx="49211">
                  <c:v>27.329120110163114</c:v>
                </c:pt>
                <c:pt idx="49212">
                  <c:v>27.329675455921382</c:v>
                </c:pt>
                <c:pt idx="49213">
                  <c:v>27.330230801679651</c:v>
                </c:pt>
                <c:pt idx="49214">
                  <c:v>27.330786147437919</c:v>
                </c:pt>
                <c:pt idx="49215">
                  <c:v>27.331341493196188</c:v>
                </c:pt>
                <c:pt idx="49216">
                  <c:v>27.331896838954457</c:v>
                </c:pt>
                <c:pt idx="49217">
                  <c:v>27.332452184712725</c:v>
                </c:pt>
                <c:pt idx="49218">
                  <c:v>27.333007530470994</c:v>
                </c:pt>
                <c:pt idx="49219">
                  <c:v>27.333562876229262</c:v>
                </c:pt>
                <c:pt idx="49220">
                  <c:v>27.334118221987531</c:v>
                </c:pt>
                <c:pt idx="49221">
                  <c:v>27.334673567745799</c:v>
                </c:pt>
                <c:pt idx="49222">
                  <c:v>27.335228913504068</c:v>
                </c:pt>
                <c:pt idx="49223">
                  <c:v>27.335784259262336</c:v>
                </c:pt>
                <c:pt idx="49224">
                  <c:v>27.336339605020605</c:v>
                </c:pt>
                <c:pt idx="49225">
                  <c:v>27.336894950778873</c:v>
                </c:pt>
                <c:pt idx="49226">
                  <c:v>27.337450296537142</c:v>
                </c:pt>
                <c:pt idx="49227">
                  <c:v>27.338005642295411</c:v>
                </c:pt>
                <c:pt idx="49228">
                  <c:v>27.338560988053679</c:v>
                </c:pt>
                <c:pt idx="49229">
                  <c:v>27.339116333811948</c:v>
                </c:pt>
                <c:pt idx="49230">
                  <c:v>27.339671679570216</c:v>
                </c:pt>
                <c:pt idx="49231">
                  <c:v>27.340227025328485</c:v>
                </c:pt>
                <c:pt idx="49232">
                  <c:v>27.340782371086753</c:v>
                </c:pt>
                <c:pt idx="49233">
                  <c:v>27.341337716845022</c:v>
                </c:pt>
                <c:pt idx="49234">
                  <c:v>27.34189306260329</c:v>
                </c:pt>
                <c:pt idx="49235">
                  <c:v>27.342448408361559</c:v>
                </c:pt>
                <c:pt idx="49236">
                  <c:v>27.343003754119827</c:v>
                </c:pt>
                <c:pt idx="49237">
                  <c:v>27.343559099878096</c:v>
                </c:pt>
                <c:pt idx="49238">
                  <c:v>27.344114445636365</c:v>
                </c:pt>
                <c:pt idx="49239">
                  <c:v>27.344669791394633</c:v>
                </c:pt>
                <c:pt idx="49240">
                  <c:v>27.345225137152902</c:v>
                </c:pt>
                <c:pt idx="49241">
                  <c:v>27.34578048291117</c:v>
                </c:pt>
                <c:pt idx="49242">
                  <c:v>27.346335828669439</c:v>
                </c:pt>
                <c:pt idx="49243">
                  <c:v>27.346891174427707</c:v>
                </c:pt>
                <c:pt idx="49244">
                  <c:v>27.347446520185976</c:v>
                </c:pt>
                <c:pt idx="49245">
                  <c:v>27.348001865944244</c:v>
                </c:pt>
                <c:pt idx="49246">
                  <c:v>27.348557211702513</c:v>
                </c:pt>
                <c:pt idx="49247">
                  <c:v>27.349112557460781</c:v>
                </c:pt>
                <c:pt idx="49248">
                  <c:v>27.34966790321905</c:v>
                </c:pt>
                <c:pt idx="49249">
                  <c:v>27.350223248977318</c:v>
                </c:pt>
                <c:pt idx="49250">
                  <c:v>27.350778594735587</c:v>
                </c:pt>
                <c:pt idx="49251">
                  <c:v>27.351333940493856</c:v>
                </c:pt>
                <c:pt idx="49252">
                  <c:v>27.351889286252124</c:v>
                </c:pt>
                <c:pt idx="49253">
                  <c:v>27.352444632010393</c:v>
                </c:pt>
                <c:pt idx="49254">
                  <c:v>27.352999977768661</c:v>
                </c:pt>
                <c:pt idx="49255">
                  <c:v>27.35355532352693</c:v>
                </c:pt>
                <c:pt idx="49256">
                  <c:v>27.354110669285198</c:v>
                </c:pt>
                <c:pt idx="49257">
                  <c:v>27.354666015043467</c:v>
                </c:pt>
                <c:pt idx="49258">
                  <c:v>27.355221360801735</c:v>
                </c:pt>
                <c:pt idx="49259">
                  <c:v>27.355776706560004</c:v>
                </c:pt>
                <c:pt idx="49260">
                  <c:v>27.356332052318272</c:v>
                </c:pt>
                <c:pt idx="49261">
                  <c:v>27.356887398076541</c:v>
                </c:pt>
                <c:pt idx="49262">
                  <c:v>27.35744274383481</c:v>
                </c:pt>
                <c:pt idx="49263">
                  <c:v>27.357998089593078</c:v>
                </c:pt>
                <c:pt idx="49264">
                  <c:v>27.358553435351347</c:v>
                </c:pt>
                <c:pt idx="49265">
                  <c:v>27.359108781109615</c:v>
                </c:pt>
                <c:pt idx="49266">
                  <c:v>27.359664126867884</c:v>
                </c:pt>
                <c:pt idx="49267">
                  <c:v>27.360219472626152</c:v>
                </c:pt>
                <c:pt idx="49268">
                  <c:v>27.360774818384421</c:v>
                </c:pt>
                <c:pt idx="49269">
                  <c:v>27.361330164142689</c:v>
                </c:pt>
                <c:pt idx="49270">
                  <c:v>27.361885509900958</c:v>
                </c:pt>
                <c:pt idx="49271">
                  <c:v>27.362440855659226</c:v>
                </c:pt>
                <c:pt idx="49272">
                  <c:v>27.362996201417495</c:v>
                </c:pt>
                <c:pt idx="49273">
                  <c:v>27.363551547175764</c:v>
                </c:pt>
                <c:pt idx="49274">
                  <c:v>27.364106892934032</c:v>
                </c:pt>
                <c:pt idx="49275">
                  <c:v>27.364662238692301</c:v>
                </c:pt>
                <c:pt idx="49276">
                  <c:v>27.365217584450569</c:v>
                </c:pt>
                <c:pt idx="49277">
                  <c:v>27.365772930208838</c:v>
                </c:pt>
                <c:pt idx="49278">
                  <c:v>27.366328275967106</c:v>
                </c:pt>
                <c:pt idx="49279">
                  <c:v>27.366883621725375</c:v>
                </c:pt>
                <c:pt idx="49280">
                  <c:v>27.367438967483643</c:v>
                </c:pt>
                <c:pt idx="49281">
                  <c:v>27.367994313241912</c:v>
                </c:pt>
                <c:pt idx="49282">
                  <c:v>27.36854965900018</c:v>
                </c:pt>
                <c:pt idx="49283">
                  <c:v>27.369105004758449</c:v>
                </c:pt>
                <c:pt idx="49284">
                  <c:v>27.369660350516718</c:v>
                </c:pt>
                <c:pt idx="49285">
                  <c:v>27.370215696274986</c:v>
                </c:pt>
                <c:pt idx="49286">
                  <c:v>27.370771042033255</c:v>
                </c:pt>
                <c:pt idx="49287">
                  <c:v>27.371326387791523</c:v>
                </c:pt>
                <c:pt idx="49288">
                  <c:v>27.371881733549792</c:v>
                </c:pt>
                <c:pt idx="49289">
                  <c:v>27.37243707930806</c:v>
                </c:pt>
                <c:pt idx="49290">
                  <c:v>27.372992425066329</c:v>
                </c:pt>
                <c:pt idx="49291">
                  <c:v>27.373547770824597</c:v>
                </c:pt>
                <c:pt idx="49292">
                  <c:v>27.374103116582866</c:v>
                </c:pt>
                <c:pt idx="49293">
                  <c:v>27.374658462341134</c:v>
                </c:pt>
                <c:pt idx="49294">
                  <c:v>27.375213808099403</c:v>
                </c:pt>
                <c:pt idx="49295">
                  <c:v>27.375769153857672</c:v>
                </c:pt>
                <c:pt idx="49296">
                  <c:v>27.37632449961594</c:v>
                </c:pt>
                <c:pt idx="49297">
                  <c:v>27.376879845374209</c:v>
                </c:pt>
                <c:pt idx="49298">
                  <c:v>27.377435191132477</c:v>
                </c:pt>
                <c:pt idx="49299">
                  <c:v>27.377990536890746</c:v>
                </c:pt>
                <c:pt idx="49300">
                  <c:v>27.378545882649014</c:v>
                </c:pt>
                <c:pt idx="49301">
                  <c:v>27.379101228407283</c:v>
                </c:pt>
                <c:pt idx="49302">
                  <c:v>27.379656574165551</c:v>
                </c:pt>
                <c:pt idx="49303">
                  <c:v>27.38021191992382</c:v>
                </c:pt>
                <c:pt idx="49304">
                  <c:v>27.380767265682088</c:v>
                </c:pt>
                <c:pt idx="49305">
                  <c:v>27.381322611440357</c:v>
                </c:pt>
                <c:pt idx="49306">
                  <c:v>27.381877957198625</c:v>
                </c:pt>
                <c:pt idx="49307">
                  <c:v>27.382433302956894</c:v>
                </c:pt>
                <c:pt idx="49308">
                  <c:v>27.382988648715163</c:v>
                </c:pt>
                <c:pt idx="49309">
                  <c:v>27.383543994473431</c:v>
                </c:pt>
                <c:pt idx="49310">
                  <c:v>27.3840993402317</c:v>
                </c:pt>
                <c:pt idx="49311">
                  <c:v>27.384654685989968</c:v>
                </c:pt>
                <c:pt idx="49312">
                  <c:v>27.385210031748237</c:v>
                </c:pt>
                <c:pt idx="49313">
                  <c:v>27.385765377506505</c:v>
                </c:pt>
                <c:pt idx="49314">
                  <c:v>27.386320723264774</c:v>
                </c:pt>
                <c:pt idx="49315">
                  <c:v>27.386876069023042</c:v>
                </c:pt>
                <c:pt idx="49316">
                  <c:v>27.387431414781311</c:v>
                </c:pt>
                <c:pt idx="49317">
                  <c:v>27.387986760539579</c:v>
                </c:pt>
                <c:pt idx="49318">
                  <c:v>27.388542106297848</c:v>
                </c:pt>
                <c:pt idx="49319">
                  <c:v>27.389097452056117</c:v>
                </c:pt>
                <c:pt idx="49320">
                  <c:v>27.389652797814385</c:v>
                </c:pt>
                <c:pt idx="49321">
                  <c:v>27.390208143572654</c:v>
                </c:pt>
                <c:pt idx="49322">
                  <c:v>27.390763489330922</c:v>
                </c:pt>
                <c:pt idx="49323">
                  <c:v>27.391318835089191</c:v>
                </c:pt>
                <c:pt idx="49324">
                  <c:v>27.391874180847459</c:v>
                </c:pt>
                <c:pt idx="49325">
                  <c:v>27.392429526605728</c:v>
                </c:pt>
                <c:pt idx="49326">
                  <c:v>27.392984872363996</c:v>
                </c:pt>
                <c:pt idx="49327">
                  <c:v>27.393540218122265</c:v>
                </c:pt>
                <c:pt idx="49328">
                  <c:v>27.394095563880533</c:v>
                </c:pt>
                <c:pt idx="49329">
                  <c:v>27.394650909638802</c:v>
                </c:pt>
                <c:pt idx="49330">
                  <c:v>27.395206255397071</c:v>
                </c:pt>
                <c:pt idx="49331">
                  <c:v>27.395761601155339</c:v>
                </c:pt>
                <c:pt idx="49332">
                  <c:v>27.396316946913608</c:v>
                </c:pt>
                <c:pt idx="49333">
                  <c:v>27.396872292671876</c:v>
                </c:pt>
                <c:pt idx="49334">
                  <c:v>27.397427638430145</c:v>
                </c:pt>
                <c:pt idx="49335">
                  <c:v>27.397982984188413</c:v>
                </c:pt>
                <c:pt idx="49336">
                  <c:v>27.398538329946682</c:v>
                </c:pt>
                <c:pt idx="49337">
                  <c:v>27.39909367570495</c:v>
                </c:pt>
                <c:pt idx="49338">
                  <c:v>27.399649021463219</c:v>
                </c:pt>
                <c:pt idx="49339">
                  <c:v>27.400204367221487</c:v>
                </c:pt>
                <c:pt idx="49340">
                  <c:v>27.400759712979756</c:v>
                </c:pt>
                <c:pt idx="49341">
                  <c:v>27.401315058738025</c:v>
                </c:pt>
                <c:pt idx="49342">
                  <c:v>27.401870404496293</c:v>
                </c:pt>
                <c:pt idx="49343">
                  <c:v>27.402425750254562</c:v>
                </c:pt>
                <c:pt idx="49344">
                  <c:v>27.40298109601283</c:v>
                </c:pt>
                <c:pt idx="49345">
                  <c:v>27.403536441771099</c:v>
                </c:pt>
                <c:pt idx="49346">
                  <c:v>27.404091787529367</c:v>
                </c:pt>
                <c:pt idx="49347">
                  <c:v>27.404647133287636</c:v>
                </c:pt>
                <c:pt idx="49348">
                  <c:v>27.405202479045904</c:v>
                </c:pt>
                <c:pt idx="49349">
                  <c:v>27.405757824804173</c:v>
                </c:pt>
                <c:pt idx="49350">
                  <c:v>27.406313170562441</c:v>
                </c:pt>
                <c:pt idx="49351">
                  <c:v>27.40686851632071</c:v>
                </c:pt>
                <c:pt idx="49352">
                  <c:v>27.407423862078979</c:v>
                </c:pt>
                <c:pt idx="49353">
                  <c:v>27.407979207837247</c:v>
                </c:pt>
                <c:pt idx="49354">
                  <c:v>27.408534553595516</c:v>
                </c:pt>
                <c:pt idx="49355">
                  <c:v>27.409089899353784</c:v>
                </c:pt>
                <c:pt idx="49356">
                  <c:v>27.409645245112053</c:v>
                </c:pt>
                <c:pt idx="49357">
                  <c:v>27.410200590870321</c:v>
                </c:pt>
                <c:pt idx="49358">
                  <c:v>27.41075593662859</c:v>
                </c:pt>
                <c:pt idx="49359">
                  <c:v>27.411311282386858</c:v>
                </c:pt>
                <c:pt idx="49360">
                  <c:v>27.411866628145127</c:v>
                </c:pt>
                <c:pt idx="49361">
                  <c:v>27.412421973903395</c:v>
                </c:pt>
                <c:pt idx="49362">
                  <c:v>27.412977319661664</c:v>
                </c:pt>
                <c:pt idx="49363">
                  <c:v>27.413532665419932</c:v>
                </c:pt>
                <c:pt idx="49364">
                  <c:v>27.414088011178201</c:v>
                </c:pt>
                <c:pt idx="49365">
                  <c:v>27.41464335693647</c:v>
                </c:pt>
                <c:pt idx="49366">
                  <c:v>27.415198702694738</c:v>
                </c:pt>
                <c:pt idx="49367">
                  <c:v>27.415754048453007</c:v>
                </c:pt>
                <c:pt idx="49368">
                  <c:v>27.416309394211275</c:v>
                </c:pt>
                <c:pt idx="49369">
                  <c:v>27.416864739969544</c:v>
                </c:pt>
                <c:pt idx="49370">
                  <c:v>27.417420085727812</c:v>
                </c:pt>
                <c:pt idx="49371">
                  <c:v>27.417975431486081</c:v>
                </c:pt>
                <c:pt idx="49372">
                  <c:v>27.418530777244349</c:v>
                </c:pt>
                <c:pt idx="49373">
                  <c:v>27.419086123002618</c:v>
                </c:pt>
                <c:pt idx="49374">
                  <c:v>27.419641468760886</c:v>
                </c:pt>
                <c:pt idx="49375">
                  <c:v>27.420196814519155</c:v>
                </c:pt>
                <c:pt idx="49376">
                  <c:v>27.420752160277424</c:v>
                </c:pt>
                <c:pt idx="49377">
                  <c:v>27.421307506035692</c:v>
                </c:pt>
                <c:pt idx="49378">
                  <c:v>27.421862851793961</c:v>
                </c:pt>
                <c:pt idx="49379">
                  <c:v>27.422418197552229</c:v>
                </c:pt>
                <c:pt idx="49380">
                  <c:v>27.422973543310498</c:v>
                </c:pt>
                <c:pt idx="49381">
                  <c:v>27.423528889068766</c:v>
                </c:pt>
                <c:pt idx="49382">
                  <c:v>27.424084234827035</c:v>
                </c:pt>
                <c:pt idx="49383">
                  <c:v>27.424639580585303</c:v>
                </c:pt>
                <c:pt idx="49384">
                  <c:v>27.425194926343572</c:v>
                </c:pt>
                <c:pt idx="49385">
                  <c:v>27.42575027210184</c:v>
                </c:pt>
                <c:pt idx="49386">
                  <c:v>27.426305617860109</c:v>
                </c:pt>
                <c:pt idx="49387">
                  <c:v>27.426860963618378</c:v>
                </c:pt>
                <c:pt idx="49388">
                  <c:v>27.427416309376646</c:v>
                </c:pt>
                <c:pt idx="49389">
                  <c:v>27.427971655134915</c:v>
                </c:pt>
                <c:pt idx="49390">
                  <c:v>27.428527000893183</c:v>
                </c:pt>
                <c:pt idx="49391">
                  <c:v>27.429082346651452</c:v>
                </c:pt>
                <c:pt idx="49392">
                  <c:v>27.42963769240972</c:v>
                </c:pt>
                <c:pt idx="49393">
                  <c:v>27.430193038167989</c:v>
                </c:pt>
                <c:pt idx="49394">
                  <c:v>27.430748383926257</c:v>
                </c:pt>
                <c:pt idx="49395">
                  <c:v>27.431303729684526</c:v>
                </c:pt>
                <c:pt idx="49396">
                  <c:v>27.431859075442794</c:v>
                </c:pt>
                <c:pt idx="49397">
                  <c:v>27.432414421201063</c:v>
                </c:pt>
                <c:pt idx="49398">
                  <c:v>27.432969766959332</c:v>
                </c:pt>
                <c:pt idx="49399">
                  <c:v>27.4335251127176</c:v>
                </c:pt>
                <c:pt idx="49400">
                  <c:v>27.434080458475869</c:v>
                </c:pt>
                <c:pt idx="49401">
                  <c:v>27.434635804234137</c:v>
                </c:pt>
                <c:pt idx="49402">
                  <c:v>27.435191149992406</c:v>
                </c:pt>
                <c:pt idx="49403">
                  <c:v>27.435746495750674</c:v>
                </c:pt>
                <c:pt idx="49404">
                  <c:v>27.436301841508943</c:v>
                </c:pt>
                <c:pt idx="49405">
                  <c:v>27.436857187267211</c:v>
                </c:pt>
                <c:pt idx="49406">
                  <c:v>27.43741253302548</c:v>
                </c:pt>
                <c:pt idx="49407">
                  <c:v>27.437967878783748</c:v>
                </c:pt>
                <c:pt idx="49408">
                  <c:v>27.438523224542017</c:v>
                </c:pt>
                <c:pt idx="49409">
                  <c:v>27.439078570300286</c:v>
                </c:pt>
                <c:pt idx="49410">
                  <c:v>27.439633916058554</c:v>
                </c:pt>
                <c:pt idx="49411">
                  <c:v>27.440189261816823</c:v>
                </c:pt>
                <c:pt idx="49412">
                  <c:v>27.440744607575091</c:v>
                </c:pt>
                <c:pt idx="49413">
                  <c:v>27.44129995333336</c:v>
                </c:pt>
                <c:pt idx="49414">
                  <c:v>27.441855299091628</c:v>
                </c:pt>
                <c:pt idx="49415">
                  <c:v>27.442410644849897</c:v>
                </c:pt>
                <c:pt idx="49416">
                  <c:v>27.442965990608165</c:v>
                </c:pt>
                <c:pt idx="49417">
                  <c:v>27.443521336366434</c:v>
                </c:pt>
                <c:pt idx="49418">
                  <c:v>27.444076682124702</c:v>
                </c:pt>
                <c:pt idx="49419">
                  <c:v>27.444632027882971</c:v>
                </c:pt>
                <c:pt idx="49420">
                  <c:v>27.44518737364124</c:v>
                </c:pt>
                <c:pt idx="49421">
                  <c:v>27.445742719399508</c:v>
                </c:pt>
                <c:pt idx="49422">
                  <c:v>27.446298065157777</c:v>
                </c:pt>
                <c:pt idx="49423">
                  <c:v>27.446853410916045</c:v>
                </c:pt>
                <c:pt idx="49424">
                  <c:v>27.447408756674314</c:v>
                </c:pt>
                <c:pt idx="49425">
                  <c:v>27.447964102432582</c:v>
                </c:pt>
                <c:pt idx="49426">
                  <c:v>27.448519448190851</c:v>
                </c:pt>
                <c:pt idx="49427">
                  <c:v>27.449074793949119</c:v>
                </c:pt>
                <c:pt idx="49428">
                  <c:v>27.449630139707388</c:v>
                </c:pt>
                <c:pt idx="49429">
                  <c:v>27.450185485465656</c:v>
                </c:pt>
                <c:pt idx="49430">
                  <c:v>27.450740831223925</c:v>
                </c:pt>
                <c:pt idx="49431">
                  <c:v>27.451296176982193</c:v>
                </c:pt>
                <c:pt idx="49432">
                  <c:v>27.451851522740462</c:v>
                </c:pt>
                <c:pt idx="49433">
                  <c:v>27.452406868498731</c:v>
                </c:pt>
                <c:pt idx="49434">
                  <c:v>27.452962214256999</c:v>
                </c:pt>
                <c:pt idx="49435">
                  <c:v>27.453517560015268</c:v>
                </c:pt>
                <c:pt idx="49436">
                  <c:v>27.454072905773536</c:v>
                </c:pt>
                <c:pt idx="49437">
                  <c:v>27.454628251531805</c:v>
                </c:pt>
                <c:pt idx="49438">
                  <c:v>27.455183597290073</c:v>
                </c:pt>
                <c:pt idx="49439">
                  <c:v>27.455738943048342</c:v>
                </c:pt>
                <c:pt idx="49440">
                  <c:v>27.45629428880661</c:v>
                </c:pt>
                <c:pt idx="49441">
                  <c:v>27.456849634564879</c:v>
                </c:pt>
                <c:pt idx="49442">
                  <c:v>27.457404980323147</c:v>
                </c:pt>
                <c:pt idx="49443">
                  <c:v>27.457960326081416</c:v>
                </c:pt>
                <c:pt idx="49444">
                  <c:v>27.458515671839685</c:v>
                </c:pt>
                <c:pt idx="49445">
                  <c:v>27.459071017597953</c:v>
                </c:pt>
                <c:pt idx="49446">
                  <c:v>27.459626363356222</c:v>
                </c:pt>
                <c:pt idx="49447">
                  <c:v>27.46018170911449</c:v>
                </c:pt>
                <c:pt idx="49448">
                  <c:v>27.460737054872759</c:v>
                </c:pt>
                <c:pt idx="49449">
                  <c:v>27.461292400631027</c:v>
                </c:pt>
                <c:pt idx="49450">
                  <c:v>27.461847746389296</c:v>
                </c:pt>
                <c:pt idx="49451">
                  <c:v>27.462403092147564</c:v>
                </c:pt>
                <c:pt idx="49452">
                  <c:v>27.462958437905833</c:v>
                </c:pt>
                <c:pt idx="49453">
                  <c:v>27.463513783664101</c:v>
                </c:pt>
                <c:pt idx="49454">
                  <c:v>27.46406912942237</c:v>
                </c:pt>
                <c:pt idx="49455">
                  <c:v>27.464624475180639</c:v>
                </c:pt>
                <c:pt idx="49456">
                  <c:v>27.465179820938907</c:v>
                </c:pt>
                <c:pt idx="49457">
                  <c:v>27.465735166697176</c:v>
                </c:pt>
                <c:pt idx="49458">
                  <c:v>27.466290512455444</c:v>
                </c:pt>
                <c:pt idx="49459">
                  <c:v>27.466845858213713</c:v>
                </c:pt>
                <c:pt idx="49460">
                  <c:v>27.467401203971981</c:v>
                </c:pt>
                <c:pt idx="49461">
                  <c:v>27.46795654973025</c:v>
                </c:pt>
                <c:pt idx="49462">
                  <c:v>27.468511895488518</c:v>
                </c:pt>
                <c:pt idx="49463">
                  <c:v>27.469067241246787</c:v>
                </c:pt>
                <c:pt idx="49464">
                  <c:v>27.469622587005055</c:v>
                </c:pt>
                <c:pt idx="49465">
                  <c:v>27.470177932763324</c:v>
                </c:pt>
                <c:pt idx="49466">
                  <c:v>27.470733278521593</c:v>
                </c:pt>
                <c:pt idx="49467">
                  <c:v>27.471288624279861</c:v>
                </c:pt>
                <c:pt idx="49468">
                  <c:v>27.47184397003813</c:v>
                </c:pt>
                <c:pt idx="49469">
                  <c:v>27.472399315796398</c:v>
                </c:pt>
                <c:pt idx="49470">
                  <c:v>27.472954661554667</c:v>
                </c:pt>
                <c:pt idx="49471">
                  <c:v>27.473510007312935</c:v>
                </c:pt>
                <c:pt idx="49472">
                  <c:v>27.474065353071204</c:v>
                </c:pt>
                <c:pt idx="49473">
                  <c:v>27.474620698829472</c:v>
                </c:pt>
                <c:pt idx="49474">
                  <c:v>27.475176044587741</c:v>
                </c:pt>
                <c:pt idx="49475">
                  <c:v>27.475731390346009</c:v>
                </c:pt>
                <c:pt idx="49476">
                  <c:v>27.476286736104278</c:v>
                </c:pt>
                <c:pt idx="49477">
                  <c:v>27.476842081862547</c:v>
                </c:pt>
                <c:pt idx="49478">
                  <c:v>27.477397427620815</c:v>
                </c:pt>
                <c:pt idx="49479">
                  <c:v>27.477952773379084</c:v>
                </c:pt>
                <c:pt idx="49480">
                  <c:v>27.478508119137352</c:v>
                </c:pt>
                <c:pt idx="49481">
                  <c:v>27.479063464895621</c:v>
                </c:pt>
                <c:pt idx="49482">
                  <c:v>27.479618810653889</c:v>
                </c:pt>
                <c:pt idx="49483">
                  <c:v>27.480174156412158</c:v>
                </c:pt>
                <c:pt idx="49484">
                  <c:v>27.480729502170426</c:v>
                </c:pt>
                <c:pt idx="49485">
                  <c:v>27.481284847928695</c:v>
                </c:pt>
                <c:pt idx="49486">
                  <c:v>27.481840193686963</c:v>
                </c:pt>
                <c:pt idx="49487">
                  <c:v>27.482395539445232</c:v>
                </c:pt>
                <c:pt idx="49488">
                  <c:v>27.4829508852035</c:v>
                </c:pt>
                <c:pt idx="49489">
                  <c:v>27.483506230961769</c:v>
                </c:pt>
                <c:pt idx="49490">
                  <c:v>27.484061576720038</c:v>
                </c:pt>
                <c:pt idx="49491">
                  <c:v>27.484616922478306</c:v>
                </c:pt>
                <c:pt idx="49492">
                  <c:v>27.485172268236575</c:v>
                </c:pt>
                <c:pt idx="49493">
                  <c:v>27.485727613994843</c:v>
                </c:pt>
                <c:pt idx="49494">
                  <c:v>27.486282959753112</c:v>
                </c:pt>
                <c:pt idx="49495">
                  <c:v>27.48683830551138</c:v>
                </c:pt>
                <c:pt idx="49496">
                  <c:v>27.487393651269649</c:v>
                </c:pt>
                <c:pt idx="49497">
                  <c:v>27.487948997027917</c:v>
                </c:pt>
                <c:pt idx="49498">
                  <c:v>27.488504342786186</c:v>
                </c:pt>
                <c:pt idx="49499">
                  <c:v>27.489059688544454</c:v>
                </c:pt>
                <c:pt idx="49500">
                  <c:v>27.489615034302723</c:v>
                </c:pt>
                <c:pt idx="49501">
                  <c:v>27.490170380060992</c:v>
                </c:pt>
                <c:pt idx="49502">
                  <c:v>27.49072572581926</c:v>
                </c:pt>
                <c:pt idx="49503">
                  <c:v>27.491281071577529</c:v>
                </c:pt>
                <c:pt idx="49504">
                  <c:v>27.491836417335797</c:v>
                </c:pt>
                <c:pt idx="49505">
                  <c:v>27.492391763094066</c:v>
                </c:pt>
                <c:pt idx="49506">
                  <c:v>27.492947108852334</c:v>
                </c:pt>
                <c:pt idx="49507">
                  <c:v>27.493502454610603</c:v>
                </c:pt>
                <c:pt idx="49508">
                  <c:v>27.494057800368871</c:v>
                </c:pt>
                <c:pt idx="49509">
                  <c:v>27.49461314612714</c:v>
                </c:pt>
                <c:pt idx="49510">
                  <c:v>27.495168491885408</c:v>
                </c:pt>
                <c:pt idx="49511">
                  <c:v>27.495723837643677</c:v>
                </c:pt>
                <c:pt idx="49512">
                  <c:v>27.496279183401946</c:v>
                </c:pt>
                <c:pt idx="49513">
                  <c:v>27.496834529160214</c:v>
                </c:pt>
                <c:pt idx="49514">
                  <c:v>27.497389874918483</c:v>
                </c:pt>
                <c:pt idx="49515">
                  <c:v>27.497945220676751</c:v>
                </c:pt>
                <c:pt idx="49516">
                  <c:v>27.49850056643502</c:v>
                </c:pt>
                <c:pt idx="49517">
                  <c:v>27.499055912193288</c:v>
                </c:pt>
                <c:pt idx="49518">
                  <c:v>27.499611257951557</c:v>
                </c:pt>
                <c:pt idx="49519">
                  <c:v>27.500166603709825</c:v>
                </c:pt>
                <c:pt idx="49520">
                  <c:v>27.500721949468094</c:v>
                </c:pt>
                <c:pt idx="49521">
                  <c:v>27.501277295226362</c:v>
                </c:pt>
                <c:pt idx="49522">
                  <c:v>27.501832640984631</c:v>
                </c:pt>
                <c:pt idx="49523">
                  <c:v>27.5023879867429</c:v>
                </c:pt>
                <c:pt idx="49524">
                  <c:v>27.502943332501168</c:v>
                </c:pt>
                <c:pt idx="49525">
                  <c:v>27.503498678259437</c:v>
                </c:pt>
                <c:pt idx="49526">
                  <c:v>27.504054024017705</c:v>
                </c:pt>
                <c:pt idx="49527">
                  <c:v>27.504609369775974</c:v>
                </c:pt>
                <c:pt idx="49528">
                  <c:v>27.505164715534242</c:v>
                </c:pt>
                <c:pt idx="49529">
                  <c:v>27.505720061292511</c:v>
                </c:pt>
                <c:pt idx="49530">
                  <c:v>27.506275407050779</c:v>
                </c:pt>
                <c:pt idx="49531">
                  <c:v>27.506830752809048</c:v>
                </c:pt>
                <c:pt idx="49532">
                  <c:v>27.507386098567316</c:v>
                </c:pt>
                <c:pt idx="49533">
                  <c:v>27.507941444325585</c:v>
                </c:pt>
                <c:pt idx="49534">
                  <c:v>27.508496790083854</c:v>
                </c:pt>
                <c:pt idx="49535">
                  <c:v>27.509052135842122</c:v>
                </c:pt>
                <c:pt idx="49536">
                  <c:v>27.509607481600391</c:v>
                </c:pt>
                <c:pt idx="49537">
                  <c:v>27.510162827358659</c:v>
                </c:pt>
                <c:pt idx="49538">
                  <c:v>27.510718173116928</c:v>
                </c:pt>
                <c:pt idx="49539">
                  <c:v>27.511273518875196</c:v>
                </c:pt>
                <c:pt idx="49540">
                  <c:v>27.511828864633465</c:v>
                </c:pt>
                <c:pt idx="49541">
                  <c:v>27.512384210391733</c:v>
                </c:pt>
                <c:pt idx="49542">
                  <c:v>27.512939556150002</c:v>
                </c:pt>
                <c:pt idx="49543">
                  <c:v>27.51349490190827</c:v>
                </c:pt>
                <c:pt idx="49544">
                  <c:v>27.514050247666539</c:v>
                </c:pt>
                <c:pt idx="49545">
                  <c:v>27.514605593424807</c:v>
                </c:pt>
                <c:pt idx="49546">
                  <c:v>27.515160939183076</c:v>
                </c:pt>
                <c:pt idx="49547">
                  <c:v>27.515716284941345</c:v>
                </c:pt>
                <c:pt idx="49548">
                  <c:v>27.516271630699613</c:v>
                </c:pt>
                <c:pt idx="49549">
                  <c:v>27.516826976457882</c:v>
                </c:pt>
                <c:pt idx="49550">
                  <c:v>27.51738232221615</c:v>
                </c:pt>
                <c:pt idx="49551">
                  <c:v>27.517937667974419</c:v>
                </c:pt>
                <c:pt idx="49552">
                  <c:v>27.518493013732687</c:v>
                </c:pt>
                <c:pt idx="49553">
                  <c:v>27.519048359490956</c:v>
                </c:pt>
                <c:pt idx="49554">
                  <c:v>27.519603705249224</c:v>
                </c:pt>
                <c:pt idx="49555">
                  <c:v>27.520159051007493</c:v>
                </c:pt>
                <c:pt idx="49556">
                  <c:v>27.520714396765761</c:v>
                </c:pt>
                <c:pt idx="49557">
                  <c:v>27.52126974252403</c:v>
                </c:pt>
                <c:pt idx="49558">
                  <c:v>27.521825088282299</c:v>
                </c:pt>
                <c:pt idx="49559">
                  <c:v>27.522380434040567</c:v>
                </c:pt>
                <c:pt idx="49560">
                  <c:v>27.522935779798836</c:v>
                </c:pt>
                <c:pt idx="49561">
                  <c:v>27.523491125557104</c:v>
                </c:pt>
                <c:pt idx="49562">
                  <c:v>27.524046471315373</c:v>
                </c:pt>
                <c:pt idx="49563">
                  <c:v>27.524601817073641</c:v>
                </c:pt>
                <c:pt idx="49564">
                  <c:v>27.52515716283191</c:v>
                </c:pt>
                <c:pt idx="49565">
                  <c:v>27.525712508590178</c:v>
                </c:pt>
                <c:pt idx="49566">
                  <c:v>27.526267854348447</c:v>
                </c:pt>
                <c:pt idx="49567">
                  <c:v>27.526823200106715</c:v>
                </c:pt>
                <c:pt idx="49568">
                  <c:v>27.527378545864984</c:v>
                </c:pt>
                <c:pt idx="49569">
                  <c:v>27.527933891623253</c:v>
                </c:pt>
                <c:pt idx="49570">
                  <c:v>27.528489237381521</c:v>
                </c:pt>
                <c:pt idx="49571">
                  <c:v>27.52904458313979</c:v>
                </c:pt>
                <c:pt idx="49572">
                  <c:v>27.529599928898058</c:v>
                </c:pt>
                <c:pt idx="49573">
                  <c:v>27.530155274656327</c:v>
                </c:pt>
                <c:pt idx="49574">
                  <c:v>27.530710620414595</c:v>
                </c:pt>
                <c:pt idx="49575">
                  <c:v>27.531265966172864</c:v>
                </c:pt>
                <c:pt idx="49576">
                  <c:v>27.531821311931132</c:v>
                </c:pt>
                <c:pt idx="49577">
                  <c:v>27.532376657689401</c:v>
                </c:pt>
                <c:pt idx="49578">
                  <c:v>27.532932003447669</c:v>
                </c:pt>
                <c:pt idx="49579">
                  <c:v>27.533487349205938</c:v>
                </c:pt>
                <c:pt idx="49580">
                  <c:v>27.534042694964207</c:v>
                </c:pt>
                <c:pt idx="49581">
                  <c:v>27.534598040722475</c:v>
                </c:pt>
                <c:pt idx="49582">
                  <c:v>27.535153386480744</c:v>
                </c:pt>
                <c:pt idx="49583">
                  <c:v>27.535708732239012</c:v>
                </c:pt>
                <c:pt idx="49584">
                  <c:v>27.536264077997281</c:v>
                </c:pt>
                <c:pt idx="49585">
                  <c:v>27.536819423755549</c:v>
                </c:pt>
                <c:pt idx="49586">
                  <c:v>27.537374769513818</c:v>
                </c:pt>
                <c:pt idx="49587">
                  <c:v>27.537930115272086</c:v>
                </c:pt>
                <c:pt idx="49588">
                  <c:v>27.538485461030355</c:v>
                </c:pt>
                <c:pt idx="49589">
                  <c:v>27.539040806788623</c:v>
                </c:pt>
                <c:pt idx="49590">
                  <c:v>27.539596152546892</c:v>
                </c:pt>
                <c:pt idx="49591">
                  <c:v>27.540151498305161</c:v>
                </c:pt>
                <c:pt idx="49592">
                  <c:v>27.540706844063429</c:v>
                </c:pt>
                <c:pt idx="49593">
                  <c:v>27.541262189821698</c:v>
                </c:pt>
                <c:pt idx="49594">
                  <c:v>27.541817535579966</c:v>
                </c:pt>
                <c:pt idx="49595">
                  <c:v>27.542372881338235</c:v>
                </c:pt>
                <c:pt idx="49596">
                  <c:v>27.542928227096503</c:v>
                </c:pt>
                <c:pt idx="49597">
                  <c:v>27.543483572854772</c:v>
                </c:pt>
                <c:pt idx="49598">
                  <c:v>27.54403891861304</c:v>
                </c:pt>
                <c:pt idx="49599">
                  <c:v>27.544594264371309</c:v>
                </c:pt>
                <c:pt idx="49600">
                  <c:v>27.545149610129577</c:v>
                </c:pt>
                <c:pt idx="49601">
                  <c:v>27.545704955887846</c:v>
                </c:pt>
                <c:pt idx="49602">
                  <c:v>27.546260301646114</c:v>
                </c:pt>
                <c:pt idx="49603">
                  <c:v>27.546815647404383</c:v>
                </c:pt>
                <c:pt idx="49604">
                  <c:v>27.547370993162652</c:v>
                </c:pt>
                <c:pt idx="49605">
                  <c:v>27.54792633892092</c:v>
                </c:pt>
                <c:pt idx="49606">
                  <c:v>27.548481684679189</c:v>
                </c:pt>
                <c:pt idx="49607">
                  <c:v>27.549037030437457</c:v>
                </c:pt>
                <c:pt idx="49608">
                  <c:v>27.549592376195726</c:v>
                </c:pt>
                <c:pt idx="49609">
                  <c:v>27.550147721953994</c:v>
                </c:pt>
                <c:pt idx="49610">
                  <c:v>27.550703067712263</c:v>
                </c:pt>
                <c:pt idx="49611">
                  <c:v>27.551258413470531</c:v>
                </c:pt>
                <c:pt idx="49612">
                  <c:v>27.5518137592288</c:v>
                </c:pt>
                <c:pt idx="49613">
                  <c:v>27.552369104987068</c:v>
                </c:pt>
                <c:pt idx="49614">
                  <c:v>27.552924450745337</c:v>
                </c:pt>
                <c:pt idx="49615">
                  <c:v>27.553479796503606</c:v>
                </c:pt>
                <c:pt idx="49616">
                  <c:v>27.554035142261874</c:v>
                </c:pt>
                <c:pt idx="49617">
                  <c:v>27.554590488020143</c:v>
                </c:pt>
                <c:pt idx="49618">
                  <c:v>27.555145833778411</c:v>
                </c:pt>
                <c:pt idx="49619">
                  <c:v>27.55570117953668</c:v>
                </c:pt>
                <c:pt idx="49620">
                  <c:v>27.556256525294948</c:v>
                </c:pt>
                <c:pt idx="49621">
                  <c:v>27.556811871053217</c:v>
                </c:pt>
                <c:pt idx="49622">
                  <c:v>27.557367216811485</c:v>
                </c:pt>
                <c:pt idx="49623">
                  <c:v>27.557922562569754</c:v>
                </c:pt>
                <c:pt idx="49624">
                  <c:v>27.558477908328022</c:v>
                </c:pt>
                <c:pt idx="49625">
                  <c:v>27.559033254086291</c:v>
                </c:pt>
                <c:pt idx="49626">
                  <c:v>27.55958859984456</c:v>
                </c:pt>
                <c:pt idx="49627">
                  <c:v>27.560143945602828</c:v>
                </c:pt>
                <c:pt idx="49628">
                  <c:v>27.560699291361097</c:v>
                </c:pt>
                <c:pt idx="49629">
                  <c:v>27.561254637119365</c:v>
                </c:pt>
                <c:pt idx="49630">
                  <c:v>27.561809982877634</c:v>
                </c:pt>
                <c:pt idx="49631">
                  <c:v>27.562365328635902</c:v>
                </c:pt>
                <c:pt idx="49632">
                  <c:v>27.562920674394171</c:v>
                </c:pt>
                <c:pt idx="49633">
                  <c:v>27.563476020152439</c:v>
                </c:pt>
                <c:pt idx="49634">
                  <c:v>27.564031365910708</c:v>
                </c:pt>
                <c:pt idx="49635">
                  <c:v>27.564586711668976</c:v>
                </c:pt>
                <c:pt idx="49636">
                  <c:v>27.565142057427245</c:v>
                </c:pt>
                <c:pt idx="49637">
                  <c:v>27.565697403185514</c:v>
                </c:pt>
                <c:pt idx="49638">
                  <c:v>27.566252748943782</c:v>
                </c:pt>
                <c:pt idx="49639">
                  <c:v>27.566808094702051</c:v>
                </c:pt>
                <c:pt idx="49640">
                  <c:v>27.567363440460319</c:v>
                </c:pt>
                <c:pt idx="49641">
                  <c:v>27.567918786218588</c:v>
                </c:pt>
                <c:pt idx="49642">
                  <c:v>27.568474131976856</c:v>
                </c:pt>
                <c:pt idx="49643">
                  <c:v>27.569029477735125</c:v>
                </c:pt>
                <c:pt idx="49644">
                  <c:v>27.569584823493393</c:v>
                </c:pt>
                <c:pt idx="49645">
                  <c:v>27.570140169251662</c:v>
                </c:pt>
                <c:pt idx="49646">
                  <c:v>27.57069551500993</c:v>
                </c:pt>
                <c:pt idx="49647">
                  <c:v>27.571250860768199</c:v>
                </c:pt>
                <c:pt idx="49648">
                  <c:v>27.571806206526468</c:v>
                </c:pt>
                <c:pt idx="49649">
                  <c:v>27.572361552284736</c:v>
                </c:pt>
                <c:pt idx="49650">
                  <c:v>27.572916898043005</c:v>
                </c:pt>
                <c:pt idx="49651">
                  <c:v>27.573472243801273</c:v>
                </c:pt>
                <c:pt idx="49652">
                  <c:v>27.574027589559542</c:v>
                </c:pt>
                <c:pt idx="49653">
                  <c:v>27.57458293531781</c:v>
                </c:pt>
                <c:pt idx="49654">
                  <c:v>27.575138281076079</c:v>
                </c:pt>
                <c:pt idx="49655">
                  <c:v>27.575693626834347</c:v>
                </c:pt>
                <c:pt idx="49656">
                  <c:v>27.576248972592616</c:v>
                </c:pt>
                <c:pt idx="49657">
                  <c:v>27.576804318350884</c:v>
                </c:pt>
                <c:pt idx="49658">
                  <c:v>27.577359664109153</c:v>
                </c:pt>
                <c:pt idx="49659">
                  <c:v>27.577915009867422</c:v>
                </c:pt>
                <c:pt idx="49660">
                  <c:v>27.57847035562569</c:v>
                </c:pt>
                <c:pt idx="49661">
                  <c:v>27.579025701383959</c:v>
                </c:pt>
                <c:pt idx="49662">
                  <c:v>27.579581047142227</c:v>
                </c:pt>
                <c:pt idx="49663">
                  <c:v>27.580136392900496</c:v>
                </c:pt>
                <c:pt idx="49664">
                  <c:v>27.580691738658764</c:v>
                </c:pt>
                <c:pt idx="49665">
                  <c:v>27.581247084417033</c:v>
                </c:pt>
                <c:pt idx="49666">
                  <c:v>27.581802430175301</c:v>
                </c:pt>
                <c:pt idx="49667">
                  <c:v>27.58235777593357</c:v>
                </c:pt>
                <c:pt idx="49668">
                  <c:v>27.582913121691838</c:v>
                </c:pt>
                <c:pt idx="49669">
                  <c:v>27.583468467450107</c:v>
                </c:pt>
                <c:pt idx="49670">
                  <c:v>27.584023813208375</c:v>
                </c:pt>
                <c:pt idx="49671">
                  <c:v>27.584579158966644</c:v>
                </c:pt>
                <c:pt idx="49672">
                  <c:v>27.585134504724913</c:v>
                </c:pt>
                <c:pt idx="49673">
                  <c:v>27.585689850483181</c:v>
                </c:pt>
                <c:pt idx="49674">
                  <c:v>27.58624519624145</c:v>
                </c:pt>
                <c:pt idx="49675">
                  <c:v>27.586800541999718</c:v>
                </c:pt>
                <c:pt idx="49676">
                  <c:v>27.587355887757987</c:v>
                </c:pt>
                <c:pt idx="49677">
                  <c:v>27.587911233516255</c:v>
                </c:pt>
                <c:pt idx="49678">
                  <c:v>27.588466579274524</c:v>
                </c:pt>
                <c:pt idx="49679">
                  <c:v>27.589021925032792</c:v>
                </c:pt>
                <c:pt idx="49680">
                  <c:v>27.589577270791061</c:v>
                </c:pt>
                <c:pt idx="49681">
                  <c:v>27.590132616549329</c:v>
                </c:pt>
                <c:pt idx="49682">
                  <c:v>27.590687962307598</c:v>
                </c:pt>
                <c:pt idx="49683">
                  <c:v>27.591243308065867</c:v>
                </c:pt>
                <c:pt idx="49684">
                  <c:v>27.591798653824135</c:v>
                </c:pt>
                <c:pt idx="49685">
                  <c:v>27.592353999582404</c:v>
                </c:pt>
                <c:pt idx="49686">
                  <c:v>27.592909345340672</c:v>
                </c:pt>
                <c:pt idx="49687">
                  <c:v>27.593464691098941</c:v>
                </c:pt>
                <c:pt idx="49688">
                  <c:v>27.594020036857209</c:v>
                </c:pt>
                <c:pt idx="49689">
                  <c:v>27.594575382615478</c:v>
                </c:pt>
                <c:pt idx="49690">
                  <c:v>27.595130728373746</c:v>
                </c:pt>
                <c:pt idx="49691">
                  <c:v>27.595686074132015</c:v>
                </c:pt>
                <c:pt idx="49692">
                  <c:v>27.596241419890283</c:v>
                </c:pt>
                <c:pt idx="49693">
                  <c:v>27.596796765648552</c:v>
                </c:pt>
                <c:pt idx="49694">
                  <c:v>27.597352111406821</c:v>
                </c:pt>
                <c:pt idx="49695">
                  <c:v>27.597907457165089</c:v>
                </c:pt>
                <c:pt idx="49696">
                  <c:v>27.598462802923358</c:v>
                </c:pt>
                <c:pt idx="49697">
                  <c:v>27.599018148681626</c:v>
                </c:pt>
                <c:pt idx="49698">
                  <c:v>27.599573494439895</c:v>
                </c:pt>
                <c:pt idx="49699">
                  <c:v>27.600128840198163</c:v>
                </c:pt>
                <c:pt idx="49700">
                  <c:v>27.600684185956432</c:v>
                </c:pt>
                <c:pt idx="49701">
                  <c:v>27.6012395317147</c:v>
                </c:pt>
                <c:pt idx="49702">
                  <c:v>27.601794877472969</c:v>
                </c:pt>
                <c:pt idx="49703">
                  <c:v>27.602350223231237</c:v>
                </c:pt>
                <c:pt idx="49704">
                  <c:v>27.602905568989506</c:v>
                </c:pt>
                <c:pt idx="49705">
                  <c:v>27.603460914747775</c:v>
                </c:pt>
                <c:pt idx="49706">
                  <c:v>27.604016260506043</c:v>
                </c:pt>
                <c:pt idx="49707">
                  <c:v>27.604571606264312</c:v>
                </c:pt>
                <c:pt idx="49708">
                  <c:v>27.60512695202258</c:v>
                </c:pt>
                <c:pt idx="49709">
                  <c:v>27.605682297780849</c:v>
                </c:pt>
                <c:pt idx="49710">
                  <c:v>27.606237643539117</c:v>
                </c:pt>
                <c:pt idx="49711">
                  <c:v>27.606792989297386</c:v>
                </c:pt>
                <c:pt idx="49712">
                  <c:v>27.607348335055654</c:v>
                </c:pt>
                <c:pt idx="49713">
                  <c:v>27.607903680813923</c:v>
                </c:pt>
                <c:pt idx="49714">
                  <c:v>27.608459026572191</c:v>
                </c:pt>
                <c:pt idx="49715">
                  <c:v>27.60901437233046</c:v>
                </c:pt>
                <c:pt idx="49716">
                  <c:v>27.609569718088729</c:v>
                </c:pt>
                <c:pt idx="49717">
                  <c:v>27.610125063846997</c:v>
                </c:pt>
                <c:pt idx="49718">
                  <c:v>27.610680409605266</c:v>
                </c:pt>
                <c:pt idx="49719">
                  <c:v>27.611235755363534</c:v>
                </c:pt>
                <c:pt idx="49720">
                  <c:v>27.611791101121803</c:v>
                </c:pt>
                <c:pt idx="49721">
                  <c:v>27.612346446880071</c:v>
                </c:pt>
                <c:pt idx="49722">
                  <c:v>27.61290179263834</c:v>
                </c:pt>
                <c:pt idx="49723">
                  <c:v>27.613457138396608</c:v>
                </c:pt>
                <c:pt idx="49724">
                  <c:v>27.614012484154877</c:v>
                </c:pt>
                <c:pt idx="49725">
                  <c:v>27.614567829913145</c:v>
                </c:pt>
                <c:pt idx="49726">
                  <c:v>27.615123175671414</c:v>
                </c:pt>
                <c:pt idx="49727">
                  <c:v>27.615678521429682</c:v>
                </c:pt>
                <c:pt idx="49728">
                  <c:v>27.616233867187951</c:v>
                </c:pt>
                <c:pt idx="49729">
                  <c:v>27.61678921294622</c:v>
                </c:pt>
                <c:pt idx="49730">
                  <c:v>27.617344558704488</c:v>
                </c:pt>
                <c:pt idx="49731">
                  <c:v>27.617899904462757</c:v>
                </c:pt>
                <c:pt idx="49732">
                  <c:v>27.618455250221025</c:v>
                </c:pt>
                <c:pt idx="49733">
                  <c:v>27.619010595979294</c:v>
                </c:pt>
                <c:pt idx="49734">
                  <c:v>27.619565941737562</c:v>
                </c:pt>
                <c:pt idx="49735">
                  <c:v>27.620121287495831</c:v>
                </c:pt>
                <c:pt idx="49736">
                  <c:v>27.620676633254099</c:v>
                </c:pt>
                <c:pt idx="49737">
                  <c:v>27.621231979012368</c:v>
                </c:pt>
                <c:pt idx="49738">
                  <c:v>27.621787324770636</c:v>
                </c:pt>
                <c:pt idx="49739">
                  <c:v>27.622342670528905</c:v>
                </c:pt>
                <c:pt idx="49740">
                  <c:v>27.622898016287174</c:v>
                </c:pt>
                <c:pt idx="49741">
                  <c:v>27.623453362045442</c:v>
                </c:pt>
                <c:pt idx="49742">
                  <c:v>27.624008707803711</c:v>
                </c:pt>
                <c:pt idx="49743">
                  <c:v>27.624564053561979</c:v>
                </c:pt>
                <c:pt idx="49744">
                  <c:v>27.625119399320248</c:v>
                </c:pt>
                <c:pt idx="49745">
                  <c:v>27.625674745078516</c:v>
                </c:pt>
                <c:pt idx="49746">
                  <c:v>27.626230090836785</c:v>
                </c:pt>
                <c:pt idx="49747">
                  <c:v>27.626785436595053</c:v>
                </c:pt>
                <c:pt idx="49748">
                  <c:v>27.627340782353322</c:v>
                </c:pt>
                <c:pt idx="49749">
                  <c:v>27.62789612811159</c:v>
                </c:pt>
                <c:pt idx="49750">
                  <c:v>27.628451473869859</c:v>
                </c:pt>
                <c:pt idx="49751">
                  <c:v>27.629006819628128</c:v>
                </c:pt>
                <c:pt idx="49752">
                  <c:v>27.629562165386396</c:v>
                </c:pt>
                <c:pt idx="49753">
                  <c:v>27.630117511144665</c:v>
                </c:pt>
                <c:pt idx="49754">
                  <c:v>27.630672856902933</c:v>
                </c:pt>
                <c:pt idx="49755">
                  <c:v>27.631228202661202</c:v>
                </c:pt>
                <c:pt idx="49756">
                  <c:v>27.63178354841947</c:v>
                </c:pt>
                <c:pt idx="49757">
                  <c:v>27.632338894177739</c:v>
                </c:pt>
                <c:pt idx="49758">
                  <c:v>27.632894239936007</c:v>
                </c:pt>
                <c:pt idx="49759">
                  <c:v>27.633449585694276</c:v>
                </c:pt>
                <c:pt idx="49760">
                  <c:v>27.634004931452544</c:v>
                </c:pt>
                <c:pt idx="49761">
                  <c:v>27.634560277210813</c:v>
                </c:pt>
                <c:pt idx="49762">
                  <c:v>27.635115622969082</c:v>
                </c:pt>
                <c:pt idx="49763">
                  <c:v>27.63567096872735</c:v>
                </c:pt>
                <c:pt idx="49764">
                  <c:v>27.636226314485619</c:v>
                </c:pt>
                <c:pt idx="49765">
                  <c:v>27.636781660243887</c:v>
                </c:pt>
                <c:pt idx="49766">
                  <c:v>27.637337006002156</c:v>
                </c:pt>
                <c:pt idx="49767">
                  <c:v>27.637892351760424</c:v>
                </c:pt>
                <c:pt idx="49768">
                  <c:v>27.638447697518693</c:v>
                </c:pt>
                <c:pt idx="49769">
                  <c:v>27.639003043276961</c:v>
                </c:pt>
                <c:pt idx="49770">
                  <c:v>27.63955838903523</c:v>
                </c:pt>
                <c:pt idx="49771">
                  <c:v>27.640113734793498</c:v>
                </c:pt>
                <c:pt idx="49772">
                  <c:v>27.640669080551767</c:v>
                </c:pt>
                <c:pt idx="49773">
                  <c:v>27.641224426310036</c:v>
                </c:pt>
                <c:pt idx="49774">
                  <c:v>27.641779772068304</c:v>
                </c:pt>
                <c:pt idx="49775">
                  <c:v>27.642335117826573</c:v>
                </c:pt>
                <c:pt idx="49776">
                  <c:v>27.642890463584841</c:v>
                </c:pt>
                <c:pt idx="49777">
                  <c:v>27.64344580934311</c:v>
                </c:pt>
                <c:pt idx="49778">
                  <c:v>27.644001155101378</c:v>
                </c:pt>
                <c:pt idx="49779">
                  <c:v>27.644556500859647</c:v>
                </c:pt>
                <c:pt idx="49780">
                  <c:v>27.645111846617915</c:v>
                </c:pt>
                <c:pt idx="49781">
                  <c:v>27.645667192376184</c:v>
                </c:pt>
                <c:pt idx="49782">
                  <c:v>27.646222538134452</c:v>
                </c:pt>
                <c:pt idx="49783">
                  <c:v>27.646777883892721</c:v>
                </c:pt>
                <c:pt idx="49784">
                  <c:v>27.647333229650989</c:v>
                </c:pt>
                <c:pt idx="49785">
                  <c:v>27.647888575409258</c:v>
                </c:pt>
                <c:pt idx="49786">
                  <c:v>27.648443921167527</c:v>
                </c:pt>
                <c:pt idx="49787">
                  <c:v>27.648999266925795</c:v>
                </c:pt>
                <c:pt idx="49788">
                  <c:v>27.649554612684064</c:v>
                </c:pt>
                <c:pt idx="49789">
                  <c:v>27.650109958442332</c:v>
                </c:pt>
                <c:pt idx="49790">
                  <c:v>27.650665304200601</c:v>
                </c:pt>
                <c:pt idx="49791">
                  <c:v>27.651220649958869</c:v>
                </c:pt>
                <c:pt idx="49792">
                  <c:v>27.651775995717138</c:v>
                </c:pt>
                <c:pt idx="49793">
                  <c:v>27.652331341475406</c:v>
                </c:pt>
                <c:pt idx="49794">
                  <c:v>27.652886687233675</c:v>
                </c:pt>
                <c:pt idx="49795">
                  <c:v>27.653442032991943</c:v>
                </c:pt>
                <c:pt idx="49796">
                  <c:v>27.653997378750212</c:v>
                </c:pt>
                <c:pt idx="49797">
                  <c:v>27.654552724508481</c:v>
                </c:pt>
                <c:pt idx="49798">
                  <c:v>27.655108070266749</c:v>
                </c:pt>
                <c:pt idx="49799">
                  <c:v>27.655663416025018</c:v>
                </c:pt>
                <c:pt idx="49800">
                  <c:v>27.656218761783286</c:v>
                </c:pt>
                <c:pt idx="49801">
                  <c:v>27.656774107541555</c:v>
                </c:pt>
                <c:pt idx="49802">
                  <c:v>27.657329453299823</c:v>
                </c:pt>
                <c:pt idx="49803">
                  <c:v>27.657884799058092</c:v>
                </c:pt>
                <c:pt idx="49804">
                  <c:v>27.65844014481636</c:v>
                </c:pt>
                <c:pt idx="49805">
                  <c:v>27.658995490574629</c:v>
                </c:pt>
                <c:pt idx="49806">
                  <c:v>27.659550836332897</c:v>
                </c:pt>
                <c:pt idx="49807">
                  <c:v>27.660106182091166</c:v>
                </c:pt>
                <c:pt idx="49808">
                  <c:v>27.660661527849435</c:v>
                </c:pt>
                <c:pt idx="49809">
                  <c:v>27.661216873607703</c:v>
                </c:pt>
                <c:pt idx="49810">
                  <c:v>27.661772219365972</c:v>
                </c:pt>
                <c:pt idx="49811">
                  <c:v>27.66232756512424</c:v>
                </c:pt>
                <c:pt idx="49812">
                  <c:v>27.662882910882509</c:v>
                </c:pt>
                <c:pt idx="49813">
                  <c:v>27.663438256640777</c:v>
                </c:pt>
                <c:pt idx="49814">
                  <c:v>27.663993602399046</c:v>
                </c:pt>
                <c:pt idx="49815">
                  <c:v>27.664548948157314</c:v>
                </c:pt>
                <c:pt idx="49816">
                  <c:v>27.665104293915583</c:v>
                </c:pt>
                <c:pt idx="49817">
                  <c:v>27.665659639673851</c:v>
                </c:pt>
                <c:pt idx="49818">
                  <c:v>27.66621498543212</c:v>
                </c:pt>
                <c:pt idx="49819">
                  <c:v>27.666770331190389</c:v>
                </c:pt>
                <c:pt idx="49820">
                  <c:v>27.667325676948657</c:v>
                </c:pt>
                <c:pt idx="49821">
                  <c:v>27.667881022706926</c:v>
                </c:pt>
                <c:pt idx="49822">
                  <c:v>27.668436368465194</c:v>
                </c:pt>
                <c:pt idx="49823">
                  <c:v>27.668991714223463</c:v>
                </c:pt>
                <c:pt idx="49824">
                  <c:v>27.669547059981731</c:v>
                </c:pt>
                <c:pt idx="49825">
                  <c:v>27.67010240574</c:v>
                </c:pt>
                <c:pt idx="49826">
                  <c:v>27.670657751498268</c:v>
                </c:pt>
                <c:pt idx="49827">
                  <c:v>27.671213097256537</c:v>
                </c:pt>
                <c:pt idx="49828">
                  <c:v>27.671768443014805</c:v>
                </c:pt>
                <c:pt idx="49829">
                  <c:v>27.672323788773074</c:v>
                </c:pt>
                <c:pt idx="49830">
                  <c:v>27.672879134531343</c:v>
                </c:pt>
                <c:pt idx="49831">
                  <c:v>27.673434480289611</c:v>
                </c:pt>
                <c:pt idx="49832">
                  <c:v>27.67398982604788</c:v>
                </c:pt>
                <c:pt idx="49833">
                  <c:v>27.674545171806148</c:v>
                </c:pt>
                <c:pt idx="49834">
                  <c:v>27.675100517564417</c:v>
                </c:pt>
                <c:pt idx="49835">
                  <c:v>27.675655863322685</c:v>
                </c:pt>
                <c:pt idx="49836">
                  <c:v>27.676211209080954</c:v>
                </c:pt>
                <c:pt idx="49837">
                  <c:v>27.676766554839222</c:v>
                </c:pt>
                <c:pt idx="49838">
                  <c:v>27.677321900597491</c:v>
                </c:pt>
                <c:pt idx="49839">
                  <c:v>27.677877246355759</c:v>
                </c:pt>
                <c:pt idx="49840">
                  <c:v>27.678432592114028</c:v>
                </c:pt>
                <c:pt idx="49841">
                  <c:v>27.678987937872296</c:v>
                </c:pt>
                <c:pt idx="49842">
                  <c:v>27.679543283630565</c:v>
                </c:pt>
                <c:pt idx="49843">
                  <c:v>27.680098629388834</c:v>
                </c:pt>
                <c:pt idx="49844">
                  <c:v>27.680653975147102</c:v>
                </c:pt>
                <c:pt idx="49845">
                  <c:v>27.681209320905371</c:v>
                </c:pt>
                <c:pt idx="49846">
                  <c:v>27.681764666663639</c:v>
                </c:pt>
                <c:pt idx="49847">
                  <c:v>27.682320012421908</c:v>
                </c:pt>
                <c:pt idx="49848">
                  <c:v>27.682875358180176</c:v>
                </c:pt>
                <c:pt idx="49849">
                  <c:v>27.683430703938445</c:v>
                </c:pt>
                <c:pt idx="49850">
                  <c:v>27.683986049696713</c:v>
                </c:pt>
                <c:pt idx="49851">
                  <c:v>27.684541395454982</c:v>
                </c:pt>
                <c:pt idx="49852">
                  <c:v>27.68509674121325</c:v>
                </c:pt>
                <c:pt idx="49853">
                  <c:v>27.685652086971519</c:v>
                </c:pt>
                <c:pt idx="49854">
                  <c:v>27.686207432729788</c:v>
                </c:pt>
                <c:pt idx="49855">
                  <c:v>27.686762778488056</c:v>
                </c:pt>
                <c:pt idx="49856">
                  <c:v>27.687318124246325</c:v>
                </c:pt>
                <c:pt idx="49857">
                  <c:v>27.687873470004593</c:v>
                </c:pt>
                <c:pt idx="49858">
                  <c:v>27.688428815762862</c:v>
                </c:pt>
                <c:pt idx="49859">
                  <c:v>27.68898416152113</c:v>
                </c:pt>
                <c:pt idx="49860">
                  <c:v>27.689539507279399</c:v>
                </c:pt>
                <c:pt idx="49861">
                  <c:v>27.690094853037667</c:v>
                </c:pt>
                <c:pt idx="49862">
                  <c:v>27.690650198795936</c:v>
                </c:pt>
                <c:pt idx="49863">
                  <c:v>27.691205544554204</c:v>
                </c:pt>
                <c:pt idx="49864">
                  <c:v>27.691760890312473</c:v>
                </c:pt>
                <c:pt idx="49865">
                  <c:v>27.692316236070742</c:v>
                </c:pt>
                <c:pt idx="49866">
                  <c:v>27.69287158182901</c:v>
                </c:pt>
                <c:pt idx="49867">
                  <c:v>27.693426927587279</c:v>
                </c:pt>
                <c:pt idx="49868">
                  <c:v>27.693982273345547</c:v>
                </c:pt>
                <c:pt idx="49869">
                  <c:v>27.694537619103816</c:v>
                </c:pt>
                <c:pt idx="49870">
                  <c:v>27.695092964862084</c:v>
                </c:pt>
                <c:pt idx="49871">
                  <c:v>27.695648310620353</c:v>
                </c:pt>
                <c:pt idx="49872">
                  <c:v>27.696203656378621</c:v>
                </c:pt>
                <c:pt idx="49873">
                  <c:v>27.69675900213689</c:v>
                </c:pt>
                <c:pt idx="49874">
                  <c:v>27.697314347895158</c:v>
                </c:pt>
                <c:pt idx="49875">
                  <c:v>27.697869693653427</c:v>
                </c:pt>
                <c:pt idx="49876">
                  <c:v>27.698425039411696</c:v>
                </c:pt>
                <c:pt idx="49877">
                  <c:v>27.698980385169964</c:v>
                </c:pt>
                <c:pt idx="49878">
                  <c:v>27.699535730928233</c:v>
                </c:pt>
                <c:pt idx="49879">
                  <c:v>27.700091076686501</c:v>
                </c:pt>
                <c:pt idx="49880">
                  <c:v>27.70064642244477</c:v>
                </c:pt>
                <c:pt idx="49881">
                  <c:v>27.701201768203038</c:v>
                </c:pt>
                <c:pt idx="49882">
                  <c:v>27.701757113961307</c:v>
                </c:pt>
                <c:pt idx="49883">
                  <c:v>27.702312459719575</c:v>
                </c:pt>
                <c:pt idx="49884">
                  <c:v>27.702867805477844</c:v>
                </c:pt>
                <c:pt idx="49885">
                  <c:v>27.703423151236112</c:v>
                </c:pt>
                <c:pt idx="49886">
                  <c:v>27.703978496994381</c:v>
                </c:pt>
                <c:pt idx="49887">
                  <c:v>27.70453384275265</c:v>
                </c:pt>
                <c:pt idx="49888">
                  <c:v>27.705089188510918</c:v>
                </c:pt>
                <c:pt idx="49889">
                  <c:v>27.705644534269187</c:v>
                </c:pt>
                <c:pt idx="49890">
                  <c:v>27.706199880027455</c:v>
                </c:pt>
                <c:pt idx="49891">
                  <c:v>27.706755225785724</c:v>
                </c:pt>
                <c:pt idx="49892">
                  <c:v>27.707310571543992</c:v>
                </c:pt>
                <c:pt idx="49893">
                  <c:v>27.707865917302261</c:v>
                </c:pt>
                <c:pt idx="49894">
                  <c:v>27.708421263060529</c:v>
                </c:pt>
                <c:pt idx="49895">
                  <c:v>27.708976608818798</c:v>
                </c:pt>
                <c:pt idx="49896">
                  <c:v>27.709531954577066</c:v>
                </c:pt>
                <c:pt idx="49897">
                  <c:v>27.710087300335335</c:v>
                </c:pt>
                <c:pt idx="49898">
                  <c:v>27.710642646093604</c:v>
                </c:pt>
                <c:pt idx="49899">
                  <c:v>27.711197991851872</c:v>
                </c:pt>
                <c:pt idx="49900">
                  <c:v>27.711753337610141</c:v>
                </c:pt>
                <c:pt idx="49901">
                  <c:v>27.712308683368409</c:v>
                </c:pt>
                <c:pt idx="49902">
                  <c:v>27.712864029126678</c:v>
                </c:pt>
                <c:pt idx="49903">
                  <c:v>27.713419374884946</c:v>
                </c:pt>
                <c:pt idx="49904">
                  <c:v>27.713974720643215</c:v>
                </c:pt>
                <c:pt idx="49905">
                  <c:v>27.714530066401483</c:v>
                </c:pt>
                <c:pt idx="49906">
                  <c:v>27.715085412159752</c:v>
                </c:pt>
                <c:pt idx="49907">
                  <c:v>27.71564075791802</c:v>
                </c:pt>
                <c:pt idx="49908">
                  <c:v>27.716196103676289</c:v>
                </c:pt>
                <c:pt idx="49909">
                  <c:v>27.716751449434557</c:v>
                </c:pt>
                <c:pt idx="49910">
                  <c:v>27.717306795192826</c:v>
                </c:pt>
                <c:pt idx="49911">
                  <c:v>27.717862140951095</c:v>
                </c:pt>
                <c:pt idx="49912">
                  <c:v>27.718417486709363</c:v>
                </c:pt>
                <c:pt idx="49913">
                  <c:v>27.718972832467632</c:v>
                </c:pt>
                <c:pt idx="49914">
                  <c:v>27.7195281782259</c:v>
                </c:pt>
                <c:pt idx="49915">
                  <c:v>27.720083523984169</c:v>
                </c:pt>
                <c:pt idx="49916">
                  <c:v>27.720638869742437</c:v>
                </c:pt>
                <c:pt idx="49917">
                  <c:v>27.721194215500706</c:v>
                </c:pt>
                <c:pt idx="49918">
                  <c:v>27.721749561258974</c:v>
                </c:pt>
                <c:pt idx="49919">
                  <c:v>27.722304907017243</c:v>
                </c:pt>
                <c:pt idx="49920">
                  <c:v>27.722860252775511</c:v>
                </c:pt>
                <c:pt idx="49921">
                  <c:v>27.72341559853378</c:v>
                </c:pt>
                <c:pt idx="49922">
                  <c:v>27.723970944292049</c:v>
                </c:pt>
                <c:pt idx="49923">
                  <c:v>27.724526290050317</c:v>
                </c:pt>
                <c:pt idx="49924">
                  <c:v>27.725081635808586</c:v>
                </c:pt>
                <c:pt idx="49925">
                  <c:v>27.725636981566854</c:v>
                </c:pt>
                <c:pt idx="49926">
                  <c:v>27.726192327325123</c:v>
                </c:pt>
                <c:pt idx="49927">
                  <c:v>27.726747673083391</c:v>
                </c:pt>
                <c:pt idx="49928">
                  <c:v>27.72730301884166</c:v>
                </c:pt>
                <c:pt idx="49929">
                  <c:v>27.727858364599928</c:v>
                </c:pt>
                <c:pt idx="49930">
                  <c:v>27.728413710358197</c:v>
                </c:pt>
                <c:pt idx="49931">
                  <c:v>27.728969056116465</c:v>
                </c:pt>
                <c:pt idx="49932">
                  <c:v>27.729524401874734</c:v>
                </c:pt>
                <c:pt idx="49933">
                  <c:v>27.730079747633003</c:v>
                </c:pt>
                <c:pt idx="49934">
                  <c:v>27.730635093391271</c:v>
                </c:pt>
                <c:pt idx="49935">
                  <c:v>27.73119043914954</c:v>
                </c:pt>
                <c:pt idx="49936">
                  <c:v>27.731745784907808</c:v>
                </c:pt>
                <c:pt idx="49937">
                  <c:v>27.732301130666077</c:v>
                </c:pt>
                <c:pt idx="49938">
                  <c:v>27.732856476424345</c:v>
                </c:pt>
                <c:pt idx="49939">
                  <c:v>27.733411822182614</c:v>
                </c:pt>
                <c:pt idx="49940">
                  <c:v>27.733967167940882</c:v>
                </c:pt>
                <c:pt idx="49941">
                  <c:v>27.734522513699151</c:v>
                </c:pt>
                <c:pt idx="49942">
                  <c:v>27.735077859457419</c:v>
                </c:pt>
                <c:pt idx="49943">
                  <c:v>27.735633205215688</c:v>
                </c:pt>
                <c:pt idx="49944">
                  <c:v>27.736188550973957</c:v>
                </c:pt>
                <c:pt idx="49945">
                  <c:v>27.736743896732225</c:v>
                </c:pt>
                <c:pt idx="49946">
                  <c:v>27.737299242490494</c:v>
                </c:pt>
                <c:pt idx="49947">
                  <c:v>27.737854588248762</c:v>
                </c:pt>
                <c:pt idx="49948">
                  <c:v>27.738409934007031</c:v>
                </c:pt>
                <c:pt idx="49949">
                  <c:v>27.738965279765299</c:v>
                </c:pt>
                <c:pt idx="49950">
                  <c:v>27.739520625523568</c:v>
                </c:pt>
                <c:pt idx="49951">
                  <c:v>27.740075971281836</c:v>
                </c:pt>
                <c:pt idx="49952">
                  <c:v>27.740631317040105</c:v>
                </c:pt>
                <c:pt idx="49953">
                  <c:v>27.741186662798373</c:v>
                </c:pt>
                <c:pt idx="49954">
                  <c:v>27.741742008556642</c:v>
                </c:pt>
                <c:pt idx="49955">
                  <c:v>27.742297354314911</c:v>
                </c:pt>
                <c:pt idx="49956">
                  <c:v>27.742852700073179</c:v>
                </c:pt>
                <c:pt idx="49957">
                  <c:v>27.743408045831448</c:v>
                </c:pt>
                <c:pt idx="49958">
                  <c:v>27.743963391589716</c:v>
                </c:pt>
                <c:pt idx="49959">
                  <c:v>27.744518737347985</c:v>
                </c:pt>
                <c:pt idx="49960">
                  <c:v>27.745074083106253</c:v>
                </c:pt>
                <c:pt idx="49961">
                  <c:v>27.745629428864522</c:v>
                </c:pt>
                <c:pt idx="49962">
                  <c:v>27.74618477462279</c:v>
                </c:pt>
                <c:pt idx="49963">
                  <c:v>27.746740120381059</c:v>
                </c:pt>
                <c:pt idx="49964">
                  <c:v>27.747295466139327</c:v>
                </c:pt>
                <c:pt idx="49965">
                  <c:v>27.747850811897596</c:v>
                </c:pt>
                <c:pt idx="49966">
                  <c:v>27.748406157655864</c:v>
                </c:pt>
                <c:pt idx="49967">
                  <c:v>27.748961503414133</c:v>
                </c:pt>
                <c:pt idx="49968">
                  <c:v>27.749516849172402</c:v>
                </c:pt>
                <c:pt idx="49969">
                  <c:v>27.75007219493067</c:v>
                </c:pt>
                <c:pt idx="49970">
                  <c:v>27.750627540688939</c:v>
                </c:pt>
                <c:pt idx="49971">
                  <c:v>27.751182886447207</c:v>
                </c:pt>
                <c:pt idx="49972">
                  <c:v>27.751738232205476</c:v>
                </c:pt>
                <c:pt idx="49973">
                  <c:v>27.752293577963744</c:v>
                </c:pt>
                <c:pt idx="49974">
                  <c:v>27.752848923722013</c:v>
                </c:pt>
                <c:pt idx="49975">
                  <c:v>27.753404269480281</c:v>
                </c:pt>
                <c:pt idx="49976">
                  <c:v>27.75395961523855</c:v>
                </c:pt>
                <c:pt idx="49977">
                  <c:v>27.754514960996818</c:v>
                </c:pt>
                <c:pt idx="49978">
                  <c:v>27.755070306755087</c:v>
                </c:pt>
                <c:pt idx="49979">
                  <c:v>27.755625652513356</c:v>
                </c:pt>
                <c:pt idx="49980">
                  <c:v>27.756180998271624</c:v>
                </c:pt>
                <c:pt idx="49981">
                  <c:v>27.756736344029893</c:v>
                </c:pt>
                <c:pt idx="49982">
                  <c:v>27.757291689788161</c:v>
                </c:pt>
                <c:pt idx="49983">
                  <c:v>27.75784703554643</c:v>
                </c:pt>
                <c:pt idx="49984">
                  <c:v>27.758402381304698</c:v>
                </c:pt>
                <c:pt idx="49985">
                  <c:v>27.758957727062967</c:v>
                </c:pt>
                <c:pt idx="49986">
                  <c:v>27.759513072821235</c:v>
                </c:pt>
                <c:pt idx="49987">
                  <c:v>27.760068418579504</c:v>
                </c:pt>
                <c:pt idx="49988">
                  <c:v>27.760623764337772</c:v>
                </c:pt>
                <c:pt idx="49989">
                  <c:v>27.761179110096041</c:v>
                </c:pt>
                <c:pt idx="49990">
                  <c:v>27.76173445585431</c:v>
                </c:pt>
                <c:pt idx="49991">
                  <c:v>27.762289801612578</c:v>
                </c:pt>
                <c:pt idx="49992">
                  <c:v>27.762845147370847</c:v>
                </c:pt>
                <c:pt idx="49993">
                  <c:v>27.763400493129115</c:v>
                </c:pt>
                <c:pt idx="49994">
                  <c:v>27.763955838887384</c:v>
                </c:pt>
                <c:pt idx="49995">
                  <c:v>27.764511184645652</c:v>
                </c:pt>
                <c:pt idx="49996">
                  <c:v>27.765066530403921</c:v>
                </c:pt>
                <c:pt idx="49997">
                  <c:v>27.765621876162189</c:v>
                </c:pt>
                <c:pt idx="49998">
                  <c:v>27.766177221920458</c:v>
                </c:pt>
                <c:pt idx="49999">
                  <c:v>27.766732567678726</c:v>
                </c:pt>
                <c:pt idx="50000">
                  <c:v>27.767287913436995</c:v>
                </c:pt>
                <c:pt idx="50001">
                  <c:v>27.767843259195264</c:v>
                </c:pt>
                <c:pt idx="50002">
                  <c:v>27.768398604953532</c:v>
                </c:pt>
                <c:pt idx="50003">
                  <c:v>27.768953950711801</c:v>
                </c:pt>
                <c:pt idx="50004">
                  <c:v>27.769509296470069</c:v>
                </c:pt>
                <c:pt idx="50005">
                  <c:v>27.770064642228338</c:v>
                </c:pt>
                <c:pt idx="50006">
                  <c:v>27.770619987986606</c:v>
                </c:pt>
                <c:pt idx="50007">
                  <c:v>27.771175333744875</c:v>
                </c:pt>
                <c:pt idx="50008">
                  <c:v>27.771730679503143</c:v>
                </c:pt>
                <c:pt idx="50009">
                  <c:v>27.772286025261412</c:v>
                </c:pt>
                <c:pt idx="50010">
                  <c:v>27.77284137101968</c:v>
                </c:pt>
                <c:pt idx="50011">
                  <c:v>27.773396716777949</c:v>
                </c:pt>
                <c:pt idx="50012">
                  <c:v>27.773952062536218</c:v>
                </c:pt>
                <c:pt idx="50013">
                  <c:v>27.774507408294486</c:v>
                </c:pt>
                <c:pt idx="50014">
                  <c:v>27.775062754052755</c:v>
                </c:pt>
                <c:pt idx="50015">
                  <c:v>27.775618099811023</c:v>
                </c:pt>
                <c:pt idx="50016">
                  <c:v>27.776173445569292</c:v>
                </c:pt>
                <c:pt idx="50017">
                  <c:v>27.77672879132756</c:v>
                </c:pt>
                <c:pt idx="50018">
                  <c:v>27.777284137085829</c:v>
                </c:pt>
                <c:pt idx="50019">
                  <c:v>27.777839482844097</c:v>
                </c:pt>
                <c:pt idx="50020">
                  <c:v>27.778394828602366</c:v>
                </c:pt>
                <c:pt idx="50021">
                  <c:v>27.778950174360634</c:v>
                </c:pt>
                <c:pt idx="50022">
                  <c:v>27.779505520118903</c:v>
                </c:pt>
                <c:pt idx="50023">
                  <c:v>27.780060865877171</c:v>
                </c:pt>
                <c:pt idx="50024">
                  <c:v>27.78061621163544</c:v>
                </c:pt>
                <c:pt idx="50025">
                  <c:v>27.781171557393709</c:v>
                </c:pt>
                <c:pt idx="50026">
                  <c:v>27.781726903151977</c:v>
                </c:pt>
                <c:pt idx="50027">
                  <c:v>27.782282248910246</c:v>
                </c:pt>
                <c:pt idx="50028">
                  <c:v>27.782837594668514</c:v>
                </c:pt>
                <c:pt idx="50029">
                  <c:v>27.783392940426783</c:v>
                </c:pt>
                <c:pt idx="50030">
                  <c:v>27.783948286185051</c:v>
                </c:pt>
                <c:pt idx="50031">
                  <c:v>27.78450363194332</c:v>
                </c:pt>
                <c:pt idx="50032">
                  <c:v>27.785058977701588</c:v>
                </c:pt>
                <c:pt idx="50033">
                  <c:v>27.785614323459857</c:v>
                </c:pt>
                <c:pt idx="50034">
                  <c:v>27.786169669218125</c:v>
                </c:pt>
                <c:pt idx="50035">
                  <c:v>27.786725014976394</c:v>
                </c:pt>
                <c:pt idx="50036">
                  <c:v>27.787280360734663</c:v>
                </c:pt>
                <c:pt idx="50037">
                  <c:v>27.787835706492931</c:v>
                </c:pt>
                <c:pt idx="50038">
                  <c:v>27.7883910522512</c:v>
                </c:pt>
                <c:pt idx="50039">
                  <c:v>27.788946398009468</c:v>
                </c:pt>
                <c:pt idx="50040">
                  <c:v>27.789501743767737</c:v>
                </c:pt>
                <c:pt idx="50041">
                  <c:v>27.790057089526005</c:v>
                </c:pt>
                <c:pt idx="50042">
                  <c:v>27.790612435284274</c:v>
                </c:pt>
                <c:pt idx="50043">
                  <c:v>27.791167781042542</c:v>
                </c:pt>
                <c:pt idx="50044">
                  <c:v>27.791723126800811</c:v>
                </c:pt>
                <c:pt idx="50045">
                  <c:v>27.792278472559079</c:v>
                </c:pt>
                <c:pt idx="50046">
                  <c:v>27.792833818317348</c:v>
                </c:pt>
                <c:pt idx="50047">
                  <c:v>27.793389164075617</c:v>
                </c:pt>
                <c:pt idx="50048">
                  <c:v>27.793944509833885</c:v>
                </c:pt>
                <c:pt idx="50049">
                  <c:v>27.794499855592154</c:v>
                </c:pt>
                <c:pt idx="50050">
                  <c:v>27.795055201350422</c:v>
                </c:pt>
                <c:pt idx="50051">
                  <c:v>27.795610547108691</c:v>
                </c:pt>
                <c:pt idx="50052">
                  <c:v>27.796165892866959</c:v>
                </c:pt>
                <c:pt idx="50053">
                  <c:v>27.796721238625228</c:v>
                </c:pt>
                <c:pt idx="50054">
                  <c:v>27.797276584383496</c:v>
                </c:pt>
                <c:pt idx="50055">
                  <c:v>27.797831930141765</c:v>
                </c:pt>
                <c:pt idx="50056">
                  <c:v>27.798387275900033</c:v>
                </c:pt>
                <c:pt idx="50057">
                  <c:v>27.798942621658302</c:v>
                </c:pt>
                <c:pt idx="50058">
                  <c:v>27.799497967416571</c:v>
                </c:pt>
                <c:pt idx="50059">
                  <c:v>27.800053313174839</c:v>
                </c:pt>
                <c:pt idx="50060">
                  <c:v>27.800608658933108</c:v>
                </c:pt>
                <c:pt idx="50061">
                  <c:v>27.801164004691376</c:v>
                </c:pt>
                <c:pt idx="50062">
                  <c:v>27.801719350449645</c:v>
                </c:pt>
                <c:pt idx="50063">
                  <c:v>27.802274696207913</c:v>
                </c:pt>
                <c:pt idx="50064">
                  <c:v>27.802830041966182</c:v>
                </c:pt>
                <c:pt idx="50065">
                  <c:v>27.80338538772445</c:v>
                </c:pt>
                <c:pt idx="50066">
                  <c:v>27.803940733482719</c:v>
                </c:pt>
                <c:pt idx="50067">
                  <c:v>27.804496079240987</c:v>
                </c:pt>
                <c:pt idx="50068">
                  <c:v>27.805051424999256</c:v>
                </c:pt>
                <c:pt idx="50069">
                  <c:v>27.805606770757525</c:v>
                </c:pt>
                <c:pt idx="50070">
                  <c:v>27.806162116515793</c:v>
                </c:pt>
                <c:pt idx="50071">
                  <c:v>27.806717462274062</c:v>
                </c:pt>
                <c:pt idx="50072">
                  <c:v>27.80727280803233</c:v>
                </c:pt>
                <c:pt idx="50073">
                  <c:v>27.807828153790599</c:v>
                </c:pt>
                <c:pt idx="50074">
                  <c:v>27.808383499548867</c:v>
                </c:pt>
                <c:pt idx="50075">
                  <c:v>27.808938845307136</c:v>
                </c:pt>
                <c:pt idx="50076">
                  <c:v>27.809494191065404</c:v>
                </c:pt>
                <c:pt idx="50077">
                  <c:v>27.810049536823673</c:v>
                </c:pt>
                <c:pt idx="50078">
                  <c:v>27.810604882581941</c:v>
                </c:pt>
                <c:pt idx="50079">
                  <c:v>27.81116022834021</c:v>
                </c:pt>
                <c:pt idx="50080">
                  <c:v>27.811715574098478</c:v>
                </c:pt>
                <c:pt idx="50081">
                  <c:v>27.812270919856747</c:v>
                </c:pt>
                <c:pt idx="50082">
                  <c:v>27.812826265615016</c:v>
                </c:pt>
                <c:pt idx="50083">
                  <c:v>27.813381611373284</c:v>
                </c:pt>
                <c:pt idx="50084">
                  <c:v>27.813936957131553</c:v>
                </c:pt>
                <c:pt idx="50085">
                  <c:v>27.814492302889821</c:v>
                </c:pt>
                <c:pt idx="50086">
                  <c:v>27.81504764864809</c:v>
                </c:pt>
                <c:pt idx="50087">
                  <c:v>27.815602994406358</c:v>
                </c:pt>
                <c:pt idx="50088">
                  <c:v>27.816158340164627</c:v>
                </c:pt>
                <c:pt idx="50089">
                  <c:v>27.816713685922895</c:v>
                </c:pt>
                <c:pt idx="50090">
                  <c:v>27.817269031681164</c:v>
                </c:pt>
                <c:pt idx="50091">
                  <c:v>27.817824377439432</c:v>
                </c:pt>
                <c:pt idx="50092">
                  <c:v>27.818379723197701</c:v>
                </c:pt>
                <c:pt idx="50093">
                  <c:v>27.81893506895597</c:v>
                </c:pt>
                <c:pt idx="50094">
                  <c:v>27.819490414714238</c:v>
                </c:pt>
                <c:pt idx="50095">
                  <c:v>27.820045760472507</c:v>
                </c:pt>
                <c:pt idx="50096">
                  <c:v>27.820601106230775</c:v>
                </c:pt>
                <c:pt idx="50097">
                  <c:v>27.821156451989044</c:v>
                </c:pt>
                <c:pt idx="50098">
                  <c:v>27.821711797747312</c:v>
                </c:pt>
                <c:pt idx="50099">
                  <c:v>27.822267143505581</c:v>
                </c:pt>
                <c:pt idx="50100">
                  <c:v>27.822822489263849</c:v>
                </c:pt>
                <c:pt idx="50101">
                  <c:v>27.823377835022118</c:v>
                </c:pt>
                <c:pt idx="50102">
                  <c:v>27.823933180780386</c:v>
                </c:pt>
                <c:pt idx="50103">
                  <c:v>27.824488526538655</c:v>
                </c:pt>
                <c:pt idx="50104">
                  <c:v>27.825043872296924</c:v>
                </c:pt>
                <c:pt idx="50105">
                  <c:v>27.825599218055192</c:v>
                </c:pt>
                <c:pt idx="50106">
                  <c:v>27.826154563813461</c:v>
                </c:pt>
                <c:pt idx="50107">
                  <c:v>27.826709909571729</c:v>
                </c:pt>
                <c:pt idx="50108">
                  <c:v>27.827265255329998</c:v>
                </c:pt>
                <c:pt idx="50109">
                  <c:v>27.827820601088266</c:v>
                </c:pt>
                <c:pt idx="50110">
                  <c:v>27.828375946846535</c:v>
                </c:pt>
                <c:pt idx="50111">
                  <c:v>27.828931292604803</c:v>
                </c:pt>
                <c:pt idx="50112">
                  <c:v>27.829486638363072</c:v>
                </c:pt>
                <c:pt idx="50113">
                  <c:v>27.83004198412134</c:v>
                </c:pt>
                <c:pt idx="50114">
                  <c:v>27.830597329879609</c:v>
                </c:pt>
                <c:pt idx="50115">
                  <c:v>27.831152675637878</c:v>
                </c:pt>
                <c:pt idx="50116">
                  <c:v>27.831708021396146</c:v>
                </c:pt>
                <c:pt idx="50117">
                  <c:v>27.832263367154415</c:v>
                </c:pt>
                <c:pt idx="50118">
                  <c:v>27.832818712912683</c:v>
                </c:pt>
                <c:pt idx="50119">
                  <c:v>27.833374058670952</c:v>
                </c:pt>
                <c:pt idx="50120">
                  <c:v>27.83392940442922</c:v>
                </c:pt>
                <c:pt idx="50121">
                  <c:v>27.834484750187489</c:v>
                </c:pt>
                <c:pt idx="50122">
                  <c:v>27.835040095945757</c:v>
                </c:pt>
                <c:pt idx="50123">
                  <c:v>27.835595441704026</c:v>
                </c:pt>
                <c:pt idx="50124">
                  <c:v>27.836150787462294</c:v>
                </c:pt>
                <c:pt idx="50125">
                  <c:v>27.836706133220563</c:v>
                </c:pt>
                <c:pt idx="50126">
                  <c:v>27.837261478978832</c:v>
                </c:pt>
                <c:pt idx="50127">
                  <c:v>27.8378168247371</c:v>
                </c:pt>
                <c:pt idx="50128">
                  <c:v>27.838372170495369</c:v>
                </c:pt>
                <c:pt idx="50129">
                  <c:v>27.838927516253637</c:v>
                </c:pt>
                <c:pt idx="50130">
                  <c:v>27.839482862011906</c:v>
                </c:pt>
                <c:pt idx="50131">
                  <c:v>27.840038207770174</c:v>
                </c:pt>
                <c:pt idx="50132">
                  <c:v>27.840593553528443</c:v>
                </c:pt>
                <c:pt idx="50133">
                  <c:v>27.841148899286711</c:v>
                </c:pt>
                <c:pt idx="50134">
                  <c:v>27.84170424504498</c:v>
                </c:pt>
                <c:pt idx="50135">
                  <c:v>27.842259590803248</c:v>
                </c:pt>
                <c:pt idx="50136">
                  <c:v>27.842814936561517</c:v>
                </c:pt>
                <c:pt idx="50137">
                  <c:v>27.843370282319786</c:v>
                </c:pt>
                <c:pt idx="50138">
                  <c:v>27.843925628078054</c:v>
                </c:pt>
                <c:pt idx="50139">
                  <c:v>27.844480973836323</c:v>
                </c:pt>
                <c:pt idx="50140">
                  <c:v>27.845036319594591</c:v>
                </c:pt>
                <c:pt idx="50141">
                  <c:v>27.84559166535286</c:v>
                </c:pt>
                <c:pt idx="50142">
                  <c:v>27.846147011111128</c:v>
                </c:pt>
                <c:pt idx="50143">
                  <c:v>27.846702356869397</c:v>
                </c:pt>
                <c:pt idx="50144">
                  <c:v>27.847257702627665</c:v>
                </c:pt>
                <c:pt idx="50145">
                  <c:v>27.847813048385934</c:v>
                </c:pt>
                <c:pt idx="50146">
                  <c:v>27.848368394144202</c:v>
                </c:pt>
                <c:pt idx="50147">
                  <c:v>27.848923739902471</c:v>
                </c:pt>
                <c:pt idx="50148">
                  <c:v>27.849479085660739</c:v>
                </c:pt>
                <c:pt idx="50149">
                  <c:v>27.850034431419008</c:v>
                </c:pt>
                <c:pt idx="50150">
                  <c:v>27.850589777177277</c:v>
                </c:pt>
                <c:pt idx="50151">
                  <c:v>27.851145122935545</c:v>
                </c:pt>
                <c:pt idx="50152">
                  <c:v>27.851700468693814</c:v>
                </c:pt>
                <c:pt idx="50153">
                  <c:v>27.852255814452082</c:v>
                </c:pt>
                <c:pt idx="50154">
                  <c:v>27.852811160210351</c:v>
                </c:pt>
                <c:pt idx="50155">
                  <c:v>27.853366505968619</c:v>
                </c:pt>
                <c:pt idx="50156">
                  <c:v>27.853921851726888</c:v>
                </c:pt>
                <c:pt idx="50157">
                  <c:v>27.854477197485156</c:v>
                </c:pt>
                <c:pt idx="50158">
                  <c:v>27.855032543243425</c:v>
                </c:pt>
                <c:pt idx="50159">
                  <c:v>27.855587889001693</c:v>
                </c:pt>
                <c:pt idx="50160">
                  <c:v>27.856143234759962</c:v>
                </c:pt>
                <c:pt idx="50161">
                  <c:v>27.856698580518231</c:v>
                </c:pt>
                <c:pt idx="50162">
                  <c:v>27.857253926276499</c:v>
                </c:pt>
                <c:pt idx="50163">
                  <c:v>27.857809272034768</c:v>
                </c:pt>
                <c:pt idx="50164">
                  <c:v>27.858364617793036</c:v>
                </c:pt>
                <c:pt idx="50165">
                  <c:v>27.858919963551305</c:v>
                </c:pt>
                <c:pt idx="50166">
                  <c:v>27.859475309309573</c:v>
                </c:pt>
                <c:pt idx="50167">
                  <c:v>27.860030655067842</c:v>
                </c:pt>
                <c:pt idx="50168">
                  <c:v>27.86058600082611</c:v>
                </c:pt>
                <c:pt idx="50169">
                  <c:v>27.861141346584379</c:v>
                </c:pt>
                <c:pt idx="50170">
                  <c:v>27.861696692342647</c:v>
                </c:pt>
                <c:pt idx="50171">
                  <c:v>27.862252038100916</c:v>
                </c:pt>
                <c:pt idx="50172">
                  <c:v>27.862807383859185</c:v>
                </c:pt>
                <c:pt idx="50173">
                  <c:v>27.863362729617453</c:v>
                </c:pt>
                <c:pt idx="50174">
                  <c:v>27.863918075375722</c:v>
                </c:pt>
                <c:pt idx="50175">
                  <c:v>27.86447342113399</c:v>
                </c:pt>
                <c:pt idx="50176">
                  <c:v>27.865028766892259</c:v>
                </c:pt>
                <c:pt idx="50177">
                  <c:v>27.865584112650527</c:v>
                </c:pt>
                <c:pt idx="50178">
                  <c:v>27.866139458408796</c:v>
                </c:pt>
                <c:pt idx="50179">
                  <c:v>27.866694804167064</c:v>
                </c:pt>
                <c:pt idx="50180">
                  <c:v>27.867250149925333</c:v>
                </c:pt>
                <c:pt idx="50181">
                  <c:v>27.867805495683601</c:v>
                </c:pt>
                <c:pt idx="50182">
                  <c:v>27.86836084144187</c:v>
                </c:pt>
                <c:pt idx="50183">
                  <c:v>27.868916187200139</c:v>
                </c:pt>
                <c:pt idx="50184">
                  <c:v>27.869471532958407</c:v>
                </c:pt>
                <c:pt idx="50185">
                  <c:v>27.870026878716676</c:v>
                </c:pt>
                <c:pt idx="50186">
                  <c:v>27.870582224474944</c:v>
                </c:pt>
                <c:pt idx="50187">
                  <c:v>27.871137570233213</c:v>
                </c:pt>
                <c:pt idx="50188">
                  <c:v>27.871692915991481</c:v>
                </c:pt>
                <c:pt idx="50189">
                  <c:v>27.87224826174975</c:v>
                </c:pt>
                <c:pt idx="50190">
                  <c:v>27.872803607508018</c:v>
                </c:pt>
                <c:pt idx="50191">
                  <c:v>27.873358953266287</c:v>
                </c:pt>
                <c:pt idx="50192">
                  <c:v>27.873914299024555</c:v>
                </c:pt>
                <c:pt idx="50193">
                  <c:v>27.874469644782824</c:v>
                </c:pt>
                <c:pt idx="50194">
                  <c:v>27.875024990541093</c:v>
                </c:pt>
                <c:pt idx="50195">
                  <c:v>27.875580336299361</c:v>
                </c:pt>
                <c:pt idx="50196">
                  <c:v>27.87613568205763</c:v>
                </c:pt>
                <c:pt idx="50197">
                  <c:v>27.876691027815898</c:v>
                </c:pt>
                <c:pt idx="50198">
                  <c:v>27.877246373574167</c:v>
                </c:pt>
                <c:pt idx="50199">
                  <c:v>27.877801719332435</c:v>
                </c:pt>
                <c:pt idx="50200">
                  <c:v>27.878357065090704</c:v>
                </c:pt>
                <c:pt idx="50201">
                  <c:v>27.878912410848972</c:v>
                </c:pt>
                <c:pt idx="50202">
                  <c:v>27.879467756607241</c:v>
                </c:pt>
                <c:pt idx="50203">
                  <c:v>27.880023102365509</c:v>
                </c:pt>
                <c:pt idx="50204">
                  <c:v>27.880578448123778</c:v>
                </c:pt>
                <c:pt idx="50205">
                  <c:v>27.881133793882046</c:v>
                </c:pt>
                <c:pt idx="50206">
                  <c:v>27.881689139640315</c:v>
                </c:pt>
                <c:pt idx="50207">
                  <c:v>27.882244485398584</c:v>
                </c:pt>
                <c:pt idx="50208">
                  <c:v>27.882799831156852</c:v>
                </c:pt>
                <c:pt idx="50209">
                  <c:v>27.883355176915121</c:v>
                </c:pt>
                <c:pt idx="50210">
                  <c:v>27.883910522673389</c:v>
                </c:pt>
                <c:pt idx="50211">
                  <c:v>27.884465868431658</c:v>
                </c:pt>
                <c:pt idx="50212">
                  <c:v>27.885021214189926</c:v>
                </c:pt>
                <c:pt idx="50213">
                  <c:v>27.885576559948195</c:v>
                </c:pt>
                <c:pt idx="50214">
                  <c:v>27.886131905706463</c:v>
                </c:pt>
                <c:pt idx="50215">
                  <c:v>27.886687251464732</c:v>
                </c:pt>
                <c:pt idx="50216">
                  <c:v>27.887242597223</c:v>
                </c:pt>
                <c:pt idx="50217">
                  <c:v>27.887797942981269</c:v>
                </c:pt>
                <c:pt idx="50218">
                  <c:v>27.888353288739538</c:v>
                </c:pt>
                <c:pt idx="50219">
                  <c:v>27.888908634497806</c:v>
                </c:pt>
                <c:pt idx="50220">
                  <c:v>27.889463980256075</c:v>
                </c:pt>
                <c:pt idx="50221">
                  <c:v>27.890019326014343</c:v>
                </c:pt>
                <c:pt idx="50222">
                  <c:v>27.890574671772612</c:v>
                </c:pt>
                <c:pt idx="50223">
                  <c:v>27.89113001753088</c:v>
                </c:pt>
                <c:pt idx="50224">
                  <c:v>27.891685363289149</c:v>
                </c:pt>
                <c:pt idx="50225">
                  <c:v>27.892240709047417</c:v>
                </c:pt>
                <c:pt idx="50226">
                  <c:v>27.892796054805686</c:v>
                </c:pt>
                <c:pt idx="50227">
                  <c:v>27.893351400563954</c:v>
                </c:pt>
                <c:pt idx="50228">
                  <c:v>27.893906746322223</c:v>
                </c:pt>
                <c:pt idx="50229">
                  <c:v>27.894462092080492</c:v>
                </c:pt>
                <c:pt idx="50230">
                  <c:v>27.89501743783876</c:v>
                </c:pt>
                <c:pt idx="50231">
                  <c:v>27.895572783597029</c:v>
                </c:pt>
                <c:pt idx="50232">
                  <c:v>27.896128129355297</c:v>
                </c:pt>
                <c:pt idx="50233">
                  <c:v>27.896683475113566</c:v>
                </c:pt>
                <c:pt idx="50234">
                  <c:v>27.897238820871834</c:v>
                </c:pt>
                <c:pt idx="50235">
                  <c:v>27.897794166630103</c:v>
                </c:pt>
                <c:pt idx="50236">
                  <c:v>27.898349512388371</c:v>
                </c:pt>
                <c:pt idx="50237">
                  <c:v>27.89890485814664</c:v>
                </c:pt>
                <c:pt idx="50238">
                  <c:v>27.899460203904908</c:v>
                </c:pt>
                <c:pt idx="50239">
                  <c:v>27.900015549663177</c:v>
                </c:pt>
                <c:pt idx="50240">
                  <c:v>27.900570895421446</c:v>
                </c:pt>
                <c:pt idx="50241">
                  <c:v>27.901126241179714</c:v>
                </c:pt>
                <c:pt idx="50242">
                  <c:v>27.901681586937983</c:v>
                </c:pt>
                <c:pt idx="50243">
                  <c:v>27.902236932696251</c:v>
                </c:pt>
                <c:pt idx="50244">
                  <c:v>27.90279227845452</c:v>
                </c:pt>
                <c:pt idx="50245">
                  <c:v>27.903347624212788</c:v>
                </c:pt>
                <c:pt idx="50246">
                  <c:v>27.903902969971057</c:v>
                </c:pt>
                <c:pt idx="50247">
                  <c:v>27.904458315729325</c:v>
                </c:pt>
                <c:pt idx="50248">
                  <c:v>27.905013661487594</c:v>
                </c:pt>
                <c:pt idx="50249">
                  <c:v>27.905569007245862</c:v>
                </c:pt>
                <c:pt idx="50250">
                  <c:v>27.906124353004131</c:v>
                </c:pt>
                <c:pt idx="50251">
                  <c:v>27.9066796987624</c:v>
                </c:pt>
                <c:pt idx="50252">
                  <c:v>27.907235044520668</c:v>
                </c:pt>
                <c:pt idx="50253">
                  <c:v>27.907790390278937</c:v>
                </c:pt>
                <c:pt idx="50254">
                  <c:v>27.908345736037205</c:v>
                </c:pt>
                <c:pt idx="50255">
                  <c:v>27.908901081795474</c:v>
                </c:pt>
                <c:pt idx="50256">
                  <c:v>27.909456427553742</c:v>
                </c:pt>
                <c:pt idx="50257">
                  <c:v>27.910011773312011</c:v>
                </c:pt>
                <c:pt idx="50258">
                  <c:v>27.910567119070279</c:v>
                </c:pt>
                <c:pt idx="50259">
                  <c:v>27.911122464828548</c:v>
                </c:pt>
                <c:pt idx="50260">
                  <c:v>27.911677810586816</c:v>
                </c:pt>
                <c:pt idx="50261">
                  <c:v>27.912233156345085</c:v>
                </c:pt>
                <c:pt idx="50262">
                  <c:v>27.912788502103353</c:v>
                </c:pt>
                <c:pt idx="50263">
                  <c:v>27.913343847861622</c:v>
                </c:pt>
                <c:pt idx="50264">
                  <c:v>27.913899193619891</c:v>
                </c:pt>
                <c:pt idx="50265">
                  <c:v>27.914454539378159</c:v>
                </c:pt>
                <c:pt idx="50266">
                  <c:v>27.915009885136428</c:v>
                </c:pt>
                <c:pt idx="50267">
                  <c:v>27.915565230894696</c:v>
                </c:pt>
                <c:pt idx="50268">
                  <c:v>27.916120576652965</c:v>
                </c:pt>
                <c:pt idx="50269">
                  <c:v>27.916675922411233</c:v>
                </c:pt>
                <c:pt idx="50270">
                  <c:v>27.917231268169502</c:v>
                </c:pt>
                <c:pt idx="50271">
                  <c:v>27.91778661392777</c:v>
                </c:pt>
                <c:pt idx="50272">
                  <c:v>27.918341959686039</c:v>
                </c:pt>
                <c:pt idx="50273">
                  <c:v>27.918897305444307</c:v>
                </c:pt>
                <c:pt idx="50274">
                  <c:v>27.919452651202576</c:v>
                </c:pt>
                <c:pt idx="50275">
                  <c:v>27.920007996960845</c:v>
                </c:pt>
                <c:pt idx="50276">
                  <c:v>27.920563342719113</c:v>
                </c:pt>
                <c:pt idx="50277">
                  <c:v>27.921118688477382</c:v>
                </c:pt>
                <c:pt idx="50278">
                  <c:v>27.92167403423565</c:v>
                </c:pt>
                <c:pt idx="50279">
                  <c:v>27.922229379993919</c:v>
                </c:pt>
                <c:pt idx="50280">
                  <c:v>27.922784725752187</c:v>
                </c:pt>
                <c:pt idx="50281">
                  <c:v>27.923340071510456</c:v>
                </c:pt>
                <c:pt idx="50282">
                  <c:v>27.923895417268724</c:v>
                </c:pt>
                <c:pt idx="50283">
                  <c:v>27.924450763026993</c:v>
                </c:pt>
                <c:pt idx="50284">
                  <c:v>27.925006108785261</c:v>
                </c:pt>
                <c:pt idx="50285">
                  <c:v>27.92556145454353</c:v>
                </c:pt>
                <c:pt idx="50286">
                  <c:v>27.926116800301799</c:v>
                </c:pt>
                <c:pt idx="50287">
                  <c:v>27.926672146060067</c:v>
                </c:pt>
                <c:pt idx="50288">
                  <c:v>27.927227491818336</c:v>
                </c:pt>
                <c:pt idx="50289">
                  <c:v>27.927782837576604</c:v>
                </c:pt>
                <c:pt idx="50290">
                  <c:v>27.928338183334873</c:v>
                </c:pt>
                <c:pt idx="50291">
                  <c:v>27.928893529093141</c:v>
                </c:pt>
                <c:pt idx="50292">
                  <c:v>27.92944887485141</c:v>
                </c:pt>
                <c:pt idx="50293">
                  <c:v>27.930004220609678</c:v>
                </c:pt>
                <c:pt idx="50294">
                  <c:v>27.930559566367947</c:v>
                </c:pt>
                <c:pt idx="50295">
                  <c:v>27.931114912126215</c:v>
                </c:pt>
                <c:pt idx="50296">
                  <c:v>27.931670257884484</c:v>
                </c:pt>
                <c:pt idx="50297">
                  <c:v>27.932225603642753</c:v>
                </c:pt>
                <c:pt idx="50298">
                  <c:v>27.932780949401021</c:v>
                </c:pt>
                <c:pt idx="50299">
                  <c:v>27.93333629515929</c:v>
                </c:pt>
                <c:pt idx="50300">
                  <c:v>27.933891640917558</c:v>
                </c:pt>
                <c:pt idx="50301">
                  <c:v>27.934446986675827</c:v>
                </c:pt>
                <c:pt idx="50302">
                  <c:v>27.935002332434095</c:v>
                </c:pt>
                <c:pt idx="50303">
                  <c:v>27.935557678192364</c:v>
                </c:pt>
                <c:pt idx="50304">
                  <c:v>27.936113023950632</c:v>
                </c:pt>
                <c:pt idx="50305">
                  <c:v>27.936668369708901</c:v>
                </c:pt>
                <c:pt idx="50306">
                  <c:v>27.937223715467169</c:v>
                </c:pt>
                <c:pt idx="50307">
                  <c:v>27.937779061225438</c:v>
                </c:pt>
                <c:pt idx="50308">
                  <c:v>27.938334406983707</c:v>
                </c:pt>
                <c:pt idx="50309">
                  <c:v>27.938889752741975</c:v>
                </c:pt>
                <c:pt idx="50310">
                  <c:v>27.939445098500244</c:v>
                </c:pt>
                <c:pt idx="50311">
                  <c:v>27.940000444258512</c:v>
                </c:pt>
                <c:pt idx="50312">
                  <c:v>27.940555790016781</c:v>
                </c:pt>
                <c:pt idx="50313">
                  <c:v>27.941111135775049</c:v>
                </c:pt>
                <c:pt idx="50314">
                  <c:v>27.941666481533318</c:v>
                </c:pt>
                <c:pt idx="50315">
                  <c:v>27.942221827291586</c:v>
                </c:pt>
                <c:pt idx="50316">
                  <c:v>27.942777173049855</c:v>
                </c:pt>
                <c:pt idx="50317">
                  <c:v>27.943332518808123</c:v>
                </c:pt>
                <c:pt idx="50318">
                  <c:v>27.943887864566392</c:v>
                </c:pt>
                <c:pt idx="50319">
                  <c:v>27.94444321032466</c:v>
                </c:pt>
                <c:pt idx="50320">
                  <c:v>27.944998556082929</c:v>
                </c:pt>
                <c:pt idx="50321">
                  <c:v>27.945553901841198</c:v>
                </c:pt>
                <c:pt idx="50322">
                  <c:v>27.946109247599466</c:v>
                </c:pt>
                <c:pt idx="50323">
                  <c:v>27.946664593357735</c:v>
                </c:pt>
                <c:pt idx="50324">
                  <c:v>27.947219939116003</c:v>
                </c:pt>
                <c:pt idx="50325">
                  <c:v>27.947775284874272</c:v>
                </c:pt>
                <c:pt idx="50326">
                  <c:v>27.94833063063254</c:v>
                </c:pt>
                <c:pt idx="50327">
                  <c:v>27.948885976390809</c:v>
                </c:pt>
                <c:pt idx="50328">
                  <c:v>27.949441322149077</c:v>
                </c:pt>
                <c:pt idx="50329">
                  <c:v>27.949996667907346</c:v>
                </c:pt>
                <c:pt idx="50330">
                  <c:v>27.950552013665614</c:v>
                </c:pt>
                <c:pt idx="50331">
                  <c:v>27.951107359423883</c:v>
                </c:pt>
                <c:pt idx="50332">
                  <c:v>27.951662705182152</c:v>
                </c:pt>
                <c:pt idx="50333">
                  <c:v>27.95221805094042</c:v>
                </c:pt>
                <c:pt idx="50334">
                  <c:v>27.952773396698689</c:v>
                </c:pt>
                <c:pt idx="50335">
                  <c:v>27.953328742456957</c:v>
                </c:pt>
                <c:pt idx="50336">
                  <c:v>27.953884088215226</c:v>
                </c:pt>
                <c:pt idx="50337">
                  <c:v>27.954439433973494</c:v>
                </c:pt>
                <c:pt idx="50338">
                  <c:v>27.954994779731763</c:v>
                </c:pt>
                <c:pt idx="50339">
                  <c:v>27.955550125490031</c:v>
                </c:pt>
                <c:pt idx="50340">
                  <c:v>27.9561054712483</c:v>
                </c:pt>
                <c:pt idx="50341">
                  <c:v>27.956660817006568</c:v>
                </c:pt>
                <c:pt idx="50342">
                  <c:v>27.957216162764837</c:v>
                </c:pt>
                <c:pt idx="50343">
                  <c:v>27.957771508523106</c:v>
                </c:pt>
                <c:pt idx="50344">
                  <c:v>27.958326854281374</c:v>
                </c:pt>
                <c:pt idx="50345">
                  <c:v>27.958882200039643</c:v>
                </c:pt>
                <c:pt idx="50346">
                  <c:v>27.959437545797911</c:v>
                </c:pt>
                <c:pt idx="50347">
                  <c:v>27.95999289155618</c:v>
                </c:pt>
                <c:pt idx="50348">
                  <c:v>27.960548237314448</c:v>
                </c:pt>
                <c:pt idx="50349">
                  <c:v>27.961103583072717</c:v>
                </c:pt>
                <c:pt idx="50350">
                  <c:v>27.961658928830985</c:v>
                </c:pt>
                <c:pt idx="50351">
                  <c:v>27.962214274589254</c:v>
                </c:pt>
                <c:pt idx="50352">
                  <c:v>27.962769620347522</c:v>
                </c:pt>
                <c:pt idx="50353">
                  <c:v>27.963324966105791</c:v>
                </c:pt>
                <c:pt idx="50354">
                  <c:v>27.96388031186406</c:v>
                </c:pt>
                <c:pt idx="50355">
                  <c:v>27.964435657622328</c:v>
                </c:pt>
                <c:pt idx="50356">
                  <c:v>27.964991003380597</c:v>
                </c:pt>
                <c:pt idx="50357">
                  <c:v>27.965546349138865</c:v>
                </c:pt>
                <c:pt idx="50358">
                  <c:v>27.966101694897134</c:v>
                </c:pt>
                <c:pt idx="50359">
                  <c:v>27.966657040655402</c:v>
                </c:pt>
                <c:pt idx="50360">
                  <c:v>27.967212386413671</c:v>
                </c:pt>
                <c:pt idx="50361">
                  <c:v>27.967767732171939</c:v>
                </c:pt>
                <c:pt idx="50362">
                  <c:v>27.968323077930208</c:v>
                </c:pt>
                <c:pt idx="50363">
                  <c:v>27.968878423688476</c:v>
                </c:pt>
                <c:pt idx="50364">
                  <c:v>27.969433769446745</c:v>
                </c:pt>
                <c:pt idx="50365">
                  <c:v>27.969989115205014</c:v>
                </c:pt>
                <c:pt idx="50366">
                  <c:v>27.970544460963282</c:v>
                </c:pt>
                <c:pt idx="50367">
                  <c:v>27.971099806721551</c:v>
                </c:pt>
                <c:pt idx="50368">
                  <c:v>27.971655152479819</c:v>
                </c:pt>
                <c:pt idx="50369">
                  <c:v>27.972210498238088</c:v>
                </c:pt>
                <c:pt idx="50370">
                  <c:v>27.972765843996356</c:v>
                </c:pt>
                <c:pt idx="50371">
                  <c:v>27.973321189754625</c:v>
                </c:pt>
                <c:pt idx="50372">
                  <c:v>27.973876535512893</c:v>
                </c:pt>
                <c:pt idx="50373">
                  <c:v>27.974431881271162</c:v>
                </c:pt>
                <c:pt idx="50374">
                  <c:v>27.97498722702943</c:v>
                </c:pt>
                <c:pt idx="50375">
                  <c:v>27.975542572787699</c:v>
                </c:pt>
                <c:pt idx="50376">
                  <c:v>27.976097918545968</c:v>
                </c:pt>
                <c:pt idx="50377">
                  <c:v>27.976653264304236</c:v>
                </c:pt>
                <c:pt idx="50378">
                  <c:v>27.977208610062505</c:v>
                </c:pt>
                <c:pt idx="50379">
                  <c:v>27.977763955820773</c:v>
                </c:pt>
                <c:pt idx="50380">
                  <c:v>27.978319301579042</c:v>
                </c:pt>
                <c:pt idx="50381">
                  <c:v>27.97887464733731</c:v>
                </c:pt>
                <c:pt idx="50382">
                  <c:v>27.979429993095579</c:v>
                </c:pt>
                <c:pt idx="50383">
                  <c:v>27.979985338853847</c:v>
                </c:pt>
                <c:pt idx="50384">
                  <c:v>27.980540684612116</c:v>
                </c:pt>
                <c:pt idx="50385">
                  <c:v>27.981096030370384</c:v>
                </c:pt>
                <c:pt idx="50386">
                  <c:v>27.981651376128653</c:v>
                </c:pt>
                <c:pt idx="50387">
                  <c:v>27.982206721886921</c:v>
                </c:pt>
                <c:pt idx="50388">
                  <c:v>27.98276206764519</c:v>
                </c:pt>
                <c:pt idx="50389">
                  <c:v>27.983317413403459</c:v>
                </c:pt>
                <c:pt idx="50390">
                  <c:v>27.983872759161727</c:v>
                </c:pt>
                <c:pt idx="50391">
                  <c:v>27.984428104919996</c:v>
                </c:pt>
                <c:pt idx="50392">
                  <c:v>27.984983450678264</c:v>
                </c:pt>
                <c:pt idx="50393">
                  <c:v>27.985538796436533</c:v>
                </c:pt>
                <c:pt idx="50394">
                  <c:v>27.986094142194801</c:v>
                </c:pt>
                <c:pt idx="50395">
                  <c:v>27.98664948795307</c:v>
                </c:pt>
                <c:pt idx="50396">
                  <c:v>27.987204833711338</c:v>
                </c:pt>
                <c:pt idx="50397">
                  <c:v>27.987760179469607</c:v>
                </c:pt>
                <c:pt idx="50398">
                  <c:v>27.988315525227875</c:v>
                </c:pt>
                <c:pt idx="50399">
                  <c:v>27.988870870986144</c:v>
                </c:pt>
                <c:pt idx="50400">
                  <c:v>27.989426216744413</c:v>
                </c:pt>
                <c:pt idx="50401">
                  <c:v>27.989981562502681</c:v>
                </c:pt>
                <c:pt idx="50402">
                  <c:v>27.99053690826095</c:v>
                </c:pt>
                <c:pt idx="50403">
                  <c:v>27.991092254019218</c:v>
                </c:pt>
                <c:pt idx="50404">
                  <c:v>27.991647599777487</c:v>
                </c:pt>
                <c:pt idx="50405">
                  <c:v>27.992202945535755</c:v>
                </c:pt>
                <c:pt idx="50406">
                  <c:v>27.992758291294024</c:v>
                </c:pt>
                <c:pt idx="50407">
                  <c:v>27.993313637052292</c:v>
                </c:pt>
                <c:pt idx="50408">
                  <c:v>27.993868982810561</c:v>
                </c:pt>
                <c:pt idx="50409">
                  <c:v>27.994424328568829</c:v>
                </c:pt>
                <c:pt idx="50410">
                  <c:v>27.994979674327098</c:v>
                </c:pt>
                <c:pt idx="50411">
                  <c:v>27.995535020085367</c:v>
                </c:pt>
                <c:pt idx="50412">
                  <c:v>27.996090365843635</c:v>
                </c:pt>
                <c:pt idx="50413">
                  <c:v>27.996645711601904</c:v>
                </c:pt>
                <c:pt idx="50414">
                  <c:v>27.997201057360172</c:v>
                </c:pt>
                <c:pt idx="50415">
                  <c:v>27.997756403118441</c:v>
                </c:pt>
                <c:pt idx="50416">
                  <c:v>27.998311748876709</c:v>
                </c:pt>
                <c:pt idx="50417">
                  <c:v>27.998867094634978</c:v>
                </c:pt>
                <c:pt idx="50418">
                  <c:v>27.999422440393246</c:v>
                </c:pt>
                <c:pt idx="50419">
                  <c:v>27.999977786151515</c:v>
                </c:pt>
                <c:pt idx="50420">
                  <c:v>28.000533131909783</c:v>
                </c:pt>
                <c:pt idx="50421">
                  <c:v>28.001088477668052</c:v>
                </c:pt>
                <c:pt idx="50422">
                  <c:v>28.001643823426321</c:v>
                </c:pt>
                <c:pt idx="50423">
                  <c:v>28.002199169184589</c:v>
                </c:pt>
                <c:pt idx="50424">
                  <c:v>28.002754514942858</c:v>
                </c:pt>
                <c:pt idx="50425">
                  <c:v>28.003309860701126</c:v>
                </c:pt>
                <c:pt idx="50426">
                  <c:v>28.003865206459395</c:v>
                </c:pt>
                <c:pt idx="50427">
                  <c:v>28.004420552217663</c:v>
                </c:pt>
                <c:pt idx="50428">
                  <c:v>28.004975897975932</c:v>
                </c:pt>
                <c:pt idx="50429">
                  <c:v>28.0055312437342</c:v>
                </c:pt>
                <c:pt idx="50430">
                  <c:v>28.006086589492469</c:v>
                </c:pt>
                <c:pt idx="50431">
                  <c:v>28.006641935250737</c:v>
                </c:pt>
                <c:pt idx="50432">
                  <c:v>28.007197281009006</c:v>
                </c:pt>
                <c:pt idx="50433">
                  <c:v>28.007752626767275</c:v>
                </c:pt>
                <c:pt idx="50434">
                  <c:v>28.008307972525543</c:v>
                </c:pt>
                <c:pt idx="50435">
                  <c:v>28.008863318283812</c:v>
                </c:pt>
                <c:pt idx="50436">
                  <c:v>28.00941866404208</c:v>
                </c:pt>
                <c:pt idx="50437">
                  <c:v>28.009974009800349</c:v>
                </c:pt>
                <c:pt idx="50438">
                  <c:v>28.010529355558617</c:v>
                </c:pt>
                <c:pt idx="50439">
                  <c:v>28.011084701316886</c:v>
                </c:pt>
                <c:pt idx="50440">
                  <c:v>28.011640047075154</c:v>
                </c:pt>
                <c:pt idx="50441">
                  <c:v>28.012195392833423</c:v>
                </c:pt>
                <c:pt idx="50442">
                  <c:v>28.012750738591691</c:v>
                </c:pt>
                <c:pt idx="50443">
                  <c:v>28.01330608434996</c:v>
                </c:pt>
                <c:pt idx="50444">
                  <c:v>28.013861430108228</c:v>
                </c:pt>
                <c:pt idx="50445">
                  <c:v>28.014416775866497</c:v>
                </c:pt>
                <c:pt idx="50446">
                  <c:v>28.014972121624766</c:v>
                </c:pt>
                <c:pt idx="50447">
                  <c:v>28.015527467383034</c:v>
                </c:pt>
                <c:pt idx="50448">
                  <c:v>28.016082813141303</c:v>
                </c:pt>
                <c:pt idx="50449">
                  <c:v>28.016638158899571</c:v>
                </c:pt>
                <c:pt idx="50450">
                  <c:v>28.01719350465784</c:v>
                </c:pt>
                <c:pt idx="50451">
                  <c:v>28.017748850416108</c:v>
                </c:pt>
                <c:pt idx="50452">
                  <c:v>28.018304196174377</c:v>
                </c:pt>
                <c:pt idx="50453">
                  <c:v>28.018859541932645</c:v>
                </c:pt>
                <c:pt idx="50454">
                  <c:v>28.019414887690914</c:v>
                </c:pt>
                <c:pt idx="50455">
                  <c:v>28.019970233449182</c:v>
                </c:pt>
                <c:pt idx="50456">
                  <c:v>28.020525579207451</c:v>
                </c:pt>
                <c:pt idx="50457">
                  <c:v>28.02108092496572</c:v>
                </c:pt>
                <c:pt idx="50458">
                  <c:v>28.021636270723988</c:v>
                </c:pt>
                <c:pt idx="50459">
                  <c:v>28.022191616482257</c:v>
                </c:pt>
                <c:pt idx="50460">
                  <c:v>28.022746962240525</c:v>
                </c:pt>
                <c:pt idx="50461">
                  <c:v>28.023302307998794</c:v>
                </c:pt>
                <c:pt idx="50462">
                  <c:v>28.023857653757062</c:v>
                </c:pt>
                <c:pt idx="50463">
                  <c:v>28.024412999515331</c:v>
                </c:pt>
                <c:pt idx="50464">
                  <c:v>28.024968345273599</c:v>
                </c:pt>
                <c:pt idx="50465">
                  <c:v>28.025523691031868</c:v>
                </c:pt>
                <c:pt idx="50466">
                  <c:v>28.026079036790136</c:v>
                </c:pt>
                <c:pt idx="50467">
                  <c:v>28.026634382548405</c:v>
                </c:pt>
                <c:pt idx="50468">
                  <c:v>28.027189728306674</c:v>
                </c:pt>
                <c:pt idx="50469">
                  <c:v>28.027745074064942</c:v>
                </c:pt>
                <c:pt idx="50470">
                  <c:v>28.028300419823211</c:v>
                </c:pt>
                <c:pt idx="50471">
                  <c:v>28.028855765581479</c:v>
                </c:pt>
                <c:pt idx="50472">
                  <c:v>28.029411111339748</c:v>
                </c:pt>
                <c:pt idx="50473">
                  <c:v>28.029966457098016</c:v>
                </c:pt>
                <c:pt idx="50474">
                  <c:v>28.030521802856285</c:v>
                </c:pt>
                <c:pt idx="50475">
                  <c:v>28.031077148614553</c:v>
                </c:pt>
                <c:pt idx="50476">
                  <c:v>28.031632494372822</c:v>
                </c:pt>
                <c:pt idx="50477">
                  <c:v>28.03218784013109</c:v>
                </c:pt>
                <c:pt idx="50478">
                  <c:v>28.032743185889359</c:v>
                </c:pt>
                <c:pt idx="50479">
                  <c:v>28.033298531647628</c:v>
                </c:pt>
                <c:pt idx="50480">
                  <c:v>28.033853877405896</c:v>
                </c:pt>
                <c:pt idx="50481">
                  <c:v>28.034409223164165</c:v>
                </c:pt>
                <c:pt idx="50482">
                  <c:v>28.034964568922433</c:v>
                </c:pt>
                <c:pt idx="50483">
                  <c:v>28.035519914680702</c:v>
                </c:pt>
                <c:pt idx="50484">
                  <c:v>28.03607526043897</c:v>
                </c:pt>
                <c:pt idx="50485">
                  <c:v>28.036630606197239</c:v>
                </c:pt>
                <c:pt idx="50486">
                  <c:v>28.037185951955507</c:v>
                </c:pt>
                <c:pt idx="50487">
                  <c:v>28.037741297713776</c:v>
                </c:pt>
                <c:pt idx="50488">
                  <c:v>28.038296643472044</c:v>
                </c:pt>
                <c:pt idx="50489">
                  <c:v>28.038851989230313</c:v>
                </c:pt>
                <c:pt idx="50490">
                  <c:v>28.039407334988582</c:v>
                </c:pt>
                <c:pt idx="50491">
                  <c:v>28.03996268074685</c:v>
                </c:pt>
                <c:pt idx="50492">
                  <c:v>28.040518026505119</c:v>
                </c:pt>
                <c:pt idx="50493">
                  <c:v>28.041073372263387</c:v>
                </c:pt>
                <c:pt idx="50494">
                  <c:v>28.041628718021656</c:v>
                </c:pt>
                <c:pt idx="50495">
                  <c:v>28.042184063779924</c:v>
                </c:pt>
                <c:pt idx="50496">
                  <c:v>28.042739409538193</c:v>
                </c:pt>
                <c:pt idx="50497">
                  <c:v>28.043294755296461</c:v>
                </c:pt>
                <c:pt idx="50498">
                  <c:v>28.04385010105473</c:v>
                </c:pt>
                <c:pt idx="50499">
                  <c:v>28.044405446812998</c:v>
                </c:pt>
                <c:pt idx="50500">
                  <c:v>28.044960792571267</c:v>
                </c:pt>
                <c:pt idx="50501">
                  <c:v>28.045516138329535</c:v>
                </c:pt>
                <c:pt idx="50502">
                  <c:v>28.046071484087804</c:v>
                </c:pt>
                <c:pt idx="50503">
                  <c:v>28.046626829846073</c:v>
                </c:pt>
                <c:pt idx="50504">
                  <c:v>28.047182175604341</c:v>
                </c:pt>
                <c:pt idx="50505">
                  <c:v>28.04773752136261</c:v>
                </c:pt>
                <c:pt idx="50506">
                  <c:v>28.048292867120878</c:v>
                </c:pt>
                <c:pt idx="50507">
                  <c:v>28.048848212879147</c:v>
                </c:pt>
                <c:pt idx="50508">
                  <c:v>28.049403558637415</c:v>
                </c:pt>
                <c:pt idx="50509">
                  <c:v>28.049958904395684</c:v>
                </c:pt>
                <c:pt idx="50510">
                  <c:v>28.050514250153952</c:v>
                </c:pt>
                <c:pt idx="50511">
                  <c:v>28.051069595912221</c:v>
                </c:pt>
                <c:pt idx="50512">
                  <c:v>28.051624941670489</c:v>
                </c:pt>
                <c:pt idx="50513">
                  <c:v>28.052180287428758</c:v>
                </c:pt>
                <c:pt idx="50514">
                  <c:v>28.052735633187027</c:v>
                </c:pt>
                <c:pt idx="50515">
                  <c:v>28.053290978945295</c:v>
                </c:pt>
                <c:pt idx="50516">
                  <c:v>28.053846324703564</c:v>
                </c:pt>
                <c:pt idx="50517">
                  <c:v>28.054401670461832</c:v>
                </c:pt>
                <c:pt idx="50518">
                  <c:v>28.054957016220101</c:v>
                </c:pt>
                <c:pt idx="50519">
                  <c:v>28.055512361978369</c:v>
                </c:pt>
                <c:pt idx="50520">
                  <c:v>28.056067707736638</c:v>
                </c:pt>
                <c:pt idx="50521">
                  <c:v>28.056623053494906</c:v>
                </c:pt>
                <c:pt idx="50522">
                  <c:v>28.057178399253175</c:v>
                </c:pt>
                <c:pt idx="50523">
                  <c:v>28.057733745011443</c:v>
                </c:pt>
                <c:pt idx="50524">
                  <c:v>28.058289090769712</c:v>
                </c:pt>
                <c:pt idx="50525">
                  <c:v>28.058844436527981</c:v>
                </c:pt>
                <c:pt idx="50526">
                  <c:v>28.059399782286249</c:v>
                </c:pt>
                <c:pt idx="50527">
                  <c:v>28.059955128044518</c:v>
                </c:pt>
                <c:pt idx="50528">
                  <c:v>28.060510473802786</c:v>
                </c:pt>
                <c:pt idx="50529">
                  <c:v>28.061065819561055</c:v>
                </c:pt>
                <c:pt idx="50530">
                  <c:v>28.061621165319323</c:v>
                </c:pt>
                <c:pt idx="50531">
                  <c:v>28.062176511077592</c:v>
                </c:pt>
                <c:pt idx="50532">
                  <c:v>28.06273185683586</c:v>
                </c:pt>
                <c:pt idx="50533">
                  <c:v>28.063287202594129</c:v>
                </c:pt>
                <c:pt idx="50534">
                  <c:v>28.063842548352397</c:v>
                </c:pt>
                <c:pt idx="50535">
                  <c:v>28.064397894110666</c:v>
                </c:pt>
                <c:pt idx="50536">
                  <c:v>28.064953239868935</c:v>
                </c:pt>
                <c:pt idx="50537">
                  <c:v>28.065508585627203</c:v>
                </c:pt>
                <c:pt idx="50538">
                  <c:v>28.066063931385472</c:v>
                </c:pt>
                <c:pt idx="50539">
                  <c:v>28.06661927714374</c:v>
                </c:pt>
                <c:pt idx="50540">
                  <c:v>28.067174622902009</c:v>
                </c:pt>
                <c:pt idx="50541">
                  <c:v>28.067729968660277</c:v>
                </c:pt>
                <c:pt idx="50542">
                  <c:v>28.068285314418546</c:v>
                </c:pt>
                <c:pt idx="50543">
                  <c:v>28.068840660176814</c:v>
                </c:pt>
                <c:pt idx="50544">
                  <c:v>28.069396005935083</c:v>
                </c:pt>
                <c:pt idx="50545">
                  <c:v>28.069951351693351</c:v>
                </c:pt>
                <c:pt idx="50546">
                  <c:v>28.07050669745162</c:v>
                </c:pt>
                <c:pt idx="50547">
                  <c:v>28.071062043209889</c:v>
                </c:pt>
                <c:pt idx="50548">
                  <c:v>28.071617388968157</c:v>
                </c:pt>
                <c:pt idx="50549">
                  <c:v>28.072172734726426</c:v>
                </c:pt>
                <c:pt idx="50550">
                  <c:v>28.072728080484694</c:v>
                </c:pt>
                <c:pt idx="50551">
                  <c:v>28.073283426242963</c:v>
                </c:pt>
                <c:pt idx="50552">
                  <c:v>28.073838772001231</c:v>
                </c:pt>
                <c:pt idx="50553">
                  <c:v>28.0743941177595</c:v>
                </c:pt>
                <c:pt idx="50554">
                  <c:v>28.074949463517768</c:v>
                </c:pt>
                <c:pt idx="50555">
                  <c:v>28.075504809276037</c:v>
                </c:pt>
                <c:pt idx="50556">
                  <c:v>28.076060155034305</c:v>
                </c:pt>
                <c:pt idx="50557">
                  <c:v>28.076615500792574</c:v>
                </c:pt>
                <c:pt idx="50558">
                  <c:v>28.077170846550842</c:v>
                </c:pt>
                <c:pt idx="50559">
                  <c:v>28.077726192309111</c:v>
                </c:pt>
                <c:pt idx="50560">
                  <c:v>28.07828153806738</c:v>
                </c:pt>
                <c:pt idx="50561">
                  <c:v>28.078836883825648</c:v>
                </c:pt>
                <c:pt idx="50562">
                  <c:v>28.079392229583917</c:v>
                </c:pt>
                <c:pt idx="50563">
                  <c:v>28.079947575342185</c:v>
                </c:pt>
                <c:pt idx="50564">
                  <c:v>28.080502921100454</c:v>
                </c:pt>
                <c:pt idx="50565">
                  <c:v>28.081058266858722</c:v>
                </c:pt>
                <c:pt idx="50566">
                  <c:v>28.081613612616991</c:v>
                </c:pt>
                <c:pt idx="50567">
                  <c:v>28.082168958375259</c:v>
                </c:pt>
                <c:pt idx="50568">
                  <c:v>28.082724304133528</c:v>
                </c:pt>
                <c:pt idx="50569">
                  <c:v>28.083279649891796</c:v>
                </c:pt>
                <c:pt idx="50570">
                  <c:v>28.083834995650065</c:v>
                </c:pt>
                <c:pt idx="50571">
                  <c:v>28.084390341408334</c:v>
                </c:pt>
                <c:pt idx="50572">
                  <c:v>28.084945687166602</c:v>
                </c:pt>
                <c:pt idx="50573">
                  <c:v>28.085501032924871</c:v>
                </c:pt>
                <c:pt idx="50574">
                  <c:v>28.086056378683139</c:v>
                </c:pt>
                <c:pt idx="50575">
                  <c:v>28.086611724441408</c:v>
                </c:pt>
                <c:pt idx="50576">
                  <c:v>28.087167070199676</c:v>
                </c:pt>
                <c:pt idx="50577">
                  <c:v>28.087722415957945</c:v>
                </c:pt>
                <c:pt idx="50578">
                  <c:v>28.088277761716213</c:v>
                </c:pt>
                <c:pt idx="50579">
                  <c:v>28.088833107474482</c:v>
                </c:pt>
                <c:pt idx="50580">
                  <c:v>28.08938845323275</c:v>
                </c:pt>
                <c:pt idx="50581">
                  <c:v>28.089943798991019</c:v>
                </c:pt>
                <c:pt idx="50582">
                  <c:v>28.090499144749288</c:v>
                </c:pt>
                <c:pt idx="50583">
                  <c:v>28.091054490507556</c:v>
                </c:pt>
                <c:pt idx="50584">
                  <c:v>28.091609836265825</c:v>
                </c:pt>
                <c:pt idx="50585">
                  <c:v>28.092165182024093</c:v>
                </c:pt>
                <c:pt idx="50586">
                  <c:v>28.092720527782362</c:v>
                </c:pt>
                <c:pt idx="50587">
                  <c:v>28.09327587354063</c:v>
                </c:pt>
                <c:pt idx="50588">
                  <c:v>28.093831219298899</c:v>
                </c:pt>
                <c:pt idx="50589">
                  <c:v>28.094386565057167</c:v>
                </c:pt>
                <c:pt idx="50590">
                  <c:v>28.094941910815436</c:v>
                </c:pt>
                <c:pt idx="50591">
                  <c:v>28.095497256573704</c:v>
                </c:pt>
                <c:pt idx="50592">
                  <c:v>28.096052602331973</c:v>
                </c:pt>
                <c:pt idx="50593">
                  <c:v>28.096607948090242</c:v>
                </c:pt>
                <c:pt idx="50594">
                  <c:v>28.09716329384851</c:v>
                </c:pt>
                <c:pt idx="50595">
                  <c:v>28.097718639606779</c:v>
                </c:pt>
                <c:pt idx="50596">
                  <c:v>28.098273985365047</c:v>
                </c:pt>
                <c:pt idx="50597">
                  <c:v>28.098829331123316</c:v>
                </c:pt>
                <c:pt idx="50598">
                  <c:v>28.099384676881584</c:v>
                </c:pt>
                <c:pt idx="50599">
                  <c:v>28.099940022639853</c:v>
                </c:pt>
                <c:pt idx="50600">
                  <c:v>28.100495368398121</c:v>
                </c:pt>
                <c:pt idx="50601">
                  <c:v>28.10105071415639</c:v>
                </c:pt>
                <c:pt idx="50602">
                  <c:v>28.101606059914658</c:v>
                </c:pt>
                <c:pt idx="50603">
                  <c:v>28.102161405672927</c:v>
                </c:pt>
                <c:pt idx="50604">
                  <c:v>28.102716751431196</c:v>
                </c:pt>
                <c:pt idx="50605">
                  <c:v>28.103272097189464</c:v>
                </c:pt>
                <c:pt idx="50606">
                  <c:v>28.103827442947733</c:v>
                </c:pt>
                <c:pt idx="50607">
                  <c:v>28.104382788706001</c:v>
                </c:pt>
                <c:pt idx="50608">
                  <c:v>28.10493813446427</c:v>
                </c:pt>
                <c:pt idx="50609">
                  <c:v>28.105493480222538</c:v>
                </c:pt>
                <c:pt idx="50610">
                  <c:v>28.106048825980807</c:v>
                </c:pt>
                <c:pt idx="50611">
                  <c:v>28.106604171739075</c:v>
                </c:pt>
                <c:pt idx="50612">
                  <c:v>28.107159517497344</c:v>
                </c:pt>
                <c:pt idx="50613">
                  <c:v>28.107714863255612</c:v>
                </c:pt>
                <c:pt idx="50614">
                  <c:v>28.108270209013881</c:v>
                </c:pt>
                <c:pt idx="50615">
                  <c:v>28.10882555477215</c:v>
                </c:pt>
                <c:pt idx="50616">
                  <c:v>28.109380900530418</c:v>
                </c:pt>
                <c:pt idx="50617">
                  <c:v>28.109936246288687</c:v>
                </c:pt>
                <c:pt idx="50618">
                  <c:v>28.110491592046955</c:v>
                </c:pt>
                <c:pt idx="50619">
                  <c:v>28.111046937805224</c:v>
                </c:pt>
                <c:pt idx="50620">
                  <c:v>28.111602283563492</c:v>
                </c:pt>
                <c:pt idx="50621">
                  <c:v>28.112157629321761</c:v>
                </c:pt>
                <c:pt idx="50622">
                  <c:v>28.112712975080029</c:v>
                </c:pt>
                <c:pt idx="50623">
                  <c:v>28.113268320838298</c:v>
                </c:pt>
                <c:pt idx="50624">
                  <c:v>28.113823666596566</c:v>
                </c:pt>
                <c:pt idx="50625">
                  <c:v>28.114379012354835</c:v>
                </c:pt>
                <c:pt idx="50626">
                  <c:v>28.114934358113103</c:v>
                </c:pt>
                <c:pt idx="50627">
                  <c:v>28.115489703871372</c:v>
                </c:pt>
                <c:pt idx="50628">
                  <c:v>28.116045049629641</c:v>
                </c:pt>
                <c:pt idx="50629">
                  <c:v>28.116600395387909</c:v>
                </c:pt>
                <c:pt idx="50630">
                  <c:v>28.117155741146178</c:v>
                </c:pt>
                <c:pt idx="50631">
                  <c:v>28.117711086904446</c:v>
                </c:pt>
                <c:pt idx="50632">
                  <c:v>28.118266432662715</c:v>
                </c:pt>
                <c:pt idx="50633">
                  <c:v>28.118821778420983</c:v>
                </c:pt>
                <c:pt idx="50634">
                  <c:v>28.119377124179252</c:v>
                </c:pt>
                <c:pt idx="50635">
                  <c:v>28.11993246993752</c:v>
                </c:pt>
                <c:pt idx="50636">
                  <c:v>28.120487815695789</c:v>
                </c:pt>
                <c:pt idx="50637">
                  <c:v>28.121043161454057</c:v>
                </c:pt>
                <c:pt idx="50638">
                  <c:v>28.121598507212326</c:v>
                </c:pt>
                <c:pt idx="50639">
                  <c:v>28.122153852970595</c:v>
                </c:pt>
                <c:pt idx="50640">
                  <c:v>28.122709198728863</c:v>
                </c:pt>
                <c:pt idx="50641">
                  <c:v>28.123264544487132</c:v>
                </c:pt>
                <c:pt idx="50642">
                  <c:v>28.1238198902454</c:v>
                </c:pt>
                <c:pt idx="50643">
                  <c:v>28.124375236003669</c:v>
                </c:pt>
                <c:pt idx="50644">
                  <c:v>28.124930581761937</c:v>
                </c:pt>
                <c:pt idx="50645">
                  <c:v>28.125485927520206</c:v>
                </c:pt>
                <c:pt idx="50646">
                  <c:v>28.126041273278474</c:v>
                </c:pt>
                <c:pt idx="50647">
                  <c:v>28.126596619036743</c:v>
                </c:pt>
                <c:pt idx="50648">
                  <c:v>28.127151964795011</c:v>
                </c:pt>
                <c:pt idx="50649">
                  <c:v>28.12770731055328</c:v>
                </c:pt>
                <c:pt idx="50650">
                  <c:v>28.128262656311549</c:v>
                </c:pt>
                <c:pt idx="50651">
                  <c:v>28.128818002069817</c:v>
                </c:pt>
                <c:pt idx="50652">
                  <c:v>28.129373347828086</c:v>
                </c:pt>
                <c:pt idx="50653">
                  <c:v>28.129928693586354</c:v>
                </c:pt>
                <c:pt idx="50654">
                  <c:v>28.130484039344623</c:v>
                </c:pt>
                <c:pt idx="50655">
                  <c:v>28.131039385102891</c:v>
                </c:pt>
                <c:pt idx="50656">
                  <c:v>28.13159473086116</c:v>
                </c:pt>
                <c:pt idx="50657">
                  <c:v>28.132150076619428</c:v>
                </c:pt>
                <c:pt idx="50658">
                  <c:v>28.132705422377697</c:v>
                </c:pt>
                <c:pt idx="50659">
                  <c:v>28.133260768135965</c:v>
                </c:pt>
                <c:pt idx="50660">
                  <c:v>28.133816113894234</c:v>
                </c:pt>
                <c:pt idx="50661">
                  <c:v>28.134371459652503</c:v>
                </c:pt>
                <c:pt idx="50662">
                  <c:v>28.134926805410771</c:v>
                </c:pt>
                <c:pt idx="50663">
                  <c:v>28.13548215116904</c:v>
                </c:pt>
                <c:pt idx="50664">
                  <c:v>28.136037496927308</c:v>
                </c:pt>
                <c:pt idx="50665">
                  <c:v>28.136592842685577</c:v>
                </c:pt>
                <c:pt idx="50666">
                  <c:v>28.137148188443845</c:v>
                </c:pt>
                <c:pt idx="50667">
                  <c:v>28.137703534202114</c:v>
                </c:pt>
                <c:pt idx="50668">
                  <c:v>28.138258879960382</c:v>
                </c:pt>
                <c:pt idx="50669">
                  <c:v>28.138814225718651</c:v>
                </c:pt>
                <c:pt idx="50670">
                  <c:v>28.139369571476919</c:v>
                </c:pt>
                <c:pt idx="50671">
                  <c:v>28.139924917235188</c:v>
                </c:pt>
                <c:pt idx="50672">
                  <c:v>28.140480262993457</c:v>
                </c:pt>
                <c:pt idx="50673">
                  <c:v>28.141035608751725</c:v>
                </c:pt>
                <c:pt idx="50674">
                  <c:v>28.141590954509994</c:v>
                </c:pt>
                <c:pt idx="50675">
                  <c:v>28.142146300268262</c:v>
                </c:pt>
                <c:pt idx="50676">
                  <c:v>28.142701646026531</c:v>
                </c:pt>
                <c:pt idx="50677">
                  <c:v>28.143256991784799</c:v>
                </c:pt>
                <c:pt idx="50678">
                  <c:v>28.143812337543068</c:v>
                </c:pt>
                <c:pt idx="50679">
                  <c:v>28.144367683301336</c:v>
                </c:pt>
                <c:pt idx="50680">
                  <c:v>28.144923029059605</c:v>
                </c:pt>
                <c:pt idx="50681">
                  <c:v>28.145478374817873</c:v>
                </c:pt>
                <c:pt idx="50682">
                  <c:v>28.146033720576142</c:v>
                </c:pt>
                <c:pt idx="50683">
                  <c:v>28.14658906633441</c:v>
                </c:pt>
                <c:pt idx="50684">
                  <c:v>28.147144412092679</c:v>
                </c:pt>
                <c:pt idx="50685">
                  <c:v>28.147699757850948</c:v>
                </c:pt>
                <c:pt idx="50686">
                  <c:v>28.148255103609216</c:v>
                </c:pt>
                <c:pt idx="50687">
                  <c:v>28.148810449367485</c:v>
                </c:pt>
                <c:pt idx="50688">
                  <c:v>28.149365795125753</c:v>
                </c:pt>
                <c:pt idx="50689">
                  <c:v>28.149921140884022</c:v>
                </c:pt>
                <c:pt idx="50690">
                  <c:v>28.15047648664229</c:v>
                </c:pt>
                <c:pt idx="50691">
                  <c:v>28.151031832400559</c:v>
                </c:pt>
                <c:pt idx="50692">
                  <c:v>28.151587178158827</c:v>
                </c:pt>
                <c:pt idx="50693">
                  <c:v>28.152142523917096</c:v>
                </c:pt>
                <c:pt idx="50694">
                  <c:v>28.152697869675364</c:v>
                </c:pt>
                <c:pt idx="50695">
                  <c:v>28.153253215433633</c:v>
                </c:pt>
                <c:pt idx="50696">
                  <c:v>28.153808561191902</c:v>
                </c:pt>
                <c:pt idx="50697">
                  <c:v>28.15436390695017</c:v>
                </c:pt>
                <c:pt idx="50698">
                  <c:v>28.154919252708439</c:v>
                </c:pt>
                <c:pt idx="50699">
                  <c:v>28.155474598466707</c:v>
                </c:pt>
                <c:pt idx="50700">
                  <c:v>28.156029944224976</c:v>
                </c:pt>
                <c:pt idx="50701">
                  <c:v>28.156585289983244</c:v>
                </c:pt>
                <c:pt idx="50702">
                  <c:v>28.157140635741513</c:v>
                </c:pt>
                <c:pt idx="50703">
                  <c:v>28.157695981499781</c:v>
                </c:pt>
                <c:pt idx="50704">
                  <c:v>28.15825132725805</c:v>
                </c:pt>
                <c:pt idx="50705">
                  <c:v>28.158806673016318</c:v>
                </c:pt>
                <c:pt idx="50706">
                  <c:v>28.159362018774587</c:v>
                </c:pt>
                <c:pt idx="50707">
                  <c:v>28.159917364532856</c:v>
                </c:pt>
                <c:pt idx="50708">
                  <c:v>28.160472710291124</c:v>
                </c:pt>
                <c:pt idx="50709">
                  <c:v>28.161028056049393</c:v>
                </c:pt>
                <c:pt idx="50710">
                  <c:v>28.161583401807661</c:v>
                </c:pt>
                <c:pt idx="50711">
                  <c:v>28.16213874756593</c:v>
                </c:pt>
                <c:pt idx="50712">
                  <c:v>28.162694093324198</c:v>
                </c:pt>
                <c:pt idx="50713">
                  <c:v>28.163249439082467</c:v>
                </c:pt>
                <c:pt idx="50714">
                  <c:v>28.163804784840735</c:v>
                </c:pt>
                <c:pt idx="50715">
                  <c:v>28.164360130599004</c:v>
                </c:pt>
                <c:pt idx="50716">
                  <c:v>28.164915476357272</c:v>
                </c:pt>
                <c:pt idx="50717">
                  <c:v>28.165470822115541</c:v>
                </c:pt>
                <c:pt idx="50718">
                  <c:v>28.16602616787381</c:v>
                </c:pt>
                <c:pt idx="50719">
                  <c:v>28.166581513632078</c:v>
                </c:pt>
                <c:pt idx="50720">
                  <c:v>28.167136859390347</c:v>
                </c:pt>
                <c:pt idx="50721">
                  <c:v>28.167692205148615</c:v>
                </c:pt>
                <c:pt idx="50722">
                  <c:v>28.168247550906884</c:v>
                </c:pt>
                <c:pt idx="50723">
                  <c:v>28.168802896665152</c:v>
                </c:pt>
                <c:pt idx="50724">
                  <c:v>28.169358242423421</c:v>
                </c:pt>
                <c:pt idx="50725">
                  <c:v>28.169913588181689</c:v>
                </c:pt>
                <c:pt idx="50726">
                  <c:v>28.170468933939958</c:v>
                </c:pt>
                <c:pt idx="50727">
                  <c:v>28.171024279698226</c:v>
                </c:pt>
                <c:pt idx="50728">
                  <c:v>28.171579625456495</c:v>
                </c:pt>
                <c:pt idx="50729">
                  <c:v>28.172134971214764</c:v>
                </c:pt>
                <c:pt idx="50730">
                  <c:v>28.172690316973032</c:v>
                </c:pt>
                <c:pt idx="50731">
                  <c:v>28.173245662731301</c:v>
                </c:pt>
                <c:pt idx="50732">
                  <c:v>28.173801008489569</c:v>
                </c:pt>
                <c:pt idx="50733">
                  <c:v>28.174356354247838</c:v>
                </c:pt>
                <c:pt idx="50734">
                  <c:v>28.174911700006106</c:v>
                </c:pt>
                <c:pt idx="50735">
                  <c:v>28.175467045764375</c:v>
                </c:pt>
                <c:pt idx="50736">
                  <c:v>28.176022391522643</c:v>
                </c:pt>
                <c:pt idx="50737">
                  <c:v>28.176577737280912</c:v>
                </c:pt>
                <c:pt idx="50738">
                  <c:v>28.17713308303918</c:v>
                </c:pt>
                <c:pt idx="50739">
                  <c:v>28.177688428797449</c:v>
                </c:pt>
                <c:pt idx="50740">
                  <c:v>28.178243774555717</c:v>
                </c:pt>
                <c:pt idx="50741">
                  <c:v>28.178799120313986</c:v>
                </c:pt>
                <c:pt idx="50742">
                  <c:v>28.179354466072255</c:v>
                </c:pt>
                <c:pt idx="50743">
                  <c:v>28.179909811830523</c:v>
                </c:pt>
                <c:pt idx="50744">
                  <c:v>28.180465157588792</c:v>
                </c:pt>
                <c:pt idx="50745">
                  <c:v>28.18102050334706</c:v>
                </c:pt>
                <c:pt idx="50746">
                  <c:v>28.181575849105329</c:v>
                </c:pt>
                <c:pt idx="50747">
                  <c:v>28.182131194863597</c:v>
                </c:pt>
                <c:pt idx="50748">
                  <c:v>28.182686540621866</c:v>
                </c:pt>
                <c:pt idx="50749">
                  <c:v>28.183241886380134</c:v>
                </c:pt>
                <c:pt idx="50750">
                  <c:v>28.183797232138403</c:v>
                </c:pt>
                <c:pt idx="50751">
                  <c:v>28.184352577896671</c:v>
                </c:pt>
                <c:pt idx="50752">
                  <c:v>28.18490792365494</c:v>
                </c:pt>
                <c:pt idx="50753">
                  <c:v>28.185463269413209</c:v>
                </c:pt>
                <c:pt idx="50754">
                  <c:v>28.186018615171477</c:v>
                </c:pt>
                <c:pt idx="50755">
                  <c:v>28.186573960929746</c:v>
                </c:pt>
                <c:pt idx="50756">
                  <c:v>28.187129306688014</c:v>
                </c:pt>
                <c:pt idx="50757">
                  <c:v>28.187684652446283</c:v>
                </c:pt>
                <c:pt idx="50758">
                  <c:v>28.188239998204551</c:v>
                </c:pt>
                <c:pt idx="50759">
                  <c:v>28.18879534396282</c:v>
                </c:pt>
                <c:pt idx="50760">
                  <c:v>28.189350689721088</c:v>
                </c:pt>
                <c:pt idx="50761">
                  <c:v>28.189906035479357</c:v>
                </c:pt>
                <c:pt idx="50762">
                  <c:v>28.190461381237625</c:v>
                </c:pt>
                <c:pt idx="50763">
                  <c:v>28.191016726995894</c:v>
                </c:pt>
                <c:pt idx="50764">
                  <c:v>28.191572072754163</c:v>
                </c:pt>
                <c:pt idx="50765">
                  <c:v>28.192127418512431</c:v>
                </c:pt>
                <c:pt idx="50766">
                  <c:v>28.1926827642707</c:v>
                </c:pt>
                <c:pt idx="50767">
                  <c:v>28.193238110028968</c:v>
                </c:pt>
                <c:pt idx="50768">
                  <c:v>28.193793455787237</c:v>
                </c:pt>
                <c:pt idx="50769">
                  <c:v>28.194348801545505</c:v>
                </c:pt>
                <c:pt idx="50770">
                  <c:v>28.194904147303774</c:v>
                </c:pt>
                <c:pt idx="50771">
                  <c:v>28.195459493062042</c:v>
                </c:pt>
                <c:pt idx="50772">
                  <c:v>28.196014838820311</c:v>
                </c:pt>
                <c:pt idx="50773">
                  <c:v>28.196570184578579</c:v>
                </c:pt>
                <c:pt idx="50774">
                  <c:v>28.197125530336848</c:v>
                </c:pt>
                <c:pt idx="50775">
                  <c:v>28.197680876095117</c:v>
                </c:pt>
                <c:pt idx="50776">
                  <c:v>28.198236221853385</c:v>
                </c:pt>
                <c:pt idx="50777">
                  <c:v>28.198791567611654</c:v>
                </c:pt>
                <c:pt idx="50778">
                  <c:v>28.199346913369922</c:v>
                </c:pt>
                <c:pt idx="50779">
                  <c:v>28.199902259128191</c:v>
                </c:pt>
                <c:pt idx="50780">
                  <c:v>28.200457604886459</c:v>
                </c:pt>
                <c:pt idx="50781">
                  <c:v>28.201012950644728</c:v>
                </c:pt>
                <c:pt idx="50782">
                  <c:v>28.201568296402996</c:v>
                </c:pt>
                <c:pt idx="50783">
                  <c:v>28.202123642161265</c:v>
                </c:pt>
                <c:pt idx="50784">
                  <c:v>28.202678987919533</c:v>
                </c:pt>
                <c:pt idx="50785">
                  <c:v>28.203234333677802</c:v>
                </c:pt>
                <c:pt idx="50786">
                  <c:v>28.203789679436071</c:v>
                </c:pt>
                <c:pt idx="50787">
                  <c:v>28.204345025194339</c:v>
                </c:pt>
                <c:pt idx="50788">
                  <c:v>28.204900370952608</c:v>
                </c:pt>
                <c:pt idx="50789">
                  <c:v>28.205455716710876</c:v>
                </c:pt>
                <c:pt idx="50790">
                  <c:v>28.206011062469145</c:v>
                </c:pt>
                <c:pt idx="50791">
                  <c:v>28.206566408227413</c:v>
                </c:pt>
                <c:pt idx="50792">
                  <c:v>28.207121753985682</c:v>
                </c:pt>
                <c:pt idx="50793">
                  <c:v>28.20767709974395</c:v>
                </c:pt>
                <c:pt idx="50794">
                  <c:v>28.208232445502219</c:v>
                </c:pt>
                <c:pt idx="50795">
                  <c:v>28.208787791260487</c:v>
                </c:pt>
                <c:pt idx="50796">
                  <c:v>28.209343137018756</c:v>
                </c:pt>
                <c:pt idx="50797">
                  <c:v>28.209898482777024</c:v>
                </c:pt>
                <c:pt idx="50798">
                  <c:v>28.210453828535293</c:v>
                </c:pt>
                <c:pt idx="50799">
                  <c:v>28.211009174293562</c:v>
                </c:pt>
                <c:pt idx="50800">
                  <c:v>28.21156452005183</c:v>
                </c:pt>
                <c:pt idx="50801">
                  <c:v>28.212119865810099</c:v>
                </c:pt>
                <c:pt idx="50802">
                  <c:v>28.212675211568367</c:v>
                </c:pt>
                <c:pt idx="50803">
                  <c:v>28.213230557326636</c:v>
                </c:pt>
                <c:pt idx="50804">
                  <c:v>28.213785903084904</c:v>
                </c:pt>
                <c:pt idx="50805">
                  <c:v>28.214341248843173</c:v>
                </c:pt>
                <c:pt idx="50806">
                  <c:v>28.214896594601441</c:v>
                </c:pt>
                <c:pt idx="50807">
                  <c:v>28.21545194035971</c:v>
                </c:pt>
                <c:pt idx="50808">
                  <c:v>28.216007286117978</c:v>
                </c:pt>
                <c:pt idx="50809">
                  <c:v>28.216562631876247</c:v>
                </c:pt>
                <c:pt idx="50810">
                  <c:v>28.217117977634516</c:v>
                </c:pt>
                <c:pt idx="50811">
                  <c:v>28.217673323392784</c:v>
                </c:pt>
                <c:pt idx="50812">
                  <c:v>28.218228669151053</c:v>
                </c:pt>
                <c:pt idx="50813">
                  <c:v>28.218784014909321</c:v>
                </c:pt>
                <c:pt idx="50814">
                  <c:v>28.21933936066759</c:v>
                </c:pt>
                <c:pt idx="50815">
                  <c:v>28.219894706425858</c:v>
                </c:pt>
                <c:pt idx="50816">
                  <c:v>28.220450052184127</c:v>
                </c:pt>
                <c:pt idx="50817">
                  <c:v>28.221005397942395</c:v>
                </c:pt>
                <c:pt idx="50818">
                  <c:v>28.221560743700664</c:v>
                </c:pt>
                <c:pt idx="50819">
                  <c:v>28.222116089458932</c:v>
                </c:pt>
                <c:pt idx="50820">
                  <c:v>28.222671435217201</c:v>
                </c:pt>
                <c:pt idx="50821">
                  <c:v>28.22322678097547</c:v>
                </c:pt>
                <c:pt idx="50822">
                  <c:v>28.223782126733738</c:v>
                </c:pt>
                <c:pt idx="50823">
                  <c:v>28.224337472492007</c:v>
                </c:pt>
                <c:pt idx="50824">
                  <c:v>28.224892818250275</c:v>
                </c:pt>
                <c:pt idx="50825">
                  <c:v>28.225448164008544</c:v>
                </c:pt>
                <c:pt idx="50826">
                  <c:v>28.226003509766812</c:v>
                </c:pt>
                <c:pt idx="50827">
                  <c:v>28.226558855525081</c:v>
                </c:pt>
                <c:pt idx="50828">
                  <c:v>28.227114201283349</c:v>
                </c:pt>
                <c:pt idx="50829">
                  <c:v>28.227669547041618</c:v>
                </c:pt>
                <c:pt idx="50830">
                  <c:v>28.228224892799886</c:v>
                </c:pt>
                <c:pt idx="50831">
                  <c:v>28.228780238558155</c:v>
                </c:pt>
                <c:pt idx="50832">
                  <c:v>28.229335584316424</c:v>
                </c:pt>
                <c:pt idx="50833">
                  <c:v>28.229890930074692</c:v>
                </c:pt>
                <c:pt idx="50834">
                  <c:v>28.230446275832961</c:v>
                </c:pt>
                <c:pt idx="50835">
                  <c:v>28.231001621591229</c:v>
                </c:pt>
                <c:pt idx="50836">
                  <c:v>28.231556967349498</c:v>
                </c:pt>
                <c:pt idx="50837">
                  <c:v>28.232112313107766</c:v>
                </c:pt>
                <c:pt idx="50838">
                  <c:v>28.232667658866035</c:v>
                </c:pt>
                <c:pt idx="50839">
                  <c:v>28.233223004624303</c:v>
                </c:pt>
                <c:pt idx="50840">
                  <c:v>28.233778350382572</c:v>
                </c:pt>
                <c:pt idx="50841">
                  <c:v>28.23433369614084</c:v>
                </c:pt>
                <c:pt idx="50842">
                  <c:v>28.234889041899109</c:v>
                </c:pt>
                <c:pt idx="50843">
                  <c:v>28.235444387657378</c:v>
                </c:pt>
                <c:pt idx="50844">
                  <c:v>28.235999733415646</c:v>
                </c:pt>
                <c:pt idx="50845">
                  <c:v>28.236555079173915</c:v>
                </c:pt>
                <c:pt idx="50846">
                  <c:v>28.237110424932183</c:v>
                </c:pt>
                <c:pt idx="50847">
                  <c:v>28.237665770690452</c:v>
                </c:pt>
                <c:pt idx="50848">
                  <c:v>28.23822111644872</c:v>
                </c:pt>
                <c:pt idx="50849">
                  <c:v>28.238776462206989</c:v>
                </c:pt>
                <c:pt idx="50850">
                  <c:v>28.239331807965257</c:v>
                </c:pt>
                <c:pt idx="50851">
                  <c:v>28.239887153723526</c:v>
                </c:pt>
                <c:pt idx="50852">
                  <c:v>28.240442499481794</c:v>
                </c:pt>
                <c:pt idx="50853">
                  <c:v>28.240997845240063</c:v>
                </c:pt>
                <c:pt idx="50854">
                  <c:v>28.241553190998332</c:v>
                </c:pt>
                <c:pt idx="50855">
                  <c:v>28.2421085367566</c:v>
                </c:pt>
                <c:pt idx="50856">
                  <c:v>28.242663882514869</c:v>
                </c:pt>
                <c:pt idx="50857">
                  <c:v>28.243219228273137</c:v>
                </c:pt>
                <c:pt idx="50858">
                  <c:v>28.243774574031406</c:v>
                </c:pt>
                <c:pt idx="50859">
                  <c:v>28.244329919789674</c:v>
                </c:pt>
                <c:pt idx="50860">
                  <c:v>28.244885265547943</c:v>
                </c:pt>
                <c:pt idx="50861">
                  <c:v>28.245440611306211</c:v>
                </c:pt>
                <c:pt idx="50862">
                  <c:v>28.24599595706448</c:v>
                </c:pt>
                <c:pt idx="50863">
                  <c:v>28.246551302822748</c:v>
                </c:pt>
                <c:pt idx="50864">
                  <c:v>28.247106648581017</c:v>
                </c:pt>
                <c:pt idx="50865">
                  <c:v>28.247661994339285</c:v>
                </c:pt>
                <c:pt idx="50866">
                  <c:v>28.248217340097554</c:v>
                </c:pt>
                <c:pt idx="50867">
                  <c:v>28.248772685855823</c:v>
                </c:pt>
                <c:pt idx="50868">
                  <c:v>28.249328031614091</c:v>
                </c:pt>
                <c:pt idx="50869">
                  <c:v>28.24988337737236</c:v>
                </c:pt>
                <c:pt idx="50870">
                  <c:v>28.250438723130628</c:v>
                </c:pt>
                <c:pt idx="50871">
                  <c:v>28.250994068888897</c:v>
                </c:pt>
                <c:pt idx="50872">
                  <c:v>28.251549414647165</c:v>
                </c:pt>
                <c:pt idx="50873">
                  <c:v>28.252104760405434</c:v>
                </c:pt>
                <c:pt idx="50874">
                  <c:v>28.252660106163702</c:v>
                </c:pt>
                <c:pt idx="50875">
                  <c:v>28.253215451921971</c:v>
                </c:pt>
                <c:pt idx="50876">
                  <c:v>28.253770797680239</c:v>
                </c:pt>
                <c:pt idx="50877">
                  <c:v>28.254326143438508</c:v>
                </c:pt>
                <c:pt idx="50878">
                  <c:v>28.254881489196777</c:v>
                </c:pt>
                <c:pt idx="50879">
                  <c:v>28.255436834955045</c:v>
                </c:pt>
                <c:pt idx="50880">
                  <c:v>28.255992180713314</c:v>
                </c:pt>
                <c:pt idx="50881">
                  <c:v>28.256547526471582</c:v>
                </c:pt>
                <c:pt idx="50882">
                  <c:v>28.257102872229851</c:v>
                </c:pt>
                <c:pt idx="50883">
                  <c:v>28.257658217988119</c:v>
                </c:pt>
                <c:pt idx="50884">
                  <c:v>28.258213563746388</c:v>
                </c:pt>
                <c:pt idx="50885">
                  <c:v>28.258768909504656</c:v>
                </c:pt>
                <c:pt idx="50886">
                  <c:v>28.259324255262925</c:v>
                </c:pt>
                <c:pt idx="50887">
                  <c:v>28.259879601021193</c:v>
                </c:pt>
                <c:pt idx="50888">
                  <c:v>28.260434946779462</c:v>
                </c:pt>
                <c:pt idx="50889">
                  <c:v>28.260990292537731</c:v>
                </c:pt>
                <c:pt idx="50890">
                  <c:v>28.261545638295999</c:v>
                </c:pt>
                <c:pt idx="50891">
                  <c:v>28.262100984054268</c:v>
                </c:pt>
                <c:pt idx="50892">
                  <c:v>28.262656329812536</c:v>
                </c:pt>
                <c:pt idx="50893">
                  <c:v>28.263211675570805</c:v>
                </c:pt>
                <c:pt idx="50894">
                  <c:v>28.263767021329073</c:v>
                </c:pt>
                <c:pt idx="50895">
                  <c:v>28.264322367087342</c:v>
                </c:pt>
                <c:pt idx="50896">
                  <c:v>28.26487771284561</c:v>
                </c:pt>
                <c:pt idx="50897">
                  <c:v>28.265433058603879</c:v>
                </c:pt>
                <c:pt idx="50898">
                  <c:v>28.265988404362147</c:v>
                </c:pt>
                <c:pt idx="50899">
                  <c:v>28.266543750120416</c:v>
                </c:pt>
                <c:pt idx="50900">
                  <c:v>28.267099095878685</c:v>
                </c:pt>
                <c:pt idx="50901">
                  <c:v>28.267654441636953</c:v>
                </c:pt>
                <c:pt idx="50902">
                  <c:v>28.268209787395222</c:v>
                </c:pt>
                <c:pt idx="50903">
                  <c:v>28.26876513315349</c:v>
                </c:pt>
                <c:pt idx="50904">
                  <c:v>28.269320478911759</c:v>
                </c:pt>
                <c:pt idx="50905">
                  <c:v>28.269875824670027</c:v>
                </c:pt>
                <c:pt idx="50906">
                  <c:v>28.270431170428296</c:v>
                </c:pt>
                <c:pt idx="50907">
                  <c:v>28.270986516186564</c:v>
                </c:pt>
                <c:pt idx="50908">
                  <c:v>28.271541861944833</c:v>
                </c:pt>
                <c:pt idx="50909">
                  <c:v>28.272097207703101</c:v>
                </c:pt>
                <c:pt idx="50910">
                  <c:v>28.27265255346137</c:v>
                </c:pt>
                <c:pt idx="50911">
                  <c:v>28.273207899219639</c:v>
                </c:pt>
                <c:pt idx="50912">
                  <c:v>28.273763244977907</c:v>
                </c:pt>
                <c:pt idx="50913">
                  <c:v>28.274318590736176</c:v>
                </c:pt>
                <c:pt idx="50914">
                  <c:v>28.274873936494444</c:v>
                </c:pt>
                <c:pt idx="50915">
                  <c:v>28.275429282252713</c:v>
                </c:pt>
                <c:pt idx="50916">
                  <c:v>28.275984628010981</c:v>
                </c:pt>
                <c:pt idx="50917">
                  <c:v>28.27653997376925</c:v>
                </c:pt>
                <c:pt idx="50918">
                  <c:v>28.277095319527518</c:v>
                </c:pt>
                <c:pt idx="50919">
                  <c:v>28.277650665285787</c:v>
                </c:pt>
                <c:pt idx="50920">
                  <c:v>28.278206011044055</c:v>
                </c:pt>
                <c:pt idx="50921">
                  <c:v>28.278761356802324</c:v>
                </c:pt>
                <c:pt idx="50922">
                  <c:v>28.279316702560592</c:v>
                </c:pt>
                <c:pt idx="50923">
                  <c:v>28.279872048318861</c:v>
                </c:pt>
                <c:pt idx="50924">
                  <c:v>28.28042739407713</c:v>
                </c:pt>
                <c:pt idx="50925">
                  <c:v>28.280982739835398</c:v>
                </c:pt>
                <c:pt idx="50926">
                  <c:v>28.281538085593667</c:v>
                </c:pt>
                <c:pt idx="50927">
                  <c:v>28.282093431351935</c:v>
                </c:pt>
                <c:pt idx="50928">
                  <c:v>28.282648777110204</c:v>
                </c:pt>
                <c:pt idx="50929">
                  <c:v>28.283204122868472</c:v>
                </c:pt>
                <c:pt idx="50930">
                  <c:v>28.283759468626741</c:v>
                </c:pt>
                <c:pt idx="50931">
                  <c:v>28.284314814385009</c:v>
                </c:pt>
                <c:pt idx="50932">
                  <c:v>28.284870160143278</c:v>
                </c:pt>
                <c:pt idx="50933">
                  <c:v>28.285425505901546</c:v>
                </c:pt>
                <c:pt idx="50934">
                  <c:v>28.285980851659815</c:v>
                </c:pt>
                <c:pt idx="50935">
                  <c:v>28.286536197418084</c:v>
                </c:pt>
                <c:pt idx="50936">
                  <c:v>28.287091543176352</c:v>
                </c:pt>
                <c:pt idx="50937">
                  <c:v>28.287646888934621</c:v>
                </c:pt>
                <c:pt idx="50938">
                  <c:v>28.288202234692889</c:v>
                </c:pt>
                <c:pt idx="50939">
                  <c:v>28.288757580451158</c:v>
                </c:pt>
                <c:pt idx="50940">
                  <c:v>28.289312926209426</c:v>
                </c:pt>
                <c:pt idx="50941">
                  <c:v>28.289868271967695</c:v>
                </c:pt>
                <c:pt idx="50942">
                  <c:v>28.290423617725963</c:v>
                </c:pt>
                <c:pt idx="50943">
                  <c:v>28.290978963484232</c:v>
                </c:pt>
                <c:pt idx="50944">
                  <c:v>28.2915343092425</c:v>
                </c:pt>
                <c:pt idx="50945">
                  <c:v>28.292089655000769</c:v>
                </c:pt>
                <c:pt idx="50946">
                  <c:v>28.292645000759038</c:v>
                </c:pt>
                <c:pt idx="50947">
                  <c:v>28.293200346517306</c:v>
                </c:pt>
                <c:pt idx="50948">
                  <c:v>28.293755692275575</c:v>
                </c:pt>
                <c:pt idx="50949">
                  <c:v>28.294311038033843</c:v>
                </c:pt>
                <c:pt idx="50950">
                  <c:v>28.294866383792112</c:v>
                </c:pt>
                <c:pt idx="50951">
                  <c:v>28.29542172955038</c:v>
                </c:pt>
                <c:pt idx="50952">
                  <c:v>28.295977075308649</c:v>
                </c:pt>
                <c:pt idx="50953">
                  <c:v>28.296532421066917</c:v>
                </c:pt>
                <c:pt idx="50954">
                  <c:v>28.297087766825186</c:v>
                </c:pt>
                <c:pt idx="50955">
                  <c:v>28.297643112583454</c:v>
                </c:pt>
                <c:pt idx="50956">
                  <c:v>28.298198458341723</c:v>
                </c:pt>
                <c:pt idx="50957">
                  <c:v>28.298753804099992</c:v>
                </c:pt>
                <c:pt idx="50958">
                  <c:v>28.29930914985826</c:v>
                </c:pt>
                <c:pt idx="50959">
                  <c:v>28.299864495616529</c:v>
                </c:pt>
                <c:pt idx="50960">
                  <c:v>28.300419841374797</c:v>
                </c:pt>
                <c:pt idx="50961">
                  <c:v>28.300975187133066</c:v>
                </c:pt>
                <c:pt idx="50962">
                  <c:v>28.301530532891334</c:v>
                </c:pt>
                <c:pt idx="50963">
                  <c:v>28.302085878649603</c:v>
                </c:pt>
                <c:pt idx="50964">
                  <c:v>28.302641224407871</c:v>
                </c:pt>
                <c:pt idx="50965">
                  <c:v>28.30319657016614</c:v>
                </c:pt>
                <c:pt idx="50966">
                  <c:v>28.303751915924408</c:v>
                </c:pt>
                <c:pt idx="50967">
                  <c:v>28.304307261682677</c:v>
                </c:pt>
                <c:pt idx="50968">
                  <c:v>28.304862607440946</c:v>
                </c:pt>
                <c:pt idx="50969">
                  <c:v>28.305417953199214</c:v>
                </c:pt>
                <c:pt idx="50970">
                  <c:v>28.305973298957483</c:v>
                </c:pt>
                <c:pt idx="50971">
                  <c:v>28.306528644715751</c:v>
                </c:pt>
                <c:pt idx="50972">
                  <c:v>28.30708399047402</c:v>
                </c:pt>
                <c:pt idx="50973">
                  <c:v>28.307639336232288</c:v>
                </c:pt>
                <c:pt idx="50974">
                  <c:v>28.308194681990557</c:v>
                </c:pt>
                <c:pt idx="50975">
                  <c:v>28.308750027748825</c:v>
                </c:pt>
                <c:pt idx="50976">
                  <c:v>28.309305373507094</c:v>
                </c:pt>
                <c:pt idx="50977">
                  <c:v>28.309860719265362</c:v>
                </c:pt>
                <c:pt idx="50978">
                  <c:v>28.310416065023631</c:v>
                </c:pt>
                <c:pt idx="50979">
                  <c:v>28.310971410781899</c:v>
                </c:pt>
                <c:pt idx="50980">
                  <c:v>28.311526756540168</c:v>
                </c:pt>
                <c:pt idx="50981">
                  <c:v>28.312082102298437</c:v>
                </c:pt>
                <c:pt idx="50982">
                  <c:v>28.312637448056705</c:v>
                </c:pt>
                <c:pt idx="50983">
                  <c:v>28.313192793814974</c:v>
                </c:pt>
                <c:pt idx="50984">
                  <c:v>28.313748139573242</c:v>
                </c:pt>
                <c:pt idx="50985">
                  <c:v>28.314303485331511</c:v>
                </c:pt>
                <c:pt idx="50986">
                  <c:v>28.314858831089779</c:v>
                </c:pt>
                <c:pt idx="50987">
                  <c:v>28.315414176848048</c:v>
                </c:pt>
                <c:pt idx="50988">
                  <c:v>28.315969522606316</c:v>
                </c:pt>
                <c:pt idx="50989">
                  <c:v>28.316524868364585</c:v>
                </c:pt>
                <c:pt idx="50990">
                  <c:v>28.317080214122853</c:v>
                </c:pt>
                <c:pt idx="50991">
                  <c:v>28.317635559881122</c:v>
                </c:pt>
                <c:pt idx="50992">
                  <c:v>28.318190905639391</c:v>
                </c:pt>
                <c:pt idx="50993">
                  <c:v>28.318746251397659</c:v>
                </c:pt>
                <c:pt idx="50994">
                  <c:v>28.319301597155928</c:v>
                </c:pt>
                <c:pt idx="50995">
                  <c:v>28.319856942914196</c:v>
                </c:pt>
                <c:pt idx="50996">
                  <c:v>28.320412288672465</c:v>
                </c:pt>
                <c:pt idx="50997">
                  <c:v>28.320967634430733</c:v>
                </c:pt>
                <c:pt idx="50998">
                  <c:v>28.321522980189002</c:v>
                </c:pt>
                <c:pt idx="50999">
                  <c:v>28.32207832594727</c:v>
                </c:pt>
                <c:pt idx="51000">
                  <c:v>28.322633671705539</c:v>
                </c:pt>
                <c:pt idx="51001">
                  <c:v>28.323189017463807</c:v>
                </c:pt>
                <c:pt idx="51002">
                  <c:v>28.323744363222076</c:v>
                </c:pt>
                <c:pt idx="51003">
                  <c:v>28.324299708980345</c:v>
                </c:pt>
                <c:pt idx="51004">
                  <c:v>28.324855054738613</c:v>
                </c:pt>
                <c:pt idx="51005">
                  <c:v>28.325410400496882</c:v>
                </c:pt>
                <c:pt idx="51006">
                  <c:v>28.32596574625515</c:v>
                </c:pt>
                <c:pt idx="51007">
                  <c:v>28.326521092013419</c:v>
                </c:pt>
                <c:pt idx="51008">
                  <c:v>28.327076437771687</c:v>
                </c:pt>
                <c:pt idx="51009">
                  <c:v>28.327631783529956</c:v>
                </c:pt>
                <c:pt idx="51010">
                  <c:v>28.328187129288224</c:v>
                </c:pt>
                <c:pt idx="51011">
                  <c:v>28.328742475046493</c:v>
                </c:pt>
                <c:pt idx="51012">
                  <c:v>28.329297820804761</c:v>
                </c:pt>
                <c:pt idx="51013">
                  <c:v>28.32985316656303</c:v>
                </c:pt>
                <c:pt idx="51014">
                  <c:v>28.330408512321299</c:v>
                </c:pt>
                <c:pt idx="51015">
                  <c:v>28.330963858079567</c:v>
                </c:pt>
                <c:pt idx="51016">
                  <c:v>28.331519203837836</c:v>
                </c:pt>
                <c:pt idx="51017">
                  <c:v>28.332074549596104</c:v>
                </c:pt>
                <c:pt idx="51018">
                  <c:v>28.332629895354373</c:v>
                </c:pt>
                <c:pt idx="51019">
                  <c:v>28.333185241112641</c:v>
                </c:pt>
                <c:pt idx="51020">
                  <c:v>28.33374058687091</c:v>
                </c:pt>
                <c:pt idx="51021">
                  <c:v>28.334295932629178</c:v>
                </c:pt>
                <c:pt idx="51022">
                  <c:v>28.334851278387447</c:v>
                </c:pt>
                <c:pt idx="51023">
                  <c:v>28.335406624145715</c:v>
                </c:pt>
                <c:pt idx="51024">
                  <c:v>28.335961969903984</c:v>
                </c:pt>
                <c:pt idx="51025">
                  <c:v>28.336517315662253</c:v>
                </c:pt>
                <c:pt idx="51026">
                  <c:v>28.337072661420521</c:v>
                </c:pt>
                <c:pt idx="51027">
                  <c:v>28.33762800717879</c:v>
                </c:pt>
                <c:pt idx="51028">
                  <c:v>28.338183352937058</c:v>
                </c:pt>
                <c:pt idx="51029">
                  <c:v>28.338738698695327</c:v>
                </c:pt>
                <c:pt idx="51030">
                  <c:v>28.339294044453595</c:v>
                </c:pt>
                <c:pt idx="51031">
                  <c:v>28.339849390211864</c:v>
                </c:pt>
                <c:pt idx="51032">
                  <c:v>28.340404735970132</c:v>
                </c:pt>
                <c:pt idx="51033">
                  <c:v>28.340960081728401</c:v>
                </c:pt>
                <c:pt idx="51034">
                  <c:v>28.341515427486669</c:v>
                </c:pt>
                <c:pt idx="51035">
                  <c:v>28.342070773244938</c:v>
                </c:pt>
                <c:pt idx="51036">
                  <c:v>28.342626119003206</c:v>
                </c:pt>
                <c:pt idx="51037">
                  <c:v>28.343181464761475</c:v>
                </c:pt>
                <c:pt idx="51038">
                  <c:v>28.343736810519744</c:v>
                </c:pt>
                <c:pt idx="51039">
                  <c:v>28.344292156278012</c:v>
                </c:pt>
                <c:pt idx="51040">
                  <c:v>28.344847502036281</c:v>
                </c:pt>
                <c:pt idx="51041">
                  <c:v>28.345402847794549</c:v>
                </c:pt>
                <c:pt idx="51042">
                  <c:v>28.345958193552818</c:v>
                </c:pt>
                <c:pt idx="51043">
                  <c:v>28.346513539311086</c:v>
                </c:pt>
                <c:pt idx="51044">
                  <c:v>28.347068885069355</c:v>
                </c:pt>
                <c:pt idx="51045">
                  <c:v>28.347624230827623</c:v>
                </c:pt>
                <c:pt idx="51046">
                  <c:v>28.348179576585892</c:v>
                </c:pt>
                <c:pt idx="51047">
                  <c:v>28.34873492234416</c:v>
                </c:pt>
                <c:pt idx="51048">
                  <c:v>28.349290268102429</c:v>
                </c:pt>
                <c:pt idx="51049">
                  <c:v>28.349845613860698</c:v>
                </c:pt>
                <c:pt idx="51050">
                  <c:v>28.350400959618966</c:v>
                </c:pt>
                <c:pt idx="51051">
                  <c:v>28.350956305377235</c:v>
                </c:pt>
                <c:pt idx="51052">
                  <c:v>28.351511651135503</c:v>
                </c:pt>
                <c:pt idx="51053">
                  <c:v>28.352066996893772</c:v>
                </c:pt>
                <c:pt idx="51054">
                  <c:v>28.35262234265204</c:v>
                </c:pt>
                <c:pt idx="51055">
                  <c:v>28.353177688410309</c:v>
                </c:pt>
                <c:pt idx="51056">
                  <c:v>28.353733034168577</c:v>
                </c:pt>
                <c:pt idx="51057">
                  <c:v>28.354288379926846</c:v>
                </c:pt>
                <c:pt idx="51058">
                  <c:v>28.354843725685114</c:v>
                </c:pt>
                <c:pt idx="51059">
                  <c:v>28.355399071443383</c:v>
                </c:pt>
                <c:pt idx="51060">
                  <c:v>28.355954417201652</c:v>
                </c:pt>
                <c:pt idx="51061">
                  <c:v>28.35650976295992</c:v>
                </c:pt>
                <c:pt idx="51062">
                  <c:v>28.357065108718189</c:v>
                </c:pt>
                <c:pt idx="51063">
                  <c:v>28.357620454476457</c:v>
                </c:pt>
                <c:pt idx="51064">
                  <c:v>28.358175800234726</c:v>
                </c:pt>
                <c:pt idx="51065">
                  <c:v>28.358731145992994</c:v>
                </c:pt>
                <c:pt idx="51066">
                  <c:v>28.359286491751263</c:v>
                </c:pt>
                <c:pt idx="51067">
                  <c:v>28.359841837509531</c:v>
                </c:pt>
                <c:pt idx="51068">
                  <c:v>28.3603971832678</c:v>
                </c:pt>
                <c:pt idx="51069">
                  <c:v>28.360952529026068</c:v>
                </c:pt>
                <c:pt idx="51070">
                  <c:v>28.361507874784337</c:v>
                </c:pt>
                <c:pt idx="51071">
                  <c:v>28.362063220542606</c:v>
                </c:pt>
                <c:pt idx="51072">
                  <c:v>28.362618566300874</c:v>
                </c:pt>
                <c:pt idx="51073">
                  <c:v>28.363173912059143</c:v>
                </c:pt>
                <c:pt idx="51074">
                  <c:v>28.363729257817411</c:v>
                </c:pt>
                <c:pt idx="51075">
                  <c:v>28.36428460357568</c:v>
                </c:pt>
                <c:pt idx="51076">
                  <c:v>28.364839949333948</c:v>
                </c:pt>
                <c:pt idx="51077">
                  <c:v>28.365395295092217</c:v>
                </c:pt>
                <c:pt idx="51078">
                  <c:v>28.365950640850485</c:v>
                </c:pt>
                <c:pt idx="51079">
                  <c:v>28.366505986608754</c:v>
                </c:pt>
                <c:pt idx="51080">
                  <c:v>28.367061332367022</c:v>
                </c:pt>
                <c:pt idx="51081">
                  <c:v>28.367616678125291</c:v>
                </c:pt>
                <c:pt idx="51082">
                  <c:v>28.36817202388356</c:v>
                </c:pt>
                <c:pt idx="51083">
                  <c:v>28.368727369641828</c:v>
                </c:pt>
                <c:pt idx="51084">
                  <c:v>28.369282715400097</c:v>
                </c:pt>
                <c:pt idx="51085">
                  <c:v>28.369838061158365</c:v>
                </c:pt>
                <c:pt idx="51086">
                  <c:v>28.370393406916634</c:v>
                </c:pt>
                <c:pt idx="51087">
                  <c:v>28.370948752674902</c:v>
                </c:pt>
                <c:pt idx="51088">
                  <c:v>28.371504098433171</c:v>
                </c:pt>
                <c:pt idx="51089">
                  <c:v>28.372059444191439</c:v>
                </c:pt>
                <c:pt idx="51090">
                  <c:v>28.372614789949708</c:v>
                </c:pt>
                <c:pt idx="51091">
                  <c:v>28.373170135707976</c:v>
                </c:pt>
                <c:pt idx="51092">
                  <c:v>28.373725481466245</c:v>
                </c:pt>
                <c:pt idx="51093">
                  <c:v>28.374280827224514</c:v>
                </c:pt>
                <c:pt idx="51094">
                  <c:v>28.374836172982782</c:v>
                </c:pt>
                <c:pt idx="51095">
                  <c:v>28.375391518741051</c:v>
                </c:pt>
                <c:pt idx="51096">
                  <c:v>28.375946864499319</c:v>
                </c:pt>
                <c:pt idx="51097">
                  <c:v>28.376502210257588</c:v>
                </c:pt>
                <c:pt idx="51098">
                  <c:v>28.377057556015856</c:v>
                </c:pt>
                <c:pt idx="51099">
                  <c:v>28.377612901774125</c:v>
                </c:pt>
                <c:pt idx="51100">
                  <c:v>28.378168247532393</c:v>
                </c:pt>
                <c:pt idx="51101">
                  <c:v>28.378723593290662</c:v>
                </c:pt>
                <c:pt idx="51102">
                  <c:v>28.37927893904893</c:v>
                </c:pt>
                <c:pt idx="51103">
                  <c:v>28.379834284807199</c:v>
                </c:pt>
                <c:pt idx="51104">
                  <c:v>28.380389630565467</c:v>
                </c:pt>
                <c:pt idx="51105">
                  <c:v>28.380944976323736</c:v>
                </c:pt>
                <c:pt idx="51106">
                  <c:v>28.381500322082005</c:v>
                </c:pt>
                <c:pt idx="51107">
                  <c:v>28.382055667840273</c:v>
                </c:pt>
                <c:pt idx="51108">
                  <c:v>28.382611013598542</c:v>
                </c:pt>
                <c:pt idx="51109">
                  <c:v>28.38316635935681</c:v>
                </c:pt>
                <c:pt idx="51110">
                  <c:v>28.383721705115079</c:v>
                </c:pt>
                <c:pt idx="51111">
                  <c:v>28.384277050873347</c:v>
                </c:pt>
                <c:pt idx="51112">
                  <c:v>28.384832396631616</c:v>
                </c:pt>
                <c:pt idx="51113">
                  <c:v>28.385387742389884</c:v>
                </c:pt>
                <c:pt idx="51114">
                  <c:v>28.385943088148153</c:v>
                </c:pt>
                <c:pt idx="51115">
                  <c:v>28.386498433906421</c:v>
                </c:pt>
                <c:pt idx="51116">
                  <c:v>28.38705377966469</c:v>
                </c:pt>
                <c:pt idx="51117">
                  <c:v>28.387609125422959</c:v>
                </c:pt>
                <c:pt idx="51118">
                  <c:v>28.388164471181227</c:v>
                </c:pt>
                <c:pt idx="51119">
                  <c:v>28.388719816939496</c:v>
                </c:pt>
                <c:pt idx="51120">
                  <c:v>28.389275162697764</c:v>
                </c:pt>
                <c:pt idx="51121">
                  <c:v>28.389830508456033</c:v>
                </c:pt>
                <c:pt idx="51122">
                  <c:v>28.390385854214301</c:v>
                </c:pt>
                <c:pt idx="51123">
                  <c:v>28.39094119997257</c:v>
                </c:pt>
                <c:pt idx="51124">
                  <c:v>28.391496545730838</c:v>
                </c:pt>
                <c:pt idx="51125">
                  <c:v>28.392051891489107</c:v>
                </c:pt>
                <c:pt idx="51126">
                  <c:v>28.392607237247375</c:v>
                </c:pt>
                <c:pt idx="51127">
                  <c:v>28.393162583005644</c:v>
                </c:pt>
                <c:pt idx="51128">
                  <c:v>28.393717928763913</c:v>
                </c:pt>
                <c:pt idx="51129">
                  <c:v>28.394273274522181</c:v>
                </c:pt>
                <c:pt idx="51130">
                  <c:v>28.39482862028045</c:v>
                </c:pt>
                <c:pt idx="51131">
                  <c:v>28.395383966038718</c:v>
                </c:pt>
                <c:pt idx="51132">
                  <c:v>28.395939311796987</c:v>
                </c:pt>
                <c:pt idx="51133">
                  <c:v>28.396494657555255</c:v>
                </c:pt>
                <c:pt idx="51134">
                  <c:v>28.397050003313524</c:v>
                </c:pt>
                <c:pt idx="51135">
                  <c:v>28.397605349071792</c:v>
                </c:pt>
                <c:pt idx="51136">
                  <c:v>28.398160694830061</c:v>
                </c:pt>
                <c:pt idx="51137">
                  <c:v>28.398716040588329</c:v>
                </c:pt>
                <c:pt idx="51138">
                  <c:v>28.399271386346598</c:v>
                </c:pt>
                <c:pt idx="51139">
                  <c:v>28.399826732104867</c:v>
                </c:pt>
                <c:pt idx="51140">
                  <c:v>28.400382077863135</c:v>
                </c:pt>
                <c:pt idx="51141">
                  <c:v>28.400937423621404</c:v>
                </c:pt>
                <c:pt idx="51142">
                  <c:v>28.401492769379672</c:v>
                </c:pt>
                <c:pt idx="51143">
                  <c:v>28.402048115137941</c:v>
                </c:pt>
                <c:pt idx="51144">
                  <c:v>28.402603460896209</c:v>
                </c:pt>
                <c:pt idx="51145">
                  <c:v>28.403158806654478</c:v>
                </c:pt>
                <c:pt idx="51146">
                  <c:v>28.403714152412746</c:v>
                </c:pt>
                <c:pt idx="51147">
                  <c:v>28.404269498171015</c:v>
                </c:pt>
                <c:pt idx="51148">
                  <c:v>28.404824843929283</c:v>
                </c:pt>
                <c:pt idx="51149">
                  <c:v>28.405380189687552</c:v>
                </c:pt>
                <c:pt idx="51150">
                  <c:v>28.405935535445821</c:v>
                </c:pt>
                <c:pt idx="51151">
                  <c:v>28.406490881204089</c:v>
                </c:pt>
                <c:pt idx="51152">
                  <c:v>28.407046226962358</c:v>
                </c:pt>
                <c:pt idx="51153">
                  <c:v>28.407601572720626</c:v>
                </c:pt>
                <c:pt idx="51154">
                  <c:v>28.408156918478895</c:v>
                </c:pt>
                <c:pt idx="51155">
                  <c:v>28.408712264237163</c:v>
                </c:pt>
                <c:pt idx="51156">
                  <c:v>28.409267609995432</c:v>
                </c:pt>
                <c:pt idx="51157">
                  <c:v>28.4098229557537</c:v>
                </c:pt>
                <c:pt idx="51158">
                  <c:v>28.410378301511969</c:v>
                </c:pt>
                <c:pt idx="51159">
                  <c:v>28.410933647270237</c:v>
                </c:pt>
                <c:pt idx="51160">
                  <c:v>28.411488993028506</c:v>
                </c:pt>
                <c:pt idx="51161">
                  <c:v>28.412044338786774</c:v>
                </c:pt>
                <c:pt idx="51162">
                  <c:v>28.412599684545043</c:v>
                </c:pt>
                <c:pt idx="51163">
                  <c:v>28.413155030303312</c:v>
                </c:pt>
                <c:pt idx="51164">
                  <c:v>28.41371037606158</c:v>
                </c:pt>
                <c:pt idx="51165">
                  <c:v>28.414265721819849</c:v>
                </c:pt>
                <c:pt idx="51166">
                  <c:v>28.414821067578117</c:v>
                </c:pt>
                <c:pt idx="51167">
                  <c:v>28.415376413336386</c:v>
                </c:pt>
                <c:pt idx="51168">
                  <c:v>28.415931759094654</c:v>
                </c:pt>
                <c:pt idx="51169">
                  <c:v>28.416487104852923</c:v>
                </c:pt>
                <c:pt idx="51170">
                  <c:v>28.417042450611191</c:v>
                </c:pt>
                <c:pt idx="51171">
                  <c:v>28.41759779636946</c:v>
                </c:pt>
                <c:pt idx="51172">
                  <c:v>28.418153142127728</c:v>
                </c:pt>
                <c:pt idx="51173">
                  <c:v>28.418708487885997</c:v>
                </c:pt>
                <c:pt idx="51174">
                  <c:v>28.419263833644266</c:v>
                </c:pt>
                <c:pt idx="51175">
                  <c:v>28.419819179402534</c:v>
                </c:pt>
                <c:pt idx="51176">
                  <c:v>28.420374525160803</c:v>
                </c:pt>
                <c:pt idx="51177">
                  <c:v>28.420929870919071</c:v>
                </c:pt>
                <c:pt idx="51178">
                  <c:v>28.42148521667734</c:v>
                </c:pt>
                <c:pt idx="51179">
                  <c:v>28.422040562435608</c:v>
                </c:pt>
                <c:pt idx="51180">
                  <c:v>28.422595908193877</c:v>
                </c:pt>
                <c:pt idx="51181">
                  <c:v>28.423151253952145</c:v>
                </c:pt>
                <c:pt idx="51182">
                  <c:v>28.423706599710414</c:v>
                </c:pt>
                <c:pt idx="51183">
                  <c:v>28.424261945468682</c:v>
                </c:pt>
                <c:pt idx="51184">
                  <c:v>28.424817291226951</c:v>
                </c:pt>
                <c:pt idx="51185">
                  <c:v>28.42537263698522</c:v>
                </c:pt>
                <c:pt idx="51186">
                  <c:v>28.425927982743488</c:v>
                </c:pt>
                <c:pt idx="51187">
                  <c:v>28.426483328501757</c:v>
                </c:pt>
                <c:pt idx="51188">
                  <c:v>28.427038674260025</c:v>
                </c:pt>
                <c:pt idx="51189">
                  <c:v>28.427594020018294</c:v>
                </c:pt>
                <c:pt idx="51190">
                  <c:v>28.428149365776562</c:v>
                </c:pt>
                <c:pt idx="51191">
                  <c:v>28.428704711534831</c:v>
                </c:pt>
                <c:pt idx="51192">
                  <c:v>28.429260057293099</c:v>
                </c:pt>
                <c:pt idx="51193">
                  <c:v>28.429815403051368</c:v>
                </c:pt>
                <c:pt idx="51194">
                  <c:v>28.430370748809636</c:v>
                </c:pt>
                <c:pt idx="51195">
                  <c:v>28.430926094567905</c:v>
                </c:pt>
                <c:pt idx="51196">
                  <c:v>28.431481440326174</c:v>
                </c:pt>
                <c:pt idx="51197">
                  <c:v>28.432036786084442</c:v>
                </c:pt>
                <c:pt idx="51198">
                  <c:v>28.432592131842711</c:v>
                </c:pt>
                <c:pt idx="51199">
                  <c:v>28.433147477600979</c:v>
                </c:pt>
                <c:pt idx="51200">
                  <c:v>28.433702823359248</c:v>
                </c:pt>
                <c:pt idx="51201">
                  <c:v>28.434258169117516</c:v>
                </c:pt>
                <c:pt idx="51202">
                  <c:v>28.434813514875785</c:v>
                </c:pt>
                <c:pt idx="51203">
                  <c:v>28.435368860634053</c:v>
                </c:pt>
                <c:pt idx="51204">
                  <c:v>28.435924206392322</c:v>
                </c:pt>
                <c:pt idx="51205">
                  <c:v>28.43647955215059</c:v>
                </c:pt>
                <c:pt idx="51206">
                  <c:v>28.437034897908859</c:v>
                </c:pt>
                <c:pt idx="51207">
                  <c:v>28.437590243667128</c:v>
                </c:pt>
                <c:pt idx="51208">
                  <c:v>28.438145589425396</c:v>
                </c:pt>
                <c:pt idx="51209">
                  <c:v>28.438700935183665</c:v>
                </c:pt>
                <c:pt idx="51210">
                  <c:v>28.439256280941933</c:v>
                </c:pt>
                <c:pt idx="51211">
                  <c:v>28.439811626700202</c:v>
                </c:pt>
                <c:pt idx="51212">
                  <c:v>28.44036697245847</c:v>
                </c:pt>
                <c:pt idx="51213">
                  <c:v>28.440922318216739</c:v>
                </c:pt>
                <c:pt idx="51214">
                  <c:v>28.441477663975007</c:v>
                </c:pt>
                <c:pt idx="51215">
                  <c:v>28.442033009733276</c:v>
                </c:pt>
                <c:pt idx="51216">
                  <c:v>28.442588355491544</c:v>
                </c:pt>
                <c:pt idx="51217">
                  <c:v>28.443143701249813</c:v>
                </c:pt>
                <c:pt idx="51218">
                  <c:v>28.443699047008081</c:v>
                </c:pt>
                <c:pt idx="51219">
                  <c:v>28.44425439276635</c:v>
                </c:pt>
                <c:pt idx="51220">
                  <c:v>28.444809738524619</c:v>
                </c:pt>
                <c:pt idx="51221">
                  <c:v>28.445365084282887</c:v>
                </c:pt>
                <c:pt idx="51222">
                  <c:v>28.445920430041156</c:v>
                </c:pt>
                <c:pt idx="51223">
                  <c:v>28.446475775799424</c:v>
                </c:pt>
                <c:pt idx="51224">
                  <c:v>28.447031121557693</c:v>
                </c:pt>
                <c:pt idx="51225">
                  <c:v>28.447586467315961</c:v>
                </c:pt>
                <c:pt idx="51226">
                  <c:v>28.44814181307423</c:v>
                </c:pt>
                <c:pt idx="51227">
                  <c:v>28.448697158832498</c:v>
                </c:pt>
                <c:pt idx="51228">
                  <c:v>28.449252504590767</c:v>
                </c:pt>
                <c:pt idx="51229">
                  <c:v>28.449807850349035</c:v>
                </c:pt>
                <c:pt idx="51230">
                  <c:v>28.450363196107304</c:v>
                </c:pt>
                <c:pt idx="51231">
                  <c:v>28.450918541865573</c:v>
                </c:pt>
                <c:pt idx="51232">
                  <c:v>28.451473887623841</c:v>
                </c:pt>
                <c:pt idx="51233">
                  <c:v>28.45202923338211</c:v>
                </c:pt>
                <c:pt idx="51234">
                  <c:v>28.452584579140378</c:v>
                </c:pt>
                <c:pt idx="51235">
                  <c:v>28.453139924898647</c:v>
                </c:pt>
                <c:pt idx="51236">
                  <c:v>28.453695270656915</c:v>
                </c:pt>
                <c:pt idx="51237">
                  <c:v>28.454250616415184</c:v>
                </c:pt>
                <c:pt idx="51238">
                  <c:v>28.454805962173452</c:v>
                </c:pt>
                <c:pt idx="51239">
                  <c:v>28.455361307931721</c:v>
                </c:pt>
                <c:pt idx="51240">
                  <c:v>28.455916653689989</c:v>
                </c:pt>
                <c:pt idx="51241">
                  <c:v>28.456471999448258</c:v>
                </c:pt>
                <c:pt idx="51242">
                  <c:v>28.457027345206527</c:v>
                </c:pt>
                <c:pt idx="51243">
                  <c:v>28.457582690964795</c:v>
                </c:pt>
                <c:pt idx="51244">
                  <c:v>28.458138036723064</c:v>
                </c:pt>
                <c:pt idx="51245">
                  <c:v>28.458693382481332</c:v>
                </c:pt>
                <c:pt idx="51246">
                  <c:v>28.459248728239601</c:v>
                </c:pt>
                <c:pt idx="51247">
                  <c:v>28.459804073997869</c:v>
                </c:pt>
                <c:pt idx="51248">
                  <c:v>28.460359419756138</c:v>
                </c:pt>
                <c:pt idx="51249">
                  <c:v>28.460914765514406</c:v>
                </c:pt>
                <c:pt idx="51250">
                  <c:v>28.461470111272675</c:v>
                </c:pt>
                <c:pt idx="51251">
                  <c:v>28.462025457030943</c:v>
                </c:pt>
                <c:pt idx="51252">
                  <c:v>28.462580802789212</c:v>
                </c:pt>
                <c:pt idx="51253">
                  <c:v>28.463136148547481</c:v>
                </c:pt>
                <c:pt idx="51254">
                  <c:v>28.463691494305749</c:v>
                </c:pt>
                <c:pt idx="51255">
                  <c:v>28.464246840064018</c:v>
                </c:pt>
                <c:pt idx="51256">
                  <c:v>28.464802185822286</c:v>
                </c:pt>
                <c:pt idx="51257">
                  <c:v>28.465357531580555</c:v>
                </c:pt>
                <c:pt idx="51258">
                  <c:v>28.465912877338823</c:v>
                </c:pt>
                <c:pt idx="51259">
                  <c:v>28.466468223097092</c:v>
                </c:pt>
                <c:pt idx="51260">
                  <c:v>28.46702356885536</c:v>
                </c:pt>
                <c:pt idx="51261">
                  <c:v>28.467578914613629</c:v>
                </c:pt>
                <c:pt idx="51262">
                  <c:v>28.468134260371897</c:v>
                </c:pt>
                <c:pt idx="51263">
                  <c:v>28.468689606130166</c:v>
                </c:pt>
                <c:pt idx="51264">
                  <c:v>28.469244951888435</c:v>
                </c:pt>
                <c:pt idx="51265">
                  <c:v>28.469800297646703</c:v>
                </c:pt>
                <c:pt idx="51266">
                  <c:v>28.470355643404972</c:v>
                </c:pt>
                <c:pt idx="51267">
                  <c:v>28.47091098916324</c:v>
                </c:pt>
                <c:pt idx="51268">
                  <c:v>28.471466334921509</c:v>
                </c:pt>
                <c:pt idx="51269">
                  <c:v>28.472021680679777</c:v>
                </c:pt>
                <c:pt idx="51270">
                  <c:v>28.472577026438046</c:v>
                </c:pt>
                <c:pt idx="51271">
                  <c:v>28.473132372196314</c:v>
                </c:pt>
                <c:pt idx="51272">
                  <c:v>28.473687717954583</c:v>
                </c:pt>
                <c:pt idx="51273">
                  <c:v>28.474243063712851</c:v>
                </c:pt>
                <c:pt idx="51274">
                  <c:v>28.47479840947112</c:v>
                </c:pt>
                <c:pt idx="51275">
                  <c:v>28.475353755229388</c:v>
                </c:pt>
                <c:pt idx="51276">
                  <c:v>28.475909100987657</c:v>
                </c:pt>
                <c:pt idx="51277">
                  <c:v>28.476464446745926</c:v>
                </c:pt>
                <c:pt idx="51278">
                  <c:v>28.477019792504194</c:v>
                </c:pt>
                <c:pt idx="51279">
                  <c:v>28.477575138262463</c:v>
                </c:pt>
                <c:pt idx="51280">
                  <c:v>28.478130484020731</c:v>
                </c:pt>
                <c:pt idx="51281">
                  <c:v>28.478685829779</c:v>
                </c:pt>
                <c:pt idx="51282">
                  <c:v>28.479241175537268</c:v>
                </c:pt>
                <c:pt idx="51283">
                  <c:v>28.479796521295537</c:v>
                </c:pt>
                <c:pt idx="51284">
                  <c:v>28.480351867053805</c:v>
                </c:pt>
                <c:pt idx="51285">
                  <c:v>28.480907212812074</c:v>
                </c:pt>
                <c:pt idx="51286">
                  <c:v>28.481462558570342</c:v>
                </c:pt>
                <c:pt idx="51287">
                  <c:v>28.482017904328611</c:v>
                </c:pt>
                <c:pt idx="51288">
                  <c:v>28.48257325008688</c:v>
                </c:pt>
                <c:pt idx="51289">
                  <c:v>28.483128595845148</c:v>
                </c:pt>
                <c:pt idx="51290">
                  <c:v>28.483683941603417</c:v>
                </c:pt>
                <c:pt idx="51291">
                  <c:v>28.484239287361685</c:v>
                </c:pt>
                <c:pt idx="51292">
                  <c:v>28.484794633119954</c:v>
                </c:pt>
                <c:pt idx="51293">
                  <c:v>28.485349978878222</c:v>
                </c:pt>
                <c:pt idx="51294">
                  <c:v>28.485905324636491</c:v>
                </c:pt>
                <c:pt idx="51295">
                  <c:v>28.486460670394759</c:v>
                </c:pt>
                <c:pt idx="51296">
                  <c:v>28.487016016153028</c:v>
                </c:pt>
                <c:pt idx="51297">
                  <c:v>28.487571361911296</c:v>
                </c:pt>
                <c:pt idx="51298">
                  <c:v>28.488126707669565</c:v>
                </c:pt>
                <c:pt idx="51299">
                  <c:v>28.488682053427834</c:v>
                </c:pt>
                <c:pt idx="51300">
                  <c:v>28.489237399186102</c:v>
                </c:pt>
                <c:pt idx="51301">
                  <c:v>28.489792744944371</c:v>
                </c:pt>
                <c:pt idx="51302">
                  <c:v>28.490348090702639</c:v>
                </c:pt>
                <c:pt idx="51303">
                  <c:v>28.490903436460908</c:v>
                </c:pt>
                <c:pt idx="51304">
                  <c:v>28.491458782219176</c:v>
                </c:pt>
                <c:pt idx="51305">
                  <c:v>28.492014127977445</c:v>
                </c:pt>
                <c:pt idx="51306">
                  <c:v>28.492569473735713</c:v>
                </c:pt>
                <c:pt idx="51307">
                  <c:v>28.493124819493982</c:v>
                </c:pt>
                <c:pt idx="51308">
                  <c:v>28.49368016525225</c:v>
                </c:pt>
                <c:pt idx="51309">
                  <c:v>28.494235511010519</c:v>
                </c:pt>
                <c:pt idx="51310">
                  <c:v>28.494790856768788</c:v>
                </c:pt>
                <c:pt idx="51311">
                  <c:v>28.495346202527056</c:v>
                </c:pt>
                <c:pt idx="51312">
                  <c:v>28.495901548285325</c:v>
                </c:pt>
                <c:pt idx="51313">
                  <c:v>28.496456894043593</c:v>
                </c:pt>
                <c:pt idx="51314">
                  <c:v>28.497012239801862</c:v>
                </c:pt>
                <c:pt idx="51315">
                  <c:v>28.49756758556013</c:v>
                </c:pt>
                <c:pt idx="51316">
                  <c:v>28.498122931318399</c:v>
                </c:pt>
                <c:pt idx="51317">
                  <c:v>28.498678277076667</c:v>
                </c:pt>
                <c:pt idx="51318">
                  <c:v>28.499233622834936</c:v>
                </c:pt>
                <c:pt idx="51319">
                  <c:v>28.499788968593204</c:v>
                </c:pt>
                <c:pt idx="51320">
                  <c:v>28.500344314351473</c:v>
                </c:pt>
                <c:pt idx="51321">
                  <c:v>28.500899660109742</c:v>
                </c:pt>
                <c:pt idx="51322">
                  <c:v>28.50145500586801</c:v>
                </c:pt>
                <c:pt idx="51323">
                  <c:v>28.502010351626279</c:v>
                </c:pt>
                <c:pt idx="51324">
                  <c:v>28.502565697384547</c:v>
                </c:pt>
                <c:pt idx="51325">
                  <c:v>28.503121043142816</c:v>
                </c:pt>
                <c:pt idx="51326">
                  <c:v>28.503676388901084</c:v>
                </c:pt>
                <c:pt idx="51327">
                  <c:v>28.504231734659353</c:v>
                </c:pt>
                <c:pt idx="51328">
                  <c:v>28.504787080417621</c:v>
                </c:pt>
                <c:pt idx="51329">
                  <c:v>28.50534242617589</c:v>
                </c:pt>
                <c:pt idx="51330">
                  <c:v>28.505897771934158</c:v>
                </c:pt>
                <c:pt idx="51331">
                  <c:v>28.506453117692427</c:v>
                </c:pt>
                <c:pt idx="51332">
                  <c:v>28.507008463450696</c:v>
                </c:pt>
                <c:pt idx="51333">
                  <c:v>28.507563809208964</c:v>
                </c:pt>
                <c:pt idx="51334">
                  <c:v>28.508119154967233</c:v>
                </c:pt>
                <c:pt idx="51335">
                  <c:v>28.508674500725501</c:v>
                </c:pt>
                <c:pt idx="51336">
                  <c:v>28.50922984648377</c:v>
                </c:pt>
                <c:pt idx="51337">
                  <c:v>28.509785192242038</c:v>
                </c:pt>
                <c:pt idx="51338">
                  <c:v>28.510340538000307</c:v>
                </c:pt>
                <c:pt idx="51339">
                  <c:v>28.510895883758575</c:v>
                </c:pt>
                <c:pt idx="51340">
                  <c:v>28.511451229516844</c:v>
                </c:pt>
                <c:pt idx="51341">
                  <c:v>28.512006575275112</c:v>
                </c:pt>
                <c:pt idx="51342">
                  <c:v>28.512561921033381</c:v>
                </c:pt>
                <c:pt idx="51343">
                  <c:v>28.513117266791649</c:v>
                </c:pt>
                <c:pt idx="51344">
                  <c:v>28.513672612549918</c:v>
                </c:pt>
                <c:pt idx="51345">
                  <c:v>28.514227958308187</c:v>
                </c:pt>
                <c:pt idx="51346">
                  <c:v>28.514783304066455</c:v>
                </c:pt>
                <c:pt idx="51347">
                  <c:v>28.515338649824724</c:v>
                </c:pt>
                <c:pt idx="51348">
                  <c:v>28.515893995582992</c:v>
                </c:pt>
                <c:pt idx="51349">
                  <c:v>28.516449341341261</c:v>
                </c:pt>
                <c:pt idx="51350">
                  <c:v>28.517004687099529</c:v>
                </c:pt>
                <c:pt idx="51351">
                  <c:v>28.517560032857798</c:v>
                </c:pt>
                <c:pt idx="51352">
                  <c:v>28.518115378616066</c:v>
                </c:pt>
                <c:pt idx="51353">
                  <c:v>28.518670724374335</c:v>
                </c:pt>
                <c:pt idx="51354">
                  <c:v>28.519226070132603</c:v>
                </c:pt>
                <c:pt idx="51355">
                  <c:v>28.519781415890872</c:v>
                </c:pt>
                <c:pt idx="51356">
                  <c:v>28.520336761649141</c:v>
                </c:pt>
                <c:pt idx="51357">
                  <c:v>28.520892107407409</c:v>
                </c:pt>
                <c:pt idx="51358">
                  <c:v>28.521447453165678</c:v>
                </c:pt>
                <c:pt idx="51359">
                  <c:v>28.522002798923946</c:v>
                </c:pt>
                <c:pt idx="51360">
                  <c:v>28.522558144682215</c:v>
                </c:pt>
                <c:pt idx="51361">
                  <c:v>28.523113490440483</c:v>
                </c:pt>
                <c:pt idx="51362">
                  <c:v>28.523668836198752</c:v>
                </c:pt>
                <c:pt idx="51363">
                  <c:v>28.52422418195702</c:v>
                </c:pt>
                <c:pt idx="51364">
                  <c:v>28.524779527715289</c:v>
                </c:pt>
                <c:pt idx="51365">
                  <c:v>28.525334873473557</c:v>
                </c:pt>
                <c:pt idx="51366">
                  <c:v>28.525890219231826</c:v>
                </c:pt>
                <c:pt idx="51367">
                  <c:v>28.526445564990095</c:v>
                </c:pt>
                <c:pt idx="51368">
                  <c:v>28.527000910748363</c:v>
                </c:pt>
                <c:pt idx="51369">
                  <c:v>28.527556256506632</c:v>
                </c:pt>
                <c:pt idx="51370">
                  <c:v>28.5281116022649</c:v>
                </c:pt>
                <c:pt idx="51371">
                  <c:v>28.528666948023169</c:v>
                </c:pt>
                <c:pt idx="51372">
                  <c:v>28.529222293781437</c:v>
                </c:pt>
                <c:pt idx="51373">
                  <c:v>28.529777639539706</c:v>
                </c:pt>
                <c:pt idx="51374">
                  <c:v>28.530332985297974</c:v>
                </c:pt>
                <c:pt idx="51375">
                  <c:v>28.530888331056243</c:v>
                </c:pt>
                <c:pt idx="51376">
                  <c:v>28.531443676814511</c:v>
                </c:pt>
                <c:pt idx="51377">
                  <c:v>28.53199902257278</c:v>
                </c:pt>
                <c:pt idx="51378">
                  <c:v>28.532554368331049</c:v>
                </c:pt>
                <c:pt idx="51379">
                  <c:v>28.533109714089317</c:v>
                </c:pt>
                <c:pt idx="51380">
                  <c:v>28.533665059847586</c:v>
                </c:pt>
                <c:pt idx="51381">
                  <c:v>28.534220405605854</c:v>
                </c:pt>
                <c:pt idx="51382">
                  <c:v>28.534775751364123</c:v>
                </c:pt>
                <c:pt idx="51383">
                  <c:v>28.535331097122391</c:v>
                </c:pt>
                <c:pt idx="51384">
                  <c:v>28.53588644288066</c:v>
                </c:pt>
                <c:pt idx="51385">
                  <c:v>28.536441788638928</c:v>
                </c:pt>
                <c:pt idx="51386">
                  <c:v>28.536997134397197</c:v>
                </c:pt>
                <c:pt idx="51387">
                  <c:v>28.537552480155465</c:v>
                </c:pt>
                <c:pt idx="51388">
                  <c:v>28.538107825913734</c:v>
                </c:pt>
                <c:pt idx="51389">
                  <c:v>28.538663171672003</c:v>
                </c:pt>
                <c:pt idx="51390">
                  <c:v>28.539218517430271</c:v>
                </c:pt>
                <c:pt idx="51391">
                  <c:v>28.53977386318854</c:v>
                </c:pt>
                <c:pt idx="51392">
                  <c:v>28.540329208946808</c:v>
                </c:pt>
                <c:pt idx="51393">
                  <c:v>28.540884554705077</c:v>
                </c:pt>
                <c:pt idx="51394">
                  <c:v>28.541439900463345</c:v>
                </c:pt>
                <c:pt idx="51395">
                  <c:v>28.541995246221614</c:v>
                </c:pt>
                <c:pt idx="51396">
                  <c:v>28.542550591979882</c:v>
                </c:pt>
                <c:pt idx="51397">
                  <c:v>28.543105937738151</c:v>
                </c:pt>
                <c:pt idx="51398">
                  <c:v>28.543661283496419</c:v>
                </c:pt>
                <c:pt idx="51399">
                  <c:v>28.544216629254688</c:v>
                </c:pt>
                <c:pt idx="51400">
                  <c:v>28.544771975012956</c:v>
                </c:pt>
                <c:pt idx="51401">
                  <c:v>28.545327320771225</c:v>
                </c:pt>
                <c:pt idx="51402">
                  <c:v>28.545882666529494</c:v>
                </c:pt>
                <c:pt idx="51403">
                  <c:v>28.546438012287762</c:v>
                </c:pt>
                <c:pt idx="51404">
                  <c:v>28.546993358046031</c:v>
                </c:pt>
                <c:pt idx="51405">
                  <c:v>28.547548703804299</c:v>
                </c:pt>
                <c:pt idx="51406">
                  <c:v>28.548104049562568</c:v>
                </c:pt>
                <c:pt idx="51407">
                  <c:v>28.548659395320836</c:v>
                </c:pt>
                <c:pt idx="51408">
                  <c:v>28.549214741079105</c:v>
                </c:pt>
                <c:pt idx="51409">
                  <c:v>28.549770086837373</c:v>
                </c:pt>
                <c:pt idx="51410">
                  <c:v>28.550325432595642</c:v>
                </c:pt>
                <c:pt idx="51411">
                  <c:v>28.55088077835391</c:v>
                </c:pt>
                <c:pt idx="51412">
                  <c:v>28.551436124112179</c:v>
                </c:pt>
                <c:pt idx="51413">
                  <c:v>28.551991469870448</c:v>
                </c:pt>
                <c:pt idx="51414">
                  <c:v>28.552546815628716</c:v>
                </c:pt>
                <c:pt idx="51415">
                  <c:v>28.553102161386985</c:v>
                </c:pt>
                <c:pt idx="51416">
                  <c:v>28.553657507145253</c:v>
                </c:pt>
                <c:pt idx="51417">
                  <c:v>28.554212852903522</c:v>
                </c:pt>
                <c:pt idx="51418">
                  <c:v>28.55476819866179</c:v>
                </c:pt>
                <c:pt idx="51419">
                  <c:v>28.555323544420059</c:v>
                </c:pt>
                <c:pt idx="51420">
                  <c:v>28.555878890178327</c:v>
                </c:pt>
                <c:pt idx="51421">
                  <c:v>28.556434235936596</c:v>
                </c:pt>
                <c:pt idx="51422">
                  <c:v>28.556989581694864</c:v>
                </c:pt>
                <c:pt idx="51423">
                  <c:v>28.557544927453133</c:v>
                </c:pt>
                <c:pt idx="51424">
                  <c:v>28.558100273211402</c:v>
                </c:pt>
                <c:pt idx="51425">
                  <c:v>28.55865561896967</c:v>
                </c:pt>
                <c:pt idx="51426">
                  <c:v>28.559210964727939</c:v>
                </c:pt>
                <c:pt idx="51427">
                  <c:v>28.559766310486207</c:v>
                </c:pt>
                <c:pt idx="51428">
                  <c:v>28.560321656244476</c:v>
                </c:pt>
                <c:pt idx="51429">
                  <c:v>28.560877002002744</c:v>
                </c:pt>
                <c:pt idx="51430">
                  <c:v>28.561432347761013</c:v>
                </c:pt>
                <c:pt idx="51431">
                  <c:v>28.561987693519281</c:v>
                </c:pt>
                <c:pt idx="51432">
                  <c:v>28.56254303927755</c:v>
                </c:pt>
                <c:pt idx="51433">
                  <c:v>28.563098385035818</c:v>
                </c:pt>
                <c:pt idx="51434">
                  <c:v>28.563653730794087</c:v>
                </c:pt>
                <c:pt idx="51435">
                  <c:v>28.564209076552356</c:v>
                </c:pt>
                <c:pt idx="51436">
                  <c:v>28.564764422310624</c:v>
                </c:pt>
                <c:pt idx="51437">
                  <c:v>28.565319768068893</c:v>
                </c:pt>
                <c:pt idx="51438">
                  <c:v>28.565875113827161</c:v>
                </c:pt>
                <c:pt idx="51439">
                  <c:v>28.56643045958543</c:v>
                </c:pt>
                <c:pt idx="51440">
                  <c:v>28.566985805343698</c:v>
                </c:pt>
                <c:pt idx="51441">
                  <c:v>28.567541151101967</c:v>
                </c:pt>
                <c:pt idx="51442">
                  <c:v>28.568096496860235</c:v>
                </c:pt>
                <c:pt idx="51443">
                  <c:v>28.568651842618504</c:v>
                </c:pt>
                <c:pt idx="51444">
                  <c:v>28.569207188376772</c:v>
                </c:pt>
                <c:pt idx="51445">
                  <c:v>28.569762534135041</c:v>
                </c:pt>
                <c:pt idx="51446">
                  <c:v>28.57031787989331</c:v>
                </c:pt>
                <c:pt idx="51447">
                  <c:v>28.570873225651578</c:v>
                </c:pt>
                <c:pt idx="51448">
                  <c:v>28.571428571409847</c:v>
                </c:pt>
                <c:pt idx="51449">
                  <c:v>28.571983917168115</c:v>
                </c:pt>
                <c:pt idx="51450">
                  <c:v>28.572539262926384</c:v>
                </c:pt>
                <c:pt idx="51451">
                  <c:v>28.573094608684652</c:v>
                </c:pt>
                <c:pt idx="51452">
                  <c:v>28.573649954442921</c:v>
                </c:pt>
                <c:pt idx="51453">
                  <c:v>28.574205300201189</c:v>
                </c:pt>
                <c:pt idx="51454">
                  <c:v>28.574760645959458</c:v>
                </c:pt>
                <c:pt idx="51455">
                  <c:v>28.575315991717726</c:v>
                </c:pt>
                <c:pt idx="51456">
                  <c:v>28.575871337475995</c:v>
                </c:pt>
                <c:pt idx="51457">
                  <c:v>28.576426683234263</c:v>
                </c:pt>
                <c:pt idx="51458">
                  <c:v>28.576982028992532</c:v>
                </c:pt>
                <c:pt idx="51459">
                  <c:v>28.577537374750801</c:v>
                </c:pt>
                <c:pt idx="51460">
                  <c:v>28.578092720509069</c:v>
                </c:pt>
                <c:pt idx="51461">
                  <c:v>28.578648066267338</c:v>
                </c:pt>
                <c:pt idx="51462">
                  <c:v>28.579203412025606</c:v>
                </c:pt>
                <c:pt idx="51463">
                  <c:v>28.579758757783875</c:v>
                </c:pt>
                <c:pt idx="51464">
                  <c:v>28.580314103542143</c:v>
                </c:pt>
                <c:pt idx="51465">
                  <c:v>28.580869449300412</c:v>
                </c:pt>
                <c:pt idx="51466">
                  <c:v>28.58142479505868</c:v>
                </c:pt>
                <c:pt idx="51467">
                  <c:v>28.581980140816949</c:v>
                </c:pt>
                <c:pt idx="51468">
                  <c:v>28.582535486575217</c:v>
                </c:pt>
                <c:pt idx="51469">
                  <c:v>28.583090832333486</c:v>
                </c:pt>
                <c:pt idx="51470">
                  <c:v>28.583646178091755</c:v>
                </c:pt>
                <c:pt idx="51471">
                  <c:v>28.584201523850023</c:v>
                </c:pt>
                <c:pt idx="51472">
                  <c:v>28.584756869608292</c:v>
                </c:pt>
                <c:pt idx="51473">
                  <c:v>28.58531221536656</c:v>
                </c:pt>
                <c:pt idx="51474">
                  <c:v>28.585867561124829</c:v>
                </c:pt>
                <c:pt idx="51475">
                  <c:v>28.586422906883097</c:v>
                </c:pt>
                <c:pt idx="51476">
                  <c:v>28.586978252641366</c:v>
                </c:pt>
                <c:pt idx="51477">
                  <c:v>28.587533598399634</c:v>
                </c:pt>
                <c:pt idx="51478">
                  <c:v>28.588088944157903</c:v>
                </c:pt>
                <c:pt idx="51479">
                  <c:v>28.588644289916171</c:v>
                </c:pt>
                <c:pt idx="51480">
                  <c:v>28.58919963567444</c:v>
                </c:pt>
                <c:pt idx="51481">
                  <c:v>28.589754981432709</c:v>
                </c:pt>
                <c:pt idx="51482">
                  <c:v>28.590310327190977</c:v>
                </c:pt>
                <c:pt idx="51483">
                  <c:v>28.590865672949246</c:v>
                </c:pt>
                <c:pt idx="51484">
                  <c:v>28.591421018707514</c:v>
                </c:pt>
                <c:pt idx="51485">
                  <c:v>28.591976364465783</c:v>
                </c:pt>
                <c:pt idx="51486">
                  <c:v>28.592531710224051</c:v>
                </c:pt>
                <c:pt idx="51487">
                  <c:v>28.59308705598232</c:v>
                </c:pt>
                <c:pt idx="51488">
                  <c:v>28.593642401740588</c:v>
                </c:pt>
                <c:pt idx="51489">
                  <c:v>28.594197747498857</c:v>
                </c:pt>
                <c:pt idx="51490">
                  <c:v>28.594753093257125</c:v>
                </c:pt>
                <c:pt idx="51491">
                  <c:v>28.595308439015394</c:v>
                </c:pt>
                <c:pt idx="51492">
                  <c:v>28.595863784773663</c:v>
                </c:pt>
                <c:pt idx="51493">
                  <c:v>28.596419130531931</c:v>
                </c:pt>
                <c:pt idx="51494">
                  <c:v>28.5969744762902</c:v>
                </c:pt>
                <c:pt idx="51495">
                  <c:v>28.597529822048468</c:v>
                </c:pt>
                <c:pt idx="51496">
                  <c:v>28.598085167806737</c:v>
                </c:pt>
                <c:pt idx="51497">
                  <c:v>28.598640513565005</c:v>
                </c:pt>
                <c:pt idx="51498">
                  <c:v>28.599195859323274</c:v>
                </c:pt>
                <c:pt idx="51499">
                  <c:v>28.599751205081542</c:v>
                </c:pt>
                <c:pt idx="51500">
                  <c:v>28.600306550839811</c:v>
                </c:pt>
                <c:pt idx="51501">
                  <c:v>28.600861896598079</c:v>
                </c:pt>
                <c:pt idx="51502">
                  <c:v>28.601417242356348</c:v>
                </c:pt>
                <c:pt idx="51503">
                  <c:v>28.601972588114617</c:v>
                </c:pt>
                <c:pt idx="51504">
                  <c:v>28.602527933872885</c:v>
                </c:pt>
                <c:pt idx="51505">
                  <c:v>28.603083279631154</c:v>
                </c:pt>
                <c:pt idx="51506">
                  <c:v>28.603638625389422</c:v>
                </c:pt>
                <c:pt idx="51507">
                  <c:v>28.604193971147691</c:v>
                </c:pt>
                <c:pt idx="51508">
                  <c:v>28.604749316905959</c:v>
                </c:pt>
                <c:pt idx="51509">
                  <c:v>28.605304662664228</c:v>
                </c:pt>
                <c:pt idx="51510">
                  <c:v>28.605860008422496</c:v>
                </c:pt>
                <c:pt idx="51511">
                  <c:v>28.606415354180765</c:v>
                </c:pt>
                <c:pt idx="51512">
                  <c:v>28.606970699939033</c:v>
                </c:pt>
                <c:pt idx="51513">
                  <c:v>28.607526045697302</c:v>
                </c:pt>
                <c:pt idx="51514">
                  <c:v>28.60808139145557</c:v>
                </c:pt>
                <c:pt idx="51515">
                  <c:v>28.608636737213839</c:v>
                </c:pt>
                <c:pt idx="51516">
                  <c:v>28.609192082972108</c:v>
                </c:pt>
                <c:pt idx="51517">
                  <c:v>28.609747428730376</c:v>
                </c:pt>
                <c:pt idx="51518">
                  <c:v>28.610302774488645</c:v>
                </c:pt>
                <c:pt idx="51519">
                  <c:v>28.610858120246913</c:v>
                </c:pt>
                <c:pt idx="51520">
                  <c:v>28.611413466005182</c:v>
                </c:pt>
                <c:pt idx="51521">
                  <c:v>28.61196881176345</c:v>
                </c:pt>
                <c:pt idx="51522">
                  <c:v>28.612524157521719</c:v>
                </c:pt>
                <c:pt idx="51523">
                  <c:v>28.613079503279987</c:v>
                </c:pt>
                <c:pt idx="51524">
                  <c:v>28.613634849038256</c:v>
                </c:pt>
                <c:pt idx="51525">
                  <c:v>28.614190194796524</c:v>
                </c:pt>
                <c:pt idx="51526">
                  <c:v>28.614745540554793</c:v>
                </c:pt>
                <c:pt idx="51527">
                  <c:v>28.615300886313062</c:v>
                </c:pt>
                <c:pt idx="51528">
                  <c:v>28.61585623207133</c:v>
                </c:pt>
                <c:pt idx="51529">
                  <c:v>28.616411577829599</c:v>
                </c:pt>
                <c:pt idx="51530">
                  <c:v>28.616966923587867</c:v>
                </c:pt>
                <c:pt idx="51531">
                  <c:v>28.617522269346136</c:v>
                </c:pt>
                <c:pt idx="51532">
                  <c:v>28.618077615104404</c:v>
                </c:pt>
                <c:pt idx="51533">
                  <c:v>28.618632960862673</c:v>
                </c:pt>
                <c:pt idx="51534">
                  <c:v>28.619188306620941</c:v>
                </c:pt>
                <c:pt idx="51535">
                  <c:v>28.61974365237921</c:v>
                </c:pt>
                <c:pt idx="51536">
                  <c:v>28.620298998137478</c:v>
                </c:pt>
                <c:pt idx="51537">
                  <c:v>28.620854343895747</c:v>
                </c:pt>
                <c:pt idx="51538">
                  <c:v>28.621409689654016</c:v>
                </c:pt>
                <c:pt idx="51539">
                  <c:v>28.621965035412284</c:v>
                </c:pt>
                <c:pt idx="51540">
                  <c:v>28.622520381170553</c:v>
                </c:pt>
                <c:pt idx="51541">
                  <c:v>28.623075726928821</c:v>
                </c:pt>
                <c:pt idx="51542">
                  <c:v>28.62363107268709</c:v>
                </c:pt>
                <c:pt idx="51543">
                  <c:v>28.624186418445358</c:v>
                </c:pt>
                <c:pt idx="51544">
                  <c:v>28.624741764203627</c:v>
                </c:pt>
                <c:pt idx="51545">
                  <c:v>28.625297109961895</c:v>
                </c:pt>
                <c:pt idx="51546">
                  <c:v>28.625852455720164</c:v>
                </c:pt>
                <c:pt idx="51547">
                  <c:v>28.626407801478432</c:v>
                </c:pt>
                <c:pt idx="51548">
                  <c:v>28.626963147236701</c:v>
                </c:pt>
                <c:pt idx="51549">
                  <c:v>28.62751849299497</c:v>
                </c:pt>
                <c:pt idx="51550">
                  <c:v>28.628073838753238</c:v>
                </c:pt>
                <c:pt idx="51551">
                  <c:v>28.628629184511507</c:v>
                </c:pt>
                <c:pt idx="51552">
                  <c:v>28.629184530269775</c:v>
                </c:pt>
                <c:pt idx="51553">
                  <c:v>28.629739876028044</c:v>
                </c:pt>
                <c:pt idx="51554">
                  <c:v>28.630295221786312</c:v>
                </c:pt>
                <c:pt idx="51555">
                  <c:v>28.630850567544581</c:v>
                </c:pt>
                <c:pt idx="51556">
                  <c:v>28.631405913302849</c:v>
                </c:pt>
                <c:pt idx="51557">
                  <c:v>28.631961259061118</c:v>
                </c:pt>
                <c:pt idx="51558">
                  <c:v>28.632516604819386</c:v>
                </c:pt>
                <c:pt idx="51559">
                  <c:v>28.633071950577655</c:v>
                </c:pt>
                <c:pt idx="51560">
                  <c:v>28.633627296335924</c:v>
                </c:pt>
                <c:pt idx="51561">
                  <c:v>28.634182642094192</c:v>
                </c:pt>
                <c:pt idx="51562">
                  <c:v>28.634737987852461</c:v>
                </c:pt>
                <c:pt idx="51563">
                  <c:v>28.635293333610729</c:v>
                </c:pt>
                <c:pt idx="51564">
                  <c:v>28.635848679368998</c:v>
                </c:pt>
                <c:pt idx="51565">
                  <c:v>28.636404025127266</c:v>
                </c:pt>
                <c:pt idx="51566">
                  <c:v>28.636959370885535</c:v>
                </c:pt>
                <c:pt idx="51567">
                  <c:v>28.637514716643803</c:v>
                </c:pt>
                <c:pt idx="51568">
                  <c:v>28.638070062402072</c:v>
                </c:pt>
                <c:pt idx="51569">
                  <c:v>28.63862540816034</c:v>
                </c:pt>
                <c:pt idx="51570">
                  <c:v>28.639180753918609</c:v>
                </c:pt>
                <c:pt idx="51571">
                  <c:v>28.639736099676878</c:v>
                </c:pt>
                <c:pt idx="51572">
                  <c:v>28.640291445435146</c:v>
                </c:pt>
                <c:pt idx="51573">
                  <c:v>28.640846791193415</c:v>
                </c:pt>
                <c:pt idx="51574">
                  <c:v>28.641402136951683</c:v>
                </c:pt>
                <c:pt idx="51575">
                  <c:v>28.641957482709952</c:v>
                </c:pt>
                <c:pt idx="51576">
                  <c:v>28.64251282846822</c:v>
                </c:pt>
                <c:pt idx="51577">
                  <c:v>28.643068174226489</c:v>
                </c:pt>
                <c:pt idx="51578">
                  <c:v>28.643623519984757</c:v>
                </c:pt>
                <c:pt idx="51579">
                  <c:v>28.644178865743026</c:v>
                </c:pt>
                <c:pt idx="51580">
                  <c:v>28.644734211501294</c:v>
                </c:pt>
                <c:pt idx="51581">
                  <c:v>28.645289557259563</c:v>
                </c:pt>
                <c:pt idx="51582">
                  <c:v>28.645844903017831</c:v>
                </c:pt>
                <c:pt idx="51583">
                  <c:v>28.6464002487761</c:v>
                </c:pt>
                <c:pt idx="51584">
                  <c:v>28.646955594534369</c:v>
                </c:pt>
                <c:pt idx="51585">
                  <c:v>28.647510940292637</c:v>
                </c:pt>
                <c:pt idx="51586">
                  <c:v>28.648066286050906</c:v>
                </c:pt>
                <c:pt idx="51587">
                  <c:v>28.648621631809174</c:v>
                </c:pt>
                <c:pt idx="51588">
                  <c:v>28.649176977567443</c:v>
                </c:pt>
                <c:pt idx="51589">
                  <c:v>28.649732323325711</c:v>
                </c:pt>
                <c:pt idx="51590">
                  <c:v>28.65028766908398</c:v>
                </c:pt>
                <c:pt idx="51591">
                  <c:v>28.650843014842248</c:v>
                </c:pt>
                <c:pt idx="51592">
                  <c:v>28.651398360600517</c:v>
                </c:pt>
                <c:pt idx="51593">
                  <c:v>28.651953706358785</c:v>
                </c:pt>
                <c:pt idx="51594">
                  <c:v>28.652509052117054</c:v>
                </c:pt>
                <c:pt idx="51595">
                  <c:v>28.653064397875323</c:v>
                </c:pt>
                <c:pt idx="51596">
                  <c:v>28.653619743633591</c:v>
                </c:pt>
                <c:pt idx="51597">
                  <c:v>28.65417508939186</c:v>
                </c:pt>
                <c:pt idx="51598">
                  <c:v>28.654730435150128</c:v>
                </c:pt>
                <c:pt idx="51599">
                  <c:v>28.655285780908397</c:v>
                </c:pt>
                <c:pt idx="51600">
                  <c:v>28.655841126666665</c:v>
                </c:pt>
                <c:pt idx="51601">
                  <c:v>28.656396472424934</c:v>
                </c:pt>
                <c:pt idx="51602">
                  <c:v>28.656951818183202</c:v>
                </c:pt>
                <c:pt idx="51603">
                  <c:v>28.657507163941471</c:v>
                </c:pt>
                <c:pt idx="51604">
                  <c:v>28.658062509699739</c:v>
                </c:pt>
                <c:pt idx="51605">
                  <c:v>28.658617855458008</c:v>
                </c:pt>
                <c:pt idx="51606">
                  <c:v>28.659173201216277</c:v>
                </c:pt>
                <c:pt idx="51607">
                  <c:v>28.659728546974545</c:v>
                </c:pt>
                <c:pt idx="51608">
                  <c:v>28.660283892732814</c:v>
                </c:pt>
                <c:pt idx="51609">
                  <c:v>28.660839238491082</c:v>
                </c:pt>
                <c:pt idx="51610">
                  <c:v>28.661394584249351</c:v>
                </c:pt>
                <c:pt idx="51611">
                  <c:v>28.661949930007619</c:v>
                </c:pt>
                <c:pt idx="51612">
                  <c:v>28.662505275765888</c:v>
                </c:pt>
                <c:pt idx="51613">
                  <c:v>28.663060621524156</c:v>
                </c:pt>
                <c:pt idx="51614">
                  <c:v>28.663615967282425</c:v>
                </c:pt>
                <c:pt idx="51615">
                  <c:v>28.664171313040693</c:v>
                </c:pt>
                <c:pt idx="51616">
                  <c:v>28.664726658798962</c:v>
                </c:pt>
                <c:pt idx="51617">
                  <c:v>28.665282004557231</c:v>
                </c:pt>
                <c:pt idx="51618">
                  <c:v>28.665837350315499</c:v>
                </c:pt>
                <c:pt idx="51619">
                  <c:v>28.666392696073768</c:v>
                </c:pt>
                <c:pt idx="51620">
                  <c:v>28.666948041832036</c:v>
                </c:pt>
                <c:pt idx="51621">
                  <c:v>28.667503387590305</c:v>
                </c:pt>
                <c:pt idx="51622">
                  <c:v>28.668058733348573</c:v>
                </c:pt>
                <c:pt idx="51623">
                  <c:v>28.668614079106842</c:v>
                </c:pt>
                <c:pt idx="51624">
                  <c:v>28.66916942486511</c:v>
                </c:pt>
                <c:pt idx="51625">
                  <c:v>28.669724770623379</c:v>
                </c:pt>
                <c:pt idx="51626">
                  <c:v>28.670280116381647</c:v>
                </c:pt>
                <c:pt idx="51627">
                  <c:v>28.670835462139916</c:v>
                </c:pt>
                <c:pt idx="51628">
                  <c:v>28.671390807898185</c:v>
                </c:pt>
                <c:pt idx="51629">
                  <c:v>28.671946153656453</c:v>
                </c:pt>
                <c:pt idx="51630">
                  <c:v>28.672501499414722</c:v>
                </c:pt>
                <c:pt idx="51631">
                  <c:v>28.67305684517299</c:v>
                </c:pt>
                <c:pt idx="51632">
                  <c:v>28.673612190931259</c:v>
                </c:pt>
                <c:pt idx="51633">
                  <c:v>28.674167536689527</c:v>
                </c:pt>
                <c:pt idx="51634">
                  <c:v>28.674722882447796</c:v>
                </c:pt>
                <c:pt idx="51635">
                  <c:v>28.675278228206064</c:v>
                </c:pt>
                <c:pt idx="51636">
                  <c:v>28.675833573964333</c:v>
                </c:pt>
                <c:pt idx="51637">
                  <c:v>28.676388919722601</c:v>
                </c:pt>
                <c:pt idx="51638">
                  <c:v>28.67694426548087</c:v>
                </c:pt>
                <c:pt idx="51639">
                  <c:v>28.677499611239138</c:v>
                </c:pt>
                <c:pt idx="51640">
                  <c:v>28.678054956997407</c:v>
                </c:pt>
                <c:pt idx="51641">
                  <c:v>28.678610302755676</c:v>
                </c:pt>
                <c:pt idx="51642">
                  <c:v>28.679165648513944</c:v>
                </c:pt>
                <c:pt idx="51643">
                  <c:v>28.679720994272213</c:v>
                </c:pt>
                <c:pt idx="51644">
                  <c:v>28.680276340030481</c:v>
                </c:pt>
                <c:pt idx="51645">
                  <c:v>28.68083168578875</c:v>
                </c:pt>
                <c:pt idx="51646">
                  <c:v>28.681387031547018</c:v>
                </c:pt>
                <c:pt idx="51647">
                  <c:v>28.681942377305287</c:v>
                </c:pt>
                <c:pt idx="51648">
                  <c:v>28.682497723063555</c:v>
                </c:pt>
                <c:pt idx="51649">
                  <c:v>28.683053068821824</c:v>
                </c:pt>
                <c:pt idx="51650">
                  <c:v>28.683608414580092</c:v>
                </c:pt>
                <c:pt idx="51651">
                  <c:v>28.684163760338361</c:v>
                </c:pt>
                <c:pt idx="51652">
                  <c:v>28.68471910609663</c:v>
                </c:pt>
                <c:pt idx="51653">
                  <c:v>28.685274451854898</c:v>
                </c:pt>
                <c:pt idx="51654">
                  <c:v>28.685829797613167</c:v>
                </c:pt>
                <c:pt idx="51655">
                  <c:v>28.686385143371435</c:v>
                </c:pt>
                <c:pt idx="51656">
                  <c:v>28.686940489129704</c:v>
                </c:pt>
                <c:pt idx="51657">
                  <c:v>28.687495834887972</c:v>
                </c:pt>
                <c:pt idx="51658">
                  <c:v>28.688051180646241</c:v>
                </c:pt>
                <c:pt idx="51659">
                  <c:v>28.688606526404509</c:v>
                </c:pt>
                <c:pt idx="51660">
                  <c:v>28.689161872162778</c:v>
                </c:pt>
                <c:pt idx="51661">
                  <c:v>28.689717217921046</c:v>
                </c:pt>
                <c:pt idx="51662">
                  <c:v>28.690272563679315</c:v>
                </c:pt>
                <c:pt idx="51663">
                  <c:v>28.690827909437584</c:v>
                </c:pt>
                <c:pt idx="51664">
                  <c:v>28.691383255195852</c:v>
                </c:pt>
                <c:pt idx="51665">
                  <c:v>28.691938600954121</c:v>
                </c:pt>
                <c:pt idx="51666">
                  <c:v>28.692493946712389</c:v>
                </c:pt>
                <c:pt idx="51667">
                  <c:v>28.693049292470658</c:v>
                </c:pt>
                <c:pt idx="51668">
                  <c:v>28.693604638228926</c:v>
                </c:pt>
                <c:pt idx="51669">
                  <c:v>28.694159983987195</c:v>
                </c:pt>
                <c:pt idx="51670">
                  <c:v>28.694715329745463</c:v>
                </c:pt>
                <c:pt idx="51671">
                  <c:v>28.695270675503732</c:v>
                </c:pt>
                <c:pt idx="51672">
                  <c:v>28.695826021262</c:v>
                </c:pt>
                <c:pt idx="51673">
                  <c:v>28.696381367020269</c:v>
                </c:pt>
                <c:pt idx="51674">
                  <c:v>28.696936712778538</c:v>
                </c:pt>
                <c:pt idx="51675">
                  <c:v>28.697492058536806</c:v>
                </c:pt>
                <c:pt idx="51676">
                  <c:v>28.698047404295075</c:v>
                </c:pt>
                <c:pt idx="51677">
                  <c:v>28.698602750053343</c:v>
                </c:pt>
                <c:pt idx="51678">
                  <c:v>28.699158095811612</c:v>
                </c:pt>
                <c:pt idx="51679">
                  <c:v>28.69971344156988</c:v>
                </c:pt>
                <c:pt idx="51680">
                  <c:v>28.700268787328149</c:v>
                </c:pt>
                <c:pt idx="51681">
                  <c:v>28.700824133086417</c:v>
                </c:pt>
                <c:pt idx="51682">
                  <c:v>28.701379478844686</c:v>
                </c:pt>
                <c:pt idx="51683">
                  <c:v>28.701934824602954</c:v>
                </c:pt>
                <c:pt idx="51684">
                  <c:v>28.702490170361223</c:v>
                </c:pt>
                <c:pt idx="51685">
                  <c:v>28.703045516119492</c:v>
                </c:pt>
                <c:pt idx="51686">
                  <c:v>28.70360086187776</c:v>
                </c:pt>
                <c:pt idx="51687">
                  <c:v>28.704156207636029</c:v>
                </c:pt>
                <c:pt idx="51688">
                  <c:v>28.704711553394297</c:v>
                </c:pt>
                <c:pt idx="51689">
                  <c:v>28.705266899152566</c:v>
                </c:pt>
                <c:pt idx="51690">
                  <c:v>28.705822244910834</c:v>
                </c:pt>
                <c:pt idx="51691">
                  <c:v>28.706377590669103</c:v>
                </c:pt>
                <c:pt idx="51692">
                  <c:v>28.706932936427371</c:v>
                </c:pt>
                <c:pt idx="51693">
                  <c:v>28.70748828218564</c:v>
                </c:pt>
                <c:pt idx="51694">
                  <c:v>28.708043627943908</c:v>
                </c:pt>
                <c:pt idx="51695">
                  <c:v>28.708598973702177</c:v>
                </c:pt>
                <c:pt idx="51696">
                  <c:v>28.709154319460445</c:v>
                </c:pt>
                <c:pt idx="51697">
                  <c:v>28.709709665218714</c:v>
                </c:pt>
                <c:pt idx="51698">
                  <c:v>28.710265010976983</c:v>
                </c:pt>
                <c:pt idx="51699">
                  <c:v>28.710820356735251</c:v>
                </c:pt>
                <c:pt idx="51700">
                  <c:v>28.71137570249352</c:v>
                </c:pt>
                <c:pt idx="51701">
                  <c:v>28.711931048251788</c:v>
                </c:pt>
                <c:pt idx="51702">
                  <c:v>28.712486394010057</c:v>
                </c:pt>
                <c:pt idx="51703">
                  <c:v>28.713041739768325</c:v>
                </c:pt>
                <c:pt idx="51704">
                  <c:v>28.713597085526594</c:v>
                </c:pt>
                <c:pt idx="51705">
                  <c:v>28.714152431284862</c:v>
                </c:pt>
                <c:pt idx="51706">
                  <c:v>28.714707777043131</c:v>
                </c:pt>
                <c:pt idx="51707">
                  <c:v>28.715263122801399</c:v>
                </c:pt>
                <c:pt idx="51708">
                  <c:v>28.715818468559668</c:v>
                </c:pt>
                <c:pt idx="51709">
                  <c:v>28.716373814317937</c:v>
                </c:pt>
                <c:pt idx="51710">
                  <c:v>28.716929160076205</c:v>
                </c:pt>
                <c:pt idx="51711">
                  <c:v>28.717484505834474</c:v>
                </c:pt>
                <c:pt idx="51712">
                  <c:v>28.718039851592742</c:v>
                </c:pt>
                <c:pt idx="51713">
                  <c:v>28.718595197351011</c:v>
                </c:pt>
                <c:pt idx="51714">
                  <c:v>28.719150543109279</c:v>
                </c:pt>
                <c:pt idx="51715">
                  <c:v>28.719705888867548</c:v>
                </c:pt>
                <c:pt idx="51716">
                  <c:v>28.720261234625816</c:v>
                </c:pt>
                <c:pt idx="51717">
                  <c:v>28.720816580384085</c:v>
                </c:pt>
                <c:pt idx="51718">
                  <c:v>28.721371926142353</c:v>
                </c:pt>
                <c:pt idx="51719">
                  <c:v>28.721927271900622</c:v>
                </c:pt>
                <c:pt idx="51720">
                  <c:v>28.722482617658891</c:v>
                </c:pt>
                <c:pt idx="51721">
                  <c:v>28.723037963417159</c:v>
                </c:pt>
                <c:pt idx="51722">
                  <c:v>28.723593309175428</c:v>
                </c:pt>
                <c:pt idx="51723">
                  <c:v>28.724148654933696</c:v>
                </c:pt>
                <c:pt idx="51724">
                  <c:v>28.724704000691965</c:v>
                </c:pt>
                <c:pt idx="51725">
                  <c:v>28.725259346450233</c:v>
                </c:pt>
                <c:pt idx="51726">
                  <c:v>28.725814692208502</c:v>
                </c:pt>
                <c:pt idx="51727">
                  <c:v>28.72637003796677</c:v>
                </c:pt>
                <c:pt idx="51728">
                  <c:v>28.726925383725039</c:v>
                </c:pt>
                <c:pt idx="51729">
                  <c:v>28.727480729483307</c:v>
                </c:pt>
                <c:pt idx="51730">
                  <c:v>28.728036075241576</c:v>
                </c:pt>
                <c:pt idx="51731">
                  <c:v>28.728591420999845</c:v>
                </c:pt>
                <c:pt idx="51732">
                  <c:v>28.729146766758113</c:v>
                </c:pt>
                <c:pt idx="51733">
                  <c:v>28.729702112516382</c:v>
                </c:pt>
                <c:pt idx="51734">
                  <c:v>28.73025745827465</c:v>
                </c:pt>
                <c:pt idx="51735">
                  <c:v>28.730812804032919</c:v>
                </c:pt>
                <c:pt idx="51736">
                  <c:v>28.731368149791187</c:v>
                </c:pt>
                <c:pt idx="51737">
                  <c:v>28.731923495549456</c:v>
                </c:pt>
                <c:pt idx="51738">
                  <c:v>28.732478841307724</c:v>
                </c:pt>
                <c:pt idx="51739">
                  <c:v>28.733034187065993</c:v>
                </c:pt>
                <c:pt idx="51740">
                  <c:v>28.733589532824261</c:v>
                </c:pt>
                <c:pt idx="51741">
                  <c:v>28.73414487858253</c:v>
                </c:pt>
                <c:pt idx="51742">
                  <c:v>28.734700224340799</c:v>
                </c:pt>
                <c:pt idx="51743">
                  <c:v>28.735255570099067</c:v>
                </c:pt>
                <c:pt idx="51744">
                  <c:v>28.735810915857336</c:v>
                </c:pt>
                <c:pt idx="51745">
                  <c:v>28.736366261615604</c:v>
                </c:pt>
                <c:pt idx="51746">
                  <c:v>28.736921607373873</c:v>
                </c:pt>
                <c:pt idx="51747">
                  <c:v>28.737476953132141</c:v>
                </c:pt>
                <c:pt idx="51748">
                  <c:v>28.73803229889041</c:v>
                </c:pt>
                <c:pt idx="51749">
                  <c:v>28.738587644648678</c:v>
                </c:pt>
                <c:pt idx="51750">
                  <c:v>28.739142990406947</c:v>
                </c:pt>
                <c:pt idx="51751">
                  <c:v>28.739698336165215</c:v>
                </c:pt>
                <c:pt idx="51752">
                  <c:v>28.740253681923484</c:v>
                </c:pt>
                <c:pt idx="51753">
                  <c:v>28.740809027681752</c:v>
                </c:pt>
                <c:pt idx="51754">
                  <c:v>28.741364373440021</c:v>
                </c:pt>
                <c:pt idx="51755">
                  <c:v>28.74191971919829</c:v>
                </c:pt>
                <c:pt idx="51756">
                  <c:v>28.742475064956558</c:v>
                </c:pt>
                <c:pt idx="51757">
                  <c:v>28.743030410714827</c:v>
                </c:pt>
                <c:pt idx="51758">
                  <c:v>28.743585756473095</c:v>
                </c:pt>
                <c:pt idx="51759">
                  <c:v>28.744141102231364</c:v>
                </c:pt>
                <c:pt idx="51760">
                  <c:v>28.744696447989632</c:v>
                </c:pt>
                <c:pt idx="51761">
                  <c:v>28.745251793747901</c:v>
                </c:pt>
                <c:pt idx="51762">
                  <c:v>28.745807139506169</c:v>
                </c:pt>
                <c:pt idx="51763">
                  <c:v>28.746362485264438</c:v>
                </c:pt>
                <c:pt idx="51764">
                  <c:v>28.746917831022706</c:v>
                </c:pt>
                <c:pt idx="51765">
                  <c:v>28.747473176780975</c:v>
                </c:pt>
                <c:pt idx="51766">
                  <c:v>28.748028522539244</c:v>
                </c:pt>
                <c:pt idx="51767">
                  <c:v>28.748583868297512</c:v>
                </c:pt>
                <c:pt idx="51768">
                  <c:v>28.749139214055781</c:v>
                </c:pt>
                <c:pt idx="51769">
                  <c:v>28.749694559814049</c:v>
                </c:pt>
                <c:pt idx="51770">
                  <c:v>28.750249905572318</c:v>
                </c:pt>
                <c:pt idx="51771">
                  <c:v>28.750805251330586</c:v>
                </c:pt>
                <c:pt idx="51772">
                  <c:v>28.751360597088855</c:v>
                </c:pt>
                <c:pt idx="51773">
                  <c:v>28.751915942847123</c:v>
                </c:pt>
                <c:pt idx="51774">
                  <c:v>28.752471288605392</c:v>
                </c:pt>
                <c:pt idx="51775">
                  <c:v>28.75302663436366</c:v>
                </c:pt>
                <c:pt idx="51776">
                  <c:v>28.753581980121929</c:v>
                </c:pt>
                <c:pt idx="51777">
                  <c:v>28.754137325880198</c:v>
                </c:pt>
                <c:pt idx="51778">
                  <c:v>28.754692671638466</c:v>
                </c:pt>
                <c:pt idx="51779">
                  <c:v>28.755248017396735</c:v>
                </c:pt>
                <c:pt idx="51780">
                  <c:v>28.755803363155003</c:v>
                </c:pt>
                <c:pt idx="51781">
                  <c:v>28.756358708913272</c:v>
                </c:pt>
                <c:pt idx="51782">
                  <c:v>28.75691405467154</c:v>
                </c:pt>
                <c:pt idx="51783">
                  <c:v>28.757469400429809</c:v>
                </c:pt>
                <c:pt idx="51784">
                  <c:v>28.758024746188077</c:v>
                </c:pt>
                <c:pt idx="51785">
                  <c:v>28.758580091946346</c:v>
                </c:pt>
                <c:pt idx="51786">
                  <c:v>28.759135437704614</c:v>
                </c:pt>
                <c:pt idx="51787">
                  <c:v>28.759690783462883</c:v>
                </c:pt>
                <c:pt idx="51788">
                  <c:v>28.760246129221152</c:v>
                </c:pt>
                <c:pt idx="51789">
                  <c:v>28.76080147497942</c:v>
                </c:pt>
                <c:pt idx="51790">
                  <c:v>28.761356820737689</c:v>
                </c:pt>
                <c:pt idx="51791">
                  <c:v>28.761912166495957</c:v>
                </c:pt>
                <c:pt idx="51792">
                  <c:v>28.762467512254226</c:v>
                </c:pt>
                <c:pt idx="51793">
                  <c:v>28.763022858012494</c:v>
                </c:pt>
                <c:pt idx="51794">
                  <c:v>28.763578203770763</c:v>
                </c:pt>
                <c:pt idx="51795">
                  <c:v>28.764133549529031</c:v>
                </c:pt>
                <c:pt idx="51796">
                  <c:v>28.7646888952873</c:v>
                </c:pt>
                <c:pt idx="51797">
                  <c:v>28.765244241045568</c:v>
                </c:pt>
                <c:pt idx="51798">
                  <c:v>28.765799586803837</c:v>
                </c:pt>
                <c:pt idx="51799">
                  <c:v>28.766354932562106</c:v>
                </c:pt>
                <c:pt idx="51800">
                  <c:v>28.766910278320374</c:v>
                </c:pt>
                <c:pt idx="51801">
                  <c:v>28.767465624078643</c:v>
                </c:pt>
                <c:pt idx="51802">
                  <c:v>28.768020969836911</c:v>
                </c:pt>
                <c:pt idx="51803">
                  <c:v>28.76857631559518</c:v>
                </c:pt>
                <c:pt idx="51804">
                  <c:v>28.769131661353448</c:v>
                </c:pt>
                <c:pt idx="51805">
                  <c:v>28.769687007111717</c:v>
                </c:pt>
                <c:pt idx="51806">
                  <c:v>28.770242352869985</c:v>
                </c:pt>
                <c:pt idx="51807">
                  <c:v>28.770797698628254</c:v>
                </c:pt>
                <c:pt idx="51808">
                  <c:v>28.771353044386522</c:v>
                </c:pt>
                <c:pt idx="51809">
                  <c:v>28.771908390144791</c:v>
                </c:pt>
                <c:pt idx="51810">
                  <c:v>28.77246373590306</c:v>
                </c:pt>
                <c:pt idx="51811">
                  <c:v>28.773019081661328</c:v>
                </c:pt>
                <c:pt idx="51812">
                  <c:v>28.773574427419597</c:v>
                </c:pt>
                <c:pt idx="51813">
                  <c:v>28.774129773177865</c:v>
                </c:pt>
                <c:pt idx="51814">
                  <c:v>28.774685118936134</c:v>
                </c:pt>
                <c:pt idx="51815">
                  <c:v>28.775240464694402</c:v>
                </c:pt>
                <c:pt idx="51816">
                  <c:v>28.775795810452671</c:v>
                </c:pt>
                <c:pt idx="51817">
                  <c:v>28.776351156210939</c:v>
                </c:pt>
                <c:pt idx="51818">
                  <c:v>28.776906501969208</c:v>
                </c:pt>
                <c:pt idx="51819">
                  <c:v>28.777461847727476</c:v>
                </c:pt>
                <c:pt idx="51820">
                  <c:v>28.778017193485745</c:v>
                </c:pt>
                <c:pt idx="51821">
                  <c:v>28.778572539244013</c:v>
                </c:pt>
                <c:pt idx="51822">
                  <c:v>28.779127885002282</c:v>
                </c:pt>
                <c:pt idx="51823">
                  <c:v>28.779683230760551</c:v>
                </c:pt>
                <c:pt idx="51824">
                  <c:v>28.780238576518819</c:v>
                </c:pt>
                <c:pt idx="51825">
                  <c:v>28.780793922277088</c:v>
                </c:pt>
                <c:pt idx="51826">
                  <c:v>28.781349268035356</c:v>
                </c:pt>
                <c:pt idx="51827">
                  <c:v>28.781904613793625</c:v>
                </c:pt>
                <c:pt idx="51828">
                  <c:v>28.782459959551893</c:v>
                </c:pt>
                <c:pt idx="51829">
                  <c:v>28.783015305310162</c:v>
                </c:pt>
                <c:pt idx="51830">
                  <c:v>28.78357065106843</c:v>
                </c:pt>
                <c:pt idx="51831">
                  <c:v>28.784125996826699</c:v>
                </c:pt>
                <c:pt idx="51832">
                  <c:v>28.784681342584967</c:v>
                </c:pt>
                <c:pt idx="51833">
                  <c:v>28.785236688343236</c:v>
                </c:pt>
                <c:pt idx="51834">
                  <c:v>28.785792034101505</c:v>
                </c:pt>
                <c:pt idx="51835">
                  <c:v>28.786347379859773</c:v>
                </c:pt>
                <c:pt idx="51836">
                  <c:v>28.786902725618042</c:v>
                </c:pt>
                <c:pt idx="51837">
                  <c:v>28.78745807137631</c:v>
                </c:pt>
                <c:pt idx="51838">
                  <c:v>28.788013417134579</c:v>
                </c:pt>
                <c:pt idx="51839">
                  <c:v>28.788568762892847</c:v>
                </c:pt>
                <c:pt idx="51840">
                  <c:v>28.789124108651116</c:v>
                </c:pt>
                <c:pt idx="51841">
                  <c:v>28.789679454409384</c:v>
                </c:pt>
                <c:pt idx="51842">
                  <c:v>28.790234800167653</c:v>
                </c:pt>
                <c:pt idx="51843">
                  <c:v>28.790790145925921</c:v>
                </c:pt>
                <c:pt idx="51844">
                  <c:v>28.79134549168419</c:v>
                </c:pt>
                <c:pt idx="51845">
                  <c:v>28.791900837442459</c:v>
                </c:pt>
                <c:pt idx="51846">
                  <c:v>28.792456183200727</c:v>
                </c:pt>
                <c:pt idx="51847">
                  <c:v>28.793011528958996</c:v>
                </c:pt>
                <c:pt idx="51848">
                  <c:v>28.793566874717264</c:v>
                </c:pt>
                <c:pt idx="51849">
                  <c:v>28.794122220475533</c:v>
                </c:pt>
                <c:pt idx="51850">
                  <c:v>28.794677566233801</c:v>
                </c:pt>
                <c:pt idx="51851">
                  <c:v>28.79523291199207</c:v>
                </c:pt>
                <c:pt idx="51852">
                  <c:v>28.795788257750338</c:v>
                </c:pt>
                <c:pt idx="51853">
                  <c:v>28.796343603508607</c:v>
                </c:pt>
                <c:pt idx="51854">
                  <c:v>28.796898949266875</c:v>
                </c:pt>
                <c:pt idx="51855">
                  <c:v>28.797454295025144</c:v>
                </c:pt>
                <c:pt idx="51856">
                  <c:v>28.798009640783413</c:v>
                </c:pt>
                <c:pt idx="51857">
                  <c:v>28.798564986541681</c:v>
                </c:pt>
                <c:pt idx="51858">
                  <c:v>28.79912033229995</c:v>
                </c:pt>
                <c:pt idx="51859">
                  <c:v>28.799675678058218</c:v>
                </c:pt>
                <c:pt idx="51860">
                  <c:v>28.800231023816487</c:v>
                </c:pt>
                <c:pt idx="51861">
                  <c:v>28.800786369574755</c:v>
                </c:pt>
                <c:pt idx="51862">
                  <c:v>28.801341715333024</c:v>
                </c:pt>
                <c:pt idx="51863">
                  <c:v>28.801897061091292</c:v>
                </c:pt>
                <c:pt idx="51864">
                  <c:v>28.802452406849561</c:v>
                </c:pt>
                <c:pt idx="51865">
                  <c:v>28.803007752607829</c:v>
                </c:pt>
                <c:pt idx="51866">
                  <c:v>28.803563098366098</c:v>
                </c:pt>
                <c:pt idx="51867">
                  <c:v>28.804118444124367</c:v>
                </c:pt>
                <c:pt idx="51868">
                  <c:v>28.804673789882635</c:v>
                </c:pt>
                <c:pt idx="51869">
                  <c:v>28.805229135640904</c:v>
                </c:pt>
                <c:pt idx="51870">
                  <c:v>28.805784481399172</c:v>
                </c:pt>
                <c:pt idx="51871">
                  <c:v>28.806339827157441</c:v>
                </c:pt>
                <c:pt idx="51872">
                  <c:v>28.806895172915709</c:v>
                </c:pt>
                <c:pt idx="51873">
                  <c:v>28.807450518673978</c:v>
                </c:pt>
                <c:pt idx="51874">
                  <c:v>28.808005864432246</c:v>
                </c:pt>
                <c:pt idx="51875">
                  <c:v>28.808561210190515</c:v>
                </c:pt>
                <c:pt idx="51876">
                  <c:v>28.809116555948783</c:v>
                </c:pt>
                <c:pt idx="51877">
                  <c:v>28.809671901707052</c:v>
                </c:pt>
                <c:pt idx="51878">
                  <c:v>28.81022724746532</c:v>
                </c:pt>
                <c:pt idx="51879">
                  <c:v>28.810782593223589</c:v>
                </c:pt>
                <c:pt idx="51880">
                  <c:v>28.811337938981858</c:v>
                </c:pt>
                <c:pt idx="51881">
                  <c:v>28.811893284740126</c:v>
                </c:pt>
                <c:pt idx="51882">
                  <c:v>28.812448630498395</c:v>
                </c:pt>
                <c:pt idx="51883">
                  <c:v>28.813003976256663</c:v>
                </c:pt>
                <c:pt idx="51884">
                  <c:v>28.813559322014932</c:v>
                </c:pt>
                <c:pt idx="51885">
                  <c:v>28.8141146677732</c:v>
                </c:pt>
                <c:pt idx="51886">
                  <c:v>28.814670013531469</c:v>
                </c:pt>
                <c:pt idx="51887">
                  <c:v>28.815225359289737</c:v>
                </c:pt>
                <c:pt idx="51888">
                  <c:v>28.815780705048006</c:v>
                </c:pt>
                <c:pt idx="51889">
                  <c:v>28.816336050806274</c:v>
                </c:pt>
                <c:pt idx="51890">
                  <c:v>28.816891396564543</c:v>
                </c:pt>
                <c:pt idx="51891">
                  <c:v>28.817446742322812</c:v>
                </c:pt>
                <c:pt idx="51892">
                  <c:v>28.81800208808108</c:v>
                </c:pt>
                <c:pt idx="51893">
                  <c:v>28.818557433839349</c:v>
                </c:pt>
                <c:pt idx="51894">
                  <c:v>28.819112779597617</c:v>
                </c:pt>
                <c:pt idx="51895">
                  <c:v>28.819668125355886</c:v>
                </c:pt>
                <c:pt idx="51896">
                  <c:v>28.820223471114154</c:v>
                </c:pt>
                <c:pt idx="51897">
                  <c:v>28.820778816872423</c:v>
                </c:pt>
                <c:pt idx="51898">
                  <c:v>28.821334162630691</c:v>
                </c:pt>
                <c:pt idx="51899">
                  <c:v>28.82188950838896</c:v>
                </c:pt>
                <c:pt idx="51900">
                  <c:v>28.822444854147228</c:v>
                </c:pt>
                <c:pt idx="51901">
                  <c:v>28.823000199905497</c:v>
                </c:pt>
                <c:pt idx="51902">
                  <c:v>28.823555545663766</c:v>
                </c:pt>
                <c:pt idx="51903">
                  <c:v>28.824110891422034</c:v>
                </c:pt>
                <c:pt idx="51904">
                  <c:v>28.824666237180303</c:v>
                </c:pt>
                <c:pt idx="51905">
                  <c:v>28.825221582938571</c:v>
                </c:pt>
                <c:pt idx="51906">
                  <c:v>28.82577692869684</c:v>
                </c:pt>
                <c:pt idx="51907">
                  <c:v>28.826332274455108</c:v>
                </c:pt>
                <c:pt idx="51908">
                  <c:v>28.826887620213377</c:v>
                </c:pt>
                <c:pt idx="51909">
                  <c:v>28.827442965971645</c:v>
                </c:pt>
                <c:pt idx="51910">
                  <c:v>28.827998311729914</c:v>
                </c:pt>
                <c:pt idx="51911">
                  <c:v>28.828553657488182</c:v>
                </c:pt>
                <c:pt idx="51912">
                  <c:v>28.829109003246451</c:v>
                </c:pt>
                <c:pt idx="51913">
                  <c:v>28.82966434900472</c:v>
                </c:pt>
                <c:pt idx="51914">
                  <c:v>28.830219694762988</c:v>
                </c:pt>
                <c:pt idx="51915">
                  <c:v>28.830775040521257</c:v>
                </c:pt>
                <c:pt idx="51916">
                  <c:v>28.831330386279525</c:v>
                </c:pt>
                <c:pt idx="51917">
                  <c:v>28.831885732037794</c:v>
                </c:pt>
                <c:pt idx="51918">
                  <c:v>28.832441077796062</c:v>
                </c:pt>
                <c:pt idx="51919">
                  <c:v>28.832996423554331</c:v>
                </c:pt>
                <c:pt idx="51920">
                  <c:v>28.833551769312599</c:v>
                </c:pt>
                <c:pt idx="51921">
                  <c:v>28.834107115070868</c:v>
                </c:pt>
                <c:pt idx="51922">
                  <c:v>28.834662460829136</c:v>
                </c:pt>
                <c:pt idx="51923">
                  <c:v>28.835217806587405</c:v>
                </c:pt>
                <c:pt idx="51924">
                  <c:v>28.835773152345674</c:v>
                </c:pt>
                <c:pt idx="51925">
                  <c:v>28.836328498103942</c:v>
                </c:pt>
                <c:pt idx="51926">
                  <c:v>28.836883843862211</c:v>
                </c:pt>
                <c:pt idx="51927">
                  <c:v>28.837439189620479</c:v>
                </c:pt>
                <c:pt idx="51928">
                  <c:v>28.837994535378748</c:v>
                </c:pt>
                <c:pt idx="51929">
                  <c:v>28.838549881137016</c:v>
                </c:pt>
                <c:pt idx="51930">
                  <c:v>28.839105226895285</c:v>
                </c:pt>
                <c:pt idx="51931">
                  <c:v>28.839660572653553</c:v>
                </c:pt>
                <c:pt idx="51932">
                  <c:v>28.840215918411822</c:v>
                </c:pt>
                <c:pt idx="51933">
                  <c:v>28.84077126417009</c:v>
                </c:pt>
                <c:pt idx="51934">
                  <c:v>28.841326609928359</c:v>
                </c:pt>
                <c:pt idx="51935">
                  <c:v>28.841881955686627</c:v>
                </c:pt>
                <c:pt idx="51936">
                  <c:v>28.842437301444896</c:v>
                </c:pt>
                <c:pt idx="51937">
                  <c:v>28.842992647203165</c:v>
                </c:pt>
                <c:pt idx="51938">
                  <c:v>28.843547992961433</c:v>
                </c:pt>
                <c:pt idx="51939">
                  <c:v>28.844103338719702</c:v>
                </c:pt>
                <c:pt idx="51940">
                  <c:v>28.84465868447797</c:v>
                </c:pt>
                <c:pt idx="51941">
                  <c:v>28.845214030236239</c:v>
                </c:pt>
                <c:pt idx="51942">
                  <c:v>28.845769375994507</c:v>
                </c:pt>
                <c:pt idx="51943">
                  <c:v>28.846324721752776</c:v>
                </c:pt>
                <c:pt idx="51944">
                  <c:v>28.846880067511044</c:v>
                </c:pt>
                <c:pt idx="51945">
                  <c:v>28.847435413269313</c:v>
                </c:pt>
                <c:pt idx="51946">
                  <c:v>28.847990759027581</c:v>
                </c:pt>
                <c:pt idx="51947">
                  <c:v>28.84854610478585</c:v>
                </c:pt>
                <c:pt idx="51948">
                  <c:v>28.849101450544119</c:v>
                </c:pt>
                <c:pt idx="51949">
                  <c:v>28.849656796302387</c:v>
                </c:pt>
                <c:pt idx="51950">
                  <c:v>28.850212142060656</c:v>
                </c:pt>
                <c:pt idx="51951">
                  <c:v>28.850767487818924</c:v>
                </c:pt>
                <c:pt idx="51952">
                  <c:v>28.851322833577193</c:v>
                </c:pt>
                <c:pt idx="51953">
                  <c:v>28.851878179335461</c:v>
                </c:pt>
                <c:pt idx="51954">
                  <c:v>28.85243352509373</c:v>
                </c:pt>
                <c:pt idx="51955">
                  <c:v>28.852988870851998</c:v>
                </c:pt>
                <c:pt idx="51956">
                  <c:v>28.853544216610267</c:v>
                </c:pt>
                <c:pt idx="51957">
                  <c:v>28.854099562368535</c:v>
                </c:pt>
                <c:pt idx="51958">
                  <c:v>28.854654908126804</c:v>
                </c:pt>
                <c:pt idx="51959">
                  <c:v>28.855210253885073</c:v>
                </c:pt>
                <c:pt idx="51960">
                  <c:v>28.855765599643341</c:v>
                </c:pt>
                <c:pt idx="51961">
                  <c:v>28.85632094540161</c:v>
                </c:pt>
                <c:pt idx="51962">
                  <c:v>28.856876291159878</c:v>
                </c:pt>
                <c:pt idx="51963">
                  <c:v>28.857431636918147</c:v>
                </c:pt>
                <c:pt idx="51964">
                  <c:v>28.857986982676415</c:v>
                </c:pt>
                <c:pt idx="51965">
                  <c:v>28.858542328434684</c:v>
                </c:pt>
                <c:pt idx="51966">
                  <c:v>28.859097674192952</c:v>
                </c:pt>
                <c:pt idx="51967">
                  <c:v>28.859653019951221</c:v>
                </c:pt>
                <c:pt idx="51968">
                  <c:v>28.860208365709489</c:v>
                </c:pt>
                <c:pt idx="51969">
                  <c:v>28.860763711467758</c:v>
                </c:pt>
                <c:pt idx="51970">
                  <c:v>28.861319057226027</c:v>
                </c:pt>
                <c:pt idx="51971">
                  <c:v>28.861874402984295</c:v>
                </c:pt>
                <c:pt idx="51972">
                  <c:v>28.862429748742564</c:v>
                </c:pt>
                <c:pt idx="51973">
                  <c:v>28.862985094500832</c:v>
                </c:pt>
                <c:pt idx="51974">
                  <c:v>28.863540440259101</c:v>
                </c:pt>
                <c:pt idx="51975">
                  <c:v>28.864095786017369</c:v>
                </c:pt>
                <c:pt idx="51976">
                  <c:v>28.864651131775638</c:v>
                </c:pt>
                <c:pt idx="51977">
                  <c:v>28.865206477533906</c:v>
                </c:pt>
                <c:pt idx="51978">
                  <c:v>28.865761823292175</c:v>
                </c:pt>
                <c:pt idx="51979">
                  <c:v>28.866317169050443</c:v>
                </c:pt>
                <c:pt idx="51980">
                  <c:v>28.866872514808712</c:v>
                </c:pt>
                <c:pt idx="51981">
                  <c:v>28.867427860566981</c:v>
                </c:pt>
                <c:pt idx="51982">
                  <c:v>28.867983206325249</c:v>
                </c:pt>
                <c:pt idx="51983">
                  <c:v>28.868538552083518</c:v>
                </c:pt>
                <c:pt idx="51984">
                  <c:v>28.869093897841786</c:v>
                </c:pt>
                <c:pt idx="51985">
                  <c:v>28.869649243600055</c:v>
                </c:pt>
                <c:pt idx="51986">
                  <c:v>28.870204589358323</c:v>
                </c:pt>
                <c:pt idx="51987">
                  <c:v>28.870759935116592</c:v>
                </c:pt>
                <c:pt idx="51988">
                  <c:v>28.87131528087486</c:v>
                </c:pt>
                <c:pt idx="51989">
                  <c:v>28.871870626633129</c:v>
                </c:pt>
                <c:pt idx="51990">
                  <c:v>28.872425972391397</c:v>
                </c:pt>
                <c:pt idx="51991">
                  <c:v>28.872981318149666</c:v>
                </c:pt>
                <c:pt idx="51992">
                  <c:v>28.873536663907934</c:v>
                </c:pt>
                <c:pt idx="51993">
                  <c:v>28.874092009666203</c:v>
                </c:pt>
                <c:pt idx="51994">
                  <c:v>28.874647355424472</c:v>
                </c:pt>
                <c:pt idx="51995">
                  <c:v>28.87520270118274</c:v>
                </c:pt>
                <c:pt idx="51996">
                  <c:v>28.875758046941009</c:v>
                </c:pt>
                <c:pt idx="51997">
                  <c:v>28.876313392699277</c:v>
                </c:pt>
                <c:pt idx="51998">
                  <c:v>28.876868738457546</c:v>
                </c:pt>
                <c:pt idx="51999">
                  <c:v>28.877424084215814</c:v>
                </c:pt>
                <c:pt idx="52000">
                  <c:v>28.877979429974083</c:v>
                </c:pt>
                <c:pt idx="52001">
                  <c:v>28.878534775732351</c:v>
                </c:pt>
                <c:pt idx="52002">
                  <c:v>28.87909012149062</c:v>
                </c:pt>
                <c:pt idx="52003">
                  <c:v>28.879645467248888</c:v>
                </c:pt>
                <c:pt idx="52004">
                  <c:v>28.880200813007157</c:v>
                </c:pt>
                <c:pt idx="52005">
                  <c:v>28.880756158765426</c:v>
                </c:pt>
                <c:pt idx="52006">
                  <c:v>28.881311504523694</c:v>
                </c:pt>
                <c:pt idx="52007">
                  <c:v>28.881866850281963</c:v>
                </c:pt>
                <c:pt idx="52008">
                  <c:v>28.882422196040231</c:v>
                </c:pt>
                <c:pt idx="52009">
                  <c:v>28.8829775417985</c:v>
                </c:pt>
                <c:pt idx="52010">
                  <c:v>28.883532887556768</c:v>
                </c:pt>
                <c:pt idx="52011">
                  <c:v>28.884088233315037</c:v>
                </c:pt>
                <c:pt idx="52012">
                  <c:v>28.884643579073305</c:v>
                </c:pt>
                <c:pt idx="52013">
                  <c:v>28.885198924831574</c:v>
                </c:pt>
                <c:pt idx="52014">
                  <c:v>28.885754270589842</c:v>
                </c:pt>
                <c:pt idx="52015">
                  <c:v>28.886309616348111</c:v>
                </c:pt>
                <c:pt idx="52016">
                  <c:v>28.88686496210638</c:v>
                </c:pt>
                <c:pt idx="52017">
                  <c:v>28.887420307864648</c:v>
                </c:pt>
                <c:pt idx="52018">
                  <c:v>28.887975653622917</c:v>
                </c:pt>
                <c:pt idx="52019">
                  <c:v>28.888530999381185</c:v>
                </c:pt>
                <c:pt idx="52020">
                  <c:v>28.889086345139454</c:v>
                </c:pt>
                <c:pt idx="52021">
                  <c:v>28.889641690897722</c:v>
                </c:pt>
                <c:pt idx="52022">
                  <c:v>28.890197036655991</c:v>
                </c:pt>
                <c:pt idx="52023">
                  <c:v>28.890752382414259</c:v>
                </c:pt>
                <c:pt idx="52024">
                  <c:v>28.891307728172528</c:v>
                </c:pt>
                <c:pt idx="52025">
                  <c:v>28.891863073930796</c:v>
                </c:pt>
                <c:pt idx="52026">
                  <c:v>28.892418419689065</c:v>
                </c:pt>
                <c:pt idx="52027">
                  <c:v>28.892973765447334</c:v>
                </c:pt>
                <c:pt idx="52028">
                  <c:v>28.893529111205602</c:v>
                </c:pt>
                <c:pt idx="52029">
                  <c:v>28.894084456963871</c:v>
                </c:pt>
                <c:pt idx="52030">
                  <c:v>28.894639802722139</c:v>
                </c:pt>
                <c:pt idx="52031">
                  <c:v>28.895195148480408</c:v>
                </c:pt>
                <c:pt idx="52032">
                  <c:v>28.895750494238676</c:v>
                </c:pt>
                <c:pt idx="52033">
                  <c:v>28.896305839996945</c:v>
                </c:pt>
                <c:pt idx="52034">
                  <c:v>28.896861185755213</c:v>
                </c:pt>
                <c:pt idx="52035">
                  <c:v>28.897416531513482</c:v>
                </c:pt>
                <c:pt idx="52036">
                  <c:v>28.89797187727175</c:v>
                </c:pt>
                <c:pt idx="52037">
                  <c:v>28.898527223030019</c:v>
                </c:pt>
                <c:pt idx="52038">
                  <c:v>28.899082568788288</c:v>
                </c:pt>
                <c:pt idx="52039">
                  <c:v>28.899637914546556</c:v>
                </c:pt>
                <c:pt idx="52040">
                  <c:v>28.900193260304825</c:v>
                </c:pt>
                <c:pt idx="52041">
                  <c:v>28.900748606063093</c:v>
                </c:pt>
                <c:pt idx="52042">
                  <c:v>28.901303951821362</c:v>
                </c:pt>
                <c:pt idx="52043">
                  <c:v>28.90185929757963</c:v>
                </c:pt>
                <c:pt idx="52044">
                  <c:v>28.902414643337899</c:v>
                </c:pt>
                <c:pt idx="52045">
                  <c:v>28.902969989096167</c:v>
                </c:pt>
                <c:pt idx="52046">
                  <c:v>28.903525334854436</c:v>
                </c:pt>
                <c:pt idx="52047">
                  <c:v>28.904080680612704</c:v>
                </c:pt>
                <c:pt idx="52048">
                  <c:v>28.904636026370973</c:v>
                </c:pt>
                <c:pt idx="52049">
                  <c:v>28.905191372129242</c:v>
                </c:pt>
                <c:pt idx="52050">
                  <c:v>28.90574671788751</c:v>
                </c:pt>
                <c:pt idx="52051">
                  <c:v>28.906302063645779</c:v>
                </c:pt>
                <c:pt idx="52052">
                  <c:v>28.906857409404047</c:v>
                </c:pt>
                <c:pt idx="52053">
                  <c:v>28.907412755162316</c:v>
                </c:pt>
                <c:pt idx="52054">
                  <c:v>28.907968100920584</c:v>
                </c:pt>
                <c:pt idx="52055">
                  <c:v>28.908523446678853</c:v>
                </c:pt>
                <c:pt idx="52056">
                  <c:v>28.909078792437121</c:v>
                </c:pt>
                <c:pt idx="52057">
                  <c:v>28.90963413819539</c:v>
                </c:pt>
                <c:pt idx="52058">
                  <c:v>28.910189483953658</c:v>
                </c:pt>
                <c:pt idx="52059">
                  <c:v>28.910744829711927</c:v>
                </c:pt>
                <c:pt idx="52060">
                  <c:v>28.911300175470195</c:v>
                </c:pt>
                <c:pt idx="52061">
                  <c:v>28.911855521228464</c:v>
                </c:pt>
                <c:pt idx="52062">
                  <c:v>28.912410866986733</c:v>
                </c:pt>
                <c:pt idx="52063">
                  <c:v>28.912966212745001</c:v>
                </c:pt>
                <c:pt idx="52064">
                  <c:v>28.91352155850327</c:v>
                </c:pt>
                <c:pt idx="52065">
                  <c:v>28.914076904261538</c:v>
                </c:pt>
                <c:pt idx="52066">
                  <c:v>28.914632250019807</c:v>
                </c:pt>
                <c:pt idx="52067">
                  <c:v>28.915187595778075</c:v>
                </c:pt>
                <c:pt idx="52068">
                  <c:v>28.915742941536344</c:v>
                </c:pt>
                <c:pt idx="52069">
                  <c:v>28.916298287294612</c:v>
                </c:pt>
                <c:pt idx="52070">
                  <c:v>28.916853633052881</c:v>
                </c:pt>
                <c:pt idx="52071">
                  <c:v>28.917408978811149</c:v>
                </c:pt>
                <c:pt idx="52072">
                  <c:v>28.917964324569418</c:v>
                </c:pt>
                <c:pt idx="52073">
                  <c:v>28.918519670327687</c:v>
                </c:pt>
                <c:pt idx="52074">
                  <c:v>28.919075016085955</c:v>
                </c:pt>
                <c:pt idx="52075">
                  <c:v>28.919630361844224</c:v>
                </c:pt>
                <c:pt idx="52076">
                  <c:v>28.920185707602492</c:v>
                </c:pt>
                <c:pt idx="52077">
                  <c:v>28.920741053360761</c:v>
                </c:pt>
                <c:pt idx="52078">
                  <c:v>28.921296399119029</c:v>
                </c:pt>
                <c:pt idx="52079">
                  <c:v>28.921851744877298</c:v>
                </c:pt>
                <c:pt idx="52080">
                  <c:v>28.922407090635566</c:v>
                </c:pt>
                <c:pt idx="52081">
                  <c:v>28.922962436393835</c:v>
                </c:pt>
                <c:pt idx="52082">
                  <c:v>28.923517782152103</c:v>
                </c:pt>
                <c:pt idx="52083">
                  <c:v>28.924073127910372</c:v>
                </c:pt>
                <c:pt idx="52084">
                  <c:v>28.924628473668641</c:v>
                </c:pt>
                <c:pt idx="52085">
                  <c:v>28.925183819426909</c:v>
                </c:pt>
                <c:pt idx="52086">
                  <c:v>28.925739165185178</c:v>
                </c:pt>
                <c:pt idx="52087">
                  <c:v>28.926294510943446</c:v>
                </c:pt>
                <c:pt idx="52088">
                  <c:v>28.926849856701715</c:v>
                </c:pt>
                <c:pt idx="52089">
                  <c:v>28.927405202459983</c:v>
                </c:pt>
                <c:pt idx="52090">
                  <c:v>28.927960548218252</c:v>
                </c:pt>
                <c:pt idx="52091">
                  <c:v>28.92851589397652</c:v>
                </c:pt>
                <c:pt idx="52092">
                  <c:v>28.929071239734789</c:v>
                </c:pt>
                <c:pt idx="52093">
                  <c:v>28.929626585493057</c:v>
                </c:pt>
                <c:pt idx="52094">
                  <c:v>28.930181931251326</c:v>
                </c:pt>
                <c:pt idx="52095">
                  <c:v>28.930737277009595</c:v>
                </c:pt>
                <c:pt idx="52096">
                  <c:v>28.931292622767863</c:v>
                </c:pt>
                <c:pt idx="52097">
                  <c:v>28.931847968526132</c:v>
                </c:pt>
                <c:pt idx="52098">
                  <c:v>28.9324033142844</c:v>
                </c:pt>
                <c:pt idx="52099">
                  <c:v>28.932958660042669</c:v>
                </c:pt>
                <c:pt idx="52100">
                  <c:v>28.933514005800937</c:v>
                </c:pt>
                <c:pt idx="52101">
                  <c:v>28.934069351559206</c:v>
                </c:pt>
                <c:pt idx="52102">
                  <c:v>28.934624697317474</c:v>
                </c:pt>
                <c:pt idx="52103">
                  <c:v>28.935180043075743</c:v>
                </c:pt>
                <c:pt idx="52104">
                  <c:v>28.935735388834011</c:v>
                </c:pt>
                <c:pt idx="52105">
                  <c:v>28.93629073459228</c:v>
                </c:pt>
                <c:pt idx="52106">
                  <c:v>28.936846080350549</c:v>
                </c:pt>
                <c:pt idx="52107">
                  <c:v>28.937401426108817</c:v>
                </c:pt>
                <c:pt idx="52108">
                  <c:v>28.937956771867086</c:v>
                </c:pt>
                <c:pt idx="52109">
                  <c:v>28.938512117625354</c:v>
                </c:pt>
                <c:pt idx="52110">
                  <c:v>28.939067463383623</c:v>
                </c:pt>
                <c:pt idx="52111">
                  <c:v>28.939622809141891</c:v>
                </c:pt>
                <c:pt idx="52112">
                  <c:v>28.94017815490016</c:v>
                </c:pt>
                <c:pt idx="52113">
                  <c:v>28.940733500658428</c:v>
                </c:pt>
                <c:pt idx="52114">
                  <c:v>28.941288846416697</c:v>
                </c:pt>
                <c:pt idx="52115">
                  <c:v>28.941844192174965</c:v>
                </c:pt>
                <c:pt idx="52116">
                  <c:v>28.942399537933234</c:v>
                </c:pt>
                <c:pt idx="52117">
                  <c:v>28.942954883691502</c:v>
                </c:pt>
                <c:pt idx="52118">
                  <c:v>28.943510229449771</c:v>
                </c:pt>
                <c:pt idx="52119">
                  <c:v>28.94406557520804</c:v>
                </c:pt>
                <c:pt idx="52120">
                  <c:v>28.944620920966308</c:v>
                </c:pt>
                <c:pt idx="52121">
                  <c:v>28.945176266724577</c:v>
                </c:pt>
                <c:pt idx="52122">
                  <c:v>28.945731612482845</c:v>
                </c:pt>
                <c:pt idx="52123">
                  <c:v>28.946286958241114</c:v>
                </c:pt>
                <c:pt idx="52124">
                  <c:v>28.946842303999382</c:v>
                </c:pt>
                <c:pt idx="52125">
                  <c:v>28.947397649757651</c:v>
                </c:pt>
                <c:pt idx="52126">
                  <c:v>28.947952995515919</c:v>
                </c:pt>
                <c:pt idx="52127">
                  <c:v>28.948508341274188</c:v>
                </c:pt>
                <c:pt idx="52128">
                  <c:v>28.949063687032456</c:v>
                </c:pt>
                <c:pt idx="52129">
                  <c:v>28.949619032790725</c:v>
                </c:pt>
                <c:pt idx="52130">
                  <c:v>28.950174378548994</c:v>
                </c:pt>
                <c:pt idx="52131">
                  <c:v>28.950729724307262</c:v>
                </c:pt>
                <c:pt idx="52132">
                  <c:v>28.951285070065531</c:v>
                </c:pt>
                <c:pt idx="52133">
                  <c:v>28.951840415823799</c:v>
                </c:pt>
                <c:pt idx="52134">
                  <c:v>28.952395761582068</c:v>
                </c:pt>
                <c:pt idx="52135">
                  <c:v>28.952951107340336</c:v>
                </c:pt>
                <c:pt idx="52136">
                  <c:v>28.953506453098605</c:v>
                </c:pt>
                <c:pt idx="52137">
                  <c:v>28.954061798856873</c:v>
                </c:pt>
                <c:pt idx="52138">
                  <c:v>28.954617144615142</c:v>
                </c:pt>
                <c:pt idx="52139">
                  <c:v>28.95517249037341</c:v>
                </c:pt>
                <c:pt idx="52140">
                  <c:v>28.955727836131679</c:v>
                </c:pt>
                <c:pt idx="52141">
                  <c:v>28.956283181889948</c:v>
                </c:pt>
                <c:pt idx="52142">
                  <c:v>28.956838527648216</c:v>
                </c:pt>
                <c:pt idx="52143">
                  <c:v>28.957393873406485</c:v>
                </c:pt>
                <c:pt idx="52144">
                  <c:v>28.957949219164753</c:v>
                </c:pt>
                <c:pt idx="52145">
                  <c:v>28.958504564923022</c:v>
                </c:pt>
                <c:pt idx="52146">
                  <c:v>28.95905991068129</c:v>
                </c:pt>
                <c:pt idx="52147">
                  <c:v>28.959615256439559</c:v>
                </c:pt>
                <c:pt idx="52148">
                  <c:v>28.960170602197827</c:v>
                </c:pt>
                <c:pt idx="52149">
                  <c:v>28.960725947956096</c:v>
                </c:pt>
                <c:pt idx="52150">
                  <c:v>28.961281293714364</c:v>
                </c:pt>
                <c:pt idx="52151">
                  <c:v>28.961836639472633</c:v>
                </c:pt>
                <c:pt idx="52152">
                  <c:v>28.962391985230902</c:v>
                </c:pt>
                <c:pt idx="52153">
                  <c:v>28.96294733098917</c:v>
                </c:pt>
                <c:pt idx="52154">
                  <c:v>28.963502676747439</c:v>
                </c:pt>
                <c:pt idx="52155">
                  <c:v>28.964058022505707</c:v>
                </c:pt>
                <c:pt idx="52156">
                  <c:v>28.964613368263976</c:v>
                </c:pt>
                <c:pt idx="52157">
                  <c:v>28.965168714022244</c:v>
                </c:pt>
                <c:pt idx="52158">
                  <c:v>28.965724059780513</c:v>
                </c:pt>
                <c:pt idx="52159">
                  <c:v>28.966279405538781</c:v>
                </c:pt>
                <c:pt idx="52160">
                  <c:v>28.96683475129705</c:v>
                </c:pt>
                <c:pt idx="52161">
                  <c:v>28.967390097055318</c:v>
                </c:pt>
                <c:pt idx="52162">
                  <c:v>28.967945442813587</c:v>
                </c:pt>
                <c:pt idx="52163">
                  <c:v>28.968500788571856</c:v>
                </c:pt>
                <c:pt idx="52164">
                  <c:v>28.969056134330124</c:v>
                </c:pt>
                <c:pt idx="52165">
                  <c:v>28.969611480088393</c:v>
                </c:pt>
                <c:pt idx="52166">
                  <c:v>28.970166825846661</c:v>
                </c:pt>
                <c:pt idx="52167">
                  <c:v>28.97072217160493</c:v>
                </c:pt>
                <c:pt idx="52168">
                  <c:v>28.971277517363198</c:v>
                </c:pt>
                <c:pt idx="52169">
                  <c:v>28.971832863121467</c:v>
                </c:pt>
                <c:pt idx="52170">
                  <c:v>28.972388208879735</c:v>
                </c:pt>
                <c:pt idx="52171">
                  <c:v>28.972943554638004</c:v>
                </c:pt>
                <c:pt idx="52172">
                  <c:v>28.973498900396272</c:v>
                </c:pt>
                <c:pt idx="52173">
                  <c:v>28.974054246154541</c:v>
                </c:pt>
                <c:pt idx="52174">
                  <c:v>28.974609591912809</c:v>
                </c:pt>
                <c:pt idx="52175">
                  <c:v>28.975164937671078</c:v>
                </c:pt>
                <c:pt idx="52176">
                  <c:v>28.975720283429347</c:v>
                </c:pt>
                <c:pt idx="52177">
                  <c:v>28.976275629187615</c:v>
                </c:pt>
                <c:pt idx="52178">
                  <c:v>28.976830974945884</c:v>
                </c:pt>
                <c:pt idx="52179">
                  <c:v>28.977386320704152</c:v>
                </c:pt>
                <c:pt idx="52180">
                  <c:v>28.977941666462421</c:v>
                </c:pt>
                <c:pt idx="52181">
                  <c:v>28.978497012220689</c:v>
                </c:pt>
                <c:pt idx="52182">
                  <c:v>28.979052357978958</c:v>
                </c:pt>
                <c:pt idx="52183">
                  <c:v>28.979607703737226</c:v>
                </c:pt>
                <c:pt idx="52184">
                  <c:v>28.980163049495495</c:v>
                </c:pt>
                <c:pt idx="52185">
                  <c:v>28.980718395253763</c:v>
                </c:pt>
                <c:pt idx="52186">
                  <c:v>28.981273741012032</c:v>
                </c:pt>
                <c:pt idx="52187">
                  <c:v>28.981829086770301</c:v>
                </c:pt>
                <c:pt idx="52188">
                  <c:v>28.982384432528569</c:v>
                </c:pt>
                <c:pt idx="52189">
                  <c:v>28.982939778286838</c:v>
                </c:pt>
                <c:pt idx="52190">
                  <c:v>28.983495124045106</c:v>
                </c:pt>
                <c:pt idx="52191">
                  <c:v>28.984050469803375</c:v>
                </c:pt>
                <c:pt idx="52192">
                  <c:v>28.984605815561643</c:v>
                </c:pt>
                <c:pt idx="52193">
                  <c:v>28.985161161319912</c:v>
                </c:pt>
                <c:pt idx="52194">
                  <c:v>28.98571650707818</c:v>
                </c:pt>
                <c:pt idx="52195">
                  <c:v>28.986271852836449</c:v>
                </c:pt>
                <c:pt idx="52196">
                  <c:v>28.986827198594717</c:v>
                </c:pt>
                <c:pt idx="52197">
                  <c:v>28.987382544352986</c:v>
                </c:pt>
                <c:pt idx="52198">
                  <c:v>28.987937890111255</c:v>
                </c:pt>
                <c:pt idx="52199">
                  <c:v>28.988493235869523</c:v>
                </c:pt>
                <c:pt idx="52200">
                  <c:v>28.989048581627792</c:v>
                </c:pt>
                <c:pt idx="52201">
                  <c:v>28.98960392738606</c:v>
                </c:pt>
                <c:pt idx="52202">
                  <c:v>28.990159273144329</c:v>
                </c:pt>
                <c:pt idx="52203">
                  <c:v>28.990714618902597</c:v>
                </c:pt>
                <c:pt idx="52204">
                  <c:v>28.991269964660866</c:v>
                </c:pt>
                <c:pt idx="52205">
                  <c:v>28.991825310419134</c:v>
                </c:pt>
                <c:pt idx="52206">
                  <c:v>28.992380656177403</c:v>
                </c:pt>
                <c:pt idx="52207">
                  <c:v>28.992936001935671</c:v>
                </c:pt>
                <c:pt idx="52208">
                  <c:v>28.99349134769394</c:v>
                </c:pt>
                <c:pt idx="52209">
                  <c:v>28.994046693452209</c:v>
                </c:pt>
                <c:pt idx="52210">
                  <c:v>28.994602039210477</c:v>
                </c:pt>
                <c:pt idx="52211">
                  <c:v>28.995157384968746</c:v>
                </c:pt>
                <c:pt idx="52212">
                  <c:v>28.995712730727014</c:v>
                </c:pt>
                <c:pt idx="52213">
                  <c:v>28.996268076485283</c:v>
                </c:pt>
                <c:pt idx="52214">
                  <c:v>28.996823422243551</c:v>
                </c:pt>
                <c:pt idx="52215">
                  <c:v>28.99737876800182</c:v>
                </c:pt>
                <c:pt idx="52216">
                  <c:v>28.997934113760088</c:v>
                </c:pt>
                <c:pt idx="52217">
                  <c:v>28.998489459518357</c:v>
                </c:pt>
                <c:pt idx="52218">
                  <c:v>28.999044805276625</c:v>
                </c:pt>
                <c:pt idx="52219">
                  <c:v>28.999600151034894</c:v>
                </c:pt>
                <c:pt idx="52220">
                  <c:v>29.000155496793163</c:v>
                </c:pt>
                <c:pt idx="52221">
                  <c:v>29.000710842551431</c:v>
                </c:pt>
                <c:pt idx="52222">
                  <c:v>29.0012661883097</c:v>
                </c:pt>
                <c:pt idx="52223">
                  <c:v>29.001821534067968</c:v>
                </c:pt>
                <c:pt idx="52224">
                  <c:v>29.002376879826237</c:v>
                </c:pt>
                <c:pt idx="52225">
                  <c:v>29.002932225584505</c:v>
                </c:pt>
                <c:pt idx="52226">
                  <c:v>29.003487571342774</c:v>
                </c:pt>
                <c:pt idx="52227">
                  <c:v>29.004042917101042</c:v>
                </c:pt>
                <c:pt idx="52228">
                  <c:v>29.004598262859311</c:v>
                </c:pt>
                <c:pt idx="52229">
                  <c:v>29.005153608617579</c:v>
                </c:pt>
                <c:pt idx="52230">
                  <c:v>29.005708954375848</c:v>
                </c:pt>
                <c:pt idx="52231">
                  <c:v>29.006264300134116</c:v>
                </c:pt>
                <c:pt idx="52232">
                  <c:v>29.006819645892385</c:v>
                </c:pt>
                <c:pt idx="52233">
                  <c:v>29.007374991650654</c:v>
                </c:pt>
                <c:pt idx="52234">
                  <c:v>29.007930337408922</c:v>
                </c:pt>
                <c:pt idx="52235">
                  <c:v>29.008485683167191</c:v>
                </c:pt>
                <c:pt idx="52236">
                  <c:v>29.009041028925459</c:v>
                </c:pt>
                <c:pt idx="52237">
                  <c:v>29.009596374683728</c:v>
                </c:pt>
                <c:pt idx="52238">
                  <c:v>29.010151720441996</c:v>
                </c:pt>
                <c:pt idx="52239">
                  <c:v>29.010707066200265</c:v>
                </c:pt>
                <c:pt idx="52240">
                  <c:v>29.011262411958533</c:v>
                </c:pt>
                <c:pt idx="52241">
                  <c:v>29.011817757716802</c:v>
                </c:pt>
                <c:pt idx="52242">
                  <c:v>29.01237310347507</c:v>
                </c:pt>
                <c:pt idx="52243">
                  <c:v>29.012928449233339</c:v>
                </c:pt>
                <c:pt idx="52244">
                  <c:v>29.013483794991608</c:v>
                </c:pt>
                <c:pt idx="52245">
                  <c:v>29.014039140749876</c:v>
                </c:pt>
                <c:pt idx="52246">
                  <c:v>29.014594486508145</c:v>
                </c:pt>
                <c:pt idx="52247">
                  <c:v>29.015149832266413</c:v>
                </c:pt>
                <c:pt idx="52248">
                  <c:v>29.015705178024682</c:v>
                </c:pt>
                <c:pt idx="52249">
                  <c:v>29.01626052378295</c:v>
                </c:pt>
                <c:pt idx="52250">
                  <c:v>29.016815869541219</c:v>
                </c:pt>
                <c:pt idx="52251">
                  <c:v>29.017371215299487</c:v>
                </c:pt>
                <c:pt idx="52252">
                  <c:v>29.017926561057756</c:v>
                </c:pt>
                <c:pt idx="52253">
                  <c:v>29.018481906816024</c:v>
                </c:pt>
                <c:pt idx="52254">
                  <c:v>29.019037252574293</c:v>
                </c:pt>
                <c:pt idx="52255">
                  <c:v>29.019592598332562</c:v>
                </c:pt>
                <c:pt idx="52256">
                  <c:v>29.02014794409083</c:v>
                </c:pt>
                <c:pt idx="52257">
                  <c:v>29.020703289849099</c:v>
                </c:pt>
                <c:pt idx="52258">
                  <c:v>29.021258635607367</c:v>
                </c:pt>
                <c:pt idx="52259">
                  <c:v>29.021813981365636</c:v>
                </c:pt>
                <c:pt idx="52260">
                  <c:v>29.022369327123904</c:v>
                </c:pt>
                <c:pt idx="52261">
                  <c:v>29.022924672882173</c:v>
                </c:pt>
                <c:pt idx="52262">
                  <c:v>29.023480018640441</c:v>
                </c:pt>
                <c:pt idx="52263">
                  <c:v>29.02403536439871</c:v>
                </c:pt>
                <c:pt idx="52264">
                  <c:v>29.024590710156978</c:v>
                </c:pt>
                <c:pt idx="52265">
                  <c:v>29.025146055915247</c:v>
                </c:pt>
                <c:pt idx="52266">
                  <c:v>29.025701401673516</c:v>
                </c:pt>
                <c:pt idx="52267">
                  <c:v>29.026256747431784</c:v>
                </c:pt>
                <c:pt idx="52268">
                  <c:v>29.026812093190053</c:v>
                </c:pt>
                <c:pt idx="52269">
                  <c:v>29.027367438948321</c:v>
                </c:pt>
                <c:pt idx="52270">
                  <c:v>29.02792278470659</c:v>
                </c:pt>
                <c:pt idx="52271">
                  <c:v>29.028478130464858</c:v>
                </c:pt>
                <c:pt idx="52272">
                  <c:v>29.029033476223127</c:v>
                </c:pt>
                <c:pt idx="52273">
                  <c:v>29.029588821981395</c:v>
                </c:pt>
                <c:pt idx="52274">
                  <c:v>29.030144167739664</c:v>
                </c:pt>
                <c:pt idx="52275">
                  <c:v>29.030699513497932</c:v>
                </c:pt>
                <c:pt idx="52276">
                  <c:v>29.031254859256201</c:v>
                </c:pt>
                <c:pt idx="52277">
                  <c:v>29.03181020501447</c:v>
                </c:pt>
                <c:pt idx="52278">
                  <c:v>29.032365550772738</c:v>
                </c:pt>
                <c:pt idx="52279">
                  <c:v>29.032920896531007</c:v>
                </c:pt>
                <c:pt idx="52280">
                  <c:v>29.033476242289275</c:v>
                </c:pt>
                <c:pt idx="52281">
                  <c:v>29.034031588047544</c:v>
                </c:pt>
                <c:pt idx="52282">
                  <c:v>29.034586933805812</c:v>
                </c:pt>
                <c:pt idx="52283">
                  <c:v>29.035142279564081</c:v>
                </c:pt>
                <c:pt idx="52284">
                  <c:v>29.035697625322349</c:v>
                </c:pt>
                <c:pt idx="52285">
                  <c:v>29.036252971080618</c:v>
                </c:pt>
                <c:pt idx="52286">
                  <c:v>29.036808316838886</c:v>
                </c:pt>
                <c:pt idx="52287">
                  <c:v>29.037363662597155</c:v>
                </c:pt>
                <c:pt idx="52288">
                  <c:v>29.037919008355424</c:v>
                </c:pt>
                <c:pt idx="52289">
                  <c:v>29.038474354113692</c:v>
                </c:pt>
                <c:pt idx="52290">
                  <c:v>29.039029699871961</c:v>
                </c:pt>
                <c:pt idx="52291">
                  <c:v>29.039585045630229</c:v>
                </c:pt>
                <c:pt idx="52292">
                  <c:v>29.040140391388498</c:v>
                </c:pt>
                <c:pt idx="52293">
                  <c:v>29.040695737146766</c:v>
                </c:pt>
                <c:pt idx="52294">
                  <c:v>29.041251082905035</c:v>
                </c:pt>
                <c:pt idx="52295">
                  <c:v>29.041806428663303</c:v>
                </c:pt>
                <c:pt idx="52296">
                  <c:v>29.042361774421572</c:v>
                </c:pt>
                <c:pt idx="52297">
                  <c:v>29.04291712017984</c:v>
                </c:pt>
                <c:pt idx="52298">
                  <c:v>29.043472465938109</c:v>
                </c:pt>
                <c:pt idx="52299">
                  <c:v>29.044027811696377</c:v>
                </c:pt>
                <c:pt idx="52300">
                  <c:v>29.044583157454646</c:v>
                </c:pt>
                <c:pt idx="52301">
                  <c:v>29.045138503212915</c:v>
                </c:pt>
                <c:pt idx="52302">
                  <c:v>29.045693848971183</c:v>
                </c:pt>
                <c:pt idx="52303">
                  <c:v>29.046249194729452</c:v>
                </c:pt>
                <c:pt idx="52304">
                  <c:v>29.04680454048772</c:v>
                </c:pt>
                <c:pt idx="52305">
                  <c:v>29.047359886245989</c:v>
                </c:pt>
                <c:pt idx="52306">
                  <c:v>29.047915232004257</c:v>
                </c:pt>
                <c:pt idx="52307">
                  <c:v>29.048470577762526</c:v>
                </c:pt>
                <c:pt idx="52308">
                  <c:v>29.049025923520794</c:v>
                </c:pt>
                <c:pt idx="52309">
                  <c:v>29.049581269279063</c:v>
                </c:pt>
                <c:pt idx="52310">
                  <c:v>29.050136615037331</c:v>
                </c:pt>
                <c:pt idx="52311">
                  <c:v>29.0506919607956</c:v>
                </c:pt>
                <c:pt idx="52312">
                  <c:v>29.051247306553869</c:v>
                </c:pt>
                <c:pt idx="52313">
                  <c:v>29.051802652312137</c:v>
                </c:pt>
                <c:pt idx="52314">
                  <c:v>29.052357998070406</c:v>
                </c:pt>
                <c:pt idx="52315">
                  <c:v>29.052913343828674</c:v>
                </c:pt>
                <c:pt idx="52316">
                  <c:v>29.053468689586943</c:v>
                </c:pt>
                <c:pt idx="52317">
                  <c:v>29.054024035345211</c:v>
                </c:pt>
                <c:pt idx="52318">
                  <c:v>29.05457938110348</c:v>
                </c:pt>
                <c:pt idx="52319">
                  <c:v>29.055134726861748</c:v>
                </c:pt>
                <c:pt idx="52320">
                  <c:v>29.055690072620017</c:v>
                </c:pt>
                <c:pt idx="52321">
                  <c:v>29.056245418378285</c:v>
                </c:pt>
                <c:pt idx="52322">
                  <c:v>29.056800764136554</c:v>
                </c:pt>
                <c:pt idx="52323">
                  <c:v>29.057356109894823</c:v>
                </c:pt>
                <c:pt idx="52324">
                  <c:v>29.057911455653091</c:v>
                </c:pt>
                <c:pt idx="52325">
                  <c:v>29.05846680141136</c:v>
                </c:pt>
                <c:pt idx="52326">
                  <c:v>29.059022147169628</c:v>
                </c:pt>
                <c:pt idx="52327">
                  <c:v>29.059577492927897</c:v>
                </c:pt>
                <c:pt idx="52328">
                  <c:v>29.060132838686165</c:v>
                </c:pt>
                <c:pt idx="52329">
                  <c:v>29.060688184444434</c:v>
                </c:pt>
                <c:pt idx="52330">
                  <c:v>29.061243530202702</c:v>
                </c:pt>
                <c:pt idx="52331">
                  <c:v>29.061798875960971</c:v>
                </c:pt>
                <c:pt idx="52332">
                  <c:v>29.062354221719239</c:v>
                </c:pt>
                <c:pt idx="52333">
                  <c:v>29.062909567477508</c:v>
                </c:pt>
                <c:pt idx="52334">
                  <c:v>29.063464913235777</c:v>
                </c:pt>
                <c:pt idx="52335">
                  <c:v>29.064020258994045</c:v>
                </c:pt>
                <c:pt idx="52336">
                  <c:v>29.064575604752314</c:v>
                </c:pt>
                <c:pt idx="52337">
                  <c:v>29.065130950510582</c:v>
                </c:pt>
                <c:pt idx="52338">
                  <c:v>29.065686296268851</c:v>
                </c:pt>
                <c:pt idx="52339">
                  <c:v>29.066241642027119</c:v>
                </c:pt>
                <c:pt idx="52340">
                  <c:v>29.066796987785388</c:v>
                </c:pt>
                <c:pt idx="52341">
                  <c:v>29.067352333543656</c:v>
                </c:pt>
                <c:pt idx="52342">
                  <c:v>29.067907679301925</c:v>
                </c:pt>
                <c:pt idx="52343">
                  <c:v>29.068463025060193</c:v>
                </c:pt>
                <c:pt idx="52344">
                  <c:v>29.069018370818462</c:v>
                </c:pt>
                <c:pt idx="52345">
                  <c:v>29.069573716576731</c:v>
                </c:pt>
                <c:pt idx="52346">
                  <c:v>29.070129062334999</c:v>
                </c:pt>
                <c:pt idx="52347">
                  <c:v>29.070684408093268</c:v>
                </c:pt>
                <c:pt idx="52348">
                  <c:v>29.071239753851536</c:v>
                </c:pt>
                <c:pt idx="52349">
                  <c:v>29.071795099609805</c:v>
                </c:pt>
                <c:pt idx="52350">
                  <c:v>29.072350445368073</c:v>
                </c:pt>
                <c:pt idx="52351">
                  <c:v>29.072905791126342</c:v>
                </c:pt>
                <c:pt idx="52352">
                  <c:v>29.07346113688461</c:v>
                </c:pt>
                <c:pt idx="52353">
                  <c:v>29.074016482642879</c:v>
                </c:pt>
                <c:pt idx="52354">
                  <c:v>29.074571828401147</c:v>
                </c:pt>
                <c:pt idx="52355">
                  <c:v>29.075127174159416</c:v>
                </c:pt>
                <c:pt idx="52356">
                  <c:v>29.075682519917684</c:v>
                </c:pt>
                <c:pt idx="52357">
                  <c:v>29.076237865675953</c:v>
                </c:pt>
                <c:pt idx="52358">
                  <c:v>29.076793211434222</c:v>
                </c:pt>
                <c:pt idx="52359">
                  <c:v>29.07734855719249</c:v>
                </c:pt>
                <c:pt idx="52360">
                  <c:v>29.077903902950759</c:v>
                </c:pt>
                <c:pt idx="52361">
                  <c:v>29.078459248709027</c:v>
                </c:pt>
                <c:pt idx="52362">
                  <c:v>29.079014594467296</c:v>
                </c:pt>
                <c:pt idx="52363">
                  <c:v>29.079569940225564</c:v>
                </c:pt>
                <c:pt idx="52364">
                  <c:v>29.080125285983833</c:v>
                </c:pt>
                <c:pt idx="52365">
                  <c:v>29.080680631742101</c:v>
                </c:pt>
                <c:pt idx="52366">
                  <c:v>29.08123597750037</c:v>
                </c:pt>
                <c:pt idx="52367">
                  <c:v>29.081791323258638</c:v>
                </c:pt>
                <c:pt idx="52368">
                  <c:v>29.082346669016907</c:v>
                </c:pt>
                <c:pt idx="52369">
                  <c:v>29.082902014775176</c:v>
                </c:pt>
                <c:pt idx="52370">
                  <c:v>29.083457360533444</c:v>
                </c:pt>
                <c:pt idx="52371">
                  <c:v>29.084012706291713</c:v>
                </c:pt>
                <c:pt idx="52372">
                  <c:v>29.084568052049981</c:v>
                </c:pt>
                <c:pt idx="52373">
                  <c:v>29.08512339780825</c:v>
                </c:pt>
                <c:pt idx="52374">
                  <c:v>29.085678743566518</c:v>
                </c:pt>
                <c:pt idx="52375">
                  <c:v>29.086234089324787</c:v>
                </c:pt>
                <c:pt idx="52376">
                  <c:v>29.086789435083055</c:v>
                </c:pt>
                <c:pt idx="52377">
                  <c:v>29.087344780841324</c:v>
                </c:pt>
                <c:pt idx="52378">
                  <c:v>29.087900126599592</c:v>
                </c:pt>
                <c:pt idx="52379">
                  <c:v>29.088455472357861</c:v>
                </c:pt>
                <c:pt idx="52380">
                  <c:v>29.08901081811613</c:v>
                </c:pt>
                <c:pt idx="52381">
                  <c:v>29.089566163874398</c:v>
                </c:pt>
                <c:pt idx="52382">
                  <c:v>29.090121509632667</c:v>
                </c:pt>
                <c:pt idx="52383">
                  <c:v>29.090676855390935</c:v>
                </c:pt>
                <c:pt idx="52384">
                  <c:v>29.091232201149204</c:v>
                </c:pt>
                <c:pt idx="52385">
                  <c:v>29.091787546907472</c:v>
                </c:pt>
                <c:pt idx="52386">
                  <c:v>29.092342892665741</c:v>
                </c:pt>
                <c:pt idx="52387">
                  <c:v>29.092898238424009</c:v>
                </c:pt>
                <c:pt idx="52388">
                  <c:v>29.093453584182278</c:v>
                </c:pt>
                <c:pt idx="52389">
                  <c:v>29.094008929940546</c:v>
                </c:pt>
                <c:pt idx="52390">
                  <c:v>29.094564275698815</c:v>
                </c:pt>
                <c:pt idx="52391">
                  <c:v>29.095119621457084</c:v>
                </c:pt>
                <c:pt idx="52392">
                  <c:v>29.095674967215352</c:v>
                </c:pt>
                <c:pt idx="52393">
                  <c:v>29.096230312973621</c:v>
                </c:pt>
                <c:pt idx="52394">
                  <c:v>29.096785658731889</c:v>
                </c:pt>
                <c:pt idx="52395">
                  <c:v>29.097341004490158</c:v>
                </c:pt>
                <c:pt idx="52396">
                  <c:v>29.097896350248426</c:v>
                </c:pt>
                <c:pt idx="52397">
                  <c:v>29.098451696006695</c:v>
                </c:pt>
                <c:pt idx="52398">
                  <c:v>29.099007041764963</c:v>
                </c:pt>
                <c:pt idx="52399">
                  <c:v>29.099562387523232</c:v>
                </c:pt>
                <c:pt idx="52400">
                  <c:v>29.1001177332815</c:v>
                </c:pt>
                <c:pt idx="52401">
                  <c:v>29.100673079039769</c:v>
                </c:pt>
                <c:pt idx="52402">
                  <c:v>29.101228424798038</c:v>
                </c:pt>
                <c:pt idx="52403">
                  <c:v>29.101783770556306</c:v>
                </c:pt>
                <c:pt idx="52404">
                  <c:v>29.102339116314575</c:v>
                </c:pt>
                <c:pt idx="52405">
                  <c:v>29.102894462072843</c:v>
                </c:pt>
                <c:pt idx="52406">
                  <c:v>29.103449807831112</c:v>
                </c:pt>
                <c:pt idx="52407">
                  <c:v>29.10400515358938</c:v>
                </c:pt>
                <c:pt idx="52408">
                  <c:v>29.104560499347649</c:v>
                </c:pt>
                <c:pt idx="52409">
                  <c:v>29.105115845105917</c:v>
                </c:pt>
                <c:pt idx="52410">
                  <c:v>29.105671190864186</c:v>
                </c:pt>
                <c:pt idx="52411">
                  <c:v>29.106226536622454</c:v>
                </c:pt>
                <c:pt idx="52412">
                  <c:v>29.106781882380723</c:v>
                </c:pt>
                <c:pt idx="52413">
                  <c:v>29.107337228138991</c:v>
                </c:pt>
                <c:pt idx="52414">
                  <c:v>29.10789257389726</c:v>
                </c:pt>
                <c:pt idx="52415">
                  <c:v>29.108447919655529</c:v>
                </c:pt>
                <c:pt idx="52416">
                  <c:v>29.109003265413797</c:v>
                </c:pt>
                <c:pt idx="52417">
                  <c:v>29.109558611172066</c:v>
                </c:pt>
                <c:pt idx="52418">
                  <c:v>29.110113956930334</c:v>
                </c:pt>
                <c:pt idx="52419">
                  <c:v>29.110669302688603</c:v>
                </c:pt>
                <c:pt idx="52420">
                  <c:v>29.111224648446871</c:v>
                </c:pt>
                <c:pt idx="52421">
                  <c:v>29.11177999420514</c:v>
                </c:pt>
                <c:pt idx="52422">
                  <c:v>29.112335339963408</c:v>
                </c:pt>
                <c:pt idx="52423">
                  <c:v>29.112890685721677</c:v>
                </c:pt>
                <c:pt idx="52424">
                  <c:v>29.113446031479945</c:v>
                </c:pt>
                <c:pt idx="52425">
                  <c:v>29.114001377238214</c:v>
                </c:pt>
                <c:pt idx="52426">
                  <c:v>29.114556722996483</c:v>
                </c:pt>
                <c:pt idx="52427">
                  <c:v>29.115112068754751</c:v>
                </c:pt>
                <c:pt idx="52428">
                  <c:v>29.11566741451302</c:v>
                </c:pt>
                <c:pt idx="52429">
                  <c:v>29.116222760271288</c:v>
                </c:pt>
                <c:pt idx="52430">
                  <c:v>29.116778106029557</c:v>
                </c:pt>
                <c:pt idx="52431">
                  <c:v>29.117333451787825</c:v>
                </c:pt>
                <c:pt idx="52432">
                  <c:v>29.117888797546094</c:v>
                </c:pt>
                <c:pt idx="52433">
                  <c:v>29.118444143304362</c:v>
                </c:pt>
                <c:pt idx="52434">
                  <c:v>29.118999489062631</c:v>
                </c:pt>
                <c:pt idx="52435">
                  <c:v>29.119554834820899</c:v>
                </c:pt>
                <c:pt idx="52436">
                  <c:v>29.120110180579168</c:v>
                </c:pt>
                <c:pt idx="52437">
                  <c:v>29.120665526337437</c:v>
                </c:pt>
                <c:pt idx="52438">
                  <c:v>29.121220872095705</c:v>
                </c:pt>
                <c:pt idx="52439">
                  <c:v>29.121776217853974</c:v>
                </c:pt>
                <c:pt idx="52440">
                  <c:v>29.122331563612242</c:v>
                </c:pt>
                <c:pt idx="52441">
                  <c:v>29.122886909370511</c:v>
                </c:pt>
                <c:pt idx="52442">
                  <c:v>29.123442255128779</c:v>
                </c:pt>
                <c:pt idx="52443">
                  <c:v>29.123997600887048</c:v>
                </c:pt>
                <c:pt idx="52444">
                  <c:v>29.124552946645316</c:v>
                </c:pt>
                <c:pt idx="52445">
                  <c:v>29.125108292403585</c:v>
                </c:pt>
                <c:pt idx="52446">
                  <c:v>29.125663638161853</c:v>
                </c:pt>
                <c:pt idx="52447">
                  <c:v>29.126218983920122</c:v>
                </c:pt>
                <c:pt idx="52448">
                  <c:v>29.126774329678391</c:v>
                </c:pt>
                <c:pt idx="52449">
                  <c:v>29.127329675436659</c:v>
                </c:pt>
                <c:pt idx="52450">
                  <c:v>29.127885021194928</c:v>
                </c:pt>
                <c:pt idx="52451">
                  <c:v>29.128440366953196</c:v>
                </c:pt>
                <c:pt idx="52452">
                  <c:v>29.128995712711465</c:v>
                </c:pt>
                <c:pt idx="52453">
                  <c:v>29.129551058469733</c:v>
                </c:pt>
                <c:pt idx="52454">
                  <c:v>29.130106404228002</c:v>
                </c:pt>
                <c:pt idx="52455">
                  <c:v>29.13066174998627</c:v>
                </c:pt>
                <c:pt idx="52456">
                  <c:v>29.131217095744539</c:v>
                </c:pt>
                <c:pt idx="52457">
                  <c:v>29.131772441502807</c:v>
                </c:pt>
                <c:pt idx="52458">
                  <c:v>29.132327787261076</c:v>
                </c:pt>
                <c:pt idx="52459">
                  <c:v>29.132883133019345</c:v>
                </c:pt>
                <c:pt idx="52460">
                  <c:v>29.133438478777613</c:v>
                </c:pt>
                <c:pt idx="52461">
                  <c:v>29.133993824535882</c:v>
                </c:pt>
                <c:pt idx="52462">
                  <c:v>29.13454917029415</c:v>
                </c:pt>
                <c:pt idx="52463">
                  <c:v>29.135104516052419</c:v>
                </c:pt>
                <c:pt idx="52464">
                  <c:v>29.135659861810687</c:v>
                </c:pt>
                <c:pt idx="52465">
                  <c:v>29.136215207568956</c:v>
                </c:pt>
                <c:pt idx="52466">
                  <c:v>29.136770553327224</c:v>
                </c:pt>
                <c:pt idx="52467">
                  <c:v>29.137325899085493</c:v>
                </c:pt>
                <c:pt idx="52468">
                  <c:v>29.137881244843761</c:v>
                </c:pt>
                <c:pt idx="52469">
                  <c:v>29.13843659060203</c:v>
                </c:pt>
                <c:pt idx="52470">
                  <c:v>29.138991936360298</c:v>
                </c:pt>
                <c:pt idx="52471">
                  <c:v>29.139547282118567</c:v>
                </c:pt>
                <c:pt idx="52472">
                  <c:v>29.140102627876836</c:v>
                </c:pt>
                <c:pt idx="52473">
                  <c:v>29.140657973635104</c:v>
                </c:pt>
                <c:pt idx="52474">
                  <c:v>29.141213319393373</c:v>
                </c:pt>
                <c:pt idx="52475">
                  <c:v>29.141768665151641</c:v>
                </c:pt>
                <c:pt idx="52476">
                  <c:v>29.14232401090991</c:v>
                </c:pt>
                <c:pt idx="52477">
                  <c:v>29.142879356668178</c:v>
                </c:pt>
                <c:pt idx="52478">
                  <c:v>29.143434702426447</c:v>
                </c:pt>
                <c:pt idx="52479">
                  <c:v>29.143990048184715</c:v>
                </c:pt>
                <c:pt idx="52480">
                  <c:v>29.144545393942984</c:v>
                </c:pt>
                <c:pt idx="52481">
                  <c:v>29.145100739701252</c:v>
                </c:pt>
                <c:pt idx="52482">
                  <c:v>29.145656085459521</c:v>
                </c:pt>
                <c:pt idx="52483">
                  <c:v>29.14621143121779</c:v>
                </c:pt>
                <c:pt idx="52484">
                  <c:v>29.146766776976058</c:v>
                </c:pt>
                <c:pt idx="52485">
                  <c:v>29.147322122734327</c:v>
                </c:pt>
                <c:pt idx="52486">
                  <c:v>29.147877468492595</c:v>
                </c:pt>
                <c:pt idx="52487">
                  <c:v>29.148432814250864</c:v>
                </c:pt>
                <c:pt idx="52488">
                  <c:v>29.148988160009132</c:v>
                </c:pt>
                <c:pt idx="52489">
                  <c:v>29.149543505767401</c:v>
                </c:pt>
                <c:pt idx="52490">
                  <c:v>29.150098851525669</c:v>
                </c:pt>
                <c:pt idx="52491">
                  <c:v>29.150654197283938</c:v>
                </c:pt>
                <c:pt idx="52492">
                  <c:v>29.151209543042206</c:v>
                </c:pt>
                <c:pt idx="52493">
                  <c:v>29.151764888800475</c:v>
                </c:pt>
                <c:pt idx="52494">
                  <c:v>29.152320234558744</c:v>
                </c:pt>
                <c:pt idx="52495">
                  <c:v>29.152875580317012</c:v>
                </c:pt>
                <c:pt idx="52496">
                  <c:v>29.153430926075281</c:v>
                </c:pt>
                <c:pt idx="52497">
                  <c:v>29.153986271833549</c:v>
                </c:pt>
                <c:pt idx="52498">
                  <c:v>29.154541617591818</c:v>
                </c:pt>
                <c:pt idx="52499">
                  <c:v>29.155096963350086</c:v>
                </c:pt>
                <c:pt idx="52500">
                  <c:v>29.155652309108355</c:v>
                </c:pt>
                <c:pt idx="52501">
                  <c:v>29.156207654866623</c:v>
                </c:pt>
                <c:pt idx="52502">
                  <c:v>29.156763000624892</c:v>
                </c:pt>
                <c:pt idx="52503">
                  <c:v>29.15731834638316</c:v>
                </c:pt>
                <c:pt idx="52504">
                  <c:v>29.157873692141429</c:v>
                </c:pt>
                <c:pt idx="52505">
                  <c:v>29.158429037899698</c:v>
                </c:pt>
                <c:pt idx="52506">
                  <c:v>29.158984383657966</c:v>
                </c:pt>
                <c:pt idx="52507">
                  <c:v>29.159539729416235</c:v>
                </c:pt>
                <c:pt idx="52508">
                  <c:v>29.160095075174503</c:v>
                </c:pt>
                <c:pt idx="52509">
                  <c:v>29.160650420932772</c:v>
                </c:pt>
                <c:pt idx="52510">
                  <c:v>29.16120576669104</c:v>
                </c:pt>
                <c:pt idx="52511">
                  <c:v>29.161761112449309</c:v>
                </c:pt>
                <c:pt idx="52512">
                  <c:v>29.162316458207577</c:v>
                </c:pt>
                <c:pt idx="52513">
                  <c:v>29.162871803965846</c:v>
                </c:pt>
                <c:pt idx="52514">
                  <c:v>29.163427149724114</c:v>
                </c:pt>
                <c:pt idx="52515">
                  <c:v>29.163982495482383</c:v>
                </c:pt>
                <c:pt idx="52516">
                  <c:v>29.164537841240652</c:v>
                </c:pt>
                <c:pt idx="52517">
                  <c:v>29.16509318699892</c:v>
                </c:pt>
                <c:pt idx="52518">
                  <c:v>29.165648532757189</c:v>
                </c:pt>
                <c:pt idx="52519">
                  <c:v>29.166203878515457</c:v>
                </c:pt>
                <c:pt idx="52520">
                  <c:v>29.166759224273726</c:v>
                </c:pt>
                <c:pt idx="52521">
                  <c:v>29.167314570031994</c:v>
                </c:pt>
                <c:pt idx="52522">
                  <c:v>29.167869915790263</c:v>
                </c:pt>
                <c:pt idx="52523">
                  <c:v>29.168425261548531</c:v>
                </c:pt>
                <c:pt idx="52524">
                  <c:v>29.1689806073068</c:v>
                </c:pt>
                <c:pt idx="52525">
                  <c:v>29.169535953065068</c:v>
                </c:pt>
                <c:pt idx="52526">
                  <c:v>29.170091298823337</c:v>
                </c:pt>
                <c:pt idx="52527">
                  <c:v>29.170646644581605</c:v>
                </c:pt>
                <c:pt idx="52528">
                  <c:v>29.171201990339874</c:v>
                </c:pt>
                <c:pt idx="52529">
                  <c:v>29.171757336098143</c:v>
                </c:pt>
                <c:pt idx="52530">
                  <c:v>29.172312681856411</c:v>
                </c:pt>
                <c:pt idx="52531">
                  <c:v>29.17286802761468</c:v>
                </c:pt>
                <c:pt idx="52532">
                  <c:v>29.173423373372948</c:v>
                </c:pt>
                <c:pt idx="52533">
                  <c:v>29.173978719131217</c:v>
                </c:pt>
                <c:pt idx="52534">
                  <c:v>29.174534064889485</c:v>
                </c:pt>
                <c:pt idx="52535">
                  <c:v>29.175089410647754</c:v>
                </c:pt>
                <c:pt idx="52536">
                  <c:v>29.175644756406022</c:v>
                </c:pt>
                <c:pt idx="52537">
                  <c:v>29.176200102164291</c:v>
                </c:pt>
                <c:pt idx="52538">
                  <c:v>29.176755447922559</c:v>
                </c:pt>
                <c:pt idx="52539">
                  <c:v>29.177310793680828</c:v>
                </c:pt>
                <c:pt idx="52540">
                  <c:v>29.177866139439097</c:v>
                </c:pt>
                <c:pt idx="52541">
                  <c:v>29.178421485197365</c:v>
                </c:pt>
                <c:pt idx="52542">
                  <c:v>29.178976830955634</c:v>
                </c:pt>
                <c:pt idx="52543">
                  <c:v>29.179532176713902</c:v>
                </c:pt>
                <c:pt idx="52544">
                  <c:v>29.180087522472171</c:v>
                </c:pt>
                <c:pt idx="52545">
                  <c:v>29.180642868230439</c:v>
                </c:pt>
                <c:pt idx="52546">
                  <c:v>29.181198213988708</c:v>
                </c:pt>
                <c:pt idx="52547">
                  <c:v>29.181753559746976</c:v>
                </c:pt>
                <c:pt idx="52548">
                  <c:v>29.182308905505245</c:v>
                </c:pt>
                <c:pt idx="52549">
                  <c:v>29.182864251263513</c:v>
                </c:pt>
                <c:pt idx="52550">
                  <c:v>29.183419597021782</c:v>
                </c:pt>
                <c:pt idx="52551">
                  <c:v>29.183974942780051</c:v>
                </c:pt>
                <c:pt idx="52552">
                  <c:v>29.184530288538319</c:v>
                </c:pt>
                <c:pt idx="52553">
                  <c:v>29.185085634296588</c:v>
                </c:pt>
                <c:pt idx="52554">
                  <c:v>29.185640980054856</c:v>
                </c:pt>
                <c:pt idx="52555">
                  <c:v>29.186196325813125</c:v>
                </c:pt>
                <c:pt idx="52556">
                  <c:v>29.186751671571393</c:v>
                </c:pt>
                <c:pt idx="52557">
                  <c:v>29.187307017329662</c:v>
                </c:pt>
                <c:pt idx="52558">
                  <c:v>29.18786236308793</c:v>
                </c:pt>
                <c:pt idx="52559">
                  <c:v>29.188417708846199</c:v>
                </c:pt>
                <c:pt idx="52560">
                  <c:v>29.188973054604467</c:v>
                </c:pt>
                <c:pt idx="52561">
                  <c:v>29.189528400362736</c:v>
                </c:pt>
                <c:pt idx="52562">
                  <c:v>29.190083746121005</c:v>
                </c:pt>
                <c:pt idx="52563">
                  <c:v>29.190639091879273</c:v>
                </c:pt>
                <c:pt idx="52564">
                  <c:v>29.191194437637542</c:v>
                </c:pt>
                <c:pt idx="52565">
                  <c:v>29.19174978339581</c:v>
                </c:pt>
                <c:pt idx="52566">
                  <c:v>29.192305129154079</c:v>
                </c:pt>
                <c:pt idx="52567">
                  <c:v>29.192860474912347</c:v>
                </c:pt>
                <c:pt idx="52568">
                  <c:v>29.193415820670616</c:v>
                </c:pt>
                <c:pt idx="52569">
                  <c:v>29.193971166428884</c:v>
                </c:pt>
                <c:pt idx="52570">
                  <c:v>29.194526512187153</c:v>
                </c:pt>
                <c:pt idx="52571">
                  <c:v>29.195081857945421</c:v>
                </c:pt>
                <c:pt idx="52572">
                  <c:v>29.19563720370369</c:v>
                </c:pt>
                <c:pt idx="52573">
                  <c:v>29.196192549461959</c:v>
                </c:pt>
                <c:pt idx="52574">
                  <c:v>29.196747895220227</c:v>
                </c:pt>
                <c:pt idx="52575">
                  <c:v>29.197303240978496</c:v>
                </c:pt>
                <c:pt idx="52576">
                  <c:v>29.197858586736764</c:v>
                </c:pt>
                <c:pt idx="52577">
                  <c:v>29.198413932495033</c:v>
                </c:pt>
                <c:pt idx="52578">
                  <c:v>29.198969278253301</c:v>
                </c:pt>
                <c:pt idx="52579">
                  <c:v>29.19952462401157</c:v>
                </c:pt>
                <c:pt idx="52580">
                  <c:v>29.200079969769838</c:v>
                </c:pt>
                <c:pt idx="52581">
                  <c:v>29.200635315528107</c:v>
                </c:pt>
                <c:pt idx="52582">
                  <c:v>29.201190661286375</c:v>
                </c:pt>
                <c:pt idx="52583">
                  <c:v>29.201746007044644</c:v>
                </c:pt>
                <c:pt idx="52584">
                  <c:v>29.202301352802913</c:v>
                </c:pt>
                <c:pt idx="52585">
                  <c:v>29.202856698561181</c:v>
                </c:pt>
                <c:pt idx="52586">
                  <c:v>29.20341204431945</c:v>
                </c:pt>
                <c:pt idx="52587">
                  <c:v>29.203967390077718</c:v>
                </c:pt>
                <c:pt idx="52588">
                  <c:v>29.204522735835987</c:v>
                </c:pt>
                <c:pt idx="52589">
                  <c:v>29.205078081594255</c:v>
                </c:pt>
                <c:pt idx="52590">
                  <c:v>29.205633427352524</c:v>
                </c:pt>
                <c:pt idx="52591">
                  <c:v>29.206188773110792</c:v>
                </c:pt>
                <c:pt idx="52592">
                  <c:v>29.206744118869061</c:v>
                </c:pt>
                <c:pt idx="52593">
                  <c:v>29.207299464627329</c:v>
                </c:pt>
                <c:pt idx="52594">
                  <c:v>29.207854810385598</c:v>
                </c:pt>
                <c:pt idx="52595">
                  <c:v>29.208410156143866</c:v>
                </c:pt>
                <c:pt idx="52596">
                  <c:v>29.208965501902135</c:v>
                </c:pt>
                <c:pt idx="52597">
                  <c:v>29.209520847660404</c:v>
                </c:pt>
                <c:pt idx="52598">
                  <c:v>29.210076193418672</c:v>
                </c:pt>
                <c:pt idx="52599">
                  <c:v>29.210631539176941</c:v>
                </c:pt>
                <c:pt idx="52600">
                  <c:v>29.211186884935209</c:v>
                </c:pt>
                <c:pt idx="52601">
                  <c:v>29.211742230693478</c:v>
                </c:pt>
                <c:pt idx="52602">
                  <c:v>29.212297576451746</c:v>
                </c:pt>
                <c:pt idx="52603">
                  <c:v>29.212852922210015</c:v>
                </c:pt>
                <c:pt idx="52604">
                  <c:v>29.213408267968283</c:v>
                </c:pt>
                <c:pt idx="52605">
                  <c:v>29.213963613726552</c:v>
                </c:pt>
                <c:pt idx="52606">
                  <c:v>29.21451895948482</c:v>
                </c:pt>
                <c:pt idx="52607">
                  <c:v>29.215074305243089</c:v>
                </c:pt>
                <c:pt idx="52608">
                  <c:v>29.215629651001358</c:v>
                </c:pt>
                <c:pt idx="52609">
                  <c:v>29.216184996759626</c:v>
                </c:pt>
                <c:pt idx="52610">
                  <c:v>29.216740342517895</c:v>
                </c:pt>
                <c:pt idx="52611">
                  <c:v>29.217295688276163</c:v>
                </c:pt>
                <c:pt idx="52612">
                  <c:v>29.217851034034432</c:v>
                </c:pt>
                <c:pt idx="52613">
                  <c:v>29.2184063797927</c:v>
                </c:pt>
                <c:pt idx="52614">
                  <c:v>29.218961725550969</c:v>
                </c:pt>
                <c:pt idx="52615">
                  <c:v>29.219517071309237</c:v>
                </c:pt>
                <c:pt idx="52616">
                  <c:v>29.220072417067506</c:v>
                </c:pt>
                <c:pt idx="52617">
                  <c:v>29.220627762825774</c:v>
                </c:pt>
                <c:pt idx="52618">
                  <c:v>29.221183108584043</c:v>
                </c:pt>
                <c:pt idx="52619">
                  <c:v>29.221738454342312</c:v>
                </c:pt>
                <c:pt idx="52620">
                  <c:v>29.22229380010058</c:v>
                </c:pt>
                <c:pt idx="52621">
                  <c:v>29.222849145858849</c:v>
                </c:pt>
                <c:pt idx="52622">
                  <c:v>29.223404491617117</c:v>
                </c:pt>
                <c:pt idx="52623">
                  <c:v>29.223959837375386</c:v>
                </c:pt>
                <c:pt idx="52624">
                  <c:v>29.224515183133654</c:v>
                </c:pt>
                <c:pt idx="52625">
                  <c:v>29.225070528891923</c:v>
                </c:pt>
                <c:pt idx="52626">
                  <c:v>29.225625874650191</c:v>
                </c:pt>
                <c:pt idx="52627">
                  <c:v>29.22618122040846</c:v>
                </c:pt>
                <c:pt idx="52628">
                  <c:v>29.226736566166728</c:v>
                </c:pt>
                <c:pt idx="52629">
                  <c:v>29.227291911924997</c:v>
                </c:pt>
                <c:pt idx="52630">
                  <c:v>29.227847257683266</c:v>
                </c:pt>
                <c:pt idx="52631">
                  <c:v>29.228402603441534</c:v>
                </c:pt>
                <c:pt idx="52632">
                  <c:v>29.228957949199803</c:v>
                </c:pt>
                <c:pt idx="52633">
                  <c:v>29.229513294958071</c:v>
                </c:pt>
                <c:pt idx="52634">
                  <c:v>29.23006864071634</c:v>
                </c:pt>
                <c:pt idx="52635">
                  <c:v>29.230623986474608</c:v>
                </c:pt>
                <c:pt idx="52636">
                  <c:v>29.231179332232877</c:v>
                </c:pt>
                <c:pt idx="52637">
                  <c:v>29.231734677991145</c:v>
                </c:pt>
                <c:pt idx="52638">
                  <c:v>29.232290023749414</c:v>
                </c:pt>
                <c:pt idx="52639">
                  <c:v>29.232845369507682</c:v>
                </c:pt>
                <c:pt idx="52640">
                  <c:v>29.233400715265951</c:v>
                </c:pt>
                <c:pt idx="52641">
                  <c:v>29.23395606102422</c:v>
                </c:pt>
                <c:pt idx="52642">
                  <c:v>29.234511406782488</c:v>
                </c:pt>
                <c:pt idx="52643">
                  <c:v>29.235066752540757</c:v>
                </c:pt>
                <c:pt idx="52644">
                  <c:v>29.235622098299025</c:v>
                </c:pt>
                <c:pt idx="52645">
                  <c:v>29.236177444057294</c:v>
                </c:pt>
                <c:pt idx="52646">
                  <c:v>29.236732789815562</c:v>
                </c:pt>
                <c:pt idx="52647">
                  <c:v>29.237288135573831</c:v>
                </c:pt>
                <c:pt idx="52648">
                  <c:v>29.237843481332099</c:v>
                </c:pt>
                <c:pt idx="52649">
                  <c:v>29.238398827090368</c:v>
                </c:pt>
                <c:pt idx="52650">
                  <c:v>29.238954172848636</c:v>
                </c:pt>
                <c:pt idx="52651">
                  <c:v>29.239509518606905</c:v>
                </c:pt>
                <c:pt idx="52652">
                  <c:v>29.240064864365173</c:v>
                </c:pt>
                <c:pt idx="52653">
                  <c:v>29.240620210123442</c:v>
                </c:pt>
                <c:pt idx="52654">
                  <c:v>29.241175555881711</c:v>
                </c:pt>
                <c:pt idx="52655">
                  <c:v>29.241730901639979</c:v>
                </c:pt>
                <c:pt idx="52656">
                  <c:v>29.242286247398248</c:v>
                </c:pt>
                <c:pt idx="52657">
                  <c:v>29.242841593156516</c:v>
                </c:pt>
                <c:pt idx="52658">
                  <c:v>29.243396938914785</c:v>
                </c:pt>
                <c:pt idx="52659">
                  <c:v>29.243952284673053</c:v>
                </c:pt>
                <c:pt idx="52660">
                  <c:v>29.244507630431322</c:v>
                </c:pt>
                <c:pt idx="52661">
                  <c:v>29.24506297618959</c:v>
                </c:pt>
                <c:pt idx="52662">
                  <c:v>29.245618321947859</c:v>
                </c:pt>
                <c:pt idx="52663">
                  <c:v>29.246173667706127</c:v>
                </c:pt>
                <c:pt idx="52664">
                  <c:v>29.246729013464396</c:v>
                </c:pt>
                <c:pt idx="52665">
                  <c:v>29.247284359222665</c:v>
                </c:pt>
                <c:pt idx="52666">
                  <c:v>29.247839704980933</c:v>
                </c:pt>
                <c:pt idx="52667">
                  <c:v>29.248395050739202</c:v>
                </c:pt>
                <c:pt idx="52668">
                  <c:v>29.24895039649747</c:v>
                </c:pt>
                <c:pt idx="52669">
                  <c:v>29.249505742255739</c:v>
                </c:pt>
                <c:pt idx="52670">
                  <c:v>29.250061088014007</c:v>
                </c:pt>
                <c:pt idx="52671">
                  <c:v>29.250616433772276</c:v>
                </c:pt>
                <c:pt idx="52672">
                  <c:v>29.251171779530544</c:v>
                </c:pt>
                <c:pt idx="52673">
                  <c:v>29.251727125288813</c:v>
                </c:pt>
                <c:pt idx="52674">
                  <c:v>29.252282471047081</c:v>
                </c:pt>
                <c:pt idx="52675">
                  <c:v>29.25283781680535</c:v>
                </c:pt>
                <c:pt idx="52676">
                  <c:v>29.253393162563619</c:v>
                </c:pt>
                <c:pt idx="52677">
                  <c:v>29.253948508321887</c:v>
                </c:pt>
                <c:pt idx="52678">
                  <c:v>29.254503854080156</c:v>
                </c:pt>
                <c:pt idx="52679">
                  <c:v>29.255059199838424</c:v>
                </c:pt>
                <c:pt idx="52680">
                  <c:v>29.255614545596693</c:v>
                </c:pt>
                <c:pt idx="52681">
                  <c:v>29.256169891354961</c:v>
                </c:pt>
                <c:pt idx="52682">
                  <c:v>29.25672523711323</c:v>
                </c:pt>
                <c:pt idx="52683">
                  <c:v>29.257280582871498</c:v>
                </c:pt>
                <c:pt idx="52684">
                  <c:v>29.257835928629767</c:v>
                </c:pt>
                <c:pt idx="52685">
                  <c:v>29.258391274388035</c:v>
                </c:pt>
                <c:pt idx="52686">
                  <c:v>29.258946620146304</c:v>
                </c:pt>
                <c:pt idx="52687">
                  <c:v>29.259501965904573</c:v>
                </c:pt>
                <c:pt idx="52688">
                  <c:v>29.260057311662841</c:v>
                </c:pt>
                <c:pt idx="52689">
                  <c:v>29.26061265742111</c:v>
                </c:pt>
                <c:pt idx="52690">
                  <c:v>29.261168003179378</c:v>
                </c:pt>
                <c:pt idx="52691">
                  <c:v>29.261723348937647</c:v>
                </c:pt>
                <c:pt idx="52692">
                  <c:v>29.262278694695915</c:v>
                </c:pt>
                <c:pt idx="52693">
                  <c:v>29.262834040454184</c:v>
                </c:pt>
                <c:pt idx="52694">
                  <c:v>29.263389386212452</c:v>
                </c:pt>
                <c:pt idx="52695">
                  <c:v>29.263944731970721</c:v>
                </c:pt>
                <c:pt idx="52696">
                  <c:v>29.264500077728989</c:v>
                </c:pt>
                <c:pt idx="52697">
                  <c:v>29.265055423487258</c:v>
                </c:pt>
                <c:pt idx="52698">
                  <c:v>29.265610769245527</c:v>
                </c:pt>
                <c:pt idx="52699">
                  <c:v>29.266166115003795</c:v>
                </c:pt>
                <c:pt idx="52700">
                  <c:v>29.266721460762064</c:v>
                </c:pt>
                <c:pt idx="52701">
                  <c:v>29.267276806520332</c:v>
                </c:pt>
                <c:pt idx="52702">
                  <c:v>29.267832152278601</c:v>
                </c:pt>
                <c:pt idx="52703">
                  <c:v>29.268387498036869</c:v>
                </c:pt>
                <c:pt idx="52704">
                  <c:v>29.268942843795138</c:v>
                </c:pt>
                <c:pt idx="52705">
                  <c:v>29.269498189553406</c:v>
                </c:pt>
                <c:pt idx="52706">
                  <c:v>29.270053535311675</c:v>
                </c:pt>
                <c:pt idx="52707">
                  <c:v>29.270608881069943</c:v>
                </c:pt>
                <c:pt idx="52708">
                  <c:v>29.271164226828212</c:v>
                </c:pt>
                <c:pt idx="52709">
                  <c:v>29.27171957258648</c:v>
                </c:pt>
                <c:pt idx="52710">
                  <c:v>29.272274918344749</c:v>
                </c:pt>
                <c:pt idx="52711">
                  <c:v>29.272830264103018</c:v>
                </c:pt>
                <c:pt idx="52712">
                  <c:v>29.273385609861286</c:v>
                </c:pt>
                <c:pt idx="52713">
                  <c:v>29.273940955619555</c:v>
                </c:pt>
                <c:pt idx="52714">
                  <c:v>29.274496301377823</c:v>
                </c:pt>
                <c:pt idx="52715">
                  <c:v>29.275051647136092</c:v>
                </c:pt>
                <c:pt idx="52716">
                  <c:v>29.27560699289436</c:v>
                </c:pt>
                <c:pt idx="52717">
                  <c:v>29.276162338652629</c:v>
                </c:pt>
                <c:pt idx="52718">
                  <c:v>29.276717684410897</c:v>
                </c:pt>
                <c:pt idx="52719">
                  <c:v>29.277273030169166</c:v>
                </c:pt>
                <c:pt idx="52720">
                  <c:v>29.277828375927434</c:v>
                </c:pt>
                <c:pt idx="52721">
                  <c:v>29.278383721685703</c:v>
                </c:pt>
                <c:pt idx="52722">
                  <c:v>29.278939067443972</c:v>
                </c:pt>
                <c:pt idx="52723">
                  <c:v>29.27949441320224</c:v>
                </c:pt>
                <c:pt idx="52724">
                  <c:v>29.280049758960509</c:v>
                </c:pt>
                <c:pt idx="52725">
                  <c:v>29.280605104718777</c:v>
                </c:pt>
                <c:pt idx="52726">
                  <c:v>29.281160450477046</c:v>
                </c:pt>
                <c:pt idx="52727">
                  <c:v>29.281715796235314</c:v>
                </c:pt>
                <c:pt idx="52728">
                  <c:v>29.282271141993583</c:v>
                </c:pt>
                <c:pt idx="52729">
                  <c:v>29.282826487751851</c:v>
                </c:pt>
                <c:pt idx="52730">
                  <c:v>29.28338183351012</c:v>
                </c:pt>
                <c:pt idx="52731">
                  <c:v>29.283937179268388</c:v>
                </c:pt>
                <c:pt idx="52732">
                  <c:v>29.284492525026657</c:v>
                </c:pt>
                <c:pt idx="52733">
                  <c:v>29.285047870784926</c:v>
                </c:pt>
                <c:pt idx="52734">
                  <c:v>29.285603216543194</c:v>
                </c:pt>
                <c:pt idx="52735">
                  <c:v>29.286158562301463</c:v>
                </c:pt>
                <c:pt idx="52736">
                  <c:v>29.286713908059731</c:v>
                </c:pt>
                <c:pt idx="52737">
                  <c:v>29.287269253818</c:v>
                </c:pt>
                <c:pt idx="52738">
                  <c:v>29.287824599576268</c:v>
                </c:pt>
                <c:pt idx="52739">
                  <c:v>29.288379945334537</c:v>
                </c:pt>
                <c:pt idx="52740">
                  <c:v>29.288935291092805</c:v>
                </c:pt>
                <c:pt idx="52741">
                  <c:v>29.289490636851074</c:v>
                </c:pt>
                <c:pt idx="52742">
                  <c:v>29.290045982609342</c:v>
                </c:pt>
                <c:pt idx="52743">
                  <c:v>29.290601328367611</c:v>
                </c:pt>
                <c:pt idx="52744">
                  <c:v>29.29115667412588</c:v>
                </c:pt>
                <c:pt idx="52745">
                  <c:v>29.291712019884148</c:v>
                </c:pt>
                <c:pt idx="52746">
                  <c:v>29.292267365642417</c:v>
                </c:pt>
                <c:pt idx="52747">
                  <c:v>29.292822711400685</c:v>
                </c:pt>
                <c:pt idx="52748">
                  <c:v>29.293378057158954</c:v>
                </c:pt>
                <c:pt idx="52749">
                  <c:v>29.293933402917222</c:v>
                </c:pt>
                <c:pt idx="52750">
                  <c:v>29.294488748675491</c:v>
                </c:pt>
                <c:pt idx="52751">
                  <c:v>29.295044094433759</c:v>
                </c:pt>
                <c:pt idx="52752">
                  <c:v>29.295599440192028</c:v>
                </c:pt>
                <c:pt idx="52753">
                  <c:v>29.296154785950296</c:v>
                </c:pt>
                <c:pt idx="52754">
                  <c:v>29.296710131708565</c:v>
                </c:pt>
                <c:pt idx="52755">
                  <c:v>29.297265477466834</c:v>
                </c:pt>
                <c:pt idx="52756">
                  <c:v>29.297820823225102</c:v>
                </c:pt>
                <c:pt idx="52757">
                  <c:v>29.298376168983371</c:v>
                </c:pt>
                <c:pt idx="52758">
                  <c:v>29.298931514741639</c:v>
                </c:pt>
                <c:pt idx="52759">
                  <c:v>29.299486860499908</c:v>
                </c:pt>
                <c:pt idx="52760">
                  <c:v>29.300042206258176</c:v>
                </c:pt>
                <c:pt idx="52761">
                  <c:v>29.300597552016445</c:v>
                </c:pt>
                <c:pt idx="52762">
                  <c:v>29.301152897774713</c:v>
                </c:pt>
                <c:pt idx="52763">
                  <c:v>29.301708243532982</c:v>
                </c:pt>
                <c:pt idx="52764">
                  <c:v>29.30226358929125</c:v>
                </c:pt>
                <c:pt idx="52765">
                  <c:v>29.302818935049519</c:v>
                </c:pt>
                <c:pt idx="52766">
                  <c:v>29.303374280807787</c:v>
                </c:pt>
                <c:pt idx="52767">
                  <c:v>29.303929626566056</c:v>
                </c:pt>
                <c:pt idx="52768">
                  <c:v>29.304484972324325</c:v>
                </c:pt>
                <c:pt idx="52769">
                  <c:v>29.305040318082593</c:v>
                </c:pt>
                <c:pt idx="52770">
                  <c:v>29.305595663840862</c:v>
                </c:pt>
                <c:pt idx="52771">
                  <c:v>29.30615100959913</c:v>
                </c:pt>
                <c:pt idx="52772">
                  <c:v>29.306706355357399</c:v>
                </c:pt>
                <c:pt idx="52773">
                  <c:v>29.307261701115667</c:v>
                </c:pt>
                <c:pt idx="52774">
                  <c:v>29.307817046873936</c:v>
                </c:pt>
                <c:pt idx="52775">
                  <c:v>29.308372392632204</c:v>
                </c:pt>
                <c:pt idx="52776">
                  <c:v>29.308927738390473</c:v>
                </c:pt>
                <c:pt idx="52777">
                  <c:v>29.309483084148741</c:v>
                </c:pt>
                <c:pt idx="52778">
                  <c:v>29.31003842990701</c:v>
                </c:pt>
                <c:pt idx="52779">
                  <c:v>29.310593775665279</c:v>
                </c:pt>
                <c:pt idx="52780">
                  <c:v>29.311149121423547</c:v>
                </c:pt>
                <c:pt idx="52781">
                  <c:v>29.311704467181816</c:v>
                </c:pt>
                <c:pt idx="52782">
                  <c:v>29.312259812940084</c:v>
                </c:pt>
                <c:pt idx="52783">
                  <c:v>29.312815158698353</c:v>
                </c:pt>
                <c:pt idx="52784">
                  <c:v>29.313370504456621</c:v>
                </c:pt>
                <c:pt idx="52785">
                  <c:v>29.31392585021489</c:v>
                </c:pt>
                <c:pt idx="52786">
                  <c:v>29.314481195973158</c:v>
                </c:pt>
                <c:pt idx="52787">
                  <c:v>29.315036541731427</c:v>
                </c:pt>
                <c:pt idx="52788">
                  <c:v>29.315591887489695</c:v>
                </c:pt>
                <c:pt idx="52789">
                  <c:v>29.316147233247964</c:v>
                </c:pt>
                <c:pt idx="52790">
                  <c:v>29.316702579006233</c:v>
                </c:pt>
                <c:pt idx="52791">
                  <c:v>29.317257924764501</c:v>
                </c:pt>
                <c:pt idx="52792">
                  <c:v>29.31781327052277</c:v>
                </c:pt>
                <c:pt idx="52793">
                  <c:v>29.318368616281038</c:v>
                </c:pt>
                <c:pt idx="52794">
                  <c:v>29.318923962039307</c:v>
                </c:pt>
                <c:pt idx="52795">
                  <c:v>29.319479307797575</c:v>
                </c:pt>
                <c:pt idx="52796">
                  <c:v>29.320034653555844</c:v>
                </c:pt>
                <c:pt idx="52797">
                  <c:v>29.320589999314112</c:v>
                </c:pt>
                <c:pt idx="52798">
                  <c:v>29.321145345072381</c:v>
                </c:pt>
                <c:pt idx="52799">
                  <c:v>29.321700690830649</c:v>
                </c:pt>
                <c:pt idx="52800">
                  <c:v>29.322256036588918</c:v>
                </c:pt>
                <c:pt idx="52801">
                  <c:v>29.322811382347187</c:v>
                </c:pt>
                <c:pt idx="52802">
                  <c:v>29.323366728105455</c:v>
                </c:pt>
                <c:pt idx="52803">
                  <c:v>29.323922073863724</c:v>
                </c:pt>
                <c:pt idx="52804">
                  <c:v>29.324477419621992</c:v>
                </c:pt>
                <c:pt idx="52805">
                  <c:v>29.325032765380261</c:v>
                </c:pt>
                <c:pt idx="52806">
                  <c:v>29.325588111138529</c:v>
                </c:pt>
                <c:pt idx="52807">
                  <c:v>29.326143456896798</c:v>
                </c:pt>
                <c:pt idx="52808">
                  <c:v>29.326698802655066</c:v>
                </c:pt>
                <c:pt idx="52809">
                  <c:v>29.327254148413335</c:v>
                </c:pt>
                <c:pt idx="52810">
                  <c:v>29.327809494171603</c:v>
                </c:pt>
                <c:pt idx="52811">
                  <c:v>29.328364839929872</c:v>
                </c:pt>
                <c:pt idx="52812">
                  <c:v>29.328920185688141</c:v>
                </c:pt>
                <c:pt idx="52813">
                  <c:v>29.329475531446409</c:v>
                </c:pt>
                <c:pt idx="52814">
                  <c:v>29.330030877204678</c:v>
                </c:pt>
                <c:pt idx="52815">
                  <c:v>29.330586222962946</c:v>
                </c:pt>
                <c:pt idx="52816">
                  <c:v>29.331141568721215</c:v>
                </c:pt>
                <c:pt idx="52817">
                  <c:v>29.331696914479483</c:v>
                </c:pt>
                <c:pt idx="52818">
                  <c:v>29.332252260237752</c:v>
                </c:pt>
                <c:pt idx="52819">
                  <c:v>29.33280760599602</c:v>
                </c:pt>
                <c:pt idx="52820">
                  <c:v>29.333362951754289</c:v>
                </c:pt>
                <c:pt idx="52821">
                  <c:v>29.333918297512557</c:v>
                </c:pt>
                <c:pt idx="52822">
                  <c:v>29.334473643270826</c:v>
                </c:pt>
                <c:pt idx="52823">
                  <c:v>29.335028989029095</c:v>
                </c:pt>
                <c:pt idx="52824">
                  <c:v>29.335584334787363</c:v>
                </c:pt>
                <c:pt idx="52825">
                  <c:v>29.336139680545632</c:v>
                </c:pt>
                <c:pt idx="52826">
                  <c:v>29.3366950263039</c:v>
                </c:pt>
                <c:pt idx="52827">
                  <c:v>29.337250372062169</c:v>
                </c:pt>
                <c:pt idx="52828">
                  <c:v>29.337805717820437</c:v>
                </c:pt>
                <c:pt idx="52829">
                  <c:v>29.338361063578706</c:v>
                </c:pt>
                <c:pt idx="52830">
                  <c:v>29.338916409336974</c:v>
                </c:pt>
                <c:pt idx="52831">
                  <c:v>29.339471755095243</c:v>
                </c:pt>
                <c:pt idx="52832">
                  <c:v>29.340027100853511</c:v>
                </c:pt>
                <c:pt idx="52833">
                  <c:v>29.34058244661178</c:v>
                </c:pt>
                <c:pt idx="52834">
                  <c:v>29.341137792370048</c:v>
                </c:pt>
                <c:pt idx="52835">
                  <c:v>29.341693138128317</c:v>
                </c:pt>
                <c:pt idx="52836">
                  <c:v>29.342248483886586</c:v>
                </c:pt>
                <c:pt idx="52837">
                  <c:v>29.342803829644854</c:v>
                </c:pt>
                <c:pt idx="52838">
                  <c:v>29.343359175403123</c:v>
                </c:pt>
                <c:pt idx="52839">
                  <c:v>29.343914521161391</c:v>
                </c:pt>
                <c:pt idx="52840">
                  <c:v>29.34446986691966</c:v>
                </c:pt>
                <c:pt idx="52841">
                  <c:v>29.345025212677928</c:v>
                </c:pt>
                <c:pt idx="52842">
                  <c:v>29.345580558436197</c:v>
                </c:pt>
                <c:pt idx="52843">
                  <c:v>29.346135904194465</c:v>
                </c:pt>
                <c:pt idx="52844">
                  <c:v>29.346691249952734</c:v>
                </c:pt>
                <c:pt idx="52845">
                  <c:v>29.347246595711002</c:v>
                </c:pt>
                <c:pt idx="52846">
                  <c:v>29.347801941469271</c:v>
                </c:pt>
                <c:pt idx="52847">
                  <c:v>29.34835728722754</c:v>
                </c:pt>
                <c:pt idx="52848">
                  <c:v>29.348912632985808</c:v>
                </c:pt>
                <c:pt idx="52849">
                  <c:v>29.349467978744077</c:v>
                </c:pt>
                <c:pt idx="52850">
                  <c:v>29.350023324502345</c:v>
                </c:pt>
                <c:pt idx="52851">
                  <c:v>29.350578670260614</c:v>
                </c:pt>
                <c:pt idx="52852">
                  <c:v>29.351134016018882</c:v>
                </c:pt>
                <c:pt idx="52853">
                  <c:v>29.351689361777151</c:v>
                </c:pt>
                <c:pt idx="52854">
                  <c:v>29.352244707535419</c:v>
                </c:pt>
                <c:pt idx="52855">
                  <c:v>29.352800053293688</c:v>
                </c:pt>
                <c:pt idx="52856">
                  <c:v>29.353355399051956</c:v>
                </c:pt>
                <c:pt idx="52857">
                  <c:v>29.353910744810225</c:v>
                </c:pt>
                <c:pt idx="52858">
                  <c:v>29.354466090568494</c:v>
                </c:pt>
                <c:pt idx="52859">
                  <c:v>29.355021436326762</c:v>
                </c:pt>
                <c:pt idx="52860">
                  <c:v>29.355576782085031</c:v>
                </c:pt>
                <c:pt idx="52861">
                  <c:v>29.356132127843299</c:v>
                </c:pt>
                <c:pt idx="52862">
                  <c:v>29.356687473601568</c:v>
                </c:pt>
                <c:pt idx="52863">
                  <c:v>29.357242819359836</c:v>
                </c:pt>
                <c:pt idx="52864">
                  <c:v>29.357798165118105</c:v>
                </c:pt>
                <c:pt idx="52865">
                  <c:v>29.358353510876373</c:v>
                </c:pt>
                <c:pt idx="52866">
                  <c:v>29.358908856634642</c:v>
                </c:pt>
                <c:pt idx="52867">
                  <c:v>29.35946420239291</c:v>
                </c:pt>
                <c:pt idx="52868">
                  <c:v>29.360019548151179</c:v>
                </c:pt>
                <c:pt idx="52869">
                  <c:v>29.360574893909448</c:v>
                </c:pt>
                <c:pt idx="52870">
                  <c:v>29.361130239667716</c:v>
                </c:pt>
                <c:pt idx="52871">
                  <c:v>29.361685585425985</c:v>
                </c:pt>
                <c:pt idx="52872">
                  <c:v>29.362240931184253</c:v>
                </c:pt>
                <c:pt idx="52873">
                  <c:v>29.362796276942522</c:v>
                </c:pt>
                <c:pt idx="52874">
                  <c:v>29.36335162270079</c:v>
                </c:pt>
                <c:pt idx="52875">
                  <c:v>29.363906968459059</c:v>
                </c:pt>
                <c:pt idx="52876">
                  <c:v>29.364462314217327</c:v>
                </c:pt>
                <c:pt idx="52877">
                  <c:v>29.365017659975596</c:v>
                </c:pt>
                <c:pt idx="52878">
                  <c:v>29.365573005733864</c:v>
                </c:pt>
                <c:pt idx="52879">
                  <c:v>29.366128351492133</c:v>
                </c:pt>
                <c:pt idx="52880">
                  <c:v>29.366683697250402</c:v>
                </c:pt>
                <c:pt idx="52881">
                  <c:v>29.36723904300867</c:v>
                </c:pt>
                <c:pt idx="52882">
                  <c:v>29.367794388766939</c:v>
                </c:pt>
                <c:pt idx="52883">
                  <c:v>29.368349734525207</c:v>
                </c:pt>
                <c:pt idx="52884">
                  <c:v>29.368905080283476</c:v>
                </c:pt>
                <c:pt idx="52885">
                  <c:v>29.369460426041744</c:v>
                </c:pt>
                <c:pt idx="52886">
                  <c:v>29.370015771800013</c:v>
                </c:pt>
                <c:pt idx="52887">
                  <c:v>29.370571117558281</c:v>
                </c:pt>
                <c:pt idx="52888">
                  <c:v>29.37112646331655</c:v>
                </c:pt>
                <c:pt idx="52889">
                  <c:v>29.371681809074818</c:v>
                </c:pt>
                <c:pt idx="52890">
                  <c:v>29.372237154833087</c:v>
                </c:pt>
                <c:pt idx="52891">
                  <c:v>29.372792500591355</c:v>
                </c:pt>
                <c:pt idx="52892">
                  <c:v>29.373347846349624</c:v>
                </c:pt>
                <c:pt idx="52893">
                  <c:v>29.373903192107893</c:v>
                </c:pt>
                <c:pt idx="52894">
                  <c:v>29.374458537866161</c:v>
                </c:pt>
                <c:pt idx="52895">
                  <c:v>29.37501388362443</c:v>
                </c:pt>
                <c:pt idx="52896">
                  <c:v>29.375569229382698</c:v>
                </c:pt>
                <c:pt idx="52897">
                  <c:v>29.376124575140967</c:v>
                </c:pt>
                <c:pt idx="52898">
                  <c:v>29.376679920899235</c:v>
                </c:pt>
                <c:pt idx="52899">
                  <c:v>29.377235266657504</c:v>
                </c:pt>
                <c:pt idx="52900">
                  <c:v>29.377790612415772</c:v>
                </c:pt>
                <c:pt idx="52901">
                  <c:v>29.378345958174041</c:v>
                </c:pt>
                <c:pt idx="52902">
                  <c:v>29.378901303932309</c:v>
                </c:pt>
                <c:pt idx="52903">
                  <c:v>29.379456649690578</c:v>
                </c:pt>
                <c:pt idx="52904">
                  <c:v>29.380011995448847</c:v>
                </c:pt>
                <c:pt idx="52905">
                  <c:v>29.380567341207115</c:v>
                </c:pt>
                <c:pt idx="52906">
                  <c:v>29.381122686965384</c:v>
                </c:pt>
                <c:pt idx="52907">
                  <c:v>29.381678032723652</c:v>
                </c:pt>
                <c:pt idx="52908">
                  <c:v>29.382233378481921</c:v>
                </c:pt>
                <c:pt idx="52909">
                  <c:v>29.382788724240189</c:v>
                </c:pt>
                <c:pt idx="52910">
                  <c:v>29.383344069998458</c:v>
                </c:pt>
                <c:pt idx="52911">
                  <c:v>29.383899415756726</c:v>
                </c:pt>
                <c:pt idx="52912">
                  <c:v>29.384454761514995</c:v>
                </c:pt>
                <c:pt idx="52913">
                  <c:v>29.385010107273263</c:v>
                </c:pt>
                <c:pt idx="52914">
                  <c:v>29.385565453031532</c:v>
                </c:pt>
                <c:pt idx="52915">
                  <c:v>29.386120798789801</c:v>
                </c:pt>
                <c:pt idx="52916">
                  <c:v>29.386676144548069</c:v>
                </c:pt>
                <c:pt idx="52917">
                  <c:v>29.387231490306338</c:v>
                </c:pt>
                <c:pt idx="52918">
                  <c:v>29.387786836064606</c:v>
                </c:pt>
                <c:pt idx="52919">
                  <c:v>29.388342181822875</c:v>
                </c:pt>
                <c:pt idx="52920">
                  <c:v>29.388897527581143</c:v>
                </c:pt>
                <c:pt idx="52921">
                  <c:v>29.389452873339412</c:v>
                </c:pt>
                <c:pt idx="52922">
                  <c:v>29.39000821909768</c:v>
                </c:pt>
                <c:pt idx="52923">
                  <c:v>29.390563564855949</c:v>
                </c:pt>
                <c:pt idx="52924">
                  <c:v>29.391118910614217</c:v>
                </c:pt>
                <c:pt idx="52925">
                  <c:v>29.391674256372486</c:v>
                </c:pt>
                <c:pt idx="52926">
                  <c:v>29.392229602130755</c:v>
                </c:pt>
                <c:pt idx="52927">
                  <c:v>29.392784947889023</c:v>
                </c:pt>
                <c:pt idx="52928">
                  <c:v>29.393340293647292</c:v>
                </c:pt>
                <c:pt idx="52929">
                  <c:v>29.39389563940556</c:v>
                </c:pt>
                <c:pt idx="52930">
                  <c:v>29.394450985163829</c:v>
                </c:pt>
                <c:pt idx="52931">
                  <c:v>29.395006330922097</c:v>
                </c:pt>
                <c:pt idx="52932">
                  <c:v>29.395561676680366</c:v>
                </c:pt>
                <c:pt idx="52933">
                  <c:v>29.396117022438634</c:v>
                </c:pt>
                <c:pt idx="52934">
                  <c:v>29.396672368196903</c:v>
                </c:pt>
                <c:pt idx="52935">
                  <c:v>29.397227713955171</c:v>
                </c:pt>
                <c:pt idx="52936">
                  <c:v>29.39778305971344</c:v>
                </c:pt>
                <c:pt idx="52937">
                  <c:v>29.398338405471709</c:v>
                </c:pt>
                <c:pt idx="52938">
                  <c:v>29.398893751229977</c:v>
                </c:pt>
                <c:pt idx="52939">
                  <c:v>29.399449096988246</c:v>
                </c:pt>
                <c:pt idx="52940">
                  <c:v>29.400004442746514</c:v>
                </c:pt>
                <c:pt idx="52941">
                  <c:v>29.400559788504783</c:v>
                </c:pt>
                <c:pt idx="52942">
                  <c:v>29.401115134263051</c:v>
                </c:pt>
                <c:pt idx="52943">
                  <c:v>29.40167048002132</c:v>
                </c:pt>
                <c:pt idx="52944">
                  <c:v>29.402225825779588</c:v>
                </c:pt>
                <c:pt idx="52945">
                  <c:v>29.402781171537857</c:v>
                </c:pt>
                <c:pt idx="52946">
                  <c:v>29.403336517296125</c:v>
                </c:pt>
                <c:pt idx="52947">
                  <c:v>29.403891863054394</c:v>
                </c:pt>
                <c:pt idx="52948">
                  <c:v>29.404447208812662</c:v>
                </c:pt>
                <c:pt idx="52949">
                  <c:v>29.405002554570931</c:v>
                </c:pt>
                <c:pt idx="52950">
                  <c:v>29.4055579003292</c:v>
                </c:pt>
                <c:pt idx="52951">
                  <c:v>29.406113246087468</c:v>
                </c:pt>
                <c:pt idx="52952">
                  <c:v>29.406668591845737</c:v>
                </c:pt>
                <c:pt idx="52953">
                  <c:v>29.407223937604005</c:v>
                </c:pt>
                <c:pt idx="52954">
                  <c:v>29.407779283362274</c:v>
                </c:pt>
                <c:pt idx="52955">
                  <c:v>29.408334629120542</c:v>
                </c:pt>
                <c:pt idx="52956">
                  <c:v>29.408889974878811</c:v>
                </c:pt>
                <c:pt idx="52957">
                  <c:v>29.409445320637079</c:v>
                </c:pt>
                <c:pt idx="52958">
                  <c:v>29.410000666395348</c:v>
                </c:pt>
                <c:pt idx="52959">
                  <c:v>29.410556012153616</c:v>
                </c:pt>
                <c:pt idx="52960">
                  <c:v>29.411111357911885</c:v>
                </c:pt>
                <c:pt idx="52961">
                  <c:v>29.411666703670154</c:v>
                </c:pt>
                <c:pt idx="52962">
                  <c:v>29.412222049428422</c:v>
                </c:pt>
                <c:pt idx="52963">
                  <c:v>29.412777395186691</c:v>
                </c:pt>
                <c:pt idx="52964">
                  <c:v>29.413332740944959</c:v>
                </c:pt>
                <c:pt idx="52965">
                  <c:v>29.413888086703228</c:v>
                </c:pt>
                <c:pt idx="52966">
                  <c:v>29.414443432461496</c:v>
                </c:pt>
                <c:pt idx="52967">
                  <c:v>29.414998778219765</c:v>
                </c:pt>
                <c:pt idx="52968">
                  <c:v>29.415554123978033</c:v>
                </c:pt>
                <c:pt idx="52969">
                  <c:v>29.416109469736302</c:v>
                </c:pt>
                <c:pt idx="52970">
                  <c:v>29.41666481549457</c:v>
                </c:pt>
                <c:pt idx="52971">
                  <c:v>29.417220161252839</c:v>
                </c:pt>
                <c:pt idx="52972">
                  <c:v>29.417775507011108</c:v>
                </c:pt>
                <c:pt idx="52973">
                  <c:v>29.418330852769376</c:v>
                </c:pt>
                <c:pt idx="52974">
                  <c:v>29.418886198527645</c:v>
                </c:pt>
                <c:pt idx="52975">
                  <c:v>29.419441544285913</c:v>
                </c:pt>
                <c:pt idx="52976">
                  <c:v>29.419996890044182</c:v>
                </c:pt>
                <c:pt idx="52977">
                  <c:v>29.42055223580245</c:v>
                </c:pt>
                <c:pt idx="52978">
                  <c:v>29.421107581560719</c:v>
                </c:pt>
                <c:pt idx="52979">
                  <c:v>29.421662927318987</c:v>
                </c:pt>
                <c:pt idx="52980">
                  <c:v>29.422218273077256</c:v>
                </c:pt>
                <c:pt idx="52981">
                  <c:v>29.422773618835524</c:v>
                </c:pt>
                <c:pt idx="52982">
                  <c:v>29.423328964593793</c:v>
                </c:pt>
                <c:pt idx="52983">
                  <c:v>29.423884310352062</c:v>
                </c:pt>
                <c:pt idx="52984">
                  <c:v>29.42443965611033</c:v>
                </c:pt>
                <c:pt idx="52985">
                  <c:v>29.424995001868599</c:v>
                </c:pt>
                <c:pt idx="52986">
                  <c:v>29.425550347626867</c:v>
                </c:pt>
                <c:pt idx="52987">
                  <c:v>29.426105693385136</c:v>
                </c:pt>
                <c:pt idx="52988">
                  <c:v>29.426661039143404</c:v>
                </c:pt>
                <c:pt idx="52989">
                  <c:v>29.427216384901673</c:v>
                </c:pt>
                <c:pt idx="52990">
                  <c:v>29.427771730659941</c:v>
                </c:pt>
                <c:pt idx="52991">
                  <c:v>29.42832707641821</c:v>
                </c:pt>
                <c:pt idx="52992">
                  <c:v>29.428882422176478</c:v>
                </c:pt>
                <c:pt idx="52993">
                  <c:v>29.429437767934747</c:v>
                </c:pt>
                <c:pt idx="52994">
                  <c:v>29.429993113693016</c:v>
                </c:pt>
                <c:pt idx="52995">
                  <c:v>29.430548459451284</c:v>
                </c:pt>
                <c:pt idx="52996">
                  <c:v>29.431103805209553</c:v>
                </c:pt>
                <c:pt idx="52997">
                  <c:v>29.431659150967821</c:v>
                </c:pt>
                <c:pt idx="52998">
                  <c:v>29.43221449672609</c:v>
                </c:pt>
                <c:pt idx="52999">
                  <c:v>29.432769842484358</c:v>
                </c:pt>
                <c:pt idx="53000">
                  <c:v>29.433325188242627</c:v>
                </c:pt>
                <c:pt idx="53001">
                  <c:v>29.433880534000895</c:v>
                </c:pt>
                <c:pt idx="53002">
                  <c:v>29.434435879759164</c:v>
                </c:pt>
                <c:pt idx="53003">
                  <c:v>29.434991225517432</c:v>
                </c:pt>
                <c:pt idx="53004">
                  <c:v>29.435546571275701</c:v>
                </c:pt>
                <c:pt idx="53005">
                  <c:v>29.436101917033969</c:v>
                </c:pt>
                <c:pt idx="53006">
                  <c:v>29.436657262792238</c:v>
                </c:pt>
                <c:pt idx="53007">
                  <c:v>29.437212608550507</c:v>
                </c:pt>
                <c:pt idx="53008">
                  <c:v>29.437767954308775</c:v>
                </c:pt>
                <c:pt idx="53009">
                  <c:v>29.438323300067044</c:v>
                </c:pt>
                <c:pt idx="53010">
                  <c:v>29.438878645825312</c:v>
                </c:pt>
                <c:pt idx="53011">
                  <c:v>29.439433991583581</c:v>
                </c:pt>
                <c:pt idx="53012">
                  <c:v>29.439989337341849</c:v>
                </c:pt>
                <c:pt idx="53013">
                  <c:v>29.440544683100118</c:v>
                </c:pt>
                <c:pt idx="53014">
                  <c:v>29.441100028858386</c:v>
                </c:pt>
                <c:pt idx="53015">
                  <c:v>29.441655374616655</c:v>
                </c:pt>
                <c:pt idx="53016">
                  <c:v>29.442210720374923</c:v>
                </c:pt>
                <c:pt idx="53017">
                  <c:v>29.442766066133192</c:v>
                </c:pt>
                <c:pt idx="53018">
                  <c:v>29.443321411891461</c:v>
                </c:pt>
                <c:pt idx="53019">
                  <c:v>29.443876757649729</c:v>
                </c:pt>
                <c:pt idx="53020">
                  <c:v>29.444432103407998</c:v>
                </c:pt>
                <c:pt idx="53021">
                  <c:v>29.444987449166266</c:v>
                </c:pt>
                <c:pt idx="53022">
                  <c:v>29.445542794924535</c:v>
                </c:pt>
                <c:pt idx="53023">
                  <c:v>29.446098140682803</c:v>
                </c:pt>
                <c:pt idx="53024">
                  <c:v>29.446653486441072</c:v>
                </c:pt>
                <c:pt idx="53025">
                  <c:v>29.44720883219934</c:v>
                </c:pt>
                <c:pt idx="53026">
                  <c:v>29.447764177957609</c:v>
                </c:pt>
                <c:pt idx="53027">
                  <c:v>29.448319523715877</c:v>
                </c:pt>
                <c:pt idx="53028">
                  <c:v>29.448874869474146</c:v>
                </c:pt>
                <c:pt idx="53029">
                  <c:v>29.449430215232415</c:v>
                </c:pt>
                <c:pt idx="53030">
                  <c:v>29.449985560990683</c:v>
                </c:pt>
                <c:pt idx="53031">
                  <c:v>29.450540906748952</c:v>
                </c:pt>
                <c:pt idx="53032">
                  <c:v>29.45109625250722</c:v>
                </c:pt>
                <c:pt idx="53033">
                  <c:v>29.451651598265489</c:v>
                </c:pt>
                <c:pt idx="53034">
                  <c:v>29.452206944023757</c:v>
                </c:pt>
                <c:pt idx="53035">
                  <c:v>29.452762289782026</c:v>
                </c:pt>
                <c:pt idx="53036">
                  <c:v>29.453317635540294</c:v>
                </c:pt>
                <c:pt idx="53037">
                  <c:v>29.453872981298563</c:v>
                </c:pt>
                <c:pt idx="53038">
                  <c:v>29.454428327056831</c:v>
                </c:pt>
                <c:pt idx="53039">
                  <c:v>29.4549836728151</c:v>
                </c:pt>
                <c:pt idx="53040">
                  <c:v>29.455539018573369</c:v>
                </c:pt>
                <c:pt idx="53041">
                  <c:v>29.456094364331637</c:v>
                </c:pt>
                <c:pt idx="53042">
                  <c:v>29.456649710089906</c:v>
                </c:pt>
                <c:pt idx="53043">
                  <c:v>29.457205055848174</c:v>
                </c:pt>
                <c:pt idx="53044">
                  <c:v>29.457760401606443</c:v>
                </c:pt>
                <c:pt idx="53045">
                  <c:v>29.458315747364711</c:v>
                </c:pt>
                <c:pt idx="53046">
                  <c:v>29.45887109312298</c:v>
                </c:pt>
                <c:pt idx="53047">
                  <c:v>29.459426438881248</c:v>
                </c:pt>
                <c:pt idx="53048">
                  <c:v>29.459981784639517</c:v>
                </c:pt>
                <c:pt idx="53049">
                  <c:v>29.460537130397785</c:v>
                </c:pt>
                <c:pt idx="53050">
                  <c:v>29.461092476156054</c:v>
                </c:pt>
                <c:pt idx="53051">
                  <c:v>29.461647821914323</c:v>
                </c:pt>
                <c:pt idx="53052">
                  <c:v>29.462203167672591</c:v>
                </c:pt>
                <c:pt idx="53053">
                  <c:v>29.46275851343086</c:v>
                </c:pt>
                <c:pt idx="53054">
                  <c:v>29.463313859189128</c:v>
                </c:pt>
                <c:pt idx="53055">
                  <c:v>29.463869204947397</c:v>
                </c:pt>
                <c:pt idx="53056">
                  <c:v>29.464424550705665</c:v>
                </c:pt>
                <c:pt idx="53057">
                  <c:v>29.464979896463934</c:v>
                </c:pt>
                <c:pt idx="53058">
                  <c:v>29.465535242222202</c:v>
                </c:pt>
                <c:pt idx="53059">
                  <c:v>29.466090587980471</c:v>
                </c:pt>
                <c:pt idx="53060">
                  <c:v>29.466645933738739</c:v>
                </c:pt>
                <c:pt idx="53061">
                  <c:v>29.467201279497008</c:v>
                </c:pt>
                <c:pt idx="53062">
                  <c:v>29.467756625255277</c:v>
                </c:pt>
                <c:pt idx="53063">
                  <c:v>29.468311971013545</c:v>
                </c:pt>
                <c:pt idx="53064">
                  <c:v>29.468867316771814</c:v>
                </c:pt>
                <c:pt idx="53065">
                  <c:v>29.469422662530082</c:v>
                </c:pt>
                <c:pt idx="53066">
                  <c:v>29.469978008288351</c:v>
                </c:pt>
                <c:pt idx="53067">
                  <c:v>29.470533354046619</c:v>
                </c:pt>
                <c:pt idx="53068">
                  <c:v>29.471088699804888</c:v>
                </c:pt>
                <c:pt idx="53069">
                  <c:v>29.471644045563156</c:v>
                </c:pt>
                <c:pt idx="53070">
                  <c:v>29.472199391321425</c:v>
                </c:pt>
                <c:pt idx="53071">
                  <c:v>29.472754737079693</c:v>
                </c:pt>
                <c:pt idx="53072">
                  <c:v>29.473310082837962</c:v>
                </c:pt>
                <c:pt idx="53073">
                  <c:v>29.47386542859623</c:v>
                </c:pt>
                <c:pt idx="53074">
                  <c:v>29.474420774354499</c:v>
                </c:pt>
                <c:pt idx="53075">
                  <c:v>29.474976120112768</c:v>
                </c:pt>
                <c:pt idx="53076">
                  <c:v>29.475531465871036</c:v>
                </c:pt>
                <c:pt idx="53077">
                  <c:v>29.476086811629305</c:v>
                </c:pt>
                <c:pt idx="53078">
                  <c:v>29.476642157387573</c:v>
                </c:pt>
                <c:pt idx="53079">
                  <c:v>29.477197503145842</c:v>
                </c:pt>
                <c:pt idx="53080">
                  <c:v>29.47775284890411</c:v>
                </c:pt>
                <c:pt idx="53081">
                  <c:v>29.478308194662379</c:v>
                </c:pt>
                <c:pt idx="53082">
                  <c:v>29.478863540420647</c:v>
                </c:pt>
                <c:pt idx="53083">
                  <c:v>29.479418886178916</c:v>
                </c:pt>
                <c:pt idx="53084">
                  <c:v>29.479974231937184</c:v>
                </c:pt>
                <c:pt idx="53085">
                  <c:v>29.480529577695453</c:v>
                </c:pt>
                <c:pt idx="53086">
                  <c:v>29.481084923453722</c:v>
                </c:pt>
                <c:pt idx="53087">
                  <c:v>29.48164026921199</c:v>
                </c:pt>
                <c:pt idx="53088">
                  <c:v>29.482195614970259</c:v>
                </c:pt>
                <c:pt idx="53089">
                  <c:v>29.482750960728527</c:v>
                </c:pt>
                <c:pt idx="53090">
                  <c:v>29.483306306486796</c:v>
                </c:pt>
                <c:pt idx="53091">
                  <c:v>29.483861652245064</c:v>
                </c:pt>
                <c:pt idx="53092">
                  <c:v>29.484416998003333</c:v>
                </c:pt>
                <c:pt idx="53093">
                  <c:v>29.484972343761601</c:v>
                </c:pt>
                <c:pt idx="53094">
                  <c:v>29.48552768951987</c:v>
                </c:pt>
                <c:pt idx="53095">
                  <c:v>29.486083035278138</c:v>
                </c:pt>
                <c:pt idx="53096">
                  <c:v>29.486638381036407</c:v>
                </c:pt>
                <c:pt idx="53097">
                  <c:v>29.487193726794676</c:v>
                </c:pt>
                <c:pt idx="53098">
                  <c:v>29.487749072552944</c:v>
                </c:pt>
                <c:pt idx="53099">
                  <c:v>29.488304418311213</c:v>
                </c:pt>
                <c:pt idx="53100">
                  <c:v>29.488859764069481</c:v>
                </c:pt>
                <c:pt idx="53101">
                  <c:v>29.48941510982775</c:v>
                </c:pt>
                <c:pt idx="53102">
                  <c:v>29.489970455586018</c:v>
                </c:pt>
                <c:pt idx="53103">
                  <c:v>29.490525801344287</c:v>
                </c:pt>
                <c:pt idx="53104">
                  <c:v>29.491081147102555</c:v>
                </c:pt>
                <c:pt idx="53105">
                  <c:v>29.491636492860824</c:v>
                </c:pt>
                <c:pt idx="53106">
                  <c:v>29.492191838619092</c:v>
                </c:pt>
                <c:pt idx="53107">
                  <c:v>29.492747184377361</c:v>
                </c:pt>
                <c:pt idx="53108">
                  <c:v>29.49330253013563</c:v>
                </c:pt>
                <c:pt idx="53109">
                  <c:v>29.493857875893898</c:v>
                </c:pt>
                <c:pt idx="53110">
                  <c:v>29.494413221652167</c:v>
                </c:pt>
                <c:pt idx="53111">
                  <c:v>29.494968567410435</c:v>
                </c:pt>
                <c:pt idx="53112">
                  <c:v>29.495523913168704</c:v>
                </c:pt>
                <c:pt idx="53113">
                  <c:v>29.496079258926972</c:v>
                </c:pt>
                <c:pt idx="53114">
                  <c:v>29.496634604685241</c:v>
                </c:pt>
                <c:pt idx="53115">
                  <c:v>29.497189950443509</c:v>
                </c:pt>
                <c:pt idx="53116">
                  <c:v>29.497745296201778</c:v>
                </c:pt>
                <c:pt idx="53117">
                  <c:v>29.498300641960046</c:v>
                </c:pt>
                <c:pt idx="53118">
                  <c:v>29.498855987718315</c:v>
                </c:pt>
                <c:pt idx="53119">
                  <c:v>29.499411333476584</c:v>
                </c:pt>
                <c:pt idx="53120">
                  <c:v>29.499966679234852</c:v>
                </c:pt>
                <c:pt idx="53121">
                  <c:v>29.500522024993121</c:v>
                </c:pt>
                <c:pt idx="53122">
                  <c:v>29.501077370751389</c:v>
                </c:pt>
                <c:pt idx="53123">
                  <c:v>29.501632716509658</c:v>
                </c:pt>
                <c:pt idx="53124">
                  <c:v>29.502188062267926</c:v>
                </c:pt>
                <c:pt idx="53125">
                  <c:v>29.502743408026195</c:v>
                </c:pt>
                <c:pt idx="53126">
                  <c:v>29.503298753784463</c:v>
                </c:pt>
                <c:pt idx="53127">
                  <c:v>29.503854099542732</c:v>
                </c:pt>
                <c:pt idx="53128">
                  <c:v>29.504409445301</c:v>
                </c:pt>
                <c:pt idx="53129">
                  <c:v>29.504964791059269</c:v>
                </c:pt>
                <c:pt idx="53130">
                  <c:v>29.505520136817537</c:v>
                </c:pt>
                <c:pt idx="53131">
                  <c:v>29.506075482575806</c:v>
                </c:pt>
                <c:pt idx="53132">
                  <c:v>29.506630828334075</c:v>
                </c:pt>
                <c:pt idx="53133">
                  <c:v>29.507186174092343</c:v>
                </c:pt>
                <c:pt idx="53134">
                  <c:v>29.507741519850612</c:v>
                </c:pt>
                <c:pt idx="53135">
                  <c:v>29.50829686560888</c:v>
                </c:pt>
                <c:pt idx="53136">
                  <c:v>29.508852211367149</c:v>
                </c:pt>
                <c:pt idx="53137">
                  <c:v>29.509407557125417</c:v>
                </c:pt>
                <c:pt idx="53138">
                  <c:v>29.509962902883686</c:v>
                </c:pt>
                <c:pt idx="53139">
                  <c:v>29.510518248641954</c:v>
                </c:pt>
                <c:pt idx="53140">
                  <c:v>29.511073594400223</c:v>
                </c:pt>
                <c:pt idx="53141">
                  <c:v>29.511628940158491</c:v>
                </c:pt>
                <c:pt idx="53142">
                  <c:v>29.51218428591676</c:v>
                </c:pt>
                <c:pt idx="53143">
                  <c:v>29.512739631675029</c:v>
                </c:pt>
                <c:pt idx="53144">
                  <c:v>29.513294977433297</c:v>
                </c:pt>
                <c:pt idx="53145">
                  <c:v>29.513850323191566</c:v>
                </c:pt>
                <c:pt idx="53146">
                  <c:v>29.514405668949834</c:v>
                </c:pt>
                <c:pt idx="53147">
                  <c:v>29.514961014708103</c:v>
                </c:pt>
                <c:pt idx="53148">
                  <c:v>29.515516360466371</c:v>
                </c:pt>
                <c:pt idx="53149">
                  <c:v>29.51607170622464</c:v>
                </c:pt>
                <c:pt idx="53150">
                  <c:v>29.516627051982908</c:v>
                </c:pt>
                <c:pt idx="53151">
                  <c:v>29.517182397741177</c:v>
                </c:pt>
                <c:pt idx="53152">
                  <c:v>29.517737743499445</c:v>
                </c:pt>
                <c:pt idx="53153">
                  <c:v>29.518293089257714</c:v>
                </c:pt>
                <c:pt idx="53154">
                  <c:v>29.518848435015983</c:v>
                </c:pt>
                <c:pt idx="53155">
                  <c:v>29.519403780774251</c:v>
                </c:pt>
                <c:pt idx="53156">
                  <c:v>29.51995912653252</c:v>
                </c:pt>
                <c:pt idx="53157">
                  <c:v>29.520514472290788</c:v>
                </c:pt>
                <c:pt idx="53158">
                  <c:v>29.521069818049057</c:v>
                </c:pt>
                <c:pt idx="53159">
                  <c:v>29.521625163807325</c:v>
                </c:pt>
                <c:pt idx="53160">
                  <c:v>29.522180509565594</c:v>
                </c:pt>
                <c:pt idx="53161">
                  <c:v>29.522735855323862</c:v>
                </c:pt>
                <c:pt idx="53162">
                  <c:v>29.523291201082131</c:v>
                </c:pt>
                <c:pt idx="53163">
                  <c:v>29.523846546840399</c:v>
                </c:pt>
                <c:pt idx="53164">
                  <c:v>29.524401892598668</c:v>
                </c:pt>
                <c:pt idx="53165">
                  <c:v>29.524957238356937</c:v>
                </c:pt>
                <c:pt idx="53166">
                  <c:v>29.525512584115205</c:v>
                </c:pt>
                <c:pt idx="53167">
                  <c:v>29.526067929873474</c:v>
                </c:pt>
                <c:pt idx="53168">
                  <c:v>29.526623275631742</c:v>
                </c:pt>
                <c:pt idx="53169">
                  <c:v>29.527178621390011</c:v>
                </c:pt>
                <c:pt idx="53170">
                  <c:v>29.527733967148279</c:v>
                </c:pt>
                <c:pt idx="53171">
                  <c:v>29.528289312906548</c:v>
                </c:pt>
                <c:pt idx="53172">
                  <c:v>29.528844658664816</c:v>
                </c:pt>
                <c:pt idx="53173">
                  <c:v>29.529400004423085</c:v>
                </c:pt>
                <c:pt idx="53174">
                  <c:v>29.529955350181353</c:v>
                </c:pt>
                <c:pt idx="53175">
                  <c:v>29.530510695939622</c:v>
                </c:pt>
                <c:pt idx="53176">
                  <c:v>29.531066041697891</c:v>
                </c:pt>
                <c:pt idx="53177">
                  <c:v>29.531621387456159</c:v>
                </c:pt>
                <c:pt idx="53178">
                  <c:v>29.532176733214428</c:v>
                </c:pt>
                <c:pt idx="53179">
                  <c:v>29.532732078972696</c:v>
                </c:pt>
                <c:pt idx="53180">
                  <c:v>29.533287424730965</c:v>
                </c:pt>
                <c:pt idx="53181">
                  <c:v>29.533842770489233</c:v>
                </c:pt>
                <c:pt idx="53182">
                  <c:v>29.534398116247502</c:v>
                </c:pt>
                <c:pt idx="53183">
                  <c:v>29.53495346200577</c:v>
                </c:pt>
                <c:pt idx="53184">
                  <c:v>29.535508807764039</c:v>
                </c:pt>
                <c:pt idx="53185">
                  <c:v>29.536064153522307</c:v>
                </c:pt>
                <c:pt idx="53186">
                  <c:v>29.536619499280576</c:v>
                </c:pt>
                <c:pt idx="53187">
                  <c:v>29.537174845038844</c:v>
                </c:pt>
                <c:pt idx="53188">
                  <c:v>29.537730190797113</c:v>
                </c:pt>
                <c:pt idx="53189">
                  <c:v>29.538285536555382</c:v>
                </c:pt>
                <c:pt idx="53190">
                  <c:v>29.53884088231365</c:v>
                </c:pt>
                <c:pt idx="53191">
                  <c:v>29.539396228071919</c:v>
                </c:pt>
                <c:pt idx="53192">
                  <c:v>29.539951573830187</c:v>
                </c:pt>
                <c:pt idx="53193">
                  <c:v>29.540506919588456</c:v>
                </c:pt>
                <c:pt idx="53194">
                  <c:v>29.541062265346724</c:v>
                </c:pt>
                <c:pt idx="53195">
                  <c:v>29.541617611104993</c:v>
                </c:pt>
                <c:pt idx="53196">
                  <c:v>29.542172956863261</c:v>
                </c:pt>
                <c:pt idx="53197">
                  <c:v>29.54272830262153</c:v>
                </c:pt>
                <c:pt idx="53198">
                  <c:v>29.543283648379798</c:v>
                </c:pt>
                <c:pt idx="53199">
                  <c:v>29.543838994138067</c:v>
                </c:pt>
                <c:pt idx="53200">
                  <c:v>29.544394339896336</c:v>
                </c:pt>
                <c:pt idx="53201">
                  <c:v>29.544949685654604</c:v>
                </c:pt>
                <c:pt idx="53202">
                  <c:v>29.545505031412873</c:v>
                </c:pt>
                <c:pt idx="53203">
                  <c:v>29.546060377171141</c:v>
                </c:pt>
                <c:pt idx="53204">
                  <c:v>29.54661572292941</c:v>
                </c:pt>
                <c:pt idx="53205">
                  <c:v>29.547171068687678</c:v>
                </c:pt>
                <c:pt idx="53206">
                  <c:v>29.547726414445947</c:v>
                </c:pt>
                <c:pt idx="53207">
                  <c:v>29.548281760204215</c:v>
                </c:pt>
                <c:pt idx="53208">
                  <c:v>29.548837105962484</c:v>
                </c:pt>
                <c:pt idx="53209">
                  <c:v>29.549392451720752</c:v>
                </c:pt>
                <c:pt idx="53210">
                  <c:v>29.549947797479021</c:v>
                </c:pt>
                <c:pt idx="53211">
                  <c:v>29.55050314323729</c:v>
                </c:pt>
                <c:pt idx="53212">
                  <c:v>29.551058488995558</c:v>
                </c:pt>
                <c:pt idx="53213">
                  <c:v>29.551613834753827</c:v>
                </c:pt>
                <c:pt idx="53214">
                  <c:v>29.552169180512095</c:v>
                </c:pt>
                <c:pt idx="53215">
                  <c:v>29.552724526270364</c:v>
                </c:pt>
                <c:pt idx="53216">
                  <c:v>29.553279872028632</c:v>
                </c:pt>
                <c:pt idx="53217">
                  <c:v>29.553835217786901</c:v>
                </c:pt>
                <c:pt idx="53218">
                  <c:v>29.554390563545169</c:v>
                </c:pt>
                <c:pt idx="53219">
                  <c:v>29.554945909303438</c:v>
                </c:pt>
                <c:pt idx="53220">
                  <c:v>29.555501255061706</c:v>
                </c:pt>
                <c:pt idx="53221">
                  <c:v>29.556056600819975</c:v>
                </c:pt>
                <c:pt idx="53222">
                  <c:v>29.556611946578244</c:v>
                </c:pt>
                <c:pt idx="53223">
                  <c:v>29.557167292336512</c:v>
                </c:pt>
                <c:pt idx="53224">
                  <c:v>29.557722638094781</c:v>
                </c:pt>
                <c:pt idx="53225">
                  <c:v>29.558277983853049</c:v>
                </c:pt>
                <c:pt idx="53226">
                  <c:v>29.558833329611318</c:v>
                </c:pt>
                <c:pt idx="53227">
                  <c:v>29.559388675369586</c:v>
                </c:pt>
                <c:pt idx="53228">
                  <c:v>29.559944021127855</c:v>
                </c:pt>
                <c:pt idx="53229">
                  <c:v>29.560499366886123</c:v>
                </c:pt>
                <c:pt idx="53230">
                  <c:v>29.561054712644392</c:v>
                </c:pt>
                <c:pt idx="53231">
                  <c:v>29.56161005840266</c:v>
                </c:pt>
                <c:pt idx="53232">
                  <c:v>29.562165404160929</c:v>
                </c:pt>
                <c:pt idx="53233">
                  <c:v>29.562720749919198</c:v>
                </c:pt>
                <c:pt idx="53234">
                  <c:v>29.563276095677466</c:v>
                </c:pt>
                <c:pt idx="53235">
                  <c:v>29.563831441435735</c:v>
                </c:pt>
                <c:pt idx="53236">
                  <c:v>29.564386787194003</c:v>
                </c:pt>
                <c:pt idx="53237">
                  <c:v>29.564942132952272</c:v>
                </c:pt>
                <c:pt idx="53238">
                  <c:v>29.56549747871054</c:v>
                </c:pt>
                <c:pt idx="53239">
                  <c:v>29.566052824468809</c:v>
                </c:pt>
                <c:pt idx="53240">
                  <c:v>29.566608170227077</c:v>
                </c:pt>
                <c:pt idx="53241">
                  <c:v>29.567163515985346</c:v>
                </c:pt>
                <c:pt idx="53242">
                  <c:v>29.567718861743614</c:v>
                </c:pt>
                <c:pt idx="53243">
                  <c:v>29.568274207501883</c:v>
                </c:pt>
                <c:pt idx="53244">
                  <c:v>29.568829553260151</c:v>
                </c:pt>
                <c:pt idx="53245">
                  <c:v>29.56938489901842</c:v>
                </c:pt>
                <c:pt idx="53246">
                  <c:v>29.569940244776689</c:v>
                </c:pt>
                <c:pt idx="53247">
                  <c:v>29.570495590534957</c:v>
                </c:pt>
                <c:pt idx="53248">
                  <c:v>29.571050936293226</c:v>
                </c:pt>
                <c:pt idx="53249">
                  <c:v>29.571606282051494</c:v>
                </c:pt>
                <c:pt idx="53250">
                  <c:v>29.572161627809763</c:v>
                </c:pt>
                <c:pt idx="53251">
                  <c:v>29.572716973568031</c:v>
                </c:pt>
                <c:pt idx="53252">
                  <c:v>29.5732723193263</c:v>
                </c:pt>
                <c:pt idx="53253">
                  <c:v>29.573827665084568</c:v>
                </c:pt>
                <c:pt idx="53254">
                  <c:v>29.574383010842837</c:v>
                </c:pt>
                <c:pt idx="53255">
                  <c:v>29.574938356601105</c:v>
                </c:pt>
                <c:pt idx="53256">
                  <c:v>29.575493702359374</c:v>
                </c:pt>
                <c:pt idx="53257">
                  <c:v>29.576049048117643</c:v>
                </c:pt>
                <c:pt idx="53258">
                  <c:v>29.576604393875911</c:v>
                </c:pt>
                <c:pt idx="53259">
                  <c:v>29.57715973963418</c:v>
                </c:pt>
                <c:pt idx="53260">
                  <c:v>29.577715085392448</c:v>
                </c:pt>
                <c:pt idx="53261">
                  <c:v>29.578270431150717</c:v>
                </c:pt>
                <c:pt idx="53262">
                  <c:v>29.578825776908985</c:v>
                </c:pt>
                <c:pt idx="53263">
                  <c:v>29.579381122667254</c:v>
                </c:pt>
                <c:pt idx="53264">
                  <c:v>29.579936468425522</c:v>
                </c:pt>
                <c:pt idx="53265">
                  <c:v>29.580491814183791</c:v>
                </c:pt>
                <c:pt idx="53266">
                  <c:v>29.581047159942059</c:v>
                </c:pt>
                <c:pt idx="53267">
                  <c:v>29.581602505700328</c:v>
                </c:pt>
                <c:pt idx="53268">
                  <c:v>29.582157851458597</c:v>
                </c:pt>
                <c:pt idx="53269">
                  <c:v>29.582713197216865</c:v>
                </c:pt>
                <c:pt idx="53270">
                  <c:v>29.583268542975134</c:v>
                </c:pt>
                <c:pt idx="53271">
                  <c:v>29.583823888733402</c:v>
                </c:pt>
                <c:pt idx="53272">
                  <c:v>29.584379234491671</c:v>
                </c:pt>
                <c:pt idx="53273">
                  <c:v>29.584934580249939</c:v>
                </c:pt>
                <c:pt idx="53274">
                  <c:v>29.585489926008208</c:v>
                </c:pt>
                <c:pt idx="53275">
                  <c:v>29.586045271766476</c:v>
                </c:pt>
                <c:pt idx="53276">
                  <c:v>29.586600617524745</c:v>
                </c:pt>
                <c:pt idx="53277">
                  <c:v>29.587155963283013</c:v>
                </c:pt>
                <c:pt idx="53278">
                  <c:v>29.587711309041282</c:v>
                </c:pt>
                <c:pt idx="53279">
                  <c:v>29.588266654799551</c:v>
                </c:pt>
                <c:pt idx="53280">
                  <c:v>29.588822000557819</c:v>
                </c:pt>
                <c:pt idx="53281">
                  <c:v>29.589377346316088</c:v>
                </c:pt>
                <c:pt idx="53282">
                  <c:v>29.589932692074356</c:v>
                </c:pt>
                <c:pt idx="53283">
                  <c:v>29.590488037832625</c:v>
                </c:pt>
                <c:pt idx="53284">
                  <c:v>29.591043383590893</c:v>
                </c:pt>
                <c:pt idx="53285">
                  <c:v>29.591598729349162</c:v>
                </c:pt>
                <c:pt idx="53286">
                  <c:v>29.59215407510743</c:v>
                </c:pt>
                <c:pt idx="53287">
                  <c:v>29.592709420865699</c:v>
                </c:pt>
                <c:pt idx="53288">
                  <c:v>29.593264766623967</c:v>
                </c:pt>
                <c:pt idx="53289">
                  <c:v>29.593820112382236</c:v>
                </c:pt>
                <c:pt idx="53290">
                  <c:v>29.594375458140505</c:v>
                </c:pt>
                <c:pt idx="53291">
                  <c:v>29.594930803898773</c:v>
                </c:pt>
                <c:pt idx="53292">
                  <c:v>29.595486149657042</c:v>
                </c:pt>
                <c:pt idx="53293">
                  <c:v>29.59604149541531</c:v>
                </c:pt>
                <c:pt idx="53294">
                  <c:v>29.596596841173579</c:v>
                </c:pt>
                <c:pt idx="53295">
                  <c:v>29.597152186931847</c:v>
                </c:pt>
                <c:pt idx="53296">
                  <c:v>29.597707532690116</c:v>
                </c:pt>
                <c:pt idx="53297">
                  <c:v>29.598262878448384</c:v>
                </c:pt>
                <c:pt idx="53298">
                  <c:v>29.598818224206653</c:v>
                </c:pt>
                <c:pt idx="53299">
                  <c:v>29.599373569964921</c:v>
                </c:pt>
                <c:pt idx="53300">
                  <c:v>29.59992891572319</c:v>
                </c:pt>
                <c:pt idx="53301">
                  <c:v>29.600484261481459</c:v>
                </c:pt>
                <c:pt idx="53302">
                  <c:v>29.601039607239727</c:v>
                </c:pt>
                <c:pt idx="53303">
                  <c:v>29.601594952997996</c:v>
                </c:pt>
                <c:pt idx="53304">
                  <c:v>29.602150298756264</c:v>
                </c:pt>
                <c:pt idx="53305">
                  <c:v>29.602705644514533</c:v>
                </c:pt>
                <c:pt idx="53306">
                  <c:v>29.603260990272801</c:v>
                </c:pt>
                <c:pt idx="53307">
                  <c:v>29.60381633603107</c:v>
                </c:pt>
                <c:pt idx="53308">
                  <c:v>29.604371681789338</c:v>
                </c:pt>
                <c:pt idx="53309">
                  <c:v>29.604927027547607</c:v>
                </c:pt>
                <c:pt idx="53310">
                  <c:v>29.605482373305875</c:v>
                </c:pt>
                <c:pt idx="53311">
                  <c:v>29.606037719064144</c:v>
                </c:pt>
                <c:pt idx="53312">
                  <c:v>29.606593064822412</c:v>
                </c:pt>
                <c:pt idx="53313">
                  <c:v>29.607148410580681</c:v>
                </c:pt>
                <c:pt idx="53314">
                  <c:v>29.60770375633895</c:v>
                </c:pt>
                <c:pt idx="53315">
                  <c:v>29.608259102097218</c:v>
                </c:pt>
                <c:pt idx="53316">
                  <c:v>29.608814447855487</c:v>
                </c:pt>
                <c:pt idx="53317">
                  <c:v>29.609369793613755</c:v>
                </c:pt>
                <c:pt idx="53318">
                  <c:v>29.609925139372024</c:v>
                </c:pt>
                <c:pt idx="53319">
                  <c:v>29.610480485130292</c:v>
                </c:pt>
                <c:pt idx="53320">
                  <c:v>29.611035830888561</c:v>
                </c:pt>
                <c:pt idx="53321">
                  <c:v>29.611591176646829</c:v>
                </c:pt>
                <c:pt idx="53322">
                  <c:v>29.612146522405098</c:v>
                </c:pt>
                <c:pt idx="53323">
                  <c:v>29.612701868163366</c:v>
                </c:pt>
                <c:pt idx="53324">
                  <c:v>29.613257213921635</c:v>
                </c:pt>
                <c:pt idx="53325">
                  <c:v>29.613812559679904</c:v>
                </c:pt>
                <c:pt idx="53326">
                  <c:v>29.614367905438172</c:v>
                </c:pt>
                <c:pt idx="53327">
                  <c:v>29.614923251196441</c:v>
                </c:pt>
                <c:pt idx="53328">
                  <c:v>29.615478596954709</c:v>
                </c:pt>
                <c:pt idx="53329">
                  <c:v>29.616033942712978</c:v>
                </c:pt>
                <c:pt idx="53330">
                  <c:v>29.616589288471246</c:v>
                </c:pt>
                <c:pt idx="53331">
                  <c:v>29.617144634229515</c:v>
                </c:pt>
                <c:pt idx="53332">
                  <c:v>29.617699979987783</c:v>
                </c:pt>
                <c:pt idx="53333">
                  <c:v>29.618255325746052</c:v>
                </c:pt>
                <c:pt idx="53334">
                  <c:v>29.61881067150432</c:v>
                </c:pt>
                <c:pt idx="53335">
                  <c:v>29.619366017262589</c:v>
                </c:pt>
                <c:pt idx="53336">
                  <c:v>29.619921363020858</c:v>
                </c:pt>
                <c:pt idx="53337">
                  <c:v>29.620476708779126</c:v>
                </c:pt>
                <c:pt idx="53338">
                  <c:v>29.621032054537395</c:v>
                </c:pt>
                <c:pt idx="53339">
                  <c:v>29.621587400295663</c:v>
                </c:pt>
                <c:pt idx="53340">
                  <c:v>29.622142746053932</c:v>
                </c:pt>
                <c:pt idx="53341">
                  <c:v>29.6226980918122</c:v>
                </c:pt>
                <c:pt idx="53342">
                  <c:v>29.623253437570469</c:v>
                </c:pt>
                <c:pt idx="53343">
                  <c:v>29.623808783328737</c:v>
                </c:pt>
                <c:pt idx="53344">
                  <c:v>29.624364129087006</c:v>
                </c:pt>
                <c:pt idx="53345">
                  <c:v>29.624919474845274</c:v>
                </c:pt>
                <c:pt idx="53346">
                  <c:v>29.625474820603543</c:v>
                </c:pt>
                <c:pt idx="53347">
                  <c:v>29.626030166361812</c:v>
                </c:pt>
                <c:pt idx="53348">
                  <c:v>29.62658551212008</c:v>
                </c:pt>
                <c:pt idx="53349">
                  <c:v>29.627140857878349</c:v>
                </c:pt>
                <c:pt idx="53350">
                  <c:v>29.627696203636617</c:v>
                </c:pt>
                <c:pt idx="53351">
                  <c:v>29.628251549394886</c:v>
                </c:pt>
                <c:pt idx="53352">
                  <c:v>29.628806895153154</c:v>
                </c:pt>
                <c:pt idx="53353">
                  <c:v>29.629362240911423</c:v>
                </c:pt>
              </c:numCache>
            </c:numRef>
          </c:xVal>
          <c:yVal>
            <c:numRef>
              <c:f>field_results_compare!$B$7:$B$53360</c:f>
              <c:numCache>
                <c:formatCode>General</c:formatCode>
                <c:ptCount val="53354"/>
                <c:pt idx="0">
                  <c:v>0.12267022023591601</c:v>
                </c:pt>
                <c:pt idx="1">
                  <c:v>0.122341699554778</c:v>
                </c:pt>
                <c:pt idx="2">
                  <c:v>0.12136641112461399</c:v>
                </c:pt>
                <c:pt idx="3">
                  <c:v>0.12087960926989499</c:v>
                </c:pt>
                <c:pt idx="4">
                  <c:v>0.11946482126801999</c:v>
                </c:pt>
                <c:pt idx="5">
                  <c:v>0.118185526312967</c:v>
                </c:pt>
                <c:pt idx="6">
                  <c:v>0.11672724160187101</c:v>
                </c:pt>
                <c:pt idx="7">
                  <c:v>0.115370263236489</c:v>
                </c:pt>
                <c:pt idx="8">
                  <c:v>0.113434013242751</c:v>
                </c:pt>
                <c:pt idx="9">
                  <c:v>0.111584707118728</c:v>
                </c:pt>
                <c:pt idx="10">
                  <c:v>0.109469675562182</c:v>
                </c:pt>
                <c:pt idx="11">
                  <c:v>0.10728576430466</c:v>
                </c:pt>
                <c:pt idx="12">
                  <c:v>0.105157228665629</c:v>
                </c:pt>
                <c:pt idx="13">
                  <c:v>0.102755930400955</c:v>
                </c:pt>
                <c:pt idx="14">
                  <c:v>0.10002579740690699</c:v>
                </c:pt>
                <c:pt idx="15">
                  <c:v>9.7359025631087504E-2</c:v>
                </c:pt>
                <c:pt idx="16">
                  <c:v>9.4956894207660902E-2</c:v>
                </c:pt>
                <c:pt idx="17">
                  <c:v>9.2043749577315898E-2</c:v>
                </c:pt>
                <c:pt idx="18">
                  <c:v>8.9073689350677596E-2</c:v>
                </c:pt>
                <c:pt idx="19">
                  <c:v>8.5992226110232495E-2</c:v>
                </c:pt>
                <c:pt idx="20">
                  <c:v>8.3098465934475799E-2</c:v>
                </c:pt>
                <c:pt idx="21">
                  <c:v>8.0018666794313895E-2</c:v>
                </c:pt>
                <c:pt idx="22">
                  <c:v>7.7222945538387405E-2</c:v>
                </c:pt>
                <c:pt idx="23">
                  <c:v>7.3933178139265907E-2</c:v>
                </c:pt>
                <c:pt idx="24">
                  <c:v>7.0937968651273095E-2</c:v>
                </c:pt>
                <c:pt idx="25">
                  <c:v>6.7674058791998004E-2</c:v>
                </c:pt>
                <c:pt idx="26">
                  <c:v>6.4780736564956198E-2</c:v>
                </c:pt>
                <c:pt idx="27">
                  <c:v>6.1876070338055401E-2</c:v>
                </c:pt>
                <c:pt idx="28">
                  <c:v>5.9041850830843803E-2</c:v>
                </c:pt>
                <c:pt idx="29">
                  <c:v>5.6130586077272102E-2</c:v>
                </c:pt>
                <c:pt idx="30">
                  <c:v>5.3139452185058597E-2</c:v>
                </c:pt>
                <c:pt idx="31">
                  <c:v>5.0625457027423201E-2</c:v>
                </c:pt>
                <c:pt idx="32">
                  <c:v>4.7930022559729099E-2</c:v>
                </c:pt>
                <c:pt idx="33">
                  <c:v>4.5650407005278101E-2</c:v>
                </c:pt>
                <c:pt idx="34">
                  <c:v>4.3389899349999102E-2</c:v>
                </c:pt>
                <c:pt idx="35">
                  <c:v>4.1074008681266698E-2</c:v>
                </c:pt>
                <c:pt idx="36">
                  <c:v>3.8921030001582001E-2</c:v>
                </c:pt>
                <c:pt idx="37">
                  <c:v>3.7029297217496301E-2</c:v>
                </c:pt>
                <c:pt idx="38">
                  <c:v>3.5485750344919798E-2</c:v>
                </c:pt>
                <c:pt idx="39">
                  <c:v>3.3797911389356498E-2</c:v>
                </c:pt>
                <c:pt idx="40">
                  <c:v>3.2484103769073E-2</c:v>
                </c:pt>
                <c:pt idx="41">
                  <c:v>3.1235494146260399E-2</c:v>
                </c:pt>
                <c:pt idx="42">
                  <c:v>3.0153981865412901E-2</c:v>
                </c:pt>
                <c:pt idx="43">
                  <c:v>2.94379789112371E-2</c:v>
                </c:pt>
                <c:pt idx="44">
                  <c:v>2.9059927443201398E-2</c:v>
                </c:pt>
                <c:pt idx="45">
                  <c:v>2.8444557254092801E-2</c:v>
                </c:pt>
                <c:pt idx="46">
                  <c:v>2.82963645330668E-2</c:v>
                </c:pt>
                <c:pt idx="47">
                  <c:v>2.8203774313559998E-2</c:v>
                </c:pt>
                <c:pt idx="48">
                  <c:v>2.86190545661749E-2</c:v>
                </c:pt>
                <c:pt idx="49">
                  <c:v>2.9131464185215099E-2</c:v>
                </c:pt>
                <c:pt idx="50">
                  <c:v>2.9852041207063501E-2</c:v>
                </c:pt>
                <c:pt idx="51">
                  <c:v>3.0687845406559999E-2</c:v>
                </c:pt>
                <c:pt idx="52">
                  <c:v>3.1500227317695903E-2</c:v>
                </c:pt>
                <c:pt idx="53">
                  <c:v>3.29510144682853E-2</c:v>
                </c:pt>
                <c:pt idx="54">
                  <c:v>3.4267121079457397E-2</c:v>
                </c:pt>
                <c:pt idx="55">
                  <c:v>3.6135397515948402E-2</c:v>
                </c:pt>
                <c:pt idx="56">
                  <c:v>3.81310430353545E-2</c:v>
                </c:pt>
                <c:pt idx="57">
                  <c:v>3.9712885250185202E-2</c:v>
                </c:pt>
                <c:pt idx="58">
                  <c:v>4.2316964962147499E-2</c:v>
                </c:pt>
                <c:pt idx="59">
                  <c:v>4.43178636060097E-2</c:v>
                </c:pt>
                <c:pt idx="60">
                  <c:v>4.7494928973764103E-2</c:v>
                </c:pt>
                <c:pt idx="61">
                  <c:v>4.9560210998325097E-2</c:v>
                </c:pt>
                <c:pt idx="62">
                  <c:v>5.2433868089209801E-2</c:v>
                </c:pt>
                <c:pt idx="63">
                  <c:v>5.5628987332899602E-2</c:v>
                </c:pt>
                <c:pt idx="64">
                  <c:v>5.8306377569153703E-2</c:v>
                </c:pt>
                <c:pt idx="65">
                  <c:v>6.1506782592541998E-2</c:v>
                </c:pt>
                <c:pt idx="66">
                  <c:v>6.4870155165573901E-2</c:v>
                </c:pt>
                <c:pt idx="67">
                  <c:v>6.7914106477774502E-2</c:v>
                </c:pt>
                <c:pt idx="68">
                  <c:v>7.1404387459083299E-2</c:v>
                </c:pt>
                <c:pt idx="69">
                  <c:v>7.4645363380065E-2</c:v>
                </c:pt>
                <c:pt idx="70">
                  <c:v>7.8633961322074203E-2</c:v>
                </c:pt>
                <c:pt idx="71">
                  <c:v>8.1848569742327501E-2</c:v>
                </c:pt>
                <c:pt idx="72">
                  <c:v>8.5443902400934593E-2</c:v>
                </c:pt>
                <c:pt idx="73">
                  <c:v>8.8858937313332997E-2</c:v>
                </c:pt>
                <c:pt idx="74">
                  <c:v>9.2346477281214007E-2</c:v>
                </c:pt>
                <c:pt idx="75">
                  <c:v>9.6023771382269196E-2</c:v>
                </c:pt>
                <c:pt idx="76">
                  <c:v>9.94996637596266E-2</c:v>
                </c:pt>
                <c:pt idx="77">
                  <c:v>0.102852962755532</c:v>
                </c:pt>
                <c:pt idx="78">
                  <c:v>0.10602363275419301</c:v>
                </c:pt>
                <c:pt idx="79">
                  <c:v>0.109449189887681</c:v>
                </c:pt>
                <c:pt idx="80">
                  <c:v>0.112679672973162</c:v>
                </c:pt>
                <c:pt idx="81">
                  <c:v>0.115938834478198</c:v>
                </c:pt>
                <c:pt idx="82">
                  <c:v>0.119132403161217</c:v>
                </c:pt>
                <c:pt idx="83">
                  <c:v>0.121724745717136</c:v>
                </c:pt>
                <c:pt idx="84">
                  <c:v>0.124777643823065</c:v>
                </c:pt>
                <c:pt idx="85">
                  <c:v>0.12742669548628599</c:v>
                </c:pt>
                <c:pt idx="86">
                  <c:v>0.130040781590958</c:v>
                </c:pt>
                <c:pt idx="87">
                  <c:v>0.13230254603076599</c:v>
                </c:pt>
                <c:pt idx="88">
                  <c:v>0.13482124255825301</c:v>
                </c:pt>
                <c:pt idx="89">
                  <c:v>0.136602478771404</c:v>
                </c:pt>
                <c:pt idx="90">
                  <c:v>0.13870167271248099</c:v>
                </c:pt>
                <c:pt idx="91">
                  <c:v>0.140286401872807</c:v>
                </c:pt>
                <c:pt idx="92">
                  <c:v>0.141965098794233</c:v>
                </c:pt>
                <c:pt idx="93">
                  <c:v>0.143419762612987</c:v>
                </c:pt>
                <c:pt idx="94">
                  <c:v>0.144381074455847</c:v>
                </c:pt>
                <c:pt idx="95">
                  <c:v>0.14535227931650399</c:v>
                </c:pt>
                <c:pt idx="96">
                  <c:v>0.14593262821894501</c:v>
                </c:pt>
                <c:pt idx="97">
                  <c:v>0.146550558858285</c:v>
                </c:pt>
                <c:pt idx="98">
                  <c:v>0.14690610308948801</c:v>
                </c:pt>
                <c:pt idx="99">
                  <c:v>0.14700588483295701</c:v>
                </c:pt>
                <c:pt idx="100">
                  <c:v>0.146566760208448</c:v>
                </c:pt>
                <c:pt idx="101">
                  <c:v>0.14649919956704299</c:v>
                </c:pt>
                <c:pt idx="102">
                  <c:v>0.14561052059841201</c:v>
                </c:pt>
                <c:pt idx="103">
                  <c:v>0.14500588267633099</c:v>
                </c:pt>
                <c:pt idx="104">
                  <c:v>0.14385276179009601</c:v>
                </c:pt>
                <c:pt idx="105">
                  <c:v>0.14227647401817201</c:v>
                </c:pt>
                <c:pt idx="106">
                  <c:v>0.14098633815536099</c:v>
                </c:pt>
                <c:pt idx="107">
                  <c:v>0.13897096315246199</c:v>
                </c:pt>
                <c:pt idx="108">
                  <c:v>0.136995563495383</c:v>
                </c:pt>
                <c:pt idx="109">
                  <c:v>0.13486884678080099</c:v>
                </c:pt>
                <c:pt idx="110">
                  <c:v>0.132125262154488</c:v>
                </c:pt>
                <c:pt idx="111">
                  <c:v>0.12971564565510699</c:v>
                </c:pt>
                <c:pt idx="112">
                  <c:v>0.1267378697249</c:v>
                </c:pt>
                <c:pt idx="113">
                  <c:v>0.123414834012723</c:v>
                </c:pt>
                <c:pt idx="114">
                  <c:v>0.120109382223379</c:v>
                </c:pt>
                <c:pt idx="115">
                  <c:v>0.11651308202648</c:v>
                </c:pt>
                <c:pt idx="116">
                  <c:v>0.11264551856939201</c:v>
                </c:pt>
                <c:pt idx="117">
                  <c:v>0.108626274010516</c:v>
                </c:pt>
                <c:pt idx="118">
                  <c:v>0.10444232360420599</c:v>
                </c:pt>
                <c:pt idx="119">
                  <c:v>9.9820621047704297E-2</c:v>
                </c:pt>
                <c:pt idx="120">
                  <c:v>9.5442330960528496E-2</c:v>
                </c:pt>
                <c:pt idx="121">
                  <c:v>9.06724139243517E-2</c:v>
                </c:pt>
                <c:pt idx="122">
                  <c:v>8.5642181200436193E-2</c:v>
                </c:pt>
                <c:pt idx="123">
                  <c:v>8.0618266583491693E-2</c:v>
                </c:pt>
                <c:pt idx="124">
                  <c:v>7.5242655885732201E-2</c:v>
                </c:pt>
                <c:pt idx="125">
                  <c:v>6.9908418219813306E-2</c:v>
                </c:pt>
                <c:pt idx="126">
                  <c:v>6.4244004209298503E-2</c:v>
                </c:pt>
                <c:pt idx="127">
                  <c:v>5.8541197628077198E-2</c:v>
                </c:pt>
                <c:pt idx="128">
                  <c:v>5.2779959592946402E-2</c:v>
                </c:pt>
                <c:pt idx="129">
                  <c:v>4.6558746090857701E-2</c:v>
                </c:pt>
                <c:pt idx="130">
                  <c:v>4.07718478805527E-2</c:v>
                </c:pt>
                <c:pt idx="131">
                  <c:v>3.4201208492253603E-2</c:v>
                </c:pt>
                <c:pt idx="132">
                  <c:v>2.8147687408321399E-2</c:v>
                </c:pt>
                <c:pt idx="133">
                  <c:v>2.1866253767655001E-2</c:v>
                </c:pt>
                <c:pt idx="134">
                  <c:v>1.5420738883763E-2</c:v>
                </c:pt>
                <c:pt idx="135">
                  <c:v>8.8067478312542895E-3</c:v>
                </c:pt>
                <c:pt idx="136">
                  <c:v>2.4017646571452599E-3</c:v>
                </c:pt>
                <c:pt idx="137">
                  <c:v>-4.32455136269525E-3</c:v>
                </c:pt>
                <c:pt idx="138">
                  <c:v>-1.08353935457009E-2</c:v>
                </c:pt>
                <c:pt idx="139">
                  <c:v>-1.7464123178100199E-2</c:v>
                </c:pt>
                <c:pt idx="140">
                  <c:v>-2.4169412447940301E-2</c:v>
                </c:pt>
                <c:pt idx="141">
                  <c:v>-3.0859855819218698E-2</c:v>
                </c:pt>
                <c:pt idx="142">
                  <c:v>-3.7167221601426298E-2</c:v>
                </c:pt>
                <c:pt idx="143">
                  <c:v>-4.3793570226012199E-2</c:v>
                </c:pt>
                <c:pt idx="144">
                  <c:v>-5.0309166364706302E-2</c:v>
                </c:pt>
                <c:pt idx="145">
                  <c:v>-5.6742114861115099E-2</c:v>
                </c:pt>
                <c:pt idx="146">
                  <c:v>-6.3115323995768496E-2</c:v>
                </c:pt>
                <c:pt idx="147">
                  <c:v>-6.9488961429804194E-2</c:v>
                </c:pt>
                <c:pt idx="148">
                  <c:v>-7.54898924207279E-2</c:v>
                </c:pt>
                <c:pt idx="149">
                  <c:v>-8.1587952862497301E-2</c:v>
                </c:pt>
                <c:pt idx="150">
                  <c:v>-8.7644354885394807E-2</c:v>
                </c:pt>
                <c:pt idx="151">
                  <c:v>-9.36287674094958E-2</c:v>
                </c:pt>
                <c:pt idx="152">
                  <c:v>-9.9268935707539196E-2</c:v>
                </c:pt>
                <c:pt idx="153">
                  <c:v>-0.104597013634484</c:v>
                </c:pt>
                <c:pt idx="154">
                  <c:v>-0.109925051112244</c:v>
                </c:pt>
                <c:pt idx="155">
                  <c:v>-0.11500209606676701</c:v>
                </c:pt>
                <c:pt idx="156">
                  <c:v>-0.120211022527036</c:v>
                </c:pt>
                <c:pt idx="157">
                  <c:v>-0.124999027004166</c:v>
                </c:pt>
                <c:pt idx="158">
                  <c:v>-0.12933883036938101</c:v>
                </c:pt>
                <c:pt idx="159">
                  <c:v>-0.133818774339938</c:v>
                </c:pt>
                <c:pt idx="160">
                  <c:v>-0.137700597163876</c:v>
                </c:pt>
                <c:pt idx="161">
                  <c:v>-0.141599401893889</c:v>
                </c:pt>
                <c:pt idx="162">
                  <c:v>-0.14541786137736701</c:v>
                </c:pt>
                <c:pt idx="163">
                  <c:v>-0.148479061751807</c:v>
                </c:pt>
                <c:pt idx="164">
                  <c:v>-0.15163112010242999</c:v>
                </c:pt>
                <c:pt idx="165">
                  <c:v>-0.15423171999183199</c:v>
                </c:pt>
                <c:pt idx="166">
                  <c:v>-0.15660814969949799</c:v>
                </c:pt>
                <c:pt idx="167">
                  <c:v>-0.15896253116824599</c:v>
                </c:pt>
                <c:pt idx="168">
                  <c:v>-0.16079102922295399</c:v>
                </c:pt>
                <c:pt idx="169">
                  <c:v>-0.16233277056764001</c:v>
                </c:pt>
                <c:pt idx="170">
                  <c:v>-0.163420551877384</c:v>
                </c:pt>
                <c:pt idx="171">
                  <c:v>-0.164450153940399</c:v>
                </c:pt>
                <c:pt idx="172">
                  <c:v>-0.165076823501831</c:v>
                </c:pt>
                <c:pt idx="173">
                  <c:v>-0.16530798602202701</c:v>
                </c:pt>
                <c:pt idx="174">
                  <c:v>-0.16526430967226899</c:v>
                </c:pt>
                <c:pt idx="175">
                  <c:v>-0.164674139529946</c:v>
                </c:pt>
                <c:pt idx="176">
                  <c:v>-0.16385171624429301</c:v>
                </c:pt>
                <c:pt idx="177">
                  <c:v>-0.163190711649918</c:v>
                </c:pt>
                <c:pt idx="178">
                  <c:v>-0.16160746152108499</c:v>
                </c:pt>
                <c:pt idx="179">
                  <c:v>-0.159887033236391</c:v>
                </c:pt>
                <c:pt idx="180">
                  <c:v>-0.15771165826200501</c:v>
                </c:pt>
                <c:pt idx="181">
                  <c:v>-0.155484695029833</c:v>
                </c:pt>
                <c:pt idx="182">
                  <c:v>-0.152682820397984</c:v>
                </c:pt>
                <c:pt idx="183">
                  <c:v>-0.149781440189795</c:v>
                </c:pt>
                <c:pt idx="184">
                  <c:v>-0.146691561433094</c:v>
                </c:pt>
                <c:pt idx="185">
                  <c:v>-0.14286169228256901</c:v>
                </c:pt>
                <c:pt idx="186">
                  <c:v>-0.139089208601614</c:v>
                </c:pt>
                <c:pt idx="187">
                  <c:v>-0.135027222854846</c:v>
                </c:pt>
                <c:pt idx="188">
                  <c:v>-0.130569727920433</c:v>
                </c:pt>
                <c:pt idx="189">
                  <c:v>-0.12588992548751499</c:v>
                </c:pt>
                <c:pt idx="190">
                  <c:v>-0.120844405394486</c:v>
                </c:pt>
                <c:pt idx="191">
                  <c:v>-0.11581452061325299</c:v>
                </c:pt>
                <c:pt idx="192">
                  <c:v>-0.110814927826733</c:v>
                </c:pt>
                <c:pt idx="193">
                  <c:v>-0.105167254740284</c:v>
                </c:pt>
                <c:pt idx="194">
                  <c:v>-9.9495985725903693E-2</c:v>
                </c:pt>
                <c:pt idx="195">
                  <c:v>-9.3466137844366498E-2</c:v>
                </c:pt>
                <c:pt idx="196">
                  <c:v>-8.7551597999866504E-2</c:v>
                </c:pt>
                <c:pt idx="197">
                  <c:v>-8.1714882320477494E-2</c:v>
                </c:pt>
                <c:pt idx="198">
                  <c:v>-7.5565224040063203E-2</c:v>
                </c:pt>
                <c:pt idx="199">
                  <c:v>-6.9199753209867307E-2</c:v>
                </c:pt>
                <c:pt idx="200">
                  <c:v>-6.2590288456377804E-2</c:v>
                </c:pt>
                <c:pt idx="201">
                  <c:v>-5.6121920119900297E-2</c:v>
                </c:pt>
                <c:pt idx="202">
                  <c:v>-5.0145808324888803E-2</c:v>
                </c:pt>
                <c:pt idx="203">
                  <c:v>-4.3738220731397201E-2</c:v>
                </c:pt>
                <c:pt idx="204">
                  <c:v>-3.73013327278287E-2</c:v>
                </c:pt>
                <c:pt idx="205">
                  <c:v>-3.0726934039763901E-2</c:v>
                </c:pt>
                <c:pt idx="206">
                  <c:v>-2.4207059112875701E-2</c:v>
                </c:pt>
                <c:pt idx="207">
                  <c:v>-1.8391175160402101E-2</c:v>
                </c:pt>
                <c:pt idx="208">
                  <c:v>-1.2635571471058499E-2</c:v>
                </c:pt>
                <c:pt idx="209">
                  <c:v>-6.1954464026093203E-3</c:v>
                </c:pt>
                <c:pt idx="210">
                  <c:v>-3.76794972515292E-4</c:v>
                </c:pt>
                <c:pt idx="211">
                  <c:v>5.6667693512778396E-3</c:v>
                </c:pt>
                <c:pt idx="212">
                  <c:v>1.10550566173441E-2</c:v>
                </c:pt>
                <c:pt idx="213">
                  <c:v>1.57873281247249E-2</c:v>
                </c:pt>
                <c:pt idx="214">
                  <c:v>2.1114169606498898E-2</c:v>
                </c:pt>
                <c:pt idx="215">
                  <c:v>2.6023811606417899E-2</c:v>
                </c:pt>
                <c:pt idx="216">
                  <c:v>3.10870559013233E-2</c:v>
                </c:pt>
                <c:pt idx="217">
                  <c:v>3.53338907434343E-2</c:v>
                </c:pt>
                <c:pt idx="218">
                  <c:v>3.90816345586536E-2</c:v>
                </c:pt>
                <c:pt idx="219">
                  <c:v>4.2736500206348497E-2</c:v>
                </c:pt>
                <c:pt idx="220">
                  <c:v>4.6242699946220898E-2</c:v>
                </c:pt>
                <c:pt idx="221">
                  <c:v>4.9580741043988102E-2</c:v>
                </c:pt>
                <c:pt idx="222">
                  <c:v>5.2726581073447999E-2</c:v>
                </c:pt>
                <c:pt idx="223">
                  <c:v>5.4807737622722903E-2</c:v>
                </c:pt>
                <c:pt idx="224">
                  <c:v>5.7100782334405298E-2</c:v>
                </c:pt>
                <c:pt idx="225">
                  <c:v>5.8863071408263197E-2</c:v>
                </c:pt>
                <c:pt idx="226">
                  <c:v>6.0296060553717098E-2</c:v>
                </c:pt>
                <c:pt idx="227">
                  <c:v>6.1636519408327699E-2</c:v>
                </c:pt>
                <c:pt idx="228">
                  <c:v>6.22959248056347E-2</c:v>
                </c:pt>
                <c:pt idx="229">
                  <c:v>6.2700038523685803E-2</c:v>
                </c:pt>
                <c:pt idx="230">
                  <c:v>6.2763267231063596E-2</c:v>
                </c:pt>
                <c:pt idx="231">
                  <c:v>6.2410185708425298E-2</c:v>
                </c:pt>
                <c:pt idx="232">
                  <c:v>6.1765652568411503E-2</c:v>
                </c:pt>
                <c:pt idx="233">
                  <c:v>6.0645456947262297E-2</c:v>
                </c:pt>
                <c:pt idx="234">
                  <c:v>5.9332162239858599E-2</c:v>
                </c:pt>
                <c:pt idx="235">
                  <c:v>5.7728506562143997E-2</c:v>
                </c:pt>
                <c:pt idx="236">
                  <c:v>5.5585865931100799E-2</c:v>
                </c:pt>
                <c:pt idx="237">
                  <c:v>5.3342585081061697E-2</c:v>
                </c:pt>
                <c:pt idx="238">
                  <c:v>5.0688754643276199E-2</c:v>
                </c:pt>
                <c:pt idx="239">
                  <c:v>4.76600848840745E-2</c:v>
                </c:pt>
                <c:pt idx="240">
                  <c:v>4.4678408012472297E-2</c:v>
                </c:pt>
                <c:pt idx="241">
                  <c:v>4.1117102646590999E-2</c:v>
                </c:pt>
                <c:pt idx="242">
                  <c:v>3.7499405186440703E-2</c:v>
                </c:pt>
                <c:pt idx="243">
                  <c:v>3.3533849168601103E-2</c:v>
                </c:pt>
                <c:pt idx="244">
                  <c:v>2.93913486437603E-2</c:v>
                </c:pt>
                <c:pt idx="245">
                  <c:v>2.4997928860115998E-2</c:v>
                </c:pt>
                <c:pt idx="246">
                  <c:v>2.0686239437013601E-2</c:v>
                </c:pt>
                <c:pt idx="247">
                  <c:v>1.5888776696201801E-2</c:v>
                </c:pt>
                <c:pt idx="248">
                  <c:v>1.12785290021679E-2</c:v>
                </c:pt>
                <c:pt idx="249">
                  <c:v>6.3626095159518897E-3</c:v>
                </c:pt>
                <c:pt idx="250">
                  <c:v>1.44185113467823E-3</c:v>
                </c:pt>
                <c:pt idx="251">
                  <c:v>-3.6042620509324401E-3</c:v>
                </c:pt>
                <c:pt idx="252">
                  <c:v>-8.6906570652793697E-3</c:v>
                </c:pt>
                <c:pt idx="253">
                  <c:v>-1.3683913850158E-2</c:v>
                </c:pt>
                <c:pt idx="254">
                  <c:v>-1.8640162385424101E-2</c:v>
                </c:pt>
                <c:pt idx="255">
                  <c:v>-2.3624296203266899E-2</c:v>
                </c:pt>
                <c:pt idx="256">
                  <c:v>-2.87234020502053E-2</c:v>
                </c:pt>
                <c:pt idx="257">
                  <c:v>-3.3656262919735697E-2</c:v>
                </c:pt>
                <c:pt idx="258">
                  <c:v>-3.8476959366085001E-2</c:v>
                </c:pt>
                <c:pt idx="259">
                  <c:v>-4.2943547214149898E-2</c:v>
                </c:pt>
                <c:pt idx="260">
                  <c:v>-4.7585534653478097E-2</c:v>
                </c:pt>
                <c:pt idx="261">
                  <c:v>-5.1930297540346802E-2</c:v>
                </c:pt>
                <c:pt idx="262">
                  <c:v>-5.6341847182564797E-2</c:v>
                </c:pt>
                <c:pt idx="263">
                  <c:v>-6.0467819680869901E-2</c:v>
                </c:pt>
                <c:pt idx="264">
                  <c:v>-6.4171857842030805E-2</c:v>
                </c:pt>
                <c:pt idx="265">
                  <c:v>-6.7826771071893693E-2</c:v>
                </c:pt>
                <c:pt idx="266">
                  <c:v>-7.1220518534667099E-2</c:v>
                </c:pt>
                <c:pt idx="267">
                  <c:v>-7.4402262478912698E-2</c:v>
                </c:pt>
                <c:pt idx="268">
                  <c:v>-7.72798617121217E-2</c:v>
                </c:pt>
                <c:pt idx="269">
                  <c:v>-7.9995701709069805E-2</c:v>
                </c:pt>
                <c:pt idx="270">
                  <c:v>-8.1999310067464401E-2</c:v>
                </c:pt>
                <c:pt idx="271">
                  <c:v>-8.4300036505496695E-2</c:v>
                </c:pt>
                <c:pt idx="272">
                  <c:v>-8.5970592220765502E-2</c:v>
                </c:pt>
                <c:pt idx="273">
                  <c:v>-8.7545989945772895E-2</c:v>
                </c:pt>
                <c:pt idx="274">
                  <c:v>-8.86320107242764E-2</c:v>
                </c:pt>
                <c:pt idx="275">
                  <c:v>-8.9381581710237801E-2</c:v>
                </c:pt>
                <c:pt idx="276">
                  <c:v>-9.0182832787522704E-2</c:v>
                </c:pt>
                <c:pt idx="277">
                  <c:v>-9.0215997950556695E-2</c:v>
                </c:pt>
                <c:pt idx="278">
                  <c:v>-9.0548114118350398E-2</c:v>
                </c:pt>
                <c:pt idx="279">
                  <c:v>-8.9938722266272197E-2</c:v>
                </c:pt>
                <c:pt idx="280">
                  <c:v>-8.93986591876412E-2</c:v>
                </c:pt>
                <c:pt idx="281">
                  <c:v>-8.8466801897342406E-2</c:v>
                </c:pt>
                <c:pt idx="282">
                  <c:v>-8.7391484315407802E-2</c:v>
                </c:pt>
                <c:pt idx="283">
                  <c:v>-8.6012611322865196E-2</c:v>
                </c:pt>
                <c:pt idx="284">
                  <c:v>-8.4225449771557298E-2</c:v>
                </c:pt>
                <c:pt idx="285">
                  <c:v>-8.2226698271109594E-2</c:v>
                </c:pt>
                <c:pt idx="286">
                  <c:v>-8.0188211778753099E-2</c:v>
                </c:pt>
                <c:pt idx="287">
                  <c:v>-7.8070569952418206E-2</c:v>
                </c:pt>
                <c:pt idx="288">
                  <c:v>-7.5497902539046202E-2</c:v>
                </c:pt>
                <c:pt idx="289">
                  <c:v>-7.2859429647644899E-2</c:v>
                </c:pt>
                <c:pt idx="290">
                  <c:v>-6.9625126788161504E-2</c:v>
                </c:pt>
                <c:pt idx="291">
                  <c:v>-6.6994744090387401E-2</c:v>
                </c:pt>
                <c:pt idx="292">
                  <c:v>-6.3699474361360503E-2</c:v>
                </c:pt>
                <c:pt idx="293">
                  <c:v>-6.0518925318404401E-2</c:v>
                </c:pt>
                <c:pt idx="294">
                  <c:v>-5.7310860949976297E-2</c:v>
                </c:pt>
                <c:pt idx="295">
                  <c:v>-5.3860371300842799E-2</c:v>
                </c:pt>
                <c:pt idx="296">
                  <c:v>-5.0441943944558802E-2</c:v>
                </c:pt>
                <c:pt idx="297">
                  <c:v>-4.7127564530933599E-2</c:v>
                </c:pt>
                <c:pt idx="298">
                  <c:v>-4.37144005599251E-2</c:v>
                </c:pt>
                <c:pt idx="299">
                  <c:v>-4.0459685090850898E-2</c:v>
                </c:pt>
                <c:pt idx="300">
                  <c:v>-3.6968949816323399E-2</c:v>
                </c:pt>
                <c:pt idx="301">
                  <c:v>-3.3923134393053903E-2</c:v>
                </c:pt>
                <c:pt idx="302">
                  <c:v>-3.0490257802574399E-2</c:v>
                </c:pt>
                <c:pt idx="303">
                  <c:v>-2.7915892523381499E-2</c:v>
                </c:pt>
                <c:pt idx="304">
                  <c:v>-2.4721260217206002E-2</c:v>
                </c:pt>
                <c:pt idx="305">
                  <c:v>-2.1909604617135901E-2</c:v>
                </c:pt>
                <c:pt idx="306">
                  <c:v>-1.92790507182992E-2</c:v>
                </c:pt>
                <c:pt idx="307">
                  <c:v>-1.7027279720913599E-2</c:v>
                </c:pt>
                <c:pt idx="308">
                  <c:v>-1.49842277185913E-2</c:v>
                </c:pt>
                <c:pt idx="309">
                  <c:v>-1.27148317510722E-2</c:v>
                </c:pt>
                <c:pt idx="310">
                  <c:v>-1.11526720126074E-2</c:v>
                </c:pt>
                <c:pt idx="311">
                  <c:v>-9.2507110251937395E-3</c:v>
                </c:pt>
                <c:pt idx="312">
                  <c:v>-8.2940208265444397E-3</c:v>
                </c:pt>
                <c:pt idx="313">
                  <c:v>-7.4752021077309702E-3</c:v>
                </c:pt>
                <c:pt idx="314">
                  <c:v>-6.3924273845617904E-3</c:v>
                </c:pt>
                <c:pt idx="315">
                  <c:v>-6.3897784419985303E-3</c:v>
                </c:pt>
                <c:pt idx="316">
                  <c:v>-5.7844516951457703E-3</c:v>
                </c:pt>
                <c:pt idx="317">
                  <c:v>-6.0681360228017197E-3</c:v>
                </c:pt>
                <c:pt idx="318">
                  <c:v>-6.7208304826110003E-3</c:v>
                </c:pt>
                <c:pt idx="319">
                  <c:v>-7.3979825622058201E-3</c:v>
                </c:pt>
                <c:pt idx="320">
                  <c:v>-8.6168609406930205E-3</c:v>
                </c:pt>
                <c:pt idx="321">
                  <c:v>-9.6307120735475999E-3</c:v>
                </c:pt>
                <c:pt idx="322">
                  <c:v>-1.1457199427759799E-2</c:v>
                </c:pt>
                <c:pt idx="323">
                  <c:v>-1.32719546791776E-2</c:v>
                </c:pt>
                <c:pt idx="324">
                  <c:v>-1.5460423213499301E-2</c:v>
                </c:pt>
                <c:pt idx="325">
                  <c:v>-1.80502210555822E-2</c:v>
                </c:pt>
                <c:pt idx="326">
                  <c:v>-2.0779976060415501E-2</c:v>
                </c:pt>
                <c:pt idx="327">
                  <c:v>-2.3750725987481801E-2</c:v>
                </c:pt>
                <c:pt idx="328">
                  <c:v>-2.7055184354089299E-2</c:v>
                </c:pt>
                <c:pt idx="329">
                  <c:v>-3.0482038995966201E-2</c:v>
                </c:pt>
                <c:pt idx="330">
                  <c:v>-3.4135769862776902E-2</c:v>
                </c:pt>
                <c:pt idx="331">
                  <c:v>-3.8026795880691099E-2</c:v>
                </c:pt>
                <c:pt idx="332">
                  <c:v>-4.189626298107E-2</c:v>
                </c:pt>
                <c:pt idx="333">
                  <c:v>-4.6463591196467202E-2</c:v>
                </c:pt>
                <c:pt idx="334">
                  <c:v>-5.05942596574308E-2</c:v>
                </c:pt>
                <c:pt idx="335">
                  <c:v>-5.5206582424835199E-2</c:v>
                </c:pt>
                <c:pt idx="336">
                  <c:v>-5.95278615961305E-2</c:v>
                </c:pt>
                <c:pt idx="337">
                  <c:v>-6.4192852639913103E-2</c:v>
                </c:pt>
                <c:pt idx="338">
                  <c:v>-6.9080380794781501E-2</c:v>
                </c:pt>
                <c:pt idx="339">
                  <c:v>-7.3695326863771393E-2</c:v>
                </c:pt>
                <c:pt idx="340">
                  <c:v>-7.85907349880135E-2</c:v>
                </c:pt>
                <c:pt idx="341">
                  <c:v>-8.3191413658858807E-2</c:v>
                </c:pt>
                <c:pt idx="342">
                  <c:v>-8.7847282317003894E-2</c:v>
                </c:pt>
                <c:pt idx="343">
                  <c:v>-9.2692237879122896E-2</c:v>
                </c:pt>
                <c:pt idx="344">
                  <c:v>-9.6967336476554894E-2</c:v>
                </c:pt>
                <c:pt idx="345">
                  <c:v>-0.101734157361973</c:v>
                </c:pt>
                <c:pt idx="346">
                  <c:v>-0.106100315661339</c:v>
                </c:pt>
                <c:pt idx="347">
                  <c:v>-0.11016742001379599</c:v>
                </c:pt>
                <c:pt idx="348">
                  <c:v>-0.114276897121573</c:v>
                </c:pt>
                <c:pt idx="349">
                  <c:v>-0.118121016432555</c:v>
                </c:pt>
                <c:pt idx="350">
                  <c:v>-0.121771080939878</c:v>
                </c:pt>
                <c:pt idx="351">
                  <c:v>-0.12510810058423899</c:v>
                </c:pt>
                <c:pt idx="352">
                  <c:v>-0.128331095137838</c:v>
                </c:pt>
                <c:pt idx="353">
                  <c:v>-0.13137508023473499</c:v>
                </c:pt>
                <c:pt idx="354">
                  <c:v>-0.13398388021171201</c:v>
                </c:pt>
                <c:pt idx="355">
                  <c:v>-0.136402023015576</c:v>
                </c:pt>
                <c:pt idx="356">
                  <c:v>-0.13845857678254</c:v>
                </c:pt>
                <c:pt idx="357">
                  <c:v>-0.140192184422576</c:v>
                </c:pt>
                <c:pt idx="358">
                  <c:v>-0.141959259878078</c:v>
                </c:pt>
                <c:pt idx="359">
                  <c:v>-0.14309793693961001</c:v>
                </c:pt>
                <c:pt idx="360">
                  <c:v>-0.143938539949933</c:v>
                </c:pt>
                <c:pt idx="361">
                  <c:v>-0.14468077566430901</c:v>
                </c:pt>
                <c:pt idx="362">
                  <c:v>-0.14456792576555</c:v>
                </c:pt>
                <c:pt idx="363">
                  <c:v>-0.144602312329799</c:v>
                </c:pt>
                <c:pt idx="364">
                  <c:v>-0.144090811428118</c:v>
                </c:pt>
                <c:pt idx="365">
                  <c:v>-0.14356803279491501</c:v>
                </c:pt>
                <c:pt idx="366">
                  <c:v>-0.142376875448121</c:v>
                </c:pt>
                <c:pt idx="367">
                  <c:v>-0.14094078799166099</c:v>
                </c:pt>
                <c:pt idx="368">
                  <c:v>-0.13932890234621401</c:v>
                </c:pt>
                <c:pt idx="369">
                  <c:v>-0.13713203882803501</c:v>
                </c:pt>
                <c:pt idx="370">
                  <c:v>-0.135186202169637</c:v>
                </c:pt>
                <c:pt idx="371">
                  <c:v>-0.13253639628532801</c:v>
                </c:pt>
                <c:pt idx="372">
                  <c:v>-0.129769708782078</c:v>
                </c:pt>
                <c:pt idx="373">
                  <c:v>-0.12680029217415301</c:v>
                </c:pt>
                <c:pt idx="374">
                  <c:v>-0.123406714451536</c:v>
                </c:pt>
                <c:pt idx="375">
                  <c:v>-0.120060714920582</c:v>
                </c:pt>
                <c:pt idx="376">
                  <c:v>-0.11662923773077701</c:v>
                </c:pt>
                <c:pt idx="377">
                  <c:v>-0.112471908195761</c:v>
                </c:pt>
                <c:pt idx="378">
                  <c:v>-0.108994766717961</c:v>
                </c:pt>
                <c:pt idx="379">
                  <c:v>-0.104714528251642</c:v>
                </c:pt>
                <c:pt idx="380">
                  <c:v>-0.100479413467906</c:v>
                </c:pt>
                <c:pt idx="381">
                  <c:v>-9.6861137884874104E-2</c:v>
                </c:pt>
                <c:pt idx="382">
                  <c:v>-9.2014015111095401E-2</c:v>
                </c:pt>
                <c:pt idx="383">
                  <c:v>-8.7864312413579407E-2</c:v>
                </c:pt>
                <c:pt idx="384">
                  <c:v>-8.3645511464772102E-2</c:v>
                </c:pt>
                <c:pt idx="385">
                  <c:v>-7.9452637993128197E-2</c:v>
                </c:pt>
                <c:pt idx="386">
                  <c:v>-7.5520581978266998E-2</c:v>
                </c:pt>
                <c:pt idx="387">
                  <c:v>-7.0625828504670196E-2</c:v>
                </c:pt>
                <c:pt idx="388">
                  <c:v>-6.7340424528706699E-2</c:v>
                </c:pt>
                <c:pt idx="389">
                  <c:v>-6.31522423589191E-2</c:v>
                </c:pt>
                <c:pt idx="390">
                  <c:v>-5.9270715977957203E-2</c:v>
                </c:pt>
                <c:pt idx="391">
                  <c:v>-5.6194665728202302E-2</c:v>
                </c:pt>
                <c:pt idx="392">
                  <c:v>-5.2145903535796102E-2</c:v>
                </c:pt>
                <c:pt idx="393">
                  <c:v>-4.9478427054930003E-2</c:v>
                </c:pt>
                <c:pt idx="394">
                  <c:v>-4.6140732539717101E-2</c:v>
                </c:pt>
                <c:pt idx="395">
                  <c:v>-4.3880743463433E-2</c:v>
                </c:pt>
                <c:pt idx="396">
                  <c:v>-4.1233221255993997E-2</c:v>
                </c:pt>
                <c:pt idx="397">
                  <c:v>-3.8903618719448703E-2</c:v>
                </c:pt>
                <c:pt idx="398">
                  <c:v>-3.7668260007176997E-2</c:v>
                </c:pt>
                <c:pt idx="399">
                  <c:v>-3.54657265466293E-2</c:v>
                </c:pt>
                <c:pt idx="400">
                  <c:v>-3.4573570392234403E-2</c:v>
                </c:pt>
                <c:pt idx="401">
                  <c:v>-3.3718740104119203E-2</c:v>
                </c:pt>
                <c:pt idx="402">
                  <c:v>-3.32778124877618E-2</c:v>
                </c:pt>
                <c:pt idx="403">
                  <c:v>-3.3110250048065198E-2</c:v>
                </c:pt>
                <c:pt idx="404">
                  <c:v>-3.2993773073263302E-2</c:v>
                </c:pt>
                <c:pt idx="405">
                  <c:v>-3.3772035821296897E-2</c:v>
                </c:pt>
                <c:pt idx="406">
                  <c:v>-3.4473946394843101E-2</c:v>
                </c:pt>
                <c:pt idx="407">
                  <c:v>-3.5945071386775697E-2</c:v>
                </c:pt>
                <c:pt idx="408">
                  <c:v>-3.7619732238742903E-2</c:v>
                </c:pt>
                <c:pt idx="409">
                  <c:v>-3.9508348010273003E-2</c:v>
                </c:pt>
                <c:pt idx="410">
                  <c:v>-4.1798266699936901E-2</c:v>
                </c:pt>
                <c:pt idx="411">
                  <c:v>-4.4261792077307099E-2</c:v>
                </c:pt>
                <c:pt idx="412">
                  <c:v>-4.7279734486762003E-2</c:v>
                </c:pt>
                <c:pt idx="413">
                  <c:v>-5.0760763803030698E-2</c:v>
                </c:pt>
                <c:pt idx="414">
                  <c:v>-5.4188290182428801E-2</c:v>
                </c:pt>
                <c:pt idx="415">
                  <c:v>-5.8397028894577298E-2</c:v>
                </c:pt>
                <c:pt idx="416">
                  <c:v>-6.2026769547829298E-2</c:v>
                </c:pt>
                <c:pt idx="417">
                  <c:v>-6.6963585773453696E-2</c:v>
                </c:pt>
                <c:pt idx="418">
                  <c:v>-7.1519468920991203E-2</c:v>
                </c:pt>
                <c:pt idx="419">
                  <c:v>-7.6258456072457806E-2</c:v>
                </c:pt>
                <c:pt idx="420">
                  <c:v>-8.1382470494302903E-2</c:v>
                </c:pt>
                <c:pt idx="421">
                  <c:v>-8.6560814542022801E-2</c:v>
                </c:pt>
                <c:pt idx="422">
                  <c:v>-9.2224467078499697E-2</c:v>
                </c:pt>
                <c:pt idx="423">
                  <c:v>-9.7299092079026803E-2</c:v>
                </c:pt>
                <c:pt idx="424">
                  <c:v>-0.103175749251615</c:v>
                </c:pt>
                <c:pt idx="425">
                  <c:v>-0.108781681627083</c:v>
                </c:pt>
                <c:pt idx="426">
                  <c:v>-0.11444572796072899</c:v>
                </c:pt>
                <c:pt idx="427">
                  <c:v>-0.120440811286881</c:v>
                </c:pt>
                <c:pt idx="428">
                  <c:v>-0.12585955132433499</c:v>
                </c:pt>
                <c:pt idx="429">
                  <c:v>-0.131890505176324</c:v>
                </c:pt>
                <c:pt idx="430">
                  <c:v>-0.137385547248211</c:v>
                </c:pt>
                <c:pt idx="431">
                  <c:v>-0.14296581157819299</c:v>
                </c:pt>
                <c:pt idx="432">
                  <c:v>-0.148408606561272</c:v>
                </c:pt>
                <c:pt idx="433">
                  <c:v>-0.153790081314572</c:v>
                </c:pt>
                <c:pt idx="434">
                  <c:v>-0.159122563079621</c:v>
                </c:pt>
                <c:pt idx="435">
                  <c:v>-0.16392612508427201</c:v>
                </c:pt>
                <c:pt idx="436">
                  <c:v>-0.168800817835845</c:v>
                </c:pt>
                <c:pt idx="437">
                  <c:v>-0.17341924314285401</c:v>
                </c:pt>
                <c:pt idx="438">
                  <c:v>-0.177550134469462</c:v>
                </c:pt>
                <c:pt idx="439">
                  <c:v>-0.181649580018099</c:v>
                </c:pt>
                <c:pt idx="440">
                  <c:v>-0.18539051162978301</c:v>
                </c:pt>
                <c:pt idx="441">
                  <c:v>-0.18885138943683999</c:v>
                </c:pt>
                <c:pt idx="442">
                  <c:v>-0.19187177785262499</c:v>
                </c:pt>
                <c:pt idx="443">
                  <c:v>-0.194735615834943</c:v>
                </c:pt>
                <c:pt idx="444">
                  <c:v>-0.19713805525497499</c:v>
                </c:pt>
                <c:pt idx="445">
                  <c:v>-0.198910359818085</c:v>
                </c:pt>
                <c:pt idx="446">
                  <c:v>-0.20107731743902199</c:v>
                </c:pt>
                <c:pt idx="447">
                  <c:v>-0.20216409136511701</c:v>
                </c:pt>
                <c:pt idx="448">
                  <c:v>-0.20288134509164199</c:v>
                </c:pt>
                <c:pt idx="449">
                  <c:v>-0.20355523628934299</c:v>
                </c:pt>
                <c:pt idx="450">
                  <c:v>-0.20347445041281301</c:v>
                </c:pt>
                <c:pt idx="451">
                  <c:v>-0.20348064881148401</c:v>
                </c:pt>
                <c:pt idx="452">
                  <c:v>-0.20287275929485801</c:v>
                </c:pt>
                <c:pt idx="453">
                  <c:v>-0.201557428548998</c:v>
                </c:pt>
                <c:pt idx="454">
                  <c:v>-0.20028345987318899</c:v>
                </c:pt>
                <c:pt idx="455">
                  <c:v>-0.19822042961949099</c:v>
                </c:pt>
                <c:pt idx="456">
                  <c:v>-0.19627429873414501</c:v>
                </c:pt>
                <c:pt idx="457">
                  <c:v>-0.19366118837705601</c:v>
                </c:pt>
                <c:pt idx="458">
                  <c:v>-0.19063996938310401</c:v>
                </c:pt>
                <c:pt idx="459">
                  <c:v>-0.18753373599276499</c:v>
                </c:pt>
                <c:pt idx="460">
                  <c:v>-0.183708278763759</c:v>
                </c:pt>
                <c:pt idx="461">
                  <c:v>-0.180233508582061</c:v>
                </c:pt>
                <c:pt idx="462">
                  <c:v>-0.17598303400002799</c:v>
                </c:pt>
                <c:pt idx="463">
                  <c:v>-0.171430952282705</c:v>
                </c:pt>
                <c:pt idx="464">
                  <c:v>-0.166932533040691</c:v>
                </c:pt>
                <c:pt idx="465">
                  <c:v>-0.16178627271231999</c:v>
                </c:pt>
                <c:pt idx="466">
                  <c:v>-0.15708003765006101</c:v>
                </c:pt>
                <c:pt idx="467">
                  <c:v>-0.15151652252745901</c:v>
                </c:pt>
                <c:pt idx="468">
                  <c:v>-0.14617396547391401</c:v>
                </c:pt>
                <c:pt idx="469">
                  <c:v>-0.14032380159757801</c:v>
                </c:pt>
                <c:pt idx="470">
                  <c:v>-0.13463015471457801</c:v>
                </c:pt>
                <c:pt idx="471">
                  <c:v>-0.129256018523185</c:v>
                </c:pt>
                <c:pt idx="472">
                  <c:v>-0.123199215379583</c:v>
                </c:pt>
                <c:pt idx="473">
                  <c:v>-0.117488706925305</c:v>
                </c:pt>
                <c:pt idx="474">
                  <c:v>-0.111520263532234</c:v>
                </c:pt>
                <c:pt idx="475">
                  <c:v>-0.105506013940026</c:v>
                </c:pt>
                <c:pt idx="476">
                  <c:v>-0.10009745301039701</c:v>
                </c:pt>
                <c:pt idx="477">
                  <c:v>-9.41499742343406E-2</c:v>
                </c:pt>
                <c:pt idx="478">
                  <c:v>-8.8573787777866606E-2</c:v>
                </c:pt>
                <c:pt idx="479">
                  <c:v>-8.2943176155323706E-2</c:v>
                </c:pt>
                <c:pt idx="480">
                  <c:v>-7.7580594758448598E-2</c:v>
                </c:pt>
                <c:pt idx="481">
                  <c:v>-7.2541782562748694E-2</c:v>
                </c:pt>
                <c:pt idx="482">
                  <c:v>-6.7512814852906194E-2</c:v>
                </c:pt>
                <c:pt idx="483">
                  <c:v>-6.2806432720451305E-2</c:v>
                </c:pt>
                <c:pt idx="484">
                  <c:v>-5.8019652314320498E-2</c:v>
                </c:pt>
                <c:pt idx="485">
                  <c:v>-5.3574951969174903E-2</c:v>
                </c:pt>
                <c:pt idx="486">
                  <c:v>-4.9757894311386899E-2</c:v>
                </c:pt>
                <c:pt idx="487">
                  <c:v>-4.5779598870738403E-2</c:v>
                </c:pt>
                <c:pt idx="488">
                  <c:v>-4.2244576211673997E-2</c:v>
                </c:pt>
                <c:pt idx="489">
                  <c:v>-3.8897335173535399E-2</c:v>
                </c:pt>
                <c:pt idx="490">
                  <c:v>-3.6038749464159602E-2</c:v>
                </c:pt>
                <c:pt idx="491">
                  <c:v>-3.3536830103489998E-2</c:v>
                </c:pt>
                <c:pt idx="492">
                  <c:v>-3.11103889760883E-2</c:v>
                </c:pt>
                <c:pt idx="493">
                  <c:v>-2.9172672752184301E-2</c:v>
                </c:pt>
                <c:pt idx="494">
                  <c:v>-2.7248179486005698E-2</c:v>
                </c:pt>
                <c:pt idx="495">
                  <c:v>-2.6259887913902699E-2</c:v>
                </c:pt>
                <c:pt idx="496">
                  <c:v>-2.5136552475778E-2</c:v>
                </c:pt>
                <c:pt idx="497">
                  <c:v>-2.4491611412878499E-2</c:v>
                </c:pt>
                <c:pt idx="498">
                  <c:v>-2.4174817575342199E-2</c:v>
                </c:pt>
                <c:pt idx="499">
                  <c:v>-2.37730384415526E-2</c:v>
                </c:pt>
                <c:pt idx="500">
                  <c:v>-2.4450447340602002E-2</c:v>
                </c:pt>
                <c:pt idx="501">
                  <c:v>-2.4921635237076099E-2</c:v>
                </c:pt>
                <c:pt idx="502">
                  <c:v>-2.5830008408707101E-2</c:v>
                </c:pt>
                <c:pt idx="503">
                  <c:v>-2.7073418495797998E-2</c:v>
                </c:pt>
                <c:pt idx="504">
                  <c:v>-2.8199677447062001E-2</c:v>
                </c:pt>
                <c:pt idx="505">
                  <c:v>-3.0013695683720198E-2</c:v>
                </c:pt>
                <c:pt idx="506">
                  <c:v>-3.18464645302282E-2</c:v>
                </c:pt>
                <c:pt idx="507">
                  <c:v>-3.40098039300894E-2</c:v>
                </c:pt>
                <c:pt idx="508">
                  <c:v>-3.6244584154564899E-2</c:v>
                </c:pt>
                <c:pt idx="509">
                  <c:v>-3.8529365334664702E-2</c:v>
                </c:pt>
                <c:pt idx="510">
                  <c:v>-4.1213571669086499E-2</c:v>
                </c:pt>
                <c:pt idx="511">
                  <c:v>-4.3942009757184201E-2</c:v>
                </c:pt>
                <c:pt idx="512">
                  <c:v>-4.6861610886738798E-2</c:v>
                </c:pt>
                <c:pt idx="513">
                  <c:v>-4.9833649346142102E-2</c:v>
                </c:pt>
                <c:pt idx="514">
                  <c:v>-5.2777058987721101E-2</c:v>
                </c:pt>
                <c:pt idx="515">
                  <c:v>-5.5836410182522597E-2</c:v>
                </c:pt>
                <c:pt idx="516">
                  <c:v>-5.8884645126300497E-2</c:v>
                </c:pt>
                <c:pt idx="517">
                  <c:v>-6.1900800672524299E-2</c:v>
                </c:pt>
                <c:pt idx="518">
                  <c:v>-6.4886789764796393E-2</c:v>
                </c:pt>
                <c:pt idx="519">
                  <c:v>-6.7975298042388194E-2</c:v>
                </c:pt>
                <c:pt idx="520">
                  <c:v>-7.0661370424355205E-2</c:v>
                </c:pt>
                <c:pt idx="521">
                  <c:v>-7.3616727619200795E-2</c:v>
                </c:pt>
                <c:pt idx="522">
                  <c:v>-7.6189357251235601E-2</c:v>
                </c:pt>
                <c:pt idx="523">
                  <c:v>-7.8652913302105901E-2</c:v>
                </c:pt>
                <c:pt idx="524">
                  <c:v>-8.1199686453448397E-2</c:v>
                </c:pt>
                <c:pt idx="525">
                  <c:v>-8.3247842347603199E-2</c:v>
                </c:pt>
                <c:pt idx="526">
                  <c:v>-8.5222031441673896E-2</c:v>
                </c:pt>
                <c:pt idx="527">
                  <c:v>-8.6883306653620804E-2</c:v>
                </c:pt>
                <c:pt idx="528">
                  <c:v>-8.8456454569448201E-2</c:v>
                </c:pt>
                <c:pt idx="529">
                  <c:v>-8.9739234988063896E-2</c:v>
                </c:pt>
                <c:pt idx="530">
                  <c:v>-9.0618090530167103E-2</c:v>
                </c:pt>
                <c:pt idx="531">
                  <c:v>-9.1414957804848804E-2</c:v>
                </c:pt>
                <c:pt idx="532">
                  <c:v>-9.1631777442587894E-2</c:v>
                </c:pt>
                <c:pt idx="533">
                  <c:v>-9.1850449372945203E-2</c:v>
                </c:pt>
                <c:pt idx="534">
                  <c:v>-9.1645101577248297E-2</c:v>
                </c:pt>
                <c:pt idx="535">
                  <c:v>-9.0931401926334601E-2</c:v>
                </c:pt>
                <c:pt idx="536">
                  <c:v>-9.0239104234879394E-2</c:v>
                </c:pt>
                <c:pt idx="537">
                  <c:v>-8.8886223133774506E-2</c:v>
                </c:pt>
                <c:pt idx="538">
                  <c:v>-8.7575959149634397E-2</c:v>
                </c:pt>
                <c:pt idx="539">
                  <c:v>-8.5528504525987703E-2</c:v>
                </c:pt>
                <c:pt idx="540">
                  <c:v>-8.3245223592154097E-2</c:v>
                </c:pt>
                <c:pt idx="541">
                  <c:v>-8.0711303150530003E-2</c:v>
                </c:pt>
                <c:pt idx="542">
                  <c:v>-7.7829433048051094E-2</c:v>
                </c:pt>
                <c:pt idx="543">
                  <c:v>-7.4620819390178797E-2</c:v>
                </c:pt>
                <c:pt idx="544">
                  <c:v>-7.1186552154730298E-2</c:v>
                </c:pt>
                <c:pt idx="545">
                  <c:v>-6.7330526023628906E-2</c:v>
                </c:pt>
                <c:pt idx="546">
                  <c:v>-6.3199138000571295E-2</c:v>
                </c:pt>
                <c:pt idx="547">
                  <c:v>-5.87756623044055E-2</c:v>
                </c:pt>
                <c:pt idx="548">
                  <c:v>-5.4199311886596803E-2</c:v>
                </c:pt>
                <c:pt idx="549">
                  <c:v>-4.9329623824067102E-2</c:v>
                </c:pt>
                <c:pt idx="550">
                  <c:v>-4.3944119050641002E-2</c:v>
                </c:pt>
                <c:pt idx="551">
                  <c:v>-3.8569661843933102E-2</c:v>
                </c:pt>
                <c:pt idx="552">
                  <c:v>-3.2867806266068403E-2</c:v>
                </c:pt>
                <c:pt idx="553">
                  <c:v>-2.7108705412792301E-2</c:v>
                </c:pt>
                <c:pt idx="554">
                  <c:v>-2.1087381735546501E-2</c:v>
                </c:pt>
                <c:pt idx="555">
                  <c:v>-1.47821890232644E-2</c:v>
                </c:pt>
                <c:pt idx="556">
                  <c:v>-8.3572124050453802E-3</c:v>
                </c:pt>
                <c:pt idx="557">
                  <c:v>-1.93841866612119E-3</c:v>
                </c:pt>
                <c:pt idx="558">
                  <c:v>4.49176322663738E-3</c:v>
                </c:pt>
                <c:pt idx="559">
                  <c:v>1.1157460690585401E-2</c:v>
                </c:pt>
                <c:pt idx="560">
                  <c:v>1.7988497697429599E-2</c:v>
                </c:pt>
                <c:pt idx="561">
                  <c:v>2.4736434131543701E-2</c:v>
                </c:pt>
                <c:pt idx="562">
                  <c:v>3.1538674168460297E-2</c:v>
                </c:pt>
                <c:pt idx="563">
                  <c:v>3.8215448090107199E-2</c:v>
                </c:pt>
                <c:pt idx="564">
                  <c:v>4.4797737962461399E-2</c:v>
                </c:pt>
                <c:pt idx="565">
                  <c:v>5.1708530339310103E-2</c:v>
                </c:pt>
                <c:pt idx="566">
                  <c:v>5.8462624816485197E-2</c:v>
                </c:pt>
                <c:pt idx="567">
                  <c:v>6.4909642574300597E-2</c:v>
                </c:pt>
                <c:pt idx="568">
                  <c:v>7.1314112035149604E-2</c:v>
                </c:pt>
                <c:pt idx="569">
                  <c:v>7.7494357215273799E-2</c:v>
                </c:pt>
                <c:pt idx="570">
                  <c:v>8.3809572044151695E-2</c:v>
                </c:pt>
                <c:pt idx="571">
                  <c:v>9.0129316255553399E-2</c:v>
                </c:pt>
                <c:pt idx="572">
                  <c:v>9.5879577749916206E-2</c:v>
                </c:pt>
                <c:pt idx="573">
                  <c:v>0.101467746745246</c:v>
                </c:pt>
                <c:pt idx="574">
                  <c:v>0.10686674974331301</c:v>
                </c:pt>
                <c:pt idx="575">
                  <c:v>0.112240859356491</c:v>
                </c:pt>
                <c:pt idx="576">
                  <c:v>0.117611143374984</c:v>
                </c:pt>
                <c:pt idx="577">
                  <c:v>0.12244694533978</c:v>
                </c:pt>
                <c:pt idx="578">
                  <c:v>0.127066371102494</c:v>
                </c:pt>
                <c:pt idx="579">
                  <c:v>0.13119985597276801</c:v>
                </c:pt>
                <c:pt idx="580">
                  <c:v>0.13556532333749799</c:v>
                </c:pt>
                <c:pt idx="581">
                  <c:v>0.13961170006128401</c:v>
                </c:pt>
                <c:pt idx="582">
                  <c:v>0.14323664545784801</c:v>
                </c:pt>
                <c:pt idx="583">
                  <c:v>0.14659748708484399</c:v>
                </c:pt>
                <c:pt idx="584">
                  <c:v>0.149639592195179</c:v>
                </c:pt>
                <c:pt idx="585">
                  <c:v>0.15260900567966901</c:v>
                </c:pt>
                <c:pt idx="586">
                  <c:v>0.15551561642168901</c:v>
                </c:pt>
                <c:pt idx="587">
                  <c:v>0.157997994499011</c:v>
                </c:pt>
                <c:pt idx="588">
                  <c:v>0.159963448497012</c:v>
                </c:pt>
                <c:pt idx="589">
                  <c:v>0.161904214470769</c:v>
                </c:pt>
                <c:pt idx="590">
                  <c:v>0.163705723657986</c:v>
                </c:pt>
                <c:pt idx="591">
                  <c:v>0.16537279490793999</c:v>
                </c:pt>
                <c:pt idx="592">
                  <c:v>0.16682549179140199</c:v>
                </c:pt>
                <c:pt idx="593">
                  <c:v>0.16772903636918499</c:v>
                </c:pt>
                <c:pt idx="594">
                  <c:v>0.168642241156751</c:v>
                </c:pt>
                <c:pt idx="595">
                  <c:v>0.169287804383177</c:v>
                </c:pt>
                <c:pt idx="596">
                  <c:v>0.17022889089915</c:v>
                </c:pt>
                <c:pt idx="597">
                  <c:v>0.170857693146479</c:v>
                </c:pt>
                <c:pt idx="598">
                  <c:v>0.171028310485215</c:v>
                </c:pt>
                <c:pt idx="599">
                  <c:v>0.171244438186134</c:v>
                </c:pt>
                <c:pt idx="600">
                  <c:v>0.17129968006649501</c:v>
                </c:pt>
                <c:pt idx="601">
                  <c:v>0.17157241920771801</c:v>
                </c:pt>
                <c:pt idx="602">
                  <c:v>0.17168375553516499</c:v>
                </c:pt>
                <c:pt idx="603">
                  <c:v>0.17154842729085801</c:v>
                </c:pt>
                <c:pt idx="604">
                  <c:v>0.17108093574837899</c:v>
                </c:pt>
                <c:pt idx="605">
                  <c:v>0.17103806281403799</c:v>
                </c:pt>
                <c:pt idx="606">
                  <c:v>0.17084508902033499</c:v>
                </c:pt>
                <c:pt idx="607">
                  <c:v>0.17083649244134499</c:v>
                </c:pt>
                <c:pt idx="608">
                  <c:v>0.17068335455449299</c:v>
                </c:pt>
                <c:pt idx="609">
                  <c:v>0.170339201888869</c:v>
                </c:pt>
                <c:pt idx="610">
                  <c:v>0.17002626254050099</c:v>
                </c:pt>
                <c:pt idx="611">
                  <c:v>0.17015694393750899</c:v>
                </c:pt>
                <c:pt idx="612">
                  <c:v>0.17025076784406701</c:v>
                </c:pt>
                <c:pt idx="613">
                  <c:v>0.17044558414070299</c:v>
                </c:pt>
                <c:pt idx="614">
                  <c:v>0.170461098220104</c:v>
                </c:pt>
                <c:pt idx="615">
                  <c:v>0.17052619129898799</c:v>
                </c:pt>
                <c:pt idx="616">
                  <c:v>0.17080068847534599</c:v>
                </c:pt>
                <c:pt idx="617">
                  <c:v>0.171455674551798</c:v>
                </c:pt>
                <c:pt idx="618">
                  <c:v>0.17213481064517999</c:v>
                </c:pt>
                <c:pt idx="619">
                  <c:v>0.17239921640920799</c:v>
                </c:pt>
                <c:pt idx="620">
                  <c:v>0.17341294677467001</c:v>
                </c:pt>
                <c:pt idx="621">
                  <c:v>0.17425628263257001</c:v>
                </c:pt>
                <c:pt idx="622">
                  <c:v>0.17541918183470601</c:v>
                </c:pt>
                <c:pt idx="623">
                  <c:v>0.17658200855049</c:v>
                </c:pt>
                <c:pt idx="624">
                  <c:v>0.17792527162741101</c:v>
                </c:pt>
                <c:pt idx="625">
                  <c:v>0.179084675520369</c:v>
                </c:pt>
                <c:pt idx="626">
                  <c:v>0.18052391419199501</c:v>
                </c:pt>
                <c:pt idx="627">
                  <c:v>0.18281871050462101</c:v>
                </c:pt>
                <c:pt idx="628">
                  <c:v>0.184027127754889</c:v>
                </c:pt>
                <c:pt idx="629">
                  <c:v>0.18624567202865899</c:v>
                </c:pt>
                <c:pt idx="630">
                  <c:v>0.18802257355261801</c:v>
                </c:pt>
                <c:pt idx="631">
                  <c:v>0.19022249483449299</c:v>
                </c:pt>
                <c:pt idx="632">
                  <c:v>0.19246207781097299</c:v>
                </c:pt>
                <c:pt idx="633">
                  <c:v>0.19488921204506099</c:v>
                </c:pt>
                <c:pt idx="634">
                  <c:v>0.19753871889751601</c:v>
                </c:pt>
                <c:pt idx="635">
                  <c:v>0.199321584934431</c:v>
                </c:pt>
                <c:pt idx="636">
                  <c:v>0.20249234014290901</c:v>
                </c:pt>
                <c:pt idx="637">
                  <c:v>0.204555209290255</c:v>
                </c:pt>
                <c:pt idx="638">
                  <c:v>0.207565014101632</c:v>
                </c:pt>
                <c:pt idx="639">
                  <c:v>0.21026064719993301</c:v>
                </c:pt>
                <c:pt idx="640">
                  <c:v>0.21281619789477399</c:v>
                </c:pt>
                <c:pt idx="641">
                  <c:v>0.215663712362263</c:v>
                </c:pt>
                <c:pt idx="642">
                  <c:v>0.21806465231176</c:v>
                </c:pt>
                <c:pt idx="643">
                  <c:v>0.221032738762095</c:v>
                </c:pt>
                <c:pt idx="644">
                  <c:v>0.22347216591045899</c:v>
                </c:pt>
                <c:pt idx="645">
                  <c:v>0.22632554288281501</c:v>
                </c:pt>
                <c:pt idx="646">
                  <c:v>0.22880126922224001</c:v>
                </c:pt>
                <c:pt idx="647">
                  <c:v>0.23118037880995901</c:v>
                </c:pt>
                <c:pt idx="648">
                  <c:v>0.233843238784022</c:v>
                </c:pt>
                <c:pt idx="649">
                  <c:v>0.23580317918622201</c:v>
                </c:pt>
                <c:pt idx="650">
                  <c:v>0.23844341276923001</c:v>
                </c:pt>
                <c:pt idx="651">
                  <c:v>0.24028110457890001</c:v>
                </c:pt>
                <c:pt idx="652">
                  <c:v>0.242562783183672</c:v>
                </c:pt>
                <c:pt idx="653">
                  <c:v>0.244235932021478</c:v>
                </c:pt>
                <c:pt idx="654">
                  <c:v>0.245960118122204</c:v>
                </c:pt>
                <c:pt idx="655">
                  <c:v>0.24766173073652201</c:v>
                </c:pt>
                <c:pt idx="656">
                  <c:v>0.248798475592273</c:v>
                </c:pt>
                <c:pt idx="657">
                  <c:v>0.25038569795093801</c:v>
                </c:pt>
                <c:pt idx="658">
                  <c:v>0.25128464234813402</c:v>
                </c:pt>
                <c:pt idx="659">
                  <c:v>0.25244706661980798</c:v>
                </c:pt>
                <c:pt idx="660">
                  <c:v>0.25320190470630899</c:v>
                </c:pt>
                <c:pt idx="661">
                  <c:v>0.25342833721536301</c:v>
                </c:pt>
                <c:pt idx="662">
                  <c:v>0.25410675971820601</c:v>
                </c:pt>
                <c:pt idx="663">
                  <c:v>0.25394028197594598</c:v>
                </c:pt>
                <c:pt idx="664">
                  <c:v>0.25436317415482401</c:v>
                </c:pt>
                <c:pt idx="665">
                  <c:v>0.25419565610890299</c:v>
                </c:pt>
                <c:pt idx="666">
                  <c:v>0.25372664870364398</c:v>
                </c:pt>
                <c:pt idx="667">
                  <c:v>0.25326632679167999</c:v>
                </c:pt>
                <c:pt idx="668">
                  <c:v>0.25226721571704902</c:v>
                </c:pt>
                <c:pt idx="669">
                  <c:v>0.25160181369443302</c:v>
                </c:pt>
                <c:pt idx="670">
                  <c:v>0.25054477347441201</c:v>
                </c:pt>
                <c:pt idx="671">
                  <c:v>0.24938227977786401</c:v>
                </c:pt>
                <c:pt idx="672">
                  <c:v>0.24792643703979</c:v>
                </c:pt>
                <c:pt idx="673">
                  <c:v>0.24619321387242199</c:v>
                </c:pt>
                <c:pt idx="674">
                  <c:v>0.24454528627550701</c:v>
                </c:pt>
                <c:pt idx="675">
                  <c:v>0.24287221871517201</c:v>
                </c:pt>
                <c:pt idx="676">
                  <c:v>0.24109567180817501</c:v>
                </c:pt>
                <c:pt idx="677">
                  <c:v>0.23892904318300301</c:v>
                </c:pt>
                <c:pt idx="678">
                  <c:v>0.23688986952760299</c:v>
                </c:pt>
                <c:pt idx="679">
                  <c:v>0.23429618021528001</c:v>
                </c:pt>
                <c:pt idx="680">
                  <c:v>0.232127780018585</c:v>
                </c:pt>
                <c:pt idx="681">
                  <c:v>0.22979548773797301</c:v>
                </c:pt>
                <c:pt idx="682">
                  <c:v>0.22724670363548</c:v>
                </c:pt>
                <c:pt idx="683">
                  <c:v>0.22483178178671101</c:v>
                </c:pt>
                <c:pt idx="684">
                  <c:v>0.221833742446406</c:v>
                </c:pt>
                <c:pt idx="685">
                  <c:v>0.21955811083226101</c:v>
                </c:pt>
                <c:pt idx="686">
                  <c:v>0.21685638259526099</c:v>
                </c:pt>
                <c:pt idx="687">
                  <c:v>0.21436852678510501</c:v>
                </c:pt>
                <c:pt idx="688">
                  <c:v>0.21172258484620901</c:v>
                </c:pt>
                <c:pt idx="689">
                  <c:v>0.209024287469537</c:v>
                </c:pt>
                <c:pt idx="690">
                  <c:v>0.20650133091032399</c:v>
                </c:pt>
                <c:pt idx="691">
                  <c:v>0.20399702741390099</c:v>
                </c:pt>
                <c:pt idx="692">
                  <c:v>0.20149831451904199</c:v>
                </c:pt>
                <c:pt idx="693">
                  <c:v>0.19889132797169201</c:v>
                </c:pt>
                <c:pt idx="694">
                  <c:v>0.19642666830107799</c:v>
                </c:pt>
                <c:pt idx="695">
                  <c:v>0.19416349825950799</c:v>
                </c:pt>
                <c:pt idx="696">
                  <c:v>0.19196695646290801</c:v>
                </c:pt>
                <c:pt idx="697">
                  <c:v>0.18986262043768201</c:v>
                </c:pt>
                <c:pt idx="698">
                  <c:v>0.18772738320422999</c:v>
                </c:pt>
                <c:pt idx="699">
                  <c:v>0.18542149226208399</c:v>
                </c:pt>
                <c:pt idx="700">
                  <c:v>0.183749708509439</c:v>
                </c:pt>
                <c:pt idx="701">
                  <c:v>0.18173384107896801</c:v>
                </c:pt>
                <c:pt idx="702">
                  <c:v>0.18043860053170199</c:v>
                </c:pt>
                <c:pt idx="703">
                  <c:v>0.178553478801595</c:v>
                </c:pt>
                <c:pt idx="704">
                  <c:v>0.17696807809454501</c:v>
                </c:pt>
                <c:pt idx="705">
                  <c:v>0.17552792343322901</c:v>
                </c:pt>
                <c:pt idx="706">
                  <c:v>0.17432452104166299</c:v>
                </c:pt>
                <c:pt idx="707">
                  <c:v>0.17320021336789601</c:v>
                </c:pt>
                <c:pt idx="708">
                  <c:v>0.17202393120311299</c:v>
                </c:pt>
                <c:pt idx="709">
                  <c:v>0.171211434627388</c:v>
                </c:pt>
                <c:pt idx="710">
                  <c:v>0.17011361632063199</c:v>
                </c:pt>
                <c:pt idx="711">
                  <c:v>0.16936767148891799</c:v>
                </c:pt>
                <c:pt idx="712">
                  <c:v>0.16853315387649301</c:v>
                </c:pt>
                <c:pt idx="713">
                  <c:v>0.168032026898424</c:v>
                </c:pt>
                <c:pt idx="714">
                  <c:v>0.16710902977837599</c:v>
                </c:pt>
                <c:pt idx="715">
                  <c:v>0.166436218389206</c:v>
                </c:pt>
                <c:pt idx="716">
                  <c:v>0.16589628104284301</c:v>
                </c:pt>
                <c:pt idx="717">
                  <c:v>0.16534479340952599</c:v>
                </c:pt>
                <c:pt idx="718">
                  <c:v>0.16499839435187599</c:v>
                </c:pt>
                <c:pt idx="719">
                  <c:v>0.16441219621450101</c:v>
                </c:pt>
                <c:pt idx="720">
                  <c:v>0.16381052522119899</c:v>
                </c:pt>
                <c:pt idx="721">
                  <c:v>0.163381202269194</c:v>
                </c:pt>
                <c:pt idx="722">
                  <c:v>0.16292901812122901</c:v>
                </c:pt>
                <c:pt idx="723">
                  <c:v>0.162335344804349</c:v>
                </c:pt>
                <c:pt idx="724">
                  <c:v>0.16170389017554501</c:v>
                </c:pt>
                <c:pt idx="725">
                  <c:v>0.160992673209188</c:v>
                </c:pt>
                <c:pt idx="726">
                  <c:v>0.16015632201062299</c:v>
                </c:pt>
                <c:pt idx="727">
                  <c:v>0.15955615374509399</c:v>
                </c:pt>
                <c:pt idx="728">
                  <c:v>0.15856630355314599</c:v>
                </c:pt>
                <c:pt idx="729">
                  <c:v>0.157587241933933</c:v>
                </c:pt>
                <c:pt idx="730">
                  <c:v>0.156431294512344</c:v>
                </c:pt>
                <c:pt idx="731">
                  <c:v>0.15517201080087301</c:v>
                </c:pt>
                <c:pt idx="732">
                  <c:v>0.15390732335936499</c:v>
                </c:pt>
                <c:pt idx="733">
                  <c:v>0.15251167026388701</c:v>
                </c:pt>
                <c:pt idx="734">
                  <c:v>0.15069602313763</c:v>
                </c:pt>
                <c:pt idx="735">
                  <c:v>0.14911069338017599</c:v>
                </c:pt>
                <c:pt idx="736">
                  <c:v>0.14694645478018301</c:v>
                </c:pt>
                <c:pt idx="737">
                  <c:v>0.14515576889185799</c:v>
                </c:pt>
                <c:pt idx="738">
                  <c:v>0.14282441693611</c:v>
                </c:pt>
                <c:pt idx="739">
                  <c:v>0.14043420194183101</c:v>
                </c:pt>
                <c:pt idx="740">
                  <c:v>0.137842848421629</c:v>
                </c:pt>
                <c:pt idx="741">
                  <c:v>0.13484463090936499</c:v>
                </c:pt>
                <c:pt idx="742">
                  <c:v>0.132200344724099</c:v>
                </c:pt>
                <c:pt idx="743">
                  <c:v>0.129093252177824</c:v>
                </c:pt>
                <c:pt idx="744">
                  <c:v>0.125678351343609</c:v>
                </c:pt>
                <c:pt idx="745">
                  <c:v>0.12225821028721599</c:v>
                </c:pt>
                <c:pt idx="746">
                  <c:v>0.11845718639267</c:v>
                </c:pt>
                <c:pt idx="747">
                  <c:v>0.11478235704413201</c:v>
                </c:pt>
                <c:pt idx="748">
                  <c:v>0.11086791321970101</c:v>
                </c:pt>
                <c:pt idx="749">
                  <c:v>0.106777051128957</c:v>
                </c:pt>
                <c:pt idx="750">
                  <c:v>0.102406153138949</c:v>
                </c:pt>
                <c:pt idx="751">
                  <c:v>9.7879461961723604E-2</c:v>
                </c:pt>
                <c:pt idx="752">
                  <c:v>9.3431387616796202E-2</c:v>
                </c:pt>
                <c:pt idx="753">
                  <c:v>8.8422309750629993E-2</c:v>
                </c:pt>
                <c:pt idx="754">
                  <c:v>8.3626987962307706E-2</c:v>
                </c:pt>
                <c:pt idx="755">
                  <c:v>7.8510981979493702E-2</c:v>
                </c:pt>
                <c:pt idx="756">
                  <c:v>7.3352869398494405E-2</c:v>
                </c:pt>
                <c:pt idx="757">
                  <c:v>6.8301419596191501E-2</c:v>
                </c:pt>
                <c:pt idx="758">
                  <c:v>6.2795548916029606E-2</c:v>
                </c:pt>
                <c:pt idx="759">
                  <c:v>5.75523909771525E-2</c:v>
                </c:pt>
                <c:pt idx="760">
                  <c:v>5.17383051078864E-2</c:v>
                </c:pt>
                <c:pt idx="761">
                  <c:v>4.6387316523313203E-2</c:v>
                </c:pt>
                <c:pt idx="762">
                  <c:v>4.06418525520559E-2</c:v>
                </c:pt>
                <c:pt idx="763">
                  <c:v>3.4990429475669202E-2</c:v>
                </c:pt>
                <c:pt idx="764">
                  <c:v>2.9374370338575002E-2</c:v>
                </c:pt>
                <c:pt idx="765">
                  <c:v>2.3524465579010102E-2</c:v>
                </c:pt>
                <c:pt idx="766">
                  <c:v>1.79362083656022E-2</c:v>
                </c:pt>
                <c:pt idx="767">
                  <c:v>1.22549807283779E-2</c:v>
                </c:pt>
                <c:pt idx="768">
                  <c:v>6.5131521969981699E-3</c:v>
                </c:pt>
                <c:pt idx="769">
                  <c:v>1.00229193892654E-3</c:v>
                </c:pt>
                <c:pt idx="770">
                  <c:v>-4.6703395651006997E-3</c:v>
                </c:pt>
                <c:pt idx="771">
                  <c:v>-1.00804139341253E-2</c:v>
                </c:pt>
                <c:pt idx="772">
                  <c:v>-1.5513758571309001E-2</c:v>
                </c:pt>
                <c:pt idx="773">
                  <c:v>-2.0963874642870198E-2</c:v>
                </c:pt>
                <c:pt idx="774">
                  <c:v>-2.58287629738887E-2</c:v>
                </c:pt>
                <c:pt idx="775">
                  <c:v>-3.1335913939058102E-2</c:v>
                </c:pt>
                <c:pt idx="776">
                  <c:v>-3.5937335868746902E-2</c:v>
                </c:pt>
                <c:pt idx="777">
                  <c:v>-4.11165312113842E-2</c:v>
                </c:pt>
                <c:pt idx="778">
                  <c:v>-4.5622425648279501E-2</c:v>
                </c:pt>
                <c:pt idx="779">
                  <c:v>-5.0052114840443002E-2</c:v>
                </c:pt>
                <c:pt idx="780">
                  <c:v>-5.4651012781851402E-2</c:v>
                </c:pt>
                <c:pt idx="781">
                  <c:v>-5.8542684674232799E-2</c:v>
                </c:pt>
                <c:pt idx="782">
                  <c:v>-6.2808067276806101E-2</c:v>
                </c:pt>
                <c:pt idx="783">
                  <c:v>-6.6472386087567503E-2</c:v>
                </c:pt>
                <c:pt idx="784">
                  <c:v>-6.9956787823427902E-2</c:v>
                </c:pt>
                <c:pt idx="785">
                  <c:v>-7.3555743593721107E-2</c:v>
                </c:pt>
                <c:pt idx="786">
                  <c:v>-7.66091697965183E-2</c:v>
                </c:pt>
                <c:pt idx="787">
                  <c:v>-7.9745372372490103E-2</c:v>
                </c:pt>
                <c:pt idx="788">
                  <c:v>-8.2468409706308005E-2</c:v>
                </c:pt>
                <c:pt idx="789">
                  <c:v>-8.4981715242168299E-2</c:v>
                </c:pt>
                <c:pt idx="790">
                  <c:v>-8.7426935150027807E-2</c:v>
                </c:pt>
                <c:pt idx="791">
                  <c:v>-8.9565184324091801E-2</c:v>
                </c:pt>
                <c:pt idx="792">
                  <c:v>-9.1779544941667096E-2</c:v>
                </c:pt>
                <c:pt idx="793">
                  <c:v>-9.3448974769081997E-2</c:v>
                </c:pt>
                <c:pt idx="794">
                  <c:v>-9.4766193980044697E-2</c:v>
                </c:pt>
                <c:pt idx="795">
                  <c:v>-9.6322835146252506E-2</c:v>
                </c:pt>
                <c:pt idx="796">
                  <c:v>-9.7372685121378796E-2</c:v>
                </c:pt>
                <c:pt idx="797">
                  <c:v>-9.8394185341652604E-2</c:v>
                </c:pt>
                <c:pt idx="798">
                  <c:v>-9.9345403493312098E-2</c:v>
                </c:pt>
                <c:pt idx="799">
                  <c:v>-9.9823504522896497E-2</c:v>
                </c:pt>
                <c:pt idx="800">
                  <c:v>-0.100092063554663</c:v>
                </c:pt>
                <c:pt idx="801">
                  <c:v>-0.10061194263576199</c:v>
                </c:pt>
                <c:pt idx="802">
                  <c:v>-0.100550088814606</c:v>
                </c:pt>
                <c:pt idx="803">
                  <c:v>-0.10069989175642299</c:v>
                </c:pt>
                <c:pt idx="804">
                  <c:v>-0.100602410078504</c:v>
                </c:pt>
                <c:pt idx="805">
                  <c:v>-0.10025038733213699</c:v>
                </c:pt>
                <c:pt idx="806">
                  <c:v>-0.100044334254524</c:v>
                </c:pt>
                <c:pt idx="807">
                  <c:v>-9.9472480865079094E-2</c:v>
                </c:pt>
                <c:pt idx="808">
                  <c:v>-9.9008111651909605E-2</c:v>
                </c:pt>
                <c:pt idx="809">
                  <c:v>-9.8356649191464501E-2</c:v>
                </c:pt>
                <c:pt idx="810">
                  <c:v>-9.7622511759723599E-2</c:v>
                </c:pt>
                <c:pt idx="811">
                  <c:v>-9.6930060239491397E-2</c:v>
                </c:pt>
                <c:pt idx="812">
                  <c:v>-9.61454037921049E-2</c:v>
                </c:pt>
                <c:pt idx="813">
                  <c:v>-9.5320602231451501E-2</c:v>
                </c:pt>
                <c:pt idx="814">
                  <c:v>-9.4560878181064803E-2</c:v>
                </c:pt>
                <c:pt idx="815">
                  <c:v>-9.3633288322206396E-2</c:v>
                </c:pt>
                <c:pt idx="816">
                  <c:v>-9.2903383382587301E-2</c:v>
                </c:pt>
                <c:pt idx="817">
                  <c:v>-9.2146619125775805E-2</c:v>
                </c:pt>
                <c:pt idx="818">
                  <c:v>-9.1327228350134099E-2</c:v>
                </c:pt>
                <c:pt idx="819">
                  <c:v>-9.0506337658279007E-2</c:v>
                </c:pt>
                <c:pt idx="820">
                  <c:v>-8.985210095144E-2</c:v>
                </c:pt>
                <c:pt idx="821">
                  <c:v>-8.9030298506760905E-2</c:v>
                </c:pt>
                <c:pt idx="822">
                  <c:v>-8.8634656751872098E-2</c:v>
                </c:pt>
                <c:pt idx="823">
                  <c:v>-8.8091720153811295E-2</c:v>
                </c:pt>
                <c:pt idx="824">
                  <c:v>-8.7336945335103694E-2</c:v>
                </c:pt>
                <c:pt idx="825">
                  <c:v>-8.7371611669243399E-2</c:v>
                </c:pt>
                <c:pt idx="826">
                  <c:v>-8.6901485231893297E-2</c:v>
                </c:pt>
                <c:pt idx="827">
                  <c:v>-8.6854743413531998E-2</c:v>
                </c:pt>
                <c:pt idx="828">
                  <c:v>-8.6734037402247902E-2</c:v>
                </c:pt>
                <c:pt idx="829">
                  <c:v>-8.6732935468036093E-2</c:v>
                </c:pt>
                <c:pt idx="830">
                  <c:v>-8.7086064726882698E-2</c:v>
                </c:pt>
                <c:pt idx="831">
                  <c:v>-8.7323414080271805E-2</c:v>
                </c:pt>
                <c:pt idx="832">
                  <c:v>-8.77085383253495E-2</c:v>
                </c:pt>
                <c:pt idx="833">
                  <c:v>-8.8158359294802396E-2</c:v>
                </c:pt>
                <c:pt idx="834">
                  <c:v>-8.8811075284773194E-2</c:v>
                </c:pt>
                <c:pt idx="835">
                  <c:v>-8.9595128183333206E-2</c:v>
                </c:pt>
                <c:pt idx="836">
                  <c:v>-9.0695450555102905E-2</c:v>
                </c:pt>
                <c:pt idx="837">
                  <c:v>-9.1488891291471003E-2</c:v>
                </c:pt>
                <c:pt idx="838">
                  <c:v>-9.2667240460343303E-2</c:v>
                </c:pt>
                <c:pt idx="839">
                  <c:v>-9.3853336034504201E-2</c:v>
                </c:pt>
                <c:pt idx="840">
                  <c:v>-9.52531352139592E-2</c:v>
                </c:pt>
                <c:pt idx="841">
                  <c:v>-9.6868134227759597E-2</c:v>
                </c:pt>
                <c:pt idx="842">
                  <c:v>-9.8249824126126498E-2</c:v>
                </c:pt>
                <c:pt idx="843">
                  <c:v>-0.100050913858174</c:v>
                </c:pt>
                <c:pt idx="844">
                  <c:v>-0.101631462264456</c:v>
                </c:pt>
                <c:pt idx="845">
                  <c:v>-0.10349199642375601</c:v>
                </c:pt>
                <c:pt idx="846">
                  <c:v>-0.105646856449875</c:v>
                </c:pt>
                <c:pt idx="847">
                  <c:v>-0.107387671739456</c:v>
                </c:pt>
                <c:pt idx="848">
                  <c:v>-0.1099010578431</c:v>
                </c:pt>
                <c:pt idx="849">
                  <c:v>-0.111736288816604</c:v>
                </c:pt>
                <c:pt idx="850">
                  <c:v>-0.114122863155807</c:v>
                </c:pt>
                <c:pt idx="851">
                  <c:v>-0.11642960006762899</c:v>
                </c:pt>
                <c:pt idx="852">
                  <c:v>-0.11867893035282299</c:v>
                </c:pt>
                <c:pt idx="853">
                  <c:v>-0.121185928344795</c:v>
                </c:pt>
                <c:pt idx="854">
                  <c:v>-0.12332862255374399</c:v>
                </c:pt>
                <c:pt idx="855">
                  <c:v>-0.12608048302942601</c:v>
                </c:pt>
                <c:pt idx="856">
                  <c:v>-0.12826458943392999</c:v>
                </c:pt>
                <c:pt idx="857">
                  <c:v>-0.13087799252341201</c:v>
                </c:pt>
                <c:pt idx="858">
                  <c:v>-0.13329501309171901</c:v>
                </c:pt>
                <c:pt idx="859">
                  <c:v>-0.13544283097153001</c:v>
                </c:pt>
                <c:pt idx="860">
                  <c:v>-0.13831173114932799</c:v>
                </c:pt>
                <c:pt idx="861">
                  <c:v>-0.14045729138335999</c:v>
                </c:pt>
                <c:pt idx="862">
                  <c:v>-0.142959834798528</c:v>
                </c:pt>
                <c:pt idx="863">
                  <c:v>-0.14524594902009499</c:v>
                </c:pt>
                <c:pt idx="864">
                  <c:v>-0.147257365954541</c:v>
                </c:pt>
                <c:pt idx="865">
                  <c:v>-0.14974218079993301</c:v>
                </c:pt>
                <c:pt idx="866">
                  <c:v>-0.15176771259146299</c:v>
                </c:pt>
                <c:pt idx="867">
                  <c:v>-0.153953810775768</c:v>
                </c:pt>
                <c:pt idx="868">
                  <c:v>-0.15596269289717099</c:v>
                </c:pt>
                <c:pt idx="869">
                  <c:v>-0.15781082498229301</c:v>
                </c:pt>
                <c:pt idx="870">
                  <c:v>-0.15994169043051501</c:v>
                </c:pt>
                <c:pt idx="871">
                  <c:v>-0.16159226390408499</c:v>
                </c:pt>
                <c:pt idx="872">
                  <c:v>-0.16342991079240299</c:v>
                </c:pt>
                <c:pt idx="873">
                  <c:v>-0.16496774770266401</c:v>
                </c:pt>
                <c:pt idx="874">
                  <c:v>-0.16644624365167801</c:v>
                </c:pt>
                <c:pt idx="875">
                  <c:v>-0.16803972619379601</c:v>
                </c:pt>
                <c:pt idx="876">
                  <c:v>-0.169351470392372</c:v>
                </c:pt>
                <c:pt idx="877">
                  <c:v>-0.17066840925492399</c:v>
                </c:pt>
                <c:pt idx="878">
                  <c:v>-0.17169172933906399</c:v>
                </c:pt>
                <c:pt idx="879">
                  <c:v>-0.17276404802152301</c:v>
                </c:pt>
                <c:pt idx="880">
                  <c:v>-0.17383862132867001</c:v>
                </c:pt>
                <c:pt idx="881">
                  <c:v>-0.174614222517645</c:v>
                </c:pt>
                <c:pt idx="882">
                  <c:v>-0.175410289193206</c:v>
                </c:pt>
                <c:pt idx="883">
                  <c:v>-0.175960569547021</c:v>
                </c:pt>
                <c:pt idx="884">
                  <c:v>-0.176366116044786</c:v>
                </c:pt>
                <c:pt idx="885">
                  <c:v>-0.17705707560351</c:v>
                </c:pt>
                <c:pt idx="886">
                  <c:v>-0.17730780767423501</c:v>
                </c:pt>
                <c:pt idx="887">
                  <c:v>-0.17753381065792101</c:v>
                </c:pt>
                <c:pt idx="888">
                  <c:v>-0.17762002660947199</c:v>
                </c:pt>
                <c:pt idx="889">
                  <c:v>-0.17754526305898299</c:v>
                </c:pt>
                <c:pt idx="890">
                  <c:v>-0.17766322517057501</c:v>
                </c:pt>
                <c:pt idx="891">
                  <c:v>-0.17755521805695301</c:v>
                </c:pt>
                <c:pt idx="892">
                  <c:v>-0.17733681358853901</c:v>
                </c:pt>
                <c:pt idx="893">
                  <c:v>-0.17680466246856999</c:v>
                </c:pt>
                <c:pt idx="894">
                  <c:v>-0.176517905650005</c:v>
                </c:pt>
                <c:pt idx="895">
                  <c:v>-0.17614339614541299</c:v>
                </c:pt>
                <c:pt idx="896">
                  <c:v>-0.17560103804886701</c:v>
                </c:pt>
                <c:pt idx="897">
                  <c:v>-0.17499973070080299</c:v>
                </c:pt>
                <c:pt idx="898">
                  <c:v>-0.17406986869799199</c:v>
                </c:pt>
                <c:pt idx="899">
                  <c:v>-0.17343910292194301</c:v>
                </c:pt>
                <c:pt idx="900">
                  <c:v>-0.17274024493936699</c:v>
                </c:pt>
                <c:pt idx="901">
                  <c:v>-0.17182021098893699</c:v>
                </c:pt>
                <c:pt idx="902">
                  <c:v>-0.17071835972764299</c:v>
                </c:pt>
                <c:pt idx="903">
                  <c:v>-0.169675893769383</c:v>
                </c:pt>
                <c:pt idx="904">
                  <c:v>-0.16846010992959301</c:v>
                </c:pt>
                <c:pt idx="905">
                  <c:v>-0.16753239473548601</c:v>
                </c:pt>
                <c:pt idx="906">
                  <c:v>-0.16630687053969601</c:v>
                </c:pt>
                <c:pt idx="907">
                  <c:v>-0.165035906299629</c:v>
                </c:pt>
                <c:pt idx="908">
                  <c:v>-0.16350182719450099</c:v>
                </c:pt>
                <c:pt idx="909">
                  <c:v>-0.16223921973237601</c:v>
                </c:pt>
                <c:pt idx="910">
                  <c:v>-0.16098011093202</c:v>
                </c:pt>
                <c:pt idx="911">
                  <c:v>-0.15946659635450799</c:v>
                </c:pt>
                <c:pt idx="912">
                  <c:v>-0.15796980676064801</c:v>
                </c:pt>
                <c:pt idx="913">
                  <c:v>-0.15624656640214199</c:v>
                </c:pt>
                <c:pt idx="914">
                  <c:v>-0.15478044825618201</c:v>
                </c:pt>
                <c:pt idx="915">
                  <c:v>-0.15317172558327</c:v>
                </c:pt>
                <c:pt idx="916">
                  <c:v>-0.15161957112400701</c:v>
                </c:pt>
                <c:pt idx="917">
                  <c:v>-0.149749102979848</c:v>
                </c:pt>
                <c:pt idx="918">
                  <c:v>-0.14787381818367101</c:v>
                </c:pt>
                <c:pt idx="919">
                  <c:v>-0.14623467585094899</c:v>
                </c:pt>
                <c:pt idx="920">
                  <c:v>-0.14438767287912699</c:v>
                </c:pt>
                <c:pt idx="921">
                  <c:v>-0.14272015476918701</c:v>
                </c:pt>
                <c:pt idx="922">
                  <c:v>-0.14072110800833099</c:v>
                </c:pt>
                <c:pt idx="923">
                  <c:v>-0.138519829265209</c:v>
                </c:pt>
                <c:pt idx="924">
                  <c:v>-0.13664665259952199</c:v>
                </c:pt>
                <c:pt idx="925">
                  <c:v>-0.13462496605410801</c:v>
                </c:pt>
                <c:pt idx="926">
                  <c:v>-0.13266544717186701</c:v>
                </c:pt>
                <c:pt idx="927">
                  <c:v>-0.13056271097052899</c:v>
                </c:pt>
                <c:pt idx="928">
                  <c:v>-0.128192069146468</c:v>
                </c:pt>
                <c:pt idx="929">
                  <c:v>-0.12618784458634699</c:v>
                </c:pt>
                <c:pt idx="930">
                  <c:v>-0.123982842377739</c:v>
                </c:pt>
                <c:pt idx="931">
                  <c:v>-0.121853727889666</c:v>
                </c:pt>
                <c:pt idx="932">
                  <c:v>-0.119580590974758</c:v>
                </c:pt>
                <c:pt idx="933">
                  <c:v>-0.117064131862264</c:v>
                </c:pt>
                <c:pt idx="934">
                  <c:v>-0.114961825239296</c:v>
                </c:pt>
                <c:pt idx="935">
                  <c:v>-0.11258559904785501</c:v>
                </c:pt>
                <c:pt idx="936">
                  <c:v>-0.110433867927746</c:v>
                </c:pt>
                <c:pt idx="937">
                  <c:v>-0.108003526086298</c:v>
                </c:pt>
                <c:pt idx="938">
                  <c:v>-0.105286821637427</c:v>
                </c:pt>
                <c:pt idx="939">
                  <c:v>-0.103065763507285</c:v>
                </c:pt>
                <c:pt idx="940">
                  <c:v>-0.10086206750849</c:v>
                </c:pt>
                <c:pt idx="941">
                  <c:v>-9.8395081225354605E-2</c:v>
                </c:pt>
                <c:pt idx="942">
                  <c:v>-9.6000282825515093E-2</c:v>
                </c:pt>
                <c:pt idx="943">
                  <c:v>-9.3297026921888002E-2</c:v>
                </c:pt>
                <c:pt idx="944">
                  <c:v>-9.1004403534714104E-2</c:v>
                </c:pt>
                <c:pt idx="945">
                  <c:v>-8.8871267535746201E-2</c:v>
                </c:pt>
                <c:pt idx="946">
                  <c:v>-8.6449408546546494E-2</c:v>
                </c:pt>
                <c:pt idx="947">
                  <c:v>-8.40765894728535E-2</c:v>
                </c:pt>
                <c:pt idx="948">
                  <c:v>-8.1350231550896698E-2</c:v>
                </c:pt>
                <c:pt idx="949">
                  <c:v>-7.9348193377409101E-2</c:v>
                </c:pt>
                <c:pt idx="950">
                  <c:v>-7.6965314574335503E-2</c:v>
                </c:pt>
                <c:pt idx="951">
                  <c:v>-7.4880526557759897E-2</c:v>
                </c:pt>
                <c:pt idx="952">
                  <c:v>-7.2627546449338401E-2</c:v>
                </c:pt>
                <c:pt idx="953">
                  <c:v>-6.9948882202035503E-2</c:v>
                </c:pt>
                <c:pt idx="954">
                  <c:v>-6.8136745185554404E-2</c:v>
                </c:pt>
                <c:pt idx="955">
                  <c:v>-6.6048032009572696E-2</c:v>
                </c:pt>
                <c:pt idx="956">
                  <c:v>-6.42189991399916E-2</c:v>
                </c:pt>
                <c:pt idx="957">
                  <c:v>-6.2221058796030099E-2</c:v>
                </c:pt>
                <c:pt idx="958">
                  <c:v>-5.9979364264858802E-2</c:v>
                </c:pt>
                <c:pt idx="959">
                  <c:v>-5.8230213103866897E-2</c:v>
                </c:pt>
                <c:pt idx="960">
                  <c:v>-5.6698201806278402E-2</c:v>
                </c:pt>
                <c:pt idx="961">
                  <c:v>-5.5183332610972399E-2</c:v>
                </c:pt>
                <c:pt idx="962">
                  <c:v>-5.3638500551873101E-2</c:v>
                </c:pt>
                <c:pt idx="963">
                  <c:v>-5.1722641812177297E-2</c:v>
                </c:pt>
                <c:pt idx="964">
                  <c:v>-5.0613648750592301E-2</c:v>
                </c:pt>
                <c:pt idx="965">
                  <c:v>-4.9481753555067703E-2</c:v>
                </c:pt>
                <c:pt idx="966">
                  <c:v>-4.84803424399479E-2</c:v>
                </c:pt>
                <c:pt idx="967">
                  <c:v>-4.7393408983411003E-2</c:v>
                </c:pt>
                <c:pt idx="968">
                  <c:v>-4.6164139069704901E-2</c:v>
                </c:pt>
                <c:pt idx="969">
                  <c:v>-4.5321763460407498E-2</c:v>
                </c:pt>
                <c:pt idx="970">
                  <c:v>-4.4957239975142699E-2</c:v>
                </c:pt>
                <c:pt idx="971">
                  <c:v>-4.4563057708521897E-2</c:v>
                </c:pt>
                <c:pt idx="972">
                  <c:v>-4.4002606707156597E-2</c:v>
                </c:pt>
                <c:pt idx="973">
                  <c:v>-4.3449887802183597E-2</c:v>
                </c:pt>
                <c:pt idx="974">
                  <c:v>-4.3246274942225701E-2</c:v>
                </c:pt>
                <c:pt idx="975">
                  <c:v>-4.3546543949777999E-2</c:v>
                </c:pt>
                <c:pt idx="976">
                  <c:v>-4.3708206993365903E-2</c:v>
                </c:pt>
                <c:pt idx="977">
                  <c:v>-4.3872279301797899E-2</c:v>
                </c:pt>
                <c:pt idx="978">
                  <c:v>-4.39666518754082E-2</c:v>
                </c:pt>
                <c:pt idx="979">
                  <c:v>-4.4374448272125701E-2</c:v>
                </c:pt>
                <c:pt idx="980">
                  <c:v>-4.5265818612867402E-2</c:v>
                </c:pt>
                <c:pt idx="981">
                  <c:v>-4.6138989631895298E-2</c:v>
                </c:pt>
                <c:pt idx="982">
                  <c:v>-4.7135733502684303E-2</c:v>
                </c:pt>
                <c:pt idx="983">
                  <c:v>-4.7704620269508898E-2</c:v>
                </c:pt>
                <c:pt idx="984">
                  <c:v>-4.88035087051766E-2</c:v>
                </c:pt>
                <c:pt idx="985">
                  <c:v>-5.01296590747701E-2</c:v>
                </c:pt>
                <c:pt idx="986">
                  <c:v>-5.1743140147792799E-2</c:v>
                </c:pt>
                <c:pt idx="987">
                  <c:v>-5.3148551029550899E-2</c:v>
                </c:pt>
                <c:pt idx="988">
                  <c:v>-5.4342397383774402E-2</c:v>
                </c:pt>
                <c:pt idx="989">
                  <c:v>-5.57423341144666E-2</c:v>
                </c:pt>
                <c:pt idx="990">
                  <c:v>-5.7643471831103001E-2</c:v>
                </c:pt>
                <c:pt idx="991">
                  <c:v>-5.9702805774689401E-2</c:v>
                </c:pt>
                <c:pt idx="992">
                  <c:v>-6.14153267089688E-2</c:v>
                </c:pt>
                <c:pt idx="993">
                  <c:v>-6.29518767508917E-2</c:v>
                </c:pt>
                <c:pt idx="994">
                  <c:v>-6.4751626960749001E-2</c:v>
                </c:pt>
                <c:pt idx="995">
                  <c:v>-6.6761197056256202E-2</c:v>
                </c:pt>
                <c:pt idx="996">
                  <c:v>-6.9009272730438401E-2</c:v>
                </c:pt>
                <c:pt idx="997">
                  <c:v>-7.0903781396865803E-2</c:v>
                </c:pt>
                <c:pt idx="998">
                  <c:v>-7.2652670733845598E-2</c:v>
                </c:pt>
                <c:pt idx="999">
                  <c:v>-7.4430135874937506E-2</c:v>
                </c:pt>
                <c:pt idx="1000">
                  <c:v>-7.6369167748549793E-2</c:v>
                </c:pt>
                <c:pt idx="1001">
                  <c:v>-7.8565025289582799E-2</c:v>
                </c:pt>
                <c:pt idx="1002">
                  <c:v>-8.0472708556940595E-2</c:v>
                </c:pt>
                <c:pt idx="1003">
                  <c:v>-8.2012799453346302E-2</c:v>
                </c:pt>
                <c:pt idx="1004">
                  <c:v>-8.3533520080507004E-2</c:v>
                </c:pt>
                <c:pt idx="1005">
                  <c:v>-8.52193432711911E-2</c:v>
                </c:pt>
                <c:pt idx="1006">
                  <c:v>-8.7059474690647398E-2</c:v>
                </c:pt>
                <c:pt idx="1007">
                  <c:v>-8.8504125364687797E-2</c:v>
                </c:pt>
                <c:pt idx="1008">
                  <c:v>-8.96837696546193E-2</c:v>
                </c:pt>
                <c:pt idx="1009">
                  <c:v>-9.0691618703778704E-2</c:v>
                </c:pt>
                <c:pt idx="1010">
                  <c:v>-9.1850832016508704E-2</c:v>
                </c:pt>
                <c:pt idx="1011">
                  <c:v>-9.3032442419230699E-2</c:v>
                </c:pt>
                <c:pt idx="1012">
                  <c:v>-9.3826820989673501E-2</c:v>
                </c:pt>
                <c:pt idx="1013">
                  <c:v>-9.4317503692612797E-2</c:v>
                </c:pt>
                <c:pt idx="1014">
                  <c:v>-9.4563907613040399E-2</c:v>
                </c:pt>
                <c:pt idx="1015">
                  <c:v>-9.4869374850148194E-2</c:v>
                </c:pt>
                <c:pt idx="1016">
                  <c:v>-9.5311814482179194E-2</c:v>
                </c:pt>
                <c:pt idx="1017">
                  <c:v>-9.5310382376462902E-2</c:v>
                </c:pt>
                <c:pt idx="1018">
                  <c:v>-9.5015245643428906E-2</c:v>
                </c:pt>
                <c:pt idx="1019">
                  <c:v>-9.4239938757759503E-2</c:v>
                </c:pt>
                <c:pt idx="1020">
                  <c:v>-9.3624254445001803E-2</c:v>
                </c:pt>
                <c:pt idx="1021">
                  <c:v>-9.3066409503818295E-2</c:v>
                </c:pt>
                <c:pt idx="1022">
                  <c:v>-9.2256410361477401E-2</c:v>
                </c:pt>
                <c:pt idx="1023">
                  <c:v>-9.0909188527077897E-2</c:v>
                </c:pt>
                <c:pt idx="1024">
                  <c:v>-8.9374808833659503E-2</c:v>
                </c:pt>
                <c:pt idx="1025">
                  <c:v>-8.7758254767257501E-2</c:v>
                </c:pt>
                <c:pt idx="1026">
                  <c:v>-8.6204681634240304E-2</c:v>
                </c:pt>
                <c:pt idx="1027">
                  <c:v>-8.4422866570275604E-2</c:v>
                </c:pt>
                <c:pt idx="1028">
                  <c:v>-8.2276192230605394E-2</c:v>
                </c:pt>
                <c:pt idx="1029">
                  <c:v>-7.9918507045383599E-2</c:v>
                </c:pt>
                <c:pt idx="1030">
                  <c:v>-7.7336394626719804E-2</c:v>
                </c:pt>
                <c:pt idx="1031">
                  <c:v>-7.4867288124155204E-2</c:v>
                </c:pt>
                <c:pt idx="1032">
                  <c:v>-7.2228447410602997E-2</c:v>
                </c:pt>
                <c:pt idx="1033">
                  <c:v>-6.9321894115848506E-2</c:v>
                </c:pt>
                <c:pt idx="1034">
                  <c:v>-6.6137372833522806E-2</c:v>
                </c:pt>
                <c:pt idx="1035">
                  <c:v>-6.2828485769839196E-2</c:v>
                </c:pt>
                <c:pt idx="1036">
                  <c:v>-5.9640708952990402E-2</c:v>
                </c:pt>
                <c:pt idx="1037">
                  <c:v>-5.6354848244900398E-2</c:v>
                </c:pt>
                <c:pt idx="1038">
                  <c:v>-5.2968727652008198E-2</c:v>
                </c:pt>
                <c:pt idx="1039">
                  <c:v>-4.92068628341404E-2</c:v>
                </c:pt>
                <c:pt idx="1040">
                  <c:v>-4.5415755640643901E-2</c:v>
                </c:pt>
                <c:pt idx="1041">
                  <c:v>-4.1805451406496601E-2</c:v>
                </c:pt>
                <c:pt idx="1042">
                  <c:v>-3.8251099318536E-2</c:v>
                </c:pt>
                <c:pt idx="1043">
                  <c:v>-3.4475288076692402E-2</c:v>
                </c:pt>
                <c:pt idx="1044">
                  <c:v>-3.04826605971419E-2</c:v>
                </c:pt>
                <c:pt idx="1045">
                  <c:v>-2.65453530355119E-2</c:v>
                </c:pt>
                <c:pt idx="1046">
                  <c:v>-2.2739958363074301E-2</c:v>
                </c:pt>
                <c:pt idx="1047">
                  <c:v>-1.91257387594908E-2</c:v>
                </c:pt>
                <c:pt idx="1048">
                  <c:v>-1.54944854195603E-2</c:v>
                </c:pt>
                <c:pt idx="1049">
                  <c:v>-1.17027385227166E-2</c:v>
                </c:pt>
                <c:pt idx="1050">
                  <c:v>-8.0180453031886804E-3</c:v>
                </c:pt>
                <c:pt idx="1051">
                  <c:v>-4.4011019445418902E-3</c:v>
                </c:pt>
                <c:pt idx="1052">
                  <c:v>-1.1022164506593801E-3</c:v>
                </c:pt>
                <c:pt idx="1053">
                  <c:v>2.2513611513300799E-3</c:v>
                </c:pt>
                <c:pt idx="1054">
                  <c:v>5.6304612425671901E-3</c:v>
                </c:pt>
                <c:pt idx="1055">
                  <c:v>8.8264661240228404E-3</c:v>
                </c:pt>
                <c:pt idx="1056">
                  <c:v>1.1802771367975E-2</c:v>
                </c:pt>
                <c:pt idx="1057">
                  <c:v>1.44945204311082E-2</c:v>
                </c:pt>
                <c:pt idx="1058">
                  <c:v>1.7050774541590898E-2</c:v>
                </c:pt>
                <c:pt idx="1059">
                  <c:v>1.9559537762697699E-2</c:v>
                </c:pt>
                <c:pt idx="1060">
                  <c:v>2.1966782199328901E-2</c:v>
                </c:pt>
                <c:pt idx="1061">
                  <c:v>2.40761262606718E-2</c:v>
                </c:pt>
                <c:pt idx="1062">
                  <c:v>2.5831715900467098E-2</c:v>
                </c:pt>
                <c:pt idx="1063">
                  <c:v>2.75673354949343E-2</c:v>
                </c:pt>
                <c:pt idx="1064">
                  <c:v>2.8977196212674899E-2</c:v>
                </c:pt>
                <c:pt idx="1065">
                  <c:v>3.04195686208803E-2</c:v>
                </c:pt>
                <c:pt idx="1066">
                  <c:v>3.1457750187761702E-2</c:v>
                </c:pt>
                <c:pt idx="1067">
                  <c:v>3.2134342046295498E-2</c:v>
                </c:pt>
                <c:pt idx="1068">
                  <c:v>3.2651068371500697E-2</c:v>
                </c:pt>
                <c:pt idx="1069">
                  <c:v>3.3038240131720999E-2</c:v>
                </c:pt>
                <c:pt idx="1070">
                  <c:v>3.3182269547978503E-2</c:v>
                </c:pt>
                <c:pt idx="1071">
                  <c:v>3.3148937539979897E-2</c:v>
                </c:pt>
                <c:pt idx="1072">
                  <c:v>3.2628341973107197E-2</c:v>
                </c:pt>
                <c:pt idx="1073">
                  <c:v>3.2155032057568797E-2</c:v>
                </c:pt>
                <c:pt idx="1074">
                  <c:v>3.1305324942909399E-2</c:v>
                </c:pt>
                <c:pt idx="1075">
                  <c:v>3.03942053264517E-2</c:v>
                </c:pt>
                <c:pt idx="1076">
                  <c:v>2.9127258557565001E-2</c:v>
                </c:pt>
                <c:pt idx="1077">
                  <c:v>2.7676883263269999E-2</c:v>
                </c:pt>
                <c:pt idx="1078">
                  <c:v>2.6105679032312298E-2</c:v>
                </c:pt>
                <c:pt idx="1079">
                  <c:v>2.4207670941847E-2</c:v>
                </c:pt>
                <c:pt idx="1080">
                  <c:v>2.2222687026400099E-2</c:v>
                </c:pt>
                <c:pt idx="1081">
                  <c:v>1.9921899464277502E-2</c:v>
                </c:pt>
                <c:pt idx="1082">
                  <c:v>1.7485157299482301E-2</c:v>
                </c:pt>
                <c:pt idx="1083">
                  <c:v>1.5070726667946699E-2</c:v>
                </c:pt>
                <c:pt idx="1084">
                  <c:v>1.24353729260287E-2</c:v>
                </c:pt>
                <c:pt idx="1085">
                  <c:v>9.6585776576893299E-3</c:v>
                </c:pt>
                <c:pt idx="1086">
                  <c:v>6.8078499493583501E-3</c:v>
                </c:pt>
                <c:pt idx="1087">
                  <c:v>3.7626729404773799E-3</c:v>
                </c:pt>
                <c:pt idx="1088">
                  <c:v>6.1073578292254705E-4</c:v>
                </c:pt>
                <c:pt idx="1089">
                  <c:v>-2.51970079059353E-3</c:v>
                </c:pt>
                <c:pt idx="1090">
                  <c:v>-5.6857922642593404E-3</c:v>
                </c:pt>
                <c:pt idx="1091">
                  <c:v>-8.9791012723692398E-3</c:v>
                </c:pt>
                <c:pt idx="1092">
                  <c:v>-1.24804664908308E-2</c:v>
                </c:pt>
                <c:pt idx="1093">
                  <c:v>-1.56419983009012E-2</c:v>
                </c:pt>
                <c:pt idx="1094">
                  <c:v>-1.9157186003648199E-2</c:v>
                </c:pt>
                <c:pt idx="1095">
                  <c:v>-2.2601518608272E-2</c:v>
                </c:pt>
                <c:pt idx="1096">
                  <c:v>-2.5647693347303699E-2</c:v>
                </c:pt>
                <c:pt idx="1097">
                  <c:v>-2.9004748418420601E-2</c:v>
                </c:pt>
                <c:pt idx="1098">
                  <c:v>-3.2190332730856398E-2</c:v>
                </c:pt>
                <c:pt idx="1099">
                  <c:v>-3.5345900086111902E-2</c:v>
                </c:pt>
                <c:pt idx="1100">
                  <c:v>-3.8506883019003298E-2</c:v>
                </c:pt>
                <c:pt idx="1101">
                  <c:v>-4.12259879964674E-2</c:v>
                </c:pt>
                <c:pt idx="1102">
                  <c:v>-4.4266118875862299E-2</c:v>
                </c:pt>
                <c:pt idx="1103">
                  <c:v>-4.6836528946248297E-2</c:v>
                </c:pt>
                <c:pt idx="1104">
                  <c:v>-4.9624482771843198E-2</c:v>
                </c:pt>
                <c:pt idx="1105">
                  <c:v>-5.2203831083442703E-2</c:v>
                </c:pt>
                <c:pt idx="1106">
                  <c:v>-5.4404840063237099E-2</c:v>
                </c:pt>
                <c:pt idx="1107">
                  <c:v>-5.6582101598796203E-2</c:v>
                </c:pt>
                <c:pt idx="1108">
                  <c:v>-5.8634009032056497E-2</c:v>
                </c:pt>
                <c:pt idx="1109">
                  <c:v>-6.0315434051524598E-2</c:v>
                </c:pt>
                <c:pt idx="1110">
                  <c:v>-6.2133786705641701E-2</c:v>
                </c:pt>
                <c:pt idx="1111">
                  <c:v>-6.3489984305859504E-2</c:v>
                </c:pt>
                <c:pt idx="1112">
                  <c:v>-6.4964807300868899E-2</c:v>
                </c:pt>
                <c:pt idx="1113">
                  <c:v>-6.5974627119865195E-2</c:v>
                </c:pt>
                <c:pt idx="1114">
                  <c:v>-6.6913084785165999E-2</c:v>
                </c:pt>
                <c:pt idx="1115">
                  <c:v>-6.7649485096146503E-2</c:v>
                </c:pt>
                <c:pt idx="1116">
                  <c:v>-6.8101933763112396E-2</c:v>
                </c:pt>
                <c:pt idx="1117">
                  <c:v>-6.8683766529002502E-2</c:v>
                </c:pt>
                <c:pt idx="1118">
                  <c:v>-6.8738756752649899E-2</c:v>
                </c:pt>
                <c:pt idx="1119">
                  <c:v>-6.87899697275378E-2</c:v>
                </c:pt>
                <c:pt idx="1120">
                  <c:v>-6.8578129837019497E-2</c:v>
                </c:pt>
                <c:pt idx="1121">
                  <c:v>-6.8057622413857294E-2</c:v>
                </c:pt>
                <c:pt idx="1122">
                  <c:v>-6.7651324381838795E-2</c:v>
                </c:pt>
                <c:pt idx="1123">
                  <c:v>-6.6762270058244005E-2</c:v>
                </c:pt>
                <c:pt idx="1124">
                  <c:v>-6.5876894879778103E-2</c:v>
                </c:pt>
                <c:pt idx="1125">
                  <c:v>-6.4793075731480299E-2</c:v>
                </c:pt>
                <c:pt idx="1126">
                  <c:v>-6.3323735229934397E-2</c:v>
                </c:pt>
                <c:pt idx="1127">
                  <c:v>-6.1949719652309498E-2</c:v>
                </c:pt>
                <c:pt idx="1128">
                  <c:v>-6.0423416094177902E-2</c:v>
                </c:pt>
                <c:pt idx="1129">
                  <c:v>-5.859766619311E-2</c:v>
                </c:pt>
                <c:pt idx="1130">
                  <c:v>-5.6869761147949803E-2</c:v>
                </c:pt>
                <c:pt idx="1131">
                  <c:v>-5.4577191241055499E-2</c:v>
                </c:pt>
                <c:pt idx="1132">
                  <c:v>-5.2251516615726898E-2</c:v>
                </c:pt>
                <c:pt idx="1133">
                  <c:v>-4.9878372114111599E-2</c:v>
                </c:pt>
                <c:pt idx="1134">
                  <c:v>-4.7534589798072097E-2</c:v>
                </c:pt>
                <c:pt idx="1135">
                  <c:v>-4.5303926720249597E-2</c:v>
                </c:pt>
                <c:pt idx="1136">
                  <c:v>-4.2437017060159697E-2</c:v>
                </c:pt>
                <c:pt idx="1137">
                  <c:v>-3.9688216491944199E-2</c:v>
                </c:pt>
                <c:pt idx="1138">
                  <c:v>-3.67667955970278E-2</c:v>
                </c:pt>
                <c:pt idx="1139">
                  <c:v>-3.3843029913920297E-2</c:v>
                </c:pt>
                <c:pt idx="1140">
                  <c:v>-3.1081790444327101E-2</c:v>
                </c:pt>
                <c:pt idx="1141">
                  <c:v>-2.8176491796460298E-2</c:v>
                </c:pt>
                <c:pt idx="1142">
                  <c:v>-2.4941260024727501E-2</c:v>
                </c:pt>
                <c:pt idx="1143">
                  <c:v>-2.19217880715653E-2</c:v>
                </c:pt>
                <c:pt idx="1144">
                  <c:v>-1.8893660371785598E-2</c:v>
                </c:pt>
                <c:pt idx="1145">
                  <c:v>-1.5867128734738702E-2</c:v>
                </c:pt>
                <c:pt idx="1146">
                  <c:v>-1.2945842954975599E-2</c:v>
                </c:pt>
                <c:pt idx="1147">
                  <c:v>-9.8914389824752199E-3</c:v>
                </c:pt>
                <c:pt idx="1148">
                  <c:v>-6.8204028678061201E-3</c:v>
                </c:pt>
                <c:pt idx="1149">
                  <c:v>-3.8114969848721701E-3</c:v>
                </c:pt>
                <c:pt idx="1150">
                  <c:v>-9.5504988572996899E-4</c:v>
                </c:pt>
                <c:pt idx="1151">
                  <c:v>1.89496034399262E-3</c:v>
                </c:pt>
                <c:pt idx="1152">
                  <c:v>4.8484314606015398E-3</c:v>
                </c:pt>
                <c:pt idx="1153">
                  <c:v>7.7550770960542704E-3</c:v>
                </c:pt>
                <c:pt idx="1154">
                  <c:v>1.0509648225299401E-2</c:v>
                </c:pt>
                <c:pt idx="1155">
                  <c:v>1.3202995948314001E-2</c:v>
                </c:pt>
                <c:pt idx="1156">
                  <c:v>1.5853511932461799E-2</c:v>
                </c:pt>
                <c:pt idx="1157">
                  <c:v>1.83658483569706E-2</c:v>
                </c:pt>
                <c:pt idx="1158">
                  <c:v>2.0914511835588599E-2</c:v>
                </c:pt>
                <c:pt idx="1159">
                  <c:v>2.33992594546991E-2</c:v>
                </c:pt>
                <c:pt idx="1160">
                  <c:v>2.56117809506895E-2</c:v>
                </c:pt>
                <c:pt idx="1161">
                  <c:v>2.7875097822247799E-2</c:v>
                </c:pt>
                <c:pt idx="1162">
                  <c:v>2.9955687414180001E-2</c:v>
                </c:pt>
                <c:pt idx="1163">
                  <c:v>3.22506425011247E-2</c:v>
                </c:pt>
                <c:pt idx="1164">
                  <c:v>3.4364611362086302E-2</c:v>
                </c:pt>
                <c:pt idx="1165">
                  <c:v>3.6359728462536899E-2</c:v>
                </c:pt>
                <c:pt idx="1166">
                  <c:v>3.8157145339433499E-2</c:v>
                </c:pt>
                <c:pt idx="1167">
                  <c:v>4.0066135973520302E-2</c:v>
                </c:pt>
                <c:pt idx="1168">
                  <c:v>4.2089738720861601E-2</c:v>
                </c:pt>
                <c:pt idx="1169">
                  <c:v>4.4052960135432299E-2</c:v>
                </c:pt>
                <c:pt idx="1170">
                  <c:v>4.5963415051740002E-2</c:v>
                </c:pt>
                <c:pt idx="1171">
                  <c:v>4.7471421170636803E-2</c:v>
                </c:pt>
                <c:pt idx="1172">
                  <c:v>4.9345521842743399E-2</c:v>
                </c:pt>
                <c:pt idx="1173">
                  <c:v>5.1066707495123598E-2</c:v>
                </c:pt>
                <c:pt idx="1174">
                  <c:v>5.3009468513391902E-2</c:v>
                </c:pt>
                <c:pt idx="1175">
                  <c:v>5.4750914793004903E-2</c:v>
                </c:pt>
                <c:pt idx="1176">
                  <c:v>5.6340455072398002E-2</c:v>
                </c:pt>
                <c:pt idx="1177">
                  <c:v>5.8090357000371101E-2</c:v>
                </c:pt>
                <c:pt idx="1178">
                  <c:v>5.9671279686817499E-2</c:v>
                </c:pt>
                <c:pt idx="1179">
                  <c:v>6.16893005085737E-2</c:v>
                </c:pt>
                <c:pt idx="1180">
                  <c:v>6.3291439972051805E-2</c:v>
                </c:pt>
                <c:pt idx="1181">
                  <c:v>6.4981920673852903E-2</c:v>
                </c:pt>
                <c:pt idx="1182">
                  <c:v>6.6640320379605406E-2</c:v>
                </c:pt>
                <c:pt idx="1183">
                  <c:v>6.8489596138741199E-2</c:v>
                </c:pt>
                <c:pt idx="1184">
                  <c:v>7.0146812018130097E-2</c:v>
                </c:pt>
                <c:pt idx="1185">
                  <c:v>7.2037985285257899E-2</c:v>
                </c:pt>
                <c:pt idx="1186">
                  <c:v>7.37814949496719E-2</c:v>
                </c:pt>
                <c:pt idx="1187">
                  <c:v>7.5373651629486199E-2</c:v>
                </c:pt>
                <c:pt idx="1188">
                  <c:v>7.7334659778862294E-2</c:v>
                </c:pt>
                <c:pt idx="1189">
                  <c:v>7.9010713910463604E-2</c:v>
                </c:pt>
                <c:pt idx="1190">
                  <c:v>8.1040239516073698E-2</c:v>
                </c:pt>
                <c:pt idx="1191">
                  <c:v>8.2768330347192595E-2</c:v>
                </c:pt>
                <c:pt idx="1192">
                  <c:v>8.46833813671133E-2</c:v>
                </c:pt>
                <c:pt idx="1193">
                  <c:v>8.6615751231570698E-2</c:v>
                </c:pt>
                <c:pt idx="1194">
                  <c:v>8.8392328836937595E-2</c:v>
                </c:pt>
                <c:pt idx="1195">
                  <c:v>9.0486336371464193E-2</c:v>
                </c:pt>
                <c:pt idx="1196">
                  <c:v>9.2365920539691698E-2</c:v>
                </c:pt>
                <c:pt idx="1197">
                  <c:v>9.4244000997966496E-2</c:v>
                </c:pt>
                <c:pt idx="1198">
                  <c:v>9.6157123509944195E-2</c:v>
                </c:pt>
                <c:pt idx="1199">
                  <c:v>9.8100786704267903E-2</c:v>
                </c:pt>
                <c:pt idx="1200">
                  <c:v>9.9891115692034793E-2</c:v>
                </c:pt>
                <c:pt idx="1201">
                  <c:v>0.101808989853265</c:v>
                </c:pt>
                <c:pt idx="1202">
                  <c:v>0.10360375889595801</c:v>
                </c:pt>
                <c:pt idx="1203">
                  <c:v>0.105507777969049</c:v>
                </c:pt>
                <c:pt idx="1204">
                  <c:v>0.10723365688527101</c:v>
                </c:pt>
                <c:pt idx="1205">
                  <c:v>0.108904006699983</c:v>
                </c:pt>
                <c:pt idx="1206">
                  <c:v>0.11077623880008999</c:v>
                </c:pt>
                <c:pt idx="1207">
                  <c:v>0.112383050608656</c:v>
                </c:pt>
                <c:pt idx="1208">
                  <c:v>0.113863899452392</c:v>
                </c:pt>
                <c:pt idx="1209">
                  <c:v>0.115525636062246</c:v>
                </c:pt>
                <c:pt idx="1210">
                  <c:v>0.11711285594633999</c:v>
                </c:pt>
                <c:pt idx="1211">
                  <c:v>0.118433483205587</c:v>
                </c:pt>
                <c:pt idx="1212">
                  <c:v>0.119917684143252</c:v>
                </c:pt>
                <c:pt idx="1213">
                  <c:v>0.12111243934069001</c:v>
                </c:pt>
                <c:pt idx="1214">
                  <c:v>0.122466461128636</c:v>
                </c:pt>
                <c:pt idx="1215">
                  <c:v>0.12371024469165599</c:v>
                </c:pt>
                <c:pt idx="1216">
                  <c:v>0.124568004341871</c:v>
                </c:pt>
                <c:pt idx="1217">
                  <c:v>0.125722695506708</c:v>
                </c:pt>
                <c:pt idx="1218">
                  <c:v>0.126465705681229</c:v>
                </c:pt>
                <c:pt idx="1219">
                  <c:v>0.127334977972622</c:v>
                </c:pt>
                <c:pt idx="1220">
                  <c:v>0.12798386761765199</c:v>
                </c:pt>
                <c:pt idx="1221">
                  <c:v>0.12841482339952501</c:v>
                </c:pt>
                <c:pt idx="1222">
                  <c:v>0.129009975301216</c:v>
                </c:pt>
                <c:pt idx="1223">
                  <c:v>0.12920664981805199</c:v>
                </c:pt>
                <c:pt idx="1224">
                  <c:v>0.12936375948672699</c:v>
                </c:pt>
                <c:pt idx="1225">
                  <c:v>0.12951616783994799</c:v>
                </c:pt>
                <c:pt idx="1226">
                  <c:v>0.12928748078545299</c:v>
                </c:pt>
                <c:pt idx="1227">
                  <c:v>0.12931068560506601</c:v>
                </c:pt>
                <c:pt idx="1228">
                  <c:v>0.12897495813828599</c:v>
                </c:pt>
                <c:pt idx="1229">
                  <c:v>0.12869607614742101</c:v>
                </c:pt>
                <c:pt idx="1230">
                  <c:v>0.12816527296163399</c:v>
                </c:pt>
                <c:pt idx="1231">
                  <c:v>0.127488624982775</c:v>
                </c:pt>
                <c:pt idx="1232">
                  <c:v>0.12687795197789101</c:v>
                </c:pt>
                <c:pt idx="1233">
                  <c:v>0.126113188422705</c:v>
                </c:pt>
                <c:pt idx="1234">
                  <c:v>0.125344548837096</c:v>
                </c:pt>
                <c:pt idx="1235">
                  <c:v>0.12427679746058801</c:v>
                </c:pt>
                <c:pt idx="1236">
                  <c:v>0.12313505135964201</c:v>
                </c:pt>
                <c:pt idx="1237">
                  <c:v>0.122021948125413</c:v>
                </c:pt>
                <c:pt idx="1238">
                  <c:v>0.12086273410698301</c:v>
                </c:pt>
                <c:pt idx="1239">
                  <c:v>0.11984372512316099</c:v>
                </c:pt>
                <c:pt idx="1240">
                  <c:v>0.118404922719473</c:v>
                </c:pt>
                <c:pt idx="1241">
                  <c:v>0.11702643728232</c:v>
                </c:pt>
                <c:pt idx="1242">
                  <c:v>0.115661029705766</c:v>
                </c:pt>
                <c:pt idx="1243">
                  <c:v>0.114254590952116</c:v>
                </c:pt>
                <c:pt idx="1244">
                  <c:v>0.113070188527103</c:v>
                </c:pt>
                <c:pt idx="1245">
                  <c:v>0.111672010410008</c:v>
                </c:pt>
                <c:pt idx="1246">
                  <c:v>0.110167628612237</c:v>
                </c:pt>
                <c:pt idx="1247">
                  <c:v>0.108855025766772</c:v>
                </c:pt>
                <c:pt idx="1248">
                  <c:v>0.107656704046953</c:v>
                </c:pt>
                <c:pt idx="1249">
                  <c:v>0.10654872875978701</c:v>
                </c:pt>
                <c:pt idx="1250">
                  <c:v>0.105517356753715</c:v>
                </c:pt>
                <c:pt idx="1251">
                  <c:v>0.104407790747071</c:v>
                </c:pt>
                <c:pt idx="1252">
                  <c:v>0.10328317681330999</c:v>
                </c:pt>
                <c:pt idx="1253">
                  <c:v>0.10244563052834101</c:v>
                </c:pt>
                <c:pt idx="1254">
                  <c:v>0.10185930910478699</c:v>
                </c:pt>
                <c:pt idx="1255">
                  <c:v>0.10134273245281999</c:v>
                </c:pt>
                <c:pt idx="1256">
                  <c:v>0.100617305421738</c:v>
                </c:pt>
                <c:pt idx="1257">
                  <c:v>0.10043054824822401</c:v>
                </c:pt>
                <c:pt idx="1258">
                  <c:v>0.100090557955256</c:v>
                </c:pt>
                <c:pt idx="1259">
                  <c:v>0.100370855059375</c:v>
                </c:pt>
                <c:pt idx="1260">
                  <c:v>0.10073704681956799</c:v>
                </c:pt>
                <c:pt idx="1261">
                  <c:v>0.10098415842753999</c:v>
                </c:pt>
                <c:pt idx="1262">
                  <c:v>0.101655455447518</c:v>
                </c:pt>
                <c:pt idx="1263">
                  <c:v>0.102402102636513</c:v>
                </c:pt>
                <c:pt idx="1264">
                  <c:v>0.10369563873169201</c:v>
                </c:pt>
                <c:pt idx="1265">
                  <c:v>0.104856464193092</c:v>
                </c:pt>
                <c:pt idx="1266">
                  <c:v>0.10630993193618</c:v>
                </c:pt>
                <c:pt idx="1267">
                  <c:v>0.107805898943337</c:v>
                </c:pt>
                <c:pt idx="1268">
                  <c:v>0.109631645703508</c:v>
                </c:pt>
                <c:pt idx="1269">
                  <c:v>0.11206216639284899</c:v>
                </c:pt>
                <c:pt idx="1270">
                  <c:v>0.114466630408667</c:v>
                </c:pt>
                <c:pt idx="1271">
                  <c:v>0.11689145868097001</c:v>
                </c:pt>
                <c:pt idx="1272">
                  <c:v>0.1196261090227</c:v>
                </c:pt>
                <c:pt idx="1273">
                  <c:v>0.12248385987163</c:v>
                </c:pt>
                <c:pt idx="1274">
                  <c:v>0.12588452657524599</c:v>
                </c:pt>
                <c:pt idx="1275">
                  <c:v>0.12937400215713801</c:v>
                </c:pt>
                <c:pt idx="1276">
                  <c:v>0.132821734455807</c:v>
                </c:pt>
                <c:pt idx="1277">
                  <c:v>0.136625511805955</c:v>
                </c:pt>
                <c:pt idx="1278">
                  <c:v>0.14045158988813999</c:v>
                </c:pt>
                <c:pt idx="1279">
                  <c:v>0.14467256103388901</c:v>
                </c:pt>
                <c:pt idx="1280">
                  <c:v>0.148971231960427</c:v>
                </c:pt>
                <c:pt idx="1281">
                  <c:v>0.15321390667670201</c:v>
                </c:pt>
                <c:pt idx="1282">
                  <c:v>0.15765734820157501</c:v>
                </c:pt>
                <c:pt idx="1283">
                  <c:v>0.16225044543847</c:v>
                </c:pt>
                <c:pt idx="1284">
                  <c:v>0.16713618809730199</c:v>
                </c:pt>
                <c:pt idx="1285">
                  <c:v>0.17183132368714099</c:v>
                </c:pt>
                <c:pt idx="1286">
                  <c:v>0.17655965738177201</c:v>
                </c:pt>
                <c:pt idx="1287">
                  <c:v>0.181404197296088</c:v>
                </c:pt>
                <c:pt idx="1288">
                  <c:v>0.186405072368103</c:v>
                </c:pt>
                <c:pt idx="1289">
                  <c:v>0.191488419714162</c:v>
                </c:pt>
                <c:pt idx="1290">
                  <c:v>0.19639270621160301</c:v>
                </c:pt>
                <c:pt idx="1291">
                  <c:v>0.201164649155851</c:v>
                </c:pt>
                <c:pt idx="1292">
                  <c:v>0.20574325750381001</c:v>
                </c:pt>
                <c:pt idx="1293">
                  <c:v>0.21051363644332899</c:v>
                </c:pt>
                <c:pt idx="1294">
                  <c:v>0.215207575754712</c:v>
                </c:pt>
                <c:pt idx="1295">
                  <c:v>0.21975203251320299</c:v>
                </c:pt>
                <c:pt idx="1296">
                  <c:v>0.223979570266678</c:v>
                </c:pt>
                <c:pt idx="1297">
                  <c:v>0.22826983390230099</c:v>
                </c:pt>
                <c:pt idx="1298">
                  <c:v>0.232445375411135</c:v>
                </c:pt>
                <c:pt idx="1299">
                  <c:v>0.23632382819923201</c:v>
                </c:pt>
                <c:pt idx="1300">
                  <c:v>0.24005048803697701</c:v>
                </c:pt>
                <c:pt idx="1301">
                  <c:v>0.24340259530619601</c:v>
                </c:pt>
                <c:pt idx="1302">
                  <c:v>0.24660741564077501</c:v>
                </c:pt>
                <c:pt idx="1303">
                  <c:v>0.249617709302493</c:v>
                </c:pt>
                <c:pt idx="1304">
                  <c:v>0.25235324919305502</c:v>
                </c:pt>
                <c:pt idx="1305">
                  <c:v>0.25488337191354499</c:v>
                </c:pt>
                <c:pt idx="1306">
                  <c:v>0.25679274908234601</c:v>
                </c:pt>
                <c:pt idx="1307">
                  <c:v>0.258592837760034</c:v>
                </c:pt>
                <c:pt idx="1308">
                  <c:v>0.25991981424069599</c:v>
                </c:pt>
                <c:pt idx="1309">
                  <c:v>0.26125180950613502</c:v>
                </c:pt>
                <c:pt idx="1310">
                  <c:v>0.26202825393620199</c:v>
                </c:pt>
                <c:pt idx="1311">
                  <c:v>0.26226077624743199</c:v>
                </c:pt>
                <c:pt idx="1312">
                  <c:v>0.26230721251879502</c:v>
                </c:pt>
                <c:pt idx="1313">
                  <c:v>0.26213702875408901</c:v>
                </c:pt>
                <c:pt idx="1314">
                  <c:v>0.26143340887458</c:v>
                </c:pt>
                <c:pt idx="1315">
                  <c:v>0.26047649962755098</c:v>
                </c:pt>
                <c:pt idx="1316">
                  <c:v>0.25889979047892098</c:v>
                </c:pt>
                <c:pt idx="1317">
                  <c:v>0.25695948655120499</c:v>
                </c:pt>
                <c:pt idx="1318">
                  <c:v>0.25504146295675401</c:v>
                </c:pt>
                <c:pt idx="1319">
                  <c:v>0.25215801486428702</c:v>
                </c:pt>
                <c:pt idx="1320">
                  <c:v>0.24972445559935</c:v>
                </c:pt>
                <c:pt idx="1321">
                  <c:v>0.24614616157709501</c:v>
                </c:pt>
                <c:pt idx="1322">
                  <c:v>0.24269667872503101</c:v>
                </c:pt>
                <c:pt idx="1323">
                  <c:v>0.238684507217092</c:v>
                </c:pt>
                <c:pt idx="1324">
                  <c:v>0.23444687753701099</c:v>
                </c:pt>
                <c:pt idx="1325">
                  <c:v>0.22997445813143699</c:v>
                </c:pt>
                <c:pt idx="1326">
                  <c:v>0.22514870753419999</c:v>
                </c:pt>
                <c:pt idx="1327">
                  <c:v>0.22023988432119701</c:v>
                </c:pt>
                <c:pt idx="1328">
                  <c:v>0.214639215619922</c:v>
                </c:pt>
                <c:pt idx="1329">
                  <c:v>0.209251640908588</c:v>
                </c:pt>
                <c:pt idx="1330">
                  <c:v>0.20333985238183599</c:v>
                </c:pt>
                <c:pt idx="1331">
                  <c:v>0.19729159731013701</c:v>
                </c:pt>
                <c:pt idx="1332">
                  <c:v>0.19106841373713301</c:v>
                </c:pt>
                <c:pt idx="1333">
                  <c:v>0.18478260404380001</c:v>
                </c:pt>
                <c:pt idx="1334">
                  <c:v>0.17840597135486799</c:v>
                </c:pt>
                <c:pt idx="1335">
                  <c:v>0.17161208736220701</c:v>
                </c:pt>
                <c:pt idx="1336">
                  <c:v>0.16505020522678901</c:v>
                </c:pt>
                <c:pt idx="1337">
                  <c:v>0.15806721889587499</c:v>
                </c:pt>
                <c:pt idx="1338">
                  <c:v>0.15175912203512701</c:v>
                </c:pt>
                <c:pt idx="1339">
                  <c:v>0.14454368494450401</c:v>
                </c:pt>
                <c:pt idx="1340">
                  <c:v>0.13792023524070199</c:v>
                </c:pt>
                <c:pt idx="1341">
                  <c:v>0.13094849962366001</c:v>
                </c:pt>
                <c:pt idx="1342">
                  <c:v>0.124041435979897</c:v>
                </c:pt>
                <c:pt idx="1343">
                  <c:v>0.117868049294751</c:v>
                </c:pt>
                <c:pt idx="1344">
                  <c:v>0.110934839180682</c:v>
                </c:pt>
                <c:pt idx="1345">
                  <c:v>0.104840926543981</c:v>
                </c:pt>
                <c:pt idx="1346">
                  <c:v>9.8019193557999401E-2</c:v>
                </c:pt>
                <c:pt idx="1347">
                  <c:v>9.2001748926494403E-2</c:v>
                </c:pt>
                <c:pt idx="1348">
                  <c:v>8.6318614775615907E-2</c:v>
                </c:pt>
                <c:pt idx="1349">
                  <c:v>8.0260312458604294E-2</c:v>
                </c:pt>
                <c:pt idx="1350">
                  <c:v>7.5015083139021804E-2</c:v>
                </c:pt>
                <c:pt idx="1351">
                  <c:v>6.9266086410001607E-2</c:v>
                </c:pt>
                <c:pt idx="1352">
                  <c:v>6.4346117282250495E-2</c:v>
                </c:pt>
                <c:pt idx="1353">
                  <c:v>5.9475263167051498E-2</c:v>
                </c:pt>
                <c:pt idx="1354">
                  <c:v>5.5121936241782903E-2</c:v>
                </c:pt>
                <c:pt idx="1355">
                  <c:v>5.0917628970499201E-2</c:v>
                </c:pt>
                <c:pt idx="1356">
                  <c:v>4.6622066522569901E-2</c:v>
                </c:pt>
                <c:pt idx="1357">
                  <c:v>4.2963100302917702E-2</c:v>
                </c:pt>
                <c:pt idx="1358">
                  <c:v>3.9564011185023999E-2</c:v>
                </c:pt>
                <c:pt idx="1359">
                  <c:v>3.7000848748739303E-2</c:v>
                </c:pt>
                <c:pt idx="1360">
                  <c:v>3.4147133197711503E-2</c:v>
                </c:pt>
                <c:pt idx="1361">
                  <c:v>3.1723692392432598E-2</c:v>
                </c:pt>
                <c:pt idx="1362">
                  <c:v>2.93264768506145E-2</c:v>
                </c:pt>
                <c:pt idx="1363">
                  <c:v>2.7783653240317199E-2</c:v>
                </c:pt>
                <c:pt idx="1364">
                  <c:v>2.6633194022479899E-2</c:v>
                </c:pt>
                <c:pt idx="1365">
                  <c:v>2.5661875239981001E-2</c:v>
                </c:pt>
                <c:pt idx="1366">
                  <c:v>2.4890810256219999E-2</c:v>
                </c:pt>
                <c:pt idx="1367">
                  <c:v>2.41706065897743E-2</c:v>
                </c:pt>
                <c:pt idx="1368">
                  <c:v>2.4184573983403901E-2</c:v>
                </c:pt>
                <c:pt idx="1369">
                  <c:v>2.44324540636351E-2</c:v>
                </c:pt>
                <c:pt idx="1370">
                  <c:v>2.50921161154549E-2</c:v>
                </c:pt>
                <c:pt idx="1371">
                  <c:v>2.55727277013372E-2</c:v>
                </c:pt>
                <c:pt idx="1372">
                  <c:v>2.6481032205804202E-2</c:v>
                </c:pt>
                <c:pt idx="1373">
                  <c:v>2.7718273298204799E-2</c:v>
                </c:pt>
                <c:pt idx="1374">
                  <c:v>2.92378451605208E-2</c:v>
                </c:pt>
                <c:pt idx="1375">
                  <c:v>3.11353110776608E-2</c:v>
                </c:pt>
                <c:pt idx="1376">
                  <c:v>3.2488807299946597E-2</c:v>
                </c:pt>
                <c:pt idx="1377">
                  <c:v>3.4557741663691598E-2</c:v>
                </c:pt>
                <c:pt idx="1378">
                  <c:v>3.6535196860088402E-2</c:v>
                </c:pt>
                <c:pt idx="1379">
                  <c:v>3.9091009826639697E-2</c:v>
                </c:pt>
                <c:pt idx="1380">
                  <c:v>4.1338245089729601E-2</c:v>
                </c:pt>
                <c:pt idx="1381">
                  <c:v>4.3622256280686299E-2</c:v>
                </c:pt>
                <c:pt idx="1382">
                  <c:v>4.6008974619034901E-2</c:v>
                </c:pt>
                <c:pt idx="1383">
                  <c:v>4.8343551131796898E-2</c:v>
                </c:pt>
                <c:pt idx="1384">
                  <c:v>5.1083873808932298E-2</c:v>
                </c:pt>
                <c:pt idx="1385">
                  <c:v>5.3666264495344798E-2</c:v>
                </c:pt>
                <c:pt idx="1386">
                  <c:v>5.5924704462579501E-2</c:v>
                </c:pt>
                <c:pt idx="1387">
                  <c:v>5.8133446456412899E-2</c:v>
                </c:pt>
                <c:pt idx="1388">
                  <c:v>6.0210058455216001E-2</c:v>
                </c:pt>
                <c:pt idx="1389">
                  <c:v>6.2428159899282798E-2</c:v>
                </c:pt>
                <c:pt idx="1390">
                  <c:v>6.4495150627050093E-2</c:v>
                </c:pt>
                <c:pt idx="1391">
                  <c:v>6.6428363638224797E-2</c:v>
                </c:pt>
                <c:pt idx="1392">
                  <c:v>6.7852215877362898E-2</c:v>
                </c:pt>
                <c:pt idx="1393">
                  <c:v>6.9422916717828603E-2</c:v>
                </c:pt>
                <c:pt idx="1394">
                  <c:v>7.0515422851520695E-2</c:v>
                </c:pt>
                <c:pt idx="1395">
                  <c:v>7.1608561786584701E-2</c:v>
                </c:pt>
                <c:pt idx="1396">
                  <c:v>7.23345335203706E-2</c:v>
                </c:pt>
                <c:pt idx="1397">
                  <c:v>7.2627894220696501E-2</c:v>
                </c:pt>
                <c:pt idx="1398">
                  <c:v>7.2673192957877206E-2</c:v>
                </c:pt>
                <c:pt idx="1399">
                  <c:v>7.2599118859690101E-2</c:v>
                </c:pt>
                <c:pt idx="1400">
                  <c:v>7.2231417446453394E-2</c:v>
                </c:pt>
                <c:pt idx="1401">
                  <c:v>7.1252168586295406E-2</c:v>
                </c:pt>
                <c:pt idx="1402">
                  <c:v>7.0028095870169504E-2</c:v>
                </c:pt>
                <c:pt idx="1403">
                  <c:v>6.8479480726118702E-2</c:v>
                </c:pt>
                <c:pt idx="1404">
                  <c:v>6.6675661131532699E-2</c:v>
                </c:pt>
                <c:pt idx="1405">
                  <c:v>6.4522957936320305E-2</c:v>
                </c:pt>
                <c:pt idx="1406">
                  <c:v>6.1855347996649997E-2</c:v>
                </c:pt>
                <c:pt idx="1407">
                  <c:v>5.8869559564098201E-2</c:v>
                </c:pt>
                <c:pt idx="1408">
                  <c:v>5.5340080439107098E-2</c:v>
                </c:pt>
                <c:pt idx="1409">
                  <c:v>5.1901982670044103E-2</c:v>
                </c:pt>
                <c:pt idx="1410">
                  <c:v>4.7853598097453598E-2</c:v>
                </c:pt>
                <c:pt idx="1411">
                  <c:v>4.3405721341581903E-2</c:v>
                </c:pt>
                <c:pt idx="1412">
                  <c:v>3.8395616974266002E-2</c:v>
                </c:pt>
                <c:pt idx="1413">
                  <c:v>3.33260733513163E-2</c:v>
                </c:pt>
                <c:pt idx="1414">
                  <c:v>2.8065253349906699E-2</c:v>
                </c:pt>
                <c:pt idx="1415">
                  <c:v>2.2434600912495401E-2</c:v>
                </c:pt>
                <c:pt idx="1416">
                  <c:v>1.6190604517337E-2</c:v>
                </c:pt>
                <c:pt idx="1417">
                  <c:v>9.7187402478547992E-3</c:v>
                </c:pt>
                <c:pt idx="1418">
                  <c:v>3.02966818628435E-3</c:v>
                </c:pt>
                <c:pt idx="1419">
                  <c:v>-3.7674707195651802E-3</c:v>
                </c:pt>
                <c:pt idx="1420">
                  <c:v>-1.0744877360714699E-2</c:v>
                </c:pt>
                <c:pt idx="1421">
                  <c:v>-1.82861314702936E-2</c:v>
                </c:pt>
                <c:pt idx="1422">
                  <c:v>-2.60001258530843E-2</c:v>
                </c:pt>
                <c:pt idx="1423">
                  <c:v>-3.38917614194678E-2</c:v>
                </c:pt>
                <c:pt idx="1424">
                  <c:v>-4.1740027599245097E-2</c:v>
                </c:pt>
                <c:pt idx="1425">
                  <c:v>-4.9721098541100101E-2</c:v>
                </c:pt>
                <c:pt idx="1426">
                  <c:v>-5.80806206668553E-2</c:v>
                </c:pt>
                <c:pt idx="1427">
                  <c:v>-6.6418987416368397E-2</c:v>
                </c:pt>
                <c:pt idx="1428">
                  <c:v>-7.4970083122797598E-2</c:v>
                </c:pt>
                <c:pt idx="1429">
                  <c:v>-8.3170440994833394E-2</c:v>
                </c:pt>
                <c:pt idx="1430">
                  <c:v>-9.1691229831333806E-2</c:v>
                </c:pt>
                <c:pt idx="1431">
                  <c:v>-0.100225336679476</c:v>
                </c:pt>
                <c:pt idx="1432">
                  <c:v>-0.108750080431193</c:v>
                </c:pt>
                <c:pt idx="1433">
                  <c:v>-0.117225775986772</c:v>
                </c:pt>
                <c:pt idx="1434">
                  <c:v>-0.125692670187007</c:v>
                </c:pt>
                <c:pt idx="1435">
                  <c:v>-0.133357155224613</c:v>
                </c:pt>
                <c:pt idx="1436">
                  <c:v>-0.14180057985507499</c:v>
                </c:pt>
                <c:pt idx="1437">
                  <c:v>-0.14962196486822199</c:v>
                </c:pt>
                <c:pt idx="1438">
                  <c:v>-0.157820325801448</c:v>
                </c:pt>
                <c:pt idx="1439">
                  <c:v>-0.16516751868587601</c:v>
                </c:pt>
                <c:pt idx="1440">
                  <c:v>-0.17250660124031</c:v>
                </c:pt>
                <c:pt idx="1441">
                  <c:v>-0.17986645802246301</c:v>
                </c:pt>
                <c:pt idx="1442">
                  <c:v>-0.186528110216958</c:v>
                </c:pt>
                <c:pt idx="1443">
                  <c:v>-0.19357931653284899</c:v>
                </c:pt>
                <c:pt idx="1444">
                  <c:v>-0.19973555723910999</c:v>
                </c:pt>
                <c:pt idx="1445">
                  <c:v>-0.205586457931387</c:v>
                </c:pt>
                <c:pt idx="1446">
                  <c:v>-0.21150015832498401</c:v>
                </c:pt>
                <c:pt idx="1447">
                  <c:v>-0.216933600679587</c:v>
                </c:pt>
                <c:pt idx="1448">
                  <c:v>-0.222169705760417</c:v>
                </c:pt>
                <c:pt idx="1449">
                  <c:v>-0.22675443069165799</c:v>
                </c:pt>
                <c:pt idx="1450">
                  <c:v>-0.230958028976602</c:v>
                </c:pt>
                <c:pt idx="1451">
                  <c:v>-0.23496680495408601</c:v>
                </c:pt>
                <c:pt idx="1452">
                  <c:v>-0.23872029527329799</c:v>
                </c:pt>
                <c:pt idx="1453">
                  <c:v>-0.24191607546510399</c:v>
                </c:pt>
                <c:pt idx="1454">
                  <c:v>-0.24475720098075601</c:v>
                </c:pt>
                <c:pt idx="1455">
                  <c:v>-0.24692587377681599</c:v>
                </c:pt>
                <c:pt idx="1456">
                  <c:v>-0.24899481053736799</c:v>
                </c:pt>
                <c:pt idx="1457">
                  <c:v>-0.250686184898336</c:v>
                </c:pt>
                <c:pt idx="1458">
                  <c:v>-0.252000760871325</c:v>
                </c:pt>
                <c:pt idx="1459">
                  <c:v>-0.252724298617021</c:v>
                </c:pt>
                <c:pt idx="1460">
                  <c:v>-0.25318625846326098</c:v>
                </c:pt>
                <c:pt idx="1461">
                  <c:v>-0.25319845769393101</c:v>
                </c:pt>
                <c:pt idx="1462">
                  <c:v>-0.25299722703508898</c:v>
                </c:pt>
                <c:pt idx="1463">
                  <c:v>-0.25262776950365201</c:v>
                </c:pt>
                <c:pt idx="1464">
                  <c:v>-0.251650218814367</c:v>
                </c:pt>
                <c:pt idx="1465">
                  <c:v>-0.25016688518167701</c:v>
                </c:pt>
                <c:pt idx="1466">
                  <c:v>-0.24840237315049901</c:v>
                </c:pt>
                <c:pt idx="1467">
                  <c:v>-0.24656163492674599</c:v>
                </c:pt>
                <c:pt idx="1468">
                  <c:v>-0.244579260510562</c:v>
                </c:pt>
                <c:pt idx="1469">
                  <c:v>-0.24191530966446101</c:v>
                </c:pt>
                <c:pt idx="1470">
                  <c:v>-0.239165504791709</c:v>
                </c:pt>
                <c:pt idx="1471">
                  <c:v>-0.23603152390430701</c:v>
                </c:pt>
                <c:pt idx="1472">
                  <c:v>-0.23290538633890601</c:v>
                </c:pt>
                <c:pt idx="1473">
                  <c:v>-0.22962663321450899</c:v>
                </c:pt>
                <c:pt idx="1474">
                  <c:v>-0.22603751871941499</c:v>
                </c:pt>
                <c:pt idx="1475">
                  <c:v>-0.22234896720697001</c:v>
                </c:pt>
                <c:pt idx="1476">
                  <c:v>-0.21831922656653699</c:v>
                </c:pt>
                <c:pt idx="1477">
                  <c:v>-0.21438741944784101</c:v>
                </c:pt>
                <c:pt idx="1478">
                  <c:v>-0.21032836153380199</c:v>
                </c:pt>
                <c:pt idx="1479">
                  <c:v>-0.20621418134598801</c:v>
                </c:pt>
                <c:pt idx="1480">
                  <c:v>-0.20197229281966</c:v>
                </c:pt>
                <c:pt idx="1481">
                  <c:v>-0.197416009169919</c:v>
                </c:pt>
                <c:pt idx="1482">
                  <c:v>-0.193068291364835</c:v>
                </c:pt>
                <c:pt idx="1483">
                  <c:v>-0.189010344545714</c:v>
                </c:pt>
                <c:pt idx="1484">
                  <c:v>-0.18474208450009</c:v>
                </c:pt>
                <c:pt idx="1485">
                  <c:v>-0.180499473655064</c:v>
                </c:pt>
                <c:pt idx="1486">
                  <c:v>-0.176285986935558</c:v>
                </c:pt>
                <c:pt idx="1487">
                  <c:v>-0.17222585048380601</c:v>
                </c:pt>
                <c:pt idx="1488">
                  <c:v>-0.16827040110889599</c:v>
                </c:pt>
                <c:pt idx="1489">
                  <c:v>-0.16455752825100201</c:v>
                </c:pt>
                <c:pt idx="1490">
                  <c:v>-0.16098441270699601</c:v>
                </c:pt>
                <c:pt idx="1491">
                  <c:v>-0.157142401468016</c:v>
                </c:pt>
                <c:pt idx="1492">
                  <c:v>-0.15388771874506799</c:v>
                </c:pt>
                <c:pt idx="1493">
                  <c:v>-0.15070854465547501</c:v>
                </c:pt>
                <c:pt idx="1494">
                  <c:v>-0.147723889822828</c:v>
                </c:pt>
                <c:pt idx="1495">
                  <c:v>-0.145046836368181</c:v>
                </c:pt>
                <c:pt idx="1496">
                  <c:v>-0.142285355293476</c:v>
                </c:pt>
                <c:pt idx="1497">
                  <c:v>-0.14003004918878101</c:v>
                </c:pt>
                <c:pt idx="1498">
                  <c:v>-0.13775435646398099</c:v>
                </c:pt>
                <c:pt idx="1499">
                  <c:v>-0.13607816960864599</c:v>
                </c:pt>
                <c:pt idx="1500">
                  <c:v>-0.13431330164655</c:v>
                </c:pt>
                <c:pt idx="1501">
                  <c:v>-0.13303510651252201</c:v>
                </c:pt>
                <c:pt idx="1502">
                  <c:v>-0.13195970188502201</c:v>
                </c:pt>
                <c:pt idx="1503">
                  <c:v>-0.131005089942209</c:v>
                </c:pt>
                <c:pt idx="1504">
                  <c:v>-0.13059328014677901</c:v>
                </c:pt>
                <c:pt idx="1505">
                  <c:v>-0.13017143379059801</c:v>
                </c:pt>
                <c:pt idx="1506">
                  <c:v>-0.130240256646977</c:v>
                </c:pt>
                <c:pt idx="1507">
                  <c:v>-0.13038923542257999</c:v>
                </c:pt>
                <c:pt idx="1508">
                  <c:v>-0.13100444649127099</c:v>
                </c:pt>
                <c:pt idx="1509">
                  <c:v>-0.131785647236007</c:v>
                </c:pt>
                <c:pt idx="1510">
                  <c:v>-0.132966000542485</c:v>
                </c:pt>
                <c:pt idx="1511">
                  <c:v>-0.134113220531242</c:v>
                </c:pt>
                <c:pt idx="1512">
                  <c:v>-0.13559015579943101</c:v>
                </c:pt>
                <c:pt idx="1513">
                  <c:v>-0.137635080076108</c:v>
                </c:pt>
                <c:pt idx="1514">
                  <c:v>-0.13946643379599599</c:v>
                </c:pt>
                <c:pt idx="1515">
                  <c:v>-0.14206381962787301</c:v>
                </c:pt>
                <c:pt idx="1516">
                  <c:v>-0.14429176609478001</c:v>
                </c:pt>
                <c:pt idx="1517">
                  <c:v>-0.147074601983221</c:v>
                </c:pt>
                <c:pt idx="1518">
                  <c:v>-0.14986339628991199</c:v>
                </c:pt>
                <c:pt idx="1519">
                  <c:v>-0.153013245613315</c:v>
                </c:pt>
                <c:pt idx="1520">
                  <c:v>-0.15636792856356699</c:v>
                </c:pt>
                <c:pt idx="1521">
                  <c:v>-0.15969953175989199</c:v>
                </c:pt>
                <c:pt idx="1522">
                  <c:v>-0.163259134026526</c:v>
                </c:pt>
                <c:pt idx="1523">
                  <c:v>-0.16686655274972401</c:v>
                </c:pt>
                <c:pt idx="1524">
                  <c:v>-0.17068669641874001</c:v>
                </c:pt>
                <c:pt idx="1525">
                  <c:v>-0.174644686105381</c:v>
                </c:pt>
                <c:pt idx="1526">
                  <c:v>-0.17854719898454</c:v>
                </c:pt>
                <c:pt idx="1527">
                  <c:v>-0.18259442625831199</c:v>
                </c:pt>
                <c:pt idx="1528">
                  <c:v>-0.18668765386769801</c:v>
                </c:pt>
                <c:pt idx="1529">
                  <c:v>-0.190896394814461</c:v>
                </c:pt>
                <c:pt idx="1530">
                  <c:v>-0.195018339104714</c:v>
                </c:pt>
                <c:pt idx="1531">
                  <c:v>-0.19920803741083601</c:v>
                </c:pt>
                <c:pt idx="1532">
                  <c:v>-0.203384538913151</c:v>
                </c:pt>
                <c:pt idx="1533">
                  <c:v>-0.207470619119422</c:v>
                </c:pt>
                <c:pt idx="1534">
                  <c:v>-0.21165061170448601</c:v>
                </c:pt>
                <c:pt idx="1535">
                  <c:v>-0.215585068510452</c:v>
                </c:pt>
                <c:pt idx="1536">
                  <c:v>-0.21948279430210901</c:v>
                </c:pt>
                <c:pt idx="1537">
                  <c:v>-0.22331249596685701</c:v>
                </c:pt>
                <c:pt idx="1538">
                  <c:v>-0.22709069029300299</c:v>
                </c:pt>
                <c:pt idx="1539">
                  <c:v>-0.23074441080133001</c:v>
                </c:pt>
                <c:pt idx="1540">
                  <c:v>-0.23411308037223999</c:v>
                </c:pt>
                <c:pt idx="1541">
                  <c:v>-0.23757701271270301</c:v>
                </c:pt>
                <c:pt idx="1542">
                  <c:v>-0.24057192694068699</c:v>
                </c:pt>
                <c:pt idx="1543">
                  <c:v>-0.24368914187232599</c:v>
                </c:pt>
                <c:pt idx="1544">
                  <c:v>-0.24656132794701999</c:v>
                </c:pt>
                <c:pt idx="1545">
                  <c:v>-0.24927462528555</c:v>
                </c:pt>
                <c:pt idx="1546">
                  <c:v>-0.25155989408312301</c:v>
                </c:pt>
                <c:pt idx="1547">
                  <c:v>-0.25368590927629597</c:v>
                </c:pt>
                <c:pt idx="1548">
                  <c:v>-0.25563976819816397</c:v>
                </c:pt>
                <c:pt idx="1549">
                  <c:v>-0.25740507330255302</c:v>
                </c:pt>
                <c:pt idx="1550">
                  <c:v>-0.25900139016268803</c:v>
                </c:pt>
                <c:pt idx="1551">
                  <c:v>-0.26017611205777602</c:v>
                </c:pt>
                <c:pt idx="1552">
                  <c:v>-0.26121437677687898</c:v>
                </c:pt>
                <c:pt idx="1553">
                  <c:v>-0.26184999879256998</c:v>
                </c:pt>
                <c:pt idx="1554">
                  <c:v>-0.262355348162427</c:v>
                </c:pt>
                <c:pt idx="1555">
                  <c:v>-0.26266889926419901</c:v>
                </c:pt>
                <c:pt idx="1556">
                  <c:v>-0.26263799761578799</c:v>
                </c:pt>
                <c:pt idx="1557">
                  <c:v>-0.26223441342784198</c:v>
                </c:pt>
                <c:pt idx="1558">
                  <c:v>-0.26159808763789799</c:v>
                </c:pt>
                <c:pt idx="1559">
                  <c:v>-0.26079745954783901</c:v>
                </c:pt>
                <c:pt idx="1560">
                  <c:v>-0.25965289469106101</c:v>
                </c:pt>
                <c:pt idx="1561">
                  <c:v>-0.25814287322579299</c:v>
                </c:pt>
                <c:pt idx="1562">
                  <c:v>-0.25640081033816098</c:v>
                </c:pt>
                <c:pt idx="1563">
                  <c:v>-0.25452510252207999</c:v>
                </c:pt>
                <c:pt idx="1564">
                  <c:v>-0.252241349102659</c:v>
                </c:pt>
                <c:pt idx="1565">
                  <c:v>-0.24973564326662701</c:v>
                </c:pt>
                <c:pt idx="1566">
                  <c:v>-0.24699456772301601</c:v>
                </c:pt>
                <c:pt idx="1567">
                  <c:v>-0.243823415001579</c:v>
                </c:pt>
                <c:pt idx="1568">
                  <c:v>-0.24075657084816399</c:v>
                </c:pt>
                <c:pt idx="1569">
                  <c:v>-0.23711253046029501</c:v>
                </c:pt>
                <c:pt idx="1570">
                  <c:v>-0.23346361810114999</c:v>
                </c:pt>
                <c:pt idx="1571">
                  <c:v>-0.22937991688943399</c:v>
                </c:pt>
                <c:pt idx="1572">
                  <c:v>-0.22533475786858001</c:v>
                </c:pt>
                <c:pt idx="1573">
                  <c:v>-0.22078157264046699</c:v>
                </c:pt>
                <c:pt idx="1574">
                  <c:v>-0.216251256687474</c:v>
                </c:pt>
                <c:pt idx="1575">
                  <c:v>-0.211535800422853</c:v>
                </c:pt>
                <c:pt idx="1576">
                  <c:v>-0.20635250241966699</c:v>
                </c:pt>
                <c:pt idx="1577">
                  <c:v>-0.201350025865044</c:v>
                </c:pt>
                <c:pt idx="1578">
                  <c:v>-0.19592509824004101</c:v>
                </c:pt>
                <c:pt idx="1579">
                  <c:v>-0.190537814887281</c:v>
                </c:pt>
                <c:pt idx="1580">
                  <c:v>-0.18487003176810801</c:v>
                </c:pt>
                <c:pt idx="1581">
                  <c:v>-0.17916867235308101</c:v>
                </c:pt>
                <c:pt idx="1582">
                  <c:v>-0.17331172219931301</c:v>
                </c:pt>
                <c:pt idx="1583">
                  <c:v>-0.16734927924821499</c:v>
                </c:pt>
                <c:pt idx="1584">
                  <c:v>-0.16128428426925601</c:v>
                </c:pt>
                <c:pt idx="1585">
                  <c:v>-0.15519681183255099</c:v>
                </c:pt>
                <c:pt idx="1586">
                  <c:v>-0.14892448977103101</c:v>
                </c:pt>
                <c:pt idx="1587">
                  <c:v>-0.142778168576354</c:v>
                </c:pt>
                <c:pt idx="1588">
                  <c:v>-0.13648546856208399</c:v>
                </c:pt>
                <c:pt idx="1589">
                  <c:v>-0.130120043310545</c:v>
                </c:pt>
                <c:pt idx="1590">
                  <c:v>-0.123852671167693</c:v>
                </c:pt>
                <c:pt idx="1591">
                  <c:v>-0.117367636712569</c:v>
                </c:pt>
                <c:pt idx="1592">
                  <c:v>-0.111054392736879</c:v>
                </c:pt>
                <c:pt idx="1593">
                  <c:v>-0.104670840647134</c:v>
                </c:pt>
                <c:pt idx="1594">
                  <c:v>-9.8408591739631499E-2</c:v>
                </c:pt>
                <c:pt idx="1595">
                  <c:v>-9.2234731923294094E-2</c:v>
                </c:pt>
                <c:pt idx="1596">
                  <c:v>-8.6036374994986106E-2</c:v>
                </c:pt>
                <c:pt idx="1597">
                  <c:v>-7.9938717800716805E-2</c:v>
                </c:pt>
                <c:pt idx="1598">
                  <c:v>-7.3817396211966799E-2</c:v>
                </c:pt>
                <c:pt idx="1599">
                  <c:v>-6.7830795767331101E-2</c:v>
                </c:pt>
                <c:pt idx="1600">
                  <c:v>-6.2054808625441597E-2</c:v>
                </c:pt>
                <c:pt idx="1601">
                  <c:v>-5.6109385061161303E-2</c:v>
                </c:pt>
                <c:pt idx="1602">
                  <c:v>-5.0504216525207403E-2</c:v>
                </c:pt>
                <c:pt idx="1603">
                  <c:v>-4.4825262341627599E-2</c:v>
                </c:pt>
                <c:pt idx="1604">
                  <c:v>-3.9515901133794398E-2</c:v>
                </c:pt>
                <c:pt idx="1605">
                  <c:v>-3.4289065739433598E-2</c:v>
                </c:pt>
                <c:pt idx="1606">
                  <c:v>-2.9158382799081301E-2</c:v>
                </c:pt>
                <c:pt idx="1607">
                  <c:v>-2.4051344736814102E-2</c:v>
                </c:pt>
                <c:pt idx="1608">
                  <c:v>-1.92209008104757E-2</c:v>
                </c:pt>
                <c:pt idx="1609">
                  <c:v>-1.45456917098221E-2</c:v>
                </c:pt>
                <c:pt idx="1610">
                  <c:v>-1.01431612183346E-2</c:v>
                </c:pt>
                <c:pt idx="1611">
                  <c:v>-5.7372561425811496E-3</c:v>
                </c:pt>
                <c:pt idx="1612">
                  <c:v>-1.39934048985212E-3</c:v>
                </c:pt>
                <c:pt idx="1613">
                  <c:v>2.5758084406308302E-3</c:v>
                </c:pt>
                <c:pt idx="1614">
                  <c:v>6.43236314199154E-3</c:v>
                </c:pt>
                <c:pt idx="1615">
                  <c:v>9.9608352230326699E-3</c:v>
                </c:pt>
                <c:pt idx="1616">
                  <c:v>1.3577202438031E-2</c:v>
                </c:pt>
                <c:pt idx="1617">
                  <c:v>1.68070021924921E-2</c:v>
                </c:pt>
                <c:pt idx="1618">
                  <c:v>2.0022277980152301E-2</c:v>
                </c:pt>
                <c:pt idx="1619">
                  <c:v>2.2901261761033902E-2</c:v>
                </c:pt>
                <c:pt idx="1620">
                  <c:v>2.5518479879677401E-2</c:v>
                </c:pt>
                <c:pt idx="1621">
                  <c:v>2.80915205079557E-2</c:v>
                </c:pt>
                <c:pt idx="1622">
                  <c:v>3.0438229518738199E-2</c:v>
                </c:pt>
                <c:pt idx="1623">
                  <c:v>3.2719916306695698E-2</c:v>
                </c:pt>
                <c:pt idx="1624">
                  <c:v>3.4683671804256001E-2</c:v>
                </c:pt>
                <c:pt idx="1625">
                  <c:v>3.6420671664142902E-2</c:v>
                </c:pt>
                <c:pt idx="1626">
                  <c:v>3.8087127823972902E-2</c:v>
                </c:pt>
                <c:pt idx="1627">
                  <c:v>3.9545636984778698E-2</c:v>
                </c:pt>
                <c:pt idx="1628">
                  <c:v>4.09277132480158E-2</c:v>
                </c:pt>
                <c:pt idx="1629">
                  <c:v>4.2096091848236497E-2</c:v>
                </c:pt>
                <c:pt idx="1630">
                  <c:v>4.3066231526541099E-2</c:v>
                </c:pt>
                <c:pt idx="1631">
                  <c:v>4.3916298543978202E-2</c:v>
                </c:pt>
                <c:pt idx="1632">
                  <c:v>4.4515516455283802E-2</c:v>
                </c:pt>
                <c:pt idx="1633">
                  <c:v>4.5065887248190502E-2</c:v>
                </c:pt>
                <c:pt idx="1634">
                  <c:v>4.5638693235820697E-2</c:v>
                </c:pt>
                <c:pt idx="1635">
                  <c:v>4.5964709690565299E-2</c:v>
                </c:pt>
                <c:pt idx="1636">
                  <c:v>4.6095690944441499E-2</c:v>
                </c:pt>
                <c:pt idx="1637">
                  <c:v>4.6165733808466003E-2</c:v>
                </c:pt>
                <c:pt idx="1638">
                  <c:v>4.6083121070385397E-2</c:v>
                </c:pt>
                <c:pt idx="1639">
                  <c:v>4.5931472734270999E-2</c:v>
                </c:pt>
                <c:pt idx="1640">
                  <c:v>4.5753139278520802E-2</c:v>
                </c:pt>
                <c:pt idx="1641">
                  <c:v>4.54809495593669E-2</c:v>
                </c:pt>
                <c:pt idx="1642">
                  <c:v>4.5101752844298702E-2</c:v>
                </c:pt>
                <c:pt idx="1643">
                  <c:v>4.4575322196537703E-2</c:v>
                </c:pt>
                <c:pt idx="1644">
                  <c:v>4.4189909943480599E-2</c:v>
                </c:pt>
                <c:pt idx="1645">
                  <c:v>4.35378851023158E-2</c:v>
                </c:pt>
                <c:pt idx="1646">
                  <c:v>4.3140837228202299E-2</c:v>
                </c:pt>
                <c:pt idx="1647">
                  <c:v>4.2435068683969401E-2</c:v>
                </c:pt>
                <c:pt idx="1648">
                  <c:v>4.17974631928709E-2</c:v>
                </c:pt>
                <c:pt idx="1649">
                  <c:v>4.1123805930872198E-2</c:v>
                </c:pt>
                <c:pt idx="1650">
                  <c:v>4.0490039134926901E-2</c:v>
                </c:pt>
                <c:pt idx="1651">
                  <c:v>3.9856728725693701E-2</c:v>
                </c:pt>
                <c:pt idx="1652">
                  <c:v>3.9195672156886997E-2</c:v>
                </c:pt>
                <c:pt idx="1653">
                  <c:v>3.85847044791396E-2</c:v>
                </c:pt>
                <c:pt idx="1654">
                  <c:v>3.8065127628915701E-2</c:v>
                </c:pt>
                <c:pt idx="1655">
                  <c:v>3.74763501200416E-2</c:v>
                </c:pt>
                <c:pt idx="1656">
                  <c:v>3.7016185943497398E-2</c:v>
                </c:pt>
                <c:pt idx="1657">
                  <c:v>3.6593167894640399E-2</c:v>
                </c:pt>
                <c:pt idx="1658">
                  <c:v>3.61937591739694E-2</c:v>
                </c:pt>
                <c:pt idx="1659">
                  <c:v>3.5793129719479802E-2</c:v>
                </c:pt>
                <c:pt idx="1660">
                  <c:v>3.5627327025557598E-2</c:v>
                </c:pt>
                <c:pt idx="1661">
                  <c:v>3.54276068306296E-2</c:v>
                </c:pt>
                <c:pt idx="1662">
                  <c:v>3.53340246603632E-2</c:v>
                </c:pt>
                <c:pt idx="1663">
                  <c:v>3.5192479205112003E-2</c:v>
                </c:pt>
                <c:pt idx="1664">
                  <c:v>3.5267951624072397E-2</c:v>
                </c:pt>
                <c:pt idx="1665">
                  <c:v>3.5279918136877898E-2</c:v>
                </c:pt>
                <c:pt idx="1666">
                  <c:v>3.5661049185796601E-2</c:v>
                </c:pt>
                <c:pt idx="1667">
                  <c:v>3.5942183147305698E-2</c:v>
                </c:pt>
                <c:pt idx="1668">
                  <c:v>3.63703913309429E-2</c:v>
                </c:pt>
                <c:pt idx="1669">
                  <c:v>3.6867843779539597E-2</c:v>
                </c:pt>
                <c:pt idx="1670">
                  <c:v>3.7540091997079902E-2</c:v>
                </c:pt>
                <c:pt idx="1671">
                  <c:v>3.8279080705940098E-2</c:v>
                </c:pt>
                <c:pt idx="1672">
                  <c:v>3.9166420035156899E-2</c:v>
                </c:pt>
                <c:pt idx="1673">
                  <c:v>4.0180185858770603E-2</c:v>
                </c:pt>
                <c:pt idx="1674">
                  <c:v>4.1147291983382697E-2</c:v>
                </c:pt>
                <c:pt idx="1675">
                  <c:v>4.2296552782936703E-2</c:v>
                </c:pt>
                <c:pt idx="1676">
                  <c:v>4.3639570109100301E-2</c:v>
                </c:pt>
                <c:pt idx="1677">
                  <c:v>4.5058038445420903E-2</c:v>
                </c:pt>
                <c:pt idx="1678">
                  <c:v>4.6534446902692699E-2</c:v>
                </c:pt>
                <c:pt idx="1679">
                  <c:v>4.8102909286529501E-2</c:v>
                </c:pt>
                <c:pt idx="1680">
                  <c:v>4.9787204215053601E-2</c:v>
                </c:pt>
                <c:pt idx="1681">
                  <c:v>5.1600946350117E-2</c:v>
                </c:pt>
                <c:pt idx="1682">
                  <c:v>5.3599036914838798E-2</c:v>
                </c:pt>
                <c:pt idx="1683">
                  <c:v>5.5535113260578702E-2</c:v>
                </c:pt>
                <c:pt idx="1684">
                  <c:v>5.7683634919426803E-2</c:v>
                </c:pt>
                <c:pt idx="1685">
                  <c:v>5.96239646816666E-2</c:v>
                </c:pt>
                <c:pt idx="1686">
                  <c:v>6.1928569311529201E-2</c:v>
                </c:pt>
                <c:pt idx="1687">
                  <c:v>6.40667436722476E-2</c:v>
                </c:pt>
                <c:pt idx="1688">
                  <c:v>6.6955991738897894E-2</c:v>
                </c:pt>
                <c:pt idx="1689">
                  <c:v>6.8691786886705505E-2</c:v>
                </c:pt>
                <c:pt idx="1690">
                  <c:v>7.1655427881941999E-2</c:v>
                </c:pt>
                <c:pt idx="1691">
                  <c:v>7.3961346777331502E-2</c:v>
                </c:pt>
                <c:pt idx="1692">
                  <c:v>7.6610304207141003E-2</c:v>
                </c:pt>
                <c:pt idx="1693">
                  <c:v>7.9132596913877598E-2</c:v>
                </c:pt>
                <c:pt idx="1694">
                  <c:v>8.1924619603485696E-2</c:v>
                </c:pt>
                <c:pt idx="1695">
                  <c:v>8.4660450562338202E-2</c:v>
                </c:pt>
                <c:pt idx="1696">
                  <c:v>8.6758050928509703E-2</c:v>
                </c:pt>
                <c:pt idx="1697">
                  <c:v>9.0413103708387704E-2</c:v>
                </c:pt>
                <c:pt idx="1698">
                  <c:v>9.2243708209114594E-2</c:v>
                </c:pt>
                <c:pt idx="1699">
                  <c:v>9.5556334575877894E-2</c:v>
                </c:pt>
                <c:pt idx="1700">
                  <c:v>9.8047004933493706E-2</c:v>
                </c:pt>
                <c:pt idx="1701">
                  <c:v>0.100667247793141</c:v>
                </c:pt>
                <c:pt idx="1702">
                  <c:v>0.103532828010241</c:v>
                </c:pt>
                <c:pt idx="1703">
                  <c:v>0.105774162869311</c:v>
                </c:pt>
                <c:pt idx="1704">
                  <c:v>0.109184486026894</c:v>
                </c:pt>
                <c:pt idx="1705">
                  <c:v>0.110617169710474</c:v>
                </c:pt>
                <c:pt idx="1706">
                  <c:v>0.114194471160419</c:v>
                </c:pt>
                <c:pt idx="1707">
                  <c:v>0.116026975318718</c:v>
                </c:pt>
                <c:pt idx="1708">
                  <c:v>0.118573411795317</c:v>
                </c:pt>
                <c:pt idx="1709">
                  <c:v>0.121197500015232</c:v>
                </c:pt>
                <c:pt idx="1710">
                  <c:v>0.12268048011324099</c:v>
                </c:pt>
                <c:pt idx="1711">
                  <c:v>0.12569430920925301</c:v>
                </c:pt>
                <c:pt idx="1712">
                  <c:v>0.12696320197845301</c:v>
                </c:pt>
                <c:pt idx="1713">
                  <c:v>0.129612551207135</c:v>
                </c:pt>
                <c:pt idx="1714">
                  <c:v>0.13100373210611499</c:v>
                </c:pt>
                <c:pt idx="1715">
                  <c:v>0.133039807486871</c:v>
                </c:pt>
                <c:pt idx="1716">
                  <c:v>0.134770916715377</c:v>
                </c:pt>
                <c:pt idx="1717">
                  <c:v>0.13585759507669701</c:v>
                </c:pt>
                <c:pt idx="1718">
                  <c:v>0.13782487186046299</c:v>
                </c:pt>
                <c:pt idx="1719">
                  <c:v>0.13852843473403401</c:v>
                </c:pt>
                <c:pt idx="1720">
                  <c:v>0.14020966397946799</c:v>
                </c:pt>
                <c:pt idx="1721">
                  <c:v>0.14094695739976601</c:v>
                </c:pt>
                <c:pt idx="1722">
                  <c:v>0.14198828596167901</c:v>
                </c:pt>
                <c:pt idx="1723">
                  <c:v>0.14286193247054499</c:v>
                </c:pt>
                <c:pt idx="1724">
                  <c:v>0.143190812897346</c:v>
                </c:pt>
                <c:pt idx="1725">
                  <c:v>0.14403776424328901</c:v>
                </c:pt>
                <c:pt idx="1726">
                  <c:v>0.14393612466085101</c:v>
                </c:pt>
                <c:pt idx="1727">
                  <c:v>0.14446717208423901</c:v>
                </c:pt>
                <c:pt idx="1728">
                  <c:v>0.144229827020148</c:v>
                </c:pt>
                <c:pt idx="1729">
                  <c:v>0.14432857506343699</c:v>
                </c:pt>
                <c:pt idx="1730">
                  <c:v>0.144023488186379</c:v>
                </c:pt>
                <c:pt idx="1731">
                  <c:v>0.143609353551026</c:v>
                </c:pt>
                <c:pt idx="1732">
                  <c:v>0.14326076668512999</c:v>
                </c:pt>
                <c:pt idx="1733">
                  <c:v>0.142207815988276</c:v>
                </c:pt>
                <c:pt idx="1734">
                  <c:v>0.14169081220104901</c:v>
                </c:pt>
                <c:pt idx="1735">
                  <c:v>0.14042919003058599</c:v>
                </c:pt>
                <c:pt idx="1736">
                  <c:v>0.13967541759523</c:v>
                </c:pt>
                <c:pt idx="1737">
                  <c:v>0.138291929035471</c:v>
                </c:pt>
                <c:pt idx="1738">
                  <c:v>0.136924168006365</c:v>
                </c:pt>
                <c:pt idx="1739">
                  <c:v>0.13555724301980501</c:v>
                </c:pt>
                <c:pt idx="1740">
                  <c:v>0.13355609087742801</c:v>
                </c:pt>
                <c:pt idx="1741">
                  <c:v>0.13230527245315801</c:v>
                </c:pt>
                <c:pt idx="1742">
                  <c:v>0.13030953402571799</c:v>
                </c:pt>
                <c:pt idx="1743">
                  <c:v>0.12869684580837101</c:v>
                </c:pt>
                <c:pt idx="1744">
                  <c:v>0.126353501117901</c:v>
                </c:pt>
                <c:pt idx="1745">
                  <c:v>0.124285372817174</c:v>
                </c:pt>
                <c:pt idx="1746">
                  <c:v>0.12221788289456401</c:v>
                </c:pt>
                <c:pt idx="1747">
                  <c:v>0.119854142291359</c:v>
                </c:pt>
                <c:pt idx="1748">
                  <c:v>0.11765165496070901</c:v>
                </c:pt>
                <c:pt idx="1749">
                  <c:v>0.114965694391035</c:v>
                </c:pt>
                <c:pt idx="1750">
                  <c:v>0.11236985864504399</c:v>
                </c:pt>
                <c:pt idx="1751">
                  <c:v>0.109851570122939</c:v>
                </c:pt>
                <c:pt idx="1752">
                  <c:v>0.10729521650854799</c:v>
                </c:pt>
                <c:pt idx="1753">
                  <c:v>0.10467166859857301</c:v>
                </c:pt>
                <c:pt idx="1754">
                  <c:v>0.101860467172621</c:v>
                </c:pt>
                <c:pt idx="1755">
                  <c:v>9.8875541126844796E-2</c:v>
                </c:pt>
                <c:pt idx="1756">
                  <c:v>9.6161727894453097E-2</c:v>
                </c:pt>
                <c:pt idx="1757">
                  <c:v>9.3538730146401294E-2</c:v>
                </c:pt>
                <c:pt idx="1758">
                  <c:v>9.0553907139967096E-2</c:v>
                </c:pt>
                <c:pt idx="1759">
                  <c:v>8.7839301797457595E-2</c:v>
                </c:pt>
                <c:pt idx="1760">
                  <c:v>8.4720353175207402E-2</c:v>
                </c:pt>
                <c:pt idx="1761">
                  <c:v>8.2029946449409696E-2</c:v>
                </c:pt>
                <c:pt idx="1762">
                  <c:v>7.9294012808962602E-2</c:v>
                </c:pt>
                <c:pt idx="1763">
                  <c:v>7.6262261825322905E-2</c:v>
                </c:pt>
                <c:pt idx="1764">
                  <c:v>7.3600548156493598E-2</c:v>
                </c:pt>
                <c:pt idx="1765">
                  <c:v>7.0632979710009494E-2</c:v>
                </c:pt>
                <c:pt idx="1766">
                  <c:v>6.8091008332364297E-2</c:v>
                </c:pt>
                <c:pt idx="1767">
                  <c:v>6.5491086234416795E-2</c:v>
                </c:pt>
                <c:pt idx="1768">
                  <c:v>6.2798082309388201E-2</c:v>
                </c:pt>
                <c:pt idx="1769">
                  <c:v>6.0393125381872803E-2</c:v>
                </c:pt>
                <c:pt idx="1770">
                  <c:v>5.7620420812661097E-2</c:v>
                </c:pt>
                <c:pt idx="1771">
                  <c:v>5.52161292620977E-2</c:v>
                </c:pt>
                <c:pt idx="1772">
                  <c:v>5.3104325648716103E-2</c:v>
                </c:pt>
                <c:pt idx="1773">
                  <c:v>5.0702918844746397E-2</c:v>
                </c:pt>
                <c:pt idx="1774">
                  <c:v>4.8637015436303402E-2</c:v>
                </c:pt>
                <c:pt idx="1775">
                  <c:v>4.63907844245963E-2</c:v>
                </c:pt>
                <c:pt idx="1776">
                  <c:v>4.4469461592711798E-2</c:v>
                </c:pt>
                <c:pt idx="1777">
                  <c:v>4.2740730959007801E-2</c:v>
                </c:pt>
                <c:pt idx="1778">
                  <c:v>4.09752304973941E-2</c:v>
                </c:pt>
                <c:pt idx="1779">
                  <c:v>3.9330822826456197E-2</c:v>
                </c:pt>
                <c:pt idx="1780">
                  <c:v>3.7719501946715799E-2</c:v>
                </c:pt>
                <c:pt idx="1781">
                  <c:v>3.6351928283123697E-2</c:v>
                </c:pt>
                <c:pt idx="1782">
                  <c:v>3.5189097556884798E-2</c:v>
                </c:pt>
                <c:pt idx="1783">
                  <c:v>3.4037204886533799E-2</c:v>
                </c:pt>
                <c:pt idx="1784">
                  <c:v>3.3007846412081598E-2</c:v>
                </c:pt>
                <c:pt idx="1785">
                  <c:v>3.2032678745295397E-2</c:v>
                </c:pt>
                <c:pt idx="1786">
                  <c:v>3.1252434408356303E-2</c:v>
                </c:pt>
                <c:pt idx="1787">
                  <c:v>3.0895509989391098E-2</c:v>
                </c:pt>
                <c:pt idx="1788">
                  <c:v>3.0396758386709799E-2</c:v>
                </c:pt>
                <c:pt idx="1789">
                  <c:v>2.9872956317865601E-2</c:v>
                </c:pt>
                <c:pt idx="1790">
                  <c:v>2.9601988065379999E-2</c:v>
                </c:pt>
                <c:pt idx="1791">
                  <c:v>2.9427824345436601E-2</c:v>
                </c:pt>
                <c:pt idx="1792">
                  <c:v>2.9775199564267298E-2</c:v>
                </c:pt>
                <c:pt idx="1793">
                  <c:v>2.9833700877488298E-2</c:v>
                </c:pt>
                <c:pt idx="1794">
                  <c:v>3.0048352427345399E-2</c:v>
                </c:pt>
                <c:pt idx="1795">
                  <c:v>3.01929149971784E-2</c:v>
                </c:pt>
                <c:pt idx="1796">
                  <c:v>3.0760776603179499E-2</c:v>
                </c:pt>
                <c:pt idx="1797">
                  <c:v>3.1634510306410603E-2</c:v>
                </c:pt>
                <c:pt idx="1798">
                  <c:v>3.2443615277545898E-2</c:v>
                </c:pt>
                <c:pt idx="1799">
                  <c:v>3.3204927665093698E-2</c:v>
                </c:pt>
                <c:pt idx="1800">
                  <c:v>3.3973249695897399E-2</c:v>
                </c:pt>
                <c:pt idx="1801">
                  <c:v>3.4929594860541799E-2</c:v>
                </c:pt>
                <c:pt idx="1802">
                  <c:v>3.6307858501981503E-2</c:v>
                </c:pt>
                <c:pt idx="1803">
                  <c:v>3.7523613034910398E-2</c:v>
                </c:pt>
                <c:pt idx="1804">
                  <c:v>3.8875410517954997E-2</c:v>
                </c:pt>
                <c:pt idx="1805">
                  <c:v>3.9921256576093703E-2</c:v>
                </c:pt>
                <c:pt idx="1806">
                  <c:v>4.1477798786433102E-2</c:v>
                </c:pt>
                <c:pt idx="1807">
                  <c:v>4.3081905647346597E-2</c:v>
                </c:pt>
                <c:pt idx="1808">
                  <c:v>4.4828510227780602E-2</c:v>
                </c:pt>
                <c:pt idx="1809">
                  <c:v>4.6307677353218002E-2</c:v>
                </c:pt>
                <c:pt idx="1810">
                  <c:v>4.7927995196584999E-2</c:v>
                </c:pt>
                <c:pt idx="1811">
                  <c:v>4.9671345573844103E-2</c:v>
                </c:pt>
                <c:pt idx="1812">
                  <c:v>5.1480256172918397E-2</c:v>
                </c:pt>
                <c:pt idx="1813">
                  <c:v>5.3409598313300798E-2</c:v>
                </c:pt>
                <c:pt idx="1814">
                  <c:v>5.5141219269402901E-2</c:v>
                </c:pt>
                <c:pt idx="1815">
                  <c:v>5.6801068165517103E-2</c:v>
                </c:pt>
                <c:pt idx="1816">
                  <c:v>5.8616876156483998E-2</c:v>
                </c:pt>
                <c:pt idx="1817">
                  <c:v>6.0494984235958602E-2</c:v>
                </c:pt>
                <c:pt idx="1818">
                  <c:v>6.2447228487180602E-2</c:v>
                </c:pt>
                <c:pt idx="1819">
                  <c:v>6.4069455750815296E-2</c:v>
                </c:pt>
                <c:pt idx="1820">
                  <c:v>6.5806368523548694E-2</c:v>
                </c:pt>
                <c:pt idx="1821">
                  <c:v>6.7308522821629801E-2</c:v>
                </c:pt>
                <c:pt idx="1822">
                  <c:v>6.9140382813070694E-2</c:v>
                </c:pt>
                <c:pt idx="1823">
                  <c:v>7.0914601625225906E-2</c:v>
                </c:pt>
                <c:pt idx="1824">
                  <c:v>7.2328842442873298E-2</c:v>
                </c:pt>
                <c:pt idx="1825">
                  <c:v>7.3781348997411303E-2</c:v>
                </c:pt>
                <c:pt idx="1826">
                  <c:v>7.5094919884159797E-2</c:v>
                </c:pt>
                <c:pt idx="1827">
                  <c:v>7.6552157560018305E-2</c:v>
                </c:pt>
                <c:pt idx="1828">
                  <c:v>7.7924133651902303E-2</c:v>
                </c:pt>
                <c:pt idx="1829">
                  <c:v>7.9119010757611699E-2</c:v>
                </c:pt>
                <c:pt idx="1830">
                  <c:v>8.0055939122885E-2</c:v>
                </c:pt>
                <c:pt idx="1831">
                  <c:v>8.1031821076348098E-2</c:v>
                </c:pt>
                <c:pt idx="1832">
                  <c:v>8.1954779339230399E-2</c:v>
                </c:pt>
                <c:pt idx="1833">
                  <c:v>8.2820353851538894E-2</c:v>
                </c:pt>
                <c:pt idx="1834">
                  <c:v>8.3499763378295205E-2</c:v>
                </c:pt>
                <c:pt idx="1835">
                  <c:v>8.3847420515516302E-2</c:v>
                </c:pt>
                <c:pt idx="1836">
                  <c:v>8.4379479547895403E-2</c:v>
                </c:pt>
                <c:pt idx="1837">
                  <c:v>8.4707004691627799E-2</c:v>
                </c:pt>
                <c:pt idx="1838">
                  <c:v>8.5076839533569301E-2</c:v>
                </c:pt>
                <c:pt idx="1839">
                  <c:v>8.4774227507142697E-2</c:v>
                </c:pt>
                <c:pt idx="1840">
                  <c:v>8.4712891404420301E-2</c:v>
                </c:pt>
                <c:pt idx="1841">
                  <c:v>8.4498982909894105E-2</c:v>
                </c:pt>
                <c:pt idx="1842">
                  <c:v>8.4229053118245606E-2</c:v>
                </c:pt>
                <c:pt idx="1843">
                  <c:v>8.3722375439121699E-2</c:v>
                </c:pt>
                <c:pt idx="1844">
                  <c:v>8.2962689951748506E-2</c:v>
                </c:pt>
                <c:pt idx="1845">
                  <c:v>8.2070308075265094E-2</c:v>
                </c:pt>
                <c:pt idx="1846">
                  <c:v>8.1315841809401795E-2</c:v>
                </c:pt>
                <c:pt idx="1847">
                  <c:v>8.0289450352829195E-2</c:v>
                </c:pt>
                <c:pt idx="1848">
                  <c:v>7.9190750537933202E-2</c:v>
                </c:pt>
                <c:pt idx="1849">
                  <c:v>7.7825109339770507E-2</c:v>
                </c:pt>
                <c:pt idx="1850">
                  <c:v>7.6130672640342095E-2</c:v>
                </c:pt>
                <c:pt idx="1851">
                  <c:v>7.4750421142371598E-2</c:v>
                </c:pt>
                <c:pt idx="1852">
                  <c:v>7.3073086689205299E-2</c:v>
                </c:pt>
                <c:pt idx="1853">
                  <c:v>7.1612746943079397E-2</c:v>
                </c:pt>
                <c:pt idx="1854">
                  <c:v>6.9497949172733803E-2</c:v>
                </c:pt>
                <c:pt idx="1855">
                  <c:v>6.7181539179640301E-2</c:v>
                </c:pt>
                <c:pt idx="1856">
                  <c:v>6.5091139956574201E-2</c:v>
                </c:pt>
                <c:pt idx="1857">
                  <c:v>6.2991820946145596E-2</c:v>
                </c:pt>
                <c:pt idx="1858">
                  <c:v>6.0916322246451098E-2</c:v>
                </c:pt>
                <c:pt idx="1859">
                  <c:v>5.8397533304492502E-2</c:v>
                </c:pt>
                <c:pt idx="1860">
                  <c:v>5.5682092841559901E-2</c:v>
                </c:pt>
                <c:pt idx="1861">
                  <c:v>5.30264922980523E-2</c:v>
                </c:pt>
                <c:pt idx="1862">
                  <c:v>5.0471983887967801E-2</c:v>
                </c:pt>
                <c:pt idx="1863">
                  <c:v>4.8121227392264501E-2</c:v>
                </c:pt>
                <c:pt idx="1864">
                  <c:v>4.5405617132199899E-2</c:v>
                </c:pt>
                <c:pt idx="1865">
                  <c:v>4.2385265074299801E-2</c:v>
                </c:pt>
                <c:pt idx="1866">
                  <c:v>3.9437724918452897E-2</c:v>
                </c:pt>
                <c:pt idx="1867">
                  <c:v>3.6626071973277899E-2</c:v>
                </c:pt>
                <c:pt idx="1868">
                  <c:v>3.4082000002566601E-2</c:v>
                </c:pt>
                <c:pt idx="1869">
                  <c:v>3.1312579173597102E-2</c:v>
                </c:pt>
                <c:pt idx="1870">
                  <c:v>2.8212787402612301E-2</c:v>
                </c:pt>
                <c:pt idx="1871">
                  <c:v>2.5264710060188399E-2</c:v>
                </c:pt>
                <c:pt idx="1872">
                  <c:v>2.25693600002413E-2</c:v>
                </c:pt>
                <c:pt idx="1873">
                  <c:v>2.0121074641419299E-2</c:v>
                </c:pt>
                <c:pt idx="1874">
                  <c:v>1.7359093011979399E-2</c:v>
                </c:pt>
                <c:pt idx="1875">
                  <c:v>1.4611655590073E-2</c:v>
                </c:pt>
                <c:pt idx="1876">
                  <c:v>1.1871358435912799E-2</c:v>
                </c:pt>
                <c:pt idx="1877">
                  <c:v>9.3982854676300798E-3</c:v>
                </c:pt>
                <c:pt idx="1878">
                  <c:v>7.1513410814377301E-3</c:v>
                </c:pt>
                <c:pt idx="1879">
                  <c:v>4.8137767498317597E-3</c:v>
                </c:pt>
                <c:pt idx="1880">
                  <c:v>2.3476226664200599E-3</c:v>
                </c:pt>
                <c:pt idx="1881" formatCode="0.00E+00">
                  <c:v>1.6360827878723799E-5</c:v>
                </c:pt>
                <c:pt idx="1882">
                  <c:v>-2.0264540602710299E-3</c:v>
                </c:pt>
                <c:pt idx="1883">
                  <c:v>-3.8714830286628301E-3</c:v>
                </c:pt>
                <c:pt idx="1884">
                  <c:v>-5.5819758190860901E-3</c:v>
                </c:pt>
                <c:pt idx="1885">
                  <c:v>-7.4525314167125699E-3</c:v>
                </c:pt>
                <c:pt idx="1886">
                  <c:v>-9.2537706829841793E-3</c:v>
                </c:pt>
                <c:pt idx="1887">
                  <c:v>-1.07877993657363E-2</c:v>
                </c:pt>
                <c:pt idx="1888">
                  <c:v>-1.1866325630137099E-2</c:v>
                </c:pt>
                <c:pt idx="1889">
                  <c:v>-1.28814951114416E-2</c:v>
                </c:pt>
                <c:pt idx="1890">
                  <c:v>-1.4027093466838199E-2</c:v>
                </c:pt>
                <c:pt idx="1891">
                  <c:v>-1.50737696731472E-2</c:v>
                </c:pt>
                <c:pt idx="1892">
                  <c:v>-1.5830784992086601E-2</c:v>
                </c:pt>
                <c:pt idx="1893">
                  <c:v>-1.6174184678609101E-2</c:v>
                </c:pt>
                <c:pt idx="1894">
                  <c:v>-1.65168824369872E-2</c:v>
                </c:pt>
                <c:pt idx="1895">
                  <c:v>-1.6767992509251699E-2</c:v>
                </c:pt>
                <c:pt idx="1896">
                  <c:v>-1.7039362012181501E-2</c:v>
                </c:pt>
                <c:pt idx="1897">
                  <c:v>-1.70966524900464E-2</c:v>
                </c:pt>
                <c:pt idx="1898">
                  <c:v>-1.6677406653666401E-2</c:v>
                </c:pt>
                <c:pt idx="1899">
                  <c:v>-1.6049342740135499E-2</c:v>
                </c:pt>
                <c:pt idx="1900">
                  <c:v>-1.5476478623015899E-2</c:v>
                </c:pt>
                <c:pt idx="1901">
                  <c:v>-1.4907158562972001E-2</c:v>
                </c:pt>
                <c:pt idx="1902">
                  <c:v>-1.4251406123333E-2</c:v>
                </c:pt>
                <c:pt idx="1903">
                  <c:v>-1.3008229650066001E-2</c:v>
                </c:pt>
                <c:pt idx="1904">
                  <c:v>-1.1717287994966699E-2</c:v>
                </c:pt>
                <c:pt idx="1905">
                  <c:v>-1.03186241839667E-2</c:v>
                </c:pt>
                <c:pt idx="1906">
                  <c:v>-8.9492227431972899E-3</c:v>
                </c:pt>
                <c:pt idx="1907">
                  <c:v>-7.45814484312663E-3</c:v>
                </c:pt>
                <c:pt idx="1908">
                  <c:v>-5.5873016928921198E-3</c:v>
                </c:pt>
                <c:pt idx="1909">
                  <c:v>-3.5380934611268298E-3</c:v>
                </c:pt>
                <c:pt idx="1910">
                  <c:v>-1.5443628845636401E-3</c:v>
                </c:pt>
                <c:pt idx="1911">
                  <c:v>4.8568637956507299E-4</c:v>
                </c:pt>
                <c:pt idx="1912">
                  <c:v>2.5340921156714602E-3</c:v>
                </c:pt>
                <c:pt idx="1913">
                  <c:v>5.0293192745257398E-3</c:v>
                </c:pt>
                <c:pt idx="1914">
                  <c:v>7.4994353973328997E-3</c:v>
                </c:pt>
                <c:pt idx="1915">
                  <c:v>1.0071542809152199E-2</c:v>
                </c:pt>
                <c:pt idx="1916">
                  <c:v>1.2461596670306E-2</c:v>
                </c:pt>
                <c:pt idx="1917">
                  <c:v>1.5014085586996601E-2</c:v>
                </c:pt>
                <c:pt idx="1918">
                  <c:v>1.7830881012866302E-2</c:v>
                </c:pt>
                <c:pt idx="1919">
                  <c:v>2.0836911479534599E-2</c:v>
                </c:pt>
                <c:pt idx="1920">
                  <c:v>2.3627580195736901E-2</c:v>
                </c:pt>
                <c:pt idx="1921">
                  <c:v>2.64026174464164E-2</c:v>
                </c:pt>
                <c:pt idx="1922">
                  <c:v>2.9175570113662501E-2</c:v>
                </c:pt>
                <c:pt idx="1923">
                  <c:v>3.21008107766622E-2</c:v>
                </c:pt>
                <c:pt idx="1924">
                  <c:v>3.5118917844131001E-2</c:v>
                </c:pt>
                <c:pt idx="1925">
                  <c:v>3.80793736063266E-2</c:v>
                </c:pt>
                <c:pt idx="1926">
                  <c:v>4.0702452972118802E-2</c:v>
                </c:pt>
                <c:pt idx="1927">
                  <c:v>4.3386672663859698E-2</c:v>
                </c:pt>
                <c:pt idx="1928">
                  <c:v>4.6438345548222001E-2</c:v>
                </c:pt>
                <c:pt idx="1929">
                  <c:v>4.9183262076427703E-2</c:v>
                </c:pt>
                <c:pt idx="1930">
                  <c:v>5.2188448675912699E-2</c:v>
                </c:pt>
                <c:pt idx="1931">
                  <c:v>5.4571120584504099E-2</c:v>
                </c:pt>
                <c:pt idx="1932">
                  <c:v>5.7080929841721702E-2</c:v>
                </c:pt>
                <c:pt idx="1933">
                  <c:v>5.9820544879965E-2</c:v>
                </c:pt>
                <c:pt idx="1934">
                  <c:v>6.2419715464018199E-2</c:v>
                </c:pt>
                <c:pt idx="1935">
                  <c:v>6.4843584169820806E-2</c:v>
                </c:pt>
                <c:pt idx="1936">
                  <c:v>6.70141093672115E-2</c:v>
                </c:pt>
                <c:pt idx="1937">
                  <c:v>6.9131996108712401E-2</c:v>
                </c:pt>
                <c:pt idx="1938">
                  <c:v>7.1205131216784706E-2</c:v>
                </c:pt>
                <c:pt idx="1939">
                  <c:v>7.34811102006874E-2</c:v>
                </c:pt>
                <c:pt idx="1940">
                  <c:v>7.5332816813429307E-2</c:v>
                </c:pt>
                <c:pt idx="1941">
                  <c:v>7.7126620742134694E-2</c:v>
                </c:pt>
                <c:pt idx="1942">
                  <c:v>7.8627266210454697E-2</c:v>
                </c:pt>
                <c:pt idx="1943">
                  <c:v>8.0268216371723697E-2</c:v>
                </c:pt>
                <c:pt idx="1944">
                  <c:v>8.1756410486371098E-2</c:v>
                </c:pt>
                <c:pt idx="1945">
                  <c:v>8.2917011750802697E-2</c:v>
                </c:pt>
                <c:pt idx="1946">
                  <c:v>8.4390675421929004E-2</c:v>
                </c:pt>
                <c:pt idx="1947">
                  <c:v>8.4982905147339499E-2</c:v>
                </c:pt>
                <c:pt idx="1948">
                  <c:v>8.5985284570597204E-2</c:v>
                </c:pt>
                <c:pt idx="1949">
                  <c:v>8.6823993403434704E-2</c:v>
                </c:pt>
                <c:pt idx="1950">
                  <c:v>8.7456644929896299E-2</c:v>
                </c:pt>
                <c:pt idx="1951">
                  <c:v>8.7849154024810097E-2</c:v>
                </c:pt>
                <c:pt idx="1952">
                  <c:v>8.8072510972894702E-2</c:v>
                </c:pt>
                <c:pt idx="1953">
                  <c:v>8.8361038179695997E-2</c:v>
                </c:pt>
                <c:pt idx="1954">
                  <c:v>8.8533313063185501E-2</c:v>
                </c:pt>
                <c:pt idx="1955">
                  <c:v>8.8444638233232398E-2</c:v>
                </c:pt>
                <c:pt idx="1956">
                  <c:v>8.8118059352618003E-2</c:v>
                </c:pt>
                <c:pt idx="1957">
                  <c:v>8.7668597349665103E-2</c:v>
                </c:pt>
                <c:pt idx="1958">
                  <c:v>8.7250561791033895E-2</c:v>
                </c:pt>
                <c:pt idx="1959">
                  <c:v>8.6836381383628605E-2</c:v>
                </c:pt>
                <c:pt idx="1960">
                  <c:v>8.6261892336635199E-2</c:v>
                </c:pt>
                <c:pt idx="1961">
                  <c:v>8.5145107089509606E-2</c:v>
                </c:pt>
                <c:pt idx="1962">
                  <c:v>8.4089009529474207E-2</c:v>
                </c:pt>
                <c:pt idx="1963">
                  <c:v>8.3035627242600094E-2</c:v>
                </c:pt>
                <c:pt idx="1964">
                  <c:v>8.2008102888284695E-2</c:v>
                </c:pt>
                <c:pt idx="1965">
                  <c:v>8.0745632165915598E-2</c:v>
                </c:pt>
                <c:pt idx="1966">
                  <c:v>7.9293758379889695E-2</c:v>
                </c:pt>
                <c:pt idx="1967">
                  <c:v>7.7685264603338397E-2</c:v>
                </c:pt>
                <c:pt idx="1968">
                  <c:v>7.6090601013333703E-2</c:v>
                </c:pt>
                <c:pt idx="1969">
                  <c:v>7.4586899102207393E-2</c:v>
                </c:pt>
                <c:pt idx="1970">
                  <c:v>7.2950730921134396E-2</c:v>
                </c:pt>
                <c:pt idx="1971">
                  <c:v>7.0939019428431296E-2</c:v>
                </c:pt>
                <c:pt idx="1972">
                  <c:v>6.9032760117432299E-2</c:v>
                </c:pt>
                <c:pt idx="1973">
                  <c:v>6.7016455502903902E-2</c:v>
                </c:pt>
                <c:pt idx="1974">
                  <c:v>6.5136855291329607E-2</c:v>
                </c:pt>
                <c:pt idx="1975">
                  <c:v>6.3064938623310501E-2</c:v>
                </c:pt>
                <c:pt idx="1976">
                  <c:v>6.0974901091267103E-2</c:v>
                </c:pt>
                <c:pt idx="1977">
                  <c:v>5.8560021052629502E-2</c:v>
                </c:pt>
                <c:pt idx="1978">
                  <c:v>5.6483384838336301E-2</c:v>
                </c:pt>
                <c:pt idx="1979">
                  <c:v>5.4282317535811198E-2</c:v>
                </c:pt>
                <c:pt idx="1980">
                  <c:v>5.1992654855229199E-2</c:v>
                </c:pt>
                <c:pt idx="1981">
                  <c:v>4.9837507551704303E-2</c:v>
                </c:pt>
                <c:pt idx="1982">
                  <c:v>4.72921638760831E-2</c:v>
                </c:pt>
                <c:pt idx="1983">
                  <c:v>4.5005082299600298E-2</c:v>
                </c:pt>
                <c:pt idx="1984">
                  <c:v>4.2805591910587498E-2</c:v>
                </c:pt>
                <c:pt idx="1985">
                  <c:v>4.0570804402635899E-2</c:v>
                </c:pt>
                <c:pt idx="1986">
                  <c:v>3.8183274041901298E-2</c:v>
                </c:pt>
                <c:pt idx="1987">
                  <c:v>3.5851423357812301E-2</c:v>
                </c:pt>
                <c:pt idx="1988">
                  <c:v>3.34126814885835E-2</c:v>
                </c:pt>
                <c:pt idx="1989">
                  <c:v>3.1254626587130602E-2</c:v>
                </c:pt>
                <c:pt idx="1990">
                  <c:v>2.91378266942676E-2</c:v>
                </c:pt>
                <c:pt idx="1991">
                  <c:v>2.69008752349633E-2</c:v>
                </c:pt>
                <c:pt idx="1992">
                  <c:v>2.4503097560779799E-2</c:v>
                </c:pt>
                <c:pt idx="1993">
                  <c:v>2.2205572648116699E-2</c:v>
                </c:pt>
                <c:pt idx="1994">
                  <c:v>2.03339454838843E-2</c:v>
                </c:pt>
                <c:pt idx="1995">
                  <c:v>1.8353082321852499E-2</c:v>
                </c:pt>
                <c:pt idx="1996">
                  <c:v>1.6267602707423098E-2</c:v>
                </c:pt>
                <c:pt idx="1997">
                  <c:v>1.40764499231401E-2</c:v>
                </c:pt>
                <c:pt idx="1998">
                  <c:v>1.21233268725031E-2</c:v>
                </c:pt>
                <c:pt idx="1999">
                  <c:v>1.0376454760070999E-2</c:v>
                </c:pt>
                <c:pt idx="2000">
                  <c:v>8.5123021206717792E-3</c:v>
                </c:pt>
                <c:pt idx="2001">
                  <c:v>6.7294277600440603E-3</c:v>
                </c:pt>
                <c:pt idx="2002">
                  <c:v>4.7484262894239796E-3</c:v>
                </c:pt>
                <c:pt idx="2003">
                  <c:v>3.06119360530274E-3</c:v>
                </c:pt>
                <c:pt idx="2004">
                  <c:v>1.5717461246205499E-3</c:v>
                </c:pt>
                <c:pt idx="2005">
                  <c:v>1.9153596513826499E-4</c:v>
                </c:pt>
                <c:pt idx="2006">
                  <c:v>-1.3596735338022501E-3</c:v>
                </c:pt>
                <c:pt idx="2007">
                  <c:v>-2.9035081961987399E-3</c:v>
                </c:pt>
                <c:pt idx="2008">
                  <c:v>-4.2903667563974198E-3</c:v>
                </c:pt>
                <c:pt idx="2009">
                  <c:v>-5.45192505132365E-3</c:v>
                </c:pt>
                <c:pt idx="2010">
                  <c:v>-6.7556297036651097E-3</c:v>
                </c:pt>
                <c:pt idx="2011">
                  <c:v>-7.79051667721491E-3</c:v>
                </c:pt>
                <c:pt idx="2012">
                  <c:v>-9.2364603481426295E-3</c:v>
                </c:pt>
                <c:pt idx="2013">
                  <c:v>-1.0223309943833201E-2</c:v>
                </c:pt>
                <c:pt idx="2014">
                  <c:v>-1.11232340050105E-2</c:v>
                </c:pt>
                <c:pt idx="2015">
                  <c:v>-1.2136564404451501E-2</c:v>
                </c:pt>
                <c:pt idx="2016">
                  <c:v>-1.2945514863386499E-2</c:v>
                </c:pt>
                <c:pt idx="2017">
                  <c:v>-1.41049467237976E-2</c:v>
                </c:pt>
                <c:pt idx="2018">
                  <c:v>-1.4798327920507399E-2</c:v>
                </c:pt>
                <c:pt idx="2019">
                  <c:v>-1.5627542423179E-2</c:v>
                </c:pt>
                <c:pt idx="2020">
                  <c:v>-1.60642624123804E-2</c:v>
                </c:pt>
                <c:pt idx="2021">
                  <c:v>-1.6822792664845099E-2</c:v>
                </c:pt>
                <c:pt idx="2022">
                  <c:v>-1.7630277724443699E-2</c:v>
                </c:pt>
                <c:pt idx="2023">
                  <c:v>-1.8237257933331402E-2</c:v>
                </c:pt>
                <c:pt idx="2024">
                  <c:v>-1.86622377085717E-2</c:v>
                </c:pt>
                <c:pt idx="2025">
                  <c:v>-1.9039919680821301E-2</c:v>
                </c:pt>
                <c:pt idx="2026">
                  <c:v>-1.95612070766281E-2</c:v>
                </c:pt>
                <c:pt idx="2027">
                  <c:v>-2.0212524572711998E-2</c:v>
                </c:pt>
                <c:pt idx="2028">
                  <c:v>-2.05930392364875E-2</c:v>
                </c:pt>
                <c:pt idx="2029">
                  <c:v>-2.0883696448871902E-2</c:v>
                </c:pt>
                <c:pt idx="2030">
                  <c:v>-2.1228881389893001E-2</c:v>
                </c:pt>
                <c:pt idx="2031">
                  <c:v>-2.14649391342332E-2</c:v>
                </c:pt>
                <c:pt idx="2032">
                  <c:v>-2.1967571258127701E-2</c:v>
                </c:pt>
                <c:pt idx="2033">
                  <c:v>-2.2294486280831801E-2</c:v>
                </c:pt>
                <c:pt idx="2034">
                  <c:v>-2.26637356066773E-2</c:v>
                </c:pt>
                <c:pt idx="2035">
                  <c:v>-2.29137456594216E-2</c:v>
                </c:pt>
                <c:pt idx="2036">
                  <c:v>-2.3150757271482001E-2</c:v>
                </c:pt>
                <c:pt idx="2037">
                  <c:v>-2.3619651042981901E-2</c:v>
                </c:pt>
                <c:pt idx="2038">
                  <c:v>-2.3791125566569801E-2</c:v>
                </c:pt>
                <c:pt idx="2039">
                  <c:v>-2.4327812119658399E-2</c:v>
                </c:pt>
                <c:pt idx="2040">
                  <c:v>-2.4496294699650201E-2</c:v>
                </c:pt>
                <c:pt idx="2041">
                  <c:v>-2.46842996042991E-2</c:v>
                </c:pt>
                <c:pt idx="2042">
                  <c:v>-2.53244195733793E-2</c:v>
                </c:pt>
                <c:pt idx="2043">
                  <c:v>-2.5610180894975999E-2</c:v>
                </c:pt>
                <c:pt idx="2044">
                  <c:v>-2.5881446609007899E-2</c:v>
                </c:pt>
                <c:pt idx="2045">
                  <c:v>-2.6386193927076699E-2</c:v>
                </c:pt>
                <c:pt idx="2046">
                  <c:v>-2.6739151340982901E-2</c:v>
                </c:pt>
                <c:pt idx="2047">
                  <c:v>-2.7319505385397898E-2</c:v>
                </c:pt>
                <c:pt idx="2048">
                  <c:v>-2.77845219997566E-2</c:v>
                </c:pt>
                <c:pt idx="2049">
                  <c:v>-2.82705029727056E-2</c:v>
                </c:pt>
                <c:pt idx="2050">
                  <c:v>-2.88509363175742E-2</c:v>
                </c:pt>
                <c:pt idx="2051">
                  <c:v>-2.9281918120710598E-2</c:v>
                </c:pt>
                <c:pt idx="2052">
                  <c:v>-3.0173779895727702E-2</c:v>
                </c:pt>
                <c:pt idx="2053">
                  <c:v>-3.09452649106488E-2</c:v>
                </c:pt>
                <c:pt idx="2054">
                  <c:v>-3.1561549906790103E-2</c:v>
                </c:pt>
                <c:pt idx="2055">
                  <c:v>-3.2395381967372197E-2</c:v>
                </c:pt>
                <c:pt idx="2056">
                  <c:v>-3.317585025375E-2</c:v>
                </c:pt>
                <c:pt idx="2057">
                  <c:v>-3.4321091852782898E-2</c:v>
                </c:pt>
                <c:pt idx="2058">
                  <c:v>-3.5322977290711197E-2</c:v>
                </c:pt>
                <c:pt idx="2059">
                  <c:v>-3.62651274179943E-2</c:v>
                </c:pt>
                <c:pt idx="2060">
                  <c:v>-3.7194555600195002E-2</c:v>
                </c:pt>
                <c:pt idx="2061">
                  <c:v>-3.8368982810342699E-2</c:v>
                </c:pt>
                <c:pt idx="2062">
                  <c:v>-3.9847708643223602E-2</c:v>
                </c:pt>
                <c:pt idx="2063">
                  <c:v>-4.1142370890764599E-2</c:v>
                </c:pt>
                <c:pt idx="2064">
                  <c:v>-4.24104496994296E-2</c:v>
                </c:pt>
                <c:pt idx="2065">
                  <c:v>-4.3621833787838002E-2</c:v>
                </c:pt>
                <c:pt idx="2066">
                  <c:v>-4.5089344829746698E-2</c:v>
                </c:pt>
                <c:pt idx="2067">
                  <c:v>-4.6768771932115399E-2</c:v>
                </c:pt>
                <c:pt idx="2068">
                  <c:v>-4.84582702057723E-2</c:v>
                </c:pt>
                <c:pt idx="2069">
                  <c:v>-5.0002536481042199E-2</c:v>
                </c:pt>
                <c:pt idx="2070">
                  <c:v>-5.1591314604018799E-2</c:v>
                </c:pt>
                <c:pt idx="2071">
                  <c:v>-5.33041170927126E-2</c:v>
                </c:pt>
                <c:pt idx="2072">
                  <c:v>-5.5367056838577497E-2</c:v>
                </c:pt>
                <c:pt idx="2073">
                  <c:v>-5.71645895229239E-2</c:v>
                </c:pt>
                <c:pt idx="2074">
                  <c:v>-5.8956237780786798E-2</c:v>
                </c:pt>
                <c:pt idx="2075">
                  <c:v>-6.0907121018577898E-2</c:v>
                </c:pt>
                <c:pt idx="2076">
                  <c:v>-6.2769749028840097E-2</c:v>
                </c:pt>
                <c:pt idx="2077">
                  <c:v>-6.5172511106878994E-2</c:v>
                </c:pt>
                <c:pt idx="2078">
                  <c:v>-6.7202035602528104E-2</c:v>
                </c:pt>
                <c:pt idx="2079">
                  <c:v>-6.9105214491773898E-2</c:v>
                </c:pt>
                <c:pt idx="2080">
                  <c:v>-7.1527327258873299E-2</c:v>
                </c:pt>
                <c:pt idx="2081">
                  <c:v>-7.3444315491204698E-2</c:v>
                </c:pt>
                <c:pt idx="2082">
                  <c:v>-7.6139186980439894E-2</c:v>
                </c:pt>
                <c:pt idx="2083">
                  <c:v>-7.8372412162298594E-2</c:v>
                </c:pt>
                <c:pt idx="2084">
                  <c:v>-8.0640372555675299E-2</c:v>
                </c:pt>
                <c:pt idx="2085">
                  <c:v>-8.2848074805004293E-2</c:v>
                </c:pt>
                <c:pt idx="2086">
                  <c:v>-8.5029654674761701E-2</c:v>
                </c:pt>
                <c:pt idx="2087">
                  <c:v>-8.7789651186742201E-2</c:v>
                </c:pt>
                <c:pt idx="2088">
                  <c:v>-9.0118106028850897E-2</c:v>
                </c:pt>
                <c:pt idx="2089">
                  <c:v>-9.2473487461508505E-2</c:v>
                </c:pt>
                <c:pt idx="2090">
                  <c:v>-9.4851213176954302E-2</c:v>
                </c:pt>
                <c:pt idx="2091">
                  <c:v>-9.7009256055044402E-2</c:v>
                </c:pt>
                <c:pt idx="2092">
                  <c:v>-9.9668584788254702E-2</c:v>
                </c:pt>
                <c:pt idx="2093">
                  <c:v>-0.10216366049176499</c:v>
                </c:pt>
                <c:pt idx="2094">
                  <c:v>-0.104488746818145</c:v>
                </c:pt>
                <c:pt idx="2095">
                  <c:v>-0.106908306561845</c:v>
                </c:pt>
                <c:pt idx="2096">
                  <c:v>-0.109073392691315</c:v>
                </c:pt>
                <c:pt idx="2097">
                  <c:v>-0.111511689973482</c:v>
                </c:pt>
                <c:pt idx="2098">
                  <c:v>-0.11384923171274899</c:v>
                </c:pt>
                <c:pt idx="2099">
                  <c:v>-0.11624220536808</c:v>
                </c:pt>
                <c:pt idx="2100">
                  <c:v>-0.11836857927554199</c:v>
                </c:pt>
                <c:pt idx="2101">
                  <c:v>-0.12033807414716</c:v>
                </c:pt>
                <c:pt idx="2102">
                  <c:v>-0.122906808725102</c:v>
                </c:pt>
                <c:pt idx="2103">
                  <c:v>-0.124713164340108</c:v>
                </c:pt>
                <c:pt idx="2104">
                  <c:v>-0.12711107061048599</c:v>
                </c:pt>
                <c:pt idx="2105">
                  <c:v>-0.128892419306121</c:v>
                </c:pt>
                <c:pt idx="2106">
                  <c:v>-0.130714876936424</c:v>
                </c:pt>
                <c:pt idx="2107">
                  <c:v>-0.13288685454111299</c:v>
                </c:pt>
                <c:pt idx="2108">
                  <c:v>-0.13456601166361201</c:v>
                </c:pt>
                <c:pt idx="2109">
                  <c:v>-0.13632057801417599</c:v>
                </c:pt>
                <c:pt idx="2110">
                  <c:v>-0.137916672127323</c:v>
                </c:pt>
                <c:pt idx="2111">
                  <c:v>-0.13926424809916299</c:v>
                </c:pt>
                <c:pt idx="2112">
                  <c:v>-0.14103563265965399</c:v>
                </c:pt>
                <c:pt idx="2113">
                  <c:v>-0.14232077598280801</c:v>
                </c:pt>
                <c:pt idx="2114">
                  <c:v>-0.14359986008884501</c:v>
                </c:pt>
                <c:pt idx="2115">
                  <c:v>-0.14487703475227401</c:v>
                </c:pt>
                <c:pt idx="2116">
                  <c:v>-0.14572165190153599</c:v>
                </c:pt>
                <c:pt idx="2117">
                  <c:v>-0.14709917893831601</c:v>
                </c:pt>
                <c:pt idx="2118">
                  <c:v>-0.14797513178251701</c:v>
                </c:pt>
                <c:pt idx="2119">
                  <c:v>-0.148712265358837</c:v>
                </c:pt>
                <c:pt idx="2120">
                  <c:v>-0.14947163616262901</c:v>
                </c:pt>
                <c:pt idx="2121">
                  <c:v>-0.14992186311446401</c:v>
                </c:pt>
                <c:pt idx="2122">
                  <c:v>-0.15079015613837299</c:v>
                </c:pt>
                <c:pt idx="2123">
                  <c:v>-0.15116201998786</c:v>
                </c:pt>
                <c:pt idx="2124">
                  <c:v>-0.15138248152794401</c:v>
                </c:pt>
                <c:pt idx="2125">
                  <c:v>-0.151552611158146</c:v>
                </c:pt>
                <c:pt idx="2126">
                  <c:v>-0.151759079347797</c:v>
                </c:pt>
                <c:pt idx="2127">
                  <c:v>-0.15208261860325201</c:v>
                </c:pt>
                <c:pt idx="2128">
                  <c:v>-0.15188209853724799</c:v>
                </c:pt>
                <c:pt idx="2129">
                  <c:v>-0.15186091459050199</c:v>
                </c:pt>
                <c:pt idx="2130">
                  <c:v>-0.15148252891532901</c:v>
                </c:pt>
                <c:pt idx="2131">
                  <c:v>-0.15119013705099399</c:v>
                </c:pt>
                <c:pt idx="2132">
                  <c:v>-0.15100242756438001</c:v>
                </c:pt>
                <c:pt idx="2133">
                  <c:v>-0.15050333441618499</c:v>
                </c:pt>
                <c:pt idx="2134">
                  <c:v>-0.15001266899892801</c:v>
                </c:pt>
                <c:pt idx="2135">
                  <c:v>-0.14892577781521801</c:v>
                </c:pt>
                <c:pt idx="2136">
                  <c:v>-0.14844946031880701</c:v>
                </c:pt>
                <c:pt idx="2137">
                  <c:v>-0.14778546896131001</c:v>
                </c:pt>
                <c:pt idx="2138">
                  <c:v>-0.14679697910794001</c:v>
                </c:pt>
                <c:pt idx="2139">
                  <c:v>-0.14581562658307001</c:v>
                </c:pt>
                <c:pt idx="2140">
                  <c:v>-0.14457803388789001</c:v>
                </c:pt>
                <c:pt idx="2141">
                  <c:v>-0.143645438460486</c:v>
                </c:pt>
                <c:pt idx="2142">
                  <c:v>-0.14256825812142199</c:v>
                </c:pt>
                <c:pt idx="2143">
                  <c:v>-0.14148855410870201</c:v>
                </c:pt>
                <c:pt idx="2144">
                  <c:v>-0.13994725877009601</c:v>
                </c:pt>
                <c:pt idx="2145">
                  <c:v>-0.13863988388114001</c:v>
                </c:pt>
                <c:pt idx="2146">
                  <c:v>-0.13735984609284799</c:v>
                </c:pt>
                <c:pt idx="2147">
                  <c:v>-0.136056479272576</c:v>
                </c:pt>
                <c:pt idx="2148">
                  <c:v>-0.13472153203322301</c:v>
                </c:pt>
                <c:pt idx="2149">
                  <c:v>-0.133042218732704</c:v>
                </c:pt>
                <c:pt idx="2150">
                  <c:v>-0.13145964882206801</c:v>
                </c:pt>
                <c:pt idx="2151">
                  <c:v>-0.129846154116457</c:v>
                </c:pt>
                <c:pt idx="2152">
                  <c:v>-0.128495195890383</c:v>
                </c:pt>
                <c:pt idx="2153">
                  <c:v>-0.12695712705848899</c:v>
                </c:pt>
                <c:pt idx="2154">
                  <c:v>-0.125123383592601</c:v>
                </c:pt>
                <c:pt idx="2155">
                  <c:v>-0.123392469317135</c:v>
                </c:pt>
                <c:pt idx="2156">
                  <c:v>-0.121800463199846</c:v>
                </c:pt>
                <c:pt idx="2157">
                  <c:v>-0.12028256400295</c:v>
                </c:pt>
                <c:pt idx="2158">
                  <c:v>-0.118598513120955</c:v>
                </c:pt>
                <c:pt idx="2159">
                  <c:v>-0.116691002707886</c:v>
                </c:pt>
                <c:pt idx="2160">
                  <c:v>-0.114835544769717</c:v>
                </c:pt>
                <c:pt idx="2161">
                  <c:v>-0.113336987191908</c:v>
                </c:pt>
                <c:pt idx="2162">
                  <c:v>-0.11166810928059299</c:v>
                </c:pt>
                <c:pt idx="2163">
                  <c:v>-0.110214281812523</c:v>
                </c:pt>
                <c:pt idx="2164">
                  <c:v>-0.108276286197099</c:v>
                </c:pt>
                <c:pt idx="2165">
                  <c:v>-0.106591278470379</c:v>
                </c:pt>
                <c:pt idx="2166">
                  <c:v>-0.104907798609954</c:v>
                </c:pt>
                <c:pt idx="2167">
                  <c:v>-0.10350123295284699</c:v>
                </c:pt>
                <c:pt idx="2168">
                  <c:v>-0.102120317143365</c:v>
                </c:pt>
                <c:pt idx="2169">
                  <c:v>-0.100168036876548</c:v>
                </c:pt>
                <c:pt idx="2170">
                  <c:v>-9.8616680685916294E-2</c:v>
                </c:pt>
                <c:pt idx="2171">
                  <c:v>-9.7174638021769899E-2</c:v>
                </c:pt>
                <c:pt idx="2172">
                  <c:v>-9.5700505773933506E-2</c:v>
                </c:pt>
                <c:pt idx="2173">
                  <c:v>-9.4448980980096006E-2</c:v>
                </c:pt>
                <c:pt idx="2174">
                  <c:v>-9.2725663957228893E-2</c:v>
                </c:pt>
                <c:pt idx="2175">
                  <c:v>-9.1277795012606799E-2</c:v>
                </c:pt>
                <c:pt idx="2176">
                  <c:v>-9.0032018848545003E-2</c:v>
                </c:pt>
                <c:pt idx="2177">
                  <c:v>-8.8730623438887504E-2</c:v>
                </c:pt>
                <c:pt idx="2178">
                  <c:v>-8.7529931654762694E-2</c:v>
                </c:pt>
                <c:pt idx="2179">
                  <c:v>-8.6134583077563803E-2</c:v>
                </c:pt>
                <c:pt idx="2180">
                  <c:v>-8.4622844270146005E-2</c:v>
                </c:pt>
                <c:pt idx="2181">
                  <c:v>-8.3817078023623898E-2</c:v>
                </c:pt>
                <c:pt idx="2182">
                  <c:v>-8.2562962089311007E-2</c:v>
                </c:pt>
                <c:pt idx="2183">
                  <c:v>-8.1698928154657499E-2</c:v>
                </c:pt>
                <c:pt idx="2184">
                  <c:v>-8.0501093713329502E-2</c:v>
                </c:pt>
                <c:pt idx="2185">
                  <c:v>-7.9235703863884094E-2</c:v>
                </c:pt>
                <c:pt idx="2186">
                  <c:v>-7.8628119862773405E-2</c:v>
                </c:pt>
                <c:pt idx="2187">
                  <c:v>-7.7852416408583799E-2</c:v>
                </c:pt>
                <c:pt idx="2188">
                  <c:v>-7.6965170842529698E-2</c:v>
                </c:pt>
                <c:pt idx="2189">
                  <c:v>-7.6267062665692095E-2</c:v>
                </c:pt>
                <c:pt idx="2190">
                  <c:v>-7.5139528060415697E-2</c:v>
                </c:pt>
                <c:pt idx="2191">
                  <c:v>-7.4678854318878302E-2</c:v>
                </c:pt>
                <c:pt idx="2192">
                  <c:v>-7.4320210561269598E-2</c:v>
                </c:pt>
                <c:pt idx="2193">
                  <c:v>-7.3760382216742498E-2</c:v>
                </c:pt>
                <c:pt idx="2194">
                  <c:v>-7.3077355719220596E-2</c:v>
                </c:pt>
                <c:pt idx="2195">
                  <c:v>-7.2409697521715805E-2</c:v>
                </c:pt>
                <c:pt idx="2196">
                  <c:v>-7.2110211539597804E-2</c:v>
                </c:pt>
                <c:pt idx="2197">
                  <c:v>-7.1908169494693905E-2</c:v>
                </c:pt>
                <c:pt idx="2198">
                  <c:v>-7.1771347093953594E-2</c:v>
                </c:pt>
                <c:pt idx="2199">
                  <c:v>-7.1263767102656403E-2</c:v>
                </c:pt>
                <c:pt idx="2200">
                  <c:v>-7.0840959733602105E-2</c:v>
                </c:pt>
                <c:pt idx="2201">
                  <c:v>-7.0778134438822096E-2</c:v>
                </c:pt>
                <c:pt idx="2202">
                  <c:v>-7.0806646603192205E-2</c:v>
                </c:pt>
                <c:pt idx="2203">
                  <c:v>-7.0817805216320306E-2</c:v>
                </c:pt>
                <c:pt idx="2204">
                  <c:v>-7.0497056112237402E-2</c:v>
                </c:pt>
                <c:pt idx="2205">
                  <c:v>-7.0518265025505705E-2</c:v>
                </c:pt>
                <c:pt idx="2206">
                  <c:v>-7.0191857655962503E-2</c:v>
                </c:pt>
                <c:pt idx="2207">
                  <c:v>-7.0666324807225206E-2</c:v>
                </c:pt>
                <c:pt idx="2208">
                  <c:v>-7.0916648423792694E-2</c:v>
                </c:pt>
                <c:pt idx="2209">
                  <c:v>-7.0953311528873603E-2</c:v>
                </c:pt>
                <c:pt idx="2210">
                  <c:v>-7.0906970493463298E-2</c:v>
                </c:pt>
                <c:pt idx="2211">
                  <c:v>-7.0934422220108401E-2</c:v>
                </c:pt>
                <c:pt idx="2212">
                  <c:v>-7.1398076015942905E-2</c:v>
                </c:pt>
                <c:pt idx="2213">
                  <c:v>-7.1911288458284206E-2</c:v>
                </c:pt>
                <c:pt idx="2214">
                  <c:v>-7.2174497815734498E-2</c:v>
                </c:pt>
                <c:pt idx="2215">
                  <c:v>-7.2018040196447503E-2</c:v>
                </c:pt>
                <c:pt idx="2216">
                  <c:v>-7.2146041367929001E-2</c:v>
                </c:pt>
                <c:pt idx="2217">
                  <c:v>-7.2679604983339599E-2</c:v>
                </c:pt>
                <c:pt idx="2218">
                  <c:v>-7.3195736440481496E-2</c:v>
                </c:pt>
                <c:pt idx="2219">
                  <c:v>-7.3549317645585505E-2</c:v>
                </c:pt>
                <c:pt idx="2220">
                  <c:v>-7.3433509035670697E-2</c:v>
                </c:pt>
                <c:pt idx="2221">
                  <c:v>-7.3679949009201703E-2</c:v>
                </c:pt>
                <c:pt idx="2222">
                  <c:v>-7.4049928201095502E-2</c:v>
                </c:pt>
                <c:pt idx="2223">
                  <c:v>-7.4514299314899196E-2</c:v>
                </c:pt>
                <c:pt idx="2224">
                  <c:v>-7.4680465337084903E-2</c:v>
                </c:pt>
                <c:pt idx="2225">
                  <c:v>-7.4738195237588595E-2</c:v>
                </c:pt>
                <c:pt idx="2226">
                  <c:v>-7.4813508166278894E-2</c:v>
                </c:pt>
                <c:pt idx="2227">
                  <c:v>-7.5002951457815201E-2</c:v>
                </c:pt>
                <c:pt idx="2228">
                  <c:v>-7.5361309722445896E-2</c:v>
                </c:pt>
                <c:pt idx="2229">
                  <c:v>-7.5429099669198599E-2</c:v>
                </c:pt>
                <c:pt idx="2230">
                  <c:v>-7.5209355624215601E-2</c:v>
                </c:pt>
                <c:pt idx="2231">
                  <c:v>-7.5010598099629594E-2</c:v>
                </c:pt>
                <c:pt idx="2232">
                  <c:v>-7.5100636162212103E-2</c:v>
                </c:pt>
                <c:pt idx="2233">
                  <c:v>-7.5100968929913303E-2</c:v>
                </c:pt>
                <c:pt idx="2234">
                  <c:v>-7.4888378747874004E-2</c:v>
                </c:pt>
                <c:pt idx="2235">
                  <c:v>-7.4331606020012597E-2</c:v>
                </c:pt>
                <c:pt idx="2236">
                  <c:v>-7.3867121743221506E-2</c:v>
                </c:pt>
                <c:pt idx="2237">
                  <c:v>-7.3337686576526506E-2</c:v>
                </c:pt>
                <c:pt idx="2238">
                  <c:v>-7.2975991727035797E-2</c:v>
                </c:pt>
                <c:pt idx="2239">
                  <c:v>-7.23204351155078E-2</c:v>
                </c:pt>
                <c:pt idx="2240">
                  <c:v>-7.1387613727911595E-2</c:v>
                </c:pt>
                <c:pt idx="2241">
                  <c:v>-7.0335555463856406E-2</c:v>
                </c:pt>
                <c:pt idx="2242">
                  <c:v>-6.9312961771578904E-2</c:v>
                </c:pt>
                <c:pt idx="2243">
                  <c:v>-6.8425484326942607E-2</c:v>
                </c:pt>
                <c:pt idx="2244">
                  <c:v>-6.7195245894004899E-2</c:v>
                </c:pt>
                <c:pt idx="2245">
                  <c:v>-6.5824389984269899E-2</c:v>
                </c:pt>
                <c:pt idx="2246">
                  <c:v>-6.4032646557203296E-2</c:v>
                </c:pt>
                <c:pt idx="2247">
                  <c:v>-6.2609686003519002E-2</c:v>
                </c:pt>
                <c:pt idx="2248">
                  <c:v>-6.1101391637999602E-2</c:v>
                </c:pt>
                <c:pt idx="2249">
                  <c:v>-5.9272115014242198E-2</c:v>
                </c:pt>
                <c:pt idx="2250">
                  <c:v>-5.71088020030261E-2</c:v>
                </c:pt>
                <c:pt idx="2251">
                  <c:v>-5.4887235354341701E-2</c:v>
                </c:pt>
                <c:pt idx="2252">
                  <c:v>-5.2632833643458499E-2</c:v>
                </c:pt>
                <c:pt idx="2253">
                  <c:v>-5.0459246066211702E-2</c:v>
                </c:pt>
                <c:pt idx="2254">
                  <c:v>-4.80044124909089E-2</c:v>
                </c:pt>
                <c:pt idx="2255">
                  <c:v>-4.5240066092767199E-2</c:v>
                </c:pt>
                <c:pt idx="2256">
                  <c:v>-4.2179426837636001E-2</c:v>
                </c:pt>
                <c:pt idx="2257">
                  <c:v>-3.9187179283613198E-2</c:v>
                </c:pt>
                <c:pt idx="2258">
                  <c:v>-3.6361633734483902E-2</c:v>
                </c:pt>
                <c:pt idx="2259">
                  <c:v>-3.3353156514502998E-2</c:v>
                </c:pt>
                <c:pt idx="2260">
                  <c:v>-2.9895206901769299E-2</c:v>
                </c:pt>
                <c:pt idx="2261">
                  <c:v>-2.6280848042782998E-2</c:v>
                </c:pt>
                <c:pt idx="2262">
                  <c:v>-2.2768993134019502E-2</c:v>
                </c:pt>
                <c:pt idx="2263">
                  <c:v>-1.9219301516426601E-2</c:v>
                </c:pt>
                <c:pt idx="2264">
                  <c:v>-1.5458037931214899E-2</c:v>
                </c:pt>
                <c:pt idx="2265">
                  <c:v>-1.1454201446469799E-2</c:v>
                </c:pt>
                <c:pt idx="2266">
                  <c:v>-7.1180766090198199E-3</c:v>
                </c:pt>
                <c:pt idx="2267">
                  <c:v>-3.1978949198248402E-3</c:v>
                </c:pt>
                <c:pt idx="2268">
                  <c:v>1.2171581529751699E-3</c:v>
                </c:pt>
                <c:pt idx="2269">
                  <c:v>5.2414749230762702E-3</c:v>
                </c:pt>
                <c:pt idx="2270">
                  <c:v>1.0028809026726799E-2</c:v>
                </c:pt>
                <c:pt idx="2271">
                  <c:v>1.45382784105311E-2</c:v>
                </c:pt>
                <c:pt idx="2272">
                  <c:v>1.9115787539234499E-2</c:v>
                </c:pt>
                <c:pt idx="2273">
                  <c:v>2.37280126293203E-2</c:v>
                </c:pt>
                <c:pt idx="2274">
                  <c:v>2.8072687408343001E-2</c:v>
                </c:pt>
                <c:pt idx="2275">
                  <c:v>3.3216971141129301E-2</c:v>
                </c:pt>
                <c:pt idx="2276">
                  <c:v>3.8066469539117603E-2</c:v>
                </c:pt>
                <c:pt idx="2277">
                  <c:v>4.3057572462290299E-2</c:v>
                </c:pt>
                <c:pt idx="2278">
                  <c:v>4.7519989772251602E-2</c:v>
                </c:pt>
                <c:pt idx="2279">
                  <c:v>5.2374357221570397E-2</c:v>
                </c:pt>
                <c:pt idx="2280">
                  <c:v>5.7438739382092402E-2</c:v>
                </c:pt>
                <c:pt idx="2281">
                  <c:v>6.2332244797689701E-2</c:v>
                </c:pt>
                <c:pt idx="2282">
                  <c:v>6.7600386619662098E-2</c:v>
                </c:pt>
                <c:pt idx="2283">
                  <c:v>7.1835010478515496E-2</c:v>
                </c:pt>
                <c:pt idx="2284">
                  <c:v>7.6762534355184903E-2</c:v>
                </c:pt>
                <c:pt idx="2285">
                  <c:v>8.1525340088867998E-2</c:v>
                </c:pt>
                <c:pt idx="2286">
                  <c:v>8.63137374948411E-2</c:v>
                </c:pt>
                <c:pt idx="2287">
                  <c:v>9.1072389133069198E-2</c:v>
                </c:pt>
                <c:pt idx="2288">
                  <c:v>9.5321175410449405E-2</c:v>
                </c:pt>
                <c:pt idx="2289">
                  <c:v>9.9818474662445894E-2</c:v>
                </c:pt>
                <c:pt idx="2290">
                  <c:v>0.10394278039350099</c:v>
                </c:pt>
                <c:pt idx="2291">
                  <c:v>0.10853149333744801</c:v>
                </c:pt>
                <c:pt idx="2292">
                  <c:v>0.112757149680192</c:v>
                </c:pt>
                <c:pt idx="2293">
                  <c:v>0.11650904624580399</c:v>
                </c:pt>
                <c:pt idx="2294">
                  <c:v>0.120366577476931</c:v>
                </c:pt>
                <c:pt idx="2295">
                  <c:v>0.123963117655843</c:v>
                </c:pt>
                <c:pt idx="2296">
                  <c:v>0.12772956012610001</c:v>
                </c:pt>
                <c:pt idx="2297">
                  <c:v>0.13108766372998301</c:v>
                </c:pt>
                <c:pt idx="2298">
                  <c:v>0.134295739895508</c:v>
                </c:pt>
                <c:pt idx="2299">
                  <c:v>0.13719281313383999</c:v>
                </c:pt>
                <c:pt idx="2300">
                  <c:v>0.14004237076724799</c:v>
                </c:pt>
                <c:pt idx="2301">
                  <c:v>0.142963003019005</c:v>
                </c:pt>
                <c:pt idx="2302">
                  <c:v>0.14527002933106101</c:v>
                </c:pt>
                <c:pt idx="2303">
                  <c:v>0.147641115489234</c:v>
                </c:pt>
                <c:pt idx="2304">
                  <c:v>0.14960847618171899</c:v>
                </c:pt>
                <c:pt idx="2305">
                  <c:v>0.15137841926231599</c:v>
                </c:pt>
                <c:pt idx="2306">
                  <c:v>0.15325684533147099</c:v>
                </c:pt>
                <c:pt idx="2307">
                  <c:v>0.15455729753718001</c:v>
                </c:pt>
                <c:pt idx="2308">
                  <c:v>0.15582352103573399</c:v>
                </c:pt>
                <c:pt idx="2309">
                  <c:v>0.15671026831291701</c:v>
                </c:pt>
                <c:pt idx="2310">
                  <c:v>0.15771997136023899</c:v>
                </c:pt>
                <c:pt idx="2311">
                  <c:v>0.15839479495826</c:v>
                </c:pt>
                <c:pt idx="2312">
                  <c:v>0.15881750694555399</c:v>
                </c:pt>
                <c:pt idx="2313">
                  <c:v>0.15900165791201301</c:v>
                </c:pt>
                <c:pt idx="2314">
                  <c:v>0.15908741239878399</c:v>
                </c:pt>
                <c:pt idx="2315">
                  <c:v>0.15894192674339799</c:v>
                </c:pt>
                <c:pt idx="2316">
                  <c:v>0.15847305792011099</c:v>
                </c:pt>
                <c:pt idx="2317">
                  <c:v>0.158028840703687</c:v>
                </c:pt>
                <c:pt idx="2318">
                  <c:v>0.15724177399226</c:v>
                </c:pt>
                <c:pt idx="2319">
                  <c:v>0.15627428971899701</c:v>
                </c:pt>
                <c:pt idx="2320">
                  <c:v>0.15527014957065999</c:v>
                </c:pt>
                <c:pt idx="2321">
                  <c:v>0.15409802121965299</c:v>
                </c:pt>
                <c:pt idx="2322">
                  <c:v>0.15295921850732599</c:v>
                </c:pt>
                <c:pt idx="2323">
                  <c:v>0.15125734397849999</c:v>
                </c:pt>
                <c:pt idx="2324">
                  <c:v>0.149719032143382</c:v>
                </c:pt>
                <c:pt idx="2325">
                  <c:v>0.14799620148085499</c:v>
                </c:pt>
                <c:pt idx="2326">
                  <c:v>0.14628565453999201</c:v>
                </c:pt>
                <c:pt idx="2327">
                  <c:v>0.144443169092415</c:v>
                </c:pt>
                <c:pt idx="2328">
                  <c:v>0.14248224156844599</c:v>
                </c:pt>
                <c:pt idx="2329">
                  <c:v>0.14024128319721399</c:v>
                </c:pt>
                <c:pt idx="2330">
                  <c:v>0.13833018291080901</c:v>
                </c:pt>
                <c:pt idx="2331">
                  <c:v>0.13619832223061101</c:v>
                </c:pt>
                <c:pt idx="2332">
                  <c:v>0.134139212636428</c:v>
                </c:pt>
                <c:pt idx="2333">
                  <c:v>0.132025013058957</c:v>
                </c:pt>
                <c:pt idx="2334">
                  <c:v>0.12960461684608501</c:v>
                </c:pt>
                <c:pt idx="2335">
                  <c:v>0.127680426207431</c:v>
                </c:pt>
                <c:pt idx="2336">
                  <c:v>0.12542050365660701</c:v>
                </c:pt>
                <c:pt idx="2337">
                  <c:v>0.123596145784461</c:v>
                </c:pt>
                <c:pt idx="2338">
                  <c:v>0.12148986923649201</c:v>
                </c:pt>
                <c:pt idx="2339">
                  <c:v>0.11930459725438</c:v>
                </c:pt>
                <c:pt idx="2340">
                  <c:v>0.11752153771847999</c:v>
                </c:pt>
                <c:pt idx="2341">
                  <c:v>0.11569114617027999</c:v>
                </c:pt>
                <c:pt idx="2342">
                  <c:v>0.114064629147397</c:v>
                </c:pt>
                <c:pt idx="2343">
                  <c:v>0.112285199880609</c:v>
                </c:pt>
                <c:pt idx="2344">
                  <c:v>0.11063546087895</c:v>
                </c:pt>
                <c:pt idx="2345">
                  <c:v>0.109321090053459</c:v>
                </c:pt>
                <c:pt idx="2346">
                  <c:v>0.108117124478183</c:v>
                </c:pt>
                <c:pt idx="2347">
                  <c:v>0.107248851265018</c:v>
                </c:pt>
                <c:pt idx="2348">
                  <c:v>0.106033645691939</c:v>
                </c:pt>
                <c:pt idx="2349">
                  <c:v>0.105179006096404</c:v>
                </c:pt>
                <c:pt idx="2350">
                  <c:v>0.10436179680645399</c:v>
                </c:pt>
                <c:pt idx="2351">
                  <c:v>0.10408501492012399</c:v>
                </c:pt>
                <c:pt idx="2352">
                  <c:v>0.103848457008842</c:v>
                </c:pt>
                <c:pt idx="2353">
                  <c:v>0.10365535646971</c:v>
                </c:pt>
                <c:pt idx="2354">
                  <c:v>0.10343763060580601</c:v>
                </c:pt>
                <c:pt idx="2355">
                  <c:v>0.10364746905305</c:v>
                </c:pt>
                <c:pt idx="2356">
                  <c:v>0.104123700057327</c:v>
                </c:pt>
                <c:pt idx="2357">
                  <c:v>0.104825752675596</c:v>
                </c:pt>
                <c:pt idx="2358">
                  <c:v>0.105426989596515</c:v>
                </c:pt>
                <c:pt idx="2359">
                  <c:v>0.106074306322071</c:v>
                </c:pt>
                <c:pt idx="2360">
                  <c:v>0.107371780562112</c:v>
                </c:pt>
                <c:pt idx="2361">
                  <c:v>0.10825460331607099</c:v>
                </c:pt>
                <c:pt idx="2362">
                  <c:v>0.10987724542798501</c:v>
                </c:pt>
                <c:pt idx="2363">
                  <c:v>0.111339599337397</c:v>
                </c:pt>
                <c:pt idx="2364">
                  <c:v>0.112911336529835</c:v>
                </c:pt>
                <c:pt idx="2365">
                  <c:v>0.114756096585934</c:v>
                </c:pt>
                <c:pt idx="2366">
                  <c:v>0.116583322753609</c:v>
                </c:pt>
                <c:pt idx="2367">
                  <c:v>0.11892048848760201</c:v>
                </c:pt>
                <c:pt idx="2368">
                  <c:v>0.120954512864184</c:v>
                </c:pt>
                <c:pt idx="2369">
                  <c:v>0.12308547564374001</c:v>
                </c:pt>
                <c:pt idx="2370">
                  <c:v>0.12540562721728099</c:v>
                </c:pt>
                <c:pt idx="2371">
                  <c:v>0.12787983600617001</c:v>
                </c:pt>
                <c:pt idx="2372">
                  <c:v>0.13052522497504199</c:v>
                </c:pt>
                <c:pt idx="2373">
                  <c:v>0.133073453957087</c:v>
                </c:pt>
                <c:pt idx="2374">
                  <c:v>0.13536564176192101</c:v>
                </c:pt>
                <c:pt idx="2375">
                  <c:v>0.137844716240106</c:v>
                </c:pt>
                <c:pt idx="2376">
                  <c:v>0.14065208014887301</c:v>
                </c:pt>
                <c:pt idx="2377">
                  <c:v>0.143183449387734</c:v>
                </c:pt>
                <c:pt idx="2378">
                  <c:v>0.14593139974082001</c:v>
                </c:pt>
                <c:pt idx="2379">
                  <c:v>0.148366766569377</c:v>
                </c:pt>
                <c:pt idx="2380">
                  <c:v>0.150465838651198</c:v>
                </c:pt>
                <c:pt idx="2381">
                  <c:v>0.15293916938299701</c:v>
                </c:pt>
                <c:pt idx="2382">
                  <c:v>0.155328232361408</c:v>
                </c:pt>
                <c:pt idx="2383">
                  <c:v>0.157666330044371</c:v>
                </c:pt>
                <c:pt idx="2384">
                  <c:v>0.15939790395330899</c:v>
                </c:pt>
                <c:pt idx="2385">
                  <c:v>0.16140166521141999</c:v>
                </c:pt>
                <c:pt idx="2386">
                  <c:v>0.16325675673051299</c:v>
                </c:pt>
                <c:pt idx="2387">
                  <c:v>0.164956219309981</c:v>
                </c:pt>
                <c:pt idx="2388">
                  <c:v>0.16629517569115199</c:v>
                </c:pt>
                <c:pt idx="2389">
                  <c:v>0.1674526442282</c:v>
                </c:pt>
                <c:pt idx="2390">
                  <c:v>0.16849879430765299</c:v>
                </c:pt>
                <c:pt idx="2391">
                  <c:v>0.16932185938935601</c:v>
                </c:pt>
                <c:pt idx="2392">
                  <c:v>0.17026753704816799</c:v>
                </c:pt>
                <c:pt idx="2393">
                  <c:v>0.17036171616236701</c:v>
                </c:pt>
                <c:pt idx="2394">
                  <c:v>0.17048646069058801</c:v>
                </c:pt>
                <c:pt idx="2395">
                  <c:v>0.17033678840528699</c:v>
                </c:pt>
                <c:pt idx="2396">
                  <c:v>0.170017677506758</c:v>
                </c:pt>
                <c:pt idx="2397">
                  <c:v>0.16973109915550399</c:v>
                </c:pt>
                <c:pt idx="2398">
                  <c:v>0.168739971016242</c:v>
                </c:pt>
                <c:pt idx="2399">
                  <c:v>0.16757083770674999</c:v>
                </c:pt>
                <c:pt idx="2400">
                  <c:v>0.16615641570258199</c:v>
                </c:pt>
                <c:pt idx="2401">
                  <c:v>0.16467101138308901</c:v>
                </c:pt>
                <c:pt idx="2402">
                  <c:v>0.16287246299105301</c:v>
                </c:pt>
                <c:pt idx="2403">
                  <c:v>0.16062224622351901</c:v>
                </c:pt>
                <c:pt idx="2404">
                  <c:v>0.15820509877018199</c:v>
                </c:pt>
                <c:pt idx="2405">
                  <c:v>0.155255520487625</c:v>
                </c:pt>
                <c:pt idx="2406">
                  <c:v>0.15265387032994401</c:v>
                </c:pt>
                <c:pt idx="2407">
                  <c:v>0.149559525363193</c:v>
                </c:pt>
                <c:pt idx="2408">
                  <c:v>0.14602432840073301</c:v>
                </c:pt>
                <c:pt idx="2409">
                  <c:v>0.142444252798201</c:v>
                </c:pt>
                <c:pt idx="2410">
                  <c:v>0.13835304657755099</c:v>
                </c:pt>
                <c:pt idx="2411">
                  <c:v>0.13455165877088299</c:v>
                </c:pt>
                <c:pt idx="2412">
                  <c:v>0.13022752179199601</c:v>
                </c:pt>
                <c:pt idx="2413">
                  <c:v>0.12578188676385399</c:v>
                </c:pt>
                <c:pt idx="2414">
                  <c:v>0.12107634291363201</c:v>
                </c:pt>
                <c:pt idx="2415">
                  <c:v>0.116283900488674</c:v>
                </c:pt>
                <c:pt idx="2416">
                  <c:v>0.111455399239113</c:v>
                </c:pt>
                <c:pt idx="2417">
                  <c:v>0.10640958054477</c:v>
                </c:pt>
                <c:pt idx="2418">
                  <c:v>0.101103871503051</c:v>
                </c:pt>
                <c:pt idx="2419">
                  <c:v>9.5729099061542103E-2</c:v>
                </c:pt>
                <c:pt idx="2420">
                  <c:v>9.0336030554615296E-2</c:v>
                </c:pt>
                <c:pt idx="2421">
                  <c:v>8.4785930432363807E-2</c:v>
                </c:pt>
                <c:pt idx="2422">
                  <c:v>7.9554952696400005E-2</c:v>
                </c:pt>
                <c:pt idx="2423">
                  <c:v>7.3660387338072703E-2</c:v>
                </c:pt>
                <c:pt idx="2424">
                  <c:v>6.8095645843055705E-2</c:v>
                </c:pt>
                <c:pt idx="2425">
                  <c:v>6.2297972117884903E-2</c:v>
                </c:pt>
                <c:pt idx="2426">
                  <c:v>5.6756144387205602E-2</c:v>
                </c:pt>
                <c:pt idx="2427">
                  <c:v>5.13995490162555E-2</c:v>
                </c:pt>
                <c:pt idx="2428">
                  <c:v>4.5474656551224499E-2</c:v>
                </c:pt>
                <c:pt idx="2429">
                  <c:v>3.9967828630747701E-2</c:v>
                </c:pt>
                <c:pt idx="2430">
                  <c:v>3.4585919392725602E-2</c:v>
                </c:pt>
                <c:pt idx="2431">
                  <c:v>2.8958724493357901E-2</c:v>
                </c:pt>
                <c:pt idx="2432">
                  <c:v>2.4232105694678398E-2</c:v>
                </c:pt>
                <c:pt idx="2433">
                  <c:v>1.8802843881924498E-2</c:v>
                </c:pt>
                <c:pt idx="2434">
                  <c:v>1.38016373899806E-2</c:v>
                </c:pt>
                <c:pt idx="2435">
                  <c:v>8.9339595020087193E-3</c:v>
                </c:pt>
                <c:pt idx="2436">
                  <c:v>4.2913625800977901E-3</c:v>
                </c:pt>
                <c:pt idx="2437">
                  <c:v>1.23594704333384E-4</c:v>
                </c:pt>
                <c:pt idx="2438">
                  <c:v>-4.4486971606973501E-3</c:v>
                </c:pt>
                <c:pt idx="2439">
                  <c:v>-8.3966513071488409E-3</c:v>
                </c:pt>
                <c:pt idx="2440">
                  <c:v>-1.2213783943835901E-2</c:v>
                </c:pt>
                <c:pt idx="2441">
                  <c:v>-1.5823332699258799E-2</c:v>
                </c:pt>
                <c:pt idx="2442">
                  <c:v>-1.8803057930668901E-2</c:v>
                </c:pt>
                <c:pt idx="2443">
                  <c:v>-2.2169226841741701E-2</c:v>
                </c:pt>
                <c:pt idx="2444">
                  <c:v>-2.4946053942915599E-2</c:v>
                </c:pt>
                <c:pt idx="2445">
                  <c:v>-2.76170124999939E-2</c:v>
                </c:pt>
                <c:pt idx="2446">
                  <c:v>-2.9734290840388301E-2</c:v>
                </c:pt>
                <c:pt idx="2447">
                  <c:v>-3.1454182454841197E-2</c:v>
                </c:pt>
                <c:pt idx="2448">
                  <c:v>-3.3427781813864403E-2</c:v>
                </c:pt>
                <c:pt idx="2449">
                  <c:v>-3.4882253817509597E-2</c:v>
                </c:pt>
                <c:pt idx="2450">
                  <c:v>-3.59716746699714E-2</c:v>
                </c:pt>
                <c:pt idx="2451">
                  <c:v>-3.6591028512261502E-2</c:v>
                </c:pt>
                <c:pt idx="2452">
                  <c:v>-3.6950612767168899E-2</c:v>
                </c:pt>
                <c:pt idx="2453">
                  <c:v>-3.7463379861591199E-2</c:v>
                </c:pt>
                <c:pt idx="2454">
                  <c:v>-3.73226023210977E-2</c:v>
                </c:pt>
                <c:pt idx="2455">
                  <c:v>-3.7180318523098201E-2</c:v>
                </c:pt>
                <c:pt idx="2456">
                  <c:v>-3.6395200851873699E-2</c:v>
                </c:pt>
                <c:pt idx="2457">
                  <c:v>-3.5316954239763297E-2</c:v>
                </c:pt>
                <c:pt idx="2458">
                  <c:v>-3.4471721157104299E-2</c:v>
                </c:pt>
                <c:pt idx="2459">
                  <c:v>-3.3191484669529897E-2</c:v>
                </c:pt>
                <c:pt idx="2460">
                  <c:v>-3.1573634877544603E-2</c:v>
                </c:pt>
                <c:pt idx="2461">
                  <c:v>-2.9756264673533501E-2</c:v>
                </c:pt>
                <c:pt idx="2462">
                  <c:v>-2.7388654616952699E-2</c:v>
                </c:pt>
                <c:pt idx="2463">
                  <c:v>-2.5449703037241499E-2</c:v>
                </c:pt>
                <c:pt idx="2464">
                  <c:v>-2.31751843114801E-2</c:v>
                </c:pt>
                <c:pt idx="2465">
                  <c:v>-2.05218175569153E-2</c:v>
                </c:pt>
                <c:pt idx="2466">
                  <c:v>-1.7693078811261202E-2</c:v>
                </c:pt>
                <c:pt idx="2467">
                  <c:v>-1.4639459963593801E-2</c:v>
                </c:pt>
                <c:pt idx="2468">
                  <c:v>-1.1940524440102599E-2</c:v>
                </c:pt>
                <c:pt idx="2469">
                  <c:v>-8.9352128387274604E-3</c:v>
                </c:pt>
                <c:pt idx="2470">
                  <c:v>-5.7887281200901097E-3</c:v>
                </c:pt>
                <c:pt idx="2471">
                  <c:v>-2.5345555831616799E-3</c:v>
                </c:pt>
                <c:pt idx="2472">
                  <c:v>8.9874582530390795E-4</c:v>
                </c:pt>
                <c:pt idx="2473">
                  <c:v>3.94528020541052E-3</c:v>
                </c:pt>
                <c:pt idx="2474">
                  <c:v>7.0597375068477504E-3</c:v>
                </c:pt>
                <c:pt idx="2475">
                  <c:v>1.03500764333196E-2</c:v>
                </c:pt>
                <c:pt idx="2476">
                  <c:v>1.3819411296916599E-2</c:v>
                </c:pt>
                <c:pt idx="2477">
                  <c:v>1.7128915348533901E-2</c:v>
                </c:pt>
                <c:pt idx="2478">
                  <c:v>2.01549231247974E-2</c:v>
                </c:pt>
                <c:pt idx="2479">
                  <c:v>2.3040688074985299E-2</c:v>
                </c:pt>
                <c:pt idx="2480">
                  <c:v>2.6245074442909098E-2</c:v>
                </c:pt>
                <c:pt idx="2481">
                  <c:v>2.9062711114567801E-2</c:v>
                </c:pt>
                <c:pt idx="2482">
                  <c:v>3.2148994156750398E-2</c:v>
                </c:pt>
                <c:pt idx="2483">
                  <c:v>3.4504898898334399E-2</c:v>
                </c:pt>
                <c:pt idx="2484">
                  <c:v>3.7018415156509797E-2</c:v>
                </c:pt>
                <c:pt idx="2485">
                  <c:v>3.9346496504601702E-2</c:v>
                </c:pt>
                <c:pt idx="2486">
                  <c:v>4.1643195715652399E-2</c:v>
                </c:pt>
                <c:pt idx="2487">
                  <c:v>4.38428553013488E-2</c:v>
                </c:pt>
                <c:pt idx="2488">
                  <c:v>4.5254879672479403E-2</c:v>
                </c:pt>
                <c:pt idx="2489">
                  <c:v>4.69729374201436E-2</c:v>
                </c:pt>
                <c:pt idx="2490">
                  <c:v>4.83414062710915E-2</c:v>
                </c:pt>
                <c:pt idx="2491">
                  <c:v>4.9536292911244298E-2</c:v>
                </c:pt>
                <c:pt idx="2492">
                  <c:v>5.0700924775201703E-2</c:v>
                </c:pt>
                <c:pt idx="2493">
                  <c:v>5.1274959301107398E-2</c:v>
                </c:pt>
                <c:pt idx="2494">
                  <c:v>5.1592067357693797E-2</c:v>
                </c:pt>
                <c:pt idx="2495">
                  <c:v>5.19865199971183E-2</c:v>
                </c:pt>
                <c:pt idx="2496">
                  <c:v>5.1914223881318902E-2</c:v>
                </c:pt>
                <c:pt idx="2497">
                  <c:v>5.1898756943776402E-2</c:v>
                </c:pt>
                <c:pt idx="2498">
                  <c:v>5.1288707988021799E-2</c:v>
                </c:pt>
                <c:pt idx="2499">
                  <c:v>5.0399057096687801E-2</c:v>
                </c:pt>
                <c:pt idx="2500">
                  <c:v>4.9615987058152199E-2</c:v>
                </c:pt>
                <c:pt idx="2501">
                  <c:v>4.8319326546316703E-2</c:v>
                </c:pt>
                <c:pt idx="2502">
                  <c:v>4.7167026125486802E-2</c:v>
                </c:pt>
                <c:pt idx="2503">
                  <c:v>4.5263734148873198E-2</c:v>
                </c:pt>
                <c:pt idx="2504">
                  <c:v>4.3291719513082298E-2</c:v>
                </c:pt>
                <c:pt idx="2505">
                  <c:v>4.11939989468443E-2</c:v>
                </c:pt>
                <c:pt idx="2506">
                  <c:v>3.8979327421451299E-2</c:v>
                </c:pt>
                <c:pt idx="2507">
                  <c:v>3.6433739374904899E-2</c:v>
                </c:pt>
                <c:pt idx="2508">
                  <c:v>3.3530216997354097E-2</c:v>
                </c:pt>
                <c:pt idx="2509">
                  <c:v>3.06074555499792E-2</c:v>
                </c:pt>
                <c:pt idx="2510">
                  <c:v>2.7340369166016398E-2</c:v>
                </c:pt>
                <c:pt idx="2511">
                  <c:v>2.4091935876463699E-2</c:v>
                </c:pt>
                <c:pt idx="2512">
                  <c:v>2.08011349658863E-2</c:v>
                </c:pt>
                <c:pt idx="2513">
                  <c:v>1.6965576513109499E-2</c:v>
                </c:pt>
                <c:pt idx="2514">
                  <c:v>1.3183348874600201E-2</c:v>
                </c:pt>
                <c:pt idx="2515">
                  <c:v>9.1570021897201103E-3</c:v>
                </c:pt>
                <c:pt idx="2516">
                  <c:v>5.42842478833655E-3</c:v>
                </c:pt>
                <c:pt idx="2517">
                  <c:v>1.3712409385978599E-3</c:v>
                </c:pt>
                <c:pt idx="2518">
                  <c:v>-3.1665119681520901E-3</c:v>
                </c:pt>
                <c:pt idx="2519">
                  <c:v>-7.4260067935385098E-3</c:v>
                </c:pt>
                <c:pt idx="2520">
                  <c:v>-1.1678742463245699E-2</c:v>
                </c:pt>
                <c:pt idx="2521">
                  <c:v>-1.6166045606420602E-2</c:v>
                </c:pt>
                <c:pt idx="2522">
                  <c:v>-2.0457116584211E-2</c:v>
                </c:pt>
                <c:pt idx="2523">
                  <c:v>-2.50663321504172E-2</c:v>
                </c:pt>
                <c:pt idx="2524">
                  <c:v>-2.9760994032312901E-2</c:v>
                </c:pt>
                <c:pt idx="2525">
                  <c:v>-3.3898471983736397E-2</c:v>
                </c:pt>
                <c:pt idx="2526">
                  <c:v>-3.8483409346600501E-2</c:v>
                </c:pt>
                <c:pt idx="2527">
                  <c:v>-4.2744972482590397E-2</c:v>
                </c:pt>
                <c:pt idx="2528">
                  <c:v>-4.7239860887251399E-2</c:v>
                </c:pt>
                <c:pt idx="2529">
                  <c:v>-5.1625837578949299E-2</c:v>
                </c:pt>
                <c:pt idx="2530">
                  <c:v>-5.5800305256484398E-2</c:v>
                </c:pt>
                <c:pt idx="2531">
                  <c:v>-5.9775614239431903E-2</c:v>
                </c:pt>
                <c:pt idx="2532">
                  <c:v>-6.3740076022582595E-2</c:v>
                </c:pt>
                <c:pt idx="2533">
                  <c:v>-6.7953663607942402E-2</c:v>
                </c:pt>
                <c:pt idx="2534">
                  <c:v>-7.1982913082746305E-2</c:v>
                </c:pt>
                <c:pt idx="2535">
                  <c:v>-7.5575558558067593E-2</c:v>
                </c:pt>
                <c:pt idx="2536">
                  <c:v>-7.8999773469875301E-2</c:v>
                </c:pt>
                <c:pt idx="2537">
                  <c:v>-8.2246363122497904E-2</c:v>
                </c:pt>
                <c:pt idx="2538">
                  <c:v>-8.5875630307900602E-2</c:v>
                </c:pt>
                <c:pt idx="2539">
                  <c:v>-8.9077165835584005E-2</c:v>
                </c:pt>
                <c:pt idx="2540">
                  <c:v>-9.21536378517782E-2</c:v>
                </c:pt>
                <c:pt idx="2541">
                  <c:v>-9.4663197386137196E-2</c:v>
                </c:pt>
                <c:pt idx="2542">
                  <c:v>-9.7247888035132901E-2</c:v>
                </c:pt>
                <c:pt idx="2543">
                  <c:v>-0.100011013469856</c:v>
                </c:pt>
                <c:pt idx="2544">
                  <c:v>-0.10236850017993</c:v>
                </c:pt>
                <c:pt idx="2545">
                  <c:v>-0.10438112116439099</c:v>
                </c:pt>
                <c:pt idx="2546">
                  <c:v>-0.106161440587016</c:v>
                </c:pt>
                <c:pt idx="2547">
                  <c:v>-0.10786411317684901</c:v>
                </c:pt>
                <c:pt idx="2548">
                  <c:v>-0.10958931658976399</c:v>
                </c:pt>
                <c:pt idx="2549">
                  <c:v>-0.11110087527342399</c:v>
                </c:pt>
                <c:pt idx="2550">
                  <c:v>-0.11213513489565299</c:v>
                </c:pt>
                <c:pt idx="2551">
                  <c:v>-0.113041163669875</c:v>
                </c:pt>
                <c:pt idx="2552">
                  <c:v>-0.113639097818046</c:v>
                </c:pt>
                <c:pt idx="2553">
                  <c:v>-0.114475692601538</c:v>
                </c:pt>
                <c:pt idx="2554">
                  <c:v>-0.11508763944266499</c:v>
                </c:pt>
                <c:pt idx="2555">
                  <c:v>-0.11527593372128001</c:v>
                </c:pt>
                <c:pt idx="2556">
                  <c:v>-0.11530294089267799</c:v>
                </c:pt>
                <c:pt idx="2557">
                  <c:v>-0.115059398973822</c:v>
                </c:pt>
                <c:pt idx="2558">
                  <c:v>-0.115028820272534</c:v>
                </c:pt>
                <c:pt idx="2559">
                  <c:v>-0.114756895708145</c:v>
                </c:pt>
                <c:pt idx="2560">
                  <c:v>-0.114290975706064</c:v>
                </c:pt>
                <c:pt idx="2561">
                  <c:v>-0.113236611397248</c:v>
                </c:pt>
                <c:pt idx="2562">
                  <c:v>-0.112543765466128</c:v>
                </c:pt>
                <c:pt idx="2563">
                  <c:v>-0.111645169368183</c:v>
                </c:pt>
                <c:pt idx="2564">
                  <c:v>-0.11070243075958699</c:v>
                </c:pt>
                <c:pt idx="2565">
                  <c:v>-0.109405035431095</c:v>
                </c:pt>
                <c:pt idx="2566">
                  <c:v>-0.107865538864214</c:v>
                </c:pt>
                <c:pt idx="2567">
                  <c:v>-0.10650364838316199</c:v>
                </c:pt>
                <c:pt idx="2568">
                  <c:v>-0.10491519523999999</c:v>
                </c:pt>
                <c:pt idx="2569">
                  <c:v>-0.103604848021351</c:v>
                </c:pt>
                <c:pt idx="2570">
                  <c:v>-0.101759249763023</c:v>
                </c:pt>
                <c:pt idx="2571">
                  <c:v>-9.9852124305408393E-2</c:v>
                </c:pt>
                <c:pt idx="2572">
                  <c:v>-9.7817033750264695E-2</c:v>
                </c:pt>
                <c:pt idx="2573">
                  <c:v>-9.6060196231156803E-2</c:v>
                </c:pt>
                <c:pt idx="2574">
                  <c:v>-9.4071897944840902E-2</c:v>
                </c:pt>
                <c:pt idx="2575">
                  <c:v>-9.2001319505506204E-2</c:v>
                </c:pt>
                <c:pt idx="2576">
                  <c:v>-9.0029433039188103E-2</c:v>
                </c:pt>
                <c:pt idx="2577">
                  <c:v>-8.7632569052109102E-2</c:v>
                </c:pt>
                <c:pt idx="2578">
                  <c:v>-8.5743614975016605E-2</c:v>
                </c:pt>
                <c:pt idx="2579">
                  <c:v>-8.3718628067033396E-2</c:v>
                </c:pt>
                <c:pt idx="2580">
                  <c:v>-8.1513789657296595E-2</c:v>
                </c:pt>
                <c:pt idx="2581">
                  <c:v>-7.9265604897595002E-2</c:v>
                </c:pt>
                <c:pt idx="2582">
                  <c:v>-7.7138641976149599E-2</c:v>
                </c:pt>
                <c:pt idx="2583">
                  <c:v>-7.48328498946597E-2</c:v>
                </c:pt>
                <c:pt idx="2584">
                  <c:v>-7.3017010478583499E-2</c:v>
                </c:pt>
                <c:pt idx="2585">
                  <c:v>-7.0661340014574497E-2</c:v>
                </c:pt>
                <c:pt idx="2586">
                  <c:v>-6.8556884372175303E-2</c:v>
                </c:pt>
                <c:pt idx="2587">
                  <c:v>-6.6535251695088699E-2</c:v>
                </c:pt>
                <c:pt idx="2588">
                  <c:v>-6.43108171584513E-2</c:v>
                </c:pt>
                <c:pt idx="2589">
                  <c:v>-6.2554574258268297E-2</c:v>
                </c:pt>
                <c:pt idx="2590">
                  <c:v>-6.0544690334582901E-2</c:v>
                </c:pt>
                <c:pt idx="2591">
                  <c:v>-5.8575149484576303E-2</c:v>
                </c:pt>
                <c:pt idx="2592">
                  <c:v>-5.6613004420433599E-2</c:v>
                </c:pt>
                <c:pt idx="2593">
                  <c:v>-5.4683169390519502E-2</c:v>
                </c:pt>
                <c:pt idx="2594">
                  <c:v>-5.3120538709247198E-2</c:v>
                </c:pt>
                <c:pt idx="2595">
                  <c:v>-5.1324278040409899E-2</c:v>
                </c:pt>
                <c:pt idx="2596">
                  <c:v>-4.96194140178184E-2</c:v>
                </c:pt>
                <c:pt idx="2597">
                  <c:v>-4.7939783356844498E-2</c:v>
                </c:pt>
                <c:pt idx="2598">
                  <c:v>-4.63769579956642E-2</c:v>
                </c:pt>
                <c:pt idx="2599">
                  <c:v>-4.5143451756251902E-2</c:v>
                </c:pt>
                <c:pt idx="2600">
                  <c:v>-4.3559097876713998E-2</c:v>
                </c:pt>
                <c:pt idx="2601">
                  <c:v>-4.2205767041457502E-2</c:v>
                </c:pt>
                <c:pt idx="2602">
                  <c:v>-4.0876184292906903E-2</c:v>
                </c:pt>
                <c:pt idx="2603">
                  <c:v>-3.9760136655749297E-2</c:v>
                </c:pt>
                <c:pt idx="2604">
                  <c:v>-3.8728871474448097E-2</c:v>
                </c:pt>
                <c:pt idx="2605">
                  <c:v>-3.7659660304618897E-2</c:v>
                </c:pt>
                <c:pt idx="2606">
                  <c:v>-3.6660842536826103E-2</c:v>
                </c:pt>
                <c:pt idx="2607">
                  <c:v>-3.54765178549954E-2</c:v>
                </c:pt>
                <c:pt idx="2608">
                  <c:v>-3.4827109288890302E-2</c:v>
                </c:pt>
                <c:pt idx="2609">
                  <c:v>-3.4165360819366601E-2</c:v>
                </c:pt>
                <c:pt idx="2610">
                  <c:v>-3.3382842658120498E-2</c:v>
                </c:pt>
                <c:pt idx="2611">
                  <c:v>-3.2783392589325999E-2</c:v>
                </c:pt>
                <c:pt idx="2612">
                  <c:v>-3.23584586999901E-2</c:v>
                </c:pt>
                <c:pt idx="2613">
                  <c:v>-3.16413011769823E-2</c:v>
                </c:pt>
                <c:pt idx="2614">
                  <c:v>-3.1609192424862299E-2</c:v>
                </c:pt>
                <c:pt idx="2615">
                  <c:v>-3.10450433545954E-2</c:v>
                </c:pt>
                <c:pt idx="2616">
                  <c:v>-3.0947521489428399E-2</c:v>
                </c:pt>
                <c:pt idx="2617">
                  <c:v>-3.0881399657508E-2</c:v>
                </c:pt>
                <c:pt idx="2618">
                  <c:v>-3.06305831804791E-2</c:v>
                </c:pt>
                <c:pt idx="2619">
                  <c:v>-3.0833358767297599E-2</c:v>
                </c:pt>
                <c:pt idx="2620">
                  <c:v>-3.08071560501713E-2</c:v>
                </c:pt>
                <c:pt idx="2621">
                  <c:v>-3.09221796202158E-2</c:v>
                </c:pt>
                <c:pt idx="2622">
                  <c:v>-3.1115031683030401E-2</c:v>
                </c:pt>
                <c:pt idx="2623">
                  <c:v>-3.1397723860725299E-2</c:v>
                </c:pt>
                <c:pt idx="2624">
                  <c:v>-3.1963327964300098E-2</c:v>
                </c:pt>
                <c:pt idx="2625">
                  <c:v>-3.2247446662343297E-2</c:v>
                </c:pt>
                <c:pt idx="2626">
                  <c:v>-3.2745582914656103E-2</c:v>
                </c:pt>
                <c:pt idx="2627">
                  <c:v>-3.3420724146727497E-2</c:v>
                </c:pt>
                <c:pt idx="2628">
                  <c:v>-3.3869566078715399E-2</c:v>
                </c:pt>
                <c:pt idx="2629">
                  <c:v>-3.4922248470787398E-2</c:v>
                </c:pt>
                <c:pt idx="2630">
                  <c:v>-3.54998106891668E-2</c:v>
                </c:pt>
                <c:pt idx="2631">
                  <c:v>-3.6133718129284599E-2</c:v>
                </c:pt>
                <c:pt idx="2632">
                  <c:v>-3.70816056103336E-2</c:v>
                </c:pt>
                <c:pt idx="2633">
                  <c:v>-3.7984254311898599E-2</c:v>
                </c:pt>
                <c:pt idx="2634">
                  <c:v>-3.9054727990647201E-2</c:v>
                </c:pt>
                <c:pt idx="2635">
                  <c:v>-3.9954784673582502E-2</c:v>
                </c:pt>
                <c:pt idx="2636">
                  <c:v>-4.1050227893936503E-2</c:v>
                </c:pt>
                <c:pt idx="2637">
                  <c:v>-4.1949452439153698E-2</c:v>
                </c:pt>
                <c:pt idx="2638">
                  <c:v>-4.3167393382506102E-2</c:v>
                </c:pt>
                <c:pt idx="2639">
                  <c:v>-4.4554312165688899E-2</c:v>
                </c:pt>
                <c:pt idx="2640">
                  <c:v>-4.5597736858137797E-2</c:v>
                </c:pt>
                <c:pt idx="2641">
                  <c:v>-4.68274531844022E-2</c:v>
                </c:pt>
                <c:pt idx="2642">
                  <c:v>-4.8119508621265697E-2</c:v>
                </c:pt>
                <c:pt idx="2643">
                  <c:v>-4.9261124043351902E-2</c:v>
                </c:pt>
                <c:pt idx="2644">
                  <c:v>-5.09291050508201E-2</c:v>
                </c:pt>
                <c:pt idx="2645">
                  <c:v>-5.2045604110691097E-2</c:v>
                </c:pt>
                <c:pt idx="2646">
                  <c:v>-5.3307627436766397E-2</c:v>
                </c:pt>
                <c:pt idx="2647">
                  <c:v>-5.4652698540050698E-2</c:v>
                </c:pt>
                <c:pt idx="2648">
                  <c:v>-5.5982774212152801E-2</c:v>
                </c:pt>
                <c:pt idx="2649">
                  <c:v>-5.7463576766577401E-2</c:v>
                </c:pt>
                <c:pt idx="2650">
                  <c:v>-5.8870488764517601E-2</c:v>
                </c:pt>
                <c:pt idx="2651">
                  <c:v>-6.0048515866780498E-2</c:v>
                </c:pt>
                <c:pt idx="2652">
                  <c:v>-6.12750287507337E-2</c:v>
                </c:pt>
                <c:pt idx="2653">
                  <c:v>-6.2552953372798606E-2</c:v>
                </c:pt>
                <c:pt idx="2654">
                  <c:v>-6.4055953331629695E-2</c:v>
                </c:pt>
                <c:pt idx="2655">
                  <c:v>-6.5289135718744604E-2</c:v>
                </c:pt>
                <c:pt idx="2656">
                  <c:v>-6.6285731402852502E-2</c:v>
                </c:pt>
                <c:pt idx="2657">
                  <c:v>-6.7519671992577607E-2</c:v>
                </c:pt>
                <c:pt idx="2658">
                  <c:v>-6.8425184111278597E-2</c:v>
                </c:pt>
                <c:pt idx="2659">
                  <c:v>-6.9779705718032506E-2</c:v>
                </c:pt>
                <c:pt idx="2660">
                  <c:v>-7.0656222013291803E-2</c:v>
                </c:pt>
                <c:pt idx="2661">
                  <c:v>-7.1519366456637895E-2</c:v>
                </c:pt>
                <c:pt idx="2662">
                  <c:v>-7.2355064434710598E-2</c:v>
                </c:pt>
                <c:pt idx="2663">
                  <c:v>-7.3025701726677106E-2</c:v>
                </c:pt>
                <c:pt idx="2664">
                  <c:v>-7.4086669945139599E-2</c:v>
                </c:pt>
                <c:pt idx="2665">
                  <c:v>-7.4750628486993306E-2</c:v>
                </c:pt>
                <c:pt idx="2666">
                  <c:v>-7.5263239738414103E-2</c:v>
                </c:pt>
                <c:pt idx="2667">
                  <c:v>-7.5782596064019297E-2</c:v>
                </c:pt>
                <c:pt idx="2668">
                  <c:v>-7.5937016376391595E-2</c:v>
                </c:pt>
                <c:pt idx="2669">
                  <c:v>-7.6749056405217897E-2</c:v>
                </c:pt>
                <c:pt idx="2670">
                  <c:v>-7.6826918183168003E-2</c:v>
                </c:pt>
                <c:pt idx="2671">
                  <c:v>-7.7140874977706206E-2</c:v>
                </c:pt>
                <c:pt idx="2672">
                  <c:v>-7.6913902612117696E-2</c:v>
                </c:pt>
                <c:pt idx="2673">
                  <c:v>-7.6896513987648102E-2</c:v>
                </c:pt>
                <c:pt idx="2674">
                  <c:v>-7.7032736411331099E-2</c:v>
                </c:pt>
                <c:pt idx="2675">
                  <c:v>-7.6756883695291697E-2</c:v>
                </c:pt>
                <c:pt idx="2676">
                  <c:v>-7.6464090165260595E-2</c:v>
                </c:pt>
                <c:pt idx="2677">
                  <c:v>-7.6074521089598904E-2</c:v>
                </c:pt>
                <c:pt idx="2678">
                  <c:v>-7.5443353333993698E-2</c:v>
                </c:pt>
                <c:pt idx="2679">
                  <c:v>-7.5135245682145899E-2</c:v>
                </c:pt>
                <c:pt idx="2680">
                  <c:v>-7.4433580757183607E-2</c:v>
                </c:pt>
                <c:pt idx="2681">
                  <c:v>-7.3794461575722198E-2</c:v>
                </c:pt>
                <c:pt idx="2682">
                  <c:v>-7.2839278171582797E-2</c:v>
                </c:pt>
                <c:pt idx="2683">
                  <c:v>-7.1655362326440403E-2</c:v>
                </c:pt>
                <c:pt idx="2684">
                  <c:v>-7.0970064551590106E-2</c:v>
                </c:pt>
                <c:pt idx="2685">
                  <c:v>-6.9860900983607394E-2</c:v>
                </c:pt>
                <c:pt idx="2686">
                  <c:v>-6.88874825558487E-2</c:v>
                </c:pt>
                <c:pt idx="2687">
                  <c:v>-6.7543314683507993E-2</c:v>
                </c:pt>
                <c:pt idx="2688">
                  <c:v>-6.6152766693019602E-2</c:v>
                </c:pt>
                <c:pt idx="2689">
                  <c:v>-6.5187847159917697E-2</c:v>
                </c:pt>
                <c:pt idx="2690">
                  <c:v>-6.3673489946332901E-2</c:v>
                </c:pt>
                <c:pt idx="2691">
                  <c:v>-6.2467722697709303E-2</c:v>
                </c:pt>
                <c:pt idx="2692">
                  <c:v>-6.08089487454192E-2</c:v>
                </c:pt>
                <c:pt idx="2693">
                  <c:v>-5.9304953114325501E-2</c:v>
                </c:pt>
                <c:pt idx="2694">
                  <c:v>-5.7848758273177397E-2</c:v>
                </c:pt>
                <c:pt idx="2695">
                  <c:v>-5.6465275172882801E-2</c:v>
                </c:pt>
                <c:pt idx="2696">
                  <c:v>-5.5034330138274197E-2</c:v>
                </c:pt>
                <c:pt idx="2697">
                  <c:v>-5.3267066916249502E-2</c:v>
                </c:pt>
                <c:pt idx="2698">
                  <c:v>-5.1662804520703397E-2</c:v>
                </c:pt>
                <c:pt idx="2699">
                  <c:v>-5.0299547944863202E-2</c:v>
                </c:pt>
                <c:pt idx="2700">
                  <c:v>-4.8643923157803103E-2</c:v>
                </c:pt>
                <c:pt idx="2701">
                  <c:v>-4.7454150033167601E-2</c:v>
                </c:pt>
                <c:pt idx="2702">
                  <c:v>-4.5840897272702297E-2</c:v>
                </c:pt>
                <c:pt idx="2703">
                  <c:v>-4.4176406836401901E-2</c:v>
                </c:pt>
                <c:pt idx="2704">
                  <c:v>-4.3072572148666603E-2</c:v>
                </c:pt>
                <c:pt idx="2705">
                  <c:v>-4.1631396163801002E-2</c:v>
                </c:pt>
                <c:pt idx="2706">
                  <c:v>-4.0621492231330499E-2</c:v>
                </c:pt>
                <c:pt idx="2707">
                  <c:v>-3.9292185273557698E-2</c:v>
                </c:pt>
                <c:pt idx="2708">
                  <c:v>-3.8321514465909298E-2</c:v>
                </c:pt>
                <c:pt idx="2709">
                  <c:v>-3.7394735717656898E-2</c:v>
                </c:pt>
                <c:pt idx="2710">
                  <c:v>-3.6442192893424097E-2</c:v>
                </c:pt>
                <c:pt idx="2711">
                  <c:v>-3.5917614869444302E-2</c:v>
                </c:pt>
                <c:pt idx="2712">
                  <c:v>-3.5125862085617597E-2</c:v>
                </c:pt>
                <c:pt idx="2713">
                  <c:v>-3.4393608984488601E-2</c:v>
                </c:pt>
                <c:pt idx="2714">
                  <c:v>-3.4085883501061301E-2</c:v>
                </c:pt>
                <c:pt idx="2715">
                  <c:v>-3.3771623645344397E-2</c:v>
                </c:pt>
                <c:pt idx="2716">
                  <c:v>-3.3797676317258302E-2</c:v>
                </c:pt>
                <c:pt idx="2717">
                  <c:v>-3.3650840989044403E-2</c:v>
                </c:pt>
                <c:pt idx="2718">
                  <c:v>-3.35700285637274E-2</c:v>
                </c:pt>
                <c:pt idx="2719">
                  <c:v>-3.3852250291551797E-2</c:v>
                </c:pt>
                <c:pt idx="2720">
                  <c:v>-3.4284236536788699E-2</c:v>
                </c:pt>
                <c:pt idx="2721">
                  <c:v>-3.5028703758229002E-2</c:v>
                </c:pt>
                <c:pt idx="2722">
                  <c:v>-3.5408071697536597E-2</c:v>
                </c:pt>
                <c:pt idx="2723">
                  <c:v>-3.6248094122235203E-2</c:v>
                </c:pt>
                <c:pt idx="2724">
                  <c:v>-3.7307396941923698E-2</c:v>
                </c:pt>
                <c:pt idx="2725">
                  <c:v>-3.8273963740830502E-2</c:v>
                </c:pt>
                <c:pt idx="2726">
                  <c:v>-3.9761390224951502E-2</c:v>
                </c:pt>
                <c:pt idx="2727">
                  <c:v>-4.09165772004291E-2</c:v>
                </c:pt>
                <c:pt idx="2728">
                  <c:v>-4.2289882744767998E-2</c:v>
                </c:pt>
                <c:pt idx="2729">
                  <c:v>-4.4018335861933502E-2</c:v>
                </c:pt>
                <c:pt idx="2730">
                  <c:v>-4.5877795766407797E-2</c:v>
                </c:pt>
                <c:pt idx="2731">
                  <c:v>-4.7924199805810398E-2</c:v>
                </c:pt>
                <c:pt idx="2732">
                  <c:v>-4.9681139321090702E-2</c:v>
                </c:pt>
                <c:pt idx="2733">
                  <c:v>-5.1816641922892599E-2</c:v>
                </c:pt>
                <c:pt idx="2734">
                  <c:v>-5.4057179085953401E-2</c:v>
                </c:pt>
                <c:pt idx="2735">
                  <c:v>-5.65662553527356E-2</c:v>
                </c:pt>
                <c:pt idx="2736">
                  <c:v>-5.9115020543312101E-2</c:v>
                </c:pt>
                <c:pt idx="2737">
                  <c:v>-6.1241300541223703E-2</c:v>
                </c:pt>
                <c:pt idx="2738">
                  <c:v>-6.3988972155976001E-2</c:v>
                </c:pt>
                <c:pt idx="2739">
                  <c:v>-6.6511732273696403E-2</c:v>
                </c:pt>
                <c:pt idx="2740">
                  <c:v>-6.9302588807757595E-2</c:v>
                </c:pt>
                <c:pt idx="2741">
                  <c:v>-7.2140035257221499E-2</c:v>
                </c:pt>
                <c:pt idx="2742">
                  <c:v>-7.4730464116801301E-2</c:v>
                </c:pt>
                <c:pt idx="2743">
                  <c:v>-7.7518932598328996E-2</c:v>
                </c:pt>
                <c:pt idx="2744">
                  <c:v>-8.0383031606829802E-2</c:v>
                </c:pt>
                <c:pt idx="2745">
                  <c:v>-8.3283839077973001E-2</c:v>
                </c:pt>
                <c:pt idx="2746">
                  <c:v>-8.6280309764444299E-2</c:v>
                </c:pt>
                <c:pt idx="2747">
                  <c:v>-8.8768499279816199E-2</c:v>
                </c:pt>
                <c:pt idx="2748">
                  <c:v>-9.1654736322682506E-2</c:v>
                </c:pt>
                <c:pt idx="2749">
                  <c:v>-9.4423604257056704E-2</c:v>
                </c:pt>
                <c:pt idx="2750">
                  <c:v>-9.7015664558560005E-2</c:v>
                </c:pt>
                <c:pt idx="2751">
                  <c:v>-0.100069090267734</c:v>
                </c:pt>
                <c:pt idx="2752">
                  <c:v>-0.102008154867143</c:v>
                </c:pt>
                <c:pt idx="2753">
                  <c:v>-0.10467892123915901</c:v>
                </c:pt>
                <c:pt idx="2754">
                  <c:v>-0.10699488935029999</c:v>
                </c:pt>
                <c:pt idx="2755">
                  <c:v>-0.10925146130613</c:v>
                </c:pt>
                <c:pt idx="2756">
                  <c:v>-0.111652190552143</c:v>
                </c:pt>
                <c:pt idx="2757">
                  <c:v>-0.113372036576286</c:v>
                </c:pt>
                <c:pt idx="2758">
                  <c:v>-0.115357480034226</c:v>
                </c:pt>
                <c:pt idx="2759">
                  <c:v>-0.116979512007716</c:v>
                </c:pt>
                <c:pt idx="2760">
                  <c:v>-0.11865820607013899</c:v>
                </c:pt>
                <c:pt idx="2761">
                  <c:v>-0.120325455533475</c:v>
                </c:pt>
                <c:pt idx="2762">
                  <c:v>-0.121240323671</c:v>
                </c:pt>
                <c:pt idx="2763">
                  <c:v>-0.122257106122117</c:v>
                </c:pt>
                <c:pt idx="2764">
                  <c:v>-0.123240394511205</c:v>
                </c:pt>
                <c:pt idx="2765">
                  <c:v>-0.123936233898244</c:v>
                </c:pt>
                <c:pt idx="2766">
                  <c:v>-0.124441856000472</c:v>
                </c:pt>
                <c:pt idx="2767">
                  <c:v>-0.124332941581311</c:v>
                </c:pt>
                <c:pt idx="2768">
                  <c:v>-0.12440578087713899</c:v>
                </c:pt>
                <c:pt idx="2769">
                  <c:v>-0.12432218525595</c:v>
                </c:pt>
                <c:pt idx="2770">
                  <c:v>-0.124160152621273</c:v>
                </c:pt>
                <c:pt idx="2771">
                  <c:v>-0.123764240975798</c:v>
                </c:pt>
                <c:pt idx="2772">
                  <c:v>-0.122813874081642</c:v>
                </c:pt>
                <c:pt idx="2773">
                  <c:v>-0.12190715131863999</c:v>
                </c:pt>
                <c:pt idx="2774">
                  <c:v>-0.120499692701012</c:v>
                </c:pt>
                <c:pt idx="2775">
                  <c:v>-0.119453336010085</c:v>
                </c:pt>
                <c:pt idx="2776">
                  <c:v>-0.118019582633261</c:v>
                </c:pt>
                <c:pt idx="2777">
                  <c:v>-0.116005521984969</c:v>
                </c:pt>
                <c:pt idx="2778">
                  <c:v>-0.114303817883426</c:v>
                </c:pt>
                <c:pt idx="2779">
                  <c:v>-0.11193792720993</c:v>
                </c:pt>
                <c:pt idx="2780">
                  <c:v>-0.10999190488829901</c:v>
                </c:pt>
                <c:pt idx="2781">
                  <c:v>-0.107606139681201</c:v>
                </c:pt>
                <c:pt idx="2782">
                  <c:v>-0.10490412111408599</c:v>
                </c:pt>
                <c:pt idx="2783">
                  <c:v>-0.10239845789174799</c:v>
                </c:pt>
                <c:pt idx="2784">
                  <c:v>-9.9386526848535106E-2</c:v>
                </c:pt>
                <c:pt idx="2785">
                  <c:v>-9.6830782518956701E-2</c:v>
                </c:pt>
                <c:pt idx="2786">
                  <c:v>-9.3805241364136996E-2</c:v>
                </c:pt>
                <c:pt idx="2787">
                  <c:v>-9.0512956196195496E-2</c:v>
                </c:pt>
                <c:pt idx="2788">
                  <c:v>-8.7493858959206E-2</c:v>
                </c:pt>
                <c:pt idx="2789">
                  <c:v>-8.3996917148735001E-2</c:v>
                </c:pt>
                <c:pt idx="2790">
                  <c:v>-8.0965806264288301E-2</c:v>
                </c:pt>
                <c:pt idx="2791">
                  <c:v>-7.7662541334379304E-2</c:v>
                </c:pt>
                <c:pt idx="2792">
                  <c:v>-7.4080591000281595E-2</c:v>
                </c:pt>
                <c:pt idx="2793">
                  <c:v>-7.0824000373357704E-2</c:v>
                </c:pt>
                <c:pt idx="2794">
                  <c:v>-6.7454083595585093E-2</c:v>
                </c:pt>
                <c:pt idx="2795">
                  <c:v>-6.4445441794134098E-2</c:v>
                </c:pt>
                <c:pt idx="2796">
                  <c:v>-6.1081495034970498E-2</c:v>
                </c:pt>
                <c:pt idx="2797">
                  <c:v>-5.7677662232850702E-2</c:v>
                </c:pt>
                <c:pt idx="2798">
                  <c:v>-5.4478942443794101E-2</c:v>
                </c:pt>
                <c:pt idx="2799">
                  <c:v>-5.1295611564234497E-2</c:v>
                </c:pt>
                <c:pt idx="2800">
                  <c:v>-4.86660976831138E-2</c:v>
                </c:pt>
                <c:pt idx="2801">
                  <c:v>-4.5629477711753297E-2</c:v>
                </c:pt>
                <c:pt idx="2802">
                  <c:v>-4.2839523167852001E-2</c:v>
                </c:pt>
                <c:pt idx="2803">
                  <c:v>-4.0054137679758503E-2</c:v>
                </c:pt>
                <c:pt idx="2804">
                  <c:v>-3.7388247967747701E-2</c:v>
                </c:pt>
                <c:pt idx="2805">
                  <c:v>-3.5243477148647499E-2</c:v>
                </c:pt>
                <c:pt idx="2806">
                  <c:v>-3.3142484464181998E-2</c:v>
                </c:pt>
                <c:pt idx="2807">
                  <c:v>-3.0927667914731699E-2</c:v>
                </c:pt>
                <c:pt idx="2808">
                  <c:v>-2.8983544943673601E-2</c:v>
                </c:pt>
                <c:pt idx="2809">
                  <c:v>-2.70599773854007E-2</c:v>
                </c:pt>
                <c:pt idx="2810">
                  <c:v>-2.574756931111E-2</c:v>
                </c:pt>
                <c:pt idx="2811">
                  <c:v>-2.4494362422500401E-2</c:v>
                </c:pt>
                <c:pt idx="2812">
                  <c:v>-2.31054880791552E-2</c:v>
                </c:pt>
                <c:pt idx="2813">
                  <c:v>-2.22126405926272E-2</c:v>
                </c:pt>
                <c:pt idx="2814">
                  <c:v>-2.12932785840944E-2</c:v>
                </c:pt>
                <c:pt idx="2815">
                  <c:v>-2.1040998133764598E-2</c:v>
                </c:pt>
                <c:pt idx="2816">
                  <c:v>-2.0691844524359002E-2</c:v>
                </c:pt>
                <c:pt idx="2817">
                  <c:v>-2.0576022971682401E-2</c:v>
                </c:pt>
                <c:pt idx="2818">
                  <c:v>-2.0707325515306799E-2</c:v>
                </c:pt>
                <c:pt idx="2819">
                  <c:v>-2.0880563647500499E-2</c:v>
                </c:pt>
                <c:pt idx="2820">
                  <c:v>-2.1605461818251102E-2</c:v>
                </c:pt>
                <c:pt idx="2821">
                  <c:v>-2.23708827515752E-2</c:v>
                </c:pt>
                <c:pt idx="2822">
                  <c:v>-2.31931802963866E-2</c:v>
                </c:pt>
                <c:pt idx="2823">
                  <c:v>-2.4405604747716698E-2</c:v>
                </c:pt>
                <c:pt idx="2824">
                  <c:v>-2.5542333784773701E-2</c:v>
                </c:pt>
                <c:pt idx="2825">
                  <c:v>-2.71352044568718E-2</c:v>
                </c:pt>
                <c:pt idx="2826">
                  <c:v>-2.8782783509737699E-2</c:v>
                </c:pt>
                <c:pt idx="2827">
                  <c:v>-3.0414054897036E-2</c:v>
                </c:pt>
                <c:pt idx="2828">
                  <c:v>-3.2385708740047502E-2</c:v>
                </c:pt>
                <c:pt idx="2829">
                  <c:v>-3.4468628680057303E-2</c:v>
                </c:pt>
                <c:pt idx="2830">
                  <c:v>-3.6790457770300503E-2</c:v>
                </c:pt>
                <c:pt idx="2831">
                  <c:v>-3.89398914728597E-2</c:v>
                </c:pt>
                <c:pt idx="2832">
                  <c:v>-4.1181708605160301E-2</c:v>
                </c:pt>
                <c:pt idx="2833">
                  <c:v>-4.3820911774052798E-2</c:v>
                </c:pt>
                <c:pt idx="2834">
                  <c:v>-4.6109492421894598E-2</c:v>
                </c:pt>
                <c:pt idx="2835">
                  <c:v>-4.8975694101057198E-2</c:v>
                </c:pt>
                <c:pt idx="2836">
                  <c:v>-5.1597225689024098E-2</c:v>
                </c:pt>
                <c:pt idx="2837">
                  <c:v>-5.4227892637041697E-2</c:v>
                </c:pt>
                <c:pt idx="2838">
                  <c:v>-5.6970888044715798E-2</c:v>
                </c:pt>
                <c:pt idx="2839">
                  <c:v>-5.9452910583298699E-2</c:v>
                </c:pt>
                <c:pt idx="2840">
                  <c:v>-6.2449059072099598E-2</c:v>
                </c:pt>
                <c:pt idx="2841">
                  <c:v>-6.4915574749897106E-2</c:v>
                </c:pt>
                <c:pt idx="2842">
                  <c:v>-6.7457469121420893E-2</c:v>
                </c:pt>
                <c:pt idx="2843">
                  <c:v>-7.0078839429770501E-2</c:v>
                </c:pt>
                <c:pt idx="2844">
                  <c:v>-7.2359516866368795E-2</c:v>
                </c:pt>
                <c:pt idx="2845">
                  <c:v>-7.4871820853213297E-2</c:v>
                </c:pt>
                <c:pt idx="2846">
                  <c:v>-7.7052379075008504E-2</c:v>
                </c:pt>
                <c:pt idx="2847">
                  <c:v>-7.9182763761712294E-2</c:v>
                </c:pt>
                <c:pt idx="2848">
                  <c:v>-8.1175601776647205E-2</c:v>
                </c:pt>
                <c:pt idx="2849">
                  <c:v>-8.2980244685936594E-2</c:v>
                </c:pt>
                <c:pt idx="2850">
                  <c:v>-8.4794483437494794E-2</c:v>
                </c:pt>
                <c:pt idx="2851">
                  <c:v>-8.6138245412406E-2</c:v>
                </c:pt>
                <c:pt idx="2852">
                  <c:v>-8.7410041772642499E-2</c:v>
                </c:pt>
                <c:pt idx="2853">
                  <c:v>-8.8824466973869295E-2</c:v>
                </c:pt>
                <c:pt idx="2854">
                  <c:v>-8.9564538215887501E-2</c:v>
                </c:pt>
                <c:pt idx="2855">
                  <c:v>-9.05553207971279E-2</c:v>
                </c:pt>
                <c:pt idx="2856">
                  <c:v>-9.0992852431057203E-2</c:v>
                </c:pt>
                <c:pt idx="2857">
                  <c:v>-9.12116036116013E-2</c:v>
                </c:pt>
                <c:pt idx="2858">
                  <c:v>-9.1538519307064095E-2</c:v>
                </c:pt>
                <c:pt idx="2859">
                  <c:v>-9.1443483117244706E-2</c:v>
                </c:pt>
                <c:pt idx="2860">
                  <c:v>-9.1359947534748701E-2</c:v>
                </c:pt>
                <c:pt idx="2861">
                  <c:v>-9.0571557811196995E-2</c:v>
                </c:pt>
                <c:pt idx="2862">
                  <c:v>-9.0014584900479699E-2</c:v>
                </c:pt>
                <c:pt idx="2863">
                  <c:v>-8.8914192331843195E-2</c:v>
                </c:pt>
                <c:pt idx="2864">
                  <c:v>-8.7785377342343998E-2</c:v>
                </c:pt>
                <c:pt idx="2865">
                  <c:v>-8.6743923574191598E-2</c:v>
                </c:pt>
                <c:pt idx="2866">
                  <c:v>-8.4744265567172003E-2</c:v>
                </c:pt>
                <c:pt idx="2867">
                  <c:v>-8.3173094204116907E-2</c:v>
                </c:pt>
                <c:pt idx="2868">
                  <c:v>-8.0896276609912998E-2</c:v>
                </c:pt>
                <c:pt idx="2869">
                  <c:v>-7.8794704177898106E-2</c:v>
                </c:pt>
                <c:pt idx="2870">
                  <c:v>-7.6521670384969306E-2</c:v>
                </c:pt>
                <c:pt idx="2871">
                  <c:v>-7.3817538356679799E-2</c:v>
                </c:pt>
                <c:pt idx="2872">
                  <c:v>-7.1034593075177302E-2</c:v>
                </c:pt>
                <c:pt idx="2873">
                  <c:v>-6.8140237677157905E-2</c:v>
                </c:pt>
                <c:pt idx="2874">
                  <c:v>-6.5103982849642902E-2</c:v>
                </c:pt>
                <c:pt idx="2875">
                  <c:v>-6.1834428941924202E-2</c:v>
                </c:pt>
                <c:pt idx="2876">
                  <c:v>-5.8535691148703002E-2</c:v>
                </c:pt>
                <c:pt idx="2877">
                  <c:v>-5.4935692911527799E-2</c:v>
                </c:pt>
                <c:pt idx="2878">
                  <c:v>-5.1562772840101898E-2</c:v>
                </c:pt>
                <c:pt idx="2879">
                  <c:v>-4.7731324717988501E-2</c:v>
                </c:pt>
                <c:pt idx="2880">
                  <c:v>-4.4089724436084603E-2</c:v>
                </c:pt>
                <c:pt idx="2881">
                  <c:v>-4.0124309776866603E-2</c:v>
                </c:pt>
                <c:pt idx="2882">
                  <c:v>-3.6128070649959598E-2</c:v>
                </c:pt>
                <c:pt idx="2883">
                  <c:v>-3.2536622746381499E-2</c:v>
                </c:pt>
                <c:pt idx="2884">
                  <c:v>-2.82898173912122E-2</c:v>
                </c:pt>
                <c:pt idx="2885">
                  <c:v>-2.456458635145E-2</c:v>
                </c:pt>
                <c:pt idx="2886">
                  <c:v>-2.0315766470033299E-2</c:v>
                </c:pt>
                <c:pt idx="2887">
                  <c:v>-1.6438854046188899E-2</c:v>
                </c:pt>
                <c:pt idx="2888">
                  <c:v>-1.2341973763973E-2</c:v>
                </c:pt>
                <c:pt idx="2889">
                  <c:v>-8.4532612434632393E-3</c:v>
                </c:pt>
                <c:pt idx="2890">
                  <c:v>-4.7671894659516902E-3</c:v>
                </c:pt>
                <c:pt idx="2891">
                  <c:v>-6.52156434453279E-4</c:v>
                </c:pt>
                <c:pt idx="2892">
                  <c:v>3.0429711215635901E-3</c:v>
                </c:pt>
                <c:pt idx="2893">
                  <c:v>6.94192833963919E-3</c:v>
                </c:pt>
                <c:pt idx="2894">
                  <c:v>1.05681801766183E-2</c:v>
                </c:pt>
                <c:pt idx="2895">
                  <c:v>1.3941252575750299E-2</c:v>
                </c:pt>
                <c:pt idx="2896">
                  <c:v>1.7601009469807399E-2</c:v>
                </c:pt>
                <c:pt idx="2897">
                  <c:v>2.0854808855873101E-2</c:v>
                </c:pt>
                <c:pt idx="2898">
                  <c:v>2.39684344211861E-2</c:v>
                </c:pt>
                <c:pt idx="2899">
                  <c:v>2.7301804920449899E-2</c:v>
                </c:pt>
                <c:pt idx="2900">
                  <c:v>2.9978490045422801E-2</c:v>
                </c:pt>
                <c:pt idx="2901">
                  <c:v>3.29470171681027E-2</c:v>
                </c:pt>
                <c:pt idx="2902">
                  <c:v>3.5427793539143701E-2</c:v>
                </c:pt>
                <c:pt idx="2903">
                  <c:v>3.79759994763696E-2</c:v>
                </c:pt>
                <c:pt idx="2904">
                  <c:v>4.0429396335975303E-2</c:v>
                </c:pt>
                <c:pt idx="2905">
                  <c:v>4.2628285206967202E-2</c:v>
                </c:pt>
                <c:pt idx="2906">
                  <c:v>4.4961700243303801E-2</c:v>
                </c:pt>
                <c:pt idx="2907">
                  <c:v>4.6426500509031902E-2</c:v>
                </c:pt>
                <c:pt idx="2908">
                  <c:v>4.7999950056966501E-2</c:v>
                </c:pt>
                <c:pt idx="2909">
                  <c:v>4.9610335604677001E-2</c:v>
                </c:pt>
                <c:pt idx="2910">
                  <c:v>5.1527324838328899E-2</c:v>
                </c:pt>
                <c:pt idx="2911">
                  <c:v>5.2526216949434497E-2</c:v>
                </c:pt>
                <c:pt idx="2912">
                  <c:v>5.3830996285800403E-2</c:v>
                </c:pt>
                <c:pt idx="2913">
                  <c:v>5.4467243838640197E-2</c:v>
                </c:pt>
                <c:pt idx="2914">
                  <c:v>5.5542870562567299E-2</c:v>
                </c:pt>
                <c:pt idx="2915">
                  <c:v>5.6225927184941897E-2</c:v>
                </c:pt>
                <c:pt idx="2916">
                  <c:v>5.7107273328141299E-2</c:v>
                </c:pt>
                <c:pt idx="2917">
                  <c:v>5.7493749497458398E-2</c:v>
                </c:pt>
                <c:pt idx="2918">
                  <c:v>5.7812845201213797E-2</c:v>
                </c:pt>
                <c:pt idx="2919">
                  <c:v>5.8343160157592701E-2</c:v>
                </c:pt>
                <c:pt idx="2920">
                  <c:v>5.8399797268909398E-2</c:v>
                </c:pt>
                <c:pt idx="2921">
                  <c:v>5.8963186272177198E-2</c:v>
                </c:pt>
                <c:pt idx="2922">
                  <c:v>5.8890428949845502E-2</c:v>
                </c:pt>
                <c:pt idx="2923">
                  <c:v>5.8773762822104197E-2</c:v>
                </c:pt>
                <c:pt idx="2924">
                  <c:v>5.8852197772985199E-2</c:v>
                </c:pt>
                <c:pt idx="2925">
                  <c:v>5.8893352800115803E-2</c:v>
                </c:pt>
                <c:pt idx="2926">
                  <c:v>5.9072078419099797E-2</c:v>
                </c:pt>
                <c:pt idx="2927">
                  <c:v>5.88567473362063E-2</c:v>
                </c:pt>
                <c:pt idx="2928">
                  <c:v>5.86927988174075E-2</c:v>
                </c:pt>
                <c:pt idx="2929">
                  <c:v>5.87431872903975E-2</c:v>
                </c:pt>
                <c:pt idx="2930">
                  <c:v>5.86901085615898E-2</c:v>
                </c:pt>
                <c:pt idx="2931">
                  <c:v>5.8788691447589803E-2</c:v>
                </c:pt>
                <c:pt idx="2932">
                  <c:v>5.8994201561143898E-2</c:v>
                </c:pt>
                <c:pt idx="2933">
                  <c:v>5.8762768274825697E-2</c:v>
                </c:pt>
                <c:pt idx="2934">
                  <c:v>5.9027579827190001E-2</c:v>
                </c:pt>
                <c:pt idx="2935">
                  <c:v>5.9290122226133501E-2</c:v>
                </c:pt>
                <c:pt idx="2936">
                  <c:v>5.9603797400534203E-2</c:v>
                </c:pt>
                <c:pt idx="2937">
                  <c:v>6.0045988890939803E-2</c:v>
                </c:pt>
                <c:pt idx="2938">
                  <c:v>6.0148201519482102E-2</c:v>
                </c:pt>
                <c:pt idx="2939">
                  <c:v>6.0802002148193299E-2</c:v>
                </c:pt>
                <c:pt idx="2940">
                  <c:v>6.1454900104086899E-2</c:v>
                </c:pt>
                <c:pt idx="2941">
                  <c:v>6.2167741086805901E-2</c:v>
                </c:pt>
                <c:pt idx="2942">
                  <c:v>6.3082485165101801E-2</c:v>
                </c:pt>
                <c:pt idx="2943">
                  <c:v>6.3705358007067794E-2</c:v>
                </c:pt>
                <c:pt idx="2944">
                  <c:v>6.4842829286110695E-2</c:v>
                </c:pt>
                <c:pt idx="2945">
                  <c:v>6.5673864792393497E-2</c:v>
                </c:pt>
                <c:pt idx="2946">
                  <c:v>6.7160278655316596E-2</c:v>
                </c:pt>
                <c:pt idx="2947">
                  <c:v>6.8336709179416102E-2</c:v>
                </c:pt>
                <c:pt idx="2948">
                  <c:v>6.9564599775969502E-2</c:v>
                </c:pt>
                <c:pt idx="2949">
                  <c:v>7.1088747017197598E-2</c:v>
                </c:pt>
                <c:pt idx="2950">
                  <c:v>7.2488768467472098E-2</c:v>
                </c:pt>
                <c:pt idx="2951">
                  <c:v>7.4340533618319896E-2</c:v>
                </c:pt>
                <c:pt idx="2952">
                  <c:v>7.5993304208899104E-2</c:v>
                </c:pt>
                <c:pt idx="2953">
                  <c:v>7.7832455908360298E-2</c:v>
                </c:pt>
                <c:pt idx="2954">
                  <c:v>7.9675434989273403E-2</c:v>
                </c:pt>
                <c:pt idx="2955">
                  <c:v>8.1474380196529694E-2</c:v>
                </c:pt>
                <c:pt idx="2956">
                  <c:v>8.3808598923569094E-2</c:v>
                </c:pt>
                <c:pt idx="2957">
                  <c:v>8.5673618807594498E-2</c:v>
                </c:pt>
                <c:pt idx="2958">
                  <c:v>8.7925584312923202E-2</c:v>
                </c:pt>
                <c:pt idx="2959">
                  <c:v>9.0112859042813201E-2</c:v>
                </c:pt>
                <c:pt idx="2960">
                  <c:v>9.2112046542615802E-2</c:v>
                </c:pt>
                <c:pt idx="2961">
                  <c:v>9.4907683452159594E-2</c:v>
                </c:pt>
                <c:pt idx="2962">
                  <c:v>9.6956193902794599E-2</c:v>
                </c:pt>
                <c:pt idx="2963">
                  <c:v>9.9320896985860094E-2</c:v>
                </c:pt>
                <c:pt idx="2964">
                  <c:v>0.101698287336786</c:v>
                </c:pt>
                <c:pt idx="2965">
                  <c:v>0.10380107675200501</c:v>
                </c:pt>
                <c:pt idx="2966">
                  <c:v>0.106326799850607</c:v>
                </c:pt>
                <c:pt idx="2967">
                  <c:v>0.108389801574898</c:v>
                </c:pt>
                <c:pt idx="2968">
                  <c:v>0.110747820599436</c:v>
                </c:pt>
                <c:pt idx="2969">
                  <c:v>0.11284547362088</c:v>
                </c:pt>
                <c:pt idx="2970">
                  <c:v>0.115060201675542</c:v>
                </c:pt>
                <c:pt idx="2971">
                  <c:v>0.117508618134017</c:v>
                </c:pt>
                <c:pt idx="2972">
                  <c:v>0.119106337841896</c:v>
                </c:pt>
                <c:pt idx="2973">
                  <c:v>0.121226789931213</c:v>
                </c:pt>
                <c:pt idx="2974">
                  <c:v>0.123118509543422</c:v>
                </c:pt>
                <c:pt idx="2975">
                  <c:v>0.125234525406725</c:v>
                </c:pt>
                <c:pt idx="2976">
                  <c:v>0.12706181601111299</c:v>
                </c:pt>
                <c:pt idx="2977">
                  <c:v>0.12870539097139999</c:v>
                </c:pt>
                <c:pt idx="2978">
                  <c:v>0.13034975693148301</c:v>
                </c:pt>
                <c:pt idx="2979">
                  <c:v>0.13168854254053</c:v>
                </c:pt>
                <c:pt idx="2980">
                  <c:v>0.13321010671202199</c:v>
                </c:pt>
                <c:pt idx="2981">
                  <c:v>0.13474986547500201</c:v>
                </c:pt>
                <c:pt idx="2982">
                  <c:v>0.13578516298020299</c:v>
                </c:pt>
                <c:pt idx="2983">
                  <c:v>0.136896427827426</c:v>
                </c:pt>
                <c:pt idx="2984">
                  <c:v>0.137838953968901</c:v>
                </c:pt>
                <c:pt idx="2985">
                  <c:v>0.138719273751194</c:v>
                </c:pt>
                <c:pt idx="2986">
                  <c:v>0.13981077198137101</c:v>
                </c:pt>
                <c:pt idx="2987">
                  <c:v>0.14041318609294201</c:v>
                </c:pt>
                <c:pt idx="2988">
                  <c:v>0.14095745904516099</c:v>
                </c:pt>
                <c:pt idx="2989">
                  <c:v>0.14130001391465</c:v>
                </c:pt>
                <c:pt idx="2990">
                  <c:v>0.14180528042535601</c:v>
                </c:pt>
                <c:pt idx="2991">
                  <c:v>0.142409546003229</c:v>
                </c:pt>
                <c:pt idx="2992">
                  <c:v>0.14228938865812801</c:v>
                </c:pt>
                <c:pt idx="2993">
                  <c:v>0.14249011264085301</c:v>
                </c:pt>
                <c:pt idx="2994">
                  <c:v>0.14230567669494501</c:v>
                </c:pt>
                <c:pt idx="2995">
                  <c:v>0.14222588112985701</c:v>
                </c:pt>
                <c:pt idx="2996">
                  <c:v>0.142383993794055</c:v>
                </c:pt>
                <c:pt idx="2997">
                  <c:v>0.14192697409004801</c:v>
                </c:pt>
                <c:pt idx="2998">
                  <c:v>0.14183845702367501</c:v>
                </c:pt>
                <c:pt idx="2999">
                  <c:v>0.14133587846469001</c:v>
                </c:pt>
                <c:pt idx="3000">
                  <c:v>0.14106065332405399</c:v>
                </c:pt>
                <c:pt idx="3001">
                  <c:v>0.14077240085228401</c:v>
                </c:pt>
                <c:pt idx="3002">
                  <c:v>0.14008228449012999</c:v>
                </c:pt>
                <c:pt idx="3003">
                  <c:v>0.13977056224044301</c:v>
                </c:pt>
                <c:pt idx="3004">
                  <c:v>0.13902871058437699</c:v>
                </c:pt>
                <c:pt idx="3005">
                  <c:v>0.138539380019362</c:v>
                </c:pt>
                <c:pt idx="3006">
                  <c:v>0.13810744189765201</c:v>
                </c:pt>
                <c:pt idx="3007">
                  <c:v>0.13752756488844101</c:v>
                </c:pt>
                <c:pt idx="3008">
                  <c:v>0.13688261268993299</c:v>
                </c:pt>
                <c:pt idx="3009">
                  <c:v>0.13628891158701101</c:v>
                </c:pt>
                <c:pt idx="3010">
                  <c:v>0.13571262665115699</c:v>
                </c:pt>
                <c:pt idx="3011">
                  <c:v>0.13551829675122901</c:v>
                </c:pt>
                <c:pt idx="3012">
                  <c:v>0.134822300832071</c:v>
                </c:pt>
                <c:pt idx="3013">
                  <c:v>0.13444819350988499</c:v>
                </c:pt>
                <c:pt idx="3014">
                  <c:v>0.13389767545307599</c:v>
                </c:pt>
                <c:pt idx="3015">
                  <c:v>0.13344390701251299</c:v>
                </c:pt>
                <c:pt idx="3016">
                  <c:v>0.13349987391587301</c:v>
                </c:pt>
                <c:pt idx="3017">
                  <c:v>0.132872437727548</c:v>
                </c:pt>
                <c:pt idx="3018">
                  <c:v>0.132831276402744</c:v>
                </c:pt>
                <c:pt idx="3019">
                  <c:v>0.13245369399572199</c:v>
                </c:pt>
                <c:pt idx="3020">
                  <c:v>0.13233166934295901</c:v>
                </c:pt>
                <c:pt idx="3021">
                  <c:v>0.13264848545684399</c:v>
                </c:pt>
                <c:pt idx="3022">
                  <c:v>0.132418416035151</c:v>
                </c:pt>
                <c:pt idx="3023">
                  <c:v>0.13266287713396099</c:v>
                </c:pt>
                <c:pt idx="3024">
                  <c:v>0.132626805367562</c:v>
                </c:pt>
                <c:pt idx="3025">
                  <c:v>0.13280471488849799</c:v>
                </c:pt>
                <c:pt idx="3026">
                  <c:v>0.133391187370344</c:v>
                </c:pt>
                <c:pt idx="3027">
                  <c:v>0.133552060322389</c:v>
                </c:pt>
                <c:pt idx="3028">
                  <c:v>0.13396171094520401</c:v>
                </c:pt>
                <c:pt idx="3029">
                  <c:v>0.13417642677324801</c:v>
                </c:pt>
                <c:pt idx="3030">
                  <c:v>0.13482750667966401</c:v>
                </c:pt>
                <c:pt idx="3031">
                  <c:v>0.13545771326126099</c:v>
                </c:pt>
                <c:pt idx="3032">
                  <c:v>0.13567023142187001</c:v>
                </c:pt>
                <c:pt idx="3033">
                  <c:v>0.136594738722496</c:v>
                </c:pt>
                <c:pt idx="3034">
                  <c:v>0.136860277316142</c:v>
                </c:pt>
                <c:pt idx="3035">
                  <c:v>0.13766225520720499</c:v>
                </c:pt>
                <c:pt idx="3036">
                  <c:v>0.13839206746541699</c:v>
                </c:pt>
                <c:pt idx="3037">
                  <c:v>0.13887851887937899</c:v>
                </c:pt>
                <c:pt idx="3038">
                  <c:v>0.13954541730553499</c:v>
                </c:pt>
                <c:pt idx="3039">
                  <c:v>0.140147923855273</c:v>
                </c:pt>
                <c:pt idx="3040">
                  <c:v>0.14083964833031901</c:v>
                </c:pt>
                <c:pt idx="3041">
                  <c:v>0.14131604806566</c:v>
                </c:pt>
                <c:pt idx="3042">
                  <c:v>0.141821836428529</c:v>
                </c:pt>
                <c:pt idx="3043">
                  <c:v>0.14225477201522799</c:v>
                </c:pt>
                <c:pt idx="3044">
                  <c:v>0.142576005556177</c:v>
                </c:pt>
                <c:pt idx="3045">
                  <c:v>0.14323516206266301</c:v>
                </c:pt>
                <c:pt idx="3046">
                  <c:v>0.143457498478443</c:v>
                </c:pt>
                <c:pt idx="3047">
                  <c:v>0.143668990262382</c:v>
                </c:pt>
                <c:pt idx="3048">
                  <c:v>0.14377076386770199</c:v>
                </c:pt>
                <c:pt idx="3049">
                  <c:v>0.143923818921351</c:v>
                </c:pt>
                <c:pt idx="3050">
                  <c:v>0.14402242047372599</c:v>
                </c:pt>
                <c:pt idx="3051">
                  <c:v>0.143815722392167</c:v>
                </c:pt>
                <c:pt idx="3052">
                  <c:v>0.14345914016507599</c:v>
                </c:pt>
                <c:pt idx="3053">
                  <c:v>0.14317822592399501</c:v>
                </c:pt>
                <c:pt idx="3054">
                  <c:v>0.14249179383146199</c:v>
                </c:pt>
                <c:pt idx="3055">
                  <c:v>0.14217959964462601</c:v>
                </c:pt>
                <c:pt idx="3056">
                  <c:v>0.141287699903135</c:v>
                </c:pt>
                <c:pt idx="3057">
                  <c:v>0.14020447400546801</c:v>
                </c:pt>
                <c:pt idx="3058">
                  <c:v>0.13930947358833001</c:v>
                </c:pt>
                <c:pt idx="3059">
                  <c:v>0.13798669946538</c:v>
                </c:pt>
                <c:pt idx="3060">
                  <c:v>0.13695600015599599</c:v>
                </c:pt>
                <c:pt idx="3061">
                  <c:v>0.135335083561716</c:v>
                </c:pt>
                <c:pt idx="3062">
                  <c:v>0.13356932324106</c:v>
                </c:pt>
                <c:pt idx="3063">
                  <c:v>0.13197618020360199</c:v>
                </c:pt>
                <c:pt idx="3064">
                  <c:v>0.129893210410709</c:v>
                </c:pt>
                <c:pt idx="3065">
                  <c:v>0.12810736936782899</c:v>
                </c:pt>
                <c:pt idx="3066">
                  <c:v>0.12577810335237499</c:v>
                </c:pt>
                <c:pt idx="3067">
                  <c:v>0.123328883661489</c:v>
                </c:pt>
                <c:pt idx="3068">
                  <c:v>0.120974357832239</c:v>
                </c:pt>
                <c:pt idx="3069">
                  <c:v>0.118258210527371</c:v>
                </c:pt>
                <c:pt idx="3070">
                  <c:v>0.115872548244325</c:v>
                </c:pt>
                <c:pt idx="3071">
                  <c:v>0.11274843438792199</c:v>
                </c:pt>
                <c:pt idx="3072">
                  <c:v>0.10975037454344801</c:v>
                </c:pt>
                <c:pt idx="3073">
                  <c:v>0.106736917630332</c:v>
                </c:pt>
                <c:pt idx="3074">
                  <c:v>0.103440122125881</c:v>
                </c:pt>
                <c:pt idx="3075">
                  <c:v>0.100477132321713</c:v>
                </c:pt>
                <c:pt idx="3076">
                  <c:v>9.7056816612712898E-2</c:v>
                </c:pt>
                <c:pt idx="3077">
                  <c:v>9.3533806444914699E-2</c:v>
                </c:pt>
                <c:pt idx="3078">
                  <c:v>8.9985145197003596E-2</c:v>
                </c:pt>
                <c:pt idx="3079">
                  <c:v>8.6474363279120794E-2</c:v>
                </c:pt>
                <c:pt idx="3080">
                  <c:v>8.30913614649013E-2</c:v>
                </c:pt>
                <c:pt idx="3081">
                  <c:v>7.9294259207416701E-2</c:v>
                </c:pt>
                <c:pt idx="3082">
                  <c:v>7.5739716335802607E-2</c:v>
                </c:pt>
                <c:pt idx="3083">
                  <c:v>7.2169839960694801E-2</c:v>
                </c:pt>
                <c:pt idx="3084">
                  <c:v>6.8316796193681195E-2</c:v>
                </c:pt>
                <c:pt idx="3085">
                  <c:v>6.5009704554772493E-2</c:v>
                </c:pt>
                <c:pt idx="3086">
                  <c:v>6.1336970314104997E-2</c:v>
                </c:pt>
                <c:pt idx="3087">
                  <c:v>5.7742475012491801E-2</c:v>
                </c:pt>
                <c:pt idx="3088">
                  <c:v>5.4336067377636597E-2</c:v>
                </c:pt>
                <c:pt idx="3089">
                  <c:v>5.0664464132066399E-2</c:v>
                </c:pt>
                <c:pt idx="3090">
                  <c:v>4.77812159985102E-2</c:v>
                </c:pt>
                <c:pt idx="3091">
                  <c:v>4.4342183496094402E-2</c:v>
                </c:pt>
                <c:pt idx="3092">
                  <c:v>4.1204484814812599E-2</c:v>
                </c:pt>
                <c:pt idx="3093">
                  <c:v>3.8295596316438398E-2</c:v>
                </c:pt>
                <c:pt idx="3094">
                  <c:v>3.5103370739068399E-2</c:v>
                </c:pt>
                <c:pt idx="3095">
                  <c:v>3.2694692900287502E-2</c:v>
                </c:pt>
                <c:pt idx="3096">
                  <c:v>2.9848359240401402E-2</c:v>
                </c:pt>
                <c:pt idx="3097">
                  <c:v>2.7161118972454601E-2</c:v>
                </c:pt>
                <c:pt idx="3098">
                  <c:v>2.49645649288372E-2</c:v>
                </c:pt>
                <c:pt idx="3099">
                  <c:v>2.25796270585665E-2</c:v>
                </c:pt>
                <c:pt idx="3100">
                  <c:v>2.0977867913590399E-2</c:v>
                </c:pt>
                <c:pt idx="3101">
                  <c:v>1.88926210150758E-2</c:v>
                </c:pt>
                <c:pt idx="3102">
                  <c:v>1.7192536472425701E-2</c:v>
                </c:pt>
                <c:pt idx="3103">
                  <c:v>1.5715240153349699E-2</c:v>
                </c:pt>
                <c:pt idx="3104">
                  <c:v>1.4248747295623599E-2</c:v>
                </c:pt>
                <c:pt idx="3105">
                  <c:v>1.3502944991819201E-2</c:v>
                </c:pt>
                <c:pt idx="3106">
                  <c:v>1.2361157565402301E-2</c:v>
                </c:pt>
                <c:pt idx="3107">
                  <c:v>1.1600201736326801E-2</c:v>
                </c:pt>
                <c:pt idx="3108">
                  <c:v>1.09855907654582E-2</c:v>
                </c:pt>
                <c:pt idx="3109">
                  <c:v>1.04640549883137E-2</c:v>
                </c:pt>
                <c:pt idx="3110">
                  <c:v>1.06360435062921E-2</c:v>
                </c:pt>
                <c:pt idx="3111">
                  <c:v>1.04590851460655E-2</c:v>
                </c:pt>
                <c:pt idx="3112">
                  <c:v>1.05739099995193E-2</c:v>
                </c:pt>
                <c:pt idx="3113">
                  <c:v>1.0737217183099401E-2</c:v>
                </c:pt>
                <c:pt idx="3114">
                  <c:v>1.12217370070893E-2</c:v>
                </c:pt>
                <c:pt idx="3115">
                  <c:v>1.2252660151415899E-2</c:v>
                </c:pt>
                <c:pt idx="3116">
                  <c:v>1.2663979375674801E-2</c:v>
                </c:pt>
                <c:pt idx="3117">
                  <c:v>1.36309444083042E-2</c:v>
                </c:pt>
                <c:pt idx="3118">
                  <c:v>1.4500051290707E-2</c:v>
                </c:pt>
                <c:pt idx="3119">
                  <c:v>1.55190385643675E-2</c:v>
                </c:pt>
                <c:pt idx="3120">
                  <c:v>1.7232351377646098E-2</c:v>
                </c:pt>
                <c:pt idx="3121">
                  <c:v>1.81149341287088E-2</c:v>
                </c:pt>
                <c:pt idx="3122">
                  <c:v>1.97018903613661E-2</c:v>
                </c:pt>
                <c:pt idx="3123">
                  <c:v>2.0852459557486099E-2</c:v>
                </c:pt>
                <c:pt idx="3124">
                  <c:v>2.23383741880296E-2</c:v>
                </c:pt>
                <c:pt idx="3125">
                  <c:v>2.4219048933970099E-2</c:v>
                </c:pt>
                <c:pt idx="3126">
                  <c:v>2.5280788077704602E-2</c:v>
                </c:pt>
                <c:pt idx="3127">
                  <c:v>2.7146260252490201E-2</c:v>
                </c:pt>
                <c:pt idx="3128">
                  <c:v>2.8344195809145201E-2</c:v>
                </c:pt>
                <c:pt idx="3129">
                  <c:v>3.0148742981350101E-2</c:v>
                </c:pt>
                <c:pt idx="3130">
                  <c:v>3.1878184598714797E-2</c:v>
                </c:pt>
                <c:pt idx="3131">
                  <c:v>3.3063897072567502E-2</c:v>
                </c:pt>
                <c:pt idx="3132">
                  <c:v>3.4565994768257897E-2</c:v>
                </c:pt>
                <c:pt idx="3133">
                  <c:v>3.57363799223634E-2</c:v>
                </c:pt>
                <c:pt idx="3134">
                  <c:v>3.7061696912891698E-2</c:v>
                </c:pt>
                <c:pt idx="3135">
                  <c:v>3.8371810974239903E-2</c:v>
                </c:pt>
                <c:pt idx="3136">
                  <c:v>3.9478675185627199E-2</c:v>
                </c:pt>
                <c:pt idx="3137">
                  <c:v>4.0023816609249398E-2</c:v>
                </c:pt>
                <c:pt idx="3138">
                  <c:v>4.0996105878163297E-2</c:v>
                </c:pt>
                <c:pt idx="3139">
                  <c:v>4.1586015257431101E-2</c:v>
                </c:pt>
                <c:pt idx="3140">
                  <c:v>4.2235939322295503E-2</c:v>
                </c:pt>
                <c:pt idx="3141">
                  <c:v>4.2557460926873097E-2</c:v>
                </c:pt>
                <c:pt idx="3142">
                  <c:v>4.2545649879098403E-2</c:v>
                </c:pt>
                <c:pt idx="3143">
                  <c:v>4.2572982564486002E-2</c:v>
                </c:pt>
                <c:pt idx="3144">
                  <c:v>4.2441653534174201E-2</c:v>
                </c:pt>
                <c:pt idx="3145">
                  <c:v>4.22315282917392E-2</c:v>
                </c:pt>
                <c:pt idx="3146">
                  <c:v>4.1413406716797801E-2</c:v>
                </c:pt>
                <c:pt idx="3147">
                  <c:v>4.0884527283641302E-2</c:v>
                </c:pt>
                <c:pt idx="3148">
                  <c:v>3.9713968730368497E-2</c:v>
                </c:pt>
                <c:pt idx="3149">
                  <c:v>3.8655053499134298E-2</c:v>
                </c:pt>
                <c:pt idx="3150">
                  <c:v>3.7524452426226901E-2</c:v>
                </c:pt>
                <c:pt idx="3151">
                  <c:v>3.58425383302442E-2</c:v>
                </c:pt>
                <c:pt idx="3152">
                  <c:v>3.4231319660981398E-2</c:v>
                </c:pt>
                <c:pt idx="3153">
                  <c:v>3.2058420919392303E-2</c:v>
                </c:pt>
                <c:pt idx="3154">
                  <c:v>3.0127205874692899E-2</c:v>
                </c:pt>
                <c:pt idx="3155">
                  <c:v>2.8067303245857801E-2</c:v>
                </c:pt>
                <c:pt idx="3156">
                  <c:v>2.53241670860536E-2</c:v>
                </c:pt>
                <c:pt idx="3157">
                  <c:v>2.2865209221721298E-2</c:v>
                </c:pt>
                <c:pt idx="3158">
                  <c:v>1.9700929458136798E-2</c:v>
                </c:pt>
                <c:pt idx="3159">
                  <c:v>1.69806328097796E-2</c:v>
                </c:pt>
                <c:pt idx="3160">
                  <c:v>1.3792631289559499E-2</c:v>
                </c:pt>
                <c:pt idx="3161">
                  <c:v>1.04470966716395E-2</c:v>
                </c:pt>
                <c:pt idx="3162">
                  <c:v>6.94722629721685E-3</c:v>
                </c:pt>
                <c:pt idx="3163">
                  <c:v>3.26309830304296E-3</c:v>
                </c:pt>
                <c:pt idx="3164">
                  <c:v>-1.2690642638438999E-4</c:v>
                </c:pt>
                <c:pt idx="3165">
                  <c:v>-3.8421080333426801E-3</c:v>
                </c:pt>
                <c:pt idx="3166">
                  <c:v>-7.8784118698154403E-3</c:v>
                </c:pt>
                <c:pt idx="3167">
                  <c:v>-1.1886538633612101E-2</c:v>
                </c:pt>
                <c:pt idx="3168">
                  <c:v>-1.5864034529146601E-2</c:v>
                </c:pt>
                <c:pt idx="3169">
                  <c:v>-1.9661723856968901E-2</c:v>
                </c:pt>
                <c:pt idx="3170">
                  <c:v>-2.3803325993832499E-2</c:v>
                </c:pt>
                <c:pt idx="3171">
                  <c:v>-2.7971277187302999E-2</c:v>
                </c:pt>
                <c:pt idx="3172">
                  <c:v>-3.2233661551563299E-2</c:v>
                </c:pt>
                <c:pt idx="3173">
                  <c:v>-3.6308719149102803E-2</c:v>
                </c:pt>
                <c:pt idx="3174">
                  <c:v>-4.0203202018133002E-2</c:v>
                </c:pt>
                <c:pt idx="3175">
                  <c:v>-4.4246818976628598E-2</c:v>
                </c:pt>
                <c:pt idx="3176">
                  <c:v>-4.8255242585294601E-2</c:v>
                </c:pt>
                <c:pt idx="3177">
                  <c:v>-5.2274917119424003E-2</c:v>
                </c:pt>
                <c:pt idx="3178">
                  <c:v>-5.6388116378122403E-2</c:v>
                </c:pt>
                <c:pt idx="3179">
                  <c:v>-5.9806148601620798E-2</c:v>
                </c:pt>
                <c:pt idx="3180">
                  <c:v>-6.3409952749816298E-2</c:v>
                </c:pt>
                <c:pt idx="3181">
                  <c:v>-6.7265919497938698E-2</c:v>
                </c:pt>
                <c:pt idx="3182">
                  <c:v>-7.0616255121978305E-2</c:v>
                </c:pt>
                <c:pt idx="3183">
                  <c:v>-7.4272105198811306E-2</c:v>
                </c:pt>
                <c:pt idx="3184">
                  <c:v>-7.7080541664210994E-2</c:v>
                </c:pt>
                <c:pt idx="3185">
                  <c:v>-7.9988463384362704E-2</c:v>
                </c:pt>
                <c:pt idx="3186">
                  <c:v>-8.3123407246523395E-2</c:v>
                </c:pt>
                <c:pt idx="3187">
                  <c:v>-8.5663375043995002E-2</c:v>
                </c:pt>
                <c:pt idx="3188">
                  <c:v>-8.8553495278970107E-2</c:v>
                </c:pt>
                <c:pt idx="3189">
                  <c:v>-9.0375138836983102E-2</c:v>
                </c:pt>
                <c:pt idx="3190">
                  <c:v>-9.2677344929617406E-2</c:v>
                </c:pt>
                <c:pt idx="3191">
                  <c:v>-9.4674573960537994E-2</c:v>
                </c:pt>
                <c:pt idx="3192">
                  <c:v>-9.6424370528231301E-2</c:v>
                </c:pt>
                <c:pt idx="3193">
                  <c:v>-9.8126598005413901E-2</c:v>
                </c:pt>
                <c:pt idx="3194">
                  <c:v>-9.9087818611196907E-2</c:v>
                </c:pt>
                <c:pt idx="3195">
                  <c:v>-0.100388660755879</c:v>
                </c:pt>
                <c:pt idx="3196">
                  <c:v>-0.101215300582356</c:v>
                </c:pt>
                <c:pt idx="3197">
                  <c:v>-0.102269997687487</c:v>
                </c:pt>
                <c:pt idx="3198">
                  <c:v>-0.10269775493243501</c:v>
                </c:pt>
                <c:pt idx="3199">
                  <c:v>-0.102778992715631</c:v>
                </c:pt>
                <c:pt idx="3200">
                  <c:v>-0.102958904551694</c:v>
                </c:pt>
                <c:pt idx="3201">
                  <c:v>-0.103050644098339</c:v>
                </c:pt>
                <c:pt idx="3202">
                  <c:v>-0.10302485727111101</c:v>
                </c:pt>
                <c:pt idx="3203">
                  <c:v>-0.10261696501069199</c:v>
                </c:pt>
                <c:pt idx="3204">
                  <c:v>-0.101692583681989</c:v>
                </c:pt>
                <c:pt idx="3205">
                  <c:v>-0.10106002542796901</c:v>
                </c:pt>
                <c:pt idx="3206">
                  <c:v>-0.100370896532455</c:v>
                </c:pt>
                <c:pt idx="3207">
                  <c:v>-9.9353828880295494E-2</c:v>
                </c:pt>
                <c:pt idx="3208">
                  <c:v>-9.8447757362716201E-2</c:v>
                </c:pt>
                <c:pt idx="3209">
                  <c:v>-9.6734623634040506E-2</c:v>
                </c:pt>
                <c:pt idx="3210">
                  <c:v>-9.5585869065063306E-2</c:v>
                </c:pt>
                <c:pt idx="3211">
                  <c:v>-9.4142745371398398E-2</c:v>
                </c:pt>
                <c:pt idx="3212">
                  <c:v>-9.2524697982314996E-2</c:v>
                </c:pt>
                <c:pt idx="3213">
                  <c:v>-9.1269234354107803E-2</c:v>
                </c:pt>
                <c:pt idx="3214">
                  <c:v>-8.90894212312138E-2</c:v>
                </c:pt>
                <c:pt idx="3215">
                  <c:v>-8.7478251955766501E-2</c:v>
                </c:pt>
                <c:pt idx="3216">
                  <c:v>-8.5892446851595E-2</c:v>
                </c:pt>
                <c:pt idx="3217">
                  <c:v>-8.4032556948725606E-2</c:v>
                </c:pt>
                <c:pt idx="3218">
                  <c:v>-8.23934369133663E-2</c:v>
                </c:pt>
                <c:pt idx="3219">
                  <c:v>-8.0325762005009502E-2</c:v>
                </c:pt>
                <c:pt idx="3220">
                  <c:v>-7.8459690738084606E-2</c:v>
                </c:pt>
                <c:pt idx="3221">
                  <c:v>-7.6839072279154805E-2</c:v>
                </c:pt>
                <c:pt idx="3222">
                  <c:v>-7.5127631061090397E-2</c:v>
                </c:pt>
                <c:pt idx="3223">
                  <c:v>-7.3449563307570895E-2</c:v>
                </c:pt>
                <c:pt idx="3224">
                  <c:v>-7.1694885402080202E-2</c:v>
                </c:pt>
                <c:pt idx="3225">
                  <c:v>-7.02006549093281E-2</c:v>
                </c:pt>
                <c:pt idx="3226">
                  <c:v>-6.8851416018498396E-2</c:v>
                </c:pt>
                <c:pt idx="3227">
                  <c:v>-6.7508638537601806E-2</c:v>
                </c:pt>
                <c:pt idx="3228">
                  <c:v>-6.6242219501067595E-2</c:v>
                </c:pt>
                <c:pt idx="3229">
                  <c:v>-6.4728759052600199E-2</c:v>
                </c:pt>
                <c:pt idx="3230">
                  <c:v>-6.3649462719196803E-2</c:v>
                </c:pt>
                <c:pt idx="3231">
                  <c:v>-6.2905585345649703E-2</c:v>
                </c:pt>
                <c:pt idx="3232">
                  <c:v>-6.1972546953929702E-2</c:v>
                </c:pt>
                <c:pt idx="3233">
                  <c:v>-6.1259278755070999E-2</c:v>
                </c:pt>
                <c:pt idx="3234">
                  <c:v>-6.0220704686826297E-2</c:v>
                </c:pt>
                <c:pt idx="3235">
                  <c:v>-5.98677752857548E-2</c:v>
                </c:pt>
                <c:pt idx="3236">
                  <c:v>-5.9379519990852003E-2</c:v>
                </c:pt>
                <c:pt idx="3237">
                  <c:v>-5.9291328987711903E-2</c:v>
                </c:pt>
                <c:pt idx="3238">
                  <c:v>-5.9234824419762099E-2</c:v>
                </c:pt>
                <c:pt idx="3239">
                  <c:v>-5.8910750008678299E-2</c:v>
                </c:pt>
                <c:pt idx="3240">
                  <c:v>-5.9164621322833802E-2</c:v>
                </c:pt>
                <c:pt idx="3241">
                  <c:v>-5.9327725145514598E-2</c:v>
                </c:pt>
                <c:pt idx="3242">
                  <c:v>-5.9805425832007403E-2</c:v>
                </c:pt>
                <c:pt idx="3243">
                  <c:v>-6.0324940637917303E-2</c:v>
                </c:pt>
                <c:pt idx="3244">
                  <c:v>-6.0710027208968897E-2</c:v>
                </c:pt>
                <c:pt idx="3245">
                  <c:v>-6.1349170677504998E-2</c:v>
                </c:pt>
                <c:pt idx="3246">
                  <c:v>-6.2212474566688401E-2</c:v>
                </c:pt>
                <c:pt idx="3247">
                  <c:v>-6.3111306500263795E-2</c:v>
                </c:pt>
                <c:pt idx="3248">
                  <c:v>-6.4106407729654494E-2</c:v>
                </c:pt>
                <c:pt idx="3249">
                  <c:v>-6.4961268854000498E-2</c:v>
                </c:pt>
                <c:pt idx="3250">
                  <c:v>-6.60413618646606E-2</c:v>
                </c:pt>
                <c:pt idx="3251">
                  <c:v>-6.7301336760850802E-2</c:v>
                </c:pt>
                <c:pt idx="3252">
                  <c:v>-6.8560707858266304E-2</c:v>
                </c:pt>
                <c:pt idx="3253">
                  <c:v>-6.9687227453202105E-2</c:v>
                </c:pt>
                <c:pt idx="3254">
                  <c:v>-7.1043097105644701E-2</c:v>
                </c:pt>
                <c:pt idx="3255">
                  <c:v>-7.2431130639487903E-2</c:v>
                </c:pt>
                <c:pt idx="3256">
                  <c:v>-7.3604888949281105E-2</c:v>
                </c:pt>
                <c:pt idx="3257">
                  <c:v>-7.5119826801913106E-2</c:v>
                </c:pt>
                <c:pt idx="3258">
                  <c:v>-7.6141854886466798E-2</c:v>
                </c:pt>
                <c:pt idx="3259">
                  <c:v>-7.7444760403752394E-2</c:v>
                </c:pt>
                <c:pt idx="3260">
                  <c:v>-7.8768509451231802E-2</c:v>
                </c:pt>
                <c:pt idx="3261">
                  <c:v>-8.0088397030684003E-2</c:v>
                </c:pt>
                <c:pt idx="3262">
                  <c:v>-8.1457362344335205E-2</c:v>
                </c:pt>
                <c:pt idx="3263">
                  <c:v>-8.23460932387092E-2</c:v>
                </c:pt>
                <c:pt idx="3264">
                  <c:v>-8.3376383959514702E-2</c:v>
                </c:pt>
                <c:pt idx="3265">
                  <c:v>-8.4472703530936305E-2</c:v>
                </c:pt>
                <c:pt idx="3266">
                  <c:v>-8.5488138546483503E-2</c:v>
                </c:pt>
                <c:pt idx="3267">
                  <c:v>-8.6405522765408402E-2</c:v>
                </c:pt>
                <c:pt idx="3268">
                  <c:v>-8.6891170022648706E-2</c:v>
                </c:pt>
                <c:pt idx="3269">
                  <c:v>-8.7302363931944502E-2</c:v>
                </c:pt>
                <c:pt idx="3270">
                  <c:v>-8.8000468816413102E-2</c:v>
                </c:pt>
                <c:pt idx="3271">
                  <c:v>-8.8412260838216197E-2</c:v>
                </c:pt>
                <c:pt idx="3272">
                  <c:v>-8.8700216916021701E-2</c:v>
                </c:pt>
                <c:pt idx="3273">
                  <c:v>-8.8867483604487194E-2</c:v>
                </c:pt>
                <c:pt idx="3274">
                  <c:v>-8.8267472828737301E-2</c:v>
                </c:pt>
                <c:pt idx="3275">
                  <c:v>-8.8664535422035895E-2</c:v>
                </c:pt>
                <c:pt idx="3276">
                  <c:v>-8.8289601254809905E-2</c:v>
                </c:pt>
                <c:pt idx="3277">
                  <c:v>-8.7779580493775003E-2</c:v>
                </c:pt>
                <c:pt idx="3278">
                  <c:v>-8.7490551681878304E-2</c:v>
                </c:pt>
                <c:pt idx="3279">
                  <c:v>-8.6229713989228296E-2</c:v>
                </c:pt>
                <c:pt idx="3280">
                  <c:v>-8.5713937027332293E-2</c:v>
                </c:pt>
                <c:pt idx="3281">
                  <c:v>-8.47596742501288E-2</c:v>
                </c:pt>
                <c:pt idx="3282">
                  <c:v>-8.3500537595948499E-2</c:v>
                </c:pt>
                <c:pt idx="3283">
                  <c:v>-8.2174334166975296E-2</c:v>
                </c:pt>
                <c:pt idx="3284">
                  <c:v>-8.0633127137677105E-2</c:v>
                </c:pt>
                <c:pt idx="3285">
                  <c:v>-7.9040885329624805E-2</c:v>
                </c:pt>
                <c:pt idx="3286">
                  <c:v>-7.7520795227743106E-2</c:v>
                </c:pt>
                <c:pt idx="3287">
                  <c:v>-7.57221207496558E-2</c:v>
                </c:pt>
                <c:pt idx="3288">
                  <c:v>-7.3585255558297896E-2</c:v>
                </c:pt>
                <c:pt idx="3289">
                  <c:v>-7.1369251983396401E-2</c:v>
                </c:pt>
                <c:pt idx="3290">
                  <c:v>-6.9356830833395403E-2</c:v>
                </c:pt>
                <c:pt idx="3291">
                  <c:v>-6.7377598191741495E-2</c:v>
                </c:pt>
                <c:pt idx="3292">
                  <c:v>-6.4769213855415605E-2</c:v>
                </c:pt>
                <c:pt idx="3293">
                  <c:v>-6.2378157560444902E-2</c:v>
                </c:pt>
                <c:pt idx="3294">
                  <c:v>-5.9651858990630802E-2</c:v>
                </c:pt>
                <c:pt idx="3295">
                  <c:v>-5.70800076120603E-2</c:v>
                </c:pt>
                <c:pt idx="3296">
                  <c:v>-5.4802649938197501E-2</c:v>
                </c:pt>
                <c:pt idx="3297">
                  <c:v>-5.2091754668457703E-2</c:v>
                </c:pt>
                <c:pt idx="3298">
                  <c:v>-4.9105623746693902E-2</c:v>
                </c:pt>
                <c:pt idx="3299">
                  <c:v>-4.6306751386182399E-2</c:v>
                </c:pt>
                <c:pt idx="3300">
                  <c:v>-4.3935716188374697E-2</c:v>
                </c:pt>
                <c:pt idx="3301">
                  <c:v>-4.0863500828269499E-2</c:v>
                </c:pt>
                <c:pt idx="3302">
                  <c:v>-3.8574624055049002E-2</c:v>
                </c:pt>
                <c:pt idx="3303">
                  <c:v>-3.55160745481077E-2</c:v>
                </c:pt>
                <c:pt idx="3304">
                  <c:v>-3.2538041978958002E-2</c:v>
                </c:pt>
                <c:pt idx="3305">
                  <c:v>-3.0036453831495499E-2</c:v>
                </c:pt>
                <c:pt idx="3306">
                  <c:v>-2.72580521042366E-2</c:v>
                </c:pt>
                <c:pt idx="3307">
                  <c:v>-2.4993099531081701E-2</c:v>
                </c:pt>
                <c:pt idx="3308">
                  <c:v>-2.21252005495935E-2</c:v>
                </c:pt>
                <c:pt idx="3309">
                  <c:v>-1.93858064138729E-2</c:v>
                </c:pt>
                <c:pt idx="3310">
                  <c:v>-1.71562436062003E-2</c:v>
                </c:pt>
                <c:pt idx="3311">
                  <c:v>-1.49136609896144E-2</c:v>
                </c:pt>
                <c:pt idx="3312">
                  <c:v>-1.26189967553375E-2</c:v>
                </c:pt>
                <c:pt idx="3313">
                  <c:v>-1.0564379360035899E-2</c:v>
                </c:pt>
                <c:pt idx="3314">
                  <c:v>-8.1712978162884701E-3</c:v>
                </c:pt>
                <c:pt idx="3315">
                  <c:v>-6.4376679985704696E-3</c:v>
                </c:pt>
                <c:pt idx="3316">
                  <c:v>-4.71943028678346E-3</c:v>
                </c:pt>
                <c:pt idx="3317">
                  <c:v>-2.9745602403102298E-3</c:v>
                </c:pt>
                <c:pt idx="3318">
                  <c:v>-1.31562484421751E-3</c:v>
                </c:pt>
                <c:pt idx="3319">
                  <c:v>4.22583877464693E-4</c:v>
                </c:pt>
                <c:pt idx="3320">
                  <c:v>1.4979669534861701E-3</c:v>
                </c:pt>
                <c:pt idx="3321">
                  <c:v>2.7760875578286201E-3</c:v>
                </c:pt>
                <c:pt idx="3322">
                  <c:v>3.7126641006908702E-3</c:v>
                </c:pt>
                <c:pt idx="3323">
                  <c:v>4.9733673858679897E-3</c:v>
                </c:pt>
                <c:pt idx="3324">
                  <c:v>5.94240563041867E-3</c:v>
                </c:pt>
                <c:pt idx="3325">
                  <c:v>6.4794510005827402E-3</c:v>
                </c:pt>
                <c:pt idx="3326">
                  <c:v>6.9688066941944998E-3</c:v>
                </c:pt>
                <c:pt idx="3327">
                  <c:v>7.2546560353324496E-3</c:v>
                </c:pt>
                <c:pt idx="3328">
                  <c:v>7.8463999512710901E-3</c:v>
                </c:pt>
                <c:pt idx="3329">
                  <c:v>8.1349201025483608E-3</c:v>
                </c:pt>
                <c:pt idx="3330">
                  <c:v>8.1832793031527198E-3</c:v>
                </c:pt>
                <c:pt idx="3331">
                  <c:v>7.9189825454423698E-3</c:v>
                </c:pt>
                <c:pt idx="3332">
                  <c:v>7.6644151959481396E-3</c:v>
                </c:pt>
                <c:pt idx="3333">
                  <c:v>7.8073005940938198E-3</c:v>
                </c:pt>
                <c:pt idx="3334">
                  <c:v>7.3645087044686801E-3</c:v>
                </c:pt>
                <c:pt idx="3335">
                  <c:v>6.8596442129380004E-3</c:v>
                </c:pt>
                <c:pt idx="3336">
                  <c:v>6.2357442393569896E-3</c:v>
                </c:pt>
                <c:pt idx="3337">
                  <c:v>5.1304454423165297E-3</c:v>
                </c:pt>
                <c:pt idx="3338">
                  <c:v>4.8019534182401399E-3</c:v>
                </c:pt>
                <c:pt idx="3339">
                  <c:v>4.1125873747590198E-3</c:v>
                </c:pt>
                <c:pt idx="3340">
                  <c:v>3.0006415576682398E-3</c:v>
                </c:pt>
                <c:pt idx="3341">
                  <c:v>2.0981627216948898E-3</c:v>
                </c:pt>
                <c:pt idx="3342">
                  <c:v>7.2830591475215299E-4</c:v>
                </c:pt>
                <c:pt idx="3343" formatCode="0.00E+00">
                  <c:v>-7.99218388952384E-5</c:v>
                </c:pt>
                <c:pt idx="3344">
                  <c:v>-1.0227886469838601E-3</c:v>
                </c:pt>
                <c:pt idx="3345">
                  <c:v>-2.4583803389808499E-3</c:v>
                </c:pt>
                <c:pt idx="3346">
                  <c:v>-3.5758965993359401E-3</c:v>
                </c:pt>
                <c:pt idx="3347">
                  <c:v>-4.9890811285544599E-3</c:v>
                </c:pt>
                <c:pt idx="3348">
                  <c:v>-6.0185082452300096E-3</c:v>
                </c:pt>
                <c:pt idx="3349">
                  <c:v>-7.1018459227006701E-3</c:v>
                </c:pt>
                <c:pt idx="3350">
                  <c:v>-8.4932923254696906E-3</c:v>
                </c:pt>
                <c:pt idx="3351">
                  <c:v>-9.8513296643650897E-3</c:v>
                </c:pt>
                <c:pt idx="3352">
                  <c:v>-1.10670609151055E-2</c:v>
                </c:pt>
                <c:pt idx="3353">
                  <c:v>-1.20486717947805E-2</c:v>
                </c:pt>
                <c:pt idx="3354">
                  <c:v>-1.32532925529837E-2</c:v>
                </c:pt>
                <c:pt idx="3355">
                  <c:v>-1.4606508939448501E-2</c:v>
                </c:pt>
                <c:pt idx="3356">
                  <c:v>-1.59944124939537E-2</c:v>
                </c:pt>
                <c:pt idx="3357">
                  <c:v>-1.7119676578585801E-2</c:v>
                </c:pt>
                <c:pt idx="3358">
                  <c:v>-1.78746801197129E-2</c:v>
                </c:pt>
                <c:pt idx="3359">
                  <c:v>-1.88590463470465E-2</c:v>
                </c:pt>
                <c:pt idx="3360">
                  <c:v>-2.01085538226023E-2</c:v>
                </c:pt>
                <c:pt idx="3361">
                  <c:v>-2.12685867396845E-2</c:v>
                </c:pt>
                <c:pt idx="3362">
                  <c:v>-2.19975301913139E-2</c:v>
                </c:pt>
                <c:pt idx="3363">
                  <c:v>-2.25104212331711E-2</c:v>
                </c:pt>
                <c:pt idx="3364">
                  <c:v>-2.3455553075536501E-2</c:v>
                </c:pt>
                <c:pt idx="3365">
                  <c:v>-2.40967893602561E-2</c:v>
                </c:pt>
                <c:pt idx="3366">
                  <c:v>-2.4919521340556899E-2</c:v>
                </c:pt>
                <c:pt idx="3367">
                  <c:v>-2.5816385458948501E-2</c:v>
                </c:pt>
                <c:pt idx="3368">
                  <c:v>-2.57942900725028E-2</c:v>
                </c:pt>
                <c:pt idx="3369">
                  <c:v>-2.63819163679327E-2</c:v>
                </c:pt>
                <c:pt idx="3370">
                  <c:v>-2.6874986593313201E-2</c:v>
                </c:pt>
                <c:pt idx="3371">
                  <c:v>-2.7256679250332701E-2</c:v>
                </c:pt>
                <c:pt idx="3372">
                  <c:v>-2.7634733625587899E-2</c:v>
                </c:pt>
                <c:pt idx="3373">
                  <c:v>-2.7436685536942E-2</c:v>
                </c:pt>
                <c:pt idx="3374">
                  <c:v>-2.7742132287910198E-2</c:v>
                </c:pt>
                <c:pt idx="3375">
                  <c:v>-2.7872380609428898E-2</c:v>
                </c:pt>
                <c:pt idx="3376">
                  <c:v>-2.8020317092479902E-2</c:v>
                </c:pt>
                <c:pt idx="3377">
                  <c:v>-2.8015227945977501E-2</c:v>
                </c:pt>
                <c:pt idx="3378">
                  <c:v>-2.7544172860016598E-2</c:v>
                </c:pt>
                <c:pt idx="3379">
                  <c:v>-2.7480678082224399E-2</c:v>
                </c:pt>
                <c:pt idx="3380">
                  <c:v>-2.7453959811056299E-2</c:v>
                </c:pt>
                <c:pt idx="3381">
                  <c:v>-2.7359302298458898E-2</c:v>
                </c:pt>
                <c:pt idx="3382">
                  <c:v>-2.71074323924816E-2</c:v>
                </c:pt>
                <c:pt idx="3383">
                  <c:v>-2.6518332390051899E-2</c:v>
                </c:pt>
                <c:pt idx="3384">
                  <c:v>-2.62800863834774E-2</c:v>
                </c:pt>
                <c:pt idx="3385">
                  <c:v>-2.6003450889458199E-2</c:v>
                </c:pt>
                <c:pt idx="3386">
                  <c:v>-2.56734384971436E-2</c:v>
                </c:pt>
                <c:pt idx="3387">
                  <c:v>-2.5319165159679798E-2</c:v>
                </c:pt>
                <c:pt idx="3388">
                  <c:v>-2.44567411645976E-2</c:v>
                </c:pt>
                <c:pt idx="3389">
                  <c:v>-2.4184514424858701E-2</c:v>
                </c:pt>
                <c:pt idx="3390">
                  <c:v>-2.3784676400336699E-2</c:v>
                </c:pt>
                <c:pt idx="3391">
                  <c:v>-2.3420521501536701E-2</c:v>
                </c:pt>
                <c:pt idx="3392">
                  <c:v>-2.2782387554075301E-2</c:v>
                </c:pt>
                <c:pt idx="3393">
                  <c:v>-2.2053287245618201E-2</c:v>
                </c:pt>
                <c:pt idx="3394">
                  <c:v>-2.1545872610821699E-2</c:v>
                </c:pt>
                <c:pt idx="3395">
                  <c:v>-2.1189538513133498E-2</c:v>
                </c:pt>
                <c:pt idx="3396">
                  <c:v>-2.1040731414279101E-2</c:v>
                </c:pt>
                <c:pt idx="3397">
                  <c:v>-2.0360915233645301E-2</c:v>
                </c:pt>
                <c:pt idx="3398">
                  <c:v>-1.9513688151015399E-2</c:v>
                </c:pt>
                <c:pt idx="3399">
                  <c:v>-1.9266592046170199E-2</c:v>
                </c:pt>
                <c:pt idx="3400">
                  <c:v>-1.8921305502976299E-2</c:v>
                </c:pt>
                <c:pt idx="3401">
                  <c:v>-1.8629991500095099E-2</c:v>
                </c:pt>
                <c:pt idx="3402">
                  <c:v>-1.8177455390715101E-2</c:v>
                </c:pt>
                <c:pt idx="3403">
                  <c:v>-1.74462702649049E-2</c:v>
                </c:pt>
                <c:pt idx="3404">
                  <c:v>-1.7431614527800399E-2</c:v>
                </c:pt>
                <c:pt idx="3405">
                  <c:v>-1.6991778648842E-2</c:v>
                </c:pt>
                <c:pt idx="3406">
                  <c:v>-1.6995714999221801E-2</c:v>
                </c:pt>
                <c:pt idx="3407">
                  <c:v>-1.6643270065530999E-2</c:v>
                </c:pt>
                <c:pt idx="3408">
                  <c:v>-1.59746685387409E-2</c:v>
                </c:pt>
                <c:pt idx="3409">
                  <c:v>-1.6081289681161699E-2</c:v>
                </c:pt>
                <c:pt idx="3410">
                  <c:v>-1.5819966794383099E-2</c:v>
                </c:pt>
                <c:pt idx="3411">
                  <c:v>-1.5877250500626501E-2</c:v>
                </c:pt>
                <c:pt idx="3412">
                  <c:v>-1.56978420614091E-2</c:v>
                </c:pt>
                <c:pt idx="3413">
                  <c:v>-1.5343155554319299E-2</c:v>
                </c:pt>
                <c:pt idx="3414">
                  <c:v>-1.52301336628545E-2</c:v>
                </c:pt>
                <c:pt idx="3415">
                  <c:v>-1.52257576939893E-2</c:v>
                </c:pt>
                <c:pt idx="3416">
                  <c:v>-1.5440568121374801E-2</c:v>
                </c:pt>
                <c:pt idx="3417">
                  <c:v>-1.52532098359194E-2</c:v>
                </c:pt>
                <c:pt idx="3418">
                  <c:v>-1.50474994068853E-2</c:v>
                </c:pt>
                <c:pt idx="3419">
                  <c:v>-1.5290816536686401E-2</c:v>
                </c:pt>
                <c:pt idx="3420">
                  <c:v>-1.54463609981374E-2</c:v>
                </c:pt>
                <c:pt idx="3421">
                  <c:v>-1.54396543653191E-2</c:v>
                </c:pt>
                <c:pt idx="3422">
                  <c:v>-1.53993746052144E-2</c:v>
                </c:pt>
                <c:pt idx="3423">
                  <c:v>-1.52461633016875E-2</c:v>
                </c:pt>
                <c:pt idx="3424">
                  <c:v>-1.5305315421859899E-2</c:v>
                </c:pt>
                <c:pt idx="3425">
                  <c:v>-1.5682873013074299E-2</c:v>
                </c:pt>
                <c:pt idx="3426">
                  <c:v>-1.5894684602063999E-2</c:v>
                </c:pt>
                <c:pt idx="3427">
                  <c:v>-1.5570384414884999E-2</c:v>
                </c:pt>
                <c:pt idx="3428">
                  <c:v>-1.5719760246436301E-2</c:v>
                </c:pt>
                <c:pt idx="3429">
                  <c:v>-1.5747462931377399E-2</c:v>
                </c:pt>
                <c:pt idx="3430">
                  <c:v>-1.5913117635216599E-2</c:v>
                </c:pt>
                <c:pt idx="3431">
                  <c:v>-1.6241480286096701E-2</c:v>
                </c:pt>
                <c:pt idx="3432">
                  <c:v>-1.60323650521049E-2</c:v>
                </c:pt>
                <c:pt idx="3433">
                  <c:v>-1.5813224460081699E-2</c:v>
                </c:pt>
                <c:pt idx="3434">
                  <c:v>-1.59154551081984E-2</c:v>
                </c:pt>
                <c:pt idx="3435">
                  <c:v>-1.6014324977873001E-2</c:v>
                </c:pt>
                <c:pt idx="3436">
                  <c:v>-1.61117259147655E-2</c:v>
                </c:pt>
                <c:pt idx="3437">
                  <c:v>-1.5838198601326198E-2</c:v>
                </c:pt>
                <c:pt idx="3438">
                  <c:v>-1.5514217885603501E-2</c:v>
                </c:pt>
                <c:pt idx="3439">
                  <c:v>-1.5508904733731999E-2</c:v>
                </c:pt>
                <c:pt idx="3440">
                  <c:v>-1.55271157910122E-2</c:v>
                </c:pt>
                <c:pt idx="3441">
                  <c:v>-1.54206942304915E-2</c:v>
                </c:pt>
                <c:pt idx="3442">
                  <c:v>-1.5110090054536601E-2</c:v>
                </c:pt>
                <c:pt idx="3443">
                  <c:v>-1.47679785685212E-2</c:v>
                </c:pt>
                <c:pt idx="3444">
                  <c:v>-1.46626780522676E-2</c:v>
                </c:pt>
                <c:pt idx="3445">
                  <c:v>-1.45874255085786E-2</c:v>
                </c:pt>
                <c:pt idx="3446">
                  <c:v>-1.4358187783077901E-2</c:v>
                </c:pt>
                <c:pt idx="3447">
                  <c:v>-1.37729749265926E-2</c:v>
                </c:pt>
                <c:pt idx="3448">
                  <c:v>-1.3511101369122499E-2</c:v>
                </c:pt>
                <c:pt idx="3449">
                  <c:v>-1.3116285726363201E-2</c:v>
                </c:pt>
                <c:pt idx="3450">
                  <c:v>-1.30594760685795E-2</c:v>
                </c:pt>
                <c:pt idx="3451">
                  <c:v>-1.2525758142843299E-2</c:v>
                </c:pt>
                <c:pt idx="3452">
                  <c:v>-1.20275136234915E-2</c:v>
                </c:pt>
                <c:pt idx="3453">
                  <c:v>-1.13865242815946E-2</c:v>
                </c:pt>
                <c:pt idx="3454">
                  <c:v>-1.0936566220719601E-2</c:v>
                </c:pt>
                <c:pt idx="3455">
                  <c:v>-1.0851570639493401E-2</c:v>
                </c:pt>
                <c:pt idx="3456">
                  <c:v>-1.02805888685334E-2</c:v>
                </c:pt>
                <c:pt idx="3457">
                  <c:v>-9.4628726638310498E-3</c:v>
                </c:pt>
                <c:pt idx="3458">
                  <c:v>-9.0075408965642808E-3</c:v>
                </c:pt>
                <c:pt idx="3459">
                  <c:v>-8.3422018445658604E-3</c:v>
                </c:pt>
                <c:pt idx="3460">
                  <c:v>-8.0587501349500996E-3</c:v>
                </c:pt>
                <c:pt idx="3461">
                  <c:v>-7.4757373045653596E-3</c:v>
                </c:pt>
                <c:pt idx="3462">
                  <c:v>-6.6396037355345699E-3</c:v>
                </c:pt>
                <c:pt idx="3463">
                  <c:v>-6.2878236493256199E-3</c:v>
                </c:pt>
                <c:pt idx="3464">
                  <c:v>-5.5582769080295899E-3</c:v>
                </c:pt>
                <c:pt idx="3465">
                  <c:v>-5.2565380330933803E-3</c:v>
                </c:pt>
                <c:pt idx="3466">
                  <c:v>-4.7829828744312703E-3</c:v>
                </c:pt>
                <c:pt idx="3467">
                  <c:v>-3.8059744797467698E-3</c:v>
                </c:pt>
                <c:pt idx="3468">
                  <c:v>-3.45254962421811E-3</c:v>
                </c:pt>
                <c:pt idx="3469">
                  <c:v>-2.7976495351400002E-3</c:v>
                </c:pt>
                <c:pt idx="3470">
                  <c:v>-2.3300389953935501E-3</c:v>
                </c:pt>
                <c:pt idx="3471">
                  <c:v>-2.0112345692368601E-3</c:v>
                </c:pt>
                <c:pt idx="3472">
                  <c:v>-1.1707885125027901E-3</c:v>
                </c:pt>
                <c:pt idx="3473">
                  <c:v>-8.4498894858124098E-4</c:v>
                </c:pt>
                <c:pt idx="3474">
                  <c:v>-2.95275925717948E-4</c:v>
                </c:pt>
                <c:pt idx="3475">
                  <c:v>1.2455427569529201E-4</c:v>
                </c:pt>
                <c:pt idx="3476">
                  <c:v>4.6750126006355098E-4</c:v>
                </c:pt>
                <c:pt idx="3477">
                  <c:v>1.27380245825517E-3</c:v>
                </c:pt>
                <c:pt idx="3478">
                  <c:v>1.57961521279659E-3</c:v>
                </c:pt>
                <c:pt idx="3479">
                  <c:v>2.0186975076426101E-3</c:v>
                </c:pt>
                <c:pt idx="3480">
                  <c:v>2.36816427074638E-3</c:v>
                </c:pt>
                <c:pt idx="3481">
                  <c:v>2.6096341990255998E-3</c:v>
                </c:pt>
                <c:pt idx="3482">
                  <c:v>3.14855367166253E-3</c:v>
                </c:pt>
                <c:pt idx="3483">
                  <c:v>3.32791952460311E-3</c:v>
                </c:pt>
                <c:pt idx="3484">
                  <c:v>3.5804037260760602E-3</c:v>
                </c:pt>
                <c:pt idx="3485">
                  <c:v>3.60865570468521E-3</c:v>
                </c:pt>
                <c:pt idx="3486">
                  <c:v>3.84998049944344E-3</c:v>
                </c:pt>
                <c:pt idx="3487">
                  <c:v>4.2034037776657101E-3</c:v>
                </c:pt>
                <c:pt idx="3488">
                  <c:v>4.3761717681516299E-3</c:v>
                </c:pt>
                <c:pt idx="3489">
                  <c:v>4.4332939892222896E-3</c:v>
                </c:pt>
                <c:pt idx="3490">
                  <c:v>4.36087205219196E-3</c:v>
                </c:pt>
                <c:pt idx="3491">
                  <c:v>4.6104429094075399E-3</c:v>
                </c:pt>
                <c:pt idx="3492">
                  <c:v>4.8318195209720097E-3</c:v>
                </c:pt>
                <c:pt idx="3493">
                  <c:v>4.7294375505001597E-3</c:v>
                </c:pt>
                <c:pt idx="3494">
                  <c:v>4.9049164587518599E-3</c:v>
                </c:pt>
                <c:pt idx="3495">
                  <c:v>4.5064757821395903E-3</c:v>
                </c:pt>
                <c:pt idx="3496">
                  <c:v>4.7353631522660802E-3</c:v>
                </c:pt>
                <c:pt idx="3497">
                  <c:v>4.8808232218458102E-3</c:v>
                </c:pt>
                <c:pt idx="3498">
                  <c:v>4.7871641400965802E-3</c:v>
                </c:pt>
                <c:pt idx="3499">
                  <c:v>4.7304721120067696E-3</c:v>
                </c:pt>
                <c:pt idx="3500">
                  <c:v>4.4661713373216902E-3</c:v>
                </c:pt>
                <c:pt idx="3501">
                  <c:v>4.4615319711499299E-3</c:v>
                </c:pt>
                <c:pt idx="3502">
                  <c:v>4.5313078328021597E-3</c:v>
                </c:pt>
                <c:pt idx="3503">
                  <c:v>4.3697054892412896E-3</c:v>
                </c:pt>
                <c:pt idx="3504">
                  <c:v>4.4019854052358897E-3</c:v>
                </c:pt>
                <c:pt idx="3505">
                  <c:v>4.0991201800839603E-3</c:v>
                </c:pt>
                <c:pt idx="3506">
                  <c:v>4.1057270412773903E-3</c:v>
                </c:pt>
                <c:pt idx="3507">
                  <c:v>4.3988441939080396E-3</c:v>
                </c:pt>
                <c:pt idx="3508">
                  <c:v>4.1555395356563801E-3</c:v>
                </c:pt>
                <c:pt idx="3509">
                  <c:v>4.01513511764262E-3</c:v>
                </c:pt>
                <c:pt idx="3510">
                  <c:v>3.7356229520922198E-3</c:v>
                </c:pt>
                <c:pt idx="3511">
                  <c:v>3.8469428890017501E-3</c:v>
                </c:pt>
                <c:pt idx="3512">
                  <c:v>4.0852589127248597E-3</c:v>
                </c:pt>
                <c:pt idx="3513">
                  <c:v>3.9998373934695096E-3</c:v>
                </c:pt>
                <c:pt idx="3514">
                  <c:v>4.0178389248440097E-3</c:v>
                </c:pt>
                <c:pt idx="3515">
                  <c:v>3.9509695357314604E-3</c:v>
                </c:pt>
                <c:pt idx="3516">
                  <c:v>4.2000888408569104E-3</c:v>
                </c:pt>
                <c:pt idx="3517">
                  <c:v>4.5371570264043102E-3</c:v>
                </c:pt>
                <c:pt idx="3518">
                  <c:v>4.7015886254972196E-3</c:v>
                </c:pt>
                <c:pt idx="3519">
                  <c:v>4.7696453235488902E-3</c:v>
                </c:pt>
                <c:pt idx="3520">
                  <c:v>4.7987963040578702E-3</c:v>
                </c:pt>
                <c:pt idx="3521">
                  <c:v>5.3850826906117902E-3</c:v>
                </c:pt>
                <c:pt idx="3522">
                  <c:v>5.7969816230241701E-3</c:v>
                </c:pt>
                <c:pt idx="3523">
                  <c:v>6.3161218869537596E-3</c:v>
                </c:pt>
                <c:pt idx="3524">
                  <c:v>6.40516808320136E-3</c:v>
                </c:pt>
                <c:pt idx="3525">
                  <c:v>6.5738752384930498E-3</c:v>
                </c:pt>
                <c:pt idx="3526">
                  <c:v>7.51820612323016E-3</c:v>
                </c:pt>
                <c:pt idx="3527">
                  <c:v>7.9690882771909707E-3</c:v>
                </c:pt>
                <c:pt idx="3528">
                  <c:v>8.5799812941880303E-3</c:v>
                </c:pt>
                <c:pt idx="3529">
                  <c:v>9.2021434198528394E-3</c:v>
                </c:pt>
                <c:pt idx="3530">
                  <c:v>9.5980206786275904E-3</c:v>
                </c:pt>
                <c:pt idx="3531">
                  <c:v>1.06628975639957E-2</c:v>
                </c:pt>
                <c:pt idx="3532">
                  <c:v>1.14093269078727E-2</c:v>
                </c:pt>
                <c:pt idx="3533">
                  <c:v>1.2094979158799E-2</c:v>
                </c:pt>
                <c:pt idx="3534">
                  <c:v>1.30388706435929E-2</c:v>
                </c:pt>
                <c:pt idx="3535">
                  <c:v>1.37384721280849E-2</c:v>
                </c:pt>
                <c:pt idx="3536">
                  <c:v>1.49286500915646E-2</c:v>
                </c:pt>
                <c:pt idx="3537">
                  <c:v>1.5921641107147701E-2</c:v>
                </c:pt>
                <c:pt idx="3538">
                  <c:v>1.6877070894294299E-2</c:v>
                </c:pt>
                <c:pt idx="3539">
                  <c:v>1.7883064705952599E-2</c:v>
                </c:pt>
                <c:pt idx="3540">
                  <c:v>1.8835967789479699E-2</c:v>
                </c:pt>
                <c:pt idx="3541">
                  <c:v>2.0222419073142098E-2</c:v>
                </c:pt>
                <c:pt idx="3542">
                  <c:v>2.13518412829443E-2</c:v>
                </c:pt>
                <c:pt idx="3543">
                  <c:v>2.2538019459248399E-2</c:v>
                </c:pt>
                <c:pt idx="3544">
                  <c:v>2.3586368428809099E-2</c:v>
                </c:pt>
                <c:pt idx="3545">
                  <c:v>2.4791631664241798E-2</c:v>
                </c:pt>
                <c:pt idx="3546">
                  <c:v>2.61727223920456E-2</c:v>
                </c:pt>
                <c:pt idx="3547">
                  <c:v>2.7492810741720199E-2</c:v>
                </c:pt>
                <c:pt idx="3548">
                  <c:v>2.86154054711758E-2</c:v>
                </c:pt>
                <c:pt idx="3549">
                  <c:v>2.9782229874424599E-2</c:v>
                </c:pt>
                <c:pt idx="3550">
                  <c:v>3.1130933529568802E-2</c:v>
                </c:pt>
                <c:pt idx="3551">
                  <c:v>3.2592111205344103E-2</c:v>
                </c:pt>
                <c:pt idx="3552">
                  <c:v>3.3863828491015997E-2</c:v>
                </c:pt>
                <c:pt idx="3553">
                  <c:v>3.53608849305845E-2</c:v>
                </c:pt>
                <c:pt idx="3554">
                  <c:v>3.6225700761194198E-2</c:v>
                </c:pt>
                <c:pt idx="3555">
                  <c:v>3.7614107808819498E-2</c:v>
                </c:pt>
                <c:pt idx="3556">
                  <c:v>3.9164870916457199E-2</c:v>
                </c:pt>
                <c:pt idx="3557">
                  <c:v>4.0299382179854799E-2</c:v>
                </c:pt>
                <c:pt idx="3558">
                  <c:v>4.1699894755317497E-2</c:v>
                </c:pt>
                <c:pt idx="3559">
                  <c:v>4.2779470766349997E-2</c:v>
                </c:pt>
                <c:pt idx="3560">
                  <c:v>4.3956287902438503E-2</c:v>
                </c:pt>
                <c:pt idx="3561">
                  <c:v>4.5509234085368597E-2</c:v>
                </c:pt>
                <c:pt idx="3562">
                  <c:v>4.6550362252430498E-2</c:v>
                </c:pt>
                <c:pt idx="3563">
                  <c:v>4.79289529225191E-2</c:v>
                </c:pt>
                <c:pt idx="3564">
                  <c:v>4.8932911415461397E-2</c:v>
                </c:pt>
                <c:pt idx="3565">
                  <c:v>5.01441434315055E-2</c:v>
                </c:pt>
                <c:pt idx="3566">
                  <c:v>5.1563934235800503E-2</c:v>
                </c:pt>
                <c:pt idx="3567">
                  <c:v>5.2629186551811397E-2</c:v>
                </c:pt>
                <c:pt idx="3568">
                  <c:v>5.3693563023088697E-2</c:v>
                </c:pt>
                <c:pt idx="3569">
                  <c:v>5.4582355895765301E-2</c:v>
                </c:pt>
                <c:pt idx="3570">
                  <c:v>5.57312949494373E-2</c:v>
                </c:pt>
                <c:pt idx="3571">
                  <c:v>5.6735770476212699E-2</c:v>
                </c:pt>
                <c:pt idx="3572">
                  <c:v>5.7856128932885803E-2</c:v>
                </c:pt>
                <c:pt idx="3573">
                  <c:v>5.8726879851034801E-2</c:v>
                </c:pt>
                <c:pt idx="3574">
                  <c:v>5.9564486918050497E-2</c:v>
                </c:pt>
                <c:pt idx="3575">
                  <c:v>6.0388659840511498E-2</c:v>
                </c:pt>
                <c:pt idx="3576">
                  <c:v>6.1469719576696898E-2</c:v>
                </c:pt>
                <c:pt idx="3577">
                  <c:v>6.2368607719939101E-2</c:v>
                </c:pt>
                <c:pt idx="3578">
                  <c:v>6.2920335790304302E-2</c:v>
                </c:pt>
                <c:pt idx="3579">
                  <c:v>6.3691748049074806E-2</c:v>
                </c:pt>
                <c:pt idx="3580">
                  <c:v>6.4460656314404396E-2</c:v>
                </c:pt>
                <c:pt idx="3581">
                  <c:v>6.52632385574171E-2</c:v>
                </c:pt>
                <c:pt idx="3582">
                  <c:v>6.6022560467607905E-2</c:v>
                </c:pt>
                <c:pt idx="3583">
                  <c:v>6.6648671496759695E-2</c:v>
                </c:pt>
                <c:pt idx="3584">
                  <c:v>6.6807944766565402E-2</c:v>
                </c:pt>
                <c:pt idx="3585">
                  <c:v>6.7797338865746307E-2</c:v>
                </c:pt>
                <c:pt idx="3586">
                  <c:v>6.8319255087844102E-2</c:v>
                </c:pt>
                <c:pt idx="3587">
                  <c:v>6.8783940907121602E-2</c:v>
                </c:pt>
                <c:pt idx="3588">
                  <c:v>6.9420742563452306E-2</c:v>
                </c:pt>
                <c:pt idx="3589">
                  <c:v>6.9435421216293106E-2</c:v>
                </c:pt>
                <c:pt idx="3590">
                  <c:v>7.0162238479203207E-2</c:v>
                </c:pt>
                <c:pt idx="3591">
                  <c:v>7.0640789948591604E-2</c:v>
                </c:pt>
                <c:pt idx="3592">
                  <c:v>7.08354846607952E-2</c:v>
                </c:pt>
                <c:pt idx="3593">
                  <c:v>7.1385521216969797E-2</c:v>
                </c:pt>
                <c:pt idx="3594">
                  <c:v>7.1376121441072804E-2</c:v>
                </c:pt>
                <c:pt idx="3595">
                  <c:v>7.2017223496131794E-2</c:v>
                </c:pt>
                <c:pt idx="3596">
                  <c:v>7.2403472954585699E-2</c:v>
                </c:pt>
                <c:pt idx="3597">
                  <c:v>7.25383341295259E-2</c:v>
                </c:pt>
                <c:pt idx="3598">
                  <c:v>7.2928335496469404E-2</c:v>
                </c:pt>
                <c:pt idx="3599">
                  <c:v>7.2869677949953998E-2</c:v>
                </c:pt>
                <c:pt idx="3600">
                  <c:v>7.3327945781086007E-2</c:v>
                </c:pt>
                <c:pt idx="3601">
                  <c:v>7.3660145426890394E-2</c:v>
                </c:pt>
                <c:pt idx="3602">
                  <c:v>7.3808156726734603E-2</c:v>
                </c:pt>
                <c:pt idx="3603">
                  <c:v>7.4007630869160096E-2</c:v>
                </c:pt>
                <c:pt idx="3604">
                  <c:v>7.4064530613892704E-2</c:v>
                </c:pt>
                <c:pt idx="3605">
                  <c:v>7.4306609397349593E-2</c:v>
                </c:pt>
                <c:pt idx="3606">
                  <c:v>7.4843645035264306E-2</c:v>
                </c:pt>
                <c:pt idx="3607">
                  <c:v>7.5051349343929902E-2</c:v>
                </c:pt>
                <c:pt idx="3608">
                  <c:v>7.5052047818397499E-2</c:v>
                </c:pt>
                <c:pt idx="3609">
                  <c:v>7.5197381384877998E-2</c:v>
                </c:pt>
                <c:pt idx="3610">
                  <c:v>7.5588631190819502E-2</c:v>
                </c:pt>
                <c:pt idx="3611">
                  <c:v>7.5671084947788694E-2</c:v>
                </c:pt>
                <c:pt idx="3612">
                  <c:v>7.5998439187775504E-2</c:v>
                </c:pt>
                <c:pt idx="3613">
                  <c:v>7.5904227014186906E-2</c:v>
                </c:pt>
                <c:pt idx="3614">
                  <c:v>7.6040121150554002E-2</c:v>
                </c:pt>
                <c:pt idx="3615">
                  <c:v>7.6323312642718397E-2</c:v>
                </c:pt>
                <c:pt idx="3616">
                  <c:v>7.65236941632461E-2</c:v>
                </c:pt>
                <c:pt idx="3617">
                  <c:v>7.6847048779403196E-2</c:v>
                </c:pt>
                <c:pt idx="3618">
                  <c:v>7.6767004834712396E-2</c:v>
                </c:pt>
                <c:pt idx="3619">
                  <c:v>7.6828694243680898E-2</c:v>
                </c:pt>
                <c:pt idx="3620">
                  <c:v>7.7315557534375204E-2</c:v>
                </c:pt>
                <c:pt idx="3621">
                  <c:v>7.7431941367173907E-2</c:v>
                </c:pt>
                <c:pt idx="3622">
                  <c:v>7.7651271690734797E-2</c:v>
                </c:pt>
                <c:pt idx="3623">
                  <c:v>7.7750736502821896E-2</c:v>
                </c:pt>
                <c:pt idx="3624">
                  <c:v>7.77363672546173E-2</c:v>
                </c:pt>
                <c:pt idx="3625">
                  <c:v>7.8131986681013996E-2</c:v>
                </c:pt>
                <c:pt idx="3626">
                  <c:v>7.8383923156772103E-2</c:v>
                </c:pt>
                <c:pt idx="3627">
                  <c:v>7.8414720820709702E-2</c:v>
                </c:pt>
                <c:pt idx="3628">
                  <c:v>7.8396060082441696E-2</c:v>
                </c:pt>
                <c:pt idx="3629">
                  <c:v>7.8556936258380797E-2</c:v>
                </c:pt>
                <c:pt idx="3630">
                  <c:v>7.8867428729596206E-2</c:v>
                </c:pt>
                <c:pt idx="3631">
                  <c:v>7.9020968642141406E-2</c:v>
                </c:pt>
                <c:pt idx="3632">
                  <c:v>7.9113165930858195E-2</c:v>
                </c:pt>
                <c:pt idx="3633">
                  <c:v>7.9053553171698904E-2</c:v>
                </c:pt>
                <c:pt idx="3634">
                  <c:v>7.9222492891787302E-2</c:v>
                </c:pt>
                <c:pt idx="3635">
                  <c:v>7.9552963185155506E-2</c:v>
                </c:pt>
                <c:pt idx="3636">
                  <c:v>7.9627635367020305E-2</c:v>
                </c:pt>
                <c:pt idx="3637">
                  <c:v>7.9628005021654805E-2</c:v>
                </c:pt>
                <c:pt idx="3638">
                  <c:v>7.9248796238846994E-2</c:v>
                </c:pt>
                <c:pt idx="3639">
                  <c:v>7.95695277407132E-2</c:v>
                </c:pt>
                <c:pt idx="3640">
                  <c:v>7.9557297346344105E-2</c:v>
                </c:pt>
                <c:pt idx="3641">
                  <c:v>7.9712844060026003E-2</c:v>
                </c:pt>
                <c:pt idx="3642">
                  <c:v>7.9566466870572394E-2</c:v>
                </c:pt>
                <c:pt idx="3643">
                  <c:v>7.9231214768941294E-2</c:v>
                </c:pt>
                <c:pt idx="3644">
                  <c:v>7.9379054424321305E-2</c:v>
                </c:pt>
                <c:pt idx="3645">
                  <c:v>7.9433123534535702E-2</c:v>
                </c:pt>
                <c:pt idx="3646">
                  <c:v>7.9472167714095099E-2</c:v>
                </c:pt>
                <c:pt idx="3647">
                  <c:v>7.9329709429345099E-2</c:v>
                </c:pt>
                <c:pt idx="3648">
                  <c:v>7.8782818170837099E-2</c:v>
                </c:pt>
                <c:pt idx="3649">
                  <c:v>7.8823293775370395E-2</c:v>
                </c:pt>
                <c:pt idx="3650">
                  <c:v>7.8937873927197699E-2</c:v>
                </c:pt>
                <c:pt idx="3651">
                  <c:v>7.8739927050450201E-2</c:v>
                </c:pt>
                <c:pt idx="3652">
                  <c:v>7.8559238410933693E-2</c:v>
                </c:pt>
                <c:pt idx="3653">
                  <c:v>7.7868798861761707E-2</c:v>
                </c:pt>
                <c:pt idx="3654">
                  <c:v>7.7792449302210798E-2</c:v>
                </c:pt>
                <c:pt idx="3655">
                  <c:v>7.7866665106463201E-2</c:v>
                </c:pt>
                <c:pt idx="3656">
                  <c:v>7.7387395955270596E-2</c:v>
                </c:pt>
                <c:pt idx="3657">
                  <c:v>7.7349367893045098E-2</c:v>
                </c:pt>
                <c:pt idx="3658">
                  <c:v>7.6630713915249393E-2</c:v>
                </c:pt>
                <c:pt idx="3659">
                  <c:v>7.6386104343489206E-2</c:v>
                </c:pt>
                <c:pt idx="3660">
                  <c:v>7.6380529704698094E-2</c:v>
                </c:pt>
                <c:pt idx="3661">
                  <c:v>7.5953893193723504E-2</c:v>
                </c:pt>
                <c:pt idx="3662">
                  <c:v>7.5678364607481702E-2</c:v>
                </c:pt>
                <c:pt idx="3663">
                  <c:v>7.5012718269106701E-2</c:v>
                </c:pt>
                <c:pt idx="3664">
                  <c:v>7.4657521819143896E-2</c:v>
                </c:pt>
                <c:pt idx="3665">
                  <c:v>7.4470252773831999E-2</c:v>
                </c:pt>
                <c:pt idx="3666">
                  <c:v>7.4129508741014302E-2</c:v>
                </c:pt>
                <c:pt idx="3667">
                  <c:v>7.3691154812798004E-2</c:v>
                </c:pt>
                <c:pt idx="3668">
                  <c:v>7.3038303803735202E-2</c:v>
                </c:pt>
                <c:pt idx="3669">
                  <c:v>7.2561621395768897E-2</c:v>
                </c:pt>
                <c:pt idx="3670">
                  <c:v>7.2388830352046393E-2</c:v>
                </c:pt>
                <c:pt idx="3671">
                  <c:v>7.2125797572701905E-2</c:v>
                </c:pt>
                <c:pt idx="3672">
                  <c:v>7.1586439046793696E-2</c:v>
                </c:pt>
                <c:pt idx="3673">
                  <c:v>7.0862378615888094E-2</c:v>
                </c:pt>
                <c:pt idx="3674">
                  <c:v>7.0554743419405097E-2</c:v>
                </c:pt>
                <c:pt idx="3675">
                  <c:v>7.0087720968404807E-2</c:v>
                </c:pt>
                <c:pt idx="3676">
                  <c:v>6.9740748086580304E-2</c:v>
                </c:pt>
                <c:pt idx="3677">
                  <c:v>6.9161445754227696E-2</c:v>
                </c:pt>
                <c:pt idx="3678">
                  <c:v>6.8402966640392193E-2</c:v>
                </c:pt>
                <c:pt idx="3679">
                  <c:v>6.8104939441783599E-2</c:v>
                </c:pt>
                <c:pt idx="3680">
                  <c:v>6.7564626607424905E-2</c:v>
                </c:pt>
                <c:pt idx="3681">
                  <c:v>6.7282465599675295E-2</c:v>
                </c:pt>
                <c:pt idx="3682">
                  <c:v>6.6762783091568301E-2</c:v>
                </c:pt>
                <c:pt idx="3683">
                  <c:v>6.5785454358367093E-2</c:v>
                </c:pt>
                <c:pt idx="3684">
                  <c:v>6.5599389891494594E-2</c:v>
                </c:pt>
                <c:pt idx="3685">
                  <c:v>6.4917735153553702E-2</c:v>
                </c:pt>
                <c:pt idx="3686">
                  <c:v>6.45118213245299E-2</c:v>
                </c:pt>
                <c:pt idx="3687">
                  <c:v>6.4006459366586096E-2</c:v>
                </c:pt>
                <c:pt idx="3688">
                  <c:v>6.3054641549037102E-2</c:v>
                </c:pt>
                <c:pt idx="3689">
                  <c:v>6.2629694225583801E-2</c:v>
                </c:pt>
                <c:pt idx="3690">
                  <c:v>6.2029139839585898E-2</c:v>
                </c:pt>
                <c:pt idx="3691">
                  <c:v>6.1656275435537498E-2</c:v>
                </c:pt>
                <c:pt idx="3692">
                  <c:v>6.1008302877224002E-2</c:v>
                </c:pt>
                <c:pt idx="3693">
                  <c:v>6.0053071243387803E-2</c:v>
                </c:pt>
                <c:pt idx="3694">
                  <c:v>5.9810362253684198E-2</c:v>
                </c:pt>
                <c:pt idx="3695">
                  <c:v>5.9033541250093899E-2</c:v>
                </c:pt>
                <c:pt idx="3696">
                  <c:v>5.8512635061351702E-2</c:v>
                </c:pt>
                <c:pt idx="3697">
                  <c:v>5.7749708399022499E-2</c:v>
                </c:pt>
                <c:pt idx="3698">
                  <c:v>5.6894957239249901E-2</c:v>
                </c:pt>
                <c:pt idx="3699">
                  <c:v>5.6280888879314102E-2</c:v>
                </c:pt>
                <c:pt idx="3700">
                  <c:v>5.5618981385768901E-2</c:v>
                </c:pt>
                <c:pt idx="3701">
                  <c:v>5.4938918453133402E-2</c:v>
                </c:pt>
                <c:pt idx="3702">
                  <c:v>5.3969632960350303E-2</c:v>
                </c:pt>
                <c:pt idx="3703">
                  <c:v>5.3134484663164998E-2</c:v>
                </c:pt>
                <c:pt idx="3704">
                  <c:v>5.2407931815367001E-2</c:v>
                </c:pt>
                <c:pt idx="3705">
                  <c:v>5.1472789506935901E-2</c:v>
                </c:pt>
                <c:pt idx="3706">
                  <c:v>5.0842441010897403E-2</c:v>
                </c:pt>
                <c:pt idx="3707">
                  <c:v>4.9680207358098999E-2</c:v>
                </c:pt>
                <c:pt idx="3708">
                  <c:v>4.8751756476903399E-2</c:v>
                </c:pt>
                <c:pt idx="3709">
                  <c:v>4.7853902072125497E-2</c:v>
                </c:pt>
                <c:pt idx="3710">
                  <c:v>4.6838060190330703E-2</c:v>
                </c:pt>
                <c:pt idx="3711">
                  <c:v>4.5962246921090702E-2</c:v>
                </c:pt>
                <c:pt idx="3712">
                  <c:v>4.4534746210050997E-2</c:v>
                </c:pt>
                <c:pt idx="3713">
                  <c:v>4.3633711981705299E-2</c:v>
                </c:pt>
                <c:pt idx="3714">
                  <c:v>4.2589683412952897E-2</c:v>
                </c:pt>
                <c:pt idx="3715">
                  <c:v>4.1326939729519299E-2</c:v>
                </c:pt>
                <c:pt idx="3716">
                  <c:v>4.0331697660324899E-2</c:v>
                </c:pt>
                <c:pt idx="3717">
                  <c:v>3.8845123423622202E-2</c:v>
                </c:pt>
                <c:pt idx="3718">
                  <c:v>3.7699146228084297E-2</c:v>
                </c:pt>
                <c:pt idx="3719">
                  <c:v>3.6518300275380902E-2</c:v>
                </c:pt>
                <c:pt idx="3720">
                  <c:v>3.4846208539670298E-2</c:v>
                </c:pt>
                <c:pt idx="3721">
                  <c:v>3.3718029421071702E-2</c:v>
                </c:pt>
                <c:pt idx="3722">
                  <c:v>3.2033572644489E-2</c:v>
                </c:pt>
                <c:pt idx="3723">
                  <c:v>3.06931772014961E-2</c:v>
                </c:pt>
                <c:pt idx="3724">
                  <c:v>2.93149402712586E-2</c:v>
                </c:pt>
                <c:pt idx="3725">
                  <c:v>2.7688737574882698E-2</c:v>
                </c:pt>
                <c:pt idx="3726">
                  <c:v>2.6064072500551198E-2</c:v>
                </c:pt>
                <c:pt idx="3727">
                  <c:v>2.44183158618177E-2</c:v>
                </c:pt>
                <c:pt idx="3728">
                  <c:v>2.27875686465417E-2</c:v>
                </c:pt>
                <c:pt idx="3729">
                  <c:v>2.1228306040844899E-2</c:v>
                </c:pt>
                <c:pt idx="3730">
                  <c:v>1.9535225479736799E-2</c:v>
                </c:pt>
                <c:pt idx="3731">
                  <c:v>1.7784369853107801E-2</c:v>
                </c:pt>
                <c:pt idx="3732">
                  <c:v>1.5807091039111602E-2</c:v>
                </c:pt>
                <c:pt idx="3733">
                  <c:v>1.4194217199765101E-2</c:v>
                </c:pt>
                <c:pt idx="3734">
                  <c:v>1.2600433799667601E-2</c:v>
                </c:pt>
                <c:pt idx="3735">
                  <c:v>1.07758733153653E-2</c:v>
                </c:pt>
                <c:pt idx="3736">
                  <c:v>8.8467235310568295E-3</c:v>
                </c:pt>
                <c:pt idx="3737">
                  <c:v>7.0057228278361302E-3</c:v>
                </c:pt>
                <c:pt idx="3738">
                  <c:v>5.3563624624802797E-3</c:v>
                </c:pt>
                <c:pt idx="3739">
                  <c:v>3.52216103336937E-3</c:v>
                </c:pt>
                <c:pt idx="3740">
                  <c:v>1.8104890154975E-3</c:v>
                </c:pt>
                <c:pt idx="3741">
                  <c:v>-3.0494920494898698E-4</c:v>
                </c:pt>
                <c:pt idx="3742">
                  <c:v>-2.2702382254596101E-3</c:v>
                </c:pt>
                <c:pt idx="3743">
                  <c:v>-3.7525793661672101E-3</c:v>
                </c:pt>
                <c:pt idx="3744">
                  <c:v>-5.5354285585235401E-3</c:v>
                </c:pt>
                <c:pt idx="3745">
                  <c:v>-7.2704186682950199E-3</c:v>
                </c:pt>
                <c:pt idx="3746">
                  <c:v>-9.0538491545153494E-3</c:v>
                </c:pt>
                <c:pt idx="3747">
                  <c:v>-1.1076282273230299E-2</c:v>
                </c:pt>
                <c:pt idx="3748">
                  <c:v>-1.2343904268118201E-2</c:v>
                </c:pt>
                <c:pt idx="3749">
                  <c:v>-1.3992411705811E-2</c:v>
                </c:pt>
                <c:pt idx="3750">
                  <c:v>-1.55822887788181E-2</c:v>
                </c:pt>
                <c:pt idx="3751">
                  <c:v>-1.7185192554844402E-2</c:v>
                </c:pt>
                <c:pt idx="3752">
                  <c:v>-1.8883258565874899E-2</c:v>
                </c:pt>
                <c:pt idx="3753">
                  <c:v>-1.9909380130885199E-2</c:v>
                </c:pt>
                <c:pt idx="3754">
                  <c:v>-2.1510332957147899E-2</c:v>
                </c:pt>
                <c:pt idx="3755">
                  <c:v>-2.25436982038737E-2</c:v>
                </c:pt>
                <c:pt idx="3756">
                  <c:v>-2.4012645339102801E-2</c:v>
                </c:pt>
                <c:pt idx="3757">
                  <c:v>-2.5461405060207401E-2</c:v>
                </c:pt>
                <c:pt idx="3758">
                  <c:v>-2.63174986742667E-2</c:v>
                </c:pt>
                <c:pt idx="3759">
                  <c:v>-2.7397576127244101E-2</c:v>
                </c:pt>
                <c:pt idx="3760">
                  <c:v>-2.82268747564632E-2</c:v>
                </c:pt>
                <c:pt idx="3761">
                  <c:v>-2.92775909113159E-2</c:v>
                </c:pt>
                <c:pt idx="3762">
                  <c:v>-3.0169176018204201E-2</c:v>
                </c:pt>
                <c:pt idx="3763">
                  <c:v>-3.0870215414193301E-2</c:v>
                </c:pt>
                <c:pt idx="3764">
                  <c:v>-3.1386184011583503E-2</c:v>
                </c:pt>
                <c:pt idx="3765">
                  <c:v>-3.1889208339677899E-2</c:v>
                </c:pt>
                <c:pt idx="3766">
                  <c:v>-3.2689205260100697E-2</c:v>
                </c:pt>
                <c:pt idx="3767">
                  <c:v>-3.3274144300248699E-2</c:v>
                </c:pt>
                <c:pt idx="3768">
                  <c:v>-3.3495169206878603E-2</c:v>
                </c:pt>
                <c:pt idx="3769">
                  <c:v>-3.3744668557232897E-2</c:v>
                </c:pt>
                <c:pt idx="3770">
                  <c:v>-3.38822824416595E-2</c:v>
                </c:pt>
                <c:pt idx="3771">
                  <c:v>-3.4163803771828503E-2</c:v>
                </c:pt>
                <c:pt idx="3772">
                  <c:v>-3.4504287272584998E-2</c:v>
                </c:pt>
                <c:pt idx="3773">
                  <c:v>-3.4244960628996603E-2</c:v>
                </c:pt>
                <c:pt idx="3774">
                  <c:v>-3.4304798112759501E-2</c:v>
                </c:pt>
                <c:pt idx="3775">
                  <c:v>-3.3890856791113699E-2</c:v>
                </c:pt>
                <c:pt idx="3776">
                  <c:v>-3.3947652172170002E-2</c:v>
                </c:pt>
                <c:pt idx="3777">
                  <c:v>-3.3828024368486302E-2</c:v>
                </c:pt>
                <c:pt idx="3778">
                  <c:v>-3.33061228032452E-2</c:v>
                </c:pt>
                <c:pt idx="3779">
                  <c:v>-3.3111712294679102E-2</c:v>
                </c:pt>
                <c:pt idx="3780">
                  <c:v>-3.2366094019540298E-2</c:v>
                </c:pt>
                <c:pt idx="3781">
                  <c:v>-3.2240725739515898E-2</c:v>
                </c:pt>
                <c:pt idx="3782">
                  <c:v>-3.1906883685102201E-2</c:v>
                </c:pt>
                <c:pt idx="3783">
                  <c:v>-3.11726867373649E-2</c:v>
                </c:pt>
                <c:pt idx="3784">
                  <c:v>-3.0757416807806699E-2</c:v>
                </c:pt>
                <c:pt idx="3785">
                  <c:v>-2.9986126329095399E-2</c:v>
                </c:pt>
                <c:pt idx="3786">
                  <c:v>-2.9515725275909899E-2</c:v>
                </c:pt>
                <c:pt idx="3787">
                  <c:v>-2.90560420484593E-2</c:v>
                </c:pt>
                <c:pt idx="3788">
                  <c:v>-2.8395070917041999E-2</c:v>
                </c:pt>
                <c:pt idx="3789">
                  <c:v>-2.78672631704108E-2</c:v>
                </c:pt>
                <c:pt idx="3790">
                  <c:v>-2.7165522342685201E-2</c:v>
                </c:pt>
                <c:pt idx="3791">
                  <c:v>-2.6700291723603199E-2</c:v>
                </c:pt>
                <c:pt idx="3792">
                  <c:v>-2.6221981218140299E-2</c:v>
                </c:pt>
                <c:pt idx="3793">
                  <c:v>-2.5604867372191399E-2</c:v>
                </c:pt>
                <c:pt idx="3794">
                  <c:v>-2.5054248640094801E-2</c:v>
                </c:pt>
                <c:pt idx="3795">
                  <c:v>-2.4537043744967998E-2</c:v>
                </c:pt>
                <c:pt idx="3796">
                  <c:v>-2.4051802880150599E-2</c:v>
                </c:pt>
                <c:pt idx="3797">
                  <c:v>-2.3764563929002901E-2</c:v>
                </c:pt>
                <c:pt idx="3798">
                  <c:v>-2.32191947197866E-2</c:v>
                </c:pt>
                <c:pt idx="3799">
                  <c:v>-2.2804199946580998E-2</c:v>
                </c:pt>
                <c:pt idx="3800">
                  <c:v>-2.2549694771306399E-2</c:v>
                </c:pt>
                <c:pt idx="3801">
                  <c:v>-2.2328453034569502E-2</c:v>
                </c:pt>
                <c:pt idx="3802">
                  <c:v>-2.2180147305133398E-2</c:v>
                </c:pt>
                <c:pt idx="3803">
                  <c:v>-2.2135241045217399E-2</c:v>
                </c:pt>
                <c:pt idx="3804">
                  <c:v>-2.2069093545269699E-2</c:v>
                </c:pt>
                <c:pt idx="3805">
                  <c:v>-2.2184777782322199E-2</c:v>
                </c:pt>
                <c:pt idx="3806">
                  <c:v>-2.2358426116823302E-2</c:v>
                </c:pt>
                <c:pt idx="3807">
                  <c:v>-2.2531414480753801E-2</c:v>
                </c:pt>
                <c:pt idx="3808">
                  <c:v>-2.2783609004761299E-2</c:v>
                </c:pt>
                <c:pt idx="3809">
                  <c:v>-2.3292046165129299E-2</c:v>
                </c:pt>
                <c:pt idx="3810">
                  <c:v>-2.3619463521882E-2</c:v>
                </c:pt>
                <c:pt idx="3811">
                  <c:v>-2.4319533378339201E-2</c:v>
                </c:pt>
                <c:pt idx="3812">
                  <c:v>-2.4888547304185601E-2</c:v>
                </c:pt>
                <c:pt idx="3813">
                  <c:v>-2.5514158960974101E-2</c:v>
                </c:pt>
                <c:pt idx="3814">
                  <c:v>-2.6486029511799E-2</c:v>
                </c:pt>
                <c:pt idx="3815">
                  <c:v>-2.7239633016773901E-2</c:v>
                </c:pt>
                <c:pt idx="3816">
                  <c:v>-2.8453512476518499E-2</c:v>
                </c:pt>
                <c:pt idx="3817">
                  <c:v>-2.9433361900399899E-2</c:v>
                </c:pt>
                <c:pt idx="3818">
                  <c:v>-3.04903946592536E-2</c:v>
                </c:pt>
                <c:pt idx="3819">
                  <c:v>-3.1746105668140803E-2</c:v>
                </c:pt>
                <c:pt idx="3820">
                  <c:v>-3.31088548989735E-2</c:v>
                </c:pt>
                <c:pt idx="3821">
                  <c:v>-3.4601270495503302E-2</c:v>
                </c:pt>
                <c:pt idx="3822">
                  <c:v>-3.5821955348571299E-2</c:v>
                </c:pt>
                <c:pt idx="3823">
                  <c:v>-3.7385215053344599E-2</c:v>
                </c:pt>
                <c:pt idx="3824">
                  <c:v>-3.9045518378071201E-2</c:v>
                </c:pt>
                <c:pt idx="3825">
                  <c:v>-4.0983534244774703E-2</c:v>
                </c:pt>
                <c:pt idx="3826">
                  <c:v>-4.2492165612642602E-2</c:v>
                </c:pt>
                <c:pt idx="3827">
                  <c:v>-4.4340267288069002E-2</c:v>
                </c:pt>
                <c:pt idx="3828">
                  <c:v>-4.5995494820910997E-2</c:v>
                </c:pt>
                <c:pt idx="3829">
                  <c:v>-4.7933044784648E-2</c:v>
                </c:pt>
                <c:pt idx="3830">
                  <c:v>-5.0033097562644797E-2</c:v>
                </c:pt>
                <c:pt idx="3831">
                  <c:v>-5.1949850653954001E-2</c:v>
                </c:pt>
                <c:pt idx="3832">
                  <c:v>-5.3581260517034199E-2</c:v>
                </c:pt>
                <c:pt idx="3833">
                  <c:v>-5.5747253419612001E-2</c:v>
                </c:pt>
                <c:pt idx="3834">
                  <c:v>-5.7573472644518099E-2</c:v>
                </c:pt>
                <c:pt idx="3835">
                  <c:v>-5.9674983385653399E-2</c:v>
                </c:pt>
                <c:pt idx="3836">
                  <c:v>-6.1647730287680398E-2</c:v>
                </c:pt>
                <c:pt idx="3837">
                  <c:v>-6.3231017485284799E-2</c:v>
                </c:pt>
                <c:pt idx="3838">
                  <c:v>-6.5348687294152302E-2</c:v>
                </c:pt>
                <c:pt idx="3839">
                  <c:v>-6.7020716322599802E-2</c:v>
                </c:pt>
                <c:pt idx="3840">
                  <c:v>-6.9057451982243501E-2</c:v>
                </c:pt>
                <c:pt idx="3841">
                  <c:v>-7.0845580628396299E-2</c:v>
                </c:pt>
                <c:pt idx="3842">
                  <c:v>-7.2231929348801599E-2</c:v>
                </c:pt>
                <c:pt idx="3843">
                  <c:v>-7.4165933263098602E-2</c:v>
                </c:pt>
                <c:pt idx="3844">
                  <c:v>-7.5461354061113095E-2</c:v>
                </c:pt>
                <c:pt idx="3845">
                  <c:v>-7.7304194533110507E-2</c:v>
                </c:pt>
                <c:pt idx="3846">
                  <c:v>-7.8696128111989602E-2</c:v>
                </c:pt>
                <c:pt idx="3847">
                  <c:v>-7.9788379621289596E-2</c:v>
                </c:pt>
                <c:pt idx="3848">
                  <c:v>-8.1300901894641203E-2</c:v>
                </c:pt>
                <c:pt idx="3849">
                  <c:v>-8.2263245240113705E-2</c:v>
                </c:pt>
                <c:pt idx="3850">
                  <c:v>-8.3607782130220604E-2</c:v>
                </c:pt>
                <c:pt idx="3851">
                  <c:v>-8.4546390540989405E-2</c:v>
                </c:pt>
                <c:pt idx="3852">
                  <c:v>-8.5210237330579905E-2</c:v>
                </c:pt>
                <c:pt idx="3853">
                  <c:v>-8.6100732631299901E-2</c:v>
                </c:pt>
                <c:pt idx="3854">
                  <c:v>-8.6555288384355805E-2</c:v>
                </c:pt>
                <c:pt idx="3855">
                  <c:v>-8.7266881149526104E-2</c:v>
                </c:pt>
                <c:pt idx="3856">
                  <c:v>-8.7701394257873003E-2</c:v>
                </c:pt>
                <c:pt idx="3857">
                  <c:v>-8.7890673578895101E-2</c:v>
                </c:pt>
                <c:pt idx="3858">
                  <c:v>-8.7939806651739699E-2</c:v>
                </c:pt>
                <c:pt idx="3859">
                  <c:v>-8.7927168904421593E-2</c:v>
                </c:pt>
                <c:pt idx="3860">
                  <c:v>-8.8138095131421901E-2</c:v>
                </c:pt>
                <c:pt idx="3861">
                  <c:v>-8.7913019417951599E-2</c:v>
                </c:pt>
                <c:pt idx="3862">
                  <c:v>-8.7513887728534703E-2</c:v>
                </c:pt>
                <c:pt idx="3863">
                  <c:v>-8.6990533366637202E-2</c:v>
                </c:pt>
                <c:pt idx="3864">
                  <c:v>-8.6252706643221697E-2</c:v>
                </c:pt>
                <c:pt idx="3865">
                  <c:v>-8.5755556743984801E-2</c:v>
                </c:pt>
                <c:pt idx="3866">
                  <c:v>-8.4939228890958396E-2</c:v>
                </c:pt>
                <c:pt idx="3867">
                  <c:v>-8.4058982943715194E-2</c:v>
                </c:pt>
                <c:pt idx="3868">
                  <c:v>-8.3118437384667399E-2</c:v>
                </c:pt>
                <c:pt idx="3869">
                  <c:v>-8.1869149954435699E-2</c:v>
                </c:pt>
                <c:pt idx="3870">
                  <c:v>-8.1109640880955805E-2</c:v>
                </c:pt>
                <c:pt idx="3871">
                  <c:v>-7.9525914459978198E-2</c:v>
                </c:pt>
                <c:pt idx="3872">
                  <c:v>-7.8443957109433998E-2</c:v>
                </c:pt>
                <c:pt idx="3873">
                  <c:v>-7.6952711245558206E-2</c:v>
                </c:pt>
                <c:pt idx="3874">
                  <c:v>-7.5271808972635301E-2</c:v>
                </c:pt>
                <c:pt idx="3875">
                  <c:v>-7.4007396218619001E-2</c:v>
                </c:pt>
                <c:pt idx="3876">
                  <c:v>-7.2396295430456004E-2</c:v>
                </c:pt>
                <c:pt idx="3877">
                  <c:v>-7.0594350636953601E-2</c:v>
                </c:pt>
                <c:pt idx="3878">
                  <c:v>-6.89680957526628E-2</c:v>
                </c:pt>
                <c:pt idx="3879">
                  <c:v>-6.7064492506799106E-2</c:v>
                </c:pt>
                <c:pt idx="3880">
                  <c:v>-6.54316103500409E-2</c:v>
                </c:pt>
                <c:pt idx="3881">
                  <c:v>-6.3623641580995594E-2</c:v>
                </c:pt>
                <c:pt idx="3882">
                  <c:v>-6.1803042445282001E-2</c:v>
                </c:pt>
                <c:pt idx="3883">
                  <c:v>-6.0028351899228602E-2</c:v>
                </c:pt>
                <c:pt idx="3884">
                  <c:v>-5.8089032984353202E-2</c:v>
                </c:pt>
                <c:pt idx="3885">
                  <c:v>-5.65843953057392E-2</c:v>
                </c:pt>
                <c:pt idx="3886">
                  <c:v>-5.4683351047717398E-2</c:v>
                </c:pt>
                <c:pt idx="3887">
                  <c:v>-5.2914709612627099E-2</c:v>
                </c:pt>
                <c:pt idx="3888">
                  <c:v>-5.1004159652591398E-2</c:v>
                </c:pt>
                <c:pt idx="3889">
                  <c:v>-4.9356617459255799E-2</c:v>
                </c:pt>
                <c:pt idx="3890">
                  <c:v>-4.7672071689996397E-2</c:v>
                </c:pt>
                <c:pt idx="3891">
                  <c:v>-4.6040981847260201E-2</c:v>
                </c:pt>
                <c:pt idx="3892">
                  <c:v>-4.4560564548520698E-2</c:v>
                </c:pt>
                <c:pt idx="3893">
                  <c:v>-4.2783237481002503E-2</c:v>
                </c:pt>
                <c:pt idx="3894">
                  <c:v>-4.1522915294162598E-2</c:v>
                </c:pt>
                <c:pt idx="3895">
                  <c:v>-4.0059192588777999E-2</c:v>
                </c:pt>
                <c:pt idx="3896">
                  <c:v>-3.8724197150726801E-2</c:v>
                </c:pt>
                <c:pt idx="3897">
                  <c:v>-3.7617553612272203E-2</c:v>
                </c:pt>
                <c:pt idx="3898">
                  <c:v>-3.6131105404564302E-2</c:v>
                </c:pt>
                <c:pt idx="3899">
                  <c:v>-3.5293397720180301E-2</c:v>
                </c:pt>
                <c:pt idx="3900">
                  <c:v>-3.4177388865445801E-2</c:v>
                </c:pt>
                <c:pt idx="3901">
                  <c:v>-3.3102963956842403E-2</c:v>
                </c:pt>
                <c:pt idx="3902">
                  <c:v>-3.2389924829666197E-2</c:v>
                </c:pt>
                <c:pt idx="3903">
                  <c:v>-3.1460882164201703E-2</c:v>
                </c:pt>
                <c:pt idx="3904">
                  <c:v>-3.0942024112334401E-2</c:v>
                </c:pt>
                <c:pt idx="3905">
                  <c:v>-3.0317313703537602E-2</c:v>
                </c:pt>
                <c:pt idx="3906">
                  <c:v>-2.9677948060364001E-2</c:v>
                </c:pt>
                <c:pt idx="3907">
                  <c:v>-2.9279768929884601E-2</c:v>
                </c:pt>
                <c:pt idx="3908">
                  <c:v>-2.87410237640606E-2</c:v>
                </c:pt>
                <c:pt idx="3909">
                  <c:v>-2.8878370257434699E-2</c:v>
                </c:pt>
                <c:pt idx="3910">
                  <c:v>-2.8495665087704101E-2</c:v>
                </c:pt>
                <c:pt idx="3911">
                  <c:v>-2.82266627797353E-2</c:v>
                </c:pt>
                <c:pt idx="3912">
                  <c:v>-2.8427317986626201E-2</c:v>
                </c:pt>
                <c:pt idx="3913">
                  <c:v>-2.8206263612674198E-2</c:v>
                </c:pt>
                <c:pt idx="3914">
                  <c:v>-2.8516153224221099E-2</c:v>
                </c:pt>
                <c:pt idx="3915">
                  <c:v>-2.85891945721626E-2</c:v>
                </c:pt>
                <c:pt idx="3916">
                  <c:v>-2.8824841750007098E-2</c:v>
                </c:pt>
                <c:pt idx="3917">
                  <c:v>-2.88886048489604E-2</c:v>
                </c:pt>
                <c:pt idx="3918">
                  <c:v>-2.92293425577414E-2</c:v>
                </c:pt>
                <c:pt idx="3919">
                  <c:v>-2.9779471220502202E-2</c:v>
                </c:pt>
                <c:pt idx="3920">
                  <c:v>-2.9867909876387599E-2</c:v>
                </c:pt>
                <c:pt idx="3921">
                  <c:v>-3.0363297457227999E-2</c:v>
                </c:pt>
                <c:pt idx="3922">
                  <c:v>-3.0563941129885201E-2</c:v>
                </c:pt>
                <c:pt idx="3923">
                  <c:v>-3.1038724409746501E-2</c:v>
                </c:pt>
                <c:pt idx="3924">
                  <c:v>-3.1616175220586497E-2</c:v>
                </c:pt>
                <c:pt idx="3925">
                  <c:v>-3.1685501070815698E-2</c:v>
                </c:pt>
                <c:pt idx="3926">
                  <c:v>-3.2059799906272703E-2</c:v>
                </c:pt>
                <c:pt idx="3927">
                  <c:v>-3.2287631913315497E-2</c:v>
                </c:pt>
                <c:pt idx="3928">
                  <c:v>-3.2647269018038098E-2</c:v>
                </c:pt>
                <c:pt idx="3929">
                  <c:v>-3.3214600246102503E-2</c:v>
                </c:pt>
                <c:pt idx="3930">
                  <c:v>-3.3156634826583799E-2</c:v>
                </c:pt>
                <c:pt idx="3931">
                  <c:v>-3.3220664992674599E-2</c:v>
                </c:pt>
                <c:pt idx="3932">
                  <c:v>-3.3334625970594702E-2</c:v>
                </c:pt>
                <c:pt idx="3933">
                  <c:v>-3.3396080897661697E-2</c:v>
                </c:pt>
                <c:pt idx="3934">
                  <c:v>-3.3589064870938899E-2</c:v>
                </c:pt>
                <c:pt idx="3935">
                  <c:v>-3.3269026412419703E-2</c:v>
                </c:pt>
                <c:pt idx="3936">
                  <c:v>-3.2999947654937502E-2</c:v>
                </c:pt>
                <c:pt idx="3937">
                  <c:v>-3.2807228185373898E-2</c:v>
                </c:pt>
                <c:pt idx="3938">
                  <c:v>-3.2269837922400103E-2</c:v>
                </c:pt>
                <c:pt idx="3939">
                  <c:v>-3.2022870439747803E-2</c:v>
                </c:pt>
                <c:pt idx="3940">
                  <c:v>-3.14236440416584E-2</c:v>
                </c:pt>
                <c:pt idx="3941">
                  <c:v>-3.0465048088069401E-2</c:v>
                </c:pt>
                <c:pt idx="3942">
                  <c:v>-2.9872350978676101E-2</c:v>
                </c:pt>
                <c:pt idx="3943">
                  <c:v>-2.9013925107194201E-2</c:v>
                </c:pt>
                <c:pt idx="3944">
                  <c:v>-2.81657135250096E-2</c:v>
                </c:pt>
                <c:pt idx="3945">
                  <c:v>-2.68906233795035E-2</c:v>
                </c:pt>
                <c:pt idx="3946">
                  <c:v>-2.57831412748716E-2</c:v>
                </c:pt>
                <c:pt idx="3947">
                  <c:v>-2.4456538270927398E-2</c:v>
                </c:pt>
                <c:pt idx="3948">
                  <c:v>-2.3084980373665898E-2</c:v>
                </c:pt>
                <c:pt idx="3949">
                  <c:v>-2.1689806004669999E-2</c:v>
                </c:pt>
                <c:pt idx="3950">
                  <c:v>-1.98056495241411E-2</c:v>
                </c:pt>
                <c:pt idx="3951">
                  <c:v>-1.8033920838796399E-2</c:v>
                </c:pt>
                <c:pt idx="3952">
                  <c:v>-1.6197774901877699E-2</c:v>
                </c:pt>
                <c:pt idx="3953">
                  <c:v>-1.44242993460793E-2</c:v>
                </c:pt>
                <c:pt idx="3954">
                  <c:v>-1.2501999760475E-2</c:v>
                </c:pt>
                <c:pt idx="3955">
                  <c:v>-1.02613865729931E-2</c:v>
                </c:pt>
                <c:pt idx="3956">
                  <c:v>-8.0332762935422207E-3</c:v>
                </c:pt>
                <c:pt idx="3957">
                  <c:v>-5.8714917639461498E-3</c:v>
                </c:pt>
                <c:pt idx="3958">
                  <c:v>-3.7211021687928499E-3</c:v>
                </c:pt>
                <c:pt idx="3959">
                  <c:v>-1.36016318483623E-3</c:v>
                </c:pt>
                <c:pt idx="3960">
                  <c:v>1.1139076341427499E-3</c:v>
                </c:pt>
                <c:pt idx="3961">
                  <c:v>3.5114156791989501E-3</c:v>
                </c:pt>
                <c:pt idx="3962">
                  <c:v>6.0943835740486403E-3</c:v>
                </c:pt>
                <c:pt idx="3963">
                  <c:v>8.3585370204575706E-3</c:v>
                </c:pt>
                <c:pt idx="3964">
                  <c:v>1.0862683334125199E-2</c:v>
                </c:pt>
                <c:pt idx="3965">
                  <c:v>1.3597170725076199E-2</c:v>
                </c:pt>
                <c:pt idx="3966">
                  <c:v>1.5934963634839601E-2</c:v>
                </c:pt>
                <c:pt idx="3967">
                  <c:v>1.85147983532826E-2</c:v>
                </c:pt>
                <c:pt idx="3968">
                  <c:v>2.09605271424896E-2</c:v>
                </c:pt>
                <c:pt idx="3969">
                  <c:v>2.3258584687364199E-2</c:v>
                </c:pt>
                <c:pt idx="3970">
                  <c:v>2.59436765356016E-2</c:v>
                </c:pt>
                <c:pt idx="3971">
                  <c:v>2.8161163911842702E-2</c:v>
                </c:pt>
                <c:pt idx="3972">
                  <c:v>3.0582811892176501E-2</c:v>
                </c:pt>
                <c:pt idx="3973">
                  <c:v>3.26770053258875E-2</c:v>
                </c:pt>
                <c:pt idx="3974">
                  <c:v>3.4803806878915197E-2</c:v>
                </c:pt>
                <c:pt idx="3975">
                  <c:v>3.7201742042156601E-2</c:v>
                </c:pt>
                <c:pt idx="3976">
                  <c:v>3.8973484873399598E-2</c:v>
                </c:pt>
                <c:pt idx="3977">
                  <c:v>4.0956860670285603E-2</c:v>
                </c:pt>
                <c:pt idx="3978">
                  <c:v>4.2675283139364799E-2</c:v>
                </c:pt>
                <c:pt idx="3979">
                  <c:v>4.4359439755656899E-2</c:v>
                </c:pt>
                <c:pt idx="3980">
                  <c:v>4.6176284074938602E-2</c:v>
                </c:pt>
                <c:pt idx="3981">
                  <c:v>4.7409817623756498E-2</c:v>
                </c:pt>
                <c:pt idx="3982">
                  <c:v>4.8852837814838998E-2</c:v>
                </c:pt>
                <c:pt idx="3983">
                  <c:v>4.9818149486053002E-2</c:v>
                </c:pt>
                <c:pt idx="3984">
                  <c:v>5.0927372975701997E-2</c:v>
                </c:pt>
                <c:pt idx="3985">
                  <c:v>5.1879758671288502E-2</c:v>
                </c:pt>
                <c:pt idx="3986">
                  <c:v>5.2663599023258401E-2</c:v>
                </c:pt>
                <c:pt idx="3987">
                  <c:v>5.3314508151867702E-2</c:v>
                </c:pt>
                <c:pt idx="3988">
                  <c:v>5.3475413960505903E-2</c:v>
                </c:pt>
                <c:pt idx="3989">
                  <c:v>5.3819333464392702E-2</c:v>
                </c:pt>
                <c:pt idx="3990">
                  <c:v>5.4114790410054701E-2</c:v>
                </c:pt>
                <c:pt idx="3991">
                  <c:v>5.4216985163891798E-2</c:v>
                </c:pt>
                <c:pt idx="3992">
                  <c:v>5.4145205162067001E-2</c:v>
                </c:pt>
                <c:pt idx="3993">
                  <c:v>5.37336376919164E-2</c:v>
                </c:pt>
                <c:pt idx="3994">
                  <c:v>5.3426288868587898E-2</c:v>
                </c:pt>
                <c:pt idx="3995">
                  <c:v>5.2886478115170499E-2</c:v>
                </c:pt>
                <c:pt idx="3996">
                  <c:v>5.2132349965452802E-2</c:v>
                </c:pt>
                <c:pt idx="3997">
                  <c:v>5.1380642851894101E-2</c:v>
                </c:pt>
                <c:pt idx="3998">
                  <c:v>5.0095307809412098E-2</c:v>
                </c:pt>
                <c:pt idx="3999">
                  <c:v>4.9115525142267399E-2</c:v>
                </c:pt>
                <c:pt idx="4000">
                  <c:v>4.7945058858533299E-2</c:v>
                </c:pt>
                <c:pt idx="4001">
                  <c:v>4.65464818648103E-2</c:v>
                </c:pt>
                <c:pt idx="4002">
                  <c:v>4.5091747795647397E-2</c:v>
                </c:pt>
                <c:pt idx="4003">
                  <c:v>4.34626827763629E-2</c:v>
                </c:pt>
                <c:pt idx="4004">
                  <c:v>4.18902487408419E-2</c:v>
                </c:pt>
                <c:pt idx="4005">
                  <c:v>4.0240368440775998E-2</c:v>
                </c:pt>
                <c:pt idx="4006">
                  <c:v>3.85031264829079E-2</c:v>
                </c:pt>
                <c:pt idx="4007">
                  <c:v>3.6688939230147301E-2</c:v>
                </c:pt>
                <c:pt idx="4008">
                  <c:v>3.4650905087582798E-2</c:v>
                </c:pt>
                <c:pt idx="4009">
                  <c:v>3.2885419185892099E-2</c:v>
                </c:pt>
                <c:pt idx="4010">
                  <c:v>3.08457104029543E-2</c:v>
                </c:pt>
                <c:pt idx="4011">
                  <c:v>2.8953039570051201E-2</c:v>
                </c:pt>
                <c:pt idx="4012">
                  <c:v>2.68894138849353E-2</c:v>
                </c:pt>
                <c:pt idx="4013">
                  <c:v>2.4811356773712899E-2</c:v>
                </c:pt>
                <c:pt idx="4014">
                  <c:v>2.2912435162013901E-2</c:v>
                </c:pt>
                <c:pt idx="4015">
                  <c:v>2.0879977162928401E-2</c:v>
                </c:pt>
                <c:pt idx="4016">
                  <c:v>1.9150055755372201E-2</c:v>
                </c:pt>
                <c:pt idx="4017">
                  <c:v>1.71088059505928E-2</c:v>
                </c:pt>
                <c:pt idx="4018">
                  <c:v>1.54399913162525E-2</c:v>
                </c:pt>
                <c:pt idx="4019">
                  <c:v>1.3642671005305499E-2</c:v>
                </c:pt>
                <c:pt idx="4020">
                  <c:v>1.1947246393809501E-2</c:v>
                </c:pt>
                <c:pt idx="4021">
                  <c:v>1.0427335752727401E-2</c:v>
                </c:pt>
                <c:pt idx="4022">
                  <c:v>8.7249688535537308E-3</c:v>
                </c:pt>
                <c:pt idx="4023">
                  <c:v>7.4420038757842298E-3</c:v>
                </c:pt>
                <c:pt idx="4024">
                  <c:v>6.0954318932544896E-3</c:v>
                </c:pt>
                <c:pt idx="4025">
                  <c:v>4.7436992842135803E-3</c:v>
                </c:pt>
                <c:pt idx="4026">
                  <c:v>3.8953940545287998E-3</c:v>
                </c:pt>
                <c:pt idx="4027">
                  <c:v>2.8271329160846699E-3</c:v>
                </c:pt>
                <c:pt idx="4028">
                  <c:v>2.0986845954870902E-3</c:v>
                </c:pt>
                <c:pt idx="4029">
                  <c:v>1.6165823604526099E-3</c:v>
                </c:pt>
                <c:pt idx="4030">
                  <c:v>9.5689817908623399E-4</c:v>
                </c:pt>
                <c:pt idx="4031">
                  <c:v>8.1195435511190401E-4</c:v>
                </c:pt>
                <c:pt idx="4032">
                  <c:v>4.3899223532458699E-4</c:v>
                </c:pt>
                <c:pt idx="4033">
                  <c:v>5.4285109272887103E-4</c:v>
                </c:pt>
                <c:pt idx="4034">
                  <c:v>8.91645689887112E-4</c:v>
                </c:pt>
                <c:pt idx="4035">
                  <c:v>9.20132648802041E-4</c:v>
                </c:pt>
                <c:pt idx="4036">
                  <c:v>1.80750630272774E-3</c:v>
                </c:pt>
                <c:pt idx="4037">
                  <c:v>2.12633978333186E-3</c:v>
                </c:pt>
                <c:pt idx="4038">
                  <c:v>3.1707729632344701E-3</c:v>
                </c:pt>
                <c:pt idx="4039">
                  <c:v>4.1879428319326704E-3</c:v>
                </c:pt>
                <c:pt idx="4040">
                  <c:v>5.1161134378071996E-3</c:v>
                </c:pt>
                <c:pt idx="4041">
                  <c:v>6.56208908293213E-3</c:v>
                </c:pt>
                <c:pt idx="4042">
                  <c:v>8.0557742673044597E-3</c:v>
                </c:pt>
                <c:pt idx="4043">
                  <c:v>9.7907358806697906E-3</c:v>
                </c:pt>
                <c:pt idx="4044">
                  <c:v>1.16019028981828E-2</c:v>
                </c:pt>
                <c:pt idx="4045">
                  <c:v>1.34231112285255E-2</c:v>
                </c:pt>
                <c:pt idx="4046">
                  <c:v>1.54751093297273E-2</c:v>
                </c:pt>
                <c:pt idx="4047">
                  <c:v>1.75558842267729E-2</c:v>
                </c:pt>
                <c:pt idx="4048">
                  <c:v>2.0066440344471199E-2</c:v>
                </c:pt>
                <c:pt idx="4049">
                  <c:v>2.2416176754501499E-2</c:v>
                </c:pt>
                <c:pt idx="4050">
                  <c:v>2.47980809575893E-2</c:v>
                </c:pt>
                <c:pt idx="4051">
                  <c:v>2.7514184729142101E-2</c:v>
                </c:pt>
                <c:pt idx="4052">
                  <c:v>3.0034009244169799E-2</c:v>
                </c:pt>
                <c:pt idx="4053">
                  <c:v>3.29216193342277E-2</c:v>
                </c:pt>
                <c:pt idx="4054">
                  <c:v>3.5774000077938697E-2</c:v>
                </c:pt>
                <c:pt idx="4055">
                  <c:v>3.8636819984444501E-2</c:v>
                </c:pt>
                <c:pt idx="4056">
                  <c:v>4.1429974058368797E-2</c:v>
                </c:pt>
                <c:pt idx="4057">
                  <c:v>4.4184210096467301E-2</c:v>
                </c:pt>
                <c:pt idx="4058">
                  <c:v>4.7370582591817E-2</c:v>
                </c:pt>
                <c:pt idx="4059">
                  <c:v>5.0222690202517697E-2</c:v>
                </c:pt>
                <c:pt idx="4060">
                  <c:v>5.3087895992023203E-2</c:v>
                </c:pt>
                <c:pt idx="4061">
                  <c:v>5.5915001464782198E-2</c:v>
                </c:pt>
                <c:pt idx="4062">
                  <c:v>5.8554712549911903E-2</c:v>
                </c:pt>
                <c:pt idx="4063">
                  <c:v>6.1647017788958702E-2</c:v>
                </c:pt>
                <c:pt idx="4064">
                  <c:v>6.4254009321322497E-2</c:v>
                </c:pt>
                <c:pt idx="4065">
                  <c:v>6.7019638369366696E-2</c:v>
                </c:pt>
                <c:pt idx="4066">
                  <c:v>6.9486741152282205E-2</c:v>
                </c:pt>
                <c:pt idx="4067">
                  <c:v>7.1863880634199503E-2</c:v>
                </c:pt>
                <c:pt idx="4068">
                  <c:v>7.4489701558008797E-2</c:v>
                </c:pt>
                <c:pt idx="4069">
                  <c:v>7.66650432529285E-2</c:v>
                </c:pt>
                <c:pt idx="4070">
                  <c:v>7.8936706863393893E-2</c:v>
                </c:pt>
                <c:pt idx="4071">
                  <c:v>8.0693600057299905E-2</c:v>
                </c:pt>
                <c:pt idx="4072">
                  <c:v>8.2417794707617606E-2</c:v>
                </c:pt>
                <c:pt idx="4073">
                  <c:v>8.4390914021161306E-2</c:v>
                </c:pt>
                <c:pt idx="4074">
                  <c:v>8.5929011731150307E-2</c:v>
                </c:pt>
                <c:pt idx="4075">
                  <c:v>8.7332349908312901E-2</c:v>
                </c:pt>
                <c:pt idx="4076">
                  <c:v>8.8508992081746896E-2</c:v>
                </c:pt>
                <c:pt idx="4077">
                  <c:v>8.9458936614539297E-2</c:v>
                </c:pt>
                <c:pt idx="4078">
                  <c:v>9.0494500625010799E-2</c:v>
                </c:pt>
                <c:pt idx="4079">
                  <c:v>9.1290090449175895E-2</c:v>
                </c:pt>
                <c:pt idx="4080">
                  <c:v>9.1882280985244494E-2</c:v>
                </c:pt>
                <c:pt idx="4081">
                  <c:v>9.1878773532545505E-2</c:v>
                </c:pt>
                <c:pt idx="4082">
                  <c:v>9.2160635900913196E-2</c:v>
                </c:pt>
                <c:pt idx="4083">
                  <c:v>9.2031751042598503E-2</c:v>
                </c:pt>
                <c:pt idx="4084">
                  <c:v>9.1973145062172301E-2</c:v>
                </c:pt>
                <c:pt idx="4085">
                  <c:v>9.1364097387294799E-2</c:v>
                </c:pt>
                <c:pt idx="4086">
                  <c:v>9.0690305596238294E-2</c:v>
                </c:pt>
                <c:pt idx="4087">
                  <c:v>8.9986288683198606E-2</c:v>
                </c:pt>
                <c:pt idx="4088">
                  <c:v>8.87151811287967E-2</c:v>
                </c:pt>
                <c:pt idx="4089">
                  <c:v>8.7702599526920194E-2</c:v>
                </c:pt>
                <c:pt idx="4090">
                  <c:v>8.6393028988234394E-2</c:v>
                </c:pt>
                <c:pt idx="4091">
                  <c:v>8.4651952297245703E-2</c:v>
                </c:pt>
                <c:pt idx="4092">
                  <c:v>8.3070614774835794E-2</c:v>
                </c:pt>
                <c:pt idx="4093">
                  <c:v>8.1035058564664295E-2</c:v>
                </c:pt>
                <c:pt idx="4094">
                  <c:v>7.9070688458641597E-2</c:v>
                </c:pt>
                <c:pt idx="4095">
                  <c:v>7.6822022348148694E-2</c:v>
                </c:pt>
                <c:pt idx="4096">
                  <c:v>7.4446461445929396E-2</c:v>
                </c:pt>
                <c:pt idx="4097">
                  <c:v>7.1933830372999302E-2</c:v>
                </c:pt>
                <c:pt idx="4098">
                  <c:v>6.9379881910741598E-2</c:v>
                </c:pt>
                <c:pt idx="4099">
                  <c:v>6.6677598771840194E-2</c:v>
                </c:pt>
                <c:pt idx="4100">
                  <c:v>6.4024234611041203E-2</c:v>
                </c:pt>
                <c:pt idx="4101">
                  <c:v>6.0846998739654497E-2</c:v>
                </c:pt>
                <c:pt idx="4102">
                  <c:v>5.8001527412842098E-2</c:v>
                </c:pt>
                <c:pt idx="4103">
                  <c:v>5.4797661755092798E-2</c:v>
                </c:pt>
                <c:pt idx="4104">
                  <c:v>5.1777388533445101E-2</c:v>
                </c:pt>
                <c:pt idx="4105">
                  <c:v>4.8536934353832398E-2</c:v>
                </c:pt>
                <c:pt idx="4106">
                  <c:v>4.5303187539970799E-2</c:v>
                </c:pt>
                <c:pt idx="4107">
                  <c:v>4.2059531692865401E-2</c:v>
                </c:pt>
                <c:pt idx="4108">
                  <c:v>3.8455661820237901E-2</c:v>
                </c:pt>
                <c:pt idx="4109">
                  <c:v>3.5410304566605301E-2</c:v>
                </c:pt>
                <c:pt idx="4110">
                  <c:v>3.1934720956665497E-2</c:v>
                </c:pt>
                <c:pt idx="4111">
                  <c:v>2.8837539463470101E-2</c:v>
                </c:pt>
                <c:pt idx="4112">
                  <c:v>2.5496201741567099E-2</c:v>
                </c:pt>
                <c:pt idx="4113">
                  <c:v>2.21312684165118E-2</c:v>
                </c:pt>
                <c:pt idx="4114">
                  <c:v>1.9241774863549398E-2</c:v>
                </c:pt>
                <c:pt idx="4115">
                  <c:v>1.5720113820856599E-2</c:v>
                </c:pt>
                <c:pt idx="4116">
                  <c:v>1.28935591231879E-2</c:v>
                </c:pt>
                <c:pt idx="4117">
                  <c:v>9.8244908161200604E-3</c:v>
                </c:pt>
                <c:pt idx="4118">
                  <c:v>7.0207045501870999E-3</c:v>
                </c:pt>
                <c:pt idx="4119">
                  <c:v>4.2585006437857896E-3</c:v>
                </c:pt>
                <c:pt idx="4120">
                  <c:v>1.5133252884056601E-3</c:v>
                </c:pt>
                <c:pt idx="4121">
                  <c:v>-1.0135916958623099E-3</c:v>
                </c:pt>
                <c:pt idx="4122">
                  <c:v>-3.2249813844331498E-3</c:v>
                </c:pt>
                <c:pt idx="4123">
                  <c:v>-5.7197400885010199E-3</c:v>
                </c:pt>
                <c:pt idx="4124">
                  <c:v>-7.9518855560786004E-3</c:v>
                </c:pt>
                <c:pt idx="4125">
                  <c:v>-9.9651923840372893E-3</c:v>
                </c:pt>
                <c:pt idx="4126">
                  <c:v>-1.1976524186199201E-2</c:v>
                </c:pt>
                <c:pt idx="4127">
                  <c:v>-1.36376717944549E-2</c:v>
                </c:pt>
                <c:pt idx="4128">
                  <c:v>-1.53806793390821E-2</c:v>
                </c:pt>
                <c:pt idx="4129">
                  <c:v>-1.6594809982206499E-2</c:v>
                </c:pt>
                <c:pt idx="4130">
                  <c:v>-1.81276869569586E-2</c:v>
                </c:pt>
                <c:pt idx="4131">
                  <c:v>-1.9191085672583898E-2</c:v>
                </c:pt>
                <c:pt idx="4132">
                  <c:v>-2.0048161685920399E-2</c:v>
                </c:pt>
                <c:pt idx="4133">
                  <c:v>-2.0918807464096599E-2</c:v>
                </c:pt>
                <c:pt idx="4134">
                  <c:v>-2.1469385889307101E-2</c:v>
                </c:pt>
                <c:pt idx="4135">
                  <c:v>-2.1898781136444601E-2</c:v>
                </c:pt>
                <c:pt idx="4136">
                  <c:v>-2.2016784583971601E-2</c:v>
                </c:pt>
                <c:pt idx="4137">
                  <c:v>-2.2212624817638801E-2</c:v>
                </c:pt>
                <c:pt idx="4138">
                  <c:v>-2.2127877696419499E-2</c:v>
                </c:pt>
                <c:pt idx="4139">
                  <c:v>-2.2040936623763802E-2</c:v>
                </c:pt>
                <c:pt idx="4140">
                  <c:v>-2.16758587918509E-2</c:v>
                </c:pt>
                <c:pt idx="4141">
                  <c:v>-2.1074625659558501E-2</c:v>
                </c:pt>
                <c:pt idx="4142">
                  <c:v>-2.0460691255902001E-2</c:v>
                </c:pt>
                <c:pt idx="4143">
                  <c:v>-1.9763939857125299E-2</c:v>
                </c:pt>
                <c:pt idx="4144">
                  <c:v>-1.8656685432155699E-2</c:v>
                </c:pt>
                <c:pt idx="4145">
                  <c:v>-1.7914858773614199E-2</c:v>
                </c:pt>
                <c:pt idx="4146">
                  <c:v>-1.6327587274910901E-2</c:v>
                </c:pt>
                <c:pt idx="4147">
                  <c:v>-1.5067413362513399E-2</c:v>
                </c:pt>
                <c:pt idx="4148">
                  <c:v>-1.36432757768295E-2</c:v>
                </c:pt>
                <c:pt idx="4149">
                  <c:v>-1.2236625353579399E-2</c:v>
                </c:pt>
                <c:pt idx="4150">
                  <c:v>-1.0638015349799799E-2</c:v>
                </c:pt>
                <c:pt idx="4151">
                  <c:v>-8.7782097281220803E-3</c:v>
                </c:pt>
                <c:pt idx="4152">
                  <c:v>-7.2516580061864396E-3</c:v>
                </c:pt>
                <c:pt idx="4153">
                  <c:v>-5.25866030661806E-3</c:v>
                </c:pt>
                <c:pt idx="4154">
                  <c:v>-3.5086185988497799E-3</c:v>
                </c:pt>
                <c:pt idx="4155">
                  <c:v>-1.4433159261800601E-3</c:v>
                </c:pt>
                <c:pt idx="4156">
                  <c:v>4.48511559829428E-4</c:v>
                </c:pt>
                <c:pt idx="4157">
                  <c:v>2.5147820553984199E-3</c:v>
                </c:pt>
                <c:pt idx="4158">
                  <c:v>4.6569232481058799E-3</c:v>
                </c:pt>
                <c:pt idx="4159">
                  <c:v>6.7107101777063201E-3</c:v>
                </c:pt>
                <c:pt idx="4160">
                  <c:v>8.7073139448923705E-3</c:v>
                </c:pt>
                <c:pt idx="4161">
                  <c:v>1.09281014990102E-2</c:v>
                </c:pt>
                <c:pt idx="4162">
                  <c:v>1.28399371977096E-2</c:v>
                </c:pt>
                <c:pt idx="4163">
                  <c:v>1.4946895850504001E-2</c:v>
                </c:pt>
                <c:pt idx="4164">
                  <c:v>1.69599703824505E-2</c:v>
                </c:pt>
                <c:pt idx="4165">
                  <c:v>1.8774185272281401E-2</c:v>
                </c:pt>
                <c:pt idx="4166">
                  <c:v>2.0910104669808E-2</c:v>
                </c:pt>
                <c:pt idx="4167">
                  <c:v>2.2511168323035499E-2</c:v>
                </c:pt>
                <c:pt idx="4168">
                  <c:v>2.44174848417965E-2</c:v>
                </c:pt>
                <c:pt idx="4169">
                  <c:v>2.6195796883291701E-2</c:v>
                </c:pt>
                <c:pt idx="4170">
                  <c:v>2.7763633193723301E-2</c:v>
                </c:pt>
                <c:pt idx="4171">
                  <c:v>2.9513184546435998E-2</c:v>
                </c:pt>
                <c:pt idx="4172">
                  <c:v>3.08260613308949E-2</c:v>
                </c:pt>
                <c:pt idx="4173">
                  <c:v>3.2366970369209602E-2</c:v>
                </c:pt>
                <c:pt idx="4174">
                  <c:v>3.3571744401699702E-2</c:v>
                </c:pt>
                <c:pt idx="4175">
                  <c:v>3.4816333860154002E-2</c:v>
                </c:pt>
                <c:pt idx="4176">
                  <c:v>3.5942680548475901E-2</c:v>
                </c:pt>
                <c:pt idx="4177">
                  <c:v>3.6778426354211503E-2</c:v>
                </c:pt>
                <c:pt idx="4178">
                  <c:v>3.7824651325444103E-2</c:v>
                </c:pt>
                <c:pt idx="4179">
                  <c:v>3.8400334394433702E-2</c:v>
                </c:pt>
                <c:pt idx="4180">
                  <c:v>3.9163206792508197E-2</c:v>
                </c:pt>
                <c:pt idx="4181">
                  <c:v>3.9687003209570602E-2</c:v>
                </c:pt>
                <c:pt idx="4182">
                  <c:v>4.0056774833257203E-2</c:v>
                </c:pt>
                <c:pt idx="4183">
                  <c:v>4.0391913181494099E-2</c:v>
                </c:pt>
                <c:pt idx="4184">
                  <c:v>4.0409625763548201E-2</c:v>
                </c:pt>
                <c:pt idx="4185">
                  <c:v>4.0617450184314799E-2</c:v>
                </c:pt>
                <c:pt idx="4186">
                  <c:v>4.0450454501563503E-2</c:v>
                </c:pt>
                <c:pt idx="4187">
                  <c:v>4.0096647119984202E-2</c:v>
                </c:pt>
                <c:pt idx="4188">
                  <c:v>3.9831351826141503E-2</c:v>
                </c:pt>
                <c:pt idx="4189">
                  <c:v>3.9318690349264003E-2</c:v>
                </c:pt>
                <c:pt idx="4190">
                  <c:v>3.8859263031576503E-2</c:v>
                </c:pt>
                <c:pt idx="4191">
                  <c:v>3.8049222381186E-2</c:v>
                </c:pt>
                <c:pt idx="4192">
                  <c:v>3.7178243218896498E-2</c:v>
                </c:pt>
                <c:pt idx="4193">
                  <c:v>3.6311664647682797E-2</c:v>
                </c:pt>
                <c:pt idx="4194">
                  <c:v>3.5330523514082397E-2</c:v>
                </c:pt>
                <c:pt idx="4195">
                  <c:v>3.4373487822839402E-2</c:v>
                </c:pt>
                <c:pt idx="4196">
                  <c:v>3.3034179527994798E-2</c:v>
                </c:pt>
                <c:pt idx="4197">
                  <c:v>3.17180981680278E-2</c:v>
                </c:pt>
                <c:pt idx="4198">
                  <c:v>3.0195977599392299E-2</c:v>
                </c:pt>
                <c:pt idx="4199">
                  <c:v>2.8856550568211799E-2</c:v>
                </c:pt>
                <c:pt idx="4200">
                  <c:v>2.7456702612353601E-2</c:v>
                </c:pt>
                <c:pt idx="4201">
                  <c:v>2.56394239019813E-2</c:v>
                </c:pt>
                <c:pt idx="4202">
                  <c:v>2.4138236429744001E-2</c:v>
                </c:pt>
                <c:pt idx="4203">
                  <c:v>2.2137068726788001E-2</c:v>
                </c:pt>
                <c:pt idx="4204">
                  <c:v>2.06574768477777E-2</c:v>
                </c:pt>
                <c:pt idx="4205">
                  <c:v>1.8830232101200901E-2</c:v>
                </c:pt>
                <c:pt idx="4206">
                  <c:v>1.6868249233020601E-2</c:v>
                </c:pt>
                <c:pt idx="4207">
                  <c:v>1.51872809060104E-2</c:v>
                </c:pt>
                <c:pt idx="4208">
                  <c:v>1.3005409107655E-2</c:v>
                </c:pt>
                <c:pt idx="4209">
                  <c:v>1.1241040894390901E-2</c:v>
                </c:pt>
                <c:pt idx="4210">
                  <c:v>9.4393896095041497E-3</c:v>
                </c:pt>
                <c:pt idx="4211">
                  <c:v>7.3202196976928802E-3</c:v>
                </c:pt>
                <c:pt idx="4212">
                  <c:v>5.5778676449211202E-3</c:v>
                </c:pt>
                <c:pt idx="4213">
                  <c:v>3.3866752749009601E-3</c:v>
                </c:pt>
                <c:pt idx="4214">
                  <c:v>1.5937783020679901E-3</c:v>
                </c:pt>
                <c:pt idx="4215">
                  <c:v>-1.08183269996471E-4</c:v>
                </c:pt>
                <c:pt idx="4216">
                  <c:v>-2.1588028219445298E-3</c:v>
                </c:pt>
                <c:pt idx="4217">
                  <c:v>-3.87321229621345E-3</c:v>
                </c:pt>
                <c:pt idx="4218">
                  <c:v>-5.7901106470806402E-3</c:v>
                </c:pt>
                <c:pt idx="4219">
                  <c:v>-7.51103724846612E-3</c:v>
                </c:pt>
                <c:pt idx="4220">
                  <c:v>-8.9982684753915597E-3</c:v>
                </c:pt>
                <c:pt idx="4221">
                  <c:v>-1.08574592958997E-2</c:v>
                </c:pt>
                <c:pt idx="4222">
                  <c:v>-1.2309794967014599E-2</c:v>
                </c:pt>
                <c:pt idx="4223">
                  <c:v>-1.4065637893604099E-2</c:v>
                </c:pt>
                <c:pt idx="4224">
                  <c:v>-1.54447983888927E-2</c:v>
                </c:pt>
                <c:pt idx="4225">
                  <c:v>-1.6635860341685599E-2</c:v>
                </c:pt>
                <c:pt idx="4226">
                  <c:v>-1.8189645913726901E-2</c:v>
                </c:pt>
                <c:pt idx="4227">
                  <c:v>-1.9357975770095601E-2</c:v>
                </c:pt>
                <c:pt idx="4228">
                  <c:v>-2.07494278480163E-2</c:v>
                </c:pt>
                <c:pt idx="4229">
                  <c:v>-2.1604660489098398E-2</c:v>
                </c:pt>
                <c:pt idx="4230">
                  <c:v>-2.2650389327365999E-2</c:v>
                </c:pt>
                <c:pt idx="4231">
                  <c:v>-2.3593535433906399E-2</c:v>
                </c:pt>
                <c:pt idx="4232">
                  <c:v>-2.4584174793366199E-2</c:v>
                </c:pt>
                <c:pt idx="4233">
                  <c:v>-2.5539178243083199E-2</c:v>
                </c:pt>
                <c:pt idx="4234">
                  <c:v>-2.5880773467105E-2</c:v>
                </c:pt>
                <c:pt idx="4235">
                  <c:v>-2.6540653787467901E-2</c:v>
                </c:pt>
                <c:pt idx="4236">
                  <c:v>-2.7260209351638399E-2</c:v>
                </c:pt>
                <c:pt idx="4237">
                  <c:v>-2.76032205314116E-2</c:v>
                </c:pt>
                <c:pt idx="4238">
                  <c:v>-2.8173663831733701E-2</c:v>
                </c:pt>
                <c:pt idx="4239">
                  <c:v>-2.8238639085023599E-2</c:v>
                </c:pt>
                <c:pt idx="4240">
                  <c:v>-2.8435813080966502E-2</c:v>
                </c:pt>
                <c:pt idx="4241">
                  <c:v>-2.8657355124863299E-2</c:v>
                </c:pt>
                <c:pt idx="4242">
                  <c:v>-2.8707216399671099E-2</c:v>
                </c:pt>
                <c:pt idx="4243">
                  <c:v>-2.9063928441307799E-2</c:v>
                </c:pt>
                <c:pt idx="4244">
                  <c:v>-2.8560171693725499E-2</c:v>
                </c:pt>
                <c:pt idx="4245">
                  <c:v>-2.8430622606178901E-2</c:v>
                </c:pt>
                <c:pt idx="4246">
                  <c:v>-2.8265301412874699E-2</c:v>
                </c:pt>
                <c:pt idx="4247">
                  <c:v>-2.7901897863733201E-2</c:v>
                </c:pt>
                <c:pt idx="4248">
                  <c:v>-2.7654031102137901E-2</c:v>
                </c:pt>
                <c:pt idx="4249">
                  <c:v>-2.6897867205902301E-2</c:v>
                </c:pt>
                <c:pt idx="4250">
                  <c:v>-2.6424581770863799E-2</c:v>
                </c:pt>
                <c:pt idx="4251">
                  <c:v>-2.6084244521041001E-2</c:v>
                </c:pt>
                <c:pt idx="4252">
                  <c:v>-2.5453656982970699E-2</c:v>
                </c:pt>
                <c:pt idx="4253">
                  <c:v>-2.4846511198789601E-2</c:v>
                </c:pt>
                <c:pt idx="4254">
                  <c:v>-2.4030502903220799E-2</c:v>
                </c:pt>
                <c:pt idx="4255">
                  <c:v>-2.33852783835958E-2</c:v>
                </c:pt>
                <c:pt idx="4256">
                  <c:v>-2.2751162829477801E-2</c:v>
                </c:pt>
                <c:pt idx="4257">
                  <c:v>-2.1915022158574299E-2</c:v>
                </c:pt>
                <c:pt idx="4258">
                  <c:v>-2.1159379747227602E-2</c:v>
                </c:pt>
                <c:pt idx="4259">
                  <c:v>-2.00470616450849E-2</c:v>
                </c:pt>
                <c:pt idx="4260">
                  <c:v>-1.93126816827606E-2</c:v>
                </c:pt>
                <c:pt idx="4261">
                  <c:v>-1.84005795275522E-2</c:v>
                </c:pt>
                <c:pt idx="4262">
                  <c:v>-1.7496841304111999E-2</c:v>
                </c:pt>
                <c:pt idx="4263">
                  <c:v>-1.6458304103051099E-2</c:v>
                </c:pt>
                <c:pt idx="4264">
                  <c:v>-1.53085789178417E-2</c:v>
                </c:pt>
                <c:pt idx="4265">
                  <c:v>-1.4562338621010701E-2</c:v>
                </c:pt>
                <c:pt idx="4266">
                  <c:v>-1.35142703198375E-2</c:v>
                </c:pt>
                <c:pt idx="4267">
                  <c:v>-1.27437948993481E-2</c:v>
                </c:pt>
                <c:pt idx="4268">
                  <c:v>-1.16300660800196E-2</c:v>
                </c:pt>
                <c:pt idx="4269">
                  <c:v>-1.06607553098368E-2</c:v>
                </c:pt>
                <c:pt idx="4270">
                  <c:v>-9.7897539517771501E-3</c:v>
                </c:pt>
                <c:pt idx="4271">
                  <c:v>-8.8258221333858099E-3</c:v>
                </c:pt>
                <c:pt idx="4272">
                  <c:v>-8.0306544266158606E-3</c:v>
                </c:pt>
                <c:pt idx="4273">
                  <c:v>-7.0671226242434698E-3</c:v>
                </c:pt>
                <c:pt idx="4274">
                  <c:v>-5.8862398372297696E-3</c:v>
                </c:pt>
                <c:pt idx="4275">
                  <c:v>-5.2462352828847999E-3</c:v>
                </c:pt>
                <c:pt idx="4276">
                  <c:v>-4.38667457628564E-3</c:v>
                </c:pt>
                <c:pt idx="4277">
                  <c:v>-3.5669600619219698E-3</c:v>
                </c:pt>
                <c:pt idx="4278">
                  <c:v>-2.64299146322995E-3</c:v>
                </c:pt>
                <c:pt idx="4279">
                  <c:v>-1.9513257360900399E-3</c:v>
                </c:pt>
                <c:pt idx="4280">
                  <c:v>-1.3030739616156301E-3</c:v>
                </c:pt>
                <c:pt idx="4281">
                  <c:v>-5.6957276255635103E-4</c:v>
                </c:pt>
                <c:pt idx="4282" formatCode="0.00E+00">
                  <c:v>-3.0980600834177101E-5</c:v>
                </c:pt>
                <c:pt idx="4283">
                  <c:v>8.6693137890136605E-4</c:v>
                </c:pt>
                <c:pt idx="4284">
                  <c:v>1.5219288130198601E-3</c:v>
                </c:pt>
                <c:pt idx="4285">
                  <c:v>2.05061352188217E-3</c:v>
                </c:pt>
                <c:pt idx="4286">
                  <c:v>2.5561104171547199E-3</c:v>
                </c:pt>
                <c:pt idx="4287">
                  <c:v>2.9655467716256799E-3</c:v>
                </c:pt>
                <c:pt idx="4288">
                  <c:v>3.6043439222826698E-3</c:v>
                </c:pt>
                <c:pt idx="4289">
                  <c:v>4.17798642753136E-3</c:v>
                </c:pt>
                <c:pt idx="4290">
                  <c:v>4.5209375859351702E-3</c:v>
                </c:pt>
                <c:pt idx="4291">
                  <c:v>4.7738137573848597E-3</c:v>
                </c:pt>
                <c:pt idx="4292">
                  <c:v>5.2785008444429004E-3</c:v>
                </c:pt>
                <c:pt idx="4293">
                  <c:v>5.79444796226679E-3</c:v>
                </c:pt>
                <c:pt idx="4294">
                  <c:v>6.05174312925621E-3</c:v>
                </c:pt>
                <c:pt idx="4295">
                  <c:v>6.3916077655124803E-3</c:v>
                </c:pt>
                <c:pt idx="4296">
                  <c:v>6.4677126406492503E-3</c:v>
                </c:pt>
                <c:pt idx="4297">
                  <c:v>6.9192416403105602E-3</c:v>
                </c:pt>
                <c:pt idx="4298">
                  <c:v>7.39812433998196E-3</c:v>
                </c:pt>
                <c:pt idx="4299">
                  <c:v>7.4713026499111899E-3</c:v>
                </c:pt>
                <c:pt idx="4300">
                  <c:v>7.8095196806059796E-3</c:v>
                </c:pt>
                <c:pt idx="4301">
                  <c:v>7.9406327568484793E-3</c:v>
                </c:pt>
                <c:pt idx="4302">
                  <c:v>8.0029450608395704E-3</c:v>
                </c:pt>
                <c:pt idx="4303">
                  <c:v>8.5860996831717204E-3</c:v>
                </c:pt>
                <c:pt idx="4304">
                  <c:v>8.6059285367987206E-3</c:v>
                </c:pt>
                <c:pt idx="4305">
                  <c:v>8.8711470929069506E-3</c:v>
                </c:pt>
                <c:pt idx="4306">
                  <c:v>8.8186444717593699E-3</c:v>
                </c:pt>
                <c:pt idx="4307">
                  <c:v>9.0005276582646194E-3</c:v>
                </c:pt>
                <c:pt idx="4308">
                  <c:v>9.5397285214599298E-3</c:v>
                </c:pt>
                <c:pt idx="4309">
                  <c:v>9.4702771459127394E-3</c:v>
                </c:pt>
                <c:pt idx="4310">
                  <c:v>9.8283094067727998E-3</c:v>
                </c:pt>
                <c:pt idx="4311">
                  <c:v>9.7869217925799501E-3</c:v>
                </c:pt>
                <c:pt idx="4312">
                  <c:v>9.9914663654646595E-3</c:v>
                </c:pt>
                <c:pt idx="4313">
                  <c:v>1.05081991514996E-2</c:v>
                </c:pt>
                <c:pt idx="4314">
                  <c:v>1.05997527787895E-2</c:v>
                </c:pt>
                <c:pt idx="4315">
                  <c:v>1.0747727993467199E-2</c:v>
                </c:pt>
                <c:pt idx="4316">
                  <c:v>1.07955816631044E-2</c:v>
                </c:pt>
                <c:pt idx="4317">
                  <c:v>1.10742677711327E-2</c:v>
                </c:pt>
                <c:pt idx="4318">
                  <c:v>1.14834579597849E-2</c:v>
                </c:pt>
                <c:pt idx="4319">
                  <c:v>1.16452436872736E-2</c:v>
                </c:pt>
                <c:pt idx="4320">
                  <c:v>1.18259006428526E-2</c:v>
                </c:pt>
                <c:pt idx="4321">
                  <c:v>1.1920505208853601E-2</c:v>
                </c:pt>
                <c:pt idx="4322">
                  <c:v>1.2315443878047999E-2</c:v>
                </c:pt>
                <c:pt idx="4323">
                  <c:v>1.26180849118543E-2</c:v>
                </c:pt>
                <c:pt idx="4324">
                  <c:v>1.26571691879143E-2</c:v>
                </c:pt>
                <c:pt idx="4325">
                  <c:v>1.29413707123612E-2</c:v>
                </c:pt>
                <c:pt idx="4326">
                  <c:v>1.28449623326639E-2</c:v>
                </c:pt>
                <c:pt idx="4327">
                  <c:v>1.33212245474234E-2</c:v>
                </c:pt>
                <c:pt idx="4328">
                  <c:v>1.3593330321592101E-2</c:v>
                </c:pt>
                <c:pt idx="4329">
                  <c:v>1.3655585271539599E-2</c:v>
                </c:pt>
                <c:pt idx="4330">
                  <c:v>1.38068835111987E-2</c:v>
                </c:pt>
                <c:pt idx="4331">
                  <c:v>1.38632436770161E-2</c:v>
                </c:pt>
                <c:pt idx="4332">
                  <c:v>1.4238043307873699E-2</c:v>
                </c:pt>
                <c:pt idx="4333">
                  <c:v>1.43595905686533E-2</c:v>
                </c:pt>
                <c:pt idx="4334">
                  <c:v>1.4501503901123E-2</c:v>
                </c:pt>
                <c:pt idx="4335">
                  <c:v>1.4658334397335399E-2</c:v>
                </c:pt>
                <c:pt idx="4336">
                  <c:v>1.44559167810675E-2</c:v>
                </c:pt>
                <c:pt idx="4337">
                  <c:v>1.4767102830683099E-2</c:v>
                </c:pt>
                <c:pt idx="4338">
                  <c:v>1.48560345245422E-2</c:v>
                </c:pt>
                <c:pt idx="4339">
                  <c:v>1.4771442765986799E-2</c:v>
                </c:pt>
                <c:pt idx="4340">
                  <c:v>1.46514523859692E-2</c:v>
                </c:pt>
                <c:pt idx="4341">
                  <c:v>1.4487667551053801E-2</c:v>
                </c:pt>
                <c:pt idx="4342">
                  <c:v>1.4644268791925499E-2</c:v>
                </c:pt>
                <c:pt idx="4343">
                  <c:v>1.4376368691047E-2</c:v>
                </c:pt>
                <c:pt idx="4344">
                  <c:v>1.42902096704354E-2</c:v>
                </c:pt>
                <c:pt idx="4345">
                  <c:v>1.38839883982538E-2</c:v>
                </c:pt>
                <c:pt idx="4346">
                  <c:v>1.36334191610151E-2</c:v>
                </c:pt>
                <c:pt idx="4347">
                  <c:v>1.3567812263286801E-2</c:v>
                </c:pt>
                <c:pt idx="4348">
                  <c:v>1.3080566531633199E-2</c:v>
                </c:pt>
                <c:pt idx="4349">
                  <c:v>1.2642468911841301E-2</c:v>
                </c:pt>
                <c:pt idx="4350">
                  <c:v>1.2029592096034001E-2</c:v>
                </c:pt>
                <c:pt idx="4351">
                  <c:v>1.15320464871073E-2</c:v>
                </c:pt>
                <c:pt idx="4352">
                  <c:v>1.1168485080114299E-2</c:v>
                </c:pt>
                <c:pt idx="4353">
                  <c:v>1.0412322867094001E-2</c:v>
                </c:pt>
                <c:pt idx="4354">
                  <c:v>9.6885195021182303E-3</c:v>
                </c:pt>
                <c:pt idx="4355">
                  <c:v>8.8545288469376003E-3</c:v>
                </c:pt>
                <c:pt idx="4356">
                  <c:v>7.8965769864156408E-3</c:v>
                </c:pt>
                <c:pt idx="4357">
                  <c:v>7.3993049029321498E-3</c:v>
                </c:pt>
                <c:pt idx="4358">
                  <c:v>6.3317853560430704E-3</c:v>
                </c:pt>
                <c:pt idx="4359">
                  <c:v>5.2883021679504599E-3</c:v>
                </c:pt>
                <c:pt idx="4360">
                  <c:v>3.9264422261561203E-3</c:v>
                </c:pt>
                <c:pt idx="4361">
                  <c:v>2.8861243545406099E-3</c:v>
                </c:pt>
                <c:pt idx="4362">
                  <c:v>1.87311653800951E-3</c:v>
                </c:pt>
                <c:pt idx="4363">
                  <c:v>3.5944577183123099E-4</c:v>
                </c:pt>
                <c:pt idx="4364">
                  <c:v>-8.3774654261325597E-4</c:v>
                </c:pt>
                <c:pt idx="4365">
                  <c:v>-2.5727145164296098E-3</c:v>
                </c:pt>
                <c:pt idx="4366">
                  <c:v>-3.9995376267995602E-3</c:v>
                </c:pt>
                <c:pt idx="4367">
                  <c:v>-5.3195570020614499E-3</c:v>
                </c:pt>
                <c:pt idx="4368">
                  <c:v>-7.0316846794441397E-3</c:v>
                </c:pt>
                <c:pt idx="4369">
                  <c:v>-8.6883004759674906E-3</c:v>
                </c:pt>
                <c:pt idx="4370">
                  <c:v>-1.0734570183965101E-2</c:v>
                </c:pt>
                <c:pt idx="4371">
                  <c:v>-1.2287242259856499E-2</c:v>
                </c:pt>
                <c:pt idx="4372">
                  <c:v>-1.39482085507213E-2</c:v>
                </c:pt>
                <c:pt idx="4373">
                  <c:v>-1.6033161061045999E-2</c:v>
                </c:pt>
                <c:pt idx="4374">
                  <c:v>-1.77868767092111E-2</c:v>
                </c:pt>
                <c:pt idx="4375">
                  <c:v>-1.9903622220769201E-2</c:v>
                </c:pt>
                <c:pt idx="4376">
                  <c:v>-2.1840092914806899E-2</c:v>
                </c:pt>
                <c:pt idx="4377">
                  <c:v>-2.3568254454181401E-2</c:v>
                </c:pt>
                <c:pt idx="4378">
                  <c:v>-2.5709634441931299E-2</c:v>
                </c:pt>
                <c:pt idx="4379">
                  <c:v>-2.7814538184449001E-2</c:v>
                </c:pt>
                <c:pt idx="4380">
                  <c:v>-2.9980761343833401E-2</c:v>
                </c:pt>
                <c:pt idx="4381">
                  <c:v>-3.1958160758796199E-2</c:v>
                </c:pt>
                <c:pt idx="4382">
                  <c:v>-3.3903593285663301E-2</c:v>
                </c:pt>
                <c:pt idx="4383">
                  <c:v>-3.6045021694087097E-2</c:v>
                </c:pt>
                <c:pt idx="4384">
                  <c:v>-3.8207476994047598E-2</c:v>
                </c:pt>
                <c:pt idx="4385">
                  <c:v>-4.0329158708793202E-2</c:v>
                </c:pt>
                <c:pt idx="4386">
                  <c:v>-4.21301405195788E-2</c:v>
                </c:pt>
                <c:pt idx="4387">
                  <c:v>-4.4136859163917998E-2</c:v>
                </c:pt>
                <c:pt idx="4388">
                  <c:v>-4.6183537836545198E-2</c:v>
                </c:pt>
                <c:pt idx="4389">
                  <c:v>-4.8207278460307201E-2</c:v>
                </c:pt>
                <c:pt idx="4390">
                  <c:v>-5.0147347982493699E-2</c:v>
                </c:pt>
                <c:pt idx="4391">
                  <c:v>-5.1710863497307198E-2</c:v>
                </c:pt>
                <c:pt idx="4392">
                  <c:v>-5.3590897486603402E-2</c:v>
                </c:pt>
                <c:pt idx="4393">
                  <c:v>-5.5197190972392299E-2</c:v>
                </c:pt>
                <c:pt idx="4394">
                  <c:v>-5.7076379091383002E-2</c:v>
                </c:pt>
                <c:pt idx="4395">
                  <c:v>-5.8740626663946298E-2</c:v>
                </c:pt>
                <c:pt idx="4396">
                  <c:v>-5.9923454251265197E-2</c:v>
                </c:pt>
                <c:pt idx="4397">
                  <c:v>-6.1599561040459203E-2</c:v>
                </c:pt>
                <c:pt idx="4398">
                  <c:v>-6.2849281787289907E-2</c:v>
                </c:pt>
                <c:pt idx="4399">
                  <c:v>-6.4346754358602695E-2</c:v>
                </c:pt>
                <c:pt idx="4400">
                  <c:v>-6.5620106993008298E-2</c:v>
                </c:pt>
                <c:pt idx="4401">
                  <c:v>-6.63863447484139E-2</c:v>
                </c:pt>
                <c:pt idx="4402">
                  <c:v>-6.7540013070195207E-2</c:v>
                </c:pt>
                <c:pt idx="4403">
                  <c:v>-6.8374963309808898E-2</c:v>
                </c:pt>
                <c:pt idx="4404">
                  <c:v>-6.9227413447123506E-2</c:v>
                </c:pt>
                <c:pt idx="4405">
                  <c:v>-7.00978240805991E-2</c:v>
                </c:pt>
                <c:pt idx="4406">
                  <c:v>-7.0436583294217994E-2</c:v>
                </c:pt>
                <c:pt idx="4407">
                  <c:v>-7.1089020050678894E-2</c:v>
                </c:pt>
                <c:pt idx="4408">
                  <c:v>-7.1508061620189606E-2</c:v>
                </c:pt>
                <c:pt idx="4409">
                  <c:v>-7.1880800288842098E-2</c:v>
                </c:pt>
                <c:pt idx="4410">
                  <c:v>-7.2093052595475896E-2</c:v>
                </c:pt>
                <c:pt idx="4411">
                  <c:v>-7.2116439120111897E-2</c:v>
                </c:pt>
                <c:pt idx="4412">
                  <c:v>-7.2191289824300203E-2</c:v>
                </c:pt>
                <c:pt idx="4413">
                  <c:v>-7.1973035415620501E-2</c:v>
                </c:pt>
                <c:pt idx="4414">
                  <c:v>-7.1996934596653697E-2</c:v>
                </c:pt>
                <c:pt idx="4415">
                  <c:v>-7.1623295149649893E-2</c:v>
                </c:pt>
                <c:pt idx="4416">
                  <c:v>-7.1028746013029803E-2</c:v>
                </c:pt>
                <c:pt idx="4417">
                  <c:v>-7.0636719480153196E-2</c:v>
                </c:pt>
                <c:pt idx="4418">
                  <c:v>-7.0015064567443303E-2</c:v>
                </c:pt>
                <c:pt idx="4419">
                  <c:v>-6.9528150723972698E-2</c:v>
                </c:pt>
                <c:pt idx="4420">
                  <c:v>-6.8710598500082196E-2</c:v>
                </c:pt>
                <c:pt idx="4421">
                  <c:v>-6.7925335380881399E-2</c:v>
                </c:pt>
                <c:pt idx="4422">
                  <c:v>-6.7019378559064799E-2</c:v>
                </c:pt>
                <c:pt idx="4423">
                  <c:v>-6.5986425166110099E-2</c:v>
                </c:pt>
                <c:pt idx="4424">
                  <c:v>-6.5212512888853699E-2</c:v>
                </c:pt>
                <c:pt idx="4425">
                  <c:v>-6.3934698520572902E-2</c:v>
                </c:pt>
                <c:pt idx="4426">
                  <c:v>-6.28663689252031E-2</c:v>
                </c:pt>
                <c:pt idx="4427">
                  <c:v>-6.1652579877294701E-2</c:v>
                </c:pt>
                <c:pt idx="4428">
                  <c:v>-6.0407154366649597E-2</c:v>
                </c:pt>
                <c:pt idx="4429">
                  <c:v>-5.94232475810497E-2</c:v>
                </c:pt>
                <c:pt idx="4430">
                  <c:v>-5.8081904156224898E-2</c:v>
                </c:pt>
                <c:pt idx="4431">
                  <c:v>-5.6734164387590498E-2</c:v>
                </c:pt>
                <c:pt idx="4432">
                  <c:v>-5.5519944274912497E-2</c:v>
                </c:pt>
                <c:pt idx="4433">
                  <c:v>-5.4144471137975297E-2</c:v>
                </c:pt>
                <c:pt idx="4434">
                  <c:v>-5.3141028854336199E-2</c:v>
                </c:pt>
                <c:pt idx="4435">
                  <c:v>-5.1678556418035697E-2</c:v>
                </c:pt>
                <c:pt idx="4436">
                  <c:v>-5.0281320768166902E-2</c:v>
                </c:pt>
                <c:pt idx="4437">
                  <c:v>-4.91858696212863E-2</c:v>
                </c:pt>
                <c:pt idx="4438">
                  <c:v>-4.7700803780364801E-2</c:v>
                </c:pt>
                <c:pt idx="4439">
                  <c:v>-4.6848868073481702E-2</c:v>
                </c:pt>
                <c:pt idx="4440">
                  <c:v>-4.5376095137094397E-2</c:v>
                </c:pt>
                <c:pt idx="4441">
                  <c:v>-4.4377801773155798E-2</c:v>
                </c:pt>
                <c:pt idx="4442">
                  <c:v>-4.3422122869143001E-2</c:v>
                </c:pt>
                <c:pt idx="4443">
                  <c:v>-4.23547488076342E-2</c:v>
                </c:pt>
                <c:pt idx="4444">
                  <c:v>-4.1574325703357999E-2</c:v>
                </c:pt>
                <c:pt idx="4445">
                  <c:v>-4.0435294533279598E-2</c:v>
                </c:pt>
                <c:pt idx="4446">
                  <c:v>-3.9837591535738098E-2</c:v>
                </c:pt>
                <c:pt idx="4447">
                  <c:v>-3.9078210581683398E-2</c:v>
                </c:pt>
                <c:pt idx="4448">
                  <c:v>-3.8356419077308301E-2</c:v>
                </c:pt>
                <c:pt idx="4449">
                  <c:v>-3.7913053093961598E-2</c:v>
                </c:pt>
                <c:pt idx="4450">
                  <c:v>-3.7345072644308697E-2</c:v>
                </c:pt>
                <c:pt idx="4451">
                  <c:v>-3.7007398300955403E-2</c:v>
                </c:pt>
                <c:pt idx="4452">
                  <c:v>-3.6706494873042499E-2</c:v>
                </c:pt>
                <c:pt idx="4453">
                  <c:v>-3.6659722082793798E-2</c:v>
                </c:pt>
                <c:pt idx="4454">
                  <c:v>-3.6582725776415199E-2</c:v>
                </c:pt>
                <c:pt idx="4455">
                  <c:v>-3.6464888800334598E-2</c:v>
                </c:pt>
                <c:pt idx="4456">
                  <c:v>-3.6561754129018603E-2</c:v>
                </c:pt>
                <c:pt idx="4457">
                  <c:v>-3.6944474597017898E-2</c:v>
                </c:pt>
                <c:pt idx="4458">
                  <c:v>-3.7381621340064203E-2</c:v>
                </c:pt>
                <c:pt idx="4459">
                  <c:v>-3.7629573194682402E-2</c:v>
                </c:pt>
                <c:pt idx="4460">
                  <c:v>-3.8086218306632703E-2</c:v>
                </c:pt>
                <c:pt idx="4461">
                  <c:v>-3.8695792823380502E-2</c:v>
                </c:pt>
                <c:pt idx="4462">
                  <c:v>-3.93334160744798E-2</c:v>
                </c:pt>
                <c:pt idx="4463">
                  <c:v>-4.0353437474106003E-2</c:v>
                </c:pt>
                <c:pt idx="4464">
                  <c:v>-4.1174157404948702E-2</c:v>
                </c:pt>
                <c:pt idx="4465">
                  <c:v>-4.1987209952384301E-2</c:v>
                </c:pt>
                <c:pt idx="4466">
                  <c:v>-4.3177545342520697E-2</c:v>
                </c:pt>
                <c:pt idx="4467">
                  <c:v>-4.4289050492511597E-2</c:v>
                </c:pt>
                <c:pt idx="4468">
                  <c:v>-4.5701012244305103E-2</c:v>
                </c:pt>
                <c:pt idx="4469">
                  <c:v>-4.6858846508462802E-2</c:v>
                </c:pt>
                <c:pt idx="4470">
                  <c:v>-4.8086442706456199E-2</c:v>
                </c:pt>
                <c:pt idx="4471">
                  <c:v>-4.9672112882095797E-2</c:v>
                </c:pt>
                <c:pt idx="4472">
                  <c:v>-5.1134112832884097E-2</c:v>
                </c:pt>
                <c:pt idx="4473">
                  <c:v>-5.2782443682130899E-2</c:v>
                </c:pt>
                <c:pt idx="4474">
                  <c:v>-5.4266344158952103E-2</c:v>
                </c:pt>
                <c:pt idx="4475">
                  <c:v>-5.5807781940233302E-2</c:v>
                </c:pt>
                <c:pt idx="4476">
                  <c:v>-5.7556667671442498E-2</c:v>
                </c:pt>
                <c:pt idx="4477">
                  <c:v>-5.9370182180202402E-2</c:v>
                </c:pt>
                <c:pt idx="4478">
                  <c:v>-6.1172791353022199E-2</c:v>
                </c:pt>
                <c:pt idx="4479">
                  <c:v>-6.2713850606646998E-2</c:v>
                </c:pt>
                <c:pt idx="4480">
                  <c:v>-6.4411704856494903E-2</c:v>
                </c:pt>
                <c:pt idx="4481">
                  <c:v>-6.6143927950296499E-2</c:v>
                </c:pt>
                <c:pt idx="4482">
                  <c:v>-6.7997399306102296E-2</c:v>
                </c:pt>
                <c:pt idx="4483">
                  <c:v>-6.9767009236863894E-2</c:v>
                </c:pt>
                <c:pt idx="4484">
                  <c:v>-7.1404044216023699E-2</c:v>
                </c:pt>
                <c:pt idx="4485">
                  <c:v>-7.3097557387356904E-2</c:v>
                </c:pt>
                <c:pt idx="4486">
                  <c:v>-7.4595684151713998E-2</c:v>
                </c:pt>
                <c:pt idx="4487">
                  <c:v>-7.6676141125542802E-2</c:v>
                </c:pt>
                <c:pt idx="4488">
                  <c:v>-7.8255424127452802E-2</c:v>
                </c:pt>
                <c:pt idx="4489">
                  <c:v>-7.9462778826557195E-2</c:v>
                </c:pt>
                <c:pt idx="4490">
                  <c:v>-8.1393319050236002E-2</c:v>
                </c:pt>
                <c:pt idx="4491">
                  <c:v>-8.2690453945922796E-2</c:v>
                </c:pt>
                <c:pt idx="4492">
                  <c:v>-8.4226744942229204E-2</c:v>
                </c:pt>
                <c:pt idx="4493">
                  <c:v>-8.5791179985692495E-2</c:v>
                </c:pt>
                <c:pt idx="4494">
                  <c:v>-8.6888275015245903E-2</c:v>
                </c:pt>
                <c:pt idx="4495">
                  <c:v>-8.8346482822005107E-2</c:v>
                </c:pt>
                <c:pt idx="4496">
                  <c:v>-8.9293335601559595E-2</c:v>
                </c:pt>
                <c:pt idx="4497">
                  <c:v>-9.0715593425464106E-2</c:v>
                </c:pt>
                <c:pt idx="4498">
                  <c:v>-9.1719779403064805E-2</c:v>
                </c:pt>
                <c:pt idx="4499">
                  <c:v>-9.2711249410692906E-2</c:v>
                </c:pt>
                <c:pt idx="4500">
                  <c:v>-9.3704437816861996E-2</c:v>
                </c:pt>
                <c:pt idx="4501">
                  <c:v>-9.4338793239103103E-2</c:v>
                </c:pt>
                <c:pt idx="4502">
                  <c:v>-9.5327282602984606E-2</c:v>
                </c:pt>
                <c:pt idx="4503">
                  <c:v>-9.60698692231928E-2</c:v>
                </c:pt>
                <c:pt idx="4504">
                  <c:v>-9.6427763927340496E-2</c:v>
                </c:pt>
                <c:pt idx="4505">
                  <c:v>-9.7180133395729507E-2</c:v>
                </c:pt>
                <c:pt idx="4506">
                  <c:v>-9.75980003651854E-2</c:v>
                </c:pt>
                <c:pt idx="4507">
                  <c:v>-9.8106971070465995E-2</c:v>
                </c:pt>
                <c:pt idx="4508">
                  <c:v>-9.8378979702611294E-2</c:v>
                </c:pt>
                <c:pt idx="4509">
                  <c:v>-9.8752673156601994E-2</c:v>
                </c:pt>
                <c:pt idx="4510">
                  <c:v>-9.9035044155522098E-2</c:v>
                </c:pt>
                <c:pt idx="4511">
                  <c:v>-9.9124731198840701E-2</c:v>
                </c:pt>
                <c:pt idx="4512">
                  <c:v>-9.9392606177760301E-2</c:v>
                </c:pt>
                <c:pt idx="4513">
                  <c:v>-9.9189862723775404E-2</c:v>
                </c:pt>
                <c:pt idx="4514">
                  <c:v>-9.92533642908216E-2</c:v>
                </c:pt>
                <c:pt idx="4515">
                  <c:v>-9.9333340916000504E-2</c:v>
                </c:pt>
                <c:pt idx="4516">
                  <c:v>-9.9151173095119893E-2</c:v>
                </c:pt>
                <c:pt idx="4517">
                  <c:v>-9.9153394870500802E-2</c:v>
                </c:pt>
                <c:pt idx="4518">
                  <c:v>-9.8783779205152494E-2</c:v>
                </c:pt>
                <c:pt idx="4519">
                  <c:v>-9.8592214789172905E-2</c:v>
                </c:pt>
                <c:pt idx="4520">
                  <c:v>-9.8217097175260198E-2</c:v>
                </c:pt>
                <c:pt idx="4521">
                  <c:v>-9.7826456822387095E-2</c:v>
                </c:pt>
                <c:pt idx="4522">
                  <c:v>-9.7774359966227103E-2</c:v>
                </c:pt>
                <c:pt idx="4523">
                  <c:v>-9.7199789833314301E-2</c:v>
                </c:pt>
                <c:pt idx="4524">
                  <c:v>-9.6889255956412096E-2</c:v>
                </c:pt>
                <c:pt idx="4525">
                  <c:v>-9.6337020220468306E-2</c:v>
                </c:pt>
                <c:pt idx="4526">
                  <c:v>-9.5929126134026405E-2</c:v>
                </c:pt>
                <c:pt idx="4527">
                  <c:v>-9.5489380290361497E-2</c:v>
                </c:pt>
                <c:pt idx="4528">
                  <c:v>-9.4944233018602095E-2</c:v>
                </c:pt>
                <c:pt idx="4529">
                  <c:v>-9.4474322093281701E-2</c:v>
                </c:pt>
                <c:pt idx="4530">
                  <c:v>-9.4044271346394495E-2</c:v>
                </c:pt>
                <c:pt idx="4531">
                  <c:v>-9.3458540511510299E-2</c:v>
                </c:pt>
                <c:pt idx="4532">
                  <c:v>-9.2848061315216501E-2</c:v>
                </c:pt>
                <c:pt idx="4533">
                  <c:v>-9.2368683558987599E-2</c:v>
                </c:pt>
                <c:pt idx="4534">
                  <c:v>-9.1785580588869001E-2</c:v>
                </c:pt>
                <c:pt idx="4535">
                  <c:v>-9.1335298800399103E-2</c:v>
                </c:pt>
                <c:pt idx="4536">
                  <c:v>-9.0948863897959101E-2</c:v>
                </c:pt>
                <c:pt idx="4537">
                  <c:v>-9.0212819433949307E-2</c:v>
                </c:pt>
                <c:pt idx="4538">
                  <c:v>-8.9632860988137303E-2</c:v>
                </c:pt>
                <c:pt idx="4539">
                  <c:v>-8.9112740024217402E-2</c:v>
                </c:pt>
                <c:pt idx="4540">
                  <c:v>-8.8480283100183299E-2</c:v>
                </c:pt>
                <c:pt idx="4541">
                  <c:v>-8.8004968952452106E-2</c:v>
                </c:pt>
                <c:pt idx="4542">
                  <c:v>-8.73410104431879E-2</c:v>
                </c:pt>
                <c:pt idx="4543">
                  <c:v>-8.6573307974307498E-2</c:v>
                </c:pt>
                <c:pt idx="4544">
                  <c:v>-8.6063693749223694E-2</c:v>
                </c:pt>
                <c:pt idx="4545">
                  <c:v>-8.5367502216459099E-2</c:v>
                </c:pt>
                <c:pt idx="4546">
                  <c:v>-8.4867914176057005E-2</c:v>
                </c:pt>
                <c:pt idx="4547">
                  <c:v>-8.4108785754433202E-2</c:v>
                </c:pt>
                <c:pt idx="4548">
                  <c:v>-8.3474825885066106E-2</c:v>
                </c:pt>
                <c:pt idx="4549">
                  <c:v>-8.2817861878318105E-2</c:v>
                </c:pt>
                <c:pt idx="4550">
                  <c:v>-8.19452702056013E-2</c:v>
                </c:pt>
                <c:pt idx="4551">
                  <c:v>-8.1584226088764394E-2</c:v>
                </c:pt>
                <c:pt idx="4552">
                  <c:v>-8.0548643881236906E-2</c:v>
                </c:pt>
                <c:pt idx="4553">
                  <c:v>-7.9727241852598205E-2</c:v>
                </c:pt>
                <c:pt idx="4554">
                  <c:v>-7.89653544453566E-2</c:v>
                </c:pt>
                <c:pt idx="4555">
                  <c:v>-7.7914400944114906E-2</c:v>
                </c:pt>
                <c:pt idx="4556">
                  <c:v>-7.7234538691709403E-2</c:v>
                </c:pt>
                <c:pt idx="4557">
                  <c:v>-7.6056106791943801E-2</c:v>
                </c:pt>
                <c:pt idx="4558">
                  <c:v>-7.5050018607041205E-2</c:v>
                </c:pt>
                <c:pt idx="4559">
                  <c:v>-7.39150399072874E-2</c:v>
                </c:pt>
                <c:pt idx="4560">
                  <c:v>-7.2902217801933802E-2</c:v>
                </c:pt>
                <c:pt idx="4561">
                  <c:v>-7.1775559282212797E-2</c:v>
                </c:pt>
                <c:pt idx="4562">
                  <c:v>-7.0362501336501099E-2</c:v>
                </c:pt>
                <c:pt idx="4563">
                  <c:v>-6.9173784707889902E-2</c:v>
                </c:pt>
                <c:pt idx="4564">
                  <c:v>-6.7588218986291998E-2</c:v>
                </c:pt>
                <c:pt idx="4565">
                  <c:v>-6.6219642799730194E-2</c:v>
                </c:pt>
                <c:pt idx="4566">
                  <c:v>-6.4798700156470296E-2</c:v>
                </c:pt>
                <c:pt idx="4567">
                  <c:v>-6.3033506307934195E-2</c:v>
                </c:pt>
                <c:pt idx="4568">
                  <c:v>-6.1344306895698301E-2</c:v>
                </c:pt>
                <c:pt idx="4569">
                  <c:v>-5.9571181683140698E-2</c:v>
                </c:pt>
                <c:pt idx="4570">
                  <c:v>-5.7806745627692703E-2</c:v>
                </c:pt>
                <c:pt idx="4571">
                  <c:v>-5.5987836976123202E-2</c:v>
                </c:pt>
                <c:pt idx="4572">
                  <c:v>-5.3833624782594902E-2</c:v>
                </c:pt>
                <c:pt idx="4573">
                  <c:v>-5.1704712429323098E-2</c:v>
                </c:pt>
                <c:pt idx="4574">
                  <c:v>-4.9477734583490203E-2</c:v>
                </c:pt>
                <c:pt idx="4575">
                  <c:v>-4.7467644956037301E-2</c:v>
                </c:pt>
                <c:pt idx="4576">
                  <c:v>-4.49573164578198E-2</c:v>
                </c:pt>
                <c:pt idx="4577">
                  <c:v>-4.2416846331399999E-2</c:v>
                </c:pt>
                <c:pt idx="4578">
                  <c:v>-4.0101273229033098E-2</c:v>
                </c:pt>
                <c:pt idx="4579">
                  <c:v>-3.73942747058515E-2</c:v>
                </c:pt>
                <c:pt idx="4580">
                  <c:v>-3.4842414632349099E-2</c:v>
                </c:pt>
                <c:pt idx="4581">
                  <c:v>-3.2240949983650499E-2</c:v>
                </c:pt>
                <c:pt idx="4582">
                  <c:v>-2.91560822232498E-2</c:v>
                </c:pt>
                <c:pt idx="4583">
                  <c:v>-2.64823081738551E-2</c:v>
                </c:pt>
                <c:pt idx="4584">
                  <c:v>-2.3523952207005198E-2</c:v>
                </c:pt>
                <c:pt idx="4585">
                  <c:v>-2.0761116885972899E-2</c:v>
                </c:pt>
                <c:pt idx="4586">
                  <c:v>-1.7505576074820499E-2</c:v>
                </c:pt>
                <c:pt idx="4587">
                  <c:v>-1.4365585234243E-2</c:v>
                </c:pt>
                <c:pt idx="4588">
                  <c:v>-1.12877111315587E-2</c:v>
                </c:pt>
                <c:pt idx="4589">
                  <c:v>-8.0173846609626898E-3</c:v>
                </c:pt>
                <c:pt idx="4590">
                  <c:v>-4.94646136575627E-3</c:v>
                </c:pt>
                <c:pt idx="4591">
                  <c:v>-1.74403695569796E-3</c:v>
                </c:pt>
                <c:pt idx="4592">
                  <c:v>1.5580102572832701E-3</c:v>
                </c:pt>
                <c:pt idx="4593">
                  <c:v>4.8836960185418398E-3</c:v>
                </c:pt>
                <c:pt idx="4594">
                  <c:v>7.9803917009727398E-3</c:v>
                </c:pt>
                <c:pt idx="4595">
                  <c:v>1.11357603734549E-2</c:v>
                </c:pt>
                <c:pt idx="4596">
                  <c:v>1.4365703060787299E-2</c:v>
                </c:pt>
                <c:pt idx="4597">
                  <c:v>1.7714768304132801E-2</c:v>
                </c:pt>
                <c:pt idx="4598">
                  <c:v>2.0864350418671899E-2</c:v>
                </c:pt>
                <c:pt idx="4599">
                  <c:v>2.3919410670557299E-2</c:v>
                </c:pt>
                <c:pt idx="4600">
                  <c:v>2.68683462350193E-2</c:v>
                </c:pt>
                <c:pt idx="4601">
                  <c:v>3.00103681869924E-2</c:v>
                </c:pt>
                <c:pt idx="4602">
                  <c:v>3.2986363372366802E-2</c:v>
                </c:pt>
                <c:pt idx="4603">
                  <c:v>3.5811341688725802E-2</c:v>
                </c:pt>
                <c:pt idx="4604">
                  <c:v>3.8620640978988298E-2</c:v>
                </c:pt>
                <c:pt idx="4605">
                  <c:v>4.1025684797380099E-2</c:v>
                </c:pt>
                <c:pt idx="4606">
                  <c:v>4.3877628337270803E-2</c:v>
                </c:pt>
                <c:pt idx="4607">
                  <c:v>4.6340807820818099E-2</c:v>
                </c:pt>
                <c:pt idx="4608">
                  <c:v>4.8690764050842598E-2</c:v>
                </c:pt>
                <c:pt idx="4609">
                  <c:v>5.08163284541511E-2</c:v>
                </c:pt>
                <c:pt idx="4610">
                  <c:v>5.2818566518544503E-2</c:v>
                </c:pt>
                <c:pt idx="4611">
                  <c:v>5.4984542997582403E-2</c:v>
                </c:pt>
                <c:pt idx="4612">
                  <c:v>5.6862929451635402E-2</c:v>
                </c:pt>
                <c:pt idx="4613">
                  <c:v>5.8530102124085402E-2</c:v>
                </c:pt>
                <c:pt idx="4614">
                  <c:v>5.9878418531804298E-2</c:v>
                </c:pt>
                <c:pt idx="4615">
                  <c:v>6.1059284827116103E-2</c:v>
                </c:pt>
                <c:pt idx="4616">
                  <c:v>6.2609653696084594E-2</c:v>
                </c:pt>
                <c:pt idx="4617">
                  <c:v>6.3675317700814402E-2</c:v>
                </c:pt>
                <c:pt idx="4618">
                  <c:v>6.4436888281496102E-2</c:v>
                </c:pt>
                <c:pt idx="4619">
                  <c:v>6.5079082142633304E-2</c:v>
                </c:pt>
                <c:pt idx="4620">
                  <c:v>6.53240305691309E-2</c:v>
                </c:pt>
                <c:pt idx="4621">
                  <c:v>6.5942284111204202E-2</c:v>
                </c:pt>
                <c:pt idx="4622">
                  <c:v>6.6094190017355503E-2</c:v>
                </c:pt>
                <c:pt idx="4623">
                  <c:v>6.6107576630166295E-2</c:v>
                </c:pt>
                <c:pt idx="4624">
                  <c:v>6.5888473105197104E-2</c:v>
                </c:pt>
                <c:pt idx="4625">
                  <c:v>6.5305072864170699E-2</c:v>
                </c:pt>
                <c:pt idx="4626">
                  <c:v>6.5057609748048806E-2</c:v>
                </c:pt>
                <c:pt idx="4627">
                  <c:v>6.4286113996404701E-2</c:v>
                </c:pt>
                <c:pt idx="4628">
                  <c:v>6.3567722940506804E-2</c:v>
                </c:pt>
                <c:pt idx="4629">
                  <c:v>6.2599627901985394E-2</c:v>
                </c:pt>
                <c:pt idx="4630">
                  <c:v>6.1262985131065199E-2</c:v>
                </c:pt>
                <c:pt idx="4631">
                  <c:v>6.0287559267270703E-2</c:v>
                </c:pt>
                <c:pt idx="4632">
                  <c:v>5.88129714090233E-2</c:v>
                </c:pt>
                <c:pt idx="4633">
                  <c:v>5.7313965654402603E-2</c:v>
                </c:pt>
                <c:pt idx="4634">
                  <c:v>5.5550359772738998E-2</c:v>
                </c:pt>
                <c:pt idx="4635">
                  <c:v>5.3715437978762298E-2</c:v>
                </c:pt>
                <c:pt idx="4636">
                  <c:v>5.1907511413941801E-2</c:v>
                </c:pt>
                <c:pt idx="4637">
                  <c:v>4.9782281632741898E-2</c:v>
                </c:pt>
                <c:pt idx="4638">
                  <c:v>4.7864923723929101E-2</c:v>
                </c:pt>
                <c:pt idx="4639">
                  <c:v>4.5377971997720999E-2</c:v>
                </c:pt>
                <c:pt idx="4640">
                  <c:v>4.3150083659085403E-2</c:v>
                </c:pt>
                <c:pt idx="4641">
                  <c:v>4.0914819283220903E-2</c:v>
                </c:pt>
                <c:pt idx="4642">
                  <c:v>3.8471844790748999E-2</c:v>
                </c:pt>
                <c:pt idx="4643">
                  <c:v>3.6113841053395997E-2</c:v>
                </c:pt>
                <c:pt idx="4644">
                  <c:v>3.34583591714342E-2</c:v>
                </c:pt>
                <c:pt idx="4645">
                  <c:v>3.12268496424822E-2</c:v>
                </c:pt>
                <c:pt idx="4646">
                  <c:v>2.8505523448091801E-2</c:v>
                </c:pt>
                <c:pt idx="4647">
                  <c:v>2.6179052862364799E-2</c:v>
                </c:pt>
                <c:pt idx="4648">
                  <c:v>2.3687482064877301E-2</c:v>
                </c:pt>
                <c:pt idx="4649">
                  <c:v>2.1121451227310999E-2</c:v>
                </c:pt>
                <c:pt idx="4650">
                  <c:v>1.88612407435849E-2</c:v>
                </c:pt>
                <c:pt idx="4651">
                  <c:v>1.62826501701962E-2</c:v>
                </c:pt>
                <c:pt idx="4652">
                  <c:v>1.38855642964077E-2</c:v>
                </c:pt>
                <c:pt idx="4653">
                  <c:v>1.14853085265671E-2</c:v>
                </c:pt>
                <c:pt idx="4654">
                  <c:v>9.6439042817911894E-3</c:v>
                </c:pt>
                <c:pt idx="4655">
                  <c:v>7.00094851324202E-3</c:v>
                </c:pt>
                <c:pt idx="4656">
                  <c:v>5.4227102881717702E-3</c:v>
                </c:pt>
                <c:pt idx="4657">
                  <c:v>3.0556048029173402E-3</c:v>
                </c:pt>
                <c:pt idx="4658">
                  <c:v>1.5117538295906E-3</c:v>
                </c:pt>
                <c:pt idx="4659">
                  <c:v>-6.4362864821153202E-4</c:v>
                </c:pt>
                <c:pt idx="4660">
                  <c:v>-1.72340881711023E-3</c:v>
                </c:pt>
                <c:pt idx="4661">
                  <c:v>-3.46178979842739E-3</c:v>
                </c:pt>
                <c:pt idx="4662">
                  <c:v>-4.9848391347864403E-3</c:v>
                </c:pt>
                <c:pt idx="4663">
                  <c:v>-5.8637744474105101E-3</c:v>
                </c:pt>
                <c:pt idx="4664">
                  <c:v>-7.3551193228065803E-3</c:v>
                </c:pt>
                <c:pt idx="4665">
                  <c:v>-7.6916717442104899E-3</c:v>
                </c:pt>
                <c:pt idx="4666">
                  <c:v>-8.8789177164066892E-3</c:v>
                </c:pt>
                <c:pt idx="4667">
                  <c:v>-9.1612276152750905E-3</c:v>
                </c:pt>
                <c:pt idx="4668">
                  <c:v>-9.7925876156762792E-3</c:v>
                </c:pt>
                <c:pt idx="4669">
                  <c:v>-9.8083276328799797E-3</c:v>
                </c:pt>
                <c:pt idx="4670">
                  <c:v>-9.7514399918346706E-3</c:v>
                </c:pt>
                <c:pt idx="4671">
                  <c:v>-1.0003441037084299E-2</c:v>
                </c:pt>
                <c:pt idx="4672">
                  <c:v>-8.9476495048672906E-3</c:v>
                </c:pt>
                <c:pt idx="4673">
                  <c:v>-9.8003236293133199E-3</c:v>
                </c:pt>
                <c:pt idx="4674">
                  <c:v>-8.2129065504868096E-3</c:v>
                </c:pt>
                <c:pt idx="4675">
                  <c:v>-7.6126461362360197E-3</c:v>
                </c:pt>
                <c:pt idx="4676">
                  <c:v>-6.9118637013269799E-3</c:v>
                </c:pt>
                <c:pt idx="4677">
                  <c:v>-5.3378052795085501E-3</c:v>
                </c:pt>
                <c:pt idx="4678">
                  <c:v>-4.9588008731031499E-3</c:v>
                </c:pt>
                <c:pt idx="4679">
                  <c:v>-2.53497076271233E-3</c:v>
                </c:pt>
                <c:pt idx="4680">
                  <c:v>-1.7780797700174299E-3</c:v>
                </c:pt>
                <c:pt idx="4681">
                  <c:v>6.1556046758812796E-4</c:v>
                </c:pt>
                <c:pt idx="4682">
                  <c:v>2.2890735570543102E-3</c:v>
                </c:pt>
                <c:pt idx="4683">
                  <c:v>3.8946876822743598E-3</c:v>
                </c:pt>
                <c:pt idx="4684">
                  <c:v>6.4588928364119396E-3</c:v>
                </c:pt>
                <c:pt idx="4685">
                  <c:v>8.1392120932928993E-3</c:v>
                </c:pt>
                <c:pt idx="4686">
                  <c:v>1.11163739831984E-2</c:v>
                </c:pt>
                <c:pt idx="4687">
                  <c:v>1.34602990932266E-2</c:v>
                </c:pt>
                <c:pt idx="4688">
                  <c:v>1.5188851524807701E-2</c:v>
                </c:pt>
                <c:pt idx="4689">
                  <c:v>1.8651471614009301E-2</c:v>
                </c:pt>
                <c:pt idx="4690">
                  <c:v>2.0691347716610398E-2</c:v>
                </c:pt>
                <c:pt idx="4691">
                  <c:v>2.4051324895385199E-2</c:v>
                </c:pt>
                <c:pt idx="4692">
                  <c:v>2.6072473945642001E-2</c:v>
                </c:pt>
                <c:pt idx="4693">
                  <c:v>2.9376829990589701E-2</c:v>
                </c:pt>
                <c:pt idx="4694">
                  <c:v>3.2028537410470299E-2</c:v>
                </c:pt>
                <c:pt idx="4695">
                  <c:v>3.4520994921423201E-2</c:v>
                </c:pt>
                <c:pt idx="4696">
                  <c:v>3.85374523466935E-2</c:v>
                </c:pt>
                <c:pt idx="4697">
                  <c:v>4.0115447870074698E-2</c:v>
                </c:pt>
                <c:pt idx="4698">
                  <c:v>4.3697009416792602E-2</c:v>
                </c:pt>
                <c:pt idx="4699">
                  <c:v>4.6147310526318402E-2</c:v>
                </c:pt>
                <c:pt idx="4700">
                  <c:v>4.9131521126225298E-2</c:v>
                </c:pt>
                <c:pt idx="4701">
                  <c:v>5.2150115823275299E-2</c:v>
                </c:pt>
                <c:pt idx="4702">
                  <c:v>5.4428265793389302E-2</c:v>
                </c:pt>
                <c:pt idx="4703">
                  <c:v>5.7993434550663803E-2</c:v>
                </c:pt>
                <c:pt idx="4704">
                  <c:v>5.93584112406682E-2</c:v>
                </c:pt>
                <c:pt idx="4705">
                  <c:v>6.3406821611156003E-2</c:v>
                </c:pt>
                <c:pt idx="4706">
                  <c:v>6.4759984309365901E-2</c:v>
                </c:pt>
                <c:pt idx="4707">
                  <c:v>6.7462883514991703E-2</c:v>
                </c:pt>
                <c:pt idx="4708">
                  <c:v>7.0091060048056805E-2</c:v>
                </c:pt>
                <c:pt idx="4709">
                  <c:v>7.1471601068962096E-2</c:v>
                </c:pt>
                <c:pt idx="4710">
                  <c:v>7.4522769373878694E-2</c:v>
                </c:pt>
                <c:pt idx="4711">
                  <c:v>7.5588032448800094E-2</c:v>
                </c:pt>
                <c:pt idx="4712">
                  <c:v>7.8278695419951805E-2</c:v>
                </c:pt>
                <c:pt idx="4713">
                  <c:v>7.9213272650980701E-2</c:v>
                </c:pt>
                <c:pt idx="4714">
                  <c:v>8.1408686596371502E-2</c:v>
                </c:pt>
                <c:pt idx="4715">
                  <c:v>8.28704100340526E-2</c:v>
                </c:pt>
                <c:pt idx="4716">
                  <c:v>8.3907511748171598E-2</c:v>
                </c:pt>
                <c:pt idx="4717">
                  <c:v>8.5744231006074798E-2</c:v>
                </c:pt>
                <c:pt idx="4718">
                  <c:v>8.5982248341526596E-2</c:v>
                </c:pt>
                <c:pt idx="4719">
                  <c:v>8.7534190782172297E-2</c:v>
                </c:pt>
                <c:pt idx="4720">
                  <c:v>8.8106202714998805E-2</c:v>
                </c:pt>
                <c:pt idx="4721">
                  <c:v>8.8856496473082899E-2</c:v>
                </c:pt>
                <c:pt idx="4722">
                  <c:v>8.9508988390662195E-2</c:v>
                </c:pt>
                <c:pt idx="4723">
                  <c:v>8.9614183913431303E-2</c:v>
                </c:pt>
                <c:pt idx="4724">
                  <c:v>9.0106953686034302E-2</c:v>
                </c:pt>
                <c:pt idx="4725">
                  <c:v>8.9748799882308994E-2</c:v>
                </c:pt>
                <c:pt idx="4726">
                  <c:v>9.0265663344748295E-2</c:v>
                </c:pt>
                <c:pt idx="4727">
                  <c:v>8.9604775760508099E-2</c:v>
                </c:pt>
                <c:pt idx="4728">
                  <c:v>8.9494416310952299E-2</c:v>
                </c:pt>
                <c:pt idx="4729">
                  <c:v>8.9145438865107604E-2</c:v>
                </c:pt>
                <c:pt idx="4730">
                  <c:v>8.8110044304764296E-2</c:v>
                </c:pt>
                <c:pt idx="4731">
                  <c:v>8.7712684472329897E-2</c:v>
                </c:pt>
                <c:pt idx="4732">
                  <c:v>8.6339001116011505E-2</c:v>
                </c:pt>
                <c:pt idx="4733">
                  <c:v>8.5863439463927702E-2</c:v>
                </c:pt>
                <c:pt idx="4734">
                  <c:v>8.4411912597337893E-2</c:v>
                </c:pt>
                <c:pt idx="4735">
                  <c:v>8.3355707424258907E-2</c:v>
                </c:pt>
                <c:pt idx="4736">
                  <c:v>8.17365475269963E-2</c:v>
                </c:pt>
                <c:pt idx="4737">
                  <c:v>8.0290533762732305E-2</c:v>
                </c:pt>
                <c:pt idx="4738">
                  <c:v>7.8986374833399403E-2</c:v>
                </c:pt>
                <c:pt idx="4739">
                  <c:v>7.6948456357539996E-2</c:v>
                </c:pt>
                <c:pt idx="4740">
                  <c:v>7.5568782338060303E-2</c:v>
                </c:pt>
                <c:pt idx="4741">
                  <c:v>7.3330463718821598E-2</c:v>
                </c:pt>
                <c:pt idx="4742">
                  <c:v>7.1440406800185693E-2</c:v>
                </c:pt>
                <c:pt idx="4743">
                  <c:v>6.9689384601521895E-2</c:v>
                </c:pt>
                <c:pt idx="4744">
                  <c:v>6.7257994936948798E-2</c:v>
                </c:pt>
                <c:pt idx="4745">
                  <c:v>6.5310994159799102E-2</c:v>
                </c:pt>
                <c:pt idx="4746">
                  <c:v>6.2902352176636506E-2</c:v>
                </c:pt>
                <c:pt idx="4747">
                  <c:v>6.0725807728480498E-2</c:v>
                </c:pt>
                <c:pt idx="4748">
                  <c:v>5.8422533302096999E-2</c:v>
                </c:pt>
                <c:pt idx="4749">
                  <c:v>5.5807492503867497E-2</c:v>
                </c:pt>
                <c:pt idx="4750">
                  <c:v>5.3587959519165E-2</c:v>
                </c:pt>
                <c:pt idx="4751">
                  <c:v>5.0942234427223697E-2</c:v>
                </c:pt>
                <c:pt idx="4752">
                  <c:v>4.8646561496004E-2</c:v>
                </c:pt>
                <c:pt idx="4753">
                  <c:v>4.6062491420856402E-2</c:v>
                </c:pt>
                <c:pt idx="4754">
                  <c:v>4.3461385839081997E-2</c:v>
                </c:pt>
                <c:pt idx="4755">
                  <c:v>4.0962534548021901E-2</c:v>
                </c:pt>
                <c:pt idx="4756">
                  <c:v>3.8251011832015402E-2</c:v>
                </c:pt>
                <c:pt idx="4757">
                  <c:v>3.5870974320476499E-2</c:v>
                </c:pt>
                <c:pt idx="4758">
                  <c:v>3.34559007571857E-2</c:v>
                </c:pt>
                <c:pt idx="4759">
                  <c:v>3.0897240852260699E-2</c:v>
                </c:pt>
                <c:pt idx="4760">
                  <c:v>2.8132455702066302E-2</c:v>
                </c:pt>
                <c:pt idx="4761">
                  <c:v>2.56135819967333E-2</c:v>
                </c:pt>
                <c:pt idx="4762">
                  <c:v>2.3223628028920001E-2</c:v>
                </c:pt>
                <c:pt idx="4763">
                  <c:v>2.06214884675891E-2</c:v>
                </c:pt>
                <c:pt idx="4764">
                  <c:v>1.8365717513111599E-2</c:v>
                </c:pt>
                <c:pt idx="4765">
                  <c:v>1.55901972679651E-2</c:v>
                </c:pt>
                <c:pt idx="4766">
                  <c:v>1.32033197214847E-2</c:v>
                </c:pt>
                <c:pt idx="4767">
                  <c:v>1.1092254140874501E-2</c:v>
                </c:pt>
                <c:pt idx="4768">
                  <c:v>8.4539733993829191E-3</c:v>
                </c:pt>
                <c:pt idx="4769">
                  <c:v>6.4557441583674401E-3</c:v>
                </c:pt>
                <c:pt idx="4770">
                  <c:v>3.6437087004973002E-3</c:v>
                </c:pt>
                <c:pt idx="4771">
                  <c:v>1.59786711818943E-3</c:v>
                </c:pt>
                <c:pt idx="4772">
                  <c:v>-4.88749226118228E-4</c:v>
                </c:pt>
                <c:pt idx="4773">
                  <c:v>-2.7700706654110599E-3</c:v>
                </c:pt>
                <c:pt idx="4774">
                  <c:v>-4.51855744504597E-3</c:v>
                </c:pt>
                <c:pt idx="4775">
                  <c:v>-7.0712898058059703E-3</c:v>
                </c:pt>
                <c:pt idx="4776">
                  <c:v>-8.7672066144910705E-3</c:v>
                </c:pt>
                <c:pt idx="4777">
                  <c:v>-1.08276993158358E-2</c:v>
                </c:pt>
                <c:pt idx="4778">
                  <c:v>-1.28175048445272E-2</c:v>
                </c:pt>
                <c:pt idx="4779">
                  <c:v>-1.44959173836558E-2</c:v>
                </c:pt>
                <c:pt idx="4780">
                  <c:v>-1.6433945191127699E-2</c:v>
                </c:pt>
                <c:pt idx="4781">
                  <c:v>-1.8132186758076398E-2</c:v>
                </c:pt>
                <c:pt idx="4782">
                  <c:v>-1.9693820341307799E-2</c:v>
                </c:pt>
                <c:pt idx="4783">
                  <c:v>-2.10170171084063E-2</c:v>
                </c:pt>
                <c:pt idx="4784">
                  <c:v>-2.28849302159016E-2</c:v>
                </c:pt>
                <c:pt idx="4785">
                  <c:v>-2.4146522665628702E-2</c:v>
                </c:pt>
                <c:pt idx="4786">
                  <c:v>-2.5483742866131701E-2</c:v>
                </c:pt>
                <c:pt idx="4787">
                  <c:v>-2.6849185919220399E-2</c:v>
                </c:pt>
                <c:pt idx="4788">
                  <c:v>-2.8033971465884301E-2</c:v>
                </c:pt>
                <c:pt idx="4789">
                  <c:v>-2.93380313197735E-2</c:v>
                </c:pt>
                <c:pt idx="4790">
                  <c:v>-3.04987708338888E-2</c:v>
                </c:pt>
                <c:pt idx="4791">
                  <c:v>-3.1603004907652901E-2</c:v>
                </c:pt>
                <c:pt idx="4792">
                  <c:v>-3.2383880144532598E-2</c:v>
                </c:pt>
                <c:pt idx="4793">
                  <c:v>-3.3335296320318002E-2</c:v>
                </c:pt>
                <c:pt idx="4794">
                  <c:v>-3.4157414538185903E-2</c:v>
                </c:pt>
                <c:pt idx="4795">
                  <c:v>-3.5076598415374097E-2</c:v>
                </c:pt>
                <c:pt idx="4796">
                  <c:v>-3.53309821301937E-2</c:v>
                </c:pt>
                <c:pt idx="4797">
                  <c:v>-3.6027262579545999E-2</c:v>
                </c:pt>
                <c:pt idx="4798">
                  <c:v>-3.6310465916225401E-2</c:v>
                </c:pt>
                <c:pt idx="4799">
                  <c:v>-3.6836214545881901E-2</c:v>
                </c:pt>
                <c:pt idx="4800">
                  <c:v>-3.7496035725365001E-2</c:v>
                </c:pt>
                <c:pt idx="4801">
                  <c:v>-3.7216079393603101E-2</c:v>
                </c:pt>
                <c:pt idx="4802">
                  <c:v>-3.7688698833994998E-2</c:v>
                </c:pt>
                <c:pt idx="4803">
                  <c:v>-3.7424011134220003E-2</c:v>
                </c:pt>
                <c:pt idx="4804">
                  <c:v>-3.7650811844699199E-2</c:v>
                </c:pt>
                <c:pt idx="4805">
                  <c:v>-3.7696943674092299E-2</c:v>
                </c:pt>
                <c:pt idx="4806">
                  <c:v>-3.7271908281839301E-2</c:v>
                </c:pt>
                <c:pt idx="4807">
                  <c:v>-3.7033088614705299E-2</c:v>
                </c:pt>
                <c:pt idx="4808">
                  <c:v>-3.6492836069549298E-2</c:v>
                </c:pt>
                <c:pt idx="4809">
                  <c:v>-3.6343449581014597E-2</c:v>
                </c:pt>
                <c:pt idx="4810">
                  <c:v>-3.5821068107244801E-2</c:v>
                </c:pt>
                <c:pt idx="4811">
                  <c:v>-3.51503985081991E-2</c:v>
                </c:pt>
                <c:pt idx="4812">
                  <c:v>-3.4438524042954902E-2</c:v>
                </c:pt>
                <c:pt idx="4813">
                  <c:v>-3.3723390370519697E-2</c:v>
                </c:pt>
                <c:pt idx="4814">
                  <c:v>-3.2917608044252498E-2</c:v>
                </c:pt>
                <c:pt idx="4815">
                  <c:v>-3.2171665394901502E-2</c:v>
                </c:pt>
                <c:pt idx="4816">
                  <c:v>-3.0948517691016E-2</c:v>
                </c:pt>
                <c:pt idx="4817">
                  <c:v>-3.0089129658290401E-2</c:v>
                </c:pt>
                <c:pt idx="4818">
                  <c:v>-2.8900537553483301E-2</c:v>
                </c:pt>
                <c:pt idx="4819">
                  <c:v>-2.7845627378534899E-2</c:v>
                </c:pt>
                <c:pt idx="4820">
                  <c:v>-2.6463930390327701E-2</c:v>
                </c:pt>
                <c:pt idx="4821">
                  <c:v>-2.51250833883973E-2</c:v>
                </c:pt>
                <c:pt idx="4822">
                  <c:v>-2.37811105168384E-2</c:v>
                </c:pt>
                <c:pt idx="4823">
                  <c:v>-2.24465783708328E-2</c:v>
                </c:pt>
                <c:pt idx="4824">
                  <c:v>-2.1190957342730101E-2</c:v>
                </c:pt>
                <c:pt idx="4825">
                  <c:v>-1.9684627953078199E-2</c:v>
                </c:pt>
                <c:pt idx="4826">
                  <c:v>-1.7984585338709998E-2</c:v>
                </c:pt>
                <c:pt idx="4827">
                  <c:v>-1.6630946272994801E-2</c:v>
                </c:pt>
                <c:pt idx="4828">
                  <c:v>-1.5101068062745601E-2</c:v>
                </c:pt>
                <c:pt idx="4829">
                  <c:v>-1.3622444484014999E-2</c:v>
                </c:pt>
                <c:pt idx="4830">
                  <c:v>-1.18982841629205E-2</c:v>
                </c:pt>
                <c:pt idx="4831">
                  <c:v>-1.03846539615228E-2</c:v>
                </c:pt>
                <c:pt idx="4832">
                  <c:v>-8.8054300636202596E-3</c:v>
                </c:pt>
                <c:pt idx="4833">
                  <c:v>-7.1508632900740103E-3</c:v>
                </c:pt>
                <c:pt idx="4834">
                  <c:v>-6.0041058928078503E-3</c:v>
                </c:pt>
                <c:pt idx="4835">
                  <c:v>-4.1332394897977999E-3</c:v>
                </c:pt>
                <c:pt idx="4836">
                  <c:v>-2.7017545474574299E-3</c:v>
                </c:pt>
                <c:pt idx="4837">
                  <c:v>-1.21519877523027E-3</c:v>
                </c:pt>
                <c:pt idx="4838">
                  <c:v>1.2191656997221E-4</c:v>
                </c:pt>
                <c:pt idx="4839">
                  <c:v>1.7026304731744099E-3</c:v>
                </c:pt>
                <c:pt idx="4840">
                  <c:v>3.1521111373634999E-3</c:v>
                </c:pt>
                <c:pt idx="4841">
                  <c:v>4.3627811007678303E-3</c:v>
                </c:pt>
                <c:pt idx="4842">
                  <c:v>5.9184663593317196E-3</c:v>
                </c:pt>
                <c:pt idx="4843">
                  <c:v>6.8137558012778899E-3</c:v>
                </c:pt>
                <c:pt idx="4844">
                  <c:v>8.3465708489109391E-3</c:v>
                </c:pt>
                <c:pt idx="4845">
                  <c:v>9.5193938408950508E-3</c:v>
                </c:pt>
                <c:pt idx="4846">
                  <c:v>1.0488801752364999E-2</c:v>
                </c:pt>
                <c:pt idx="4847">
                  <c:v>1.1541198376860601E-2</c:v>
                </c:pt>
                <c:pt idx="4848">
                  <c:v>1.2206104572030099E-2</c:v>
                </c:pt>
                <c:pt idx="4849">
                  <c:v>1.33848566268421E-2</c:v>
                </c:pt>
                <c:pt idx="4850">
                  <c:v>1.40953870942684E-2</c:v>
                </c:pt>
                <c:pt idx="4851">
                  <c:v>1.5007812593312299E-2</c:v>
                </c:pt>
                <c:pt idx="4852">
                  <c:v>1.5396577476451E-2</c:v>
                </c:pt>
                <c:pt idx="4853">
                  <c:v>1.5820884355585499E-2</c:v>
                </c:pt>
                <c:pt idx="4854">
                  <c:v>1.6576446974123801E-2</c:v>
                </c:pt>
                <c:pt idx="4855">
                  <c:v>1.69171212953486E-2</c:v>
                </c:pt>
                <c:pt idx="4856">
                  <c:v>1.7283064954548202E-2</c:v>
                </c:pt>
                <c:pt idx="4857">
                  <c:v>1.7536090011031399E-2</c:v>
                </c:pt>
                <c:pt idx="4858">
                  <c:v>1.7332156533195101E-2</c:v>
                </c:pt>
                <c:pt idx="4859">
                  <c:v>1.7709197360728499E-2</c:v>
                </c:pt>
                <c:pt idx="4860">
                  <c:v>1.7677035318245601E-2</c:v>
                </c:pt>
                <c:pt idx="4861">
                  <c:v>1.7750297235461201E-2</c:v>
                </c:pt>
                <c:pt idx="4862">
                  <c:v>1.7479462116179501E-2</c:v>
                </c:pt>
                <c:pt idx="4863">
                  <c:v>1.6867288202305899E-2</c:v>
                </c:pt>
                <c:pt idx="4864">
                  <c:v>1.6999356456335699E-2</c:v>
                </c:pt>
                <c:pt idx="4865">
                  <c:v>1.6396897606986899E-2</c:v>
                </c:pt>
                <c:pt idx="4866">
                  <c:v>1.6252500511090399E-2</c:v>
                </c:pt>
                <c:pt idx="4867">
                  <c:v>1.55735483439153E-2</c:v>
                </c:pt>
                <c:pt idx="4868">
                  <c:v>1.4751758023822E-2</c:v>
                </c:pt>
                <c:pt idx="4869">
                  <c:v>1.44942105844074E-2</c:v>
                </c:pt>
                <c:pt idx="4870">
                  <c:v>1.3587697349405301E-2</c:v>
                </c:pt>
                <c:pt idx="4871">
                  <c:v>1.3044254023619299E-2</c:v>
                </c:pt>
                <c:pt idx="4872">
                  <c:v>1.2099007609358101E-2</c:v>
                </c:pt>
                <c:pt idx="4873">
                  <c:v>1.1057819101640699E-2</c:v>
                </c:pt>
                <c:pt idx="4874">
                  <c:v>1.03372610031159E-2</c:v>
                </c:pt>
                <c:pt idx="4875">
                  <c:v>9.4306742469576904E-3</c:v>
                </c:pt>
                <c:pt idx="4876">
                  <c:v>8.6235937457348096E-3</c:v>
                </c:pt>
                <c:pt idx="4877">
                  <c:v>7.3920074741943703E-3</c:v>
                </c:pt>
                <c:pt idx="4878">
                  <c:v>6.3758192746486203E-3</c:v>
                </c:pt>
                <c:pt idx="4879">
                  <c:v>5.5544424847449401E-3</c:v>
                </c:pt>
                <c:pt idx="4880">
                  <c:v>4.47723831810788E-3</c:v>
                </c:pt>
                <c:pt idx="4881">
                  <c:v>3.58267263116616E-3</c:v>
                </c:pt>
                <c:pt idx="4882">
                  <c:v>2.4437051896186498E-3</c:v>
                </c:pt>
                <c:pt idx="4883">
                  <c:v>1.5586148408299901E-3</c:v>
                </c:pt>
                <c:pt idx="4884">
                  <c:v>7.9522906723428297E-4</c:v>
                </c:pt>
                <c:pt idx="4885" formatCode="0.00E+00">
                  <c:v>-1.1186261725415499E-5</c:v>
                </c:pt>
                <c:pt idx="4886">
                  <c:v>-8.1037966586215899E-4</c:v>
                </c:pt>
                <c:pt idx="4887">
                  <c:v>-1.9624016833917502E-3</c:v>
                </c:pt>
                <c:pt idx="4888">
                  <c:v>-2.6400203493111198E-3</c:v>
                </c:pt>
                <c:pt idx="4889">
                  <c:v>-3.3471728863440102E-3</c:v>
                </c:pt>
                <c:pt idx="4890">
                  <c:v>-4.02403480293014E-3</c:v>
                </c:pt>
                <c:pt idx="4891">
                  <c:v>-4.4930843519545901E-3</c:v>
                </c:pt>
                <c:pt idx="4892">
                  <c:v>-5.4966233090929803E-3</c:v>
                </c:pt>
                <c:pt idx="4893">
                  <c:v>-5.9282321656062001E-3</c:v>
                </c:pt>
                <c:pt idx="4894">
                  <c:v>-6.3156062303655102E-3</c:v>
                </c:pt>
                <c:pt idx="4895">
                  <c:v>-6.7805215134809499E-3</c:v>
                </c:pt>
                <c:pt idx="4896">
                  <c:v>-6.9347591258408598E-3</c:v>
                </c:pt>
                <c:pt idx="4897">
                  <c:v>-7.4127915747560103E-3</c:v>
                </c:pt>
                <c:pt idx="4898">
                  <c:v>-7.6108369528670502E-3</c:v>
                </c:pt>
                <c:pt idx="4899">
                  <c:v>-7.5725555439303599E-3</c:v>
                </c:pt>
                <c:pt idx="4900">
                  <c:v>-7.5515462215540704E-3</c:v>
                </c:pt>
                <c:pt idx="4901">
                  <c:v>-7.4000191375163202E-3</c:v>
                </c:pt>
                <c:pt idx="4902">
                  <c:v>-7.4996306008321498E-3</c:v>
                </c:pt>
                <c:pt idx="4903">
                  <c:v>-7.1118775186965796E-3</c:v>
                </c:pt>
                <c:pt idx="4904">
                  <c:v>-6.8072221297294996E-3</c:v>
                </c:pt>
                <c:pt idx="4905">
                  <c:v>-6.3608299137417603E-3</c:v>
                </c:pt>
                <c:pt idx="4906">
                  <c:v>-5.9068847701597401E-3</c:v>
                </c:pt>
                <c:pt idx="4907">
                  <c:v>-5.5178930541870102E-3</c:v>
                </c:pt>
                <c:pt idx="4908">
                  <c:v>-4.69594961291792E-3</c:v>
                </c:pt>
                <c:pt idx="4909">
                  <c:v>-4.08809623599972E-3</c:v>
                </c:pt>
                <c:pt idx="4910">
                  <c:v>-3.1203938412817998E-3</c:v>
                </c:pt>
                <c:pt idx="4911">
                  <c:v>-2.5790919963250901E-3</c:v>
                </c:pt>
                <c:pt idx="4912">
                  <c:v>-1.53899952193118E-3</c:v>
                </c:pt>
                <c:pt idx="4913">
                  <c:v>-3.9662846531099899E-4</c:v>
                </c:pt>
                <c:pt idx="4914">
                  <c:v>4.8975188099563698E-4</c:v>
                </c:pt>
                <c:pt idx="4915">
                  <c:v>1.6944804212597E-3</c:v>
                </c:pt>
                <c:pt idx="4916">
                  <c:v>2.38541549816286E-3</c:v>
                </c:pt>
                <c:pt idx="4917">
                  <c:v>3.6270462156100499E-3</c:v>
                </c:pt>
                <c:pt idx="4918">
                  <c:v>4.93026892182511E-3</c:v>
                </c:pt>
                <c:pt idx="4919">
                  <c:v>6.3187102101050297E-3</c:v>
                </c:pt>
                <c:pt idx="4920">
                  <c:v>7.7952707479501298E-3</c:v>
                </c:pt>
                <c:pt idx="4921">
                  <c:v>8.7646638901530006E-3</c:v>
                </c:pt>
                <c:pt idx="4922">
                  <c:v>1.01887373629226E-2</c:v>
                </c:pt>
                <c:pt idx="4923">
                  <c:v>1.16744925923256E-2</c:v>
                </c:pt>
                <c:pt idx="4924">
                  <c:v>1.30773841074424E-2</c:v>
                </c:pt>
                <c:pt idx="4925">
                  <c:v>1.4655192128675399E-2</c:v>
                </c:pt>
                <c:pt idx="4926">
                  <c:v>1.57885693309225E-2</c:v>
                </c:pt>
                <c:pt idx="4927">
                  <c:v>1.7197236451148099E-2</c:v>
                </c:pt>
                <c:pt idx="4928">
                  <c:v>1.8852133329695701E-2</c:v>
                </c:pt>
                <c:pt idx="4929">
                  <c:v>2.0119173570941298E-2</c:v>
                </c:pt>
                <c:pt idx="4930">
                  <c:v>2.1553003470078401E-2</c:v>
                </c:pt>
                <c:pt idx="4931">
                  <c:v>2.2777611489507001E-2</c:v>
                </c:pt>
                <c:pt idx="4932">
                  <c:v>2.4152220333392899E-2</c:v>
                </c:pt>
                <c:pt idx="4933">
                  <c:v>2.54762639894031E-2</c:v>
                </c:pt>
                <c:pt idx="4934">
                  <c:v>2.6890282797277398E-2</c:v>
                </c:pt>
                <c:pt idx="4935">
                  <c:v>2.8108101472338901E-2</c:v>
                </c:pt>
                <c:pt idx="4936">
                  <c:v>2.9279512939027599E-2</c:v>
                </c:pt>
                <c:pt idx="4937">
                  <c:v>3.0488081384527198E-2</c:v>
                </c:pt>
                <c:pt idx="4938">
                  <c:v>3.1640658202298798E-2</c:v>
                </c:pt>
                <c:pt idx="4939">
                  <c:v>3.2771405521284901E-2</c:v>
                </c:pt>
                <c:pt idx="4940">
                  <c:v>3.3658481870762598E-2</c:v>
                </c:pt>
                <c:pt idx="4941">
                  <c:v>3.4784672160688E-2</c:v>
                </c:pt>
                <c:pt idx="4942">
                  <c:v>3.5602632823084297E-2</c:v>
                </c:pt>
                <c:pt idx="4943">
                  <c:v>3.67432583007185E-2</c:v>
                </c:pt>
                <c:pt idx="4944">
                  <c:v>3.75221033816295E-2</c:v>
                </c:pt>
                <c:pt idx="4945">
                  <c:v>3.8340699246859601E-2</c:v>
                </c:pt>
                <c:pt idx="4946">
                  <c:v>3.88254812113355E-2</c:v>
                </c:pt>
                <c:pt idx="4947">
                  <c:v>3.9863350937187798E-2</c:v>
                </c:pt>
                <c:pt idx="4948">
                  <c:v>4.0448574529111297E-2</c:v>
                </c:pt>
                <c:pt idx="4949">
                  <c:v>4.1198562505124603E-2</c:v>
                </c:pt>
                <c:pt idx="4950">
                  <c:v>4.15055157310594E-2</c:v>
                </c:pt>
                <c:pt idx="4951">
                  <c:v>4.1850299205935602E-2</c:v>
                </c:pt>
                <c:pt idx="4952">
                  <c:v>4.2611075887199402E-2</c:v>
                </c:pt>
                <c:pt idx="4953">
                  <c:v>4.28378061752323E-2</c:v>
                </c:pt>
                <c:pt idx="4954">
                  <c:v>4.3359957633610897E-2</c:v>
                </c:pt>
                <c:pt idx="4955">
                  <c:v>4.33985548710068E-2</c:v>
                </c:pt>
                <c:pt idx="4956">
                  <c:v>4.3720465009421498E-2</c:v>
                </c:pt>
                <c:pt idx="4957">
                  <c:v>4.4095915984114199E-2</c:v>
                </c:pt>
                <c:pt idx="4958">
                  <c:v>4.4080845791808002E-2</c:v>
                </c:pt>
                <c:pt idx="4959">
                  <c:v>4.4663350192060997E-2</c:v>
                </c:pt>
                <c:pt idx="4960">
                  <c:v>4.42557552916783E-2</c:v>
                </c:pt>
                <c:pt idx="4961">
                  <c:v>4.4424623718307403E-2</c:v>
                </c:pt>
                <c:pt idx="4962">
                  <c:v>4.4598109807828003E-2</c:v>
                </c:pt>
                <c:pt idx="4963">
                  <c:v>4.4448610914463803E-2</c:v>
                </c:pt>
                <c:pt idx="4964">
                  <c:v>4.4677005133972998E-2</c:v>
                </c:pt>
                <c:pt idx="4965">
                  <c:v>4.4307829732307097E-2</c:v>
                </c:pt>
                <c:pt idx="4966">
                  <c:v>4.4501934232853098E-2</c:v>
                </c:pt>
                <c:pt idx="4967">
                  <c:v>4.4428673810094098E-2</c:v>
                </c:pt>
                <c:pt idx="4968">
                  <c:v>4.4487700794657199E-2</c:v>
                </c:pt>
                <c:pt idx="4969">
                  <c:v>4.4288281786480803E-2</c:v>
                </c:pt>
                <c:pt idx="4970">
                  <c:v>4.4063209330687803E-2</c:v>
                </c:pt>
                <c:pt idx="4971">
                  <c:v>4.4256675689947698E-2</c:v>
                </c:pt>
                <c:pt idx="4972">
                  <c:v>4.4080707688486501E-2</c:v>
                </c:pt>
                <c:pt idx="4973">
                  <c:v>4.4068199358580099E-2</c:v>
                </c:pt>
                <c:pt idx="4974">
                  <c:v>4.38840951625818E-2</c:v>
                </c:pt>
                <c:pt idx="4975">
                  <c:v>4.3589394965633202E-2</c:v>
                </c:pt>
                <c:pt idx="4976">
                  <c:v>4.36815414665742E-2</c:v>
                </c:pt>
                <c:pt idx="4977">
                  <c:v>4.3685705855871199E-2</c:v>
                </c:pt>
                <c:pt idx="4978">
                  <c:v>4.3672118327205203E-2</c:v>
                </c:pt>
                <c:pt idx="4979">
                  <c:v>4.3531453409088698E-2</c:v>
                </c:pt>
                <c:pt idx="4980">
                  <c:v>4.3390773818879E-2</c:v>
                </c:pt>
                <c:pt idx="4981">
                  <c:v>4.36380876298261E-2</c:v>
                </c:pt>
                <c:pt idx="4982">
                  <c:v>4.3509052420399603E-2</c:v>
                </c:pt>
                <c:pt idx="4983">
                  <c:v>4.3816167137610398E-2</c:v>
                </c:pt>
                <c:pt idx="4984">
                  <c:v>4.3818703035240998E-2</c:v>
                </c:pt>
                <c:pt idx="4985">
                  <c:v>4.35732767709133E-2</c:v>
                </c:pt>
                <c:pt idx="4986">
                  <c:v>4.3946989385340002E-2</c:v>
                </c:pt>
                <c:pt idx="4987">
                  <c:v>4.3928829858840203E-2</c:v>
                </c:pt>
                <c:pt idx="4988">
                  <c:v>4.4332435092687798E-2</c:v>
                </c:pt>
                <c:pt idx="4989">
                  <c:v>4.4197176519838899E-2</c:v>
                </c:pt>
                <c:pt idx="4990">
                  <c:v>4.42124384530998E-2</c:v>
                </c:pt>
                <c:pt idx="4991">
                  <c:v>4.4730691482760702E-2</c:v>
                </c:pt>
                <c:pt idx="4992">
                  <c:v>4.4628865343442403E-2</c:v>
                </c:pt>
                <c:pt idx="4993">
                  <c:v>4.5032084035169603E-2</c:v>
                </c:pt>
                <c:pt idx="4994">
                  <c:v>4.4994426542402002E-2</c:v>
                </c:pt>
                <c:pt idx="4995">
                  <c:v>4.5164774129531397E-2</c:v>
                </c:pt>
                <c:pt idx="4996">
                  <c:v>4.5547008781077099E-2</c:v>
                </c:pt>
                <c:pt idx="4997">
                  <c:v>4.5537771978155298E-2</c:v>
                </c:pt>
                <c:pt idx="4998">
                  <c:v>4.6011971136897999E-2</c:v>
                </c:pt>
                <c:pt idx="4999">
                  <c:v>4.5744574629977497E-2</c:v>
                </c:pt>
                <c:pt idx="5000">
                  <c:v>4.6103557633183398E-2</c:v>
                </c:pt>
                <c:pt idx="5001">
                  <c:v>4.6333607127035499E-2</c:v>
                </c:pt>
                <c:pt idx="5002">
                  <c:v>4.6399063374126401E-2</c:v>
                </c:pt>
                <c:pt idx="5003">
                  <c:v>4.66725603905912E-2</c:v>
                </c:pt>
                <c:pt idx="5004">
                  <c:v>4.6337781783683002E-2</c:v>
                </c:pt>
                <c:pt idx="5005">
                  <c:v>4.65756265739216E-2</c:v>
                </c:pt>
                <c:pt idx="5006">
                  <c:v>4.6604031620177302E-2</c:v>
                </c:pt>
                <c:pt idx="5007">
                  <c:v>4.6633020366863599E-2</c:v>
                </c:pt>
                <c:pt idx="5008">
                  <c:v>4.6681689924870498E-2</c:v>
                </c:pt>
                <c:pt idx="5009">
                  <c:v>4.6329320972070598E-2</c:v>
                </c:pt>
                <c:pt idx="5010">
                  <c:v>4.6394410511689597E-2</c:v>
                </c:pt>
                <c:pt idx="5011">
                  <c:v>4.6400382861104601E-2</c:v>
                </c:pt>
                <c:pt idx="5012">
                  <c:v>4.6154309447670197E-2</c:v>
                </c:pt>
                <c:pt idx="5013">
                  <c:v>4.6074950193171302E-2</c:v>
                </c:pt>
                <c:pt idx="5014">
                  <c:v>4.5504469238263297E-2</c:v>
                </c:pt>
                <c:pt idx="5015">
                  <c:v>4.5354451178882302E-2</c:v>
                </c:pt>
                <c:pt idx="5016">
                  <c:v>4.5034018960701798E-2</c:v>
                </c:pt>
                <c:pt idx="5017">
                  <c:v>4.4726050116706703E-2</c:v>
                </c:pt>
                <c:pt idx="5018">
                  <c:v>4.4133944021778497E-2</c:v>
                </c:pt>
                <c:pt idx="5019">
                  <c:v>4.3670869254406899E-2</c:v>
                </c:pt>
                <c:pt idx="5020">
                  <c:v>4.3318276010138497E-2</c:v>
                </c:pt>
                <c:pt idx="5021">
                  <c:v>4.2665857705756302E-2</c:v>
                </c:pt>
                <c:pt idx="5022">
                  <c:v>4.2268267553735799E-2</c:v>
                </c:pt>
                <c:pt idx="5023">
                  <c:v>4.1517317149885602E-2</c:v>
                </c:pt>
                <c:pt idx="5024">
                  <c:v>4.0948170924983998E-2</c:v>
                </c:pt>
                <c:pt idx="5025">
                  <c:v>4.0379884765103201E-2</c:v>
                </c:pt>
                <c:pt idx="5026">
                  <c:v>3.9687765489071901E-2</c:v>
                </c:pt>
                <c:pt idx="5027">
                  <c:v>3.9037527703069799E-2</c:v>
                </c:pt>
                <c:pt idx="5028">
                  <c:v>3.8061315177693601E-2</c:v>
                </c:pt>
                <c:pt idx="5029">
                  <c:v>3.7550966122211302E-2</c:v>
                </c:pt>
                <c:pt idx="5030">
                  <c:v>3.6822608832735901E-2</c:v>
                </c:pt>
                <c:pt idx="5031">
                  <c:v>3.6040651848202501E-2</c:v>
                </c:pt>
                <c:pt idx="5032">
                  <c:v>3.51498796397786E-2</c:v>
                </c:pt>
                <c:pt idx="5033">
                  <c:v>3.4162027187230298E-2</c:v>
                </c:pt>
                <c:pt idx="5034">
                  <c:v>3.3689404981100103E-2</c:v>
                </c:pt>
                <c:pt idx="5035">
                  <c:v>3.2911201648880901E-2</c:v>
                </c:pt>
                <c:pt idx="5036">
                  <c:v>3.2313486961629501E-2</c:v>
                </c:pt>
                <c:pt idx="5037">
                  <c:v>3.13036206354411E-2</c:v>
                </c:pt>
                <c:pt idx="5038">
                  <c:v>3.0428733586314399E-2</c:v>
                </c:pt>
                <c:pt idx="5039">
                  <c:v>3.0097505019839901E-2</c:v>
                </c:pt>
                <c:pt idx="5040">
                  <c:v>2.9368902007271502E-2</c:v>
                </c:pt>
                <c:pt idx="5041">
                  <c:v>2.88213814915983E-2</c:v>
                </c:pt>
                <c:pt idx="5042">
                  <c:v>2.79594669926704E-2</c:v>
                </c:pt>
                <c:pt idx="5043">
                  <c:v>2.7125344768187801E-2</c:v>
                </c:pt>
                <c:pt idx="5044">
                  <c:v>2.6942785228296001E-2</c:v>
                </c:pt>
                <c:pt idx="5045">
                  <c:v>2.6258084258040201E-2</c:v>
                </c:pt>
                <c:pt idx="5046">
                  <c:v>2.6329560558549601E-2</c:v>
                </c:pt>
                <c:pt idx="5047">
                  <c:v>2.54817100966039E-2</c:v>
                </c:pt>
                <c:pt idx="5048">
                  <c:v>2.5122294835963201E-2</c:v>
                </c:pt>
                <c:pt idx="5049">
                  <c:v>2.50882008495464E-2</c:v>
                </c:pt>
                <c:pt idx="5050">
                  <c:v>2.4808754958599001E-2</c:v>
                </c:pt>
                <c:pt idx="5051">
                  <c:v>2.4989230431543E-2</c:v>
                </c:pt>
                <c:pt idx="5052">
                  <c:v>2.4422683319821701E-2</c:v>
                </c:pt>
                <c:pt idx="5053">
                  <c:v>2.4424108154286198E-2</c:v>
                </c:pt>
                <c:pt idx="5054">
                  <c:v>2.47003702603865E-2</c:v>
                </c:pt>
                <c:pt idx="5055">
                  <c:v>2.4721974940032702E-2</c:v>
                </c:pt>
                <c:pt idx="5056">
                  <c:v>2.5200444029898999E-2</c:v>
                </c:pt>
                <c:pt idx="5057">
                  <c:v>2.4987888373232198E-2</c:v>
                </c:pt>
                <c:pt idx="5058">
                  <c:v>2.5364995098170501E-2</c:v>
                </c:pt>
                <c:pt idx="5059">
                  <c:v>2.6046436184575601E-2</c:v>
                </c:pt>
                <c:pt idx="5060">
                  <c:v>2.62870563492817E-2</c:v>
                </c:pt>
                <c:pt idx="5061">
                  <c:v>2.7089663042286102E-2</c:v>
                </c:pt>
                <c:pt idx="5062">
                  <c:v>2.7371721918187299E-2</c:v>
                </c:pt>
                <c:pt idx="5063">
                  <c:v>2.7943506859490898E-2</c:v>
                </c:pt>
                <c:pt idx="5064">
                  <c:v>2.8843713317649702E-2</c:v>
                </c:pt>
                <c:pt idx="5065">
                  <c:v>2.9628820098506502E-2</c:v>
                </c:pt>
                <c:pt idx="5066">
                  <c:v>3.0454785923036701E-2</c:v>
                </c:pt>
                <c:pt idx="5067">
                  <c:v>3.0914717770243801E-2</c:v>
                </c:pt>
                <c:pt idx="5068">
                  <c:v>3.19606265970757E-2</c:v>
                </c:pt>
                <c:pt idx="5069">
                  <c:v>3.28265596254484E-2</c:v>
                </c:pt>
                <c:pt idx="5070">
                  <c:v>3.3866792419630497E-2</c:v>
                </c:pt>
                <c:pt idx="5071">
                  <c:v>3.4828521264099799E-2</c:v>
                </c:pt>
                <c:pt idx="5072">
                  <c:v>3.5432017535004301E-2</c:v>
                </c:pt>
                <c:pt idx="5073">
                  <c:v>3.66551823461823E-2</c:v>
                </c:pt>
                <c:pt idx="5074">
                  <c:v>3.7658021612139402E-2</c:v>
                </c:pt>
                <c:pt idx="5075">
                  <c:v>3.8878410813889701E-2</c:v>
                </c:pt>
                <c:pt idx="5076">
                  <c:v>3.9725717094461203E-2</c:v>
                </c:pt>
                <c:pt idx="5077">
                  <c:v>4.0519051670111099E-2</c:v>
                </c:pt>
                <c:pt idx="5078">
                  <c:v>4.1598227159343103E-2</c:v>
                </c:pt>
                <c:pt idx="5079">
                  <c:v>4.2452236996007399E-2</c:v>
                </c:pt>
                <c:pt idx="5080">
                  <c:v>4.3624812048125301E-2</c:v>
                </c:pt>
                <c:pt idx="5081">
                  <c:v>4.4344838023257602E-2</c:v>
                </c:pt>
                <c:pt idx="5082">
                  <c:v>4.5030817033959197E-2</c:v>
                </c:pt>
                <c:pt idx="5083">
                  <c:v>4.5972836423255801E-2</c:v>
                </c:pt>
                <c:pt idx="5084">
                  <c:v>4.6624929677834603E-2</c:v>
                </c:pt>
                <c:pt idx="5085">
                  <c:v>4.7379045303121897E-2</c:v>
                </c:pt>
                <c:pt idx="5086">
                  <c:v>4.7850174263787897E-2</c:v>
                </c:pt>
                <c:pt idx="5087">
                  <c:v>4.81312858487929E-2</c:v>
                </c:pt>
                <c:pt idx="5088">
                  <c:v>4.8703954739161399E-2</c:v>
                </c:pt>
                <c:pt idx="5089">
                  <c:v>4.9054130823491499E-2</c:v>
                </c:pt>
                <c:pt idx="5090">
                  <c:v>4.9374143127559701E-2</c:v>
                </c:pt>
                <c:pt idx="5091">
                  <c:v>4.92904455400308E-2</c:v>
                </c:pt>
                <c:pt idx="5092">
                  <c:v>4.9503749737151201E-2</c:v>
                </c:pt>
                <c:pt idx="5093">
                  <c:v>4.93203099324587E-2</c:v>
                </c:pt>
                <c:pt idx="5094">
                  <c:v>4.92624463064174E-2</c:v>
                </c:pt>
                <c:pt idx="5095">
                  <c:v>4.9009720349870597E-2</c:v>
                </c:pt>
                <c:pt idx="5096">
                  <c:v>4.83922063497806E-2</c:v>
                </c:pt>
                <c:pt idx="5097">
                  <c:v>4.8152367885685297E-2</c:v>
                </c:pt>
                <c:pt idx="5098">
                  <c:v>4.7342098278095601E-2</c:v>
                </c:pt>
                <c:pt idx="5099">
                  <c:v>4.6756225232182203E-2</c:v>
                </c:pt>
                <c:pt idx="5100">
                  <c:v>4.5731723172119397E-2</c:v>
                </c:pt>
                <c:pt idx="5101">
                  <c:v>4.4655051314531402E-2</c:v>
                </c:pt>
                <c:pt idx="5102">
                  <c:v>4.3559126388802598E-2</c:v>
                </c:pt>
                <c:pt idx="5103">
                  <c:v>4.2427055969988102E-2</c:v>
                </c:pt>
                <c:pt idx="5104">
                  <c:v>4.11207028381756E-2</c:v>
                </c:pt>
                <c:pt idx="5105">
                  <c:v>3.93581448754146E-2</c:v>
                </c:pt>
                <c:pt idx="5106">
                  <c:v>3.7874799693284597E-2</c:v>
                </c:pt>
                <c:pt idx="5107">
                  <c:v>3.6183110137082503E-2</c:v>
                </c:pt>
                <c:pt idx="5108">
                  <c:v>3.4425471168747501E-2</c:v>
                </c:pt>
                <c:pt idx="5109">
                  <c:v>3.2551269084197497E-2</c:v>
                </c:pt>
                <c:pt idx="5110">
                  <c:v>3.06009763314023E-2</c:v>
                </c:pt>
                <c:pt idx="5111">
                  <c:v>2.8366911324747401E-2</c:v>
                </c:pt>
                <c:pt idx="5112">
                  <c:v>2.6447451110052901E-2</c:v>
                </c:pt>
                <c:pt idx="5113">
                  <c:v>2.42321164997489E-2</c:v>
                </c:pt>
                <c:pt idx="5114">
                  <c:v>2.18417206045497E-2</c:v>
                </c:pt>
                <c:pt idx="5115">
                  <c:v>1.94430728204599E-2</c:v>
                </c:pt>
                <c:pt idx="5116">
                  <c:v>1.6962290800476999E-2</c:v>
                </c:pt>
                <c:pt idx="5117">
                  <c:v>1.48858409537808E-2</c:v>
                </c:pt>
                <c:pt idx="5118">
                  <c:v>1.2251532910305601E-2</c:v>
                </c:pt>
                <c:pt idx="5119">
                  <c:v>9.8566539160764993E-3</c:v>
                </c:pt>
                <c:pt idx="5120">
                  <c:v>7.1025912731549302E-3</c:v>
                </c:pt>
                <c:pt idx="5121">
                  <c:v>4.63409804766266E-3</c:v>
                </c:pt>
                <c:pt idx="5122">
                  <c:v>2.2400019491496202E-3</c:v>
                </c:pt>
                <c:pt idx="5123">
                  <c:v>-3.88066865506311E-4</c:v>
                </c:pt>
                <c:pt idx="5124">
                  <c:v>-2.7112681900096501E-3</c:v>
                </c:pt>
                <c:pt idx="5125">
                  <c:v>-5.6483030177351696E-3</c:v>
                </c:pt>
                <c:pt idx="5126">
                  <c:v>-7.7966237495564498E-3</c:v>
                </c:pt>
                <c:pt idx="5127">
                  <c:v>-1.0373933277774E-2</c:v>
                </c:pt>
                <c:pt idx="5128">
                  <c:v>-1.2410990047759101E-2</c:v>
                </c:pt>
                <c:pt idx="5129">
                  <c:v>-1.48458866578349E-2</c:v>
                </c:pt>
                <c:pt idx="5130">
                  <c:v>-1.7267366123384899E-2</c:v>
                </c:pt>
                <c:pt idx="5131">
                  <c:v>-1.9231136489836698E-2</c:v>
                </c:pt>
                <c:pt idx="5132">
                  <c:v>-2.1425331195709999E-2</c:v>
                </c:pt>
                <c:pt idx="5133">
                  <c:v>-2.3267034760329298E-2</c:v>
                </c:pt>
                <c:pt idx="5134">
                  <c:v>-2.5181792946427198E-2</c:v>
                </c:pt>
                <c:pt idx="5135">
                  <c:v>-2.72259138230911E-2</c:v>
                </c:pt>
                <c:pt idx="5136">
                  <c:v>-2.8828296170343399E-2</c:v>
                </c:pt>
                <c:pt idx="5137">
                  <c:v>-3.0277681540588401E-2</c:v>
                </c:pt>
                <c:pt idx="5138">
                  <c:v>-3.1626514855144602E-2</c:v>
                </c:pt>
                <c:pt idx="5139">
                  <c:v>-3.3071633754490501E-2</c:v>
                </c:pt>
                <c:pt idx="5140">
                  <c:v>-3.4369969172611203E-2</c:v>
                </c:pt>
                <c:pt idx="5141">
                  <c:v>-3.5461773504437397E-2</c:v>
                </c:pt>
                <c:pt idx="5142">
                  <c:v>-3.6360353903629197E-2</c:v>
                </c:pt>
                <c:pt idx="5143">
                  <c:v>-3.72444590738676E-2</c:v>
                </c:pt>
                <c:pt idx="5144">
                  <c:v>-3.7897469349611197E-2</c:v>
                </c:pt>
                <c:pt idx="5145">
                  <c:v>-3.8654150702115801E-2</c:v>
                </c:pt>
                <c:pt idx="5146">
                  <c:v>-3.9031262146837303E-2</c:v>
                </c:pt>
                <c:pt idx="5147">
                  <c:v>-3.9365324878991102E-2</c:v>
                </c:pt>
                <c:pt idx="5148">
                  <c:v>-3.9477545323677601E-2</c:v>
                </c:pt>
                <c:pt idx="5149">
                  <c:v>-3.9699652709640099E-2</c:v>
                </c:pt>
                <c:pt idx="5150">
                  <c:v>-3.9798939386877098E-2</c:v>
                </c:pt>
                <c:pt idx="5151">
                  <c:v>-3.9496543679140697E-2</c:v>
                </c:pt>
                <c:pt idx="5152">
                  <c:v>-3.9338634864877403E-2</c:v>
                </c:pt>
                <c:pt idx="5153">
                  <c:v>-3.8685835838782302E-2</c:v>
                </c:pt>
                <c:pt idx="5154">
                  <c:v>-3.8486844808354299E-2</c:v>
                </c:pt>
                <c:pt idx="5155">
                  <c:v>-3.7887271158773397E-2</c:v>
                </c:pt>
                <c:pt idx="5156">
                  <c:v>-3.7157247891805502E-2</c:v>
                </c:pt>
                <c:pt idx="5157">
                  <c:v>-3.6335885622865001E-2</c:v>
                </c:pt>
                <c:pt idx="5158">
                  <c:v>-3.5490918690302603E-2</c:v>
                </c:pt>
                <c:pt idx="5159">
                  <c:v>-3.4726164192019002E-2</c:v>
                </c:pt>
                <c:pt idx="5160">
                  <c:v>-3.37408429531941E-2</c:v>
                </c:pt>
                <c:pt idx="5161">
                  <c:v>-3.2694976200908998E-2</c:v>
                </c:pt>
                <c:pt idx="5162">
                  <c:v>-3.1367729251354198E-2</c:v>
                </c:pt>
                <c:pt idx="5163">
                  <c:v>-3.0333198823983901E-2</c:v>
                </c:pt>
                <c:pt idx="5164">
                  <c:v>-2.9374712145900001E-2</c:v>
                </c:pt>
                <c:pt idx="5165">
                  <c:v>-2.8005730745739699E-2</c:v>
                </c:pt>
                <c:pt idx="5166">
                  <c:v>-2.6897949125215301E-2</c:v>
                </c:pt>
                <c:pt idx="5167">
                  <c:v>-2.5477110587364099E-2</c:v>
                </c:pt>
                <c:pt idx="5168">
                  <c:v>-2.4503642909314598E-2</c:v>
                </c:pt>
                <c:pt idx="5169">
                  <c:v>-2.3329556786983799E-2</c:v>
                </c:pt>
                <c:pt idx="5170">
                  <c:v>-2.2079446663970301E-2</c:v>
                </c:pt>
                <c:pt idx="5171">
                  <c:v>-2.0800590721356298E-2</c:v>
                </c:pt>
                <c:pt idx="5172">
                  <c:v>-1.9462891964126101E-2</c:v>
                </c:pt>
                <c:pt idx="5173">
                  <c:v>-1.8335996716936E-2</c:v>
                </c:pt>
                <c:pt idx="5174">
                  <c:v>-1.7381420802261401E-2</c:v>
                </c:pt>
                <c:pt idx="5175">
                  <c:v>-1.6109926110994599E-2</c:v>
                </c:pt>
                <c:pt idx="5176">
                  <c:v>-1.5101866980060399E-2</c:v>
                </c:pt>
                <c:pt idx="5177">
                  <c:v>-1.3883495889904E-2</c:v>
                </c:pt>
                <c:pt idx="5178">
                  <c:v>-1.3184604966771899E-2</c:v>
                </c:pt>
                <c:pt idx="5179">
                  <c:v>-1.2345752859278599E-2</c:v>
                </c:pt>
                <c:pt idx="5180">
                  <c:v>-1.12016265297562E-2</c:v>
                </c:pt>
                <c:pt idx="5181">
                  <c:v>-1.0699348907367401E-2</c:v>
                </c:pt>
                <c:pt idx="5182">
                  <c:v>-9.8127835060643608E-3</c:v>
                </c:pt>
                <c:pt idx="5183">
                  <c:v>-9.2566796573845794E-3</c:v>
                </c:pt>
                <c:pt idx="5184">
                  <c:v>-8.8992928187575909E-3</c:v>
                </c:pt>
                <c:pt idx="5185">
                  <c:v>-8.1846993320585006E-3</c:v>
                </c:pt>
                <c:pt idx="5186">
                  <c:v>-7.9486587332123493E-3</c:v>
                </c:pt>
                <c:pt idx="5187">
                  <c:v>-7.3004341347677696E-3</c:v>
                </c:pt>
                <c:pt idx="5188">
                  <c:v>-7.4376320616294199E-3</c:v>
                </c:pt>
                <c:pt idx="5189">
                  <c:v>-7.0290197213877499E-3</c:v>
                </c:pt>
                <c:pt idx="5190">
                  <c:v>-6.9685047881544197E-3</c:v>
                </c:pt>
                <c:pt idx="5191">
                  <c:v>-6.8550639066657501E-3</c:v>
                </c:pt>
                <c:pt idx="5192">
                  <c:v>-6.7492515632317203E-3</c:v>
                </c:pt>
                <c:pt idx="5193">
                  <c:v>-7.0242832751605004E-3</c:v>
                </c:pt>
                <c:pt idx="5194">
                  <c:v>-7.2203643176741604E-3</c:v>
                </c:pt>
                <c:pt idx="5195">
                  <c:v>-7.4453245582161596E-3</c:v>
                </c:pt>
                <c:pt idx="5196">
                  <c:v>-7.4799776310032397E-3</c:v>
                </c:pt>
                <c:pt idx="5197">
                  <c:v>-7.8604352784803593E-3</c:v>
                </c:pt>
                <c:pt idx="5198">
                  <c:v>-8.2859098432456792E-3</c:v>
                </c:pt>
                <c:pt idx="5199">
                  <c:v>-8.6336088774352799E-3</c:v>
                </c:pt>
                <c:pt idx="5200">
                  <c:v>-8.9182932974835108E-3</c:v>
                </c:pt>
                <c:pt idx="5201">
                  <c:v>-9.3661028710482208E-3</c:v>
                </c:pt>
                <c:pt idx="5202">
                  <c:v>-9.6467662576382607E-3</c:v>
                </c:pt>
                <c:pt idx="5203">
                  <c:v>-1.03925266847087E-2</c:v>
                </c:pt>
                <c:pt idx="5204">
                  <c:v>-1.07070346673496E-2</c:v>
                </c:pt>
                <c:pt idx="5205">
                  <c:v>-1.11984711381404E-2</c:v>
                </c:pt>
                <c:pt idx="5206">
                  <c:v>-1.1568892272476599E-2</c:v>
                </c:pt>
                <c:pt idx="5207">
                  <c:v>-1.18766305631741E-2</c:v>
                </c:pt>
                <c:pt idx="5208">
                  <c:v>-1.2489801990538899E-2</c:v>
                </c:pt>
                <c:pt idx="5209">
                  <c:v>-1.2525947551112099E-2</c:v>
                </c:pt>
                <c:pt idx="5210">
                  <c:v>-1.29680243853237E-2</c:v>
                </c:pt>
                <c:pt idx="5211">
                  <c:v>-1.3135618538892099E-2</c:v>
                </c:pt>
                <c:pt idx="5212">
                  <c:v>-1.3487811906974199E-2</c:v>
                </c:pt>
                <c:pt idx="5213">
                  <c:v>-1.37426625236131E-2</c:v>
                </c:pt>
                <c:pt idx="5214">
                  <c:v>-1.3700650089736401E-2</c:v>
                </c:pt>
                <c:pt idx="5215">
                  <c:v>-1.37797146944761E-2</c:v>
                </c:pt>
                <c:pt idx="5216">
                  <c:v>-1.35957291311794E-2</c:v>
                </c:pt>
                <c:pt idx="5217">
                  <c:v>-1.3815258280596E-2</c:v>
                </c:pt>
                <c:pt idx="5218">
                  <c:v>-1.34657092372011E-2</c:v>
                </c:pt>
                <c:pt idx="5219">
                  <c:v>-1.31738992359926E-2</c:v>
                </c:pt>
                <c:pt idx="5220">
                  <c:v>-1.27297699367107E-2</c:v>
                </c:pt>
                <c:pt idx="5221">
                  <c:v>-1.2201428449200399E-2</c:v>
                </c:pt>
                <c:pt idx="5222">
                  <c:v>-1.19153974702559E-2</c:v>
                </c:pt>
                <c:pt idx="5223">
                  <c:v>-1.10901433119078E-2</c:v>
                </c:pt>
                <c:pt idx="5224">
                  <c:v>-1.0385860027818499E-2</c:v>
                </c:pt>
                <c:pt idx="5225">
                  <c:v>-9.33618597996487E-3</c:v>
                </c:pt>
                <c:pt idx="5226">
                  <c:v>-8.5543741264784406E-3</c:v>
                </c:pt>
                <c:pt idx="5227">
                  <c:v>-7.8508704775503303E-3</c:v>
                </c:pt>
                <c:pt idx="5228">
                  <c:v>-6.4731868765080204E-3</c:v>
                </c:pt>
                <c:pt idx="5229">
                  <c:v>-5.4382946568661099E-3</c:v>
                </c:pt>
                <c:pt idx="5230">
                  <c:v>-3.9147345050721503E-3</c:v>
                </c:pt>
                <c:pt idx="5231">
                  <c:v>-2.7003839684313401E-3</c:v>
                </c:pt>
                <c:pt idx="5232">
                  <c:v>-1.51615029535164E-3</c:v>
                </c:pt>
                <c:pt idx="5233">
                  <c:v>2.0791497915593099E-4</c:v>
                </c:pt>
                <c:pt idx="5234">
                  <c:v>1.6580696086553701E-3</c:v>
                </c:pt>
                <c:pt idx="5235">
                  <c:v>3.4903924527498399E-3</c:v>
                </c:pt>
                <c:pt idx="5236">
                  <c:v>5.1830211283812998E-3</c:v>
                </c:pt>
                <c:pt idx="5237">
                  <c:v>6.5963494914918902E-3</c:v>
                </c:pt>
                <c:pt idx="5238">
                  <c:v>8.6506820531874508E-3</c:v>
                </c:pt>
                <c:pt idx="5239">
                  <c:v>1.04662078910544E-2</c:v>
                </c:pt>
                <c:pt idx="5240">
                  <c:v>1.23997653886815E-2</c:v>
                </c:pt>
                <c:pt idx="5241">
                  <c:v>1.41535712391502E-2</c:v>
                </c:pt>
                <c:pt idx="5242">
                  <c:v>1.58128964513101E-2</c:v>
                </c:pt>
                <c:pt idx="5243">
                  <c:v>1.80538691381774E-2</c:v>
                </c:pt>
                <c:pt idx="5244">
                  <c:v>1.9778409772152099E-2</c:v>
                </c:pt>
                <c:pt idx="5245">
                  <c:v>2.21033061087808E-2</c:v>
                </c:pt>
                <c:pt idx="5246">
                  <c:v>2.3642106367579199E-2</c:v>
                </c:pt>
                <c:pt idx="5247">
                  <c:v>2.5468101142705601E-2</c:v>
                </c:pt>
                <c:pt idx="5248">
                  <c:v>2.7410504500605101E-2</c:v>
                </c:pt>
                <c:pt idx="5249">
                  <c:v>2.92075762777406E-2</c:v>
                </c:pt>
                <c:pt idx="5250">
                  <c:v>3.1168915947045999E-2</c:v>
                </c:pt>
                <c:pt idx="5251">
                  <c:v>3.2545121507951802E-2</c:v>
                </c:pt>
                <c:pt idx="5252">
                  <c:v>3.4286766839675499E-2</c:v>
                </c:pt>
                <c:pt idx="5253">
                  <c:v>3.5786376185279203E-2</c:v>
                </c:pt>
                <c:pt idx="5254">
                  <c:v>3.7374520483687897E-2</c:v>
                </c:pt>
                <c:pt idx="5255">
                  <c:v>3.8966797535863198E-2</c:v>
                </c:pt>
                <c:pt idx="5256">
                  <c:v>3.9926213938543703E-2</c:v>
                </c:pt>
                <c:pt idx="5257">
                  <c:v>4.1293218267281398E-2</c:v>
                </c:pt>
                <c:pt idx="5258">
                  <c:v>4.2420673991808197E-2</c:v>
                </c:pt>
                <c:pt idx="5259">
                  <c:v>4.3374735690856203E-2</c:v>
                </c:pt>
                <c:pt idx="5260">
                  <c:v>4.4461216839435901E-2</c:v>
                </c:pt>
                <c:pt idx="5261">
                  <c:v>4.5151280535624401E-2</c:v>
                </c:pt>
                <c:pt idx="5262">
                  <c:v>4.5867223396446902E-2</c:v>
                </c:pt>
                <c:pt idx="5263">
                  <c:v>4.6544599258596601E-2</c:v>
                </c:pt>
                <c:pt idx="5264">
                  <c:v>4.7095894165388001E-2</c:v>
                </c:pt>
                <c:pt idx="5265">
                  <c:v>4.75716442772025E-2</c:v>
                </c:pt>
                <c:pt idx="5266">
                  <c:v>4.7457707583522399E-2</c:v>
                </c:pt>
                <c:pt idx="5267">
                  <c:v>4.7809616372750302E-2</c:v>
                </c:pt>
                <c:pt idx="5268">
                  <c:v>4.7889718270017097E-2</c:v>
                </c:pt>
                <c:pt idx="5269">
                  <c:v>4.7611402698645999E-2</c:v>
                </c:pt>
                <c:pt idx="5270">
                  <c:v>4.7593819041639E-2</c:v>
                </c:pt>
                <c:pt idx="5271">
                  <c:v>4.69253956543541E-2</c:v>
                </c:pt>
                <c:pt idx="5272">
                  <c:v>4.6664215708664199E-2</c:v>
                </c:pt>
                <c:pt idx="5273">
                  <c:v>4.6080066817231001E-2</c:v>
                </c:pt>
                <c:pt idx="5274">
                  <c:v>4.55048453081381E-2</c:v>
                </c:pt>
                <c:pt idx="5275">
                  <c:v>4.4883508531823997E-2</c:v>
                </c:pt>
                <c:pt idx="5276">
                  <c:v>4.3758682823467003E-2</c:v>
                </c:pt>
                <c:pt idx="5277">
                  <c:v>4.3030093188494802E-2</c:v>
                </c:pt>
                <c:pt idx="5278">
                  <c:v>4.2014862585643797E-2</c:v>
                </c:pt>
                <c:pt idx="5279">
                  <c:v>4.1111286715428602E-2</c:v>
                </c:pt>
                <c:pt idx="5280">
                  <c:v>3.9949889037799398E-2</c:v>
                </c:pt>
                <c:pt idx="5281">
                  <c:v>3.8561236186804897E-2</c:v>
                </c:pt>
                <c:pt idx="5282">
                  <c:v>3.7436584193322797E-2</c:v>
                </c:pt>
                <c:pt idx="5283">
                  <c:v>3.6072689733876097E-2</c:v>
                </c:pt>
                <c:pt idx="5284">
                  <c:v>3.5041800165695497E-2</c:v>
                </c:pt>
                <c:pt idx="5285">
                  <c:v>3.3434931572739697E-2</c:v>
                </c:pt>
                <c:pt idx="5286">
                  <c:v>3.2157381035086301E-2</c:v>
                </c:pt>
                <c:pt idx="5287">
                  <c:v>3.07474666507211E-2</c:v>
                </c:pt>
                <c:pt idx="5288">
                  <c:v>2.9578017517301401E-2</c:v>
                </c:pt>
                <c:pt idx="5289">
                  <c:v>2.82280199331966E-2</c:v>
                </c:pt>
                <c:pt idx="5290">
                  <c:v>2.6838932913867498E-2</c:v>
                </c:pt>
                <c:pt idx="5291">
                  <c:v>2.56080898549992E-2</c:v>
                </c:pt>
                <c:pt idx="5292">
                  <c:v>2.4292477793531098E-2</c:v>
                </c:pt>
                <c:pt idx="5293">
                  <c:v>2.3332185254919501E-2</c:v>
                </c:pt>
                <c:pt idx="5294">
                  <c:v>2.18900542205324E-2</c:v>
                </c:pt>
                <c:pt idx="5295">
                  <c:v>2.0732924067880399E-2</c:v>
                </c:pt>
                <c:pt idx="5296">
                  <c:v>1.9721514964661201E-2</c:v>
                </c:pt>
                <c:pt idx="5297">
                  <c:v>1.8837751372313701E-2</c:v>
                </c:pt>
                <c:pt idx="5298">
                  <c:v>1.8139885720691001E-2</c:v>
                </c:pt>
                <c:pt idx="5299">
                  <c:v>1.7185404404221099E-2</c:v>
                </c:pt>
                <c:pt idx="5300">
                  <c:v>1.6490808090517901E-2</c:v>
                </c:pt>
                <c:pt idx="5301">
                  <c:v>1.5901601279183001E-2</c:v>
                </c:pt>
                <c:pt idx="5302">
                  <c:v>1.5566413073699501E-2</c:v>
                </c:pt>
                <c:pt idx="5303">
                  <c:v>1.52265274481857E-2</c:v>
                </c:pt>
                <c:pt idx="5304">
                  <c:v>1.4797974015124501E-2</c:v>
                </c:pt>
                <c:pt idx="5305">
                  <c:v>1.4446007870662201E-2</c:v>
                </c:pt>
                <c:pt idx="5306">
                  <c:v>1.4734909917735101E-2</c:v>
                </c:pt>
                <c:pt idx="5307">
                  <c:v>1.4709550554320199E-2</c:v>
                </c:pt>
                <c:pt idx="5308">
                  <c:v>1.5033779982654301E-2</c:v>
                </c:pt>
                <c:pt idx="5309">
                  <c:v>1.50785071450868E-2</c:v>
                </c:pt>
                <c:pt idx="5310">
                  <c:v>1.54591956874559E-2</c:v>
                </c:pt>
                <c:pt idx="5311">
                  <c:v>1.6078806568273599E-2</c:v>
                </c:pt>
                <c:pt idx="5312">
                  <c:v>1.6709482451683699E-2</c:v>
                </c:pt>
                <c:pt idx="5313">
                  <c:v>1.7726899542969601E-2</c:v>
                </c:pt>
                <c:pt idx="5314">
                  <c:v>1.8242679640693E-2</c:v>
                </c:pt>
                <c:pt idx="5315">
                  <c:v>1.93419681806959E-2</c:v>
                </c:pt>
                <c:pt idx="5316">
                  <c:v>2.0382464092377501E-2</c:v>
                </c:pt>
                <c:pt idx="5317">
                  <c:v>2.1548896996013599E-2</c:v>
                </c:pt>
                <c:pt idx="5318">
                  <c:v>2.29718751372785E-2</c:v>
                </c:pt>
                <c:pt idx="5319">
                  <c:v>2.3926582154198898E-2</c:v>
                </c:pt>
                <c:pt idx="5320">
                  <c:v>2.5508033841163999E-2</c:v>
                </c:pt>
                <c:pt idx="5321">
                  <c:v>2.68707544787916E-2</c:v>
                </c:pt>
                <c:pt idx="5322">
                  <c:v>2.8578583030135999E-2</c:v>
                </c:pt>
                <c:pt idx="5323">
                  <c:v>3.01427382421336E-2</c:v>
                </c:pt>
                <c:pt idx="5324">
                  <c:v>3.1537122979904103E-2</c:v>
                </c:pt>
                <c:pt idx="5325">
                  <c:v>3.3378015927967901E-2</c:v>
                </c:pt>
                <c:pt idx="5326">
                  <c:v>3.4994204994477397E-2</c:v>
                </c:pt>
                <c:pt idx="5327">
                  <c:v>3.6996092978243099E-2</c:v>
                </c:pt>
                <c:pt idx="5328">
                  <c:v>3.86041118392094E-2</c:v>
                </c:pt>
                <c:pt idx="5329">
                  <c:v>4.0085372048123402E-2</c:v>
                </c:pt>
                <c:pt idx="5330">
                  <c:v>4.2075439370397302E-2</c:v>
                </c:pt>
                <c:pt idx="5331">
                  <c:v>4.3682336865511297E-2</c:v>
                </c:pt>
                <c:pt idx="5332">
                  <c:v>4.5720805908614999E-2</c:v>
                </c:pt>
                <c:pt idx="5333">
                  <c:v>4.71978525175209E-2</c:v>
                </c:pt>
                <c:pt idx="5334">
                  <c:v>4.8737205235765697E-2</c:v>
                </c:pt>
                <c:pt idx="5335">
                  <c:v>5.0592009373691398E-2</c:v>
                </c:pt>
                <c:pt idx="5336">
                  <c:v>5.20402874799583E-2</c:v>
                </c:pt>
                <c:pt idx="5337">
                  <c:v>5.3752491332176598E-2</c:v>
                </c:pt>
                <c:pt idx="5338">
                  <c:v>5.5019750938012001E-2</c:v>
                </c:pt>
                <c:pt idx="5339">
                  <c:v>5.6293747767774301E-2</c:v>
                </c:pt>
                <c:pt idx="5340">
                  <c:v>5.7626969619080398E-2</c:v>
                </c:pt>
                <c:pt idx="5341">
                  <c:v>5.87753999749938E-2</c:v>
                </c:pt>
                <c:pt idx="5342">
                  <c:v>5.9981703510453697E-2</c:v>
                </c:pt>
                <c:pt idx="5343">
                  <c:v>6.07826110890912E-2</c:v>
                </c:pt>
                <c:pt idx="5344">
                  <c:v>6.1594916316295899E-2</c:v>
                </c:pt>
                <c:pt idx="5345">
                  <c:v>6.2424424139473897E-2</c:v>
                </c:pt>
                <c:pt idx="5346">
                  <c:v>6.3162213285997998E-2</c:v>
                </c:pt>
                <c:pt idx="5347">
                  <c:v>6.3722335608101394E-2</c:v>
                </c:pt>
                <c:pt idx="5348">
                  <c:v>6.3949255778303293E-2</c:v>
                </c:pt>
                <c:pt idx="5349">
                  <c:v>6.4450622236196006E-2</c:v>
                </c:pt>
                <c:pt idx="5350">
                  <c:v>6.4334554711739503E-2</c:v>
                </c:pt>
                <c:pt idx="5351">
                  <c:v>6.4562761694895596E-2</c:v>
                </c:pt>
                <c:pt idx="5352">
                  <c:v>6.4521033069151495E-2</c:v>
                </c:pt>
                <c:pt idx="5353">
                  <c:v>6.3984954213325201E-2</c:v>
                </c:pt>
                <c:pt idx="5354">
                  <c:v>6.3818127772309302E-2</c:v>
                </c:pt>
                <c:pt idx="5355">
                  <c:v>6.3137338449105795E-2</c:v>
                </c:pt>
                <c:pt idx="5356">
                  <c:v>6.2733361586062103E-2</c:v>
                </c:pt>
                <c:pt idx="5357">
                  <c:v>6.1843788287363297E-2</c:v>
                </c:pt>
                <c:pt idx="5358">
                  <c:v>6.0830319141917499E-2</c:v>
                </c:pt>
                <c:pt idx="5359">
                  <c:v>5.9972091899196597E-2</c:v>
                </c:pt>
                <c:pt idx="5360">
                  <c:v>5.8671009172188898E-2</c:v>
                </c:pt>
                <c:pt idx="5361">
                  <c:v>5.7657558562660902E-2</c:v>
                </c:pt>
                <c:pt idx="5362">
                  <c:v>5.6214987174930599E-2</c:v>
                </c:pt>
                <c:pt idx="5363">
                  <c:v>5.4602948180571598E-2</c:v>
                </c:pt>
                <c:pt idx="5364">
                  <c:v>5.3147279986360402E-2</c:v>
                </c:pt>
                <c:pt idx="5365">
                  <c:v>5.14869981369779E-2</c:v>
                </c:pt>
                <c:pt idx="5366">
                  <c:v>4.9918386383862701E-2</c:v>
                </c:pt>
                <c:pt idx="5367">
                  <c:v>4.8004050691413898E-2</c:v>
                </c:pt>
                <c:pt idx="5368">
                  <c:v>4.6027579619199503E-2</c:v>
                </c:pt>
                <c:pt idx="5369">
                  <c:v>4.4149661902919198E-2</c:v>
                </c:pt>
                <c:pt idx="5370">
                  <c:v>4.2190906229540297E-2</c:v>
                </c:pt>
                <c:pt idx="5371">
                  <c:v>4.0229745963306897E-2</c:v>
                </c:pt>
                <c:pt idx="5372">
                  <c:v>3.8054122375502701E-2</c:v>
                </c:pt>
                <c:pt idx="5373">
                  <c:v>3.6003810507757097E-2</c:v>
                </c:pt>
                <c:pt idx="5374">
                  <c:v>3.3700721797612299E-2</c:v>
                </c:pt>
                <c:pt idx="5375">
                  <c:v>3.1567983979061201E-2</c:v>
                </c:pt>
                <c:pt idx="5376">
                  <c:v>2.95545352555119E-2</c:v>
                </c:pt>
                <c:pt idx="5377">
                  <c:v>2.71607553974819E-2</c:v>
                </c:pt>
                <c:pt idx="5378">
                  <c:v>2.5044677901562801E-2</c:v>
                </c:pt>
                <c:pt idx="5379">
                  <c:v>2.2788936176022699E-2</c:v>
                </c:pt>
                <c:pt idx="5380">
                  <c:v>2.07761084495586E-2</c:v>
                </c:pt>
                <c:pt idx="5381">
                  <c:v>1.8547381828029001E-2</c:v>
                </c:pt>
                <c:pt idx="5382">
                  <c:v>1.6278865637859699E-2</c:v>
                </c:pt>
                <c:pt idx="5383">
                  <c:v>1.4355514921702801E-2</c:v>
                </c:pt>
                <c:pt idx="5384">
                  <c:v>1.22910963180368E-2</c:v>
                </c:pt>
                <c:pt idx="5385">
                  <c:v>1.0370775362784799E-2</c:v>
                </c:pt>
                <c:pt idx="5386">
                  <c:v>8.3446137494794792E-3</c:v>
                </c:pt>
                <c:pt idx="5387">
                  <c:v>6.3705242907597303E-3</c:v>
                </c:pt>
                <c:pt idx="5388">
                  <c:v>4.6188422284839702E-3</c:v>
                </c:pt>
                <c:pt idx="5389">
                  <c:v>2.9284970211995599E-3</c:v>
                </c:pt>
                <c:pt idx="5390">
                  <c:v>1.3194467396876E-3</c:v>
                </c:pt>
                <c:pt idx="5391">
                  <c:v>-3.4610113484483698E-4</c:v>
                </c:pt>
                <c:pt idx="5392">
                  <c:v>-1.9651589592824901E-3</c:v>
                </c:pt>
                <c:pt idx="5393">
                  <c:v>-3.4235827191711299E-3</c:v>
                </c:pt>
                <c:pt idx="5394">
                  <c:v>-4.7406519016018299E-3</c:v>
                </c:pt>
                <c:pt idx="5395">
                  <c:v>-6.0234643151207898E-3</c:v>
                </c:pt>
                <c:pt idx="5396">
                  <c:v>-7.5190261416313298E-3</c:v>
                </c:pt>
                <c:pt idx="5397">
                  <c:v>-8.6703632731342899E-3</c:v>
                </c:pt>
                <c:pt idx="5398">
                  <c:v>-9.6966670252800202E-3</c:v>
                </c:pt>
                <c:pt idx="5399">
                  <c:v>-1.06718959722254E-2</c:v>
                </c:pt>
                <c:pt idx="5400">
                  <c:v>-1.1573650316737899E-2</c:v>
                </c:pt>
                <c:pt idx="5401">
                  <c:v>-1.26910581521152E-2</c:v>
                </c:pt>
                <c:pt idx="5402">
                  <c:v>-1.3265339756444399E-2</c:v>
                </c:pt>
                <c:pt idx="5403">
                  <c:v>-1.4145909431307301E-2</c:v>
                </c:pt>
                <c:pt idx="5404">
                  <c:v>-1.46338958555232E-2</c:v>
                </c:pt>
                <c:pt idx="5405">
                  <c:v>-1.53087115369869E-2</c:v>
                </c:pt>
                <c:pt idx="5406">
                  <c:v>-1.59513734560227E-2</c:v>
                </c:pt>
                <c:pt idx="5407">
                  <c:v>-1.65003369019943E-2</c:v>
                </c:pt>
                <c:pt idx="5408">
                  <c:v>-1.6789442982655299E-2</c:v>
                </c:pt>
                <c:pt idx="5409">
                  <c:v>-1.70846619216398E-2</c:v>
                </c:pt>
                <c:pt idx="5410">
                  <c:v>-1.7600542775420999E-2</c:v>
                </c:pt>
                <c:pt idx="5411">
                  <c:v>-1.81877630549356E-2</c:v>
                </c:pt>
                <c:pt idx="5412">
                  <c:v>-1.822370397047E-2</c:v>
                </c:pt>
                <c:pt idx="5413">
                  <c:v>-1.8507677474551999E-2</c:v>
                </c:pt>
                <c:pt idx="5414">
                  <c:v>-1.8584039698215701E-2</c:v>
                </c:pt>
                <c:pt idx="5415">
                  <c:v>-1.88620965112089E-2</c:v>
                </c:pt>
                <c:pt idx="5416">
                  <c:v>-1.93313716026383E-2</c:v>
                </c:pt>
                <c:pt idx="5417">
                  <c:v>-1.9303073407699298E-2</c:v>
                </c:pt>
                <c:pt idx="5418">
                  <c:v>-1.96454757745784E-2</c:v>
                </c:pt>
                <c:pt idx="5419">
                  <c:v>-1.9493904703438099E-2</c:v>
                </c:pt>
                <c:pt idx="5420">
                  <c:v>-2.01339920245193E-2</c:v>
                </c:pt>
                <c:pt idx="5421">
                  <c:v>-2.0464884990745301E-2</c:v>
                </c:pt>
                <c:pt idx="5422">
                  <c:v>-2.0604867020126701E-2</c:v>
                </c:pt>
                <c:pt idx="5423">
                  <c:v>-2.09886556758455E-2</c:v>
                </c:pt>
                <c:pt idx="5424">
                  <c:v>-2.1033978042909102E-2</c:v>
                </c:pt>
                <c:pt idx="5425">
                  <c:v>-2.1635100573370598E-2</c:v>
                </c:pt>
                <c:pt idx="5426">
                  <c:v>-2.1884319104277399E-2</c:v>
                </c:pt>
                <c:pt idx="5427">
                  <c:v>-2.23594760612165E-2</c:v>
                </c:pt>
                <c:pt idx="5428">
                  <c:v>-2.2868211170555399E-2</c:v>
                </c:pt>
                <c:pt idx="5429">
                  <c:v>-2.3120692632241001E-2</c:v>
                </c:pt>
                <c:pt idx="5430">
                  <c:v>-2.3782026661664499E-2</c:v>
                </c:pt>
                <c:pt idx="5431">
                  <c:v>-2.43924625660327E-2</c:v>
                </c:pt>
                <c:pt idx="5432">
                  <c:v>-2.5037482884354399E-2</c:v>
                </c:pt>
                <c:pt idx="5433">
                  <c:v>-2.5769223529309399E-2</c:v>
                </c:pt>
                <c:pt idx="5434">
                  <c:v>-2.6390143706082801E-2</c:v>
                </c:pt>
                <c:pt idx="5435">
                  <c:v>-2.7229948291273599E-2</c:v>
                </c:pt>
                <c:pt idx="5436">
                  <c:v>-2.8064916486151101E-2</c:v>
                </c:pt>
                <c:pt idx="5437">
                  <c:v>-2.8983627741026401E-2</c:v>
                </c:pt>
                <c:pt idx="5438">
                  <c:v>-2.9964106274053E-2</c:v>
                </c:pt>
                <c:pt idx="5439">
                  <c:v>-3.09543911375533E-2</c:v>
                </c:pt>
                <c:pt idx="5440">
                  <c:v>-3.2042349750650401E-2</c:v>
                </c:pt>
                <c:pt idx="5441">
                  <c:v>-3.2966436606366903E-2</c:v>
                </c:pt>
                <c:pt idx="5442">
                  <c:v>-3.4140939348055802E-2</c:v>
                </c:pt>
                <c:pt idx="5443">
                  <c:v>-3.53390145632222E-2</c:v>
                </c:pt>
                <c:pt idx="5444">
                  <c:v>-3.64752439057454E-2</c:v>
                </c:pt>
                <c:pt idx="5445">
                  <c:v>-3.7765179565942199E-2</c:v>
                </c:pt>
                <c:pt idx="5446">
                  <c:v>-3.89897371150267E-2</c:v>
                </c:pt>
                <c:pt idx="5447">
                  <c:v>-4.0271519422154699E-2</c:v>
                </c:pt>
                <c:pt idx="5448">
                  <c:v>-4.1620038159319903E-2</c:v>
                </c:pt>
                <c:pt idx="5449">
                  <c:v>-4.2995687592668003E-2</c:v>
                </c:pt>
                <c:pt idx="5450">
                  <c:v>-4.4307974028163097E-2</c:v>
                </c:pt>
                <c:pt idx="5451">
                  <c:v>-4.5720438577181402E-2</c:v>
                </c:pt>
                <c:pt idx="5452">
                  <c:v>-4.6881650166761601E-2</c:v>
                </c:pt>
                <c:pt idx="5453">
                  <c:v>-4.8291084029224697E-2</c:v>
                </c:pt>
                <c:pt idx="5454">
                  <c:v>-4.9585921495953297E-2</c:v>
                </c:pt>
                <c:pt idx="5455">
                  <c:v>-5.1015757514196701E-2</c:v>
                </c:pt>
                <c:pt idx="5456">
                  <c:v>-5.2427704399885498E-2</c:v>
                </c:pt>
                <c:pt idx="5457">
                  <c:v>-5.3618282333623299E-2</c:v>
                </c:pt>
                <c:pt idx="5458">
                  <c:v>-5.4999256327160802E-2</c:v>
                </c:pt>
                <c:pt idx="5459">
                  <c:v>-5.6342541716113401E-2</c:v>
                </c:pt>
                <c:pt idx="5460">
                  <c:v>-5.7518552632133402E-2</c:v>
                </c:pt>
                <c:pt idx="5461">
                  <c:v>-5.8745475045755599E-2</c:v>
                </c:pt>
                <c:pt idx="5462">
                  <c:v>-5.9877974763597602E-2</c:v>
                </c:pt>
                <c:pt idx="5463">
                  <c:v>-6.0888458380023297E-2</c:v>
                </c:pt>
                <c:pt idx="5464">
                  <c:v>-6.22051148374973E-2</c:v>
                </c:pt>
                <c:pt idx="5465">
                  <c:v>-6.3226735960901101E-2</c:v>
                </c:pt>
                <c:pt idx="5466">
                  <c:v>-6.4220120482672394E-2</c:v>
                </c:pt>
                <c:pt idx="5467">
                  <c:v>-6.5231681848293602E-2</c:v>
                </c:pt>
                <c:pt idx="5468">
                  <c:v>-6.6066542188898805E-2</c:v>
                </c:pt>
                <c:pt idx="5469">
                  <c:v>-6.7158523563070102E-2</c:v>
                </c:pt>
                <c:pt idx="5470">
                  <c:v>-6.7789058927302401E-2</c:v>
                </c:pt>
                <c:pt idx="5471">
                  <c:v>-6.8527643183211001E-2</c:v>
                </c:pt>
                <c:pt idx="5472">
                  <c:v>-6.9048415474737307E-2</c:v>
                </c:pt>
                <c:pt idx="5473">
                  <c:v>-6.9801692830096004E-2</c:v>
                </c:pt>
                <c:pt idx="5474">
                  <c:v>-7.0513413463568902E-2</c:v>
                </c:pt>
                <c:pt idx="5475">
                  <c:v>-7.0848091091848295E-2</c:v>
                </c:pt>
                <c:pt idx="5476">
                  <c:v>-7.1199190104204196E-2</c:v>
                </c:pt>
                <c:pt idx="5477">
                  <c:v>-7.1545231378741594E-2</c:v>
                </c:pt>
                <c:pt idx="5478">
                  <c:v>-7.1888381534930101E-2</c:v>
                </c:pt>
                <c:pt idx="5479">
                  <c:v>-7.2254275379100896E-2</c:v>
                </c:pt>
                <c:pt idx="5480">
                  <c:v>-7.2395562731798799E-2</c:v>
                </c:pt>
                <c:pt idx="5481">
                  <c:v>-7.2348272503852104E-2</c:v>
                </c:pt>
                <c:pt idx="5482">
                  <c:v>-7.2409270102197304E-2</c:v>
                </c:pt>
                <c:pt idx="5483">
                  <c:v>-7.2464515521946493E-2</c:v>
                </c:pt>
                <c:pt idx="5484">
                  <c:v>-7.2638442445604606E-2</c:v>
                </c:pt>
                <c:pt idx="5485">
                  <c:v>-7.2463046405925796E-2</c:v>
                </c:pt>
                <c:pt idx="5486">
                  <c:v>-7.2233106525367893E-2</c:v>
                </c:pt>
                <c:pt idx="5487">
                  <c:v>-7.1972164777447806E-2</c:v>
                </c:pt>
                <c:pt idx="5488">
                  <c:v>-7.1880231558000607E-2</c:v>
                </c:pt>
                <c:pt idx="5489">
                  <c:v>-7.1504295515872701E-2</c:v>
                </c:pt>
                <c:pt idx="5490">
                  <c:v>-7.1301067315621497E-2</c:v>
                </c:pt>
                <c:pt idx="5491">
                  <c:v>-7.0824157877245997E-2</c:v>
                </c:pt>
                <c:pt idx="5492">
                  <c:v>-7.0454039641602406E-2</c:v>
                </c:pt>
                <c:pt idx="5493">
                  <c:v>-7.0173133405395105E-2</c:v>
                </c:pt>
                <c:pt idx="5494">
                  <c:v>-6.9521183462994907E-2</c:v>
                </c:pt>
                <c:pt idx="5495">
                  <c:v>-6.9187883108093401E-2</c:v>
                </c:pt>
                <c:pt idx="5496">
                  <c:v>-6.8399309299418107E-2</c:v>
                </c:pt>
                <c:pt idx="5497">
                  <c:v>-6.8152617785787295E-2</c:v>
                </c:pt>
                <c:pt idx="5498">
                  <c:v>-6.7676929953752601E-2</c:v>
                </c:pt>
                <c:pt idx="5499">
                  <c:v>-6.7017874310295197E-2</c:v>
                </c:pt>
                <c:pt idx="5500">
                  <c:v>-6.6689194801674401E-2</c:v>
                </c:pt>
                <c:pt idx="5501">
                  <c:v>-6.5987636948499906E-2</c:v>
                </c:pt>
                <c:pt idx="5502">
                  <c:v>-6.5485412896881506E-2</c:v>
                </c:pt>
                <c:pt idx="5503">
                  <c:v>-6.5289197095554793E-2</c:v>
                </c:pt>
                <c:pt idx="5504">
                  <c:v>-6.4530253764398304E-2</c:v>
                </c:pt>
                <c:pt idx="5505">
                  <c:v>-6.4182384232482695E-2</c:v>
                </c:pt>
                <c:pt idx="5506">
                  <c:v>-6.3585392262782495E-2</c:v>
                </c:pt>
                <c:pt idx="5507">
                  <c:v>-6.3238162935667294E-2</c:v>
                </c:pt>
                <c:pt idx="5508">
                  <c:v>-6.2995233385059995E-2</c:v>
                </c:pt>
                <c:pt idx="5509">
                  <c:v>-6.2289401563500803E-2</c:v>
                </c:pt>
                <c:pt idx="5510">
                  <c:v>-6.2230374928659897E-2</c:v>
                </c:pt>
                <c:pt idx="5511">
                  <c:v>-6.1630168610887E-2</c:v>
                </c:pt>
                <c:pt idx="5512">
                  <c:v>-6.1524573222483898E-2</c:v>
                </c:pt>
                <c:pt idx="5513">
                  <c:v>-6.1298627252102299E-2</c:v>
                </c:pt>
                <c:pt idx="5514">
                  <c:v>-6.0853658583458897E-2</c:v>
                </c:pt>
                <c:pt idx="5515">
                  <c:v>-6.0850654269382298E-2</c:v>
                </c:pt>
                <c:pt idx="5516">
                  <c:v>-6.0289115334632701E-2</c:v>
                </c:pt>
                <c:pt idx="5517">
                  <c:v>-6.03261523902879E-2</c:v>
                </c:pt>
                <c:pt idx="5518">
                  <c:v>-6.0096325806686002E-2</c:v>
                </c:pt>
                <c:pt idx="5519">
                  <c:v>-6.0092877055078799E-2</c:v>
                </c:pt>
                <c:pt idx="5520">
                  <c:v>-6.0033084713387599E-2</c:v>
                </c:pt>
                <c:pt idx="5521">
                  <c:v>-5.9900500000793798E-2</c:v>
                </c:pt>
                <c:pt idx="5522">
                  <c:v>-5.99092331900625E-2</c:v>
                </c:pt>
                <c:pt idx="5523">
                  <c:v>-5.98992981527856E-2</c:v>
                </c:pt>
                <c:pt idx="5524">
                  <c:v>-5.9987217325041399E-2</c:v>
                </c:pt>
                <c:pt idx="5525">
                  <c:v>-5.9965502010263697E-2</c:v>
                </c:pt>
                <c:pt idx="5526">
                  <c:v>-6.0037772792345602E-2</c:v>
                </c:pt>
                <c:pt idx="5527">
                  <c:v>-6.0182495128096501E-2</c:v>
                </c:pt>
                <c:pt idx="5528">
                  <c:v>-6.0126250790362497E-2</c:v>
                </c:pt>
                <c:pt idx="5529">
                  <c:v>-6.0025261213801299E-2</c:v>
                </c:pt>
                <c:pt idx="5530">
                  <c:v>-6.0297340273721099E-2</c:v>
                </c:pt>
                <c:pt idx="5531">
                  <c:v>-6.0310635857965499E-2</c:v>
                </c:pt>
                <c:pt idx="5532">
                  <c:v>-6.0540749191991199E-2</c:v>
                </c:pt>
                <c:pt idx="5533">
                  <c:v>-6.0463848859002002E-2</c:v>
                </c:pt>
                <c:pt idx="5534">
                  <c:v>-6.0386853159043498E-2</c:v>
                </c:pt>
                <c:pt idx="5535">
                  <c:v>-6.0403613347798403E-2</c:v>
                </c:pt>
                <c:pt idx="5536">
                  <c:v>-6.0617515128975598E-2</c:v>
                </c:pt>
                <c:pt idx="5537">
                  <c:v>-6.0787435120615498E-2</c:v>
                </c:pt>
                <c:pt idx="5538">
                  <c:v>-6.0467658290664E-2</c:v>
                </c:pt>
                <c:pt idx="5539">
                  <c:v>-6.0541018244883602E-2</c:v>
                </c:pt>
                <c:pt idx="5540">
                  <c:v>-6.0201866846742003E-2</c:v>
                </c:pt>
                <c:pt idx="5541">
                  <c:v>-6.0218643589381199E-2</c:v>
                </c:pt>
                <c:pt idx="5542">
                  <c:v>-6.0262903630835203E-2</c:v>
                </c:pt>
                <c:pt idx="5543">
                  <c:v>-5.9788804542307603E-2</c:v>
                </c:pt>
                <c:pt idx="5544">
                  <c:v>-5.96529767065197E-2</c:v>
                </c:pt>
                <c:pt idx="5545">
                  <c:v>-5.9245557400216503E-2</c:v>
                </c:pt>
                <c:pt idx="5546">
                  <c:v>-5.9155841598878801E-2</c:v>
                </c:pt>
                <c:pt idx="5547">
                  <c:v>-5.8767409204225997E-2</c:v>
                </c:pt>
                <c:pt idx="5548">
                  <c:v>-5.8382903038438502E-2</c:v>
                </c:pt>
                <c:pt idx="5549">
                  <c:v>-5.8017307119459502E-2</c:v>
                </c:pt>
                <c:pt idx="5550">
                  <c:v>-5.7203050814194897E-2</c:v>
                </c:pt>
                <c:pt idx="5551">
                  <c:v>-5.6951119184758897E-2</c:v>
                </c:pt>
                <c:pt idx="5552">
                  <c:v>-5.6196729536677398E-2</c:v>
                </c:pt>
                <c:pt idx="5553">
                  <c:v>-5.54811953505428E-2</c:v>
                </c:pt>
                <c:pt idx="5554">
                  <c:v>-5.4833690368785902E-2</c:v>
                </c:pt>
                <c:pt idx="5555">
                  <c:v>-5.4093136032616999E-2</c:v>
                </c:pt>
                <c:pt idx="5556">
                  <c:v>-5.3413727541607003E-2</c:v>
                </c:pt>
                <c:pt idx="5557">
                  <c:v>-5.2448034535449398E-2</c:v>
                </c:pt>
                <c:pt idx="5558">
                  <c:v>-5.15530315580498E-2</c:v>
                </c:pt>
                <c:pt idx="5559">
                  <c:v>-5.04354307266233E-2</c:v>
                </c:pt>
                <c:pt idx="5560">
                  <c:v>-4.9597115695434298E-2</c:v>
                </c:pt>
                <c:pt idx="5561">
                  <c:v>-4.87133512131167E-2</c:v>
                </c:pt>
                <c:pt idx="5562">
                  <c:v>-4.7486778016794899E-2</c:v>
                </c:pt>
                <c:pt idx="5563">
                  <c:v>-4.6412996342775702E-2</c:v>
                </c:pt>
                <c:pt idx="5564">
                  <c:v>-4.5099924526098102E-2</c:v>
                </c:pt>
                <c:pt idx="5565">
                  <c:v>-4.4095003947415001E-2</c:v>
                </c:pt>
                <c:pt idx="5566">
                  <c:v>-4.2935987061233201E-2</c:v>
                </c:pt>
                <c:pt idx="5567">
                  <c:v>-4.1584545661547297E-2</c:v>
                </c:pt>
                <c:pt idx="5568">
                  <c:v>-4.0369728252695303E-2</c:v>
                </c:pt>
                <c:pt idx="5569">
                  <c:v>-3.8918403821471902E-2</c:v>
                </c:pt>
                <c:pt idx="5570">
                  <c:v>-3.7850320641905001E-2</c:v>
                </c:pt>
                <c:pt idx="5571">
                  <c:v>-3.66115374631929E-2</c:v>
                </c:pt>
                <c:pt idx="5572">
                  <c:v>-3.5171785256246903E-2</c:v>
                </c:pt>
                <c:pt idx="5573">
                  <c:v>-3.3950876937876101E-2</c:v>
                </c:pt>
                <c:pt idx="5574">
                  <c:v>-3.2517175898859101E-2</c:v>
                </c:pt>
                <c:pt idx="5575">
                  <c:v>-3.1322356698187802E-2</c:v>
                </c:pt>
                <c:pt idx="5576">
                  <c:v>-3.0072396855666102E-2</c:v>
                </c:pt>
                <c:pt idx="5577">
                  <c:v>-2.8648079674798401E-2</c:v>
                </c:pt>
                <c:pt idx="5578">
                  <c:v>-2.7327554122103099E-2</c:v>
                </c:pt>
                <c:pt idx="5579">
                  <c:v>-2.60454232662541E-2</c:v>
                </c:pt>
                <c:pt idx="5580">
                  <c:v>-2.4884321951611599E-2</c:v>
                </c:pt>
                <c:pt idx="5581">
                  <c:v>-2.36081720430103E-2</c:v>
                </c:pt>
                <c:pt idx="5582">
                  <c:v>-2.2405263018341198E-2</c:v>
                </c:pt>
                <c:pt idx="5583">
                  <c:v>-2.1213195379800098E-2</c:v>
                </c:pt>
                <c:pt idx="5584">
                  <c:v>-1.9990491121454401E-2</c:v>
                </c:pt>
                <c:pt idx="5585">
                  <c:v>-1.9127072780366201E-2</c:v>
                </c:pt>
                <c:pt idx="5586">
                  <c:v>-1.79309993778505E-2</c:v>
                </c:pt>
                <c:pt idx="5587">
                  <c:v>-1.6851501135966701E-2</c:v>
                </c:pt>
                <c:pt idx="5588">
                  <c:v>-1.5833407673915199E-2</c:v>
                </c:pt>
                <c:pt idx="5589">
                  <c:v>-1.49187966593506E-2</c:v>
                </c:pt>
                <c:pt idx="5590">
                  <c:v>-1.4161824898158801E-2</c:v>
                </c:pt>
                <c:pt idx="5591">
                  <c:v>-1.32894025598715E-2</c:v>
                </c:pt>
                <c:pt idx="5592">
                  <c:v>-1.2503723658645801E-2</c:v>
                </c:pt>
                <c:pt idx="5593">
                  <c:v>-1.1613610825781899E-2</c:v>
                </c:pt>
                <c:pt idx="5594">
                  <c:v>-1.10034772669288E-2</c:v>
                </c:pt>
                <c:pt idx="5595">
                  <c:v>-1.0619926779272501E-2</c:v>
                </c:pt>
                <c:pt idx="5596">
                  <c:v>-9.8071838613378193E-3</c:v>
                </c:pt>
                <c:pt idx="5597">
                  <c:v>-9.3268348822583402E-3</c:v>
                </c:pt>
                <c:pt idx="5598">
                  <c:v>-8.6385829205399001E-3</c:v>
                </c:pt>
                <c:pt idx="5599">
                  <c:v>-8.2020902612456297E-3</c:v>
                </c:pt>
                <c:pt idx="5600">
                  <c:v>-8.0092964959291597E-3</c:v>
                </c:pt>
                <c:pt idx="5601">
                  <c:v>-7.5330854013894201E-3</c:v>
                </c:pt>
                <c:pt idx="5602">
                  <c:v>-7.3283839279248602E-3</c:v>
                </c:pt>
                <c:pt idx="5603">
                  <c:v>-6.7389017958072103E-3</c:v>
                </c:pt>
                <c:pt idx="5604">
                  <c:v>-6.63912939031624E-3</c:v>
                </c:pt>
                <c:pt idx="5605">
                  <c:v>-6.5307551324212103E-3</c:v>
                </c:pt>
                <c:pt idx="5606">
                  <c:v>-6.3485419529102404E-3</c:v>
                </c:pt>
                <c:pt idx="5607">
                  <c:v>-6.3046876382624401E-3</c:v>
                </c:pt>
                <c:pt idx="5608">
                  <c:v>-5.9999980906593102E-3</c:v>
                </c:pt>
                <c:pt idx="5609">
                  <c:v>-6.1841997913731402E-3</c:v>
                </c:pt>
                <c:pt idx="5610">
                  <c:v>-6.0382492253176403E-3</c:v>
                </c:pt>
                <c:pt idx="5611">
                  <c:v>-6.0158772557736299E-3</c:v>
                </c:pt>
                <c:pt idx="5612">
                  <c:v>-5.94829023084637E-3</c:v>
                </c:pt>
                <c:pt idx="5613">
                  <c:v>-5.8549003663304804E-3</c:v>
                </c:pt>
                <c:pt idx="5614">
                  <c:v>-6.0298495728803398E-3</c:v>
                </c:pt>
                <c:pt idx="5615">
                  <c:v>-5.7753874453395204E-3</c:v>
                </c:pt>
                <c:pt idx="5616">
                  <c:v>-6.0319438886870802E-3</c:v>
                </c:pt>
                <c:pt idx="5617">
                  <c:v>-5.9528321018541301E-3</c:v>
                </c:pt>
                <c:pt idx="5618">
                  <c:v>-5.8167651634149602E-3</c:v>
                </c:pt>
                <c:pt idx="5619">
                  <c:v>-6.1744845484139601E-3</c:v>
                </c:pt>
                <c:pt idx="5620">
                  <c:v>-5.8921801506542203E-3</c:v>
                </c:pt>
                <c:pt idx="5621">
                  <c:v>-5.9671150377310703E-3</c:v>
                </c:pt>
                <c:pt idx="5622">
                  <c:v>-5.9383088478950803E-3</c:v>
                </c:pt>
                <c:pt idx="5623">
                  <c:v>-5.86694127962292E-3</c:v>
                </c:pt>
                <c:pt idx="5624">
                  <c:v>-5.9614133190680598E-3</c:v>
                </c:pt>
                <c:pt idx="5625">
                  <c:v>-5.6303843656326904E-3</c:v>
                </c:pt>
                <c:pt idx="5626">
                  <c:v>-5.7744150404884301E-3</c:v>
                </c:pt>
                <c:pt idx="5627">
                  <c:v>-5.3450404048310104E-3</c:v>
                </c:pt>
                <c:pt idx="5628">
                  <c:v>-5.3501514407856198E-3</c:v>
                </c:pt>
                <c:pt idx="5629">
                  <c:v>-5.2714880361648597E-3</c:v>
                </c:pt>
                <c:pt idx="5630">
                  <c:v>-4.9000673686871703E-3</c:v>
                </c:pt>
                <c:pt idx="5631">
                  <c:v>-4.7503071156595198E-3</c:v>
                </c:pt>
                <c:pt idx="5632">
                  <c:v>-4.2218187785642604E-3</c:v>
                </c:pt>
                <c:pt idx="5633">
                  <c:v>-4.2282815308989901E-3</c:v>
                </c:pt>
                <c:pt idx="5634">
                  <c:v>-3.87774218490214E-3</c:v>
                </c:pt>
                <c:pt idx="5635">
                  <c:v>-3.3558414340233399E-3</c:v>
                </c:pt>
                <c:pt idx="5636">
                  <c:v>-3.0456986053430898E-3</c:v>
                </c:pt>
                <c:pt idx="5637">
                  <c:v>-2.4375690561224302E-3</c:v>
                </c:pt>
                <c:pt idx="5638">
                  <c:v>-2.3597351079920502E-3</c:v>
                </c:pt>
                <c:pt idx="5639">
                  <c:v>-1.6591638556271301E-3</c:v>
                </c:pt>
                <c:pt idx="5640">
                  <c:v>-1.0695922672300899E-3</c:v>
                </c:pt>
                <c:pt idx="5641">
                  <c:v>-5.3570449151013296E-4</c:v>
                </c:pt>
                <c:pt idx="5642">
                  <c:v>2.0377608699770499E-4</c:v>
                </c:pt>
                <c:pt idx="5643">
                  <c:v>6.7127512948052801E-4</c:v>
                </c:pt>
                <c:pt idx="5644">
                  <c:v>1.2230563916383001E-3</c:v>
                </c:pt>
                <c:pt idx="5645">
                  <c:v>2.04831006812253E-3</c:v>
                </c:pt>
                <c:pt idx="5646">
                  <c:v>2.6613989537766099E-3</c:v>
                </c:pt>
                <c:pt idx="5647">
                  <c:v>3.30697121985969E-3</c:v>
                </c:pt>
                <c:pt idx="5648">
                  <c:v>3.9002929234413599E-3</c:v>
                </c:pt>
                <c:pt idx="5649">
                  <c:v>4.6817942500505302E-3</c:v>
                </c:pt>
                <c:pt idx="5650">
                  <c:v>5.4933262266911699E-3</c:v>
                </c:pt>
                <c:pt idx="5651">
                  <c:v>6.2000537551166303E-3</c:v>
                </c:pt>
                <c:pt idx="5652">
                  <c:v>6.9381924695260796E-3</c:v>
                </c:pt>
                <c:pt idx="5653">
                  <c:v>7.5592874219039298E-3</c:v>
                </c:pt>
                <c:pt idx="5654">
                  <c:v>8.4837067356150209E-3</c:v>
                </c:pt>
                <c:pt idx="5655">
                  <c:v>9.1564151852446402E-3</c:v>
                </c:pt>
                <c:pt idx="5656">
                  <c:v>1.0091788378457299E-2</c:v>
                </c:pt>
                <c:pt idx="5657">
                  <c:v>1.06207964697826E-2</c:v>
                </c:pt>
                <c:pt idx="5658">
                  <c:v>1.1312346973491301E-2</c:v>
                </c:pt>
                <c:pt idx="5659">
                  <c:v>1.20956621927218E-2</c:v>
                </c:pt>
                <c:pt idx="5660">
                  <c:v>1.2813203573775399E-2</c:v>
                </c:pt>
                <c:pt idx="5661">
                  <c:v>1.34482307150307E-2</c:v>
                </c:pt>
                <c:pt idx="5662">
                  <c:v>1.39791337702462E-2</c:v>
                </c:pt>
                <c:pt idx="5663">
                  <c:v>1.4542446007821201E-2</c:v>
                </c:pt>
                <c:pt idx="5664">
                  <c:v>1.5239942191221399E-2</c:v>
                </c:pt>
                <c:pt idx="5665">
                  <c:v>1.5725503943133001E-2</c:v>
                </c:pt>
                <c:pt idx="5666">
                  <c:v>1.6353580966003201E-2</c:v>
                </c:pt>
                <c:pt idx="5667">
                  <c:v>1.6703921260974499E-2</c:v>
                </c:pt>
                <c:pt idx="5668">
                  <c:v>1.7194746722158601E-2</c:v>
                </c:pt>
                <c:pt idx="5669">
                  <c:v>1.7681191735044201E-2</c:v>
                </c:pt>
                <c:pt idx="5670">
                  <c:v>1.8090434124096499E-2</c:v>
                </c:pt>
                <c:pt idx="5671">
                  <c:v>1.8406432005121799E-2</c:v>
                </c:pt>
                <c:pt idx="5672">
                  <c:v>1.8451435892664601E-2</c:v>
                </c:pt>
                <c:pt idx="5673">
                  <c:v>1.8748230318328001E-2</c:v>
                </c:pt>
                <c:pt idx="5674">
                  <c:v>1.8863394555625499E-2</c:v>
                </c:pt>
                <c:pt idx="5675">
                  <c:v>1.9136272347708799E-2</c:v>
                </c:pt>
                <c:pt idx="5676">
                  <c:v>1.9046819317319299E-2</c:v>
                </c:pt>
                <c:pt idx="5677">
                  <c:v>1.9141184255511201E-2</c:v>
                </c:pt>
                <c:pt idx="5678">
                  <c:v>1.9227473963765399E-2</c:v>
                </c:pt>
                <c:pt idx="5679">
                  <c:v>1.9040843267360798E-2</c:v>
                </c:pt>
                <c:pt idx="5680">
                  <c:v>1.9092427445307401E-2</c:v>
                </c:pt>
                <c:pt idx="5681">
                  <c:v>1.8671239169644901E-2</c:v>
                </c:pt>
                <c:pt idx="5682">
                  <c:v>1.8550762922240199E-2</c:v>
                </c:pt>
                <c:pt idx="5683">
                  <c:v>1.8283945805050699E-2</c:v>
                </c:pt>
                <c:pt idx="5684">
                  <c:v>1.80589439969835E-2</c:v>
                </c:pt>
                <c:pt idx="5685">
                  <c:v>1.78957649778703E-2</c:v>
                </c:pt>
                <c:pt idx="5686">
                  <c:v>1.6992371834720198E-2</c:v>
                </c:pt>
                <c:pt idx="5687">
                  <c:v>1.6805298185214701E-2</c:v>
                </c:pt>
                <c:pt idx="5688">
                  <c:v>1.6365679458601099E-2</c:v>
                </c:pt>
                <c:pt idx="5689">
                  <c:v>1.5732431308771E-2</c:v>
                </c:pt>
                <c:pt idx="5690">
                  <c:v>1.5488300373235E-2</c:v>
                </c:pt>
                <c:pt idx="5691">
                  <c:v>1.4484784621335E-2</c:v>
                </c:pt>
                <c:pt idx="5692">
                  <c:v>1.4155490578445401E-2</c:v>
                </c:pt>
                <c:pt idx="5693">
                  <c:v>1.3474499529718501E-2</c:v>
                </c:pt>
                <c:pt idx="5694">
                  <c:v>1.28830034847998E-2</c:v>
                </c:pt>
                <c:pt idx="5695">
                  <c:v>1.23694096288054E-2</c:v>
                </c:pt>
                <c:pt idx="5696">
                  <c:v>1.13060721211898E-2</c:v>
                </c:pt>
                <c:pt idx="5697">
                  <c:v>1.0691349555799E-2</c:v>
                </c:pt>
                <c:pt idx="5698">
                  <c:v>1.0121930743229099E-2</c:v>
                </c:pt>
                <c:pt idx="5699">
                  <c:v>9.3478728417086907E-3</c:v>
                </c:pt>
                <c:pt idx="5700">
                  <c:v>8.6974921413761497E-3</c:v>
                </c:pt>
                <c:pt idx="5701">
                  <c:v>7.6705054949665402E-3</c:v>
                </c:pt>
                <c:pt idx="5702">
                  <c:v>7.0726305015863201E-3</c:v>
                </c:pt>
                <c:pt idx="5703">
                  <c:v>6.3491077321744596E-3</c:v>
                </c:pt>
                <c:pt idx="5704">
                  <c:v>5.6466833420946898E-3</c:v>
                </c:pt>
                <c:pt idx="5705">
                  <c:v>5.1060320801452896E-3</c:v>
                </c:pt>
                <c:pt idx="5706">
                  <c:v>4.0619386727112098E-3</c:v>
                </c:pt>
                <c:pt idx="5707">
                  <c:v>3.5640792613649999E-3</c:v>
                </c:pt>
                <c:pt idx="5708">
                  <c:v>2.80141795354771E-3</c:v>
                </c:pt>
                <c:pt idx="5709">
                  <c:v>2.1690083532573002E-3</c:v>
                </c:pt>
                <c:pt idx="5710">
                  <c:v>1.4641439626210499E-3</c:v>
                </c:pt>
                <c:pt idx="5711">
                  <c:v>6.1143249589876603E-4</c:v>
                </c:pt>
                <c:pt idx="5712">
                  <c:v>2.2564693702170399E-4</c:v>
                </c:pt>
                <c:pt idx="5713">
                  <c:v>-4.4652187669908102E-4</c:v>
                </c:pt>
                <c:pt idx="5714">
                  <c:v>-8.5804953877934703E-4</c:v>
                </c:pt>
                <c:pt idx="5715">
                  <c:v>-1.7057625066253901E-3</c:v>
                </c:pt>
                <c:pt idx="5716">
                  <c:v>-2.2311869081752199E-3</c:v>
                </c:pt>
                <c:pt idx="5717">
                  <c:v>-2.7009167942984099E-3</c:v>
                </c:pt>
                <c:pt idx="5718">
                  <c:v>-3.3327732506215498E-3</c:v>
                </c:pt>
                <c:pt idx="5719">
                  <c:v>-3.6717995194283401E-3</c:v>
                </c:pt>
                <c:pt idx="5720">
                  <c:v>-4.3452104544044598E-3</c:v>
                </c:pt>
                <c:pt idx="5721">
                  <c:v>-4.8406097546408299E-3</c:v>
                </c:pt>
                <c:pt idx="5722">
                  <c:v>-5.0658991345579104E-3</c:v>
                </c:pt>
                <c:pt idx="5723">
                  <c:v>-5.4878220772367403E-3</c:v>
                </c:pt>
                <c:pt idx="5724">
                  <c:v>-5.8153283519198498E-3</c:v>
                </c:pt>
                <c:pt idx="5725">
                  <c:v>-6.4778066175116798E-3</c:v>
                </c:pt>
                <c:pt idx="5726">
                  <c:v>-6.5917588178675303E-3</c:v>
                </c:pt>
                <c:pt idx="5727">
                  <c:v>-7.0236326492623099E-3</c:v>
                </c:pt>
                <c:pt idx="5728">
                  <c:v>-7.3031034811969799E-3</c:v>
                </c:pt>
                <c:pt idx="5729">
                  <c:v>-7.4262521680712301E-3</c:v>
                </c:pt>
                <c:pt idx="5730">
                  <c:v>-7.9617735272153097E-3</c:v>
                </c:pt>
                <c:pt idx="5731">
                  <c:v>-8.1365548101050393E-3</c:v>
                </c:pt>
                <c:pt idx="5732">
                  <c:v>-8.4599231419258993E-3</c:v>
                </c:pt>
                <c:pt idx="5733">
                  <c:v>-8.6552277111056897E-3</c:v>
                </c:pt>
                <c:pt idx="5734">
                  <c:v>-8.9098130030724303E-3</c:v>
                </c:pt>
                <c:pt idx="5735">
                  <c:v>-9.2804076129199293E-3</c:v>
                </c:pt>
                <c:pt idx="5736">
                  <c:v>-9.3437357299172297E-3</c:v>
                </c:pt>
                <c:pt idx="5737">
                  <c:v>-9.7471035672938005E-3</c:v>
                </c:pt>
                <c:pt idx="5738">
                  <c:v>-9.8977749841509394E-3</c:v>
                </c:pt>
                <c:pt idx="5739">
                  <c:v>-1.0178875704969699E-2</c:v>
                </c:pt>
                <c:pt idx="5740">
                  <c:v>-1.0545898509184101E-2</c:v>
                </c:pt>
                <c:pt idx="5741">
                  <c:v>-1.0520600478846001E-2</c:v>
                </c:pt>
                <c:pt idx="5742">
                  <c:v>-1.10996574375582E-2</c:v>
                </c:pt>
                <c:pt idx="5743">
                  <c:v>-1.11842535540862E-2</c:v>
                </c:pt>
                <c:pt idx="5744">
                  <c:v>-1.15882952035217E-2</c:v>
                </c:pt>
                <c:pt idx="5745">
                  <c:v>-1.19463755754957E-2</c:v>
                </c:pt>
                <c:pt idx="5746">
                  <c:v>-1.22053535166225E-2</c:v>
                </c:pt>
                <c:pt idx="5747">
                  <c:v>-1.25909900327426E-2</c:v>
                </c:pt>
                <c:pt idx="5748">
                  <c:v>-1.2894844441637901E-2</c:v>
                </c:pt>
                <c:pt idx="5749">
                  <c:v>-1.3481355401602099E-2</c:v>
                </c:pt>
                <c:pt idx="5750">
                  <c:v>-1.36063733833194E-2</c:v>
                </c:pt>
                <c:pt idx="5751">
                  <c:v>-1.4171380308595501E-2</c:v>
                </c:pt>
                <c:pt idx="5752">
                  <c:v>-1.46778721643866E-2</c:v>
                </c:pt>
                <c:pt idx="5753">
                  <c:v>-1.50478616427862E-2</c:v>
                </c:pt>
                <c:pt idx="5754">
                  <c:v>-1.5719176774952999E-2</c:v>
                </c:pt>
                <c:pt idx="5755">
                  <c:v>-1.6278178046044801E-2</c:v>
                </c:pt>
                <c:pt idx="5756">
                  <c:v>-1.67795965411556E-2</c:v>
                </c:pt>
                <c:pt idx="5757">
                  <c:v>-1.7462530122388801E-2</c:v>
                </c:pt>
                <c:pt idx="5758">
                  <c:v>-1.8053679877635901E-2</c:v>
                </c:pt>
                <c:pt idx="5759">
                  <c:v>-1.8746224726788101E-2</c:v>
                </c:pt>
                <c:pt idx="5760">
                  <c:v>-1.9416806895223002E-2</c:v>
                </c:pt>
                <c:pt idx="5761">
                  <c:v>-2.0105449703190101E-2</c:v>
                </c:pt>
                <c:pt idx="5762">
                  <c:v>-2.0837852581292799E-2</c:v>
                </c:pt>
                <c:pt idx="5763">
                  <c:v>-2.15730396426882E-2</c:v>
                </c:pt>
                <c:pt idx="5764">
                  <c:v>-2.25518178773235E-2</c:v>
                </c:pt>
                <c:pt idx="5765">
                  <c:v>-2.31486522576052E-2</c:v>
                </c:pt>
                <c:pt idx="5766">
                  <c:v>-2.4066404788458201E-2</c:v>
                </c:pt>
                <c:pt idx="5767">
                  <c:v>-2.4746812139383401E-2</c:v>
                </c:pt>
                <c:pt idx="5768">
                  <c:v>-2.56479065093216E-2</c:v>
                </c:pt>
                <c:pt idx="5769">
                  <c:v>-2.6444457339600699E-2</c:v>
                </c:pt>
                <c:pt idx="5770">
                  <c:v>-2.74446818142552E-2</c:v>
                </c:pt>
                <c:pt idx="5771">
                  <c:v>-2.8195579194705299E-2</c:v>
                </c:pt>
                <c:pt idx="5772">
                  <c:v>-2.8972872914941401E-2</c:v>
                </c:pt>
                <c:pt idx="5773">
                  <c:v>-3.0066951456179901E-2</c:v>
                </c:pt>
                <c:pt idx="5774">
                  <c:v>-3.0869481116727299E-2</c:v>
                </c:pt>
                <c:pt idx="5775">
                  <c:v>-3.1701973898670001E-2</c:v>
                </c:pt>
                <c:pt idx="5776">
                  <c:v>-3.2564546025749E-2</c:v>
                </c:pt>
                <c:pt idx="5777">
                  <c:v>-3.3492687457711702E-2</c:v>
                </c:pt>
                <c:pt idx="5778">
                  <c:v>-3.4318609418108097E-2</c:v>
                </c:pt>
                <c:pt idx="5779">
                  <c:v>-3.5266163867860897E-2</c:v>
                </c:pt>
                <c:pt idx="5780">
                  <c:v>-3.6061811176474098E-2</c:v>
                </c:pt>
                <c:pt idx="5781">
                  <c:v>-3.69959152615374E-2</c:v>
                </c:pt>
                <c:pt idx="5782">
                  <c:v>-3.7579136455670903E-2</c:v>
                </c:pt>
                <c:pt idx="5783">
                  <c:v>-3.8547380867534203E-2</c:v>
                </c:pt>
                <c:pt idx="5784">
                  <c:v>-3.92736271912274E-2</c:v>
                </c:pt>
                <c:pt idx="5785">
                  <c:v>-4.0029927978301703E-2</c:v>
                </c:pt>
                <c:pt idx="5786">
                  <c:v>-4.0667598501556698E-2</c:v>
                </c:pt>
                <c:pt idx="5787">
                  <c:v>-4.1237975416215898E-2</c:v>
                </c:pt>
                <c:pt idx="5788">
                  <c:v>-4.2096887737066803E-2</c:v>
                </c:pt>
                <c:pt idx="5789">
                  <c:v>-4.2624333233474899E-2</c:v>
                </c:pt>
                <c:pt idx="5790">
                  <c:v>-4.3215172612296203E-2</c:v>
                </c:pt>
                <c:pt idx="5791">
                  <c:v>-4.36264336111514E-2</c:v>
                </c:pt>
                <c:pt idx="5792">
                  <c:v>-4.41023015626162E-2</c:v>
                </c:pt>
                <c:pt idx="5793">
                  <c:v>-4.4598095399234101E-2</c:v>
                </c:pt>
                <c:pt idx="5794">
                  <c:v>-4.5040902742195403E-2</c:v>
                </c:pt>
                <c:pt idx="5795">
                  <c:v>-4.5338138311348503E-2</c:v>
                </c:pt>
                <c:pt idx="5796">
                  <c:v>-4.55119518067734E-2</c:v>
                </c:pt>
                <c:pt idx="5797">
                  <c:v>-4.5942735540305403E-2</c:v>
                </c:pt>
                <c:pt idx="5798">
                  <c:v>-4.6206528003636997E-2</c:v>
                </c:pt>
                <c:pt idx="5799">
                  <c:v>-4.6406050678551199E-2</c:v>
                </c:pt>
                <c:pt idx="5800">
                  <c:v>-4.6463887781331897E-2</c:v>
                </c:pt>
                <c:pt idx="5801">
                  <c:v>-4.6438413872720602E-2</c:v>
                </c:pt>
                <c:pt idx="5802">
                  <c:v>-4.65113487271656E-2</c:v>
                </c:pt>
                <c:pt idx="5803">
                  <c:v>-4.6372952414992098E-2</c:v>
                </c:pt>
                <c:pt idx="5804">
                  <c:v>-4.6296983070041202E-2</c:v>
                </c:pt>
                <c:pt idx="5805">
                  <c:v>-4.6103663466954103E-2</c:v>
                </c:pt>
                <c:pt idx="5806">
                  <c:v>-4.5864591680211397E-2</c:v>
                </c:pt>
                <c:pt idx="5807">
                  <c:v>-4.5680088475554798E-2</c:v>
                </c:pt>
                <c:pt idx="5808">
                  <c:v>-4.5216135506937198E-2</c:v>
                </c:pt>
                <c:pt idx="5809">
                  <c:v>-4.4950279564511697E-2</c:v>
                </c:pt>
                <c:pt idx="5810">
                  <c:v>-4.4401281671138999E-2</c:v>
                </c:pt>
                <c:pt idx="5811">
                  <c:v>-4.4047617282631797E-2</c:v>
                </c:pt>
                <c:pt idx="5812">
                  <c:v>-4.3538069813166297E-2</c:v>
                </c:pt>
                <c:pt idx="5813">
                  <c:v>-4.2846998793768798E-2</c:v>
                </c:pt>
                <c:pt idx="5814">
                  <c:v>-4.2241600880897998E-2</c:v>
                </c:pt>
                <c:pt idx="5815">
                  <c:v>-4.1442482032986498E-2</c:v>
                </c:pt>
                <c:pt idx="5816">
                  <c:v>-4.0896364819286803E-2</c:v>
                </c:pt>
                <c:pt idx="5817">
                  <c:v>-4.0086392185833902E-2</c:v>
                </c:pt>
                <c:pt idx="5818">
                  <c:v>-3.9207051397417703E-2</c:v>
                </c:pt>
                <c:pt idx="5819">
                  <c:v>-3.84367959901133E-2</c:v>
                </c:pt>
                <c:pt idx="5820">
                  <c:v>-3.73530671639399E-2</c:v>
                </c:pt>
                <c:pt idx="5821">
                  <c:v>-3.6608590046510903E-2</c:v>
                </c:pt>
                <c:pt idx="5822">
                  <c:v>-3.5868587057087203E-2</c:v>
                </c:pt>
                <c:pt idx="5823">
                  <c:v>-3.4626898041888197E-2</c:v>
                </c:pt>
                <c:pt idx="5824">
                  <c:v>-3.3604824582261002E-2</c:v>
                </c:pt>
                <c:pt idx="5825">
                  <c:v>-3.2566154813209798E-2</c:v>
                </c:pt>
                <c:pt idx="5826">
                  <c:v>-3.1726160154524501E-2</c:v>
                </c:pt>
                <c:pt idx="5827">
                  <c:v>-3.0616858147403999E-2</c:v>
                </c:pt>
                <c:pt idx="5828">
                  <c:v>-2.9362279831055198E-2</c:v>
                </c:pt>
                <c:pt idx="5829">
                  <c:v>-2.8295996851154501E-2</c:v>
                </c:pt>
                <c:pt idx="5830">
                  <c:v>-2.6987198945493601E-2</c:v>
                </c:pt>
                <c:pt idx="5831">
                  <c:v>-2.60076510287474E-2</c:v>
                </c:pt>
                <c:pt idx="5832">
                  <c:v>-2.4885709220522901E-2</c:v>
                </c:pt>
                <c:pt idx="5833">
                  <c:v>-2.3592512996325098E-2</c:v>
                </c:pt>
                <c:pt idx="5834">
                  <c:v>-2.2445115370986798E-2</c:v>
                </c:pt>
                <c:pt idx="5835">
                  <c:v>-2.11951559685991E-2</c:v>
                </c:pt>
                <c:pt idx="5836">
                  <c:v>-2.0222830557757001E-2</c:v>
                </c:pt>
                <c:pt idx="5837">
                  <c:v>-1.8872745942219101E-2</c:v>
                </c:pt>
                <c:pt idx="5838">
                  <c:v>-1.7717207657188601E-2</c:v>
                </c:pt>
                <c:pt idx="5839">
                  <c:v>-1.6314927993948899E-2</c:v>
                </c:pt>
                <c:pt idx="5840">
                  <c:v>-1.5345036986311299E-2</c:v>
                </c:pt>
                <c:pt idx="5841">
                  <c:v>-1.4249264457720699E-2</c:v>
                </c:pt>
                <c:pt idx="5842">
                  <c:v>-1.3082953696886401E-2</c:v>
                </c:pt>
                <c:pt idx="5843">
                  <c:v>-1.1918503786252799E-2</c:v>
                </c:pt>
                <c:pt idx="5844">
                  <c:v>-1.0760497301709301E-2</c:v>
                </c:pt>
                <c:pt idx="5845">
                  <c:v>-9.7059525002106996E-3</c:v>
                </c:pt>
                <c:pt idx="5846">
                  <c:v>-8.6516451838546601E-3</c:v>
                </c:pt>
                <c:pt idx="5847">
                  <c:v>-7.6034176854361101E-3</c:v>
                </c:pt>
                <c:pt idx="5848">
                  <c:v>-6.4065501729067102E-3</c:v>
                </c:pt>
                <c:pt idx="5849">
                  <c:v>-5.3486613958874801E-3</c:v>
                </c:pt>
                <c:pt idx="5850">
                  <c:v>-4.4819526280656602E-3</c:v>
                </c:pt>
                <c:pt idx="5851">
                  <c:v>-3.46802502275559E-3</c:v>
                </c:pt>
                <c:pt idx="5852">
                  <c:v>-2.4491307225647401E-3</c:v>
                </c:pt>
                <c:pt idx="5853">
                  <c:v>-1.45335388679702E-3</c:v>
                </c:pt>
                <c:pt idx="5854">
                  <c:v>-6.4444481284374998E-4</c:v>
                </c:pt>
                <c:pt idx="5855">
                  <c:v>2.4260182966191299E-4</c:v>
                </c:pt>
                <c:pt idx="5856">
                  <c:v>1.10595780312874E-3</c:v>
                </c:pt>
                <c:pt idx="5857">
                  <c:v>1.8342326937240399E-3</c:v>
                </c:pt>
                <c:pt idx="5858">
                  <c:v>2.7982879660680298E-3</c:v>
                </c:pt>
                <c:pt idx="5859">
                  <c:v>3.41912464716275E-3</c:v>
                </c:pt>
                <c:pt idx="5860">
                  <c:v>4.04127102620154E-3</c:v>
                </c:pt>
                <c:pt idx="5861">
                  <c:v>4.9217131930187402E-3</c:v>
                </c:pt>
                <c:pt idx="5862">
                  <c:v>5.5284282512807498E-3</c:v>
                </c:pt>
                <c:pt idx="5863">
                  <c:v>6.3103713488635201E-3</c:v>
                </c:pt>
                <c:pt idx="5864">
                  <c:v>6.7378591562777396E-3</c:v>
                </c:pt>
                <c:pt idx="5865">
                  <c:v>7.1871171805044601E-3</c:v>
                </c:pt>
                <c:pt idx="5866">
                  <c:v>7.9896819778966892E-3</c:v>
                </c:pt>
                <c:pt idx="5867">
                  <c:v>8.2662877916780501E-3</c:v>
                </c:pt>
                <c:pt idx="5868">
                  <c:v>9.04044305737302E-3</c:v>
                </c:pt>
                <c:pt idx="5869">
                  <c:v>9.0402699930590604E-3</c:v>
                </c:pt>
                <c:pt idx="5870">
                  <c:v>9.5838151461915006E-3</c:v>
                </c:pt>
                <c:pt idx="5871">
                  <c:v>1.00703329734251E-2</c:v>
                </c:pt>
                <c:pt idx="5872">
                  <c:v>1.02053839228456E-2</c:v>
                </c:pt>
                <c:pt idx="5873">
                  <c:v>1.06438985017789E-2</c:v>
                </c:pt>
                <c:pt idx="5874">
                  <c:v>1.0743044869253E-2</c:v>
                </c:pt>
                <c:pt idx="5875">
                  <c:v>1.1055887135761E-2</c:v>
                </c:pt>
                <c:pt idx="5876">
                  <c:v>1.13276882325583E-2</c:v>
                </c:pt>
                <c:pt idx="5877">
                  <c:v>1.13334869229275E-2</c:v>
                </c:pt>
                <c:pt idx="5878">
                  <c:v>1.16189891779207E-2</c:v>
                </c:pt>
                <c:pt idx="5879">
                  <c:v>1.14173019810804E-2</c:v>
                </c:pt>
                <c:pt idx="5880">
                  <c:v>1.17294463067463E-2</c:v>
                </c:pt>
                <c:pt idx="5881">
                  <c:v>1.16729683813541E-2</c:v>
                </c:pt>
                <c:pt idx="5882">
                  <c:v>1.1652261202926799E-2</c:v>
                </c:pt>
                <c:pt idx="5883">
                  <c:v>1.1736068003053501E-2</c:v>
                </c:pt>
                <c:pt idx="5884">
                  <c:v>1.13245681673143E-2</c:v>
                </c:pt>
                <c:pt idx="5885">
                  <c:v>1.13944491488718E-2</c:v>
                </c:pt>
                <c:pt idx="5886">
                  <c:v>1.1098088076378999E-2</c:v>
                </c:pt>
                <c:pt idx="5887">
                  <c:v>1.1107342746817E-2</c:v>
                </c:pt>
                <c:pt idx="5888">
                  <c:v>1.07340122616184E-2</c:v>
                </c:pt>
                <c:pt idx="5889">
                  <c:v>1.0474045320963301E-2</c:v>
                </c:pt>
                <c:pt idx="5890">
                  <c:v>1.0129772006357601E-2</c:v>
                </c:pt>
                <c:pt idx="5891">
                  <c:v>9.8905155889521795E-3</c:v>
                </c:pt>
                <c:pt idx="5892">
                  <c:v>9.6203254747881106E-3</c:v>
                </c:pt>
                <c:pt idx="5893">
                  <c:v>9.2187878998007799E-3</c:v>
                </c:pt>
                <c:pt idx="5894">
                  <c:v>9.0670989846789295E-3</c:v>
                </c:pt>
                <c:pt idx="5895">
                  <c:v>8.4445395055032096E-3</c:v>
                </c:pt>
                <c:pt idx="5896">
                  <c:v>8.0513121413240008E-3</c:v>
                </c:pt>
                <c:pt idx="5897">
                  <c:v>7.68860067491948E-3</c:v>
                </c:pt>
                <c:pt idx="5898">
                  <c:v>7.1751392249136004E-3</c:v>
                </c:pt>
                <c:pt idx="5899">
                  <c:v>6.7236192629853402E-3</c:v>
                </c:pt>
                <c:pt idx="5900">
                  <c:v>6.2314850983049997E-3</c:v>
                </c:pt>
                <c:pt idx="5901">
                  <c:v>5.7755303795947802E-3</c:v>
                </c:pt>
                <c:pt idx="5902">
                  <c:v>4.9153484037262798E-3</c:v>
                </c:pt>
                <c:pt idx="5903">
                  <c:v>4.5876047883120401E-3</c:v>
                </c:pt>
                <c:pt idx="5904">
                  <c:v>3.9634710157072E-3</c:v>
                </c:pt>
                <c:pt idx="5905">
                  <c:v>3.6101186890004199E-3</c:v>
                </c:pt>
                <c:pt idx="5906">
                  <c:v>2.8577701172757602E-3</c:v>
                </c:pt>
                <c:pt idx="5907">
                  <c:v>2.3065491378636001E-3</c:v>
                </c:pt>
                <c:pt idx="5908">
                  <c:v>1.70375177245091E-3</c:v>
                </c:pt>
                <c:pt idx="5909">
                  <c:v>1.0562042111694899E-3</c:v>
                </c:pt>
                <c:pt idx="5910">
                  <c:v>7.0823506160699098E-4</c:v>
                </c:pt>
                <c:pt idx="5911" formatCode="0.00E+00">
                  <c:v>-4.3882682075407897E-5</c:v>
                </c:pt>
                <c:pt idx="5912">
                  <c:v>-5.0706780454621301E-4</c:v>
                </c:pt>
                <c:pt idx="5913">
                  <c:v>-1.2480184934157001E-3</c:v>
                </c:pt>
                <c:pt idx="5914">
                  <c:v>-1.75559609775874E-3</c:v>
                </c:pt>
                <c:pt idx="5915">
                  <c:v>-2.2909530170046898E-3</c:v>
                </c:pt>
                <c:pt idx="5916">
                  <c:v>-2.8067773348290702E-3</c:v>
                </c:pt>
                <c:pt idx="5917">
                  <c:v>-3.1315512205076701E-3</c:v>
                </c:pt>
                <c:pt idx="5918">
                  <c:v>-3.9084346285255698E-3</c:v>
                </c:pt>
                <c:pt idx="5919">
                  <c:v>-4.35518328554493E-3</c:v>
                </c:pt>
                <c:pt idx="5920">
                  <c:v>-4.78124138509503E-3</c:v>
                </c:pt>
                <c:pt idx="5921">
                  <c:v>-4.9967531244682296E-3</c:v>
                </c:pt>
                <c:pt idx="5922">
                  <c:v>-5.4579630139123302E-3</c:v>
                </c:pt>
                <c:pt idx="5923">
                  <c:v>-6.0839750888599603E-3</c:v>
                </c:pt>
                <c:pt idx="5924">
                  <c:v>-6.3892924697694399E-3</c:v>
                </c:pt>
                <c:pt idx="5925">
                  <c:v>-6.7465609267911399E-3</c:v>
                </c:pt>
                <c:pt idx="5926">
                  <c:v>-6.76787018170144E-3</c:v>
                </c:pt>
                <c:pt idx="5927">
                  <c:v>-7.0582666923880502E-3</c:v>
                </c:pt>
                <c:pt idx="5928">
                  <c:v>-7.3741943708485799E-3</c:v>
                </c:pt>
                <c:pt idx="5929">
                  <c:v>-7.4183053752941404E-3</c:v>
                </c:pt>
                <c:pt idx="5930">
                  <c:v>-7.45483039105396E-3</c:v>
                </c:pt>
                <c:pt idx="5931">
                  <c:v>-7.40241457679011E-3</c:v>
                </c:pt>
                <c:pt idx="5932">
                  <c:v>-7.5289043225505404E-3</c:v>
                </c:pt>
                <c:pt idx="5933">
                  <c:v>-7.3138869969503698E-3</c:v>
                </c:pt>
                <c:pt idx="5934">
                  <c:v>-7.3478029111971399E-3</c:v>
                </c:pt>
                <c:pt idx="5935">
                  <c:v>-6.9639307216261903E-3</c:v>
                </c:pt>
                <c:pt idx="5936">
                  <c:v>-6.8403603269539598E-3</c:v>
                </c:pt>
                <c:pt idx="5937">
                  <c:v>-6.7446255683996101E-3</c:v>
                </c:pt>
                <c:pt idx="5938">
                  <c:v>-6.1142299755545101E-3</c:v>
                </c:pt>
                <c:pt idx="5939">
                  <c:v>-5.9467756313721998E-3</c:v>
                </c:pt>
                <c:pt idx="5940">
                  <c:v>-5.1824054079185203E-3</c:v>
                </c:pt>
                <c:pt idx="5941">
                  <c:v>-4.94205880025514E-3</c:v>
                </c:pt>
                <c:pt idx="5942">
                  <c:v>-4.3955817660762796E-3</c:v>
                </c:pt>
                <c:pt idx="5943">
                  <c:v>-3.5056920682198598E-3</c:v>
                </c:pt>
                <c:pt idx="5944">
                  <c:v>-2.8517783747011101E-3</c:v>
                </c:pt>
                <c:pt idx="5945">
                  <c:v>-1.9005363526409099E-3</c:v>
                </c:pt>
                <c:pt idx="5946">
                  <c:v>-1.3628034545291601E-3</c:v>
                </c:pt>
                <c:pt idx="5947">
                  <c:v>-5.8519828418390199E-4</c:v>
                </c:pt>
                <c:pt idx="5948">
                  <c:v>4.6654278914411699E-4</c:v>
                </c:pt>
                <c:pt idx="5949">
                  <c:v>1.6923834655801599E-3</c:v>
                </c:pt>
                <c:pt idx="5950">
                  <c:v>2.6904589400010399E-3</c:v>
                </c:pt>
                <c:pt idx="5951">
                  <c:v>3.5287562635002399E-3</c:v>
                </c:pt>
                <c:pt idx="5952">
                  <c:v>4.6118158107358604E-3</c:v>
                </c:pt>
                <c:pt idx="5953">
                  <c:v>6.0288725904101698E-3</c:v>
                </c:pt>
                <c:pt idx="5954">
                  <c:v>7.1750918540175804E-3</c:v>
                </c:pt>
                <c:pt idx="5955">
                  <c:v>8.5500792553394999E-3</c:v>
                </c:pt>
                <c:pt idx="5956">
                  <c:v>9.75256229093047E-3</c:v>
                </c:pt>
                <c:pt idx="5957">
                  <c:v>1.10797257434469E-2</c:v>
                </c:pt>
                <c:pt idx="5958">
                  <c:v>1.2579788148283699E-2</c:v>
                </c:pt>
                <c:pt idx="5959">
                  <c:v>1.4021274743310601E-2</c:v>
                </c:pt>
                <c:pt idx="5960">
                  <c:v>1.5471643755668899E-2</c:v>
                </c:pt>
                <c:pt idx="5961">
                  <c:v>1.66665716964788E-2</c:v>
                </c:pt>
                <c:pt idx="5962">
                  <c:v>1.8399827762009501E-2</c:v>
                </c:pt>
                <c:pt idx="5963">
                  <c:v>1.98755426432215E-2</c:v>
                </c:pt>
                <c:pt idx="5964">
                  <c:v>2.1580762242260101E-2</c:v>
                </c:pt>
                <c:pt idx="5965">
                  <c:v>2.2944360805427499E-2</c:v>
                </c:pt>
                <c:pt idx="5966">
                  <c:v>2.4380663460142799E-2</c:v>
                </c:pt>
                <c:pt idx="5967">
                  <c:v>2.61431729558965E-2</c:v>
                </c:pt>
                <c:pt idx="5968">
                  <c:v>2.76380454835887E-2</c:v>
                </c:pt>
                <c:pt idx="5969">
                  <c:v>2.9338407838259899E-2</c:v>
                </c:pt>
                <c:pt idx="5970">
                  <c:v>3.05905953178046E-2</c:v>
                </c:pt>
                <c:pt idx="5971">
                  <c:v>3.2063161816503802E-2</c:v>
                </c:pt>
                <c:pt idx="5972">
                  <c:v>3.3644686213145099E-2</c:v>
                </c:pt>
                <c:pt idx="5973">
                  <c:v>3.5196245619779597E-2</c:v>
                </c:pt>
                <c:pt idx="5974">
                  <c:v>3.6816911114867998E-2</c:v>
                </c:pt>
                <c:pt idx="5975">
                  <c:v>3.7908098960863799E-2</c:v>
                </c:pt>
                <c:pt idx="5976">
                  <c:v>3.9349951064266697E-2</c:v>
                </c:pt>
                <c:pt idx="5977">
                  <c:v>4.0683238180541897E-2</c:v>
                </c:pt>
                <c:pt idx="5978">
                  <c:v>4.2105648628768901E-2</c:v>
                </c:pt>
                <c:pt idx="5979">
                  <c:v>4.3238089764391197E-2</c:v>
                </c:pt>
                <c:pt idx="5980">
                  <c:v>4.4295832736491701E-2</c:v>
                </c:pt>
                <c:pt idx="5981">
                  <c:v>4.5719960616107301E-2</c:v>
                </c:pt>
                <c:pt idx="5982">
                  <c:v>4.6358688828070801E-2</c:v>
                </c:pt>
                <c:pt idx="5983">
                  <c:v>4.7612099753283003E-2</c:v>
                </c:pt>
                <c:pt idx="5984">
                  <c:v>4.8613369769408298E-2</c:v>
                </c:pt>
                <c:pt idx="5985">
                  <c:v>4.9306319477897098E-2</c:v>
                </c:pt>
                <c:pt idx="5986">
                  <c:v>5.0342408174379898E-2</c:v>
                </c:pt>
                <c:pt idx="5987">
                  <c:v>5.0756608589752603E-2</c:v>
                </c:pt>
                <c:pt idx="5988">
                  <c:v>5.1737079802220302E-2</c:v>
                </c:pt>
                <c:pt idx="5989">
                  <c:v>5.2156503283883798E-2</c:v>
                </c:pt>
                <c:pt idx="5990">
                  <c:v>5.2446905076214197E-2</c:v>
                </c:pt>
                <c:pt idx="5991">
                  <c:v>5.3204465009098902E-2</c:v>
                </c:pt>
                <c:pt idx="5992">
                  <c:v>5.3324752787786603E-2</c:v>
                </c:pt>
                <c:pt idx="5993">
                  <c:v>5.3727860670263902E-2</c:v>
                </c:pt>
                <c:pt idx="5994">
                  <c:v>5.36232117250613E-2</c:v>
                </c:pt>
                <c:pt idx="5995">
                  <c:v>5.3752276414631601E-2</c:v>
                </c:pt>
                <c:pt idx="5996">
                  <c:v>5.3782962512445E-2</c:v>
                </c:pt>
                <c:pt idx="5997">
                  <c:v>5.36628233739396E-2</c:v>
                </c:pt>
                <c:pt idx="5998">
                  <c:v>5.3561947285441398E-2</c:v>
                </c:pt>
                <c:pt idx="5999">
                  <c:v>5.3009892479974299E-2</c:v>
                </c:pt>
                <c:pt idx="6000">
                  <c:v>5.28586369094034E-2</c:v>
                </c:pt>
                <c:pt idx="6001">
                  <c:v>5.2426391437470299E-2</c:v>
                </c:pt>
                <c:pt idx="6002">
                  <c:v>5.1812021694693899E-2</c:v>
                </c:pt>
                <c:pt idx="6003">
                  <c:v>5.1453368778898799E-2</c:v>
                </c:pt>
                <c:pt idx="6004">
                  <c:v>5.0445684297157498E-2</c:v>
                </c:pt>
                <c:pt idx="6005">
                  <c:v>4.9805880977033E-2</c:v>
                </c:pt>
                <c:pt idx="6006">
                  <c:v>4.8958569272286798E-2</c:v>
                </c:pt>
                <c:pt idx="6007">
                  <c:v>4.8225699853922402E-2</c:v>
                </c:pt>
                <c:pt idx="6008">
                  <c:v>4.7226457749526503E-2</c:v>
                </c:pt>
                <c:pt idx="6009">
                  <c:v>4.6005397915583703E-2</c:v>
                </c:pt>
                <c:pt idx="6010">
                  <c:v>4.4837597621789099E-2</c:v>
                </c:pt>
                <c:pt idx="6011">
                  <c:v>4.3823154438535801E-2</c:v>
                </c:pt>
                <c:pt idx="6012">
                  <c:v>4.2639821298331201E-2</c:v>
                </c:pt>
                <c:pt idx="6013">
                  <c:v>4.14015799204746E-2</c:v>
                </c:pt>
                <c:pt idx="6014">
                  <c:v>3.9808019814547797E-2</c:v>
                </c:pt>
                <c:pt idx="6015">
                  <c:v>3.8492514262020397E-2</c:v>
                </c:pt>
                <c:pt idx="6016">
                  <c:v>3.7302777721523503E-2</c:v>
                </c:pt>
                <c:pt idx="6017">
                  <c:v>3.5676883625498999E-2</c:v>
                </c:pt>
                <c:pt idx="6018">
                  <c:v>3.4341656786064101E-2</c:v>
                </c:pt>
                <c:pt idx="6019">
                  <c:v>3.2725390239768802E-2</c:v>
                </c:pt>
                <c:pt idx="6020">
                  <c:v>3.13226692450344E-2</c:v>
                </c:pt>
                <c:pt idx="6021">
                  <c:v>2.9758449780106701E-2</c:v>
                </c:pt>
                <c:pt idx="6022">
                  <c:v>2.8229980284687799E-2</c:v>
                </c:pt>
                <c:pt idx="6023">
                  <c:v>2.65810913969797E-2</c:v>
                </c:pt>
                <c:pt idx="6024">
                  <c:v>2.4793078709337502E-2</c:v>
                </c:pt>
                <c:pt idx="6025">
                  <c:v>2.35196928291404E-2</c:v>
                </c:pt>
                <c:pt idx="6026">
                  <c:v>2.1814428927823998E-2</c:v>
                </c:pt>
                <c:pt idx="6027">
                  <c:v>2.0288188477947201E-2</c:v>
                </c:pt>
                <c:pt idx="6028">
                  <c:v>1.84270881419266E-2</c:v>
                </c:pt>
                <c:pt idx="6029">
                  <c:v>1.70991428287449E-2</c:v>
                </c:pt>
                <c:pt idx="6030">
                  <c:v>1.55342768455831E-2</c:v>
                </c:pt>
                <c:pt idx="6031">
                  <c:v>1.40367924958538E-2</c:v>
                </c:pt>
                <c:pt idx="6032">
                  <c:v>1.26475246699132E-2</c:v>
                </c:pt>
                <c:pt idx="6033">
                  <c:v>1.0910360466084399E-2</c:v>
                </c:pt>
                <c:pt idx="6034">
                  <c:v>9.6093776825258402E-3</c:v>
                </c:pt>
                <c:pt idx="6035">
                  <c:v>8.1429109708585495E-3</c:v>
                </c:pt>
                <c:pt idx="6036">
                  <c:v>7.0725974928928601E-3</c:v>
                </c:pt>
                <c:pt idx="6037">
                  <c:v>5.5153259842476796E-3</c:v>
                </c:pt>
                <c:pt idx="6038">
                  <c:v>4.1485572650921902E-3</c:v>
                </c:pt>
                <c:pt idx="6039">
                  <c:v>2.8247634718084899E-3</c:v>
                </c:pt>
                <c:pt idx="6040">
                  <c:v>1.89119761737256E-3</c:v>
                </c:pt>
                <c:pt idx="6041">
                  <c:v>6.9671771142597099E-4</c:v>
                </c:pt>
                <c:pt idx="6042">
                  <c:v>-4.45518600367964E-4</c:v>
                </c:pt>
                <c:pt idx="6043">
                  <c:v>-1.21312423069255E-3</c:v>
                </c:pt>
                <c:pt idx="6044">
                  <c:v>-2.41924610251819E-3</c:v>
                </c:pt>
                <c:pt idx="6045">
                  <c:v>-3.01044428054335E-3</c:v>
                </c:pt>
                <c:pt idx="6046">
                  <c:v>-3.86449669782753E-3</c:v>
                </c:pt>
                <c:pt idx="6047">
                  <c:v>-4.7082206035400399E-3</c:v>
                </c:pt>
                <c:pt idx="6048">
                  <c:v>-5.5262981559011503E-3</c:v>
                </c:pt>
                <c:pt idx="6049">
                  <c:v>-6.1242936982963698E-3</c:v>
                </c:pt>
                <c:pt idx="6050">
                  <c:v>-6.66723582552074E-3</c:v>
                </c:pt>
                <c:pt idx="6051">
                  <c:v>-7.1118171840825603E-3</c:v>
                </c:pt>
                <c:pt idx="6052">
                  <c:v>-7.86502985080746E-3</c:v>
                </c:pt>
                <c:pt idx="6053">
                  <c:v>-8.0005614471040706E-3</c:v>
                </c:pt>
                <c:pt idx="6054">
                  <c:v>-8.3843684916341601E-3</c:v>
                </c:pt>
                <c:pt idx="6055">
                  <c:v>-8.4927287016835894E-3</c:v>
                </c:pt>
                <c:pt idx="6056">
                  <c:v>-8.5661113966555204E-3</c:v>
                </c:pt>
                <c:pt idx="6057">
                  <c:v>-9.1219509465034106E-3</c:v>
                </c:pt>
                <c:pt idx="6058">
                  <c:v>-8.7873500541795803E-3</c:v>
                </c:pt>
                <c:pt idx="6059">
                  <c:v>-9.0490874290551308E-3</c:v>
                </c:pt>
                <c:pt idx="6060">
                  <c:v>-8.8219985165967404E-3</c:v>
                </c:pt>
                <c:pt idx="6061">
                  <c:v>-8.7338488523631096E-3</c:v>
                </c:pt>
                <c:pt idx="6062">
                  <c:v>-8.9500845046004401E-3</c:v>
                </c:pt>
                <c:pt idx="6063">
                  <c:v>-8.4735258413610997E-3</c:v>
                </c:pt>
                <c:pt idx="6064">
                  <c:v>-8.4295686578581604E-3</c:v>
                </c:pt>
                <c:pt idx="6065">
                  <c:v>-7.9211959257977898E-3</c:v>
                </c:pt>
                <c:pt idx="6066">
                  <c:v>-7.7643785265047397E-3</c:v>
                </c:pt>
                <c:pt idx="6067">
                  <c:v>-7.5676782336905604E-3</c:v>
                </c:pt>
                <c:pt idx="6068">
                  <c:v>-7.0654694251390503E-3</c:v>
                </c:pt>
                <c:pt idx="6069">
                  <c:v>-6.8535523782155203E-3</c:v>
                </c:pt>
                <c:pt idx="6070">
                  <c:v>-6.1960864351329002E-3</c:v>
                </c:pt>
                <c:pt idx="6071">
                  <c:v>-5.8401037614837902E-3</c:v>
                </c:pt>
                <c:pt idx="6072">
                  <c:v>-5.4272978744904004E-3</c:v>
                </c:pt>
                <c:pt idx="6073">
                  <c:v>-4.9928791264292104E-3</c:v>
                </c:pt>
                <c:pt idx="6074">
                  <c:v>-4.5047157880979396E-3</c:v>
                </c:pt>
                <c:pt idx="6075">
                  <c:v>-3.9582409284280601E-3</c:v>
                </c:pt>
                <c:pt idx="6076">
                  <c:v>-3.57566898937109E-3</c:v>
                </c:pt>
                <c:pt idx="6077">
                  <c:v>-3.0875548083368299E-3</c:v>
                </c:pt>
                <c:pt idx="6078">
                  <c:v>-2.6726961687642699E-3</c:v>
                </c:pt>
                <c:pt idx="6079">
                  <c:v>-2.2850703519020099E-3</c:v>
                </c:pt>
                <c:pt idx="6080">
                  <c:v>-1.5494128448307299E-3</c:v>
                </c:pt>
                <c:pt idx="6081">
                  <c:v>-1.29159713424488E-3</c:v>
                </c:pt>
                <c:pt idx="6082">
                  <c:v>-7.6843844945567795E-4</c:v>
                </c:pt>
                <c:pt idx="6083">
                  <c:v>-3.3857466640010699E-4</c:v>
                </c:pt>
                <c:pt idx="6084" formatCode="0.00E+00">
                  <c:v>-5.45022493233736E-5</c:v>
                </c:pt>
                <c:pt idx="6085">
                  <c:v>3.5205967595405998E-4</c:v>
                </c:pt>
                <c:pt idx="6086">
                  <c:v>6.9629520505376996E-4</c:v>
                </c:pt>
                <c:pt idx="6087">
                  <c:v>1.0115227954936199E-3</c:v>
                </c:pt>
                <c:pt idx="6088">
                  <c:v>1.34472126368805E-3</c:v>
                </c:pt>
                <c:pt idx="6089">
                  <c:v>1.65204920796153E-3</c:v>
                </c:pt>
                <c:pt idx="6090">
                  <c:v>1.80132643065489E-3</c:v>
                </c:pt>
                <c:pt idx="6091">
                  <c:v>1.83154522790414E-3</c:v>
                </c:pt>
                <c:pt idx="6092">
                  <c:v>2.0614264166895998E-3</c:v>
                </c:pt>
                <c:pt idx="6093">
                  <c:v>2.1258066314752402E-3</c:v>
                </c:pt>
                <c:pt idx="6094">
                  <c:v>2.2349599563212699E-3</c:v>
                </c:pt>
                <c:pt idx="6095">
                  <c:v>2.08931420218679E-3</c:v>
                </c:pt>
                <c:pt idx="6096">
                  <c:v>1.9340478546289301E-3</c:v>
                </c:pt>
                <c:pt idx="6097">
                  <c:v>1.80736746946052E-3</c:v>
                </c:pt>
                <c:pt idx="6098">
                  <c:v>1.85323954574141E-3</c:v>
                </c:pt>
                <c:pt idx="6099">
                  <c:v>1.76660951749144E-3</c:v>
                </c:pt>
                <c:pt idx="6100">
                  <c:v>1.2942730629788601E-3</c:v>
                </c:pt>
                <c:pt idx="6101">
                  <c:v>9.7448568619231996E-4</c:v>
                </c:pt>
                <c:pt idx="6102">
                  <c:v>6.7968347484353997E-4</c:v>
                </c:pt>
                <c:pt idx="6103">
                  <c:v>4.7205952623493702E-4</c:v>
                </c:pt>
                <c:pt idx="6104" formatCode="0.00E+00">
                  <c:v>9.6025865407690204E-6</c:v>
                </c:pt>
                <c:pt idx="6105">
                  <c:v>-6.02100571198411E-4</c:v>
                </c:pt>
                <c:pt idx="6106">
                  <c:v>-1.0340885844160601E-3</c:v>
                </c:pt>
                <c:pt idx="6107">
                  <c:v>-1.61343221487282E-3</c:v>
                </c:pt>
                <c:pt idx="6108">
                  <c:v>-1.9948618382629201E-3</c:v>
                </c:pt>
                <c:pt idx="6109">
                  <c:v>-2.7115385475129199E-3</c:v>
                </c:pt>
                <c:pt idx="6110">
                  <c:v>-3.2618183336143801E-3</c:v>
                </c:pt>
                <c:pt idx="6111">
                  <c:v>-4.084295496935E-3</c:v>
                </c:pt>
                <c:pt idx="6112">
                  <c:v>-4.5345350262886597E-3</c:v>
                </c:pt>
                <c:pt idx="6113">
                  <c:v>-5.1940051447141996E-3</c:v>
                </c:pt>
                <c:pt idx="6114">
                  <c:v>-6.0989207761442399E-3</c:v>
                </c:pt>
                <c:pt idx="6115">
                  <c:v>-6.8194083515149403E-3</c:v>
                </c:pt>
                <c:pt idx="6116">
                  <c:v>-7.4638758604919702E-3</c:v>
                </c:pt>
                <c:pt idx="6117">
                  <c:v>-8.0052147556964898E-3</c:v>
                </c:pt>
                <c:pt idx="6118">
                  <c:v>-8.7768460345255105E-3</c:v>
                </c:pt>
                <c:pt idx="6119">
                  <c:v>-9.6611647482614197E-3</c:v>
                </c:pt>
                <c:pt idx="6120">
                  <c:v>-1.0233764263807E-2</c:v>
                </c:pt>
                <c:pt idx="6121">
                  <c:v>-1.0925639792508299E-2</c:v>
                </c:pt>
                <c:pt idx="6122">
                  <c:v>-1.14353045769565E-2</c:v>
                </c:pt>
                <c:pt idx="6123">
                  <c:v>-1.20110763495369E-2</c:v>
                </c:pt>
                <c:pt idx="6124">
                  <c:v>-1.2940139040045E-2</c:v>
                </c:pt>
                <c:pt idx="6125">
                  <c:v>-1.3253828285678899E-2</c:v>
                </c:pt>
                <c:pt idx="6126">
                  <c:v>-1.38921115631221E-2</c:v>
                </c:pt>
                <c:pt idx="6127">
                  <c:v>-1.4214191015330301E-2</c:v>
                </c:pt>
                <c:pt idx="6128">
                  <c:v>-1.47771920193598E-2</c:v>
                </c:pt>
                <c:pt idx="6129">
                  <c:v>-1.5282908886199801E-2</c:v>
                </c:pt>
                <c:pt idx="6130">
                  <c:v>-1.56497654665411E-2</c:v>
                </c:pt>
                <c:pt idx="6131">
                  <c:v>-1.58483405767567E-2</c:v>
                </c:pt>
                <c:pt idx="6132">
                  <c:v>-1.59593764210334E-2</c:v>
                </c:pt>
                <c:pt idx="6133">
                  <c:v>-1.6328123137241898E-2</c:v>
                </c:pt>
                <c:pt idx="6134">
                  <c:v>-1.6325160747257001E-2</c:v>
                </c:pt>
                <c:pt idx="6135">
                  <c:v>-1.6522965459968099E-2</c:v>
                </c:pt>
                <c:pt idx="6136">
                  <c:v>-1.6425128257553101E-2</c:v>
                </c:pt>
                <c:pt idx="6137">
                  <c:v>-1.6224300820319001E-2</c:v>
                </c:pt>
                <c:pt idx="6138">
                  <c:v>-1.6285417627286702E-2</c:v>
                </c:pt>
                <c:pt idx="6139">
                  <c:v>-1.6086906384485299E-2</c:v>
                </c:pt>
                <c:pt idx="6140">
                  <c:v>-1.5793920918427799E-2</c:v>
                </c:pt>
                <c:pt idx="6141">
                  <c:v>-1.52313907972774E-2</c:v>
                </c:pt>
                <c:pt idx="6142">
                  <c:v>-1.4916656671320101E-2</c:v>
                </c:pt>
                <c:pt idx="6143">
                  <c:v>-1.43429982967248E-2</c:v>
                </c:pt>
                <c:pt idx="6144">
                  <c:v>-1.37148031160957E-2</c:v>
                </c:pt>
                <c:pt idx="6145">
                  <c:v>-1.30393553377456E-2</c:v>
                </c:pt>
                <c:pt idx="6146">
                  <c:v>-1.22178824820777E-2</c:v>
                </c:pt>
                <c:pt idx="6147">
                  <c:v>-1.11934093099578E-2</c:v>
                </c:pt>
                <c:pt idx="6148">
                  <c:v>-1.07280496739836E-2</c:v>
                </c:pt>
                <c:pt idx="6149">
                  <c:v>-9.4937535129867995E-3</c:v>
                </c:pt>
                <c:pt idx="6150">
                  <c:v>-8.4967167087825497E-3</c:v>
                </c:pt>
                <c:pt idx="6151">
                  <c:v>-7.1916704067347403E-3</c:v>
                </c:pt>
                <c:pt idx="6152">
                  <c:v>-5.9015800087850803E-3</c:v>
                </c:pt>
                <c:pt idx="6153">
                  <c:v>-4.8828206124783896E-3</c:v>
                </c:pt>
                <c:pt idx="6154">
                  <c:v>-3.4196911091471998E-3</c:v>
                </c:pt>
                <c:pt idx="6155">
                  <c:v>-2.1024335671556201E-3</c:v>
                </c:pt>
                <c:pt idx="6156">
                  <c:v>-2.8853750932252502E-4</c:v>
                </c:pt>
                <c:pt idx="6157">
                  <c:v>1.24396722009931E-3</c:v>
                </c:pt>
                <c:pt idx="6158">
                  <c:v>2.6516522589385E-3</c:v>
                </c:pt>
                <c:pt idx="6159">
                  <c:v>4.4910963457231697E-3</c:v>
                </c:pt>
                <c:pt idx="6160">
                  <c:v>6.0064694548588298E-3</c:v>
                </c:pt>
                <c:pt idx="6161">
                  <c:v>8.0979953365623598E-3</c:v>
                </c:pt>
                <c:pt idx="6162">
                  <c:v>9.6439596284674002E-3</c:v>
                </c:pt>
                <c:pt idx="6163">
                  <c:v>1.1573934918268899E-2</c:v>
                </c:pt>
                <c:pt idx="6164">
                  <c:v>1.3221741632538701E-2</c:v>
                </c:pt>
                <c:pt idx="6165">
                  <c:v>1.5183350205073999E-2</c:v>
                </c:pt>
                <c:pt idx="6166">
                  <c:v>1.73226441376494E-2</c:v>
                </c:pt>
                <c:pt idx="6167">
                  <c:v>1.9118473248827001E-2</c:v>
                </c:pt>
                <c:pt idx="6168">
                  <c:v>2.11965003890058E-2</c:v>
                </c:pt>
                <c:pt idx="6169">
                  <c:v>2.3171564971376499E-2</c:v>
                </c:pt>
                <c:pt idx="6170">
                  <c:v>2.50924999384315E-2</c:v>
                </c:pt>
                <c:pt idx="6171">
                  <c:v>2.72720169087773E-2</c:v>
                </c:pt>
                <c:pt idx="6172">
                  <c:v>2.90708542655378E-2</c:v>
                </c:pt>
                <c:pt idx="6173">
                  <c:v>3.09372512177719E-2</c:v>
                </c:pt>
                <c:pt idx="6174">
                  <c:v>3.2827450719845302E-2</c:v>
                </c:pt>
                <c:pt idx="6175">
                  <c:v>3.4837680480563099E-2</c:v>
                </c:pt>
                <c:pt idx="6176">
                  <c:v>3.6640701831901303E-2</c:v>
                </c:pt>
                <c:pt idx="6177">
                  <c:v>3.82320007972244E-2</c:v>
                </c:pt>
                <c:pt idx="6178">
                  <c:v>4.0243494108109498E-2</c:v>
                </c:pt>
                <c:pt idx="6179">
                  <c:v>4.1863476436097599E-2</c:v>
                </c:pt>
                <c:pt idx="6180">
                  <c:v>4.36897265756283E-2</c:v>
                </c:pt>
                <c:pt idx="6181">
                  <c:v>4.5254777124682101E-2</c:v>
                </c:pt>
                <c:pt idx="6182">
                  <c:v>4.6625891984347301E-2</c:v>
                </c:pt>
                <c:pt idx="6183">
                  <c:v>4.8336172210124699E-2</c:v>
                </c:pt>
                <c:pt idx="6184">
                  <c:v>4.9454765293134202E-2</c:v>
                </c:pt>
                <c:pt idx="6185">
                  <c:v>5.1045880545328097E-2</c:v>
                </c:pt>
                <c:pt idx="6186">
                  <c:v>5.2081440552914998E-2</c:v>
                </c:pt>
                <c:pt idx="6187">
                  <c:v>5.3144144047960702E-2</c:v>
                </c:pt>
                <c:pt idx="6188">
                  <c:v>5.4355193560707102E-2</c:v>
                </c:pt>
                <c:pt idx="6189">
                  <c:v>5.5202103470625097E-2</c:v>
                </c:pt>
                <c:pt idx="6190">
                  <c:v>5.6376272430278297E-2</c:v>
                </c:pt>
                <c:pt idx="6191">
                  <c:v>5.6783723650014203E-2</c:v>
                </c:pt>
                <c:pt idx="6192">
                  <c:v>5.7536152250044201E-2</c:v>
                </c:pt>
                <c:pt idx="6193">
                  <c:v>5.8169022156969903E-2</c:v>
                </c:pt>
                <c:pt idx="6194">
                  <c:v>5.8640072454996903E-2</c:v>
                </c:pt>
                <c:pt idx="6195">
                  <c:v>5.90559644419947E-2</c:v>
                </c:pt>
                <c:pt idx="6196">
                  <c:v>5.9172026824534298E-2</c:v>
                </c:pt>
                <c:pt idx="6197">
                  <c:v>5.9404718930080397E-2</c:v>
                </c:pt>
                <c:pt idx="6198">
                  <c:v>5.9459519342612503E-2</c:v>
                </c:pt>
                <c:pt idx="6199">
                  <c:v>5.9525151109815801E-2</c:v>
                </c:pt>
                <c:pt idx="6200">
                  <c:v>5.9427267538897002E-2</c:v>
                </c:pt>
                <c:pt idx="6201">
                  <c:v>5.8846127608006303E-2</c:v>
                </c:pt>
                <c:pt idx="6202">
                  <c:v>5.85656016813332E-2</c:v>
                </c:pt>
                <c:pt idx="6203">
                  <c:v>5.8356484777991602E-2</c:v>
                </c:pt>
                <c:pt idx="6204">
                  <c:v>5.77420611104284E-2</c:v>
                </c:pt>
                <c:pt idx="6205">
                  <c:v>5.7123634880467303E-2</c:v>
                </c:pt>
                <c:pt idx="6206">
                  <c:v>5.6313914762120297E-2</c:v>
                </c:pt>
                <c:pt idx="6207">
                  <c:v>5.55024728247503E-2</c:v>
                </c:pt>
                <c:pt idx="6208">
                  <c:v>5.4688075137606602E-2</c:v>
                </c:pt>
                <c:pt idx="6209">
                  <c:v>5.3996466550834198E-2</c:v>
                </c:pt>
                <c:pt idx="6210">
                  <c:v>5.2762880297787598E-2</c:v>
                </c:pt>
                <c:pt idx="6211">
                  <c:v>5.1572862651233398E-2</c:v>
                </c:pt>
                <c:pt idx="6212">
                  <c:v>5.0645370392789997E-2</c:v>
                </c:pt>
                <c:pt idx="6213">
                  <c:v>4.9229864861031598E-2</c:v>
                </c:pt>
                <c:pt idx="6214">
                  <c:v>4.8376866121205203E-2</c:v>
                </c:pt>
                <c:pt idx="6215">
                  <c:v>4.6702823139221798E-2</c:v>
                </c:pt>
                <c:pt idx="6216">
                  <c:v>4.53885055957369E-2</c:v>
                </c:pt>
                <c:pt idx="6217">
                  <c:v>4.4061610773751599E-2</c:v>
                </c:pt>
                <c:pt idx="6218">
                  <c:v>4.2763905110709398E-2</c:v>
                </c:pt>
                <c:pt idx="6219">
                  <c:v>4.1417876665526598E-2</c:v>
                </c:pt>
                <c:pt idx="6220">
                  <c:v>3.95927252238805E-2</c:v>
                </c:pt>
                <c:pt idx="6221">
                  <c:v>3.8311327078177602E-2</c:v>
                </c:pt>
                <c:pt idx="6222">
                  <c:v>3.6658962415151E-2</c:v>
                </c:pt>
                <c:pt idx="6223">
                  <c:v>3.5460636413902201E-2</c:v>
                </c:pt>
                <c:pt idx="6224">
                  <c:v>3.3916504615126498E-2</c:v>
                </c:pt>
                <c:pt idx="6225">
                  <c:v>3.2326059261215803E-2</c:v>
                </c:pt>
                <c:pt idx="6226">
                  <c:v>3.09251650232443E-2</c:v>
                </c:pt>
                <c:pt idx="6227">
                  <c:v>2.9427448039535301E-2</c:v>
                </c:pt>
                <c:pt idx="6228">
                  <c:v>2.8375282643495901E-2</c:v>
                </c:pt>
                <c:pt idx="6229">
                  <c:v>2.6772753967852201E-2</c:v>
                </c:pt>
                <c:pt idx="6230">
                  <c:v>2.5312072968705902E-2</c:v>
                </c:pt>
                <c:pt idx="6231">
                  <c:v>2.4144521920061199E-2</c:v>
                </c:pt>
                <c:pt idx="6232">
                  <c:v>2.2748050092264199E-2</c:v>
                </c:pt>
                <c:pt idx="6233">
                  <c:v>2.1922010837635699E-2</c:v>
                </c:pt>
                <c:pt idx="6234">
                  <c:v>2.05453625522686E-2</c:v>
                </c:pt>
                <c:pt idx="6235">
                  <c:v>1.9388532800765999E-2</c:v>
                </c:pt>
                <c:pt idx="6236">
                  <c:v>1.8485399572029201E-2</c:v>
                </c:pt>
                <c:pt idx="6237">
                  <c:v>1.7465604999687599E-2</c:v>
                </c:pt>
                <c:pt idx="6238">
                  <c:v>1.7004701239268501E-2</c:v>
                </c:pt>
                <c:pt idx="6239">
                  <c:v>1.57872714697164E-2</c:v>
                </c:pt>
                <c:pt idx="6240">
                  <c:v>1.50412834955125E-2</c:v>
                </c:pt>
                <c:pt idx="6241">
                  <c:v>1.46182094242862E-2</c:v>
                </c:pt>
                <c:pt idx="6242">
                  <c:v>1.3959090839087401E-2</c:v>
                </c:pt>
                <c:pt idx="6243">
                  <c:v>1.38446821977871E-2</c:v>
                </c:pt>
                <c:pt idx="6244">
                  <c:v>1.31059368389177E-2</c:v>
                </c:pt>
                <c:pt idx="6245">
                  <c:v>1.2828070156069901E-2</c:v>
                </c:pt>
                <c:pt idx="6246">
                  <c:v>1.2678090551706E-2</c:v>
                </c:pt>
                <c:pt idx="6247">
                  <c:v>1.25933889311958E-2</c:v>
                </c:pt>
                <c:pt idx="6248">
                  <c:v>1.28588388256162E-2</c:v>
                </c:pt>
                <c:pt idx="6249">
                  <c:v>1.2530943426019899E-2</c:v>
                </c:pt>
                <c:pt idx="6250">
                  <c:v>1.2798817703083099E-2</c:v>
                </c:pt>
                <c:pt idx="6251">
                  <c:v>1.30742134079805E-2</c:v>
                </c:pt>
                <c:pt idx="6252">
                  <c:v>1.3394972202185501E-2</c:v>
                </c:pt>
                <c:pt idx="6253">
                  <c:v>1.3980936536653801E-2</c:v>
                </c:pt>
                <c:pt idx="6254">
                  <c:v>1.41526737599896E-2</c:v>
                </c:pt>
                <c:pt idx="6255">
                  <c:v>1.4928891058274199E-2</c:v>
                </c:pt>
                <c:pt idx="6256">
                  <c:v>1.54057369847101E-2</c:v>
                </c:pt>
                <c:pt idx="6257">
                  <c:v>1.6457375809801899E-2</c:v>
                </c:pt>
                <c:pt idx="6258">
                  <c:v>1.6920349156319701E-2</c:v>
                </c:pt>
                <c:pt idx="6259">
                  <c:v>1.7771048184842202E-2</c:v>
                </c:pt>
                <c:pt idx="6260">
                  <c:v>1.8764827624149098E-2</c:v>
                </c:pt>
                <c:pt idx="6261">
                  <c:v>1.9516113758744399E-2</c:v>
                </c:pt>
                <c:pt idx="6262">
                  <c:v>2.08964766189445E-2</c:v>
                </c:pt>
                <c:pt idx="6263">
                  <c:v>2.16138711444414E-2</c:v>
                </c:pt>
                <c:pt idx="6264">
                  <c:v>2.28182874476641E-2</c:v>
                </c:pt>
                <c:pt idx="6265">
                  <c:v>2.3721518789604198E-2</c:v>
                </c:pt>
                <c:pt idx="6266">
                  <c:v>2.52752819198876E-2</c:v>
                </c:pt>
                <c:pt idx="6267">
                  <c:v>2.6335006791965199E-2</c:v>
                </c:pt>
                <c:pt idx="6268">
                  <c:v>2.7436153124597899E-2</c:v>
                </c:pt>
                <c:pt idx="6269">
                  <c:v>2.8746626390997201E-2</c:v>
                </c:pt>
                <c:pt idx="6270">
                  <c:v>2.99284797999834E-2</c:v>
                </c:pt>
                <c:pt idx="6271">
                  <c:v>3.1346706579857601E-2</c:v>
                </c:pt>
                <c:pt idx="6272">
                  <c:v>3.2576463630653897E-2</c:v>
                </c:pt>
                <c:pt idx="6273">
                  <c:v>3.3568256721487701E-2</c:v>
                </c:pt>
                <c:pt idx="6274">
                  <c:v>3.4850704010139899E-2</c:v>
                </c:pt>
                <c:pt idx="6275">
                  <c:v>3.5983383250658099E-2</c:v>
                </c:pt>
                <c:pt idx="6276">
                  <c:v>3.7305194336439897E-2</c:v>
                </c:pt>
                <c:pt idx="6277">
                  <c:v>3.8427055808020201E-2</c:v>
                </c:pt>
                <c:pt idx="6278">
                  <c:v>3.9320068781864399E-2</c:v>
                </c:pt>
                <c:pt idx="6279">
                  <c:v>4.0557397752569502E-2</c:v>
                </c:pt>
                <c:pt idx="6280">
                  <c:v>4.1542633915448102E-2</c:v>
                </c:pt>
                <c:pt idx="6281">
                  <c:v>4.2644916295562399E-2</c:v>
                </c:pt>
                <c:pt idx="6282">
                  <c:v>4.3590689543149701E-2</c:v>
                </c:pt>
                <c:pt idx="6283">
                  <c:v>4.4264127381934998E-2</c:v>
                </c:pt>
                <c:pt idx="6284">
                  <c:v>4.5309374514334498E-2</c:v>
                </c:pt>
                <c:pt idx="6285">
                  <c:v>4.5946705240672299E-2</c:v>
                </c:pt>
                <c:pt idx="6286">
                  <c:v>4.67789699587896E-2</c:v>
                </c:pt>
                <c:pt idx="6287">
                  <c:v>4.7357059616795302E-2</c:v>
                </c:pt>
                <c:pt idx="6288">
                  <c:v>4.7800806781141701E-2</c:v>
                </c:pt>
                <c:pt idx="6289">
                  <c:v>4.8242588685472203E-2</c:v>
                </c:pt>
                <c:pt idx="6290">
                  <c:v>4.86648820245189E-2</c:v>
                </c:pt>
                <c:pt idx="6291">
                  <c:v>4.8990355541260501E-2</c:v>
                </c:pt>
                <c:pt idx="6292">
                  <c:v>4.9150036137983098E-2</c:v>
                </c:pt>
                <c:pt idx="6293">
                  <c:v>4.92725531419443E-2</c:v>
                </c:pt>
                <c:pt idx="6294">
                  <c:v>4.9309089146614603E-2</c:v>
                </c:pt>
                <c:pt idx="6295">
                  <c:v>4.9422816147616302E-2</c:v>
                </c:pt>
                <c:pt idx="6296">
                  <c:v>4.9272140425146702E-2</c:v>
                </c:pt>
                <c:pt idx="6297">
                  <c:v>4.8861015195544699E-2</c:v>
                </c:pt>
                <c:pt idx="6298">
                  <c:v>4.8529655939426201E-2</c:v>
                </c:pt>
                <c:pt idx="6299">
                  <c:v>4.8065874775629E-2</c:v>
                </c:pt>
                <c:pt idx="6300">
                  <c:v>4.7535260837500398E-2</c:v>
                </c:pt>
                <c:pt idx="6301">
                  <c:v>4.6911912620146101E-2</c:v>
                </c:pt>
                <c:pt idx="6302">
                  <c:v>4.6066994032156701E-2</c:v>
                </c:pt>
                <c:pt idx="6303">
                  <c:v>4.54183858371471E-2</c:v>
                </c:pt>
                <c:pt idx="6304">
                  <c:v>4.4413837529772099E-2</c:v>
                </c:pt>
                <c:pt idx="6305">
                  <c:v>4.3595465897410403E-2</c:v>
                </c:pt>
                <c:pt idx="6306">
                  <c:v>4.2449591874061603E-2</c:v>
                </c:pt>
                <c:pt idx="6307">
                  <c:v>4.1177736952475397E-2</c:v>
                </c:pt>
                <c:pt idx="6308">
                  <c:v>4.0055597538722197E-2</c:v>
                </c:pt>
                <c:pt idx="6309">
                  <c:v>3.8611591797141E-2</c:v>
                </c:pt>
                <c:pt idx="6310">
                  <c:v>3.7452433365807503E-2</c:v>
                </c:pt>
                <c:pt idx="6311">
                  <c:v>3.57081628467961E-2</c:v>
                </c:pt>
                <c:pt idx="6312">
                  <c:v>3.4144333433157897E-2</c:v>
                </c:pt>
                <c:pt idx="6313">
                  <c:v>3.2725431344987399E-2</c:v>
                </c:pt>
                <c:pt idx="6314">
                  <c:v>3.1011432950185901E-2</c:v>
                </c:pt>
                <c:pt idx="6315">
                  <c:v>2.9201069974413799E-2</c:v>
                </c:pt>
                <c:pt idx="6316">
                  <c:v>2.7189445355346099E-2</c:v>
                </c:pt>
                <c:pt idx="6317">
                  <c:v>2.5495513390905701E-2</c:v>
                </c:pt>
                <c:pt idx="6318">
                  <c:v>2.3603472957964299E-2</c:v>
                </c:pt>
                <c:pt idx="6319">
                  <c:v>2.1853821916825798E-2</c:v>
                </c:pt>
                <c:pt idx="6320">
                  <c:v>1.98688722754637E-2</c:v>
                </c:pt>
                <c:pt idx="6321">
                  <c:v>1.7472476146231999E-2</c:v>
                </c:pt>
                <c:pt idx="6322">
                  <c:v>1.5667090108733E-2</c:v>
                </c:pt>
                <c:pt idx="6323">
                  <c:v>1.3529524886263499E-2</c:v>
                </c:pt>
                <c:pt idx="6324">
                  <c:v>1.16594164085797E-2</c:v>
                </c:pt>
                <c:pt idx="6325">
                  <c:v>9.3903959838734698E-3</c:v>
                </c:pt>
                <c:pt idx="6326">
                  <c:v>7.1103348286217002E-3</c:v>
                </c:pt>
                <c:pt idx="6327">
                  <c:v>5.1531706098301797E-3</c:v>
                </c:pt>
                <c:pt idx="6328">
                  <c:v>2.9565119138917802E-3</c:v>
                </c:pt>
                <c:pt idx="6329">
                  <c:v>1.0702708890236001E-3</c:v>
                </c:pt>
                <c:pt idx="6330">
                  <c:v>-1.2364554622685099E-3</c:v>
                </c:pt>
                <c:pt idx="6331">
                  <c:v>-3.5177953164638601E-3</c:v>
                </c:pt>
                <c:pt idx="6332">
                  <c:v>-5.5159305869875996E-3</c:v>
                </c:pt>
                <c:pt idx="6333">
                  <c:v>-7.4946186354280797E-3</c:v>
                </c:pt>
                <c:pt idx="6334">
                  <c:v>-9.4198636923493E-3</c:v>
                </c:pt>
                <c:pt idx="6335">
                  <c:v>-1.1574564525603501E-2</c:v>
                </c:pt>
                <c:pt idx="6336">
                  <c:v>-1.3685825437665101E-2</c:v>
                </c:pt>
                <c:pt idx="6337">
                  <c:v>-1.5618665234045301E-2</c:v>
                </c:pt>
                <c:pt idx="6338">
                  <c:v>-1.7526749390622601E-2</c:v>
                </c:pt>
                <c:pt idx="6339">
                  <c:v>-1.9049187454158598E-2</c:v>
                </c:pt>
                <c:pt idx="6340">
                  <c:v>-2.13787632189959E-2</c:v>
                </c:pt>
                <c:pt idx="6341">
                  <c:v>-2.3043384479671601E-2</c:v>
                </c:pt>
                <c:pt idx="6342">
                  <c:v>-2.4722229383156501E-2</c:v>
                </c:pt>
                <c:pt idx="6343">
                  <c:v>-2.6363414020620899E-2</c:v>
                </c:pt>
                <c:pt idx="6344">
                  <c:v>-2.8170962681789299E-2</c:v>
                </c:pt>
                <c:pt idx="6345">
                  <c:v>-2.9800065592583299E-2</c:v>
                </c:pt>
                <c:pt idx="6346">
                  <c:v>-3.1381036436074601E-2</c:v>
                </c:pt>
                <c:pt idx="6347">
                  <c:v>-3.2903742135443698E-2</c:v>
                </c:pt>
                <c:pt idx="6348">
                  <c:v>-3.4110534841764698E-2</c:v>
                </c:pt>
                <c:pt idx="6349">
                  <c:v>-3.5574859110980003E-2</c:v>
                </c:pt>
                <c:pt idx="6350">
                  <c:v>-3.6995596361750899E-2</c:v>
                </c:pt>
                <c:pt idx="6351">
                  <c:v>-3.8255382895979399E-2</c:v>
                </c:pt>
                <c:pt idx="6352">
                  <c:v>-3.9260659315826701E-2</c:v>
                </c:pt>
                <c:pt idx="6353">
                  <c:v>-4.0421739555267601E-2</c:v>
                </c:pt>
                <c:pt idx="6354">
                  <c:v>-4.1596197197805003E-2</c:v>
                </c:pt>
                <c:pt idx="6355">
                  <c:v>-4.2676547568846701E-2</c:v>
                </c:pt>
                <c:pt idx="6356">
                  <c:v>-4.3649676926278198E-2</c:v>
                </c:pt>
                <c:pt idx="6357">
                  <c:v>-4.4504602320994201E-2</c:v>
                </c:pt>
                <c:pt idx="6358">
                  <c:v>-4.5235280908279198E-2</c:v>
                </c:pt>
                <c:pt idx="6359">
                  <c:v>-4.6210340265870203E-2</c:v>
                </c:pt>
                <c:pt idx="6360">
                  <c:v>-4.7039040540059397E-2</c:v>
                </c:pt>
                <c:pt idx="6361">
                  <c:v>-4.7563731483442097E-2</c:v>
                </c:pt>
                <c:pt idx="6362">
                  <c:v>-4.8228579567293102E-2</c:v>
                </c:pt>
                <c:pt idx="6363">
                  <c:v>-4.8601811698470603E-2</c:v>
                </c:pt>
                <c:pt idx="6364">
                  <c:v>-4.9366087505327803E-2</c:v>
                </c:pt>
                <c:pt idx="6365">
                  <c:v>-4.9687003745527501E-2</c:v>
                </c:pt>
                <c:pt idx="6366">
                  <c:v>-5.0226110919885998E-2</c:v>
                </c:pt>
                <c:pt idx="6367">
                  <c:v>-5.0547198077552903E-2</c:v>
                </c:pt>
                <c:pt idx="6368">
                  <c:v>-5.0689114843300402E-2</c:v>
                </c:pt>
                <c:pt idx="6369">
                  <c:v>-5.1316459401821501E-2</c:v>
                </c:pt>
                <c:pt idx="6370">
                  <c:v>-5.1151008730839602E-2</c:v>
                </c:pt>
                <c:pt idx="6371">
                  <c:v>-5.1648133160308501E-2</c:v>
                </c:pt>
                <c:pt idx="6372">
                  <c:v>-5.1544079845784699E-2</c:v>
                </c:pt>
                <c:pt idx="6373">
                  <c:v>-5.1725276700077698E-2</c:v>
                </c:pt>
                <c:pt idx="6374">
                  <c:v>-5.1966612928841499E-2</c:v>
                </c:pt>
                <c:pt idx="6375">
                  <c:v>-5.1761834499377803E-2</c:v>
                </c:pt>
                <c:pt idx="6376">
                  <c:v>-5.1950207899510797E-2</c:v>
                </c:pt>
                <c:pt idx="6377">
                  <c:v>-5.1718209972091103E-2</c:v>
                </c:pt>
                <c:pt idx="6378">
                  <c:v>-5.1970092676412803E-2</c:v>
                </c:pt>
                <c:pt idx="6379">
                  <c:v>-5.1787452988609602E-2</c:v>
                </c:pt>
                <c:pt idx="6380">
                  <c:v>-5.1736234889587E-2</c:v>
                </c:pt>
                <c:pt idx="6381">
                  <c:v>-5.1661479289237297E-2</c:v>
                </c:pt>
                <c:pt idx="6382">
                  <c:v>-5.1447011891764802E-2</c:v>
                </c:pt>
                <c:pt idx="6383">
                  <c:v>-5.1527097846055601E-2</c:v>
                </c:pt>
                <c:pt idx="6384">
                  <c:v>-5.1479423474026398E-2</c:v>
                </c:pt>
                <c:pt idx="6385">
                  <c:v>-5.1325055831013898E-2</c:v>
                </c:pt>
                <c:pt idx="6386">
                  <c:v>-5.1123883593768897E-2</c:v>
                </c:pt>
                <c:pt idx="6387">
                  <c:v>-5.0840061389154201E-2</c:v>
                </c:pt>
                <c:pt idx="6388">
                  <c:v>-5.1052358018907701E-2</c:v>
                </c:pt>
                <c:pt idx="6389">
                  <c:v>-5.0975695031937898E-2</c:v>
                </c:pt>
                <c:pt idx="6390">
                  <c:v>-5.0821170438330399E-2</c:v>
                </c:pt>
                <c:pt idx="6391">
                  <c:v>-5.0683150032240297E-2</c:v>
                </c:pt>
                <c:pt idx="6392">
                  <c:v>-5.06733824615642E-2</c:v>
                </c:pt>
                <c:pt idx="6393">
                  <c:v>-5.0789715939923999E-2</c:v>
                </c:pt>
                <c:pt idx="6394">
                  <c:v>-5.0672561163216598E-2</c:v>
                </c:pt>
                <c:pt idx="6395">
                  <c:v>-5.0849767551561398E-2</c:v>
                </c:pt>
                <c:pt idx="6396">
                  <c:v>-5.07327778828374E-2</c:v>
                </c:pt>
                <c:pt idx="6397">
                  <c:v>-5.0791310520689997E-2</c:v>
                </c:pt>
                <c:pt idx="6398">
                  <c:v>-5.1039139050378803E-2</c:v>
                </c:pt>
                <c:pt idx="6399">
                  <c:v>-5.1188472443213902E-2</c:v>
                </c:pt>
                <c:pt idx="6400">
                  <c:v>-5.1368373373695202E-2</c:v>
                </c:pt>
                <c:pt idx="6401">
                  <c:v>-5.14748520462944E-2</c:v>
                </c:pt>
                <c:pt idx="6402">
                  <c:v>-5.1877950091600802E-2</c:v>
                </c:pt>
                <c:pt idx="6403">
                  <c:v>-5.21558975592201E-2</c:v>
                </c:pt>
                <c:pt idx="6404">
                  <c:v>-5.2483175877644402E-2</c:v>
                </c:pt>
                <c:pt idx="6405">
                  <c:v>-5.2776760952188403E-2</c:v>
                </c:pt>
                <c:pt idx="6406">
                  <c:v>-5.3261885198355799E-2</c:v>
                </c:pt>
                <c:pt idx="6407">
                  <c:v>-5.3730402680101701E-2</c:v>
                </c:pt>
                <c:pt idx="6408">
                  <c:v>-5.4270114485120001E-2</c:v>
                </c:pt>
                <c:pt idx="6409">
                  <c:v>-5.46503076686932E-2</c:v>
                </c:pt>
                <c:pt idx="6410">
                  <c:v>-5.5305316264413901E-2</c:v>
                </c:pt>
                <c:pt idx="6411">
                  <c:v>-5.5812640321836603E-2</c:v>
                </c:pt>
                <c:pt idx="6412">
                  <c:v>-5.6627658318412301E-2</c:v>
                </c:pt>
                <c:pt idx="6413">
                  <c:v>-5.7300709199795401E-2</c:v>
                </c:pt>
                <c:pt idx="6414">
                  <c:v>-5.81170282574986E-2</c:v>
                </c:pt>
                <c:pt idx="6415">
                  <c:v>-5.8512751973204699E-2</c:v>
                </c:pt>
                <c:pt idx="6416">
                  <c:v>-5.9499118992532699E-2</c:v>
                </c:pt>
                <c:pt idx="6417">
                  <c:v>-6.0328632632841703E-2</c:v>
                </c:pt>
                <c:pt idx="6418">
                  <c:v>-6.1171790528824599E-2</c:v>
                </c:pt>
                <c:pt idx="6419">
                  <c:v>-6.2192562378743599E-2</c:v>
                </c:pt>
                <c:pt idx="6420">
                  <c:v>-6.2698809736332697E-2</c:v>
                </c:pt>
                <c:pt idx="6421">
                  <c:v>-6.3794666081552098E-2</c:v>
                </c:pt>
                <c:pt idx="6422">
                  <c:v>-6.4664237879973094E-2</c:v>
                </c:pt>
                <c:pt idx="6423">
                  <c:v>-6.5913380395533502E-2</c:v>
                </c:pt>
                <c:pt idx="6424">
                  <c:v>-6.6871403960922199E-2</c:v>
                </c:pt>
                <c:pt idx="6425">
                  <c:v>-6.7585083175029398E-2</c:v>
                </c:pt>
                <c:pt idx="6426">
                  <c:v>-6.8895535072396E-2</c:v>
                </c:pt>
                <c:pt idx="6427">
                  <c:v>-6.9768175191707804E-2</c:v>
                </c:pt>
                <c:pt idx="6428">
                  <c:v>-7.0777540530620894E-2</c:v>
                </c:pt>
                <c:pt idx="6429">
                  <c:v>-7.1846747439253594E-2</c:v>
                </c:pt>
                <c:pt idx="6430">
                  <c:v>-7.2645045446254997E-2</c:v>
                </c:pt>
                <c:pt idx="6431">
                  <c:v>-7.3661390582833497E-2</c:v>
                </c:pt>
                <c:pt idx="6432">
                  <c:v>-7.4628783991119801E-2</c:v>
                </c:pt>
                <c:pt idx="6433">
                  <c:v>-7.5597718297890901E-2</c:v>
                </c:pt>
                <c:pt idx="6434">
                  <c:v>-7.64001527042074E-2</c:v>
                </c:pt>
                <c:pt idx="6435">
                  <c:v>-7.7256200718587603E-2</c:v>
                </c:pt>
                <c:pt idx="6436">
                  <c:v>-7.8226452710619301E-2</c:v>
                </c:pt>
                <c:pt idx="6437">
                  <c:v>-7.8888520936154505E-2</c:v>
                </c:pt>
                <c:pt idx="6438">
                  <c:v>-7.9790641696426107E-2</c:v>
                </c:pt>
                <c:pt idx="6439">
                  <c:v>-8.0321878494321194E-2</c:v>
                </c:pt>
                <c:pt idx="6440">
                  <c:v>-8.1033985030518396E-2</c:v>
                </c:pt>
                <c:pt idx="6441">
                  <c:v>-8.1712542582465394E-2</c:v>
                </c:pt>
                <c:pt idx="6442">
                  <c:v>-8.2200842982248501E-2</c:v>
                </c:pt>
                <c:pt idx="6443">
                  <c:v>-8.27823645824763E-2</c:v>
                </c:pt>
                <c:pt idx="6444">
                  <c:v>-8.28594829653128E-2</c:v>
                </c:pt>
                <c:pt idx="6445">
                  <c:v>-8.3529962500146604E-2</c:v>
                </c:pt>
                <c:pt idx="6446">
                  <c:v>-8.3760178894885004E-2</c:v>
                </c:pt>
                <c:pt idx="6447">
                  <c:v>-8.3864102536631499E-2</c:v>
                </c:pt>
                <c:pt idx="6448">
                  <c:v>-8.4019884067876902E-2</c:v>
                </c:pt>
                <c:pt idx="6449">
                  <c:v>-8.3834457161020601E-2</c:v>
                </c:pt>
                <c:pt idx="6450">
                  <c:v>-8.3995013077980504E-2</c:v>
                </c:pt>
                <c:pt idx="6451">
                  <c:v>-8.3827709787988106E-2</c:v>
                </c:pt>
                <c:pt idx="6452">
                  <c:v>-8.3558650828490996E-2</c:v>
                </c:pt>
                <c:pt idx="6453">
                  <c:v>-8.3223860026215193E-2</c:v>
                </c:pt>
                <c:pt idx="6454">
                  <c:v>-8.2630638236051698E-2</c:v>
                </c:pt>
                <c:pt idx="6455">
                  <c:v>-8.2164781571676199E-2</c:v>
                </c:pt>
                <c:pt idx="6456">
                  <c:v>-8.1566678650174002E-2</c:v>
                </c:pt>
                <c:pt idx="6457">
                  <c:v>-8.0980734329363396E-2</c:v>
                </c:pt>
                <c:pt idx="6458">
                  <c:v>-8.0082141546888905E-2</c:v>
                </c:pt>
                <c:pt idx="6459">
                  <c:v>-7.9109844342147906E-2</c:v>
                </c:pt>
                <c:pt idx="6460">
                  <c:v>-7.8167802459959398E-2</c:v>
                </c:pt>
                <c:pt idx="6461">
                  <c:v>-7.7022430860416893E-2</c:v>
                </c:pt>
                <c:pt idx="6462">
                  <c:v>-7.60514072088357E-2</c:v>
                </c:pt>
                <c:pt idx="6463">
                  <c:v>-7.4491350390395006E-2</c:v>
                </c:pt>
                <c:pt idx="6464">
                  <c:v>-7.3186739408638193E-2</c:v>
                </c:pt>
                <c:pt idx="6465">
                  <c:v>-7.1860182519719096E-2</c:v>
                </c:pt>
                <c:pt idx="6466">
                  <c:v>-7.0270775318502204E-2</c:v>
                </c:pt>
                <c:pt idx="6467">
                  <c:v>-6.8802181824929504E-2</c:v>
                </c:pt>
                <c:pt idx="6468">
                  <c:v>-6.7042748814226893E-2</c:v>
                </c:pt>
                <c:pt idx="6469">
                  <c:v>-6.5418067877227495E-2</c:v>
                </c:pt>
                <c:pt idx="6470">
                  <c:v>-6.3685512453774601E-2</c:v>
                </c:pt>
                <c:pt idx="6471">
                  <c:v>-6.1847966419331699E-2</c:v>
                </c:pt>
                <c:pt idx="6472">
                  <c:v>-6.01424316398061E-2</c:v>
                </c:pt>
                <c:pt idx="6473">
                  <c:v>-5.8016135419256702E-2</c:v>
                </c:pt>
                <c:pt idx="6474">
                  <c:v>-5.6178311434891701E-2</c:v>
                </c:pt>
                <c:pt idx="6475">
                  <c:v>-5.4432226654977503E-2</c:v>
                </c:pt>
                <c:pt idx="6476">
                  <c:v>-5.24597151096853E-2</c:v>
                </c:pt>
                <c:pt idx="6477">
                  <c:v>-5.0370237038752E-2</c:v>
                </c:pt>
                <c:pt idx="6478">
                  <c:v>-4.84979173796578E-2</c:v>
                </c:pt>
                <c:pt idx="6479">
                  <c:v>-4.6563115936351103E-2</c:v>
                </c:pt>
                <c:pt idx="6480">
                  <c:v>-4.4661652262023899E-2</c:v>
                </c:pt>
                <c:pt idx="6481">
                  <c:v>-4.28518608836213E-2</c:v>
                </c:pt>
                <c:pt idx="6482">
                  <c:v>-4.0971111396437498E-2</c:v>
                </c:pt>
                <c:pt idx="6483">
                  <c:v>-3.9155004760847198E-2</c:v>
                </c:pt>
                <c:pt idx="6484">
                  <c:v>-3.7505279030009199E-2</c:v>
                </c:pt>
                <c:pt idx="6485">
                  <c:v>-3.5673337143488699E-2</c:v>
                </c:pt>
                <c:pt idx="6486">
                  <c:v>-3.4217461532458499E-2</c:v>
                </c:pt>
                <c:pt idx="6487">
                  <c:v>-3.2549630161089499E-2</c:v>
                </c:pt>
                <c:pt idx="6488">
                  <c:v>-3.1063442176595499E-2</c:v>
                </c:pt>
                <c:pt idx="6489">
                  <c:v>-2.9900630656013699E-2</c:v>
                </c:pt>
                <c:pt idx="6490">
                  <c:v>-2.8456663549352501E-2</c:v>
                </c:pt>
                <c:pt idx="6491">
                  <c:v>-2.736830943722E-2</c:v>
                </c:pt>
                <c:pt idx="6492">
                  <c:v>-2.61996755693189E-2</c:v>
                </c:pt>
                <c:pt idx="6493">
                  <c:v>-2.5539067158595798E-2</c:v>
                </c:pt>
                <c:pt idx="6494">
                  <c:v>-2.4639078521150898E-2</c:v>
                </c:pt>
                <c:pt idx="6495">
                  <c:v>-2.3792308826588102E-2</c:v>
                </c:pt>
                <c:pt idx="6496">
                  <c:v>-2.3383505395692301E-2</c:v>
                </c:pt>
                <c:pt idx="6497">
                  <c:v>-2.2761173807243198E-2</c:v>
                </c:pt>
                <c:pt idx="6498">
                  <c:v>-2.2667145092573799E-2</c:v>
                </c:pt>
                <c:pt idx="6499">
                  <c:v>-2.2511795298097801E-2</c:v>
                </c:pt>
                <c:pt idx="6500">
                  <c:v>-2.2463083823377701E-2</c:v>
                </c:pt>
                <c:pt idx="6501">
                  <c:v>-2.2419106678871599E-2</c:v>
                </c:pt>
                <c:pt idx="6502">
                  <c:v>-2.2597510447539E-2</c:v>
                </c:pt>
                <c:pt idx="6503">
                  <c:v>-2.3312593797803101E-2</c:v>
                </c:pt>
                <c:pt idx="6504">
                  <c:v>-2.3674729270672299E-2</c:v>
                </c:pt>
                <c:pt idx="6505">
                  <c:v>-2.45312586561851E-2</c:v>
                </c:pt>
                <c:pt idx="6506">
                  <c:v>-2.5009662623073099E-2</c:v>
                </c:pt>
                <c:pt idx="6507">
                  <c:v>-2.6197323062264199E-2</c:v>
                </c:pt>
                <c:pt idx="6508">
                  <c:v>-2.7226875875277601E-2</c:v>
                </c:pt>
                <c:pt idx="6509">
                  <c:v>-2.8528015698517602E-2</c:v>
                </c:pt>
                <c:pt idx="6510">
                  <c:v>-2.9817136549636001E-2</c:v>
                </c:pt>
                <c:pt idx="6511">
                  <c:v>-3.10942099508244E-2</c:v>
                </c:pt>
                <c:pt idx="6512">
                  <c:v>-3.2884550238117198E-2</c:v>
                </c:pt>
                <c:pt idx="6513">
                  <c:v>-3.4494946667793597E-2</c:v>
                </c:pt>
                <c:pt idx="6514">
                  <c:v>-3.6502078304402198E-2</c:v>
                </c:pt>
                <c:pt idx="6515">
                  <c:v>-3.8246086620834403E-2</c:v>
                </c:pt>
                <c:pt idx="6516">
                  <c:v>-3.9968068731374699E-2</c:v>
                </c:pt>
                <c:pt idx="6517">
                  <c:v>-4.2307564200583202E-2</c:v>
                </c:pt>
                <c:pt idx="6518">
                  <c:v>-4.4183125747392797E-2</c:v>
                </c:pt>
                <c:pt idx="6519">
                  <c:v>-4.64792358519854E-2</c:v>
                </c:pt>
                <c:pt idx="6520">
                  <c:v>-4.8572365220365697E-2</c:v>
                </c:pt>
                <c:pt idx="6521">
                  <c:v>-5.0681222223398097E-2</c:v>
                </c:pt>
                <c:pt idx="6522">
                  <c:v>-5.30507312261599E-2</c:v>
                </c:pt>
                <c:pt idx="6523">
                  <c:v>-5.5371071205591003E-2</c:v>
                </c:pt>
                <c:pt idx="6524">
                  <c:v>-5.7614920483954203E-2</c:v>
                </c:pt>
                <c:pt idx="6525">
                  <c:v>-5.9716813350984999E-2</c:v>
                </c:pt>
                <c:pt idx="6526">
                  <c:v>-6.1934692057127802E-2</c:v>
                </c:pt>
                <c:pt idx="6527">
                  <c:v>-6.4158012232094899E-2</c:v>
                </c:pt>
                <c:pt idx="6528">
                  <c:v>-6.6418821940305295E-2</c:v>
                </c:pt>
                <c:pt idx="6529">
                  <c:v>-6.8440620449772102E-2</c:v>
                </c:pt>
                <c:pt idx="6530">
                  <c:v>-7.0258943982383901E-2</c:v>
                </c:pt>
                <c:pt idx="6531">
                  <c:v>-7.19676068798277E-2</c:v>
                </c:pt>
                <c:pt idx="6532">
                  <c:v>-7.3983086700312894E-2</c:v>
                </c:pt>
                <c:pt idx="6533">
                  <c:v>-7.5677250187081796E-2</c:v>
                </c:pt>
                <c:pt idx="6534">
                  <c:v>-7.7155268207675903E-2</c:v>
                </c:pt>
                <c:pt idx="6535">
                  <c:v>-7.8247643253540403E-2</c:v>
                </c:pt>
                <c:pt idx="6536">
                  <c:v>-7.9403222916787794E-2</c:v>
                </c:pt>
                <c:pt idx="6537">
                  <c:v>-8.0637321595378605E-2</c:v>
                </c:pt>
                <c:pt idx="6538">
                  <c:v>-8.1475933317868898E-2</c:v>
                </c:pt>
                <c:pt idx="6539">
                  <c:v>-8.2207940681447197E-2</c:v>
                </c:pt>
                <c:pt idx="6540">
                  <c:v>-8.2499847672340698E-2</c:v>
                </c:pt>
                <c:pt idx="6541">
                  <c:v>-8.2760375063580596E-2</c:v>
                </c:pt>
                <c:pt idx="6542">
                  <c:v>-8.2795807333069099E-2</c:v>
                </c:pt>
                <c:pt idx="6543">
                  <c:v>-8.2657847395159204E-2</c:v>
                </c:pt>
                <c:pt idx="6544">
                  <c:v>-8.2251988428920397E-2</c:v>
                </c:pt>
                <c:pt idx="6545">
                  <c:v>-8.1435530002522405E-2</c:v>
                </c:pt>
                <c:pt idx="6546">
                  <c:v>-8.0687569897140002E-2</c:v>
                </c:pt>
                <c:pt idx="6547">
                  <c:v>-7.9390281757322101E-2</c:v>
                </c:pt>
                <c:pt idx="6548">
                  <c:v>-7.8309698190979299E-2</c:v>
                </c:pt>
                <c:pt idx="6549">
                  <c:v>-7.6489531823131701E-2</c:v>
                </c:pt>
                <c:pt idx="6550">
                  <c:v>-7.4781121539038403E-2</c:v>
                </c:pt>
                <c:pt idx="6551">
                  <c:v>-7.2788196411642095E-2</c:v>
                </c:pt>
                <c:pt idx="6552">
                  <c:v>-7.0181656899734601E-2</c:v>
                </c:pt>
                <c:pt idx="6553">
                  <c:v>-6.7766345732665795E-2</c:v>
                </c:pt>
                <c:pt idx="6554">
                  <c:v>-6.4748535210762501E-2</c:v>
                </c:pt>
                <c:pt idx="6555">
                  <c:v>-6.1889604741901201E-2</c:v>
                </c:pt>
                <c:pt idx="6556">
                  <c:v>-5.8447098537969699E-2</c:v>
                </c:pt>
                <c:pt idx="6557">
                  <c:v>-5.4982584560772103E-2</c:v>
                </c:pt>
                <c:pt idx="6558">
                  <c:v>-5.1221832776037098E-2</c:v>
                </c:pt>
                <c:pt idx="6559">
                  <c:v>-4.7057583774952602E-2</c:v>
                </c:pt>
                <c:pt idx="6560">
                  <c:v>-4.3281030945229199E-2</c:v>
                </c:pt>
                <c:pt idx="6561">
                  <c:v>-3.8737795281432702E-2</c:v>
                </c:pt>
                <c:pt idx="6562">
                  <c:v>-3.44698977509309E-2</c:v>
                </c:pt>
                <c:pt idx="6563">
                  <c:v>-2.9655510921627298E-2</c:v>
                </c:pt>
                <c:pt idx="6564">
                  <c:v>-2.4757064307678399E-2</c:v>
                </c:pt>
                <c:pt idx="6565">
                  <c:v>-1.9926565524225899E-2</c:v>
                </c:pt>
                <c:pt idx="6566">
                  <c:v>-1.4878861064772901E-2</c:v>
                </c:pt>
                <c:pt idx="6567">
                  <c:v>-9.7466174564825592E-3</c:v>
                </c:pt>
                <c:pt idx="6568">
                  <c:v>-4.3883281090549503E-3</c:v>
                </c:pt>
                <c:pt idx="6569">
                  <c:v>1.00098511328503E-3</c:v>
                </c:pt>
                <c:pt idx="6570">
                  <c:v>6.2032994098803196E-3</c:v>
                </c:pt>
                <c:pt idx="6571">
                  <c:v>1.1605974859737999E-2</c:v>
                </c:pt>
                <c:pt idx="6572">
                  <c:v>1.7253936037173501E-2</c:v>
                </c:pt>
                <c:pt idx="6573">
                  <c:v>2.26844181995975E-2</c:v>
                </c:pt>
                <c:pt idx="6574">
                  <c:v>2.8181682926431601E-2</c:v>
                </c:pt>
                <c:pt idx="6575">
                  <c:v>3.3568621615251398E-2</c:v>
                </c:pt>
                <c:pt idx="6576">
                  <c:v>3.8911736408056098E-2</c:v>
                </c:pt>
                <c:pt idx="6577">
                  <c:v>4.4249645423284599E-2</c:v>
                </c:pt>
                <c:pt idx="6578">
                  <c:v>4.9519373120822899E-2</c:v>
                </c:pt>
                <c:pt idx="6579">
                  <c:v>5.45700448401997E-2</c:v>
                </c:pt>
                <c:pt idx="6580">
                  <c:v>5.9690476236425601E-2</c:v>
                </c:pt>
                <c:pt idx="6581">
                  <c:v>6.4475726256570401E-2</c:v>
                </c:pt>
                <c:pt idx="6582">
                  <c:v>6.9182097688579997E-2</c:v>
                </c:pt>
                <c:pt idx="6583">
                  <c:v>7.3820385916353301E-2</c:v>
                </c:pt>
                <c:pt idx="6584">
                  <c:v>7.8028831947897698E-2</c:v>
                </c:pt>
                <c:pt idx="6585">
                  <c:v>8.2210384246178506E-2</c:v>
                </c:pt>
                <c:pt idx="6586">
                  <c:v>8.6123850987586403E-2</c:v>
                </c:pt>
                <c:pt idx="6587">
                  <c:v>8.99276389837326E-2</c:v>
                </c:pt>
                <c:pt idx="6588">
                  <c:v>9.3281039152585593E-2</c:v>
                </c:pt>
                <c:pt idx="6589">
                  <c:v>9.6619544517863004E-2</c:v>
                </c:pt>
                <c:pt idx="6590">
                  <c:v>9.9348536549093203E-2</c:v>
                </c:pt>
                <c:pt idx="6591">
                  <c:v>0.10202874736369701</c:v>
                </c:pt>
                <c:pt idx="6592">
                  <c:v>0.104442477738274</c:v>
                </c:pt>
                <c:pt idx="6593">
                  <c:v>0.10645377152169901</c:v>
                </c:pt>
                <c:pt idx="6594">
                  <c:v>0.108241797285373</c:v>
                </c:pt>
                <c:pt idx="6595">
                  <c:v>0.10950367120387999</c:v>
                </c:pt>
                <c:pt idx="6596">
                  <c:v>0.110790237775147</c:v>
                </c:pt>
                <c:pt idx="6597">
                  <c:v>0.111546523904758</c:v>
                </c:pt>
                <c:pt idx="6598">
                  <c:v>0.11216934432735</c:v>
                </c:pt>
                <c:pt idx="6599">
                  <c:v>0.11235715655845301</c:v>
                </c:pt>
                <c:pt idx="6600">
                  <c:v>0.112212713094465</c:v>
                </c:pt>
                <c:pt idx="6601">
                  <c:v>0.11171356605756901</c:v>
                </c:pt>
                <c:pt idx="6602">
                  <c:v>0.11085466565548099</c:v>
                </c:pt>
                <c:pt idx="6603">
                  <c:v>0.10994958096822</c:v>
                </c:pt>
                <c:pt idx="6604">
                  <c:v>0.10862343817221699</c:v>
                </c:pt>
                <c:pt idx="6605">
                  <c:v>0.106772258735367</c:v>
                </c:pt>
                <c:pt idx="6606">
                  <c:v>0.104739205598895</c:v>
                </c:pt>
                <c:pt idx="6607">
                  <c:v>0.102499474071992</c:v>
                </c:pt>
                <c:pt idx="6608">
                  <c:v>9.9869367124674993E-2</c:v>
                </c:pt>
                <c:pt idx="6609">
                  <c:v>9.7234415790405801E-2</c:v>
                </c:pt>
                <c:pt idx="6610">
                  <c:v>9.4045282135547595E-2</c:v>
                </c:pt>
                <c:pt idx="6611">
                  <c:v>9.09047949466667E-2</c:v>
                </c:pt>
                <c:pt idx="6612">
                  <c:v>8.7409741834486604E-2</c:v>
                </c:pt>
                <c:pt idx="6613">
                  <c:v>8.3560689991516196E-2</c:v>
                </c:pt>
                <c:pt idx="6614">
                  <c:v>7.9883978006829795E-2</c:v>
                </c:pt>
                <c:pt idx="6615">
                  <c:v>7.58259627404409E-2</c:v>
                </c:pt>
                <c:pt idx="6616">
                  <c:v>7.1716218909915003E-2</c:v>
                </c:pt>
                <c:pt idx="6617">
                  <c:v>6.7307744918498294E-2</c:v>
                </c:pt>
                <c:pt idx="6618">
                  <c:v>6.2830189246512E-2</c:v>
                </c:pt>
                <c:pt idx="6619">
                  <c:v>5.8488921401783502E-2</c:v>
                </c:pt>
                <c:pt idx="6620">
                  <c:v>5.3784223112293E-2</c:v>
                </c:pt>
                <c:pt idx="6621">
                  <c:v>4.9307111004990398E-2</c:v>
                </c:pt>
                <c:pt idx="6622">
                  <c:v>4.4554378506457E-2</c:v>
                </c:pt>
                <c:pt idx="6623">
                  <c:v>3.99675773632985E-2</c:v>
                </c:pt>
                <c:pt idx="6624">
                  <c:v>3.5181302125594498E-2</c:v>
                </c:pt>
                <c:pt idx="6625">
                  <c:v>3.0752187060906901E-2</c:v>
                </c:pt>
                <c:pt idx="6626">
                  <c:v>2.62851339336348E-2</c:v>
                </c:pt>
                <c:pt idx="6627">
                  <c:v>2.1552976926573701E-2</c:v>
                </c:pt>
                <c:pt idx="6628">
                  <c:v>1.73425294464228E-2</c:v>
                </c:pt>
                <c:pt idx="6629">
                  <c:v>1.3001011887646101E-2</c:v>
                </c:pt>
                <c:pt idx="6630">
                  <c:v>8.78331862188283E-3</c:v>
                </c:pt>
                <c:pt idx="6631">
                  <c:v>5.0054440140996801E-3</c:v>
                </c:pt>
                <c:pt idx="6632">
                  <c:v>1.11054437510293E-3</c:v>
                </c:pt>
                <c:pt idx="6633">
                  <c:v>-2.4412953489787001E-3</c:v>
                </c:pt>
                <c:pt idx="6634">
                  <c:v>-5.8282146491701299E-3</c:v>
                </c:pt>
                <c:pt idx="6635">
                  <c:v>-8.9242971420495504E-3</c:v>
                </c:pt>
                <c:pt idx="6636">
                  <c:v>-1.19881948428457E-2</c:v>
                </c:pt>
                <c:pt idx="6637">
                  <c:v>-1.4613047265170201E-2</c:v>
                </c:pt>
                <c:pt idx="6638">
                  <c:v>-1.7012221514752401E-2</c:v>
                </c:pt>
                <c:pt idx="6639">
                  <c:v>-1.9335866086106299E-2</c:v>
                </c:pt>
                <c:pt idx="6640">
                  <c:v>-2.0866071769589999E-2</c:v>
                </c:pt>
                <c:pt idx="6641">
                  <c:v>-2.2727628233079E-2</c:v>
                </c:pt>
                <c:pt idx="6642">
                  <c:v>-2.3870441890146699E-2</c:v>
                </c:pt>
                <c:pt idx="6643">
                  <c:v>-2.47462179088014E-2</c:v>
                </c:pt>
                <c:pt idx="6644">
                  <c:v>-2.55013512243428E-2</c:v>
                </c:pt>
                <c:pt idx="6645">
                  <c:v>-2.5832118408133101E-2</c:v>
                </c:pt>
                <c:pt idx="6646">
                  <c:v>-2.6003431104098099E-2</c:v>
                </c:pt>
                <c:pt idx="6647">
                  <c:v>-2.57503562415414E-2</c:v>
                </c:pt>
                <c:pt idx="6648">
                  <c:v>-2.5364917631768201E-2</c:v>
                </c:pt>
                <c:pt idx="6649">
                  <c:v>-2.4390100393474098E-2</c:v>
                </c:pt>
                <c:pt idx="6650">
                  <c:v>-2.3207246232811101E-2</c:v>
                </c:pt>
                <c:pt idx="6651">
                  <c:v>-2.1851294868366501E-2</c:v>
                </c:pt>
                <c:pt idx="6652">
                  <c:v>-1.9941037107779599E-2</c:v>
                </c:pt>
                <c:pt idx="6653">
                  <c:v>-1.7887678276524099E-2</c:v>
                </c:pt>
                <c:pt idx="6654">
                  <c:v>-1.5571432874202601E-2</c:v>
                </c:pt>
                <c:pt idx="6655">
                  <c:v>-1.2825639317966601E-2</c:v>
                </c:pt>
                <c:pt idx="6656">
                  <c:v>-1.0096794668882299E-2</c:v>
                </c:pt>
                <c:pt idx="6657">
                  <c:v>-7.009070996453E-3</c:v>
                </c:pt>
                <c:pt idx="6658">
                  <c:v>-3.5260316619695701E-3</c:v>
                </c:pt>
                <c:pt idx="6659" formatCode="0.00E+00">
                  <c:v>6.79794844935791E-6</c:v>
                </c:pt>
                <c:pt idx="6660">
                  <c:v>3.6611724822051702E-3</c:v>
                </c:pt>
                <c:pt idx="6661">
                  <c:v>7.7583538308735297E-3</c:v>
                </c:pt>
                <c:pt idx="6662">
                  <c:v>1.17190242843231E-2</c:v>
                </c:pt>
                <c:pt idx="6663">
                  <c:v>1.6172512733617701E-2</c:v>
                </c:pt>
                <c:pt idx="6664">
                  <c:v>2.03896413551054E-2</c:v>
                </c:pt>
                <c:pt idx="6665">
                  <c:v>2.5012041912975801E-2</c:v>
                </c:pt>
                <c:pt idx="6666">
                  <c:v>2.96473307917559E-2</c:v>
                </c:pt>
                <c:pt idx="6667">
                  <c:v>3.4249945921599398E-2</c:v>
                </c:pt>
                <c:pt idx="6668">
                  <c:v>3.9295194656968603E-2</c:v>
                </c:pt>
                <c:pt idx="6669">
                  <c:v>4.3956151771896101E-2</c:v>
                </c:pt>
                <c:pt idx="6670">
                  <c:v>4.8925237460413801E-2</c:v>
                </c:pt>
                <c:pt idx="6671">
                  <c:v>5.3721093395153803E-2</c:v>
                </c:pt>
                <c:pt idx="6672">
                  <c:v>5.8480210022648499E-2</c:v>
                </c:pt>
                <c:pt idx="6673">
                  <c:v>6.3359778139873202E-2</c:v>
                </c:pt>
                <c:pt idx="6674">
                  <c:v>6.8035154022313596E-2</c:v>
                </c:pt>
                <c:pt idx="6675">
                  <c:v>7.2618483732620198E-2</c:v>
                </c:pt>
                <c:pt idx="6676">
                  <c:v>7.7291875127544304E-2</c:v>
                </c:pt>
                <c:pt idx="6677">
                  <c:v>8.1853525605307204E-2</c:v>
                </c:pt>
                <c:pt idx="6678">
                  <c:v>8.6230322150415803E-2</c:v>
                </c:pt>
                <c:pt idx="6679">
                  <c:v>9.0430943821212598E-2</c:v>
                </c:pt>
                <c:pt idx="6680">
                  <c:v>9.45487842458856E-2</c:v>
                </c:pt>
                <c:pt idx="6681">
                  <c:v>9.8361777776376502E-2</c:v>
                </c:pt>
                <c:pt idx="6682">
                  <c:v>0.102116227987804</c:v>
                </c:pt>
                <c:pt idx="6683">
                  <c:v>0.105832326919012</c:v>
                </c:pt>
                <c:pt idx="6684">
                  <c:v>0.108857786209238</c:v>
                </c:pt>
                <c:pt idx="6685">
                  <c:v>0.112100526177818</c:v>
                </c:pt>
                <c:pt idx="6686">
                  <c:v>0.114734406097245</c:v>
                </c:pt>
                <c:pt idx="6687">
                  <c:v>0.117569282940073</c:v>
                </c:pt>
                <c:pt idx="6688">
                  <c:v>0.119949226512341</c:v>
                </c:pt>
                <c:pt idx="6689">
                  <c:v>0.122008576057728</c:v>
                </c:pt>
                <c:pt idx="6690">
                  <c:v>0.123935641122043</c:v>
                </c:pt>
                <c:pt idx="6691">
                  <c:v>0.1254190705064</c:v>
                </c:pt>
                <c:pt idx="6692">
                  <c:v>0.12695383667378199</c:v>
                </c:pt>
                <c:pt idx="6693">
                  <c:v>0.12790721077690601</c:v>
                </c:pt>
                <c:pt idx="6694">
                  <c:v>0.12879975862216</c:v>
                </c:pt>
                <c:pt idx="6695">
                  <c:v>0.12922756097638699</c:v>
                </c:pt>
                <c:pt idx="6696">
                  <c:v>0.12951567526685001</c:v>
                </c:pt>
                <c:pt idx="6697">
                  <c:v>0.12982399378485801</c:v>
                </c:pt>
                <c:pt idx="6698">
                  <c:v>0.129462336607401</c:v>
                </c:pt>
                <c:pt idx="6699">
                  <c:v>0.129141354580701</c:v>
                </c:pt>
                <c:pt idx="6700">
                  <c:v>0.128288873255474</c:v>
                </c:pt>
                <c:pt idx="6701">
                  <c:v>0.12745300392784401</c:v>
                </c:pt>
                <c:pt idx="6702">
                  <c:v>0.126385883201004</c:v>
                </c:pt>
                <c:pt idx="6703">
                  <c:v>0.124850510022431</c:v>
                </c:pt>
                <c:pt idx="6704">
                  <c:v>0.123437788710927</c:v>
                </c:pt>
                <c:pt idx="6705">
                  <c:v>0.121452822934196</c:v>
                </c:pt>
                <c:pt idx="6706">
                  <c:v>0.11960692501662699</c:v>
                </c:pt>
                <c:pt idx="6707">
                  <c:v>0.117702616735855</c:v>
                </c:pt>
                <c:pt idx="6708">
                  <c:v>0.115276976031831</c:v>
                </c:pt>
                <c:pt idx="6709">
                  <c:v>0.113107959911439</c:v>
                </c:pt>
                <c:pt idx="6710">
                  <c:v>0.110359352229477</c:v>
                </c:pt>
                <c:pt idx="6711">
                  <c:v>0.108002894225098</c:v>
                </c:pt>
                <c:pt idx="6712">
                  <c:v>0.10531835752969</c:v>
                </c:pt>
                <c:pt idx="6713">
                  <c:v>0.102706006234866</c:v>
                </c:pt>
                <c:pt idx="6714">
                  <c:v>9.9954996110037997E-2</c:v>
                </c:pt>
                <c:pt idx="6715">
                  <c:v>9.6832966549430896E-2</c:v>
                </c:pt>
                <c:pt idx="6716">
                  <c:v>9.4164846243911707E-2</c:v>
                </c:pt>
                <c:pt idx="6717">
                  <c:v>9.1192226517252506E-2</c:v>
                </c:pt>
                <c:pt idx="6718">
                  <c:v>8.8398187057752195E-2</c:v>
                </c:pt>
                <c:pt idx="6719">
                  <c:v>8.5382645123958698E-2</c:v>
                </c:pt>
                <c:pt idx="6720">
                  <c:v>8.2666300334447607E-2</c:v>
                </c:pt>
                <c:pt idx="6721">
                  <c:v>7.9821151691934197E-2</c:v>
                </c:pt>
                <c:pt idx="6722">
                  <c:v>7.7208438508912194E-2</c:v>
                </c:pt>
                <c:pt idx="6723">
                  <c:v>7.4638421150539494E-2</c:v>
                </c:pt>
                <c:pt idx="6724">
                  <c:v>7.2053776542131104E-2</c:v>
                </c:pt>
                <c:pt idx="6725">
                  <c:v>6.9781214850198101E-2</c:v>
                </c:pt>
                <c:pt idx="6726">
                  <c:v>6.72728641701799E-2</c:v>
                </c:pt>
                <c:pt idx="6727">
                  <c:v>6.5193238009339405E-2</c:v>
                </c:pt>
                <c:pt idx="6728">
                  <c:v>6.3308818900268696E-2</c:v>
                </c:pt>
                <c:pt idx="6729">
                  <c:v>6.1247575648378301E-2</c:v>
                </c:pt>
                <c:pt idx="6730">
                  <c:v>5.9513548176276E-2</c:v>
                </c:pt>
                <c:pt idx="6731">
                  <c:v>5.7790516907001398E-2</c:v>
                </c:pt>
                <c:pt idx="6732">
                  <c:v>5.64329777411565E-2</c:v>
                </c:pt>
                <c:pt idx="6733">
                  <c:v>5.5116614461089099E-2</c:v>
                </c:pt>
                <c:pt idx="6734">
                  <c:v>5.4089040714446701E-2</c:v>
                </c:pt>
                <c:pt idx="6735">
                  <c:v>5.32971192074677E-2</c:v>
                </c:pt>
                <c:pt idx="6736">
                  <c:v>5.2355836749381997E-2</c:v>
                </c:pt>
                <c:pt idx="6737">
                  <c:v>5.1841712099043202E-2</c:v>
                </c:pt>
                <c:pt idx="6738">
                  <c:v>5.1445720256028803E-2</c:v>
                </c:pt>
                <c:pt idx="6739">
                  <c:v>5.1261778381310998E-2</c:v>
                </c:pt>
                <c:pt idx="6740">
                  <c:v>5.1188240160411597E-2</c:v>
                </c:pt>
                <c:pt idx="6741">
                  <c:v>5.11365950089534E-2</c:v>
                </c:pt>
                <c:pt idx="6742">
                  <c:v>5.16484553539601E-2</c:v>
                </c:pt>
                <c:pt idx="6743">
                  <c:v>5.1907050238262503E-2</c:v>
                </c:pt>
                <c:pt idx="6744">
                  <c:v>5.2546611752567397E-2</c:v>
                </c:pt>
                <c:pt idx="6745">
                  <c:v>5.3180538771744099E-2</c:v>
                </c:pt>
                <c:pt idx="6746">
                  <c:v>5.4050606973098297E-2</c:v>
                </c:pt>
                <c:pt idx="6747">
                  <c:v>5.5051931946540303E-2</c:v>
                </c:pt>
                <c:pt idx="6748">
                  <c:v>5.6338849843478499E-2</c:v>
                </c:pt>
                <c:pt idx="6749">
                  <c:v>5.7505755890147801E-2</c:v>
                </c:pt>
                <c:pt idx="6750">
                  <c:v>5.8783799164778799E-2</c:v>
                </c:pt>
                <c:pt idx="6751">
                  <c:v>6.0148524973257698E-2</c:v>
                </c:pt>
                <c:pt idx="6752">
                  <c:v>6.1768872372713703E-2</c:v>
                </c:pt>
                <c:pt idx="6753">
                  <c:v>6.3367048470187703E-2</c:v>
                </c:pt>
                <c:pt idx="6754">
                  <c:v>6.4812894126941495E-2</c:v>
                </c:pt>
                <c:pt idx="6755">
                  <c:v>6.6548842519534399E-2</c:v>
                </c:pt>
                <c:pt idx="6756">
                  <c:v>6.8136863401884296E-2</c:v>
                </c:pt>
                <c:pt idx="6757">
                  <c:v>6.9981698276547905E-2</c:v>
                </c:pt>
                <c:pt idx="6758">
                  <c:v>7.1610835927506403E-2</c:v>
                </c:pt>
                <c:pt idx="6759">
                  <c:v>7.3326764150376006E-2</c:v>
                </c:pt>
                <c:pt idx="6760">
                  <c:v>7.4929085893182396E-2</c:v>
                </c:pt>
                <c:pt idx="6761">
                  <c:v>7.6484879879422707E-2</c:v>
                </c:pt>
                <c:pt idx="6762">
                  <c:v>7.8103416429637196E-2</c:v>
                </c:pt>
                <c:pt idx="6763">
                  <c:v>7.96918357843934E-2</c:v>
                </c:pt>
                <c:pt idx="6764">
                  <c:v>8.1124597704095705E-2</c:v>
                </c:pt>
                <c:pt idx="6765">
                  <c:v>8.2420955013875599E-2</c:v>
                </c:pt>
                <c:pt idx="6766">
                  <c:v>8.3722989453665297E-2</c:v>
                </c:pt>
                <c:pt idx="6767">
                  <c:v>8.5027143297936494E-2</c:v>
                </c:pt>
                <c:pt idx="6768">
                  <c:v>8.6091005902870305E-2</c:v>
                </c:pt>
                <c:pt idx="6769">
                  <c:v>8.6932829683629906E-2</c:v>
                </c:pt>
                <c:pt idx="6770">
                  <c:v>8.7945677003323106E-2</c:v>
                </c:pt>
                <c:pt idx="6771">
                  <c:v>8.8467902298807494E-2</c:v>
                </c:pt>
                <c:pt idx="6772">
                  <c:v>8.8886356585094806E-2</c:v>
                </c:pt>
                <c:pt idx="6773">
                  <c:v>8.9426122043975695E-2</c:v>
                </c:pt>
                <c:pt idx="6774">
                  <c:v>8.9606504205679102E-2</c:v>
                </c:pt>
                <c:pt idx="6775">
                  <c:v>8.9791254916976301E-2</c:v>
                </c:pt>
                <c:pt idx="6776">
                  <c:v>8.9581713356358506E-2</c:v>
                </c:pt>
                <c:pt idx="6777">
                  <c:v>8.9471637580113506E-2</c:v>
                </c:pt>
                <c:pt idx="6778">
                  <c:v>8.9038271986820003E-2</c:v>
                </c:pt>
                <c:pt idx="6779">
                  <c:v>8.8475723054641103E-2</c:v>
                </c:pt>
                <c:pt idx="6780">
                  <c:v>8.7916015880213E-2</c:v>
                </c:pt>
                <c:pt idx="6781">
                  <c:v>8.6948612054601596E-2</c:v>
                </c:pt>
                <c:pt idx="6782">
                  <c:v>8.5978339268208095E-2</c:v>
                </c:pt>
                <c:pt idx="6783">
                  <c:v>8.4766996591868801E-2</c:v>
                </c:pt>
                <c:pt idx="6784">
                  <c:v>8.3441270310659399E-2</c:v>
                </c:pt>
                <c:pt idx="6785">
                  <c:v>8.20457847874691E-2</c:v>
                </c:pt>
                <c:pt idx="6786">
                  <c:v>8.0201378050113306E-2</c:v>
                </c:pt>
                <c:pt idx="6787">
                  <c:v>7.86246055090431E-2</c:v>
                </c:pt>
                <c:pt idx="6788">
                  <c:v>7.6646801620719504E-2</c:v>
                </c:pt>
                <c:pt idx="6789">
                  <c:v>7.46826776774452E-2</c:v>
                </c:pt>
                <c:pt idx="6790">
                  <c:v>7.2654069542038804E-2</c:v>
                </c:pt>
                <c:pt idx="6791">
                  <c:v>7.0366929536492401E-2</c:v>
                </c:pt>
                <c:pt idx="6792">
                  <c:v>6.8267046418060404E-2</c:v>
                </c:pt>
                <c:pt idx="6793">
                  <c:v>6.5832218889293997E-2</c:v>
                </c:pt>
                <c:pt idx="6794">
                  <c:v>6.3419592107816697E-2</c:v>
                </c:pt>
                <c:pt idx="6795">
                  <c:v>6.0955561929454199E-2</c:v>
                </c:pt>
                <c:pt idx="6796">
                  <c:v>5.8259416491495103E-2</c:v>
                </c:pt>
                <c:pt idx="6797">
                  <c:v>5.5628311137366299E-2</c:v>
                </c:pt>
                <c:pt idx="6798">
                  <c:v>5.3023206534424501E-2</c:v>
                </c:pt>
                <c:pt idx="6799">
                  <c:v>5.0461178824007101E-2</c:v>
                </c:pt>
                <c:pt idx="6800">
                  <c:v>4.7680327976283299E-2</c:v>
                </c:pt>
                <c:pt idx="6801">
                  <c:v>4.5175622310649997E-2</c:v>
                </c:pt>
                <c:pt idx="6802">
                  <c:v>4.2486255659807903E-2</c:v>
                </c:pt>
                <c:pt idx="6803">
                  <c:v>3.9900412250341903E-2</c:v>
                </c:pt>
                <c:pt idx="6804">
                  <c:v>3.7571317947896601E-2</c:v>
                </c:pt>
                <c:pt idx="6805">
                  <c:v>3.4945208780715199E-2</c:v>
                </c:pt>
                <c:pt idx="6806">
                  <c:v>3.2647406413008E-2</c:v>
                </c:pt>
                <c:pt idx="6807">
                  <c:v>3.0091732599299599E-2</c:v>
                </c:pt>
                <c:pt idx="6808">
                  <c:v>2.79778286816223E-2</c:v>
                </c:pt>
                <c:pt idx="6809">
                  <c:v>2.57969342687571E-2</c:v>
                </c:pt>
                <c:pt idx="6810">
                  <c:v>2.36657133966524E-2</c:v>
                </c:pt>
                <c:pt idx="6811">
                  <c:v>2.1898353102282699E-2</c:v>
                </c:pt>
                <c:pt idx="6812">
                  <c:v>1.9717801222986699E-2</c:v>
                </c:pt>
                <c:pt idx="6813">
                  <c:v>1.8271014059444601E-2</c:v>
                </c:pt>
                <c:pt idx="6814">
                  <c:v>1.6626150302480099E-2</c:v>
                </c:pt>
                <c:pt idx="6815">
                  <c:v>1.5205224401583299E-2</c:v>
                </c:pt>
                <c:pt idx="6816">
                  <c:v>1.40746479061E-2</c:v>
                </c:pt>
                <c:pt idx="6817">
                  <c:v>1.2726121534959899E-2</c:v>
                </c:pt>
                <c:pt idx="6818">
                  <c:v>1.18066195076137E-2</c:v>
                </c:pt>
                <c:pt idx="6819">
                  <c:v>1.1173523268664999E-2</c:v>
                </c:pt>
                <c:pt idx="6820">
                  <c:v>1.0365930473587E-2</c:v>
                </c:pt>
                <c:pt idx="6821">
                  <c:v>1.01875630818677E-2</c:v>
                </c:pt>
                <c:pt idx="6822">
                  <c:v>9.5886768141913107E-3</c:v>
                </c:pt>
                <c:pt idx="6823">
                  <c:v>9.4829178253124403E-3</c:v>
                </c:pt>
                <c:pt idx="6824">
                  <c:v>9.55614788806094E-3</c:v>
                </c:pt>
                <c:pt idx="6825">
                  <c:v>9.62184496770618E-3</c:v>
                </c:pt>
                <c:pt idx="6826">
                  <c:v>1.01548549791873E-2</c:v>
                </c:pt>
                <c:pt idx="6827">
                  <c:v>1.03374679557749E-2</c:v>
                </c:pt>
                <c:pt idx="6828">
                  <c:v>1.1218716934484599E-2</c:v>
                </c:pt>
                <c:pt idx="6829">
                  <c:v>1.18498286099444E-2</c:v>
                </c:pt>
                <c:pt idx="6830">
                  <c:v>1.28418663246828E-2</c:v>
                </c:pt>
                <c:pt idx="6831">
                  <c:v>1.3772428394522701E-2</c:v>
                </c:pt>
                <c:pt idx="6832">
                  <c:v>1.51142786013886E-2</c:v>
                </c:pt>
                <c:pt idx="6833">
                  <c:v>1.6362936578017E-2</c:v>
                </c:pt>
                <c:pt idx="6834">
                  <c:v>1.77953451436333E-2</c:v>
                </c:pt>
                <c:pt idx="6835">
                  <c:v>1.9303104694467998E-2</c:v>
                </c:pt>
                <c:pt idx="6836">
                  <c:v>2.0930230941988801E-2</c:v>
                </c:pt>
                <c:pt idx="6837">
                  <c:v>2.2638595861100001E-2</c:v>
                </c:pt>
                <c:pt idx="6838">
                  <c:v>2.44690281445555E-2</c:v>
                </c:pt>
                <c:pt idx="6839">
                  <c:v>2.6496334149661901E-2</c:v>
                </c:pt>
                <c:pt idx="6840">
                  <c:v>2.80695988260493E-2</c:v>
                </c:pt>
                <c:pt idx="6841">
                  <c:v>3.0173887870491301E-2</c:v>
                </c:pt>
                <c:pt idx="6842">
                  <c:v>3.2079724860131102E-2</c:v>
                </c:pt>
                <c:pt idx="6843">
                  <c:v>3.42177218500248E-2</c:v>
                </c:pt>
                <c:pt idx="6844">
                  <c:v>3.6300089659091997E-2</c:v>
                </c:pt>
                <c:pt idx="6845">
                  <c:v>3.8168965386542998E-2</c:v>
                </c:pt>
                <c:pt idx="6846">
                  <c:v>4.0430829062300701E-2</c:v>
                </c:pt>
                <c:pt idx="6847">
                  <c:v>4.2369111743226003E-2</c:v>
                </c:pt>
                <c:pt idx="6848">
                  <c:v>4.4415113838199898E-2</c:v>
                </c:pt>
                <c:pt idx="6849">
                  <c:v>4.6555105979215798E-2</c:v>
                </c:pt>
                <c:pt idx="6850">
                  <c:v>4.8278916661213402E-2</c:v>
                </c:pt>
                <c:pt idx="6851">
                  <c:v>5.02235415389439E-2</c:v>
                </c:pt>
                <c:pt idx="6852">
                  <c:v>5.1931929468132798E-2</c:v>
                </c:pt>
                <c:pt idx="6853">
                  <c:v>5.36555305969489E-2</c:v>
                </c:pt>
                <c:pt idx="6854">
                  <c:v>5.5448432490395903E-2</c:v>
                </c:pt>
                <c:pt idx="6855">
                  <c:v>5.6750069065441201E-2</c:v>
                </c:pt>
                <c:pt idx="6856">
                  <c:v>5.83597072567738E-2</c:v>
                </c:pt>
                <c:pt idx="6857">
                  <c:v>5.9706928455853202E-2</c:v>
                </c:pt>
                <c:pt idx="6858">
                  <c:v>6.0965970311873598E-2</c:v>
                </c:pt>
                <c:pt idx="6859">
                  <c:v>6.2074857910472098E-2</c:v>
                </c:pt>
                <c:pt idx="6860">
                  <c:v>6.2948306450700195E-2</c:v>
                </c:pt>
                <c:pt idx="6861">
                  <c:v>6.3864899586706103E-2</c:v>
                </c:pt>
                <c:pt idx="6862">
                  <c:v>6.4595115040283896E-2</c:v>
                </c:pt>
                <c:pt idx="6863">
                  <c:v>6.51783157102057E-2</c:v>
                </c:pt>
                <c:pt idx="6864">
                  <c:v>6.5646718917338406E-2</c:v>
                </c:pt>
                <c:pt idx="6865">
                  <c:v>6.5816924617272607E-2</c:v>
                </c:pt>
                <c:pt idx="6866">
                  <c:v>6.6202673820448296E-2</c:v>
                </c:pt>
                <c:pt idx="6867">
                  <c:v>6.6043593395977901E-2</c:v>
                </c:pt>
                <c:pt idx="6868">
                  <c:v>6.5884611832051701E-2</c:v>
                </c:pt>
                <c:pt idx="6869">
                  <c:v>6.5504662005859499E-2</c:v>
                </c:pt>
                <c:pt idx="6870">
                  <c:v>6.5140900824654804E-2</c:v>
                </c:pt>
                <c:pt idx="6871">
                  <c:v>6.4577492889008603E-2</c:v>
                </c:pt>
                <c:pt idx="6872">
                  <c:v>6.3753034904175304E-2</c:v>
                </c:pt>
                <c:pt idx="6873">
                  <c:v>6.3155714397887697E-2</c:v>
                </c:pt>
                <c:pt idx="6874">
                  <c:v>6.1763391665903097E-2</c:v>
                </c:pt>
                <c:pt idx="6875">
                  <c:v>6.0780210535460802E-2</c:v>
                </c:pt>
                <c:pt idx="6876">
                  <c:v>5.9364170881675803E-2</c:v>
                </c:pt>
                <c:pt idx="6877">
                  <c:v>5.8145301986936397E-2</c:v>
                </c:pt>
                <c:pt idx="6878">
                  <c:v>5.6524629530125103E-2</c:v>
                </c:pt>
                <c:pt idx="6879">
                  <c:v>5.4691088481120399E-2</c:v>
                </c:pt>
                <c:pt idx="6880">
                  <c:v>5.31097063135227E-2</c:v>
                </c:pt>
                <c:pt idx="6881">
                  <c:v>5.1092244165647498E-2</c:v>
                </c:pt>
                <c:pt idx="6882">
                  <c:v>4.9170308760542701E-2</c:v>
                </c:pt>
                <c:pt idx="6883">
                  <c:v>4.7234873017703301E-2</c:v>
                </c:pt>
                <c:pt idx="6884">
                  <c:v>4.4822501591264101E-2</c:v>
                </c:pt>
                <c:pt idx="6885">
                  <c:v>4.2720061953304897E-2</c:v>
                </c:pt>
                <c:pt idx="6886">
                  <c:v>4.04848761842872E-2</c:v>
                </c:pt>
                <c:pt idx="6887">
                  <c:v>3.8101726434996701E-2</c:v>
                </c:pt>
                <c:pt idx="6888">
                  <c:v>3.5918847139740903E-2</c:v>
                </c:pt>
                <c:pt idx="6889">
                  <c:v>3.3295039627554097E-2</c:v>
                </c:pt>
                <c:pt idx="6890">
                  <c:v>3.0952393374776E-2</c:v>
                </c:pt>
                <c:pt idx="6891">
                  <c:v>2.8453894242326999E-2</c:v>
                </c:pt>
                <c:pt idx="6892">
                  <c:v>2.5890824127126202E-2</c:v>
                </c:pt>
                <c:pt idx="6893">
                  <c:v>2.3470061323781599E-2</c:v>
                </c:pt>
                <c:pt idx="6894">
                  <c:v>2.0820803034101599E-2</c:v>
                </c:pt>
                <c:pt idx="6895">
                  <c:v>1.86027209432384E-2</c:v>
                </c:pt>
                <c:pt idx="6896">
                  <c:v>1.5735214082838098E-2</c:v>
                </c:pt>
                <c:pt idx="6897">
                  <c:v>1.34325605384544E-2</c:v>
                </c:pt>
                <c:pt idx="6898">
                  <c:v>1.09521092072539E-2</c:v>
                </c:pt>
                <c:pt idx="6899">
                  <c:v>8.4410172132110203E-3</c:v>
                </c:pt>
                <c:pt idx="6900">
                  <c:v>6.3248379550553697E-3</c:v>
                </c:pt>
                <c:pt idx="6901">
                  <c:v>3.9644110016852996E-3</c:v>
                </c:pt>
                <c:pt idx="6902">
                  <c:v>1.6569256761971699E-3</c:v>
                </c:pt>
                <c:pt idx="6903">
                  <c:v>-6.5368743491481902E-4</c:v>
                </c:pt>
                <c:pt idx="6904">
                  <c:v>-2.6231769047094398E-3</c:v>
                </c:pt>
                <c:pt idx="6905">
                  <c:v>-4.6162564804544401E-3</c:v>
                </c:pt>
                <c:pt idx="6906">
                  <c:v>-6.5048050699521003E-3</c:v>
                </c:pt>
                <c:pt idx="6907">
                  <c:v>-8.5139495127156094E-3</c:v>
                </c:pt>
                <c:pt idx="6908">
                  <c:v>-1.01688784476622E-2</c:v>
                </c:pt>
                <c:pt idx="6909">
                  <c:v>-1.1901206396158799E-2</c:v>
                </c:pt>
                <c:pt idx="6910">
                  <c:v>-1.3534528578975399E-2</c:v>
                </c:pt>
                <c:pt idx="6911">
                  <c:v>-1.49892422679301E-2</c:v>
                </c:pt>
                <c:pt idx="6912">
                  <c:v>-1.65916905989806E-2</c:v>
                </c:pt>
                <c:pt idx="6913">
                  <c:v>-1.7826232873707801E-2</c:v>
                </c:pt>
                <c:pt idx="6914">
                  <c:v>-1.8939505840172701E-2</c:v>
                </c:pt>
                <c:pt idx="6915">
                  <c:v>-2.00981513881647E-2</c:v>
                </c:pt>
                <c:pt idx="6916">
                  <c:v>-2.11715353656989E-2</c:v>
                </c:pt>
                <c:pt idx="6917">
                  <c:v>-2.22202801552881E-2</c:v>
                </c:pt>
                <c:pt idx="6918">
                  <c:v>-2.2907663743933999E-2</c:v>
                </c:pt>
                <c:pt idx="6919">
                  <c:v>-2.35886330717931E-2</c:v>
                </c:pt>
                <c:pt idx="6920">
                  <c:v>-2.4457459663561901E-2</c:v>
                </c:pt>
                <c:pt idx="6921">
                  <c:v>-2.51339294241608E-2</c:v>
                </c:pt>
                <c:pt idx="6922">
                  <c:v>-2.5834632108431E-2</c:v>
                </c:pt>
                <c:pt idx="6923">
                  <c:v>-2.6114237726389801E-2</c:v>
                </c:pt>
                <c:pt idx="6924">
                  <c:v>-2.6482513672003601E-2</c:v>
                </c:pt>
                <c:pt idx="6925">
                  <c:v>-2.6680918465165099E-2</c:v>
                </c:pt>
                <c:pt idx="6926">
                  <c:v>-2.69995948702536E-2</c:v>
                </c:pt>
                <c:pt idx="6927">
                  <c:v>-2.7414753309415799E-2</c:v>
                </c:pt>
                <c:pt idx="6928">
                  <c:v>-2.7225780006933001E-2</c:v>
                </c:pt>
                <c:pt idx="6929">
                  <c:v>-2.7280159625035601E-2</c:v>
                </c:pt>
                <c:pt idx="6930">
                  <c:v>-2.73178769742497E-2</c:v>
                </c:pt>
                <c:pt idx="6931">
                  <c:v>-2.74371433605432E-2</c:v>
                </c:pt>
                <c:pt idx="6932">
                  <c:v>-2.74332279107556E-2</c:v>
                </c:pt>
                <c:pt idx="6933">
                  <c:v>-2.7311787391125799E-2</c:v>
                </c:pt>
                <c:pt idx="6934">
                  <c:v>-2.7162824757678301E-2</c:v>
                </c:pt>
                <c:pt idx="6935">
                  <c:v>-2.70876400636458E-2</c:v>
                </c:pt>
                <c:pt idx="6936">
                  <c:v>-2.7186914152854801E-2</c:v>
                </c:pt>
                <c:pt idx="6937">
                  <c:v>-2.7045727715662202E-2</c:v>
                </c:pt>
                <c:pt idx="6938">
                  <c:v>-2.6988776822224999E-2</c:v>
                </c:pt>
                <c:pt idx="6939">
                  <c:v>-2.6840853755553101E-2</c:v>
                </c:pt>
                <c:pt idx="6940">
                  <c:v>-2.6694097687133E-2</c:v>
                </c:pt>
                <c:pt idx="6941">
                  <c:v>-2.6767997224846501E-2</c:v>
                </c:pt>
                <c:pt idx="6942">
                  <c:v>-2.6762660966233299E-2</c:v>
                </c:pt>
                <c:pt idx="6943">
                  <c:v>-2.6648030103707501E-2</c:v>
                </c:pt>
                <c:pt idx="6944">
                  <c:v>-2.6612392477565801E-2</c:v>
                </c:pt>
                <c:pt idx="6945">
                  <c:v>-2.65983330662296E-2</c:v>
                </c:pt>
                <c:pt idx="6946">
                  <c:v>-2.6815089372985702E-2</c:v>
                </c:pt>
                <c:pt idx="6947">
                  <c:v>-2.70066778943195E-2</c:v>
                </c:pt>
                <c:pt idx="6948">
                  <c:v>-2.7067730438973901E-2</c:v>
                </c:pt>
                <c:pt idx="6949">
                  <c:v>-2.7317766726393501E-2</c:v>
                </c:pt>
                <c:pt idx="6950">
                  <c:v>-2.7511782646912099E-2</c:v>
                </c:pt>
                <c:pt idx="6951">
                  <c:v>-2.78758960825203E-2</c:v>
                </c:pt>
                <c:pt idx="6952">
                  <c:v>-2.8305344943517202E-2</c:v>
                </c:pt>
                <c:pt idx="6953">
                  <c:v>-2.8592436639214899E-2</c:v>
                </c:pt>
                <c:pt idx="6954">
                  <c:v>-2.9087474661698601E-2</c:v>
                </c:pt>
                <c:pt idx="6955">
                  <c:v>-2.9751039033636E-2</c:v>
                </c:pt>
                <c:pt idx="6956">
                  <c:v>-3.02375960263912E-2</c:v>
                </c:pt>
                <c:pt idx="6957">
                  <c:v>-3.0911249373916899E-2</c:v>
                </c:pt>
                <c:pt idx="6958">
                  <c:v>-3.15159077141745E-2</c:v>
                </c:pt>
                <c:pt idx="6959">
                  <c:v>-3.2225698551442701E-2</c:v>
                </c:pt>
                <c:pt idx="6960">
                  <c:v>-3.3254969243732099E-2</c:v>
                </c:pt>
                <c:pt idx="6961">
                  <c:v>-3.3949994602475199E-2</c:v>
                </c:pt>
                <c:pt idx="6962">
                  <c:v>-3.4889349259109297E-2</c:v>
                </c:pt>
                <c:pt idx="6963">
                  <c:v>-3.5790264739002701E-2</c:v>
                </c:pt>
                <c:pt idx="6964">
                  <c:v>-3.6687181446138598E-2</c:v>
                </c:pt>
                <c:pt idx="6965">
                  <c:v>-3.7958812412158503E-2</c:v>
                </c:pt>
                <c:pt idx="6966">
                  <c:v>-3.8892536529643099E-2</c:v>
                </c:pt>
                <c:pt idx="6967">
                  <c:v>-4.0292446553823497E-2</c:v>
                </c:pt>
                <c:pt idx="6968">
                  <c:v>-4.1201981359645701E-2</c:v>
                </c:pt>
                <c:pt idx="6969">
                  <c:v>-4.2396413156424798E-2</c:v>
                </c:pt>
                <c:pt idx="6970">
                  <c:v>-4.3857052121347502E-2</c:v>
                </c:pt>
                <c:pt idx="6971">
                  <c:v>-4.4890470023871101E-2</c:v>
                </c:pt>
                <c:pt idx="6972">
                  <c:v>-4.6293023119823501E-2</c:v>
                </c:pt>
                <c:pt idx="6973">
                  <c:v>-4.7452610479782102E-2</c:v>
                </c:pt>
                <c:pt idx="6974">
                  <c:v>-4.8752597696589801E-2</c:v>
                </c:pt>
                <c:pt idx="6975">
                  <c:v>-5.0080704109057503E-2</c:v>
                </c:pt>
                <c:pt idx="6976">
                  <c:v>-5.1493599295350502E-2</c:v>
                </c:pt>
                <c:pt idx="6977">
                  <c:v>-5.2791372038180302E-2</c:v>
                </c:pt>
                <c:pt idx="6978">
                  <c:v>-5.4127961457553997E-2</c:v>
                </c:pt>
                <c:pt idx="6979">
                  <c:v>-5.5477281850451803E-2</c:v>
                </c:pt>
                <c:pt idx="6980">
                  <c:v>-5.6728738146661697E-2</c:v>
                </c:pt>
                <c:pt idx="6981">
                  <c:v>-5.7960759682395301E-2</c:v>
                </c:pt>
                <c:pt idx="6982">
                  <c:v>-5.9304434188039698E-2</c:v>
                </c:pt>
                <c:pt idx="6983">
                  <c:v>-6.0425934600951303E-2</c:v>
                </c:pt>
                <c:pt idx="6984">
                  <c:v>-6.1737263566071197E-2</c:v>
                </c:pt>
                <c:pt idx="6985">
                  <c:v>-6.2778659081164395E-2</c:v>
                </c:pt>
                <c:pt idx="6986">
                  <c:v>-6.3881604518656002E-2</c:v>
                </c:pt>
                <c:pt idx="6987">
                  <c:v>-6.4899395333483101E-2</c:v>
                </c:pt>
                <c:pt idx="6988">
                  <c:v>-6.5882790731353502E-2</c:v>
                </c:pt>
                <c:pt idx="6989">
                  <c:v>-6.7146886954827706E-2</c:v>
                </c:pt>
                <c:pt idx="6990">
                  <c:v>-6.7760091976642206E-2</c:v>
                </c:pt>
                <c:pt idx="6991">
                  <c:v>-6.8691417237361399E-2</c:v>
                </c:pt>
                <c:pt idx="6992">
                  <c:v>-6.9539740860270399E-2</c:v>
                </c:pt>
                <c:pt idx="6993">
                  <c:v>-7.0346317303705802E-2</c:v>
                </c:pt>
                <c:pt idx="6994">
                  <c:v>-7.0787079644066997E-2</c:v>
                </c:pt>
                <c:pt idx="6995">
                  <c:v>-7.1388933938954902E-2</c:v>
                </c:pt>
                <c:pt idx="6996">
                  <c:v>-7.2059136545904595E-2</c:v>
                </c:pt>
                <c:pt idx="6997">
                  <c:v>-7.2244583918460906E-2</c:v>
                </c:pt>
                <c:pt idx="6998">
                  <c:v>-7.2986843003659194E-2</c:v>
                </c:pt>
                <c:pt idx="6999">
                  <c:v>-7.3254326002970105E-2</c:v>
                </c:pt>
                <c:pt idx="7000">
                  <c:v>-7.3467437432806704E-2</c:v>
                </c:pt>
                <c:pt idx="7001">
                  <c:v>-7.3656239046795802E-2</c:v>
                </c:pt>
                <c:pt idx="7002">
                  <c:v>-7.3634075765573501E-2</c:v>
                </c:pt>
                <c:pt idx="7003">
                  <c:v>-7.3943667316269598E-2</c:v>
                </c:pt>
                <c:pt idx="7004">
                  <c:v>-7.3863653680726296E-2</c:v>
                </c:pt>
                <c:pt idx="7005">
                  <c:v>-7.3842713928441495E-2</c:v>
                </c:pt>
                <c:pt idx="7006">
                  <c:v>-7.3778059065384802E-2</c:v>
                </c:pt>
                <c:pt idx="7007">
                  <c:v>-7.3600499083993604E-2</c:v>
                </c:pt>
                <c:pt idx="7008">
                  <c:v>-7.3411032346501606E-2</c:v>
                </c:pt>
                <c:pt idx="7009">
                  <c:v>-7.3121747291464798E-2</c:v>
                </c:pt>
                <c:pt idx="7010">
                  <c:v>-7.2793557223283401E-2</c:v>
                </c:pt>
                <c:pt idx="7011">
                  <c:v>-7.2601416108231703E-2</c:v>
                </c:pt>
                <c:pt idx="7012">
                  <c:v>-7.2093023450082006E-2</c:v>
                </c:pt>
                <c:pt idx="7013">
                  <c:v>-7.1837304753715595E-2</c:v>
                </c:pt>
                <c:pt idx="7014">
                  <c:v>-7.1283496243539995E-2</c:v>
                </c:pt>
                <c:pt idx="7015">
                  <c:v>-7.0756278006140302E-2</c:v>
                </c:pt>
                <c:pt idx="7016">
                  <c:v>-7.0280214839076996E-2</c:v>
                </c:pt>
                <c:pt idx="7017">
                  <c:v>-6.9897265923416399E-2</c:v>
                </c:pt>
                <c:pt idx="7018">
                  <c:v>-6.92448324969413E-2</c:v>
                </c:pt>
                <c:pt idx="7019">
                  <c:v>-6.8745303274336603E-2</c:v>
                </c:pt>
                <c:pt idx="7020">
                  <c:v>-6.8289320881709303E-2</c:v>
                </c:pt>
                <c:pt idx="7021">
                  <c:v>-6.7667086310525801E-2</c:v>
                </c:pt>
                <c:pt idx="7022">
                  <c:v>-6.7283595352785705E-2</c:v>
                </c:pt>
                <c:pt idx="7023">
                  <c:v>-6.6803384606123506E-2</c:v>
                </c:pt>
                <c:pt idx="7024">
                  <c:v>-6.63273673531002E-2</c:v>
                </c:pt>
                <c:pt idx="7025">
                  <c:v>-6.5631868915741201E-2</c:v>
                </c:pt>
                <c:pt idx="7026">
                  <c:v>-6.5350877941363406E-2</c:v>
                </c:pt>
                <c:pt idx="7027">
                  <c:v>-6.5033309423836894E-2</c:v>
                </c:pt>
                <c:pt idx="7028">
                  <c:v>-6.4571605664812806E-2</c:v>
                </c:pt>
                <c:pt idx="7029">
                  <c:v>-6.4354702058271096E-2</c:v>
                </c:pt>
                <c:pt idx="7030">
                  <c:v>-6.4025222387896902E-2</c:v>
                </c:pt>
                <c:pt idx="7031">
                  <c:v>-6.3831025827678897E-2</c:v>
                </c:pt>
                <c:pt idx="7032">
                  <c:v>-6.36991797051496E-2</c:v>
                </c:pt>
                <c:pt idx="7033">
                  <c:v>-6.3680466833235597E-2</c:v>
                </c:pt>
                <c:pt idx="7034">
                  <c:v>-6.3549467990425795E-2</c:v>
                </c:pt>
                <c:pt idx="7035">
                  <c:v>-6.3794162679107397E-2</c:v>
                </c:pt>
                <c:pt idx="7036">
                  <c:v>-6.3735647486423505E-2</c:v>
                </c:pt>
                <c:pt idx="7037">
                  <c:v>-6.4038862779212405E-2</c:v>
                </c:pt>
                <c:pt idx="7038">
                  <c:v>-6.4305857484526302E-2</c:v>
                </c:pt>
                <c:pt idx="7039">
                  <c:v>-6.4434285862489601E-2</c:v>
                </c:pt>
                <c:pt idx="7040">
                  <c:v>-6.5237028662336299E-2</c:v>
                </c:pt>
                <c:pt idx="7041">
                  <c:v>-6.5652047643879705E-2</c:v>
                </c:pt>
                <c:pt idx="7042">
                  <c:v>-6.6121552556173996E-2</c:v>
                </c:pt>
                <c:pt idx="7043">
                  <c:v>-6.6918099506142595E-2</c:v>
                </c:pt>
                <c:pt idx="7044">
                  <c:v>-6.7633990906488403E-2</c:v>
                </c:pt>
                <c:pt idx="7045">
                  <c:v>-6.8641068841918298E-2</c:v>
                </c:pt>
                <c:pt idx="7046">
                  <c:v>-6.9733537635439796E-2</c:v>
                </c:pt>
                <c:pt idx="7047">
                  <c:v>-7.0656881914175906E-2</c:v>
                </c:pt>
                <c:pt idx="7048">
                  <c:v>-7.1736102258199597E-2</c:v>
                </c:pt>
                <c:pt idx="7049">
                  <c:v>-7.2828141419773298E-2</c:v>
                </c:pt>
                <c:pt idx="7050">
                  <c:v>-7.45010684861558E-2</c:v>
                </c:pt>
                <c:pt idx="7051">
                  <c:v>-7.5696500936488595E-2</c:v>
                </c:pt>
                <c:pt idx="7052">
                  <c:v>-7.6967279888090503E-2</c:v>
                </c:pt>
                <c:pt idx="7053">
                  <c:v>-7.8682432021779394E-2</c:v>
                </c:pt>
                <c:pt idx="7054">
                  <c:v>-8.0026414122507605E-2</c:v>
                </c:pt>
                <c:pt idx="7055">
                  <c:v>-8.1952459229619704E-2</c:v>
                </c:pt>
                <c:pt idx="7056">
                  <c:v>-8.3581170696089405E-2</c:v>
                </c:pt>
                <c:pt idx="7057">
                  <c:v>-8.5363655409946101E-2</c:v>
                </c:pt>
                <c:pt idx="7058">
                  <c:v>-8.7334818414038201E-2</c:v>
                </c:pt>
                <c:pt idx="7059">
                  <c:v>-8.8856188923049903E-2</c:v>
                </c:pt>
                <c:pt idx="7060">
                  <c:v>-9.1235219726503503E-2</c:v>
                </c:pt>
                <c:pt idx="7061">
                  <c:v>-9.2753583878659104E-2</c:v>
                </c:pt>
                <c:pt idx="7062">
                  <c:v>-9.4982995388638303E-2</c:v>
                </c:pt>
                <c:pt idx="7063">
                  <c:v>-9.7074160517099106E-2</c:v>
                </c:pt>
                <c:pt idx="7064">
                  <c:v>-9.8708743141111902E-2</c:v>
                </c:pt>
                <c:pt idx="7065">
                  <c:v>-0.101119035292677</c:v>
                </c:pt>
                <c:pt idx="7066">
                  <c:v>-0.1030019238618</c:v>
                </c:pt>
                <c:pt idx="7067">
                  <c:v>-0.105087482401073</c:v>
                </c:pt>
                <c:pt idx="7068">
                  <c:v>-0.107274798876535</c:v>
                </c:pt>
                <c:pt idx="7069">
                  <c:v>-0.109204049471456</c:v>
                </c:pt>
                <c:pt idx="7070">
                  <c:v>-0.11115085855009001</c:v>
                </c:pt>
                <c:pt idx="7071">
                  <c:v>-0.113069916534279</c:v>
                </c:pt>
                <c:pt idx="7072">
                  <c:v>-0.11509248070292</c:v>
                </c:pt>
                <c:pt idx="7073">
                  <c:v>-0.117069641282893</c:v>
                </c:pt>
                <c:pt idx="7074">
                  <c:v>-0.118652945747449</c:v>
                </c:pt>
                <c:pt idx="7075">
                  <c:v>-0.12070520293763499</c:v>
                </c:pt>
                <c:pt idx="7076">
                  <c:v>-0.122087704205658</c:v>
                </c:pt>
                <c:pt idx="7077">
                  <c:v>-0.12389192730955299</c:v>
                </c:pt>
                <c:pt idx="7078">
                  <c:v>-0.12540243585382899</c:v>
                </c:pt>
                <c:pt idx="7079">
                  <c:v>-0.12689934302713901</c:v>
                </c:pt>
                <c:pt idx="7080">
                  <c:v>-0.128157419789416</c:v>
                </c:pt>
                <c:pt idx="7081">
                  <c:v>-0.12940337550397199</c:v>
                </c:pt>
                <c:pt idx="7082">
                  <c:v>-0.130606849293357</c:v>
                </c:pt>
                <c:pt idx="7083">
                  <c:v>-0.131701120564614</c:v>
                </c:pt>
                <c:pt idx="7084">
                  <c:v>-0.132614616976866</c:v>
                </c:pt>
                <c:pt idx="7085">
                  <c:v>-0.13324802535000099</c:v>
                </c:pt>
                <c:pt idx="7086">
                  <c:v>-0.13402429445987701</c:v>
                </c:pt>
                <c:pt idx="7087">
                  <c:v>-0.13446445184863601</c:v>
                </c:pt>
                <c:pt idx="7088">
                  <c:v>-0.13483160774226</c:v>
                </c:pt>
                <c:pt idx="7089">
                  <c:v>-0.135160169901477</c:v>
                </c:pt>
                <c:pt idx="7090">
                  <c:v>-0.13521121502948</c:v>
                </c:pt>
                <c:pt idx="7091">
                  <c:v>-0.13523517764861101</c:v>
                </c:pt>
                <c:pt idx="7092">
                  <c:v>-0.13511983603715799</c:v>
                </c:pt>
                <c:pt idx="7093">
                  <c:v>-0.13468187247781699</c:v>
                </c:pt>
                <c:pt idx="7094">
                  <c:v>-0.13441807529640501</c:v>
                </c:pt>
                <c:pt idx="7095">
                  <c:v>-0.133366870789007</c:v>
                </c:pt>
                <c:pt idx="7096">
                  <c:v>-0.133503723688632</c:v>
                </c:pt>
                <c:pt idx="7097">
                  <c:v>-0.13188219654186401</c:v>
                </c:pt>
                <c:pt idx="7098">
                  <c:v>-0.13073051752652201</c:v>
                </c:pt>
                <c:pt idx="7099">
                  <c:v>-0.129511860575173</c:v>
                </c:pt>
                <c:pt idx="7100">
                  <c:v>-0.12860462934060099</c:v>
                </c:pt>
                <c:pt idx="7101">
                  <c:v>-0.127271393482525</c:v>
                </c:pt>
                <c:pt idx="7102">
                  <c:v>-0.12522858870002301</c:v>
                </c:pt>
                <c:pt idx="7103">
                  <c:v>-0.12411123070347201</c:v>
                </c:pt>
                <c:pt idx="7104">
                  <c:v>-0.121671128316144</c:v>
                </c:pt>
                <c:pt idx="7105">
                  <c:v>-0.120081416308539</c:v>
                </c:pt>
                <c:pt idx="7106">
                  <c:v>-0.117797802099044</c:v>
                </c:pt>
                <c:pt idx="7107">
                  <c:v>-0.115654876426157</c:v>
                </c:pt>
                <c:pt idx="7108">
                  <c:v>-0.113420159062273</c:v>
                </c:pt>
                <c:pt idx="7109">
                  <c:v>-0.11090809835606601</c:v>
                </c:pt>
                <c:pt idx="7110">
                  <c:v>-0.108402500948071</c:v>
                </c:pt>
                <c:pt idx="7111">
                  <c:v>-0.10572131910658</c:v>
                </c:pt>
                <c:pt idx="7112">
                  <c:v>-0.103300754022843</c:v>
                </c:pt>
                <c:pt idx="7113">
                  <c:v>-0.100402382169369</c:v>
                </c:pt>
                <c:pt idx="7114">
                  <c:v>-9.7759434579341498E-2</c:v>
                </c:pt>
                <c:pt idx="7115">
                  <c:v>-9.4729343949052802E-2</c:v>
                </c:pt>
                <c:pt idx="7116">
                  <c:v>-9.1891866764775496E-2</c:v>
                </c:pt>
                <c:pt idx="7117">
                  <c:v>-8.9023522702272803E-2</c:v>
                </c:pt>
                <c:pt idx="7118">
                  <c:v>-8.5920523836128901E-2</c:v>
                </c:pt>
                <c:pt idx="7119">
                  <c:v>-8.2956325756608204E-2</c:v>
                </c:pt>
                <c:pt idx="7120">
                  <c:v>-7.9910304112194699E-2</c:v>
                </c:pt>
                <c:pt idx="7121">
                  <c:v>-7.6845349201549604E-2</c:v>
                </c:pt>
                <c:pt idx="7122">
                  <c:v>-7.3714434661103806E-2</c:v>
                </c:pt>
                <c:pt idx="7123">
                  <c:v>-7.0882620110490194E-2</c:v>
                </c:pt>
                <c:pt idx="7124">
                  <c:v>-6.7691241664527502E-2</c:v>
                </c:pt>
                <c:pt idx="7125">
                  <c:v>-6.4697389305566899E-2</c:v>
                </c:pt>
                <c:pt idx="7126">
                  <c:v>-6.1769510566240603E-2</c:v>
                </c:pt>
                <c:pt idx="7127">
                  <c:v>-5.8950499498957698E-2</c:v>
                </c:pt>
                <c:pt idx="7128">
                  <c:v>-5.6021966102594502E-2</c:v>
                </c:pt>
                <c:pt idx="7129">
                  <c:v>-5.3208947758137899E-2</c:v>
                </c:pt>
                <c:pt idx="7130">
                  <c:v>-5.05636150879697E-2</c:v>
                </c:pt>
                <c:pt idx="7131">
                  <c:v>-4.7718312310395798E-2</c:v>
                </c:pt>
                <c:pt idx="7132">
                  <c:v>-4.5234765869206203E-2</c:v>
                </c:pt>
                <c:pt idx="7133">
                  <c:v>-4.2729191166604598E-2</c:v>
                </c:pt>
                <c:pt idx="7134">
                  <c:v>-4.0260956300752701E-2</c:v>
                </c:pt>
                <c:pt idx="7135">
                  <c:v>-3.7951962063637198E-2</c:v>
                </c:pt>
                <c:pt idx="7136">
                  <c:v>-3.5849377007736903E-2</c:v>
                </c:pt>
                <c:pt idx="7137">
                  <c:v>-3.3727503809156997E-2</c:v>
                </c:pt>
                <c:pt idx="7138">
                  <c:v>-3.1634665690498297E-2</c:v>
                </c:pt>
                <c:pt idx="7139">
                  <c:v>-2.9639551554745201E-2</c:v>
                </c:pt>
                <c:pt idx="7140">
                  <c:v>-2.7855490227516998E-2</c:v>
                </c:pt>
                <c:pt idx="7141">
                  <c:v>-2.6351903042547802E-2</c:v>
                </c:pt>
                <c:pt idx="7142">
                  <c:v>-2.4720140884542101E-2</c:v>
                </c:pt>
                <c:pt idx="7143">
                  <c:v>-2.3300723934261199E-2</c:v>
                </c:pt>
                <c:pt idx="7144">
                  <c:v>-2.1867837731866901E-2</c:v>
                </c:pt>
                <c:pt idx="7145">
                  <c:v>-2.0839672566165601E-2</c:v>
                </c:pt>
                <c:pt idx="7146">
                  <c:v>-1.9749577096236599E-2</c:v>
                </c:pt>
                <c:pt idx="7147">
                  <c:v>-1.855436629707E-2</c:v>
                </c:pt>
                <c:pt idx="7148">
                  <c:v>-1.8126989010615501E-2</c:v>
                </c:pt>
                <c:pt idx="7149">
                  <c:v>-1.6942106567002901E-2</c:v>
                </c:pt>
                <c:pt idx="7150">
                  <c:v>-1.6686937652749801E-2</c:v>
                </c:pt>
                <c:pt idx="7151">
                  <c:v>-1.6185662396775699E-2</c:v>
                </c:pt>
                <c:pt idx="7152">
                  <c:v>-1.55431031207998E-2</c:v>
                </c:pt>
                <c:pt idx="7153">
                  <c:v>-1.53327025953627E-2</c:v>
                </c:pt>
                <c:pt idx="7154">
                  <c:v>-1.5029230146517599E-2</c:v>
                </c:pt>
                <c:pt idx="7155">
                  <c:v>-1.50629726511176E-2</c:v>
                </c:pt>
                <c:pt idx="7156">
                  <c:v>-1.48842820583098E-2</c:v>
                </c:pt>
                <c:pt idx="7157">
                  <c:v>-1.50962693259568E-2</c:v>
                </c:pt>
                <c:pt idx="7158">
                  <c:v>-1.50980833581221E-2</c:v>
                </c:pt>
                <c:pt idx="7159">
                  <c:v>-1.5368383082432199E-2</c:v>
                </c:pt>
                <c:pt idx="7160">
                  <c:v>-1.5652535686025801E-2</c:v>
                </c:pt>
                <c:pt idx="7161">
                  <c:v>-1.5937291613544499E-2</c:v>
                </c:pt>
                <c:pt idx="7162">
                  <c:v>-1.63900218679549E-2</c:v>
                </c:pt>
                <c:pt idx="7163">
                  <c:v>-1.6510115417034E-2</c:v>
                </c:pt>
                <c:pt idx="7164">
                  <c:v>-1.72079666362219E-2</c:v>
                </c:pt>
                <c:pt idx="7165">
                  <c:v>-1.75620717753334E-2</c:v>
                </c:pt>
                <c:pt idx="7166">
                  <c:v>-1.8048891319246401E-2</c:v>
                </c:pt>
                <c:pt idx="7167">
                  <c:v>-1.85026346584161E-2</c:v>
                </c:pt>
                <c:pt idx="7168">
                  <c:v>-1.8867681016497901E-2</c:v>
                </c:pt>
                <c:pt idx="7169">
                  <c:v>-1.96687854207378E-2</c:v>
                </c:pt>
                <c:pt idx="7170">
                  <c:v>-2.0207477428750301E-2</c:v>
                </c:pt>
                <c:pt idx="7171">
                  <c:v>-2.05551960846025E-2</c:v>
                </c:pt>
                <c:pt idx="7172">
                  <c:v>-2.1173313788923901E-2</c:v>
                </c:pt>
                <c:pt idx="7173">
                  <c:v>-2.1413344757439699E-2</c:v>
                </c:pt>
                <c:pt idx="7174">
                  <c:v>-2.1971645589135998E-2</c:v>
                </c:pt>
                <c:pt idx="7175">
                  <c:v>-2.21126443095363E-2</c:v>
                </c:pt>
                <c:pt idx="7176">
                  <c:v>-2.2477191449522899E-2</c:v>
                </c:pt>
                <c:pt idx="7177">
                  <c:v>-2.2689254189255301E-2</c:v>
                </c:pt>
                <c:pt idx="7178">
                  <c:v>-2.2611635914949E-2</c:v>
                </c:pt>
                <c:pt idx="7179">
                  <c:v>-2.3125037208741001E-2</c:v>
                </c:pt>
                <c:pt idx="7180">
                  <c:v>-2.27022375458651E-2</c:v>
                </c:pt>
                <c:pt idx="7181">
                  <c:v>-2.2788872776106899E-2</c:v>
                </c:pt>
                <c:pt idx="7182">
                  <c:v>-2.2705102005752199E-2</c:v>
                </c:pt>
                <c:pt idx="7183">
                  <c:v>-2.2286729735815001E-2</c:v>
                </c:pt>
                <c:pt idx="7184">
                  <c:v>-2.2184503133976199E-2</c:v>
                </c:pt>
                <c:pt idx="7185">
                  <c:v>-2.1558148735969701E-2</c:v>
                </c:pt>
                <c:pt idx="7186">
                  <c:v>-2.1091321534484501E-2</c:v>
                </c:pt>
                <c:pt idx="7187">
                  <c:v>-2.0313653919192501E-2</c:v>
                </c:pt>
                <c:pt idx="7188">
                  <c:v>-1.9628342076154499E-2</c:v>
                </c:pt>
                <c:pt idx="7189">
                  <c:v>-1.88469173116694E-2</c:v>
                </c:pt>
                <c:pt idx="7190">
                  <c:v>-1.7829085658036401E-2</c:v>
                </c:pt>
                <c:pt idx="7191">
                  <c:v>-1.67410297002684E-2</c:v>
                </c:pt>
                <c:pt idx="7192">
                  <c:v>-1.5669067833926499E-2</c:v>
                </c:pt>
                <c:pt idx="7193">
                  <c:v>-1.43568511993621E-2</c:v>
                </c:pt>
                <c:pt idx="7194">
                  <c:v>-1.30365296134908E-2</c:v>
                </c:pt>
                <c:pt idx="7195">
                  <c:v>-1.1450725517105E-2</c:v>
                </c:pt>
                <c:pt idx="7196">
                  <c:v>-9.8620362634678806E-3</c:v>
                </c:pt>
                <c:pt idx="7197">
                  <c:v>-8.2746042602516202E-3</c:v>
                </c:pt>
                <c:pt idx="7198">
                  <c:v>-6.47918388246564E-3</c:v>
                </c:pt>
                <c:pt idx="7199">
                  <c:v>-4.6941741734920503E-3</c:v>
                </c:pt>
                <c:pt idx="7200">
                  <c:v>-2.60613855195124E-3</c:v>
                </c:pt>
                <c:pt idx="7201">
                  <c:v>-7.2646636861849103E-4</c:v>
                </c:pt>
                <c:pt idx="7202">
                  <c:v>1.3627065298339499E-3</c:v>
                </c:pt>
                <c:pt idx="7203">
                  <c:v>3.4739086768946102E-3</c:v>
                </c:pt>
                <c:pt idx="7204">
                  <c:v>5.6675685281488202E-3</c:v>
                </c:pt>
                <c:pt idx="7205">
                  <c:v>8.0701149816397397E-3</c:v>
                </c:pt>
                <c:pt idx="7206">
                  <c:v>1.0341811695571501E-2</c:v>
                </c:pt>
                <c:pt idx="7207">
                  <c:v>1.24042991756412E-2</c:v>
                </c:pt>
                <c:pt idx="7208">
                  <c:v>1.49452211865332E-2</c:v>
                </c:pt>
                <c:pt idx="7209">
                  <c:v>1.74033119495864E-2</c:v>
                </c:pt>
                <c:pt idx="7210">
                  <c:v>1.9799080790049099E-2</c:v>
                </c:pt>
                <c:pt idx="7211">
                  <c:v>2.2462839402681799E-2</c:v>
                </c:pt>
                <c:pt idx="7212">
                  <c:v>2.4666216599116501E-2</c:v>
                </c:pt>
                <c:pt idx="7213">
                  <c:v>2.7143699310704001E-2</c:v>
                </c:pt>
                <c:pt idx="7214">
                  <c:v>2.9683364101836199E-2</c:v>
                </c:pt>
                <c:pt idx="7215">
                  <c:v>3.2166428793222603E-2</c:v>
                </c:pt>
                <c:pt idx="7216">
                  <c:v>3.4518324271877898E-2</c:v>
                </c:pt>
                <c:pt idx="7217">
                  <c:v>3.6881738248153099E-2</c:v>
                </c:pt>
                <c:pt idx="7218">
                  <c:v>3.9180298863595003E-2</c:v>
                </c:pt>
                <c:pt idx="7219">
                  <c:v>4.1522387322287101E-2</c:v>
                </c:pt>
                <c:pt idx="7220">
                  <c:v>4.39586446412926E-2</c:v>
                </c:pt>
                <c:pt idx="7221">
                  <c:v>4.5877660129963402E-2</c:v>
                </c:pt>
                <c:pt idx="7222">
                  <c:v>4.8194176097933403E-2</c:v>
                </c:pt>
                <c:pt idx="7223">
                  <c:v>5.0230043150275697E-2</c:v>
                </c:pt>
                <c:pt idx="7224">
                  <c:v>5.2242934885268801E-2</c:v>
                </c:pt>
                <c:pt idx="7225">
                  <c:v>5.4233735802883702E-2</c:v>
                </c:pt>
                <c:pt idx="7226">
                  <c:v>5.5943687781520403E-2</c:v>
                </c:pt>
                <c:pt idx="7227">
                  <c:v>5.7587416040783497E-2</c:v>
                </c:pt>
                <c:pt idx="7228">
                  <c:v>5.92864464989298E-2</c:v>
                </c:pt>
                <c:pt idx="7229">
                  <c:v>6.0862323905792701E-2</c:v>
                </c:pt>
                <c:pt idx="7230">
                  <c:v>6.2451710772338902E-2</c:v>
                </c:pt>
                <c:pt idx="7231">
                  <c:v>6.36302895574134E-2</c:v>
                </c:pt>
                <c:pt idx="7232">
                  <c:v>6.4871994764952604E-2</c:v>
                </c:pt>
                <c:pt idx="7233">
                  <c:v>6.6119155253297507E-2</c:v>
                </c:pt>
                <c:pt idx="7234">
                  <c:v>6.6968224828819006E-2</c:v>
                </c:pt>
                <c:pt idx="7235">
                  <c:v>6.7907862642096098E-2</c:v>
                </c:pt>
                <c:pt idx="7236">
                  <c:v>6.8610264924690995E-2</c:v>
                </c:pt>
                <c:pt idx="7237">
                  <c:v>6.93723007462346E-2</c:v>
                </c:pt>
                <c:pt idx="7238">
                  <c:v>6.9753699262845595E-2</c:v>
                </c:pt>
                <c:pt idx="7239">
                  <c:v>7.0392474703226099E-2</c:v>
                </c:pt>
                <c:pt idx="7240">
                  <c:v>7.0666329079604906E-2</c:v>
                </c:pt>
                <c:pt idx="7241">
                  <c:v>7.0653280178535602E-2</c:v>
                </c:pt>
                <c:pt idx="7242">
                  <c:v>7.1381126543188095E-2</c:v>
                </c:pt>
                <c:pt idx="7243">
                  <c:v>7.09401010797297E-2</c:v>
                </c:pt>
                <c:pt idx="7244">
                  <c:v>7.1111636793477706E-2</c:v>
                </c:pt>
                <c:pt idx="7245">
                  <c:v>7.0924582097495803E-2</c:v>
                </c:pt>
                <c:pt idx="7246">
                  <c:v>7.0587463051080004E-2</c:v>
                </c:pt>
                <c:pt idx="7247">
                  <c:v>7.0367218386027594E-2</c:v>
                </c:pt>
                <c:pt idx="7248">
                  <c:v>6.9962881833068494E-2</c:v>
                </c:pt>
                <c:pt idx="7249">
                  <c:v>6.9606194211631903E-2</c:v>
                </c:pt>
                <c:pt idx="7250">
                  <c:v>6.8835821118363505E-2</c:v>
                </c:pt>
                <c:pt idx="7251">
                  <c:v>6.8352241461446001E-2</c:v>
                </c:pt>
                <c:pt idx="7252">
                  <c:v>6.7600716212413897E-2</c:v>
                </c:pt>
                <c:pt idx="7253">
                  <c:v>6.6905193267600305E-2</c:v>
                </c:pt>
                <c:pt idx="7254">
                  <c:v>6.6219254214619397E-2</c:v>
                </c:pt>
                <c:pt idx="7255">
                  <c:v>6.5358274307620604E-2</c:v>
                </c:pt>
                <c:pt idx="7256">
                  <c:v>6.4296216046357102E-2</c:v>
                </c:pt>
                <c:pt idx="7257">
                  <c:v>6.3694980779594706E-2</c:v>
                </c:pt>
                <c:pt idx="7258">
                  <c:v>6.2729243670909596E-2</c:v>
                </c:pt>
                <c:pt idx="7259">
                  <c:v>6.1823022303750599E-2</c:v>
                </c:pt>
                <c:pt idx="7260">
                  <c:v>6.0969751704992199E-2</c:v>
                </c:pt>
                <c:pt idx="7261">
                  <c:v>6.0051161368734798E-2</c:v>
                </c:pt>
                <c:pt idx="7262">
                  <c:v>5.9320124697636999E-2</c:v>
                </c:pt>
                <c:pt idx="7263">
                  <c:v>5.8298509320450401E-2</c:v>
                </c:pt>
                <c:pt idx="7264">
                  <c:v>5.7539898374848297E-2</c:v>
                </c:pt>
                <c:pt idx="7265">
                  <c:v>5.6665514649475099E-2</c:v>
                </c:pt>
                <c:pt idx="7266">
                  <c:v>5.57851323942491E-2</c:v>
                </c:pt>
                <c:pt idx="7267">
                  <c:v>5.5286601041985302E-2</c:v>
                </c:pt>
                <c:pt idx="7268">
                  <c:v>5.44209509034893E-2</c:v>
                </c:pt>
                <c:pt idx="7269">
                  <c:v>5.3673391199108099E-2</c:v>
                </c:pt>
                <c:pt idx="7270">
                  <c:v>5.31009642069512E-2</c:v>
                </c:pt>
                <c:pt idx="7271">
                  <c:v>5.2536206785778798E-2</c:v>
                </c:pt>
                <c:pt idx="7272">
                  <c:v>5.20545618874746E-2</c:v>
                </c:pt>
                <c:pt idx="7273">
                  <c:v>5.1687720658030303E-2</c:v>
                </c:pt>
                <c:pt idx="7274">
                  <c:v>5.11260473529127E-2</c:v>
                </c:pt>
                <c:pt idx="7275">
                  <c:v>5.0876201708831198E-2</c:v>
                </c:pt>
                <c:pt idx="7276">
                  <c:v>5.0819308678542403E-2</c:v>
                </c:pt>
                <c:pt idx="7277">
                  <c:v>5.0683334914745602E-2</c:v>
                </c:pt>
                <c:pt idx="7278">
                  <c:v>5.0657370528362597E-2</c:v>
                </c:pt>
                <c:pt idx="7279">
                  <c:v>5.0674741204318197E-2</c:v>
                </c:pt>
                <c:pt idx="7280">
                  <c:v>5.0766692978205498E-2</c:v>
                </c:pt>
                <c:pt idx="7281">
                  <c:v>5.0985478391255099E-2</c:v>
                </c:pt>
                <c:pt idx="7282">
                  <c:v>5.1446874863379399E-2</c:v>
                </c:pt>
                <c:pt idx="7283">
                  <c:v>5.1548962070245202E-2</c:v>
                </c:pt>
                <c:pt idx="7284">
                  <c:v>5.21159269403009E-2</c:v>
                </c:pt>
                <c:pt idx="7285">
                  <c:v>5.2578949830060097E-2</c:v>
                </c:pt>
                <c:pt idx="7286">
                  <c:v>5.3435012043328803E-2</c:v>
                </c:pt>
                <c:pt idx="7287">
                  <c:v>5.4214570518768303E-2</c:v>
                </c:pt>
                <c:pt idx="7288">
                  <c:v>5.4824984638985601E-2</c:v>
                </c:pt>
                <c:pt idx="7289">
                  <c:v>5.58252297283389E-2</c:v>
                </c:pt>
                <c:pt idx="7290">
                  <c:v>5.6954156326578298E-2</c:v>
                </c:pt>
                <c:pt idx="7291">
                  <c:v>5.8012641914070802E-2</c:v>
                </c:pt>
                <c:pt idx="7292">
                  <c:v>5.9027278190793397E-2</c:v>
                </c:pt>
                <c:pt idx="7293">
                  <c:v>6.0080506962797299E-2</c:v>
                </c:pt>
                <c:pt idx="7294">
                  <c:v>6.1318602725699202E-2</c:v>
                </c:pt>
                <c:pt idx="7295">
                  <c:v>6.2682949726570403E-2</c:v>
                </c:pt>
                <c:pt idx="7296">
                  <c:v>6.41787400728899E-2</c:v>
                </c:pt>
                <c:pt idx="7297">
                  <c:v>6.5527938140571895E-2</c:v>
                </c:pt>
                <c:pt idx="7298">
                  <c:v>6.6869753419730601E-2</c:v>
                </c:pt>
                <c:pt idx="7299">
                  <c:v>6.8650501041774004E-2</c:v>
                </c:pt>
                <c:pt idx="7300">
                  <c:v>7.0137655528605597E-2</c:v>
                </c:pt>
                <c:pt idx="7301">
                  <c:v>7.1911298625219305E-2</c:v>
                </c:pt>
                <c:pt idx="7302">
                  <c:v>7.3322294109734204E-2</c:v>
                </c:pt>
                <c:pt idx="7303">
                  <c:v>7.5011460300162897E-2</c:v>
                </c:pt>
                <c:pt idx="7304">
                  <c:v>7.7008370814808602E-2</c:v>
                </c:pt>
                <c:pt idx="7305">
                  <c:v>7.8604656592105901E-2</c:v>
                </c:pt>
                <c:pt idx="7306">
                  <c:v>8.0561840981059799E-2</c:v>
                </c:pt>
                <c:pt idx="7307">
                  <c:v>8.2028537437511595E-2</c:v>
                </c:pt>
                <c:pt idx="7308">
                  <c:v>8.38416980321392E-2</c:v>
                </c:pt>
                <c:pt idx="7309">
                  <c:v>8.5718039099269797E-2</c:v>
                </c:pt>
                <c:pt idx="7310">
                  <c:v>8.7503642401919199E-2</c:v>
                </c:pt>
                <c:pt idx="7311">
                  <c:v>8.9203766647093202E-2</c:v>
                </c:pt>
                <c:pt idx="7312">
                  <c:v>9.0940999397339004E-2</c:v>
                </c:pt>
                <c:pt idx="7313">
                  <c:v>9.2636748567723803E-2</c:v>
                </c:pt>
                <c:pt idx="7314">
                  <c:v>9.4316978862038298E-2</c:v>
                </c:pt>
                <c:pt idx="7315">
                  <c:v>9.6106490693513305E-2</c:v>
                </c:pt>
                <c:pt idx="7316">
                  <c:v>9.7668539026985898E-2</c:v>
                </c:pt>
                <c:pt idx="7317">
                  <c:v>9.9272738606156E-2</c:v>
                </c:pt>
                <c:pt idx="7318">
                  <c:v>0.100898643441112</c:v>
                </c:pt>
                <c:pt idx="7319">
                  <c:v>0.10245584249204701</c:v>
                </c:pt>
                <c:pt idx="7320">
                  <c:v>0.103823339625381</c:v>
                </c:pt>
                <c:pt idx="7321">
                  <c:v>0.10512422069309101</c:v>
                </c:pt>
                <c:pt idx="7322">
                  <c:v>0.106507899916059</c:v>
                </c:pt>
                <c:pt idx="7323">
                  <c:v>0.10781355664318799</c:v>
                </c:pt>
                <c:pt idx="7324">
                  <c:v>0.108964042923576</c:v>
                </c:pt>
                <c:pt idx="7325">
                  <c:v>0.110148483613525</c:v>
                </c:pt>
                <c:pt idx="7326">
                  <c:v>0.111006059966594</c:v>
                </c:pt>
                <c:pt idx="7327">
                  <c:v>0.11223132729969799</c:v>
                </c:pt>
                <c:pt idx="7328">
                  <c:v>0.11301511680274701</c:v>
                </c:pt>
                <c:pt idx="7329">
                  <c:v>0.11392336590348399</c:v>
                </c:pt>
                <c:pt idx="7330">
                  <c:v>0.11449410499212</c:v>
                </c:pt>
                <c:pt idx="7331">
                  <c:v>0.11505331213996101</c:v>
                </c:pt>
                <c:pt idx="7332">
                  <c:v>0.11587713146015501</c:v>
                </c:pt>
                <c:pt idx="7333">
                  <c:v>0.11611702911489601</c:v>
                </c:pt>
                <c:pt idx="7334">
                  <c:v>0.11656290776962901</c:v>
                </c:pt>
                <c:pt idx="7335">
                  <c:v>0.116844449960106</c:v>
                </c:pt>
                <c:pt idx="7336">
                  <c:v>0.116907248091575</c:v>
                </c:pt>
                <c:pt idx="7337">
                  <c:v>0.11700924380783199</c:v>
                </c:pt>
                <c:pt idx="7338">
                  <c:v>0.116959348297757</c:v>
                </c:pt>
                <c:pt idx="7339">
                  <c:v>0.116838669909367</c:v>
                </c:pt>
                <c:pt idx="7340">
                  <c:v>0.116449725344696</c:v>
                </c:pt>
                <c:pt idx="7341">
                  <c:v>0.116168301246899</c:v>
                </c:pt>
                <c:pt idx="7342">
                  <c:v>0.11587686142933599</c:v>
                </c:pt>
                <c:pt idx="7343">
                  <c:v>0.115312709377003</c:v>
                </c:pt>
                <c:pt idx="7344">
                  <c:v>0.114573031357376</c:v>
                </c:pt>
                <c:pt idx="7345">
                  <c:v>0.113843666173742</c:v>
                </c:pt>
                <c:pt idx="7346">
                  <c:v>0.11313186197870601</c:v>
                </c:pt>
                <c:pt idx="7347">
                  <c:v>0.112079668916837</c:v>
                </c:pt>
                <c:pt idx="7348">
                  <c:v>0.11119504144773799</c:v>
                </c:pt>
                <c:pt idx="7349">
                  <c:v>0.110043981331549</c:v>
                </c:pt>
                <c:pt idx="7350">
                  <c:v>0.108715208319107</c:v>
                </c:pt>
                <c:pt idx="7351">
                  <c:v>0.107495684819492</c:v>
                </c:pt>
                <c:pt idx="7352">
                  <c:v>0.106167462354378</c:v>
                </c:pt>
                <c:pt idx="7353">
                  <c:v>0.104753910663901</c:v>
                </c:pt>
                <c:pt idx="7354">
                  <c:v>0.102913493122681</c:v>
                </c:pt>
                <c:pt idx="7355">
                  <c:v>0.10143460215703801</c:v>
                </c:pt>
                <c:pt idx="7356">
                  <c:v>9.9934409654132195E-2</c:v>
                </c:pt>
                <c:pt idx="7357">
                  <c:v>9.7865161726297806E-2</c:v>
                </c:pt>
                <c:pt idx="7358">
                  <c:v>9.6219776432345194E-2</c:v>
                </c:pt>
                <c:pt idx="7359">
                  <c:v>9.3896920540419496E-2</c:v>
                </c:pt>
                <c:pt idx="7360">
                  <c:v>9.2201757814272298E-2</c:v>
                </c:pt>
                <c:pt idx="7361">
                  <c:v>8.9987348683060797E-2</c:v>
                </c:pt>
                <c:pt idx="7362">
                  <c:v>8.7896700444120499E-2</c:v>
                </c:pt>
                <c:pt idx="7363">
                  <c:v>8.5745687327022202E-2</c:v>
                </c:pt>
                <c:pt idx="7364">
                  <c:v>8.3119245498769007E-2</c:v>
                </c:pt>
                <c:pt idx="7365">
                  <c:v>8.1131799417041406E-2</c:v>
                </c:pt>
                <c:pt idx="7366">
                  <c:v>7.8818981030264801E-2</c:v>
                </c:pt>
                <c:pt idx="7367">
                  <c:v>7.6362772022797301E-2</c:v>
                </c:pt>
                <c:pt idx="7368">
                  <c:v>7.3949466081694101E-2</c:v>
                </c:pt>
                <c:pt idx="7369">
                  <c:v>7.1381779675769599E-2</c:v>
                </c:pt>
                <c:pt idx="7370">
                  <c:v>6.8985635886681204E-2</c:v>
                </c:pt>
                <c:pt idx="7371">
                  <c:v>6.6511012955849699E-2</c:v>
                </c:pt>
                <c:pt idx="7372">
                  <c:v>6.4063226930624703E-2</c:v>
                </c:pt>
                <c:pt idx="7373">
                  <c:v>6.1365733918437297E-2</c:v>
                </c:pt>
                <c:pt idx="7374">
                  <c:v>5.8655040557559102E-2</c:v>
                </c:pt>
                <c:pt idx="7375">
                  <c:v>5.63496292200708E-2</c:v>
                </c:pt>
                <c:pt idx="7376">
                  <c:v>5.3722781693190599E-2</c:v>
                </c:pt>
                <c:pt idx="7377">
                  <c:v>5.1047260521941903E-2</c:v>
                </c:pt>
                <c:pt idx="7378">
                  <c:v>4.8628258819254297E-2</c:v>
                </c:pt>
                <c:pt idx="7379">
                  <c:v>4.5874300480831597E-2</c:v>
                </c:pt>
                <c:pt idx="7380">
                  <c:v>4.3673291846473603E-2</c:v>
                </c:pt>
                <c:pt idx="7381">
                  <c:v>4.1047892587727203E-2</c:v>
                </c:pt>
                <c:pt idx="7382">
                  <c:v>3.8387549299356998E-2</c:v>
                </c:pt>
                <c:pt idx="7383">
                  <c:v>3.6141820352891298E-2</c:v>
                </c:pt>
                <c:pt idx="7384">
                  <c:v>3.3759602112133101E-2</c:v>
                </c:pt>
                <c:pt idx="7385">
                  <c:v>3.1648365377383102E-2</c:v>
                </c:pt>
                <c:pt idx="7386">
                  <c:v>2.9351730789044898E-2</c:v>
                </c:pt>
                <c:pt idx="7387">
                  <c:v>2.69985555373485E-2</c:v>
                </c:pt>
                <c:pt idx="7388">
                  <c:v>2.5034739925753498E-2</c:v>
                </c:pt>
                <c:pt idx="7389">
                  <c:v>2.3034102432025399E-2</c:v>
                </c:pt>
                <c:pt idx="7390">
                  <c:v>2.1132948582531699E-2</c:v>
                </c:pt>
                <c:pt idx="7391">
                  <c:v>1.92408662591987E-2</c:v>
                </c:pt>
                <c:pt idx="7392">
                  <c:v>1.7432424299113201E-2</c:v>
                </c:pt>
                <c:pt idx="7393">
                  <c:v>1.5781604731466399E-2</c:v>
                </c:pt>
                <c:pt idx="7394">
                  <c:v>1.4326669553265199E-2</c:v>
                </c:pt>
                <c:pt idx="7395">
                  <c:v>1.2855385996157501E-2</c:v>
                </c:pt>
                <c:pt idx="7396">
                  <c:v>1.1499311199139E-2</c:v>
                </c:pt>
                <c:pt idx="7397">
                  <c:v>1.01516939452633E-2</c:v>
                </c:pt>
                <c:pt idx="7398">
                  <c:v>9.0058434724283494E-3</c:v>
                </c:pt>
                <c:pt idx="7399">
                  <c:v>8.3455782826152292E-3</c:v>
                </c:pt>
                <c:pt idx="7400">
                  <c:v>7.4361555048902198E-3</c:v>
                </c:pt>
                <c:pt idx="7401">
                  <c:v>6.6290893070001999E-3</c:v>
                </c:pt>
                <c:pt idx="7402">
                  <c:v>6.1678905959775404E-3</c:v>
                </c:pt>
                <c:pt idx="7403">
                  <c:v>5.7068359241537097E-3</c:v>
                </c:pt>
                <c:pt idx="7404">
                  <c:v>5.4269854011801E-3</c:v>
                </c:pt>
                <c:pt idx="7405">
                  <c:v>5.3636642937455702E-3</c:v>
                </c:pt>
                <c:pt idx="7406">
                  <c:v>4.9663428059979198E-3</c:v>
                </c:pt>
                <c:pt idx="7407">
                  <c:v>5.3000640569998798E-3</c:v>
                </c:pt>
                <c:pt idx="7408">
                  <c:v>5.4635924630242697E-3</c:v>
                </c:pt>
                <c:pt idx="7409">
                  <c:v>5.98175102737886E-3</c:v>
                </c:pt>
                <c:pt idx="7410">
                  <c:v>6.4287407383930998E-3</c:v>
                </c:pt>
                <c:pt idx="7411">
                  <c:v>6.9324790528956402E-3</c:v>
                </c:pt>
                <c:pt idx="7412">
                  <c:v>7.8808929088761692E-3</c:v>
                </c:pt>
                <c:pt idx="7413">
                  <c:v>8.5773173282249603E-3</c:v>
                </c:pt>
                <c:pt idx="7414">
                  <c:v>9.9370450698501901E-3</c:v>
                </c:pt>
                <c:pt idx="7415">
                  <c:v>1.0791321015464201E-2</c:v>
                </c:pt>
                <c:pt idx="7416">
                  <c:v>1.17660486779572E-2</c:v>
                </c:pt>
                <c:pt idx="7417">
                  <c:v>1.32360881666126E-2</c:v>
                </c:pt>
                <c:pt idx="7418">
                  <c:v>1.4515285375812001E-2</c:v>
                </c:pt>
                <c:pt idx="7419">
                  <c:v>1.6131562967008E-2</c:v>
                </c:pt>
                <c:pt idx="7420">
                  <c:v>1.7807158003962001E-2</c:v>
                </c:pt>
                <c:pt idx="7421">
                  <c:v>1.9103355149087699E-2</c:v>
                </c:pt>
                <c:pt idx="7422">
                  <c:v>2.1113298608754199E-2</c:v>
                </c:pt>
                <c:pt idx="7423">
                  <c:v>2.2690909977907899E-2</c:v>
                </c:pt>
                <c:pt idx="7424">
                  <c:v>2.47317474912572E-2</c:v>
                </c:pt>
                <c:pt idx="7425">
                  <c:v>2.6569856701753498E-2</c:v>
                </c:pt>
                <c:pt idx="7426">
                  <c:v>2.83403323950039E-2</c:v>
                </c:pt>
                <c:pt idx="7427">
                  <c:v>3.0443771607471502E-2</c:v>
                </c:pt>
                <c:pt idx="7428">
                  <c:v>3.2085291706541397E-2</c:v>
                </c:pt>
                <c:pt idx="7429">
                  <c:v>3.4207316230553599E-2</c:v>
                </c:pt>
                <c:pt idx="7430">
                  <c:v>3.6017592087251603E-2</c:v>
                </c:pt>
                <c:pt idx="7431">
                  <c:v>3.8127647595286897E-2</c:v>
                </c:pt>
                <c:pt idx="7432">
                  <c:v>3.9908723600791798E-2</c:v>
                </c:pt>
                <c:pt idx="7433">
                  <c:v>4.1678605113582297E-2</c:v>
                </c:pt>
                <c:pt idx="7434">
                  <c:v>4.3619497988129301E-2</c:v>
                </c:pt>
                <c:pt idx="7435">
                  <c:v>4.5315366643431401E-2</c:v>
                </c:pt>
                <c:pt idx="7436">
                  <c:v>4.6955233305047403E-2</c:v>
                </c:pt>
                <c:pt idx="7437">
                  <c:v>4.8589410076738199E-2</c:v>
                </c:pt>
                <c:pt idx="7438">
                  <c:v>4.9962134765584698E-2</c:v>
                </c:pt>
                <c:pt idx="7439">
                  <c:v>5.1566269081856901E-2</c:v>
                </c:pt>
                <c:pt idx="7440">
                  <c:v>5.27580973094652E-2</c:v>
                </c:pt>
                <c:pt idx="7441">
                  <c:v>5.4111111368317699E-2</c:v>
                </c:pt>
                <c:pt idx="7442">
                  <c:v>5.5315894199788898E-2</c:v>
                </c:pt>
                <c:pt idx="7443">
                  <c:v>5.6038957175036097E-2</c:v>
                </c:pt>
                <c:pt idx="7444">
                  <c:v>5.6880892986458598E-2</c:v>
                </c:pt>
                <c:pt idx="7445">
                  <c:v>5.7729839645747197E-2</c:v>
                </c:pt>
                <c:pt idx="7446">
                  <c:v>5.8205974371046097E-2</c:v>
                </c:pt>
                <c:pt idx="7447">
                  <c:v>5.8551996824582099E-2</c:v>
                </c:pt>
                <c:pt idx="7448">
                  <c:v>5.9032903928367499E-2</c:v>
                </c:pt>
                <c:pt idx="7449">
                  <c:v>5.8622694474268003E-2</c:v>
                </c:pt>
                <c:pt idx="7450">
                  <c:v>5.8763973404826003E-2</c:v>
                </c:pt>
                <c:pt idx="7451">
                  <c:v>5.8356897291937999E-2</c:v>
                </c:pt>
                <c:pt idx="7452">
                  <c:v>5.8067108280271701E-2</c:v>
                </c:pt>
                <c:pt idx="7453">
                  <c:v>5.7522388742183399E-2</c:v>
                </c:pt>
                <c:pt idx="7454">
                  <c:v>5.6330235917582898E-2</c:v>
                </c:pt>
                <c:pt idx="7455">
                  <c:v>5.5627612486473202E-2</c:v>
                </c:pt>
                <c:pt idx="7456">
                  <c:v>5.4254147650227E-2</c:v>
                </c:pt>
                <c:pt idx="7457">
                  <c:v>5.3209765483474301E-2</c:v>
                </c:pt>
                <c:pt idx="7458">
                  <c:v>5.15302369993322E-2</c:v>
                </c:pt>
                <c:pt idx="7459">
                  <c:v>4.9784990352278097E-2</c:v>
                </c:pt>
                <c:pt idx="7460">
                  <c:v>4.7917380090605199E-2</c:v>
                </c:pt>
                <c:pt idx="7461">
                  <c:v>4.5835344317899901E-2</c:v>
                </c:pt>
                <c:pt idx="7462">
                  <c:v>4.37826248061738E-2</c:v>
                </c:pt>
                <c:pt idx="7463">
                  <c:v>4.1361100033507799E-2</c:v>
                </c:pt>
                <c:pt idx="7464">
                  <c:v>3.88267026553588E-2</c:v>
                </c:pt>
                <c:pt idx="7465">
                  <c:v>3.6227555562604E-2</c:v>
                </c:pt>
                <c:pt idx="7466">
                  <c:v>3.3446428048619699E-2</c:v>
                </c:pt>
                <c:pt idx="7467">
                  <c:v>3.0629348993464599E-2</c:v>
                </c:pt>
                <c:pt idx="7468">
                  <c:v>2.74924010513895E-2</c:v>
                </c:pt>
                <c:pt idx="7469">
                  <c:v>2.44661249152546E-2</c:v>
                </c:pt>
                <c:pt idx="7470">
                  <c:v>2.1304397928953701E-2</c:v>
                </c:pt>
                <c:pt idx="7471">
                  <c:v>1.7931916934391001E-2</c:v>
                </c:pt>
                <c:pt idx="7472">
                  <c:v>1.45110074342087E-2</c:v>
                </c:pt>
                <c:pt idx="7473">
                  <c:v>1.10415406653283E-2</c:v>
                </c:pt>
                <c:pt idx="7474">
                  <c:v>7.4583088278759504E-3</c:v>
                </c:pt>
                <c:pt idx="7475">
                  <c:v>3.9325680108443402E-3</c:v>
                </c:pt>
                <c:pt idx="7476">
                  <c:v>5.3904951681748496E-4</c:v>
                </c:pt>
                <c:pt idx="7477">
                  <c:v>-3.2928857827715001E-3</c:v>
                </c:pt>
                <c:pt idx="7478">
                  <c:v>-6.8300936817074099E-3</c:v>
                </c:pt>
                <c:pt idx="7479">
                  <c:v>-1.0270464324725E-2</c:v>
                </c:pt>
                <c:pt idx="7480">
                  <c:v>-1.38991636875599E-2</c:v>
                </c:pt>
                <c:pt idx="7481">
                  <c:v>-1.7439830447959302E-2</c:v>
                </c:pt>
                <c:pt idx="7482">
                  <c:v>-2.09830843162883E-2</c:v>
                </c:pt>
                <c:pt idx="7483">
                  <c:v>-2.45194731798162E-2</c:v>
                </c:pt>
                <c:pt idx="7484">
                  <c:v>-2.7801958037502399E-2</c:v>
                </c:pt>
                <c:pt idx="7485">
                  <c:v>-3.09365530531284E-2</c:v>
                </c:pt>
                <c:pt idx="7486">
                  <c:v>-3.4318656721186697E-2</c:v>
                </c:pt>
                <c:pt idx="7487">
                  <c:v>-3.7420426797657502E-2</c:v>
                </c:pt>
                <c:pt idx="7488">
                  <c:v>-4.0334159236970597E-2</c:v>
                </c:pt>
                <c:pt idx="7489">
                  <c:v>-4.3060430328081697E-2</c:v>
                </c:pt>
                <c:pt idx="7490">
                  <c:v>-4.56843463921313E-2</c:v>
                </c:pt>
                <c:pt idx="7491">
                  <c:v>-4.8347079088483999E-2</c:v>
                </c:pt>
                <c:pt idx="7492">
                  <c:v>-5.0789743854115103E-2</c:v>
                </c:pt>
                <c:pt idx="7493">
                  <c:v>-5.29334152583135E-2</c:v>
                </c:pt>
                <c:pt idx="7494">
                  <c:v>-5.5005562605860897E-2</c:v>
                </c:pt>
                <c:pt idx="7495">
                  <c:v>-5.6908704764433403E-2</c:v>
                </c:pt>
                <c:pt idx="7496">
                  <c:v>-5.8590238278754099E-2</c:v>
                </c:pt>
                <c:pt idx="7497">
                  <c:v>-6.0234898564804303E-2</c:v>
                </c:pt>
                <c:pt idx="7498">
                  <c:v>-6.1538003300764997E-2</c:v>
                </c:pt>
                <c:pt idx="7499">
                  <c:v>-6.2688595425471894E-2</c:v>
                </c:pt>
                <c:pt idx="7500">
                  <c:v>-6.3628401808406398E-2</c:v>
                </c:pt>
                <c:pt idx="7501">
                  <c:v>-6.4465310509183998E-2</c:v>
                </c:pt>
                <c:pt idx="7502">
                  <c:v>-6.5127415807386596E-2</c:v>
                </c:pt>
                <c:pt idx="7503">
                  <c:v>-6.5262882578335499E-2</c:v>
                </c:pt>
                <c:pt idx="7504">
                  <c:v>-6.5537800384167497E-2</c:v>
                </c:pt>
                <c:pt idx="7505">
                  <c:v>-6.5491657615892498E-2</c:v>
                </c:pt>
                <c:pt idx="7506">
                  <c:v>-6.5476707118449204E-2</c:v>
                </c:pt>
                <c:pt idx="7507">
                  <c:v>-6.4880079255266204E-2</c:v>
                </c:pt>
                <c:pt idx="7508">
                  <c:v>-6.4408211289999406E-2</c:v>
                </c:pt>
                <c:pt idx="7509">
                  <c:v>-6.3512979279134699E-2</c:v>
                </c:pt>
                <c:pt idx="7510">
                  <c:v>-6.2400805450301598E-2</c:v>
                </c:pt>
                <c:pt idx="7511">
                  <c:v>-6.1629600118413098E-2</c:v>
                </c:pt>
                <c:pt idx="7512">
                  <c:v>-6.0189906056602599E-2</c:v>
                </c:pt>
                <c:pt idx="7513">
                  <c:v>-5.8778288284874899E-2</c:v>
                </c:pt>
                <c:pt idx="7514">
                  <c:v>-5.7227988837492E-2</c:v>
                </c:pt>
                <c:pt idx="7515">
                  <c:v>-5.5451731736627298E-2</c:v>
                </c:pt>
                <c:pt idx="7516">
                  <c:v>-5.3789666891890998E-2</c:v>
                </c:pt>
                <c:pt idx="7517">
                  <c:v>-5.1822676437589803E-2</c:v>
                </c:pt>
                <c:pt idx="7518">
                  <c:v>-4.9716498939784699E-2</c:v>
                </c:pt>
                <c:pt idx="7519">
                  <c:v>-4.77070789163314E-2</c:v>
                </c:pt>
                <c:pt idx="7520">
                  <c:v>-4.5415664492226497E-2</c:v>
                </c:pt>
                <c:pt idx="7521">
                  <c:v>-4.32174808783794E-2</c:v>
                </c:pt>
                <c:pt idx="7522">
                  <c:v>-4.0673581593505599E-2</c:v>
                </c:pt>
                <c:pt idx="7523">
                  <c:v>-3.8431167947061001E-2</c:v>
                </c:pt>
                <c:pt idx="7524">
                  <c:v>-3.5996990343118498E-2</c:v>
                </c:pt>
                <c:pt idx="7525">
                  <c:v>-3.3520647793879997E-2</c:v>
                </c:pt>
                <c:pt idx="7526">
                  <c:v>-3.09724087619331E-2</c:v>
                </c:pt>
                <c:pt idx="7527">
                  <c:v>-2.84384490736799E-2</c:v>
                </c:pt>
                <c:pt idx="7528">
                  <c:v>-2.60685158639898E-2</c:v>
                </c:pt>
                <c:pt idx="7529">
                  <c:v>-2.35960519004965E-2</c:v>
                </c:pt>
                <c:pt idx="7530">
                  <c:v>-2.1337264844448599E-2</c:v>
                </c:pt>
                <c:pt idx="7531">
                  <c:v>-1.87075380022645E-2</c:v>
                </c:pt>
                <c:pt idx="7532">
                  <c:v>-1.6385385063314401E-2</c:v>
                </c:pt>
                <c:pt idx="7533">
                  <c:v>-1.40715349755005E-2</c:v>
                </c:pt>
                <c:pt idx="7534">
                  <c:v>-1.20517851069817E-2</c:v>
                </c:pt>
                <c:pt idx="7535">
                  <c:v>-9.9606190070441192E-3</c:v>
                </c:pt>
                <c:pt idx="7536">
                  <c:v>-7.7435100543417198E-3</c:v>
                </c:pt>
                <c:pt idx="7537">
                  <c:v>-5.8877074848596904E-3</c:v>
                </c:pt>
                <c:pt idx="7538">
                  <c:v>-3.7890228175638699E-3</c:v>
                </c:pt>
                <c:pt idx="7539">
                  <c:v>-2.7346712136425001E-3</c:v>
                </c:pt>
                <c:pt idx="7540">
                  <c:v>-9.87437651855603E-4</c:v>
                </c:pt>
                <c:pt idx="7541">
                  <c:v>5.6813242224350205E-4</c:v>
                </c:pt>
                <c:pt idx="7542">
                  <c:v>1.6991422805672199E-3</c:v>
                </c:pt>
                <c:pt idx="7543">
                  <c:v>3.1435342725396999E-3</c:v>
                </c:pt>
                <c:pt idx="7544">
                  <c:v>3.5900947031598401E-3</c:v>
                </c:pt>
                <c:pt idx="7545">
                  <c:v>4.6919188580792897E-3</c:v>
                </c:pt>
                <c:pt idx="7546">
                  <c:v>5.3741831729948496E-3</c:v>
                </c:pt>
                <c:pt idx="7547">
                  <c:v>6.0158817265051597E-3</c:v>
                </c:pt>
                <c:pt idx="7548">
                  <c:v>6.5260334449620096E-3</c:v>
                </c:pt>
                <c:pt idx="7549">
                  <c:v>6.5055309980647799E-3</c:v>
                </c:pt>
                <c:pt idx="7550">
                  <c:v>6.7562353967277602E-3</c:v>
                </c:pt>
                <c:pt idx="7551">
                  <c:v>6.6250961172155598E-3</c:v>
                </c:pt>
                <c:pt idx="7552">
                  <c:v>6.4129420963864201E-3</c:v>
                </c:pt>
                <c:pt idx="7553">
                  <c:v>6.1640338504111401E-3</c:v>
                </c:pt>
                <c:pt idx="7554">
                  <c:v>5.4624133776779498E-3</c:v>
                </c:pt>
                <c:pt idx="7555">
                  <c:v>4.8035350649800902E-3</c:v>
                </c:pt>
                <c:pt idx="7556">
                  <c:v>4.1366827440213298E-3</c:v>
                </c:pt>
                <c:pt idx="7557">
                  <c:v>3.29931438873591E-3</c:v>
                </c:pt>
                <c:pt idx="7558">
                  <c:v>2.11431721653247E-3</c:v>
                </c:pt>
                <c:pt idx="7559">
                  <c:v>1.0822694265071101E-3</c:v>
                </c:pt>
                <c:pt idx="7560">
                  <c:v>-2.1655777118260899E-4</c:v>
                </c:pt>
                <c:pt idx="7561">
                  <c:v>-1.43987347061904E-3</c:v>
                </c:pt>
                <c:pt idx="7562">
                  <c:v>-3.1000542280312199E-3</c:v>
                </c:pt>
                <c:pt idx="7563">
                  <c:v>-4.5112457581025604E-3</c:v>
                </c:pt>
                <c:pt idx="7564">
                  <c:v>-6.19857892778195E-3</c:v>
                </c:pt>
                <c:pt idx="7565">
                  <c:v>-7.8890724941568704E-3</c:v>
                </c:pt>
                <c:pt idx="7566">
                  <c:v>-9.3784880041426696E-3</c:v>
                </c:pt>
                <c:pt idx="7567">
                  <c:v>-1.14564492676992E-2</c:v>
                </c:pt>
                <c:pt idx="7568">
                  <c:v>-1.3166600685751E-2</c:v>
                </c:pt>
                <c:pt idx="7569">
                  <c:v>-1.5055592885279599E-2</c:v>
                </c:pt>
                <c:pt idx="7570">
                  <c:v>-1.6826287555429701E-2</c:v>
                </c:pt>
                <c:pt idx="7571">
                  <c:v>-1.85341903066049E-2</c:v>
                </c:pt>
                <c:pt idx="7572">
                  <c:v>-2.04645020061467E-2</c:v>
                </c:pt>
                <c:pt idx="7573">
                  <c:v>-2.2296739030168201E-2</c:v>
                </c:pt>
                <c:pt idx="7574">
                  <c:v>-2.4144352090294901E-2</c:v>
                </c:pt>
                <c:pt idx="7575">
                  <c:v>-2.56670343952537E-2</c:v>
                </c:pt>
                <c:pt idx="7576">
                  <c:v>-2.7496724391188599E-2</c:v>
                </c:pt>
                <c:pt idx="7577">
                  <c:v>-2.9154522768900699E-2</c:v>
                </c:pt>
                <c:pt idx="7578">
                  <c:v>-3.0790495507837901E-2</c:v>
                </c:pt>
                <c:pt idx="7579">
                  <c:v>-3.2356055195209198E-2</c:v>
                </c:pt>
                <c:pt idx="7580">
                  <c:v>-3.3601225016525398E-2</c:v>
                </c:pt>
                <c:pt idx="7581">
                  <c:v>-3.5084593635957201E-2</c:v>
                </c:pt>
                <c:pt idx="7582">
                  <c:v>-3.6257688618546197E-2</c:v>
                </c:pt>
                <c:pt idx="7583">
                  <c:v>-3.76817814405161E-2</c:v>
                </c:pt>
                <c:pt idx="7584">
                  <c:v>-3.8644956122071902E-2</c:v>
                </c:pt>
                <c:pt idx="7585">
                  <c:v>-3.9519909314665098E-2</c:v>
                </c:pt>
                <c:pt idx="7586">
                  <c:v>-4.05941140613202E-2</c:v>
                </c:pt>
                <c:pt idx="7587">
                  <c:v>-4.1312029541460099E-2</c:v>
                </c:pt>
                <c:pt idx="7588">
                  <c:v>-4.2034135631767597E-2</c:v>
                </c:pt>
                <c:pt idx="7589">
                  <c:v>-4.2475918208276897E-2</c:v>
                </c:pt>
                <c:pt idx="7590">
                  <c:v>-4.2820955562061301E-2</c:v>
                </c:pt>
                <c:pt idx="7591">
                  <c:v>-4.3281256205465697E-2</c:v>
                </c:pt>
                <c:pt idx="7592">
                  <c:v>-4.3212958995170699E-2</c:v>
                </c:pt>
                <c:pt idx="7593">
                  <c:v>-4.3439115071003898E-2</c:v>
                </c:pt>
                <c:pt idx="7594">
                  <c:v>-4.3201844716298801E-2</c:v>
                </c:pt>
                <c:pt idx="7595">
                  <c:v>-4.3024520975107498E-2</c:v>
                </c:pt>
                <c:pt idx="7596">
                  <c:v>-4.2812892653043499E-2</c:v>
                </c:pt>
                <c:pt idx="7597">
                  <c:v>-4.2292002901862101E-2</c:v>
                </c:pt>
                <c:pt idx="7598">
                  <c:v>-4.1996323026805601E-2</c:v>
                </c:pt>
                <c:pt idx="7599">
                  <c:v>-4.1090934806772297E-2</c:v>
                </c:pt>
                <c:pt idx="7600">
                  <c:v>-4.0272051881198402E-2</c:v>
                </c:pt>
                <c:pt idx="7601">
                  <c:v>-3.9811905971885601E-2</c:v>
                </c:pt>
                <c:pt idx="7602">
                  <c:v>-3.8524902068433099E-2</c:v>
                </c:pt>
                <c:pt idx="7603">
                  <c:v>-3.77011694781203E-2</c:v>
                </c:pt>
                <c:pt idx="7604">
                  <c:v>-3.6579167923732198E-2</c:v>
                </c:pt>
                <c:pt idx="7605">
                  <c:v>-3.5255131980001499E-2</c:v>
                </c:pt>
                <c:pt idx="7606">
                  <c:v>-3.4151571701337299E-2</c:v>
                </c:pt>
                <c:pt idx="7607">
                  <c:v>-3.2744694993191603E-2</c:v>
                </c:pt>
                <c:pt idx="7608">
                  <c:v>-3.1519354948146602E-2</c:v>
                </c:pt>
                <c:pt idx="7609">
                  <c:v>-3.0047226139606299E-2</c:v>
                </c:pt>
                <c:pt idx="7610">
                  <c:v>-2.8446172589477601E-2</c:v>
                </c:pt>
                <c:pt idx="7611">
                  <c:v>-2.7075181659734E-2</c:v>
                </c:pt>
                <c:pt idx="7612">
                  <c:v>-2.53500758409353E-2</c:v>
                </c:pt>
                <c:pt idx="7613">
                  <c:v>-2.3905300486761101E-2</c:v>
                </c:pt>
                <c:pt idx="7614">
                  <c:v>-2.22943950186359E-2</c:v>
                </c:pt>
                <c:pt idx="7615">
                  <c:v>-2.0716574272411602E-2</c:v>
                </c:pt>
                <c:pt idx="7616">
                  <c:v>-1.9180485377605399E-2</c:v>
                </c:pt>
                <c:pt idx="7617">
                  <c:v>-1.7393741237905599E-2</c:v>
                </c:pt>
                <c:pt idx="7618">
                  <c:v>-1.6231009409297999E-2</c:v>
                </c:pt>
                <c:pt idx="7619">
                  <c:v>-1.4384863723388101E-2</c:v>
                </c:pt>
                <c:pt idx="7620">
                  <c:v>-1.31831836554061E-2</c:v>
                </c:pt>
                <c:pt idx="7621">
                  <c:v>-1.16853789756667E-2</c:v>
                </c:pt>
                <c:pt idx="7622">
                  <c:v>-1.01983721800927E-2</c:v>
                </c:pt>
                <c:pt idx="7623">
                  <c:v>-9.0362446198382594E-3</c:v>
                </c:pt>
                <c:pt idx="7624">
                  <c:v>-7.62079915978794E-3</c:v>
                </c:pt>
                <c:pt idx="7625">
                  <c:v>-6.7853353794653602E-3</c:v>
                </c:pt>
                <c:pt idx="7626">
                  <c:v>-5.3622182675544701E-3</c:v>
                </c:pt>
                <c:pt idx="7627">
                  <c:v>-4.4882171410149203E-3</c:v>
                </c:pt>
                <c:pt idx="7628">
                  <c:v>-3.4293018002326901E-3</c:v>
                </c:pt>
                <c:pt idx="7629">
                  <c:v>-2.7414395062427101E-3</c:v>
                </c:pt>
                <c:pt idx="7630">
                  <c:v>-2.0773313211521999E-3</c:v>
                </c:pt>
                <c:pt idx="7631">
                  <c:v>-1.19220322828691E-3</c:v>
                </c:pt>
                <c:pt idx="7632">
                  <c:v>-8.6957011604835198E-4</c:v>
                </c:pt>
                <c:pt idx="7633" formatCode="0.00E+00">
                  <c:v>-4.8478695847012097E-5</c:v>
                </c:pt>
                <c:pt idx="7634">
                  <c:v>-1.3789197996067899E-4</c:v>
                </c:pt>
                <c:pt idx="7635">
                  <c:v>2.3642493978974201E-4</c:v>
                </c:pt>
                <c:pt idx="7636">
                  <c:v>3.1184901398569298E-4</c:v>
                </c:pt>
                <c:pt idx="7637">
                  <c:v>2.8722079464211202E-4</c:v>
                </c:pt>
                <c:pt idx="7638">
                  <c:v>1.589987540061E-4</c:v>
                </c:pt>
                <c:pt idx="7639">
                  <c:v>-2.8358294366985899E-4</c:v>
                </c:pt>
                <c:pt idx="7640">
                  <c:v>-5.3829059452095501E-4</c:v>
                </c:pt>
                <c:pt idx="7641">
                  <c:v>-1.03436917858976E-3</c:v>
                </c:pt>
                <c:pt idx="7642">
                  <c:v>-1.64834544144157E-3</c:v>
                </c:pt>
                <c:pt idx="7643">
                  <c:v>-2.3936581700678698E-3</c:v>
                </c:pt>
                <c:pt idx="7644">
                  <c:v>-3.31171963677884E-3</c:v>
                </c:pt>
                <c:pt idx="7645">
                  <c:v>-4.1660906064655296E-3</c:v>
                </c:pt>
                <c:pt idx="7646">
                  <c:v>-5.0800415363004099E-3</c:v>
                </c:pt>
                <c:pt idx="7647">
                  <c:v>-6.4686286011634998E-3</c:v>
                </c:pt>
                <c:pt idx="7648">
                  <c:v>-7.6207456693495896E-3</c:v>
                </c:pt>
                <c:pt idx="7649">
                  <c:v>-9.1532718576510502E-3</c:v>
                </c:pt>
                <c:pt idx="7650">
                  <c:v>-1.04065275021236E-2</c:v>
                </c:pt>
                <c:pt idx="7651">
                  <c:v>-1.18856393969668E-2</c:v>
                </c:pt>
                <c:pt idx="7652">
                  <c:v>-1.3858868141165701E-2</c:v>
                </c:pt>
                <c:pt idx="7653">
                  <c:v>-1.55456104839606E-2</c:v>
                </c:pt>
                <c:pt idx="7654">
                  <c:v>-1.7298819019565401E-2</c:v>
                </c:pt>
                <c:pt idx="7655">
                  <c:v>-1.92398275057112E-2</c:v>
                </c:pt>
                <c:pt idx="7656">
                  <c:v>-2.0939312669142798E-2</c:v>
                </c:pt>
                <c:pt idx="7657">
                  <c:v>-2.31118444368856E-2</c:v>
                </c:pt>
                <c:pt idx="7658">
                  <c:v>-2.5250199030945601E-2</c:v>
                </c:pt>
                <c:pt idx="7659">
                  <c:v>-2.7249401947992E-2</c:v>
                </c:pt>
                <c:pt idx="7660">
                  <c:v>-2.9404147464427401E-2</c:v>
                </c:pt>
                <c:pt idx="7661">
                  <c:v>-3.1338003604402101E-2</c:v>
                </c:pt>
                <c:pt idx="7662">
                  <c:v>-3.3958253465987701E-2</c:v>
                </c:pt>
                <c:pt idx="7663">
                  <c:v>-3.61775517236907E-2</c:v>
                </c:pt>
                <c:pt idx="7664">
                  <c:v>-3.8494814682688103E-2</c:v>
                </c:pt>
                <c:pt idx="7665">
                  <c:v>-4.0585631481756701E-2</c:v>
                </c:pt>
                <c:pt idx="7666">
                  <c:v>-4.30352495629064E-2</c:v>
                </c:pt>
                <c:pt idx="7667">
                  <c:v>-4.5388311765268197E-2</c:v>
                </c:pt>
                <c:pt idx="7668">
                  <c:v>-4.7700850234508298E-2</c:v>
                </c:pt>
                <c:pt idx="7669">
                  <c:v>-5.0000777245183703E-2</c:v>
                </c:pt>
                <c:pt idx="7670">
                  <c:v>-5.2140561425944698E-2</c:v>
                </c:pt>
                <c:pt idx="7671">
                  <c:v>-5.4632672345062597E-2</c:v>
                </c:pt>
                <c:pt idx="7672">
                  <c:v>-5.6775946985052797E-2</c:v>
                </c:pt>
                <c:pt idx="7673">
                  <c:v>-5.8976977919386699E-2</c:v>
                </c:pt>
                <c:pt idx="7674">
                  <c:v>-6.10719627110956E-2</c:v>
                </c:pt>
                <c:pt idx="7675">
                  <c:v>-6.3257676008043495E-2</c:v>
                </c:pt>
                <c:pt idx="7676">
                  <c:v>-6.5457185560205799E-2</c:v>
                </c:pt>
                <c:pt idx="7677">
                  <c:v>-6.7455189319467507E-2</c:v>
                </c:pt>
                <c:pt idx="7678">
                  <c:v>-6.9236525278852601E-2</c:v>
                </c:pt>
                <c:pt idx="7679">
                  <c:v>-7.1209465714856396E-2</c:v>
                </c:pt>
                <c:pt idx="7680">
                  <c:v>-7.3120486551040906E-2</c:v>
                </c:pt>
                <c:pt idx="7681">
                  <c:v>-7.5004774680844294E-2</c:v>
                </c:pt>
                <c:pt idx="7682">
                  <c:v>-7.6759919728363796E-2</c:v>
                </c:pt>
                <c:pt idx="7683">
                  <c:v>-7.8230344437350802E-2</c:v>
                </c:pt>
                <c:pt idx="7684">
                  <c:v>-7.9861740953547006E-2</c:v>
                </c:pt>
                <c:pt idx="7685">
                  <c:v>-8.1349047991163104E-2</c:v>
                </c:pt>
                <c:pt idx="7686">
                  <c:v>-8.3037766960263104E-2</c:v>
                </c:pt>
                <c:pt idx="7687">
                  <c:v>-8.4090457443525293E-2</c:v>
                </c:pt>
                <c:pt idx="7688">
                  <c:v>-8.5332988488826603E-2</c:v>
                </c:pt>
                <c:pt idx="7689">
                  <c:v>-8.6526629723158499E-2</c:v>
                </c:pt>
                <c:pt idx="7690">
                  <c:v>-8.7500976230433306E-2</c:v>
                </c:pt>
                <c:pt idx="7691">
                  <c:v>-8.87999220688757E-2</c:v>
                </c:pt>
                <c:pt idx="7692">
                  <c:v>-8.9242919515420197E-2</c:v>
                </c:pt>
                <c:pt idx="7693">
                  <c:v>-9.0173476451477802E-2</c:v>
                </c:pt>
                <c:pt idx="7694">
                  <c:v>-9.0703998121024101E-2</c:v>
                </c:pt>
                <c:pt idx="7695">
                  <c:v>-9.1412008699454803E-2</c:v>
                </c:pt>
                <c:pt idx="7696">
                  <c:v>-9.1825235204951297E-2</c:v>
                </c:pt>
                <c:pt idx="7697">
                  <c:v>-9.2117138467169804E-2</c:v>
                </c:pt>
                <c:pt idx="7698">
                  <c:v>-9.2326477765353604E-2</c:v>
                </c:pt>
                <c:pt idx="7699">
                  <c:v>-9.2555170287605404E-2</c:v>
                </c:pt>
                <c:pt idx="7700">
                  <c:v>-9.2574009880899102E-2</c:v>
                </c:pt>
                <c:pt idx="7701">
                  <c:v>-9.2363548063383497E-2</c:v>
                </c:pt>
                <c:pt idx="7702">
                  <c:v>-9.2165699458615594E-2</c:v>
                </c:pt>
                <c:pt idx="7703">
                  <c:v>-9.18024477887074E-2</c:v>
                </c:pt>
                <c:pt idx="7704">
                  <c:v>-9.1446844373007305E-2</c:v>
                </c:pt>
                <c:pt idx="7705">
                  <c:v>-9.0940303928570804E-2</c:v>
                </c:pt>
                <c:pt idx="7706">
                  <c:v>-9.0296330849057499E-2</c:v>
                </c:pt>
                <c:pt idx="7707">
                  <c:v>-8.9430719384240895E-2</c:v>
                </c:pt>
                <c:pt idx="7708">
                  <c:v>-8.8564491018284994E-2</c:v>
                </c:pt>
                <c:pt idx="7709">
                  <c:v>-8.7772189802648407E-2</c:v>
                </c:pt>
                <c:pt idx="7710">
                  <c:v>-8.6747607566660695E-2</c:v>
                </c:pt>
                <c:pt idx="7711">
                  <c:v>-8.5367558757297596E-2</c:v>
                </c:pt>
                <c:pt idx="7712">
                  <c:v>-8.39896247570424E-2</c:v>
                </c:pt>
                <c:pt idx="7713">
                  <c:v>-8.2669137170037404E-2</c:v>
                </c:pt>
                <c:pt idx="7714">
                  <c:v>-8.1363524238218701E-2</c:v>
                </c:pt>
                <c:pt idx="7715">
                  <c:v>-7.97391496410636E-2</c:v>
                </c:pt>
                <c:pt idx="7716">
                  <c:v>-7.7950003612937593E-2</c:v>
                </c:pt>
                <c:pt idx="7717">
                  <c:v>-7.6210926148886707E-2</c:v>
                </c:pt>
                <c:pt idx="7718">
                  <c:v>-7.4073707393957494E-2</c:v>
                </c:pt>
                <c:pt idx="7719">
                  <c:v>-7.2642417908648102E-2</c:v>
                </c:pt>
                <c:pt idx="7720">
                  <c:v>-7.0471795904870294E-2</c:v>
                </c:pt>
                <c:pt idx="7721">
                  <c:v>-6.83482250604414E-2</c:v>
                </c:pt>
                <c:pt idx="7722">
                  <c:v>-6.6197893878071706E-2</c:v>
                </c:pt>
                <c:pt idx="7723">
                  <c:v>-6.3783077374341302E-2</c:v>
                </c:pt>
                <c:pt idx="7724">
                  <c:v>-6.1920609747843899E-2</c:v>
                </c:pt>
                <c:pt idx="7725">
                  <c:v>-5.9228271541790001E-2</c:v>
                </c:pt>
                <c:pt idx="7726">
                  <c:v>-5.6885440010413603E-2</c:v>
                </c:pt>
                <c:pt idx="7727">
                  <c:v>-5.4365856156735899E-2</c:v>
                </c:pt>
                <c:pt idx="7728">
                  <c:v>-5.1878592983116097E-2</c:v>
                </c:pt>
                <c:pt idx="7729">
                  <c:v>-4.9407856738948097E-2</c:v>
                </c:pt>
                <c:pt idx="7730">
                  <c:v>-4.6760606524843602E-2</c:v>
                </c:pt>
                <c:pt idx="7731">
                  <c:v>-4.4157116182275503E-2</c:v>
                </c:pt>
                <c:pt idx="7732">
                  <c:v>-4.1480255045955601E-2</c:v>
                </c:pt>
                <c:pt idx="7733">
                  <c:v>-3.9005136237889301E-2</c:v>
                </c:pt>
                <c:pt idx="7734">
                  <c:v>-3.6261939820811197E-2</c:v>
                </c:pt>
                <c:pt idx="7735">
                  <c:v>-3.3578032722290402E-2</c:v>
                </c:pt>
                <c:pt idx="7736">
                  <c:v>-3.0770709457835901E-2</c:v>
                </c:pt>
                <c:pt idx="7737">
                  <c:v>-2.8252492971633899E-2</c:v>
                </c:pt>
                <c:pt idx="7738">
                  <c:v>-2.56089383240845E-2</c:v>
                </c:pt>
                <c:pt idx="7739">
                  <c:v>-2.31326767426379E-2</c:v>
                </c:pt>
                <c:pt idx="7740">
                  <c:v>-2.03909014433039E-2</c:v>
                </c:pt>
                <c:pt idx="7741">
                  <c:v>-1.7883702611889599E-2</c:v>
                </c:pt>
                <c:pt idx="7742">
                  <c:v>-1.5506133102888099E-2</c:v>
                </c:pt>
                <c:pt idx="7743">
                  <c:v>-1.29692091992631E-2</c:v>
                </c:pt>
                <c:pt idx="7744">
                  <c:v>-1.08210262767696E-2</c:v>
                </c:pt>
                <c:pt idx="7745">
                  <c:v>-8.3241477312180207E-3</c:v>
                </c:pt>
                <c:pt idx="7746">
                  <c:v>-6.14505431896702E-3</c:v>
                </c:pt>
                <c:pt idx="7747">
                  <c:v>-4.0168964666454001E-3</c:v>
                </c:pt>
                <c:pt idx="7748">
                  <c:v>-1.93981123957067E-3</c:v>
                </c:pt>
                <c:pt idx="7749" formatCode="0.00E+00">
                  <c:v>-3.6975992087459599E-5</c:v>
                </c:pt>
                <c:pt idx="7750">
                  <c:v>1.8787617507357601E-3</c:v>
                </c:pt>
                <c:pt idx="7751">
                  <c:v>3.6532084583736301E-3</c:v>
                </c:pt>
                <c:pt idx="7752">
                  <c:v>5.2209643062593103E-3</c:v>
                </c:pt>
                <c:pt idx="7753">
                  <c:v>6.7404924912784501E-3</c:v>
                </c:pt>
                <c:pt idx="7754">
                  <c:v>8.2383763407500692E-3</c:v>
                </c:pt>
                <c:pt idx="7755">
                  <c:v>9.4319695498477595E-3</c:v>
                </c:pt>
                <c:pt idx="7756">
                  <c:v>1.0563869147723301E-2</c:v>
                </c:pt>
                <c:pt idx="7757">
                  <c:v>1.17880787797657E-2</c:v>
                </c:pt>
                <c:pt idx="7758">
                  <c:v>1.25766470101293E-2</c:v>
                </c:pt>
                <c:pt idx="7759">
                  <c:v>1.32803139682896E-2</c:v>
                </c:pt>
                <c:pt idx="7760">
                  <c:v>1.3921794567865299E-2</c:v>
                </c:pt>
                <c:pt idx="7761">
                  <c:v>1.4214149578096901E-2</c:v>
                </c:pt>
                <c:pt idx="7762">
                  <c:v>1.47382442801707E-2</c:v>
                </c:pt>
                <c:pt idx="7763">
                  <c:v>1.4851446043686E-2</c:v>
                </c:pt>
                <c:pt idx="7764">
                  <c:v>1.48800725588705E-2</c:v>
                </c:pt>
                <c:pt idx="7765">
                  <c:v>1.47004930004503E-2</c:v>
                </c:pt>
                <c:pt idx="7766">
                  <c:v>1.4399500067308E-2</c:v>
                </c:pt>
                <c:pt idx="7767">
                  <c:v>1.39973919898095E-2</c:v>
                </c:pt>
                <c:pt idx="7768">
                  <c:v>1.35105775802016E-2</c:v>
                </c:pt>
                <c:pt idx="7769">
                  <c:v>1.2875550070468599E-2</c:v>
                </c:pt>
                <c:pt idx="7770">
                  <c:v>1.1933993202211E-2</c:v>
                </c:pt>
                <c:pt idx="7771">
                  <c:v>1.09184525922394E-2</c:v>
                </c:pt>
                <c:pt idx="7772">
                  <c:v>9.9510124150972191E-3</c:v>
                </c:pt>
                <c:pt idx="7773">
                  <c:v>8.6828046060151605E-3</c:v>
                </c:pt>
                <c:pt idx="7774">
                  <c:v>7.5208166716191601E-3</c:v>
                </c:pt>
                <c:pt idx="7775">
                  <c:v>5.83603161375404E-3</c:v>
                </c:pt>
                <c:pt idx="7776">
                  <c:v>4.2209276111670599E-3</c:v>
                </c:pt>
                <c:pt idx="7777">
                  <c:v>2.6800257034410402E-3</c:v>
                </c:pt>
                <c:pt idx="7778">
                  <c:v>7.8631769777865097E-4</c:v>
                </c:pt>
                <c:pt idx="7779">
                  <c:v>-6.7960357117593097E-4</c:v>
                </c:pt>
                <c:pt idx="7780">
                  <c:v>-2.7682034595114401E-3</c:v>
                </c:pt>
                <c:pt idx="7781">
                  <c:v>-4.9704232293985998E-3</c:v>
                </c:pt>
                <c:pt idx="7782">
                  <c:v>-6.7092133979961598E-3</c:v>
                </c:pt>
                <c:pt idx="7783">
                  <c:v>-9.0202131600287498E-3</c:v>
                </c:pt>
                <c:pt idx="7784">
                  <c:v>-1.0877920077870499E-2</c:v>
                </c:pt>
                <c:pt idx="7785">
                  <c:v>-1.34181677391319E-2</c:v>
                </c:pt>
                <c:pt idx="7786">
                  <c:v>-1.5746700674193901E-2</c:v>
                </c:pt>
                <c:pt idx="7787">
                  <c:v>-1.7898225590388901E-2</c:v>
                </c:pt>
                <c:pt idx="7788">
                  <c:v>-2.0104685563879E-2</c:v>
                </c:pt>
                <c:pt idx="7789">
                  <c:v>-2.2524302561531401E-2</c:v>
                </c:pt>
                <c:pt idx="7790">
                  <c:v>-2.4695495472389299E-2</c:v>
                </c:pt>
                <c:pt idx="7791">
                  <c:v>-2.6948807004077001E-2</c:v>
                </c:pt>
                <c:pt idx="7792">
                  <c:v>-2.91279352967403E-2</c:v>
                </c:pt>
                <c:pt idx="7793">
                  <c:v>-3.1157257630942799E-2</c:v>
                </c:pt>
                <c:pt idx="7794">
                  <c:v>-3.3310657511222801E-2</c:v>
                </c:pt>
                <c:pt idx="7795">
                  <c:v>-3.5405743979977998E-2</c:v>
                </c:pt>
                <c:pt idx="7796">
                  <c:v>-3.7328593814496401E-2</c:v>
                </c:pt>
                <c:pt idx="7797">
                  <c:v>-3.9145699998571697E-2</c:v>
                </c:pt>
                <c:pt idx="7798">
                  <c:v>-4.0925273338573903E-2</c:v>
                </c:pt>
                <c:pt idx="7799">
                  <c:v>-4.2575222109144398E-2</c:v>
                </c:pt>
                <c:pt idx="7800">
                  <c:v>-4.4289455552195697E-2</c:v>
                </c:pt>
                <c:pt idx="7801">
                  <c:v>-4.56525066086092E-2</c:v>
                </c:pt>
                <c:pt idx="7802">
                  <c:v>-4.6861568049715002E-2</c:v>
                </c:pt>
                <c:pt idx="7803">
                  <c:v>-4.8211754646699197E-2</c:v>
                </c:pt>
                <c:pt idx="7804">
                  <c:v>-4.9241409875346399E-2</c:v>
                </c:pt>
                <c:pt idx="7805">
                  <c:v>-5.0216659020413501E-2</c:v>
                </c:pt>
                <c:pt idx="7806">
                  <c:v>-5.0840734577803103E-2</c:v>
                </c:pt>
                <c:pt idx="7807">
                  <c:v>-5.1493427611806197E-2</c:v>
                </c:pt>
                <c:pt idx="7808">
                  <c:v>-5.1885180762027798E-2</c:v>
                </c:pt>
                <c:pt idx="7809">
                  <c:v>-5.2342574009753597E-2</c:v>
                </c:pt>
                <c:pt idx="7810">
                  <c:v>-5.2272973428259997E-2</c:v>
                </c:pt>
                <c:pt idx="7811">
                  <c:v>-5.2200349557872602E-2</c:v>
                </c:pt>
                <c:pt idx="7812">
                  <c:v>-5.1901827434090497E-2</c:v>
                </c:pt>
                <c:pt idx="7813">
                  <c:v>-5.1534748321208301E-2</c:v>
                </c:pt>
                <c:pt idx="7814">
                  <c:v>-5.10815363899133E-2</c:v>
                </c:pt>
                <c:pt idx="7815">
                  <c:v>-4.99343268145108E-2</c:v>
                </c:pt>
                <c:pt idx="7816">
                  <c:v>-4.9256064300749101E-2</c:v>
                </c:pt>
                <c:pt idx="7817">
                  <c:v>-4.7938842378144601E-2</c:v>
                </c:pt>
                <c:pt idx="7818">
                  <c:v>-4.6815885110223797E-2</c:v>
                </c:pt>
                <c:pt idx="7819">
                  <c:v>-4.52507721106142E-2</c:v>
                </c:pt>
                <c:pt idx="7820">
                  <c:v>-4.3557240139767701E-2</c:v>
                </c:pt>
                <c:pt idx="7821">
                  <c:v>-4.16727244928351E-2</c:v>
                </c:pt>
                <c:pt idx="7822">
                  <c:v>-3.9788765622804097E-2</c:v>
                </c:pt>
                <c:pt idx="7823">
                  <c:v>-3.7861845389156899E-2</c:v>
                </c:pt>
                <c:pt idx="7824">
                  <c:v>-3.5435895654940999E-2</c:v>
                </c:pt>
                <c:pt idx="7825">
                  <c:v>-3.2967352642019603E-2</c:v>
                </c:pt>
                <c:pt idx="7826">
                  <c:v>-3.0411229540775499E-2</c:v>
                </c:pt>
                <c:pt idx="7827">
                  <c:v>-2.7864518670191699E-2</c:v>
                </c:pt>
                <c:pt idx="7828">
                  <c:v>-2.5149179552711301E-2</c:v>
                </c:pt>
                <c:pt idx="7829">
                  <c:v>-2.2326721848867501E-2</c:v>
                </c:pt>
                <c:pt idx="7830">
                  <c:v>-1.91370293822395E-2</c:v>
                </c:pt>
                <c:pt idx="7831">
                  <c:v>-1.6091601718061201E-2</c:v>
                </c:pt>
                <c:pt idx="7832">
                  <c:v>-1.31305119913832E-2</c:v>
                </c:pt>
                <c:pt idx="7833">
                  <c:v>-9.7306309887045892E-3</c:v>
                </c:pt>
                <c:pt idx="7834">
                  <c:v>-6.6419756747451101E-3</c:v>
                </c:pt>
                <c:pt idx="7835">
                  <c:v>-3.0619329891436501E-3</c:v>
                </c:pt>
                <c:pt idx="7836">
                  <c:v>2.4828270567494801E-4</c:v>
                </c:pt>
                <c:pt idx="7837">
                  <c:v>3.4840592006984399E-3</c:v>
                </c:pt>
                <c:pt idx="7838">
                  <c:v>7.0988349546574703E-3</c:v>
                </c:pt>
                <c:pt idx="7839">
                  <c:v>1.05074332269567E-2</c:v>
                </c:pt>
                <c:pt idx="7840">
                  <c:v>1.41370671564824E-2</c:v>
                </c:pt>
                <c:pt idx="7841">
                  <c:v>1.73831114237099E-2</c:v>
                </c:pt>
                <c:pt idx="7842">
                  <c:v>2.0699694022750501E-2</c:v>
                </c:pt>
                <c:pt idx="7843">
                  <c:v>2.4039118566455998E-2</c:v>
                </c:pt>
                <c:pt idx="7844">
                  <c:v>2.75292443645818E-2</c:v>
                </c:pt>
                <c:pt idx="7845">
                  <c:v>3.0703561527248201E-2</c:v>
                </c:pt>
                <c:pt idx="7846">
                  <c:v>3.3982437729185702E-2</c:v>
                </c:pt>
                <c:pt idx="7847">
                  <c:v>3.6859104727392102E-2</c:v>
                </c:pt>
                <c:pt idx="7848">
                  <c:v>4.0038315198979997E-2</c:v>
                </c:pt>
                <c:pt idx="7849">
                  <c:v>4.3130018756002801E-2</c:v>
                </c:pt>
                <c:pt idx="7850">
                  <c:v>4.6185670907522902E-2</c:v>
                </c:pt>
                <c:pt idx="7851">
                  <c:v>4.8536517433640701E-2</c:v>
                </c:pt>
                <c:pt idx="7852">
                  <c:v>5.1473450207842802E-2</c:v>
                </c:pt>
                <c:pt idx="7853">
                  <c:v>5.3891953489083301E-2</c:v>
                </c:pt>
                <c:pt idx="7854">
                  <c:v>5.6363596002740698E-2</c:v>
                </c:pt>
                <c:pt idx="7855">
                  <c:v>5.8792736145245598E-2</c:v>
                </c:pt>
                <c:pt idx="7856">
                  <c:v>6.0597445950131397E-2</c:v>
                </c:pt>
                <c:pt idx="7857">
                  <c:v>6.2750858282359795E-2</c:v>
                </c:pt>
                <c:pt idx="7858">
                  <c:v>6.463784056935E-2</c:v>
                </c:pt>
                <c:pt idx="7859">
                  <c:v>6.6508430536487598E-2</c:v>
                </c:pt>
                <c:pt idx="7860">
                  <c:v>6.79384744191672E-2</c:v>
                </c:pt>
                <c:pt idx="7861">
                  <c:v>6.9399566674788596E-2</c:v>
                </c:pt>
                <c:pt idx="7862">
                  <c:v>7.0847168609045302E-2</c:v>
                </c:pt>
                <c:pt idx="7863">
                  <c:v>7.1844119954740604E-2</c:v>
                </c:pt>
                <c:pt idx="7864">
                  <c:v>7.2950831677685402E-2</c:v>
                </c:pt>
                <c:pt idx="7865">
                  <c:v>7.3678941399798595E-2</c:v>
                </c:pt>
                <c:pt idx="7866">
                  <c:v>7.4466516392550502E-2</c:v>
                </c:pt>
                <c:pt idx="7867">
                  <c:v>7.5020566544390793E-2</c:v>
                </c:pt>
                <c:pt idx="7868">
                  <c:v>7.5444375032531499E-2</c:v>
                </c:pt>
                <c:pt idx="7869">
                  <c:v>7.5807787738615795E-2</c:v>
                </c:pt>
                <c:pt idx="7870">
                  <c:v>7.5770194468788604E-2</c:v>
                </c:pt>
                <c:pt idx="7871">
                  <c:v>7.5834829691992706E-2</c:v>
                </c:pt>
                <c:pt idx="7872">
                  <c:v>7.5822062014758398E-2</c:v>
                </c:pt>
                <c:pt idx="7873">
                  <c:v>7.5500360199640196E-2</c:v>
                </c:pt>
                <c:pt idx="7874">
                  <c:v>7.5256406325668296E-2</c:v>
                </c:pt>
                <c:pt idx="7875">
                  <c:v>7.4569089710875697E-2</c:v>
                </c:pt>
                <c:pt idx="7876">
                  <c:v>7.4130234085617197E-2</c:v>
                </c:pt>
                <c:pt idx="7877">
                  <c:v>7.35097167100775E-2</c:v>
                </c:pt>
                <c:pt idx="7878">
                  <c:v>7.2803977480868198E-2</c:v>
                </c:pt>
                <c:pt idx="7879">
                  <c:v>7.1897801274491496E-2</c:v>
                </c:pt>
                <c:pt idx="7880">
                  <c:v>7.1102515020233306E-2</c:v>
                </c:pt>
                <c:pt idx="7881">
                  <c:v>7.0069149982855405E-2</c:v>
                </c:pt>
                <c:pt idx="7882">
                  <c:v>6.9126407115696495E-2</c:v>
                </c:pt>
                <c:pt idx="7883">
                  <c:v>6.8096707939893003E-2</c:v>
                </c:pt>
                <c:pt idx="7884">
                  <c:v>6.6905242945289795E-2</c:v>
                </c:pt>
                <c:pt idx="7885">
                  <c:v>6.5679877553476804E-2</c:v>
                </c:pt>
                <c:pt idx="7886">
                  <c:v>6.4477471330748701E-2</c:v>
                </c:pt>
                <c:pt idx="7887">
                  <c:v>6.3519823613987905E-2</c:v>
                </c:pt>
                <c:pt idx="7888">
                  <c:v>6.2098960361502697E-2</c:v>
                </c:pt>
                <c:pt idx="7889">
                  <c:v>6.0924728833199999E-2</c:v>
                </c:pt>
                <c:pt idx="7890">
                  <c:v>5.9676425629094997E-2</c:v>
                </c:pt>
                <c:pt idx="7891">
                  <c:v>5.8352650088345497E-2</c:v>
                </c:pt>
                <c:pt idx="7892">
                  <c:v>5.7442593750078902E-2</c:v>
                </c:pt>
                <c:pt idx="7893">
                  <c:v>5.6123582675518903E-2</c:v>
                </c:pt>
                <c:pt idx="7894">
                  <c:v>5.5055390343767198E-2</c:v>
                </c:pt>
                <c:pt idx="7895">
                  <c:v>5.3855919754242303E-2</c:v>
                </c:pt>
                <c:pt idx="7896">
                  <c:v>5.2950702065431302E-2</c:v>
                </c:pt>
                <c:pt idx="7897">
                  <c:v>5.1945495157349399E-2</c:v>
                </c:pt>
                <c:pt idx="7898">
                  <c:v>5.10345364198607E-2</c:v>
                </c:pt>
                <c:pt idx="7899">
                  <c:v>4.9934014204705598E-2</c:v>
                </c:pt>
                <c:pt idx="7900">
                  <c:v>4.9118239541520101E-2</c:v>
                </c:pt>
                <c:pt idx="7901">
                  <c:v>4.8422147828356403E-2</c:v>
                </c:pt>
                <c:pt idx="7902">
                  <c:v>4.7763538028434097E-2</c:v>
                </c:pt>
                <c:pt idx="7903">
                  <c:v>4.7328812125009299E-2</c:v>
                </c:pt>
                <c:pt idx="7904">
                  <c:v>4.6317649891714802E-2</c:v>
                </c:pt>
                <c:pt idx="7905">
                  <c:v>4.6357445861665597E-2</c:v>
                </c:pt>
                <c:pt idx="7906">
                  <c:v>4.5710602845323002E-2</c:v>
                </c:pt>
                <c:pt idx="7907">
                  <c:v>4.5694553335723899E-2</c:v>
                </c:pt>
                <c:pt idx="7908">
                  <c:v>4.5312194436088998E-2</c:v>
                </c:pt>
                <c:pt idx="7909">
                  <c:v>4.5069524060344597E-2</c:v>
                </c:pt>
                <c:pt idx="7910">
                  <c:v>4.4900172969276002E-2</c:v>
                </c:pt>
                <c:pt idx="7911">
                  <c:v>4.4851755381996601E-2</c:v>
                </c:pt>
                <c:pt idx="7912">
                  <c:v>4.5125113303080097E-2</c:v>
                </c:pt>
                <c:pt idx="7913">
                  <c:v>4.5241071757462198E-2</c:v>
                </c:pt>
                <c:pt idx="7914">
                  <c:v>4.5418911862131602E-2</c:v>
                </c:pt>
                <c:pt idx="7915">
                  <c:v>4.5780839733058902E-2</c:v>
                </c:pt>
                <c:pt idx="7916">
                  <c:v>4.6105690231414198E-2</c:v>
                </c:pt>
                <c:pt idx="7917">
                  <c:v>4.66131095302946E-2</c:v>
                </c:pt>
                <c:pt idx="7918">
                  <c:v>4.7281751544908997E-2</c:v>
                </c:pt>
                <c:pt idx="7919">
                  <c:v>4.7834259587655199E-2</c:v>
                </c:pt>
                <c:pt idx="7920">
                  <c:v>4.8460305191513002E-2</c:v>
                </c:pt>
                <c:pt idx="7921">
                  <c:v>4.9054811843914498E-2</c:v>
                </c:pt>
                <c:pt idx="7922">
                  <c:v>4.98098835373261E-2</c:v>
                </c:pt>
                <c:pt idx="7923">
                  <c:v>5.0744939118528003E-2</c:v>
                </c:pt>
                <c:pt idx="7924">
                  <c:v>5.1440330977456698E-2</c:v>
                </c:pt>
                <c:pt idx="7925">
                  <c:v>5.2422494124221002E-2</c:v>
                </c:pt>
                <c:pt idx="7926">
                  <c:v>5.3022078438755602E-2</c:v>
                </c:pt>
                <c:pt idx="7927">
                  <c:v>5.4095690408959701E-2</c:v>
                </c:pt>
                <c:pt idx="7928">
                  <c:v>5.5067851073711302E-2</c:v>
                </c:pt>
                <c:pt idx="7929">
                  <c:v>5.6035546402565597E-2</c:v>
                </c:pt>
                <c:pt idx="7930">
                  <c:v>5.70643528216392E-2</c:v>
                </c:pt>
                <c:pt idx="7931">
                  <c:v>5.7767571483686199E-2</c:v>
                </c:pt>
                <c:pt idx="7932">
                  <c:v>5.8783493992856102E-2</c:v>
                </c:pt>
                <c:pt idx="7933">
                  <c:v>5.9751452356323002E-2</c:v>
                </c:pt>
                <c:pt idx="7934">
                  <c:v>6.0827959074618798E-2</c:v>
                </c:pt>
                <c:pt idx="7935">
                  <c:v>6.1523983172530099E-2</c:v>
                </c:pt>
                <c:pt idx="7936">
                  <c:v>6.2398343548992902E-2</c:v>
                </c:pt>
                <c:pt idx="7937">
                  <c:v>6.3026702022167397E-2</c:v>
                </c:pt>
                <c:pt idx="7938">
                  <c:v>6.3892562151772594E-2</c:v>
                </c:pt>
                <c:pt idx="7939">
                  <c:v>6.4786259620329203E-2</c:v>
                </c:pt>
                <c:pt idx="7940">
                  <c:v>6.5210680233976206E-2</c:v>
                </c:pt>
                <c:pt idx="7941">
                  <c:v>6.6001659899321996E-2</c:v>
                </c:pt>
                <c:pt idx="7942">
                  <c:v>6.6397959208473495E-2</c:v>
                </c:pt>
                <c:pt idx="7943">
                  <c:v>6.6999427039286394E-2</c:v>
                </c:pt>
                <c:pt idx="7944">
                  <c:v>6.7380968001659602E-2</c:v>
                </c:pt>
                <c:pt idx="7945">
                  <c:v>6.7839972267179194E-2</c:v>
                </c:pt>
                <c:pt idx="7946">
                  <c:v>6.8029919149630497E-2</c:v>
                </c:pt>
                <c:pt idx="7947">
                  <c:v>6.8119742974227099E-2</c:v>
                </c:pt>
                <c:pt idx="7948">
                  <c:v>6.8424272834991501E-2</c:v>
                </c:pt>
                <c:pt idx="7949">
                  <c:v>6.8292983867004498E-2</c:v>
                </c:pt>
                <c:pt idx="7950">
                  <c:v>6.8356894433438897E-2</c:v>
                </c:pt>
                <c:pt idx="7951">
                  <c:v>6.8198911497236003E-2</c:v>
                </c:pt>
                <c:pt idx="7952">
                  <c:v>6.7964348015624496E-2</c:v>
                </c:pt>
                <c:pt idx="7953">
                  <c:v>6.7649579218595296E-2</c:v>
                </c:pt>
                <c:pt idx="7954">
                  <c:v>6.7128942500688599E-2</c:v>
                </c:pt>
                <c:pt idx="7955">
                  <c:v>6.66754714282633E-2</c:v>
                </c:pt>
                <c:pt idx="7956">
                  <c:v>6.6034500310860902E-2</c:v>
                </c:pt>
                <c:pt idx="7957">
                  <c:v>6.5487501966145098E-2</c:v>
                </c:pt>
                <c:pt idx="7958">
                  <c:v>6.4556855615143294E-2</c:v>
                </c:pt>
                <c:pt idx="7959">
                  <c:v>6.3857799049393801E-2</c:v>
                </c:pt>
                <c:pt idx="7960">
                  <c:v>6.2822173760817002E-2</c:v>
                </c:pt>
                <c:pt idx="7961">
                  <c:v>6.1825910185374901E-2</c:v>
                </c:pt>
                <c:pt idx="7962">
                  <c:v>6.08174149524877E-2</c:v>
                </c:pt>
                <c:pt idx="7963">
                  <c:v>5.9486626277206703E-2</c:v>
                </c:pt>
                <c:pt idx="7964">
                  <c:v>5.8212806047780098E-2</c:v>
                </c:pt>
                <c:pt idx="7965">
                  <c:v>5.6726583248256003E-2</c:v>
                </c:pt>
                <c:pt idx="7966">
                  <c:v>5.5305916461906503E-2</c:v>
                </c:pt>
                <c:pt idx="7967">
                  <c:v>5.3658086933635302E-2</c:v>
                </c:pt>
                <c:pt idx="7968">
                  <c:v>5.2148871504993997E-2</c:v>
                </c:pt>
                <c:pt idx="7969">
                  <c:v>5.0490858522165998E-2</c:v>
                </c:pt>
                <c:pt idx="7970">
                  <c:v>4.8570679775029303E-2</c:v>
                </c:pt>
                <c:pt idx="7971">
                  <c:v>4.6741766217484403E-2</c:v>
                </c:pt>
                <c:pt idx="7972">
                  <c:v>4.4892083702276903E-2</c:v>
                </c:pt>
                <c:pt idx="7973">
                  <c:v>4.2962930974506902E-2</c:v>
                </c:pt>
                <c:pt idx="7974">
                  <c:v>4.07600013009079E-2</c:v>
                </c:pt>
                <c:pt idx="7975">
                  <c:v>3.8664169087617002E-2</c:v>
                </c:pt>
                <c:pt idx="7976">
                  <c:v>3.6565881544724101E-2</c:v>
                </c:pt>
                <c:pt idx="7977">
                  <c:v>3.4354285508760102E-2</c:v>
                </c:pt>
                <c:pt idx="7978">
                  <c:v>3.1874218810201402E-2</c:v>
                </c:pt>
                <c:pt idx="7979">
                  <c:v>2.9677856753796101E-2</c:v>
                </c:pt>
                <c:pt idx="7980">
                  <c:v>2.7291755617700902E-2</c:v>
                </c:pt>
                <c:pt idx="7981">
                  <c:v>2.4788812957781899E-2</c:v>
                </c:pt>
                <c:pt idx="7982">
                  <c:v>2.2671231285628601E-2</c:v>
                </c:pt>
                <c:pt idx="7983">
                  <c:v>1.98252550009228E-2</c:v>
                </c:pt>
                <c:pt idx="7984">
                  <c:v>1.7612715154153601E-2</c:v>
                </c:pt>
                <c:pt idx="7985">
                  <c:v>1.51222155694852E-2</c:v>
                </c:pt>
                <c:pt idx="7986">
                  <c:v>1.2559682893891E-2</c:v>
                </c:pt>
                <c:pt idx="7987">
                  <c:v>1.0357175050048699E-2</c:v>
                </c:pt>
                <c:pt idx="7988">
                  <c:v>7.4753825103550404E-3</c:v>
                </c:pt>
                <c:pt idx="7989">
                  <c:v>5.2631539540831402E-3</c:v>
                </c:pt>
                <c:pt idx="7990">
                  <c:v>2.6726138358463998E-3</c:v>
                </c:pt>
                <c:pt idx="7991">
                  <c:v>3.0643999202135703E-4</c:v>
                </c:pt>
                <c:pt idx="7992">
                  <c:v>-1.9976776023776402E-3</c:v>
                </c:pt>
                <c:pt idx="7993">
                  <c:v>-4.6111570623161603E-3</c:v>
                </c:pt>
                <c:pt idx="7994">
                  <c:v>-6.8598564836656198E-3</c:v>
                </c:pt>
                <c:pt idx="7995">
                  <c:v>-8.9827855282857902E-3</c:v>
                </c:pt>
                <c:pt idx="7996">
                  <c:v>-1.1325146763761699E-2</c:v>
                </c:pt>
                <c:pt idx="7997">
                  <c:v>-1.35634660119681E-2</c:v>
                </c:pt>
                <c:pt idx="7998">
                  <c:v>-1.56854250743425E-2</c:v>
                </c:pt>
                <c:pt idx="7999">
                  <c:v>-1.7675525817618599E-2</c:v>
                </c:pt>
                <c:pt idx="8000">
                  <c:v>-1.96522552644284E-2</c:v>
                </c:pt>
                <c:pt idx="8001">
                  <c:v>-2.1494780931926999E-2</c:v>
                </c:pt>
                <c:pt idx="8002">
                  <c:v>-2.3385028263147801E-2</c:v>
                </c:pt>
                <c:pt idx="8003">
                  <c:v>-2.5056914560764702E-2</c:v>
                </c:pt>
                <c:pt idx="8004">
                  <c:v>-2.6575453700919901E-2</c:v>
                </c:pt>
                <c:pt idx="8005">
                  <c:v>-2.8051377463340299E-2</c:v>
                </c:pt>
                <c:pt idx="8006">
                  <c:v>-2.9506020626164101E-2</c:v>
                </c:pt>
                <c:pt idx="8007">
                  <c:v>-3.09108303653177E-2</c:v>
                </c:pt>
                <c:pt idx="8008">
                  <c:v>-3.2058810530432399E-2</c:v>
                </c:pt>
                <c:pt idx="8009">
                  <c:v>-3.3090012469235E-2</c:v>
                </c:pt>
                <c:pt idx="8010">
                  <c:v>-3.3807314003903501E-2</c:v>
                </c:pt>
                <c:pt idx="8011">
                  <c:v>-3.5069415167117098E-2</c:v>
                </c:pt>
                <c:pt idx="8012">
                  <c:v>-3.5674342804912003E-2</c:v>
                </c:pt>
                <c:pt idx="8013">
                  <c:v>-3.6224365784604799E-2</c:v>
                </c:pt>
                <c:pt idx="8014">
                  <c:v>-3.67509625709165E-2</c:v>
                </c:pt>
                <c:pt idx="8015">
                  <c:v>-3.6857958716683403E-2</c:v>
                </c:pt>
                <c:pt idx="8016">
                  <c:v>-3.7322472890438801E-2</c:v>
                </c:pt>
                <c:pt idx="8017">
                  <c:v>-3.72774750524782E-2</c:v>
                </c:pt>
                <c:pt idx="8018">
                  <c:v>-3.7233054052141501E-2</c:v>
                </c:pt>
                <c:pt idx="8019">
                  <c:v>-3.6725188378946297E-2</c:v>
                </c:pt>
                <c:pt idx="8020">
                  <c:v>-3.6523895871989703E-2</c:v>
                </c:pt>
                <c:pt idx="8021">
                  <c:v>-3.6239853587963E-2</c:v>
                </c:pt>
                <c:pt idx="8022">
                  <c:v>-3.5653580138289002E-2</c:v>
                </c:pt>
                <c:pt idx="8023">
                  <c:v>-3.4761315743149897E-2</c:v>
                </c:pt>
                <c:pt idx="8024">
                  <c:v>-3.3820652552379801E-2</c:v>
                </c:pt>
                <c:pt idx="8025">
                  <c:v>-3.2986968600774803E-2</c:v>
                </c:pt>
                <c:pt idx="8026">
                  <c:v>-3.1730656814059698E-2</c:v>
                </c:pt>
                <c:pt idx="8027">
                  <c:v>-3.0813868688714899E-2</c:v>
                </c:pt>
                <c:pt idx="8028">
                  <c:v>-2.9261035834814601E-2</c:v>
                </c:pt>
                <c:pt idx="8029">
                  <c:v>-2.75574619455763E-2</c:v>
                </c:pt>
                <c:pt idx="8030">
                  <c:v>-2.61082989829346E-2</c:v>
                </c:pt>
                <c:pt idx="8031">
                  <c:v>-2.4625089261957601E-2</c:v>
                </c:pt>
                <c:pt idx="8032">
                  <c:v>-2.2805141151680801E-2</c:v>
                </c:pt>
                <c:pt idx="8033">
                  <c:v>-2.10727984293743E-2</c:v>
                </c:pt>
                <c:pt idx="8034">
                  <c:v>-1.8936998020679299E-2</c:v>
                </c:pt>
                <c:pt idx="8035">
                  <c:v>-1.7176298117781701E-2</c:v>
                </c:pt>
                <c:pt idx="8036">
                  <c:v>-1.48701417354512E-2</c:v>
                </c:pt>
                <c:pt idx="8037">
                  <c:v>-1.2768250137855401E-2</c:v>
                </c:pt>
                <c:pt idx="8038">
                  <c:v>-1.05315961584118E-2</c:v>
                </c:pt>
                <c:pt idx="8039">
                  <c:v>-8.3385600411680205E-3</c:v>
                </c:pt>
                <c:pt idx="8040">
                  <c:v>-6.1972929422347998E-3</c:v>
                </c:pt>
                <c:pt idx="8041">
                  <c:v>-3.6271952517736802E-3</c:v>
                </c:pt>
                <c:pt idx="8042">
                  <c:v>-1.5555769959709901E-3</c:v>
                </c:pt>
                <c:pt idx="8043">
                  <c:v>9.4294925809619698E-4</c:v>
                </c:pt>
                <c:pt idx="8044">
                  <c:v>3.1533316449780199E-3</c:v>
                </c:pt>
                <c:pt idx="8045">
                  <c:v>5.3320068059910302E-3</c:v>
                </c:pt>
                <c:pt idx="8046">
                  <c:v>7.8520391240440492E-3</c:v>
                </c:pt>
                <c:pt idx="8047">
                  <c:v>9.8718097003249704E-3</c:v>
                </c:pt>
                <c:pt idx="8048">
                  <c:v>1.22397080671253E-2</c:v>
                </c:pt>
                <c:pt idx="8049">
                  <c:v>1.4148266154663299E-2</c:v>
                </c:pt>
                <c:pt idx="8050">
                  <c:v>1.6130365612848301E-2</c:v>
                </c:pt>
                <c:pt idx="8051">
                  <c:v>1.8308796478184401E-2</c:v>
                </c:pt>
                <c:pt idx="8052">
                  <c:v>2.0211952081971001E-2</c:v>
                </c:pt>
                <c:pt idx="8053">
                  <c:v>2.1919764607732199E-2</c:v>
                </c:pt>
                <c:pt idx="8054">
                  <c:v>2.3499196622514502E-2</c:v>
                </c:pt>
                <c:pt idx="8055">
                  <c:v>2.4850830324979999E-2</c:v>
                </c:pt>
                <c:pt idx="8056">
                  <c:v>2.65472285428454E-2</c:v>
                </c:pt>
                <c:pt idx="8057">
                  <c:v>2.78225566390739E-2</c:v>
                </c:pt>
                <c:pt idx="8058">
                  <c:v>2.8757092338671499E-2</c:v>
                </c:pt>
                <c:pt idx="8059">
                  <c:v>2.97205834742151E-2</c:v>
                </c:pt>
                <c:pt idx="8060">
                  <c:v>3.0450468917119101E-2</c:v>
                </c:pt>
                <c:pt idx="8061">
                  <c:v>3.1067144102784699E-2</c:v>
                </c:pt>
                <c:pt idx="8062">
                  <c:v>3.1510295541364301E-2</c:v>
                </c:pt>
                <c:pt idx="8063">
                  <c:v>3.1652070702049999E-2</c:v>
                </c:pt>
                <c:pt idx="8064">
                  <c:v>3.1580189628732901E-2</c:v>
                </c:pt>
                <c:pt idx="8065">
                  <c:v>3.1453124463645898E-2</c:v>
                </c:pt>
                <c:pt idx="8066">
                  <c:v>3.1026530432259398E-2</c:v>
                </c:pt>
                <c:pt idx="8067">
                  <c:v>3.0392466321357999E-2</c:v>
                </c:pt>
                <c:pt idx="8068">
                  <c:v>2.9456020983580598E-2</c:v>
                </c:pt>
                <c:pt idx="8069">
                  <c:v>2.83929231915101E-2</c:v>
                </c:pt>
                <c:pt idx="8070">
                  <c:v>2.69780916894467E-2</c:v>
                </c:pt>
                <c:pt idx="8071">
                  <c:v>2.57211876192475E-2</c:v>
                </c:pt>
                <c:pt idx="8072">
                  <c:v>2.3824418778782702E-2</c:v>
                </c:pt>
                <c:pt idx="8073">
                  <c:v>2.15722169735615E-2</c:v>
                </c:pt>
                <c:pt idx="8074">
                  <c:v>1.9631093235685199E-2</c:v>
                </c:pt>
                <c:pt idx="8075">
                  <c:v>1.7116563780156802E-2</c:v>
                </c:pt>
                <c:pt idx="8076">
                  <c:v>1.46013790827482E-2</c:v>
                </c:pt>
                <c:pt idx="8077">
                  <c:v>1.1618070529835199E-2</c:v>
                </c:pt>
                <c:pt idx="8078">
                  <c:v>8.3582658680233599E-3</c:v>
                </c:pt>
                <c:pt idx="8079">
                  <c:v>5.2159393606372303E-3</c:v>
                </c:pt>
                <c:pt idx="8080">
                  <c:v>1.7139676123637199E-3</c:v>
                </c:pt>
                <c:pt idx="8081">
                  <c:v>-1.69005187803716E-3</c:v>
                </c:pt>
                <c:pt idx="8082">
                  <c:v>-5.6929496829927701E-3</c:v>
                </c:pt>
                <c:pt idx="8083">
                  <c:v>-9.8963645317512207E-3</c:v>
                </c:pt>
                <c:pt idx="8084">
                  <c:v>-1.38062038178211E-2</c:v>
                </c:pt>
                <c:pt idx="8085">
                  <c:v>-1.8229289680992002E-2</c:v>
                </c:pt>
                <c:pt idx="8086">
                  <c:v>-2.2617857634098199E-2</c:v>
                </c:pt>
                <c:pt idx="8087">
                  <c:v>-2.71932201876698E-2</c:v>
                </c:pt>
                <c:pt idx="8088">
                  <c:v>-3.21822961215779E-2</c:v>
                </c:pt>
                <c:pt idx="8089">
                  <c:v>-3.6755942677520602E-2</c:v>
                </c:pt>
                <c:pt idx="8090">
                  <c:v>-4.1643747855097203E-2</c:v>
                </c:pt>
                <c:pt idx="8091">
                  <c:v>-4.6502503775481201E-2</c:v>
                </c:pt>
                <c:pt idx="8092">
                  <c:v>-5.1639362687733698E-2</c:v>
                </c:pt>
                <c:pt idx="8093">
                  <c:v>-5.6533705426005901E-2</c:v>
                </c:pt>
                <c:pt idx="8094">
                  <c:v>-6.1433501160828699E-2</c:v>
                </c:pt>
                <c:pt idx="8095">
                  <c:v>-6.6389212056391894E-2</c:v>
                </c:pt>
                <c:pt idx="8096">
                  <c:v>-7.1399101598408496E-2</c:v>
                </c:pt>
                <c:pt idx="8097">
                  <c:v>-7.65876306925585E-2</c:v>
                </c:pt>
                <c:pt idx="8098">
                  <c:v>-8.1339357793945202E-2</c:v>
                </c:pt>
                <c:pt idx="8099">
                  <c:v>-8.6167177386935301E-2</c:v>
                </c:pt>
                <c:pt idx="8100">
                  <c:v>-9.0876669998911697E-2</c:v>
                </c:pt>
                <c:pt idx="8101">
                  <c:v>-9.5772908406170296E-2</c:v>
                </c:pt>
                <c:pt idx="8102">
                  <c:v>-0.10004651223521201</c:v>
                </c:pt>
                <c:pt idx="8103">
                  <c:v>-0.10462354259270901</c:v>
                </c:pt>
                <c:pt idx="8104">
                  <c:v>-0.10877402139650599</c:v>
                </c:pt>
                <c:pt idx="8105">
                  <c:v>-0.11258922006622001</c:v>
                </c:pt>
                <c:pt idx="8106">
                  <c:v>-0.11675041232384099</c:v>
                </c:pt>
                <c:pt idx="8107">
                  <c:v>-0.12019999061355099</c:v>
                </c:pt>
                <c:pt idx="8108">
                  <c:v>-0.123658207328596</c:v>
                </c:pt>
                <c:pt idx="8109">
                  <c:v>-0.12670394846921701</c:v>
                </c:pt>
                <c:pt idx="8110">
                  <c:v>-0.12972018128771901</c:v>
                </c:pt>
                <c:pt idx="8111">
                  <c:v>-0.132434493036722</c:v>
                </c:pt>
                <c:pt idx="8112">
                  <c:v>-0.134852978170519</c:v>
                </c:pt>
                <c:pt idx="8113">
                  <c:v>-0.13698083763380101</c:v>
                </c:pt>
                <c:pt idx="8114">
                  <c:v>-0.138690750168701</c:v>
                </c:pt>
                <c:pt idx="8115">
                  <c:v>-0.14027766421452401</c:v>
                </c:pt>
                <c:pt idx="8116">
                  <c:v>-0.14163645952547399</c:v>
                </c:pt>
                <c:pt idx="8117">
                  <c:v>-0.142531619413134</c:v>
                </c:pt>
                <c:pt idx="8118">
                  <c:v>-0.14276806140774301</c:v>
                </c:pt>
                <c:pt idx="8119">
                  <c:v>-0.14333647408102901</c:v>
                </c:pt>
                <c:pt idx="8120">
                  <c:v>-0.14323497130047999</c:v>
                </c:pt>
                <c:pt idx="8121">
                  <c:v>-0.142904875018837</c:v>
                </c:pt>
                <c:pt idx="8122">
                  <c:v>-0.142195464542896</c:v>
                </c:pt>
                <c:pt idx="8123">
                  <c:v>-0.14093673161824199</c:v>
                </c:pt>
                <c:pt idx="8124">
                  <c:v>-0.139790110464313</c:v>
                </c:pt>
                <c:pt idx="8125">
                  <c:v>-0.138031180795116</c:v>
                </c:pt>
                <c:pt idx="8126">
                  <c:v>-0.13596181127462201</c:v>
                </c:pt>
                <c:pt idx="8127">
                  <c:v>-0.13355319983627501</c:v>
                </c:pt>
                <c:pt idx="8128">
                  <c:v>-0.130893865544257</c:v>
                </c:pt>
                <c:pt idx="8129">
                  <c:v>-0.128091012209679</c:v>
                </c:pt>
                <c:pt idx="8130">
                  <c:v>-0.124741632334438</c:v>
                </c:pt>
                <c:pt idx="8131">
                  <c:v>-0.12125374601295601</c:v>
                </c:pt>
                <c:pt idx="8132">
                  <c:v>-0.117371860097242</c:v>
                </c:pt>
                <c:pt idx="8133">
                  <c:v>-0.113292918091739</c:v>
                </c:pt>
                <c:pt idx="8134">
                  <c:v>-0.109326624193576</c:v>
                </c:pt>
                <c:pt idx="8135">
                  <c:v>-0.104769890913557</c:v>
                </c:pt>
                <c:pt idx="8136">
                  <c:v>-9.9889115149547195E-2</c:v>
                </c:pt>
                <c:pt idx="8137">
                  <c:v>-9.50105908731083E-2</c:v>
                </c:pt>
                <c:pt idx="8138">
                  <c:v>-8.9792795759052704E-2</c:v>
                </c:pt>
                <c:pt idx="8139">
                  <c:v>-8.4968805556347005E-2</c:v>
                </c:pt>
                <c:pt idx="8140">
                  <c:v>-7.9450853408363095E-2</c:v>
                </c:pt>
                <c:pt idx="8141">
                  <c:v>-7.3863187558558002E-2</c:v>
                </c:pt>
                <c:pt idx="8142">
                  <c:v>-6.8055438077124594E-2</c:v>
                </c:pt>
                <c:pt idx="8143">
                  <c:v>-6.2401128167905898E-2</c:v>
                </c:pt>
                <c:pt idx="8144">
                  <c:v>-5.6861574494666701E-2</c:v>
                </c:pt>
                <c:pt idx="8145">
                  <c:v>-5.0942932051496401E-2</c:v>
                </c:pt>
                <c:pt idx="8146">
                  <c:v>-4.4998591308203599E-2</c:v>
                </c:pt>
                <c:pt idx="8147">
                  <c:v>-3.9260473903113199E-2</c:v>
                </c:pt>
                <c:pt idx="8148">
                  <c:v>-3.3346212514983202E-2</c:v>
                </c:pt>
                <c:pt idx="8149">
                  <c:v>-2.7563749193759299E-2</c:v>
                </c:pt>
                <c:pt idx="8150">
                  <c:v>-2.1845472223385998E-2</c:v>
                </c:pt>
                <c:pt idx="8151">
                  <c:v>-1.61496010102356E-2</c:v>
                </c:pt>
                <c:pt idx="8152">
                  <c:v>-1.0527737603908001E-2</c:v>
                </c:pt>
                <c:pt idx="8153">
                  <c:v>-5.0736676428687301E-3</c:v>
                </c:pt>
                <c:pt idx="8154" formatCode="0.00E+00">
                  <c:v>-3.4736502567827097E-5</c:v>
                </c:pt>
                <c:pt idx="8155">
                  <c:v>5.3060474943774898E-3</c:v>
                </c:pt>
                <c:pt idx="8156">
                  <c:v>1.00766594297507E-2</c:v>
                </c:pt>
                <c:pt idx="8157">
                  <c:v>1.4864509438686399E-2</c:v>
                </c:pt>
                <c:pt idx="8158">
                  <c:v>1.9325581078317E-2</c:v>
                </c:pt>
                <c:pt idx="8159">
                  <c:v>2.3803683179472498E-2</c:v>
                </c:pt>
                <c:pt idx="8160">
                  <c:v>2.79059160272053E-2</c:v>
                </c:pt>
                <c:pt idx="8161">
                  <c:v>3.1681708043721397E-2</c:v>
                </c:pt>
                <c:pt idx="8162">
                  <c:v>3.52043336726197E-2</c:v>
                </c:pt>
                <c:pt idx="8163">
                  <c:v>3.8368153756612497E-2</c:v>
                </c:pt>
                <c:pt idx="8164">
                  <c:v>4.1716806977165698E-2</c:v>
                </c:pt>
                <c:pt idx="8165">
                  <c:v>4.4193213862285301E-2</c:v>
                </c:pt>
                <c:pt idx="8166">
                  <c:v>4.6602462878536699E-2</c:v>
                </c:pt>
                <c:pt idx="8167">
                  <c:v>4.8588366204816803E-2</c:v>
                </c:pt>
                <c:pt idx="8168">
                  <c:v>5.0204854094790301E-2</c:v>
                </c:pt>
                <c:pt idx="8169">
                  <c:v>5.1830325665843398E-2</c:v>
                </c:pt>
                <c:pt idx="8170">
                  <c:v>5.2964289939062902E-2</c:v>
                </c:pt>
                <c:pt idx="8171">
                  <c:v>5.3665798586362098E-2</c:v>
                </c:pt>
                <c:pt idx="8172">
                  <c:v>5.39284341881862E-2</c:v>
                </c:pt>
                <c:pt idx="8173">
                  <c:v>5.39379651622394E-2</c:v>
                </c:pt>
                <c:pt idx="8174">
                  <c:v>5.3925773781691402E-2</c:v>
                </c:pt>
                <c:pt idx="8175">
                  <c:v>5.3193042057082002E-2</c:v>
                </c:pt>
                <c:pt idx="8176">
                  <c:v>5.2259788091516698E-2</c:v>
                </c:pt>
                <c:pt idx="8177">
                  <c:v>5.1031506072071603E-2</c:v>
                </c:pt>
                <c:pt idx="8178">
                  <c:v>4.9275374811919702E-2</c:v>
                </c:pt>
                <c:pt idx="8179">
                  <c:v>4.7814031915303701E-2</c:v>
                </c:pt>
                <c:pt idx="8180">
                  <c:v>4.5382122558793897E-2</c:v>
                </c:pt>
                <c:pt idx="8181">
                  <c:v>4.30776465442861E-2</c:v>
                </c:pt>
                <c:pt idx="8182">
                  <c:v>4.0066273552958998E-2</c:v>
                </c:pt>
                <c:pt idx="8183">
                  <c:v>3.7247223878320197E-2</c:v>
                </c:pt>
                <c:pt idx="8184">
                  <c:v>3.4206418946721898E-2</c:v>
                </c:pt>
                <c:pt idx="8185">
                  <c:v>3.04812523085045E-2</c:v>
                </c:pt>
                <c:pt idx="8186">
                  <c:v>2.6910518145724399E-2</c:v>
                </c:pt>
                <c:pt idx="8187">
                  <c:v>2.2931525208793199E-2</c:v>
                </c:pt>
                <c:pt idx="8188">
                  <c:v>1.9063420426158599E-2</c:v>
                </c:pt>
                <c:pt idx="8189">
                  <c:v>1.4836884619488899E-2</c:v>
                </c:pt>
                <c:pt idx="8190">
                  <c:v>1.04118874637916E-2</c:v>
                </c:pt>
                <c:pt idx="8191">
                  <c:v>5.7173248408564203E-3</c:v>
                </c:pt>
                <c:pt idx="8192">
                  <c:v>1.0783989289916199E-3</c:v>
                </c:pt>
                <c:pt idx="8193">
                  <c:v>-3.7343596331713301E-3</c:v>
                </c:pt>
                <c:pt idx="8194">
                  <c:v>-8.2437976643451004E-3</c:v>
                </c:pt>
                <c:pt idx="8195">
                  <c:v>-1.32801757158391E-2</c:v>
                </c:pt>
                <c:pt idx="8196">
                  <c:v>-1.84306565508278E-2</c:v>
                </c:pt>
                <c:pt idx="8197">
                  <c:v>-2.31462186999516E-2</c:v>
                </c:pt>
                <c:pt idx="8198">
                  <c:v>-2.8103301714689201E-2</c:v>
                </c:pt>
                <c:pt idx="8199">
                  <c:v>-3.2846488848614998E-2</c:v>
                </c:pt>
                <c:pt idx="8200">
                  <c:v>-3.7972754867981198E-2</c:v>
                </c:pt>
                <c:pt idx="8201">
                  <c:v>-4.27797611738144E-2</c:v>
                </c:pt>
                <c:pt idx="8202">
                  <c:v>-4.7611449186721201E-2</c:v>
                </c:pt>
                <c:pt idx="8203">
                  <c:v>-5.2140032202059899E-2</c:v>
                </c:pt>
                <c:pt idx="8204">
                  <c:v>-5.6568239120422699E-2</c:v>
                </c:pt>
                <c:pt idx="8205">
                  <c:v>-6.1073343962119997E-2</c:v>
                </c:pt>
                <c:pt idx="8206">
                  <c:v>-6.5243812623982197E-2</c:v>
                </c:pt>
                <c:pt idx="8207">
                  <c:v>-6.9461692621148194E-2</c:v>
                </c:pt>
                <c:pt idx="8208">
                  <c:v>-7.3071227157168003E-2</c:v>
                </c:pt>
                <c:pt idx="8209">
                  <c:v>-7.70435220592873E-2</c:v>
                </c:pt>
                <c:pt idx="8210">
                  <c:v>-8.0492077764843795E-2</c:v>
                </c:pt>
                <c:pt idx="8211">
                  <c:v>-8.3740178323418402E-2</c:v>
                </c:pt>
                <c:pt idx="8212">
                  <c:v>-8.6925656863206899E-2</c:v>
                </c:pt>
                <c:pt idx="8213">
                  <c:v>-8.95376574240377E-2</c:v>
                </c:pt>
                <c:pt idx="8214">
                  <c:v>-9.21715578992304E-2</c:v>
                </c:pt>
                <c:pt idx="8215">
                  <c:v>-9.4645012515194304E-2</c:v>
                </c:pt>
                <c:pt idx="8216">
                  <c:v>-9.64045544045804E-2</c:v>
                </c:pt>
                <c:pt idx="8217">
                  <c:v>-9.8229711814731197E-2</c:v>
                </c:pt>
                <c:pt idx="8218">
                  <c:v>-9.9465775299307599E-2</c:v>
                </c:pt>
                <c:pt idx="8219">
                  <c:v>-0.100925893070498</c:v>
                </c:pt>
                <c:pt idx="8220">
                  <c:v>-0.101715736514928</c:v>
                </c:pt>
                <c:pt idx="8221">
                  <c:v>-0.10210952889597399</c:v>
                </c:pt>
                <c:pt idx="8222">
                  <c:v>-0.102567400500661</c:v>
                </c:pt>
                <c:pt idx="8223">
                  <c:v>-0.10229702934888101</c:v>
                </c:pt>
                <c:pt idx="8224">
                  <c:v>-0.102454992205402</c:v>
                </c:pt>
                <c:pt idx="8225">
                  <c:v>-0.101425012513185</c:v>
                </c:pt>
                <c:pt idx="8226">
                  <c:v>-0.10061779000420799</c:v>
                </c:pt>
                <c:pt idx="8227">
                  <c:v>-9.9298026896430497E-2</c:v>
                </c:pt>
                <c:pt idx="8228">
                  <c:v>-9.7808168714508606E-2</c:v>
                </c:pt>
                <c:pt idx="8229">
                  <c:v>-9.6412266585638395E-2</c:v>
                </c:pt>
                <c:pt idx="8230">
                  <c:v>-9.3965088302838798E-2</c:v>
                </c:pt>
                <c:pt idx="8231">
                  <c:v>-9.17646114413984E-2</c:v>
                </c:pt>
                <c:pt idx="8232">
                  <c:v>-8.9103162378372E-2</c:v>
                </c:pt>
                <c:pt idx="8233">
                  <c:v>-8.6467018356500294E-2</c:v>
                </c:pt>
                <c:pt idx="8234">
                  <c:v>-8.3507822378031005E-2</c:v>
                </c:pt>
                <c:pt idx="8235">
                  <c:v>-8.01438448044485E-2</c:v>
                </c:pt>
                <c:pt idx="8236">
                  <c:v>-7.6638785529981407E-2</c:v>
                </c:pt>
                <c:pt idx="8237">
                  <c:v>-7.3037835106758597E-2</c:v>
                </c:pt>
                <c:pt idx="8238">
                  <c:v>-6.9324510750363694E-2</c:v>
                </c:pt>
                <c:pt idx="8239">
                  <c:v>-6.5331392771417807E-2</c:v>
                </c:pt>
                <c:pt idx="8240">
                  <c:v>-6.0950645327957499E-2</c:v>
                </c:pt>
                <c:pt idx="8241">
                  <c:v>-5.6810228808756302E-2</c:v>
                </c:pt>
                <c:pt idx="8242">
                  <c:v>-5.2277279214556202E-2</c:v>
                </c:pt>
                <c:pt idx="8243">
                  <c:v>-4.7927990803159098E-2</c:v>
                </c:pt>
                <c:pt idx="8244">
                  <c:v>-4.33862758024985E-2</c:v>
                </c:pt>
                <c:pt idx="8245">
                  <c:v>-3.85001264168751E-2</c:v>
                </c:pt>
                <c:pt idx="8246">
                  <c:v>-3.3800276780017499E-2</c:v>
                </c:pt>
                <c:pt idx="8247">
                  <c:v>-2.9152853574651701E-2</c:v>
                </c:pt>
                <c:pt idx="8248">
                  <c:v>-2.4339342845725899E-2</c:v>
                </c:pt>
                <c:pt idx="8249">
                  <c:v>-1.93494955145143E-2</c:v>
                </c:pt>
                <c:pt idx="8250">
                  <c:v>-1.46295711528925E-2</c:v>
                </c:pt>
                <c:pt idx="8251">
                  <c:v>-9.8454322892068003E-3</c:v>
                </c:pt>
                <c:pt idx="8252">
                  <c:v>-5.1389396463955702E-3</c:v>
                </c:pt>
                <c:pt idx="8253">
                  <c:v>-6.4830093271778699E-4</c:v>
                </c:pt>
                <c:pt idx="8254">
                  <c:v>4.1224096722265501E-3</c:v>
                </c:pt>
                <c:pt idx="8255">
                  <c:v>8.6766160623473892E-3</c:v>
                </c:pt>
                <c:pt idx="8256">
                  <c:v>1.3166319417218301E-2</c:v>
                </c:pt>
                <c:pt idx="8257">
                  <c:v>1.7233442794658601E-2</c:v>
                </c:pt>
                <c:pt idx="8258">
                  <c:v>2.1369965484735999E-2</c:v>
                </c:pt>
                <c:pt idx="8259">
                  <c:v>2.5589561557482599E-2</c:v>
                </c:pt>
                <c:pt idx="8260">
                  <c:v>2.9409997524631099E-2</c:v>
                </c:pt>
                <c:pt idx="8261">
                  <c:v>3.31534186682301E-2</c:v>
                </c:pt>
                <c:pt idx="8262">
                  <c:v>3.6593574698389801E-2</c:v>
                </c:pt>
                <c:pt idx="8263">
                  <c:v>3.9725480174348703E-2</c:v>
                </c:pt>
                <c:pt idx="8264">
                  <c:v>4.3033690382581397E-2</c:v>
                </c:pt>
                <c:pt idx="8265">
                  <c:v>4.61137403278341E-2</c:v>
                </c:pt>
                <c:pt idx="8266">
                  <c:v>4.8738151073983903E-2</c:v>
                </c:pt>
                <c:pt idx="8267">
                  <c:v>5.1205184537593401E-2</c:v>
                </c:pt>
                <c:pt idx="8268">
                  <c:v>5.3418920493202501E-2</c:v>
                </c:pt>
                <c:pt idx="8269">
                  <c:v>5.5399022514419999E-2</c:v>
                </c:pt>
                <c:pt idx="8270">
                  <c:v>5.7317540505637803E-2</c:v>
                </c:pt>
                <c:pt idx="8271">
                  <c:v>5.87082576558903E-2</c:v>
                </c:pt>
                <c:pt idx="8272">
                  <c:v>6.0205918435752202E-2</c:v>
                </c:pt>
                <c:pt idx="8273">
                  <c:v>6.1110225624686702E-2</c:v>
                </c:pt>
                <c:pt idx="8274">
                  <c:v>6.2026638286663903E-2</c:v>
                </c:pt>
                <c:pt idx="8275">
                  <c:v>6.2649885681929599E-2</c:v>
                </c:pt>
                <c:pt idx="8276">
                  <c:v>6.2919010991858093E-2</c:v>
                </c:pt>
                <c:pt idx="8277">
                  <c:v>6.30032078461992E-2</c:v>
                </c:pt>
                <c:pt idx="8278">
                  <c:v>6.2754056386776003E-2</c:v>
                </c:pt>
                <c:pt idx="8279">
                  <c:v>6.2452161063976601E-2</c:v>
                </c:pt>
                <c:pt idx="8280">
                  <c:v>6.1584641353173597E-2</c:v>
                </c:pt>
                <c:pt idx="8281">
                  <c:v>6.0716569378093603E-2</c:v>
                </c:pt>
                <c:pt idx="8282">
                  <c:v>5.9832077901444597E-2</c:v>
                </c:pt>
                <c:pt idx="8283">
                  <c:v>5.84534185008782E-2</c:v>
                </c:pt>
                <c:pt idx="8284">
                  <c:v>5.70568430289227E-2</c:v>
                </c:pt>
                <c:pt idx="8285">
                  <c:v>5.5044400802786997E-2</c:v>
                </c:pt>
                <c:pt idx="8286">
                  <c:v>5.3205298203427703E-2</c:v>
                </c:pt>
                <c:pt idx="8287">
                  <c:v>5.1321877288806203E-2</c:v>
                </c:pt>
                <c:pt idx="8288">
                  <c:v>4.9002492518673599E-2</c:v>
                </c:pt>
                <c:pt idx="8289">
                  <c:v>4.6664255652045301E-2</c:v>
                </c:pt>
                <c:pt idx="8290">
                  <c:v>4.3867582052982301E-2</c:v>
                </c:pt>
                <c:pt idx="8291">
                  <c:v>4.1013689693762602E-2</c:v>
                </c:pt>
                <c:pt idx="8292">
                  <c:v>3.8499322973113898E-2</c:v>
                </c:pt>
                <c:pt idx="8293">
                  <c:v>3.55203372036259E-2</c:v>
                </c:pt>
                <c:pt idx="8294">
                  <c:v>3.2470474144290398E-2</c:v>
                </c:pt>
                <c:pt idx="8295">
                  <c:v>2.9227984776788101E-2</c:v>
                </c:pt>
                <c:pt idx="8296">
                  <c:v>2.5790509325257099E-2</c:v>
                </c:pt>
                <c:pt idx="8297">
                  <c:v>2.2723862339553601E-2</c:v>
                </c:pt>
                <c:pt idx="8298">
                  <c:v>1.9468024666922601E-2</c:v>
                </c:pt>
                <c:pt idx="8299">
                  <c:v>1.59034704051902E-2</c:v>
                </c:pt>
                <c:pt idx="8300">
                  <c:v>1.25667588263093E-2</c:v>
                </c:pt>
                <c:pt idx="8301">
                  <c:v>9.0497684587383699E-3</c:v>
                </c:pt>
                <c:pt idx="8302">
                  <c:v>5.8840774202624001E-3</c:v>
                </c:pt>
                <c:pt idx="8303">
                  <c:v>2.5216999145405501E-3</c:v>
                </c:pt>
                <c:pt idx="8304">
                  <c:v>-8.6538546657957997E-4</c:v>
                </c:pt>
                <c:pt idx="8305">
                  <c:v>-4.1520387262460401E-3</c:v>
                </c:pt>
                <c:pt idx="8306">
                  <c:v>-7.4568096726539204E-3</c:v>
                </c:pt>
                <c:pt idx="8307">
                  <c:v>-1.04690025260243E-2</c:v>
                </c:pt>
                <c:pt idx="8308">
                  <c:v>-1.3755988339946601E-2</c:v>
                </c:pt>
                <c:pt idx="8309">
                  <c:v>-1.6592419877014299E-2</c:v>
                </c:pt>
                <c:pt idx="8310">
                  <c:v>-1.93270585412363E-2</c:v>
                </c:pt>
                <c:pt idx="8311">
                  <c:v>-2.2249287243075799E-2</c:v>
                </c:pt>
                <c:pt idx="8312">
                  <c:v>-2.46618145934768E-2</c:v>
                </c:pt>
                <c:pt idx="8313">
                  <c:v>-2.730224531277E-2</c:v>
                </c:pt>
                <c:pt idx="8314">
                  <c:v>-2.95758021355319E-2</c:v>
                </c:pt>
                <c:pt idx="8315">
                  <c:v>-3.1576966642792803E-2</c:v>
                </c:pt>
                <c:pt idx="8316">
                  <c:v>-3.3634202060538097E-2</c:v>
                </c:pt>
                <c:pt idx="8317">
                  <c:v>-3.52370811980591E-2</c:v>
                </c:pt>
                <c:pt idx="8318">
                  <c:v>-3.6975145667893998E-2</c:v>
                </c:pt>
                <c:pt idx="8319">
                  <c:v>-3.8372301113444501E-2</c:v>
                </c:pt>
                <c:pt idx="8320">
                  <c:v>-3.9239495821925097E-2</c:v>
                </c:pt>
                <c:pt idx="8321">
                  <c:v>-4.03688495678136E-2</c:v>
                </c:pt>
                <c:pt idx="8322">
                  <c:v>-4.0934288096193601E-2</c:v>
                </c:pt>
                <c:pt idx="8323">
                  <c:v>-4.1563754159532201E-2</c:v>
                </c:pt>
                <c:pt idx="8324">
                  <c:v>-4.2102764498985597E-2</c:v>
                </c:pt>
                <c:pt idx="8325">
                  <c:v>-4.1854532246917903E-2</c:v>
                </c:pt>
                <c:pt idx="8326">
                  <c:v>-4.1761531480311601E-2</c:v>
                </c:pt>
                <c:pt idx="8327">
                  <c:v>-4.1359396912359597E-2</c:v>
                </c:pt>
                <c:pt idx="8328">
                  <c:v>-4.0764449107593297E-2</c:v>
                </c:pt>
                <c:pt idx="8329">
                  <c:v>-3.9959680924309002E-2</c:v>
                </c:pt>
                <c:pt idx="8330">
                  <c:v>-3.8705606559539099E-2</c:v>
                </c:pt>
                <c:pt idx="8331">
                  <c:v>-3.7491067933988598E-2</c:v>
                </c:pt>
                <c:pt idx="8332">
                  <c:v>-3.5988822571489602E-2</c:v>
                </c:pt>
                <c:pt idx="8333">
                  <c:v>-3.4502304545139702E-2</c:v>
                </c:pt>
                <c:pt idx="8334">
                  <c:v>-3.2412972746487197E-2</c:v>
                </c:pt>
                <c:pt idx="8335">
                  <c:v>-3.0358749930306399E-2</c:v>
                </c:pt>
                <c:pt idx="8336">
                  <c:v>-2.8051518402421202E-2</c:v>
                </c:pt>
                <c:pt idx="8337">
                  <c:v>-2.5595240095141501E-2</c:v>
                </c:pt>
                <c:pt idx="8338">
                  <c:v>-2.28615642462929E-2</c:v>
                </c:pt>
                <c:pt idx="8339">
                  <c:v>-2.0142606170268799E-2</c:v>
                </c:pt>
                <c:pt idx="8340">
                  <c:v>-1.6842483650090799E-2</c:v>
                </c:pt>
                <c:pt idx="8341">
                  <c:v>-1.37906907986752E-2</c:v>
                </c:pt>
                <c:pt idx="8342">
                  <c:v>-1.0671603732908401E-2</c:v>
                </c:pt>
                <c:pt idx="8343">
                  <c:v>-7.0623248402986796E-3</c:v>
                </c:pt>
                <c:pt idx="8344">
                  <c:v>-3.6956636244071602E-3</c:v>
                </c:pt>
                <c:pt idx="8345">
                  <c:v>3.06483417703109E-4</c:v>
                </c:pt>
                <c:pt idx="8346">
                  <c:v>3.6904399465171999E-3</c:v>
                </c:pt>
                <c:pt idx="8347">
                  <c:v>7.5399901845170196E-3</c:v>
                </c:pt>
                <c:pt idx="8348">
                  <c:v>1.1475007381794E-2</c:v>
                </c:pt>
                <c:pt idx="8349">
                  <c:v>1.5118536611711701E-2</c:v>
                </c:pt>
                <c:pt idx="8350">
                  <c:v>1.9488794609748301E-2</c:v>
                </c:pt>
                <c:pt idx="8351">
                  <c:v>2.3108733971648299E-2</c:v>
                </c:pt>
                <c:pt idx="8352">
                  <c:v>2.7115924111957498E-2</c:v>
                </c:pt>
                <c:pt idx="8353">
                  <c:v>3.1073643231539098E-2</c:v>
                </c:pt>
                <c:pt idx="8354">
                  <c:v>3.5021785906107397E-2</c:v>
                </c:pt>
                <c:pt idx="8355">
                  <c:v>3.8924022602050197E-2</c:v>
                </c:pt>
                <c:pt idx="8356">
                  <c:v>4.2648394587143403E-2</c:v>
                </c:pt>
                <c:pt idx="8357">
                  <c:v>4.6277792859739098E-2</c:v>
                </c:pt>
                <c:pt idx="8358">
                  <c:v>5.0089470473647299E-2</c:v>
                </c:pt>
                <c:pt idx="8359">
                  <c:v>5.3550024223094801E-2</c:v>
                </c:pt>
                <c:pt idx="8360">
                  <c:v>5.7039794321948598E-2</c:v>
                </c:pt>
                <c:pt idx="8361">
                  <c:v>6.0269974516960499E-2</c:v>
                </c:pt>
                <c:pt idx="8362">
                  <c:v>6.3448781591498499E-2</c:v>
                </c:pt>
                <c:pt idx="8363">
                  <c:v>6.6683081095381194E-2</c:v>
                </c:pt>
                <c:pt idx="8364">
                  <c:v>6.9320916343427005E-2</c:v>
                </c:pt>
                <c:pt idx="8365">
                  <c:v>7.2068355522402497E-2</c:v>
                </c:pt>
                <c:pt idx="8366">
                  <c:v>7.4440966575104295E-2</c:v>
                </c:pt>
                <c:pt idx="8367">
                  <c:v>7.6857575443944198E-2</c:v>
                </c:pt>
                <c:pt idx="8368">
                  <c:v>7.9082897690648801E-2</c:v>
                </c:pt>
                <c:pt idx="8369">
                  <c:v>8.0617595811913301E-2</c:v>
                </c:pt>
                <c:pt idx="8370">
                  <c:v>8.2341377245120098E-2</c:v>
                </c:pt>
                <c:pt idx="8371">
                  <c:v>8.3737455661840501E-2</c:v>
                </c:pt>
                <c:pt idx="8372">
                  <c:v>8.4843362334820302E-2</c:v>
                </c:pt>
                <c:pt idx="8373">
                  <c:v>8.5986398923352594E-2</c:v>
                </c:pt>
                <c:pt idx="8374">
                  <c:v>8.6350412141884297E-2</c:v>
                </c:pt>
                <c:pt idx="8375">
                  <c:v>8.6795646783715694E-2</c:v>
                </c:pt>
                <c:pt idx="8376">
                  <c:v>8.6860151491974194E-2</c:v>
                </c:pt>
                <c:pt idx="8377">
                  <c:v>8.6771253923141403E-2</c:v>
                </c:pt>
                <c:pt idx="8378">
                  <c:v>8.6655752864826796E-2</c:v>
                </c:pt>
                <c:pt idx="8379">
                  <c:v>8.5661134225191393E-2</c:v>
                </c:pt>
                <c:pt idx="8380">
                  <c:v>8.4904119365647499E-2</c:v>
                </c:pt>
                <c:pt idx="8381">
                  <c:v>8.3673866645387604E-2</c:v>
                </c:pt>
                <c:pt idx="8382">
                  <c:v>8.2476397273089294E-2</c:v>
                </c:pt>
                <c:pt idx="8383">
                  <c:v>8.0763410746475403E-2</c:v>
                </c:pt>
                <c:pt idx="8384">
                  <c:v>7.8897620619598693E-2</c:v>
                </c:pt>
                <c:pt idx="8385">
                  <c:v>7.6684103468323994E-2</c:v>
                </c:pt>
                <c:pt idx="8386">
                  <c:v>7.4292536103776896E-2</c:v>
                </c:pt>
                <c:pt idx="8387">
                  <c:v>7.2018931642429701E-2</c:v>
                </c:pt>
                <c:pt idx="8388">
                  <c:v>6.9090213178170198E-2</c:v>
                </c:pt>
                <c:pt idx="8389">
                  <c:v>6.6164993384621201E-2</c:v>
                </c:pt>
                <c:pt idx="8390">
                  <c:v>6.2842471167781397E-2</c:v>
                </c:pt>
                <c:pt idx="8391">
                  <c:v>5.9507362635679698E-2</c:v>
                </c:pt>
                <c:pt idx="8392">
                  <c:v>5.6155282937209602E-2</c:v>
                </c:pt>
                <c:pt idx="8393">
                  <c:v>5.2307495832112E-2</c:v>
                </c:pt>
                <c:pt idx="8394">
                  <c:v>4.8621399001089798E-2</c:v>
                </c:pt>
                <c:pt idx="8395">
                  <c:v>4.4679147568669302E-2</c:v>
                </c:pt>
                <c:pt idx="8396">
                  <c:v>4.0589297351894003E-2</c:v>
                </c:pt>
                <c:pt idx="8397">
                  <c:v>3.6664128044649601E-2</c:v>
                </c:pt>
                <c:pt idx="8398">
                  <c:v>3.2203211616084297E-2</c:v>
                </c:pt>
                <c:pt idx="8399">
                  <c:v>2.8138435420633101E-2</c:v>
                </c:pt>
                <c:pt idx="8400">
                  <c:v>2.3671690855643902E-2</c:v>
                </c:pt>
                <c:pt idx="8401">
                  <c:v>1.9422767586962399E-2</c:v>
                </c:pt>
                <c:pt idx="8402">
                  <c:v>1.5056267007746401E-2</c:v>
                </c:pt>
                <c:pt idx="8403">
                  <c:v>1.0541124349568399E-2</c:v>
                </c:pt>
                <c:pt idx="8404">
                  <c:v>6.5120123320889503E-3</c:v>
                </c:pt>
                <c:pt idx="8405">
                  <c:v>2.0512078631422901E-3</c:v>
                </c:pt>
                <c:pt idx="8406">
                  <c:v>-1.9457420733648601E-3</c:v>
                </c:pt>
                <c:pt idx="8407">
                  <c:v>-6.1672265575652497E-3</c:v>
                </c:pt>
                <c:pt idx="8408">
                  <c:v>-1.0311257653023599E-2</c:v>
                </c:pt>
                <c:pt idx="8409">
                  <c:v>-1.3991577828659301E-2</c:v>
                </c:pt>
                <c:pt idx="8410">
                  <c:v>-1.7777766847385901E-2</c:v>
                </c:pt>
                <c:pt idx="8411">
                  <c:v>-2.1323707790276002E-2</c:v>
                </c:pt>
                <c:pt idx="8412">
                  <c:v>-2.4917440440118298E-2</c:v>
                </c:pt>
                <c:pt idx="8413">
                  <c:v>-2.8332144103352299E-2</c:v>
                </c:pt>
                <c:pt idx="8414">
                  <c:v>-3.1335132545823E-2</c:v>
                </c:pt>
                <c:pt idx="8415">
                  <c:v>-3.4074442296985703E-2</c:v>
                </c:pt>
                <c:pt idx="8416">
                  <c:v>-3.6794768915351897E-2</c:v>
                </c:pt>
                <c:pt idx="8417">
                  <c:v>-3.9263748928966502E-2</c:v>
                </c:pt>
                <c:pt idx="8418">
                  <c:v>-4.1644887302626298E-2</c:v>
                </c:pt>
                <c:pt idx="8419">
                  <c:v>-4.3203440489238201E-2</c:v>
                </c:pt>
                <c:pt idx="8420">
                  <c:v>-4.4823547778042101E-2</c:v>
                </c:pt>
                <c:pt idx="8421">
                  <c:v>-4.6399035154638703E-2</c:v>
                </c:pt>
                <c:pt idx="8422">
                  <c:v>-4.7564638168678897E-2</c:v>
                </c:pt>
                <c:pt idx="8423">
                  <c:v>-4.8500959057264197E-2</c:v>
                </c:pt>
                <c:pt idx="8424">
                  <c:v>-4.8692976193627398E-2</c:v>
                </c:pt>
                <c:pt idx="8425">
                  <c:v>-4.8924341154061697E-2</c:v>
                </c:pt>
                <c:pt idx="8426">
                  <c:v>-4.8947836395694097E-2</c:v>
                </c:pt>
                <c:pt idx="8427">
                  <c:v>-4.8771422282414698E-2</c:v>
                </c:pt>
                <c:pt idx="8428">
                  <c:v>-4.7992707151537098E-2</c:v>
                </c:pt>
                <c:pt idx="8429">
                  <c:v>-4.6899246318900897E-2</c:v>
                </c:pt>
                <c:pt idx="8430">
                  <c:v>-4.5665851638250501E-2</c:v>
                </c:pt>
                <c:pt idx="8431">
                  <c:v>-4.4245481168866597E-2</c:v>
                </c:pt>
                <c:pt idx="8432">
                  <c:v>-4.2373276224247601E-2</c:v>
                </c:pt>
                <c:pt idx="8433">
                  <c:v>-4.0265081125087102E-2</c:v>
                </c:pt>
                <c:pt idx="8434">
                  <c:v>-3.76582224636869E-2</c:v>
                </c:pt>
                <c:pt idx="8435">
                  <c:v>-3.5098881899755199E-2</c:v>
                </c:pt>
                <c:pt idx="8436">
                  <c:v>-3.2325802528876603E-2</c:v>
                </c:pt>
                <c:pt idx="8437">
                  <c:v>-2.8960500438033498E-2</c:v>
                </c:pt>
                <c:pt idx="8438">
                  <c:v>-2.5746418535522099E-2</c:v>
                </c:pt>
                <c:pt idx="8439">
                  <c:v>-2.1872912843233699E-2</c:v>
                </c:pt>
                <c:pt idx="8440">
                  <c:v>-1.7987361306853099E-2</c:v>
                </c:pt>
                <c:pt idx="8441">
                  <c:v>-1.42265712793023E-2</c:v>
                </c:pt>
                <c:pt idx="8442">
                  <c:v>-9.8145467873538405E-3</c:v>
                </c:pt>
                <c:pt idx="8443">
                  <c:v>-5.2486816858151701E-3</c:v>
                </c:pt>
                <c:pt idx="8444">
                  <c:v>-7.4895201365907397E-4</c:v>
                </c:pt>
                <c:pt idx="8445">
                  <c:v>3.8249089302881002E-3</c:v>
                </c:pt>
                <c:pt idx="8446">
                  <c:v>8.5564004876721202E-3</c:v>
                </c:pt>
                <c:pt idx="8447">
                  <c:v>1.35395630845331E-2</c:v>
                </c:pt>
                <c:pt idx="8448">
                  <c:v>1.85775162216547E-2</c:v>
                </c:pt>
                <c:pt idx="8449">
                  <c:v>2.3487182695280301E-2</c:v>
                </c:pt>
                <c:pt idx="8450">
                  <c:v>2.85767534922119E-2</c:v>
                </c:pt>
                <c:pt idx="8451">
                  <c:v>3.3696809785705002E-2</c:v>
                </c:pt>
                <c:pt idx="8452">
                  <c:v>3.8846434654297997E-2</c:v>
                </c:pt>
                <c:pt idx="8453">
                  <c:v>4.4071185645950202E-2</c:v>
                </c:pt>
                <c:pt idx="8454">
                  <c:v>4.8901205758513401E-2</c:v>
                </c:pt>
                <c:pt idx="8455">
                  <c:v>5.3796613343555101E-2</c:v>
                </c:pt>
                <c:pt idx="8456">
                  <c:v>5.8771152089638602E-2</c:v>
                </c:pt>
                <c:pt idx="8457">
                  <c:v>6.3554597181618794E-2</c:v>
                </c:pt>
                <c:pt idx="8458">
                  <c:v>6.8373374057168604E-2</c:v>
                </c:pt>
                <c:pt idx="8459">
                  <c:v>7.2759152701840704E-2</c:v>
                </c:pt>
                <c:pt idx="8460">
                  <c:v>7.7068901800821807E-2</c:v>
                </c:pt>
                <c:pt idx="8461">
                  <c:v>8.1325895405555196E-2</c:v>
                </c:pt>
                <c:pt idx="8462">
                  <c:v>8.5564660064021997E-2</c:v>
                </c:pt>
                <c:pt idx="8463">
                  <c:v>8.9421376885343504E-2</c:v>
                </c:pt>
                <c:pt idx="8464">
                  <c:v>9.2726242670442799E-2</c:v>
                </c:pt>
                <c:pt idx="8465">
                  <c:v>9.62994587848537E-2</c:v>
                </c:pt>
                <c:pt idx="8466">
                  <c:v>9.9349008332513603E-2</c:v>
                </c:pt>
                <c:pt idx="8467">
                  <c:v>0.102345205720538</c:v>
                </c:pt>
                <c:pt idx="8468">
                  <c:v>0.104824622230082</c:v>
                </c:pt>
                <c:pt idx="8469">
                  <c:v>0.106887107068228</c:v>
                </c:pt>
                <c:pt idx="8470">
                  <c:v>0.10921327261944699</c:v>
                </c:pt>
                <c:pt idx="8471">
                  <c:v>0.11074290489920401</c:v>
                </c:pt>
                <c:pt idx="8472">
                  <c:v>0.11224067217235</c:v>
                </c:pt>
                <c:pt idx="8473">
                  <c:v>0.113367606418475</c:v>
                </c:pt>
                <c:pt idx="8474">
                  <c:v>0.114046021351645</c:v>
                </c:pt>
                <c:pt idx="8475">
                  <c:v>0.11465509328538701</c:v>
                </c:pt>
                <c:pt idx="8476">
                  <c:v>0.11489466224294401</c:v>
                </c:pt>
                <c:pt idx="8477">
                  <c:v>0.114699778405595</c:v>
                </c:pt>
                <c:pt idx="8478">
                  <c:v>0.114198918822897</c:v>
                </c:pt>
                <c:pt idx="8479">
                  <c:v>0.113276213429108</c:v>
                </c:pt>
                <c:pt idx="8480">
                  <c:v>0.11239644084733801</c:v>
                </c:pt>
                <c:pt idx="8481">
                  <c:v>0.111140616182981</c:v>
                </c:pt>
                <c:pt idx="8482">
                  <c:v>0.109308759463023</c:v>
                </c:pt>
                <c:pt idx="8483">
                  <c:v>0.107391552933362</c:v>
                </c:pt>
                <c:pt idx="8484">
                  <c:v>0.104927388277259</c:v>
                </c:pt>
                <c:pt idx="8485">
                  <c:v>0.10260573180103801</c:v>
                </c:pt>
                <c:pt idx="8486">
                  <c:v>9.9939237432551203E-2</c:v>
                </c:pt>
                <c:pt idx="8487">
                  <c:v>9.6804029726422103E-2</c:v>
                </c:pt>
                <c:pt idx="8488">
                  <c:v>9.34699762589766E-2</c:v>
                </c:pt>
                <c:pt idx="8489">
                  <c:v>8.9957170030901201E-2</c:v>
                </c:pt>
                <c:pt idx="8490">
                  <c:v>8.6473291254093296E-2</c:v>
                </c:pt>
                <c:pt idx="8491">
                  <c:v>8.2803529052557195E-2</c:v>
                </c:pt>
                <c:pt idx="8492">
                  <c:v>7.8518314936361994E-2</c:v>
                </c:pt>
                <c:pt idx="8493">
                  <c:v>7.4493602519056998E-2</c:v>
                </c:pt>
                <c:pt idx="8494">
                  <c:v>7.0147149253740104E-2</c:v>
                </c:pt>
                <c:pt idx="8495">
                  <c:v>6.5910929745167393E-2</c:v>
                </c:pt>
                <c:pt idx="8496">
                  <c:v>6.1619378202660897E-2</c:v>
                </c:pt>
                <c:pt idx="8497">
                  <c:v>5.6723136055283799E-2</c:v>
                </c:pt>
                <c:pt idx="8498">
                  <c:v>5.2215979441688903E-2</c:v>
                </c:pt>
                <c:pt idx="8499">
                  <c:v>4.75000204712605E-2</c:v>
                </c:pt>
                <c:pt idx="8500">
                  <c:v>4.3018552100082798E-2</c:v>
                </c:pt>
                <c:pt idx="8501">
                  <c:v>3.8366009062023601E-2</c:v>
                </c:pt>
                <c:pt idx="8502">
                  <c:v>3.3638483245730502E-2</c:v>
                </c:pt>
                <c:pt idx="8503">
                  <c:v>2.9044888818069801E-2</c:v>
                </c:pt>
                <c:pt idx="8504">
                  <c:v>2.4546357401847501E-2</c:v>
                </c:pt>
                <c:pt idx="8505">
                  <c:v>2.0214889597482199E-2</c:v>
                </c:pt>
                <c:pt idx="8506">
                  <c:v>1.59728424358026E-2</c:v>
                </c:pt>
                <c:pt idx="8507">
                  <c:v>1.15612694890815E-2</c:v>
                </c:pt>
                <c:pt idx="8508">
                  <c:v>7.5191650592532199E-3</c:v>
                </c:pt>
                <c:pt idx="8509">
                  <c:v>3.7986962745413899E-3</c:v>
                </c:pt>
                <c:pt idx="8510" formatCode="0.00E+00">
                  <c:v>9.1206845879962504E-5</c:v>
                </c:pt>
                <c:pt idx="8511">
                  <c:v>-3.5504888096536298E-3</c:v>
                </c:pt>
                <c:pt idx="8512">
                  <c:v>-6.8343669159651697E-3</c:v>
                </c:pt>
                <c:pt idx="8513">
                  <c:v>-1.00293269308597E-2</c:v>
                </c:pt>
                <c:pt idx="8514">
                  <c:v>-1.2833975342354E-2</c:v>
                </c:pt>
                <c:pt idx="8515">
                  <c:v>-1.568909309028E-2</c:v>
                </c:pt>
                <c:pt idx="8516">
                  <c:v>-1.79418019765301E-2</c:v>
                </c:pt>
                <c:pt idx="8517">
                  <c:v>-2.0196988075850499E-2</c:v>
                </c:pt>
                <c:pt idx="8518">
                  <c:v>-2.20412312860335E-2</c:v>
                </c:pt>
                <c:pt idx="8519">
                  <c:v>-2.3381893260304199E-2</c:v>
                </c:pt>
                <c:pt idx="8520">
                  <c:v>-2.4986210549642E-2</c:v>
                </c:pt>
                <c:pt idx="8521">
                  <c:v>-2.5856854261617501E-2</c:v>
                </c:pt>
                <c:pt idx="8522">
                  <c:v>-2.6737990385143399E-2</c:v>
                </c:pt>
                <c:pt idx="8523">
                  <c:v>-2.7112061161694401E-2</c:v>
                </c:pt>
                <c:pt idx="8524">
                  <c:v>-2.7180401300676799E-2</c:v>
                </c:pt>
                <c:pt idx="8525">
                  <c:v>-2.7380335146752501E-2</c:v>
                </c:pt>
                <c:pt idx="8526">
                  <c:v>-2.68329507501304E-2</c:v>
                </c:pt>
                <c:pt idx="8527">
                  <c:v>-2.6117208871329699E-2</c:v>
                </c:pt>
                <c:pt idx="8528">
                  <c:v>-2.4877540170700398E-2</c:v>
                </c:pt>
                <c:pt idx="8529">
                  <c:v>-2.3737854256697E-2</c:v>
                </c:pt>
                <c:pt idx="8530">
                  <c:v>-2.23723707987632E-2</c:v>
                </c:pt>
                <c:pt idx="8531">
                  <c:v>-2.0478174371393699E-2</c:v>
                </c:pt>
                <c:pt idx="8532">
                  <c:v>-1.8062521541164001E-2</c:v>
                </c:pt>
                <c:pt idx="8533">
                  <c:v>-1.6009872453272098E-2</c:v>
                </c:pt>
                <c:pt idx="8534">
                  <c:v>-1.3065005662544401E-2</c:v>
                </c:pt>
                <c:pt idx="8535">
                  <c:v>-1.0678232438350199E-2</c:v>
                </c:pt>
                <c:pt idx="8536">
                  <c:v>-7.5585621376789399E-3</c:v>
                </c:pt>
                <c:pt idx="8537">
                  <c:v>-4.1117012966799902E-3</c:v>
                </c:pt>
                <c:pt idx="8538">
                  <c:v>-6.2980970611240797E-4</c:v>
                </c:pt>
                <c:pt idx="8539">
                  <c:v>2.9422609005460201E-3</c:v>
                </c:pt>
                <c:pt idx="8540">
                  <c:v>6.3539009253768498E-3</c:v>
                </c:pt>
                <c:pt idx="8541">
                  <c:v>1.06122658422395E-2</c:v>
                </c:pt>
                <c:pt idx="8542">
                  <c:v>1.46345596608204E-2</c:v>
                </c:pt>
                <c:pt idx="8543">
                  <c:v>1.89157225835529E-2</c:v>
                </c:pt>
                <c:pt idx="8544">
                  <c:v>2.3276773218890202E-2</c:v>
                </c:pt>
                <c:pt idx="8545">
                  <c:v>2.72628882731272E-2</c:v>
                </c:pt>
                <c:pt idx="8546">
                  <c:v>3.2049079722676899E-2</c:v>
                </c:pt>
                <c:pt idx="8547">
                  <c:v>3.6383711576876497E-2</c:v>
                </c:pt>
                <c:pt idx="8548">
                  <c:v>4.1035004528753097E-2</c:v>
                </c:pt>
                <c:pt idx="8549">
                  <c:v>4.5476083989274697E-2</c:v>
                </c:pt>
                <c:pt idx="8550">
                  <c:v>4.9832749520804298E-2</c:v>
                </c:pt>
                <c:pt idx="8551">
                  <c:v>5.4415819033205297E-2</c:v>
                </c:pt>
                <c:pt idx="8552">
                  <c:v>5.8955958408034401E-2</c:v>
                </c:pt>
                <c:pt idx="8553">
                  <c:v>6.3187301994421602E-2</c:v>
                </c:pt>
                <c:pt idx="8554">
                  <c:v>6.7367070336970494E-2</c:v>
                </c:pt>
                <c:pt idx="8555">
                  <c:v>7.1738429073978496E-2</c:v>
                </c:pt>
                <c:pt idx="8556">
                  <c:v>7.5766251449398206E-2</c:v>
                </c:pt>
                <c:pt idx="8557">
                  <c:v>7.9943771370429004E-2</c:v>
                </c:pt>
                <c:pt idx="8558">
                  <c:v>8.3570977925654599E-2</c:v>
                </c:pt>
                <c:pt idx="8559">
                  <c:v>8.7489458776562196E-2</c:v>
                </c:pt>
                <c:pt idx="8560">
                  <c:v>9.0850561237453095E-2</c:v>
                </c:pt>
                <c:pt idx="8561">
                  <c:v>9.4325075315385296E-2</c:v>
                </c:pt>
                <c:pt idx="8562">
                  <c:v>9.7511795394202405E-2</c:v>
                </c:pt>
                <c:pt idx="8563">
                  <c:v>0.10027995239031801</c:v>
                </c:pt>
                <c:pt idx="8564">
                  <c:v>0.103086187617056</c:v>
                </c:pt>
                <c:pt idx="8565">
                  <c:v>0.105810974339743</c:v>
                </c:pt>
                <c:pt idx="8566">
                  <c:v>0.108247793240522</c:v>
                </c:pt>
                <c:pt idx="8567">
                  <c:v>0.110126701546647</c:v>
                </c:pt>
                <c:pt idx="8568">
                  <c:v>0.111904182988376</c:v>
                </c:pt>
                <c:pt idx="8569">
                  <c:v>0.113566303047824</c:v>
                </c:pt>
                <c:pt idx="8570">
                  <c:v>0.11496728823572799</c:v>
                </c:pt>
                <c:pt idx="8571">
                  <c:v>0.11607688211919399</c:v>
                </c:pt>
                <c:pt idx="8572">
                  <c:v>0.116977141474983</c:v>
                </c:pt>
                <c:pt idx="8573">
                  <c:v>0.117439547122888</c:v>
                </c:pt>
                <c:pt idx="8574">
                  <c:v>0.11789525649650399</c:v>
                </c:pt>
                <c:pt idx="8575">
                  <c:v>0.118191237839226</c:v>
                </c:pt>
                <c:pt idx="8576">
                  <c:v>0.11801713755425799</c:v>
                </c:pt>
                <c:pt idx="8577">
                  <c:v>0.117441428000674</c:v>
                </c:pt>
                <c:pt idx="8578">
                  <c:v>0.116956676265028</c:v>
                </c:pt>
                <c:pt idx="8579">
                  <c:v>0.11602677927235699</c:v>
                </c:pt>
                <c:pt idx="8580">
                  <c:v>0.115107147209036</c:v>
                </c:pt>
                <c:pt idx="8581">
                  <c:v>0.113584919683815</c:v>
                </c:pt>
                <c:pt idx="8582">
                  <c:v>0.111981536509928</c:v>
                </c:pt>
                <c:pt idx="8583">
                  <c:v>0.110477425822796</c:v>
                </c:pt>
                <c:pt idx="8584">
                  <c:v>0.108358611396079</c:v>
                </c:pt>
                <c:pt idx="8585">
                  <c:v>0.10654415521761899</c:v>
                </c:pt>
                <c:pt idx="8586">
                  <c:v>0.10402795229202701</c:v>
                </c:pt>
                <c:pt idx="8587">
                  <c:v>0.101455881802995</c:v>
                </c:pt>
                <c:pt idx="8588">
                  <c:v>9.9103751308129304E-2</c:v>
                </c:pt>
                <c:pt idx="8589">
                  <c:v>9.6271307964146305E-2</c:v>
                </c:pt>
                <c:pt idx="8590">
                  <c:v>9.3386989195928194E-2</c:v>
                </c:pt>
                <c:pt idx="8591">
                  <c:v>9.0233215704565606E-2</c:v>
                </c:pt>
                <c:pt idx="8592">
                  <c:v>8.69767992980824E-2</c:v>
                </c:pt>
                <c:pt idx="8593">
                  <c:v>8.3896896501899298E-2</c:v>
                </c:pt>
                <c:pt idx="8594">
                  <c:v>8.0656642095017994E-2</c:v>
                </c:pt>
                <c:pt idx="8595">
                  <c:v>7.7147887079254601E-2</c:v>
                </c:pt>
                <c:pt idx="8596">
                  <c:v>7.3621324521354697E-2</c:v>
                </c:pt>
                <c:pt idx="8597">
                  <c:v>7.0184132098338001E-2</c:v>
                </c:pt>
                <c:pt idx="8598">
                  <c:v>6.6769522872386106E-2</c:v>
                </c:pt>
                <c:pt idx="8599">
                  <c:v>6.32266983205447E-2</c:v>
                </c:pt>
                <c:pt idx="8600">
                  <c:v>5.9504793455058103E-2</c:v>
                </c:pt>
                <c:pt idx="8601">
                  <c:v>5.5829341331775702E-2</c:v>
                </c:pt>
                <c:pt idx="8602">
                  <c:v>5.2531323365597501E-2</c:v>
                </c:pt>
                <c:pt idx="8603">
                  <c:v>4.9163264870790903E-2</c:v>
                </c:pt>
                <c:pt idx="8604">
                  <c:v>4.5577390888532403E-2</c:v>
                </c:pt>
                <c:pt idx="8605">
                  <c:v>4.21049145586583E-2</c:v>
                </c:pt>
                <c:pt idx="8606">
                  <c:v>3.8729428456468103E-2</c:v>
                </c:pt>
                <c:pt idx="8607">
                  <c:v>3.55812310499787E-2</c:v>
                </c:pt>
                <c:pt idx="8608">
                  <c:v>3.2595567496181498E-2</c:v>
                </c:pt>
                <c:pt idx="8609">
                  <c:v>2.9373757730386901E-2</c:v>
                </c:pt>
                <c:pt idx="8610">
                  <c:v>2.6140108431127702E-2</c:v>
                </c:pt>
                <c:pt idx="8611">
                  <c:v>2.3551933496249299E-2</c:v>
                </c:pt>
                <c:pt idx="8612">
                  <c:v>2.0797478653239301E-2</c:v>
                </c:pt>
                <c:pt idx="8613">
                  <c:v>1.8328468761521E-2</c:v>
                </c:pt>
                <c:pt idx="8614">
                  <c:v>1.57447987546879E-2</c:v>
                </c:pt>
                <c:pt idx="8615">
                  <c:v>1.3231377678472199E-2</c:v>
                </c:pt>
                <c:pt idx="8616">
                  <c:v>1.13649250836241E-2</c:v>
                </c:pt>
                <c:pt idx="8617">
                  <c:v>9.3688078856957492E-3</c:v>
                </c:pt>
                <c:pt idx="8618">
                  <c:v>7.5808128348003904E-3</c:v>
                </c:pt>
                <c:pt idx="8619">
                  <c:v>5.7362366703346702E-3</c:v>
                </c:pt>
                <c:pt idx="8620">
                  <c:v>4.1165823560676698E-3</c:v>
                </c:pt>
                <c:pt idx="8621">
                  <c:v>2.83185682145901E-3</c:v>
                </c:pt>
                <c:pt idx="8622">
                  <c:v>1.8830809676196199E-3</c:v>
                </c:pt>
                <c:pt idx="8623">
                  <c:v>7.4866280497611396E-4</c:v>
                </c:pt>
                <c:pt idx="8624">
                  <c:v>-2.6986057158067599E-4</c:v>
                </c:pt>
                <c:pt idx="8625">
                  <c:v>-1.0919067810940301E-3</c:v>
                </c:pt>
                <c:pt idx="8626">
                  <c:v>-1.3733438853393699E-3</c:v>
                </c:pt>
                <c:pt idx="8627">
                  <c:v>-1.6844098271704901E-3</c:v>
                </c:pt>
                <c:pt idx="8628">
                  <c:v>-2.03989810464848E-3</c:v>
                </c:pt>
                <c:pt idx="8629">
                  <c:v>-2.0364284206677301E-3</c:v>
                </c:pt>
                <c:pt idx="8630">
                  <c:v>-1.8968450980884901E-3</c:v>
                </c:pt>
                <c:pt idx="8631">
                  <c:v>-1.46303254780445E-3</c:v>
                </c:pt>
                <c:pt idx="8632">
                  <c:v>-1.0677022186199E-3</c:v>
                </c:pt>
                <c:pt idx="8633">
                  <c:v>-5.5394034888286601E-4</c:v>
                </c:pt>
                <c:pt idx="8634">
                  <c:v>1.2310993983568401E-4</c:v>
                </c:pt>
                <c:pt idx="8635">
                  <c:v>7.3187647412743903E-4</c:v>
                </c:pt>
                <c:pt idx="8636">
                  <c:v>1.9331873400919501E-3</c:v>
                </c:pt>
                <c:pt idx="8637">
                  <c:v>2.7664759545438498E-3</c:v>
                </c:pt>
                <c:pt idx="8638">
                  <c:v>3.9618791014276698E-3</c:v>
                </c:pt>
                <c:pt idx="8639">
                  <c:v>5.1864881797923004E-3</c:v>
                </c:pt>
                <c:pt idx="8640">
                  <c:v>6.3998860526063503E-3</c:v>
                </c:pt>
                <c:pt idx="8641">
                  <c:v>8.1719976526286302E-3</c:v>
                </c:pt>
                <c:pt idx="8642">
                  <c:v>9.3378963078147997E-3</c:v>
                </c:pt>
                <c:pt idx="8643">
                  <c:v>1.0879347349942199E-2</c:v>
                </c:pt>
                <c:pt idx="8644">
                  <c:v>1.2476456299562301E-2</c:v>
                </c:pt>
                <c:pt idx="8645">
                  <c:v>1.41094228807807E-2</c:v>
                </c:pt>
                <c:pt idx="8646">
                  <c:v>1.5824237282778601E-2</c:v>
                </c:pt>
                <c:pt idx="8647">
                  <c:v>1.73156426568312E-2</c:v>
                </c:pt>
                <c:pt idx="8648">
                  <c:v>1.9003122137450999E-2</c:v>
                </c:pt>
                <c:pt idx="8649">
                  <c:v>2.07019707040253E-2</c:v>
                </c:pt>
                <c:pt idx="8650">
                  <c:v>2.26037199156322E-2</c:v>
                </c:pt>
                <c:pt idx="8651">
                  <c:v>2.4195683053659399E-2</c:v>
                </c:pt>
                <c:pt idx="8652">
                  <c:v>2.58499992391421E-2</c:v>
                </c:pt>
                <c:pt idx="8653">
                  <c:v>2.7373271123403198E-2</c:v>
                </c:pt>
                <c:pt idx="8654">
                  <c:v>2.9051465372220701E-2</c:v>
                </c:pt>
                <c:pt idx="8655">
                  <c:v>3.0847875429459201E-2</c:v>
                </c:pt>
                <c:pt idx="8656">
                  <c:v>3.2155440073572503E-2</c:v>
                </c:pt>
                <c:pt idx="8657">
                  <c:v>3.3762546033704502E-2</c:v>
                </c:pt>
                <c:pt idx="8658">
                  <c:v>3.4854134997953701E-2</c:v>
                </c:pt>
                <c:pt idx="8659">
                  <c:v>3.6344301318098397E-2</c:v>
                </c:pt>
                <c:pt idx="8660">
                  <c:v>3.7607573147388697E-2</c:v>
                </c:pt>
                <c:pt idx="8661">
                  <c:v>3.8725502946372399E-2</c:v>
                </c:pt>
                <c:pt idx="8662">
                  <c:v>3.9484115989528799E-2</c:v>
                </c:pt>
                <c:pt idx="8663">
                  <c:v>4.0537299844388801E-2</c:v>
                </c:pt>
                <c:pt idx="8664">
                  <c:v>4.1491276320136099E-2</c:v>
                </c:pt>
                <c:pt idx="8665">
                  <c:v>4.2267206369609699E-2</c:v>
                </c:pt>
                <c:pt idx="8666">
                  <c:v>4.2772798958033202E-2</c:v>
                </c:pt>
                <c:pt idx="8667">
                  <c:v>4.3181068928341101E-2</c:v>
                </c:pt>
                <c:pt idx="8668">
                  <c:v>4.3490554098383802E-2</c:v>
                </c:pt>
                <c:pt idx="8669">
                  <c:v>4.3920331127282997E-2</c:v>
                </c:pt>
                <c:pt idx="8670">
                  <c:v>4.4114995419956803E-2</c:v>
                </c:pt>
                <c:pt idx="8671">
                  <c:v>4.3774613262965299E-2</c:v>
                </c:pt>
                <c:pt idx="8672">
                  <c:v>4.3964950580836999E-2</c:v>
                </c:pt>
                <c:pt idx="8673">
                  <c:v>4.3385030617279101E-2</c:v>
                </c:pt>
                <c:pt idx="8674">
                  <c:v>4.3290811682949598E-2</c:v>
                </c:pt>
                <c:pt idx="8675">
                  <c:v>4.2764432877727999E-2</c:v>
                </c:pt>
                <c:pt idx="8676">
                  <c:v>4.1703543843257702E-2</c:v>
                </c:pt>
                <c:pt idx="8677">
                  <c:v>4.1326787825910399E-2</c:v>
                </c:pt>
                <c:pt idx="8678">
                  <c:v>4.0084539529601601E-2</c:v>
                </c:pt>
                <c:pt idx="8679">
                  <c:v>3.9147775512959698E-2</c:v>
                </c:pt>
                <c:pt idx="8680">
                  <c:v>3.7903718497493098E-2</c:v>
                </c:pt>
                <c:pt idx="8681">
                  <c:v>3.6513199565444097E-2</c:v>
                </c:pt>
                <c:pt idx="8682">
                  <c:v>3.4937157002756999E-2</c:v>
                </c:pt>
                <c:pt idx="8683">
                  <c:v>3.3476436372873501E-2</c:v>
                </c:pt>
                <c:pt idx="8684">
                  <c:v>3.1833303152113003E-2</c:v>
                </c:pt>
                <c:pt idx="8685">
                  <c:v>2.9879671535349001E-2</c:v>
                </c:pt>
                <c:pt idx="8686">
                  <c:v>2.7926970388956099E-2</c:v>
                </c:pt>
                <c:pt idx="8687">
                  <c:v>2.5988416965825201E-2</c:v>
                </c:pt>
                <c:pt idx="8688">
                  <c:v>2.3900600632761899E-2</c:v>
                </c:pt>
                <c:pt idx="8689">
                  <c:v>2.1447562611804E-2</c:v>
                </c:pt>
                <c:pt idx="8690">
                  <c:v>1.91846077348794E-2</c:v>
                </c:pt>
                <c:pt idx="8691">
                  <c:v>1.66629376536153E-2</c:v>
                </c:pt>
                <c:pt idx="8692">
                  <c:v>1.43789047791023E-2</c:v>
                </c:pt>
                <c:pt idx="8693">
                  <c:v>1.16413489254081E-2</c:v>
                </c:pt>
                <c:pt idx="8694">
                  <c:v>9.0418288946926498E-3</c:v>
                </c:pt>
                <c:pt idx="8695">
                  <c:v>6.1946399030653899E-3</c:v>
                </c:pt>
                <c:pt idx="8696">
                  <c:v>3.52341540987674E-3</c:v>
                </c:pt>
                <c:pt idx="8697">
                  <c:v>8.9988354360524098E-4</c:v>
                </c:pt>
                <c:pt idx="8698">
                  <c:v>-2.1596744010402799E-3</c:v>
                </c:pt>
                <c:pt idx="8699">
                  <c:v>-5.1407877134600002E-3</c:v>
                </c:pt>
                <c:pt idx="8700">
                  <c:v>-8.0649582789766808E-3</c:v>
                </c:pt>
                <c:pt idx="8701">
                  <c:v>-1.1126138030824099E-2</c:v>
                </c:pt>
                <c:pt idx="8702">
                  <c:v>-1.39334204937764E-2</c:v>
                </c:pt>
                <c:pt idx="8703">
                  <c:v>-1.7073566206286001E-2</c:v>
                </c:pt>
                <c:pt idx="8704">
                  <c:v>-2.03988085802373E-2</c:v>
                </c:pt>
                <c:pt idx="8705">
                  <c:v>-2.3125251762604101E-2</c:v>
                </c:pt>
                <c:pt idx="8706">
                  <c:v>-2.6256550712194501E-2</c:v>
                </c:pt>
                <c:pt idx="8707">
                  <c:v>-2.8930554789736201E-2</c:v>
                </c:pt>
                <c:pt idx="8708">
                  <c:v>-3.2076903201878698E-2</c:v>
                </c:pt>
                <c:pt idx="8709">
                  <c:v>-3.5190953243234999E-2</c:v>
                </c:pt>
                <c:pt idx="8710">
                  <c:v>-3.8119670203821301E-2</c:v>
                </c:pt>
                <c:pt idx="8711">
                  <c:v>-4.0861041922968799E-2</c:v>
                </c:pt>
                <c:pt idx="8712">
                  <c:v>-4.3536656126044702E-2</c:v>
                </c:pt>
                <c:pt idx="8713">
                  <c:v>-4.6593027722164997E-2</c:v>
                </c:pt>
                <c:pt idx="8714">
                  <c:v>-4.94160153280968E-2</c:v>
                </c:pt>
                <c:pt idx="8715">
                  <c:v>-5.2134563880348497E-2</c:v>
                </c:pt>
                <c:pt idx="8716">
                  <c:v>-5.4518488168722297E-2</c:v>
                </c:pt>
                <c:pt idx="8717">
                  <c:v>-5.7076102001188997E-2</c:v>
                </c:pt>
                <c:pt idx="8718">
                  <c:v>-5.9569370577436997E-2</c:v>
                </c:pt>
                <c:pt idx="8719">
                  <c:v>-6.215510719707E-2</c:v>
                </c:pt>
                <c:pt idx="8720">
                  <c:v>-6.4353887562178705E-2</c:v>
                </c:pt>
                <c:pt idx="8721">
                  <c:v>-6.6486150356271104E-2</c:v>
                </c:pt>
                <c:pt idx="8722">
                  <c:v>-6.8717026667460199E-2</c:v>
                </c:pt>
                <c:pt idx="8723">
                  <c:v>-7.0841403791987501E-2</c:v>
                </c:pt>
                <c:pt idx="8724">
                  <c:v>-7.2806373452921999E-2</c:v>
                </c:pt>
                <c:pt idx="8725">
                  <c:v>-7.4539040119703304E-2</c:v>
                </c:pt>
                <c:pt idx="8726">
                  <c:v>-7.6429971635659594E-2</c:v>
                </c:pt>
                <c:pt idx="8727">
                  <c:v>-7.8021617909819402E-2</c:v>
                </c:pt>
                <c:pt idx="8728">
                  <c:v>-7.9774151118244194E-2</c:v>
                </c:pt>
                <c:pt idx="8729">
                  <c:v>-8.1209056531856796E-2</c:v>
                </c:pt>
                <c:pt idx="8730">
                  <c:v>-8.2437712158341503E-2</c:v>
                </c:pt>
                <c:pt idx="8731">
                  <c:v>-8.3841587108091697E-2</c:v>
                </c:pt>
                <c:pt idx="8732">
                  <c:v>-8.4948869632797103E-2</c:v>
                </c:pt>
                <c:pt idx="8733">
                  <c:v>-8.6043698160564105E-2</c:v>
                </c:pt>
                <c:pt idx="8734">
                  <c:v>-8.6987252324688902E-2</c:v>
                </c:pt>
                <c:pt idx="8735">
                  <c:v>-8.7775241392693798E-2</c:v>
                </c:pt>
                <c:pt idx="8736">
                  <c:v>-8.8545104291711793E-2</c:v>
                </c:pt>
                <c:pt idx="8737">
                  <c:v>-8.9294578144905101E-2</c:v>
                </c:pt>
                <c:pt idx="8738">
                  <c:v>-8.98160725719023E-2</c:v>
                </c:pt>
                <c:pt idx="8739">
                  <c:v>-9.0220298026567905E-2</c:v>
                </c:pt>
                <c:pt idx="8740">
                  <c:v>-9.04775178738636E-2</c:v>
                </c:pt>
                <c:pt idx="8741">
                  <c:v>-9.0912233665964806E-2</c:v>
                </c:pt>
                <c:pt idx="8742">
                  <c:v>-9.1124790355817595E-2</c:v>
                </c:pt>
                <c:pt idx="8743">
                  <c:v>-9.1213149799737506E-2</c:v>
                </c:pt>
                <c:pt idx="8744">
                  <c:v>-9.1052607693558399E-2</c:v>
                </c:pt>
                <c:pt idx="8745">
                  <c:v>-9.1024592899114298E-2</c:v>
                </c:pt>
                <c:pt idx="8746">
                  <c:v>-9.1029130005318204E-2</c:v>
                </c:pt>
                <c:pt idx="8747">
                  <c:v>-9.0742199636133003E-2</c:v>
                </c:pt>
                <c:pt idx="8748">
                  <c:v>-9.0451686211397903E-2</c:v>
                </c:pt>
                <c:pt idx="8749">
                  <c:v>-8.9912596019015995E-2</c:v>
                </c:pt>
                <c:pt idx="8750">
                  <c:v>-8.96119966367981E-2</c:v>
                </c:pt>
                <c:pt idx="8751">
                  <c:v>-8.9156571165457901E-2</c:v>
                </c:pt>
                <c:pt idx="8752">
                  <c:v>-8.8622181456571497E-2</c:v>
                </c:pt>
                <c:pt idx="8753">
                  <c:v>-8.7933170097717103E-2</c:v>
                </c:pt>
                <c:pt idx="8754">
                  <c:v>-8.7285408791092006E-2</c:v>
                </c:pt>
                <c:pt idx="8755">
                  <c:v>-8.6749984458275503E-2</c:v>
                </c:pt>
                <c:pt idx="8756">
                  <c:v>-8.6087421887006299E-2</c:v>
                </c:pt>
                <c:pt idx="8757">
                  <c:v>-8.5207068374323E-2</c:v>
                </c:pt>
                <c:pt idx="8758">
                  <c:v>-8.4417737371716803E-2</c:v>
                </c:pt>
                <c:pt idx="8759">
                  <c:v>-8.3555021104547295E-2</c:v>
                </c:pt>
                <c:pt idx="8760">
                  <c:v>-8.2809212845348701E-2</c:v>
                </c:pt>
                <c:pt idx="8761">
                  <c:v>-8.1806071997943694E-2</c:v>
                </c:pt>
                <c:pt idx="8762">
                  <c:v>-8.1033329352015404E-2</c:v>
                </c:pt>
                <c:pt idx="8763">
                  <c:v>-7.9988196334642603E-2</c:v>
                </c:pt>
                <c:pt idx="8764">
                  <c:v>-7.9026284588277096E-2</c:v>
                </c:pt>
                <c:pt idx="8765">
                  <c:v>-7.8611403907882002E-2</c:v>
                </c:pt>
                <c:pt idx="8766">
                  <c:v>-7.7401620977501806E-2</c:v>
                </c:pt>
                <c:pt idx="8767">
                  <c:v>-7.6568704685112898E-2</c:v>
                </c:pt>
                <c:pt idx="8768">
                  <c:v>-7.5774936111124694E-2</c:v>
                </c:pt>
                <c:pt idx="8769">
                  <c:v>-7.5027416182003898E-2</c:v>
                </c:pt>
                <c:pt idx="8770">
                  <c:v>-7.4443162345344094E-2</c:v>
                </c:pt>
                <c:pt idx="8771">
                  <c:v>-7.37197281646636E-2</c:v>
                </c:pt>
                <c:pt idx="8772">
                  <c:v>-7.2804133379976294E-2</c:v>
                </c:pt>
                <c:pt idx="8773">
                  <c:v>-7.2021104264926E-2</c:v>
                </c:pt>
                <c:pt idx="8774">
                  <c:v>-7.1624793330772096E-2</c:v>
                </c:pt>
                <c:pt idx="8775">
                  <c:v>-7.09410581197603E-2</c:v>
                </c:pt>
                <c:pt idx="8776">
                  <c:v>-7.0379158658387994E-2</c:v>
                </c:pt>
                <c:pt idx="8777">
                  <c:v>-6.9676785221367707E-2</c:v>
                </c:pt>
                <c:pt idx="8778">
                  <c:v>-6.9252611186427601E-2</c:v>
                </c:pt>
                <c:pt idx="8779">
                  <c:v>-6.8916737900401107E-2</c:v>
                </c:pt>
                <c:pt idx="8780">
                  <c:v>-6.8618812372148993E-2</c:v>
                </c:pt>
                <c:pt idx="8781">
                  <c:v>-6.8182152966807297E-2</c:v>
                </c:pt>
                <c:pt idx="8782">
                  <c:v>-6.7832845965506705E-2</c:v>
                </c:pt>
                <c:pt idx="8783">
                  <c:v>-6.7715242725030295E-2</c:v>
                </c:pt>
                <c:pt idx="8784">
                  <c:v>-6.7760417426861397E-2</c:v>
                </c:pt>
                <c:pt idx="8785">
                  <c:v>-6.7712402388676096E-2</c:v>
                </c:pt>
                <c:pt idx="8786">
                  <c:v>-6.7373080174527797E-2</c:v>
                </c:pt>
                <c:pt idx="8787">
                  <c:v>-6.7576119637002399E-2</c:v>
                </c:pt>
                <c:pt idx="8788">
                  <c:v>-6.7587496576784006E-2</c:v>
                </c:pt>
                <c:pt idx="8789">
                  <c:v>-6.79337964931373E-2</c:v>
                </c:pt>
                <c:pt idx="8790">
                  <c:v>-6.8061389072266595E-2</c:v>
                </c:pt>
                <c:pt idx="8791">
                  <c:v>-6.8342039741727395E-2</c:v>
                </c:pt>
                <c:pt idx="8792">
                  <c:v>-6.8538647366698693E-2</c:v>
                </c:pt>
                <c:pt idx="8793">
                  <c:v>-6.9102811789881202E-2</c:v>
                </c:pt>
                <c:pt idx="8794">
                  <c:v>-6.9430228951984196E-2</c:v>
                </c:pt>
                <c:pt idx="8795">
                  <c:v>-6.9931530135546802E-2</c:v>
                </c:pt>
                <c:pt idx="8796">
                  <c:v>-7.04312636979018E-2</c:v>
                </c:pt>
                <c:pt idx="8797">
                  <c:v>-7.0758424777274204E-2</c:v>
                </c:pt>
                <c:pt idx="8798">
                  <c:v>-7.1701818721112504E-2</c:v>
                </c:pt>
                <c:pt idx="8799">
                  <c:v>-7.2310428464772397E-2</c:v>
                </c:pt>
                <c:pt idx="8800">
                  <c:v>-7.2803247317599198E-2</c:v>
                </c:pt>
                <c:pt idx="8801">
                  <c:v>-7.3531875270715197E-2</c:v>
                </c:pt>
                <c:pt idx="8802">
                  <c:v>-7.4146334558191807E-2</c:v>
                </c:pt>
                <c:pt idx="8803">
                  <c:v>-7.5047282619224595E-2</c:v>
                </c:pt>
                <c:pt idx="8804">
                  <c:v>-7.5864180029488401E-2</c:v>
                </c:pt>
                <c:pt idx="8805">
                  <c:v>-7.6523830807159701E-2</c:v>
                </c:pt>
                <c:pt idx="8806">
                  <c:v>-7.7352322715628696E-2</c:v>
                </c:pt>
                <c:pt idx="8807">
                  <c:v>-7.8249063306158495E-2</c:v>
                </c:pt>
                <c:pt idx="8808">
                  <c:v>-7.9168569767087194E-2</c:v>
                </c:pt>
                <c:pt idx="8809">
                  <c:v>-7.9815054205609706E-2</c:v>
                </c:pt>
                <c:pt idx="8810">
                  <c:v>-8.0482967493172894E-2</c:v>
                </c:pt>
                <c:pt idx="8811">
                  <c:v>-8.1481801527465897E-2</c:v>
                </c:pt>
                <c:pt idx="8812">
                  <c:v>-8.22166349374195E-2</c:v>
                </c:pt>
                <c:pt idx="8813">
                  <c:v>-8.3224168589038694E-2</c:v>
                </c:pt>
                <c:pt idx="8814">
                  <c:v>-8.3916715133467601E-2</c:v>
                </c:pt>
                <c:pt idx="8815">
                  <c:v>-8.4485807288033704E-2</c:v>
                </c:pt>
                <c:pt idx="8816">
                  <c:v>-8.5393004587678095E-2</c:v>
                </c:pt>
                <c:pt idx="8817">
                  <c:v>-8.6055398242321002E-2</c:v>
                </c:pt>
                <c:pt idx="8818">
                  <c:v>-8.6724842348100503E-2</c:v>
                </c:pt>
                <c:pt idx="8819">
                  <c:v>-8.7244948856206705E-2</c:v>
                </c:pt>
                <c:pt idx="8820">
                  <c:v>-8.7610498613648197E-2</c:v>
                </c:pt>
                <c:pt idx="8821">
                  <c:v>-8.8349232025975805E-2</c:v>
                </c:pt>
                <c:pt idx="8822">
                  <c:v>-8.8842601673931099E-2</c:v>
                </c:pt>
                <c:pt idx="8823">
                  <c:v>-8.9238202829720698E-2</c:v>
                </c:pt>
                <c:pt idx="8824">
                  <c:v>-8.9569305178324995E-2</c:v>
                </c:pt>
                <c:pt idx="8825">
                  <c:v>-8.9865136793091702E-2</c:v>
                </c:pt>
                <c:pt idx="8826">
                  <c:v>-9.0213997004323698E-2</c:v>
                </c:pt>
                <c:pt idx="8827">
                  <c:v>-9.0520738608248705E-2</c:v>
                </c:pt>
                <c:pt idx="8828">
                  <c:v>-9.0512092308995901E-2</c:v>
                </c:pt>
                <c:pt idx="8829">
                  <c:v>-9.0490179046332303E-2</c:v>
                </c:pt>
                <c:pt idx="8830">
                  <c:v>-9.0377251625352595E-2</c:v>
                </c:pt>
                <c:pt idx="8831">
                  <c:v>-9.0293009363889107E-2</c:v>
                </c:pt>
                <c:pt idx="8832">
                  <c:v>-9.0314962139451505E-2</c:v>
                </c:pt>
                <c:pt idx="8833">
                  <c:v>-8.9901433046264398E-2</c:v>
                </c:pt>
                <c:pt idx="8834">
                  <c:v>-8.9500189195412999E-2</c:v>
                </c:pt>
                <c:pt idx="8835">
                  <c:v>-8.9353991656827295E-2</c:v>
                </c:pt>
                <c:pt idx="8836">
                  <c:v>-8.8648866700554593E-2</c:v>
                </c:pt>
                <c:pt idx="8837">
                  <c:v>-8.8142892186505201E-2</c:v>
                </c:pt>
                <c:pt idx="8838">
                  <c:v>-8.7441202240008106E-2</c:v>
                </c:pt>
                <c:pt idx="8839">
                  <c:v>-8.6710403736046798E-2</c:v>
                </c:pt>
                <c:pt idx="8840">
                  <c:v>-8.5808463123302398E-2</c:v>
                </c:pt>
                <c:pt idx="8841">
                  <c:v>-8.49240867691506E-2</c:v>
                </c:pt>
                <c:pt idx="8842">
                  <c:v>-8.3874463139785901E-2</c:v>
                </c:pt>
                <c:pt idx="8843">
                  <c:v>-8.2705342271741797E-2</c:v>
                </c:pt>
                <c:pt idx="8844">
                  <c:v>-8.1660430561942901E-2</c:v>
                </c:pt>
                <c:pt idx="8845">
                  <c:v>-8.0423226491650901E-2</c:v>
                </c:pt>
                <c:pt idx="8846">
                  <c:v>-7.9077470811564701E-2</c:v>
                </c:pt>
                <c:pt idx="8847">
                  <c:v>-7.7660071286288906E-2</c:v>
                </c:pt>
                <c:pt idx="8848">
                  <c:v>-7.6079703565750195E-2</c:v>
                </c:pt>
                <c:pt idx="8849">
                  <c:v>-7.4764217893122403E-2</c:v>
                </c:pt>
                <c:pt idx="8850">
                  <c:v>-7.3265843889906299E-2</c:v>
                </c:pt>
                <c:pt idx="8851">
                  <c:v>-7.13256536979964E-2</c:v>
                </c:pt>
                <c:pt idx="8852">
                  <c:v>-6.9784925511510401E-2</c:v>
                </c:pt>
                <c:pt idx="8853">
                  <c:v>-6.7900791576277902E-2</c:v>
                </c:pt>
                <c:pt idx="8854">
                  <c:v>-6.6323678267451294E-2</c:v>
                </c:pt>
                <c:pt idx="8855">
                  <c:v>-6.4432225548661695E-2</c:v>
                </c:pt>
                <c:pt idx="8856">
                  <c:v>-6.2331884770192698E-2</c:v>
                </c:pt>
                <c:pt idx="8857">
                  <c:v>-6.0570300409900898E-2</c:v>
                </c:pt>
                <c:pt idx="8858">
                  <c:v>-5.8464745463723801E-2</c:v>
                </c:pt>
                <c:pt idx="8859">
                  <c:v>-5.6690431303933503E-2</c:v>
                </c:pt>
                <c:pt idx="8860">
                  <c:v>-5.4581624791154602E-2</c:v>
                </c:pt>
                <c:pt idx="8861">
                  <c:v>-5.2593690604466198E-2</c:v>
                </c:pt>
                <c:pt idx="8862">
                  <c:v>-5.0448424438873901E-2</c:v>
                </c:pt>
                <c:pt idx="8863">
                  <c:v>-4.8548861271363798E-2</c:v>
                </c:pt>
                <c:pt idx="8864">
                  <c:v>-4.6556402349790298E-2</c:v>
                </c:pt>
                <c:pt idx="8865">
                  <c:v>-4.4717520840401599E-2</c:v>
                </c:pt>
                <c:pt idx="8866">
                  <c:v>-4.2492245072681303E-2</c:v>
                </c:pt>
                <c:pt idx="8867">
                  <c:v>-4.07423386320208E-2</c:v>
                </c:pt>
                <c:pt idx="8868">
                  <c:v>-3.8792273067656598E-2</c:v>
                </c:pt>
                <c:pt idx="8869">
                  <c:v>-3.6869449711995503E-2</c:v>
                </c:pt>
                <c:pt idx="8870">
                  <c:v>-3.51162674216213E-2</c:v>
                </c:pt>
                <c:pt idx="8871">
                  <c:v>-3.3118014600219001E-2</c:v>
                </c:pt>
                <c:pt idx="8872">
                  <c:v>-3.1679098540116198E-2</c:v>
                </c:pt>
                <c:pt idx="8873">
                  <c:v>-2.9842658159498402E-2</c:v>
                </c:pt>
                <c:pt idx="8874">
                  <c:v>-2.8373958066751501E-2</c:v>
                </c:pt>
                <c:pt idx="8875">
                  <c:v>-2.6653399146740399E-2</c:v>
                </c:pt>
                <c:pt idx="8876">
                  <c:v>-2.5159429980821799E-2</c:v>
                </c:pt>
                <c:pt idx="8877">
                  <c:v>-2.4098365271375901E-2</c:v>
                </c:pt>
                <c:pt idx="8878">
                  <c:v>-2.26338017970199E-2</c:v>
                </c:pt>
                <c:pt idx="8879">
                  <c:v>-2.1433752335031999E-2</c:v>
                </c:pt>
                <c:pt idx="8880">
                  <c:v>-2.03304688249769E-2</c:v>
                </c:pt>
                <c:pt idx="8881">
                  <c:v>-1.91879426007911E-2</c:v>
                </c:pt>
                <c:pt idx="8882">
                  <c:v>-1.85577397844983E-2</c:v>
                </c:pt>
                <c:pt idx="8883">
                  <c:v>-1.7779280120662998E-2</c:v>
                </c:pt>
                <c:pt idx="8884">
                  <c:v>-1.6833796480738201E-2</c:v>
                </c:pt>
                <c:pt idx="8885">
                  <c:v>-1.6436138616730302E-2</c:v>
                </c:pt>
                <c:pt idx="8886">
                  <c:v>-1.5795026076993599E-2</c:v>
                </c:pt>
                <c:pt idx="8887">
                  <c:v>-1.5664446676905499E-2</c:v>
                </c:pt>
                <c:pt idx="8888">
                  <c:v>-1.5468115106583301E-2</c:v>
                </c:pt>
                <c:pt idx="8889">
                  <c:v>-1.52481686623453E-2</c:v>
                </c:pt>
                <c:pt idx="8890">
                  <c:v>-1.52086738820576E-2</c:v>
                </c:pt>
                <c:pt idx="8891">
                  <c:v>-1.5439066149903299E-2</c:v>
                </c:pt>
                <c:pt idx="8892">
                  <c:v>-1.5761674204977101E-2</c:v>
                </c:pt>
                <c:pt idx="8893">
                  <c:v>-1.6200227912306599E-2</c:v>
                </c:pt>
                <c:pt idx="8894">
                  <c:v>-1.64577640105543E-2</c:v>
                </c:pt>
                <c:pt idx="8895">
                  <c:v>-1.7134769585257899E-2</c:v>
                </c:pt>
                <c:pt idx="8896">
                  <c:v>-1.79317306565644E-2</c:v>
                </c:pt>
                <c:pt idx="8897">
                  <c:v>-1.8688543009221199E-2</c:v>
                </c:pt>
                <c:pt idx="8898">
                  <c:v>-1.9491617470515601E-2</c:v>
                </c:pt>
                <c:pt idx="8899">
                  <c:v>-2.04866822936259E-2</c:v>
                </c:pt>
                <c:pt idx="8900">
                  <c:v>-2.1744338037012999E-2</c:v>
                </c:pt>
                <c:pt idx="8901">
                  <c:v>-2.25965735707125E-2</c:v>
                </c:pt>
                <c:pt idx="8902">
                  <c:v>-2.4110456228428601E-2</c:v>
                </c:pt>
                <c:pt idx="8903">
                  <c:v>-2.54576209687658E-2</c:v>
                </c:pt>
                <c:pt idx="8904">
                  <c:v>-2.6689710335703699E-2</c:v>
                </c:pt>
                <c:pt idx="8905">
                  <c:v>-2.85660440059839E-2</c:v>
                </c:pt>
                <c:pt idx="8906">
                  <c:v>-2.9924699481798302E-2</c:v>
                </c:pt>
                <c:pt idx="8907">
                  <c:v>-3.1669333905721499E-2</c:v>
                </c:pt>
                <c:pt idx="8908">
                  <c:v>-3.3041379830576298E-2</c:v>
                </c:pt>
                <c:pt idx="8909">
                  <c:v>-3.4761296027662203E-2</c:v>
                </c:pt>
                <c:pt idx="8910">
                  <c:v>-3.6623349077710303E-2</c:v>
                </c:pt>
                <c:pt idx="8911">
                  <c:v>-3.83295813933381E-2</c:v>
                </c:pt>
                <c:pt idx="8912">
                  <c:v>-4.0212142361325101E-2</c:v>
                </c:pt>
                <c:pt idx="8913">
                  <c:v>-4.1789162021485603E-2</c:v>
                </c:pt>
                <c:pt idx="8914">
                  <c:v>-4.3568105600187403E-2</c:v>
                </c:pt>
                <c:pt idx="8915">
                  <c:v>-4.5554568644544498E-2</c:v>
                </c:pt>
                <c:pt idx="8916">
                  <c:v>-4.7252133212171102E-2</c:v>
                </c:pt>
                <c:pt idx="8917">
                  <c:v>-4.8901112277184897E-2</c:v>
                </c:pt>
                <c:pt idx="8918">
                  <c:v>-5.0521171584710999E-2</c:v>
                </c:pt>
                <c:pt idx="8919">
                  <c:v>-5.2153186797210198E-2</c:v>
                </c:pt>
                <c:pt idx="8920">
                  <c:v>-5.3791129643269799E-2</c:v>
                </c:pt>
                <c:pt idx="8921">
                  <c:v>-5.5457332684396003E-2</c:v>
                </c:pt>
                <c:pt idx="8922">
                  <c:v>-5.6828227641764199E-2</c:v>
                </c:pt>
                <c:pt idx="8923">
                  <c:v>-5.7985949920595102E-2</c:v>
                </c:pt>
                <c:pt idx="8924">
                  <c:v>-5.9489931203567499E-2</c:v>
                </c:pt>
                <c:pt idx="8925">
                  <c:v>-6.0511393436998802E-2</c:v>
                </c:pt>
                <c:pt idx="8926">
                  <c:v>-6.1728997395310001E-2</c:v>
                </c:pt>
                <c:pt idx="8927">
                  <c:v>-6.26454707380278E-2</c:v>
                </c:pt>
                <c:pt idx="8928">
                  <c:v>-6.3318146243985698E-2</c:v>
                </c:pt>
                <c:pt idx="8929">
                  <c:v>-6.4210449781906404E-2</c:v>
                </c:pt>
                <c:pt idx="8930">
                  <c:v>-6.4711583437998099E-2</c:v>
                </c:pt>
                <c:pt idx="8931">
                  <c:v>-6.5179769120594505E-2</c:v>
                </c:pt>
                <c:pt idx="8932">
                  <c:v>-6.5286159942962399E-2</c:v>
                </c:pt>
                <c:pt idx="8933">
                  <c:v>-6.5667743073191606E-2</c:v>
                </c:pt>
                <c:pt idx="8934">
                  <c:v>-6.5458286208400801E-2</c:v>
                </c:pt>
                <c:pt idx="8935">
                  <c:v>-6.5376155362577404E-2</c:v>
                </c:pt>
                <c:pt idx="8936">
                  <c:v>-6.4895599308563603E-2</c:v>
                </c:pt>
                <c:pt idx="8937">
                  <c:v>-6.4275206461957599E-2</c:v>
                </c:pt>
                <c:pt idx="8938">
                  <c:v>-6.3863288562810205E-2</c:v>
                </c:pt>
                <c:pt idx="8939">
                  <c:v>-6.2753033198803099E-2</c:v>
                </c:pt>
                <c:pt idx="8940">
                  <c:v>-6.1712471617656403E-2</c:v>
                </c:pt>
                <c:pt idx="8941">
                  <c:v>-6.0332568377472397E-2</c:v>
                </c:pt>
                <c:pt idx="8942">
                  <c:v>-5.8833256181891301E-2</c:v>
                </c:pt>
                <c:pt idx="8943">
                  <c:v>-5.7341961417625598E-2</c:v>
                </c:pt>
                <c:pt idx="8944">
                  <c:v>-5.5636776480514502E-2</c:v>
                </c:pt>
                <c:pt idx="8945">
                  <c:v>-5.3599354064161601E-2</c:v>
                </c:pt>
                <c:pt idx="8946">
                  <c:v>-5.1404073000913098E-2</c:v>
                </c:pt>
                <c:pt idx="8947">
                  <c:v>-4.9077180950751698E-2</c:v>
                </c:pt>
                <c:pt idx="8948">
                  <c:v>-4.6901341406949799E-2</c:v>
                </c:pt>
                <c:pt idx="8949">
                  <c:v>-4.4343077964744897E-2</c:v>
                </c:pt>
                <c:pt idx="8950">
                  <c:v>-4.1493820280768402E-2</c:v>
                </c:pt>
                <c:pt idx="8951">
                  <c:v>-3.8527905337378397E-2</c:v>
                </c:pt>
                <c:pt idx="8952">
                  <c:v>-3.55419431136169E-2</c:v>
                </c:pt>
                <c:pt idx="8953">
                  <c:v>-3.2256867907253801E-2</c:v>
                </c:pt>
                <c:pt idx="8954">
                  <c:v>-2.9138217307228799E-2</c:v>
                </c:pt>
                <c:pt idx="8955">
                  <c:v>-2.57002685883197E-2</c:v>
                </c:pt>
                <c:pt idx="8956">
                  <c:v>-2.2026104117647799E-2</c:v>
                </c:pt>
                <c:pt idx="8957">
                  <c:v>-1.86113990495636E-2</c:v>
                </c:pt>
                <c:pt idx="8958">
                  <c:v>-1.48727839730869E-2</c:v>
                </c:pt>
                <c:pt idx="8959">
                  <c:v>-1.11931542334151E-2</c:v>
                </c:pt>
                <c:pt idx="8960">
                  <c:v>-7.3548720255558302E-3</c:v>
                </c:pt>
                <c:pt idx="8961">
                  <c:v>-3.4369758000781301E-3</c:v>
                </c:pt>
                <c:pt idx="8962">
                  <c:v>6.1154541492042204E-4</c:v>
                </c:pt>
                <c:pt idx="8963">
                  <c:v>4.5003750711426604E-3</c:v>
                </c:pt>
                <c:pt idx="8964">
                  <c:v>8.58618034894355E-3</c:v>
                </c:pt>
                <c:pt idx="8965">
                  <c:v>1.27751910106933E-2</c:v>
                </c:pt>
                <c:pt idx="8966">
                  <c:v>1.6525371984844502E-2</c:v>
                </c:pt>
                <c:pt idx="8967">
                  <c:v>2.0665326188517699E-2</c:v>
                </c:pt>
                <c:pt idx="8968">
                  <c:v>2.4591609445472201E-2</c:v>
                </c:pt>
                <c:pt idx="8969">
                  <c:v>2.8611497687549101E-2</c:v>
                </c:pt>
                <c:pt idx="8970">
                  <c:v>3.2634124492419703E-2</c:v>
                </c:pt>
                <c:pt idx="8971">
                  <c:v>3.6197661769167201E-2</c:v>
                </c:pt>
                <c:pt idx="8972">
                  <c:v>4.00085223805468E-2</c:v>
                </c:pt>
                <c:pt idx="8973">
                  <c:v>4.3702688217934299E-2</c:v>
                </c:pt>
                <c:pt idx="8974">
                  <c:v>4.7330589802528397E-2</c:v>
                </c:pt>
                <c:pt idx="8975">
                  <c:v>5.0961552604261003E-2</c:v>
                </c:pt>
                <c:pt idx="8976">
                  <c:v>5.4145881083502503E-2</c:v>
                </c:pt>
                <c:pt idx="8977">
                  <c:v>5.7392899574152702E-2</c:v>
                </c:pt>
                <c:pt idx="8978">
                  <c:v>6.0685918906032303E-2</c:v>
                </c:pt>
                <c:pt idx="8979">
                  <c:v>6.3716628974023401E-2</c:v>
                </c:pt>
                <c:pt idx="8980">
                  <c:v>6.6618945941562896E-2</c:v>
                </c:pt>
                <c:pt idx="8981">
                  <c:v>6.93121019463903E-2</c:v>
                </c:pt>
                <c:pt idx="8982">
                  <c:v>7.1666707222368897E-2</c:v>
                </c:pt>
                <c:pt idx="8983">
                  <c:v>7.4281946247361494E-2</c:v>
                </c:pt>
                <c:pt idx="8984">
                  <c:v>7.6368822764365601E-2</c:v>
                </c:pt>
                <c:pt idx="8985">
                  <c:v>7.8351439665282102E-2</c:v>
                </c:pt>
                <c:pt idx="8986">
                  <c:v>8.0295623051304804E-2</c:v>
                </c:pt>
                <c:pt idx="8987">
                  <c:v>8.1675103945476196E-2</c:v>
                </c:pt>
                <c:pt idx="8988">
                  <c:v>8.3156786843441105E-2</c:v>
                </c:pt>
                <c:pt idx="8989">
                  <c:v>8.4392087996856699E-2</c:v>
                </c:pt>
                <c:pt idx="8990">
                  <c:v>8.5398429109660196E-2</c:v>
                </c:pt>
                <c:pt idx="8991">
                  <c:v>8.5986755477896901E-2</c:v>
                </c:pt>
                <c:pt idx="8992">
                  <c:v>8.6795148897823707E-2</c:v>
                </c:pt>
                <c:pt idx="8993">
                  <c:v>8.7171864982742903E-2</c:v>
                </c:pt>
                <c:pt idx="8994">
                  <c:v>8.7223857505848698E-2</c:v>
                </c:pt>
                <c:pt idx="8995">
                  <c:v>8.7549243367954901E-2</c:v>
                </c:pt>
                <c:pt idx="8996">
                  <c:v>8.7037296431335398E-2</c:v>
                </c:pt>
                <c:pt idx="8997">
                  <c:v>8.6967800128866707E-2</c:v>
                </c:pt>
                <c:pt idx="8998">
                  <c:v>8.6250098033823899E-2</c:v>
                </c:pt>
                <c:pt idx="8999">
                  <c:v>8.5703240428944893E-2</c:v>
                </c:pt>
                <c:pt idx="9000">
                  <c:v>8.48329221502723E-2</c:v>
                </c:pt>
                <c:pt idx="9001">
                  <c:v>8.3666546305301195E-2</c:v>
                </c:pt>
                <c:pt idx="9002">
                  <c:v>8.2493078770738207E-2</c:v>
                </c:pt>
                <c:pt idx="9003">
                  <c:v>8.1328157719508895E-2</c:v>
                </c:pt>
                <c:pt idx="9004">
                  <c:v>7.9475303582651702E-2</c:v>
                </c:pt>
                <c:pt idx="9005">
                  <c:v>7.8157980849071607E-2</c:v>
                </c:pt>
                <c:pt idx="9006">
                  <c:v>7.6418671953623202E-2</c:v>
                </c:pt>
                <c:pt idx="9007">
                  <c:v>7.4523090667486303E-2</c:v>
                </c:pt>
                <c:pt idx="9008">
                  <c:v>7.28203733632449E-2</c:v>
                </c:pt>
                <c:pt idx="9009">
                  <c:v>7.0559811874095199E-2</c:v>
                </c:pt>
                <c:pt idx="9010">
                  <c:v>6.8619764612440196E-2</c:v>
                </c:pt>
                <c:pt idx="9011">
                  <c:v>6.6611303195094396E-2</c:v>
                </c:pt>
                <c:pt idx="9012">
                  <c:v>6.4216367987214806E-2</c:v>
                </c:pt>
                <c:pt idx="9013">
                  <c:v>6.1927879067085002E-2</c:v>
                </c:pt>
                <c:pt idx="9014">
                  <c:v>5.98294698664181E-2</c:v>
                </c:pt>
                <c:pt idx="9015">
                  <c:v>5.7324445475402601E-2</c:v>
                </c:pt>
                <c:pt idx="9016">
                  <c:v>5.52254343826004E-2</c:v>
                </c:pt>
                <c:pt idx="9017">
                  <c:v>5.3014516149604299E-2</c:v>
                </c:pt>
                <c:pt idx="9018">
                  <c:v>5.0626456850931E-2</c:v>
                </c:pt>
                <c:pt idx="9019">
                  <c:v>4.85275851821102E-2</c:v>
                </c:pt>
                <c:pt idx="9020">
                  <c:v>4.6240687612194298E-2</c:v>
                </c:pt>
                <c:pt idx="9021">
                  <c:v>4.4265727456746201E-2</c:v>
                </c:pt>
                <c:pt idx="9022">
                  <c:v>4.2131880353548798E-2</c:v>
                </c:pt>
                <c:pt idx="9023">
                  <c:v>4.0287854116730401E-2</c:v>
                </c:pt>
                <c:pt idx="9024">
                  <c:v>3.8230051403706299E-2</c:v>
                </c:pt>
                <c:pt idx="9025">
                  <c:v>3.6575536111333497E-2</c:v>
                </c:pt>
                <c:pt idx="9026">
                  <c:v>3.4784163718874599E-2</c:v>
                </c:pt>
                <c:pt idx="9027">
                  <c:v>3.3092541773290601E-2</c:v>
                </c:pt>
                <c:pt idx="9028">
                  <c:v>3.1609642618105997E-2</c:v>
                </c:pt>
                <c:pt idx="9029">
                  <c:v>3.0159706512532799E-2</c:v>
                </c:pt>
                <c:pt idx="9030">
                  <c:v>2.8979440479232298E-2</c:v>
                </c:pt>
                <c:pt idx="9031">
                  <c:v>2.78867502954292E-2</c:v>
                </c:pt>
                <c:pt idx="9032">
                  <c:v>2.6768594512901599E-2</c:v>
                </c:pt>
                <c:pt idx="9033">
                  <c:v>2.5978568474744699E-2</c:v>
                </c:pt>
                <c:pt idx="9034">
                  <c:v>2.52323914421798E-2</c:v>
                </c:pt>
                <c:pt idx="9035">
                  <c:v>2.4695401415076999E-2</c:v>
                </c:pt>
                <c:pt idx="9036">
                  <c:v>2.4342128949079798E-2</c:v>
                </c:pt>
                <c:pt idx="9037">
                  <c:v>2.3700184429805399E-2</c:v>
                </c:pt>
                <c:pt idx="9038">
                  <c:v>2.38744554758578E-2</c:v>
                </c:pt>
                <c:pt idx="9039">
                  <c:v>2.3924060461985499E-2</c:v>
                </c:pt>
                <c:pt idx="9040">
                  <c:v>2.3863991806693199E-2</c:v>
                </c:pt>
                <c:pt idx="9041">
                  <c:v>2.43291196214535E-2</c:v>
                </c:pt>
                <c:pt idx="9042">
                  <c:v>2.4577909417623701E-2</c:v>
                </c:pt>
                <c:pt idx="9043">
                  <c:v>2.5212586271051E-2</c:v>
                </c:pt>
                <c:pt idx="9044">
                  <c:v>2.6069372959441301E-2</c:v>
                </c:pt>
                <c:pt idx="9045">
                  <c:v>2.6665502008292201E-2</c:v>
                </c:pt>
                <c:pt idx="9046">
                  <c:v>2.7776054578062499E-2</c:v>
                </c:pt>
                <c:pt idx="9047">
                  <c:v>2.8740983093989599E-2</c:v>
                </c:pt>
                <c:pt idx="9048">
                  <c:v>3.0190812732421701E-2</c:v>
                </c:pt>
                <c:pt idx="9049">
                  <c:v>3.1300110343008898E-2</c:v>
                </c:pt>
                <c:pt idx="9050">
                  <c:v>3.2812628950526702E-2</c:v>
                </c:pt>
                <c:pt idx="9051">
                  <c:v>3.4225554532881397E-2</c:v>
                </c:pt>
                <c:pt idx="9052">
                  <c:v>3.5740275189153597E-2</c:v>
                </c:pt>
                <c:pt idx="9053">
                  <c:v>3.7731958674180097E-2</c:v>
                </c:pt>
                <c:pt idx="9054">
                  <c:v>3.9234336076460999E-2</c:v>
                </c:pt>
                <c:pt idx="9055">
                  <c:v>4.0873787895915399E-2</c:v>
                </c:pt>
                <c:pt idx="9056">
                  <c:v>4.2844296201100099E-2</c:v>
                </c:pt>
                <c:pt idx="9057">
                  <c:v>4.4627979694131001E-2</c:v>
                </c:pt>
                <c:pt idx="9058">
                  <c:v>4.6695334129781899E-2</c:v>
                </c:pt>
                <c:pt idx="9059">
                  <c:v>4.84600359651556E-2</c:v>
                </c:pt>
                <c:pt idx="9060">
                  <c:v>5.0264254072607602E-2</c:v>
                </c:pt>
                <c:pt idx="9061">
                  <c:v>5.2380215837690799E-2</c:v>
                </c:pt>
                <c:pt idx="9062">
                  <c:v>5.4182501006108497E-2</c:v>
                </c:pt>
                <c:pt idx="9063">
                  <c:v>5.6436180547161097E-2</c:v>
                </c:pt>
                <c:pt idx="9064">
                  <c:v>5.8152833433927402E-2</c:v>
                </c:pt>
                <c:pt idx="9065">
                  <c:v>5.9819081740355301E-2</c:v>
                </c:pt>
                <c:pt idx="9066">
                  <c:v>6.1816848896300902E-2</c:v>
                </c:pt>
                <c:pt idx="9067">
                  <c:v>6.3458005469414297E-2</c:v>
                </c:pt>
                <c:pt idx="9068">
                  <c:v>6.5337262791867301E-2</c:v>
                </c:pt>
                <c:pt idx="9069">
                  <c:v>6.6662821481152296E-2</c:v>
                </c:pt>
                <c:pt idx="9070">
                  <c:v>6.8266133302426604E-2</c:v>
                </c:pt>
                <c:pt idx="9071">
                  <c:v>6.9645044640688505E-2</c:v>
                </c:pt>
                <c:pt idx="9072">
                  <c:v>7.1219526458193905E-2</c:v>
                </c:pt>
                <c:pt idx="9073">
                  <c:v>7.2428760321793101E-2</c:v>
                </c:pt>
                <c:pt idx="9074">
                  <c:v>7.3475380247617503E-2</c:v>
                </c:pt>
                <c:pt idx="9075">
                  <c:v>7.4600166737840701E-2</c:v>
                </c:pt>
                <c:pt idx="9076">
                  <c:v>7.5564498730101598E-2</c:v>
                </c:pt>
                <c:pt idx="9077">
                  <c:v>7.6351229830595502E-2</c:v>
                </c:pt>
                <c:pt idx="9078">
                  <c:v>7.7013678435702504E-2</c:v>
                </c:pt>
                <c:pt idx="9079">
                  <c:v>7.7346404914482803E-2</c:v>
                </c:pt>
                <c:pt idx="9080">
                  <c:v>7.7722311882328601E-2</c:v>
                </c:pt>
                <c:pt idx="9081">
                  <c:v>7.8245850359452598E-2</c:v>
                </c:pt>
                <c:pt idx="9082">
                  <c:v>7.8257033961841999E-2</c:v>
                </c:pt>
                <c:pt idx="9083">
                  <c:v>7.8174215019246096E-2</c:v>
                </c:pt>
                <c:pt idx="9084">
                  <c:v>7.82001542561305E-2</c:v>
                </c:pt>
                <c:pt idx="9085">
                  <c:v>7.7766047762361595E-2</c:v>
                </c:pt>
                <c:pt idx="9086">
                  <c:v>7.7723136996886599E-2</c:v>
                </c:pt>
                <c:pt idx="9087">
                  <c:v>7.7031841719073596E-2</c:v>
                </c:pt>
                <c:pt idx="9088">
                  <c:v>7.6373930959940203E-2</c:v>
                </c:pt>
                <c:pt idx="9089">
                  <c:v>7.5648436186286805E-2</c:v>
                </c:pt>
                <c:pt idx="9090">
                  <c:v>7.4641369409874606E-2</c:v>
                </c:pt>
                <c:pt idx="9091">
                  <c:v>7.4021458169346396E-2</c:v>
                </c:pt>
                <c:pt idx="9092">
                  <c:v>7.2620534761649397E-2</c:v>
                </c:pt>
                <c:pt idx="9093">
                  <c:v>7.16413735353294E-2</c:v>
                </c:pt>
                <c:pt idx="9094">
                  <c:v>7.0168933870553105E-2</c:v>
                </c:pt>
                <c:pt idx="9095">
                  <c:v>6.8936276234455696E-2</c:v>
                </c:pt>
                <c:pt idx="9096">
                  <c:v>6.74183846601632E-2</c:v>
                </c:pt>
                <c:pt idx="9097">
                  <c:v>6.5795360015199394E-2</c:v>
                </c:pt>
                <c:pt idx="9098">
                  <c:v>6.4221832283251498E-2</c:v>
                </c:pt>
                <c:pt idx="9099">
                  <c:v>6.2474303725827102E-2</c:v>
                </c:pt>
                <c:pt idx="9100">
                  <c:v>6.1004185623420998E-2</c:v>
                </c:pt>
                <c:pt idx="9101">
                  <c:v>5.9073127226874397E-2</c:v>
                </c:pt>
                <c:pt idx="9102">
                  <c:v>5.7449972194242402E-2</c:v>
                </c:pt>
                <c:pt idx="9103">
                  <c:v>5.5438845116430803E-2</c:v>
                </c:pt>
                <c:pt idx="9104">
                  <c:v>5.3802278153703198E-2</c:v>
                </c:pt>
                <c:pt idx="9105">
                  <c:v>5.2026566142374102E-2</c:v>
                </c:pt>
                <c:pt idx="9106">
                  <c:v>5.0138707999647897E-2</c:v>
                </c:pt>
                <c:pt idx="9107">
                  <c:v>4.82941673863777E-2</c:v>
                </c:pt>
                <c:pt idx="9108">
                  <c:v>4.6561844622731503E-2</c:v>
                </c:pt>
                <c:pt idx="9109">
                  <c:v>4.4690298246510898E-2</c:v>
                </c:pt>
                <c:pt idx="9110">
                  <c:v>4.3129737078819001E-2</c:v>
                </c:pt>
                <c:pt idx="9111">
                  <c:v>4.1314313999664898E-2</c:v>
                </c:pt>
                <c:pt idx="9112">
                  <c:v>3.9759902336279802E-2</c:v>
                </c:pt>
                <c:pt idx="9113">
                  <c:v>3.8064951579765201E-2</c:v>
                </c:pt>
                <c:pt idx="9114">
                  <c:v>3.6719853936664097E-2</c:v>
                </c:pt>
                <c:pt idx="9115">
                  <c:v>3.5280662451506802E-2</c:v>
                </c:pt>
                <c:pt idx="9116">
                  <c:v>3.3919196191698101E-2</c:v>
                </c:pt>
                <c:pt idx="9117">
                  <c:v>3.2840693376953098E-2</c:v>
                </c:pt>
                <c:pt idx="9118">
                  <c:v>3.1570350813437197E-2</c:v>
                </c:pt>
                <c:pt idx="9119">
                  <c:v>3.0639036829008402E-2</c:v>
                </c:pt>
                <c:pt idx="9120">
                  <c:v>2.97396943152482E-2</c:v>
                </c:pt>
                <c:pt idx="9121">
                  <c:v>2.8866594723746499E-2</c:v>
                </c:pt>
                <c:pt idx="9122">
                  <c:v>2.82592384731889E-2</c:v>
                </c:pt>
                <c:pt idx="9123">
                  <c:v>2.7747319297099601E-2</c:v>
                </c:pt>
                <c:pt idx="9124">
                  <c:v>2.7273490768839798E-2</c:v>
                </c:pt>
                <c:pt idx="9125">
                  <c:v>2.70153193074446E-2</c:v>
                </c:pt>
                <c:pt idx="9126">
                  <c:v>2.6700523732535699E-2</c:v>
                </c:pt>
                <c:pt idx="9127">
                  <c:v>2.68314265867543E-2</c:v>
                </c:pt>
                <c:pt idx="9128">
                  <c:v>2.7064259249054201E-2</c:v>
                </c:pt>
                <c:pt idx="9129">
                  <c:v>2.7242088792535101E-2</c:v>
                </c:pt>
                <c:pt idx="9130">
                  <c:v>2.7591883217774098E-2</c:v>
                </c:pt>
                <c:pt idx="9131">
                  <c:v>2.8221499440334301E-2</c:v>
                </c:pt>
                <c:pt idx="9132">
                  <c:v>2.9038784900286201E-2</c:v>
                </c:pt>
                <c:pt idx="9133">
                  <c:v>2.9768870352249E-2</c:v>
                </c:pt>
                <c:pt idx="9134">
                  <c:v>3.0495325101538399E-2</c:v>
                </c:pt>
                <c:pt idx="9135">
                  <c:v>3.1416411913690802E-2</c:v>
                </c:pt>
                <c:pt idx="9136">
                  <c:v>3.2685645133592699E-2</c:v>
                </c:pt>
                <c:pt idx="9137">
                  <c:v>3.4042026392985099E-2</c:v>
                </c:pt>
                <c:pt idx="9138">
                  <c:v>3.5527346457877799E-2</c:v>
                </c:pt>
                <c:pt idx="9139">
                  <c:v>3.6728443493606301E-2</c:v>
                </c:pt>
                <c:pt idx="9140">
                  <c:v>3.8368832502229298E-2</c:v>
                </c:pt>
                <c:pt idx="9141">
                  <c:v>4.0188162487871597E-2</c:v>
                </c:pt>
                <c:pt idx="9142">
                  <c:v>4.20327166293318E-2</c:v>
                </c:pt>
                <c:pt idx="9143">
                  <c:v>4.3982462769070599E-2</c:v>
                </c:pt>
                <c:pt idx="9144">
                  <c:v>4.5610105223953597E-2</c:v>
                </c:pt>
                <c:pt idx="9145">
                  <c:v>4.7956233837438703E-2</c:v>
                </c:pt>
                <c:pt idx="9146">
                  <c:v>4.9937769271121001E-2</c:v>
                </c:pt>
                <c:pt idx="9147">
                  <c:v>5.2231188495613298E-2</c:v>
                </c:pt>
                <c:pt idx="9148">
                  <c:v>5.4432925196379899E-2</c:v>
                </c:pt>
                <c:pt idx="9149">
                  <c:v>5.6421282647554902E-2</c:v>
                </c:pt>
                <c:pt idx="9150">
                  <c:v>5.8783043091319501E-2</c:v>
                </c:pt>
                <c:pt idx="9151">
                  <c:v>6.0936715209401103E-2</c:v>
                </c:pt>
                <c:pt idx="9152">
                  <c:v>6.3509270701893897E-2</c:v>
                </c:pt>
                <c:pt idx="9153">
                  <c:v>6.57129860315811E-2</c:v>
                </c:pt>
                <c:pt idx="9154">
                  <c:v>6.7883082256392002E-2</c:v>
                </c:pt>
                <c:pt idx="9155">
                  <c:v>7.0295425430386999E-2</c:v>
                </c:pt>
                <c:pt idx="9156">
                  <c:v>7.2751586944515195E-2</c:v>
                </c:pt>
                <c:pt idx="9157">
                  <c:v>7.4727126335692604E-2</c:v>
                </c:pt>
                <c:pt idx="9158">
                  <c:v>7.7238768269548494E-2</c:v>
                </c:pt>
                <c:pt idx="9159">
                  <c:v>7.9347862868023006E-2</c:v>
                </c:pt>
                <c:pt idx="9160">
                  <c:v>8.1464755911142397E-2</c:v>
                </c:pt>
                <c:pt idx="9161">
                  <c:v>8.3796290332900397E-2</c:v>
                </c:pt>
                <c:pt idx="9162">
                  <c:v>8.5721448944818701E-2</c:v>
                </c:pt>
                <c:pt idx="9163">
                  <c:v>8.7968404120622706E-2</c:v>
                </c:pt>
                <c:pt idx="9164">
                  <c:v>8.9720102225732706E-2</c:v>
                </c:pt>
                <c:pt idx="9165">
                  <c:v>9.1878803703712902E-2</c:v>
                </c:pt>
                <c:pt idx="9166">
                  <c:v>9.3635523473754798E-2</c:v>
                </c:pt>
                <c:pt idx="9167">
                  <c:v>9.5260214766865595E-2</c:v>
                </c:pt>
                <c:pt idx="9168">
                  <c:v>9.7209891559917105E-2</c:v>
                </c:pt>
                <c:pt idx="9169">
                  <c:v>9.8599445496187293E-2</c:v>
                </c:pt>
                <c:pt idx="9170">
                  <c:v>0.100452803093191</c:v>
                </c:pt>
                <c:pt idx="9171">
                  <c:v>0.101617039157536</c:v>
                </c:pt>
                <c:pt idx="9172">
                  <c:v>0.10301730854335001</c:v>
                </c:pt>
                <c:pt idx="9173">
                  <c:v>0.10432634015438599</c:v>
                </c:pt>
                <c:pt idx="9174">
                  <c:v>0.105446452059475</c:v>
                </c:pt>
                <c:pt idx="9175">
                  <c:v>0.10674233008659</c:v>
                </c:pt>
                <c:pt idx="9176">
                  <c:v>0.107462603647553</c:v>
                </c:pt>
                <c:pt idx="9177">
                  <c:v>0.10834451822373201</c:v>
                </c:pt>
                <c:pt idx="9178">
                  <c:v>0.10905286177635599</c:v>
                </c:pt>
                <c:pt idx="9179">
                  <c:v>0.10981564620627</c:v>
                </c:pt>
                <c:pt idx="9180">
                  <c:v>0.110265791629667</c:v>
                </c:pt>
                <c:pt idx="9181">
                  <c:v>0.110666360057925</c:v>
                </c:pt>
                <c:pt idx="9182">
                  <c:v>0.110824638478267</c:v>
                </c:pt>
                <c:pt idx="9183">
                  <c:v>0.111068519763449</c:v>
                </c:pt>
                <c:pt idx="9184">
                  <c:v>0.11160014005657</c:v>
                </c:pt>
                <c:pt idx="9185">
                  <c:v>0.111453232121154</c:v>
                </c:pt>
                <c:pt idx="9186">
                  <c:v>0.111590292324867</c:v>
                </c:pt>
                <c:pt idx="9187">
                  <c:v>0.11120984557997</c:v>
                </c:pt>
                <c:pt idx="9188">
                  <c:v>0.111057627098818</c:v>
                </c:pt>
                <c:pt idx="9189">
                  <c:v>0.110946192678927</c:v>
                </c:pt>
                <c:pt idx="9190">
                  <c:v>0.110311930088538</c:v>
                </c:pt>
                <c:pt idx="9191">
                  <c:v>0.109741458179842</c:v>
                </c:pt>
                <c:pt idx="9192">
                  <c:v>0.10904495200909201</c:v>
                </c:pt>
                <c:pt idx="9193">
                  <c:v>0.108560993941615</c:v>
                </c:pt>
                <c:pt idx="9194">
                  <c:v>0.107829330321997</c:v>
                </c:pt>
                <c:pt idx="9195">
                  <c:v>0.106919307051345</c:v>
                </c:pt>
                <c:pt idx="9196">
                  <c:v>0.10612454082969699</c:v>
                </c:pt>
                <c:pt idx="9197">
                  <c:v>0.10520717938381299</c:v>
                </c:pt>
                <c:pt idx="9198">
                  <c:v>0.104191999609465</c:v>
                </c:pt>
                <c:pt idx="9199">
                  <c:v>0.103359232208192</c:v>
                </c:pt>
                <c:pt idx="9200">
                  <c:v>0.101956149959152</c:v>
                </c:pt>
                <c:pt idx="9201">
                  <c:v>0.100874866273818</c:v>
                </c:pt>
                <c:pt idx="9202">
                  <c:v>9.9701748285318997E-2</c:v>
                </c:pt>
                <c:pt idx="9203">
                  <c:v>9.8384301340866606E-2</c:v>
                </c:pt>
                <c:pt idx="9204">
                  <c:v>9.7207608603520901E-2</c:v>
                </c:pt>
                <c:pt idx="9205">
                  <c:v>9.5750724427140194E-2</c:v>
                </c:pt>
                <c:pt idx="9206">
                  <c:v>9.4738806233467004E-2</c:v>
                </c:pt>
                <c:pt idx="9207">
                  <c:v>9.3170189702470999E-2</c:v>
                </c:pt>
                <c:pt idx="9208">
                  <c:v>9.1928943629766294E-2</c:v>
                </c:pt>
                <c:pt idx="9209">
                  <c:v>9.0608384361317601E-2</c:v>
                </c:pt>
                <c:pt idx="9210">
                  <c:v>8.8952439501300204E-2</c:v>
                </c:pt>
                <c:pt idx="9211">
                  <c:v>8.7833118689647396E-2</c:v>
                </c:pt>
                <c:pt idx="9212">
                  <c:v>8.6466896214282801E-2</c:v>
                </c:pt>
                <c:pt idx="9213">
                  <c:v>8.5101705767024693E-2</c:v>
                </c:pt>
                <c:pt idx="9214">
                  <c:v>8.36219027395428E-2</c:v>
                </c:pt>
                <c:pt idx="9215">
                  <c:v>8.2132950233446994E-2</c:v>
                </c:pt>
                <c:pt idx="9216">
                  <c:v>8.1077080125017506E-2</c:v>
                </c:pt>
                <c:pt idx="9217">
                  <c:v>7.9532860385713694E-2</c:v>
                </c:pt>
                <c:pt idx="9218">
                  <c:v>7.7970943209826393E-2</c:v>
                </c:pt>
                <c:pt idx="9219">
                  <c:v>7.6757709586457196E-2</c:v>
                </c:pt>
                <c:pt idx="9220">
                  <c:v>7.5213758142999507E-2</c:v>
                </c:pt>
                <c:pt idx="9221">
                  <c:v>7.3963278959317105E-2</c:v>
                </c:pt>
                <c:pt idx="9222">
                  <c:v>7.2679745187659101E-2</c:v>
                </c:pt>
                <c:pt idx="9223">
                  <c:v>7.1328537903123101E-2</c:v>
                </c:pt>
                <c:pt idx="9224">
                  <c:v>6.9932797849241293E-2</c:v>
                </c:pt>
                <c:pt idx="9225">
                  <c:v>6.8733138548533704E-2</c:v>
                </c:pt>
                <c:pt idx="9226">
                  <c:v>6.7818581932377997E-2</c:v>
                </c:pt>
                <c:pt idx="9227">
                  <c:v>6.6423063893034595E-2</c:v>
                </c:pt>
                <c:pt idx="9228">
                  <c:v>6.5103365925138906E-2</c:v>
                </c:pt>
                <c:pt idx="9229">
                  <c:v>6.4119611027208603E-2</c:v>
                </c:pt>
                <c:pt idx="9230">
                  <c:v>6.2834844049740601E-2</c:v>
                </c:pt>
                <c:pt idx="9231">
                  <c:v>6.2070145197119203E-2</c:v>
                </c:pt>
                <c:pt idx="9232">
                  <c:v>6.0774142604972201E-2</c:v>
                </c:pt>
                <c:pt idx="9233">
                  <c:v>5.9797142944583201E-2</c:v>
                </c:pt>
                <c:pt idx="9234">
                  <c:v>5.8780338897374398E-2</c:v>
                </c:pt>
                <c:pt idx="9235">
                  <c:v>5.7741841035259603E-2</c:v>
                </c:pt>
                <c:pt idx="9236">
                  <c:v>5.7223690373149803E-2</c:v>
                </c:pt>
                <c:pt idx="9237">
                  <c:v>5.6048611018902503E-2</c:v>
                </c:pt>
                <c:pt idx="9238">
                  <c:v>5.51074670217283E-2</c:v>
                </c:pt>
                <c:pt idx="9239">
                  <c:v>5.4474429127032598E-2</c:v>
                </c:pt>
                <c:pt idx="9240">
                  <c:v>5.3650304850625601E-2</c:v>
                </c:pt>
                <c:pt idx="9241">
                  <c:v>5.31030015582344E-2</c:v>
                </c:pt>
                <c:pt idx="9242">
                  <c:v>5.2287382117981097E-2</c:v>
                </c:pt>
                <c:pt idx="9243">
                  <c:v>5.1479181633432403E-2</c:v>
                </c:pt>
                <c:pt idx="9244">
                  <c:v>5.1058711513482E-2</c:v>
                </c:pt>
                <c:pt idx="9245">
                  <c:v>5.04682314576217E-2</c:v>
                </c:pt>
                <c:pt idx="9246">
                  <c:v>5.0047201640047598E-2</c:v>
                </c:pt>
                <c:pt idx="9247">
                  <c:v>4.9487292789870199E-2</c:v>
                </c:pt>
                <c:pt idx="9248">
                  <c:v>4.8884173929122997E-2</c:v>
                </c:pt>
                <c:pt idx="9249">
                  <c:v>4.8626093691965397E-2</c:v>
                </c:pt>
                <c:pt idx="9250">
                  <c:v>4.8398040996545801E-2</c:v>
                </c:pt>
                <c:pt idx="9251">
                  <c:v>4.8189197346250899E-2</c:v>
                </c:pt>
                <c:pt idx="9252">
                  <c:v>4.7676603837206698E-2</c:v>
                </c:pt>
                <c:pt idx="9253">
                  <c:v>4.7655306059039698E-2</c:v>
                </c:pt>
                <c:pt idx="9254">
                  <c:v>4.7576816464678297E-2</c:v>
                </c:pt>
                <c:pt idx="9255">
                  <c:v>4.7432928876018098E-2</c:v>
                </c:pt>
                <c:pt idx="9256">
                  <c:v>4.7200674835637099E-2</c:v>
                </c:pt>
                <c:pt idx="9257">
                  <c:v>4.7252264727825601E-2</c:v>
                </c:pt>
                <c:pt idx="9258">
                  <c:v>4.7038040112247902E-2</c:v>
                </c:pt>
                <c:pt idx="9259">
                  <c:v>4.7190159809884599E-2</c:v>
                </c:pt>
                <c:pt idx="9260">
                  <c:v>4.7214407183386098E-2</c:v>
                </c:pt>
                <c:pt idx="9261">
                  <c:v>4.7215143723618902E-2</c:v>
                </c:pt>
                <c:pt idx="9262">
                  <c:v>4.7384283890040201E-2</c:v>
                </c:pt>
                <c:pt idx="9263">
                  <c:v>4.7325297300370203E-2</c:v>
                </c:pt>
                <c:pt idx="9264">
                  <c:v>4.7973763591724401E-2</c:v>
                </c:pt>
                <c:pt idx="9265">
                  <c:v>4.7767393337096703E-2</c:v>
                </c:pt>
                <c:pt idx="9266">
                  <c:v>4.8283747509870703E-2</c:v>
                </c:pt>
                <c:pt idx="9267">
                  <c:v>4.86232634577368E-2</c:v>
                </c:pt>
                <c:pt idx="9268">
                  <c:v>4.8674425553056198E-2</c:v>
                </c:pt>
                <c:pt idx="9269">
                  <c:v>4.9215547698201599E-2</c:v>
                </c:pt>
                <c:pt idx="9270">
                  <c:v>4.9444837346981303E-2</c:v>
                </c:pt>
                <c:pt idx="9271">
                  <c:v>4.9839500113386302E-2</c:v>
                </c:pt>
                <c:pt idx="9272">
                  <c:v>5.0239804245693097E-2</c:v>
                </c:pt>
                <c:pt idx="9273">
                  <c:v>5.07568695678896E-2</c:v>
                </c:pt>
                <c:pt idx="9274">
                  <c:v>5.1036020503468803E-2</c:v>
                </c:pt>
                <c:pt idx="9275">
                  <c:v>5.1392972963757499E-2</c:v>
                </c:pt>
                <c:pt idx="9276">
                  <c:v>5.18157275859309E-2</c:v>
                </c:pt>
                <c:pt idx="9277">
                  <c:v>5.2265767027032499E-2</c:v>
                </c:pt>
                <c:pt idx="9278">
                  <c:v>5.2759165744148399E-2</c:v>
                </c:pt>
                <c:pt idx="9279">
                  <c:v>5.30199122051844E-2</c:v>
                </c:pt>
                <c:pt idx="9280">
                  <c:v>5.3388024077118797E-2</c:v>
                </c:pt>
                <c:pt idx="9281">
                  <c:v>5.38318123056774E-2</c:v>
                </c:pt>
                <c:pt idx="9282">
                  <c:v>5.4233603382660103E-2</c:v>
                </c:pt>
                <c:pt idx="9283">
                  <c:v>5.4482660391048897E-2</c:v>
                </c:pt>
                <c:pt idx="9284">
                  <c:v>5.4641318968652597E-2</c:v>
                </c:pt>
                <c:pt idx="9285">
                  <c:v>5.4879791410896397E-2</c:v>
                </c:pt>
                <c:pt idx="9286">
                  <c:v>5.5137727474863701E-2</c:v>
                </c:pt>
                <c:pt idx="9287">
                  <c:v>5.5468291029580702E-2</c:v>
                </c:pt>
                <c:pt idx="9288">
                  <c:v>5.5449012996040097E-2</c:v>
                </c:pt>
                <c:pt idx="9289">
                  <c:v>5.5538669757871202E-2</c:v>
                </c:pt>
                <c:pt idx="9290">
                  <c:v>5.5464910049141398E-2</c:v>
                </c:pt>
                <c:pt idx="9291">
                  <c:v>5.5468016562690001E-2</c:v>
                </c:pt>
                <c:pt idx="9292">
                  <c:v>5.5478016163384603E-2</c:v>
                </c:pt>
                <c:pt idx="9293">
                  <c:v>5.5151724656448402E-2</c:v>
                </c:pt>
                <c:pt idx="9294">
                  <c:v>5.49223791308441E-2</c:v>
                </c:pt>
                <c:pt idx="9295">
                  <c:v>5.4495537004840902E-2</c:v>
                </c:pt>
                <c:pt idx="9296">
                  <c:v>5.3969385262174298E-2</c:v>
                </c:pt>
                <c:pt idx="9297">
                  <c:v>5.3747056970777002E-2</c:v>
                </c:pt>
                <c:pt idx="9298">
                  <c:v>5.2926319513202501E-2</c:v>
                </c:pt>
                <c:pt idx="9299">
                  <c:v>5.1986027383035899E-2</c:v>
                </c:pt>
                <c:pt idx="9300">
                  <c:v>5.1323024403211598E-2</c:v>
                </c:pt>
                <c:pt idx="9301">
                  <c:v>5.0239090745715503E-2</c:v>
                </c:pt>
                <c:pt idx="9302">
                  <c:v>4.9301367651249602E-2</c:v>
                </c:pt>
                <c:pt idx="9303">
                  <c:v>4.8101073803061299E-2</c:v>
                </c:pt>
                <c:pt idx="9304">
                  <c:v>4.6702738369234699E-2</c:v>
                </c:pt>
                <c:pt idx="9305">
                  <c:v>4.5397361419992399E-2</c:v>
                </c:pt>
                <c:pt idx="9306">
                  <c:v>4.3957214501016903E-2</c:v>
                </c:pt>
                <c:pt idx="9307">
                  <c:v>4.22724091761034E-2</c:v>
                </c:pt>
                <c:pt idx="9308">
                  <c:v>4.0549442840800101E-2</c:v>
                </c:pt>
                <c:pt idx="9309">
                  <c:v>3.8537141596944498E-2</c:v>
                </c:pt>
                <c:pt idx="9310">
                  <c:v>3.6591222361623897E-2</c:v>
                </c:pt>
                <c:pt idx="9311">
                  <c:v>3.4698694442229498E-2</c:v>
                </c:pt>
                <c:pt idx="9312">
                  <c:v>3.2216597027979098E-2</c:v>
                </c:pt>
                <c:pt idx="9313">
                  <c:v>2.9785750505029501E-2</c:v>
                </c:pt>
                <c:pt idx="9314">
                  <c:v>2.73379423047427E-2</c:v>
                </c:pt>
                <c:pt idx="9315">
                  <c:v>2.4852633999042702E-2</c:v>
                </c:pt>
                <c:pt idx="9316">
                  <c:v>2.2236498117683901E-2</c:v>
                </c:pt>
                <c:pt idx="9317">
                  <c:v>1.9293033310753601E-2</c:v>
                </c:pt>
                <c:pt idx="9318">
                  <c:v>1.64099857599601E-2</c:v>
                </c:pt>
                <c:pt idx="9319">
                  <c:v>1.3434344973780399E-2</c:v>
                </c:pt>
                <c:pt idx="9320">
                  <c:v>1.04329057645748E-2</c:v>
                </c:pt>
                <c:pt idx="9321">
                  <c:v>7.2060513431015001E-3</c:v>
                </c:pt>
                <c:pt idx="9322">
                  <c:v>3.7677254928256102E-3</c:v>
                </c:pt>
                <c:pt idx="9323">
                  <c:v>3.0426065426929298E-4</c:v>
                </c:pt>
                <c:pt idx="9324">
                  <c:v>-3.0963851389363799E-3</c:v>
                </c:pt>
                <c:pt idx="9325">
                  <c:v>-6.47424066992177E-3</c:v>
                </c:pt>
                <c:pt idx="9326">
                  <c:v>-1.02223892003151E-2</c:v>
                </c:pt>
                <c:pt idx="9327">
                  <c:v>-1.39495100295831E-2</c:v>
                </c:pt>
                <c:pt idx="9328">
                  <c:v>-1.7592108015730398E-2</c:v>
                </c:pt>
                <c:pt idx="9329">
                  <c:v>-2.1250159573393199E-2</c:v>
                </c:pt>
                <c:pt idx="9330">
                  <c:v>-2.4730441840396699E-2</c:v>
                </c:pt>
                <c:pt idx="9331">
                  <c:v>-2.8614230574245399E-2</c:v>
                </c:pt>
                <c:pt idx="9332">
                  <c:v>-3.2616979637751002E-2</c:v>
                </c:pt>
                <c:pt idx="9333">
                  <c:v>-3.6337688562635098E-2</c:v>
                </c:pt>
                <c:pt idx="9334">
                  <c:v>-4.0083454619433002E-2</c:v>
                </c:pt>
                <c:pt idx="9335">
                  <c:v>-4.3687415451778802E-2</c:v>
                </c:pt>
                <c:pt idx="9336">
                  <c:v>-4.76114623606489E-2</c:v>
                </c:pt>
                <c:pt idx="9337">
                  <c:v>-5.1483730282373602E-2</c:v>
                </c:pt>
                <c:pt idx="9338">
                  <c:v>-5.5135187800699398E-2</c:v>
                </c:pt>
                <c:pt idx="9339">
                  <c:v>-5.8754319476537198E-2</c:v>
                </c:pt>
                <c:pt idx="9340">
                  <c:v>-6.2306511045072503E-2</c:v>
                </c:pt>
                <c:pt idx="9341">
                  <c:v>-6.5955866249250997E-2</c:v>
                </c:pt>
                <c:pt idx="9342">
                  <c:v>-6.9526298223919994E-2</c:v>
                </c:pt>
                <c:pt idx="9343">
                  <c:v>-7.2860850030458099E-2</c:v>
                </c:pt>
                <c:pt idx="9344">
                  <c:v>-7.61175753618719E-2</c:v>
                </c:pt>
                <c:pt idx="9345">
                  <c:v>-7.9364519495410096E-2</c:v>
                </c:pt>
                <c:pt idx="9346">
                  <c:v>-8.2647294015890604E-2</c:v>
                </c:pt>
                <c:pt idx="9347">
                  <c:v>-8.5700519818277102E-2</c:v>
                </c:pt>
                <c:pt idx="9348">
                  <c:v>-8.8338039563055401E-2</c:v>
                </c:pt>
                <c:pt idx="9349">
                  <c:v>-9.1417586759132197E-2</c:v>
                </c:pt>
                <c:pt idx="9350">
                  <c:v>-9.3970219445684303E-2</c:v>
                </c:pt>
                <c:pt idx="9351">
                  <c:v>-9.6574070167962697E-2</c:v>
                </c:pt>
                <c:pt idx="9352">
                  <c:v>-9.9038770037193802E-2</c:v>
                </c:pt>
                <c:pt idx="9353">
                  <c:v>-0.101117889048165</c:v>
                </c:pt>
                <c:pt idx="9354">
                  <c:v>-0.10364820380718601</c:v>
                </c:pt>
                <c:pt idx="9355">
                  <c:v>-0.105468704251621</c:v>
                </c:pt>
                <c:pt idx="9356">
                  <c:v>-0.10732890581740499</c:v>
                </c:pt>
                <c:pt idx="9357">
                  <c:v>-0.10899933743108101</c:v>
                </c:pt>
                <c:pt idx="9358">
                  <c:v>-0.11036035747346</c:v>
                </c:pt>
                <c:pt idx="9359">
                  <c:v>-0.11215359979569001</c:v>
                </c:pt>
                <c:pt idx="9360">
                  <c:v>-0.113227806448063</c:v>
                </c:pt>
                <c:pt idx="9361">
                  <c:v>-0.114409038368045</c:v>
                </c:pt>
                <c:pt idx="9362">
                  <c:v>-0.115177592910563</c:v>
                </c:pt>
                <c:pt idx="9363">
                  <c:v>-0.116102511446437</c:v>
                </c:pt>
                <c:pt idx="9364">
                  <c:v>-0.116854121118304</c:v>
                </c:pt>
                <c:pt idx="9365">
                  <c:v>-0.11747591675043299</c:v>
                </c:pt>
                <c:pt idx="9366">
                  <c:v>-0.11770822024024701</c:v>
                </c:pt>
                <c:pt idx="9367">
                  <c:v>-0.117729804352446</c:v>
                </c:pt>
                <c:pt idx="9368">
                  <c:v>-0.118070519490157</c:v>
                </c:pt>
                <c:pt idx="9369">
                  <c:v>-0.117889843401151</c:v>
                </c:pt>
                <c:pt idx="9370">
                  <c:v>-0.11784233594118</c:v>
                </c:pt>
                <c:pt idx="9371">
                  <c:v>-0.117227848817991</c:v>
                </c:pt>
                <c:pt idx="9372">
                  <c:v>-0.116653884906583</c:v>
                </c:pt>
                <c:pt idx="9373">
                  <c:v>-0.11637273100915101</c:v>
                </c:pt>
                <c:pt idx="9374">
                  <c:v>-0.115555989599751</c:v>
                </c:pt>
                <c:pt idx="9375">
                  <c:v>-0.11472480251383101</c:v>
                </c:pt>
                <c:pt idx="9376">
                  <c:v>-0.11372049562438399</c:v>
                </c:pt>
                <c:pt idx="9377">
                  <c:v>-0.11290377710443</c:v>
                </c:pt>
                <c:pt idx="9378">
                  <c:v>-0.111952896972143</c:v>
                </c:pt>
                <c:pt idx="9379">
                  <c:v>-0.110798781506011</c:v>
                </c:pt>
                <c:pt idx="9380">
                  <c:v>-0.10958476185549</c:v>
                </c:pt>
                <c:pt idx="9381">
                  <c:v>-0.108240932196547</c:v>
                </c:pt>
                <c:pt idx="9382">
                  <c:v>-0.107072510990057</c:v>
                </c:pt>
                <c:pt idx="9383">
                  <c:v>-0.105885975179191</c:v>
                </c:pt>
                <c:pt idx="9384">
                  <c:v>-0.104213583487737</c:v>
                </c:pt>
                <c:pt idx="9385">
                  <c:v>-0.103132402273426</c:v>
                </c:pt>
                <c:pt idx="9386">
                  <c:v>-0.101402912336753</c:v>
                </c:pt>
                <c:pt idx="9387">
                  <c:v>-0.10031466927582899</c:v>
                </c:pt>
                <c:pt idx="9388">
                  <c:v>-9.9113378612436104E-2</c:v>
                </c:pt>
                <c:pt idx="9389">
                  <c:v>-9.7515189998022E-2</c:v>
                </c:pt>
                <c:pt idx="9390">
                  <c:v>-9.6262898372180106E-2</c:v>
                </c:pt>
                <c:pt idx="9391">
                  <c:v>-9.4714514805864403E-2</c:v>
                </c:pt>
                <c:pt idx="9392">
                  <c:v>-9.3880918901025595E-2</c:v>
                </c:pt>
                <c:pt idx="9393">
                  <c:v>-9.2673652783180696E-2</c:v>
                </c:pt>
                <c:pt idx="9394">
                  <c:v>-9.14633346434474E-2</c:v>
                </c:pt>
                <c:pt idx="9395">
                  <c:v>-9.0454068747604796E-2</c:v>
                </c:pt>
                <c:pt idx="9396">
                  <c:v>-8.9385325284065398E-2</c:v>
                </c:pt>
                <c:pt idx="9397">
                  <c:v>-8.8590408432001E-2</c:v>
                </c:pt>
                <c:pt idx="9398">
                  <c:v>-8.8024083793520794E-2</c:v>
                </c:pt>
                <c:pt idx="9399">
                  <c:v>-8.7064162709392906E-2</c:v>
                </c:pt>
                <c:pt idx="9400">
                  <c:v>-8.6665239983367406E-2</c:v>
                </c:pt>
                <c:pt idx="9401">
                  <c:v>-8.6164202517009694E-2</c:v>
                </c:pt>
                <c:pt idx="9402">
                  <c:v>-8.5923154231313401E-2</c:v>
                </c:pt>
                <c:pt idx="9403">
                  <c:v>-8.5705645919812806E-2</c:v>
                </c:pt>
                <c:pt idx="9404">
                  <c:v>-8.5487758529464303E-2</c:v>
                </c:pt>
                <c:pt idx="9405">
                  <c:v>-8.5833563124488504E-2</c:v>
                </c:pt>
                <c:pt idx="9406">
                  <c:v>-8.5808770211827007E-2</c:v>
                </c:pt>
                <c:pt idx="9407">
                  <c:v>-8.6281632584097198E-2</c:v>
                </c:pt>
                <c:pt idx="9408">
                  <c:v>-8.6588313446487E-2</c:v>
                </c:pt>
                <c:pt idx="9409">
                  <c:v>-8.7074100806325702E-2</c:v>
                </c:pt>
                <c:pt idx="9410">
                  <c:v>-8.7946266754669503E-2</c:v>
                </c:pt>
                <c:pt idx="9411">
                  <c:v>-8.8674460572492106E-2</c:v>
                </c:pt>
                <c:pt idx="9412">
                  <c:v>-8.9820991916028894E-2</c:v>
                </c:pt>
                <c:pt idx="9413">
                  <c:v>-9.0806493457457504E-2</c:v>
                </c:pt>
                <c:pt idx="9414">
                  <c:v>-9.1915285485329304E-2</c:v>
                </c:pt>
                <c:pt idx="9415">
                  <c:v>-9.3558242160675001E-2</c:v>
                </c:pt>
                <c:pt idx="9416">
                  <c:v>-9.5076606993789503E-2</c:v>
                </c:pt>
                <c:pt idx="9417">
                  <c:v>-9.6490533797164796E-2</c:v>
                </c:pt>
                <c:pt idx="9418">
                  <c:v>-9.8356229449805002E-2</c:v>
                </c:pt>
                <c:pt idx="9419">
                  <c:v>-0.10006238467098</c:v>
                </c:pt>
                <c:pt idx="9420">
                  <c:v>-0.10216766864536</c:v>
                </c:pt>
                <c:pt idx="9421">
                  <c:v>-0.104362765871566</c:v>
                </c:pt>
                <c:pt idx="9422">
                  <c:v>-0.106370726544032</c:v>
                </c:pt>
                <c:pt idx="9423">
                  <c:v>-0.10863817958434301</c:v>
                </c:pt>
                <c:pt idx="9424">
                  <c:v>-0.11089820380087401</c:v>
                </c:pt>
                <c:pt idx="9425">
                  <c:v>-0.11349368697599301</c:v>
                </c:pt>
                <c:pt idx="9426">
                  <c:v>-0.115962798767824</c:v>
                </c:pt>
                <c:pt idx="9427">
                  <c:v>-0.11832295767937399</c:v>
                </c:pt>
                <c:pt idx="9428">
                  <c:v>-0.12081703121366601</c:v>
                </c:pt>
                <c:pt idx="9429">
                  <c:v>-0.123348129297948</c:v>
                </c:pt>
                <c:pt idx="9430">
                  <c:v>-0.126247270132023</c:v>
                </c:pt>
                <c:pt idx="9431">
                  <c:v>-0.12891875323219701</c:v>
                </c:pt>
                <c:pt idx="9432">
                  <c:v>-0.13164156680772501</c:v>
                </c:pt>
                <c:pt idx="9433">
                  <c:v>-0.13425111196015399</c:v>
                </c:pt>
                <c:pt idx="9434">
                  <c:v>-0.13696366970785201</c:v>
                </c:pt>
                <c:pt idx="9435">
                  <c:v>-0.13964837289106199</c:v>
                </c:pt>
                <c:pt idx="9436">
                  <c:v>-0.142379812693398</c:v>
                </c:pt>
                <c:pt idx="9437">
                  <c:v>-0.14479267012806099</c:v>
                </c:pt>
                <c:pt idx="9438">
                  <c:v>-0.14745172814518701</c:v>
                </c:pt>
                <c:pt idx="9439">
                  <c:v>-0.150011455546572</c:v>
                </c:pt>
                <c:pt idx="9440">
                  <c:v>-0.152289368259233</c:v>
                </c:pt>
                <c:pt idx="9441">
                  <c:v>-0.154854509467238</c:v>
                </c:pt>
                <c:pt idx="9442">
                  <c:v>-0.15677541063869799</c:v>
                </c:pt>
                <c:pt idx="9443">
                  <c:v>-0.15935230226194599</c:v>
                </c:pt>
                <c:pt idx="9444">
                  <c:v>-0.161427616157062</c:v>
                </c:pt>
                <c:pt idx="9445">
                  <c:v>-0.16341152272877199</c:v>
                </c:pt>
                <c:pt idx="9446">
                  <c:v>-0.16530853146685201</c:v>
                </c:pt>
                <c:pt idx="9447">
                  <c:v>-0.16681923824685599</c:v>
                </c:pt>
                <c:pt idx="9448">
                  <c:v>-0.168815796790419</c:v>
                </c:pt>
                <c:pt idx="9449">
                  <c:v>-0.170278504111819</c:v>
                </c:pt>
                <c:pt idx="9450">
                  <c:v>-0.17149512343048701</c:v>
                </c:pt>
                <c:pt idx="9451">
                  <c:v>-0.17253677918204999</c:v>
                </c:pt>
                <c:pt idx="9452">
                  <c:v>-0.17344448615886501</c:v>
                </c:pt>
                <c:pt idx="9453">
                  <c:v>-0.17429254027850399</c:v>
                </c:pt>
                <c:pt idx="9454">
                  <c:v>-0.175249899299078</c:v>
                </c:pt>
                <c:pt idx="9455">
                  <c:v>-0.17568467939784399</c:v>
                </c:pt>
                <c:pt idx="9456">
                  <c:v>-0.17580381173846499</c:v>
                </c:pt>
                <c:pt idx="9457">
                  <c:v>-0.175936549184318</c:v>
                </c:pt>
                <c:pt idx="9458">
                  <c:v>-0.17607031258938699</c:v>
                </c:pt>
                <c:pt idx="9459">
                  <c:v>-0.175743936967894</c:v>
                </c:pt>
                <c:pt idx="9460">
                  <c:v>-0.17536723993894199</c:v>
                </c:pt>
                <c:pt idx="9461">
                  <c:v>-0.174894449389639</c:v>
                </c:pt>
                <c:pt idx="9462">
                  <c:v>-0.17399183406882801</c:v>
                </c:pt>
                <c:pt idx="9463">
                  <c:v>-0.17315762991238801</c:v>
                </c:pt>
                <c:pt idx="9464">
                  <c:v>-0.17198675402532301</c:v>
                </c:pt>
                <c:pt idx="9465">
                  <c:v>-0.170663511245118</c:v>
                </c:pt>
                <c:pt idx="9466">
                  <c:v>-0.16916389914399499</c:v>
                </c:pt>
                <c:pt idx="9467">
                  <c:v>-0.16759150077606499</c:v>
                </c:pt>
                <c:pt idx="9468">
                  <c:v>-0.165776273704555</c:v>
                </c:pt>
                <c:pt idx="9469">
                  <c:v>-0.16380717806503201</c:v>
                </c:pt>
                <c:pt idx="9470">
                  <c:v>-0.16144647171982801</c:v>
                </c:pt>
                <c:pt idx="9471">
                  <c:v>-0.15933576103490199</c:v>
                </c:pt>
                <c:pt idx="9472">
                  <c:v>-0.156966005198175</c:v>
                </c:pt>
                <c:pt idx="9473">
                  <c:v>-0.154346321059109</c:v>
                </c:pt>
                <c:pt idx="9474">
                  <c:v>-0.15169317407746599</c:v>
                </c:pt>
                <c:pt idx="9475">
                  <c:v>-0.148903723441244</c:v>
                </c:pt>
                <c:pt idx="9476">
                  <c:v>-0.14618038815626599</c:v>
                </c:pt>
                <c:pt idx="9477">
                  <c:v>-0.14318249720592699</c:v>
                </c:pt>
                <c:pt idx="9478">
                  <c:v>-0.14034556906618101</c:v>
                </c:pt>
                <c:pt idx="9479">
                  <c:v>-0.13686076332158201</c:v>
                </c:pt>
                <c:pt idx="9480">
                  <c:v>-0.133681601912533</c:v>
                </c:pt>
                <c:pt idx="9481">
                  <c:v>-0.13028509167362101</c:v>
                </c:pt>
                <c:pt idx="9482">
                  <c:v>-0.127545713834398</c:v>
                </c:pt>
                <c:pt idx="9483">
                  <c:v>-0.124082118972223</c:v>
                </c:pt>
                <c:pt idx="9484">
                  <c:v>-0.12062859693050899</c:v>
                </c:pt>
                <c:pt idx="9485">
                  <c:v>-0.11728965454126</c:v>
                </c:pt>
                <c:pt idx="9486">
                  <c:v>-0.114009676215178</c:v>
                </c:pt>
                <c:pt idx="9487">
                  <c:v>-0.110760860257978</c:v>
                </c:pt>
                <c:pt idx="9488">
                  <c:v>-0.107377489834958</c:v>
                </c:pt>
                <c:pt idx="9489">
                  <c:v>-0.104265453083336</c:v>
                </c:pt>
                <c:pt idx="9490">
                  <c:v>-0.101258949998953</c:v>
                </c:pt>
                <c:pt idx="9491">
                  <c:v>-9.7858383031360394E-2</c:v>
                </c:pt>
                <c:pt idx="9492">
                  <c:v>-9.4742431334864305E-2</c:v>
                </c:pt>
                <c:pt idx="9493">
                  <c:v>-9.1718418389955203E-2</c:v>
                </c:pt>
                <c:pt idx="9494">
                  <c:v>-8.9054055987644196E-2</c:v>
                </c:pt>
                <c:pt idx="9495">
                  <c:v>-8.6257835047032203E-2</c:v>
                </c:pt>
                <c:pt idx="9496">
                  <c:v>-8.34495209949353E-2</c:v>
                </c:pt>
                <c:pt idx="9497">
                  <c:v>-8.0648184380490207E-2</c:v>
                </c:pt>
                <c:pt idx="9498">
                  <c:v>-7.7925124716502897E-2</c:v>
                </c:pt>
                <c:pt idx="9499">
                  <c:v>-7.6066660333935193E-2</c:v>
                </c:pt>
                <c:pt idx="9500">
                  <c:v>-7.3845800091035196E-2</c:v>
                </c:pt>
                <c:pt idx="9501">
                  <c:v>-7.1938713209624597E-2</c:v>
                </c:pt>
                <c:pt idx="9502">
                  <c:v>-6.9827644499361893E-2</c:v>
                </c:pt>
                <c:pt idx="9503">
                  <c:v>-6.7930569196485394E-2</c:v>
                </c:pt>
                <c:pt idx="9504">
                  <c:v>-6.6571847285175803E-2</c:v>
                </c:pt>
                <c:pt idx="9505">
                  <c:v>-6.52366567867496E-2</c:v>
                </c:pt>
                <c:pt idx="9506">
                  <c:v>-6.3974878225590601E-2</c:v>
                </c:pt>
                <c:pt idx="9507">
                  <c:v>-6.2699564497042407E-2</c:v>
                </c:pt>
                <c:pt idx="9508">
                  <c:v>-6.1759453516128902E-2</c:v>
                </c:pt>
                <c:pt idx="9509">
                  <c:v>-6.1074698669633498E-2</c:v>
                </c:pt>
                <c:pt idx="9510">
                  <c:v>-6.0753319687429697E-2</c:v>
                </c:pt>
                <c:pt idx="9511">
                  <c:v>-6.0034691256783602E-2</c:v>
                </c:pt>
                <c:pt idx="9512">
                  <c:v>-5.96703346682083E-2</c:v>
                </c:pt>
                <c:pt idx="9513">
                  <c:v>-5.9784039282504503E-2</c:v>
                </c:pt>
                <c:pt idx="9514">
                  <c:v>-5.98818243479756E-2</c:v>
                </c:pt>
                <c:pt idx="9515">
                  <c:v>-6.0377014683362103E-2</c:v>
                </c:pt>
                <c:pt idx="9516">
                  <c:v>-6.05646021958385E-2</c:v>
                </c:pt>
                <c:pt idx="9517">
                  <c:v>-6.10197901067948E-2</c:v>
                </c:pt>
                <c:pt idx="9518">
                  <c:v>-6.1714945274580803E-2</c:v>
                </c:pt>
                <c:pt idx="9519">
                  <c:v>-6.2728279832123701E-2</c:v>
                </c:pt>
                <c:pt idx="9520">
                  <c:v>-6.3802885254687303E-2</c:v>
                </c:pt>
                <c:pt idx="9521">
                  <c:v>-6.4772169780897795E-2</c:v>
                </c:pt>
                <c:pt idx="9522">
                  <c:v>-6.6043848314773099E-2</c:v>
                </c:pt>
                <c:pt idx="9523">
                  <c:v>-6.7520396565036903E-2</c:v>
                </c:pt>
                <c:pt idx="9524">
                  <c:v>-6.8755860943423897E-2</c:v>
                </c:pt>
                <c:pt idx="9525">
                  <c:v>-7.0532663740885904E-2</c:v>
                </c:pt>
                <c:pt idx="9526">
                  <c:v>-7.2023350080836795E-2</c:v>
                </c:pt>
                <c:pt idx="9527">
                  <c:v>-7.3688864066086796E-2</c:v>
                </c:pt>
                <c:pt idx="9528">
                  <c:v>-7.5531790293927203E-2</c:v>
                </c:pt>
                <c:pt idx="9529">
                  <c:v>-7.7200735427275305E-2</c:v>
                </c:pt>
                <c:pt idx="9530">
                  <c:v>-7.9271510285496505E-2</c:v>
                </c:pt>
                <c:pt idx="9531">
                  <c:v>-8.0683657364415101E-2</c:v>
                </c:pt>
                <c:pt idx="9532">
                  <c:v>-8.2828437427648796E-2</c:v>
                </c:pt>
                <c:pt idx="9533">
                  <c:v>-8.4591552797492101E-2</c:v>
                </c:pt>
                <c:pt idx="9534">
                  <c:v>-8.6296068098303993E-2</c:v>
                </c:pt>
                <c:pt idx="9535">
                  <c:v>-8.8138136417728399E-2</c:v>
                </c:pt>
                <c:pt idx="9536">
                  <c:v>-8.97225079322099E-2</c:v>
                </c:pt>
                <c:pt idx="9537">
                  <c:v>-9.1513026854703902E-2</c:v>
                </c:pt>
                <c:pt idx="9538">
                  <c:v>-9.3163835787518995E-2</c:v>
                </c:pt>
                <c:pt idx="9539">
                  <c:v>-9.4543419136348103E-2</c:v>
                </c:pt>
                <c:pt idx="9540">
                  <c:v>-9.5919637890363799E-2</c:v>
                </c:pt>
                <c:pt idx="9541">
                  <c:v>-9.7252194826314406E-2</c:v>
                </c:pt>
                <c:pt idx="9542">
                  <c:v>-9.8342046234733596E-2</c:v>
                </c:pt>
                <c:pt idx="9543">
                  <c:v>-9.9566535608511197E-2</c:v>
                </c:pt>
                <c:pt idx="9544">
                  <c:v>-0.10040214546263</c:v>
                </c:pt>
                <c:pt idx="9545">
                  <c:v>-0.10092974556968599</c:v>
                </c:pt>
                <c:pt idx="9546">
                  <c:v>-0.101756240772165</c:v>
                </c:pt>
                <c:pt idx="9547">
                  <c:v>-0.102045874954871</c:v>
                </c:pt>
                <c:pt idx="9548">
                  <c:v>-0.102312293544244</c:v>
                </c:pt>
                <c:pt idx="9549">
                  <c:v>-0.102224910214214</c:v>
                </c:pt>
                <c:pt idx="9550">
                  <c:v>-0.10215917150796699</c:v>
                </c:pt>
                <c:pt idx="9551">
                  <c:v>-0.101695991646154</c:v>
                </c:pt>
                <c:pt idx="9552">
                  <c:v>-0.101083970939948</c:v>
                </c:pt>
                <c:pt idx="9553">
                  <c:v>-0.100282672289269</c:v>
                </c:pt>
                <c:pt idx="9554">
                  <c:v>-9.9222378707E-2</c:v>
                </c:pt>
                <c:pt idx="9555">
                  <c:v>-9.8180334836610594E-2</c:v>
                </c:pt>
                <c:pt idx="9556">
                  <c:v>-9.67525579852027E-2</c:v>
                </c:pt>
                <c:pt idx="9557">
                  <c:v>-9.5032388031778797E-2</c:v>
                </c:pt>
                <c:pt idx="9558">
                  <c:v>-9.3130729500880902E-2</c:v>
                </c:pt>
                <c:pt idx="9559">
                  <c:v>-9.0898300219442105E-2</c:v>
                </c:pt>
                <c:pt idx="9560">
                  <c:v>-8.8905654575953605E-2</c:v>
                </c:pt>
                <c:pt idx="9561">
                  <c:v>-8.6261530605980505E-2</c:v>
                </c:pt>
                <c:pt idx="9562">
                  <c:v>-8.3261295715626696E-2</c:v>
                </c:pt>
                <c:pt idx="9563">
                  <c:v>-8.0501412809079298E-2</c:v>
                </c:pt>
                <c:pt idx="9564">
                  <c:v>-7.7051772198489105E-2</c:v>
                </c:pt>
                <c:pt idx="9565">
                  <c:v>-7.4090994101306498E-2</c:v>
                </c:pt>
                <c:pt idx="9566">
                  <c:v>-7.0610550422246801E-2</c:v>
                </c:pt>
                <c:pt idx="9567">
                  <c:v>-6.6660873049547098E-2</c:v>
                </c:pt>
                <c:pt idx="9568">
                  <c:v>-6.3049134646555302E-2</c:v>
                </c:pt>
                <c:pt idx="9569">
                  <c:v>-5.8816551046072203E-2</c:v>
                </c:pt>
                <c:pt idx="9570">
                  <c:v>-5.4847091647626703E-2</c:v>
                </c:pt>
                <c:pt idx="9571">
                  <c:v>-5.0558456633127802E-2</c:v>
                </c:pt>
                <c:pt idx="9572">
                  <c:v>-4.5964450104706102E-2</c:v>
                </c:pt>
                <c:pt idx="9573">
                  <c:v>-4.1416873173123703E-2</c:v>
                </c:pt>
                <c:pt idx="9574">
                  <c:v>-3.67370299405224E-2</c:v>
                </c:pt>
                <c:pt idx="9575">
                  <c:v>-3.1982138472554898E-2</c:v>
                </c:pt>
                <c:pt idx="9576">
                  <c:v>-2.72946735673637E-2</c:v>
                </c:pt>
                <c:pt idx="9577">
                  <c:v>-2.21265043304535E-2</c:v>
                </c:pt>
                <c:pt idx="9578">
                  <c:v>-1.72790656907525E-2</c:v>
                </c:pt>
                <c:pt idx="9579">
                  <c:v>-1.23672156514572E-2</c:v>
                </c:pt>
                <c:pt idx="9580">
                  <c:v>-7.5417627045411204E-3</c:v>
                </c:pt>
                <c:pt idx="9581">
                  <c:v>-2.4220304432752901E-3</c:v>
                </c:pt>
                <c:pt idx="9582">
                  <c:v>2.5290333072238501E-3</c:v>
                </c:pt>
                <c:pt idx="9583">
                  <c:v>7.3935214382913504E-3</c:v>
                </c:pt>
                <c:pt idx="9584">
                  <c:v>1.24336178059593E-2</c:v>
                </c:pt>
                <c:pt idx="9585">
                  <c:v>1.6870120056477599E-2</c:v>
                </c:pt>
                <c:pt idx="9586">
                  <c:v>2.1840384198146299E-2</c:v>
                </c:pt>
                <c:pt idx="9587">
                  <c:v>2.6645044289912601E-2</c:v>
                </c:pt>
                <c:pt idx="9588">
                  <c:v>3.0917666957241099E-2</c:v>
                </c:pt>
                <c:pt idx="9589">
                  <c:v>3.56576118846555E-2</c:v>
                </c:pt>
                <c:pt idx="9590">
                  <c:v>3.9756602267762203E-2</c:v>
                </c:pt>
                <c:pt idx="9591">
                  <c:v>4.41279911923124E-2</c:v>
                </c:pt>
                <c:pt idx="9592">
                  <c:v>4.8268435847740397E-2</c:v>
                </c:pt>
                <c:pt idx="9593">
                  <c:v>5.1911181506963097E-2</c:v>
                </c:pt>
                <c:pt idx="9594">
                  <c:v>5.5712680658907297E-2</c:v>
                </c:pt>
                <c:pt idx="9595">
                  <c:v>5.9188135942758499E-2</c:v>
                </c:pt>
                <c:pt idx="9596">
                  <c:v>6.2563698815394003E-2</c:v>
                </c:pt>
                <c:pt idx="9597">
                  <c:v>6.5700078017625202E-2</c:v>
                </c:pt>
                <c:pt idx="9598">
                  <c:v>6.8411502743099303E-2</c:v>
                </c:pt>
                <c:pt idx="9599">
                  <c:v>7.1144575791942402E-2</c:v>
                </c:pt>
                <c:pt idx="9600">
                  <c:v>7.3694754628556999E-2</c:v>
                </c:pt>
                <c:pt idx="9601">
                  <c:v>7.5888738260822194E-2</c:v>
                </c:pt>
                <c:pt idx="9602">
                  <c:v>7.8006952588713194E-2</c:v>
                </c:pt>
                <c:pt idx="9603">
                  <c:v>7.9595590535792099E-2</c:v>
                </c:pt>
                <c:pt idx="9604">
                  <c:v>8.0953299336951903E-2</c:v>
                </c:pt>
                <c:pt idx="9605">
                  <c:v>8.2437795626384897E-2</c:v>
                </c:pt>
                <c:pt idx="9606">
                  <c:v>8.3462360934329696E-2</c:v>
                </c:pt>
                <c:pt idx="9607">
                  <c:v>8.4100667465589099E-2</c:v>
                </c:pt>
                <c:pt idx="9608">
                  <c:v>8.4576710733136606E-2</c:v>
                </c:pt>
                <c:pt idx="9609">
                  <c:v>8.50945425942089E-2</c:v>
                </c:pt>
                <c:pt idx="9610">
                  <c:v>8.5108656842335206E-2</c:v>
                </c:pt>
                <c:pt idx="9611">
                  <c:v>8.4936556750329198E-2</c:v>
                </c:pt>
                <c:pt idx="9612">
                  <c:v>8.4522447897908207E-2</c:v>
                </c:pt>
                <c:pt idx="9613">
                  <c:v>8.3801463062549403E-2</c:v>
                </c:pt>
                <c:pt idx="9614">
                  <c:v>8.3159657466056899E-2</c:v>
                </c:pt>
                <c:pt idx="9615">
                  <c:v>8.23224411102806E-2</c:v>
                </c:pt>
                <c:pt idx="9616">
                  <c:v>8.1007700091522694E-2</c:v>
                </c:pt>
                <c:pt idx="9617">
                  <c:v>7.9678455152759703E-2</c:v>
                </c:pt>
                <c:pt idx="9618">
                  <c:v>7.7915961683360499E-2</c:v>
                </c:pt>
                <c:pt idx="9619">
                  <c:v>7.6723440490572004E-2</c:v>
                </c:pt>
                <c:pt idx="9620">
                  <c:v>7.4681366332850094E-2</c:v>
                </c:pt>
                <c:pt idx="9621">
                  <c:v>7.2378843608155302E-2</c:v>
                </c:pt>
                <c:pt idx="9622">
                  <c:v>7.0628801275789299E-2</c:v>
                </c:pt>
                <c:pt idx="9623">
                  <c:v>6.8064579259418403E-2</c:v>
                </c:pt>
                <c:pt idx="9624">
                  <c:v>6.6004781067477897E-2</c:v>
                </c:pt>
                <c:pt idx="9625">
                  <c:v>6.3578736402802094E-2</c:v>
                </c:pt>
                <c:pt idx="9626">
                  <c:v>6.0941203186954201E-2</c:v>
                </c:pt>
                <c:pt idx="9627">
                  <c:v>5.8504675052996502E-2</c:v>
                </c:pt>
                <c:pt idx="9628">
                  <c:v>5.5895857923976798E-2</c:v>
                </c:pt>
                <c:pt idx="9629">
                  <c:v>5.35676793379131E-2</c:v>
                </c:pt>
                <c:pt idx="9630">
                  <c:v>5.1018664517950202E-2</c:v>
                </c:pt>
                <c:pt idx="9631">
                  <c:v>4.8315616786745397E-2</c:v>
                </c:pt>
                <c:pt idx="9632">
                  <c:v>4.5859294586044201E-2</c:v>
                </c:pt>
                <c:pt idx="9633">
                  <c:v>4.3607254444573203E-2</c:v>
                </c:pt>
                <c:pt idx="9634">
                  <c:v>4.1115684735003197E-2</c:v>
                </c:pt>
                <c:pt idx="9635">
                  <c:v>3.8823491642010002E-2</c:v>
                </c:pt>
                <c:pt idx="9636">
                  <c:v>3.64715105443877E-2</c:v>
                </c:pt>
                <c:pt idx="9637">
                  <c:v>3.4410218521569599E-2</c:v>
                </c:pt>
                <c:pt idx="9638">
                  <c:v>3.254807507752E-2</c:v>
                </c:pt>
                <c:pt idx="9639">
                  <c:v>3.0408626320638399E-2</c:v>
                </c:pt>
                <c:pt idx="9640">
                  <c:v>2.8681872146239899E-2</c:v>
                </c:pt>
                <c:pt idx="9641">
                  <c:v>2.7252220914792499E-2</c:v>
                </c:pt>
                <c:pt idx="9642">
                  <c:v>2.5899622715789501E-2</c:v>
                </c:pt>
                <c:pt idx="9643">
                  <c:v>2.4571363851705399E-2</c:v>
                </c:pt>
                <c:pt idx="9644">
                  <c:v>2.3305425393796399E-2</c:v>
                </c:pt>
                <c:pt idx="9645">
                  <c:v>2.2452720748176599E-2</c:v>
                </c:pt>
                <c:pt idx="9646">
                  <c:v>2.18368648900788E-2</c:v>
                </c:pt>
                <c:pt idx="9647">
                  <c:v>2.1605804593412999E-2</c:v>
                </c:pt>
                <c:pt idx="9648">
                  <c:v>2.09089147738853E-2</c:v>
                </c:pt>
                <c:pt idx="9649">
                  <c:v>2.0942282838413699E-2</c:v>
                </c:pt>
                <c:pt idx="9650">
                  <c:v>2.10801865625601E-2</c:v>
                </c:pt>
                <c:pt idx="9651">
                  <c:v>2.1376611175282501E-2</c:v>
                </c:pt>
                <c:pt idx="9652">
                  <c:v>2.2294436350410899E-2</c:v>
                </c:pt>
                <c:pt idx="9653">
                  <c:v>2.27910337048121E-2</c:v>
                </c:pt>
                <c:pt idx="9654">
                  <c:v>2.3765872722953201E-2</c:v>
                </c:pt>
                <c:pt idx="9655">
                  <c:v>2.4893587128760501E-2</c:v>
                </c:pt>
                <c:pt idx="9656">
                  <c:v>2.6647569306469301E-2</c:v>
                </c:pt>
                <c:pt idx="9657">
                  <c:v>2.8339604546309499E-2</c:v>
                </c:pt>
                <c:pt idx="9658">
                  <c:v>2.9956844606933701E-2</c:v>
                </c:pt>
                <c:pt idx="9659">
                  <c:v>3.1954514585503302E-2</c:v>
                </c:pt>
                <c:pt idx="9660">
                  <c:v>3.4450081253881902E-2</c:v>
                </c:pt>
                <c:pt idx="9661">
                  <c:v>3.6922992806506197E-2</c:v>
                </c:pt>
                <c:pt idx="9662">
                  <c:v>3.9452491991354699E-2</c:v>
                </c:pt>
                <c:pt idx="9663">
                  <c:v>4.2327938863066697E-2</c:v>
                </c:pt>
                <c:pt idx="9664">
                  <c:v>4.49089578252998E-2</c:v>
                </c:pt>
                <c:pt idx="9665">
                  <c:v>4.8192034501982298E-2</c:v>
                </c:pt>
                <c:pt idx="9666">
                  <c:v>5.1529688034812698E-2</c:v>
                </c:pt>
                <c:pt idx="9667">
                  <c:v>5.46467693481755E-2</c:v>
                </c:pt>
                <c:pt idx="9668">
                  <c:v>5.7966072224909099E-2</c:v>
                </c:pt>
                <c:pt idx="9669">
                  <c:v>6.1617217999630498E-2</c:v>
                </c:pt>
                <c:pt idx="9670">
                  <c:v>6.5221913929900399E-2</c:v>
                </c:pt>
                <c:pt idx="9671">
                  <c:v>6.8977268474359602E-2</c:v>
                </c:pt>
                <c:pt idx="9672">
                  <c:v>7.2709598474213197E-2</c:v>
                </c:pt>
                <c:pt idx="9673">
                  <c:v>7.6478945983595295E-2</c:v>
                </c:pt>
                <c:pt idx="9674">
                  <c:v>8.0344072439346201E-2</c:v>
                </c:pt>
                <c:pt idx="9675">
                  <c:v>8.4083913383777201E-2</c:v>
                </c:pt>
                <c:pt idx="9676">
                  <c:v>8.7980570249590107E-2</c:v>
                </c:pt>
                <c:pt idx="9677">
                  <c:v>9.1690076657910902E-2</c:v>
                </c:pt>
                <c:pt idx="9678">
                  <c:v>9.5375214292499594E-2</c:v>
                </c:pt>
                <c:pt idx="9679">
                  <c:v>9.9073251534059895E-2</c:v>
                </c:pt>
                <c:pt idx="9680">
                  <c:v>0.102987412262165</c:v>
                </c:pt>
                <c:pt idx="9681">
                  <c:v>0.10625953740925501</c:v>
                </c:pt>
                <c:pt idx="9682">
                  <c:v>0.109660555742971</c:v>
                </c:pt>
                <c:pt idx="9683">
                  <c:v>0.113428672157209</c:v>
                </c:pt>
                <c:pt idx="9684">
                  <c:v>0.116356758851339</c:v>
                </c:pt>
                <c:pt idx="9685">
                  <c:v>0.119827064731427</c:v>
                </c:pt>
                <c:pt idx="9686">
                  <c:v>0.122448309811026</c:v>
                </c:pt>
                <c:pt idx="9687">
                  <c:v>0.12539018625279799</c:v>
                </c:pt>
                <c:pt idx="9688">
                  <c:v>0.128013067124742</c:v>
                </c:pt>
                <c:pt idx="9689">
                  <c:v>0.130260197436181</c:v>
                </c:pt>
                <c:pt idx="9690">
                  <c:v>0.13298044067329501</c:v>
                </c:pt>
                <c:pt idx="9691">
                  <c:v>0.134495944338407</c:v>
                </c:pt>
                <c:pt idx="9692">
                  <c:v>0.13663589278982899</c:v>
                </c:pt>
                <c:pt idx="9693">
                  <c:v>0.13827956675761699</c:v>
                </c:pt>
                <c:pt idx="9694">
                  <c:v>0.13978389841275399</c:v>
                </c:pt>
                <c:pt idx="9695">
                  <c:v>0.140896391212459</c:v>
                </c:pt>
                <c:pt idx="9696">
                  <c:v>0.14204996029959399</c:v>
                </c:pt>
                <c:pt idx="9697">
                  <c:v>0.14273425412903101</c:v>
                </c:pt>
                <c:pt idx="9698">
                  <c:v>0.143396044765222</c:v>
                </c:pt>
                <c:pt idx="9699">
                  <c:v>0.14400141283158599</c:v>
                </c:pt>
                <c:pt idx="9700">
                  <c:v>0.14370838119937199</c:v>
                </c:pt>
                <c:pt idx="9701">
                  <c:v>0.143735837022126</c:v>
                </c:pt>
                <c:pt idx="9702">
                  <c:v>0.143200306690388</c:v>
                </c:pt>
                <c:pt idx="9703">
                  <c:v>0.14284866469017701</c:v>
                </c:pt>
                <c:pt idx="9704">
                  <c:v>0.14183888941777001</c:v>
                </c:pt>
                <c:pt idx="9705">
                  <c:v>0.14094503601260799</c:v>
                </c:pt>
                <c:pt idx="9706">
                  <c:v>0.13958511995425399</c:v>
                </c:pt>
                <c:pt idx="9707">
                  <c:v>0.13811640575534301</c:v>
                </c:pt>
                <c:pt idx="9708">
                  <c:v>0.13659666803010301</c:v>
                </c:pt>
                <c:pt idx="9709">
                  <c:v>0.134569700196111</c:v>
                </c:pt>
                <c:pt idx="9710">
                  <c:v>0.132768206111256</c:v>
                </c:pt>
                <c:pt idx="9711">
                  <c:v>0.13037889274078601</c:v>
                </c:pt>
                <c:pt idx="9712">
                  <c:v>0.128189757183441</c:v>
                </c:pt>
                <c:pt idx="9713">
                  <c:v>0.125671034673601</c:v>
                </c:pt>
                <c:pt idx="9714">
                  <c:v>0.12286844160741001</c:v>
                </c:pt>
                <c:pt idx="9715">
                  <c:v>0.120101832870615</c:v>
                </c:pt>
                <c:pt idx="9716">
                  <c:v>0.117271710352592</c:v>
                </c:pt>
                <c:pt idx="9717">
                  <c:v>0.114228020005723</c:v>
                </c:pt>
                <c:pt idx="9718">
                  <c:v>0.11100745568779299</c:v>
                </c:pt>
                <c:pt idx="9719">
                  <c:v>0.107852519272002</c:v>
                </c:pt>
                <c:pt idx="9720">
                  <c:v>0.104577585576073</c:v>
                </c:pt>
                <c:pt idx="9721">
                  <c:v>0.101301384082427</c:v>
                </c:pt>
                <c:pt idx="9722">
                  <c:v>9.7959032397926998E-2</c:v>
                </c:pt>
                <c:pt idx="9723">
                  <c:v>9.4626586184987801E-2</c:v>
                </c:pt>
                <c:pt idx="9724">
                  <c:v>9.0975579535701304E-2</c:v>
                </c:pt>
                <c:pt idx="9725">
                  <c:v>8.7744317855902407E-2</c:v>
                </c:pt>
                <c:pt idx="9726">
                  <c:v>8.4256987748747195E-2</c:v>
                </c:pt>
                <c:pt idx="9727">
                  <c:v>8.1117285110203899E-2</c:v>
                </c:pt>
                <c:pt idx="9728">
                  <c:v>7.7501483682393096E-2</c:v>
                </c:pt>
                <c:pt idx="9729">
                  <c:v>7.4115594534464799E-2</c:v>
                </c:pt>
                <c:pt idx="9730">
                  <c:v>7.1049060214390697E-2</c:v>
                </c:pt>
                <c:pt idx="9731">
                  <c:v>6.7886371809727897E-2</c:v>
                </c:pt>
                <c:pt idx="9732">
                  <c:v>6.4733450136740395E-2</c:v>
                </c:pt>
                <c:pt idx="9733">
                  <c:v>6.1647708824460301E-2</c:v>
                </c:pt>
                <c:pt idx="9734">
                  <c:v>5.9130946765780901E-2</c:v>
                </c:pt>
                <c:pt idx="9735">
                  <c:v>5.5797302449416698E-2</c:v>
                </c:pt>
                <c:pt idx="9736">
                  <c:v>5.3809112818003803E-2</c:v>
                </c:pt>
                <c:pt idx="9737">
                  <c:v>5.09843665289735E-2</c:v>
                </c:pt>
                <c:pt idx="9738">
                  <c:v>4.86911475075349E-2</c:v>
                </c:pt>
                <c:pt idx="9739">
                  <c:v>4.6693954204187302E-2</c:v>
                </c:pt>
                <c:pt idx="9740">
                  <c:v>4.4448302886567197E-2</c:v>
                </c:pt>
                <c:pt idx="9741">
                  <c:v>4.3100417916170697E-2</c:v>
                </c:pt>
                <c:pt idx="9742">
                  <c:v>4.07830617061977E-2</c:v>
                </c:pt>
                <c:pt idx="9743">
                  <c:v>3.9595145761499501E-2</c:v>
                </c:pt>
                <c:pt idx="9744">
                  <c:v>3.8164741959787203E-2</c:v>
                </c:pt>
                <c:pt idx="9745">
                  <c:v>3.6726637963010199E-2</c:v>
                </c:pt>
                <c:pt idx="9746">
                  <c:v>3.6083387487144902E-2</c:v>
                </c:pt>
                <c:pt idx="9747">
                  <c:v>3.5041089587341499E-2</c:v>
                </c:pt>
                <c:pt idx="9748">
                  <c:v>3.4517137790652401E-2</c:v>
                </c:pt>
                <c:pt idx="9749">
                  <c:v>3.4063052961341801E-2</c:v>
                </c:pt>
                <c:pt idx="9750">
                  <c:v>3.3732251850865702E-2</c:v>
                </c:pt>
                <c:pt idx="9751">
                  <c:v>3.3878506987579597E-2</c:v>
                </c:pt>
                <c:pt idx="9752">
                  <c:v>3.3863229160577803E-2</c:v>
                </c:pt>
                <c:pt idx="9753">
                  <c:v>3.4188766559643903E-2</c:v>
                </c:pt>
                <c:pt idx="9754">
                  <c:v>3.4628532750294302E-2</c:v>
                </c:pt>
                <c:pt idx="9755">
                  <c:v>3.55642631694537E-2</c:v>
                </c:pt>
                <c:pt idx="9756">
                  <c:v>3.63084015803413E-2</c:v>
                </c:pt>
                <c:pt idx="9757">
                  <c:v>3.7162829270442697E-2</c:v>
                </c:pt>
                <c:pt idx="9758">
                  <c:v>3.84601807641443E-2</c:v>
                </c:pt>
                <c:pt idx="9759">
                  <c:v>3.9743140647384101E-2</c:v>
                </c:pt>
                <c:pt idx="9760">
                  <c:v>4.1209294356935197E-2</c:v>
                </c:pt>
                <c:pt idx="9761">
                  <c:v>4.2704311047608197E-2</c:v>
                </c:pt>
                <c:pt idx="9762">
                  <c:v>4.4481148495843503E-2</c:v>
                </c:pt>
                <c:pt idx="9763">
                  <c:v>4.6473125325743103E-2</c:v>
                </c:pt>
                <c:pt idx="9764">
                  <c:v>4.82932040195354E-2</c:v>
                </c:pt>
                <c:pt idx="9765">
                  <c:v>5.0269892540629198E-2</c:v>
                </c:pt>
                <c:pt idx="9766">
                  <c:v>5.2484472729932299E-2</c:v>
                </c:pt>
                <c:pt idx="9767">
                  <c:v>5.4800256060510401E-2</c:v>
                </c:pt>
                <c:pt idx="9768">
                  <c:v>5.7292742872302002E-2</c:v>
                </c:pt>
                <c:pt idx="9769">
                  <c:v>5.96375887902309E-2</c:v>
                </c:pt>
                <c:pt idx="9770">
                  <c:v>6.1863291605434897E-2</c:v>
                </c:pt>
                <c:pt idx="9771">
                  <c:v>6.46114702323696E-2</c:v>
                </c:pt>
                <c:pt idx="9772">
                  <c:v>6.7116438774154602E-2</c:v>
                </c:pt>
                <c:pt idx="9773">
                  <c:v>6.9791747427529499E-2</c:v>
                </c:pt>
                <c:pt idx="9774">
                  <c:v>7.2557300211592901E-2</c:v>
                </c:pt>
                <c:pt idx="9775">
                  <c:v>7.4764561051524306E-2</c:v>
                </c:pt>
                <c:pt idx="9776">
                  <c:v>7.7646869410459896E-2</c:v>
                </c:pt>
                <c:pt idx="9777">
                  <c:v>8.0252472682922196E-2</c:v>
                </c:pt>
                <c:pt idx="9778">
                  <c:v>8.28780055420867E-2</c:v>
                </c:pt>
                <c:pt idx="9779">
                  <c:v>8.5565764490263804E-2</c:v>
                </c:pt>
                <c:pt idx="9780">
                  <c:v>8.7842098290108001E-2</c:v>
                </c:pt>
                <c:pt idx="9781">
                  <c:v>9.0436926335697998E-2</c:v>
                </c:pt>
                <c:pt idx="9782">
                  <c:v>9.2820563465112901E-2</c:v>
                </c:pt>
                <c:pt idx="9783">
                  <c:v>9.5370209770400297E-2</c:v>
                </c:pt>
                <c:pt idx="9784">
                  <c:v>9.7521310840417402E-2</c:v>
                </c:pt>
                <c:pt idx="9785">
                  <c:v>9.9748911316483196E-2</c:v>
                </c:pt>
                <c:pt idx="9786">
                  <c:v>0.101768558316832</c:v>
                </c:pt>
                <c:pt idx="9787">
                  <c:v>0.10393993844185299</c:v>
                </c:pt>
                <c:pt idx="9788">
                  <c:v>0.105798238322174</c:v>
                </c:pt>
                <c:pt idx="9789">
                  <c:v>0.107695265649157</c:v>
                </c:pt>
                <c:pt idx="9790">
                  <c:v>0.109221023662793</c:v>
                </c:pt>
                <c:pt idx="9791">
                  <c:v>0.111033943042164</c:v>
                </c:pt>
                <c:pt idx="9792">
                  <c:v>0.11253591571143901</c:v>
                </c:pt>
                <c:pt idx="9793">
                  <c:v>0.113574563111625</c:v>
                </c:pt>
                <c:pt idx="9794">
                  <c:v>0.11519491874108601</c:v>
                </c:pt>
                <c:pt idx="9795">
                  <c:v>0.11583226589031401</c:v>
                </c:pt>
                <c:pt idx="9796">
                  <c:v>0.11714975634777</c:v>
                </c:pt>
                <c:pt idx="9797">
                  <c:v>0.117778254760168</c:v>
                </c:pt>
                <c:pt idx="9798">
                  <c:v>0.118278154626661</c:v>
                </c:pt>
                <c:pt idx="9799">
                  <c:v>0.118841083924334</c:v>
                </c:pt>
                <c:pt idx="9800">
                  <c:v>0.11898876031844299</c:v>
                </c:pt>
                <c:pt idx="9801">
                  <c:v>0.119490446150188</c:v>
                </c:pt>
                <c:pt idx="9802">
                  <c:v>0.119325191313003</c:v>
                </c:pt>
                <c:pt idx="9803">
                  <c:v>0.119185530631918</c:v>
                </c:pt>
                <c:pt idx="9804">
                  <c:v>0.118944151587401</c:v>
                </c:pt>
                <c:pt idx="9805">
                  <c:v>0.118715282703917</c:v>
                </c:pt>
                <c:pt idx="9806">
                  <c:v>0.11800133492613001</c:v>
                </c:pt>
                <c:pt idx="9807">
                  <c:v>0.117341380597343</c:v>
                </c:pt>
                <c:pt idx="9808">
                  <c:v>0.116413376556833</c:v>
                </c:pt>
                <c:pt idx="9809">
                  <c:v>0.11541379368606899</c:v>
                </c:pt>
                <c:pt idx="9810">
                  <c:v>0.114336177042868</c:v>
                </c:pt>
                <c:pt idx="9811">
                  <c:v>0.113053754937904</c:v>
                </c:pt>
                <c:pt idx="9812">
                  <c:v>0.11146699532026499</c:v>
                </c:pt>
                <c:pt idx="9813">
                  <c:v>0.109819792691618</c:v>
                </c:pt>
                <c:pt idx="9814">
                  <c:v>0.108285974198557</c:v>
                </c:pt>
                <c:pt idx="9815">
                  <c:v>0.106601866315242</c:v>
                </c:pt>
                <c:pt idx="9816">
                  <c:v>0.104595804964338</c:v>
                </c:pt>
                <c:pt idx="9817">
                  <c:v>0.102561405063279</c:v>
                </c:pt>
                <c:pt idx="9818">
                  <c:v>0.10032507187949501</c:v>
                </c:pt>
                <c:pt idx="9819">
                  <c:v>9.8232363970454206E-2</c:v>
                </c:pt>
                <c:pt idx="9820">
                  <c:v>9.5959108351394304E-2</c:v>
                </c:pt>
                <c:pt idx="9821">
                  <c:v>9.3491499663360095E-2</c:v>
                </c:pt>
                <c:pt idx="9822">
                  <c:v>9.0980335269208998E-2</c:v>
                </c:pt>
                <c:pt idx="9823">
                  <c:v>8.8240512339226404E-2</c:v>
                </c:pt>
                <c:pt idx="9824">
                  <c:v>8.5759856886474806E-2</c:v>
                </c:pt>
                <c:pt idx="9825">
                  <c:v>8.3024228018127699E-2</c:v>
                </c:pt>
                <c:pt idx="9826">
                  <c:v>8.0081952008537294E-2</c:v>
                </c:pt>
                <c:pt idx="9827">
                  <c:v>7.7313544222723504E-2</c:v>
                </c:pt>
                <c:pt idx="9828">
                  <c:v>7.4254772797561097E-2</c:v>
                </c:pt>
                <c:pt idx="9829">
                  <c:v>7.1451843030143694E-2</c:v>
                </c:pt>
                <c:pt idx="9830">
                  <c:v>6.8482324530798694E-2</c:v>
                </c:pt>
                <c:pt idx="9831">
                  <c:v>6.5257438749197302E-2</c:v>
                </c:pt>
                <c:pt idx="9832">
                  <c:v>6.2415778564715599E-2</c:v>
                </c:pt>
                <c:pt idx="9833">
                  <c:v>5.9375987430817102E-2</c:v>
                </c:pt>
                <c:pt idx="9834">
                  <c:v>5.6319975590015697E-2</c:v>
                </c:pt>
                <c:pt idx="9835">
                  <c:v>5.3353092281157699E-2</c:v>
                </c:pt>
                <c:pt idx="9836">
                  <c:v>5.0327247083757402E-2</c:v>
                </c:pt>
                <c:pt idx="9837">
                  <c:v>4.7206861892022597E-2</c:v>
                </c:pt>
                <c:pt idx="9838">
                  <c:v>4.4343141476374602E-2</c:v>
                </c:pt>
                <c:pt idx="9839">
                  <c:v>4.1349346248482098E-2</c:v>
                </c:pt>
                <c:pt idx="9840">
                  <c:v>3.8325845847151901E-2</c:v>
                </c:pt>
                <c:pt idx="9841">
                  <c:v>3.5479070822605402E-2</c:v>
                </c:pt>
                <c:pt idx="9842">
                  <c:v>3.2813301957005103E-2</c:v>
                </c:pt>
                <c:pt idx="9843">
                  <c:v>2.9962698220000299E-2</c:v>
                </c:pt>
                <c:pt idx="9844">
                  <c:v>2.7352308940768202E-2</c:v>
                </c:pt>
                <c:pt idx="9845">
                  <c:v>2.4614737556555299E-2</c:v>
                </c:pt>
                <c:pt idx="9846">
                  <c:v>2.2006270692647802E-2</c:v>
                </c:pt>
                <c:pt idx="9847">
                  <c:v>1.9823813828170202E-2</c:v>
                </c:pt>
                <c:pt idx="9848">
                  <c:v>1.7287662899275101E-2</c:v>
                </c:pt>
                <c:pt idx="9849">
                  <c:v>1.5054573116615301E-2</c:v>
                </c:pt>
                <c:pt idx="9850">
                  <c:v>1.28418943935888E-2</c:v>
                </c:pt>
                <c:pt idx="9851">
                  <c:v>1.08913414473761E-2</c:v>
                </c:pt>
                <c:pt idx="9852">
                  <c:v>9.1907962013802608E-3</c:v>
                </c:pt>
                <c:pt idx="9853">
                  <c:v>7.4510748176159899E-3</c:v>
                </c:pt>
                <c:pt idx="9854">
                  <c:v>5.6048514232036797E-3</c:v>
                </c:pt>
                <c:pt idx="9855">
                  <c:v>4.2259199496117398E-3</c:v>
                </c:pt>
                <c:pt idx="9856">
                  <c:v>2.7661407600481601E-3</c:v>
                </c:pt>
                <c:pt idx="9857">
                  <c:v>1.7222927396057901E-3</c:v>
                </c:pt>
                <c:pt idx="9858">
                  <c:v>9.5671432181140598E-4</c:v>
                </c:pt>
                <c:pt idx="9859">
                  <c:v>-4.4354553014639802E-4</c:v>
                </c:pt>
                <c:pt idx="9860">
                  <c:v>-8.7511356885675397E-4</c:v>
                </c:pt>
                <c:pt idx="9861">
                  <c:v>-1.5958526473366099E-3</c:v>
                </c:pt>
                <c:pt idx="9862">
                  <c:v>-1.70439190069384E-3</c:v>
                </c:pt>
                <c:pt idx="9863">
                  <c:v>-2.0923269736082299E-3</c:v>
                </c:pt>
                <c:pt idx="9864">
                  <c:v>-2.34263269916727E-3</c:v>
                </c:pt>
                <c:pt idx="9865">
                  <c:v>-2.1876121967372899E-3</c:v>
                </c:pt>
                <c:pt idx="9866">
                  <c:v>-2.1151361416204399E-3</c:v>
                </c:pt>
                <c:pt idx="9867">
                  <c:v>-1.51648935996553E-3</c:v>
                </c:pt>
                <c:pt idx="9868">
                  <c:v>-1.1355345268103201E-3</c:v>
                </c:pt>
                <c:pt idx="9869">
                  <c:v>-4.9479594995497798E-4</c:v>
                </c:pt>
                <c:pt idx="9870">
                  <c:v>1.15622229669007E-4</c:v>
                </c:pt>
                <c:pt idx="9871">
                  <c:v>1.3287033128261301E-3</c:v>
                </c:pt>
                <c:pt idx="9872">
                  <c:v>2.4634275449199202E-3</c:v>
                </c:pt>
                <c:pt idx="9873">
                  <c:v>3.70313154264562E-3</c:v>
                </c:pt>
                <c:pt idx="9874">
                  <c:v>5.2506268615998899E-3</c:v>
                </c:pt>
                <c:pt idx="9875">
                  <c:v>6.6266403844855298E-3</c:v>
                </c:pt>
                <c:pt idx="9876">
                  <c:v>8.4585644529081398E-3</c:v>
                </c:pt>
                <c:pt idx="9877">
                  <c:v>1.02203174075754E-2</c:v>
                </c:pt>
                <c:pt idx="9878">
                  <c:v>1.2119533567589101E-2</c:v>
                </c:pt>
                <c:pt idx="9879">
                  <c:v>1.4005422009058299E-2</c:v>
                </c:pt>
                <c:pt idx="9880">
                  <c:v>1.62167958502159E-2</c:v>
                </c:pt>
                <c:pt idx="9881">
                  <c:v>1.8341647590982099E-2</c:v>
                </c:pt>
                <c:pt idx="9882">
                  <c:v>2.0643993054978001E-2</c:v>
                </c:pt>
                <c:pt idx="9883">
                  <c:v>2.3078713601175301E-2</c:v>
                </c:pt>
                <c:pt idx="9884">
                  <c:v>2.5205715117606001E-2</c:v>
                </c:pt>
                <c:pt idx="9885">
                  <c:v>2.7915383359750998E-2</c:v>
                </c:pt>
                <c:pt idx="9886">
                  <c:v>3.02144626888066E-2</c:v>
                </c:pt>
                <c:pt idx="9887">
                  <c:v>3.25766730846207E-2</c:v>
                </c:pt>
                <c:pt idx="9888">
                  <c:v>3.53270981972117E-2</c:v>
                </c:pt>
                <c:pt idx="9889">
                  <c:v>3.7837323870607099E-2</c:v>
                </c:pt>
                <c:pt idx="9890">
                  <c:v>4.0382319241600101E-2</c:v>
                </c:pt>
                <c:pt idx="9891">
                  <c:v>4.2714996421118999E-2</c:v>
                </c:pt>
                <c:pt idx="9892">
                  <c:v>4.5268764412117697E-2</c:v>
                </c:pt>
                <c:pt idx="9893">
                  <c:v>4.76981848566818E-2</c:v>
                </c:pt>
                <c:pt idx="9894">
                  <c:v>5.0239977097764697E-2</c:v>
                </c:pt>
                <c:pt idx="9895">
                  <c:v>5.2398605495505901E-2</c:v>
                </c:pt>
                <c:pt idx="9896">
                  <c:v>5.4723417854548102E-2</c:v>
                </c:pt>
                <c:pt idx="9897">
                  <c:v>5.6796860070262398E-2</c:v>
                </c:pt>
                <c:pt idx="9898">
                  <c:v>5.88643700906194E-2</c:v>
                </c:pt>
                <c:pt idx="9899">
                  <c:v>6.1088471860954098E-2</c:v>
                </c:pt>
                <c:pt idx="9900">
                  <c:v>6.2740827477270902E-2</c:v>
                </c:pt>
                <c:pt idx="9901">
                  <c:v>6.4395821687637606E-2</c:v>
                </c:pt>
                <c:pt idx="9902">
                  <c:v>6.5792460474035197E-2</c:v>
                </c:pt>
                <c:pt idx="9903">
                  <c:v>6.7274619535399302E-2</c:v>
                </c:pt>
                <c:pt idx="9904">
                  <c:v>6.8689681001856906E-2</c:v>
                </c:pt>
                <c:pt idx="9905">
                  <c:v>6.9525997488991895E-2</c:v>
                </c:pt>
                <c:pt idx="9906">
                  <c:v>7.0364295332333904E-2</c:v>
                </c:pt>
                <c:pt idx="9907">
                  <c:v>7.0924610685023801E-2</c:v>
                </c:pt>
                <c:pt idx="9908">
                  <c:v>7.1338995692442897E-2</c:v>
                </c:pt>
                <c:pt idx="9909">
                  <c:v>7.1585537307969599E-2</c:v>
                </c:pt>
                <c:pt idx="9910">
                  <c:v>7.1625794767025797E-2</c:v>
                </c:pt>
                <c:pt idx="9911">
                  <c:v>7.1324035977073999E-2</c:v>
                </c:pt>
                <c:pt idx="9912">
                  <c:v>7.0828164347244094E-2</c:v>
                </c:pt>
                <c:pt idx="9913">
                  <c:v>7.0355911765799597E-2</c:v>
                </c:pt>
                <c:pt idx="9914">
                  <c:v>6.9547910437914598E-2</c:v>
                </c:pt>
                <c:pt idx="9915">
                  <c:v>6.8156420045236393E-2</c:v>
                </c:pt>
                <c:pt idx="9916">
                  <c:v>6.7263208811720904E-2</c:v>
                </c:pt>
                <c:pt idx="9917">
                  <c:v>6.5071834033568601E-2</c:v>
                </c:pt>
                <c:pt idx="9918">
                  <c:v>6.3645040505957595E-2</c:v>
                </c:pt>
                <c:pt idx="9919">
                  <c:v>6.14345992200123E-2</c:v>
                </c:pt>
                <c:pt idx="9920">
                  <c:v>5.8850548244467303E-2</c:v>
                </c:pt>
                <c:pt idx="9921">
                  <c:v>5.6478027550676102E-2</c:v>
                </c:pt>
                <c:pt idx="9922">
                  <c:v>5.33773633123069E-2</c:v>
                </c:pt>
                <c:pt idx="9923">
                  <c:v>5.0623482511741397E-2</c:v>
                </c:pt>
                <c:pt idx="9924">
                  <c:v>4.7244061814258102E-2</c:v>
                </c:pt>
                <c:pt idx="9925">
                  <c:v>4.3634451480211799E-2</c:v>
                </c:pt>
                <c:pt idx="9926">
                  <c:v>4.0167001062621999E-2</c:v>
                </c:pt>
                <c:pt idx="9927">
                  <c:v>3.6149288639047698E-2</c:v>
                </c:pt>
                <c:pt idx="9928">
                  <c:v>3.2218629506232797E-2</c:v>
                </c:pt>
                <c:pt idx="9929">
                  <c:v>2.7807446504764799E-2</c:v>
                </c:pt>
                <c:pt idx="9930">
                  <c:v>2.3250547595511799E-2</c:v>
                </c:pt>
                <c:pt idx="9931">
                  <c:v>1.87934604497134E-2</c:v>
                </c:pt>
                <c:pt idx="9932">
                  <c:v>1.39911313907562E-2</c:v>
                </c:pt>
                <c:pt idx="9933">
                  <c:v>9.2374208783239705E-3</c:v>
                </c:pt>
                <c:pt idx="9934">
                  <c:v>4.0240221391864501E-3</c:v>
                </c:pt>
                <c:pt idx="9935">
                  <c:v>-1.0617860793275099E-3</c:v>
                </c:pt>
                <c:pt idx="9936">
                  <c:v>-6.2028805150376497E-3</c:v>
                </c:pt>
                <c:pt idx="9937">
                  <c:v>-1.1380536529378101E-2</c:v>
                </c:pt>
                <c:pt idx="9938">
                  <c:v>-1.6807771631122199E-2</c:v>
                </c:pt>
                <c:pt idx="9939">
                  <c:v>-2.2172060081028701E-2</c:v>
                </c:pt>
                <c:pt idx="9940">
                  <c:v>-2.75797381919358E-2</c:v>
                </c:pt>
                <c:pt idx="9941">
                  <c:v>-3.2889085747249698E-2</c:v>
                </c:pt>
                <c:pt idx="9942">
                  <c:v>-3.8368553889659901E-2</c:v>
                </c:pt>
                <c:pt idx="9943">
                  <c:v>-4.3673012920382899E-2</c:v>
                </c:pt>
                <c:pt idx="9944">
                  <c:v>-4.9034879398984703E-2</c:v>
                </c:pt>
                <c:pt idx="9945">
                  <c:v>-5.4439007901023503E-2</c:v>
                </c:pt>
                <c:pt idx="9946">
                  <c:v>-5.9445995048009098E-2</c:v>
                </c:pt>
                <c:pt idx="9947">
                  <c:v>-6.4796761437644401E-2</c:v>
                </c:pt>
                <c:pt idx="9948">
                  <c:v>-6.9714841943654293E-2</c:v>
                </c:pt>
                <c:pt idx="9949">
                  <c:v>-7.4741939809104194E-2</c:v>
                </c:pt>
                <c:pt idx="9950">
                  <c:v>-7.9339600559708706E-2</c:v>
                </c:pt>
                <c:pt idx="9951">
                  <c:v>-8.3837244517883894E-2</c:v>
                </c:pt>
                <c:pt idx="9952">
                  <c:v>-8.8361705961445505E-2</c:v>
                </c:pt>
                <c:pt idx="9953">
                  <c:v>-9.2702004344827393E-2</c:v>
                </c:pt>
                <c:pt idx="9954">
                  <c:v>-9.65819809800358E-2</c:v>
                </c:pt>
                <c:pt idx="9955">
                  <c:v>-0.100251411502319</c:v>
                </c:pt>
                <c:pt idx="9956">
                  <c:v>-0.103862858688777</c:v>
                </c:pt>
                <c:pt idx="9957">
                  <c:v>-0.107212706017005</c:v>
                </c:pt>
                <c:pt idx="9958">
                  <c:v>-0.110515139553632</c:v>
                </c:pt>
                <c:pt idx="9959">
                  <c:v>-0.113210408846052</c:v>
                </c:pt>
                <c:pt idx="9960">
                  <c:v>-0.11575158185302099</c:v>
                </c:pt>
                <c:pt idx="9961">
                  <c:v>-0.11799068250452401</c:v>
                </c:pt>
                <c:pt idx="9962">
                  <c:v>-0.12012545646796401</c:v>
                </c:pt>
                <c:pt idx="9963">
                  <c:v>-0.121980981750249</c:v>
                </c:pt>
                <c:pt idx="9964">
                  <c:v>-0.123271284227928</c:v>
                </c:pt>
                <c:pt idx="9965">
                  <c:v>-0.124390560571045</c:v>
                </c:pt>
                <c:pt idx="9966">
                  <c:v>-0.12509289749997901</c:v>
                </c:pt>
                <c:pt idx="9967">
                  <c:v>-0.12580693252939901</c:v>
                </c:pt>
                <c:pt idx="9968">
                  <c:v>-0.12599565728827</c:v>
                </c:pt>
                <c:pt idx="9969">
                  <c:v>-0.12579216745409999</c:v>
                </c:pt>
                <c:pt idx="9970">
                  <c:v>-0.12567296843973999</c:v>
                </c:pt>
                <c:pt idx="9971">
                  <c:v>-0.124797239563019</c:v>
                </c:pt>
                <c:pt idx="9972">
                  <c:v>-0.12398800886301101</c:v>
                </c:pt>
                <c:pt idx="9973">
                  <c:v>-0.122512893531026</c:v>
                </c:pt>
                <c:pt idx="9974">
                  <c:v>-0.12102167971208801</c:v>
                </c:pt>
                <c:pt idx="9975">
                  <c:v>-0.119506124183239</c:v>
                </c:pt>
                <c:pt idx="9976">
                  <c:v>-0.11734858527241</c:v>
                </c:pt>
                <c:pt idx="9977">
                  <c:v>-0.115081072052857</c:v>
                </c:pt>
                <c:pt idx="9978">
                  <c:v>-0.112540565899952</c:v>
                </c:pt>
                <c:pt idx="9979">
                  <c:v>-0.109588376687907</c:v>
                </c:pt>
                <c:pt idx="9980">
                  <c:v>-0.10688563154316599</c:v>
                </c:pt>
                <c:pt idx="9981">
                  <c:v>-0.103722224229302</c:v>
                </c:pt>
                <c:pt idx="9982">
                  <c:v>-0.100162505764908</c:v>
                </c:pt>
                <c:pt idx="9983">
                  <c:v>-9.6589522272130995E-2</c:v>
                </c:pt>
                <c:pt idx="9984">
                  <c:v>-9.2846232864713593E-2</c:v>
                </c:pt>
                <c:pt idx="9985">
                  <c:v>-8.9230456491708396E-2</c:v>
                </c:pt>
                <c:pt idx="9986">
                  <c:v>-8.5332358417902501E-2</c:v>
                </c:pt>
                <c:pt idx="9987">
                  <c:v>-8.1244299400307099E-2</c:v>
                </c:pt>
                <c:pt idx="9988">
                  <c:v>-7.6998540566470902E-2</c:v>
                </c:pt>
                <c:pt idx="9989">
                  <c:v>-7.3067251699986596E-2</c:v>
                </c:pt>
                <c:pt idx="9990">
                  <c:v>-6.8860981614649597E-2</c:v>
                </c:pt>
                <c:pt idx="9991">
                  <c:v>-6.46470793755093E-2</c:v>
                </c:pt>
                <c:pt idx="9992">
                  <c:v>-6.05145855119558E-2</c:v>
                </c:pt>
                <c:pt idx="9993">
                  <c:v>-5.6112178883006597E-2</c:v>
                </c:pt>
                <c:pt idx="9994">
                  <c:v>-5.2140506250218502E-2</c:v>
                </c:pt>
                <c:pt idx="9995">
                  <c:v>-4.8100936435262101E-2</c:v>
                </c:pt>
                <c:pt idx="9996">
                  <c:v>-4.4139243618644901E-2</c:v>
                </c:pt>
                <c:pt idx="9997">
                  <c:v>-4.0206839087500001E-2</c:v>
                </c:pt>
                <c:pt idx="9998">
                  <c:v>-3.6333221613913898E-2</c:v>
                </c:pt>
                <c:pt idx="9999">
                  <c:v>-3.2806695533577297E-2</c:v>
                </c:pt>
                <c:pt idx="10000">
                  <c:v>-2.93384463359673E-2</c:v>
                </c:pt>
                <c:pt idx="10001">
                  <c:v>-2.60258538988625E-2</c:v>
                </c:pt>
                <c:pt idx="10002">
                  <c:v>-2.2824881553908601E-2</c:v>
                </c:pt>
                <c:pt idx="10003">
                  <c:v>-2.00583611001269E-2</c:v>
                </c:pt>
                <c:pt idx="10004">
                  <c:v>-1.7188111125710202E-2</c:v>
                </c:pt>
                <c:pt idx="10005">
                  <c:v>-1.47542152738297E-2</c:v>
                </c:pt>
                <c:pt idx="10006">
                  <c:v>-1.24747781219509E-2</c:v>
                </c:pt>
                <c:pt idx="10007">
                  <c:v>-1.04465517219198E-2</c:v>
                </c:pt>
                <c:pt idx="10008">
                  <c:v>-8.9420060272981401E-3</c:v>
                </c:pt>
                <c:pt idx="10009">
                  <c:v>-7.4696418817256499E-3</c:v>
                </c:pt>
                <c:pt idx="10010">
                  <c:v>-6.1955863850220996E-3</c:v>
                </c:pt>
                <c:pt idx="10011">
                  <c:v>-5.4442038182636902E-3</c:v>
                </c:pt>
                <c:pt idx="10012">
                  <c:v>-4.86835690595727E-3</c:v>
                </c:pt>
                <c:pt idx="10013">
                  <c:v>-4.7132193309137897E-3</c:v>
                </c:pt>
                <c:pt idx="10014">
                  <c:v>-4.8787444470067701E-3</c:v>
                </c:pt>
                <c:pt idx="10015">
                  <c:v>-5.1312863329968901E-3</c:v>
                </c:pt>
                <c:pt idx="10016">
                  <c:v>-5.6552521172095601E-3</c:v>
                </c:pt>
                <c:pt idx="10017">
                  <c:v>-6.7997386961590398E-3</c:v>
                </c:pt>
                <c:pt idx="10018">
                  <c:v>-8.1101989596962399E-3</c:v>
                </c:pt>
                <c:pt idx="10019">
                  <c:v>-9.7181209386482392E-3</c:v>
                </c:pt>
                <c:pt idx="10020">
                  <c:v>-1.15707011781651E-2</c:v>
                </c:pt>
                <c:pt idx="10021">
                  <c:v>-1.3723483855535901E-2</c:v>
                </c:pt>
                <c:pt idx="10022">
                  <c:v>-1.61521727996824E-2</c:v>
                </c:pt>
                <c:pt idx="10023">
                  <c:v>-1.9119980014455602E-2</c:v>
                </c:pt>
                <c:pt idx="10024">
                  <c:v>-2.2187476897171501E-2</c:v>
                </c:pt>
                <c:pt idx="10025">
                  <c:v>-2.54246493684262E-2</c:v>
                </c:pt>
                <c:pt idx="10026">
                  <c:v>-2.89865773805431E-2</c:v>
                </c:pt>
                <c:pt idx="10027">
                  <c:v>-3.2575717023052203E-2</c:v>
                </c:pt>
                <c:pt idx="10028">
                  <c:v>-3.6853790362418301E-2</c:v>
                </c:pt>
                <c:pt idx="10029">
                  <c:v>-4.1149750408290803E-2</c:v>
                </c:pt>
                <c:pt idx="10030">
                  <c:v>-4.5467738418151701E-2</c:v>
                </c:pt>
                <c:pt idx="10031">
                  <c:v>-5.0285664375599198E-2</c:v>
                </c:pt>
                <c:pt idx="10032">
                  <c:v>-5.4959648127154301E-2</c:v>
                </c:pt>
                <c:pt idx="10033">
                  <c:v>-6.0013937395003998E-2</c:v>
                </c:pt>
                <c:pt idx="10034">
                  <c:v>-6.5060813028610706E-2</c:v>
                </c:pt>
                <c:pt idx="10035">
                  <c:v>-7.0109645540662693E-2</c:v>
                </c:pt>
                <c:pt idx="10036">
                  <c:v>-7.5657110015768594E-2</c:v>
                </c:pt>
                <c:pt idx="10037">
                  <c:v>-8.0857884495368099E-2</c:v>
                </c:pt>
                <c:pt idx="10038">
                  <c:v>-8.6173463762616198E-2</c:v>
                </c:pt>
                <c:pt idx="10039">
                  <c:v>-9.1765309370810899E-2</c:v>
                </c:pt>
                <c:pt idx="10040">
                  <c:v>-9.7139812105428394E-2</c:v>
                </c:pt>
                <c:pt idx="10041">
                  <c:v>-0.10269653744347799</c:v>
                </c:pt>
                <c:pt idx="10042">
                  <c:v>-0.108285160316322</c:v>
                </c:pt>
                <c:pt idx="10043">
                  <c:v>-0.113517838166921</c:v>
                </c:pt>
                <c:pt idx="10044">
                  <c:v>-0.118708056389931</c:v>
                </c:pt>
                <c:pt idx="10045">
                  <c:v>-0.12416004315526501</c:v>
                </c:pt>
                <c:pt idx="10046">
                  <c:v>-0.12920859069646801</c:v>
                </c:pt>
                <c:pt idx="10047">
                  <c:v>-0.134259296906481</c:v>
                </c:pt>
                <c:pt idx="10048">
                  <c:v>-0.13884152409013401</c:v>
                </c:pt>
                <c:pt idx="10049">
                  <c:v>-0.14355646374856801</c:v>
                </c:pt>
                <c:pt idx="10050">
                  <c:v>-0.148264127119656</c:v>
                </c:pt>
                <c:pt idx="10051">
                  <c:v>-0.152474001601831</c:v>
                </c:pt>
                <c:pt idx="10052">
                  <c:v>-0.156647874904698</c:v>
                </c:pt>
                <c:pt idx="10053">
                  <c:v>-0.16045821410085001</c:v>
                </c:pt>
                <c:pt idx="10054">
                  <c:v>-0.164105317548361</c:v>
                </c:pt>
                <c:pt idx="10055">
                  <c:v>-0.167540645192436</c:v>
                </c:pt>
                <c:pt idx="10056">
                  <c:v>-0.17081241912862399</c:v>
                </c:pt>
                <c:pt idx="10057">
                  <c:v>-0.173481452619654</c:v>
                </c:pt>
                <c:pt idx="10058">
                  <c:v>-0.175949474417853</c:v>
                </c:pt>
                <c:pt idx="10059">
                  <c:v>-0.17824278651689801</c:v>
                </c:pt>
                <c:pt idx="10060">
                  <c:v>-0.18007374481834301</c:v>
                </c:pt>
                <c:pt idx="10061">
                  <c:v>-0.181778412181336</c:v>
                </c:pt>
                <c:pt idx="10062">
                  <c:v>-0.18282505600358101</c:v>
                </c:pt>
                <c:pt idx="10063">
                  <c:v>-0.18393580094120199</c:v>
                </c:pt>
                <c:pt idx="10064">
                  <c:v>-0.18463100010494801</c:v>
                </c:pt>
                <c:pt idx="10065">
                  <c:v>-0.18480537583159001</c:v>
                </c:pt>
                <c:pt idx="10066">
                  <c:v>-0.184637766308238</c:v>
                </c:pt>
                <c:pt idx="10067">
                  <c:v>-0.18435191753348101</c:v>
                </c:pt>
                <c:pt idx="10068">
                  <c:v>-0.183534965725481</c:v>
                </c:pt>
                <c:pt idx="10069">
                  <c:v>-0.182698209810329</c:v>
                </c:pt>
                <c:pt idx="10070">
                  <c:v>-0.18125045528518399</c:v>
                </c:pt>
                <c:pt idx="10071">
                  <c:v>-0.17933361127016101</c:v>
                </c:pt>
                <c:pt idx="10072">
                  <c:v>-0.17739746141269699</c:v>
                </c:pt>
                <c:pt idx="10073">
                  <c:v>-0.17505489136821201</c:v>
                </c:pt>
                <c:pt idx="10074">
                  <c:v>-0.17232226307786</c:v>
                </c:pt>
                <c:pt idx="10075">
                  <c:v>-0.169670261640221</c:v>
                </c:pt>
                <c:pt idx="10076">
                  <c:v>-0.16618932966741201</c:v>
                </c:pt>
                <c:pt idx="10077">
                  <c:v>-0.16274785333654199</c:v>
                </c:pt>
                <c:pt idx="10078">
                  <c:v>-0.15900959538237799</c:v>
                </c:pt>
                <c:pt idx="10079">
                  <c:v>-0.154891547562333</c:v>
                </c:pt>
                <c:pt idx="10080">
                  <c:v>-0.15070921587799099</c:v>
                </c:pt>
                <c:pt idx="10081">
                  <c:v>-0.146191841744891</c:v>
                </c:pt>
                <c:pt idx="10082">
                  <c:v>-0.14156739429817999</c:v>
                </c:pt>
                <c:pt idx="10083">
                  <c:v>-0.13673384792989399</c:v>
                </c:pt>
                <c:pt idx="10084">
                  <c:v>-0.13156980981821301</c:v>
                </c:pt>
                <c:pt idx="10085">
                  <c:v>-0.126466241757522</c:v>
                </c:pt>
                <c:pt idx="10086">
                  <c:v>-0.121078071105127</c:v>
                </c:pt>
                <c:pt idx="10087">
                  <c:v>-0.115557693850301</c:v>
                </c:pt>
                <c:pt idx="10088">
                  <c:v>-0.109850613198648</c:v>
                </c:pt>
                <c:pt idx="10089">
                  <c:v>-0.10426970457791</c:v>
                </c:pt>
                <c:pt idx="10090">
                  <c:v>-9.8395007634081794E-2</c:v>
                </c:pt>
                <c:pt idx="10091">
                  <c:v>-9.2605377320975804E-2</c:v>
                </c:pt>
                <c:pt idx="10092">
                  <c:v>-8.6992779128569397E-2</c:v>
                </c:pt>
                <c:pt idx="10093">
                  <c:v>-8.0945505144851104E-2</c:v>
                </c:pt>
                <c:pt idx="10094">
                  <c:v>-7.4935903409830307E-2</c:v>
                </c:pt>
                <c:pt idx="10095">
                  <c:v>-6.9100329429520199E-2</c:v>
                </c:pt>
                <c:pt idx="10096">
                  <c:v>-6.3106942487961795E-2</c:v>
                </c:pt>
                <c:pt idx="10097">
                  <c:v>-5.77872546521465E-2</c:v>
                </c:pt>
                <c:pt idx="10098">
                  <c:v>-5.1752117882715998E-2</c:v>
                </c:pt>
                <c:pt idx="10099">
                  <c:v>-4.6154846335497601E-2</c:v>
                </c:pt>
                <c:pt idx="10100">
                  <c:v>-4.0483674327087001E-2</c:v>
                </c:pt>
                <c:pt idx="10101">
                  <c:v>-3.4933771011957999E-2</c:v>
                </c:pt>
                <c:pt idx="10102">
                  <c:v>-2.9743776246083001E-2</c:v>
                </c:pt>
                <c:pt idx="10103">
                  <c:v>-2.44623856051694E-2</c:v>
                </c:pt>
                <c:pt idx="10104">
                  <c:v>-1.9195213469821899E-2</c:v>
                </c:pt>
                <c:pt idx="10105">
                  <c:v>-1.4275141395464199E-2</c:v>
                </c:pt>
                <c:pt idx="10106">
                  <c:v>-9.4655726854260998E-3</c:v>
                </c:pt>
                <c:pt idx="10107">
                  <c:v>-5.0236036922600303E-3</c:v>
                </c:pt>
                <c:pt idx="10108">
                  <c:v>-8.1850279093887996E-4</c:v>
                </c:pt>
                <c:pt idx="10109">
                  <c:v>3.5657134800141199E-3</c:v>
                </c:pt>
                <c:pt idx="10110">
                  <c:v>7.4593383132155501E-3</c:v>
                </c:pt>
                <c:pt idx="10111">
                  <c:v>1.13089467511313E-2</c:v>
                </c:pt>
                <c:pt idx="10112">
                  <c:v>1.4761855574905201E-2</c:v>
                </c:pt>
                <c:pt idx="10113">
                  <c:v>1.7884484184663402E-2</c:v>
                </c:pt>
                <c:pt idx="10114">
                  <c:v>2.1185383947119201E-2</c:v>
                </c:pt>
                <c:pt idx="10115">
                  <c:v>2.3864704412674201E-2</c:v>
                </c:pt>
                <c:pt idx="10116">
                  <c:v>2.6706578170399401E-2</c:v>
                </c:pt>
                <c:pt idx="10117">
                  <c:v>2.8820326233285801E-2</c:v>
                </c:pt>
                <c:pt idx="10118">
                  <c:v>3.1169162839757101E-2</c:v>
                </c:pt>
                <c:pt idx="10119">
                  <c:v>3.2795682626390397E-2</c:v>
                </c:pt>
                <c:pt idx="10120">
                  <c:v>3.44062565361005E-2</c:v>
                </c:pt>
                <c:pt idx="10121">
                  <c:v>3.5999507331350697E-2</c:v>
                </c:pt>
                <c:pt idx="10122">
                  <c:v>3.6980744887018899E-2</c:v>
                </c:pt>
                <c:pt idx="10123">
                  <c:v>3.8079279284588902E-2</c:v>
                </c:pt>
                <c:pt idx="10124">
                  <c:v>3.86679124670865E-2</c:v>
                </c:pt>
                <c:pt idx="10125">
                  <c:v>3.8983238847123999E-2</c:v>
                </c:pt>
                <c:pt idx="10126">
                  <c:v>3.92841465393668E-2</c:v>
                </c:pt>
                <c:pt idx="10127">
                  <c:v>3.9478060642635503E-2</c:v>
                </c:pt>
                <c:pt idx="10128">
                  <c:v>3.9219319178857501E-2</c:v>
                </c:pt>
                <c:pt idx="10129">
                  <c:v>3.87727371570303E-2</c:v>
                </c:pt>
                <c:pt idx="10130">
                  <c:v>3.80378508935834E-2</c:v>
                </c:pt>
                <c:pt idx="10131">
                  <c:v>3.7359942382682101E-2</c:v>
                </c:pt>
                <c:pt idx="10132">
                  <c:v>3.6480630015934497E-2</c:v>
                </c:pt>
                <c:pt idx="10133">
                  <c:v>3.5419144695960199E-2</c:v>
                </c:pt>
                <c:pt idx="10134">
                  <c:v>3.4185758795686097E-2</c:v>
                </c:pt>
                <c:pt idx="10135">
                  <c:v>3.2358228454852402E-2</c:v>
                </c:pt>
                <c:pt idx="10136">
                  <c:v>3.1105498284837399E-2</c:v>
                </c:pt>
                <c:pt idx="10137">
                  <c:v>2.9389730368190901E-2</c:v>
                </c:pt>
                <c:pt idx="10138">
                  <c:v>2.7636718946107801E-2</c:v>
                </c:pt>
                <c:pt idx="10139">
                  <c:v>2.5646071123836399E-2</c:v>
                </c:pt>
                <c:pt idx="10140">
                  <c:v>2.3487320643888102E-2</c:v>
                </c:pt>
                <c:pt idx="10141">
                  <c:v>2.1580960847495102E-2</c:v>
                </c:pt>
                <c:pt idx="10142">
                  <c:v>1.9451770031878202E-2</c:v>
                </c:pt>
                <c:pt idx="10143">
                  <c:v>1.74631320789513E-2</c:v>
                </c:pt>
                <c:pt idx="10144">
                  <c:v>1.5118400168892701E-2</c:v>
                </c:pt>
                <c:pt idx="10145">
                  <c:v>1.2738741629963799E-2</c:v>
                </c:pt>
                <c:pt idx="10146">
                  <c:v>1.0527793745201601E-2</c:v>
                </c:pt>
                <c:pt idx="10147">
                  <c:v>8.2767420774408698E-3</c:v>
                </c:pt>
                <c:pt idx="10148">
                  <c:v>6.09876304908398E-3</c:v>
                </c:pt>
                <c:pt idx="10149">
                  <c:v>3.8454751888188899E-3</c:v>
                </c:pt>
                <c:pt idx="10150">
                  <c:v>1.4959952449920401E-3</c:v>
                </c:pt>
                <c:pt idx="10151">
                  <c:v>-5.3897603641288295E-4</c:v>
                </c:pt>
                <c:pt idx="10152">
                  <c:v>-2.7427942484209099E-3</c:v>
                </c:pt>
                <c:pt idx="10153">
                  <c:v>-4.9795081286445799E-3</c:v>
                </c:pt>
                <c:pt idx="10154">
                  <c:v>-6.7564092914053396E-3</c:v>
                </c:pt>
                <c:pt idx="10155">
                  <c:v>-8.7660697721678605E-3</c:v>
                </c:pt>
                <c:pt idx="10156">
                  <c:v>-1.05096748867618E-2</c:v>
                </c:pt>
                <c:pt idx="10157">
                  <c:v>-1.2152920640185499E-2</c:v>
                </c:pt>
                <c:pt idx="10158">
                  <c:v>-1.38675757919839E-2</c:v>
                </c:pt>
                <c:pt idx="10159">
                  <c:v>-1.50913180626858E-2</c:v>
                </c:pt>
                <c:pt idx="10160">
                  <c:v>-1.65667941613288E-2</c:v>
                </c:pt>
                <c:pt idx="10161">
                  <c:v>-1.7722425371027199E-2</c:v>
                </c:pt>
                <c:pt idx="10162">
                  <c:v>-1.8804978796665001E-2</c:v>
                </c:pt>
                <c:pt idx="10163">
                  <c:v>-1.9830658039034599E-2</c:v>
                </c:pt>
                <c:pt idx="10164">
                  <c:v>-2.0537996389411801E-2</c:v>
                </c:pt>
                <c:pt idx="10165">
                  <c:v>-2.10738337965224E-2</c:v>
                </c:pt>
                <c:pt idx="10166">
                  <c:v>-2.1531375883896701E-2</c:v>
                </c:pt>
                <c:pt idx="10167">
                  <c:v>-2.2002919244086299E-2</c:v>
                </c:pt>
                <c:pt idx="10168">
                  <c:v>-2.2094362642710402E-2</c:v>
                </c:pt>
                <c:pt idx="10169">
                  <c:v>-2.2009164196106601E-2</c:v>
                </c:pt>
                <c:pt idx="10170">
                  <c:v>-2.1697566741188001E-2</c:v>
                </c:pt>
                <c:pt idx="10171">
                  <c:v>-2.1420673073842499E-2</c:v>
                </c:pt>
                <c:pt idx="10172">
                  <c:v>-2.08789817032781E-2</c:v>
                </c:pt>
                <c:pt idx="10173">
                  <c:v>-2.0218409747504801E-2</c:v>
                </c:pt>
                <c:pt idx="10174">
                  <c:v>-1.9356706877687799E-2</c:v>
                </c:pt>
                <c:pt idx="10175">
                  <c:v>-1.83387869470178E-2</c:v>
                </c:pt>
                <c:pt idx="10176">
                  <c:v>-1.7167102791483001E-2</c:v>
                </c:pt>
                <c:pt idx="10177">
                  <c:v>-1.59389891871939E-2</c:v>
                </c:pt>
                <c:pt idx="10178">
                  <c:v>-1.44977427780522E-2</c:v>
                </c:pt>
                <c:pt idx="10179">
                  <c:v>-1.2595565593254501E-2</c:v>
                </c:pt>
                <c:pt idx="10180">
                  <c:v>-1.1158320979593701E-2</c:v>
                </c:pt>
                <c:pt idx="10181">
                  <c:v>-9.1429659985799005E-3</c:v>
                </c:pt>
                <c:pt idx="10182">
                  <c:v>-6.8993205960409401E-3</c:v>
                </c:pt>
                <c:pt idx="10183">
                  <c:v>-5.0521352561813896E-3</c:v>
                </c:pt>
                <c:pt idx="10184">
                  <c:v>-2.2503805109457399E-3</c:v>
                </c:pt>
                <c:pt idx="10185" formatCode="0.00E+00">
                  <c:v>-2.8791584001652199E-5</c:v>
                </c:pt>
                <c:pt idx="10186">
                  <c:v>2.4235057898261002E-3</c:v>
                </c:pt>
                <c:pt idx="10187">
                  <c:v>5.1043221098556E-3</c:v>
                </c:pt>
                <c:pt idx="10188">
                  <c:v>7.8570772979247496E-3</c:v>
                </c:pt>
                <c:pt idx="10189">
                  <c:v>1.0728138151339999E-2</c:v>
                </c:pt>
                <c:pt idx="10190">
                  <c:v>1.35916424607235E-2</c:v>
                </c:pt>
                <c:pt idx="10191">
                  <c:v>1.6467796560263401E-2</c:v>
                </c:pt>
                <c:pt idx="10192">
                  <c:v>1.9484775408257601E-2</c:v>
                </c:pt>
                <c:pt idx="10193">
                  <c:v>2.2682759254725699E-2</c:v>
                </c:pt>
                <c:pt idx="10194">
                  <c:v>2.5775802165194601E-2</c:v>
                </c:pt>
                <c:pt idx="10195">
                  <c:v>2.8975227532201001E-2</c:v>
                </c:pt>
                <c:pt idx="10196">
                  <c:v>3.1972278552775603E-2</c:v>
                </c:pt>
                <c:pt idx="10197">
                  <c:v>3.5365062135614897E-2</c:v>
                </c:pt>
                <c:pt idx="10198">
                  <c:v>3.8562914431393501E-2</c:v>
                </c:pt>
                <c:pt idx="10199">
                  <c:v>4.1871195678916999E-2</c:v>
                </c:pt>
                <c:pt idx="10200">
                  <c:v>4.5268564308996798E-2</c:v>
                </c:pt>
                <c:pt idx="10201">
                  <c:v>4.84043323867199E-2</c:v>
                </c:pt>
                <c:pt idx="10202">
                  <c:v>5.1650311022967001E-2</c:v>
                </c:pt>
                <c:pt idx="10203">
                  <c:v>5.4663301134484497E-2</c:v>
                </c:pt>
                <c:pt idx="10204">
                  <c:v>5.7869007127419297E-2</c:v>
                </c:pt>
                <c:pt idx="10205">
                  <c:v>6.0965858232405301E-2</c:v>
                </c:pt>
                <c:pt idx="10206">
                  <c:v>6.3974423674439895E-2</c:v>
                </c:pt>
                <c:pt idx="10207">
                  <c:v>6.7039406326807896E-2</c:v>
                </c:pt>
                <c:pt idx="10208">
                  <c:v>6.9633327733420694E-2</c:v>
                </c:pt>
                <c:pt idx="10209">
                  <c:v>7.2727191830009003E-2</c:v>
                </c:pt>
                <c:pt idx="10210">
                  <c:v>7.5286148214601903E-2</c:v>
                </c:pt>
                <c:pt idx="10211">
                  <c:v>7.7938720913759002E-2</c:v>
                </c:pt>
                <c:pt idx="10212">
                  <c:v>8.0740132132018194E-2</c:v>
                </c:pt>
                <c:pt idx="10213">
                  <c:v>8.2693760246587894E-2</c:v>
                </c:pt>
                <c:pt idx="10214">
                  <c:v>8.5154309918108795E-2</c:v>
                </c:pt>
                <c:pt idx="10215">
                  <c:v>8.7403150319063302E-2</c:v>
                </c:pt>
                <c:pt idx="10216">
                  <c:v>8.9513745043757795E-2</c:v>
                </c:pt>
                <c:pt idx="10217">
                  <c:v>9.1580132561602898E-2</c:v>
                </c:pt>
                <c:pt idx="10218">
                  <c:v>9.3149255702659403E-2</c:v>
                </c:pt>
                <c:pt idx="10219">
                  <c:v>9.4790588136104095E-2</c:v>
                </c:pt>
                <c:pt idx="10220">
                  <c:v>9.6377891205778901E-2</c:v>
                </c:pt>
                <c:pt idx="10221">
                  <c:v>9.7895974692935497E-2</c:v>
                </c:pt>
                <c:pt idx="10222">
                  <c:v>9.9236387271684698E-2</c:v>
                </c:pt>
                <c:pt idx="10223">
                  <c:v>0.100209718490241</c:v>
                </c:pt>
                <c:pt idx="10224">
                  <c:v>0.101135344967331</c:v>
                </c:pt>
                <c:pt idx="10225">
                  <c:v>0.102257479751922</c:v>
                </c:pt>
                <c:pt idx="10226">
                  <c:v>0.102954433353231</c:v>
                </c:pt>
                <c:pt idx="10227">
                  <c:v>0.103564887024715</c:v>
                </c:pt>
                <c:pt idx="10228">
                  <c:v>0.10391367825867801</c:v>
                </c:pt>
                <c:pt idx="10229">
                  <c:v>0.104030277182265</c:v>
                </c:pt>
                <c:pt idx="10230">
                  <c:v>0.10432886792467</c:v>
                </c:pt>
                <c:pt idx="10231">
                  <c:v>0.104261019141086</c:v>
                </c:pt>
                <c:pt idx="10232">
                  <c:v>0.10404652022405</c:v>
                </c:pt>
                <c:pt idx="10233">
                  <c:v>0.103830986256888</c:v>
                </c:pt>
                <c:pt idx="10234">
                  <c:v>0.10337425870476399</c:v>
                </c:pt>
                <c:pt idx="10235">
                  <c:v>0.102968484740285</c:v>
                </c:pt>
                <c:pt idx="10236">
                  <c:v>0.10231078772737601</c:v>
                </c:pt>
                <c:pt idx="10237">
                  <c:v>0.101823680556712</c:v>
                </c:pt>
                <c:pt idx="10238">
                  <c:v>0.100757852924726</c:v>
                </c:pt>
                <c:pt idx="10239">
                  <c:v>0.100017048154374</c:v>
                </c:pt>
                <c:pt idx="10240">
                  <c:v>9.90901594589194E-2</c:v>
                </c:pt>
                <c:pt idx="10241">
                  <c:v>9.7844592260291893E-2</c:v>
                </c:pt>
                <c:pt idx="10242">
                  <c:v>9.6740899398132199E-2</c:v>
                </c:pt>
                <c:pt idx="10243">
                  <c:v>9.5514384356756299E-2</c:v>
                </c:pt>
                <c:pt idx="10244">
                  <c:v>9.4269049321592094E-2</c:v>
                </c:pt>
                <c:pt idx="10245">
                  <c:v>9.2904630751424702E-2</c:v>
                </c:pt>
                <c:pt idx="10246">
                  <c:v>9.1531198655039794E-2</c:v>
                </c:pt>
                <c:pt idx="10247">
                  <c:v>8.9967633909014202E-2</c:v>
                </c:pt>
                <c:pt idx="10248">
                  <c:v>8.8757649736634706E-2</c:v>
                </c:pt>
                <c:pt idx="10249">
                  <c:v>8.7271411505493501E-2</c:v>
                </c:pt>
                <c:pt idx="10250">
                  <c:v>8.5711267131094906E-2</c:v>
                </c:pt>
                <c:pt idx="10251">
                  <c:v>8.4191347218756901E-2</c:v>
                </c:pt>
                <c:pt idx="10252">
                  <c:v>8.2548288327647601E-2</c:v>
                </c:pt>
                <c:pt idx="10253">
                  <c:v>8.1413413182166106E-2</c:v>
                </c:pt>
                <c:pt idx="10254">
                  <c:v>7.9765210336149597E-2</c:v>
                </c:pt>
                <c:pt idx="10255">
                  <c:v>7.8381212162903502E-2</c:v>
                </c:pt>
                <c:pt idx="10256">
                  <c:v>7.6981094951266593E-2</c:v>
                </c:pt>
                <c:pt idx="10257">
                  <c:v>7.5362895580810302E-2</c:v>
                </c:pt>
                <c:pt idx="10258">
                  <c:v>7.4261705034579906E-2</c:v>
                </c:pt>
                <c:pt idx="10259">
                  <c:v>7.2815907634331406E-2</c:v>
                </c:pt>
                <c:pt idx="10260">
                  <c:v>7.1774202738188797E-2</c:v>
                </c:pt>
                <c:pt idx="10261">
                  <c:v>7.0525611759115203E-2</c:v>
                </c:pt>
                <c:pt idx="10262">
                  <c:v>6.9454809192142003E-2</c:v>
                </c:pt>
                <c:pt idx="10263">
                  <c:v>6.8552702496558995E-2</c:v>
                </c:pt>
                <c:pt idx="10264">
                  <c:v>6.7522399617826703E-2</c:v>
                </c:pt>
                <c:pt idx="10265">
                  <c:v>6.6716490397159697E-2</c:v>
                </c:pt>
                <c:pt idx="10266">
                  <c:v>6.5963871770442398E-2</c:v>
                </c:pt>
                <c:pt idx="10267">
                  <c:v>6.5387849186510694E-2</c:v>
                </c:pt>
                <c:pt idx="10268">
                  <c:v>6.4828692129885096E-2</c:v>
                </c:pt>
                <c:pt idx="10269">
                  <c:v>6.42365266608656E-2</c:v>
                </c:pt>
                <c:pt idx="10270">
                  <c:v>6.4070964001574901E-2</c:v>
                </c:pt>
                <c:pt idx="10271">
                  <c:v>6.3759057177118897E-2</c:v>
                </c:pt>
                <c:pt idx="10272">
                  <c:v>6.3626023661757E-2</c:v>
                </c:pt>
                <c:pt idx="10273">
                  <c:v>6.3748445728344399E-2</c:v>
                </c:pt>
                <c:pt idx="10274">
                  <c:v>6.3432323097143695E-2</c:v>
                </c:pt>
                <c:pt idx="10275">
                  <c:v>6.3783766650208407E-2</c:v>
                </c:pt>
                <c:pt idx="10276">
                  <c:v>6.4119791304641793E-2</c:v>
                </c:pt>
                <c:pt idx="10277">
                  <c:v>6.4503284395757601E-2</c:v>
                </c:pt>
                <c:pt idx="10278">
                  <c:v>6.5092530073275104E-2</c:v>
                </c:pt>
                <c:pt idx="10279">
                  <c:v>6.5467706931957595E-2</c:v>
                </c:pt>
                <c:pt idx="10280">
                  <c:v>6.6316597302904401E-2</c:v>
                </c:pt>
                <c:pt idx="10281">
                  <c:v>6.7134535176430699E-2</c:v>
                </c:pt>
                <c:pt idx="10282">
                  <c:v>6.7962165025426194E-2</c:v>
                </c:pt>
                <c:pt idx="10283">
                  <c:v>6.8913196630157797E-2</c:v>
                </c:pt>
                <c:pt idx="10284">
                  <c:v>6.9913267543736807E-2</c:v>
                </c:pt>
                <c:pt idx="10285">
                  <c:v>7.1098239196538598E-2</c:v>
                </c:pt>
                <c:pt idx="10286">
                  <c:v>7.2378181110662396E-2</c:v>
                </c:pt>
                <c:pt idx="10287">
                  <c:v>7.3547374060206602E-2</c:v>
                </c:pt>
                <c:pt idx="10288">
                  <c:v>7.4790264503178897E-2</c:v>
                </c:pt>
                <c:pt idx="10289">
                  <c:v>7.6189550674448603E-2</c:v>
                </c:pt>
                <c:pt idx="10290">
                  <c:v>7.7710921911162995E-2</c:v>
                </c:pt>
                <c:pt idx="10291">
                  <c:v>7.9182150097053997E-2</c:v>
                </c:pt>
                <c:pt idx="10292">
                  <c:v>8.0462794829789297E-2</c:v>
                </c:pt>
                <c:pt idx="10293">
                  <c:v>8.1901125703876504E-2</c:v>
                </c:pt>
                <c:pt idx="10294">
                  <c:v>8.3383425182532694E-2</c:v>
                </c:pt>
                <c:pt idx="10295">
                  <c:v>8.4855091752498807E-2</c:v>
                </c:pt>
                <c:pt idx="10296">
                  <c:v>8.6245563869224703E-2</c:v>
                </c:pt>
                <c:pt idx="10297">
                  <c:v>8.7549851170322199E-2</c:v>
                </c:pt>
                <c:pt idx="10298">
                  <c:v>8.8868383466522302E-2</c:v>
                </c:pt>
                <c:pt idx="10299">
                  <c:v>9.0110938194433304E-2</c:v>
                </c:pt>
                <c:pt idx="10300">
                  <c:v>9.1700340888973206E-2</c:v>
                </c:pt>
                <c:pt idx="10301">
                  <c:v>9.2818879850800895E-2</c:v>
                </c:pt>
                <c:pt idx="10302">
                  <c:v>9.35918199314556E-2</c:v>
                </c:pt>
                <c:pt idx="10303">
                  <c:v>9.4967378944933706E-2</c:v>
                </c:pt>
                <c:pt idx="10304">
                  <c:v>9.5728691784776596E-2</c:v>
                </c:pt>
                <c:pt idx="10305">
                  <c:v>9.6755514920928196E-2</c:v>
                </c:pt>
                <c:pt idx="10306">
                  <c:v>9.7481255171448802E-2</c:v>
                </c:pt>
                <c:pt idx="10307">
                  <c:v>9.7883266401789598E-2</c:v>
                </c:pt>
                <c:pt idx="10308">
                  <c:v>9.8506794135807402E-2</c:v>
                </c:pt>
                <c:pt idx="10309">
                  <c:v>9.8733313480018195E-2</c:v>
                </c:pt>
                <c:pt idx="10310">
                  <c:v>9.8974835885048601E-2</c:v>
                </c:pt>
                <c:pt idx="10311">
                  <c:v>9.9061357536943298E-2</c:v>
                </c:pt>
                <c:pt idx="10312">
                  <c:v>9.8705759747119398E-2</c:v>
                </c:pt>
                <c:pt idx="10313">
                  <c:v>9.8498493236983606E-2</c:v>
                </c:pt>
                <c:pt idx="10314">
                  <c:v>9.8076153198496899E-2</c:v>
                </c:pt>
                <c:pt idx="10315">
                  <c:v>9.7443111382905595E-2</c:v>
                </c:pt>
                <c:pt idx="10316">
                  <c:v>9.6637034046042902E-2</c:v>
                </c:pt>
                <c:pt idx="10317">
                  <c:v>9.5570855625302598E-2</c:v>
                </c:pt>
                <c:pt idx="10318">
                  <c:v>9.4505542074179105E-2</c:v>
                </c:pt>
                <c:pt idx="10319">
                  <c:v>9.3226575618084298E-2</c:v>
                </c:pt>
                <c:pt idx="10320">
                  <c:v>9.1333660206533301E-2</c:v>
                </c:pt>
                <c:pt idx="10321">
                  <c:v>8.9907727237674095E-2</c:v>
                </c:pt>
                <c:pt idx="10322">
                  <c:v>8.7687882078135701E-2</c:v>
                </c:pt>
                <c:pt idx="10323">
                  <c:v>8.5738420368403304E-2</c:v>
                </c:pt>
                <c:pt idx="10324">
                  <c:v>8.3343517356610705E-2</c:v>
                </c:pt>
                <c:pt idx="10325">
                  <c:v>8.07706100265842E-2</c:v>
                </c:pt>
                <c:pt idx="10326">
                  <c:v>7.8104990712655503E-2</c:v>
                </c:pt>
                <c:pt idx="10327">
                  <c:v>7.5090510616938194E-2</c:v>
                </c:pt>
                <c:pt idx="10328">
                  <c:v>7.2307138020875697E-2</c:v>
                </c:pt>
                <c:pt idx="10329">
                  <c:v>6.8817036874602999E-2</c:v>
                </c:pt>
                <c:pt idx="10330">
                  <c:v>6.5435867047966306E-2</c:v>
                </c:pt>
                <c:pt idx="10331">
                  <c:v>6.1907051196875701E-2</c:v>
                </c:pt>
                <c:pt idx="10332">
                  <c:v>5.8139183610500203E-2</c:v>
                </c:pt>
                <c:pt idx="10333">
                  <c:v>5.4430063347037698E-2</c:v>
                </c:pt>
                <c:pt idx="10334">
                  <c:v>5.03673779906431E-2</c:v>
                </c:pt>
                <c:pt idx="10335">
                  <c:v>4.6138710907459697E-2</c:v>
                </c:pt>
                <c:pt idx="10336">
                  <c:v>4.1749956936152702E-2</c:v>
                </c:pt>
                <c:pt idx="10337">
                  <c:v>3.76422218608592E-2</c:v>
                </c:pt>
                <c:pt idx="10338">
                  <c:v>3.3018658901141001E-2</c:v>
                </c:pt>
                <c:pt idx="10339">
                  <c:v>2.8598300426081899E-2</c:v>
                </c:pt>
                <c:pt idx="10340">
                  <c:v>2.3888841432672801E-2</c:v>
                </c:pt>
                <c:pt idx="10341">
                  <c:v>1.9235224575203401E-2</c:v>
                </c:pt>
                <c:pt idx="10342">
                  <c:v>1.45591748155028E-2</c:v>
                </c:pt>
                <c:pt idx="10343">
                  <c:v>9.8193309803317908E-3</c:v>
                </c:pt>
                <c:pt idx="10344">
                  <c:v>5.0974210633101397E-3</c:v>
                </c:pt>
                <c:pt idx="10345">
                  <c:v>2.2868678700152501E-4</c:v>
                </c:pt>
                <c:pt idx="10346">
                  <c:v>-4.3998890458571398E-3</c:v>
                </c:pt>
                <c:pt idx="10347">
                  <c:v>-9.1321658879955307E-3</c:v>
                </c:pt>
                <c:pt idx="10348">
                  <c:v>-1.39872564844377E-2</c:v>
                </c:pt>
                <c:pt idx="10349">
                  <c:v>-1.8632457084607298E-2</c:v>
                </c:pt>
                <c:pt idx="10350">
                  <c:v>-2.3061180152119502E-2</c:v>
                </c:pt>
                <c:pt idx="10351">
                  <c:v>-2.7549846012575301E-2</c:v>
                </c:pt>
                <c:pt idx="10352">
                  <c:v>-3.2178174675885303E-2</c:v>
                </c:pt>
                <c:pt idx="10353">
                  <c:v>-3.6514752918491197E-2</c:v>
                </c:pt>
                <c:pt idx="10354">
                  <c:v>-4.0567687380941603E-2</c:v>
                </c:pt>
                <c:pt idx="10355">
                  <c:v>-4.4538993328546203E-2</c:v>
                </c:pt>
                <c:pt idx="10356">
                  <c:v>-4.8303999821680099E-2</c:v>
                </c:pt>
                <c:pt idx="10357">
                  <c:v>-5.2114149016836198E-2</c:v>
                </c:pt>
                <c:pt idx="10358">
                  <c:v>-5.5708283432834203E-2</c:v>
                </c:pt>
                <c:pt idx="10359">
                  <c:v>-5.8959042380489102E-2</c:v>
                </c:pt>
                <c:pt idx="10360">
                  <c:v>-6.21831429454607E-2</c:v>
                </c:pt>
                <c:pt idx="10361">
                  <c:v>-6.4825722750918802E-2</c:v>
                </c:pt>
                <c:pt idx="10362">
                  <c:v>-6.7575361718646504E-2</c:v>
                </c:pt>
                <c:pt idx="10363">
                  <c:v>-7.0385079465992206E-2</c:v>
                </c:pt>
                <c:pt idx="10364">
                  <c:v>-7.2225042675940695E-2</c:v>
                </c:pt>
                <c:pt idx="10365">
                  <c:v>-7.4314620236352602E-2</c:v>
                </c:pt>
                <c:pt idx="10366">
                  <c:v>-7.5950123939153805E-2</c:v>
                </c:pt>
                <c:pt idx="10367">
                  <c:v>-7.7438378996328994E-2</c:v>
                </c:pt>
                <c:pt idx="10368">
                  <c:v>-7.8610586852494405E-2</c:v>
                </c:pt>
                <c:pt idx="10369">
                  <c:v>-7.9452818390300398E-2</c:v>
                </c:pt>
                <c:pt idx="10370">
                  <c:v>-8.0021705924825604E-2</c:v>
                </c:pt>
                <c:pt idx="10371">
                  <c:v>-8.0195602687044704E-2</c:v>
                </c:pt>
                <c:pt idx="10372">
                  <c:v>-8.0561599106271198E-2</c:v>
                </c:pt>
                <c:pt idx="10373">
                  <c:v>-8.0318564974855802E-2</c:v>
                </c:pt>
                <c:pt idx="10374">
                  <c:v>-7.9739969690815996E-2</c:v>
                </c:pt>
                <c:pt idx="10375">
                  <c:v>-7.8664341048966996E-2</c:v>
                </c:pt>
                <c:pt idx="10376">
                  <c:v>-7.7953529553508802E-2</c:v>
                </c:pt>
                <c:pt idx="10377">
                  <c:v>-7.6532699371077997E-2</c:v>
                </c:pt>
                <c:pt idx="10378">
                  <c:v>-7.4914922843255696E-2</c:v>
                </c:pt>
                <c:pt idx="10379">
                  <c:v>-7.2874072828300898E-2</c:v>
                </c:pt>
                <c:pt idx="10380">
                  <c:v>-7.0908616768503005E-2</c:v>
                </c:pt>
                <c:pt idx="10381">
                  <c:v>-6.8499440732722294E-2</c:v>
                </c:pt>
                <c:pt idx="10382">
                  <c:v>-6.5854633394064804E-2</c:v>
                </c:pt>
                <c:pt idx="10383">
                  <c:v>-6.3238909988036399E-2</c:v>
                </c:pt>
                <c:pt idx="10384">
                  <c:v>-5.98636115159931E-2</c:v>
                </c:pt>
                <c:pt idx="10385">
                  <c:v>-5.6748276708917002E-2</c:v>
                </c:pt>
                <c:pt idx="10386">
                  <c:v>-5.3215424081529898E-2</c:v>
                </c:pt>
                <c:pt idx="10387">
                  <c:v>-4.9737636667531601E-2</c:v>
                </c:pt>
                <c:pt idx="10388">
                  <c:v>-4.59258062250388E-2</c:v>
                </c:pt>
                <c:pt idx="10389">
                  <c:v>-4.1727166034837899E-2</c:v>
                </c:pt>
                <c:pt idx="10390">
                  <c:v>-3.8013815955729703E-2</c:v>
                </c:pt>
                <c:pt idx="10391">
                  <c:v>-3.35996075428944E-2</c:v>
                </c:pt>
                <c:pt idx="10392">
                  <c:v>-2.94754947814868E-2</c:v>
                </c:pt>
                <c:pt idx="10393">
                  <c:v>-2.4785796497403999E-2</c:v>
                </c:pt>
                <c:pt idx="10394">
                  <c:v>-2.0514432798039699E-2</c:v>
                </c:pt>
                <c:pt idx="10395">
                  <c:v>-1.5935312368196699E-2</c:v>
                </c:pt>
                <c:pt idx="10396">
                  <c:v>-1.14762234674012E-2</c:v>
                </c:pt>
                <c:pt idx="10397">
                  <c:v>-7.0275198885685203E-3</c:v>
                </c:pt>
                <c:pt idx="10398">
                  <c:v>-2.1465257739486199E-3</c:v>
                </c:pt>
                <c:pt idx="10399">
                  <c:v>2.2345786294885798E-3</c:v>
                </c:pt>
                <c:pt idx="10400">
                  <c:v>6.9653936790888002E-3</c:v>
                </c:pt>
                <c:pt idx="10401">
                  <c:v>1.11663254223113E-2</c:v>
                </c:pt>
                <c:pt idx="10402">
                  <c:v>1.5806224670387999E-2</c:v>
                </c:pt>
                <c:pt idx="10403">
                  <c:v>2.0119098955605399E-2</c:v>
                </c:pt>
                <c:pt idx="10404">
                  <c:v>2.4176026436390202E-2</c:v>
                </c:pt>
                <c:pt idx="10405">
                  <c:v>2.8229794121319901E-2</c:v>
                </c:pt>
                <c:pt idx="10406">
                  <c:v>3.2202436860269003E-2</c:v>
                </c:pt>
                <c:pt idx="10407">
                  <c:v>3.6082115419030399E-2</c:v>
                </c:pt>
                <c:pt idx="10408">
                  <c:v>3.9563097842865998E-2</c:v>
                </c:pt>
                <c:pt idx="10409">
                  <c:v>4.28887664055509E-2</c:v>
                </c:pt>
                <c:pt idx="10410">
                  <c:v>4.6036280791566103E-2</c:v>
                </c:pt>
                <c:pt idx="10411">
                  <c:v>4.9083353682927301E-2</c:v>
                </c:pt>
                <c:pt idx="10412">
                  <c:v>5.2157443569280502E-2</c:v>
                </c:pt>
                <c:pt idx="10413">
                  <c:v>5.4353184479646599E-2</c:v>
                </c:pt>
                <c:pt idx="10414">
                  <c:v>5.6723928966222498E-2</c:v>
                </c:pt>
                <c:pt idx="10415">
                  <c:v>5.8627729092086203E-2</c:v>
                </c:pt>
                <c:pt idx="10416">
                  <c:v>6.0394202405829399E-2</c:v>
                </c:pt>
                <c:pt idx="10417">
                  <c:v>6.2106262475013399E-2</c:v>
                </c:pt>
                <c:pt idx="10418">
                  <c:v>6.2928110037100998E-2</c:v>
                </c:pt>
                <c:pt idx="10419">
                  <c:v>6.3656233611079499E-2</c:v>
                </c:pt>
                <c:pt idx="10420">
                  <c:v>6.4114547999555196E-2</c:v>
                </c:pt>
                <c:pt idx="10421">
                  <c:v>6.4683618792762895E-2</c:v>
                </c:pt>
                <c:pt idx="10422">
                  <c:v>6.4623939445065601E-2</c:v>
                </c:pt>
                <c:pt idx="10423">
                  <c:v>6.4052726682649899E-2</c:v>
                </c:pt>
                <c:pt idx="10424">
                  <c:v>6.3212022846127494E-2</c:v>
                </c:pt>
                <c:pt idx="10425">
                  <c:v>6.2474023764854197E-2</c:v>
                </c:pt>
                <c:pt idx="10426">
                  <c:v>6.1215711287019303E-2</c:v>
                </c:pt>
                <c:pt idx="10427">
                  <c:v>5.9518320941105797E-2</c:v>
                </c:pt>
                <c:pt idx="10428">
                  <c:v>5.7555632492560002E-2</c:v>
                </c:pt>
                <c:pt idx="10429">
                  <c:v>5.5227277691040799E-2</c:v>
                </c:pt>
                <c:pt idx="10430">
                  <c:v>5.2947177071413602E-2</c:v>
                </c:pt>
                <c:pt idx="10431">
                  <c:v>5.0065782889546197E-2</c:v>
                </c:pt>
                <c:pt idx="10432">
                  <c:v>4.6919556664274997E-2</c:v>
                </c:pt>
                <c:pt idx="10433">
                  <c:v>4.3660096628845999E-2</c:v>
                </c:pt>
                <c:pt idx="10434">
                  <c:v>4.0006683173943298E-2</c:v>
                </c:pt>
                <c:pt idx="10435">
                  <c:v>3.6255133215893798E-2</c:v>
                </c:pt>
                <c:pt idx="10436">
                  <c:v>3.2229519028990301E-2</c:v>
                </c:pt>
                <c:pt idx="10437">
                  <c:v>2.78601294819282E-2</c:v>
                </c:pt>
                <c:pt idx="10438">
                  <c:v>2.3387305564639398E-2</c:v>
                </c:pt>
                <c:pt idx="10439">
                  <c:v>1.8819395807114999E-2</c:v>
                </c:pt>
                <c:pt idx="10440">
                  <c:v>1.3999796394430501E-2</c:v>
                </c:pt>
                <c:pt idx="10441">
                  <c:v>8.8225988462667295E-3</c:v>
                </c:pt>
                <c:pt idx="10442">
                  <c:v>3.8537717086049401E-3</c:v>
                </c:pt>
                <c:pt idx="10443">
                  <c:v>-1.34661343086737E-3</c:v>
                </c:pt>
                <c:pt idx="10444">
                  <c:v>-6.9068130634571297E-3</c:v>
                </c:pt>
                <c:pt idx="10445">
                  <c:v>-1.20046454655888E-2</c:v>
                </c:pt>
                <c:pt idx="10446">
                  <c:v>-1.7815775207313499E-2</c:v>
                </c:pt>
                <c:pt idx="10447">
                  <c:v>-2.3498133177001401E-2</c:v>
                </c:pt>
                <c:pt idx="10448">
                  <c:v>-2.8808138651189402E-2</c:v>
                </c:pt>
                <c:pt idx="10449">
                  <c:v>-3.4416627915979298E-2</c:v>
                </c:pt>
                <c:pt idx="10450">
                  <c:v>-3.9808625634344001E-2</c:v>
                </c:pt>
                <c:pt idx="10451">
                  <c:v>-4.5757591546015601E-2</c:v>
                </c:pt>
                <c:pt idx="10452">
                  <c:v>-5.1174686874420998E-2</c:v>
                </c:pt>
                <c:pt idx="10453">
                  <c:v>-5.6580098233599697E-2</c:v>
                </c:pt>
                <c:pt idx="10454">
                  <c:v>-6.1840440289127302E-2</c:v>
                </c:pt>
                <c:pt idx="10455">
                  <c:v>-6.6977899938513899E-2</c:v>
                </c:pt>
                <c:pt idx="10456">
                  <c:v>-7.2304070523282402E-2</c:v>
                </c:pt>
                <c:pt idx="10457">
                  <c:v>-7.7469949156550297E-2</c:v>
                </c:pt>
                <c:pt idx="10458">
                  <c:v>-8.2059387051795996E-2</c:v>
                </c:pt>
                <c:pt idx="10459">
                  <c:v>-8.6711421731844707E-2</c:v>
                </c:pt>
                <c:pt idx="10460">
                  <c:v>-9.1152908202683305E-2</c:v>
                </c:pt>
                <c:pt idx="10461">
                  <c:v>-9.5535008172345101E-2</c:v>
                </c:pt>
                <c:pt idx="10462">
                  <c:v>-9.9612177281007699E-2</c:v>
                </c:pt>
                <c:pt idx="10463">
                  <c:v>-0.10334097340361401</c:v>
                </c:pt>
                <c:pt idx="10464">
                  <c:v>-0.106934375522096</c:v>
                </c:pt>
                <c:pt idx="10465">
                  <c:v>-0.110242100302786</c:v>
                </c:pt>
                <c:pt idx="10466">
                  <c:v>-0.113343141213401</c:v>
                </c:pt>
                <c:pt idx="10467">
                  <c:v>-0.11609620984685699</c:v>
                </c:pt>
                <c:pt idx="10468">
                  <c:v>-0.11852939621106701</c:v>
                </c:pt>
                <c:pt idx="10469">
                  <c:v>-0.120863528447316</c:v>
                </c:pt>
                <c:pt idx="10470">
                  <c:v>-0.122695113435641</c:v>
                </c:pt>
                <c:pt idx="10471">
                  <c:v>-0.12454440729039699</c:v>
                </c:pt>
                <c:pt idx="10472">
                  <c:v>-0.12572699731185599</c:v>
                </c:pt>
                <c:pt idx="10473">
                  <c:v>-0.12667506664838901</c:v>
                </c:pt>
                <c:pt idx="10474">
                  <c:v>-0.127847175974549</c:v>
                </c:pt>
                <c:pt idx="10475">
                  <c:v>-0.12809874601306701</c:v>
                </c:pt>
                <c:pt idx="10476">
                  <c:v>-0.12818571622831801</c:v>
                </c:pt>
                <c:pt idx="10477">
                  <c:v>-0.12815219398630601</c:v>
                </c:pt>
                <c:pt idx="10478">
                  <c:v>-0.12756733116619901</c:v>
                </c:pt>
                <c:pt idx="10479">
                  <c:v>-0.12717141338171201</c:v>
                </c:pt>
                <c:pt idx="10480">
                  <c:v>-0.126181432392484</c:v>
                </c:pt>
                <c:pt idx="10481">
                  <c:v>-0.124994151454397</c:v>
                </c:pt>
                <c:pt idx="10482">
                  <c:v>-0.123383031178376</c:v>
                </c:pt>
                <c:pt idx="10483">
                  <c:v>-0.121529967591068</c:v>
                </c:pt>
                <c:pt idx="10484">
                  <c:v>-0.11979883208724899</c:v>
                </c:pt>
                <c:pt idx="10485">
                  <c:v>-0.117590944466193</c:v>
                </c:pt>
                <c:pt idx="10486">
                  <c:v>-0.114914675530467</c:v>
                </c:pt>
                <c:pt idx="10487">
                  <c:v>-0.1125256881901</c:v>
                </c:pt>
                <c:pt idx="10488">
                  <c:v>-0.10950469406192199</c:v>
                </c:pt>
                <c:pt idx="10489">
                  <c:v>-0.106710386774944</c:v>
                </c:pt>
                <c:pt idx="10490">
                  <c:v>-0.103490568969261</c:v>
                </c:pt>
                <c:pt idx="10491">
                  <c:v>-0.100179554903999</c:v>
                </c:pt>
                <c:pt idx="10492">
                  <c:v>-9.6915732116616402E-2</c:v>
                </c:pt>
                <c:pt idx="10493">
                  <c:v>-9.34210426765755E-2</c:v>
                </c:pt>
                <c:pt idx="10494">
                  <c:v>-9.0002747580663997E-2</c:v>
                </c:pt>
                <c:pt idx="10495">
                  <c:v>-8.6098251063609299E-2</c:v>
                </c:pt>
                <c:pt idx="10496">
                  <c:v>-8.27669891904982E-2</c:v>
                </c:pt>
                <c:pt idx="10497">
                  <c:v>-7.8908206701280903E-2</c:v>
                </c:pt>
                <c:pt idx="10498">
                  <c:v>-7.5163583889616803E-2</c:v>
                </c:pt>
                <c:pt idx="10499">
                  <c:v>-7.1641290852097694E-2</c:v>
                </c:pt>
                <c:pt idx="10500">
                  <c:v>-6.7643338257233301E-2</c:v>
                </c:pt>
                <c:pt idx="10501">
                  <c:v>-6.4101599931048303E-2</c:v>
                </c:pt>
                <c:pt idx="10502">
                  <c:v>-6.0541651064955501E-2</c:v>
                </c:pt>
                <c:pt idx="10503">
                  <c:v>-5.6912650181221901E-2</c:v>
                </c:pt>
                <c:pt idx="10504">
                  <c:v>-5.36800780719114E-2</c:v>
                </c:pt>
                <c:pt idx="10505">
                  <c:v>-4.9971371862188203E-2</c:v>
                </c:pt>
                <c:pt idx="10506">
                  <c:v>-4.69739856361591E-2</c:v>
                </c:pt>
                <c:pt idx="10507">
                  <c:v>-4.4075159846759103E-2</c:v>
                </c:pt>
                <c:pt idx="10508">
                  <c:v>-4.0918969140123301E-2</c:v>
                </c:pt>
                <c:pt idx="10509">
                  <c:v>-3.8435019398075199E-2</c:v>
                </c:pt>
                <c:pt idx="10510">
                  <c:v>-3.5487946540739598E-2</c:v>
                </c:pt>
                <c:pt idx="10511">
                  <c:v>-3.32741361202828E-2</c:v>
                </c:pt>
                <c:pt idx="10512">
                  <c:v>-3.1256576276693399E-2</c:v>
                </c:pt>
                <c:pt idx="10513">
                  <c:v>-2.9218012299825999E-2</c:v>
                </c:pt>
                <c:pt idx="10514">
                  <c:v>-2.7486597740157201E-2</c:v>
                </c:pt>
                <c:pt idx="10515">
                  <c:v>-2.6045258593993901E-2</c:v>
                </c:pt>
                <c:pt idx="10516">
                  <c:v>-2.4721064011747802E-2</c:v>
                </c:pt>
                <c:pt idx="10517">
                  <c:v>-2.3987230679557599E-2</c:v>
                </c:pt>
                <c:pt idx="10518">
                  <c:v>-2.33720994481828E-2</c:v>
                </c:pt>
                <c:pt idx="10519">
                  <c:v>-2.2465305307273999E-2</c:v>
                </c:pt>
                <c:pt idx="10520">
                  <c:v>-2.2541874300368501E-2</c:v>
                </c:pt>
                <c:pt idx="10521">
                  <c:v>-2.2419867681464201E-2</c:v>
                </c:pt>
                <c:pt idx="10522">
                  <c:v>-2.2900571619311499E-2</c:v>
                </c:pt>
                <c:pt idx="10523">
                  <c:v>-2.34442214410986E-2</c:v>
                </c:pt>
                <c:pt idx="10524">
                  <c:v>-2.4163479751009201E-2</c:v>
                </c:pt>
                <c:pt idx="10525">
                  <c:v>-2.5405311501554E-2</c:v>
                </c:pt>
                <c:pt idx="10526">
                  <c:v>-2.6937608433583601E-2</c:v>
                </c:pt>
                <c:pt idx="10527">
                  <c:v>-2.8538874000751401E-2</c:v>
                </c:pt>
                <c:pt idx="10528">
                  <c:v>-3.0385633110125401E-2</c:v>
                </c:pt>
                <c:pt idx="10529">
                  <c:v>-3.2585822738854901E-2</c:v>
                </c:pt>
                <c:pt idx="10530">
                  <c:v>-3.4889595507298601E-2</c:v>
                </c:pt>
                <c:pt idx="10531">
                  <c:v>-3.7733849329404698E-2</c:v>
                </c:pt>
                <c:pt idx="10532">
                  <c:v>-4.0486228574222502E-2</c:v>
                </c:pt>
                <c:pt idx="10533">
                  <c:v>-4.3353784829330902E-2</c:v>
                </c:pt>
                <c:pt idx="10534">
                  <c:v>-4.6789432223873398E-2</c:v>
                </c:pt>
                <c:pt idx="10535">
                  <c:v>-5.0298825664209401E-2</c:v>
                </c:pt>
                <c:pt idx="10536">
                  <c:v>-5.3713013191011398E-2</c:v>
                </c:pt>
                <c:pt idx="10537">
                  <c:v>-5.7701846539723399E-2</c:v>
                </c:pt>
                <c:pt idx="10538">
                  <c:v>-6.1315222685351001E-2</c:v>
                </c:pt>
                <c:pt idx="10539">
                  <c:v>-6.5644954638315101E-2</c:v>
                </c:pt>
                <c:pt idx="10540">
                  <c:v>-6.9999783740677099E-2</c:v>
                </c:pt>
                <c:pt idx="10541">
                  <c:v>-7.4020604109851604E-2</c:v>
                </c:pt>
                <c:pt idx="10542">
                  <c:v>-7.8573182145728004E-2</c:v>
                </c:pt>
                <c:pt idx="10543">
                  <c:v>-8.2753443135712798E-2</c:v>
                </c:pt>
                <c:pt idx="10544">
                  <c:v>-8.7282366051396804E-2</c:v>
                </c:pt>
                <c:pt idx="10545">
                  <c:v>-9.1964411404467206E-2</c:v>
                </c:pt>
                <c:pt idx="10546">
                  <c:v>-9.6249065548028298E-2</c:v>
                </c:pt>
                <c:pt idx="10547">
                  <c:v>-0.100631367501561</c:v>
                </c:pt>
                <c:pt idx="10548">
                  <c:v>-0.105282334236182</c:v>
                </c:pt>
                <c:pt idx="10549">
                  <c:v>-0.109526931661143</c:v>
                </c:pt>
                <c:pt idx="10550">
                  <c:v>-0.11407397146586901</c:v>
                </c:pt>
                <c:pt idx="10551">
                  <c:v>-0.118164585534984</c:v>
                </c:pt>
                <c:pt idx="10552">
                  <c:v>-0.122391090114745</c:v>
                </c:pt>
                <c:pt idx="10553">
                  <c:v>-0.12665872140268999</c:v>
                </c:pt>
                <c:pt idx="10554">
                  <c:v>-0.13066755422193399</c:v>
                </c:pt>
                <c:pt idx="10555">
                  <c:v>-0.13446951174122901</c:v>
                </c:pt>
                <c:pt idx="10556">
                  <c:v>-0.137979275276225</c:v>
                </c:pt>
                <c:pt idx="10557">
                  <c:v>-0.14176448987396101</c:v>
                </c:pt>
                <c:pt idx="10558">
                  <c:v>-0.14495115820061399</c:v>
                </c:pt>
                <c:pt idx="10559">
                  <c:v>-0.14822694396142699</c:v>
                </c:pt>
                <c:pt idx="10560">
                  <c:v>-0.15101956973217801</c:v>
                </c:pt>
                <c:pt idx="10561">
                  <c:v>-0.15371065689517399</c:v>
                </c:pt>
                <c:pt idx="10562">
                  <c:v>-0.15641458718665299</c:v>
                </c:pt>
                <c:pt idx="10563">
                  <c:v>-0.15868108005192799</c:v>
                </c:pt>
                <c:pt idx="10564">
                  <c:v>-0.16069455068560601</c:v>
                </c:pt>
                <c:pt idx="10565">
                  <c:v>-0.16243479503261199</c:v>
                </c:pt>
                <c:pt idx="10566">
                  <c:v>-0.163915694676214</c:v>
                </c:pt>
                <c:pt idx="10567">
                  <c:v>-0.16536237612330101</c:v>
                </c:pt>
                <c:pt idx="10568">
                  <c:v>-0.166547253303546</c:v>
                </c:pt>
                <c:pt idx="10569">
                  <c:v>-0.16719844056336999</c:v>
                </c:pt>
                <c:pt idx="10570">
                  <c:v>-0.16762739273006999</c:v>
                </c:pt>
                <c:pt idx="10571">
                  <c:v>-0.16781732814754399</c:v>
                </c:pt>
                <c:pt idx="10572">
                  <c:v>-0.168013112851878</c:v>
                </c:pt>
                <c:pt idx="10573">
                  <c:v>-0.16776719193280701</c:v>
                </c:pt>
                <c:pt idx="10574">
                  <c:v>-0.16713201853724799</c:v>
                </c:pt>
                <c:pt idx="10575">
                  <c:v>-0.166198002097875</c:v>
                </c:pt>
                <c:pt idx="10576">
                  <c:v>-0.165100154163831</c:v>
                </c:pt>
                <c:pt idx="10577">
                  <c:v>-0.16388514365950199</c:v>
                </c:pt>
                <c:pt idx="10578">
                  <c:v>-0.16251948916338399</c:v>
                </c:pt>
                <c:pt idx="10579">
                  <c:v>-0.16060169805656499</c:v>
                </c:pt>
                <c:pt idx="10580">
                  <c:v>-0.158363851461472</c:v>
                </c:pt>
                <c:pt idx="10581">
                  <c:v>-0.15625916929011799</c:v>
                </c:pt>
                <c:pt idx="10582">
                  <c:v>-0.153881013596637</c:v>
                </c:pt>
                <c:pt idx="10583">
                  <c:v>-0.151385457305905</c:v>
                </c:pt>
                <c:pt idx="10584">
                  <c:v>-0.148298184926972</c:v>
                </c:pt>
                <c:pt idx="10585">
                  <c:v>-0.14520650013601999</c:v>
                </c:pt>
                <c:pt idx="10586">
                  <c:v>-0.141960239308699</c:v>
                </c:pt>
                <c:pt idx="10587">
                  <c:v>-0.138598299663795</c:v>
                </c:pt>
                <c:pt idx="10588">
                  <c:v>-0.13509659990165199</c:v>
                </c:pt>
                <c:pt idx="10589">
                  <c:v>-0.13106292894458399</c:v>
                </c:pt>
                <c:pt idx="10590">
                  <c:v>-0.127492344994284</c:v>
                </c:pt>
                <c:pt idx="10591">
                  <c:v>-0.12340056863339199</c:v>
                </c:pt>
                <c:pt idx="10592">
                  <c:v>-0.119527271320679</c:v>
                </c:pt>
                <c:pt idx="10593">
                  <c:v>-0.115390842340892</c:v>
                </c:pt>
                <c:pt idx="10594">
                  <c:v>-0.111064914479334</c:v>
                </c:pt>
                <c:pt idx="10595">
                  <c:v>-0.10714875221077901</c:v>
                </c:pt>
                <c:pt idx="10596">
                  <c:v>-0.10276313626334301</c:v>
                </c:pt>
                <c:pt idx="10597">
                  <c:v>-9.83928078545524E-2</c:v>
                </c:pt>
                <c:pt idx="10598">
                  <c:v>-9.4038962627623499E-2</c:v>
                </c:pt>
                <c:pt idx="10599">
                  <c:v>-8.9672919976942905E-2</c:v>
                </c:pt>
                <c:pt idx="10600">
                  <c:v>-8.5590989918565605E-2</c:v>
                </c:pt>
                <c:pt idx="10601">
                  <c:v>-8.1374323963580394E-2</c:v>
                </c:pt>
                <c:pt idx="10602">
                  <c:v>-7.7000875055120002E-2</c:v>
                </c:pt>
                <c:pt idx="10603">
                  <c:v>-7.2869531674611798E-2</c:v>
                </c:pt>
                <c:pt idx="10604">
                  <c:v>-6.8707610005816502E-2</c:v>
                </c:pt>
                <c:pt idx="10605">
                  <c:v>-6.48235888227148E-2</c:v>
                </c:pt>
                <c:pt idx="10606">
                  <c:v>-6.1178584062221E-2</c:v>
                </c:pt>
                <c:pt idx="10607">
                  <c:v>-5.68538563762475E-2</c:v>
                </c:pt>
                <c:pt idx="10608">
                  <c:v>-5.3466962340326898E-2</c:v>
                </c:pt>
                <c:pt idx="10609">
                  <c:v>-4.9919198459286197E-2</c:v>
                </c:pt>
                <c:pt idx="10610">
                  <c:v>-4.6554356324221002E-2</c:v>
                </c:pt>
                <c:pt idx="10611">
                  <c:v>-4.3207274279407099E-2</c:v>
                </c:pt>
                <c:pt idx="10612">
                  <c:v>-4.0029919882305399E-2</c:v>
                </c:pt>
                <c:pt idx="10613">
                  <c:v>-3.7115520573081998E-2</c:v>
                </c:pt>
                <c:pt idx="10614">
                  <c:v>-3.44622700563307E-2</c:v>
                </c:pt>
                <c:pt idx="10615">
                  <c:v>-3.2138244124986101E-2</c:v>
                </c:pt>
                <c:pt idx="10616">
                  <c:v>-2.9559702464564099E-2</c:v>
                </c:pt>
                <c:pt idx="10617">
                  <c:v>-2.73436614615679E-2</c:v>
                </c:pt>
                <c:pt idx="10618">
                  <c:v>-2.5278666139971599E-2</c:v>
                </c:pt>
                <c:pt idx="10619">
                  <c:v>-2.3469074707724899E-2</c:v>
                </c:pt>
                <c:pt idx="10620">
                  <c:v>-2.19824790865061E-2</c:v>
                </c:pt>
                <c:pt idx="10621">
                  <c:v>-2.0558580480382699E-2</c:v>
                </c:pt>
                <c:pt idx="10622">
                  <c:v>-1.9236868018654801E-2</c:v>
                </c:pt>
                <c:pt idx="10623">
                  <c:v>-1.83343959336329E-2</c:v>
                </c:pt>
                <c:pt idx="10624">
                  <c:v>-1.7432148935463899E-2</c:v>
                </c:pt>
                <c:pt idx="10625">
                  <c:v>-1.6896467879548099E-2</c:v>
                </c:pt>
                <c:pt idx="10626">
                  <c:v>-1.6599074116945299E-2</c:v>
                </c:pt>
                <c:pt idx="10627">
                  <c:v>-1.62179303141676E-2</c:v>
                </c:pt>
                <c:pt idx="10628">
                  <c:v>-1.64565215538016E-2</c:v>
                </c:pt>
                <c:pt idx="10629">
                  <c:v>-1.6324661695387901E-2</c:v>
                </c:pt>
                <c:pt idx="10630">
                  <c:v>-1.6875035178672899E-2</c:v>
                </c:pt>
                <c:pt idx="10631">
                  <c:v>-1.7438760191091699E-2</c:v>
                </c:pt>
                <c:pt idx="10632">
                  <c:v>-1.8071165988039699E-2</c:v>
                </c:pt>
                <c:pt idx="10633">
                  <c:v>-1.9246313557807801E-2</c:v>
                </c:pt>
                <c:pt idx="10634">
                  <c:v>-2.0145492388011599E-2</c:v>
                </c:pt>
                <c:pt idx="10635">
                  <c:v>-2.1232911233139699E-2</c:v>
                </c:pt>
                <c:pt idx="10636">
                  <c:v>-2.27536044677643E-2</c:v>
                </c:pt>
                <c:pt idx="10637">
                  <c:v>-2.4373803941168198E-2</c:v>
                </c:pt>
                <c:pt idx="10638">
                  <c:v>-2.60007740375395E-2</c:v>
                </c:pt>
                <c:pt idx="10639">
                  <c:v>-2.7820450475947001E-2</c:v>
                </c:pt>
                <c:pt idx="10640">
                  <c:v>-2.9394399259089501E-2</c:v>
                </c:pt>
                <c:pt idx="10641">
                  <c:v>-3.1613827019789403E-2</c:v>
                </c:pt>
                <c:pt idx="10642">
                  <c:v>-3.3752659513529203E-2</c:v>
                </c:pt>
                <c:pt idx="10643">
                  <c:v>-3.5849529258754197E-2</c:v>
                </c:pt>
                <c:pt idx="10644">
                  <c:v>-3.7995098516896898E-2</c:v>
                </c:pt>
                <c:pt idx="10645">
                  <c:v>-4.02387752993177E-2</c:v>
                </c:pt>
                <c:pt idx="10646">
                  <c:v>-4.2752437151047797E-2</c:v>
                </c:pt>
                <c:pt idx="10647">
                  <c:v>-4.5178411960350898E-2</c:v>
                </c:pt>
                <c:pt idx="10648">
                  <c:v>-4.7822870965484501E-2</c:v>
                </c:pt>
                <c:pt idx="10649">
                  <c:v>-5.0132490855583398E-2</c:v>
                </c:pt>
                <c:pt idx="10650">
                  <c:v>-5.2689855786466303E-2</c:v>
                </c:pt>
                <c:pt idx="10651">
                  <c:v>-5.5410044060434198E-2</c:v>
                </c:pt>
                <c:pt idx="10652">
                  <c:v>-5.7833790407337299E-2</c:v>
                </c:pt>
                <c:pt idx="10653">
                  <c:v>-6.0419966359355502E-2</c:v>
                </c:pt>
                <c:pt idx="10654">
                  <c:v>-6.2737598942511602E-2</c:v>
                </c:pt>
                <c:pt idx="10655">
                  <c:v>-6.5082748044149999E-2</c:v>
                </c:pt>
                <c:pt idx="10656">
                  <c:v>-6.77414123346229E-2</c:v>
                </c:pt>
                <c:pt idx="10657">
                  <c:v>-6.9836112940434195E-2</c:v>
                </c:pt>
                <c:pt idx="10658">
                  <c:v>-7.2392754607854201E-2</c:v>
                </c:pt>
                <c:pt idx="10659">
                  <c:v>-7.4416637891943596E-2</c:v>
                </c:pt>
                <c:pt idx="10660">
                  <c:v>-7.6475363890333603E-2</c:v>
                </c:pt>
                <c:pt idx="10661">
                  <c:v>-7.8735343016964193E-2</c:v>
                </c:pt>
                <c:pt idx="10662">
                  <c:v>-8.0659421637330503E-2</c:v>
                </c:pt>
                <c:pt idx="10663">
                  <c:v>-8.2587177613404103E-2</c:v>
                </c:pt>
                <c:pt idx="10664">
                  <c:v>-8.4149687784058805E-2</c:v>
                </c:pt>
                <c:pt idx="10665">
                  <c:v>-8.5758610594183105E-2</c:v>
                </c:pt>
                <c:pt idx="10666">
                  <c:v>-8.7433584713733803E-2</c:v>
                </c:pt>
                <c:pt idx="10667">
                  <c:v>-8.8586114641859504E-2</c:v>
                </c:pt>
                <c:pt idx="10668">
                  <c:v>-8.96710456760937E-2</c:v>
                </c:pt>
                <c:pt idx="10669">
                  <c:v>-9.0850315479484106E-2</c:v>
                </c:pt>
                <c:pt idx="10670">
                  <c:v>-9.1580991126914493E-2</c:v>
                </c:pt>
                <c:pt idx="10671">
                  <c:v>-9.2328508861993203E-2</c:v>
                </c:pt>
                <c:pt idx="10672">
                  <c:v>-9.2661908332624998E-2</c:v>
                </c:pt>
                <c:pt idx="10673">
                  <c:v>-9.3353091120143603E-2</c:v>
                </c:pt>
                <c:pt idx="10674">
                  <c:v>-9.3289757449388194E-2</c:v>
                </c:pt>
                <c:pt idx="10675">
                  <c:v>-9.3227566096591802E-2</c:v>
                </c:pt>
                <c:pt idx="10676">
                  <c:v>-9.3186008478716401E-2</c:v>
                </c:pt>
                <c:pt idx="10677">
                  <c:v>-9.2367083184717799E-2</c:v>
                </c:pt>
                <c:pt idx="10678">
                  <c:v>-9.2208897557267896E-2</c:v>
                </c:pt>
                <c:pt idx="10679">
                  <c:v>-9.1220662567520996E-2</c:v>
                </c:pt>
                <c:pt idx="10680">
                  <c:v>-9.0261025954554194E-2</c:v>
                </c:pt>
                <c:pt idx="10681">
                  <c:v>-8.8937643366938005E-2</c:v>
                </c:pt>
                <c:pt idx="10682">
                  <c:v>-8.7266537362399602E-2</c:v>
                </c:pt>
                <c:pt idx="10683">
                  <c:v>-8.5948916650522095E-2</c:v>
                </c:pt>
                <c:pt idx="10684">
                  <c:v>-8.3905156897720601E-2</c:v>
                </c:pt>
                <c:pt idx="10685">
                  <c:v>-8.1839218064131997E-2</c:v>
                </c:pt>
                <c:pt idx="10686">
                  <c:v>-7.9564303080103302E-2</c:v>
                </c:pt>
                <c:pt idx="10687">
                  <c:v>-7.6973729576870695E-2</c:v>
                </c:pt>
                <c:pt idx="10688">
                  <c:v>-7.4444333851355696E-2</c:v>
                </c:pt>
                <c:pt idx="10689">
                  <c:v>-7.16694681130563E-2</c:v>
                </c:pt>
                <c:pt idx="10690">
                  <c:v>-6.8500503341187097E-2</c:v>
                </c:pt>
                <c:pt idx="10691">
                  <c:v>-6.5148290695205099E-2</c:v>
                </c:pt>
                <c:pt idx="10692">
                  <c:v>-6.1708646056467399E-2</c:v>
                </c:pt>
                <c:pt idx="10693">
                  <c:v>-5.8153882541525599E-2</c:v>
                </c:pt>
                <c:pt idx="10694">
                  <c:v>-5.4559624303155599E-2</c:v>
                </c:pt>
                <c:pt idx="10695">
                  <c:v>-5.0409872891114101E-2</c:v>
                </c:pt>
                <c:pt idx="10696">
                  <c:v>-4.6159270518319702E-2</c:v>
                </c:pt>
                <c:pt idx="10697">
                  <c:v>-4.1828783541560798E-2</c:v>
                </c:pt>
                <c:pt idx="10698">
                  <c:v>-3.7453992671937997E-2</c:v>
                </c:pt>
                <c:pt idx="10699">
                  <c:v>-3.2869284991631401E-2</c:v>
                </c:pt>
                <c:pt idx="10700">
                  <c:v>-2.8163405412290898E-2</c:v>
                </c:pt>
                <c:pt idx="10701">
                  <c:v>-2.3204660445334299E-2</c:v>
                </c:pt>
                <c:pt idx="10702">
                  <c:v>-1.81465718143578E-2</c:v>
                </c:pt>
                <c:pt idx="10703">
                  <c:v>-1.3194903856537999E-2</c:v>
                </c:pt>
                <c:pt idx="10704">
                  <c:v>-7.9393319640661195E-3</c:v>
                </c:pt>
                <c:pt idx="10705">
                  <c:v>-2.7839653234164601E-3</c:v>
                </c:pt>
                <c:pt idx="10706">
                  <c:v>2.52831715665847E-3</c:v>
                </c:pt>
                <c:pt idx="10707">
                  <c:v>8.1433911141548798E-3</c:v>
                </c:pt>
                <c:pt idx="10708">
                  <c:v>1.36843800403609E-2</c:v>
                </c:pt>
                <c:pt idx="10709">
                  <c:v>1.9053860214839801E-2</c:v>
                </c:pt>
                <c:pt idx="10710">
                  <c:v>2.49644699386159E-2</c:v>
                </c:pt>
                <c:pt idx="10711">
                  <c:v>3.02632649066326E-2</c:v>
                </c:pt>
                <c:pt idx="10712">
                  <c:v>3.5973688307222099E-2</c:v>
                </c:pt>
                <c:pt idx="10713">
                  <c:v>4.1728707923804703E-2</c:v>
                </c:pt>
                <c:pt idx="10714">
                  <c:v>4.70837985509657E-2</c:v>
                </c:pt>
                <c:pt idx="10715">
                  <c:v>5.3056060299165701E-2</c:v>
                </c:pt>
                <c:pt idx="10716">
                  <c:v>5.8141044684151599E-2</c:v>
                </c:pt>
                <c:pt idx="10717">
                  <c:v>6.3665803353057104E-2</c:v>
                </c:pt>
                <c:pt idx="10718">
                  <c:v>6.9299069668156701E-2</c:v>
                </c:pt>
                <c:pt idx="10719">
                  <c:v>7.4532576749218205E-2</c:v>
                </c:pt>
                <c:pt idx="10720">
                  <c:v>7.9907091621711598E-2</c:v>
                </c:pt>
                <c:pt idx="10721">
                  <c:v>8.4889930885280698E-2</c:v>
                </c:pt>
                <c:pt idx="10722">
                  <c:v>8.9940456512317093E-2</c:v>
                </c:pt>
                <c:pt idx="10723">
                  <c:v>9.5039559116580699E-2</c:v>
                </c:pt>
                <c:pt idx="10724">
                  <c:v>9.98655510417953E-2</c:v>
                </c:pt>
                <c:pt idx="10725">
                  <c:v>0.10442942691849801</c:v>
                </c:pt>
                <c:pt idx="10726">
                  <c:v>0.109005504961905</c:v>
                </c:pt>
                <c:pt idx="10727">
                  <c:v>0.11310361282397199</c:v>
                </c:pt>
                <c:pt idx="10728">
                  <c:v>0.11753071580973</c:v>
                </c:pt>
                <c:pt idx="10729">
                  <c:v>0.121546787889926</c:v>
                </c:pt>
                <c:pt idx="10730">
                  <c:v>0.12503940466691801</c:v>
                </c:pt>
                <c:pt idx="10731">
                  <c:v>0.128638126000058</c:v>
                </c:pt>
                <c:pt idx="10732">
                  <c:v>0.13221156917243501</c:v>
                </c:pt>
                <c:pt idx="10733">
                  <c:v>0.13526660459707701</c:v>
                </c:pt>
                <c:pt idx="10734">
                  <c:v>0.13812128890551401</c:v>
                </c:pt>
                <c:pt idx="10735">
                  <c:v>0.140875328188479</c:v>
                </c:pt>
                <c:pt idx="10736">
                  <c:v>0.14318441695588499</c:v>
                </c:pt>
                <c:pt idx="10737">
                  <c:v>0.14547265647369401</c:v>
                </c:pt>
                <c:pt idx="10738">
                  <c:v>0.14762092790439801</c:v>
                </c:pt>
                <c:pt idx="10739">
                  <c:v>0.14904918970744799</c:v>
                </c:pt>
                <c:pt idx="10740">
                  <c:v>0.150702665831459</c:v>
                </c:pt>
                <c:pt idx="10741">
                  <c:v>0.15169423048505301</c:v>
                </c:pt>
                <c:pt idx="10742">
                  <c:v>0.15297878126487499</c:v>
                </c:pt>
                <c:pt idx="10743">
                  <c:v>0.15361285778152001</c:v>
                </c:pt>
                <c:pt idx="10744">
                  <c:v>0.15391172458953101</c:v>
                </c:pt>
                <c:pt idx="10745">
                  <c:v>0.15424051509883199</c:v>
                </c:pt>
                <c:pt idx="10746">
                  <c:v>0.154208116677444</c:v>
                </c:pt>
                <c:pt idx="10747">
                  <c:v>0.15407049000619999</c:v>
                </c:pt>
                <c:pt idx="10748">
                  <c:v>0.153480837695468</c:v>
                </c:pt>
                <c:pt idx="10749">
                  <c:v>0.15279279704278201</c:v>
                </c:pt>
                <c:pt idx="10750">
                  <c:v>0.15164790088015501</c:v>
                </c:pt>
                <c:pt idx="10751">
                  <c:v>0.15066544418195299</c:v>
                </c:pt>
                <c:pt idx="10752">
                  <c:v>0.14933709740113399</c:v>
                </c:pt>
                <c:pt idx="10753">
                  <c:v>0.14776915987692099</c:v>
                </c:pt>
                <c:pt idx="10754">
                  <c:v>0.145839386574562</c:v>
                </c:pt>
                <c:pt idx="10755">
                  <c:v>0.14379336650310101</c:v>
                </c:pt>
                <c:pt idx="10756">
                  <c:v>0.14207758900837</c:v>
                </c:pt>
                <c:pt idx="10757">
                  <c:v>0.13960975610053</c:v>
                </c:pt>
                <c:pt idx="10758">
                  <c:v>0.137213396412459</c:v>
                </c:pt>
                <c:pt idx="10759">
                  <c:v>0.134560372980424</c:v>
                </c:pt>
                <c:pt idx="10760">
                  <c:v>0.13200867240440201</c:v>
                </c:pt>
                <c:pt idx="10761">
                  <c:v>0.12914451755946599</c:v>
                </c:pt>
                <c:pt idx="10762">
                  <c:v>0.12646791927791201</c:v>
                </c:pt>
                <c:pt idx="10763">
                  <c:v>0.123506028238253</c:v>
                </c:pt>
                <c:pt idx="10764">
                  <c:v>0.120515937017608</c:v>
                </c:pt>
                <c:pt idx="10765">
                  <c:v>0.11771247083542399</c:v>
                </c:pt>
                <c:pt idx="10766">
                  <c:v>0.114713945721265</c:v>
                </c:pt>
                <c:pt idx="10767">
                  <c:v>0.11148642203110699</c:v>
                </c:pt>
                <c:pt idx="10768">
                  <c:v>0.10865911322300199</c:v>
                </c:pt>
                <c:pt idx="10769">
                  <c:v>0.105521351426088</c:v>
                </c:pt>
                <c:pt idx="10770">
                  <c:v>0.102880960322955</c:v>
                </c:pt>
                <c:pt idx="10771">
                  <c:v>9.9869494444181806E-2</c:v>
                </c:pt>
                <c:pt idx="10772">
                  <c:v>9.6796599306666398E-2</c:v>
                </c:pt>
                <c:pt idx="10773">
                  <c:v>9.4415322611191899E-2</c:v>
                </c:pt>
                <c:pt idx="10774">
                  <c:v>9.1811298515656697E-2</c:v>
                </c:pt>
                <c:pt idx="10775">
                  <c:v>8.9526312671680305E-2</c:v>
                </c:pt>
                <c:pt idx="10776">
                  <c:v>8.7108930863004405E-2</c:v>
                </c:pt>
                <c:pt idx="10777">
                  <c:v>8.4604583814418599E-2</c:v>
                </c:pt>
                <c:pt idx="10778">
                  <c:v>8.2933515775077696E-2</c:v>
                </c:pt>
                <c:pt idx="10779">
                  <c:v>8.1123738607910195E-2</c:v>
                </c:pt>
                <c:pt idx="10780">
                  <c:v>7.9662926554456198E-2</c:v>
                </c:pt>
                <c:pt idx="10781">
                  <c:v>7.8092827214131993E-2</c:v>
                </c:pt>
                <c:pt idx="10782">
                  <c:v>7.6731752909901002E-2</c:v>
                </c:pt>
                <c:pt idx="10783">
                  <c:v>7.5689617389802497E-2</c:v>
                </c:pt>
                <c:pt idx="10784">
                  <c:v>7.5312018871859093E-2</c:v>
                </c:pt>
                <c:pt idx="10785">
                  <c:v>7.4604509712654796E-2</c:v>
                </c:pt>
                <c:pt idx="10786">
                  <c:v>7.4367581985249301E-2</c:v>
                </c:pt>
                <c:pt idx="10787">
                  <c:v>7.4168639568115799E-2</c:v>
                </c:pt>
                <c:pt idx="10788">
                  <c:v>7.4508139458827602E-2</c:v>
                </c:pt>
                <c:pt idx="10789">
                  <c:v>7.5179731505570793E-2</c:v>
                </c:pt>
                <c:pt idx="10790">
                  <c:v>7.5874200672542497E-2</c:v>
                </c:pt>
                <c:pt idx="10791">
                  <c:v>7.6777605913953703E-2</c:v>
                </c:pt>
                <c:pt idx="10792">
                  <c:v>7.80406586453955E-2</c:v>
                </c:pt>
                <c:pt idx="10793">
                  <c:v>7.9539177217332599E-2</c:v>
                </c:pt>
                <c:pt idx="10794">
                  <c:v>8.1451859770674401E-2</c:v>
                </c:pt>
                <c:pt idx="10795">
                  <c:v>8.3429143061526906E-2</c:v>
                </c:pt>
                <c:pt idx="10796">
                  <c:v>8.5644292250733001E-2</c:v>
                </c:pt>
                <c:pt idx="10797">
                  <c:v>8.8041017658264303E-2</c:v>
                </c:pt>
                <c:pt idx="10798">
                  <c:v>9.0912768730266602E-2</c:v>
                </c:pt>
                <c:pt idx="10799">
                  <c:v>9.3649882509049903E-2</c:v>
                </c:pt>
                <c:pt idx="10800">
                  <c:v>9.6778951795603696E-2</c:v>
                </c:pt>
                <c:pt idx="10801">
                  <c:v>0.10024809394678</c:v>
                </c:pt>
                <c:pt idx="10802">
                  <c:v>0.103663814500163</c:v>
                </c:pt>
                <c:pt idx="10803">
                  <c:v>0.107383701847703</c:v>
                </c:pt>
                <c:pt idx="10804">
                  <c:v>0.111163000048459</c:v>
                </c:pt>
                <c:pt idx="10805">
                  <c:v>0.11511742537877</c:v>
                </c:pt>
                <c:pt idx="10806">
                  <c:v>0.11949275065892</c:v>
                </c:pt>
                <c:pt idx="10807">
                  <c:v>0.12360348978210201</c:v>
                </c:pt>
                <c:pt idx="10808">
                  <c:v>0.12785667683361701</c:v>
                </c:pt>
                <c:pt idx="10809">
                  <c:v>0.132331656925888</c:v>
                </c:pt>
                <c:pt idx="10810">
                  <c:v>0.13651733159153701</c:v>
                </c:pt>
                <c:pt idx="10811">
                  <c:v>0.14114170516507299</c:v>
                </c:pt>
                <c:pt idx="10812">
                  <c:v>0.14578709448129301</c:v>
                </c:pt>
                <c:pt idx="10813">
                  <c:v>0.15001967837750499</c:v>
                </c:pt>
                <c:pt idx="10814">
                  <c:v>0.154684657706156</c:v>
                </c:pt>
                <c:pt idx="10815">
                  <c:v>0.15876335569635799</c:v>
                </c:pt>
                <c:pt idx="10816">
                  <c:v>0.16349750258395099</c:v>
                </c:pt>
                <c:pt idx="10817">
                  <c:v>0.167734725552695</c:v>
                </c:pt>
                <c:pt idx="10818">
                  <c:v>0.171922115642794</c:v>
                </c:pt>
                <c:pt idx="10819">
                  <c:v>0.175966712180643</c:v>
                </c:pt>
                <c:pt idx="10820">
                  <c:v>0.17992213112549199</c:v>
                </c:pt>
                <c:pt idx="10821">
                  <c:v>0.18386062394647801</c:v>
                </c:pt>
                <c:pt idx="10822">
                  <c:v>0.18746495144303499</c:v>
                </c:pt>
                <c:pt idx="10823">
                  <c:v>0.19118821863660199</c:v>
                </c:pt>
                <c:pt idx="10824">
                  <c:v>0.19424179911055101</c:v>
                </c:pt>
                <c:pt idx="10825">
                  <c:v>0.19727231869901099</c:v>
                </c:pt>
                <c:pt idx="10826">
                  <c:v>0.20027737785505101</c:v>
                </c:pt>
                <c:pt idx="10827">
                  <c:v>0.20268685191711899</c:v>
                </c:pt>
                <c:pt idx="10828">
                  <c:v>0.20518196458535501</c:v>
                </c:pt>
                <c:pt idx="10829">
                  <c:v>0.207347327259535</c:v>
                </c:pt>
                <c:pt idx="10830">
                  <c:v>0.209101019992113</c:v>
                </c:pt>
                <c:pt idx="10831">
                  <c:v>0.21107727202474</c:v>
                </c:pt>
                <c:pt idx="10832">
                  <c:v>0.21195946465426399</c:v>
                </c:pt>
                <c:pt idx="10833">
                  <c:v>0.21329171579703399</c:v>
                </c:pt>
                <c:pt idx="10834">
                  <c:v>0.21420292746983599</c:v>
                </c:pt>
                <c:pt idx="10835">
                  <c:v>0.21435094220516299</c:v>
                </c:pt>
                <c:pt idx="10836">
                  <c:v>0.21478091839435001</c:v>
                </c:pt>
                <c:pt idx="10837">
                  <c:v>0.21407041675407301</c:v>
                </c:pt>
                <c:pt idx="10838">
                  <c:v>0.21393392592152</c:v>
                </c:pt>
                <c:pt idx="10839">
                  <c:v>0.21320229573414901</c:v>
                </c:pt>
                <c:pt idx="10840">
                  <c:v>0.212194881271355</c:v>
                </c:pt>
                <c:pt idx="10841">
                  <c:v>0.21103442428106001</c:v>
                </c:pt>
                <c:pt idx="10842">
                  <c:v>0.20934950410654299</c:v>
                </c:pt>
                <c:pt idx="10843">
                  <c:v>0.20731599793077801</c:v>
                </c:pt>
                <c:pt idx="10844">
                  <c:v>0.20541468881489799</c:v>
                </c:pt>
                <c:pt idx="10845">
                  <c:v>0.20325127175191801</c:v>
                </c:pt>
                <c:pt idx="10846">
                  <c:v>0.200558042558345</c:v>
                </c:pt>
                <c:pt idx="10847">
                  <c:v>0.19764052672677199</c:v>
                </c:pt>
                <c:pt idx="10848">
                  <c:v>0.19452209538374601</c:v>
                </c:pt>
                <c:pt idx="10849">
                  <c:v>0.19164744912228401</c:v>
                </c:pt>
                <c:pt idx="10850">
                  <c:v>0.18802702254075501</c:v>
                </c:pt>
                <c:pt idx="10851">
                  <c:v>0.184597177165536</c:v>
                </c:pt>
                <c:pt idx="10852">
                  <c:v>0.180603987317902</c:v>
                </c:pt>
                <c:pt idx="10853">
                  <c:v>0.17702119816449899</c:v>
                </c:pt>
                <c:pt idx="10854">
                  <c:v>0.173019076210639</c:v>
                </c:pt>
                <c:pt idx="10855">
                  <c:v>0.169000317154782</c:v>
                </c:pt>
                <c:pt idx="10856">
                  <c:v>0.16511902783721399</c:v>
                </c:pt>
                <c:pt idx="10857">
                  <c:v>0.160586289173835</c:v>
                </c:pt>
                <c:pt idx="10858">
                  <c:v>0.15696080236750201</c:v>
                </c:pt>
                <c:pt idx="10859">
                  <c:v>0.152707646040809</c:v>
                </c:pt>
                <c:pt idx="10860">
                  <c:v>0.14855305369300101</c:v>
                </c:pt>
                <c:pt idx="10861">
                  <c:v>0.14448393091832401</c:v>
                </c:pt>
                <c:pt idx="10862">
                  <c:v>0.14024851936801599</c:v>
                </c:pt>
                <c:pt idx="10863">
                  <c:v>0.13657270666413099</c:v>
                </c:pt>
                <c:pt idx="10864">
                  <c:v>0.13265726717338899</c:v>
                </c:pt>
                <c:pt idx="10865">
                  <c:v>0.12867012836927</c:v>
                </c:pt>
                <c:pt idx="10866">
                  <c:v>0.12526665434166601</c:v>
                </c:pt>
                <c:pt idx="10867">
                  <c:v>0.121727361741806</c:v>
                </c:pt>
                <c:pt idx="10868">
                  <c:v>0.118664118522936</c:v>
                </c:pt>
                <c:pt idx="10869">
                  <c:v>0.115574151798609</c:v>
                </c:pt>
                <c:pt idx="10870">
                  <c:v>0.11270450547373401</c:v>
                </c:pt>
                <c:pt idx="10871">
                  <c:v>0.110109905435157</c:v>
                </c:pt>
                <c:pt idx="10872">
                  <c:v>0.10776146577092301</c:v>
                </c:pt>
                <c:pt idx="10873">
                  <c:v>0.10582852666973599</c:v>
                </c:pt>
                <c:pt idx="10874">
                  <c:v>0.103843470346438</c:v>
                </c:pt>
                <c:pt idx="10875">
                  <c:v>0.10223746870302799</c:v>
                </c:pt>
                <c:pt idx="10876">
                  <c:v>0.100872085183706</c:v>
                </c:pt>
                <c:pt idx="10877">
                  <c:v>0.10012269872688299</c:v>
                </c:pt>
                <c:pt idx="10878">
                  <c:v>9.9323080998343694E-2</c:v>
                </c:pt>
                <c:pt idx="10879">
                  <c:v>9.8713746949079098E-2</c:v>
                </c:pt>
                <c:pt idx="10880">
                  <c:v>9.8670775424694601E-2</c:v>
                </c:pt>
                <c:pt idx="10881">
                  <c:v>9.8843329590138196E-2</c:v>
                </c:pt>
                <c:pt idx="10882">
                  <c:v>9.9384680370917702E-2</c:v>
                </c:pt>
                <c:pt idx="10883">
                  <c:v>0.10019431392095</c:v>
                </c:pt>
                <c:pt idx="10884">
                  <c:v>0.10127258932352499</c:v>
                </c:pt>
                <c:pt idx="10885">
                  <c:v>0.102667906059229</c:v>
                </c:pt>
                <c:pt idx="10886">
                  <c:v>0.10430836033551499</c:v>
                </c:pt>
                <c:pt idx="10887">
                  <c:v>0.106512249271748</c:v>
                </c:pt>
                <c:pt idx="10888">
                  <c:v>0.108339477054632</c:v>
                </c:pt>
                <c:pt idx="10889">
                  <c:v>0.111090507197055</c:v>
                </c:pt>
                <c:pt idx="10890">
                  <c:v>0.11369525029352701</c:v>
                </c:pt>
                <c:pt idx="10891">
                  <c:v>0.11685378334537901</c:v>
                </c:pt>
                <c:pt idx="10892">
                  <c:v>0.11995507975620499</c:v>
                </c:pt>
                <c:pt idx="10893">
                  <c:v>0.12307671615150299</c:v>
                </c:pt>
                <c:pt idx="10894">
                  <c:v>0.127006673923626</c:v>
                </c:pt>
                <c:pt idx="10895">
                  <c:v>0.130409096535481</c:v>
                </c:pt>
                <c:pt idx="10896">
                  <c:v>0.13462646925841501</c:v>
                </c:pt>
                <c:pt idx="10897">
                  <c:v>0.138578182120381</c:v>
                </c:pt>
                <c:pt idx="10898">
                  <c:v>0.14261274127872101</c:v>
                </c:pt>
                <c:pt idx="10899">
                  <c:v>0.146819183543827</c:v>
                </c:pt>
                <c:pt idx="10900">
                  <c:v>0.151248568582078</c:v>
                </c:pt>
                <c:pt idx="10901">
                  <c:v>0.15555470335521501</c:v>
                </c:pt>
                <c:pt idx="10902">
                  <c:v>0.15986757341605401</c:v>
                </c:pt>
                <c:pt idx="10903">
                  <c:v>0.164073495746202</c:v>
                </c:pt>
                <c:pt idx="10904">
                  <c:v>0.16821459503691799</c:v>
                </c:pt>
                <c:pt idx="10905">
                  <c:v>0.172662670487924</c:v>
                </c:pt>
                <c:pt idx="10906">
                  <c:v>0.17669470973281901</c:v>
                </c:pt>
                <c:pt idx="10907">
                  <c:v>0.18080408662685701</c:v>
                </c:pt>
                <c:pt idx="10908">
                  <c:v>0.184603210431944</c:v>
                </c:pt>
                <c:pt idx="10909">
                  <c:v>0.18848318574980399</c:v>
                </c:pt>
                <c:pt idx="10910">
                  <c:v>0.19211600415487501</c:v>
                </c:pt>
                <c:pt idx="10911">
                  <c:v>0.195448811744974</c:v>
                </c:pt>
                <c:pt idx="10912">
                  <c:v>0.19855144030618199</c:v>
                </c:pt>
                <c:pt idx="10913">
                  <c:v>0.20147130576385899</c:v>
                </c:pt>
                <c:pt idx="10914">
                  <c:v>0.20434325409151</c:v>
                </c:pt>
                <c:pt idx="10915">
                  <c:v>0.20663432846265301</c:v>
                </c:pt>
                <c:pt idx="10916">
                  <c:v>0.208694827408404</c:v>
                </c:pt>
                <c:pt idx="10917">
                  <c:v>0.21035824349819199</c:v>
                </c:pt>
                <c:pt idx="10918">
                  <c:v>0.21177713086212999</c:v>
                </c:pt>
                <c:pt idx="10919">
                  <c:v>0.213000980314102</c:v>
                </c:pt>
                <c:pt idx="10920">
                  <c:v>0.21348742849212199</c:v>
                </c:pt>
                <c:pt idx="10921">
                  <c:v>0.213796016833421</c:v>
                </c:pt>
                <c:pt idx="10922">
                  <c:v>0.213846208112731</c:v>
                </c:pt>
                <c:pt idx="10923">
                  <c:v>0.213232128838892</c:v>
                </c:pt>
                <c:pt idx="10924">
                  <c:v>0.21254445806039901</c:v>
                </c:pt>
                <c:pt idx="10925">
                  <c:v>0.21123483314736399</c:v>
                </c:pt>
                <c:pt idx="10926">
                  <c:v>0.20951355362281501</c:v>
                </c:pt>
                <c:pt idx="10927">
                  <c:v>0.20743048194274799</c:v>
                </c:pt>
                <c:pt idx="10928">
                  <c:v>0.205016920519832</c:v>
                </c:pt>
                <c:pt idx="10929">
                  <c:v>0.20210385619480301</c:v>
                </c:pt>
                <c:pt idx="10930">
                  <c:v>0.198625166509831</c:v>
                </c:pt>
                <c:pt idx="10931">
                  <c:v>0.194694904626279</c:v>
                </c:pt>
                <c:pt idx="10932">
                  <c:v>0.190505649790258</c:v>
                </c:pt>
                <c:pt idx="10933">
                  <c:v>0.186100691173882</c:v>
                </c:pt>
                <c:pt idx="10934">
                  <c:v>0.181178185701069</c:v>
                </c:pt>
                <c:pt idx="10935">
                  <c:v>0.17579937459570499</c:v>
                </c:pt>
                <c:pt idx="10936">
                  <c:v>0.169904311685045</c:v>
                </c:pt>
                <c:pt idx="10937">
                  <c:v>0.164014430196359</c:v>
                </c:pt>
                <c:pt idx="10938">
                  <c:v>0.15749209059553099</c:v>
                </c:pt>
                <c:pt idx="10939">
                  <c:v>0.15089343669130101</c:v>
                </c:pt>
                <c:pt idx="10940">
                  <c:v>0.14379076714943601</c:v>
                </c:pt>
                <c:pt idx="10941">
                  <c:v>0.13637651849837901</c:v>
                </c:pt>
                <c:pt idx="10942">
                  <c:v>0.12876709075399401</c:v>
                </c:pt>
                <c:pt idx="10943">
                  <c:v>0.120924205257575</c:v>
                </c:pt>
                <c:pt idx="10944">
                  <c:v>0.112941188508174</c:v>
                </c:pt>
                <c:pt idx="10945">
                  <c:v>0.10452262756077201</c:v>
                </c:pt>
                <c:pt idx="10946">
                  <c:v>9.6148377087914003E-2</c:v>
                </c:pt>
                <c:pt idx="10947">
                  <c:v>8.7510605463724203E-2</c:v>
                </c:pt>
                <c:pt idx="10948">
                  <c:v>7.8764481337562198E-2</c:v>
                </c:pt>
                <c:pt idx="10949">
                  <c:v>6.9775048466757597E-2</c:v>
                </c:pt>
                <c:pt idx="10950">
                  <c:v>6.1092924777085798E-2</c:v>
                </c:pt>
                <c:pt idx="10951">
                  <c:v>5.1993505667334697E-2</c:v>
                </c:pt>
                <c:pt idx="10952">
                  <c:v>4.2969806767386397E-2</c:v>
                </c:pt>
                <c:pt idx="10953">
                  <c:v>3.3881902754596203E-2</c:v>
                </c:pt>
                <c:pt idx="10954">
                  <c:v>2.47641742819131E-2</c:v>
                </c:pt>
                <c:pt idx="10955">
                  <c:v>1.5847936845001701E-2</c:v>
                </c:pt>
                <c:pt idx="10956">
                  <c:v>6.8872677349598099E-3</c:v>
                </c:pt>
                <c:pt idx="10957">
                  <c:v>-2.0294704008190401E-3</c:v>
                </c:pt>
                <c:pt idx="10958">
                  <c:v>-1.07036853130313E-2</c:v>
                </c:pt>
                <c:pt idx="10959">
                  <c:v>-1.95473934595859E-2</c:v>
                </c:pt>
                <c:pt idx="10960">
                  <c:v>-2.7911208114048201E-2</c:v>
                </c:pt>
                <c:pt idx="10961">
                  <c:v>-3.5989139091668301E-2</c:v>
                </c:pt>
                <c:pt idx="10962">
                  <c:v>-4.4009250734725801E-2</c:v>
                </c:pt>
                <c:pt idx="10963">
                  <c:v>-5.2015373780257397E-2</c:v>
                </c:pt>
                <c:pt idx="10964">
                  <c:v>-5.9418353010701599E-2</c:v>
                </c:pt>
                <c:pt idx="10965">
                  <c:v>-6.6771092555845193E-2</c:v>
                </c:pt>
                <c:pt idx="10966">
                  <c:v>-7.3542576811851806E-2</c:v>
                </c:pt>
                <c:pt idx="10967">
                  <c:v>-8.0420145704844404E-2</c:v>
                </c:pt>
                <c:pt idx="10968">
                  <c:v>-8.6772859971733798E-2</c:v>
                </c:pt>
                <c:pt idx="10969">
                  <c:v>-9.2781579469887104E-2</c:v>
                </c:pt>
                <c:pt idx="10970">
                  <c:v>-9.8515749091502E-2</c:v>
                </c:pt>
                <c:pt idx="10971">
                  <c:v>-0.103714081130893</c:v>
                </c:pt>
                <c:pt idx="10972">
                  <c:v>-0.108775508415503</c:v>
                </c:pt>
                <c:pt idx="10973">
                  <c:v>-0.11326489379863799</c:v>
                </c:pt>
                <c:pt idx="10974">
                  <c:v>-0.117477955553258</c:v>
                </c:pt>
                <c:pt idx="10975">
                  <c:v>-0.120990123779109</c:v>
                </c:pt>
                <c:pt idx="10976">
                  <c:v>-0.124497297934622</c:v>
                </c:pt>
                <c:pt idx="10977">
                  <c:v>-0.127447509567544</c:v>
                </c:pt>
                <c:pt idx="10978">
                  <c:v>-0.12990842643549699</c:v>
                </c:pt>
                <c:pt idx="10979">
                  <c:v>-0.132080152947576</c:v>
                </c:pt>
                <c:pt idx="10980">
                  <c:v>-0.13349701813936299</c:v>
                </c:pt>
                <c:pt idx="10981">
                  <c:v>-0.134938057993676</c:v>
                </c:pt>
                <c:pt idx="10982">
                  <c:v>-0.13588037721440299</c:v>
                </c:pt>
                <c:pt idx="10983">
                  <c:v>-0.13631315413363901</c:v>
                </c:pt>
                <c:pt idx="10984">
                  <c:v>-0.13647452548460601</c:v>
                </c:pt>
                <c:pt idx="10985">
                  <c:v>-0.13593525873462201</c:v>
                </c:pt>
                <c:pt idx="10986">
                  <c:v>-0.135346174811112</c:v>
                </c:pt>
                <c:pt idx="10987">
                  <c:v>-0.13436533039394299</c:v>
                </c:pt>
                <c:pt idx="10988">
                  <c:v>-0.13292462442637501</c:v>
                </c:pt>
                <c:pt idx="10989">
                  <c:v>-0.131065222645152</c:v>
                </c:pt>
                <c:pt idx="10990">
                  <c:v>-0.12908167832346501</c:v>
                </c:pt>
                <c:pt idx="10991">
                  <c:v>-0.126498659354151</c:v>
                </c:pt>
                <c:pt idx="10992">
                  <c:v>-0.12391881124599601</c:v>
                </c:pt>
                <c:pt idx="10993">
                  <c:v>-0.12097710715971501</c:v>
                </c:pt>
                <c:pt idx="10994">
                  <c:v>-0.11759099550340001</c:v>
                </c:pt>
                <c:pt idx="10995">
                  <c:v>-0.114291083710107</c:v>
                </c:pt>
                <c:pt idx="10996">
                  <c:v>-0.110423789104672</c:v>
                </c:pt>
                <c:pt idx="10997">
                  <c:v>-0.106668515674679</c:v>
                </c:pt>
                <c:pt idx="10998">
                  <c:v>-0.10256439483672899</c:v>
                </c:pt>
                <c:pt idx="10999">
                  <c:v>-9.8423300600744695E-2</c:v>
                </c:pt>
                <c:pt idx="11000">
                  <c:v>-9.3982208807066897E-2</c:v>
                </c:pt>
                <c:pt idx="11001">
                  <c:v>-8.9479162060278603E-2</c:v>
                </c:pt>
                <c:pt idx="11002">
                  <c:v>-8.5014163722797506E-2</c:v>
                </c:pt>
                <c:pt idx="11003">
                  <c:v>-8.0223805314638796E-2</c:v>
                </c:pt>
                <c:pt idx="11004">
                  <c:v>-7.5729019903588601E-2</c:v>
                </c:pt>
                <c:pt idx="11005">
                  <c:v>-7.0914552679298706E-2</c:v>
                </c:pt>
                <c:pt idx="11006">
                  <c:v>-6.6039309886481601E-2</c:v>
                </c:pt>
                <c:pt idx="11007">
                  <c:v>-6.1327973914036701E-2</c:v>
                </c:pt>
                <c:pt idx="11008">
                  <c:v>-5.6445981510239801E-2</c:v>
                </c:pt>
                <c:pt idx="11009">
                  <c:v>-5.1773628375943098E-2</c:v>
                </c:pt>
                <c:pt idx="11010">
                  <c:v>-4.7446131879252201E-2</c:v>
                </c:pt>
                <c:pt idx="11011">
                  <c:v>-4.2784502838235497E-2</c:v>
                </c:pt>
                <c:pt idx="11012">
                  <c:v>-3.8339592275012699E-2</c:v>
                </c:pt>
                <c:pt idx="11013">
                  <c:v>-3.3949548610740198E-2</c:v>
                </c:pt>
                <c:pt idx="11014">
                  <c:v>-2.99649722509342E-2</c:v>
                </c:pt>
                <c:pt idx="11015">
                  <c:v>-2.5971000516792901E-2</c:v>
                </c:pt>
                <c:pt idx="11016">
                  <c:v>-2.2028331879725201E-2</c:v>
                </c:pt>
                <c:pt idx="11017">
                  <c:v>-1.84369887786358E-2</c:v>
                </c:pt>
                <c:pt idx="11018">
                  <c:v>-1.47053464891072E-2</c:v>
                </c:pt>
                <c:pt idx="11019">
                  <c:v>-1.1526744119592499E-2</c:v>
                </c:pt>
                <c:pt idx="11020">
                  <c:v>-8.7031831063952396E-3</c:v>
                </c:pt>
                <c:pt idx="11021">
                  <c:v>-5.9907234415855397E-3</c:v>
                </c:pt>
                <c:pt idx="11022">
                  <c:v>-3.2121986780695999E-3</c:v>
                </c:pt>
                <c:pt idx="11023">
                  <c:v>-1.08394024099177E-3</c:v>
                </c:pt>
                <c:pt idx="11024">
                  <c:v>7.8642800566019902E-4</c:v>
                </c:pt>
                <c:pt idx="11025">
                  <c:v>2.39501577311137E-3</c:v>
                </c:pt>
                <c:pt idx="11026">
                  <c:v>3.9260883436439001E-3</c:v>
                </c:pt>
                <c:pt idx="11027">
                  <c:v>5.2789078880966503E-3</c:v>
                </c:pt>
                <c:pt idx="11028">
                  <c:v>6.0218881826939004E-3</c:v>
                </c:pt>
                <c:pt idx="11029">
                  <c:v>6.7091025897579497E-3</c:v>
                </c:pt>
                <c:pt idx="11030">
                  <c:v>6.6952651694599102E-3</c:v>
                </c:pt>
                <c:pt idx="11031">
                  <c:v>7.0957356581174604E-3</c:v>
                </c:pt>
                <c:pt idx="11032">
                  <c:v>6.5295546214403999E-3</c:v>
                </c:pt>
                <c:pt idx="11033">
                  <c:v>6.0278876199491302E-3</c:v>
                </c:pt>
                <c:pt idx="11034">
                  <c:v>5.1252761035964801E-3</c:v>
                </c:pt>
                <c:pt idx="11035">
                  <c:v>3.75438137906916E-3</c:v>
                </c:pt>
                <c:pt idx="11036">
                  <c:v>2.5773496495718E-3</c:v>
                </c:pt>
                <c:pt idx="11037">
                  <c:v>5.2805319540242797E-4</c:v>
                </c:pt>
                <c:pt idx="11038">
                  <c:v>-1.5914540893558499E-3</c:v>
                </c:pt>
                <c:pt idx="11039">
                  <c:v>-3.79986059678547E-3</c:v>
                </c:pt>
                <c:pt idx="11040">
                  <c:v>-6.3113781608306304E-3</c:v>
                </c:pt>
                <c:pt idx="11041">
                  <c:v>-9.1708356648326095E-3</c:v>
                </c:pt>
                <c:pt idx="11042">
                  <c:v>-1.22908630154941E-2</c:v>
                </c:pt>
                <c:pt idx="11043">
                  <c:v>-1.5676267852410899E-2</c:v>
                </c:pt>
                <c:pt idx="11044">
                  <c:v>-1.9284647654193899E-2</c:v>
                </c:pt>
                <c:pt idx="11045">
                  <c:v>-2.2787859274694702E-2</c:v>
                </c:pt>
                <c:pt idx="11046">
                  <c:v>-2.6796775639255501E-2</c:v>
                </c:pt>
                <c:pt idx="11047">
                  <c:v>-3.1010208574832901E-2</c:v>
                </c:pt>
                <c:pt idx="11048">
                  <c:v>-3.5446680190995998E-2</c:v>
                </c:pt>
                <c:pt idx="11049">
                  <c:v>-3.9942759267309301E-2</c:v>
                </c:pt>
                <c:pt idx="11050">
                  <c:v>-4.4266429014679802E-2</c:v>
                </c:pt>
                <c:pt idx="11051">
                  <c:v>-4.9213783552779798E-2</c:v>
                </c:pt>
                <c:pt idx="11052">
                  <c:v>-5.4112418834455903E-2</c:v>
                </c:pt>
                <c:pt idx="11053">
                  <c:v>-5.9237168450527698E-2</c:v>
                </c:pt>
                <c:pt idx="11054">
                  <c:v>-6.4219915984936995E-2</c:v>
                </c:pt>
                <c:pt idx="11055">
                  <c:v>-6.9308965928196395E-2</c:v>
                </c:pt>
                <c:pt idx="11056">
                  <c:v>-7.4615857090377699E-2</c:v>
                </c:pt>
                <c:pt idx="11057">
                  <c:v>-7.9877592560482394E-2</c:v>
                </c:pt>
                <c:pt idx="11058">
                  <c:v>-8.5239291719229004E-2</c:v>
                </c:pt>
                <c:pt idx="11059">
                  <c:v>-9.0243422307859603E-2</c:v>
                </c:pt>
                <c:pt idx="11060">
                  <c:v>-9.5767375602998098E-2</c:v>
                </c:pt>
                <c:pt idx="11061">
                  <c:v>-0.10112438754935001</c:v>
                </c:pt>
                <c:pt idx="11062">
                  <c:v>-0.106347647989019</c:v>
                </c:pt>
                <c:pt idx="11063">
                  <c:v>-0.111759529444593</c:v>
                </c:pt>
                <c:pt idx="11064">
                  <c:v>-0.116642438741264</c:v>
                </c:pt>
                <c:pt idx="11065">
                  <c:v>-0.12200717514653101</c:v>
                </c:pt>
                <c:pt idx="11066">
                  <c:v>-0.12714137187152399</c:v>
                </c:pt>
                <c:pt idx="11067">
                  <c:v>-0.13199272157070799</c:v>
                </c:pt>
                <c:pt idx="11068">
                  <c:v>-0.136928720420573</c:v>
                </c:pt>
                <c:pt idx="11069">
                  <c:v>-0.14147083055640899</c:v>
                </c:pt>
                <c:pt idx="11070">
                  <c:v>-0.14614143476066299</c:v>
                </c:pt>
                <c:pt idx="11071">
                  <c:v>-0.15075351930276101</c:v>
                </c:pt>
                <c:pt idx="11072">
                  <c:v>-0.154988977634089</c:v>
                </c:pt>
                <c:pt idx="11073">
                  <c:v>-0.158975727008838</c:v>
                </c:pt>
                <c:pt idx="11074">
                  <c:v>-0.16296641631945299</c:v>
                </c:pt>
                <c:pt idx="11075">
                  <c:v>-0.16675708722169399</c:v>
                </c:pt>
                <c:pt idx="11076">
                  <c:v>-0.17042028500662801</c:v>
                </c:pt>
                <c:pt idx="11077">
                  <c:v>-0.17391299099297999</c:v>
                </c:pt>
                <c:pt idx="11078">
                  <c:v>-0.17695606120295199</c:v>
                </c:pt>
                <c:pt idx="11079">
                  <c:v>-0.180041984411106</c:v>
                </c:pt>
                <c:pt idx="11080">
                  <c:v>-0.182897329261618</c:v>
                </c:pt>
                <c:pt idx="11081">
                  <c:v>-0.18548407194665401</c:v>
                </c:pt>
                <c:pt idx="11082">
                  <c:v>-0.18783401324239701</c:v>
                </c:pt>
                <c:pt idx="11083">
                  <c:v>-0.18998067854008499</c:v>
                </c:pt>
                <c:pt idx="11084">
                  <c:v>-0.19173512658162101</c:v>
                </c:pt>
                <c:pt idx="11085">
                  <c:v>-0.19350309571486701</c:v>
                </c:pt>
                <c:pt idx="11086">
                  <c:v>-0.195074980313066</c:v>
                </c:pt>
                <c:pt idx="11087">
                  <c:v>-0.19627747150497901</c:v>
                </c:pt>
                <c:pt idx="11088">
                  <c:v>-0.19736404562235299</c:v>
                </c:pt>
                <c:pt idx="11089">
                  <c:v>-0.198021570258401</c:v>
                </c:pt>
                <c:pt idx="11090">
                  <c:v>-0.19855011643817</c:v>
                </c:pt>
                <c:pt idx="11091">
                  <c:v>-0.19894718013451099</c:v>
                </c:pt>
                <c:pt idx="11092">
                  <c:v>-0.19891004061946599</c:v>
                </c:pt>
                <c:pt idx="11093">
                  <c:v>-0.19893950965455201</c:v>
                </c:pt>
                <c:pt idx="11094">
                  <c:v>-0.198654307902635</c:v>
                </c:pt>
                <c:pt idx="11095">
                  <c:v>-0.19797155228447799</c:v>
                </c:pt>
                <c:pt idx="11096">
                  <c:v>-0.19720705414229101</c:v>
                </c:pt>
                <c:pt idx="11097">
                  <c:v>-0.196091459271</c:v>
                </c:pt>
                <c:pt idx="11098">
                  <c:v>-0.19509708450240201</c:v>
                </c:pt>
                <c:pt idx="11099">
                  <c:v>-0.19392527706238899</c:v>
                </c:pt>
                <c:pt idx="11100">
                  <c:v>-0.19241264008534201</c:v>
                </c:pt>
                <c:pt idx="11101">
                  <c:v>-0.19061164396973099</c:v>
                </c:pt>
                <c:pt idx="11102">
                  <c:v>-0.188909395183811</c:v>
                </c:pt>
                <c:pt idx="11103">
                  <c:v>-0.186936341095532</c:v>
                </c:pt>
                <c:pt idx="11104">
                  <c:v>-0.184983277453318</c:v>
                </c:pt>
                <c:pt idx="11105">
                  <c:v>-0.182814508436134</c:v>
                </c:pt>
                <c:pt idx="11106">
                  <c:v>-0.18024450289770899</c:v>
                </c:pt>
                <c:pt idx="11107">
                  <c:v>-0.17797289597997501</c:v>
                </c:pt>
                <c:pt idx="11108">
                  <c:v>-0.175470829542754</c:v>
                </c:pt>
                <c:pt idx="11109">
                  <c:v>-0.172971817062749</c:v>
                </c:pt>
                <c:pt idx="11110">
                  <c:v>-0.17027867380214701</c:v>
                </c:pt>
                <c:pt idx="11111">
                  <c:v>-0.16748770614800501</c:v>
                </c:pt>
                <c:pt idx="11112">
                  <c:v>-0.164618181408447</c:v>
                </c:pt>
                <c:pt idx="11113">
                  <c:v>-0.16199844525690299</c:v>
                </c:pt>
                <c:pt idx="11114">
                  <c:v>-0.159162465470957</c:v>
                </c:pt>
                <c:pt idx="11115">
                  <c:v>-0.15632054448302601</c:v>
                </c:pt>
                <c:pt idx="11116">
                  <c:v>-0.15343098129215499</c:v>
                </c:pt>
                <c:pt idx="11117">
                  <c:v>-0.15050670370649299</c:v>
                </c:pt>
                <c:pt idx="11118">
                  <c:v>-0.14797590133539701</c:v>
                </c:pt>
                <c:pt idx="11119">
                  <c:v>-0.14522313650382801</c:v>
                </c:pt>
                <c:pt idx="11120">
                  <c:v>-0.14233562400769301</c:v>
                </c:pt>
                <c:pt idx="11121">
                  <c:v>-0.139946487208228</c:v>
                </c:pt>
                <c:pt idx="11122">
                  <c:v>-0.13735843432915801</c:v>
                </c:pt>
                <c:pt idx="11123">
                  <c:v>-0.13486622976479401</c:v>
                </c:pt>
                <c:pt idx="11124">
                  <c:v>-0.132779465313558</c:v>
                </c:pt>
                <c:pt idx="11125">
                  <c:v>-0.13024749415981601</c:v>
                </c:pt>
                <c:pt idx="11126">
                  <c:v>-0.12834349496573799</c:v>
                </c:pt>
                <c:pt idx="11127">
                  <c:v>-0.12626855458349601</c:v>
                </c:pt>
                <c:pt idx="11128">
                  <c:v>-0.12440324484674101</c:v>
                </c:pt>
                <c:pt idx="11129">
                  <c:v>-0.122791246635512</c:v>
                </c:pt>
                <c:pt idx="11130">
                  <c:v>-0.121000096703336</c:v>
                </c:pt>
                <c:pt idx="11131">
                  <c:v>-0.119772996735867</c:v>
                </c:pt>
                <c:pt idx="11132">
                  <c:v>-0.118633300981846</c:v>
                </c:pt>
                <c:pt idx="11133">
                  <c:v>-0.117443513082055</c:v>
                </c:pt>
                <c:pt idx="11134">
                  <c:v>-0.116368931642627</c:v>
                </c:pt>
                <c:pt idx="11135">
                  <c:v>-0.11592061739378599</c:v>
                </c:pt>
                <c:pt idx="11136">
                  <c:v>-0.115272678187606</c:v>
                </c:pt>
                <c:pt idx="11137">
                  <c:v>-0.114972863326953</c:v>
                </c:pt>
                <c:pt idx="11138">
                  <c:v>-0.11492860773536299</c:v>
                </c:pt>
                <c:pt idx="11139">
                  <c:v>-0.114709512386584</c:v>
                </c:pt>
                <c:pt idx="11140">
                  <c:v>-0.115115264701833</c:v>
                </c:pt>
                <c:pt idx="11141">
                  <c:v>-0.11541185242777099</c:v>
                </c:pt>
                <c:pt idx="11142">
                  <c:v>-0.116203418745294</c:v>
                </c:pt>
                <c:pt idx="11143">
                  <c:v>-0.117001562741907</c:v>
                </c:pt>
                <c:pt idx="11144">
                  <c:v>-0.117838562859705</c:v>
                </c:pt>
                <c:pt idx="11145">
                  <c:v>-0.119207947237975</c:v>
                </c:pt>
                <c:pt idx="11146">
                  <c:v>-0.120766865447196</c:v>
                </c:pt>
                <c:pt idx="11147">
                  <c:v>-0.12215894718393</c:v>
                </c:pt>
                <c:pt idx="11148">
                  <c:v>-0.123982323843937</c:v>
                </c:pt>
                <c:pt idx="11149">
                  <c:v>-0.12586204795913</c:v>
                </c:pt>
                <c:pt idx="11150">
                  <c:v>-0.127868341078239</c:v>
                </c:pt>
                <c:pt idx="11151">
                  <c:v>-0.130283287696045</c:v>
                </c:pt>
                <c:pt idx="11152">
                  <c:v>-0.13260181103934199</c:v>
                </c:pt>
                <c:pt idx="11153">
                  <c:v>-0.13509216733656501</c:v>
                </c:pt>
                <c:pt idx="11154">
                  <c:v>-0.137823870179063</c:v>
                </c:pt>
                <c:pt idx="11155">
                  <c:v>-0.14060396555153001</c:v>
                </c:pt>
                <c:pt idx="11156">
                  <c:v>-0.14368956529736901</c:v>
                </c:pt>
                <c:pt idx="11157">
                  <c:v>-0.14653612775399599</c:v>
                </c:pt>
                <c:pt idx="11158">
                  <c:v>-0.149548663612629</c:v>
                </c:pt>
                <c:pt idx="11159">
                  <c:v>-0.15290719248741799</c:v>
                </c:pt>
                <c:pt idx="11160">
                  <c:v>-0.156294971315556</c:v>
                </c:pt>
                <c:pt idx="11161">
                  <c:v>-0.15954626147525999</c:v>
                </c:pt>
                <c:pt idx="11162">
                  <c:v>-0.16295201211277099</c:v>
                </c:pt>
                <c:pt idx="11163">
                  <c:v>-0.16641716449952901</c:v>
                </c:pt>
                <c:pt idx="11164">
                  <c:v>-0.16973851657524899</c:v>
                </c:pt>
                <c:pt idx="11165">
                  <c:v>-0.17354934165033301</c:v>
                </c:pt>
                <c:pt idx="11166">
                  <c:v>-0.176798753937943</c:v>
                </c:pt>
                <c:pt idx="11167">
                  <c:v>-0.18019325674549799</c:v>
                </c:pt>
                <c:pt idx="11168">
                  <c:v>-0.18368810753289599</c:v>
                </c:pt>
                <c:pt idx="11169">
                  <c:v>-0.187060658209834</c:v>
                </c:pt>
                <c:pt idx="11170">
                  <c:v>-0.190442459714774</c:v>
                </c:pt>
                <c:pt idx="11171">
                  <c:v>-0.19360182165283099</c:v>
                </c:pt>
                <c:pt idx="11172">
                  <c:v>-0.19665930072454499</c:v>
                </c:pt>
                <c:pt idx="11173">
                  <c:v>-0.19990585837684899</c:v>
                </c:pt>
                <c:pt idx="11174">
                  <c:v>-0.20286406554448899</c:v>
                </c:pt>
                <c:pt idx="11175">
                  <c:v>-0.20581723188693299</c:v>
                </c:pt>
                <c:pt idx="11176">
                  <c:v>-0.20841262503006699</c:v>
                </c:pt>
                <c:pt idx="11177">
                  <c:v>-0.21110976517379401</c:v>
                </c:pt>
                <c:pt idx="11178">
                  <c:v>-0.21347359668927601</c:v>
                </c:pt>
                <c:pt idx="11179">
                  <c:v>-0.216025777926799</c:v>
                </c:pt>
                <c:pt idx="11180">
                  <c:v>-0.218116811509381</c:v>
                </c:pt>
                <c:pt idx="11181">
                  <c:v>-0.21980544107684299</c:v>
                </c:pt>
                <c:pt idx="11182">
                  <c:v>-0.221845220735084</c:v>
                </c:pt>
                <c:pt idx="11183">
                  <c:v>-0.22329416064958499</c:v>
                </c:pt>
                <c:pt idx="11184">
                  <c:v>-0.22490165956570499</c:v>
                </c:pt>
                <c:pt idx="11185">
                  <c:v>-0.22590625864466499</c:v>
                </c:pt>
                <c:pt idx="11186">
                  <c:v>-0.22659330468977301</c:v>
                </c:pt>
                <c:pt idx="11187">
                  <c:v>-0.22773453674455099</c:v>
                </c:pt>
                <c:pt idx="11188">
                  <c:v>-0.22823781619376199</c:v>
                </c:pt>
                <c:pt idx="11189">
                  <c:v>-0.22860036480152901</c:v>
                </c:pt>
                <c:pt idx="11190">
                  <c:v>-0.228648722152688</c:v>
                </c:pt>
                <c:pt idx="11191">
                  <c:v>-0.22831211735880499</c:v>
                </c:pt>
                <c:pt idx="11192">
                  <c:v>-0.228178788144693</c:v>
                </c:pt>
                <c:pt idx="11193">
                  <c:v>-0.22764602118246399</c:v>
                </c:pt>
                <c:pt idx="11194">
                  <c:v>-0.22671116875662101</c:v>
                </c:pt>
                <c:pt idx="11195">
                  <c:v>-0.22564155020105101</c:v>
                </c:pt>
                <c:pt idx="11196">
                  <c:v>-0.22429364798161799</c:v>
                </c:pt>
                <c:pt idx="11197">
                  <c:v>-0.22292611016139399</c:v>
                </c:pt>
                <c:pt idx="11198">
                  <c:v>-0.221405459349306</c:v>
                </c:pt>
                <c:pt idx="11199">
                  <c:v>-0.219361888020257</c:v>
                </c:pt>
                <c:pt idx="11200">
                  <c:v>-0.21723484117964101</c:v>
                </c:pt>
                <c:pt idx="11201">
                  <c:v>-0.21511746607273999</c:v>
                </c:pt>
                <c:pt idx="11202">
                  <c:v>-0.21266524854791299</c:v>
                </c:pt>
                <c:pt idx="11203">
                  <c:v>-0.21008234358622499</c:v>
                </c:pt>
                <c:pt idx="11204">
                  <c:v>-0.207202215523134</c:v>
                </c:pt>
                <c:pt idx="11205">
                  <c:v>-0.20423807700469099</c:v>
                </c:pt>
                <c:pt idx="11206">
                  <c:v>-0.20115616181500101</c:v>
                </c:pt>
                <c:pt idx="11207">
                  <c:v>-0.197997375976458</c:v>
                </c:pt>
                <c:pt idx="11208">
                  <c:v>-0.19459791261713499</c:v>
                </c:pt>
                <c:pt idx="11209">
                  <c:v>-0.191170037555596</c:v>
                </c:pt>
                <c:pt idx="11210">
                  <c:v>-0.187818509571367</c:v>
                </c:pt>
                <c:pt idx="11211">
                  <c:v>-0.18393405891487399</c:v>
                </c:pt>
                <c:pt idx="11212">
                  <c:v>-0.18049479389138001</c:v>
                </c:pt>
                <c:pt idx="11213">
                  <c:v>-0.17654076747921599</c:v>
                </c:pt>
                <c:pt idx="11214">
                  <c:v>-0.17273967224689299</c:v>
                </c:pt>
                <c:pt idx="11215">
                  <c:v>-0.16923350166923901</c:v>
                </c:pt>
                <c:pt idx="11216">
                  <c:v>-0.165377038021148</c:v>
                </c:pt>
                <c:pt idx="11217">
                  <c:v>-0.161639088339433</c:v>
                </c:pt>
                <c:pt idx="11218">
                  <c:v>-0.15748236450484501</c:v>
                </c:pt>
                <c:pt idx="11219">
                  <c:v>-0.15383409172215501</c:v>
                </c:pt>
                <c:pt idx="11220">
                  <c:v>-0.150396655764891</c:v>
                </c:pt>
                <c:pt idx="11221">
                  <c:v>-0.14657228018919</c:v>
                </c:pt>
                <c:pt idx="11222">
                  <c:v>-0.14303679050381499</c:v>
                </c:pt>
                <c:pt idx="11223">
                  <c:v>-0.13953203399306799</c:v>
                </c:pt>
                <c:pt idx="11224">
                  <c:v>-0.13611218542339601</c:v>
                </c:pt>
                <c:pt idx="11225">
                  <c:v>-0.13282616800857799</c:v>
                </c:pt>
                <c:pt idx="11226">
                  <c:v>-0.129836486949055</c:v>
                </c:pt>
                <c:pt idx="11227">
                  <c:v>-0.12664707092503999</c:v>
                </c:pt>
                <c:pt idx="11228">
                  <c:v>-0.123898775784425</c:v>
                </c:pt>
                <c:pt idx="11229">
                  <c:v>-0.121210486369859</c:v>
                </c:pt>
                <c:pt idx="11230">
                  <c:v>-0.118652272023708</c:v>
                </c:pt>
                <c:pt idx="11231">
                  <c:v>-0.116236177135998</c:v>
                </c:pt>
                <c:pt idx="11232">
                  <c:v>-0.113889571099935</c:v>
                </c:pt>
                <c:pt idx="11233">
                  <c:v>-0.112160656381324</c:v>
                </c:pt>
                <c:pt idx="11234">
                  <c:v>-0.110333622525394</c:v>
                </c:pt>
                <c:pt idx="11235">
                  <c:v>-0.108710234345705</c:v>
                </c:pt>
                <c:pt idx="11236">
                  <c:v>-0.107133454051221</c:v>
                </c:pt>
                <c:pt idx="11237">
                  <c:v>-0.10614997772132601</c:v>
                </c:pt>
                <c:pt idx="11238">
                  <c:v>-0.10536667235706799</c:v>
                </c:pt>
                <c:pt idx="11239">
                  <c:v>-0.10449317914996301</c:v>
                </c:pt>
                <c:pt idx="11240">
                  <c:v>-0.10408923437188899</c:v>
                </c:pt>
                <c:pt idx="11241">
                  <c:v>-0.103523186774873</c:v>
                </c:pt>
                <c:pt idx="11242">
                  <c:v>-0.103709964815735</c:v>
                </c:pt>
                <c:pt idx="11243">
                  <c:v>-0.104006839801759</c:v>
                </c:pt>
                <c:pt idx="11244">
                  <c:v>-0.104225648609857</c:v>
                </c:pt>
                <c:pt idx="11245">
                  <c:v>-0.10512517125214101</c:v>
                </c:pt>
                <c:pt idx="11246">
                  <c:v>-0.105626780783771</c:v>
                </c:pt>
                <c:pt idx="11247">
                  <c:v>-0.10687002518594201</c:v>
                </c:pt>
                <c:pt idx="11248">
                  <c:v>-0.10821823719906901</c:v>
                </c:pt>
                <c:pt idx="11249">
                  <c:v>-0.109557407501227</c:v>
                </c:pt>
                <c:pt idx="11250">
                  <c:v>-0.111291984412589</c:v>
                </c:pt>
                <c:pt idx="11251">
                  <c:v>-0.112955034180775</c:v>
                </c:pt>
                <c:pt idx="11252">
                  <c:v>-0.11507833321562599</c:v>
                </c:pt>
                <c:pt idx="11253">
                  <c:v>-0.117477257877258</c:v>
                </c:pt>
                <c:pt idx="11254">
                  <c:v>-0.119688120807131</c:v>
                </c:pt>
                <c:pt idx="11255">
                  <c:v>-0.122123659590389</c:v>
                </c:pt>
                <c:pt idx="11256">
                  <c:v>-0.125034655745864</c:v>
                </c:pt>
                <c:pt idx="11257">
                  <c:v>-0.12779519993090599</c:v>
                </c:pt>
                <c:pt idx="11258">
                  <c:v>-0.13070952897263199</c:v>
                </c:pt>
                <c:pt idx="11259">
                  <c:v>-0.133774138949182</c:v>
                </c:pt>
                <c:pt idx="11260">
                  <c:v>-0.13690063133331301</c:v>
                </c:pt>
                <c:pt idx="11261">
                  <c:v>-0.139896593593101</c:v>
                </c:pt>
                <c:pt idx="11262">
                  <c:v>-0.143266006250061</c:v>
                </c:pt>
                <c:pt idx="11263">
                  <c:v>-0.14659387770746801</c:v>
                </c:pt>
                <c:pt idx="11264">
                  <c:v>-0.149943722873565</c:v>
                </c:pt>
                <c:pt idx="11265">
                  <c:v>-0.15340956427698099</c:v>
                </c:pt>
                <c:pt idx="11266">
                  <c:v>-0.156822694140727</c:v>
                </c:pt>
                <c:pt idx="11267">
                  <c:v>-0.16032316781235301</c:v>
                </c:pt>
                <c:pt idx="11268">
                  <c:v>-0.16365379181185999</c:v>
                </c:pt>
                <c:pt idx="11269">
                  <c:v>-0.16713843751797899</c:v>
                </c:pt>
                <c:pt idx="11270">
                  <c:v>-0.170567166030656</c:v>
                </c:pt>
                <c:pt idx="11271">
                  <c:v>-0.17363625317942799</c:v>
                </c:pt>
                <c:pt idx="11272">
                  <c:v>-0.17700894223437899</c:v>
                </c:pt>
                <c:pt idx="11273">
                  <c:v>-0.18012890628829301</c:v>
                </c:pt>
                <c:pt idx="11274">
                  <c:v>-0.183027331813406</c:v>
                </c:pt>
                <c:pt idx="11275">
                  <c:v>-0.185885954518895</c:v>
                </c:pt>
                <c:pt idx="11276">
                  <c:v>-0.18888889365201</c:v>
                </c:pt>
                <c:pt idx="11277">
                  <c:v>-0.19134562193406601</c:v>
                </c:pt>
                <c:pt idx="11278">
                  <c:v>-0.19384565250381999</c:v>
                </c:pt>
                <c:pt idx="11279">
                  <c:v>-0.19613226220510399</c:v>
                </c:pt>
                <c:pt idx="11280">
                  <c:v>-0.19828333843458201</c:v>
                </c:pt>
                <c:pt idx="11281">
                  <c:v>-0.20042721013981399</c:v>
                </c:pt>
                <c:pt idx="11282">
                  <c:v>-0.20192447223121299</c:v>
                </c:pt>
                <c:pt idx="11283">
                  <c:v>-0.203486705861991</c:v>
                </c:pt>
                <c:pt idx="11284">
                  <c:v>-0.20496704622973899</c:v>
                </c:pt>
                <c:pt idx="11285">
                  <c:v>-0.20589419146072299</c:v>
                </c:pt>
                <c:pt idx="11286">
                  <c:v>-0.20678303670909301</c:v>
                </c:pt>
                <c:pt idx="11287">
                  <c:v>-0.207548595669411</c:v>
                </c:pt>
                <c:pt idx="11288">
                  <c:v>-0.207823326273676</c:v>
                </c:pt>
                <c:pt idx="11289">
                  <c:v>-0.20796611579983901</c:v>
                </c:pt>
                <c:pt idx="11290">
                  <c:v>-0.207759954006833</c:v>
                </c:pt>
                <c:pt idx="11291">
                  <c:v>-0.207353592266626</c:v>
                </c:pt>
                <c:pt idx="11292">
                  <c:v>-0.20642668177279899</c:v>
                </c:pt>
                <c:pt idx="11293">
                  <c:v>-0.20564766393558201</c:v>
                </c:pt>
                <c:pt idx="11294">
                  <c:v>-0.204352294420378</c:v>
                </c:pt>
                <c:pt idx="11295">
                  <c:v>-0.20289861513069499</c:v>
                </c:pt>
                <c:pt idx="11296">
                  <c:v>-0.20116850725753299</c:v>
                </c:pt>
                <c:pt idx="11297">
                  <c:v>-0.199024509368708</c:v>
                </c:pt>
                <c:pt idx="11298">
                  <c:v>-0.19674588988785599</c:v>
                </c:pt>
                <c:pt idx="11299">
                  <c:v>-0.19396290706557201</c:v>
                </c:pt>
                <c:pt idx="11300">
                  <c:v>-0.191331920871817</c:v>
                </c:pt>
                <c:pt idx="11301">
                  <c:v>-0.188112074152988</c:v>
                </c:pt>
                <c:pt idx="11302">
                  <c:v>-0.18472516980385101</c:v>
                </c:pt>
                <c:pt idx="11303">
                  <c:v>-0.18131003181199501</c:v>
                </c:pt>
                <c:pt idx="11304">
                  <c:v>-0.17738448051636599</c:v>
                </c:pt>
                <c:pt idx="11305">
                  <c:v>-0.173193185400663</c:v>
                </c:pt>
                <c:pt idx="11306">
                  <c:v>-0.16901040858410299</c:v>
                </c:pt>
                <c:pt idx="11307">
                  <c:v>-0.16451631475095499</c:v>
                </c:pt>
                <c:pt idx="11308">
                  <c:v>-0.159716688830503</c:v>
                </c:pt>
                <c:pt idx="11309">
                  <c:v>-0.154902379682931</c:v>
                </c:pt>
                <c:pt idx="11310">
                  <c:v>-0.14963900161798999</c:v>
                </c:pt>
                <c:pt idx="11311">
                  <c:v>-0.14443915190869699</c:v>
                </c:pt>
                <c:pt idx="11312">
                  <c:v>-0.138886073393269</c:v>
                </c:pt>
                <c:pt idx="11313">
                  <c:v>-0.13362351862253799</c:v>
                </c:pt>
                <c:pt idx="11314">
                  <c:v>-0.12786814238313299</c:v>
                </c:pt>
                <c:pt idx="11315">
                  <c:v>-0.121769386723292</c:v>
                </c:pt>
                <c:pt idx="11316">
                  <c:v>-0.115897317169716</c:v>
                </c:pt>
                <c:pt idx="11317">
                  <c:v>-0.10982363150228899</c:v>
                </c:pt>
                <c:pt idx="11318">
                  <c:v>-0.10367068773777199</c:v>
                </c:pt>
                <c:pt idx="11319">
                  <c:v>-9.7477611065905495E-2</c:v>
                </c:pt>
                <c:pt idx="11320">
                  <c:v>-9.1253038311215506E-2</c:v>
                </c:pt>
                <c:pt idx="11321">
                  <c:v>-8.4886088676635399E-2</c:v>
                </c:pt>
                <c:pt idx="11322">
                  <c:v>-7.87245711675989E-2</c:v>
                </c:pt>
                <c:pt idx="11323">
                  <c:v>-7.2337241492375401E-2</c:v>
                </c:pt>
                <c:pt idx="11324">
                  <c:v>-6.6056126481442504E-2</c:v>
                </c:pt>
                <c:pt idx="11325">
                  <c:v>-5.95241919652005E-2</c:v>
                </c:pt>
                <c:pt idx="11326">
                  <c:v>-5.3116793914301901E-2</c:v>
                </c:pt>
                <c:pt idx="11327">
                  <c:v>-4.7088080321980197E-2</c:v>
                </c:pt>
                <c:pt idx="11328">
                  <c:v>-4.0927467770608301E-2</c:v>
                </c:pt>
                <c:pt idx="11329">
                  <c:v>-3.4920478722040099E-2</c:v>
                </c:pt>
                <c:pt idx="11330">
                  <c:v>-2.8716901010408701E-2</c:v>
                </c:pt>
                <c:pt idx="11331">
                  <c:v>-2.30258563094239E-2</c:v>
                </c:pt>
                <c:pt idx="11332">
                  <c:v>-1.7280698883893102E-2</c:v>
                </c:pt>
                <c:pt idx="11333">
                  <c:v>-1.16490837337889E-2</c:v>
                </c:pt>
                <c:pt idx="11334">
                  <c:v>-6.2085435352443596E-3</c:v>
                </c:pt>
                <c:pt idx="11335">
                  <c:v>-4.0540300731008199E-4</c:v>
                </c:pt>
                <c:pt idx="11336">
                  <c:v>4.5610346637920199E-3</c:v>
                </c:pt>
                <c:pt idx="11337">
                  <c:v>9.3005746030117194E-3</c:v>
                </c:pt>
                <c:pt idx="11338">
                  <c:v>1.43466865315284E-2</c:v>
                </c:pt>
                <c:pt idx="11339">
                  <c:v>1.8843561628318201E-2</c:v>
                </c:pt>
                <c:pt idx="11340">
                  <c:v>2.3583090861188701E-2</c:v>
                </c:pt>
                <c:pt idx="11341">
                  <c:v>2.7672570618691199E-2</c:v>
                </c:pt>
                <c:pt idx="11342">
                  <c:v>3.1674265442424E-2</c:v>
                </c:pt>
                <c:pt idx="11343">
                  <c:v>3.5553566545630001E-2</c:v>
                </c:pt>
                <c:pt idx="11344">
                  <c:v>3.8892950309223302E-2</c:v>
                </c:pt>
                <c:pt idx="11345">
                  <c:v>4.2270352291290197E-2</c:v>
                </c:pt>
                <c:pt idx="11346">
                  <c:v>4.5243537152310498E-2</c:v>
                </c:pt>
                <c:pt idx="11347">
                  <c:v>4.8072226520865603E-2</c:v>
                </c:pt>
                <c:pt idx="11348">
                  <c:v>5.06687521981544E-2</c:v>
                </c:pt>
                <c:pt idx="11349">
                  <c:v>5.2972548407789297E-2</c:v>
                </c:pt>
                <c:pt idx="11350">
                  <c:v>5.4966916756734797E-2</c:v>
                </c:pt>
                <c:pt idx="11351">
                  <c:v>5.6906543581193E-2</c:v>
                </c:pt>
                <c:pt idx="11352">
                  <c:v>5.8386740952667798E-2</c:v>
                </c:pt>
                <c:pt idx="11353">
                  <c:v>5.96037716693699E-2</c:v>
                </c:pt>
                <c:pt idx="11354">
                  <c:v>6.0678037788033698E-2</c:v>
                </c:pt>
                <c:pt idx="11355">
                  <c:v>6.1569360993833297E-2</c:v>
                </c:pt>
                <c:pt idx="11356">
                  <c:v>6.22027807583014E-2</c:v>
                </c:pt>
                <c:pt idx="11357">
                  <c:v>6.2575330929955902E-2</c:v>
                </c:pt>
                <c:pt idx="11358">
                  <c:v>6.2726860632722703E-2</c:v>
                </c:pt>
                <c:pt idx="11359">
                  <c:v>6.2363719164971403E-2</c:v>
                </c:pt>
                <c:pt idx="11360">
                  <c:v>6.2186514036691898E-2</c:v>
                </c:pt>
                <c:pt idx="11361">
                  <c:v>6.17819945594121E-2</c:v>
                </c:pt>
                <c:pt idx="11362">
                  <c:v>6.1098749405253602E-2</c:v>
                </c:pt>
                <c:pt idx="11363">
                  <c:v>6.0145653780854499E-2</c:v>
                </c:pt>
                <c:pt idx="11364">
                  <c:v>5.8803120288306102E-2</c:v>
                </c:pt>
                <c:pt idx="11365">
                  <c:v>5.7579039967037303E-2</c:v>
                </c:pt>
                <c:pt idx="11366">
                  <c:v>5.6271403217902201E-2</c:v>
                </c:pt>
                <c:pt idx="11367">
                  <c:v>5.4715450239193497E-2</c:v>
                </c:pt>
                <c:pt idx="11368">
                  <c:v>5.3285576315066599E-2</c:v>
                </c:pt>
                <c:pt idx="11369">
                  <c:v>5.11478683657213E-2</c:v>
                </c:pt>
                <c:pt idx="11370">
                  <c:v>4.9282487149304E-2</c:v>
                </c:pt>
                <c:pt idx="11371">
                  <c:v>4.7400599033109898E-2</c:v>
                </c:pt>
                <c:pt idx="11372">
                  <c:v>4.54419953315831E-2</c:v>
                </c:pt>
                <c:pt idx="11373">
                  <c:v>4.3435311339502597E-2</c:v>
                </c:pt>
                <c:pt idx="11374">
                  <c:v>4.10690827783073E-2</c:v>
                </c:pt>
                <c:pt idx="11375">
                  <c:v>3.8957741903199103E-2</c:v>
                </c:pt>
                <c:pt idx="11376">
                  <c:v>3.6789818322405701E-2</c:v>
                </c:pt>
                <c:pt idx="11377">
                  <c:v>3.4582005299448597E-2</c:v>
                </c:pt>
                <c:pt idx="11378">
                  <c:v>3.2355754819552801E-2</c:v>
                </c:pt>
                <c:pt idx="11379">
                  <c:v>3.0270719586130399E-2</c:v>
                </c:pt>
                <c:pt idx="11380">
                  <c:v>2.8139813780488701E-2</c:v>
                </c:pt>
                <c:pt idx="11381">
                  <c:v>2.6250303468542301E-2</c:v>
                </c:pt>
                <c:pt idx="11382">
                  <c:v>2.4352412872262998E-2</c:v>
                </c:pt>
                <c:pt idx="11383">
                  <c:v>2.24776362815408E-2</c:v>
                </c:pt>
                <c:pt idx="11384">
                  <c:v>2.0556104679356101E-2</c:v>
                </c:pt>
                <c:pt idx="11385">
                  <c:v>1.9211724264485901E-2</c:v>
                </c:pt>
                <c:pt idx="11386">
                  <c:v>1.7816191137807202E-2</c:v>
                </c:pt>
                <c:pt idx="11387">
                  <c:v>1.6233891077323401E-2</c:v>
                </c:pt>
                <c:pt idx="11388">
                  <c:v>1.5222172599774399E-2</c:v>
                </c:pt>
                <c:pt idx="11389">
                  <c:v>1.3872019551085701E-2</c:v>
                </c:pt>
                <c:pt idx="11390">
                  <c:v>1.3251747446075299E-2</c:v>
                </c:pt>
                <c:pt idx="11391">
                  <c:v>1.25579523614211E-2</c:v>
                </c:pt>
                <c:pt idx="11392">
                  <c:v>1.21091194861768E-2</c:v>
                </c:pt>
                <c:pt idx="11393">
                  <c:v>1.19964989048771E-2</c:v>
                </c:pt>
                <c:pt idx="11394">
                  <c:v>1.16521661666944E-2</c:v>
                </c:pt>
                <c:pt idx="11395">
                  <c:v>1.21014891086013E-2</c:v>
                </c:pt>
                <c:pt idx="11396">
                  <c:v>1.23245151351167E-2</c:v>
                </c:pt>
                <c:pt idx="11397">
                  <c:v>1.2935980515140701E-2</c:v>
                </c:pt>
                <c:pt idx="11398">
                  <c:v>1.3798831617330099E-2</c:v>
                </c:pt>
                <c:pt idx="11399">
                  <c:v>1.4784889326000099E-2</c:v>
                </c:pt>
                <c:pt idx="11400">
                  <c:v>1.6146920694665098E-2</c:v>
                </c:pt>
                <c:pt idx="11401">
                  <c:v>1.7724386672848501E-2</c:v>
                </c:pt>
                <c:pt idx="11402">
                  <c:v>1.9390310931651802E-2</c:v>
                </c:pt>
                <c:pt idx="11403">
                  <c:v>2.12306490208625E-2</c:v>
                </c:pt>
                <c:pt idx="11404">
                  <c:v>2.33608356949121E-2</c:v>
                </c:pt>
                <c:pt idx="11405">
                  <c:v>2.56412099812202E-2</c:v>
                </c:pt>
                <c:pt idx="11406">
                  <c:v>2.8318008563941299E-2</c:v>
                </c:pt>
                <c:pt idx="11407">
                  <c:v>3.09848409401965E-2</c:v>
                </c:pt>
                <c:pt idx="11408">
                  <c:v>3.3902516039210497E-2</c:v>
                </c:pt>
                <c:pt idx="11409">
                  <c:v>3.7113359506298398E-2</c:v>
                </c:pt>
                <c:pt idx="11410">
                  <c:v>4.0355208549102101E-2</c:v>
                </c:pt>
                <c:pt idx="11411">
                  <c:v>4.3883854020686397E-2</c:v>
                </c:pt>
                <c:pt idx="11412">
                  <c:v>4.7442517653453198E-2</c:v>
                </c:pt>
                <c:pt idx="11413">
                  <c:v>5.13273455984882E-2</c:v>
                </c:pt>
                <c:pt idx="11414">
                  <c:v>5.5101237747136898E-2</c:v>
                </c:pt>
                <c:pt idx="11415">
                  <c:v>5.91489012796034E-2</c:v>
                </c:pt>
                <c:pt idx="11416">
                  <c:v>6.3333027054108898E-2</c:v>
                </c:pt>
                <c:pt idx="11417">
                  <c:v>6.7255155682698894E-2</c:v>
                </c:pt>
                <c:pt idx="11418">
                  <c:v>7.1796240315013193E-2</c:v>
                </c:pt>
                <c:pt idx="11419">
                  <c:v>7.58930872827729E-2</c:v>
                </c:pt>
                <c:pt idx="11420">
                  <c:v>8.0461376232561999E-2</c:v>
                </c:pt>
                <c:pt idx="11421">
                  <c:v>8.4912597335393594E-2</c:v>
                </c:pt>
                <c:pt idx="11422">
                  <c:v>8.8970504260349206E-2</c:v>
                </c:pt>
                <c:pt idx="11423">
                  <c:v>9.3720128035973502E-2</c:v>
                </c:pt>
                <c:pt idx="11424">
                  <c:v>9.7807013844875904E-2</c:v>
                </c:pt>
                <c:pt idx="11425">
                  <c:v>0.10222747365164001</c:v>
                </c:pt>
                <c:pt idx="11426">
                  <c:v>0.106478018644313</c:v>
                </c:pt>
                <c:pt idx="11427">
                  <c:v>0.11068460545999401</c:v>
                </c:pt>
                <c:pt idx="11428">
                  <c:v>0.11487964668402401</c:v>
                </c:pt>
                <c:pt idx="11429">
                  <c:v>0.118767736139331</c:v>
                </c:pt>
                <c:pt idx="11430">
                  <c:v>0.122555996127691</c:v>
                </c:pt>
                <c:pt idx="11431">
                  <c:v>0.126438751124025</c:v>
                </c:pt>
                <c:pt idx="11432">
                  <c:v>0.13019849274877299</c:v>
                </c:pt>
                <c:pt idx="11433">
                  <c:v>0.133457809692794</c:v>
                </c:pt>
                <c:pt idx="11434">
                  <c:v>0.13679686054876899</c:v>
                </c:pt>
                <c:pt idx="11435">
                  <c:v>0.13975523142388599</c:v>
                </c:pt>
                <c:pt idx="11436">
                  <c:v>0.142789783697328</c:v>
                </c:pt>
                <c:pt idx="11437">
                  <c:v>0.145583039828932</c:v>
                </c:pt>
                <c:pt idx="11438">
                  <c:v>0.14795550852749001</c:v>
                </c:pt>
                <c:pt idx="11439">
                  <c:v>0.15042329945482499</c:v>
                </c:pt>
                <c:pt idx="11440">
                  <c:v>0.15241047402710001</c:v>
                </c:pt>
                <c:pt idx="11441">
                  <c:v>0.15401994546981501</c:v>
                </c:pt>
                <c:pt idx="11442">
                  <c:v>0.15549381759217501</c:v>
                </c:pt>
                <c:pt idx="11443">
                  <c:v>0.15684436431867399</c:v>
                </c:pt>
                <c:pt idx="11444">
                  <c:v>0.157715033403173</c:v>
                </c:pt>
                <c:pt idx="11445">
                  <c:v>0.158629913415019</c:v>
                </c:pt>
                <c:pt idx="11446">
                  <c:v>0.15921395068558999</c:v>
                </c:pt>
                <c:pt idx="11447">
                  <c:v>0.15910952530419101</c:v>
                </c:pt>
                <c:pt idx="11448">
                  <c:v>0.159319863801198</c:v>
                </c:pt>
                <c:pt idx="11449">
                  <c:v>0.15887168162277601</c:v>
                </c:pt>
                <c:pt idx="11450">
                  <c:v>0.15838357980902101</c:v>
                </c:pt>
                <c:pt idx="11451">
                  <c:v>0.157739429377175</c:v>
                </c:pt>
                <c:pt idx="11452">
                  <c:v>0.156440165106361</c:v>
                </c:pt>
                <c:pt idx="11453">
                  <c:v>0.15542216543127399</c:v>
                </c:pt>
                <c:pt idx="11454">
                  <c:v>0.15385977147681301</c:v>
                </c:pt>
                <c:pt idx="11455">
                  <c:v>0.15225124041083199</c:v>
                </c:pt>
                <c:pt idx="11456">
                  <c:v>0.150487050590418</c:v>
                </c:pt>
                <c:pt idx="11457">
                  <c:v>0.14830759282791101</c:v>
                </c:pt>
                <c:pt idx="11458">
                  <c:v>0.146074600125017</c:v>
                </c:pt>
                <c:pt idx="11459">
                  <c:v>0.14362198775656501</c:v>
                </c:pt>
                <c:pt idx="11460">
                  <c:v>0.14116531218832801</c:v>
                </c:pt>
                <c:pt idx="11461">
                  <c:v>0.13852771454451801</c:v>
                </c:pt>
                <c:pt idx="11462">
                  <c:v>0.13573473601674901</c:v>
                </c:pt>
                <c:pt idx="11463">
                  <c:v>0.13263796021728</c:v>
                </c:pt>
                <c:pt idx="11464">
                  <c:v>0.129916520082728</c:v>
                </c:pt>
                <c:pt idx="11465">
                  <c:v>0.126821362057707</c:v>
                </c:pt>
                <c:pt idx="11466">
                  <c:v>0.123630440072862</c:v>
                </c:pt>
                <c:pt idx="11467">
                  <c:v>0.120847529388059</c:v>
                </c:pt>
                <c:pt idx="11468">
                  <c:v>0.11747148581832199</c:v>
                </c:pt>
                <c:pt idx="11469">
                  <c:v>0.11461518848167</c:v>
                </c:pt>
                <c:pt idx="11470">
                  <c:v>0.11138435252510299</c:v>
                </c:pt>
                <c:pt idx="11471">
                  <c:v>0.108698622460099</c:v>
                </c:pt>
                <c:pt idx="11472">
                  <c:v>0.105700932494376</c:v>
                </c:pt>
                <c:pt idx="11473">
                  <c:v>0.102953515977715</c:v>
                </c:pt>
                <c:pt idx="11474">
                  <c:v>0.100229047951905</c:v>
                </c:pt>
                <c:pt idx="11475">
                  <c:v>9.7638104205514303E-2</c:v>
                </c:pt>
                <c:pt idx="11476">
                  <c:v>9.5292140257264193E-2</c:v>
                </c:pt>
                <c:pt idx="11477">
                  <c:v>9.28240618371131E-2</c:v>
                </c:pt>
                <c:pt idx="11478">
                  <c:v>9.1093861172447096E-2</c:v>
                </c:pt>
                <c:pt idx="11479">
                  <c:v>8.9040720930015901E-2</c:v>
                </c:pt>
                <c:pt idx="11480">
                  <c:v>8.73047772949095E-2</c:v>
                </c:pt>
                <c:pt idx="11481">
                  <c:v>8.6061911734801405E-2</c:v>
                </c:pt>
                <c:pt idx="11482">
                  <c:v>8.4929856422300901E-2</c:v>
                </c:pt>
                <c:pt idx="11483">
                  <c:v>8.4022592540368604E-2</c:v>
                </c:pt>
                <c:pt idx="11484">
                  <c:v>8.3134953531136105E-2</c:v>
                </c:pt>
                <c:pt idx="11485">
                  <c:v>8.2629093136691104E-2</c:v>
                </c:pt>
                <c:pt idx="11486">
                  <c:v>8.2500146825000703E-2</c:v>
                </c:pt>
                <c:pt idx="11487">
                  <c:v>8.2800385294953704E-2</c:v>
                </c:pt>
                <c:pt idx="11488">
                  <c:v>8.3042745778558899E-2</c:v>
                </c:pt>
                <c:pt idx="11489">
                  <c:v>8.3879612427907493E-2</c:v>
                </c:pt>
                <c:pt idx="11490">
                  <c:v>8.4517087822168505E-2</c:v>
                </c:pt>
                <c:pt idx="11491">
                  <c:v>8.5993606558452798E-2</c:v>
                </c:pt>
                <c:pt idx="11492">
                  <c:v>8.7775117393811206E-2</c:v>
                </c:pt>
                <c:pt idx="11493">
                  <c:v>8.9519784344503903E-2</c:v>
                </c:pt>
                <c:pt idx="11494">
                  <c:v>9.1622225444503297E-2</c:v>
                </c:pt>
                <c:pt idx="11495">
                  <c:v>9.3812698549581602E-2</c:v>
                </c:pt>
                <c:pt idx="11496">
                  <c:v>9.6663822087324103E-2</c:v>
                </c:pt>
                <c:pt idx="11497">
                  <c:v>9.9639074032583194E-2</c:v>
                </c:pt>
                <c:pt idx="11498">
                  <c:v>0.102763608711539</c:v>
                </c:pt>
                <c:pt idx="11499">
                  <c:v>0.106095008142539</c:v>
                </c:pt>
                <c:pt idx="11500">
                  <c:v>0.109744985188551</c:v>
                </c:pt>
                <c:pt idx="11501">
                  <c:v>0.113542151768201</c:v>
                </c:pt>
                <c:pt idx="11502">
                  <c:v>0.11772909974127101</c:v>
                </c:pt>
                <c:pt idx="11503">
                  <c:v>0.121909204912531</c:v>
                </c:pt>
                <c:pt idx="11504">
                  <c:v>0.12653777926104401</c:v>
                </c:pt>
                <c:pt idx="11505">
                  <c:v>0.13089638590202701</c:v>
                </c:pt>
                <c:pt idx="11506">
                  <c:v>0.13574802983775899</c:v>
                </c:pt>
                <c:pt idx="11507">
                  <c:v>0.140495989387248</c:v>
                </c:pt>
                <c:pt idx="11508">
                  <c:v>0.14524139532352001</c:v>
                </c:pt>
                <c:pt idx="11509">
                  <c:v>0.15061739698659499</c:v>
                </c:pt>
                <c:pt idx="11510">
                  <c:v>0.15525894401438101</c:v>
                </c:pt>
                <c:pt idx="11511">
                  <c:v>0.160400506195054</c:v>
                </c:pt>
                <c:pt idx="11512">
                  <c:v>0.16524462980125401</c:v>
                </c:pt>
                <c:pt idx="11513">
                  <c:v>0.17025194588349099</c:v>
                </c:pt>
                <c:pt idx="11514">
                  <c:v>0.17534074474924399</c:v>
                </c:pt>
                <c:pt idx="11515">
                  <c:v>0.180083528675057</c:v>
                </c:pt>
                <c:pt idx="11516">
                  <c:v>0.18511017830136201</c:v>
                </c:pt>
                <c:pt idx="11517">
                  <c:v>0.189624842115106</c:v>
                </c:pt>
                <c:pt idx="11518">
                  <c:v>0.19394982619293499</c:v>
                </c:pt>
                <c:pt idx="11519">
                  <c:v>0.198604414232045</c:v>
                </c:pt>
                <c:pt idx="11520">
                  <c:v>0.20272800925638801</c:v>
                </c:pt>
                <c:pt idx="11521">
                  <c:v>0.206619209966422</c:v>
                </c:pt>
                <c:pt idx="11522">
                  <c:v>0.21039542389857499</c:v>
                </c:pt>
                <c:pt idx="11523">
                  <c:v>0.21372446612651499</c:v>
                </c:pt>
                <c:pt idx="11524">
                  <c:v>0.21714464066700401</c:v>
                </c:pt>
                <c:pt idx="11525">
                  <c:v>0.22009813720503199</c:v>
                </c:pt>
                <c:pt idx="11526">
                  <c:v>0.22252296811428601</c:v>
                </c:pt>
                <c:pt idx="11527">
                  <c:v>0.22489312741225401</c:v>
                </c:pt>
                <c:pt idx="11528">
                  <c:v>0.226745458225592</c:v>
                </c:pt>
                <c:pt idx="11529">
                  <c:v>0.22855446628658599</c:v>
                </c:pt>
                <c:pt idx="11530">
                  <c:v>0.229687881684004</c:v>
                </c:pt>
                <c:pt idx="11531">
                  <c:v>0.23072853996395001</c:v>
                </c:pt>
                <c:pt idx="11532">
                  <c:v>0.23119671969931099</c:v>
                </c:pt>
                <c:pt idx="11533">
                  <c:v>0.23133055465007099</c:v>
                </c:pt>
                <c:pt idx="11534">
                  <c:v>0.231439931998492</c:v>
                </c:pt>
                <c:pt idx="11535">
                  <c:v>0.230390402829524</c:v>
                </c:pt>
                <c:pt idx="11536">
                  <c:v>0.22962374076224601</c:v>
                </c:pt>
                <c:pt idx="11537">
                  <c:v>0.228079118928803</c:v>
                </c:pt>
                <c:pt idx="11538">
                  <c:v>0.22621082278221599</c:v>
                </c:pt>
                <c:pt idx="11539">
                  <c:v>0.22405612181703499</c:v>
                </c:pt>
                <c:pt idx="11540">
                  <c:v>0.22117523197774899</c:v>
                </c:pt>
                <c:pt idx="11541">
                  <c:v>0.21829031510414401</c:v>
                </c:pt>
                <c:pt idx="11542">
                  <c:v>0.21474792025662501</c:v>
                </c:pt>
                <c:pt idx="11543">
                  <c:v>0.21111072113566801</c:v>
                </c:pt>
                <c:pt idx="11544">
                  <c:v>0.20697928203456001</c:v>
                </c:pt>
                <c:pt idx="11545">
                  <c:v>0.202425659745567</c:v>
                </c:pt>
                <c:pt idx="11546">
                  <c:v>0.19757740781949501</c:v>
                </c:pt>
                <c:pt idx="11547">
                  <c:v>0.19261917461125799</c:v>
                </c:pt>
                <c:pt idx="11548">
                  <c:v>0.18719463458109001</c:v>
                </c:pt>
                <c:pt idx="11549">
                  <c:v>0.18154408895238799</c:v>
                </c:pt>
                <c:pt idx="11550">
                  <c:v>0.17549037339517401</c:v>
                </c:pt>
                <c:pt idx="11551">
                  <c:v>0.169290447990772</c:v>
                </c:pt>
                <c:pt idx="11552">
                  <c:v>0.162858473226484</c:v>
                </c:pt>
                <c:pt idx="11553">
                  <c:v>0.15627561087685499</c:v>
                </c:pt>
                <c:pt idx="11554">
                  <c:v>0.14936735115875199</c:v>
                </c:pt>
                <c:pt idx="11555">
                  <c:v>0.14232991065007</c:v>
                </c:pt>
                <c:pt idx="11556">
                  <c:v>0.13525933650702399</c:v>
                </c:pt>
                <c:pt idx="11557">
                  <c:v>0.12820061167087499</c:v>
                </c:pt>
                <c:pt idx="11558">
                  <c:v>0.120814104595973</c:v>
                </c:pt>
                <c:pt idx="11559">
                  <c:v>0.113531199841175</c:v>
                </c:pt>
                <c:pt idx="11560">
                  <c:v>0.106145925920083</c:v>
                </c:pt>
                <c:pt idx="11561">
                  <c:v>9.8883357045421005E-2</c:v>
                </c:pt>
                <c:pt idx="11562">
                  <c:v>9.1593225393027305E-2</c:v>
                </c:pt>
                <c:pt idx="11563">
                  <c:v>8.40474721548298E-2</c:v>
                </c:pt>
                <c:pt idx="11564">
                  <c:v>7.7120931585564795E-2</c:v>
                </c:pt>
                <c:pt idx="11565">
                  <c:v>6.9811475173791604E-2</c:v>
                </c:pt>
                <c:pt idx="11566">
                  <c:v>6.2986923787988605E-2</c:v>
                </c:pt>
                <c:pt idx="11567">
                  <c:v>5.6048988311333203E-2</c:v>
                </c:pt>
                <c:pt idx="11568">
                  <c:v>4.9158938109041601E-2</c:v>
                </c:pt>
                <c:pt idx="11569">
                  <c:v>4.2926086832816603E-2</c:v>
                </c:pt>
                <c:pt idx="11570">
                  <c:v>3.6536502276995599E-2</c:v>
                </c:pt>
                <c:pt idx="11571">
                  <c:v>3.0666871768512401E-2</c:v>
                </c:pt>
                <c:pt idx="11572">
                  <c:v>2.4963711327828899E-2</c:v>
                </c:pt>
                <c:pt idx="11573">
                  <c:v>1.9263287705037699E-2</c:v>
                </c:pt>
                <c:pt idx="11574">
                  <c:v>1.4272095002375499E-2</c:v>
                </c:pt>
                <c:pt idx="11575">
                  <c:v>9.3601999090662507E-3</c:v>
                </c:pt>
                <c:pt idx="11576">
                  <c:v>4.9407088329629202E-3</c:v>
                </c:pt>
                <c:pt idx="11577">
                  <c:v>6.3209844977496401E-4</c:v>
                </c:pt>
                <c:pt idx="11578">
                  <c:v>-3.30641986942604E-3</c:v>
                </c:pt>
                <c:pt idx="11579">
                  <c:v>-6.81876711417519E-3</c:v>
                </c:pt>
                <c:pt idx="11580">
                  <c:v>-9.7496494901805394E-3</c:v>
                </c:pt>
                <c:pt idx="11581">
                  <c:v>-1.25902819283399E-2</c:v>
                </c:pt>
                <c:pt idx="11582">
                  <c:v>-1.50052394272063E-2</c:v>
                </c:pt>
                <c:pt idx="11583">
                  <c:v>-1.69723189114196E-2</c:v>
                </c:pt>
                <c:pt idx="11584">
                  <c:v>-1.8635753147505402E-2</c:v>
                </c:pt>
                <c:pt idx="11585">
                  <c:v>-1.9839019351987699E-2</c:v>
                </c:pt>
                <c:pt idx="11586">
                  <c:v>-2.0636754653642099E-2</c:v>
                </c:pt>
                <c:pt idx="11587">
                  <c:v>-2.1048219218967001E-2</c:v>
                </c:pt>
                <c:pt idx="11588">
                  <c:v>-2.1222322651775399E-2</c:v>
                </c:pt>
                <c:pt idx="11589">
                  <c:v>-2.0829249904460501E-2</c:v>
                </c:pt>
                <c:pt idx="11590">
                  <c:v>-2.02082213103651E-2</c:v>
                </c:pt>
                <c:pt idx="11591">
                  <c:v>-1.9350047500688899E-2</c:v>
                </c:pt>
                <c:pt idx="11592">
                  <c:v>-1.7733258907110801E-2</c:v>
                </c:pt>
                <c:pt idx="11593">
                  <c:v>-1.6226231181417201E-2</c:v>
                </c:pt>
                <c:pt idx="11594">
                  <c:v>-1.39841743579289E-2</c:v>
                </c:pt>
                <c:pt idx="11595">
                  <c:v>-1.21127513667079E-2</c:v>
                </c:pt>
                <c:pt idx="11596">
                  <c:v>-9.5254953257748794E-3</c:v>
                </c:pt>
                <c:pt idx="11597">
                  <c:v>-6.4641569491413701E-3</c:v>
                </c:pt>
                <c:pt idx="11598">
                  <c:v>-3.40452364336285E-3</c:v>
                </c:pt>
                <c:pt idx="11599">
                  <c:v>1.85644773986163E-4</c:v>
                </c:pt>
                <c:pt idx="11600">
                  <c:v>3.3397575050144799E-3</c:v>
                </c:pt>
                <c:pt idx="11601">
                  <c:v>7.0289623917431298E-3</c:v>
                </c:pt>
                <c:pt idx="11602">
                  <c:v>1.1108199220490399E-2</c:v>
                </c:pt>
                <c:pt idx="11603">
                  <c:v>1.49297122114967E-2</c:v>
                </c:pt>
                <c:pt idx="11604">
                  <c:v>1.9502165401003899E-2</c:v>
                </c:pt>
                <c:pt idx="11605">
                  <c:v>2.3403917692998499E-2</c:v>
                </c:pt>
                <c:pt idx="11606">
                  <c:v>2.7744843416683301E-2</c:v>
                </c:pt>
                <c:pt idx="11607">
                  <c:v>3.2153842992215902E-2</c:v>
                </c:pt>
                <c:pt idx="11608">
                  <c:v>3.6666619885559103E-2</c:v>
                </c:pt>
                <c:pt idx="11609">
                  <c:v>4.1025678110777501E-2</c:v>
                </c:pt>
                <c:pt idx="11610">
                  <c:v>4.5424996101949597E-2</c:v>
                </c:pt>
                <c:pt idx="11611">
                  <c:v>4.9732019281199399E-2</c:v>
                </c:pt>
                <c:pt idx="11612">
                  <c:v>5.3995721068638598E-2</c:v>
                </c:pt>
                <c:pt idx="11613">
                  <c:v>5.8390570929745998E-2</c:v>
                </c:pt>
                <c:pt idx="11614">
                  <c:v>6.2566350786570593E-2</c:v>
                </c:pt>
                <c:pt idx="11615">
                  <c:v>6.6558729264897698E-2</c:v>
                </c:pt>
                <c:pt idx="11616">
                  <c:v>7.0525203049993504E-2</c:v>
                </c:pt>
                <c:pt idx="11617">
                  <c:v>7.4401851323685403E-2</c:v>
                </c:pt>
                <c:pt idx="11618">
                  <c:v>7.77901608040234E-2</c:v>
                </c:pt>
                <c:pt idx="11619">
                  <c:v>8.1192514227420395E-2</c:v>
                </c:pt>
                <c:pt idx="11620">
                  <c:v>8.4465018732880107E-2</c:v>
                </c:pt>
                <c:pt idx="11621">
                  <c:v>8.74251581197103E-2</c:v>
                </c:pt>
                <c:pt idx="11622">
                  <c:v>9.0385050767290004E-2</c:v>
                </c:pt>
                <c:pt idx="11623">
                  <c:v>9.24931832944762E-2</c:v>
                </c:pt>
                <c:pt idx="11624">
                  <c:v>9.50778338345699E-2</c:v>
                </c:pt>
                <c:pt idx="11625">
                  <c:v>9.6895602288232005E-2</c:v>
                </c:pt>
                <c:pt idx="11626">
                  <c:v>9.8596585664183098E-2</c:v>
                </c:pt>
                <c:pt idx="11627">
                  <c:v>0.10038933549307399</c:v>
                </c:pt>
                <c:pt idx="11628">
                  <c:v>0.101220768637409</c:v>
                </c:pt>
                <c:pt idx="11629">
                  <c:v>0.10219891275384101</c:v>
                </c:pt>
                <c:pt idx="11630">
                  <c:v>0.102813414898295</c:v>
                </c:pt>
                <c:pt idx="11631">
                  <c:v>0.103200636000967</c:v>
                </c:pt>
                <c:pt idx="11632">
                  <c:v>0.103294544240872</c:v>
                </c:pt>
                <c:pt idx="11633">
                  <c:v>0.102817499947271</c:v>
                </c:pt>
                <c:pt idx="11634">
                  <c:v>0.102261079765843</c:v>
                </c:pt>
                <c:pt idx="11635">
                  <c:v>0.10159308197054601</c:v>
                </c:pt>
                <c:pt idx="11636">
                  <c:v>0.100648057152481</c:v>
                </c:pt>
                <c:pt idx="11637">
                  <c:v>9.9329458406211102E-2</c:v>
                </c:pt>
                <c:pt idx="11638">
                  <c:v>9.7709484914054803E-2</c:v>
                </c:pt>
                <c:pt idx="11639">
                  <c:v>9.5784511950808504E-2</c:v>
                </c:pt>
                <c:pt idx="11640">
                  <c:v>9.38491263726762E-2</c:v>
                </c:pt>
                <c:pt idx="11641">
                  <c:v>9.1761057723260903E-2</c:v>
                </c:pt>
                <c:pt idx="11642">
                  <c:v>8.9294376395939901E-2</c:v>
                </c:pt>
                <c:pt idx="11643">
                  <c:v>8.6540791371486694E-2</c:v>
                </c:pt>
                <c:pt idx="11644">
                  <c:v>8.3794328216493102E-2</c:v>
                </c:pt>
                <c:pt idx="11645">
                  <c:v>8.0767151505377194E-2</c:v>
                </c:pt>
                <c:pt idx="11646">
                  <c:v>7.7777101337845003E-2</c:v>
                </c:pt>
                <c:pt idx="11647">
                  <c:v>7.4436933285437004E-2</c:v>
                </c:pt>
                <c:pt idx="11648">
                  <c:v>7.1037321570226394E-2</c:v>
                </c:pt>
                <c:pt idx="11649">
                  <c:v>6.77074059986085E-2</c:v>
                </c:pt>
                <c:pt idx="11650">
                  <c:v>6.4113927935079196E-2</c:v>
                </c:pt>
                <c:pt idx="11651">
                  <c:v>6.0510740050336298E-2</c:v>
                </c:pt>
                <c:pt idx="11652">
                  <c:v>5.6875397954704102E-2</c:v>
                </c:pt>
                <c:pt idx="11653">
                  <c:v>5.3136336555860197E-2</c:v>
                </c:pt>
                <c:pt idx="11654">
                  <c:v>4.9632386449924397E-2</c:v>
                </c:pt>
                <c:pt idx="11655">
                  <c:v>4.6068690033755799E-2</c:v>
                </c:pt>
                <c:pt idx="11656">
                  <c:v>4.2298980714293097E-2</c:v>
                </c:pt>
                <c:pt idx="11657">
                  <c:v>3.8674909442844303E-2</c:v>
                </c:pt>
                <c:pt idx="11658">
                  <c:v>3.5187443095008701E-2</c:v>
                </c:pt>
                <c:pt idx="11659">
                  <c:v>3.17463898907017E-2</c:v>
                </c:pt>
                <c:pt idx="11660">
                  <c:v>2.8349229835964398E-2</c:v>
                </c:pt>
                <c:pt idx="11661">
                  <c:v>2.4926253212827099E-2</c:v>
                </c:pt>
                <c:pt idx="11662">
                  <c:v>2.17768531245193E-2</c:v>
                </c:pt>
                <c:pt idx="11663">
                  <c:v>1.88314940895923E-2</c:v>
                </c:pt>
                <c:pt idx="11664">
                  <c:v>1.59012952142196E-2</c:v>
                </c:pt>
                <c:pt idx="11665">
                  <c:v>1.3116326018950301E-2</c:v>
                </c:pt>
                <c:pt idx="11666">
                  <c:v>1.04960717703376E-2</c:v>
                </c:pt>
                <c:pt idx="11667">
                  <c:v>7.9034416615569297E-3</c:v>
                </c:pt>
                <c:pt idx="11668">
                  <c:v>5.7646684985307502E-3</c:v>
                </c:pt>
                <c:pt idx="11669">
                  <c:v>3.60923949672802E-3</c:v>
                </c:pt>
                <c:pt idx="11670">
                  <c:v>1.68070003141774E-3</c:v>
                </c:pt>
                <c:pt idx="11671" formatCode="0.00E+00">
                  <c:v>-2.1845776688515899E-5</c:v>
                </c:pt>
                <c:pt idx="11672">
                  <c:v>-1.6349217199456601E-3</c:v>
                </c:pt>
                <c:pt idx="11673">
                  <c:v>-3.03111552329545E-3</c:v>
                </c:pt>
                <c:pt idx="11674">
                  <c:v>-4.2390683466656202E-3</c:v>
                </c:pt>
                <c:pt idx="11675">
                  <c:v>-5.2739835843659899E-3</c:v>
                </c:pt>
                <c:pt idx="11676">
                  <c:v>-5.94761093260315E-3</c:v>
                </c:pt>
                <c:pt idx="11677">
                  <c:v>-6.5751537437535902E-3</c:v>
                </c:pt>
                <c:pt idx="11678">
                  <c:v>-6.9619586295285698E-3</c:v>
                </c:pt>
                <c:pt idx="11679">
                  <c:v>-7.4751529098052499E-3</c:v>
                </c:pt>
                <c:pt idx="11680">
                  <c:v>-7.3060932283726399E-3</c:v>
                </c:pt>
                <c:pt idx="11681">
                  <c:v>-7.1828759006207898E-3</c:v>
                </c:pt>
                <c:pt idx="11682">
                  <c:v>-6.8425385792503903E-3</c:v>
                </c:pt>
                <c:pt idx="11683">
                  <c:v>-6.2894953668902803E-3</c:v>
                </c:pt>
                <c:pt idx="11684">
                  <c:v>-6.15792902707301E-3</c:v>
                </c:pt>
                <c:pt idx="11685">
                  <c:v>-4.9803556857408102E-3</c:v>
                </c:pt>
                <c:pt idx="11686">
                  <c:v>-4.4912893156851099E-3</c:v>
                </c:pt>
                <c:pt idx="11687">
                  <c:v>-3.3072289720342098E-3</c:v>
                </c:pt>
                <c:pt idx="11688">
                  <c:v>-2.3237510049510701E-3</c:v>
                </c:pt>
                <c:pt idx="11689">
                  <c:v>-1.4893643481538299E-3</c:v>
                </c:pt>
                <c:pt idx="11690" formatCode="0.00E+00">
                  <c:v>-2.9161317900070401E-5</c:v>
                </c:pt>
                <c:pt idx="11691">
                  <c:v>1.06478996445115E-3</c:v>
                </c:pt>
                <c:pt idx="11692">
                  <c:v>2.4205875783299999E-3</c:v>
                </c:pt>
                <c:pt idx="11693">
                  <c:v>4.0044831860530901E-3</c:v>
                </c:pt>
                <c:pt idx="11694">
                  <c:v>5.00378263983778E-3</c:v>
                </c:pt>
                <c:pt idx="11695">
                  <c:v>6.4499497643528397E-3</c:v>
                </c:pt>
                <c:pt idx="11696">
                  <c:v>7.9593401262561397E-3</c:v>
                </c:pt>
                <c:pt idx="11697">
                  <c:v>9.2568501144924698E-3</c:v>
                </c:pt>
                <c:pt idx="11698">
                  <c:v>1.0607017843911E-2</c:v>
                </c:pt>
                <c:pt idx="11699">
                  <c:v>1.17066872761176E-2</c:v>
                </c:pt>
                <c:pt idx="11700">
                  <c:v>1.2911207529631799E-2</c:v>
                </c:pt>
                <c:pt idx="11701">
                  <c:v>1.40713531048367E-2</c:v>
                </c:pt>
                <c:pt idx="11702">
                  <c:v>1.52722583841872E-2</c:v>
                </c:pt>
                <c:pt idx="11703">
                  <c:v>1.6121376056267699E-2</c:v>
                </c:pt>
                <c:pt idx="11704">
                  <c:v>1.7030185586747199E-2</c:v>
                </c:pt>
                <c:pt idx="11705">
                  <c:v>1.7758022280459699E-2</c:v>
                </c:pt>
                <c:pt idx="11706">
                  <c:v>1.83181092741369E-2</c:v>
                </c:pt>
                <c:pt idx="11707">
                  <c:v>1.8893713712754098E-2</c:v>
                </c:pt>
                <c:pt idx="11708">
                  <c:v>1.9256134800437998E-2</c:v>
                </c:pt>
                <c:pt idx="11709">
                  <c:v>1.9261085189170499E-2</c:v>
                </c:pt>
                <c:pt idx="11710">
                  <c:v>1.9508630348056399E-2</c:v>
                </c:pt>
                <c:pt idx="11711">
                  <c:v>1.8914413162181599E-2</c:v>
                </c:pt>
                <c:pt idx="11712">
                  <c:v>1.8662063040927501E-2</c:v>
                </c:pt>
                <c:pt idx="11713">
                  <c:v>1.8251910523305801E-2</c:v>
                </c:pt>
                <c:pt idx="11714">
                  <c:v>1.7318953631282798E-2</c:v>
                </c:pt>
                <c:pt idx="11715">
                  <c:v>1.6724322597382602E-2</c:v>
                </c:pt>
                <c:pt idx="11716">
                  <c:v>1.5247439977664101E-2</c:v>
                </c:pt>
                <c:pt idx="11717">
                  <c:v>1.39049199164524E-2</c:v>
                </c:pt>
                <c:pt idx="11718">
                  <c:v>1.2422462479455099E-2</c:v>
                </c:pt>
                <c:pt idx="11719">
                  <c:v>1.08190638474442E-2</c:v>
                </c:pt>
                <c:pt idx="11720">
                  <c:v>9.0739300345902291E-3</c:v>
                </c:pt>
                <c:pt idx="11721">
                  <c:v>6.7956980399507599E-3</c:v>
                </c:pt>
                <c:pt idx="11722">
                  <c:v>4.29916652262904E-3</c:v>
                </c:pt>
                <c:pt idx="11723">
                  <c:v>2.0750786241431102E-3</c:v>
                </c:pt>
                <c:pt idx="11724">
                  <c:v>-6.5480128881299695E-4</c:v>
                </c:pt>
                <c:pt idx="11725">
                  <c:v>-3.40919094512305E-3</c:v>
                </c:pt>
                <c:pt idx="11726">
                  <c:v>-6.5134416751428904E-3</c:v>
                </c:pt>
                <c:pt idx="11727">
                  <c:v>-9.87562868731761E-3</c:v>
                </c:pt>
                <c:pt idx="11728">
                  <c:v>-1.33202708547748E-2</c:v>
                </c:pt>
                <c:pt idx="11729">
                  <c:v>-1.6718355826485801E-2</c:v>
                </c:pt>
                <c:pt idx="11730">
                  <c:v>-2.0366228006469402E-2</c:v>
                </c:pt>
                <c:pt idx="11731">
                  <c:v>-2.4406199996431399E-2</c:v>
                </c:pt>
                <c:pt idx="11732">
                  <c:v>-2.8160574822146602E-2</c:v>
                </c:pt>
                <c:pt idx="11733">
                  <c:v>-3.23235550204517E-2</c:v>
                </c:pt>
                <c:pt idx="11734">
                  <c:v>-3.6301277008175002E-2</c:v>
                </c:pt>
                <c:pt idx="11735">
                  <c:v>-4.04717157671515E-2</c:v>
                </c:pt>
                <c:pt idx="11736">
                  <c:v>-4.4927757085500501E-2</c:v>
                </c:pt>
                <c:pt idx="11737">
                  <c:v>-4.93490717835064E-2</c:v>
                </c:pt>
                <c:pt idx="11738">
                  <c:v>-5.3651002965270402E-2</c:v>
                </c:pt>
                <c:pt idx="11739">
                  <c:v>-5.8239264339574499E-2</c:v>
                </c:pt>
                <c:pt idx="11740">
                  <c:v>-6.2657773451789203E-2</c:v>
                </c:pt>
                <c:pt idx="11741">
                  <c:v>-6.71900630357741E-2</c:v>
                </c:pt>
                <c:pt idx="11742">
                  <c:v>-7.1750090126201496E-2</c:v>
                </c:pt>
                <c:pt idx="11743">
                  <c:v>-7.6104506322960799E-2</c:v>
                </c:pt>
                <c:pt idx="11744">
                  <c:v>-8.0716948242091496E-2</c:v>
                </c:pt>
                <c:pt idx="11745">
                  <c:v>-8.4918798549697402E-2</c:v>
                </c:pt>
                <c:pt idx="11746">
                  <c:v>-8.9335221896722897E-2</c:v>
                </c:pt>
                <c:pt idx="11747">
                  <c:v>-9.3911447329754497E-2</c:v>
                </c:pt>
                <c:pt idx="11748">
                  <c:v>-9.77949539607183E-2</c:v>
                </c:pt>
                <c:pt idx="11749">
                  <c:v>-0.10228036009195</c:v>
                </c:pt>
                <c:pt idx="11750">
                  <c:v>-0.106275024576286</c:v>
                </c:pt>
                <c:pt idx="11751">
                  <c:v>-0.11026380090096501</c:v>
                </c:pt>
                <c:pt idx="11752">
                  <c:v>-0.11418868890835</c:v>
                </c:pt>
                <c:pt idx="11753">
                  <c:v>-0.11767567865936999</c:v>
                </c:pt>
                <c:pt idx="11754">
                  <c:v>-0.121497538496975</c:v>
                </c:pt>
                <c:pt idx="11755">
                  <c:v>-0.124976941466568</c:v>
                </c:pt>
                <c:pt idx="11756">
                  <c:v>-0.128353595324849</c:v>
                </c:pt>
                <c:pt idx="11757">
                  <c:v>-0.13135607538695501</c:v>
                </c:pt>
                <c:pt idx="11758">
                  <c:v>-0.13443289898171701</c:v>
                </c:pt>
                <c:pt idx="11759">
                  <c:v>-0.13707514848837901</c:v>
                </c:pt>
                <c:pt idx="11760">
                  <c:v>-0.139941040715649</c:v>
                </c:pt>
                <c:pt idx="11761">
                  <c:v>-0.14214456025475999</c:v>
                </c:pt>
                <c:pt idx="11762">
                  <c:v>-0.144495893947552</c:v>
                </c:pt>
                <c:pt idx="11763">
                  <c:v>-0.14659548651101001</c:v>
                </c:pt>
                <c:pt idx="11764">
                  <c:v>-0.14865056097568999</c:v>
                </c:pt>
                <c:pt idx="11765">
                  <c:v>-0.15028191195277599</c:v>
                </c:pt>
                <c:pt idx="11766">
                  <c:v>-0.15166585291569901</c:v>
                </c:pt>
                <c:pt idx="11767">
                  <c:v>-0.153210849318166</c:v>
                </c:pt>
                <c:pt idx="11768">
                  <c:v>-0.15427385215811701</c:v>
                </c:pt>
                <c:pt idx="11769">
                  <c:v>-0.155295232132312</c:v>
                </c:pt>
                <c:pt idx="11770">
                  <c:v>-0.15586946976385699</c:v>
                </c:pt>
                <c:pt idx="11771">
                  <c:v>-0.156335564529165</c:v>
                </c:pt>
                <c:pt idx="11772">
                  <c:v>-0.15694929786872</c:v>
                </c:pt>
                <c:pt idx="11773">
                  <c:v>-0.157182069444289</c:v>
                </c:pt>
                <c:pt idx="11774">
                  <c:v>-0.15719257328585101</c:v>
                </c:pt>
                <c:pt idx="11775">
                  <c:v>-0.15701748306329</c:v>
                </c:pt>
                <c:pt idx="11776">
                  <c:v>-0.15635194237212999</c:v>
                </c:pt>
                <c:pt idx="11777">
                  <c:v>-0.155882779420873</c:v>
                </c:pt>
                <c:pt idx="11778">
                  <c:v>-0.15538553342460201</c:v>
                </c:pt>
                <c:pt idx="11779">
                  <c:v>-0.154384326420727</c:v>
                </c:pt>
                <c:pt idx="11780">
                  <c:v>-0.15354898190431401</c:v>
                </c:pt>
                <c:pt idx="11781">
                  <c:v>-0.15208346462345501</c:v>
                </c:pt>
                <c:pt idx="11782">
                  <c:v>-0.151035684577739</c:v>
                </c:pt>
                <c:pt idx="11783">
                  <c:v>-0.14988596574517399</c:v>
                </c:pt>
                <c:pt idx="11784">
                  <c:v>-0.14815545621554699</c:v>
                </c:pt>
                <c:pt idx="11785">
                  <c:v>-0.14660765419826099</c:v>
                </c:pt>
                <c:pt idx="11786">
                  <c:v>-0.14472615579345899</c:v>
                </c:pt>
                <c:pt idx="11787">
                  <c:v>-0.14308837268414101</c:v>
                </c:pt>
                <c:pt idx="11788">
                  <c:v>-0.141258714727893</c:v>
                </c:pt>
                <c:pt idx="11789">
                  <c:v>-0.139110863120914</c:v>
                </c:pt>
                <c:pt idx="11790">
                  <c:v>-0.13712752419881</c:v>
                </c:pt>
                <c:pt idx="11791">
                  <c:v>-0.13498928674185701</c:v>
                </c:pt>
                <c:pt idx="11792">
                  <c:v>-0.13293168484293599</c:v>
                </c:pt>
                <c:pt idx="11793">
                  <c:v>-0.13067228568202399</c:v>
                </c:pt>
                <c:pt idx="11794">
                  <c:v>-0.128454444375559</c:v>
                </c:pt>
                <c:pt idx="11795">
                  <c:v>-0.12617222375005499</c:v>
                </c:pt>
                <c:pt idx="11796">
                  <c:v>-0.123950939523231</c:v>
                </c:pt>
                <c:pt idx="11797">
                  <c:v>-0.121809937046694</c:v>
                </c:pt>
                <c:pt idx="11798">
                  <c:v>-0.11929358840121999</c:v>
                </c:pt>
                <c:pt idx="11799">
                  <c:v>-0.116941039025316</c:v>
                </c:pt>
                <c:pt idx="11800">
                  <c:v>-0.11483455570357901</c:v>
                </c:pt>
                <c:pt idx="11801">
                  <c:v>-0.112428131611396</c:v>
                </c:pt>
                <c:pt idx="11802">
                  <c:v>-0.11028558102128801</c:v>
                </c:pt>
                <c:pt idx="11803">
                  <c:v>-0.107863706763298</c:v>
                </c:pt>
                <c:pt idx="11804">
                  <c:v>-0.10555690748931899</c:v>
                </c:pt>
                <c:pt idx="11805">
                  <c:v>-0.103653926347202</c:v>
                </c:pt>
                <c:pt idx="11806">
                  <c:v>-0.101461337818385</c:v>
                </c:pt>
                <c:pt idx="11807">
                  <c:v>-9.9398833221159694E-2</c:v>
                </c:pt>
                <c:pt idx="11808">
                  <c:v>-9.7351696046201294E-2</c:v>
                </c:pt>
                <c:pt idx="11809">
                  <c:v>-9.5255442953608396E-2</c:v>
                </c:pt>
                <c:pt idx="11810">
                  <c:v>-9.3486443896723198E-2</c:v>
                </c:pt>
                <c:pt idx="11811">
                  <c:v>-9.1761091901138597E-2</c:v>
                </c:pt>
                <c:pt idx="11812">
                  <c:v>-8.9714878388961194E-2</c:v>
                </c:pt>
                <c:pt idx="11813">
                  <c:v>-8.7990771322125294E-2</c:v>
                </c:pt>
                <c:pt idx="11814">
                  <c:v>-8.6313778469092398E-2</c:v>
                </c:pt>
                <c:pt idx="11815">
                  <c:v>-8.48021313507068E-2</c:v>
                </c:pt>
                <c:pt idx="11816">
                  <c:v>-8.3343913078633799E-2</c:v>
                </c:pt>
                <c:pt idx="11817">
                  <c:v>-8.1839977211961595E-2</c:v>
                </c:pt>
                <c:pt idx="11818">
                  <c:v>-8.0507598209624803E-2</c:v>
                </c:pt>
                <c:pt idx="11819">
                  <c:v>-7.9305346721135803E-2</c:v>
                </c:pt>
                <c:pt idx="11820">
                  <c:v>-7.8103711271427095E-2</c:v>
                </c:pt>
                <c:pt idx="11821">
                  <c:v>-7.7046856056146001E-2</c:v>
                </c:pt>
                <c:pt idx="11822">
                  <c:v>-7.6001778341509493E-2</c:v>
                </c:pt>
                <c:pt idx="11823">
                  <c:v>-7.5123904695750698E-2</c:v>
                </c:pt>
                <c:pt idx="11824">
                  <c:v>-7.4376518102495598E-2</c:v>
                </c:pt>
                <c:pt idx="11825">
                  <c:v>-7.3558607360660194E-2</c:v>
                </c:pt>
                <c:pt idx="11826">
                  <c:v>-7.2840539214173897E-2</c:v>
                </c:pt>
                <c:pt idx="11827">
                  <c:v>-7.2318602170728497E-2</c:v>
                </c:pt>
                <c:pt idx="11828">
                  <c:v>-7.1916439546826097E-2</c:v>
                </c:pt>
                <c:pt idx="11829">
                  <c:v>-7.1406659265353403E-2</c:v>
                </c:pt>
                <c:pt idx="11830">
                  <c:v>-7.1425729892451301E-2</c:v>
                </c:pt>
                <c:pt idx="11831">
                  <c:v>-7.10143499715577E-2</c:v>
                </c:pt>
                <c:pt idx="11832">
                  <c:v>-7.0746410646559593E-2</c:v>
                </c:pt>
                <c:pt idx="11833">
                  <c:v>-7.1413329211295506E-2</c:v>
                </c:pt>
                <c:pt idx="11834">
                  <c:v>-7.11451357918403E-2</c:v>
                </c:pt>
                <c:pt idx="11835">
                  <c:v>-7.1598442945469201E-2</c:v>
                </c:pt>
                <c:pt idx="11836">
                  <c:v>-7.1529751985318205E-2</c:v>
                </c:pt>
                <c:pt idx="11837">
                  <c:v>-7.2301309184057597E-2</c:v>
                </c:pt>
                <c:pt idx="11838">
                  <c:v>-7.2729103946521503E-2</c:v>
                </c:pt>
                <c:pt idx="11839">
                  <c:v>-7.3383848047382905E-2</c:v>
                </c:pt>
                <c:pt idx="11840">
                  <c:v>-7.4188989359339097E-2</c:v>
                </c:pt>
                <c:pt idx="11841">
                  <c:v>-7.4607919597797806E-2</c:v>
                </c:pt>
                <c:pt idx="11842">
                  <c:v>-7.5960398348667899E-2</c:v>
                </c:pt>
                <c:pt idx="11843">
                  <c:v>-7.6655593127853097E-2</c:v>
                </c:pt>
                <c:pt idx="11844">
                  <c:v>-7.8307604494810598E-2</c:v>
                </c:pt>
                <c:pt idx="11845">
                  <c:v>-7.9246203073930599E-2</c:v>
                </c:pt>
                <c:pt idx="11846">
                  <c:v>-8.0634522813114201E-2</c:v>
                </c:pt>
                <c:pt idx="11847">
                  <c:v>-8.2207721925421903E-2</c:v>
                </c:pt>
                <c:pt idx="11848">
                  <c:v>-8.3860797589495301E-2</c:v>
                </c:pt>
                <c:pt idx="11849">
                  <c:v>-8.5847474663538897E-2</c:v>
                </c:pt>
                <c:pt idx="11850">
                  <c:v>-8.7246186007308699E-2</c:v>
                </c:pt>
                <c:pt idx="11851">
                  <c:v>-8.9514614017722094E-2</c:v>
                </c:pt>
                <c:pt idx="11852">
                  <c:v>-9.1480504980611693E-2</c:v>
                </c:pt>
                <c:pt idx="11853">
                  <c:v>-9.3788170781042096E-2</c:v>
                </c:pt>
                <c:pt idx="11854">
                  <c:v>-9.6076954673180601E-2</c:v>
                </c:pt>
                <c:pt idx="11855">
                  <c:v>-9.8225873132314706E-2</c:v>
                </c:pt>
                <c:pt idx="11856">
                  <c:v>-0.10100766758587899</c:v>
                </c:pt>
                <c:pt idx="11857">
                  <c:v>-0.103540924010492</c:v>
                </c:pt>
                <c:pt idx="11858">
                  <c:v>-0.106457099983693</c:v>
                </c:pt>
                <c:pt idx="11859">
                  <c:v>-0.109194570397252</c:v>
                </c:pt>
                <c:pt idx="11860">
                  <c:v>-0.112162874853783</c:v>
                </c:pt>
                <c:pt idx="11861">
                  <c:v>-0.115513342560379</c:v>
                </c:pt>
                <c:pt idx="11862">
                  <c:v>-0.118503582817912</c:v>
                </c:pt>
                <c:pt idx="11863">
                  <c:v>-0.122205155639694</c:v>
                </c:pt>
                <c:pt idx="11864">
                  <c:v>-0.125256293022386</c:v>
                </c:pt>
                <c:pt idx="11865">
                  <c:v>-0.12886311485985799</c:v>
                </c:pt>
                <c:pt idx="11866">
                  <c:v>-0.132781590275724</c:v>
                </c:pt>
                <c:pt idx="11867">
                  <c:v>-0.136424459759244</c:v>
                </c:pt>
                <c:pt idx="11868">
                  <c:v>-0.140192602980343</c:v>
                </c:pt>
                <c:pt idx="11869">
                  <c:v>-0.14417481080137001</c:v>
                </c:pt>
                <c:pt idx="11870">
                  <c:v>-0.14820608691637799</c:v>
                </c:pt>
                <c:pt idx="11871">
                  <c:v>-0.15243011425889899</c:v>
                </c:pt>
                <c:pt idx="11872">
                  <c:v>-0.15702887007105301</c:v>
                </c:pt>
                <c:pt idx="11873">
                  <c:v>-0.16105795557074201</c:v>
                </c:pt>
                <c:pt idx="11874">
                  <c:v>-0.16568275453606299</c:v>
                </c:pt>
                <c:pt idx="11875">
                  <c:v>-0.170112563447649</c:v>
                </c:pt>
                <c:pt idx="11876">
                  <c:v>-0.17481688773724099</c:v>
                </c:pt>
                <c:pt idx="11877">
                  <c:v>-0.179709742182636</c:v>
                </c:pt>
                <c:pt idx="11878">
                  <c:v>-0.18398488608334801</c:v>
                </c:pt>
                <c:pt idx="11879">
                  <c:v>-0.18908670196545199</c:v>
                </c:pt>
                <c:pt idx="11880">
                  <c:v>-0.193846985597939</c:v>
                </c:pt>
                <c:pt idx="11881">
                  <c:v>-0.19881996627675499</c:v>
                </c:pt>
                <c:pt idx="11882">
                  <c:v>-0.203665758101297</c:v>
                </c:pt>
                <c:pt idx="11883">
                  <c:v>-0.20870151036523499</c:v>
                </c:pt>
                <c:pt idx="11884">
                  <c:v>-0.21376117729010799</c:v>
                </c:pt>
                <c:pt idx="11885">
                  <c:v>-0.21863869051099499</c:v>
                </c:pt>
                <c:pt idx="11886">
                  <c:v>-0.22398266461772201</c:v>
                </c:pt>
                <c:pt idx="11887">
                  <c:v>-0.22870453212526401</c:v>
                </c:pt>
                <c:pt idx="11888">
                  <c:v>-0.23397307638966899</c:v>
                </c:pt>
                <c:pt idx="11889">
                  <c:v>-0.23902661401609401</c:v>
                </c:pt>
                <c:pt idx="11890">
                  <c:v>-0.2439327930156</c:v>
                </c:pt>
                <c:pt idx="11891">
                  <c:v>-0.24891934083925901</c:v>
                </c:pt>
                <c:pt idx="11892">
                  <c:v>-0.25366042417311202</c:v>
                </c:pt>
                <c:pt idx="11893">
                  <c:v>-0.25867507064609502</c:v>
                </c:pt>
                <c:pt idx="11894">
                  <c:v>-0.263306202895217</c:v>
                </c:pt>
                <c:pt idx="11895">
                  <c:v>-0.26806705808494702</c:v>
                </c:pt>
                <c:pt idx="11896">
                  <c:v>-0.27256945186673698</c:v>
                </c:pt>
                <c:pt idx="11897">
                  <c:v>-0.27701954557888597</c:v>
                </c:pt>
                <c:pt idx="11898">
                  <c:v>-0.28133972761151099</c:v>
                </c:pt>
                <c:pt idx="11899">
                  <c:v>-0.28565145430903999</c:v>
                </c:pt>
                <c:pt idx="11900">
                  <c:v>-0.28973620580546799</c:v>
                </c:pt>
                <c:pt idx="11901">
                  <c:v>-0.29357755403819802</c:v>
                </c:pt>
                <c:pt idx="11902">
                  <c:v>-0.29750692002145601</c:v>
                </c:pt>
                <c:pt idx="11903">
                  <c:v>-0.30099172709942201</c:v>
                </c:pt>
                <c:pt idx="11904">
                  <c:v>-0.30457532781207403</c:v>
                </c:pt>
                <c:pt idx="11905">
                  <c:v>-0.307581582057045</c:v>
                </c:pt>
                <c:pt idx="11906">
                  <c:v>-0.31075747916528601</c:v>
                </c:pt>
                <c:pt idx="11907">
                  <c:v>-0.31356423477623802</c:v>
                </c:pt>
                <c:pt idx="11908">
                  <c:v>-0.31608168841807799</c:v>
                </c:pt>
                <c:pt idx="11909">
                  <c:v>-0.31856375130185</c:v>
                </c:pt>
                <c:pt idx="11910">
                  <c:v>-0.32038631066023399</c:v>
                </c:pt>
                <c:pt idx="11911">
                  <c:v>-0.32259426248613798</c:v>
                </c:pt>
                <c:pt idx="11912">
                  <c:v>-0.324057168599164</c:v>
                </c:pt>
                <c:pt idx="11913">
                  <c:v>-0.32554593036249801</c:v>
                </c:pt>
                <c:pt idx="11914">
                  <c:v>-0.32660163341833898</c:v>
                </c:pt>
                <c:pt idx="11915">
                  <c:v>-0.327413975070107</c:v>
                </c:pt>
                <c:pt idx="11916">
                  <c:v>-0.328066612885969</c:v>
                </c:pt>
                <c:pt idx="11917">
                  <c:v>-0.32840739978662398</c:v>
                </c:pt>
                <c:pt idx="11918">
                  <c:v>-0.32847459249098498</c:v>
                </c:pt>
                <c:pt idx="11919">
                  <c:v>-0.32792005240415401</c:v>
                </c:pt>
                <c:pt idx="11920">
                  <c:v>-0.327497663048603</c:v>
                </c:pt>
                <c:pt idx="11921">
                  <c:v>-0.32655861236537997</c:v>
                </c:pt>
                <c:pt idx="11922">
                  <c:v>-0.32549797227873201</c:v>
                </c:pt>
                <c:pt idx="11923">
                  <c:v>-0.32383290177051099</c:v>
                </c:pt>
                <c:pt idx="11924">
                  <c:v>-0.32215076029559597</c:v>
                </c:pt>
                <c:pt idx="11925">
                  <c:v>-0.319885769554209</c:v>
                </c:pt>
                <c:pt idx="11926">
                  <c:v>-0.31758297724271201</c:v>
                </c:pt>
                <c:pt idx="11927">
                  <c:v>-0.31514852343374</c:v>
                </c:pt>
                <c:pt idx="11928">
                  <c:v>-0.31218004247944903</c:v>
                </c:pt>
                <c:pt idx="11929">
                  <c:v>-0.30901908537547901</c:v>
                </c:pt>
                <c:pt idx="11930">
                  <c:v>-0.30522264374268698</c:v>
                </c:pt>
                <c:pt idx="11931">
                  <c:v>-0.30145337817648798</c:v>
                </c:pt>
                <c:pt idx="11932">
                  <c:v>-0.29758701453727099</c:v>
                </c:pt>
                <c:pt idx="11933">
                  <c:v>-0.29335460997441498</c:v>
                </c:pt>
                <c:pt idx="11934">
                  <c:v>-0.28869124675885</c:v>
                </c:pt>
                <c:pt idx="11935">
                  <c:v>-0.28367997153772001</c:v>
                </c:pt>
                <c:pt idx="11936">
                  <c:v>-0.27880782818810901</c:v>
                </c:pt>
                <c:pt idx="11937">
                  <c:v>-0.273473394010258</c:v>
                </c:pt>
                <c:pt idx="11938">
                  <c:v>-0.26816172311040598</c:v>
                </c:pt>
                <c:pt idx="11939">
                  <c:v>-0.26237674670153399</c:v>
                </c:pt>
                <c:pt idx="11940">
                  <c:v>-0.25642408113006299</c:v>
                </c:pt>
                <c:pt idx="11941">
                  <c:v>-0.25049183407077802</c:v>
                </c:pt>
                <c:pt idx="11942">
                  <c:v>-0.24441762301060499</c:v>
                </c:pt>
                <c:pt idx="11943">
                  <c:v>-0.238088003996314</c:v>
                </c:pt>
                <c:pt idx="11944">
                  <c:v>-0.23177360973846201</c:v>
                </c:pt>
                <c:pt idx="11945">
                  <c:v>-0.224968437092018</c:v>
                </c:pt>
                <c:pt idx="11946">
                  <c:v>-0.21849017736259199</c:v>
                </c:pt>
                <c:pt idx="11947">
                  <c:v>-0.21171325268958699</c:v>
                </c:pt>
                <c:pt idx="11948">
                  <c:v>-0.20498363428803801</c:v>
                </c:pt>
                <c:pt idx="11949">
                  <c:v>-0.198070056463688</c:v>
                </c:pt>
                <c:pt idx="11950">
                  <c:v>-0.19089636188192</c:v>
                </c:pt>
                <c:pt idx="11951">
                  <c:v>-0.184662511319413</c:v>
                </c:pt>
                <c:pt idx="11952">
                  <c:v>-0.17754647598856799</c:v>
                </c:pt>
                <c:pt idx="11953">
                  <c:v>-0.17055477300498101</c:v>
                </c:pt>
                <c:pt idx="11954">
                  <c:v>-0.16429089739865099</c:v>
                </c:pt>
                <c:pt idx="11955">
                  <c:v>-0.15759687027529601</c:v>
                </c:pt>
                <c:pt idx="11956">
                  <c:v>-0.151186019339244</c:v>
                </c:pt>
                <c:pt idx="11957">
                  <c:v>-0.14430869908152399</c:v>
                </c:pt>
                <c:pt idx="11958">
                  <c:v>-0.13813675520184299</c:v>
                </c:pt>
                <c:pt idx="11959">
                  <c:v>-0.132294108384159</c:v>
                </c:pt>
                <c:pt idx="11960">
                  <c:v>-0.126338547445802</c:v>
                </c:pt>
                <c:pt idx="11961">
                  <c:v>-0.120221044126838</c:v>
                </c:pt>
                <c:pt idx="11962">
                  <c:v>-0.114534093217683</c:v>
                </c:pt>
                <c:pt idx="11963">
                  <c:v>-0.10909234959593</c:v>
                </c:pt>
                <c:pt idx="11964">
                  <c:v>-0.10390253662832399</c:v>
                </c:pt>
                <c:pt idx="11965">
                  <c:v>-9.9189835737829898E-2</c:v>
                </c:pt>
                <c:pt idx="11966">
                  <c:v>-9.4430975839351505E-2</c:v>
                </c:pt>
                <c:pt idx="11967">
                  <c:v>-8.9800588153858704E-2</c:v>
                </c:pt>
                <c:pt idx="11968">
                  <c:v>-8.5820224373869297E-2</c:v>
                </c:pt>
                <c:pt idx="11969">
                  <c:v>-8.2299318141826894E-2</c:v>
                </c:pt>
                <c:pt idx="11970">
                  <c:v>-7.8502221389878293E-2</c:v>
                </c:pt>
                <c:pt idx="11971">
                  <c:v>-7.56014501224129E-2</c:v>
                </c:pt>
                <c:pt idx="11972">
                  <c:v>-7.2475948173244195E-2</c:v>
                </c:pt>
                <c:pt idx="11973">
                  <c:v>-6.9931493427743796E-2</c:v>
                </c:pt>
                <c:pt idx="11974">
                  <c:v>-6.7633861860564207E-2</c:v>
                </c:pt>
                <c:pt idx="11975">
                  <c:v>-6.5545494138099694E-2</c:v>
                </c:pt>
                <c:pt idx="11976">
                  <c:v>-6.42894838273841E-2</c:v>
                </c:pt>
                <c:pt idx="11977">
                  <c:v>-6.2867143600189607E-2</c:v>
                </c:pt>
                <c:pt idx="11978">
                  <c:v>-6.1932441329372201E-2</c:v>
                </c:pt>
                <c:pt idx="11979">
                  <c:v>-6.18293577106604E-2</c:v>
                </c:pt>
                <c:pt idx="11980">
                  <c:v>-6.1182160179093503E-2</c:v>
                </c:pt>
                <c:pt idx="11981">
                  <c:v>-6.1658230909038797E-2</c:v>
                </c:pt>
                <c:pt idx="11982">
                  <c:v>-6.2556319314697503E-2</c:v>
                </c:pt>
                <c:pt idx="11983">
                  <c:v>-6.2987728372776497E-2</c:v>
                </c:pt>
                <c:pt idx="11984">
                  <c:v>-6.4268874251391397E-2</c:v>
                </c:pt>
                <c:pt idx="11985">
                  <c:v>-6.5718232537089694E-2</c:v>
                </c:pt>
                <c:pt idx="11986">
                  <c:v>-6.7613268751330793E-2</c:v>
                </c:pt>
                <c:pt idx="11987">
                  <c:v>-6.9903517486387207E-2</c:v>
                </c:pt>
                <c:pt idx="11988">
                  <c:v>-7.2326891243442701E-2</c:v>
                </c:pt>
                <c:pt idx="11989">
                  <c:v>-7.5068885699237003E-2</c:v>
                </c:pt>
                <c:pt idx="11990">
                  <c:v>-7.8175264226995902E-2</c:v>
                </c:pt>
                <c:pt idx="11991">
                  <c:v>-8.1724983936015405E-2</c:v>
                </c:pt>
                <c:pt idx="11992">
                  <c:v>-8.5087017842047294E-2</c:v>
                </c:pt>
                <c:pt idx="11993">
                  <c:v>-8.8959322236485894E-2</c:v>
                </c:pt>
                <c:pt idx="11994">
                  <c:v>-9.3088570194017894E-2</c:v>
                </c:pt>
                <c:pt idx="11995">
                  <c:v>-9.7415022747675398E-2</c:v>
                </c:pt>
                <c:pt idx="11996">
                  <c:v>-0.101912145836658</c:v>
                </c:pt>
                <c:pt idx="11997">
                  <c:v>-0.106660639340039</c:v>
                </c:pt>
                <c:pt idx="11998">
                  <c:v>-0.11145966633791</c:v>
                </c:pt>
                <c:pt idx="11999">
                  <c:v>-0.116340513999605</c:v>
                </c:pt>
                <c:pt idx="12000">
                  <c:v>-0.121408150552234</c:v>
                </c:pt>
                <c:pt idx="12001">
                  <c:v>-0.126631756358245</c:v>
                </c:pt>
                <c:pt idx="12002">
                  <c:v>-0.13155104569172499</c:v>
                </c:pt>
                <c:pt idx="12003">
                  <c:v>-0.136883635376153</c:v>
                </c:pt>
                <c:pt idx="12004">
                  <c:v>-0.14232338116639701</c:v>
                </c:pt>
                <c:pt idx="12005">
                  <c:v>-0.14736106430847901</c:v>
                </c:pt>
                <c:pt idx="12006">
                  <c:v>-0.152784441600648</c:v>
                </c:pt>
                <c:pt idx="12007">
                  <c:v>-0.15772679557888</c:v>
                </c:pt>
                <c:pt idx="12008">
                  <c:v>-0.163068818574374</c:v>
                </c:pt>
                <c:pt idx="12009">
                  <c:v>-0.16836667864322799</c:v>
                </c:pt>
                <c:pt idx="12010">
                  <c:v>-0.17305684052963799</c:v>
                </c:pt>
                <c:pt idx="12011">
                  <c:v>-0.178235479605342</c:v>
                </c:pt>
                <c:pt idx="12012">
                  <c:v>-0.18236905455611299</c:v>
                </c:pt>
                <c:pt idx="12013">
                  <c:v>-0.187222424892239</c:v>
                </c:pt>
                <c:pt idx="12014">
                  <c:v>-0.191421097252192</c:v>
                </c:pt>
                <c:pt idx="12015">
                  <c:v>-0.19539004687460501</c:v>
                </c:pt>
                <c:pt idx="12016">
                  <c:v>-0.19903299763132001</c:v>
                </c:pt>
                <c:pt idx="12017">
                  <c:v>-0.20260596547165799</c:v>
                </c:pt>
                <c:pt idx="12018">
                  <c:v>-0.20569222186577099</c:v>
                </c:pt>
                <c:pt idx="12019">
                  <c:v>-0.208910625259002</c:v>
                </c:pt>
                <c:pt idx="12020">
                  <c:v>-0.211449545140109</c:v>
                </c:pt>
                <c:pt idx="12021">
                  <c:v>-0.213643496997862</c:v>
                </c:pt>
                <c:pt idx="12022">
                  <c:v>-0.21570895482072699</c:v>
                </c:pt>
                <c:pt idx="12023">
                  <c:v>-0.21748048183296401</c:v>
                </c:pt>
                <c:pt idx="12024">
                  <c:v>-0.21894254755729101</c:v>
                </c:pt>
                <c:pt idx="12025">
                  <c:v>-0.21956577578200501</c:v>
                </c:pt>
                <c:pt idx="12026">
                  <c:v>-0.219990815546902</c:v>
                </c:pt>
                <c:pt idx="12027">
                  <c:v>-0.21970559409635301</c:v>
                </c:pt>
                <c:pt idx="12028">
                  <c:v>-0.21932072031241701</c:v>
                </c:pt>
                <c:pt idx="12029">
                  <c:v>-0.21851592299266301</c:v>
                </c:pt>
                <c:pt idx="12030">
                  <c:v>-0.2171690995702</c:v>
                </c:pt>
                <c:pt idx="12031">
                  <c:v>-0.21541444491627501</c:v>
                </c:pt>
                <c:pt idx="12032">
                  <c:v>-0.21308851774986501</c:v>
                </c:pt>
                <c:pt idx="12033">
                  <c:v>-0.21074021657618799</c:v>
                </c:pt>
                <c:pt idx="12034">
                  <c:v>-0.207610378267537</c:v>
                </c:pt>
                <c:pt idx="12035">
                  <c:v>-0.20399303284859299</c:v>
                </c:pt>
                <c:pt idx="12036">
                  <c:v>-0.20032185120777399</c:v>
                </c:pt>
                <c:pt idx="12037">
                  <c:v>-0.19556571131636799</c:v>
                </c:pt>
                <c:pt idx="12038">
                  <c:v>-0.190694749111498</c:v>
                </c:pt>
                <c:pt idx="12039">
                  <c:v>-0.18539605163058601</c:v>
                </c:pt>
                <c:pt idx="12040">
                  <c:v>-0.17947253166340699</c:v>
                </c:pt>
                <c:pt idx="12041">
                  <c:v>-0.17310576045609799</c:v>
                </c:pt>
                <c:pt idx="12042">
                  <c:v>-0.166292176700197</c:v>
                </c:pt>
                <c:pt idx="12043">
                  <c:v>-0.159266413988054</c:v>
                </c:pt>
                <c:pt idx="12044">
                  <c:v>-0.15173964619630601</c:v>
                </c:pt>
                <c:pt idx="12045">
                  <c:v>-0.14364183822551099</c:v>
                </c:pt>
                <c:pt idx="12046">
                  <c:v>-0.13554854104206199</c:v>
                </c:pt>
                <c:pt idx="12047">
                  <c:v>-0.12666860319082099</c:v>
                </c:pt>
                <c:pt idx="12048">
                  <c:v>-0.117740898152253</c:v>
                </c:pt>
                <c:pt idx="12049">
                  <c:v>-0.108273133715137</c:v>
                </c:pt>
                <c:pt idx="12050">
                  <c:v>-9.8792961343494898E-2</c:v>
                </c:pt>
                <c:pt idx="12051">
                  <c:v>-8.8452300806911396E-2</c:v>
                </c:pt>
                <c:pt idx="12052">
                  <c:v>-7.8275191809682398E-2</c:v>
                </c:pt>
                <c:pt idx="12053">
                  <c:v>-6.7208470181492105E-2</c:v>
                </c:pt>
                <c:pt idx="12054">
                  <c:v>-5.6665669349382303E-2</c:v>
                </c:pt>
                <c:pt idx="12055">
                  <c:v>-4.6094447144307403E-2</c:v>
                </c:pt>
                <c:pt idx="12056">
                  <c:v>-3.43299813736508E-2</c:v>
                </c:pt>
                <c:pt idx="12057">
                  <c:v>-2.3524122305674099E-2</c:v>
                </c:pt>
                <c:pt idx="12058">
                  <c:v>-1.20160179760912E-2</c:v>
                </c:pt>
                <c:pt idx="12059">
                  <c:v>-5.1309353585351103E-4</c:v>
                </c:pt>
                <c:pt idx="12060">
                  <c:v>1.11679622067029E-2</c:v>
                </c:pt>
                <c:pt idx="12061">
                  <c:v>2.2759782333624499E-2</c:v>
                </c:pt>
                <c:pt idx="12062">
                  <c:v>3.4289275602423903E-2</c:v>
                </c:pt>
                <c:pt idx="12063">
                  <c:v>4.5960214577316902E-2</c:v>
                </c:pt>
                <c:pt idx="12064">
                  <c:v>5.73620566883686E-2</c:v>
                </c:pt>
                <c:pt idx="12065">
                  <c:v>6.9218639660525105E-2</c:v>
                </c:pt>
                <c:pt idx="12066">
                  <c:v>8.03984587883948E-2</c:v>
                </c:pt>
                <c:pt idx="12067">
                  <c:v>9.1814004252249407E-2</c:v>
                </c:pt>
                <c:pt idx="12068">
                  <c:v>0.102711531724146</c:v>
                </c:pt>
                <c:pt idx="12069">
                  <c:v>0.113465542013355</c:v>
                </c:pt>
                <c:pt idx="12070">
                  <c:v>0.124398691598484</c:v>
                </c:pt>
                <c:pt idx="12071">
                  <c:v>0.13472454392996999</c:v>
                </c:pt>
                <c:pt idx="12072">
                  <c:v>0.14517837703681299</c:v>
                </c:pt>
                <c:pt idx="12073">
                  <c:v>0.154913789545397</c:v>
                </c:pt>
                <c:pt idx="12074">
                  <c:v>0.16452827504926601</c:v>
                </c:pt>
                <c:pt idx="12075">
                  <c:v>0.174136238028578</c:v>
                </c:pt>
                <c:pt idx="12076">
                  <c:v>0.18295303728311699</c:v>
                </c:pt>
                <c:pt idx="12077">
                  <c:v>0.192047084208577</c:v>
                </c:pt>
                <c:pt idx="12078">
                  <c:v>0.200439013303438</c:v>
                </c:pt>
                <c:pt idx="12079">
                  <c:v>0.20794170843801299</c:v>
                </c:pt>
                <c:pt idx="12080">
                  <c:v>0.216174480942498</c:v>
                </c:pt>
                <c:pt idx="12081">
                  <c:v>0.22298690893088699</c:v>
                </c:pt>
                <c:pt idx="12082">
                  <c:v>0.23000297322263299</c:v>
                </c:pt>
                <c:pt idx="12083">
                  <c:v>0.236504596054078</c:v>
                </c:pt>
                <c:pt idx="12084">
                  <c:v>0.242445355274784</c:v>
                </c:pt>
                <c:pt idx="12085">
                  <c:v>0.248120826421451</c:v>
                </c:pt>
                <c:pt idx="12086">
                  <c:v>0.25319549412994402</c:v>
                </c:pt>
                <c:pt idx="12087">
                  <c:v>0.25825070012534601</c:v>
                </c:pt>
                <c:pt idx="12088">
                  <c:v>0.261830073595681</c:v>
                </c:pt>
                <c:pt idx="12089">
                  <c:v>0.26611864879457903</c:v>
                </c:pt>
                <c:pt idx="12090">
                  <c:v>0.26904433707497299</c:v>
                </c:pt>
                <c:pt idx="12091">
                  <c:v>0.27229910540666802</c:v>
                </c:pt>
                <c:pt idx="12092">
                  <c:v>0.27447265203751398</c:v>
                </c:pt>
                <c:pt idx="12093">
                  <c:v>0.27672554625935902</c:v>
                </c:pt>
                <c:pt idx="12094">
                  <c:v>0.27823710517908201</c:v>
                </c:pt>
                <c:pt idx="12095">
                  <c:v>0.27941953104758199</c:v>
                </c:pt>
                <c:pt idx="12096">
                  <c:v>0.28063396883608699</c:v>
                </c:pt>
                <c:pt idx="12097">
                  <c:v>0.28054848305416102</c:v>
                </c:pt>
                <c:pt idx="12098">
                  <c:v>0.280830910062281</c:v>
                </c:pt>
                <c:pt idx="12099">
                  <c:v>0.280417180198195</c:v>
                </c:pt>
                <c:pt idx="12100">
                  <c:v>0.27973590361256301</c:v>
                </c:pt>
                <c:pt idx="12101">
                  <c:v>0.27823566429173902</c:v>
                </c:pt>
                <c:pt idx="12102">
                  <c:v>0.27693632410211499</c:v>
                </c:pt>
                <c:pt idx="12103">
                  <c:v>0.27515358236367998</c:v>
                </c:pt>
                <c:pt idx="12104">
                  <c:v>0.27291616564176402</c:v>
                </c:pt>
                <c:pt idx="12105">
                  <c:v>0.27084021065609398</c:v>
                </c:pt>
                <c:pt idx="12106">
                  <c:v>0.26799444384063997</c:v>
                </c:pt>
                <c:pt idx="12107">
                  <c:v>0.265124096376394</c:v>
                </c:pt>
                <c:pt idx="12108">
                  <c:v>0.26222719304643999</c:v>
                </c:pt>
                <c:pt idx="12109">
                  <c:v>0.25918867219319203</c:v>
                </c:pt>
                <c:pt idx="12110">
                  <c:v>0.25571471241070798</c:v>
                </c:pt>
                <c:pt idx="12111">
                  <c:v>0.25207778052867202</c:v>
                </c:pt>
                <c:pt idx="12112">
                  <c:v>0.248575284132523</c:v>
                </c:pt>
                <c:pt idx="12113">
                  <c:v>0.244690408677322</c:v>
                </c:pt>
                <c:pt idx="12114">
                  <c:v>0.241164819674376</c:v>
                </c:pt>
                <c:pt idx="12115">
                  <c:v>0.23711257721251</c:v>
                </c:pt>
                <c:pt idx="12116">
                  <c:v>0.23340652517371299</c:v>
                </c:pt>
                <c:pt idx="12117">
                  <c:v>0.22963243865886501</c:v>
                </c:pt>
                <c:pt idx="12118">
                  <c:v>0.22605722966045699</c:v>
                </c:pt>
                <c:pt idx="12119">
                  <c:v>0.22257210281909301</c:v>
                </c:pt>
                <c:pt idx="12120">
                  <c:v>0.218827946272696</c:v>
                </c:pt>
                <c:pt idx="12121">
                  <c:v>0.21572289442291501</c:v>
                </c:pt>
                <c:pt idx="12122">
                  <c:v>0.21277017067448201</c:v>
                </c:pt>
                <c:pt idx="12123">
                  <c:v>0.209623005450081</c:v>
                </c:pt>
                <c:pt idx="12124">
                  <c:v>0.20702634329063899</c:v>
                </c:pt>
                <c:pt idx="12125">
                  <c:v>0.20422758192124299</c:v>
                </c:pt>
                <c:pt idx="12126">
                  <c:v>0.202231299717402</c:v>
                </c:pt>
                <c:pt idx="12127">
                  <c:v>0.20017021291635601</c:v>
                </c:pt>
                <c:pt idx="12128">
                  <c:v>0.19843247321406601</c:v>
                </c:pt>
                <c:pt idx="12129">
                  <c:v>0.19698090659803999</c:v>
                </c:pt>
                <c:pt idx="12130">
                  <c:v>0.19583983180779299</c:v>
                </c:pt>
                <c:pt idx="12131">
                  <c:v>0.19534989333189601</c:v>
                </c:pt>
                <c:pt idx="12132">
                  <c:v>0.194987920628762</c:v>
                </c:pt>
                <c:pt idx="12133">
                  <c:v>0.195197211190557</c:v>
                </c:pt>
                <c:pt idx="12134">
                  <c:v>0.195771350037963</c:v>
                </c:pt>
                <c:pt idx="12135">
                  <c:v>0.19693540747823901</c:v>
                </c:pt>
                <c:pt idx="12136">
                  <c:v>0.198249718807542</c:v>
                </c:pt>
                <c:pt idx="12137">
                  <c:v>0.20057177253334199</c:v>
                </c:pt>
                <c:pt idx="12138">
                  <c:v>0.202725131041256</c:v>
                </c:pt>
                <c:pt idx="12139">
                  <c:v>0.205513857092817</c:v>
                </c:pt>
                <c:pt idx="12140">
                  <c:v>0.20895834712924299</c:v>
                </c:pt>
                <c:pt idx="12141">
                  <c:v>0.21265609079317599</c:v>
                </c:pt>
                <c:pt idx="12142">
                  <c:v>0.21705063159978499</c:v>
                </c:pt>
                <c:pt idx="12143">
                  <c:v>0.221846902918516</c:v>
                </c:pt>
                <c:pt idx="12144">
                  <c:v>0.22711744473145301</c:v>
                </c:pt>
                <c:pt idx="12145">
                  <c:v>0.232775764354337</c:v>
                </c:pt>
                <c:pt idx="12146">
                  <c:v>0.23891190667609799</c:v>
                </c:pt>
                <c:pt idx="12147">
                  <c:v>0.245816380488353</c:v>
                </c:pt>
                <c:pt idx="12148">
                  <c:v>0.25247064030594302</c:v>
                </c:pt>
                <c:pt idx="12149">
                  <c:v>0.26047228999729199</c:v>
                </c:pt>
                <c:pt idx="12150">
                  <c:v>0.268073500336864</c:v>
                </c:pt>
                <c:pt idx="12151">
                  <c:v>0.27655648256594301</c:v>
                </c:pt>
                <c:pt idx="12152">
                  <c:v>0.28478764154744401</c:v>
                </c:pt>
                <c:pt idx="12153">
                  <c:v>0.29397018821523402</c:v>
                </c:pt>
                <c:pt idx="12154">
                  <c:v>0.30319221267018698</c:v>
                </c:pt>
                <c:pt idx="12155">
                  <c:v>0.31268850347459798</c:v>
                </c:pt>
                <c:pt idx="12156">
                  <c:v>0.32263235407297902</c:v>
                </c:pt>
                <c:pt idx="12157">
                  <c:v>0.33248144854595502</c:v>
                </c:pt>
                <c:pt idx="12158">
                  <c:v>0.34284972729838598</c:v>
                </c:pt>
                <c:pt idx="12159">
                  <c:v>0.35356212312435797</c:v>
                </c:pt>
                <c:pt idx="12160">
                  <c:v>0.36432562458408302</c:v>
                </c:pt>
                <c:pt idx="12161">
                  <c:v>0.37497074122806601</c:v>
                </c:pt>
                <c:pt idx="12162">
                  <c:v>0.38582963802008902</c:v>
                </c:pt>
                <c:pt idx="12163">
                  <c:v>0.39676650268609298</c:v>
                </c:pt>
                <c:pt idx="12164">
                  <c:v>0.40765693764312799</c:v>
                </c:pt>
                <c:pt idx="12165">
                  <c:v>0.41880599205869201</c:v>
                </c:pt>
                <c:pt idx="12166">
                  <c:v>0.42959010962782501</c:v>
                </c:pt>
                <c:pt idx="12167">
                  <c:v>0.44012592395216898</c:v>
                </c:pt>
                <c:pt idx="12168">
                  <c:v>0.45074683276122002</c:v>
                </c:pt>
                <c:pt idx="12169">
                  <c:v>0.46152159571651502</c:v>
                </c:pt>
                <c:pt idx="12170">
                  <c:v>0.47178005417193303</c:v>
                </c:pt>
                <c:pt idx="12171">
                  <c:v>0.48196849376826001</c:v>
                </c:pt>
                <c:pt idx="12172">
                  <c:v>0.49200126439255398</c:v>
                </c:pt>
                <c:pt idx="12173">
                  <c:v>0.50161444899613705</c:v>
                </c:pt>
                <c:pt idx="12174">
                  <c:v>0.51117690409221395</c:v>
                </c:pt>
                <c:pt idx="12175">
                  <c:v>0.51991114936924099</c:v>
                </c:pt>
                <c:pt idx="12176">
                  <c:v>0.52849230370836298</c:v>
                </c:pt>
                <c:pt idx="12177">
                  <c:v>0.53675722546274196</c:v>
                </c:pt>
                <c:pt idx="12178">
                  <c:v>0.54460256844642696</c:v>
                </c:pt>
                <c:pt idx="12179">
                  <c:v>0.55230954024594503</c:v>
                </c:pt>
                <c:pt idx="12180">
                  <c:v>0.55873293215713904</c:v>
                </c:pt>
                <c:pt idx="12181">
                  <c:v>0.56536550549273601</c:v>
                </c:pt>
                <c:pt idx="12182">
                  <c:v>0.57113477565437099</c:v>
                </c:pt>
                <c:pt idx="12183">
                  <c:v>0.57637588626921299</c:v>
                </c:pt>
                <c:pt idx="12184">
                  <c:v>0.58108230637371105</c:v>
                </c:pt>
                <c:pt idx="12185">
                  <c:v>0.58516310190353704</c:v>
                </c:pt>
                <c:pt idx="12186">
                  <c:v>0.58885311473079704</c:v>
                </c:pt>
                <c:pt idx="12187">
                  <c:v>0.59139501065786004</c:v>
                </c:pt>
                <c:pt idx="12188">
                  <c:v>0.59378541732685897</c:v>
                </c:pt>
                <c:pt idx="12189">
                  <c:v>0.59512474637312995</c:v>
                </c:pt>
                <c:pt idx="12190">
                  <c:v>0.59661755407111905</c:v>
                </c:pt>
                <c:pt idx="12191">
                  <c:v>0.59668177529274102</c:v>
                </c:pt>
                <c:pt idx="12192">
                  <c:v>0.59626553376032898</c:v>
                </c:pt>
                <c:pt idx="12193">
                  <c:v>0.59548024921158205</c:v>
                </c:pt>
                <c:pt idx="12194">
                  <c:v>0.59357288783481399</c:v>
                </c:pt>
                <c:pt idx="12195">
                  <c:v>0.59178757410432103</c:v>
                </c:pt>
                <c:pt idx="12196">
                  <c:v>0.588591746361663</c:v>
                </c:pt>
                <c:pt idx="12197">
                  <c:v>0.58546212106252704</c:v>
                </c:pt>
                <c:pt idx="12198">
                  <c:v>0.58094469246596803</c:v>
                </c:pt>
                <c:pt idx="12199">
                  <c:v>0.57667889205185197</c:v>
                </c:pt>
                <c:pt idx="12200">
                  <c:v>0.57154119910189005</c:v>
                </c:pt>
                <c:pt idx="12201">
                  <c:v>0.56567391301877601</c:v>
                </c:pt>
                <c:pt idx="12202">
                  <c:v>0.55966326141482003</c:v>
                </c:pt>
                <c:pt idx="12203">
                  <c:v>0.55263819163314998</c:v>
                </c:pt>
                <c:pt idx="12204">
                  <c:v>0.54596298809994404</c:v>
                </c:pt>
                <c:pt idx="12205">
                  <c:v>0.53839671410894696</c:v>
                </c:pt>
                <c:pt idx="12206">
                  <c:v>0.53074398469045903</c:v>
                </c:pt>
                <c:pt idx="12207">
                  <c:v>0.52204820722957201</c:v>
                </c:pt>
                <c:pt idx="12208">
                  <c:v>0.51329077880726404</c:v>
                </c:pt>
                <c:pt idx="12209">
                  <c:v>0.50465604006091203</c:v>
                </c:pt>
                <c:pt idx="12210">
                  <c:v>0.495134618166236</c:v>
                </c:pt>
                <c:pt idx="12211">
                  <c:v>0.48615716057034303</c:v>
                </c:pt>
                <c:pt idx="12212">
                  <c:v>0.47654198453931901</c:v>
                </c:pt>
                <c:pt idx="12213">
                  <c:v>0.46687248509446599</c:v>
                </c:pt>
                <c:pt idx="12214">
                  <c:v>0.45740687573461902</c:v>
                </c:pt>
                <c:pt idx="12215">
                  <c:v>0.44749808468497099</c:v>
                </c:pt>
                <c:pt idx="12216">
                  <c:v>0.43772442201977002</c:v>
                </c:pt>
                <c:pt idx="12217">
                  <c:v>0.42821797816060703</c:v>
                </c:pt>
                <c:pt idx="12218">
                  <c:v>0.418646486831524</c:v>
                </c:pt>
                <c:pt idx="12219">
                  <c:v>0.40897283510933702</c:v>
                </c:pt>
                <c:pt idx="12220">
                  <c:v>0.39972428590139703</c:v>
                </c:pt>
                <c:pt idx="12221">
                  <c:v>0.39061467091701202</c:v>
                </c:pt>
                <c:pt idx="12222">
                  <c:v>0.38171041601487299</c:v>
                </c:pt>
                <c:pt idx="12223">
                  <c:v>0.37350757772203602</c:v>
                </c:pt>
                <c:pt idx="12224">
                  <c:v>0.365233107445951</c:v>
                </c:pt>
                <c:pt idx="12225">
                  <c:v>0.35734278578459699</c:v>
                </c:pt>
                <c:pt idx="12226">
                  <c:v>0.34989547603390497</c:v>
                </c:pt>
                <c:pt idx="12227">
                  <c:v>0.34318274803536403</c:v>
                </c:pt>
                <c:pt idx="12228">
                  <c:v>0.33668815208023001</c:v>
                </c:pt>
                <c:pt idx="12229">
                  <c:v>0.330641026742865</c:v>
                </c:pt>
                <c:pt idx="12230">
                  <c:v>0.32547559451603703</c:v>
                </c:pt>
                <c:pt idx="12231">
                  <c:v>0.32038857909270801</c:v>
                </c:pt>
                <c:pt idx="12232">
                  <c:v>0.31632691596745999</c:v>
                </c:pt>
                <c:pt idx="12233">
                  <c:v>0.31298893557150997</c:v>
                </c:pt>
                <c:pt idx="12234">
                  <c:v>0.31012377382606898</c:v>
                </c:pt>
                <c:pt idx="12235">
                  <c:v>0.30774795563735502</c:v>
                </c:pt>
                <c:pt idx="12236">
                  <c:v>0.30636945439158703</c:v>
                </c:pt>
                <c:pt idx="12237">
                  <c:v>0.30565146995805398</c:v>
                </c:pt>
                <c:pt idx="12238">
                  <c:v>0.30514275468502899</c:v>
                </c:pt>
                <c:pt idx="12239">
                  <c:v>0.30610652618377598</c:v>
                </c:pt>
                <c:pt idx="12240">
                  <c:v>0.307219874718136</c:v>
                </c:pt>
                <c:pt idx="12241">
                  <c:v>0.30893203212382803</c:v>
                </c:pt>
                <c:pt idx="12242">
                  <c:v>0.31191508693146902</c:v>
                </c:pt>
                <c:pt idx="12243">
                  <c:v>0.315167200691992</c:v>
                </c:pt>
                <c:pt idx="12244">
                  <c:v>0.31913348761480398</c:v>
                </c:pt>
                <c:pt idx="12245">
                  <c:v>0.323846274365656</c:v>
                </c:pt>
                <c:pt idx="12246">
                  <c:v>0.32917935951002802</c:v>
                </c:pt>
                <c:pt idx="12247">
                  <c:v>0.33516750830147102</c:v>
                </c:pt>
                <c:pt idx="12248">
                  <c:v>0.34168415736812202</c:v>
                </c:pt>
                <c:pt idx="12249">
                  <c:v>0.349035395439945</c:v>
                </c:pt>
                <c:pt idx="12250">
                  <c:v>0.35671951123763002</c:v>
                </c:pt>
                <c:pt idx="12251">
                  <c:v>0.36453208806542903</c:v>
                </c:pt>
                <c:pt idx="12252">
                  <c:v>0.37365598595153499</c:v>
                </c:pt>
                <c:pt idx="12253">
                  <c:v>0.382476385732479</c:v>
                </c:pt>
                <c:pt idx="12254">
                  <c:v>0.39228810388677698</c:v>
                </c:pt>
                <c:pt idx="12255">
                  <c:v>0.40227823310837302</c:v>
                </c:pt>
                <c:pt idx="12256">
                  <c:v>0.41239447885091401</c:v>
                </c:pt>
                <c:pt idx="12257">
                  <c:v>0.42275913004436699</c:v>
                </c:pt>
                <c:pt idx="12258">
                  <c:v>0.43347404485893898</c:v>
                </c:pt>
                <c:pt idx="12259">
                  <c:v>0.44440239028196898</c:v>
                </c:pt>
                <c:pt idx="12260">
                  <c:v>0.45538810000962898</c:v>
                </c:pt>
                <c:pt idx="12261">
                  <c:v>0.46647966924560202</c:v>
                </c:pt>
                <c:pt idx="12262">
                  <c:v>0.47745600232888302</c:v>
                </c:pt>
                <c:pt idx="12263">
                  <c:v>0.48830293464678998</c:v>
                </c:pt>
                <c:pt idx="12264">
                  <c:v>0.49972189173376502</c:v>
                </c:pt>
                <c:pt idx="12265">
                  <c:v>0.51030504826290102</c:v>
                </c:pt>
                <c:pt idx="12266">
                  <c:v>0.52106222519702705</c:v>
                </c:pt>
                <c:pt idx="12267">
                  <c:v>0.53115858697754503</c:v>
                </c:pt>
                <c:pt idx="12268">
                  <c:v>0.54119659915062801</c:v>
                </c:pt>
                <c:pt idx="12269">
                  <c:v>0.55141834167830805</c:v>
                </c:pt>
                <c:pt idx="12270">
                  <c:v>0.56059808715748705</c:v>
                </c:pt>
                <c:pt idx="12271">
                  <c:v>0.56946293597771702</c:v>
                </c:pt>
                <c:pt idx="12272">
                  <c:v>0.57754806621730104</c:v>
                </c:pt>
                <c:pt idx="12273">
                  <c:v>0.58559768601234397</c:v>
                </c:pt>
                <c:pt idx="12274">
                  <c:v>0.59309994623878803</c:v>
                </c:pt>
                <c:pt idx="12275">
                  <c:v>0.59967944805176798</c:v>
                </c:pt>
                <c:pt idx="12276">
                  <c:v>0.60536421813340702</c:v>
                </c:pt>
                <c:pt idx="12277">
                  <c:v>0.61090146700016601</c:v>
                </c:pt>
                <c:pt idx="12278">
                  <c:v>0.61513149519154897</c:v>
                </c:pt>
                <c:pt idx="12279">
                  <c:v>0.61887767160099105</c:v>
                </c:pt>
                <c:pt idx="12280">
                  <c:v>0.62207282668387698</c:v>
                </c:pt>
                <c:pt idx="12281">
                  <c:v>0.62408064908824501</c:v>
                </c:pt>
                <c:pt idx="12282">
                  <c:v>0.62542744202237799</c:v>
                </c:pt>
                <c:pt idx="12283">
                  <c:v>0.62584903977530604</c:v>
                </c:pt>
                <c:pt idx="12284">
                  <c:v>0.62564597565242797</c:v>
                </c:pt>
                <c:pt idx="12285">
                  <c:v>0.62422802839067404</c:v>
                </c:pt>
                <c:pt idx="12286">
                  <c:v>0.62216578402138001</c:v>
                </c:pt>
                <c:pt idx="12287">
                  <c:v>0.61910897929185105</c:v>
                </c:pt>
                <c:pt idx="12288">
                  <c:v>0.61537523924869197</c:v>
                </c:pt>
                <c:pt idx="12289">
                  <c:v>0.61030927524315304</c:v>
                </c:pt>
                <c:pt idx="12290">
                  <c:v>0.60489854488363204</c:v>
                </c:pt>
                <c:pt idx="12291">
                  <c:v>0.59842111170262802</c:v>
                </c:pt>
                <c:pt idx="12292">
                  <c:v>0.59127817677308003</c:v>
                </c:pt>
                <c:pt idx="12293">
                  <c:v>0.58284169974880595</c:v>
                </c:pt>
                <c:pt idx="12294">
                  <c:v>0.573975381419493</c:v>
                </c:pt>
                <c:pt idx="12295">
                  <c:v>0.564414024714462</c:v>
                </c:pt>
                <c:pt idx="12296">
                  <c:v>0.55407700990199105</c:v>
                </c:pt>
                <c:pt idx="12297">
                  <c:v>0.543180799785282</c:v>
                </c:pt>
                <c:pt idx="12298">
                  <c:v>0.53111758427413003</c:v>
                </c:pt>
                <c:pt idx="12299">
                  <c:v>0.51903784900076499</c:v>
                </c:pt>
                <c:pt idx="12300">
                  <c:v>0.505947909219712</c:v>
                </c:pt>
                <c:pt idx="12301">
                  <c:v>0.49241553329381799</c:v>
                </c:pt>
                <c:pt idx="12302">
                  <c:v>0.47884506540134397</c:v>
                </c:pt>
                <c:pt idx="12303">
                  <c:v>0.46390445653701501</c:v>
                </c:pt>
                <c:pt idx="12304">
                  <c:v>0.44926403253963698</c:v>
                </c:pt>
                <c:pt idx="12305">
                  <c:v>0.43406218795274198</c:v>
                </c:pt>
                <c:pt idx="12306">
                  <c:v>0.41885400162999498</c:v>
                </c:pt>
                <c:pt idx="12307">
                  <c:v>0.40318055123082902</c:v>
                </c:pt>
                <c:pt idx="12308">
                  <c:v>0.38735549310509299</c:v>
                </c:pt>
                <c:pt idx="12309">
                  <c:v>0.37122686830599499</c:v>
                </c:pt>
                <c:pt idx="12310">
                  <c:v>0.35546320896594802</c:v>
                </c:pt>
                <c:pt idx="12311">
                  <c:v>0.33952637050081602</c:v>
                </c:pt>
                <c:pt idx="12312">
                  <c:v>0.32376047659333101</c:v>
                </c:pt>
                <c:pt idx="12313">
                  <c:v>0.30774637080640699</c:v>
                </c:pt>
                <c:pt idx="12314">
                  <c:v>0.29223487228678002</c:v>
                </c:pt>
                <c:pt idx="12315">
                  <c:v>0.27663052949448802</c:v>
                </c:pt>
                <c:pt idx="12316">
                  <c:v>0.261566253866235</c:v>
                </c:pt>
                <c:pt idx="12317">
                  <c:v>0.24638771364079501</c:v>
                </c:pt>
                <c:pt idx="12318">
                  <c:v>0.232452235131729</c:v>
                </c:pt>
                <c:pt idx="12319">
                  <c:v>0.21824151631612801</c:v>
                </c:pt>
                <c:pt idx="12320">
                  <c:v>0.204655074824832</c:v>
                </c:pt>
                <c:pt idx="12321">
                  <c:v>0.191900006158715</c:v>
                </c:pt>
                <c:pt idx="12322">
                  <c:v>0.17966430989673501</c:v>
                </c:pt>
                <c:pt idx="12323">
                  <c:v>0.167915630392585</c:v>
                </c:pt>
                <c:pt idx="12324">
                  <c:v>0.15658259582272199</c:v>
                </c:pt>
                <c:pt idx="12325">
                  <c:v>0.14649788511337899</c:v>
                </c:pt>
                <c:pt idx="12326">
                  <c:v>0.136817310097994</c:v>
                </c:pt>
                <c:pt idx="12327">
                  <c:v>0.12786522394137001</c:v>
                </c:pt>
                <c:pt idx="12328">
                  <c:v>0.119655946752024</c:v>
                </c:pt>
                <c:pt idx="12329">
                  <c:v>0.112367405955502</c:v>
                </c:pt>
                <c:pt idx="12330">
                  <c:v>0.105979292088957</c:v>
                </c:pt>
                <c:pt idx="12331">
                  <c:v>0.100046626704486</c:v>
                </c:pt>
                <c:pt idx="12332">
                  <c:v>9.56407522636296E-2</c:v>
                </c:pt>
                <c:pt idx="12333">
                  <c:v>9.1298870101632706E-2</c:v>
                </c:pt>
                <c:pt idx="12334">
                  <c:v>8.8575867895167901E-2</c:v>
                </c:pt>
                <c:pt idx="12335">
                  <c:v>8.6132484836642903E-2</c:v>
                </c:pt>
                <c:pt idx="12336">
                  <c:v>8.4701478630934801E-2</c:v>
                </c:pt>
                <c:pt idx="12337">
                  <c:v>8.4151896804056506E-2</c:v>
                </c:pt>
                <c:pt idx="12338">
                  <c:v>8.4374945757950195E-2</c:v>
                </c:pt>
                <c:pt idx="12339">
                  <c:v>8.5561643021848099E-2</c:v>
                </c:pt>
                <c:pt idx="12340">
                  <c:v>8.7221175014123895E-2</c:v>
                </c:pt>
                <c:pt idx="12341">
                  <c:v>9.0101328110353096E-2</c:v>
                </c:pt>
                <c:pt idx="12342">
                  <c:v>9.2877540533247899E-2</c:v>
                </c:pt>
                <c:pt idx="12343">
                  <c:v>9.7180399867210707E-2</c:v>
                </c:pt>
                <c:pt idx="12344">
                  <c:v>0.10152280823426001</c:v>
                </c:pt>
                <c:pt idx="12345">
                  <c:v>0.107266574572439</c:v>
                </c:pt>
                <c:pt idx="12346">
                  <c:v>0.112577585060835</c:v>
                </c:pt>
                <c:pt idx="12347">
                  <c:v>0.119086089615785</c:v>
                </c:pt>
                <c:pt idx="12348">
                  <c:v>0.12590812503746199</c:v>
                </c:pt>
                <c:pt idx="12349">
                  <c:v>0.13314293738062699</c:v>
                </c:pt>
                <c:pt idx="12350">
                  <c:v>0.14099631756188599</c:v>
                </c:pt>
                <c:pt idx="12351">
                  <c:v>0.148729032461381</c:v>
                </c:pt>
                <c:pt idx="12352">
                  <c:v>0.15706491189712901</c:v>
                </c:pt>
                <c:pt idx="12353">
                  <c:v>0.16552582442084701</c:v>
                </c:pt>
                <c:pt idx="12354">
                  <c:v>0.17422212119516201</c:v>
                </c:pt>
                <c:pt idx="12355">
                  <c:v>0.182690758468293</c:v>
                </c:pt>
                <c:pt idx="12356">
                  <c:v>0.19105107924037101</c:v>
                </c:pt>
                <c:pt idx="12357">
                  <c:v>0.200362223212917</c:v>
                </c:pt>
                <c:pt idx="12358">
                  <c:v>0.20828276515288599</c:v>
                </c:pt>
                <c:pt idx="12359">
                  <c:v>0.21714569199407099</c:v>
                </c:pt>
                <c:pt idx="12360">
                  <c:v>0.22489711796495901</c:v>
                </c:pt>
                <c:pt idx="12361">
                  <c:v>0.23296366463932899</c:v>
                </c:pt>
                <c:pt idx="12362">
                  <c:v>0.240595401697688</c:v>
                </c:pt>
                <c:pt idx="12363">
                  <c:v>0.24774157096720001</c:v>
                </c:pt>
                <c:pt idx="12364">
                  <c:v>0.254696431842513</c:v>
                </c:pt>
                <c:pt idx="12365">
                  <c:v>0.26071918755150902</c:v>
                </c:pt>
                <c:pt idx="12366">
                  <c:v>0.26694547326471602</c:v>
                </c:pt>
                <c:pt idx="12367">
                  <c:v>0.27181131959578603</c:v>
                </c:pt>
                <c:pt idx="12368">
                  <c:v>0.276661556395843</c:v>
                </c:pt>
                <c:pt idx="12369">
                  <c:v>0.28009532337350002</c:v>
                </c:pt>
                <c:pt idx="12370">
                  <c:v>0.28388136098105798</c:v>
                </c:pt>
                <c:pt idx="12371">
                  <c:v>0.286510196753752</c:v>
                </c:pt>
                <c:pt idx="12372">
                  <c:v>0.28763699863807501</c:v>
                </c:pt>
                <c:pt idx="12373">
                  <c:v>0.28926279943136002</c:v>
                </c:pt>
                <c:pt idx="12374">
                  <c:v>0.28888198544444899</c:v>
                </c:pt>
                <c:pt idx="12375">
                  <c:v>0.28883224493618898</c:v>
                </c:pt>
                <c:pt idx="12376">
                  <c:v>0.28714278076650601</c:v>
                </c:pt>
                <c:pt idx="12377">
                  <c:v>0.285043743840451</c:v>
                </c:pt>
                <c:pt idx="12378">
                  <c:v>0.28203057217726402</c:v>
                </c:pt>
                <c:pt idx="12379">
                  <c:v>0.27781865284201002</c:v>
                </c:pt>
                <c:pt idx="12380">
                  <c:v>0.27332669530371001</c:v>
                </c:pt>
                <c:pt idx="12381">
                  <c:v>0.26735511449409699</c:v>
                </c:pt>
                <c:pt idx="12382">
                  <c:v>0.26127618399304497</c:v>
                </c:pt>
                <c:pt idx="12383">
                  <c:v>0.25376759430950202</c:v>
                </c:pt>
                <c:pt idx="12384">
                  <c:v>0.24596989070361699</c:v>
                </c:pt>
                <c:pt idx="12385">
                  <c:v>0.23704887934280999</c:v>
                </c:pt>
                <c:pt idx="12386">
                  <c:v>0.22733437699485801</c:v>
                </c:pt>
                <c:pt idx="12387">
                  <c:v>0.21737761448401799</c:v>
                </c:pt>
                <c:pt idx="12388">
                  <c:v>0.20613228997621799</c:v>
                </c:pt>
                <c:pt idx="12389">
                  <c:v>0.19503482193861099</c:v>
                </c:pt>
                <c:pt idx="12390">
                  <c:v>0.182751088670915</c:v>
                </c:pt>
                <c:pt idx="12391">
                  <c:v>0.169761378304331</c:v>
                </c:pt>
                <c:pt idx="12392">
                  <c:v>0.15653119191013801</c:v>
                </c:pt>
                <c:pt idx="12393">
                  <c:v>0.142547192691966</c:v>
                </c:pt>
                <c:pt idx="12394">
                  <c:v>0.128815214236537</c:v>
                </c:pt>
                <c:pt idx="12395">
                  <c:v>0.114160222510509</c:v>
                </c:pt>
                <c:pt idx="12396">
                  <c:v>9.9123695150402993E-2</c:v>
                </c:pt>
                <c:pt idx="12397">
                  <c:v>8.4010783902300601E-2</c:v>
                </c:pt>
                <c:pt idx="12398">
                  <c:v>6.8575621687186006E-2</c:v>
                </c:pt>
                <c:pt idx="12399">
                  <c:v>5.2928449345766397E-2</c:v>
                </c:pt>
                <c:pt idx="12400">
                  <c:v>3.73455766427956E-2</c:v>
                </c:pt>
                <c:pt idx="12401">
                  <c:v>2.15669883061619E-2</c:v>
                </c:pt>
                <c:pt idx="12402">
                  <c:v>5.7176730677314198E-3</c:v>
                </c:pt>
                <c:pt idx="12403">
                  <c:v>-9.7850196917513704E-3</c:v>
                </c:pt>
                <c:pt idx="12404">
                  <c:v>-2.5328904151097599E-2</c:v>
                </c:pt>
                <c:pt idx="12405">
                  <c:v>-4.0538383793981503E-2</c:v>
                </c:pt>
                <c:pt idx="12406">
                  <c:v>-5.5727944425829297E-2</c:v>
                </c:pt>
                <c:pt idx="12407">
                  <c:v>-7.07118766188575E-2</c:v>
                </c:pt>
                <c:pt idx="12408">
                  <c:v>-8.5281779288638296E-2</c:v>
                </c:pt>
                <c:pt idx="12409">
                  <c:v>-9.9440358548934807E-2</c:v>
                </c:pt>
                <c:pt idx="12410">
                  <c:v>-0.112823424287712</c:v>
                </c:pt>
                <c:pt idx="12411">
                  <c:v>-0.126176091769168</c:v>
                </c:pt>
                <c:pt idx="12412">
                  <c:v>-0.138880255948055</c:v>
                </c:pt>
                <c:pt idx="12413">
                  <c:v>-0.150908445275973</c:v>
                </c:pt>
                <c:pt idx="12414">
                  <c:v>-0.162360671271124</c:v>
                </c:pt>
                <c:pt idx="12415">
                  <c:v>-0.17307735616342201</c:v>
                </c:pt>
                <c:pt idx="12416">
                  <c:v>-0.18316917628693399</c:v>
                </c:pt>
                <c:pt idx="12417">
                  <c:v>-0.1924194581308</c:v>
                </c:pt>
                <c:pt idx="12418">
                  <c:v>-0.20113752415758401</c:v>
                </c:pt>
                <c:pt idx="12419">
                  <c:v>-0.209235108835015</c:v>
                </c:pt>
                <c:pt idx="12420">
                  <c:v>-0.215916676559022</c:v>
                </c:pt>
                <c:pt idx="12421">
                  <c:v>-0.22252955651872799</c:v>
                </c:pt>
                <c:pt idx="12422">
                  <c:v>-0.22778876491997799</c:v>
                </c:pt>
                <c:pt idx="12423">
                  <c:v>-0.23249407537639</c:v>
                </c:pt>
                <c:pt idx="12424">
                  <c:v>-0.23642391018219799</c:v>
                </c:pt>
                <c:pt idx="12425">
                  <c:v>-0.239248783356864</c:v>
                </c:pt>
                <c:pt idx="12426">
                  <c:v>-0.241519914376783</c:v>
                </c:pt>
                <c:pt idx="12427">
                  <c:v>-0.24250201565079699</c:v>
                </c:pt>
                <c:pt idx="12428">
                  <c:v>-0.24330678245349099</c:v>
                </c:pt>
                <c:pt idx="12429">
                  <c:v>-0.243144111696835</c:v>
                </c:pt>
                <c:pt idx="12430">
                  <c:v>-0.242201810662934</c:v>
                </c:pt>
                <c:pt idx="12431">
                  <c:v>-0.240167810139883</c:v>
                </c:pt>
                <c:pt idx="12432">
                  <c:v>-0.237761146948922</c:v>
                </c:pt>
                <c:pt idx="12433">
                  <c:v>-0.23461657623534199</c:v>
                </c:pt>
                <c:pt idx="12434">
                  <c:v>-0.23096563080746799</c:v>
                </c:pt>
                <c:pt idx="12435">
                  <c:v>-0.22656099160262699</c:v>
                </c:pt>
                <c:pt idx="12436">
                  <c:v>-0.22115451621985799</c:v>
                </c:pt>
                <c:pt idx="12437">
                  <c:v>-0.21590902485115401</c:v>
                </c:pt>
                <c:pt idx="12438">
                  <c:v>-0.209713893248164</c:v>
                </c:pt>
                <c:pt idx="12439">
                  <c:v>-0.20337259942210101</c:v>
                </c:pt>
                <c:pt idx="12440">
                  <c:v>-0.196479733479556</c:v>
                </c:pt>
                <c:pt idx="12441">
                  <c:v>-0.18884373207215099</c:v>
                </c:pt>
                <c:pt idx="12442">
                  <c:v>-0.181314829306297</c:v>
                </c:pt>
                <c:pt idx="12443">
                  <c:v>-0.17331863821250801</c:v>
                </c:pt>
                <c:pt idx="12444">
                  <c:v>-0.16551648100815</c:v>
                </c:pt>
                <c:pt idx="12445">
                  <c:v>-0.156832545536815</c:v>
                </c:pt>
                <c:pt idx="12446">
                  <c:v>-0.148640088287429</c:v>
                </c:pt>
                <c:pt idx="12447">
                  <c:v>-0.14007713320582699</c:v>
                </c:pt>
                <c:pt idx="12448">
                  <c:v>-0.13150956675901901</c:v>
                </c:pt>
                <c:pt idx="12449">
                  <c:v>-0.12334250142957399</c:v>
                </c:pt>
                <c:pt idx="12450">
                  <c:v>-0.114692040888538</c:v>
                </c:pt>
                <c:pt idx="12451">
                  <c:v>-0.10654772716420099</c:v>
                </c:pt>
                <c:pt idx="12452">
                  <c:v>-9.8427604168517493E-2</c:v>
                </c:pt>
                <c:pt idx="12453">
                  <c:v>-9.05229016352639E-2</c:v>
                </c:pt>
                <c:pt idx="12454">
                  <c:v>-8.2838491097038794E-2</c:v>
                </c:pt>
                <c:pt idx="12455">
                  <c:v>-7.5374186393483006E-2</c:v>
                </c:pt>
                <c:pt idx="12456">
                  <c:v>-6.8751897044167606E-2</c:v>
                </c:pt>
                <c:pt idx="12457">
                  <c:v>-6.1867832290150103E-2</c:v>
                </c:pt>
                <c:pt idx="12458">
                  <c:v>-5.5830333953661902E-2</c:v>
                </c:pt>
                <c:pt idx="12459">
                  <c:v>-4.97653055339227E-2</c:v>
                </c:pt>
                <c:pt idx="12460">
                  <c:v>-4.47723098880769E-2</c:v>
                </c:pt>
                <c:pt idx="12461">
                  <c:v>-3.9798344628777599E-2</c:v>
                </c:pt>
                <c:pt idx="12462">
                  <c:v>-3.5578225328826998E-2</c:v>
                </c:pt>
                <c:pt idx="12463">
                  <c:v>-3.20212556558052E-2</c:v>
                </c:pt>
                <c:pt idx="12464">
                  <c:v>-2.8626443085869299E-2</c:v>
                </c:pt>
                <c:pt idx="12465">
                  <c:v>-2.6365357068698001E-2</c:v>
                </c:pt>
                <c:pt idx="12466">
                  <c:v>-2.4288671563350801E-2</c:v>
                </c:pt>
                <c:pt idx="12467">
                  <c:v>-2.2982197698843999E-2</c:v>
                </c:pt>
                <c:pt idx="12468">
                  <c:v>-2.2114445799379701E-2</c:v>
                </c:pt>
                <c:pt idx="12469">
                  <c:v>-2.2015059034370701E-2</c:v>
                </c:pt>
                <c:pt idx="12470">
                  <c:v>-2.2534482798545901E-2</c:v>
                </c:pt>
                <c:pt idx="12471">
                  <c:v>-2.3644018800112399E-2</c:v>
                </c:pt>
                <c:pt idx="12472">
                  <c:v>-2.5450658411560599E-2</c:v>
                </c:pt>
                <c:pt idx="12473">
                  <c:v>-2.7466373639909E-2</c:v>
                </c:pt>
                <c:pt idx="12474">
                  <c:v>-3.0603290356495502E-2</c:v>
                </c:pt>
                <c:pt idx="12475">
                  <c:v>-3.3931541676593298E-2</c:v>
                </c:pt>
                <c:pt idx="12476">
                  <c:v>-3.79669645111156E-2</c:v>
                </c:pt>
                <c:pt idx="12477">
                  <c:v>-4.2534571824698601E-2</c:v>
                </c:pt>
                <c:pt idx="12478">
                  <c:v>-4.7271172828211597E-2</c:v>
                </c:pt>
                <c:pt idx="12479">
                  <c:v>-5.2849499917537901E-2</c:v>
                </c:pt>
                <c:pt idx="12480">
                  <c:v>-5.9094648948542002E-2</c:v>
                </c:pt>
                <c:pt idx="12481">
                  <c:v>-6.5148697914494902E-2</c:v>
                </c:pt>
                <c:pt idx="12482">
                  <c:v>-7.1949776866794393E-2</c:v>
                </c:pt>
                <c:pt idx="12483">
                  <c:v>-7.8868760970244603E-2</c:v>
                </c:pt>
                <c:pt idx="12484">
                  <c:v>-8.6304348938706796E-2</c:v>
                </c:pt>
                <c:pt idx="12485">
                  <c:v>-9.4193052379296399E-2</c:v>
                </c:pt>
                <c:pt idx="12486">
                  <c:v>-0.10208962949384801</c:v>
                </c:pt>
                <c:pt idx="12487">
                  <c:v>-0.11027965747391</c:v>
                </c:pt>
                <c:pt idx="12488">
                  <c:v>-0.118629208448432</c:v>
                </c:pt>
                <c:pt idx="12489">
                  <c:v>-0.127011056713803</c:v>
                </c:pt>
                <c:pt idx="12490">
                  <c:v>-0.13555840746349601</c:v>
                </c:pt>
                <c:pt idx="12491">
                  <c:v>-0.14418116157432201</c:v>
                </c:pt>
                <c:pt idx="12492">
                  <c:v>-0.152866098144881</c:v>
                </c:pt>
                <c:pt idx="12493">
                  <c:v>-0.16154021128930601</c:v>
                </c:pt>
                <c:pt idx="12494">
                  <c:v>-0.169798944177634</c:v>
                </c:pt>
                <c:pt idx="12495">
                  <c:v>-0.178558954659331</c:v>
                </c:pt>
                <c:pt idx="12496">
                  <c:v>-0.186579923617712</c:v>
                </c:pt>
                <c:pt idx="12497">
                  <c:v>-0.19489568085579501</c:v>
                </c:pt>
                <c:pt idx="12498">
                  <c:v>-0.20274978370055299</c:v>
                </c:pt>
                <c:pt idx="12499">
                  <c:v>-0.21025219380823301</c:v>
                </c:pt>
                <c:pt idx="12500">
                  <c:v>-0.217889280231124</c:v>
                </c:pt>
                <c:pt idx="12501">
                  <c:v>-0.224997532657154</c:v>
                </c:pt>
                <c:pt idx="12502">
                  <c:v>-0.23219035454456499</c:v>
                </c:pt>
                <c:pt idx="12503">
                  <c:v>-0.23848557429968401</c:v>
                </c:pt>
                <c:pt idx="12504">
                  <c:v>-0.244744610576862</c:v>
                </c:pt>
                <c:pt idx="12505">
                  <c:v>-0.25059971942838</c:v>
                </c:pt>
                <c:pt idx="12506">
                  <c:v>-0.25591521701477499</c:v>
                </c:pt>
                <c:pt idx="12507">
                  <c:v>-0.26135441430089101</c:v>
                </c:pt>
                <c:pt idx="12508">
                  <c:v>-0.26600366138763698</c:v>
                </c:pt>
                <c:pt idx="12509">
                  <c:v>-0.27014579753642398</c:v>
                </c:pt>
                <c:pt idx="12510">
                  <c:v>-0.27402923972447801</c:v>
                </c:pt>
                <c:pt idx="12511">
                  <c:v>-0.27741675496180401</c:v>
                </c:pt>
                <c:pt idx="12512">
                  <c:v>-0.28064640826887899</c:v>
                </c:pt>
                <c:pt idx="12513">
                  <c:v>-0.28352982917890102</c:v>
                </c:pt>
                <c:pt idx="12514">
                  <c:v>-0.285735872586319</c:v>
                </c:pt>
                <c:pt idx="12515">
                  <c:v>-0.28775297934905097</c:v>
                </c:pt>
                <c:pt idx="12516">
                  <c:v>-0.28922134783136799</c:v>
                </c:pt>
                <c:pt idx="12517">
                  <c:v>-0.29063384376628598</c:v>
                </c:pt>
                <c:pt idx="12518">
                  <c:v>-0.29177441756127198</c:v>
                </c:pt>
                <c:pt idx="12519">
                  <c:v>-0.29228794059808599</c:v>
                </c:pt>
                <c:pt idx="12520">
                  <c:v>-0.292547274642804</c:v>
                </c:pt>
                <c:pt idx="12521">
                  <c:v>-0.29241131984369501</c:v>
                </c:pt>
                <c:pt idx="12522">
                  <c:v>-0.292477210590536</c:v>
                </c:pt>
                <c:pt idx="12523">
                  <c:v>-0.29205209203431698</c:v>
                </c:pt>
                <c:pt idx="12524">
                  <c:v>-0.291309488179675</c:v>
                </c:pt>
                <c:pt idx="12525">
                  <c:v>-0.29074837262278203</c:v>
                </c:pt>
                <c:pt idx="12526">
                  <c:v>-0.28985444627075002</c:v>
                </c:pt>
                <c:pt idx="12527">
                  <c:v>-0.28902888221193201</c:v>
                </c:pt>
                <c:pt idx="12528">
                  <c:v>-0.28800268869670398</c:v>
                </c:pt>
                <c:pt idx="12529">
                  <c:v>-0.28688124936690101</c:v>
                </c:pt>
                <c:pt idx="12530">
                  <c:v>-0.28594480142141698</c:v>
                </c:pt>
                <c:pt idx="12531">
                  <c:v>-0.28487074728598</c:v>
                </c:pt>
                <c:pt idx="12532">
                  <c:v>-0.284042405185638</c:v>
                </c:pt>
                <c:pt idx="12533">
                  <c:v>-0.28304194022516899</c:v>
                </c:pt>
                <c:pt idx="12534">
                  <c:v>-0.28231122941333497</c:v>
                </c:pt>
                <c:pt idx="12535">
                  <c:v>-0.28176828291044298</c:v>
                </c:pt>
                <c:pt idx="12536">
                  <c:v>-0.281299160474625</c:v>
                </c:pt>
                <c:pt idx="12537">
                  <c:v>-0.28105035635699799</c:v>
                </c:pt>
                <c:pt idx="12538">
                  <c:v>-0.28104977140207599</c:v>
                </c:pt>
                <c:pt idx="12539">
                  <c:v>-0.28127440608753201</c:v>
                </c:pt>
                <c:pt idx="12540">
                  <c:v>-0.28177106596940998</c:v>
                </c:pt>
                <c:pt idx="12541">
                  <c:v>-0.282686010658801</c:v>
                </c:pt>
                <c:pt idx="12542">
                  <c:v>-0.28371331634490399</c:v>
                </c:pt>
                <c:pt idx="12543">
                  <c:v>-0.28523296545445298</c:v>
                </c:pt>
                <c:pt idx="12544">
                  <c:v>-0.28702532319692797</c:v>
                </c:pt>
                <c:pt idx="12545">
                  <c:v>-0.28912826636712802</c:v>
                </c:pt>
                <c:pt idx="12546">
                  <c:v>-0.29161114119516401</c:v>
                </c:pt>
                <c:pt idx="12547">
                  <c:v>-0.294544230324844</c:v>
                </c:pt>
                <c:pt idx="12548">
                  <c:v>-0.29773369666876898</c:v>
                </c:pt>
                <c:pt idx="12549">
                  <c:v>-0.30121921363373999</c:v>
                </c:pt>
                <c:pt idx="12550">
                  <c:v>-0.30556309927473202</c:v>
                </c:pt>
                <c:pt idx="12551">
                  <c:v>-0.309759270652882</c:v>
                </c:pt>
                <c:pt idx="12552">
                  <c:v>-0.31451679605475302</c:v>
                </c:pt>
                <c:pt idx="12553">
                  <c:v>-0.31967344775032303</c:v>
                </c:pt>
                <c:pt idx="12554">
                  <c:v>-0.32510784537811199</c:v>
                </c:pt>
                <c:pt idx="12555">
                  <c:v>-0.33090086732305202</c:v>
                </c:pt>
                <c:pt idx="12556">
                  <c:v>-0.33717774439796999</c:v>
                </c:pt>
                <c:pt idx="12557">
                  <c:v>-0.34345981261271002</c:v>
                </c:pt>
                <c:pt idx="12558">
                  <c:v>-0.35023188039839998</c:v>
                </c:pt>
                <c:pt idx="12559">
                  <c:v>-0.35731419273324599</c:v>
                </c:pt>
                <c:pt idx="12560">
                  <c:v>-0.364658382990521</c:v>
                </c:pt>
                <c:pt idx="12561">
                  <c:v>-0.37212464263244399</c:v>
                </c:pt>
                <c:pt idx="12562">
                  <c:v>-0.37973871311951402</c:v>
                </c:pt>
                <c:pt idx="12563">
                  <c:v>-0.38769867731503799</c:v>
                </c:pt>
                <c:pt idx="12564">
                  <c:v>-0.39583034007644902</c:v>
                </c:pt>
                <c:pt idx="12565">
                  <c:v>-0.404021066189307</c:v>
                </c:pt>
                <c:pt idx="12566">
                  <c:v>-0.41222289356056102</c:v>
                </c:pt>
                <c:pt idx="12567">
                  <c:v>-0.42046654284017398</c:v>
                </c:pt>
                <c:pt idx="12568">
                  <c:v>-0.42869709192817002</c:v>
                </c:pt>
                <c:pt idx="12569">
                  <c:v>-0.43723376635921601</c:v>
                </c:pt>
                <c:pt idx="12570">
                  <c:v>-0.44555731349331401</c:v>
                </c:pt>
                <c:pt idx="12571">
                  <c:v>-0.45352898651628099</c:v>
                </c:pt>
                <c:pt idx="12572">
                  <c:v>-0.46170344604564001</c:v>
                </c:pt>
                <c:pt idx="12573">
                  <c:v>-0.46946820406355699</c:v>
                </c:pt>
                <c:pt idx="12574">
                  <c:v>-0.47741553892252098</c:v>
                </c:pt>
                <c:pt idx="12575">
                  <c:v>-0.485066803391698</c:v>
                </c:pt>
                <c:pt idx="12576">
                  <c:v>-0.49233073686223899</c:v>
                </c:pt>
                <c:pt idx="12577">
                  <c:v>-0.49927518384538799</c:v>
                </c:pt>
                <c:pt idx="12578">
                  <c:v>-0.50579047240617303</c:v>
                </c:pt>
                <c:pt idx="12579">
                  <c:v>-0.51214407446258903</c:v>
                </c:pt>
                <c:pt idx="12580">
                  <c:v>-0.51825014002373804</c:v>
                </c:pt>
                <c:pt idx="12581">
                  <c:v>-0.52353110379227097</c:v>
                </c:pt>
                <c:pt idx="12582">
                  <c:v>-0.52864976830751498</c:v>
                </c:pt>
                <c:pt idx="12583">
                  <c:v>-0.53323373006571595</c:v>
                </c:pt>
                <c:pt idx="12584">
                  <c:v>-0.53738292030684398</c:v>
                </c:pt>
                <c:pt idx="12585">
                  <c:v>-0.54086913758452004</c:v>
                </c:pt>
                <c:pt idx="12586">
                  <c:v>-0.54401225081724902</c:v>
                </c:pt>
                <c:pt idx="12587">
                  <c:v>-0.54660188198943604</c:v>
                </c:pt>
                <c:pt idx="12588">
                  <c:v>-0.54831539479999603</c:v>
                </c:pt>
                <c:pt idx="12589">
                  <c:v>-0.54961631529456401</c:v>
                </c:pt>
                <c:pt idx="12590">
                  <c:v>-0.55053560990525297</c:v>
                </c:pt>
                <c:pt idx="12591">
                  <c:v>-0.55062059438729805</c:v>
                </c:pt>
                <c:pt idx="12592">
                  <c:v>-0.55033295489854905</c:v>
                </c:pt>
                <c:pt idx="12593">
                  <c:v>-0.54906172386456698</c:v>
                </c:pt>
                <c:pt idx="12594">
                  <c:v>-0.54751556984220495</c:v>
                </c:pt>
                <c:pt idx="12595">
                  <c:v>-0.54491704776852901</c:v>
                </c:pt>
                <c:pt idx="12596">
                  <c:v>-0.54237325640784995</c:v>
                </c:pt>
                <c:pt idx="12597">
                  <c:v>-0.53899276802542795</c:v>
                </c:pt>
                <c:pt idx="12598">
                  <c:v>-0.53488058697354501</c:v>
                </c:pt>
                <c:pt idx="12599">
                  <c:v>-0.53020490650685703</c:v>
                </c:pt>
                <c:pt idx="12600">
                  <c:v>-0.52502691905292698</c:v>
                </c:pt>
                <c:pt idx="12601">
                  <c:v>-0.51909830328777196</c:v>
                </c:pt>
                <c:pt idx="12602">
                  <c:v>-0.51289123948665205</c:v>
                </c:pt>
                <c:pt idx="12603">
                  <c:v>-0.50633562196822801</c:v>
                </c:pt>
                <c:pt idx="12604">
                  <c:v>-0.499040844767972</c:v>
                </c:pt>
                <c:pt idx="12605">
                  <c:v>-0.49132771796785901</c:v>
                </c:pt>
                <c:pt idx="12606">
                  <c:v>-0.48319817564286899</c:v>
                </c:pt>
                <c:pt idx="12607">
                  <c:v>-0.47452747510420401</c:v>
                </c:pt>
                <c:pt idx="12608">
                  <c:v>-0.46598081425436899</c:v>
                </c:pt>
                <c:pt idx="12609">
                  <c:v>-0.456606419931123</c:v>
                </c:pt>
                <c:pt idx="12610">
                  <c:v>-0.44735658738110601</c:v>
                </c:pt>
                <c:pt idx="12611">
                  <c:v>-0.43744387146205799</c:v>
                </c:pt>
                <c:pt idx="12612">
                  <c:v>-0.42766390129475501</c:v>
                </c:pt>
                <c:pt idx="12613">
                  <c:v>-0.41746088825144101</c:v>
                </c:pt>
                <c:pt idx="12614">
                  <c:v>-0.40690010391644499</c:v>
                </c:pt>
                <c:pt idx="12615">
                  <c:v>-0.396637485252609</c:v>
                </c:pt>
                <c:pt idx="12616">
                  <c:v>-0.38595174864585502</c:v>
                </c:pt>
                <c:pt idx="12617">
                  <c:v>-0.37559985372179</c:v>
                </c:pt>
                <c:pt idx="12618">
                  <c:v>-0.36462548521078503</c:v>
                </c:pt>
                <c:pt idx="12619">
                  <c:v>-0.35424825140378402</c:v>
                </c:pt>
                <c:pt idx="12620">
                  <c:v>-0.34354898819525498</c:v>
                </c:pt>
                <c:pt idx="12621">
                  <c:v>-0.33299628043901702</c:v>
                </c:pt>
                <c:pt idx="12622">
                  <c:v>-0.322837272012853</c:v>
                </c:pt>
                <c:pt idx="12623">
                  <c:v>-0.31257823566904702</c:v>
                </c:pt>
                <c:pt idx="12624">
                  <c:v>-0.30280591327953799</c:v>
                </c:pt>
                <c:pt idx="12625">
                  <c:v>-0.29318355501149201</c:v>
                </c:pt>
                <c:pt idx="12626">
                  <c:v>-0.28376103546355902</c:v>
                </c:pt>
                <c:pt idx="12627">
                  <c:v>-0.27457439337447898</c:v>
                </c:pt>
                <c:pt idx="12628">
                  <c:v>-0.26566740134362699</c:v>
                </c:pt>
                <c:pt idx="12629">
                  <c:v>-0.25738163236678402</c:v>
                </c:pt>
                <c:pt idx="12630">
                  <c:v>-0.24909992936973699</c:v>
                </c:pt>
                <c:pt idx="12631">
                  <c:v>-0.24179178736697701</c:v>
                </c:pt>
                <c:pt idx="12632">
                  <c:v>-0.23420119101920001</c:v>
                </c:pt>
                <c:pt idx="12633">
                  <c:v>-0.227287634407384</c:v>
                </c:pt>
                <c:pt idx="12634">
                  <c:v>-0.220873854372306</c:v>
                </c:pt>
                <c:pt idx="12635">
                  <c:v>-0.21516488965049099</c:v>
                </c:pt>
                <c:pt idx="12636">
                  <c:v>-0.21000955309642899</c:v>
                </c:pt>
                <c:pt idx="12637">
                  <c:v>-0.204647435141256</c:v>
                </c:pt>
                <c:pt idx="12638">
                  <c:v>-0.20063993033967101</c:v>
                </c:pt>
                <c:pt idx="12639">
                  <c:v>-0.196522029546398</c:v>
                </c:pt>
                <c:pt idx="12640">
                  <c:v>-0.19339067195888199</c:v>
                </c:pt>
                <c:pt idx="12641">
                  <c:v>-0.19055638351094301</c:v>
                </c:pt>
                <c:pt idx="12642">
                  <c:v>-0.18810511916863801</c:v>
                </c:pt>
                <c:pt idx="12643">
                  <c:v>-0.18619108399259501</c:v>
                </c:pt>
                <c:pt idx="12644">
                  <c:v>-0.185235077138201</c:v>
                </c:pt>
                <c:pt idx="12645">
                  <c:v>-0.18452705555884</c:v>
                </c:pt>
                <c:pt idx="12646">
                  <c:v>-0.18400601372460801</c:v>
                </c:pt>
                <c:pt idx="12647">
                  <c:v>-0.18452011643851099</c:v>
                </c:pt>
                <c:pt idx="12648">
                  <c:v>-0.185207610957766</c:v>
                </c:pt>
                <c:pt idx="12649">
                  <c:v>-0.18680238134937499</c:v>
                </c:pt>
                <c:pt idx="12650">
                  <c:v>-0.18855880552826501</c:v>
                </c:pt>
                <c:pt idx="12651">
                  <c:v>-0.190498280860776</c:v>
                </c:pt>
                <c:pt idx="12652">
                  <c:v>-0.19331059524438199</c:v>
                </c:pt>
                <c:pt idx="12653">
                  <c:v>-0.196597296089006</c:v>
                </c:pt>
                <c:pt idx="12654">
                  <c:v>-0.19996610540916099</c:v>
                </c:pt>
                <c:pt idx="12655">
                  <c:v>-0.20412278047572399</c:v>
                </c:pt>
                <c:pt idx="12656">
                  <c:v>-0.208078057496841</c:v>
                </c:pt>
                <c:pt idx="12657">
                  <c:v>-0.21305095451546699</c:v>
                </c:pt>
                <c:pt idx="12658">
                  <c:v>-0.21825361710309901</c:v>
                </c:pt>
                <c:pt idx="12659">
                  <c:v>-0.223484228625868</c:v>
                </c:pt>
                <c:pt idx="12660">
                  <c:v>-0.229122716393766</c:v>
                </c:pt>
                <c:pt idx="12661">
                  <c:v>-0.23505676920017701</c:v>
                </c:pt>
                <c:pt idx="12662">
                  <c:v>-0.241346232547823</c:v>
                </c:pt>
                <c:pt idx="12663">
                  <c:v>-0.248154917163948</c:v>
                </c:pt>
                <c:pt idx="12664">
                  <c:v>-0.25484355226815503</c:v>
                </c:pt>
                <c:pt idx="12665">
                  <c:v>-0.26176143439147798</c:v>
                </c:pt>
                <c:pt idx="12666">
                  <c:v>-0.268752535456175</c:v>
                </c:pt>
                <c:pt idx="12667">
                  <c:v>-0.27624626422693399</c:v>
                </c:pt>
                <c:pt idx="12668">
                  <c:v>-0.283838214552255</c:v>
                </c:pt>
                <c:pt idx="12669">
                  <c:v>-0.29114988920756502</c:v>
                </c:pt>
                <c:pt idx="12670">
                  <c:v>-0.29902392513103399</c:v>
                </c:pt>
                <c:pt idx="12671">
                  <c:v>-0.306691204590682</c:v>
                </c:pt>
                <c:pt idx="12672">
                  <c:v>-0.31461542479504101</c:v>
                </c:pt>
                <c:pt idx="12673">
                  <c:v>-0.32230743270696499</c:v>
                </c:pt>
                <c:pt idx="12674">
                  <c:v>-0.33032602700429198</c:v>
                </c:pt>
                <c:pt idx="12675">
                  <c:v>-0.33823296678394599</c:v>
                </c:pt>
                <c:pt idx="12676">
                  <c:v>-0.34614319505657198</c:v>
                </c:pt>
                <c:pt idx="12677">
                  <c:v>-0.35403937421947901</c:v>
                </c:pt>
                <c:pt idx="12678">
                  <c:v>-0.36164569414949999</c:v>
                </c:pt>
                <c:pt idx="12679">
                  <c:v>-0.36932634519952401</c:v>
                </c:pt>
                <c:pt idx="12680">
                  <c:v>-0.376914811827817</c:v>
                </c:pt>
                <c:pt idx="12681">
                  <c:v>-0.38472260513642398</c:v>
                </c:pt>
                <c:pt idx="12682">
                  <c:v>-0.39201068717703302</c:v>
                </c:pt>
                <c:pt idx="12683">
                  <c:v>-0.39922793702984699</c:v>
                </c:pt>
                <c:pt idx="12684">
                  <c:v>-0.406291586869439</c:v>
                </c:pt>
                <c:pt idx="12685">
                  <c:v>-0.41335671810286201</c:v>
                </c:pt>
                <c:pt idx="12686">
                  <c:v>-0.42026527936164998</c:v>
                </c:pt>
                <c:pt idx="12687">
                  <c:v>-0.42689471854582201</c:v>
                </c:pt>
                <c:pt idx="12688">
                  <c:v>-0.43309742922983602</c:v>
                </c:pt>
                <c:pt idx="12689">
                  <c:v>-0.43949827876972197</c:v>
                </c:pt>
                <c:pt idx="12690">
                  <c:v>-0.44570105920340097</c:v>
                </c:pt>
                <c:pt idx="12691">
                  <c:v>-0.451705552119543</c:v>
                </c:pt>
                <c:pt idx="12692">
                  <c:v>-0.45730409844978398</c:v>
                </c:pt>
                <c:pt idx="12693">
                  <c:v>-0.46237171190895399</c:v>
                </c:pt>
                <c:pt idx="12694">
                  <c:v>-0.467958790612165</c:v>
                </c:pt>
                <c:pt idx="12695">
                  <c:v>-0.472832827448324</c:v>
                </c:pt>
                <c:pt idx="12696">
                  <c:v>-0.47782406459167498</c:v>
                </c:pt>
                <c:pt idx="12697">
                  <c:v>-0.48203735689982602</c:v>
                </c:pt>
                <c:pt idx="12698">
                  <c:v>-0.48630475673715701</c:v>
                </c:pt>
                <c:pt idx="12699">
                  <c:v>-0.49037001932024998</c:v>
                </c:pt>
                <c:pt idx="12700">
                  <c:v>-0.493949097661255</c:v>
                </c:pt>
                <c:pt idx="12701">
                  <c:v>-0.49768225188149501</c:v>
                </c:pt>
                <c:pt idx="12702">
                  <c:v>-0.50077587842980698</c:v>
                </c:pt>
                <c:pt idx="12703">
                  <c:v>-0.50369955143914402</c:v>
                </c:pt>
                <c:pt idx="12704">
                  <c:v>-0.50640060790749897</c:v>
                </c:pt>
                <c:pt idx="12705">
                  <c:v>-0.50891256713891397</c:v>
                </c:pt>
                <c:pt idx="12706">
                  <c:v>-0.51102003602280299</c:v>
                </c:pt>
                <c:pt idx="12707">
                  <c:v>-0.51297862587962895</c:v>
                </c:pt>
                <c:pt idx="12708">
                  <c:v>-0.51448119957371596</c:v>
                </c:pt>
                <c:pt idx="12709">
                  <c:v>-0.515711371469602</c:v>
                </c:pt>
                <c:pt idx="12710">
                  <c:v>-0.51668867418098297</c:v>
                </c:pt>
                <c:pt idx="12711">
                  <c:v>-0.51737513003456004</c:v>
                </c:pt>
                <c:pt idx="12712">
                  <c:v>-0.51792390020053203</c:v>
                </c:pt>
                <c:pt idx="12713">
                  <c:v>-0.51785013357285004</c:v>
                </c:pt>
                <c:pt idx="12714">
                  <c:v>-0.51720318624644901</c:v>
                </c:pt>
                <c:pt idx="12715">
                  <c:v>-0.516814354017338</c:v>
                </c:pt>
                <c:pt idx="12716">
                  <c:v>-0.51572358349798497</c:v>
                </c:pt>
                <c:pt idx="12717">
                  <c:v>-0.51481511910756805</c:v>
                </c:pt>
                <c:pt idx="12718">
                  <c:v>-0.51324703816831496</c:v>
                </c:pt>
                <c:pt idx="12719">
                  <c:v>-0.51119864520500702</c:v>
                </c:pt>
                <c:pt idx="12720">
                  <c:v>-0.50883440457644002</c:v>
                </c:pt>
                <c:pt idx="12721">
                  <c:v>-0.50645311401542703</c:v>
                </c:pt>
                <c:pt idx="12722">
                  <c:v>-0.50339128888187201</c:v>
                </c:pt>
                <c:pt idx="12723">
                  <c:v>-0.50025078213635799</c:v>
                </c:pt>
                <c:pt idx="12724">
                  <c:v>-0.49629196460637898</c:v>
                </c:pt>
                <c:pt idx="12725">
                  <c:v>-0.49223160337567201</c:v>
                </c:pt>
                <c:pt idx="12726">
                  <c:v>-0.48803351519594701</c:v>
                </c:pt>
                <c:pt idx="12727">
                  <c:v>-0.48321805686684099</c:v>
                </c:pt>
                <c:pt idx="12728">
                  <c:v>-0.47855693476101502</c:v>
                </c:pt>
                <c:pt idx="12729">
                  <c:v>-0.47249432149305198</c:v>
                </c:pt>
                <c:pt idx="12730">
                  <c:v>-0.46709147266384199</c:v>
                </c:pt>
                <c:pt idx="12731">
                  <c:v>-0.460894318635931</c:v>
                </c:pt>
                <c:pt idx="12732">
                  <c:v>-0.45459328666457799</c:v>
                </c:pt>
                <c:pt idx="12733">
                  <c:v>-0.44796196085687001</c:v>
                </c:pt>
                <c:pt idx="12734">
                  <c:v>-0.44091455379824201</c:v>
                </c:pt>
                <c:pt idx="12735">
                  <c:v>-0.43361577420374098</c:v>
                </c:pt>
                <c:pt idx="12736">
                  <c:v>-0.42566853126246001</c:v>
                </c:pt>
                <c:pt idx="12737">
                  <c:v>-0.41801528060417997</c:v>
                </c:pt>
                <c:pt idx="12738">
                  <c:v>-0.40940997168488402</c:v>
                </c:pt>
                <c:pt idx="12739">
                  <c:v>-0.40060184224617401</c:v>
                </c:pt>
                <c:pt idx="12740">
                  <c:v>-0.39193812719535198</c:v>
                </c:pt>
                <c:pt idx="12741">
                  <c:v>-0.38275410970337398</c:v>
                </c:pt>
                <c:pt idx="12742">
                  <c:v>-0.37330767784510599</c:v>
                </c:pt>
                <c:pt idx="12743">
                  <c:v>-0.36363630154701598</c:v>
                </c:pt>
                <c:pt idx="12744">
                  <c:v>-0.35398420146874598</c:v>
                </c:pt>
                <c:pt idx="12745">
                  <c:v>-0.34420126286723801</c:v>
                </c:pt>
                <c:pt idx="12746">
                  <c:v>-0.33414431917360599</c:v>
                </c:pt>
                <c:pt idx="12747">
                  <c:v>-0.32380811833103101</c:v>
                </c:pt>
                <c:pt idx="12748">
                  <c:v>-0.313422143694147</c:v>
                </c:pt>
                <c:pt idx="12749">
                  <c:v>-0.30295103674539697</c:v>
                </c:pt>
                <c:pt idx="12750">
                  <c:v>-0.29246317053575899</c:v>
                </c:pt>
                <c:pt idx="12751">
                  <c:v>-0.28186390045152099</c:v>
                </c:pt>
                <c:pt idx="12752">
                  <c:v>-0.27128491793211401</c:v>
                </c:pt>
                <c:pt idx="12753">
                  <c:v>-0.26065299290093702</c:v>
                </c:pt>
                <c:pt idx="12754">
                  <c:v>-0.249822726129801</c:v>
                </c:pt>
                <c:pt idx="12755">
                  <c:v>-0.239680407602617</c:v>
                </c:pt>
                <c:pt idx="12756">
                  <c:v>-0.22906754649772901</c:v>
                </c:pt>
                <c:pt idx="12757">
                  <c:v>-0.21869205197986599</c:v>
                </c:pt>
                <c:pt idx="12758">
                  <c:v>-0.208479597044159</c:v>
                </c:pt>
                <c:pt idx="12759">
                  <c:v>-0.19864373380848899</c:v>
                </c:pt>
                <c:pt idx="12760">
                  <c:v>-0.18889268081767399</c:v>
                </c:pt>
                <c:pt idx="12761">
                  <c:v>-0.17906557142108101</c:v>
                </c:pt>
                <c:pt idx="12762">
                  <c:v>-0.16987360722179701</c:v>
                </c:pt>
                <c:pt idx="12763">
                  <c:v>-0.160857851920476</c:v>
                </c:pt>
                <c:pt idx="12764">
                  <c:v>-0.15210299081818601</c:v>
                </c:pt>
                <c:pt idx="12765">
                  <c:v>-0.14411230909669301</c:v>
                </c:pt>
                <c:pt idx="12766">
                  <c:v>-0.13586441824835899</c:v>
                </c:pt>
                <c:pt idx="12767">
                  <c:v>-0.12811864673533899</c:v>
                </c:pt>
                <c:pt idx="12768">
                  <c:v>-0.12089287853279999</c:v>
                </c:pt>
                <c:pt idx="12769">
                  <c:v>-0.114069577806916</c:v>
                </c:pt>
                <c:pt idx="12770">
                  <c:v>-0.10776935124140399</c:v>
                </c:pt>
                <c:pt idx="12771">
                  <c:v>-0.10211795089039501</c:v>
                </c:pt>
                <c:pt idx="12772">
                  <c:v>-9.7196943441081901E-2</c:v>
                </c:pt>
                <c:pt idx="12773">
                  <c:v>-9.2576500878669907E-2</c:v>
                </c:pt>
                <c:pt idx="12774">
                  <c:v>-8.8296242053137797E-2</c:v>
                </c:pt>
                <c:pt idx="12775">
                  <c:v>-8.4585631933050895E-2</c:v>
                </c:pt>
                <c:pt idx="12776">
                  <c:v>-8.1407105289969098E-2</c:v>
                </c:pt>
                <c:pt idx="12777">
                  <c:v>-7.9029348637859403E-2</c:v>
                </c:pt>
                <c:pt idx="12778">
                  <c:v>-7.7336461910557305E-2</c:v>
                </c:pt>
                <c:pt idx="12779">
                  <c:v>-7.5896429318619799E-2</c:v>
                </c:pt>
                <c:pt idx="12780">
                  <c:v>-7.5148147153006703E-2</c:v>
                </c:pt>
                <c:pt idx="12781">
                  <c:v>-7.5112928308045501E-2</c:v>
                </c:pt>
                <c:pt idx="12782">
                  <c:v>-7.5696286879529298E-2</c:v>
                </c:pt>
                <c:pt idx="12783">
                  <c:v>-7.6833474204559896E-2</c:v>
                </c:pt>
                <c:pt idx="12784">
                  <c:v>-7.8660194630572097E-2</c:v>
                </c:pt>
                <c:pt idx="12785">
                  <c:v>-8.09957693038523E-2</c:v>
                </c:pt>
                <c:pt idx="12786">
                  <c:v>-8.4285358169248203E-2</c:v>
                </c:pt>
                <c:pt idx="12787">
                  <c:v>-8.8018833403332802E-2</c:v>
                </c:pt>
                <c:pt idx="12788">
                  <c:v>-9.1916429191575499E-2</c:v>
                </c:pt>
                <c:pt idx="12789">
                  <c:v>-9.6498824247283205E-2</c:v>
                </c:pt>
                <c:pt idx="12790">
                  <c:v>-0.10192643472221</c:v>
                </c:pt>
                <c:pt idx="12791">
                  <c:v>-0.107658664667116</c:v>
                </c:pt>
                <c:pt idx="12792">
                  <c:v>-0.113856352277629</c:v>
                </c:pt>
                <c:pt idx="12793">
                  <c:v>-0.120379062780428</c:v>
                </c:pt>
                <c:pt idx="12794">
                  <c:v>-0.12726567419704901</c:v>
                </c:pt>
                <c:pt idx="12795">
                  <c:v>-0.13466233258097501</c:v>
                </c:pt>
                <c:pt idx="12796">
                  <c:v>-0.14243146174379401</c:v>
                </c:pt>
                <c:pt idx="12797">
                  <c:v>-0.150635351887309</c:v>
                </c:pt>
                <c:pt idx="12798">
                  <c:v>-0.15866374398036201</c:v>
                </c:pt>
                <c:pt idx="12799">
                  <c:v>-0.16725888945946901</c:v>
                </c:pt>
                <c:pt idx="12800">
                  <c:v>-0.176185103421242</c:v>
                </c:pt>
                <c:pt idx="12801">
                  <c:v>-0.18482609816626699</c:v>
                </c:pt>
                <c:pt idx="12802">
                  <c:v>-0.19393597903404799</c:v>
                </c:pt>
                <c:pt idx="12803">
                  <c:v>-0.20273345443474999</c:v>
                </c:pt>
                <c:pt idx="12804">
                  <c:v>-0.211546838492676</c:v>
                </c:pt>
                <c:pt idx="12805">
                  <c:v>-0.22071938291795401</c:v>
                </c:pt>
                <c:pt idx="12806">
                  <c:v>-0.22948284105809499</c:v>
                </c:pt>
                <c:pt idx="12807">
                  <c:v>-0.237764450784511</c:v>
                </c:pt>
                <c:pt idx="12808">
                  <c:v>-0.24641276078205601</c:v>
                </c:pt>
                <c:pt idx="12809">
                  <c:v>-0.25459434068912001</c:v>
                </c:pt>
                <c:pt idx="12810">
                  <c:v>-0.26242848052448497</c:v>
                </c:pt>
                <c:pt idx="12811">
                  <c:v>-0.27020295931545202</c:v>
                </c:pt>
                <c:pt idx="12812">
                  <c:v>-0.27705365882620497</c:v>
                </c:pt>
                <c:pt idx="12813">
                  <c:v>-0.28383446103436399</c:v>
                </c:pt>
                <c:pt idx="12814">
                  <c:v>-0.290063826148169</c:v>
                </c:pt>
                <c:pt idx="12815">
                  <c:v>-0.29589697257785702</c:v>
                </c:pt>
                <c:pt idx="12816">
                  <c:v>-0.30127713176749299</c:v>
                </c:pt>
                <c:pt idx="12817">
                  <c:v>-0.30558782490617098</c:v>
                </c:pt>
                <c:pt idx="12818">
                  <c:v>-0.30973704082185299</c:v>
                </c:pt>
                <c:pt idx="12819">
                  <c:v>-0.31274856532478901</c:v>
                </c:pt>
                <c:pt idx="12820">
                  <c:v>-0.31508427547822498</c:v>
                </c:pt>
                <c:pt idx="12821">
                  <c:v>-0.316812452105253</c:v>
                </c:pt>
                <c:pt idx="12822">
                  <c:v>-0.317929171323589</c:v>
                </c:pt>
                <c:pt idx="12823">
                  <c:v>-0.31805679033453499</c:v>
                </c:pt>
                <c:pt idx="12824">
                  <c:v>-0.31720950360724798</c:v>
                </c:pt>
                <c:pt idx="12825">
                  <c:v>-0.31578891402547099</c:v>
                </c:pt>
                <c:pt idx="12826">
                  <c:v>-0.313175812235365</c:v>
                </c:pt>
                <c:pt idx="12827">
                  <c:v>-0.31018360283919399</c:v>
                </c:pt>
                <c:pt idx="12828">
                  <c:v>-0.30574280108373397</c:v>
                </c:pt>
                <c:pt idx="12829">
                  <c:v>-0.30019614112669701</c:v>
                </c:pt>
                <c:pt idx="12830">
                  <c:v>-0.294431166648979</c:v>
                </c:pt>
                <c:pt idx="12831">
                  <c:v>-0.28707787290152498</c:v>
                </c:pt>
                <c:pt idx="12832">
                  <c:v>-0.27937821205985502</c:v>
                </c:pt>
                <c:pt idx="12833">
                  <c:v>-0.27061263709268801</c:v>
                </c:pt>
                <c:pt idx="12834">
                  <c:v>-0.26041912187782501</c:v>
                </c:pt>
                <c:pt idx="12835">
                  <c:v>-0.249907033259124</c:v>
                </c:pt>
                <c:pt idx="12836">
                  <c:v>-0.23847406117623501</c:v>
                </c:pt>
                <c:pt idx="12837">
                  <c:v>-0.226114297441004</c:v>
                </c:pt>
                <c:pt idx="12838">
                  <c:v>-0.21290150734431501</c:v>
                </c:pt>
                <c:pt idx="12839">
                  <c:v>-0.19875924664917599</c:v>
                </c:pt>
                <c:pt idx="12840">
                  <c:v>-0.18391406626656501</c:v>
                </c:pt>
                <c:pt idx="12841">
                  <c:v>-0.1685324764668</c:v>
                </c:pt>
                <c:pt idx="12842">
                  <c:v>-0.15200637690609101</c:v>
                </c:pt>
                <c:pt idx="12843">
                  <c:v>-0.13524154810629399</c:v>
                </c:pt>
                <c:pt idx="12844">
                  <c:v>-0.117467324357641</c:v>
                </c:pt>
                <c:pt idx="12845">
                  <c:v>-9.9570833901965305E-2</c:v>
                </c:pt>
                <c:pt idx="12846">
                  <c:v>-8.1052507103278396E-2</c:v>
                </c:pt>
                <c:pt idx="12847">
                  <c:v>-6.19890921738235E-2</c:v>
                </c:pt>
                <c:pt idx="12848">
                  <c:v>-4.2484794955564599E-2</c:v>
                </c:pt>
                <c:pt idx="12849">
                  <c:v>-2.2806534445447599E-2</c:v>
                </c:pt>
                <c:pt idx="12850">
                  <c:v>-2.7921130472250101E-3</c:v>
                </c:pt>
                <c:pt idx="12851">
                  <c:v>1.7582903680399602E-2</c:v>
                </c:pt>
                <c:pt idx="12852">
                  <c:v>3.79131424740883E-2</c:v>
                </c:pt>
                <c:pt idx="12853">
                  <c:v>5.8533159886266603E-2</c:v>
                </c:pt>
                <c:pt idx="12854">
                  <c:v>7.9062680417280207E-2</c:v>
                </c:pt>
                <c:pt idx="12855">
                  <c:v>9.9600998143695704E-2</c:v>
                </c:pt>
                <c:pt idx="12856">
                  <c:v>0.12038197931198601</c:v>
                </c:pt>
                <c:pt idx="12857">
                  <c:v>0.140775044811845</c:v>
                </c:pt>
                <c:pt idx="12858">
                  <c:v>0.16110964328539201</c:v>
                </c:pt>
                <c:pt idx="12859">
                  <c:v>0.18101044969932401</c:v>
                </c:pt>
                <c:pt idx="12860">
                  <c:v>0.20047411482011099</c:v>
                </c:pt>
                <c:pt idx="12861">
                  <c:v>0.21996075223148401</c:v>
                </c:pt>
                <c:pt idx="12862">
                  <c:v>0.23868823770952399</c:v>
                </c:pt>
                <c:pt idx="12863">
                  <c:v>0.25713915152711297</c:v>
                </c:pt>
                <c:pt idx="12864">
                  <c:v>0.27511236172629</c:v>
                </c:pt>
                <c:pt idx="12865">
                  <c:v>0.29210213009684</c:v>
                </c:pt>
                <c:pt idx="12866">
                  <c:v>0.308662228103182</c:v>
                </c:pt>
                <c:pt idx="12867">
                  <c:v>0.32452598244884401</c:v>
                </c:pt>
                <c:pt idx="12868">
                  <c:v>0.339444489114268</c:v>
                </c:pt>
                <c:pt idx="12869">
                  <c:v>0.35386022006321499</c:v>
                </c:pt>
                <c:pt idx="12870">
                  <c:v>0.36712944607853798</c:v>
                </c:pt>
                <c:pt idx="12871">
                  <c:v>0.379634072554693</c:v>
                </c:pt>
                <c:pt idx="12872">
                  <c:v>0.39129200328236302</c:v>
                </c:pt>
                <c:pt idx="12873">
                  <c:v>0.40197178456853799</c:v>
                </c:pt>
                <c:pt idx="12874">
                  <c:v>0.41172905441456298</c:v>
                </c:pt>
                <c:pt idx="12875">
                  <c:v>0.42037171086363201</c:v>
                </c:pt>
                <c:pt idx="12876">
                  <c:v>0.42814981877344399</c:v>
                </c:pt>
                <c:pt idx="12877">
                  <c:v>0.434753197214933</c:v>
                </c:pt>
                <c:pt idx="12878">
                  <c:v>0.440195919274467</c:v>
                </c:pt>
                <c:pt idx="12879">
                  <c:v>0.44448939017762901</c:v>
                </c:pt>
                <c:pt idx="12880">
                  <c:v>0.44799573464831899</c:v>
                </c:pt>
                <c:pt idx="12881">
                  <c:v>0.44999175085151999</c:v>
                </c:pt>
                <c:pt idx="12882">
                  <c:v>0.45126692614792002</c:v>
                </c:pt>
                <c:pt idx="12883">
                  <c:v>0.45154559798371502</c:v>
                </c:pt>
                <c:pt idx="12884">
                  <c:v>0.45038578742638602</c:v>
                </c:pt>
                <c:pt idx="12885">
                  <c:v>0.44873475244796301</c:v>
                </c:pt>
                <c:pt idx="12886">
                  <c:v>0.44559269414413499</c:v>
                </c:pt>
                <c:pt idx="12887">
                  <c:v>0.441517975810298</c:v>
                </c:pt>
                <c:pt idx="12888">
                  <c:v>0.43658006134513599</c:v>
                </c:pt>
                <c:pt idx="12889">
                  <c:v>0.43054765393537398</c:v>
                </c:pt>
                <c:pt idx="12890">
                  <c:v>0.42371925898406398</c:v>
                </c:pt>
                <c:pt idx="12891">
                  <c:v>0.41610772891933101</c:v>
                </c:pt>
                <c:pt idx="12892">
                  <c:v>0.40759171949238698</c:v>
                </c:pt>
                <c:pt idx="12893">
                  <c:v>0.39815678470468102</c:v>
                </c:pt>
                <c:pt idx="12894">
                  <c:v>0.38840385014733803</c:v>
                </c:pt>
                <c:pt idx="12895">
                  <c:v>0.37776699519021401</c:v>
                </c:pt>
                <c:pt idx="12896">
                  <c:v>0.36677560585708802</c:v>
                </c:pt>
                <c:pt idx="12897">
                  <c:v>0.35495832000695499</c:v>
                </c:pt>
                <c:pt idx="12898">
                  <c:v>0.342681856005353</c:v>
                </c:pt>
                <c:pt idx="12899">
                  <c:v>0.33025227511785599</c:v>
                </c:pt>
                <c:pt idx="12900">
                  <c:v>0.31709101213250901</c:v>
                </c:pt>
                <c:pt idx="12901">
                  <c:v>0.303802118722514</c:v>
                </c:pt>
                <c:pt idx="12902">
                  <c:v>0.29030786102470801</c:v>
                </c:pt>
                <c:pt idx="12903">
                  <c:v>0.276601712236349</c:v>
                </c:pt>
                <c:pt idx="12904">
                  <c:v>0.262724669103782</c:v>
                </c:pt>
                <c:pt idx="12905">
                  <c:v>0.24903262466849399</c:v>
                </c:pt>
                <c:pt idx="12906">
                  <c:v>0.23523099207984399</c:v>
                </c:pt>
                <c:pt idx="12907">
                  <c:v>0.221705548128832</c:v>
                </c:pt>
                <c:pt idx="12908">
                  <c:v>0.20835358855416</c:v>
                </c:pt>
                <c:pt idx="12909">
                  <c:v>0.19504283685431101</c:v>
                </c:pt>
                <c:pt idx="12910">
                  <c:v>0.182234834358043</c:v>
                </c:pt>
                <c:pt idx="12911">
                  <c:v>0.16952772499869301</c:v>
                </c:pt>
                <c:pt idx="12912">
                  <c:v>0.15769471093961901</c:v>
                </c:pt>
                <c:pt idx="12913">
                  <c:v>0.146356730522403</c:v>
                </c:pt>
                <c:pt idx="12914">
                  <c:v>0.13508432976680701</c:v>
                </c:pt>
                <c:pt idx="12915">
                  <c:v>0.124982888994926</c:v>
                </c:pt>
                <c:pt idx="12916">
                  <c:v>0.115335145435476</c:v>
                </c:pt>
                <c:pt idx="12917">
                  <c:v>0.106540250003128</c:v>
                </c:pt>
                <c:pt idx="12918">
                  <c:v>9.8373476314055006E-2</c:v>
                </c:pt>
                <c:pt idx="12919">
                  <c:v>9.1152226433990902E-2</c:v>
                </c:pt>
                <c:pt idx="12920">
                  <c:v>8.47362768396802E-2</c:v>
                </c:pt>
                <c:pt idx="12921">
                  <c:v>7.9535578132392301E-2</c:v>
                </c:pt>
                <c:pt idx="12922">
                  <c:v>7.5063816382184206E-2</c:v>
                </c:pt>
                <c:pt idx="12923">
                  <c:v>7.1807055152551202E-2</c:v>
                </c:pt>
                <c:pt idx="12924">
                  <c:v>6.9314816593013501E-2</c:v>
                </c:pt>
                <c:pt idx="12925">
                  <c:v>6.7921773396047297E-2</c:v>
                </c:pt>
                <c:pt idx="12926">
                  <c:v>6.7863500682499495E-2</c:v>
                </c:pt>
                <c:pt idx="12927">
                  <c:v>6.8642286832854296E-2</c:v>
                </c:pt>
                <c:pt idx="12928">
                  <c:v>7.0685428240741602E-2</c:v>
                </c:pt>
                <c:pt idx="12929">
                  <c:v>7.3584080225947507E-2</c:v>
                </c:pt>
                <c:pt idx="12930">
                  <c:v>7.78377418995196E-2</c:v>
                </c:pt>
                <c:pt idx="12931">
                  <c:v>8.3277241256728404E-2</c:v>
                </c:pt>
                <c:pt idx="12932">
                  <c:v>8.9575347284609003E-2</c:v>
                </c:pt>
                <c:pt idx="12933">
                  <c:v>9.7352916809169104E-2</c:v>
                </c:pt>
                <c:pt idx="12934">
                  <c:v>0.105986210320896</c:v>
                </c:pt>
                <c:pt idx="12935">
                  <c:v>0.115763439256841</c:v>
                </c:pt>
                <c:pt idx="12936">
                  <c:v>0.12673953406187499</c:v>
                </c:pt>
                <c:pt idx="12937">
                  <c:v>0.13875776841895901</c:v>
                </c:pt>
                <c:pt idx="12938">
                  <c:v>0.15170733226119901</c:v>
                </c:pt>
                <c:pt idx="12939">
                  <c:v>0.165699602013026</c:v>
                </c:pt>
                <c:pt idx="12940">
                  <c:v>0.180662406739205</c:v>
                </c:pt>
                <c:pt idx="12941">
                  <c:v>0.19618746277514301</c:v>
                </c:pt>
                <c:pt idx="12942">
                  <c:v>0.21267917736126901</c:v>
                </c:pt>
                <c:pt idx="12943">
                  <c:v>0.230111118415886</c:v>
                </c:pt>
                <c:pt idx="12944">
                  <c:v>0.247990546240247</c:v>
                </c:pt>
                <c:pt idx="12945">
                  <c:v>0.26704770200894801</c:v>
                </c:pt>
                <c:pt idx="12946">
                  <c:v>0.28634163934851198</c:v>
                </c:pt>
                <c:pt idx="12947">
                  <c:v>0.30648946212762002</c:v>
                </c:pt>
                <c:pt idx="12948">
                  <c:v>0.32700591363308401</c:v>
                </c:pt>
                <c:pt idx="12949">
                  <c:v>0.34805571127654</c:v>
                </c:pt>
                <c:pt idx="12950">
                  <c:v>0.36974743826138001</c:v>
                </c:pt>
                <c:pt idx="12951">
                  <c:v>0.39120204460698699</c:v>
                </c:pt>
                <c:pt idx="12952">
                  <c:v>0.41334429100342901</c:v>
                </c:pt>
                <c:pt idx="12953">
                  <c:v>0.435378852971811</c:v>
                </c:pt>
                <c:pt idx="12954">
                  <c:v>0.45764952714354301</c:v>
                </c:pt>
                <c:pt idx="12955">
                  <c:v>0.48019703709393702</c:v>
                </c:pt>
                <c:pt idx="12956">
                  <c:v>0.502182998367946</c:v>
                </c:pt>
                <c:pt idx="12957">
                  <c:v>0.52416305332180202</c:v>
                </c:pt>
                <c:pt idx="12958">
                  <c:v>0.54614123102729495</c:v>
                </c:pt>
                <c:pt idx="12959">
                  <c:v>0.56787043738656795</c:v>
                </c:pt>
                <c:pt idx="12960">
                  <c:v>0.58942424988787201</c:v>
                </c:pt>
                <c:pt idx="12961">
                  <c:v>0.61045126129348304</c:v>
                </c:pt>
                <c:pt idx="12962">
                  <c:v>0.63113176907648205</c:v>
                </c:pt>
                <c:pt idx="12963">
                  <c:v>0.65130065222463995</c:v>
                </c:pt>
                <c:pt idx="12964">
                  <c:v>0.67072576209920398</c:v>
                </c:pt>
                <c:pt idx="12965">
                  <c:v>0.68967914936362695</c:v>
                </c:pt>
                <c:pt idx="12966">
                  <c:v>0.70773528542596598</c:v>
                </c:pt>
                <c:pt idx="12967">
                  <c:v>0.72554672354322303</c:v>
                </c:pt>
                <c:pt idx="12968">
                  <c:v>0.74196615234720498</c:v>
                </c:pt>
                <c:pt idx="12969">
                  <c:v>0.75756941267127798</c:v>
                </c:pt>
                <c:pt idx="12970">
                  <c:v>0.77250736556033905</c:v>
                </c:pt>
                <c:pt idx="12971">
                  <c:v>0.78633381315288597</c:v>
                </c:pt>
                <c:pt idx="12972">
                  <c:v>0.79980130131841898</c:v>
                </c:pt>
                <c:pt idx="12973">
                  <c:v>0.81128331768416295</c:v>
                </c:pt>
                <c:pt idx="12974">
                  <c:v>0.82229663873257897</c:v>
                </c:pt>
                <c:pt idx="12975">
                  <c:v>0.83199918661402805</c:v>
                </c:pt>
                <c:pt idx="12976">
                  <c:v>0.84100674455782098</c:v>
                </c:pt>
                <c:pt idx="12977">
                  <c:v>0.84894385393726701</c:v>
                </c:pt>
                <c:pt idx="12978">
                  <c:v>0.85500583400100205</c:v>
                </c:pt>
                <c:pt idx="12979">
                  <c:v>0.86037732391230803</c:v>
                </c:pt>
                <c:pt idx="12980">
                  <c:v>0.86476201943466402</c:v>
                </c:pt>
                <c:pt idx="12981">
                  <c:v>0.86788716446401404</c:v>
                </c:pt>
                <c:pt idx="12982">
                  <c:v>0.869773663146309</c:v>
                </c:pt>
                <c:pt idx="12983">
                  <c:v>0.87030454844421701</c:v>
                </c:pt>
                <c:pt idx="12984">
                  <c:v>0.86981052473866605</c:v>
                </c:pt>
                <c:pt idx="12985">
                  <c:v>0.86851639291961802</c:v>
                </c:pt>
                <c:pt idx="12986">
                  <c:v>0.86576406582335697</c:v>
                </c:pt>
                <c:pt idx="12987">
                  <c:v>0.86202210786658096</c:v>
                </c:pt>
                <c:pt idx="12988">
                  <c:v>0.857089198875434</c:v>
                </c:pt>
                <c:pt idx="12989">
                  <c:v>0.85118560945381105</c:v>
                </c:pt>
                <c:pt idx="12990">
                  <c:v>0.84466302158737705</c:v>
                </c:pt>
                <c:pt idx="12991">
                  <c:v>0.83681074606247696</c:v>
                </c:pt>
                <c:pt idx="12992">
                  <c:v>0.82821304828968401</c:v>
                </c:pt>
                <c:pt idx="12993">
                  <c:v>0.81844562006828203</c:v>
                </c:pt>
                <c:pt idx="12994">
                  <c:v>0.808175080378569</c:v>
                </c:pt>
                <c:pt idx="12995">
                  <c:v>0.79689264630356504</c:v>
                </c:pt>
                <c:pt idx="12996">
                  <c:v>0.78496526713183601</c:v>
                </c:pt>
                <c:pt idx="12997">
                  <c:v>0.77246569667617304</c:v>
                </c:pt>
                <c:pt idx="12998">
                  <c:v>0.75902074810436004</c:v>
                </c:pt>
                <c:pt idx="12999">
                  <c:v>0.74561786663751495</c:v>
                </c:pt>
                <c:pt idx="13000">
                  <c:v>0.73107658402281495</c:v>
                </c:pt>
                <c:pt idx="13001">
                  <c:v>0.71635492348862095</c:v>
                </c:pt>
                <c:pt idx="13002">
                  <c:v>0.701457650039505</c:v>
                </c:pt>
                <c:pt idx="13003">
                  <c:v>0.686027410610621</c:v>
                </c:pt>
                <c:pt idx="13004">
                  <c:v>0.67074215221292</c:v>
                </c:pt>
                <c:pt idx="13005">
                  <c:v>0.654557240593026</c:v>
                </c:pt>
                <c:pt idx="13006">
                  <c:v>0.63908566290026902</c:v>
                </c:pt>
                <c:pt idx="13007">
                  <c:v>0.62337348411538196</c:v>
                </c:pt>
                <c:pt idx="13008">
                  <c:v>0.60740107292547796</c:v>
                </c:pt>
                <c:pt idx="13009">
                  <c:v>0.59202796802003899</c:v>
                </c:pt>
                <c:pt idx="13010">
                  <c:v>0.57604765381613199</c:v>
                </c:pt>
                <c:pt idx="13011">
                  <c:v>0.56083689979471596</c:v>
                </c:pt>
                <c:pt idx="13012">
                  <c:v>0.54591105289291597</c:v>
                </c:pt>
                <c:pt idx="13013">
                  <c:v>0.53128874672155502</c:v>
                </c:pt>
                <c:pt idx="13014">
                  <c:v>0.51706756898385597</c:v>
                </c:pt>
                <c:pt idx="13015">
                  <c:v>0.50335511935700605</c:v>
                </c:pt>
                <c:pt idx="13016">
                  <c:v>0.49019036817799</c:v>
                </c:pt>
                <c:pt idx="13017">
                  <c:v>0.47764422351251401</c:v>
                </c:pt>
                <c:pt idx="13018">
                  <c:v>0.465810557890105</c:v>
                </c:pt>
                <c:pt idx="13019">
                  <c:v>0.45447822709451602</c:v>
                </c:pt>
                <c:pt idx="13020">
                  <c:v>0.443977932899769</c:v>
                </c:pt>
                <c:pt idx="13021">
                  <c:v>0.43436185319280801</c:v>
                </c:pt>
                <c:pt idx="13022">
                  <c:v>0.425666770989373</c:v>
                </c:pt>
                <c:pt idx="13023">
                  <c:v>0.417354899393371</c:v>
                </c:pt>
                <c:pt idx="13024">
                  <c:v>0.41003050790548501</c:v>
                </c:pt>
                <c:pt idx="13025">
                  <c:v>0.40355747386935098</c:v>
                </c:pt>
                <c:pt idx="13026">
                  <c:v>0.39842080400601898</c:v>
                </c:pt>
                <c:pt idx="13027">
                  <c:v>0.39382383002129301</c:v>
                </c:pt>
                <c:pt idx="13028">
                  <c:v>0.39036747526827698</c:v>
                </c:pt>
                <c:pt idx="13029">
                  <c:v>0.38766529189163101</c:v>
                </c:pt>
                <c:pt idx="13030">
                  <c:v>0.38577847056783898</c:v>
                </c:pt>
                <c:pt idx="13031">
                  <c:v>0.38552996935368</c:v>
                </c:pt>
                <c:pt idx="13032">
                  <c:v>0.38567937282356302</c:v>
                </c:pt>
                <c:pt idx="13033">
                  <c:v>0.38692660655295802</c:v>
                </c:pt>
                <c:pt idx="13034">
                  <c:v>0.38921702112585599</c:v>
                </c:pt>
                <c:pt idx="13035">
                  <c:v>0.39217329334707401</c:v>
                </c:pt>
                <c:pt idx="13036">
                  <c:v>0.39657584828874198</c:v>
                </c:pt>
                <c:pt idx="13037">
                  <c:v>0.40145008785062702</c:v>
                </c:pt>
                <c:pt idx="13038">
                  <c:v>0.407112881423071</c:v>
                </c:pt>
                <c:pt idx="13039">
                  <c:v>0.41356011468847098</c:v>
                </c:pt>
                <c:pt idx="13040">
                  <c:v>0.42100017835487202</c:v>
                </c:pt>
                <c:pt idx="13041">
                  <c:v>0.42921572060961899</c:v>
                </c:pt>
                <c:pt idx="13042">
                  <c:v>0.43815350487244997</c:v>
                </c:pt>
                <c:pt idx="13043">
                  <c:v>0.447594752700047</c:v>
                </c:pt>
                <c:pt idx="13044">
                  <c:v>0.45782220446162197</c:v>
                </c:pt>
                <c:pt idx="13045">
                  <c:v>0.46844104311200901</c:v>
                </c:pt>
                <c:pt idx="13046">
                  <c:v>0.47969346503716398</c:v>
                </c:pt>
                <c:pt idx="13047">
                  <c:v>0.49125387851533697</c:v>
                </c:pt>
                <c:pt idx="13048">
                  <c:v>0.50326989983704695</c:v>
                </c:pt>
                <c:pt idx="13049">
                  <c:v>0.51581871812907898</c:v>
                </c:pt>
                <c:pt idx="13050">
                  <c:v>0.52858746585129801</c:v>
                </c:pt>
                <c:pt idx="13051">
                  <c:v>0.54132779747683302</c:v>
                </c:pt>
                <c:pt idx="13052">
                  <c:v>0.55436415687023599</c:v>
                </c:pt>
                <c:pt idx="13053">
                  <c:v>0.56783040351037095</c:v>
                </c:pt>
                <c:pt idx="13054">
                  <c:v>0.58112925977704999</c:v>
                </c:pt>
                <c:pt idx="13055">
                  <c:v>0.59433645822897296</c:v>
                </c:pt>
                <c:pt idx="13056">
                  <c:v>0.60749611066509202</c:v>
                </c:pt>
                <c:pt idx="13057">
                  <c:v>0.62053134566648904</c:v>
                </c:pt>
                <c:pt idx="13058">
                  <c:v>0.63374647686017005</c:v>
                </c:pt>
                <c:pt idx="13059">
                  <c:v>0.64621095130034101</c:v>
                </c:pt>
                <c:pt idx="13060">
                  <c:v>0.65823076476432096</c:v>
                </c:pt>
                <c:pt idx="13061">
                  <c:v>0.67014720563834296</c:v>
                </c:pt>
                <c:pt idx="13062">
                  <c:v>0.68144027991139</c:v>
                </c:pt>
                <c:pt idx="13063">
                  <c:v>0.69243977544758295</c:v>
                </c:pt>
                <c:pt idx="13064">
                  <c:v>0.70263323448152604</c:v>
                </c:pt>
                <c:pt idx="13065">
                  <c:v>0.71212294385384201</c:v>
                </c:pt>
                <c:pt idx="13066">
                  <c:v>0.72109381488822699</c:v>
                </c:pt>
                <c:pt idx="13067">
                  <c:v>0.72949641693478096</c:v>
                </c:pt>
                <c:pt idx="13068">
                  <c:v>0.73727022930129604</c:v>
                </c:pt>
                <c:pt idx="13069">
                  <c:v>0.74400288072360699</c:v>
                </c:pt>
                <c:pt idx="13070">
                  <c:v>0.74941924542324601</c:v>
                </c:pt>
                <c:pt idx="13071">
                  <c:v>0.75463692312821795</c:v>
                </c:pt>
                <c:pt idx="13072">
                  <c:v>0.75904295716891601</c:v>
                </c:pt>
                <c:pt idx="13073">
                  <c:v>0.76211454645197496</c:v>
                </c:pt>
                <c:pt idx="13074">
                  <c:v>0.76427742331670101</c:v>
                </c:pt>
                <c:pt idx="13075">
                  <c:v>0.76522216929688003</c:v>
                </c:pt>
                <c:pt idx="13076">
                  <c:v>0.76554057774133</c:v>
                </c:pt>
                <c:pt idx="13077">
                  <c:v>0.76471820724358797</c:v>
                </c:pt>
                <c:pt idx="13078">
                  <c:v>0.762888134408372</c:v>
                </c:pt>
                <c:pt idx="13079">
                  <c:v>0.75983807006425697</c:v>
                </c:pt>
                <c:pt idx="13080">
                  <c:v>0.75588252944582401</c:v>
                </c:pt>
                <c:pt idx="13081">
                  <c:v>0.75101125736067897</c:v>
                </c:pt>
                <c:pt idx="13082">
                  <c:v>0.745028993698991</c:v>
                </c:pt>
                <c:pt idx="13083">
                  <c:v>0.73798538824598203</c:v>
                </c:pt>
                <c:pt idx="13084">
                  <c:v>0.72990445900649803</c:v>
                </c:pt>
                <c:pt idx="13085">
                  <c:v>0.72105824621843095</c:v>
                </c:pt>
                <c:pt idx="13086">
                  <c:v>0.711198736107856</c:v>
                </c:pt>
                <c:pt idx="13087">
                  <c:v>0.70021721067539699</c:v>
                </c:pt>
                <c:pt idx="13088">
                  <c:v>0.68826793136613096</c:v>
                </c:pt>
                <c:pt idx="13089">
                  <c:v>0.67583296332072496</c:v>
                </c:pt>
                <c:pt idx="13090">
                  <c:v>0.66206416186334405</c:v>
                </c:pt>
                <c:pt idx="13091">
                  <c:v>0.64790607028993097</c:v>
                </c:pt>
                <c:pt idx="13092">
                  <c:v>0.63272139051455201</c:v>
                </c:pt>
                <c:pt idx="13093">
                  <c:v>0.61705089896077603</c:v>
                </c:pt>
                <c:pt idx="13094">
                  <c:v>0.60086402913981596</c:v>
                </c:pt>
                <c:pt idx="13095">
                  <c:v>0.58384370010771802</c:v>
                </c:pt>
                <c:pt idx="13096">
                  <c:v>0.56636232776762196</c:v>
                </c:pt>
                <c:pt idx="13097">
                  <c:v>0.54818067846640295</c:v>
                </c:pt>
                <c:pt idx="13098">
                  <c:v>0.52984621613705096</c:v>
                </c:pt>
                <c:pt idx="13099">
                  <c:v>0.511030305529377</c:v>
                </c:pt>
                <c:pt idx="13100">
                  <c:v>0.49192074175426798</c:v>
                </c:pt>
                <c:pt idx="13101">
                  <c:v>0.47244516763866801</c:v>
                </c:pt>
                <c:pt idx="13102">
                  <c:v>0.45281565734736701</c:v>
                </c:pt>
                <c:pt idx="13103">
                  <c:v>0.43285495640216198</c:v>
                </c:pt>
                <c:pt idx="13104">
                  <c:v>0.41309169403921198</c:v>
                </c:pt>
                <c:pt idx="13105">
                  <c:v>0.39297992883435001</c:v>
                </c:pt>
                <c:pt idx="13106">
                  <c:v>0.373541905111615</c:v>
                </c:pt>
                <c:pt idx="13107">
                  <c:v>0.35328743496946302</c:v>
                </c:pt>
                <c:pt idx="13108">
                  <c:v>0.334104312255397</c:v>
                </c:pt>
                <c:pt idx="13109">
                  <c:v>0.31393431081460799</c:v>
                </c:pt>
                <c:pt idx="13110">
                  <c:v>0.29587594701668801</c:v>
                </c:pt>
                <c:pt idx="13111">
                  <c:v>0.27687970853617</c:v>
                </c:pt>
                <c:pt idx="13112">
                  <c:v>0.25798708441822998</c:v>
                </c:pt>
                <c:pt idx="13113">
                  <c:v>0.24031552977507301</c:v>
                </c:pt>
                <c:pt idx="13114">
                  <c:v>0.22261514796103499</c:v>
                </c:pt>
                <c:pt idx="13115">
                  <c:v>0.206193409006068</c:v>
                </c:pt>
                <c:pt idx="13116">
                  <c:v>0.18872499798401299</c:v>
                </c:pt>
                <c:pt idx="13117">
                  <c:v>0.17357941769586699</c:v>
                </c:pt>
                <c:pt idx="13118">
                  <c:v>0.158031722860661</c:v>
                </c:pt>
                <c:pt idx="13119">
                  <c:v>0.14381346792001101</c:v>
                </c:pt>
                <c:pt idx="13120">
                  <c:v>0.12968221462961699</c:v>
                </c:pt>
                <c:pt idx="13121">
                  <c:v>0.116652469472703</c:v>
                </c:pt>
                <c:pt idx="13122">
                  <c:v>0.10456224479222299</c:v>
                </c:pt>
                <c:pt idx="13123">
                  <c:v>9.2674425577992506E-2</c:v>
                </c:pt>
                <c:pt idx="13124">
                  <c:v>8.2635542609992702E-2</c:v>
                </c:pt>
                <c:pt idx="13125">
                  <c:v>7.1883385636866498E-2</c:v>
                </c:pt>
                <c:pt idx="13126">
                  <c:v>6.2915378214149595E-2</c:v>
                </c:pt>
                <c:pt idx="13127">
                  <c:v>5.4936526347433297E-2</c:v>
                </c:pt>
                <c:pt idx="13128">
                  <c:v>4.7193291163872102E-2</c:v>
                </c:pt>
                <c:pt idx="13129">
                  <c:v>4.09826798095939E-2</c:v>
                </c:pt>
                <c:pt idx="13130">
                  <c:v>3.4249883664987497E-2</c:v>
                </c:pt>
                <c:pt idx="13131">
                  <c:v>3.00560148051476E-2</c:v>
                </c:pt>
                <c:pt idx="13132">
                  <c:v>2.5406860829947E-2</c:v>
                </c:pt>
                <c:pt idx="13133">
                  <c:v>2.2176617745348098E-2</c:v>
                </c:pt>
                <c:pt idx="13134">
                  <c:v>1.9625819467164199E-2</c:v>
                </c:pt>
                <c:pt idx="13135">
                  <c:v>1.7268749327802601E-2</c:v>
                </c:pt>
                <c:pt idx="13136">
                  <c:v>1.65657851781131E-2</c:v>
                </c:pt>
                <c:pt idx="13137">
                  <c:v>1.5910943278279299E-2</c:v>
                </c:pt>
                <c:pt idx="13138">
                  <c:v>1.6544564823291402E-2</c:v>
                </c:pt>
                <c:pt idx="13139">
                  <c:v>1.6517517459292301E-2</c:v>
                </c:pt>
                <c:pt idx="13140">
                  <c:v>1.84279870717542E-2</c:v>
                </c:pt>
                <c:pt idx="13141">
                  <c:v>2.02996328670908E-2</c:v>
                </c:pt>
                <c:pt idx="13142">
                  <c:v>2.2658524204606501E-2</c:v>
                </c:pt>
                <c:pt idx="13143">
                  <c:v>2.5714551564756601E-2</c:v>
                </c:pt>
                <c:pt idx="13144">
                  <c:v>2.87011743964114E-2</c:v>
                </c:pt>
                <c:pt idx="13145">
                  <c:v>3.2971574705276702E-2</c:v>
                </c:pt>
                <c:pt idx="13146">
                  <c:v>3.7016663112181901E-2</c:v>
                </c:pt>
                <c:pt idx="13147">
                  <c:v>4.1226421570050499E-2</c:v>
                </c:pt>
                <c:pt idx="13148">
                  <c:v>4.6126236028472697E-2</c:v>
                </c:pt>
                <c:pt idx="13149">
                  <c:v>4.9802362437705201E-2</c:v>
                </c:pt>
                <c:pt idx="13150">
                  <c:v>5.6235171487305301E-2</c:v>
                </c:pt>
                <c:pt idx="13151">
                  <c:v>6.0619036940762698E-2</c:v>
                </c:pt>
                <c:pt idx="13152">
                  <c:v>6.5972405784647498E-2</c:v>
                </c:pt>
                <c:pt idx="13153">
                  <c:v>7.0548047146800005E-2</c:v>
                </c:pt>
                <c:pt idx="13154">
                  <c:v>7.5649851782945504E-2</c:v>
                </c:pt>
                <c:pt idx="13155">
                  <c:v>8.1030304836765099E-2</c:v>
                </c:pt>
                <c:pt idx="13156">
                  <c:v>8.4539941975990698E-2</c:v>
                </c:pt>
                <c:pt idx="13157">
                  <c:v>9.1117063928124006E-2</c:v>
                </c:pt>
                <c:pt idx="13158">
                  <c:v>9.3343754000490498E-2</c:v>
                </c:pt>
                <c:pt idx="13159">
                  <c:v>9.8327785072208601E-2</c:v>
                </c:pt>
                <c:pt idx="13160">
                  <c:v>0.10206314316506999</c:v>
                </c:pt>
                <c:pt idx="13161">
                  <c:v>0.104651276696686</c:v>
                </c:pt>
                <c:pt idx="13162">
                  <c:v>0.108555166779221</c:v>
                </c:pt>
                <c:pt idx="13163">
                  <c:v>0.109222739856162</c:v>
                </c:pt>
                <c:pt idx="13164">
                  <c:v>0.113334535809423</c:v>
                </c:pt>
                <c:pt idx="13165">
                  <c:v>0.11264357227397299</c:v>
                </c:pt>
                <c:pt idx="13166">
                  <c:v>0.11523033241606399</c:v>
                </c:pt>
                <c:pt idx="13167">
                  <c:v>0.114513347370577</c:v>
                </c:pt>
                <c:pt idx="13168">
                  <c:v>0.113740765432504</c:v>
                </c:pt>
                <c:pt idx="13169">
                  <c:v>0.114513622658634</c:v>
                </c:pt>
                <c:pt idx="13170">
                  <c:v>0.11070039157485401</c:v>
                </c:pt>
                <c:pt idx="13171">
                  <c:v>0.11066806724723501</c:v>
                </c:pt>
                <c:pt idx="13172">
                  <c:v>0.105970927723266</c:v>
                </c:pt>
                <c:pt idx="13173">
                  <c:v>0.103761823628434</c:v>
                </c:pt>
                <c:pt idx="13174">
                  <c:v>9.89847023313013E-2</c:v>
                </c:pt>
                <c:pt idx="13175">
                  <c:v>9.4147387727066698E-2</c:v>
                </c:pt>
                <c:pt idx="13176">
                  <c:v>8.9722130539582196E-2</c:v>
                </c:pt>
                <c:pt idx="13177">
                  <c:v>8.20182473190708E-2</c:v>
                </c:pt>
                <c:pt idx="13178">
                  <c:v>7.6957016180068602E-2</c:v>
                </c:pt>
                <c:pt idx="13179">
                  <c:v>6.8187621657300496E-2</c:v>
                </c:pt>
                <c:pt idx="13180">
                  <c:v>6.1132953303286199E-2</c:v>
                </c:pt>
                <c:pt idx="13181">
                  <c:v>5.2258304193469399E-2</c:v>
                </c:pt>
                <c:pt idx="13182">
                  <c:v>4.2890552178618403E-2</c:v>
                </c:pt>
                <c:pt idx="13183">
                  <c:v>3.3747117758653702E-2</c:v>
                </c:pt>
                <c:pt idx="13184">
                  <c:v>2.2645806823229701E-2</c:v>
                </c:pt>
                <c:pt idx="13185">
                  <c:v>1.3215690547111801E-2</c:v>
                </c:pt>
                <c:pt idx="13186">
                  <c:v>7.2985626443630703E-4</c:v>
                </c:pt>
                <c:pt idx="13187">
                  <c:v>-9.5952775899146702E-3</c:v>
                </c:pt>
                <c:pt idx="13188">
                  <c:v>-2.22490909660608E-2</c:v>
                </c:pt>
                <c:pt idx="13189">
                  <c:v>-3.4747177199754398E-2</c:v>
                </c:pt>
                <c:pt idx="13190">
                  <c:v>-4.6404136010351503E-2</c:v>
                </c:pt>
                <c:pt idx="13191">
                  <c:v>-6.02880439610829E-2</c:v>
                </c:pt>
                <c:pt idx="13192">
                  <c:v>-7.2473212684154006E-2</c:v>
                </c:pt>
                <c:pt idx="13193">
                  <c:v>-8.6759879599793796E-2</c:v>
                </c:pt>
                <c:pt idx="13194">
                  <c:v>-9.9482115772199495E-2</c:v>
                </c:pt>
                <c:pt idx="13195">
                  <c:v>-0.113720020971802</c:v>
                </c:pt>
                <c:pt idx="13196">
                  <c:v>-0.127106203491099</c:v>
                </c:pt>
                <c:pt idx="13197">
                  <c:v>-0.14040965206800601</c:v>
                </c:pt>
                <c:pt idx="13198">
                  <c:v>-0.155010933286054</c:v>
                </c:pt>
                <c:pt idx="13199">
                  <c:v>-0.16768231681300799</c:v>
                </c:pt>
                <c:pt idx="13200">
                  <c:v>-0.18177599187500801</c:v>
                </c:pt>
                <c:pt idx="13201">
                  <c:v>-0.19454614980181401</c:v>
                </c:pt>
                <c:pt idx="13202">
                  <c:v>-0.20785509561885299</c:v>
                </c:pt>
                <c:pt idx="13203">
                  <c:v>-0.22086909429662399</c:v>
                </c:pt>
                <c:pt idx="13204">
                  <c:v>-0.233452635133574</c:v>
                </c:pt>
                <c:pt idx="13205">
                  <c:v>-0.24624989800092001</c:v>
                </c:pt>
                <c:pt idx="13206">
                  <c:v>-0.25739837395410797</c:v>
                </c:pt>
                <c:pt idx="13207">
                  <c:v>-0.26952093946880601</c:v>
                </c:pt>
                <c:pt idx="13208">
                  <c:v>-0.28068746554115198</c:v>
                </c:pt>
                <c:pt idx="13209">
                  <c:v>-0.291524818971934</c:v>
                </c:pt>
                <c:pt idx="13210">
                  <c:v>-0.30195899962829498</c:v>
                </c:pt>
                <c:pt idx="13211">
                  <c:v>-0.31149788266471501</c:v>
                </c:pt>
                <c:pt idx="13212">
                  <c:v>-0.32074636390070799</c:v>
                </c:pt>
                <c:pt idx="13213">
                  <c:v>-0.32952174030202902</c:v>
                </c:pt>
                <c:pt idx="13214">
                  <c:v>-0.338286097582783</c:v>
                </c:pt>
                <c:pt idx="13215">
                  <c:v>-0.34549589490585803</c:v>
                </c:pt>
                <c:pt idx="13216">
                  <c:v>-0.35268479751424298</c:v>
                </c:pt>
                <c:pt idx="13217">
                  <c:v>-0.35909610315180202</c:v>
                </c:pt>
                <c:pt idx="13218">
                  <c:v>-0.36481124866852199</c:v>
                </c:pt>
                <c:pt idx="13219">
                  <c:v>-0.37040764583492602</c:v>
                </c:pt>
                <c:pt idx="13220">
                  <c:v>-0.37499746781086701</c:v>
                </c:pt>
                <c:pt idx="13221">
                  <c:v>-0.37907636993106603</c:v>
                </c:pt>
                <c:pt idx="13222">
                  <c:v>-0.38239278497719997</c:v>
                </c:pt>
                <c:pt idx="13223">
                  <c:v>-0.38545920954020702</c:v>
                </c:pt>
                <c:pt idx="13224">
                  <c:v>-0.38779748046471901</c:v>
                </c:pt>
                <c:pt idx="13225">
                  <c:v>-0.389607225382608</c:v>
                </c:pt>
                <c:pt idx="13226">
                  <c:v>-0.39078465191452</c:v>
                </c:pt>
                <c:pt idx="13227">
                  <c:v>-0.39131955213123198</c:v>
                </c:pt>
                <c:pt idx="13228">
                  <c:v>-0.391463466405158</c:v>
                </c:pt>
                <c:pt idx="13229">
                  <c:v>-0.39113585024592601</c:v>
                </c:pt>
                <c:pt idx="13230">
                  <c:v>-0.39011552289457302</c:v>
                </c:pt>
                <c:pt idx="13231">
                  <c:v>-0.38882093012513103</c:v>
                </c:pt>
                <c:pt idx="13232">
                  <c:v>-0.38691904433796098</c:v>
                </c:pt>
                <c:pt idx="13233">
                  <c:v>-0.38487509655207602</c:v>
                </c:pt>
                <c:pt idx="13234">
                  <c:v>-0.38235645580411398</c:v>
                </c:pt>
                <c:pt idx="13235">
                  <c:v>-0.37913361306870902</c:v>
                </c:pt>
                <c:pt idx="13236">
                  <c:v>-0.37628598941990199</c:v>
                </c:pt>
                <c:pt idx="13237">
                  <c:v>-0.37243471489417901</c:v>
                </c:pt>
                <c:pt idx="13238">
                  <c:v>-0.36887021011506699</c:v>
                </c:pt>
                <c:pt idx="13239">
                  <c:v>-0.364710141196875</c:v>
                </c:pt>
                <c:pt idx="13240">
                  <c:v>-0.36045041733476402</c:v>
                </c:pt>
                <c:pt idx="13241">
                  <c:v>-0.35621017083673101</c:v>
                </c:pt>
                <c:pt idx="13242">
                  <c:v>-0.351703757964686</c:v>
                </c:pt>
                <c:pt idx="13243">
                  <c:v>-0.34710308713731203</c:v>
                </c:pt>
                <c:pt idx="13244">
                  <c:v>-0.34234850218381502</c:v>
                </c:pt>
                <c:pt idx="13245">
                  <c:v>-0.33769925584125698</c:v>
                </c:pt>
                <c:pt idx="13246">
                  <c:v>-0.33277069119917402</c:v>
                </c:pt>
                <c:pt idx="13247">
                  <c:v>-0.328413755700595</c:v>
                </c:pt>
                <c:pt idx="13248">
                  <c:v>-0.32360726114981597</c:v>
                </c:pt>
                <c:pt idx="13249">
                  <c:v>-0.31913318938902602</c:v>
                </c:pt>
                <c:pt idx="13250">
                  <c:v>-0.31470449144012302</c:v>
                </c:pt>
                <c:pt idx="13251">
                  <c:v>-0.31026292106403303</c:v>
                </c:pt>
                <c:pt idx="13252">
                  <c:v>-0.30635597120022301</c:v>
                </c:pt>
                <c:pt idx="13253">
                  <c:v>-0.302362484182362</c:v>
                </c:pt>
                <c:pt idx="13254">
                  <c:v>-0.29879367729415501</c:v>
                </c:pt>
                <c:pt idx="13255">
                  <c:v>-0.29521712353159002</c:v>
                </c:pt>
                <c:pt idx="13256">
                  <c:v>-0.292030698381608</c:v>
                </c:pt>
                <c:pt idx="13257">
                  <c:v>-0.28913669987826501</c:v>
                </c:pt>
                <c:pt idx="13258">
                  <c:v>-0.286400359267931</c:v>
                </c:pt>
                <c:pt idx="13259">
                  <c:v>-0.28398860080419702</c:v>
                </c:pt>
                <c:pt idx="13260">
                  <c:v>-0.28204947937421099</c:v>
                </c:pt>
                <c:pt idx="13261">
                  <c:v>-0.28039619526253501</c:v>
                </c:pt>
                <c:pt idx="13262">
                  <c:v>-0.27901985196906598</c:v>
                </c:pt>
                <c:pt idx="13263">
                  <c:v>-0.27795452069319498</c:v>
                </c:pt>
                <c:pt idx="13264">
                  <c:v>-0.27733269932879101</c:v>
                </c:pt>
                <c:pt idx="13265">
                  <c:v>-0.27703890631855999</c:v>
                </c:pt>
                <c:pt idx="13266">
                  <c:v>-0.27707446749495102</c:v>
                </c:pt>
                <c:pt idx="13267">
                  <c:v>-0.27716883965267303</c:v>
                </c:pt>
                <c:pt idx="13268">
                  <c:v>-0.27774196887926</c:v>
                </c:pt>
                <c:pt idx="13269">
                  <c:v>-0.27876564526222503</c:v>
                </c:pt>
                <c:pt idx="13270">
                  <c:v>-0.280306326615888</c:v>
                </c:pt>
                <c:pt idx="13271">
                  <c:v>-0.28194981762499999</c:v>
                </c:pt>
                <c:pt idx="13272">
                  <c:v>-0.28358001223526702</c:v>
                </c:pt>
                <c:pt idx="13273">
                  <c:v>-0.285753876951298</c:v>
                </c:pt>
                <c:pt idx="13274">
                  <c:v>-0.28822064746382398</c:v>
                </c:pt>
                <c:pt idx="13275">
                  <c:v>-0.29145349672792498</c:v>
                </c:pt>
                <c:pt idx="13276">
                  <c:v>-0.29408947748041098</c:v>
                </c:pt>
                <c:pt idx="13277">
                  <c:v>-0.29728152080156001</c:v>
                </c:pt>
                <c:pt idx="13278">
                  <c:v>-0.30056091765480297</c:v>
                </c:pt>
                <c:pt idx="13279">
                  <c:v>-0.30430463406897201</c:v>
                </c:pt>
                <c:pt idx="13280">
                  <c:v>-0.308210368451938</c:v>
                </c:pt>
                <c:pt idx="13281">
                  <c:v>-0.31190494182265399</c:v>
                </c:pt>
                <c:pt idx="13282">
                  <c:v>-0.316241116315856</c:v>
                </c:pt>
                <c:pt idx="13283">
                  <c:v>-0.319972190455871</c:v>
                </c:pt>
                <c:pt idx="13284">
                  <c:v>-0.32453796606733198</c:v>
                </c:pt>
                <c:pt idx="13285">
                  <c:v>-0.32853629100974602</c:v>
                </c:pt>
                <c:pt idx="13286">
                  <c:v>-0.33326538549422602</c:v>
                </c:pt>
                <c:pt idx="13287">
                  <c:v>-0.33738842839463901</c:v>
                </c:pt>
                <c:pt idx="13288">
                  <c:v>-0.34174050510353898</c:v>
                </c:pt>
                <c:pt idx="13289">
                  <c:v>-0.34625997345767001</c:v>
                </c:pt>
                <c:pt idx="13290">
                  <c:v>-0.35019923522590701</c:v>
                </c:pt>
                <c:pt idx="13291">
                  <c:v>-0.35478114688606199</c:v>
                </c:pt>
                <c:pt idx="13292">
                  <c:v>-0.35893150201382501</c:v>
                </c:pt>
                <c:pt idx="13293">
                  <c:v>-0.36309880059382099</c:v>
                </c:pt>
                <c:pt idx="13294">
                  <c:v>-0.36694237473819002</c:v>
                </c:pt>
                <c:pt idx="13295">
                  <c:v>-0.37072102348407598</c:v>
                </c:pt>
                <c:pt idx="13296">
                  <c:v>-0.37457906147761399</c:v>
                </c:pt>
                <c:pt idx="13297">
                  <c:v>-0.37823924926008601</c:v>
                </c:pt>
                <c:pt idx="13298">
                  <c:v>-0.381657143030111</c:v>
                </c:pt>
                <c:pt idx="13299">
                  <c:v>-0.38469066441430699</c:v>
                </c:pt>
                <c:pt idx="13300">
                  <c:v>-0.38782551238421997</c:v>
                </c:pt>
                <c:pt idx="13301">
                  <c:v>-0.39064848911364802</c:v>
                </c:pt>
                <c:pt idx="13302">
                  <c:v>-0.39364984902380001</c:v>
                </c:pt>
                <c:pt idx="13303">
                  <c:v>-0.39580706712727698</c:v>
                </c:pt>
                <c:pt idx="13304">
                  <c:v>-0.398158503002491</c:v>
                </c:pt>
                <c:pt idx="13305">
                  <c:v>-0.400265877543934</c:v>
                </c:pt>
                <c:pt idx="13306">
                  <c:v>-0.40204821145559799</c:v>
                </c:pt>
                <c:pt idx="13307">
                  <c:v>-0.40411219020022798</c:v>
                </c:pt>
                <c:pt idx="13308">
                  <c:v>-0.40542345471505498</c:v>
                </c:pt>
                <c:pt idx="13309">
                  <c:v>-0.40654185194125703</c:v>
                </c:pt>
                <c:pt idx="13310">
                  <c:v>-0.407572300443999</c:v>
                </c:pt>
                <c:pt idx="13311">
                  <c:v>-0.40848853314108202</c:v>
                </c:pt>
                <c:pt idx="13312">
                  <c:v>-0.40930983657410402</c:v>
                </c:pt>
                <c:pt idx="13313">
                  <c:v>-0.40962487164738098</c:v>
                </c:pt>
                <c:pt idx="13314">
                  <c:v>-0.41008310132329101</c:v>
                </c:pt>
                <c:pt idx="13315">
                  <c:v>-0.410013807611179</c:v>
                </c:pt>
                <c:pt idx="13316">
                  <c:v>-0.410250817730824</c:v>
                </c:pt>
                <c:pt idx="13317">
                  <c:v>-0.41017817924872801</c:v>
                </c:pt>
                <c:pt idx="13318">
                  <c:v>-0.40996578577366699</c:v>
                </c:pt>
                <c:pt idx="13319">
                  <c:v>-0.40972794409039298</c:v>
                </c:pt>
                <c:pt idx="13320">
                  <c:v>-0.40902669551993598</c:v>
                </c:pt>
                <c:pt idx="13321">
                  <c:v>-0.40846827125895202</c:v>
                </c:pt>
                <c:pt idx="13322">
                  <c:v>-0.40790583670603098</c:v>
                </c:pt>
                <c:pt idx="13323">
                  <c:v>-0.40725466112722902</c:v>
                </c:pt>
                <c:pt idx="13324">
                  <c:v>-0.40651761520382901</c:v>
                </c:pt>
                <c:pt idx="13325">
                  <c:v>-0.40579384470892299</c:v>
                </c:pt>
                <c:pt idx="13326">
                  <c:v>-0.40487625135876998</c:v>
                </c:pt>
                <c:pt idx="13327">
                  <c:v>-0.40402360487001598</c:v>
                </c:pt>
                <c:pt idx="13328">
                  <c:v>-0.40328901059761801</c:v>
                </c:pt>
                <c:pt idx="13329">
                  <c:v>-0.40275247789883101</c:v>
                </c:pt>
                <c:pt idx="13330">
                  <c:v>-0.40193715869893798</c:v>
                </c:pt>
                <c:pt idx="13331">
                  <c:v>-0.40126236585316899</c:v>
                </c:pt>
                <c:pt idx="13332">
                  <c:v>-0.40073545058760002</c:v>
                </c:pt>
                <c:pt idx="13333">
                  <c:v>-0.40018977223924501</c:v>
                </c:pt>
                <c:pt idx="13334">
                  <c:v>-0.39971194819225597</c:v>
                </c:pt>
                <c:pt idx="13335">
                  <c:v>-0.39943445114245701</c:v>
                </c:pt>
                <c:pt idx="13336">
                  <c:v>-0.399207320892844</c:v>
                </c:pt>
                <c:pt idx="13337">
                  <c:v>-0.39885355227207803</c:v>
                </c:pt>
                <c:pt idx="13338">
                  <c:v>-0.39877485785096001</c:v>
                </c:pt>
                <c:pt idx="13339">
                  <c:v>-0.39913484370833602</c:v>
                </c:pt>
                <c:pt idx="13340">
                  <c:v>-0.399180090834727</c:v>
                </c:pt>
                <c:pt idx="13341">
                  <c:v>-0.39945945986755699</c:v>
                </c:pt>
                <c:pt idx="13342">
                  <c:v>-0.39987214258120402</c:v>
                </c:pt>
                <c:pt idx="13343">
                  <c:v>-0.40047728879931799</c:v>
                </c:pt>
                <c:pt idx="13344">
                  <c:v>-0.401244295590925</c:v>
                </c:pt>
                <c:pt idx="13345">
                  <c:v>-0.40218696861982001</c:v>
                </c:pt>
                <c:pt idx="13346">
                  <c:v>-0.40314082634256898</c:v>
                </c:pt>
                <c:pt idx="13347">
                  <c:v>-0.40423384990328498</c:v>
                </c:pt>
                <c:pt idx="13348">
                  <c:v>-0.40529685003221</c:v>
                </c:pt>
                <c:pt idx="13349">
                  <c:v>-0.406701213417</c:v>
                </c:pt>
                <c:pt idx="13350">
                  <c:v>-0.40815902219147598</c:v>
                </c:pt>
                <c:pt idx="13351">
                  <c:v>-0.40943786625695</c:v>
                </c:pt>
                <c:pt idx="13352">
                  <c:v>-0.41120116697202702</c:v>
                </c:pt>
                <c:pt idx="13353">
                  <c:v>-0.41274326101473602</c:v>
                </c:pt>
                <c:pt idx="13354">
                  <c:v>-0.41438351343669899</c:v>
                </c:pt>
                <c:pt idx="13355">
                  <c:v>-0.41642861242233598</c:v>
                </c:pt>
                <c:pt idx="13356">
                  <c:v>-0.41786798504120398</c:v>
                </c:pt>
                <c:pt idx="13357">
                  <c:v>-0.419718618600534</c:v>
                </c:pt>
                <c:pt idx="13358">
                  <c:v>-0.42149829674236899</c:v>
                </c:pt>
                <c:pt idx="13359">
                  <c:v>-0.42350159841010399</c:v>
                </c:pt>
                <c:pt idx="13360">
                  <c:v>-0.42510884576385299</c:v>
                </c:pt>
                <c:pt idx="13361">
                  <c:v>-0.426758079708</c:v>
                </c:pt>
                <c:pt idx="13362">
                  <c:v>-0.42855036197247798</c:v>
                </c:pt>
                <c:pt idx="13363">
                  <c:v>-0.42998355356120399</c:v>
                </c:pt>
                <c:pt idx="13364">
                  <c:v>-0.43137329134852997</c:v>
                </c:pt>
                <c:pt idx="13365">
                  <c:v>-0.43284702542773501</c:v>
                </c:pt>
                <c:pt idx="13366">
                  <c:v>-0.43417273673596202</c:v>
                </c:pt>
                <c:pt idx="13367">
                  <c:v>-0.43509733418533297</c:v>
                </c:pt>
                <c:pt idx="13368">
                  <c:v>-0.43606079508547302</c:v>
                </c:pt>
                <c:pt idx="13369">
                  <c:v>-0.43690109615148198</c:v>
                </c:pt>
                <c:pt idx="13370">
                  <c:v>-0.43755386911849797</c:v>
                </c:pt>
                <c:pt idx="13371">
                  <c:v>-0.43782645077597399</c:v>
                </c:pt>
                <c:pt idx="13372">
                  <c:v>-0.43816763582906099</c:v>
                </c:pt>
                <c:pt idx="13373">
                  <c:v>-0.43799582571372397</c:v>
                </c:pt>
                <c:pt idx="13374">
                  <c:v>-0.43764664645756302</c:v>
                </c:pt>
                <c:pt idx="13375">
                  <c:v>-0.43724306595701901</c:v>
                </c:pt>
                <c:pt idx="13376">
                  <c:v>-0.43623924808833497</c:v>
                </c:pt>
                <c:pt idx="13377">
                  <c:v>-0.43538296160342499</c:v>
                </c:pt>
                <c:pt idx="13378">
                  <c:v>-0.433759100546388</c:v>
                </c:pt>
                <c:pt idx="13379">
                  <c:v>-0.43216162753269</c:v>
                </c:pt>
                <c:pt idx="13380">
                  <c:v>-0.43049045271910402</c:v>
                </c:pt>
                <c:pt idx="13381">
                  <c:v>-0.428456801203076</c:v>
                </c:pt>
                <c:pt idx="13382">
                  <c:v>-0.42595031589311899</c:v>
                </c:pt>
                <c:pt idx="13383">
                  <c:v>-0.42298066446620203</c:v>
                </c:pt>
                <c:pt idx="13384">
                  <c:v>-0.42009359424868797</c:v>
                </c:pt>
                <c:pt idx="13385">
                  <c:v>-0.41690009533899203</c:v>
                </c:pt>
                <c:pt idx="13386">
                  <c:v>-0.41344903532120703</c:v>
                </c:pt>
                <c:pt idx="13387">
                  <c:v>-0.40971421167674699</c:v>
                </c:pt>
                <c:pt idx="13388">
                  <c:v>-0.40564312250016499</c:v>
                </c:pt>
                <c:pt idx="13389">
                  <c:v>-0.401106582780139</c:v>
                </c:pt>
                <c:pt idx="13390">
                  <c:v>-0.396581757681577</c:v>
                </c:pt>
                <c:pt idx="13391">
                  <c:v>-0.39211028079750099</c:v>
                </c:pt>
                <c:pt idx="13392">
                  <c:v>-0.38701214241263998</c:v>
                </c:pt>
                <c:pt idx="13393">
                  <c:v>-0.38184266472134998</c:v>
                </c:pt>
                <c:pt idx="13394">
                  <c:v>-0.37654375425321202</c:v>
                </c:pt>
                <c:pt idx="13395">
                  <c:v>-0.37090587752090298</c:v>
                </c:pt>
                <c:pt idx="13396">
                  <c:v>-0.36530638807810001</c:v>
                </c:pt>
                <c:pt idx="13397">
                  <c:v>-0.359480664351571</c:v>
                </c:pt>
                <c:pt idx="13398">
                  <c:v>-0.35352667495198098</c:v>
                </c:pt>
                <c:pt idx="13399">
                  <c:v>-0.34755934459489002</c:v>
                </c:pt>
                <c:pt idx="13400">
                  <c:v>-0.341469851395999</c:v>
                </c:pt>
                <c:pt idx="13401">
                  <c:v>-0.33532678267677601</c:v>
                </c:pt>
                <c:pt idx="13402">
                  <c:v>-0.32908329034311901</c:v>
                </c:pt>
                <c:pt idx="13403">
                  <c:v>-0.322938358829929</c:v>
                </c:pt>
                <c:pt idx="13404">
                  <c:v>-0.31668119938130201</c:v>
                </c:pt>
                <c:pt idx="13405">
                  <c:v>-0.31064601823605997</c:v>
                </c:pt>
                <c:pt idx="13406">
                  <c:v>-0.30405561799477498</c:v>
                </c:pt>
                <c:pt idx="13407">
                  <c:v>-0.29828581557207401</c:v>
                </c:pt>
                <c:pt idx="13408">
                  <c:v>-0.29209606202893401</c:v>
                </c:pt>
                <c:pt idx="13409">
                  <c:v>-0.286257468227053</c:v>
                </c:pt>
                <c:pt idx="13410">
                  <c:v>-0.28024579049535098</c:v>
                </c:pt>
                <c:pt idx="13411">
                  <c:v>-0.27452501788584699</c:v>
                </c:pt>
                <c:pt idx="13412">
                  <c:v>-0.26912717032160599</c:v>
                </c:pt>
                <c:pt idx="13413">
                  <c:v>-0.263584478296365</c:v>
                </c:pt>
                <c:pt idx="13414">
                  <c:v>-0.25862504542845099</c:v>
                </c:pt>
                <c:pt idx="13415">
                  <c:v>-0.25348705805702099</c:v>
                </c:pt>
                <c:pt idx="13416">
                  <c:v>-0.248656960323031</c:v>
                </c:pt>
                <c:pt idx="13417">
                  <c:v>-0.24417983376552199</c:v>
                </c:pt>
                <c:pt idx="13418">
                  <c:v>-0.239831721374649</c:v>
                </c:pt>
                <c:pt idx="13419">
                  <c:v>-0.235908602644995</c:v>
                </c:pt>
                <c:pt idx="13420">
                  <c:v>-0.23178221994863299</c:v>
                </c:pt>
                <c:pt idx="13421">
                  <c:v>-0.22852883763093901</c:v>
                </c:pt>
                <c:pt idx="13422">
                  <c:v>-0.22502471242120201</c:v>
                </c:pt>
                <c:pt idx="13423">
                  <c:v>-0.22229849369465299</c:v>
                </c:pt>
                <c:pt idx="13424">
                  <c:v>-0.21964674969321901</c:v>
                </c:pt>
                <c:pt idx="13425">
                  <c:v>-0.21744015983447601</c:v>
                </c:pt>
                <c:pt idx="13426">
                  <c:v>-0.21526999476248601</c:v>
                </c:pt>
                <c:pt idx="13427">
                  <c:v>-0.213582888994262</c:v>
                </c:pt>
                <c:pt idx="13428">
                  <c:v>-0.21235169092278</c:v>
                </c:pt>
                <c:pt idx="13429">
                  <c:v>-0.211421909235743</c:v>
                </c:pt>
                <c:pt idx="13430">
                  <c:v>-0.210641055930337</c:v>
                </c:pt>
                <c:pt idx="13431">
                  <c:v>-0.21017987479023301</c:v>
                </c:pt>
                <c:pt idx="13432">
                  <c:v>-0.21006896768031899</c:v>
                </c:pt>
                <c:pt idx="13433">
                  <c:v>-0.210108682688361</c:v>
                </c:pt>
                <c:pt idx="13434">
                  <c:v>-0.21082108059601901</c:v>
                </c:pt>
                <c:pt idx="13435">
                  <c:v>-0.21149226326103099</c:v>
                </c:pt>
                <c:pt idx="13436">
                  <c:v>-0.21270563800502901</c:v>
                </c:pt>
                <c:pt idx="13437">
                  <c:v>-0.21392739375181</c:v>
                </c:pt>
                <c:pt idx="13438">
                  <c:v>-0.21543624961788799</c:v>
                </c:pt>
                <c:pt idx="13439">
                  <c:v>-0.21754134045218901</c:v>
                </c:pt>
                <c:pt idx="13440">
                  <c:v>-0.21935305395995999</c:v>
                </c:pt>
                <c:pt idx="13441">
                  <c:v>-0.221445536562767</c:v>
                </c:pt>
                <c:pt idx="13442">
                  <c:v>-0.22395941263826</c:v>
                </c:pt>
                <c:pt idx="13443">
                  <c:v>-0.2266350140218</c:v>
                </c:pt>
                <c:pt idx="13444">
                  <c:v>-0.229359616712766</c:v>
                </c:pt>
                <c:pt idx="13445">
                  <c:v>-0.23243985389739699</c:v>
                </c:pt>
                <c:pt idx="13446">
                  <c:v>-0.23536314839050099</c:v>
                </c:pt>
                <c:pt idx="13447">
                  <c:v>-0.238252700921181</c:v>
                </c:pt>
                <c:pt idx="13448">
                  <c:v>-0.241634403105733</c:v>
                </c:pt>
                <c:pt idx="13449">
                  <c:v>-0.24471013847935899</c:v>
                </c:pt>
                <c:pt idx="13450">
                  <c:v>-0.24815159552049601</c:v>
                </c:pt>
                <c:pt idx="13451">
                  <c:v>-0.25137859415438202</c:v>
                </c:pt>
                <c:pt idx="13452">
                  <c:v>-0.25454235561829702</c:v>
                </c:pt>
                <c:pt idx="13453">
                  <c:v>-0.25804011935462101</c:v>
                </c:pt>
                <c:pt idx="13454">
                  <c:v>-0.26104215848157503</c:v>
                </c:pt>
                <c:pt idx="13455">
                  <c:v>-0.26446469148977197</c:v>
                </c:pt>
                <c:pt idx="13456">
                  <c:v>-0.26746418131302901</c:v>
                </c:pt>
                <c:pt idx="13457">
                  <c:v>-0.270174276353222</c:v>
                </c:pt>
                <c:pt idx="13458">
                  <c:v>-0.27326313912021499</c:v>
                </c:pt>
                <c:pt idx="13459">
                  <c:v>-0.27583591855520001</c:v>
                </c:pt>
                <c:pt idx="13460">
                  <c:v>-0.27857238107594101</c:v>
                </c:pt>
                <c:pt idx="13461">
                  <c:v>-0.28075008171648402</c:v>
                </c:pt>
                <c:pt idx="13462">
                  <c:v>-0.28307791677863198</c:v>
                </c:pt>
                <c:pt idx="13463">
                  <c:v>-0.28485930744389698</c:v>
                </c:pt>
                <c:pt idx="13464">
                  <c:v>-0.28682995295465302</c:v>
                </c:pt>
                <c:pt idx="13465">
                  <c:v>-0.28856602820104199</c:v>
                </c:pt>
                <c:pt idx="13466">
                  <c:v>-0.28959775096284701</c:v>
                </c:pt>
                <c:pt idx="13467">
                  <c:v>-0.29079218935512802</c:v>
                </c:pt>
                <c:pt idx="13468">
                  <c:v>-0.29155363048177901</c:v>
                </c:pt>
                <c:pt idx="13469">
                  <c:v>-0.29230781311764997</c:v>
                </c:pt>
                <c:pt idx="13470">
                  <c:v>-0.29261660954478702</c:v>
                </c:pt>
                <c:pt idx="13471">
                  <c:v>-0.292507393065153</c:v>
                </c:pt>
                <c:pt idx="13472">
                  <c:v>-0.29215385836645102</c:v>
                </c:pt>
                <c:pt idx="13473">
                  <c:v>-0.29162201743392602</c:v>
                </c:pt>
                <c:pt idx="13474">
                  <c:v>-0.29087712731568599</c:v>
                </c:pt>
                <c:pt idx="13475">
                  <c:v>-0.28959407112796098</c:v>
                </c:pt>
                <c:pt idx="13476">
                  <c:v>-0.28836355706225603</c:v>
                </c:pt>
                <c:pt idx="13477">
                  <c:v>-0.28637971701824699</c:v>
                </c:pt>
                <c:pt idx="13478">
                  <c:v>-0.28453904619237402</c:v>
                </c:pt>
                <c:pt idx="13479">
                  <c:v>-0.28208644733469801</c:v>
                </c:pt>
                <c:pt idx="13480">
                  <c:v>-0.27948973864041599</c:v>
                </c:pt>
                <c:pt idx="13481">
                  <c:v>-0.27658517085914802</c:v>
                </c:pt>
                <c:pt idx="13482">
                  <c:v>-0.273474048130605</c:v>
                </c:pt>
                <c:pt idx="13483">
                  <c:v>-0.26985016722228899</c:v>
                </c:pt>
                <c:pt idx="13484">
                  <c:v>-0.26601695216390198</c:v>
                </c:pt>
                <c:pt idx="13485">
                  <c:v>-0.26220757539135597</c:v>
                </c:pt>
                <c:pt idx="13486">
                  <c:v>-0.25781247043078398</c:v>
                </c:pt>
                <c:pt idx="13487">
                  <c:v>-0.25346834250092498</c:v>
                </c:pt>
                <c:pt idx="13488">
                  <c:v>-0.248795811751688</c:v>
                </c:pt>
                <c:pt idx="13489">
                  <c:v>-0.243640615577214</c:v>
                </c:pt>
                <c:pt idx="13490">
                  <c:v>-0.238511938874334</c:v>
                </c:pt>
                <c:pt idx="13491">
                  <c:v>-0.23327231929574799</c:v>
                </c:pt>
                <c:pt idx="13492">
                  <c:v>-0.22789470003431</c:v>
                </c:pt>
                <c:pt idx="13493">
                  <c:v>-0.22200371120415299</c:v>
                </c:pt>
                <c:pt idx="13494">
                  <c:v>-0.21610348557169801</c:v>
                </c:pt>
                <c:pt idx="13495">
                  <c:v>-0.21022228945190699</c:v>
                </c:pt>
                <c:pt idx="13496">
                  <c:v>-0.20405517143187701</c:v>
                </c:pt>
                <c:pt idx="13497">
                  <c:v>-0.19790215266868499</c:v>
                </c:pt>
                <c:pt idx="13498">
                  <c:v>-0.19159953908374899</c:v>
                </c:pt>
                <c:pt idx="13499">
                  <c:v>-0.18499666666688999</c:v>
                </c:pt>
                <c:pt idx="13500">
                  <c:v>-0.17840433363695901</c:v>
                </c:pt>
                <c:pt idx="13501">
                  <c:v>-0.172001897986018</c:v>
                </c:pt>
                <c:pt idx="13502">
                  <c:v>-0.165413383231617</c:v>
                </c:pt>
                <c:pt idx="13503">
                  <c:v>-0.15857545676811199</c:v>
                </c:pt>
                <c:pt idx="13504">
                  <c:v>-0.151898608068786</c:v>
                </c:pt>
                <c:pt idx="13505">
                  <c:v>-0.14536621633334701</c:v>
                </c:pt>
                <c:pt idx="13506">
                  <c:v>-0.13868101904084101</c:v>
                </c:pt>
                <c:pt idx="13507">
                  <c:v>-0.13208399445462499</c:v>
                </c:pt>
                <c:pt idx="13508">
                  <c:v>-0.12550003178137101</c:v>
                </c:pt>
                <c:pt idx="13509">
                  <c:v>-0.11855757317495599</c:v>
                </c:pt>
                <c:pt idx="13510">
                  <c:v>-0.112303786416248</c:v>
                </c:pt>
                <c:pt idx="13511">
                  <c:v>-0.10577083478037801</c:v>
                </c:pt>
                <c:pt idx="13512">
                  <c:v>-9.9271308760816496E-2</c:v>
                </c:pt>
                <c:pt idx="13513">
                  <c:v>-9.2908814517300903E-2</c:v>
                </c:pt>
                <c:pt idx="13514">
                  <c:v>-8.6559937891868499E-2</c:v>
                </c:pt>
                <c:pt idx="13515">
                  <c:v>-8.0504778595871906E-2</c:v>
                </c:pt>
                <c:pt idx="13516">
                  <c:v>-7.42399983534687E-2</c:v>
                </c:pt>
                <c:pt idx="13517">
                  <c:v>-6.8363560508602095E-2</c:v>
                </c:pt>
                <c:pt idx="13518">
                  <c:v>-6.2259958763676501E-2</c:v>
                </c:pt>
                <c:pt idx="13519">
                  <c:v>-5.6380717878454598E-2</c:v>
                </c:pt>
                <c:pt idx="13520">
                  <c:v>-5.0810245775340601E-2</c:v>
                </c:pt>
                <c:pt idx="13521">
                  <c:v>-4.5190308667758299E-2</c:v>
                </c:pt>
                <c:pt idx="13522">
                  <c:v>-3.9638893067025102E-2</c:v>
                </c:pt>
                <c:pt idx="13523">
                  <c:v>-3.4294537625273597E-2</c:v>
                </c:pt>
                <c:pt idx="13524">
                  <c:v>-2.87655906179019E-2</c:v>
                </c:pt>
                <c:pt idx="13525">
                  <c:v>-2.3703091397126001E-2</c:v>
                </c:pt>
                <c:pt idx="13526">
                  <c:v>-1.85165814328377E-2</c:v>
                </c:pt>
                <c:pt idx="13527">
                  <c:v>-1.3747330599620499E-2</c:v>
                </c:pt>
                <c:pt idx="13528">
                  <c:v>-8.7209137640294407E-3</c:v>
                </c:pt>
                <c:pt idx="13529">
                  <c:v>-3.70470909740634E-3</c:v>
                </c:pt>
                <c:pt idx="13530">
                  <c:v>7.5953045250467502E-4</c:v>
                </c:pt>
                <c:pt idx="13531">
                  <c:v>5.6547044233580899E-3</c:v>
                </c:pt>
                <c:pt idx="13532">
                  <c:v>9.8712227566667404E-3</c:v>
                </c:pt>
                <c:pt idx="13533">
                  <c:v>1.441744142149E-2</c:v>
                </c:pt>
                <c:pt idx="13534">
                  <c:v>1.88649926490475E-2</c:v>
                </c:pt>
                <c:pt idx="13535">
                  <c:v>2.3088401078863698E-2</c:v>
                </c:pt>
                <c:pt idx="13536">
                  <c:v>2.7692354792323799E-2</c:v>
                </c:pt>
                <c:pt idx="13537">
                  <c:v>3.1670305928130499E-2</c:v>
                </c:pt>
                <c:pt idx="13538">
                  <c:v>3.59584838400075E-2</c:v>
                </c:pt>
                <c:pt idx="13539">
                  <c:v>4.0027446461686503E-2</c:v>
                </c:pt>
                <c:pt idx="13540">
                  <c:v>4.4061910137795202E-2</c:v>
                </c:pt>
                <c:pt idx="13541">
                  <c:v>4.8380563114880301E-2</c:v>
                </c:pt>
                <c:pt idx="13542">
                  <c:v>5.2242170916838297E-2</c:v>
                </c:pt>
                <c:pt idx="13543">
                  <c:v>5.6383935084948301E-2</c:v>
                </c:pt>
                <c:pt idx="13544">
                  <c:v>6.02915275159355E-2</c:v>
                </c:pt>
                <c:pt idx="13545">
                  <c:v>6.4288908091389901E-2</c:v>
                </c:pt>
                <c:pt idx="13546">
                  <c:v>6.8341715095603106E-2</c:v>
                </c:pt>
                <c:pt idx="13547">
                  <c:v>7.2397530166383797E-2</c:v>
                </c:pt>
                <c:pt idx="13548">
                  <c:v>7.6500896904842602E-2</c:v>
                </c:pt>
                <c:pt idx="13549">
                  <c:v>8.0496240669632096E-2</c:v>
                </c:pt>
                <c:pt idx="13550">
                  <c:v>8.4542900586260405E-2</c:v>
                </c:pt>
                <c:pt idx="13551">
                  <c:v>8.8682569217500298E-2</c:v>
                </c:pt>
                <c:pt idx="13552">
                  <c:v>9.2727281743012396E-2</c:v>
                </c:pt>
                <c:pt idx="13553">
                  <c:v>9.6984019140171199E-2</c:v>
                </c:pt>
                <c:pt idx="13554">
                  <c:v>0.101361198829567</c:v>
                </c:pt>
                <c:pt idx="13555">
                  <c:v>0.105455655518132</c:v>
                </c:pt>
                <c:pt idx="13556">
                  <c:v>0.109836095878091</c:v>
                </c:pt>
                <c:pt idx="13557">
                  <c:v>0.113910931728388</c:v>
                </c:pt>
                <c:pt idx="13558">
                  <c:v>0.118515048668903</c:v>
                </c:pt>
                <c:pt idx="13559">
                  <c:v>0.12295539515100901</c:v>
                </c:pt>
                <c:pt idx="13560">
                  <c:v>0.12736336935641401</c:v>
                </c:pt>
                <c:pt idx="13561">
                  <c:v>0.13178331600069801</c:v>
                </c:pt>
                <c:pt idx="13562">
                  <c:v>0.13624554012315199</c:v>
                </c:pt>
                <c:pt idx="13563">
                  <c:v>0.14144564902117501</c:v>
                </c:pt>
                <c:pt idx="13564">
                  <c:v>0.14594227040100299</c:v>
                </c:pt>
                <c:pt idx="13565">
                  <c:v>0.150771466990198</c:v>
                </c:pt>
                <c:pt idx="13566">
                  <c:v>0.155375050670779</c:v>
                </c:pt>
                <c:pt idx="13567">
                  <c:v>0.16061428285950399</c:v>
                </c:pt>
                <c:pt idx="13568">
                  <c:v>0.165229444563951</c:v>
                </c:pt>
                <c:pt idx="13569">
                  <c:v>0.17042008067765399</c:v>
                </c:pt>
                <c:pt idx="13570">
                  <c:v>0.17561279893690901</c:v>
                </c:pt>
                <c:pt idx="13571">
                  <c:v>0.18012676705021699</c:v>
                </c:pt>
                <c:pt idx="13572">
                  <c:v>0.18554203415594001</c:v>
                </c:pt>
                <c:pt idx="13573">
                  <c:v>0.19054999619389501</c:v>
                </c:pt>
                <c:pt idx="13574">
                  <c:v>0.19595153871960599</c:v>
                </c:pt>
                <c:pt idx="13575">
                  <c:v>0.20086396363735001</c:v>
                </c:pt>
                <c:pt idx="13576">
                  <c:v>0.20619341147815201</c:v>
                </c:pt>
                <c:pt idx="13577">
                  <c:v>0.211398498852545</c:v>
                </c:pt>
                <c:pt idx="13578">
                  <c:v>0.216279146416755</c:v>
                </c:pt>
                <c:pt idx="13579">
                  <c:v>0.221819676084446</c:v>
                </c:pt>
                <c:pt idx="13580">
                  <c:v>0.226586643828843</c:v>
                </c:pt>
                <c:pt idx="13581">
                  <c:v>0.23235736547810801</c:v>
                </c:pt>
                <c:pt idx="13582">
                  <c:v>0.23685082931677301</c:v>
                </c:pt>
                <c:pt idx="13583">
                  <c:v>0.24197351497451899</c:v>
                </c:pt>
                <c:pt idx="13584">
                  <c:v>0.24697537812391701</c:v>
                </c:pt>
                <c:pt idx="13585">
                  <c:v>0.25155414473277699</c:v>
                </c:pt>
                <c:pt idx="13586">
                  <c:v>0.25680977093027002</c:v>
                </c:pt>
                <c:pt idx="13587">
                  <c:v>0.26091003262249401</c:v>
                </c:pt>
                <c:pt idx="13588">
                  <c:v>0.26609347494115498</c:v>
                </c:pt>
                <c:pt idx="13589">
                  <c:v>0.27006791471053898</c:v>
                </c:pt>
                <c:pt idx="13590">
                  <c:v>0.274564603529381</c:v>
                </c:pt>
                <c:pt idx="13591">
                  <c:v>0.278995248528075</c:v>
                </c:pt>
                <c:pt idx="13592">
                  <c:v>0.28269895875839501</c:v>
                </c:pt>
                <c:pt idx="13593">
                  <c:v>0.28690754195938001</c:v>
                </c:pt>
                <c:pt idx="13594">
                  <c:v>0.290166804626524</c:v>
                </c:pt>
                <c:pt idx="13595">
                  <c:v>0.29396609813697899</c:v>
                </c:pt>
                <c:pt idx="13596">
                  <c:v>0.29708872032461497</c:v>
                </c:pt>
                <c:pt idx="13597">
                  <c:v>0.300302617781327</c:v>
                </c:pt>
                <c:pt idx="13598">
                  <c:v>0.30325040146416499</c:v>
                </c:pt>
                <c:pt idx="13599">
                  <c:v>0.30569495788412998</c:v>
                </c:pt>
                <c:pt idx="13600">
                  <c:v>0.30841921103797798</c:v>
                </c:pt>
                <c:pt idx="13601">
                  <c:v>0.31026124741567401</c:v>
                </c:pt>
                <c:pt idx="13602">
                  <c:v>0.31257510198286498</c:v>
                </c:pt>
                <c:pt idx="13603">
                  <c:v>0.31402151587349603</c:v>
                </c:pt>
                <c:pt idx="13604">
                  <c:v>0.31578047041463903</c:v>
                </c:pt>
                <c:pt idx="13605">
                  <c:v>0.317036064413251</c:v>
                </c:pt>
                <c:pt idx="13606">
                  <c:v>0.31781208272461497</c:v>
                </c:pt>
                <c:pt idx="13607">
                  <c:v>0.31873261545672299</c:v>
                </c:pt>
                <c:pt idx="13608">
                  <c:v>0.31899188743097501</c:v>
                </c:pt>
                <c:pt idx="13609">
                  <c:v>0.31913315918569601</c:v>
                </c:pt>
                <c:pt idx="13610">
                  <c:v>0.319041048682352</c:v>
                </c:pt>
                <c:pt idx="13611">
                  <c:v>0.318600385545174</c:v>
                </c:pt>
                <c:pt idx="13612">
                  <c:v>0.31790206530016202</c:v>
                </c:pt>
                <c:pt idx="13613">
                  <c:v>0.31685932602702299</c:v>
                </c:pt>
                <c:pt idx="13614">
                  <c:v>0.31586172796467699</c:v>
                </c:pt>
                <c:pt idx="13615">
                  <c:v>0.313907089432303</c:v>
                </c:pt>
                <c:pt idx="13616">
                  <c:v>0.31228132205653603</c:v>
                </c:pt>
                <c:pt idx="13617">
                  <c:v>0.31022082317512401</c:v>
                </c:pt>
                <c:pt idx="13618">
                  <c:v>0.30772254856206199</c:v>
                </c:pt>
                <c:pt idx="13619">
                  <c:v>0.30545926592394501</c:v>
                </c:pt>
                <c:pt idx="13620">
                  <c:v>0.302352357564173</c:v>
                </c:pt>
                <c:pt idx="13621">
                  <c:v>0.29925034428769798</c:v>
                </c:pt>
                <c:pt idx="13622">
                  <c:v>0.29561067018509202</c:v>
                </c:pt>
                <c:pt idx="13623">
                  <c:v>0.29212706525465698</c:v>
                </c:pt>
                <c:pt idx="13624">
                  <c:v>0.28830587500768901</c:v>
                </c:pt>
                <c:pt idx="13625">
                  <c:v>0.28406833469013998</c:v>
                </c:pt>
                <c:pt idx="13626">
                  <c:v>0.27995424004853697</c:v>
                </c:pt>
                <c:pt idx="13627">
                  <c:v>0.27547883809080498</c:v>
                </c:pt>
                <c:pt idx="13628">
                  <c:v>0.270772550312044</c:v>
                </c:pt>
                <c:pt idx="13629">
                  <c:v>0.26566399483277198</c:v>
                </c:pt>
                <c:pt idx="13630">
                  <c:v>0.26101381048217898</c:v>
                </c:pt>
                <c:pt idx="13631">
                  <c:v>0.25561098886151501</c:v>
                </c:pt>
                <c:pt idx="13632">
                  <c:v>0.25075612039503897</c:v>
                </c:pt>
                <c:pt idx="13633">
                  <c:v>0.24524187399029601</c:v>
                </c:pt>
                <c:pt idx="13634">
                  <c:v>0.239649761087497</c:v>
                </c:pt>
                <c:pt idx="13635">
                  <c:v>0.23451285079102399</c:v>
                </c:pt>
                <c:pt idx="13636">
                  <c:v>0.228707400915895</c:v>
                </c:pt>
                <c:pt idx="13637">
                  <c:v>0.223518913678941</c:v>
                </c:pt>
                <c:pt idx="13638">
                  <c:v>0.21763857081649099</c:v>
                </c:pt>
                <c:pt idx="13639">
                  <c:v>0.21248003451823999</c:v>
                </c:pt>
                <c:pt idx="13640">
                  <c:v>0.20670043226409701</c:v>
                </c:pt>
                <c:pt idx="13641">
                  <c:v>0.20159193928865801</c:v>
                </c:pt>
                <c:pt idx="13642">
                  <c:v>0.19633850473624301</c:v>
                </c:pt>
                <c:pt idx="13643">
                  <c:v>0.191007204910491</c:v>
                </c:pt>
                <c:pt idx="13644">
                  <c:v>0.186248663012654</c:v>
                </c:pt>
                <c:pt idx="13645">
                  <c:v>0.181152452974397</c:v>
                </c:pt>
                <c:pt idx="13646">
                  <c:v>0.176682360223653</c:v>
                </c:pt>
                <c:pt idx="13647">
                  <c:v>0.17202105487057101</c:v>
                </c:pt>
                <c:pt idx="13648">
                  <c:v>0.16778183992366799</c:v>
                </c:pt>
                <c:pt idx="13649">
                  <c:v>0.164025668123566</c:v>
                </c:pt>
                <c:pt idx="13650">
                  <c:v>0.160037352912278</c:v>
                </c:pt>
                <c:pt idx="13651">
                  <c:v>0.15678540828891399</c:v>
                </c:pt>
                <c:pt idx="13652">
                  <c:v>0.15337470013055901</c:v>
                </c:pt>
                <c:pt idx="13653">
                  <c:v>0.15081796785134599</c:v>
                </c:pt>
                <c:pt idx="13654">
                  <c:v>0.148284602463994</c:v>
                </c:pt>
                <c:pt idx="13655">
                  <c:v>0.14598184609548301</c:v>
                </c:pt>
                <c:pt idx="13656">
                  <c:v>0.14437980699152</c:v>
                </c:pt>
                <c:pt idx="13657">
                  <c:v>0.143207460292442</c:v>
                </c:pt>
                <c:pt idx="13658">
                  <c:v>0.142421982775677</c:v>
                </c:pt>
                <c:pt idx="13659">
                  <c:v>0.14180707449369501</c:v>
                </c:pt>
                <c:pt idx="13660">
                  <c:v>0.142016676095917</c:v>
                </c:pt>
                <c:pt idx="13661">
                  <c:v>0.14237955580471201</c:v>
                </c:pt>
                <c:pt idx="13662">
                  <c:v>0.14338194589598199</c:v>
                </c:pt>
                <c:pt idx="13663">
                  <c:v>0.14480461384403201</c:v>
                </c:pt>
                <c:pt idx="13664">
                  <c:v>0.14682970740623599</c:v>
                </c:pt>
                <c:pt idx="13665">
                  <c:v>0.14898229923182801</c:v>
                </c:pt>
                <c:pt idx="13666">
                  <c:v>0.15209541599547399</c:v>
                </c:pt>
                <c:pt idx="13667">
                  <c:v>0.15489033148497799</c:v>
                </c:pt>
                <c:pt idx="13668">
                  <c:v>0.15914529670866301</c:v>
                </c:pt>
                <c:pt idx="13669">
                  <c:v>0.163347627267203</c:v>
                </c:pt>
                <c:pt idx="13670">
                  <c:v>0.168270801251796</c:v>
                </c:pt>
                <c:pt idx="13671">
                  <c:v>0.173495222244574</c:v>
                </c:pt>
                <c:pt idx="13672">
                  <c:v>0.17929371895767099</c:v>
                </c:pt>
                <c:pt idx="13673">
                  <c:v>0.18560260966314299</c:v>
                </c:pt>
                <c:pt idx="13674">
                  <c:v>0.19235196527839901</c:v>
                </c:pt>
                <c:pt idx="13675">
                  <c:v>0.199617277123391</c:v>
                </c:pt>
                <c:pt idx="13676">
                  <c:v>0.207337400315145</c:v>
                </c:pt>
                <c:pt idx="13677">
                  <c:v>0.21535010012590999</c:v>
                </c:pt>
                <c:pt idx="13678">
                  <c:v>0.22402336153803501</c:v>
                </c:pt>
                <c:pt idx="13679">
                  <c:v>0.232488665772106</c:v>
                </c:pt>
                <c:pt idx="13680">
                  <c:v>0.24151966404762601</c:v>
                </c:pt>
                <c:pt idx="13681">
                  <c:v>0.25100286057057303</c:v>
                </c:pt>
                <c:pt idx="13682">
                  <c:v>0.26095832292774201</c:v>
                </c:pt>
                <c:pt idx="13683">
                  <c:v>0.27108869717419398</c:v>
                </c:pt>
                <c:pt idx="13684">
                  <c:v>0.28139286478084902</c:v>
                </c:pt>
                <c:pt idx="13685">
                  <c:v>0.29140617744735298</c:v>
                </c:pt>
                <c:pt idx="13686">
                  <c:v>0.30192165010773497</c:v>
                </c:pt>
                <c:pt idx="13687">
                  <c:v>0.31273371460057497</c:v>
                </c:pt>
                <c:pt idx="13688">
                  <c:v>0.32391869099213</c:v>
                </c:pt>
                <c:pt idx="13689">
                  <c:v>0.33482000228707098</c:v>
                </c:pt>
                <c:pt idx="13690">
                  <c:v>0.34568457096915001</c:v>
                </c:pt>
                <c:pt idx="13691">
                  <c:v>0.35619941594916599</c:v>
                </c:pt>
                <c:pt idx="13692">
                  <c:v>0.36705435277908099</c:v>
                </c:pt>
                <c:pt idx="13693">
                  <c:v>0.37826936223045499</c:v>
                </c:pt>
                <c:pt idx="13694">
                  <c:v>0.38880761439177602</c:v>
                </c:pt>
                <c:pt idx="13695">
                  <c:v>0.39942654760969798</c:v>
                </c:pt>
                <c:pt idx="13696">
                  <c:v>0.40945056134819802</c:v>
                </c:pt>
                <c:pt idx="13697">
                  <c:v>0.41968777403399299</c:v>
                </c:pt>
                <c:pt idx="13698">
                  <c:v>0.429315155551591</c:v>
                </c:pt>
                <c:pt idx="13699">
                  <c:v>0.43861899055512599</c:v>
                </c:pt>
                <c:pt idx="13700">
                  <c:v>0.447636060219193</c:v>
                </c:pt>
                <c:pt idx="13701">
                  <c:v>0.45643020556220099</c:v>
                </c:pt>
                <c:pt idx="13702">
                  <c:v>0.46470669068097398</c:v>
                </c:pt>
                <c:pt idx="13703">
                  <c:v>0.47269358631448799</c:v>
                </c:pt>
                <c:pt idx="13704">
                  <c:v>0.479799950386461</c:v>
                </c:pt>
                <c:pt idx="13705">
                  <c:v>0.48595438677053698</c:v>
                </c:pt>
                <c:pt idx="13706">
                  <c:v>0.49287571132146202</c:v>
                </c:pt>
                <c:pt idx="13707">
                  <c:v>0.49775394119195299</c:v>
                </c:pt>
                <c:pt idx="13708">
                  <c:v>0.50347476349871001</c:v>
                </c:pt>
                <c:pt idx="13709">
                  <c:v>0.50697962223513104</c:v>
                </c:pt>
                <c:pt idx="13710">
                  <c:v>0.51116494306941895</c:v>
                </c:pt>
                <c:pt idx="13711">
                  <c:v>0.51351741536939599</c:v>
                </c:pt>
                <c:pt idx="13712">
                  <c:v>0.51610108899651996</c:v>
                </c:pt>
                <c:pt idx="13713">
                  <c:v>0.51795213919805705</c:v>
                </c:pt>
                <c:pt idx="13714">
                  <c:v>0.51766234477210404</c:v>
                </c:pt>
                <c:pt idx="13715">
                  <c:v>0.518870427876444</c:v>
                </c:pt>
                <c:pt idx="13716">
                  <c:v>0.51684490674121297</c:v>
                </c:pt>
                <c:pt idx="13717">
                  <c:v>0.51645230884217397</c:v>
                </c:pt>
                <c:pt idx="13718">
                  <c:v>0.51351752102116299</c:v>
                </c:pt>
                <c:pt idx="13719">
                  <c:v>0.51077090969360694</c:v>
                </c:pt>
                <c:pt idx="13720">
                  <c:v>0.50711050913286204</c:v>
                </c:pt>
                <c:pt idx="13721">
                  <c:v>0.50188199304523395</c:v>
                </c:pt>
                <c:pt idx="13722">
                  <c:v>0.49764032258362101</c:v>
                </c:pt>
                <c:pt idx="13723">
                  <c:v>0.48990933722296498</c:v>
                </c:pt>
                <c:pt idx="13724">
                  <c:v>0.48480855647097798</c:v>
                </c:pt>
                <c:pt idx="13725">
                  <c:v>0.475982440292193</c:v>
                </c:pt>
                <c:pt idx="13726">
                  <c:v>0.46796447750671799</c:v>
                </c:pt>
                <c:pt idx="13727">
                  <c:v>0.45965875544852902</c:v>
                </c:pt>
                <c:pt idx="13728">
                  <c:v>0.44937482449287602</c:v>
                </c:pt>
                <c:pt idx="13729">
                  <c:v>0.44009680475450202</c:v>
                </c:pt>
                <c:pt idx="13730">
                  <c:v>0.42788426148818898</c:v>
                </c:pt>
                <c:pt idx="13731">
                  <c:v>0.41771812385051899</c:v>
                </c:pt>
                <c:pt idx="13732">
                  <c:v>0.40490884945811401</c:v>
                </c:pt>
                <c:pt idx="13733">
                  <c:v>0.39296259448867799</c:v>
                </c:pt>
                <c:pt idx="13734">
                  <c:v>0.38055705025443798</c:v>
                </c:pt>
                <c:pt idx="13735">
                  <c:v>0.36667002571323398</c:v>
                </c:pt>
                <c:pt idx="13736">
                  <c:v>0.35359323144931698</c:v>
                </c:pt>
                <c:pt idx="13737">
                  <c:v>0.33900492259092302</c:v>
                </c:pt>
                <c:pt idx="13738">
                  <c:v>0.32565745082014802</c:v>
                </c:pt>
                <c:pt idx="13739">
                  <c:v>0.31092110374082699</c:v>
                </c:pt>
                <c:pt idx="13740">
                  <c:v>0.296566879539852</c:v>
                </c:pt>
                <c:pt idx="13741">
                  <c:v>0.28161613161045301</c:v>
                </c:pt>
                <c:pt idx="13742">
                  <c:v>0.266637287254052</c:v>
                </c:pt>
                <c:pt idx="13743">
                  <c:v>0.25232407559504899</c:v>
                </c:pt>
                <c:pt idx="13744">
                  <c:v>0.23691116821775099</c:v>
                </c:pt>
                <c:pt idx="13745">
                  <c:v>0.22271540186455199</c:v>
                </c:pt>
                <c:pt idx="13746">
                  <c:v>0.20742539827289699</c:v>
                </c:pt>
                <c:pt idx="13747">
                  <c:v>0.19313110680591999</c:v>
                </c:pt>
                <c:pt idx="13748">
                  <c:v>0.17910108961085</c:v>
                </c:pt>
                <c:pt idx="13749">
                  <c:v>0.16494619867582999</c:v>
                </c:pt>
                <c:pt idx="13750">
                  <c:v>0.15145567632443099</c:v>
                </c:pt>
                <c:pt idx="13751">
                  <c:v>0.13780115778082999</c:v>
                </c:pt>
                <c:pt idx="13752">
                  <c:v>0.12503534013282</c:v>
                </c:pt>
                <c:pt idx="13753">
                  <c:v>0.112295777384106</c:v>
                </c:pt>
                <c:pt idx="13754">
                  <c:v>0.100454452504044</c:v>
                </c:pt>
                <c:pt idx="13755">
                  <c:v>8.8954664069962996E-2</c:v>
                </c:pt>
                <c:pt idx="13756">
                  <c:v>7.7680757070364495E-2</c:v>
                </c:pt>
                <c:pt idx="13757">
                  <c:v>6.7449348156438105E-2</c:v>
                </c:pt>
                <c:pt idx="13758">
                  <c:v>5.7322915214523401E-2</c:v>
                </c:pt>
                <c:pt idx="13759">
                  <c:v>4.8679070712540802E-2</c:v>
                </c:pt>
                <c:pt idx="13760">
                  <c:v>3.9572384591861902E-2</c:v>
                </c:pt>
                <c:pt idx="13761">
                  <c:v>3.2008057610209202E-2</c:v>
                </c:pt>
                <c:pt idx="13762">
                  <c:v>2.4795702687010701E-2</c:v>
                </c:pt>
                <c:pt idx="13763">
                  <c:v>1.7959679915233399E-2</c:v>
                </c:pt>
                <c:pt idx="13764">
                  <c:v>1.2591455772657099E-2</c:v>
                </c:pt>
                <c:pt idx="13765">
                  <c:v>7.4510685814925398E-3</c:v>
                </c:pt>
                <c:pt idx="13766">
                  <c:v>2.9800506141443102E-3</c:v>
                </c:pt>
                <c:pt idx="13767">
                  <c:v>-4.1350157821235802E-4</c:v>
                </c:pt>
                <c:pt idx="13768">
                  <c:v>-3.2824990638775798E-3</c:v>
                </c:pt>
                <c:pt idx="13769">
                  <c:v>-5.53437000225646E-3</c:v>
                </c:pt>
                <c:pt idx="13770">
                  <c:v>-6.5291467933437297E-3</c:v>
                </c:pt>
                <c:pt idx="13771">
                  <c:v>-7.7511420848845498E-3</c:v>
                </c:pt>
                <c:pt idx="13772">
                  <c:v>-7.5213653529983002E-3</c:v>
                </c:pt>
                <c:pt idx="13773">
                  <c:v>-7.3631168835519697E-3</c:v>
                </c:pt>
                <c:pt idx="13774">
                  <c:v>-5.5979597303033998E-3</c:v>
                </c:pt>
                <c:pt idx="13775">
                  <c:v>-4.2362123086831004E-3</c:v>
                </c:pt>
                <c:pt idx="13776">
                  <c:v>-1.28613871456205E-3</c:v>
                </c:pt>
                <c:pt idx="13777">
                  <c:v>1.8082945110537299E-3</c:v>
                </c:pt>
                <c:pt idx="13778">
                  <c:v>4.7790422412323803E-3</c:v>
                </c:pt>
                <c:pt idx="13779">
                  <c:v>9.5730875401375398E-3</c:v>
                </c:pt>
                <c:pt idx="13780">
                  <c:v>1.36303396795524E-2</c:v>
                </c:pt>
                <c:pt idx="13781">
                  <c:v>1.9060875791377298E-2</c:v>
                </c:pt>
                <c:pt idx="13782">
                  <c:v>2.38564454718392E-2</c:v>
                </c:pt>
                <c:pt idx="13783">
                  <c:v>2.9887449966067198E-2</c:v>
                </c:pt>
                <c:pt idx="13784">
                  <c:v>3.5627007670728503E-2</c:v>
                </c:pt>
                <c:pt idx="13785">
                  <c:v>4.1350810923850498E-2</c:v>
                </c:pt>
                <c:pt idx="13786">
                  <c:v>4.8410850283129699E-2</c:v>
                </c:pt>
                <c:pt idx="13787">
                  <c:v>5.3868837307837703E-2</c:v>
                </c:pt>
                <c:pt idx="13788">
                  <c:v>6.1511619676411097E-2</c:v>
                </c:pt>
                <c:pt idx="13789">
                  <c:v>6.7359393673445997E-2</c:v>
                </c:pt>
                <c:pt idx="13790">
                  <c:v>7.4268281484210497E-2</c:v>
                </c:pt>
                <c:pt idx="13791">
                  <c:v>8.0677266872128103E-2</c:v>
                </c:pt>
                <c:pt idx="13792">
                  <c:v>8.7274197111875701E-2</c:v>
                </c:pt>
                <c:pt idx="13793">
                  <c:v>9.3715331252016101E-2</c:v>
                </c:pt>
                <c:pt idx="13794">
                  <c:v>9.9227980571927901E-2</c:v>
                </c:pt>
                <c:pt idx="13795">
                  <c:v>0.10582358819703599</c:v>
                </c:pt>
                <c:pt idx="13796">
                  <c:v>0.110325672391669</c:v>
                </c:pt>
                <c:pt idx="13797">
                  <c:v>0.116143516129586</c:v>
                </c:pt>
                <c:pt idx="13798">
                  <c:v>0.12046386089004101</c:v>
                </c:pt>
                <c:pt idx="13799">
                  <c:v>0.124846635649226</c:v>
                </c:pt>
                <c:pt idx="13800">
                  <c:v>0.12898640755652699</c:v>
                </c:pt>
                <c:pt idx="13801">
                  <c:v>0.13183227890031199</c:v>
                </c:pt>
                <c:pt idx="13802">
                  <c:v>0.13513399376406601</c:v>
                </c:pt>
                <c:pt idx="13803">
                  <c:v>0.13664629227647401</c:v>
                </c:pt>
                <c:pt idx="13804">
                  <c:v>0.13871770660094099</c:v>
                </c:pt>
                <c:pt idx="13805">
                  <c:v>0.13942599718568</c:v>
                </c:pt>
                <c:pt idx="13806">
                  <c:v>0.139771919599397</c:v>
                </c:pt>
                <c:pt idx="13807">
                  <c:v>0.13942129186119501</c:v>
                </c:pt>
                <c:pt idx="13808">
                  <c:v>0.13813631386411501</c:v>
                </c:pt>
                <c:pt idx="13809">
                  <c:v>0.136545103506899</c:v>
                </c:pt>
                <c:pt idx="13810">
                  <c:v>0.133606706024813</c:v>
                </c:pt>
                <c:pt idx="13811">
                  <c:v>0.13073650919080099</c:v>
                </c:pt>
                <c:pt idx="13812">
                  <c:v>0.12654830499466299</c:v>
                </c:pt>
                <c:pt idx="13813">
                  <c:v>0.121819353486483</c:v>
                </c:pt>
                <c:pt idx="13814">
                  <c:v>0.116392168644868</c:v>
                </c:pt>
                <c:pt idx="13815">
                  <c:v>0.110222301603264</c:v>
                </c:pt>
                <c:pt idx="13816">
                  <c:v>0.10345329535329199</c:v>
                </c:pt>
                <c:pt idx="13817">
                  <c:v>9.5712994166683801E-2</c:v>
                </c:pt>
                <c:pt idx="13818">
                  <c:v>8.7587719239969497E-2</c:v>
                </c:pt>
                <c:pt idx="13819">
                  <c:v>7.8831834714264304E-2</c:v>
                </c:pt>
                <c:pt idx="13820">
                  <c:v>6.9464078349549402E-2</c:v>
                </c:pt>
                <c:pt idx="13821">
                  <c:v>5.9302449039734403E-2</c:v>
                </c:pt>
                <c:pt idx="13822">
                  <c:v>4.8968235192152501E-2</c:v>
                </c:pt>
                <c:pt idx="13823">
                  <c:v>3.7704569874746401E-2</c:v>
                </c:pt>
                <c:pt idx="13824">
                  <c:v>2.6017372252850501E-2</c:v>
                </c:pt>
                <c:pt idx="13825">
                  <c:v>1.4274074765031401E-2</c:v>
                </c:pt>
                <c:pt idx="13826">
                  <c:v>1.6452374457809199E-3</c:v>
                </c:pt>
                <c:pt idx="13827">
                  <c:v>-1.10810746776735E-2</c:v>
                </c:pt>
                <c:pt idx="13828">
                  <c:v>-2.3973307242587699E-2</c:v>
                </c:pt>
                <c:pt idx="13829">
                  <c:v>-3.7368465912842298E-2</c:v>
                </c:pt>
                <c:pt idx="13830">
                  <c:v>-5.0714426044481203E-2</c:v>
                </c:pt>
                <c:pt idx="13831">
                  <c:v>-6.4406165470970597E-2</c:v>
                </c:pt>
                <c:pt idx="13832">
                  <c:v>-7.8096094138182401E-2</c:v>
                </c:pt>
                <c:pt idx="13833">
                  <c:v>-9.1779594821604193E-2</c:v>
                </c:pt>
                <c:pt idx="13834">
                  <c:v>-0.105643379564536</c:v>
                </c:pt>
                <c:pt idx="13835">
                  <c:v>-0.119253861830728</c:v>
                </c:pt>
                <c:pt idx="13836">
                  <c:v>-0.132965186284277</c:v>
                </c:pt>
                <c:pt idx="13837">
                  <c:v>-0.14633594239150199</c:v>
                </c:pt>
                <c:pt idx="13838">
                  <c:v>-0.159537624828122</c:v>
                </c:pt>
                <c:pt idx="13839">
                  <c:v>-0.17269631930854801</c:v>
                </c:pt>
                <c:pt idx="13840">
                  <c:v>-0.185343563786044</c:v>
                </c:pt>
                <c:pt idx="13841">
                  <c:v>-0.19756879081325901</c:v>
                </c:pt>
                <c:pt idx="13842">
                  <c:v>-0.209080029933774</c:v>
                </c:pt>
                <c:pt idx="13843">
                  <c:v>-0.22029989680693099</c:v>
                </c:pt>
                <c:pt idx="13844">
                  <c:v>-0.231053659394826</c:v>
                </c:pt>
                <c:pt idx="13845">
                  <c:v>-0.24159623503427299</c:v>
                </c:pt>
                <c:pt idx="13846">
                  <c:v>-0.25131088892984199</c:v>
                </c:pt>
                <c:pt idx="13847">
                  <c:v>-0.26031040473402101</c:v>
                </c:pt>
                <c:pt idx="13848">
                  <c:v>-0.26896377422100498</c:v>
                </c:pt>
                <c:pt idx="13849">
                  <c:v>-0.27661077052548599</c:v>
                </c:pt>
                <c:pt idx="13850">
                  <c:v>-0.283756731041511</c:v>
                </c:pt>
                <c:pt idx="13851">
                  <c:v>-0.29030794837955098</c:v>
                </c:pt>
                <c:pt idx="13852">
                  <c:v>-0.29580239059320601</c:v>
                </c:pt>
                <c:pt idx="13853">
                  <c:v>-0.30081039959250799</c:v>
                </c:pt>
                <c:pt idx="13854">
                  <c:v>-0.30457146009174202</c:v>
                </c:pt>
                <c:pt idx="13855">
                  <c:v>-0.30769814607517398</c:v>
                </c:pt>
                <c:pt idx="13856">
                  <c:v>-0.31048745599299199</c:v>
                </c:pt>
                <c:pt idx="13857">
                  <c:v>-0.31180140800574402</c:v>
                </c:pt>
                <c:pt idx="13858">
                  <c:v>-0.31271590581155201</c:v>
                </c:pt>
                <c:pt idx="13859">
                  <c:v>-0.31280025999272998</c:v>
                </c:pt>
                <c:pt idx="13860">
                  <c:v>-0.31200836805486898</c:v>
                </c:pt>
                <c:pt idx="13861">
                  <c:v>-0.31057316014588199</c:v>
                </c:pt>
                <c:pt idx="13862">
                  <c:v>-0.30829214282248402</c:v>
                </c:pt>
                <c:pt idx="13863">
                  <c:v>-0.30537772670560898</c:v>
                </c:pt>
                <c:pt idx="13864">
                  <c:v>-0.30166212442851098</c:v>
                </c:pt>
                <c:pt idx="13865">
                  <c:v>-0.29722191994003699</c:v>
                </c:pt>
                <c:pt idx="13866">
                  <c:v>-0.29230967401552399</c:v>
                </c:pt>
                <c:pt idx="13867">
                  <c:v>-0.28659890317537401</c:v>
                </c:pt>
                <c:pt idx="13868">
                  <c:v>-0.28018097302748901</c:v>
                </c:pt>
                <c:pt idx="13869">
                  <c:v>-0.27340535098843699</c:v>
                </c:pt>
                <c:pt idx="13870">
                  <c:v>-0.26620411334954702</c:v>
                </c:pt>
                <c:pt idx="13871">
                  <c:v>-0.25825590369176699</c:v>
                </c:pt>
                <c:pt idx="13872">
                  <c:v>-0.25039290213325299</c:v>
                </c:pt>
                <c:pt idx="13873">
                  <c:v>-0.24175699420117699</c:v>
                </c:pt>
                <c:pt idx="13874">
                  <c:v>-0.23298539903527099</c:v>
                </c:pt>
                <c:pt idx="13875">
                  <c:v>-0.22382891629183199</c:v>
                </c:pt>
                <c:pt idx="13876">
                  <c:v>-0.21449347444806099</c:v>
                </c:pt>
                <c:pt idx="13877">
                  <c:v>-0.20502730809685399</c:v>
                </c:pt>
                <c:pt idx="13878">
                  <c:v>-0.19539404550366299</c:v>
                </c:pt>
                <c:pt idx="13879">
                  <c:v>-0.185873261331888</c:v>
                </c:pt>
                <c:pt idx="13880">
                  <c:v>-0.17613103987749901</c:v>
                </c:pt>
                <c:pt idx="13881">
                  <c:v>-0.166485447720673</c:v>
                </c:pt>
                <c:pt idx="13882">
                  <c:v>-0.157230714368534</c:v>
                </c:pt>
                <c:pt idx="13883">
                  <c:v>-0.14788457921895801</c:v>
                </c:pt>
                <c:pt idx="13884">
                  <c:v>-0.138973316988007</c:v>
                </c:pt>
                <c:pt idx="13885">
                  <c:v>-0.13004348554519499</c:v>
                </c:pt>
                <c:pt idx="13886">
                  <c:v>-0.121597815173223</c:v>
                </c:pt>
                <c:pt idx="13887">
                  <c:v>-0.113642203580314</c:v>
                </c:pt>
                <c:pt idx="13888">
                  <c:v>-0.10596242477781399</c:v>
                </c:pt>
                <c:pt idx="13889">
                  <c:v>-9.8834531678147403E-2</c:v>
                </c:pt>
                <c:pt idx="13890">
                  <c:v>-9.2106613486218694E-2</c:v>
                </c:pt>
                <c:pt idx="13891">
                  <c:v>-8.5921169857096399E-2</c:v>
                </c:pt>
                <c:pt idx="13892">
                  <c:v>-8.0446661264925501E-2</c:v>
                </c:pt>
                <c:pt idx="13893">
                  <c:v>-7.5509788069623704E-2</c:v>
                </c:pt>
                <c:pt idx="13894">
                  <c:v>-7.1298884748932395E-2</c:v>
                </c:pt>
                <c:pt idx="13895">
                  <c:v>-6.7685019673805802E-2</c:v>
                </c:pt>
                <c:pt idx="13896">
                  <c:v>-6.4750209113346502E-2</c:v>
                </c:pt>
                <c:pt idx="13897">
                  <c:v>-6.2614055088312998E-2</c:v>
                </c:pt>
                <c:pt idx="13898">
                  <c:v>-6.1202155489870798E-2</c:v>
                </c:pt>
                <c:pt idx="13899">
                  <c:v>-6.05651256492327E-2</c:v>
                </c:pt>
                <c:pt idx="13900">
                  <c:v>-6.0592583231204498E-2</c:v>
                </c:pt>
                <c:pt idx="13901">
                  <c:v>-6.1543334403012503E-2</c:v>
                </c:pt>
                <c:pt idx="13902">
                  <c:v>-6.3118082260338298E-2</c:v>
                </c:pt>
                <c:pt idx="13903">
                  <c:v>-6.5500740934127194E-2</c:v>
                </c:pt>
                <c:pt idx="13904">
                  <c:v>-6.8772119057519301E-2</c:v>
                </c:pt>
                <c:pt idx="13905">
                  <c:v>-7.2670411771689702E-2</c:v>
                </c:pt>
                <c:pt idx="13906">
                  <c:v>-7.7477442565921803E-2</c:v>
                </c:pt>
                <c:pt idx="13907">
                  <c:v>-8.3050661795838296E-2</c:v>
                </c:pt>
                <c:pt idx="13908">
                  <c:v>-8.9021775433752004E-2</c:v>
                </c:pt>
                <c:pt idx="13909">
                  <c:v>-9.6011518162589599E-2</c:v>
                </c:pt>
                <c:pt idx="13910">
                  <c:v>-0.10340203731759499</c:v>
                </c:pt>
                <c:pt idx="13911">
                  <c:v>-0.111691264325324</c:v>
                </c:pt>
                <c:pt idx="13912">
                  <c:v>-0.120471663023607</c:v>
                </c:pt>
                <c:pt idx="13913">
                  <c:v>-0.12987996695446999</c:v>
                </c:pt>
                <c:pt idx="13914">
                  <c:v>-0.139787435719221</c:v>
                </c:pt>
                <c:pt idx="13915">
                  <c:v>-0.14987140986219699</c:v>
                </c:pt>
                <c:pt idx="13916">
                  <c:v>-0.161018380486255</c:v>
                </c:pt>
                <c:pt idx="13917">
                  <c:v>-0.17223745188692899</c:v>
                </c:pt>
                <c:pt idx="13918">
                  <c:v>-0.184005177177989</c:v>
                </c:pt>
                <c:pt idx="13919">
                  <c:v>-0.19590082113006901</c:v>
                </c:pt>
                <c:pt idx="13920">
                  <c:v>-0.20819893336064299</c:v>
                </c:pt>
                <c:pt idx="13921">
                  <c:v>-0.220593385596763</c:v>
                </c:pt>
                <c:pt idx="13922">
                  <c:v>-0.23310184792383401</c:v>
                </c:pt>
                <c:pt idx="13923">
                  <c:v>-0.2458803598613</c:v>
                </c:pt>
                <c:pt idx="13924">
                  <c:v>-0.25864824665068098</c:v>
                </c:pt>
                <c:pt idx="13925">
                  <c:v>-0.27143239849176398</c:v>
                </c:pt>
                <c:pt idx="13926">
                  <c:v>-0.28407622838150998</c:v>
                </c:pt>
                <c:pt idx="13927">
                  <c:v>-0.29678206116851003</c:v>
                </c:pt>
                <c:pt idx="13928">
                  <c:v>-0.30924723943961202</c:v>
                </c:pt>
                <c:pt idx="13929">
                  <c:v>-0.321487149736574</c:v>
                </c:pt>
                <c:pt idx="13930">
                  <c:v>-0.33337251062944401</c:v>
                </c:pt>
                <c:pt idx="13931">
                  <c:v>-0.345215680305763</c:v>
                </c:pt>
                <c:pt idx="13932">
                  <c:v>-0.35648961564759302</c:v>
                </c:pt>
                <c:pt idx="13933">
                  <c:v>-0.36743768030916901</c:v>
                </c:pt>
                <c:pt idx="13934">
                  <c:v>-0.37817381681673101</c:v>
                </c:pt>
                <c:pt idx="13935">
                  <c:v>-0.387922617394719</c:v>
                </c:pt>
                <c:pt idx="13936">
                  <c:v>-0.397746266490627</c:v>
                </c:pt>
                <c:pt idx="13937">
                  <c:v>-0.40636355589770901</c:v>
                </c:pt>
                <c:pt idx="13938">
                  <c:v>-0.415068024273888</c:v>
                </c:pt>
                <c:pt idx="13939">
                  <c:v>-0.42277334719701098</c:v>
                </c:pt>
                <c:pt idx="13940">
                  <c:v>-0.429521929816159</c:v>
                </c:pt>
                <c:pt idx="13941">
                  <c:v>-0.436350069116271</c:v>
                </c:pt>
                <c:pt idx="13942">
                  <c:v>-0.44177337345045598</c:v>
                </c:pt>
                <c:pt idx="13943">
                  <c:v>-0.44716022281023399</c:v>
                </c:pt>
                <c:pt idx="13944">
                  <c:v>-0.45128437679330702</c:v>
                </c:pt>
                <c:pt idx="13945">
                  <c:v>-0.45495138350935099</c:v>
                </c:pt>
                <c:pt idx="13946">
                  <c:v>-0.45758770769873103</c:v>
                </c:pt>
                <c:pt idx="13947">
                  <c:v>-0.45990130838545501</c:v>
                </c:pt>
                <c:pt idx="13948">
                  <c:v>-0.46137679761076</c:v>
                </c:pt>
                <c:pt idx="13949">
                  <c:v>-0.46170940862212501</c:v>
                </c:pt>
                <c:pt idx="13950">
                  <c:v>-0.46186104151335899</c:v>
                </c:pt>
                <c:pt idx="13951">
                  <c:v>-0.46078606374848802</c:v>
                </c:pt>
                <c:pt idx="13952">
                  <c:v>-0.459438313410584</c:v>
                </c:pt>
                <c:pt idx="13953">
                  <c:v>-0.45685893013560702</c:v>
                </c:pt>
                <c:pt idx="13954">
                  <c:v>-0.45421418842032502</c:v>
                </c:pt>
                <c:pt idx="13955">
                  <c:v>-0.450579475866144</c:v>
                </c:pt>
                <c:pt idx="13956">
                  <c:v>-0.44618991917040601</c:v>
                </c:pt>
                <c:pt idx="13957">
                  <c:v>-0.44144955083610699</c:v>
                </c:pt>
                <c:pt idx="13958">
                  <c:v>-0.43602084581630002</c:v>
                </c:pt>
                <c:pt idx="13959">
                  <c:v>-0.42998656148160103</c:v>
                </c:pt>
                <c:pt idx="13960">
                  <c:v>-0.42360748424828598</c:v>
                </c:pt>
                <c:pt idx="13961">
                  <c:v>-0.41674648981161</c:v>
                </c:pt>
                <c:pt idx="13962">
                  <c:v>-0.40933900580285199</c:v>
                </c:pt>
                <c:pt idx="13963">
                  <c:v>-0.40144355951669503</c:v>
                </c:pt>
                <c:pt idx="13964">
                  <c:v>-0.39331385310761802</c:v>
                </c:pt>
                <c:pt idx="13965">
                  <c:v>-0.38512720266450701</c:v>
                </c:pt>
                <c:pt idx="13966">
                  <c:v>-0.37603867441562899</c:v>
                </c:pt>
                <c:pt idx="13967">
                  <c:v>-0.36725732821567098</c:v>
                </c:pt>
                <c:pt idx="13968">
                  <c:v>-0.35790054036959501</c:v>
                </c:pt>
                <c:pt idx="13969">
                  <c:v>-0.34887257532166999</c:v>
                </c:pt>
                <c:pt idx="13970">
                  <c:v>-0.33928840079023098</c:v>
                </c:pt>
                <c:pt idx="13971">
                  <c:v>-0.32997922368251698</c:v>
                </c:pt>
                <c:pt idx="13972">
                  <c:v>-0.32055771868382099</c:v>
                </c:pt>
                <c:pt idx="13973">
                  <c:v>-0.310950539492029</c:v>
                </c:pt>
                <c:pt idx="13974">
                  <c:v>-0.30217798768166998</c:v>
                </c:pt>
                <c:pt idx="13975">
                  <c:v>-0.292567748718848</c:v>
                </c:pt>
                <c:pt idx="13976">
                  <c:v>-0.28365708669196799</c:v>
                </c:pt>
                <c:pt idx="13977">
                  <c:v>-0.27490705399030002</c:v>
                </c:pt>
                <c:pt idx="13978">
                  <c:v>-0.26627323345560699</c:v>
                </c:pt>
                <c:pt idx="13979">
                  <c:v>-0.25794692771872602</c:v>
                </c:pt>
                <c:pt idx="13980">
                  <c:v>-0.24983318857485301</c:v>
                </c:pt>
                <c:pt idx="13981">
                  <c:v>-0.24225169338356101</c:v>
                </c:pt>
                <c:pt idx="13982">
                  <c:v>-0.23470234847804999</c:v>
                </c:pt>
                <c:pt idx="13983">
                  <c:v>-0.22808469559279301</c:v>
                </c:pt>
                <c:pt idx="13984">
                  <c:v>-0.22139483468134599</c:v>
                </c:pt>
                <c:pt idx="13985">
                  <c:v>-0.215454184651897</c:v>
                </c:pt>
                <c:pt idx="13986">
                  <c:v>-0.209833729620268</c:v>
                </c:pt>
                <c:pt idx="13987">
                  <c:v>-0.204662123897137</c:v>
                </c:pt>
                <c:pt idx="13988">
                  <c:v>-0.200187258978686</c:v>
                </c:pt>
                <c:pt idx="13989">
                  <c:v>-0.195872659806865</c:v>
                </c:pt>
                <c:pt idx="13990">
                  <c:v>-0.19234228907903</c:v>
                </c:pt>
                <c:pt idx="13991">
                  <c:v>-0.189120901415993</c:v>
                </c:pt>
                <c:pt idx="13992">
                  <c:v>-0.186462622036107</c:v>
                </c:pt>
                <c:pt idx="13993">
                  <c:v>-0.18434000784519999</c:v>
                </c:pt>
                <c:pt idx="13994">
                  <c:v>-0.183008433696287</c:v>
                </c:pt>
                <c:pt idx="13995">
                  <c:v>-0.181870385296662</c:v>
                </c:pt>
                <c:pt idx="13996">
                  <c:v>-0.18104897803655501</c:v>
                </c:pt>
                <c:pt idx="13997">
                  <c:v>-0.181132229530693</c:v>
                </c:pt>
                <c:pt idx="13998">
                  <c:v>-0.18135744582479399</c:v>
                </c:pt>
                <c:pt idx="13999">
                  <c:v>-0.18247071943023199</c:v>
                </c:pt>
                <c:pt idx="14000">
                  <c:v>-0.18367642060848499</c:v>
                </c:pt>
                <c:pt idx="14001">
                  <c:v>-0.18551373567561899</c:v>
                </c:pt>
                <c:pt idx="14002">
                  <c:v>-0.187353633738261</c:v>
                </c:pt>
                <c:pt idx="14003">
                  <c:v>-0.189883339174196</c:v>
                </c:pt>
                <c:pt idx="14004">
                  <c:v>-0.192827972599703</c:v>
                </c:pt>
                <c:pt idx="14005">
                  <c:v>-0.19581246291064</c:v>
                </c:pt>
                <c:pt idx="14006">
                  <c:v>-0.199449052794647</c:v>
                </c:pt>
                <c:pt idx="14007">
                  <c:v>-0.20310678527652301</c:v>
                </c:pt>
                <c:pt idx="14008">
                  <c:v>-0.207043485575305</c:v>
                </c:pt>
                <c:pt idx="14009">
                  <c:v>-0.21110305313474501</c:v>
                </c:pt>
                <c:pt idx="14010">
                  <c:v>-0.215589884418316</c:v>
                </c:pt>
                <c:pt idx="14011">
                  <c:v>-0.220090628442244</c:v>
                </c:pt>
                <c:pt idx="14012">
                  <c:v>-0.22458221468325801</c:v>
                </c:pt>
                <c:pt idx="14013">
                  <c:v>-0.229429892638148</c:v>
                </c:pt>
                <c:pt idx="14014">
                  <c:v>-0.234073290632065</c:v>
                </c:pt>
                <c:pt idx="14015">
                  <c:v>-0.238869569522277</c:v>
                </c:pt>
                <c:pt idx="14016">
                  <c:v>-0.24351245923784101</c:v>
                </c:pt>
                <c:pt idx="14017">
                  <c:v>-0.24821124007818299</c:v>
                </c:pt>
                <c:pt idx="14018">
                  <c:v>-0.25263531049132498</c:v>
                </c:pt>
                <c:pt idx="14019">
                  <c:v>-0.25717626304747898</c:v>
                </c:pt>
                <c:pt idx="14020">
                  <c:v>-0.26150056273300298</c:v>
                </c:pt>
                <c:pt idx="14021">
                  <c:v>-0.26565668313059798</c:v>
                </c:pt>
                <c:pt idx="14022">
                  <c:v>-0.26958675846790803</c:v>
                </c:pt>
                <c:pt idx="14023">
                  <c:v>-0.27320514953548303</c:v>
                </c:pt>
                <c:pt idx="14024">
                  <c:v>-0.27680513110621002</c:v>
                </c:pt>
                <c:pt idx="14025">
                  <c:v>-0.27983455010330299</c:v>
                </c:pt>
                <c:pt idx="14026">
                  <c:v>-0.28305917299759997</c:v>
                </c:pt>
                <c:pt idx="14027">
                  <c:v>-0.28578843254088199</c:v>
                </c:pt>
                <c:pt idx="14028">
                  <c:v>-0.28797622294103797</c:v>
                </c:pt>
                <c:pt idx="14029">
                  <c:v>-0.29000631848681302</c:v>
                </c:pt>
                <c:pt idx="14030">
                  <c:v>-0.29142570683623897</c:v>
                </c:pt>
                <c:pt idx="14031">
                  <c:v>-0.29286366281156301</c:v>
                </c:pt>
                <c:pt idx="14032">
                  <c:v>-0.29381971601878398</c:v>
                </c:pt>
                <c:pt idx="14033">
                  <c:v>-0.29450456969574101</c:v>
                </c:pt>
                <c:pt idx="14034">
                  <c:v>-0.29467841283039398</c:v>
                </c:pt>
                <c:pt idx="14035">
                  <c:v>-0.294484187586323</c:v>
                </c:pt>
                <c:pt idx="14036">
                  <c:v>-0.29397457286025402</c:v>
                </c:pt>
                <c:pt idx="14037">
                  <c:v>-0.29334661109843901</c:v>
                </c:pt>
                <c:pt idx="14038">
                  <c:v>-0.29221964614086399</c:v>
                </c:pt>
                <c:pt idx="14039">
                  <c:v>-0.29091334288690102</c:v>
                </c:pt>
                <c:pt idx="14040">
                  <c:v>-0.28888040659528302</c:v>
                </c:pt>
                <c:pt idx="14041">
                  <c:v>-0.286641621362002</c:v>
                </c:pt>
                <c:pt idx="14042">
                  <c:v>-0.28437613196773498</c:v>
                </c:pt>
                <c:pt idx="14043">
                  <c:v>-0.28157775497292897</c:v>
                </c:pt>
                <c:pt idx="14044">
                  <c:v>-0.27867329927534301</c:v>
                </c:pt>
                <c:pt idx="14045">
                  <c:v>-0.27551147973575002</c:v>
                </c:pt>
                <c:pt idx="14046">
                  <c:v>-0.27194144339640902</c:v>
                </c:pt>
                <c:pt idx="14047">
                  <c:v>-0.26825408106680998</c:v>
                </c:pt>
                <c:pt idx="14048">
                  <c:v>-0.26462817360938101</c:v>
                </c:pt>
                <c:pt idx="14049">
                  <c:v>-0.26072807235037898</c:v>
                </c:pt>
                <c:pt idx="14050">
                  <c:v>-0.25642050747932899</c:v>
                </c:pt>
                <c:pt idx="14051">
                  <c:v>-0.25238899719795999</c:v>
                </c:pt>
                <c:pt idx="14052">
                  <c:v>-0.24785158371768101</c:v>
                </c:pt>
                <c:pt idx="14053">
                  <c:v>-0.24369331766159</c:v>
                </c:pt>
                <c:pt idx="14054">
                  <c:v>-0.23937009005843299</c:v>
                </c:pt>
                <c:pt idx="14055">
                  <c:v>-0.23474783455673201</c:v>
                </c:pt>
                <c:pt idx="14056">
                  <c:v>-0.23035997310502501</c:v>
                </c:pt>
                <c:pt idx="14057">
                  <c:v>-0.22575544390115301</c:v>
                </c:pt>
                <c:pt idx="14058">
                  <c:v>-0.221452107871069</c:v>
                </c:pt>
                <c:pt idx="14059">
                  <c:v>-0.21725278561307801</c:v>
                </c:pt>
                <c:pt idx="14060">
                  <c:v>-0.212797256355269</c:v>
                </c:pt>
                <c:pt idx="14061">
                  <c:v>-0.20887748673187501</c:v>
                </c:pt>
                <c:pt idx="14062">
                  <c:v>-0.20473944375803599</c:v>
                </c:pt>
                <c:pt idx="14063">
                  <c:v>-0.200841502456722</c:v>
                </c:pt>
                <c:pt idx="14064">
                  <c:v>-0.197342981677746</c:v>
                </c:pt>
                <c:pt idx="14065">
                  <c:v>-0.19359498580621901</c:v>
                </c:pt>
                <c:pt idx="14066">
                  <c:v>-0.190458763864648</c:v>
                </c:pt>
                <c:pt idx="14067">
                  <c:v>-0.18731064119830401</c:v>
                </c:pt>
                <c:pt idx="14068">
                  <c:v>-0.184270008868685</c:v>
                </c:pt>
                <c:pt idx="14069">
                  <c:v>-0.18169597267507201</c:v>
                </c:pt>
                <c:pt idx="14070">
                  <c:v>-0.17932538556615901</c:v>
                </c:pt>
                <c:pt idx="14071">
                  <c:v>-0.17684563542130999</c:v>
                </c:pt>
                <c:pt idx="14072">
                  <c:v>-0.17503673687407001</c:v>
                </c:pt>
                <c:pt idx="14073">
                  <c:v>-0.17311303651718299</c:v>
                </c:pt>
                <c:pt idx="14074">
                  <c:v>-0.17158172189370799</c:v>
                </c:pt>
                <c:pt idx="14075">
                  <c:v>-0.17036031119096401</c:v>
                </c:pt>
                <c:pt idx="14076">
                  <c:v>-0.169321011837436</c:v>
                </c:pt>
                <c:pt idx="14077">
                  <c:v>-0.16849933648194401</c:v>
                </c:pt>
                <c:pt idx="14078">
                  <c:v>-0.16789942543307701</c:v>
                </c:pt>
                <c:pt idx="14079">
                  <c:v>-0.16756778846679801</c:v>
                </c:pt>
                <c:pt idx="14080">
                  <c:v>-0.16742246515801701</c:v>
                </c:pt>
                <c:pt idx="14081">
                  <c:v>-0.167573624066469</c:v>
                </c:pt>
                <c:pt idx="14082">
                  <c:v>-0.16769640665999599</c:v>
                </c:pt>
                <c:pt idx="14083">
                  <c:v>-0.168165191628949</c:v>
                </c:pt>
                <c:pt idx="14084">
                  <c:v>-0.168730480858062</c:v>
                </c:pt>
                <c:pt idx="14085">
                  <c:v>-0.169417503931792</c:v>
                </c:pt>
                <c:pt idx="14086">
                  <c:v>-0.17024710797461201</c:v>
                </c:pt>
                <c:pt idx="14087">
                  <c:v>-0.17125682284930099</c:v>
                </c:pt>
                <c:pt idx="14088">
                  <c:v>-0.172278622890644</c:v>
                </c:pt>
                <c:pt idx="14089">
                  <c:v>-0.173448005788301</c:v>
                </c:pt>
                <c:pt idx="14090">
                  <c:v>-0.17472216515689401</c:v>
                </c:pt>
                <c:pt idx="14091">
                  <c:v>-0.175939702782857</c:v>
                </c:pt>
                <c:pt idx="14092">
                  <c:v>-0.17730210817550901</c:v>
                </c:pt>
                <c:pt idx="14093">
                  <c:v>-0.17850520903618</c:v>
                </c:pt>
                <c:pt idx="14094">
                  <c:v>-0.17983131206656899</c:v>
                </c:pt>
                <c:pt idx="14095">
                  <c:v>-0.18117233042272399</c:v>
                </c:pt>
                <c:pt idx="14096">
                  <c:v>-0.182314036704736</c:v>
                </c:pt>
                <c:pt idx="14097">
                  <c:v>-0.18351508618711199</c:v>
                </c:pt>
                <c:pt idx="14098">
                  <c:v>-0.184262913785606</c:v>
                </c:pt>
                <c:pt idx="14099">
                  <c:v>-0.18541714833353301</c:v>
                </c:pt>
                <c:pt idx="14100">
                  <c:v>-0.186207565784272</c:v>
                </c:pt>
                <c:pt idx="14101">
                  <c:v>-0.18667757134100901</c:v>
                </c:pt>
                <c:pt idx="14102">
                  <c:v>-0.18719994758604699</c:v>
                </c:pt>
                <c:pt idx="14103">
                  <c:v>-0.187481279474075</c:v>
                </c:pt>
                <c:pt idx="14104">
                  <c:v>-0.18782533596449499</c:v>
                </c:pt>
                <c:pt idx="14105">
                  <c:v>-0.187688328554521</c:v>
                </c:pt>
                <c:pt idx="14106">
                  <c:v>-0.187762298166051</c:v>
                </c:pt>
                <c:pt idx="14107">
                  <c:v>-0.18702555806903601</c:v>
                </c:pt>
                <c:pt idx="14108">
                  <c:v>-0.18658927582049001</c:v>
                </c:pt>
                <c:pt idx="14109">
                  <c:v>-0.18572152755732699</c:v>
                </c:pt>
                <c:pt idx="14110">
                  <c:v>-0.184654989633007</c:v>
                </c:pt>
                <c:pt idx="14111">
                  <c:v>-0.18324105836999299</c:v>
                </c:pt>
                <c:pt idx="14112">
                  <c:v>-0.18170154166805699</c:v>
                </c:pt>
                <c:pt idx="14113">
                  <c:v>-0.18016276399133099</c:v>
                </c:pt>
                <c:pt idx="14114">
                  <c:v>-0.178190997624979</c:v>
                </c:pt>
                <c:pt idx="14115">
                  <c:v>-0.17590923392954599</c:v>
                </c:pt>
                <c:pt idx="14116">
                  <c:v>-0.17365271362912901</c:v>
                </c:pt>
                <c:pt idx="14117">
                  <c:v>-0.17095454717474601</c:v>
                </c:pt>
                <c:pt idx="14118">
                  <c:v>-0.168260078489333</c:v>
                </c:pt>
                <c:pt idx="14119">
                  <c:v>-0.16548611004119201</c:v>
                </c:pt>
                <c:pt idx="14120">
                  <c:v>-0.16217319203787101</c:v>
                </c:pt>
                <c:pt idx="14121">
                  <c:v>-0.159022687429548</c:v>
                </c:pt>
                <c:pt idx="14122">
                  <c:v>-0.15543570086339201</c:v>
                </c:pt>
                <c:pt idx="14123">
                  <c:v>-0.15211671279107999</c:v>
                </c:pt>
                <c:pt idx="14124">
                  <c:v>-0.148460020440942</c:v>
                </c:pt>
                <c:pt idx="14125">
                  <c:v>-0.14483331183162201</c:v>
                </c:pt>
                <c:pt idx="14126">
                  <c:v>-0.14082454093489599</c:v>
                </c:pt>
                <c:pt idx="14127">
                  <c:v>-0.13709717339481001</c:v>
                </c:pt>
                <c:pt idx="14128">
                  <c:v>-0.13318592689077799</c:v>
                </c:pt>
                <c:pt idx="14129">
                  <c:v>-0.129311709441079</c:v>
                </c:pt>
                <c:pt idx="14130">
                  <c:v>-0.12572985601660999</c:v>
                </c:pt>
                <c:pt idx="14131">
                  <c:v>-0.121722287274701</c:v>
                </c:pt>
                <c:pt idx="14132">
                  <c:v>-0.117961921473727</c:v>
                </c:pt>
                <c:pt idx="14133">
                  <c:v>-0.11439733447273499</c:v>
                </c:pt>
                <c:pt idx="14134">
                  <c:v>-0.11090706918444999</c:v>
                </c:pt>
                <c:pt idx="14135">
                  <c:v>-0.10759703030859399</c:v>
                </c:pt>
                <c:pt idx="14136">
                  <c:v>-0.104279005386072</c:v>
                </c:pt>
                <c:pt idx="14137">
                  <c:v>-0.10093379629862299</c:v>
                </c:pt>
                <c:pt idx="14138">
                  <c:v>-9.8062204514424295E-2</c:v>
                </c:pt>
                <c:pt idx="14139">
                  <c:v>-9.5239493996891203E-2</c:v>
                </c:pt>
                <c:pt idx="14140">
                  <c:v>-9.2913579436281105E-2</c:v>
                </c:pt>
                <c:pt idx="14141">
                  <c:v>-9.0487182053067702E-2</c:v>
                </c:pt>
                <c:pt idx="14142">
                  <c:v>-8.8196503894441003E-2</c:v>
                </c:pt>
                <c:pt idx="14143">
                  <c:v>-8.6517547824850397E-2</c:v>
                </c:pt>
                <c:pt idx="14144">
                  <c:v>-8.48398453748688E-2</c:v>
                </c:pt>
                <c:pt idx="14145">
                  <c:v>-8.3964819047895906E-2</c:v>
                </c:pt>
                <c:pt idx="14146">
                  <c:v>-8.2825590200295895E-2</c:v>
                </c:pt>
                <c:pt idx="14147">
                  <c:v>-8.1934958653479897E-2</c:v>
                </c:pt>
                <c:pt idx="14148">
                  <c:v>-8.1620642350811998E-2</c:v>
                </c:pt>
                <c:pt idx="14149">
                  <c:v>-8.1435434336761203E-2</c:v>
                </c:pt>
                <c:pt idx="14150">
                  <c:v>-8.1568878310781204E-2</c:v>
                </c:pt>
                <c:pt idx="14151">
                  <c:v>-8.1998713464044207E-2</c:v>
                </c:pt>
                <c:pt idx="14152">
                  <c:v>-8.2655397120813698E-2</c:v>
                </c:pt>
                <c:pt idx="14153">
                  <c:v>-8.3468213611317399E-2</c:v>
                </c:pt>
                <c:pt idx="14154">
                  <c:v>-8.4775283369706605E-2</c:v>
                </c:pt>
                <c:pt idx="14155">
                  <c:v>-8.6212436958930494E-2</c:v>
                </c:pt>
                <c:pt idx="14156">
                  <c:v>-8.8053382201284405E-2</c:v>
                </c:pt>
                <c:pt idx="14157">
                  <c:v>-8.9947915215974505E-2</c:v>
                </c:pt>
                <c:pt idx="14158">
                  <c:v>-9.2131339933360604E-2</c:v>
                </c:pt>
                <c:pt idx="14159">
                  <c:v>-9.4528425391248505E-2</c:v>
                </c:pt>
                <c:pt idx="14160">
                  <c:v>-9.71519933151654E-2</c:v>
                </c:pt>
                <c:pt idx="14161">
                  <c:v>-9.9753513495793894E-2</c:v>
                </c:pt>
                <c:pt idx="14162">
                  <c:v>-0.102640689404759</c:v>
                </c:pt>
                <c:pt idx="14163">
                  <c:v>-0.105560793013304</c:v>
                </c:pt>
                <c:pt idx="14164">
                  <c:v>-0.108522472699529</c:v>
                </c:pt>
                <c:pt idx="14165">
                  <c:v>-0.11171904925305599</c:v>
                </c:pt>
                <c:pt idx="14166">
                  <c:v>-0.11479331806243</c:v>
                </c:pt>
                <c:pt idx="14167">
                  <c:v>-0.118126533736299</c:v>
                </c:pt>
                <c:pt idx="14168">
                  <c:v>-0.12105317725010099</c:v>
                </c:pt>
                <c:pt idx="14169">
                  <c:v>-0.124219139489313</c:v>
                </c:pt>
                <c:pt idx="14170">
                  <c:v>-0.127286443840812</c:v>
                </c:pt>
                <c:pt idx="14171">
                  <c:v>-0.13009348601947601</c:v>
                </c:pt>
                <c:pt idx="14172">
                  <c:v>-0.13300503899654301</c:v>
                </c:pt>
                <c:pt idx="14173">
                  <c:v>-0.13573246833118499</c:v>
                </c:pt>
                <c:pt idx="14174">
                  <c:v>-0.13811876544451501</c:v>
                </c:pt>
                <c:pt idx="14175">
                  <c:v>-0.14038802415537699</c:v>
                </c:pt>
                <c:pt idx="14176">
                  <c:v>-0.14229199556651201</c:v>
                </c:pt>
                <c:pt idx="14177">
                  <c:v>-0.14388935038813899</c:v>
                </c:pt>
                <c:pt idx="14178">
                  <c:v>-0.14546064349492099</c:v>
                </c:pt>
                <c:pt idx="14179">
                  <c:v>-0.146393623325445</c:v>
                </c:pt>
                <c:pt idx="14180">
                  <c:v>-0.14701051142725199</c:v>
                </c:pt>
                <c:pt idx="14181">
                  <c:v>-0.14715987966708699</c:v>
                </c:pt>
                <c:pt idx="14182">
                  <c:v>-0.147063301230415</c:v>
                </c:pt>
                <c:pt idx="14183">
                  <c:v>-0.14669291041430699</c:v>
                </c:pt>
                <c:pt idx="14184">
                  <c:v>-0.14564237268291</c:v>
                </c:pt>
                <c:pt idx="14185">
                  <c:v>-0.144142331546777</c:v>
                </c:pt>
                <c:pt idx="14186">
                  <c:v>-0.142114383918267</c:v>
                </c:pt>
                <c:pt idx="14187">
                  <c:v>-0.13955546036973401</c:v>
                </c:pt>
                <c:pt idx="14188">
                  <c:v>-0.13667287730172401</c:v>
                </c:pt>
                <c:pt idx="14189">
                  <c:v>-0.133203840847191</c:v>
                </c:pt>
                <c:pt idx="14190">
                  <c:v>-0.129069430392106</c:v>
                </c:pt>
                <c:pt idx="14191">
                  <c:v>-0.124507180107335</c:v>
                </c:pt>
                <c:pt idx="14192">
                  <c:v>-0.11929642531765</c:v>
                </c:pt>
                <c:pt idx="14193">
                  <c:v>-0.113740305604284</c:v>
                </c:pt>
                <c:pt idx="14194">
                  <c:v>-0.107357338856885</c:v>
                </c:pt>
                <c:pt idx="14195">
                  <c:v>-0.10079265634794</c:v>
                </c:pt>
                <c:pt idx="14196">
                  <c:v>-9.3413989995087404E-2</c:v>
                </c:pt>
                <c:pt idx="14197">
                  <c:v>-8.5532065663138507E-2</c:v>
                </c:pt>
                <c:pt idx="14198">
                  <c:v>-7.7078386284849004E-2</c:v>
                </c:pt>
                <c:pt idx="14199">
                  <c:v>-6.8343499234760102E-2</c:v>
                </c:pt>
                <c:pt idx="14200">
                  <c:v>-5.9298052997887499E-2</c:v>
                </c:pt>
                <c:pt idx="14201">
                  <c:v>-4.9125009231599702E-2</c:v>
                </c:pt>
                <c:pt idx="14202">
                  <c:v>-3.8993477054307502E-2</c:v>
                </c:pt>
                <c:pt idx="14203">
                  <c:v>-2.7938997930066899E-2</c:v>
                </c:pt>
                <c:pt idx="14204">
                  <c:v>-1.6905990155267999E-2</c:v>
                </c:pt>
                <c:pt idx="14205">
                  <c:v>-5.53340648732538E-3</c:v>
                </c:pt>
                <c:pt idx="14206">
                  <c:v>6.51499490675764E-3</c:v>
                </c:pt>
                <c:pt idx="14207">
                  <c:v>1.8807906995207999E-2</c:v>
                </c:pt>
                <c:pt idx="14208">
                  <c:v>3.1322588589549803E-2</c:v>
                </c:pt>
                <c:pt idx="14209">
                  <c:v>4.4006392692210801E-2</c:v>
                </c:pt>
                <c:pt idx="14210">
                  <c:v>5.6726727260731601E-2</c:v>
                </c:pt>
                <c:pt idx="14211">
                  <c:v>7.0124781102672007E-2</c:v>
                </c:pt>
                <c:pt idx="14212">
                  <c:v>8.3437991728156496E-2</c:v>
                </c:pt>
                <c:pt idx="14213">
                  <c:v>9.6896170958887903E-2</c:v>
                </c:pt>
                <c:pt idx="14214">
                  <c:v>0.11066098907119799</c:v>
                </c:pt>
                <c:pt idx="14215">
                  <c:v>0.123811721984717</c:v>
                </c:pt>
                <c:pt idx="14216">
                  <c:v>0.13769419710522901</c:v>
                </c:pt>
                <c:pt idx="14217">
                  <c:v>0.151385155091775</c:v>
                </c:pt>
                <c:pt idx="14218">
                  <c:v>0.16484331863222601</c:v>
                </c:pt>
                <c:pt idx="14219">
                  <c:v>0.17816263351397299</c:v>
                </c:pt>
                <c:pt idx="14220">
                  <c:v>0.19144096872956801</c:v>
                </c:pt>
                <c:pt idx="14221">
                  <c:v>0.204456626745531</c:v>
                </c:pt>
                <c:pt idx="14222">
                  <c:v>0.21714194668059</c:v>
                </c:pt>
                <c:pt idx="14223">
                  <c:v>0.229712271506057</c:v>
                </c:pt>
                <c:pt idx="14224">
                  <c:v>0.24185866049216601</c:v>
                </c:pt>
                <c:pt idx="14225">
                  <c:v>0.25348653396499699</c:v>
                </c:pt>
                <c:pt idx="14226">
                  <c:v>0.26499414337460298</c:v>
                </c:pt>
                <c:pt idx="14227">
                  <c:v>0.275743142523731</c:v>
                </c:pt>
                <c:pt idx="14228">
                  <c:v>0.286316614594191</c:v>
                </c:pt>
                <c:pt idx="14229">
                  <c:v>0.29642649681330902</c:v>
                </c:pt>
                <c:pt idx="14230">
                  <c:v>0.30596865354203701</c:v>
                </c:pt>
                <c:pt idx="14231">
                  <c:v>0.314628168669708</c:v>
                </c:pt>
                <c:pt idx="14232">
                  <c:v>0.32282958751191099</c:v>
                </c:pt>
                <c:pt idx="14233">
                  <c:v>0.33058167206665201</c:v>
                </c:pt>
                <c:pt idx="14234">
                  <c:v>0.337890815175659</c:v>
                </c:pt>
                <c:pt idx="14235">
                  <c:v>0.344297175002233</c:v>
                </c:pt>
                <c:pt idx="14236">
                  <c:v>0.35000234331726798</c:v>
                </c:pt>
                <c:pt idx="14237">
                  <c:v>0.354796606489031</c:v>
                </c:pt>
                <c:pt idx="14238">
                  <c:v>0.35918217264876301</c:v>
                </c:pt>
                <c:pt idx="14239">
                  <c:v>0.36327371082852</c:v>
                </c:pt>
                <c:pt idx="14240">
                  <c:v>0.36621102940272399</c:v>
                </c:pt>
                <c:pt idx="14241">
                  <c:v>0.36858753963327301</c:v>
                </c:pt>
                <c:pt idx="14242">
                  <c:v>0.369928993181806</c:v>
                </c:pt>
                <c:pt idx="14243">
                  <c:v>0.37075512306491598</c:v>
                </c:pt>
                <c:pt idx="14244">
                  <c:v>0.37138221790119003</c:v>
                </c:pt>
                <c:pt idx="14245">
                  <c:v>0.371124874265505</c:v>
                </c:pt>
                <c:pt idx="14246">
                  <c:v>0.37001286377423898</c:v>
                </c:pt>
                <c:pt idx="14247">
                  <c:v>0.36802191450632399</c:v>
                </c:pt>
                <c:pt idx="14248">
                  <c:v>0.36578282118931499</c:v>
                </c:pt>
                <c:pt idx="14249">
                  <c:v>0.36299327000915099</c:v>
                </c:pt>
                <c:pt idx="14250">
                  <c:v>0.35932186981951197</c:v>
                </c:pt>
                <c:pt idx="14251">
                  <c:v>0.35557958055904498</c:v>
                </c:pt>
                <c:pt idx="14252">
                  <c:v>0.35073096116192798</c:v>
                </c:pt>
                <c:pt idx="14253">
                  <c:v>0.34555081772135199</c:v>
                </c:pt>
                <c:pt idx="14254">
                  <c:v>0.33975610210784501</c:v>
                </c:pt>
                <c:pt idx="14255">
                  <c:v>0.33385340650392398</c:v>
                </c:pt>
                <c:pt idx="14256">
                  <c:v>0.32762699847739901</c:v>
                </c:pt>
                <c:pt idx="14257">
                  <c:v>0.32061387903877397</c:v>
                </c:pt>
                <c:pt idx="14258">
                  <c:v>0.31364085273986397</c:v>
                </c:pt>
                <c:pt idx="14259">
                  <c:v>0.30546023055993798</c:v>
                </c:pt>
                <c:pt idx="14260">
                  <c:v>0.29820704496022399</c:v>
                </c:pt>
                <c:pt idx="14261">
                  <c:v>0.29012889466858999</c:v>
                </c:pt>
                <c:pt idx="14262">
                  <c:v>0.28194021920838702</c:v>
                </c:pt>
                <c:pt idx="14263">
                  <c:v>0.27366360440444398</c:v>
                </c:pt>
                <c:pt idx="14264">
                  <c:v>0.26459855871210097</c:v>
                </c:pt>
                <c:pt idx="14265">
                  <c:v>0.25624872235662599</c:v>
                </c:pt>
                <c:pt idx="14266">
                  <c:v>0.24747820660446901</c:v>
                </c:pt>
                <c:pt idx="14267">
                  <c:v>0.239095985329322</c:v>
                </c:pt>
                <c:pt idx="14268">
                  <c:v>0.230174877231478</c:v>
                </c:pt>
                <c:pt idx="14269">
                  <c:v>0.22165612141626101</c:v>
                </c:pt>
                <c:pt idx="14270">
                  <c:v>0.21279595958254399</c:v>
                </c:pt>
                <c:pt idx="14271">
                  <c:v>0.20467057410116701</c:v>
                </c:pt>
                <c:pt idx="14272">
                  <c:v>0.19657941972378101</c:v>
                </c:pt>
                <c:pt idx="14273">
                  <c:v>0.188464602029429</c:v>
                </c:pt>
                <c:pt idx="14274">
                  <c:v>0.18052749632190701</c:v>
                </c:pt>
                <c:pt idx="14275">
                  <c:v>0.172960086902017</c:v>
                </c:pt>
                <c:pt idx="14276">
                  <c:v>0.16578245239849701</c:v>
                </c:pt>
                <c:pt idx="14277">
                  <c:v>0.15901807910781299</c:v>
                </c:pt>
                <c:pt idx="14278">
                  <c:v>0.15244870907765301</c:v>
                </c:pt>
                <c:pt idx="14279">
                  <c:v>0.146323845955073</c:v>
                </c:pt>
                <c:pt idx="14280">
                  <c:v>0.140645061408329</c:v>
                </c:pt>
                <c:pt idx="14281">
                  <c:v>0.13500555462504099</c:v>
                </c:pt>
                <c:pt idx="14282">
                  <c:v>0.13042030747098701</c:v>
                </c:pt>
                <c:pt idx="14283">
                  <c:v>0.12595653438068399</c:v>
                </c:pt>
                <c:pt idx="14284">
                  <c:v>0.122091515773776</c:v>
                </c:pt>
                <c:pt idx="14285">
                  <c:v>0.11867783853128901</c:v>
                </c:pt>
                <c:pt idx="14286">
                  <c:v>0.115565053111137</c:v>
                </c:pt>
                <c:pt idx="14287">
                  <c:v>0.113422161020101</c:v>
                </c:pt>
                <c:pt idx="14288">
                  <c:v>0.111606547731669</c:v>
                </c:pt>
                <c:pt idx="14289">
                  <c:v>0.11009603669116901</c:v>
                </c:pt>
                <c:pt idx="14290">
                  <c:v>0.109295824838736</c:v>
                </c:pt>
                <c:pt idx="14291">
                  <c:v>0.109199518417846</c:v>
                </c:pt>
                <c:pt idx="14292">
                  <c:v>0.109353573451436</c:v>
                </c:pt>
                <c:pt idx="14293">
                  <c:v>0.110174853096816</c:v>
                </c:pt>
                <c:pt idx="14294">
                  <c:v>0.111499881847527</c:v>
                </c:pt>
                <c:pt idx="14295">
                  <c:v>0.113186205219134</c:v>
                </c:pt>
                <c:pt idx="14296">
                  <c:v>0.115614553364319</c:v>
                </c:pt>
                <c:pt idx="14297">
                  <c:v>0.118604588393669</c:v>
                </c:pt>
                <c:pt idx="14298">
                  <c:v>0.121853447487869</c:v>
                </c:pt>
                <c:pt idx="14299">
                  <c:v>0.12564766360886701</c:v>
                </c:pt>
                <c:pt idx="14300">
                  <c:v>0.12973027350841099</c:v>
                </c:pt>
                <c:pt idx="14301">
                  <c:v>0.13458817553659</c:v>
                </c:pt>
                <c:pt idx="14302">
                  <c:v>0.139257866451447</c:v>
                </c:pt>
                <c:pt idx="14303">
                  <c:v>0.14507638986132901</c:v>
                </c:pt>
                <c:pt idx="14304">
                  <c:v>0.150708290815284</c:v>
                </c:pt>
                <c:pt idx="14305">
                  <c:v>0.156776140943408</c:v>
                </c:pt>
                <c:pt idx="14306">
                  <c:v>0.163306914993646</c:v>
                </c:pt>
                <c:pt idx="14307">
                  <c:v>0.16999625264229501</c:v>
                </c:pt>
                <c:pt idx="14308">
                  <c:v>0.177143709408942</c:v>
                </c:pt>
                <c:pt idx="14309">
                  <c:v>0.184556528878007</c:v>
                </c:pt>
                <c:pt idx="14310">
                  <c:v>0.19178989765563201</c:v>
                </c:pt>
                <c:pt idx="14311">
                  <c:v>0.199398215421731</c:v>
                </c:pt>
                <c:pt idx="14312">
                  <c:v>0.207332590440924</c:v>
                </c:pt>
                <c:pt idx="14313">
                  <c:v>0.21552662831115599</c:v>
                </c:pt>
                <c:pt idx="14314">
                  <c:v>0.22354996330443899</c:v>
                </c:pt>
                <c:pt idx="14315">
                  <c:v>0.23153144021744601</c:v>
                </c:pt>
                <c:pt idx="14316">
                  <c:v>0.24001773038503199</c:v>
                </c:pt>
                <c:pt idx="14317">
                  <c:v>0.24824343592862599</c:v>
                </c:pt>
                <c:pt idx="14318">
                  <c:v>0.25686054610157599</c:v>
                </c:pt>
                <c:pt idx="14319">
                  <c:v>0.26493620936927997</c:v>
                </c:pt>
                <c:pt idx="14320">
                  <c:v>0.27345391668837299</c:v>
                </c:pt>
                <c:pt idx="14321">
                  <c:v>0.28173750966920802</c:v>
                </c:pt>
                <c:pt idx="14322">
                  <c:v>0.29018380256064302</c:v>
                </c:pt>
                <c:pt idx="14323">
                  <c:v>0.29857153310686901</c:v>
                </c:pt>
                <c:pt idx="14324">
                  <c:v>0.306432527103708</c:v>
                </c:pt>
                <c:pt idx="14325">
                  <c:v>0.31464939885613602</c:v>
                </c:pt>
                <c:pt idx="14326">
                  <c:v>0.32254791295866198</c:v>
                </c:pt>
                <c:pt idx="14327">
                  <c:v>0.330549894818218</c:v>
                </c:pt>
                <c:pt idx="14328">
                  <c:v>0.33816958884327702</c:v>
                </c:pt>
                <c:pt idx="14329">
                  <c:v>0.34554464293140202</c:v>
                </c:pt>
                <c:pt idx="14330">
                  <c:v>0.35284016855829198</c:v>
                </c:pt>
                <c:pt idx="14331">
                  <c:v>0.35998643835192201</c:v>
                </c:pt>
                <c:pt idx="14332">
                  <c:v>0.36685295898849402</c:v>
                </c:pt>
                <c:pt idx="14333">
                  <c:v>0.37358800891090099</c:v>
                </c:pt>
                <c:pt idx="14334">
                  <c:v>0.38012951825962998</c:v>
                </c:pt>
                <c:pt idx="14335">
                  <c:v>0.386565270873588</c:v>
                </c:pt>
                <c:pt idx="14336">
                  <c:v>0.39269853483985401</c:v>
                </c:pt>
                <c:pt idx="14337">
                  <c:v>0.39852267015145099</c:v>
                </c:pt>
                <c:pt idx="14338">
                  <c:v>0.40423646436006999</c:v>
                </c:pt>
                <c:pt idx="14339">
                  <c:v>0.40974696221298101</c:v>
                </c:pt>
                <c:pt idx="14340">
                  <c:v>0.41541240640740101</c:v>
                </c:pt>
                <c:pt idx="14341">
                  <c:v>0.42015276309266603</c:v>
                </c:pt>
                <c:pt idx="14342">
                  <c:v>0.42490118811807598</c:v>
                </c:pt>
                <c:pt idx="14343">
                  <c:v>0.42975300501118302</c:v>
                </c:pt>
                <c:pt idx="14344">
                  <c:v>0.434006184889554</c:v>
                </c:pt>
                <c:pt idx="14345">
                  <c:v>0.43804329022153699</c:v>
                </c:pt>
                <c:pt idx="14346">
                  <c:v>0.44197539664736901</c:v>
                </c:pt>
                <c:pt idx="14347">
                  <c:v>0.44559260829355402</c:v>
                </c:pt>
                <c:pt idx="14348">
                  <c:v>0.44916819912225903</c:v>
                </c:pt>
                <c:pt idx="14349">
                  <c:v>0.45233478804429</c:v>
                </c:pt>
                <c:pt idx="14350">
                  <c:v>0.45542686047188702</c:v>
                </c:pt>
                <c:pt idx="14351">
                  <c:v>0.45813939921380797</c:v>
                </c:pt>
                <c:pt idx="14352">
                  <c:v>0.46094273812883901</c:v>
                </c:pt>
                <c:pt idx="14353">
                  <c:v>0.46333211272675101</c:v>
                </c:pt>
                <c:pt idx="14354">
                  <c:v>0.46539027815162298</c:v>
                </c:pt>
                <c:pt idx="14355">
                  <c:v>0.46777033114824801</c:v>
                </c:pt>
                <c:pt idx="14356">
                  <c:v>0.46940068517512501</c:v>
                </c:pt>
                <c:pt idx="14357">
                  <c:v>0.47119321059151198</c:v>
                </c:pt>
                <c:pt idx="14358">
                  <c:v>0.47260793939641599</c:v>
                </c:pt>
                <c:pt idx="14359">
                  <c:v>0.47409100716265001</c:v>
                </c:pt>
                <c:pt idx="14360">
                  <c:v>0.47507063465246901</c:v>
                </c:pt>
                <c:pt idx="14361">
                  <c:v>0.47606404797068003</c:v>
                </c:pt>
                <c:pt idx="14362">
                  <c:v>0.47700961562300398</c:v>
                </c:pt>
                <c:pt idx="14363">
                  <c:v>0.47732592903141002</c:v>
                </c:pt>
                <c:pt idx="14364">
                  <c:v>0.47819010222701802</c:v>
                </c:pt>
                <c:pt idx="14365">
                  <c:v>0.47842310324333898</c:v>
                </c:pt>
                <c:pt idx="14366">
                  <c:v>0.478399708725328</c:v>
                </c:pt>
                <c:pt idx="14367">
                  <c:v>0.47840473613097001</c:v>
                </c:pt>
                <c:pt idx="14368">
                  <c:v>0.47822733105668502</c:v>
                </c:pt>
                <c:pt idx="14369">
                  <c:v>0.47799279865108901</c:v>
                </c:pt>
                <c:pt idx="14370">
                  <c:v>0.47729491655389999</c:v>
                </c:pt>
                <c:pt idx="14371">
                  <c:v>0.47670580171511001</c:v>
                </c:pt>
                <c:pt idx="14372">
                  <c:v>0.47548685822895997</c:v>
                </c:pt>
                <c:pt idx="14373">
                  <c:v>0.47467546145047701</c:v>
                </c:pt>
                <c:pt idx="14374">
                  <c:v>0.47327365926681803</c:v>
                </c:pt>
                <c:pt idx="14375">
                  <c:v>0.47192100027254502</c:v>
                </c:pt>
                <c:pt idx="14376">
                  <c:v>0.47027723542246203</c:v>
                </c:pt>
                <c:pt idx="14377">
                  <c:v>0.46850185621630402</c:v>
                </c:pt>
                <c:pt idx="14378">
                  <c:v>0.466644019804417</c:v>
                </c:pt>
                <c:pt idx="14379">
                  <c:v>0.46416899480927198</c:v>
                </c:pt>
                <c:pt idx="14380">
                  <c:v>0.46213690493328402</c:v>
                </c:pt>
                <c:pt idx="14381">
                  <c:v>0.45935173946774899</c:v>
                </c:pt>
                <c:pt idx="14382">
                  <c:v>0.45663033960986099</c:v>
                </c:pt>
                <c:pt idx="14383">
                  <c:v>0.45366582549781098</c:v>
                </c:pt>
                <c:pt idx="14384">
                  <c:v>0.45031057645339501</c:v>
                </c:pt>
                <c:pt idx="14385">
                  <c:v>0.44673206798225501</c:v>
                </c:pt>
                <c:pt idx="14386">
                  <c:v>0.44340717179158601</c:v>
                </c:pt>
                <c:pt idx="14387">
                  <c:v>0.43954931175940098</c:v>
                </c:pt>
                <c:pt idx="14388">
                  <c:v>0.43528742401620801</c:v>
                </c:pt>
                <c:pt idx="14389">
                  <c:v>0.43088169809954002</c:v>
                </c:pt>
                <c:pt idx="14390">
                  <c:v>0.42634183384117702</c:v>
                </c:pt>
                <c:pt idx="14391">
                  <c:v>0.42175598950852999</c:v>
                </c:pt>
                <c:pt idx="14392">
                  <c:v>0.41669796157779199</c:v>
                </c:pt>
                <c:pt idx="14393">
                  <c:v>0.41134289989860601</c:v>
                </c:pt>
                <c:pt idx="14394">
                  <c:v>0.405934881764073</c:v>
                </c:pt>
                <c:pt idx="14395">
                  <c:v>0.40023414287078901</c:v>
                </c:pt>
                <c:pt idx="14396">
                  <c:v>0.39438359614705698</c:v>
                </c:pt>
                <c:pt idx="14397">
                  <c:v>0.38798458167877697</c:v>
                </c:pt>
                <c:pt idx="14398">
                  <c:v>0.38181236529523899</c:v>
                </c:pt>
                <c:pt idx="14399">
                  <c:v>0.375288578154583</c:v>
                </c:pt>
                <c:pt idx="14400">
                  <c:v>0.36886464990290102</c:v>
                </c:pt>
                <c:pt idx="14401">
                  <c:v>0.36192691643144698</c:v>
                </c:pt>
                <c:pt idx="14402">
                  <c:v>0.35490538521116899</c:v>
                </c:pt>
                <c:pt idx="14403">
                  <c:v>0.34773333558677999</c:v>
                </c:pt>
                <c:pt idx="14404">
                  <c:v>0.34042549466062699</c:v>
                </c:pt>
                <c:pt idx="14405">
                  <c:v>0.333567233713296</c:v>
                </c:pt>
                <c:pt idx="14406">
                  <c:v>0.32562718767363402</c:v>
                </c:pt>
                <c:pt idx="14407">
                  <c:v>0.31827822240658399</c:v>
                </c:pt>
                <c:pt idx="14408">
                  <c:v>0.310571280425951</c:v>
                </c:pt>
                <c:pt idx="14409">
                  <c:v>0.303107099481631</c:v>
                </c:pt>
                <c:pt idx="14410">
                  <c:v>0.29548319616882202</c:v>
                </c:pt>
                <c:pt idx="14411">
                  <c:v>0.28751793287537503</c:v>
                </c:pt>
                <c:pt idx="14412">
                  <c:v>0.27999074116225398</c:v>
                </c:pt>
                <c:pt idx="14413">
                  <c:v>0.27233310926431198</c:v>
                </c:pt>
                <c:pt idx="14414">
                  <c:v>0.26490238971511498</c:v>
                </c:pt>
                <c:pt idx="14415">
                  <c:v>0.25755776664553198</c:v>
                </c:pt>
                <c:pt idx="14416">
                  <c:v>0.24995923135450199</c:v>
                </c:pt>
                <c:pt idx="14417">
                  <c:v>0.242830480842363</c:v>
                </c:pt>
                <c:pt idx="14418">
                  <c:v>0.23612177808333101</c:v>
                </c:pt>
                <c:pt idx="14419">
                  <c:v>0.22919741260923299</c:v>
                </c:pt>
                <c:pt idx="14420">
                  <c:v>0.22250910220819001</c:v>
                </c:pt>
                <c:pt idx="14421">
                  <c:v>0.216072851417033</c:v>
                </c:pt>
                <c:pt idx="14422">
                  <c:v>0.21032236195718901</c:v>
                </c:pt>
                <c:pt idx="14423">
                  <c:v>0.20444668579052</c:v>
                </c:pt>
                <c:pt idx="14424">
                  <c:v>0.19870794389055399</c:v>
                </c:pt>
                <c:pt idx="14425">
                  <c:v>0.193549752991825</c:v>
                </c:pt>
                <c:pt idx="14426">
                  <c:v>0.18871832536003799</c:v>
                </c:pt>
                <c:pt idx="14427">
                  <c:v>0.18449085341954999</c:v>
                </c:pt>
                <c:pt idx="14428">
                  <c:v>0.180236851346399</c:v>
                </c:pt>
                <c:pt idx="14429">
                  <c:v>0.17675300618682999</c:v>
                </c:pt>
                <c:pt idx="14430">
                  <c:v>0.17335035333794799</c:v>
                </c:pt>
                <c:pt idx="14431">
                  <c:v>0.170743409967027</c:v>
                </c:pt>
                <c:pt idx="14432">
                  <c:v>0.168914938880487</c:v>
                </c:pt>
                <c:pt idx="14433">
                  <c:v>0.16661597832320599</c:v>
                </c:pt>
                <c:pt idx="14434">
                  <c:v>0.165624295039146</c:v>
                </c:pt>
                <c:pt idx="14435">
                  <c:v>0.164601335395786</c:v>
                </c:pt>
                <c:pt idx="14436">
                  <c:v>0.16438735485176101</c:v>
                </c:pt>
                <c:pt idx="14437">
                  <c:v>0.164763094582426</c:v>
                </c:pt>
                <c:pt idx="14438">
                  <c:v>0.16521529584311201</c:v>
                </c:pt>
                <c:pt idx="14439">
                  <c:v>0.16650885491687301</c:v>
                </c:pt>
                <c:pt idx="14440">
                  <c:v>0.16811276134571801</c:v>
                </c:pt>
                <c:pt idx="14441">
                  <c:v>0.17062060005619101</c:v>
                </c:pt>
                <c:pt idx="14442">
                  <c:v>0.17350857347082899</c:v>
                </c:pt>
                <c:pt idx="14443">
                  <c:v>0.17661997195253801</c:v>
                </c:pt>
                <c:pt idx="14444">
                  <c:v>0.180628251108051</c:v>
                </c:pt>
                <c:pt idx="14445">
                  <c:v>0.18495085154574201</c:v>
                </c:pt>
                <c:pt idx="14446">
                  <c:v>0.19004243857116501</c:v>
                </c:pt>
                <c:pt idx="14447">
                  <c:v>0.19528177618461701</c:v>
                </c:pt>
                <c:pt idx="14448">
                  <c:v>0.20092819018493999</c:v>
                </c:pt>
                <c:pt idx="14449">
                  <c:v>0.206993964823839</c:v>
                </c:pt>
                <c:pt idx="14450">
                  <c:v>0.21368487743219999</c:v>
                </c:pt>
                <c:pt idx="14451">
                  <c:v>0.220624340107792</c:v>
                </c:pt>
                <c:pt idx="14452">
                  <c:v>0.22787427120279199</c:v>
                </c:pt>
                <c:pt idx="14453">
                  <c:v>0.23548990006944101</c:v>
                </c:pt>
                <c:pt idx="14454">
                  <c:v>0.24356918566786501</c:v>
                </c:pt>
                <c:pt idx="14455">
                  <c:v>0.251771264581369</c:v>
                </c:pt>
                <c:pt idx="14456">
                  <c:v>0.26029166333489301</c:v>
                </c:pt>
                <c:pt idx="14457">
                  <c:v>0.268924301226452</c:v>
                </c:pt>
                <c:pt idx="14458">
                  <c:v>0.27798426865515902</c:v>
                </c:pt>
                <c:pt idx="14459">
                  <c:v>0.28722114139043697</c:v>
                </c:pt>
                <c:pt idx="14460">
                  <c:v>0.29612527076190098</c:v>
                </c:pt>
                <c:pt idx="14461">
                  <c:v>0.30558122779879499</c:v>
                </c:pt>
                <c:pt idx="14462">
                  <c:v>0.31505295677223599</c:v>
                </c:pt>
                <c:pt idx="14463">
                  <c:v>0.32429586347528799</c:v>
                </c:pt>
                <c:pt idx="14464">
                  <c:v>0.33383645689781399</c:v>
                </c:pt>
                <c:pt idx="14465">
                  <c:v>0.342873169182976</c:v>
                </c:pt>
                <c:pt idx="14466">
                  <c:v>0.35217387259782301</c:v>
                </c:pt>
                <c:pt idx="14467">
                  <c:v>0.36101918939156402</c:v>
                </c:pt>
                <c:pt idx="14468">
                  <c:v>0.37007578224929399</c:v>
                </c:pt>
                <c:pt idx="14469">
                  <c:v>0.37871290048780298</c:v>
                </c:pt>
                <c:pt idx="14470">
                  <c:v>0.387122730099213</c:v>
                </c:pt>
                <c:pt idx="14471">
                  <c:v>0.395184122325408</c:v>
                </c:pt>
                <c:pt idx="14472">
                  <c:v>0.40339679010247997</c:v>
                </c:pt>
                <c:pt idx="14473">
                  <c:v>0.410869578119332</c:v>
                </c:pt>
                <c:pt idx="14474">
                  <c:v>0.41796853489894298</c:v>
                </c:pt>
                <c:pt idx="14475">
                  <c:v>0.42497095858943101</c:v>
                </c:pt>
                <c:pt idx="14476">
                  <c:v>0.43085580349232999</c:v>
                </c:pt>
                <c:pt idx="14477">
                  <c:v>0.43716168286750301</c:v>
                </c:pt>
                <c:pt idx="14478">
                  <c:v>0.44239622417111801</c:v>
                </c:pt>
                <c:pt idx="14479">
                  <c:v>0.44749937665577899</c:v>
                </c:pt>
                <c:pt idx="14480">
                  <c:v>0.45152687602852598</c:v>
                </c:pt>
                <c:pt idx="14481">
                  <c:v>0.45548657218978</c:v>
                </c:pt>
                <c:pt idx="14482">
                  <c:v>0.45892561990735098</c:v>
                </c:pt>
                <c:pt idx="14483">
                  <c:v>0.46135348568319501</c:v>
                </c:pt>
                <c:pt idx="14484">
                  <c:v>0.46383236569699998</c:v>
                </c:pt>
                <c:pt idx="14485">
                  <c:v>0.46505621029563798</c:v>
                </c:pt>
                <c:pt idx="14486">
                  <c:v>0.46605637966262697</c:v>
                </c:pt>
                <c:pt idx="14487">
                  <c:v>0.46634300550614699</c:v>
                </c:pt>
                <c:pt idx="14488">
                  <c:v>0.46575096124651599</c:v>
                </c:pt>
                <c:pt idx="14489">
                  <c:v>0.46490741106733902</c:v>
                </c:pt>
                <c:pt idx="14490">
                  <c:v>0.46304999876145397</c:v>
                </c:pt>
                <c:pt idx="14491">
                  <c:v>0.46099933689892397</c:v>
                </c:pt>
                <c:pt idx="14492">
                  <c:v>0.458151882815857</c:v>
                </c:pt>
                <c:pt idx="14493">
                  <c:v>0.45428775729463</c:v>
                </c:pt>
                <c:pt idx="14494">
                  <c:v>0.45043525117164701</c:v>
                </c:pt>
                <c:pt idx="14495">
                  <c:v>0.44553823069917298</c:v>
                </c:pt>
                <c:pt idx="14496">
                  <c:v>0.44058203767628401</c:v>
                </c:pt>
                <c:pt idx="14497">
                  <c:v>0.43464039946193</c:v>
                </c:pt>
                <c:pt idx="14498">
                  <c:v>0.42810002832066801</c:v>
                </c:pt>
                <c:pt idx="14499">
                  <c:v>0.42114431780149902</c:v>
                </c:pt>
                <c:pt idx="14500">
                  <c:v>0.41384538360993001</c:v>
                </c:pt>
                <c:pt idx="14501">
                  <c:v>0.40607750662693498</c:v>
                </c:pt>
                <c:pt idx="14502">
                  <c:v>0.397793693743695</c:v>
                </c:pt>
                <c:pt idx="14503">
                  <c:v>0.38866999811983</c:v>
                </c:pt>
                <c:pt idx="14504">
                  <c:v>0.379535279181336</c:v>
                </c:pt>
                <c:pt idx="14505">
                  <c:v>0.37040505829915299</c:v>
                </c:pt>
                <c:pt idx="14506">
                  <c:v>0.36048082663615599</c:v>
                </c:pt>
                <c:pt idx="14507">
                  <c:v>0.35040722365764998</c:v>
                </c:pt>
                <c:pt idx="14508">
                  <c:v>0.339945641393603</c:v>
                </c:pt>
                <c:pt idx="14509">
                  <c:v>0.32948430763442399</c:v>
                </c:pt>
                <c:pt idx="14510">
                  <c:v>0.31887282283990598</c:v>
                </c:pt>
                <c:pt idx="14511">
                  <c:v>0.308155422095092</c:v>
                </c:pt>
                <c:pt idx="14512">
                  <c:v>0.29702594352079198</c:v>
                </c:pt>
                <c:pt idx="14513">
                  <c:v>0.28587886898687498</c:v>
                </c:pt>
                <c:pt idx="14514">
                  <c:v>0.27539209717646601</c:v>
                </c:pt>
                <c:pt idx="14515">
                  <c:v>0.26412034571691601</c:v>
                </c:pt>
                <c:pt idx="14516">
                  <c:v>0.25338940285895001</c:v>
                </c:pt>
                <c:pt idx="14517">
                  <c:v>0.24229095352216301</c:v>
                </c:pt>
                <c:pt idx="14518">
                  <c:v>0.23162694478385101</c:v>
                </c:pt>
                <c:pt idx="14519">
                  <c:v>0.22147032559773899</c:v>
                </c:pt>
                <c:pt idx="14520">
                  <c:v>0.210907820156956</c:v>
                </c:pt>
                <c:pt idx="14521">
                  <c:v>0.201028853546111</c:v>
                </c:pt>
                <c:pt idx="14522">
                  <c:v>0.19099351972012099</c:v>
                </c:pt>
                <c:pt idx="14523">
                  <c:v>0.181782353517498</c:v>
                </c:pt>
                <c:pt idx="14524">
                  <c:v>0.17277566029130501</c:v>
                </c:pt>
                <c:pt idx="14525">
                  <c:v>0.16376084059147999</c:v>
                </c:pt>
                <c:pt idx="14526">
                  <c:v>0.155572689846184</c:v>
                </c:pt>
                <c:pt idx="14527">
                  <c:v>0.147485199066164</c:v>
                </c:pt>
                <c:pt idx="14528">
                  <c:v>0.14018485066175099</c:v>
                </c:pt>
                <c:pt idx="14529">
                  <c:v>0.13313369436955599</c:v>
                </c:pt>
                <c:pt idx="14530">
                  <c:v>0.12648216778653701</c:v>
                </c:pt>
                <c:pt idx="14531">
                  <c:v>0.120018312922349</c:v>
                </c:pt>
                <c:pt idx="14532">
                  <c:v>0.11472340256836699</c:v>
                </c:pt>
                <c:pt idx="14533">
                  <c:v>0.10975954978788099</c:v>
                </c:pt>
                <c:pt idx="14534">
                  <c:v>0.104962519368511</c:v>
                </c:pt>
                <c:pt idx="14535">
                  <c:v>0.101122176609679</c:v>
                </c:pt>
                <c:pt idx="14536">
                  <c:v>9.7357867040273299E-2</c:v>
                </c:pt>
                <c:pt idx="14537">
                  <c:v>9.4757127081023906E-2</c:v>
                </c:pt>
                <c:pt idx="14538">
                  <c:v>9.2010146270478002E-2</c:v>
                </c:pt>
                <c:pt idx="14539">
                  <c:v>9.0126078370764001E-2</c:v>
                </c:pt>
                <c:pt idx="14540">
                  <c:v>8.8755246721613099E-2</c:v>
                </c:pt>
                <c:pt idx="14541">
                  <c:v>8.7654906606560806E-2</c:v>
                </c:pt>
                <c:pt idx="14542">
                  <c:v>8.7575448541542394E-2</c:v>
                </c:pt>
                <c:pt idx="14543">
                  <c:v>8.70686830399931E-2</c:v>
                </c:pt>
                <c:pt idx="14544">
                  <c:v>8.7787676646313206E-2</c:v>
                </c:pt>
                <c:pt idx="14545">
                  <c:v>8.8303009805629801E-2</c:v>
                </c:pt>
                <c:pt idx="14546">
                  <c:v>8.9884092968409907E-2</c:v>
                </c:pt>
                <c:pt idx="14547">
                  <c:v>9.1539524465702099E-2</c:v>
                </c:pt>
                <c:pt idx="14548">
                  <c:v>9.3474480109958902E-2</c:v>
                </c:pt>
                <c:pt idx="14549">
                  <c:v>9.5802682227451599E-2</c:v>
                </c:pt>
                <c:pt idx="14550">
                  <c:v>9.8376373713873505E-2</c:v>
                </c:pt>
                <c:pt idx="14551">
                  <c:v>0.10157589295201599</c:v>
                </c:pt>
                <c:pt idx="14552">
                  <c:v>0.104531554339101</c:v>
                </c:pt>
                <c:pt idx="14553">
                  <c:v>0.107828775023839</c:v>
                </c:pt>
                <c:pt idx="14554">
                  <c:v>0.11124449099753</c:v>
                </c:pt>
                <c:pt idx="14555">
                  <c:v>0.115073127323628</c:v>
                </c:pt>
                <c:pt idx="14556">
                  <c:v>0.118666058466795</c:v>
                </c:pt>
                <c:pt idx="14557">
                  <c:v>0.122579797724329</c:v>
                </c:pt>
                <c:pt idx="14558">
                  <c:v>0.12632194340936601</c:v>
                </c:pt>
                <c:pt idx="14559">
                  <c:v>0.129974076204044</c:v>
                </c:pt>
                <c:pt idx="14560">
                  <c:v>0.134047909654223</c:v>
                </c:pt>
                <c:pt idx="14561">
                  <c:v>0.13753664975784199</c:v>
                </c:pt>
                <c:pt idx="14562">
                  <c:v>0.141219960061755</c:v>
                </c:pt>
                <c:pt idx="14563">
                  <c:v>0.14452972079872201</c:v>
                </c:pt>
                <c:pt idx="14564">
                  <c:v>0.147780980870935</c:v>
                </c:pt>
                <c:pt idx="14565">
                  <c:v>0.15083756068516099</c:v>
                </c:pt>
                <c:pt idx="14566">
                  <c:v>0.15367742445403501</c:v>
                </c:pt>
                <c:pt idx="14567">
                  <c:v>0.15601298843832301</c:v>
                </c:pt>
                <c:pt idx="14568">
                  <c:v>0.15789959113408</c:v>
                </c:pt>
                <c:pt idx="14569">
                  <c:v>0.15984209999226401</c:v>
                </c:pt>
                <c:pt idx="14570">
                  <c:v>0.16125742018460801</c:v>
                </c:pt>
                <c:pt idx="14571">
                  <c:v>0.162263779618565</c:v>
                </c:pt>
                <c:pt idx="14572">
                  <c:v>0.16268759957541201</c:v>
                </c:pt>
                <c:pt idx="14573">
                  <c:v>0.16268761994825401</c:v>
                </c:pt>
                <c:pt idx="14574">
                  <c:v>0.162414805205643</c:v>
                </c:pt>
                <c:pt idx="14575">
                  <c:v>0.16167282963341301</c:v>
                </c:pt>
                <c:pt idx="14576">
                  <c:v>0.16026308255715699</c:v>
                </c:pt>
                <c:pt idx="14577">
                  <c:v>0.158399701878364</c:v>
                </c:pt>
                <c:pt idx="14578">
                  <c:v>0.156063174115606</c:v>
                </c:pt>
                <c:pt idx="14579">
                  <c:v>0.15294885311588799</c:v>
                </c:pt>
                <c:pt idx="14580">
                  <c:v>0.14989530579102001</c:v>
                </c:pt>
                <c:pt idx="14581">
                  <c:v>0.145640002868133</c:v>
                </c:pt>
                <c:pt idx="14582">
                  <c:v>0.14125333350784999</c:v>
                </c:pt>
                <c:pt idx="14583">
                  <c:v>0.13617095309382299</c:v>
                </c:pt>
                <c:pt idx="14584">
                  <c:v>0.130635581843141</c:v>
                </c:pt>
                <c:pt idx="14585">
                  <c:v>0.124724943491876</c:v>
                </c:pt>
                <c:pt idx="14586">
                  <c:v>0.117963424812057</c:v>
                </c:pt>
                <c:pt idx="14587">
                  <c:v>0.110899287348061</c:v>
                </c:pt>
                <c:pt idx="14588">
                  <c:v>0.103243515775037</c:v>
                </c:pt>
                <c:pt idx="14589">
                  <c:v>9.5198143022024007E-2</c:v>
                </c:pt>
                <c:pt idx="14590">
                  <c:v>8.7077002262634595E-2</c:v>
                </c:pt>
                <c:pt idx="14591">
                  <c:v>7.8063497388497202E-2</c:v>
                </c:pt>
                <c:pt idx="14592">
                  <c:v>6.8631442334970205E-2</c:v>
                </c:pt>
                <c:pt idx="14593">
                  <c:v>5.9256128670430501E-2</c:v>
                </c:pt>
                <c:pt idx="14594">
                  <c:v>4.9198240135090797E-2</c:v>
                </c:pt>
                <c:pt idx="14595">
                  <c:v>3.90564257721241E-2</c:v>
                </c:pt>
                <c:pt idx="14596">
                  <c:v>2.85649153902028E-2</c:v>
                </c:pt>
                <c:pt idx="14597">
                  <c:v>1.78068253198361E-2</c:v>
                </c:pt>
                <c:pt idx="14598">
                  <c:v>6.9315179892795202E-3</c:v>
                </c:pt>
                <c:pt idx="14599">
                  <c:v>-4.1991369055529998E-3</c:v>
                </c:pt>
                <c:pt idx="14600">
                  <c:v>-1.5194968412638E-2</c:v>
                </c:pt>
                <c:pt idx="14601">
                  <c:v>-2.67311383897131E-2</c:v>
                </c:pt>
                <c:pt idx="14602">
                  <c:v>-3.7729305345042902E-2</c:v>
                </c:pt>
                <c:pt idx="14603">
                  <c:v>-4.91546914797934E-2</c:v>
                </c:pt>
                <c:pt idx="14604">
                  <c:v>-6.0366957051631101E-2</c:v>
                </c:pt>
                <c:pt idx="14605">
                  <c:v>-7.1357913770142098E-2</c:v>
                </c:pt>
                <c:pt idx="14606">
                  <c:v>-8.2512100306161004E-2</c:v>
                </c:pt>
                <c:pt idx="14607">
                  <c:v>-9.3290717964284398E-2</c:v>
                </c:pt>
                <c:pt idx="14608">
                  <c:v>-0.103982561080865</c:v>
                </c:pt>
                <c:pt idx="14609">
                  <c:v>-0.11433148971991899</c:v>
                </c:pt>
                <c:pt idx="14610">
                  <c:v>-0.124615208975554</c:v>
                </c:pt>
                <c:pt idx="14611">
                  <c:v>-0.134639501213075</c:v>
                </c:pt>
                <c:pt idx="14612">
                  <c:v>-0.14395749750077499</c:v>
                </c:pt>
                <c:pt idx="14613">
                  <c:v>-0.15314004634220099</c:v>
                </c:pt>
                <c:pt idx="14614">
                  <c:v>-0.162054306696821</c:v>
                </c:pt>
                <c:pt idx="14615">
                  <c:v>-0.17023160079248001</c:v>
                </c:pt>
                <c:pt idx="14616">
                  <c:v>-0.178200690413305</c:v>
                </c:pt>
                <c:pt idx="14617">
                  <c:v>-0.18545823762761701</c:v>
                </c:pt>
                <c:pt idx="14618">
                  <c:v>-0.19231848798743501</c:v>
                </c:pt>
                <c:pt idx="14619">
                  <c:v>-0.19863188453886901</c:v>
                </c:pt>
                <c:pt idx="14620">
                  <c:v>-0.20427813803971201</c:v>
                </c:pt>
                <c:pt idx="14621">
                  <c:v>-0.209442328552924</c:v>
                </c:pt>
                <c:pt idx="14622">
                  <c:v>-0.21394966359571599</c:v>
                </c:pt>
                <c:pt idx="14623">
                  <c:v>-0.21810927351907999</c:v>
                </c:pt>
                <c:pt idx="14624">
                  <c:v>-0.22151131133600899</c:v>
                </c:pt>
                <c:pt idx="14625">
                  <c:v>-0.22425537073601601</c:v>
                </c:pt>
                <c:pt idx="14626">
                  <c:v>-0.22644785857271199</c:v>
                </c:pt>
                <c:pt idx="14627">
                  <c:v>-0.22774226178754001</c:v>
                </c:pt>
                <c:pt idx="14628">
                  <c:v>-0.22882816519344401</c:v>
                </c:pt>
                <c:pt idx="14629">
                  <c:v>-0.22910441508236001</c:v>
                </c:pt>
                <c:pt idx="14630">
                  <c:v>-0.228676303848344</c:v>
                </c:pt>
                <c:pt idx="14631">
                  <c:v>-0.227870314255946</c:v>
                </c:pt>
                <c:pt idx="14632">
                  <c:v>-0.22615003301842501</c:v>
                </c:pt>
                <c:pt idx="14633">
                  <c:v>-0.22429140656640301</c:v>
                </c:pt>
                <c:pt idx="14634">
                  <c:v>-0.22154722993530401</c:v>
                </c:pt>
                <c:pt idx="14635">
                  <c:v>-0.21830938813925899</c:v>
                </c:pt>
                <c:pt idx="14636">
                  <c:v>-0.214896344350963</c:v>
                </c:pt>
                <c:pt idx="14637">
                  <c:v>-0.210564394071241</c:v>
                </c:pt>
                <c:pt idx="14638">
                  <c:v>-0.205895294688379</c:v>
                </c:pt>
                <c:pt idx="14639">
                  <c:v>-0.201068697517648</c:v>
                </c:pt>
                <c:pt idx="14640">
                  <c:v>-0.19508014444371699</c:v>
                </c:pt>
                <c:pt idx="14641">
                  <c:v>-0.189501400860344</c:v>
                </c:pt>
                <c:pt idx="14642">
                  <c:v>-0.183290803136783</c:v>
                </c:pt>
                <c:pt idx="14643">
                  <c:v>-0.17680154429735601</c:v>
                </c:pt>
                <c:pt idx="14644">
                  <c:v>-0.169990039785061</c:v>
                </c:pt>
                <c:pt idx="14645">
                  <c:v>-0.16302073304954701</c:v>
                </c:pt>
                <c:pt idx="14646">
                  <c:v>-0.15564563460138101</c:v>
                </c:pt>
                <c:pt idx="14647">
                  <c:v>-0.14844523374306801</c:v>
                </c:pt>
                <c:pt idx="14648">
                  <c:v>-0.14114769264153701</c:v>
                </c:pt>
                <c:pt idx="14649">
                  <c:v>-0.133346324768983</c:v>
                </c:pt>
                <c:pt idx="14650">
                  <c:v>-0.12616498871923201</c:v>
                </c:pt>
                <c:pt idx="14651">
                  <c:v>-0.11862504077260499</c:v>
                </c:pt>
                <c:pt idx="14652">
                  <c:v>-0.111209319339027</c:v>
                </c:pt>
                <c:pt idx="14653">
                  <c:v>-0.104043650702542</c:v>
                </c:pt>
                <c:pt idx="14654">
                  <c:v>-9.7011503964546095E-2</c:v>
                </c:pt>
                <c:pt idx="14655">
                  <c:v>-9.0015287798882099E-2</c:v>
                </c:pt>
                <c:pt idx="14656">
                  <c:v>-8.3275163190987406E-2</c:v>
                </c:pt>
                <c:pt idx="14657">
                  <c:v>-7.7060363194968604E-2</c:v>
                </c:pt>
                <c:pt idx="14658">
                  <c:v>-7.0722654428948498E-2</c:v>
                </c:pt>
                <c:pt idx="14659">
                  <c:v>-6.5266898898640402E-2</c:v>
                </c:pt>
                <c:pt idx="14660">
                  <c:v>-5.9841422501468199E-2</c:v>
                </c:pt>
                <c:pt idx="14661">
                  <c:v>-5.5014832528858297E-2</c:v>
                </c:pt>
                <c:pt idx="14662">
                  <c:v>-5.0598899569524097E-2</c:v>
                </c:pt>
                <c:pt idx="14663">
                  <c:v>-4.6728828038103201E-2</c:v>
                </c:pt>
                <c:pt idx="14664">
                  <c:v>-4.3594174101456197E-2</c:v>
                </c:pt>
                <c:pt idx="14665">
                  <c:v>-4.0507329278156201E-2</c:v>
                </c:pt>
                <c:pt idx="14666">
                  <c:v>-3.8564033559793598E-2</c:v>
                </c:pt>
                <c:pt idx="14667">
                  <c:v>-3.6915972542611697E-2</c:v>
                </c:pt>
                <c:pt idx="14668">
                  <c:v>-3.5715451140037997E-2</c:v>
                </c:pt>
                <c:pt idx="14669">
                  <c:v>-3.5698164816350797E-2</c:v>
                </c:pt>
                <c:pt idx="14670">
                  <c:v>-3.6005536613208197E-2</c:v>
                </c:pt>
                <c:pt idx="14671">
                  <c:v>-3.7051001915682301E-2</c:v>
                </c:pt>
                <c:pt idx="14672">
                  <c:v>-3.8582851910571203E-2</c:v>
                </c:pt>
                <c:pt idx="14673">
                  <c:v>-4.1067520992376497E-2</c:v>
                </c:pt>
                <c:pt idx="14674">
                  <c:v>-4.3979099985015903E-2</c:v>
                </c:pt>
                <c:pt idx="14675">
                  <c:v>-4.7993877050485502E-2</c:v>
                </c:pt>
                <c:pt idx="14676">
                  <c:v>-5.2322206051076597E-2</c:v>
                </c:pt>
                <c:pt idx="14677">
                  <c:v>-5.7527524872543298E-2</c:v>
                </c:pt>
                <c:pt idx="14678">
                  <c:v>-6.3407110051207E-2</c:v>
                </c:pt>
                <c:pt idx="14679">
                  <c:v>-6.9863399675948595E-2</c:v>
                </c:pt>
                <c:pt idx="14680">
                  <c:v>-7.7050698610316506E-2</c:v>
                </c:pt>
                <c:pt idx="14681">
                  <c:v>-8.4659187845751493E-2</c:v>
                </c:pt>
                <c:pt idx="14682">
                  <c:v>-9.3138743110870101E-2</c:v>
                </c:pt>
                <c:pt idx="14683">
                  <c:v>-0.102197235804886</c:v>
                </c:pt>
                <c:pt idx="14684">
                  <c:v>-0.111759361964683</c:v>
                </c:pt>
                <c:pt idx="14685">
                  <c:v>-0.121799634029032</c:v>
                </c:pt>
                <c:pt idx="14686">
                  <c:v>-0.13221190923987799</c:v>
                </c:pt>
                <c:pt idx="14687">
                  <c:v>-0.14348492156128501</c:v>
                </c:pt>
                <c:pt idx="14688">
                  <c:v>-0.15492966826830201</c:v>
                </c:pt>
                <c:pt idx="14689">
                  <c:v>-0.167077618697442</c:v>
                </c:pt>
                <c:pt idx="14690">
                  <c:v>-0.179321554866579</c:v>
                </c:pt>
                <c:pt idx="14691">
                  <c:v>-0.19185988920997299</c:v>
                </c:pt>
                <c:pt idx="14692">
                  <c:v>-0.205110615945717</c:v>
                </c:pt>
                <c:pt idx="14693">
                  <c:v>-0.21825205811802101</c:v>
                </c:pt>
                <c:pt idx="14694">
                  <c:v>-0.23178621248112399</c:v>
                </c:pt>
                <c:pt idx="14695">
                  <c:v>-0.24528573866844999</c:v>
                </c:pt>
                <c:pt idx="14696">
                  <c:v>-0.259082437062296</c:v>
                </c:pt>
                <c:pt idx="14697">
                  <c:v>-0.273163543960672</c:v>
                </c:pt>
                <c:pt idx="14698">
                  <c:v>-0.28702158072505002</c:v>
                </c:pt>
                <c:pt idx="14699">
                  <c:v>-0.30094875972885299</c:v>
                </c:pt>
                <c:pt idx="14700">
                  <c:v>-0.31475914906436098</c:v>
                </c:pt>
                <c:pt idx="14701">
                  <c:v>-0.32851593584274102</c:v>
                </c:pt>
                <c:pt idx="14702">
                  <c:v>-0.34224304352587998</c:v>
                </c:pt>
                <c:pt idx="14703">
                  <c:v>-0.35600598584222798</c:v>
                </c:pt>
                <c:pt idx="14704">
                  <c:v>-0.36914754200870398</c:v>
                </c:pt>
                <c:pt idx="14705">
                  <c:v>-0.38221370212836198</c:v>
                </c:pt>
                <c:pt idx="14706">
                  <c:v>-0.395039956816713</c:v>
                </c:pt>
                <c:pt idx="14707">
                  <c:v>-0.40750194733580403</c:v>
                </c:pt>
                <c:pt idx="14708">
                  <c:v>-0.41959468819025397</c:v>
                </c:pt>
                <c:pt idx="14709">
                  <c:v>-0.43109164045931703</c:v>
                </c:pt>
                <c:pt idx="14710">
                  <c:v>-0.44248317659032599</c:v>
                </c:pt>
                <c:pt idx="14711">
                  <c:v>-0.45339019776613698</c:v>
                </c:pt>
                <c:pt idx="14712">
                  <c:v>-0.463459334427133</c:v>
                </c:pt>
                <c:pt idx="14713">
                  <c:v>-0.47329562890920501</c:v>
                </c:pt>
                <c:pt idx="14714">
                  <c:v>-0.48260223687586301</c:v>
                </c:pt>
                <c:pt idx="14715">
                  <c:v>-0.49120636459728401</c:v>
                </c:pt>
                <c:pt idx="14716">
                  <c:v>-0.49930118495505799</c:v>
                </c:pt>
                <c:pt idx="14717">
                  <c:v>-0.50678171857347798</c:v>
                </c:pt>
                <c:pt idx="14718">
                  <c:v>-0.51333526219289405</c:v>
                </c:pt>
                <c:pt idx="14719">
                  <c:v>-0.51949029489147802</c:v>
                </c:pt>
                <c:pt idx="14720">
                  <c:v>-0.52494191488430197</c:v>
                </c:pt>
                <c:pt idx="14721">
                  <c:v>-0.52980413912665003</c:v>
                </c:pt>
                <c:pt idx="14722">
                  <c:v>-0.53404894911160405</c:v>
                </c:pt>
                <c:pt idx="14723">
                  <c:v>-0.53719609797647605</c:v>
                </c:pt>
                <c:pt idx="14724">
                  <c:v>-0.540177495684947</c:v>
                </c:pt>
                <c:pt idx="14725">
                  <c:v>-0.54227933473468204</c:v>
                </c:pt>
                <c:pt idx="14726">
                  <c:v>-0.54370559061249601</c:v>
                </c:pt>
                <c:pt idx="14727">
                  <c:v>-0.54446461739807195</c:v>
                </c:pt>
                <c:pt idx="14728">
                  <c:v>-0.54445142823006898</c:v>
                </c:pt>
                <c:pt idx="14729">
                  <c:v>-0.54400299834169497</c:v>
                </c:pt>
                <c:pt idx="14730">
                  <c:v>-0.54296083486073099</c:v>
                </c:pt>
                <c:pt idx="14731">
                  <c:v>-0.54110752643905102</c:v>
                </c:pt>
                <c:pt idx="14732">
                  <c:v>-0.53868941749786803</c:v>
                </c:pt>
                <c:pt idx="14733">
                  <c:v>-0.53593987849875302</c:v>
                </c:pt>
                <c:pt idx="14734">
                  <c:v>-0.532432061402759</c:v>
                </c:pt>
                <c:pt idx="14735">
                  <c:v>-0.52869003320978603</c:v>
                </c:pt>
                <c:pt idx="14736">
                  <c:v>-0.52401301174139403</c:v>
                </c:pt>
                <c:pt idx="14737">
                  <c:v>-0.51897231886414097</c:v>
                </c:pt>
                <c:pt idx="14738">
                  <c:v>-0.51383099359145401</c:v>
                </c:pt>
                <c:pt idx="14739">
                  <c:v>-0.50803060774628805</c:v>
                </c:pt>
                <c:pt idx="14740">
                  <c:v>-0.50203897732388203</c:v>
                </c:pt>
                <c:pt idx="14741">
                  <c:v>-0.49547369149980303</c:v>
                </c:pt>
                <c:pt idx="14742">
                  <c:v>-0.48870320658480398</c:v>
                </c:pt>
                <c:pt idx="14743">
                  <c:v>-0.48168424546388899</c:v>
                </c:pt>
                <c:pt idx="14744">
                  <c:v>-0.47452035603784798</c:v>
                </c:pt>
                <c:pt idx="14745">
                  <c:v>-0.46717578558246903</c:v>
                </c:pt>
                <c:pt idx="14746">
                  <c:v>-0.459546130768687</c:v>
                </c:pt>
                <c:pt idx="14747">
                  <c:v>-0.45194678650368603</c:v>
                </c:pt>
                <c:pt idx="14748">
                  <c:v>-0.44406278736314098</c:v>
                </c:pt>
                <c:pt idx="14749">
                  <c:v>-0.436594705299584</c:v>
                </c:pt>
                <c:pt idx="14750">
                  <c:v>-0.428549753436961</c:v>
                </c:pt>
                <c:pt idx="14751">
                  <c:v>-0.42084779421948398</c:v>
                </c:pt>
                <c:pt idx="14752">
                  <c:v>-0.41321275153012699</c:v>
                </c:pt>
                <c:pt idx="14753">
                  <c:v>-0.40551397269236</c:v>
                </c:pt>
                <c:pt idx="14754">
                  <c:v>-0.39818909479792303</c:v>
                </c:pt>
                <c:pt idx="14755">
                  <c:v>-0.39074862149129103</c:v>
                </c:pt>
                <c:pt idx="14756">
                  <c:v>-0.383629613582394</c:v>
                </c:pt>
                <c:pt idx="14757">
                  <c:v>-0.37671138236178497</c:v>
                </c:pt>
                <c:pt idx="14758">
                  <c:v>-0.370276591204108</c:v>
                </c:pt>
                <c:pt idx="14759">
                  <c:v>-0.363681515973522</c:v>
                </c:pt>
                <c:pt idx="14760">
                  <c:v>-0.35781827502299002</c:v>
                </c:pt>
                <c:pt idx="14761">
                  <c:v>-0.35187815421819801</c:v>
                </c:pt>
                <c:pt idx="14762">
                  <c:v>-0.34660833794658202</c:v>
                </c:pt>
                <c:pt idx="14763">
                  <c:v>-0.34166056184765597</c:v>
                </c:pt>
                <c:pt idx="14764">
                  <c:v>-0.33672437883748102</c:v>
                </c:pt>
                <c:pt idx="14765">
                  <c:v>-0.33276645936902499</c:v>
                </c:pt>
                <c:pt idx="14766">
                  <c:v>-0.32875608699465902</c:v>
                </c:pt>
                <c:pt idx="14767">
                  <c:v>-0.32523361340407198</c:v>
                </c:pt>
                <c:pt idx="14768">
                  <c:v>-0.32243503993241202</c:v>
                </c:pt>
                <c:pt idx="14769">
                  <c:v>-0.31972746353082199</c:v>
                </c:pt>
                <c:pt idx="14770">
                  <c:v>-0.31768990175287498</c:v>
                </c:pt>
                <c:pt idx="14771">
                  <c:v>-0.31601602053878203</c:v>
                </c:pt>
                <c:pt idx="14772">
                  <c:v>-0.314610118075413</c:v>
                </c:pt>
                <c:pt idx="14773">
                  <c:v>-0.31381127710551998</c:v>
                </c:pt>
                <c:pt idx="14774">
                  <c:v>-0.31365897508511797</c:v>
                </c:pt>
                <c:pt idx="14775">
                  <c:v>-0.313644070999061</c:v>
                </c:pt>
                <c:pt idx="14776">
                  <c:v>-0.314026583001633</c:v>
                </c:pt>
                <c:pt idx="14777">
                  <c:v>-0.31486966960456098</c:v>
                </c:pt>
                <c:pt idx="14778">
                  <c:v>-0.31605335770411302</c:v>
                </c:pt>
                <c:pt idx="14779">
                  <c:v>-0.31785696820768999</c:v>
                </c:pt>
                <c:pt idx="14780">
                  <c:v>-0.31987207053953198</c:v>
                </c:pt>
                <c:pt idx="14781">
                  <c:v>-0.32210079795304197</c:v>
                </c:pt>
                <c:pt idx="14782">
                  <c:v>-0.32474168517444002</c:v>
                </c:pt>
                <c:pt idx="14783">
                  <c:v>-0.327400520217352</c:v>
                </c:pt>
                <c:pt idx="14784">
                  <c:v>-0.33098910873177301</c:v>
                </c:pt>
                <c:pt idx="14785">
                  <c:v>-0.33458554054112499</c:v>
                </c:pt>
                <c:pt idx="14786">
                  <c:v>-0.33819781096609403</c:v>
                </c:pt>
                <c:pt idx="14787">
                  <c:v>-0.34220334972400102</c:v>
                </c:pt>
                <c:pt idx="14788">
                  <c:v>-0.34606621107790903</c:v>
                </c:pt>
                <c:pt idx="14789">
                  <c:v>-0.350451365791978</c:v>
                </c:pt>
                <c:pt idx="14790">
                  <c:v>-0.35489029535210898</c:v>
                </c:pt>
                <c:pt idx="14791">
                  <c:v>-0.35941336160453802</c:v>
                </c:pt>
                <c:pt idx="14792">
                  <c:v>-0.36394400873015698</c:v>
                </c:pt>
                <c:pt idx="14793">
                  <c:v>-0.36848164731120098</c:v>
                </c:pt>
                <c:pt idx="14794">
                  <c:v>-0.372997189390951</c:v>
                </c:pt>
                <c:pt idx="14795">
                  <c:v>-0.377488216789516</c:v>
                </c:pt>
                <c:pt idx="14796">
                  <c:v>-0.38217433268928502</c:v>
                </c:pt>
                <c:pt idx="14797">
                  <c:v>-0.38644113596194202</c:v>
                </c:pt>
                <c:pt idx="14798">
                  <c:v>-0.39101866551339898</c:v>
                </c:pt>
                <c:pt idx="14799">
                  <c:v>-0.395168224137739</c:v>
                </c:pt>
                <c:pt idx="14800">
                  <c:v>-0.39930162659653401</c:v>
                </c:pt>
                <c:pt idx="14801">
                  <c:v>-0.40315261082602299</c:v>
                </c:pt>
                <c:pt idx="14802">
                  <c:v>-0.406899405726031</c:v>
                </c:pt>
                <c:pt idx="14803">
                  <c:v>-0.41059857591186499</c:v>
                </c:pt>
                <c:pt idx="14804">
                  <c:v>-0.41366036490898</c:v>
                </c:pt>
                <c:pt idx="14805">
                  <c:v>-0.416804788343762</c:v>
                </c:pt>
                <c:pt idx="14806">
                  <c:v>-0.41934448702389499</c:v>
                </c:pt>
                <c:pt idx="14807">
                  <c:v>-0.42214559438988702</c:v>
                </c:pt>
                <c:pt idx="14808">
                  <c:v>-0.424121035925692</c:v>
                </c:pt>
                <c:pt idx="14809">
                  <c:v>-0.42626703213543399</c:v>
                </c:pt>
                <c:pt idx="14810">
                  <c:v>-0.42763294504746002</c:v>
                </c:pt>
                <c:pt idx="14811">
                  <c:v>-0.42889782877458899</c:v>
                </c:pt>
                <c:pt idx="14812">
                  <c:v>-0.43008569239833999</c:v>
                </c:pt>
                <c:pt idx="14813">
                  <c:v>-0.43063412173464499</c:v>
                </c:pt>
                <c:pt idx="14814">
                  <c:v>-0.43087153495449398</c:v>
                </c:pt>
                <c:pt idx="14815">
                  <c:v>-0.430523969946084</c:v>
                </c:pt>
                <c:pt idx="14816">
                  <c:v>-0.43027066861952301</c:v>
                </c:pt>
                <c:pt idx="14817">
                  <c:v>-0.42936323623251299</c:v>
                </c:pt>
                <c:pt idx="14818">
                  <c:v>-0.428481284780862</c:v>
                </c:pt>
                <c:pt idx="14819">
                  <c:v>-0.42692836957358499</c:v>
                </c:pt>
                <c:pt idx="14820">
                  <c:v>-0.42497948265603502</c:v>
                </c:pt>
                <c:pt idx="14821">
                  <c:v>-0.42267375114227301</c:v>
                </c:pt>
                <c:pt idx="14822">
                  <c:v>-0.42048871668104598</c:v>
                </c:pt>
                <c:pt idx="14823">
                  <c:v>-0.418186994895693</c:v>
                </c:pt>
                <c:pt idx="14824">
                  <c:v>-0.41471495160034599</c:v>
                </c:pt>
                <c:pt idx="14825">
                  <c:v>-0.41174089165348698</c:v>
                </c:pt>
                <c:pt idx="14826">
                  <c:v>-0.40809203274276601</c:v>
                </c:pt>
                <c:pt idx="14827">
                  <c:v>-0.40436906547906898</c:v>
                </c:pt>
                <c:pt idx="14828">
                  <c:v>-0.40049831052006502</c:v>
                </c:pt>
                <c:pt idx="14829">
                  <c:v>-0.39641979054965099</c:v>
                </c:pt>
                <c:pt idx="14830">
                  <c:v>-0.39214254597133502</c:v>
                </c:pt>
                <c:pt idx="14831">
                  <c:v>-0.38734411735970298</c:v>
                </c:pt>
                <c:pt idx="14832">
                  <c:v>-0.382962996332042</c:v>
                </c:pt>
                <c:pt idx="14833">
                  <c:v>-0.378079035464643</c:v>
                </c:pt>
                <c:pt idx="14834">
                  <c:v>-0.37338913979083899</c:v>
                </c:pt>
                <c:pt idx="14835">
                  <c:v>-0.36835802722212801</c:v>
                </c:pt>
                <c:pt idx="14836">
                  <c:v>-0.36358175634823903</c:v>
                </c:pt>
                <c:pt idx="14837">
                  <c:v>-0.35874088267299498</c:v>
                </c:pt>
                <c:pt idx="14838">
                  <c:v>-0.353460441637937</c:v>
                </c:pt>
                <c:pt idx="14839">
                  <c:v>-0.34899797735010502</c:v>
                </c:pt>
                <c:pt idx="14840">
                  <c:v>-0.34406080686421298</c:v>
                </c:pt>
                <c:pt idx="14841">
                  <c:v>-0.33911619195835602</c:v>
                </c:pt>
                <c:pt idx="14842">
                  <c:v>-0.33445088401552098</c:v>
                </c:pt>
                <c:pt idx="14843">
                  <c:v>-0.32983390046889899</c:v>
                </c:pt>
                <c:pt idx="14844">
                  <c:v>-0.32561811125706902</c:v>
                </c:pt>
                <c:pt idx="14845">
                  <c:v>-0.32143981518463399</c:v>
                </c:pt>
                <c:pt idx="14846">
                  <c:v>-0.31720408557246499</c:v>
                </c:pt>
                <c:pt idx="14847">
                  <c:v>-0.31348823836238399</c:v>
                </c:pt>
                <c:pt idx="14848">
                  <c:v>-0.30971983190197699</c:v>
                </c:pt>
                <c:pt idx="14849">
                  <c:v>-0.30648776487597301</c:v>
                </c:pt>
                <c:pt idx="14850">
                  <c:v>-0.30355746874980999</c:v>
                </c:pt>
                <c:pt idx="14851">
                  <c:v>-0.30049596634100001</c:v>
                </c:pt>
                <c:pt idx="14852">
                  <c:v>-0.29774804314487702</c:v>
                </c:pt>
                <c:pt idx="14853">
                  <c:v>-0.29537309939732298</c:v>
                </c:pt>
                <c:pt idx="14854">
                  <c:v>-0.29344993747956499</c:v>
                </c:pt>
                <c:pt idx="14855">
                  <c:v>-0.29196158793576099</c:v>
                </c:pt>
                <c:pt idx="14856">
                  <c:v>-0.29029820740691098</c:v>
                </c:pt>
                <c:pt idx="14857">
                  <c:v>-0.28905029385619901</c:v>
                </c:pt>
                <c:pt idx="14858">
                  <c:v>-0.28850120147691699</c:v>
                </c:pt>
                <c:pt idx="14859">
                  <c:v>-0.28785234855405001</c:v>
                </c:pt>
                <c:pt idx="14860">
                  <c:v>-0.28761738963336297</c:v>
                </c:pt>
                <c:pt idx="14861">
                  <c:v>-0.28768472708880399</c:v>
                </c:pt>
                <c:pt idx="14862">
                  <c:v>-0.28816944901723801</c:v>
                </c:pt>
                <c:pt idx="14863">
                  <c:v>-0.28856728999248099</c:v>
                </c:pt>
                <c:pt idx="14864">
                  <c:v>-0.28961816088617898</c:v>
                </c:pt>
                <c:pt idx="14865">
                  <c:v>-0.29079293538329698</c:v>
                </c:pt>
                <c:pt idx="14866">
                  <c:v>-0.29207587710899602</c:v>
                </c:pt>
                <c:pt idx="14867">
                  <c:v>-0.294011420413408</c:v>
                </c:pt>
                <c:pt idx="14868">
                  <c:v>-0.29564041670522401</c:v>
                </c:pt>
                <c:pt idx="14869">
                  <c:v>-0.29793453257472302</c:v>
                </c:pt>
                <c:pt idx="14870">
                  <c:v>-0.30005017263515499</c:v>
                </c:pt>
                <c:pt idx="14871">
                  <c:v>-0.30248160512154898</c:v>
                </c:pt>
                <c:pt idx="14872">
                  <c:v>-0.30558318767752202</c:v>
                </c:pt>
                <c:pt idx="14873">
                  <c:v>-0.30816498378095802</c:v>
                </c:pt>
                <c:pt idx="14874">
                  <c:v>-0.31112845897096703</c:v>
                </c:pt>
                <c:pt idx="14875">
                  <c:v>-0.31406273279221902</c:v>
                </c:pt>
                <c:pt idx="14876">
                  <c:v>-0.317140226914847</c:v>
                </c:pt>
                <c:pt idx="14877">
                  <c:v>-0.32051928024007598</c:v>
                </c:pt>
                <c:pt idx="14878">
                  <c:v>-0.32351558027058103</c:v>
                </c:pt>
                <c:pt idx="14879">
                  <c:v>-0.326656632493949</c:v>
                </c:pt>
                <c:pt idx="14880">
                  <c:v>-0.32985535355663098</c:v>
                </c:pt>
                <c:pt idx="14881">
                  <c:v>-0.33274887972092099</c:v>
                </c:pt>
                <c:pt idx="14882">
                  <c:v>-0.33606139748370201</c:v>
                </c:pt>
                <c:pt idx="14883">
                  <c:v>-0.33921262872518398</c:v>
                </c:pt>
                <c:pt idx="14884">
                  <c:v>-0.34178275090122501</c:v>
                </c:pt>
                <c:pt idx="14885">
                  <c:v>-0.34471375600705201</c:v>
                </c:pt>
                <c:pt idx="14886">
                  <c:v>-0.34733111093985097</c:v>
                </c:pt>
                <c:pt idx="14887">
                  <c:v>-0.34977001366662203</c:v>
                </c:pt>
                <c:pt idx="14888">
                  <c:v>-0.352063500056155</c:v>
                </c:pt>
                <c:pt idx="14889">
                  <c:v>-0.35412728128133197</c:v>
                </c:pt>
                <c:pt idx="14890">
                  <c:v>-0.35606388862771798</c:v>
                </c:pt>
                <c:pt idx="14891">
                  <c:v>-0.35751078144190501</c:v>
                </c:pt>
                <c:pt idx="14892">
                  <c:v>-0.35905033902949801</c:v>
                </c:pt>
                <c:pt idx="14893">
                  <c:v>-0.36008540289761098</c:v>
                </c:pt>
                <c:pt idx="14894">
                  <c:v>-0.36087744894753399</c:v>
                </c:pt>
                <c:pt idx="14895">
                  <c:v>-0.36122575104023702</c:v>
                </c:pt>
                <c:pt idx="14896">
                  <c:v>-0.36127635256921897</c:v>
                </c:pt>
                <c:pt idx="14897">
                  <c:v>-0.36114376910755103</c:v>
                </c:pt>
                <c:pt idx="14898">
                  <c:v>-0.36041339265110101</c:v>
                </c:pt>
                <c:pt idx="14899">
                  <c:v>-0.359711257789675</c:v>
                </c:pt>
                <c:pt idx="14900">
                  <c:v>-0.35818059591701201</c:v>
                </c:pt>
                <c:pt idx="14901">
                  <c:v>-0.35665321241812198</c:v>
                </c:pt>
                <c:pt idx="14902">
                  <c:v>-0.35456942709037897</c:v>
                </c:pt>
                <c:pt idx="14903">
                  <c:v>-0.35208919162494101</c:v>
                </c:pt>
                <c:pt idx="14904">
                  <c:v>-0.34936213647087699</c:v>
                </c:pt>
                <c:pt idx="14905">
                  <c:v>-0.346197374132799</c:v>
                </c:pt>
                <c:pt idx="14906">
                  <c:v>-0.34261230708433199</c:v>
                </c:pt>
                <c:pt idx="14907">
                  <c:v>-0.33841876607656601</c:v>
                </c:pt>
                <c:pt idx="14908">
                  <c:v>-0.33429457379458299</c:v>
                </c:pt>
                <c:pt idx="14909">
                  <c:v>-0.32941574705739501</c:v>
                </c:pt>
                <c:pt idx="14910">
                  <c:v>-0.32441325725144199</c:v>
                </c:pt>
                <c:pt idx="14911">
                  <c:v>-0.31876202435258799</c:v>
                </c:pt>
                <c:pt idx="14912">
                  <c:v>-0.31307523972133999</c:v>
                </c:pt>
                <c:pt idx="14913">
                  <c:v>-0.30691884379177198</c:v>
                </c:pt>
                <c:pt idx="14914">
                  <c:v>-0.300366904782431</c:v>
                </c:pt>
                <c:pt idx="14915">
                  <c:v>-0.29373297978033602</c:v>
                </c:pt>
                <c:pt idx="14916">
                  <c:v>-0.28636223734630101</c:v>
                </c:pt>
                <c:pt idx="14917">
                  <c:v>-0.27910210181543199</c:v>
                </c:pt>
                <c:pt idx="14918">
                  <c:v>-0.27132402319363702</c:v>
                </c:pt>
                <c:pt idx="14919">
                  <c:v>-0.26346100076951001</c:v>
                </c:pt>
                <c:pt idx="14920">
                  <c:v>-0.25510120779606499</c:v>
                </c:pt>
                <c:pt idx="14921">
                  <c:v>-0.24669535452375099</c:v>
                </c:pt>
                <c:pt idx="14922">
                  <c:v>-0.23799248821077401</c:v>
                </c:pt>
                <c:pt idx="14923">
                  <c:v>-0.228987070497986</c:v>
                </c:pt>
                <c:pt idx="14924">
                  <c:v>-0.22011715729713399</c:v>
                </c:pt>
                <c:pt idx="14925">
                  <c:v>-0.210641783082609</c:v>
                </c:pt>
                <c:pt idx="14926">
                  <c:v>-0.20124284457549199</c:v>
                </c:pt>
                <c:pt idx="14927">
                  <c:v>-0.19199110072095399</c:v>
                </c:pt>
                <c:pt idx="14928">
                  <c:v>-0.182335213816403</c:v>
                </c:pt>
                <c:pt idx="14929">
                  <c:v>-0.172682082087315</c:v>
                </c:pt>
                <c:pt idx="14930">
                  <c:v>-0.16299376650188999</c:v>
                </c:pt>
                <c:pt idx="14931">
                  <c:v>-0.15314313450870001</c:v>
                </c:pt>
                <c:pt idx="14932">
                  <c:v>-0.14340797387499199</c:v>
                </c:pt>
                <c:pt idx="14933">
                  <c:v>-0.13364045391323701</c:v>
                </c:pt>
                <c:pt idx="14934">
                  <c:v>-0.123692537312247</c:v>
                </c:pt>
                <c:pt idx="14935">
                  <c:v>-0.113942459840701</c:v>
                </c:pt>
                <c:pt idx="14936">
                  <c:v>-0.104106973462991</c:v>
                </c:pt>
                <c:pt idx="14937">
                  <c:v>-9.4658150696792301E-2</c:v>
                </c:pt>
                <c:pt idx="14938">
                  <c:v>-8.5104492429595793E-2</c:v>
                </c:pt>
                <c:pt idx="14939">
                  <c:v>-7.5237127393269501E-2</c:v>
                </c:pt>
                <c:pt idx="14940">
                  <c:v>-6.6171102663362805E-2</c:v>
                </c:pt>
                <c:pt idx="14941">
                  <c:v>-5.6882768878579897E-2</c:v>
                </c:pt>
                <c:pt idx="14942">
                  <c:v>-4.78640419275402E-2</c:v>
                </c:pt>
                <c:pt idx="14943">
                  <c:v>-3.8969006228967699E-2</c:v>
                </c:pt>
                <c:pt idx="14944">
                  <c:v>-3.00962246550282E-2</c:v>
                </c:pt>
                <c:pt idx="14945">
                  <c:v>-2.1684708889568902E-2</c:v>
                </c:pt>
                <c:pt idx="14946">
                  <c:v>-1.30912062751999E-2</c:v>
                </c:pt>
                <c:pt idx="14947">
                  <c:v>-4.9720037733964103E-3</c:v>
                </c:pt>
                <c:pt idx="14948">
                  <c:v>3.1753540762501599E-3</c:v>
                </c:pt>
                <c:pt idx="14949">
                  <c:v>1.06198771579403E-2</c:v>
                </c:pt>
                <c:pt idx="14950">
                  <c:v>1.8176040656605899E-2</c:v>
                </c:pt>
                <c:pt idx="14951">
                  <c:v>2.5385279510425698E-2</c:v>
                </c:pt>
                <c:pt idx="14952">
                  <c:v>3.2555754395422402E-2</c:v>
                </c:pt>
                <c:pt idx="14953">
                  <c:v>3.9594610460729998E-2</c:v>
                </c:pt>
                <c:pt idx="14954">
                  <c:v>4.5568845120653297E-2</c:v>
                </c:pt>
                <c:pt idx="14955">
                  <c:v>5.2125193536414698E-2</c:v>
                </c:pt>
                <c:pt idx="14956">
                  <c:v>5.7765429043793101E-2</c:v>
                </c:pt>
                <c:pt idx="14957">
                  <c:v>6.3748039273588394E-2</c:v>
                </c:pt>
                <c:pt idx="14958">
                  <c:v>6.9196123800805295E-2</c:v>
                </c:pt>
                <c:pt idx="14959">
                  <c:v>7.4215864856131603E-2</c:v>
                </c:pt>
                <c:pt idx="14960">
                  <c:v>7.9299256880641697E-2</c:v>
                </c:pt>
                <c:pt idx="14961">
                  <c:v>8.3891994198742603E-2</c:v>
                </c:pt>
                <c:pt idx="14962">
                  <c:v>8.8313105837481698E-2</c:v>
                </c:pt>
                <c:pt idx="14963">
                  <c:v>9.2513650370176503E-2</c:v>
                </c:pt>
                <c:pt idx="14964">
                  <c:v>9.6259958831402398E-2</c:v>
                </c:pt>
                <c:pt idx="14965">
                  <c:v>9.9796025731694299E-2</c:v>
                </c:pt>
                <c:pt idx="14966">
                  <c:v>0.10334116821499199</c:v>
                </c:pt>
                <c:pt idx="14967">
                  <c:v>0.106428830558537</c:v>
                </c:pt>
                <c:pt idx="14968">
                  <c:v>0.109401678729986</c:v>
                </c:pt>
                <c:pt idx="14969">
                  <c:v>0.111957010892463</c:v>
                </c:pt>
                <c:pt idx="14970">
                  <c:v>0.11425764430477101</c:v>
                </c:pt>
                <c:pt idx="14971">
                  <c:v>0.116470313932587</c:v>
                </c:pt>
                <c:pt idx="14972">
                  <c:v>0.118357269736061</c:v>
                </c:pt>
                <c:pt idx="14973">
                  <c:v>0.120306302174607</c:v>
                </c:pt>
                <c:pt idx="14974">
                  <c:v>0.121880825521805</c:v>
                </c:pt>
                <c:pt idx="14975">
                  <c:v>0.123439318855446</c:v>
                </c:pt>
                <c:pt idx="14976">
                  <c:v>0.124456258035235</c:v>
                </c:pt>
                <c:pt idx="14977">
                  <c:v>0.12534063263071499</c:v>
                </c:pt>
                <c:pt idx="14978">
                  <c:v>0.126430819964438</c:v>
                </c:pt>
                <c:pt idx="14979">
                  <c:v>0.127159381008426</c:v>
                </c:pt>
                <c:pt idx="14980">
                  <c:v>0.12799790714840301</c:v>
                </c:pt>
                <c:pt idx="14981">
                  <c:v>0.12810784210880899</c:v>
                </c:pt>
                <c:pt idx="14982">
                  <c:v>0.12839076075257799</c:v>
                </c:pt>
                <c:pt idx="14983">
                  <c:v>0.128622439038199</c:v>
                </c:pt>
                <c:pt idx="14984">
                  <c:v>0.12866962322706499</c:v>
                </c:pt>
                <c:pt idx="14985">
                  <c:v>0.12868620361083399</c:v>
                </c:pt>
                <c:pt idx="14986">
                  <c:v>0.12862127047086999</c:v>
                </c:pt>
                <c:pt idx="14987">
                  <c:v>0.12817657583423001</c:v>
                </c:pt>
                <c:pt idx="14988">
                  <c:v>0.128157587129269</c:v>
                </c:pt>
                <c:pt idx="14989">
                  <c:v>0.12776888482101501</c:v>
                </c:pt>
                <c:pt idx="14990">
                  <c:v>0.12754501398844001</c:v>
                </c:pt>
                <c:pt idx="14991">
                  <c:v>0.12702019158942701</c:v>
                </c:pt>
                <c:pt idx="14992">
                  <c:v>0.12623725126820201</c:v>
                </c:pt>
                <c:pt idx="14993">
                  <c:v>0.12598808080375101</c:v>
                </c:pt>
                <c:pt idx="14994">
                  <c:v>0.12543672878290599</c:v>
                </c:pt>
                <c:pt idx="14995">
                  <c:v>0.124884027186066</c:v>
                </c:pt>
                <c:pt idx="14996">
                  <c:v>0.124346247924553</c:v>
                </c:pt>
                <c:pt idx="14997">
                  <c:v>0.12365519315619</c:v>
                </c:pt>
                <c:pt idx="14998">
                  <c:v>0.123086932880989</c:v>
                </c:pt>
                <c:pt idx="14999">
                  <c:v>0.122602076173657</c:v>
                </c:pt>
                <c:pt idx="15000">
                  <c:v>0.122133330593467</c:v>
                </c:pt>
                <c:pt idx="15001">
                  <c:v>0.121638594594399</c:v>
                </c:pt>
                <c:pt idx="15002">
                  <c:v>0.121235353449599</c:v>
                </c:pt>
                <c:pt idx="15003">
                  <c:v>0.12086887213888201</c:v>
                </c:pt>
                <c:pt idx="15004">
                  <c:v>0.120367267769088</c:v>
                </c:pt>
                <c:pt idx="15005">
                  <c:v>0.120265976547363</c:v>
                </c:pt>
                <c:pt idx="15006">
                  <c:v>0.12002209061759</c:v>
                </c:pt>
                <c:pt idx="15007">
                  <c:v>0.119894519599827</c:v>
                </c:pt>
                <c:pt idx="15008">
                  <c:v>0.119847493497152</c:v>
                </c:pt>
                <c:pt idx="15009">
                  <c:v>0.119588076413672</c:v>
                </c:pt>
                <c:pt idx="15010">
                  <c:v>0.120047356947833</c:v>
                </c:pt>
                <c:pt idx="15011">
                  <c:v>0.120196334450984</c:v>
                </c:pt>
                <c:pt idx="15012">
                  <c:v>0.120683358513925</c:v>
                </c:pt>
                <c:pt idx="15013">
                  <c:v>0.12116170866814301</c:v>
                </c:pt>
                <c:pt idx="15014">
                  <c:v>0.121349983486958</c:v>
                </c:pt>
                <c:pt idx="15015">
                  <c:v>0.122416822163078</c:v>
                </c:pt>
                <c:pt idx="15016">
                  <c:v>0.12327157441035</c:v>
                </c:pt>
                <c:pt idx="15017">
                  <c:v>0.124355679430928</c:v>
                </c:pt>
                <c:pt idx="15018">
                  <c:v>0.125367595863039</c:v>
                </c:pt>
                <c:pt idx="15019">
                  <c:v>0.126530732869824</c:v>
                </c:pt>
                <c:pt idx="15020">
                  <c:v>0.127807773260979</c:v>
                </c:pt>
                <c:pt idx="15021">
                  <c:v>0.129533385062819</c:v>
                </c:pt>
                <c:pt idx="15022">
                  <c:v>0.13105782124450199</c:v>
                </c:pt>
                <c:pt idx="15023">
                  <c:v>0.13292524976828601</c:v>
                </c:pt>
                <c:pt idx="15024">
                  <c:v>0.13465363206335099</c:v>
                </c:pt>
                <c:pt idx="15025">
                  <c:v>0.13693779961074701</c:v>
                </c:pt>
                <c:pt idx="15026">
                  <c:v>0.13930059261570499</c:v>
                </c:pt>
                <c:pt idx="15027">
                  <c:v>0.14147338411444299</c:v>
                </c:pt>
                <c:pt idx="15028">
                  <c:v>0.14403057820120799</c:v>
                </c:pt>
                <c:pt idx="15029">
                  <c:v>0.14677156914356801</c:v>
                </c:pt>
                <c:pt idx="15030">
                  <c:v>0.14958964367826399</c:v>
                </c:pt>
                <c:pt idx="15031">
                  <c:v>0.15253599444614799</c:v>
                </c:pt>
                <c:pt idx="15032">
                  <c:v>0.15546858868681801</c:v>
                </c:pt>
                <c:pt idx="15033">
                  <c:v>0.15854925461410899</c:v>
                </c:pt>
                <c:pt idx="15034">
                  <c:v>0.16180320762741701</c:v>
                </c:pt>
                <c:pt idx="15035">
                  <c:v>0.16542730908359901</c:v>
                </c:pt>
                <c:pt idx="15036">
                  <c:v>0.16871161695724099</c:v>
                </c:pt>
                <c:pt idx="15037">
                  <c:v>0.172371283899381</c:v>
                </c:pt>
                <c:pt idx="15038">
                  <c:v>0.17590414471513299</c:v>
                </c:pt>
                <c:pt idx="15039">
                  <c:v>0.179899173102892</c:v>
                </c:pt>
                <c:pt idx="15040">
                  <c:v>0.18385491716315999</c:v>
                </c:pt>
                <c:pt idx="15041">
                  <c:v>0.18745865180299301</c:v>
                </c:pt>
                <c:pt idx="15042">
                  <c:v>0.19170373587226799</c:v>
                </c:pt>
                <c:pt idx="15043">
                  <c:v>0.195457034886692</c:v>
                </c:pt>
                <c:pt idx="15044">
                  <c:v>0.19973396716493799</c:v>
                </c:pt>
                <c:pt idx="15045">
                  <c:v>0.20408390747001701</c:v>
                </c:pt>
                <c:pt idx="15046">
                  <c:v>0.20803210130678801</c:v>
                </c:pt>
                <c:pt idx="15047">
                  <c:v>0.21223858104013499</c:v>
                </c:pt>
                <c:pt idx="15048">
                  <c:v>0.21638386439593299</c:v>
                </c:pt>
                <c:pt idx="15049">
                  <c:v>0.22056047176916499</c:v>
                </c:pt>
                <c:pt idx="15050">
                  <c:v>0.22484053635676299</c:v>
                </c:pt>
                <c:pt idx="15051">
                  <c:v>0.22891067629824899</c:v>
                </c:pt>
                <c:pt idx="15052">
                  <c:v>0.23287203522334801</c:v>
                </c:pt>
                <c:pt idx="15053">
                  <c:v>0.237195201297979</c:v>
                </c:pt>
                <c:pt idx="15054">
                  <c:v>0.24103480619947401</c:v>
                </c:pt>
                <c:pt idx="15055">
                  <c:v>0.245309755423433</c:v>
                </c:pt>
                <c:pt idx="15056">
                  <c:v>0.24906419023725801</c:v>
                </c:pt>
                <c:pt idx="15057">
                  <c:v>0.25284967198684799</c:v>
                </c:pt>
                <c:pt idx="15058">
                  <c:v>0.25668177098522399</c:v>
                </c:pt>
                <c:pt idx="15059">
                  <c:v>0.26012285130740198</c:v>
                </c:pt>
                <c:pt idx="15060">
                  <c:v>0.263740749259886</c:v>
                </c:pt>
                <c:pt idx="15061">
                  <c:v>0.267034312052572</c:v>
                </c:pt>
                <c:pt idx="15062">
                  <c:v>0.27022677598440997</c:v>
                </c:pt>
                <c:pt idx="15063">
                  <c:v>0.27314892118266199</c:v>
                </c:pt>
                <c:pt idx="15064">
                  <c:v>0.27615149870544697</c:v>
                </c:pt>
                <c:pt idx="15065">
                  <c:v>0.278895566178405</c:v>
                </c:pt>
                <c:pt idx="15066">
                  <c:v>0.28137645978960402</c:v>
                </c:pt>
                <c:pt idx="15067">
                  <c:v>0.28390338475397098</c:v>
                </c:pt>
                <c:pt idx="15068">
                  <c:v>0.28562907265604098</c:v>
                </c:pt>
                <c:pt idx="15069">
                  <c:v>0.28775190933891498</c:v>
                </c:pt>
                <c:pt idx="15070">
                  <c:v>0.289516490235325</c:v>
                </c:pt>
                <c:pt idx="15071">
                  <c:v>0.29111397339559802</c:v>
                </c:pt>
                <c:pt idx="15072">
                  <c:v>0.29253651746616199</c:v>
                </c:pt>
                <c:pt idx="15073">
                  <c:v>0.29347889201651001</c:v>
                </c:pt>
                <c:pt idx="15074">
                  <c:v>0.294462563729608</c:v>
                </c:pt>
                <c:pt idx="15075">
                  <c:v>0.29512937726489702</c:v>
                </c:pt>
                <c:pt idx="15076">
                  <c:v>0.295660352461589</c:v>
                </c:pt>
                <c:pt idx="15077">
                  <c:v>0.29616114923359899</c:v>
                </c:pt>
                <c:pt idx="15078">
                  <c:v>0.296125428629607</c:v>
                </c:pt>
                <c:pt idx="15079">
                  <c:v>0.295793717772942</c:v>
                </c:pt>
                <c:pt idx="15080">
                  <c:v>0.29584448507286998</c:v>
                </c:pt>
                <c:pt idx="15081">
                  <c:v>0.29511814563654098</c:v>
                </c:pt>
                <c:pt idx="15082">
                  <c:v>0.29466602246475199</c:v>
                </c:pt>
                <c:pt idx="15083">
                  <c:v>0.29384659812674901</c:v>
                </c:pt>
                <c:pt idx="15084">
                  <c:v>0.292847920160408</c:v>
                </c:pt>
                <c:pt idx="15085">
                  <c:v>0.29188401783439499</c:v>
                </c:pt>
                <c:pt idx="15086">
                  <c:v>0.29057806330723601</c:v>
                </c:pt>
                <c:pt idx="15087">
                  <c:v>0.28938319115441002</c:v>
                </c:pt>
                <c:pt idx="15088">
                  <c:v>0.28790345621223901</c:v>
                </c:pt>
                <c:pt idx="15089">
                  <c:v>0.28635020757718899</c:v>
                </c:pt>
                <c:pt idx="15090">
                  <c:v>0.28489750985228202</c:v>
                </c:pt>
                <c:pt idx="15091">
                  <c:v>0.283017896558723</c:v>
                </c:pt>
                <c:pt idx="15092">
                  <c:v>0.28154625828816099</c:v>
                </c:pt>
                <c:pt idx="15093">
                  <c:v>0.27970743025106498</c:v>
                </c:pt>
                <c:pt idx="15094">
                  <c:v>0.27846763506570799</c:v>
                </c:pt>
                <c:pt idx="15095">
                  <c:v>0.27672566158536599</c:v>
                </c:pt>
                <c:pt idx="15096">
                  <c:v>0.27507431178894998</c:v>
                </c:pt>
                <c:pt idx="15097">
                  <c:v>0.273796521980326</c:v>
                </c:pt>
                <c:pt idx="15098">
                  <c:v>0.272237273177728</c:v>
                </c:pt>
                <c:pt idx="15099">
                  <c:v>0.27118862914341901</c:v>
                </c:pt>
                <c:pt idx="15100">
                  <c:v>0.26961146740383302</c:v>
                </c:pt>
                <c:pt idx="15101">
                  <c:v>0.26860927896090903</c:v>
                </c:pt>
                <c:pt idx="15102">
                  <c:v>0.26770044486926903</c:v>
                </c:pt>
                <c:pt idx="15103">
                  <c:v>0.266943127575197</c:v>
                </c:pt>
                <c:pt idx="15104">
                  <c:v>0.26636874858113602</c:v>
                </c:pt>
                <c:pt idx="15105">
                  <c:v>0.26591377830871998</c:v>
                </c:pt>
                <c:pt idx="15106">
                  <c:v>0.26575538774026197</c:v>
                </c:pt>
                <c:pt idx="15107">
                  <c:v>0.26582341413631899</c:v>
                </c:pt>
                <c:pt idx="15108">
                  <c:v>0.26623395969116298</c:v>
                </c:pt>
                <c:pt idx="15109">
                  <c:v>0.26696031090106798</c:v>
                </c:pt>
                <c:pt idx="15110">
                  <c:v>0.26735864276752702</c:v>
                </c:pt>
                <c:pt idx="15111">
                  <c:v>0.26857696508774598</c:v>
                </c:pt>
                <c:pt idx="15112">
                  <c:v>0.27010705740394603</c:v>
                </c:pt>
                <c:pt idx="15113">
                  <c:v>0.27155177161648503</c:v>
                </c:pt>
                <c:pt idx="15114">
                  <c:v>0.27370476464239502</c:v>
                </c:pt>
                <c:pt idx="15115">
                  <c:v>0.27571154971976097</c:v>
                </c:pt>
                <c:pt idx="15116">
                  <c:v>0.27815304266114699</c:v>
                </c:pt>
                <c:pt idx="15117">
                  <c:v>0.28114406161996602</c:v>
                </c:pt>
                <c:pt idx="15118">
                  <c:v>0.28414154358537203</c:v>
                </c:pt>
                <c:pt idx="15119">
                  <c:v>0.28763586116294598</c:v>
                </c:pt>
                <c:pt idx="15120">
                  <c:v>0.291148901884559</c:v>
                </c:pt>
                <c:pt idx="15121">
                  <c:v>0.29536236556277701</c:v>
                </c:pt>
                <c:pt idx="15122">
                  <c:v>0.29971190684945298</c:v>
                </c:pt>
                <c:pt idx="15123">
                  <c:v>0.30397511488672702</c:v>
                </c:pt>
                <c:pt idx="15124">
                  <c:v>0.30877606889891401</c:v>
                </c:pt>
                <c:pt idx="15125">
                  <c:v>0.31372507605393801</c:v>
                </c:pt>
                <c:pt idx="15126">
                  <c:v>0.31926031061989801</c:v>
                </c:pt>
                <c:pt idx="15127">
                  <c:v>0.324433693527862</c:v>
                </c:pt>
                <c:pt idx="15128">
                  <c:v>0.32987734294315402</c:v>
                </c:pt>
                <c:pt idx="15129">
                  <c:v>0.33562272700094198</c:v>
                </c:pt>
                <c:pt idx="15130">
                  <c:v>0.341524110560741</c:v>
                </c:pt>
                <c:pt idx="15131">
                  <c:v>0.34780149635876401</c:v>
                </c:pt>
                <c:pt idx="15132">
                  <c:v>0.35369255242375502</c:v>
                </c:pt>
                <c:pt idx="15133">
                  <c:v>0.35976275539632402</c:v>
                </c:pt>
                <c:pt idx="15134">
                  <c:v>0.36608876755407599</c:v>
                </c:pt>
                <c:pt idx="15135">
                  <c:v>0.37237245028810401</c:v>
                </c:pt>
                <c:pt idx="15136">
                  <c:v>0.37884157044921402</c:v>
                </c:pt>
                <c:pt idx="15137">
                  <c:v>0.385054296263798</c:v>
                </c:pt>
                <c:pt idx="15138">
                  <c:v>0.39087106219234602</c:v>
                </c:pt>
                <c:pt idx="15139">
                  <c:v>0.39707481780325998</c:v>
                </c:pt>
                <c:pt idx="15140">
                  <c:v>0.402886132794194</c:v>
                </c:pt>
                <c:pt idx="15141">
                  <c:v>0.40890736438277497</c:v>
                </c:pt>
                <c:pt idx="15142">
                  <c:v>0.41451541425210098</c:v>
                </c:pt>
                <c:pt idx="15143">
                  <c:v>0.41965398957943001</c:v>
                </c:pt>
                <c:pt idx="15144">
                  <c:v>0.42478928153828499</c:v>
                </c:pt>
                <c:pt idx="15145">
                  <c:v>0.42956506221483898</c:v>
                </c:pt>
                <c:pt idx="15146">
                  <c:v>0.43443556572249598</c:v>
                </c:pt>
                <c:pt idx="15147">
                  <c:v>0.43851754901840501</c:v>
                </c:pt>
                <c:pt idx="15148">
                  <c:v>0.442562668811949</c:v>
                </c:pt>
                <c:pt idx="15149">
                  <c:v>0.44592362603815799</c:v>
                </c:pt>
                <c:pt idx="15150">
                  <c:v>0.44896459630976698</c:v>
                </c:pt>
                <c:pt idx="15151">
                  <c:v>0.45162903903617702</c:v>
                </c:pt>
                <c:pt idx="15152">
                  <c:v>0.453986835098033</c:v>
                </c:pt>
                <c:pt idx="15153">
                  <c:v>0.45579583223991899</c:v>
                </c:pt>
                <c:pt idx="15154">
                  <c:v>0.45679142781506699</c:v>
                </c:pt>
                <c:pt idx="15155">
                  <c:v>0.45752177078233802</c:v>
                </c:pt>
                <c:pt idx="15156">
                  <c:v>0.45774419467866501</c:v>
                </c:pt>
                <c:pt idx="15157">
                  <c:v>0.45753077633348999</c:v>
                </c:pt>
                <c:pt idx="15158">
                  <c:v>0.456899548090685</c:v>
                </c:pt>
                <c:pt idx="15159">
                  <c:v>0.455446546000081</c:v>
                </c:pt>
                <c:pt idx="15160">
                  <c:v>0.453252875318023</c:v>
                </c:pt>
                <c:pt idx="15161">
                  <c:v>0.45110722448703999</c:v>
                </c:pt>
                <c:pt idx="15162">
                  <c:v>0.44802590195390901</c:v>
                </c:pt>
                <c:pt idx="15163">
                  <c:v>0.444623653735222</c:v>
                </c:pt>
                <c:pt idx="15164">
                  <c:v>0.44058614757089598</c:v>
                </c:pt>
                <c:pt idx="15165">
                  <c:v>0.43568823639757298</c:v>
                </c:pt>
                <c:pt idx="15166">
                  <c:v>0.430780385783186</c:v>
                </c:pt>
                <c:pt idx="15167">
                  <c:v>0.42496563093227702</c:v>
                </c:pt>
                <c:pt idx="15168">
                  <c:v>0.41892189552881298</c:v>
                </c:pt>
                <c:pt idx="15169">
                  <c:v>0.41224316877330702</c:v>
                </c:pt>
                <c:pt idx="15170">
                  <c:v>0.40471008859039698</c:v>
                </c:pt>
                <c:pt idx="15171">
                  <c:v>0.397244464557791</c:v>
                </c:pt>
                <c:pt idx="15172">
                  <c:v>0.38940165967100698</c:v>
                </c:pt>
                <c:pt idx="15173">
                  <c:v>0.38104334801418299</c:v>
                </c:pt>
                <c:pt idx="15174">
                  <c:v>0.37242464983413998</c:v>
                </c:pt>
                <c:pt idx="15175">
                  <c:v>0.363386090702502</c:v>
                </c:pt>
                <c:pt idx="15176">
                  <c:v>0.35409696701254501</c:v>
                </c:pt>
                <c:pt idx="15177">
                  <c:v>0.34455822834066202</c:v>
                </c:pt>
                <c:pt idx="15178">
                  <c:v>0.33468096711977902</c:v>
                </c:pt>
                <c:pt idx="15179">
                  <c:v>0.32481357273857497</c:v>
                </c:pt>
                <c:pt idx="15180">
                  <c:v>0.31479525219293902</c:v>
                </c:pt>
                <c:pt idx="15181">
                  <c:v>0.30456387104581201</c:v>
                </c:pt>
                <c:pt idx="15182">
                  <c:v>0.294168204054438</c:v>
                </c:pt>
                <c:pt idx="15183">
                  <c:v>0.28385592926717301</c:v>
                </c:pt>
                <c:pt idx="15184">
                  <c:v>0.27344539655678202</c:v>
                </c:pt>
                <c:pt idx="15185">
                  <c:v>0.263497118752202</c:v>
                </c:pt>
                <c:pt idx="15186">
                  <c:v>0.25325960436970402</c:v>
                </c:pt>
                <c:pt idx="15187">
                  <c:v>0.24313834212692301</c:v>
                </c:pt>
                <c:pt idx="15188">
                  <c:v>0.23352267237296501</c:v>
                </c:pt>
                <c:pt idx="15189">
                  <c:v>0.223870195315166</c:v>
                </c:pt>
                <c:pt idx="15190">
                  <c:v>0.214722319185433</c:v>
                </c:pt>
                <c:pt idx="15191">
                  <c:v>0.20585555261465599</c:v>
                </c:pt>
                <c:pt idx="15192">
                  <c:v>0.19711046076524599</c:v>
                </c:pt>
                <c:pt idx="15193">
                  <c:v>0.18875448544932599</c:v>
                </c:pt>
                <c:pt idx="15194">
                  <c:v>0.18091865493438899</c:v>
                </c:pt>
                <c:pt idx="15195">
                  <c:v>0.17358919148357399</c:v>
                </c:pt>
                <c:pt idx="15196">
                  <c:v>0.16697317485278201</c:v>
                </c:pt>
                <c:pt idx="15197">
                  <c:v>0.16017906325258199</c:v>
                </c:pt>
                <c:pt idx="15198">
                  <c:v>0.15453804781854699</c:v>
                </c:pt>
                <c:pt idx="15199">
                  <c:v>0.14931397489319601</c:v>
                </c:pt>
                <c:pt idx="15200">
                  <c:v>0.14461336050943799</c:v>
                </c:pt>
                <c:pt idx="15201">
                  <c:v>0.14067869334489999</c:v>
                </c:pt>
                <c:pt idx="15202">
                  <c:v>0.137300204755057</c:v>
                </c:pt>
                <c:pt idx="15203">
                  <c:v>0.13430318650193299</c:v>
                </c:pt>
                <c:pt idx="15204">
                  <c:v>0.132331593207763</c:v>
                </c:pt>
                <c:pt idx="15205">
                  <c:v>0.13073763927558901</c:v>
                </c:pt>
                <c:pt idx="15206">
                  <c:v>0.129877259203246</c:v>
                </c:pt>
                <c:pt idx="15207">
                  <c:v>0.12973809990413099</c:v>
                </c:pt>
                <c:pt idx="15208">
                  <c:v>0.13005083985364899</c:v>
                </c:pt>
                <c:pt idx="15209">
                  <c:v>0.13131994507281</c:v>
                </c:pt>
                <c:pt idx="15210">
                  <c:v>0.13302709568402599</c:v>
                </c:pt>
                <c:pt idx="15211">
                  <c:v>0.13535022535914301</c:v>
                </c:pt>
                <c:pt idx="15212">
                  <c:v>0.13847508768706701</c:v>
                </c:pt>
                <c:pt idx="15213">
                  <c:v>0.142240546227936</c:v>
                </c:pt>
                <c:pt idx="15214">
                  <c:v>0.14607231809231999</c:v>
                </c:pt>
                <c:pt idx="15215">
                  <c:v>0.15100087336217899</c:v>
                </c:pt>
                <c:pt idx="15216">
                  <c:v>0.156359989245104</c:v>
                </c:pt>
                <c:pt idx="15217">
                  <c:v>0.16207386485966699</c:v>
                </c:pt>
                <c:pt idx="15218">
                  <c:v>0.16859303577406201</c:v>
                </c:pt>
                <c:pt idx="15219">
                  <c:v>0.17480336267520699</c:v>
                </c:pt>
                <c:pt idx="15220">
                  <c:v>0.181894393032213</c:v>
                </c:pt>
                <c:pt idx="15221">
                  <c:v>0.18924838986437201</c:v>
                </c:pt>
                <c:pt idx="15222">
                  <c:v>0.19678862145540699</c:v>
                </c:pt>
                <c:pt idx="15223">
                  <c:v>0.204769434039444</c:v>
                </c:pt>
                <c:pt idx="15224">
                  <c:v>0.21276331259805301</c:v>
                </c:pt>
                <c:pt idx="15225">
                  <c:v>0.22086912418075899</c:v>
                </c:pt>
                <c:pt idx="15226">
                  <c:v>0.229416763832581</c:v>
                </c:pt>
                <c:pt idx="15227">
                  <c:v>0.23768555857374199</c:v>
                </c:pt>
                <c:pt idx="15228">
                  <c:v>0.24626647370721899</c:v>
                </c:pt>
                <c:pt idx="15229">
                  <c:v>0.25459503377852599</c:v>
                </c:pt>
                <c:pt idx="15230">
                  <c:v>0.26260500766753098</c:v>
                </c:pt>
                <c:pt idx="15231">
                  <c:v>0.27096886007492998</c:v>
                </c:pt>
                <c:pt idx="15232">
                  <c:v>0.27868692321168098</c:v>
                </c:pt>
                <c:pt idx="15233">
                  <c:v>0.28636724479906001</c:v>
                </c:pt>
                <c:pt idx="15234">
                  <c:v>0.29384241392595201</c:v>
                </c:pt>
                <c:pt idx="15235">
                  <c:v>0.30071048443601001</c:v>
                </c:pt>
                <c:pt idx="15236">
                  <c:v>0.307348765219217</c:v>
                </c:pt>
                <c:pt idx="15237">
                  <c:v>0.31359122610554102</c:v>
                </c:pt>
                <c:pt idx="15238">
                  <c:v>0.31922208715367001</c:v>
                </c:pt>
                <c:pt idx="15239">
                  <c:v>0.32422469974122198</c:v>
                </c:pt>
                <c:pt idx="15240">
                  <c:v>0.32928464300424698</c:v>
                </c:pt>
                <c:pt idx="15241">
                  <c:v>0.33293462986129602</c:v>
                </c:pt>
                <c:pt idx="15242">
                  <c:v>0.336149605578977</c:v>
                </c:pt>
                <c:pt idx="15243">
                  <c:v>0.33920339372664499</c:v>
                </c:pt>
                <c:pt idx="15244">
                  <c:v>0.341309016173447</c:v>
                </c:pt>
                <c:pt idx="15245">
                  <c:v>0.34268190575305701</c:v>
                </c:pt>
                <c:pt idx="15246">
                  <c:v>0.34310176346397497</c:v>
                </c:pt>
                <c:pt idx="15247">
                  <c:v>0.34307903672398699</c:v>
                </c:pt>
                <c:pt idx="15248">
                  <c:v>0.34195156169899799</c:v>
                </c:pt>
                <c:pt idx="15249">
                  <c:v>0.34042976188280999</c:v>
                </c:pt>
                <c:pt idx="15250">
                  <c:v>0.33821298884665701</c:v>
                </c:pt>
                <c:pt idx="15251">
                  <c:v>0.33469660450244498</c:v>
                </c:pt>
                <c:pt idx="15252">
                  <c:v>0.33043695221861002</c:v>
                </c:pt>
                <c:pt idx="15253">
                  <c:v>0.32593185989169199</c:v>
                </c:pt>
                <c:pt idx="15254">
                  <c:v>0.32056712151831501</c:v>
                </c:pt>
                <c:pt idx="15255">
                  <c:v>0.31410549435385299</c:v>
                </c:pt>
                <c:pt idx="15256">
                  <c:v>0.30742321412993501</c:v>
                </c:pt>
                <c:pt idx="15257">
                  <c:v>0.29925019360621602</c:v>
                </c:pt>
                <c:pt idx="15258">
                  <c:v>0.29102955096330202</c:v>
                </c:pt>
                <c:pt idx="15259">
                  <c:v>0.28191557736731099</c:v>
                </c:pt>
                <c:pt idx="15260">
                  <c:v>0.27212210119619801</c:v>
                </c:pt>
                <c:pt idx="15261">
                  <c:v>0.261950178350424</c:v>
                </c:pt>
                <c:pt idx="15262">
                  <c:v>0.25079240942440401</c:v>
                </c:pt>
                <c:pt idx="15263">
                  <c:v>0.23940970750729801</c:v>
                </c:pt>
                <c:pt idx="15264">
                  <c:v>0.22751330388844099</c:v>
                </c:pt>
                <c:pt idx="15265">
                  <c:v>0.21509593917370301</c:v>
                </c:pt>
                <c:pt idx="15266">
                  <c:v>0.20238780121483599</c:v>
                </c:pt>
                <c:pt idx="15267">
                  <c:v>0.189116034209421</c:v>
                </c:pt>
                <c:pt idx="15268">
                  <c:v>0.17575974632494101</c:v>
                </c:pt>
                <c:pt idx="15269">
                  <c:v>0.16206412317958199</c:v>
                </c:pt>
                <c:pt idx="15270">
                  <c:v>0.148215028276205</c:v>
                </c:pt>
                <c:pt idx="15271">
                  <c:v>0.134383883278516</c:v>
                </c:pt>
                <c:pt idx="15272">
                  <c:v>0.120170804625263</c:v>
                </c:pt>
                <c:pt idx="15273">
                  <c:v>0.106292504623673</c:v>
                </c:pt>
                <c:pt idx="15274">
                  <c:v>9.2149065774426706E-2</c:v>
                </c:pt>
                <c:pt idx="15275">
                  <c:v>7.8255500309282702E-2</c:v>
                </c:pt>
                <c:pt idx="15276">
                  <c:v>6.4445519298643894E-2</c:v>
                </c:pt>
                <c:pt idx="15277">
                  <c:v>5.0631720311187497E-2</c:v>
                </c:pt>
                <c:pt idx="15278">
                  <c:v>3.7560207928843299E-2</c:v>
                </c:pt>
                <c:pt idx="15279">
                  <c:v>2.4259371765824302E-2</c:v>
                </c:pt>
                <c:pt idx="15280">
                  <c:v>1.17033516130466E-2</c:v>
                </c:pt>
                <c:pt idx="15281">
                  <c:v>-4.05759790981208E-4</c:v>
                </c:pt>
                <c:pt idx="15282">
                  <c:v>-1.2241740106878301E-2</c:v>
                </c:pt>
                <c:pt idx="15283">
                  <c:v>-2.3508312866059401E-2</c:v>
                </c:pt>
                <c:pt idx="15284">
                  <c:v>-3.4218497723020602E-2</c:v>
                </c:pt>
                <c:pt idx="15285">
                  <c:v>-4.4625406013883102E-2</c:v>
                </c:pt>
                <c:pt idx="15286">
                  <c:v>-5.3836996777235503E-2</c:v>
                </c:pt>
                <c:pt idx="15287">
                  <c:v>-6.2756894859413395E-2</c:v>
                </c:pt>
                <c:pt idx="15288">
                  <c:v>-7.0909204206606694E-2</c:v>
                </c:pt>
                <c:pt idx="15289">
                  <c:v>-7.8283463494587993E-2</c:v>
                </c:pt>
                <c:pt idx="15290">
                  <c:v>-8.5054868681003704E-2</c:v>
                </c:pt>
                <c:pt idx="15291">
                  <c:v>-9.0681988066119407E-2</c:v>
                </c:pt>
                <c:pt idx="15292">
                  <c:v>-9.5862204579209506E-2</c:v>
                </c:pt>
                <c:pt idx="15293">
                  <c:v>-0.100177523607669</c:v>
                </c:pt>
                <c:pt idx="15294">
                  <c:v>-0.103874050291273</c:v>
                </c:pt>
                <c:pt idx="15295">
                  <c:v>-0.106186207461552</c:v>
                </c:pt>
                <c:pt idx="15296">
                  <c:v>-0.10808090847927899</c:v>
                </c:pt>
                <c:pt idx="15297">
                  <c:v>-0.109252032344076</c:v>
                </c:pt>
                <c:pt idx="15298">
                  <c:v>-0.10936024148099301</c:v>
                </c:pt>
                <c:pt idx="15299">
                  <c:v>-0.109122490704259</c:v>
                </c:pt>
                <c:pt idx="15300">
                  <c:v>-0.10747269844091301</c:v>
                </c:pt>
                <c:pt idx="15301">
                  <c:v>-0.1055570080522</c:v>
                </c:pt>
                <c:pt idx="15302">
                  <c:v>-0.102934217154767</c:v>
                </c:pt>
                <c:pt idx="15303">
                  <c:v>-9.9453700133415202E-2</c:v>
                </c:pt>
                <c:pt idx="15304">
                  <c:v>-9.5195376820952901E-2</c:v>
                </c:pt>
                <c:pt idx="15305">
                  <c:v>-9.0111132914275402E-2</c:v>
                </c:pt>
                <c:pt idx="15306">
                  <c:v>-8.4892821711612304E-2</c:v>
                </c:pt>
                <c:pt idx="15307">
                  <c:v>-7.9147157397757004E-2</c:v>
                </c:pt>
                <c:pt idx="15308">
                  <c:v>-7.2703375015547397E-2</c:v>
                </c:pt>
                <c:pt idx="15309">
                  <c:v>-6.5737061434412297E-2</c:v>
                </c:pt>
                <c:pt idx="15310">
                  <c:v>-5.8180350591729997E-2</c:v>
                </c:pt>
                <c:pt idx="15311">
                  <c:v>-5.04446766031195E-2</c:v>
                </c:pt>
                <c:pt idx="15312">
                  <c:v>-4.2865196904448698E-2</c:v>
                </c:pt>
                <c:pt idx="15313">
                  <c:v>-3.4493763254635101E-2</c:v>
                </c:pt>
                <c:pt idx="15314">
                  <c:v>-2.5707473579171101E-2</c:v>
                </c:pt>
                <c:pt idx="15315">
                  <c:v>-1.72531899941216E-2</c:v>
                </c:pt>
                <c:pt idx="15316">
                  <c:v>-8.3205832594196397E-3</c:v>
                </c:pt>
                <c:pt idx="15317">
                  <c:v>1.86768218932867E-4</c:v>
                </c:pt>
                <c:pt idx="15318">
                  <c:v>9.0497335976510804E-3</c:v>
                </c:pt>
                <c:pt idx="15319">
                  <c:v>1.7674106006390501E-2</c:v>
                </c:pt>
                <c:pt idx="15320">
                  <c:v>2.63051277697318E-2</c:v>
                </c:pt>
                <c:pt idx="15321">
                  <c:v>3.4621090606503098E-2</c:v>
                </c:pt>
                <c:pt idx="15322">
                  <c:v>4.2742261751274699E-2</c:v>
                </c:pt>
                <c:pt idx="15323">
                  <c:v>5.0518854425936101E-2</c:v>
                </c:pt>
                <c:pt idx="15324">
                  <c:v>5.77623278118366E-2</c:v>
                </c:pt>
                <c:pt idx="15325">
                  <c:v>6.5100474469854105E-2</c:v>
                </c:pt>
                <c:pt idx="15326">
                  <c:v>7.1541594555459095E-2</c:v>
                </c:pt>
                <c:pt idx="15327">
                  <c:v>7.7715536836823307E-2</c:v>
                </c:pt>
                <c:pt idx="15328">
                  <c:v>8.3305115173157404E-2</c:v>
                </c:pt>
                <c:pt idx="15329">
                  <c:v>8.7827204424652305E-2</c:v>
                </c:pt>
                <c:pt idx="15330">
                  <c:v>9.2473973939022902E-2</c:v>
                </c:pt>
                <c:pt idx="15331">
                  <c:v>9.6117379878778594E-2</c:v>
                </c:pt>
                <c:pt idx="15332">
                  <c:v>9.9312362985945798E-2</c:v>
                </c:pt>
                <c:pt idx="15333">
                  <c:v>0.101713951241791</c:v>
                </c:pt>
                <c:pt idx="15334">
                  <c:v>0.102818003820575</c:v>
                </c:pt>
                <c:pt idx="15335">
                  <c:v>0.103992294537603</c:v>
                </c:pt>
                <c:pt idx="15336">
                  <c:v>0.104093538655574</c:v>
                </c:pt>
                <c:pt idx="15337">
                  <c:v>0.103499576411933</c:v>
                </c:pt>
                <c:pt idx="15338">
                  <c:v>0.102258253507264</c:v>
                </c:pt>
                <c:pt idx="15339">
                  <c:v>9.9474845140013105E-2</c:v>
                </c:pt>
                <c:pt idx="15340">
                  <c:v>9.6521749932649101E-2</c:v>
                </c:pt>
                <c:pt idx="15341">
                  <c:v>9.2915704548989494E-2</c:v>
                </c:pt>
                <c:pt idx="15342">
                  <c:v>8.8192962211247103E-2</c:v>
                </c:pt>
                <c:pt idx="15343">
                  <c:v>8.3106835304274096E-2</c:v>
                </c:pt>
                <c:pt idx="15344">
                  <c:v>7.6769334314258406E-2</c:v>
                </c:pt>
                <c:pt idx="15345">
                  <c:v>6.9774536992512001E-2</c:v>
                </c:pt>
                <c:pt idx="15346">
                  <c:v>6.26523467634926E-2</c:v>
                </c:pt>
                <c:pt idx="15347">
                  <c:v>5.4678377327638902E-2</c:v>
                </c:pt>
                <c:pt idx="15348">
                  <c:v>4.5818394176482202E-2</c:v>
                </c:pt>
                <c:pt idx="15349">
                  <c:v>3.6359923047359098E-2</c:v>
                </c:pt>
                <c:pt idx="15350">
                  <c:v>2.6583708063933099E-2</c:v>
                </c:pt>
                <c:pt idx="15351">
                  <c:v>1.6225002857369199E-2</c:v>
                </c:pt>
                <c:pt idx="15352">
                  <c:v>5.4525852349137198E-3</c:v>
                </c:pt>
                <c:pt idx="15353">
                  <c:v>-5.7180892095146903E-3</c:v>
                </c:pt>
                <c:pt idx="15354">
                  <c:v>-1.7473946016761301E-2</c:v>
                </c:pt>
                <c:pt idx="15355">
                  <c:v>-2.9395802097972899E-2</c:v>
                </c:pt>
                <c:pt idx="15356">
                  <c:v>-4.1586437471489601E-2</c:v>
                </c:pt>
                <c:pt idx="15357">
                  <c:v>-5.37981851106741E-2</c:v>
                </c:pt>
                <c:pt idx="15358">
                  <c:v>-6.6390823423896697E-2</c:v>
                </c:pt>
                <c:pt idx="15359">
                  <c:v>-7.9023015774481703E-2</c:v>
                </c:pt>
                <c:pt idx="15360">
                  <c:v>-9.1379061236723097E-2</c:v>
                </c:pt>
                <c:pt idx="15361">
                  <c:v>-0.10430429774646301</c:v>
                </c:pt>
                <c:pt idx="15362">
                  <c:v>-0.116739798120593</c:v>
                </c:pt>
                <c:pt idx="15363">
                  <c:v>-0.12886288508777999</c:v>
                </c:pt>
                <c:pt idx="15364">
                  <c:v>-0.14131864364807101</c:v>
                </c:pt>
                <c:pt idx="15365">
                  <c:v>-0.15290379577648899</c:v>
                </c:pt>
                <c:pt idx="15366">
                  <c:v>-0.16470586881763999</c:v>
                </c:pt>
                <c:pt idx="15367">
                  <c:v>-0.176096905645591</c:v>
                </c:pt>
                <c:pt idx="15368">
                  <c:v>-0.18694119949442101</c:v>
                </c:pt>
                <c:pt idx="15369">
                  <c:v>-0.197259175314559</c:v>
                </c:pt>
                <c:pt idx="15370">
                  <c:v>-0.20719507208313701</c:v>
                </c:pt>
                <c:pt idx="15371">
                  <c:v>-0.21671658072557701</c:v>
                </c:pt>
                <c:pt idx="15372">
                  <c:v>-0.22562299321879101</c:v>
                </c:pt>
                <c:pt idx="15373">
                  <c:v>-0.23373064191593099</c:v>
                </c:pt>
                <c:pt idx="15374">
                  <c:v>-0.24102002936990999</c:v>
                </c:pt>
                <c:pt idx="15375">
                  <c:v>-0.248052253783487</c:v>
                </c:pt>
                <c:pt idx="15376">
                  <c:v>-0.254139661837886</c:v>
                </c:pt>
                <c:pt idx="15377">
                  <c:v>-0.25970911209655301</c:v>
                </c:pt>
                <c:pt idx="15378">
                  <c:v>-0.264199100348601</c:v>
                </c:pt>
                <c:pt idx="15379">
                  <c:v>-0.26806525389522801</c:v>
                </c:pt>
                <c:pt idx="15380">
                  <c:v>-0.27125615156794403</c:v>
                </c:pt>
                <c:pt idx="15381">
                  <c:v>-0.27350244755682501</c:v>
                </c:pt>
                <c:pt idx="15382">
                  <c:v>-0.27537040832308102</c:v>
                </c:pt>
                <c:pt idx="15383">
                  <c:v>-0.27603311421266202</c:v>
                </c:pt>
                <c:pt idx="15384">
                  <c:v>-0.27600358041671402</c:v>
                </c:pt>
                <c:pt idx="15385">
                  <c:v>-0.27529189618301703</c:v>
                </c:pt>
                <c:pt idx="15386">
                  <c:v>-0.27397033032285401</c:v>
                </c:pt>
                <c:pt idx="15387">
                  <c:v>-0.271652808312147</c:v>
                </c:pt>
                <c:pt idx="15388">
                  <c:v>-0.26859709798224102</c:v>
                </c:pt>
                <c:pt idx="15389">
                  <c:v>-0.26541051536600202</c:v>
                </c:pt>
                <c:pt idx="15390">
                  <c:v>-0.26085930080282699</c:v>
                </c:pt>
                <c:pt idx="15391">
                  <c:v>-0.25618735173670298</c:v>
                </c:pt>
                <c:pt idx="15392">
                  <c:v>-0.250601383916147</c:v>
                </c:pt>
                <c:pt idx="15393">
                  <c:v>-0.244570995650888</c:v>
                </c:pt>
                <c:pt idx="15394">
                  <c:v>-0.23838861887258</c:v>
                </c:pt>
                <c:pt idx="15395">
                  <c:v>-0.231217064231905</c:v>
                </c:pt>
                <c:pt idx="15396">
                  <c:v>-0.224004299663009</c:v>
                </c:pt>
                <c:pt idx="15397">
                  <c:v>-0.21609271815151401</c:v>
                </c:pt>
                <c:pt idx="15398">
                  <c:v>-0.20817288578778101</c:v>
                </c:pt>
                <c:pt idx="15399">
                  <c:v>-0.20003910039051101</c:v>
                </c:pt>
                <c:pt idx="15400">
                  <c:v>-0.19157769262777599</c:v>
                </c:pt>
                <c:pt idx="15401">
                  <c:v>-0.18271625861269</c:v>
                </c:pt>
                <c:pt idx="15402">
                  <c:v>-0.174038072222958</c:v>
                </c:pt>
                <c:pt idx="15403">
                  <c:v>-0.16534263540795499</c:v>
                </c:pt>
                <c:pt idx="15404">
                  <c:v>-0.15668931567851399</c:v>
                </c:pt>
                <c:pt idx="15405">
                  <c:v>-0.14805434036896201</c:v>
                </c:pt>
                <c:pt idx="15406">
                  <c:v>-0.139250151699399</c:v>
                </c:pt>
                <c:pt idx="15407">
                  <c:v>-0.13107378674832701</c:v>
                </c:pt>
                <c:pt idx="15408">
                  <c:v>-0.12290761919956</c:v>
                </c:pt>
                <c:pt idx="15409">
                  <c:v>-0.11524536903399001</c:v>
                </c:pt>
                <c:pt idx="15410">
                  <c:v>-0.107730673092695</c:v>
                </c:pt>
                <c:pt idx="15411">
                  <c:v>-0.100460262711959</c:v>
                </c:pt>
                <c:pt idx="15412">
                  <c:v>-9.37140952504074E-2</c:v>
                </c:pt>
                <c:pt idx="15413">
                  <c:v>-8.7424075755040104E-2</c:v>
                </c:pt>
                <c:pt idx="15414">
                  <c:v>-8.1830498389632397E-2</c:v>
                </c:pt>
                <c:pt idx="15415">
                  <c:v>-7.6191116050776594E-2</c:v>
                </c:pt>
                <c:pt idx="15416">
                  <c:v>-7.1913127109055994E-2</c:v>
                </c:pt>
                <c:pt idx="15417">
                  <c:v>-6.7820406078436396E-2</c:v>
                </c:pt>
                <c:pt idx="15418">
                  <c:v>-6.4313464916107496E-2</c:v>
                </c:pt>
                <c:pt idx="15419">
                  <c:v>-6.1636910665831698E-2</c:v>
                </c:pt>
                <c:pt idx="15420">
                  <c:v>-5.9276817915079799E-2</c:v>
                </c:pt>
                <c:pt idx="15421">
                  <c:v>-5.8327319286765197E-2</c:v>
                </c:pt>
                <c:pt idx="15422">
                  <c:v>-5.7482201706541003E-2</c:v>
                </c:pt>
                <c:pt idx="15423">
                  <c:v>-5.7598848402064702E-2</c:v>
                </c:pt>
                <c:pt idx="15424">
                  <c:v>-5.8029524297007203E-2</c:v>
                </c:pt>
                <c:pt idx="15425">
                  <c:v>-5.93983026050822E-2</c:v>
                </c:pt>
                <c:pt idx="15426">
                  <c:v>-6.1587345981297302E-2</c:v>
                </c:pt>
                <c:pt idx="15427">
                  <c:v>-6.4500790428601004E-2</c:v>
                </c:pt>
                <c:pt idx="15428">
                  <c:v>-6.7985594833783802E-2</c:v>
                </c:pt>
                <c:pt idx="15429">
                  <c:v>-7.1633344233005103E-2</c:v>
                </c:pt>
                <c:pt idx="15430">
                  <c:v>-7.6704771530537993E-2</c:v>
                </c:pt>
                <c:pt idx="15431">
                  <c:v>-8.1803962311362804E-2</c:v>
                </c:pt>
                <c:pt idx="15432">
                  <c:v>-8.8271420307230702E-2</c:v>
                </c:pt>
                <c:pt idx="15433">
                  <c:v>-9.4438856461160806E-2</c:v>
                </c:pt>
                <c:pt idx="15434">
                  <c:v>-0.101413581483115</c:v>
                </c:pt>
                <c:pt idx="15435">
                  <c:v>-0.10890684493796</c:v>
                </c:pt>
                <c:pt idx="15436">
                  <c:v>-0.116639646837815</c:v>
                </c:pt>
                <c:pt idx="15437">
                  <c:v>-0.12526131286141701</c:v>
                </c:pt>
                <c:pt idx="15438">
                  <c:v>-0.133526245064573</c:v>
                </c:pt>
                <c:pt idx="15439">
                  <c:v>-0.142500505918812</c:v>
                </c:pt>
                <c:pt idx="15440">
                  <c:v>-0.151426584578393</c:v>
                </c:pt>
                <c:pt idx="15441">
                  <c:v>-0.16078658915621999</c:v>
                </c:pt>
                <c:pt idx="15442">
                  <c:v>-0.16997539730255901</c:v>
                </c:pt>
                <c:pt idx="15443">
                  <c:v>-0.179318849274897</c:v>
                </c:pt>
                <c:pt idx="15444">
                  <c:v>-0.18911855084544599</c:v>
                </c:pt>
                <c:pt idx="15445">
                  <c:v>-0.19822405525228501</c:v>
                </c:pt>
                <c:pt idx="15446">
                  <c:v>-0.20757888481251199</c:v>
                </c:pt>
                <c:pt idx="15447">
                  <c:v>-0.21648054732823799</c:v>
                </c:pt>
                <c:pt idx="15448">
                  <c:v>-0.22535704070213</c:v>
                </c:pt>
                <c:pt idx="15449">
                  <c:v>-0.23434768233287101</c:v>
                </c:pt>
                <c:pt idx="15450">
                  <c:v>-0.24242028557546999</c:v>
                </c:pt>
                <c:pt idx="15451">
                  <c:v>-0.25043695640300101</c:v>
                </c:pt>
                <c:pt idx="15452">
                  <c:v>-0.25758000536345799</c:v>
                </c:pt>
                <c:pt idx="15453">
                  <c:v>-0.264638650951176</c:v>
                </c:pt>
                <c:pt idx="15454">
                  <c:v>-0.27141820015074197</c:v>
                </c:pt>
                <c:pt idx="15455">
                  <c:v>-0.27705976827475798</c:v>
                </c:pt>
                <c:pt idx="15456">
                  <c:v>-0.28219574002862402</c:v>
                </c:pt>
                <c:pt idx="15457">
                  <c:v>-0.28661383711897798</c:v>
                </c:pt>
                <c:pt idx="15458">
                  <c:v>-0.29046781810027</c:v>
                </c:pt>
                <c:pt idx="15459">
                  <c:v>-0.29397222419692298</c:v>
                </c:pt>
                <c:pt idx="15460">
                  <c:v>-0.29649668700662002</c:v>
                </c:pt>
                <c:pt idx="15461">
                  <c:v>-0.29775694349586701</c:v>
                </c:pt>
                <c:pt idx="15462">
                  <c:v>-0.29881342632665497</c:v>
                </c:pt>
                <c:pt idx="15463">
                  <c:v>-0.29882591665911901</c:v>
                </c:pt>
                <c:pt idx="15464">
                  <c:v>-0.298322404456344</c:v>
                </c:pt>
                <c:pt idx="15465">
                  <c:v>-0.29685418379520701</c:v>
                </c:pt>
                <c:pt idx="15466">
                  <c:v>-0.29421265385337297</c:v>
                </c:pt>
                <c:pt idx="15467">
                  <c:v>-0.29110604342263802</c:v>
                </c:pt>
                <c:pt idx="15468">
                  <c:v>-0.287149264904696</c:v>
                </c:pt>
                <c:pt idx="15469">
                  <c:v>-0.282399004084123</c:v>
                </c:pt>
                <c:pt idx="15470">
                  <c:v>-0.27668680065436202</c:v>
                </c:pt>
                <c:pt idx="15471">
                  <c:v>-0.270654938290951</c:v>
                </c:pt>
                <c:pt idx="15472">
                  <c:v>-0.26344685819329999</c:v>
                </c:pt>
                <c:pt idx="15473">
                  <c:v>-0.255662611868057</c:v>
                </c:pt>
                <c:pt idx="15474">
                  <c:v>-0.24736692078866801</c:v>
                </c:pt>
                <c:pt idx="15475">
                  <c:v>-0.23826679383543001</c:v>
                </c:pt>
                <c:pt idx="15476">
                  <c:v>-0.228913177805876</c:v>
                </c:pt>
                <c:pt idx="15477">
                  <c:v>-0.21850191609853101</c:v>
                </c:pt>
                <c:pt idx="15478">
                  <c:v>-0.20788401295145201</c:v>
                </c:pt>
                <c:pt idx="15479">
                  <c:v>-0.19654611843707601</c:v>
                </c:pt>
                <c:pt idx="15480">
                  <c:v>-0.18477535149319199</c:v>
                </c:pt>
                <c:pt idx="15481">
                  <c:v>-0.17338256729311899</c:v>
                </c:pt>
                <c:pt idx="15482">
                  <c:v>-0.161117322349036</c:v>
                </c:pt>
                <c:pt idx="15483">
                  <c:v>-0.14838449368517001</c:v>
                </c:pt>
                <c:pt idx="15484">
                  <c:v>-0.13582393972894999</c:v>
                </c:pt>
                <c:pt idx="15485">
                  <c:v>-0.122942897481748</c:v>
                </c:pt>
                <c:pt idx="15486">
                  <c:v>-0.110421760533184</c:v>
                </c:pt>
                <c:pt idx="15487">
                  <c:v>-9.8051009369305803E-2</c:v>
                </c:pt>
                <c:pt idx="15488">
                  <c:v>-8.49065738037309E-2</c:v>
                </c:pt>
                <c:pt idx="15489">
                  <c:v>-7.2414183518914099E-2</c:v>
                </c:pt>
                <c:pt idx="15490">
                  <c:v>-5.9911236375762802E-2</c:v>
                </c:pt>
                <c:pt idx="15491">
                  <c:v>-4.8059448887059403E-2</c:v>
                </c:pt>
                <c:pt idx="15492">
                  <c:v>-3.6314540900595202E-2</c:v>
                </c:pt>
                <c:pt idx="15493">
                  <c:v>-2.4717660395283E-2</c:v>
                </c:pt>
                <c:pt idx="15494">
                  <c:v>-1.3745338702719399E-2</c:v>
                </c:pt>
                <c:pt idx="15495">
                  <c:v>-3.030073158654E-3</c:v>
                </c:pt>
                <c:pt idx="15496">
                  <c:v>6.8030735496970004E-3</c:v>
                </c:pt>
                <c:pt idx="15497">
                  <c:v>1.6225043535520699E-2</c:v>
                </c:pt>
                <c:pt idx="15498">
                  <c:v>2.5174130413186301E-2</c:v>
                </c:pt>
                <c:pt idx="15499">
                  <c:v>3.3270313930139898E-2</c:v>
                </c:pt>
                <c:pt idx="15500">
                  <c:v>4.0782645867251603E-2</c:v>
                </c:pt>
                <c:pt idx="15501">
                  <c:v>4.7164191602299101E-2</c:v>
                </c:pt>
                <c:pt idx="15502">
                  <c:v>5.3231312989933201E-2</c:v>
                </c:pt>
                <c:pt idx="15503">
                  <c:v>5.7971638557977601E-2</c:v>
                </c:pt>
                <c:pt idx="15504">
                  <c:v>6.2349524503963402E-2</c:v>
                </c:pt>
                <c:pt idx="15505">
                  <c:v>6.57315823554524E-2</c:v>
                </c:pt>
                <c:pt idx="15506">
                  <c:v>6.8034127251608803E-2</c:v>
                </c:pt>
                <c:pt idx="15507">
                  <c:v>6.9781675710280794E-2</c:v>
                </c:pt>
                <c:pt idx="15508">
                  <c:v>7.0053218241525397E-2</c:v>
                </c:pt>
                <c:pt idx="15509">
                  <c:v>6.9690477105629006E-2</c:v>
                </c:pt>
                <c:pt idx="15510">
                  <c:v>6.8653776258382801E-2</c:v>
                </c:pt>
                <c:pt idx="15511">
                  <c:v>6.6353366527545504E-2</c:v>
                </c:pt>
                <c:pt idx="15512">
                  <c:v>6.3425212404680603E-2</c:v>
                </c:pt>
                <c:pt idx="15513">
                  <c:v>5.9291929520620103E-2</c:v>
                </c:pt>
                <c:pt idx="15514">
                  <c:v>5.4193182599764397E-2</c:v>
                </c:pt>
                <c:pt idx="15515">
                  <c:v>4.8602052383208597E-2</c:v>
                </c:pt>
                <c:pt idx="15516">
                  <c:v>4.21174546723974E-2</c:v>
                </c:pt>
                <c:pt idx="15517">
                  <c:v>3.4720019635638998E-2</c:v>
                </c:pt>
                <c:pt idx="15518">
                  <c:v>2.64066087805504E-2</c:v>
                </c:pt>
                <c:pt idx="15519">
                  <c:v>1.7562597015620501E-2</c:v>
                </c:pt>
                <c:pt idx="15520">
                  <c:v>8.1522842624460901E-3</c:v>
                </c:pt>
                <c:pt idx="15521">
                  <c:v>-1.95592237315779E-3</c:v>
                </c:pt>
                <c:pt idx="15522">
                  <c:v>-1.2947961874948601E-2</c:v>
                </c:pt>
                <c:pt idx="15523">
                  <c:v>-2.4360895967016301E-2</c:v>
                </c:pt>
                <c:pt idx="15524">
                  <c:v>-3.6312117802476299E-2</c:v>
                </c:pt>
                <c:pt idx="15525">
                  <c:v>-4.8310875930261801E-2</c:v>
                </c:pt>
                <c:pt idx="15526">
                  <c:v>-6.10656259784269E-2</c:v>
                </c:pt>
                <c:pt idx="15527">
                  <c:v>-7.40517342693683E-2</c:v>
                </c:pt>
                <c:pt idx="15528">
                  <c:v>-8.7347174488780405E-2</c:v>
                </c:pt>
                <c:pt idx="15529">
                  <c:v>-0.10061701839729199</c:v>
                </c:pt>
                <c:pt idx="15530">
                  <c:v>-0.114121361921002</c:v>
                </c:pt>
                <c:pt idx="15531">
                  <c:v>-0.12779537877549399</c:v>
                </c:pt>
                <c:pt idx="15532">
                  <c:v>-0.14106366893174399</c:v>
                </c:pt>
                <c:pt idx="15533">
                  <c:v>-0.15463065954314301</c:v>
                </c:pt>
                <c:pt idx="15534">
                  <c:v>-0.16774712692702801</c:v>
                </c:pt>
                <c:pt idx="15535">
                  <c:v>-0.18050721522845201</c:v>
                </c:pt>
                <c:pt idx="15536">
                  <c:v>-0.19354287344083901</c:v>
                </c:pt>
                <c:pt idx="15537">
                  <c:v>-0.20579973398689699</c:v>
                </c:pt>
                <c:pt idx="15538">
                  <c:v>-0.21764786812966799</c:v>
                </c:pt>
                <c:pt idx="15539">
                  <c:v>-0.22914113369865199</c:v>
                </c:pt>
                <c:pt idx="15540">
                  <c:v>-0.239940115636431</c:v>
                </c:pt>
                <c:pt idx="15541">
                  <c:v>-0.25048682144032502</c:v>
                </c:pt>
                <c:pt idx="15542">
                  <c:v>-0.26023307700564902</c:v>
                </c:pt>
                <c:pt idx="15543">
                  <c:v>-0.26911033068307599</c:v>
                </c:pt>
                <c:pt idx="15544">
                  <c:v>-0.27720974189552</c:v>
                </c:pt>
                <c:pt idx="15545">
                  <c:v>-0.28455575793523902</c:v>
                </c:pt>
                <c:pt idx="15546">
                  <c:v>-0.29115780037325301</c:v>
                </c:pt>
                <c:pt idx="15547">
                  <c:v>-0.29723113901228498</c:v>
                </c:pt>
                <c:pt idx="15548">
                  <c:v>-0.30185068172261198</c:v>
                </c:pt>
                <c:pt idx="15549">
                  <c:v>-0.30573897369005298</c:v>
                </c:pt>
                <c:pt idx="15550">
                  <c:v>-0.308575859170589</c:v>
                </c:pt>
                <c:pt idx="15551">
                  <c:v>-0.31075634292139598</c:v>
                </c:pt>
                <c:pt idx="15552">
                  <c:v>-0.31186517246526102</c:v>
                </c:pt>
                <c:pt idx="15553">
                  <c:v>-0.311765344169744</c:v>
                </c:pt>
                <c:pt idx="15554">
                  <c:v>-0.310762880274701</c:v>
                </c:pt>
                <c:pt idx="15555">
                  <c:v>-0.30885382618647</c:v>
                </c:pt>
                <c:pt idx="15556">
                  <c:v>-0.30592251689009498</c:v>
                </c:pt>
                <c:pt idx="15557">
                  <c:v>-0.30194984222986199</c:v>
                </c:pt>
                <c:pt idx="15558">
                  <c:v>-0.29741580876135498</c:v>
                </c:pt>
                <c:pt idx="15559">
                  <c:v>-0.29133412700960098</c:v>
                </c:pt>
                <c:pt idx="15560">
                  <c:v>-0.28463254891989698</c:v>
                </c:pt>
                <c:pt idx="15561">
                  <c:v>-0.27698853826533998</c:v>
                </c:pt>
                <c:pt idx="15562">
                  <c:v>-0.268161810494155</c:v>
                </c:pt>
                <c:pt idx="15563">
                  <c:v>-0.25915682869217299</c:v>
                </c:pt>
                <c:pt idx="15564">
                  <c:v>-0.24910690175730801</c:v>
                </c:pt>
                <c:pt idx="15565">
                  <c:v>-0.23807315577264199</c:v>
                </c:pt>
                <c:pt idx="15566">
                  <c:v>-0.226588748387725</c:v>
                </c:pt>
                <c:pt idx="15567">
                  <c:v>-0.21406102247154701</c:v>
                </c:pt>
                <c:pt idx="15568">
                  <c:v>-0.20144517081633301</c:v>
                </c:pt>
                <c:pt idx="15569">
                  <c:v>-0.18838176329077999</c:v>
                </c:pt>
                <c:pt idx="15570">
                  <c:v>-0.17426547462458999</c:v>
                </c:pt>
                <c:pt idx="15571">
                  <c:v>-0.15998641268321201</c:v>
                </c:pt>
                <c:pt idx="15572">
                  <c:v>-0.145143873084328</c:v>
                </c:pt>
                <c:pt idx="15573">
                  <c:v>-0.130340287047401</c:v>
                </c:pt>
                <c:pt idx="15574">
                  <c:v>-0.11531278816306099</c:v>
                </c:pt>
                <c:pt idx="15575">
                  <c:v>-9.9867132078314894E-2</c:v>
                </c:pt>
                <c:pt idx="15576">
                  <c:v>-8.40352606539881E-2</c:v>
                </c:pt>
                <c:pt idx="15577">
                  <c:v>-6.8601819934855299E-2</c:v>
                </c:pt>
                <c:pt idx="15578">
                  <c:v>-5.3115633169720303E-2</c:v>
                </c:pt>
                <c:pt idx="15579">
                  <c:v>-3.77585111428346E-2</c:v>
                </c:pt>
                <c:pt idx="15580">
                  <c:v>-2.23666945227282E-2</c:v>
                </c:pt>
                <c:pt idx="15581">
                  <c:v>-6.9747679220016302E-3</c:v>
                </c:pt>
                <c:pt idx="15582">
                  <c:v>7.6816725351246196E-3</c:v>
                </c:pt>
                <c:pt idx="15583">
                  <c:v>2.2203915786640702E-2</c:v>
                </c:pt>
                <c:pt idx="15584">
                  <c:v>3.6387981686236602E-2</c:v>
                </c:pt>
                <c:pt idx="15585">
                  <c:v>5.0110751553914999E-2</c:v>
                </c:pt>
                <c:pt idx="15586">
                  <c:v>6.3433439511343004E-2</c:v>
                </c:pt>
                <c:pt idx="15587">
                  <c:v>7.6166819623694995E-2</c:v>
                </c:pt>
                <c:pt idx="15588">
                  <c:v>8.8008916514690796E-2</c:v>
                </c:pt>
                <c:pt idx="15589">
                  <c:v>9.9843899400799102E-2</c:v>
                </c:pt>
                <c:pt idx="15590">
                  <c:v>0.11044682229788599</c:v>
                </c:pt>
                <c:pt idx="15591">
                  <c:v>0.120444233912486</c:v>
                </c:pt>
                <c:pt idx="15592">
                  <c:v>0.129902154614356</c:v>
                </c:pt>
                <c:pt idx="15593">
                  <c:v>0.138194115880031</c:v>
                </c:pt>
                <c:pt idx="15594">
                  <c:v>0.146246833635096</c:v>
                </c:pt>
                <c:pt idx="15595">
                  <c:v>0.15296478777181299</c:v>
                </c:pt>
                <c:pt idx="15596">
                  <c:v>0.158810961472102</c:v>
                </c:pt>
                <c:pt idx="15597">
                  <c:v>0.16402996293125799</c:v>
                </c:pt>
                <c:pt idx="15598">
                  <c:v>0.16819492978585901</c:v>
                </c:pt>
                <c:pt idx="15599">
                  <c:v>0.171764428988713</c:v>
                </c:pt>
                <c:pt idx="15600">
                  <c:v>0.174272094352871</c:v>
                </c:pt>
                <c:pt idx="15601">
                  <c:v>0.17545729657179701</c:v>
                </c:pt>
                <c:pt idx="15602">
                  <c:v>0.17605065419518801</c:v>
                </c:pt>
                <c:pt idx="15603">
                  <c:v>0.175923614388524</c:v>
                </c:pt>
                <c:pt idx="15604">
                  <c:v>0.17456126800094099</c:v>
                </c:pt>
                <c:pt idx="15605">
                  <c:v>0.17271636605367899</c:v>
                </c:pt>
                <c:pt idx="15606">
                  <c:v>0.169439868012036</c:v>
                </c:pt>
                <c:pt idx="15607">
                  <c:v>0.16562947106852099</c:v>
                </c:pt>
                <c:pt idx="15608">
                  <c:v>0.16118300925068901</c:v>
                </c:pt>
                <c:pt idx="15609">
                  <c:v>0.15570972808679301</c:v>
                </c:pt>
                <c:pt idx="15610">
                  <c:v>0.149783219783507</c:v>
                </c:pt>
                <c:pt idx="15611">
                  <c:v>0.14271519980309999</c:v>
                </c:pt>
                <c:pt idx="15612">
                  <c:v>0.13529865927139501</c:v>
                </c:pt>
                <c:pt idx="15613">
                  <c:v>0.127265372115658</c:v>
                </c:pt>
                <c:pt idx="15614">
                  <c:v>0.118448837638639</c:v>
                </c:pt>
                <c:pt idx="15615">
                  <c:v>0.109101056583097</c:v>
                </c:pt>
                <c:pt idx="15616">
                  <c:v>9.9271400342133706E-2</c:v>
                </c:pt>
                <c:pt idx="15617">
                  <c:v>8.9361758357209206E-2</c:v>
                </c:pt>
                <c:pt idx="15618">
                  <c:v>7.8452568356905394E-2</c:v>
                </c:pt>
                <c:pt idx="15619">
                  <c:v>6.7626123979897201E-2</c:v>
                </c:pt>
                <c:pt idx="15620">
                  <c:v>5.6269869038228802E-2</c:v>
                </c:pt>
                <c:pt idx="15621">
                  <c:v>4.4562665942431301E-2</c:v>
                </c:pt>
                <c:pt idx="15622">
                  <c:v>3.3227499531529203E-2</c:v>
                </c:pt>
                <c:pt idx="15623">
                  <c:v>2.1086288419940199E-2</c:v>
                </c:pt>
                <c:pt idx="15624">
                  <c:v>9.3507857281722399E-3</c:v>
                </c:pt>
                <c:pt idx="15625">
                  <c:v>-2.6902590802811602E-3</c:v>
                </c:pt>
                <c:pt idx="15626">
                  <c:v>-1.46921420969189E-2</c:v>
                </c:pt>
                <c:pt idx="15627">
                  <c:v>-2.62604947956744E-2</c:v>
                </c:pt>
                <c:pt idx="15628">
                  <c:v>-3.8168139234994902E-2</c:v>
                </c:pt>
                <c:pt idx="15629">
                  <c:v>-4.9793276550889998E-2</c:v>
                </c:pt>
                <c:pt idx="15630">
                  <c:v>-6.0864568823606698E-2</c:v>
                </c:pt>
                <c:pt idx="15631">
                  <c:v>-7.2030520468059897E-2</c:v>
                </c:pt>
                <c:pt idx="15632">
                  <c:v>-8.2574126174833798E-2</c:v>
                </c:pt>
                <c:pt idx="15633">
                  <c:v>-9.2846304181429098E-2</c:v>
                </c:pt>
                <c:pt idx="15634">
                  <c:v>-0.10298919234378601</c:v>
                </c:pt>
                <c:pt idx="15635">
                  <c:v>-0.11238269790979501</c:v>
                </c:pt>
                <c:pt idx="15636">
                  <c:v>-0.12148853444321001</c:v>
                </c:pt>
                <c:pt idx="15637">
                  <c:v>-0.129876606793557</c:v>
                </c:pt>
                <c:pt idx="15638">
                  <c:v>-0.13771294321548</c:v>
                </c:pt>
                <c:pt idx="15639">
                  <c:v>-0.14532469253712901</c:v>
                </c:pt>
                <c:pt idx="15640">
                  <c:v>-0.15185643081877701</c:v>
                </c:pt>
                <c:pt idx="15641">
                  <c:v>-0.15824897503832899</c:v>
                </c:pt>
                <c:pt idx="15642">
                  <c:v>-0.16376960849842701</c:v>
                </c:pt>
                <c:pt idx="15643">
                  <c:v>-0.16856348983917399</c:v>
                </c:pt>
                <c:pt idx="15644">
                  <c:v>-0.17263831863000501</c:v>
                </c:pt>
                <c:pt idx="15645">
                  <c:v>-0.17610024775453301</c:v>
                </c:pt>
                <c:pt idx="15646">
                  <c:v>-0.17909615367965301</c:v>
                </c:pt>
                <c:pt idx="15647">
                  <c:v>-0.18122086438200499</c:v>
                </c:pt>
                <c:pt idx="15648">
                  <c:v>-0.18284511669136699</c:v>
                </c:pt>
                <c:pt idx="15649">
                  <c:v>-0.18332600785610401</c:v>
                </c:pt>
                <c:pt idx="15650">
                  <c:v>-0.18352010691204201</c:v>
                </c:pt>
                <c:pt idx="15651">
                  <c:v>-0.183181546317955</c:v>
                </c:pt>
                <c:pt idx="15652">
                  <c:v>-0.18183330654536001</c:v>
                </c:pt>
                <c:pt idx="15653">
                  <c:v>-0.18007571650187401</c:v>
                </c:pt>
                <c:pt idx="15654">
                  <c:v>-0.177115152349406</c:v>
                </c:pt>
                <c:pt idx="15655">
                  <c:v>-0.17416503467036401</c:v>
                </c:pt>
                <c:pt idx="15656">
                  <c:v>-0.17064845327114</c:v>
                </c:pt>
                <c:pt idx="15657">
                  <c:v>-0.166252129891205</c:v>
                </c:pt>
                <c:pt idx="15658">
                  <c:v>-0.161550603718942</c:v>
                </c:pt>
                <c:pt idx="15659">
                  <c:v>-0.15598475606210399</c:v>
                </c:pt>
                <c:pt idx="15660">
                  <c:v>-0.15017932400881001</c:v>
                </c:pt>
                <c:pt idx="15661">
                  <c:v>-0.144227803904905</c:v>
                </c:pt>
                <c:pt idx="15662">
                  <c:v>-0.13747140087894799</c:v>
                </c:pt>
                <c:pt idx="15663">
                  <c:v>-0.13019886827903401</c:v>
                </c:pt>
                <c:pt idx="15664">
                  <c:v>-0.122563382241097</c:v>
                </c:pt>
                <c:pt idx="15665">
                  <c:v>-0.11485786300065701</c:v>
                </c:pt>
                <c:pt idx="15666">
                  <c:v>-0.10702646323942901</c:v>
                </c:pt>
                <c:pt idx="15667">
                  <c:v>-9.8591478700512797E-2</c:v>
                </c:pt>
                <c:pt idx="15668">
                  <c:v>-9.0016566064269998E-2</c:v>
                </c:pt>
                <c:pt idx="15669">
                  <c:v>-8.1217409490546705E-2</c:v>
                </c:pt>
                <c:pt idx="15670">
                  <c:v>-7.2387448351854997E-2</c:v>
                </c:pt>
                <c:pt idx="15671">
                  <c:v>-6.3551060935357701E-2</c:v>
                </c:pt>
                <c:pt idx="15672">
                  <c:v>-5.4448351693190601E-2</c:v>
                </c:pt>
                <c:pt idx="15673">
                  <c:v>-4.5472208559690398E-2</c:v>
                </c:pt>
                <c:pt idx="15674">
                  <c:v>-3.6277920100222197E-2</c:v>
                </c:pt>
                <c:pt idx="15675">
                  <c:v>-2.7548919618185699E-2</c:v>
                </c:pt>
                <c:pt idx="15676">
                  <c:v>-1.8429688835866501E-2</c:v>
                </c:pt>
                <c:pt idx="15677">
                  <c:v>-9.6463780733849792E-3</c:v>
                </c:pt>
                <c:pt idx="15678">
                  <c:v>-1.2353738123782299E-3</c:v>
                </c:pt>
                <c:pt idx="15679">
                  <c:v>7.6949281378234299E-3</c:v>
                </c:pt>
                <c:pt idx="15680">
                  <c:v>1.5788890249466898E-2</c:v>
                </c:pt>
                <c:pt idx="15681">
                  <c:v>2.4161666550081E-2</c:v>
                </c:pt>
                <c:pt idx="15682">
                  <c:v>3.20277985148886E-2</c:v>
                </c:pt>
                <c:pt idx="15683">
                  <c:v>3.9511192831871801E-2</c:v>
                </c:pt>
                <c:pt idx="15684">
                  <c:v>4.6976425443047802E-2</c:v>
                </c:pt>
                <c:pt idx="15685">
                  <c:v>5.3989026360770499E-2</c:v>
                </c:pt>
                <c:pt idx="15686">
                  <c:v>6.0779751037518398E-2</c:v>
                </c:pt>
                <c:pt idx="15687">
                  <c:v>6.7254323454203693E-2</c:v>
                </c:pt>
                <c:pt idx="15688">
                  <c:v>7.2956628386941294E-2</c:v>
                </c:pt>
                <c:pt idx="15689">
                  <c:v>7.8740544157805598E-2</c:v>
                </c:pt>
                <c:pt idx="15690">
                  <c:v>8.3972752735057304E-2</c:v>
                </c:pt>
                <c:pt idx="15691">
                  <c:v>8.8966307676786899E-2</c:v>
                </c:pt>
                <c:pt idx="15692">
                  <c:v>9.3394520322628002E-2</c:v>
                </c:pt>
                <c:pt idx="15693">
                  <c:v>9.7500145255157697E-2</c:v>
                </c:pt>
                <c:pt idx="15694">
                  <c:v>0.101204151206516</c:v>
                </c:pt>
                <c:pt idx="15695">
                  <c:v>0.104685899446378</c:v>
                </c:pt>
                <c:pt idx="15696">
                  <c:v>0.10771991974761901</c:v>
                </c:pt>
                <c:pt idx="15697">
                  <c:v>0.11024327198570601</c:v>
                </c:pt>
                <c:pt idx="15698">
                  <c:v>0.112244624410909</c:v>
                </c:pt>
                <c:pt idx="15699">
                  <c:v>0.11401938048695701</c:v>
                </c:pt>
                <c:pt idx="15700">
                  <c:v>0.11543150557366599</c:v>
                </c:pt>
                <c:pt idx="15701">
                  <c:v>0.116458664062108</c:v>
                </c:pt>
                <c:pt idx="15702">
                  <c:v>0.117046145080062</c:v>
                </c:pt>
                <c:pt idx="15703">
                  <c:v>0.117366346277113</c:v>
                </c:pt>
                <c:pt idx="15704">
                  <c:v>0.117361773097622</c:v>
                </c:pt>
                <c:pt idx="15705">
                  <c:v>0.116950252630059</c:v>
                </c:pt>
                <c:pt idx="15706">
                  <c:v>0.11631933517172199</c:v>
                </c:pt>
                <c:pt idx="15707">
                  <c:v>0.11523194630481</c:v>
                </c:pt>
                <c:pt idx="15708">
                  <c:v>0.113934153554617</c:v>
                </c:pt>
                <c:pt idx="15709">
                  <c:v>0.112726535709317</c:v>
                </c:pt>
                <c:pt idx="15710">
                  <c:v>0.110513275892569</c:v>
                </c:pt>
                <c:pt idx="15711">
                  <c:v>0.108385581140409</c:v>
                </c:pt>
                <c:pt idx="15712">
                  <c:v>0.10618848832926001</c:v>
                </c:pt>
                <c:pt idx="15713">
                  <c:v>0.103544745703377</c:v>
                </c:pt>
                <c:pt idx="15714">
                  <c:v>0.10097280113615401</c:v>
                </c:pt>
                <c:pt idx="15715">
                  <c:v>9.7646428976005895E-2</c:v>
                </c:pt>
                <c:pt idx="15716">
                  <c:v>9.4510405936297198E-2</c:v>
                </c:pt>
                <c:pt idx="15717">
                  <c:v>9.1473034222285296E-2</c:v>
                </c:pt>
                <c:pt idx="15718">
                  <c:v>8.7889277828919005E-2</c:v>
                </c:pt>
                <c:pt idx="15719">
                  <c:v>8.4528005901768705E-2</c:v>
                </c:pt>
                <c:pt idx="15720">
                  <c:v>8.0576373821745401E-2</c:v>
                </c:pt>
                <c:pt idx="15721">
                  <c:v>7.6646216633898007E-2</c:v>
                </c:pt>
                <c:pt idx="15722">
                  <c:v>7.2889842840262495E-2</c:v>
                </c:pt>
                <c:pt idx="15723">
                  <c:v>6.9074102157806794E-2</c:v>
                </c:pt>
                <c:pt idx="15724">
                  <c:v>6.4840286019896706E-2</c:v>
                </c:pt>
                <c:pt idx="15725">
                  <c:v>6.0721452826507601E-2</c:v>
                </c:pt>
                <c:pt idx="15726">
                  <c:v>5.6281927666153898E-2</c:v>
                </c:pt>
                <c:pt idx="15727">
                  <c:v>5.2079370700987102E-2</c:v>
                </c:pt>
                <c:pt idx="15728">
                  <c:v>4.8020010053584701E-2</c:v>
                </c:pt>
                <c:pt idx="15729">
                  <c:v>4.3587237123891398E-2</c:v>
                </c:pt>
                <c:pt idx="15730">
                  <c:v>3.91566134275863E-2</c:v>
                </c:pt>
                <c:pt idx="15731">
                  <c:v>3.4769863542808699E-2</c:v>
                </c:pt>
                <c:pt idx="15732">
                  <c:v>3.0583513366264602E-2</c:v>
                </c:pt>
                <c:pt idx="15733">
                  <c:v>2.62101022994214E-2</c:v>
                </c:pt>
                <c:pt idx="15734">
                  <c:v>2.1958312081888101E-2</c:v>
                </c:pt>
                <c:pt idx="15735">
                  <c:v>1.7467584994476301E-2</c:v>
                </c:pt>
                <c:pt idx="15736">
                  <c:v>1.3356315346154101E-2</c:v>
                </c:pt>
                <c:pt idx="15737">
                  <c:v>8.9966950298023297E-3</c:v>
                </c:pt>
                <c:pt idx="15738">
                  <c:v>4.4915339698117403E-3</c:v>
                </c:pt>
                <c:pt idx="15739">
                  <c:v>6.4708308959430996E-4</c:v>
                </c:pt>
                <c:pt idx="15740">
                  <c:v>-3.9778834367758999E-3</c:v>
                </c:pt>
                <c:pt idx="15741">
                  <c:v>-7.8634038988953606E-3</c:v>
                </c:pt>
                <c:pt idx="15742">
                  <c:v>-1.1916161866589999E-2</c:v>
                </c:pt>
                <c:pt idx="15743">
                  <c:v>-1.6312264573483299E-2</c:v>
                </c:pt>
                <c:pt idx="15744">
                  <c:v>-2.03066811257758E-2</c:v>
                </c:pt>
                <c:pt idx="15745">
                  <c:v>-2.41673865271009E-2</c:v>
                </c:pt>
                <c:pt idx="15746">
                  <c:v>-2.82606682349992E-2</c:v>
                </c:pt>
                <c:pt idx="15747">
                  <c:v>-3.2124575266636701E-2</c:v>
                </c:pt>
                <c:pt idx="15748">
                  <c:v>-3.6302978689783202E-2</c:v>
                </c:pt>
                <c:pt idx="15749">
                  <c:v>-3.9971423859962101E-2</c:v>
                </c:pt>
                <c:pt idx="15750">
                  <c:v>-4.3613045214569601E-2</c:v>
                </c:pt>
                <c:pt idx="15751">
                  <c:v>-4.7558602043765399E-2</c:v>
                </c:pt>
                <c:pt idx="15752">
                  <c:v>-5.1231644220326E-2</c:v>
                </c:pt>
                <c:pt idx="15753">
                  <c:v>-5.5071215684508498E-2</c:v>
                </c:pt>
                <c:pt idx="15754">
                  <c:v>-5.89173777682893E-2</c:v>
                </c:pt>
                <c:pt idx="15755">
                  <c:v>-6.2235506642371097E-2</c:v>
                </c:pt>
                <c:pt idx="15756">
                  <c:v>-6.5849268646571396E-2</c:v>
                </c:pt>
                <c:pt idx="15757">
                  <c:v>-6.9466185090541699E-2</c:v>
                </c:pt>
                <c:pt idx="15758">
                  <c:v>-7.3045095294782203E-2</c:v>
                </c:pt>
                <c:pt idx="15759">
                  <c:v>-7.6339786222569497E-2</c:v>
                </c:pt>
                <c:pt idx="15760">
                  <c:v>-7.9587926536527007E-2</c:v>
                </c:pt>
                <c:pt idx="15761">
                  <c:v>-8.2899057605594004E-2</c:v>
                </c:pt>
                <c:pt idx="15762">
                  <c:v>-8.61339173630285E-2</c:v>
                </c:pt>
                <c:pt idx="15763">
                  <c:v>-8.9310446408600405E-2</c:v>
                </c:pt>
                <c:pt idx="15764">
                  <c:v>-9.2303281734293099E-2</c:v>
                </c:pt>
                <c:pt idx="15765">
                  <c:v>-9.5453673397337901E-2</c:v>
                </c:pt>
                <c:pt idx="15766">
                  <c:v>-9.83174957794824E-2</c:v>
                </c:pt>
                <c:pt idx="15767">
                  <c:v>-0.10136052753203199</c:v>
                </c:pt>
                <c:pt idx="15768">
                  <c:v>-0.104168650420967</c:v>
                </c:pt>
                <c:pt idx="15769">
                  <c:v>-0.106704101682308</c:v>
                </c:pt>
                <c:pt idx="15770">
                  <c:v>-0.10955191273262101</c:v>
                </c:pt>
                <c:pt idx="15771">
                  <c:v>-0.112041214306561</c:v>
                </c:pt>
                <c:pt idx="15772">
                  <c:v>-0.114333200731335</c:v>
                </c:pt>
                <c:pt idx="15773">
                  <c:v>-0.116755753602832</c:v>
                </c:pt>
                <c:pt idx="15774">
                  <c:v>-0.118720803127791</c:v>
                </c:pt>
                <c:pt idx="15775">
                  <c:v>-0.120825059798453</c:v>
                </c:pt>
                <c:pt idx="15776">
                  <c:v>-0.12273393568956099</c:v>
                </c:pt>
                <c:pt idx="15777">
                  <c:v>-0.124371452076895</c:v>
                </c:pt>
                <c:pt idx="15778">
                  <c:v>-0.125972846957048</c:v>
                </c:pt>
                <c:pt idx="15779">
                  <c:v>-0.127361851961071</c:v>
                </c:pt>
                <c:pt idx="15780">
                  <c:v>-0.128509681232816</c:v>
                </c:pt>
                <c:pt idx="15781">
                  <c:v>-0.130211418618081</c:v>
                </c:pt>
                <c:pt idx="15782">
                  <c:v>-0.13057790146822601</c:v>
                </c:pt>
                <c:pt idx="15783">
                  <c:v>-0.13130007578974201</c:v>
                </c:pt>
                <c:pt idx="15784">
                  <c:v>-0.13192450257850999</c:v>
                </c:pt>
                <c:pt idx="15785">
                  <c:v>-0.13231676902106801</c:v>
                </c:pt>
                <c:pt idx="15786">
                  <c:v>-0.13267075169960599</c:v>
                </c:pt>
                <c:pt idx="15787">
                  <c:v>-0.13262273775507699</c:v>
                </c:pt>
                <c:pt idx="15788">
                  <c:v>-0.132327857136633</c:v>
                </c:pt>
                <c:pt idx="15789">
                  <c:v>-0.131897972472893</c:v>
                </c:pt>
                <c:pt idx="15790">
                  <c:v>-0.13140137887482201</c:v>
                </c:pt>
                <c:pt idx="15791">
                  <c:v>-0.13064563605253901</c:v>
                </c:pt>
                <c:pt idx="15792">
                  <c:v>-0.12971626378928</c:v>
                </c:pt>
                <c:pt idx="15793">
                  <c:v>-0.12854956131119599</c:v>
                </c:pt>
                <c:pt idx="15794">
                  <c:v>-0.127315984567342</c:v>
                </c:pt>
                <c:pt idx="15795">
                  <c:v>-0.12587788594476401</c:v>
                </c:pt>
                <c:pt idx="15796">
                  <c:v>-0.124075783349628</c:v>
                </c:pt>
                <c:pt idx="15797">
                  <c:v>-0.12234176195273</c:v>
                </c:pt>
                <c:pt idx="15798">
                  <c:v>-0.12024542683690199</c:v>
                </c:pt>
                <c:pt idx="15799">
                  <c:v>-0.118107676196885</c:v>
                </c:pt>
                <c:pt idx="15800">
                  <c:v>-0.11576485852643401</c:v>
                </c:pt>
                <c:pt idx="15801">
                  <c:v>-0.113303207257273</c:v>
                </c:pt>
                <c:pt idx="15802">
                  <c:v>-0.110694733250272</c:v>
                </c:pt>
                <c:pt idx="15803">
                  <c:v>-0.107925226979366</c:v>
                </c:pt>
                <c:pt idx="15804">
                  <c:v>-0.10526741566589499</c:v>
                </c:pt>
                <c:pt idx="15805">
                  <c:v>-0.102292238479366</c:v>
                </c:pt>
                <c:pt idx="15806">
                  <c:v>-9.9384038448037504E-2</c:v>
                </c:pt>
                <c:pt idx="15807">
                  <c:v>-9.6097891104547306E-2</c:v>
                </c:pt>
                <c:pt idx="15808">
                  <c:v>-9.3205985713064099E-2</c:v>
                </c:pt>
                <c:pt idx="15809">
                  <c:v>-9.0198329350076795E-2</c:v>
                </c:pt>
                <c:pt idx="15810">
                  <c:v>-8.6942081128290202E-2</c:v>
                </c:pt>
                <c:pt idx="15811">
                  <c:v>-8.3890500318738404E-2</c:v>
                </c:pt>
                <c:pt idx="15812">
                  <c:v>-8.0540013444607705E-2</c:v>
                </c:pt>
                <c:pt idx="15813">
                  <c:v>-7.7492513507607302E-2</c:v>
                </c:pt>
                <c:pt idx="15814">
                  <c:v>-7.4396458146832503E-2</c:v>
                </c:pt>
                <c:pt idx="15815">
                  <c:v>-7.1321577103649003E-2</c:v>
                </c:pt>
                <c:pt idx="15816">
                  <c:v>-6.82477986372476E-2</c:v>
                </c:pt>
                <c:pt idx="15817">
                  <c:v>-6.5291187714930199E-2</c:v>
                </c:pt>
                <c:pt idx="15818">
                  <c:v>-6.2542851359111598E-2</c:v>
                </c:pt>
                <c:pt idx="15819">
                  <c:v>-5.9836635555326902E-2</c:v>
                </c:pt>
                <c:pt idx="15820">
                  <c:v>-5.7421408773894803E-2</c:v>
                </c:pt>
                <c:pt idx="15821">
                  <c:v>-5.5064256212050501E-2</c:v>
                </c:pt>
                <c:pt idx="15822">
                  <c:v>-5.25348832022925E-2</c:v>
                </c:pt>
                <c:pt idx="15823">
                  <c:v>-5.0448932594952298E-2</c:v>
                </c:pt>
                <c:pt idx="15824">
                  <c:v>-4.86309002913414E-2</c:v>
                </c:pt>
                <c:pt idx="15825">
                  <c:v>-4.6853691754933799E-2</c:v>
                </c:pt>
                <c:pt idx="15826">
                  <c:v>-4.5475406309450503E-2</c:v>
                </c:pt>
                <c:pt idx="15827">
                  <c:v>-4.3923445216538799E-2</c:v>
                </c:pt>
                <c:pt idx="15828">
                  <c:v>-4.2905907486358703E-2</c:v>
                </c:pt>
                <c:pt idx="15829">
                  <c:v>-4.1993585926373402E-2</c:v>
                </c:pt>
                <c:pt idx="15830">
                  <c:v>-4.1449699962467897E-2</c:v>
                </c:pt>
                <c:pt idx="15831">
                  <c:v>-4.1199821917385797E-2</c:v>
                </c:pt>
                <c:pt idx="15832">
                  <c:v>-4.1001698436260801E-2</c:v>
                </c:pt>
                <c:pt idx="15833">
                  <c:v>-4.1315741467332003E-2</c:v>
                </c:pt>
                <c:pt idx="15834">
                  <c:v>-4.1617161998448997E-2</c:v>
                </c:pt>
                <c:pt idx="15835">
                  <c:v>-4.2404058649429602E-2</c:v>
                </c:pt>
                <c:pt idx="15836">
                  <c:v>-4.3329380993266602E-2</c:v>
                </c:pt>
                <c:pt idx="15837">
                  <c:v>-4.4679200160756702E-2</c:v>
                </c:pt>
                <c:pt idx="15838">
                  <c:v>-4.6067379558058598E-2</c:v>
                </c:pt>
                <c:pt idx="15839">
                  <c:v>-4.7705296324539598E-2</c:v>
                </c:pt>
                <c:pt idx="15840">
                  <c:v>-4.9652899158292303E-2</c:v>
                </c:pt>
                <c:pt idx="15841">
                  <c:v>-5.1918247055475E-2</c:v>
                </c:pt>
                <c:pt idx="15842">
                  <c:v>-5.4386751629017203E-2</c:v>
                </c:pt>
                <c:pt idx="15843">
                  <c:v>-5.7094199784563503E-2</c:v>
                </c:pt>
                <c:pt idx="15844">
                  <c:v>-6.0013592877566101E-2</c:v>
                </c:pt>
                <c:pt idx="15845">
                  <c:v>-6.3100850689974702E-2</c:v>
                </c:pt>
                <c:pt idx="15846">
                  <c:v>-6.6524518805891594E-2</c:v>
                </c:pt>
                <c:pt idx="15847">
                  <c:v>-7.0225060979009393E-2</c:v>
                </c:pt>
                <c:pt idx="15848">
                  <c:v>-7.3993682128382796E-2</c:v>
                </c:pt>
                <c:pt idx="15849">
                  <c:v>-7.8040612738162096E-2</c:v>
                </c:pt>
                <c:pt idx="15850">
                  <c:v>-8.2126569897724405E-2</c:v>
                </c:pt>
                <c:pt idx="15851">
                  <c:v>-8.6882223484622101E-2</c:v>
                </c:pt>
                <c:pt idx="15852">
                  <c:v>-9.0696778102224804E-2</c:v>
                </c:pt>
                <c:pt idx="15853">
                  <c:v>-9.5492342187335696E-2</c:v>
                </c:pt>
                <c:pt idx="15854">
                  <c:v>-9.9501261614847195E-2</c:v>
                </c:pt>
                <c:pt idx="15855">
                  <c:v>-0.104947340322123</c:v>
                </c:pt>
                <c:pt idx="15856">
                  <c:v>-0.109120865340988</c:v>
                </c:pt>
                <c:pt idx="15857">
                  <c:v>-0.113900201515241</c:v>
                </c:pt>
                <c:pt idx="15858">
                  <c:v>-0.118248465164651</c:v>
                </c:pt>
                <c:pt idx="15859">
                  <c:v>-0.123553250360874</c:v>
                </c:pt>
                <c:pt idx="15860">
                  <c:v>-0.12875615289419601</c:v>
                </c:pt>
                <c:pt idx="15861">
                  <c:v>-0.13290157791441401</c:v>
                </c:pt>
                <c:pt idx="15862">
                  <c:v>-0.13829485647982101</c:v>
                </c:pt>
                <c:pt idx="15863">
                  <c:v>-0.142076089968874</c:v>
                </c:pt>
                <c:pt idx="15864">
                  <c:v>-0.14724881216425501</c:v>
                </c:pt>
                <c:pt idx="15865">
                  <c:v>-0.15139118165738</c:v>
                </c:pt>
                <c:pt idx="15866">
                  <c:v>-0.15640099203847899</c:v>
                </c:pt>
                <c:pt idx="15867">
                  <c:v>-0.15892134966907001</c:v>
                </c:pt>
                <c:pt idx="15868">
                  <c:v>-0.16352386868285601</c:v>
                </c:pt>
                <c:pt idx="15869">
                  <c:v>-0.167440093108424</c:v>
                </c:pt>
                <c:pt idx="15870">
                  <c:v>-0.17036638947341601</c:v>
                </c:pt>
                <c:pt idx="15871">
                  <c:v>-0.17479714046282899</c:v>
                </c:pt>
                <c:pt idx="15872">
                  <c:v>-0.17686061918628901</c:v>
                </c:pt>
                <c:pt idx="15873">
                  <c:v>-0.18003169246394499</c:v>
                </c:pt>
                <c:pt idx="15874">
                  <c:v>-0.18202024556906801</c:v>
                </c:pt>
                <c:pt idx="15875">
                  <c:v>-0.18550115368880801</c:v>
                </c:pt>
                <c:pt idx="15876">
                  <c:v>-0.18642158675186901</c:v>
                </c:pt>
                <c:pt idx="15877">
                  <c:v>-0.18845688579752701</c:v>
                </c:pt>
                <c:pt idx="15878">
                  <c:v>-0.18998024493205001</c:v>
                </c:pt>
                <c:pt idx="15879">
                  <c:v>-0.189678477545767</c:v>
                </c:pt>
                <c:pt idx="15880">
                  <c:v>-0.192255155671504</c:v>
                </c:pt>
                <c:pt idx="15881">
                  <c:v>-0.191294730041914</c:v>
                </c:pt>
                <c:pt idx="15882">
                  <c:v>-0.191735715393793</c:v>
                </c:pt>
                <c:pt idx="15883">
                  <c:v>-0.19106554940516501</c:v>
                </c:pt>
                <c:pt idx="15884">
                  <c:v>-0.19031360726346899</c:v>
                </c:pt>
                <c:pt idx="15885">
                  <c:v>-0.189792604517384</c:v>
                </c:pt>
                <c:pt idx="15886">
                  <c:v>-0.188153446514402</c:v>
                </c:pt>
                <c:pt idx="15887">
                  <c:v>-0.187031409644943</c:v>
                </c:pt>
                <c:pt idx="15888">
                  <c:v>-0.18364172428724701</c:v>
                </c:pt>
                <c:pt idx="15889">
                  <c:v>-0.182015851473389</c:v>
                </c:pt>
                <c:pt idx="15890">
                  <c:v>-0.17938661451581001</c:v>
                </c:pt>
                <c:pt idx="15891">
                  <c:v>-0.17607705562616999</c:v>
                </c:pt>
                <c:pt idx="15892">
                  <c:v>-0.17294285373052501</c:v>
                </c:pt>
                <c:pt idx="15893">
                  <c:v>-0.168548701772432</c:v>
                </c:pt>
                <c:pt idx="15894">
                  <c:v>-0.16475784325819401</c:v>
                </c:pt>
                <c:pt idx="15895">
                  <c:v>-0.16059975414455699</c:v>
                </c:pt>
                <c:pt idx="15896">
                  <c:v>-0.156776482912304</c:v>
                </c:pt>
                <c:pt idx="15897">
                  <c:v>-0.151359350208007</c:v>
                </c:pt>
                <c:pt idx="15898">
                  <c:v>-0.146423861846248</c:v>
                </c:pt>
                <c:pt idx="15899">
                  <c:v>-0.14108873976539599</c:v>
                </c:pt>
                <c:pt idx="15900">
                  <c:v>-0.135384665396793</c:v>
                </c:pt>
                <c:pt idx="15901">
                  <c:v>-0.13038457350784999</c:v>
                </c:pt>
                <c:pt idx="15902">
                  <c:v>-0.123906884848969</c:v>
                </c:pt>
                <c:pt idx="15903">
                  <c:v>-0.118335397596474</c:v>
                </c:pt>
                <c:pt idx="15904">
                  <c:v>-0.11144511138893</c:v>
                </c:pt>
                <c:pt idx="15905">
                  <c:v>-0.105487003993446</c:v>
                </c:pt>
                <c:pt idx="15906">
                  <c:v>-9.9111287716887195E-2</c:v>
                </c:pt>
                <c:pt idx="15907">
                  <c:v>-9.24337724019553E-2</c:v>
                </c:pt>
                <c:pt idx="15908">
                  <c:v>-8.60258885542938E-2</c:v>
                </c:pt>
                <c:pt idx="15909">
                  <c:v>-7.8658228147674203E-2</c:v>
                </c:pt>
                <c:pt idx="15910">
                  <c:v>-7.2057896563025206E-2</c:v>
                </c:pt>
                <c:pt idx="15911">
                  <c:v>-6.5198901732429995E-2</c:v>
                </c:pt>
                <c:pt idx="15912">
                  <c:v>-5.8799557860219301E-2</c:v>
                </c:pt>
                <c:pt idx="15913">
                  <c:v>-5.1724613447420097E-2</c:v>
                </c:pt>
                <c:pt idx="15914">
                  <c:v>-4.4914966666216201E-2</c:v>
                </c:pt>
                <c:pt idx="15915">
                  <c:v>-3.8562539961236E-2</c:v>
                </c:pt>
                <c:pt idx="15916">
                  <c:v>-3.1108862397984698E-2</c:v>
                </c:pt>
                <c:pt idx="15917">
                  <c:v>-2.5614923042745701E-2</c:v>
                </c:pt>
                <c:pt idx="15918">
                  <c:v>-1.8659382981497299E-2</c:v>
                </c:pt>
                <c:pt idx="15919">
                  <c:v>-1.1993904616075E-2</c:v>
                </c:pt>
                <c:pt idx="15920">
                  <c:v>-5.7647298943902803E-3</c:v>
                </c:pt>
                <c:pt idx="15921">
                  <c:v>6.7488015690236902E-4</c:v>
                </c:pt>
                <c:pt idx="15922">
                  <c:v>6.3098902099711501E-3</c:v>
                </c:pt>
                <c:pt idx="15923">
                  <c:v>1.2415420160255999E-2</c:v>
                </c:pt>
                <c:pt idx="15924">
                  <c:v>1.78208139407358E-2</c:v>
                </c:pt>
                <c:pt idx="15925">
                  <c:v>2.3834057115865299E-2</c:v>
                </c:pt>
                <c:pt idx="15926">
                  <c:v>2.89890119859131E-2</c:v>
                </c:pt>
                <c:pt idx="15927">
                  <c:v>3.3720184827707E-2</c:v>
                </c:pt>
                <c:pt idx="15928">
                  <c:v>3.8564039546161201E-2</c:v>
                </c:pt>
                <c:pt idx="15929">
                  <c:v>4.3368861102846101E-2</c:v>
                </c:pt>
                <c:pt idx="15930">
                  <c:v>4.8246176627482602E-2</c:v>
                </c:pt>
                <c:pt idx="15931">
                  <c:v>5.2261646165244299E-2</c:v>
                </c:pt>
                <c:pt idx="15932">
                  <c:v>5.6281900089968098E-2</c:v>
                </c:pt>
                <c:pt idx="15933">
                  <c:v>5.9777663385014397E-2</c:v>
                </c:pt>
                <c:pt idx="15934">
                  <c:v>6.3298994746218806E-2</c:v>
                </c:pt>
                <c:pt idx="15935">
                  <c:v>6.6618255463175693E-2</c:v>
                </c:pt>
                <c:pt idx="15936">
                  <c:v>6.9606228052816202E-2</c:v>
                </c:pt>
                <c:pt idx="15937">
                  <c:v>7.2274971341404801E-2</c:v>
                </c:pt>
                <c:pt idx="15938">
                  <c:v>7.4557411254915801E-2</c:v>
                </c:pt>
                <c:pt idx="15939">
                  <c:v>7.6731111256787402E-2</c:v>
                </c:pt>
                <c:pt idx="15940">
                  <c:v>7.8734833964697104E-2</c:v>
                </c:pt>
                <c:pt idx="15941">
                  <c:v>8.0519093305690098E-2</c:v>
                </c:pt>
                <c:pt idx="15942">
                  <c:v>8.1676452891641896E-2</c:v>
                </c:pt>
                <c:pt idx="15943">
                  <c:v>8.2965554553982399E-2</c:v>
                </c:pt>
                <c:pt idx="15944">
                  <c:v>8.3750246101089706E-2</c:v>
                </c:pt>
                <c:pt idx="15945">
                  <c:v>8.4561468628059897E-2</c:v>
                </c:pt>
                <c:pt idx="15946">
                  <c:v>8.5053372705084201E-2</c:v>
                </c:pt>
                <c:pt idx="15947">
                  <c:v>8.5155779060720693E-2</c:v>
                </c:pt>
                <c:pt idx="15948">
                  <c:v>8.5149194827905894E-2</c:v>
                </c:pt>
                <c:pt idx="15949">
                  <c:v>8.4794868715553404E-2</c:v>
                </c:pt>
                <c:pt idx="15950">
                  <c:v>8.42205687036163E-2</c:v>
                </c:pt>
                <c:pt idx="15951">
                  <c:v>8.3567218689776401E-2</c:v>
                </c:pt>
                <c:pt idx="15952">
                  <c:v>8.2690746136363305E-2</c:v>
                </c:pt>
                <c:pt idx="15953">
                  <c:v>8.1395757522699203E-2</c:v>
                </c:pt>
                <c:pt idx="15954">
                  <c:v>8.0230179263583196E-2</c:v>
                </c:pt>
                <c:pt idx="15955">
                  <c:v>7.8451473563274005E-2</c:v>
                </c:pt>
                <c:pt idx="15956">
                  <c:v>7.7116189226582102E-2</c:v>
                </c:pt>
                <c:pt idx="15957">
                  <c:v>7.5014210995173802E-2</c:v>
                </c:pt>
                <c:pt idx="15958">
                  <c:v>7.3133694509642799E-2</c:v>
                </c:pt>
                <c:pt idx="15959">
                  <c:v>7.1141051112620604E-2</c:v>
                </c:pt>
                <c:pt idx="15960">
                  <c:v>6.8341646615599799E-2</c:v>
                </c:pt>
                <c:pt idx="15961">
                  <c:v>6.6211338768827302E-2</c:v>
                </c:pt>
                <c:pt idx="15962">
                  <c:v>6.3428687709859002E-2</c:v>
                </c:pt>
                <c:pt idx="15963">
                  <c:v>6.0703192445554097E-2</c:v>
                </c:pt>
                <c:pt idx="15964">
                  <c:v>5.7757103610688199E-2</c:v>
                </c:pt>
                <c:pt idx="15965">
                  <c:v>5.4627858671464302E-2</c:v>
                </c:pt>
                <c:pt idx="15966">
                  <c:v>5.1545084785524997E-2</c:v>
                </c:pt>
                <c:pt idx="15967">
                  <c:v>4.8164038526524497E-2</c:v>
                </c:pt>
                <c:pt idx="15968">
                  <c:v>4.4894244971250302E-2</c:v>
                </c:pt>
                <c:pt idx="15969">
                  <c:v>4.1492732571172898E-2</c:v>
                </c:pt>
                <c:pt idx="15970">
                  <c:v>3.7909570844333197E-2</c:v>
                </c:pt>
                <c:pt idx="15971">
                  <c:v>3.4604400924173197E-2</c:v>
                </c:pt>
                <c:pt idx="15972">
                  <c:v>3.0697244542416499E-2</c:v>
                </c:pt>
                <c:pt idx="15973">
                  <c:v>2.7359042664144299E-2</c:v>
                </c:pt>
                <c:pt idx="15974">
                  <c:v>2.35375518913899E-2</c:v>
                </c:pt>
                <c:pt idx="15975">
                  <c:v>1.99353541571641E-2</c:v>
                </c:pt>
                <c:pt idx="15976">
                  <c:v>1.59647037565155E-2</c:v>
                </c:pt>
                <c:pt idx="15977">
                  <c:v>1.2124184581150501E-2</c:v>
                </c:pt>
                <c:pt idx="15978">
                  <c:v>8.5799455575620905E-3</c:v>
                </c:pt>
                <c:pt idx="15979">
                  <c:v>4.5004337855031303E-3</c:v>
                </c:pt>
                <c:pt idx="15980">
                  <c:v>1.15912881000787E-3</c:v>
                </c:pt>
                <c:pt idx="15981">
                  <c:v>-2.7720475189322701E-3</c:v>
                </c:pt>
                <c:pt idx="15982">
                  <c:v>-6.41666955993523E-3</c:v>
                </c:pt>
                <c:pt idx="15983">
                  <c:v>-9.9937316058457005E-3</c:v>
                </c:pt>
                <c:pt idx="15984">
                  <c:v>-1.34677023331508E-2</c:v>
                </c:pt>
                <c:pt idx="15985">
                  <c:v>-1.70195946410861E-2</c:v>
                </c:pt>
                <c:pt idx="15986">
                  <c:v>-2.0416798774981901E-2</c:v>
                </c:pt>
                <c:pt idx="15987">
                  <c:v>-2.3924484802146002E-2</c:v>
                </c:pt>
                <c:pt idx="15988">
                  <c:v>-2.71729227667655E-2</c:v>
                </c:pt>
                <c:pt idx="15989">
                  <c:v>-3.0197738983058602E-2</c:v>
                </c:pt>
                <c:pt idx="15990">
                  <c:v>-3.3505764866443299E-2</c:v>
                </c:pt>
                <c:pt idx="15991">
                  <c:v>-3.6324446056539499E-2</c:v>
                </c:pt>
                <c:pt idx="15992">
                  <c:v>-3.9161287069864999E-2</c:v>
                </c:pt>
                <c:pt idx="15993">
                  <c:v>-4.22706238389065E-2</c:v>
                </c:pt>
                <c:pt idx="15994">
                  <c:v>-4.4765895926373901E-2</c:v>
                </c:pt>
                <c:pt idx="15995">
                  <c:v>-4.7264187843543498E-2</c:v>
                </c:pt>
                <c:pt idx="15996">
                  <c:v>-4.9758671080511602E-2</c:v>
                </c:pt>
                <c:pt idx="15997">
                  <c:v>-5.1982903164100702E-2</c:v>
                </c:pt>
                <c:pt idx="15998">
                  <c:v>-5.4019008833058803E-2</c:v>
                </c:pt>
                <c:pt idx="15999">
                  <c:v>-5.6099001886146298E-2</c:v>
                </c:pt>
                <c:pt idx="16000">
                  <c:v>-5.7748393406472101E-2</c:v>
                </c:pt>
                <c:pt idx="16001">
                  <c:v>-5.94562449003933E-2</c:v>
                </c:pt>
                <c:pt idx="16002">
                  <c:v>-6.0804657476332902E-2</c:v>
                </c:pt>
                <c:pt idx="16003">
                  <c:v>-6.2408639832328798E-2</c:v>
                </c:pt>
                <c:pt idx="16004">
                  <c:v>-6.3436563053166903E-2</c:v>
                </c:pt>
                <c:pt idx="16005">
                  <c:v>-6.4390142670541703E-2</c:v>
                </c:pt>
                <c:pt idx="16006">
                  <c:v>-6.5369255285085998E-2</c:v>
                </c:pt>
                <c:pt idx="16007">
                  <c:v>-6.5722355129320897E-2</c:v>
                </c:pt>
                <c:pt idx="16008">
                  <c:v>-6.6343523939441595E-2</c:v>
                </c:pt>
                <c:pt idx="16009">
                  <c:v>-6.6527069771226105E-2</c:v>
                </c:pt>
                <c:pt idx="16010">
                  <c:v>-6.6519076815125394E-2</c:v>
                </c:pt>
                <c:pt idx="16011">
                  <c:v>-6.6322080251412105E-2</c:v>
                </c:pt>
                <c:pt idx="16012">
                  <c:v>-6.5938071656718403E-2</c:v>
                </c:pt>
                <c:pt idx="16013">
                  <c:v>-6.5356796699668804E-2</c:v>
                </c:pt>
                <c:pt idx="16014">
                  <c:v>-6.45407310303594E-2</c:v>
                </c:pt>
                <c:pt idx="16015">
                  <c:v>-6.3559286769996406E-2</c:v>
                </c:pt>
                <c:pt idx="16016">
                  <c:v>-6.2135698541747199E-2</c:v>
                </c:pt>
                <c:pt idx="16017">
                  <c:v>-6.0794723220894603E-2</c:v>
                </c:pt>
                <c:pt idx="16018">
                  <c:v>-5.8916456638178301E-2</c:v>
                </c:pt>
                <c:pt idx="16019">
                  <c:v>-5.72577478723542E-2</c:v>
                </c:pt>
                <c:pt idx="16020">
                  <c:v>-5.5000991531034903E-2</c:v>
                </c:pt>
                <c:pt idx="16021">
                  <c:v>-5.2583659292371097E-2</c:v>
                </c:pt>
                <c:pt idx="16022">
                  <c:v>-4.9979917685710598E-2</c:v>
                </c:pt>
                <c:pt idx="16023">
                  <c:v>-4.7268167124051901E-2</c:v>
                </c:pt>
                <c:pt idx="16024">
                  <c:v>-4.4069512221573598E-2</c:v>
                </c:pt>
                <c:pt idx="16025">
                  <c:v>-4.1011711801926601E-2</c:v>
                </c:pt>
                <c:pt idx="16026">
                  <c:v>-3.7641983978081897E-2</c:v>
                </c:pt>
                <c:pt idx="16027">
                  <c:v>-3.3759750011119E-2</c:v>
                </c:pt>
                <c:pt idx="16028">
                  <c:v>-3.01118505694167E-2</c:v>
                </c:pt>
                <c:pt idx="16029">
                  <c:v>-2.58812919022295E-2</c:v>
                </c:pt>
                <c:pt idx="16030">
                  <c:v>-2.2134221329109999E-2</c:v>
                </c:pt>
                <c:pt idx="16031">
                  <c:v>-1.7766725907278302E-2</c:v>
                </c:pt>
                <c:pt idx="16032">
                  <c:v>-1.32679927276217E-2</c:v>
                </c:pt>
                <c:pt idx="16033">
                  <c:v>-8.7628770946580996E-3</c:v>
                </c:pt>
                <c:pt idx="16034">
                  <c:v>-3.6947278295161902E-3</c:v>
                </c:pt>
                <c:pt idx="16035">
                  <c:v>8.1287159872863704E-4</c:v>
                </c:pt>
                <c:pt idx="16036">
                  <c:v>5.8270547092817296E-3</c:v>
                </c:pt>
                <c:pt idx="16037">
                  <c:v>1.0929005645060601E-2</c:v>
                </c:pt>
                <c:pt idx="16038">
                  <c:v>1.6193643568931101E-2</c:v>
                </c:pt>
                <c:pt idx="16039">
                  <c:v>2.1396020163610498E-2</c:v>
                </c:pt>
                <c:pt idx="16040">
                  <c:v>2.67176896897908E-2</c:v>
                </c:pt>
                <c:pt idx="16041">
                  <c:v>3.1746878336460699E-2</c:v>
                </c:pt>
                <c:pt idx="16042">
                  <c:v>3.7273534513492898E-2</c:v>
                </c:pt>
                <c:pt idx="16043">
                  <c:v>4.2749266476617899E-2</c:v>
                </c:pt>
                <c:pt idx="16044">
                  <c:v>4.8095762535577902E-2</c:v>
                </c:pt>
                <c:pt idx="16045">
                  <c:v>5.3489203316926803E-2</c:v>
                </c:pt>
                <c:pt idx="16046">
                  <c:v>5.8935191203250102E-2</c:v>
                </c:pt>
                <c:pt idx="16047">
                  <c:v>6.4052434749369405E-2</c:v>
                </c:pt>
                <c:pt idx="16048">
                  <c:v>6.9501150896089894E-2</c:v>
                </c:pt>
                <c:pt idx="16049">
                  <c:v>7.4663655122552006E-2</c:v>
                </c:pt>
                <c:pt idx="16050">
                  <c:v>7.9695631356875005E-2</c:v>
                </c:pt>
                <c:pt idx="16051">
                  <c:v>8.4797997161267694E-2</c:v>
                </c:pt>
                <c:pt idx="16052">
                  <c:v>8.9805076352849095E-2</c:v>
                </c:pt>
                <c:pt idx="16053">
                  <c:v>9.4508101496701302E-2</c:v>
                </c:pt>
                <c:pt idx="16054">
                  <c:v>9.9346883676184203E-2</c:v>
                </c:pt>
                <c:pt idx="16055">
                  <c:v>0.103866503227594</c:v>
                </c:pt>
                <c:pt idx="16056">
                  <c:v>0.10835816525195301</c:v>
                </c:pt>
                <c:pt idx="16057">
                  <c:v>0.112325948140446</c:v>
                </c:pt>
                <c:pt idx="16058">
                  <c:v>0.11607741064834901</c:v>
                </c:pt>
                <c:pt idx="16059">
                  <c:v>0.120176075991324</c:v>
                </c:pt>
                <c:pt idx="16060">
                  <c:v>0.123509660176072</c:v>
                </c:pt>
                <c:pt idx="16061">
                  <c:v>0.12738042622555901</c:v>
                </c:pt>
                <c:pt idx="16062">
                  <c:v>0.13034558782182601</c:v>
                </c:pt>
                <c:pt idx="16063">
                  <c:v>0.133282021771993</c:v>
                </c:pt>
                <c:pt idx="16064">
                  <c:v>0.13616855402382699</c:v>
                </c:pt>
                <c:pt idx="16065">
                  <c:v>0.13854403173359101</c:v>
                </c:pt>
                <c:pt idx="16066">
                  <c:v>0.14099504657138001</c:v>
                </c:pt>
                <c:pt idx="16067">
                  <c:v>0.14283829658206501</c:v>
                </c:pt>
                <c:pt idx="16068">
                  <c:v>0.14454933716541199</c:v>
                </c:pt>
                <c:pt idx="16069">
                  <c:v>0.14578393632234601</c:v>
                </c:pt>
                <c:pt idx="16070">
                  <c:v>0.147326628196502</c:v>
                </c:pt>
                <c:pt idx="16071">
                  <c:v>0.148179118791987</c:v>
                </c:pt>
                <c:pt idx="16072">
                  <c:v>0.149084641576303</c:v>
                </c:pt>
                <c:pt idx="16073">
                  <c:v>0.14949475175768001</c:v>
                </c:pt>
                <c:pt idx="16074">
                  <c:v>0.149608016090858</c:v>
                </c:pt>
                <c:pt idx="16075">
                  <c:v>0.14977942023947899</c:v>
                </c:pt>
                <c:pt idx="16076">
                  <c:v>0.14934047566910899</c:v>
                </c:pt>
                <c:pt idx="16077">
                  <c:v>0.14908548836407401</c:v>
                </c:pt>
                <c:pt idx="16078">
                  <c:v>0.14812697827941501</c:v>
                </c:pt>
                <c:pt idx="16079">
                  <c:v>0.14740738187933999</c:v>
                </c:pt>
                <c:pt idx="16080">
                  <c:v>0.146263350017901</c:v>
                </c:pt>
                <c:pt idx="16081">
                  <c:v>0.14491447293207599</c:v>
                </c:pt>
                <c:pt idx="16082">
                  <c:v>0.14356853551530199</c:v>
                </c:pt>
                <c:pt idx="16083">
                  <c:v>0.14176282604364701</c:v>
                </c:pt>
                <c:pt idx="16084">
                  <c:v>0.139946499870818</c:v>
                </c:pt>
                <c:pt idx="16085">
                  <c:v>0.13755047598891301</c:v>
                </c:pt>
                <c:pt idx="16086">
                  <c:v>0.13568852199859799</c:v>
                </c:pt>
                <c:pt idx="16087">
                  <c:v>0.13330701303298101</c:v>
                </c:pt>
                <c:pt idx="16088">
                  <c:v>0.13098926060914701</c:v>
                </c:pt>
                <c:pt idx="16089">
                  <c:v>0.12866728401966299</c:v>
                </c:pt>
                <c:pt idx="16090">
                  <c:v>0.12587729762250399</c:v>
                </c:pt>
                <c:pt idx="16091">
                  <c:v>0.12354463544784899</c:v>
                </c:pt>
                <c:pt idx="16092">
                  <c:v>0.12070649306413</c:v>
                </c:pt>
                <c:pt idx="16093">
                  <c:v>0.117997486758567</c:v>
                </c:pt>
                <c:pt idx="16094">
                  <c:v>0.115357859221434</c:v>
                </c:pt>
                <c:pt idx="16095">
                  <c:v>0.11229532759500201</c:v>
                </c:pt>
                <c:pt idx="16096">
                  <c:v>0.109624637677165</c:v>
                </c:pt>
                <c:pt idx="16097">
                  <c:v>0.10683127627238199</c:v>
                </c:pt>
                <c:pt idx="16098">
                  <c:v>0.104119594447726</c:v>
                </c:pt>
                <c:pt idx="16099">
                  <c:v>0.101711843354996</c:v>
                </c:pt>
                <c:pt idx="16100">
                  <c:v>9.9138051015505199E-2</c:v>
                </c:pt>
                <c:pt idx="16101">
                  <c:v>9.65570578312554E-2</c:v>
                </c:pt>
                <c:pt idx="16102">
                  <c:v>9.4264068175506796E-2</c:v>
                </c:pt>
                <c:pt idx="16103">
                  <c:v>9.1996923497676006E-2</c:v>
                </c:pt>
                <c:pt idx="16104">
                  <c:v>8.9945220223011602E-2</c:v>
                </c:pt>
                <c:pt idx="16105">
                  <c:v>8.8051850102636803E-2</c:v>
                </c:pt>
                <c:pt idx="16106">
                  <c:v>8.6326729181389006E-2</c:v>
                </c:pt>
                <c:pt idx="16107">
                  <c:v>8.4649875300622304E-2</c:v>
                </c:pt>
                <c:pt idx="16108">
                  <c:v>8.3477538733563797E-2</c:v>
                </c:pt>
                <c:pt idx="16109">
                  <c:v>8.2409848415435402E-2</c:v>
                </c:pt>
                <c:pt idx="16110">
                  <c:v>8.1262941165092195E-2</c:v>
                </c:pt>
                <c:pt idx="16111">
                  <c:v>8.0335625897259302E-2</c:v>
                </c:pt>
                <c:pt idx="16112">
                  <c:v>7.9908235345254805E-2</c:v>
                </c:pt>
                <c:pt idx="16113">
                  <c:v>7.9626881481719106E-2</c:v>
                </c:pt>
                <c:pt idx="16114">
                  <c:v>7.9582844076622195E-2</c:v>
                </c:pt>
                <c:pt idx="16115">
                  <c:v>7.9873588197031595E-2</c:v>
                </c:pt>
                <c:pt idx="16116">
                  <c:v>8.0402648538340296E-2</c:v>
                </c:pt>
                <c:pt idx="16117">
                  <c:v>8.0989263580376905E-2</c:v>
                </c:pt>
                <c:pt idx="16118">
                  <c:v>8.2201815357147795E-2</c:v>
                </c:pt>
                <c:pt idx="16119">
                  <c:v>8.3476533145727103E-2</c:v>
                </c:pt>
                <c:pt idx="16120">
                  <c:v>8.50175064267088E-2</c:v>
                </c:pt>
                <c:pt idx="16121">
                  <c:v>8.6798490677961096E-2</c:v>
                </c:pt>
                <c:pt idx="16122">
                  <c:v>8.8718614475645996E-2</c:v>
                </c:pt>
                <c:pt idx="16123">
                  <c:v>9.0825622729486299E-2</c:v>
                </c:pt>
                <c:pt idx="16124">
                  <c:v>9.34491141062673E-2</c:v>
                </c:pt>
                <c:pt idx="16125">
                  <c:v>9.6355647102114195E-2</c:v>
                </c:pt>
                <c:pt idx="16126">
                  <c:v>9.9350822033694594E-2</c:v>
                </c:pt>
                <c:pt idx="16127">
                  <c:v>0.10247718321664299</c:v>
                </c:pt>
                <c:pt idx="16128">
                  <c:v>0.10587531249238399</c:v>
                </c:pt>
                <c:pt idx="16129">
                  <c:v>0.10958869738628201</c:v>
                </c:pt>
                <c:pt idx="16130">
                  <c:v>0.113077140559407</c:v>
                </c:pt>
                <c:pt idx="16131">
                  <c:v>0.11704795925291001</c:v>
                </c:pt>
                <c:pt idx="16132">
                  <c:v>0.121156285644514</c:v>
                </c:pt>
                <c:pt idx="16133">
                  <c:v>0.12555037025480401</c:v>
                </c:pt>
                <c:pt idx="16134">
                  <c:v>0.12984880605837801</c:v>
                </c:pt>
                <c:pt idx="16135">
                  <c:v>0.13430704289638701</c:v>
                </c:pt>
                <c:pt idx="16136">
                  <c:v>0.13886072742480601</c:v>
                </c:pt>
                <c:pt idx="16137">
                  <c:v>0.14336598572866399</c:v>
                </c:pt>
                <c:pt idx="16138">
                  <c:v>0.14784808083838799</c:v>
                </c:pt>
                <c:pt idx="16139">
                  <c:v>0.15270910613449401</c:v>
                </c:pt>
                <c:pt idx="16140">
                  <c:v>0.15745678974504701</c:v>
                </c:pt>
                <c:pt idx="16141">
                  <c:v>0.162097576729475</c:v>
                </c:pt>
                <c:pt idx="16142">
                  <c:v>0.16683507646958201</c:v>
                </c:pt>
                <c:pt idx="16143">
                  <c:v>0.171227209727739</c:v>
                </c:pt>
                <c:pt idx="16144">
                  <c:v>0.17572824426105499</c:v>
                </c:pt>
                <c:pt idx="16145">
                  <c:v>0.18045671243224601</c:v>
                </c:pt>
                <c:pt idx="16146">
                  <c:v>0.18483854484421799</c:v>
                </c:pt>
                <c:pt idx="16147">
                  <c:v>0.188975494905745</c:v>
                </c:pt>
                <c:pt idx="16148">
                  <c:v>0.19301122324727901</c:v>
                </c:pt>
                <c:pt idx="16149">
                  <c:v>0.19701801008053901</c:v>
                </c:pt>
                <c:pt idx="16150">
                  <c:v>0.20076616696254701</c:v>
                </c:pt>
                <c:pt idx="16151">
                  <c:v>0.204345827888711</c:v>
                </c:pt>
                <c:pt idx="16152">
                  <c:v>0.20790896283556501</c:v>
                </c:pt>
                <c:pt idx="16153">
                  <c:v>0.2108934612344</c:v>
                </c:pt>
                <c:pt idx="16154">
                  <c:v>0.21397163094096899</c:v>
                </c:pt>
                <c:pt idx="16155">
                  <c:v>0.216500236284423</c:v>
                </c:pt>
                <c:pt idx="16156">
                  <c:v>0.21895368128860199</c:v>
                </c:pt>
                <c:pt idx="16157">
                  <c:v>0.22105508719171901</c:v>
                </c:pt>
                <c:pt idx="16158">
                  <c:v>0.22295809178149201</c:v>
                </c:pt>
                <c:pt idx="16159">
                  <c:v>0.22459526841228</c:v>
                </c:pt>
                <c:pt idx="16160">
                  <c:v>0.22565631877447301</c:v>
                </c:pt>
                <c:pt idx="16161">
                  <c:v>0.226886839776234</c:v>
                </c:pt>
                <c:pt idx="16162">
                  <c:v>0.227452512374441</c:v>
                </c:pt>
                <c:pt idx="16163">
                  <c:v>0.227774432275545</c:v>
                </c:pt>
                <c:pt idx="16164">
                  <c:v>0.22767461934781499</c:v>
                </c:pt>
                <c:pt idx="16165">
                  <c:v>0.22730780999511799</c:v>
                </c:pt>
                <c:pt idx="16166">
                  <c:v>0.226603538632659</c:v>
                </c:pt>
                <c:pt idx="16167">
                  <c:v>0.22559954538559901</c:v>
                </c:pt>
                <c:pt idx="16168">
                  <c:v>0.22450385727894301</c:v>
                </c:pt>
                <c:pt idx="16169">
                  <c:v>0.22264478540035501</c:v>
                </c:pt>
                <c:pt idx="16170">
                  <c:v>0.220791634837218</c:v>
                </c:pt>
                <c:pt idx="16171">
                  <c:v>0.218542952068042</c:v>
                </c:pt>
                <c:pt idx="16172">
                  <c:v>0.21594473825775501</c:v>
                </c:pt>
                <c:pt idx="16173">
                  <c:v>0.21316038545716701</c:v>
                </c:pt>
                <c:pt idx="16174">
                  <c:v>0.20978942426570299</c:v>
                </c:pt>
                <c:pt idx="16175">
                  <c:v>0.20656936733218401</c:v>
                </c:pt>
                <c:pt idx="16176">
                  <c:v>0.20267037517252401</c:v>
                </c:pt>
                <c:pt idx="16177">
                  <c:v>0.198764652886187</c:v>
                </c:pt>
                <c:pt idx="16178">
                  <c:v>0.19476384825353099</c:v>
                </c:pt>
                <c:pt idx="16179">
                  <c:v>0.190252449848899</c:v>
                </c:pt>
                <c:pt idx="16180">
                  <c:v>0.18582775690572101</c:v>
                </c:pt>
                <c:pt idx="16181">
                  <c:v>0.18093705308267499</c:v>
                </c:pt>
                <c:pt idx="16182">
                  <c:v>0.17616739095814901</c:v>
                </c:pt>
                <c:pt idx="16183">
                  <c:v>0.17101299520382299</c:v>
                </c:pt>
                <c:pt idx="16184">
                  <c:v>0.16608335954869199</c:v>
                </c:pt>
                <c:pt idx="16185">
                  <c:v>0.160876248280439</c:v>
                </c:pt>
                <c:pt idx="16186">
                  <c:v>0.15542363411514101</c:v>
                </c:pt>
                <c:pt idx="16187">
                  <c:v>0.15014891579199</c:v>
                </c:pt>
                <c:pt idx="16188">
                  <c:v>0.144720939100041</c:v>
                </c:pt>
                <c:pt idx="16189">
                  <c:v>0.13953133952152</c:v>
                </c:pt>
                <c:pt idx="16190">
                  <c:v>0.13391711969485401</c:v>
                </c:pt>
                <c:pt idx="16191">
                  <c:v>0.12877309339979501</c:v>
                </c:pt>
                <c:pt idx="16192">
                  <c:v>0.123366403190335</c:v>
                </c:pt>
                <c:pt idx="16193">
                  <c:v>0.118334818403405</c:v>
                </c:pt>
                <c:pt idx="16194">
                  <c:v>0.11337570450180701</c:v>
                </c:pt>
                <c:pt idx="16195">
                  <c:v>0.108510019167886</c:v>
                </c:pt>
                <c:pt idx="16196">
                  <c:v>0.10355453458194</c:v>
                </c:pt>
                <c:pt idx="16197">
                  <c:v>9.9143291171486694E-2</c:v>
                </c:pt>
                <c:pt idx="16198">
                  <c:v>9.4856477674224601E-2</c:v>
                </c:pt>
                <c:pt idx="16199">
                  <c:v>9.0638762997906006E-2</c:v>
                </c:pt>
                <c:pt idx="16200">
                  <c:v>8.6829167673474705E-2</c:v>
                </c:pt>
                <c:pt idx="16201">
                  <c:v>8.3161599162304894E-2</c:v>
                </c:pt>
                <c:pt idx="16202">
                  <c:v>8.0053488811045806E-2</c:v>
                </c:pt>
                <c:pt idx="16203">
                  <c:v>7.6903116513128505E-2</c:v>
                </c:pt>
                <c:pt idx="16204">
                  <c:v>7.4114014091448396E-2</c:v>
                </c:pt>
                <c:pt idx="16205">
                  <c:v>7.1826482699346106E-2</c:v>
                </c:pt>
                <c:pt idx="16206">
                  <c:v>6.9784587530165601E-2</c:v>
                </c:pt>
                <c:pt idx="16207">
                  <c:v>6.8101100319404098E-2</c:v>
                </c:pt>
                <c:pt idx="16208">
                  <c:v>6.6699160590628803E-2</c:v>
                </c:pt>
                <c:pt idx="16209">
                  <c:v>6.5691731869030004E-2</c:v>
                </c:pt>
                <c:pt idx="16210">
                  <c:v>6.5278938584062404E-2</c:v>
                </c:pt>
                <c:pt idx="16211">
                  <c:v>6.5155012087983105E-2</c:v>
                </c:pt>
                <c:pt idx="16212">
                  <c:v>6.5362098848879793E-2</c:v>
                </c:pt>
                <c:pt idx="16213">
                  <c:v>6.6196904266518003E-2</c:v>
                </c:pt>
                <c:pt idx="16214">
                  <c:v>6.7043326962752198E-2</c:v>
                </c:pt>
                <c:pt idx="16215">
                  <c:v>6.8820540514549902E-2</c:v>
                </c:pt>
                <c:pt idx="16216">
                  <c:v>7.0648897467811306E-2</c:v>
                </c:pt>
                <c:pt idx="16217">
                  <c:v>7.2883019080808895E-2</c:v>
                </c:pt>
                <c:pt idx="16218">
                  <c:v>7.5749825030186999E-2</c:v>
                </c:pt>
                <c:pt idx="16219">
                  <c:v>7.8781308775457401E-2</c:v>
                </c:pt>
                <c:pt idx="16220">
                  <c:v>8.2436538251685204E-2</c:v>
                </c:pt>
                <c:pt idx="16221">
                  <c:v>8.6040728878169201E-2</c:v>
                </c:pt>
                <c:pt idx="16222">
                  <c:v>9.0518541024136701E-2</c:v>
                </c:pt>
                <c:pt idx="16223">
                  <c:v>9.4982465782469397E-2</c:v>
                </c:pt>
                <c:pt idx="16224">
                  <c:v>0.10017869203893499</c:v>
                </c:pt>
                <c:pt idx="16225">
                  <c:v>0.105483405983181</c:v>
                </c:pt>
                <c:pt idx="16226">
                  <c:v>0.110788070413225</c:v>
                </c:pt>
                <c:pt idx="16227">
                  <c:v>0.116983414159819</c:v>
                </c:pt>
                <c:pt idx="16228">
                  <c:v>0.123104540205243</c:v>
                </c:pt>
                <c:pt idx="16229">
                  <c:v>0.12964034397959201</c:v>
                </c:pt>
                <c:pt idx="16230">
                  <c:v>0.13618153135213501</c:v>
                </c:pt>
                <c:pt idx="16231">
                  <c:v>0.14290543957820201</c:v>
                </c:pt>
                <c:pt idx="16232">
                  <c:v>0.150255096034487</c:v>
                </c:pt>
                <c:pt idx="16233">
                  <c:v>0.15706747558061801</c:v>
                </c:pt>
                <c:pt idx="16234">
                  <c:v>0.164565354694306</c:v>
                </c:pt>
                <c:pt idx="16235">
                  <c:v>0.17207148016596899</c:v>
                </c:pt>
                <c:pt idx="16236">
                  <c:v>0.17929232099702699</c:v>
                </c:pt>
                <c:pt idx="16237">
                  <c:v>0.18737155336837899</c:v>
                </c:pt>
                <c:pt idx="16238">
                  <c:v>0.19476126393888199</c:v>
                </c:pt>
                <c:pt idx="16239">
                  <c:v>0.20240239964795101</c:v>
                </c:pt>
                <c:pt idx="16240">
                  <c:v>0.20956432655804799</c:v>
                </c:pt>
                <c:pt idx="16241">
                  <c:v>0.21715206107689999</c:v>
                </c:pt>
                <c:pt idx="16242">
                  <c:v>0.22427569776713899</c:v>
                </c:pt>
                <c:pt idx="16243">
                  <c:v>0.231470660160676</c:v>
                </c:pt>
                <c:pt idx="16244">
                  <c:v>0.23864435614683099</c:v>
                </c:pt>
                <c:pt idx="16245">
                  <c:v>0.24507746180611001</c:v>
                </c:pt>
                <c:pt idx="16246">
                  <c:v>0.251887376003534</c:v>
                </c:pt>
                <c:pt idx="16247">
                  <c:v>0.258025324886621</c:v>
                </c:pt>
                <c:pt idx="16248">
                  <c:v>0.264242029554697</c:v>
                </c:pt>
                <c:pt idx="16249">
                  <c:v>0.26991192445995099</c:v>
                </c:pt>
                <c:pt idx="16250">
                  <c:v>0.27538601081595498</c:v>
                </c:pt>
                <c:pt idx="16251">
                  <c:v>0.28035746722621502</c:v>
                </c:pt>
                <c:pt idx="16252">
                  <c:v>0.28514359603259598</c:v>
                </c:pt>
                <c:pt idx="16253">
                  <c:v>0.28960510723745098</c:v>
                </c:pt>
                <c:pt idx="16254">
                  <c:v>0.29331951008107698</c:v>
                </c:pt>
                <c:pt idx="16255">
                  <c:v>0.29703234373668003</c:v>
                </c:pt>
                <c:pt idx="16256">
                  <c:v>0.29982664669653197</c:v>
                </c:pt>
                <c:pt idx="16257">
                  <c:v>0.30276935113480102</c:v>
                </c:pt>
                <c:pt idx="16258">
                  <c:v>0.30457656552620299</c:v>
                </c:pt>
                <c:pt idx="16259">
                  <c:v>0.306567012308191</c:v>
                </c:pt>
                <c:pt idx="16260">
                  <c:v>0.30771607040639398</c:v>
                </c:pt>
                <c:pt idx="16261">
                  <c:v>0.3083555916813</c:v>
                </c:pt>
                <c:pt idx="16262">
                  <c:v>0.30865952176175299</c:v>
                </c:pt>
                <c:pt idx="16263">
                  <c:v>0.30818390717987598</c:v>
                </c:pt>
                <c:pt idx="16264">
                  <c:v>0.30766252557317297</c:v>
                </c:pt>
                <c:pt idx="16265">
                  <c:v>0.30633285365726898</c:v>
                </c:pt>
                <c:pt idx="16266">
                  <c:v>0.30470075943874803</c:v>
                </c:pt>
                <c:pt idx="16267">
                  <c:v>0.30245916639211601</c:v>
                </c:pt>
                <c:pt idx="16268">
                  <c:v>0.299556995751602</c:v>
                </c:pt>
                <c:pt idx="16269">
                  <c:v>0.29656096162483597</c:v>
                </c:pt>
                <c:pt idx="16270">
                  <c:v>0.29280883263076801</c:v>
                </c:pt>
                <c:pt idx="16271">
                  <c:v>0.288650761296534</c:v>
                </c:pt>
                <c:pt idx="16272">
                  <c:v>0.28416512486803203</c:v>
                </c:pt>
                <c:pt idx="16273">
                  <c:v>0.27907279035243099</c:v>
                </c:pt>
                <c:pt idx="16274">
                  <c:v>0.27391305803610899</c:v>
                </c:pt>
                <c:pt idx="16275">
                  <c:v>0.26817510683019002</c:v>
                </c:pt>
                <c:pt idx="16276">
                  <c:v>0.26206281418869298</c:v>
                </c:pt>
                <c:pt idx="16277">
                  <c:v>0.25565236809351799</c:v>
                </c:pt>
                <c:pt idx="16278">
                  <c:v>0.24890619914340301</c:v>
                </c:pt>
                <c:pt idx="16279">
                  <c:v>0.24195154085880499</c:v>
                </c:pt>
                <c:pt idx="16280">
                  <c:v>0.234641965527567</c:v>
                </c:pt>
                <c:pt idx="16281">
                  <c:v>0.22731547999535301</c:v>
                </c:pt>
                <c:pt idx="16282">
                  <c:v>0.21947174088961799</c:v>
                </c:pt>
                <c:pt idx="16283">
                  <c:v>0.21172879536960501</c:v>
                </c:pt>
                <c:pt idx="16284">
                  <c:v>0.20371157945666399</c:v>
                </c:pt>
                <c:pt idx="16285">
                  <c:v>0.195227917002608</c:v>
                </c:pt>
                <c:pt idx="16286">
                  <c:v>0.18739511941973699</c:v>
                </c:pt>
                <c:pt idx="16287">
                  <c:v>0.17910460941680001</c:v>
                </c:pt>
                <c:pt idx="16288">
                  <c:v>0.17094287903324501</c:v>
                </c:pt>
                <c:pt idx="16289">
                  <c:v>0.162757461783445</c:v>
                </c:pt>
                <c:pt idx="16290">
                  <c:v>0.15444689006877599</c:v>
                </c:pt>
                <c:pt idx="16291">
                  <c:v>0.14662374035648201</c:v>
                </c:pt>
                <c:pt idx="16292">
                  <c:v>0.138682570196103</c:v>
                </c:pt>
                <c:pt idx="16293">
                  <c:v>0.131071131097942</c:v>
                </c:pt>
                <c:pt idx="16294">
                  <c:v>0.123384360831179</c:v>
                </c:pt>
                <c:pt idx="16295">
                  <c:v>0.115945269477947</c:v>
                </c:pt>
                <c:pt idx="16296">
                  <c:v>0.108994670912365</c:v>
                </c:pt>
                <c:pt idx="16297">
                  <c:v>0.102171636296174</c:v>
                </c:pt>
                <c:pt idx="16298">
                  <c:v>9.5842890334442696E-2</c:v>
                </c:pt>
                <c:pt idx="16299">
                  <c:v>8.9723020519381594E-2</c:v>
                </c:pt>
                <c:pt idx="16300">
                  <c:v>8.4129836356948706E-2</c:v>
                </c:pt>
                <c:pt idx="16301">
                  <c:v>7.8703905593023704E-2</c:v>
                </c:pt>
                <c:pt idx="16302">
                  <c:v>7.3979640529635904E-2</c:v>
                </c:pt>
                <c:pt idx="16303">
                  <c:v>6.9486959876115195E-2</c:v>
                </c:pt>
                <c:pt idx="16304">
                  <c:v>6.5481232732271299E-2</c:v>
                </c:pt>
                <c:pt idx="16305">
                  <c:v>6.20675599263786E-2</c:v>
                </c:pt>
                <c:pt idx="16306">
                  <c:v>5.8807516397582103E-2</c:v>
                </c:pt>
                <c:pt idx="16307">
                  <c:v>5.6557605324847798E-2</c:v>
                </c:pt>
                <c:pt idx="16308">
                  <c:v>5.4297714496445597E-2</c:v>
                </c:pt>
                <c:pt idx="16309">
                  <c:v>5.2600651597691298E-2</c:v>
                </c:pt>
                <c:pt idx="16310">
                  <c:v>5.1756304137249097E-2</c:v>
                </c:pt>
                <c:pt idx="16311">
                  <c:v>5.1121852262834402E-2</c:v>
                </c:pt>
                <c:pt idx="16312">
                  <c:v>5.1272149242242E-2</c:v>
                </c:pt>
                <c:pt idx="16313">
                  <c:v>5.1668932352875799E-2</c:v>
                </c:pt>
                <c:pt idx="16314">
                  <c:v>5.2909460209453599E-2</c:v>
                </c:pt>
                <c:pt idx="16315">
                  <c:v>5.43651679601828E-2</c:v>
                </c:pt>
                <c:pt idx="16316">
                  <c:v>5.6600073447454699E-2</c:v>
                </c:pt>
                <c:pt idx="16317">
                  <c:v>5.9145510925763603E-2</c:v>
                </c:pt>
                <c:pt idx="16318">
                  <c:v>6.20764205522365E-2</c:v>
                </c:pt>
                <c:pt idx="16319">
                  <c:v>6.5879518397420803E-2</c:v>
                </c:pt>
                <c:pt idx="16320">
                  <c:v>6.9724992333229305E-2</c:v>
                </c:pt>
                <c:pt idx="16321">
                  <c:v>7.4226911609364496E-2</c:v>
                </c:pt>
                <c:pt idx="16322">
                  <c:v>7.8924478169435403E-2</c:v>
                </c:pt>
                <c:pt idx="16323">
                  <c:v>8.4195991544671306E-2</c:v>
                </c:pt>
                <c:pt idx="16324">
                  <c:v>8.9620942495794997E-2</c:v>
                </c:pt>
                <c:pt idx="16325">
                  <c:v>9.5405676827901797E-2</c:v>
                </c:pt>
                <c:pt idx="16326">
                  <c:v>0.101835448867495</c:v>
                </c:pt>
                <c:pt idx="16327">
                  <c:v>0.10791317537395299</c:v>
                </c:pt>
                <c:pt idx="16328">
                  <c:v>0.114587221665332</c:v>
                </c:pt>
                <c:pt idx="16329">
                  <c:v>0.121282442502731</c:v>
                </c:pt>
                <c:pt idx="16330">
                  <c:v>0.128165026644671</c:v>
                </c:pt>
                <c:pt idx="16331">
                  <c:v>0.135341681922555</c:v>
                </c:pt>
                <c:pt idx="16332">
                  <c:v>0.14266509463674101</c:v>
                </c:pt>
                <c:pt idx="16333">
                  <c:v>0.149792094077037</c:v>
                </c:pt>
                <c:pt idx="16334">
                  <c:v>0.156824784693677</c:v>
                </c:pt>
                <c:pt idx="16335">
                  <c:v>0.164165614078398</c:v>
                </c:pt>
                <c:pt idx="16336">
                  <c:v>0.17113427977526</c:v>
                </c:pt>
                <c:pt idx="16337">
                  <c:v>0.178196418589154</c:v>
                </c:pt>
                <c:pt idx="16338">
                  <c:v>0.18487979394771401</c:v>
                </c:pt>
                <c:pt idx="16339">
                  <c:v>0.19155548520653201</c:v>
                </c:pt>
                <c:pt idx="16340">
                  <c:v>0.198164075056076</c:v>
                </c:pt>
                <c:pt idx="16341">
                  <c:v>0.204068448245395</c:v>
                </c:pt>
                <c:pt idx="16342">
                  <c:v>0.21008209742310899</c:v>
                </c:pt>
                <c:pt idx="16343">
                  <c:v>0.21561039759765299</c:v>
                </c:pt>
                <c:pt idx="16344">
                  <c:v>0.22078671338900799</c:v>
                </c:pt>
                <c:pt idx="16345">
                  <c:v>0.225386889126891</c:v>
                </c:pt>
                <c:pt idx="16346">
                  <c:v>0.22974051137616699</c:v>
                </c:pt>
                <c:pt idx="16347">
                  <c:v>0.233802852916528</c:v>
                </c:pt>
                <c:pt idx="16348">
                  <c:v>0.23703349177841901</c:v>
                </c:pt>
                <c:pt idx="16349">
                  <c:v>0.24014314596238701</c:v>
                </c:pt>
                <c:pt idx="16350">
                  <c:v>0.24215147146933</c:v>
                </c:pt>
                <c:pt idx="16351">
                  <c:v>0.244088239986158</c:v>
                </c:pt>
                <c:pt idx="16352">
                  <c:v>0.24540781901130801</c:v>
                </c:pt>
                <c:pt idx="16353">
                  <c:v>0.246227297023316</c:v>
                </c:pt>
                <c:pt idx="16354">
                  <c:v>0.246329818637435</c:v>
                </c:pt>
                <c:pt idx="16355">
                  <c:v>0.24567724726743601</c:v>
                </c:pt>
                <c:pt idx="16356">
                  <c:v>0.24489109499721401</c:v>
                </c:pt>
                <c:pt idx="16357">
                  <c:v>0.24288394721559001</c:v>
                </c:pt>
                <c:pt idx="16358">
                  <c:v>0.24084997764400701</c:v>
                </c:pt>
                <c:pt idx="16359">
                  <c:v>0.237954687542862</c:v>
                </c:pt>
                <c:pt idx="16360">
                  <c:v>0.23443218314773501</c:v>
                </c:pt>
                <c:pt idx="16361">
                  <c:v>0.230183144164509</c:v>
                </c:pt>
                <c:pt idx="16362">
                  <c:v>0.225686233177124</c:v>
                </c:pt>
                <c:pt idx="16363">
                  <c:v>0.22041803235055199</c:v>
                </c:pt>
                <c:pt idx="16364">
                  <c:v>0.214521151024857</c:v>
                </c:pt>
                <c:pt idx="16365">
                  <c:v>0.208284348859681</c:v>
                </c:pt>
                <c:pt idx="16366">
                  <c:v>0.201309540682414</c:v>
                </c:pt>
                <c:pt idx="16367">
                  <c:v>0.19390193778175999</c:v>
                </c:pt>
                <c:pt idx="16368">
                  <c:v>0.186210069274797</c:v>
                </c:pt>
                <c:pt idx="16369">
                  <c:v>0.17785492571002801</c:v>
                </c:pt>
                <c:pt idx="16370">
                  <c:v>0.16913964864890499</c:v>
                </c:pt>
                <c:pt idx="16371">
                  <c:v>0.16023671860201</c:v>
                </c:pt>
                <c:pt idx="16372">
                  <c:v>0.15067535538740101</c:v>
                </c:pt>
                <c:pt idx="16373">
                  <c:v>0.140975270696682</c:v>
                </c:pt>
                <c:pt idx="16374">
                  <c:v>0.13092874545300301</c:v>
                </c:pt>
                <c:pt idx="16375">
                  <c:v>0.120556181222779</c:v>
                </c:pt>
                <c:pt idx="16376">
                  <c:v>0.11016246528543901</c:v>
                </c:pt>
                <c:pt idx="16377">
                  <c:v>9.9494545735489104E-2</c:v>
                </c:pt>
                <c:pt idx="16378">
                  <c:v>8.88450668757544E-2</c:v>
                </c:pt>
                <c:pt idx="16379">
                  <c:v>7.8140721190446502E-2</c:v>
                </c:pt>
                <c:pt idx="16380">
                  <c:v>6.7244195388058106E-2</c:v>
                </c:pt>
                <c:pt idx="16381">
                  <c:v>5.6535459715122E-2</c:v>
                </c:pt>
                <c:pt idx="16382">
                  <c:v>4.5630652100988302E-2</c:v>
                </c:pt>
                <c:pt idx="16383">
                  <c:v>3.53786218979249E-2</c:v>
                </c:pt>
                <c:pt idx="16384">
                  <c:v>2.4804347680290599E-2</c:v>
                </c:pt>
                <c:pt idx="16385">
                  <c:v>1.4486462237139799E-2</c:v>
                </c:pt>
                <c:pt idx="16386">
                  <c:v>4.5349014991950803E-3</c:v>
                </c:pt>
                <c:pt idx="16387">
                  <c:v>-5.2709761368608396E-3</c:v>
                </c:pt>
                <c:pt idx="16388">
                  <c:v>-1.4615560241725599E-2</c:v>
                </c:pt>
                <c:pt idx="16389">
                  <c:v>-2.36022170447545E-2</c:v>
                </c:pt>
                <c:pt idx="16390">
                  <c:v>-3.2096513899926099E-2</c:v>
                </c:pt>
                <c:pt idx="16391">
                  <c:v>-4.0555131736787299E-2</c:v>
                </c:pt>
                <c:pt idx="16392">
                  <c:v>-4.7976517136414903E-2</c:v>
                </c:pt>
                <c:pt idx="16393">
                  <c:v>-5.5445133500356202E-2</c:v>
                </c:pt>
                <c:pt idx="16394">
                  <c:v>-6.1866038197032E-2</c:v>
                </c:pt>
                <c:pt idx="16395">
                  <c:v>-6.8070179221095498E-2</c:v>
                </c:pt>
                <c:pt idx="16396">
                  <c:v>-7.3327968829989001E-2</c:v>
                </c:pt>
                <c:pt idx="16397">
                  <c:v>-7.8297802367351801E-2</c:v>
                </c:pt>
                <c:pt idx="16398">
                  <c:v>-8.2315213759431502E-2</c:v>
                </c:pt>
                <c:pt idx="16399">
                  <c:v>-8.5831217852818401E-2</c:v>
                </c:pt>
                <c:pt idx="16400">
                  <c:v>-8.8647827754728695E-2</c:v>
                </c:pt>
                <c:pt idx="16401">
                  <c:v>-9.0817889764883794E-2</c:v>
                </c:pt>
                <c:pt idx="16402">
                  <c:v>-9.2146474253816196E-2</c:v>
                </c:pt>
                <c:pt idx="16403">
                  <c:v>-9.3548292171070802E-2</c:v>
                </c:pt>
                <c:pt idx="16404">
                  <c:v>-9.3082833720501704E-2</c:v>
                </c:pt>
                <c:pt idx="16405">
                  <c:v>-9.2709465306909405E-2</c:v>
                </c:pt>
                <c:pt idx="16406">
                  <c:v>-9.1038669998275701E-2</c:v>
                </c:pt>
                <c:pt idx="16407">
                  <c:v>-8.9126714538912702E-2</c:v>
                </c:pt>
                <c:pt idx="16408">
                  <c:v>-8.6296613098836794E-2</c:v>
                </c:pt>
                <c:pt idx="16409">
                  <c:v>-8.28339155279946E-2</c:v>
                </c:pt>
                <c:pt idx="16410">
                  <c:v>-7.9053360456718305E-2</c:v>
                </c:pt>
                <c:pt idx="16411">
                  <c:v>-7.3892932551420695E-2</c:v>
                </c:pt>
                <c:pt idx="16412">
                  <c:v>-6.9135211352114798E-2</c:v>
                </c:pt>
                <c:pt idx="16413">
                  <c:v>-6.3033170773720407E-2</c:v>
                </c:pt>
                <c:pt idx="16414">
                  <c:v>-5.6974940968760601E-2</c:v>
                </c:pt>
                <c:pt idx="16415">
                  <c:v>-4.98585047267305E-2</c:v>
                </c:pt>
                <c:pt idx="16416">
                  <c:v>-4.2413891301708598E-2</c:v>
                </c:pt>
                <c:pt idx="16417">
                  <c:v>-3.4531509092228803E-2</c:v>
                </c:pt>
                <c:pt idx="16418">
                  <c:v>-2.6092510229037899E-2</c:v>
                </c:pt>
                <c:pt idx="16419">
                  <c:v>-1.7857379357515302E-2</c:v>
                </c:pt>
                <c:pt idx="16420">
                  <c:v>-8.4642695837084999E-3</c:v>
                </c:pt>
                <c:pt idx="16421">
                  <c:v>5.3588621677723501E-4</c:v>
                </c:pt>
                <c:pt idx="16422">
                  <c:v>1.04105377141093E-2</c:v>
                </c:pt>
                <c:pt idx="16423">
                  <c:v>1.9984757695941099E-2</c:v>
                </c:pt>
                <c:pt idx="16424">
                  <c:v>2.9735916422704501E-2</c:v>
                </c:pt>
                <c:pt idx="16425">
                  <c:v>3.9902829631985902E-2</c:v>
                </c:pt>
                <c:pt idx="16426">
                  <c:v>4.9768602372063299E-2</c:v>
                </c:pt>
                <c:pt idx="16427">
                  <c:v>5.9559386040427098E-2</c:v>
                </c:pt>
                <c:pt idx="16428">
                  <c:v>6.9431039776987002E-2</c:v>
                </c:pt>
                <c:pt idx="16429">
                  <c:v>7.9264213782178003E-2</c:v>
                </c:pt>
                <c:pt idx="16430">
                  <c:v>8.8853762832032099E-2</c:v>
                </c:pt>
                <c:pt idx="16431">
                  <c:v>9.8456935576443305E-2</c:v>
                </c:pt>
                <c:pt idx="16432">
                  <c:v>0.107335499254903</c:v>
                </c:pt>
                <c:pt idx="16433">
                  <c:v>0.116414767281919</c:v>
                </c:pt>
                <c:pt idx="16434">
                  <c:v>0.124732416603205</c:v>
                </c:pt>
                <c:pt idx="16435">
                  <c:v>0.13298681003283599</c:v>
                </c:pt>
                <c:pt idx="16436">
                  <c:v>0.14092957132646</c:v>
                </c:pt>
                <c:pt idx="16437">
                  <c:v>0.14777319224655899</c:v>
                </c:pt>
                <c:pt idx="16438">
                  <c:v>0.154687893495354</c:v>
                </c:pt>
                <c:pt idx="16439">
                  <c:v>0.160744720076272</c:v>
                </c:pt>
                <c:pt idx="16440">
                  <c:v>0.166105594015868</c:v>
                </c:pt>
                <c:pt idx="16441">
                  <c:v>0.17113308885165401</c:v>
                </c:pt>
                <c:pt idx="16442">
                  <c:v>0.17518669353782201</c:v>
                </c:pt>
                <c:pt idx="16443">
                  <c:v>0.17893753952588801</c:v>
                </c:pt>
                <c:pt idx="16444">
                  <c:v>0.18150408992370501</c:v>
                </c:pt>
                <c:pt idx="16445">
                  <c:v>0.18383663224596899</c:v>
                </c:pt>
                <c:pt idx="16446">
                  <c:v>0.18528793445873501</c:v>
                </c:pt>
                <c:pt idx="16447">
                  <c:v>0.185773018111801</c:v>
                </c:pt>
                <c:pt idx="16448">
                  <c:v>0.18571933741282401</c:v>
                </c:pt>
                <c:pt idx="16449">
                  <c:v>0.184762218199164</c:v>
                </c:pt>
                <c:pt idx="16450">
                  <c:v>0.18299535807310099</c:v>
                </c:pt>
                <c:pt idx="16451">
                  <c:v>0.18049025255639201</c:v>
                </c:pt>
                <c:pt idx="16452">
                  <c:v>0.177374426598886</c:v>
                </c:pt>
                <c:pt idx="16453">
                  <c:v>0.173268972425726</c:v>
                </c:pt>
                <c:pt idx="16454">
                  <c:v>0.16820740180847801</c:v>
                </c:pt>
                <c:pt idx="16455">
                  <c:v>0.16276741063397701</c:v>
                </c:pt>
                <c:pt idx="16456">
                  <c:v>0.156489530654008</c:v>
                </c:pt>
                <c:pt idx="16457">
                  <c:v>0.14978432962215699</c:v>
                </c:pt>
                <c:pt idx="16458">
                  <c:v>0.141957407635497</c:v>
                </c:pt>
                <c:pt idx="16459">
                  <c:v>0.13363804034759399</c:v>
                </c:pt>
                <c:pt idx="16460">
                  <c:v>0.12458511577213301</c:v>
                </c:pt>
                <c:pt idx="16461">
                  <c:v>0.115044819185702</c:v>
                </c:pt>
                <c:pt idx="16462">
                  <c:v>0.105006076477775</c:v>
                </c:pt>
                <c:pt idx="16463">
                  <c:v>9.4261907530969496E-2</c:v>
                </c:pt>
                <c:pt idx="16464">
                  <c:v>8.3236986063578794E-2</c:v>
                </c:pt>
                <c:pt idx="16465">
                  <c:v>7.1365668469510396E-2</c:v>
                </c:pt>
                <c:pt idx="16466">
                  <c:v>5.9567416674189098E-2</c:v>
                </c:pt>
                <c:pt idx="16467">
                  <c:v>4.72185437136299E-2</c:v>
                </c:pt>
                <c:pt idx="16468">
                  <c:v>3.44677243885151E-2</c:v>
                </c:pt>
                <c:pt idx="16469">
                  <c:v>2.1629509699911099E-2</c:v>
                </c:pt>
                <c:pt idx="16470">
                  <c:v>8.2288087465575196E-3</c:v>
                </c:pt>
                <c:pt idx="16471">
                  <c:v>-4.9822992791190603E-3</c:v>
                </c:pt>
                <c:pt idx="16472">
                  <c:v>-1.8506266056961301E-2</c:v>
                </c:pt>
                <c:pt idx="16473">
                  <c:v>-3.1697932927938002E-2</c:v>
                </c:pt>
                <c:pt idx="16474">
                  <c:v>-4.5412445835578998E-2</c:v>
                </c:pt>
                <c:pt idx="16475">
                  <c:v>-5.8915382798358902E-2</c:v>
                </c:pt>
                <c:pt idx="16476">
                  <c:v>-7.2301528342639698E-2</c:v>
                </c:pt>
                <c:pt idx="16477">
                  <c:v>-8.5638836879262506E-2</c:v>
                </c:pt>
                <c:pt idx="16478">
                  <c:v>-9.8669990850546604E-2</c:v>
                </c:pt>
                <c:pt idx="16479">
                  <c:v>-0.111579893795257</c:v>
                </c:pt>
                <c:pt idx="16480">
                  <c:v>-0.12422383979020001</c:v>
                </c:pt>
                <c:pt idx="16481">
                  <c:v>-0.136583453660342</c:v>
                </c:pt>
                <c:pt idx="16482">
                  <c:v>-0.14852916102554201</c:v>
                </c:pt>
                <c:pt idx="16483">
                  <c:v>-0.160007680353315</c:v>
                </c:pt>
                <c:pt idx="16484">
                  <c:v>-0.171077898854961</c:v>
                </c:pt>
                <c:pt idx="16485">
                  <c:v>-0.18161840448216901</c:v>
                </c:pt>
                <c:pt idx="16486">
                  <c:v>-0.191760974001007</c:v>
                </c:pt>
                <c:pt idx="16487">
                  <c:v>-0.20131047445158001</c:v>
                </c:pt>
                <c:pt idx="16488">
                  <c:v>-0.21021697823995</c:v>
                </c:pt>
                <c:pt idx="16489">
                  <c:v>-0.218455166703107</c:v>
                </c:pt>
                <c:pt idx="16490">
                  <c:v>-0.226195266505962</c:v>
                </c:pt>
                <c:pt idx="16491">
                  <c:v>-0.23336722111279001</c:v>
                </c:pt>
                <c:pt idx="16492">
                  <c:v>-0.239895914163232</c:v>
                </c:pt>
                <c:pt idx="16493">
                  <c:v>-0.24563212513416299</c:v>
                </c:pt>
                <c:pt idx="16494">
                  <c:v>-0.25065697705197898</c:v>
                </c:pt>
                <c:pt idx="16495">
                  <c:v>-0.25501552579127601</c:v>
                </c:pt>
                <c:pt idx="16496">
                  <c:v>-0.25866940763986002</c:v>
                </c:pt>
                <c:pt idx="16497">
                  <c:v>-0.26165344342161201</c:v>
                </c:pt>
                <c:pt idx="16498">
                  <c:v>-0.26392252310641801</c:v>
                </c:pt>
                <c:pt idx="16499">
                  <c:v>-0.26552832066641202</c:v>
                </c:pt>
                <c:pt idx="16500">
                  <c:v>-0.26629473984093799</c:v>
                </c:pt>
                <c:pt idx="16501">
                  <c:v>-0.26635642434894602</c:v>
                </c:pt>
                <c:pt idx="16502">
                  <c:v>-0.26610525007041003</c:v>
                </c:pt>
                <c:pt idx="16503">
                  <c:v>-0.26504883280980501</c:v>
                </c:pt>
                <c:pt idx="16504">
                  <c:v>-0.263386020918988</c:v>
                </c:pt>
                <c:pt idx="16505">
                  <c:v>-0.26100450553548399</c:v>
                </c:pt>
                <c:pt idx="16506">
                  <c:v>-0.25811356734645002</c:v>
                </c:pt>
                <c:pt idx="16507">
                  <c:v>-0.25476621042687903</c:v>
                </c:pt>
                <c:pt idx="16508">
                  <c:v>-0.25095416714030799</c:v>
                </c:pt>
                <c:pt idx="16509">
                  <c:v>-0.24670969354866401</c:v>
                </c:pt>
                <c:pt idx="16510">
                  <c:v>-0.241713489073344</c:v>
                </c:pt>
                <c:pt idx="16511">
                  <c:v>-0.23665602138515299</c:v>
                </c:pt>
                <c:pt idx="16512">
                  <c:v>-0.23103927047424</c:v>
                </c:pt>
                <c:pt idx="16513">
                  <c:v>-0.22524917582125001</c:v>
                </c:pt>
                <c:pt idx="16514">
                  <c:v>-0.21908169463430099</c:v>
                </c:pt>
                <c:pt idx="16515">
                  <c:v>-0.21278954621547699</c:v>
                </c:pt>
                <c:pt idx="16516">
                  <c:v>-0.20624062059111001</c:v>
                </c:pt>
                <c:pt idx="16517">
                  <c:v>-0.199554618113021</c:v>
                </c:pt>
                <c:pt idx="16518">
                  <c:v>-0.19293792917394201</c:v>
                </c:pt>
                <c:pt idx="16519">
                  <c:v>-0.18603971300168101</c:v>
                </c:pt>
                <c:pt idx="16520">
                  <c:v>-0.17943216940429699</c:v>
                </c:pt>
                <c:pt idx="16521">
                  <c:v>-0.17262661397186099</c:v>
                </c:pt>
                <c:pt idx="16522">
                  <c:v>-0.16575406668180501</c:v>
                </c:pt>
                <c:pt idx="16523">
                  <c:v>-0.15926359515283101</c:v>
                </c:pt>
                <c:pt idx="16524">
                  <c:v>-0.15292990155837399</c:v>
                </c:pt>
                <c:pt idx="16525">
                  <c:v>-0.14682993577585801</c:v>
                </c:pt>
                <c:pt idx="16526">
                  <c:v>-0.14075016396620099</c:v>
                </c:pt>
                <c:pt idx="16527">
                  <c:v>-0.13503181268615599</c:v>
                </c:pt>
                <c:pt idx="16528">
                  <c:v>-0.129528524766095</c:v>
                </c:pt>
                <c:pt idx="16529">
                  <c:v>-0.124671121424239</c:v>
                </c:pt>
                <c:pt idx="16530">
                  <c:v>-0.120204427014846</c:v>
                </c:pt>
                <c:pt idx="16531">
                  <c:v>-0.115855693755522</c:v>
                </c:pt>
                <c:pt idx="16532">
                  <c:v>-0.11191863764851701</c:v>
                </c:pt>
                <c:pt idx="16533">
                  <c:v>-0.108665223081</c:v>
                </c:pt>
                <c:pt idx="16534">
                  <c:v>-0.105985299222406</c:v>
                </c:pt>
                <c:pt idx="16535">
                  <c:v>-0.103659798610531</c:v>
                </c:pt>
                <c:pt idx="16536">
                  <c:v>-0.101833471657651</c:v>
                </c:pt>
                <c:pt idx="16537">
                  <c:v>-0.100318522166221</c:v>
                </c:pt>
                <c:pt idx="16538">
                  <c:v>-9.9525699726698502E-2</c:v>
                </c:pt>
                <c:pt idx="16539">
                  <c:v>-9.9317235626834394E-2</c:v>
                </c:pt>
                <c:pt idx="16540">
                  <c:v>-9.9637501805551906E-2</c:v>
                </c:pt>
                <c:pt idx="16541">
                  <c:v>-0.100482087313845</c:v>
                </c:pt>
                <c:pt idx="16542">
                  <c:v>-0.101759736110507</c:v>
                </c:pt>
                <c:pt idx="16543">
                  <c:v>-0.103584623665539</c:v>
                </c:pt>
                <c:pt idx="16544">
                  <c:v>-0.106054030226333</c:v>
                </c:pt>
                <c:pt idx="16545">
                  <c:v>-0.109074595440246</c:v>
                </c:pt>
                <c:pt idx="16546">
                  <c:v>-0.112431738162289</c:v>
                </c:pt>
                <c:pt idx="16547">
                  <c:v>-0.116495365956879</c:v>
                </c:pt>
                <c:pt idx="16548">
                  <c:v>-0.12072175475998401</c:v>
                </c:pt>
                <c:pt idx="16549">
                  <c:v>-0.12545879944291299</c:v>
                </c:pt>
                <c:pt idx="16550">
                  <c:v>-0.13075781359531599</c:v>
                </c:pt>
                <c:pt idx="16551">
                  <c:v>-0.13638063866851</c:v>
                </c:pt>
                <c:pt idx="16552">
                  <c:v>-0.142620611185377</c:v>
                </c:pt>
                <c:pt idx="16553">
                  <c:v>-0.14851903411557199</c:v>
                </c:pt>
                <c:pt idx="16554">
                  <c:v>-0.15519034340122401</c:v>
                </c:pt>
                <c:pt idx="16555">
                  <c:v>-0.162046998133485</c:v>
                </c:pt>
                <c:pt idx="16556">
                  <c:v>-0.16904983804843299</c:v>
                </c:pt>
                <c:pt idx="16557">
                  <c:v>-0.17648171265656001</c:v>
                </c:pt>
                <c:pt idx="16558">
                  <c:v>-0.183718728013225</c:v>
                </c:pt>
                <c:pt idx="16559">
                  <c:v>-0.19114740487940801</c:v>
                </c:pt>
                <c:pt idx="16560">
                  <c:v>-0.19876933803591801</c:v>
                </c:pt>
                <c:pt idx="16561">
                  <c:v>-0.20654320462620801</c:v>
                </c:pt>
                <c:pt idx="16562">
                  <c:v>-0.21416075558429901</c:v>
                </c:pt>
                <c:pt idx="16563">
                  <c:v>-0.22184037244323801</c:v>
                </c:pt>
                <c:pt idx="16564">
                  <c:v>-0.22910210784037399</c:v>
                </c:pt>
                <c:pt idx="16565">
                  <c:v>-0.236496033857063</c:v>
                </c:pt>
                <c:pt idx="16566">
                  <c:v>-0.24373468274735199</c:v>
                </c:pt>
                <c:pt idx="16567">
                  <c:v>-0.25074486159610598</c:v>
                </c:pt>
                <c:pt idx="16568">
                  <c:v>-0.25759831991051801</c:v>
                </c:pt>
                <c:pt idx="16569">
                  <c:v>-0.263985727456645</c:v>
                </c:pt>
                <c:pt idx="16570">
                  <c:v>-0.270201647347111</c:v>
                </c:pt>
                <c:pt idx="16571">
                  <c:v>-0.27604717023442099</c:v>
                </c:pt>
                <c:pt idx="16572">
                  <c:v>-0.28155779472363401</c:v>
                </c:pt>
                <c:pt idx="16573">
                  <c:v>-0.286658532781292</c:v>
                </c:pt>
                <c:pt idx="16574">
                  <c:v>-0.29140806022999999</c:v>
                </c:pt>
                <c:pt idx="16575">
                  <c:v>-0.29569444067978701</c:v>
                </c:pt>
                <c:pt idx="16576">
                  <c:v>-0.29936220010594899</c:v>
                </c:pt>
                <c:pt idx="16577">
                  <c:v>-0.30263878020740498</c:v>
                </c:pt>
                <c:pt idx="16578">
                  <c:v>-0.30544869373342298</c:v>
                </c:pt>
                <c:pt idx="16579">
                  <c:v>-0.30765697804983999</c:v>
                </c:pt>
                <c:pt idx="16580">
                  <c:v>-0.30925875849664902</c:v>
                </c:pt>
                <c:pt idx="16581">
                  <c:v>-0.31048101355000701</c:v>
                </c:pt>
                <c:pt idx="16582">
                  <c:v>-0.310949189338037</c:v>
                </c:pt>
                <c:pt idx="16583">
                  <c:v>-0.31106832205509499</c:v>
                </c:pt>
                <c:pt idx="16584">
                  <c:v>-0.31057016807791499</c:v>
                </c:pt>
                <c:pt idx="16585">
                  <c:v>-0.30972734858249601</c:v>
                </c:pt>
                <c:pt idx="16586">
                  <c:v>-0.30823412322177202</c:v>
                </c:pt>
                <c:pt idx="16587">
                  <c:v>-0.30599448550803598</c:v>
                </c:pt>
                <c:pt idx="16588">
                  <c:v>-0.30359924564736801</c:v>
                </c:pt>
                <c:pt idx="16589">
                  <c:v>-0.30035167629972698</c:v>
                </c:pt>
                <c:pt idx="16590">
                  <c:v>-0.29689341384593798</c:v>
                </c:pt>
                <c:pt idx="16591">
                  <c:v>-0.29275274398087098</c:v>
                </c:pt>
                <c:pt idx="16592">
                  <c:v>-0.28832959476755199</c:v>
                </c:pt>
                <c:pt idx="16593">
                  <c:v>-0.28326779889247999</c:v>
                </c:pt>
                <c:pt idx="16594">
                  <c:v>-0.278169157951002</c:v>
                </c:pt>
                <c:pt idx="16595">
                  <c:v>-0.27243457365512302</c:v>
                </c:pt>
                <c:pt idx="16596">
                  <c:v>-0.26648292599726497</c:v>
                </c:pt>
                <c:pt idx="16597">
                  <c:v>-0.26016934375672801</c:v>
                </c:pt>
                <c:pt idx="16598">
                  <c:v>-0.25371993147795102</c:v>
                </c:pt>
                <c:pt idx="16599">
                  <c:v>-0.247033879525657</c:v>
                </c:pt>
                <c:pt idx="16600">
                  <c:v>-0.24025403470493301</c:v>
                </c:pt>
                <c:pt idx="16601">
                  <c:v>-0.233021668532088</c:v>
                </c:pt>
                <c:pt idx="16602">
                  <c:v>-0.22595282200439301</c:v>
                </c:pt>
                <c:pt idx="16603">
                  <c:v>-0.218761555291101</c:v>
                </c:pt>
                <c:pt idx="16604">
                  <c:v>-0.211540785999523</c:v>
                </c:pt>
                <c:pt idx="16605">
                  <c:v>-0.20437081897449699</c:v>
                </c:pt>
                <c:pt idx="16606">
                  <c:v>-0.19718277746124399</c:v>
                </c:pt>
                <c:pt idx="16607">
                  <c:v>-0.19013851296627701</c:v>
                </c:pt>
                <c:pt idx="16608">
                  <c:v>-0.18313732138838401</c:v>
                </c:pt>
                <c:pt idx="16609">
                  <c:v>-0.17636307449757899</c:v>
                </c:pt>
                <c:pt idx="16610">
                  <c:v>-0.16984345681874599</c:v>
                </c:pt>
                <c:pt idx="16611">
                  <c:v>-0.16362379607376201</c:v>
                </c:pt>
                <c:pt idx="16612">
                  <c:v>-0.15756250978410499</c:v>
                </c:pt>
                <c:pt idx="16613">
                  <c:v>-0.15210702706690901</c:v>
                </c:pt>
                <c:pt idx="16614">
                  <c:v>-0.146725178751269</c:v>
                </c:pt>
                <c:pt idx="16615">
                  <c:v>-0.14171297066885599</c:v>
                </c:pt>
                <c:pt idx="16616">
                  <c:v>-0.13726269439227101</c:v>
                </c:pt>
                <c:pt idx="16617">
                  <c:v>-0.13310545995644599</c:v>
                </c:pt>
                <c:pt idx="16618">
                  <c:v>-0.129576602961852</c:v>
                </c:pt>
                <c:pt idx="16619">
                  <c:v>-0.12634299857831</c:v>
                </c:pt>
                <c:pt idx="16620">
                  <c:v>-0.123868677611378</c:v>
                </c:pt>
                <c:pt idx="16621">
                  <c:v>-0.121703156901149</c:v>
                </c:pt>
                <c:pt idx="16622">
                  <c:v>-0.12032643900277</c:v>
                </c:pt>
                <c:pt idx="16623">
                  <c:v>-0.119373383750151</c:v>
                </c:pt>
                <c:pt idx="16624">
                  <c:v>-0.118995878977864</c:v>
                </c:pt>
                <c:pt idx="16625">
                  <c:v>-0.11906879244549801</c:v>
                </c:pt>
                <c:pt idx="16626">
                  <c:v>-0.120128845623481</c:v>
                </c:pt>
                <c:pt idx="16627">
                  <c:v>-0.121548343584386</c:v>
                </c:pt>
                <c:pt idx="16628">
                  <c:v>-0.123592219757024</c:v>
                </c:pt>
                <c:pt idx="16629">
                  <c:v>-0.12611855497163299</c:v>
                </c:pt>
                <c:pt idx="16630">
                  <c:v>-0.129317798387313</c:v>
                </c:pt>
                <c:pt idx="16631">
                  <c:v>-0.13328725693340501</c:v>
                </c:pt>
                <c:pt idx="16632">
                  <c:v>-0.13771634469317501</c:v>
                </c:pt>
                <c:pt idx="16633">
                  <c:v>-0.14254140626835901</c:v>
                </c:pt>
                <c:pt idx="16634">
                  <c:v>-0.14804008571824501</c:v>
                </c:pt>
                <c:pt idx="16635">
                  <c:v>-0.15416844002569699</c:v>
                </c:pt>
                <c:pt idx="16636">
                  <c:v>-0.160556223131152</c:v>
                </c:pt>
                <c:pt idx="16637">
                  <c:v>-0.167741826114645</c:v>
                </c:pt>
                <c:pt idx="16638">
                  <c:v>-0.17503261448530699</c:v>
                </c:pt>
                <c:pt idx="16639">
                  <c:v>-0.18316034803311201</c:v>
                </c:pt>
                <c:pt idx="16640">
                  <c:v>-0.19157092734460501</c:v>
                </c:pt>
                <c:pt idx="16641">
                  <c:v>-0.20009057381793</c:v>
                </c:pt>
                <c:pt idx="16642">
                  <c:v>-0.20912966524701801</c:v>
                </c:pt>
                <c:pt idx="16643">
                  <c:v>-0.21835196099596599</c:v>
                </c:pt>
                <c:pt idx="16644">
                  <c:v>-0.22811250177925799</c:v>
                </c:pt>
                <c:pt idx="16645">
                  <c:v>-0.23804318835737701</c:v>
                </c:pt>
                <c:pt idx="16646">
                  <c:v>-0.247785180185459</c:v>
                </c:pt>
                <c:pt idx="16647">
                  <c:v>-0.25792113755588902</c:v>
                </c:pt>
                <c:pt idx="16648">
                  <c:v>-0.268169707919103</c:v>
                </c:pt>
                <c:pt idx="16649">
                  <c:v>-0.27856859673102502</c:v>
                </c:pt>
                <c:pt idx="16650">
                  <c:v>-0.28898183107701098</c:v>
                </c:pt>
                <c:pt idx="16651">
                  <c:v>-0.29911750550053401</c:v>
                </c:pt>
                <c:pt idx="16652">
                  <c:v>-0.30932366231206498</c:v>
                </c:pt>
                <c:pt idx="16653">
                  <c:v>-0.31966613603579103</c:v>
                </c:pt>
                <c:pt idx="16654">
                  <c:v>-0.329710030667066</c:v>
                </c:pt>
                <c:pt idx="16655">
                  <c:v>-0.33966805217041102</c:v>
                </c:pt>
                <c:pt idx="16656">
                  <c:v>-0.34923450574935699</c:v>
                </c:pt>
                <c:pt idx="16657">
                  <c:v>-0.35854741244552402</c:v>
                </c:pt>
                <c:pt idx="16658">
                  <c:v>-0.36759883179021402</c:v>
                </c:pt>
                <c:pt idx="16659">
                  <c:v>-0.376542634948005</c:v>
                </c:pt>
                <c:pt idx="16660">
                  <c:v>-0.38488662180008198</c:v>
                </c:pt>
                <c:pt idx="16661">
                  <c:v>-0.39292739466987398</c:v>
                </c:pt>
                <c:pt idx="16662">
                  <c:v>-0.40055229599298497</c:v>
                </c:pt>
                <c:pt idx="16663">
                  <c:v>-0.407609566196593</c:v>
                </c:pt>
                <c:pt idx="16664">
                  <c:v>-0.41450342390346301</c:v>
                </c:pt>
                <c:pt idx="16665">
                  <c:v>-0.42040813590227899</c:v>
                </c:pt>
                <c:pt idx="16666">
                  <c:v>-0.42633372085276899</c:v>
                </c:pt>
                <c:pt idx="16667">
                  <c:v>-0.43155286189370101</c:v>
                </c:pt>
                <c:pt idx="16668">
                  <c:v>-0.43624756448873703</c:v>
                </c:pt>
                <c:pt idx="16669">
                  <c:v>-0.43982638407388103</c:v>
                </c:pt>
                <c:pt idx="16670">
                  <c:v>-0.44359863780447301</c:v>
                </c:pt>
                <c:pt idx="16671">
                  <c:v>-0.44636836463407398</c:v>
                </c:pt>
                <c:pt idx="16672">
                  <c:v>-0.44879936018698102</c:v>
                </c:pt>
                <c:pt idx="16673">
                  <c:v>-0.450207854121498</c:v>
                </c:pt>
                <c:pt idx="16674">
                  <c:v>-0.45120419797167899</c:v>
                </c:pt>
                <c:pt idx="16675">
                  <c:v>-0.451902014565017</c:v>
                </c:pt>
                <c:pt idx="16676">
                  <c:v>-0.45158856715891099</c:v>
                </c:pt>
                <c:pt idx="16677">
                  <c:v>-0.45112131876489098</c:v>
                </c:pt>
                <c:pt idx="16678">
                  <c:v>-0.449633018562555</c:v>
                </c:pt>
                <c:pt idx="16679">
                  <c:v>-0.44760772811692001</c:v>
                </c:pt>
                <c:pt idx="16680">
                  <c:v>-0.44529471815657101</c:v>
                </c:pt>
                <c:pt idx="16681">
                  <c:v>-0.44243370887217598</c:v>
                </c:pt>
                <c:pt idx="16682">
                  <c:v>-0.43884612785921101</c:v>
                </c:pt>
                <c:pt idx="16683">
                  <c:v>-0.43485184654849801</c:v>
                </c:pt>
                <c:pt idx="16684">
                  <c:v>-0.43016341908876599</c:v>
                </c:pt>
                <c:pt idx="16685">
                  <c:v>-0.425255246215755</c:v>
                </c:pt>
                <c:pt idx="16686">
                  <c:v>-0.419903485330621</c:v>
                </c:pt>
                <c:pt idx="16687">
                  <c:v>-0.41388749162626598</c:v>
                </c:pt>
                <c:pt idx="16688">
                  <c:v>-0.407704586663095</c:v>
                </c:pt>
                <c:pt idx="16689">
                  <c:v>-0.40118079135104601</c:v>
                </c:pt>
                <c:pt idx="16690">
                  <c:v>-0.39420989830645198</c:v>
                </c:pt>
                <c:pt idx="16691">
                  <c:v>-0.387119446127278</c:v>
                </c:pt>
                <c:pt idx="16692">
                  <c:v>-0.37962325054241702</c:v>
                </c:pt>
                <c:pt idx="16693">
                  <c:v>-0.37188003470977299</c:v>
                </c:pt>
                <c:pt idx="16694">
                  <c:v>-0.36399129857686102</c:v>
                </c:pt>
                <c:pt idx="16695">
                  <c:v>-0.35627600811560001</c:v>
                </c:pt>
                <c:pt idx="16696">
                  <c:v>-0.34779984029657302</c:v>
                </c:pt>
                <c:pt idx="16697">
                  <c:v>-0.339524148797611</c:v>
                </c:pt>
                <c:pt idx="16698">
                  <c:v>-0.33116416639541801</c:v>
                </c:pt>
                <c:pt idx="16699">
                  <c:v>-0.322830691827873</c:v>
                </c:pt>
                <c:pt idx="16700">
                  <c:v>-0.31463569154086501</c:v>
                </c:pt>
                <c:pt idx="16701">
                  <c:v>-0.30600812636521801</c:v>
                </c:pt>
                <c:pt idx="16702">
                  <c:v>-0.29810016524128402</c:v>
                </c:pt>
                <c:pt idx="16703">
                  <c:v>-0.28957759966422703</c:v>
                </c:pt>
                <c:pt idx="16704">
                  <c:v>-0.28183326659388303</c:v>
                </c:pt>
                <c:pt idx="16705">
                  <c:v>-0.27421773202968303</c:v>
                </c:pt>
                <c:pt idx="16706">
                  <c:v>-0.266193204816008</c:v>
                </c:pt>
                <c:pt idx="16707">
                  <c:v>-0.25892819318971899</c:v>
                </c:pt>
                <c:pt idx="16708">
                  <c:v>-0.25173018813725401</c:v>
                </c:pt>
                <c:pt idx="16709">
                  <c:v>-0.245094418578715</c:v>
                </c:pt>
                <c:pt idx="16710">
                  <c:v>-0.23885927609423599</c:v>
                </c:pt>
                <c:pt idx="16711">
                  <c:v>-0.23144835393768001</c:v>
                </c:pt>
                <c:pt idx="16712">
                  <c:v>-0.22601659592853399</c:v>
                </c:pt>
                <c:pt idx="16713">
                  <c:v>-0.219857300952359</c:v>
                </c:pt>
                <c:pt idx="16714">
                  <c:v>-0.21558416622983201</c:v>
                </c:pt>
                <c:pt idx="16715">
                  <c:v>-0.210163759423245</c:v>
                </c:pt>
                <c:pt idx="16716">
                  <c:v>-0.205628509137432</c:v>
                </c:pt>
                <c:pt idx="16717">
                  <c:v>-0.201581745331883</c:v>
                </c:pt>
                <c:pt idx="16718">
                  <c:v>-0.19752628057947599</c:v>
                </c:pt>
                <c:pt idx="16719">
                  <c:v>-0.19455787641099101</c:v>
                </c:pt>
                <c:pt idx="16720">
                  <c:v>-0.19117248873926199</c:v>
                </c:pt>
                <c:pt idx="16721">
                  <c:v>-0.18897089211507201</c:v>
                </c:pt>
                <c:pt idx="16722">
                  <c:v>-0.186924929413227</c:v>
                </c:pt>
                <c:pt idx="16723">
                  <c:v>-0.184980737334865</c:v>
                </c:pt>
                <c:pt idx="16724">
                  <c:v>-0.18375842369796</c:v>
                </c:pt>
                <c:pt idx="16725">
                  <c:v>-0.182472215529357</c:v>
                </c:pt>
                <c:pt idx="16726">
                  <c:v>-0.18211487739944299</c:v>
                </c:pt>
                <c:pt idx="16727">
                  <c:v>-0.181692248180089</c:v>
                </c:pt>
                <c:pt idx="16728">
                  <c:v>-0.181768708224162</c:v>
                </c:pt>
                <c:pt idx="16729">
                  <c:v>-0.182038260192388</c:v>
                </c:pt>
                <c:pt idx="16730">
                  <c:v>-0.18271937061529001</c:v>
                </c:pt>
                <c:pt idx="16731">
                  <c:v>-0.18390920857759999</c:v>
                </c:pt>
                <c:pt idx="16732">
                  <c:v>-0.18531973296438201</c:v>
                </c:pt>
                <c:pt idx="16733">
                  <c:v>-0.18666315065581099</c:v>
                </c:pt>
                <c:pt idx="16734">
                  <c:v>-0.18844841516277799</c:v>
                </c:pt>
                <c:pt idx="16735">
                  <c:v>-0.190633805835077</c:v>
                </c:pt>
                <c:pt idx="16736">
                  <c:v>-0.192506670670889</c:v>
                </c:pt>
                <c:pt idx="16737">
                  <c:v>-0.19521314442191801</c:v>
                </c:pt>
                <c:pt idx="16738">
                  <c:v>-0.19712354459119</c:v>
                </c:pt>
                <c:pt idx="16739">
                  <c:v>-0.20016558832652001</c:v>
                </c:pt>
                <c:pt idx="16740">
                  <c:v>-0.20264912018900599</c:v>
                </c:pt>
                <c:pt idx="16741">
                  <c:v>-0.20556425250695401</c:v>
                </c:pt>
                <c:pt idx="16742">
                  <c:v>-0.208171376768397</c:v>
                </c:pt>
                <c:pt idx="16743">
                  <c:v>-0.211019520779679</c:v>
                </c:pt>
                <c:pt idx="16744">
                  <c:v>-0.214078612045185</c:v>
                </c:pt>
                <c:pt idx="16745">
                  <c:v>-0.21664997646279299</c:v>
                </c:pt>
                <c:pt idx="16746">
                  <c:v>-0.21967275066154099</c:v>
                </c:pt>
                <c:pt idx="16747">
                  <c:v>-0.22177320438371301</c:v>
                </c:pt>
                <c:pt idx="16748">
                  <c:v>-0.22476263474116201</c:v>
                </c:pt>
                <c:pt idx="16749">
                  <c:v>-0.22696005163394101</c:v>
                </c:pt>
                <c:pt idx="16750">
                  <c:v>-0.22945769598483401</c:v>
                </c:pt>
                <c:pt idx="16751">
                  <c:v>-0.231661963092954</c:v>
                </c:pt>
                <c:pt idx="16752">
                  <c:v>-0.233308728048613</c:v>
                </c:pt>
                <c:pt idx="16753">
                  <c:v>-0.23507241399859199</c:v>
                </c:pt>
                <c:pt idx="16754">
                  <c:v>-0.23656395569574901</c:v>
                </c:pt>
                <c:pt idx="16755">
                  <c:v>-0.23781782590068701</c:v>
                </c:pt>
                <c:pt idx="16756">
                  <c:v>-0.238712284608809</c:v>
                </c:pt>
                <c:pt idx="16757">
                  <c:v>-0.23958861085359001</c:v>
                </c:pt>
                <c:pt idx="16758">
                  <c:v>-0.239773971606696</c:v>
                </c:pt>
                <c:pt idx="16759">
                  <c:v>-0.24025461494604899</c:v>
                </c:pt>
                <c:pt idx="16760">
                  <c:v>-0.23987556221619599</c:v>
                </c:pt>
                <c:pt idx="16761">
                  <c:v>-0.23961800100200301</c:v>
                </c:pt>
                <c:pt idx="16762">
                  <c:v>-0.238808585636583</c:v>
                </c:pt>
                <c:pt idx="16763">
                  <c:v>-0.23767966901190701</c:v>
                </c:pt>
                <c:pt idx="16764">
                  <c:v>-0.23644487705171</c:v>
                </c:pt>
                <c:pt idx="16765">
                  <c:v>-0.234317371013012</c:v>
                </c:pt>
                <c:pt idx="16766">
                  <c:v>-0.232505039677709</c:v>
                </c:pt>
                <c:pt idx="16767">
                  <c:v>-0.22975303540026601</c:v>
                </c:pt>
                <c:pt idx="16768">
                  <c:v>-0.227213165489804</c:v>
                </c:pt>
                <c:pt idx="16769">
                  <c:v>-0.22396094652760901</c:v>
                </c:pt>
                <c:pt idx="16770">
                  <c:v>-0.22060352223673599</c:v>
                </c:pt>
                <c:pt idx="16771">
                  <c:v>-0.216937522886021</c:v>
                </c:pt>
                <c:pt idx="16772">
                  <c:v>-0.212876251702041</c:v>
                </c:pt>
                <c:pt idx="16773">
                  <c:v>-0.208750234703032</c:v>
                </c:pt>
                <c:pt idx="16774">
                  <c:v>-0.20419389350258901</c:v>
                </c:pt>
                <c:pt idx="16775">
                  <c:v>-0.19939081830897801</c:v>
                </c:pt>
                <c:pt idx="16776">
                  <c:v>-0.19423330982658901</c:v>
                </c:pt>
                <c:pt idx="16777">
                  <c:v>-0.188829622524535</c:v>
                </c:pt>
                <c:pt idx="16778">
                  <c:v>-0.183400604090422</c:v>
                </c:pt>
                <c:pt idx="16779">
                  <c:v>-0.17751752400304299</c:v>
                </c:pt>
                <c:pt idx="16780">
                  <c:v>-0.17150664537398499</c:v>
                </c:pt>
                <c:pt idx="16781">
                  <c:v>-0.165476474590803</c:v>
                </c:pt>
                <c:pt idx="16782">
                  <c:v>-0.15911064474523701</c:v>
                </c:pt>
                <c:pt idx="16783">
                  <c:v>-0.15276340164903801</c:v>
                </c:pt>
                <c:pt idx="16784">
                  <c:v>-0.146189720370305</c:v>
                </c:pt>
                <c:pt idx="16785">
                  <c:v>-0.13959108670612599</c:v>
                </c:pt>
                <c:pt idx="16786">
                  <c:v>-0.13290086721119801</c:v>
                </c:pt>
                <c:pt idx="16787">
                  <c:v>-0.12616639398706</c:v>
                </c:pt>
                <c:pt idx="16788">
                  <c:v>-0.11950690285625901</c:v>
                </c:pt>
                <c:pt idx="16789">
                  <c:v>-0.112691340652916</c:v>
                </c:pt>
                <c:pt idx="16790">
                  <c:v>-0.10569765487768799</c:v>
                </c:pt>
                <c:pt idx="16791">
                  <c:v>-9.9117148759936005E-2</c:v>
                </c:pt>
                <c:pt idx="16792">
                  <c:v>-9.2335191735145303E-2</c:v>
                </c:pt>
                <c:pt idx="16793">
                  <c:v>-8.5511906794919698E-2</c:v>
                </c:pt>
                <c:pt idx="16794">
                  <c:v>-7.9189615238369801E-2</c:v>
                </c:pt>
                <c:pt idx="16795">
                  <c:v>-7.2416546765966899E-2</c:v>
                </c:pt>
                <c:pt idx="16796">
                  <c:v>-6.60621461208038E-2</c:v>
                </c:pt>
                <c:pt idx="16797">
                  <c:v>-5.9850620355664103E-2</c:v>
                </c:pt>
                <c:pt idx="16798">
                  <c:v>-5.3615865967897199E-2</c:v>
                </c:pt>
                <c:pt idx="16799">
                  <c:v>-4.7757576248706003E-2</c:v>
                </c:pt>
                <c:pt idx="16800">
                  <c:v>-4.1924355564488598E-2</c:v>
                </c:pt>
                <c:pt idx="16801">
                  <c:v>-3.6432928578344598E-2</c:v>
                </c:pt>
                <c:pt idx="16802">
                  <c:v>-3.0933402527495001E-2</c:v>
                </c:pt>
                <c:pt idx="16803">
                  <c:v>-2.57306618424895E-2</c:v>
                </c:pt>
                <c:pt idx="16804">
                  <c:v>-2.0840511602140802E-2</c:v>
                </c:pt>
                <c:pt idx="16805">
                  <c:v>-1.5921173972434099E-2</c:v>
                </c:pt>
                <c:pt idx="16806">
                  <c:v>-1.13629070315299E-2</c:v>
                </c:pt>
                <c:pt idx="16807">
                  <c:v>-6.9658112307872701E-3</c:v>
                </c:pt>
                <c:pt idx="16808">
                  <c:v>-3.0350623697240299E-3</c:v>
                </c:pt>
                <c:pt idx="16809">
                  <c:v>8.4393261980789005E-4</c:v>
                </c:pt>
                <c:pt idx="16810">
                  <c:v>4.3194361851688701E-3</c:v>
                </c:pt>
                <c:pt idx="16811">
                  <c:v>7.6181323014619098E-3</c:v>
                </c:pt>
                <c:pt idx="16812">
                  <c:v>1.0928562948956199E-2</c:v>
                </c:pt>
                <c:pt idx="16813">
                  <c:v>1.3544020751910101E-2</c:v>
                </c:pt>
                <c:pt idx="16814">
                  <c:v>1.59920406178524E-2</c:v>
                </c:pt>
                <c:pt idx="16815">
                  <c:v>1.8474833255058401E-2</c:v>
                </c:pt>
                <c:pt idx="16816">
                  <c:v>2.05905137930571E-2</c:v>
                </c:pt>
                <c:pt idx="16817">
                  <c:v>2.2319059621708999E-2</c:v>
                </c:pt>
                <c:pt idx="16818">
                  <c:v>2.3864185696753099E-2</c:v>
                </c:pt>
                <c:pt idx="16819">
                  <c:v>2.52091465660307E-2</c:v>
                </c:pt>
                <c:pt idx="16820">
                  <c:v>2.6292055568561699E-2</c:v>
                </c:pt>
                <c:pt idx="16821">
                  <c:v>2.71385087687641E-2</c:v>
                </c:pt>
                <c:pt idx="16822">
                  <c:v>2.7888333800597701E-2</c:v>
                </c:pt>
                <c:pt idx="16823">
                  <c:v>2.83284968431484E-2</c:v>
                </c:pt>
                <c:pt idx="16824">
                  <c:v>2.83197288791197E-2</c:v>
                </c:pt>
                <c:pt idx="16825">
                  <c:v>2.8481116717278199E-2</c:v>
                </c:pt>
                <c:pt idx="16826">
                  <c:v>2.84774786428184E-2</c:v>
                </c:pt>
                <c:pt idx="16827">
                  <c:v>2.8161013403113101E-2</c:v>
                </c:pt>
                <c:pt idx="16828">
                  <c:v>2.7733653453231099E-2</c:v>
                </c:pt>
                <c:pt idx="16829">
                  <c:v>2.7257085261399201E-2</c:v>
                </c:pt>
                <c:pt idx="16830">
                  <c:v>2.67268975629926E-2</c:v>
                </c:pt>
                <c:pt idx="16831">
                  <c:v>2.5946413313551301E-2</c:v>
                </c:pt>
                <c:pt idx="16832">
                  <c:v>2.51341226509832E-2</c:v>
                </c:pt>
                <c:pt idx="16833">
                  <c:v>2.42932324178603E-2</c:v>
                </c:pt>
                <c:pt idx="16834">
                  <c:v>2.3482765751804299E-2</c:v>
                </c:pt>
                <c:pt idx="16835">
                  <c:v>2.2377085666918799E-2</c:v>
                </c:pt>
                <c:pt idx="16836">
                  <c:v>2.1506377412999801E-2</c:v>
                </c:pt>
                <c:pt idx="16837">
                  <c:v>2.0250061720133501E-2</c:v>
                </c:pt>
                <c:pt idx="16838">
                  <c:v>1.9371703954817E-2</c:v>
                </c:pt>
                <c:pt idx="16839">
                  <c:v>1.8709811212911001E-2</c:v>
                </c:pt>
                <c:pt idx="16840">
                  <c:v>1.7380846725804401E-2</c:v>
                </c:pt>
                <c:pt idx="16841">
                  <c:v>1.67145156693723E-2</c:v>
                </c:pt>
                <c:pt idx="16842">
                  <c:v>1.57706704143174E-2</c:v>
                </c:pt>
                <c:pt idx="16843">
                  <c:v>1.5099005594629299E-2</c:v>
                </c:pt>
                <c:pt idx="16844">
                  <c:v>1.46507494821966E-2</c:v>
                </c:pt>
                <c:pt idx="16845">
                  <c:v>1.40103539259576E-2</c:v>
                </c:pt>
                <c:pt idx="16846">
                  <c:v>1.36928418464137E-2</c:v>
                </c:pt>
                <c:pt idx="16847">
                  <c:v>1.34625877283769E-2</c:v>
                </c:pt>
                <c:pt idx="16848">
                  <c:v>1.3351385804985801E-2</c:v>
                </c:pt>
                <c:pt idx="16849">
                  <c:v>1.3655795175576401E-2</c:v>
                </c:pt>
                <c:pt idx="16850">
                  <c:v>1.3518190360265201E-2</c:v>
                </c:pt>
                <c:pt idx="16851">
                  <c:v>1.37842396156636E-2</c:v>
                </c:pt>
                <c:pt idx="16852">
                  <c:v>1.46104153397833E-2</c:v>
                </c:pt>
                <c:pt idx="16853">
                  <c:v>1.50331094565796E-2</c:v>
                </c:pt>
                <c:pt idx="16854">
                  <c:v>1.61037439951125E-2</c:v>
                </c:pt>
                <c:pt idx="16855">
                  <c:v>1.710634335873E-2</c:v>
                </c:pt>
                <c:pt idx="16856">
                  <c:v>1.8421027467754099E-2</c:v>
                </c:pt>
                <c:pt idx="16857">
                  <c:v>2.00055693259126E-2</c:v>
                </c:pt>
                <c:pt idx="16858">
                  <c:v>2.1699688989884499E-2</c:v>
                </c:pt>
                <c:pt idx="16859">
                  <c:v>2.3596790337110801E-2</c:v>
                </c:pt>
                <c:pt idx="16860">
                  <c:v>2.56426893185678E-2</c:v>
                </c:pt>
                <c:pt idx="16861">
                  <c:v>2.80991454703917E-2</c:v>
                </c:pt>
                <c:pt idx="16862">
                  <c:v>3.06217958392704E-2</c:v>
                </c:pt>
                <c:pt idx="16863">
                  <c:v>3.3516497422093998E-2</c:v>
                </c:pt>
                <c:pt idx="16864">
                  <c:v>3.6337234343993503E-2</c:v>
                </c:pt>
                <c:pt idx="16865">
                  <c:v>3.9667811757976401E-2</c:v>
                </c:pt>
                <c:pt idx="16866">
                  <c:v>4.3093396767451803E-2</c:v>
                </c:pt>
                <c:pt idx="16867">
                  <c:v>4.6597790529766599E-2</c:v>
                </c:pt>
                <c:pt idx="16868">
                  <c:v>5.0598213603916899E-2</c:v>
                </c:pt>
                <c:pt idx="16869">
                  <c:v>5.4544936578882798E-2</c:v>
                </c:pt>
                <c:pt idx="16870">
                  <c:v>5.87498087709575E-2</c:v>
                </c:pt>
                <c:pt idx="16871">
                  <c:v>6.3237691829049106E-2</c:v>
                </c:pt>
                <c:pt idx="16872">
                  <c:v>6.7913300903368903E-2</c:v>
                </c:pt>
                <c:pt idx="16873">
                  <c:v>7.2502324652829103E-2</c:v>
                </c:pt>
                <c:pt idx="16874">
                  <c:v>7.79089175847964E-2</c:v>
                </c:pt>
                <c:pt idx="16875">
                  <c:v>8.2811303583180396E-2</c:v>
                </c:pt>
                <c:pt idx="16876">
                  <c:v>8.8265038045172106E-2</c:v>
                </c:pt>
                <c:pt idx="16877">
                  <c:v>9.3597109988369995E-2</c:v>
                </c:pt>
                <c:pt idx="16878">
                  <c:v>9.9202280360598499E-2</c:v>
                </c:pt>
                <c:pt idx="16879">
                  <c:v>0.10481912163740199</c:v>
                </c:pt>
                <c:pt idx="16880">
                  <c:v>0.110583860877256</c:v>
                </c:pt>
                <c:pt idx="16881">
                  <c:v>0.116760198794819</c:v>
                </c:pt>
                <c:pt idx="16882">
                  <c:v>0.122363070785783</c:v>
                </c:pt>
                <c:pt idx="16883">
                  <c:v>0.128498015465211</c:v>
                </c:pt>
                <c:pt idx="16884">
                  <c:v>0.13448466512271701</c:v>
                </c:pt>
                <c:pt idx="16885">
                  <c:v>0.14080346363490701</c:v>
                </c:pt>
                <c:pt idx="16886">
                  <c:v>0.14686570021768899</c:v>
                </c:pt>
                <c:pt idx="16887">
                  <c:v>0.15310637277160499</c:v>
                </c:pt>
                <c:pt idx="16888">
                  <c:v>0.1590861004411</c:v>
                </c:pt>
                <c:pt idx="16889">
                  <c:v>0.165191934511564</c:v>
                </c:pt>
                <c:pt idx="16890">
                  <c:v>0.171565378311408</c:v>
                </c:pt>
                <c:pt idx="16891">
                  <c:v>0.17757227383281499</c:v>
                </c:pt>
                <c:pt idx="16892">
                  <c:v>0.18346126525508399</c:v>
                </c:pt>
                <c:pt idx="16893">
                  <c:v>0.18933635025590501</c:v>
                </c:pt>
                <c:pt idx="16894">
                  <c:v>0.19530115597157799</c:v>
                </c:pt>
                <c:pt idx="16895">
                  <c:v>0.20091868427185</c:v>
                </c:pt>
                <c:pt idx="16896">
                  <c:v>0.20649766139221201</c:v>
                </c:pt>
                <c:pt idx="16897">
                  <c:v>0.21225234936586701</c:v>
                </c:pt>
                <c:pt idx="16898">
                  <c:v>0.21766903748829999</c:v>
                </c:pt>
                <c:pt idx="16899">
                  <c:v>0.222720404433005</c:v>
                </c:pt>
                <c:pt idx="16900">
                  <c:v>0.227861516786065</c:v>
                </c:pt>
                <c:pt idx="16901">
                  <c:v>0.23282445370933799</c:v>
                </c:pt>
                <c:pt idx="16902">
                  <c:v>0.23775475685271499</c:v>
                </c:pt>
                <c:pt idx="16903">
                  <c:v>0.24234800734886899</c:v>
                </c:pt>
                <c:pt idx="16904">
                  <c:v>0.24648532871103301</c:v>
                </c:pt>
                <c:pt idx="16905">
                  <c:v>0.25055127971943397</c:v>
                </c:pt>
                <c:pt idx="16906">
                  <c:v>0.25465241677818901</c:v>
                </c:pt>
                <c:pt idx="16907">
                  <c:v>0.25850809040212502</c:v>
                </c:pt>
                <c:pt idx="16908">
                  <c:v>0.26212471602510101</c:v>
                </c:pt>
                <c:pt idx="16909">
                  <c:v>0.26542892511344701</c:v>
                </c:pt>
                <c:pt idx="16910">
                  <c:v>0.26817597007337801</c:v>
                </c:pt>
                <c:pt idx="16911">
                  <c:v>0.27157112732301603</c:v>
                </c:pt>
                <c:pt idx="16912">
                  <c:v>0.273920692500354</c:v>
                </c:pt>
                <c:pt idx="16913">
                  <c:v>0.27658380821049999</c:v>
                </c:pt>
                <c:pt idx="16914">
                  <c:v>0.27849412054148798</c:v>
                </c:pt>
                <c:pt idx="16915">
                  <c:v>0.28032882544070697</c:v>
                </c:pt>
                <c:pt idx="16916">
                  <c:v>0.28220940002099798</c:v>
                </c:pt>
                <c:pt idx="16917">
                  <c:v>0.283450594256968</c:v>
                </c:pt>
                <c:pt idx="16918">
                  <c:v>0.28456988227263602</c:v>
                </c:pt>
                <c:pt idx="16919">
                  <c:v>0.28519088706611301</c:v>
                </c:pt>
                <c:pt idx="16920">
                  <c:v>0.28594769457145502</c:v>
                </c:pt>
                <c:pt idx="16921">
                  <c:v>0.28597959655076499</c:v>
                </c:pt>
                <c:pt idx="16922">
                  <c:v>0.28615034555195801</c:v>
                </c:pt>
                <c:pt idx="16923">
                  <c:v>0.28598554883111899</c:v>
                </c:pt>
                <c:pt idx="16924">
                  <c:v>0.28547045366107199</c:v>
                </c:pt>
                <c:pt idx="16925">
                  <c:v>0.28509618671895898</c:v>
                </c:pt>
                <c:pt idx="16926">
                  <c:v>0.28378430597069298</c:v>
                </c:pt>
                <c:pt idx="16927">
                  <c:v>0.28301349268764098</c:v>
                </c:pt>
                <c:pt idx="16928">
                  <c:v>0.28153798185879603</c:v>
                </c:pt>
                <c:pt idx="16929">
                  <c:v>0.28004965563647499</c:v>
                </c:pt>
                <c:pt idx="16930">
                  <c:v>0.27822687893085601</c:v>
                </c:pt>
                <c:pt idx="16931">
                  <c:v>0.276119858729446</c:v>
                </c:pt>
                <c:pt idx="16932">
                  <c:v>0.27388182204327</c:v>
                </c:pt>
                <c:pt idx="16933">
                  <c:v>0.27164674247647302</c:v>
                </c:pt>
                <c:pt idx="16934">
                  <c:v>0.26923186476015698</c:v>
                </c:pt>
                <c:pt idx="16935">
                  <c:v>0.26651078722422</c:v>
                </c:pt>
                <c:pt idx="16936">
                  <c:v>0.26377195468977099</c:v>
                </c:pt>
                <c:pt idx="16937">
                  <c:v>0.26060906742533002</c:v>
                </c:pt>
                <c:pt idx="16938">
                  <c:v>0.25754206482782699</c:v>
                </c:pt>
                <c:pt idx="16939">
                  <c:v>0.25458570613065901</c:v>
                </c:pt>
                <c:pt idx="16940">
                  <c:v>0.25135596541944299</c:v>
                </c:pt>
                <c:pt idx="16941">
                  <c:v>0.24803251081536301</c:v>
                </c:pt>
                <c:pt idx="16942">
                  <c:v>0.24454756246652301</c:v>
                </c:pt>
                <c:pt idx="16943">
                  <c:v>0.24114145629803899</c:v>
                </c:pt>
                <c:pt idx="16944">
                  <c:v>0.23808288770587299</c:v>
                </c:pt>
                <c:pt idx="16945">
                  <c:v>0.23432816026403799</c:v>
                </c:pt>
                <c:pt idx="16946">
                  <c:v>0.230989257080956</c:v>
                </c:pt>
                <c:pt idx="16947">
                  <c:v>0.22734834872772799</c:v>
                </c:pt>
                <c:pt idx="16948">
                  <c:v>0.224098824045809</c:v>
                </c:pt>
                <c:pt idx="16949">
                  <c:v>0.22072626711059001</c:v>
                </c:pt>
                <c:pt idx="16950">
                  <c:v>0.21744428461232199</c:v>
                </c:pt>
                <c:pt idx="16951">
                  <c:v>0.21423405644238</c:v>
                </c:pt>
                <c:pt idx="16952">
                  <c:v>0.21120187493909501</c:v>
                </c:pt>
                <c:pt idx="16953">
                  <c:v>0.20822768846018899</c:v>
                </c:pt>
                <c:pt idx="16954">
                  <c:v>0.20511793892313501</c:v>
                </c:pt>
                <c:pt idx="16955">
                  <c:v>0.20254372881718899</c:v>
                </c:pt>
                <c:pt idx="16956">
                  <c:v>0.19961665272576401</c:v>
                </c:pt>
                <c:pt idx="16957">
                  <c:v>0.19731143564742501</c:v>
                </c:pt>
                <c:pt idx="16958">
                  <c:v>0.19478552775015101</c:v>
                </c:pt>
                <c:pt idx="16959">
                  <c:v>0.19239008248535999</c:v>
                </c:pt>
                <c:pt idx="16960">
                  <c:v>0.19061604751112801</c:v>
                </c:pt>
                <c:pt idx="16961">
                  <c:v>0.18859949349298899</c:v>
                </c:pt>
                <c:pt idx="16962">
                  <c:v>0.18710634524391201</c:v>
                </c:pt>
                <c:pt idx="16963">
                  <c:v>0.18559280325142799</c:v>
                </c:pt>
                <c:pt idx="16964">
                  <c:v>0.18422514753507699</c:v>
                </c:pt>
                <c:pt idx="16965">
                  <c:v>0.183352910545654</c:v>
                </c:pt>
                <c:pt idx="16966">
                  <c:v>0.182654238968188</c:v>
                </c:pt>
                <c:pt idx="16967">
                  <c:v>0.18208665184591299</c:v>
                </c:pt>
                <c:pt idx="16968">
                  <c:v>0.18190139703946601</c:v>
                </c:pt>
                <c:pt idx="16969">
                  <c:v>0.181487627626118</c:v>
                </c:pt>
                <c:pt idx="16970">
                  <c:v>0.182067467391098</c:v>
                </c:pt>
                <c:pt idx="16971">
                  <c:v>0.18243033568175401</c:v>
                </c:pt>
                <c:pt idx="16972">
                  <c:v>0.18305448371045599</c:v>
                </c:pt>
                <c:pt idx="16973">
                  <c:v>0.18379590391956199</c:v>
                </c:pt>
                <c:pt idx="16974">
                  <c:v>0.185013432502004</c:v>
                </c:pt>
                <c:pt idx="16975">
                  <c:v>0.18641175951747499</c:v>
                </c:pt>
                <c:pt idx="16976">
                  <c:v>0.18820501478215401</c:v>
                </c:pt>
                <c:pt idx="16977">
                  <c:v>0.189839628752871</c:v>
                </c:pt>
                <c:pt idx="16978">
                  <c:v>0.191903467291347</c:v>
                </c:pt>
                <c:pt idx="16979">
                  <c:v>0.19430973750981501</c:v>
                </c:pt>
                <c:pt idx="16980">
                  <c:v>0.19670969764965801</c:v>
                </c:pt>
                <c:pt idx="16981">
                  <c:v>0.19938257254080599</c:v>
                </c:pt>
                <c:pt idx="16982">
                  <c:v>0.20215565120748499</c:v>
                </c:pt>
                <c:pt idx="16983">
                  <c:v>0.20506662539821</c:v>
                </c:pt>
                <c:pt idx="16984">
                  <c:v>0.20845337424490701</c:v>
                </c:pt>
                <c:pt idx="16985">
                  <c:v>0.211550078102829</c:v>
                </c:pt>
                <c:pt idx="16986">
                  <c:v>0.21510196987736399</c:v>
                </c:pt>
                <c:pt idx="16987">
                  <c:v>0.21875748010287599</c:v>
                </c:pt>
                <c:pt idx="16988">
                  <c:v>0.22223441653358</c:v>
                </c:pt>
                <c:pt idx="16989">
                  <c:v>0.226119352122197</c:v>
                </c:pt>
                <c:pt idx="16990">
                  <c:v>0.22993098457938699</c:v>
                </c:pt>
                <c:pt idx="16991">
                  <c:v>0.23378098834570199</c:v>
                </c:pt>
                <c:pt idx="16992">
                  <c:v>0.23779495115478</c:v>
                </c:pt>
                <c:pt idx="16993">
                  <c:v>0.241823871734762</c:v>
                </c:pt>
                <c:pt idx="16994">
                  <c:v>0.24564264061879801</c:v>
                </c:pt>
                <c:pt idx="16995">
                  <c:v>0.249732322189987</c:v>
                </c:pt>
                <c:pt idx="16996">
                  <c:v>0.25340696131271001</c:v>
                </c:pt>
                <c:pt idx="16997">
                  <c:v>0.25733248224882599</c:v>
                </c:pt>
                <c:pt idx="16998">
                  <c:v>0.26110045031895002</c:v>
                </c:pt>
                <c:pt idx="16999">
                  <c:v>0.26467179567119098</c:v>
                </c:pt>
                <c:pt idx="17000">
                  <c:v>0.26843279073827098</c:v>
                </c:pt>
                <c:pt idx="17001">
                  <c:v>0.27147680270687202</c:v>
                </c:pt>
                <c:pt idx="17002">
                  <c:v>0.27505638199233601</c:v>
                </c:pt>
                <c:pt idx="17003">
                  <c:v>0.27823143445964799</c:v>
                </c:pt>
                <c:pt idx="17004">
                  <c:v>0.281156761416261</c:v>
                </c:pt>
                <c:pt idx="17005">
                  <c:v>0.28395809187613502</c:v>
                </c:pt>
                <c:pt idx="17006">
                  <c:v>0.28673986455911599</c:v>
                </c:pt>
                <c:pt idx="17007">
                  <c:v>0.289121826948879</c:v>
                </c:pt>
                <c:pt idx="17008">
                  <c:v>0.29123563437424399</c:v>
                </c:pt>
                <c:pt idx="17009">
                  <c:v>0.29322199545925898</c:v>
                </c:pt>
                <c:pt idx="17010">
                  <c:v>0.29462419137750001</c:v>
                </c:pt>
                <c:pt idx="17011">
                  <c:v>0.29618250622818398</c:v>
                </c:pt>
                <c:pt idx="17012">
                  <c:v>0.29741440064131702</c:v>
                </c:pt>
                <c:pt idx="17013">
                  <c:v>0.298012310378787</c:v>
                </c:pt>
                <c:pt idx="17014">
                  <c:v>0.29884462836271503</c:v>
                </c:pt>
                <c:pt idx="17015">
                  <c:v>0.29889702918947297</c:v>
                </c:pt>
                <c:pt idx="17016">
                  <c:v>0.299105200345891</c:v>
                </c:pt>
                <c:pt idx="17017">
                  <c:v>0.298865761298438</c:v>
                </c:pt>
                <c:pt idx="17018">
                  <c:v>0.29818316535031397</c:v>
                </c:pt>
                <c:pt idx="17019">
                  <c:v>0.297278296366564</c:v>
                </c:pt>
                <c:pt idx="17020">
                  <c:v>0.29606583238221501</c:v>
                </c:pt>
                <c:pt idx="17021">
                  <c:v>0.29474707130830502</c:v>
                </c:pt>
                <c:pt idx="17022">
                  <c:v>0.29316117026626298</c:v>
                </c:pt>
                <c:pt idx="17023">
                  <c:v>0.290881126205631</c:v>
                </c:pt>
                <c:pt idx="17024">
                  <c:v>0.28838111928049598</c:v>
                </c:pt>
                <c:pt idx="17025">
                  <c:v>0.28602526250302901</c:v>
                </c:pt>
                <c:pt idx="17026">
                  <c:v>0.28288984467767497</c:v>
                </c:pt>
                <c:pt idx="17027">
                  <c:v>0.28028524479855899</c:v>
                </c:pt>
                <c:pt idx="17028">
                  <c:v>0.27650016448509601</c:v>
                </c:pt>
                <c:pt idx="17029">
                  <c:v>0.272935524997093</c:v>
                </c:pt>
                <c:pt idx="17030">
                  <c:v>0.26940852470670001</c:v>
                </c:pt>
                <c:pt idx="17031">
                  <c:v>0.265200153640685</c:v>
                </c:pt>
                <c:pt idx="17032">
                  <c:v>0.26122409795743101</c:v>
                </c:pt>
                <c:pt idx="17033">
                  <c:v>0.25691374253826099</c:v>
                </c:pt>
                <c:pt idx="17034">
                  <c:v>0.252594043805073</c:v>
                </c:pt>
                <c:pt idx="17035">
                  <c:v>0.24784854840414899</c:v>
                </c:pt>
                <c:pt idx="17036">
                  <c:v>0.24287411135041301</c:v>
                </c:pt>
                <c:pt idx="17037">
                  <c:v>0.238031451073866</c:v>
                </c:pt>
                <c:pt idx="17038">
                  <c:v>0.23321282156722201</c:v>
                </c:pt>
                <c:pt idx="17039">
                  <c:v>0.22834234997814201</c:v>
                </c:pt>
                <c:pt idx="17040">
                  <c:v>0.22314466573060501</c:v>
                </c:pt>
                <c:pt idx="17041">
                  <c:v>0.21805549131678501</c:v>
                </c:pt>
                <c:pt idx="17042">
                  <c:v>0.212885925691332</c:v>
                </c:pt>
                <c:pt idx="17043">
                  <c:v>0.20808761564633199</c:v>
                </c:pt>
                <c:pt idx="17044">
                  <c:v>0.203174665451679</c:v>
                </c:pt>
                <c:pt idx="17045">
                  <c:v>0.197927585992522</c:v>
                </c:pt>
                <c:pt idx="17046">
                  <c:v>0.19316452937690801</c:v>
                </c:pt>
                <c:pt idx="17047">
                  <c:v>0.188465058854447</c:v>
                </c:pt>
                <c:pt idx="17048">
                  <c:v>0.18389820753299699</c:v>
                </c:pt>
                <c:pt idx="17049">
                  <c:v>0.17955432927221601</c:v>
                </c:pt>
                <c:pt idx="17050">
                  <c:v>0.174887584505732</c:v>
                </c:pt>
                <c:pt idx="17051">
                  <c:v>0.17066604526131801</c:v>
                </c:pt>
                <c:pt idx="17052">
                  <c:v>0.16692152584711201</c:v>
                </c:pt>
                <c:pt idx="17053">
                  <c:v>0.16295730707989001</c:v>
                </c:pt>
                <c:pt idx="17054">
                  <c:v>0.159531527708618</c:v>
                </c:pt>
                <c:pt idx="17055">
                  <c:v>0.15598641117225601</c:v>
                </c:pt>
                <c:pt idx="17056">
                  <c:v>0.152838054256247</c:v>
                </c:pt>
                <c:pt idx="17057">
                  <c:v>0.15030005211988001</c:v>
                </c:pt>
                <c:pt idx="17058">
                  <c:v>0.14754483058037501</c:v>
                </c:pt>
                <c:pt idx="17059">
                  <c:v>0.14537054458701801</c:v>
                </c:pt>
                <c:pt idx="17060">
                  <c:v>0.14339553549579301</c:v>
                </c:pt>
                <c:pt idx="17061">
                  <c:v>0.141642419596161</c:v>
                </c:pt>
                <c:pt idx="17062">
                  <c:v>0.14040502662523999</c:v>
                </c:pt>
                <c:pt idx="17063">
                  <c:v>0.13929650126486201</c:v>
                </c:pt>
                <c:pt idx="17064">
                  <c:v>0.13851625522602901</c:v>
                </c:pt>
                <c:pt idx="17065">
                  <c:v>0.137973543645907</c:v>
                </c:pt>
                <c:pt idx="17066">
                  <c:v>0.137952334432274</c:v>
                </c:pt>
                <c:pt idx="17067">
                  <c:v>0.137940535898676</c:v>
                </c:pt>
                <c:pt idx="17068">
                  <c:v>0.13855802364265801</c:v>
                </c:pt>
                <c:pt idx="17069">
                  <c:v>0.13937565918469699</c:v>
                </c:pt>
                <c:pt idx="17070">
                  <c:v>0.14030078778326899</c:v>
                </c:pt>
                <c:pt idx="17071">
                  <c:v>0.14171811715933999</c:v>
                </c:pt>
                <c:pt idx="17072">
                  <c:v>0.143147139172703</c:v>
                </c:pt>
                <c:pt idx="17073">
                  <c:v>0.14506456811860499</c:v>
                </c:pt>
                <c:pt idx="17074">
                  <c:v>0.14710688198536001</c:v>
                </c:pt>
                <c:pt idx="17075">
                  <c:v>0.14935709716455201</c:v>
                </c:pt>
                <c:pt idx="17076">
                  <c:v>0.15189922411206</c:v>
                </c:pt>
                <c:pt idx="17077">
                  <c:v>0.15446858640748101</c:v>
                </c:pt>
                <c:pt idx="17078">
                  <c:v>0.15718872824249799</c:v>
                </c:pt>
                <c:pt idx="17079">
                  <c:v>0.16036223212256301</c:v>
                </c:pt>
                <c:pt idx="17080">
                  <c:v>0.16347197562739901</c:v>
                </c:pt>
                <c:pt idx="17081">
                  <c:v>0.16670275544796301</c:v>
                </c:pt>
                <c:pt idx="17082">
                  <c:v>0.170085546464045</c:v>
                </c:pt>
                <c:pt idx="17083">
                  <c:v>0.17330488791923801</c:v>
                </c:pt>
                <c:pt idx="17084">
                  <c:v>0.17691666022804101</c:v>
                </c:pt>
                <c:pt idx="17085">
                  <c:v>0.18038486167861201</c:v>
                </c:pt>
                <c:pt idx="17086">
                  <c:v>0.18372878366730999</c:v>
                </c:pt>
                <c:pt idx="17087">
                  <c:v>0.18721292403593701</c:v>
                </c:pt>
                <c:pt idx="17088">
                  <c:v>0.19031325724565001</c:v>
                </c:pt>
                <c:pt idx="17089">
                  <c:v>0.19389360837753</c:v>
                </c:pt>
                <c:pt idx="17090">
                  <c:v>0.19688229935211099</c:v>
                </c:pt>
                <c:pt idx="17091">
                  <c:v>0.1998854295883</c:v>
                </c:pt>
                <c:pt idx="17092">
                  <c:v>0.20266243741062501</c:v>
                </c:pt>
                <c:pt idx="17093">
                  <c:v>0.20547582780125401</c:v>
                </c:pt>
                <c:pt idx="17094">
                  <c:v>0.20807329518561499</c:v>
                </c:pt>
                <c:pt idx="17095">
                  <c:v>0.21015452677136001</c:v>
                </c:pt>
                <c:pt idx="17096">
                  <c:v>0.21234154824751</c:v>
                </c:pt>
                <c:pt idx="17097">
                  <c:v>0.21370500537714801</c:v>
                </c:pt>
                <c:pt idx="17098">
                  <c:v>0.21557537233773899</c:v>
                </c:pt>
                <c:pt idx="17099">
                  <c:v>0.216458910289374</c:v>
                </c:pt>
                <c:pt idx="17100">
                  <c:v>0.21714953910326701</c:v>
                </c:pt>
                <c:pt idx="17101">
                  <c:v>0.217867330733477</c:v>
                </c:pt>
                <c:pt idx="17102">
                  <c:v>0.217623102125204</c:v>
                </c:pt>
                <c:pt idx="17103">
                  <c:v>0.21759165751902901</c:v>
                </c:pt>
                <c:pt idx="17104">
                  <c:v>0.216850629445905</c:v>
                </c:pt>
                <c:pt idx="17105">
                  <c:v>0.21570810593930501</c:v>
                </c:pt>
                <c:pt idx="17106">
                  <c:v>0.21418603730309299</c:v>
                </c:pt>
                <c:pt idx="17107">
                  <c:v>0.212136511999785</c:v>
                </c:pt>
                <c:pt idx="17108">
                  <c:v>0.20986417889907</c:v>
                </c:pt>
                <c:pt idx="17109">
                  <c:v>0.207155869442855</c:v>
                </c:pt>
                <c:pt idx="17110">
                  <c:v>0.20372631465535601</c:v>
                </c:pt>
                <c:pt idx="17111">
                  <c:v>0.20011615013068501</c:v>
                </c:pt>
                <c:pt idx="17112">
                  <c:v>0.19590904538355799</c:v>
                </c:pt>
                <c:pt idx="17113">
                  <c:v>0.19130533173696801</c:v>
                </c:pt>
                <c:pt idx="17114">
                  <c:v>0.18640641404257999</c:v>
                </c:pt>
                <c:pt idx="17115">
                  <c:v>0.180851023447099</c:v>
                </c:pt>
                <c:pt idx="17116">
                  <c:v>0.175003871966282</c:v>
                </c:pt>
                <c:pt idx="17117">
                  <c:v>0.16880491137591599</c:v>
                </c:pt>
                <c:pt idx="17118">
                  <c:v>0.161926396493003</c:v>
                </c:pt>
                <c:pt idx="17119">
                  <c:v>0.15481439895330501</c:v>
                </c:pt>
                <c:pt idx="17120">
                  <c:v>0.14736639937472501</c:v>
                </c:pt>
                <c:pt idx="17121">
                  <c:v>0.139707915700373</c:v>
                </c:pt>
                <c:pt idx="17122">
                  <c:v>0.131321870888785</c:v>
                </c:pt>
                <c:pt idx="17123">
                  <c:v>0.123079620067541</c:v>
                </c:pt>
                <c:pt idx="17124">
                  <c:v>0.114258056862781</c:v>
                </c:pt>
                <c:pt idx="17125">
                  <c:v>0.10550243867782599</c:v>
                </c:pt>
                <c:pt idx="17126">
                  <c:v>9.6431457899869497E-2</c:v>
                </c:pt>
                <c:pt idx="17127">
                  <c:v>8.6647688120243899E-2</c:v>
                </c:pt>
                <c:pt idx="17128">
                  <c:v>7.7244928491458906E-2</c:v>
                </c:pt>
                <c:pt idx="17129">
                  <c:v>6.7158573583694398E-2</c:v>
                </c:pt>
                <c:pt idx="17130">
                  <c:v>5.7595038873893598E-2</c:v>
                </c:pt>
                <c:pt idx="17131">
                  <c:v>4.7893621935648001E-2</c:v>
                </c:pt>
                <c:pt idx="17132">
                  <c:v>3.7536396499716101E-2</c:v>
                </c:pt>
                <c:pt idx="17133">
                  <c:v>2.7594445731405501E-2</c:v>
                </c:pt>
                <c:pt idx="17134">
                  <c:v>1.7484202834774101E-2</c:v>
                </c:pt>
                <c:pt idx="17135">
                  <c:v>7.5234155898923002E-3</c:v>
                </c:pt>
                <c:pt idx="17136">
                  <c:v>-2.2682940011859E-3</c:v>
                </c:pt>
                <c:pt idx="17137">
                  <c:v>-1.19791283969826E-2</c:v>
                </c:pt>
                <c:pt idx="17138">
                  <c:v>-2.1783256264525701E-2</c:v>
                </c:pt>
                <c:pt idx="17139">
                  <c:v>-3.1142800291510501E-2</c:v>
                </c:pt>
                <c:pt idx="17140">
                  <c:v>-4.0452559642588599E-2</c:v>
                </c:pt>
                <c:pt idx="17141">
                  <c:v>-4.94724779122762E-2</c:v>
                </c:pt>
                <c:pt idx="17142">
                  <c:v>-5.8432854153103002E-2</c:v>
                </c:pt>
                <c:pt idx="17143">
                  <c:v>-6.6991355343765102E-2</c:v>
                </c:pt>
                <c:pt idx="17144">
                  <c:v>-7.4872914533584606E-2</c:v>
                </c:pt>
                <c:pt idx="17145">
                  <c:v>-8.28221044885325E-2</c:v>
                </c:pt>
                <c:pt idx="17146">
                  <c:v>-9.0318608288277799E-2</c:v>
                </c:pt>
                <c:pt idx="17147">
                  <c:v>-9.7391278899453995E-2</c:v>
                </c:pt>
                <c:pt idx="17148">
                  <c:v>-0.104162172414637</c:v>
                </c:pt>
                <c:pt idx="17149">
                  <c:v>-0.110316991724697</c:v>
                </c:pt>
                <c:pt idx="17150">
                  <c:v>-0.116190241814645</c:v>
                </c:pt>
                <c:pt idx="17151">
                  <c:v>-0.121332059206371</c:v>
                </c:pt>
                <c:pt idx="17152">
                  <c:v>-0.12610249614362301</c:v>
                </c:pt>
                <c:pt idx="17153">
                  <c:v>-0.13039121633905701</c:v>
                </c:pt>
                <c:pt idx="17154">
                  <c:v>-0.134145294664689</c:v>
                </c:pt>
                <c:pt idx="17155">
                  <c:v>-0.13754976135781299</c:v>
                </c:pt>
                <c:pt idx="17156">
                  <c:v>-0.14016907200016901</c:v>
                </c:pt>
                <c:pt idx="17157">
                  <c:v>-0.14249800474524699</c:v>
                </c:pt>
                <c:pt idx="17158">
                  <c:v>-0.14382921009018801</c:v>
                </c:pt>
                <c:pt idx="17159">
                  <c:v>-0.145346046845233</c:v>
                </c:pt>
                <c:pt idx="17160">
                  <c:v>-0.145889754726477</c:v>
                </c:pt>
                <c:pt idx="17161">
                  <c:v>-0.14579916365110901</c:v>
                </c:pt>
                <c:pt idx="17162">
                  <c:v>-0.14541084143907201</c:v>
                </c:pt>
                <c:pt idx="17163">
                  <c:v>-0.14432683432079099</c:v>
                </c:pt>
                <c:pt idx="17164">
                  <c:v>-0.14272034441008499</c:v>
                </c:pt>
                <c:pt idx="17165">
                  <c:v>-0.14070359757737799</c:v>
                </c:pt>
                <c:pt idx="17166">
                  <c:v>-0.13836647509893901</c:v>
                </c:pt>
                <c:pt idx="17167">
                  <c:v>-0.13497029265369201</c:v>
                </c:pt>
                <c:pt idx="17168">
                  <c:v>-0.13154852840702799</c:v>
                </c:pt>
                <c:pt idx="17169">
                  <c:v>-0.12744529843350899</c:v>
                </c:pt>
                <c:pt idx="17170">
                  <c:v>-0.12336812704864999</c:v>
                </c:pt>
                <c:pt idx="17171">
                  <c:v>-0.118609669199759</c:v>
                </c:pt>
                <c:pt idx="17172">
                  <c:v>-0.11318100558430599</c:v>
                </c:pt>
                <c:pt idx="17173">
                  <c:v>-0.107818690162665</c:v>
                </c:pt>
                <c:pt idx="17174">
                  <c:v>-0.10182280669876501</c:v>
                </c:pt>
                <c:pt idx="17175">
                  <c:v>-9.6104180278126103E-2</c:v>
                </c:pt>
                <c:pt idx="17176">
                  <c:v>-8.9552340688166199E-2</c:v>
                </c:pt>
                <c:pt idx="17177">
                  <c:v>-8.2999749761016803E-2</c:v>
                </c:pt>
                <c:pt idx="17178">
                  <c:v>-7.6074255307992195E-2</c:v>
                </c:pt>
                <c:pt idx="17179">
                  <c:v>-6.8933503296465595E-2</c:v>
                </c:pt>
                <c:pt idx="17180">
                  <c:v>-6.2005905267635698E-2</c:v>
                </c:pt>
                <c:pt idx="17181">
                  <c:v>-5.4805866272057698E-2</c:v>
                </c:pt>
                <c:pt idx="17182">
                  <c:v>-4.7658396599160199E-2</c:v>
                </c:pt>
                <c:pt idx="17183">
                  <c:v>-4.0151583324399998E-2</c:v>
                </c:pt>
                <c:pt idx="17184">
                  <c:v>-3.2669013152383797E-2</c:v>
                </c:pt>
                <c:pt idx="17185">
                  <c:v>-2.5987433879952899E-2</c:v>
                </c:pt>
                <c:pt idx="17186">
                  <c:v>-1.8382605976826099E-2</c:v>
                </c:pt>
                <c:pt idx="17187">
                  <c:v>-1.1062331009648801E-2</c:v>
                </c:pt>
                <c:pt idx="17188">
                  <c:v>-4.0036368172061002E-3</c:v>
                </c:pt>
                <c:pt idx="17189">
                  <c:v>2.8297057952169601E-3</c:v>
                </c:pt>
                <c:pt idx="17190">
                  <c:v>8.9553447679292502E-3</c:v>
                </c:pt>
                <c:pt idx="17191">
                  <c:v>1.5893602649173701E-2</c:v>
                </c:pt>
                <c:pt idx="17192">
                  <c:v>2.1563608541608201E-2</c:v>
                </c:pt>
                <c:pt idx="17193">
                  <c:v>2.7821569875138601E-2</c:v>
                </c:pt>
                <c:pt idx="17194">
                  <c:v>3.2956001878475097E-2</c:v>
                </c:pt>
                <c:pt idx="17195">
                  <c:v>3.8487916717010198E-2</c:v>
                </c:pt>
                <c:pt idx="17196">
                  <c:v>4.3237970488269099E-2</c:v>
                </c:pt>
                <c:pt idx="17197">
                  <c:v>4.76038514973946E-2</c:v>
                </c:pt>
                <c:pt idx="17198">
                  <c:v>5.1365243276388903E-2</c:v>
                </c:pt>
                <c:pt idx="17199">
                  <c:v>5.5187325986908002E-2</c:v>
                </c:pt>
                <c:pt idx="17200">
                  <c:v>5.8349088111660397E-2</c:v>
                </c:pt>
                <c:pt idx="17201">
                  <c:v>6.0839773444627002E-2</c:v>
                </c:pt>
                <c:pt idx="17202">
                  <c:v>6.3237650122100406E-2</c:v>
                </c:pt>
                <c:pt idx="17203">
                  <c:v>6.4606023978046101E-2</c:v>
                </c:pt>
                <c:pt idx="17204">
                  <c:v>6.6044147718545901E-2</c:v>
                </c:pt>
                <c:pt idx="17205">
                  <c:v>6.6399938369369596E-2</c:v>
                </c:pt>
                <c:pt idx="17206">
                  <c:v>6.6798828775545799E-2</c:v>
                </c:pt>
                <c:pt idx="17207">
                  <c:v>6.6356218214659798E-2</c:v>
                </c:pt>
                <c:pt idx="17208">
                  <c:v>6.5418775451675501E-2</c:v>
                </c:pt>
                <c:pt idx="17209">
                  <c:v>6.3867301184319603E-2</c:v>
                </c:pt>
                <c:pt idx="17210">
                  <c:v>6.1941678923716603E-2</c:v>
                </c:pt>
                <c:pt idx="17211">
                  <c:v>5.9895006843041401E-2</c:v>
                </c:pt>
                <c:pt idx="17212">
                  <c:v>5.6550216120602702E-2</c:v>
                </c:pt>
                <c:pt idx="17213">
                  <c:v>5.33156825896757E-2</c:v>
                </c:pt>
                <c:pt idx="17214">
                  <c:v>4.9122786257033903E-2</c:v>
                </c:pt>
                <c:pt idx="17215">
                  <c:v>4.4688770056541503E-2</c:v>
                </c:pt>
                <c:pt idx="17216">
                  <c:v>3.9843933990219203E-2</c:v>
                </c:pt>
                <c:pt idx="17217">
                  <c:v>3.4452196816091803E-2</c:v>
                </c:pt>
                <c:pt idx="17218">
                  <c:v>2.9161247500836499E-2</c:v>
                </c:pt>
                <c:pt idx="17219">
                  <c:v>2.2349496247996401E-2</c:v>
                </c:pt>
                <c:pt idx="17220">
                  <c:v>1.6104484073386501E-2</c:v>
                </c:pt>
                <c:pt idx="17221">
                  <c:v>8.9613229687190502E-3</c:v>
                </c:pt>
                <c:pt idx="17222">
                  <c:v>1.94469497163181E-3</c:v>
                </c:pt>
                <c:pt idx="17223">
                  <c:v>-5.53189183986132E-3</c:v>
                </c:pt>
                <c:pt idx="17224">
                  <c:v>-1.3546452138737E-2</c:v>
                </c:pt>
                <c:pt idx="17225">
                  <c:v>-2.1578595946221302E-2</c:v>
                </c:pt>
                <c:pt idx="17226">
                  <c:v>-3.0117769556139401E-2</c:v>
                </c:pt>
                <c:pt idx="17227">
                  <c:v>-3.8315161294292702E-2</c:v>
                </c:pt>
                <c:pt idx="17228">
                  <c:v>-4.69498983935525E-2</c:v>
                </c:pt>
                <c:pt idx="17229">
                  <c:v>-5.5709429888304199E-2</c:v>
                </c:pt>
                <c:pt idx="17230">
                  <c:v>-6.4627155369230194E-2</c:v>
                </c:pt>
                <c:pt idx="17231">
                  <c:v>-7.3649145343982703E-2</c:v>
                </c:pt>
                <c:pt idx="17232">
                  <c:v>-8.2408192948127401E-2</c:v>
                </c:pt>
                <c:pt idx="17233">
                  <c:v>-9.1542290655770298E-2</c:v>
                </c:pt>
                <c:pt idx="17234">
                  <c:v>-0.10021781166195801</c:v>
                </c:pt>
                <c:pt idx="17235">
                  <c:v>-0.109358380234057</c:v>
                </c:pt>
                <c:pt idx="17236">
                  <c:v>-0.118073862256543</c:v>
                </c:pt>
                <c:pt idx="17237">
                  <c:v>-0.12685559823959899</c:v>
                </c:pt>
                <c:pt idx="17238">
                  <c:v>-0.13523166247571899</c:v>
                </c:pt>
                <c:pt idx="17239">
                  <c:v>-0.14367859932619201</c:v>
                </c:pt>
                <c:pt idx="17240">
                  <c:v>-0.15177299731263899</c:v>
                </c:pt>
                <c:pt idx="17241">
                  <c:v>-0.159733170316012</c:v>
                </c:pt>
                <c:pt idx="17242">
                  <c:v>-0.167668570370547</c:v>
                </c:pt>
                <c:pt idx="17243">
                  <c:v>-0.17472313252642299</c:v>
                </c:pt>
                <c:pt idx="17244">
                  <c:v>-0.18171369936052501</c:v>
                </c:pt>
                <c:pt idx="17245">
                  <c:v>-0.18829140108290801</c:v>
                </c:pt>
                <c:pt idx="17246">
                  <c:v>-0.19502603732717599</c:v>
                </c:pt>
                <c:pt idx="17247">
                  <c:v>-0.20099028501171701</c:v>
                </c:pt>
                <c:pt idx="17248">
                  <c:v>-0.20664479393329199</c:v>
                </c:pt>
                <c:pt idx="17249">
                  <c:v>-0.21179027100522901</c:v>
                </c:pt>
                <c:pt idx="17250">
                  <c:v>-0.21647387032704701</c:v>
                </c:pt>
                <c:pt idx="17251">
                  <c:v>-0.22117773911389699</c:v>
                </c:pt>
                <c:pt idx="17252">
                  <c:v>-0.22504223206213</c:v>
                </c:pt>
                <c:pt idx="17253">
                  <c:v>-0.228877824556834</c:v>
                </c:pt>
                <c:pt idx="17254">
                  <c:v>-0.231369223914421</c:v>
                </c:pt>
                <c:pt idx="17255">
                  <c:v>-0.234317364334926</c:v>
                </c:pt>
                <c:pt idx="17256">
                  <c:v>-0.236159364397032</c:v>
                </c:pt>
                <c:pt idx="17257">
                  <c:v>-0.23828382793908301</c:v>
                </c:pt>
                <c:pt idx="17258">
                  <c:v>-0.23949040665320301</c:v>
                </c:pt>
                <c:pt idx="17259">
                  <c:v>-0.240163429712964</c:v>
                </c:pt>
                <c:pt idx="17260">
                  <c:v>-0.24055432292243301</c:v>
                </c:pt>
                <c:pt idx="17261">
                  <c:v>-0.24038749688848399</c:v>
                </c:pt>
                <c:pt idx="17262">
                  <c:v>-0.240407603580232</c:v>
                </c:pt>
                <c:pt idx="17263">
                  <c:v>-0.23914214257421601</c:v>
                </c:pt>
                <c:pt idx="17264">
                  <c:v>-0.23807897864687899</c:v>
                </c:pt>
                <c:pt idx="17265">
                  <c:v>-0.23612445797838</c:v>
                </c:pt>
                <c:pt idx="17266">
                  <c:v>-0.23410296884732701</c:v>
                </c:pt>
                <c:pt idx="17267">
                  <c:v>-0.23185240060173801</c:v>
                </c:pt>
                <c:pt idx="17268">
                  <c:v>-0.228812631337273</c:v>
                </c:pt>
                <c:pt idx="17269">
                  <c:v>-0.22617455186886701</c:v>
                </c:pt>
                <c:pt idx="17270">
                  <c:v>-0.222383309394936</c:v>
                </c:pt>
                <c:pt idx="17271">
                  <c:v>-0.21875387323857601</c:v>
                </c:pt>
                <c:pt idx="17272">
                  <c:v>-0.21470315791233299</c:v>
                </c:pt>
                <c:pt idx="17273">
                  <c:v>-0.2107566338987</c:v>
                </c:pt>
                <c:pt idx="17274">
                  <c:v>-0.20641507294438699</c:v>
                </c:pt>
                <c:pt idx="17275">
                  <c:v>-0.20176289837852299</c:v>
                </c:pt>
                <c:pt idx="17276">
                  <c:v>-0.197078110381252</c:v>
                </c:pt>
                <c:pt idx="17277">
                  <c:v>-0.192125462796049</c:v>
                </c:pt>
                <c:pt idx="17278">
                  <c:v>-0.187355490068804</c:v>
                </c:pt>
                <c:pt idx="17279">
                  <c:v>-0.18235893169488299</c:v>
                </c:pt>
                <c:pt idx="17280">
                  <c:v>-0.17732758003167401</c:v>
                </c:pt>
                <c:pt idx="17281">
                  <c:v>-0.171805035148377</c:v>
                </c:pt>
                <c:pt idx="17282">
                  <c:v>-0.16658521896088599</c:v>
                </c:pt>
                <c:pt idx="17283">
                  <c:v>-0.161584817215254</c:v>
                </c:pt>
                <c:pt idx="17284">
                  <c:v>-0.156370359173406</c:v>
                </c:pt>
                <c:pt idx="17285">
                  <c:v>-0.15131595171163501</c:v>
                </c:pt>
                <c:pt idx="17286">
                  <c:v>-0.14609793661472001</c:v>
                </c:pt>
                <c:pt idx="17287">
                  <c:v>-0.14123715636522199</c:v>
                </c:pt>
                <c:pt idx="17288">
                  <c:v>-0.13660010198669001</c:v>
                </c:pt>
                <c:pt idx="17289">
                  <c:v>-0.13211433694283201</c:v>
                </c:pt>
                <c:pt idx="17290">
                  <c:v>-0.127604367753446</c:v>
                </c:pt>
                <c:pt idx="17291">
                  <c:v>-0.12306746987473199</c:v>
                </c:pt>
                <c:pt idx="17292">
                  <c:v>-0.119114868689778</c:v>
                </c:pt>
                <c:pt idx="17293">
                  <c:v>-0.115165759154699</c:v>
                </c:pt>
                <c:pt idx="17294">
                  <c:v>-0.111522317684897</c:v>
                </c:pt>
                <c:pt idx="17295">
                  <c:v>-0.10791475087137201</c:v>
                </c:pt>
                <c:pt idx="17296">
                  <c:v>-0.10479177607583599</c:v>
                </c:pt>
                <c:pt idx="17297">
                  <c:v>-0.10195283406312899</c:v>
                </c:pt>
                <c:pt idx="17298">
                  <c:v>-9.9117214372801299E-2</c:v>
                </c:pt>
                <c:pt idx="17299">
                  <c:v>-9.6795129696099005E-2</c:v>
                </c:pt>
                <c:pt idx="17300">
                  <c:v>-9.4772729681645101E-2</c:v>
                </c:pt>
                <c:pt idx="17301">
                  <c:v>-9.3037457337249205E-2</c:v>
                </c:pt>
                <c:pt idx="17302">
                  <c:v>-9.1729292953036598E-2</c:v>
                </c:pt>
                <c:pt idx="17303">
                  <c:v>-9.0559085750934298E-2</c:v>
                </c:pt>
                <c:pt idx="17304">
                  <c:v>-8.9627776134133502E-2</c:v>
                </c:pt>
                <c:pt idx="17305">
                  <c:v>-8.9184269677068703E-2</c:v>
                </c:pt>
                <c:pt idx="17306">
                  <c:v>-8.8893402522671597E-2</c:v>
                </c:pt>
                <c:pt idx="17307">
                  <c:v>-8.9149682715598505E-2</c:v>
                </c:pt>
                <c:pt idx="17308">
                  <c:v>-8.9356279953087994E-2</c:v>
                </c:pt>
                <c:pt idx="17309">
                  <c:v>-9.0003073767714201E-2</c:v>
                </c:pt>
                <c:pt idx="17310">
                  <c:v>-9.1071821081498E-2</c:v>
                </c:pt>
                <c:pt idx="17311">
                  <c:v>-9.2112814152504399E-2</c:v>
                </c:pt>
                <c:pt idx="17312">
                  <c:v>-9.4036721752539798E-2</c:v>
                </c:pt>
                <c:pt idx="17313">
                  <c:v>-9.5728716822422802E-2</c:v>
                </c:pt>
                <c:pt idx="17314">
                  <c:v>-9.7787876114140401E-2</c:v>
                </c:pt>
                <c:pt idx="17315">
                  <c:v>-0.10009135912533899</c:v>
                </c:pt>
                <c:pt idx="17316">
                  <c:v>-0.10273346935215399</c:v>
                </c:pt>
                <c:pt idx="17317">
                  <c:v>-0.105560878149305</c:v>
                </c:pt>
                <c:pt idx="17318">
                  <c:v>-0.108683735128424</c:v>
                </c:pt>
                <c:pt idx="17319">
                  <c:v>-0.111871645461743</c:v>
                </c:pt>
                <c:pt idx="17320">
                  <c:v>-0.115066803940771</c:v>
                </c:pt>
                <c:pt idx="17321">
                  <c:v>-0.118737093865661</c:v>
                </c:pt>
                <c:pt idx="17322">
                  <c:v>-0.12237368501700099</c:v>
                </c:pt>
                <c:pt idx="17323">
                  <c:v>-0.126333399985012</c:v>
                </c:pt>
                <c:pt idx="17324">
                  <c:v>-0.13041050165916801</c:v>
                </c:pt>
                <c:pt idx="17325">
                  <c:v>-0.13425792638636599</c:v>
                </c:pt>
                <c:pt idx="17326">
                  <c:v>-0.13861366672355799</c:v>
                </c:pt>
                <c:pt idx="17327">
                  <c:v>-0.142493205443808</c:v>
                </c:pt>
                <c:pt idx="17328">
                  <c:v>-0.14715047666221301</c:v>
                </c:pt>
                <c:pt idx="17329">
                  <c:v>-0.15151413543690101</c:v>
                </c:pt>
                <c:pt idx="17330">
                  <c:v>-0.155641524195369</c:v>
                </c:pt>
                <c:pt idx="17331">
                  <c:v>-0.160093184863461</c:v>
                </c:pt>
                <c:pt idx="17332">
                  <c:v>-0.164232816498041</c:v>
                </c:pt>
                <c:pt idx="17333">
                  <c:v>-0.168757711347786</c:v>
                </c:pt>
                <c:pt idx="17334">
                  <c:v>-0.17290525202854901</c:v>
                </c:pt>
                <c:pt idx="17335">
                  <c:v>-0.17717513726565201</c:v>
                </c:pt>
                <c:pt idx="17336">
                  <c:v>-0.181306450899023</c:v>
                </c:pt>
                <c:pt idx="17337">
                  <c:v>-0.185150289643183</c:v>
                </c:pt>
                <c:pt idx="17338">
                  <c:v>-0.18907048002316901</c:v>
                </c:pt>
                <c:pt idx="17339">
                  <c:v>-0.19302166525064299</c:v>
                </c:pt>
                <c:pt idx="17340">
                  <c:v>-0.19673778025371</c:v>
                </c:pt>
                <c:pt idx="17341">
                  <c:v>-0.200167509864456</c:v>
                </c:pt>
                <c:pt idx="17342">
                  <c:v>-0.20358144701619699</c:v>
                </c:pt>
                <c:pt idx="17343">
                  <c:v>-0.206623891058554</c:v>
                </c:pt>
                <c:pt idx="17344">
                  <c:v>-0.20970701424497001</c:v>
                </c:pt>
                <c:pt idx="17345">
                  <c:v>-0.21264796027500901</c:v>
                </c:pt>
                <c:pt idx="17346">
                  <c:v>-0.21531704126454801</c:v>
                </c:pt>
                <c:pt idx="17347">
                  <c:v>-0.217738656141198</c:v>
                </c:pt>
                <c:pt idx="17348">
                  <c:v>-0.22003998411342299</c:v>
                </c:pt>
                <c:pt idx="17349">
                  <c:v>-0.221803475682322</c:v>
                </c:pt>
                <c:pt idx="17350">
                  <c:v>-0.223555616017625</c:v>
                </c:pt>
                <c:pt idx="17351">
                  <c:v>-0.22534962166148101</c:v>
                </c:pt>
                <c:pt idx="17352">
                  <c:v>-0.22659616327530799</c:v>
                </c:pt>
                <c:pt idx="17353">
                  <c:v>-0.22779143266935001</c:v>
                </c:pt>
                <c:pt idx="17354">
                  <c:v>-0.228353502030648</c:v>
                </c:pt>
                <c:pt idx="17355">
                  <c:v>-0.22915902570229699</c:v>
                </c:pt>
                <c:pt idx="17356">
                  <c:v>-0.22983511945014801</c:v>
                </c:pt>
                <c:pt idx="17357">
                  <c:v>-0.229596289058633</c:v>
                </c:pt>
                <c:pt idx="17358">
                  <c:v>-0.22975380244569801</c:v>
                </c:pt>
                <c:pt idx="17359">
                  <c:v>-0.22924190170681899</c:v>
                </c:pt>
                <c:pt idx="17360">
                  <c:v>-0.22883708798595001</c:v>
                </c:pt>
                <c:pt idx="17361">
                  <c:v>-0.228314696233267</c:v>
                </c:pt>
                <c:pt idx="17362">
                  <c:v>-0.22699136407703099</c:v>
                </c:pt>
                <c:pt idx="17363">
                  <c:v>-0.22568569968844401</c:v>
                </c:pt>
                <c:pt idx="17364">
                  <c:v>-0.22416071686612499</c:v>
                </c:pt>
                <c:pt idx="17365">
                  <c:v>-0.22249118883295599</c:v>
                </c:pt>
                <c:pt idx="17366">
                  <c:v>-0.220840226342571</c:v>
                </c:pt>
                <c:pt idx="17367">
                  <c:v>-0.21879042751536501</c:v>
                </c:pt>
                <c:pt idx="17368">
                  <c:v>-0.216270880991454</c:v>
                </c:pt>
                <c:pt idx="17369">
                  <c:v>-0.213760626474745</c:v>
                </c:pt>
                <c:pt idx="17370">
                  <c:v>-0.21091030905660499</c:v>
                </c:pt>
                <c:pt idx="17371">
                  <c:v>-0.20841622198621701</c:v>
                </c:pt>
                <c:pt idx="17372">
                  <c:v>-0.205434795421367</c:v>
                </c:pt>
                <c:pt idx="17373">
                  <c:v>-0.20184690239925801</c:v>
                </c:pt>
                <c:pt idx="17374">
                  <c:v>-0.19857371292311099</c:v>
                </c:pt>
                <c:pt idx="17375">
                  <c:v>-0.19500142295686701</c:v>
                </c:pt>
                <c:pt idx="17376">
                  <c:v>-0.19145828210454599</c:v>
                </c:pt>
                <c:pt idx="17377">
                  <c:v>-0.18746417349126299</c:v>
                </c:pt>
                <c:pt idx="17378">
                  <c:v>-0.183544566034929</c:v>
                </c:pt>
                <c:pt idx="17379">
                  <c:v>-0.17945716751423699</c:v>
                </c:pt>
                <c:pt idx="17380">
                  <c:v>-0.17520785376015299</c:v>
                </c:pt>
                <c:pt idx="17381">
                  <c:v>-0.17088492907418901</c:v>
                </c:pt>
                <c:pt idx="17382">
                  <c:v>-0.16655042855009</c:v>
                </c:pt>
                <c:pt idx="17383">
                  <c:v>-0.16204236354426199</c:v>
                </c:pt>
                <c:pt idx="17384">
                  <c:v>-0.157393827011892</c:v>
                </c:pt>
                <c:pt idx="17385">
                  <c:v>-0.15282646324163601</c:v>
                </c:pt>
                <c:pt idx="17386">
                  <c:v>-0.14772036931441099</c:v>
                </c:pt>
                <c:pt idx="17387">
                  <c:v>-0.14294715786437701</c:v>
                </c:pt>
                <c:pt idx="17388">
                  <c:v>-0.13832301457781601</c:v>
                </c:pt>
                <c:pt idx="17389">
                  <c:v>-0.13325065575397199</c:v>
                </c:pt>
                <c:pt idx="17390">
                  <c:v>-0.128347835006594</c:v>
                </c:pt>
                <c:pt idx="17391">
                  <c:v>-0.12307014920481101</c:v>
                </c:pt>
                <c:pt idx="17392">
                  <c:v>-0.118341305917274</c:v>
                </c:pt>
                <c:pt idx="17393">
                  <c:v>-0.11337110419636</c:v>
                </c:pt>
                <c:pt idx="17394">
                  <c:v>-0.108637722970906</c:v>
                </c:pt>
                <c:pt idx="17395">
                  <c:v>-0.10349517003487101</c:v>
                </c:pt>
                <c:pt idx="17396">
                  <c:v>-9.8418543201170494E-2</c:v>
                </c:pt>
                <c:pt idx="17397">
                  <c:v>-9.3659775980085999E-2</c:v>
                </c:pt>
                <c:pt idx="17398">
                  <c:v>-8.8934202433917905E-2</c:v>
                </c:pt>
                <c:pt idx="17399">
                  <c:v>-8.4098151434972998E-2</c:v>
                </c:pt>
                <c:pt idx="17400">
                  <c:v>-7.8909228510144203E-2</c:v>
                </c:pt>
                <c:pt idx="17401">
                  <c:v>-7.4641440339279497E-2</c:v>
                </c:pt>
                <c:pt idx="17402">
                  <c:v>-6.9531970624613901E-2</c:v>
                </c:pt>
                <c:pt idx="17403">
                  <c:v>-6.5269565138885599E-2</c:v>
                </c:pt>
                <c:pt idx="17404">
                  <c:v>-6.0726687549796501E-2</c:v>
                </c:pt>
                <c:pt idx="17405">
                  <c:v>-5.5882307178151902E-2</c:v>
                </c:pt>
                <c:pt idx="17406">
                  <c:v>-5.1777644287741099E-2</c:v>
                </c:pt>
                <c:pt idx="17407">
                  <c:v>-4.7519099423858902E-2</c:v>
                </c:pt>
                <c:pt idx="17408">
                  <c:v>-4.3419336284266197E-2</c:v>
                </c:pt>
                <c:pt idx="17409">
                  <c:v>-3.9095941222782801E-2</c:v>
                </c:pt>
                <c:pt idx="17410">
                  <c:v>-3.5497195525719998E-2</c:v>
                </c:pt>
                <c:pt idx="17411">
                  <c:v>-3.1462477210210699E-2</c:v>
                </c:pt>
                <c:pt idx="17412">
                  <c:v>-2.8088276076541501E-2</c:v>
                </c:pt>
                <c:pt idx="17413">
                  <c:v>-2.4129365938417802E-2</c:v>
                </c:pt>
                <c:pt idx="17414">
                  <c:v>-2.0688168528109101E-2</c:v>
                </c:pt>
                <c:pt idx="17415">
                  <c:v>-1.7922504360256698E-2</c:v>
                </c:pt>
                <c:pt idx="17416">
                  <c:v>-1.4275301528632999E-2</c:v>
                </c:pt>
                <c:pt idx="17417">
                  <c:v>-1.1541735545854999E-2</c:v>
                </c:pt>
                <c:pt idx="17418">
                  <c:v>-8.4135790509864798E-3</c:v>
                </c:pt>
                <c:pt idx="17419">
                  <c:v>-5.9812587303101098E-3</c:v>
                </c:pt>
                <c:pt idx="17420">
                  <c:v>-3.5670039269388499E-3</c:v>
                </c:pt>
                <c:pt idx="17421">
                  <c:v>-1.1503020591444001E-3</c:v>
                </c:pt>
                <c:pt idx="17422">
                  <c:v>1.00507301356765E-3</c:v>
                </c:pt>
                <c:pt idx="17423">
                  <c:v>3.1865856386701398E-3</c:v>
                </c:pt>
                <c:pt idx="17424">
                  <c:v>4.9149650526983998E-3</c:v>
                </c:pt>
                <c:pt idx="17425">
                  <c:v>6.2670693695333598E-3</c:v>
                </c:pt>
                <c:pt idx="17426">
                  <c:v>8.0201928031579002E-3</c:v>
                </c:pt>
                <c:pt idx="17427">
                  <c:v>9.3588247796585408E-3</c:v>
                </c:pt>
                <c:pt idx="17428">
                  <c:v>1.02436173509851E-2</c:v>
                </c:pt>
                <c:pt idx="17429">
                  <c:v>1.14375471475038E-2</c:v>
                </c:pt>
                <c:pt idx="17430">
                  <c:v>1.17093380871123E-2</c:v>
                </c:pt>
                <c:pt idx="17431">
                  <c:v>1.24644290292841E-2</c:v>
                </c:pt>
                <c:pt idx="17432">
                  <c:v>1.25635369796924E-2</c:v>
                </c:pt>
                <c:pt idx="17433">
                  <c:v>1.28450255512135E-2</c:v>
                </c:pt>
                <c:pt idx="17434">
                  <c:v>1.24951344677207E-2</c:v>
                </c:pt>
                <c:pt idx="17435">
                  <c:v>1.22452211583296E-2</c:v>
                </c:pt>
                <c:pt idx="17436">
                  <c:v>1.1746305081866699E-2</c:v>
                </c:pt>
                <c:pt idx="17437">
                  <c:v>1.0799097968881901E-2</c:v>
                </c:pt>
                <c:pt idx="17438">
                  <c:v>1.0138478493111299E-2</c:v>
                </c:pt>
                <c:pt idx="17439">
                  <c:v>8.7236290713101402E-3</c:v>
                </c:pt>
                <c:pt idx="17440">
                  <c:v>7.8752540748993904E-3</c:v>
                </c:pt>
                <c:pt idx="17441">
                  <c:v>5.8903474308100801E-3</c:v>
                </c:pt>
                <c:pt idx="17442">
                  <c:v>4.3522391497009599E-3</c:v>
                </c:pt>
                <c:pt idx="17443">
                  <c:v>2.64102863077778E-3</c:v>
                </c:pt>
                <c:pt idx="17444">
                  <c:v>5.3181821248570295E-4</c:v>
                </c:pt>
                <c:pt idx="17445">
                  <c:v>-1.1403167252263501E-3</c:v>
                </c:pt>
                <c:pt idx="17446">
                  <c:v>-4.1032965785984402E-3</c:v>
                </c:pt>
                <c:pt idx="17447">
                  <c:v>-6.5141505395423897E-3</c:v>
                </c:pt>
                <c:pt idx="17448">
                  <c:v>-8.9601977762165004E-3</c:v>
                </c:pt>
                <c:pt idx="17449">
                  <c:v>-1.17169596399599E-2</c:v>
                </c:pt>
                <c:pt idx="17450">
                  <c:v>-1.42750892193379E-2</c:v>
                </c:pt>
                <c:pt idx="17451">
                  <c:v>-1.7437057216852202E-2</c:v>
                </c:pt>
                <c:pt idx="17452">
                  <c:v>-2.0705225230155E-2</c:v>
                </c:pt>
                <c:pt idx="17453">
                  <c:v>-2.38258649481169E-2</c:v>
                </c:pt>
                <c:pt idx="17454">
                  <c:v>-2.69860427457197E-2</c:v>
                </c:pt>
                <c:pt idx="17455">
                  <c:v>-3.0271316841824499E-2</c:v>
                </c:pt>
                <c:pt idx="17456">
                  <c:v>-3.34665718339828E-2</c:v>
                </c:pt>
                <c:pt idx="17457">
                  <c:v>-3.7316482271128701E-2</c:v>
                </c:pt>
                <c:pt idx="17458">
                  <c:v>-4.0492629360341502E-2</c:v>
                </c:pt>
                <c:pt idx="17459">
                  <c:v>-4.4055950565921001E-2</c:v>
                </c:pt>
                <c:pt idx="17460">
                  <c:v>-4.7613417620884099E-2</c:v>
                </c:pt>
                <c:pt idx="17461">
                  <c:v>-5.0970936015512697E-2</c:v>
                </c:pt>
                <c:pt idx="17462">
                  <c:v>-5.4554340480345402E-2</c:v>
                </c:pt>
                <c:pt idx="17463">
                  <c:v>-5.8018890726910202E-2</c:v>
                </c:pt>
                <c:pt idx="17464">
                  <c:v>-6.1503866609130903E-2</c:v>
                </c:pt>
                <c:pt idx="17465">
                  <c:v>-6.4749276761590702E-2</c:v>
                </c:pt>
                <c:pt idx="17466">
                  <c:v>-6.7906758604839801E-2</c:v>
                </c:pt>
                <c:pt idx="17467">
                  <c:v>-7.10396815043422E-2</c:v>
                </c:pt>
                <c:pt idx="17468">
                  <c:v>-7.4286949019948298E-2</c:v>
                </c:pt>
                <c:pt idx="17469">
                  <c:v>-7.7219124280076101E-2</c:v>
                </c:pt>
                <c:pt idx="17470">
                  <c:v>-7.9846789929578499E-2</c:v>
                </c:pt>
                <c:pt idx="17471">
                  <c:v>-8.2567265294592698E-2</c:v>
                </c:pt>
                <c:pt idx="17472">
                  <c:v>-8.4689343525047006E-2</c:v>
                </c:pt>
                <c:pt idx="17473">
                  <c:v>-8.7515652957031606E-2</c:v>
                </c:pt>
                <c:pt idx="17474">
                  <c:v>-8.9824794865315402E-2</c:v>
                </c:pt>
                <c:pt idx="17475">
                  <c:v>-9.1596163148553802E-2</c:v>
                </c:pt>
                <c:pt idx="17476">
                  <c:v>-9.3577356708383103E-2</c:v>
                </c:pt>
                <c:pt idx="17477">
                  <c:v>-9.4728952994433305E-2</c:v>
                </c:pt>
                <c:pt idx="17478">
                  <c:v>-9.6542685000985506E-2</c:v>
                </c:pt>
                <c:pt idx="17479">
                  <c:v>-9.7495159630828498E-2</c:v>
                </c:pt>
                <c:pt idx="17480">
                  <c:v>-9.8227311214723195E-2</c:v>
                </c:pt>
                <c:pt idx="17481">
                  <c:v>-9.8997179834927201E-2</c:v>
                </c:pt>
                <c:pt idx="17482">
                  <c:v>-9.9098182653301697E-2</c:v>
                </c:pt>
                <c:pt idx="17483">
                  <c:v>-9.9253420043939194E-2</c:v>
                </c:pt>
                <c:pt idx="17484">
                  <c:v>-9.9172178772201594E-2</c:v>
                </c:pt>
                <c:pt idx="17485">
                  <c:v>-9.8711349437482707E-2</c:v>
                </c:pt>
                <c:pt idx="17486">
                  <c:v>-9.7914298311231995E-2</c:v>
                </c:pt>
                <c:pt idx="17487">
                  <c:v>-9.6792658350416005E-2</c:v>
                </c:pt>
                <c:pt idx="17488">
                  <c:v>-9.5504720780153707E-2</c:v>
                </c:pt>
                <c:pt idx="17489">
                  <c:v>-9.4110938654622903E-2</c:v>
                </c:pt>
                <c:pt idx="17490">
                  <c:v>-9.2065241639511394E-2</c:v>
                </c:pt>
                <c:pt idx="17491">
                  <c:v>-8.9797374698074695E-2</c:v>
                </c:pt>
                <c:pt idx="17492">
                  <c:v>-8.7265221778460994E-2</c:v>
                </c:pt>
                <c:pt idx="17493">
                  <c:v>-8.4345874177070096E-2</c:v>
                </c:pt>
                <c:pt idx="17494">
                  <c:v>-8.1310809250912303E-2</c:v>
                </c:pt>
                <c:pt idx="17495">
                  <c:v>-7.7919971597054397E-2</c:v>
                </c:pt>
                <c:pt idx="17496">
                  <c:v>-7.4359396887514501E-2</c:v>
                </c:pt>
                <c:pt idx="17497">
                  <c:v>-7.0209359846471406E-2</c:v>
                </c:pt>
                <c:pt idx="17498">
                  <c:v>-6.6158106679036502E-2</c:v>
                </c:pt>
                <c:pt idx="17499">
                  <c:v>-6.1490201461817801E-2</c:v>
                </c:pt>
                <c:pt idx="17500">
                  <c:v>-5.6911464056250499E-2</c:v>
                </c:pt>
                <c:pt idx="17501">
                  <c:v>-5.2012735699770898E-2</c:v>
                </c:pt>
                <c:pt idx="17502">
                  <c:v>-4.66253450750145E-2</c:v>
                </c:pt>
                <c:pt idx="17503">
                  <c:v>-4.1195982664198397E-2</c:v>
                </c:pt>
                <c:pt idx="17504">
                  <c:v>-3.5255312403410503E-2</c:v>
                </c:pt>
                <c:pt idx="17505">
                  <c:v>-2.9749452130869498E-2</c:v>
                </c:pt>
                <c:pt idx="17506">
                  <c:v>-2.35772547853875E-2</c:v>
                </c:pt>
                <c:pt idx="17507">
                  <c:v>-1.71716021869203E-2</c:v>
                </c:pt>
                <c:pt idx="17508">
                  <c:v>-1.0701858232834E-2</c:v>
                </c:pt>
                <c:pt idx="17509">
                  <c:v>-4.0367645625839603E-3</c:v>
                </c:pt>
                <c:pt idx="17510">
                  <c:v>2.5310385675719502E-3</c:v>
                </c:pt>
                <c:pt idx="17511">
                  <c:v>9.1985874914052908E-3</c:v>
                </c:pt>
                <c:pt idx="17512">
                  <c:v>1.6293514658398001E-2</c:v>
                </c:pt>
                <c:pt idx="17513">
                  <c:v>2.34402189459787E-2</c:v>
                </c:pt>
                <c:pt idx="17514">
                  <c:v>3.04118326220073E-2</c:v>
                </c:pt>
                <c:pt idx="17515">
                  <c:v>3.7555502649080197E-2</c:v>
                </c:pt>
                <c:pt idx="17516">
                  <c:v>4.43199434947475E-2</c:v>
                </c:pt>
                <c:pt idx="17517">
                  <c:v>5.1820412050268501E-2</c:v>
                </c:pt>
                <c:pt idx="17518">
                  <c:v>5.88943259034692E-2</c:v>
                </c:pt>
                <c:pt idx="17519">
                  <c:v>6.6133501853813198E-2</c:v>
                </c:pt>
                <c:pt idx="17520">
                  <c:v>7.3270388510762299E-2</c:v>
                </c:pt>
                <c:pt idx="17521">
                  <c:v>7.9923206655795595E-2</c:v>
                </c:pt>
                <c:pt idx="17522">
                  <c:v>8.6935163254897696E-2</c:v>
                </c:pt>
                <c:pt idx="17523">
                  <c:v>9.3783131360272498E-2</c:v>
                </c:pt>
                <c:pt idx="17524">
                  <c:v>0.100473579283965</c:v>
                </c:pt>
                <c:pt idx="17525">
                  <c:v>0.10684603885706399</c:v>
                </c:pt>
                <c:pt idx="17526">
                  <c:v>0.113389124767957</c:v>
                </c:pt>
                <c:pt idx="17527">
                  <c:v>0.119196647699491</c:v>
                </c:pt>
                <c:pt idx="17528">
                  <c:v>0.12545406521693001</c:v>
                </c:pt>
                <c:pt idx="17529">
                  <c:v>0.13135188755346</c:v>
                </c:pt>
                <c:pt idx="17530">
                  <c:v>0.136871194902074</c:v>
                </c:pt>
                <c:pt idx="17531">
                  <c:v>0.142273064763831</c:v>
                </c:pt>
                <c:pt idx="17532">
                  <c:v>0.14737752873076099</c:v>
                </c:pt>
                <c:pt idx="17533">
                  <c:v>0.15219829666327001</c:v>
                </c:pt>
                <c:pt idx="17534">
                  <c:v>0.15717848504406001</c:v>
                </c:pt>
                <c:pt idx="17535">
                  <c:v>0.16152997827773599</c:v>
                </c:pt>
                <c:pt idx="17536">
                  <c:v>0.16549210327327701</c:v>
                </c:pt>
                <c:pt idx="17537">
                  <c:v>0.16946469184882099</c:v>
                </c:pt>
                <c:pt idx="17538">
                  <c:v>0.17267414585184801</c:v>
                </c:pt>
                <c:pt idx="17539">
                  <c:v>0.17620213470756399</c:v>
                </c:pt>
                <c:pt idx="17540">
                  <c:v>0.17915197777918099</c:v>
                </c:pt>
                <c:pt idx="17541">
                  <c:v>0.181810813820351</c:v>
                </c:pt>
                <c:pt idx="17542">
                  <c:v>0.184267374832599</c:v>
                </c:pt>
                <c:pt idx="17543">
                  <c:v>0.18577035621069901</c:v>
                </c:pt>
                <c:pt idx="17544">
                  <c:v>0.18796550620097699</c:v>
                </c:pt>
                <c:pt idx="17545">
                  <c:v>0.189414759355129</c:v>
                </c:pt>
                <c:pt idx="17546">
                  <c:v>0.19086472451855599</c:v>
                </c:pt>
                <c:pt idx="17547">
                  <c:v>0.19154390819146</c:v>
                </c:pt>
                <c:pt idx="17548">
                  <c:v>0.19190044000753501</c:v>
                </c:pt>
                <c:pt idx="17549">
                  <c:v>0.19233481514108999</c:v>
                </c:pt>
                <c:pt idx="17550">
                  <c:v>0.19252783755430999</c:v>
                </c:pt>
                <c:pt idx="17551">
                  <c:v>0.19225399572985</c:v>
                </c:pt>
                <c:pt idx="17552">
                  <c:v>0.19139857584577399</c:v>
                </c:pt>
                <c:pt idx="17553">
                  <c:v>0.19082754812720401</c:v>
                </c:pt>
                <c:pt idx="17554">
                  <c:v>0.18945815589738699</c:v>
                </c:pt>
                <c:pt idx="17555">
                  <c:v>0.188386186238299</c:v>
                </c:pt>
                <c:pt idx="17556">
                  <c:v>0.18693828918427599</c:v>
                </c:pt>
                <c:pt idx="17557">
                  <c:v>0.18487135183731501</c:v>
                </c:pt>
                <c:pt idx="17558">
                  <c:v>0.18306801246627799</c:v>
                </c:pt>
                <c:pt idx="17559">
                  <c:v>0.18066890113509501</c:v>
                </c:pt>
                <c:pt idx="17560">
                  <c:v>0.178499992573803</c:v>
                </c:pt>
                <c:pt idx="17561">
                  <c:v>0.175831790446034</c:v>
                </c:pt>
                <c:pt idx="17562">
                  <c:v>0.17326568940995199</c:v>
                </c:pt>
                <c:pt idx="17563">
                  <c:v>0.170366146699864</c:v>
                </c:pt>
                <c:pt idx="17564">
                  <c:v>0.167327024586266</c:v>
                </c:pt>
                <c:pt idx="17565">
                  <c:v>0.16411183170086699</c:v>
                </c:pt>
                <c:pt idx="17566">
                  <c:v>0.160866921771701</c:v>
                </c:pt>
                <c:pt idx="17567">
                  <c:v>0.157811100640978</c:v>
                </c:pt>
                <c:pt idx="17568">
                  <c:v>0.154334908243798</c:v>
                </c:pt>
                <c:pt idx="17569">
                  <c:v>0.151130659084594</c:v>
                </c:pt>
                <c:pt idx="17570">
                  <c:v>0.147339961008881</c:v>
                </c:pt>
                <c:pt idx="17571">
                  <c:v>0.14387112413589101</c:v>
                </c:pt>
                <c:pt idx="17572">
                  <c:v>0.14083547906129301</c:v>
                </c:pt>
                <c:pt idx="17573">
                  <c:v>0.137039484660303</c:v>
                </c:pt>
                <c:pt idx="17574">
                  <c:v>0.13397662231749499</c:v>
                </c:pt>
                <c:pt idx="17575">
                  <c:v>0.13040963975939299</c:v>
                </c:pt>
                <c:pt idx="17576">
                  <c:v>0.12706334719381601</c:v>
                </c:pt>
                <c:pt idx="17577">
                  <c:v>0.124183836616426</c:v>
                </c:pt>
                <c:pt idx="17578">
                  <c:v>0.120690114262187</c:v>
                </c:pt>
                <c:pt idx="17579">
                  <c:v>0.11790420365734799</c:v>
                </c:pt>
                <c:pt idx="17580">
                  <c:v>0.114761420398651</c:v>
                </c:pt>
                <c:pt idx="17581">
                  <c:v>0.112222358518167</c:v>
                </c:pt>
                <c:pt idx="17582">
                  <c:v>0.109439760695549</c:v>
                </c:pt>
                <c:pt idx="17583">
                  <c:v>0.10719022188400699</c:v>
                </c:pt>
                <c:pt idx="17584">
                  <c:v>0.104714635722138</c:v>
                </c:pt>
                <c:pt idx="17585">
                  <c:v>0.102463586817821</c:v>
                </c:pt>
                <c:pt idx="17586">
                  <c:v>0.100995563204407</c:v>
                </c:pt>
                <c:pt idx="17587">
                  <c:v>9.8945842948919893E-2</c:v>
                </c:pt>
                <c:pt idx="17588">
                  <c:v>9.7551879599997296E-2</c:v>
                </c:pt>
                <c:pt idx="17589">
                  <c:v>9.5872083955029094E-2</c:v>
                </c:pt>
                <c:pt idx="17590">
                  <c:v>9.4994669057175005E-2</c:v>
                </c:pt>
                <c:pt idx="17591">
                  <c:v>9.4129882918708205E-2</c:v>
                </c:pt>
                <c:pt idx="17592">
                  <c:v>9.3092088106626503E-2</c:v>
                </c:pt>
                <c:pt idx="17593">
                  <c:v>9.2800722981180597E-2</c:v>
                </c:pt>
                <c:pt idx="17594">
                  <c:v>9.2230086463882296E-2</c:v>
                </c:pt>
                <c:pt idx="17595">
                  <c:v>9.2426531399541406E-2</c:v>
                </c:pt>
                <c:pt idx="17596">
                  <c:v>9.2541506407093604E-2</c:v>
                </c:pt>
                <c:pt idx="17597">
                  <c:v>9.2866322580437699E-2</c:v>
                </c:pt>
                <c:pt idx="17598">
                  <c:v>9.3377782390243802E-2</c:v>
                </c:pt>
                <c:pt idx="17599">
                  <c:v>9.4462695008275102E-2</c:v>
                </c:pt>
                <c:pt idx="17600">
                  <c:v>9.5326760852747494E-2</c:v>
                </c:pt>
                <c:pt idx="17601">
                  <c:v>9.6692070226645693E-2</c:v>
                </c:pt>
                <c:pt idx="17602">
                  <c:v>9.8216885441326507E-2</c:v>
                </c:pt>
                <c:pt idx="17603">
                  <c:v>9.9576670040787199E-2</c:v>
                </c:pt>
                <c:pt idx="17604">
                  <c:v>0.10175167858319201</c:v>
                </c:pt>
                <c:pt idx="17605">
                  <c:v>0.103120796142863</c:v>
                </c:pt>
                <c:pt idx="17606">
                  <c:v>0.105753851662838</c:v>
                </c:pt>
                <c:pt idx="17607">
                  <c:v>0.10797773376721601</c:v>
                </c:pt>
                <c:pt idx="17608">
                  <c:v>0.110677730859808</c:v>
                </c:pt>
                <c:pt idx="17609">
                  <c:v>0.113274434377428</c:v>
                </c:pt>
                <c:pt idx="17610">
                  <c:v>0.115843420466185</c:v>
                </c:pt>
                <c:pt idx="17611">
                  <c:v>0.11894654050959499</c:v>
                </c:pt>
                <c:pt idx="17612">
                  <c:v>0.121867720456001</c:v>
                </c:pt>
                <c:pt idx="17613">
                  <c:v>0.12547524034893701</c:v>
                </c:pt>
                <c:pt idx="17614">
                  <c:v>0.12832862942811299</c:v>
                </c:pt>
                <c:pt idx="17615">
                  <c:v>0.13173680767447599</c:v>
                </c:pt>
                <c:pt idx="17616">
                  <c:v>0.134957825985107</c:v>
                </c:pt>
                <c:pt idx="17617">
                  <c:v>0.13858607181308899</c:v>
                </c:pt>
                <c:pt idx="17618">
                  <c:v>0.14232678212017799</c:v>
                </c:pt>
                <c:pt idx="17619">
                  <c:v>0.14549499223548701</c:v>
                </c:pt>
                <c:pt idx="17620">
                  <c:v>0.14911238192049001</c:v>
                </c:pt>
                <c:pt idx="17621">
                  <c:v>0.15261572465479201</c:v>
                </c:pt>
                <c:pt idx="17622">
                  <c:v>0.15622275186764401</c:v>
                </c:pt>
                <c:pt idx="17623">
                  <c:v>0.16008201791946</c:v>
                </c:pt>
                <c:pt idx="17624">
                  <c:v>0.163337579516528</c:v>
                </c:pt>
                <c:pt idx="17625">
                  <c:v>0.16673176517480001</c:v>
                </c:pt>
                <c:pt idx="17626">
                  <c:v>0.17042636759594099</c:v>
                </c:pt>
                <c:pt idx="17627">
                  <c:v>0.173688932172126</c:v>
                </c:pt>
                <c:pt idx="17628">
                  <c:v>0.17717232497197299</c:v>
                </c:pt>
                <c:pt idx="17629">
                  <c:v>0.18021325822009601</c:v>
                </c:pt>
                <c:pt idx="17630">
                  <c:v>0.18319858091035299</c:v>
                </c:pt>
                <c:pt idx="17631">
                  <c:v>0.186328945838625</c:v>
                </c:pt>
                <c:pt idx="17632">
                  <c:v>0.18905806477311901</c:v>
                </c:pt>
                <c:pt idx="17633">
                  <c:v>0.191938513862147</c:v>
                </c:pt>
                <c:pt idx="17634">
                  <c:v>0.19447624970924801</c:v>
                </c:pt>
                <c:pt idx="17635">
                  <c:v>0.19687697111417399</c:v>
                </c:pt>
                <c:pt idx="17636">
                  <c:v>0.19946400238588599</c:v>
                </c:pt>
                <c:pt idx="17637">
                  <c:v>0.201662648226337</c:v>
                </c:pt>
                <c:pt idx="17638">
                  <c:v>0.20372780208483701</c:v>
                </c:pt>
                <c:pt idx="17639">
                  <c:v>0.205598057439947</c:v>
                </c:pt>
                <c:pt idx="17640">
                  <c:v>0.20758380981284799</c:v>
                </c:pt>
                <c:pt idx="17641">
                  <c:v>0.20909458207770501</c:v>
                </c:pt>
                <c:pt idx="17642">
                  <c:v>0.210379961540372</c:v>
                </c:pt>
                <c:pt idx="17643">
                  <c:v>0.21182088020742201</c:v>
                </c:pt>
                <c:pt idx="17644">
                  <c:v>0.212696984883917</c:v>
                </c:pt>
                <c:pt idx="17645">
                  <c:v>0.21385685716627501</c:v>
                </c:pt>
                <c:pt idx="17646">
                  <c:v>0.21444697512095701</c:v>
                </c:pt>
                <c:pt idx="17647">
                  <c:v>0.21499255136881501</c:v>
                </c:pt>
                <c:pt idx="17648">
                  <c:v>0.21569402136101301</c:v>
                </c:pt>
                <c:pt idx="17649">
                  <c:v>0.215805237824514</c:v>
                </c:pt>
                <c:pt idx="17650">
                  <c:v>0.21648244490371599</c:v>
                </c:pt>
                <c:pt idx="17651">
                  <c:v>0.21606048801116801</c:v>
                </c:pt>
                <c:pt idx="17652">
                  <c:v>0.21572753092691699</c:v>
                </c:pt>
                <c:pt idx="17653">
                  <c:v>0.21584951802622701</c:v>
                </c:pt>
                <c:pt idx="17654">
                  <c:v>0.21532916005848601</c:v>
                </c:pt>
                <c:pt idx="17655">
                  <c:v>0.21497503447427499</c:v>
                </c:pt>
                <c:pt idx="17656">
                  <c:v>0.21436238106725</c:v>
                </c:pt>
                <c:pt idx="17657">
                  <c:v>0.21347854779706801</c:v>
                </c:pt>
                <c:pt idx="17658">
                  <c:v>0.212725014278766</c:v>
                </c:pt>
                <c:pt idx="17659">
                  <c:v>0.21193246136197399</c:v>
                </c:pt>
                <c:pt idx="17660">
                  <c:v>0.21100877119575301</c:v>
                </c:pt>
                <c:pt idx="17661">
                  <c:v>0.20996076446864501</c:v>
                </c:pt>
                <c:pt idx="17662">
                  <c:v>0.20883303993510399</c:v>
                </c:pt>
                <c:pt idx="17663">
                  <c:v>0.20787658672446799</c:v>
                </c:pt>
                <c:pt idx="17664">
                  <c:v>0.20671139447261999</c:v>
                </c:pt>
                <c:pt idx="17665">
                  <c:v>0.20578377718688501</c:v>
                </c:pt>
                <c:pt idx="17666">
                  <c:v>0.20465657834763201</c:v>
                </c:pt>
                <c:pt idx="17667">
                  <c:v>0.20346162934154099</c:v>
                </c:pt>
                <c:pt idx="17668">
                  <c:v>0.202389465856854</c:v>
                </c:pt>
                <c:pt idx="17669">
                  <c:v>0.20129998796923701</c:v>
                </c:pt>
                <c:pt idx="17670">
                  <c:v>0.200331264342167</c:v>
                </c:pt>
                <c:pt idx="17671">
                  <c:v>0.19896313839067101</c:v>
                </c:pt>
                <c:pt idx="17672">
                  <c:v>0.198459123461078</c:v>
                </c:pt>
                <c:pt idx="17673">
                  <c:v>0.197392207673912</c:v>
                </c:pt>
                <c:pt idx="17674">
                  <c:v>0.19640404831435601</c:v>
                </c:pt>
                <c:pt idx="17675">
                  <c:v>0.195969640835567</c:v>
                </c:pt>
                <c:pt idx="17676">
                  <c:v>0.195090091340785</c:v>
                </c:pt>
                <c:pt idx="17677">
                  <c:v>0.19524300297032399</c:v>
                </c:pt>
                <c:pt idx="17678">
                  <c:v>0.19457531141335599</c:v>
                </c:pt>
                <c:pt idx="17679">
                  <c:v>0.194318600922158</c:v>
                </c:pt>
                <c:pt idx="17680">
                  <c:v>0.19428634169270501</c:v>
                </c:pt>
                <c:pt idx="17681">
                  <c:v>0.19442461526996199</c:v>
                </c:pt>
                <c:pt idx="17682">
                  <c:v>0.19488106365185501</c:v>
                </c:pt>
                <c:pt idx="17683">
                  <c:v>0.19483783840260999</c:v>
                </c:pt>
                <c:pt idx="17684">
                  <c:v>0.19541108886702499</c:v>
                </c:pt>
                <c:pt idx="17685">
                  <c:v>0.195926786204006</c:v>
                </c:pt>
                <c:pt idx="17686">
                  <c:v>0.19701691630566301</c:v>
                </c:pt>
                <c:pt idx="17687">
                  <c:v>0.197860972791922</c:v>
                </c:pt>
                <c:pt idx="17688">
                  <c:v>0.19916553943120799</c:v>
                </c:pt>
                <c:pt idx="17689">
                  <c:v>0.20019087199886601</c:v>
                </c:pt>
                <c:pt idx="17690">
                  <c:v>0.201635673868966</c:v>
                </c:pt>
                <c:pt idx="17691">
                  <c:v>0.20345110063546501</c:v>
                </c:pt>
                <c:pt idx="17692">
                  <c:v>0.20538467806497901</c:v>
                </c:pt>
                <c:pt idx="17693">
                  <c:v>0.20761923809563901</c:v>
                </c:pt>
                <c:pt idx="17694">
                  <c:v>0.20925542541508699</c:v>
                </c:pt>
                <c:pt idx="17695">
                  <c:v>0.21168463019419601</c:v>
                </c:pt>
                <c:pt idx="17696">
                  <c:v>0.214173550183198</c:v>
                </c:pt>
                <c:pt idx="17697">
                  <c:v>0.21696459418057301</c:v>
                </c:pt>
                <c:pt idx="17698">
                  <c:v>0.21962986764003301</c:v>
                </c:pt>
                <c:pt idx="17699">
                  <c:v>0.22246775601820701</c:v>
                </c:pt>
                <c:pt idx="17700">
                  <c:v>0.22533397438173899</c:v>
                </c:pt>
                <c:pt idx="17701">
                  <c:v>0.228166688570687</c:v>
                </c:pt>
                <c:pt idx="17702">
                  <c:v>0.23162376129224499</c:v>
                </c:pt>
                <c:pt idx="17703">
                  <c:v>0.234744336598742</c:v>
                </c:pt>
                <c:pt idx="17704">
                  <c:v>0.238302283665662</c:v>
                </c:pt>
                <c:pt idx="17705">
                  <c:v>0.24158977348135799</c:v>
                </c:pt>
                <c:pt idx="17706">
                  <c:v>0.24469687941977999</c:v>
                </c:pt>
                <c:pt idx="17707">
                  <c:v>0.24842758423285599</c:v>
                </c:pt>
                <c:pt idx="17708">
                  <c:v>0.25193959398568799</c:v>
                </c:pt>
                <c:pt idx="17709">
                  <c:v>0.25552582945575802</c:v>
                </c:pt>
                <c:pt idx="17710">
                  <c:v>0.25890872043154101</c:v>
                </c:pt>
                <c:pt idx="17711">
                  <c:v>0.26198314866174199</c:v>
                </c:pt>
                <c:pt idx="17712">
                  <c:v>0.265467161307959</c:v>
                </c:pt>
                <c:pt idx="17713">
                  <c:v>0.26883958508421402</c:v>
                </c:pt>
                <c:pt idx="17714">
                  <c:v>0.27207547881209498</c:v>
                </c:pt>
                <c:pt idx="17715">
                  <c:v>0.27517916240102602</c:v>
                </c:pt>
                <c:pt idx="17716">
                  <c:v>0.27790412144342702</c:v>
                </c:pt>
                <c:pt idx="17717">
                  <c:v>0.28069911476096299</c:v>
                </c:pt>
                <c:pt idx="17718">
                  <c:v>0.28371187854845797</c:v>
                </c:pt>
                <c:pt idx="17719">
                  <c:v>0.28605141359136299</c:v>
                </c:pt>
                <c:pt idx="17720">
                  <c:v>0.28860231127851499</c:v>
                </c:pt>
                <c:pt idx="17721">
                  <c:v>0.29041805382700703</c:v>
                </c:pt>
                <c:pt idx="17722">
                  <c:v>0.29212713080834501</c:v>
                </c:pt>
                <c:pt idx="17723">
                  <c:v>0.29389673808723099</c:v>
                </c:pt>
                <c:pt idx="17724">
                  <c:v>0.29526047463108601</c:v>
                </c:pt>
                <c:pt idx="17725">
                  <c:v>0.296412623301119</c:v>
                </c:pt>
                <c:pt idx="17726">
                  <c:v>0.29715223462808599</c:v>
                </c:pt>
                <c:pt idx="17727">
                  <c:v>0.29769746430149602</c:v>
                </c:pt>
                <c:pt idx="17728">
                  <c:v>0.29771984299974202</c:v>
                </c:pt>
                <c:pt idx="17729">
                  <c:v>0.29777061012436401</c:v>
                </c:pt>
                <c:pt idx="17730">
                  <c:v>0.297338091097549</c:v>
                </c:pt>
                <c:pt idx="17731">
                  <c:v>0.296494347209176</c:v>
                </c:pt>
                <c:pt idx="17732">
                  <c:v>0.29538777340086397</c:v>
                </c:pt>
                <c:pt idx="17733">
                  <c:v>0.29373257826555699</c:v>
                </c:pt>
                <c:pt idx="17734">
                  <c:v>0.29204663840486</c:v>
                </c:pt>
                <c:pt idx="17735">
                  <c:v>0.28982834865679302</c:v>
                </c:pt>
                <c:pt idx="17736">
                  <c:v>0.28706358806770998</c:v>
                </c:pt>
                <c:pt idx="17737">
                  <c:v>0.28410757636047401</c:v>
                </c:pt>
                <c:pt idx="17738">
                  <c:v>0.280737245073992</c:v>
                </c:pt>
                <c:pt idx="17739">
                  <c:v>0.27709314913001498</c:v>
                </c:pt>
                <c:pt idx="17740">
                  <c:v>0.27318752709778499</c:v>
                </c:pt>
                <c:pt idx="17741">
                  <c:v>0.26877811256412198</c:v>
                </c:pt>
                <c:pt idx="17742">
                  <c:v>0.263905316453734</c:v>
                </c:pt>
                <c:pt idx="17743">
                  <c:v>0.25871321623884302</c:v>
                </c:pt>
                <c:pt idx="17744">
                  <c:v>0.253455147138957</c:v>
                </c:pt>
                <c:pt idx="17745">
                  <c:v>0.247902997117667</c:v>
                </c:pt>
                <c:pt idx="17746">
                  <c:v>0.241774501964752</c:v>
                </c:pt>
                <c:pt idx="17747">
                  <c:v>0.23525854635943899</c:v>
                </c:pt>
                <c:pt idx="17748">
                  <c:v>0.22873069578717201</c:v>
                </c:pt>
                <c:pt idx="17749">
                  <c:v>0.22180536240179999</c:v>
                </c:pt>
                <c:pt idx="17750">
                  <c:v>0.21461853091904201</c:v>
                </c:pt>
                <c:pt idx="17751">
                  <c:v>0.20729928601820899</c:v>
                </c:pt>
                <c:pt idx="17752">
                  <c:v>0.199478978423549</c:v>
                </c:pt>
                <c:pt idx="17753">
                  <c:v>0.19163759908609501</c:v>
                </c:pt>
                <c:pt idx="17754">
                  <c:v>0.18385616690819001</c:v>
                </c:pt>
                <c:pt idx="17755">
                  <c:v>0.17579459597561101</c:v>
                </c:pt>
                <c:pt idx="17756">
                  <c:v>0.167454448357722</c:v>
                </c:pt>
                <c:pt idx="17757">
                  <c:v>0.159261869603496</c:v>
                </c:pt>
                <c:pt idx="17758">
                  <c:v>0.150770318513853</c:v>
                </c:pt>
                <c:pt idx="17759">
                  <c:v>0.142367125061755</c:v>
                </c:pt>
                <c:pt idx="17760">
                  <c:v>0.134019956006102</c:v>
                </c:pt>
                <c:pt idx="17761">
                  <c:v>0.12560314912804199</c:v>
                </c:pt>
                <c:pt idx="17762">
                  <c:v>0.117062554861458</c:v>
                </c:pt>
                <c:pt idx="17763">
                  <c:v>0.10855169641566501</c:v>
                </c:pt>
                <c:pt idx="17764">
                  <c:v>0.10032460071997699</c:v>
                </c:pt>
                <c:pt idx="17765">
                  <c:v>9.2114620591624702E-2</c:v>
                </c:pt>
                <c:pt idx="17766">
                  <c:v>8.4064858791740499E-2</c:v>
                </c:pt>
                <c:pt idx="17767">
                  <c:v>7.6235601076657403E-2</c:v>
                </c:pt>
                <c:pt idx="17768">
                  <c:v>6.8215656678188297E-2</c:v>
                </c:pt>
                <c:pt idx="17769">
                  <c:v>6.0858018302312598E-2</c:v>
                </c:pt>
                <c:pt idx="17770">
                  <c:v>5.3514068655849498E-2</c:v>
                </c:pt>
                <c:pt idx="17771">
                  <c:v>4.64767497444913E-2</c:v>
                </c:pt>
                <c:pt idx="17772">
                  <c:v>3.9813671180660801E-2</c:v>
                </c:pt>
                <c:pt idx="17773">
                  <c:v>3.3157952774224002E-2</c:v>
                </c:pt>
                <c:pt idx="17774">
                  <c:v>2.6954756470816601E-2</c:v>
                </c:pt>
                <c:pt idx="17775">
                  <c:v>2.10920484221979E-2</c:v>
                </c:pt>
                <c:pt idx="17776">
                  <c:v>1.54677224725287E-2</c:v>
                </c:pt>
                <c:pt idx="17777">
                  <c:v>1.03296778600954E-2</c:v>
                </c:pt>
                <c:pt idx="17778">
                  <c:v>5.4519671984046298E-3</c:v>
                </c:pt>
                <c:pt idx="17779">
                  <c:v>8.6212603008332901E-4</c:v>
                </c:pt>
                <c:pt idx="17780">
                  <c:v>-3.2523880752009801E-3</c:v>
                </c:pt>
                <c:pt idx="17781">
                  <c:v>-7.10162110535335E-3</c:v>
                </c:pt>
                <c:pt idx="17782">
                  <c:v>-9.9901317420447895E-3</c:v>
                </c:pt>
                <c:pt idx="17783">
                  <c:v>-1.29668989534764E-2</c:v>
                </c:pt>
                <c:pt idx="17784">
                  <c:v>-1.5361262664233001E-2</c:v>
                </c:pt>
                <c:pt idx="17785">
                  <c:v>-1.73955697817284E-2</c:v>
                </c:pt>
                <c:pt idx="17786">
                  <c:v>-1.8970920967143E-2</c:v>
                </c:pt>
                <c:pt idx="17787">
                  <c:v>-2.0054386202950501E-2</c:v>
                </c:pt>
                <c:pt idx="17788">
                  <c:v>-2.0998717193015499E-2</c:v>
                </c:pt>
                <c:pt idx="17789">
                  <c:v>-2.13007606832556E-2</c:v>
                </c:pt>
                <c:pt idx="17790">
                  <c:v>-2.1605202680363901E-2</c:v>
                </c:pt>
                <c:pt idx="17791">
                  <c:v>-2.08881288558448E-2</c:v>
                </c:pt>
                <c:pt idx="17792">
                  <c:v>-2.01716559523527E-2</c:v>
                </c:pt>
                <c:pt idx="17793">
                  <c:v>-1.9275698622109899E-2</c:v>
                </c:pt>
                <c:pt idx="17794">
                  <c:v>-1.7482442813078002E-2</c:v>
                </c:pt>
                <c:pt idx="17795">
                  <c:v>-1.5912447474877502E-2</c:v>
                </c:pt>
                <c:pt idx="17796">
                  <c:v>-1.34605996305639E-2</c:v>
                </c:pt>
                <c:pt idx="17797">
                  <c:v>-1.12258286031915E-2</c:v>
                </c:pt>
                <c:pt idx="17798">
                  <c:v>-8.3391059042244101E-3</c:v>
                </c:pt>
                <c:pt idx="17799">
                  <c:v>-5.2923996130963104E-3</c:v>
                </c:pt>
                <c:pt idx="17800">
                  <c:v>-2.2056725429852402E-3</c:v>
                </c:pt>
                <c:pt idx="17801">
                  <c:v>1.34153329372955E-3</c:v>
                </c:pt>
                <c:pt idx="17802">
                  <c:v>4.8743522329475902E-3</c:v>
                </c:pt>
                <c:pt idx="17803">
                  <c:v>8.6877317156598098E-3</c:v>
                </c:pt>
                <c:pt idx="17804">
                  <c:v>1.2565731226540601E-2</c:v>
                </c:pt>
                <c:pt idx="17805">
                  <c:v>1.6766961273878701E-2</c:v>
                </c:pt>
                <c:pt idx="17806">
                  <c:v>2.0771996882804001E-2</c:v>
                </c:pt>
                <c:pt idx="17807">
                  <c:v>2.5114404008278701E-2</c:v>
                </c:pt>
                <c:pt idx="17808">
                  <c:v>2.9020455507572599E-2</c:v>
                </c:pt>
                <c:pt idx="17809">
                  <c:v>3.33254516566606E-2</c:v>
                </c:pt>
                <c:pt idx="17810">
                  <c:v>3.7602269879655301E-2</c:v>
                </c:pt>
                <c:pt idx="17811">
                  <c:v>4.1517881547477799E-2</c:v>
                </c:pt>
                <c:pt idx="17812">
                  <c:v>4.5606074247139798E-2</c:v>
                </c:pt>
                <c:pt idx="17813">
                  <c:v>4.9355167071783702E-2</c:v>
                </c:pt>
                <c:pt idx="17814">
                  <c:v>5.32201349637784E-2</c:v>
                </c:pt>
                <c:pt idx="17815">
                  <c:v>5.64311096421811E-2</c:v>
                </c:pt>
                <c:pt idx="17816">
                  <c:v>5.9984097681594503E-2</c:v>
                </c:pt>
                <c:pt idx="17817">
                  <c:v>6.2886379083172503E-2</c:v>
                </c:pt>
                <c:pt idx="17818">
                  <c:v>6.6075237836659695E-2</c:v>
                </c:pt>
                <c:pt idx="17819">
                  <c:v>6.8421347443750002E-2</c:v>
                </c:pt>
                <c:pt idx="17820">
                  <c:v>7.0441946190594601E-2</c:v>
                </c:pt>
                <c:pt idx="17821">
                  <c:v>7.2684645873603695E-2</c:v>
                </c:pt>
                <c:pt idx="17822">
                  <c:v>7.39707401769409E-2</c:v>
                </c:pt>
                <c:pt idx="17823">
                  <c:v>7.5627573176154705E-2</c:v>
                </c:pt>
                <c:pt idx="17824">
                  <c:v>7.6364848173816197E-2</c:v>
                </c:pt>
                <c:pt idx="17825">
                  <c:v>7.6558013376134604E-2</c:v>
                </c:pt>
                <c:pt idx="17826">
                  <c:v>7.6931664414440701E-2</c:v>
                </c:pt>
                <c:pt idx="17827">
                  <c:v>7.6439771500851503E-2</c:v>
                </c:pt>
                <c:pt idx="17828">
                  <c:v>7.6175699485544701E-2</c:v>
                </c:pt>
                <c:pt idx="17829">
                  <c:v>7.4836973741811599E-2</c:v>
                </c:pt>
                <c:pt idx="17830">
                  <c:v>7.3130023451249596E-2</c:v>
                </c:pt>
                <c:pt idx="17831">
                  <c:v>7.1225380999085305E-2</c:v>
                </c:pt>
                <c:pt idx="17832">
                  <c:v>6.86976045067276E-2</c:v>
                </c:pt>
                <c:pt idx="17833">
                  <c:v>6.5967337286230707E-2</c:v>
                </c:pt>
                <c:pt idx="17834">
                  <c:v>6.2988340156884606E-2</c:v>
                </c:pt>
                <c:pt idx="17835">
                  <c:v>5.9023179639576401E-2</c:v>
                </c:pt>
                <c:pt idx="17836">
                  <c:v>5.48758802537316E-2</c:v>
                </c:pt>
                <c:pt idx="17837">
                  <c:v>5.0704864628509302E-2</c:v>
                </c:pt>
                <c:pt idx="17838">
                  <c:v>4.5887430890163498E-2</c:v>
                </c:pt>
                <c:pt idx="17839">
                  <c:v>4.0802815511479601E-2</c:v>
                </c:pt>
                <c:pt idx="17840">
                  <c:v>3.5179758933817903E-2</c:v>
                </c:pt>
                <c:pt idx="17841">
                  <c:v>2.9390544582725199E-2</c:v>
                </c:pt>
                <c:pt idx="17842">
                  <c:v>2.3092999508627601E-2</c:v>
                </c:pt>
                <c:pt idx="17843">
                  <c:v>1.6809776849088898E-2</c:v>
                </c:pt>
                <c:pt idx="17844">
                  <c:v>1.0040554826087801E-2</c:v>
                </c:pt>
                <c:pt idx="17845">
                  <c:v>3.3328781532847799E-3</c:v>
                </c:pt>
                <c:pt idx="17846">
                  <c:v>-3.7248603284327098E-3</c:v>
                </c:pt>
                <c:pt idx="17847">
                  <c:v>-1.12766104075163E-2</c:v>
                </c:pt>
                <c:pt idx="17848">
                  <c:v>-1.8362343755603999E-2</c:v>
                </c:pt>
                <c:pt idx="17849">
                  <c:v>-2.60348138959599E-2</c:v>
                </c:pt>
                <c:pt idx="17850">
                  <c:v>-3.3310999664108699E-2</c:v>
                </c:pt>
                <c:pt idx="17851">
                  <c:v>-4.0799099618691201E-2</c:v>
                </c:pt>
                <c:pt idx="17852">
                  <c:v>-4.8712931556886802E-2</c:v>
                </c:pt>
                <c:pt idx="17853">
                  <c:v>-5.6195265598480398E-2</c:v>
                </c:pt>
                <c:pt idx="17854">
                  <c:v>-6.3884218921805E-2</c:v>
                </c:pt>
                <c:pt idx="17855">
                  <c:v>-7.1240059541501893E-2</c:v>
                </c:pt>
                <c:pt idx="17856">
                  <c:v>-7.8398358547285801E-2</c:v>
                </c:pt>
                <c:pt idx="17857">
                  <c:v>-8.5740296263537796E-2</c:v>
                </c:pt>
                <c:pt idx="17858">
                  <c:v>-9.2980144690273103E-2</c:v>
                </c:pt>
                <c:pt idx="17859">
                  <c:v>-9.96430578584349E-2</c:v>
                </c:pt>
                <c:pt idx="17860">
                  <c:v>-0.105997630824964</c:v>
                </c:pt>
                <c:pt idx="17861">
                  <c:v>-0.112141034685109</c:v>
                </c:pt>
                <c:pt idx="17862">
                  <c:v>-0.11823306279476101</c:v>
                </c:pt>
                <c:pt idx="17863">
                  <c:v>-0.124048634201288</c:v>
                </c:pt>
                <c:pt idx="17864">
                  <c:v>-0.128952726968699</c:v>
                </c:pt>
                <c:pt idx="17865">
                  <c:v>-0.13384784034543601</c:v>
                </c:pt>
                <c:pt idx="17866">
                  <c:v>-0.13814972856670399</c:v>
                </c:pt>
                <c:pt idx="17867">
                  <c:v>-0.14228270175396501</c:v>
                </c:pt>
                <c:pt idx="17868">
                  <c:v>-0.146024404845885</c:v>
                </c:pt>
                <c:pt idx="17869">
                  <c:v>-0.14905264342593</c:v>
                </c:pt>
                <c:pt idx="17870">
                  <c:v>-0.15150783901037601</c:v>
                </c:pt>
                <c:pt idx="17871">
                  <c:v>-0.15396777791434299</c:v>
                </c:pt>
                <c:pt idx="17872">
                  <c:v>-0.1555655100902</c:v>
                </c:pt>
                <c:pt idx="17873">
                  <c:v>-0.15659029527166601</c:v>
                </c:pt>
                <c:pt idx="17874">
                  <c:v>-0.15756986840693499</c:v>
                </c:pt>
                <c:pt idx="17875">
                  <c:v>-0.15742397899463501</c:v>
                </c:pt>
                <c:pt idx="17876">
                  <c:v>-0.15737506320314601</c:v>
                </c:pt>
                <c:pt idx="17877">
                  <c:v>-0.156430288619022</c:v>
                </c:pt>
                <c:pt idx="17878">
                  <c:v>-0.15486173915752299</c:v>
                </c:pt>
                <c:pt idx="17879">
                  <c:v>-0.15336514099071499</c:v>
                </c:pt>
                <c:pt idx="17880">
                  <c:v>-0.15114172259641101</c:v>
                </c:pt>
                <c:pt idx="17881">
                  <c:v>-0.148397383039717</c:v>
                </c:pt>
                <c:pt idx="17882">
                  <c:v>-0.14530747894840801</c:v>
                </c:pt>
                <c:pt idx="17883">
                  <c:v>-0.14161095406551799</c:v>
                </c:pt>
                <c:pt idx="17884">
                  <c:v>-0.13766414610987401</c:v>
                </c:pt>
                <c:pt idx="17885">
                  <c:v>-0.133727572464233</c:v>
                </c:pt>
                <c:pt idx="17886">
                  <c:v>-0.12877932253003199</c:v>
                </c:pt>
                <c:pt idx="17887">
                  <c:v>-0.123918129718029</c:v>
                </c:pt>
                <c:pt idx="17888">
                  <c:v>-0.118460609864977</c:v>
                </c:pt>
                <c:pt idx="17889">
                  <c:v>-0.11277444358158401</c:v>
                </c:pt>
                <c:pt idx="17890">
                  <c:v>-0.107490501327983</c:v>
                </c:pt>
                <c:pt idx="17891">
                  <c:v>-0.101407260143813</c:v>
                </c:pt>
                <c:pt idx="17892">
                  <c:v>-9.5437500894604399E-2</c:v>
                </c:pt>
                <c:pt idx="17893">
                  <c:v>-8.9077357966193996E-2</c:v>
                </c:pt>
                <c:pt idx="17894">
                  <c:v>-8.3004142598604794E-2</c:v>
                </c:pt>
                <c:pt idx="17895">
                  <c:v>-7.6821862314952902E-2</c:v>
                </c:pt>
                <c:pt idx="17896">
                  <c:v>-7.0616221689776507E-2</c:v>
                </c:pt>
                <c:pt idx="17897">
                  <c:v>-6.4295487334253401E-2</c:v>
                </c:pt>
                <c:pt idx="17898">
                  <c:v>-5.8090541427347001E-2</c:v>
                </c:pt>
                <c:pt idx="17899">
                  <c:v>-5.2163857482981101E-2</c:v>
                </c:pt>
                <c:pt idx="17900">
                  <c:v>-4.64494529096161E-2</c:v>
                </c:pt>
                <c:pt idx="17901">
                  <c:v>-4.09642929494047E-2</c:v>
                </c:pt>
                <c:pt idx="17902">
                  <c:v>-3.5636711213349E-2</c:v>
                </c:pt>
                <c:pt idx="17903">
                  <c:v>-3.0519848963018601E-2</c:v>
                </c:pt>
                <c:pt idx="17904">
                  <c:v>-2.5961647683487701E-2</c:v>
                </c:pt>
                <c:pt idx="17905">
                  <c:v>-2.16303713623269E-2</c:v>
                </c:pt>
                <c:pt idx="17906">
                  <c:v>-1.8071130742751702E-2</c:v>
                </c:pt>
                <c:pt idx="17907">
                  <c:v>-1.45379581692877E-2</c:v>
                </c:pt>
                <c:pt idx="17908">
                  <c:v>-1.1627692547692E-2</c:v>
                </c:pt>
                <c:pt idx="17909">
                  <c:v>-9.3190973639588198E-3</c:v>
                </c:pt>
                <c:pt idx="17910">
                  <c:v>-7.34341911775658E-3</c:v>
                </c:pt>
                <c:pt idx="17911">
                  <c:v>-6.1541067369628001E-3</c:v>
                </c:pt>
                <c:pt idx="17912">
                  <c:v>-5.6913661824181897E-3</c:v>
                </c:pt>
                <c:pt idx="17913">
                  <c:v>-5.5426750514370599E-3</c:v>
                </c:pt>
                <c:pt idx="17914">
                  <c:v>-5.9642999800910996E-3</c:v>
                </c:pt>
                <c:pt idx="17915">
                  <c:v>-7.3401086883759003E-3</c:v>
                </c:pt>
                <c:pt idx="17916">
                  <c:v>-9.1504959743422907E-3</c:v>
                </c:pt>
                <c:pt idx="17917">
                  <c:v>-1.1961371376098101E-2</c:v>
                </c:pt>
                <c:pt idx="17918">
                  <c:v>-1.5290215984381701E-2</c:v>
                </c:pt>
                <c:pt idx="17919">
                  <c:v>-1.9255685027095001E-2</c:v>
                </c:pt>
                <c:pt idx="17920">
                  <c:v>-2.39902446496938E-2</c:v>
                </c:pt>
                <c:pt idx="17921">
                  <c:v>-2.96703840673786E-2</c:v>
                </c:pt>
                <c:pt idx="17922">
                  <c:v>-3.5887795229879303E-2</c:v>
                </c:pt>
                <c:pt idx="17923">
                  <c:v>-4.2807958840685903E-2</c:v>
                </c:pt>
                <c:pt idx="17924">
                  <c:v>-5.0278298578561503E-2</c:v>
                </c:pt>
                <c:pt idx="17925">
                  <c:v>-5.8306866698408899E-2</c:v>
                </c:pt>
                <c:pt idx="17926">
                  <c:v>-6.7426297298920496E-2</c:v>
                </c:pt>
                <c:pt idx="17927">
                  <c:v>-7.7017026206704503E-2</c:v>
                </c:pt>
                <c:pt idx="17928">
                  <c:v>-8.7467055905509697E-2</c:v>
                </c:pt>
                <c:pt idx="17929">
                  <c:v>-9.8123190994925294E-2</c:v>
                </c:pt>
                <c:pt idx="17930">
                  <c:v>-0.10935962743321299</c:v>
                </c:pt>
                <c:pt idx="17931">
                  <c:v>-0.12135522847522801</c:v>
                </c:pt>
                <c:pt idx="17932">
                  <c:v>-0.13404039669308501</c:v>
                </c:pt>
                <c:pt idx="17933">
                  <c:v>-0.146752289289732</c:v>
                </c:pt>
                <c:pt idx="17934">
                  <c:v>-0.16024706420790799</c:v>
                </c:pt>
                <c:pt idx="17935">
                  <c:v>-0.173774690504297</c:v>
                </c:pt>
                <c:pt idx="17936">
                  <c:v>-0.187897942038284</c:v>
                </c:pt>
                <c:pt idx="17937">
                  <c:v>-0.20241634576380799</c:v>
                </c:pt>
                <c:pt idx="17938">
                  <c:v>-0.21701243484461699</c:v>
                </c:pt>
                <c:pt idx="17939">
                  <c:v>-0.23211652027481899</c:v>
                </c:pt>
                <c:pt idx="17940">
                  <c:v>-0.247125525448286</c:v>
                </c:pt>
                <c:pt idx="17941">
                  <c:v>-0.26215715717728699</c:v>
                </c:pt>
                <c:pt idx="17942">
                  <c:v>-0.27740053264345499</c:v>
                </c:pt>
                <c:pt idx="17943">
                  <c:v>-0.29262426660374002</c:v>
                </c:pt>
                <c:pt idx="17944">
                  <c:v>-0.30801489244017699</c:v>
                </c:pt>
                <c:pt idx="17945">
                  <c:v>-0.32322869541022597</c:v>
                </c:pt>
                <c:pt idx="17946">
                  <c:v>-0.337959457836847</c:v>
                </c:pt>
                <c:pt idx="17947">
                  <c:v>-0.352862167087305</c:v>
                </c:pt>
                <c:pt idx="17948">
                  <c:v>-0.36743625592426599</c:v>
                </c:pt>
                <c:pt idx="17949">
                  <c:v>-0.38165192905812101</c:v>
                </c:pt>
                <c:pt idx="17950">
                  <c:v>-0.39568711320900701</c:v>
                </c:pt>
                <c:pt idx="17951">
                  <c:v>-0.40886834223185498</c:v>
                </c:pt>
                <c:pt idx="17952">
                  <c:v>-0.42193994816247399</c:v>
                </c:pt>
                <c:pt idx="17953">
                  <c:v>-0.43439952254828301</c:v>
                </c:pt>
                <c:pt idx="17954">
                  <c:v>-0.446355562924243</c:v>
                </c:pt>
                <c:pt idx="17955">
                  <c:v>-0.457748125785025</c:v>
                </c:pt>
                <c:pt idx="17956">
                  <c:v>-0.468177856201832</c:v>
                </c:pt>
                <c:pt idx="17957">
                  <c:v>-0.47809367446399798</c:v>
                </c:pt>
                <c:pt idx="17958">
                  <c:v>-0.487363845454165</c:v>
                </c:pt>
                <c:pt idx="17959">
                  <c:v>-0.49616532012124598</c:v>
                </c:pt>
                <c:pt idx="17960">
                  <c:v>-0.50373534422718702</c:v>
                </c:pt>
                <c:pt idx="17961">
                  <c:v>-0.51073199629459998</c:v>
                </c:pt>
                <c:pt idx="17962">
                  <c:v>-0.51685132905876596</c:v>
                </c:pt>
                <c:pt idx="17963">
                  <c:v>-0.52192032725418602</c:v>
                </c:pt>
                <c:pt idx="17964">
                  <c:v>-0.52659146197667495</c:v>
                </c:pt>
                <c:pt idx="17965">
                  <c:v>-0.52955859562567598</c:v>
                </c:pt>
                <c:pt idx="17966">
                  <c:v>-0.53230600164570296</c:v>
                </c:pt>
                <c:pt idx="17967">
                  <c:v>-0.53399546025274902</c:v>
                </c:pt>
                <c:pt idx="17968">
                  <c:v>-0.53450030128505299</c:v>
                </c:pt>
                <c:pt idx="17969">
                  <c:v>-0.53440919792517905</c:v>
                </c:pt>
                <c:pt idx="17970">
                  <c:v>-0.53287939392370598</c:v>
                </c:pt>
                <c:pt idx="17971">
                  <c:v>-0.53096393728565505</c:v>
                </c:pt>
                <c:pt idx="17972">
                  <c:v>-0.52807523834887404</c:v>
                </c:pt>
                <c:pt idx="17973">
                  <c:v>-0.523994094074409</c:v>
                </c:pt>
                <c:pt idx="17974">
                  <c:v>-0.51927868385725395</c:v>
                </c:pt>
                <c:pt idx="17975">
                  <c:v>-0.51345651718514496</c:v>
                </c:pt>
                <c:pt idx="17976">
                  <c:v>-0.50681137685049304</c:v>
                </c:pt>
                <c:pt idx="17977">
                  <c:v>-0.49971296676690102</c:v>
                </c:pt>
                <c:pt idx="17978">
                  <c:v>-0.49127770583236302</c:v>
                </c:pt>
                <c:pt idx="17979">
                  <c:v>-0.482247831339017</c:v>
                </c:pt>
                <c:pt idx="17980">
                  <c:v>-0.472676084778971</c:v>
                </c:pt>
                <c:pt idx="17981">
                  <c:v>-0.46199856426735503</c:v>
                </c:pt>
                <c:pt idx="17982">
                  <c:v>-0.451293759917899</c:v>
                </c:pt>
                <c:pt idx="17983">
                  <c:v>-0.43923355204410403</c:v>
                </c:pt>
                <c:pt idx="17984">
                  <c:v>-0.42708511192930498</c:v>
                </c:pt>
                <c:pt idx="17985">
                  <c:v>-0.41413874282789598</c:v>
                </c:pt>
                <c:pt idx="17986">
                  <c:v>-0.40074481829751202</c:v>
                </c:pt>
                <c:pt idx="17987">
                  <c:v>-0.38701210707029499</c:v>
                </c:pt>
                <c:pt idx="17988">
                  <c:v>-0.372878827441811</c:v>
                </c:pt>
                <c:pt idx="17989">
                  <c:v>-0.358690211050256</c:v>
                </c:pt>
                <c:pt idx="17990">
                  <c:v>-0.34342500732959003</c:v>
                </c:pt>
                <c:pt idx="17991">
                  <c:v>-0.32875204658823498</c:v>
                </c:pt>
                <c:pt idx="17992">
                  <c:v>-0.31298258605628998</c:v>
                </c:pt>
                <c:pt idx="17993">
                  <c:v>-0.29791571111673998</c:v>
                </c:pt>
                <c:pt idx="17994">
                  <c:v>-0.28266684962501198</c:v>
                </c:pt>
                <c:pt idx="17995">
                  <c:v>-0.26679794497382497</c:v>
                </c:pt>
                <c:pt idx="17996">
                  <c:v>-0.25164175324152699</c:v>
                </c:pt>
                <c:pt idx="17997">
                  <c:v>-0.235628273130633</c:v>
                </c:pt>
                <c:pt idx="17998">
                  <c:v>-0.220772931125925</c:v>
                </c:pt>
                <c:pt idx="17999">
                  <c:v>-0.20579005536235101</c:v>
                </c:pt>
                <c:pt idx="18000">
                  <c:v>-0.19079187732234201</c:v>
                </c:pt>
                <c:pt idx="18001">
                  <c:v>-0.17625160274682</c:v>
                </c:pt>
                <c:pt idx="18002">
                  <c:v>-0.16179431191149099</c:v>
                </c:pt>
                <c:pt idx="18003">
                  <c:v>-0.14798083882010199</c:v>
                </c:pt>
                <c:pt idx="18004">
                  <c:v>-0.134697231234536</c:v>
                </c:pt>
                <c:pt idx="18005">
                  <c:v>-0.121760079749821</c:v>
                </c:pt>
                <c:pt idx="18006">
                  <c:v>-0.10902696812031</c:v>
                </c:pt>
                <c:pt idx="18007">
                  <c:v>-9.7036112504541194E-2</c:v>
                </c:pt>
                <c:pt idx="18008">
                  <c:v>-8.5630595581820804E-2</c:v>
                </c:pt>
                <c:pt idx="18009">
                  <c:v>-7.4983198387037694E-2</c:v>
                </c:pt>
                <c:pt idx="18010">
                  <c:v>-6.4692831560802994E-2</c:v>
                </c:pt>
                <c:pt idx="18011">
                  <c:v>-5.5182162602053997E-2</c:v>
                </c:pt>
                <c:pt idx="18012">
                  <c:v>-4.6191326093631399E-2</c:v>
                </c:pt>
                <c:pt idx="18013">
                  <c:v>-3.82051462843713E-2</c:v>
                </c:pt>
                <c:pt idx="18014">
                  <c:v>-3.06427082733392E-2</c:v>
                </c:pt>
                <c:pt idx="18015">
                  <c:v>-2.4120449605122701E-2</c:v>
                </c:pt>
                <c:pt idx="18016">
                  <c:v>-1.8122160340446E-2</c:v>
                </c:pt>
                <c:pt idx="18017">
                  <c:v>-1.2469161248990401E-2</c:v>
                </c:pt>
                <c:pt idx="18018">
                  <c:v>-8.6357747378630108E-3</c:v>
                </c:pt>
                <c:pt idx="18019">
                  <c:v>-4.4110313812190799E-3</c:v>
                </c:pt>
                <c:pt idx="18020">
                  <c:v>-1.4050292181809699E-3</c:v>
                </c:pt>
                <c:pt idx="18021">
                  <c:v>5.7346575172895502E-4</c:v>
                </c:pt>
                <c:pt idx="18022">
                  <c:v>2.3792947450208099E-3</c:v>
                </c:pt>
                <c:pt idx="18023">
                  <c:v>2.9056179611526901E-3</c:v>
                </c:pt>
                <c:pt idx="18024">
                  <c:v>3.2138575947991098E-3</c:v>
                </c:pt>
                <c:pt idx="18025">
                  <c:v>2.42179921386534E-3</c:v>
                </c:pt>
                <c:pt idx="18026">
                  <c:v>9.4995522840373098E-4</c:v>
                </c:pt>
                <c:pt idx="18027">
                  <c:v>-7.51667810944256E-4</c:v>
                </c:pt>
                <c:pt idx="18028">
                  <c:v>-3.5868006789746402E-3</c:v>
                </c:pt>
                <c:pt idx="18029">
                  <c:v>-6.6924147498535801E-3</c:v>
                </c:pt>
                <c:pt idx="18030">
                  <c:v>-1.0586700275714799E-2</c:v>
                </c:pt>
                <c:pt idx="18031">
                  <c:v>-1.4940670179231501E-2</c:v>
                </c:pt>
                <c:pt idx="18032">
                  <c:v>-1.9999315711897399E-2</c:v>
                </c:pt>
                <c:pt idx="18033">
                  <c:v>-2.50609772126738E-2</c:v>
                </c:pt>
                <c:pt idx="18034">
                  <c:v>-3.10818107383448E-2</c:v>
                </c:pt>
                <c:pt idx="18035">
                  <c:v>-3.7286155133150999E-2</c:v>
                </c:pt>
                <c:pt idx="18036">
                  <c:v>-4.3943588228698198E-2</c:v>
                </c:pt>
                <c:pt idx="18037">
                  <c:v>-5.1310714719670303E-2</c:v>
                </c:pt>
                <c:pt idx="18038">
                  <c:v>-5.8179511461130401E-2</c:v>
                </c:pt>
                <c:pt idx="18039">
                  <c:v>-6.5950908310448697E-2</c:v>
                </c:pt>
                <c:pt idx="18040">
                  <c:v>-7.3729460391286902E-2</c:v>
                </c:pt>
                <c:pt idx="18041">
                  <c:v>-8.1900317661743993E-2</c:v>
                </c:pt>
                <c:pt idx="18042">
                  <c:v>-9.0171734715463803E-2</c:v>
                </c:pt>
                <c:pt idx="18043">
                  <c:v>-9.8364557270599701E-2</c:v>
                </c:pt>
                <c:pt idx="18044">
                  <c:v>-0.106658837797018</c:v>
                </c:pt>
                <c:pt idx="18045">
                  <c:v>-0.115223391101878</c:v>
                </c:pt>
                <c:pt idx="18046">
                  <c:v>-0.12356662028802801</c:v>
                </c:pt>
                <c:pt idx="18047">
                  <c:v>-0.131970853894222</c:v>
                </c:pt>
                <c:pt idx="18048">
                  <c:v>-0.14044032775658799</c:v>
                </c:pt>
                <c:pt idx="18049">
                  <c:v>-0.14846046466288501</c:v>
                </c:pt>
                <c:pt idx="18050">
                  <c:v>-0.15670700348465899</c:v>
                </c:pt>
                <c:pt idx="18051">
                  <c:v>-0.16447401832126801</c:v>
                </c:pt>
                <c:pt idx="18052">
                  <c:v>-0.172257552136477</c:v>
                </c:pt>
                <c:pt idx="18053">
                  <c:v>-0.17995647524403999</c:v>
                </c:pt>
                <c:pt idx="18054">
                  <c:v>-0.18705031831681099</c:v>
                </c:pt>
                <c:pt idx="18055">
                  <c:v>-0.19384013899364499</c:v>
                </c:pt>
                <c:pt idx="18056">
                  <c:v>-0.20048904561335701</c:v>
                </c:pt>
                <c:pt idx="18057">
                  <c:v>-0.20667360763491999</c:v>
                </c:pt>
                <c:pt idx="18058">
                  <c:v>-0.21269294311515199</c:v>
                </c:pt>
                <c:pt idx="18059">
                  <c:v>-0.21819033242243899</c:v>
                </c:pt>
                <c:pt idx="18060">
                  <c:v>-0.22310105178136599</c:v>
                </c:pt>
                <c:pt idx="18061">
                  <c:v>-0.22780304869829199</c:v>
                </c:pt>
                <c:pt idx="18062">
                  <c:v>-0.23216718652063001</c:v>
                </c:pt>
                <c:pt idx="18063">
                  <c:v>-0.23588947508586899</c:v>
                </c:pt>
                <c:pt idx="18064">
                  <c:v>-0.23951801113532001</c:v>
                </c:pt>
                <c:pt idx="18065">
                  <c:v>-0.24197745778782301</c:v>
                </c:pt>
                <c:pt idx="18066">
                  <c:v>-0.24462630676656399</c:v>
                </c:pt>
                <c:pt idx="18067">
                  <c:v>-0.24673952561033599</c:v>
                </c:pt>
                <c:pt idx="18068">
                  <c:v>-0.24824754812140501</c:v>
                </c:pt>
                <c:pt idx="18069">
                  <c:v>-0.249692724652083</c:v>
                </c:pt>
                <c:pt idx="18070">
                  <c:v>-0.24981474563234099</c:v>
                </c:pt>
                <c:pt idx="18071">
                  <c:v>-0.25031175968800301</c:v>
                </c:pt>
                <c:pt idx="18072">
                  <c:v>-0.249836253480373</c:v>
                </c:pt>
                <c:pt idx="18073">
                  <c:v>-0.24934715238761401</c:v>
                </c:pt>
                <c:pt idx="18074">
                  <c:v>-0.24811747379962901</c:v>
                </c:pt>
                <c:pt idx="18075">
                  <c:v>-0.24644251201617301</c:v>
                </c:pt>
                <c:pt idx="18076">
                  <c:v>-0.24444739994765699</c:v>
                </c:pt>
                <c:pt idx="18077">
                  <c:v>-0.24212817950634799</c:v>
                </c:pt>
                <c:pt idx="18078">
                  <c:v>-0.23952929090005401</c:v>
                </c:pt>
                <c:pt idx="18079">
                  <c:v>-0.23618495311215201</c:v>
                </c:pt>
                <c:pt idx="18080">
                  <c:v>-0.23308436010307501</c:v>
                </c:pt>
                <c:pt idx="18081">
                  <c:v>-0.22928820532843699</c:v>
                </c:pt>
                <c:pt idx="18082">
                  <c:v>-0.22519874405182999</c:v>
                </c:pt>
                <c:pt idx="18083">
                  <c:v>-0.22108738898116101</c:v>
                </c:pt>
                <c:pt idx="18084">
                  <c:v>-0.21630182840884399</c:v>
                </c:pt>
                <c:pt idx="18085">
                  <c:v>-0.21177434625505701</c:v>
                </c:pt>
                <c:pt idx="18086">
                  <c:v>-0.20672762847958701</c:v>
                </c:pt>
                <c:pt idx="18087">
                  <c:v>-0.20131209100374101</c:v>
                </c:pt>
                <c:pt idx="18088">
                  <c:v>-0.19605023145601699</c:v>
                </c:pt>
                <c:pt idx="18089">
                  <c:v>-0.190230810506791</c:v>
                </c:pt>
                <c:pt idx="18090">
                  <c:v>-0.18498213239418199</c:v>
                </c:pt>
                <c:pt idx="18091">
                  <c:v>-0.17921355982852999</c:v>
                </c:pt>
                <c:pt idx="18092">
                  <c:v>-0.17319623513065499</c:v>
                </c:pt>
                <c:pt idx="18093">
                  <c:v>-0.16731659289522299</c:v>
                </c:pt>
                <c:pt idx="18094">
                  <c:v>-0.16124952902405601</c:v>
                </c:pt>
                <c:pt idx="18095">
                  <c:v>-0.15543188446119299</c:v>
                </c:pt>
                <c:pt idx="18096">
                  <c:v>-0.14969790615572601</c:v>
                </c:pt>
                <c:pt idx="18097">
                  <c:v>-0.143413954643141</c:v>
                </c:pt>
                <c:pt idx="18098">
                  <c:v>-0.13755404887906</c:v>
                </c:pt>
                <c:pt idx="18099">
                  <c:v>-0.13150565447623699</c:v>
                </c:pt>
                <c:pt idx="18100">
                  <c:v>-0.12576708460678199</c:v>
                </c:pt>
                <c:pt idx="18101">
                  <c:v>-0.12019698297542</c:v>
                </c:pt>
                <c:pt idx="18102">
                  <c:v>-0.114390622484843</c:v>
                </c:pt>
                <c:pt idx="18103">
                  <c:v>-0.108977513912768</c:v>
                </c:pt>
                <c:pt idx="18104">
                  <c:v>-0.10346542009439499</c:v>
                </c:pt>
                <c:pt idx="18105">
                  <c:v>-9.8261476659797203E-2</c:v>
                </c:pt>
                <c:pt idx="18106">
                  <c:v>-9.3199256781969705E-2</c:v>
                </c:pt>
                <c:pt idx="18107">
                  <c:v>-8.8391039888902803E-2</c:v>
                </c:pt>
                <c:pt idx="18108">
                  <c:v>-8.3535006245853999E-2</c:v>
                </c:pt>
                <c:pt idx="18109">
                  <c:v>-7.8878186460484195E-2</c:v>
                </c:pt>
                <c:pt idx="18110">
                  <c:v>-7.4670317418651294E-2</c:v>
                </c:pt>
                <c:pt idx="18111">
                  <c:v>-6.9996686207313405E-2</c:v>
                </c:pt>
                <c:pt idx="18112">
                  <c:v>-6.6337522862324E-2</c:v>
                </c:pt>
                <c:pt idx="18113">
                  <c:v>-6.2298814992577799E-2</c:v>
                </c:pt>
                <c:pt idx="18114">
                  <c:v>-5.8521543419896203E-2</c:v>
                </c:pt>
                <c:pt idx="18115">
                  <c:v>-5.5155065048118103E-2</c:v>
                </c:pt>
                <c:pt idx="18116">
                  <c:v>-5.1576851966057102E-2</c:v>
                </c:pt>
                <c:pt idx="18117">
                  <c:v>-4.8869550638223798E-2</c:v>
                </c:pt>
                <c:pt idx="18118">
                  <c:v>-4.5679469004681297E-2</c:v>
                </c:pt>
                <c:pt idx="18119">
                  <c:v>-4.3088580462437603E-2</c:v>
                </c:pt>
                <c:pt idx="18120">
                  <c:v>-4.0536751993159197E-2</c:v>
                </c:pt>
                <c:pt idx="18121">
                  <c:v>-3.8032564071891803E-2</c:v>
                </c:pt>
                <c:pt idx="18122">
                  <c:v>-3.5786047736598998E-2</c:v>
                </c:pt>
                <c:pt idx="18123">
                  <c:v>-3.3894071676969201E-2</c:v>
                </c:pt>
                <c:pt idx="18124">
                  <c:v>-3.1760306916274801E-2</c:v>
                </c:pt>
                <c:pt idx="18125">
                  <c:v>-2.9967447901743698E-2</c:v>
                </c:pt>
                <c:pt idx="18126">
                  <c:v>-2.8452095760230101E-2</c:v>
                </c:pt>
                <c:pt idx="18127">
                  <c:v>-2.7068500727559799E-2</c:v>
                </c:pt>
                <c:pt idx="18128">
                  <c:v>-2.5534416134894201E-2</c:v>
                </c:pt>
                <c:pt idx="18129">
                  <c:v>-2.38510578470114E-2</c:v>
                </c:pt>
                <c:pt idx="18130">
                  <c:v>-2.2886132791616901E-2</c:v>
                </c:pt>
                <c:pt idx="18131">
                  <c:v>-2.1680999641619701E-2</c:v>
                </c:pt>
                <c:pt idx="18132">
                  <c:v>-2.0800496757089899E-2</c:v>
                </c:pt>
                <c:pt idx="18133">
                  <c:v>-1.9763824418396199E-2</c:v>
                </c:pt>
                <c:pt idx="18134">
                  <c:v>-1.8899392415493699E-2</c:v>
                </c:pt>
                <c:pt idx="18135">
                  <c:v>-1.8179725665018499E-2</c:v>
                </c:pt>
                <c:pt idx="18136">
                  <c:v>-1.7332083930547599E-2</c:v>
                </c:pt>
                <c:pt idx="18137">
                  <c:v>-1.66561956607564E-2</c:v>
                </c:pt>
                <c:pt idx="18138">
                  <c:v>-1.5663653276061999E-2</c:v>
                </c:pt>
                <c:pt idx="18139">
                  <c:v>-1.5300129021413001E-2</c:v>
                </c:pt>
                <c:pt idx="18140">
                  <c:v>-1.45252809645274E-2</c:v>
                </c:pt>
                <c:pt idx="18141">
                  <c:v>-1.3773988911322199E-2</c:v>
                </c:pt>
                <c:pt idx="18142">
                  <c:v>-1.32793380918029E-2</c:v>
                </c:pt>
                <c:pt idx="18143">
                  <c:v>-1.2540439552503099E-2</c:v>
                </c:pt>
                <c:pt idx="18144">
                  <c:v>-1.1843476097439101E-2</c:v>
                </c:pt>
                <c:pt idx="18145">
                  <c:v>-1.12951190847291E-2</c:v>
                </c:pt>
                <c:pt idx="18146">
                  <c:v>-1.08429427616365E-2</c:v>
                </c:pt>
                <c:pt idx="18147">
                  <c:v>-1.0187060393260099E-2</c:v>
                </c:pt>
                <c:pt idx="18148">
                  <c:v>-9.4132460554593907E-3</c:v>
                </c:pt>
                <c:pt idx="18149">
                  <c:v>-8.8957090189325204E-3</c:v>
                </c:pt>
                <c:pt idx="18150">
                  <c:v>-8.3264534044808092E-3</c:v>
                </c:pt>
                <c:pt idx="18151">
                  <c:v>-7.6136626319450399E-3</c:v>
                </c:pt>
                <c:pt idx="18152">
                  <c:v>-7.0406358392370496E-3</c:v>
                </c:pt>
                <c:pt idx="18153">
                  <c:v>-6.1060247907820803E-3</c:v>
                </c:pt>
                <c:pt idx="18154">
                  <c:v>-5.3941442349587998E-3</c:v>
                </c:pt>
                <c:pt idx="18155">
                  <c:v>-4.7737249733670701E-3</c:v>
                </c:pt>
                <c:pt idx="18156">
                  <c:v>-3.93748595341135E-3</c:v>
                </c:pt>
                <c:pt idx="18157">
                  <c:v>-3.2096807896921701E-3</c:v>
                </c:pt>
                <c:pt idx="18158">
                  <c:v>-2.3317905414221999E-3</c:v>
                </c:pt>
                <c:pt idx="18159">
                  <c:v>-1.76836866995896E-3</c:v>
                </c:pt>
                <c:pt idx="18160">
                  <c:v>-9.0352290245891503E-4</c:v>
                </c:pt>
                <c:pt idx="18161">
                  <c:v>1.74713087163705E-4</c:v>
                </c:pt>
                <c:pt idx="18162">
                  <c:v>9.1794375124146298E-4</c:v>
                </c:pt>
                <c:pt idx="18163">
                  <c:v>1.7741424556563001E-3</c:v>
                </c:pt>
                <c:pt idx="18164">
                  <c:v>2.4439635678646702E-3</c:v>
                </c:pt>
                <c:pt idx="18165">
                  <c:v>3.5693978235989601E-3</c:v>
                </c:pt>
                <c:pt idx="18166">
                  <c:v>4.33100941200579E-3</c:v>
                </c:pt>
                <c:pt idx="18167">
                  <c:v>5.3161925096165399E-3</c:v>
                </c:pt>
                <c:pt idx="18168">
                  <c:v>6.46105269282063E-3</c:v>
                </c:pt>
                <c:pt idx="18169">
                  <c:v>6.9346454747484104E-3</c:v>
                </c:pt>
                <c:pt idx="18170">
                  <c:v>8.1475519266852904E-3</c:v>
                </c:pt>
                <c:pt idx="18171">
                  <c:v>8.9197746517133795E-3</c:v>
                </c:pt>
                <c:pt idx="18172">
                  <c:v>9.9622336554863692E-3</c:v>
                </c:pt>
                <c:pt idx="18173">
                  <c:v>1.07197192900161E-2</c:v>
                </c:pt>
                <c:pt idx="18174">
                  <c:v>1.1579007075400801E-2</c:v>
                </c:pt>
                <c:pt idx="18175">
                  <c:v>1.2917425622462401E-2</c:v>
                </c:pt>
                <c:pt idx="18176">
                  <c:v>1.34621790841973E-2</c:v>
                </c:pt>
                <c:pt idx="18177">
                  <c:v>1.4576471594036799E-2</c:v>
                </c:pt>
                <c:pt idx="18178">
                  <c:v>1.54792599738506E-2</c:v>
                </c:pt>
                <c:pt idx="18179">
                  <c:v>1.63698531651792E-2</c:v>
                </c:pt>
                <c:pt idx="18180">
                  <c:v>1.73178665433079E-2</c:v>
                </c:pt>
                <c:pt idx="18181">
                  <c:v>1.8263452338959801E-2</c:v>
                </c:pt>
                <c:pt idx="18182">
                  <c:v>1.90033155572609E-2</c:v>
                </c:pt>
                <c:pt idx="18183">
                  <c:v>2.00113735388401E-2</c:v>
                </c:pt>
                <c:pt idx="18184">
                  <c:v>2.11034982682748E-2</c:v>
                </c:pt>
                <c:pt idx="18185">
                  <c:v>2.17481043577997E-2</c:v>
                </c:pt>
                <c:pt idx="18186">
                  <c:v>2.2825916303801101E-2</c:v>
                </c:pt>
                <c:pt idx="18187">
                  <c:v>2.3454259512558001E-2</c:v>
                </c:pt>
                <c:pt idx="18188">
                  <c:v>2.4558722292632701E-2</c:v>
                </c:pt>
                <c:pt idx="18189">
                  <c:v>2.5355627042351201E-2</c:v>
                </c:pt>
                <c:pt idx="18190">
                  <c:v>2.6485620164090801E-2</c:v>
                </c:pt>
                <c:pt idx="18191">
                  <c:v>2.7171395278331002E-2</c:v>
                </c:pt>
                <c:pt idx="18192">
                  <c:v>2.8324122428882801E-2</c:v>
                </c:pt>
                <c:pt idx="18193">
                  <c:v>2.92618692276914E-2</c:v>
                </c:pt>
                <c:pt idx="18194">
                  <c:v>3.0285986425847001E-2</c:v>
                </c:pt>
                <c:pt idx="18195">
                  <c:v>3.1371938597121E-2</c:v>
                </c:pt>
                <c:pt idx="18196">
                  <c:v>3.2283495220277E-2</c:v>
                </c:pt>
                <c:pt idx="18197">
                  <c:v>3.37050596238146E-2</c:v>
                </c:pt>
                <c:pt idx="18198">
                  <c:v>3.4353041775494003E-2</c:v>
                </c:pt>
                <c:pt idx="18199">
                  <c:v>3.5799349948042201E-2</c:v>
                </c:pt>
                <c:pt idx="18200">
                  <c:v>3.6972139253039903E-2</c:v>
                </c:pt>
                <c:pt idx="18201">
                  <c:v>3.8245715065207797E-2</c:v>
                </c:pt>
                <c:pt idx="18202">
                  <c:v>3.9770993615791998E-2</c:v>
                </c:pt>
                <c:pt idx="18203">
                  <c:v>4.1014475666968697E-2</c:v>
                </c:pt>
                <c:pt idx="18204">
                  <c:v>4.2609948048256102E-2</c:v>
                </c:pt>
                <c:pt idx="18205">
                  <c:v>4.40508678242678E-2</c:v>
                </c:pt>
                <c:pt idx="18206">
                  <c:v>4.5853849169404201E-2</c:v>
                </c:pt>
                <c:pt idx="18207">
                  <c:v>4.7678044959135801E-2</c:v>
                </c:pt>
                <c:pt idx="18208">
                  <c:v>4.9465850097825503E-2</c:v>
                </c:pt>
                <c:pt idx="18209">
                  <c:v>5.1000366458899202E-2</c:v>
                </c:pt>
                <c:pt idx="18210">
                  <c:v>5.3255712346246403E-2</c:v>
                </c:pt>
                <c:pt idx="18211">
                  <c:v>5.52564818992754E-2</c:v>
                </c:pt>
                <c:pt idx="18212">
                  <c:v>5.7456529513497598E-2</c:v>
                </c:pt>
                <c:pt idx="18213">
                  <c:v>5.9578512906204903E-2</c:v>
                </c:pt>
                <c:pt idx="18214">
                  <c:v>6.1764035837615798E-2</c:v>
                </c:pt>
                <c:pt idx="18215">
                  <c:v>6.4296614536613797E-2</c:v>
                </c:pt>
                <c:pt idx="18216">
                  <c:v>6.6837304447016105E-2</c:v>
                </c:pt>
                <c:pt idx="18217">
                  <c:v>6.9806872270718703E-2</c:v>
                </c:pt>
                <c:pt idx="18218">
                  <c:v>7.22992943544844E-2</c:v>
                </c:pt>
                <c:pt idx="18219">
                  <c:v>7.5273976060192802E-2</c:v>
                </c:pt>
                <c:pt idx="18220">
                  <c:v>7.8014754967624902E-2</c:v>
                </c:pt>
                <c:pt idx="18221">
                  <c:v>8.1171735617284899E-2</c:v>
                </c:pt>
                <c:pt idx="18222">
                  <c:v>8.4382313945464194E-2</c:v>
                </c:pt>
                <c:pt idx="18223">
                  <c:v>8.74216430699363E-2</c:v>
                </c:pt>
                <c:pt idx="18224">
                  <c:v>9.0753414392700807E-2</c:v>
                </c:pt>
                <c:pt idx="18225">
                  <c:v>9.3821412104335894E-2</c:v>
                </c:pt>
                <c:pt idx="18226">
                  <c:v>9.7309551260482602E-2</c:v>
                </c:pt>
                <c:pt idx="18227">
                  <c:v>0.100962039857053</c:v>
                </c:pt>
                <c:pt idx="18228">
                  <c:v>0.10437282777427601</c:v>
                </c:pt>
                <c:pt idx="18229">
                  <c:v>0.107908398713944</c:v>
                </c:pt>
                <c:pt idx="18230">
                  <c:v>0.11168990671644401</c:v>
                </c:pt>
                <c:pt idx="18231">
                  <c:v>0.11516193673920699</c:v>
                </c:pt>
                <c:pt idx="18232">
                  <c:v>0.11915300102394499</c:v>
                </c:pt>
                <c:pt idx="18233">
                  <c:v>0.122917593299251</c:v>
                </c:pt>
                <c:pt idx="18234">
                  <c:v>0.126723634745224</c:v>
                </c:pt>
                <c:pt idx="18235">
                  <c:v>0.13056822653273201</c:v>
                </c:pt>
                <c:pt idx="18236">
                  <c:v>0.134169142097465</c:v>
                </c:pt>
                <c:pt idx="18237">
                  <c:v>0.138184710104546</c:v>
                </c:pt>
                <c:pt idx="18238">
                  <c:v>0.14191242024783501</c:v>
                </c:pt>
                <c:pt idx="18239">
                  <c:v>0.14579817786670299</c:v>
                </c:pt>
                <c:pt idx="18240">
                  <c:v>0.14966450372597701</c:v>
                </c:pt>
                <c:pt idx="18241">
                  <c:v>0.15330017509084501</c:v>
                </c:pt>
                <c:pt idx="18242">
                  <c:v>0.15700355003417801</c:v>
                </c:pt>
                <c:pt idx="18243">
                  <c:v>0.16081330853204301</c:v>
                </c:pt>
                <c:pt idx="18244">
                  <c:v>0.16423083147169201</c:v>
                </c:pt>
                <c:pt idx="18245">
                  <c:v>0.16810174497842401</c:v>
                </c:pt>
                <c:pt idx="18246">
                  <c:v>0.17168559342456</c:v>
                </c:pt>
                <c:pt idx="18247">
                  <c:v>0.175043411726754</c:v>
                </c:pt>
                <c:pt idx="18248">
                  <c:v>0.17826392617692199</c:v>
                </c:pt>
                <c:pt idx="18249">
                  <c:v>0.181648409148083</c:v>
                </c:pt>
                <c:pt idx="18250">
                  <c:v>0.18483348321321799</c:v>
                </c:pt>
                <c:pt idx="18251">
                  <c:v>0.18792504087419701</c:v>
                </c:pt>
                <c:pt idx="18252">
                  <c:v>0.19079472443901599</c:v>
                </c:pt>
                <c:pt idx="18253">
                  <c:v>0.19340473280722301</c:v>
                </c:pt>
                <c:pt idx="18254">
                  <c:v>0.19622133189480501</c:v>
                </c:pt>
                <c:pt idx="18255">
                  <c:v>0.198763678036212</c:v>
                </c:pt>
                <c:pt idx="18256">
                  <c:v>0.201512868538719</c:v>
                </c:pt>
                <c:pt idx="18257">
                  <c:v>0.20385403540362901</c:v>
                </c:pt>
                <c:pt idx="18258">
                  <c:v>0.20589381617858701</c:v>
                </c:pt>
                <c:pt idx="18259">
                  <c:v>0.20801049165967</c:v>
                </c:pt>
                <c:pt idx="18260">
                  <c:v>0.20989148125864701</c:v>
                </c:pt>
                <c:pt idx="18261">
                  <c:v>0.21187820050508299</c:v>
                </c:pt>
                <c:pt idx="18262">
                  <c:v>0.21367446991972699</c:v>
                </c:pt>
                <c:pt idx="18263">
                  <c:v>0.21470898584238299</c:v>
                </c:pt>
                <c:pt idx="18264">
                  <c:v>0.216156493437511</c:v>
                </c:pt>
                <c:pt idx="18265">
                  <c:v>0.21744296763899701</c:v>
                </c:pt>
                <c:pt idx="18266">
                  <c:v>0.218415993713657</c:v>
                </c:pt>
                <c:pt idx="18267">
                  <c:v>0.21937339144341</c:v>
                </c:pt>
                <c:pt idx="18268">
                  <c:v>0.21966763948465401</c:v>
                </c:pt>
                <c:pt idx="18269">
                  <c:v>0.22043461263619801</c:v>
                </c:pt>
                <c:pt idx="18270">
                  <c:v>0.220826133072348</c:v>
                </c:pt>
                <c:pt idx="18271">
                  <c:v>0.22108771380719999</c:v>
                </c:pt>
                <c:pt idx="18272">
                  <c:v>0.22141826411283899</c:v>
                </c:pt>
                <c:pt idx="18273">
                  <c:v>0.22119017593330101</c:v>
                </c:pt>
                <c:pt idx="18274">
                  <c:v>0.22132033040573701</c:v>
                </c:pt>
                <c:pt idx="18275">
                  <c:v>0.221086276417609</c:v>
                </c:pt>
                <c:pt idx="18276">
                  <c:v>0.22091825326306999</c:v>
                </c:pt>
                <c:pt idx="18277">
                  <c:v>0.22039729755739701</c:v>
                </c:pt>
                <c:pt idx="18278">
                  <c:v>0.21959015207006599</c:v>
                </c:pt>
                <c:pt idx="18279">
                  <c:v>0.21904374669152801</c:v>
                </c:pt>
                <c:pt idx="18280">
                  <c:v>0.21829492967815201</c:v>
                </c:pt>
                <c:pt idx="18281">
                  <c:v>0.217742626001213</c:v>
                </c:pt>
                <c:pt idx="18282">
                  <c:v>0.216516263995125</c:v>
                </c:pt>
                <c:pt idx="18283">
                  <c:v>0.21562623330938799</c:v>
                </c:pt>
                <c:pt idx="18284">
                  <c:v>0.214689161309114</c:v>
                </c:pt>
                <c:pt idx="18285">
                  <c:v>0.213288584179818</c:v>
                </c:pt>
                <c:pt idx="18286">
                  <c:v>0.21250352945937201</c:v>
                </c:pt>
                <c:pt idx="18287">
                  <c:v>0.211155266544963</c:v>
                </c:pt>
                <c:pt idx="18288">
                  <c:v>0.209962965082648</c:v>
                </c:pt>
                <c:pt idx="18289">
                  <c:v>0.208703771020081</c:v>
                </c:pt>
                <c:pt idx="18290">
                  <c:v>0.20728138460302001</c:v>
                </c:pt>
                <c:pt idx="18291">
                  <c:v>0.20604591016712301</c:v>
                </c:pt>
                <c:pt idx="18292">
                  <c:v>0.204766094148676</c:v>
                </c:pt>
                <c:pt idx="18293">
                  <c:v>0.20343928977825301</c:v>
                </c:pt>
                <c:pt idx="18294">
                  <c:v>0.202099774093599</c:v>
                </c:pt>
                <c:pt idx="18295">
                  <c:v>0.20076718274943001</c:v>
                </c:pt>
                <c:pt idx="18296">
                  <c:v>0.19941625903410901</c:v>
                </c:pt>
                <c:pt idx="18297">
                  <c:v>0.19852557764519699</c:v>
                </c:pt>
                <c:pt idx="18298">
                  <c:v>0.19701381001603299</c:v>
                </c:pt>
                <c:pt idx="18299">
                  <c:v>0.19609027126647799</c:v>
                </c:pt>
                <c:pt idx="18300">
                  <c:v>0.19462490694662099</c:v>
                </c:pt>
                <c:pt idx="18301">
                  <c:v>0.19368878561285399</c:v>
                </c:pt>
                <c:pt idx="18302">
                  <c:v>0.19283379999591199</c:v>
                </c:pt>
                <c:pt idx="18303">
                  <c:v>0.19172629982776401</c:v>
                </c:pt>
                <c:pt idx="18304">
                  <c:v>0.19093124570790401</c:v>
                </c:pt>
                <c:pt idx="18305">
                  <c:v>0.189861703693186</c:v>
                </c:pt>
                <c:pt idx="18306">
                  <c:v>0.18927264340561301</c:v>
                </c:pt>
                <c:pt idx="18307">
                  <c:v>0.188314499465359</c:v>
                </c:pt>
                <c:pt idx="18308">
                  <c:v>0.18792788549745801</c:v>
                </c:pt>
                <c:pt idx="18309">
                  <c:v>0.18746610367740499</c:v>
                </c:pt>
                <c:pt idx="18310">
                  <c:v>0.18680290947676001</c:v>
                </c:pt>
                <c:pt idx="18311">
                  <c:v>0.186720118067354</c:v>
                </c:pt>
                <c:pt idx="18312">
                  <c:v>0.18642068340680701</c:v>
                </c:pt>
                <c:pt idx="18313">
                  <c:v>0.18622863278593099</c:v>
                </c:pt>
                <c:pt idx="18314">
                  <c:v>0.18617767682279401</c:v>
                </c:pt>
                <c:pt idx="18315">
                  <c:v>0.186095173689967</c:v>
                </c:pt>
                <c:pt idx="18316">
                  <c:v>0.186202893185829</c:v>
                </c:pt>
                <c:pt idx="18317">
                  <c:v>0.18609310830970899</c:v>
                </c:pt>
                <c:pt idx="18318">
                  <c:v>0.186533645720868</c:v>
                </c:pt>
                <c:pt idx="18319">
                  <c:v>0.18693060796930999</c:v>
                </c:pt>
                <c:pt idx="18320">
                  <c:v>0.18724645931092901</c:v>
                </c:pt>
                <c:pt idx="18321">
                  <c:v>0.18810845169086701</c:v>
                </c:pt>
                <c:pt idx="18322">
                  <c:v>0.18837860063249401</c:v>
                </c:pt>
                <c:pt idx="18323">
                  <c:v>0.18911408079717701</c:v>
                </c:pt>
                <c:pt idx="18324">
                  <c:v>0.19001291030487599</c:v>
                </c:pt>
                <c:pt idx="18325">
                  <c:v>0.19095935585117901</c:v>
                </c:pt>
                <c:pt idx="18326">
                  <c:v>0.19178679890447201</c:v>
                </c:pt>
                <c:pt idx="18327">
                  <c:v>0.192849146809145</c:v>
                </c:pt>
                <c:pt idx="18328">
                  <c:v>0.193900928699168</c:v>
                </c:pt>
                <c:pt idx="18329">
                  <c:v>0.19503048094553099</c:v>
                </c:pt>
                <c:pt idx="18330">
                  <c:v>0.19617835873488201</c:v>
                </c:pt>
                <c:pt idx="18331">
                  <c:v>0.19720052260535301</c:v>
                </c:pt>
                <c:pt idx="18332">
                  <c:v>0.19860833032061201</c:v>
                </c:pt>
                <c:pt idx="18333">
                  <c:v>0.19966744379872001</c:v>
                </c:pt>
                <c:pt idx="18334">
                  <c:v>0.20123370178626299</c:v>
                </c:pt>
                <c:pt idx="18335">
                  <c:v>0.20239489924097401</c:v>
                </c:pt>
                <c:pt idx="18336">
                  <c:v>0.204121747721632</c:v>
                </c:pt>
                <c:pt idx="18337">
                  <c:v>0.20542454525685599</c:v>
                </c:pt>
                <c:pt idx="18338">
                  <c:v>0.206675209101542</c:v>
                </c:pt>
                <c:pt idx="18339">
                  <c:v>0.20849126208298599</c:v>
                </c:pt>
                <c:pt idx="18340">
                  <c:v>0.20945508049262601</c:v>
                </c:pt>
                <c:pt idx="18341">
                  <c:v>0.211343715198342</c:v>
                </c:pt>
                <c:pt idx="18342">
                  <c:v>0.21234342933405601</c:v>
                </c:pt>
                <c:pt idx="18343">
                  <c:v>0.21406291247571499</c:v>
                </c:pt>
                <c:pt idx="18344">
                  <c:v>0.21508048834586799</c:v>
                </c:pt>
                <c:pt idx="18345">
                  <c:v>0.216348505647148</c:v>
                </c:pt>
                <c:pt idx="18346">
                  <c:v>0.21803126632681899</c:v>
                </c:pt>
                <c:pt idx="18347">
                  <c:v>0.218749072518309</c:v>
                </c:pt>
                <c:pt idx="18348">
                  <c:v>0.220544967092834</c:v>
                </c:pt>
                <c:pt idx="18349">
                  <c:v>0.221454075424251</c:v>
                </c:pt>
                <c:pt idx="18350">
                  <c:v>0.22272417239195699</c:v>
                </c:pt>
                <c:pt idx="18351">
                  <c:v>0.22373780901766699</c:v>
                </c:pt>
                <c:pt idx="18352">
                  <c:v>0.22506924444529</c:v>
                </c:pt>
                <c:pt idx="18353">
                  <c:v>0.22586158912183699</c:v>
                </c:pt>
                <c:pt idx="18354">
                  <c:v>0.22662337299944099</c:v>
                </c:pt>
                <c:pt idx="18355">
                  <c:v>0.22749222888582599</c:v>
                </c:pt>
                <c:pt idx="18356">
                  <c:v>0.227914520947083</c:v>
                </c:pt>
                <c:pt idx="18357">
                  <c:v>0.22862948216642801</c:v>
                </c:pt>
                <c:pt idx="18358">
                  <c:v>0.228989852991624</c:v>
                </c:pt>
                <c:pt idx="18359">
                  <c:v>0.22951107179294</c:v>
                </c:pt>
                <c:pt idx="18360">
                  <c:v>0.229664194616817</c:v>
                </c:pt>
                <c:pt idx="18361">
                  <c:v>0.22992702641934201</c:v>
                </c:pt>
                <c:pt idx="18362">
                  <c:v>0.22998980696041799</c:v>
                </c:pt>
                <c:pt idx="18363">
                  <c:v>0.22997865640763601</c:v>
                </c:pt>
                <c:pt idx="18364">
                  <c:v>0.229922133922528</c:v>
                </c:pt>
                <c:pt idx="18365">
                  <c:v>0.22960551674327101</c:v>
                </c:pt>
                <c:pt idx="18366">
                  <c:v>0.229310206928002</c:v>
                </c:pt>
                <c:pt idx="18367">
                  <c:v>0.22884801701847801</c:v>
                </c:pt>
                <c:pt idx="18368">
                  <c:v>0.22831382294185601</c:v>
                </c:pt>
                <c:pt idx="18369">
                  <c:v>0.22734148909939</c:v>
                </c:pt>
                <c:pt idx="18370">
                  <c:v>0.22668931847208701</c:v>
                </c:pt>
                <c:pt idx="18371">
                  <c:v>0.225623959358772</c:v>
                </c:pt>
                <c:pt idx="18372">
                  <c:v>0.22421738276891401</c:v>
                </c:pt>
                <c:pt idx="18373">
                  <c:v>0.22317776613847501</c:v>
                </c:pt>
                <c:pt idx="18374">
                  <c:v>0.22165936870540201</c:v>
                </c:pt>
                <c:pt idx="18375">
                  <c:v>0.22031427306349999</c:v>
                </c:pt>
                <c:pt idx="18376">
                  <c:v>0.218827758053424</c:v>
                </c:pt>
                <c:pt idx="18377">
                  <c:v>0.21718700945594999</c:v>
                </c:pt>
                <c:pt idx="18378">
                  <c:v>0.215209353353218</c:v>
                </c:pt>
                <c:pt idx="18379">
                  <c:v>0.21343224044124101</c:v>
                </c:pt>
                <c:pt idx="18380">
                  <c:v>0.21146204191554099</c:v>
                </c:pt>
                <c:pt idx="18381">
                  <c:v>0.20935649006963999</c:v>
                </c:pt>
                <c:pt idx="18382">
                  <c:v>0.20690250445015201</c:v>
                </c:pt>
                <c:pt idx="18383">
                  <c:v>0.20459384091858701</c:v>
                </c:pt>
                <c:pt idx="18384">
                  <c:v>0.20223458562230501</c:v>
                </c:pt>
                <c:pt idx="18385">
                  <c:v>0.19939700612244399</c:v>
                </c:pt>
                <c:pt idx="18386">
                  <c:v>0.19696370777064301</c:v>
                </c:pt>
                <c:pt idx="18387">
                  <c:v>0.194125617259609</c:v>
                </c:pt>
                <c:pt idx="18388">
                  <c:v>0.19128216136443699</c:v>
                </c:pt>
                <c:pt idx="18389">
                  <c:v>0.18849352841463099</c:v>
                </c:pt>
                <c:pt idx="18390">
                  <c:v>0.18538103831010999</c:v>
                </c:pt>
                <c:pt idx="18391">
                  <c:v>0.18243051229587101</c:v>
                </c:pt>
                <c:pt idx="18392">
                  <c:v>0.17934681123791801</c:v>
                </c:pt>
                <c:pt idx="18393">
                  <c:v>0.17623790161209199</c:v>
                </c:pt>
                <c:pt idx="18394">
                  <c:v>0.17259408890620001</c:v>
                </c:pt>
                <c:pt idx="18395">
                  <c:v>0.16948278488330901</c:v>
                </c:pt>
                <c:pt idx="18396">
                  <c:v>0.16611299902742999</c:v>
                </c:pt>
                <c:pt idx="18397">
                  <c:v>0.16254870838322499</c:v>
                </c:pt>
                <c:pt idx="18398">
                  <c:v>0.15910275995367401</c:v>
                </c:pt>
                <c:pt idx="18399">
                  <c:v>0.15528058404160699</c:v>
                </c:pt>
                <c:pt idx="18400">
                  <c:v>0.15180222092278201</c:v>
                </c:pt>
                <c:pt idx="18401">
                  <c:v>0.14819108345971399</c:v>
                </c:pt>
                <c:pt idx="18402">
                  <c:v>0.14455231551411399</c:v>
                </c:pt>
                <c:pt idx="18403">
                  <c:v>0.14099787954680501</c:v>
                </c:pt>
                <c:pt idx="18404">
                  <c:v>0.13693834485547299</c:v>
                </c:pt>
                <c:pt idx="18405">
                  <c:v>0.13325067005649399</c:v>
                </c:pt>
                <c:pt idx="18406">
                  <c:v>0.12952404808105999</c:v>
                </c:pt>
                <c:pt idx="18407">
                  <c:v>0.12581109950593999</c:v>
                </c:pt>
                <c:pt idx="18408">
                  <c:v>0.12204649559577301</c:v>
                </c:pt>
                <c:pt idx="18409">
                  <c:v>0.118251487317238</c:v>
                </c:pt>
                <c:pt idx="18410">
                  <c:v>0.11414954126023601</c:v>
                </c:pt>
                <c:pt idx="18411">
                  <c:v>0.110473381234395</c:v>
                </c:pt>
                <c:pt idx="18412">
                  <c:v>0.10654673030696001</c:v>
                </c:pt>
                <c:pt idx="18413">
                  <c:v>0.102739372348523</c:v>
                </c:pt>
                <c:pt idx="18414">
                  <c:v>9.8918925968094401E-2</c:v>
                </c:pt>
                <c:pt idx="18415">
                  <c:v>9.4979478809513296E-2</c:v>
                </c:pt>
                <c:pt idx="18416">
                  <c:v>9.1298572761586705E-2</c:v>
                </c:pt>
                <c:pt idx="18417">
                  <c:v>8.74010484312117E-2</c:v>
                </c:pt>
                <c:pt idx="18418">
                  <c:v>8.3648549411916198E-2</c:v>
                </c:pt>
                <c:pt idx="18419">
                  <c:v>7.9955997059316206E-2</c:v>
                </c:pt>
                <c:pt idx="18420">
                  <c:v>7.6335198769151597E-2</c:v>
                </c:pt>
                <c:pt idx="18421">
                  <c:v>7.2478118428428703E-2</c:v>
                </c:pt>
                <c:pt idx="18422">
                  <c:v>6.86827643056135E-2</c:v>
                </c:pt>
                <c:pt idx="18423">
                  <c:v>6.5117598587230804E-2</c:v>
                </c:pt>
                <c:pt idx="18424">
                  <c:v>6.1529687358160501E-2</c:v>
                </c:pt>
                <c:pt idx="18425">
                  <c:v>5.7919240486654901E-2</c:v>
                </c:pt>
                <c:pt idx="18426">
                  <c:v>5.41485655903369E-2</c:v>
                </c:pt>
                <c:pt idx="18427">
                  <c:v>5.0449275117796899E-2</c:v>
                </c:pt>
                <c:pt idx="18428">
                  <c:v>4.7260753365550599E-2</c:v>
                </c:pt>
                <c:pt idx="18429">
                  <c:v>4.3607497138979497E-2</c:v>
                </c:pt>
                <c:pt idx="18430">
                  <c:v>4.03070661184569E-2</c:v>
                </c:pt>
                <c:pt idx="18431">
                  <c:v>3.6707166391775202E-2</c:v>
                </c:pt>
                <c:pt idx="18432">
                  <c:v>3.30574640368623E-2</c:v>
                </c:pt>
                <c:pt idx="18433">
                  <c:v>3.0006863998491E-2</c:v>
                </c:pt>
                <c:pt idx="18434">
                  <c:v>2.6498226168919701E-2</c:v>
                </c:pt>
                <c:pt idx="18435">
                  <c:v>2.33716022727538E-2</c:v>
                </c:pt>
                <c:pt idx="18436">
                  <c:v>2.00010865740925E-2</c:v>
                </c:pt>
                <c:pt idx="18437">
                  <c:v>1.64923230873734E-2</c:v>
                </c:pt>
                <c:pt idx="18438">
                  <c:v>1.33368765311427E-2</c:v>
                </c:pt>
                <c:pt idx="18439">
                  <c:v>1.03205978808255E-2</c:v>
                </c:pt>
                <c:pt idx="18440">
                  <c:v>7.17756122468144E-3</c:v>
                </c:pt>
                <c:pt idx="18441">
                  <c:v>3.9473836438893902E-3</c:v>
                </c:pt>
                <c:pt idx="18442">
                  <c:v>7.2640683509844805E-4</c:v>
                </c:pt>
                <c:pt idx="18443">
                  <c:v>-2.2638698911713602E-3</c:v>
                </c:pt>
                <c:pt idx="18444">
                  <c:v>-5.1345672609659403E-3</c:v>
                </c:pt>
                <c:pt idx="18445">
                  <c:v>-7.9309631483843804E-3</c:v>
                </c:pt>
                <c:pt idx="18446">
                  <c:v>-1.07838671429097E-2</c:v>
                </c:pt>
                <c:pt idx="18447">
                  <c:v>-1.37637843565485E-2</c:v>
                </c:pt>
                <c:pt idx="18448">
                  <c:v>-1.6492362609332699E-2</c:v>
                </c:pt>
                <c:pt idx="18449">
                  <c:v>-1.9306710626531699E-2</c:v>
                </c:pt>
                <c:pt idx="18450">
                  <c:v>-2.1875295916367801E-2</c:v>
                </c:pt>
                <c:pt idx="18451">
                  <c:v>-2.4543490173795601E-2</c:v>
                </c:pt>
                <c:pt idx="18452">
                  <c:v>-2.7116130659746499E-2</c:v>
                </c:pt>
                <c:pt idx="18453">
                  <c:v>-2.9600028150072601E-2</c:v>
                </c:pt>
                <c:pt idx="18454">
                  <c:v>-3.2345598977521997E-2</c:v>
                </c:pt>
                <c:pt idx="18455">
                  <c:v>-3.4475205287560297E-2</c:v>
                </c:pt>
                <c:pt idx="18456">
                  <c:v>-3.6850564826384602E-2</c:v>
                </c:pt>
                <c:pt idx="18457">
                  <c:v>-3.9120125407476197E-2</c:v>
                </c:pt>
                <c:pt idx="18458">
                  <c:v>-4.1176821203625799E-2</c:v>
                </c:pt>
                <c:pt idx="18459">
                  <c:v>-4.3456670249116702E-2</c:v>
                </c:pt>
                <c:pt idx="18460">
                  <c:v>-4.5378136858638597E-2</c:v>
                </c:pt>
                <c:pt idx="18461">
                  <c:v>-4.7156137413243697E-2</c:v>
                </c:pt>
                <c:pt idx="18462">
                  <c:v>-4.89883329732815E-2</c:v>
                </c:pt>
                <c:pt idx="18463">
                  <c:v>-5.0725510208027201E-2</c:v>
                </c:pt>
                <c:pt idx="18464">
                  <c:v>-5.2356958626425802E-2</c:v>
                </c:pt>
                <c:pt idx="18465">
                  <c:v>-5.39416156487178E-2</c:v>
                </c:pt>
                <c:pt idx="18466">
                  <c:v>-5.5178906506469498E-2</c:v>
                </c:pt>
                <c:pt idx="18467">
                  <c:v>-5.6677474340170501E-2</c:v>
                </c:pt>
                <c:pt idx="18468">
                  <c:v>-5.75846815193733E-2</c:v>
                </c:pt>
                <c:pt idx="18469">
                  <c:v>-5.8591262724419203E-2</c:v>
                </c:pt>
                <c:pt idx="18470">
                  <c:v>-5.9678705730648401E-2</c:v>
                </c:pt>
                <c:pt idx="18471">
                  <c:v>-6.0369493722738199E-2</c:v>
                </c:pt>
                <c:pt idx="18472">
                  <c:v>-6.0988457719929702E-2</c:v>
                </c:pt>
                <c:pt idx="18473">
                  <c:v>-6.1346847624215599E-2</c:v>
                </c:pt>
                <c:pt idx="18474">
                  <c:v>-6.1706120203772398E-2</c:v>
                </c:pt>
                <c:pt idx="18475">
                  <c:v>-6.1809361382553697E-2</c:v>
                </c:pt>
                <c:pt idx="18476">
                  <c:v>-6.19095957432605E-2</c:v>
                </c:pt>
                <c:pt idx="18477">
                  <c:v>-6.1896774512088297E-2</c:v>
                </c:pt>
                <c:pt idx="18478">
                  <c:v>-6.1457008380101999E-2</c:v>
                </c:pt>
                <c:pt idx="18479">
                  <c:v>-6.1009495041322102E-2</c:v>
                </c:pt>
                <c:pt idx="18480">
                  <c:v>-6.05239541252987E-2</c:v>
                </c:pt>
                <c:pt idx="18481">
                  <c:v>-6.0064881177945603E-2</c:v>
                </c:pt>
                <c:pt idx="18482">
                  <c:v>-5.9212835449341798E-2</c:v>
                </c:pt>
                <c:pt idx="18483">
                  <c:v>-5.8205867478461598E-2</c:v>
                </c:pt>
                <c:pt idx="18484">
                  <c:v>-5.7035764893326998E-2</c:v>
                </c:pt>
                <c:pt idx="18485">
                  <c:v>-5.5954109755099603E-2</c:v>
                </c:pt>
                <c:pt idx="18486">
                  <c:v>-5.4532908257109998E-2</c:v>
                </c:pt>
                <c:pt idx="18487">
                  <c:v>-5.3376325255321301E-2</c:v>
                </c:pt>
                <c:pt idx="18488">
                  <c:v>-5.1091597664612499E-2</c:v>
                </c:pt>
                <c:pt idx="18489">
                  <c:v>-4.9970382699860198E-2</c:v>
                </c:pt>
                <c:pt idx="18490">
                  <c:v>-4.7762236065127403E-2</c:v>
                </c:pt>
                <c:pt idx="18491">
                  <c:v>-4.5904455698475399E-2</c:v>
                </c:pt>
                <c:pt idx="18492">
                  <c:v>-4.4199494321252197E-2</c:v>
                </c:pt>
                <c:pt idx="18493">
                  <c:v>-4.1823231496484502E-2</c:v>
                </c:pt>
                <c:pt idx="18494">
                  <c:v>-4.0269503852068803E-2</c:v>
                </c:pt>
                <c:pt idx="18495">
                  <c:v>-3.7599628046030897E-2</c:v>
                </c:pt>
                <c:pt idx="18496">
                  <c:v>-3.56962149539643E-2</c:v>
                </c:pt>
                <c:pt idx="18497">
                  <c:v>-3.3367770043965898E-2</c:v>
                </c:pt>
                <c:pt idx="18498">
                  <c:v>-3.1189265944129799E-2</c:v>
                </c:pt>
                <c:pt idx="18499">
                  <c:v>-2.9119648166215501E-2</c:v>
                </c:pt>
                <c:pt idx="18500">
                  <c:v>-2.6563595630875701E-2</c:v>
                </c:pt>
                <c:pt idx="18501">
                  <c:v>-2.45714925636479E-2</c:v>
                </c:pt>
                <c:pt idx="18502">
                  <c:v>-2.2679729001364501E-2</c:v>
                </c:pt>
                <c:pt idx="18503">
                  <c:v>-2.0430579522708998E-2</c:v>
                </c:pt>
                <c:pt idx="18504">
                  <c:v>-1.8517700641198901E-2</c:v>
                </c:pt>
                <c:pt idx="18505">
                  <c:v>-1.6468047980758699E-2</c:v>
                </c:pt>
                <c:pt idx="18506">
                  <c:v>-1.47943918730717E-2</c:v>
                </c:pt>
                <c:pt idx="18507">
                  <c:v>-1.2723979211174199E-2</c:v>
                </c:pt>
                <c:pt idx="18508">
                  <c:v>-1.158830220715E-2</c:v>
                </c:pt>
                <c:pt idx="18509">
                  <c:v>-1.0010177538992301E-2</c:v>
                </c:pt>
                <c:pt idx="18510">
                  <c:v>-8.5248271701213602E-3</c:v>
                </c:pt>
                <c:pt idx="18511">
                  <c:v>-7.60833406537351E-3</c:v>
                </c:pt>
                <c:pt idx="18512">
                  <c:v>-6.41366800682078E-3</c:v>
                </c:pt>
                <c:pt idx="18513">
                  <c:v>-5.9086049371767403E-3</c:v>
                </c:pt>
                <c:pt idx="18514">
                  <c:v>-5.5237710530809496E-3</c:v>
                </c:pt>
                <c:pt idx="18515">
                  <c:v>-5.1474973061762103E-3</c:v>
                </c:pt>
                <c:pt idx="18516">
                  <c:v>-5.2875044383326499E-3</c:v>
                </c:pt>
                <c:pt idx="18517">
                  <c:v>-5.6797682179332201E-3</c:v>
                </c:pt>
                <c:pt idx="18518">
                  <c:v>-6.3412968441427997E-3</c:v>
                </c:pt>
                <c:pt idx="18519">
                  <c:v>-7.1655911023014501E-3</c:v>
                </c:pt>
                <c:pt idx="18520">
                  <c:v>-8.4295592239279696E-3</c:v>
                </c:pt>
                <c:pt idx="18521">
                  <c:v>-9.8160146698367499E-3</c:v>
                </c:pt>
                <c:pt idx="18522">
                  <c:v>-1.18599542204608E-2</c:v>
                </c:pt>
                <c:pt idx="18523">
                  <c:v>-1.40395163348845E-2</c:v>
                </c:pt>
                <c:pt idx="18524">
                  <c:v>-1.6568549071315102E-2</c:v>
                </c:pt>
                <c:pt idx="18525">
                  <c:v>-1.9721340040502001E-2</c:v>
                </c:pt>
                <c:pt idx="18526">
                  <c:v>-2.2891441067588399E-2</c:v>
                </c:pt>
                <c:pt idx="18527">
                  <c:v>-2.6752116346923299E-2</c:v>
                </c:pt>
                <c:pt idx="18528">
                  <c:v>-3.0762779256755999E-2</c:v>
                </c:pt>
                <c:pt idx="18529">
                  <c:v>-3.5442496434893798E-2</c:v>
                </c:pt>
                <c:pt idx="18530">
                  <c:v>-4.0250857608332101E-2</c:v>
                </c:pt>
                <c:pt idx="18531">
                  <c:v>-4.5581231285868898E-2</c:v>
                </c:pt>
                <c:pt idx="18532">
                  <c:v>-5.1431746234885403E-2</c:v>
                </c:pt>
                <c:pt idx="18533">
                  <c:v>-5.7246568810455499E-2</c:v>
                </c:pt>
                <c:pt idx="18534">
                  <c:v>-6.4071096960173504E-2</c:v>
                </c:pt>
                <c:pt idx="18535">
                  <c:v>-7.0589170271990201E-2</c:v>
                </c:pt>
                <c:pt idx="18536">
                  <c:v>-7.8124561823131003E-2</c:v>
                </c:pt>
                <c:pt idx="18537">
                  <c:v>-8.5722505072560101E-2</c:v>
                </c:pt>
                <c:pt idx="18538">
                  <c:v>-9.3597833243550699E-2</c:v>
                </c:pt>
                <c:pt idx="18539">
                  <c:v>-0.102057803432825</c:v>
                </c:pt>
                <c:pt idx="18540">
                  <c:v>-0.110215059317483</c:v>
                </c:pt>
                <c:pt idx="18541">
                  <c:v>-0.119819401792396</c:v>
                </c:pt>
                <c:pt idx="18542">
                  <c:v>-0.128847866474193</c:v>
                </c:pt>
                <c:pt idx="18543">
                  <c:v>-0.138601432505432</c:v>
                </c:pt>
                <c:pt idx="18544">
                  <c:v>-0.14814629666486501</c:v>
                </c:pt>
                <c:pt idx="18545">
                  <c:v>-0.15823682985311099</c:v>
                </c:pt>
                <c:pt idx="18546">
                  <c:v>-0.16847147208632199</c:v>
                </c:pt>
                <c:pt idx="18547">
                  <c:v>-0.17911680688238901</c:v>
                </c:pt>
                <c:pt idx="18548">
                  <c:v>-0.189657036100118</c:v>
                </c:pt>
                <c:pt idx="18549">
                  <c:v>-0.20012984400492101</c:v>
                </c:pt>
                <c:pt idx="18550">
                  <c:v>-0.21102285137523</c:v>
                </c:pt>
                <c:pt idx="18551">
                  <c:v>-0.22174482021506101</c:v>
                </c:pt>
                <c:pt idx="18552">
                  <c:v>-0.233038614003686</c:v>
                </c:pt>
                <c:pt idx="18553">
                  <c:v>-0.24382622555564201</c:v>
                </c:pt>
                <c:pt idx="18554">
                  <c:v>-0.25473720110472903</c:v>
                </c:pt>
                <c:pt idx="18555">
                  <c:v>-0.26562166379450097</c:v>
                </c:pt>
                <c:pt idx="18556">
                  <c:v>-0.27641768746422302</c:v>
                </c:pt>
                <c:pt idx="18557">
                  <c:v>-0.28731144760403199</c:v>
                </c:pt>
                <c:pt idx="18558">
                  <c:v>-0.297677243434738</c:v>
                </c:pt>
                <c:pt idx="18559">
                  <c:v>-0.30811479242185502</c:v>
                </c:pt>
                <c:pt idx="18560">
                  <c:v>-0.31800171096291102</c:v>
                </c:pt>
                <c:pt idx="18561">
                  <c:v>-0.327896057654669</c:v>
                </c:pt>
                <c:pt idx="18562">
                  <c:v>-0.33733637652270698</c:v>
                </c:pt>
                <c:pt idx="18563">
                  <c:v>-0.346601985188149</c:v>
                </c:pt>
                <c:pt idx="18564">
                  <c:v>-0.35554632340988102</c:v>
                </c:pt>
                <c:pt idx="18565">
                  <c:v>-0.36386831950425103</c:v>
                </c:pt>
                <c:pt idx="18566">
                  <c:v>-0.37204602586810298</c:v>
                </c:pt>
                <c:pt idx="18567">
                  <c:v>-0.37935352136832901</c:v>
                </c:pt>
                <c:pt idx="18568">
                  <c:v>-0.38689494667229402</c:v>
                </c:pt>
                <c:pt idx="18569">
                  <c:v>-0.393619076459166</c:v>
                </c:pt>
                <c:pt idx="18570">
                  <c:v>-0.39963860170614202</c:v>
                </c:pt>
                <c:pt idx="18571">
                  <c:v>-0.40514292426370901</c:v>
                </c:pt>
                <c:pt idx="18572">
                  <c:v>-0.409992631739725</c:v>
                </c:pt>
                <c:pt idx="18573">
                  <c:v>-0.414638545549955</c:v>
                </c:pt>
                <c:pt idx="18574">
                  <c:v>-0.41867002642221102</c:v>
                </c:pt>
                <c:pt idx="18575">
                  <c:v>-0.42184189503138603</c:v>
                </c:pt>
                <c:pt idx="18576">
                  <c:v>-0.42413350462113197</c:v>
                </c:pt>
                <c:pt idx="18577">
                  <c:v>-0.42614178217055199</c:v>
                </c:pt>
                <c:pt idx="18578">
                  <c:v>-0.42737545838357299</c:v>
                </c:pt>
                <c:pt idx="18579">
                  <c:v>-0.42833287059495201</c:v>
                </c:pt>
                <c:pt idx="18580">
                  <c:v>-0.42853632295878702</c:v>
                </c:pt>
                <c:pt idx="18581">
                  <c:v>-0.42758057140896899</c:v>
                </c:pt>
                <c:pt idx="18582">
                  <c:v>-0.42661355846151899</c:v>
                </c:pt>
                <c:pt idx="18583">
                  <c:v>-0.42444906817627898</c:v>
                </c:pt>
                <c:pt idx="18584">
                  <c:v>-0.42226553640905201</c:v>
                </c:pt>
                <c:pt idx="18585">
                  <c:v>-0.41887059868997001</c:v>
                </c:pt>
                <c:pt idx="18586">
                  <c:v>-0.41518709983732299</c:v>
                </c:pt>
                <c:pt idx="18587">
                  <c:v>-0.41061389797218401</c:v>
                </c:pt>
                <c:pt idx="18588">
                  <c:v>-0.40553878849518699</c:v>
                </c:pt>
                <c:pt idx="18589">
                  <c:v>-0.40019515347005102</c:v>
                </c:pt>
                <c:pt idx="18590">
                  <c:v>-0.39368795015608299</c:v>
                </c:pt>
                <c:pt idx="18591">
                  <c:v>-0.38741381290843502</c:v>
                </c:pt>
                <c:pt idx="18592">
                  <c:v>-0.38026024227758798</c:v>
                </c:pt>
                <c:pt idx="18593">
                  <c:v>-0.37257818504454698</c:v>
                </c:pt>
                <c:pt idx="18594">
                  <c:v>-0.36462507435990699</c:v>
                </c:pt>
                <c:pt idx="18595">
                  <c:v>-0.35615013129083201</c:v>
                </c:pt>
                <c:pt idx="18596">
                  <c:v>-0.34783835837579802</c:v>
                </c:pt>
                <c:pt idx="18597">
                  <c:v>-0.33837794599806997</c:v>
                </c:pt>
                <c:pt idx="18598">
                  <c:v>-0.32885475910281797</c:v>
                </c:pt>
                <c:pt idx="18599">
                  <c:v>-0.31920589063958399</c:v>
                </c:pt>
                <c:pt idx="18600">
                  <c:v>-0.30923916687372099</c:v>
                </c:pt>
                <c:pt idx="18601">
                  <c:v>-0.29950998166022602</c:v>
                </c:pt>
                <c:pt idx="18602">
                  <c:v>-0.28909475789761102</c:v>
                </c:pt>
                <c:pt idx="18603">
                  <c:v>-0.27867184809089501</c:v>
                </c:pt>
                <c:pt idx="18604">
                  <c:v>-0.26811644454118599</c:v>
                </c:pt>
                <c:pt idx="18605">
                  <c:v>-0.25781393404101999</c:v>
                </c:pt>
                <c:pt idx="18606">
                  <c:v>-0.24773403587682999</c:v>
                </c:pt>
                <c:pt idx="18607">
                  <c:v>-0.23743376371309</c:v>
                </c:pt>
                <c:pt idx="18608">
                  <c:v>-0.227045143248613</c:v>
                </c:pt>
                <c:pt idx="18609">
                  <c:v>-0.21717648831997899</c:v>
                </c:pt>
                <c:pt idx="18610">
                  <c:v>-0.20761128342858501</c:v>
                </c:pt>
                <c:pt idx="18611">
                  <c:v>-0.19807172360042499</c:v>
                </c:pt>
                <c:pt idx="18612">
                  <c:v>-0.18930782618288899</c:v>
                </c:pt>
                <c:pt idx="18613">
                  <c:v>-0.179975973833188</c:v>
                </c:pt>
                <c:pt idx="18614">
                  <c:v>-0.17145281206566501</c:v>
                </c:pt>
                <c:pt idx="18615">
                  <c:v>-0.163298165494105</c:v>
                </c:pt>
                <c:pt idx="18616">
                  <c:v>-0.15581299002315199</c:v>
                </c:pt>
                <c:pt idx="18617">
                  <c:v>-0.148965551222772</c:v>
                </c:pt>
                <c:pt idx="18618">
                  <c:v>-0.142113463166746</c:v>
                </c:pt>
                <c:pt idx="18619">
                  <c:v>-0.136086452190089</c:v>
                </c:pt>
                <c:pt idx="18620">
                  <c:v>-0.130594934255159</c:v>
                </c:pt>
                <c:pt idx="18621">
                  <c:v>-0.12586168294571801</c:v>
                </c:pt>
                <c:pt idx="18622">
                  <c:v>-0.121703758907677</c:v>
                </c:pt>
                <c:pt idx="18623">
                  <c:v>-0.118482116291822</c:v>
                </c:pt>
                <c:pt idx="18624">
                  <c:v>-0.11512479275203499</c:v>
                </c:pt>
                <c:pt idx="18625">
                  <c:v>-0.11292231787776499</c:v>
                </c:pt>
                <c:pt idx="18626">
                  <c:v>-0.11159096873311899</c:v>
                </c:pt>
                <c:pt idx="18627">
                  <c:v>-0.110507072936897</c:v>
                </c:pt>
                <c:pt idx="18628">
                  <c:v>-0.110887112243436</c:v>
                </c:pt>
                <c:pt idx="18629">
                  <c:v>-0.11118581879570399</c:v>
                </c:pt>
                <c:pt idx="18630">
                  <c:v>-0.11225673334385</c:v>
                </c:pt>
                <c:pt idx="18631">
                  <c:v>-0.11429135821309699</c:v>
                </c:pt>
                <c:pt idx="18632">
                  <c:v>-0.116976103396223</c:v>
                </c:pt>
                <c:pt idx="18633">
                  <c:v>-0.120678818341922</c:v>
                </c:pt>
                <c:pt idx="18634">
                  <c:v>-0.124498499652534</c:v>
                </c:pt>
                <c:pt idx="18635">
                  <c:v>-0.129284720234736</c:v>
                </c:pt>
                <c:pt idx="18636">
                  <c:v>-0.134587335023613</c:v>
                </c:pt>
                <c:pt idx="18637">
                  <c:v>-0.140684141968932</c:v>
                </c:pt>
                <c:pt idx="18638">
                  <c:v>-0.14726584161807699</c:v>
                </c:pt>
                <c:pt idx="18639">
                  <c:v>-0.15442537429281999</c:v>
                </c:pt>
                <c:pt idx="18640">
                  <c:v>-0.16187427610847599</c:v>
                </c:pt>
                <c:pt idx="18641">
                  <c:v>-0.16978638100655499</c:v>
                </c:pt>
                <c:pt idx="18642">
                  <c:v>-0.17847498478357199</c:v>
                </c:pt>
                <c:pt idx="18643">
                  <c:v>-0.18764718555069801</c:v>
                </c:pt>
                <c:pt idx="18644">
                  <c:v>-0.19712141860000901</c:v>
                </c:pt>
                <c:pt idx="18645">
                  <c:v>-0.206606259140411</c:v>
                </c:pt>
                <c:pt idx="18646">
                  <c:v>-0.21652129266894499</c:v>
                </c:pt>
                <c:pt idx="18647">
                  <c:v>-0.22673114306280401</c:v>
                </c:pt>
                <c:pt idx="18648">
                  <c:v>-0.23738416941028401</c:v>
                </c:pt>
                <c:pt idx="18649">
                  <c:v>-0.24776919277135301</c:v>
                </c:pt>
                <c:pt idx="18650">
                  <c:v>-0.25846946712030799</c:v>
                </c:pt>
                <c:pt idx="18651">
                  <c:v>-0.269198487324532</c:v>
                </c:pt>
                <c:pt idx="18652">
                  <c:v>-0.27969028424211401</c:v>
                </c:pt>
                <c:pt idx="18653">
                  <c:v>-0.29062359971583002</c:v>
                </c:pt>
                <c:pt idx="18654">
                  <c:v>-0.30079147727210798</c:v>
                </c:pt>
                <c:pt idx="18655">
                  <c:v>-0.311406153652727</c:v>
                </c:pt>
                <c:pt idx="18656">
                  <c:v>-0.32123569563245102</c:v>
                </c:pt>
                <c:pt idx="18657">
                  <c:v>-0.33101624873070701</c:v>
                </c:pt>
                <c:pt idx="18658">
                  <c:v>-0.34054459675069398</c:v>
                </c:pt>
                <c:pt idx="18659">
                  <c:v>-0.34950598899885299</c:v>
                </c:pt>
                <c:pt idx="18660">
                  <c:v>-0.35864063832570697</c:v>
                </c:pt>
                <c:pt idx="18661">
                  <c:v>-0.36644439249983302</c:v>
                </c:pt>
                <c:pt idx="18662">
                  <c:v>-0.37423559465904599</c:v>
                </c:pt>
                <c:pt idx="18663">
                  <c:v>-0.38105048804957098</c:v>
                </c:pt>
                <c:pt idx="18664">
                  <c:v>-0.38769092057624699</c:v>
                </c:pt>
                <c:pt idx="18665">
                  <c:v>-0.393851617124933</c:v>
                </c:pt>
                <c:pt idx="18666">
                  <c:v>-0.39887870010195497</c:v>
                </c:pt>
                <c:pt idx="18667">
                  <c:v>-0.40326383033940899</c:v>
                </c:pt>
                <c:pt idx="18668">
                  <c:v>-0.40664863236901799</c:v>
                </c:pt>
                <c:pt idx="18669">
                  <c:v>-0.40975803403855199</c:v>
                </c:pt>
                <c:pt idx="18670">
                  <c:v>-0.41184824657792302</c:v>
                </c:pt>
                <c:pt idx="18671">
                  <c:v>-0.41317295510073998</c:v>
                </c:pt>
                <c:pt idx="18672">
                  <c:v>-0.41330356250427103</c:v>
                </c:pt>
                <c:pt idx="18673">
                  <c:v>-0.41268541751010601</c:v>
                </c:pt>
                <c:pt idx="18674">
                  <c:v>-0.41155575892546797</c:v>
                </c:pt>
                <c:pt idx="18675">
                  <c:v>-0.40944076771441401</c:v>
                </c:pt>
                <c:pt idx="18676">
                  <c:v>-0.40632189718078199</c:v>
                </c:pt>
                <c:pt idx="18677">
                  <c:v>-0.40211587239221502</c:v>
                </c:pt>
                <c:pt idx="18678">
                  <c:v>-0.397456370712783</c:v>
                </c:pt>
                <c:pt idx="18679">
                  <c:v>-0.39164366684183399</c:v>
                </c:pt>
                <c:pt idx="18680">
                  <c:v>-0.38514065983487999</c:v>
                </c:pt>
                <c:pt idx="18681">
                  <c:v>-0.37742127350036397</c:v>
                </c:pt>
                <c:pt idx="18682">
                  <c:v>-0.36925604258675698</c:v>
                </c:pt>
                <c:pt idx="18683">
                  <c:v>-0.359924590167708</c:v>
                </c:pt>
                <c:pt idx="18684">
                  <c:v>-0.35007762950820398</c:v>
                </c:pt>
                <c:pt idx="18685">
                  <c:v>-0.33941202016590499</c:v>
                </c:pt>
                <c:pt idx="18686">
                  <c:v>-0.32788602989445498</c:v>
                </c:pt>
                <c:pt idx="18687">
                  <c:v>-0.31617649205194998</c:v>
                </c:pt>
                <c:pt idx="18688">
                  <c:v>-0.302992167751162</c:v>
                </c:pt>
                <c:pt idx="18689">
                  <c:v>-0.29026860938160798</c:v>
                </c:pt>
                <c:pt idx="18690">
                  <c:v>-0.27580490660942503</c:v>
                </c:pt>
                <c:pt idx="18691">
                  <c:v>-0.26165994551775301</c:v>
                </c:pt>
                <c:pt idx="18692">
                  <c:v>-0.24680721080221199</c:v>
                </c:pt>
                <c:pt idx="18693">
                  <c:v>-0.231471390342193</c:v>
                </c:pt>
                <c:pt idx="18694">
                  <c:v>-0.21566897537626201</c:v>
                </c:pt>
                <c:pt idx="18695">
                  <c:v>-0.19950285131067899</c:v>
                </c:pt>
                <c:pt idx="18696">
                  <c:v>-0.183601817699653</c:v>
                </c:pt>
                <c:pt idx="18697">
                  <c:v>-0.16666688126033399</c:v>
                </c:pt>
                <c:pt idx="18698">
                  <c:v>-0.15066392100894699</c:v>
                </c:pt>
                <c:pt idx="18699">
                  <c:v>-0.13383824739793701</c:v>
                </c:pt>
                <c:pt idx="18700">
                  <c:v>-0.117283748449051</c:v>
                </c:pt>
                <c:pt idx="18701">
                  <c:v>-0.100452272805546</c:v>
                </c:pt>
                <c:pt idx="18702">
                  <c:v>-8.3969197860061198E-2</c:v>
                </c:pt>
                <c:pt idx="18703">
                  <c:v>-6.7743347686264305E-2</c:v>
                </c:pt>
                <c:pt idx="18704">
                  <c:v>-5.1448575947659198E-2</c:v>
                </c:pt>
                <c:pt idx="18705">
                  <c:v>-3.5874524462546298E-2</c:v>
                </c:pt>
                <c:pt idx="18706">
                  <c:v>-2.01031314525256E-2</c:v>
                </c:pt>
                <c:pt idx="18707">
                  <c:v>-4.91315284319652E-3</c:v>
                </c:pt>
                <c:pt idx="18708">
                  <c:v>9.8939213581362706E-3</c:v>
                </c:pt>
                <c:pt idx="18709">
                  <c:v>2.4007752132437901E-2</c:v>
                </c:pt>
                <c:pt idx="18710">
                  <c:v>3.7538301821605002E-2</c:v>
                </c:pt>
                <c:pt idx="18711">
                  <c:v>5.0471560445583999E-2</c:v>
                </c:pt>
                <c:pt idx="18712">
                  <c:v>6.3012197744055296E-2</c:v>
                </c:pt>
                <c:pt idx="18713">
                  <c:v>7.4838025715665502E-2</c:v>
                </c:pt>
                <c:pt idx="18714">
                  <c:v>8.5619022266317693E-2</c:v>
                </c:pt>
                <c:pt idx="18715">
                  <c:v>9.5569001612265406E-2</c:v>
                </c:pt>
                <c:pt idx="18716">
                  <c:v>0.104949035097534</c:v>
                </c:pt>
                <c:pt idx="18717">
                  <c:v>0.113539176741387</c:v>
                </c:pt>
                <c:pt idx="18718">
                  <c:v>0.121321256671317</c:v>
                </c:pt>
                <c:pt idx="18719">
                  <c:v>0.12769524888997599</c:v>
                </c:pt>
                <c:pt idx="18720">
                  <c:v>0.13357604779985899</c:v>
                </c:pt>
                <c:pt idx="18721">
                  <c:v>0.13818713794738899</c:v>
                </c:pt>
                <c:pt idx="18722">
                  <c:v>0.14223518506185401</c:v>
                </c:pt>
                <c:pt idx="18723">
                  <c:v>0.14512529057273699</c:v>
                </c:pt>
                <c:pt idx="18724">
                  <c:v>0.14689241819521301</c:v>
                </c:pt>
                <c:pt idx="18725">
                  <c:v>0.14762349494473201</c:v>
                </c:pt>
                <c:pt idx="18726">
                  <c:v>0.14754407963562299</c:v>
                </c:pt>
                <c:pt idx="18727">
                  <c:v>0.14646091627711399</c:v>
                </c:pt>
                <c:pt idx="18728">
                  <c:v>0.144110152940298</c:v>
                </c:pt>
                <c:pt idx="18729">
                  <c:v>0.14127357774357599</c:v>
                </c:pt>
                <c:pt idx="18730">
                  <c:v>0.13688115303568199</c:v>
                </c:pt>
                <c:pt idx="18731">
                  <c:v>0.13206894425857299</c:v>
                </c:pt>
                <c:pt idx="18732">
                  <c:v>0.12610112933096901</c:v>
                </c:pt>
                <c:pt idx="18733">
                  <c:v>0.11940404999689599</c:v>
                </c:pt>
                <c:pt idx="18734">
                  <c:v>0.111585416191399</c:v>
                </c:pt>
                <c:pt idx="18735">
                  <c:v>0.102770799615167</c:v>
                </c:pt>
                <c:pt idx="18736">
                  <c:v>9.3596872540989695E-2</c:v>
                </c:pt>
                <c:pt idx="18737">
                  <c:v>8.31452945270027E-2</c:v>
                </c:pt>
                <c:pt idx="18738">
                  <c:v>7.2291547073314505E-2</c:v>
                </c:pt>
                <c:pt idx="18739">
                  <c:v>6.0664814630584298E-2</c:v>
                </c:pt>
                <c:pt idx="18740">
                  <c:v>4.8556604913261699E-2</c:v>
                </c:pt>
                <c:pt idx="18741">
                  <c:v>3.5089660850825898E-2</c:v>
                </c:pt>
                <c:pt idx="18742">
                  <c:v>2.1699241930939601E-2</c:v>
                </c:pt>
                <c:pt idx="18743">
                  <c:v>7.68582421457177E-3</c:v>
                </c:pt>
                <c:pt idx="18744">
                  <c:v>-6.7914037802377699E-3</c:v>
                </c:pt>
                <c:pt idx="18745">
                  <c:v>-2.1297112419773299E-2</c:v>
                </c:pt>
                <c:pt idx="18746">
                  <c:v>-3.6883197429891199E-2</c:v>
                </c:pt>
                <c:pt idx="18747">
                  <c:v>-5.2435340281581998E-2</c:v>
                </c:pt>
                <c:pt idx="18748">
                  <c:v>-6.8298415887672506E-2</c:v>
                </c:pt>
                <c:pt idx="18749">
                  <c:v>-8.3999407984556504E-2</c:v>
                </c:pt>
                <c:pt idx="18750">
                  <c:v>-9.9905104893166993E-2</c:v>
                </c:pt>
                <c:pt idx="18751">
                  <c:v>-0.116335817059636</c:v>
                </c:pt>
                <c:pt idx="18752">
                  <c:v>-0.13223728798926501</c:v>
                </c:pt>
                <c:pt idx="18753">
                  <c:v>-0.14835598288722401</c:v>
                </c:pt>
                <c:pt idx="18754">
                  <c:v>-0.16431694842934</c:v>
                </c:pt>
                <c:pt idx="18755">
                  <c:v>-0.17996731946168101</c:v>
                </c:pt>
                <c:pt idx="18756">
                  <c:v>-0.195583912427437</c:v>
                </c:pt>
                <c:pt idx="18757">
                  <c:v>-0.21080790688961901</c:v>
                </c:pt>
                <c:pt idx="18758">
                  <c:v>-0.22566672438299301</c:v>
                </c:pt>
                <c:pt idx="18759">
                  <c:v>-0.24009500830602601</c:v>
                </c:pt>
                <c:pt idx="18760">
                  <c:v>-0.254071065597677</c:v>
                </c:pt>
                <c:pt idx="18761">
                  <c:v>-0.26757274578162499</c:v>
                </c:pt>
                <c:pt idx="18762">
                  <c:v>-0.28059177848973199</c:v>
                </c:pt>
                <c:pt idx="18763">
                  <c:v>-0.29305063547918397</c:v>
                </c:pt>
                <c:pt idx="18764">
                  <c:v>-0.304751189020177</c:v>
                </c:pt>
                <c:pt idx="18765">
                  <c:v>-0.31587837232996002</c:v>
                </c:pt>
                <c:pt idx="18766">
                  <c:v>-0.32606133135327797</c:v>
                </c:pt>
                <c:pt idx="18767">
                  <c:v>-0.335598216496241</c:v>
                </c:pt>
                <c:pt idx="18768">
                  <c:v>-0.34429150403934999</c:v>
                </c:pt>
                <c:pt idx="18769">
                  <c:v>-0.352499851777205</c:v>
                </c:pt>
                <c:pt idx="18770">
                  <c:v>-0.35958738162200699</c:v>
                </c:pt>
                <c:pt idx="18771">
                  <c:v>-0.36590201477737799</c:v>
                </c:pt>
                <c:pt idx="18772">
                  <c:v>-0.371308561109159</c:v>
                </c:pt>
                <c:pt idx="18773">
                  <c:v>-0.37585337434961802</c:v>
                </c:pt>
                <c:pt idx="18774">
                  <c:v>-0.37984403927532001</c:v>
                </c:pt>
                <c:pt idx="18775">
                  <c:v>-0.38248153569167098</c:v>
                </c:pt>
                <c:pt idx="18776">
                  <c:v>-0.38420134972856401</c:v>
                </c:pt>
                <c:pt idx="18777">
                  <c:v>-0.38518281207749799</c:v>
                </c:pt>
                <c:pt idx="18778">
                  <c:v>-0.385475925720553</c:v>
                </c:pt>
                <c:pt idx="18779">
                  <c:v>-0.38474679741489298</c:v>
                </c:pt>
                <c:pt idx="18780">
                  <c:v>-0.38304803710742102</c:v>
                </c:pt>
                <c:pt idx="18781">
                  <c:v>-0.38036901260021999</c:v>
                </c:pt>
                <c:pt idx="18782">
                  <c:v>-0.37682675446168401</c:v>
                </c:pt>
                <c:pt idx="18783">
                  <c:v>-0.37282159662254299</c:v>
                </c:pt>
                <c:pt idx="18784">
                  <c:v>-0.367940082412962</c:v>
                </c:pt>
                <c:pt idx="18785">
                  <c:v>-0.36200041381369502</c:v>
                </c:pt>
                <c:pt idx="18786">
                  <c:v>-0.35509393860722799</c:v>
                </c:pt>
                <c:pt idx="18787">
                  <c:v>-0.34751768934357602</c:v>
                </c:pt>
                <c:pt idx="18788">
                  <c:v>-0.33956578285961098</c:v>
                </c:pt>
                <c:pt idx="18789">
                  <c:v>-0.33109739467816002</c:v>
                </c:pt>
                <c:pt idx="18790">
                  <c:v>-0.321426739863716</c:v>
                </c:pt>
                <c:pt idx="18791">
                  <c:v>-0.31141942771070502</c:v>
                </c:pt>
                <c:pt idx="18792">
                  <c:v>-0.30033884780778197</c:v>
                </c:pt>
                <c:pt idx="18793">
                  <c:v>-0.289210740082603</c:v>
                </c:pt>
                <c:pt idx="18794">
                  <c:v>-0.27760066099094499</c:v>
                </c:pt>
                <c:pt idx="18795">
                  <c:v>-0.26536555023944702</c:v>
                </c:pt>
                <c:pt idx="18796">
                  <c:v>-0.25256302696787403</c:v>
                </c:pt>
                <c:pt idx="18797">
                  <c:v>-0.23917267332818201</c:v>
                </c:pt>
                <c:pt idx="18798">
                  <c:v>-0.225537806629655</c:v>
                </c:pt>
                <c:pt idx="18799">
                  <c:v>-0.21169963810533499</c:v>
                </c:pt>
                <c:pt idx="18800">
                  <c:v>-0.19795065486737601</c:v>
                </c:pt>
                <c:pt idx="18801">
                  <c:v>-0.18339248471119901</c:v>
                </c:pt>
                <c:pt idx="18802">
                  <c:v>-0.16856923297795201</c:v>
                </c:pt>
                <c:pt idx="18803">
                  <c:v>-0.15361332614286199</c:v>
                </c:pt>
                <c:pt idx="18804">
                  <c:v>-0.13884470011215599</c:v>
                </c:pt>
                <c:pt idx="18805">
                  <c:v>-0.124122824150683</c:v>
                </c:pt>
                <c:pt idx="18806">
                  <c:v>-0.109124436888102</c:v>
                </c:pt>
                <c:pt idx="18807">
                  <c:v>-9.3923769547827399E-2</c:v>
                </c:pt>
                <c:pt idx="18808">
                  <c:v>-7.8676776579423305E-2</c:v>
                </c:pt>
                <c:pt idx="18809">
                  <c:v>-6.3788122078464501E-2</c:v>
                </c:pt>
                <c:pt idx="18810">
                  <c:v>-4.9332657717175397E-2</c:v>
                </c:pt>
                <c:pt idx="18811">
                  <c:v>-3.4765326162427002E-2</c:v>
                </c:pt>
                <c:pt idx="18812">
                  <c:v>-1.9932984035613301E-2</c:v>
                </c:pt>
                <c:pt idx="18813">
                  <c:v>-5.8238734802554502E-3</c:v>
                </c:pt>
                <c:pt idx="18814">
                  <c:v>8.4436555381307895E-3</c:v>
                </c:pt>
                <c:pt idx="18815">
                  <c:v>2.18683324936257E-2</c:v>
                </c:pt>
                <c:pt idx="18816">
                  <c:v>3.5205591931966901E-2</c:v>
                </c:pt>
                <c:pt idx="18817">
                  <c:v>4.8457711430038998E-2</c:v>
                </c:pt>
                <c:pt idx="18818">
                  <c:v>6.1201777122246503E-2</c:v>
                </c:pt>
                <c:pt idx="18819">
                  <c:v>7.3587633762517604E-2</c:v>
                </c:pt>
                <c:pt idx="18820">
                  <c:v>8.5359107247929694E-2</c:v>
                </c:pt>
                <c:pt idx="18821">
                  <c:v>9.6827451347557297E-2</c:v>
                </c:pt>
                <c:pt idx="18822">
                  <c:v>0.10815838291356999</c:v>
                </c:pt>
                <c:pt idx="18823">
                  <c:v>0.118094209119356</c:v>
                </c:pt>
                <c:pt idx="18824">
                  <c:v>0.129164309326707</c:v>
                </c:pt>
                <c:pt idx="18825">
                  <c:v>0.13831510729975299</c:v>
                </c:pt>
                <c:pt idx="18826">
                  <c:v>0.14820519795008899</c:v>
                </c:pt>
                <c:pt idx="18827">
                  <c:v>0.15644830349129299</c:v>
                </c:pt>
                <c:pt idx="18828">
                  <c:v>0.16513923208703901</c:v>
                </c:pt>
                <c:pt idx="18829">
                  <c:v>0.17283760962613001</c:v>
                </c:pt>
                <c:pt idx="18830">
                  <c:v>0.18001729281331399</c:v>
                </c:pt>
                <c:pt idx="18831">
                  <c:v>0.18819604251722899</c:v>
                </c:pt>
                <c:pt idx="18832">
                  <c:v>0.19272416652498001</c:v>
                </c:pt>
                <c:pt idx="18833">
                  <c:v>0.19980592877176701</c:v>
                </c:pt>
                <c:pt idx="18834">
                  <c:v>0.204929190795543</c:v>
                </c:pt>
                <c:pt idx="18835">
                  <c:v>0.21033796718811401</c:v>
                </c:pt>
                <c:pt idx="18836">
                  <c:v>0.21514371034166499</c:v>
                </c:pt>
                <c:pt idx="18837">
                  <c:v>0.218756956210543</c:v>
                </c:pt>
                <c:pt idx="18838">
                  <c:v>0.223246533054477</c:v>
                </c:pt>
                <c:pt idx="18839">
                  <c:v>0.22549152192653299</c:v>
                </c:pt>
                <c:pt idx="18840">
                  <c:v>0.23018301527734</c:v>
                </c:pt>
                <c:pt idx="18841">
                  <c:v>0.23189458624158399</c:v>
                </c:pt>
                <c:pt idx="18842">
                  <c:v>0.23444252162587001</c:v>
                </c:pt>
                <c:pt idx="18843">
                  <c:v>0.23640041751298199</c:v>
                </c:pt>
                <c:pt idx="18844">
                  <c:v>0.23782958053956299</c:v>
                </c:pt>
                <c:pt idx="18845">
                  <c:v>0.239876444112015</c:v>
                </c:pt>
                <c:pt idx="18846">
                  <c:v>0.24042985943234199</c:v>
                </c:pt>
                <c:pt idx="18847">
                  <c:v>0.24200221859477</c:v>
                </c:pt>
                <c:pt idx="18848">
                  <c:v>0.241838630089559</c:v>
                </c:pt>
                <c:pt idx="18849">
                  <c:v>0.24271203084446599</c:v>
                </c:pt>
                <c:pt idx="18850">
                  <c:v>0.24276165194202301</c:v>
                </c:pt>
                <c:pt idx="18851">
                  <c:v>0.24285632717032701</c:v>
                </c:pt>
                <c:pt idx="18852">
                  <c:v>0.24309173499244999</c:v>
                </c:pt>
                <c:pt idx="18853">
                  <c:v>0.24242363199293199</c:v>
                </c:pt>
                <c:pt idx="18854">
                  <c:v>0.24228689380180299</c:v>
                </c:pt>
                <c:pt idx="18855">
                  <c:v>0.24138380211750199</c:v>
                </c:pt>
                <c:pt idx="18856">
                  <c:v>0.24130375966863099</c:v>
                </c:pt>
                <c:pt idx="18857">
                  <c:v>0.24069352214598599</c:v>
                </c:pt>
                <c:pt idx="18858">
                  <c:v>0.23990781248007101</c:v>
                </c:pt>
                <c:pt idx="18859">
                  <c:v>0.23927027723944799</c:v>
                </c:pt>
                <c:pt idx="18860">
                  <c:v>0.238167387919798</c:v>
                </c:pt>
                <c:pt idx="18861">
                  <c:v>0.238065616728241</c:v>
                </c:pt>
                <c:pt idx="18862">
                  <c:v>0.23745895788949201</c:v>
                </c:pt>
                <c:pt idx="18863">
                  <c:v>0.23697023458452801</c:v>
                </c:pt>
                <c:pt idx="18864">
                  <c:v>0.23621425940453999</c:v>
                </c:pt>
                <c:pt idx="18865">
                  <c:v>0.23554047173148401</c:v>
                </c:pt>
                <c:pt idx="18866">
                  <c:v>0.23548756588213299</c:v>
                </c:pt>
                <c:pt idx="18867">
                  <c:v>0.23510571602726299</c:v>
                </c:pt>
                <c:pt idx="18868">
                  <c:v>0.235347084129861</c:v>
                </c:pt>
                <c:pt idx="18869">
                  <c:v>0.23467271121699501</c:v>
                </c:pt>
                <c:pt idx="18870">
                  <c:v>0.234744520849796</c:v>
                </c:pt>
                <c:pt idx="18871">
                  <c:v>0.23514954760477699</c:v>
                </c:pt>
                <c:pt idx="18872">
                  <c:v>0.235493702823967</c:v>
                </c:pt>
                <c:pt idx="18873">
                  <c:v>0.236048017148348</c:v>
                </c:pt>
                <c:pt idx="18874">
                  <c:v>0.236414435299036</c:v>
                </c:pt>
                <c:pt idx="18875">
                  <c:v>0.23745311165128599</c:v>
                </c:pt>
                <c:pt idx="18876">
                  <c:v>0.238290121715552</c:v>
                </c:pt>
                <c:pt idx="18877">
                  <c:v>0.23952548447646799</c:v>
                </c:pt>
                <c:pt idx="18878">
                  <c:v>0.240481716272572</c:v>
                </c:pt>
                <c:pt idx="18879">
                  <c:v>0.24170548296490599</c:v>
                </c:pt>
                <c:pt idx="18880">
                  <c:v>0.24350966646475</c:v>
                </c:pt>
                <c:pt idx="18881">
                  <c:v>0.24499870301197699</c:v>
                </c:pt>
                <c:pt idx="18882">
                  <c:v>0.24666283364900901</c:v>
                </c:pt>
                <c:pt idx="18883">
                  <c:v>0.248414134618131</c:v>
                </c:pt>
                <c:pt idx="18884">
                  <c:v>0.25073295311331101</c:v>
                </c:pt>
                <c:pt idx="18885">
                  <c:v>0.25290291649661401</c:v>
                </c:pt>
                <c:pt idx="18886">
                  <c:v>0.25505084335559303</c:v>
                </c:pt>
                <c:pt idx="18887">
                  <c:v>0.25761930321015802</c:v>
                </c:pt>
                <c:pt idx="18888">
                  <c:v>0.25982612985373599</c:v>
                </c:pt>
                <c:pt idx="18889">
                  <c:v>0.263178478928907</c:v>
                </c:pt>
                <c:pt idx="18890">
                  <c:v>0.26559208378770899</c:v>
                </c:pt>
                <c:pt idx="18891">
                  <c:v>0.26838717244079902</c:v>
                </c:pt>
                <c:pt idx="18892">
                  <c:v>0.27130914757415098</c:v>
                </c:pt>
                <c:pt idx="18893">
                  <c:v>0.27429108965773102</c:v>
                </c:pt>
                <c:pt idx="18894">
                  <c:v>0.27769317991498899</c:v>
                </c:pt>
                <c:pt idx="18895">
                  <c:v>0.28044435811437701</c:v>
                </c:pt>
                <c:pt idx="18896">
                  <c:v>0.28366913968897001</c:v>
                </c:pt>
                <c:pt idx="18897">
                  <c:v>0.28665562830674202</c:v>
                </c:pt>
                <c:pt idx="18898">
                  <c:v>0.29019414266576798</c:v>
                </c:pt>
                <c:pt idx="18899">
                  <c:v>0.29306823994578501</c:v>
                </c:pt>
                <c:pt idx="18900">
                  <c:v>0.29645109150929499</c:v>
                </c:pt>
                <c:pt idx="18901">
                  <c:v>0.299491102331295</c:v>
                </c:pt>
                <c:pt idx="18902">
                  <c:v>0.30284538162427999</c:v>
                </c:pt>
                <c:pt idx="18903">
                  <c:v>0.30611197460280698</c:v>
                </c:pt>
                <c:pt idx="18904">
                  <c:v>0.30905845863383102</c:v>
                </c:pt>
                <c:pt idx="18905">
                  <c:v>0.31227545440354099</c:v>
                </c:pt>
                <c:pt idx="18906">
                  <c:v>0.31526591974364199</c:v>
                </c:pt>
                <c:pt idx="18907">
                  <c:v>0.31852486115973699</c:v>
                </c:pt>
                <c:pt idx="18908">
                  <c:v>0.32122971632039898</c:v>
                </c:pt>
                <c:pt idx="18909">
                  <c:v>0.32407833966917898</c:v>
                </c:pt>
                <c:pt idx="18910">
                  <c:v>0.32672957414607601</c:v>
                </c:pt>
                <c:pt idx="18911">
                  <c:v>0.32949473389299799</c:v>
                </c:pt>
                <c:pt idx="18912">
                  <c:v>0.33215559172480602</c:v>
                </c:pt>
                <c:pt idx="18913">
                  <c:v>0.334382091145559</c:v>
                </c:pt>
                <c:pt idx="18914">
                  <c:v>0.33682497938634698</c:v>
                </c:pt>
                <c:pt idx="18915">
                  <c:v>0.33884817486037999</c:v>
                </c:pt>
                <c:pt idx="18916">
                  <c:v>0.34145770540141301</c:v>
                </c:pt>
                <c:pt idx="18917">
                  <c:v>0.34320511712061402</c:v>
                </c:pt>
                <c:pt idx="18918">
                  <c:v>0.34496210640693797</c:v>
                </c:pt>
                <c:pt idx="18919">
                  <c:v>0.346895728627511</c:v>
                </c:pt>
                <c:pt idx="18920">
                  <c:v>0.348394737880589</c:v>
                </c:pt>
                <c:pt idx="18921">
                  <c:v>0.35025278281642702</c:v>
                </c:pt>
                <c:pt idx="18922">
                  <c:v>0.35120258526682602</c:v>
                </c:pt>
                <c:pt idx="18923">
                  <c:v>0.35237445093768499</c:v>
                </c:pt>
                <c:pt idx="18924">
                  <c:v>0.35353579384802197</c:v>
                </c:pt>
                <c:pt idx="18925">
                  <c:v>0.35455659224372899</c:v>
                </c:pt>
                <c:pt idx="18926">
                  <c:v>0.35536545605563702</c:v>
                </c:pt>
                <c:pt idx="18927">
                  <c:v>0.35587420824606197</c:v>
                </c:pt>
                <c:pt idx="18928">
                  <c:v>0.35637156107850199</c:v>
                </c:pt>
                <c:pt idx="18929">
                  <c:v>0.35702693683504599</c:v>
                </c:pt>
                <c:pt idx="18930">
                  <c:v>0.357270057290694</c:v>
                </c:pt>
                <c:pt idx="18931">
                  <c:v>0.35731637677435502</c:v>
                </c:pt>
                <c:pt idx="18932">
                  <c:v>0.35749533428515801</c:v>
                </c:pt>
                <c:pt idx="18933">
                  <c:v>0.35719787180958201</c:v>
                </c:pt>
                <c:pt idx="18934">
                  <c:v>0.35719124165622002</c:v>
                </c:pt>
                <c:pt idx="18935">
                  <c:v>0.35657350050745101</c:v>
                </c:pt>
                <c:pt idx="18936">
                  <c:v>0.35604806157079699</c:v>
                </c:pt>
                <c:pt idx="18937">
                  <c:v>0.35539988116028998</c:v>
                </c:pt>
                <c:pt idx="18938">
                  <c:v>0.35479175211348601</c:v>
                </c:pt>
                <c:pt idx="18939">
                  <c:v>0.35403752997008903</c:v>
                </c:pt>
                <c:pt idx="18940">
                  <c:v>0.35269438517912</c:v>
                </c:pt>
                <c:pt idx="18941">
                  <c:v>0.35191679977391599</c:v>
                </c:pt>
                <c:pt idx="18942">
                  <c:v>0.35069517081964302</c:v>
                </c:pt>
                <c:pt idx="18943">
                  <c:v>0.34985762887045901</c:v>
                </c:pt>
                <c:pt idx="18944">
                  <c:v>0.34841420245147903</c:v>
                </c:pt>
                <c:pt idx="18945">
                  <c:v>0.34710815794557098</c:v>
                </c:pt>
                <c:pt idx="18946">
                  <c:v>0.345723751608143</c:v>
                </c:pt>
                <c:pt idx="18947">
                  <c:v>0.34412487567383299</c:v>
                </c:pt>
                <c:pt idx="18948">
                  <c:v>0.34311934261726101</c:v>
                </c:pt>
                <c:pt idx="18949">
                  <c:v>0.34123896411643101</c:v>
                </c:pt>
                <c:pt idx="18950">
                  <c:v>0.33956502346460299</c:v>
                </c:pt>
                <c:pt idx="18951">
                  <c:v>0.33799175976268803</c:v>
                </c:pt>
                <c:pt idx="18952">
                  <c:v>0.33670336781580601</c:v>
                </c:pt>
                <c:pt idx="18953">
                  <c:v>0.335085250494849</c:v>
                </c:pt>
                <c:pt idx="18954">
                  <c:v>0.33358123751915503</c:v>
                </c:pt>
                <c:pt idx="18955">
                  <c:v>0.33195361572920801</c:v>
                </c:pt>
                <c:pt idx="18956">
                  <c:v>0.33053782693469103</c:v>
                </c:pt>
                <c:pt idx="18957">
                  <c:v>0.32885325989283198</c:v>
                </c:pt>
                <c:pt idx="18958">
                  <c:v>0.32752056724945999</c:v>
                </c:pt>
                <c:pt idx="18959">
                  <c:v>0.32641233042044598</c:v>
                </c:pt>
                <c:pt idx="18960">
                  <c:v>0.32492683230952302</c:v>
                </c:pt>
                <c:pt idx="18961">
                  <c:v>0.32400612816213598</c:v>
                </c:pt>
                <c:pt idx="18962">
                  <c:v>0.32252706175352602</c:v>
                </c:pt>
                <c:pt idx="18963">
                  <c:v>0.32153833403093102</c:v>
                </c:pt>
                <c:pt idx="18964">
                  <c:v>0.32034071199833902</c:v>
                </c:pt>
                <c:pt idx="18965">
                  <c:v>0.31982058663374402</c:v>
                </c:pt>
                <c:pt idx="18966">
                  <c:v>0.31894771734479099</c:v>
                </c:pt>
                <c:pt idx="18967">
                  <c:v>0.31818074404142199</c:v>
                </c:pt>
                <c:pt idx="18968">
                  <c:v>0.31771588209757201</c:v>
                </c:pt>
                <c:pt idx="18969">
                  <c:v>0.31749767830189701</c:v>
                </c:pt>
                <c:pt idx="18970">
                  <c:v>0.31748976729016398</c:v>
                </c:pt>
                <c:pt idx="18971">
                  <c:v>0.31715079532247298</c:v>
                </c:pt>
                <c:pt idx="18972">
                  <c:v>0.31727867531871801</c:v>
                </c:pt>
                <c:pt idx="18973">
                  <c:v>0.31725319434190002</c:v>
                </c:pt>
                <c:pt idx="18974">
                  <c:v>0.31753249475183298</c:v>
                </c:pt>
                <c:pt idx="18975">
                  <c:v>0.31836093198501098</c:v>
                </c:pt>
                <c:pt idx="18976">
                  <c:v>0.318549612812081</c:v>
                </c:pt>
                <c:pt idx="18977">
                  <c:v>0.31942793431606498</c:v>
                </c:pt>
                <c:pt idx="18978">
                  <c:v>0.32051933324762799</c:v>
                </c:pt>
                <c:pt idx="18979">
                  <c:v>0.32142402096902101</c:v>
                </c:pt>
                <c:pt idx="18980">
                  <c:v>0.32306090027335499</c:v>
                </c:pt>
                <c:pt idx="18981">
                  <c:v>0.32430339547028503</c:v>
                </c:pt>
                <c:pt idx="18982">
                  <c:v>0.32592302500433201</c:v>
                </c:pt>
                <c:pt idx="18983">
                  <c:v>0.327700645420134</c:v>
                </c:pt>
                <c:pt idx="18984">
                  <c:v>0.32948658730112901</c:v>
                </c:pt>
                <c:pt idx="18985">
                  <c:v>0.33191502554637398</c:v>
                </c:pt>
                <c:pt idx="18986">
                  <c:v>0.334222087289474</c:v>
                </c:pt>
                <c:pt idx="18987">
                  <c:v>0.33643945174775802</c:v>
                </c:pt>
                <c:pt idx="18988">
                  <c:v>0.33914213670205301</c:v>
                </c:pt>
                <c:pt idx="18989">
                  <c:v>0.34137276009177298</c:v>
                </c:pt>
                <c:pt idx="18990">
                  <c:v>0.34465993852474602</c:v>
                </c:pt>
                <c:pt idx="18991">
                  <c:v>0.346990868448671</c:v>
                </c:pt>
                <c:pt idx="18992">
                  <c:v>0.35024134350700098</c:v>
                </c:pt>
                <c:pt idx="18993">
                  <c:v>0.35365531182351301</c:v>
                </c:pt>
                <c:pt idx="18994">
                  <c:v>0.35663679274899601</c:v>
                </c:pt>
                <c:pt idx="18995">
                  <c:v>0.36019505813016101</c:v>
                </c:pt>
                <c:pt idx="18996">
                  <c:v>0.36357255261869498</c:v>
                </c:pt>
                <c:pt idx="18997">
                  <c:v>0.367335631184385</c:v>
                </c:pt>
                <c:pt idx="18998">
                  <c:v>0.37076817911029702</c:v>
                </c:pt>
                <c:pt idx="18999">
                  <c:v>0.374660218844513</c:v>
                </c:pt>
                <c:pt idx="19000">
                  <c:v>0.378216520649377</c:v>
                </c:pt>
                <c:pt idx="19001">
                  <c:v>0.38187810748722101</c:v>
                </c:pt>
                <c:pt idx="19002">
                  <c:v>0.385853558721581</c:v>
                </c:pt>
                <c:pt idx="19003">
                  <c:v>0.389195153581047</c:v>
                </c:pt>
                <c:pt idx="19004">
                  <c:v>0.39312955657997001</c:v>
                </c:pt>
                <c:pt idx="19005">
                  <c:v>0.396721812450327</c:v>
                </c:pt>
                <c:pt idx="19006">
                  <c:v>0.40033838014220702</c:v>
                </c:pt>
                <c:pt idx="19007">
                  <c:v>0.40410317013644398</c:v>
                </c:pt>
                <c:pt idx="19008">
                  <c:v>0.40735857257470098</c:v>
                </c:pt>
                <c:pt idx="19009">
                  <c:v>0.41084129884496401</c:v>
                </c:pt>
                <c:pt idx="19010">
                  <c:v>0.41412965483603997</c:v>
                </c:pt>
                <c:pt idx="19011">
                  <c:v>0.41747235355198498</c:v>
                </c:pt>
                <c:pt idx="19012">
                  <c:v>0.42083498135846198</c:v>
                </c:pt>
                <c:pt idx="19013">
                  <c:v>0.42366102030437902</c:v>
                </c:pt>
                <c:pt idx="19014">
                  <c:v>0.426205827743802</c:v>
                </c:pt>
                <c:pt idx="19015">
                  <c:v>0.42878301226639898</c:v>
                </c:pt>
                <c:pt idx="19016">
                  <c:v>0.43094871115168598</c:v>
                </c:pt>
                <c:pt idx="19017">
                  <c:v>0.43338477794740998</c:v>
                </c:pt>
                <c:pt idx="19018">
                  <c:v>0.435349627250053</c:v>
                </c:pt>
                <c:pt idx="19019">
                  <c:v>0.43676790780674901</c:v>
                </c:pt>
                <c:pt idx="19020">
                  <c:v>0.43846186986450397</c:v>
                </c:pt>
                <c:pt idx="19021">
                  <c:v>0.43941057285323498</c:v>
                </c:pt>
                <c:pt idx="19022">
                  <c:v>0.44046931662984701</c:v>
                </c:pt>
                <c:pt idx="19023">
                  <c:v>0.44116002902867701</c:v>
                </c:pt>
                <c:pt idx="19024">
                  <c:v>0.441549189841134</c:v>
                </c:pt>
                <c:pt idx="19025">
                  <c:v>0.44154213782463497</c:v>
                </c:pt>
                <c:pt idx="19026">
                  <c:v>0.44128450536865299</c:v>
                </c:pt>
                <c:pt idx="19027">
                  <c:v>0.44087627162596799</c:v>
                </c:pt>
                <c:pt idx="19028">
                  <c:v>0.43947113561233098</c:v>
                </c:pt>
                <c:pt idx="19029">
                  <c:v>0.43869229381573199</c:v>
                </c:pt>
                <c:pt idx="19030">
                  <c:v>0.43689939148280699</c:v>
                </c:pt>
                <c:pt idx="19031">
                  <c:v>0.43488096069020099</c:v>
                </c:pt>
                <c:pt idx="19032">
                  <c:v>0.432449127590529</c:v>
                </c:pt>
                <c:pt idx="19033">
                  <c:v>0.42991506358314402</c:v>
                </c:pt>
                <c:pt idx="19034">
                  <c:v>0.42726754016596502</c:v>
                </c:pt>
                <c:pt idx="19035">
                  <c:v>0.423485665845449</c:v>
                </c:pt>
                <c:pt idx="19036">
                  <c:v>0.41999039024243801</c:v>
                </c:pt>
                <c:pt idx="19037">
                  <c:v>0.41605173626369801</c:v>
                </c:pt>
                <c:pt idx="19038">
                  <c:v>0.411768172575525</c:v>
                </c:pt>
                <c:pt idx="19039">
                  <c:v>0.40714649141342801</c:v>
                </c:pt>
                <c:pt idx="19040">
                  <c:v>0.40198235669333299</c:v>
                </c:pt>
                <c:pt idx="19041">
                  <c:v>0.396478529812478</c:v>
                </c:pt>
                <c:pt idx="19042">
                  <c:v>0.39104214489062999</c:v>
                </c:pt>
                <c:pt idx="19043">
                  <c:v>0.38518929081623599</c:v>
                </c:pt>
                <c:pt idx="19044">
                  <c:v>0.37897805965409398</c:v>
                </c:pt>
                <c:pt idx="19045">
                  <c:v>0.372415841128937</c:v>
                </c:pt>
                <c:pt idx="19046">
                  <c:v>0.36522925566484599</c:v>
                </c:pt>
                <c:pt idx="19047">
                  <c:v>0.35856810174248099</c:v>
                </c:pt>
                <c:pt idx="19048">
                  <c:v>0.35139585772411602</c:v>
                </c:pt>
                <c:pt idx="19049">
                  <c:v>0.34377956542898502</c:v>
                </c:pt>
                <c:pt idx="19050">
                  <c:v>0.33606101553853202</c:v>
                </c:pt>
                <c:pt idx="19051">
                  <c:v>0.32798968335989198</c:v>
                </c:pt>
                <c:pt idx="19052">
                  <c:v>0.32014755671062001</c:v>
                </c:pt>
                <c:pt idx="19053">
                  <c:v>0.31188550183185998</c:v>
                </c:pt>
                <c:pt idx="19054">
                  <c:v>0.303599485314128</c:v>
                </c:pt>
                <c:pt idx="19055">
                  <c:v>0.294861298653328</c:v>
                </c:pt>
                <c:pt idx="19056">
                  <c:v>0.28656902187926198</c:v>
                </c:pt>
                <c:pt idx="19057">
                  <c:v>0.27767979560387901</c:v>
                </c:pt>
                <c:pt idx="19058">
                  <c:v>0.26917381953045399</c:v>
                </c:pt>
                <c:pt idx="19059">
                  <c:v>0.26039465907575299</c:v>
                </c:pt>
                <c:pt idx="19060">
                  <c:v>0.25177792051334003</c:v>
                </c:pt>
                <c:pt idx="19061">
                  <c:v>0.24337495755705499</c:v>
                </c:pt>
                <c:pt idx="19062">
                  <c:v>0.23438211322520799</c:v>
                </c:pt>
                <c:pt idx="19063">
                  <c:v>0.226138763285651</c:v>
                </c:pt>
                <c:pt idx="19064">
                  <c:v>0.217483959262257</c:v>
                </c:pt>
                <c:pt idx="19065">
                  <c:v>0.20953949008244799</c:v>
                </c:pt>
                <c:pt idx="19066">
                  <c:v>0.20130928468728199</c:v>
                </c:pt>
                <c:pt idx="19067">
                  <c:v>0.19314329193676699</c:v>
                </c:pt>
                <c:pt idx="19068">
                  <c:v>0.185485733273445</c:v>
                </c:pt>
                <c:pt idx="19069">
                  <c:v>0.177963160386581</c:v>
                </c:pt>
                <c:pt idx="19070">
                  <c:v>0.17063142005013801</c:v>
                </c:pt>
                <c:pt idx="19071">
                  <c:v>0.16327427461660299</c:v>
                </c:pt>
                <c:pt idx="19072">
                  <c:v>0.15662093445599801</c:v>
                </c:pt>
                <c:pt idx="19073">
                  <c:v>0.14999355237294401</c:v>
                </c:pt>
                <c:pt idx="19074">
                  <c:v>0.144082232735223</c:v>
                </c:pt>
                <c:pt idx="19075">
                  <c:v>0.138007135695983</c:v>
                </c:pt>
                <c:pt idx="19076">
                  <c:v>0.132460031683306</c:v>
                </c:pt>
                <c:pt idx="19077">
                  <c:v>0.12725093343067301</c:v>
                </c:pt>
                <c:pt idx="19078">
                  <c:v>0.12250829022534</c:v>
                </c:pt>
                <c:pt idx="19079">
                  <c:v>0.118153554552179</c:v>
                </c:pt>
                <c:pt idx="19080">
                  <c:v>0.11394476889744699</c:v>
                </c:pt>
                <c:pt idx="19081">
                  <c:v>0.11032580701242201</c:v>
                </c:pt>
                <c:pt idx="19082">
                  <c:v>0.10699120062353799</c:v>
                </c:pt>
                <c:pt idx="19083">
                  <c:v>0.10449638387245</c:v>
                </c:pt>
                <c:pt idx="19084">
                  <c:v>0.101803438340564</c:v>
                </c:pt>
                <c:pt idx="19085">
                  <c:v>9.9832736374015393E-2</c:v>
                </c:pt>
                <c:pt idx="19086">
                  <c:v>9.81059151864382E-2</c:v>
                </c:pt>
                <c:pt idx="19087">
                  <c:v>9.6879793796115998E-2</c:v>
                </c:pt>
                <c:pt idx="19088">
                  <c:v>9.6484061187916997E-2</c:v>
                </c:pt>
                <c:pt idx="19089">
                  <c:v>9.5695643772981898E-2</c:v>
                </c:pt>
                <c:pt idx="19090">
                  <c:v>9.5913530854316503E-2</c:v>
                </c:pt>
                <c:pt idx="19091">
                  <c:v>9.6220883923722397E-2</c:v>
                </c:pt>
                <c:pt idx="19092">
                  <c:v>9.6991235774606305E-2</c:v>
                </c:pt>
                <c:pt idx="19093">
                  <c:v>9.8347647626842005E-2</c:v>
                </c:pt>
                <c:pt idx="19094">
                  <c:v>9.9755970184047998E-2</c:v>
                </c:pt>
                <c:pt idx="19095">
                  <c:v>0.10105968117306501</c:v>
                </c:pt>
                <c:pt idx="19096">
                  <c:v>0.103353864630307</c:v>
                </c:pt>
                <c:pt idx="19097">
                  <c:v>0.10562379404155101</c:v>
                </c:pt>
                <c:pt idx="19098">
                  <c:v>0.108579241955485</c:v>
                </c:pt>
                <c:pt idx="19099">
                  <c:v>0.111543011269004</c:v>
                </c:pt>
                <c:pt idx="19100">
                  <c:v>0.11457027788313399</c:v>
                </c:pt>
                <c:pt idx="19101">
                  <c:v>0.11829185205164799</c:v>
                </c:pt>
                <c:pt idx="19102">
                  <c:v>0.121647825628851</c:v>
                </c:pt>
                <c:pt idx="19103">
                  <c:v>0.12573626934818899</c:v>
                </c:pt>
                <c:pt idx="19104">
                  <c:v>0.12965620134456901</c:v>
                </c:pt>
                <c:pt idx="19105">
                  <c:v>0.13351822706712199</c:v>
                </c:pt>
                <c:pt idx="19106">
                  <c:v>0.137632432609823</c:v>
                </c:pt>
                <c:pt idx="19107">
                  <c:v>0.141942692794501</c:v>
                </c:pt>
                <c:pt idx="19108">
                  <c:v>0.14611779342536699</c:v>
                </c:pt>
                <c:pt idx="19109">
                  <c:v>0.15020590986039201</c:v>
                </c:pt>
                <c:pt idx="19110">
                  <c:v>0.15483937601468301</c:v>
                </c:pt>
                <c:pt idx="19111">
                  <c:v>0.158414007248773</c:v>
                </c:pt>
                <c:pt idx="19112">
                  <c:v>0.16293274153375201</c:v>
                </c:pt>
                <c:pt idx="19113">
                  <c:v>0.166523699680167</c:v>
                </c:pt>
                <c:pt idx="19114">
                  <c:v>0.17043064769712599</c:v>
                </c:pt>
                <c:pt idx="19115">
                  <c:v>0.17426709416424499</c:v>
                </c:pt>
                <c:pt idx="19116">
                  <c:v>0.17750255333165099</c:v>
                </c:pt>
                <c:pt idx="19117">
                  <c:v>0.18113436935293001</c:v>
                </c:pt>
                <c:pt idx="19118">
                  <c:v>0.18385688232303601</c:v>
                </c:pt>
                <c:pt idx="19119">
                  <c:v>0.186854217584423</c:v>
                </c:pt>
                <c:pt idx="19120">
                  <c:v>0.18908957989295999</c:v>
                </c:pt>
                <c:pt idx="19121">
                  <c:v>0.19134817192414899</c:v>
                </c:pt>
                <c:pt idx="19122">
                  <c:v>0.19295713020902999</c:v>
                </c:pt>
                <c:pt idx="19123">
                  <c:v>0.19460636991222999</c:v>
                </c:pt>
                <c:pt idx="19124">
                  <c:v>0.19578001652001001</c:v>
                </c:pt>
                <c:pt idx="19125">
                  <c:v>0.19626546607879999</c:v>
                </c:pt>
                <c:pt idx="19126">
                  <c:v>0.19701659887256201</c:v>
                </c:pt>
                <c:pt idx="19127">
                  <c:v>0.19618499806253301</c:v>
                </c:pt>
                <c:pt idx="19128">
                  <c:v>0.19601997891367801</c:v>
                </c:pt>
                <c:pt idx="19129">
                  <c:v>0.194935275976895</c:v>
                </c:pt>
                <c:pt idx="19130">
                  <c:v>0.19338173837330899</c:v>
                </c:pt>
                <c:pt idx="19131">
                  <c:v>0.191748817784994</c:v>
                </c:pt>
                <c:pt idx="19132">
                  <c:v>0.188812811391215</c:v>
                </c:pt>
                <c:pt idx="19133">
                  <c:v>0.18625526908602699</c:v>
                </c:pt>
                <c:pt idx="19134">
                  <c:v>0.182765382199291</c:v>
                </c:pt>
                <c:pt idx="19135">
                  <c:v>0.178985667058603</c:v>
                </c:pt>
                <c:pt idx="19136">
                  <c:v>0.17466733351013999</c:v>
                </c:pt>
                <c:pt idx="19137">
                  <c:v>0.16977311086573499</c:v>
                </c:pt>
                <c:pt idx="19138">
                  <c:v>0.16457427329426899</c:v>
                </c:pt>
                <c:pt idx="19139">
                  <c:v>0.158692570305734</c:v>
                </c:pt>
                <c:pt idx="19140">
                  <c:v>0.15280632699586</c:v>
                </c:pt>
                <c:pt idx="19141">
                  <c:v>0.14595514866015999</c:v>
                </c:pt>
                <c:pt idx="19142">
                  <c:v>0.13918261887361499</c:v>
                </c:pt>
                <c:pt idx="19143">
                  <c:v>0.13152866261637</c:v>
                </c:pt>
                <c:pt idx="19144">
                  <c:v>0.123790048474113</c:v>
                </c:pt>
                <c:pt idx="19145">
                  <c:v>0.115722357603309</c:v>
                </c:pt>
                <c:pt idx="19146">
                  <c:v>0.106809972180365</c:v>
                </c:pt>
                <c:pt idx="19147">
                  <c:v>9.8296091823027898E-2</c:v>
                </c:pt>
                <c:pt idx="19148">
                  <c:v>8.8955891511621504E-2</c:v>
                </c:pt>
                <c:pt idx="19149">
                  <c:v>7.9441761520427201E-2</c:v>
                </c:pt>
                <c:pt idx="19150">
                  <c:v>6.9757369851902395E-2</c:v>
                </c:pt>
                <c:pt idx="19151">
                  <c:v>5.9759720869259902E-2</c:v>
                </c:pt>
                <c:pt idx="19152">
                  <c:v>4.96791593234042E-2</c:v>
                </c:pt>
                <c:pt idx="19153">
                  <c:v>3.9545295940837999E-2</c:v>
                </c:pt>
                <c:pt idx="19154">
                  <c:v>2.9014347996557999E-2</c:v>
                </c:pt>
                <c:pt idx="19155">
                  <c:v>1.8350125520122801E-2</c:v>
                </c:pt>
                <c:pt idx="19156">
                  <c:v>8.00688618897007E-3</c:v>
                </c:pt>
                <c:pt idx="19157">
                  <c:v>-2.8785389129718998E-3</c:v>
                </c:pt>
                <c:pt idx="19158">
                  <c:v>-1.31843834151672E-2</c:v>
                </c:pt>
                <c:pt idx="19159">
                  <c:v>-2.3906086289811002E-2</c:v>
                </c:pt>
                <c:pt idx="19160">
                  <c:v>-3.4447238670057702E-2</c:v>
                </c:pt>
                <c:pt idx="19161">
                  <c:v>-4.4716628352501599E-2</c:v>
                </c:pt>
                <c:pt idx="19162">
                  <c:v>-5.5307647756764597E-2</c:v>
                </c:pt>
                <c:pt idx="19163">
                  <c:v>-6.5108766880409605E-2</c:v>
                </c:pt>
                <c:pt idx="19164">
                  <c:v>-7.5098771764303296E-2</c:v>
                </c:pt>
                <c:pt idx="19165">
                  <c:v>-8.4856861847741494E-2</c:v>
                </c:pt>
                <c:pt idx="19166">
                  <c:v>-9.4235978361168898E-2</c:v>
                </c:pt>
                <c:pt idx="19167">
                  <c:v>-0.103525193820593</c:v>
                </c:pt>
                <c:pt idx="19168">
                  <c:v>-0.112298257396638</c:v>
                </c:pt>
                <c:pt idx="19169">
                  <c:v>-0.120643028308519</c:v>
                </c:pt>
                <c:pt idx="19170">
                  <c:v>-0.12874125851867499</c:v>
                </c:pt>
                <c:pt idx="19171">
                  <c:v>-0.13660028888262099</c:v>
                </c:pt>
                <c:pt idx="19172">
                  <c:v>-0.143873980115025</c:v>
                </c:pt>
                <c:pt idx="19173">
                  <c:v>-0.15075729649226499</c:v>
                </c:pt>
                <c:pt idx="19174">
                  <c:v>-0.15702137895538501</c:v>
                </c:pt>
                <c:pt idx="19175">
                  <c:v>-0.16292687078054599</c:v>
                </c:pt>
                <c:pt idx="19176">
                  <c:v>-0.16863718887590701</c:v>
                </c:pt>
                <c:pt idx="19177">
                  <c:v>-0.173650647006382</c:v>
                </c:pt>
                <c:pt idx="19178">
                  <c:v>-0.17797938245221201</c:v>
                </c:pt>
                <c:pt idx="19179">
                  <c:v>-0.18200525350105001</c:v>
                </c:pt>
                <c:pt idx="19180">
                  <c:v>-0.18510543281748301</c:v>
                </c:pt>
                <c:pt idx="19181">
                  <c:v>-0.18832563327059099</c:v>
                </c:pt>
                <c:pt idx="19182">
                  <c:v>-0.19061652978174201</c:v>
                </c:pt>
                <c:pt idx="19183">
                  <c:v>-0.19235361117776301</c:v>
                </c:pt>
                <c:pt idx="19184">
                  <c:v>-0.19379590963641199</c:v>
                </c:pt>
                <c:pt idx="19185">
                  <c:v>-0.19411860036335099</c:v>
                </c:pt>
                <c:pt idx="19186">
                  <c:v>-0.19497640520311399</c:v>
                </c:pt>
                <c:pt idx="19187">
                  <c:v>-0.19462931322828</c:v>
                </c:pt>
                <c:pt idx="19188">
                  <c:v>-0.19366419859362399</c:v>
                </c:pt>
                <c:pt idx="19189">
                  <c:v>-0.19262647132340799</c:v>
                </c:pt>
                <c:pt idx="19190">
                  <c:v>-0.190694237044613</c:v>
                </c:pt>
                <c:pt idx="19191">
                  <c:v>-0.18877176303229401</c:v>
                </c:pt>
                <c:pt idx="19192">
                  <c:v>-0.18630303224139899</c:v>
                </c:pt>
                <c:pt idx="19193">
                  <c:v>-0.18323526820074801</c:v>
                </c:pt>
                <c:pt idx="19194">
                  <c:v>-0.17981717313902801</c:v>
                </c:pt>
                <c:pt idx="19195">
                  <c:v>-0.17619127816312899</c:v>
                </c:pt>
                <c:pt idx="19196">
                  <c:v>-0.172121763569312</c:v>
                </c:pt>
                <c:pt idx="19197">
                  <c:v>-0.16774252000450701</c:v>
                </c:pt>
                <c:pt idx="19198">
                  <c:v>-0.16330825174219099</c:v>
                </c:pt>
                <c:pt idx="19199">
                  <c:v>-0.15864979185380801</c:v>
                </c:pt>
                <c:pt idx="19200">
                  <c:v>-0.153407845542546</c:v>
                </c:pt>
                <c:pt idx="19201">
                  <c:v>-0.14854519210853701</c:v>
                </c:pt>
                <c:pt idx="19202">
                  <c:v>-0.143015372998644</c:v>
                </c:pt>
                <c:pt idx="19203">
                  <c:v>-0.13781345386318999</c:v>
                </c:pt>
                <c:pt idx="19204">
                  <c:v>-0.131974052216354</c:v>
                </c:pt>
                <c:pt idx="19205">
                  <c:v>-0.126625269397447</c:v>
                </c:pt>
                <c:pt idx="19206">
                  <c:v>-0.121415057990612</c:v>
                </c:pt>
                <c:pt idx="19207">
                  <c:v>-0.115643412569847</c:v>
                </c:pt>
                <c:pt idx="19208">
                  <c:v>-0.110461041563095</c:v>
                </c:pt>
                <c:pt idx="19209">
                  <c:v>-0.10520987194847201</c:v>
                </c:pt>
                <c:pt idx="19210">
                  <c:v>-9.9915680972338494E-2</c:v>
                </c:pt>
                <c:pt idx="19211">
                  <c:v>-9.5105862917353498E-2</c:v>
                </c:pt>
                <c:pt idx="19212">
                  <c:v>-9.04855520906446E-2</c:v>
                </c:pt>
                <c:pt idx="19213">
                  <c:v>-8.6008624804855896E-2</c:v>
                </c:pt>
                <c:pt idx="19214">
                  <c:v>-8.2178201117851707E-2</c:v>
                </c:pt>
                <c:pt idx="19215">
                  <c:v>-7.7965066734921998E-2</c:v>
                </c:pt>
                <c:pt idx="19216">
                  <c:v>-7.4546402807378898E-2</c:v>
                </c:pt>
                <c:pt idx="19217">
                  <c:v>-7.1386439662043596E-2</c:v>
                </c:pt>
                <c:pt idx="19218">
                  <c:v>-6.8553779766040004E-2</c:v>
                </c:pt>
                <c:pt idx="19219">
                  <c:v>-6.6611225117241199E-2</c:v>
                </c:pt>
                <c:pt idx="19220">
                  <c:v>-6.4488055627284893E-2</c:v>
                </c:pt>
                <c:pt idx="19221">
                  <c:v>-6.3142179734009901E-2</c:v>
                </c:pt>
                <c:pt idx="19222">
                  <c:v>-6.2246254570791103E-2</c:v>
                </c:pt>
                <c:pt idx="19223">
                  <c:v>-6.1859381715918003E-2</c:v>
                </c:pt>
                <c:pt idx="19224">
                  <c:v>-6.1802928970665298E-2</c:v>
                </c:pt>
                <c:pt idx="19225">
                  <c:v>-6.2596803631232795E-2</c:v>
                </c:pt>
                <c:pt idx="19226">
                  <c:v>-6.3923295743336203E-2</c:v>
                </c:pt>
                <c:pt idx="19227">
                  <c:v>-6.55706921314132E-2</c:v>
                </c:pt>
                <c:pt idx="19228">
                  <c:v>-6.8128226342337297E-2</c:v>
                </c:pt>
                <c:pt idx="19229">
                  <c:v>-7.0458276108229898E-2</c:v>
                </c:pt>
                <c:pt idx="19230">
                  <c:v>-7.4278142787241694E-2</c:v>
                </c:pt>
                <c:pt idx="19231">
                  <c:v>-7.7979907738097307E-2</c:v>
                </c:pt>
                <c:pt idx="19232">
                  <c:v>-8.2640028404615207E-2</c:v>
                </c:pt>
                <c:pt idx="19233">
                  <c:v>-8.7875184325813302E-2</c:v>
                </c:pt>
                <c:pt idx="19234">
                  <c:v>-9.3015136792579597E-2</c:v>
                </c:pt>
                <c:pt idx="19235">
                  <c:v>-9.9310737581539493E-2</c:v>
                </c:pt>
                <c:pt idx="19236">
                  <c:v>-0.106040750303821</c:v>
                </c:pt>
                <c:pt idx="19237">
                  <c:v>-0.113021816193668</c:v>
                </c:pt>
                <c:pt idx="19238">
                  <c:v>-0.120594808619545</c:v>
                </c:pt>
                <c:pt idx="19239">
                  <c:v>-0.128529473770953</c:v>
                </c:pt>
                <c:pt idx="19240">
                  <c:v>-0.136888728620329</c:v>
                </c:pt>
                <c:pt idx="19241">
                  <c:v>-0.145596368939473</c:v>
                </c:pt>
                <c:pt idx="19242">
                  <c:v>-0.15497695546589099</c:v>
                </c:pt>
                <c:pt idx="19243">
                  <c:v>-0.164441967835501</c:v>
                </c:pt>
                <c:pt idx="19244">
                  <c:v>-0.174034927828016</c:v>
                </c:pt>
                <c:pt idx="19245">
                  <c:v>-0.18423097633363</c:v>
                </c:pt>
                <c:pt idx="19246">
                  <c:v>-0.194478475308555</c:v>
                </c:pt>
                <c:pt idx="19247">
                  <c:v>-0.20505220041581401</c:v>
                </c:pt>
                <c:pt idx="19248">
                  <c:v>-0.215517816809107</c:v>
                </c:pt>
                <c:pt idx="19249">
                  <c:v>-0.22620786134822199</c:v>
                </c:pt>
                <c:pt idx="19250">
                  <c:v>-0.23687748943143999</c:v>
                </c:pt>
                <c:pt idx="19251">
                  <c:v>-0.24749597111302599</c:v>
                </c:pt>
                <c:pt idx="19252">
                  <c:v>-0.258650354900541</c:v>
                </c:pt>
                <c:pt idx="19253">
                  <c:v>-0.26906980268242803</c:v>
                </c:pt>
                <c:pt idx="19254">
                  <c:v>-0.279901591979969</c:v>
                </c:pt>
                <c:pt idx="19255">
                  <c:v>-0.29015965641549202</c:v>
                </c:pt>
                <c:pt idx="19256">
                  <c:v>-0.300230415451535</c:v>
                </c:pt>
                <c:pt idx="19257">
                  <c:v>-0.31059049397952798</c:v>
                </c:pt>
                <c:pt idx="19258">
                  <c:v>-0.320129520932666</c:v>
                </c:pt>
                <c:pt idx="19259">
                  <c:v>-0.32972920232976699</c:v>
                </c:pt>
                <c:pt idx="19260">
                  <c:v>-0.33855533906594698</c:v>
                </c:pt>
                <c:pt idx="19261">
                  <c:v>-0.34722604362996101</c:v>
                </c:pt>
                <c:pt idx="19262">
                  <c:v>-0.35532360047579498</c:v>
                </c:pt>
                <c:pt idx="19263">
                  <c:v>-0.36351260994719797</c:v>
                </c:pt>
                <c:pt idx="19264">
                  <c:v>-0.37068585990820302</c:v>
                </c:pt>
                <c:pt idx="19265">
                  <c:v>-0.37714427415178198</c:v>
                </c:pt>
                <c:pt idx="19266">
                  <c:v>-0.38351921429805302</c:v>
                </c:pt>
                <c:pt idx="19267">
                  <c:v>-0.38876622913997499</c:v>
                </c:pt>
                <c:pt idx="19268">
                  <c:v>-0.39414464364038898</c:v>
                </c:pt>
                <c:pt idx="19269">
                  <c:v>-0.39830910563920302</c:v>
                </c:pt>
                <c:pt idx="19270">
                  <c:v>-0.401736075265473</c:v>
                </c:pt>
                <c:pt idx="19271">
                  <c:v>-0.40462914813186501</c:v>
                </c:pt>
                <c:pt idx="19272">
                  <c:v>-0.40662696875953502</c:v>
                </c:pt>
                <c:pt idx="19273">
                  <c:v>-0.40833538306035899</c:v>
                </c:pt>
                <c:pt idx="19274">
                  <c:v>-0.40892448827901001</c:v>
                </c:pt>
                <c:pt idx="19275">
                  <c:v>-0.40879896185964398</c:v>
                </c:pt>
                <c:pt idx="19276">
                  <c:v>-0.40776299689305301</c:v>
                </c:pt>
                <c:pt idx="19277">
                  <c:v>-0.40613965786425898</c:v>
                </c:pt>
                <c:pt idx="19278">
                  <c:v>-0.403964031300167</c:v>
                </c:pt>
                <c:pt idx="19279">
                  <c:v>-0.40070144006392999</c:v>
                </c:pt>
                <c:pt idx="19280">
                  <c:v>-0.39674677197792502</c:v>
                </c:pt>
                <c:pt idx="19281">
                  <c:v>-0.392154116859388</c:v>
                </c:pt>
                <c:pt idx="19282">
                  <c:v>-0.38674962929304202</c:v>
                </c:pt>
                <c:pt idx="19283">
                  <c:v>-0.38052606149370299</c:v>
                </c:pt>
                <c:pt idx="19284">
                  <c:v>-0.37355308194770798</c:v>
                </c:pt>
                <c:pt idx="19285">
                  <c:v>-0.36609498991414302</c:v>
                </c:pt>
                <c:pt idx="19286">
                  <c:v>-0.35790573329554098</c:v>
                </c:pt>
                <c:pt idx="19287">
                  <c:v>-0.348953456852934</c:v>
                </c:pt>
                <c:pt idx="19288">
                  <c:v>-0.33941534813468199</c:v>
                </c:pt>
                <c:pt idx="19289">
                  <c:v>-0.32915207070651598</c:v>
                </c:pt>
                <c:pt idx="19290">
                  <c:v>-0.31896647425174002</c:v>
                </c:pt>
                <c:pt idx="19291">
                  <c:v>-0.30756776424844301</c:v>
                </c:pt>
                <c:pt idx="19292">
                  <c:v>-0.295761712797599</c:v>
                </c:pt>
                <c:pt idx="19293">
                  <c:v>-0.28361594346684998</c:v>
                </c:pt>
                <c:pt idx="19294">
                  <c:v>-0.27098793262947102</c:v>
                </c:pt>
                <c:pt idx="19295">
                  <c:v>-0.25860974666717301</c:v>
                </c:pt>
                <c:pt idx="19296">
                  <c:v>-0.24534028894135701</c:v>
                </c:pt>
                <c:pt idx="19297">
                  <c:v>-0.23184723122720899</c:v>
                </c:pt>
                <c:pt idx="19298">
                  <c:v>-0.21779187529633201</c:v>
                </c:pt>
                <c:pt idx="19299">
                  <c:v>-0.204188852057439</c:v>
                </c:pt>
                <c:pt idx="19300">
                  <c:v>-0.190367769437495</c:v>
                </c:pt>
                <c:pt idx="19301">
                  <c:v>-0.17647570060637699</c:v>
                </c:pt>
                <c:pt idx="19302">
                  <c:v>-0.162470365405083</c:v>
                </c:pt>
                <c:pt idx="19303">
                  <c:v>-0.148146593573943</c:v>
                </c:pt>
                <c:pt idx="19304">
                  <c:v>-0.134353918882404</c:v>
                </c:pt>
                <c:pt idx="19305">
                  <c:v>-0.12049811600744301</c:v>
                </c:pt>
                <c:pt idx="19306">
                  <c:v>-0.107236363531155</c:v>
                </c:pt>
                <c:pt idx="19307">
                  <c:v>-9.3664935419340303E-2</c:v>
                </c:pt>
                <c:pt idx="19308">
                  <c:v>-8.0500463725370397E-2</c:v>
                </c:pt>
                <c:pt idx="19309">
                  <c:v>-6.7804639556124702E-2</c:v>
                </c:pt>
                <c:pt idx="19310">
                  <c:v>-5.51357480936637E-2</c:v>
                </c:pt>
                <c:pt idx="19311">
                  <c:v>-4.34244773602427E-2</c:v>
                </c:pt>
                <c:pt idx="19312">
                  <c:v>-3.1703432697864499E-2</c:v>
                </c:pt>
                <c:pt idx="19313">
                  <c:v>-2.0853821206990902E-2</c:v>
                </c:pt>
                <c:pt idx="19314">
                  <c:v>-1.0153953440763801E-2</c:v>
                </c:pt>
                <c:pt idx="19315">
                  <c:v>-1.4278019865007099E-4</c:v>
                </c:pt>
                <c:pt idx="19316">
                  <c:v>9.1296521866728007E-3</c:v>
                </c:pt>
                <c:pt idx="19317">
                  <c:v>1.78541956387182E-2</c:v>
                </c:pt>
                <c:pt idx="19318">
                  <c:v>2.5493748202660801E-2</c:v>
                </c:pt>
                <c:pt idx="19319">
                  <c:v>3.3048942543223998E-2</c:v>
                </c:pt>
                <c:pt idx="19320">
                  <c:v>3.9463229327263698E-2</c:v>
                </c:pt>
                <c:pt idx="19321">
                  <c:v>4.5446383552758103E-2</c:v>
                </c:pt>
                <c:pt idx="19322">
                  <c:v>5.0174155004097498E-2</c:v>
                </c:pt>
                <c:pt idx="19323">
                  <c:v>5.4218310216237298E-2</c:v>
                </c:pt>
                <c:pt idx="19324">
                  <c:v>5.7857122240784403E-2</c:v>
                </c:pt>
                <c:pt idx="19325">
                  <c:v>6.0410794999374698E-2</c:v>
                </c:pt>
                <c:pt idx="19326">
                  <c:v>6.2313919055537299E-2</c:v>
                </c:pt>
                <c:pt idx="19327">
                  <c:v>6.2965538367465698E-2</c:v>
                </c:pt>
                <c:pt idx="19328">
                  <c:v>6.2938364509149802E-2</c:v>
                </c:pt>
                <c:pt idx="19329">
                  <c:v>6.2244910795535603E-2</c:v>
                </c:pt>
                <c:pt idx="19330">
                  <c:v>6.0651301996562997E-2</c:v>
                </c:pt>
                <c:pt idx="19331">
                  <c:v>5.8269000191858399E-2</c:v>
                </c:pt>
                <c:pt idx="19332">
                  <c:v>5.49293626756081E-2</c:v>
                </c:pt>
                <c:pt idx="19333">
                  <c:v>5.0629803657304899E-2</c:v>
                </c:pt>
                <c:pt idx="19334">
                  <c:v>4.5617781161377997E-2</c:v>
                </c:pt>
                <c:pt idx="19335">
                  <c:v>4.0107799366576699E-2</c:v>
                </c:pt>
                <c:pt idx="19336">
                  <c:v>3.38222164692654E-2</c:v>
                </c:pt>
                <c:pt idx="19337">
                  <c:v>2.6584561978129799E-2</c:v>
                </c:pt>
                <c:pt idx="19338">
                  <c:v>1.8735359399211698E-2</c:v>
                </c:pt>
                <c:pt idx="19339">
                  <c:v>1.02203603700911E-2</c:v>
                </c:pt>
                <c:pt idx="19340">
                  <c:v>9.5229272017747797E-4</c:v>
                </c:pt>
                <c:pt idx="19341">
                  <c:v>-8.6867575919576008E-3</c:v>
                </c:pt>
                <c:pt idx="19342">
                  <c:v>-1.88709258744197E-2</c:v>
                </c:pt>
                <c:pt idx="19343">
                  <c:v>-2.9830759077743699E-2</c:v>
                </c:pt>
                <c:pt idx="19344">
                  <c:v>-4.1013474014368903E-2</c:v>
                </c:pt>
                <c:pt idx="19345">
                  <c:v>-5.2908531915014101E-2</c:v>
                </c:pt>
                <c:pt idx="19346">
                  <c:v>-6.5010770832849896E-2</c:v>
                </c:pt>
                <c:pt idx="19347">
                  <c:v>-7.7300142452182294E-2</c:v>
                </c:pt>
                <c:pt idx="19348">
                  <c:v>-9.0073311490206198E-2</c:v>
                </c:pt>
                <c:pt idx="19349">
                  <c:v>-0.10286236459048401</c:v>
                </c:pt>
                <c:pt idx="19350">
                  <c:v>-0.116530125367725</c:v>
                </c:pt>
                <c:pt idx="19351">
                  <c:v>-0.129496424357739</c:v>
                </c:pt>
                <c:pt idx="19352">
                  <c:v>-0.14280374730495701</c:v>
                </c:pt>
                <c:pt idx="19353">
                  <c:v>-0.15608025050070201</c:v>
                </c:pt>
                <c:pt idx="19354">
                  <c:v>-0.169361873325199</c:v>
                </c:pt>
                <c:pt idx="19355">
                  <c:v>-0.183066136732358</c:v>
                </c:pt>
                <c:pt idx="19356">
                  <c:v>-0.19630533707462999</c:v>
                </c:pt>
                <c:pt idx="19357">
                  <c:v>-0.209081859842488</c:v>
                </c:pt>
                <c:pt idx="19358">
                  <c:v>-0.22180730851451899</c:v>
                </c:pt>
                <c:pt idx="19359">
                  <c:v>-0.23436357096303401</c:v>
                </c:pt>
                <c:pt idx="19360">
                  <c:v>-0.246519132469422</c:v>
                </c:pt>
                <c:pt idx="19361">
                  <c:v>-0.25870018434953401</c:v>
                </c:pt>
                <c:pt idx="19362">
                  <c:v>-0.26981494784763499</c:v>
                </c:pt>
                <c:pt idx="19363">
                  <c:v>-0.28082908339096802</c:v>
                </c:pt>
                <c:pt idx="19364">
                  <c:v>-0.29126235917010401</c:v>
                </c:pt>
                <c:pt idx="19365">
                  <c:v>-0.30124887975291098</c:v>
                </c:pt>
                <c:pt idx="19366">
                  <c:v>-0.31078126491715402</c:v>
                </c:pt>
                <c:pt idx="19367">
                  <c:v>-0.3192090503569</c:v>
                </c:pt>
                <c:pt idx="19368">
                  <c:v>-0.32752080722947302</c:v>
                </c:pt>
                <c:pt idx="19369">
                  <c:v>-0.33457219740731797</c:v>
                </c:pt>
                <c:pt idx="19370">
                  <c:v>-0.34137446816389599</c:v>
                </c:pt>
                <c:pt idx="19371">
                  <c:v>-0.347413930231523</c:v>
                </c:pt>
                <c:pt idx="19372">
                  <c:v>-0.35262507242483898</c:v>
                </c:pt>
                <c:pt idx="19373">
                  <c:v>-0.35722696837814</c:v>
                </c:pt>
                <c:pt idx="19374">
                  <c:v>-0.36058472509300898</c:v>
                </c:pt>
                <c:pt idx="19375">
                  <c:v>-0.36353415988860399</c:v>
                </c:pt>
                <c:pt idx="19376">
                  <c:v>-0.365293328796092</c:v>
                </c:pt>
                <c:pt idx="19377">
                  <c:v>-0.36693097199437202</c:v>
                </c:pt>
                <c:pt idx="19378">
                  <c:v>-0.36717809636776</c:v>
                </c:pt>
                <c:pt idx="19379">
                  <c:v>-0.366559326516741</c:v>
                </c:pt>
                <c:pt idx="19380">
                  <c:v>-0.36520243043766598</c:v>
                </c:pt>
                <c:pt idx="19381">
                  <c:v>-0.36303471768126999</c:v>
                </c:pt>
                <c:pt idx="19382">
                  <c:v>-0.36032237185480098</c:v>
                </c:pt>
                <c:pt idx="19383">
                  <c:v>-0.356511444788989</c:v>
                </c:pt>
                <c:pt idx="19384">
                  <c:v>-0.35190516454814802</c:v>
                </c:pt>
                <c:pt idx="19385">
                  <c:v>-0.34651189437318802</c:v>
                </c:pt>
                <c:pt idx="19386">
                  <c:v>-0.340448636622732</c:v>
                </c:pt>
                <c:pt idx="19387">
                  <c:v>-0.33377803793963801</c:v>
                </c:pt>
                <c:pt idx="19388">
                  <c:v>-0.32650316190009798</c:v>
                </c:pt>
                <c:pt idx="19389">
                  <c:v>-0.31816774614966098</c:v>
                </c:pt>
                <c:pt idx="19390">
                  <c:v>-0.309401248196293</c:v>
                </c:pt>
                <c:pt idx="19391">
                  <c:v>-0.29995237752856901</c:v>
                </c:pt>
                <c:pt idx="19392">
                  <c:v>-0.29018905224091401</c:v>
                </c:pt>
                <c:pt idx="19393">
                  <c:v>-0.279681021582043</c:v>
                </c:pt>
                <c:pt idx="19394">
                  <c:v>-0.26852691810604101</c:v>
                </c:pt>
                <c:pt idx="19395">
                  <c:v>-0.25722806319997199</c:v>
                </c:pt>
                <c:pt idx="19396">
                  <c:v>-0.24517151367699799</c:v>
                </c:pt>
                <c:pt idx="19397">
                  <c:v>-0.23325784899896501</c:v>
                </c:pt>
                <c:pt idx="19398">
                  <c:v>-0.22065955434960799</c:v>
                </c:pt>
                <c:pt idx="19399">
                  <c:v>-0.20815649059115099</c:v>
                </c:pt>
                <c:pt idx="19400">
                  <c:v>-0.195240319907936</c:v>
                </c:pt>
                <c:pt idx="19401">
                  <c:v>-0.18193009348955799</c:v>
                </c:pt>
                <c:pt idx="19402">
                  <c:v>-0.16884161909855999</c:v>
                </c:pt>
                <c:pt idx="19403">
                  <c:v>-0.15531253467603101</c:v>
                </c:pt>
                <c:pt idx="19404">
                  <c:v>-0.142329966287676</c:v>
                </c:pt>
                <c:pt idx="19405">
                  <c:v>-0.129065271916117</c:v>
                </c:pt>
                <c:pt idx="19406">
                  <c:v>-0.115802992273388</c:v>
                </c:pt>
                <c:pt idx="19407">
                  <c:v>-0.102802123291188</c:v>
                </c:pt>
                <c:pt idx="19408">
                  <c:v>-8.9772901483841594E-2</c:v>
                </c:pt>
                <c:pt idx="19409">
                  <c:v>-7.7489721703803E-2</c:v>
                </c:pt>
                <c:pt idx="19410">
                  <c:v>-6.5100857225353304E-2</c:v>
                </c:pt>
                <c:pt idx="19411">
                  <c:v>-5.3127102317729602E-2</c:v>
                </c:pt>
                <c:pt idx="19412">
                  <c:v>-4.1422826273852999E-2</c:v>
                </c:pt>
                <c:pt idx="19413">
                  <c:v>-3.0219300831871701E-2</c:v>
                </c:pt>
                <c:pt idx="19414">
                  <c:v>-1.9484088842279298E-2</c:v>
                </c:pt>
                <c:pt idx="19415">
                  <c:v>-9.2645504223260004E-3</c:v>
                </c:pt>
                <c:pt idx="19416">
                  <c:v>6.44930723437574E-4</c:v>
                </c:pt>
                <c:pt idx="19417">
                  <c:v>9.9468709436871094E-3</c:v>
                </c:pt>
                <c:pt idx="19418">
                  <c:v>1.8489978379554701E-2</c:v>
                </c:pt>
                <c:pt idx="19419">
                  <c:v>2.63440609660106E-2</c:v>
                </c:pt>
                <c:pt idx="19420">
                  <c:v>3.3629052430360802E-2</c:v>
                </c:pt>
                <c:pt idx="19421">
                  <c:v>4.0610921021204997E-2</c:v>
                </c:pt>
                <c:pt idx="19422">
                  <c:v>4.6497287072997703E-2</c:v>
                </c:pt>
                <c:pt idx="19423">
                  <c:v>5.18384445563723E-2</c:v>
                </c:pt>
                <c:pt idx="19424">
                  <c:v>5.6386405228490102E-2</c:v>
                </c:pt>
                <c:pt idx="19425">
                  <c:v>6.0335480745951103E-2</c:v>
                </c:pt>
                <c:pt idx="19426">
                  <c:v>6.3419748798118097E-2</c:v>
                </c:pt>
                <c:pt idx="19427">
                  <c:v>6.56987264698837E-2</c:v>
                </c:pt>
                <c:pt idx="19428">
                  <c:v>6.7461088704621294E-2</c:v>
                </c:pt>
                <c:pt idx="19429">
                  <c:v>6.8199420504781796E-2</c:v>
                </c:pt>
                <c:pt idx="19430">
                  <c:v>6.8678195223589505E-2</c:v>
                </c:pt>
                <c:pt idx="19431">
                  <c:v>6.7937394545644805E-2</c:v>
                </c:pt>
                <c:pt idx="19432">
                  <c:v>6.65813503021737E-2</c:v>
                </c:pt>
                <c:pt idx="19433">
                  <c:v>6.4620429168219903E-2</c:v>
                </c:pt>
                <c:pt idx="19434">
                  <c:v>6.17533713812142E-2</c:v>
                </c:pt>
                <c:pt idx="19435">
                  <c:v>5.8550883679165902E-2</c:v>
                </c:pt>
                <c:pt idx="19436">
                  <c:v>5.4468811929403303E-2</c:v>
                </c:pt>
                <c:pt idx="19437">
                  <c:v>4.9650319344477202E-2</c:v>
                </c:pt>
                <c:pt idx="19438">
                  <c:v>4.4427163835888399E-2</c:v>
                </c:pt>
                <c:pt idx="19439">
                  <c:v>3.8583287245475703E-2</c:v>
                </c:pt>
                <c:pt idx="19440">
                  <c:v>3.2195101565892698E-2</c:v>
                </c:pt>
                <c:pt idx="19441">
                  <c:v>2.5243229979314798E-2</c:v>
                </c:pt>
                <c:pt idx="19442">
                  <c:v>1.7827738395970301E-2</c:v>
                </c:pt>
                <c:pt idx="19443">
                  <c:v>1.00254834712371E-2</c:v>
                </c:pt>
                <c:pt idx="19444">
                  <c:v>1.78708449653611E-3</c:v>
                </c:pt>
                <c:pt idx="19445">
                  <c:v>-6.7163216303063201E-3</c:v>
                </c:pt>
                <c:pt idx="19446">
                  <c:v>-1.5505273064063E-2</c:v>
                </c:pt>
                <c:pt idx="19447">
                  <c:v>-2.4814744745566799E-2</c:v>
                </c:pt>
                <c:pt idx="19448">
                  <c:v>-3.4160146773222301E-2</c:v>
                </c:pt>
                <c:pt idx="19449">
                  <c:v>-4.3655603812623303E-2</c:v>
                </c:pt>
                <c:pt idx="19450">
                  <c:v>-5.3408430728469597E-2</c:v>
                </c:pt>
                <c:pt idx="19451">
                  <c:v>-6.3163982317065895E-2</c:v>
                </c:pt>
                <c:pt idx="19452">
                  <c:v>-7.3286014747936695E-2</c:v>
                </c:pt>
                <c:pt idx="19453">
                  <c:v>-8.2849543187112906E-2</c:v>
                </c:pt>
                <c:pt idx="19454">
                  <c:v>-9.2693027826244001E-2</c:v>
                </c:pt>
                <c:pt idx="19455">
                  <c:v>-0.102445503926419</c:v>
                </c:pt>
                <c:pt idx="19456">
                  <c:v>-0.111913794476971</c:v>
                </c:pt>
                <c:pt idx="19457">
                  <c:v>-0.121173993796215</c:v>
                </c:pt>
                <c:pt idx="19458">
                  <c:v>-0.13032032737546601</c:v>
                </c:pt>
                <c:pt idx="19459">
                  <c:v>-0.139406330478027</c:v>
                </c:pt>
                <c:pt idx="19460">
                  <c:v>-0.14768439313523499</c:v>
                </c:pt>
                <c:pt idx="19461">
                  <c:v>-0.15610472956425001</c:v>
                </c:pt>
                <c:pt idx="19462">
                  <c:v>-0.16357921675416801</c:v>
                </c:pt>
                <c:pt idx="19463">
                  <c:v>-0.171025906375363</c:v>
                </c:pt>
                <c:pt idx="19464">
                  <c:v>-0.178111238554191</c:v>
                </c:pt>
                <c:pt idx="19465">
                  <c:v>-0.18431442023278299</c:v>
                </c:pt>
                <c:pt idx="19466">
                  <c:v>-0.19026242996325299</c:v>
                </c:pt>
                <c:pt idx="19467">
                  <c:v>-0.195136733985907</c:v>
                </c:pt>
                <c:pt idx="19468">
                  <c:v>-0.19987560030674201</c:v>
                </c:pt>
                <c:pt idx="19469">
                  <c:v>-0.20392133249128799</c:v>
                </c:pt>
                <c:pt idx="19470">
                  <c:v>-0.20745330707444301</c:v>
                </c:pt>
                <c:pt idx="19471">
                  <c:v>-0.21028709734116399</c:v>
                </c:pt>
                <c:pt idx="19472">
                  <c:v>-0.21220534566284599</c:v>
                </c:pt>
                <c:pt idx="19473">
                  <c:v>-0.21356481579310299</c:v>
                </c:pt>
                <c:pt idx="19474">
                  <c:v>-0.21461238914094699</c:v>
                </c:pt>
                <c:pt idx="19475">
                  <c:v>-0.21455507056178599</c:v>
                </c:pt>
                <c:pt idx="19476">
                  <c:v>-0.213593213451826</c:v>
                </c:pt>
                <c:pt idx="19477">
                  <c:v>-0.21244420651002999</c:v>
                </c:pt>
                <c:pt idx="19478">
                  <c:v>-0.21017148420528001</c:v>
                </c:pt>
                <c:pt idx="19479">
                  <c:v>-0.207666651884436</c:v>
                </c:pt>
                <c:pt idx="19480">
                  <c:v>-0.20412517457168</c:v>
                </c:pt>
                <c:pt idx="19481">
                  <c:v>-0.200044675724981</c:v>
                </c:pt>
                <c:pt idx="19482">
                  <c:v>-0.195152154741632</c:v>
                </c:pt>
                <c:pt idx="19483">
                  <c:v>-0.189594618831495</c:v>
                </c:pt>
                <c:pt idx="19484">
                  <c:v>-0.18363659767726401</c:v>
                </c:pt>
                <c:pt idx="19485">
                  <c:v>-0.17685694578087599</c:v>
                </c:pt>
                <c:pt idx="19486">
                  <c:v>-0.169774773481664</c:v>
                </c:pt>
                <c:pt idx="19487">
                  <c:v>-0.16178532485237301</c:v>
                </c:pt>
                <c:pt idx="19488">
                  <c:v>-0.15365134278728501</c:v>
                </c:pt>
                <c:pt idx="19489">
                  <c:v>-0.14437717908641001</c:v>
                </c:pt>
                <c:pt idx="19490">
                  <c:v>-0.135394949240395</c:v>
                </c:pt>
                <c:pt idx="19491">
                  <c:v>-0.12589056656006201</c:v>
                </c:pt>
                <c:pt idx="19492">
                  <c:v>-0.11562332688459299</c:v>
                </c:pt>
                <c:pt idx="19493">
                  <c:v>-0.10542710388405201</c:v>
                </c:pt>
                <c:pt idx="19494">
                  <c:v>-9.4428478288247603E-2</c:v>
                </c:pt>
                <c:pt idx="19495">
                  <c:v>-8.3756488463757606E-2</c:v>
                </c:pt>
                <c:pt idx="19496">
                  <c:v>-7.2560776141420605E-2</c:v>
                </c:pt>
                <c:pt idx="19497">
                  <c:v>-6.1256284215960001E-2</c:v>
                </c:pt>
                <c:pt idx="19498">
                  <c:v>-4.9406456980893299E-2</c:v>
                </c:pt>
                <c:pt idx="19499">
                  <c:v>-3.78741644379329E-2</c:v>
                </c:pt>
                <c:pt idx="19500">
                  <c:v>-2.6024885896508899E-2</c:v>
                </c:pt>
                <c:pt idx="19501">
                  <c:v>-1.46807482866639E-2</c:v>
                </c:pt>
                <c:pt idx="19502">
                  <c:v>-2.9524048517178699E-3</c:v>
                </c:pt>
                <c:pt idx="19503">
                  <c:v>8.7378471486596193E-3</c:v>
                </c:pt>
                <c:pt idx="19504">
                  <c:v>2.0000176588118299E-2</c:v>
                </c:pt>
                <c:pt idx="19505">
                  <c:v>3.1594169471209001E-2</c:v>
                </c:pt>
                <c:pt idx="19506">
                  <c:v>4.2050902926524698E-2</c:v>
                </c:pt>
                <c:pt idx="19507">
                  <c:v>5.3198975322096297E-2</c:v>
                </c:pt>
                <c:pt idx="19508">
                  <c:v>6.3649018905030899E-2</c:v>
                </c:pt>
                <c:pt idx="19509">
                  <c:v>7.3805029024869601E-2</c:v>
                </c:pt>
                <c:pt idx="19510">
                  <c:v>8.37604789774576E-2</c:v>
                </c:pt>
                <c:pt idx="19511">
                  <c:v>9.3101383553006498E-2</c:v>
                </c:pt>
                <c:pt idx="19512">
                  <c:v>0.10231585365580501</c:v>
                </c:pt>
                <c:pt idx="19513">
                  <c:v>0.110723486493811</c:v>
                </c:pt>
                <c:pt idx="19514">
                  <c:v>0.119010091447904</c:v>
                </c:pt>
                <c:pt idx="19515">
                  <c:v>0.12632540479836199</c:v>
                </c:pt>
                <c:pt idx="19516">
                  <c:v>0.133639163591455</c:v>
                </c:pt>
                <c:pt idx="19517">
                  <c:v>0.139952770044599</c:v>
                </c:pt>
                <c:pt idx="19518">
                  <c:v>0.14575657876163201</c:v>
                </c:pt>
                <c:pt idx="19519">
                  <c:v>0.15115824540488401</c:v>
                </c:pt>
                <c:pt idx="19520">
                  <c:v>0.155775033113596</c:v>
                </c:pt>
                <c:pt idx="19521">
                  <c:v>0.16024852643541701</c:v>
                </c:pt>
                <c:pt idx="19522">
                  <c:v>0.16340924494342801</c:v>
                </c:pt>
                <c:pt idx="19523">
                  <c:v>0.16623834368277701</c:v>
                </c:pt>
                <c:pt idx="19524">
                  <c:v>0.16870476344478499</c:v>
                </c:pt>
                <c:pt idx="19525">
                  <c:v>0.17024831069920801</c:v>
                </c:pt>
                <c:pt idx="19526">
                  <c:v>0.171475800995011</c:v>
                </c:pt>
                <c:pt idx="19527">
                  <c:v>0.17153047964854601</c:v>
                </c:pt>
                <c:pt idx="19528">
                  <c:v>0.17126819932720999</c:v>
                </c:pt>
                <c:pt idx="19529">
                  <c:v>0.17043378885843799</c:v>
                </c:pt>
                <c:pt idx="19530">
                  <c:v>0.16898072877412601</c:v>
                </c:pt>
                <c:pt idx="19531">
                  <c:v>0.16690796791181201</c:v>
                </c:pt>
                <c:pt idx="19532">
                  <c:v>0.16444223351342499</c:v>
                </c:pt>
                <c:pt idx="19533">
                  <c:v>0.16089941664017299</c:v>
                </c:pt>
                <c:pt idx="19534">
                  <c:v>0.15770202193548499</c:v>
                </c:pt>
                <c:pt idx="19535">
                  <c:v>0.15374081922649299</c:v>
                </c:pt>
                <c:pt idx="19536">
                  <c:v>0.14878668791420999</c:v>
                </c:pt>
                <c:pt idx="19537">
                  <c:v>0.14418601569341499</c:v>
                </c:pt>
                <c:pt idx="19538">
                  <c:v>0.13847503091129301</c:v>
                </c:pt>
                <c:pt idx="19539">
                  <c:v>0.13312232213482</c:v>
                </c:pt>
                <c:pt idx="19540">
                  <c:v>0.12697994143299399</c:v>
                </c:pt>
                <c:pt idx="19541">
                  <c:v>0.12060377276939201</c:v>
                </c:pt>
                <c:pt idx="19542">
                  <c:v>0.114154070384353</c:v>
                </c:pt>
                <c:pt idx="19543">
                  <c:v>0.107184430522255</c:v>
                </c:pt>
                <c:pt idx="19544">
                  <c:v>0.100505752149636</c:v>
                </c:pt>
                <c:pt idx="19545">
                  <c:v>9.3005950021587999E-2</c:v>
                </c:pt>
                <c:pt idx="19546">
                  <c:v>8.6352913199762404E-2</c:v>
                </c:pt>
                <c:pt idx="19547">
                  <c:v>7.87710843053743E-2</c:v>
                </c:pt>
                <c:pt idx="19548">
                  <c:v>7.2116460672909499E-2</c:v>
                </c:pt>
                <c:pt idx="19549">
                  <c:v>6.4501451883596295E-2</c:v>
                </c:pt>
                <c:pt idx="19550">
                  <c:v>5.7291145457438998E-2</c:v>
                </c:pt>
                <c:pt idx="19551">
                  <c:v>5.0726716709382197E-2</c:v>
                </c:pt>
                <c:pt idx="19552">
                  <c:v>4.3772032836498199E-2</c:v>
                </c:pt>
                <c:pt idx="19553">
                  <c:v>3.7359643176124599E-2</c:v>
                </c:pt>
                <c:pt idx="19554">
                  <c:v>3.07044605528668E-2</c:v>
                </c:pt>
                <c:pt idx="19555">
                  <c:v>2.4522379873984E-2</c:v>
                </c:pt>
                <c:pt idx="19556">
                  <c:v>1.88360479889539E-2</c:v>
                </c:pt>
                <c:pt idx="19557">
                  <c:v>1.34256871835969E-2</c:v>
                </c:pt>
                <c:pt idx="19558">
                  <c:v>8.5840503789522803E-3</c:v>
                </c:pt>
                <c:pt idx="19559">
                  <c:v>3.76009805905087E-3</c:v>
                </c:pt>
                <c:pt idx="19560">
                  <c:v>-9.0678534947539904E-4</c:v>
                </c:pt>
                <c:pt idx="19561">
                  <c:v>-4.3926078608760404E-3</c:v>
                </c:pt>
                <c:pt idx="19562">
                  <c:v>-7.51487495868167E-3</c:v>
                </c:pt>
                <c:pt idx="19563">
                  <c:v>-1.03953253955044E-2</c:v>
                </c:pt>
                <c:pt idx="19564">
                  <c:v>-1.27033200287379E-2</c:v>
                </c:pt>
                <c:pt idx="19565">
                  <c:v>-1.4712024676410401E-2</c:v>
                </c:pt>
                <c:pt idx="19566">
                  <c:v>-1.5685019783889899E-2</c:v>
                </c:pt>
                <c:pt idx="19567">
                  <c:v>-1.6321070713854399E-2</c:v>
                </c:pt>
                <c:pt idx="19568">
                  <c:v>-1.6230767847721001E-2</c:v>
                </c:pt>
                <c:pt idx="19569">
                  <c:v>-1.5946796566142001E-2</c:v>
                </c:pt>
                <c:pt idx="19570">
                  <c:v>-1.49790134239561E-2</c:v>
                </c:pt>
                <c:pt idx="19571">
                  <c:v>-1.3066839762475999E-2</c:v>
                </c:pt>
                <c:pt idx="19572">
                  <c:v>-1.07471538897724E-2</c:v>
                </c:pt>
                <c:pt idx="19573">
                  <c:v>-7.8147487067514593E-3</c:v>
                </c:pt>
                <c:pt idx="19574">
                  <c:v>-4.6578212404952699E-3</c:v>
                </c:pt>
                <c:pt idx="19575">
                  <c:v>-3.8460567078252099E-4</c:v>
                </c:pt>
                <c:pt idx="19576">
                  <c:v>4.1658269613402497E-3</c:v>
                </c:pt>
                <c:pt idx="19577">
                  <c:v>9.2394509773389907E-3</c:v>
                </c:pt>
                <c:pt idx="19578">
                  <c:v>1.52896929016519E-2</c:v>
                </c:pt>
                <c:pt idx="19579">
                  <c:v>2.12102659039544E-2</c:v>
                </c:pt>
                <c:pt idx="19580">
                  <c:v>2.8179384776389899E-2</c:v>
                </c:pt>
                <c:pt idx="19581">
                  <c:v>3.5045848097765502E-2</c:v>
                </c:pt>
                <c:pt idx="19582">
                  <c:v>4.2695025985839803E-2</c:v>
                </c:pt>
                <c:pt idx="19583">
                  <c:v>5.0805473605679302E-2</c:v>
                </c:pt>
                <c:pt idx="19584">
                  <c:v>5.9216252027156802E-2</c:v>
                </c:pt>
                <c:pt idx="19585">
                  <c:v>6.8248992638238595E-2</c:v>
                </c:pt>
                <c:pt idx="19586">
                  <c:v>7.7358384702142402E-2</c:v>
                </c:pt>
                <c:pt idx="19587">
                  <c:v>8.6852010205195396E-2</c:v>
                </c:pt>
                <c:pt idx="19588">
                  <c:v>9.6651522052152702E-2</c:v>
                </c:pt>
                <c:pt idx="19589">
                  <c:v>0.106754424420944</c:v>
                </c:pt>
                <c:pt idx="19590">
                  <c:v>0.117021189586934</c:v>
                </c:pt>
                <c:pt idx="19591">
                  <c:v>0.12761722183687299</c:v>
                </c:pt>
                <c:pt idx="19592">
                  <c:v>0.13788376736295399</c:v>
                </c:pt>
                <c:pt idx="19593">
                  <c:v>0.14876191497989699</c:v>
                </c:pt>
                <c:pt idx="19594">
                  <c:v>0.159697064411984</c:v>
                </c:pt>
                <c:pt idx="19595">
                  <c:v>0.17033923460108899</c:v>
                </c:pt>
                <c:pt idx="19596">
                  <c:v>0.181167960603589</c:v>
                </c:pt>
                <c:pt idx="19597">
                  <c:v>0.19184544880905</c:v>
                </c:pt>
                <c:pt idx="19598">
                  <c:v>0.20264638783636499</c:v>
                </c:pt>
                <c:pt idx="19599">
                  <c:v>0.213089889814848</c:v>
                </c:pt>
                <c:pt idx="19600">
                  <c:v>0.223564708711636</c:v>
                </c:pt>
                <c:pt idx="19601">
                  <c:v>0.23364140533668601</c:v>
                </c:pt>
                <c:pt idx="19602">
                  <c:v>0.24374746865212199</c:v>
                </c:pt>
                <c:pt idx="19603">
                  <c:v>0.253527504625778</c:v>
                </c:pt>
                <c:pt idx="19604">
                  <c:v>0.26292355122400901</c:v>
                </c:pt>
                <c:pt idx="19605">
                  <c:v>0.27198974129418702</c:v>
                </c:pt>
                <c:pt idx="19606">
                  <c:v>0.28079479163846199</c:v>
                </c:pt>
                <c:pt idx="19607">
                  <c:v>0.28927346152778499</c:v>
                </c:pt>
                <c:pt idx="19608">
                  <c:v>0.29727864779378699</c:v>
                </c:pt>
                <c:pt idx="19609">
                  <c:v>0.30460841767985702</c:v>
                </c:pt>
                <c:pt idx="19610">
                  <c:v>0.31180426193768401</c:v>
                </c:pt>
                <c:pt idx="19611">
                  <c:v>0.31846841186411601</c:v>
                </c:pt>
                <c:pt idx="19612">
                  <c:v>0.32459787083032898</c:v>
                </c:pt>
                <c:pt idx="19613">
                  <c:v>0.33049344264915897</c:v>
                </c:pt>
                <c:pt idx="19614">
                  <c:v>0.33540417882107798</c:v>
                </c:pt>
                <c:pt idx="19615">
                  <c:v>0.34019158974598102</c:v>
                </c:pt>
                <c:pt idx="19616">
                  <c:v>0.34418475990486003</c:v>
                </c:pt>
                <c:pt idx="19617">
                  <c:v>0.347850512296137</c:v>
                </c:pt>
                <c:pt idx="19618">
                  <c:v>0.35097920934660198</c:v>
                </c:pt>
                <c:pt idx="19619">
                  <c:v>0.35327990278388399</c:v>
                </c:pt>
                <c:pt idx="19620">
                  <c:v>0.35509535675616299</c:v>
                </c:pt>
                <c:pt idx="19621">
                  <c:v>0.35641382982994602</c:v>
                </c:pt>
                <c:pt idx="19622">
                  <c:v>0.35726945449057501</c:v>
                </c:pt>
                <c:pt idx="19623">
                  <c:v>0.35760496034011402</c:v>
                </c:pt>
                <c:pt idx="19624">
                  <c:v>0.35726338166605898</c:v>
                </c:pt>
                <c:pt idx="19625">
                  <c:v>0.35625170233244802</c:v>
                </c:pt>
                <c:pt idx="19626">
                  <c:v>0.35508584315018199</c:v>
                </c:pt>
                <c:pt idx="19627">
                  <c:v>0.35308637358009498</c:v>
                </c:pt>
                <c:pt idx="19628">
                  <c:v>0.35103523875625497</c:v>
                </c:pt>
                <c:pt idx="19629">
                  <c:v>0.34824874381027798</c:v>
                </c:pt>
                <c:pt idx="19630">
                  <c:v>0.34505337641657702</c:v>
                </c:pt>
                <c:pt idx="19631">
                  <c:v>0.34146973620573401</c:v>
                </c:pt>
                <c:pt idx="19632">
                  <c:v>0.33742576322636902</c:v>
                </c:pt>
                <c:pt idx="19633">
                  <c:v>0.33315712267712699</c:v>
                </c:pt>
                <c:pt idx="19634">
                  <c:v>0.32836957622194601</c:v>
                </c:pt>
                <c:pt idx="19635">
                  <c:v>0.323545796432607</c:v>
                </c:pt>
                <c:pt idx="19636">
                  <c:v>0.31797963604516499</c:v>
                </c:pt>
                <c:pt idx="19637">
                  <c:v>0.31241905787528401</c:v>
                </c:pt>
                <c:pt idx="19638">
                  <c:v>0.30651069812238801</c:v>
                </c:pt>
                <c:pt idx="19639">
                  <c:v>0.30046328718995102</c:v>
                </c:pt>
                <c:pt idx="19640">
                  <c:v>0.29449452334035803</c:v>
                </c:pt>
                <c:pt idx="19641">
                  <c:v>0.28786532014018201</c:v>
                </c:pt>
                <c:pt idx="19642">
                  <c:v>0.28125049958557702</c:v>
                </c:pt>
                <c:pt idx="19643">
                  <c:v>0.27495078256008398</c:v>
                </c:pt>
                <c:pt idx="19644">
                  <c:v>0.26807860761535801</c:v>
                </c:pt>
                <c:pt idx="19645">
                  <c:v>0.26170011980227398</c:v>
                </c:pt>
                <c:pt idx="19646">
                  <c:v>0.25468702349774702</c:v>
                </c:pt>
                <c:pt idx="19647">
                  <c:v>0.24781496597389999</c:v>
                </c:pt>
                <c:pt idx="19648">
                  <c:v>0.241234738043407</c:v>
                </c:pt>
                <c:pt idx="19649">
                  <c:v>0.23473917247592599</c:v>
                </c:pt>
                <c:pt idx="19650">
                  <c:v>0.22832002328360301</c:v>
                </c:pt>
                <c:pt idx="19651">
                  <c:v>0.22186777437039701</c:v>
                </c:pt>
                <c:pt idx="19652">
                  <c:v>0.215387747762014</c:v>
                </c:pt>
                <c:pt idx="19653">
                  <c:v>0.209755588138301</c:v>
                </c:pt>
                <c:pt idx="19654">
                  <c:v>0.203747626417082</c:v>
                </c:pt>
                <c:pt idx="19655">
                  <c:v>0.198084958815548</c:v>
                </c:pt>
                <c:pt idx="19656">
                  <c:v>0.192865972768022</c:v>
                </c:pt>
                <c:pt idx="19657">
                  <c:v>0.187497802707464</c:v>
                </c:pt>
                <c:pt idx="19658">
                  <c:v>0.182725073118331</c:v>
                </c:pt>
                <c:pt idx="19659">
                  <c:v>0.178076021531129</c:v>
                </c:pt>
                <c:pt idx="19660">
                  <c:v>0.17355537308454599</c:v>
                </c:pt>
                <c:pt idx="19661">
                  <c:v>0.16943759299755101</c:v>
                </c:pt>
                <c:pt idx="19662">
                  <c:v>0.165665732835972</c:v>
                </c:pt>
                <c:pt idx="19663">
                  <c:v>0.162122254619499</c:v>
                </c:pt>
                <c:pt idx="19664">
                  <c:v>0.158724227839491</c:v>
                </c:pt>
                <c:pt idx="19665">
                  <c:v>0.155751915345678</c:v>
                </c:pt>
                <c:pt idx="19666">
                  <c:v>0.15305040558617</c:v>
                </c:pt>
                <c:pt idx="19667">
                  <c:v>0.150929662008425</c:v>
                </c:pt>
                <c:pt idx="19668">
                  <c:v>0.14895399402933801</c:v>
                </c:pt>
                <c:pt idx="19669">
                  <c:v>0.147012466679877</c:v>
                </c:pt>
                <c:pt idx="19670">
                  <c:v>0.14581502417846801</c:v>
                </c:pt>
                <c:pt idx="19671">
                  <c:v>0.14475806159850901</c:v>
                </c:pt>
                <c:pt idx="19672">
                  <c:v>0.143938738690605</c:v>
                </c:pt>
                <c:pt idx="19673">
                  <c:v>0.14345755507098801</c:v>
                </c:pt>
                <c:pt idx="19674">
                  <c:v>0.142871704584391</c:v>
                </c:pt>
                <c:pt idx="19675">
                  <c:v>0.14285063662550501</c:v>
                </c:pt>
                <c:pt idx="19676">
                  <c:v>0.14292454118088299</c:v>
                </c:pt>
                <c:pt idx="19677">
                  <c:v>0.143332961982338</c:v>
                </c:pt>
                <c:pt idx="19678">
                  <c:v>0.14387023695735099</c:v>
                </c:pt>
                <c:pt idx="19679">
                  <c:v>0.14433235596021601</c:v>
                </c:pt>
                <c:pt idx="19680">
                  <c:v>0.14498324660812201</c:v>
                </c:pt>
                <c:pt idx="19681">
                  <c:v>0.146474587603076</c:v>
                </c:pt>
                <c:pt idx="19682">
                  <c:v>0.147313199544229</c:v>
                </c:pt>
                <c:pt idx="19683">
                  <c:v>0.14859126733934899</c:v>
                </c:pt>
                <c:pt idx="19684">
                  <c:v>0.149707056651804</c:v>
                </c:pt>
                <c:pt idx="19685">
                  <c:v>0.151033981284142</c:v>
                </c:pt>
                <c:pt idx="19686">
                  <c:v>0.15246449200112799</c:v>
                </c:pt>
                <c:pt idx="19687">
                  <c:v>0.153827875059558</c:v>
                </c:pt>
                <c:pt idx="19688">
                  <c:v>0.15494227962856699</c:v>
                </c:pt>
                <c:pt idx="19689">
                  <c:v>0.15611660313692199</c:v>
                </c:pt>
                <c:pt idx="19690">
                  <c:v>0.15741328229213</c:v>
                </c:pt>
                <c:pt idx="19691">
                  <c:v>0.15846592141120799</c:v>
                </c:pt>
                <c:pt idx="19692">
                  <c:v>0.159455196681001</c:v>
                </c:pt>
                <c:pt idx="19693">
                  <c:v>0.160325608014669</c:v>
                </c:pt>
                <c:pt idx="19694">
                  <c:v>0.16098793010988</c:v>
                </c:pt>
                <c:pt idx="19695">
                  <c:v>0.161601835851968</c:v>
                </c:pt>
                <c:pt idx="19696">
                  <c:v>0.161650141588014</c:v>
                </c:pt>
                <c:pt idx="19697">
                  <c:v>0.16190597252660799</c:v>
                </c:pt>
                <c:pt idx="19698">
                  <c:v>0.16180425099387699</c:v>
                </c:pt>
                <c:pt idx="19699">
                  <c:v>0.16124478344614701</c:v>
                </c:pt>
                <c:pt idx="19700">
                  <c:v>0.160622410242755</c:v>
                </c:pt>
                <c:pt idx="19701">
                  <c:v>0.15948450821021301</c:v>
                </c:pt>
                <c:pt idx="19702">
                  <c:v>0.15794218479236199</c:v>
                </c:pt>
                <c:pt idx="19703">
                  <c:v>0.156583590151051</c:v>
                </c:pt>
                <c:pt idx="19704">
                  <c:v>0.15470621812973601</c:v>
                </c:pt>
                <c:pt idx="19705">
                  <c:v>0.15235486999841999</c:v>
                </c:pt>
                <c:pt idx="19706">
                  <c:v>0.149909295317599</c:v>
                </c:pt>
                <c:pt idx="19707">
                  <c:v>0.14667778005275101</c:v>
                </c:pt>
                <c:pt idx="19708">
                  <c:v>0.14366128197353101</c:v>
                </c:pt>
                <c:pt idx="19709">
                  <c:v>0.140206908032973</c:v>
                </c:pt>
                <c:pt idx="19710">
                  <c:v>0.13591002154026399</c:v>
                </c:pt>
                <c:pt idx="19711">
                  <c:v>0.13191613416050799</c:v>
                </c:pt>
                <c:pt idx="19712">
                  <c:v>0.12711618312564801</c:v>
                </c:pt>
                <c:pt idx="19713">
                  <c:v>0.12221063788565401</c:v>
                </c:pt>
                <c:pt idx="19714">
                  <c:v>0.116821428318478</c:v>
                </c:pt>
                <c:pt idx="19715">
                  <c:v>0.111110636538091</c:v>
                </c:pt>
                <c:pt idx="19716">
                  <c:v>0.10516114019129801</c:v>
                </c:pt>
                <c:pt idx="19717">
                  <c:v>9.8919016360676404E-2</c:v>
                </c:pt>
                <c:pt idx="19718">
                  <c:v>9.2417505266654598E-2</c:v>
                </c:pt>
                <c:pt idx="19719">
                  <c:v>8.5335977745386593E-2</c:v>
                </c:pt>
                <c:pt idx="19720">
                  <c:v>7.8244523071443695E-2</c:v>
                </c:pt>
                <c:pt idx="19721">
                  <c:v>7.0966656494149502E-2</c:v>
                </c:pt>
                <c:pt idx="19722">
                  <c:v>6.3664933222586803E-2</c:v>
                </c:pt>
                <c:pt idx="19723">
                  <c:v>5.58133572788269E-2</c:v>
                </c:pt>
                <c:pt idx="19724">
                  <c:v>4.7662170207057403E-2</c:v>
                </c:pt>
                <c:pt idx="19725">
                  <c:v>3.98337024159129E-2</c:v>
                </c:pt>
                <c:pt idx="19726">
                  <c:v>3.1348705328130999E-2</c:v>
                </c:pt>
                <c:pt idx="19727">
                  <c:v>2.3093089185440702E-2</c:v>
                </c:pt>
                <c:pt idx="19728">
                  <c:v>1.4666043325028201E-2</c:v>
                </c:pt>
                <c:pt idx="19729">
                  <c:v>5.6593871917537597E-3</c:v>
                </c:pt>
                <c:pt idx="19730">
                  <c:v>-2.7035309336694E-3</c:v>
                </c:pt>
                <c:pt idx="19731">
                  <c:v>-1.11508587247632E-2</c:v>
                </c:pt>
                <c:pt idx="19732">
                  <c:v>-1.9762711594129199E-2</c:v>
                </c:pt>
                <c:pt idx="19733">
                  <c:v>-2.8155011943461299E-2</c:v>
                </c:pt>
                <c:pt idx="19734">
                  <c:v>-3.6939667460760099E-2</c:v>
                </c:pt>
                <c:pt idx="19735">
                  <c:v>-4.5332798588308902E-2</c:v>
                </c:pt>
                <c:pt idx="19736">
                  <c:v>-5.3511615312353003E-2</c:v>
                </c:pt>
                <c:pt idx="19737">
                  <c:v>-6.1897482595028502E-2</c:v>
                </c:pt>
                <c:pt idx="19738">
                  <c:v>-6.9942189364389395E-2</c:v>
                </c:pt>
                <c:pt idx="19739">
                  <c:v>-7.8042865228057395E-2</c:v>
                </c:pt>
                <c:pt idx="19740">
                  <c:v>-8.5535608774105196E-2</c:v>
                </c:pt>
                <c:pt idx="19741">
                  <c:v>-9.3018242966424303E-2</c:v>
                </c:pt>
                <c:pt idx="19742">
                  <c:v>-0.100165830427159</c:v>
                </c:pt>
                <c:pt idx="19743">
                  <c:v>-0.107249811678145</c:v>
                </c:pt>
                <c:pt idx="19744">
                  <c:v>-0.11399917951272399</c:v>
                </c:pt>
                <c:pt idx="19745">
                  <c:v>-0.120091025947545</c:v>
                </c:pt>
                <c:pt idx="19746">
                  <c:v>-0.12635262630146801</c:v>
                </c:pt>
                <c:pt idx="19747">
                  <c:v>-0.13211020743326499</c:v>
                </c:pt>
                <c:pt idx="19748">
                  <c:v>-0.13734416003811001</c:v>
                </c:pt>
                <c:pt idx="19749">
                  <c:v>-0.14220234162004</c:v>
                </c:pt>
                <c:pt idx="19750">
                  <c:v>-0.14663197368582301</c:v>
                </c:pt>
                <c:pt idx="19751">
                  <c:v>-0.15105016343991601</c:v>
                </c:pt>
                <c:pt idx="19752">
                  <c:v>-0.15455275834527901</c:v>
                </c:pt>
                <c:pt idx="19753">
                  <c:v>-0.157810079152685</c:v>
                </c:pt>
                <c:pt idx="19754">
                  <c:v>-0.16063556124860201</c:v>
                </c:pt>
                <c:pt idx="19755">
                  <c:v>-0.16297285210448001</c:v>
                </c:pt>
                <c:pt idx="19756">
                  <c:v>-0.16535057365917399</c:v>
                </c:pt>
                <c:pt idx="19757">
                  <c:v>-0.16684593196456601</c:v>
                </c:pt>
                <c:pt idx="19758">
                  <c:v>-0.167883453693882</c:v>
                </c:pt>
                <c:pt idx="19759">
                  <c:v>-0.168457435334882</c:v>
                </c:pt>
                <c:pt idx="19760">
                  <c:v>-0.16856827156757501</c:v>
                </c:pt>
                <c:pt idx="19761">
                  <c:v>-0.16855301986406199</c:v>
                </c:pt>
                <c:pt idx="19762">
                  <c:v>-0.16806822369515101</c:v>
                </c:pt>
                <c:pt idx="19763">
                  <c:v>-0.16670875399839699</c:v>
                </c:pt>
                <c:pt idx="19764">
                  <c:v>-0.16532186116724901</c:v>
                </c:pt>
                <c:pt idx="19765">
                  <c:v>-0.16322639504132999</c:v>
                </c:pt>
                <c:pt idx="19766">
                  <c:v>-0.160975570089916</c:v>
                </c:pt>
                <c:pt idx="19767">
                  <c:v>-0.15823315235941299</c:v>
                </c:pt>
                <c:pt idx="19768">
                  <c:v>-0.155018735294527</c:v>
                </c:pt>
                <c:pt idx="19769">
                  <c:v>-0.15148740247023701</c:v>
                </c:pt>
                <c:pt idx="19770">
                  <c:v>-0.14757636351544001</c:v>
                </c:pt>
                <c:pt idx="19771">
                  <c:v>-0.14352220208482699</c:v>
                </c:pt>
                <c:pt idx="19772">
                  <c:v>-0.139011972102215</c:v>
                </c:pt>
                <c:pt idx="19773">
                  <c:v>-0.13436753577025301</c:v>
                </c:pt>
                <c:pt idx="19774">
                  <c:v>-0.12938918179695499</c:v>
                </c:pt>
                <c:pt idx="19775">
                  <c:v>-0.123959663411218</c:v>
                </c:pt>
                <c:pt idx="19776">
                  <c:v>-0.118713878652868</c:v>
                </c:pt>
                <c:pt idx="19777">
                  <c:v>-0.112781581984222</c:v>
                </c:pt>
                <c:pt idx="19778">
                  <c:v>-0.107407440919589</c:v>
                </c:pt>
                <c:pt idx="19779">
                  <c:v>-0.101168050614722</c:v>
                </c:pt>
                <c:pt idx="19780">
                  <c:v>-9.5203760321032505E-2</c:v>
                </c:pt>
                <c:pt idx="19781">
                  <c:v>-8.9151478791909503E-2</c:v>
                </c:pt>
                <c:pt idx="19782">
                  <c:v>-8.2641703927514604E-2</c:v>
                </c:pt>
                <c:pt idx="19783">
                  <c:v>-7.70020169034831E-2</c:v>
                </c:pt>
                <c:pt idx="19784">
                  <c:v>-7.0726920720674297E-2</c:v>
                </c:pt>
                <c:pt idx="19785">
                  <c:v>-6.4158614269082606E-2</c:v>
                </c:pt>
                <c:pt idx="19786">
                  <c:v>-5.8286111642148503E-2</c:v>
                </c:pt>
                <c:pt idx="19787">
                  <c:v>-5.20769310609214E-2</c:v>
                </c:pt>
                <c:pt idx="19788">
                  <c:v>-4.6169382011617903E-2</c:v>
                </c:pt>
                <c:pt idx="19789">
                  <c:v>-4.0535575881875702E-2</c:v>
                </c:pt>
                <c:pt idx="19790">
                  <c:v>-3.4821986624896099E-2</c:v>
                </c:pt>
                <c:pt idx="19791">
                  <c:v>-2.9394769625096601E-2</c:v>
                </c:pt>
                <c:pt idx="19792">
                  <c:v>-2.4250191804908599E-2</c:v>
                </c:pt>
                <c:pt idx="19793">
                  <c:v>-1.9486330612974001E-2</c:v>
                </c:pt>
                <c:pt idx="19794">
                  <c:v>-1.5090685261367399E-2</c:v>
                </c:pt>
                <c:pt idx="19795">
                  <c:v>-1.0642196756059E-2</c:v>
                </c:pt>
                <c:pt idx="19796">
                  <c:v>-6.6746431360594797E-3</c:v>
                </c:pt>
                <c:pt idx="19797">
                  <c:v>-3.0433940339269498E-3</c:v>
                </c:pt>
                <c:pt idx="19798">
                  <c:v>2.0524984574905899E-4</c:v>
                </c:pt>
                <c:pt idx="19799">
                  <c:v>2.75746880487548E-3</c:v>
                </c:pt>
                <c:pt idx="19800">
                  <c:v>5.1630503684859204E-3</c:v>
                </c:pt>
                <c:pt idx="19801">
                  <c:v>7.2426170883138196E-3</c:v>
                </c:pt>
                <c:pt idx="19802">
                  <c:v>8.5670158645127208E-3</c:v>
                </c:pt>
                <c:pt idx="19803">
                  <c:v>9.4617827279344698E-3</c:v>
                </c:pt>
                <c:pt idx="19804">
                  <c:v>1.01091793453464E-2</c:v>
                </c:pt>
                <c:pt idx="19805">
                  <c:v>9.9983212206946302E-3</c:v>
                </c:pt>
                <c:pt idx="19806">
                  <c:v>9.3224920105269803E-3</c:v>
                </c:pt>
                <c:pt idx="19807">
                  <c:v>8.3249849711030492E-3</c:v>
                </c:pt>
                <c:pt idx="19808">
                  <c:v>6.4500709279264696E-3</c:v>
                </c:pt>
                <c:pt idx="19809">
                  <c:v>4.8324089018631899E-3</c:v>
                </c:pt>
                <c:pt idx="19810">
                  <c:v>1.86382548398605E-3</c:v>
                </c:pt>
                <c:pt idx="19811">
                  <c:v>-1.59580488823645E-3</c:v>
                </c:pt>
                <c:pt idx="19812">
                  <c:v>-5.3510004962594301E-3</c:v>
                </c:pt>
                <c:pt idx="19813">
                  <c:v>-9.7759499328436607E-3</c:v>
                </c:pt>
                <c:pt idx="19814">
                  <c:v>-1.43889499693645E-2</c:v>
                </c:pt>
                <c:pt idx="19815">
                  <c:v>-2.0107158080548599E-2</c:v>
                </c:pt>
                <c:pt idx="19816">
                  <c:v>-2.63429042649653E-2</c:v>
                </c:pt>
                <c:pt idx="19817">
                  <c:v>-3.2865510139495603E-2</c:v>
                </c:pt>
                <c:pt idx="19818">
                  <c:v>-3.9798598929434603E-2</c:v>
                </c:pt>
                <c:pt idx="19819">
                  <c:v>-4.7341577385938603E-2</c:v>
                </c:pt>
                <c:pt idx="19820">
                  <c:v>-5.5327753845628297E-2</c:v>
                </c:pt>
                <c:pt idx="19821">
                  <c:v>-6.4313246403114505E-2</c:v>
                </c:pt>
                <c:pt idx="19822">
                  <c:v>-7.3503790807835603E-2</c:v>
                </c:pt>
                <c:pt idx="19823">
                  <c:v>-8.2687580167889504E-2</c:v>
                </c:pt>
                <c:pt idx="19824">
                  <c:v>-9.2560473561346099E-2</c:v>
                </c:pt>
                <c:pt idx="19825">
                  <c:v>-0.103125934662619</c:v>
                </c:pt>
                <c:pt idx="19826">
                  <c:v>-0.11427383639918599</c:v>
                </c:pt>
                <c:pt idx="19827">
                  <c:v>-0.12540856119566801</c:v>
                </c:pt>
                <c:pt idx="19828">
                  <c:v>-0.136674362185465</c:v>
                </c:pt>
                <c:pt idx="19829">
                  <c:v>-0.14840767695923199</c:v>
                </c:pt>
                <c:pt idx="19830">
                  <c:v>-0.16088478853368299</c:v>
                </c:pt>
                <c:pt idx="19831">
                  <c:v>-0.17317069947803501</c:v>
                </c:pt>
                <c:pt idx="19832">
                  <c:v>-0.18559232041409501</c:v>
                </c:pt>
                <c:pt idx="19833">
                  <c:v>-0.198780078015833</c:v>
                </c:pt>
                <c:pt idx="19834">
                  <c:v>-0.21186989112012999</c:v>
                </c:pt>
                <c:pt idx="19835">
                  <c:v>-0.225220678811722</c:v>
                </c:pt>
                <c:pt idx="19836">
                  <c:v>-0.23851642453878999</c:v>
                </c:pt>
                <c:pt idx="19837">
                  <c:v>-0.25183856400334798</c:v>
                </c:pt>
                <c:pt idx="19838">
                  <c:v>-0.265793621414114</c:v>
                </c:pt>
                <c:pt idx="19839">
                  <c:v>-0.27921596390609599</c:v>
                </c:pt>
                <c:pt idx="19840">
                  <c:v>-0.293102766382552</c:v>
                </c:pt>
                <c:pt idx="19841">
                  <c:v>-0.30672862386193001</c:v>
                </c:pt>
                <c:pt idx="19842">
                  <c:v>-0.32013889685767499</c:v>
                </c:pt>
                <c:pt idx="19843">
                  <c:v>-0.33417987432750501</c:v>
                </c:pt>
                <c:pt idx="19844">
                  <c:v>-0.34731716065353002</c:v>
                </c:pt>
                <c:pt idx="19845">
                  <c:v>-0.36076713289005702</c:v>
                </c:pt>
                <c:pt idx="19846">
                  <c:v>-0.37396036465584098</c:v>
                </c:pt>
                <c:pt idx="19847">
                  <c:v>-0.38695786787832198</c:v>
                </c:pt>
                <c:pt idx="19848">
                  <c:v>-0.40009331628998401</c:v>
                </c:pt>
                <c:pt idx="19849">
                  <c:v>-0.41268050586777999</c:v>
                </c:pt>
                <c:pt idx="19850">
                  <c:v>-0.42478384159696603</c:v>
                </c:pt>
                <c:pt idx="19851">
                  <c:v>-0.43687976090646802</c:v>
                </c:pt>
                <c:pt idx="19852">
                  <c:v>-0.44854691807288799</c:v>
                </c:pt>
                <c:pt idx="19853">
                  <c:v>-0.460248268857536</c:v>
                </c:pt>
                <c:pt idx="19854">
                  <c:v>-0.47140477164753603</c:v>
                </c:pt>
                <c:pt idx="19855">
                  <c:v>-0.48187239098569901</c:v>
                </c:pt>
                <c:pt idx="19856">
                  <c:v>-0.49237662855120701</c:v>
                </c:pt>
                <c:pt idx="19857">
                  <c:v>-0.50218746089166999</c:v>
                </c:pt>
                <c:pt idx="19858">
                  <c:v>-0.51178504781102296</c:v>
                </c:pt>
                <c:pt idx="19859">
                  <c:v>-0.52073777629477203</c:v>
                </c:pt>
                <c:pt idx="19860">
                  <c:v>-0.52945315063687604</c:v>
                </c:pt>
                <c:pt idx="19861">
                  <c:v>-0.53764846337434302</c:v>
                </c:pt>
                <c:pt idx="19862">
                  <c:v>-0.54519355010773696</c:v>
                </c:pt>
                <c:pt idx="19863">
                  <c:v>-0.55235433992687799</c:v>
                </c:pt>
                <c:pt idx="19864">
                  <c:v>-0.55891517393243395</c:v>
                </c:pt>
                <c:pt idx="19865">
                  <c:v>-0.56524875800862995</c:v>
                </c:pt>
                <c:pt idx="19866">
                  <c:v>-0.57084116130898999</c:v>
                </c:pt>
                <c:pt idx="19867">
                  <c:v>-0.57600773715771303</c:v>
                </c:pt>
                <c:pt idx="19868">
                  <c:v>-0.58046073979966395</c:v>
                </c:pt>
                <c:pt idx="19869">
                  <c:v>-0.58442972605733801</c:v>
                </c:pt>
                <c:pt idx="19870">
                  <c:v>-0.58840305672370896</c:v>
                </c:pt>
                <c:pt idx="19871">
                  <c:v>-0.59106932770714604</c:v>
                </c:pt>
                <c:pt idx="19872">
                  <c:v>-0.59383377726554498</c:v>
                </c:pt>
                <c:pt idx="19873">
                  <c:v>-0.59571434354567299</c:v>
                </c:pt>
                <c:pt idx="19874">
                  <c:v>-0.59723979275658501</c:v>
                </c:pt>
                <c:pt idx="19875">
                  <c:v>-0.59842951095724894</c:v>
                </c:pt>
                <c:pt idx="19876">
                  <c:v>-0.59892578472920599</c:v>
                </c:pt>
                <c:pt idx="19877">
                  <c:v>-0.59899180842051702</c:v>
                </c:pt>
                <c:pt idx="19878">
                  <c:v>-0.59840265663637104</c:v>
                </c:pt>
                <c:pt idx="19879">
                  <c:v>-0.597396112221662</c:v>
                </c:pt>
                <c:pt idx="19880">
                  <c:v>-0.59634616790458705</c:v>
                </c:pt>
                <c:pt idx="19881">
                  <c:v>-0.59446255909049195</c:v>
                </c:pt>
                <c:pt idx="19882">
                  <c:v>-0.59193201412130902</c:v>
                </c:pt>
                <c:pt idx="19883">
                  <c:v>-0.58958862818456503</c:v>
                </c:pt>
                <c:pt idx="19884">
                  <c:v>-0.58642762929732495</c:v>
                </c:pt>
                <c:pt idx="19885">
                  <c:v>-0.58320341035779799</c:v>
                </c:pt>
                <c:pt idx="19886">
                  <c:v>-0.57952266128552399</c:v>
                </c:pt>
                <c:pt idx="19887">
                  <c:v>-0.57550854972370102</c:v>
                </c:pt>
                <c:pt idx="19888">
                  <c:v>-0.57115689191736696</c:v>
                </c:pt>
                <c:pt idx="19889">
                  <c:v>-0.56635393758738695</c:v>
                </c:pt>
                <c:pt idx="19890">
                  <c:v>-0.56152405197855604</c:v>
                </c:pt>
                <c:pt idx="19891">
                  <c:v>-0.55594113017651903</c:v>
                </c:pt>
                <c:pt idx="19892">
                  <c:v>-0.55069730746074796</c:v>
                </c:pt>
                <c:pt idx="19893">
                  <c:v>-0.54477156410524197</c:v>
                </c:pt>
                <c:pt idx="19894">
                  <c:v>-0.53922369478705201</c:v>
                </c:pt>
                <c:pt idx="19895">
                  <c:v>-0.53270009269202201</c:v>
                </c:pt>
                <c:pt idx="19896">
                  <c:v>-0.52616618394395498</c:v>
                </c:pt>
                <c:pt idx="19897">
                  <c:v>-0.52010079460054803</c:v>
                </c:pt>
                <c:pt idx="19898">
                  <c:v>-0.51319907180625901</c:v>
                </c:pt>
                <c:pt idx="19899">
                  <c:v>-0.50680958888975902</c:v>
                </c:pt>
                <c:pt idx="19900">
                  <c:v>-0.49975647477198498</c:v>
                </c:pt>
                <c:pt idx="19901">
                  <c:v>-0.49292106406589697</c:v>
                </c:pt>
                <c:pt idx="19902">
                  <c:v>-0.48617449816984398</c:v>
                </c:pt>
                <c:pt idx="19903">
                  <c:v>-0.47907568077425</c:v>
                </c:pt>
                <c:pt idx="19904">
                  <c:v>-0.47217367716414199</c:v>
                </c:pt>
                <c:pt idx="19905">
                  <c:v>-0.464903238387393</c:v>
                </c:pt>
                <c:pt idx="19906">
                  <c:v>-0.45771581063039002</c:v>
                </c:pt>
                <c:pt idx="19907">
                  <c:v>-0.45085350016824799</c:v>
                </c:pt>
                <c:pt idx="19908">
                  <c:v>-0.44386863181813502</c:v>
                </c:pt>
                <c:pt idx="19909">
                  <c:v>-0.43699228461871498</c:v>
                </c:pt>
                <c:pt idx="19910">
                  <c:v>-0.43002926704573202</c:v>
                </c:pt>
                <c:pt idx="19911">
                  <c:v>-0.423137731426113</c:v>
                </c:pt>
                <c:pt idx="19912">
                  <c:v>-0.41652066863915999</c:v>
                </c:pt>
                <c:pt idx="19913">
                  <c:v>-0.41014782517612602</c:v>
                </c:pt>
                <c:pt idx="19914">
                  <c:v>-0.40344224019804198</c:v>
                </c:pt>
                <c:pt idx="19915">
                  <c:v>-0.39710756974456202</c:v>
                </c:pt>
                <c:pt idx="19916">
                  <c:v>-0.39084343833745899</c:v>
                </c:pt>
                <c:pt idx="19917">
                  <c:v>-0.384727627644881</c:v>
                </c:pt>
                <c:pt idx="19918">
                  <c:v>-0.37879273778280298</c:v>
                </c:pt>
                <c:pt idx="19919">
                  <c:v>-0.37286937269591103</c:v>
                </c:pt>
                <c:pt idx="19920">
                  <c:v>-0.367139524770277</c:v>
                </c:pt>
                <c:pt idx="19921">
                  <c:v>-0.361798190097607</c:v>
                </c:pt>
                <c:pt idx="19922">
                  <c:v>-0.35624827841529999</c:v>
                </c:pt>
                <c:pt idx="19923">
                  <c:v>-0.35092018704854</c:v>
                </c:pt>
                <c:pt idx="19924">
                  <c:v>-0.34614355553364501</c:v>
                </c:pt>
                <c:pt idx="19925">
                  <c:v>-0.34118072124586402</c:v>
                </c:pt>
                <c:pt idx="19926">
                  <c:v>-0.33647649730122797</c:v>
                </c:pt>
                <c:pt idx="19927">
                  <c:v>-0.33179668985384603</c:v>
                </c:pt>
                <c:pt idx="19928">
                  <c:v>-0.32730813404042902</c:v>
                </c:pt>
                <c:pt idx="19929">
                  <c:v>-0.32330751725947299</c:v>
                </c:pt>
                <c:pt idx="19930">
                  <c:v>-0.31898407981799698</c:v>
                </c:pt>
                <c:pt idx="19931">
                  <c:v>-0.31512461476486903</c:v>
                </c:pt>
                <c:pt idx="19932">
                  <c:v>-0.31109403106608502</c:v>
                </c:pt>
                <c:pt idx="19933">
                  <c:v>-0.30718274400080597</c:v>
                </c:pt>
                <c:pt idx="19934">
                  <c:v>-0.304126557304228</c:v>
                </c:pt>
                <c:pt idx="19935">
                  <c:v>-0.30066850161374797</c:v>
                </c:pt>
                <c:pt idx="19936">
                  <c:v>-0.29726973748768298</c:v>
                </c:pt>
                <c:pt idx="19937">
                  <c:v>-0.29409981145243902</c:v>
                </c:pt>
                <c:pt idx="19938">
                  <c:v>-0.290932194931034</c:v>
                </c:pt>
                <c:pt idx="19939">
                  <c:v>-0.28831100857055703</c:v>
                </c:pt>
                <c:pt idx="19940">
                  <c:v>-0.28580665945665901</c:v>
                </c:pt>
                <c:pt idx="19941">
                  <c:v>-0.28289617934970301</c:v>
                </c:pt>
                <c:pt idx="19942">
                  <c:v>-0.28025363017196098</c:v>
                </c:pt>
                <c:pt idx="19943">
                  <c:v>-0.277746442394673</c:v>
                </c:pt>
                <c:pt idx="19944">
                  <c:v>-0.27546179785290098</c:v>
                </c:pt>
                <c:pt idx="19945">
                  <c:v>-0.273358558221245</c:v>
                </c:pt>
                <c:pt idx="19946">
                  <c:v>-0.27108026999086399</c:v>
                </c:pt>
                <c:pt idx="19947">
                  <c:v>-0.26897059857479699</c:v>
                </c:pt>
                <c:pt idx="19948">
                  <c:v>-0.26715445070129701</c:v>
                </c:pt>
                <c:pt idx="19949">
                  <c:v>-0.26511297985649002</c:v>
                </c:pt>
                <c:pt idx="19950">
                  <c:v>-0.26329638554418799</c:v>
                </c:pt>
                <c:pt idx="19951">
                  <c:v>-0.26156058870201598</c:v>
                </c:pt>
                <c:pt idx="19952">
                  <c:v>-0.25972309987835202</c:v>
                </c:pt>
                <c:pt idx="19953">
                  <c:v>-0.25848630075849799</c:v>
                </c:pt>
                <c:pt idx="19954">
                  <c:v>-0.25665989589552402</c:v>
                </c:pt>
                <c:pt idx="19955">
                  <c:v>-0.25524210011557202</c:v>
                </c:pt>
                <c:pt idx="19956">
                  <c:v>-0.25429605320208398</c:v>
                </c:pt>
                <c:pt idx="19957">
                  <c:v>-0.25275952960826797</c:v>
                </c:pt>
                <c:pt idx="19958">
                  <c:v>-0.25141755345078498</c:v>
                </c:pt>
                <c:pt idx="19959">
                  <c:v>-0.25003994752258202</c:v>
                </c:pt>
                <c:pt idx="19960">
                  <c:v>-0.24882982741732601</c:v>
                </c:pt>
                <c:pt idx="19961">
                  <c:v>-0.248193595523898</c:v>
                </c:pt>
                <c:pt idx="19962">
                  <c:v>-0.247013237971073</c:v>
                </c:pt>
                <c:pt idx="19963">
                  <c:v>-0.24584928696185099</c:v>
                </c:pt>
                <c:pt idx="19964">
                  <c:v>-0.24485662427626501</c:v>
                </c:pt>
                <c:pt idx="19965">
                  <c:v>-0.24402084187138301</c:v>
                </c:pt>
                <c:pt idx="19966">
                  <c:v>-0.243271867964516</c:v>
                </c:pt>
                <c:pt idx="19967">
                  <c:v>-0.242698289311263</c:v>
                </c:pt>
                <c:pt idx="19968">
                  <c:v>-0.24169023059698899</c:v>
                </c:pt>
                <c:pt idx="19969">
                  <c:v>-0.240972993817655</c:v>
                </c:pt>
                <c:pt idx="19970">
                  <c:v>-0.240234160570062</c:v>
                </c:pt>
                <c:pt idx="19971">
                  <c:v>-0.23971654272603199</c:v>
                </c:pt>
                <c:pt idx="19972">
                  <c:v>-0.239205895393373</c:v>
                </c:pt>
                <c:pt idx="19973">
                  <c:v>-0.23848363553465801</c:v>
                </c:pt>
                <c:pt idx="19974">
                  <c:v>-0.23776006743599801</c:v>
                </c:pt>
                <c:pt idx="19975">
                  <c:v>-0.23726639039105801</c:v>
                </c:pt>
                <c:pt idx="19976">
                  <c:v>-0.23678232508489999</c:v>
                </c:pt>
                <c:pt idx="19977">
                  <c:v>-0.23634322494777901</c:v>
                </c:pt>
                <c:pt idx="19978">
                  <c:v>-0.23607365014770401</c:v>
                </c:pt>
                <c:pt idx="19979">
                  <c:v>-0.23535354161734701</c:v>
                </c:pt>
                <c:pt idx="19980">
                  <c:v>-0.23514213233473399</c:v>
                </c:pt>
                <c:pt idx="19981">
                  <c:v>-0.23473438326528601</c:v>
                </c:pt>
                <c:pt idx="19982">
                  <c:v>-0.23423679537557801</c:v>
                </c:pt>
                <c:pt idx="19983">
                  <c:v>-0.23418835911855801</c:v>
                </c:pt>
                <c:pt idx="19984">
                  <c:v>-0.23362358213811599</c:v>
                </c:pt>
                <c:pt idx="19985">
                  <c:v>-0.23334274254253401</c:v>
                </c:pt>
                <c:pt idx="19986">
                  <c:v>-0.23295621866376801</c:v>
                </c:pt>
                <c:pt idx="19987">
                  <c:v>-0.2326182114092</c:v>
                </c:pt>
                <c:pt idx="19988">
                  <c:v>-0.23234040340496701</c:v>
                </c:pt>
                <c:pt idx="19989">
                  <c:v>-0.232083362590881</c:v>
                </c:pt>
                <c:pt idx="19990">
                  <c:v>-0.231726434755684</c:v>
                </c:pt>
                <c:pt idx="19991">
                  <c:v>-0.23144931114398501</c:v>
                </c:pt>
                <c:pt idx="19992">
                  <c:v>-0.23097217929046501</c:v>
                </c:pt>
                <c:pt idx="19993">
                  <c:v>-0.230663345332422</c:v>
                </c:pt>
                <c:pt idx="19994">
                  <c:v>-0.23053861078190399</c:v>
                </c:pt>
                <c:pt idx="19995">
                  <c:v>-0.22972352883157801</c:v>
                </c:pt>
                <c:pt idx="19996">
                  <c:v>-0.22923752741644801</c:v>
                </c:pt>
                <c:pt idx="19997">
                  <c:v>-0.228714075128303</c:v>
                </c:pt>
                <c:pt idx="19998">
                  <c:v>-0.228314353632289</c:v>
                </c:pt>
                <c:pt idx="19999">
                  <c:v>-0.22775802577747001</c:v>
                </c:pt>
                <c:pt idx="20000">
                  <c:v>-0.22681385738059801</c:v>
                </c:pt>
                <c:pt idx="20001">
                  <c:v>-0.22617352587796499</c:v>
                </c:pt>
                <c:pt idx="20002">
                  <c:v>-0.22550697576527101</c:v>
                </c:pt>
                <c:pt idx="20003">
                  <c:v>-0.22460323901370399</c:v>
                </c:pt>
                <c:pt idx="20004">
                  <c:v>-0.22381601872447399</c:v>
                </c:pt>
                <c:pt idx="20005">
                  <c:v>-0.22298351809648201</c:v>
                </c:pt>
                <c:pt idx="20006">
                  <c:v>-0.221688337916777</c:v>
                </c:pt>
                <c:pt idx="20007">
                  <c:v>-0.220789398290965</c:v>
                </c:pt>
                <c:pt idx="20008">
                  <c:v>-0.219429512643909</c:v>
                </c:pt>
                <c:pt idx="20009">
                  <c:v>-0.21805855655710801</c:v>
                </c:pt>
                <c:pt idx="20010">
                  <c:v>-0.216757189694917</c:v>
                </c:pt>
                <c:pt idx="20011">
                  <c:v>-0.21505215314110401</c:v>
                </c:pt>
                <c:pt idx="20012">
                  <c:v>-0.213469476854978</c:v>
                </c:pt>
                <c:pt idx="20013">
                  <c:v>-0.211643324706315</c:v>
                </c:pt>
                <c:pt idx="20014">
                  <c:v>-0.20967733479092601</c:v>
                </c:pt>
                <c:pt idx="20015">
                  <c:v>-0.207685507887515</c:v>
                </c:pt>
                <c:pt idx="20016">
                  <c:v>-0.20556900835358699</c:v>
                </c:pt>
                <c:pt idx="20017">
                  <c:v>-0.20318481832413099</c:v>
                </c:pt>
                <c:pt idx="20018">
                  <c:v>-0.200772198257546</c:v>
                </c:pt>
                <c:pt idx="20019">
                  <c:v>-0.19821689514480401</c:v>
                </c:pt>
                <c:pt idx="20020">
                  <c:v>-0.19568073292590599</c:v>
                </c:pt>
                <c:pt idx="20021">
                  <c:v>-0.19294987117040999</c:v>
                </c:pt>
                <c:pt idx="20022">
                  <c:v>-0.18969050842910501</c:v>
                </c:pt>
                <c:pt idx="20023">
                  <c:v>-0.18682222521181999</c:v>
                </c:pt>
                <c:pt idx="20024">
                  <c:v>-0.18345858301345899</c:v>
                </c:pt>
                <c:pt idx="20025">
                  <c:v>-0.18012951919782499</c:v>
                </c:pt>
                <c:pt idx="20026">
                  <c:v>-0.176685976770911</c:v>
                </c:pt>
                <c:pt idx="20027">
                  <c:v>-0.17283220180762801</c:v>
                </c:pt>
                <c:pt idx="20028">
                  <c:v>-0.169052949893467</c:v>
                </c:pt>
                <c:pt idx="20029">
                  <c:v>-0.165226844012269</c:v>
                </c:pt>
                <c:pt idx="20030">
                  <c:v>-0.16109182489538601</c:v>
                </c:pt>
                <c:pt idx="20031">
                  <c:v>-0.156941923368111</c:v>
                </c:pt>
                <c:pt idx="20032">
                  <c:v>-0.15263002691924599</c:v>
                </c:pt>
                <c:pt idx="20033">
                  <c:v>-0.14808165882403501</c:v>
                </c:pt>
                <c:pt idx="20034">
                  <c:v>-0.143488486871789</c:v>
                </c:pt>
                <c:pt idx="20035">
                  <c:v>-0.138815437773888</c:v>
                </c:pt>
                <c:pt idx="20036">
                  <c:v>-0.13371673099450901</c:v>
                </c:pt>
                <c:pt idx="20037">
                  <c:v>-0.128836630253849</c:v>
                </c:pt>
                <c:pt idx="20038">
                  <c:v>-0.123774269458913</c:v>
                </c:pt>
                <c:pt idx="20039">
                  <c:v>-0.11844505845994199</c:v>
                </c:pt>
                <c:pt idx="20040">
                  <c:v>-0.11326408765496</c:v>
                </c:pt>
                <c:pt idx="20041">
                  <c:v>-0.10772074944648399</c:v>
                </c:pt>
                <c:pt idx="20042">
                  <c:v>-0.102628816631728</c:v>
                </c:pt>
                <c:pt idx="20043">
                  <c:v>-9.6908153184962806E-2</c:v>
                </c:pt>
                <c:pt idx="20044">
                  <c:v>-9.1326225870670102E-2</c:v>
                </c:pt>
                <c:pt idx="20045">
                  <c:v>-8.5672014514187003E-2</c:v>
                </c:pt>
                <c:pt idx="20046">
                  <c:v>-7.9752283214556005E-2</c:v>
                </c:pt>
                <c:pt idx="20047">
                  <c:v>-7.3998628934894506E-2</c:v>
                </c:pt>
                <c:pt idx="20048">
                  <c:v>-6.8313546621872306E-2</c:v>
                </c:pt>
                <c:pt idx="20049">
                  <c:v>-6.2227957049002802E-2</c:v>
                </c:pt>
                <c:pt idx="20050">
                  <c:v>-5.6295517011657303E-2</c:v>
                </c:pt>
                <c:pt idx="20051">
                  <c:v>-4.99561164859793E-2</c:v>
                </c:pt>
                <c:pt idx="20052">
                  <c:v>-4.4049546299323401E-2</c:v>
                </c:pt>
                <c:pt idx="20053">
                  <c:v>-3.8162025913493797E-2</c:v>
                </c:pt>
                <c:pt idx="20054">
                  <c:v>-3.1741971174730599E-2</c:v>
                </c:pt>
                <c:pt idx="20055">
                  <c:v>-2.56782776484226E-2</c:v>
                </c:pt>
                <c:pt idx="20056">
                  <c:v>-1.92844212413197E-2</c:v>
                </c:pt>
                <c:pt idx="20057">
                  <c:v>-1.3376284131791901E-2</c:v>
                </c:pt>
                <c:pt idx="20058">
                  <c:v>-7.2022930487823803E-3</c:v>
                </c:pt>
                <c:pt idx="20059">
                  <c:v>-8.5198523121552403E-4</c:v>
                </c:pt>
                <c:pt idx="20060">
                  <c:v>5.38430930513332E-3</c:v>
                </c:pt>
                <c:pt idx="20061">
                  <c:v>1.17415359973844E-2</c:v>
                </c:pt>
                <c:pt idx="20062">
                  <c:v>1.77998222357891E-2</c:v>
                </c:pt>
                <c:pt idx="20063">
                  <c:v>2.4228137581908799E-2</c:v>
                </c:pt>
                <c:pt idx="20064">
                  <c:v>3.0350077155179001E-2</c:v>
                </c:pt>
                <c:pt idx="20065">
                  <c:v>3.66066752951432E-2</c:v>
                </c:pt>
                <c:pt idx="20066">
                  <c:v>4.2986126308291003E-2</c:v>
                </c:pt>
                <c:pt idx="20067">
                  <c:v>4.9195784224443401E-2</c:v>
                </c:pt>
                <c:pt idx="20068">
                  <c:v>5.5792965220961499E-2</c:v>
                </c:pt>
                <c:pt idx="20069">
                  <c:v>6.17061744123963E-2</c:v>
                </c:pt>
                <c:pt idx="20070">
                  <c:v>6.8159033562968596E-2</c:v>
                </c:pt>
                <c:pt idx="20071">
                  <c:v>7.4394914339515894E-2</c:v>
                </c:pt>
                <c:pt idx="20072">
                  <c:v>8.0883296821499306E-2</c:v>
                </c:pt>
                <c:pt idx="20073">
                  <c:v>8.7433205723840807E-2</c:v>
                </c:pt>
                <c:pt idx="20074">
                  <c:v>9.3394868898799693E-2</c:v>
                </c:pt>
                <c:pt idx="20075">
                  <c:v>9.9755598989400798E-2</c:v>
                </c:pt>
                <c:pt idx="20076">
                  <c:v>0.105971994840716</c:v>
                </c:pt>
                <c:pt idx="20077">
                  <c:v>0.112723612578638</c:v>
                </c:pt>
                <c:pt idx="20078">
                  <c:v>0.119249383227235</c:v>
                </c:pt>
                <c:pt idx="20079">
                  <c:v>0.12550887241414299</c:v>
                </c:pt>
                <c:pt idx="20080">
                  <c:v>0.13185941311885699</c:v>
                </c:pt>
                <c:pt idx="20081">
                  <c:v>0.13857898349044001</c:v>
                </c:pt>
                <c:pt idx="20082">
                  <c:v>0.145100537670459</c:v>
                </c:pt>
                <c:pt idx="20083">
                  <c:v>0.15201753358553899</c:v>
                </c:pt>
                <c:pt idx="20084">
                  <c:v>0.15828188657137099</c:v>
                </c:pt>
                <c:pt idx="20085">
                  <c:v>0.165178231749705</c:v>
                </c:pt>
                <c:pt idx="20086">
                  <c:v>0.17201694019496999</c:v>
                </c:pt>
                <c:pt idx="20087">
                  <c:v>0.17890202593898299</c:v>
                </c:pt>
                <c:pt idx="20088">
                  <c:v>0.186007896475196</c:v>
                </c:pt>
                <c:pt idx="20089">
                  <c:v>0.19280394559098399</c:v>
                </c:pt>
                <c:pt idx="20090">
                  <c:v>0.199941664025022</c:v>
                </c:pt>
                <c:pt idx="20091">
                  <c:v>0.20706450593112299</c:v>
                </c:pt>
                <c:pt idx="20092">
                  <c:v>0.214348159855237</c:v>
                </c:pt>
                <c:pt idx="20093">
                  <c:v>0.22139571984717199</c:v>
                </c:pt>
                <c:pt idx="20094">
                  <c:v>0.22885644190820101</c:v>
                </c:pt>
                <c:pt idx="20095">
                  <c:v>0.23632506924604299</c:v>
                </c:pt>
                <c:pt idx="20096">
                  <c:v>0.24357390766161399</c:v>
                </c:pt>
                <c:pt idx="20097">
                  <c:v>0.25124105925291401</c:v>
                </c:pt>
                <c:pt idx="20098">
                  <c:v>0.25849291303838601</c:v>
                </c:pt>
                <c:pt idx="20099">
                  <c:v>0.266589393148912</c:v>
                </c:pt>
                <c:pt idx="20100">
                  <c:v>0.27423269699076602</c:v>
                </c:pt>
                <c:pt idx="20101">
                  <c:v>0.28180496016781997</c:v>
                </c:pt>
                <c:pt idx="20102">
                  <c:v>0.28973205023821502</c:v>
                </c:pt>
                <c:pt idx="20103">
                  <c:v>0.297464236934674</c:v>
                </c:pt>
                <c:pt idx="20104">
                  <c:v>0.30559293697280099</c:v>
                </c:pt>
                <c:pt idx="20105">
                  <c:v>0.31343335708072001</c:v>
                </c:pt>
                <c:pt idx="20106">
                  <c:v>0.32120700272434799</c:v>
                </c:pt>
                <c:pt idx="20107">
                  <c:v>0.32889900528388299</c:v>
                </c:pt>
                <c:pt idx="20108">
                  <c:v>0.33687103869979801</c:v>
                </c:pt>
                <c:pt idx="20109">
                  <c:v>0.34475664831441799</c:v>
                </c:pt>
                <c:pt idx="20110">
                  <c:v>0.35257990297796699</c:v>
                </c:pt>
                <c:pt idx="20111">
                  <c:v>0.36005684924369102</c:v>
                </c:pt>
                <c:pt idx="20112">
                  <c:v>0.36774613363845599</c:v>
                </c:pt>
                <c:pt idx="20113">
                  <c:v>0.37566740448716601</c:v>
                </c:pt>
                <c:pt idx="20114">
                  <c:v>0.38311634890363699</c:v>
                </c:pt>
                <c:pt idx="20115">
                  <c:v>0.39106115356745202</c:v>
                </c:pt>
                <c:pt idx="20116">
                  <c:v>0.39756182010373903</c:v>
                </c:pt>
                <c:pt idx="20117">
                  <c:v>0.405359238586602</c:v>
                </c:pt>
                <c:pt idx="20118">
                  <c:v>0.412470988157495</c:v>
                </c:pt>
                <c:pt idx="20119">
                  <c:v>0.41949648091042901</c:v>
                </c:pt>
                <c:pt idx="20120">
                  <c:v>0.426011273083649</c:v>
                </c:pt>
                <c:pt idx="20121">
                  <c:v>0.43294413301531498</c:v>
                </c:pt>
                <c:pt idx="20122">
                  <c:v>0.43905729593993797</c:v>
                </c:pt>
                <c:pt idx="20123">
                  <c:v>0.44520565139849699</c:v>
                </c:pt>
                <c:pt idx="20124">
                  <c:v>0.451702335011127</c:v>
                </c:pt>
                <c:pt idx="20125">
                  <c:v>0.45685972546564402</c:v>
                </c:pt>
                <c:pt idx="20126">
                  <c:v>0.46270725030125598</c:v>
                </c:pt>
                <c:pt idx="20127">
                  <c:v>0.46782152538032001</c:v>
                </c:pt>
                <c:pt idx="20128">
                  <c:v>0.47288799770652701</c:v>
                </c:pt>
                <c:pt idx="20129">
                  <c:v>0.47763529703004898</c:v>
                </c:pt>
                <c:pt idx="20130">
                  <c:v>0.48173287431532502</c:v>
                </c:pt>
                <c:pt idx="20131">
                  <c:v>0.48643330968693199</c:v>
                </c:pt>
                <c:pt idx="20132">
                  <c:v>0.489943181712654</c:v>
                </c:pt>
                <c:pt idx="20133">
                  <c:v>0.49367919427420498</c:v>
                </c:pt>
                <c:pt idx="20134">
                  <c:v>0.49651987324035002</c:v>
                </c:pt>
                <c:pt idx="20135">
                  <c:v>0.49967019983164901</c:v>
                </c:pt>
                <c:pt idx="20136">
                  <c:v>0.50217207794376295</c:v>
                </c:pt>
                <c:pt idx="20137">
                  <c:v>0.50426321294494203</c:v>
                </c:pt>
                <c:pt idx="20138">
                  <c:v>0.50584408957317695</c:v>
                </c:pt>
                <c:pt idx="20139">
                  <c:v>0.50727102219075704</c:v>
                </c:pt>
                <c:pt idx="20140">
                  <c:v>0.50867599926503604</c:v>
                </c:pt>
                <c:pt idx="20141">
                  <c:v>0.50920298404684505</c:v>
                </c:pt>
                <c:pt idx="20142">
                  <c:v>0.50987872326575401</c:v>
                </c:pt>
                <c:pt idx="20143">
                  <c:v>0.50951009299691297</c:v>
                </c:pt>
                <c:pt idx="20144">
                  <c:v>0.50918621018427901</c:v>
                </c:pt>
                <c:pt idx="20145">
                  <c:v>0.50883360178264503</c:v>
                </c:pt>
                <c:pt idx="20146">
                  <c:v>0.50775289335204499</c:v>
                </c:pt>
                <c:pt idx="20147">
                  <c:v>0.50640802999260304</c:v>
                </c:pt>
                <c:pt idx="20148">
                  <c:v>0.50474555454766801</c:v>
                </c:pt>
                <c:pt idx="20149">
                  <c:v>0.50286633325533303</c:v>
                </c:pt>
                <c:pt idx="20150">
                  <c:v>0.500641040732693</c:v>
                </c:pt>
                <c:pt idx="20151">
                  <c:v>0.49827744275781299</c:v>
                </c:pt>
                <c:pt idx="20152">
                  <c:v>0.49520676220511001</c:v>
                </c:pt>
                <c:pt idx="20153">
                  <c:v>0.49244722064006002</c:v>
                </c:pt>
                <c:pt idx="20154">
                  <c:v>0.48904802930597002</c:v>
                </c:pt>
                <c:pt idx="20155">
                  <c:v>0.48576263325834002</c:v>
                </c:pt>
                <c:pt idx="20156">
                  <c:v>0.48183419570093</c:v>
                </c:pt>
                <c:pt idx="20157">
                  <c:v>0.477997979810944</c:v>
                </c:pt>
                <c:pt idx="20158">
                  <c:v>0.47429802356713202</c:v>
                </c:pt>
                <c:pt idx="20159">
                  <c:v>0.46995421644303997</c:v>
                </c:pt>
                <c:pt idx="20160">
                  <c:v>0.46600078787147903</c:v>
                </c:pt>
                <c:pt idx="20161">
                  <c:v>0.46127926785141499</c:v>
                </c:pt>
                <c:pt idx="20162">
                  <c:v>0.457078602799803</c:v>
                </c:pt>
                <c:pt idx="20163">
                  <c:v>0.45250129631882402</c:v>
                </c:pt>
                <c:pt idx="20164">
                  <c:v>0.44831145807124301</c:v>
                </c:pt>
                <c:pt idx="20165">
                  <c:v>0.44356375698942802</c:v>
                </c:pt>
                <c:pt idx="20166">
                  <c:v>0.43914168166799</c:v>
                </c:pt>
                <c:pt idx="20167">
                  <c:v>0.43482852822558798</c:v>
                </c:pt>
                <c:pt idx="20168">
                  <c:v>0.430463410843271</c:v>
                </c:pt>
                <c:pt idx="20169">
                  <c:v>0.42663086652850002</c:v>
                </c:pt>
                <c:pt idx="20170">
                  <c:v>0.422073023260359</c:v>
                </c:pt>
                <c:pt idx="20171">
                  <c:v>0.418480940491814</c:v>
                </c:pt>
                <c:pt idx="20172">
                  <c:v>0.41477525203038701</c:v>
                </c:pt>
                <c:pt idx="20173">
                  <c:v>0.411505016023201</c:v>
                </c:pt>
                <c:pt idx="20174">
                  <c:v>0.40804266621621799</c:v>
                </c:pt>
                <c:pt idx="20175">
                  <c:v>0.40489979594756198</c:v>
                </c:pt>
                <c:pt idx="20176">
                  <c:v>0.40238235444130599</c:v>
                </c:pt>
                <c:pt idx="20177">
                  <c:v>0.39970225887565902</c:v>
                </c:pt>
                <c:pt idx="20178">
                  <c:v>0.397801377960804</c:v>
                </c:pt>
                <c:pt idx="20179">
                  <c:v>0.39565626005260301</c:v>
                </c:pt>
                <c:pt idx="20180">
                  <c:v>0.394401975161985</c:v>
                </c:pt>
                <c:pt idx="20181">
                  <c:v>0.39310421763011499</c:v>
                </c:pt>
                <c:pt idx="20182">
                  <c:v>0.39243983435881402</c:v>
                </c:pt>
                <c:pt idx="20183">
                  <c:v>0.39201792891732701</c:v>
                </c:pt>
                <c:pt idx="20184">
                  <c:v>0.39199609830564303</c:v>
                </c:pt>
                <c:pt idx="20185">
                  <c:v>0.39266551993290399</c:v>
                </c:pt>
                <c:pt idx="20186">
                  <c:v>0.39302406617659302</c:v>
                </c:pt>
                <c:pt idx="20187">
                  <c:v>0.394410592593191</c:v>
                </c:pt>
                <c:pt idx="20188">
                  <c:v>0.39577574490632</c:v>
                </c:pt>
                <c:pt idx="20189">
                  <c:v>0.39791550821883998</c:v>
                </c:pt>
                <c:pt idx="20190">
                  <c:v>0.400560796274191</c:v>
                </c:pt>
                <c:pt idx="20191">
                  <c:v>0.40308803255995301</c:v>
                </c:pt>
                <c:pt idx="20192">
                  <c:v>0.40632983568257902</c:v>
                </c:pt>
                <c:pt idx="20193">
                  <c:v>0.409904467784863</c:v>
                </c:pt>
                <c:pt idx="20194">
                  <c:v>0.41397572292988799</c:v>
                </c:pt>
                <c:pt idx="20195">
                  <c:v>0.41820027246554897</c:v>
                </c:pt>
                <c:pt idx="20196">
                  <c:v>0.42292281974151502</c:v>
                </c:pt>
                <c:pt idx="20197">
                  <c:v>0.42767613436941398</c:v>
                </c:pt>
                <c:pt idx="20198">
                  <c:v>0.43303798098339602</c:v>
                </c:pt>
                <c:pt idx="20199">
                  <c:v>0.43865086586303498</c:v>
                </c:pt>
                <c:pt idx="20200">
                  <c:v>0.444429986672218</c:v>
                </c:pt>
                <c:pt idx="20201">
                  <c:v>0.45051941074409502</c:v>
                </c:pt>
                <c:pt idx="20202">
                  <c:v>0.45644198696252902</c:v>
                </c:pt>
                <c:pt idx="20203">
                  <c:v>0.46325450456512102</c:v>
                </c:pt>
                <c:pt idx="20204">
                  <c:v>0.46958965538402703</c:v>
                </c:pt>
                <c:pt idx="20205">
                  <c:v>0.47654628249618802</c:v>
                </c:pt>
                <c:pt idx="20206">
                  <c:v>0.48346699043721802</c:v>
                </c:pt>
                <c:pt idx="20207">
                  <c:v>0.49026851197469401</c:v>
                </c:pt>
                <c:pt idx="20208">
                  <c:v>0.49738543871357599</c:v>
                </c:pt>
                <c:pt idx="20209">
                  <c:v>0.50440459926324999</c:v>
                </c:pt>
                <c:pt idx="20210">
                  <c:v>0.51146485322678303</c:v>
                </c:pt>
                <c:pt idx="20211">
                  <c:v>0.51826675241332498</c:v>
                </c:pt>
                <c:pt idx="20212">
                  <c:v>0.52535759574235597</c:v>
                </c:pt>
                <c:pt idx="20213">
                  <c:v>0.53181961779236198</c:v>
                </c:pt>
                <c:pt idx="20214">
                  <c:v>0.53836610105240301</c:v>
                </c:pt>
                <c:pt idx="20215">
                  <c:v>0.54509875253168205</c:v>
                </c:pt>
                <c:pt idx="20216">
                  <c:v>0.550849071464241</c:v>
                </c:pt>
                <c:pt idx="20217">
                  <c:v>0.55716456709460405</c:v>
                </c:pt>
                <c:pt idx="20218">
                  <c:v>0.56268301277701505</c:v>
                </c:pt>
                <c:pt idx="20219">
                  <c:v>0.56814437497561698</c:v>
                </c:pt>
                <c:pt idx="20220">
                  <c:v>0.57308914136488898</c:v>
                </c:pt>
                <c:pt idx="20221">
                  <c:v>0.57781274287685302</c:v>
                </c:pt>
                <c:pt idx="20222">
                  <c:v>0.58245662754960204</c:v>
                </c:pt>
                <c:pt idx="20223">
                  <c:v>0.58585631066230504</c:v>
                </c:pt>
                <c:pt idx="20224">
                  <c:v>0.58940960972927903</c:v>
                </c:pt>
                <c:pt idx="20225">
                  <c:v>0.59253605758088501</c:v>
                </c:pt>
                <c:pt idx="20226">
                  <c:v>0.59517961836086597</c:v>
                </c:pt>
                <c:pt idx="20227">
                  <c:v>0.59722952217209602</c:v>
                </c:pt>
                <c:pt idx="20228">
                  <c:v>0.59866081417288997</c:v>
                </c:pt>
                <c:pt idx="20229">
                  <c:v>0.59939167007564098</c:v>
                </c:pt>
                <c:pt idx="20230">
                  <c:v>0.60000870377536097</c:v>
                </c:pt>
                <c:pt idx="20231">
                  <c:v>0.60016458754698798</c:v>
                </c:pt>
                <c:pt idx="20232">
                  <c:v>0.59936992580938098</c:v>
                </c:pt>
                <c:pt idx="20233">
                  <c:v>0.59830081473994601</c:v>
                </c:pt>
                <c:pt idx="20234">
                  <c:v>0.59627585756385204</c:v>
                </c:pt>
                <c:pt idx="20235">
                  <c:v>0.59411171812922103</c:v>
                </c:pt>
                <c:pt idx="20236">
                  <c:v>0.59125529525500198</c:v>
                </c:pt>
                <c:pt idx="20237">
                  <c:v>0.58802322915857996</c:v>
                </c:pt>
                <c:pt idx="20238">
                  <c:v>0.58377605424303403</c:v>
                </c:pt>
                <c:pt idx="20239">
                  <c:v>0.57945876998271395</c:v>
                </c:pt>
                <c:pt idx="20240">
                  <c:v>0.57429240388388203</c:v>
                </c:pt>
                <c:pt idx="20241">
                  <c:v>0.56882278623844595</c:v>
                </c:pt>
                <c:pt idx="20242">
                  <c:v>0.56284500022471395</c:v>
                </c:pt>
                <c:pt idx="20243">
                  <c:v>0.55631853963764</c:v>
                </c:pt>
                <c:pt idx="20244">
                  <c:v>0.54953750426567005</c:v>
                </c:pt>
                <c:pt idx="20245">
                  <c:v>0.54206513888733199</c:v>
                </c:pt>
                <c:pt idx="20246">
                  <c:v>0.53446177737072698</c:v>
                </c:pt>
                <c:pt idx="20247">
                  <c:v>0.52647421263233296</c:v>
                </c:pt>
                <c:pt idx="20248">
                  <c:v>0.51779347761671302</c:v>
                </c:pt>
                <c:pt idx="20249">
                  <c:v>0.50945685089046</c:v>
                </c:pt>
                <c:pt idx="20250">
                  <c:v>0.50043532596652696</c:v>
                </c:pt>
                <c:pt idx="20251">
                  <c:v>0.49107958736601898</c:v>
                </c:pt>
                <c:pt idx="20252">
                  <c:v>0.48171520755165598</c:v>
                </c:pt>
                <c:pt idx="20253">
                  <c:v>0.47204015678872402</c:v>
                </c:pt>
                <c:pt idx="20254">
                  <c:v>0.46248595140717502</c:v>
                </c:pt>
                <c:pt idx="20255">
                  <c:v>0.45286939443659202</c:v>
                </c:pt>
                <c:pt idx="20256">
                  <c:v>0.44289505478234598</c:v>
                </c:pt>
                <c:pt idx="20257">
                  <c:v>0.433036933657169</c:v>
                </c:pt>
                <c:pt idx="20258">
                  <c:v>0.42326252480052801</c:v>
                </c:pt>
                <c:pt idx="20259">
                  <c:v>0.41345318347383597</c:v>
                </c:pt>
                <c:pt idx="20260">
                  <c:v>0.40382481041717599</c:v>
                </c:pt>
                <c:pt idx="20261">
                  <c:v>0.394189475785652</c:v>
                </c:pt>
                <c:pt idx="20262">
                  <c:v>0.38509958923447701</c:v>
                </c:pt>
                <c:pt idx="20263">
                  <c:v>0.37583902308823303</c:v>
                </c:pt>
                <c:pt idx="20264">
                  <c:v>0.36710549811382598</c:v>
                </c:pt>
                <c:pt idx="20265">
                  <c:v>0.35856412687627998</c:v>
                </c:pt>
                <c:pt idx="20266">
                  <c:v>0.350407223042145</c:v>
                </c:pt>
                <c:pt idx="20267">
                  <c:v>0.34249791369333199</c:v>
                </c:pt>
                <c:pt idx="20268">
                  <c:v>0.33478135473694598</c:v>
                </c:pt>
                <c:pt idx="20269">
                  <c:v>0.32785310459939698</c:v>
                </c:pt>
                <c:pt idx="20270">
                  <c:v>0.32085515547242299</c:v>
                </c:pt>
                <c:pt idx="20271">
                  <c:v>0.31506634324149502</c:v>
                </c:pt>
                <c:pt idx="20272">
                  <c:v>0.30923282699496901</c:v>
                </c:pt>
                <c:pt idx="20273">
                  <c:v>0.30399024382415502</c:v>
                </c:pt>
                <c:pt idx="20274">
                  <c:v>0.29945976300275001</c:v>
                </c:pt>
                <c:pt idx="20275">
                  <c:v>0.29530790212309399</c:v>
                </c:pt>
                <c:pt idx="20276">
                  <c:v>0.29170499921288101</c:v>
                </c:pt>
                <c:pt idx="20277">
                  <c:v>0.28873463659816201</c:v>
                </c:pt>
                <c:pt idx="20278">
                  <c:v>0.28618326700848801</c:v>
                </c:pt>
                <c:pt idx="20279">
                  <c:v>0.28394322107168901</c:v>
                </c:pt>
                <c:pt idx="20280">
                  <c:v>0.28276964005181499</c:v>
                </c:pt>
                <c:pt idx="20281">
                  <c:v>0.28192071583279699</c:v>
                </c:pt>
                <c:pt idx="20282">
                  <c:v>0.28173232717556601</c:v>
                </c:pt>
                <c:pt idx="20283">
                  <c:v>0.28206956846888798</c:v>
                </c:pt>
                <c:pt idx="20284">
                  <c:v>0.28283407422698997</c:v>
                </c:pt>
                <c:pt idx="20285">
                  <c:v>0.28427355982116997</c:v>
                </c:pt>
                <c:pt idx="20286">
                  <c:v>0.28627656471215401</c:v>
                </c:pt>
                <c:pt idx="20287">
                  <c:v>0.28870922605692501</c:v>
                </c:pt>
                <c:pt idx="20288">
                  <c:v>0.29137327953226799</c:v>
                </c:pt>
                <c:pt idx="20289">
                  <c:v>0.29480253401082901</c:v>
                </c:pt>
                <c:pt idx="20290">
                  <c:v>0.29870514406016702</c:v>
                </c:pt>
                <c:pt idx="20291">
                  <c:v>0.30265555089709401</c:v>
                </c:pt>
                <c:pt idx="20292">
                  <c:v>0.307137171590324</c:v>
                </c:pt>
                <c:pt idx="20293">
                  <c:v>0.31165959044764202</c:v>
                </c:pt>
                <c:pt idx="20294">
                  <c:v>0.31683510961517702</c:v>
                </c:pt>
                <c:pt idx="20295">
                  <c:v>0.32199322220069199</c:v>
                </c:pt>
                <c:pt idx="20296">
                  <c:v>0.32765824874785399</c:v>
                </c:pt>
                <c:pt idx="20297">
                  <c:v>0.33312250811257599</c:v>
                </c:pt>
                <c:pt idx="20298">
                  <c:v>0.33867451349255501</c:v>
                </c:pt>
                <c:pt idx="20299">
                  <c:v>0.34478317509893602</c:v>
                </c:pt>
                <c:pt idx="20300">
                  <c:v>0.35045717584036201</c:v>
                </c:pt>
                <c:pt idx="20301">
                  <c:v>0.35639615975803102</c:v>
                </c:pt>
                <c:pt idx="20302">
                  <c:v>0.36225475858930301</c:v>
                </c:pt>
                <c:pt idx="20303">
                  <c:v>0.367769132175638</c:v>
                </c:pt>
                <c:pt idx="20304">
                  <c:v>0.37327194430639499</c:v>
                </c:pt>
                <c:pt idx="20305">
                  <c:v>0.37861067877204402</c:v>
                </c:pt>
                <c:pt idx="20306">
                  <c:v>0.38345024208532102</c:v>
                </c:pt>
                <c:pt idx="20307">
                  <c:v>0.38817212381242699</c:v>
                </c:pt>
                <c:pt idx="20308">
                  <c:v>0.39269571827205202</c:v>
                </c:pt>
                <c:pt idx="20309">
                  <c:v>0.39676137175757198</c:v>
                </c:pt>
                <c:pt idx="20310">
                  <c:v>0.40001231906496998</c:v>
                </c:pt>
                <c:pt idx="20311">
                  <c:v>0.403107466995962</c:v>
                </c:pt>
                <c:pt idx="20312">
                  <c:v>0.405868405633726</c:v>
                </c:pt>
                <c:pt idx="20313">
                  <c:v>0.40800112381530101</c:v>
                </c:pt>
                <c:pt idx="20314">
                  <c:v>0.40936691651738999</c:v>
                </c:pt>
                <c:pt idx="20315">
                  <c:v>0.41041565116762002</c:v>
                </c:pt>
                <c:pt idx="20316">
                  <c:v>0.41041298116417302</c:v>
                </c:pt>
                <c:pt idx="20317">
                  <c:v>0.41021978189610098</c:v>
                </c:pt>
                <c:pt idx="20318">
                  <c:v>0.40919606265462899</c:v>
                </c:pt>
                <c:pt idx="20319">
                  <c:v>0.40724991340948402</c:v>
                </c:pt>
                <c:pt idx="20320">
                  <c:v>0.40461544116221798</c:v>
                </c:pt>
                <c:pt idx="20321">
                  <c:v>0.40128419628287998</c:v>
                </c:pt>
                <c:pt idx="20322">
                  <c:v>0.397321464114607</c:v>
                </c:pt>
                <c:pt idx="20323">
                  <c:v>0.39247372387367202</c:v>
                </c:pt>
                <c:pt idx="20324">
                  <c:v>0.38727459032279199</c:v>
                </c:pt>
                <c:pt idx="20325">
                  <c:v>0.38056855853809601</c:v>
                </c:pt>
                <c:pt idx="20326">
                  <c:v>0.373750465785395</c:v>
                </c:pt>
                <c:pt idx="20327">
                  <c:v>0.36593452608828098</c:v>
                </c:pt>
                <c:pt idx="20328">
                  <c:v>0.35725814405948703</c:v>
                </c:pt>
                <c:pt idx="20329">
                  <c:v>0.34811785097004699</c:v>
                </c:pt>
                <c:pt idx="20330">
                  <c:v>0.33781874215164998</c:v>
                </c:pt>
                <c:pt idx="20331">
                  <c:v>0.32737103324907202</c:v>
                </c:pt>
                <c:pt idx="20332">
                  <c:v>0.31563533899815399</c:v>
                </c:pt>
                <c:pt idx="20333">
                  <c:v>0.30373019725464301</c:v>
                </c:pt>
                <c:pt idx="20334">
                  <c:v>0.29101168505665298</c:v>
                </c:pt>
                <c:pt idx="20335">
                  <c:v>0.27766236530792299</c:v>
                </c:pt>
                <c:pt idx="20336">
                  <c:v>0.26384023304163501</c:v>
                </c:pt>
                <c:pt idx="20337">
                  <c:v>0.249426616380613</c:v>
                </c:pt>
                <c:pt idx="20338">
                  <c:v>0.23445582351706901</c:v>
                </c:pt>
                <c:pt idx="20339">
                  <c:v>0.219087611946788</c:v>
                </c:pt>
                <c:pt idx="20340">
                  <c:v>0.20352217337329001</c:v>
                </c:pt>
                <c:pt idx="20341">
                  <c:v>0.18733397160457699</c:v>
                </c:pt>
                <c:pt idx="20342">
                  <c:v>0.17094794095655999</c:v>
                </c:pt>
                <c:pt idx="20343">
                  <c:v>0.15411068833354999</c:v>
                </c:pt>
                <c:pt idx="20344">
                  <c:v>0.137400600912647</c:v>
                </c:pt>
                <c:pt idx="20345">
                  <c:v>0.120470714625217</c:v>
                </c:pt>
                <c:pt idx="20346">
                  <c:v>0.102884064170102</c:v>
                </c:pt>
                <c:pt idx="20347">
                  <c:v>8.5785717120235597E-2</c:v>
                </c:pt>
                <c:pt idx="20348">
                  <c:v>6.8478808422189494E-2</c:v>
                </c:pt>
                <c:pt idx="20349">
                  <c:v>5.1213676727510198E-2</c:v>
                </c:pt>
                <c:pt idx="20350">
                  <c:v>3.4206521268680901E-2</c:v>
                </c:pt>
                <c:pt idx="20351">
                  <c:v>1.71421501506633E-2</c:v>
                </c:pt>
                <c:pt idx="20352">
                  <c:v>4.3637846943208599E-4</c:v>
                </c:pt>
                <c:pt idx="20353">
                  <c:v>-1.6336716938813299E-2</c:v>
                </c:pt>
                <c:pt idx="20354">
                  <c:v>-3.2337521194598297E-2</c:v>
                </c:pt>
                <c:pt idx="20355">
                  <c:v>-4.82861394791212E-2</c:v>
                </c:pt>
                <c:pt idx="20356">
                  <c:v>-6.40212825598587E-2</c:v>
                </c:pt>
                <c:pt idx="20357">
                  <c:v>-7.9155777276941494E-2</c:v>
                </c:pt>
                <c:pt idx="20358">
                  <c:v>-9.3738328021104003E-2</c:v>
                </c:pt>
                <c:pt idx="20359">
                  <c:v>-0.10771311440984099</c:v>
                </c:pt>
                <c:pt idx="20360">
                  <c:v>-0.121463048840892</c:v>
                </c:pt>
                <c:pt idx="20361">
                  <c:v>-0.13438256564486001</c:v>
                </c:pt>
                <c:pt idx="20362">
                  <c:v>-0.14678116132559099</c:v>
                </c:pt>
                <c:pt idx="20363">
                  <c:v>-0.15870244853837601</c:v>
                </c:pt>
                <c:pt idx="20364">
                  <c:v>-0.16941542799105599</c:v>
                </c:pt>
                <c:pt idx="20365">
                  <c:v>-0.17970713194732699</c:v>
                </c:pt>
                <c:pt idx="20366">
                  <c:v>-0.18944798125715401</c:v>
                </c:pt>
                <c:pt idx="20367">
                  <c:v>-0.198131969825599</c:v>
                </c:pt>
                <c:pt idx="20368">
                  <c:v>-0.20622024698952701</c:v>
                </c:pt>
                <c:pt idx="20369">
                  <c:v>-0.21361733283600701</c:v>
                </c:pt>
                <c:pt idx="20370">
                  <c:v>-0.21990696806954399</c:v>
                </c:pt>
                <c:pt idx="20371">
                  <c:v>-0.22580167759542699</c:v>
                </c:pt>
                <c:pt idx="20372">
                  <c:v>-0.23076977469627599</c:v>
                </c:pt>
                <c:pt idx="20373">
                  <c:v>-0.23494481613719501</c:v>
                </c:pt>
                <c:pt idx="20374">
                  <c:v>-0.238426965782705</c:v>
                </c:pt>
                <c:pt idx="20375">
                  <c:v>-0.24101924402142899</c:v>
                </c:pt>
                <c:pt idx="20376">
                  <c:v>-0.24295890594695299</c:v>
                </c:pt>
                <c:pt idx="20377">
                  <c:v>-0.24412149574112099</c:v>
                </c:pt>
                <c:pt idx="20378">
                  <c:v>-0.24451592484144499</c:v>
                </c:pt>
                <c:pt idx="20379">
                  <c:v>-0.24423565393263</c:v>
                </c:pt>
                <c:pt idx="20380">
                  <c:v>-0.243288872834236</c:v>
                </c:pt>
                <c:pt idx="20381">
                  <c:v>-0.24151975292771999</c:v>
                </c:pt>
                <c:pt idx="20382">
                  <c:v>-0.23945524110392</c:v>
                </c:pt>
                <c:pt idx="20383">
                  <c:v>-0.23681078866341601</c:v>
                </c:pt>
                <c:pt idx="20384">
                  <c:v>-0.23335382380101499</c:v>
                </c:pt>
                <c:pt idx="20385">
                  <c:v>-0.22948970760364501</c:v>
                </c:pt>
                <c:pt idx="20386">
                  <c:v>-0.22524663896411301</c:v>
                </c:pt>
                <c:pt idx="20387">
                  <c:v>-0.22038600746068701</c:v>
                </c:pt>
                <c:pt idx="20388">
                  <c:v>-0.21550449651096801</c:v>
                </c:pt>
                <c:pt idx="20389">
                  <c:v>-0.21012729333869301</c:v>
                </c:pt>
                <c:pt idx="20390">
                  <c:v>-0.204173279697241</c:v>
                </c:pt>
                <c:pt idx="20391">
                  <c:v>-0.19822565663969199</c:v>
                </c:pt>
                <c:pt idx="20392">
                  <c:v>-0.19203177463843801</c:v>
                </c:pt>
                <c:pt idx="20393">
                  <c:v>-0.18582492460185199</c:v>
                </c:pt>
                <c:pt idx="20394">
                  <c:v>-0.17970902412467599</c:v>
                </c:pt>
                <c:pt idx="20395">
                  <c:v>-0.17301165719157599</c:v>
                </c:pt>
                <c:pt idx="20396">
                  <c:v>-0.16667205963287801</c:v>
                </c:pt>
                <c:pt idx="20397">
                  <c:v>-0.160149521444725</c:v>
                </c:pt>
                <c:pt idx="20398">
                  <c:v>-0.15408627170552799</c:v>
                </c:pt>
                <c:pt idx="20399">
                  <c:v>-0.14810237655249101</c:v>
                </c:pt>
                <c:pt idx="20400">
                  <c:v>-0.14202648166086501</c:v>
                </c:pt>
                <c:pt idx="20401">
                  <c:v>-0.13626419526712499</c:v>
                </c:pt>
                <c:pt idx="20402">
                  <c:v>-0.13087754167433599</c:v>
                </c:pt>
                <c:pt idx="20403">
                  <c:v>-0.125959537777665</c:v>
                </c:pt>
                <c:pt idx="20404">
                  <c:v>-0.12125381278259</c:v>
                </c:pt>
                <c:pt idx="20405">
                  <c:v>-0.116935180803186</c:v>
                </c:pt>
                <c:pt idx="20406">
                  <c:v>-0.112842608073183</c:v>
                </c:pt>
                <c:pt idx="20407">
                  <c:v>-0.109355458174254</c:v>
                </c:pt>
                <c:pt idx="20408">
                  <c:v>-0.10657008545937401</c:v>
                </c:pt>
                <c:pt idx="20409">
                  <c:v>-0.104175689066401</c:v>
                </c:pt>
                <c:pt idx="20410">
                  <c:v>-0.102259252106883</c:v>
                </c:pt>
                <c:pt idx="20411">
                  <c:v>-0.10091646950418499</c:v>
                </c:pt>
                <c:pt idx="20412">
                  <c:v>-0.10011391783441299</c:v>
                </c:pt>
                <c:pt idx="20413">
                  <c:v>-0.100039121055844</c:v>
                </c:pt>
                <c:pt idx="20414">
                  <c:v>-0.100367151664066</c:v>
                </c:pt>
                <c:pt idx="20415">
                  <c:v>-0.101596804222107</c:v>
                </c:pt>
                <c:pt idx="20416">
                  <c:v>-0.103338452551493</c:v>
                </c:pt>
                <c:pt idx="20417">
                  <c:v>-0.10544785704835</c:v>
                </c:pt>
                <c:pt idx="20418">
                  <c:v>-0.108458041694865</c:v>
                </c:pt>
                <c:pt idx="20419">
                  <c:v>-0.11188154363759301</c:v>
                </c:pt>
                <c:pt idx="20420">
                  <c:v>-0.11597626231467301</c:v>
                </c:pt>
                <c:pt idx="20421">
                  <c:v>-0.120797855664216</c:v>
                </c:pt>
                <c:pt idx="20422">
                  <c:v>-0.125938570660941</c:v>
                </c:pt>
                <c:pt idx="20423">
                  <c:v>-0.131885314504325</c:v>
                </c:pt>
                <c:pt idx="20424">
                  <c:v>-0.13812952209114199</c:v>
                </c:pt>
                <c:pt idx="20425">
                  <c:v>-0.14514950196774901</c:v>
                </c:pt>
                <c:pt idx="20426">
                  <c:v>-0.15252814235341</c:v>
                </c:pt>
                <c:pt idx="20427">
                  <c:v>-0.16033836131826801</c:v>
                </c:pt>
                <c:pt idx="20428">
                  <c:v>-0.16851707848150199</c:v>
                </c:pt>
                <c:pt idx="20429">
                  <c:v>-0.17693390317201599</c:v>
                </c:pt>
                <c:pt idx="20430">
                  <c:v>-0.18619613217188799</c:v>
                </c:pt>
                <c:pt idx="20431">
                  <c:v>-0.19553288820637599</c:v>
                </c:pt>
                <c:pt idx="20432">
                  <c:v>-0.205147156689239</c:v>
                </c:pt>
                <c:pt idx="20433">
                  <c:v>-0.21495492098647201</c:v>
                </c:pt>
                <c:pt idx="20434">
                  <c:v>-0.22502382368056101</c:v>
                </c:pt>
                <c:pt idx="20435">
                  <c:v>-0.235301479666712</c:v>
                </c:pt>
                <c:pt idx="20436">
                  <c:v>-0.245591282239844</c:v>
                </c:pt>
                <c:pt idx="20437">
                  <c:v>-0.256147342081818</c:v>
                </c:pt>
                <c:pt idx="20438">
                  <c:v>-0.26646706737769699</c:v>
                </c:pt>
                <c:pt idx="20439">
                  <c:v>-0.277116326367912</c:v>
                </c:pt>
                <c:pt idx="20440">
                  <c:v>-0.287513121467105</c:v>
                </c:pt>
                <c:pt idx="20441">
                  <c:v>-0.29790530942531901</c:v>
                </c:pt>
                <c:pt idx="20442">
                  <c:v>-0.30788572499085598</c:v>
                </c:pt>
                <c:pt idx="20443">
                  <c:v>-0.31819311618824803</c:v>
                </c:pt>
                <c:pt idx="20444">
                  <c:v>-0.32793385658061802</c:v>
                </c:pt>
                <c:pt idx="20445">
                  <c:v>-0.33736095703088398</c:v>
                </c:pt>
                <c:pt idx="20446">
                  <c:v>-0.34673699146186399</c:v>
                </c:pt>
                <c:pt idx="20447">
                  <c:v>-0.35533900132962698</c:v>
                </c:pt>
                <c:pt idx="20448">
                  <c:v>-0.36425977924054398</c:v>
                </c:pt>
                <c:pt idx="20449">
                  <c:v>-0.37222274906420699</c:v>
                </c:pt>
                <c:pt idx="20450">
                  <c:v>-0.38007226803962701</c:v>
                </c:pt>
                <c:pt idx="20451">
                  <c:v>-0.38729984906874498</c:v>
                </c:pt>
                <c:pt idx="20452">
                  <c:v>-0.39414068933183599</c:v>
                </c:pt>
                <c:pt idx="20453">
                  <c:v>-0.40062112307009301</c:v>
                </c:pt>
                <c:pt idx="20454">
                  <c:v>-0.40634975470858498</c:v>
                </c:pt>
                <c:pt idx="20455">
                  <c:v>-0.41192260142407999</c:v>
                </c:pt>
                <c:pt idx="20456">
                  <c:v>-0.416290904651065</c:v>
                </c:pt>
                <c:pt idx="20457">
                  <c:v>-0.42073787029009002</c:v>
                </c:pt>
                <c:pt idx="20458">
                  <c:v>-0.424357779607406</c:v>
                </c:pt>
                <c:pt idx="20459">
                  <c:v>-0.42747989694497301</c:v>
                </c:pt>
                <c:pt idx="20460">
                  <c:v>-0.43005924432547099</c:v>
                </c:pt>
                <c:pt idx="20461">
                  <c:v>-0.43173061609862601</c:v>
                </c:pt>
                <c:pt idx="20462">
                  <c:v>-0.43337617980721699</c:v>
                </c:pt>
                <c:pt idx="20463">
                  <c:v>-0.434169480001941</c:v>
                </c:pt>
                <c:pt idx="20464">
                  <c:v>-0.43451761611670198</c:v>
                </c:pt>
                <c:pt idx="20465">
                  <c:v>-0.43425765185570298</c:v>
                </c:pt>
                <c:pt idx="20466">
                  <c:v>-0.43367451148554198</c:v>
                </c:pt>
                <c:pt idx="20467">
                  <c:v>-0.43237745088309398</c:v>
                </c:pt>
                <c:pt idx="20468">
                  <c:v>-0.43073865029452202</c:v>
                </c:pt>
                <c:pt idx="20469">
                  <c:v>-0.42839143159696003</c:v>
                </c:pt>
                <c:pt idx="20470">
                  <c:v>-0.42596329956352902</c:v>
                </c:pt>
                <c:pt idx="20471">
                  <c:v>-0.42309565426933798</c:v>
                </c:pt>
                <c:pt idx="20472">
                  <c:v>-0.41962535838965598</c:v>
                </c:pt>
                <c:pt idx="20473">
                  <c:v>-0.41604531365335101</c:v>
                </c:pt>
                <c:pt idx="20474">
                  <c:v>-0.41177065110518202</c:v>
                </c:pt>
                <c:pt idx="20475">
                  <c:v>-0.40765505274865499</c:v>
                </c:pt>
                <c:pt idx="20476">
                  <c:v>-0.40340930293810601</c:v>
                </c:pt>
                <c:pt idx="20477">
                  <c:v>-0.39866289465199001</c:v>
                </c:pt>
                <c:pt idx="20478">
                  <c:v>-0.39370373156173699</c:v>
                </c:pt>
                <c:pt idx="20479">
                  <c:v>-0.38867181646018301</c:v>
                </c:pt>
                <c:pt idx="20480">
                  <c:v>-0.383698680815521</c:v>
                </c:pt>
                <c:pt idx="20481">
                  <c:v>-0.37848077361323301</c:v>
                </c:pt>
                <c:pt idx="20482">
                  <c:v>-0.37362902197720099</c:v>
                </c:pt>
                <c:pt idx="20483">
                  <c:v>-0.36854586175517001</c:v>
                </c:pt>
                <c:pt idx="20484">
                  <c:v>-0.36311408778878901</c:v>
                </c:pt>
                <c:pt idx="20485">
                  <c:v>-0.35842102537993098</c:v>
                </c:pt>
                <c:pt idx="20486">
                  <c:v>-0.35361682679001999</c:v>
                </c:pt>
                <c:pt idx="20487">
                  <c:v>-0.34911878695172899</c:v>
                </c:pt>
                <c:pt idx="20488">
                  <c:v>-0.34466746011141097</c:v>
                </c:pt>
                <c:pt idx="20489">
                  <c:v>-0.34041818444219502</c:v>
                </c:pt>
                <c:pt idx="20490">
                  <c:v>-0.33662317017372201</c:v>
                </c:pt>
                <c:pt idx="20491">
                  <c:v>-0.33292353008901698</c:v>
                </c:pt>
                <c:pt idx="20492">
                  <c:v>-0.33001450958136502</c:v>
                </c:pt>
                <c:pt idx="20493">
                  <c:v>-0.327049571068108</c:v>
                </c:pt>
                <c:pt idx="20494">
                  <c:v>-0.32474862955224199</c:v>
                </c:pt>
                <c:pt idx="20495">
                  <c:v>-0.322638651556586</c:v>
                </c:pt>
                <c:pt idx="20496">
                  <c:v>-0.32100641304501898</c:v>
                </c:pt>
                <c:pt idx="20497">
                  <c:v>-0.319843174456235</c:v>
                </c:pt>
                <c:pt idx="20498">
                  <c:v>-0.31933425825753398</c:v>
                </c:pt>
                <c:pt idx="20499">
                  <c:v>-0.319117034889702</c:v>
                </c:pt>
                <c:pt idx="20500">
                  <c:v>-0.319333329420456</c:v>
                </c:pt>
                <c:pt idx="20501">
                  <c:v>-0.32028039396163899</c:v>
                </c:pt>
                <c:pt idx="20502">
                  <c:v>-0.321394155789269</c:v>
                </c:pt>
                <c:pt idx="20503">
                  <c:v>-0.32336452029574297</c:v>
                </c:pt>
                <c:pt idx="20504">
                  <c:v>-0.325900361468838</c:v>
                </c:pt>
                <c:pt idx="20505">
                  <c:v>-0.32856123281925298</c:v>
                </c:pt>
                <c:pt idx="20506">
                  <c:v>-0.33174592636169897</c:v>
                </c:pt>
                <c:pt idx="20507">
                  <c:v>-0.335473766160308</c:v>
                </c:pt>
                <c:pt idx="20508">
                  <c:v>-0.34012773594178197</c:v>
                </c:pt>
                <c:pt idx="20509">
                  <c:v>-0.344831958901125</c:v>
                </c:pt>
                <c:pt idx="20510">
                  <c:v>-0.350107114210015</c:v>
                </c:pt>
                <c:pt idx="20511">
                  <c:v>-0.35525685745880597</c:v>
                </c:pt>
                <c:pt idx="20512">
                  <c:v>-0.361364656294136</c:v>
                </c:pt>
                <c:pt idx="20513">
                  <c:v>-0.367694900344958</c:v>
                </c:pt>
                <c:pt idx="20514">
                  <c:v>-0.37463838205287597</c:v>
                </c:pt>
                <c:pt idx="20515">
                  <c:v>-0.38165252359770802</c:v>
                </c:pt>
                <c:pt idx="20516">
                  <c:v>-0.38872288466662303</c:v>
                </c:pt>
                <c:pt idx="20517">
                  <c:v>-0.39623326297205302</c:v>
                </c:pt>
                <c:pt idx="20518">
                  <c:v>-0.40413887522706399</c:v>
                </c:pt>
                <c:pt idx="20519">
                  <c:v>-0.41231435664397098</c:v>
                </c:pt>
                <c:pt idx="20520">
                  <c:v>-0.42042191146470098</c:v>
                </c:pt>
                <c:pt idx="20521">
                  <c:v>-0.42876082734260601</c:v>
                </c:pt>
                <c:pt idx="20522">
                  <c:v>-0.43693451917982001</c:v>
                </c:pt>
                <c:pt idx="20523">
                  <c:v>-0.44530159662876401</c:v>
                </c:pt>
                <c:pt idx="20524">
                  <c:v>-0.45380819814010998</c:v>
                </c:pt>
                <c:pt idx="20525">
                  <c:v>-0.462048630647932</c:v>
                </c:pt>
                <c:pt idx="20526">
                  <c:v>-0.47064714775896199</c:v>
                </c:pt>
                <c:pt idx="20527">
                  <c:v>-0.47859084828547499</c:v>
                </c:pt>
                <c:pt idx="20528">
                  <c:v>-0.486601016220369</c:v>
                </c:pt>
                <c:pt idx="20529">
                  <c:v>-0.49465191206794401</c:v>
                </c:pt>
                <c:pt idx="20530">
                  <c:v>-0.50216265876524102</c:v>
                </c:pt>
                <c:pt idx="20531">
                  <c:v>-0.50998183825508403</c:v>
                </c:pt>
                <c:pt idx="20532">
                  <c:v>-0.51694898866736405</c:v>
                </c:pt>
                <c:pt idx="20533">
                  <c:v>-0.52386341664820002</c:v>
                </c:pt>
                <c:pt idx="20534">
                  <c:v>-0.53039324628775397</c:v>
                </c:pt>
                <c:pt idx="20535">
                  <c:v>-0.53657421641905001</c:v>
                </c:pt>
                <c:pt idx="20536">
                  <c:v>-0.54288084975988504</c:v>
                </c:pt>
                <c:pt idx="20537">
                  <c:v>-0.547953011892372</c:v>
                </c:pt>
                <c:pt idx="20538">
                  <c:v>-0.55309985475711898</c:v>
                </c:pt>
                <c:pt idx="20539">
                  <c:v>-0.55732078061444801</c:v>
                </c:pt>
                <c:pt idx="20540">
                  <c:v>-0.56184839334210501</c:v>
                </c:pt>
                <c:pt idx="20541">
                  <c:v>-0.56528836936971105</c:v>
                </c:pt>
                <c:pt idx="20542">
                  <c:v>-0.56865782753057903</c:v>
                </c:pt>
                <c:pt idx="20543">
                  <c:v>-0.57112742608561895</c:v>
                </c:pt>
                <c:pt idx="20544">
                  <c:v>-0.57304421179632303</c:v>
                </c:pt>
                <c:pt idx="20545">
                  <c:v>-0.57494278996863701</c:v>
                </c:pt>
                <c:pt idx="20546">
                  <c:v>-0.57618523865792504</c:v>
                </c:pt>
                <c:pt idx="20547">
                  <c:v>-0.57680841496200297</c:v>
                </c:pt>
                <c:pt idx="20548">
                  <c:v>-0.576793446488159</c:v>
                </c:pt>
                <c:pt idx="20549">
                  <c:v>-0.57637145900888298</c:v>
                </c:pt>
                <c:pt idx="20550">
                  <c:v>-0.57555435166067703</c:v>
                </c:pt>
                <c:pt idx="20551">
                  <c:v>-0.57424663024329003</c:v>
                </c:pt>
                <c:pt idx="20552">
                  <c:v>-0.57243355074495295</c:v>
                </c:pt>
                <c:pt idx="20553">
                  <c:v>-0.56995143197960796</c:v>
                </c:pt>
                <c:pt idx="20554">
                  <c:v>-0.56733382809951305</c:v>
                </c:pt>
                <c:pt idx="20555">
                  <c:v>-0.56413154719967296</c:v>
                </c:pt>
                <c:pt idx="20556">
                  <c:v>-0.56067105969991304</c:v>
                </c:pt>
                <c:pt idx="20557">
                  <c:v>-0.55666609471028905</c:v>
                </c:pt>
                <c:pt idx="20558">
                  <c:v>-0.55241111966312895</c:v>
                </c:pt>
                <c:pt idx="20559">
                  <c:v>-0.547777567560504</c:v>
                </c:pt>
                <c:pt idx="20560">
                  <c:v>-0.54266201294302496</c:v>
                </c:pt>
                <c:pt idx="20561">
                  <c:v>-0.53777369911213302</c:v>
                </c:pt>
                <c:pt idx="20562">
                  <c:v>-0.532097910588058</c:v>
                </c:pt>
                <c:pt idx="20563">
                  <c:v>-0.52646813307641405</c:v>
                </c:pt>
                <c:pt idx="20564">
                  <c:v>-0.52054138715674303</c:v>
                </c:pt>
                <c:pt idx="20565">
                  <c:v>-0.51451845489168901</c:v>
                </c:pt>
                <c:pt idx="20566">
                  <c:v>-0.508317632960819</c:v>
                </c:pt>
                <c:pt idx="20567">
                  <c:v>-0.50198965300243503</c:v>
                </c:pt>
                <c:pt idx="20568">
                  <c:v>-0.49564179390171198</c:v>
                </c:pt>
                <c:pt idx="20569">
                  <c:v>-0.48921779294489198</c:v>
                </c:pt>
                <c:pt idx="20570">
                  <c:v>-0.48269687510041598</c:v>
                </c:pt>
                <c:pt idx="20571">
                  <c:v>-0.47614585826455302</c:v>
                </c:pt>
                <c:pt idx="20572">
                  <c:v>-0.469901478837155</c:v>
                </c:pt>
                <c:pt idx="20573">
                  <c:v>-0.463712523481561</c:v>
                </c:pt>
                <c:pt idx="20574">
                  <c:v>-0.45748779376625198</c:v>
                </c:pt>
                <c:pt idx="20575">
                  <c:v>-0.45138149438423802</c:v>
                </c:pt>
                <c:pt idx="20576">
                  <c:v>-0.44528917800837198</c:v>
                </c:pt>
                <c:pt idx="20577">
                  <c:v>-0.43969154509835001</c:v>
                </c:pt>
                <c:pt idx="20578">
                  <c:v>-0.43408098039986698</c:v>
                </c:pt>
                <c:pt idx="20579">
                  <c:v>-0.42869321651668002</c:v>
                </c:pt>
                <c:pt idx="20580">
                  <c:v>-0.42350350237867901</c:v>
                </c:pt>
                <c:pt idx="20581">
                  <c:v>-0.41851748103655401</c:v>
                </c:pt>
                <c:pt idx="20582">
                  <c:v>-0.41396880073771902</c:v>
                </c:pt>
                <c:pt idx="20583">
                  <c:v>-0.40981453672909401</c:v>
                </c:pt>
                <c:pt idx="20584">
                  <c:v>-0.405686729764209</c:v>
                </c:pt>
                <c:pt idx="20585">
                  <c:v>-0.40169266043315499</c:v>
                </c:pt>
                <c:pt idx="20586">
                  <c:v>-0.39854071949296699</c:v>
                </c:pt>
                <c:pt idx="20587">
                  <c:v>-0.39527656397771499</c:v>
                </c:pt>
                <c:pt idx="20588">
                  <c:v>-0.392599037433358</c:v>
                </c:pt>
                <c:pt idx="20589">
                  <c:v>-0.38982557914235599</c:v>
                </c:pt>
                <c:pt idx="20590">
                  <c:v>-0.38753647949681402</c:v>
                </c:pt>
                <c:pt idx="20591">
                  <c:v>-0.38582019399566603</c:v>
                </c:pt>
                <c:pt idx="20592">
                  <c:v>-0.38412806211360501</c:v>
                </c:pt>
                <c:pt idx="20593">
                  <c:v>-0.38292397472608802</c:v>
                </c:pt>
                <c:pt idx="20594">
                  <c:v>-0.38165107138688398</c:v>
                </c:pt>
                <c:pt idx="20595">
                  <c:v>-0.38088138899107898</c:v>
                </c:pt>
                <c:pt idx="20596">
                  <c:v>-0.38044171176262298</c:v>
                </c:pt>
                <c:pt idx="20597">
                  <c:v>-0.38029167586918899</c:v>
                </c:pt>
                <c:pt idx="20598">
                  <c:v>-0.38022526030672199</c:v>
                </c:pt>
                <c:pt idx="20599">
                  <c:v>-0.38042494110628</c:v>
                </c:pt>
                <c:pt idx="20600">
                  <c:v>-0.380736581374435</c:v>
                </c:pt>
                <c:pt idx="20601">
                  <c:v>-0.38156962807404998</c:v>
                </c:pt>
                <c:pt idx="20602">
                  <c:v>-0.38239591331718598</c:v>
                </c:pt>
                <c:pt idx="20603">
                  <c:v>-0.38315444323544301</c:v>
                </c:pt>
                <c:pt idx="20604">
                  <c:v>-0.38404858995943902</c:v>
                </c:pt>
                <c:pt idx="20605">
                  <c:v>-0.38524220704497603</c:v>
                </c:pt>
                <c:pt idx="20606">
                  <c:v>-0.38641825462997498</c:v>
                </c:pt>
                <c:pt idx="20607">
                  <c:v>-0.38764125259383297</c:v>
                </c:pt>
                <c:pt idx="20608">
                  <c:v>-0.38879902891025703</c:v>
                </c:pt>
                <c:pt idx="20609">
                  <c:v>-0.39025539179142599</c:v>
                </c:pt>
                <c:pt idx="20610">
                  <c:v>-0.39122818162459599</c:v>
                </c:pt>
                <c:pt idx="20611">
                  <c:v>-0.39260289650394697</c:v>
                </c:pt>
                <c:pt idx="20612">
                  <c:v>-0.39351976846019798</c:v>
                </c:pt>
                <c:pt idx="20613">
                  <c:v>-0.394619716820791</c:v>
                </c:pt>
                <c:pt idx="20614">
                  <c:v>-0.39555932724028298</c:v>
                </c:pt>
                <c:pt idx="20615">
                  <c:v>-0.39612690773554299</c:v>
                </c:pt>
                <c:pt idx="20616">
                  <c:v>-0.39699625287282297</c:v>
                </c:pt>
                <c:pt idx="20617">
                  <c:v>-0.396917145964092</c:v>
                </c:pt>
                <c:pt idx="20618">
                  <c:v>-0.39778227903868701</c:v>
                </c:pt>
                <c:pt idx="20619">
                  <c:v>-0.39744739801525097</c:v>
                </c:pt>
                <c:pt idx="20620">
                  <c:v>-0.39725726406952699</c:v>
                </c:pt>
                <c:pt idx="20621">
                  <c:v>-0.39676272163537502</c:v>
                </c:pt>
                <c:pt idx="20622">
                  <c:v>-0.39610422231261899</c:v>
                </c:pt>
                <c:pt idx="20623">
                  <c:v>-0.39540659723791699</c:v>
                </c:pt>
                <c:pt idx="20624">
                  <c:v>-0.39394635932530198</c:v>
                </c:pt>
                <c:pt idx="20625">
                  <c:v>-0.392601945773001</c:v>
                </c:pt>
                <c:pt idx="20626">
                  <c:v>-0.39064387175405402</c:v>
                </c:pt>
                <c:pt idx="20627">
                  <c:v>-0.38894322134432202</c:v>
                </c:pt>
                <c:pt idx="20628">
                  <c:v>-0.38662552159172098</c:v>
                </c:pt>
                <c:pt idx="20629">
                  <c:v>-0.384197052583444</c:v>
                </c:pt>
                <c:pt idx="20630">
                  <c:v>-0.38094232612371498</c:v>
                </c:pt>
                <c:pt idx="20631">
                  <c:v>-0.37780197559607098</c:v>
                </c:pt>
                <c:pt idx="20632">
                  <c:v>-0.37435996958272999</c:v>
                </c:pt>
                <c:pt idx="20633">
                  <c:v>-0.37068422187071898</c:v>
                </c:pt>
                <c:pt idx="20634">
                  <c:v>-0.36671844783881302</c:v>
                </c:pt>
                <c:pt idx="20635">
                  <c:v>-0.36213835285733997</c:v>
                </c:pt>
                <c:pt idx="20636">
                  <c:v>-0.35801907087164497</c:v>
                </c:pt>
                <c:pt idx="20637">
                  <c:v>-0.35320608368573098</c:v>
                </c:pt>
                <c:pt idx="20638">
                  <c:v>-0.34814517762208502</c:v>
                </c:pt>
                <c:pt idx="20639">
                  <c:v>-0.34299103592923402</c:v>
                </c:pt>
                <c:pt idx="20640">
                  <c:v>-0.33765149271043898</c:v>
                </c:pt>
                <c:pt idx="20641">
                  <c:v>-0.332340300967578</c:v>
                </c:pt>
                <c:pt idx="20642">
                  <c:v>-0.32665026549388798</c:v>
                </c:pt>
                <c:pt idx="20643">
                  <c:v>-0.32093586894957998</c:v>
                </c:pt>
                <c:pt idx="20644">
                  <c:v>-0.314493881334378</c:v>
                </c:pt>
                <c:pt idx="20645">
                  <c:v>-0.30899757952259499</c:v>
                </c:pt>
                <c:pt idx="20646">
                  <c:v>-0.30277323357964497</c:v>
                </c:pt>
                <c:pt idx="20647">
                  <c:v>-0.29652042926329403</c:v>
                </c:pt>
                <c:pt idx="20648">
                  <c:v>-0.29021298311768701</c:v>
                </c:pt>
                <c:pt idx="20649">
                  <c:v>-0.28373375921337901</c:v>
                </c:pt>
                <c:pt idx="20650">
                  <c:v>-0.27778653988912799</c:v>
                </c:pt>
                <c:pt idx="20651">
                  <c:v>-0.27125814868117798</c:v>
                </c:pt>
                <c:pt idx="20652">
                  <c:v>-0.265333073116789</c:v>
                </c:pt>
                <c:pt idx="20653">
                  <c:v>-0.25899789197953998</c:v>
                </c:pt>
                <c:pt idx="20654">
                  <c:v>-0.25266508773391899</c:v>
                </c:pt>
                <c:pt idx="20655">
                  <c:v>-0.246727873290429</c:v>
                </c:pt>
                <c:pt idx="20656">
                  <c:v>-0.24094683558841601</c:v>
                </c:pt>
                <c:pt idx="20657">
                  <c:v>-0.234799381470185</c:v>
                </c:pt>
                <c:pt idx="20658">
                  <c:v>-0.22933482592695101</c:v>
                </c:pt>
                <c:pt idx="20659">
                  <c:v>-0.22352253950105999</c:v>
                </c:pt>
                <c:pt idx="20660">
                  <c:v>-0.218247423079203</c:v>
                </c:pt>
                <c:pt idx="20661">
                  <c:v>-0.21311353751359299</c:v>
                </c:pt>
                <c:pt idx="20662">
                  <c:v>-0.20782531590775899</c:v>
                </c:pt>
                <c:pt idx="20663">
                  <c:v>-0.20287687228706</c:v>
                </c:pt>
                <c:pt idx="20664">
                  <c:v>-0.198401960857401</c:v>
                </c:pt>
                <c:pt idx="20665">
                  <c:v>-0.19381409043087799</c:v>
                </c:pt>
                <c:pt idx="20666">
                  <c:v>-0.18953208729280299</c:v>
                </c:pt>
                <c:pt idx="20667">
                  <c:v>-0.185386999500259</c:v>
                </c:pt>
                <c:pt idx="20668">
                  <c:v>-0.181573596842839</c:v>
                </c:pt>
                <c:pt idx="20669">
                  <c:v>-0.178050718754728</c:v>
                </c:pt>
                <c:pt idx="20670">
                  <c:v>-0.17448677959894199</c:v>
                </c:pt>
                <c:pt idx="20671">
                  <c:v>-0.17115118981261099</c:v>
                </c:pt>
                <c:pt idx="20672">
                  <c:v>-0.16836028648197701</c:v>
                </c:pt>
                <c:pt idx="20673">
                  <c:v>-0.16545101841877499</c:v>
                </c:pt>
                <c:pt idx="20674">
                  <c:v>-0.16258189271259599</c:v>
                </c:pt>
                <c:pt idx="20675">
                  <c:v>-0.16013949422595899</c:v>
                </c:pt>
                <c:pt idx="20676">
                  <c:v>-0.15774164822296199</c:v>
                </c:pt>
                <c:pt idx="20677">
                  <c:v>-0.15566361302887299</c:v>
                </c:pt>
                <c:pt idx="20678">
                  <c:v>-0.15388777241257601</c:v>
                </c:pt>
                <c:pt idx="20679">
                  <c:v>-0.15198566590175799</c:v>
                </c:pt>
                <c:pt idx="20680">
                  <c:v>-0.15021706537885701</c:v>
                </c:pt>
                <c:pt idx="20681">
                  <c:v>-0.14838066517961701</c:v>
                </c:pt>
                <c:pt idx="20682">
                  <c:v>-0.14712666726280699</c:v>
                </c:pt>
                <c:pt idx="20683">
                  <c:v>-0.145737469648969</c:v>
                </c:pt>
                <c:pt idx="20684">
                  <c:v>-0.14437250092564399</c:v>
                </c:pt>
                <c:pt idx="20685">
                  <c:v>-0.14304420540892801</c:v>
                </c:pt>
                <c:pt idx="20686">
                  <c:v>-0.141749034052741</c:v>
                </c:pt>
                <c:pt idx="20687">
                  <c:v>-0.14033254551764501</c:v>
                </c:pt>
                <c:pt idx="20688">
                  <c:v>-0.139352441163207</c:v>
                </c:pt>
                <c:pt idx="20689">
                  <c:v>-0.13806413277422799</c:v>
                </c:pt>
                <c:pt idx="20690">
                  <c:v>-0.13668348126222701</c:v>
                </c:pt>
                <c:pt idx="20691">
                  <c:v>-0.135463369429492</c:v>
                </c:pt>
                <c:pt idx="20692">
                  <c:v>-0.13414545312306</c:v>
                </c:pt>
                <c:pt idx="20693">
                  <c:v>-0.13270790961780701</c:v>
                </c:pt>
                <c:pt idx="20694">
                  <c:v>-0.13101295807968799</c:v>
                </c:pt>
                <c:pt idx="20695">
                  <c:v>-0.12952947524495001</c:v>
                </c:pt>
                <c:pt idx="20696">
                  <c:v>-0.12772110679974699</c:v>
                </c:pt>
                <c:pt idx="20697">
                  <c:v>-0.125993470284854</c:v>
                </c:pt>
                <c:pt idx="20698">
                  <c:v>-0.12374478533378599</c:v>
                </c:pt>
                <c:pt idx="20699">
                  <c:v>-0.121566236596581</c:v>
                </c:pt>
                <c:pt idx="20700">
                  <c:v>-0.11937444419986799</c:v>
                </c:pt>
                <c:pt idx="20701">
                  <c:v>-0.116875891741437</c:v>
                </c:pt>
                <c:pt idx="20702">
                  <c:v>-0.114454218407709</c:v>
                </c:pt>
                <c:pt idx="20703">
                  <c:v>-0.111346585481454</c:v>
                </c:pt>
                <c:pt idx="20704">
                  <c:v>-0.108824423245851</c:v>
                </c:pt>
                <c:pt idx="20705">
                  <c:v>-0.105684457714112</c:v>
                </c:pt>
                <c:pt idx="20706">
                  <c:v>-0.10236698105995699</c:v>
                </c:pt>
                <c:pt idx="20707">
                  <c:v>-9.8891132949748106E-2</c:v>
                </c:pt>
                <c:pt idx="20708">
                  <c:v>-9.5096712169941297E-2</c:v>
                </c:pt>
                <c:pt idx="20709">
                  <c:v>-9.1502952806345406E-2</c:v>
                </c:pt>
                <c:pt idx="20710">
                  <c:v>-8.7535933750765196E-2</c:v>
                </c:pt>
                <c:pt idx="20711">
                  <c:v>-8.3389562897977706E-2</c:v>
                </c:pt>
                <c:pt idx="20712">
                  <c:v>-7.9049519597919907E-2</c:v>
                </c:pt>
                <c:pt idx="20713">
                  <c:v>-7.4638248458434794E-2</c:v>
                </c:pt>
                <c:pt idx="20714">
                  <c:v>-7.0104250437886498E-2</c:v>
                </c:pt>
                <c:pt idx="20715">
                  <c:v>-6.5724985287551302E-2</c:v>
                </c:pt>
                <c:pt idx="20716">
                  <c:v>-6.0738968555767998E-2</c:v>
                </c:pt>
                <c:pt idx="20717">
                  <c:v>-5.5985857607860803E-2</c:v>
                </c:pt>
                <c:pt idx="20718">
                  <c:v>-5.1130845879304401E-2</c:v>
                </c:pt>
                <c:pt idx="20719">
                  <c:v>-4.6125036927341101E-2</c:v>
                </c:pt>
                <c:pt idx="20720">
                  <c:v>-4.1396178128814902E-2</c:v>
                </c:pt>
                <c:pt idx="20721">
                  <c:v>-3.6070298447260903E-2</c:v>
                </c:pt>
                <c:pt idx="20722">
                  <c:v>-3.1121189790644099E-2</c:v>
                </c:pt>
                <c:pt idx="20723">
                  <c:v>-2.5849608158895199E-2</c:v>
                </c:pt>
                <c:pt idx="20724">
                  <c:v>-2.0846255827325098E-2</c:v>
                </c:pt>
                <c:pt idx="20725">
                  <c:v>-1.5828216441880899E-2</c:v>
                </c:pt>
                <c:pt idx="20726">
                  <c:v>-1.08392135018229E-2</c:v>
                </c:pt>
                <c:pt idx="20727">
                  <c:v>-5.9632132347156898E-3</c:v>
                </c:pt>
                <c:pt idx="20728">
                  <c:v>-9.46346735239606E-4</c:v>
                </c:pt>
                <c:pt idx="20729">
                  <c:v>3.7582134660956099E-3</c:v>
                </c:pt>
                <c:pt idx="20730">
                  <c:v>8.5894442329688108E-3</c:v>
                </c:pt>
                <c:pt idx="20731">
                  <c:v>1.27375046258163E-2</c:v>
                </c:pt>
                <c:pt idx="20732">
                  <c:v>1.6954486957285901E-2</c:v>
                </c:pt>
                <c:pt idx="20733">
                  <c:v>2.1436415061747E-2</c:v>
                </c:pt>
                <c:pt idx="20734">
                  <c:v>2.5417857298183501E-2</c:v>
                </c:pt>
                <c:pt idx="20735">
                  <c:v>2.9534508102967299E-2</c:v>
                </c:pt>
                <c:pt idx="20736">
                  <c:v>3.28769358614526E-2</c:v>
                </c:pt>
                <c:pt idx="20737">
                  <c:v>3.6343950299075403E-2</c:v>
                </c:pt>
                <c:pt idx="20738">
                  <c:v>3.9938581919234703E-2</c:v>
                </c:pt>
                <c:pt idx="20739">
                  <c:v>4.28760374311331E-2</c:v>
                </c:pt>
                <c:pt idx="20740">
                  <c:v>4.5920481472921097E-2</c:v>
                </c:pt>
                <c:pt idx="20741">
                  <c:v>4.8395986220831501E-2</c:v>
                </c:pt>
                <c:pt idx="20742">
                  <c:v>5.0528919280340798E-2</c:v>
                </c:pt>
                <c:pt idx="20743">
                  <c:v>5.2912048570953399E-2</c:v>
                </c:pt>
                <c:pt idx="20744">
                  <c:v>5.5047906124236302E-2</c:v>
                </c:pt>
                <c:pt idx="20745">
                  <c:v>5.6850868095708898E-2</c:v>
                </c:pt>
                <c:pt idx="20746">
                  <c:v>5.8247069693607503E-2</c:v>
                </c:pt>
                <c:pt idx="20747">
                  <c:v>5.9099364823020202E-2</c:v>
                </c:pt>
                <c:pt idx="20748">
                  <c:v>6.0522466785378898E-2</c:v>
                </c:pt>
                <c:pt idx="20749">
                  <c:v>6.1554096144694197E-2</c:v>
                </c:pt>
                <c:pt idx="20750">
                  <c:v>6.2375264868970597E-2</c:v>
                </c:pt>
                <c:pt idx="20751">
                  <c:v>6.3008533073383194E-2</c:v>
                </c:pt>
                <c:pt idx="20752">
                  <c:v>6.3034107441769904E-2</c:v>
                </c:pt>
                <c:pt idx="20753">
                  <c:v>6.3512655405688498E-2</c:v>
                </c:pt>
                <c:pt idx="20754">
                  <c:v>6.3596493654992703E-2</c:v>
                </c:pt>
                <c:pt idx="20755">
                  <c:v>6.3859237535968102E-2</c:v>
                </c:pt>
                <c:pt idx="20756">
                  <c:v>6.3597720019489698E-2</c:v>
                </c:pt>
                <c:pt idx="20757">
                  <c:v>6.3367463927514897E-2</c:v>
                </c:pt>
                <c:pt idx="20758">
                  <c:v>6.3130866826883597E-2</c:v>
                </c:pt>
                <c:pt idx="20759">
                  <c:v>6.2686511088324501E-2</c:v>
                </c:pt>
                <c:pt idx="20760">
                  <c:v>6.2815276032665401E-2</c:v>
                </c:pt>
                <c:pt idx="20761">
                  <c:v>6.23616069777191E-2</c:v>
                </c:pt>
                <c:pt idx="20762">
                  <c:v>6.2464340544244802E-2</c:v>
                </c:pt>
                <c:pt idx="20763">
                  <c:v>6.19858448550243E-2</c:v>
                </c:pt>
                <c:pt idx="20764">
                  <c:v>6.1965748958383901E-2</c:v>
                </c:pt>
                <c:pt idx="20765">
                  <c:v>6.20028050124945E-2</c:v>
                </c:pt>
                <c:pt idx="20766">
                  <c:v>6.2333885054416803E-2</c:v>
                </c:pt>
                <c:pt idx="20767">
                  <c:v>6.2744320699311906E-2</c:v>
                </c:pt>
                <c:pt idx="20768">
                  <c:v>6.2868215586243503E-2</c:v>
                </c:pt>
                <c:pt idx="20769">
                  <c:v>6.3773115614948597E-2</c:v>
                </c:pt>
                <c:pt idx="20770">
                  <c:v>6.4657812412687393E-2</c:v>
                </c:pt>
                <c:pt idx="20771">
                  <c:v>6.6148261568884995E-2</c:v>
                </c:pt>
                <c:pt idx="20772">
                  <c:v>6.7335273604833504E-2</c:v>
                </c:pt>
                <c:pt idx="20773">
                  <c:v>6.9245533458646799E-2</c:v>
                </c:pt>
                <c:pt idx="20774">
                  <c:v>7.0872396109879901E-2</c:v>
                </c:pt>
                <c:pt idx="20775">
                  <c:v>7.3456345604683004E-2</c:v>
                </c:pt>
                <c:pt idx="20776">
                  <c:v>7.64848314330039E-2</c:v>
                </c:pt>
                <c:pt idx="20777">
                  <c:v>7.9342431587730994E-2</c:v>
                </c:pt>
                <c:pt idx="20778">
                  <c:v>8.2869317644033894E-2</c:v>
                </c:pt>
                <c:pt idx="20779">
                  <c:v>8.6369810362532301E-2</c:v>
                </c:pt>
                <c:pt idx="20780">
                  <c:v>9.09467161899703E-2</c:v>
                </c:pt>
                <c:pt idx="20781">
                  <c:v>9.5451209908824095E-2</c:v>
                </c:pt>
                <c:pt idx="20782">
                  <c:v>0.100806326918686</c:v>
                </c:pt>
                <c:pt idx="20783">
                  <c:v>0.10598020904903099</c:v>
                </c:pt>
                <c:pt idx="20784">
                  <c:v>0.11177434020971801</c:v>
                </c:pt>
                <c:pt idx="20785">
                  <c:v>0.118291256296587</c:v>
                </c:pt>
                <c:pt idx="20786">
                  <c:v>0.12483371578572799</c:v>
                </c:pt>
                <c:pt idx="20787">
                  <c:v>0.13220097506290601</c:v>
                </c:pt>
                <c:pt idx="20788">
                  <c:v>0.139424726040935</c:v>
                </c:pt>
                <c:pt idx="20789">
                  <c:v>0.14783001379074001</c:v>
                </c:pt>
                <c:pt idx="20790">
                  <c:v>0.155701250664038</c:v>
                </c:pt>
                <c:pt idx="20791">
                  <c:v>0.164527200735297</c:v>
                </c:pt>
                <c:pt idx="20792">
                  <c:v>0.17362926387086</c:v>
                </c:pt>
                <c:pt idx="20793">
                  <c:v>0.18304650715576801</c:v>
                </c:pt>
                <c:pt idx="20794">
                  <c:v>0.192970060317496</c:v>
                </c:pt>
                <c:pt idx="20795">
                  <c:v>0.20268297163393001</c:v>
                </c:pt>
                <c:pt idx="20796">
                  <c:v>0.21306242236831299</c:v>
                </c:pt>
                <c:pt idx="20797">
                  <c:v>0.22377935167284699</c:v>
                </c:pt>
                <c:pt idx="20798">
                  <c:v>0.23459402721345099</c:v>
                </c:pt>
                <c:pt idx="20799">
                  <c:v>0.24580760618473499</c:v>
                </c:pt>
                <c:pt idx="20800">
                  <c:v>0.256700174543536</c:v>
                </c:pt>
                <c:pt idx="20801">
                  <c:v>0.26797052304922198</c:v>
                </c:pt>
                <c:pt idx="20802">
                  <c:v>0.279513555853382</c:v>
                </c:pt>
                <c:pt idx="20803">
                  <c:v>0.29129512324408302</c:v>
                </c:pt>
                <c:pt idx="20804">
                  <c:v>0.30290867855402698</c:v>
                </c:pt>
                <c:pt idx="20805">
                  <c:v>0.314448235098304</c:v>
                </c:pt>
                <c:pt idx="20806">
                  <c:v>0.32571989997947198</c:v>
                </c:pt>
                <c:pt idx="20807">
                  <c:v>0.33742586330011898</c:v>
                </c:pt>
                <c:pt idx="20808">
                  <c:v>0.34906902390793398</c:v>
                </c:pt>
                <c:pt idx="20809">
                  <c:v>0.36041196600441899</c:v>
                </c:pt>
                <c:pt idx="20810">
                  <c:v>0.37123940800861999</c:v>
                </c:pt>
                <c:pt idx="20811">
                  <c:v>0.38197027521459198</c:v>
                </c:pt>
                <c:pt idx="20812">
                  <c:v>0.39299662516425099</c:v>
                </c:pt>
                <c:pt idx="20813">
                  <c:v>0.40351496425443401</c:v>
                </c:pt>
                <c:pt idx="20814">
                  <c:v>0.41366082663429099</c:v>
                </c:pt>
                <c:pt idx="20815">
                  <c:v>0.42337109707461901</c:v>
                </c:pt>
                <c:pt idx="20816">
                  <c:v>0.43300748215942397</c:v>
                </c:pt>
                <c:pt idx="20817">
                  <c:v>0.44195915266061903</c:v>
                </c:pt>
                <c:pt idx="20818">
                  <c:v>0.45052021084173199</c:v>
                </c:pt>
                <c:pt idx="20819">
                  <c:v>0.45899874392426498</c:v>
                </c:pt>
                <c:pt idx="20820">
                  <c:v>0.46638663522572099</c:v>
                </c:pt>
                <c:pt idx="20821">
                  <c:v>0.47393437038670599</c:v>
                </c:pt>
                <c:pt idx="20822">
                  <c:v>0.480252197471497</c:v>
                </c:pt>
                <c:pt idx="20823">
                  <c:v>0.48631049379762697</c:v>
                </c:pt>
                <c:pt idx="20824">
                  <c:v>0.49205759541018601</c:v>
                </c:pt>
                <c:pt idx="20825">
                  <c:v>0.49684854951102703</c:v>
                </c:pt>
                <c:pt idx="20826">
                  <c:v>0.50146448999125404</c:v>
                </c:pt>
                <c:pt idx="20827">
                  <c:v>0.50510617088021403</c:v>
                </c:pt>
                <c:pt idx="20828">
                  <c:v>0.50819714585055298</c:v>
                </c:pt>
                <c:pt idx="20829">
                  <c:v>0.51092114813270095</c:v>
                </c:pt>
                <c:pt idx="20830">
                  <c:v>0.51295009394563296</c:v>
                </c:pt>
                <c:pt idx="20831">
                  <c:v>0.51422671235286699</c:v>
                </c:pt>
                <c:pt idx="20832">
                  <c:v>0.51521429330677504</c:v>
                </c:pt>
                <c:pt idx="20833">
                  <c:v>0.51498230319605998</c:v>
                </c:pt>
                <c:pt idx="20834">
                  <c:v>0.51455157634540405</c:v>
                </c:pt>
                <c:pt idx="20835">
                  <c:v>0.51344713828702404</c:v>
                </c:pt>
                <c:pt idx="20836">
                  <c:v>0.51184336151689602</c:v>
                </c:pt>
                <c:pt idx="20837">
                  <c:v>0.50940679806963396</c:v>
                </c:pt>
                <c:pt idx="20838">
                  <c:v>0.50650261392993301</c:v>
                </c:pt>
                <c:pt idx="20839">
                  <c:v>0.503362905125883</c:v>
                </c:pt>
                <c:pt idx="20840">
                  <c:v>0.49930071747159799</c:v>
                </c:pt>
                <c:pt idx="20841">
                  <c:v>0.49503832574233497</c:v>
                </c:pt>
                <c:pt idx="20842">
                  <c:v>0.490021082425531</c:v>
                </c:pt>
                <c:pt idx="20843">
                  <c:v>0.484932669654138</c:v>
                </c:pt>
                <c:pt idx="20844">
                  <c:v>0.47930155587272899</c:v>
                </c:pt>
                <c:pt idx="20845">
                  <c:v>0.47311804951973602</c:v>
                </c:pt>
                <c:pt idx="20846">
                  <c:v>0.466765109943308</c:v>
                </c:pt>
                <c:pt idx="20847">
                  <c:v>0.45980849834631499</c:v>
                </c:pt>
                <c:pt idx="20848">
                  <c:v>0.45329930425545001</c:v>
                </c:pt>
                <c:pt idx="20849">
                  <c:v>0.44578683420922999</c:v>
                </c:pt>
                <c:pt idx="20850">
                  <c:v>0.438071135061251</c:v>
                </c:pt>
                <c:pt idx="20851">
                  <c:v>0.43054489532741103</c:v>
                </c:pt>
                <c:pt idx="20852">
                  <c:v>0.42287877650168099</c:v>
                </c:pt>
                <c:pt idx="20853">
                  <c:v>0.415083823456596</c:v>
                </c:pt>
                <c:pt idx="20854">
                  <c:v>0.40708835312896202</c:v>
                </c:pt>
                <c:pt idx="20855">
                  <c:v>0.39892552101485901</c:v>
                </c:pt>
                <c:pt idx="20856">
                  <c:v>0.39116645239236503</c:v>
                </c:pt>
                <c:pt idx="20857">
                  <c:v>0.38337737451890902</c:v>
                </c:pt>
                <c:pt idx="20858">
                  <c:v>0.37565072707696301</c:v>
                </c:pt>
                <c:pt idx="20859">
                  <c:v>0.36834460376741102</c:v>
                </c:pt>
                <c:pt idx="20860">
                  <c:v>0.36020648872382099</c:v>
                </c:pt>
                <c:pt idx="20861">
                  <c:v>0.35329950478828398</c:v>
                </c:pt>
                <c:pt idx="20862">
                  <c:v>0.34652110138458497</c:v>
                </c:pt>
                <c:pt idx="20863">
                  <c:v>0.33969126591760501</c:v>
                </c:pt>
                <c:pt idx="20864">
                  <c:v>0.33320480735262897</c:v>
                </c:pt>
                <c:pt idx="20865">
                  <c:v>0.32692970441418401</c:v>
                </c:pt>
                <c:pt idx="20866">
                  <c:v>0.32154821089477198</c:v>
                </c:pt>
                <c:pt idx="20867">
                  <c:v>0.31619594910722798</c:v>
                </c:pt>
                <c:pt idx="20868">
                  <c:v>0.31145584691892803</c:v>
                </c:pt>
                <c:pt idx="20869">
                  <c:v>0.30693761221027599</c:v>
                </c:pt>
                <c:pt idx="20870">
                  <c:v>0.303041376325141</c:v>
                </c:pt>
                <c:pt idx="20871">
                  <c:v>0.29951637367281198</c:v>
                </c:pt>
                <c:pt idx="20872">
                  <c:v>0.29646359791580701</c:v>
                </c:pt>
                <c:pt idx="20873">
                  <c:v>0.294004561839533</c:v>
                </c:pt>
                <c:pt idx="20874">
                  <c:v>0.29175241538947699</c:v>
                </c:pt>
                <c:pt idx="20875">
                  <c:v>0.29073744468824497</c:v>
                </c:pt>
                <c:pt idx="20876">
                  <c:v>0.28948395744417699</c:v>
                </c:pt>
                <c:pt idx="20877">
                  <c:v>0.288810661259924</c:v>
                </c:pt>
                <c:pt idx="20878">
                  <c:v>0.28888727457922603</c:v>
                </c:pt>
                <c:pt idx="20879">
                  <c:v>0.289536727157789</c:v>
                </c:pt>
                <c:pt idx="20880">
                  <c:v>0.29092629294337202</c:v>
                </c:pt>
                <c:pt idx="20881">
                  <c:v>0.292271215016838</c:v>
                </c:pt>
                <c:pt idx="20882">
                  <c:v>0.29407084862912403</c:v>
                </c:pt>
                <c:pt idx="20883">
                  <c:v>0.29668684372802201</c:v>
                </c:pt>
                <c:pt idx="20884">
                  <c:v>0.29992236360225899</c:v>
                </c:pt>
                <c:pt idx="20885">
                  <c:v>0.30332098262953799</c:v>
                </c:pt>
                <c:pt idx="20886">
                  <c:v>0.30714802304820898</c:v>
                </c:pt>
                <c:pt idx="20887">
                  <c:v>0.31109893743610201</c:v>
                </c:pt>
                <c:pt idx="20888">
                  <c:v>0.31569035755612301</c:v>
                </c:pt>
                <c:pt idx="20889">
                  <c:v>0.320809790475235</c:v>
                </c:pt>
                <c:pt idx="20890">
                  <c:v>0.32586593204359199</c:v>
                </c:pt>
                <c:pt idx="20891">
                  <c:v>0.33147724010777102</c:v>
                </c:pt>
                <c:pt idx="20892">
                  <c:v>0.336759524033583</c:v>
                </c:pt>
                <c:pt idx="20893">
                  <c:v>0.34287463707806698</c:v>
                </c:pt>
                <c:pt idx="20894">
                  <c:v>0.349122309535293</c:v>
                </c:pt>
                <c:pt idx="20895">
                  <c:v>0.35523418016822</c:v>
                </c:pt>
                <c:pt idx="20896">
                  <c:v>0.36155272305400299</c:v>
                </c:pt>
                <c:pt idx="20897">
                  <c:v>0.36784701864874503</c:v>
                </c:pt>
                <c:pt idx="20898">
                  <c:v>0.37436285737390601</c:v>
                </c:pt>
                <c:pt idx="20899">
                  <c:v>0.380755495999483</c:v>
                </c:pt>
                <c:pt idx="20900">
                  <c:v>0.387087722933254</c:v>
                </c:pt>
                <c:pt idx="20901">
                  <c:v>0.39319847346134901</c:v>
                </c:pt>
                <c:pt idx="20902">
                  <c:v>0.39944779306099298</c:v>
                </c:pt>
                <c:pt idx="20903">
                  <c:v>0.40557383561163701</c:v>
                </c:pt>
                <c:pt idx="20904">
                  <c:v>0.41091042052902998</c:v>
                </c:pt>
                <c:pt idx="20905">
                  <c:v>0.41670570256520101</c:v>
                </c:pt>
                <c:pt idx="20906">
                  <c:v>0.42190238258561602</c:v>
                </c:pt>
                <c:pt idx="20907">
                  <c:v>0.42701934160608002</c:v>
                </c:pt>
                <c:pt idx="20908">
                  <c:v>0.43176817207610702</c:v>
                </c:pt>
                <c:pt idx="20909">
                  <c:v>0.43579690570475899</c:v>
                </c:pt>
                <c:pt idx="20910">
                  <c:v>0.440143025969017</c:v>
                </c:pt>
                <c:pt idx="20911">
                  <c:v>0.44362713168764001</c:v>
                </c:pt>
                <c:pt idx="20912">
                  <c:v>0.44692852216170298</c:v>
                </c:pt>
                <c:pt idx="20913">
                  <c:v>0.44957651778733698</c:v>
                </c:pt>
                <c:pt idx="20914">
                  <c:v>0.45161130095990498</c:v>
                </c:pt>
                <c:pt idx="20915">
                  <c:v>0.45340013324581901</c:v>
                </c:pt>
                <c:pt idx="20916">
                  <c:v>0.45484948607289899</c:v>
                </c:pt>
                <c:pt idx="20917">
                  <c:v>0.45548207164610399</c:v>
                </c:pt>
                <c:pt idx="20918">
                  <c:v>0.455798814704378</c:v>
                </c:pt>
                <c:pt idx="20919">
                  <c:v>0.455189805817311</c:v>
                </c:pt>
                <c:pt idx="20920">
                  <c:v>0.454381200507748</c:v>
                </c:pt>
                <c:pt idx="20921">
                  <c:v>0.45325579642236502</c:v>
                </c:pt>
                <c:pt idx="20922">
                  <c:v>0.45125078692492998</c:v>
                </c:pt>
                <c:pt idx="20923">
                  <c:v>0.44900887021619901</c:v>
                </c:pt>
                <c:pt idx="20924">
                  <c:v>0.445860750621833</c:v>
                </c:pt>
                <c:pt idx="20925">
                  <c:v>0.44252165879281802</c:v>
                </c:pt>
                <c:pt idx="20926">
                  <c:v>0.43865264500652701</c:v>
                </c:pt>
                <c:pt idx="20927">
                  <c:v>0.43424336759042598</c:v>
                </c:pt>
                <c:pt idx="20928">
                  <c:v>0.42929070540275499</c:v>
                </c:pt>
                <c:pt idx="20929">
                  <c:v>0.42397007712504198</c:v>
                </c:pt>
                <c:pt idx="20930">
                  <c:v>0.41851067455052898</c:v>
                </c:pt>
                <c:pt idx="20931">
                  <c:v>0.41203486354023899</c:v>
                </c:pt>
                <c:pt idx="20932">
                  <c:v>0.40559699662814402</c:v>
                </c:pt>
                <c:pt idx="20933">
                  <c:v>0.39857781953284799</c:v>
                </c:pt>
                <c:pt idx="20934">
                  <c:v>0.39153846197269998</c:v>
                </c:pt>
                <c:pt idx="20935">
                  <c:v>0.38410999793768902</c:v>
                </c:pt>
                <c:pt idx="20936">
                  <c:v>0.376057374691805</c:v>
                </c:pt>
                <c:pt idx="20937">
                  <c:v>0.36813590661525197</c:v>
                </c:pt>
                <c:pt idx="20938">
                  <c:v>0.359844633284016</c:v>
                </c:pt>
                <c:pt idx="20939">
                  <c:v>0.35174205814223197</c:v>
                </c:pt>
                <c:pt idx="20940">
                  <c:v>0.34313423534630799</c:v>
                </c:pt>
                <c:pt idx="20941">
                  <c:v>0.334227713395018</c:v>
                </c:pt>
                <c:pt idx="20942">
                  <c:v>0.32563223172663702</c:v>
                </c:pt>
                <c:pt idx="20943">
                  <c:v>0.31706223321559301</c:v>
                </c:pt>
                <c:pt idx="20944">
                  <c:v>0.30834302908301398</c:v>
                </c:pt>
                <c:pt idx="20945">
                  <c:v>0.29999438813340201</c:v>
                </c:pt>
                <c:pt idx="20946">
                  <c:v>0.29109529052063499</c:v>
                </c:pt>
                <c:pt idx="20947">
                  <c:v>0.28264961395112498</c:v>
                </c:pt>
                <c:pt idx="20948">
                  <c:v>0.27475919305063501</c:v>
                </c:pt>
                <c:pt idx="20949">
                  <c:v>0.26651099350094998</c:v>
                </c:pt>
                <c:pt idx="20950">
                  <c:v>0.25898936582967302</c:v>
                </c:pt>
                <c:pt idx="20951">
                  <c:v>0.25109665661006703</c:v>
                </c:pt>
                <c:pt idx="20952">
                  <c:v>0.24406546834743001</c:v>
                </c:pt>
                <c:pt idx="20953">
                  <c:v>0.23719073172678201</c:v>
                </c:pt>
                <c:pt idx="20954">
                  <c:v>0.23052826755787101</c:v>
                </c:pt>
                <c:pt idx="20955">
                  <c:v>0.22448831761982299</c:v>
                </c:pt>
                <c:pt idx="20956">
                  <c:v>0.218324715771929</c:v>
                </c:pt>
                <c:pt idx="20957">
                  <c:v>0.213218266232647</c:v>
                </c:pt>
                <c:pt idx="20958">
                  <c:v>0.20803043099856799</c:v>
                </c:pt>
                <c:pt idx="20959">
                  <c:v>0.20339679314182399</c:v>
                </c:pt>
                <c:pt idx="20960">
                  <c:v>0.199423344770086</c:v>
                </c:pt>
                <c:pt idx="20961">
                  <c:v>0.19604673680349199</c:v>
                </c:pt>
                <c:pt idx="20962">
                  <c:v>0.19327214482924901</c:v>
                </c:pt>
                <c:pt idx="20963">
                  <c:v>0.19019889181771099</c:v>
                </c:pt>
                <c:pt idx="20964">
                  <c:v>0.18865966658737601</c:v>
                </c:pt>
                <c:pt idx="20965">
                  <c:v>0.18686718776658001</c:v>
                </c:pt>
                <c:pt idx="20966">
                  <c:v>0.186235914173424</c:v>
                </c:pt>
                <c:pt idx="20967">
                  <c:v>0.18589555813594599</c:v>
                </c:pt>
                <c:pt idx="20968">
                  <c:v>0.18535787290177799</c:v>
                </c:pt>
                <c:pt idx="20969">
                  <c:v>0.186093157748278</c:v>
                </c:pt>
                <c:pt idx="20970">
                  <c:v>0.187112371357402</c:v>
                </c:pt>
                <c:pt idx="20971">
                  <c:v>0.188901083952769</c:v>
                </c:pt>
                <c:pt idx="20972">
                  <c:v>0.190823184900103</c:v>
                </c:pt>
                <c:pt idx="20973">
                  <c:v>0.19297574379672899</c:v>
                </c:pt>
                <c:pt idx="20974">
                  <c:v>0.19577326810201801</c:v>
                </c:pt>
                <c:pt idx="20975">
                  <c:v>0.19921839342884601</c:v>
                </c:pt>
                <c:pt idx="20976">
                  <c:v>0.202738043349033</c:v>
                </c:pt>
                <c:pt idx="20977">
                  <c:v>0.207060782141263</c:v>
                </c:pt>
                <c:pt idx="20978">
                  <c:v>0.21097970481169501</c:v>
                </c:pt>
                <c:pt idx="20979">
                  <c:v>0.215536968776705</c:v>
                </c:pt>
                <c:pt idx="20980">
                  <c:v>0.220597453403091</c:v>
                </c:pt>
                <c:pt idx="20981">
                  <c:v>0.225364985350168</c:v>
                </c:pt>
                <c:pt idx="20982">
                  <c:v>0.23083229981779901</c:v>
                </c:pt>
                <c:pt idx="20983">
                  <c:v>0.23589101977635701</c:v>
                </c:pt>
                <c:pt idx="20984">
                  <c:v>0.24142228825988199</c:v>
                </c:pt>
                <c:pt idx="20985">
                  <c:v>0.247099544354313</c:v>
                </c:pt>
                <c:pt idx="20986">
                  <c:v>0.25278339596265098</c:v>
                </c:pt>
                <c:pt idx="20987">
                  <c:v>0.25839142622325401</c:v>
                </c:pt>
                <c:pt idx="20988">
                  <c:v>0.26376918083212902</c:v>
                </c:pt>
                <c:pt idx="20989">
                  <c:v>0.26968957250886699</c:v>
                </c:pt>
                <c:pt idx="20990">
                  <c:v>0.274604451071017</c:v>
                </c:pt>
                <c:pt idx="20991">
                  <c:v>0.28008538142380601</c:v>
                </c:pt>
                <c:pt idx="20992">
                  <c:v>0.28504056605300399</c:v>
                </c:pt>
                <c:pt idx="20993">
                  <c:v>0.28991855450100701</c:v>
                </c:pt>
                <c:pt idx="20994">
                  <c:v>0.29460520624988301</c:v>
                </c:pt>
                <c:pt idx="20995">
                  <c:v>0.298070915019578</c:v>
                </c:pt>
                <c:pt idx="20996">
                  <c:v>0.30251334320405798</c:v>
                </c:pt>
                <c:pt idx="20997">
                  <c:v>0.30568392614462597</c:v>
                </c:pt>
                <c:pt idx="20998">
                  <c:v>0.309084042489573</c:v>
                </c:pt>
                <c:pt idx="20999">
                  <c:v>0.31176090503389298</c:v>
                </c:pt>
                <c:pt idx="21000">
                  <c:v>0.31364148948485199</c:v>
                </c:pt>
                <c:pt idx="21001">
                  <c:v>0.31529063317839301</c:v>
                </c:pt>
                <c:pt idx="21002">
                  <c:v>0.31654116423235201</c:v>
                </c:pt>
                <c:pt idx="21003">
                  <c:v>0.31730087272855001</c:v>
                </c:pt>
                <c:pt idx="21004">
                  <c:v>0.31719203071907998</c:v>
                </c:pt>
                <c:pt idx="21005">
                  <c:v>0.31678133229275901</c:v>
                </c:pt>
                <c:pt idx="21006">
                  <c:v>0.31534851577204198</c:v>
                </c:pt>
                <c:pt idx="21007">
                  <c:v>0.31409575514726201</c:v>
                </c:pt>
                <c:pt idx="21008">
                  <c:v>0.31137489768348098</c:v>
                </c:pt>
                <c:pt idx="21009">
                  <c:v>0.30843351206085401</c:v>
                </c:pt>
                <c:pt idx="21010">
                  <c:v>0.30487715029387302</c:v>
                </c:pt>
                <c:pt idx="21011">
                  <c:v>0.30045509241631901</c:v>
                </c:pt>
                <c:pt idx="21012">
                  <c:v>0.29574459771130801</c:v>
                </c:pt>
                <c:pt idx="21013">
                  <c:v>0.29015472225737399</c:v>
                </c:pt>
                <c:pt idx="21014">
                  <c:v>0.28389390335062797</c:v>
                </c:pt>
                <c:pt idx="21015">
                  <c:v>0.27706698730553703</c:v>
                </c:pt>
                <c:pt idx="21016">
                  <c:v>0.27000696126743601</c:v>
                </c:pt>
                <c:pt idx="21017">
                  <c:v>0.26165238483174103</c:v>
                </c:pt>
                <c:pt idx="21018">
                  <c:v>0.25317832364821402</c:v>
                </c:pt>
                <c:pt idx="21019">
                  <c:v>0.243959607821706</c:v>
                </c:pt>
                <c:pt idx="21020">
                  <c:v>0.234125505056517</c:v>
                </c:pt>
                <c:pt idx="21021">
                  <c:v>0.22425583496012799</c:v>
                </c:pt>
                <c:pt idx="21022">
                  <c:v>0.21317455946769601</c:v>
                </c:pt>
                <c:pt idx="21023">
                  <c:v>0.202084388116786</c:v>
                </c:pt>
                <c:pt idx="21024">
                  <c:v>0.190208437206765</c:v>
                </c:pt>
                <c:pt idx="21025">
                  <c:v>0.17821405140928701</c:v>
                </c:pt>
                <c:pt idx="21026">
                  <c:v>0.16605779557602199</c:v>
                </c:pt>
                <c:pt idx="21027">
                  <c:v>0.15299477769543199</c:v>
                </c:pt>
                <c:pt idx="21028">
                  <c:v>0.13981442909851199</c:v>
                </c:pt>
                <c:pt idx="21029">
                  <c:v>0.12652367653589799</c:v>
                </c:pt>
                <c:pt idx="21030">
                  <c:v>0.112832023906171</c:v>
                </c:pt>
                <c:pt idx="21031">
                  <c:v>9.9132545684661497E-2</c:v>
                </c:pt>
                <c:pt idx="21032">
                  <c:v>8.5230319095590701E-2</c:v>
                </c:pt>
                <c:pt idx="21033">
                  <c:v>7.0950152225270999E-2</c:v>
                </c:pt>
                <c:pt idx="21034">
                  <c:v>5.68228935879675E-2</c:v>
                </c:pt>
                <c:pt idx="21035">
                  <c:v>4.2631393047411897E-2</c:v>
                </c:pt>
                <c:pt idx="21036">
                  <c:v>2.8437015391201199E-2</c:v>
                </c:pt>
                <c:pt idx="21037">
                  <c:v>1.42751852342264E-2</c:v>
                </c:pt>
                <c:pt idx="21038">
                  <c:v>-1.0051622164032699E-4</c:v>
                </c:pt>
                <c:pt idx="21039">
                  <c:v>-1.38792141178911E-2</c:v>
                </c:pt>
                <c:pt idx="21040">
                  <c:v>-2.7653530115325699E-2</c:v>
                </c:pt>
                <c:pt idx="21041">
                  <c:v>-4.1286523005748699E-2</c:v>
                </c:pt>
                <c:pt idx="21042">
                  <c:v>-5.4443855978299802E-2</c:v>
                </c:pt>
                <c:pt idx="21043">
                  <c:v>-6.7452682000618797E-2</c:v>
                </c:pt>
                <c:pt idx="21044">
                  <c:v>-8.0275134566600903E-2</c:v>
                </c:pt>
                <c:pt idx="21045">
                  <c:v>-9.2774675210522906E-2</c:v>
                </c:pt>
                <c:pt idx="21046">
                  <c:v>-0.104699344566969</c:v>
                </c:pt>
                <c:pt idx="21047">
                  <c:v>-0.116398837700483</c:v>
                </c:pt>
                <c:pt idx="21048">
                  <c:v>-0.127463482510211</c:v>
                </c:pt>
                <c:pt idx="21049">
                  <c:v>-0.13811595413980099</c:v>
                </c:pt>
                <c:pt idx="21050">
                  <c:v>-0.14846894871053101</c:v>
                </c:pt>
                <c:pt idx="21051">
                  <c:v>-0.15799870619095499</c:v>
                </c:pt>
                <c:pt idx="21052">
                  <c:v>-0.167177514931275</c:v>
                </c:pt>
                <c:pt idx="21053">
                  <c:v>-0.17529287966805901</c:v>
                </c:pt>
                <c:pt idx="21054">
                  <c:v>-0.183516853323998</c:v>
                </c:pt>
                <c:pt idx="21055">
                  <c:v>-0.19097948863834699</c:v>
                </c:pt>
                <c:pt idx="21056">
                  <c:v>-0.197357510565911</c:v>
                </c:pt>
                <c:pt idx="21057">
                  <c:v>-0.203646493166419</c:v>
                </c:pt>
                <c:pt idx="21058">
                  <c:v>-0.20892205032338301</c:v>
                </c:pt>
                <c:pt idx="21059">
                  <c:v>-0.213645571637013</c:v>
                </c:pt>
                <c:pt idx="21060">
                  <c:v>-0.218121444052363</c:v>
                </c:pt>
                <c:pt idx="21061">
                  <c:v>-0.22165280283136701</c:v>
                </c:pt>
                <c:pt idx="21062">
                  <c:v>-0.22445383250656201</c:v>
                </c:pt>
                <c:pt idx="21063">
                  <c:v>-0.22663066752896199</c:v>
                </c:pt>
                <c:pt idx="21064">
                  <c:v>-0.22824315944610099</c:v>
                </c:pt>
                <c:pt idx="21065">
                  <c:v>-0.22945265221535199</c:v>
                </c:pt>
                <c:pt idx="21066">
                  <c:v>-0.22977180102717501</c:v>
                </c:pt>
                <c:pt idx="21067">
                  <c:v>-0.22936205704311</c:v>
                </c:pt>
                <c:pt idx="21068">
                  <c:v>-0.22875618005678999</c:v>
                </c:pt>
                <c:pt idx="21069">
                  <c:v>-0.227157288555248</c:v>
                </c:pt>
                <c:pt idx="21070">
                  <c:v>-0.22547951558748799</c:v>
                </c:pt>
                <c:pt idx="21071">
                  <c:v>-0.22310848462868599</c:v>
                </c:pt>
                <c:pt idx="21072">
                  <c:v>-0.22009891862698</c:v>
                </c:pt>
                <c:pt idx="21073">
                  <c:v>-0.216665943267907</c:v>
                </c:pt>
                <c:pt idx="21074">
                  <c:v>-0.21291425590534999</c:v>
                </c:pt>
                <c:pt idx="21075">
                  <c:v>-0.208797193903099</c:v>
                </c:pt>
                <c:pt idx="21076">
                  <c:v>-0.20402070980102399</c:v>
                </c:pt>
                <c:pt idx="21077">
                  <c:v>-0.19925663769333399</c:v>
                </c:pt>
                <c:pt idx="21078">
                  <c:v>-0.19403994458604901</c:v>
                </c:pt>
                <c:pt idx="21079">
                  <c:v>-0.18830797231629001</c:v>
                </c:pt>
                <c:pt idx="21080">
                  <c:v>-0.182465173902012</c:v>
                </c:pt>
                <c:pt idx="21081">
                  <c:v>-0.17641763757107901</c:v>
                </c:pt>
                <c:pt idx="21082">
                  <c:v>-0.170496870451114</c:v>
                </c:pt>
                <c:pt idx="21083">
                  <c:v>-0.163975671733781</c:v>
                </c:pt>
                <c:pt idx="21084">
                  <c:v>-0.157413361639751</c:v>
                </c:pt>
                <c:pt idx="21085">
                  <c:v>-0.15082510416609901</c:v>
                </c:pt>
                <c:pt idx="21086">
                  <c:v>-0.143929477468104</c:v>
                </c:pt>
                <c:pt idx="21087">
                  <c:v>-0.137766111070044</c:v>
                </c:pt>
                <c:pt idx="21088">
                  <c:v>-0.13129885587919801</c:v>
                </c:pt>
                <c:pt idx="21089">
                  <c:v>-0.124639028694017</c:v>
                </c:pt>
                <c:pt idx="21090">
                  <c:v>-0.118388339359817</c:v>
                </c:pt>
                <c:pt idx="21091">
                  <c:v>-0.111849878933081</c:v>
                </c:pt>
                <c:pt idx="21092">
                  <c:v>-0.105938432212154</c:v>
                </c:pt>
                <c:pt idx="21093">
                  <c:v>-0.10017148320946601</c:v>
                </c:pt>
                <c:pt idx="21094">
                  <c:v>-9.4415690469147495E-2</c:v>
                </c:pt>
                <c:pt idx="21095">
                  <c:v>-8.8962788504929793E-2</c:v>
                </c:pt>
                <c:pt idx="21096">
                  <c:v>-8.3761458977562903E-2</c:v>
                </c:pt>
                <c:pt idx="21097">
                  <c:v>-7.8793053003964095E-2</c:v>
                </c:pt>
                <c:pt idx="21098">
                  <c:v>-7.4692711708541706E-2</c:v>
                </c:pt>
                <c:pt idx="21099">
                  <c:v>-7.04220666234502E-2</c:v>
                </c:pt>
                <c:pt idx="21100">
                  <c:v>-6.6676374685318701E-2</c:v>
                </c:pt>
                <c:pt idx="21101">
                  <c:v>-6.3403807493999306E-2</c:v>
                </c:pt>
                <c:pt idx="21102">
                  <c:v>-6.04018421287561E-2</c:v>
                </c:pt>
                <c:pt idx="21103">
                  <c:v>-5.8009357113864797E-2</c:v>
                </c:pt>
                <c:pt idx="21104">
                  <c:v>-5.5871411889290401E-2</c:v>
                </c:pt>
                <c:pt idx="21105">
                  <c:v>-5.4352856512836299E-2</c:v>
                </c:pt>
                <c:pt idx="21106">
                  <c:v>-5.3222286615320497E-2</c:v>
                </c:pt>
                <c:pt idx="21107">
                  <c:v>-5.26502949959868E-2</c:v>
                </c:pt>
                <c:pt idx="21108">
                  <c:v>-5.2366903603893698E-2</c:v>
                </c:pt>
                <c:pt idx="21109">
                  <c:v>-5.2817997888732399E-2</c:v>
                </c:pt>
                <c:pt idx="21110">
                  <c:v>-5.3857865575881403E-2</c:v>
                </c:pt>
                <c:pt idx="21111">
                  <c:v>-5.5031163429996401E-2</c:v>
                </c:pt>
                <c:pt idx="21112">
                  <c:v>-5.6980256005159997E-2</c:v>
                </c:pt>
                <c:pt idx="21113">
                  <c:v>-5.9198650331594299E-2</c:v>
                </c:pt>
                <c:pt idx="21114">
                  <c:v>-6.2144373875753403E-2</c:v>
                </c:pt>
                <c:pt idx="21115">
                  <c:v>-6.5632600011192005E-2</c:v>
                </c:pt>
                <c:pt idx="21116">
                  <c:v>-6.9371858275047604E-2</c:v>
                </c:pt>
                <c:pt idx="21117">
                  <c:v>-7.3696980336110898E-2</c:v>
                </c:pt>
                <c:pt idx="21118">
                  <c:v>-7.8255315615307297E-2</c:v>
                </c:pt>
                <c:pt idx="21119">
                  <c:v>-8.3445775832980296E-2</c:v>
                </c:pt>
                <c:pt idx="21120">
                  <c:v>-8.9202110906691195E-2</c:v>
                </c:pt>
                <c:pt idx="21121">
                  <c:v>-9.5288915982662106E-2</c:v>
                </c:pt>
                <c:pt idx="21122">
                  <c:v>-0.101492045025915</c:v>
                </c:pt>
                <c:pt idx="21123">
                  <c:v>-0.108284018758854</c:v>
                </c:pt>
                <c:pt idx="21124">
                  <c:v>-0.115330433174594</c:v>
                </c:pt>
                <c:pt idx="21125">
                  <c:v>-0.123041065854016</c:v>
                </c:pt>
                <c:pt idx="21126">
                  <c:v>-0.13090288959638799</c:v>
                </c:pt>
                <c:pt idx="21127">
                  <c:v>-0.13897019083816101</c:v>
                </c:pt>
                <c:pt idx="21128">
                  <c:v>-0.14731359921270401</c:v>
                </c:pt>
                <c:pt idx="21129">
                  <c:v>-0.155820090067465</c:v>
                </c:pt>
                <c:pt idx="21130">
                  <c:v>-0.164726356771495</c:v>
                </c:pt>
                <c:pt idx="21131">
                  <c:v>-0.17379617650895601</c:v>
                </c:pt>
                <c:pt idx="21132">
                  <c:v>-0.18299410024122001</c:v>
                </c:pt>
                <c:pt idx="21133">
                  <c:v>-0.192400069065639</c:v>
                </c:pt>
                <c:pt idx="21134">
                  <c:v>-0.20174972621635401</c:v>
                </c:pt>
                <c:pt idx="21135">
                  <c:v>-0.21162963969799301</c:v>
                </c:pt>
                <c:pt idx="21136">
                  <c:v>-0.22107595532848801</c:v>
                </c:pt>
                <c:pt idx="21137">
                  <c:v>-0.23059950616848399</c:v>
                </c:pt>
                <c:pt idx="21138">
                  <c:v>-0.24060158872783</c:v>
                </c:pt>
                <c:pt idx="21139">
                  <c:v>-0.25018678731945299</c:v>
                </c:pt>
                <c:pt idx="21140">
                  <c:v>-0.260164987154618</c:v>
                </c:pt>
                <c:pt idx="21141">
                  <c:v>-0.26939558884651299</c:v>
                </c:pt>
                <c:pt idx="21142">
                  <c:v>-0.279293975957567</c:v>
                </c:pt>
                <c:pt idx="21143">
                  <c:v>-0.288814440815303</c:v>
                </c:pt>
                <c:pt idx="21144">
                  <c:v>-0.298165761341944</c:v>
                </c:pt>
                <c:pt idx="21145">
                  <c:v>-0.30726674920914498</c:v>
                </c:pt>
                <c:pt idx="21146">
                  <c:v>-0.31630848710258602</c:v>
                </c:pt>
                <c:pt idx="21147">
                  <c:v>-0.32521307330031302</c:v>
                </c:pt>
                <c:pt idx="21148">
                  <c:v>-0.33407247709631099</c:v>
                </c:pt>
                <c:pt idx="21149">
                  <c:v>-0.34256282974423102</c:v>
                </c:pt>
                <c:pt idx="21150">
                  <c:v>-0.3506764133668</c:v>
                </c:pt>
                <c:pt idx="21151">
                  <c:v>-0.358729177628206</c:v>
                </c:pt>
                <c:pt idx="21152">
                  <c:v>-0.36637824580693601</c:v>
                </c:pt>
                <c:pt idx="21153">
                  <c:v>-0.37405213619539301</c:v>
                </c:pt>
                <c:pt idx="21154">
                  <c:v>-0.38138487138695498</c:v>
                </c:pt>
                <c:pt idx="21155">
                  <c:v>-0.38802556648465097</c:v>
                </c:pt>
                <c:pt idx="21156">
                  <c:v>-0.394694893286684</c:v>
                </c:pt>
                <c:pt idx="21157">
                  <c:v>-0.401033165289501</c:v>
                </c:pt>
                <c:pt idx="21158">
                  <c:v>-0.40693167185990597</c:v>
                </c:pt>
                <c:pt idx="21159">
                  <c:v>-0.41259888012964802</c:v>
                </c:pt>
                <c:pt idx="21160">
                  <c:v>-0.41785966094147398</c:v>
                </c:pt>
                <c:pt idx="21161">
                  <c:v>-0.42261976797079798</c:v>
                </c:pt>
                <c:pt idx="21162">
                  <c:v>-0.42728526634035002</c:v>
                </c:pt>
                <c:pt idx="21163">
                  <c:v>-0.43134283546369101</c:v>
                </c:pt>
                <c:pt idx="21164">
                  <c:v>-0.43534001368644798</c:v>
                </c:pt>
                <c:pt idx="21165">
                  <c:v>-0.43909330361080501</c:v>
                </c:pt>
                <c:pt idx="21166">
                  <c:v>-0.44191909951370201</c:v>
                </c:pt>
                <c:pt idx="21167">
                  <c:v>-0.44487350954590898</c:v>
                </c:pt>
                <c:pt idx="21168">
                  <c:v>-0.44713188397429199</c:v>
                </c:pt>
                <c:pt idx="21169">
                  <c:v>-0.44946656220122599</c:v>
                </c:pt>
                <c:pt idx="21170">
                  <c:v>-0.45143498423554901</c:v>
                </c:pt>
                <c:pt idx="21171">
                  <c:v>-0.45268564815761902</c:v>
                </c:pt>
                <c:pt idx="21172">
                  <c:v>-0.45369149842664402</c:v>
                </c:pt>
                <c:pt idx="21173">
                  <c:v>-0.45433262134499502</c:v>
                </c:pt>
                <c:pt idx="21174">
                  <c:v>-0.454969355850593</c:v>
                </c:pt>
                <c:pt idx="21175">
                  <c:v>-0.455066601082176</c:v>
                </c:pt>
                <c:pt idx="21176">
                  <c:v>-0.45501509926195399</c:v>
                </c:pt>
                <c:pt idx="21177">
                  <c:v>-0.45430128090197902</c:v>
                </c:pt>
                <c:pt idx="21178">
                  <c:v>-0.45365744322775498</c:v>
                </c:pt>
                <c:pt idx="21179">
                  <c:v>-0.45255767236905198</c:v>
                </c:pt>
                <c:pt idx="21180">
                  <c:v>-0.45151342685315599</c:v>
                </c:pt>
                <c:pt idx="21181">
                  <c:v>-0.45009830517143101</c:v>
                </c:pt>
                <c:pt idx="21182">
                  <c:v>-0.44803471987659998</c:v>
                </c:pt>
                <c:pt idx="21183">
                  <c:v>-0.44610597462052498</c:v>
                </c:pt>
                <c:pt idx="21184">
                  <c:v>-0.44370135565777402</c:v>
                </c:pt>
                <c:pt idx="21185">
                  <c:v>-0.44136933998366101</c:v>
                </c:pt>
                <c:pt idx="21186">
                  <c:v>-0.43856883679713798</c:v>
                </c:pt>
                <c:pt idx="21187">
                  <c:v>-0.435851982021976</c:v>
                </c:pt>
                <c:pt idx="21188">
                  <c:v>-0.432594018329024</c:v>
                </c:pt>
                <c:pt idx="21189">
                  <c:v>-0.42935533074889998</c:v>
                </c:pt>
                <c:pt idx="21190">
                  <c:v>-0.42615378791906799</c:v>
                </c:pt>
                <c:pt idx="21191">
                  <c:v>-0.42240448090685001</c:v>
                </c:pt>
                <c:pt idx="21192">
                  <c:v>-0.41922605571463101</c:v>
                </c:pt>
                <c:pt idx="21193">
                  <c:v>-0.41509169986809502</c:v>
                </c:pt>
                <c:pt idx="21194">
                  <c:v>-0.41131131015005901</c:v>
                </c:pt>
                <c:pt idx="21195">
                  <c:v>-0.407287334191265</c:v>
                </c:pt>
                <c:pt idx="21196">
                  <c:v>-0.40300653906705097</c:v>
                </c:pt>
                <c:pt idx="21197">
                  <c:v>-0.39917645405970797</c:v>
                </c:pt>
                <c:pt idx="21198">
                  <c:v>-0.39461674643900901</c:v>
                </c:pt>
                <c:pt idx="21199">
                  <c:v>-0.39035766110393799</c:v>
                </c:pt>
                <c:pt idx="21200">
                  <c:v>-0.38556138059411599</c:v>
                </c:pt>
                <c:pt idx="21201">
                  <c:v>-0.38153419201408301</c:v>
                </c:pt>
                <c:pt idx="21202">
                  <c:v>-0.37704089380004002</c:v>
                </c:pt>
                <c:pt idx="21203">
                  <c:v>-0.372517789477748</c:v>
                </c:pt>
                <c:pt idx="21204">
                  <c:v>-0.36792216747420098</c:v>
                </c:pt>
                <c:pt idx="21205">
                  <c:v>-0.36316433364593897</c:v>
                </c:pt>
                <c:pt idx="21206">
                  <c:v>-0.35880372385744103</c:v>
                </c:pt>
                <c:pt idx="21207">
                  <c:v>-0.35438906212404397</c:v>
                </c:pt>
                <c:pt idx="21208">
                  <c:v>-0.34992460660195901</c:v>
                </c:pt>
                <c:pt idx="21209">
                  <c:v>-0.34536195817392701</c:v>
                </c:pt>
                <c:pt idx="21210">
                  <c:v>-0.34079736741870398</c:v>
                </c:pt>
                <c:pt idx="21211">
                  <c:v>-0.336323825228111</c:v>
                </c:pt>
                <c:pt idx="21212">
                  <c:v>-0.33194728700889797</c:v>
                </c:pt>
                <c:pt idx="21213">
                  <c:v>-0.32782801589965199</c:v>
                </c:pt>
                <c:pt idx="21214">
                  <c:v>-0.32348205936326802</c:v>
                </c:pt>
                <c:pt idx="21215">
                  <c:v>-0.31913038302435598</c:v>
                </c:pt>
                <c:pt idx="21216">
                  <c:v>-0.315133208252318</c:v>
                </c:pt>
                <c:pt idx="21217">
                  <c:v>-0.311161841272587</c:v>
                </c:pt>
                <c:pt idx="21218">
                  <c:v>-0.30707617119206398</c:v>
                </c:pt>
                <c:pt idx="21219">
                  <c:v>-0.30350824208340299</c:v>
                </c:pt>
                <c:pt idx="21220">
                  <c:v>-0.299638517742016</c:v>
                </c:pt>
                <c:pt idx="21221">
                  <c:v>-0.296208596400587</c:v>
                </c:pt>
                <c:pt idx="21222">
                  <c:v>-0.29255493074473399</c:v>
                </c:pt>
                <c:pt idx="21223">
                  <c:v>-0.28935211434492403</c:v>
                </c:pt>
                <c:pt idx="21224">
                  <c:v>-0.28633073969768502</c:v>
                </c:pt>
                <c:pt idx="21225">
                  <c:v>-0.28305549913445399</c:v>
                </c:pt>
                <c:pt idx="21226">
                  <c:v>-0.280363245044988</c:v>
                </c:pt>
                <c:pt idx="21227">
                  <c:v>-0.27732655243320098</c:v>
                </c:pt>
                <c:pt idx="21228">
                  <c:v>-0.27501346320075598</c:v>
                </c:pt>
                <c:pt idx="21229">
                  <c:v>-0.27266845557615499</c:v>
                </c:pt>
                <c:pt idx="21230">
                  <c:v>-0.27038421969005899</c:v>
                </c:pt>
                <c:pt idx="21231">
                  <c:v>-0.26824960151211302</c:v>
                </c:pt>
                <c:pt idx="21232">
                  <c:v>-0.26644179194599499</c:v>
                </c:pt>
                <c:pt idx="21233">
                  <c:v>-0.26475788311701098</c:v>
                </c:pt>
                <c:pt idx="21234">
                  <c:v>-0.26331275257192099</c:v>
                </c:pt>
                <c:pt idx="21235">
                  <c:v>-0.26204242710376902</c:v>
                </c:pt>
                <c:pt idx="21236">
                  <c:v>-0.26079895212385801</c:v>
                </c:pt>
                <c:pt idx="21237">
                  <c:v>-0.25992330528986501</c:v>
                </c:pt>
                <c:pt idx="21238">
                  <c:v>-0.25895363058894</c:v>
                </c:pt>
                <c:pt idx="21239">
                  <c:v>-0.25856549999142697</c:v>
                </c:pt>
                <c:pt idx="21240">
                  <c:v>-0.25813822594036301</c:v>
                </c:pt>
                <c:pt idx="21241">
                  <c:v>-0.25776041112550702</c:v>
                </c:pt>
                <c:pt idx="21242">
                  <c:v>-0.25773690663552601</c:v>
                </c:pt>
                <c:pt idx="21243">
                  <c:v>-0.25809103124956101</c:v>
                </c:pt>
                <c:pt idx="21244">
                  <c:v>-0.25834024858257298</c:v>
                </c:pt>
                <c:pt idx="21245">
                  <c:v>-0.258677715584336</c:v>
                </c:pt>
                <c:pt idx="21246">
                  <c:v>-0.25963244380402101</c:v>
                </c:pt>
                <c:pt idx="21247">
                  <c:v>-0.26059361240199702</c:v>
                </c:pt>
                <c:pt idx="21248">
                  <c:v>-0.261607487234293</c:v>
                </c:pt>
                <c:pt idx="21249">
                  <c:v>-0.26265475308112601</c:v>
                </c:pt>
                <c:pt idx="21250">
                  <c:v>-0.26407920212906399</c:v>
                </c:pt>
                <c:pt idx="21251">
                  <c:v>-0.26566179631199199</c:v>
                </c:pt>
                <c:pt idx="21252">
                  <c:v>-0.267098574487037</c:v>
                </c:pt>
                <c:pt idx="21253">
                  <c:v>-0.26903421144946099</c:v>
                </c:pt>
                <c:pt idx="21254">
                  <c:v>-0.270935762615307</c:v>
                </c:pt>
                <c:pt idx="21255">
                  <c:v>-0.27278489879808898</c:v>
                </c:pt>
                <c:pt idx="21256">
                  <c:v>-0.275196923059844</c:v>
                </c:pt>
                <c:pt idx="21257">
                  <c:v>-0.27738272781230799</c:v>
                </c:pt>
                <c:pt idx="21258">
                  <c:v>-0.27961989073465099</c:v>
                </c:pt>
                <c:pt idx="21259">
                  <c:v>-0.28206930959878801</c:v>
                </c:pt>
                <c:pt idx="21260">
                  <c:v>-0.284603494514788</c:v>
                </c:pt>
                <c:pt idx="21261">
                  <c:v>-0.287214725634372</c:v>
                </c:pt>
                <c:pt idx="21262">
                  <c:v>-0.28991491832242</c:v>
                </c:pt>
                <c:pt idx="21263">
                  <c:v>-0.29231701126015602</c:v>
                </c:pt>
                <c:pt idx="21264">
                  <c:v>-0.29504652300728601</c:v>
                </c:pt>
                <c:pt idx="21265">
                  <c:v>-0.297790606759335</c:v>
                </c:pt>
                <c:pt idx="21266">
                  <c:v>-0.300475601928895</c:v>
                </c:pt>
                <c:pt idx="21267">
                  <c:v>-0.30331315036578399</c:v>
                </c:pt>
                <c:pt idx="21268">
                  <c:v>-0.30564467151181401</c:v>
                </c:pt>
                <c:pt idx="21269">
                  <c:v>-0.30853635744790903</c:v>
                </c:pt>
                <c:pt idx="21270">
                  <c:v>-0.31119826430643199</c:v>
                </c:pt>
                <c:pt idx="21271">
                  <c:v>-0.31363265120650502</c:v>
                </c:pt>
                <c:pt idx="21272">
                  <c:v>-0.316215734429521</c:v>
                </c:pt>
                <c:pt idx="21273">
                  <c:v>-0.31829162198483302</c:v>
                </c:pt>
                <c:pt idx="21274">
                  <c:v>-0.320759574252515</c:v>
                </c:pt>
                <c:pt idx="21275">
                  <c:v>-0.32282789230554498</c:v>
                </c:pt>
                <c:pt idx="21276">
                  <c:v>-0.32498715774033698</c:v>
                </c:pt>
                <c:pt idx="21277">
                  <c:v>-0.32654445436976898</c:v>
                </c:pt>
                <c:pt idx="21278">
                  <c:v>-0.328348229751668</c:v>
                </c:pt>
                <c:pt idx="21279">
                  <c:v>-0.32972878143044299</c:v>
                </c:pt>
                <c:pt idx="21280">
                  <c:v>-0.33100970137820701</c:v>
                </c:pt>
                <c:pt idx="21281">
                  <c:v>-0.332124378172791</c:v>
                </c:pt>
                <c:pt idx="21282">
                  <c:v>-0.33275447406050901</c:v>
                </c:pt>
                <c:pt idx="21283">
                  <c:v>-0.33360310195077902</c:v>
                </c:pt>
                <c:pt idx="21284">
                  <c:v>-0.33395654638566502</c:v>
                </c:pt>
                <c:pt idx="21285">
                  <c:v>-0.33409864046889198</c:v>
                </c:pt>
                <c:pt idx="21286">
                  <c:v>-0.33409117456489301</c:v>
                </c:pt>
                <c:pt idx="21287">
                  <c:v>-0.333757309104389</c:v>
                </c:pt>
                <c:pt idx="21288">
                  <c:v>-0.33314065589348002</c:v>
                </c:pt>
                <c:pt idx="21289">
                  <c:v>-0.332256657394497</c:v>
                </c:pt>
                <c:pt idx="21290">
                  <c:v>-0.33097135651360599</c:v>
                </c:pt>
                <c:pt idx="21291">
                  <c:v>-0.32945919794852802</c:v>
                </c:pt>
                <c:pt idx="21292">
                  <c:v>-0.32757280371359898</c:v>
                </c:pt>
                <c:pt idx="21293">
                  <c:v>-0.32569878563942101</c:v>
                </c:pt>
                <c:pt idx="21294">
                  <c:v>-0.32336171249714002</c:v>
                </c:pt>
                <c:pt idx="21295">
                  <c:v>-0.320360306039219</c:v>
                </c:pt>
                <c:pt idx="21296">
                  <c:v>-0.31751355558539301</c:v>
                </c:pt>
                <c:pt idx="21297">
                  <c:v>-0.31421260993271499</c:v>
                </c:pt>
                <c:pt idx="21298">
                  <c:v>-0.31061319288633699</c:v>
                </c:pt>
                <c:pt idx="21299">
                  <c:v>-0.30701106912353698</c:v>
                </c:pt>
                <c:pt idx="21300">
                  <c:v>-0.30258822516100098</c:v>
                </c:pt>
                <c:pt idx="21301">
                  <c:v>-0.29815682814336403</c:v>
                </c:pt>
                <c:pt idx="21302">
                  <c:v>-0.29338476130006602</c:v>
                </c:pt>
                <c:pt idx="21303">
                  <c:v>-0.28838930324334999</c:v>
                </c:pt>
                <c:pt idx="21304">
                  <c:v>-0.28309385240801999</c:v>
                </c:pt>
                <c:pt idx="21305">
                  <c:v>-0.27753569289089802</c:v>
                </c:pt>
                <c:pt idx="21306">
                  <c:v>-0.271689853470235</c:v>
                </c:pt>
                <c:pt idx="21307">
                  <c:v>-0.265590683766256</c:v>
                </c:pt>
                <c:pt idx="21308">
                  <c:v>-0.25937577940333201</c:v>
                </c:pt>
                <c:pt idx="21309">
                  <c:v>-0.252797387295779</c:v>
                </c:pt>
                <c:pt idx="21310">
                  <c:v>-0.24652604429025099</c:v>
                </c:pt>
                <c:pt idx="21311">
                  <c:v>-0.23949966292793501</c:v>
                </c:pt>
                <c:pt idx="21312">
                  <c:v>-0.232640560283494</c:v>
                </c:pt>
                <c:pt idx="21313">
                  <c:v>-0.225435359741049</c:v>
                </c:pt>
                <c:pt idx="21314">
                  <c:v>-0.21821268882693301</c:v>
                </c:pt>
                <c:pt idx="21315">
                  <c:v>-0.21115638616503901</c:v>
                </c:pt>
                <c:pt idx="21316">
                  <c:v>-0.203442829488239</c:v>
                </c:pt>
                <c:pt idx="21317">
                  <c:v>-0.19594508086064999</c:v>
                </c:pt>
                <c:pt idx="21318">
                  <c:v>-0.188093473066137</c:v>
                </c:pt>
                <c:pt idx="21319">
                  <c:v>-0.180438608539743</c:v>
                </c:pt>
                <c:pt idx="21320">
                  <c:v>-0.17292088461357799</c:v>
                </c:pt>
                <c:pt idx="21321">
                  <c:v>-0.165111907040809</c:v>
                </c:pt>
                <c:pt idx="21322">
                  <c:v>-0.15722662346989499</c:v>
                </c:pt>
                <c:pt idx="21323">
                  <c:v>-0.14947354976911201</c:v>
                </c:pt>
                <c:pt idx="21324">
                  <c:v>-0.141925286253439</c:v>
                </c:pt>
                <c:pt idx="21325">
                  <c:v>-0.134464368237242</c:v>
                </c:pt>
                <c:pt idx="21326">
                  <c:v>-0.12700687924057799</c:v>
                </c:pt>
                <c:pt idx="21327">
                  <c:v>-0.119280860559909</c:v>
                </c:pt>
                <c:pt idx="21328">
                  <c:v>-0.111870518923361</c:v>
                </c:pt>
                <c:pt idx="21329">
                  <c:v>-0.10472730650456499</c:v>
                </c:pt>
                <c:pt idx="21330">
                  <c:v>-9.7724861325603499E-2</c:v>
                </c:pt>
                <c:pt idx="21331">
                  <c:v>-9.0619841533466E-2</c:v>
                </c:pt>
                <c:pt idx="21332">
                  <c:v>-8.3788707289548098E-2</c:v>
                </c:pt>
                <c:pt idx="21333">
                  <c:v>-7.7062739493064095E-2</c:v>
                </c:pt>
                <c:pt idx="21334">
                  <c:v>-7.0753781789237594E-2</c:v>
                </c:pt>
                <c:pt idx="21335">
                  <c:v>-6.43994367065229E-2</c:v>
                </c:pt>
                <c:pt idx="21336">
                  <c:v>-5.8285075423912897E-2</c:v>
                </c:pt>
                <c:pt idx="21337">
                  <c:v>-5.2590660007146801E-2</c:v>
                </c:pt>
                <c:pt idx="21338">
                  <c:v>-4.6828318387362997E-2</c:v>
                </c:pt>
                <c:pt idx="21339">
                  <c:v>-4.1597395736808297E-2</c:v>
                </c:pt>
                <c:pt idx="21340">
                  <c:v>-3.6115315802144998E-2</c:v>
                </c:pt>
                <c:pt idx="21341">
                  <c:v>-3.1214701156628499E-2</c:v>
                </c:pt>
                <c:pt idx="21342">
                  <c:v>-2.67945785651348E-2</c:v>
                </c:pt>
                <c:pt idx="21343">
                  <c:v>-2.1990114428597E-2</c:v>
                </c:pt>
                <c:pt idx="21344">
                  <c:v>-1.7733222234494399E-2</c:v>
                </c:pt>
                <c:pt idx="21345">
                  <c:v>-1.3625534949584701E-2</c:v>
                </c:pt>
                <c:pt idx="21346">
                  <c:v>-9.8404820008439007E-3</c:v>
                </c:pt>
                <c:pt idx="21347">
                  <c:v>-6.4498228294224301E-3</c:v>
                </c:pt>
                <c:pt idx="21348">
                  <c:v>-2.99054257495824E-3</c:v>
                </c:pt>
                <c:pt idx="21349" formatCode="0.00E+00">
                  <c:v>5.7152015104757903E-5</c:v>
                </c:pt>
                <c:pt idx="21350">
                  <c:v>2.9206032057493198E-3</c:v>
                </c:pt>
                <c:pt idx="21351">
                  <c:v>5.4955076001827301E-3</c:v>
                </c:pt>
                <c:pt idx="21352">
                  <c:v>7.7533036281111798E-3</c:v>
                </c:pt>
                <c:pt idx="21353">
                  <c:v>1.0035077017076901E-2</c:v>
                </c:pt>
                <c:pt idx="21354">
                  <c:v>1.2291629289129699E-2</c:v>
                </c:pt>
                <c:pt idx="21355">
                  <c:v>1.3872598141312E-2</c:v>
                </c:pt>
                <c:pt idx="21356">
                  <c:v>1.56141852916793E-2</c:v>
                </c:pt>
                <c:pt idx="21357">
                  <c:v>1.7045754636568398E-2</c:v>
                </c:pt>
                <c:pt idx="21358">
                  <c:v>1.84793122581795E-2</c:v>
                </c:pt>
                <c:pt idx="21359">
                  <c:v>1.97258390187449E-2</c:v>
                </c:pt>
                <c:pt idx="21360">
                  <c:v>2.0816252470524599E-2</c:v>
                </c:pt>
                <c:pt idx="21361">
                  <c:v>2.1761413653926E-2</c:v>
                </c:pt>
                <c:pt idx="21362">
                  <c:v>2.25739461603706E-2</c:v>
                </c:pt>
                <c:pt idx="21363">
                  <c:v>2.3598870640904698E-2</c:v>
                </c:pt>
                <c:pt idx="21364">
                  <c:v>2.4254341082849601E-2</c:v>
                </c:pt>
                <c:pt idx="21365">
                  <c:v>2.49903251866475E-2</c:v>
                </c:pt>
                <c:pt idx="21366">
                  <c:v>2.5577333407332498E-2</c:v>
                </c:pt>
                <c:pt idx="21367">
                  <c:v>2.6447992576843798E-2</c:v>
                </c:pt>
                <c:pt idx="21368">
                  <c:v>2.7132085049133801E-2</c:v>
                </c:pt>
                <c:pt idx="21369">
                  <c:v>2.7620492926736701E-2</c:v>
                </c:pt>
                <c:pt idx="21370">
                  <c:v>2.85593224257829E-2</c:v>
                </c:pt>
                <c:pt idx="21371">
                  <c:v>2.9221957416058399E-2</c:v>
                </c:pt>
                <c:pt idx="21372">
                  <c:v>3.0004095358632701E-2</c:v>
                </c:pt>
                <c:pt idx="21373">
                  <c:v>3.10266470169685E-2</c:v>
                </c:pt>
                <c:pt idx="21374">
                  <c:v>3.1811634638320103E-2</c:v>
                </c:pt>
                <c:pt idx="21375">
                  <c:v>3.3019414677164398E-2</c:v>
                </c:pt>
                <c:pt idx="21376">
                  <c:v>3.4283127299425099E-2</c:v>
                </c:pt>
                <c:pt idx="21377">
                  <c:v>3.5614061071188703E-2</c:v>
                </c:pt>
                <c:pt idx="21378">
                  <c:v>3.7103516874222801E-2</c:v>
                </c:pt>
                <c:pt idx="21379">
                  <c:v>3.8617410831182003E-2</c:v>
                </c:pt>
                <c:pt idx="21380">
                  <c:v>4.0555846964160501E-2</c:v>
                </c:pt>
                <c:pt idx="21381">
                  <c:v>4.2577455947313103E-2</c:v>
                </c:pt>
                <c:pt idx="21382">
                  <c:v>4.4644248402090199E-2</c:v>
                </c:pt>
                <c:pt idx="21383">
                  <c:v>4.6969619821919599E-2</c:v>
                </c:pt>
                <c:pt idx="21384">
                  <c:v>4.96121431129109E-2</c:v>
                </c:pt>
                <c:pt idx="21385">
                  <c:v>5.2203197486089703E-2</c:v>
                </c:pt>
                <c:pt idx="21386">
                  <c:v>5.5340955541449799E-2</c:v>
                </c:pt>
                <c:pt idx="21387">
                  <c:v>5.8376435379205803E-2</c:v>
                </c:pt>
                <c:pt idx="21388">
                  <c:v>6.1644145909338803E-2</c:v>
                </c:pt>
                <c:pt idx="21389">
                  <c:v>6.5209424026898805E-2</c:v>
                </c:pt>
                <c:pt idx="21390">
                  <c:v>6.9013517553338705E-2</c:v>
                </c:pt>
                <c:pt idx="21391">
                  <c:v>7.3024301168373607E-2</c:v>
                </c:pt>
                <c:pt idx="21392">
                  <c:v>7.69963089587304E-2</c:v>
                </c:pt>
                <c:pt idx="21393">
                  <c:v>8.1387367403015901E-2</c:v>
                </c:pt>
                <c:pt idx="21394">
                  <c:v>8.5880218684385001E-2</c:v>
                </c:pt>
                <c:pt idx="21395">
                  <c:v>9.0762209514154896E-2</c:v>
                </c:pt>
                <c:pt idx="21396">
                  <c:v>9.5464458955275597E-2</c:v>
                </c:pt>
                <c:pt idx="21397">
                  <c:v>0.100646536008503</c:v>
                </c:pt>
                <c:pt idx="21398">
                  <c:v>0.105717397137273</c:v>
                </c:pt>
                <c:pt idx="21399">
                  <c:v>0.111260672563695</c:v>
                </c:pt>
                <c:pt idx="21400">
                  <c:v>0.11682955674913401</c:v>
                </c:pt>
                <c:pt idx="21401">
                  <c:v>0.122352120223146</c:v>
                </c:pt>
                <c:pt idx="21402">
                  <c:v>0.12825995253129399</c:v>
                </c:pt>
                <c:pt idx="21403">
                  <c:v>0.133963182763186</c:v>
                </c:pt>
                <c:pt idx="21404">
                  <c:v>0.13992411914962999</c:v>
                </c:pt>
                <c:pt idx="21405">
                  <c:v>0.14601956787848699</c:v>
                </c:pt>
                <c:pt idx="21406">
                  <c:v>0.152057128075132</c:v>
                </c:pt>
                <c:pt idx="21407">
                  <c:v>0.158199592117162</c:v>
                </c:pt>
                <c:pt idx="21408">
                  <c:v>0.164649580497092</c:v>
                </c:pt>
                <c:pt idx="21409">
                  <c:v>0.17068055261864001</c:v>
                </c:pt>
                <c:pt idx="21410">
                  <c:v>0.17704579856521399</c:v>
                </c:pt>
                <c:pt idx="21411">
                  <c:v>0.18321425326808899</c:v>
                </c:pt>
                <c:pt idx="21412">
                  <c:v>0.18936345183551301</c:v>
                </c:pt>
                <c:pt idx="21413">
                  <c:v>0.195952169361538</c:v>
                </c:pt>
                <c:pt idx="21414">
                  <c:v>0.20167174338296701</c:v>
                </c:pt>
                <c:pt idx="21415">
                  <c:v>0.20802517638187101</c:v>
                </c:pt>
                <c:pt idx="21416">
                  <c:v>0.21369451251011301</c:v>
                </c:pt>
                <c:pt idx="21417">
                  <c:v>0.219811928793547</c:v>
                </c:pt>
                <c:pt idx="21418">
                  <c:v>0.22572001846907999</c:v>
                </c:pt>
                <c:pt idx="21419">
                  <c:v>0.23139453297934501</c:v>
                </c:pt>
                <c:pt idx="21420">
                  <c:v>0.236917796528718</c:v>
                </c:pt>
                <c:pt idx="21421">
                  <c:v>0.242427671494827</c:v>
                </c:pt>
                <c:pt idx="21422">
                  <c:v>0.24790129386221499</c:v>
                </c:pt>
                <c:pt idx="21423">
                  <c:v>0.25303788566662699</c:v>
                </c:pt>
                <c:pt idx="21424">
                  <c:v>0.25815611133800598</c:v>
                </c:pt>
                <c:pt idx="21425">
                  <c:v>0.26273786076405298</c:v>
                </c:pt>
                <c:pt idx="21426">
                  <c:v>0.26773565266329102</c:v>
                </c:pt>
                <c:pt idx="21427">
                  <c:v>0.27209578009535001</c:v>
                </c:pt>
                <c:pt idx="21428">
                  <c:v>0.27625437108291401</c:v>
                </c:pt>
                <c:pt idx="21429">
                  <c:v>0.28044258561537899</c:v>
                </c:pt>
                <c:pt idx="21430">
                  <c:v>0.284372393150497</c:v>
                </c:pt>
                <c:pt idx="21431">
                  <c:v>0.28809164707828799</c:v>
                </c:pt>
                <c:pt idx="21432">
                  <c:v>0.29159651767010603</c:v>
                </c:pt>
                <c:pt idx="21433">
                  <c:v>0.29471747303175899</c:v>
                </c:pt>
                <c:pt idx="21434">
                  <c:v>0.29784965792155799</c:v>
                </c:pt>
                <c:pt idx="21435">
                  <c:v>0.30107222678665002</c:v>
                </c:pt>
                <c:pt idx="21436">
                  <c:v>0.30362933513370299</c:v>
                </c:pt>
                <c:pt idx="21437">
                  <c:v>0.30614213734145401</c:v>
                </c:pt>
                <c:pt idx="21438">
                  <c:v>0.30828080845195599</c:v>
                </c:pt>
                <c:pt idx="21439">
                  <c:v>0.31040835552355001</c:v>
                </c:pt>
                <c:pt idx="21440">
                  <c:v>0.31261066767406898</c:v>
                </c:pt>
                <c:pt idx="21441">
                  <c:v>0.31404348555056399</c:v>
                </c:pt>
                <c:pt idx="21442">
                  <c:v>0.31577894358032399</c:v>
                </c:pt>
                <c:pt idx="21443">
                  <c:v>0.31696718812768898</c:v>
                </c:pt>
                <c:pt idx="21444">
                  <c:v>0.31833626516681301</c:v>
                </c:pt>
                <c:pt idx="21445">
                  <c:v>0.31959025749872599</c:v>
                </c:pt>
                <c:pt idx="21446">
                  <c:v>0.32019430459523002</c:v>
                </c:pt>
                <c:pt idx="21447">
                  <c:v>0.32118485798815899</c:v>
                </c:pt>
                <c:pt idx="21448">
                  <c:v>0.321915708966176</c:v>
                </c:pt>
                <c:pt idx="21449">
                  <c:v>0.32260751817757799</c:v>
                </c:pt>
                <c:pt idx="21450">
                  <c:v>0.32306304301385402</c:v>
                </c:pt>
                <c:pt idx="21451">
                  <c:v>0.32350005770590101</c:v>
                </c:pt>
                <c:pt idx="21452">
                  <c:v>0.32381773963544003</c:v>
                </c:pt>
                <c:pt idx="21453">
                  <c:v>0.32425794428446397</c:v>
                </c:pt>
                <c:pt idx="21454">
                  <c:v>0.32469170028553102</c:v>
                </c:pt>
                <c:pt idx="21455">
                  <c:v>0.32460643826246599</c:v>
                </c:pt>
                <c:pt idx="21456">
                  <c:v>0.32504515903785502</c:v>
                </c:pt>
                <c:pt idx="21457">
                  <c:v>0.32513873316976799</c:v>
                </c:pt>
                <c:pt idx="21458">
                  <c:v>0.32567292419712301</c:v>
                </c:pt>
                <c:pt idx="21459">
                  <c:v>0.32576369697123703</c:v>
                </c:pt>
                <c:pt idx="21460">
                  <c:v>0.32590475654907702</c:v>
                </c:pt>
                <c:pt idx="21461">
                  <c:v>0.32640076097322201</c:v>
                </c:pt>
                <c:pt idx="21462">
                  <c:v>0.32688838593674502</c:v>
                </c:pt>
                <c:pt idx="21463">
                  <c:v>0.32751917664518498</c:v>
                </c:pt>
                <c:pt idx="21464">
                  <c:v>0.328089028586519</c:v>
                </c:pt>
                <c:pt idx="21465">
                  <c:v>0.328525910985556</c:v>
                </c:pt>
                <c:pt idx="21466">
                  <c:v>0.32920505908480702</c:v>
                </c:pt>
                <c:pt idx="21467">
                  <c:v>0.33035924197426197</c:v>
                </c:pt>
                <c:pt idx="21468">
                  <c:v>0.33115605322809</c:v>
                </c:pt>
                <c:pt idx="21469">
                  <c:v>0.33220365186855899</c:v>
                </c:pt>
                <c:pt idx="21470">
                  <c:v>0.33344705794933299</c:v>
                </c:pt>
                <c:pt idx="21471">
                  <c:v>0.33452213535279002</c:v>
                </c:pt>
                <c:pt idx="21472">
                  <c:v>0.336347376323476</c:v>
                </c:pt>
                <c:pt idx="21473">
                  <c:v>0.33777168982239097</c:v>
                </c:pt>
                <c:pt idx="21474">
                  <c:v>0.33951866954786802</c:v>
                </c:pt>
                <c:pt idx="21475">
                  <c:v>0.34155643973649003</c:v>
                </c:pt>
                <c:pt idx="21476">
                  <c:v>0.34331235185766101</c:v>
                </c:pt>
                <c:pt idx="21477">
                  <c:v>0.34571954308638803</c:v>
                </c:pt>
                <c:pt idx="21478">
                  <c:v>0.34763593420167099</c:v>
                </c:pt>
                <c:pt idx="21479">
                  <c:v>0.35029565335879798</c:v>
                </c:pt>
                <c:pt idx="21480">
                  <c:v>0.35271499905971698</c:v>
                </c:pt>
                <c:pt idx="21481">
                  <c:v>0.355502663448788</c:v>
                </c:pt>
                <c:pt idx="21482">
                  <c:v>0.35810498594482898</c:v>
                </c:pt>
                <c:pt idx="21483">
                  <c:v>0.36097225583439702</c:v>
                </c:pt>
                <c:pt idx="21484">
                  <c:v>0.363879513775479</c:v>
                </c:pt>
                <c:pt idx="21485">
                  <c:v>0.36704851285962697</c:v>
                </c:pt>
                <c:pt idx="21486">
                  <c:v>0.37019723751372702</c:v>
                </c:pt>
                <c:pt idx="21487">
                  <c:v>0.37307298845572001</c:v>
                </c:pt>
                <c:pt idx="21488">
                  <c:v>0.37662186763189998</c:v>
                </c:pt>
                <c:pt idx="21489">
                  <c:v>0.37997053593497498</c:v>
                </c:pt>
                <c:pt idx="21490">
                  <c:v>0.38325503351590601</c:v>
                </c:pt>
                <c:pt idx="21491">
                  <c:v>0.386929720206032</c:v>
                </c:pt>
                <c:pt idx="21492">
                  <c:v>0.39007801741391601</c:v>
                </c:pt>
                <c:pt idx="21493">
                  <c:v>0.393607755999269</c:v>
                </c:pt>
                <c:pt idx="21494">
                  <c:v>0.397230627059106</c:v>
                </c:pt>
                <c:pt idx="21495">
                  <c:v>0.40055432910088701</c:v>
                </c:pt>
                <c:pt idx="21496">
                  <c:v>0.404103896374719</c:v>
                </c:pt>
                <c:pt idx="21497">
                  <c:v>0.40729543912835903</c:v>
                </c:pt>
                <c:pt idx="21498">
                  <c:v>0.410760606322435</c:v>
                </c:pt>
                <c:pt idx="21499">
                  <c:v>0.41420511547933297</c:v>
                </c:pt>
                <c:pt idx="21500">
                  <c:v>0.41731821569904298</c:v>
                </c:pt>
                <c:pt idx="21501">
                  <c:v>0.420371352087683</c:v>
                </c:pt>
                <c:pt idx="21502">
                  <c:v>0.42349520493223802</c:v>
                </c:pt>
                <c:pt idx="21503">
                  <c:v>0.42657739121350502</c:v>
                </c:pt>
                <c:pt idx="21504">
                  <c:v>0.42940796086262001</c:v>
                </c:pt>
                <c:pt idx="21505">
                  <c:v>0.43204211362684303</c:v>
                </c:pt>
                <c:pt idx="21506">
                  <c:v>0.43442140137400698</c:v>
                </c:pt>
                <c:pt idx="21507">
                  <c:v>0.43718291601537901</c:v>
                </c:pt>
                <c:pt idx="21508">
                  <c:v>0.43943298877432302</c:v>
                </c:pt>
                <c:pt idx="21509">
                  <c:v>0.44154363203681002</c:v>
                </c:pt>
                <c:pt idx="21510">
                  <c:v>0.443346214457847</c:v>
                </c:pt>
                <c:pt idx="21511">
                  <c:v>0.44527703120294798</c:v>
                </c:pt>
                <c:pt idx="21512">
                  <c:v>0.44702338175536799</c:v>
                </c:pt>
                <c:pt idx="21513">
                  <c:v>0.448522421940101</c:v>
                </c:pt>
                <c:pt idx="21514">
                  <c:v>0.44969830631813901</c:v>
                </c:pt>
                <c:pt idx="21515">
                  <c:v>0.45073057214797602</c:v>
                </c:pt>
                <c:pt idx="21516">
                  <c:v>0.45174597161198599</c:v>
                </c:pt>
                <c:pt idx="21517">
                  <c:v>0.45237534982865002</c:v>
                </c:pt>
                <c:pt idx="21518">
                  <c:v>0.45322103686660498</c:v>
                </c:pt>
                <c:pt idx="21519">
                  <c:v>0.453345151024999</c:v>
                </c:pt>
                <c:pt idx="21520">
                  <c:v>0.45337822895353902</c:v>
                </c:pt>
                <c:pt idx="21521">
                  <c:v>0.453518744963335</c:v>
                </c:pt>
                <c:pt idx="21522">
                  <c:v>0.45291423899630701</c:v>
                </c:pt>
                <c:pt idx="21523">
                  <c:v>0.45274554190814797</c:v>
                </c:pt>
                <c:pt idx="21524">
                  <c:v>0.452102168034138</c:v>
                </c:pt>
                <c:pt idx="21525">
                  <c:v>0.45121121241036899</c:v>
                </c:pt>
                <c:pt idx="21526">
                  <c:v>0.45036892432922299</c:v>
                </c:pt>
                <c:pt idx="21527">
                  <c:v>0.449143508744756</c:v>
                </c:pt>
                <c:pt idx="21528">
                  <c:v>0.44817227215146799</c:v>
                </c:pt>
                <c:pt idx="21529">
                  <c:v>0.446463280739406</c:v>
                </c:pt>
                <c:pt idx="21530">
                  <c:v>0.44518389399119201</c:v>
                </c:pt>
                <c:pt idx="21531">
                  <c:v>0.44363759805890302</c:v>
                </c:pt>
                <c:pt idx="21532">
                  <c:v>0.44134993668321099</c:v>
                </c:pt>
                <c:pt idx="21533">
                  <c:v>0.43978861566258098</c:v>
                </c:pt>
                <c:pt idx="21534">
                  <c:v>0.43750342640274797</c:v>
                </c:pt>
                <c:pt idx="21535">
                  <c:v>0.43558300154773699</c:v>
                </c:pt>
                <c:pt idx="21536">
                  <c:v>0.43310116707401702</c:v>
                </c:pt>
                <c:pt idx="21537">
                  <c:v>0.43088324155711499</c:v>
                </c:pt>
                <c:pt idx="21538">
                  <c:v>0.42836358218774301</c:v>
                </c:pt>
                <c:pt idx="21539">
                  <c:v>0.42598726592408498</c:v>
                </c:pt>
                <c:pt idx="21540">
                  <c:v>0.42373282968208897</c:v>
                </c:pt>
                <c:pt idx="21541">
                  <c:v>0.42110910106788901</c:v>
                </c:pt>
                <c:pt idx="21542">
                  <c:v>0.41845360820002397</c:v>
                </c:pt>
                <c:pt idx="21543">
                  <c:v>0.41590106260684301</c:v>
                </c:pt>
                <c:pt idx="21544">
                  <c:v>0.41346324709724003</c:v>
                </c:pt>
                <c:pt idx="21545">
                  <c:v>0.41106229656215498</c:v>
                </c:pt>
                <c:pt idx="21546">
                  <c:v>0.40838087510022297</c:v>
                </c:pt>
                <c:pt idx="21547">
                  <c:v>0.40576533670154702</c:v>
                </c:pt>
                <c:pt idx="21548">
                  <c:v>0.40324352646459399</c:v>
                </c:pt>
                <c:pt idx="21549">
                  <c:v>0.400970205707738</c:v>
                </c:pt>
                <c:pt idx="21550">
                  <c:v>0.39835850794836303</c:v>
                </c:pt>
                <c:pt idx="21551">
                  <c:v>0.39614270936010998</c:v>
                </c:pt>
                <c:pt idx="21552">
                  <c:v>0.39352800087630802</c:v>
                </c:pt>
                <c:pt idx="21553">
                  <c:v>0.39164818153575198</c:v>
                </c:pt>
                <c:pt idx="21554">
                  <c:v>0.38941427074586699</c:v>
                </c:pt>
                <c:pt idx="21555">
                  <c:v>0.38746555188442899</c:v>
                </c:pt>
                <c:pt idx="21556">
                  <c:v>0.38546630011365302</c:v>
                </c:pt>
                <c:pt idx="21557">
                  <c:v>0.383385975960505</c:v>
                </c:pt>
                <c:pt idx="21558">
                  <c:v>0.38180858810208501</c:v>
                </c:pt>
                <c:pt idx="21559">
                  <c:v>0.37990676452198402</c:v>
                </c:pt>
                <c:pt idx="21560">
                  <c:v>0.378322970511274</c:v>
                </c:pt>
                <c:pt idx="21561">
                  <c:v>0.37657971279248098</c:v>
                </c:pt>
                <c:pt idx="21562">
                  <c:v>0.37509861543629802</c:v>
                </c:pt>
                <c:pt idx="21563">
                  <c:v>0.37374005572103602</c:v>
                </c:pt>
                <c:pt idx="21564">
                  <c:v>0.37222697292930101</c:v>
                </c:pt>
                <c:pt idx="21565">
                  <c:v>0.371051686215077</c:v>
                </c:pt>
                <c:pt idx="21566">
                  <c:v>0.369835628291522</c:v>
                </c:pt>
                <c:pt idx="21567">
                  <c:v>0.368913420429689</c:v>
                </c:pt>
                <c:pt idx="21568">
                  <c:v>0.36780786013407801</c:v>
                </c:pt>
                <c:pt idx="21569">
                  <c:v>0.36669022484702701</c:v>
                </c:pt>
                <c:pt idx="21570">
                  <c:v>0.36584619056823497</c:v>
                </c:pt>
                <c:pt idx="21571">
                  <c:v>0.36491902430258399</c:v>
                </c:pt>
                <c:pt idx="21572">
                  <c:v>0.36421910577317201</c:v>
                </c:pt>
                <c:pt idx="21573">
                  <c:v>0.36327939679297</c:v>
                </c:pt>
                <c:pt idx="21574">
                  <c:v>0.36234463835489999</c:v>
                </c:pt>
                <c:pt idx="21575">
                  <c:v>0.361515175207753</c:v>
                </c:pt>
                <c:pt idx="21576">
                  <c:v>0.360719267765989</c:v>
                </c:pt>
                <c:pt idx="21577">
                  <c:v>0.359979734661728</c:v>
                </c:pt>
                <c:pt idx="21578">
                  <c:v>0.35893057627881397</c:v>
                </c:pt>
                <c:pt idx="21579">
                  <c:v>0.35805369829463402</c:v>
                </c:pt>
                <c:pt idx="21580">
                  <c:v>0.35710593208857</c:v>
                </c:pt>
                <c:pt idx="21581">
                  <c:v>0.35643405801766098</c:v>
                </c:pt>
                <c:pt idx="21582">
                  <c:v>0.35523238048023897</c:v>
                </c:pt>
                <c:pt idx="21583">
                  <c:v>0.354212259561756</c:v>
                </c:pt>
                <c:pt idx="21584">
                  <c:v>0.35294958215146599</c:v>
                </c:pt>
                <c:pt idx="21585">
                  <c:v>0.35174403150699401</c:v>
                </c:pt>
                <c:pt idx="21586">
                  <c:v>0.35071180440106497</c:v>
                </c:pt>
                <c:pt idx="21587">
                  <c:v>0.349050068913204</c:v>
                </c:pt>
                <c:pt idx="21588">
                  <c:v>0.34760894897251099</c:v>
                </c:pt>
                <c:pt idx="21589">
                  <c:v>0.34585116357547702</c:v>
                </c:pt>
                <c:pt idx="21590">
                  <c:v>0.34431093431201698</c:v>
                </c:pt>
                <c:pt idx="21591">
                  <c:v>0.34231494680915497</c:v>
                </c:pt>
                <c:pt idx="21592">
                  <c:v>0.34041086235867901</c:v>
                </c:pt>
                <c:pt idx="21593">
                  <c:v>0.33827463125081503</c:v>
                </c:pt>
                <c:pt idx="21594">
                  <c:v>0.336166298333405</c:v>
                </c:pt>
                <c:pt idx="21595">
                  <c:v>0.33386012000854498</c:v>
                </c:pt>
                <c:pt idx="21596">
                  <c:v>0.33113734128100097</c:v>
                </c:pt>
                <c:pt idx="21597">
                  <c:v>0.328835027767924</c:v>
                </c:pt>
                <c:pt idx="21598">
                  <c:v>0.32579366878648403</c:v>
                </c:pt>
                <c:pt idx="21599">
                  <c:v>0.32310269415658699</c:v>
                </c:pt>
                <c:pt idx="21600">
                  <c:v>0.31992362406186298</c:v>
                </c:pt>
                <c:pt idx="21601">
                  <c:v>0.316441272280724</c:v>
                </c:pt>
                <c:pt idx="21602">
                  <c:v>0.31337782855839802</c:v>
                </c:pt>
                <c:pt idx="21603">
                  <c:v>0.30973123734232999</c:v>
                </c:pt>
                <c:pt idx="21604">
                  <c:v>0.30628189610423801</c:v>
                </c:pt>
                <c:pt idx="21605">
                  <c:v>0.30241018197602398</c:v>
                </c:pt>
                <c:pt idx="21606">
                  <c:v>0.29849183431628301</c:v>
                </c:pt>
                <c:pt idx="21607">
                  <c:v>0.29456222986965203</c:v>
                </c:pt>
                <c:pt idx="21608">
                  <c:v>0.290573910438295</c:v>
                </c:pt>
                <c:pt idx="21609">
                  <c:v>0.28627963636610099</c:v>
                </c:pt>
                <c:pt idx="21610">
                  <c:v>0.28207768532204103</c:v>
                </c:pt>
                <c:pt idx="21611">
                  <c:v>0.27758354325668499</c:v>
                </c:pt>
                <c:pt idx="21612">
                  <c:v>0.27309084373008002</c:v>
                </c:pt>
                <c:pt idx="21613">
                  <c:v>0.26878609563294298</c:v>
                </c:pt>
                <c:pt idx="21614">
                  <c:v>0.26387190843846298</c:v>
                </c:pt>
                <c:pt idx="21615">
                  <c:v>0.25935613094710103</c:v>
                </c:pt>
                <c:pt idx="21616">
                  <c:v>0.25441193891472302</c:v>
                </c:pt>
                <c:pt idx="21617">
                  <c:v>0.249655166612643</c:v>
                </c:pt>
                <c:pt idx="21618">
                  <c:v>0.24493964215338199</c:v>
                </c:pt>
                <c:pt idx="21619">
                  <c:v>0.239909006272718</c:v>
                </c:pt>
                <c:pt idx="21620">
                  <c:v>0.23512641982107499</c:v>
                </c:pt>
                <c:pt idx="21621">
                  <c:v>0.23017428754269401</c:v>
                </c:pt>
                <c:pt idx="21622">
                  <c:v>0.225542731736777</c:v>
                </c:pt>
                <c:pt idx="21623">
                  <c:v>0.22064419531403501</c:v>
                </c:pt>
                <c:pt idx="21624">
                  <c:v>0.21568155561883701</c:v>
                </c:pt>
                <c:pt idx="21625">
                  <c:v>0.21086629467424101</c:v>
                </c:pt>
                <c:pt idx="21626">
                  <c:v>0.206216287214495</c:v>
                </c:pt>
                <c:pt idx="21627">
                  <c:v>0.201593430478195</c:v>
                </c:pt>
                <c:pt idx="21628">
                  <c:v>0.19673215585620299</c:v>
                </c:pt>
                <c:pt idx="21629">
                  <c:v>0.192106143343828</c:v>
                </c:pt>
                <c:pt idx="21630">
                  <c:v>0.187730215855516</c:v>
                </c:pt>
                <c:pt idx="21631">
                  <c:v>0.18321676848306201</c:v>
                </c:pt>
                <c:pt idx="21632">
                  <c:v>0.17909654644814799</c:v>
                </c:pt>
                <c:pt idx="21633">
                  <c:v>0.174781105435865</c:v>
                </c:pt>
                <c:pt idx="21634">
                  <c:v>0.17050067811998701</c:v>
                </c:pt>
                <c:pt idx="21635">
                  <c:v>0.16668200724226301</c:v>
                </c:pt>
                <c:pt idx="21636">
                  <c:v>0.16282571927824599</c:v>
                </c:pt>
                <c:pt idx="21637">
                  <c:v>0.15922050181046299</c:v>
                </c:pt>
                <c:pt idx="21638">
                  <c:v>0.15540495570531401</c:v>
                </c:pt>
                <c:pt idx="21639">
                  <c:v>0.15174095014987801</c:v>
                </c:pt>
                <c:pt idx="21640">
                  <c:v>0.14848765644544701</c:v>
                </c:pt>
                <c:pt idx="21641">
                  <c:v>0.14502069104908599</c:v>
                </c:pt>
                <c:pt idx="21642">
                  <c:v>0.14197146035875699</c:v>
                </c:pt>
                <c:pt idx="21643">
                  <c:v>0.13899008493062601</c:v>
                </c:pt>
                <c:pt idx="21644">
                  <c:v>0.13584724817904101</c:v>
                </c:pt>
                <c:pt idx="21645">
                  <c:v>0.13313255081844799</c:v>
                </c:pt>
                <c:pt idx="21646">
                  <c:v>0.13045365747561499</c:v>
                </c:pt>
                <c:pt idx="21647">
                  <c:v>0.12783498532165</c:v>
                </c:pt>
                <c:pt idx="21648">
                  <c:v>0.12549934519134101</c:v>
                </c:pt>
                <c:pt idx="21649">
                  <c:v>0.122899986790172</c:v>
                </c:pt>
                <c:pt idx="21650">
                  <c:v>0.12088672203380101</c:v>
                </c:pt>
                <c:pt idx="21651">
                  <c:v>0.11822296929902</c:v>
                </c:pt>
                <c:pt idx="21652">
                  <c:v>0.116356220799975</c:v>
                </c:pt>
                <c:pt idx="21653">
                  <c:v>0.114073171219525</c:v>
                </c:pt>
                <c:pt idx="21654">
                  <c:v>0.11212339388088</c:v>
                </c:pt>
                <c:pt idx="21655">
                  <c:v>0.109998636347711</c:v>
                </c:pt>
                <c:pt idx="21656">
                  <c:v>0.10785553952900299</c:v>
                </c:pt>
                <c:pt idx="21657">
                  <c:v>0.10620038213540001</c:v>
                </c:pt>
                <c:pt idx="21658">
                  <c:v>0.104164339635475</c:v>
                </c:pt>
                <c:pt idx="21659">
                  <c:v>0.10254530961589001</c:v>
                </c:pt>
                <c:pt idx="21660">
                  <c:v>0.100174561993585</c:v>
                </c:pt>
                <c:pt idx="21661">
                  <c:v>9.8119171886682996E-2</c:v>
                </c:pt>
                <c:pt idx="21662">
                  <c:v>9.6351135932464596E-2</c:v>
                </c:pt>
                <c:pt idx="21663">
                  <c:v>9.4315533054014994E-2</c:v>
                </c:pt>
                <c:pt idx="21664">
                  <c:v>9.2393719014162795E-2</c:v>
                </c:pt>
                <c:pt idx="21665">
                  <c:v>8.9951821470150906E-2</c:v>
                </c:pt>
                <c:pt idx="21666">
                  <c:v>8.76846581822468E-2</c:v>
                </c:pt>
                <c:pt idx="21667">
                  <c:v>8.5240148400933705E-2</c:v>
                </c:pt>
                <c:pt idx="21668">
                  <c:v>8.3070997506129202E-2</c:v>
                </c:pt>
                <c:pt idx="21669">
                  <c:v>8.0541164044761096E-2</c:v>
                </c:pt>
                <c:pt idx="21670">
                  <c:v>7.7763400610854794E-2</c:v>
                </c:pt>
                <c:pt idx="21671">
                  <c:v>7.4808842771442105E-2</c:v>
                </c:pt>
                <c:pt idx="21672">
                  <c:v>7.2084919518259405E-2</c:v>
                </c:pt>
                <c:pt idx="21673">
                  <c:v>6.9231471944215695E-2</c:v>
                </c:pt>
                <c:pt idx="21674">
                  <c:v>6.5968125027012797E-2</c:v>
                </c:pt>
                <c:pt idx="21675">
                  <c:v>6.2719273855075405E-2</c:v>
                </c:pt>
                <c:pt idx="21676">
                  <c:v>5.8984966362148103E-2</c:v>
                </c:pt>
                <c:pt idx="21677">
                  <c:v>5.5545540897107698E-2</c:v>
                </c:pt>
                <c:pt idx="21678">
                  <c:v>5.1963081061893797E-2</c:v>
                </c:pt>
                <c:pt idx="21679">
                  <c:v>4.8032594901631302E-2</c:v>
                </c:pt>
                <c:pt idx="21680">
                  <c:v>4.3695443378674502E-2</c:v>
                </c:pt>
                <c:pt idx="21681">
                  <c:v>3.9488737422521999E-2</c:v>
                </c:pt>
                <c:pt idx="21682">
                  <c:v>3.5136306991774599E-2</c:v>
                </c:pt>
                <c:pt idx="21683">
                  <c:v>3.04448434119764E-2</c:v>
                </c:pt>
                <c:pt idx="21684">
                  <c:v>2.5771047374419102E-2</c:v>
                </c:pt>
                <c:pt idx="21685">
                  <c:v>2.0773219951460298E-2</c:v>
                </c:pt>
                <c:pt idx="21686">
                  <c:v>1.5815224605700801E-2</c:v>
                </c:pt>
                <c:pt idx="21687">
                  <c:v>1.0656669800190199E-2</c:v>
                </c:pt>
                <c:pt idx="21688">
                  <c:v>4.9873655650744799E-3</c:v>
                </c:pt>
                <c:pt idx="21689">
                  <c:v>-5.4217212051113205E-4</c:v>
                </c:pt>
                <c:pt idx="21690">
                  <c:v>-6.0138578966653002E-3</c:v>
                </c:pt>
                <c:pt idx="21691">
                  <c:v>-1.1916245726756499E-2</c:v>
                </c:pt>
                <c:pt idx="21692">
                  <c:v>-1.77357236282513E-2</c:v>
                </c:pt>
                <c:pt idx="21693">
                  <c:v>-2.3843453625315598E-2</c:v>
                </c:pt>
                <c:pt idx="21694">
                  <c:v>-3.0229443016991799E-2</c:v>
                </c:pt>
                <c:pt idx="21695">
                  <c:v>-3.63855544206571E-2</c:v>
                </c:pt>
                <c:pt idx="21696">
                  <c:v>-4.2696796352116997E-2</c:v>
                </c:pt>
                <c:pt idx="21697">
                  <c:v>-4.9195669117518798E-2</c:v>
                </c:pt>
                <c:pt idx="21698">
                  <c:v>-5.5673312989538898E-2</c:v>
                </c:pt>
                <c:pt idx="21699">
                  <c:v>-6.2307190912693003E-2</c:v>
                </c:pt>
                <c:pt idx="21700">
                  <c:v>-6.8829132842353702E-2</c:v>
                </c:pt>
                <c:pt idx="21701">
                  <c:v>-7.5433964777935902E-2</c:v>
                </c:pt>
                <c:pt idx="21702">
                  <c:v>-8.2203835886277998E-2</c:v>
                </c:pt>
                <c:pt idx="21703">
                  <c:v>-8.8781529705407994E-2</c:v>
                </c:pt>
                <c:pt idx="21704">
                  <c:v>-9.57106861323576E-2</c:v>
                </c:pt>
                <c:pt idx="21705">
                  <c:v>-0.102178664605602</c:v>
                </c:pt>
                <c:pt idx="21706">
                  <c:v>-0.10892353124338799</c:v>
                </c:pt>
                <c:pt idx="21707">
                  <c:v>-0.115515594130951</c:v>
                </c:pt>
                <c:pt idx="21708">
                  <c:v>-0.122166642222863</c:v>
                </c:pt>
                <c:pt idx="21709">
                  <c:v>-0.128616379483246</c:v>
                </c:pt>
                <c:pt idx="21710">
                  <c:v>-0.13497043010411799</c:v>
                </c:pt>
                <c:pt idx="21711">
                  <c:v>-0.14156398617303501</c:v>
                </c:pt>
                <c:pt idx="21712">
                  <c:v>-0.14761838882767001</c:v>
                </c:pt>
                <c:pt idx="21713">
                  <c:v>-0.154024398644654</c:v>
                </c:pt>
                <c:pt idx="21714">
                  <c:v>-0.15985253938254901</c:v>
                </c:pt>
                <c:pt idx="21715">
                  <c:v>-0.165629470926002</c:v>
                </c:pt>
                <c:pt idx="21716">
                  <c:v>-0.17186547228957999</c:v>
                </c:pt>
                <c:pt idx="21717">
                  <c:v>-0.17719188836871799</c:v>
                </c:pt>
                <c:pt idx="21718">
                  <c:v>-0.18291128521932001</c:v>
                </c:pt>
                <c:pt idx="21719">
                  <c:v>-0.188042759774811</c:v>
                </c:pt>
                <c:pt idx="21720">
                  <c:v>-0.193335398030137</c:v>
                </c:pt>
                <c:pt idx="21721">
                  <c:v>-0.198474325230415</c:v>
                </c:pt>
                <c:pt idx="21722">
                  <c:v>-0.203341037666179</c:v>
                </c:pt>
                <c:pt idx="21723">
                  <c:v>-0.20799976877044399</c:v>
                </c:pt>
                <c:pt idx="21724">
                  <c:v>-0.21239802013144901</c:v>
                </c:pt>
                <c:pt idx="21725">
                  <c:v>-0.21684308648402201</c:v>
                </c:pt>
                <c:pt idx="21726">
                  <c:v>-0.220882402113832</c:v>
                </c:pt>
                <c:pt idx="21727">
                  <c:v>-0.22509174322293801</c:v>
                </c:pt>
                <c:pt idx="21728">
                  <c:v>-0.228733900185775</c:v>
                </c:pt>
                <c:pt idx="21729">
                  <c:v>-0.23230547248799699</c:v>
                </c:pt>
                <c:pt idx="21730">
                  <c:v>-0.23576427840701</c:v>
                </c:pt>
                <c:pt idx="21731">
                  <c:v>-0.23910732148257</c:v>
                </c:pt>
                <c:pt idx="21732">
                  <c:v>-0.242387881710317</c:v>
                </c:pt>
                <c:pt idx="21733">
                  <c:v>-0.24512669829553599</c:v>
                </c:pt>
                <c:pt idx="21734">
                  <c:v>-0.24807490139166899</c:v>
                </c:pt>
                <c:pt idx="21735">
                  <c:v>-0.25071691838531901</c:v>
                </c:pt>
                <c:pt idx="21736">
                  <c:v>-0.25308849042432902</c:v>
                </c:pt>
                <c:pt idx="21737">
                  <c:v>-0.25536750489309601</c:v>
                </c:pt>
                <c:pt idx="21738">
                  <c:v>-0.25787348211026601</c:v>
                </c:pt>
                <c:pt idx="21739">
                  <c:v>-0.25993014751550297</c:v>
                </c:pt>
                <c:pt idx="21740">
                  <c:v>-0.26197328290278799</c:v>
                </c:pt>
                <c:pt idx="21741">
                  <c:v>-0.26375672344433698</c:v>
                </c:pt>
                <c:pt idx="21742">
                  <c:v>-0.265322032870484</c:v>
                </c:pt>
                <c:pt idx="21743">
                  <c:v>-0.26737360273272798</c:v>
                </c:pt>
                <c:pt idx="21744">
                  <c:v>-0.269086107514727</c:v>
                </c:pt>
                <c:pt idx="21745">
                  <c:v>-0.27065214585918701</c:v>
                </c:pt>
                <c:pt idx="21746">
                  <c:v>-0.27213019227350599</c:v>
                </c:pt>
                <c:pt idx="21747">
                  <c:v>-0.27344436469955202</c:v>
                </c:pt>
                <c:pt idx="21748">
                  <c:v>-0.27516920407467399</c:v>
                </c:pt>
                <c:pt idx="21749">
                  <c:v>-0.27672981280076803</c:v>
                </c:pt>
                <c:pt idx="21750">
                  <c:v>-0.27821764901648199</c:v>
                </c:pt>
                <c:pt idx="21751">
                  <c:v>-0.27950835852331002</c:v>
                </c:pt>
                <c:pt idx="21752">
                  <c:v>-0.280949824914275</c:v>
                </c:pt>
                <c:pt idx="21753">
                  <c:v>-0.28243115976841998</c:v>
                </c:pt>
                <c:pt idx="21754">
                  <c:v>-0.28419272590524602</c:v>
                </c:pt>
                <c:pt idx="21755">
                  <c:v>-0.28577157686934501</c:v>
                </c:pt>
                <c:pt idx="21756">
                  <c:v>-0.28699997112519798</c:v>
                </c:pt>
                <c:pt idx="21757">
                  <c:v>-0.28881223514100401</c:v>
                </c:pt>
                <c:pt idx="21758">
                  <c:v>-0.290537084514434</c:v>
                </c:pt>
                <c:pt idx="21759">
                  <c:v>-0.29258072481826702</c:v>
                </c:pt>
                <c:pt idx="21760">
                  <c:v>-0.29435787759176302</c:v>
                </c:pt>
                <c:pt idx="21761">
                  <c:v>-0.29623388421775698</c:v>
                </c:pt>
                <c:pt idx="21762">
                  <c:v>-0.29827923917190102</c:v>
                </c:pt>
                <c:pt idx="21763">
                  <c:v>-0.300346003459938</c:v>
                </c:pt>
                <c:pt idx="21764">
                  <c:v>-0.30268923214101701</c:v>
                </c:pt>
                <c:pt idx="21765">
                  <c:v>-0.30500083378439102</c:v>
                </c:pt>
                <c:pt idx="21766">
                  <c:v>-0.30734013474032201</c:v>
                </c:pt>
                <c:pt idx="21767">
                  <c:v>-0.30964621637948497</c:v>
                </c:pt>
                <c:pt idx="21768">
                  <c:v>-0.31247188085703498</c:v>
                </c:pt>
                <c:pt idx="21769">
                  <c:v>-0.31484460905085199</c:v>
                </c:pt>
                <c:pt idx="21770">
                  <c:v>-0.31791202626175802</c:v>
                </c:pt>
                <c:pt idx="21771">
                  <c:v>-0.32092511484511799</c:v>
                </c:pt>
                <c:pt idx="21772">
                  <c:v>-0.32358494269196297</c:v>
                </c:pt>
                <c:pt idx="21773">
                  <c:v>-0.326801363175801</c:v>
                </c:pt>
                <c:pt idx="21774">
                  <c:v>-0.32965083690062003</c:v>
                </c:pt>
                <c:pt idx="21775">
                  <c:v>-0.33324410394639298</c:v>
                </c:pt>
                <c:pt idx="21776">
                  <c:v>-0.33647243188311199</c:v>
                </c:pt>
                <c:pt idx="21777">
                  <c:v>-0.33973555556854701</c:v>
                </c:pt>
                <c:pt idx="21778">
                  <c:v>-0.34300907029800798</c:v>
                </c:pt>
                <c:pt idx="21779">
                  <c:v>-0.34633436448398802</c:v>
                </c:pt>
                <c:pt idx="21780">
                  <c:v>-0.350036587303174</c:v>
                </c:pt>
                <c:pt idx="21781">
                  <c:v>-0.35361630228568802</c:v>
                </c:pt>
                <c:pt idx="21782">
                  <c:v>-0.35733369531138298</c:v>
                </c:pt>
                <c:pt idx="21783">
                  <c:v>-0.360548742278884</c:v>
                </c:pt>
                <c:pt idx="21784">
                  <c:v>-0.36438208837910402</c:v>
                </c:pt>
                <c:pt idx="21785">
                  <c:v>-0.36803706008970599</c:v>
                </c:pt>
                <c:pt idx="21786">
                  <c:v>-0.37175024579442201</c:v>
                </c:pt>
                <c:pt idx="21787">
                  <c:v>-0.37538738281560702</c:v>
                </c:pt>
                <c:pt idx="21788">
                  <c:v>-0.37881027089298602</c:v>
                </c:pt>
                <c:pt idx="21789">
                  <c:v>-0.38256233628101999</c:v>
                </c:pt>
                <c:pt idx="21790">
                  <c:v>-0.385980183705602</c:v>
                </c:pt>
                <c:pt idx="21791">
                  <c:v>-0.38975855576433399</c:v>
                </c:pt>
                <c:pt idx="21792">
                  <c:v>-0.39295851574443402</c:v>
                </c:pt>
                <c:pt idx="21793">
                  <c:v>-0.39630398505068498</c:v>
                </c:pt>
                <c:pt idx="21794">
                  <c:v>-0.39956020175618301</c:v>
                </c:pt>
                <c:pt idx="21795">
                  <c:v>-0.40286073692468199</c:v>
                </c:pt>
                <c:pt idx="21796">
                  <c:v>-0.40591678539014903</c:v>
                </c:pt>
                <c:pt idx="21797">
                  <c:v>-0.40870752650118197</c:v>
                </c:pt>
                <c:pt idx="21798">
                  <c:v>-0.411933640396621</c:v>
                </c:pt>
                <c:pt idx="21799">
                  <c:v>-0.41460434079653602</c:v>
                </c:pt>
                <c:pt idx="21800">
                  <c:v>-0.41718564956721599</c:v>
                </c:pt>
                <c:pt idx="21801">
                  <c:v>-0.41977135996008702</c:v>
                </c:pt>
                <c:pt idx="21802">
                  <c:v>-0.42222501840132698</c:v>
                </c:pt>
                <c:pt idx="21803">
                  <c:v>-0.42454070343566203</c:v>
                </c:pt>
                <c:pt idx="21804">
                  <c:v>-0.42667364645510503</c:v>
                </c:pt>
                <c:pt idx="21805">
                  <c:v>-0.42854313099982599</c:v>
                </c:pt>
                <c:pt idx="21806">
                  <c:v>-0.430107682400311</c:v>
                </c:pt>
                <c:pt idx="21807">
                  <c:v>-0.43175817006922201</c:v>
                </c:pt>
                <c:pt idx="21808">
                  <c:v>-0.433338968843619</c:v>
                </c:pt>
                <c:pt idx="21809">
                  <c:v>-0.43457805370487401</c:v>
                </c:pt>
                <c:pt idx="21810">
                  <c:v>-0.43561188041617799</c:v>
                </c:pt>
                <c:pt idx="21811">
                  <c:v>-0.43652818424380102</c:v>
                </c:pt>
                <c:pt idx="21812">
                  <c:v>-0.43722764882361798</c:v>
                </c:pt>
                <c:pt idx="21813">
                  <c:v>-0.43790712174750501</c:v>
                </c:pt>
                <c:pt idx="21814">
                  <c:v>-0.43852869200470701</c:v>
                </c:pt>
                <c:pt idx="21815">
                  <c:v>-0.438769065106413</c:v>
                </c:pt>
                <c:pt idx="21816">
                  <c:v>-0.438682818086158</c:v>
                </c:pt>
                <c:pt idx="21817">
                  <c:v>-0.43868744565198697</c:v>
                </c:pt>
                <c:pt idx="21818">
                  <c:v>-0.43842146327150699</c:v>
                </c:pt>
                <c:pt idx="21819">
                  <c:v>-0.43789643484458701</c:v>
                </c:pt>
                <c:pt idx="21820">
                  <c:v>-0.43738680190380103</c:v>
                </c:pt>
                <c:pt idx="21821">
                  <c:v>-0.43665026502298099</c:v>
                </c:pt>
                <c:pt idx="21822">
                  <c:v>-0.435703743672265</c:v>
                </c:pt>
                <c:pt idx="21823">
                  <c:v>-0.43474560619555402</c:v>
                </c:pt>
                <c:pt idx="21824">
                  <c:v>-0.433542044554105</c:v>
                </c:pt>
                <c:pt idx="21825">
                  <c:v>-0.43224171991886701</c:v>
                </c:pt>
                <c:pt idx="21826">
                  <c:v>-0.43101635790801202</c:v>
                </c:pt>
                <c:pt idx="21827">
                  <c:v>-0.42931013224412501</c:v>
                </c:pt>
                <c:pt idx="21828">
                  <c:v>-0.42774214414587602</c:v>
                </c:pt>
                <c:pt idx="21829">
                  <c:v>-0.42579847055012898</c:v>
                </c:pt>
                <c:pt idx="21830">
                  <c:v>-0.42399889800726698</c:v>
                </c:pt>
                <c:pt idx="21831">
                  <c:v>-0.42214598835306699</c:v>
                </c:pt>
                <c:pt idx="21832">
                  <c:v>-0.419728765810224</c:v>
                </c:pt>
                <c:pt idx="21833">
                  <c:v>-0.41749940698473498</c:v>
                </c:pt>
                <c:pt idx="21834">
                  <c:v>-0.41499935952480299</c:v>
                </c:pt>
                <c:pt idx="21835">
                  <c:v>-0.41279337092483498</c:v>
                </c:pt>
                <c:pt idx="21836">
                  <c:v>-0.41036394383119301</c:v>
                </c:pt>
                <c:pt idx="21837">
                  <c:v>-0.40774266341536802</c:v>
                </c:pt>
                <c:pt idx="21838">
                  <c:v>-0.405007171491295</c:v>
                </c:pt>
                <c:pt idx="21839">
                  <c:v>-0.40223035880431002</c:v>
                </c:pt>
                <c:pt idx="21840">
                  <c:v>-0.39954813036336001</c:v>
                </c:pt>
                <c:pt idx="21841">
                  <c:v>-0.39689050703830298</c:v>
                </c:pt>
                <c:pt idx="21842">
                  <c:v>-0.393916063450446</c:v>
                </c:pt>
                <c:pt idx="21843">
                  <c:v>-0.39063618830246699</c:v>
                </c:pt>
                <c:pt idx="21844">
                  <c:v>-0.38783075622040603</c:v>
                </c:pt>
                <c:pt idx="21845">
                  <c:v>-0.38469050252561798</c:v>
                </c:pt>
                <c:pt idx="21846">
                  <c:v>-0.38176756831603598</c:v>
                </c:pt>
                <c:pt idx="21847">
                  <c:v>-0.378474125493589</c:v>
                </c:pt>
                <c:pt idx="21848">
                  <c:v>-0.37526656375455097</c:v>
                </c:pt>
                <c:pt idx="21849">
                  <c:v>-0.37197417470055499</c:v>
                </c:pt>
                <c:pt idx="21850">
                  <c:v>-0.36877747561704399</c:v>
                </c:pt>
                <c:pt idx="21851">
                  <c:v>-0.36548350272262298</c:v>
                </c:pt>
                <c:pt idx="21852">
                  <c:v>-0.362071417826763</c:v>
                </c:pt>
                <c:pt idx="21853">
                  <c:v>-0.35886801177866701</c:v>
                </c:pt>
                <c:pt idx="21854">
                  <c:v>-0.355346190999628</c:v>
                </c:pt>
                <c:pt idx="21855">
                  <c:v>-0.35213716932404998</c:v>
                </c:pt>
                <c:pt idx="21856">
                  <c:v>-0.34843169131858798</c:v>
                </c:pt>
                <c:pt idx="21857">
                  <c:v>-0.34520472520075701</c:v>
                </c:pt>
                <c:pt idx="21858">
                  <c:v>-0.34190802586998997</c:v>
                </c:pt>
                <c:pt idx="21859">
                  <c:v>-0.33807811563275503</c:v>
                </c:pt>
                <c:pt idx="21860">
                  <c:v>-0.33492364259081597</c:v>
                </c:pt>
                <c:pt idx="21861">
                  <c:v>-0.33097553619396203</c:v>
                </c:pt>
                <c:pt idx="21862">
                  <c:v>-0.32776538390688498</c:v>
                </c:pt>
                <c:pt idx="21863">
                  <c:v>-0.324471338905021</c:v>
                </c:pt>
                <c:pt idx="21864">
                  <c:v>-0.32071398231206799</c:v>
                </c:pt>
                <c:pt idx="21865">
                  <c:v>-0.317245386715998</c:v>
                </c:pt>
                <c:pt idx="21866">
                  <c:v>-0.31352925067322701</c:v>
                </c:pt>
                <c:pt idx="21867">
                  <c:v>-0.31046575754993999</c:v>
                </c:pt>
                <c:pt idx="21868">
                  <c:v>-0.30688420437849701</c:v>
                </c:pt>
                <c:pt idx="21869">
                  <c:v>-0.30349026072861202</c:v>
                </c:pt>
                <c:pt idx="21870">
                  <c:v>-0.29981316215110099</c:v>
                </c:pt>
                <c:pt idx="21871">
                  <c:v>-0.29643279904867798</c:v>
                </c:pt>
                <c:pt idx="21872">
                  <c:v>-0.29309671012399502</c:v>
                </c:pt>
                <c:pt idx="21873">
                  <c:v>-0.28983441459947201</c:v>
                </c:pt>
                <c:pt idx="21874">
                  <c:v>-0.28646257913550299</c:v>
                </c:pt>
                <c:pt idx="21875">
                  <c:v>-0.28287700248949299</c:v>
                </c:pt>
                <c:pt idx="21876">
                  <c:v>-0.27954896422973102</c:v>
                </c:pt>
                <c:pt idx="21877">
                  <c:v>-0.27644380625292803</c:v>
                </c:pt>
                <c:pt idx="21878">
                  <c:v>-0.27337090151064097</c:v>
                </c:pt>
                <c:pt idx="21879">
                  <c:v>-0.27010771732509498</c:v>
                </c:pt>
                <c:pt idx="21880">
                  <c:v>-0.26718175164639502</c:v>
                </c:pt>
                <c:pt idx="21881">
                  <c:v>-0.26414182537103098</c:v>
                </c:pt>
                <c:pt idx="21882">
                  <c:v>-0.26134160710833798</c:v>
                </c:pt>
                <c:pt idx="21883">
                  <c:v>-0.25851850256812298</c:v>
                </c:pt>
                <c:pt idx="21884">
                  <c:v>-0.25563129699790199</c:v>
                </c:pt>
                <c:pt idx="21885">
                  <c:v>-0.25325604974433202</c:v>
                </c:pt>
                <c:pt idx="21886">
                  <c:v>-0.25037153622348302</c:v>
                </c:pt>
                <c:pt idx="21887">
                  <c:v>-0.24815247725221401</c:v>
                </c:pt>
                <c:pt idx="21888">
                  <c:v>-0.24567514071749499</c:v>
                </c:pt>
                <c:pt idx="21889">
                  <c:v>-0.243437139535151</c:v>
                </c:pt>
                <c:pt idx="21890">
                  <c:v>-0.24165956015165099</c:v>
                </c:pt>
                <c:pt idx="21891">
                  <c:v>-0.23958082216498</c:v>
                </c:pt>
                <c:pt idx="21892">
                  <c:v>-0.237870451345427</c:v>
                </c:pt>
                <c:pt idx="21893">
                  <c:v>-0.23627303204269301</c:v>
                </c:pt>
                <c:pt idx="21894">
                  <c:v>-0.23497708622574501</c:v>
                </c:pt>
                <c:pt idx="21895">
                  <c:v>-0.233802468063013</c:v>
                </c:pt>
                <c:pt idx="21896">
                  <c:v>-0.23264008516583001</c:v>
                </c:pt>
                <c:pt idx="21897">
                  <c:v>-0.231812303434833</c:v>
                </c:pt>
                <c:pt idx="21898">
                  <c:v>-0.23087785007596101</c:v>
                </c:pt>
                <c:pt idx="21899">
                  <c:v>-0.230639125337464</c:v>
                </c:pt>
                <c:pt idx="21900">
                  <c:v>-0.23030903295187599</c:v>
                </c:pt>
                <c:pt idx="21901">
                  <c:v>-0.23046260943236699</c:v>
                </c:pt>
                <c:pt idx="21902">
                  <c:v>-0.23041637727203099</c:v>
                </c:pt>
                <c:pt idx="21903">
                  <c:v>-0.230731041674091</c:v>
                </c:pt>
                <c:pt idx="21904">
                  <c:v>-0.231537674841371</c:v>
                </c:pt>
                <c:pt idx="21905">
                  <c:v>-0.23232912155409399</c:v>
                </c:pt>
                <c:pt idx="21906">
                  <c:v>-0.23359100088034901</c:v>
                </c:pt>
                <c:pt idx="21907">
                  <c:v>-0.234716426096509</c:v>
                </c:pt>
                <c:pt idx="21908">
                  <c:v>-0.236304727774898</c:v>
                </c:pt>
                <c:pt idx="21909">
                  <c:v>-0.23807571608305</c:v>
                </c:pt>
                <c:pt idx="21910">
                  <c:v>-0.24005680250457501</c:v>
                </c:pt>
                <c:pt idx="21911">
                  <c:v>-0.24203968321487601</c:v>
                </c:pt>
                <c:pt idx="21912">
                  <c:v>-0.24449586820475999</c:v>
                </c:pt>
                <c:pt idx="21913">
                  <c:v>-0.24695715038020299</c:v>
                </c:pt>
                <c:pt idx="21914">
                  <c:v>-0.24970458603891399</c:v>
                </c:pt>
                <c:pt idx="21915">
                  <c:v>-0.252641898630446</c:v>
                </c:pt>
                <c:pt idx="21916">
                  <c:v>-0.25542345019721902</c:v>
                </c:pt>
                <c:pt idx="21917">
                  <c:v>-0.25925264753532401</c:v>
                </c:pt>
                <c:pt idx="21918">
                  <c:v>-0.26224450012447698</c:v>
                </c:pt>
                <c:pt idx="21919">
                  <c:v>-0.26596749397473601</c:v>
                </c:pt>
                <c:pt idx="21920">
                  <c:v>-0.269479407429005</c:v>
                </c:pt>
                <c:pt idx="21921">
                  <c:v>-0.273147920123195</c:v>
                </c:pt>
                <c:pt idx="21922">
                  <c:v>-0.27723388186192</c:v>
                </c:pt>
                <c:pt idx="21923">
                  <c:v>-0.28102286528886899</c:v>
                </c:pt>
                <c:pt idx="21924">
                  <c:v>-0.28499788320624397</c:v>
                </c:pt>
                <c:pt idx="21925">
                  <c:v>-0.28868767747363699</c:v>
                </c:pt>
                <c:pt idx="21926">
                  <c:v>-0.292680009787327</c:v>
                </c:pt>
                <c:pt idx="21927">
                  <c:v>-0.29678771588137998</c:v>
                </c:pt>
                <c:pt idx="21928">
                  <c:v>-0.300774087970479</c:v>
                </c:pt>
                <c:pt idx="21929">
                  <c:v>-0.30439017098558302</c:v>
                </c:pt>
                <c:pt idx="21930">
                  <c:v>-0.30826553891567099</c:v>
                </c:pt>
                <c:pt idx="21931">
                  <c:v>-0.31177208843979098</c:v>
                </c:pt>
                <c:pt idx="21932">
                  <c:v>-0.315425148389959</c:v>
                </c:pt>
                <c:pt idx="21933">
                  <c:v>-0.31921863768599701</c:v>
                </c:pt>
                <c:pt idx="21934">
                  <c:v>-0.32211987973040801</c:v>
                </c:pt>
                <c:pt idx="21935">
                  <c:v>-0.32540918016995501</c:v>
                </c:pt>
                <c:pt idx="21936">
                  <c:v>-0.32805144822333698</c:v>
                </c:pt>
                <c:pt idx="21937">
                  <c:v>-0.33089806573469399</c:v>
                </c:pt>
                <c:pt idx="21938">
                  <c:v>-0.33306023948215702</c:v>
                </c:pt>
                <c:pt idx="21939">
                  <c:v>-0.33518499032114601</c:v>
                </c:pt>
                <c:pt idx="21940">
                  <c:v>-0.33695654503970301</c:v>
                </c:pt>
                <c:pt idx="21941">
                  <c:v>-0.33844882778568802</c:v>
                </c:pt>
                <c:pt idx="21942">
                  <c:v>-0.33950244348297998</c:v>
                </c:pt>
                <c:pt idx="21943">
                  <c:v>-0.34025075287429302</c:v>
                </c:pt>
                <c:pt idx="21944">
                  <c:v>-0.340897981265598</c:v>
                </c:pt>
                <c:pt idx="21945">
                  <c:v>-0.34054228252759</c:v>
                </c:pt>
                <c:pt idx="21946">
                  <c:v>-0.34037163155362798</c:v>
                </c:pt>
                <c:pt idx="21947">
                  <c:v>-0.33935026514970201</c:v>
                </c:pt>
                <c:pt idx="21948">
                  <c:v>-0.338004668976089</c:v>
                </c:pt>
                <c:pt idx="21949">
                  <c:v>-0.33653561558371398</c:v>
                </c:pt>
                <c:pt idx="21950">
                  <c:v>-0.33409151019558703</c:v>
                </c:pt>
                <c:pt idx="21951">
                  <c:v>-0.33133510201982802</c:v>
                </c:pt>
                <c:pt idx="21952">
                  <c:v>-0.32798542671500203</c:v>
                </c:pt>
                <c:pt idx="21953">
                  <c:v>-0.32419731490443099</c:v>
                </c:pt>
                <c:pt idx="21954">
                  <c:v>-0.32005060733044499</c:v>
                </c:pt>
                <c:pt idx="21955">
                  <c:v>-0.31539048530075597</c:v>
                </c:pt>
                <c:pt idx="21956">
                  <c:v>-0.30981992283418103</c:v>
                </c:pt>
                <c:pt idx="21957">
                  <c:v>-0.30405080072483198</c:v>
                </c:pt>
                <c:pt idx="21958">
                  <c:v>-0.297693382041402</c:v>
                </c:pt>
                <c:pt idx="21959">
                  <c:v>-0.29111460330328998</c:v>
                </c:pt>
                <c:pt idx="21960">
                  <c:v>-0.28372403057055101</c:v>
                </c:pt>
                <c:pt idx="21961">
                  <c:v>-0.27563900623319298</c:v>
                </c:pt>
                <c:pt idx="21962">
                  <c:v>-0.26736323675060197</c:v>
                </c:pt>
                <c:pt idx="21963">
                  <c:v>-0.25838453431174202</c:v>
                </c:pt>
                <c:pt idx="21964">
                  <c:v>-0.24937352998752699</c:v>
                </c:pt>
                <c:pt idx="21965">
                  <c:v>-0.23958641691975799</c:v>
                </c:pt>
                <c:pt idx="21966">
                  <c:v>-0.229105132051729</c:v>
                </c:pt>
                <c:pt idx="21967">
                  <c:v>-0.218584075597094</c:v>
                </c:pt>
                <c:pt idx="21968">
                  <c:v>-0.207449311001834</c:v>
                </c:pt>
                <c:pt idx="21969">
                  <c:v>-0.196255905436411</c:v>
                </c:pt>
                <c:pt idx="21970">
                  <c:v>-0.18437434958956</c:v>
                </c:pt>
                <c:pt idx="21971">
                  <c:v>-0.17249565510948101</c:v>
                </c:pt>
                <c:pt idx="21972">
                  <c:v>-0.15981566845731299</c:v>
                </c:pt>
                <c:pt idx="21973">
                  <c:v>-0.14739304495748501</c:v>
                </c:pt>
                <c:pt idx="21974">
                  <c:v>-0.13441865875162801</c:v>
                </c:pt>
                <c:pt idx="21975">
                  <c:v>-0.121199942863271</c:v>
                </c:pt>
                <c:pt idx="21976">
                  <c:v>-0.10827986496535399</c:v>
                </c:pt>
                <c:pt idx="21977">
                  <c:v>-9.4685990332499206E-2</c:v>
                </c:pt>
                <c:pt idx="21978">
                  <c:v>-8.1101366617887902E-2</c:v>
                </c:pt>
                <c:pt idx="21979">
                  <c:v>-6.74489013738125E-2</c:v>
                </c:pt>
                <c:pt idx="21980">
                  <c:v>-5.3851686751874302E-2</c:v>
                </c:pt>
                <c:pt idx="21981">
                  <c:v>-4.0336098685208398E-2</c:v>
                </c:pt>
                <c:pt idx="21982">
                  <c:v>-2.6518084369588898E-2</c:v>
                </c:pt>
                <c:pt idx="21983">
                  <c:v>-1.31106102398719E-2</c:v>
                </c:pt>
                <c:pt idx="21984">
                  <c:v>6.4977265582475601E-4</c:v>
                </c:pt>
                <c:pt idx="21985">
                  <c:v>1.38593615436463E-2</c:v>
                </c:pt>
                <c:pt idx="21986">
                  <c:v>2.6789601643889299E-2</c:v>
                </c:pt>
                <c:pt idx="21987">
                  <c:v>3.9668353144702698E-2</c:v>
                </c:pt>
                <c:pt idx="21988">
                  <c:v>5.2529588686248199E-2</c:v>
                </c:pt>
                <c:pt idx="21989">
                  <c:v>6.5022624587096706E-2</c:v>
                </c:pt>
                <c:pt idx="21990">
                  <c:v>7.7243754514815299E-2</c:v>
                </c:pt>
                <c:pt idx="21991">
                  <c:v>8.8959698178457294E-2</c:v>
                </c:pt>
                <c:pt idx="21992">
                  <c:v>0.100140614287259</c:v>
                </c:pt>
                <c:pt idx="21993">
                  <c:v>0.111510009972056</c:v>
                </c:pt>
                <c:pt idx="21994">
                  <c:v>0.122127987397805</c:v>
                </c:pt>
                <c:pt idx="21995">
                  <c:v>0.132548362122519</c:v>
                </c:pt>
                <c:pt idx="21996">
                  <c:v>0.14201273036485099</c:v>
                </c:pt>
                <c:pt idx="21997">
                  <c:v>0.15135645515313201</c:v>
                </c:pt>
                <c:pt idx="21998">
                  <c:v>0.15990015804760799</c:v>
                </c:pt>
                <c:pt idx="21999">
                  <c:v>0.168204378232335</c:v>
                </c:pt>
                <c:pt idx="22000">
                  <c:v>0.17584521410551901</c:v>
                </c:pt>
                <c:pt idx="22001">
                  <c:v>0.18299184498475399</c:v>
                </c:pt>
                <c:pt idx="22002">
                  <c:v>0.18973782172182899</c:v>
                </c:pt>
                <c:pt idx="22003">
                  <c:v>0.195232295306491</c:v>
                </c:pt>
                <c:pt idx="22004">
                  <c:v>0.201064984537833</c:v>
                </c:pt>
                <c:pt idx="22005">
                  <c:v>0.20559780008240999</c:v>
                </c:pt>
                <c:pt idx="22006">
                  <c:v>0.21022698092304301</c:v>
                </c:pt>
                <c:pt idx="22007">
                  <c:v>0.21354410256488399</c:v>
                </c:pt>
                <c:pt idx="22008">
                  <c:v>0.21632500340370001</c:v>
                </c:pt>
                <c:pt idx="22009">
                  <c:v>0.21885650493872799</c:v>
                </c:pt>
                <c:pt idx="22010">
                  <c:v>0.22050877874184599</c:v>
                </c:pt>
                <c:pt idx="22011">
                  <c:v>0.221865738002748</c:v>
                </c:pt>
                <c:pt idx="22012">
                  <c:v>0.22245559642825799</c:v>
                </c:pt>
                <c:pt idx="22013">
                  <c:v>0.222323763568716</c:v>
                </c:pt>
                <c:pt idx="22014">
                  <c:v>0.221726464400159</c:v>
                </c:pt>
                <c:pt idx="22015">
                  <c:v>0.22095802546163301</c:v>
                </c:pt>
                <c:pt idx="22016">
                  <c:v>0.21945703830423899</c:v>
                </c:pt>
                <c:pt idx="22017">
                  <c:v>0.21762352817848499</c:v>
                </c:pt>
                <c:pt idx="22018">
                  <c:v>0.21484552226758399</c:v>
                </c:pt>
                <c:pt idx="22019">
                  <c:v>0.211859544090819</c:v>
                </c:pt>
                <c:pt idx="22020">
                  <c:v>0.208618308061531</c:v>
                </c:pt>
                <c:pt idx="22021">
                  <c:v>0.20496392455861301</c:v>
                </c:pt>
                <c:pt idx="22022">
                  <c:v>0.20096397858471701</c:v>
                </c:pt>
                <c:pt idx="22023">
                  <c:v>0.19618787756351699</c:v>
                </c:pt>
                <c:pt idx="22024">
                  <c:v>0.19141978028190901</c:v>
                </c:pt>
                <c:pt idx="22025">
                  <c:v>0.186372706198492</c:v>
                </c:pt>
                <c:pt idx="22026">
                  <c:v>0.18132307511297199</c:v>
                </c:pt>
                <c:pt idx="22027">
                  <c:v>0.17559401128067201</c:v>
                </c:pt>
                <c:pt idx="22028">
                  <c:v>0.17009655273348701</c:v>
                </c:pt>
                <c:pt idx="22029">
                  <c:v>0.164332281518135</c:v>
                </c:pt>
                <c:pt idx="22030">
                  <c:v>0.158238210684022</c:v>
                </c:pt>
                <c:pt idx="22031">
                  <c:v>0.15258927539479999</c:v>
                </c:pt>
                <c:pt idx="22032">
                  <c:v>0.14640804117178799</c:v>
                </c:pt>
                <c:pt idx="22033">
                  <c:v>0.14078879795520599</c:v>
                </c:pt>
                <c:pt idx="22034">
                  <c:v>0.13463139300277199</c:v>
                </c:pt>
                <c:pt idx="22035">
                  <c:v>0.12852417270272101</c:v>
                </c:pt>
                <c:pt idx="22036">
                  <c:v>0.123004370687554</c:v>
                </c:pt>
                <c:pt idx="22037">
                  <c:v>0.11735572328129899</c:v>
                </c:pt>
                <c:pt idx="22038">
                  <c:v>0.112214710354748</c:v>
                </c:pt>
                <c:pt idx="22039">
                  <c:v>0.106973270514719</c:v>
                </c:pt>
                <c:pt idx="22040">
                  <c:v>0.101669355381212</c:v>
                </c:pt>
                <c:pt idx="22041">
                  <c:v>9.7001399101820193E-2</c:v>
                </c:pt>
                <c:pt idx="22042">
                  <c:v>9.2886079861905294E-2</c:v>
                </c:pt>
                <c:pt idx="22043">
                  <c:v>8.8768082469509499E-2</c:v>
                </c:pt>
                <c:pt idx="22044">
                  <c:v>8.5216753651744401E-2</c:v>
                </c:pt>
                <c:pt idx="22045">
                  <c:v>8.1457537112688702E-2</c:v>
                </c:pt>
                <c:pt idx="22046">
                  <c:v>7.8648459918859201E-2</c:v>
                </c:pt>
                <c:pt idx="22047">
                  <c:v>7.6365616921627896E-2</c:v>
                </c:pt>
                <c:pt idx="22048">
                  <c:v>7.4275538272227201E-2</c:v>
                </c:pt>
                <c:pt idx="22049">
                  <c:v>7.2777683793332604E-2</c:v>
                </c:pt>
                <c:pt idx="22050">
                  <c:v>7.1124299181239803E-2</c:v>
                </c:pt>
                <c:pt idx="22051">
                  <c:v>7.05082917684699E-2</c:v>
                </c:pt>
                <c:pt idx="22052">
                  <c:v>7.0340440483197306E-2</c:v>
                </c:pt>
                <c:pt idx="22053">
                  <c:v>7.087532265299E-2</c:v>
                </c:pt>
                <c:pt idx="22054">
                  <c:v>7.1347723970817803E-2</c:v>
                </c:pt>
                <c:pt idx="22055">
                  <c:v>7.2644238153441607E-2</c:v>
                </c:pt>
                <c:pt idx="22056">
                  <c:v>7.4563564313233605E-2</c:v>
                </c:pt>
                <c:pt idx="22057">
                  <c:v>7.6646165408048195E-2</c:v>
                </c:pt>
                <c:pt idx="22058">
                  <c:v>7.9922588112525506E-2</c:v>
                </c:pt>
                <c:pt idx="22059">
                  <c:v>8.2828224253952504E-2</c:v>
                </c:pt>
                <c:pt idx="22060">
                  <c:v>8.6935363407723801E-2</c:v>
                </c:pt>
                <c:pt idx="22061">
                  <c:v>9.0996752077876206E-2</c:v>
                </c:pt>
                <c:pt idx="22062">
                  <c:v>9.5728510999672597E-2</c:v>
                </c:pt>
                <c:pt idx="22063">
                  <c:v>0.10079821773330599</c:v>
                </c:pt>
                <c:pt idx="22064">
                  <c:v>0.10636634777579899</c:v>
                </c:pt>
                <c:pt idx="22065">
                  <c:v>0.112671626552099</c:v>
                </c:pt>
                <c:pt idx="22066">
                  <c:v>0.119052362341047</c:v>
                </c:pt>
                <c:pt idx="22067">
                  <c:v>0.12572781159625801</c:v>
                </c:pt>
                <c:pt idx="22068">
                  <c:v>0.13280452601972001</c:v>
                </c:pt>
                <c:pt idx="22069">
                  <c:v>0.14049879861794001</c:v>
                </c:pt>
                <c:pt idx="22070">
                  <c:v>0.14841102199959699</c:v>
                </c:pt>
                <c:pt idx="22071">
                  <c:v>0.156699583640447</c:v>
                </c:pt>
                <c:pt idx="22072">
                  <c:v>0.164724892352829</c:v>
                </c:pt>
                <c:pt idx="22073">
                  <c:v>0.17331754746589201</c:v>
                </c:pt>
                <c:pt idx="22074">
                  <c:v>0.18252039511935</c:v>
                </c:pt>
                <c:pt idx="22075">
                  <c:v>0.19137195165805301</c:v>
                </c:pt>
                <c:pt idx="22076">
                  <c:v>0.20081692596518799</c:v>
                </c:pt>
                <c:pt idx="22077">
                  <c:v>0.20969049993910699</c:v>
                </c:pt>
                <c:pt idx="22078">
                  <c:v>0.21913170581757099</c:v>
                </c:pt>
                <c:pt idx="22079">
                  <c:v>0.22867284262829299</c:v>
                </c:pt>
                <c:pt idx="22080">
                  <c:v>0.238127285020866</c:v>
                </c:pt>
                <c:pt idx="22081">
                  <c:v>0.24785209952956</c:v>
                </c:pt>
                <c:pt idx="22082">
                  <c:v>0.25724421277790699</c:v>
                </c:pt>
                <c:pt idx="22083">
                  <c:v>0.266827068877945</c:v>
                </c:pt>
                <c:pt idx="22084">
                  <c:v>0.27609881494177102</c:v>
                </c:pt>
                <c:pt idx="22085">
                  <c:v>0.28549414521683603</c:v>
                </c:pt>
                <c:pt idx="22086">
                  <c:v>0.29462893188225298</c:v>
                </c:pt>
                <c:pt idx="22087">
                  <c:v>0.303885999311994</c:v>
                </c:pt>
                <c:pt idx="22088">
                  <c:v>0.312876360592865</c:v>
                </c:pt>
                <c:pt idx="22089">
                  <c:v>0.32122014549815298</c:v>
                </c:pt>
                <c:pt idx="22090">
                  <c:v>0.32999006663999098</c:v>
                </c:pt>
                <c:pt idx="22091">
                  <c:v>0.33796954764271298</c:v>
                </c:pt>
                <c:pt idx="22092">
                  <c:v>0.346486360135352</c:v>
                </c:pt>
                <c:pt idx="22093">
                  <c:v>0.35394057256677602</c:v>
                </c:pt>
                <c:pt idx="22094">
                  <c:v>0.36120029904490603</c:v>
                </c:pt>
                <c:pt idx="22095">
                  <c:v>0.36820139917341999</c:v>
                </c:pt>
                <c:pt idx="22096">
                  <c:v>0.37502990723919899</c:v>
                </c:pt>
                <c:pt idx="22097">
                  <c:v>0.38168419153101701</c:v>
                </c:pt>
                <c:pt idx="22098">
                  <c:v>0.38786450767041603</c:v>
                </c:pt>
                <c:pt idx="22099">
                  <c:v>0.39347393601148201</c:v>
                </c:pt>
                <c:pt idx="22100">
                  <c:v>0.398610167213996</c:v>
                </c:pt>
                <c:pt idx="22101">
                  <c:v>0.40405633507681898</c:v>
                </c:pt>
                <c:pt idx="22102">
                  <c:v>0.40871067024156899</c:v>
                </c:pt>
                <c:pt idx="22103">
                  <c:v>0.41324802820798201</c:v>
                </c:pt>
                <c:pt idx="22104">
                  <c:v>0.41673027418867198</c:v>
                </c:pt>
                <c:pt idx="22105">
                  <c:v>0.420356193070552</c:v>
                </c:pt>
                <c:pt idx="22106">
                  <c:v>0.42370180825985598</c:v>
                </c:pt>
                <c:pt idx="22107">
                  <c:v>0.42660515165963803</c:v>
                </c:pt>
                <c:pt idx="22108">
                  <c:v>0.429078998579694</c:v>
                </c:pt>
                <c:pt idx="22109">
                  <c:v>0.43084543923496899</c:v>
                </c:pt>
                <c:pt idx="22110">
                  <c:v>0.432823446886963</c:v>
                </c:pt>
                <c:pt idx="22111">
                  <c:v>0.434095420264278</c:v>
                </c:pt>
                <c:pt idx="22112">
                  <c:v>0.43530969316747897</c:v>
                </c:pt>
                <c:pt idx="22113">
                  <c:v>0.435699836273645</c:v>
                </c:pt>
                <c:pt idx="22114">
                  <c:v>0.43646172527148602</c:v>
                </c:pt>
                <c:pt idx="22115">
                  <c:v>0.436484123124254</c:v>
                </c:pt>
                <c:pt idx="22116">
                  <c:v>0.43602701001590499</c:v>
                </c:pt>
                <c:pt idx="22117">
                  <c:v>0.43570774247462901</c:v>
                </c:pt>
                <c:pt idx="22118">
                  <c:v>0.43478122224458199</c:v>
                </c:pt>
                <c:pt idx="22119">
                  <c:v>0.43424570500905402</c:v>
                </c:pt>
                <c:pt idx="22120">
                  <c:v>0.43286731152254398</c:v>
                </c:pt>
                <c:pt idx="22121">
                  <c:v>0.43124681718404601</c:v>
                </c:pt>
                <c:pt idx="22122">
                  <c:v>0.42956416540614101</c:v>
                </c:pt>
                <c:pt idx="22123">
                  <c:v>0.42785863379128403</c:v>
                </c:pt>
                <c:pt idx="22124">
                  <c:v>0.426106985146123</c:v>
                </c:pt>
                <c:pt idx="22125">
                  <c:v>0.42393448862548799</c:v>
                </c:pt>
                <c:pt idx="22126">
                  <c:v>0.421424213416628</c:v>
                </c:pt>
                <c:pt idx="22127">
                  <c:v>0.41889293248805298</c:v>
                </c:pt>
                <c:pt idx="22128">
                  <c:v>0.41659554714876701</c:v>
                </c:pt>
                <c:pt idx="22129">
                  <c:v>0.414019842008092</c:v>
                </c:pt>
                <c:pt idx="22130">
                  <c:v>0.41153342405455801</c:v>
                </c:pt>
                <c:pt idx="22131">
                  <c:v>0.40821864198485402</c:v>
                </c:pt>
                <c:pt idx="22132">
                  <c:v>0.40563184377603301</c:v>
                </c:pt>
                <c:pt idx="22133">
                  <c:v>0.40295317326834501</c:v>
                </c:pt>
                <c:pt idx="22134">
                  <c:v>0.40011736110932</c:v>
                </c:pt>
                <c:pt idx="22135">
                  <c:v>0.397460339276685</c:v>
                </c:pt>
                <c:pt idx="22136">
                  <c:v>0.39435844579542501</c:v>
                </c:pt>
                <c:pt idx="22137">
                  <c:v>0.39168709077599501</c:v>
                </c:pt>
                <c:pt idx="22138">
                  <c:v>0.3888551436173</c:v>
                </c:pt>
                <c:pt idx="22139">
                  <c:v>0.38630011041483497</c:v>
                </c:pt>
                <c:pt idx="22140">
                  <c:v>0.38359620762847702</c:v>
                </c:pt>
                <c:pt idx="22141">
                  <c:v>0.38095024655313098</c:v>
                </c:pt>
                <c:pt idx="22142">
                  <c:v>0.37857516298002902</c:v>
                </c:pt>
                <c:pt idx="22143">
                  <c:v>0.375991964485832</c:v>
                </c:pt>
                <c:pt idx="22144">
                  <c:v>0.37384499974755597</c:v>
                </c:pt>
                <c:pt idx="22145">
                  <c:v>0.37154451878497602</c:v>
                </c:pt>
                <c:pt idx="22146">
                  <c:v>0.36969252611631798</c:v>
                </c:pt>
                <c:pt idx="22147">
                  <c:v>0.36775422929727303</c:v>
                </c:pt>
                <c:pt idx="22148">
                  <c:v>0.36571154523871202</c:v>
                </c:pt>
                <c:pt idx="22149">
                  <c:v>0.36420752639380599</c:v>
                </c:pt>
                <c:pt idx="22150">
                  <c:v>0.36262807870474001</c:v>
                </c:pt>
                <c:pt idx="22151">
                  <c:v>0.361740938203502</c:v>
                </c:pt>
                <c:pt idx="22152">
                  <c:v>0.36026210160522598</c:v>
                </c:pt>
                <c:pt idx="22153">
                  <c:v>0.359039525659056</c:v>
                </c:pt>
                <c:pt idx="22154">
                  <c:v>0.35829475557412099</c:v>
                </c:pt>
                <c:pt idx="22155">
                  <c:v>0.357692340599091</c:v>
                </c:pt>
                <c:pt idx="22156">
                  <c:v>0.35716161914322397</c:v>
                </c:pt>
                <c:pt idx="22157">
                  <c:v>0.35676628983365199</c:v>
                </c:pt>
                <c:pt idx="22158">
                  <c:v>0.35615356420519301</c:v>
                </c:pt>
                <c:pt idx="22159">
                  <c:v>0.35631920587688098</c:v>
                </c:pt>
                <c:pt idx="22160">
                  <c:v>0.35640688507111201</c:v>
                </c:pt>
                <c:pt idx="22161">
                  <c:v>0.35663052801299899</c:v>
                </c:pt>
                <c:pt idx="22162">
                  <c:v>0.35726649214935602</c:v>
                </c:pt>
                <c:pt idx="22163">
                  <c:v>0.35731441583934498</c:v>
                </c:pt>
                <c:pt idx="22164">
                  <c:v>0.358301552664475</c:v>
                </c:pt>
                <c:pt idx="22165">
                  <c:v>0.35917379254038201</c:v>
                </c:pt>
                <c:pt idx="22166">
                  <c:v>0.36036771722413802</c:v>
                </c:pt>
                <c:pt idx="22167">
                  <c:v>0.36140670082686499</c:v>
                </c:pt>
                <c:pt idx="22168">
                  <c:v>0.36266247086435499</c:v>
                </c:pt>
                <c:pt idx="22169">
                  <c:v>0.36413427851650498</c:v>
                </c:pt>
                <c:pt idx="22170">
                  <c:v>0.36564107688057701</c:v>
                </c:pt>
                <c:pt idx="22171">
                  <c:v>0.36754020951922101</c:v>
                </c:pt>
                <c:pt idx="22172">
                  <c:v>0.369167338918791</c:v>
                </c:pt>
                <c:pt idx="22173">
                  <c:v>0.37148884183154002</c:v>
                </c:pt>
                <c:pt idx="22174">
                  <c:v>0.37339276015637402</c:v>
                </c:pt>
                <c:pt idx="22175">
                  <c:v>0.37548957511826803</c:v>
                </c:pt>
                <c:pt idx="22176">
                  <c:v>0.37814173740809198</c:v>
                </c:pt>
                <c:pt idx="22177">
                  <c:v>0.38030835440847</c:v>
                </c:pt>
                <c:pt idx="22178">
                  <c:v>0.38318635090174902</c:v>
                </c:pt>
                <c:pt idx="22179">
                  <c:v>0.38550329312909498</c:v>
                </c:pt>
                <c:pt idx="22180">
                  <c:v>0.388387293459938</c:v>
                </c:pt>
                <c:pt idx="22181">
                  <c:v>0.39117590533266799</c:v>
                </c:pt>
                <c:pt idx="22182">
                  <c:v>0.39409207004388103</c:v>
                </c:pt>
                <c:pt idx="22183">
                  <c:v>0.39714797539839902</c:v>
                </c:pt>
                <c:pt idx="22184">
                  <c:v>0.40029814693389298</c:v>
                </c:pt>
                <c:pt idx="22185">
                  <c:v>0.40341532136514102</c:v>
                </c:pt>
                <c:pt idx="22186">
                  <c:v>0.40676344813760201</c:v>
                </c:pt>
                <c:pt idx="22187">
                  <c:v>0.41009535663052299</c:v>
                </c:pt>
                <c:pt idx="22188">
                  <c:v>0.41351154065887702</c:v>
                </c:pt>
                <c:pt idx="22189">
                  <c:v>0.417290936547834</c:v>
                </c:pt>
                <c:pt idx="22190">
                  <c:v>0.42030426987083402</c:v>
                </c:pt>
                <c:pt idx="22191">
                  <c:v>0.424358076678368</c:v>
                </c:pt>
                <c:pt idx="22192">
                  <c:v>0.42781796674654399</c:v>
                </c:pt>
                <c:pt idx="22193">
                  <c:v>0.43158414530222</c:v>
                </c:pt>
                <c:pt idx="22194">
                  <c:v>0.435263082554526</c:v>
                </c:pt>
                <c:pt idx="22195">
                  <c:v>0.43877330663478697</c:v>
                </c:pt>
                <c:pt idx="22196">
                  <c:v>0.44272561727788901</c:v>
                </c:pt>
                <c:pt idx="22197">
                  <c:v>0.44636327967184197</c:v>
                </c:pt>
                <c:pt idx="22198">
                  <c:v>0.450350807563352</c:v>
                </c:pt>
                <c:pt idx="22199">
                  <c:v>0.45369748325734499</c:v>
                </c:pt>
                <c:pt idx="22200">
                  <c:v>0.45772046080485401</c:v>
                </c:pt>
                <c:pt idx="22201">
                  <c:v>0.46126381905071501</c:v>
                </c:pt>
                <c:pt idx="22202">
                  <c:v>0.46510230288868498</c:v>
                </c:pt>
                <c:pt idx="22203">
                  <c:v>0.468796931347922</c:v>
                </c:pt>
                <c:pt idx="22204">
                  <c:v>0.47212943171882199</c:v>
                </c:pt>
                <c:pt idx="22205">
                  <c:v>0.47598206278241101</c:v>
                </c:pt>
                <c:pt idx="22206">
                  <c:v>0.47908929043021697</c:v>
                </c:pt>
                <c:pt idx="22207">
                  <c:v>0.48248193372710801</c:v>
                </c:pt>
                <c:pt idx="22208">
                  <c:v>0.48571547068251503</c:v>
                </c:pt>
                <c:pt idx="22209">
                  <c:v>0.48850650689248298</c:v>
                </c:pt>
                <c:pt idx="22210">
                  <c:v>0.49203154014684802</c:v>
                </c:pt>
                <c:pt idx="22211">
                  <c:v>0.49431900796532402</c:v>
                </c:pt>
                <c:pt idx="22212">
                  <c:v>0.49713532709609898</c:v>
                </c:pt>
                <c:pt idx="22213">
                  <c:v>0.49956255482216</c:v>
                </c:pt>
                <c:pt idx="22214">
                  <c:v>0.50183941827767597</c:v>
                </c:pt>
                <c:pt idx="22215">
                  <c:v>0.50410164332240603</c:v>
                </c:pt>
                <c:pt idx="22216">
                  <c:v>0.50583077039342905</c:v>
                </c:pt>
                <c:pt idx="22217">
                  <c:v>0.50744488954384703</c:v>
                </c:pt>
                <c:pt idx="22218">
                  <c:v>0.50878127345846802</c:v>
                </c:pt>
                <c:pt idx="22219">
                  <c:v>0.510025546239395</c:v>
                </c:pt>
                <c:pt idx="22220">
                  <c:v>0.51086229889415602</c:v>
                </c:pt>
                <c:pt idx="22221">
                  <c:v>0.51136891285892705</c:v>
                </c:pt>
                <c:pt idx="22222">
                  <c:v>0.51140922446580495</c:v>
                </c:pt>
                <c:pt idx="22223">
                  <c:v>0.511439032378735</c:v>
                </c:pt>
                <c:pt idx="22224">
                  <c:v>0.51103107119781999</c:v>
                </c:pt>
                <c:pt idx="22225">
                  <c:v>0.51029768694048905</c:v>
                </c:pt>
                <c:pt idx="22226">
                  <c:v>0.50911262564464399</c:v>
                </c:pt>
                <c:pt idx="22227">
                  <c:v>0.50770799591650695</c:v>
                </c:pt>
                <c:pt idx="22228">
                  <c:v>0.506013254242073</c:v>
                </c:pt>
                <c:pt idx="22229">
                  <c:v>0.50388191678885896</c:v>
                </c:pt>
                <c:pt idx="22230">
                  <c:v>0.501319178406889</c:v>
                </c:pt>
                <c:pt idx="22231">
                  <c:v>0.49819656501548998</c:v>
                </c:pt>
                <c:pt idx="22232">
                  <c:v>0.49531500209281099</c:v>
                </c:pt>
                <c:pt idx="22233">
                  <c:v>0.49144145967524</c:v>
                </c:pt>
                <c:pt idx="22234">
                  <c:v>0.48728684026626301</c:v>
                </c:pt>
                <c:pt idx="22235">
                  <c:v>0.482762101650758</c:v>
                </c:pt>
                <c:pt idx="22236">
                  <c:v>0.47761360819257798</c:v>
                </c:pt>
                <c:pt idx="22237">
                  <c:v>0.47267496022694</c:v>
                </c:pt>
                <c:pt idx="22238">
                  <c:v>0.466841691303997</c:v>
                </c:pt>
                <c:pt idx="22239">
                  <c:v>0.46057056191525397</c:v>
                </c:pt>
                <c:pt idx="22240">
                  <c:v>0.45431811183517701</c:v>
                </c:pt>
                <c:pt idx="22241">
                  <c:v>0.44711847245076197</c:v>
                </c:pt>
                <c:pt idx="22242">
                  <c:v>0.44011865361501201</c:v>
                </c:pt>
                <c:pt idx="22243">
                  <c:v>0.43243676496322703</c:v>
                </c:pt>
                <c:pt idx="22244">
                  <c:v>0.42451405367419598</c:v>
                </c:pt>
                <c:pt idx="22245">
                  <c:v>0.41613220078621399</c:v>
                </c:pt>
                <c:pt idx="22246">
                  <c:v>0.40749259804454602</c:v>
                </c:pt>
                <c:pt idx="22247">
                  <c:v>0.39853482526464401</c:v>
                </c:pt>
                <c:pt idx="22248">
                  <c:v>0.389188799324374</c:v>
                </c:pt>
                <c:pt idx="22249">
                  <c:v>0.379489176650527</c:v>
                </c:pt>
                <c:pt idx="22250">
                  <c:v>0.36974658367874702</c:v>
                </c:pt>
                <c:pt idx="22251">
                  <c:v>0.35978282877170897</c:v>
                </c:pt>
                <c:pt idx="22252">
                  <c:v>0.34928755689352697</c:v>
                </c:pt>
                <c:pt idx="22253">
                  <c:v>0.33896810025990098</c:v>
                </c:pt>
                <c:pt idx="22254">
                  <c:v>0.32801430730442799</c:v>
                </c:pt>
                <c:pt idx="22255">
                  <c:v>0.31734299170841701</c:v>
                </c:pt>
                <c:pt idx="22256">
                  <c:v>0.30648426232824799</c:v>
                </c:pt>
                <c:pt idx="22257">
                  <c:v>0.29526139418912101</c:v>
                </c:pt>
                <c:pt idx="22258">
                  <c:v>0.28378879955957897</c:v>
                </c:pt>
                <c:pt idx="22259">
                  <c:v>0.27277185075513599</c:v>
                </c:pt>
                <c:pt idx="22260">
                  <c:v>0.261539429702635</c:v>
                </c:pt>
                <c:pt idx="22261">
                  <c:v>0.24999407001577501</c:v>
                </c:pt>
                <c:pt idx="22262">
                  <c:v>0.238719820549428</c:v>
                </c:pt>
                <c:pt idx="22263">
                  <c:v>0.22726676055907699</c:v>
                </c:pt>
                <c:pt idx="22264">
                  <c:v>0.216382773707814</c:v>
                </c:pt>
                <c:pt idx="22265">
                  <c:v>0.205262352387762</c:v>
                </c:pt>
                <c:pt idx="22266">
                  <c:v>0.194241012078367</c:v>
                </c:pt>
                <c:pt idx="22267">
                  <c:v>0.18363683352705601</c:v>
                </c:pt>
                <c:pt idx="22268">
                  <c:v>0.17309442852811199</c:v>
                </c:pt>
                <c:pt idx="22269">
                  <c:v>0.16296107158821799</c:v>
                </c:pt>
                <c:pt idx="22270">
                  <c:v>0.152867903678679</c:v>
                </c:pt>
                <c:pt idx="22271">
                  <c:v>0.142959700336346</c:v>
                </c:pt>
                <c:pt idx="22272">
                  <c:v>0.13367549759960801</c:v>
                </c:pt>
                <c:pt idx="22273">
                  <c:v>0.12454117686203101</c:v>
                </c:pt>
                <c:pt idx="22274">
                  <c:v>0.11572279505387301</c:v>
                </c:pt>
                <c:pt idx="22275">
                  <c:v>0.107461490835961</c:v>
                </c:pt>
                <c:pt idx="22276">
                  <c:v>9.9209365087637294E-2</c:v>
                </c:pt>
                <c:pt idx="22277">
                  <c:v>9.1925314827097399E-2</c:v>
                </c:pt>
                <c:pt idx="22278">
                  <c:v>8.4598001381975693E-2</c:v>
                </c:pt>
                <c:pt idx="22279">
                  <c:v>7.7944137111882902E-2</c:v>
                </c:pt>
                <c:pt idx="22280">
                  <c:v>7.1931269936830203E-2</c:v>
                </c:pt>
                <c:pt idx="22281">
                  <c:v>6.6132720088805205E-2</c:v>
                </c:pt>
                <c:pt idx="22282">
                  <c:v>6.1035003141312098E-2</c:v>
                </c:pt>
                <c:pt idx="22283">
                  <c:v>5.6522176055826302E-2</c:v>
                </c:pt>
                <c:pt idx="22284">
                  <c:v>5.2303108157060102E-2</c:v>
                </c:pt>
                <c:pt idx="22285">
                  <c:v>4.8813348008099597E-2</c:v>
                </c:pt>
                <c:pt idx="22286">
                  <c:v>4.5823138370651099E-2</c:v>
                </c:pt>
                <c:pt idx="22287">
                  <c:v>4.33382247823344E-2</c:v>
                </c:pt>
                <c:pt idx="22288">
                  <c:v>4.1180837408373597E-2</c:v>
                </c:pt>
                <c:pt idx="22289">
                  <c:v>3.9705559453782797E-2</c:v>
                </c:pt>
                <c:pt idx="22290">
                  <c:v>3.8836951659257997E-2</c:v>
                </c:pt>
                <c:pt idx="22291">
                  <c:v>3.8647924554344501E-2</c:v>
                </c:pt>
                <c:pt idx="22292">
                  <c:v>3.8885208228437301E-2</c:v>
                </c:pt>
                <c:pt idx="22293">
                  <c:v>3.9568720573589101E-2</c:v>
                </c:pt>
                <c:pt idx="22294">
                  <c:v>4.06142984885716E-2</c:v>
                </c:pt>
                <c:pt idx="22295">
                  <c:v>4.2395179493408597E-2</c:v>
                </c:pt>
                <c:pt idx="22296">
                  <c:v>4.4714287463948399E-2</c:v>
                </c:pt>
                <c:pt idx="22297">
                  <c:v>4.7350253814588503E-2</c:v>
                </c:pt>
                <c:pt idx="22298">
                  <c:v>5.0180295178144103E-2</c:v>
                </c:pt>
                <c:pt idx="22299">
                  <c:v>5.3538652339951101E-2</c:v>
                </c:pt>
                <c:pt idx="22300">
                  <c:v>5.7587666847806897E-2</c:v>
                </c:pt>
                <c:pt idx="22301">
                  <c:v>6.1647611128939198E-2</c:v>
                </c:pt>
                <c:pt idx="22302">
                  <c:v>6.6306176137739398E-2</c:v>
                </c:pt>
                <c:pt idx="22303">
                  <c:v>7.1086837532653199E-2</c:v>
                </c:pt>
                <c:pt idx="22304">
                  <c:v>7.6091593761902998E-2</c:v>
                </c:pt>
                <c:pt idx="22305">
                  <c:v>8.1705206491192298E-2</c:v>
                </c:pt>
                <c:pt idx="22306">
                  <c:v>8.7292166593153003E-2</c:v>
                </c:pt>
                <c:pt idx="22307">
                  <c:v>9.3313422958605896E-2</c:v>
                </c:pt>
                <c:pt idx="22308">
                  <c:v>9.9298666605269897E-2</c:v>
                </c:pt>
                <c:pt idx="22309">
                  <c:v>0.10529263946919699</c:v>
                </c:pt>
                <c:pt idx="22310">
                  <c:v>0.11178223137821899</c:v>
                </c:pt>
                <c:pt idx="22311">
                  <c:v>0.118068927538393</c:v>
                </c:pt>
                <c:pt idx="22312">
                  <c:v>0.124395958231332</c:v>
                </c:pt>
                <c:pt idx="22313">
                  <c:v>0.130812704927008</c:v>
                </c:pt>
                <c:pt idx="22314">
                  <c:v>0.136945104496489</c:v>
                </c:pt>
                <c:pt idx="22315">
                  <c:v>0.143228186809432</c:v>
                </c:pt>
                <c:pt idx="22316">
                  <c:v>0.14927307942510901</c:v>
                </c:pt>
                <c:pt idx="22317">
                  <c:v>0.15540377225010299</c:v>
                </c:pt>
                <c:pt idx="22318">
                  <c:v>0.161197703693265</c:v>
                </c:pt>
                <c:pt idx="22319">
                  <c:v>0.16682164455000401</c:v>
                </c:pt>
                <c:pt idx="22320">
                  <c:v>0.17218988978864699</c:v>
                </c:pt>
                <c:pt idx="22321">
                  <c:v>0.17716688898889801</c:v>
                </c:pt>
                <c:pt idx="22322">
                  <c:v>0.18212891957788599</c:v>
                </c:pt>
                <c:pt idx="22323">
                  <c:v>0.18671074310459801</c:v>
                </c:pt>
                <c:pt idx="22324">
                  <c:v>0.19095096609731399</c:v>
                </c:pt>
                <c:pt idx="22325">
                  <c:v>0.194742633933534</c:v>
                </c:pt>
                <c:pt idx="22326">
                  <c:v>0.19775545858979099</c:v>
                </c:pt>
                <c:pt idx="22327">
                  <c:v>0.20096660311984199</c:v>
                </c:pt>
                <c:pt idx="22328">
                  <c:v>0.20351991512029999</c:v>
                </c:pt>
                <c:pt idx="22329">
                  <c:v>0.20569015061227</c:v>
                </c:pt>
                <c:pt idx="22330">
                  <c:v>0.207165720267173</c:v>
                </c:pt>
                <c:pt idx="22331">
                  <c:v>0.207917354152029</c:v>
                </c:pt>
                <c:pt idx="22332">
                  <c:v>0.20862904479546199</c:v>
                </c:pt>
                <c:pt idx="22333">
                  <c:v>0.20871336853863101</c:v>
                </c:pt>
                <c:pt idx="22334">
                  <c:v>0.208355571119649</c:v>
                </c:pt>
                <c:pt idx="22335">
                  <c:v>0.207276654985562</c:v>
                </c:pt>
                <c:pt idx="22336">
                  <c:v>0.20545876026678001</c:v>
                </c:pt>
                <c:pt idx="22337">
                  <c:v>0.20327113314374001</c:v>
                </c:pt>
                <c:pt idx="22338">
                  <c:v>0.20060053780190201</c:v>
                </c:pt>
                <c:pt idx="22339">
                  <c:v>0.197219581164361</c:v>
                </c:pt>
                <c:pt idx="22340">
                  <c:v>0.19345940365688899</c:v>
                </c:pt>
                <c:pt idx="22341">
                  <c:v>0.188791004407631</c:v>
                </c:pt>
                <c:pt idx="22342">
                  <c:v>0.183869004616732</c:v>
                </c:pt>
                <c:pt idx="22343">
                  <c:v>0.17828580241622199</c:v>
                </c:pt>
                <c:pt idx="22344">
                  <c:v>0.172332084804385</c:v>
                </c:pt>
                <c:pt idx="22345">
                  <c:v>0.16586702735987999</c:v>
                </c:pt>
                <c:pt idx="22346">
                  <c:v>0.15866125273045101</c:v>
                </c:pt>
                <c:pt idx="22347">
                  <c:v>0.15128886238655501</c:v>
                </c:pt>
                <c:pt idx="22348">
                  <c:v>0.14308310060790599</c:v>
                </c:pt>
                <c:pt idx="22349">
                  <c:v>0.134786087576479</c:v>
                </c:pt>
                <c:pt idx="22350">
                  <c:v>0.12610046881439799</c:v>
                </c:pt>
                <c:pt idx="22351">
                  <c:v>0.116598724788678</c:v>
                </c:pt>
                <c:pt idx="22352">
                  <c:v>0.10717995375077299</c:v>
                </c:pt>
                <c:pt idx="22353">
                  <c:v>9.6851154955080704E-2</c:v>
                </c:pt>
                <c:pt idx="22354">
                  <c:v>8.6554383046198405E-2</c:v>
                </c:pt>
                <c:pt idx="22355">
                  <c:v>7.6052450479312195E-2</c:v>
                </c:pt>
                <c:pt idx="22356">
                  <c:v>6.5110639499183096E-2</c:v>
                </c:pt>
                <c:pt idx="22357">
                  <c:v>5.3949133753345903E-2</c:v>
                </c:pt>
                <c:pt idx="22358">
                  <c:v>4.23823533635709E-2</c:v>
                </c:pt>
                <c:pt idx="22359">
                  <c:v>3.0883741710182201E-2</c:v>
                </c:pt>
                <c:pt idx="22360">
                  <c:v>1.9096145058743599E-2</c:v>
                </c:pt>
                <c:pt idx="22361">
                  <c:v>7.3078783045927203E-3</c:v>
                </c:pt>
                <c:pt idx="22362">
                  <c:v>-4.6733990699474801E-3</c:v>
                </c:pt>
                <c:pt idx="22363">
                  <c:v>-1.66873901326294E-2</c:v>
                </c:pt>
                <c:pt idx="22364">
                  <c:v>-2.90057698924505E-2</c:v>
                </c:pt>
                <c:pt idx="22365">
                  <c:v>-4.0969284875242699E-2</c:v>
                </c:pt>
                <c:pt idx="22366">
                  <c:v>-5.3119089731858998E-2</c:v>
                </c:pt>
                <c:pt idx="22367">
                  <c:v>-6.5201169891305102E-2</c:v>
                </c:pt>
                <c:pt idx="22368">
                  <c:v>-7.7138749625470598E-2</c:v>
                </c:pt>
                <c:pt idx="22369">
                  <c:v>-8.9114236716304598E-2</c:v>
                </c:pt>
                <c:pt idx="22370">
                  <c:v>-0.100694329908318</c:v>
                </c:pt>
                <c:pt idx="22371">
                  <c:v>-0.112503472030096</c:v>
                </c:pt>
                <c:pt idx="22372">
                  <c:v>-0.123708175507332</c:v>
                </c:pt>
                <c:pt idx="22373">
                  <c:v>-0.13522879766141699</c:v>
                </c:pt>
                <c:pt idx="22374">
                  <c:v>-0.146298205056063</c:v>
                </c:pt>
                <c:pt idx="22375">
                  <c:v>-0.15680230762035299</c:v>
                </c:pt>
                <c:pt idx="22376">
                  <c:v>-0.16765222437114699</c:v>
                </c:pt>
                <c:pt idx="22377">
                  <c:v>-0.17760611043848601</c:v>
                </c:pt>
                <c:pt idx="22378">
                  <c:v>-0.18796037099111099</c:v>
                </c:pt>
                <c:pt idx="22379">
                  <c:v>-0.19753062189696799</c:v>
                </c:pt>
                <c:pt idx="22380">
                  <c:v>-0.20695816319992499</c:v>
                </c:pt>
                <c:pt idx="22381">
                  <c:v>-0.216445857539241</c:v>
                </c:pt>
                <c:pt idx="22382">
                  <c:v>-0.224851556167073</c:v>
                </c:pt>
                <c:pt idx="22383">
                  <c:v>-0.23352139837317701</c:v>
                </c:pt>
                <c:pt idx="22384">
                  <c:v>-0.24149799470543201</c:v>
                </c:pt>
                <c:pt idx="22385">
                  <c:v>-0.24927604999894301</c:v>
                </c:pt>
                <c:pt idx="22386">
                  <c:v>-0.25666823174544601</c:v>
                </c:pt>
                <c:pt idx="22387">
                  <c:v>-0.26394525142756098</c:v>
                </c:pt>
                <c:pt idx="22388">
                  <c:v>-0.27041090348037999</c:v>
                </c:pt>
                <c:pt idx="22389">
                  <c:v>-0.27659495417684599</c:v>
                </c:pt>
                <c:pt idx="22390">
                  <c:v>-0.28268076387507202</c:v>
                </c:pt>
                <c:pt idx="22391">
                  <c:v>-0.288130803290645</c:v>
                </c:pt>
                <c:pt idx="22392">
                  <c:v>-0.29342774262228899</c:v>
                </c:pt>
                <c:pt idx="22393">
                  <c:v>-0.29829642513603899</c:v>
                </c:pt>
                <c:pt idx="22394">
                  <c:v>-0.30304175285790302</c:v>
                </c:pt>
                <c:pt idx="22395">
                  <c:v>-0.30733662961925201</c:v>
                </c:pt>
                <c:pt idx="22396">
                  <c:v>-0.31114606188346899</c:v>
                </c:pt>
                <c:pt idx="22397">
                  <c:v>-0.314865282203522</c:v>
                </c:pt>
                <c:pt idx="22398">
                  <c:v>-0.31811560830659202</c:v>
                </c:pt>
                <c:pt idx="22399">
                  <c:v>-0.32111291479405402</c:v>
                </c:pt>
                <c:pt idx="22400">
                  <c:v>-0.323797345888855</c:v>
                </c:pt>
                <c:pt idx="22401">
                  <c:v>-0.32644789821587999</c:v>
                </c:pt>
                <c:pt idx="22402">
                  <c:v>-0.32843768671103901</c:v>
                </c:pt>
                <c:pt idx="22403">
                  <c:v>-0.33052080648760002</c:v>
                </c:pt>
                <c:pt idx="22404">
                  <c:v>-0.332601495550639</c:v>
                </c:pt>
                <c:pt idx="22405">
                  <c:v>-0.33384277014876002</c:v>
                </c:pt>
                <c:pt idx="22406">
                  <c:v>-0.33524734649490601</c:v>
                </c:pt>
                <c:pt idx="22407">
                  <c:v>-0.33626822356873698</c:v>
                </c:pt>
                <c:pt idx="22408">
                  <c:v>-0.33732006417703603</c:v>
                </c:pt>
                <c:pt idx="22409">
                  <c:v>-0.33838584230475099</c:v>
                </c:pt>
                <c:pt idx="22410">
                  <c:v>-0.33885583387030699</c:v>
                </c:pt>
                <c:pt idx="22411">
                  <c:v>-0.33961930537679902</c:v>
                </c:pt>
                <c:pt idx="22412">
                  <c:v>-0.33959589012199398</c:v>
                </c:pt>
                <c:pt idx="22413">
                  <c:v>-0.33988029767876199</c:v>
                </c:pt>
                <c:pt idx="22414">
                  <c:v>-0.34047743678801201</c:v>
                </c:pt>
                <c:pt idx="22415">
                  <c:v>-0.34054658469569499</c:v>
                </c:pt>
                <c:pt idx="22416">
                  <c:v>-0.34051372004599301</c:v>
                </c:pt>
                <c:pt idx="22417">
                  <c:v>-0.340552325935218</c:v>
                </c:pt>
                <c:pt idx="22418">
                  <c:v>-0.34039659397863598</c:v>
                </c:pt>
                <c:pt idx="22419">
                  <c:v>-0.34042520730119102</c:v>
                </c:pt>
                <c:pt idx="22420">
                  <c:v>-0.34059372453257197</c:v>
                </c:pt>
                <c:pt idx="22421">
                  <c:v>-0.34020473926215899</c:v>
                </c:pt>
                <c:pt idx="22422">
                  <c:v>-0.34007288944765401</c:v>
                </c:pt>
                <c:pt idx="22423">
                  <c:v>-0.33987137309885301</c:v>
                </c:pt>
                <c:pt idx="22424">
                  <c:v>-0.339750090870025</c:v>
                </c:pt>
                <c:pt idx="22425">
                  <c:v>-0.339756580347506</c:v>
                </c:pt>
                <c:pt idx="22426">
                  <c:v>-0.33957793950638998</c:v>
                </c:pt>
                <c:pt idx="22427">
                  <c:v>-0.33935218246006599</c:v>
                </c:pt>
                <c:pt idx="22428">
                  <c:v>-0.33919991223097101</c:v>
                </c:pt>
                <c:pt idx="22429">
                  <c:v>-0.33930140803747999</c:v>
                </c:pt>
                <c:pt idx="22430">
                  <c:v>-0.33916733138913602</c:v>
                </c:pt>
                <c:pt idx="22431">
                  <c:v>-0.33930760906388702</c:v>
                </c:pt>
                <c:pt idx="22432">
                  <c:v>-0.339124236021773</c:v>
                </c:pt>
                <c:pt idx="22433">
                  <c:v>-0.33926998204563902</c:v>
                </c:pt>
                <c:pt idx="22434">
                  <c:v>-0.33936117726080001</c:v>
                </c:pt>
                <c:pt idx="22435">
                  <c:v>-0.33918400555850098</c:v>
                </c:pt>
                <c:pt idx="22436">
                  <c:v>-0.33974272016371898</c:v>
                </c:pt>
                <c:pt idx="22437">
                  <c:v>-0.33953675357513802</c:v>
                </c:pt>
                <c:pt idx="22438">
                  <c:v>-0.339751079230033</c:v>
                </c:pt>
                <c:pt idx="22439">
                  <c:v>-0.33989219659907</c:v>
                </c:pt>
                <c:pt idx="22440">
                  <c:v>-0.33990992552870902</c:v>
                </c:pt>
                <c:pt idx="22441">
                  <c:v>-0.34030939825343998</c:v>
                </c:pt>
                <c:pt idx="22442">
                  <c:v>-0.34053656855119402</c:v>
                </c:pt>
                <c:pt idx="22443">
                  <c:v>-0.34077350139135798</c:v>
                </c:pt>
                <c:pt idx="22444">
                  <c:v>-0.34077248590771098</c:v>
                </c:pt>
                <c:pt idx="22445">
                  <c:v>-0.34112538980679802</c:v>
                </c:pt>
                <c:pt idx="22446">
                  <c:v>-0.34129629082620999</c:v>
                </c:pt>
                <c:pt idx="22447">
                  <c:v>-0.34174728561150203</c:v>
                </c:pt>
                <c:pt idx="22448">
                  <c:v>-0.34185725480512003</c:v>
                </c:pt>
                <c:pt idx="22449">
                  <c:v>-0.34179186157404301</c:v>
                </c:pt>
                <c:pt idx="22450">
                  <c:v>-0.34208486395918503</c:v>
                </c:pt>
                <c:pt idx="22451">
                  <c:v>-0.34213073585684001</c:v>
                </c:pt>
                <c:pt idx="22452">
                  <c:v>-0.34253330856450898</c:v>
                </c:pt>
                <c:pt idx="22453">
                  <c:v>-0.34261816906971998</c:v>
                </c:pt>
                <c:pt idx="22454">
                  <c:v>-0.34243555416552102</c:v>
                </c:pt>
                <c:pt idx="22455">
                  <c:v>-0.34262069751322199</c:v>
                </c:pt>
                <c:pt idx="22456">
                  <c:v>-0.34280247684208098</c:v>
                </c:pt>
                <c:pt idx="22457">
                  <c:v>-0.34285435231526601</c:v>
                </c:pt>
                <c:pt idx="22458">
                  <c:v>-0.34293798196115</c:v>
                </c:pt>
                <c:pt idx="22459">
                  <c:v>-0.34296638579474797</c:v>
                </c:pt>
                <c:pt idx="22460">
                  <c:v>-0.34281745480419901</c:v>
                </c:pt>
                <c:pt idx="22461">
                  <c:v>-0.34299240358003402</c:v>
                </c:pt>
                <c:pt idx="22462">
                  <c:v>-0.34292110493825301</c:v>
                </c:pt>
                <c:pt idx="22463">
                  <c:v>-0.34292086021926499</c:v>
                </c:pt>
                <c:pt idx="22464">
                  <c:v>-0.34310530408475498</c:v>
                </c:pt>
                <c:pt idx="22465">
                  <c:v>-0.34284931552089298</c:v>
                </c:pt>
                <c:pt idx="22466">
                  <c:v>-0.342927485262359</c:v>
                </c:pt>
                <c:pt idx="22467">
                  <c:v>-0.34290341340334701</c:v>
                </c:pt>
                <c:pt idx="22468">
                  <c:v>-0.343032781382834</c:v>
                </c:pt>
                <c:pt idx="22469">
                  <c:v>-0.343222804226956</c:v>
                </c:pt>
                <c:pt idx="22470">
                  <c:v>-0.34312860782826798</c:v>
                </c:pt>
                <c:pt idx="22471">
                  <c:v>-0.34318184248415801</c:v>
                </c:pt>
                <c:pt idx="22472">
                  <c:v>-0.34367963608171698</c:v>
                </c:pt>
                <c:pt idx="22473">
                  <c:v>-0.343855291773558</c:v>
                </c:pt>
                <c:pt idx="22474">
                  <c:v>-0.34440939624490402</c:v>
                </c:pt>
                <c:pt idx="22475">
                  <c:v>-0.344656621099101</c:v>
                </c:pt>
                <c:pt idx="22476">
                  <c:v>-0.34502494083833002</c:v>
                </c:pt>
                <c:pt idx="22477">
                  <c:v>-0.34572090429166702</c:v>
                </c:pt>
                <c:pt idx="22478">
                  <c:v>-0.34647141755537098</c:v>
                </c:pt>
                <c:pt idx="22479">
                  <c:v>-0.34740556301808601</c:v>
                </c:pt>
                <c:pt idx="22480">
                  <c:v>-0.34794632786671598</c:v>
                </c:pt>
                <c:pt idx="22481">
                  <c:v>-0.349063454323845</c:v>
                </c:pt>
                <c:pt idx="22482">
                  <c:v>-0.35014014939990601</c:v>
                </c:pt>
                <c:pt idx="22483">
                  <c:v>-0.35147435133117999</c:v>
                </c:pt>
                <c:pt idx="22484">
                  <c:v>-0.35301857506835199</c:v>
                </c:pt>
                <c:pt idx="22485">
                  <c:v>-0.35449252506999401</c:v>
                </c:pt>
                <c:pt idx="22486">
                  <c:v>-0.35607938467063599</c:v>
                </c:pt>
                <c:pt idx="22487">
                  <c:v>-0.35802540240744501</c:v>
                </c:pt>
                <c:pt idx="22488">
                  <c:v>-0.36015147537395298</c:v>
                </c:pt>
                <c:pt idx="22489">
                  <c:v>-0.36235484260233097</c:v>
                </c:pt>
                <c:pt idx="22490">
                  <c:v>-0.36453509658703898</c:v>
                </c:pt>
                <c:pt idx="22491">
                  <c:v>-0.367005032603332</c:v>
                </c:pt>
                <c:pt idx="22492">
                  <c:v>-0.36976262681576699</c:v>
                </c:pt>
                <c:pt idx="22493">
                  <c:v>-0.372522408264433</c:v>
                </c:pt>
                <c:pt idx="22494">
                  <c:v>-0.37591876048954997</c:v>
                </c:pt>
                <c:pt idx="22495">
                  <c:v>-0.37855826482528698</c:v>
                </c:pt>
                <c:pt idx="22496">
                  <c:v>-0.38212025690660101</c:v>
                </c:pt>
                <c:pt idx="22497">
                  <c:v>-0.38559088276896297</c:v>
                </c:pt>
                <c:pt idx="22498">
                  <c:v>-0.38937918871364402</c:v>
                </c:pt>
                <c:pt idx="22499">
                  <c:v>-0.393213392077983</c:v>
                </c:pt>
                <c:pt idx="22500">
                  <c:v>-0.39704339360409202</c:v>
                </c:pt>
                <c:pt idx="22501">
                  <c:v>-0.40128678186259797</c:v>
                </c:pt>
                <c:pt idx="22502">
                  <c:v>-0.40539832786241498</c:v>
                </c:pt>
                <c:pt idx="22503">
                  <c:v>-0.40989338882477799</c:v>
                </c:pt>
                <c:pt idx="22504">
                  <c:v>-0.41436386901521099</c:v>
                </c:pt>
                <c:pt idx="22505">
                  <c:v>-0.41894404957271703</c:v>
                </c:pt>
                <c:pt idx="22506">
                  <c:v>-0.42358777207778803</c:v>
                </c:pt>
                <c:pt idx="22507">
                  <c:v>-0.42826068795727801</c:v>
                </c:pt>
                <c:pt idx="22508">
                  <c:v>-0.43309143339580097</c:v>
                </c:pt>
                <c:pt idx="22509">
                  <c:v>-0.43784165936331099</c:v>
                </c:pt>
                <c:pt idx="22510">
                  <c:v>-0.44282599627171099</c:v>
                </c:pt>
                <c:pt idx="22511">
                  <c:v>-0.44772264173802301</c:v>
                </c:pt>
                <c:pt idx="22512">
                  <c:v>-0.452696702971224</c:v>
                </c:pt>
                <c:pt idx="22513">
                  <c:v>-0.45755622973389898</c:v>
                </c:pt>
                <c:pt idx="22514">
                  <c:v>-0.46259472657457601</c:v>
                </c:pt>
                <c:pt idx="22515">
                  <c:v>-0.46736770590440502</c:v>
                </c:pt>
                <c:pt idx="22516">
                  <c:v>-0.47216331051899002</c:v>
                </c:pt>
                <c:pt idx="22517">
                  <c:v>-0.476925125446507</c:v>
                </c:pt>
                <c:pt idx="22518">
                  <c:v>-0.481556318925775</c:v>
                </c:pt>
                <c:pt idx="22519">
                  <c:v>-0.486238140124301</c:v>
                </c:pt>
                <c:pt idx="22520">
                  <c:v>-0.49058304383824602</c:v>
                </c:pt>
                <c:pt idx="22521">
                  <c:v>-0.49489363975282202</c:v>
                </c:pt>
                <c:pt idx="22522">
                  <c:v>-0.49875607723989901</c:v>
                </c:pt>
                <c:pt idx="22523">
                  <c:v>-0.50272915250535299</c:v>
                </c:pt>
                <c:pt idx="22524">
                  <c:v>-0.50654958890039603</c:v>
                </c:pt>
                <c:pt idx="22525">
                  <c:v>-0.51022331254117004</c:v>
                </c:pt>
                <c:pt idx="22526">
                  <c:v>-0.51335767112513397</c:v>
                </c:pt>
                <c:pt idx="22527">
                  <c:v>-0.51635971096704603</c:v>
                </c:pt>
                <c:pt idx="22528">
                  <c:v>-0.51935738870115</c:v>
                </c:pt>
                <c:pt idx="22529">
                  <c:v>-0.52196260966371399</c:v>
                </c:pt>
                <c:pt idx="22530">
                  <c:v>-0.52447608728378603</c:v>
                </c:pt>
                <c:pt idx="22531">
                  <c:v>-0.52619642753557705</c:v>
                </c:pt>
                <c:pt idx="22532">
                  <c:v>-0.52775374726507696</c:v>
                </c:pt>
                <c:pt idx="22533">
                  <c:v>-0.52942112149170495</c:v>
                </c:pt>
                <c:pt idx="22534">
                  <c:v>-0.53044385192393395</c:v>
                </c:pt>
                <c:pt idx="22535">
                  <c:v>-0.53144149687185605</c:v>
                </c:pt>
                <c:pt idx="22536">
                  <c:v>-0.53162117665890996</c:v>
                </c:pt>
                <c:pt idx="22537">
                  <c:v>-0.53174272029912795</c:v>
                </c:pt>
                <c:pt idx="22538">
                  <c:v>-0.53168156921120502</c:v>
                </c:pt>
                <c:pt idx="22539">
                  <c:v>-0.53117916217138395</c:v>
                </c:pt>
                <c:pt idx="22540">
                  <c:v>-0.53020851117020695</c:v>
                </c:pt>
                <c:pt idx="22541">
                  <c:v>-0.52905198652257801</c:v>
                </c:pt>
                <c:pt idx="22542">
                  <c:v>-0.52746653882252803</c:v>
                </c:pt>
                <c:pt idx="22543">
                  <c:v>-0.525444393852461</c:v>
                </c:pt>
                <c:pt idx="22544">
                  <c:v>-0.52322320124531396</c:v>
                </c:pt>
                <c:pt idx="22545">
                  <c:v>-0.52063344682925905</c:v>
                </c:pt>
                <c:pt idx="22546">
                  <c:v>-0.517811940025106</c:v>
                </c:pt>
                <c:pt idx="22547">
                  <c:v>-0.51443762125611703</c:v>
                </c:pt>
                <c:pt idx="22548">
                  <c:v>-0.510774329970338</c:v>
                </c:pt>
                <c:pt idx="22549">
                  <c:v>-0.50694076728494497</c:v>
                </c:pt>
                <c:pt idx="22550">
                  <c:v>-0.50272116980728798</c:v>
                </c:pt>
                <c:pt idx="22551">
                  <c:v>-0.498501782234126</c:v>
                </c:pt>
                <c:pt idx="22552">
                  <c:v>-0.49365478403754198</c:v>
                </c:pt>
                <c:pt idx="22553">
                  <c:v>-0.48858089719126002</c:v>
                </c:pt>
                <c:pt idx="22554">
                  <c:v>-0.48344123127328698</c:v>
                </c:pt>
                <c:pt idx="22555">
                  <c:v>-0.47792913679791499</c:v>
                </c:pt>
                <c:pt idx="22556">
                  <c:v>-0.472597609958953</c:v>
                </c:pt>
                <c:pt idx="22557">
                  <c:v>-0.46660042928629097</c:v>
                </c:pt>
                <c:pt idx="22558">
                  <c:v>-0.46055785619031098</c:v>
                </c:pt>
                <c:pt idx="22559">
                  <c:v>-0.454134603577312</c:v>
                </c:pt>
                <c:pt idx="22560">
                  <c:v>-0.44801802777309102</c:v>
                </c:pt>
                <c:pt idx="22561">
                  <c:v>-0.44173271268445202</c:v>
                </c:pt>
                <c:pt idx="22562">
                  <c:v>-0.43530189015554599</c:v>
                </c:pt>
                <c:pt idx="22563">
                  <c:v>-0.42852233217812202</c:v>
                </c:pt>
                <c:pt idx="22564">
                  <c:v>-0.421737272469769</c:v>
                </c:pt>
                <c:pt idx="22565">
                  <c:v>-0.41529540377756402</c:v>
                </c:pt>
                <c:pt idx="22566">
                  <c:v>-0.40856648948334701</c:v>
                </c:pt>
                <c:pt idx="22567">
                  <c:v>-0.402121912400279</c:v>
                </c:pt>
                <c:pt idx="22568">
                  <c:v>-0.39533542751107797</c:v>
                </c:pt>
                <c:pt idx="22569">
                  <c:v>-0.38866832214673402</c:v>
                </c:pt>
                <c:pt idx="22570">
                  <c:v>-0.382205067124683</c:v>
                </c:pt>
                <c:pt idx="22571">
                  <c:v>-0.37578192432267699</c:v>
                </c:pt>
                <c:pt idx="22572">
                  <c:v>-0.36957302908647999</c:v>
                </c:pt>
                <c:pt idx="22573">
                  <c:v>-0.36324706380990202</c:v>
                </c:pt>
                <c:pt idx="22574">
                  <c:v>-0.35723040396138001</c:v>
                </c:pt>
                <c:pt idx="22575">
                  <c:v>-0.35133093369739599</c:v>
                </c:pt>
                <c:pt idx="22576">
                  <c:v>-0.34540749150157202</c:v>
                </c:pt>
                <c:pt idx="22577">
                  <c:v>-0.339922781912598</c:v>
                </c:pt>
                <c:pt idx="22578">
                  <c:v>-0.33484481380643599</c:v>
                </c:pt>
                <c:pt idx="22579">
                  <c:v>-0.329696139764597</c:v>
                </c:pt>
                <c:pt idx="22580">
                  <c:v>-0.32457355988696102</c:v>
                </c:pt>
                <c:pt idx="22581">
                  <c:v>-0.32002521352657298</c:v>
                </c:pt>
                <c:pt idx="22582">
                  <c:v>-0.31552785659854798</c:v>
                </c:pt>
                <c:pt idx="22583">
                  <c:v>-0.31158126216941401</c:v>
                </c:pt>
                <c:pt idx="22584">
                  <c:v>-0.307722813471278</c:v>
                </c:pt>
                <c:pt idx="22585">
                  <c:v>-0.303877092391796</c:v>
                </c:pt>
                <c:pt idx="22586">
                  <c:v>-0.30062406005578102</c:v>
                </c:pt>
                <c:pt idx="22587">
                  <c:v>-0.29728796595172002</c:v>
                </c:pt>
                <c:pt idx="22588">
                  <c:v>-0.29486207477724902</c:v>
                </c:pt>
                <c:pt idx="22589">
                  <c:v>-0.29214304294841498</c:v>
                </c:pt>
                <c:pt idx="22590">
                  <c:v>-0.28983980339722798</c:v>
                </c:pt>
                <c:pt idx="22591">
                  <c:v>-0.28775490954937399</c:v>
                </c:pt>
                <c:pt idx="22592">
                  <c:v>-0.286176809969929</c:v>
                </c:pt>
                <c:pt idx="22593">
                  <c:v>-0.28493901932863402</c:v>
                </c:pt>
                <c:pt idx="22594">
                  <c:v>-0.283945739065874</c:v>
                </c:pt>
                <c:pt idx="22595">
                  <c:v>-0.28312129705997602</c:v>
                </c:pt>
                <c:pt idx="22596">
                  <c:v>-0.28233681972500202</c:v>
                </c:pt>
                <c:pt idx="22597">
                  <c:v>-0.28222033018543902</c:v>
                </c:pt>
                <c:pt idx="22598">
                  <c:v>-0.28212963733253799</c:v>
                </c:pt>
                <c:pt idx="22599">
                  <c:v>-0.28258521215085097</c:v>
                </c:pt>
                <c:pt idx="22600">
                  <c:v>-0.28277671845979802</c:v>
                </c:pt>
                <c:pt idx="22601">
                  <c:v>-0.283586432435113</c:v>
                </c:pt>
                <c:pt idx="22602">
                  <c:v>-0.28442644912335402</c:v>
                </c:pt>
                <c:pt idx="22603">
                  <c:v>-0.28555726511068502</c:v>
                </c:pt>
                <c:pt idx="22604">
                  <c:v>-0.28694504820843197</c:v>
                </c:pt>
                <c:pt idx="22605">
                  <c:v>-0.288418187564774</c:v>
                </c:pt>
                <c:pt idx="22606">
                  <c:v>-0.29008705667132101</c:v>
                </c:pt>
                <c:pt idx="22607">
                  <c:v>-0.291801555340781</c:v>
                </c:pt>
                <c:pt idx="22608">
                  <c:v>-0.293862016546663</c:v>
                </c:pt>
                <c:pt idx="22609">
                  <c:v>-0.29584352824169502</c:v>
                </c:pt>
                <c:pt idx="22610">
                  <c:v>-0.29806320914651002</c:v>
                </c:pt>
                <c:pt idx="22611">
                  <c:v>-0.30044080652768301</c:v>
                </c:pt>
                <c:pt idx="22612">
                  <c:v>-0.302432558154552</c:v>
                </c:pt>
                <c:pt idx="22613">
                  <c:v>-0.304822076376908</c:v>
                </c:pt>
                <c:pt idx="22614">
                  <c:v>-0.30701904015394998</c:v>
                </c:pt>
                <c:pt idx="22615">
                  <c:v>-0.30962140987455999</c:v>
                </c:pt>
                <c:pt idx="22616">
                  <c:v>-0.31199541725146102</c:v>
                </c:pt>
                <c:pt idx="22617">
                  <c:v>-0.31424280616373002</c:v>
                </c:pt>
                <c:pt idx="22618">
                  <c:v>-0.31650651494915599</c:v>
                </c:pt>
                <c:pt idx="22619">
                  <c:v>-0.31860672988042998</c:v>
                </c:pt>
                <c:pt idx="22620">
                  <c:v>-0.32099077289343497</c:v>
                </c:pt>
                <c:pt idx="22621">
                  <c:v>-0.323215022722181</c:v>
                </c:pt>
                <c:pt idx="22622">
                  <c:v>-0.32506321370319702</c:v>
                </c:pt>
                <c:pt idx="22623">
                  <c:v>-0.326737071311894</c:v>
                </c:pt>
                <c:pt idx="22624">
                  <c:v>-0.328503470712392</c:v>
                </c:pt>
                <c:pt idx="22625">
                  <c:v>-0.33007653780517099</c:v>
                </c:pt>
                <c:pt idx="22626">
                  <c:v>-0.33140280192082699</c:v>
                </c:pt>
                <c:pt idx="22627">
                  <c:v>-0.33264378205608303</c:v>
                </c:pt>
                <c:pt idx="22628">
                  <c:v>-0.333296997285569</c:v>
                </c:pt>
                <c:pt idx="22629">
                  <c:v>-0.33426771692719898</c:v>
                </c:pt>
                <c:pt idx="22630">
                  <c:v>-0.33462165667497201</c:v>
                </c:pt>
                <c:pt idx="22631">
                  <c:v>-0.33525928161900997</c:v>
                </c:pt>
                <c:pt idx="22632">
                  <c:v>-0.335246090375313</c:v>
                </c:pt>
                <c:pt idx="22633">
                  <c:v>-0.335162801559382</c:v>
                </c:pt>
                <c:pt idx="22634">
                  <c:v>-0.334726701555705</c:v>
                </c:pt>
                <c:pt idx="22635">
                  <c:v>-0.33425325892747298</c:v>
                </c:pt>
                <c:pt idx="22636">
                  <c:v>-0.33340199972545898</c:v>
                </c:pt>
                <c:pt idx="22637">
                  <c:v>-0.33210672936702901</c:v>
                </c:pt>
                <c:pt idx="22638">
                  <c:v>-0.33098224375046498</c:v>
                </c:pt>
                <c:pt idx="22639">
                  <c:v>-0.32894783121780802</c:v>
                </c:pt>
                <c:pt idx="22640">
                  <c:v>-0.32711788573845302</c:v>
                </c:pt>
                <c:pt idx="22641">
                  <c:v>-0.324887008654065</c:v>
                </c:pt>
                <c:pt idx="22642">
                  <c:v>-0.32249287259712001</c:v>
                </c:pt>
                <c:pt idx="22643">
                  <c:v>-0.31979430301929401</c:v>
                </c:pt>
                <c:pt idx="22644">
                  <c:v>-0.31670686419979399</c:v>
                </c:pt>
                <c:pt idx="22645">
                  <c:v>-0.31353852725965398</c:v>
                </c:pt>
                <c:pt idx="22646">
                  <c:v>-0.30998752319039902</c:v>
                </c:pt>
                <c:pt idx="22647">
                  <c:v>-0.30635339221374902</c:v>
                </c:pt>
                <c:pt idx="22648">
                  <c:v>-0.30231780605638398</c:v>
                </c:pt>
                <c:pt idx="22649">
                  <c:v>-0.29804572630535098</c:v>
                </c:pt>
                <c:pt idx="22650">
                  <c:v>-0.29362351721271501</c:v>
                </c:pt>
                <c:pt idx="22651">
                  <c:v>-0.28898985822379503</c:v>
                </c:pt>
                <c:pt idx="22652">
                  <c:v>-0.284096207828403</c:v>
                </c:pt>
                <c:pt idx="22653">
                  <c:v>-0.27902213813834198</c:v>
                </c:pt>
                <c:pt idx="22654">
                  <c:v>-0.27375914595429302</c:v>
                </c:pt>
                <c:pt idx="22655">
                  <c:v>-0.268285673294967</c:v>
                </c:pt>
                <c:pt idx="22656">
                  <c:v>-0.26263435391624701</c:v>
                </c:pt>
                <c:pt idx="22657">
                  <c:v>-0.25716938485186902</c:v>
                </c:pt>
                <c:pt idx="22658">
                  <c:v>-0.251207471626826</c:v>
                </c:pt>
                <c:pt idx="22659">
                  <c:v>-0.24519750053837899</c:v>
                </c:pt>
                <c:pt idx="22660">
                  <c:v>-0.23901268330575001</c:v>
                </c:pt>
                <c:pt idx="22661">
                  <c:v>-0.23291524203315001</c:v>
                </c:pt>
                <c:pt idx="22662">
                  <c:v>-0.22671839013307199</c:v>
                </c:pt>
                <c:pt idx="22663">
                  <c:v>-0.220383179176635</c:v>
                </c:pt>
                <c:pt idx="22664">
                  <c:v>-0.21393599096954799</c:v>
                </c:pt>
                <c:pt idx="22665">
                  <c:v>-0.20729384179038299</c:v>
                </c:pt>
                <c:pt idx="22666">
                  <c:v>-0.20091055939296801</c:v>
                </c:pt>
                <c:pt idx="22667">
                  <c:v>-0.194395309904484</c:v>
                </c:pt>
                <c:pt idx="22668">
                  <c:v>-0.18803744315880699</c:v>
                </c:pt>
                <c:pt idx="22669">
                  <c:v>-0.18134001987235601</c:v>
                </c:pt>
                <c:pt idx="22670">
                  <c:v>-0.17495325334628001</c:v>
                </c:pt>
                <c:pt idx="22671">
                  <c:v>-0.16837880741237499</c:v>
                </c:pt>
                <c:pt idx="22672">
                  <c:v>-0.162121309789374</c:v>
                </c:pt>
                <c:pt idx="22673">
                  <c:v>-0.15613570988616399</c:v>
                </c:pt>
                <c:pt idx="22674">
                  <c:v>-0.149654715022078</c:v>
                </c:pt>
                <c:pt idx="22675">
                  <c:v>-0.14349564490764999</c:v>
                </c:pt>
                <c:pt idx="22676">
                  <c:v>-0.13731986810382299</c:v>
                </c:pt>
                <c:pt idx="22677">
                  <c:v>-0.13145508310771301</c:v>
                </c:pt>
                <c:pt idx="22678">
                  <c:v>-0.12574974181641499</c:v>
                </c:pt>
                <c:pt idx="22679">
                  <c:v>-0.11994645068452101</c:v>
                </c:pt>
                <c:pt idx="22680">
                  <c:v>-0.114350315379864</c:v>
                </c:pt>
                <c:pt idx="22681">
                  <c:v>-0.108821112693105</c:v>
                </c:pt>
                <c:pt idx="22682">
                  <c:v>-0.103525544761949</c:v>
                </c:pt>
                <c:pt idx="22683">
                  <c:v>-9.8465485977075703E-2</c:v>
                </c:pt>
                <c:pt idx="22684">
                  <c:v>-9.3470969038169399E-2</c:v>
                </c:pt>
                <c:pt idx="22685">
                  <c:v>-8.8663798182726294E-2</c:v>
                </c:pt>
                <c:pt idx="22686">
                  <c:v>-8.4026348841263004E-2</c:v>
                </c:pt>
                <c:pt idx="22687">
                  <c:v>-7.9581730769774095E-2</c:v>
                </c:pt>
                <c:pt idx="22688">
                  <c:v>-7.5329272939958197E-2</c:v>
                </c:pt>
                <c:pt idx="22689">
                  <c:v>-7.1345354052435597E-2</c:v>
                </c:pt>
                <c:pt idx="22690">
                  <c:v>-6.7382925699905102E-2</c:v>
                </c:pt>
                <c:pt idx="22691">
                  <c:v>-6.3575358995513503E-2</c:v>
                </c:pt>
                <c:pt idx="22692">
                  <c:v>-6.0092048422369301E-2</c:v>
                </c:pt>
                <c:pt idx="22693">
                  <c:v>-5.6781191456095698E-2</c:v>
                </c:pt>
                <c:pt idx="22694">
                  <c:v>-5.3608996757993403E-2</c:v>
                </c:pt>
                <c:pt idx="22695">
                  <c:v>-5.0716482922702401E-2</c:v>
                </c:pt>
                <c:pt idx="22696">
                  <c:v>-4.7891529892703302E-2</c:v>
                </c:pt>
                <c:pt idx="22697">
                  <c:v>-4.5346625675321002E-2</c:v>
                </c:pt>
                <c:pt idx="22698">
                  <c:v>-4.3076773115005497E-2</c:v>
                </c:pt>
                <c:pt idx="22699">
                  <c:v>-4.1020214693014902E-2</c:v>
                </c:pt>
                <c:pt idx="22700">
                  <c:v>-3.8995772789714202E-2</c:v>
                </c:pt>
                <c:pt idx="22701">
                  <c:v>-3.7117036629280099E-2</c:v>
                </c:pt>
                <c:pt idx="22702">
                  <c:v>-3.5625663977079003E-2</c:v>
                </c:pt>
                <c:pt idx="22703">
                  <c:v>-3.4134034668690298E-2</c:v>
                </c:pt>
                <c:pt idx="22704">
                  <c:v>-3.2786953596901702E-2</c:v>
                </c:pt>
                <c:pt idx="22705">
                  <c:v>-3.1652171356044201E-2</c:v>
                </c:pt>
                <c:pt idx="22706">
                  <c:v>-3.0583385721710599E-2</c:v>
                </c:pt>
                <c:pt idx="22707">
                  <c:v>-2.9742787683536401E-2</c:v>
                </c:pt>
                <c:pt idx="22708">
                  <c:v>-2.9094399746777001E-2</c:v>
                </c:pt>
                <c:pt idx="22709">
                  <c:v>-2.81756349482561E-2</c:v>
                </c:pt>
                <c:pt idx="22710">
                  <c:v>-2.7894187138485901E-2</c:v>
                </c:pt>
                <c:pt idx="22711">
                  <c:v>-2.72697475785382E-2</c:v>
                </c:pt>
                <c:pt idx="22712">
                  <c:v>-2.7078691048934199E-2</c:v>
                </c:pt>
                <c:pt idx="22713">
                  <c:v>-2.7313553548474801E-2</c:v>
                </c:pt>
                <c:pt idx="22714">
                  <c:v>-2.6243346687467702E-2</c:v>
                </c:pt>
                <c:pt idx="22715">
                  <c:v>-2.6761926209519601E-2</c:v>
                </c:pt>
                <c:pt idx="22716">
                  <c:v>-2.6239221431589198E-2</c:v>
                </c:pt>
                <c:pt idx="22717">
                  <c:v>-2.65860919740325E-2</c:v>
                </c:pt>
                <c:pt idx="22718">
                  <c:v>-2.5769350686234701E-2</c:v>
                </c:pt>
                <c:pt idx="22719">
                  <c:v>-2.6324186901865599E-2</c:v>
                </c:pt>
                <c:pt idx="22720">
                  <c:v>-2.60987631657883E-2</c:v>
                </c:pt>
                <c:pt idx="22721">
                  <c:v>-2.5679275268441801E-2</c:v>
                </c:pt>
                <c:pt idx="22722">
                  <c:v>-2.6241811732228702E-2</c:v>
                </c:pt>
                <c:pt idx="22723">
                  <c:v>-2.5438893591768499E-2</c:v>
                </c:pt>
                <c:pt idx="22724">
                  <c:v>-2.5793915927281301E-2</c:v>
                </c:pt>
                <c:pt idx="22725">
                  <c:v>-2.5302694543902399E-2</c:v>
                </c:pt>
                <c:pt idx="22726">
                  <c:v>-2.50823477352854E-2</c:v>
                </c:pt>
                <c:pt idx="22727">
                  <c:v>-2.4547648953551E-2</c:v>
                </c:pt>
                <c:pt idx="22728">
                  <c:v>-2.39755719084624E-2</c:v>
                </c:pt>
                <c:pt idx="22729">
                  <c:v>-2.3848699428517299E-2</c:v>
                </c:pt>
                <c:pt idx="22730">
                  <c:v>-2.25734870740367E-2</c:v>
                </c:pt>
                <c:pt idx="22731">
                  <c:v>-2.21667401191038E-2</c:v>
                </c:pt>
                <c:pt idx="22732">
                  <c:v>-2.08156180755312E-2</c:v>
                </c:pt>
                <c:pt idx="22733">
                  <c:v>-1.9782130512719098E-2</c:v>
                </c:pt>
                <c:pt idx="22734">
                  <c:v>-1.88406608767244E-2</c:v>
                </c:pt>
                <c:pt idx="22735">
                  <c:v>-1.7305410902576899E-2</c:v>
                </c:pt>
                <c:pt idx="22736">
                  <c:v>-1.5641086133624402E-2</c:v>
                </c:pt>
                <c:pt idx="22737">
                  <c:v>-1.4027708683877101E-2</c:v>
                </c:pt>
                <c:pt idx="22738">
                  <c:v>-1.20647875392284E-2</c:v>
                </c:pt>
                <c:pt idx="22739">
                  <c:v>-1.0084541850377399E-2</c:v>
                </c:pt>
                <c:pt idx="22740">
                  <c:v>-7.9973994053246598E-3</c:v>
                </c:pt>
                <c:pt idx="22741">
                  <c:v>-5.1438888769128202E-3</c:v>
                </c:pt>
                <c:pt idx="22742">
                  <c:v>-2.7718243215535498E-3</c:v>
                </c:pt>
                <c:pt idx="22743" formatCode="0.00E+00">
                  <c:v>-2.8472989944289199E-5</c:v>
                </c:pt>
                <c:pt idx="22744">
                  <c:v>3.0558850985638701E-3</c:v>
                </c:pt>
                <c:pt idx="22745">
                  <c:v>6.33807187189433E-3</c:v>
                </c:pt>
                <c:pt idx="22746">
                  <c:v>9.8792751530772903E-3</c:v>
                </c:pt>
                <c:pt idx="22747">
                  <c:v>1.33172694791702E-2</c:v>
                </c:pt>
                <c:pt idx="22748">
                  <c:v>1.7311676868453502E-2</c:v>
                </c:pt>
                <c:pt idx="22749">
                  <c:v>2.1133166634804999E-2</c:v>
                </c:pt>
                <c:pt idx="22750">
                  <c:v>2.5648518405539701E-2</c:v>
                </c:pt>
                <c:pt idx="22751">
                  <c:v>2.9889932089528601E-2</c:v>
                </c:pt>
                <c:pt idx="22752">
                  <c:v>3.4357870468820703E-2</c:v>
                </c:pt>
                <c:pt idx="22753">
                  <c:v>3.9448656874196998E-2</c:v>
                </c:pt>
                <c:pt idx="22754">
                  <c:v>4.4428257832362698E-2</c:v>
                </c:pt>
                <c:pt idx="22755">
                  <c:v>4.9773056453517699E-2</c:v>
                </c:pt>
                <c:pt idx="22756">
                  <c:v>5.4920245994778398E-2</c:v>
                </c:pt>
                <c:pt idx="22757">
                  <c:v>6.0687162706607498E-2</c:v>
                </c:pt>
                <c:pt idx="22758">
                  <c:v>6.6340866068069604E-2</c:v>
                </c:pt>
                <c:pt idx="22759">
                  <c:v>7.2267928661378406E-2</c:v>
                </c:pt>
                <c:pt idx="22760">
                  <c:v>7.8606287884036105E-2</c:v>
                </c:pt>
                <c:pt idx="22761">
                  <c:v>8.4533639489194304E-2</c:v>
                </c:pt>
                <c:pt idx="22762">
                  <c:v>9.0924627030080696E-2</c:v>
                </c:pt>
                <c:pt idx="22763">
                  <c:v>9.7552096677751707E-2</c:v>
                </c:pt>
                <c:pt idx="22764">
                  <c:v>0.104072577880183</c:v>
                </c:pt>
                <c:pt idx="22765">
                  <c:v>0.110878967472201</c:v>
                </c:pt>
                <c:pt idx="22766">
                  <c:v>0.11765880769050301</c:v>
                </c:pt>
                <c:pt idx="22767">
                  <c:v>0.124572867264841</c:v>
                </c:pt>
                <c:pt idx="22768">
                  <c:v>0.13154285326223999</c:v>
                </c:pt>
                <c:pt idx="22769">
                  <c:v>0.13877309542738001</c:v>
                </c:pt>
                <c:pt idx="22770">
                  <c:v>0.14609649697374499</c:v>
                </c:pt>
                <c:pt idx="22771">
                  <c:v>0.15316147283406301</c:v>
                </c:pt>
                <c:pt idx="22772">
                  <c:v>0.160589967437679</c:v>
                </c:pt>
                <c:pt idx="22773">
                  <c:v>0.16780092736198601</c:v>
                </c:pt>
                <c:pt idx="22774">
                  <c:v>0.17523940979678901</c:v>
                </c:pt>
                <c:pt idx="22775">
                  <c:v>0.18255996839518299</c:v>
                </c:pt>
                <c:pt idx="22776">
                  <c:v>0.18997651296718501</c:v>
                </c:pt>
                <c:pt idx="22777">
                  <c:v>0.19742744562983999</c:v>
                </c:pt>
                <c:pt idx="22778">
                  <c:v>0.20434586084655401</c:v>
                </c:pt>
                <c:pt idx="22779">
                  <c:v>0.21206299080527499</c:v>
                </c:pt>
                <c:pt idx="22780">
                  <c:v>0.21909727285955699</c:v>
                </c:pt>
                <c:pt idx="22781">
                  <c:v>0.22664672474835901</c:v>
                </c:pt>
                <c:pt idx="22782">
                  <c:v>0.23388159726605501</c:v>
                </c:pt>
                <c:pt idx="22783">
                  <c:v>0.240712858493841</c:v>
                </c:pt>
                <c:pt idx="22784">
                  <c:v>0.247964566608806</c:v>
                </c:pt>
                <c:pt idx="22785">
                  <c:v>0.25479136051337797</c:v>
                </c:pt>
                <c:pt idx="22786">
                  <c:v>0.26196978717094799</c:v>
                </c:pt>
                <c:pt idx="22787">
                  <c:v>0.268665161176804</c:v>
                </c:pt>
                <c:pt idx="22788">
                  <c:v>0.275312500909417</c:v>
                </c:pt>
                <c:pt idx="22789">
                  <c:v>0.281740360851021</c:v>
                </c:pt>
                <c:pt idx="22790">
                  <c:v>0.28823823480827299</c:v>
                </c:pt>
                <c:pt idx="22791">
                  <c:v>0.29462393466745501</c:v>
                </c:pt>
                <c:pt idx="22792">
                  <c:v>0.30076560611161501</c:v>
                </c:pt>
                <c:pt idx="22793">
                  <c:v>0.306710336278955</c:v>
                </c:pt>
                <c:pt idx="22794">
                  <c:v>0.31228731955368499</c:v>
                </c:pt>
                <c:pt idx="22795">
                  <c:v>0.31843968127786598</c:v>
                </c:pt>
                <c:pt idx="22796">
                  <c:v>0.32385769224139299</c:v>
                </c:pt>
                <c:pt idx="22797">
                  <c:v>0.32940361138608798</c:v>
                </c:pt>
                <c:pt idx="22798">
                  <c:v>0.33437830496077398</c:v>
                </c:pt>
                <c:pt idx="22799">
                  <c:v>0.33947111682061598</c:v>
                </c:pt>
                <c:pt idx="22800">
                  <c:v>0.34467277663679902</c:v>
                </c:pt>
                <c:pt idx="22801">
                  <c:v>0.349520965577993</c:v>
                </c:pt>
                <c:pt idx="22802">
                  <c:v>0.35411933668314799</c:v>
                </c:pt>
                <c:pt idx="22803">
                  <c:v>0.35832333883471201</c:v>
                </c:pt>
                <c:pt idx="22804">
                  <c:v>0.36287841345447203</c:v>
                </c:pt>
                <c:pt idx="22805">
                  <c:v>0.36694138861714998</c:v>
                </c:pt>
                <c:pt idx="22806">
                  <c:v>0.37104943842444299</c:v>
                </c:pt>
                <c:pt idx="22807">
                  <c:v>0.374879480165832</c:v>
                </c:pt>
                <c:pt idx="22808">
                  <c:v>0.378691451249766</c:v>
                </c:pt>
                <c:pt idx="22809">
                  <c:v>0.38225665992570901</c:v>
                </c:pt>
                <c:pt idx="22810">
                  <c:v>0.38554670512656902</c:v>
                </c:pt>
                <c:pt idx="22811">
                  <c:v>0.38897003755791998</c:v>
                </c:pt>
                <c:pt idx="22812">
                  <c:v>0.39202907644342</c:v>
                </c:pt>
                <c:pt idx="22813">
                  <c:v>0.39535123308357201</c:v>
                </c:pt>
                <c:pt idx="22814">
                  <c:v>0.39812797660907501</c:v>
                </c:pt>
                <c:pt idx="22815">
                  <c:v>0.40094656000455797</c:v>
                </c:pt>
                <c:pt idx="22816">
                  <c:v>0.403596829849031</c:v>
                </c:pt>
                <c:pt idx="22817">
                  <c:v>0.40637351686760897</c:v>
                </c:pt>
                <c:pt idx="22818">
                  <c:v>0.40892143279424797</c:v>
                </c:pt>
                <c:pt idx="22819">
                  <c:v>0.41138002880959301</c:v>
                </c:pt>
                <c:pt idx="22820">
                  <c:v>0.413569099236753</c:v>
                </c:pt>
                <c:pt idx="22821">
                  <c:v>0.41570128527690098</c:v>
                </c:pt>
                <c:pt idx="22822">
                  <c:v>0.41834376862393402</c:v>
                </c:pt>
                <c:pt idx="22823">
                  <c:v>0.42043231213156801</c:v>
                </c:pt>
                <c:pt idx="22824">
                  <c:v>0.42274437329465703</c:v>
                </c:pt>
                <c:pt idx="22825">
                  <c:v>0.42452478440401498</c:v>
                </c:pt>
                <c:pt idx="22826">
                  <c:v>0.42654744393521998</c:v>
                </c:pt>
                <c:pt idx="22827">
                  <c:v>0.42889016932757201</c:v>
                </c:pt>
                <c:pt idx="22828">
                  <c:v>0.43084403939306998</c:v>
                </c:pt>
                <c:pt idx="22829">
                  <c:v>0.43283379454327597</c:v>
                </c:pt>
                <c:pt idx="22830">
                  <c:v>0.434445316657736</c:v>
                </c:pt>
                <c:pt idx="22831">
                  <c:v>0.43646056078364398</c:v>
                </c:pt>
                <c:pt idx="22832">
                  <c:v>0.43857350372262199</c:v>
                </c:pt>
                <c:pt idx="22833">
                  <c:v>0.44023211296488302</c:v>
                </c:pt>
                <c:pt idx="22834">
                  <c:v>0.442382703160343</c:v>
                </c:pt>
                <c:pt idx="22835">
                  <c:v>0.444046523225681</c:v>
                </c:pt>
                <c:pt idx="22836">
                  <c:v>0.44626360316496899</c:v>
                </c:pt>
                <c:pt idx="22837">
                  <c:v>0.44799885636031</c:v>
                </c:pt>
                <c:pt idx="22838">
                  <c:v>0.45001392656080003</c:v>
                </c:pt>
                <c:pt idx="22839">
                  <c:v>0.45181407703165399</c:v>
                </c:pt>
                <c:pt idx="22840">
                  <c:v>0.45382277044045499</c:v>
                </c:pt>
                <c:pt idx="22841">
                  <c:v>0.45610472772376598</c:v>
                </c:pt>
                <c:pt idx="22842">
                  <c:v>0.457688518914529</c:v>
                </c:pt>
                <c:pt idx="22843">
                  <c:v>0.45984634704598998</c:v>
                </c:pt>
                <c:pt idx="22844">
                  <c:v>0.46165896742801099</c:v>
                </c:pt>
                <c:pt idx="22845">
                  <c:v>0.46397021511150199</c:v>
                </c:pt>
                <c:pt idx="22846">
                  <c:v>0.46576620842969202</c:v>
                </c:pt>
                <c:pt idx="22847">
                  <c:v>0.46779726045018899</c:v>
                </c:pt>
                <c:pt idx="22848">
                  <c:v>0.46956291208717299</c:v>
                </c:pt>
                <c:pt idx="22849">
                  <c:v>0.47171796806591398</c:v>
                </c:pt>
                <c:pt idx="22850">
                  <c:v>0.473904046739068</c:v>
                </c:pt>
                <c:pt idx="22851">
                  <c:v>0.47562606108461403</c:v>
                </c:pt>
                <c:pt idx="22852">
                  <c:v>0.47758536567792198</c:v>
                </c:pt>
                <c:pt idx="22853">
                  <c:v>0.47921356195815201</c:v>
                </c:pt>
                <c:pt idx="22854">
                  <c:v>0.48138129586029899</c:v>
                </c:pt>
                <c:pt idx="22855">
                  <c:v>0.48298139877214602</c:v>
                </c:pt>
                <c:pt idx="22856">
                  <c:v>0.48480648616866501</c:v>
                </c:pt>
                <c:pt idx="22857">
                  <c:v>0.48613779674775898</c:v>
                </c:pt>
                <c:pt idx="22858">
                  <c:v>0.48768328970626801</c:v>
                </c:pt>
                <c:pt idx="22859">
                  <c:v>0.48951394767212503</c:v>
                </c:pt>
                <c:pt idx="22860">
                  <c:v>0.49066994520254098</c:v>
                </c:pt>
                <c:pt idx="22861">
                  <c:v>0.49219303756615301</c:v>
                </c:pt>
                <c:pt idx="22862">
                  <c:v>0.49303452505012801</c:v>
                </c:pt>
                <c:pt idx="22863">
                  <c:v>0.49466482239077297</c:v>
                </c:pt>
                <c:pt idx="22864">
                  <c:v>0.49552328166318399</c:v>
                </c:pt>
                <c:pt idx="22865">
                  <c:v>0.49642183923536698</c:v>
                </c:pt>
                <c:pt idx="22866">
                  <c:v>0.49721509351522197</c:v>
                </c:pt>
                <c:pt idx="22867">
                  <c:v>0.49797194536006101</c:v>
                </c:pt>
                <c:pt idx="22868">
                  <c:v>0.49888871823646203</c:v>
                </c:pt>
                <c:pt idx="22869">
                  <c:v>0.49897843752517002</c:v>
                </c:pt>
                <c:pt idx="22870">
                  <c:v>0.499480496317671</c:v>
                </c:pt>
                <c:pt idx="22871">
                  <c:v>0.49945601812814799</c:v>
                </c:pt>
                <c:pt idx="22872">
                  <c:v>0.49995105306397702</c:v>
                </c:pt>
                <c:pt idx="22873">
                  <c:v>0.49982203080300402</c:v>
                </c:pt>
                <c:pt idx="22874">
                  <c:v>0.49940566647646101</c:v>
                </c:pt>
                <c:pt idx="22875">
                  <c:v>0.499225806527827</c:v>
                </c:pt>
                <c:pt idx="22876">
                  <c:v>0.49877944537119301</c:v>
                </c:pt>
                <c:pt idx="22877">
                  <c:v>0.498364240878653</c:v>
                </c:pt>
                <c:pt idx="22878">
                  <c:v>0.49755388870071998</c:v>
                </c:pt>
                <c:pt idx="22879">
                  <c:v>0.496662839161226</c:v>
                </c:pt>
                <c:pt idx="22880">
                  <c:v>0.49551163409360999</c:v>
                </c:pt>
                <c:pt idx="22881">
                  <c:v>0.494752858069335</c:v>
                </c:pt>
                <c:pt idx="22882">
                  <c:v>0.49342700566314401</c:v>
                </c:pt>
                <c:pt idx="22883">
                  <c:v>0.49214791766976101</c:v>
                </c:pt>
                <c:pt idx="22884">
                  <c:v>0.49033353608069902</c:v>
                </c:pt>
                <c:pt idx="22885">
                  <c:v>0.48905227795181699</c:v>
                </c:pt>
                <c:pt idx="22886">
                  <c:v>0.48763557787074302</c:v>
                </c:pt>
                <c:pt idx="22887">
                  <c:v>0.48567156186926103</c:v>
                </c:pt>
                <c:pt idx="22888">
                  <c:v>0.48398627279080603</c:v>
                </c:pt>
                <c:pt idx="22889">
                  <c:v>0.48198456636390202</c:v>
                </c:pt>
                <c:pt idx="22890">
                  <c:v>0.48027712280865897</c:v>
                </c:pt>
                <c:pt idx="22891">
                  <c:v>0.478242516527011</c:v>
                </c:pt>
                <c:pt idx="22892">
                  <c:v>0.47628582758128402</c:v>
                </c:pt>
                <c:pt idx="22893">
                  <c:v>0.474142865726151</c:v>
                </c:pt>
                <c:pt idx="22894">
                  <c:v>0.47198327149837599</c:v>
                </c:pt>
                <c:pt idx="22895">
                  <c:v>0.47018098949424098</c:v>
                </c:pt>
                <c:pt idx="22896">
                  <c:v>0.46752226830468302</c:v>
                </c:pt>
                <c:pt idx="22897">
                  <c:v>0.46534199501417101</c:v>
                </c:pt>
                <c:pt idx="22898">
                  <c:v>0.46318744906341403</c:v>
                </c:pt>
                <c:pt idx="22899">
                  <c:v>0.46129302045426801</c:v>
                </c:pt>
                <c:pt idx="22900">
                  <c:v>0.45917572497250098</c:v>
                </c:pt>
                <c:pt idx="22901">
                  <c:v>0.45665255116452302</c:v>
                </c:pt>
                <c:pt idx="22902">
                  <c:v>0.45465555220776899</c:v>
                </c:pt>
                <c:pt idx="22903">
                  <c:v>0.45273642610431802</c:v>
                </c:pt>
                <c:pt idx="22904">
                  <c:v>0.45108895746410999</c:v>
                </c:pt>
                <c:pt idx="22905">
                  <c:v>0.44914817517908301</c:v>
                </c:pt>
                <c:pt idx="22906">
                  <c:v>0.44727254537887901</c:v>
                </c:pt>
                <c:pt idx="22907">
                  <c:v>0.44563970125711699</c:v>
                </c:pt>
                <c:pt idx="22908">
                  <c:v>0.44413150918126498</c:v>
                </c:pt>
                <c:pt idx="22909">
                  <c:v>0.44277659749342302</c:v>
                </c:pt>
                <c:pt idx="22910">
                  <c:v>0.44148617540366902</c:v>
                </c:pt>
                <c:pt idx="22911">
                  <c:v>0.44003229620630702</c:v>
                </c:pt>
                <c:pt idx="22912">
                  <c:v>0.438805522788147</c:v>
                </c:pt>
                <c:pt idx="22913">
                  <c:v>0.43814375207247802</c:v>
                </c:pt>
                <c:pt idx="22914">
                  <c:v>0.43729885442458499</c:v>
                </c:pt>
                <c:pt idx="22915">
                  <c:v>0.43662833505583998</c:v>
                </c:pt>
                <c:pt idx="22916">
                  <c:v>0.43604762924073998</c:v>
                </c:pt>
                <c:pt idx="22917">
                  <c:v>0.43570861389065901</c:v>
                </c:pt>
                <c:pt idx="22918">
                  <c:v>0.435642241114578</c:v>
                </c:pt>
                <c:pt idx="22919">
                  <c:v>0.43546182423501101</c:v>
                </c:pt>
                <c:pt idx="22920">
                  <c:v>0.43555283073877699</c:v>
                </c:pt>
                <c:pt idx="22921">
                  <c:v>0.43569557944597997</c:v>
                </c:pt>
                <c:pt idx="22922">
                  <c:v>0.43638613823932298</c:v>
                </c:pt>
                <c:pt idx="22923">
                  <c:v>0.43669629803599302</c:v>
                </c:pt>
                <c:pt idx="22924">
                  <c:v>0.437195365663268</c:v>
                </c:pt>
                <c:pt idx="22925">
                  <c:v>0.43801694826232301</c:v>
                </c:pt>
                <c:pt idx="22926">
                  <c:v>0.43912302682010601</c:v>
                </c:pt>
                <c:pt idx="22927">
                  <c:v>0.44015627801617502</c:v>
                </c:pt>
                <c:pt idx="22928">
                  <c:v>0.44110691626634102</c:v>
                </c:pt>
                <c:pt idx="22929">
                  <c:v>0.44257622731846902</c:v>
                </c:pt>
                <c:pt idx="22930">
                  <c:v>0.44375099072780599</c:v>
                </c:pt>
                <c:pt idx="22931">
                  <c:v>0.44550482280313702</c:v>
                </c:pt>
                <c:pt idx="22932">
                  <c:v>0.446995396920432</c:v>
                </c:pt>
                <c:pt idx="22933">
                  <c:v>0.44847052844382002</c:v>
                </c:pt>
                <c:pt idx="22934">
                  <c:v>0.44998261622856001</c:v>
                </c:pt>
                <c:pt idx="22935">
                  <c:v>0.451809816867556</c:v>
                </c:pt>
                <c:pt idx="22936">
                  <c:v>0.45356567515037099</c:v>
                </c:pt>
                <c:pt idx="22937">
                  <c:v>0.45530644388573899</c:v>
                </c:pt>
                <c:pt idx="22938">
                  <c:v>0.45685549395205</c:v>
                </c:pt>
                <c:pt idx="22939">
                  <c:v>0.458421433074235</c:v>
                </c:pt>
                <c:pt idx="22940">
                  <c:v>0.46026424546187999</c:v>
                </c:pt>
                <c:pt idx="22941">
                  <c:v>0.46188004296405299</c:v>
                </c:pt>
                <c:pt idx="22942">
                  <c:v>0.463557613548782</c:v>
                </c:pt>
                <c:pt idx="22943">
                  <c:v>0.46473544935016398</c:v>
                </c:pt>
                <c:pt idx="22944">
                  <c:v>0.46621863859808099</c:v>
                </c:pt>
                <c:pt idx="22945">
                  <c:v>0.46751448768030401</c:v>
                </c:pt>
                <c:pt idx="22946">
                  <c:v>0.46855755135340899</c:v>
                </c:pt>
                <c:pt idx="22947">
                  <c:v>0.46945292973261099</c:v>
                </c:pt>
                <c:pt idx="22948">
                  <c:v>0.470265005616961</c:v>
                </c:pt>
                <c:pt idx="22949">
                  <c:v>0.47115166502175598</c:v>
                </c:pt>
                <c:pt idx="22950">
                  <c:v>0.47154000403883101</c:v>
                </c:pt>
                <c:pt idx="22951">
                  <c:v>0.471884802156535</c:v>
                </c:pt>
                <c:pt idx="22952">
                  <c:v>0.47178237114501098</c:v>
                </c:pt>
                <c:pt idx="22953">
                  <c:v>0.47194080220979101</c:v>
                </c:pt>
                <c:pt idx="22954">
                  <c:v>0.471659875679451</c:v>
                </c:pt>
                <c:pt idx="22955">
                  <c:v>0.47091870627191501</c:v>
                </c:pt>
                <c:pt idx="22956">
                  <c:v>0.47013620645412302</c:v>
                </c:pt>
                <c:pt idx="22957">
                  <c:v>0.46915609534514402</c:v>
                </c:pt>
                <c:pt idx="22958">
                  <c:v>0.46797143042983003</c:v>
                </c:pt>
                <c:pt idx="22959">
                  <c:v>0.466485291667113</c:v>
                </c:pt>
                <c:pt idx="22960">
                  <c:v>0.464292938067631</c:v>
                </c:pt>
                <c:pt idx="22961">
                  <c:v>0.46233716102029598</c:v>
                </c:pt>
                <c:pt idx="22962">
                  <c:v>0.45981736609610202</c:v>
                </c:pt>
                <c:pt idx="22963">
                  <c:v>0.45723653420027899</c:v>
                </c:pt>
                <c:pt idx="22964">
                  <c:v>0.45439418634177797</c:v>
                </c:pt>
                <c:pt idx="22965">
                  <c:v>0.45094892079496501</c:v>
                </c:pt>
                <c:pt idx="22966">
                  <c:v>0.44758331377628702</c:v>
                </c:pt>
                <c:pt idx="22967">
                  <c:v>0.44390328954471497</c:v>
                </c:pt>
                <c:pt idx="22968">
                  <c:v>0.43989504869881302</c:v>
                </c:pt>
                <c:pt idx="22969">
                  <c:v>0.43566503958670999</c:v>
                </c:pt>
                <c:pt idx="22970">
                  <c:v>0.43105234445792201</c:v>
                </c:pt>
                <c:pt idx="22971">
                  <c:v>0.42621456403675601</c:v>
                </c:pt>
                <c:pt idx="22972">
                  <c:v>0.42115144046252001</c:v>
                </c:pt>
                <c:pt idx="22973">
                  <c:v>0.41608085825462798</c:v>
                </c:pt>
                <c:pt idx="22974">
                  <c:v>0.41030580591022298</c:v>
                </c:pt>
                <c:pt idx="22975">
                  <c:v>0.40455392115307798</c:v>
                </c:pt>
                <c:pt idx="22976">
                  <c:v>0.39871916922184097</c:v>
                </c:pt>
                <c:pt idx="22977">
                  <c:v>0.39252837754855102</c:v>
                </c:pt>
                <c:pt idx="22978">
                  <c:v>0.38611060053454699</c:v>
                </c:pt>
                <c:pt idx="22979">
                  <c:v>0.37971475531832299</c:v>
                </c:pt>
                <c:pt idx="22980">
                  <c:v>0.37319917359744298</c:v>
                </c:pt>
                <c:pt idx="22981">
                  <c:v>0.36625767884918498</c:v>
                </c:pt>
                <c:pt idx="22982">
                  <c:v>0.35954392143603697</c:v>
                </c:pt>
                <c:pt idx="22983">
                  <c:v>0.35254215571126502</c:v>
                </c:pt>
                <c:pt idx="22984">
                  <c:v>0.34530637803104097</c:v>
                </c:pt>
                <c:pt idx="22985">
                  <c:v>0.33834116039235901</c:v>
                </c:pt>
                <c:pt idx="22986">
                  <c:v>0.33104289021752098</c:v>
                </c:pt>
                <c:pt idx="22987">
                  <c:v>0.32367665413532898</c:v>
                </c:pt>
                <c:pt idx="22988">
                  <c:v>0.31607269631052698</c:v>
                </c:pt>
                <c:pt idx="22989">
                  <c:v>0.30913978059967101</c:v>
                </c:pt>
                <c:pt idx="22990">
                  <c:v>0.30158074569339299</c:v>
                </c:pt>
                <c:pt idx="22991">
                  <c:v>0.29422798661101901</c:v>
                </c:pt>
                <c:pt idx="22992">
                  <c:v>0.286947221372989</c:v>
                </c:pt>
                <c:pt idx="22993">
                  <c:v>0.27937663641967497</c:v>
                </c:pt>
                <c:pt idx="22994">
                  <c:v>0.27248561478397199</c:v>
                </c:pt>
                <c:pt idx="22995">
                  <c:v>0.265247882728819</c:v>
                </c:pt>
                <c:pt idx="22996">
                  <c:v>0.25837823176721503</c:v>
                </c:pt>
                <c:pt idx="22997">
                  <c:v>0.25129116184665701</c:v>
                </c:pt>
                <c:pt idx="22998">
                  <c:v>0.244372304781136</c:v>
                </c:pt>
                <c:pt idx="22999">
                  <c:v>0.23782576216992299</c:v>
                </c:pt>
                <c:pt idx="23000">
                  <c:v>0.23107471644387101</c:v>
                </c:pt>
                <c:pt idx="23001">
                  <c:v>0.224862657510841</c:v>
                </c:pt>
                <c:pt idx="23002">
                  <c:v>0.218340976700198</c:v>
                </c:pt>
                <c:pt idx="23003">
                  <c:v>0.21215532307766999</c:v>
                </c:pt>
                <c:pt idx="23004">
                  <c:v>0.20628093355420901</c:v>
                </c:pt>
                <c:pt idx="23005">
                  <c:v>0.20051533724825599</c:v>
                </c:pt>
                <c:pt idx="23006">
                  <c:v>0.19476253177970901</c:v>
                </c:pt>
                <c:pt idx="23007">
                  <c:v>0.18928576254648999</c:v>
                </c:pt>
                <c:pt idx="23008">
                  <c:v>0.18418524782065401</c:v>
                </c:pt>
                <c:pt idx="23009">
                  <c:v>0.179158751290941</c:v>
                </c:pt>
                <c:pt idx="23010">
                  <c:v>0.17422131124283499</c:v>
                </c:pt>
                <c:pt idx="23011">
                  <c:v>0.169475853077005</c:v>
                </c:pt>
                <c:pt idx="23012">
                  <c:v>0.16484266362807001</c:v>
                </c:pt>
                <c:pt idx="23013">
                  <c:v>0.16067429684399301</c:v>
                </c:pt>
                <c:pt idx="23014">
                  <c:v>0.15634375203126799</c:v>
                </c:pt>
                <c:pt idx="23015">
                  <c:v>0.15251542534703999</c:v>
                </c:pt>
                <c:pt idx="23016">
                  <c:v>0.14849598752123</c:v>
                </c:pt>
                <c:pt idx="23017">
                  <c:v>0.144918395799327</c:v>
                </c:pt>
                <c:pt idx="23018">
                  <c:v>0.14162400094282501</c:v>
                </c:pt>
                <c:pt idx="23019">
                  <c:v>0.137876756657585</c:v>
                </c:pt>
                <c:pt idx="23020">
                  <c:v>0.134855336383815</c:v>
                </c:pt>
                <c:pt idx="23021">
                  <c:v>0.13155410249754099</c:v>
                </c:pt>
                <c:pt idx="23022">
                  <c:v>0.12876709148205201</c:v>
                </c:pt>
                <c:pt idx="23023">
                  <c:v>0.12572790768729999</c:v>
                </c:pt>
                <c:pt idx="23024">
                  <c:v>0.123259602105079</c:v>
                </c:pt>
                <c:pt idx="23025">
                  <c:v>0.12028311036238901</c:v>
                </c:pt>
                <c:pt idx="23026">
                  <c:v>0.117821594873805</c:v>
                </c:pt>
                <c:pt idx="23027">
                  <c:v>0.11541474176312699</c:v>
                </c:pt>
                <c:pt idx="23028">
                  <c:v>0.112677606528555</c:v>
                </c:pt>
                <c:pt idx="23029">
                  <c:v>0.110541086746219</c:v>
                </c:pt>
                <c:pt idx="23030">
                  <c:v>0.107623222099582</c:v>
                </c:pt>
                <c:pt idx="23031">
                  <c:v>0.106033380825011</c:v>
                </c:pt>
                <c:pt idx="23032">
                  <c:v>0.103148984048065</c:v>
                </c:pt>
                <c:pt idx="23033">
                  <c:v>0.100827399512816</c:v>
                </c:pt>
                <c:pt idx="23034">
                  <c:v>9.8403099254466997E-2</c:v>
                </c:pt>
                <c:pt idx="23035">
                  <c:v>9.59543851853005E-2</c:v>
                </c:pt>
                <c:pt idx="23036">
                  <c:v>9.3874396496052406E-2</c:v>
                </c:pt>
                <c:pt idx="23037">
                  <c:v>9.09374738198684E-2</c:v>
                </c:pt>
                <c:pt idx="23038">
                  <c:v>8.8674155129793306E-2</c:v>
                </c:pt>
                <c:pt idx="23039">
                  <c:v>8.5516908878359804E-2</c:v>
                </c:pt>
                <c:pt idx="23040">
                  <c:v>8.3413051753603695E-2</c:v>
                </c:pt>
                <c:pt idx="23041">
                  <c:v>8.0495020406465001E-2</c:v>
                </c:pt>
                <c:pt idx="23042">
                  <c:v>7.7343534172030798E-2</c:v>
                </c:pt>
                <c:pt idx="23043">
                  <c:v>7.4632109778695901E-2</c:v>
                </c:pt>
                <c:pt idx="23044">
                  <c:v>7.1223039408267505E-2</c:v>
                </c:pt>
                <c:pt idx="23045">
                  <c:v>6.8487084504431001E-2</c:v>
                </c:pt>
                <c:pt idx="23046">
                  <c:v>6.4755806032030697E-2</c:v>
                </c:pt>
                <c:pt idx="23047">
                  <c:v>6.1396032212204903E-2</c:v>
                </c:pt>
                <c:pt idx="23048">
                  <c:v>5.7855447956077603E-2</c:v>
                </c:pt>
                <c:pt idx="23049">
                  <c:v>5.3980395318132902E-2</c:v>
                </c:pt>
                <c:pt idx="23050">
                  <c:v>5.0332326539464803E-2</c:v>
                </c:pt>
                <c:pt idx="23051">
                  <c:v>4.61228057026511E-2</c:v>
                </c:pt>
                <c:pt idx="23052">
                  <c:v>4.2060597863150202E-2</c:v>
                </c:pt>
                <c:pt idx="23053">
                  <c:v>3.7611695143579101E-2</c:v>
                </c:pt>
                <c:pt idx="23054">
                  <c:v>3.3512256437278898E-2</c:v>
                </c:pt>
                <c:pt idx="23055">
                  <c:v>2.8821631631219102E-2</c:v>
                </c:pt>
                <c:pt idx="23056">
                  <c:v>2.4096045991379499E-2</c:v>
                </c:pt>
                <c:pt idx="23057">
                  <c:v>1.9142537234889401E-2</c:v>
                </c:pt>
                <c:pt idx="23058">
                  <c:v>1.4336762515747999E-2</c:v>
                </c:pt>
                <c:pt idx="23059">
                  <c:v>9.4644689725630407E-3</c:v>
                </c:pt>
                <c:pt idx="23060">
                  <c:v>4.1129026368450401E-3</c:v>
                </c:pt>
                <c:pt idx="23061">
                  <c:v>-9.8852736976787594E-4</c:v>
                </c:pt>
                <c:pt idx="23062">
                  <c:v>-6.4856588941153096E-3</c:v>
                </c:pt>
                <c:pt idx="23063">
                  <c:v>-1.18869330342201E-2</c:v>
                </c:pt>
                <c:pt idx="23064">
                  <c:v>-1.7193980463342501E-2</c:v>
                </c:pt>
                <c:pt idx="23065">
                  <c:v>-2.3032812717065799E-2</c:v>
                </c:pt>
                <c:pt idx="23066">
                  <c:v>-2.8689443326994E-2</c:v>
                </c:pt>
                <c:pt idx="23067">
                  <c:v>-3.4466282094512003E-2</c:v>
                </c:pt>
                <c:pt idx="23068">
                  <c:v>-3.9999018399877503E-2</c:v>
                </c:pt>
                <c:pt idx="23069">
                  <c:v>-4.59597330424006E-2</c:v>
                </c:pt>
                <c:pt idx="23070">
                  <c:v>-5.1757163932738298E-2</c:v>
                </c:pt>
                <c:pt idx="23071">
                  <c:v>-5.7590958087971003E-2</c:v>
                </c:pt>
                <c:pt idx="23072">
                  <c:v>-6.3350145477429107E-2</c:v>
                </c:pt>
                <c:pt idx="23073">
                  <c:v>-6.8962313940287803E-2</c:v>
                </c:pt>
                <c:pt idx="23074">
                  <c:v>-7.5040495459883699E-2</c:v>
                </c:pt>
                <c:pt idx="23075">
                  <c:v>-8.0503476960041301E-2</c:v>
                </c:pt>
                <c:pt idx="23076">
                  <c:v>-8.6476992114315601E-2</c:v>
                </c:pt>
                <c:pt idx="23077">
                  <c:v>-9.20196823909393E-2</c:v>
                </c:pt>
                <c:pt idx="23078">
                  <c:v>-9.7412179623422704E-2</c:v>
                </c:pt>
                <c:pt idx="23079">
                  <c:v>-0.103326366095731</c:v>
                </c:pt>
                <c:pt idx="23080">
                  <c:v>-0.108617637600599</c:v>
                </c:pt>
                <c:pt idx="23081">
                  <c:v>-0.11399913954273</c:v>
                </c:pt>
                <c:pt idx="23082">
                  <c:v>-0.119273832527762</c:v>
                </c:pt>
                <c:pt idx="23083">
                  <c:v>-0.124441112491242</c:v>
                </c:pt>
                <c:pt idx="23084">
                  <c:v>-0.12937725189039401</c:v>
                </c:pt>
                <c:pt idx="23085">
                  <c:v>-0.13452460119453499</c:v>
                </c:pt>
                <c:pt idx="23086">
                  <c:v>-0.13931425364288699</c:v>
                </c:pt>
                <c:pt idx="23087">
                  <c:v>-0.14401256407954799</c:v>
                </c:pt>
                <c:pt idx="23088">
                  <c:v>-0.14847710256204799</c:v>
                </c:pt>
                <c:pt idx="23089">
                  <c:v>-0.152966202140771</c:v>
                </c:pt>
                <c:pt idx="23090">
                  <c:v>-0.15748945965022901</c:v>
                </c:pt>
                <c:pt idx="23091">
                  <c:v>-0.16156861215632401</c:v>
                </c:pt>
                <c:pt idx="23092">
                  <c:v>-0.165643337935755</c:v>
                </c:pt>
                <c:pt idx="23093">
                  <c:v>-0.16967298403134701</c:v>
                </c:pt>
                <c:pt idx="23094">
                  <c:v>-0.17344924124133301</c:v>
                </c:pt>
                <c:pt idx="23095">
                  <c:v>-0.17706585126701299</c:v>
                </c:pt>
                <c:pt idx="23096">
                  <c:v>-0.18060545866319</c:v>
                </c:pt>
                <c:pt idx="23097">
                  <c:v>-0.18426178978639801</c:v>
                </c:pt>
                <c:pt idx="23098">
                  <c:v>-0.18737744922858299</c:v>
                </c:pt>
                <c:pt idx="23099">
                  <c:v>-0.19056194105968699</c:v>
                </c:pt>
                <c:pt idx="23100">
                  <c:v>-0.19348062267160701</c:v>
                </c:pt>
                <c:pt idx="23101">
                  <c:v>-0.19670683919995</c:v>
                </c:pt>
                <c:pt idx="23102">
                  <c:v>-0.199622364970472</c:v>
                </c:pt>
                <c:pt idx="23103">
                  <c:v>-0.20226844062465699</c:v>
                </c:pt>
                <c:pt idx="23104">
                  <c:v>-0.205015940923755</c:v>
                </c:pt>
                <c:pt idx="23105">
                  <c:v>-0.20740518326695601</c:v>
                </c:pt>
                <c:pt idx="23106">
                  <c:v>-0.21024951014475701</c:v>
                </c:pt>
                <c:pt idx="23107">
                  <c:v>-0.21293058512817201</c:v>
                </c:pt>
                <c:pt idx="23108">
                  <c:v>-0.215227973725927</c:v>
                </c:pt>
                <c:pt idx="23109">
                  <c:v>-0.21776632289359099</c:v>
                </c:pt>
                <c:pt idx="23110">
                  <c:v>-0.21992568929511899</c:v>
                </c:pt>
                <c:pt idx="23111">
                  <c:v>-0.22232199531249</c:v>
                </c:pt>
                <c:pt idx="23112">
                  <c:v>-0.22475633986444801</c:v>
                </c:pt>
                <c:pt idx="23113">
                  <c:v>-0.22720276390459601</c:v>
                </c:pt>
                <c:pt idx="23114">
                  <c:v>-0.22926407602363799</c:v>
                </c:pt>
                <c:pt idx="23115">
                  <c:v>-0.231648473093785</c:v>
                </c:pt>
                <c:pt idx="23116">
                  <c:v>-0.234004775036084</c:v>
                </c:pt>
                <c:pt idx="23117">
                  <c:v>-0.23665862833267801</c:v>
                </c:pt>
                <c:pt idx="23118">
                  <c:v>-0.239064122689502</c:v>
                </c:pt>
                <c:pt idx="23119">
                  <c:v>-0.24143667130495799</c:v>
                </c:pt>
                <c:pt idx="23120">
                  <c:v>-0.24397788315412799</c:v>
                </c:pt>
                <c:pt idx="23121">
                  <c:v>-0.24656131948467</c:v>
                </c:pt>
                <c:pt idx="23122">
                  <c:v>-0.249217966190973</c:v>
                </c:pt>
                <c:pt idx="23123">
                  <c:v>-0.25188161898096301</c:v>
                </c:pt>
                <c:pt idx="23124">
                  <c:v>-0.25462817781362401</c:v>
                </c:pt>
                <c:pt idx="23125">
                  <c:v>-0.25721511877470699</c:v>
                </c:pt>
                <c:pt idx="23126">
                  <c:v>-0.26022500798159498</c:v>
                </c:pt>
                <c:pt idx="23127">
                  <c:v>-0.262997217092928</c:v>
                </c:pt>
                <c:pt idx="23128">
                  <c:v>-0.26607039722423598</c:v>
                </c:pt>
                <c:pt idx="23129">
                  <c:v>-0.26928329047753002</c:v>
                </c:pt>
                <c:pt idx="23130">
                  <c:v>-0.27213754337449297</c:v>
                </c:pt>
                <c:pt idx="23131">
                  <c:v>-0.27540407047447102</c:v>
                </c:pt>
                <c:pt idx="23132">
                  <c:v>-0.27855335025419398</c:v>
                </c:pt>
                <c:pt idx="23133">
                  <c:v>-0.281950103642164</c:v>
                </c:pt>
                <c:pt idx="23134">
                  <c:v>-0.28542185837683398</c:v>
                </c:pt>
                <c:pt idx="23135">
                  <c:v>-0.28855461922172299</c:v>
                </c:pt>
                <c:pt idx="23136">
                  <c:v>-0.291943095104224</c:v>
                </c:pt>
                <c:pt idx="23137">
                  <c:v>-0.29522712561901299</c:v>
                </c:pt>
                <c:pt idx="23138">
                  <c:v>-0.29873879145843901</c:v>
                </c:pt>
                <c:pt idx="23139">
                  <c:v>-0.30231027361700702</c:v>
                </c:pt>
                <c:pt idx="23140">
                  <c:v>-0.30586095016437898</c:v>
                </c:pt>
                <c:pt idx="23141">
                  <c:v>-0.30900789454597</c:v>
                </c:pt>
                <c:pt idx="23142">
                  <c:v>-0.31233175538076402</c:v>
                </c:pt>
                <c:pt idx="23143">
                  <c:v>-0.31580152738914502</c:v>
                </c:pt>
                <c:pt idx="23144">
                  <c:v>-0.319202565151674</c:v>
                </c:pt>
                <c:pt idx="23145">
                  <c:v>-0.32255257763135597</c:v>
                </c:pt>
                <c:pt idx="23146">
                  <c:v>-0.32542683336450701</c:v>
                </c:pt>
                <c:pt idx="23147">
                  <c:v>-0.32865957627192299</c:v>
                </c:pt>
                <c:pt idx="23148">
                  <c:v>-0.331445213890603</c:v>
                </c:pt>
                <c:pt idx="23149">
                  <c:v>-0.33448863682594199</c:v>
                </c:pt>
                <c:pt idx="23150">
                  <c:v>-0.33712211508476497</c:v>
                </c:pt>
                <c:pt idx="23151">
                  <c:v>-0.339711332048449</c:v>
                </c:pt>
                <c:pt idx="23152">
                  <c:v>-0.34226741154485602</c:v>
                </c:pt>
                <c:pt idx="23153">
                  <c:v>-0.344355423106954</c:v>
                </c:pt>
                <c:pt idx="23154">
                  <c:v>-0.34666134552995997</c:v>
                </c:pt>
                <c:pt idx="23155">
                  <c:v>-0.34821316280356501</c:v>
                </c:pt>
                <c:pt idx="23156">
                  <c:v>-0.35017726920437597</c:v>
                </c:pt>
                <c:pt idx="23157">
                  <c:v>-0.351526220385452</c:v>
                </c:pt>
                <c:pt idx="23158">
                  <c:v>-0.352754141909355</c:v>
                </c:pt>
                <c:pt idx="23159">
                  <c:v>-0.35380239240352002</c:v>
                </c:pt>
                <c:pt idx="23160">
                  <c:v>-0.35423355363039</c:v>
                </c:pt>
                <c:pt idx="23161">
                  <c:v>-0.35505213030544402</c:v>
                </c:pt>
                <c:pt idx="23162">
                  <c:v>-0.35517229349277202</c:v>
                </c:pt>
                <c:pt idx="23163">
                  <c:v>-0.35504234676202701</c:v>
                </c:pt>
                <c:pt idx="23164">
                  <c:v>-0.35455695496064099</c:v>
                </c:pt>
                <c:pt idx="23165">
                  <c:v>-0.35394992311846402</c:v>
                </c:pt>
                <c:pt idx="23166">
                  <c:v>-0.353254996227231</c:v>
                </c:pt>
                <c:pt idx="23167">
                  <c:v>-0.35187670716948699</c:v>
                </c:pt>
                <c:pt idx="23168">
                  <c:v>-0.35055337924146601</c:v>
                </c:pt>
                <c:pt idx="23169">
                  <c:v>-0.348541808424289</c:v>
                </c:pt>
                <c:pt idx="23170">
                  <c:v>-0.34648991003391</c:v>
                </c:pt>
                <c:pt idx="23171">
                  <c:v>-0.34410677004932599</c:v>
                </c:pt>
                <c:pt idx="23172">
                  <c:v>-0.34172846670935503</c:v>
                </c:pt>
                <c:pt idx="23173">
                  <c:v>-0.338626607682943</c:v>
                </c:pt>
                <c:pt idx="23174">
                  <c:v>-0.33552436118520301</c:v>
                </c:pt>
                <c:pt idx="23175">
                  <c:v>-0.33215617749257698</c:v>
                </c:pt>
                <c:pt idx="23176">
                  <c:v>-0.32838627548968402</c:v>
                </c:pt>
                <c:pt idx="23177">
                  <c:v>-0.324772614326575</c:v>
                </c:pt>
                <c:pt idx="23178">
                  <c:v>-0.32057122793617099</c:v>
                </c:pt>
                <c:pt idx="23179">
                  <c:v>-0.31637302192998301</c:v>
                </c:pt>
                <c:pt idx="23180">
                  <c:v>-0.31172329419911698</c:v>
                </c:pt>
                <c:pt idx="23181">
                  <c:v>-0.30719766987368102</c:v>
                </c:pt>
                <c:pt idx="23182">
                  <c:v>-0.30214601812303898</c:v>
                </c:pt>
                <c:pt idx="23183">
                  <c:v>-0.29729299408573101</c:v>
                </c:pt>
                <c:pt idx="23184">
                  <c:v>-0.29243724639955998</c:v>
                </c:pt>
                <c:pt idx="23185">
                  <c:v>-0.28687882405624798</c:v>
                </c:pt>
                <c:pt idx="23186">
                  <c:v>-0.28196075834770301</c:v>
                </c:pt>
                <c:pt idx="23187">
                  <c:v>-0.276434759357712</c:v>
                </c:pt>
                <c:pt idx="23188">
                  <c:v>-0.27123150841472798</c:v>
                </c:pt>
                <c:pt idx="23189">
                  <c:v>-0.26584490028344998</c:v>
                </c:pt>
                <c:pt idx="23190">
                  <c:v>-0.26047595621929698</c:v>
                </c:pt>
                <c:pt idx="23191">
                  <c:v>-0.25515874451787501</c:v>
                </c:pt>
                <c:pt idx="23192">
                  <c:v>-0.24978037739662901</c:v>
                </c:pt>
                <c:pt idx="23193">
                  <c:v>-0.24450933064330899</c:v>
                </c:pt>
                <c:pt idx="23194">
                  <c:v>-0.23936743264632801</c:v>
                </c:pt>
                <c:pt idx="23195">
                  <c:v>-0.23423224828154501</c:v>
                </c:pt>
                <c:pt idx="23196">
                  <c:v>-0.22965296182077599</c:v>
                </c:pt>
                <c:pt idx="23197">
                  <c:v>-0.22472715765711701</c:v>
                </c:pt>
                <c:pt idx="23198">
                  <c:v>-0.22030626325185601</c:v>
                </c:pt>
                <c:pt idx="23199">
                  <c:v>-0.215783728573543</c:v>
                </c:pt>
                <c:pt idx="23200">
                  <c:v>-0.21200830715070201</c:v>
                </c:pt>
                <c:pt idx="23201">
                  <c:v>-0.20821616490738501</c:v>
                </c:pt>
                <c:pt idx="23202">
                  <c:v>-0.20440787402284</c:v>
                </c:pt>
                <c:pt idx="23203">
                  <c:v>-0.20132205771911199</c:v>
                </c:pt>
                <c:pt idx="23204">
                  <c:v>-0.19796447221355901</c:v>
                </c:pt>
                <c:pt idx="23205">
                  <c:v>-0.19569749779274601</c:v>
                </c:pt>
                <c:pt idx="23206">
                  <c:v>-0.19306424454832799</c:v>
                </c:pt>
                <c:pt idx="23207">
                  <c:v>-0.191276421416569</c:v>
                </c:pt>
                <c:pt idx="23208">
                  <c:v>-0.189496996697851</c:v>
                </c:pt>
                <c:pt idx="23209">
                  <c:v>-0.18820895041042901</c:v>
                </c:pt>
                <c:pt idx="23210">
                  <c:v>-0.18773350701973501</c:v>
                </c:pt>
                <c:pt idx="23211">
                  <c:v>-0.186748906729713</c:v>
                </c:pt>
                <c:pt idx="23212">
                  <c:v>-0.18730740960509401</c:v>
                </c:pt>
                <c:pt idx="23213">
                  <c:v>-0.18716002252401301</c:v>
                </c:pt>
                <c:pt idx="23214">
                  <c:v>-0.18823583293475099</c:v>
                </c:pt>
                <c:pt idx="23215">
                  <c:v>-0.189235249465701</c:v>
                </c:pt>
                <c:pt idx="23216">
                  <c:v>-0.19068113094070899</c:v>
                </c:pt>
                <c:pt idx="23217">
                  <c:v>-0.19313734546233399</c:v>
                </c:pt>
                <c:pt idx="23218">
                  <c:v>-0.19501389291573801</c:v>
                </c:pt>
                <c:pt idx="23219">
                  <c:v>-0.19824100952805501</c:v>
                </c:pt>
                <c:pt idx="23220">
                  <c:v>-0.200904336596547</c:v>
                </c:pt>
                <c:pt idx="23221">
                  <c:v>-0.20486345917194501</c:v>
                </c:pt>
                <c:pt idx="23222">
                  <c:v>-0.208737393708289</c:v>
                </c:pt>
                <c:pt idx="23223">
                  <c:v>-0.212960312329732</c:v>
                </c:pt>
                <c:pt idx="23224">
                  <c:v>-0.21778343175561099</c:v>
                </c:pt>
                <c:pt idx="23225">
                  <c:v>-0.22233039876411101</c:v>
                </c:pt>
                <c:pt idx="23226">
                  <c:v>-0.22818374051867199</c:v>
                </c:pt>
                <c:pt idx="23227">
                  <c:v>-0.233536009487427</c:v>
                </c:pt>
                <c:pt idx="23228">
                  <c:v>-0.239551538171657</c:v>
                </c:pt>
                <c:pt idx="23229">
                  <c:v>-0.245534812769926</c:v>
                </c:pt>
                <c:pt idx="23230">
                  <c:v>-0.251811279386017</c:v>
                </c:pt>
                <c:pt idx="23231">
                  <c:v>-0.25859264186606801</c:v>
                </c:pt>
                <c:pt idx="23232">
                  <c:v>-0.26509316153783702</c:v>
                </c:pt>
                <c:pt idx="23233">
                  <c:v>-0.27234355452730202</c:v>
                </c:pt>
                <c:pt idx="23234">
                  <c:v>-0.279111419374165</c:v>
                </c:pt>
                <c:pt idx="23235">
                  <c:v>-0.28647372120643599</c:v>
                </c:pt>
                <c:pt idx="23236">
                  <c:v>-0.29368392180097502</c:v>
                </c:pt>
                <c:pt idx="23237">
                  <c:v>-0.30104481279839201</c:v>
                </c:pt>
                <c:pt idx="23238">
                  <c:v>-0.308332751103706</c:v>
                </c:pt>
                <c:pt idx="23239">
                  <c:v>-0.31559986348283797</c:v>
                </c:pt>
                <c:pt idx="23240">
                  <c:v>-0.32317710923679799</c:v>
                </c:pt>
                <c:pt idx="23241">
                  <c:v>-0.33009283249691701</c:v>
                </c:pt>
                <c:pt idx="23242">
                  <c:v>-0.33747067794764601</c:v>
                </c:pt>
                <c:pt idx="23243">
                  <c:v>-0.34423079783843502</c:v>
                </c:pt>
                <c:pt idx="23244">
                  <c:v>-0.35135147051196502</c:v>
                </c:pt>
                <c:pt idx="23245">
                  <c:v>-0.35780713389041102</c:v>
                </c:pt>
                <c:pt idx="23246">
                  <c:v>-0.36438101949952401</c:v>
                </c:pt>
                <c:pt idx="23247">
                  <c:v>-0.37063245765595099</c:v>
                </c:pt>
                <c:pt idx="23248">
                  <c:v>-0.37639770544483397</c:v>
                </c:pt>
                <c:pt idx="23249">
                  <c:v>-0.38251127896742998</c:v>
                </c:pt>
                <c:pt idx="23250">
                  <c:v>-0.38762732504446401</c:v>
                </c:pt>
                <c:pt idx="23251">
                  <c:v>-0.39274523757278001</c:v>
                </c:pt>
                <c:pt idx="23252">
                  <c:v>-0.39733953200285299</c:v>
                </c:pt>
                <c:pt idx="23253">
                  <c:v>-0.40171786722595298</c:v>
                </c:pt>
                <c:pt idx="23254">
                  <c:v>-0.40571847680822398</c:v>
                </c:pt>
                <c:pt idx="23255">
                  <c:v>-0.40925566295490701</c:v>
                </c:pt>
                <c:pt idx="23256">
                  <c:v>-0.41228772007580899</c:v>
                </c:pt>
                <c:pt idx="23257">
                  <c:v>-0.41472480905697201</c:v>
                </c:pt>
                <c:pt idx="23258">
                  <c:v>-0.416860442453521</c:v>
                </c:pt>
                <c:pt idx="23259">
                  <c:v>-0.418578892669345</c:v>
                </c:pt>
                <c:pt idx="23260">
                  <c:v>-0.42003169811400298</c:v>
                </c:pt>
                <c:pt idx="23261">
                  <c:v>-0.420466910835045</c:v>
                </c:pt>
                <c:pt idx="23262">
                  <c:v>-0.42063904316950701</c:v>
                </c:pt>
                <c:pt idx="23263">
                  <c:v>-0.42031105976035799</c:v>
                </c:pt>
                <c:pt idx="23264">
                  <c:v>-0.41952268420928901</c:v>
                </c:pt>
                <c:pt idx="23265">
                  <c:v>-0.41834592811307703</c:v>
                </c:pt>
                <c:pt idx="23266">
                  <c:v>-0.416482844875534</c:v>
                </c:pt>
                <c:pt idx="23267">
                  <c:v>-0.41425971503521503</c:v>
                </c:pt>
                <c:pt idx="23268">
                  <c:v>-0.41119561251182302</c:v>
                </c:pt>
                <c:pt idx="23269">
                  <c:v>-0.40806010124380199</c:v>
                </c:pt>
                <c:pt idx="23270">
                  <c:v>-0.40393657669475103</c:v>
                </c:pt>
                <c:pt idx="23271">
                  <c:v>-0.40002759126482101</c:v>
                </c:pt>
                <c:pt idx="23272">
                  <c:v>-0.39523226519691301</c:v>
                </c:pt>
                <c:pt idx="23273">
                  <c:v>-0.39000294110556799</c:v>
                </c:pt>
                <c:pt idx="23274">
                  <c:v>-0.38448742018814303</c:v>
                </c:pt>
                <c:pt idx="23275">
                  <c:v>-0.37819821251617802</c:v>
                </c:pt>
                <c:pt idx="23276">
                  <c:v>-0.372286219121648</c:v>
                </c:pt>
                <c:pt idx="23277">
                  <c:v>-0.36523468011950599</c:v>
                </c:pt>
                <c:pt idx="23278">
                  <c:v>-0.358222039941476</c:v>
                </c:pt>
                <c:pt idx="23279">
                  <c:v>-0.35057356226849801</c:v>
                </c:pt>
                <c:pt idx="23280">
                  <c:v>-0.34279978650929599</c:v>
                </c:pt>
                <c:pt idx="23281">
                  <c:v>-0.33499711464827298</c:v>
                </c:pt>
                <c:pt idx="23282">
                  <c:v>-0.32652586701735797</c:v>
                </c:pt>
                <c:pt idx="23283">
                  <c:v>-0.31813864214064502</c:v>
                </c:pt>
                <c:pt idx="23284">
                  <c:v>-0.30919303122171499</c:v>
                </c:pt>
                <c:pt idx="23285">
                  <c:v>-0.30028368744748002</c:v>
                </c:pt>
                <c:pt idx="23286">
                  <c:v>-0.29124244838179297</c:v>
                </c:pt>
                <c:pt idx="23287">
                  <c:v>-0.28216827665976302</c:v>
                </c:pt>
                <c:pt idx="23288">
                  <c:v>-0.27286090149534598</c:v>
                </c:pt>
                <c:pt idx="23289">
                  <c:v>-0.26347814629025501</c:v>
                </c:pt>
                <c:pt idx="23290">
                  <c:v>-0.25377220702500702</c:v>
                </c:pt>
                <c:pt idx="23291">
                  <c:v>-0.244852286595867</c:v>
                </c:pt>
                <c:pt idx="23292">
                  <c:v>-0.23529650555488299</c:v>
                </c:pt>
                <c:pt idx="23293">
                  <c:v>-0.226077943142522</c:v>
                </c:pt>
                <c:pt idx="23294">
                  <c:v>-0.216800406678679</c:v>
                </c:pt>
                <c:pt idx="23295">
                  <c:v>-0.20776880173536</c:v>
                </c:pt>
                <c:pt idx="23296">
                  <c:v>-0.198697009172499</c:v>
                </c:pt>
                <c:pt idx="23297">
                  <c:v>-0.18979762441126499</c:v>
                </c:pt>
                <c:pt idx="23298">
                  <c:v>-0.181581691022384</c:v>
                </c:pt>
                <c:pt idx="23299">
                  <c:v>-0.17268032522402799</c:v>
                </c:pt>
                <c:pt idx="23300">
                  <c:v>-0.164724947597089</c:v>
                </c:pt>
                <c:pt idx="23301">
                  <c:v>-0.15655142571009401</c:v>
                </c:pt>
                <c:pt idx="23302">
                  <c:v>-0.14878338509980399</c:v>
                </c:pt>
                <c:pt idx="23303">
                  <c:v>-0.14165132134000599</c:v>
                </c:pt>
                <c:pt idx="23304">
                  <c:v>-0.13457183013097801</c:v>
                </c:pt>
                <c:pt idx="23305">
                  <c:v>-0.127953580606706</c:v>
                </c:pt>
                <c:pt idx="23306">
                  <c:v>-0.121303012673167</c:v>
                </c:pt>
                <c:pt idx="23307">
                  <c:v>-0.115566098538395</c:v>
                </c:pt>
                <c:pt idx="23308">
                  <c:v>-0.10975157471623299</c:v>
                </c:pt>
                <c:pt idx="23309">
                  <c:v>-0.10489869081578</c:v>
                </c:pt>
                <c:pt idx="23310">
                  <c:v>-9.9814010987220994E-2</c:v>
                </c:pt>
                <c:pt idx="23311">
                  <c:v>-9.52556407814176E-2</c:v>
                </c:pt>
                <c:pt idx="23312">
                  <c:v>-9.1393199838929906E-2</c:v>
                </c:pt>
                <c:pt idx="23313">
                  <c:v>-8.7676752220132895E-2</c:v>
                </c:pt>
                <c:pt idx="23314">
                  <c:v>-8.4903413147283002E-2</c:v>
                </c:pt>
                <c:pt idx="23315">
                  <c:v>-8.1611715655529798E-2</c:v>
                </c:pt>
                <c:pt idx="23316">
                  <c:v>-7.9699485930002895E-2</c:v>
                </c:pt>
                <c:pt idx="23317">
                  <c:v>-7.74446526146369E-2</c:v>
                </c:pt>
                <c:pt idx="23318">
                  <c:v>-7.6288424300409205E-2</c:v>
                </c:pt>
                <c:pt idx="23319">
                  <c:v>-7.5436768778528701E-2</c:v>
                </c:pt>
                <c:pt idx="23320">
                  <c:v>-7.4623907497442202E-2</c:v>
                </c:pt>
                <c:pt idx="23321">
                  <c:v>-7.4681777814814096E-2</c:v>
                </c:pt>
                <c:pt idx="23322">
                  <c:v>-7.4311176904835893E-2</c:v>
                </c:pt>
                <c:pt idx="23323">
                  <c:v>-7.5473333342952295E-2</c:v>
                </c:pt>
                <c:pt idx="23324">
                  <c:v>-7.5972562846465197E-2</c:v>
                </c:pt>
                <c:pt idx="23325">
                  <c:v>-7.7770570338719994E-2</c:v>
                </c:pt>
                <c:pt idx="23326">
                  <c:v>-7.9123044108018403E-2</c:v>
                </c:pt>
                <c:pt idx="23327">
                  <c:v>-8.1053050978680902E-2</c:v>
                </c:pt>
                <c:pt idx="23328">
                  <c:v>-8.3601865009500703E-2</c:v>
                </c:pt>
                <c:pt idx="23329">
                  <c:v>-8.5734005635821495E-2</c:v>
                </c:pt>
                <c:pt idx="23330">
                  <c:v>-8.9330777630291194E-2</c:v>
                </c:pt>
                <c:pt idx="23331">
                  <c:v>-9.2122018970630104E-2</c:v>
                </c:pt>
                <c:pt idx="23332">
                  <c:v>-9.5710826921275596E-2</c:v>
                </c:pt>
                <c:pt idx="23333">
                  <c:v>-9.9288638432029397E-2</c:v>
                </c:pt>
                <c:pt idx="23334">
                  <c:v>-0.102885717323356</c:v>
                </c:pt>
                <c:pt idx="23335">
                  <c:v>-0.107402903011576</c:v>
                </c:pt>
                <c:pt idx="23336">
                  <c:v>-0.111164264018037</c:v>
                </c:pt>
                <c:pt idx="23337">
                  <c:v>-0.11554326281829901</c:v>
                </c:pt>
                <c:pt idx="23338">
                  <c:v>-0.119585066853738</c:v>
                </c:pt>
                <c:pt idx="23339">
                  <c:v>-0.124130938021388</c:v>
                </c:pt>
                <c:pt idx="23340">
                  <c:v>-0.12887803621923699</c:v>
                </c:pt>
                <c:pt idx="23341">
                  <c:v>-0.13329264304003499</c:v>
                </c:pt>
                <c:pt idx="23342">
                  <c:v>-0.13777055264931501</c:v>
                </c:pt>
                <c:pt idx="23343">
                  <c:v>-0.14189546776709899</c:v>
                </c:pt>
                <c:pt idx="23344">
                  <c:v>-0.146543925837682</c:v>
                </c:pt>
                <c:pt idx="23345">
                  <c:v>-0.150960497142855</c:v>
                </c:pt>
                <c:pt idx="23346">
                  <c:v>-0.15552753540065001</c:v>
                </c:pt>
                <c:pt idx="23347">
                  <c:v>-0.15933801234931</c:v>
                </c:pt>
                <c:pt idx="23348">
                  <c:v>-0.163280267517976</c:v>
                </c:pt>
                <c:pt idx="23349">
                  <c:v>-0.167310862817483</c:v>
                </c:pt>
                <c:pt idx="23350">
                  <c:v>-0.17084272317264801</c:v>
                </c:pt>
                <c:pt idx="23351">
                  <c:v>-0.17469515534633701</c:v>
                </c:pt>
                <c:pt idx="23352">
                  <c:v>-0.177625017788691</c:v>
                </c:pt>
                <c:pt idx="23353">
                  <c:v>-0.180709175777376</c:v>
                </c:pt>
                <c:pt idx="23354">
                  <c:v>-0.18345916317364899</c:v>
                </c:pt>
                <c:pt idx="23355">
                  <c:v>-0.18603404284121999</c:v>
                </c:pt>
                <c:pt idx="23356">
                  <c:v>-0.18829708166772499</c:v>
                </c:pt>
                <c:pt idx="23357">
                  <c:v>-0.190320534219656</c:v>
                </c:pt>
                <c:pt idx="23358">
                  <c:v>-0.19201454129034201</c:v>
                </c:pt>
                <c:pt idx="23359">
                  <c:v>-0.19318222371879901</c:v>
                </c:pt>
                <c:pt idx="23360">
                  <c:v>-0.19422121588139299</c:v>
                </c:pt>
                <c:pt idx="23361">
                  <c:v>-0.19480174714866</c:v>
                </c:pt>
                <c:pt idx="23362">
                  <c:v>-0.19537957075354001</c:v>
                </c:pt>
                <c:pt idx="23363">
                  <c:v>-0.195343929409347</c:v>
                </c:pt>
                <c:pt idx="23364">
                  <c:v>-0.19487559311840999</c:v>
                </c:pt>
                <c:pt idx="23365">
                  <c:v>-0.19408069457009999</c:v>
                </c:pt>
                <c:pt idx="23366">
                  <c:v>-0.192960150753372</c:v>
                </c:pt>
                <c:pt idx="23367">
                  <c:v>-0.191709536485068</c:v>
                </c:pt>
                <c:pt idx="23368">
                  <c:v>-0.19003148198728001</c:v>
                </c:pt>
                <c:pt idx="23369">
                  <c:v>-0.187844524211778</c:v>
                </c:pt>
                <c:pt idx="23370">
                  <c:v>-0.18536000985416601</c:v>
                </c:pt>
                <c:pt idx="23371">
                  <c:v>-0.18257360707565301</c:v>
                </c:pt>
                <c:pt idx="23372">
                  <c:v>-0.179519214665845</c:v>
                </c:pt>
                <c:pt idx="23373">
                  <c:v>-0.176442413475353</c:v>
                </c:pt>
                <c:pt idx="23374">
                  <c:v>-0.172405942988759</c:v>
                </c:pt>
                <c:pt idx="23375">
                  <c:v>-0.16850979379088801</c:v>
                </c:pt>
                <c:pt idx="23376">
                  <c:v>-0.164148866021052</c:v>
                </c:pt>
                <c:pt idx="23377">
                  <c:v>-0.15949388611798301</c:v>
                </c:pt>
                <c:pt idx="23378">
                  <c:v>-0.15481592960044799</c:v>
                </c:pt>
                <c:pt idx="23379">
                  <c:v>-0.14974258922572001</c:v>
                </c:pt>
                <c:pt idx="23380">
                  <c:v>-0.14430872403959399</c:v>
                </c:pt>
                <c:pt idx="23381">
                  <c:v>-0.138751570648282</c:v>
                </c:pt>
                <c:pt idx="23382">
                  <c:v>-0.132997893951669</c:v>
                </c:pt>
                <c:pt idx="23383">
                  <c:v>-0.12716732415663601</c:v>
                </c:pt>
                <c:pt idx="23384">
                  <c:v>-0.120991484394174</c:v>
                </c:pt>
                <c:pt idx="23385">
                  <c:v>-0.114877558221153</c:v>
                </c:pt>
                <c:pt idx="23386">
                  <c:v>-0.10835513580501401</c:v>
                </c:pt>
                <c:pt idx="23387">
                  <c:v>-0.102044332757369</c:v>
                </c:pt>
                <c:pt idx="23388">
                  <c:v>-9.5508401330361703E-2</c:v>
                </c:pt>
                <c:pt idx="23389">
                  <c:v>-8.8654182570861606E-2</c:v>
                </c:pt>
                <c:pt idx="23390">
                  <c:v>-8.23633400829554E-2</c:v>
                </c:pt>
                <c:pt idx="23391">
                  <c:v>-7.5187658402749893E-2</c:v>
                </c:pt>
                <c:pt idx="23392">
                  <c:v>-6.8898861693909103E-2</c:v>
                </c:pt>
                <c:pt idx="23393">
                  <c:v>-6.1908267630820399E-2</c:v>
                </c:pt>
                <c:pt idx="23394">
                  <c:v>-5.56509558861163E-2</c:v>
                </c:pt>
                <c:pt idx="23395">
                  <c:v>-4.8853342787555799E-2</c:v>
                </c:pt>
                <c:pt idx="23396">
                  <c:v>-4.2167668334249897E-2</c:v>
                </c:pt>
                <c:pt idx="23397">
                  <c:v>-3.6172284004583402E-2</c:v>
                </c:pt>
                <c:pt idx="23398">
                  <c:v>-2.9270861319850201E-2</c:v>
                </c:pt>
                <c:pt idx="23399">
                  <c:v>-2.3724291444601201E-2</c:v>
                </c:pt>
                <c:pt idx="23400">
                  <c:v>-1.73144512877208E-2</c:v>
                </c:pt>
                <c:pt idx="23401">
                  <c:v>-1.1640408929553901E-2</c:v>
                </c:pt>
                <c:pt idx="23402">
                  <c:v>-5.5896786725671199E-3</c:v>
                </c:pt>
                <c:pt idx="23403">
                  <c:v>-3.91106247313065E-4</c:v>
                </c:pt>
                <c:pt idx="23404">
                  <c:v>4.9503384776424797E-3</c:v>
                </c:pt>
                <c:pt idx="23405">
                  <c:v>1.01376882230341E-2</c:v>
                </c:pt>
                <c:pt idx="23406">
                  <c:v>1.46434771303632E-2</c:v>
                </c:pt>
                <c:pt idx="23407">
                  <c:v>1.9826095311063E-2</c:v>
                </c:pt>
                <c:pt idx="23408">
                  <c:v>2.3367191347331499E-2</c:v>
                </c:pt>
                <c:pt idx="23409">
                  <c:v>2.7830351164211599E-2</c:v>
                </c:pt>
                <c:pt idx="23410">
                  <c:v>3.11795054347224E-2</c:v>
                </c:pt>
                <c:pt idx="23411">
                  <c:v>3.4833732143857599E-2</c:v>
                </c:pt>
                <c:pt idx="23412">
                  <c:v>3.7868283946232602E-2</c:v>
                </c:pt>
                <c:pt idx="23413">
                  <c:v>4.0519360728691403E-2</c:v>
                </c:pt>
                <c:pt idx="23414">
                  <c:v>4.32893069721813E-2</c:v>
                </c:pt>
                <c:pt idx="23415">
                  <c:v>4.4944320054914701E-2</c:v>
                </c:pt>
                <c:pt idx="23416">
                  <c:v>4.7414931579542199E-2</c:v>
                </c:pt>
                <c:pt idx="23417">
                  <c:v>4.8581518125898199E-2</c:v>
                </c:pt>
                <c:pt idx="23418">
                  <c:v>4.9974692537037103E-2</c:v>
                </c:pt>
                <c:pt idx="23419">
                  <c:v>5.0778968241080198E-2</c:v>
                </c:pt>
                <c:pt idx="23420">
                  <c:v>5.1527248404606402E-2</c:v>
                </c:pt>
                <c:pt idx="23421">
                  <c:v>5.2066942978418802E-2</c:v>
                </c:pt>
                <c:pt idx="23422">
                  <c:v>5.1521054516611202E-2</c:v>
                </c:pt>
                <c:pt idx="23423">
                  <c:v>5.1764926479762302E-2</c:v>
                </c:pt>
                <c:pt idx="23424">
                  <c:v>5.06946499758473E-2</c:v>
                </c:pt>
                <c:pt idx="23425">
                  <c:v>4.9943993649646801E-2</c:v>
                </c:pt>
                <c:pt idx="23426">
                  <c:v>4.90264598777772E-2</c:v>
                </c:pt>
                <c:pt idx="23427">
                  <c:v>4.72858193554304E-2</c:v>
                </c:pt>
                <c:pt idx="23428">
                  <c:v>4.5951888573060602E-2</c:v>
                </c:pt>
                <c:pt idx="23429">
                  <c:v>4.3984436061865598E-2</c:v>
                </c:pt>
                <c:pt idx="23430">
                  <c:v>4.2095023327134801E-2</c:v>
                </c:pt>
                <c:pt idx="23431">
                  <c:v>3.9803486769219597E-2</c:v>
                </c:pt>
                <c:pt idx="23432">
                  <c:v>3.7231192803044599E-2</c:v>
                </c:pt>
                <c:pt idx="23433">
                  <c:v>3.4692999993227398E-2</c:v>
                </c:pt>
                <c:pt idx="23434">
                  <c:v>3.2051801606381602E-2</c:v>
                </c:pt>
                <c:pt idx="23435">
                  <c:v>2.8980323833816199E-2</c:v>
                </c:pt>
                <c:pt idx="23436">
                  <c:v>2.6008429508461502E-2</c:v>
                </c:pt>
                <c:pt idx="23437">
                  <c:v>2.2752411383977902E-2</c:v>
                </c:pt>
                <c:pt idx="23438">
                  <c:v>1.94686215689941E-2</c:v>
                </c:pt>
                <c:pt idx="23439">
                  <c:v>1.64822756079522E-2</c:v>
                </c:pt>
                <c:pt idx="23440">
                  <c:v>1.30050066626705E-2</c:v>
                </c:pt>
                <c:pt idx="23441">
                  <c:v>9.7708418581411299E-3</c:v>
                </c:pt>
                <c:pt idx="23442">
                  <c:v>6.5649249279985901E-3</c:v>
                </c:pt>
                <c:pt idx="23443">
                  <c:v>3.3994905382330998E-3</c:v>
                </c:pt>
                <c:pt idx="23444" formatCode="0.00E+00">
                  <c:v>3.4891962248383603E-5</c:v>
                </c:pt>
                <c:pt idx="23445">
                  <c:v>-3.1340205279631701E-3</c:v>
                </c:pt>
                <c:pt idx="23446">
                  <c:v>-6.10385341291385E-3</c:v>
                </c:pt>
                <c:pt idx="23447">
                  <c:v>-9.1958560724243604E-3</c:v>
                </c:pt>
                <c:pt idx="23448">
                  <c:v>-1.18647060791661E-2</c:v>
                </c:pt>
                <c:pt idx="23449">
                  <c:v>-1.49407239830081E-2</c:v>
                </c:pt>
                <c:pt idx="23450">
                  <c:v>-1.7487199258830698E-2</c:v>
                </c:pt>
                <c:pt idx="23451">
                  <c:v>-1.98123389856142E-2</c:v>
                </c:pt>
                <c:pt idx="23452">
                  <c:v>-2.2117366149680202E-2</c:v>
                </c:pt>
                <c:pt idx="23453">
                  <c:v>-2.3784072508880101E-2</c:v>
                </c:pt>
                <c:pt idx="23454">
                  <c:v>-2.6025176163943599E-2</c:v>
                </c:pt>
                <c:pt idx="23455">
                  <c:v>-2.7370439048321201E-2</c:v>
                </c:pt>
                <c:pt idx="23456">
                  <c:v>-2.8564828053912798E-2</c:v>
                </c:pt>
                <c:pt idx="23457">
                  <c:v>-2.9625258585710301E-2</c:v>
                </c:pt>
                <c:pt idx="23458">
                  <c:v>-2.9977808775287201E-2</c:v>
                </c:pt>
                <c:pt idx="23459">
                  <c:v>-3.07532062527156E-2</c:v>
                </c:pt>
                <c:pt idx="23460">
                  <c:v>-3.1023286335839902E-2</c:v>
                </c:pt>
                <c:pt idx="23461">
                  <c:v>-3.0507536139058999E-2</c:v>
                </c:pt>
                <c:pt idx="23462">
                  <c:v>-3.0167465566353999E-2</c:v>
                </c:pt>
                <c:pt idx="23463">
                  <c:v>-2.9040820002619702E-2</c:v>
                </c:pt>
                <c:pt idx="23464">
                  <c:v>-2.8186366441931499E-2</c:v>
                </c:pt>
                <c:pt idx="23465">
                  <c:v>-2.6611303774683698E-2</c:v>
                </c:pt>
                <c:pt idx="23466">
                  <c:v>-2.48296366995444E-2</c:v>
                </c:pt>
                <c:pt idx="23467">
                  <c:v>-2.25372082791577E-2</c:v>
                </c:pt>
                <c:pt idx="23468">
                  <c:v>-1.9827681300322801E-2</c:v>
                </c:pt>
                <c:pt idx="23469">
                  <c:v>-1.70961647196133E-2</c:v>
                </c:pt>
                <c:pt idx="23470">
                  <c:v>-1.3734721018282501E-2</c:v>
                </c:pt>
                <c:pt idx="23471">
                  <c:v>-1.0374079869380199E-2</c:v>
                </c:pt>
                <c:pt idx="23472">
                  <c:v>-6.27664837994109E-3</c:v>
                </c:pt>
                <c:pt idx="23473">
                  <c:v>-2.1068010414241E-3</c:v>
                </c:pt>
                <c:pt idx="23474">
                  <c:v>2.5244450661648702E-3</c:v>
                </c:pt>
                <c:pt idx="23475">
                  <c:v>7.2451483991394297E-3</c:v>
                </c:pt>
                <c:pt idx="23476">
                  <c:v>1.21836660199572E-2</c:v>
                </c:pt>
                <c:pt idx="23477">
                  <c:v>1.7581411288852201E-2</c:v>
                </c:pt>
                <c:pt idx="23478">
                  <c:v>2.3194197046596799E-2</c:v>
                </c:pt>
                <c:pt idx="23479">
                  <c:v>2.92304242444303E-2</c:v>
                </c:pt>
                <c:pt idx="23480">
                  <c:v>3.5338648126238201E-2</c:v>
                </c:pt>
                <c:pt idx="23481">
                  <c:v>4.1500428734857903E-2</c:v>
                </c:pt>
                <c:pt idx="23482">
                  <c:v>4.80746604168431E-2</c:v>
                </c:pt>
                <c:pt idx="23483">
                  <c:v>5.51186748693656E-2</c:v>
                </c:pt>
                <c:pt idx="23484">
                  <c:v>6.19563869038652E-2</c:v>
                </c:pt>
                <c:pt idx="23485">
                  <c:v>6.9038089345583004E-2</c:v>
                </c:pt>
                <c:pt idx="23486">
                  <c:v>7.6267103795989596E-2</c:v>
                </c:pt>
                <c:pt idx="23487">
                  <c:v>8.3257397863628596E-2</c:v>
                </c:pt>
                <c:pt idx="23488">
                  <c:v>9.0860550126523706E-2</c:v>
                </c:pt>
                <c:pt idx="23489">
                  <c:v>9.8275556253441407E-2</c:v>
                </c:pt>
                <c:pt idx="23490">
                  <c:v>0.10586079953172001</c:v>
                </c:pt>
                <c:pt idx="23491">
                  <c:v>0.113188491544575</c:v>
                </c:pt>
                <c:pt idx="23492">
                  <c:v>0.120484354582143</c:v>
                </c:pt>
                <c:pt idx="23493">
                  <c:v>0.128040068254024</c:v>
                </c:pt>
                <c:pt idx="23494">
                  <c:v>0.135461998357612</c:v>
                </c:pt>
                <c:pt idx="23495">
                  <c:v>0.142842512745505</c:v>
                </c:pt>
                <c:pt idx="23496">
                  <c:v>0.150114756542544</c:v>
                </c:pt>
                <c:pt idx="23497">
                  <c:v>0.15715378591343901</c:v>
                </c:pt>
                <c:pt idx="23498">
                  <c:v>0.164239095294964</c:v>
                </c:pt>
                <c:pt idx="23499">
                  <c:v>0.17105365268668199</c:v>
                </c:pt>
                <c:pt idx="23500">
                  <c:v>0.177694304867619</c:v>
                </c:pt>
                <c:pt idx="23501">
                  <c:v>0.18432228274461901</c:v>
                </c:pt>
                <c:pt idx="23502">
                  <c:v>0.19027072146315799</c:v>
                </c:pt>
                <c:pt idx="23503">
                  <c:v>0.19640393849451099</c:v>
                </c:pt>
                <c:pt idx="23504">
                  <c:v>0.201792089034602</c:v>
                </c:pt>
                <c:pt idx="23505">
                  <c:v>0.207701687003295</c:v>
                </c:pt>
                <c:pt idx="23506">
                  <c:v>0.21259124223440101</c:v>
                </c:pt>
                <c:pt idx="23507">
                  <c:v>0.21777886990010401</c:v>
                </c:pt>
                <c:pt idx="23508">
                  <c:v>0.22227961399579599</c:v>
                </c:pt>
                <c:pt idx="23509">
                  <c:v>0.226131639248697</c:v>
                </c:pt>
                <c:pt idx="23510">
                  <c:v>0.23044831497959201</c:v>
                </c:pt>
                <c:pt idx="23511">
                  <c:v>0.23377939969806</c:v>
                </c:pt>
                <c:pt idx="23512">
                  <c:v>0.23717959192485799</c:v>
                </c:pt>
                <c:pt idx="23513">
                  <c:v>0.239846337219106</c:v>
                </c:pt>
                <c:pt idx="23514">
                  <c:v>0.24234281581452199</c:v>
                </c:pt>
                <c:pt idx="23515">
                  <c:v>0.24430634948399799</c:v>
                </c:pt>
                <c:pt idx="23516">
                  <c:v>0.24604657899958499</c:v>
                </c:pt>
                <c:pt idx="23517">
                  <c:v>0.24746303820960799</c:v>
                </c:pt>
                <c:pt idx="23518">
                  <c:v>0.24787991169446699</c:v>
                </c:pt>
                <c:pt idx="23519">
                  <c:v>0.248905592481449</c:v>
                </c:pt>
                <c:pt idx="23520">
                  <c:v>0.24842104934197801</c:v>
                </c:pt>
                <c:pt idx="23521">
                  <c:v>0.248747523092156</c:v>
                </c:pt>
                <c:pt idx="23522">
                  <c:v>0.248037189996447</c:v>
                </c:pt>
                <c:pt idx="23523">
                  <c:v>0.24699424554926599</c:v>
                </c:pt>
                <c:pt idx="23524">
                  <c:v>0.24576812773944101</c:v>
                </c:pt>
                <c:pt idx="23525">
                  <c:v>0.243915567236585</c:v>
                </c:pt>
                <c:pt idx="23526">
                  <c:v>0.24225236931765101</c:v>
                </c:pt>
                <c:pt idx="23527">
                  <c:v>0.23964724359786699</c:v>
                </c:pt>
                <c:pt idx="23528">
                  <c:v>0.237333728698224</c:v>
                </c:pt>
                <c:pt idx="23529">
                  <c:v>0.234065775002053</c:v>
                </c:pt>
                <c:pt idx="23530">
                  <c:v>0.23102546726768</c:v>
                </c:pt>
                <c:pt idx="23531">
                  <c:v>0.22751491713907199</c:v>
                </c:pt>
                <c:pt idx="23532">
                  <c:v>0.223823296019308</c:v>
                </c:pt>
                <c:pt idx="23533">
                  <c:v>0.22002720133832601</c:v>
                </c:pt>
                <c:pt idx="23534">
                  <c:v>0.21574806251843301</c:v>
                </c:pt>
                <c:pt idx="23535">
                  <c:v>0.21162676564587299</c:v>
                </c:pt>
                <c:pt idx="23536">
                  <c:v>0.20694276588378499</c:v>
                </c:pt>
                <c:pt idx="23537">
                  <c:v>0.20241904166913899</c:v>
                </c:pt>
                <c:pt idx="23538">
                  <c:v>0.19788677814772601</c:v>
                </c:pt>
                <c:pt idx="23539">
                  <c:v>0.19305339756626999</c:v>
                </c:pt>
                <c:pt idx="23540">
                  <c:v>0.188477219300559</c:v>
                </c:pt>
                <c:pt idx="23541">
                  <c:v>0.183172034477325</c:v>
                </c:pt>
                <c:pt idx="23542">
                  <c:v>0.17820593059480699</c:v>
                </c:pt>
                <c:pt idx="23543">
                  <c:v>0.17351926548775601</c:v>
                </c:pt>
                <c:pt idx="23544">
                  <c:v>0.16865263015461099</c:v>
                </c:pt>
                <c:pt idx="23545">
                  <c:v>0.16380659876203099</c:v>
                </c:pt>
                <c:pt idx="23546">
                  <c:v>0.15906608492323801</c:v>
                </c:pt>
                <c:pt idx="23547">
                  <c:v>0.154235191242132</c:v>
                </c:pt>
                <c:pt idx="23548">
                  <c:v>0.14970745298500401</c:v>
                </c:pt>
                <c:pt idx="23549">
                  <c:v>0.145540550360163</c:v>
                </c:pt>
                <c:pt idx="23550">
                  <c:v>0.14133155471984199</c:v>
                </c:pt>
                <c:pt idx="23551">
                  <c:v>0.13721325477969401</c:v>
                </c:pt>
                <c:pt idx="23552">
                  <c:v>0.13325053020178501</c:v>
                </c:pt>
                <c:pt idx="23553">
                  <c:v>0.129767411043438</c:v>
                </c:pt>
                <c:pt idx="23554">
                  <c:v>0.12627539340637001</c:v>
                </c:pt>
                <c:pt idx="23555">
                  <c:v>0.123171539279647</c:v>
                </c:pt>
                <c:pt idx="23556">
                  <c:v>0.120306497920176</c:v>
                </c:pt>
                <c:pt idx="23557">
                  <c:v>0.11746913951718101</c:v>
                </c:pt>
                <c:pt idx="23558">
                  <c:v>0.115187447785428</c:v>
                </c:pt>
                <c:pt idx="23559">
                  <c:v>0.11310111444697001</c:v>
                </c:pt>
                <c:pt idx="23560">
                  <c:v>0.111673125592907</c:v>
                </c:pt>
                <c:pt idx="23561">
                  <c:v>0.11012678839084</c:v>
                </c:pt>
                <c:pt idx="23562">
                  <c:v>0.109117016591556</c:v>
                </c:pt>
                <c:pt idx="23563">
                  <c:v>0.10819484721244001</c:v>
                </c:pt>
                <c:pt idx="23564">
                  <c:v>0.107741889359717</c:v>
                </c:pt>
                <c:pt idx="23565">
                  <c:v>0.10771543216614</c:v>
                </c:pt>
                <c:pt idx="23566">
                  <c:v>0.107871072151475</c:v>
                </c:pt>
                <c:pt idx="23567">
                  <c:v>0.108497598426749</c:v>
                </c:pt>
                <c:pt idx="23568">
                  <c:v>0.10920928506710099</c:v>
                </c:pt>
                <c:pt idx="23569">
                  <c:v>0.110116199046719</c:v>
                </c:pt>
                <c:pt idx="23570">
                  <c:v>0.111757384689295</c:v>
                </c:pt>
                <c:pt idx="23571">
                  <c:v>0.113553109085073</c:v>
                </c:pt>
                <c:pt idx="23572">
                  <c:v>0.115503805663484</c:v>
                </c:pt>
                <c:pt idx="23573">
                  <c:v>0.11773240201579099</c:v>
                </c:pt>
                <c:pt idx="23574">
                  <c:v>0.120141215775112</c:v>
                </c:pt>
                <c:pt idx="23575">
                  <c:v>0.12287793493818799</c:v>
                </c:pt>
                <c:pt idx="23576">
                  <c:v>0.126091220648339</c:v>
                </c:pt>
                <c:pt idx="23577">
                  <c:v>0.12922075527350299</c:v>
                </c:pt>
                <c:pt idx="23578">
                  <c:v>0.132498600834321</c:v>
                </c:pt>
                <c:pt idx="23579">
                  <c:v>0.135904742025345</c:v>
                </c:pt>
                <c:pt idx="23580">
                  <c:v>0.139719622416941</c:v>
                </c:pt>
                <c:pt idx="23581">
                  <c:v>0.14337298566231699</c:v>
                </c:pt>
                <c:pt idx="23582">
                  <c:v>0.14725455169971599</c:v>
                </c:pt>
                <c:pt idx="23583">
                  <c:v>0.15119185258731799</c:v>
                </c:pt>
                <c:pt idx="23584">
                  <c:v>0.15517535196292401</c:v>
                </c:pt>
                <c:pt idx="23585">
                  <c:v>0.15917935675928099</c:v>
                </c:pt>
                <c:pt idx="23586">
                  <c:v>0.16309013040207301</c:v>
                </c:pt>
                <c:pt idx="23587">
                  <c:v>0.16709832198833399</c:v>
                </c:pt>
                <c:pt idx="23588">
                  <c:v>0.17080020193863199</c:v>
                </c:pt>
                <c:pt idx="23589">
                  <c:v>0.17484213280088901</c:v>
                </c:pt>
                <c:pt idx="23590">
                  <c:v>0.17867110689066601</c:v>
                </c:pt>
                <c:pt idx="23591">
                  <c:v>0.18197205218489401</c:v>
                </c:pt>
                <c:pt idx="23592">
                  <c:v>0.18534510901222001</c:v>
                </c:pt>
                <c:pt idx="23593">
                  <c:v>0.18873191409894899</c:v>
                </c:pt>
                <c:pt idx="23594">
                  <c:v>0.19172658790439201</c:v>
                </c:pt>
                <c:pt idx="23595">
                  <c:v>0.194662561478781</c:v>
                </c:pt>
                <c:pt idx="23596">
                  <c:v>0.19687272739430201</c:v>
                </c:pt>
                <c:pt idx="23597">
                  <c:v>0.19899773646524399</c:v>
                </c:pt>
                <c:pt idx="23598">
                  <c:v>0.201058546362652</c:v>
                </c:pt>
                <c:pt idx="23599">
                  <c:v>0.20279652992338701</c:v>
                </c:pt>
                <c:pt idx="23600">
                  <c:v>0.204123524326661</c:v>
                </c:pt>
                <c:pt idx="23601">
                  <c:v>0.20493869284918501</c:v>
                </c:pt>
                <c:pt idx="23602">
                  <c:v>0.20524836100069099</c:v>
                </c:pt>
                <c:pt idx="23603">
                  <c:v>0.20585670821101501</c:v>
                </c:pt>
                <c:pt idx="23604">
                  <c:v>0.20565250112630601</c:v>
                </c:pt>
                <c:pt idx="23605">
                  <c:v>0.205125474370385</c:v>
                </c:pt>
                <c:pt idx="23606">
                  <c:v>0.20410001513554901</c:v>
                </c:pt>
                <c:pt idx="23607">
                  <c:v>0.20222512660268799</c:v>
                </c:pt>
                <c:pt idx="23608">
                  <c:v>0.200702935654716</c:v>
                </c:pt>
                <c:pt idx="23609">
                  <c:v>0.19821364212192299</c:v>
                </c:pt>
                <c:pt idx="23610">
                  <c:v>0.19573080649339999</c:v>
                </c:pt>
                <c:pt idx="23611">
                  <c:v>0.192325361295444</c:v>
                </c:pt>
                <c:pt idx="23612">
                  <c:v>0.18874552185182999</c:v>
                </c:pt>
                <c:pt idx="23613">
                  <c:v>0.184805287974496</c:v>
                </c:pt>
                <c:pt idx="23614">
                  <c:v>0.180224635415903</c:v>
                </c:pt>
                <c:pt idx="23615">
                  <c:v>0.17565877268765101</c:v>
                </c:pt>
                <c:pt idx="23616">
                  <c:v>0.17022847000753999</c:v>
                </c:pt>
                <c:pt idx="23617">
                  <c:v>0.164935290940801</c:v>
                </c:pt>
                <c:pt idx="23618">
                  <c:v>0.158586327486162</c:v>
                </c:pt>
                <c:pt idx="23619">
                  <c:v>0.15241361415274901</c:v>
                </c:pt>
                <c:pt idx="23620">
                  <c:v>0.14585400673608501</c:v>
                </c:pt>
                <c:pt idx="23621">
                  <c:v>0.13889905953515699</c:v>
                </c:pt>
                <c:pt idx="23622">
                  <c:v>0.13197579219084199</c:v>
                </c:pt>
                <c:pt idx="23623">
                  <c:v>0.123952736147493</c:v>
                </c:pt>
                <c:pt idx="23624">
                  <c:v>0.11620758364084301</c:v>
                </c:pt>
                <c:pt idx="23625">
                  <c:v>0.108339365291808</c:v>
                </c:pt>
                <c:pt idx="23626">
                  <c:v>0.100309738664243</c:v>
                </c:pt>
                <c:pt idx="23627">
                  <c:v>9.2129593331516005E-2</c:v>
                </c:pt>
                <c:pt idx="23628">
                  <c:v>8.35378274401464E-2</c:v>
                </c:pt>
                <c:pt idx="23629">
                  <c:v>7.4901110527567302E-2</c:v>
                </c:pt>
                <c:pt idx="23630">
                  <c:v>6.6372780629257805E-2</c:v>
                </c:pt>
                <c:pt idx="23631">
                  <c:v>5.7969621657810201E-2</c:v>
                </c:pt>
                <c:pt idx="23632">
                  <c:v>4.9489611864168101E-2</c:v>
                </c:pt>
                <c:pt idx="23633">
                  <c:v>4.0824062477867601E-2</c:v>
                </c:pt>
                <c:pt idx="23634">
                  <c:v>3.1982855399243601E-2</c:v>
                </c:pt>
                <c:pt idx="23635">
                  <c:v>2.3814427690662301E-2</c:v>
                </c:pt>
                <c:pt idx="23636">
                  <c:v>1.56798925283059E-2</c:v>
                </c:pt>
                <c:pt idx="23637">
                  <c:v>7.7028956819713496E-3</c:v>
                </c:pt>
                <c:pt idx="23638">
                  <c:v>-2.8305786126328402E-4</c:v>
                </c:pt>
                <c:pt idx="23639">
                  <c:v>-7.8474838031481198E-3</c:v>
                </c:pt>
                <c:pt idx="23640">
                  <c:v>-1.52184239038542E-2</c:v>
                </c:pt>
                <c:pt idx="23641">
                  <c:v>-2.2435606168336598E-2</c:v>
                </c:pt>
                <c:pt idx="23642">
                  <c:v>-2.8770955433810801E-2</c:v>
                </c:pt>
                <c:pt idx="23643">
                  <c:v>-3.5378402398439701E-2</c:v>
                </c:pt>
                <c:pt idx="23644">
                  <c:v>-4.1092062490948399E-2</c:v>
                </c:pt>
                <c:pt idx="23645">
                  <c:v>-4.6886628294923897E-2</c:v>
                </c:pt>
                <c:pt idx="23646">
                  <c:v>-5.2018614801180002E-2</c:v>
                </c:pt>
                <c:pt idx="23647">
                  <c:v>-5.6596415447285303E-2</c:v>
                </c:pt>
                <c:pt idx="23648">
                  <c:v>-6.0892690896556897E-2</c:v>
                </c:pt>
                <c:pt idx="23649">
                  <c:v>-6.4316473011805E-2</c:v>
                </c:pt>
                <c:pt idx="23650">
                  <c:v>-6.7869138483585306E-2</c:v>
                </c:pt>
                <c:pt idx="23651">
                  <c:v>-7.0701903898592003E-2</c:v>
                </c:pt>
                <c:pt idx="23652">
                  <c:v>-7.2567504879041997E-2</c:v>
                </c:pt>
                <c:pt idx="23653">
                  <c:v>-7.3975954001674296E-2</c:v>
                </c:pt>
                <c:pt idx="23654">
                  <c:v>-7.4838628495007706E-2</c:v>
                </c:pt>
                <c:pt idx="23655">
                  <c:v>-7.5598123981926404E-2</c:v>
                </c:pt>
                <c:pt idx="23656">
                  <c:v>-7.5403550682529394E-2</c:v>
                </c:pt>
                <c:pt idx="23657">
                  <c:v>-7.4496954833071699E-2</c:v>
                </c:pt>
                <c:pt idx="23658">
                  <c:v>-7.3100893637621706E-2</c:v>
                </c:pt>
                <c:pt idx="23659">
                  <c:v>-7.1081194682476895E-2</c:v>
                </c:pt>
                <c:pt idx="23660">
                  <c:v>-6.8891939693444995E-2</c:v>
                </c:pt>
                <c:pt idx="23661">
                  <c:v>-6.6076928529459802E-2</c:v>
                </c:pt>
                <c:pt idx="23662">
                  <c:v>-6.2351526421715299E-2</c:v>
                </c:pt>
                <c:pt idx="23663">
                  <c:v>-5.8315767157187601E-2</c:v>
                </c:pt>
                <c:pt idx="23664">
                  <c:v>-5.3731055648528099E-2</c:v>
                </c:pt>
                <c:pt idx="23665">
                  <c:v>-4.8793586196355002E-2</c:v>
                </c:pt>
                <c:pt idx="23666">
                  <c:v>-4.3473300134821501E-2</c:v>
                </c:pt>
                <c:pt idx="23667">
                  <c:v>-3.7461344805930101E-2</c:v>
                </c:pt>
                <c:pt idx="23668">
                  <c:v>-3.0947855352418799E-2</c:v>
                </c:pt>
                <c:pt idx="23669">
                  <c:v>-2.40375423198235E-2</c:v>
                </c:pt>
                <c:pt idx="23670">
                  <c:v>-1.7155528639044799E-2</c:v>
                </c:pt>
                <c:pt idx="23671">
                  <c:v>-9.6710268219575499E-3</c:v>
                </c:pt>
                <c:pt idx="23672">
                  <c:v>-1.9738721667120198E-3</c:v>
                </c:pt>
                <c:pt idx="23673">
                  <c:v>5.9692850597411499E-3</c:v>
                </c:pt>
                <c:pt idx="23674">
                  <c:v>1.41916436058446E-2</c:v>
                </c:pt>
                <c:pt idx="23675">
                  <c:v>2.24423869549981E-2</c:v>
                </c:pt>
                <c:pt idx="23676">
                  <c:v>3.0978838367348199E-2</c:v>
                </c:pt>
                <c:pt idx="23677">
                  <c:v>3.9117708987635502E-2</c:v>
                </c:pt>
                <c:pt idx="23678">
                  <c:v>4.79976192866053E-2</c:v>
                </c:pt>
                <c:pt idx="23679">
                  <c:v>5.6693649996275797E-2</c:v>
                </c:pt>
                <c:pt idx="23680">
                  <c:v>6.5248514148805295E-2</c:v>
                </c:pt>
                <c:pt idx="23681">
                  <c:v>7.4169834182591599E-2</c:v>
                </c:pt>
                <c:pt idx="23682">
                  <c:v>8.2190570579406194E-2</c:v>
                </c:pt>
                <c:pt idx="23683">
                  <c:v>9.0234293555778694E-2</c:v>
                </c:pt>
                <c:pt idx="23684">
                  <c:v>9.8577303715339001E-2</c:v>
                </c:pt>
                <c:pt idx="23685">
                  <c:v>0.106420180005128</c:v>
                </c:pt>
                <c:pt idx="23686">
                  <c:v>0.11385409410526499</c:v>
                </c:pt>
                <c:pt idx="23687">
                  <c:v>0.12081673929593301</c:v>
                </c:pt>
                <c:pt idx="23688">
                  <c:v>0.127424503277551</c:v>
                </c:pt>
                <c:pt idx="23689">
                  <c:v>0.13378777957958701</c:v>
                </c:pt>
                <c:pt idx="23690">
                  <c:v>0.13998627996636401</c:v>
                </c:pt>
                <c:pt idx="23691">
                  <c:v>0.14509032493996499</c:v>
                </c:pt>
                <c:pt idx="23692">
                  <c:v>0.15021387996984201</c:v>
                </c:pt>
                <c:pt idx="23693">
                  <c:v>0.15389968178128099</c:v>
                </c:pt>
                <c:pt idx="23694">
                  <c:v>0.15823206426825601</c:v>
                </c:pt>
                <c:pt idx="23695">
                  <c:v>0.161339789516279</c:v>
                </c:pt>
                <c:pt idx="23696">
                  <c:v>0.163807507227934</c:v>
                </c:pt>
                <c:pt idx="23697">
                  <c:v>0.16541595894383701</c:v>
                </c:pt>
                <c:pt idx="23698">
                  <c:v>0.166553282985791</c:v>
                </c:pt>
                <c:pt idx="23699">
                  <c:v>0.167430328209412</c:v>
                </c:pt>
                <c:pt idx="23700">
                  <c:v>0.16676137011861999</c:v>
                </c:pt>
                <c:pt idx="23701">
                  <c:v>0.16628375166485099</c:v>
                </c:pt>
                <c:pt idx="23702">
                  <c:v>0.164182205337468</c:v>
                </c:pt>
                <c:pt idx="23703">
                  <c:v>0.16179063229214399</c:v>
                </c:pt>
                <c:pt idx="23704">
                  <c:v>0.15852654543432401</c:v>
                </c:pt>
                <c:pt idx="23705">
                  <c:v>0.154754353933439</c:v>
                </c:pt>
                <c:pt idx="23706">
                  <c:v>0.15015264562541</c:v>
                </c:pt>
                <c:pt idx="23707">
                  <c:v>0.144409814137653</c:v>
                </c:pt>
                <c:pt idx="23708">
                  <c:v>0.13896035097454101</c:v>
                </c:pt>
                <c:pt idx="23709">
                  <c:v>0.131230521968696</c:v>
                </c:pt>
                <c:pt idx="23710">
                  <c:v>0.12400994102069</c:v>
                </c:pt>
                <c:pt idx="23711">
                  <c:v>0.11568431559320599</c:v>
                </c:pt>
                <c:pt idx="23712">
                  <c:v>0.10687701994179</c:v>
                </c:pt>
                <c:pt idx="23713">
                  <c:v>9.7483605292866704E-2</c:v>
                </c:pt>
                <c:pt idx="23714">
                  <c:v>8.6811788441374202E-2</c:v>
                </c:pt>
                <c:pt idx="23715">
                  <c:v>7.6467472265020694E-2</c:v>
                </c:pt>
                <c:pt idx="23716">
                  <c:v>6.4827300242531E-2</c:v>
                </c:pt>
                <c:pt idx="23717">
                  <c:v>5.3415148368588697E-2</c:v>
                </c:pt>
                <c:pt idx="23718">
                  <c:v>4.0899477218498702E-2</c:v>
                </c:pt>
                <c:pt idx="23719">
                  <c:v>2.8373340656268599E-2</c:v>
                </c:pt>
                <c:pt idx="23720">
                  <c:v>1.48584183974353E-2</c:v>
                </c:pt>
                <c:pt idx="23721">
                  <c:v>1.6875331527234001E-3</c:v>
                </c:pt>
                <c:pt idx="23722">
                  <c:v>-1.18195114475913E-2</c:v>
                </c:pt>
                <c:pt idx="23723">
                  <c:v>-2.6193821276582398E-2</c:v>
                </c:pt>
                <c:pt idx="23724">
                  <c:v>-4.0021164494414799E-2</c:v>
                </c:pt>
                <c:pt idx="23725">
                  <c:v>-5.4931327957792001E-2</c:v>
                </c:pt>
                <c:pt idx="23726">
                  <c:v>-6.8982527565129598E-2</c:v>
                </c:pt>
                <c:pt idx="23727">
                  <c:v>-8.3877692171933305E-2</c:v>
                </c:pt>
                <c:pt idx="23728">
                  <c:v>-9.8435597271175596E-2</c:v>
                </c:pt>
                <c:pt idx="23729">
                  <c:v>-0.112968829954294</c:v>
                </c:pt>
                <c:pt idx="23730">
                  <c:v>-0.12775044076094</c:v>
                </c:pt>
                <c:pt idx="23731">
                  <c:v>-0.14172123479777601</c:v>
                </c:pt>
                <c:pt idx="23732">
                  <c:v>-0.156146659155906</c:v>
                </c:pt>
                <c:pt idx="23733">
                  <c:v>-0.16986620031427599</c:v>
                </c:pt>
                <c:pt idx="23734">
                  <c:v>-0.18377494463869901</c:v>
                </c:pt>
                <c:pt idx="23735">
                  <c:v>-0.196685612550586</c:v>
                </c:pt>
                <c:pt idx="23736">
                  <c:v>-0.20970122716335399</c:v>
                </c:pt>
                <c:pt idx="23737">
                  <c:v>-0.22245578417683501</c:v>
                </c:pt>
                <c:pt idx="23738">
                  <c:v>-0.234032745980538</c:v>
                </c:pt>
                <c:pt idx="23739">
                  <c:v>-0.24595522940045</c:v>
                </c:pt>
                <c:pt idx="23740">
                  <c:v>-0.25628672439153299</c:v>
                </c:pt>
                <c:pt idx="23741">
                  <c:v>-0.26708253326171999</c:v>
                </c:pt>
                <c:pt idx="23742">
                  <c:v>-0.276720785010312</c:v>
                </c:pt>
                <c:pt idx="23743">
                  <c:v>-0.28583199976434498</c:v>
                </c:pt>
                <c:pt idx="23744">
                  <c:v>-0.29405731947719699</c:v>
                </c:pt>
                <c:pt idx="23745">
                  <c:v>-0.30135134122769802</c:v>
                </c:pt>
                <c:pt idx="23746">
                  <c:v>-0.30853450861324999</c:v>
                </c:pt>
                <c:pt idx="23747">
                  <c:v>-0.31463768429686001</c:v>
                </c:pt>
                <c:pt idx="23748">
                  <c:v>-0.320057476592912</c:v>
                </c:pt>
                <c:pt idx="23749">
                  <c:v>-0.32434038349785999</c:v>
                </c:pt>
                <c:pt idx="23750">
                  <c:v>-0.328142456691633</c:v>
                </c:pt>
                <c:pt idx="23751">
                  <c:v>-0.33101651998152398</c:v>
                </c:pt>
                <c:pt idx="23752">
                  <c:v>-0.333351772710066</c:v>
                </c:pt>
                <c:pt idx="23753">
                  <c:v>-0.33435001303794598</c:v>
                </c:pt>
                <c:pt idx="23754">
                  <c:v>-0.33467552378131898</c:v>
                </c:pt>
                <c:pt idx="23755">
                  <c:v>-0.334484511291741</c:v>
                </c:pt>
                <c:pt idx="23756">
                  <c:v>-0.33309220332086897</c:v>
                </c:pt>
                <c:pt idx="23757">
                  <c:v>-0.33111185749979499</c:v>
                </c:pt>
                <c:pt idx="23758">
                  <c:v>-0.32810482286301201</c:v>
                </c:pt>
                <c:pt idx="23759">
                  <c:v>-0.32472073076327401</c:v>
                </c:pt>
                <c:pt idx="23760">
                  <c:v>-0.32021300229017202</c:v>
                </c:pt>
                <c:pt idx="23761">
                  <c:v>-0.315092924564359</c:v>
                </c:pt>
                <c:pt idx="23762">
                  <c:v>-0.30915925063293398</c:v>
                </c:pt>
                <c:pt idx="23763">
                  <c:v>-0.30272464934226001</c:v>
                </c:pt>
                <c:pt idx="23764">
                  <c:v>-0.295608904122376</c:v>
                </c:pt>
                <c:pt idx="23765">
                  <c:v>-0.28788436940513001</c:v>
                </c:pt>
                <c:pt idx="23766">
                  <c:v>-0.27966203467831902</c:v>
                </c:pt>
                <c:pt idx="23767">
                  <c:v>-0.27038181271246597</c:v>
                </c:pt>
                <c:pt idx="23768">
                  <c:v>-0.26137760148292799</c:v>
                </c:pt>
                <c:pt idx="23769">
                  <c:v>-0.251763394288888</c:v>
                </c:pt>
                <c:pt idx="23770">
                  <c:v>-0.241447890860127</c:v>
                </c:pt>
                <c:pt idx="23771">
                  <c:v>-0.230975062527083</c:v>
                </c:pt>
                <c:pt idx="23772">
                  <c:v>-0.219864984181492</c:v>
                </c:pt>
                <c:pt idx="23773">
                  <c:v>-0.20912108818042899</c:v>
                </c:pt>
                <c:pt idx="23774">
                  <c:v>-0.19789814853604901</c:v>
                </c:pt>
                <c:pt idx="23775">
                  <c:v>-0.18640341521572601</c:v>
                </c:pt>
                <c:pt idx="23776">
                  <c:v>-0.17456405281010501</c:v>
                </c:pt>
                <c:pt idx="23777">
                  <c:v>-0.16273559348046801</c:v>
                </c:pt>
                <c:pt idx="23778">
                  <c:v>-0.15122950133886101</c:v>
                </c:pt>
                <c:pt idx="23779">
                  <c:v>-0.13988539297639899</c:v>
                </c:pt>
                <c:pt idx="23780">
                  <c:v>-0.128414006739661</c:v>
                </c:pt>
                <c:pt idx="23781">
                  <c:v>-0.116839416079668</c:v>
                </c:pt>
                <c:pt idx="23782">
                  <c:v>-0.105760189843807</c:v>
                </c:pt>
                <c:pt idx="23783">
                  <c:v>-9.4824310978662299E-2</c:v>
                </c:pt>
                <c:pt idx="23784">
                  <c:v>-8.45062183216818E-2</c:v>
                </c:pt>
                <c:pt idx="23785">
                  <c:v>-7.4161372641776593E-2</c:v>
                </c:pt>
                <c:pt idx="23786">
                  <c:v>-6.4299445996880006E-2</c:v>
                </c:pt>
                <c:pt idx="23787">
                  <c:v>-5.4962285666518597E-2</c:v>
                </c:pt>
                <c:pt idx="23788">
                  <c:v>-4.58727268275071E-2</c:v>
                </c:pt>
                <c:pt idx="23789">
                  <c:v>-3.7530821056263403E-2</c:v>
                </c:pt>
                <c:pt idx="23790">
                  <c:v>-2.9513518630838301E-2</c:v>
                </c:pt>
                <c:pt idx="23791">
                  <c:v>-2.2477981487780699E-2</c:v>
                </c:pt>
                <c:pt idx="23792">
                  <c:v>-1.55023279519252E-2</c:v>
                </c:pt>
                <c:pt idx="23793">
                  <c:v>-9.5482064964639204E-3</c:v>
                </c:pt>
                <c:pt idx="23794">
                  <c:v>-3.9809059302144002E-3</c:v>
                </c:pt>
                <c:pt idx="23795">
                  <c:v>6.5741073771259195E-4</c:v>
                </c:pt>
                <c:pt idx="23796">
                  <c:v>4.4652763541089798E-3</c:v>
                </c:pt>
                <c:pt idx="23797">
                  <c:v>8.0630916834270594E-3</c:v>
                </c:pt>
                <c:pt idx="23798">
                  <c:v>1.0574158389457499E-2</c:v>
                </c:pt>
                <c:pt idx="23799">
                  <c:v>1.27925832829452E-2</c:v>
                </c:pt>
                <c:pt idx="23800">
                  <c:v>1.3754808772053401E-2</c:v>
                </c:pt>
                <c:pt idx="23801">
                  <c:v>1.4158062539571701E-2</c:v>
                </c:pt>
                <c:pt idx="23802">
                  <c:v>1.39525338024226E-2</c:v>
                </c:pt>
                <c:pt idx="23803">
                  <c:v>1.29220508216296E-2</c:v>
                </c:pt>
                <c:pt idx="23804">
                  <c:v>1.1409039579988499E-2</c:v>
                </c:pt>
                <c:pt idx="23805">
                  <c:v>8.6723868290476402E-3</c:v>
                </c:pt>
                <c:pt idx="23806">
                  <c:v>5.5286425006437099E-3</c:v>
                </c:pt>
                <c:pt idx="23807">
                  <c:v>1.4925697218832201E-3</c:v>
                </c:pt>
                <c:pt idx="23808">
                  <c:v>-2.7308676413316298E-3</c:v>
                </c:pt>
                <c:pt idx="23809">
                  <c:v>-7.8840533213348999E-3</c:v>
                </c:pt>
                <c:pt idx="23810">
                  <c:v>-1.3712902726041899E-2</c:v>
                </c:pt>
                <c:pt idx="23811">
                  <c:v>-2.0193670743579299E-2</c:v>
                </c:pt>
                <c:pt idx="23812">
                  <c:v>-2.6952090287482799E-2</c:v>
                </c:pt>
                <c:pt idx="23813">
                  <c:v>-3.4122215095866201E-2</c:v>
                </c:pt>
                <c:pt idx="23814">
                  <c:v>-4.19848382904906E-2</c:v>
                </c:pt>
                <c:pt idx="23815">
                  <c:v>-5.0099882455098999E-2</c:v>
                </c:pt>
                <c:pt idx="23816">
                  <c:v>-5.88710782670685E-2</c:v>
                </c:pt>
                <c:pt idx="23817">
                  <c:v>-6.7619591084971994E-2</c:v>
                </c:pt>
                <c:pt idx="23818">
                  <c:v>-7.7101551756225101E-2</c:v>
                </c:pt>
                <c:pt idx="23819">
                  <c:v>-8.6420698394075193E-2</c:v>
                </c:pt>
                <c:pt idx="23820">
                  <c:v>-9.6156758406746798E-2</c:v>
                </c:pt>
                <c:pt idx="23821">
                  <c:v>-0.106254843357145</c:v>
                </c:pt>
                <c:pt idx="23822">
                  <c:v>-0.11600601002215601</c:v>
                </c:pt>
                <c:pt idx="23823">
                  <c:v>-0.12639296197365801</c:v>
                </c:pt>
                <c:pt idx="23824">
                  <c:v>-0.13625994898893001</c:v>
                </c:pt>
                <c:pt idx="23825">
                  <c:v>-0.146521125808033</c:v>
                </c:pt>
                <c:pt idx="23826">
                  <c:v>-0.15631640627077201</c:v>
                </c:pt>
                <c:pt idx="23827">
                  <c:v>-0.16610662371236401</c:v>
                </c:pt>
                <c:pt idx="23828">
                  <c:v>-0.176211097846519</c:v>
                </c:pt>
                <c:pt idx="23829">
                  <c:v>-0.18548631863432899</c:v>
                </c:pt>
                <c:pt idx="23830">
                  <c:v>-0.19463093632801901</c:v>
                </c:pt>
                <c:pt idx="23831">
                  <c:v>-0.20353801009321301</c:v>
                </c:pt>
                <c:pt idx="23832">
                  <c:v>-0.21214785096625199</c:v>
                </c:pt>
                <c:pt idx="23833">
                  <c:v>-0.220388023257062</c:v>
                </c:pt>
                <c:pt idx="23834">
                  <c:v>-0.22818317322487999</c:v>
                </c:pt>
                <c:pt idx="23835">
                  <c:v>-0.23531724771512499</c:v>
                </c:pt>
                <c:pt idx="23836">
                  <c:v>-0.241913224789745</c:v>
                </c:pt>
                <c:pt idx="23837">
                  <c:v>-0.248209801756441</c:v>
                </c:pt>
                <c:pt idx="23838">
                  <c:v>-0.25383028517692802</c:v>
                </c:pt>
                <c:pt idx="23839">
                  <c:v>-0.25881498515776602</c:v>
                </c:pt>
                <c:pt idx="23840">
                  <c:v>-0.26293042973869502</c:v>
                </c:pt>
                <c:pt idx="23841">
                  <c:v>-0.26659619302343202</c:v>
                </c:pt>
                <c:pt idx="23842">
                  <c:v>-0.26973385053754301</c:v>
                </c:pt>
                <c:pt idx="23843">
                  <c:v>-0.27217781548374698</c:v>
                </c:pt>
                <c:pt idx="23844">
                  <c:v>-0.27360082991777002</c:v>
                </c:pt>
                <c:pt idx="23845">
                  <c:v>-0.27446140309088402</c:v>
                </c:pt>
                <c:pt idx="23846">
                  <c:v>-0.27471095434135301</c:v>
                </c:pt>
                <c:pt idx="23847">
                  <c:v>-0.27418811270869903</c:v>
                </c:pt>
                <c:pt idx="23848">
                  <c:v>-0.273010452512087</c:v>
                </c:pt>
                <c:pt idx="23849">
                  <c:v>-0.27081849604078101</c:v>
                </c:pt>
                <c:pt idx="23850">
                  <c:v>-0.26835788066321298</c:v>
                </c:pt>
                <c:pt idx="23851">
                  <c:v>-0.26477777371247402</c:v>
                </c:pt>
                <c:pt idx="23852">
                  <c:v>-0.26044779138517998</c:v>
                </c:pt>
                <c:pt idx="23853">
                  <c:v>-0.25581794966653598</c:v>
                </c:pt>
                <c:pt idx="23854">
                  <c:v>-0.24992206954613599</c:v>
                </c:pt>
                <c:pt idx="23855">
                  <c:v>-0.24414936450581601</c:v>
                </c:pt>
                <c:pt idx="23856">
                  <c:v>-0.23710856410421799</c:v>
                </c:pt>
                <c:pt idx="23857">
                  <c:v>-0.229758767329652</c:v>
                </c:pt>
                <c:pt idx="23858">
                  <c:v>-0.22174034286664199</c:v>
                </c:pt>
                <c:pt idx="23859">
                  <c:v>-0.212970794833481</c:v>
                </c:pt>
                <c:pt idx="23860">
                  <c:v>-0.204142257983425</c:v>
                </c:pt>
                <c:pt idx="23861">
                  <c:v>-0.19459591171343699</c:v>
                </c:pt>
                <c:pt idx="23862">
                  <c:v>-0.18452615564861899</c:v>
                </c:pt>
                <c:pt idx="23863">
                  <c:v>-0.174050324159151</c:v>
                </c:pt>
                <c:pt idx="23864">
                  <c:v>-0.16334791217116101</c:v>
                </c:pt>
                <c:pt idx="23865">
                  <c:v>-0.15223790357366701</c:v>
                </c:pt>
                <c:pt idx="23866">
                  <c:v>-0.14105618279214099</c:v>
                </c:pt>
                <c:pt idx="23867">
                  <c:v>-0.12933324043779101</c:v>
                </c:pt>
                <c:pt idx="23868">
                  <c:v>-0.1175099193128</c:v>
                </c:pt>
                <c:pt idx="23869">
                  <c:v>-0.105691534966786</c:v>
                </c:pt>
                <c:pt idx="23870">
                  <c:v>-9.3609420843554003E-2</c:v>
                </c:pt>
                <c:pt idx="23871">
                  <c:v>-8.1617397236069394E-2</c:v>
                </c:pt>
                <c:pt idx="23872">
                  <c:v>-6.9313577333991502E-2</c:v>
                </c:pt>
                <c:pt idx="23873">
                  <c:v>-5.7607183940416903E-2</c:v>
                </c:pt>
                <c:pt idx="23874">
                  <c:v>-4.5570986606746598E-2</c:v>
                </c:pt>
                <c:pt idx="23875">
                  <c:v>-3.3858150983590601E-2</c:v>
                </c:pt>
                <c:pt idx="23876">
                  <c:v>-2.2040502937311999E-2</c:v>
                </c:pt>
                <c:pt idx="23877">
                  <c:v>-1.07786025711937E-2</c:v>
                </c:pt>
                <c:pt idx="23878">
                  <c:v>1.7911449892476399E-4</c:v>
                </c:pt>
                <c:pt idx="23879">
                  <c:v>1.1144303142842199E-2</c:v>
                </c:pt>
                <c:pt idx="23880">
                  <c:v>2.1551394469420102E-2</c:v>
                </c:pt>
                <c:pt idx="23881">
                  <c:v>3.18798022893498E-2</c:v>
                </c:pt>
                <c:pt idx="23882">
                  <c:v>4.1272634875883701E-2</c:v>
                </c:pt>
                <c:pt idx="23883">
                  <c:v>5.0463491533581498E-2</c:v>
                </c:pt>
                <c:pt idx="23884">
                  <c:v>5.9131532731582698E-2</c:v>
                </c:pt>
                <c:pt idx="23885">
                  <c:v>6.7384699368662399E-2</c:v>
                </c:pt>
                <c:pt idx="23886">
                  <c:v>7.5211226807548298E-2</c:v>
                </c:pt>
                <c:pt idx="23887">
                  <c:v>8.1951732573121799E-2</c:v>
                </c:pt>
                <c:pt idx="23888">
                  <c:v>8.8210322834186394E-2</c:v>
                </c:pt>
                <c:pt idx="23889">
                  <c:v>9.3996225507377601E-2</c:v>
                </c:pt>
                <c:pt idx="23890">
                  <c:v>9.9317142553478899E-2</c:v>
                </c:pt>
                <c:pt idx="23891">
                  <c:v>0.10373096113340501</c:v>
                </c:pt>
                <c:pt idx="23892">
                  <c:v>0.10755788911865299</c:v>
                </c:pt>
                <c:pt idx="23893">
                  <c:v>0.11038167036567401</c:v>
                </c:pt>
                <c:pt idx="23894">
                  <c:v>0.11289772990210201</c:v>
                </c:pt>
                <c:pt idx="23895">
                  <c:v>0.11498775088003101</c:v>
                </c:pt>
                <c:pt idx="23896">
                  <c:v>0.115985501767885</c:v>
                </c:pt>
                <c:pt idx="23897">
                  <c:v>0.116253736268978</c:v>
                </c:pt>
                <c:pt idx="23898">
                  <c:v>0.115881636998881</c:v>
                </c:pt>
                <c:pt idx="23899">
                  <c:v>0.115006037553744</c:v>
                </c:pt>
                <c:pt idx="23900">
                  <c:v>0.11319624779523001</c:v>
                </c:pt>
                <c:pt idx="23901">
                  <c:v>0.110970367316959</c:v>
                </c:pt>
                <c:pt idx="23902">
                  <c:v>0.10801644539152799</c:v>
                </c:pt>
                <c:pt idx="23903">
                  <c:v>0.10462821990299399</c:v>
                </c:pt>
                <c:pt idx="23904">
                  <c:v>0.100369400614413</c:v>
                </c:pt>
                <c:pt idx="23905">
                  <c:v>9.5549344824616897E-2</c:v>
                </c:pt>
                <c:pt idx="23906">
                  <c:v>9.0481549786738294E-2</c:v>
                </c:pt>
                <c:pt idx="23907">
                  <c:v>8.46176279013333E-2</c:v>
                </c:pt>
                <c:pt idx="23908">
                  <c:v>7.8855362784195901E-2</c:v>
                </c:pt>
                <c:pt idx="23909">
                  <c:v>7.1924599880016302E-2</c:v>
                </c:pt>
                <c:pt idx="23910">
                  <c:v>6.4762222011747306E-2</c:v>
                </c:pt>
                <c:pt idx="23911">
                  <c:v>5.7337232807294199E-2</c:v>
                </c:pt>
                <c:pt idx="23912">
                  <c:v>4.9686902798237099E-2</c:v>
                </c:pt>
                <c:pt idx="23913">
                  <c:v>4.1697110446397699E-2</c:v>
                </c:pt>
                <c:pt idx="23914">
                  <c:v>3.3184355073941102E-2</c:v>
                </c:pt>
                <c:pt idx="23915">
                  <c:v>2.44384508692021E-2</c:v>
                </c:pt>
                <c:pt idx="23916">
                  <c:v>1.5811452011800401E-2</c:v>
                </c:pt>
                <c:pt idx="23917">
                  <c:v>7.1004564064224103E-3</c:v>
                </c:pt>
                <c:pt idx="23918">
                  <c:v>-1.8585714660022401E-3</c:v>
                </c:pt>
                <c:pt idx="23919">
                  <c:v>-1.0764801316290901E-2</c:v>
                </c:pt>
                <c:pt idx="23920">
                  <c:v>-2.0146616009579101E-2</c:v>
                </c:pt>
                <c:pt idx="23921">
                  <c:v>-2.9069604057816001E-2</c:v>
                </c:pt>
                <c:pt idx="23922">
                  <c:v>-3.7744998300502097E-2</c:v>
                </c:pt>
                <c:pt idx="23923">
                  <c:v>-4.65789503317788E-2</c:v>
                </c:pt>
                <c:pt idx="23924">
                  <c:v>-5.5134401633652803E-2</c:v>
                </c:pt>
                <c:pt idx="23925">
                  <c:v>-6.3963700179901897E-2</c:v>
                </c:pt>
                <c:pt idx="23926">
                  <c:v>-7.1889779430191203E-2</c:v>
                </c:pt>
                <c:pt idx="23927">
                  <c:v>-7.9907496821063698E-2</c:v>
                </c:pt>
                <c:pt idx="23928">
                  <c:v>-8.7451561741314798E-2</c:v>
                </c:pt>
                <c:pt idx="23929">
                  <c:v>-9.4714646211294704E-2</c:v>
                </c:pt>
                <c:pt idx="23930">
                  <c:v>-0.10154032356321099</c:v>
                </c:pt>
                <c:pt idx="23931">
                  <c:v>-0.107875706183332</c:v>
                </c:pt>
                <c:pt idx="23932">
                  <c:v>-0.113995279948005</c:v>
                </c:pt>
                <c:pt idx="23933">
                  <c:v>-0.119406357630141</c:v>
                </c:pt>
                <c:pt idx="23934">
                  <c:v>-0.124431648926949</c:v>
                </c:pt>
                <c:pt idx="23935">
                  <c:v>-0.12846990602658401</c:v>
                </c:pt>
                <c:pt idx="23936">
                  <c:v>-0.13237961433558501</c:v>
                </c:pt>
                <c:pt idx="23937">
                  <c:v>-0.13599601685759899</c:v>
                </c:pt>
                <c:pt idx="23938">
                  <c:v>-0.13852806821703101</c:v>
                </c:pt>
                <c:pt idx="23939">
                  <c:v>-0.140642129072203</c:v>
                </c:pt>
                <c:pt idx="23940">
                  <c:v>-0.14190201909862801</c:v>
                </c:pt>
                <c:pt idx="23941">
                  <c:v>-0.142827836157284</c:v>
                </c:pt>
                <c:pt idx="23942">
                  <c:v>-0.14327182368139399</c:v>
                </c:pt>
                <c:pt idx="23943">
                  <c:v>-0.142693980552831</c:v>
                </c:pt>
                <c:pt idx="23944">
                  <c:v>-0.14152642974846899</c:v>
                </c:pt>
                <c:pt idx="23945">
                  <c:v>-0.13951445670471599</c:v>
                </c:pt>
                <c:pt idx="23946">
                  <c:v>-0.137050226337807</c:v>
                </c:pt>
                <c:pt idx="23947">
                  <c:v>-0.13425315196448501</c:v>
                </c:pt>
                <c:pt idx="23948">
                  <c:v>-0.130586123680491</c:v>
                </c:pt>
                <c:pt idx="23949">
                  <c:v>-0.12603990770508899</c:v>
                </c:pt>
                <c:pt idx="23950">
                  <c:v>-0.120996813582292</c:v>
                </c:pt>
                <c:pt idx="23951">
                  <c:v>-0.11515208061241</c:v>
                </c:pt>
                <c:pt idx="23952">
                  <c:v>-0.10939536340530601</c:v>
                </c:pt>
                <c:pt idx="23953">
                  <c:v>-0.102661310463027</c:v>
                </c:pt>
                <c:pt idx="23954">
                  <c:v>-9.5278387958834601E-2</c:v>
                </c:pt>
                <c:pt idx="23955">
                  <c:v>-8.7450935226140503E-2</c:v>
                </c:pt>
                <c:pt idx="23956">
                  <c:v>-7.90279155393495E-2</c:v>
                </c:pt>
                <c:pt idx="23957">
                  <c:v>-7.0561769057263704E-2</c:v>
                </c:pt>
                <c:pt idx="23958">
                  <c:v>-6.1085732034826201E-2</c:v>
                </c:pt>
                <c:pt idx="23959">
                  <c:v>-5.16259707522621E-2</c:v>
                </c:pt>
                <c:pt idx="23960">
                  <c:v>-4.1508939288212601E-2</c:v>
                </c:pt>
                <c:pt idx="23961">
                  <c:v>-3.10253443992091E-2</c:v>
                </c:pt>
                <c:pt idx="23962">
                  <c:v>-2.03156676970613E-2</c:v>
                </c:pt>
                <c:pt idx="23963">
                  <c:v>-9.3555664704118805E-3</c:v>
                </c:pt>
                <c:pt idx="23964">
                  <c:v>1.44791180098287E-3</c:v>
                </c:pt>
                <c:pt idx="23965">
                  <c:v>1.3324117474845401E-2</c:v>
                </c:pt>
                <c:pt idx="23966">
                  <c:v>2.4652568949151101E-2</c:v>
                </c:pt>
                <c:pt idx="23967">
                  <c:v>3.6712283936009497E-2</c:v>
                </c:pt>
                <c:pt idx="23968">
                  <c:v>4.8360282744274001E-2</c:v>
                </c:pt>
                <c:pt idx="23969">
                  <c:v>6.01368010056254E-2</c:v>
                </c:pt>
                <c:pt idx="23970">
                  <c:v>7.2239908495862301E-2</c:v>
                </c:pt>
                <c:pt idx="23971">
                  <c:v>8.4144057753263501E-2</c:v>
                </c:pt>
                <c:pt idx="23972">
                  <c:v>9.6651055025371094E-2</c:v>
                </c:pt>
                <c:pt idx="23973">
                  <c:v>0.108099435295527</c:v>
                </c:pt>
                <c:pt idx="23974">
                  <c:v>0.12001473127171799</c:v>
                </c:pt>
                <c:pt idx="23975">
                  <c:v>0.13151845640878401</c:v>
                </c:pt>
                <c:pt idx="23976">
                  <c:v>0.14309056515239499</c:v>
                </c:pt>
                <c:pt idx="23977">
                  <c:v>0.154341513299529</c:v>
                </c:pt>
                <c:pt idx="23978">
                  <c:v>0.16557414270780099</c:v>
                </c:pt>
                <c:pt idx="23979">
                  <c:v>0.17608948510272901</c:v>
                </c:pt>
                <c:pt idx="23980">
                  <c:v>0.18626427501835699</c:v>
                </c:pt>
                <c:pt idx="23981">
                  <c:v>0.19670513476392101</c:v>
                </c:pt>
                <c:pt idx="23982">
                  <c:v>0.20644057067899599</c:v>
                </c:pt>
                <c:pt idx="23983">
                  <c:v>0.215885825843803</c:v>
                </c:pt>
                <c:pt idx="23984">
                  <c:v>0.22453470178066001</c:v>
                </c:pt>
                <c:pt idx="23985">
                  <c:v>0.23327937382112501</c:v>
                </c:pt>
                <c:pt idx="23986">
                  <c:v>0.241417047334371</c:v>
                </c:pt>
                <c:pt idx="23987">
                  <c:v>0.24913702554680001</c:v>
                </c:pt>
                <c:pt idx="23988">
                  <c:v>0.25641356529805698</c:v>
                </c:pt>
                <c:pt idx="23989">
                  <c:v>0.26307346604750598</c:v>
                </c:pt>
                <c:pt idx="23990">
                  <c:v>0.26928722717167303</c:v>
                </c:pt>
                <c:pt idx="23991">
                  <c:v>0.274864316278917</c:v>
                </c:pt>
                <c:pt idx="23992">
                  <c:v>0.28026359768457398</c:v>
                </c:pt>
                <c:pt idx="23993">
                  <c:v>0.284684452791097</c:v>
                </c:pt>
                <c:pt idx="23994">
                  <c:v>0.28910384722615601</c:v>
                </c:pt>
                <c:pt idx="23995">
                  <c:v>0.29242855869096102</c:v>
                </c:pt>
                <c:pt idx="23996">
                  <c:v>0.29544109091456</c:v>
                </c:pt>
                <c:pt idx="23997">
                  <c:v>0.29813855478111401</c:v>
                </c:pt>
                <c:pt idx="23998">
                  <c:v>0.30013113305953998</c:v>
                </c:pt>
                <c:pt idx="23999">
                  <c:v>0.30179245045685099</c:v>
                </c:pt>
                <c:pt idx="24000">
                  <c:v>0.302437731355371</c:v>
                </c:pt>
                <c:pt idx="24001">
                  <c:v>0.30292332670648298</c:v>
                </c:pt>
                <c:pt idx="24002">
                  <c:v>0.30282282236387198</c:v>
                </c:pt>
                <c:pt idx="24003">
                  <c:v>0.30227960973344398</c:v>
                </c:pt>
                <c:pt idx="24004">
                  <c:v>0.301350767143438</c:v>
                </c:pt>
                <c:pt idx="24005">
                  <c:v>0.299786300708481</c:v>
                </c:pt>
                <c:pt idx="24006">
                  <c:v>0.29759534870328502</c:v>
                </c:pt>
                <c:pt idx="24007">
                  <c:v>0.295247860462169</c:v>
                </c:pt>
                <c:pt idx="24008">
                  <c:v>0.29250273187648201</c:v>
                </c:pt>
                <c:pt idx="24009">
                  <c:v>0.28923309377315198</c:v>
                </c:pt>
                <c:pt idx="24010">
                  <c:v>0.28588982513625599</c:v>
                </c:pt>
                <c:pt idx="24011">
                  <c:v>0.28156872115784198</c:v>
                </c:pt>
                <c:pt idx="24012">
                  <c:v>0.27753789738913898</c:v>
                </c:pt>
                <c:pt idx="24013">
                  <c:v>0.273063066095872</c:v>
                </c:pt>
                <c:pt idx="24014">
                  <c:v>0.26841077968146498</c:v>
                </c:pt>
                <c:pt idx="24015">
                  <c:v>0.263225557271549</c:v>
                </c:pt>
                <c:pt idx="24016">
                  <c:v>0.25795606535846199</c:v>
                </c:pt>
                <c:pt idx="24017">
                  <c:v>0.25239525142965402</c:v>
                </c:pt>
                <c:pt idx="24018">
                  <c:v>0.246831959784544</c:v>
                </c:pt>
                <c:pt idx="24019">
                  <c:v>0.24108593252515501</c:v>
                </c:pt>
                <c:pt idx="24020">
                  <c:v>0.235025423509054</c:v>
                </c:pt>
                <c:pt idx="24021">
                  <c:v>0.228989420521271</c:v>
                </c:pt>
                <c:pt idx="24022">
                  <c:v>0.222851785785527</c:v>
                </c:pt>
                <c:pt idx="24023">
                  <c:v>0.21663545512607399</c:v>
                </c:pt>
                <c:pt idx="24024">
                  <c:v>0.21073991597701999</c:v>
                </c:pt>
                <c:pt idx="24025">
                  <c:v>0.20449952799152499</c:v>
                </c:pt>
                <c:pt idx="24026">
                  <c:v>0.19846195025386101</c:v>
                </c:pt>
                <c:pt idx="24027">
                  <c:v>0.19256764144999999</c:v>
                </c:pt>
                <c:pt idx="24028">
                  <c:v>0.186425403470417</c:v>
                </c:pt>
                <c:pt idx="24029">
                  <c:v>0.18086468492643501</c:v>
                </c:pt>
                <c:pt idx="24030">
                  <c:v>0.17510056427401</c:v>
                </c:pt>
                <c:pt idx="24031">
                  <c:v>0.16980018501948199</c:v>
                </c:pt>
                <c:pt idx="24032">
                  <c:v>0.16435514091891501</c:v>
                </c:pt>
                <c:pt idx="24033">
                  <c:v>0.15906491994942901</c:v>
                </c:pt>
                <c:pt idx="24034">
                  <c:v>0.15436994845617699</c:v>
                </c:pt>
                <c:pt idx="24035">
                  <c:v>0.149871782057586</c:v>
                </c:pt>
                <c:pt idx="24036">
                  <c:v>0.14558277853338</c:v>
                </c:pt>
                <c:pt idx="24037">
                  <c:v>0.14143418903059099</c:v>
                </c:pt>
                <c:pt idx="24038">
                  <c:v>0.137522162590556</c:v>
                </c:pt>
                <c:pt idx="24039">
                  <c:v>0.13410721486251101</c:v>
                </c:pt>
                <c:pt idx="24040">
                  <c:v>0.13138379146770199</c:v>
                </c:pt>
                <c:pt idx="24041">
                  <c:v>0.12849461305229901</c:v>
                </c:pt>
                <c:pt idx="24042">
                  <c:v>0.12612066543482001</c:v>
                </c:pt>
                <c:pt idx="24043">
                  <c:v>0.123703926127781</c:v>
                </c:pt>
                <c:pt idx="24044">
                  <c:v>0.12221777270878501</c:v>
                </c:pt>
                <c:pt idx="24045">
                  <c:v>0.12087382515138299</c:v>
                </c:pt>
                <c:pt idx="24046">
                  <c:v>0.11976309432921101</c:v>
                </c:pt>
                <c:pt idx="24047">
                  <c:v>0.11923273052153401</c:v>
                </c:pt>
                <c:pt idx="24048">
                  <c:v>0.11891908492095001</c:v>
                </c:pt>
                <c:pt idx="24049">
                  <c:v>0.119267475232204</c:v>
                </c:pt>
                <c:pt idx="24050">
                  <c:v>0.11958180125937801</c:v>
                </c:pt>
                <c:pt idx="24051">
                  <c:v>0.120782463626218</c:v>
                </c:pt>
                <c:pt idx="24052">
                  <c:v>0.12187091819311401</c:v>
                </c:pt>
                <c:pt idx="24053">
                  <c:v>0.123697429237603</c:v>
                </c:pt>
                <c:pt idx="24054">
                  <c:v>0.12586003352675801</c:v>
                </c:pt>
                <c:pt idx="24055">
                  <c:v>0.12804475081824801</c:v>
                </c:pt>
                <c:pt idx="24056">
                  <c:v>0.13092402840137801</c:v>
                </c:pt>
                <c:pt idx="24057">
                  <c:v>0.13400322736772499</c:v>
                </c:pt>
                <c:pt idx="24058">
                  <c:v>0.13752868434852</c:v>
                </c:pt>
                <c:pt idx="24059">
                  <c:v>0.14115345416074601</c:v>
                </c:pt>
                <c:pt idx="24060">
                  <c:v>0.14516840213429899</c:v>
                </c:pt>
                <c:pt idx="24061">
                  <c:v>0.149436129181587</c:v>
                </c:pt>
                <c:pt idx="24062">
                  <c:v>0.15407752288819401</c:v>
                </c:pt>
                <c:pt idx="24063">
                  <c:v>0.15900418017149201</c:v>
                </c:pt>
                <c:pt idx="24064">
                  <c:v>0.16410936652670799</c:v>
                </c:pt>
                <c:pt idx="24065">
                  <c:v>0.169187782929974</c:v>
                </c:pt>
                <c:pt idx="24066">
                  <c:v>0.17482720607767199</c:v>
                </c:pt>
                <c:pt idx="24067">
                  <c:v>0.18071411065553</c:v>
                </c:pt>
                <c:pt idx="24068">
                  <c:v>0.18656550820040199</c:v>
                </c:pt>
                <c:pt idx="24069">
                  <c:v>0.19262808169315701</c:v>
                </c:pt>
                <c:pt idx="24070">
                  <c:v>0.198528825150697</c:v>
                </c:pt>
                <c:pt idx="24071">
                  <c:v>0.204720675961613</c:v>
                </c:pt>
                <c:pt idx="24072">
                  <c:v>0.21127815741697301</c:v>
                </c:pt>
                <c:pt idx="24073">
                  <c:v>0.21771605194680499</c:v>
                </c:pt>
                <c:pt idx="24074">
                  <c:v>0.22407188097361</c:v>
                </c:pt>
                <c:pt idx="24075">
                  <c:v>0.23038131677502599</c:v>
                </c:pt>
                <c:pt idx="24076">
                  <c:v>0.23696533788054799</c:v>
                </c:pt>
                <c:pt idx="24077">
                  <c:v>0.24338085690913</c:v>
                </c:pt>
                <c:pt idx="24078">
                  <c:v>0.24996961419154801</c:v>
                </c:pt>
                <c:pt idx="24079">
                  <c:v>0.25619923537373501</c:v>
                </c:pt>
                <c:pt idx="24080">
                  <c:v>0.26250918238782001</c:v>
                </c:pt>
                <c:pt idx="24081">
                  <c:v>0.26884043793865198</c:v>
                </c:pt>
                <c:pt idx="24082">
                  <c:v>0.27478420970166501</c:v>
                </c:pt>
                <c:pt idx="24083">
                  <c:v>0.28071739243464</c:v>
                </c:pt>
                <c:pt idx="24084">
                  <c:v>0.28631933352234801</c:v>
                </c:pt>
                <c:pt idx="24085">
                  <c:v>0.29203045781444997</c:v>
                </c:pt>
                <c:pt idx="24086">
                  <c:v>0.297317930052162</c:v>
                </c:pt>
                <c:pt idx="24087">
                  <c:v>0.30224442732205398</c:v>
                </c:pt>
                <c:pt idx="24088">
                  <c:v>0.30739151949230797</c:v>
                </c:pt>
                <c:pt idx="24089">
                  <c:v>0.31211399131512102</c:v>
                </c:pt>
                <c:pt idx="24090">
                  <c:v>0.316541912024633</c:v>
                </c:pt>
                <c:pt idx="24091">
                  <c:v>0.320719670260185</c:v>
                </c:pt>
                <c:pt idx="24092">
                  <c:v>0.32449368073741802</c:v>
                </c:pt>
                <c:pt idx="24093">
                  <c:v>0.32790834559617299</c:v>
                </c:pt>
                <c:pt idx="24094">
                  <c:v>0.33142315228500902</c:v>
                </c:pt>
                <c:pt idx="24095">
                  <c:v>0.33425105587142301</c:v>
                </c:pt>
                <c:pt idx="24096">
                  <c:v>0.33707198127221599</c:v>
                </c:pt>
                <c:pt idx="24097">
                  <c:v>0.33908337698896301</c:v>
                </c:pt>
                <c:pt idx="24098">
                  <c:v>0.34100593525539702</c:v>
                </c:pt>
                <c:pt idx="24099">
                  <c:v>0.34277268040562597</c:v>
                </c:pt>
                <c:pt idx="24100">
                  <c:v>0.34400701891917002</c:v>
                </c:pt>
                <c:pt idx="24101">
                  <c:v>0.34497212091103302</c:v>
                </c:pt>
                <c:pt idx="24102">
                  <c:v>0.34530559003338301</c:v>
                </c:pt>
                <c:pt idx="24103">
                  <c:v>0.34571021365038401</c:v>
                </c:pt>
                <c:pt idx="24104">
                  <c:v>0.34547724322429502</c:v>
                </c:pt>
                <c:pt idx="24105">
                  <c:v>0.345052430180877</c:v>
                </c:pt>
                <c:pt idx="24106">
                  <c:v>0.34406299774378601</c:v>
                </c:pt>
                <c:pt idx="24107">
                  <c:v>0.34287391044829602</c:v>
                </c:pt>
                <c:pt idx="24108">
                  <c:v>0.341415063988949</c:v>
                </c:pt>
                <c:pt idx="24109">
                  <c:v>0.33939643361127197</c:v>
                </c:pt>
                <c:pt idx="24110">
                  <c:v>0.33703291543974001</c:v>
                </c:pt>
                <c:pt idx="24111">
                  <c:v>0.33459968989962302</c:v>
                </c:pt>
                <c:pt idx="24112">
                  <c:v>0.33167840869052601</c:v>
                </c:pt>
                <c:pt idx="24113">
                  <c:v>0.328620728392298</c:v>
                </c:pt>
                <c:pt idx="24114">
                  <c:v>0.32501762017742603</c:v>
                </c:pt>
                <c:pt idx="24115">
                  <c:v>0.32131367768397601</c:v>
                </c:pt>
                <c:pt idx="24116">
                  <c:v>0.31753016991606797</c:v>
                </c:pt>
                <c:pt idx="24117">
                  <c:v>0.31306792537955003</c:v>
                </c:pt>
                <c:pt idx="24118">
                  <c:v>0.308873659667664</c:v>
                </c:pt>
                <c:pt idx="24119">
                  <c:v>0.30414242858819901</c:v>
                </c:pt>
                <c:pt idx="24120">
                  <c:v>0.298936120616349</c:v>
                </c:pt>
                <c:pt idx="24121">
                  <c:v>0.29421174877450801</c:v>
                </c:pt>
                <c:pt idx="24122">
                  <c:v>0.28874761455035602</c:v>
                </c:pt>
                <c:pt idx="24123">
                  <c:v>0.28352656537264698</c:v>
                </c:pt>
                <c:pt idx="24124">
                  <c:v>0.27779044182835999</c:v>
                </c:pt>
                <c:pt idx="24125">
                  <c:v>0.271926835217217</c:v>
                </c:pt>
                <c:pt idx="24126">
                  <c:v>0.26625853821136197</c:v>
                </c:pt>
                <c:pt idx="24127">
                  <c:v>0.26030151588065797</c:v>
                </c:pt>
                <c:pt idx="24128">
                  <c:v>0.25478136071452301</c:v>
                </c:pt>
                <c:pt idx="24129">
                  <c:v>0.248445693959509</c:v>
                </c:pt>
                <c:pt idx="24130">
                  <c:v>0.242612075924837</c:v>
                </c:pt>
                <c:pt idx="24131">
                  <c:v>0.23681224102287901</c:v>
                </c:pt>
                <c:pt idx="24132">
                  <c:v>0.23091230481931399</c:v>
                </c:pt>
                <c:pt idx="24133">
                  <c:v>0.22515294655999599</c:v>
                </c:pt>
                <c:pt idx="24134">
                  <c:v>0.219212653515553</c:v>
                </c:pt>
                <c:pt idx="24135">
                  <c:v>0.21363932514848999</c:v>
                </c:pt>
                <c:pt idx="24136">
                  <c:v>0.20772699684065099</c:v>
                </c:pt>
                <c:pt idx="24137">
                  <c:v>0.202238319214015</c:v>
                </c:pt>
                <c:pt idx="24138">
                  <c:v>0.196970625375437</c:v>
                </c:pt>
                <c:pt idx="24139">
                  <c:v>0.19151640598977601</c:v>
                </c:pt>
                <c:pt idx="24140">
                  <c:v>0.18658843515470599</c:v>
                </c:pt>
                <c:pt idx="24141">
                  <c:v>0.18147018302981199</c:v>
                </c:pt>
                <c:pt idx="24142">
                  <c:v>0.17660350192362501</c:v>
                </c:pt>
                <c:pt idx="24143">
                  <c:v>0.17219804490364801</c:v>
                </c:pt>
                <c:pt idx="24144">
                  <c:v>0.16788909153311499</c:v>
                </c:pt>
                <c:pt idx="24145">
                  <c:v>0.164027457268976</c:v>
                </c:pt>
                <c:pt idx="24146">
                  <c:v>0.16000489169440699</c:v>
                </c:pt>
                <c:pt idx="24147">
                  <c:v>0.156212061773539</c:v>
                </c:pt>
                <c:pt idx="24148">
                  <c:v>0.15299867877572401</c:v>
                </c:pt>
                <c:pt idx="24149">
                  <c:v>0.15010834258236699</c:v>
                </c:pt>
                <c:pt idx="24150">
                  <c:v>0.147148994495029</c:v>
                </c:pt>
                <c:pt idx="24151">
                  <c:v>0.144651154736506</c:v>
                </c:pt>
                <c:pt idx="24152">
                  <c:v>0.142011245005183</c:v>
                </c:pt>
                <c:pt idx="24153">
                  <c:v>0.14020523927737599</c:v>
                </c:pt>
                <c:pt idx="24154">
                  <c:v>0.138560135955101</c:v>
                </c:pt>
                <c:pt idx="24155">
                  <c:v>0.137197591403248</c:v>
                </c:pt>
                <c:pt idx="24156">
                  <c:v>0.13613478950334701</c:v>
                </c:pt>
                <c:pt idx="24157">
                  <c:v>0.134846813568713</c:v>
                </c:pt>
                <c:pt idx="24158">
                  <c:v>0.134607977456974</c:v>
                </c:pt>
                <c:pt idx="24159">
                  <c:v>0.13403267900896099</c:v>
                </c:pt>
                <c:pt idx="24160">
                  <c:v>0.13427341389287301</c:v>
                </c:pt>
                <c:pt idx="24161">
                  <c:v>0.134113627318802</c:v>
                </c:pt>
                <c:pt idx="24162">
                  <c:v>0.134789508207665</c:v>
                </c:pt>
                <c:pt idx="24163">
                  <c:v>0.135263906279813</c:v>
                </c:pt>
                <c:pt idx="24164">
                  <c:v>0.13620617766974399</c:v>
                </c:pt>
                <c:pt idx="24165">
                  <c:v>0.13755914502712999</c:v>
                </c:pt>
                <c:pt idx="24166">
                  <c:v>0.13854662876348001</c:v>
                </c:pt>
                <c:pt idx="24167">
                  <c:v>0.140294170930372</c:v>
                </c:pt>
                <c:pt idx="24168">
                  <c:v>0.141962905081156</c:v>
                </c:pt>
                <c:pt idx="24169">
                  <c:v>0.14363871323709501</c:v>
                </c:pt>
                <c:pt idx="24170">
                  <c:v>0.14593119610074701</c:v>
                </c:pt>
                <c:pt idx="24171">
                  <c:v>0.14814460968248</c:v>
                </c:pt>
                <c:pt idx="24172">
                  <c:v>0.15041603937262499</c:v>
                </c:pt>
                <c:pt idx="24173">
                  <c:v>0.15280388520881699</c:v>
                </c:pt>
                <c:pt idx="24174">
                  <c:v>0.15520882763925001</c:v>
                </c:pt>
                <c:pt idx="24175">
                  <c:v>0.15790323830269301</c:v>
                </c:pt>
                <c:pt idx="24176">
                  <c:v>0.160513489356779</c:v>
                </c:pt>
                <c:pt idx="24177">
                  <c:v>0.16302929745113501</c:v>
                </c:pt>
                <c:pt idx="24178">
                  <c:v>0.16578351185235601</c:v>
                </c:pt>
                <c:pt idx="24179">
                  <c:v>0.16816495188515501</c:v>
                </c:pt>
                <c:pt idx="24180">
                  <c:v>0.17078483722791399</c:v>
                </c:pt>
                <c:pt idx="24181">
                  <c:v>0.173460152695113</c:v>
                </c:pt>
                <c:pt idx="24182">
                  <c:v>0.17581943188507701</c:v>
                </c:pt>
                <c:pt idx="24183">
                  <c:v>0.17826680156765801</c:v>
                </c:pt>
                <c:pt idx="24184">
                  <c:v>0.180308984920663</c:v>
                </c:pt>
                <c:pt idx="24185">
                  <c:v>0.18257724920530499</c:v>
                </c:pt>
                <c:pt idx="24186">
                  <c:v>0.18454939041125101</c:v>
                </c:pt>
                <c:pt idx="24187">
                  <c:v>0.18634044736687699</c:v>
                </c:pt>
                <c:pt idx="24188">
                  <c:v>0.1880845744212</c:v>
                </c:pt>
                <c:pt idx="24189">
                  <c:v>0.18946340984879101</c:v>
                </c:pt>
                <c:pt idx="24190">
                  <c:v>0.190880718548774</c:v>
                </c:pt>
                <c:pt idx="24191">
                  <c:v>0.191790186622813</c:v>
                </c:pt>
                <c:pt idx="24192">
                  <c:v>0.192721553731141</c:v>
                </c:pt>
                <c:pt idx="24193">
                  <c:v>0.19305845045859699</c:v>
                </c:pt>
                <c:pt idx="24194">
                  <c:v>0.19355916752108199</c:v>
                </c:pt>
                <c:pt idx="24195">
                  <c:v>0.193875102974855</c:v>
                </c:pt>
                <c:pt idx="24196">
                  <c:v>0.19335694071947199</c:v>
                </c:pt>
                <c:pt idx="24197">
                  <c:v>0.192899864648821</c:v>
                </c:pt>
                <c:pt idx="24198">
                  <c:v>0.19207153305741101</c:v>
                </c:pt>
                <c:pt idx="24199">
                  <c:v>0.191171720456706</c:v>
                </c:pt>
                <c:pt idx="24200">
                  <c:v>0.18983947192772899</c:v>
                </c:pt>
                <c:pt idx="24201">
                  <c:v>0.187901287046148</c:v>
                </c:pt>
                <c:pt idx="24202">
                  <c:v>0.185905268326268</c:v>
                </c:pt>
                <c:pt idx="24203">
                  <c:v>0.183480168243467</c:v>
                </c:pt>
                <c:pt idx="24204">
                  <c:v>0.18091393562232599</c:v>
                </c:pt>
                <c:pt idx="24205">
                  <c:v>0.178230066021967</c:v>
                </c:pt>
                <c:pt idx="24206">
                  <c:v>0.17474219711626399</c:v>
                </c:pt>
                <c:pt idx="24207">
                  <c:v>0.17118556976212099</c:v>
                </c:pt>
                <c:pt idx="24208">
                  <c:v>0.16735804781872399</c:v>
                </c:pt>
                <c:pt idx="24209">
                  <c:v>0.16348564446087599</c:v>
                </c:pt>
                <c:pt idx="24210">
                  <c:v>0.15921063627721499</c:v>
                </c:pt>
                <c:pt idx="24211">
                  <c:v>0.15463246256218099</c:v>
                </c:pt>
                <c:pt idx="24212">
                  <c:v>0.14962298649119299</c:v>
                </c:pt>
                <c:pt idx="24213">
                  <c:v>0.14478041243890299</c:v>
                </c:pt>
                <c:pt idx="24214">
                  <c:v>0.139472386353994</c:v>
                </c:pt>
                <c:pt idx="24215">
                  <c:v>0.13410686180360201</c:v>
                </c:pt>
                <c:pt idx="24216">
                  <c:v>0.12835882985795499</c:v>
                </c:pt>
                <c:pt idx="24217">
                  <c:v>0.122568968874829</c:v>
                </c:pt>
                <c:pt idx="24218">
                  <c:v>0.11648460294067101</c:v>
                </c:pt>
                <c:pt idx="24219">
                  <c:v>0.110316843569568</c:v>
                </c:pt>
                <c:pt idx="24220">
                  <c:v>0.10428069260940399</c:v>
                </c:pt>
                <c:pt idx="24221">
                  <c:v>9.7750516450154007E-2</c:v>
                </c:pt>
                <c:pt idx="24222">
                  <c:v>9.1584205517881698E-2</c:v>
                </c:pt>
                <c:pt idx="24223">
                  <c:v>8.4657202096750303E-2</c:v>
                </c:pt>
                <c:pt idx="24224">
                  <c:v>7.8137371635522299E-2</c:v>
                </c:pt>
                <c:pt idx="24225">
                  <c:v>7.17027266423403E-2</c:v>
                </c:pt>
                <c:pt idx="24226">
                  <c:v>6.5204584884320002E-2</c:v>
                </c:pt>
                <c:pt idx="24227">
                  <c:v>5.8978907926842003E-2</c:v>
                </c:pt>
                <c:pt idx="24228">
                  <c:v>5.1952205669125298E-2</c:v>
                </c:pt>
                <c:pt idx="24229">
                  <c:v>4.5601213645196502E-2</c:v>
                </c:pt>
                <c:pt idx="24230">
                  <c:v>3.9290844524154399E-2</c:v>
                </c:pt>
                <c:pt idx="24231">
                  <c:v>3.3184299293117003E-2</c:v>
                </c:pt>
                <c:pt idx="24232">
                  <c:v>2.7186062517742499E-2</c:v>
                </c:pt>
                <c:pt idx="24233">
                  <c:v>2.1155787370566701E-2</c:v>
                </c:pt>
                <c:pt idx="24234">
                  <c:v>1.50296092419479E-2</c:v>
                </c:pt>
                <c:pt idx="24235">
                  <c:v>9.6109155664411E-3</c:v>
                </c:pt>
                <c:pt idx="24236">
                  <c:v>4.4519369879101704E-3</c:v>
                </c:pt>
                <c:pt idx="24237">
                  <c:v>-6.9403808505023195E-4</c:v>
                </c:pt>
                <c:pt idx="24238">
                  <c:v>-5.6756027139955E-3</c:v>
                </c:pt>
                <c:pt idx="24239">
                  <c:v>-1.0775362365958999E-2</c:v>
                </c:pt>
                <c:pt idx="24240">
                  <c:v>-1.5075791649419299E-2</c:v>
                </c:pt>
                <c:pt idx="24241">
                  <c:v>-1.9118960590686199E-2</c:v>
                </c:pt>
                <c:pt idx="24242">
                  <c:v>-2.2933219726733001E-2</c:v>
                </c:pt>
                <c:pt idx="24243">
                  <c:v>-2.6672161945180701E-2</c:v>
                </c:pt>
                <c:pt idx="24244">
                  <c:v>-3.03370346941562E-2</c:v>
                </c:pt>
                <c:pt idx="24245">
                  <c:v>-3.3300161332937103E-2</c:v>
                </c:pt>
                <c:pt idx="24246">
                  <c:v>-3.6045291828954801E-2</c:v>
                </c:pt>
                <c:pt idx="24247">
                  <c:v>-3.8308161459370701E-2</c:v>
                </c:pt>
                <c:pt idx="24248">
                  <c:v>-4.0282552311293698E-2</c:v>
                </c:pt>
                <c:pt idx="24249">
                  <c:v>-4.21326948089943E-2</c:v>
                </c:pt>
                <c:pt idx="24250">
                  <c:v>-4.3556461267376501E-2</c:v>
                </c:pt>
                <c:pt idx="24251">
                  <c:v>-4.4670155730025099E-2</c:v>
                </c:pt>
                <c:pt idx="24252">
                  <c:v>-4.5147642581969599E-2</c:v>
                </c:pt>
                <c:pt idx="24253">
                  <c:v>-4.5540104339490101E-2</c:v>
                </c:pt>
                <c:pt idx="24254">
                  <c:v>-4.5377630436627001E-2</c:v>
                </c:pt>
                <c:pt idx="24255">
                  <c:v>-4.5457784139015703E-2</c:v>
                </c:pt>
                <c:pt idx="24256">
                  <c:v>-4.5106181420889402E-2</c:v>
                </c:pt>
                <c:pt idx="24257">
                  <c:v>-4.4011253831201101E-2</c:v>
                </c:pt>
                <c:pt idx="24258">
                  <c:v>-4.2915993090118197E-2</c:v>
                </c:pt>
                <c:pt idx="24259">
                  <c:v>-4.1425768761009799E-2</c:v>
                </c:pt>
                <c:pt idx="24260">
                  <c:v>-4.0007739093591503E-2</c:v>
                </c:pt>
                <c:pt idx="24261">
                  <c:v>-3.8241437291471302E-2</c:v>
                </c:pt>
                <c:pt idx="24262">
                  <c:v>-3.6152997487555703E-2</c:v>
                </c:pt>
                <c:pt idx="24263">
                  <c:v>-3.3477531823458903E-2</c:v>
                </c:pt>
                <c:pt idx="24264">
                  <c:v>-3.1112097770538999E-2</c:v>
                </c:pt>
                <c:pt idx="24265">
                  <c:v>-2.8588024780368999E-2</c:v>
                </c:pt>
                <c:pt idx="24266">
                  <c:v>-2.5984922485706798E-2</c:v>
                </c:pt>
                <c:pt idx="24267">
                  <c:v>-2.2973035501151599E-2</c:v>
                </c:pt>
                <c:pt idx="24268">
                  <c:v>-1.96479307396468E-2</c:v>
                </c:pt>
                <c:pt idx="24269">
                  <c:v>-1.6759501484796002E-2</c:v>
                </c:pt>
                <c:pt idx="24270">
                  <c:v>-1.34602439424756E-2</c:v>
                </c:pt>
                <c:pt idx="24271">
                  <c:v>-1.07407793384719E-2</c:v>
                </c:pt>
                <c:pt idx="24272">
                  <c:v>-7.1814136604094704E-3</c:v>
                </c:pt>
                <c:pt idx="24273">
                  <c:v>-3.6915765514428699E-3</c:v>
                </c:pt>
                <c:pt idx="24274">
                  <c:v>-5.3440145177157696E-4</c:v>
                </c:pt>
                <c:pt idx="24275">
                  <c:v>2.5645352028450699E-3</c:v>
                </c:pt>
                <c:pt idx="24276">
                  <c:v>5.2939627470915303E-3</c:v>
                </c:pt>
                <c:pt idx="24277">
                  <c:v>8.5034119234630307E-3</c:v>
                </c:pt>
                <c:pt idx="24278">
                  <c:v>1.13251688774268E-2</c:v>
                </c:pt>
                <c:pt idx="24279">
                  <c:v>1.42707725383191E-2</c:v>
                </c:pt>
                <c:pt idx="24280">
                  <c:v>1.63920053591682E-2</c:v>
                </c:pt>
                <c:pt idx="24281">
                  <c:v>1.8575571592825899E-2</c:v>
                </c:pt>
                <c:pt idx="24282">
                  <c:v>2.0798575517643501E-2</c:v>
                </c:pt>
                <c:pt idx="24283">
                  <c:v>2.2380078537339101E-2</c:v>
                </c:pt>
                <c:pt idx="24284">
                  <c:v>2.4077599106694401E-2</c:v>
                </c:pt>
                <c:pt idx="24285">
                  <c:v>2.53288739072129E-2</c:v>
                </c:pt>
                <c:pt idx="24286">
                  <c:v>2.6088825797027902E-2</c:v>
                </c:pt>
                <c:pt idx="24287">
                  <c:v>2.6837864376343199E-2</c:v>
                </c:pt>
                <c:pt idx="24288">
                  <c:v>2.6825358577389501E-2</c:v>
                </c:pt>
                <c:pt idx="24289">
                  <c:v>2.71069103378337E-2</c:v>
                </c:pt>
                <c:pt idx="24290">
                  <c:v>2.6767514391888701E-2</c:v>
                </c:pt>
                <c:pt idx="24291">
                  <c:v>2.5747485163812801E-2</c:v>
                </c:pt>
                <c:pt idx="24292">
                  <c:v>2.4739491900129602E-2</c:v>
                </c:pt>
                <c:pt idx="24293">
                  <c:v>2.3018911794622898E-2</c:v>
                </c:pt>
                <c:pt idx="24294">
                  <c:v>2.1064926501124299E-2</c:v>
                </c:pt>
                <c:pt idx="24295">
                  <c:v>1.8934628654272301E-2</c:v>
                </c:pt>
                <c:pt idx="24296">
                  <c:v>1.6033032502914001E-2</c:v>
                </c:pt>
                <c:pt idx="24297">
                  <c:v>1.2859438506691301E-2</c:v>
                </c:pt>
                <c:pt idx="24298">
                  <c:v>9.2464184596259703E-3</c:v>
                </c:pt>
                <c:pt idx="24299">
                  <c:v>4.9974432256863904E-3</c:v>
                </c:pt>
                <c:pt idx="24300">
                  <c:v>9.7464898309176603E-4</c:v>
                </c:pt>
                <c:pt idx="24301">
                  <c:v>-3.8807794552240798E-3</c:v>
                </c:pt>
                <c:pt idx="24302">
                  <c:v>-9.0829063581496592E-3</c:v>
                </c:pt>
                <c:pt idx="24303">
                  <c:v>-1.4838749320103199E-2</c:v>
                </c:pt>
                <c:pt idx="24304">
                  <c:v>-2.0886176261301199E-2</c:v>
                </c:pt>
                <c:pt idx="24305">
                  <c:v>-2.6862024857324002E-2</c:v>
                </c:pt>
                <c:pt idx="24306">
                  <c:v>-3.3623646809292203E-2</c:v>
                </c:pt>
                <c:pt idx="24307">
                  <c:v>-4.0758374893035999E-2</c:v>
                </c:pt>
                <c:pt idx="24308">
                  <c:v>-4.8343533940070703E-2</c:v>
                </c:pt>
                <c:pt idx="24309">
                  <c:v>-5.5769115036462702E-2</c:v>
                </c:pt>
                <c:pt idx="24310">
                  <c:v>-6.3812354606461397E-2</c:v>
                </c:pt>
                <c:pt idx="24311">
                  <c:v>-7.1892391683816601E-2</c:v>
                </c:pt>
                <c:pt idx="24312">
                  <c:v>-8.0276707491487395E-2</c:v>
                </c:pt>
                <c:pt idx="24313">
                  <c:v>-8.9253730619059293E-2</c:v>
                </c:pt>
                <c:pt idx="24314">
                  <c:v>-9.7747542687025193E-2</c:v>
                </c:pt>
                <c:pt idx="24315">
                  <c:v>-0.107097906840698</c:v>
                </c:pt>
                <c:pt idx="24316">
                  <c:v>-0.11601584318738099</c:v>
                </c:pt>
                <c:pt idx="24317">
                  <c:v>-0.12533358839771599</c:v>
                </c:pt>
                <c:pt idx="24318">
                  <c:v>-0.13481565503860399</c:v>
                </c:pt>
                <c:pt idx="24319">
                  <c:v>-0.144198881103315</c:v>
                </c:pt>
                <c:pt idx="24320">
                  <c:v>-0.15408275563958801</c:v>
                </c:pt>
                <c:pt idx="24321">
                  <c:v>-0.163493995216244</c:v>
                </c:pt>
                <c:pt idx="24322">
                  <c:v>-0.173122918022623</c:v>
                </c:pt>
                <c:pt idx="24323">
                  <c:v>-0.18266095834808899</c:v>
                </c:pt>
                <c:pt idx="24324">
                  <c:v>-0.1921922738131</c:v>
                </c:pt>
                <c:pt idx="24325">
                  <c:v>-0.20146887228688201</c:v>
                </c:pt>
                <c:pt idx="24326">
                  <c:v>-0.210918700152049</c:v>
                </c:pt>
                <c:pt idx="24327">
                  <c:v>-0.219935128516624</c:v>
                </c:pt>
                <c:pt idx="24328">
                  <c:v>-0.22881380296991</c:v>
                </c:pt>
                <c:pt idx="24329">
                  <c:v>-0.23773869849461601</c:v>
                </c:pt>
                <c:pt idx="24330">
                  <c:v>-0.246271449186798</c:v>
                </c:pt>
                <c:pt idx="24331">
                  <c:v>-0.254615968202135</c:v>
                </c:pt>
                <c:pt idx="24332">
                  <c:v>-0.26249628856892898</c:v>
                </c:pt>
                <c:pt idx="24333">
                  <c:v>-0.27038704370172201</c:v>
                </c:pt>
                <c:pt idx="24334">
                  <c:v>-0.27780150567506801</c:v>
                </c:pt>
                <c:pt idx="24335">
                  <c:v>-0.28500160918795697</c:v>
                </c:pt>
                <c:pt idx="24336">
                  <c:v>-0.29174322939120301</c:v>
                </c:pt>
                <c:pt idx="24337">
                  <c:v>-0.29812768376641202</c:v>
                </c:pt>
                <c:pt idx="24338">
                  <c:v>-0.30419833335597701</c:v>
                </c:pt>
                <c:pt idx="24339">
                  <c:v>-0.30973091107836498</c:v>
                </c:pt>
                <c:pt idx="24340">
                  <c:v>-0.315034275321878</c:v>
                </c:pt>
                <c:pt idx="24341">
                  <c:v>-0.31947188694713702</c:v>
                </c:pt>
                <c:pt idx="24342">
                  <c:v>-0.32399668087060901</c:v>
                </c:pt>
                <c:pt idx="24343">
                  <c:v>-0.32804130201061699</c:v>
                </c:pt>
                <c:pt idx="24344">
                  <c:v>-0.33131283278179602</c:v>
                </c:pt>
                <c:pt idx="24345">
                  <c:v>-0.33436888723791103</c:v>
                </c:pt>
                <c:pt idx="24346">
                  <c:v>-0.33657149066641801</c:v>
                </c:pt>
                <c:pt idx="24347">
                  <c:v>-0.338946181933238</c:v>
                </c:pt>
                <c:pt idx="24348">
                  <c:v>-0.34046382438296102</c:v>
                </c:pt>
                <c:pt idx="24349">
                  <c:v>-0.34162529553780902</c:v>
                </c:pt>
                <c:pt idx="24350">
                  <c:v>-0.342205311930808</c:v>
                </c:pt>
                <c:pt idx="24351">
                  <c:v>-0.34220087157437201</c:v>
                </c:pt>
                <c:pt idx="24352">
                  <c:v>-0.34198334687133902</c:v>
                </c:pt>
                <c:pt idx="24353">
                  <c:v>-0.34117475548445197</c:v>
                </c:pt>
                <c:pt idx="24354">
                  <c:v>-0.34018322636432002</c:v>
                </c:pt>
                <c:pt idx="24355">
                  <c:v>-0.33825069586165801</c:v>
                </c:pt>
                <c:pt idx="24356">
                  <c:v>-0.336282010882406</c:v>
                </c:pt>
                <c:pt idx="24357">
                  <c:v>-0.33356030342957999</c:v>
                </c:pt>
                <c:pt idx="24358">
                  <c:v>-0.33085616288543102</c:v>
                </c:pt>
                <c:pt idx="24359">
                  <c:v>-0.32741106212944698</c:v>
                </c:pt>
                <c:pt idx="24360">
                  <c:v>-0.32378374548640698</c:v>
                </c:pt>
                <c:pt idx="24361">
                  <c:v>-0.31974274388344798</c:v>
                </c:pt>
                <c:pt idx="24362">
                  <c:v>-0.31530613535961199</c:v>
                </c:pt>
                <c:pt idx="24363">
                  <c:v>-0.31087367579737801</c:v>
                </c:pt>
                <c:pt idx="24364">
                  <c:v>-0.30578992925925802</c:v>
                </c:pt>
                <c:pt idx="24365">
                  <c:v>-0.300776599357088</c:v>
                </c:pt>
                <c:pt idx="24366">
                  <c:v>-0.295111721338219</c:v>
                </c:pt>
                <c:pt idx="24367">
                  <c:v>-0.28938469821219298</c:v>
                </c:pt>
                <c:pt idx="24368">
                  <c:v>-0.28335306486439099</c:v>
                </c:pt>
                <c:pt idx="24369">
                  <c:v>-0.27737262903349202</c:v>
                </c:pt>
                <c:pt idx="24370">
                  <c:v>-0.27132124752926701</c:v>
                </c:pt>
                <c:pt idx="24371">
                  <c:v>-0.26460700952986299</c:v>
                </c:pt>
                <c:pt idx="24372">
                  <c:v>-0.25813444264403301</c:v>
                </c:pt>
                <c:pt idx="24373">
                  <c:v>-0.25134177636157801</c:v>
                </c:pt>
                <c:pt idx="24374">
                  <c:v>-0.244744073661671</c:v>
                </c:pt>
                <c:pt idx="24375">
                  <c:v>-0.23835961768570799</c:v>
                </c:pt>
                <c:pt idx="24376">
                  <c:v>-0.231388702476785</c:v>
                </c:pt>
                <c:pt idx="24377">
                  <c:v>-0.22465012760209699</c:v>
                </c:pt>
                <c:pt idx="24378">
                  <c:v>-0.217767494741618</c:v>
                </c:pt>
                <c:pt idx="24379">
                  <c:v>-0.211301901633173</c:v>
                </c:pt>
                <c:pt idx="24380">
                  <c:v>-0.20493184345887899</c:v>
                </c:pt>
                <c:pt idx="24381">
                  <c:v>-0.198319869397968</c:v>
                </c:pt>
                <c:pt idx="24382">
                  <c:v>-0.19198185268008999</c:v>
                </c:pt>
                <c:pt idx="24383">
                  <c:v>-0.185620829983458</c:v>
                </c:pt>
                <c:pt idx="24384">
                  <c:v>-0.179592402864166</c:v>
                </c:pt>
                <c:pt idx="24385">
                  <c:v>-0.17410140684037001</c:v>
                </c:pt>
                <c:pt idx="24386">
                  <c:v>-0.16863608911245101</c:v>
                </c:pt>
                <c:pt idx="24387">
                  <c:v>-0.162745911020659</c:v>
                </c:pt>
                <c:pt idx="24388">
                  <c:v>-0.15772374051583801</c:v>
                </c:pt>
                <c:pt idx="24389">
                  <c:v>-0.15303694463012599</c:v>
                </c:pt>
                <c:pt idx="24390">
                  <c:v>-0.148371747543427</c:v>
                </c:pt>
                <c:pt idx="24391">
                  <c:v>-0.14414667093906799</c:v>
                </c:pt>
                <c:pt idx="24392">
                  <c:v>-0.13994053563036701</c:v>
                </c:pt>
                <c:pt idx="24393">
                  <c:v>-0.13619472264055499</c:v>
                </c:pt>
                <c:pt idx="24394">
                  <c:v>-0.13237741399806099</c:v>
                </c:pt>
                <c:pt idx="24395">
                  <c:v>-0.12949244562732001</c:v>
                </c:pt>
                <c:pt idx="24396">
                  <c:v>-0.12666031146530399</c:v>
                </c:pt>
                <c:pt idx="24397">
                  <c:v>-0.124300088173338</c:v>
                </c:pt>
                <c:pt idx="24398">
                  <c:v>-0.121952744905559</c:v>
                </c:pt>
                <c:pt idx="24399">
                  <c:v>-0.120039411629316</c:v>
                </c:pt>
                <c:pt idx="24400">
                  <c:v>-0.11853680941372099</c:v>
                </c:pt>
                <c:pt idx="24401">
                  <c:v>-0.117464179260763</c:v>
                </c:pt>
                <c:pt idx="24402">
                  <c:v>-0.11705929641174501</c:v>
                </c:pt>
                <c:pt idx="24403">
                  <c:v>-0.116334637644933</c:v>
                </c:pt>
                <c:pt idx="24404">
                  <c:v>-0.11609825378993301</c:v>
                </c:pt>
                <c:pt idx="24405">
                  <c:v>-0.116222400220927</c:v>
                </c:pt>
                <c:pt idx="24406">
                  <c:v>-0.116816570139048</c:v>
                </c:pt>
                <c:pt idx="24407">
                  <c:v>-0.117800529076045</c:v>
                </c:pt>
                <c:pt idx="24408">
                  <c:v>-0.118781062797814</c:v>
                </c:pt>
                <c:pt idx="24409">
                  <c:v>-0.120053594673466</c:v>
                </c:pt>
                <c:pt idx="24410">
                  <c:v>-0.121615120686696</c:v>
                </c:pt>
                <c:pt idx="24411">
                  <c:v>-0.123594122410969</c:v>
                </c:pt>
                <c:pt idx="24412">
                  <c:v>-0.12591859767970701</c:v>
                </c:pt>
                <c:pt idx="24413">
                  <c:v>-0.128599984300829</c:v>
                </c:pt>
                <c:pt idx="24414">
                  <c:v>-0.13093560663732701</c:v>
                </c:pt>
                <c:pt idx="24415">
                  <c:v>-0.13371633711347999</c:v>
                </c:pt>
                <c:pt idx="24416">
                  <c:v>-0.13714760940903201</c:v>
                </c:pt>
                <c:pt idx="24417">
                  <c:v>-0.14042585644588901</c:v>
                </c:pt>
                <c:pt idx="24418">
                  <c:v>-0.144055440670977</c:v>
                </c:pt>
                <c:pt idx="24419">
                  <c:v>-0.147399071713566</c:v>
                </c:pt>
                <c:pt idx="24420">
                  <c:v>-0.15115072214279801</c:v>
                </c:pt>
                <c:pt idx="24421">
                  <c:v>-0.15490071395192001</c:v>
                </c:pt>
                <c:pt idx="24422">
                  <c:v>-0.15911935156028401</c:v>
                </c:pt>
                <c:pt idx="24423">
                  <c:v>-0.16317631586943199</c:v>
                </c:pt>
                <c:pt idx="24424">
                  <c:v>-0.16735593503285401</c:v>
                </c:pt>
                <c:pt idx="24425">
                  <c:v>-0.17160223074374401</c:v>
                </c:pt>
                <c:pt idx="24426">
                  <c:v>-0.17584662640352999</c:v>
                </c:pt>
                <c:pt idx="24427">
                  <c:v>-0.18010897165568501</c:v>
                </c:pt>
                <c:pt idx="24428">
                  <c:v>-0.18444484806701</c:v>
                </c:pt>
                <c:pt idx="24429">
                  <c:v>-0.18908588523617301</c:v>
                </c:pt>
                <c:pt idx="24430">
                  <c:v>-0.19319717886377399</c:v>
                </c:pt>
                <c:pt idx="24431">
                  <c:v>-0.19738805274781099</c:v>
                </c:pt>
                <c:pt idx="24432">
                  <c:v>-0.20139112705165399</c:v>
                </c:pt>
                <c:pt idx="24433">
                  <c:v>-0.205508056275333</c:v>
                </c:pt>
                <c:pt idx="24434">
                  <c:v>-0.20976810811942601</c:v>
                </c:pt>
                <c:pt idx="24435">
                  <c:v>-0.213620649579216</c:v>
                </c:pt>
                <c:pt idx="24436">
                  <c:v>-0.217205169194055</c:v>
                </c:pt>
                <c:pt idx="24437">
                  <c:v>-0.22073987423080799</c:v>
                </c:pt>
                <c:pt idx="24438">
                  <c:v>-0.224394651945445</c:v>
                </c:pt>
                <c:pt idx="24439">
                  <c:v>-0.22781391834390699</c:v>
                </c:pt>
                <c:pt idx="24440">
                  <c:v>-0.23122538657477601</c:v>
                </c:pt>
                <c:pt idx="24441">
                  <c:v>-0.233937180537345</c:v>
                </c:pt>
                <c:pt idx="24442">
                  <c:v>-0.236748311764303</c:v>
                </c:pt>
                <c:pt idx="24443">
                  <c:v>-0.239490956609693</c:v>
                </c:pt>
                <c:pt idx="24444">
                  <c:v>-0.24203961646566599</c:v>
                </c:pt>
                <c:pt idx="24445">
                  <c:v>-0.24439815775856999</c:v>
                </c:pt>
                <c:pt idx="24446">
                  <c:v>-0.24608371258168901</c:v>
                </c:pt>
                <c:pt idx="24447">
                  <c:v>-0.24789759143538301</c:v>
                </c:pt>
                <c:pt idx="24448">
                  <c:v>-0.24937231486033401</c:v>
                </c:pt>
                <c:pt idx="24449">
                  <c:v>-0.25097609293260598</c:v>
                </c:pt>
                <c:pt idx="24450">
                  <c:v>-0.25182880160589299</c:v>
                </c:pt>
                <c:pt idx="24451">
                  <c:v>-0.25276752792278301</c:v>
                </c:pt>
                <c:pt idx="24452">
                  <c:v>-0.253237303329854</c:v>
                </c:pt>
                <c:pt idx="24453">
                  <c:v>-0.25357932324993199</c:v>
                </c:pt>
                <c:pt idx="24454">
                  <c:v>-0.25383449281495701</c:v>
                </c:pt>
                <c:pt idx="24455">
                  <c:v>-0.253629468961517</c:v>
                </c:pt>
                <c:pt idx="24456">
                  <c:v>-0.25334009031390498</c:v>
                </c:pt>
                <c:pt idx="24457">
                  <c:v>-0.25252776299999402</c:v>
                </c:pt>
                <c:pt idx="24458">
                  <c:v>-0.25155317441890301</c:v>
                </c:pt>
                <c:pt idx="24459">
                  <c:v>-0.250444293159584</c:v>
                </c:pt>
                <c:pt idx="24460">
                  <c:v>-0.24899813526591799</c:v>
                </c:pt>
                <c:pt idx="24461">
                  <c:v>-0.247576912082411</c:v>
                </c:pt>
                <c:pt idx="24462">
                  <c:v>-0.24585841774490499</c:v>
                </c:pt>
                <c:pt idx="24463">
                  <c:v>-0.24331749388322699</c:v>
                </c:pt>
                <c:pt idx="24464">
                  <c:v>-0.24104306683299301</c:v>
                </c:pt>
                <c:pt idx="24465">
                  <c:v>-0.23871966134293399</c:v>
                </c:pt>
                <c:pt idx="24466">
                  <c:v>-0.23599977947356399</c:v>
                </c:pt>
                <c:pt idx="24467">
                  <c:v>-0.23304623540806099</c:v>
                </c:pt>
                <c:pt idx="24468">
                  <c:v>-0.229760238649659</c:v>
                </c:pt>
                <c:pt idx="24469">
                  <c:v>-0.22626222796597101</c:v>
                </c:pt>
                <c:pt idx="24470">
                  <c:v>-0.222806203669143</c:v>
                </c:pt>
                <c:pt idx="24471">
                  <c:v>-0.219067094837747</c:v>
                </c:pt>
                <c:pt idx="24472">
                  <c:v>-0.215375801245275</c:v>
                </c:pt>
                <c:pt idx="24473">
                  <c:v>-0.21102751693805</c:v>
                </c:pt>
                <c:pt idx="24474">
                  <c:v>-0.20662455475198299</c:v>
                </c:pt>
                <c:pt idx="24475">
                  <c:v>-0.20241212498286301</c:v>
                </c:pt>
                <c:pt idx="24476">
                  <c:v>-0.19776362635060399</c:v>
                </c:pt>
                <c:pt idx="24477">
                  <c:v>-0.19327433229576799</c:v>
                </c:pt>
                <c:pt idx="24478">
                  <c:v>-0.18823406990858799</c:v>
                </c:pt>
                <c:pt idx="24479">
                  <c:v>-0.183382113396971</c:v>
                </c:pt>
                <c:pt idx="24480">
                  <c:v>-0.178229193376512</c:v>
                </c:pt>
                <c:pt idx="24481">
                  <c:v>-0.173207435570814</c:v>
                </c:pt>
                <c:pt idx="24482">
                  <c:v>-0.16803700402013499</c:v>
                </c:pt>
                <c:pt idx="24483">
                  <c:v>-0.16262790108264399</c:v>
                </c:pt>
                <c:pt idx="24484">
                  <c:v>-0.157548454417553</c:v>
                </c:pt>
                <c:pt idx="24485">
                  <c:v>-0.151758238154313</c:v>
                </c:pt>
                <c:pt idx="24486">
                  <c:v>-0.14643534198254701</c:v>
                </c:pt>
                <c:pt idx="24487">
                  <c:v>-0.140786998904432</c:v>
                </c:pt>
                <c:pt idx="24488">
                  <c:v>-0.135188736057687</c:v>
                </c:pt>
                <c:pt idx="24489">
                  <c:v>-0.129831402725957</c:v>
                </c:pt>
                <c:pt idx="24490">
                  <c:v>-0.12386899877584</c:v>
                </c:pt>
                <c:pt idx="24491">
                  <c:v>-0.11838545939179899</c:v>
                </c:pt>
                <c:pt idx="24492">
                  <c:v>-0.112631419355246</c:v>
                </c:pt>
                <c:pt idx="24493">
                  <c:v>-0.107154782744947</c:v>
                </c:pt>
                <c:pt idx="24494">
                  <c:v>-0.10174492433351599</c:v>
                </c:pt>
                <c:pt idx="24495">
                  <c:v>-9.6072593426752603E-2</c:v>
                </c:pt>
                <c:pt idx="24496">
                  <c:v>-9.0406307213073397E-2</c:v>
                </c:pt>
                <c:pt idx="24497">
                  <c:v>-8.5095087890868504E-2</c:v>
                </c:pt>
                <c:pt idx="24498">
                  <c:v>-7.9654719855755896E-2</c:v>
                </c:pt>
                <c:pt idx="24499">
                  <c:v>-7.4578616392753705E-2</c:v>
                </c:pt>
                <c:pt idx="24500">
                  <c:v>-6.9131031916181307E-2</c:v>
                </c:pt>
                <c:pt idx="24501">
                  <c:v>-6.3793833420272797E-2</c:v>
                </c:pt>
                <c:pt idx="24502">
                  <c:v>-5.8867765805419102E-2</c:v>
                </c:pt>
                <c:pt idx="24503">
                  <c:v>-5.3782469376499803E-2</c:v>
                </c:pt>
                <c:pt idx="24504">
                  <c:v>-4.9278127509368802E-2</c:v>
                </c:pt>
                <c:pt idx="24505">
                  <c:v>-4.4212384590721999E-2</c:v>
                </c:pt>
                <c:pt idx="24506">
                  <c:v>-3.9778151621051999E-2</c:v>
                </c:pt>
                <c:pt idx="24507">
                  <c:v>-3.5166976443472303E-2</c:v>
                </c:pt>
                <c:pt idx="24508">
                  <c:v>-3.1158426064214099E-2</c:v>
                </c:pt>
                <c:pt idx="24509">
                  <c:v>-2.6807445426700001E-2</c:v>
                </c:pt>
                <c:pt idx="24510">
                  <c:v>-2.29041625501747E-2</c:v>
                </c:pt>
                <c:pt idx="24511">
                  <c:v>-1.9296632900902999E-2</c:v>
                </c:pt>
                <c:pt idx="24512">
                  <c:v>-1.5209265229018699E-2</c:v>
                </c:pt>
                <c:pt idx="24513">
                  <c:v>-1.20266021085384E-2</c:v>
                </c:pt>
                <c:pt idx="24514">
                  <c:v>-8.4791506658070497E-3</c:v>
                </c:pt>
                <c:pt idx="24515">
                  <c:v>-5.5807570347331196E-3</c:v>
                </c:pt>
                <c:pt idx="24516">
                  <c:v>-2.70839939672188E-3</c:v>
                </c:pt>
                <c:pt idx="24517">
                  <c:v>2.5372901526308199E-4</c:v>
                </c:pt>
                <c:pt idx="24518">
                  <c:v>2.45958397294745E-3</c:v>
                </c:pt>
                <c:pt idx="24519">
                  <c:v>5.1550092040060702E-3</c:v>
                </c:pt>
                <c:pt idx="24520">
                  <c:v>6.9773855013149097E-3</c:v>
                </c:pt>
                <c:pt idx="24521">
                  <c:v>8.7957239456278799E-3</c:v>
                </c:pt>
                <c:pt idx="24522">
                  <c:v>1.0733272720168699E-2</c:v>
                </c:pt>
                <c:pt idx="24523">
                  <c:v>1.2140335197834499E-2</c:v>
                </c:pt>
                <c:pt idx="24524">
                  <c:v>1.35828269564418E-2</c:v>
                </c:pt>
                <c:pt idx="24525">
                  <c:v>1.46588255673234E-2</c:v>
                </c:pt>
                <c:pt idx="24526">
                  <c:v>1.54162639037966E-2</c:v>
                </c:pt>
                <c:pt idx="24527">
                  <c:v>1.62804011225594E-2</c:v>
                </c:pt>
                <c:pt idx="24528">
                  <c:v>1.6948254816509599E-2</c:v>
                </c:pt>
                <c:pt idx="24529">
                  <c:v>1.7178818195954699E-2</c:v>
                </c:pt>
                <c:pt idx="24530">
                  <c:v>1.7408079300756201E-2</c:v>
                </c:pt>
                <c:pt idx="24531">
                  <c:v>1.7269587492019001E-2</c:v>
                </c:pt>
                <c:pt idx="24532">
                  <c:v>1.7207037262468802E-2</c:v>
                </c:pt>
                <c:pt idx="24533">
                  <c:v>1.6839387084032899E-2</c:v>
                </c:pt>
                <c:pt idx="24534">
                  <c:v>1.6244410305386599E-2</c:v>
                </c:pt>
                <c:pt idx="24535">
                  <c:v>1.54979227293921E-2</c:v>
                </c:pt>
                <c:pt idx="24536">
                  <c:v>1.47678494781553E-2</c:v>
                </c:pt>
                <c:pt idx="24537">
                  <c:v>1.3877974966976001E-2</c:v>
                </c:pt>
                <c:pt idx="24538">
                  <c:v>1.27505223603946E-2</c:v>
                </c:pt>
                <c:pt idx="24539">
                  <c:v>1.16086608406095E-2</c:v>
                </c:pt>
                <c:pt idx="24540">
                  <c:v>1.0017591250195799E-2</c:v>
                </c:pt>
                <c:pt idx="24541">
                  <c:v>8.9562079967253991E-3</c:v>
                </c:pt>
                <c:pt idx="24542">
                  <c:v>7.3787357016967901E-3</c:v>
                </c:pt>
                <c:pt idx="24543">
                  <c:v>5.5879409237032602E-3</c:v>
                </c:pt>
                <c:pt idx="24544">
                  <c:v>4.1577473063000797E-3</c:v>
                </c:pt>
                <c:pt idx="24545">
                  <c:v>2.3481588583073002E-3</c:v>
                </c:pt>
                <c:pt idx="24546">
                  <c:v>8.8055591035856402E-4</c:v>
                </c:pt>
                <c:pt idx="24547">
                  <c:v>-1.1033547517817601E-3</c:v>
                </c:pt>
                <c:pt idx="24548">
                  <c:v>-3.2427700281219799E-3</c:v>
                </c:pt>
                <c:pt idx="24549">
                  <c:v>-4.6408753054047996E-3</c:v>
                </c:pt>
                <c:pt idx="24550">
                  <c:v>-6.7541262156052802E-3</c:v>
                </c:pt>
                <c:pt idx="24551">
                  <c:v>-8.1548634714644404E-3</c:v>
                </c:pt>
                <c:pt idx="24552">
                  <c:v>-9.9285542617196208E-3</c:v>
                </c:pt>
                <c:pt idx="24553">
                  <c:v>-1.2002871672044099E-2</c:v>
                </c:pt>
                <c:pt idx="24554">
                  <c:v>-1.3540296740491E-2</c:v>
                </c:pt>
                <c:pt idx="24555">
                  <c:v>-1.4840231093365901E-2</c:v>
                </c:pt>
                <c:pt idx="24556">
                  <c:v>-1.62999161063671E-2</c:v>
                </c:pt>
                <c:pt idx="24557">
                  <c:v>-1.7623383505777399E-2</c:v>
                </c:pt>
                <c:pt idx="24558">
                  <c:v>-1.8981264267659999E-2</c:v>
                </c:pt>
                <c:pt idx="24559">
                  <c:v>-2.0183147982383399E-2</c:v>
                </c:pt>
                <c:pt idx="24560">
                  <c:v>-2.0953849369929702E-2</c:v>
                </c:pt>
                <c:pt idx="24561">
                  <c:v>-2.1927142779971501E-2</c:v>
                </c:pt>
                <c:pt idx="24562">
                  <c:v>-2.2405262803737301E-2</c:v>
                </c:pt>
                <c:pt idx="24563">
                  <c:v>-2.3203162959510401E-2</c:v>
                </c:pt>
                <c:pt idx="24564">
                  <c:v>-2.3574907869667101E-2</c:v>
                </c:pt>
                <c:pt idx="24565">
                  <c:v>-2.3609959435140802E-2</c:v>
                </c:pt>
                <c:pt idx="24566">
                  <c:v>-2.36111227278228E-2</c:v>
                </c:pt>
                <c:pt idx="24567">
                  <c:v>-2.3368084424554101E-2</c:v>
                </c:pt>
                <c:pt idx="24568">
                  <c:v>-2.2896046895664799E-2</c:v>
                </c:pt>
                <c:pt idx="24569">
                  <c:v>-2.2104948815185599E-2</c:v>
                </c:pt>
                <c:pt idx="24570">
                  <c:v>-2.1567970832944799E-2</c:v>
                </c:pt>
                <c:pt idx="24571">
                  <c:v>-2.00883558884783E-2</c:v>
                </c:pt>
                <c:pt idx="24572">
                  <c:v>-1.8903465572870599E-2</c:v>
                </c:pt>
                <c:pt idx="24573">
                  <c:v>-1.7198115093617902E-2</c:v>
                </c:pt>
                <c:pt idx="24574">
                  <c:v>-1.53182362806598E-2</c:v>
                </c:pt>
                <c:pt idx="24575">
                  <c:v>-1.3778267594238299E-2</c:v>
                </c:pt>
                <c:pt idx="24576">
                  <c:v>-1.1038645520695899E-2</c:v>
                </c:pt>
                <c:pt idx="24577">
                  <c:v>-8.8965655416012208E-3</c:v>
                </c:pt>
                <c:pt idx="24578">
                  <c:v>-5.6674367420405797E-3</c:v>
                </c:pt>
                <c:pt idx="24579">
                  <c:v>-2.8918580322183402E-3</c:v>
                </c:pt>
                <c:pt idx="24580">
                  <c:v>-1.34928444841477E-4</c:v>
                </c:pt>
                <c:pt idx="24581">
                  <c:v>3.5852775889641101E-3</c:v>
                </c:pt>
                <c:pt idx="24582">
                  <c:v>7.1567025610563099E-3</c:v>
                </c:pt>
                <c:pt idx="24583">
                  <c:v>1.11642050077983E-2</c:v>
                </c:pt>
                <c:pt idx="24584">
                  <c:v>1.5228388207124801E-2</c:v>
                </c:pt>
                <c:pt idx="24585">
                  <c:v>1.89963483279686E-2</c:v>
                </c:pt>
                <c:pt idx="24586">
                  <c:v>2.3407270017646E-2</c:v>
                </c:pt>
                <c:pt idx="24587">
                  <c:v>2.8163526503033599E-2</c:v>
                </c:pt>
                <c:pt idx="24588">
                  <c:v>3.2869231014225897E-2</c:v>
                </c:pt>
                <c:pt idx="24589">
                  <c:v>3.7738276871285503E-2</c:v>
                </c:pt>
                <c:pt idx="24590">
                  <c:v>4.2519176909354001E-2</c:v>
                </c:pt>
                <c:pt idx="24591">
                  <c:v>4.7372542449968601E-2</c:v>
                </c:pt>
                <c:pt idx="24592">
                  <c:v>5.2732332477358097E-2</c:v>
                </c:pt>
                <c:pt idx="24593">
                  <c:v>5.8116055952561203E-2</c:v>
                </c:pt>
                <c:pt idx="24594">
                  <c:v>6.3461549535303502E-2</c:v>
                </c:pt>
                <c:pt idx="24595">
                  <c:v>6.8610522701523E-2</c:v>
                </c:pt>
                <c:pt idx="24596">
                  <c:v>7.4011298534273504E-2</c:v>
                </c:pt>
                <c:pt idx="24597">
                  <c:v>7.9459852398056696E-2</c:v>
                </c:pt>
                <c:pt idx="24598">
                  <c:v>8.4996970394637106E-2</c:v>
                </c:pt>
                <c:pt idx="24599">
                  <c:v>9.0325036977620204E-2</c:v>
                </c:pt>
                <c:pt idx="24600">
                  <c:v>9.5676754821331297E-2</c:v>
                </c:pt>
                <c:pt idx="24601">
                  <c:v>0.100846823689554</c:v>
                </c:pt>
                <c:pt idx="24602">
                  <c:v>0.105932499988643</c:v>
                </c:pt>
                <c:pt idx="24603">
                  <c:v>0.111159682205155</c:v>
                </c:pt>
                <c:pt idx="24604">
                  <c:v>0.116223815916875</c:v>
                </c:pt>
                <c:pt idx="24605">
                  <c:v>0.12111468762533301</c:v>
                </c:pt>
                <c:pt idx="24606">
                  <c:v>0.12598393973438601</c:v>
                </c:pt>
                <c:pt idx="24607">
                  <c:v>0.13030455307401401</c:v>
                </c:pt>
                <c:pt idx="24608">
                  <c:v>0.13488874068384599</c:v>
                </c:pt>
                <c:pt idx="24609">
                  <c:v>0.13931544265272899</c:v>
                </c:pt>
                <c:pt idx="24610">
                  <c:v>0.14327598717165799</c:v>
                </c:pt>
                <c:pt idx="24611">
                  <c:v>0.14714341917283799</c:v>
                </c:pt>
                <c:pt idx="24612">
                  <c:v>0.15057122057144601</c:v>
                </c:pt>
                <c:pt idx="24613">
                  <c:v>0.15387055367786401</c:v>
                </c:pt>
                <c:pt idx="24614">
                  <c:v>0.15730346494727299</c:v>
                </c:pt>
                <c:pt idx="24615">
                  <c:v>0.16013185121753401</c:v>
                </c:pt>
                <c:pt idx="24616">
                  <c:v>0.162776613891052</c:v>
                </c:pt>
                <c:pt idx="24617">
                  <c:v>0.165030114312571</c:v>
                </c:pt>
                <c:pt idx="24618">
                  <c:v>0.16692218856633401</c:v>
                </c:pt>
                <c:pt idx="24619">
                  <c:v>0.16912316429912899</c:v>
                </c:pt>
                <c:pt idx="24620">
                  <c:v>0.170670293171267</c:v>
                </c:pt>
                <c:pt idx="24621">
                  <c:v>0.17196213556720399</c:v>
                </c:pt>
                <c:pt idx="24622">
                  <c:v>0.172859456804761</c:v>
                </c:pt>
                <c:pt idx="24623">
                  <c:v>0.17338324624637</c:v>
                </c:pt>
                <c:pt idx="24624">
                  <c:v>0.17414055501703299</c:v>
                </c:pt>
                <c:pt idx="24625">
                  <c:v>0.174157261583124</c:v>
                </c:pt>
                <c:pt idx="24626">
                  <c:v>0.17409579830112201</c:v>
                </c:pt>
                <c:pt idx="24627">
                  <c:v>0.173574194073643</c:v>
                </c:pt>
                <c:pt idx="24628">
                  <c:v>0.173192451631137</c:v>
                </c:pt>
                <c:pt idx="24629">
                  <c:v>0.17227103781178699</c:v>
                </c:pt>
                <c:pt idx="24630">
                  <c:v>0.171076985392175</c:v>
                </c:pt>
                <c:pt idx="24631">
                  <c:v>0.16993137716918899</c:v>
                </c:pt>
                <c:pt idx="24632">
                  <c:v>0.168290562725041</c:v>
                </c:pt>
                <c:pt idx="24633">
                  <c:v>0.16670494819777201</c:v>
                </c:pt>
                <c:pt idx="24634">
                  <c:v>0.164735457833942</c:v>
                </c:pt>
                <c:pt idx="24635">
                  <c:v>0.16269940725184701</c:v>
                </c:pt>
                <c:pt idx="24636">
                  <c:v>0.16062268071398</c:v>
                </c:pt>
                <c:pt idx="24637">
                  <c:v>0.15802301112432701</c:v>
                </c:pt>
                <c:pt idx="24638">
                  <c:v>0.15578559940866299</c:v>
                </c:pt>
                <c:pt idx="24639">
                  <c:v>0.15292238819906201</c:v>
                </c:pt>
                <c:pt idx="24640">
                  <c:v>0.15009595198842601</c:v>
                </c:pt>
                <c:pt idx="24641">
                  <c:v>0.14754623371752101</c:v>
                </c:pt>
                <c:pt idx="24642">
                  <c:v>0.144884899807802</c:v>
                </c:pt>
                <c:pt idx="24643">
                  <c:v>0.14202487131657901</c:v>
                </c:pt>
                <c:pt idx="24644">
                  <c:v>0.13915407142678199</c:v>
                </c:pt>
                <c:pt idx="24645">
                  <c:v>0.13622287267661501</c:v>
                </c:pt>
                <c:pt idx="24646">
                  <c:v>0.13371165659332199</c:v>
                </c:pt>
                <c:pt idx="24647">
                  <c:v>0.13096379429935201</c:v>
                </c:pt>
                <c:pt idx="24648">
                  <c:v>0.12840081490927299</c:v>
                </c:pt>
                <c:pt idx="24649">
                  <c:v>0.12573952191665599</c:v>
                </c:pt>
                <c:pt idx="24650">
                  <c:v>0.123056534998186</c:v>
                </c:pt>
                <c:pt idx="24651">
                  <c:v>0.120886700135669</c:v>
                </c:pt>
                <c:pt idx="24652">
                  <c:v>0.118538323716625</c:v>
                </c:pt>
                <c:pt idx="24653">
                  <c:v>0.11652361590125</c:v>
                </c:pt>
                <c:pt idx="24654">
                  <c:v>0.114550195240782</c:v>
                </c:pt>
                <c:pt idx="24655">
                  <c:v>0.112942349309008</c:v>
                </c:pt>
                <c:pt idx="24656">
                  <c:v>0.11131797780774801</c:v>
                </c:pt>
                <c:pt idx="24657">
                  <c:v>0.10988480921086199</c:v>
                </c:pt>
                <c:pt idx="24658">
                  <c:v>0.108948492202826</c:v>
                </c:pt>
                <c:pt idx="24659">
                  <c:v>0.107917102965551</c:v>
                </c:pt>
                <c:pt idx="24660">
                  <c:v>0.107488878737036</c:v>
                </c:pt>
                <c:pt idx="24661">
                  <c:v>0.107007945993292</c:v>
                </c:pt>
                <c:pt idx="24662">
                  <c:v>0.106574791089983</c:v>
                </c:pt>
                <c:pt idx="24663">
                  <c:v>0.10684703479102101</c:v>
                </c:pt>
                <c:pt idx="24664">
                  <c:v>0.107238625326989</c:v>
                </c:pt>
                <c:pt idx="24665">
                  <c:v>0.107871912562714</c:v>
                </c:pt>
                <c:pt idx="24666">
                  <c:v>0.108364259865358</c:v>
                </c:pt>
                <c:pt idx="24667">
                  <c:v>0.109274499008799</c:v>
                </c:pt>
                <c:pt idx="24668">
                  <c:v>0.11079176555525699</c:v>
                </c:pt>
                <c:pt idx="24669">
                  <c:v>0.112348436697011</c:v>
                </c:pt>
                <c:pt idx="24670">
                  <c:v>0.11439802827955201</c:v>
                </c:pt>
                <c:pt idx="24671">
                  <c:v>0.116335007752543</c:v>
                </c:pt>
                <c:pt idx="24672">
                  <c:v>0.118529062021899</c:v>
                </c:pt>
                <c:pt idx="24673">
                  <c:v>0.12099566373638899</c:v>
                </c:pt>
                <c:pt idx="24674">
                  <c:v>0.124078598683719</c:v>
                </c:pt>
                <c:pt idx="24675">
                  <c:v>0.12693815578437001</c:v>
                </c:pt>
                <c:pt idx="24676">
                  <c:v>0.12993012046863001</c:v>
                </c:pt>
                <c:pt idx="24677">
                  <c:v>0.13302717474367201</c:v>
                </c:pt>
                <c:pt idx="24678">
                  <c:v>0.13634523706730101</c:v>
                </c:pt>
                <c:pt idx="24679">
                  <c:v>0.14013280541732001</c:v>
                </c:pt>
                <c:pt idx="24680">
                  <c:v>0.143768486620585</c:v>
                </c:pt>
                <c:pt idx="24681">
                  <c:v>0.14763714222389099</c:v>
                </c:pt>
                <c:pt idx="24682">
                  <c:v>0.15112365609744199</c:v>
                </c:pt>
                <c:pt idx="24683">
                  <c:v>0.15519177831546899</c:v>
                </c:pt>
                <c:pt idx="24684">
                  <c:v>0.15913761899312301</c:v>
                </c:pt>
                <c:pt idx="24685">
                  <c:v>0.16323475018856301</c:v>
                </c:pt>
                <c:pt idx="24686">
                  <c:v>0.167214765443679</c:v>
                </c:pt>
                <c:pt idx="24687">
                  <c:v>0.17110099714458901</c:v>
                </c:pt>
                <c:pt idx="24688">
                  <c:v>0.17520085583136</c:v>
                </c:pt>
                <c:pt idx="24689">
                  <c:v>0.178543822784934</c:v>
                </c:pt>
                <c:pt idx="24690">
                  <c:v>0.18281824459719301</c:v>
                </c:pt>
                <c:pt idx="24691">
                  <c:v>0.186330017391934</c:v>
                </c:pt>
                <c:pt idx="24692">
                  <c:v>0.19001361485523499</c:v>
                </c:pt>
                <c:pt idx="24693">
                  <c:v>0.19328523384153801</c:v>
                </c:pt>
                <c:pt idx="24694">
                  <c:v>0.19639988589059801</c:v>
                </c:pt>
                <c:pt idx="24695">
                  <c:v>0.199514742907724</c:v>
                </c:pt>
                <c:pt idx="24696">
                  <c:v>0.202504700890902</c:v>
                </c:pt>
                <c:pt idx="24697">
                  <c:v>0.20525182179641499</c:v>
                </c:pt>
                <c:pt idx="24698">
                  <c:v>0.207579892061867</c:v>
                </c:pt>
                <c:pt idx="24699">
                  <c:v>0.20952473082478601</c:v>
                </c:pt>
                <c:pt idx="24700">
                  <c:v>0.211475251486924</c:v>
                </c:pt>
                <c:pt idx="24701">
                  <c:v>0.21332636983668099</c:v>
                </c:pt>
                <c:pt idx="24702">
                  <c:v>0.21468654473041601</c:v>
                </c:pt>
                <c:pt idx="24703">
                  <c:v>0.21555312854401801</c:v>
                </c:pt>
                <c:pt idx="24704">
                  <c:v>0.21605207086462899</c:v>
                </c:pt>
                <c:pt idx="24705">
                  <c:v>0.21653939742737199</c:v>
                </c:pt>
                <c:pt idx="24706">
                  <c:v>0.21671231070141</c:v>
                </c:pt>
                <c:pt idx="24707">
                  <c:v>0.21639461727428499</c:v>
                </c:pt>
                <c:pt idx="24708">
                  <c:v>0.21582974622515799</c:v>
                </c:pt>
                <c:pt idx="24709">
                  <c:v>0.21454215716821001</c:v>
                </c:pt>
                <c:pt idx="24710">
                  <c:v>0.213417153756089</c:v>
                </c:pt>
                <c:pt idx="24711">
                  <c:v>0.21176576291728599</c:v>
                </c:pt>
                <c:pt idx="24712">
                  <c:v>0.209866346289272</c:v>
                </c:pt>
                <c:pt idx="24713">
                  <c:v>0.207497363444614</c:v>
                </c:pt>
                <c:pt idx="24714">
                  <c:v>0.20464938610577399</c:v>
                </c:pt>
                <c:pt idx="24715">
                  <c:v>0.20184132366767801</c:v>
                </c:pt>
                <c:pt idx="24716">
                  <c:v>0.19828891838086399</c:v>
                </c:pt>
                <c:pt idx="24717">
                  <c:v>0.19468683471475301</c:v>
                </c:pt>
                <c:pt idx="24718">
                  <c:v>0.19079156960763599</c:v>
                </c:pt>
                <c:pt idx="24719">
                  <c:v>0.18621596371863799</c:v>
                </c:pt>
                <c:pt idx="24720">
                  <c:v>0.18190232433679701</c:v>
                </c:pt>
                <c:pt idx="24721">
                  <c:v>0.17690552507409801</c:v>
                </c:pt>
                <c:pt idx="24722">
                  <c:v>0.17152524767557001</c:v>
                </c:pt>
                <c:pt idx="24723">
                  <c:v>0.16633665765924099</c:v>
                </c:pt>
                <c:pt idx="24724">
                  <c:v>0.16091669109655099</c:v>
                </c:pt>
                <c:pt idx="24725">
                  <c:v>0.155035472457553</c:v>
                </c:pt>
                <c:pt idx="24726">
                  <c:v>0.14898932766252099</c:v>
                </c:pt>
                <c:pt idx="24727">
                  <c:v>0.14274108485581399</c:v>
                </c:pt>
                <c:pt idx="24728">
                  <c:v>0.136476170331222</c:v>
                </c:pt>
                <c:pt idx="24729">
                  <c:v>0.13026806235791399</c:v>
                </c:pt>
                <c:pt idx="24730">
                  <c:v>0.12365303357654001</c:v>
                </c:pt>
                <c:pt idx="24731">
                  <c:v>0.116877538778604</c:v>
                </c:pt>
                <c:pt idx="24732">
                  <c:v>0.10994921148275601</c:v>
                </c:pt>
                <c:pt idx="24733">
                  <c:v>0.10329241030757599</c:v>
                </c:pt>
                <c:pt idx="24734">
                  <c:v>9.6665384909411803E-2</c:v>
                </c:pt>
                <c:pt idx="24735">
                  <c:v>8.97822546902909E-2</c:v>
                </c:pt>
                <c:pt idx="24736">
                  <c:v>8.2947092552759602E-2</c:v>
                </c:pt>
                <c:pt idx="24737">
                  <c:v>7.6287261217862098E-2</c:v>
                </c:pt>
                <c:pt idx="24738">
                  <c:v>6.9667362218372997E-2</c:v>
                </c:pt>
                <c:pt idx="24739">
                  <c:v>6.3059726728427107E-2</c:v>
                </c:pt>
                <c:pt idx="24740">
                  <c:v>5.68378794969377E-2</c:v>
                </c:pt>
                <c:pt idx="24741">
                  <c:v>5.0422318760951303E-2</c:v>
                </c:pt>
                <c:pt idx="24742">
                  <c:v>4.4331148412750702E-2</c:v>
                </c:pt>
                <c:pt idx="24743">
                  <c:v>3.8321932313712899E-2</c:v>
                </c:pt>
                <c:pt idx="24744">
                  <c:v>3.23245013414689E-2</c:v>
                </c:pt>
                <c:pt idx="24745">
                  <c:v>2.6915218905681201E-2</c:v>
                </c:pt>
                <c:pt idx="24746">
                  <c:v>2.1490108565891002E-2</c:v>
                </c:pt>
                <c:pt idx="24747">
                  <c:v>1.6441820000973599E-2</c:v>
                </c:pt>
                <c:pt idx="24748">
                  <c:v>1.15464266867419E-2</c:v>
                </c:pt>
                <c:pt idx="24749">
                  <c:v>6.5779638325112596E-3</c:v>
                </c:pt>
                <c:pt idx="24750">
                  <c:v>2.4916779455552399E-3</c:v>
                </c:pt>
                <c:pt idx="24751">
                  <c:v>-1.7179375416066899E-3</c:v>
                </c:pt>
                <c:pt idx="24752">
                  <c:v>-5.4267836615002401E-3</c:v>
                </c:pt>
                <c:pt idx="24753">
                  <c:v>-9.1012221122308903E-3</c:v>
                </c:pt>
                <c:pt idx="24754">
                  <c:v>-1.2329674390932801E-2</c:v>
                </c:pt>
                <c:pt idx="24755">
                  <c:v>-1.5419283974613099E-2</c:v>
                </c:pt>
                <c:pt idx="24756">
                  <c:v>-1.7923940383428202E-2</c:v>
                </c:pt>
                <c:pt idx="24757">
                  <c:v>-2.03314864836831E-2</c:v>
                </c:pt>
                <c:pt idx="24758">
                  <c:v>-2.2610302136631399E-2</c:v>
                </c:pt>
                <c:pt idx="24759">
                  <c:v>-2.4374147176311499E-2</c:v>
                </c:pt>
                <c:pt idx="24760">
                  <c:v>-2.6017103065986699E-2</c:v>
                </c:pt>
                <c:pt idx="24761">
                  <c:v>-2.7060115815983402E-2</c:v>
                </c:pt>
                <c:pt idx="24762">
                  <c:v>-2.8223995317843999E-2</c:v>
                </c:pt>
                <c:pt idx="24763">
                  <c:v>-2.88560380339015E-2</c:v>
                </c:pt>
                <c:pt idx="24764">
                  <c:v>-2.93160664458266E-2</c:v>
                </c:pt>
                <c:pt idx="24765">
                  <c:v>-2.9611458657016601E-2</c:v>
                </c:pt>
                <c:pt idx="24766">
                  <c:v>-2.9597846810387001E-2</c:v>
                </c:pt>
                <c:pt idx="24767">
                  <c:v>-2.9318469733062898E-2</c:v>
                </c:pt>
                <c:pt idx="24768">
                  <c:v>-2.8852929430483901E-2</c:v>
                </c:pt>
                <c:pt idx="24769">
                  <c:v>-2.8383564211158899E-2</c:v>
                </c:pt>
                <c:pt idx="24770">
                  <c:v>-2.74041963867728E-2</c:v>
                </c:pt>
                <c:pt idx="24771">
                  <c:v>-2.68071028031477E-2</c:v>
                </c:pt>
                <c:pt idx="24772">
                  <c:v>-2.5689641703745499E-2</c:v>
                </c:pt>
                <c:pt idx="24773">
                  <c:v>-2.4517228043553E-2</c:v>
                </c:pt>
                <c:pt idx="24774">
                  <c:v>-2.3183496597329802E-2</c:v>
                </c:pt>
                <c:pt idx="24775">
                  <c:v>-2.1671904033913399E-2</c:v>
                </c:pt>
                <c:pt idx="24776">
                  <c:v>-2.05939296663449E-2</c:v>
                </c:pt>
                <c:pt idx="24777">
                  <c:v>-1.88862458665678E-2</c:v>
                </c:pt>
                <c:pt idx="24778">
                  <c:v>-1.75148417135851E-2</c:v>
                </c:pt>
                <c:pt idx="24779">
                  <c:v>-1.5790649747951399E-2</c:v>
                </c:pt>
                <c:pt idx="24780">
                  <c:v>-1.4188141874718599E-2</c:v>
                </c:pt>
                <c:pt idx="24781">
                  <c:v>-1.28234778534771E-2</c:v>
                </c:pt>
                <c:pt idx="24782">
                  <c:v>-1.14008263545695E-2</c:v>
                </c:pt>
                <c:pt idx="24783">
                  <c:v>-9.8531769933590703E-3</c:v>
                </c:pt>
                <c:pt idx="24784">
                  <c:v>-8.2863490637337008E-3</c:v>
                </c:pt>
                <c:pt idx="24785">
                  <c:v>-7.0787471931579799E-3</c:v>
                </c:pt>
                <c:pt idx="24786">
                  <c:v>-6.0780557039443297E-3</c:v>
                </c:pt>
                <c:pt idx="24787">
                  <c:v>-5.1269229248805098E-3</c:v>
                </c:pt>
                <c:pt idx="24788">
                  <c:v>-3.9339253651312599E-3</c:v>
                </c:pt>
                <c:pt idx="24789">
                  <c:v>-3.0995433920883299E-3</c:v>
                </c:pt>
                <c:pt idx="24790">
                  <c:v>-2.3281564580596298E-3</c:v>
                </c:pt>
                <c:pt idx="24791">
                  <c:v>-1.6789046043459699E-3</c:v>
                </c:pt>
                <c:pt idx="24792">
                  <c:v>-1.5242182821219199E-3</c:v>
                </c:pt>
                <c:pt idx="24793">
                  <c:v>-1.16264670228001E-3</c:v>
                </c:pt>
                <c:pt idx="24794">
                  <c:v>-1.14211290299917E-3</c:v>
                </c:pt>
                <c:pt idx="24795">
                  <c:v>-1.2114952685282499E-3</c:v>
                </c:pt>
                <c:pt idx="24796">
                  <c:v>-1.6925520299923E-3</c:v>
                </c:pt>
                <c:pt idx="24797">
                  <c:v>-2.0916920548371899E-3</c:v>
                </c:pt>
                <c:pt idx="24798">
                  <c:v>-2.9009804207565499E-3</c:v>
                </c:pt>
                <c:pt idx="24799">
                  <c:v>-3.89162621332143E-3</c:v>
                </c:pt>
                <c:pt idx="24800">
                  <c:v>-4.8693808003384704E-3</c:v>
                </c:pt>
                <c:pt idx="24801">
                  <c:v>-6.2341535906705898E-3</c:v>
                </c:pt>
                <c:pt idx="24802">
                  <c:v>-7.54460556524019E-3</c:v>
                </c:pt>
                <c:pt idx="24803">
                  <c:v>-9.4514341312532096E-3</c:v>
                </c:pt>
                <c:pt idx="24804">
                  <c:v>-1.12328357356244E-2</c:v>
                </c:pt>
                <c:pt idx="24805">
                  <c:v>-1.3267540025815001E-2</c:v>
                </c:pt>
                <c:pt idx="24806">
                  <c:v>-1.5473123699243399E-2</c:v>
                </c:pt>
                <c:pt idx="24807">
                  <c:v>-1.7516741552443201E-2</c:v>
                </c:pt>
                <c:pt idx="24808">
                  <c:v>-2.0216508569657801E-2</c:v>
                </c:pt>
                <c:pt idx="24809">
                  <c:v>-2.2984086066635798E-2</c:v>
                </c:pt>
                <c:pt idx="24810">
                  <c:v>-2.55785767888469E-2</c:v>
                </c:pt>
                <c:pt idx="24811">
                  <c:v>-2.8364718639207202E-2</c:v>
                </c:pt>
                <c:pt idx="24812">
                  <c:v>-3.1272477862711603E-2</c:v>
                </c:pt>
                <c:pt idx="24813">
                  <c:v>-3.4486245659331102E-2</c:v>
                </c:pt>
                <c:pt idx="24814">
                  <c:v>-3.7928552669308703E-2</c:v>
                </c:pt>
                <c:pt idx="24815">
                  <c:v>-4.0931465339995303E-2</c:v>
                </c:pt>
                <c:pt idx="24816">
                  <c:v>-4.4111867538779499E-2</c:v>
                </c:pt>
                <c:pt idx="24817">
                  <c:v>-4.74507809466845E-2</c:v>
                </c:pt>
                <c:pt idx="24818">
                  <c:v>-5.0760893586188502E-2</c:v>
                </c:pt>
                <c:pt idx="24819">
                  <c:v>-5.4529151760932197E-2</c:v>
                </c:pt>
                <c:pt idx="24820">
                  <c:v>-5.7691834181362298E-2</c:v>
                </c:pt>
                <c:pt idx="24821">
                  <c:v>-6.0890389700916703E-2</c:v>
                </c:pt>
                <c:pt idx="24822">
                  <c:v>-6.4347237661304998E-2</c:v>
                </c:pt>
                <c:pt idx="24823">
                  <c:v>-6.7739415073188897E-2</c:v>
                </c:pt>
                <c:pt idx="24824">
                  <c:v>-7.1202425944165995E-2</c:v>
                </c:pt>
                <c:pt idx="24825">
                  <c:v>-7.4049336849037195E-2</c:v>
                </c:pt>
                <c:pt idx="24826">
                  <c:v>-7.7457059363448294E-2</c:v>
                </c:pt>
                <c:pt idx="24827">
                  <c:v>-8.0261636230689007E-2</c:v>
                </c:pt>
                <c:pt idx="24828">
                  <c:v>-8.3357890827300399E-2</c:v>
                </c:pt>
                <c:pt idx="24829">
                  <c:v>-8.6284758966369196E-2</c:v>
                </c:pt>
                <c:pt idx="24830">
                  <c:v>-8.8739660763116499E-2</c:v>
                </c:pt>
                <c:pt idx="24831">
                  <c:v>-9.1729324576692597E-2</c:v>
                </c:pt>
                <c:pt idx="24832">
                  <c:v>-9.3915460681553001E-2</c:v>
                </c:pt>
                <c:pt idx="24833">
                  <c:v>-9.6624248969050003E-2</c:v>
                </c:pt>
                <c:pt idx="24834">
                  <c:v>-9.8410206870030395E-2</c:v>
                </c:pt>
                <c:pt idx="24835">
                  <c:v>-0.100875930084416</c:v>
                </c:pt>
                <c:pt idx="24836">
                  <c:v>-0.10304155931110499</c:v>
                </c:pt>
                <c:pt idx="24837">
                  <c:v>-0.10453248102183001</c:v>
                </c:pt>
                <c:pt idx="24838">
                  <c:v>-0.106660137266104</c:v>
                </c:pt>
                <c:pt idx="24839">
                  <c:v>-0.10767388592527299</c:v>
                </c:pt>
                <c:pt idx="24840">
                  <c:v>-0.10952397817873701</c:v>
                </c:pt>
                <c:pt idx="24841">
                  <c:v>-0.110825096860418</c:v>
                </c:pt>
                <c:pt idx="24842">
                  <c:v>-0.112119631292646</c:v>
                </c:pt>
                <c:pt idx="24843">
                  <c:v>-0.112947535947812</c:v>
                </c:pt>
                <c:pt idx="24844">
                  <c:v>-0.113845898667316</c:v>
                </c:pt>
                <c:pt idx="24845">
                  <c:v>-0.114907171001544</c:v>
                </c:pt>
                <c:pt idx="24846">
                  <c:v>-0.115414573946166</c:v>
                </c:pt>
                <c:pt idx="24847">
                  <c:v>-0.116388382954263</c:v>
                </c:pt>
                <c:pt idx="24848">
                  <c:v>-0.116486019217497</c:v>
                </c:pt>
                <c:pt idx="24849">
                  <c:v>-0.117019215732413</c:v>
                </c:pt>
                <c:pt idx="24850">
                  <c:v>-0.117464598117293</c:v>
                </c:pt>
                <c:pt idx="24851">
                  <c:v>-0.11794146317953701</c:v>
                </c:pt>
                <c:pt idx="24852">
                  <c:v>-0.11827101184420601</c:v>
                </c:pt>
                <c:pt idx="24853">
                  <c:v>-0.11826626849307099</c:v>
                </c:pt>
                <c:pt idx="24854">
                  <c:v>-0.11862954726201499</c:v>
                </c:pt>
                <c:pt idx="24855">
                  <c:v>-0.118651822983723</c:v>
                </c:pt>
                <c:pt idx="24856">
                  <c:v>-0.119141457865346</c:v>
                </c:pt>
                <c:pt idx="24857">
                  <c:v>-0.118945978395173</c:v>
                </c:pt>
                <c:pt idx="24858">
                  <c:v>-0.119385595809347</c:v>
                </c:pt>
                <c:pt idx="24859">
                  <c:v>-0.11952272437384399</c:v>
                </c:pt>
                <c:pt idx="24860">
                  <c:v>-0.119949474968168</c:v>
                </c:pt>
                <c:pt idx="24861">
                  <c:v>-0.120319849055953</c:v>
                </c:pt>
                <c:pt idx="24862">
                  <c:v>-0.120529574095721</c:v>
                </c:pt>
                <c:pt idx="24863">
                  <c:v>-0.121581959643454</c:v>
                </c:pt>
                <c:pt idx="24864">
                  <c:v>-0.12180196104026</c:v>
                </c:pt>
                <c:pt idx="24865">
                  <c:v>-0.122898070022955</c:v>
                </c:pt>
                <c:pt idx="24866">
                  <c:v>-0.123363998405098</c:v>
                </c:pt>
                <c:pt idx="24867">
                  <c:v>-0.124563227151208</c:v>
                </c:pt>
                <c:pt idx="24868">
                  <c:v>-0.125781270565096</c:v>
                </c:pt>
                <c:pt idx="24869">
                  <c:v>-0.12682007556240199</c:v>
                </c:pt>
                <c:pt idx="24870">
                  <c:v>-0.12833166863614201</c:v>
                </c:pt>
                <c:pt idx="24871">
                  <c:v>-0.12974125079219201</c:v>
                </c:pt>
                <c:pt idx="24872">
                  <c:v>-0.13161929732824201</c:v>
                </c:pt>
                <c:pt idx="24873">
                  <c:v>-0.13345590381321101</c:v>
                </c:pt>
                <c:pt idx="24874">
                  <c:v>-0.13585162139804</c:v>
                </c:pt>
                <c:pt idx="24875">
                  <c:v>-0.13788609740524099</c:v>
                </c:pt>
                <c:pt idx="24876">
                  <c:v>-0.14041070945006501</c:v>
                </c:pt>
                <c:pt idx="24877">
                  <c:v>-0.14320402906833901</c:v>
                </c:pt>
                <c:pt idx="24878">
                  <c:v>-0.14606563482771301</c:v>
                </c:pt>
                <c:pt idx="24879">
                  <c:v>-0.14911470551903</c:v>
                </c:pt>
                <c:pt idx="24880">
                  <c:v>-0.15213637878129499</c:v>
                </c:pt>
                <c:pt idx="24881">
                  <c:v>-0.15570019371729801</c:v>
                </c:pt>
                <c:pt idx="24882">
                  <c:v>-0.15927803329710599</c:v>
                </c:pt>
                <c:pt idx="24883">
                  <c:v>-0.16309617550727801</c:v>
                </c:pt>
                <c:pt idx="24884">
                  <c:v>-0.16683706643913401</c:v>
                </c:pt>
                <c:pt idx="24885">
                  <c:v>-0.17108749282948399</c:v>
                </c:pt>
                <c:pt idx="24886">
                  <c:v>-0.175036460841966</c:v>
                </c:pt>
                <c:pt idx="24887">
                  <c:v>-0.17972006762391099</c:v>
                </c:pt>
                <c:pt idx="24888">
                  <c:v>-0.184044770038506</c:v>
                </c:pt>
                <c:pt idx="24889">
                  <c:v>-0.18848308935674199</c:v>
                </c:pt>
                <c:pt idx="24890">
                  <c:v>-0.19342968212837999</c:v>
                </c:pt>
                <c:pt idx="24891">
                  <c:v>-0.19808814553003501</c:v>
                </c:pt>
                <c:pt idx="24892">
                  <c:v>-0.20301929853425699</c:v>
                </c:pt>
                <c:pt idx="24893">
                  <c:v>-0.20781494463179601</c:v>
                </c:pt>
                <c:pt idx="24894">
                  <c:v>-0.212720357579054</c:v>
                </c:pt>
                <c:pt idx="24895">
                  <c:v>-0.217951577019729</c:v>
                </c:pt>
                <c:pt idx="24896">
                  <c:v>-0.22284985334956001</c:v>
                </c:pt>
                <c:pt idx="24897">
                  <c:v>-0.22779784563202499</c:v>
                </c:pt>
                <c:pt idx="24898">
                  <c:v>-0.23254201881926301</c:v>
                </c:pt>
                <c:pt idx="24899">
                  <c:v>-0.237612923151308</c:v>
                </c:pt>
                <c:pt idx="24900">
                  <c:v>-0.24254096341643999</c:v>
                </c:pt>
                <c:pt idx="24901">
                  <c:v>-0.247256264919338</c:v>
                </c:pt>
                <c:pt idx="24902">
                  <c:v>-0.25181273286348699</c:v>
                </c:pt>
                <c:pt idx="24903">
                  <c:v>-0.25638687560030499</c:v>
                </c:pt>
                <c:pt idx="24904">
                  <c:v>-0.26093450696850601</c:v>
                </c:pt>
                <c:pt idx="24905">
                  <c:v>-0.26520526833064101</c:v>
                </c:pt>
                <c:pt idx="24906">
                  <c:v>-0.26950810756076998</c:v>
                </c:pt>
                <c:pt idx="24907">
                  <c:v>-0.27322284406059999</c:v>
                </c:pt>
                <c:pt idx="24908">
                  <c:v>-0.27699504267286101</c:v>
                </c:pt>
                <c:pt idx="24909">
                  <c:v>-0.28067203233329302</c:v>
                </c:pt>
                <c:pt idx="24910">
                  <c:v>-0.28415555287564398</c:v>
                </c:pt>
                <c:pt idx="24911">
                  <c:v>-0.28727847641470899</c:v>
                </c:pt>
                <c:pt idx="24912">
                  <c:v>-0.29000829321003802</c:v>
                </c:pt>
                <c:pt idx="24913">
                  <c:v>-0.292787725022777</c:v>
                </c:pt>
                <c:pt idx="24914">
                  <c:v>-0.29521784374423199</c:v>
                </c:pt>
                <c:pt idx="24915">
                  <c:v>-0.29744697292981997</c:v>
                </c:pt>
                <c:pt idx="24916">
                  <c:v>-0.29936213601516598</c:v>
                </c:pt>
                <c:pt idx="24917">
                  <c:v>-0.30110141799717999</c:v>
                </c:pt>
                <c:pt idx="24918">
                  <c:v>-0.30242807818649498</c:v>
                </c:pt>
                <c:pt idx="24919">
                  <c:v>-0.303640309801606</c:v>
                </c:pt>
                <c:pt idx="24920">
                  <c:v>-0.30449317862659803</c:v>
                </c:pt>
                <c:pt idx="24921">
                  <c:v>-0.30489465814605399</c:v>
                </c:pt>
                <c:pt idx="24922">
                  <c:v>-0.30545443908367897</c:v>
                </c:pt>
                <c:pt idx="24923">
                  <c:v>-0.30537991145155602</c:v>
                </c:pt>
                <c:pt idx="24924">
                  <c:v>-0.30508693361864098</c:v>
                </c:pt>
                <c:pt idx="24925">
                  <c:v>-0.30445226349528598</c:v>
                </c:pt>
                <c:pt idx="24926">
                  <c:v>-0.30372693292452102</c:v>
                </c:pt>
                <c:pt idx="24927">
                  <c:v>-0.302869268758789</c:v>
                </c:pt>
                <c:pt idx="24928">
                  <c:v>-0.30137824507147598</c:v>
                </c:pt>
                <c:pt idx="24929">
                  <c:v>-0.300036096121789</c:v>
                </c:pt>
                <c:pt idx="24930">
                  <c:v>-0.29818483323307499</c:v>
                </c:pt>
                <c:pt idx="24931">
                  <c:v>-0.29629876575832997</c:v>
                </c:pt>
                <c:pt idx="24932">
                  <c:v>-0.29430175379336299</c:v>
                </c:pt>
                <c:pt idx="24933">
                  <c:v>-0.291527417776062</c:v>
                </c:pt>
                <c:pt idx="24934">
                  <c:v>-0.289201011108489</c:v>
                </c:pt>
                <c:pt idx="24935">
                  <c:v>-0.28597342213747301</c:v>
                </c:pt>
                <c:pt idx="24936">
                  <c:v>-0.28348005127469</c:v>
                </c:pt>
                <c:pt idx="24937">
                  <c:v>-0.28013709373105</c:v>
                </c:pt>
                <c:pt idx="24938">
                  <c:v>-0.27724891055151601</c:v>
                </c:pt>
                <c:pt idx="24939">
                  <c:v>-0.273370433289851</c:v>
                </c:pt>
                <c:pt idx="24940">
                  <c:v>-0.27003538127379201</c:v>
                </c:pt>
                <c:pt idx="24941">
                  <c:v>-0.26672075594376699</c:v>
                </c:pt>
                <c:pt idx="24942">
                  <c:v>-0.26262440902407402</c:v>
                </c:pt>
                <c:pt idx="24943">
                  <c:v>-0.25910197072736801</c:v>
                </c:pt>
                <c:pt idx="24944">
                  <c:v>-0.254994074890461</c:v>
                </c:pt>
                <c:pt idx="24945">
                  <c:v>-0.25137808385733601</c:v>
                </c:pt>
                <c:pt idx="24946">
                  <c:v>-0.247232559462046</c:v>
                </c:pt>
                <c:pt idx="24947">
                  <c:v>-0.24345416699105499</c:v>
                </c:pt>
                <c:pt idx="24948">
                  <c:v>-0.23931131504111799</c:v>
                </c:pt>
                <c:pt idx="24949">
                  <c:v>-0.23512836591296901</c:v>
                </c:pt>
                <c:pt idx="24950">
                  <c:v>-0.231644188883569</c:v>
                </c:pt>
                <c:pt idx="24951">
                  <c:v>-0.22710871822588199</c:v>
                </c:pt>
                <c:pt idx="24952">
                  <c:v>-0.22347882330479399</c:v>
                </c:pt>
                <c:pt idx="24953">
                  <c:v>-0.21933606462079999</c:v>
                </c:pt>
                <c:pt idx="24954">
                  <c:v>-0.215794972448796</c:v>
                </c:pt>
                <c:pt idx="24955">
                  <c:v>-0.21171896151275199</c:v>
                </c:pt>
                <c:pt idx="24956">
                  <c:v>-0.20802181750341101</c:v>
                </c:pt>
                <c:pt idx="24957">
                  <c:v>-0.20449535264757701</c:v>
                </c:pt>
                <c:pt idx="24958">
                  <c:v>-0.20054229459110101</c:v>
                </c:pt>
                <c:pt idx="24959">
                  <c:v>-0.197432678939294</c:v>
                </c:pt>
                <c:pt idx="24960">
                  <c:v>-0.19383823346759499</c:v>
                </c:pt>
                <c:pt idx="24961">
                  <c:v>-0.19042891999255501</c:v>
                </c:pt>
                <c:pt idx="24962">
                  <c:v>-0.18699039534134601</c:v>
                </c:pt>
                <c:pt idx="24963">
                  <c:v>-0.183675233041251</c:v>
                </c:pt>
                <c:pt idx="24964">
                  <c:v>-0.18067801777171699</c:v>
                </c:pt>
                <c:pt idx="24965">
                  <c:v>-0.17749254574943499</c:v>
                </c:pt>
                <c:pt idx="24966">
                  <c:v>-0.174487905239813</c:v>
                </c:pt>
                <c:pt idx="24967">
                  <c:v>-0.171559952585986</c:v>
                </c:pt>
                <c:pt idx="24968">
                  <c:v>-0.16862887609142799</c:v>
                </c:pt>
                <c:pt idx="24969">
                  <c:v>-0.16612777763526099</c:v>
                </c:pt>
                <c:pt idx="24970">
                  <c:v>-0.16328390756546399</c:v>
                </c:pt>
                <c:pt idx="24971">
                  <c:v>-0.160743544616542</c:v>
                </c:pt>
                <c:pt idx="24972">
                  <c:v>-0.15801448464526199</c:v>
                </c:pt>
                <c:pt idx="24973">
                  <c:v>-0.15559415624029299</c:v>
                </c:pt>
                <c:pt idx="24974">
                  <c:v>-0.15297461408314</c:v>
                </c:pt>
                <c:pt idx="24975">
                  <c:v>-0.15053452020593999</c:v>
                </c:pt>
                <c:pt idx="24976">
                  <c:v>-0.14819799657851901</c:v>
                </c:pt>
                <c:pt idx="24977">
                  <c:v>-0.14578355287712</c:v>
                </c:pt>
                <c:pt idx="24978">
                  <c:v>-0.143400953266139</c:v>
                </c:pt>
                <c:pt idx="24979">
                  <c:v>-0.14094648036987401</c:v>
                </c:pt>
                <c:pt idx="24980">
                  <c:v>-0.13852899385415199</c:v>
                </c:pt>
                <c:pt idx="24981">
                  <c:v>-0.13637582838856799</c:v>
                </c:pt>
                <c:pt idx="24982">
                  <c:v>-0.134153722974861</c:v>
                </c:pt>
                <c:pt idx="24983">
                  <c:v>-0.13172150092920601</c:v>
                </c:pt>
                <c:pt idx="24984">
                  <c:v>-0.12929165999695</c:v>
                </c:pt>
                <c:pt idx="24985">
                  <c:v>-0.12673121509861399</c:v>
                </c:pt>
                <c:pt idx="24986">
                  <c:v>-0.124665168959669</c:v>
                </c:pt>
                <c:pt idx="24987">
                  <c:v>-0.122238100688666</c:v>
                </c:pt>
                <c:pt idx="24988">
                  <c:v>-0.119557521131816</c:v>
                </c:pt>
                <c:pt idx="24989">
                  <c:v>-0.116988651878678</c:v>
                </c:pt>
                <c:pt idx="24990">
                  <c:v>-0.114299528085226</c:v>
                </c:pt>
                <c:pt idx="24991">
                  <c:v>-0.11192840565189199</c:v>
                </c:pt>
                <c:pt idx="24992">
                  <c:v>-0.109412410985949</c:v>
                </c:pt>
                <c:pt idx="24993">
                  <c:v>-0.106360040263486</c:v>
                </c:pt>
                <c:pt idx="24994">
                  <c:v>-0.10370585435792</c:v>
                </c:pt>
                <c:pt idx="24995">
                  <c:v>-0.100958662249356</c:v>
                </c:pt>
                <c:pt idx="24996">
                  <c:v>-9.8346371056685103E-2</c:v>
                </c:pt>
                <c:pt idx="24997">
                  <c:v>-9.5284350552681404E-2</c:v>
                </c:pt>
                <c:pt idx="24998">
                  <c:v>-9.2205988081446602E-2</c:v>
                </c:pt>
                <c:pt idx="24999">
                  <c:v>-8.9269208507672101E-2</c:v>
                </c:pt>
                <c:pt idx="25000">
                  <c:v>-8.6238125209879807E-2</c:v>
                </c:pt>
                <c:pt idx="25001">
                  <c:v>-8.3189929425058498E-2</c:v>
                </c:pt>
                <c:pt idx="25002">
                  <c:v>-8.0099901156012898E-2</c:v>
                </c:pt>
                <c:pt idx="25003">
                  <c:v>-7.6999314349325707E-2</c:v>
                </c:pt>
                <c:pt idx="25004">
                  <c:v>-7.3981652698647593E-2</c:v>
                </c:pt>
                <c:pt idx="25005">
                  <c:v>-7.0652120836815893E-2</c:v>
                </c:pt>
                <c:pt idx="25006">
                  <c:v>-6.7728507654082504E-2</c:v>
                </c:pt>
                <c:pt idx="25007">
                  <c:v>-6.4475240555520105E-2</c:v>
                </c:pt>
                <c:pt idx="25008">
                  <c:v>-6.1646658880093998E-2</c:v>
                </c:pt>
                <c:pt idx="25009">
                  <c:v>-5.8850481313609398E-2</c:v>
                </c:pt>
                <c:pt idx="25010">
                  <c:v>-5.5837293426795997E-2</c:v>
                </c:pt>
                <c:pt idx="25011">
                  <c:v>-5.2688295776478003E-2</c:v>
                </c:pt>
                <c:pt idx="25012">
                  <c:v>-4.9745003461672502E-2</c:v>
                </c:pt>
                <c:pt idx="25013">
                  <c:v>-4.7330070040898398E-2</c:v>
                </c:pt>
                <c:pt idx="25014">
                  <c:v>-4.4830424424060197E-2</c:v>
                </c:pt>
                <c:pt idx="25015">
                  <c:v>-4.2272278969909503E-2</c:v>
                </c:pt>
                <c:pt idx="25016">
                  <c:v>-3.9703524926804797E-2</c:v>
                </c:pt>
                <c:pt idx="25017">
                  <c:v>-3.74239792741504E-2</c:v>
                </c:pt>
                <c:pt idx="25018">
                  <c:v>-3.5391194631287398E-2</c:v>
                </c:pt>
                <c:pt idx="25019">
                  <c:v>-3.3856831975137502E-2</c:v>
                </c:pt>
                <c:pt idx="25020">
                  <c:v>-3.1730870387216302E-2</c:v>
                </c:pt>
                <c:pt idx="25021">
                  <c:v>-3.0007684814962299E-2</c:v>
                </c:pt>
                <c:pt idx="25022">
                  <c:v>-2.8665452095821602E-2</c:v>
                </c:pt>
                <c:pt idx="25023">
                  <c:v>-2.7572427202434802E-2</c:v>
                </c:pt>
                <c:pt idx="25024">
                  <c:v>-2.6747859109533801E-2</c:v>
                </c:pt>
                <c:pt idx="25025">
                  <c:v>-2.59016366374334E-2</c:v>
                </c:pt>
                <c:pt idx="25026">
                  <c:v>-2.5125722476962702E-2</c:v>
                </c:pt>
                <c:pt idx="25027">
                  <c:v>-2.4506042135250799E-2</c:v>
                </c:pt>
                <c:pt idx="25028">
                  <c:v>-2.4681907215158099E-2</c:v>
                </c:pt>
                <c:pt idx="25029">
                  <c:v>-2.4713272027217299E-2</c:v>
                </c:pt>
                <c:pt idx="25030">
                  <c:v>-2.4840314452889901E-2</c:v>
                </c:pt>
                <c:pt idx="25031">
                  <c:v>-2.5508068296866901E-2</c:v>
                </c:pt>
                <c:pt idx="25032">
                  <c:v>-2.5951005942131899E-2</c:v>
                </c:pt>
                <c:pt idx="25033">
                  <c:v>-2.7222779231078902E-2</c:v>
                </c:pt>
                <c:pt idx="25034">
                  <c:v>-2.81685364125435E-2</c:v>
                </c:pt>
                <c:pt idx="25035">
                  <c:v>-2.9955456649232399E-2</c:v>
                </c:pt>
                <c:pt idx="25036">
                  <c:v>-3.1504934336874901E-2</c:v>
                </c:pt>
                <c:pt idx="25037">
                  <c:v>-3.3025866347925599E-2</c:v>
                </c:pt>
                <c:pt idx="25038">
                  <c:v>-3.5204292090662302E-2</c:v>
                </c:pt>
                <c:pt idx="25039">
                  <c:v>-3.7028753546297401E-2</c:v>
                </c:pt>
                <c:pt idx="25040">
                  <c:v>-3.9783011219977002E-2</c:v>
                </c:pt>
                <c:pt idx="25041">
                  <c:v>-4.2325913820037003E-2</c:v>
                </c:pt>
                <c:pt idx="25042">
                  <c:v>-4.4735046927728998E-2</c:v>
                </c:pt>
                <c:pt idx="25043">
                  <c:v>-4.7345603936531103E-2</c:v>
                </c:pt>
                <c:pt idx="25044">
                  <c:v>-5.0284316516379997E-2</c:v>
                </c:pt>
                <c:pt idx="25045">
                  <c:v>-5.3507921613675999E-2</c:v>
                </c:pt>
                <c:pt idx="25046">
                  <c:v>-5.6726932073370803E-2</c:v>
                </c:pt>
                <c:pt idx="25047">
                  <c:v>-5.97640110487297E-2</c:v>
                </c:pt>
                <c:pt idx="25048">
                  <c:v>-6.2795116198177001E-2</c:v>
                </c:pt>
                <c:pt idx="25049">
                  <c:v>-6.5974269485846601E-2</c:v>
                </c:pt>
                <c:pt idx="25050">
                  <c:v>-6.9291714886816597E-2</c:v>
                </c:pt>
                <c:pt idx="25051">
                  <c:v>-7.2693417457928997E-2</c:v>
                </c:pt>
                <c:pt idx="25052">
                  <c:v>-7.5833222227642993E-2</c:v>
                </c:pt>
                <c:pt idx="25053">
                  <c:v>-7.8568706654525894E-2</c:v>
                </c:pt>
                <c:pt idx="25054">
                  <c:v>-8.1563268035323794E-2</c:v>
                </c:pt>
                <c:pt idx="25055">
                  <c:v>-8.4760719004882606E-2</c:v>
                </c:pt>
                <c:pt idx="25056">
                  <c:v>-8.7374514697993899E-2</c:v>
                </c:pt>
                <c:pt idx="25057">
                  <c:v>-8.9807775372971105E-2</c:v>
                </c:pt>
                <c:pt idx="25058">
                  <c:v>-9.2145708566729601E-2</c:v>
                </c:pt>
                <c:pt idx="25059">
                  <c:v>-9.4195903625181598E-2</c:v>
                </c:pt>
                <c:pt idx="25060">
                  <c:v>-9.6091536403526398E-2</c:v>
                </c:pt>
                <c:pt idx="25061">
                  <c:v>-9.7752286408439901E-2</c:v>
                </c:pt>
                <c:pt idx="25062">
                  <c:v>-9.8995442428442604E-2</c:v>
                </c:pt>
                <c:pt idx="25063">
                  <c:v>-0.100170589122429</c:v>
                </c:pt>
                <c:pt idx="25064">
                  <c:v>-0.10069595569930501</c:v>
                </c:pt>
                <c:pt idx="25065">
                  <c:v>-0.10103893247376899</c:v>
                </c:pt>
                <c:pt idx="25066">
                  <c:v>-0.10082879791914801</c:v>
                </c:pt>
                <c:pt idx="25067">
                  <c:v>-0.100404812389425</c:v>
                </c:pt>
                <c:pt idx="25068">
                  <c:v>-9.9842085061002103E-2</c:v>
                </c:pt>
                <c:pt idx="25069">
                  <c:v>-9.8252128936206107E-2</c:v>
                </c:pt>
                <c:pt idx="25070">
                  <c:v>-9.6546174734660997E-2</c:v>
                </c:pt>
                <c:pt idx="25071">
                  <c:v>-9.4276932675877806E-2</c:v>
                </c:pt>
                <c:pt idx="25072">
                  <c:v>-9.1541024668337606E-2</c:v>
                </c:pt>
                <c:pt idx="25073">
                  <c:v>-8.8736429059131705E-2</c:v>
                </c:pt>
                <c:pt idx="25074">
                  <c:v>-8.5056971771273998E-2</c:v>
                </c:pt>
                <c:pt idx="25075">
                  <c:v>-8.0890106620231897E-2</c:v>
                </c:pt>
                <c:pt idx="25076">
                  <c:v>-7.6276309671950704E-2</c:v>
                </c:pt>
                <c:pt idx="25077">
                  <c:v>-7.1296808796089906E-2</c:v>
                </c:pt>
                <c:pt idx="25078">
                  <c:v>-6.5998546844904707E-2</c:v>
                </c:pt>
                <c:pt idx="25079">
                  <c:v>-5.9939828817752797E-2</c:v>
                </c:pt>
                <c:pt idx="25080">
                  <c:v>-5.3611767908335099E-2</c:v>
                </c:pt>
                <c:pt idx="25081">
                  <c:v>-4.6498525979288399E-2</c:v>
                </c:pt>
                <c:pt idx="25082">
                  <c:v>-3.9214419471288502E-2</c:v>
                </c:pt>
                <c:pt idx="25083">
                  <c:v>-3.1491188854350802E-2</c:v>
                </c:pt>
                <c:pt idx="25084">
                  <c:v>-2.3227782739042701E-2</c:v>
                </c:pt>
                <c:pt idx="25085">
                  <c:v>-1.4590630827547701E-2</c:v>
                </c:pt>
                <c:pt idx="25086">
                  <c:v>-5.34505781431406E-3</c:v>
                </c:pt>
                <c:pt idx="25087">
                  <c:v>3.6850650460484601E-3</c:v>
                </c:pt>
                <c:pt idx="25088">
                  <c:v>1.3611698458050899E-2</c:v>
                </c:pt>
                <c:pt idx="25089">
                  <c:v>2.36217164034172E-2</c:v>
                </c:pt>
                <c:pt idx="25090">
                  <c:v>3.3770820660950003E-2</c:v>
                </c:pt>
                <c:pt idx="25091">
                  <c:v>4.4518469663045103E-2</c:v>
                </c:pt>
                <c:pt idx="25092">
                  <c:v>5.5401893351685501E-2</c:v>
                </c:pt>
                <c:pt idx="25093">
                  <c:v>6.6543544728914703E-2</c:v>
                </c:pt>
                <c:pt idx="25094">
                  <c:v>7.7586087374161103E-2</c:v>
                </c:pt>
                <c:pt idx="25095">
                  <c:v>8.8920736585121299E-2</c:v>
                </c:pt>
                <c:pt idx="25096">
                  <c:v>0.100526249397678</c:v>
                </c:pt>
                <c:pt idx="25097">
                  <c:v>0.112135242559514</c:v>
                </c:pt>
                <c:pt idx="25098">
                  <c:v>0.123864446772491</c:v>
                </c:pt>
                <c:pt idx="25099">
                  <c:v>0.13535680865234101</c:v>
                </c:pt>
                <c:pt idx="25100">
                  <c:v>0.14687538804372799</c:v>
                </c:pt>
                <c:pt idx="25101">
                  <c:v>0.158248111958218</c:v>
                </c:pt>
                <c:pt idx="25102">
                  <c:v>0.169955765683032</c:v>
                </c:pt>
                <c:pt idx="25103">
                  <c:v>0.18118527039721599</c:v>
                </c:pt>
                <c:pt idx="25104">
                  <c:v>0.19219165114272099</c:v>
                </c:pt>
                <c:pt idx="25105">
                  <c:v>0.20312022656171699</c:v>
                </c:pt>
                <c:pt idx="25106">
                  <c:v>0.21360307402217901</c:v>
                </c:pt>
                <c:pt idx="25107">
                  <c:v>0.224218704095906</c:v>
                </c:pt>
                <c:pt idx="25108">
                  <c:v>0.23414656890383401</c:v>
                </c:pt>
                <c:pt idx="25109">
                  <c:v>0.24410003234101901</c:v>
                </c:pt>
                <c:pt idx="25110">
                  <c:v>0.25310895715652998</c:v>
                </c:pt>
                <c:pt idx="25111">
                  <c:v>0.26212150919869898</c:v>
                </c:pt>
                <c:pt idx="25112">
                  <c:v>0.27063310633440302</c:v>
                </c:pt>
                <c:pt idx="25113">
                  <c:v>0.27854688269717998</c:v>
                </c:pt>
                <c:pt idx="25114">
                  <c:v>0.28601290606247498</c:v>
                </c:pt>
                <c:pt idx="25115">
                  <c:v>0.29293348691513499</c:v>
                </c:pt>
                <c:pt idx="25116">
                  <c:v>0.299585085052536</c:v>
                </c:pt>
                <c:pt idx="25117">
                  <c:v>0.30505702880840102</c:v>
                </c:pt>
                <c:pt idx="25118">
                  <c:v>0.31067641052587303</c:v>
                </c:pt>
                <c:pt idx="25119">
                  <c:v>0.315409554630943</c:v>
                </c:pt>
                <c:pt idx="25120">
                  <c:v>0.31970700407288499</c:v>
                </c:pt>
                <c:pt idx="25121">
                  <c:v>0.32333485159124398</c:v>
                </c:pt>
                <c:pt idx="25122">
                  <c:v>0.32599836808389099</c:v>
                </c:pt>
                <c:pt idx="25123">
                  <c:v>0.32870022593428599</c:v>
                </c:pt>
                <c:pt idx="25124">
                  <c:v>0.33023450450641101</c:v>
                </c:pt>
                <c:pt idx="25125">
                  <c:v>0.331743995477843</c:v>
                </c:pt>
                <c:pt idx="25126">
                  <c:v>0.33207409480925898</c:v>
                </c:pt>
                <c:pt idx="25127">
                  <c:v>0.33187985685418198</c:v>
                </c:pt>
                <c:pt idx="25128">
                  <c:v>0.33121241631429998</c:v>
                </c:pt>
                <c:pt idx="25129">
                  <c:v>0.33019038258217998</c:v>
                </c:pt>
                <c:pt idx="25130">
                  <c:v>0.32838145183174999</c:v>
                </c:pt>
                <c:pt idx="25131">
                  <c:v>0.32610473522588102</c:v>
                </c:pt>
                <c:pt idx="25132">
                  <c:v>0.32298204551389498</c:v>
                </c:pt>
                <c:pt idx="25133">
                  <c:v>0.31961607288470401</c:v>
                </c:pt>
                <c:pt idx="25134">
                  <c:v>0.31603916058741</c:v>
                </c:pt>
                <c:pt idx="25135">
                  <c:v>0.31157762623870899</c:v>
                </c:pt>
                <c:pt idx="25136">
                  <c:v>0.30717434766370799</c:v>
                </c:pt>
                <c:pt idx="25137">
                  <c:v>0.301590446568689</c:v>
                </c:pt>
                <c:pt idx="25138">
                  <c:v>0.296184802497233</c:v>
                </c:pt>
                <c:pt idx="25139">
                  <c:v>0.29035261735031598</c:v>
                </c:pt>
                <c:pt idx="25140">
                  <c:v>0.28412617434475201</c:v>
                </c:pt>
                <c:pt idx="25141">
                  <c:v>0.277651830943699</c:v>
                </c:pt>
                <c:pt idx="25142">
                  <c:v>0.27078621581476803</c:v>
                </c:pt>
                <c:pt idx="25143">
                  <c:v>0.26390323760708501</c:v>
                </c:pt>
                <c:pt idx="25144">
                  <c:v>0.25657022874117702</c:v>
                </c:pt>
                <c:pt idx="25145">
                  <c:v>0.249735597450019</c:v>
                </c:pt>
                <c:pt idx="25146">
                  <c:v>0.242236920178107</c:v>
                </c:pt>
                <c:pt idx="25147">
                  <c:v>0.23503964795443</c:v>
                </c:pt>
                <c:pt idx="25148">
                  <c:v>0.22770628733835899</c:v>
                </c:pt>
                <c:pt idx="25149">
                  <c:v>0.220110941618964</c:v>
                </c:pt>
                <c:pt idx="25150">
                  <c:v>0.21310536614874401</c:v>
                </c:pt>
                <c:pt idx="25151">
                  <c:v>0.20579547881313101</c:v>
                </c:pt>
                <c:pt idx="25152">
                  <c:v>0.19898998814008301</c:v>
                </c:pt>
                <c:pt idx="25153">
                  <c:v>0.191936371516574</c:v>
                </c:pt>
                <c:pt idx="25154">
                  <c:v>0.185052288985045</c:v>
                </c:pt>
                <c:pt idx="25155">
                  <c:v>0.17865565929659699</c:v>
                </c:pt>
                <c:pt idx="25156">
                  <c:v>0.17250701866839099</c:v>
                </c:pt>
                <c:pt idx="25157">
                  <c:v>0.166829768193512</c:v>
                </c:pt>
                <c:pt idx="25158">
                  <c:v>0.16124980846497899</c:v>
                </c:pt>
                <c:pt idx="25159">
                  <c:v>0.15596854730954199</c:v>
                </c:pt>
                <c:pt idx="25160">
                  <c:v>0.151141892669303</c:v>
                </c:pt>
                <c:pt idx="25161">
                  <c:v>0.147025646035953</c:v>
                </c:pt>
                <c:pt idx="25162">
                  <c:v>0.14316375930869499</c:v>
                </c:pt>
                <c:pt idx="25163">
                  <c:v>0.13991643456253899</c:v>
                </c:pt>
                <c:pt idx="25164">
                  <c:v>0.13665796318599699</c:v>
                </c:pt>
                <c:pt idx="25165">
                  <c:v>0.13443994994671801</c:v>
                </c:pt>
                <c:pt idx="25166">
                  <c:v>0.13275312679642401</c:v>
                </c:pt>
                <c:pt idx="25167">
                  <c:v>0.131242735998268</c:v>
                </c:pt>
                <c:pt idx="25168">
                  <c:v>0.13056286022906</c:v>
                </c:pt>
                <c:pt idx="25169">
                  <c:v>0.129857862150041</c:v>
                </c:pt>
                <c:pt idx="25170">
                  <c:v>0.13029527667109</c:v>
                </c:pt>
                <c:pt idx="25171">
                  <c:v>0.13092565516867999</c:v>
                </c:pt>
                <c:pt idx="25172">
                  <c:v>0.13241783094766599</c:v>
                </c:pt>
                <c:pt idx="25173">
                  <c:v>0.134020390889796</c:v>
                </c:pt>
                <c:pt idx="25174">
                  <c:v>0.13638860950788301</c:v>
                </c:pt>
                <c:pt idx="25175">
                  <c:v>0.13918537291910499</c:v>
                </c:pt>
                <c:pt idx="25176">
                  <c:v>0.142459340614152</c:v>
                </c:pt>
                <c:pt idx="25177">
                  <c:v>0.146322409405472</c:v>
                </c:pt>
                <c:pt idx="25178">
                  <c:v>0.15042288467825601</c:v>
                </c:pt>
                <c:pt idx="25179">
                  <c:v>0.155356844561305</c:v>
                </c:pt>
                <c:pt idx="25180">
                  <c:v>0.160202990840007</c:v>
                </c:pt>
                <c:pt idx="25181">
                  <c:v>0.165634289669879</c:v>
                </c:pt>
                <c:pt idx="25182">
                  <c:v>0.171460209940519</c:v>
                </c:pt>
                <c:pt idx="25183">
                  <c:v>0.177511068285581</c:v>
                </c:pt>
                <c:pt idx="25184">
                  <c:v>0.18418468737428201</c:v>
                </c:pt>
                <c:pt idx="25185">
                  <c:v>0.19075262083911801</c:v>
                </c:pt>
                <c:pt idx="25186">
                  <c:v>0.197534886236367</c:v>
                </c:pt>
                <c:pt idx="25187">
                  <c:v>0.204785893565018</c:v>
                </c:pt>
                <c:pt idx="25188">
                  <c:v>0.21223240666044599</c:v>
                </c:pt>
                <c:pt idx="25189">
                  <c:v>0.21963932057553101</c:v>
                </c:pt>
                <c:pt idx="25190">
                  <c:v>0.227218906636729</c:v>
                </c:pt>
                <c:pt idx="25191">
                  <c:v>0.23439292345814999</c:v>
                </c:pt>
                <c:pt idx="25192">
                  <c:v>0.24220177134190399</c:v>
                </c:pt>
                <c:pt idx="25193">
                  <c:v>0.249732528006019</c:v>
                </c:pt>
                <c:pt idx="25194">
                  <c:v>0.25717516933860002</c:v>
                </c:pt>
                <c:pt idx="25195">
                  <c:v>0.26464314154867202</c:v>
                </c:pt>
                <c:pt idx="25196">
                  <c:v>0.27137393331416998</c:v>
                </c:pt>
                <c:pt idx="25197">
                  <c:v>0.27889771163335803</c:v>
                </c:pt>
                <c:pt idx="25198">
                  <c:v>0.285576995013547</c:v>
                </c:pt>
                <c:pt idx="25199">
                  <c:v>0.29235300411952497</c:v>
                </c:pt>
                <c:pt idx="25200">
                  <c:v>0.29869271286782501</c:v>
                </c:pt>
                <c:pt idx="25201">
                  <c:v>0.304703810522785</c:v>
                </c:pt>
                <c:pt idx="25202">
                  <c:v>0.31057532173179803</c:v>
                </c:pt>
                <c:pt idx="25203">
                  <c:v>0.31572318537163402</c:v>
                </c:pt>
                <c:pt idx="25204">
                  <c:v>0.32133507683429002</c:v>
                </c:pt>
                <c:pt idx="25205">
                  <c:v>0.32538698810365502</c:v>
                </c:pt>
                <c:pt idx="25206">
                  <c:v>0.32991743285942998</c:v>
                </c:pt>
                <c:pt idx="25207">
                  <c:v>0.33353630541807</c:v>
                </c:pt>
                <c:pt idx="25208">
                  <c:v>0.33685659000857099</c:v>
                </c:pt>
                <c:pt idx="25209">
                  <c:v>0.33949780448698302</c:v>
                </c:pt>
                <c:pt idx="25210">
                  <c:v>0.341665759046754</c:v>
                </c:pt>
                <c:pt idx="25211">
                  <c:v>0.34362407960482999</c:v>
                </c:pt>
                <c:pt idx="25212">
                  <c:v>0.34485360514776398</c:v>
                </c:pt>
                <c:pt idx="25213">
                  <c:v>0.345618410463017</c:v>
                </c:pt>
                <c:pt idx="25214">
                  <c:v>0.346006075670584</c:v>
                </c:pt>
                <c:pt idx="25215">
                  <c:v>0.34571142409523598</c:v>
                </c:pt>
                <c:pt idx="25216">
                  <c:v>0.34505177022644101</c:v>
                </c:pt>
                <c:pt idx="25217">
                  <c:v>0.34384253199679599</c:v>
                </c:pt>
                <c:pt idx="25218">
                  <c:v>0.341759030942905</c:v>
                </c:pt>
                <c:pt idx="25219">
                  <c:v>0.33966157298909699</c:v>
                </c:pt>
                <c:pt idx="25220">
                  <c:v>0.33692594411462201</c:v>
                </c:pt>
                <c:pt idx="25221">
                  <c:v>0.33376558374115101</c:v>
                </c:pt>
                <c:pt idx="25222">
                  <c:v>0.33016417834774298</c:v>
                </c:pt>
                <c:pt idx="25223">
                  <c:v>0.32583685365092002</c:v>
                </c:pt>
                <c:pt idx="25224">
                  <c:v>0.32154796947494102</c:v>
                </c:pt>
                <c:pt idx="25225">
                  <c:v>0.31675736850212399</c:v>
                </c:pt>
                <c:pt idx="25226">
                  <c:v>0.31159840555497098</c:v>
                </c:pt>
                <c:pt idx="25227">
                  <c:v>0.30598313237248598</c:v>
                </c:pt>
                <c:pt idx="25228">
                  <c:v>0.30012567185622102</c:v>
                </c:pt>
                <c:pt idx="25229">
                  <c:v>0.29415491653764497</c:v>
                </c:pt>
                <c:pt idx="25230">
                  <c:v>0.28780902864784103</c:v>
                </c:pt>
                <c:pt idx="25231">
                  <c:v>0.281322043688502</c:v>
                </c:pt>
                <c:pt idx="25232">
                  <c:v>0.27446517244403901</c:v>
                </c:pt>
                <c:pt idx="25233">
                  <c:v>0.26786438768987803</c:v>
                </c:pt>
                <c:pt idx="25234">
                  <c:v>0.26109910462168601</c:v>
                </c:pt>
                <c:pt idx="25235">
                  <c:v>0.25392754294678199</c:v>
                </c:pt>
                <c:pt idx="25236">
                  <c:v>0.24716351870890699</c:v>
                </c:pt>
                <c:pt idx="25237">
                  <c:v>0.24017894229546</c:v>
                </c:pt>
                <c:pt idx="25238">
                  <c:v>0.23352610433403201</c:v>
                </c:pt>
                <c:pt idx="25239">
                  <c:v>0.22668225041741399</c:v>
                </c:pt>
                <c:pt idx="25240">
                  <c:v>0.219984506608079</c:v>
                </c:pt>
                <c:pt idx="25241">
                  <c:v>0.21376335500427701</c:v>
                </c:pt>
                <c:pt idx="25242">
                  <c:v>0.207471787819478</c:v>
                </c:pt>
                <c:pt idx="25243">
                  <c:v>0.20151599626859601</c:v>
                </c:pt>
                <c:pt idx="25244">
                  <c:v>0.195819117318695</c:v>
                </c:pt>
                <c:pt idx="25245">
                  <c:v>0.19008772151133699</c:v>
                </c:pt>
                <c:pt idx="25246">
                  <c:v>0.185066612280923</c:v>
                </c:pt>
                <c:pt idx="25247">
                  <c:v>0.180362432320536</c:v>
                </c:pt>
                <c:pt idx="25248">
                  <c:v>0.176024912394528</c:v>
                </c:pt>
                <c:pt idx="25249">
                  <c:v>0.17208275965309</c:v>
                </c:pt>
                <c:pt idx="25250">
                  <c:v>0.168264301232739</c:v>
                </c:pt>
                <c:pt idx="25251">
                  <c:v>0.16538060001646299</c:v>
                </c:pt>
                <c:pt idx="25252">
                  <c:v>0.16280202009314099</c:v>
                </c:pt>
                <c:pt idx="25253">
                  <c:v>0.16080653185444899</c:v>
                </c:pt>
                <c:pt idx="25254">
                  <c:v>0.15921296691318701</c:v>
                </c:pt>
                <c:pt idx="25255">
                  <c:v>0.157883235019839</c:v>
                </c:pt>
                <c:pt idx="25256">
                  <c:v>0.15729507745542101</c:v>
                </c:pt>
                <c:pt idx="25257">
                  <c:v>0.15726960075044999</c:v>
                </c:pt>
                <c:pt idx="25258">
                  <c:v>0.157691147865373</c:v>
                </c:pt>
                <c:pt idx="25259">
                  <c:v>0.158400024246108</c:v>
                </c:pt>
                <c:pt idx="25260">
                  <c:v>0.15983246820607</c:v>
                </c:pt>
                <c:pt idx="25261">
                  <c:v>0.16152607064528299</c:v>
                </c:pt>
                <c:pt idx="25262">
                  <c:v>0.16385387944381199</c:v>
                </c:pt>
                <c:pt idx="25263">
                  <c:v>0.16687763421344201</c:v>
                </c:pt>
                <c:pt idx="25264">
                  <c:v>0.170147495284526</c:v>
                </c:pt>
                <c:pt idx="25265">
                  <c:v>0.17395248867372601</c:v>
                </c:pt>
                <c:pt idx="25266">
                  <c:v>0.17808807200254301</c:v>
                </c:pt>
                <c:pt idx="25267">
                  <c:v>0.18242994216488001</c:v>
                </c:pt>
                <c:pt idx="25268">
                  <c:v>0.187514604005771</c:v>
                </c:pt>
                <c:pt idx="25269">
                  <c:v>0.19270789209129099</c:v>
                </c:pt>
                <c:pt idx="25270">
                  <c:v>0.198432555078355</c:v>
                </c:pt>
                <c:pt idx="25271">
                  <c:v>0.20416188144662301</c:v>
                </c:pt>
                <c:pt idx="25272">
                  <c:v>0.20986877956876901</c:v>
                </c:pt>
                <c:pt idx="25273">
                  <c:v>0.216532325079003</c:v>
                </c:pt>
                <c:pt idx="25274">
                  <c:v>0.22308577972868901</c:v>
                </c:pt>
                <c:pt idx="25275">
                  <c:v>0.22967961010253099</c:v>
                </c:pt>
                <c:pt idx="25276">
                  <c:v>0.236528665261966</c:v>
                </c:pt>
                <c:pt idx="25277">
                  <c:v>0.24302774897773</c:v>
                </c:pt>
                <c:pt idx="25278">
                  <c:v>0.24992240416495801</c:v>
                </c:pt>
                <c:pt idx="25279">
                  <c:v>0.25702802044890799</c:v>
                </c:pt>
                <c:pt idx="25280">
                  <c:v>0.26376166281190799</c:v>
                </c:pt>
                <c:pt idx="25281">
                  <c:v>0.27062127859198198</c:v>
                </c:pt>
                <c:pt idx="25282">
                  <c:v>0.27695111476222001</c:v>
                </c:pt>
                <c:pt idx="25283">
                  <c:v>0.283352760314035</c:v>
                </c:pt>
                <c:pt idx="25284">
                  <c:v>0.28974206701766703</c:v>
                </c:pt>
                <c:pt idx="25285">
                  <c:v>0.29566259949530899</c:v>
                </c:pt>
                <c:pt idx="25286">
                  <c:v>0.30132981736269299</c:v>
                </c:pt>
                <c:pt idx="25287">
                  <c:v>0.306668459681807</c:v>
                </c:pt>
                <c:pt idx="25288">
                  <c:v>0.31162982744851098</c:v>
                </c:pt>
                <c:pt idx="25289">
                  <c:v>0.31639307490194402</c:v>
                </c:pt>
                <c:pt idx="25290">
                  <c:v>0.32052021787804502</c:v>
                </c:pt>
                <c:pt idx="25291">
                  <c:v>0.32430996902905801</c:v>
                </c:pt>
                <c:pt idx="25292">
                  <c:v>0.32772677606894801</c:v>
                </c:pt>
                <c:pt idx="25293">
                  <c:v>0.33085033719976698</c:v>
                </c:pt>
                <c:pt idx="25294">
                  <c:v>0.332919695649387</c:v>
                </c:pt>
                <c:pt idx="25295">
                  <c:v>0.33484145564720902</c:v>
                </c:pt>
                <c:pt idx="25296">
                  <c:v>0.33624279785001998</c:v>
                </c:pt>
                <c:pt idx="25297">
                  <c:v>0.33679783858686202</c:v>
                </c:pt>
                <c:pt idx="25298">
                  <c:v>0.33699657468785199</c:v>
                </c:pt>
                <c:pt idx="25299">
                  <c:v>0.33623010259210101</c:v>
                </c:pt>
                <c:pt idx="25300">
                  <c:v>0.33518859959048097</c:v>
                </c:pt>
                <c:pt idx="25301">
                  <c:v>0.33357612676388998</c:v>
                </c:pt>
                <c:pt idx="25302">
                  <c:v>0.331018157347164</c:v>
                </c:pt>
                <c:pt idx="25303">
                  <c:v>0.32826622331125299</c:v>
                </c:pt>
                <c:pt idx="25304">
                  <c:v>0.32443710014375798</c:v>
                </c:pt>
                <c:pt idx="25305">
                  <c:v>0.320112072868803</c:v>
                </c:pt>
                <c:pt idx="25306">
                  <c:v>0.31559747262903898</c:v>
                </c:pt>
                <c:pt idx="25307">
                  <c:v>0.31013472181270901</c:v>
                </c:pt>
                <c:pt idx="25308">
                  <c:v>0.30427466257553498</c:v>
                </c:pt>
                <c:pt idx="25309">
                  <c:v>0.29766418827971602</c:v>
                </c:pt>
                <c:pt idx="25310">
                  <c:v>0.29033971353537202</c:v>
                </c:pt>
                <c:pt idx="25311">
                  <c:v>0.28304215596967902</c:v>
                </c:pt>
                <c:pt idx="25312">
                  <c:v>0.274855045510769</c:v>
                </c:pt>
                <c:pt idx="25313">
                  <c:v>0.26642508974794699</c:v>
                </c:pt>
                <c:pt idx="25314">
                  <c:v>0.25733810247994499</c:v>
                </c:pt>
                <c:pt idx="25315">
                  <c:v>0.247941223779377</c:v>
                </c:pt>
                <c:pt idx="25316">
                  <c:v>0.23831308714028501</c:v>
                </c:pt>
                <c:pt idx="25317">
                  <c:v>0.22812436448333401</c:v>
                </c:pt>
                <c:pt idx="25318">
                  <c:v>0.217848918470569</c:v>
                </c:pt>
                <c:pt idx="25319">
                  <c:v>0.20735175430766301</c:v>
                </c:pt>
                <c:pt idx="25320">
                  <c:v>0.196665774910116</c:v>
                </c:pt>
                <c:pt idx="25321">
                  <c:v>0.18548785194356901</c:v>
                </c:pt>
                <c:pt idx="25322">
                  <c:v>0.17442692210348701</c:v>
                </c:pt>
                <c:pt idx="25323">
                  <c:v>0.16332252581463</c:v>
                </c:pt>
                <c:pt idx="25324">
                  <c:v>0.15187489326942399</c:v>
                </c:pt>
                <c:pt idx="25325">
                  <c:v>0.140726115484577</c:v>
                </c:pt>
                <c:pt idx="25326">
                  <c:v>0.12939124167361099</c:v>
                </c:pt>
                <c:pt idx="25327">
                  <c:v>0.118008748286329</c:v>
                </c:pt>
                <c:pt idx="25328">
                  <c:v>0.10719542902156599</c:v>
                </c:pt>
                <c:pt idx="25329">
                  <c:v>9.6282802263556594E-2</c:v>
                </c:pt>
                <c:pt idx="25330">
                  <c:v>8.56474640773177E-2</c:v>
                </c:pt>
                <c:pt idx="25331">
                  <c:v>7.5326154638781104E-2</c:v>
                </c:pt>
                <c:pt idx="25332">
                  <c:v>6.4985837676444905E-2</c:v>
                </c:pt>
                <c:pt idx="25333">
                  <c:v>5.55230156802494E-2</c:v>
                </c:pt>
                <c:pt idx="25334">
                  <c:v>4.5999215996223003E-2</c:v>
                </c:pt>
                <c:pt idx="25335">
                  <c:v>3.7076216449522401E-2</c:v>
                </c:pt>
                <c:pt idx="25336">
                  <c:v>2.8596726147613001E-2</c:v>
                </c:pt>
                <c:pt idx="25337">
                  <c:v>2.0264460046688099E-2</c:v>
                </c:pt>
                <c:pt idx="25338">
                  <c:v>1.2745489711469001E-2</c:v>
                </c:pt>
                <c:pt idx="25339">
                  <c:v>5.8140905741645198E-3</c:v>
                </c:pt>
                <c:pt idx="25340">
                  <c:v>-7.5986000308230297E-4</c:v>
                </c:pt>
                <c:pt idx="25341">
                  <c:v>-6.7153979494218698E-3</c:v>
                </c:pt>
                <c:pt idx="25342">
                  <c:v>-1.2250307234450799E-2</c:v>
                </c:pt>
                <c:pt idx="25343">
                  <c:v>-1.7001490930665501E-2</c:v>
                </c:pt>
                <c:pt idx="25344">
                  <c:v>-2.10894589196127E-2</c:v>
                </c:pt>
                <c:pt idx="25345">
                  <c:v>-2.4588666703373101E-2</c:v>
                </c:pt>
                <c:pt idx="25346">
                  <c:v>-2.7621805522114198E-2</c:v>
                </c:pt>
                <c:pt idx="25347">
                  <c:v>-2.9853231528021301E-2</c:v>
                </c:pt>
                <c:pt idx="25348">
                  <c:v>-3.1639241242750603E-2</c:v>
                </c:pt>
                <c:pt idx="25349">
                  <c:v>-3.2478256689490698E-2</c:v>
                </c:pt>
                <c:pt idx="25350">
                  <c:v>-3.2885916883731298E-2</c:v>
                </c:pt>
                <c:pt idx="25351">
                  <c:v>-3.2638270193594499E-2</c:v>
                </c:pt>
                <c:pt idx="25352">
                  <c:v>-3.1809623469708802E-2</c:v>
                </c:pt>
                <c:pt idx="25353">
                  <c:v>-3.0177062337123198E-2</c:v>
                </c:pt>
                <c:pt idx="25354">
                  <c:v>-2.8396416926115001E-2</c:v>
                </c:pt>
                <c:pt idx="25355">
                  <c:v>-2.5482450146435499E-2</c:v>
                </c:pt>
                <c:pt idx="25356">
                  <c:v>-2.1957120542919099E-2</c:v>
                </c:pt>
                <c:pt idx="25357">
                  <c:v>-1.8327298349789901E-2</c:v>
                </c:pt>
                <c:pt idx="25358">
                  <c:v>-1.3841353638884101E-2</c:v>
                </c:pt>
                <c:pt idx="25359">
                  <c:v>-9.2883469262963307E-3</c:v>
                </c:pt>
                <c:pt idx="25360">
                  <c:v>-4.0649429944917001E-3</c:v>
                </c:pt>
                <c:pt idx="25361">
                  <c:v>1.8533354358269199E-3</c:v>
                </c:pt>
                <c:pt idx="25362">
                  <c:v>7.9032806539317598E-3</c:v>
                </c:pt>
                <c:pt idx="25363">
                  <c:v>1.44783092227253E-2</c:v>
                </c:pt>
                <c:pt idx="25364">
                  <c:v>2.0847870567244398E-2</c:v>
                </c:pt>
                <c:pt idx="25365">
                  <c:v>2.7699687025173898E-2</c:v>
                </c:pt>
                <c:pt idx="25366">
                  <c:v>3.5105891899754903E-2</c:v>
                </c:pt>
                <c:pt idx="25367">
                  <c:v>4.2536742330125298E-2</c:v>
                </c:pt>
                <c:pt idx="25368">
                  <c:v>5.0063658143627301E-2</c:v>
                </c:pt>
                <c:pt idx="25369">
                  <c:v>5.7756827485215802E-2</c:v>
                </c:pt>
                <c:pt idx="25370">
                  <c:v>6.5234761808353997E-2</c:v>
                </c:pt>
                <c:pt idx="25371">
                  <c:v>7.3240997713643702E-2</c:v>
                </c:pt>
                <c:pt idx="25372">
                  <c:v>8.0990225277575503E-2</c:v>
                </c:pt>
                <c:pt idx="25373">
                  <c:v>8.8636045500701893E-2</c:v>
                </c:pt>
                <c:pt idx="25374">
                  <c:v>9.5990577583139503E-2</c:v>
                </c:pt>
                <c:pt idx="25375">
                  <c:v>0.103681012918331</c:v>
                </c:pt>
                <c:pt idx="25376">
                  <c:v>0.11094228122307399</c:v>
                </c:pt>
                <c:pt idx="25377">
                  <c:v>0.117684419047797</c:v>
                </c:pt>
                <c:pt idx="25378">
                  <c:v>0.124755302231514</c:v>
                </c:pt>
                <c:pt idx="25379">
                  <c:v>0.13108124714293201</c:v>
                </c:pt>
                <c:pt idx="25380">
                  <c:v>0.13736853969685001</c:v>
                </c:pt>
                <c:pt idx="25381">
                  <c:v>0.14282963395666101</c:v>
                </c:pt>
                <c:pt idx="25382">
                  <c:v>0.148298601706397</c:v>
                </c:pt>
                <c:pt idx="25383">
                  <c:v>0.153429994920907</c:v>
                </c:pt>
                <c:pt idx="25384">
                  <c:v>0.157778635984171</c:v>
                </c:pt>
                <c:pt idx="25385">
                  <c:v>0.162019919201702</c:v>
                </c:pt>
                <c:pt idx="25386">
                  <c:v>0.16506185754182201</c:v>
                </c:pt>
                <c:pt idx="25387">
                  <c:v>0.16807998720228901</c:v>
                </c:pt>
                <c:pt idx="25388">
                  <c:v>0.17054087285151401</c:v>
                </c:pt>
                <c:pt idx="25389">
                  <c:v>0.17223429117264299</c:v>
                </c:pt>
                <c:pt idx="25390">
                  <c:v>0.173558534247087</c:v>
                </c:pt>
                <c:pt idx="25391">
                  <c:v>0.17395767213832999</c:v>
                </c:pt>
                <c:pt idx="25392">
                  <c:v>0.17386722600657301</c:v>
                </c:pt>
                <c:pt idx="25393">
                  <c:v>0.173633934929593</c:v>
                </c:pt>
                <c:pt idx="25394">
                  <c:v>0.17226149221049999</c:v>
                </c:pt>
                <c:pt idx="25395">
                  <c:v>0.17058899712678199</c:v>
                </c:pt>
                <c:pt idx="25396">
                  <c:v>0.16814210440886099</c:v>
                </c:pt>
                <c:pt idx="25397">
                  <c:v>0.16500572430275401</c:v>
                </c:pt>
                <c:pt idx="25398">
                  <c:v>0.16167946024381299</c:v>
                </c:pt>
                <c:pt idx="25399">
                  <c:v>0.15775178764150299</c:v>
                </c:pt>
                <c:pt idx="25400">
                  <c:v>0.153031169544672</c:v>
                </c:pt>
                <c:pt idx="25401">
                  <c:v>0.14754823066627201</c:v>
                </c:pt>
                <c:pt idx="25402">
                  <c:v>0.14208212741169399</c:v>
                </c:pt>
                <c:pt idx="25403">
                  <c:v>0.13587167720825699</c:v>
                </c:pt>
                <c:pt idx="25404">
                  <c:v>0.128975606310781</c:v>
                </c:pt>
                <c:pt idx="25405">
                  <c:v>0.121794759808997</c:v>
                </c:pt>
                <c:pt idx="25406">
                  <c:v>0.11418177974994501</c:v>
                </c:pt>
                <c:pt idx="25407">
                  <c:v>0.10607224926757999</c:v>
                </c:pt>
                <c:pt idx="25408">
                  <c:v>9.7882453761884702E-2</c:v>
                </c:pt>
                <c:pt idx="25409">
                  <c:v>8.9043914260206594E-2</c:v>
                </c:pt>
                <c:pt idx="25410">
                  <c:v>8.0123895568376693E-2</c:v>
                </c:pt>
                <c:pt idx="25411">
                  <c:v>7.0785380869742898E-2</c:v>
                </c:pt>
                <c:pt idx="25412">
                  <c:v>6.1436445356486999E-2</c:v>
                </c:pt>
                <c:pt idx="25413">
                  <c:v>5.1809405581871998E-2</c:v>
                </c:pt>
                <c:pt idx="25414">
                  <c:v>4.1566482717132897E-2</c:v>
                </c:pt>
                <c:pt idx="25415">
                  <c:v>3.2168994086285499E-2</c:v>
                </c:pt>
                <c:pt idx="25416">
                  <c:v>2.19164033659143E-2</c:v>
                </c:pt>
                <c:pt idx="25417">
                  <c:v>1.2217400496908001E-2</c:v>
                </c:pt>
                <c:pt idx="25418">
                  <c:v>2.1641901896623001E-3</c:v>
                </c:pt>
                <c:pt idx="25419">
                  <c:v>-7.8412030482991803E-3</c:v>
                </c:pt>
                <c:pt idx="25420">
                  <c:v>-1.7772261968898001E-2</c:v>
                </c:pt>
                <c:pt idx="25421">
                  <c:v>-2.7431784802908001E-2</c:v>
                </c:pt>
                <c:pt idx="25422">
                  <c:v>-3.6734001884281997E-2</c:v>
                </c:pt>
                <c:pt idx="25423">
                  <c:v>-4.6166399980177998E-2</c:v>
                </c:pt>
                <c:pt idx="25424">
                  <c:v>-5.5272977750886597E-2</c:v>
                </c:pt>
                <c:pt idx="25425">
                  <c:v>-6.4254361612025496E-2</c:v>
                </c:pt>
                <c:pt idx="25426">
                  <c:v>-7.2751801851349204E-2</c:v>
                </c:pt>
                <c:pt idx="25427">
                  <c:v>-8.0820104372673895E-2</c:v>
                </c:pt>
                <c:pt idx="25428">
                  <c:v>-8.8640035109508505E-2</c:v>
                </c:pt>
                <c:pt idx="25429">
                  <c:v>-9.6236891220307E-2</c:v>
                </c:pt>
                <c:pt idx="25430">
                  <c:v>-0.10333815442642399</c:v>
                </c:pt>
                <c:pt idx="25431">
                  <c:v>-0.10987655266546401</c:v>
                </c:pt>
                <c:pt idx="25432">
                  <c:v>-0.116184543409052</c:v>
                </c:pt>
                <c:pt idx="25433">
                  <c:v>-0.121744343231321</c:v>
                </c:pt>
                <c:pt idx="25434">
                  <c:v>-0.12699686408790001</c:v>
                </c:pt>
                <c:pt idx="25435">
                  <c:v>-0.131530282729064</c:v>
                </c:pt>
                <c:pt idx="25436">
                  <c:v>-0.136027169061924</c:v>
                </c:pt>
                <c:pt idx="25437">
                  <c:v>-0.139626237403213</c:v>
                </c:pt>
                <c:pt idx="25438">
                  <c:v>-0.14245390338268599</c:v>
                </c:pt>
                <c:pt idx="25439">
                  <c:v>-0.14507053487840299</c:v>
                </c:pt>
                <c:pt idx="25440">
                  <c:v>-0.147029714085498</c:v>
                </c:pt>
                <c:pt idx="25441">
                  <c:v>-0.148796908496588</c:v>
                </c:pt>
                <c:pt idx="25442">
                  <c:v>-0.149870120869637</c:v>
                </c:pt>
                <c:pt idx="25443">
                  <c:v>-0.15023094414982999</c:v>
                </c:pt>
                <c:pt idx="25444">
                  <c:v>-0.15018777003092901</c:v>
                </c:pt>
                <c:pt idx="25445">
                  <c:v>-0.14961404727639599</c:v>
                </c:pt>
                <c:pt idx="25446">
                  <c:v>-0.14880350765696901</c:v>
                </c:pt>
                <c:pt idx="25447">
                  <c:v>-0.14748932784763799</c:v>
                </c:pt>
                <c:pt idx="25448">
                  <c:v>-0.145382442945859</c:v>
                </c:pt>
                <c:pt idx="25449">
                  <c:v>-0.142979997454697</c:v>
                </c:pt>
                <c:pt idx="25450">
                  <c:v>-0.140258867444748</c:v>
                </c:pt>
                <c:pt idx="25451">
                  <c:v>-0.13718445872027099</c:v>
                </c:pt>
                <c:pt idx="25452">
                  <c:v>-0.13389473554748699</c:v>
                </c:pt>
                <c:pt idx="25453">
                  <c:v>-0.12999463247069501</c:v>
                </c:pt>
                <c:pt idx="25454">
                  <c:v>-0.12580629378646399</c:v>
                </c:pt>
                <c:pt idx="25455">
                  <c:v>-0.121391350315146</c:v>
                </c:pt>
                <c:pt idx="25456">
                  <c:v>-0.11691948677653601</c:v>
                </c:pt>
                <c:pt idx="25457">
                  <c:v>-0.112324088305404</c:v>
                </c:pt>
                <c:pt idx="25458">
                  <c:v>-0.107260590667671</c:v>
                </c:pt>
                <c:pt idx="25459">
                  <c:v>-0.102190449550754</c:v>
                </c:pt>
                <c:pt idx="25460">
                  <c:v>-9.6684459067650705E-2</c:v>
                </c:pt>
                <c:pt idx="25461">
                  <c:v>-9.1630956269729405E-2</c:v>
                </c:pt>
                <c:pt idx="25462">
                  <c:v>-8.6102235835391006E-2</c:v>
                </c:pt>
                <c:pt idx="25463">
                  <c:v>-8.0889434879795705E-2</c:v>
                </c:pt>
                <c:pt idx="25464">
                  <c:v>-7.5694755422629503E-2</c:v>
                </c:pt>
                <c:pt idx="25465">
                  <c:v>-7.0117872470058296E-2</c:v>
                </c:pt>
                <c:pt idx="25466">
                  <c:v>-6.5093790778325195E-2</c:v>
                </c:pt>
                <c:pt idx="25467">
                  <c:v>-5.9897658501937998E-2</c:v>
                </c:pt>
                <c:pt idx="25468">
                  <c:v>-5.5417283553675201E-2</c:v>
                </c:pt>
                <c:pt idx="25469">
                  <c:v>-5.0876018171220297E-2</c:v>
                </c:pt>
                <c:pt idx="25470">
                  <c:v>-4.6390019370970599E-2</c:v>
                </c:pt>
                <c:pt idx="25471">
                  <c:v>-4.2283915940985503E-2</c:v>
                </c:pt>
                <c:pt idx="25472">
                  <c:v>-3.8194405631264201E-2</c:v>
                </c:pt>
                <c:pt idx="25473">
                  <c:v>-3.4909950563947099E-2</c:v>
                </c:pt>
                <c:pt idx="25474">
                  <c:v>-3.1780891759386198E-2</c:v>
                </c:pt>
                <c:pt idx="25475">
                  <c:v>-2.88811665956481E-2</c:v>
                </c:pt>
                <c:pt idx="25476">
                  <c:v>-2.6128175417277199E-2</c:v>
                </c:pt>
                <c:pt idx="25477">
                  <c:v>-2.4158202800338199E-2</c:v>
                </c:pt>
                <c:pt idx="25478">
                  <c:v>-2.2362928260392299E-2</c:v>
                </c:pt>
                <c:pt idx="25479">
                  <c:v>-2.1219476525215001E-2</c:v>
                </c:pt>
                <c:pt idx="25480">
                  <c:v>-2.02368589436769E-2</c:v>
                </c:pt>
                <c:pt idx="25481">
                  <c:v>-1.96490586994615E-2</c:v>
                </c:pt>
                <c:pt idx="25482">
                  <c:v>-1.9650145422775499E-2</c:v>
                </c:pt>
                <c:pt idx="25483">
                  <c:v>-2.0035544709942801E-2</c:v>
                </c:pt>
                <c:pt idx="25484">
                  <c:v>-2.1363772693407002E-2</c:v>
                </c:pt>
                <c:pt idx="25485">
                  <c:v>-2.2722084526247001E-2</c:v>
                </c:pt>
                <c:pt idx="25486">
                  <c:v>-2.44738891759659E-2</c:v>
                </c:pt>
                <c:pt idx="25487">
                  <c:v>-2.6722134287932499E-2</c:v>
                </c:pt>
                <c:pt idx="25488">
                  <c:v>-2.94939676769874E-2</c:v>
                </c:pt>
                <c:pt idx="25489">
                  <c:v>-3.27562729228697E-2</c:v>
                </c:pt>
                <c:pt idx="25490">
                  <c:v>-3.6315553848833899E-2</c:v>
                </c:pt>
                <c:pt idx="25491">
                  <c:v>-4.0504918066100903E-2</c:v>
                </c:pt>
                <c:pt idx="25492">
                  <c:v>-4.4909882842740799E-2</c:v>
                </c:pt>
                <c:pt idx="25493">
                  <c:v>-4.9812709783157903E-2</c:v>
                </c:pt>
                <c:pt idx="25494">
                  <c:v>-5.5027609026639501E-2</c:v>
                </c:pt>
                <c:pt idx="25495">
                  <c:v>-6.0555768108228297E-2</c:v>
                </c:pt>
                <c:pt idx="25496">
                  <c:v>-6.67429357790323E-2</c:v>
                </c:pt>
                <c:pt idx="25497">
                  <c:v>-7.2847650763799301E-2</c:v>
                </c:pt>
                <c:pt idx="25498">
                  <c:v>-7.9398545549419206E-2</c:v>
                </c:pt>
                <c:pt idx="25499">
                  <c:v>-8.62270971210337E-2</c:v>
                </c:pt>
                <c:pt idx="25500">
                  <c:v>-9.32218350445706E-2</c:v>
                </c:pt>
                <c:pt idx="25501">
                  <c:v>-0.100751434107772</c:v>
                </c:pt>
                <c:pt idx="25502">
                  <c:v>-0.108066126045257</c:v>
                </c:pt>
                <c:pt idx="25503">
                  <c:v>-0.115657360427455</c:v>
                </c:pt>
                <c:pt idx="25504">
                  <c:v>-0.123430052982495</c:v>
                </c:pt>
                <c:pt idx="25505">
                  <c:v>-0.131290489577509</c:v>
                </c:pt>
                <c:pt idx="25506">
                  <c:v>-0.13937353915803899</c:v>
                </c:pt>
                <c:pt idx="25507">
                  <c:v>-0.14748594889359401</c:v>
                </c:pt>
                <c:pt idx="25508">
                  <c:v>-0.15534201964129801</c:v>
                </c:pt>
                <c:pt idx="25509">
                  <c:v>-0.163538690196223</c:v>
                </c:pt>
                <c:pt idx="25510">
                  <c:v>-0.171594703452116</c:v>
                </c:pt>
                <c:pt idx="25511">
                  <c:v>-0.17980307226527101</c:v>
                </c:pt>
                <c:pt idx="25512">
                  <c:v>-0.18771063118839201</c:v>
                </c:pt>
                <c:pt idx="25513">
                  <c:v>-0.19526200817383399</c:v>
                </c:pt>
                <c:pt idx="25514">
                  <c:v>-0.20319221449975899</c:v>
                </c:pt>
                <c:pt idx="25515">
                  <c:v>-0.210527273852603</c:v>
                </c:pt>
                <c:pt idx="25516">
                  <c:v>-0.21805841052712399</c:v>
                </c:pt>
                <c:pt idx="25517">
                  <c:v>-0.224961498072723</c:v>
                </c:pt>
                <c:pt idx="25518">
                  <c:v>-0.23188962948571101</c:v>
                </c:pt>
                <c:pt idx="25519">
                  <c:v>-0.23863122027550099</c:v>
                </c:pt>
                <c:pt idx="25520">
                  <c:v>-0.244933562038708</c:v>
                </c:pt>
                <c:pt idx="25521">
                  <c:v>-0.251198449016657</c:v>
                </c:pt>
                <c:pt idx="25522">
                  <c:v>-0.25666341247427799</c:v>
                </c:pt>
                <c:pt idx="25523">
                  <c:v>-0.26248851001957402</c:v>
                </c:pt>
                <c:pt idx="25524">
                  <c:v>-0.26749400638590598</c:v>
                </c:pt>
                <c:pt idx="25525">
                  <c:v>-0.27246941616576598</c:v>
                </c:pt>
                <c:pt idx="25526">
                  <c:v>-0.276859481233031</c:v>
                </c:pt>
                <c:pt idx="25527">
                  <c:v>-0.28092187155367798</c:v>
                </c:pt>
                <c:pt idx="25528">
                  <c:v>-0.285005513970576</c:v>
                </c:pt>
                <c:pt idx="25529">
                  <c:v>-0.288177678217441</c:v>
                </c:pt>
                <c:pt idx="25530">
                  <c:v>-0.291460805170694</c:v>
                </c:pt>
                <c:pt idx="25531">
                  <c:v>-0.29399030216131999</c:v>
                </c:pt>
                <c:pt idx="25532">
                  <c:v>-0.29634205376769002</c:v>
                </c:pt>
                <c:pt idx="25533">
                  <c:v>-0.29854247258976302</c:v>
                </c:pt>
                <c:pt idx="25534">
                  <c:v>-0.30006577449219801</c:v>
                </c:pt>
                <c:pt idx="25535">
                  <c:v>-0.301302525574976</c:v>
                </c:pt>
                <c:pt idx="25536">
                  <c:v>-0.30227464356122202</c:v>
                </c:pt>
                <c:pt idx="25537">
                  <c:v>-0.30290952011222999</c:v>
                </c:pt>
                <c:pt idx="25538">
                  <c:v>-0.30334494428327802</c:v>
                </c:pt>
                <c:pt idx="25539">
                  <c:v>-0.30343544397537497</c:v>
                </c:pt>
                <c:pt idx="25540">
                  <c:v>-0.30293848024195702</c:v>
                </c:pt>
                <c:pt idx="25541">
                  <c:v>-0.30244352575202499</c:v>
                </c:pt>
                <c:pt idx="25542">
                  <c:v>-0.30151208426426501</c:v>
                </c:pt>
                <c:pt idx="25543">
                  <c:v>-0.30045806034137101</c:v>
                </c:pt>
                <c:pt idx="25544">
                  <c:v>-0.299112541711332</c:v>
                </c:pt>
                <c:pt idx="25545">
                  <c:v>-0.29746309899958101</c:v>
                </c:pt>
                <c:pt idx="25546">
                  <c:v>-0.29569105289627601</c:v>
                </c:pt>
                <c:pt idx="25547">
                  <c:v>-0.29373384112737499</c:v>
                </c:pt>
                <c:pt idx="25548">
                  <c:v>-0.29165699651999999</c:v>
                </c:pt>
                <c:pt idx="25549">
                  <c:v>-0.28932615563548802</c:v>
                </c:pt>
                <c:pt idx="25550">
                  <c:v>-0.28698212853530802</c:v>
                </c:pt>
                <c:pt idx="25551">
                  <c:v>-0.28460849292319901</c:v>
                </c:pt>
                <c:pt idx="25552">
                  <c:v>-0.28193807767641499</c:v>
                </c:pt>
                <c:pt idx="25553">
                  <c:v>-0.27942415199008203</c:v>
                </c:pt>
                <c:pt idx="25554">
                  <c:v>-0.27650437153004798</c:v>
                </c:pt>
                <c:pt idx="25555">
                  <c:v>-0.27419284932705001</c:v>
                </c:pt>
                <c:pt idx="25556">
                  <c:v>-0.271354805996389</c:v>
                </c:pt>
                <c:pt idx="25557">
                  <c:v>-0.268646907152363</c:v>
                </c:pt>
                <c:pt idx="25558">
                  <c:v>-0.26588408360899801</c:v>
                </c:pt>
                <c:pt idx="25559">
                  <c:v>-0.263089250598597</c:v>
                </c:pt>
                <c:pt idx="25560">
                  <c:v>-0.26095691769804602</c:v>
                </c:pt>
                <c:pt idx="25561">
                  <c:v>-0.258279584246703</c:v>
                </c:pt>
                <c:pt idx="25562">
                  <c:v>-0.25617434866226901</c:v>
                </c:pt>
                <c:pt idx="25563">
                  <c:v>-0.25369016430160102</c:v>
                </c:pt>
                <c:pt idx="25564">
                  <c:v>-0.251698083980258</c:v>
                </c:pt>
                <c:pt idx="25565">
                  <c:v>-0.24989724084498099</c:v>
                </c:pt>
                <c:pt idx="25566">
                  <c:v>-0.24817305144892901</c:v>
                </c:pt>
                <c:pt idx="25567">
                  <c:v>-0.24644892246529401</c:v>
                </c:pt>
                <c:pt idx="25568">
                  <c:v>-0.244935586573054</c:v>
                </c:pt>
                <c:pt idx="25569">
                  <c:v>-0.243638848747389</c:v>
                </c:pt>
                <c:pt idx="25570">
                  <c:v>-0.24257024582408299</c:v>
                </c:pt>
                <c:pt idx="25571">
                  <c:v>-0.242004943711284</c:v>
                </c:pt>
                <c:pt idx="25572">
                  <c:v>-0.24086158651329601</c:v>
                </c:pt>
                <c:pt idx="25573">
                  <c:v>-0.24060691612054499</c:v>
                </c:pt>
                <c:pt idx="25574">
                  <c:v>-0.24031176203897101</c:v>
                </c:pt>
                <c:pt idx="25575">
                  <c:v>-0.24053104995702401</c:v>
                </c:pt>
                <c:pt idx="25576">
                  <c:v>-0.240659718355375</c:v>
                </c:pt>
                <c:pt idx="25577">
                  <c:v>-0.24105158647261099</c:v>
                </c:pt>
                <c:pt idx="25578">
                  <c:v>-0.24170881115460199</c:v>
                </c:pt>
                <c:pt idx="25579">
                  <c:v>-0.24246509825197801</c:v>
                </c:pt>
                <c:pt idx="25580">
                  <c:v>-0.24359116919296001</c:v>
                </c:pt>
                <c:pt idx="25581">
                  <c:v>-0.244462625910498</c:v>
                </c:pt>
                <c:pt idx="25582">
                  <c:v>-0.24607805148878401</c:v>
                </c:pt>
                <c:pt idx="25583">
                  <c:v>-0.247638118195704</c:v>
                </c:pt>
                <c:pt idx="25584">
                  <c:v>-0.24933469212657899</c:v>
                </c:pt>
                <c:pt idx="25585">
                  <c:v>-0.251284842841561</c:v>
                </c:pt>
                <c:pt idx="25586">
                  <c:v>-0.25298886545342902</c:v>
                </c:pt>
                <c:pt idx="25587">
                  <c:v>-0.25563979923296298</c:v>
                </c:pt>
                <c:pt idx="25588">
                  <c:v>-0.25806226948621103</c:v>
                </c:pt>
                <c:pt idx="25589">
                  <c:v>-0.26046417279566197</c:v>
                </c:pt>
                <c:pt idx="25590">
                  <c:v>-0.26310727384881699</c:v>
                </c:pt>
                <c:pt idx="25591">
                  <c:v>-0.26569207105941101</c:v>
                </c:pt>
                <c:pt idx="25592">
                  <c:v>-0.26864911445230499</c:v>
                </c:pt>
                <c:pt idx="25593">
                  <c:v>-0.27167895610322801</c:v>
                </c:pt>
                <c:pt idx="25594">
                  <c:v>-0.27443253400162199</c:v>
                </c:pt>
                <c:pt idx="25595">
                  <c:v>-0.27745291490282598</c:v>
                </c:pt>
                <c:pt idx="25596">
                  <c:v>-0.28051252312146502</c:v>
                </c:pt>
                <c:pt idx="25597">
                  <c:v>-0.28352066383952401</c:v>
                </c:pt>
                <c:pt idx="25598">
                  <c:v>-0.28689045971867799</c:v>
                </c:pt>
                <c:pt idx="25599">
                  <c:v>-0.28983681519356802</c:v>
                </c:pt>
                <c:pt idx="25600">
                  <c:v>-0.29288923317842502</c:v>
                </c:pt>
                <c:pt idx="25601">
                  <c:v>-0.29617566306216297</c:v>
                </c:pt>
                <c:pt idx="25602">
                  <c:v>-0.29928977622262798</c:v>
                </c:pt>
                <c:pt idx="25603">
                  <c:v>-0.30238925943706702</c:v>
                </c:pt>
                <c:pt idx="25604">
                  <c:v>-0.305366996253223</c:v>
                </c:pt>
                <c:pt idx="25605">
                  <c:v>-0.30836251153398198</c:v>
                </c:pt>
                <c:pt idx="25606">
                  <c:v>-0.31121292767216202</c:v>
                </c:pt>
                <c:pt idx="25607">
                  <c:v>-0.31422915846143501</c:v>
                </c:pt>
                <c:pt idx="25608">
                  <c:v>-0.31677627419646798</c:v>
                </c:pt>
                <c:pt idx="25609">
                  <c:v>-0.31945473272534403</c:v>
                </c:pt>
                <c:pt idx="25610">
                  <c:v>-0.32227547188135902</c:v>
                </c:pt>
                <c:pt idx="25611">
                  <c:v>-0.32470351631911898</c:v>
                </c:pt>
                <c:pt idx="25612">
                  <c:v>-0.32712078005291301</c:v>
                </c:pt>
                <c:pt idx="25613">
                  <c:v>-0.32913014178092798</c:v>
                </c:pt>
                <c:pt idx="25614">
                  <c:v>-0.33155726243064898</c:v>
                </c:pt>
                <c:pt idx="25615">
                  <c:v>-0.33382433715735399</c:v>
                </c:pt>
                <c:pt idx="25616">
                  <c:v>-0.33564997823828802</c:v>
                </c:pt>
                <c:pt idx="25617">
                  <c:v>-0.33758619218485503</c:v>
                </c:pt>
                <c:pt idx="25618">
                  <c:v>-0.339100224069881</c:v>
                </c:pt>
                <c:pt idx="25619">
                  <c:v>-0.34075278511720902</c:v>
                </c:pt>
                <c:pt idx="25620">
                  <c:v>-0.34239465698820698</c:v>
                </c:pt>
                <c:pt idx="25621">
                  <c:v>-0.34378607679089102</c:v>
                </c:pt>
                <c:pt idx="25622">
                  <c:v>-0.34480787531724999</c:v>
                </c:pt>
                <c:pt idx="25623">
                  <c:v>-0.34596528721915198</c:v>
                </c:pt>
                <c:pt idx="25624">
                  <c:v>-0.34699305336325897</c:v>
                </c:pt>
                <c:pt idx="25625">
                  <c:v>-0.34799676658745698</c:v>
                </c:pt>
                <c:pt idx="25626">
                  <c:v>-0.34897434184432202</c:v>
                </c:pt>
                <c:pt idx="25627">
                  <c:v>-0.34926917207232999</c:v>
                </c:pt>
                <c:pt idx="25628">
                  <c:v>-0.35005049455441001</c:v>
                </c:pt>
                <c:pt idx="25629">
                  <c:v>-0.35064281593591101</c:v>
                </c:pt>
                <c:pt idx="25630">
                  <c:v>-0.35125891674690402</c:v>
                </c:pt>
                <c:pt idx="25631">
                  <c:v>-0.35140150653056901</c:v>
                </c:pt>
                <c:pt idx="25632">
                  <c:v>-0.35153909629760099</c:v>
                </c:pt>
                <c:pt idx="25633">
                  <c:v>-0.35181977183785301</c:v>
                </c:pt>
                <c:pt idx="25634">
                  <c:v>-0.35189714275956202</c:v>
                </c:pt>
                <c:pt idx="25635">
                  <c:v>-0.35197209435355797</c:v>
                </c:pt>
                <c:pt idx="25636">
                  <c:v>-0.35178527543842703</c:v>
                </c:pt>
                <c:pt idx="25637">
                  <c:v>-0.35178736253155202</c:v>
                </c:pt>
                <c:pt idx="25638">
                  <c:v>-0.35157491110164901</c:v>
                </c:pt>
                <c:pt idx="25639">
                  <c:v>-0.35154632455075502</c:v>
                </c:pt>
                <c:pt idx="25640">
                  <c:v>-0.35111455319009999</c:v>
                </c:pt>
                <c:pt idx="25641">
                  <c:v>-0.35072318068835001</c:v>
                </c:pt>
                <c:pt idx="25642">
                  <c:v>-0.350770495487287</c:v>
                </c:pt>
                <c:pt idx="25643">
                  <c:v>-0.35020428818011201</c:v>
                </c:pt>
                <c:pt idx="25644">
                  <c:v>-0.34989740802687003</c:v>
                </c:pt>
                <c:pt idx="25645">
                  <c:v>-0.34931689109686498</c:v>
                </c:pt>
                <c:pt idx="25646">
                  <c:v>-0.34895021765447498</c:v>
                </c:pt>
                <c:pt idx="25647">
                  <c:v>-0.34849540848274801</c:v>
                </c:pt>
                <c:pt idx="25648">
                  <c:v>-0.34804499778416798</c:v>
                </c:pt>
                <c:pt idx="25649">
                  <c:v>-0.34740771489822098</c:v>
                </c:pt>
                <c:pt idx="25650">
                  <c:v>-0.34673933172759802</c:v>
                </c:pt>
                <c:pt idx="25651">
                  <c:v>-0.34628558310025298</c:v>
                </c:pt>
                <c:pt idx="25652">
                  <c:v>-0.34576255987203602</c:v>
                </c:pt>
                <c:pt idx="25653">
                  <c:v>-0.34516897017253401</c:v>
                </c:pt>
                <c:pt idx="25654">
                  <c:v>-0.34420006024045702</c:v>
                </c:pt>
                <c:pt idx="25655">
                  <c:v>-0.343587648823798</c:v>
                </c:pt>
                <c:pt idx="25656">
                  <c:v>-0.34299571014257302</c:v>
                </c:pt>
                <c:pt idx="25657">
                  <c:v>-0.34227591960606402</c:v>
                </c:pt>
                <c:pt idx="25658">
                  <c:v>-0.34150372684013097</c:v>
                </c:pt>
                <c:pt idx="25659">
                  <c:v>-0.34047867043744601</c:v>
                </c:pt>
                <c:pt idx="25660">
                  <c:v>-0.33963810245599801</c:v>
                </c:pt>
                <c:pt idx="25661">
                  <c:v>-0.33876944835322897</c:v>
                </c:pt>
                <c:pt idx="25662">
                  <c:v>-0.337857180226808</c:v>
                </c:pt>
                <c:pt idx="25663">
                  <c:v>-0.33677726052686902</c:v>
                </c:pt>
                <c:pt idx="25664">
                  <c:v>-0.33578554531795601</c:v>
                </c:pt>
                <c:pt idx="25665">
                  <c:v>-0.33453618096410298</c:v>
                </c:pt>
                <c:pt idx="25666">
                  <c:v>-0.33352350661868302</c:v>
                </c:pt>
                <c:pt idx="25667">
                  <c:v>-0.33247367758541602</c:v>
                </c:pt>
                <c:pt idx="25668">
                  <c:v>-0.33076035349250998</c:v>
                </c:pt>
                <c:pt idx="25669">
                  <c:v>-0.32987467360797801</c:v>
                </c:pt>
                <c:pt idx="25670">
                  <c:v>-0.32847902017282599</c:v>
                </c:pt>
                <c:pt idx="25671">
                  <c:v>-0.326941645247812</c:v>
                </c:pt>
                <c:pt idx="25672">
                  <c:v>-0.32547003622162402</c:v>
                </c:pt>
                <c:pt idx="25673">
                  <c:v>-0.32379061984924601</c:v>
                </c:pt>
                <c:pt idx="25674">
                  <c:v>-0.32242063058332399</c:v>
                </c:pt>
                <c:pt idx="25675">
                  <c:v>-0.32043341486198701</c:v>
                </c:pt>
                <c:pt idx="25676">
                  <c:v>-0.31864177034312702</c:v>
                </c:pt>
                <c:pt idx="25677">
                  <c:v>-0.316733004122429</c:v>
                </c:pt>
                <c:pt idx="25678">
                  <c:v>-0.31455786567974098</c:v>
                </c:pt>
                <c:pt idx="25679">
                  <c:v>-0.31258215262906702</c:v>
                </c:pt>
                <c:pt idx="25680">
                  <c:v>-0.31063456386618599</c:v>
                </c:pt>
                <c:pt idx="25681">
                  <c:v>-0.30826116899412198</c:v>
                </c:pt>
                <c:pt idx="25682">
                  <c:v>-0.30586370003490598</c:v>
                </c:pt>
                <c:pt idx="25683">
                  <c:v>-0.30373631299930598</c:v>
                </c:pt>
                <c:pt idx="25684">
                  <c:v>-0.30124771198658501</c:v>
                </c:pt>
                <c:pt idx="25685">
                  <c:v>-0.29900717230031998</c:v>
                </c:pt>
                <c:pt idx="25686">
                  <c:v>-0.29601670847596001</c:v>
                </c:pt>
                <c:pt idx="25687">
                  <c:v>-0.293388982830326</c:v>
                </c:pt>
                <c:pt idx="25688">
                  <c:v>-0.290669121677541</c:v>
                </c:pt>
                <c:pt idx="25689">
                  <c:v>-0.28784794817256698</c:v>
                </c:pt>
                <c:pt idx="25690">
                  <c:v>-0.28505097587495398</c:v>
                </c:pt>
                <c:pt idx="25691">
                  <c:v>-0.28213946376536603</c:v>
                </c:pt>
                <c:pt idx="25692">
                  <c:v>-0.27917237087685398</c:v>
                </c:pt>
                <c:pt idx="25693">
                  <c:v>-0.27611188794879199</c:v>
                </c:pt>
                <c:pt idx="25694">
                  <c:v>-0.27320928679581102</c:v>
                </c:pt>
                <c:pt idx="25695">
                  <c:v>-0.26991684118701798</c:v>
                </c:pt>
                <c:pt idx="25696">
                  <c:v>-0.266997360823993</c:v>
                </c:pt>
                <c:pt idx="25697">
                  <c:v>-0.263855021965758</c:v>
                </c:pt>
                <c:pt idx="25698">
                  <c:v>-0.260505728710968</c:v>
                </c:pt>
                <c:pt idx="25699">
                  <c:v>-0.25737498572738099</c:v>
                </c:pt>
                <c:pt idx="25700">
                  <c:v>-0.25384277945505201</c:v>
                </c:pt>
                <c:pt idx="25701">
                  <c:v>-0.25100507955660101</c:v>
                </c:pt>
                <c:pt idx="25702">
                  <c:v>-0.247772488672101</c:v>
                </c:pt>
                <c:pt idx="25703">
                  <c:v>-0.24441285502172699</c:v>
                </c:pt>
                <c:pt idx="25704">
                  <c:v>-0.24126577498587801</c:v>
                </c:pt>
                <c:pt idx="25705">
                  <c:v>-0.23791521492248199</c:v>
                </c:pt>
                <c:pt idx="25706">
                  <c:v>-0.23518267109322499</c:v>
                </c:pt>
                <c:pt idx="25707">
                  <c:v>-0.23215676715981301</c:v>
                </c:pt>
                <c:pt idx="25708">
                  <c:v>-0.22895487481586699</c:v>
                </c:pt>
                <c:pt idx="25709">
                  <c:v>-0.22593908354532</c:v>
                </c:pt>
                <c:pt idx="25710">
                  <c:v>-0.22288582176411401</c:v>
                </c:pt>
                <c:pt idx="25711">
                  <c:v>-0.22009413108988901</c:v>
                </c:pt>
                <c:pt idx="25712">
                  <c:v>-0.217341408778434</c:v>
                </c:pt>
                <c:pt idx="25713">
                  <c:v>-0.21428084866083499</c:v>
                </c:pt>
                <c:pt idx="25714">
                  <c:v>-0.21135736391268001</c:v>
                </c:pt>
                <c:pt idx="25715">
                  <c:v>-0.20869614722662899</c:v>
                </c:pt>
                <c:pt idx="25716">
                  <c:v>-0.20607288491952899</c:v>
                </c:pt>
                <c:pt idx="25717">
                  <c:v>-0.203490382710802</c:v>
                </c:pt>
                <c:pt idx="25718">
                  <c:v>-0.200847858868064</c:v>
                </c:pt>
                <c:pt idx="25719">
                  <c:v>-0.19847041474115601</c:v>
                </c:pt>
                <c:pt idx="25720">
                  <c:v>-0.19583579287717501</c:v>
                </c:pt>
                <c:pt idx="25721">
                  <c:v>-0.19372812882899099</c:v>
                </c:pt>
                <c:pt idx="25722">
                  <c:v>-0.19131547182417899</c:v>
                </c:pt>
                <c:pt idx="25723">
                  <c:v>-0.18912472136853201</c:v>
                </c:pt>
                <c:pt idx="25724">
                  <c:v>-0.186970680493691</c:v>
                </c:pt>
                <c:pt idx="25725">
                  <c:v>-0.18468701743961</c:v>
                </c:pt>
                <c:pt idx="25726">
                  <c:v>-0.18281784459195899</c:v>
                </c:pt>
                <c:pt idx="25727">
                  <c:v>-0.18025866854466199</c:v>
                </c:pt>
                <c:pt idx="25728">
                  <c:v>-0.17875824751070801</c:v>
                </c:pt>
                <c:pt idx="25729">
                  <c:v>-0.17663031031065901</c:v>
                </c:pt>
                <c:pt idx="25730">
                  <c:v>-0.17461838772718999</c:v>
                </c:pt>
                <c:pt idx="25731">
                  <c:v>-0.17271425642292099</c:v>
                </c:pt>
                <c:pt idx="25732">
                  <c:v>-0.17057930043851199</c:v>
                </c:pt>
                <c:pt idx="25733">
                  <c:v>-0.169178202825715</c:v>
                </c:pt>
                <c:pt idx="25734">
                  <c:v>-0.16716138823260701</c:v>
                </c:pt>
                <c:pt idx="25735">
                  <c:v>-0.16544973189192899</c:v>
                </c:pt>
                <c:pt idx="25736">
                  <c:v>-0.16318734719487901</c:v>
                </c:pt>
                <c:pt idx="25737">
                  <c:v>-0.16149793465928899</c:v>
                </c:pt>
                <c:pt idx="25738">
                  <c:v>-0.15985123696256701</c:v>
                </c:pt>
                <c:pt idx="25739">
                  <c:v>-0.15785312593162801</c:v>
                </c:pt>
                <c:pt idx="25740">
                  <c:v>-0.155718977095783</c:v>
                </c:pt>
                <c:pt idx="25741">
                  <c:v>-0.15342917873564099</c:v>
                </c:pt>
                <c:pt idx="25742">
                  <c:v>-0.15158987162739501</c:v>
                </c:pt>
                <c:pt idx="25743">
                  <c:v>-0.149481992161589</c:v>
                </c:pt>
                <c:pt idx="25744">
                  <c:v>-0.147483902229603</c:v>
                </c:pt>
                <c:pt idx="25745">
                  <c:v>-0.14488055053030099</c:v>
                </c:pt>
                <c:pt idx="25746">
                  <c:v>-0.142671509415283</c:v>
                </c:pt>
                <c:pt idx="25747">
                  <c:v>-0.140093783435184</c:v>
                </c:pt>
                <c:pt idx="25748">
                  <c:v>-0.137989002918978</c:v>
                </c:pt>
                <c:pt idx="25749">
                  <c:v>-0.13523880708182701</c:v>
                </c:pt>
                <c:pt idx="25750">
                  <c:v>-0.132503753231518</c:v>
                </c:pt>
                <c:pt idx="25751">
                  <c:v>-0.12971767018303401</c:v>
                </c:pt>
                <c:pt idx="25752">
                  <c:v>-0.12654351204079201</c:v>
                </c:pt>
                <c:pt idx="25753">
                  <c:v>-0.123886402175734</c:v>
                </c:pt>
                <c:pt idx="25754">
                  <c:v>-0.120186386010516</c:v>
                </c:pt>
                <c:pt idx="25755">
                  <c:v>-0.11751803076848499</c:v>
                </c:pt>
                <c:pt idx="25756">
                  <c:v>-0.11387243970444701</c:v>
                </c:pt>
                <c:pt idx="25757">
                  <c:v>-0.11026878869649601</c:v>
                </c:pt>
                <c:pt idx="25758">
                  <c:v>-0.106804102064434</c:v>
                </c:pt>
                <c:pt idx="25759">
                  <c:v>-0.102673966144715</c:v>
                </c:pt>
                <c:pt idx="25760">
                  <c:v>-9.9452225845308398E-2</c:v>
                </c:pt>
                <c:pt idx="25761">
                  <c:v>-9.5057305743687495E-2</c:v>
                </c:pt>
                <c:pt idx="25762">
                  <c:v>-9.1073700979054206E-2</c:v>
                </c:pt>
                <c:pt idx="25763">
                  <c:v>-8.6802165242367696E-2</c:v>
                </c:pt>
                <c:pt idx="25764">
                  <c:v>-8.2380910423632395E-2</c:v>
                </c:pt>
                <c:pt idx="25765">
                  <c:v>-7.8400669506633505E-2</c:v>
                </c:pt>
                <c:pt idx="25766">
                  <c:v>-7.3835131773293095E-2</c:v>
                </c:pt>
                <c:pt idx="25767">
                  <c:v>-6.9125998620854195E-2</c:v>
                </c:pt>
                <c:pt idx="25768">
                  <c:v>-6.44107123977644E-2</c:v>
                </c:pt>
                <c:pt idx="25769">
                  <c:v>-5.9793601398431998E-2</c:v>
                </c:pt>
                <c:pt idx="25770">
                  <c:v>-5.51302338422913E-2</c:v>
                </c:pt>
                <c:pt idx="25771">
                  <c:v>-5.0686040517668E-2</c:v>
                </c:pt>
                <c:pt idx="25772">
                  <c:v>-4.5287421097098497E-2</c:v>
                </c:pt>
                <c:pt idx="25773">
                  <c:v>-4.0553693179632803E-2</c:v>
                </c:pt>
                <c:pt idx="25774">
                  <c:v>-3.5671517750146001E-2</c:v>
                </c:pt>
                <c:pt idx="25775">
                  <c:v>-3.10324158933513E-2</c:v>
                </c:pt>
                <c:pt idx="25776">
                  <c:v>-2.6327148106610999E-2</c:v>
                </c:pt>
                <c:pt idx="25777">
                  <c:v>-2.1119987614331301E-2</c:v>
                </c:pt>
                <c:pt idx="25778">
                  <c:v>-1.6411692111672399E-2</c:v>
                </c:pt>
                <c:pt idx="25779">
                  <c:v>-1.1499918978616901E-2</c:v>
                </c:pt>
                <c:pt idx="25780">
                  <c:v>-7.0836052106811797E-3</c:v>
                </c:pt>
                <c:pt idx="25781">
                  <c:v>-1.99572110782432E-3</c:v>
                </c:pt>
                <c:pt idx="25782">
                  <c:v>2.27408240655016E-3</c:v>
                </c:pt>
                <c:pt idx="25783">
                  <c:v>6.8999781463463901E-3</c:v>
                </c:pt>
                <c:pt idx="25784">
                  <c:v>1.13344883199047E-2</c:v>
                </c:pt>
                <c:pt idx="25785">
                  <c:v>1.54686922878127E-2</c:v>
                </c:pt>
                <c:pt idx="25786">
                  <c:v>1.9979741402819301E-2</c:v>
                </c:pt>
                <c:pt idx="25787">
                  <c:v>2.3522104376547601E-2</c:v>
                </c:pt>
                <c:pt idx="25788">
                  <c:v>2.7564107011943399E-2</c:v>
                </c:pt>
                <c:pt idx="25789">
                  <c:v>3.1178497629710599E-2</c:v>
                </c:pt>
                <c:pt idx="25790">
                  <c:v>3.4889655825293603E-2</c:v>
                </c:pt>
                <c:pt idx="25791">
                  <c:v>3.8291281690650297E-2</c:v>
                </c:pt>
                <c:pt idx="25792">
                  <c:v>4.1337374443425202E-2</c:v>
                </c:pt>
                <c:pt idx="25793">
                  <c:v>4.43610063316313E-2</c:v>
                </c:pt>
                <c:pt idx="25794">
                  <c:v>4.7325824575427798E-2</c:v>
                </c:pt>
                <c:pt idx="25795">
                  <c:v>5.0069976874585503E-2</c:v>
                </c:pt>
                <c:pt idx="25796">
                  <c:v>5.2631014330344998E-2</c:v>
                </c:pt>
                <c:pt idx="25797">
                  <c:v>5.4911296283204902E-2</c:v>
                </c:pt>
                <c:pt idx="25798">
                  <c:v>5.6671529844153197E-2</c:v>
                </c:pt>
                <c:pt idx="25799">
                  <c:v>5.8817614159248799E-2</c:v>
                </c:pt>
                <c:pt idx="25800">
                  <c:v>6.0567934872138803E-2</c:v>
                </c:pt>
                <c:pt idx="25801">
                  <c:v>6.1995695191886802E-2</c:v>
                </c:pt>
                <c:pt idx="25802">
                  <c:v>6.3290563222737906E-2</c:v>
                </c:pt>
                <c:pt idx="25803">
                  <c:v>6.4208250182544502E-2</c:v>
                </c:pt>
                <c:pt idx="25804">
                  <c:v>6.53915427150734E-2</c:v>
                </c:pt>
                <c:pt idx="25805">
                  <c:v>6.6282341883176901E-2</c:v>
                </c:pt>
                <c:pt idx="25806">
                  <c:v>6.70051400509801E-2</c:v>
                </c:pt>
                <c:pt idx="25807">
                  <c:v>6.7298037893051499E-2</c:v>
                </c:pt>
                <c:pt idx="25808">
                  <c:v>6.7773717532684005E-2</c:v>
                </c:pt>
                <c:pt idx="25809">
                  <c:v>6.7940804945528996E-2</c:v>
                </c:pt>
                <c:pt idx="25810">
                  <c:v>6.8028686956293799E-2</c:v>
                </c:pt>
                <c:pt idx="25811">
                  <c:v>6.8222927386517404E-2</c:v>
                </c:pt>
                <c:pt idx="25812">
                  <c:v>6.7867532399252098E-2</c:v>
                </c:pt>
                <c:pt idx="25813">
                  <c:v>6.7960623614370205E-2</c:v>
                </c:pt>
                <c:pt idx="25814">
                  <c:v>6.7356343486853404E-2</c:v>
                </c:pt>
                <c:pt idx="25815">
                  <c:v>6.7228399646526396E-2</c:v>
                </c:pt>
                <c:pt idx="25816">
                  <c:v>6.6824175952015202E-2</c:v>
                </c:pt>
                <c:pt idx="25817">
                  <c:v>6.6521950219734005E-2</c:v>
                </c:pt>
                <c:pt idx="25818">
                  <c:v>6.6475253453045002E-2</c:v>
                </c:pt>
                <c:pt idx="25819">
                  <c:v>6.5757198328380201E-2</c:v>
                </c:pt>
                <c:pt idx="25820">
                  <c:v>6.5479843775663002E-2</c:v>
                </c:pt>
                <c:pt idx="25821">
                  <c:v>6.5164693633983806E-2</c:v>
                </c:pt>
                <c:pt idx="25822">
                  <c:v>6.5328381526805895E-2</c:v>
                </c:pt>
                <c:pt idx="25823">
                  <c:v>6.5188844887961797E-2</c:v>
                </c:pt>
                <c:pt idx="25824">
                  <c:v>6.5149686984087296E-2</c:v>
                </c:pt>
                <c:pt idx="25825">
                  <c:v>6.4992637346607193E-2</c:v>
                </c:pt>
                <c:pt idx="25826">
                  <c:v>6.5426043378755599E-2</c:v>
                </c:pt>
                <c:pt idx="25827">
                  <c:v>6.5833885224453298E-2</c:v>
                </c:pt>
                <c:pt idx="25828">
                  <c:v>6.6519004179204602E-2</c:v>
                </c:pt>
                <c:pt idx="25829">
                  <c:v>6.7225134805393799E-2</c:v>
                </c:pt>
                <c:pt idx="25830">
                  <c:v>6.7689896005349096E-2</c:v>
                </c:pt>
                <c:pt idx="25831">
                  <c:v>6.9318672653355298E-2</c:v>
                </c:pt>
                <c:pt idx="25832">
                  <c:v>7.0663673173876201E-2</c:v>
                </c:pt>
                <c:pt idx="25833">
                  <c:v>7.2544161531890805E-2</c:v>
                </c:pt>
                <c:pt idx="25834">
                  <c:v>7.4046828040381596E-2</c:v>
                </c:pt>
                <c:pt idx="25835">
                  <c:v>7.6313501390419702E-2</c:v>
                </c:pt>
                <c:pt idx="25836">
                  <c:v>7.8716214266267903E-2</c:v>
                </c:pt>
                <c:pt idx="25837">
                  <c:v>8.1275203274296506E-2</c:v>
                </c:pt>
                <c:pt idx="25838">
                  <c:v>8.4410313259430006E-2</c:v>
                </c:pt>
                <c:pt idx="25839">
                  <c:v>8.7523692406730094E-2</c:v>
                </c:pt>
                <c:pt idx="25840">
                  <c:v>9.1225264614141405E-2</c:v>
                </c:pt>
                <c:pt idx="25841">
                  <c:v>9.4752123128212601E-2</c:v>
                </c:pt>
                <c:pt idx="25842">
                  <c:v>9.9151563885127497E-2</c:v>
                </c:pt>
                <c:pt idx="25843">
                  <c:v>0.103466941205875</c:v>
                </c:pt>
                <c:pt idx="25844">
                  <c:v>0.108101332867847</c:v>
                </c:pt>
                <c:pt idx="25845">
                  <c:v>0.113531624852791</c:v>
                </c:pt>
                <c:pt idx="25846">
                  <c:v>0.118445932450889</c:v>
                </c:pt>
                <c:pt idx="25847">
                  <c:v>0.12411543644963099</c:v>
                </c:pt>
                <c:pt idx="25848">
                  <c:v>0.13004904726352201</c:v>
                </c:pt>
                <c:pt idx="25849">
                  <c:v>0.13638388007274399</c:v>
                </c:pt>
                <c:pt idx="25850">
                  <c:v>0.14292081760449901</c:v>
                </c:pt>
                <c:pt idx="25851">
                  <c:v>0.14944450548746999</c:v>
                </c:pt>
                <c:pt idx="25852">
                  <c:v>0.15607421728245199</c:v>
                </c:pt>
                <c:pt idx="25853">
                  <c:v>0.163440452654288</c:v>
                </c:pt>
                <c:pt idx="25854">
                  <c:v>0.17082403831451501</c:v>
                </c:pt>
                <c:pt idx="25855">
                  <c:v>0.178660703473213</c:v>
                </c:pt>
                <c:pt idx="25856">
                  <c:v>0.18611624215811001</c:v>
                </c:pt>
                <c:pt idx="25857">
                  <c:v>0.19377840965474599</c:v>
                </c:pt>
                <c:pt idx="25858">
                  <c:v>0.20217317766252901</c:v>
                </c:pt>
                <c:pt idx="25859">
                  <c:v>0.210435728981342</c:v>
                </c:pt>
                <c:pt idx="25860">
                  <c:v>0.218917230041767</c:v>
                </c:pt>
                <c:pt idx="25861">
                  <c:v>0.227066672833347</c:v>
                </c:pt>
                <c:pt idx="25862">
                  <c:v>0.235328731362037</c:v>
                </c:pt>
                <c:pt idx="25863">
                  <c:v>0.244106516667152</c:v>
                </c:pt>
                <c:pt idx="25864">
                  <c:v>0.25253064098192901</c:v>
                </c:pt>
                <c:pt idx="25865">
                  <c:v>0.261159355678664</c:v>
                </c:pt>
                <c:pt idx="25866">
                  <c:v>0.26934961046858502</c:v>
                </c:pt>
                <c:pt idx="25867">
                  <c:v>0.27802181509620499</c:v>
                </c:pt>
                <c:pt idx="25868">
                  <c:v>0.28634748007435101</c:v>
                </c:pt>
                <c:pt idx="25869">
                  <c:v>0.29468172232582401</c:v>
                </c:pt>
                <c:pt idx="25870">
                  <c:v>0.30289079777118599</c:v>
                </c:pt>
                <c:pt idx="25871">
                  <c:v>0.31086429498241602</c:v>
                </c:pt>
                <c:pt idx="25872">
                  <c:v>0.31910345890846598</c:v>
                </c:pt>
                <c:pt idx="25873">
                  <c:v>0.326466227998849</c:v>
                </c:pt>
                <c:pt idx="25874">
                  <c:v>0.33400732083441298</c:v>
                </c:pt>
                <c:pt idx="25875">
                  <c:v>0.34134313695859603</c:v>
                </c:pt>
                <c:pt idx="25876">
                  <c:v>0.34868063505666402</c:v>
                </c:pt>
                <c:pt idx="25877">
                  <c:v>0.35566993092310101</c:v>
                </c:pt>
                <c:pt idx="25878">
                  <c:v>0.36190994619288802</c:v>
                </c:pt>
                <c:pt idx="25879">
                  <c:v>0.367991367425689</c:v>
                </c:pt>
                <c:pt idx="25880">
                  <c:v>0.37412960291749803</c:v>
                </c:pt>
                <c:pt idx="25881">
                  <c:v>0.38009105278335498</c:v>
                </c:pt>
                <c:pt idx="25882">
                  <c:v>0.38551227425337198</c:v>
                </c:pt>
                <c:pt idx="25883">
                  <c:v>0.39026866191241599</c:v>
                </c:pt>
                <c:pt idx="25884">
                  <c:v>0.39468253819045201</c:v>
                </c:pt>
                <c:pt idx="25885">
                  <c:v>0.39948576957278498</c:v>
                </c:pt>
                <c:pt idx="25886">
                  <c:v>0.403352869139532</c:v>
                </c:pt>
                <c:pt idx="25887">
                  <c:v>0.40712472765643798</c:v>
                </c:pt>
                <c:pt idx="25888">
                  <c:v>0.41015416392637299</c:v>
                </c:pt>
                <c:pt idx="25889">
                  <c:v>0.41304611757446402</c:v>
                </c:pt>
                <c:pt idx="25890">
                  <c:v>0.41579153830592303</c:v>
                </c:pt>
                <c:pt idx="25891">
                  <c:v>0.41785911863193098</c:v>
                </c:pt>
                <c:pt idx="25892">
                  <c:v>0.41976910156453801</c:v>
                </c:pt>
                <c:pt idx="25893">
                  <c:v>0.421108034413962</c:v>
                </c:pt>
                <c:pt idx="25894">
                  <c:v>0.42246306892320701</c:v>
                </c:pt>
                <c:pt idx="25895">
                  <c:v>0.42309788086730299</c:v>
                </c:pt>
                <c:pt idx="25896">
                  <c:v>0.42364618185040898</c:v>
                </c:pt>
                <c:pt idx="25897">
                  <c:v>0.42369292985359103</c:v>
                </c:pt>
                <c:pt idx="25898">
                  <c:v>0.42347106017142</c:v>
                </c:pt>
                <c:pt idx="25899">
                  <c:v>0.42330152248433001</c:v>
                </c:pt>
                <c:pt idx="25900">
                  <c:v>0.422079663867164</c:v>
                </c:pt>
                <c:pt idx="25901">
                  <c:v>0.42127476988520801</c:v>
                </c:pt>
                <c:pt idx="25902">
                  <c:v>0.41959506565094901</c:v>
                </c:pt>
                <c:pt idx="25903">
                  <c:v>0.41844930947577402</c:v>
                </c:pt>
                <c:pt idx="25904">
                  <c:v>0.41674842848077498</c:v>
                </c:pt>
                <c:pt idx="25905">
                  <c:v>0.414450595543296</c:v>
                </c:pt>
                <c:pt idx="25906">
                  <c:v>0.412109682338615</c:v>
                </c:pt>
                <c:pt idx="25907">
                  <c:v>0.40986756057636797</c:v>
                </c:pt>
                <c:pt idx="25908">
                  <c:v>0.40767247470732298</c:v>
                </c:pt>
                <c:pt idx="25909">
                  <c:v>0.40500894396711801</c:v>
                </c:pt>
                <c:pt idx="25910">
                  <c:v>0.40216323336099602</c:v>
                </c:pt>
                <c:pt idx="25911">
                  <c:v>0.39906615272955298</c:v>
                </c:pt>
                <c:pt idx="25912">
                  <c:v>0.39666958464952401</c:v>
                </c:pt>
                <c:pt idx="25913">
                  <c:v>0.39367866747210301</c:v>
                </c:pt>
                <c:pt idx="25914">
                  <c:v>0.391017421889927</c:v>
                </c:pt>
                <c:pt idx="25915">
                  <c:v>0.38759048564641302</c:v>
                </c:pt>
                <c:pt idx="25916">
                  <c:v>0.38475482898630797</c:v>
                </c:pt>
                <c:pt idx="25917">
                  <c:v>0.38224016508368702</c:v>
                </c:pt>
                <c:pt idx="25918">
                  <c:v>0.37916151515416502</c:v>
                </c:pt>
                <c:pt idx="25919">
                  <c:v>0.37665701576016802</c:v>
                </c:pt>
                <c:pt idx="25920">
                  <c:v>0.37356308973357899</c:v>
                </c:pt>
                <c:pt idx="25921">
                  <c:v>0.37149614684118298</c:v>
                </c:pt>
                <c:pt idx="25922">
                  <c:v>0.368863024003525</c:v>
                </c:pt>
                <c:pt idx="25923">
                  <c:v>0.36681128480438602</c:v>
                </c:pt>
                <c:pt idx="25924">
                  <c:v>0.364557640924357</c:v>
                </c:pt>
                <c:pt idx="25925">
                  <c:v>0.36266506732296699</c:v>
                </c:pt>
                <c:pt idx="25926">
                  <c:v>0.361296271649866</c:v>
                </c:pt>
                <c:pt idx="25927">
                  <c:v>0.35940763425203298</c:v>
                </c:pt>
                <c:pt idx="25928">
                  <c:v>0.35842027339639598</c:v>
                </c:pt>
                <c:pt idx="25929">
                  <c:v>0.35702617579435603</c:v>
                </c:pt>
                <c:pt idx="25930">
                  <c:v>0.35640523641266197</c:v>
                </c:pt>
                <c:pt idx="25931">
                  <c:v>0.35582781924625601</c:v>
                </c:pt>
                <c:pt idx="25932">
                  <c:v>0.35508428435834299</c:v>
                </c:pt>
                <c:pt idx="25933">
                  <c:v>0.355155288340674</c:v>
                </c:pt>
                <c:pt idx="25934">
                  <c:v>0.35504924369503299</c:v>
                </c:pt>
                <c:pt idx="25935">
                  <c:v>0.35568915452753302</c:v>
                </c:pt>
                <c:pt idx="25936">
                  <c:v>0.35625632798670598</c:v>
                </c:pt>
                <c:pt idx="25937">
                  <c:v>0.35677142281782398</c:v>
                </c:pt>
                <c:pt idx="25938">
                  <c:v>0.35782730469100898</c:v>
                </c:pt>
                <c:pt idx="25939">
                  <c:v>0.35932711520599397</c:v>
                </c:pt>
                <c:pt idx="25940">
                  <c:v>0.36087334319688502</c:v>
                </c:pt>
                <c:pt idx="25941">
                  <c:v>0.36260897670939601</c:v>
                </c:pt>
                <c:pt idx="25942">
                  <c:v>0.36409932303061099</c:v>
                </c:pt>
                <c:pt idx="25943">
                  <c:v>0.36615978871712002</c:v>
                </c:pt>
                <c:pt idx="25944">
                  <c:v>0.36889063558866497</c:v>
                </c:pt>
                <c:pt idx="25945">
                  <c:v>0.37113629947760202</c:v>
                </c:pt>
                <c:pt idx="25946">
                  <c:v>0.37360317023980999</c:v>
                </c:pt>
                <c:pt idx="25947">
                  <c:v>0.37617344735086899</c:v>
                </c:pt>
                <c:pt idx="25948">
                  <c:v>0.37932874460799199</c:v>
                </c:pt>
                <c:pt idx="25949">
                  <c:v>0.38236063019047301</c:v>
                </c:pt>
                <c:pt idx="25950">
                  <c:v>0.38550594403077798</c:v>
                </c:pt>
                <c:pt idx="25951">
                  <c:v>0.38848689688119198</c:v>
                </c:pt>
                <c:pt idx="25952">
                  <c:v>0.39178855024646903</c:v>
                </c:pt>
                <c:pt idx="25953">
                  <c:v>0.39549755289055899</c:v>
                </c:pt>
                <c:pt idx="25954">
                  <c:v>0.39860858391014597</c:v>
                </c:pt>
                <c:pt idx="25955">
                  <c:v>0.40205480155641099</c:v>
                </c:pt>
                <c:pt idx="25956">
                  <c:v>0.40517909124250301</c:v>
                </c:pt>
                <c:pt idx="25957">
                  <c:v>0.408721854454693</c:v>
                </c:pt>
                <c:pt idx="25958">
                  <c:v>0.41208919319698301</c:v>
                </c:pt>
                <c:pt idx="25959">
                  <c:v>0.41512302453163102</c:v>
                </c:pt>
                <c:pt idx="25960">
                  <c:v>0.41846276030372298</c:v>
                </c:pt>
                <c:pt idx="25961">
                  <c:v>0.42134564487478299</c:v>
                </c:pt>
                <c:pt idx="25962">
                  <c:v>0.42462527684508</c:v>
                </c:pt>
                <c:pt idx="25963">
                  <c:v>0.42760060066060901</c:v>
                </c:pt>
                <c:pt idx="25964">
                  <c:v>0.43009082323258602</c:v>
                </c:pt>
                <c:pt idx="25965">
                  <c:v>0.432764924340026</c:v>
                </c:pt>
                <c:pt idx="25966">
                  <c:v>0.43538682216617203</c:v>
                </c:pt>
                <c:pt idx="25967">
                  <c:v>0.43766622707123898</c:v>
                </c:pt>
                <c:pt idx="25968">
                  <c:v>0.44008786933649302</c:v>
                </c:pt>
                <c:pt idx="25969">
                  <c:v>0.44173349976769399</c:v>
                </c:pt>
                <c:pt idx="25970">
                  <c:v>0.44328546419579801</c:v>
                </c:pt>
                <c:pt idx="25971">
                  <c:v>0.44505492762815002</c:v>
                </c:pt>
                <c:pt idx="25972">
                  <c:v>0.44630306513135998</c:v>
                </c:pt>
                <c:pt idx="25973">
                  <c:v>0.447548983759394</c:v>
                </c:pt>
                <c:pt idx="25974">
                  <c:v>0.44814765321115801</c:v>
                </c:pt>
                <c:pt idx="25975">
                  <c:v>0.448948485367544</c:v>
                </c:pt>
                <c:pt idx="25976">
                  <c:v>0.44959735571418502</c:v>
                </c:pt>
                <c:pt idx="25977">
                  <c:v>0.44990892265199101</c:v>
                </c:pt>
                <c:pt idx="25978">
                  <c:v>0.44979044212880598</c:v>
                </c:pt>
                <c:pt idx="25979">
                  <c:v>0.44936175660553201</c:v>
                </c:pt>
                <c:pt idx="25980">
                  <c:v>0.44927454429848701</c:v>
                </c:pt>
                <c:pt idx="25981">
                  <c:v>0.44845100564665102</c:v>
                </c:pt>
                <c:pt idx="25982">
                  <c:v>0.44763919192277402</c:v>
                </c:pt>
                <c:pt idx="25983">
                  <c:v>0.446227895588935</c:v>
                </c:pt>
                <c:pt idx="25984">
                  <c:v>0.44507838414734502</c:v>
                </c:pt>
                <c:pt idx="25985">
                  <c:v>0.44363467781780103</c:v>
                </c:pt>
                <c:pt idx="25986">
                  <c:v>0.44178501825752498</c:v>
                </c:pt>
                <c:pt idx="25987">
                  <c:v>0.44000876447475301</c:v>
                </c:pt>
                <c:pt idx="25988">
                  <c:v>0.43771187402775202</c:v>
                </c:pt>
                <c:pt idx="25989">
                  <c:v>0.43576577438771802</c:v>
                </c:pt>
                <c:pt idx="25990">
                  <c:v>0.43338451159802199</c:v>
                </c:pt>
                <c:pt idx="25991">
                  <c:v>0.43069778637954698</c:v>
                </c:pt>
                <c:pt idx="25992">
                  <c:v>0.42814047308188402</c:v>
                </c:pt>
                <c:pt idx="25993">
                  <c:v>0.42538858554609998</c:v>
                </c:pt>
                <c:pt idx="25994">
                  <c:v>0.422741581873188</c:v>
                </c:pt>
                <c:pt idx="25995">
                  <c:v>0.41986634963434299</c:v>
                </c:pt>
                <c:pt idx="25996">
                  <c:v>0.41689367593033599</c:v>
                </c:pt>
                <c:pt idx="25997">
                  <c:v>0.41353790060755602</c:v>
                </c:pt>
                <c:pt idx="25998">
                  <c:v>0.41080422356832402</c:v>
                </c:pt>
                <c:pt idx="25999">
                  <c:v>0.40755154305408903</c:v>
                </c:pt>
                <c:pt idx="26000">
                  <c:v>0.40463925861772099</c:v>
                </c:pt>
                <c:pt idx="26001">
                  <c:v>0.40150289262214001</c:v>
                </c:pt>
                <c:pt idx="26002">
                  <c:v>0.39825814529740899</c:v>
                </c:pt>
                <c:pt idx="26003">
                  <c:v>0.39572331720217002</c:v>
                </c:pt>
                <c:pt idx="26004">
                  <c:v>0.39260770115338001</c:v>
                </c:pt>
                <c:pt idx="26005">
                  <c:v>0.38994882468133502</c:v>
                </c:pt>
                <c:pt idx="26006">
                  <c:v>0.38700980802429003</c:v>
                </c:pt>
                <c:pt idx="26007">
                  <c:v>0.38439296988462601</c:v>
                </c:pt>
                <c:pt idx="26008">
                  <c:v>0.38188260495121101</c:v>
                </c:pt>
                <c:pt idx="26009">
                  <c:v>0.37952592211798603</c:v>
                </c:pt>
                <c:pt idx="26010">
                  <c:v>0.37720779388090198</c:v>
                </c:pt>
                <c:pt idx="26011">
                  <c:v>0.37494916176537002</c:v>
                </c:pt>
                <c:pt idx="26012">
                  <c:v>0.37333762215215399</c:v>
                </c:pt>
                <c:pt idx="26013">
                  <c:v>0.371325203304334</c:v>
                </c:pt>
                <c:pt idx="26014">
                  <c:v>0.36979783669781102</c:v>
                </c:pt>
                <c:pt idx="26015">
                  <c:v>0.36853617326088201</c:v>
                </c:pt>
                <c:pt idx="26016">
                  <c:v>0.36733488305148398</c:v>
                </c:pt>
                <c:pt idx="26017">
                  <c:v>0.36655138527124398</c:v>
                </c:pt>
                <c:pt idx="26018">
                  <c:v>0.365702998913704</c:v>
                </c:pt>
                <c:pt idx="26019">
                  <c:v>0.36526224203343699</c:v>
                </c:pt>
                <c:pt idx="26020">
                  <c:v>0.36480052490123999</c:v>
                </c:pt>
                <c:pt idx="26021">
                  <c:v>0.36475746276693599</c:v>
                </c:pt>
                <c:pt idx="26022">
                  <c:v>0.36503223269407098</c:v>
                </c:pt>
                <c:pt idx="26023">
                  <c:v>0.365253101097194</c:v>
                </c:pt>
                <c:pt idx="26024">
                  <c:v>0.36560571421052501</c:v>
                </c:pt>
                <c:pt idx="26025">
                  <c:v>0.36657264543381801</c:v>
                </c:pt>
                <c:pt idx="26026">
                  <c:v>0.36732013980318301</c:v>
                </c:pt>
                <c:pt idx="26027">
                  <c:v>0.36846346179341999</c:v>
                </c:pt>
                <c:pt idx="26028">
                  <c:v>0.36993282392068699</c:v>
                </c:pt>
                <c:pt idx="26029">
                  <c:v>0.37118006242896701</c:v>
                </c:pt>
                <c:pt idx="26030">
                  <c:v>0.37318072178225797</c:v>
                </c:pt>
                <c:pt idx="26031">
                  <c:v>0.37484867876415301</c:v>
                </c:pt>
                <c:pt idx="26032">
                  <c:v>0.376903367985786</c:v>
                </c:pt>
                <c:pt idx="26033">
                  <c:v>0.37890783661008298</c:v>
                </c:pt>
                <c:pt idx="26034">
                  <c:v>0.38101153719757003</c:v>
                </c:pt>
                <c:pt idx="26035">
                  <c:v>0.38368169805401398</c:v>
                </c:pt>
                <c:pt idx="26036">
                  <c:v>0.38577465039013997</c:v>
                </c:pt>
                <c:pt idx="26037">
                  <c:v>0.388291384401103</c:v>
                </c:pt>
                <c:pt idx="26038">
                  <c:v>0.39086249481056701</c:v>
                </c:pt>
                <c:pt idx="26039">
                  <c:v>0.393652455791278</c:v>
                </c:pt>
                <c:pt idx="26040">
                  <c:v>0.39629938610933901</c:v>
                </c:pt>
                <c:pt idx="26041">
                  <c:v>0.39877177819712101</c:v>
                </c:pt>
                <c:pt idx="26042">
                  <c:v>0.40163942867538199</c:v>
                </c:pt>
                <c:pt idx="26043">
                  <c:v>0.40410620833530803</c:v>
                </c:pt>
                <c:pt idx="26044">
                  <c:v>0.40695075805410003</c:v>
                </c:pt>
                <c:pt idx="26045">
                  <c:v>0.40949706911224099</c:v>
                </c:pt>
                <c:pt idx="26046">
                  <c:v>0.411846446220753</c:v>
                </c:pt>
                <c:pt idx="26047">
                  <c:v>0.41407202915538299</c:v>
                </c:pt>
                <c:pt idx="26048">
                  <c:v>0.41631921930068899</c:v>
                </c:pt>
                <c:pt idx="26049">
                  <c:v>0.41852196379447099</c:v>
                </c:pt>
                <c:pt idx="26050">
                  <c:v>0.420431687866751</c:v>
                </c:pt>
                <c:pt idx="26051">
                  <c:v>0.42206613324442199</c:v>
                </c:pt>
                <c:pt idx="26052">
                  <c:v>0.42363861861722102</c:v>
                </c:pt>
                <c:pt idx="26053">
                  <c:v>0.42503466464387502</c:v>
                </c:pt>
                <c:pt idx="26054">
                  <c:v>0.426225310889911</c:v>
                </c:pt>
                <c:pt idx="26055">
                  <c:v>0.42749466261346603</c:v>
                </c:pt>
                <c:pt idx="26056">
                  <c:v>0.42796993578956899</c:v>
                </c:pt>
                <c:pt idx="26057">
                  <c:v>0.42851125374740701</c:v>
                </c:pt>
                <c:pt idx="26058">
                  <c:v>0.42875560825665399</c:v>
                </c:pt>
                <c:pt idx="26059">
                  <c:v>0.428731920427394</c:v>
                </c:pt>
                <c:pt idx="26060">
                  <c:v>0.42844835806001502</c:v>
                </c:pt>
                <c:pt idx="26061">
                  <c:v>0.42743563252627098</c:v>
                </c:pt>
                <c:pt idx="26062">
                  <c:v>0.426634331124355</c:v>
                </c:pt>
                <c:pt idx="26063">
                  <c:v>0.42534783526589698</c:v>
                </c:pt>
                <c:pt idx="26064">
                  <c:v>0.42372828921519401</c:v>
                </c:pt>
                <c:pt idx="26065">
                  <c:v>0.421721479665008</c:v>
                </c:pt>
                <c:pt idx="26066">
                  <c:v>0.41947581217878099</c:v>
                </c:pt>
                <c:pt idx="26067">
                  <c:v>0.41691333260861402</c:v>
                </c:pt>
                <c:pt idx="26068">
                  <c:v>0.41383808814471501</c:v>
                </c:pt>
                <c:pt idx="26069">
                  <c:v>0.41059444134420803</c:v>
                </c:pt>
                <c:pt idx="26070">
                  <c:v>0.40690782253681301</c:v>
                </c:pt>
                <c:pt idx="26071">
                  <c:v>0.40302090373316102</c:v>
                </c:pt>
                <c:pt idx="26072">
                  <c:v>0.39882147641982801</c:v>
                </c:pt>
                <c:pt idx="26073">
                  <c:v>0.39394938250537298</c:v>
                </c:pt>
                <c:pt idx="26074">
                  <c:v>0.38903792129916498</c:v>
                </c:pt>
                <c:pt idx="26075">
                  <c:v>0.38374413378272898</c:v>
                </c:pt>
                <c:pt idx="26076">
                  <c:v>0.37782878168565198</c:v>
                </c:pt>
                <c:pt idx="26077">
                  <c:v>0.37213089464511501</c:v>
                </c:pt>
                <c:pt idx="26078">
                  <c:v>0.36546261875295499</c:v>
                </c:pt>
                <c:pt idx="26079">
                  <c:v>0.35902242991640798</c:v>
                </c:pt>
                <c:pt idx="26080">
                  <c:v>0.35186505769222398</c:v>
                </c:pt>
                <c:pt idx="26081">
                  <c:v>0.34504039223552702</c:v>
                </c:pt>
                <c:pt idx="26082">
                  <c:v>0.33753535025485798</c:v>
                </c:pt>
                <c:pt idx="26083">
                  <c:v>0.32955916522335998</c:v>
                </c:pt>
                <c:pt idx="26084">
                  <c:v>0.32200960038184101</c:v>
                </c:pt>
                <c:pt idx="26085">
                  <c:v>0.313463488031409</c:v>
                </c:pt>
                <c:pt idx="26086">
                  <c:v>0.30535214470857402</c:v>
                </c:pt>
                <c:pt idx="26087">
                  <c:v>0.296550398817437</c:v>
                </c:pt>
                <c:pt idx="26088">
                  <c:v>0.28772710469957902</c:v>
                </c:pt>
                <c:pt idx="26089">
                  <c:v>0.27859209111602001</c:v>
                </c:pt>
                <c:pt idx="26090">
                  <c:v>0.26933802829291897</c:v>
                </c:pt>
                <c:pt idx="26091">
                  <c:v>0.26034556743342901</c:v>
                </c:pt>
                <c:pt idx="26092">
                  <c:v>0.250430743316919</c:v>
                </c:pt>
                <c:pt idx="26093">
                  <c:v>0.24110924346556001</c:v>
                </c:pt>
                <c:pt idx="26094">
                  <c:v>0.23120342635631799</c:v>
                </c:pt>
                <c:pt idx="26095">
                  <c:v>0.22161168866148101</c:v>
                </c:pt>
                <c:pt idx="26096">
                  <c:v>0.21189789064775499</c:v>
                </c:pt>
                <c:pt idx="26097">
                  <c:v>0.201855228343435</c:v>
                </c:pt>
                <c:pt idx="26098">
                  <c:v>0.19222420866498999</c:v>
                </c:pt>
                <c:pt idx="26099">
                  <c:v>0.18222488885299801</c:v>
                </c:pt>
                <c:pt idx="26100">
                  <c:v>0.17258077333166899</c:v>
                </c:pt>
                <c:pt idx="26101">
                  <c:v>0.162566297318542</c:v>
                </c:pt>
                <c:pt idx="26102">
                  <c:v>0.15307364343398799</c:v>
                </c:pt>
                <c:pt idx="26103">
                  <c:v>0.14315587265087601</c:v>
                </c:pt>
                <c:pt idx="26104">
                  <c:v>0.133708173006308</c:v>
                </c:pt>
                <c:pt idx="26105">
                  <c:v>0.12415316577699199</c:v>
                </c:pt>
                <c:pt idx="26106">
                  <c:v>0.114412635079362</c:v>
                </c:pt>
                <c:pt idx="26107">
                  <c:v>0.10576117860583301</c:v>
                </c:pt>
                <c:pt idx="26108">
                  <c:v>9.6252222569196202E-2</c:v>
                </c:pt>
                <c:pt idx="26109">
                  <c:v>8.7591303938190798E-2</c:v>
                </c:pt>
                <c:pt idx="26110">
                  <c:v>7.8546603882746494E-2</c:v>
                </c:pt>
                <c:pt idx="26111">
                  <c:v>6.9915837711968104E-2</c:v>
                </c:pt>
                <c:pt idx="26112">
                  <c:v>6.1625872193163497E-2</c:v>
                </c:pt>
                <c:pt idx="26113">
                  <c:v>5.3340283354244102E-2</c:v>
                </c:pt>
                <c:pt idx="26114">
                  <c:v>4.57371509975594E-2</c:v>
                </c:pt>
                <c:pt idx="26115">
                  <c:v>3.7662393396407902E-2</c:v>
                </c:pt>
                <c:pt idx="26116">
                  <c:v>3.00580663910523E-2</c:v>
                </c:pt>
                <c:pt idx="26117">
                  <c:v>2.2891168450689899E-2</c:v>
                </c:pt>
                <c:pt idx="26118">
                  <c:v>1.59758486857834E-2</c:v>
                </c:pt>
                <c:pt idx="26119">
                  <c:v>9.3040016492457293E-3</c:v>
                </c:pt>
                <c:pt idx="26120">
                  <c:v>2.4685232270665698E-3</c:v>
                </c:pt>
                <c:pt idx="26121">
                  <c:v>-3.6777782196975202E-3</c:v>
                </c:pt>
                <c:pt idx="26122">
                  <c:v>-9.6770802591416502E-3</c:v>
                </c:pt>
                <c:pt idx="26123">
                  <c:v>-1.52211666840319E-2</c:v>
                </c:pt>
                <c:pt idx="26124">
                  <c:v>-2.0605455219360101E-2</c:v>
                </c:pt>
                <c:pt idx="26125">
                  <c:v>-2.58216776366113E-2</c:v>
                </c:pt>
                <c:pt idx="26126">
                  <c:v>-3.0699852824369201E-2</c:v>
                </c:pt>
                <c:pt idx="26127">
                  <c:v>-3.5274919680214102E-2</c:v>
                </c:pt>
                <c:pt idx="26128">
                  <c:v>-3.9584652679512299E-2</c:v>
                </c:pt>
                <c:pt idx="26129">
                  <c:v>-4.3589177443477303E-2</c:v>
                </c:pt>
                <c:pt idx="26130">
                  <c:v>-4.7406099419277203E-2</c:v>
                </c:pt>
                <c:pt idx="26131">
                  <c:v>-5.0953239507760699E-2</c:v>
                </c:pt>
                <c:pt idx="26132">
                  <c:v>-5.4130811888973701E-2</c:v>
                </c:pt>
                <c:pt idx="26133">
                  <c:v>-5.7205613077833402E-2</c:v>
                </c:pt>
                <c:pt idx="26134">
                  <c:v>-6.0061660817765102E-2</c:v>
                </c:pt>
                <c:pt idx="26135">
                  <c:v>-6.2255265648907598E-2</c:v>
                </c:pt>
                <c:pt idx="26136">
                  <c:v>-6.4655861364939796E-2</c:v>
                </c:pt>
                <c:pt idx="26137">
                  <c:v>-6.6513230149027797E-2</c:v>
                </c:pt>
                <c:pt idx="26138">
                  <c:v>-6.8432133842326701E-2</c:v>
                </c:pt>
                <c:pt idx="26139">
                  <c:v>-7.0052315218974495E-2</c:v>
                </c:pt>
                <c:pt idx="26140">
                  <c:v>-7.1343063398031994E-2</c:v>
                </c:pt>
                <c:pt idx="26141">
                  <c:v>-7.2517994114337597E-2</c:v>
                </c:pt>
                <c:pt idx="26142">
                  <c:v>-7.3270418264053797E-2</c:v>
                </c:pt>
                <c:pt idx="26143">
                  <c:v>-7.4456442709928503E-2</c:v>
                </c:pt>
                <c:pt idx="26144">
                  <c:v>-7.5147264911053197E-2</c:v>
                </c:pt>
                <c:pt idx="26145">
                  <c:v>-7.5513332924093901E-2</c:v>
                </c:pt>
                <c:pt idx="26146">
                  <c:v>-7.58715583167789E-2</c:v>
                </c:pt>
                <c:pt idx="26147">
                  <c:v>-7.61606531039771E-2</c:v>
                </c:pt>
                <c:pt idx="26148">
                  <c:v>-7.6362070537753901E-2</c:v>
                </c:pt>
                <c:pt idx="26149">
                  <c:v>-7.6510460160790703E-2</c:v>
                </c:pt>
                <c:pt idx="26150">
                  <c:v>-7.6436453411167296E-2</c:v>
                </c:pt>
                <c:pt idx="26151">
                  <c:v>-7.6286989498821803E-2</c:v>
                </c:pt>
                <c:pt idx="26152">
                  <c:v>-7.60569882352818E-2</c:v>
                </c:pt>
                <c:pt idx="26153">
                  <c:v>-7.5974961780209294E-2</c:v>
                </c:pt>
                <c:pt idx="26154">
                  <c:v>-7.5794427912388301E-2</c:v>
                </c:pt>
                <c:pt idx="26155">
                  <c:v>-7.5632650908248E-2</c:v>
                </c:pt>
                <c:pt idx="26156">
                  <c:v>-7.5398339428118299E-2</c:v>
                </c:pt>
                <c:pt idx="26157">
                  <c:v>-7.5183937604318907E-2</c:v>
                </c:pt>
                <c:pt idx="26158">
                  <c:v>-7.5083972272566496E-2</c:v>
                </c:pt>
                <c:pt idx="26159">
                  <c:v>-7.4921003747263501E-2</c:v>
                </c:pt>
                <c:pt idx="26160">
                  <c:v>-7.5020267866914597E-2</c:v>
                </c:pt>
                <c:pt idx="26161">
                  <c:v>-7.5093869011118794E-2</c:v>
                </c:pt>
                <c:pt idx="26162">
                  <c:v>-7.4923783829627902E-2</c:v>
                </c:pt>
                <c:pt idx="26163">
                  <c:v>-7.5155712880732903E-2</c:v>
                </c:pt>
                <c:pt idx="26164">
                  <c:v>-7.5401780479559005E-2</c:v>
                </c:pt>
                <c:pt idx="26165">
                  <c:v>-7.5847946287807805E-2</c:v>
                </c:pt>
                <c:pt idx="26166">
                  <c:v>-7.6357698217210404E-2</c:v>
                </c:pt>
                <c:pt idx="26167">
                  <c:v>-7.7131734562223594E-2</c:v>
                </c:pt>
                <c:pt idx="26168">
                  <c:v>-7.7817269943625506E-2</c:v>
                </c:pt>
                <c:pt idx="26169">
                  <c:v>-7.8717950644055498E-2</c:v>
                </c:pt>
                <c:pt idx="26170">
                  <c:v>-8.0013781853886606E-2</c:v>
                </c:pt>
                <c:pt idx="26171">
                  <c:v>-8.1344167423248306E-2</c:v>
                </c:pt>
                <c:pt idx="26172">
                  <c:v>-8.2713778641605298E-2</c:v>
                </c:pt>
                <c:pt idx="26173">
                  <c:v>-8.4319658679621601E-2</c:v>
                </c:pt>
                <c:pt idx="26174">
                  <c:v>-8.6156934515878802E-2</c:v>
                </c:pt>
                <c:pt idx="26175">
                  <c:v>-8.8148258835364299E-2</c:v>
                </c:pt>
                <c:pt idx="26176">
                  <c:v>-9.0419684453647703E-2</c:v>
                </c:pt>
                <c:pt idx="26177">
                  <c:v>-9.2996300900341902E-2</c:v>
                </c:pt>
                <c:pt idx="26178">
                  <c:v>-9.5365449179747402E-2</c:v>
                </c:pt>
                <c:pt idx="26179">
                  <c:v>-9.82312327175794E-2</c:v>
                </c:pt>
                <c:pt idx="26180">
                  <c:v>-0.10133401959117699</c:v>
                </c:pt>
                <c:pt idx="26181">
                  <c:v>-0.104644922069729</c:v>
                </c:pt>
                <c:pt idx="26182">
                  <c:v>-0.108099072262267</c:v>
                </c:pt>
                <c:pt idx="26183">
                  <c:v>-0.111882159729676</c:v>
                </c:pt>
                <c:pt idx="26184">
                  <c:v>-0.115729278454635</c:v>
                </c:pt>
                <c:pt idx="26185">
                  <c:v>-0.119710529903774</c:v>
                </c:pt>
                <c:pt idx="26186">
                  <c:v>-0.124065748193482</c:v>
                </c:pt>
                <c:pt idx="26187">
                  <c:v>-0.12856135079373501</c:v>
                </c:pt>
                <c:pt idx="26188">
                  <c:v>-0.13335990001804299</c:v>
                </c:pt>
                <c:pt idx="26189">
                  <c:v>-0.13818812524559601</c:v>
                </c:pt>
                <c:pt idx="26190">
                  <c:v>-0.143240610656891</c:v>
                </c:pt>
                <c:pt idx="26191">
                  <c:v>-0.14869997169798699</c:v>
                </c:pt>
                <c:pt idx="26192">
                  <c:v>-0.153888179219903</c:v>
                </c:pt>
                <c:pt idx="26193">
                  <c:v>-0.15978632739961399</c:v>
                </c:pt>
                <c:pt idx="26194">
                  <c:v>-0.16538184225795</c:v>
                </c:pt>
                <c:pt idx="26195">
                  <c:v>-0.17145934198344301</c:v>
                </c:pt>
                <c:pt idx="26196">
                  <c:v>-0.17743196862006799</c:v>
                </c:pt>
                <c:pt idx="26197">
                  <c:v>-0.18380697570563501</c:v>
                </c:pt>
                <c:pt idx="26198">
                  <c:v>-0.19012799737918701</c:v>
                </c:pt>
                <c:pt idx="26199">
                  <c:v>-0.19668846944142801</c:v>
                </c:pt>
                <c:pt idx="26200">
                  <c:v>-0.20324342928011399</c:v>
                </c:pt>
                <c:pt idx="26201">
                  <c:v>-0.20992406229765601</c:v>
                </c:pt>
                <c:pt idx="26202">
                  <c:v>-0.216795592991921</c:v>
                </c:pt>
                <c:pt idx="26203">
                  <c:v>-0.22354603255191199</c:v>
                </c:pt>
                <c:pt idx="26204">
                  <c:v>-0.23069506446694199</c:v>
                </c:pt>
                <c:pt idx="26205">
                  <c:v>-0.23747435001494899</c:v>
                </c:pt>
                <c:pt idx="26206">
                  <c:v>-0.24456052873940101</c:v>
                </c:pt>
                <c:pt idx="26207">
                  <c:v>-0.25175630791093501</c:v>
                </c:pt>
                <c:pt idx="26208">
                  <c:v>-0.25880171364095</c:v>
                </c:pt>
                <c:pt idx="26209">
                  <c:v>-0.26595186782663199</c:v>
                </c:pt>
                <c:pt idx="26210">
                  <c:v>-0.27287676692774598</c:v>
                </c:pt>
                <c:pt idx="26211">
                  <c:v>-0.28015263369357102</c:v>
                </c:pt>
                <c:pt idx="26212">
                  <c:v>-0.28716920522206402</c:v>
                </c:pt>
                <c:pt idx="26213">
                  <c:v>-0.294380072905991</c:v>
                </c:pt>
                <c:pt idx="26214">
                  <c:v>-0.30111889323461399</c:v>
                </c:pt>
                <c:pt idx="26215">
                  <c:v>-0.30783574144304499</c:v>
                </c:pt>
                <c:pt idx="26216">
                  <c:v>-0.31497304021302802</c:v>
                </c:pt>
                <c:pt idx="26217">
                  <c:v>-0.32150930780408699</c:v>
                </c:pt>
                <c:pt idx="26218">
                  <c:v>-0.32830873297205898</c:v>
                </c:pt>
                <c:pt idx="26219">
                  <c:v>-0.33471483929779999</c:v>
                </c:pt>
                <c:pt idx="26220">
                  <c:v>-0.34119949492101997</c:v>
                </c:pt>
                <c:pt idx="26221">
                  <c:v>-0.347550543525458</c:v>
                </c:pt>
                <c:pt idx="26222">
                  <c:v>-0.35375083302076299</c:v>
                </c:pt>
                <c:pt idx="26223">
                  <c:v>-0.35994390755074301</c:v>
                </c:pt>
                <c:pt idx="26224">
                  <c:v>-0.36547941148831897</c:v>
                </c:pt>
                <c:pt idx="26225">
                  <c:v>-0.37142877315391698</c:v>
                </c:pt>
                <c:pt idx="26226">
                  <c:v>-0.37708296579224598</c:v>
                </c:pt>
                <c:pt idx="26227">
                  <c:v>-0.382420495075869</c:v>
                </c:pt>
                <c:pt idx="26228">
                  <c:v>-0.38761927308310701</c:v>
                </c:pt>
                <c:pt idx="26229">
                  <c:v>-0.39266280363240502</c:v>
                </c:pt>
                <c:pt idx="26230">
                  <c:v>-0.39741438011570501</c:v>
                </c:pt>
                <c:pt idx="26231">
                  <c:v>-0.401984477609799</c:v>
                </c:pt>
                <c:pt idx="26232">
                  <c:v>-0.406727404406385</c:v>
                </c:pt>
                <c:pt idx="26233">
                  <c:v>-0.41093323494683198</c:v>
                </c:pt>
                <c:pt idx="26234">
                  <c:v>-0.41484306077699401</c:v>
                </c:pt>
                <c:pt idx="26235">
                  <c:v>-0.41881680865798199</c:v>
                </c:pt>
                <c:pt idx="26236">
                  <c:v>-0.422418785550769</c:v>
                </c:pt>
                <c:pt idx="26237">
                  <c:v>-0.42603358344630299</c:v>
                </c:pt>
                <c:pt idx="26238">
                  <c:v>-0.42921697157789002</c:v>
                </c:pt>
                <c:pt idx="26239">
                  <c:v>-0.43239025923854202</c:v>
                </c:pt>
                <c:pt idx="26240">
                  <c:v>-0.43515452745386002</c:v>
                </c:pt>
                <c:pt idx="26241">
                  <c:v>-0.43783758231035702</c:v>
                </c:pt>
                <c:pt idx="26242">
                  <c:v>-0.44012605172641001</c:v>
                </c:pt>
                <c:pt idx="26243">
                  <c:v>-0.44259475193395997</c:v>
                </c:pt>
                <c:pt idx="26244">
                  <c:v>-0.44484839307907198</c:v>
                </c:pt>
                <c:pt idx="26245">
                  <c:v>-0.44654674237450498</c:v>
                </c:pt>
                <c:pt idx="26246">
                  <c:v>-0.44845125183997298</c:v>
                </c:pt>
                <c:pt idx="26247">
                  <c:v>-0.44972251869493302</c:v>
                </c:pt>
                <c:pt idx="26248">
                  <c:v>-0.45155461926541501</c:v>
                </c:pt>
                <c:pt idx="26249">
                  <c:v>-0.45272522393822601</c:v>
                </c:pt>
                <c:pt idx="26250">
                  <c:v>-0.453780818245408</c:v>
                </c:pt>
                <c:pt idx="26251">
                  <c:v>-0.45471592230989</c:v>
                </c:pt>
                <c:pt idx="26252">
                  <c:v>-0.45532507825496998</c:v>
                </c:pt>
                <c:pt idx="26253">
                  <c:v>-0.45621525439219301</c:v>
                </c:pt>
                <c:pt idx="26254">
                  <c:v>-0.45689314430981998</c:v>
                </c:pt>
                <c:pt idx="26255">
                  <c:v>-0.45734337417773402</c:v>
                </c:pt>
                <c:pt idx="26256">
                  <c:v>-0.45733912017324702</c:v>
                </c:pt>
                <c:pt idx="26257">
                  <c:v>-0.457715522180626</c:v>
                </c:pt>
                <c:pt idx="26258">
                  <c:v>-0.45791994489794202</c:v>
                </c:pt>
                <c:pt idx="26259">
                  <c:v>-0.45819888832219702</c:v>
                </c:pt>
                <c:pt idx="26260">
                  <c:v>-0.45814759927409998</c:v>
                </c:pt>
                <c:pt idx="26261">
                  <c:v>-0.45807798161942498</c:v>
                </c:pt>
                <c:pt idx="26262">
                  <c:v>-0.45801376258521098</c:v>
                </c:pt>
                <c:pt idx="26263">
                  <c:v>-0.45788854233723297</c:v>
                </c:pt>
                <c:pt idx="26264">
                  <c:v>-0.45782970281225599</c:v>
                </c:pt>
                <c:pt idx="26265">
                  <c:v>-0.45766463129741702</c:v>
                </c:pt>
                <c:pt idx="26266">
                  <c:v>-0.45746023671929997</c:v>
                </c:pt>
                <c:pt idx="26267">
                  <c:v>-0.45719253871765198</c:v>
                </c:pt>
                <c:pt idx="26268">
                  <c:v>-0.45706139821756803</c:v>
                </c:pt>
                <c:pt idx="26269">
                  <c:v>-0.45672099817799</c:v>
                </c:pt>
                <c:pt idx="26270">
                  <c:v>-0.45654644581558501</c:v>
                </c:pt>
                <c:pt idx="26271">
                  <c:v>-0.45651348515620899</c:v>
                </c:pt>
                <c:pt idx="26272">
                  <c:v>-0.45629182932974899</c:v>
                </c:pt>
                <c:pt idx="26273">
                  <c:v>-0.45613050591225701</c:v>
                </c:pt>
                <c:pt idx="26274">
                  <c:v>-0.455977684495673</c:v>
                </c:pt>
                <c:pt idx="26275">
                  <c:v>-0.45610399721411199</c:v>
                </c:pt>
                <c:pt idx="26276">
                  <c:v>-0.45626553430796002</c:v>
                </c:pt>
                <c:pt idx="26277">
                  <c:v>-0.45618823549889598</c:v>
                </c:pt>
                <c:pt idx="26278">
                  <c:v>-0.456153767999602</c:v>
                </c:pt>
                <c:pt idx="26279">
                  <c:v>-0.45624077936949903</c:v>
                </c:pt>
                <c:pt idx="26280">
                  <c:v>-0.45661265707604498</c:v>
                </c:pt>
                <c:pt idx="26281">
                  <c:v>-0.45695119702294801</c:v>
                </c:pt>
                <c:pt idx="26282">
                  <c:v>-0.45723442752418902</c:v>
                </c:pt>
                <c:pt idx="26283">
                  <c:v>-0.45741865131473203</c:v>
                </c:pt>
                <c:pt idx="26284">
                  <c:v>-0.45777447963344697</c:v>
                </c:pt>
                <c:pt idx="26285">
                  <c:v>-0.458419499423803</c:v>
                </c:pt>
                <c:pt idx="26286">
                  <c:v>-0.45915804219210898</c:v>
                </c:pt>
                <c:pt idx="26287">
                  <c:v>-0.45968475947871501</c:v>
                </c:pt>
                <c:pt idx="26288">
                  <c:v>-0.46021141210713201</c:v>
                </c:pt>
                <c:pt idx="26289">
                  <c:v>-0.46112558473745002</c:v>
                </c:pt>
                <c:pt idx="26290">
                  <c:v>-0.46198897762941599</c:v>
                </c:pt>
                <c:pt idx="26291">
                  <c:v>-0.46278339454617201</c:v>
                </c:pt>
                <c:pt idx="26292">
                  <c:v>-0.46358390673786098</c:v>
                </c:pt>
                <c:pt idx="26293">
                  <c:v>-0.464513771000374</c:v>
                </c:pt>
                <c:pt idx="26294">
                  <c:v>-0.46529213809206099</c:v>
                </c:pt>
                <c:pt idx="26295">
                  <c:v>-0.46631096539033701</c:v>
                </c:pt>
                <c:pt idx="26296">
                  <c:v>-0.46749339461469802</c:v>
                </c:pt>
                <c:pt idx="26297">
                  <c:v>-0.46827612208622599</c:v>
                </c:pt>
                <c:pt idx="26298">
                  <c:v>-0.469417360294279</c:v>
                </c:pt>
                <c:pt idx="26299">
                  <c:v>-0.47057208381446802</c:v>
                </c:pt>
                <c:pt idx="26300">
                  <c:v>-0.47156786162529601</c:v>
                </c:pt>
                <c:pt idx="26301">
                  <c:v>-0.47261227916904403</c:v>
                </c:pt>
                <c:pt idx="26302">
                  <c:v>-0.473710656505963</c:v>
                </c:pt>
                <c:pt idx="26303">
                  <c:v>-0.47512679281102299</c:v>
                </c:pt>
                <c:pt idx="26304">
                  <c:v>-0.47586208597601298</c:v>
                </c:pt>
                <c:pt idx="26305">
                  <c:v>-0.47697750136930001</c:v>
                </c:pt>
                <c:pt idx="26306">
                  <c:v>-0.47790865301871499</c:v>
                </c:pt>
                <c:pt idx="26307">
                  <c:v>-0.47887932256382199</c:v>
                </c:pt>
                <c:pt idx="26308">
                  <c:v>-0.480059566630543</c:v>
                </c:pt>
                <c:pt idx="26309">
                  <c:v>-0.48079614815801103</c:v>
                </c:pt>
                <c:pt idx="26310">
                  <c:v>-0.48164786806740001</c:v>
                </c:pt>
                <c:pt idx="26311">
                  <c:v>-0.48228606254150902</c:v>
                </c:pt>
                <c:pt idx="26312">
                  <c:v>-0.483202029795677</c:v>
                </c:pt>
                <c:pt idx="26313">
                  <c:v>-0.483875460732477</c:v>
                </c:pt>
                <c:pt idx="26314">
                  <c:v>-0.484538973700679</c:v>
                </c:pt>
                <c:pt idx="26315">
                  <c:v>-0.485010050827684</c:v>
                </c:pt>
                <c:pt idx="26316">
                  <c:v>-0.48535080564838101</c:v>
                </c:pt>
                <c:pt idx="26317">
                  <c:v>-0.48592818471446397</c:v>
                </c:pt>
                <c:pt idx="26318">
                  <c:v>-0.48621505116887598</c:v>
                </c:pt>
                <c:pt idx="26319">
                  <c:v>-0.48645484293345198</c:v>
                </c:pt>
                <c:pt idx="26320">
                  <c:v>-0.486504579440174</c:v>
                </c:pt>
                <c:pt idx="26321">
                  <c:v>-0.48649875567234702</c:v>
                </c:pt>
                <c:pt idx="26322">
                  <c:v>-0.486523829043015</c:v>
                </c:pt>
                <c:pt idx="26323">
                  <c:v>-0.48638166027958601</c:v>
                </c:pt>
                <c:pt idx="26324">
                  <c:v>-0.48610111666304201</c:v>
                </c:pt>
                <c:pt idx="26325">
                  <c:v>-0.485679962645164</c:v>
                </c:pt>
                <c:pt idx="26326">
                  <c:v>-0.48522970314972902</c:v>
                </c:pt>
                <c:pt idx="26327">
                  <c:v>-0.48478041120745802</c:v>
                </c:pt>
                <c:pt idx="26328">
                  <c:v>-0.48414925936533298</c:v>
                </c:pt>
                <c:pt idx="26329">
                  <c:v>-0.48327087313119699</c:v>
                </c:pt>
                <c:pt idx="26330">
                  <c:v>-0.48273280315926498</c:v>
                </c:pt>
                <c:pt idx="26331">
                  <c:v>-0.48164673466968999</c:v>
                </c:pt>
                <c:pt idx="26332">
                  <c:v>-0.480644046087712</c:v>
                </c:pt>
                <c:pt idx="26333">
                  <c:v>-0.47948195660757398</c:v>
                </c:pt>
                <c:pt idx="26334">
                  <c:v>-0.47819254439261499</c:v>
                </c:pt>
                <c:pt idx="26335">
                  <c:v>-0.477063790680192</c:v>
                </c:pt>
                <c:pt idx="26336">
                  <c:v>-0.47560624590954198</c:v>
                </c:pt>
                <c:pt idx="26337">
                  <c:v>-0.474001427101026</c:v>
                </c:pt>
                <c:pt idx="26338">
                  <c:v>-0.47243549914635302</c:v>
                </c:pt>
                <c:pt idx="26339">
                  <c:v>-0.47098719018707602</c:v>
                </c:pt>
                <c:pt idx="26340">
                  <c:v>-0.46932880869264798</c:v>
                </c:pt>
                <c:pt idx="26341">
                  <c:v>-0.46753278541649101</c:v>
                </c:pt>
                <c:pt idx="26342">
                  <c:v>-0.46575578088006703</c:v>
                </c:pt>
                <c:pt idx="26343">
                  <c:v>-0.46370818175809903</c:v>
                </c:pt>
                <c:pt idx="26344">
                  <c:v>-0.46177461345937199</c:v>
                </c:pt>
                <c:pt idx="26345">
                  <c:v>-0.45995944227822899</c:v>
                </c:pt>
                <c:pt idx="26346">
                  <c:v>-0.457878920975616</c:v>
                </c:pt>
                <c:pt idx="26347">
                  <c:v>-0.45570202462647902</c:v>
                </c:pt>
                <c:pt idx="26348">
                  <c:v>-0.45346872747849898</c:v>
                </c:pt>
                <c:pt idx="26349">
                  <c:v>-0.45123342223507401</c:v>
                </c:pt>
                <c:pt idx="26350">
                  <c:v>-0.448915895571047</c:v>
                </c:pt>
                <c:pt idx="26351">
                  <c:v>-0.44682628476029401</c:v>
                </c:pt>
                <c:pt idx="26352">
                  <c:v>-0.44449092736653001</c:v>
                </c:pt>
                <c:pt idx="26353">
                  <c:v>-0.441989439146389</c:v>
                </c:pt>
                <c:pt idx="26354">
                  <c:v>-0.43959831245193598</c:v>
                </c:pt>
                <c:pt idx="26355">
                  <c:v>-0.437192532098167</c:v>
                </c:pt>
                <c:pt idx="26356">
                  <c:v>-0.43472600853286197</c:v>
                </c:pt>
                <c:pt idx="26357">
                  <c:v>-0.43224833661511403</c:v>
                </c:pt>
                <c:pt idx="26358">
                  <c:v>-0.42989179330557697</c:v>
                </c:pt>
                <c:pt idx="26359">
                  <c:v>-0.42705580824895401</c:v>
                </c:pt>
                <c:pt idx="26360">
                  <c:v>-0.42464737773641198</c:v>
                </c:pt>
                <c:pt idx="26361">
                  <c:v>-0.42191777278600101</c:v>
                </c:pt>
                <c:pt idx="26362">
                  <c:v>-0.41949144622736501</c:v>
                </c:pt>
                <c:pt idx="26363">
                  <c:v>-0.41698593499629599</c:v>
                </c:pt>
                <c:pt idx="26364">
                  <c:v>-0.41411383113827599</c:v>
                </c:pt>
                <c:pt idx="26365">
                  <c:v>-0.41149058195556598</c:v>
                </c:pt>
                <c:pt idx="26366">
                  <c:v>-0.40860891393216497</c:v>
                </c:pt>
                <c:pt idx="26367">
                  <c:v>-0.40624227742814401</c:v>
                </c:pt>
                <c:pt idx="26368">
                  <c:v>-0.40349931968521502</c:v>
                </c:pt>
                <c:pt idx="26369">
                  <c:v>-0.40064370960388201</c:v>
                </c:pt>
                <c:pt idx="26370">
                  <c:v>-0.39784477565368098</c:v>
                </c:pt>
                <c:pt idx="26371">
                  <c:v>-0.39490446851439598</c:v>
                </c:pt>
                <c:pt idx="26372">
                  <c:v>-0.39226804052286302</c:v>
                </c:pt>
                <c:pt idx="26373">
                  <c:v>-0.389497872879499</c:v>
                </c:pt>
                <c:pt idx="26374">
                  <c:v>-0.38651859718408998</c:v>
                </c:pt>
                <c:pt idx="26375">
                  <c:v>-0.38343207029536902</c:v>
                </c:pt>
                <c:pt idx="26376">
                  <c:v>-0.38046732505539699</c:v>
                </c:pt>
                <c:pt idx="26377">
                  <c:v>-0.37738361008658</c:v>
                </c:pt>
                <c:pt idx="26378">
                  <c:v>-0.37470799686517797</c:v>
                </c:pt>
                <c:pt idx="26379">
                  <c:v>-0.37137252645983998</c:v>
                </c:pt>
                <c:pt idx="26380">
                  <c:v>-0.36812792551558499</c:v>
                </c:pt>
                <c:pt idx="26381">
                  <c:v>-0.36495156147442598</c:v>
                </c:pt>
                <c:pt idx="26382">
                  <c:v>-0.36194275196787901</c:v>
                </c:pt>
                <c:pt idx="26383">
                  <c:v>-0.35871353958112501</c:v>
                </c:pt>
                <c:pt idx="26384">
                  <c:v>-0.35525762749588002</c:v>
                </c:pt>
                <c:pt idx="26385">
                  <c:v>-0.35199758268639703</c:v>
                </c:pt>
                <c:pt idx="26386">
                  <c:v>-0.34846979395173899</c:v>
                </c:pt>
                <c:pt idx="26387">
                  <c:v>-0.34513586606104901</c:v>
                </c:pt>
                <c:pt idx="26388">
                  <c:v>-0.34157199384671699</c:v>
                </c:pt>
                <c:pt idx="26389">
                  <c:v>-0.33796355513341098</c:v>
                </c:pt>
                <c:pt idx="26390">
                  <c:v>-0.33438384614252598</c:v>
                </c:pt>
                <c:pt idx="26391">
                  <c:v>-0.33049612923577398</c:v>
                </c:pt>
                <c:pt idx="26392">
                  <c:v>-0.32689845367401199</c:v>
                </c:pt>
                <c:pt idx="26393">
                  <c:v>-0.32280849217236601</c:v>
                </c:pt>
                <c:pt idx="26394">
                  <c:v>-0.31920954801145601</c:v>
                </c:pt>
                <c:pt idx="26395">
                  <c:v>-0.31538387324779699</c:v>
                </c:pt>
                <c:pt idx="26396">
                  <c:v>-0.31128330964297202</c:v>
                </c:pt>
                <c:pt idx="26397">
                  <c:v>-0.307289358241772</c:v>
                </c:pt>
                <c:pt idx="26398">
                  <c:v>-0.30302421371985799</c:v>
                </c:pt>
                <c:pt idx="26399">
                  <c:v>-0.299147334781871</c:v>
                </c:pt>
                <c:pt idx="26400">
                  <c:v>-0.29519823490990399</c:v>
                </c:pt>
                <c:pt idx="26401">
                  <c:v>-0.29088216707825998</c:v>
                </c:pt>
                <c:pt idx="26402">
                  <c:v>-0.28650028782582598</c:v>
                </c:pt>
                <c:pt idx="26403">
                  <c:v>-0.28233150530756201</c:v>
                </c:pt>
                <c:pt idx="26404">
                  <c:v>-0.27810705946063702</c:v>
                </c:pt>
                <c:pt idx="26405">
                  <c:v>-0.27412761282418102</c:v>
                </c:pt>
                <c:pt idx="26406">
                  <c:v>-0.26977088362585</c:v>
                </c:pt>
                <c:pt idx="26407">
                  <c:v>-0.26531702610646402</c:v>
                </c:pt>
                <c:pt idx="26408">
                  <c:v>-0.26126208657755901</c:v>
                </c:pt>
                <c:pt idx="26409">
                  <c:v>-0.25705277846902902</c:v>
                </c:pt>
                <c:pt idx="26410">
                  <c:v>-0.253028769957653</c:v>
                </c:pt>
                <c:pt idx="26411">
                  <c:v>-0.24853335583914099</c:v>
                </c:pt>
                <c:pt idx="26412">
                  <c:v>-0.244345935655395</c:v>
                </c:pt>
                <c:pt idx="26413">
                  <c:v>-0.24016242149942901</c:v>
                </c:pt>
                <c:pt idx="26414">
                  <c:v>-0.23605142168910501</c:v>
                </c:pt>
                <c:pt idx="26415">
                  <c:v>-0.232059665961727</c:v>
                </c:pt>
                <c:pt idx="26416">
                  <c:v>-0.22786430456128301</c:v>
                </c:pt>
                <c:pt idx="26417">
                  <c:v>-0.223920406271918</c:v>
                </c:pt>
                <c:pt idx="26418">
                  <c:v>-0.219943037228814</c:v>
                </c:pt>
                <c:pt idx="26419">
                  <c:v>-0.21630079205994501</c:v>
                </c:pt>
                <c:pt idx="26420">
                  <c:v>-0.212387443455547</c:v>
                </c:pt>
                <c:pt idx="26421">
                  <c:v>-0.20889082091129799</c:v>
                </c:pt>
                <c:pt idx="26422">
                  <c:v>-0.20550225309544001</c:v>
                </c:pt>
                <c:pt idx="26423">
                  <c:v>-0.201675448960213</c:v>
                </c:pt>
                <c:pt idx="26424">
                  <c:v>-0.198416501872866</c:v>
                </c:pt>
                <c:pt idx="26425">
                  <c:v>-0.195082002192664</c:v>
                </c:pt>
                <c:pt idx="26426">
                  <c:v>-0.19196765993450501</c:v>
                </c:pt>
                <c:pt idx="26427">
                  <c:v>-0.18883734255814599</c:v>
                </c:pt>
                <c:pt idx="26428">
                  <c:v>-0.18572465266232099</c:v>
                </c:pt>
                <c:pt idx="26429">
                  <c:v>-0.18290227554086999</c:v>
                </c:pt>
                <c:pt idx="26430">
                  <c:v>-0.180078242832307</c:v>
                </c:pt>
                <c:pt idx="26431">
                  <c:v>-0.177681838083976</c:v>
                </c:pt>
                <c:pt idx="26432">
                  <c:v>-0.175283087262087</c:v>
                </c:pt>
                <c:pt idx="26433">
                  <c:v>-0.17269040647967199</c:v>
                </c:pt>
                <c:pt idx="26434">
                  <c:v>-0.17043851059963699</c:v>
                </c:pt>
                <c:pt idx="26435">
                  <c:v>-0.168530234324682</c:v>
                </c:pt>
                <c:pt idx="26436">
                  <c:v>-0.16654825911590401</c:v>
                </c:pt>
                <c:pt idx="26437">
                  <c:v>-0.16485530732783599</c:v>
                </c:pt>
                <c:pt idx="26438">
                  <c:v>-0.16287440658535501</c:v>
                </c:pt>
                <c:pt idx="26439">
                  <c:v>-0.161057732904617</c:v>
                </c:pt>
                <c:pt idx="26440">
                  <c:v>-0.159699044398256</c:v>
                </c:pt>
                <c:pt idx="26441">
                  <c:v>-0.15834191045785001</c:v>
                </c:pt>
                <c:pt idx="26442">
                  <c:v>-0.157119412666608</c:v>
                </c:pt>
                <c:pt idx="26443">
                  <c:v>-0.15572592487554099</c:v>
                </c:pt>
                <c:pt idx="26444">
                  <c:v>-0.15460515191830401</c:v>
                </c:pt>
                <c:pt idx="26445">
                  <c:v>-0.153515916332786</c:v>
                </c:pt>
                <c:pt idx="26446">
                  <c:v>-0.15284276522915399</c:v>
                </c:pt>
                <c:pt idx="26447">
                  <c:v>-0.15178969472711301</c:v>
                </c:pt>
                <c:pt idx="26448">
                  <c:v>-0.15096131811011201</c:v>
                </c:pt>
                <c:pt idx="26449">
                  <c:v>-0.15050822514597101</c:v>
                </c:pt>
                <c:pt idx="26450">
                  <c:v>-0.149425475102825</c:v>
                </c:pt>
                <c:pt idx="26451">
                  <c:v>-0.149071739664138</c:v>
                </c:pt>
                <c:pt idx="26452">
                  <c:v>-0.14810988658184601</c:v>
                </c:pt>
                <c:pt idx="26453">
                  <c:v>-0.147591239701553</c:v>
                </c:pt>
                <c:pt idx="26454">
                  <c:v>-0.147012712445802</c:v>
                </c:pt>
                <c:pt idx="26455">
                  <c:v>-0.146156617418843</c:v>
                </c:pt>
                <c:pt idx="26456">
                  <c:v>-0.14556049270022201</c:v>
                </c:pt>
                <c:pt idx="26457">
                  <c:v>-0.144646578247908</c:v>
                </c:pt>
                <c:pt idx="26458">
                  <c:v>-0.14406292115394401</c:v>
                </c:pt>
                <c:pt idx="26459">
                  <c:v>-0.143348923785836</c:v>
                </c:pt>
                <c:pt idx="26460">
                  <c:v>-0.14242425579503901</c:v>
                </c:pt>
                <c:pt idx="26461">
                  <c:v>-0.141378075322208</c:v>
                </c:pt>
                <c:pt idx="26462">
                  <c:v>-0.14031744066915999</c:v>
                </c:pt>
                <c:pt idx="26463">
                  <c:v>-0.138995715788266</c:v>
                </c:pt>
                <c:pt idx="26464">
                  <c:v>-0.13794790841514101</c:v>
                </c:pt>
                <c:pt idx="26465">
                  <c:v>-0.13656753073976299</c:v>
                </c:pt>
                <c:pt idx="26466">
                  <c:v>-0.134788660121548</c:v>
                </c:pt>
                <c:pt idx="26467">
                  <c:v>-0.133250913871753</c:v>
                </c:pt>
                <c:pt idx="26468">
                  <c:v>-0.131257255091696</c:v>
                </c:pt>
                <c:pt idx="26469">
                  <c:v>-0.12938203239496401</c:v>
                </c:pt>
                <c:pt idx="26470">
                  <c:v>-0.127084973128819</c:v>
                </c:pt>
                <c:pt idx="26471">
                  <c:v>-0.124876753785694</c:v>
                </c:pt>
                <c:pt idx="26472">
                  <c:v>-0.12237130008753</c:v>
                </c:pt>
                <c:pt idx="26473">
                  <c:v>-0.119514620418799</c:v>
                </c:pt>
                <c:pt idx="26474">
                  <c:v>-0.11656218685086001</c:v>
                </c:pt>
                <c:pt idx="26475">
                  <c:v>-0.113472747141537</c:v>
                </c:pt>
                <c:pt idx="26476">
                  <c:v>-0.110356791758875</c:v>
                </c:pt>
                <c:pt idx="26477">
                  <c:v>-0.106547726124133</c:v>
                </c:pt>
                <c:pt idx="26478">
                  <c:v>-0.10275599559519</c:v>
                </c:pt>
                <c:pt idx="26479">
                  <c:v>-9.8556903965244899E-2</c:v>
                </c:pt>
                <c:pt idx="26480">
                  <c:v>-9.4344665284713497E-2</c:v>
                </c:pt>
                <c:pt idx="26481">
                  <c:v>-9.0352516880582698E-2</c:v>
                </c:pt>
                <c:pt idx="26482">
                  <c:v>-8.5423131622102702E-2</c:v>
                </c:pt>
                <c:pt idx="26483">
                  <c:v>-8.0530942301326194E-2</c:v>
                </c:pt>
                <c:pt idx="26484">
                  <c:v>-7.5236665199263905E-2</c:v>
                </c:pt>
                <c:pt idx="26485">
                  <c:v>-7.0071265117253298E-2</c:v>
                </c:pt>
                <c:pt idx="26486">
                  <c:v>-6.47707786436858E-2</c:v>
                </c:pt>
                <c:pt idx="26487">
                  <c:v>-5.8813176944098898E-2</c:v>
                </c:pt>
                <c:pt idx="26488">
                  <c:v>-5.3090949280643999E-2</c:v>
                </c:pt>
                <c:pt idx="26489">
                  <c:v>-4.6823184882127E-2</c:v>
                </c:pt>
                <c:pt idx="26490">
                  <c:v>-4.04251801742911E-2</c:v>
                </c:pt>
                <c:pt idx="26491">
                  <c:v>-3.41609651346656E-2</c:v>
                </c:pt>
                <c:pt idx="26492">
                  <c:v>-2.76958426052509E-2</c:v>
                </c:pt>
                <c:pt idx="26493">
                  <c:v>-2.0663400840557799E-2</c:v>
                </c:pt>
                <c:pt idx="26494">
                  <c:v>-1.382760585819E-2</c:v>
                </c:pt>
                <c:pt idx="26495">
                  <c:v>-6.6470858545473301E-3</c:v>
                </c:pt>
                <c:pt idx="26496">
                  <c:v>2.9472445509140098E-4</c:v>
                </c:pt>
                <c:pt idx="26497">
                  <c:v>7.4674303598926796E-3</c:v>
                </c:pt>
                <c:pt idx="26498">
                  <c:v>1.49836061571298E-2</c:v>
                </c:pt>
                <c:pt idx="26499">
                  <c:v>2.2236610699968701E-2</c:v>
                </c:pt>
                <c:pt idx="26500">
                  <c:v>2.9780062583586699E-2</c:v>
                </c:pt>
                <c:pt idx="26501">
                  <c:v>3.7151500256377097E-2</c:v>
                </c:pt>
                <c:pt idx="26502">
                  <c:v>4.4537960648833898E-2</c:v>
                </c:pt>
                <c:pt idx="26503">
                  <c:v>5.1935282472405697E-2</c:v>
                </c:pt>
                <c:pt idx="26504">
                  <c:v>5.9647454707960401E-2</c:v>
                </c:pt>
                <c:pt idx="26505">
                  <c:v>6.6939847811259404E-2</c:v>
                </c:pt>
                <c:pt idx="26506">
                  <c:v>7.4563954040208602E-2</c:v>
                </c:pt>
                <c:pt idx="26507">
                  <c:v>8.1707110607647598E-2</c:v>
                </c:pt>
                <c:pt idx="26508">
                  <c:v>8.8748439669761994E-2</c:v>
                </c:pt>
                <c:pt idx="26509">
                  <c:v>9.6149303111636206E-2</c:v>
                </c:pt>
                <c:pt idx="26510">
                  <c:v>0.103102335285393</c:v>
                </c:pt>
                <c:pt idx="26511">
                  <c:v>0.110319349162547</c:v>
                </c:pt>
                <c:pt idx="26512">
                  <c:v>0.11670861311848001</c:v>
                </c:pt>
                <c:pt idx="26513">
                  <c:v>0.123141613497116</c:v>
                </c:pt>
                <c:pt idx="26514">
                  <c:v>0.129578963792817</c:v>
                </c:pt>
                <c:pt idx="26515">
                  <c:v>0.13582481638219501</c:v>
                </c:pt>
                <c:pt idx="26516">
                  <c:v>0.14189897039671101</c:v>
                </c:pt>
                <c:pt idx="26517">
                  <c:v>0.14770314169570201</c:v>
                </c:pt>
                <c:pt idx="26518">
                  <c:v>0.152988668851643</c:v>
                </c:pt>
                <c:pt idx="26519">
                  <c:v>0.158198225747161</c:v>
                </c:pt>
                <c:pt idx="26520">
                  <c:v>0.16370447642184699</c:v>
                </c:pt>
                <c:pt idx="26521">
                  <c:v>0.16840565495877499</c:v>
                </c:pt>
                <c:pt idx="26522">
                  <c:v>0.17295833082534001</c:v>
                </c:pt>
                <c:pt idx="26523">
                  <c:v>0.17687252470961401</c:v>
                </c:pt>
                <c:pt idx="26524">
                  <c:v>0.18097463071200201</c:v>
                </c:pt>
                <c:pt idx="26525">
                  <c:v>0.18472078338574199</c:v>
                </c:pt>
                <c:pt idx="26526">
                  <c:v>0.18815384278400299</c:v>
                </c:pt>
                <c:pt idx="26527">
                  <c:v>0.191122313805939</c:v>
                </c:pt>
                <c:pt idx="26528">
                  <c:v>0.19385916600300401</c:v>
                </c:pt>
                <c:pt idx="26529">
                  <c:v>0.196380429412151</c:v>
                </c:pt>
                <c:pt idx="26530">
                  <c:v>0.198502767828689</c:v>
                </c:pt>
                <c:pt idx="26531">
                  <c:v>0.20064173991270801</c:v>
                </c:pt>
                <c:pt idx="26532">
                  <c:v>0.202220949394008</c:v>
                </c:pt>
                <c:pt idx="26533">
                  <c:v>0.203728384387249</c:v>
                </c:pt>
                <c:pt idx="26534">
                  <c:v>0.204799061917769</c:v>
                </c:pt>
                <c:pt idx="26535">
                  <c:v>0.20527819789034499</c:v>
                </c:pt>
                <c:pt idx="26536">
                  <c:v>0.20621832415378299</c:v>
                </c:pt>
                <c:pt idx="26537">
                  <c:v>0.206261966082984</c:v>
                </c:pt>
                <c:pt idx="26538">
                  <c:v>0.206564464811722</c:v>
                </c:pt>
                <c:pt idx="26539">
                  <c:v>0.20623969762549299</c:v>
                </c:pt>
                <c:pt idx="26540">
                  <c:v>0.20548038106772001</c:v>
                </c:pt>
                <c:pt idx="26541">
                  <c:v>0.20501396607123201</c:v>
                </c:pt>
                <c:pt idx="26542">
                  <c:v>0.20448274974773201</c:v>
                </c:pt>
                <c:pt idx="26543">
                  <c:v>0.20339496159656001</c:v>
                </c:pt>
                <c:pt idx="26544">
                  <c:v>0.20229766062565899</c:v>
                </c:pt>
                <c:pt idx="26545">
                  <c:v>0.200780637346851</c:v>
                </c:pt>
                <c:pt idx="26546">
                  <c:v>0.19929729868365401</c:v>
                </c:pt>
                <c:pt idx="26547">
                  <c:v>0.19826455256822101</c:v>
                </c:pt>
                <c:pt idx="26548">
                  <c:v>0.196444651387534</c:v>
                </c:pt>
                <c:pt idx="26549">
                  <c:v>0.19492941115329199</c:v>
                </c:pt>
                <c:pt idx="26550">
                  <c:v>0.192685283022272</c:v>
                </c:pt>
                <c:pt idx="26551">
                  <c:v>0.19105786180457901</c:v>
                </c:pt>
                <c:pt idx="26552">
                  <c:v>0.18950770474520501</c:v>
                </c:pt>
                <c:pt idx="26553">
                  <c:v>0.18750328861715301</c:v>
                </c:pt>
                <c:pt idx="26554">
                  <c:v>0.18589259416069501</c:v>
                </c:pt>
                <c:pt idx="26555">
                  <c:v>0.18376397871016401</c:v>
                </c:pt>
                <c:pt idx="26556">
                  <c:v>0.182383708339551</c:v>
                </c:pt>
                <c:pt idx="26557">
                  <c:v>0.180792126129321</c:v>
                </c:pt>
                <c:pt idx="26558">
                  <c:v>0.17923071567788501</c:v>
                </c:pt>
                <c:pt idx="26559">
                  <c:v>0.177887797110828</c:v>
                </c:pt>
                <c:pt idx="26560">
                  <c:v>0.17671921604928001</c:v>
                </c:pt>
                <c:pt idx="26561">
                  <c:v>0.17570581761064</c:v>
                </c:pt>
                <c:pt idx="26562">
                  <c:v>0.174562424744374</c:v>
                </c:pt>
                <c:pt idx="26563">
                  <c:v>0.17389415292108501</c:v>
                </c:pt>
                <c:pt idx="26564">
                  <c:v>0.17333451713600101</c:v>
                </c:pt>
                <c:pt idx="26565">
                  <c:v>0.173205439561919</c:v>
                </c:pt>
                <c:pt idx="26566">
                  <c:v>0.17298695978538201</c:v>
                </c:pt>
                <c:pt idx="26567">
                  <c:v>0.17289561498255901</c:v>
                </c:pt>
                <c:pt idx="26568">
                  <c:v>0.173416230227083</c:v>
                </c:pt>
                <c:pt idx="26569">
                  <c:v>0.174138277531624</c:v>
                </c:pt>
                <c:pt idx="26570">
                  <c:v>0.17523669350488699</c:v>
                </c:pt>
                <c:pt idx="26571">
                  <c:v>0.17641424951278201</c:v>
                </c:pt>
                <c:pt idx="26572">
                  <c:v>0.17770574097389499</c:v>
                </c:pt>
                <c:pt idx="26573">
                  <c:v>0.17945321571813899</c:v>
                </c:pt>
                <c:pt idx="26574">
                  <c:v>0.181907133362569</c:v>
                </c:pt>
                <c:pt idx="26575">
                  <c:v>0.18422451637301199</c:v>
                </c:pt>
                <c:pt idx="26576">
                  <c:v>0.186857430390266</c:v>
                </c:pt>
                <c:pt idx="26577">
                  <c:v>0.18954653306681599</c:v>
                </c:pt>
                <c:pt idx="26578">
                  <c:v>0.192775803338262</c:v>
                </c:pt>
                <c:pt idx="26579">
                  <c:v>0.19657620368377099</c:v>
                </c:pt>
                <c:pt idx="26580">
                  <c:v>0.200247728186493</c:v>
                </c:pt>
                <c:pt idx="26581">
                  <c:v>0.20469932118171</c:v>
                </c:pt>
                <c:pt idx="26582">
                  <c:v>0.208611002104645</c:v>
                </c:pt>
                <c:pt idx="26583">
                  <c:v>0.213492311259393</c:v>
                </c:pt>
                <c:pt idx="26584">
                  <c:v>0.21852466818211</c:v>
                </c:pt>
                <c:pt idx="26585">
                  <c:v>0.223732515888283</c:v>
                </c:pt>
                <c:pt idx="26586">
                  <c:v>0.229103414888048</c:v>
                </c:pt>
                <c:pt idx="26587">
                  <c:v>0.23490573361036099</c:v>
                </c:pt>
                <c:pt idx="26588">
                  <c:v>0.24086918545421801</c:v>
                </c:pt>
                <c:pt idx="26589">
                  <c:v>0.246615661000229</c:v>
                </c:pt>
                <c:pt idx="26590">
                  <c:v>0.25318579113110101</c:v>
                </c:pt>
                <c:pt idx="26591">
                  <c:v>0.25946827548500001</c:v>
                </c:pt>
                <c:pt idx="26592">
                  <c:v>0.26615518491734402</c:v>
                </c:pt>
                <c:pt idx="26593">
                  <c:v>0.27304356697773002</c:v>
                </c:pt>
                <c:pt idx="26594">
                  <c:v>0.27954039376113998</c:v>
                </c:pt>
                <c:pt idx="26595">
                  <c:v>0.28663112837575</c:v>
                </c:pt>
                <c:pt idx="26596">
                  <c:v>0.29365229636248102</c:v>
                </c:pt>
                <c:pt idx="26597">
                  <c:v>0.30105132947509999</c:v>
                </c:pt>
                <c:pt idx="26598">
                  <c:v>0.30815090980674598</c:v>
                </c:pt>
                <c:pt idx="26599">
                  <c:v>0.31487438625290998</c:v>
                </c:pt>
                <c:pt idx="26600">
                  <c:v>0.322311720464797</c:v>
                </c:pt>
                <c:pt idx="26601">
                  <c:v>0.32959131863834501</c:v>
                </c:pt>
                <c:pt idx="26602">
                  <c:v>0.33668013280504999</c:v>
                </c:pt>
                <c:pt idx="26603">
                  <c:v>0.34371352679113398</c:v>
                </c:pt>
                <c:pt idx="26604">
                  <c:v>0.35045948940710497</c:v>
                </c:pt>
                <c:pt idx="26605">
                  <c:v>0.35727711097796899</c:v>
                </c:pt>
                <c:pt idx="26606">
                  <c:v>0.364298744343865</c:v>
                </c:pt>
                <c:pt idx="26607">
                  <c:v>0.37069695058563101</c:v>
                </c:pt>
                <c:pt idx="26608">
                  <c:v>0.37730544217955903</c:v>
                </c:pt>
                <c:pt idx="26609">
                  <c:v>0.38322012082676798</c:v>
                </c:pt>
                <c:pt idx="26610">
                  <c:v>0.38940235475898299</c:v>
                </c:pt>
                <c:pt idx="26611">
                  <c:v>0.39534032754335402</c:v>
                </c:pt>
                <c:pt idx="26612">
                  <c:v>0.400911135530164</c:v>
                </c:pt>
                <c:pt idx="26613">
                  <c:v>0.406443573270999</c:v>
                </c:pt>
                <c:pt idx="26614">
                  <c:v>0.41149886399554397</c:v>
                </c:pt>
                <c:pt idx="26615">
                  <c:v>0.41656996243287597</c:v>
                </c:pt>
                <c:pt idx="26616">
                  <c:v>0.42088106806755798</c:v>
                </c:pt>
                <c:pt idx="26617">
                  <c:v>0.42521849527336097</c:v>
                </c:pt>
                <c:pt idx="26618">
                  <c:v>0.42916774767515797</c:v>
                </c:pt>
                <c:pt idx="26619">
                  <c:v>0.43291104710178302</c:v>
                </c:pt>
                <c:pt idx="26620">
                  <c:v>0.43634653219052399</c:v>
                </c:pt>
                <c:pt idx="26621">
                  <c:v>0.43897060988667802</c:v>
                </c:pt>
                <c:pt idx="26622">
                  <c:v>0.44190102619161897</c:v>
                </c:pt>
                <c:pt idx="26623">
                  <c:v>0.44431792468880499</c:v>
                </c:pt>
                <c:pt idx="26624">
                  <c:v>0.44654679084603799</c:v>
                </c:pt>
                <c:pt idx="26625">
                  <c:v>0.44830592451929802</c:v>
                </c:pt>
                <c:pt idx="26626">
                  <c:v>0.44937015246766399</c:v>
                </c:pt>
                <c:pt idx="26627">
                  <c:v>0.45065952389888397</c:v>
                </c:pt>
                <c:pt idx="26628">
                  <c:v>0.45150522291524098</c:v>
                </c:pt>
                <c:pt idx="26629">
                  <c:v>0.45207625895162201</c:v>
                </c:pt>
                <c:pt idx="26630">
                  <c:v>0.45222899979564601</c:v>
                </c:pt>
                <c:pt idx="26631">
                  <c:v>0.45177297127965799</c:v>
                </c:pt>
                <c:pt idx="26632">
                  <c:v>0.451310924295515</c:v>
                </c:pt>
                <c:pt idx="26633">
                  <c:v>0.450662508056489</c:v>
                </c:pt>
                <c:pt idx="26634">
                  <c:v>0.44962440770057599</c:v>
                </c:pt>
                <c:pt idx="26635">
                  <c:v>0.44831466216313298</c:v>
                </c:pt>
                <c:pt idx="26636">
                  <c:v>0.44647680974856102</c:v>
                </c:pt>
                <c:pt idx="26637">
                  <c:v>0.44461981842261999</c:v>
                </c:pt>
                <c:pt idx="26638">
                  <c:v>0.44280938899679001</c:v>
                </c:pt>
                <c:pt idx="26639">
                  <c:v>0.44041823828907201</c:v>
                </c:pt>
                <c:pt idx="26640">
                  <c:v>0.43807506376658401</c:v>
                </c:pt>
                <c:pt idx="26641">
                  <c:v>0.43520422875181503</c:v>
                </c:pt>
                <c:pt idx="26642">
                  <c:v>0.43238950285348599</c:v>
                </c:pt>
                <c:pt idx="26643">
                  <c:v>0.42940993140446698</c:v>
                </c:pt>
                <c:pt idx="26644">
                  <c:v>0.42604146659765701</c:v>
                </c:pt>
                <c:pt idx="26645">
                  <c:v>0.42264819568678502</c:v>
                </c:pt>
                <c:pt idx="26646">
                  <c:v>0.419195483232982</c:v>
                </c:pt>
                <c:pt idx="26647">
                  <c:v>0.41587279474806099</c:v>
                </c:pt>
                <c:pt idx="26648">
                  <c:v>0.411890130473476</c:v>
                </c:pt>
                <c:pt idx="26649">
                  <c:v>0.40840564269977397</c:v>
                </c:pt>
                <c:pt idx="26650">
                  <c:v>0.404684776025377</c:v>
                </c:pt>
                <c:pt idx="26651">
                  <c:v>0.40097755250675698</c:v>
                </c:pt>
                <c:pt idx="26652">
                  <c:v>0.39743739504185099</c:v>
                </c:pt>
                <c:pt idx="26653">
                  <c:v>0.39329065746452402</c:v>
                </c:pt>
                <c:pt idx="26654">
                  <c:v>0.38975263491367601</c:v>
                </c:pt>
                <c:pt idx="26655">
                  <c:v>0.38617144696425798</c:v>
                </c:pt>
                <c:pt idx="26656">
                  <c:v>0.38253410520238401</c:v>
                </c:pt>
                <c:pt idx="26657">
                  <c:v>0.37916657717072499</c:v>
                </c:pt>
                <c:pt idx="26658">
                  <c:v>0.37514180981599798</c:v>
                </c:pt>
                <c:pt idx="26659">
                  <c:v>0.37211195088225002</c:v>
                </c:pt>
                <c:pt idx="26660">
                  <c:v>0.36889440845106602</c:v>
                </c:pt>
                <c:pt idx="26661">
                  <c:v>0.36576720433432203</c:v>
                </c:pt>
                <c:pt idx="26662">
                  <c:v>0.36289315539629602</c:v>
                </c:pt>
                <c:pt idx="26663">
                  <c:v>0.35975190490592301</c:v>
                </c:pt>
                <c:pt idx="26664">
                  <c:v>0.35731974026994601</c:v>
                </c:pt>
                <c:pt idx="26665">
                  <c:v>0.35498275384601002</c:v>
                </c:pt>
                <c:pt idx="26666">
                  <c:v>0.35266823922338703</c:v>
                </c:pt>
                <c:pt idx="26667">
                  <c:v>0.35067701488283198</c:v>
                </c:pt>
                <c:pt idx="26668">
                  <c:v>0.34859660807180298</c:v>
                </c:pt>
                <c:pt idx="26669">
                  <c:v>0.34684697378991602</c:v>
                </c:pt>
                <c:pt idx="26670">
                  <c:v>0.34557509736956699</c:v>
                </c:pt>
                <c:pt idx="26671">
                  <c:v>0.344202950640071</c:v>
                </c:pt>
                <c:pt idx="26672">
                  <c:v>0.34307775095805798</c:v>
                </c:pt>
                <c:pt idx="26673">
                  <c:v>0.34209193861425202</c:v>
                </c:pt>
                <c:pt idx="26674">
                  <c:v>0.34157554800107498</c:v>
                </c:pt>
                <c:pt idx="26675">
                  <c:v>0.34100051497598799</c:v>
                </c:pt>
                <c:pt idx="26676">
                  <c:v>0.34068861702040298</c:v>
                </c:pt>
                <c:pt idx="26677">
                  <c:v>0.340728547002354</c:v>
                </c:pt>
                <c:pt idx="26678">
                  <c:v>0.34076319798464899</c:v>
                </c:pt>
                <c:pt idx="26679">
                  <c:v>0.341323211544099</c:v>
                </c:pt>
                <c:pt idx="26680">
                  <c:v>0.34148456682948303</c:v>
                </c:pt>
                <c:pt idx="26681">
                  <c:v>0.34237335732975399</c:v>
                </c:pt>
                <c:pt idx="26682">
                  <c:v>0.34302368050417098</c:v>
                </c:pt>
                <c:pt idx="26683">
                  <c:v>0.34440463603608501</c:v>
                </c:pt>
                <c:pt idx="26684">
                  <c:v>0.34558074263039101</c:v>
                </c:pt>
                <c:pt idx="26685">
                  <c:v>0.34634634586139801</c:v>
                </c:pt>
                <c:pt idx="26686">
                  <c:v>0.34816013099935</c:v>
                </c:pt>
                <c:pt idx="26687">
                  <c:v>0.34957215757669002</c:v>
                </c:pt>
                <c:pt idx="26688">
                  <c:v>0.35143807220275303</c:v>
                </c:pt>
                <c:pt idx="26689">
                  <c:v>0.35322800988525499</c:v>
                </c:pt>
                <c:pt idx="26690">
                  <c:v>0.35497109719617398</c:v>
                </c:pt>
                <c:pt idx="26691">
                  <c:v>0.35676010589132501</c:v>
                </c:pt>
                <c:pt idx="26692">
                  <c:v>0.35897580594346101</c:v>
                </c:pt>
                <c:pt idx="26693">
                  <c:v>0.36092502632540602</c:v>
                </c:pt>
                <c:pt idx="26694">
                  <c:v>0.36298514746004701</c:v>
                </c:pt>
                <c:pt idx="26695">
                  <c:v>0.364917462539325</c:v>
                </c:pt>
                <c:pt idx="26696">
                  <c:v>0.36671046591207901</c:v>
                </c:pt>
                <c:pt idx="26697">
                  <c:v>0.36905388679235002</c:v>
                </c:pt>
                <c:pt idx="26698">
                  <c:v>0.37080069455765802</c:v>
                </c:pt>
                <c:pt idx="26699">
                  <c:v>0.37308942379535898</c:v>
                </c:pt>
                <c:pt idx="26700">
                  <c:v>0.37465178387005199</c:v>
                </c:pt>
                <c:pt idx="26701">
                  <c:v>0.37669676760610299</c:v>
                </c:pt>
                <c:pt idx="26702">
                  <c:v>0.37853350808568298</c:v>
                </c:pt>
                <c:pt idx="26703">
                  <c:v>0.38019736504143398</c:v>
                </c:pt>
                <c:pt idx="26704">
                  <c:v>0.381813251735998</c:v>
                </c:pt>
                <c:pt idx="26705">
                  <c:v>0.38330407825369001</c:v>
                </c:pt>
                <c:pt idx="26706">
                  <c:v>0.38482962515633801</c:v>
                </c:pt>
                <c:pt idx="26707">
                  <c:v>0.38581465204360299</c:v>
                </c:pt>
                <c:pt idx="26708">
                  <c:v>0.387112567795941</c:v>
                </c:pt>
                <c:pt idx="26709">
                  <c:v>0.38784986683054401</c:v>
                </c:pt>
                <c:pt idx="26710">
                  <c:v>0.38872341321642201</c:v>
                </c:pt>
                <c:pt idx="26711">
                  <c:v>0.389353110192526</c:v>
                </c:pt>
                <c:pt idx="26712">
                  <c:v>0.38941963641148503</c:v>
                </c:pt>
                <c:pt idx="26713">
                  <c:v>0.38968154683398398</c:v>
                </c:pt>
                <c:pt idx="26714">
                  <c:v>0.389881360238089</c:v>
                </c:pt>
                <c:pt idx="26715">
                  <c:v>0.38988483843385302</c:v>
                </c:pt>
                <c:pt idx="26716">
                  <c:v>0.38956890349282802</c:v>
                </c:pt>
                <c:pt idx="26717">
                  <c:v>0.38883312673189302</c:v>
                </c:pt>
                <c:pt idx="26718">
                  <c:v>0.38808619945192602</c:v>
                </c:pt>
                <c:pt idx="26719">
                  <c:v>0.38752162767394199</c:v>
                </c:pt>
                <c:pt idx="26720">
                  <c:v>0.38624558876644299</c:v>
                </c:pt>
                <c:pt idx="26721">
                  <c:v>0.38496910068248402</c:v>
                </c:pt>
                <c:pt idx="26722">
                  <c:v>0.38324574180972598</c:v>
                </c:pt>
                <c:pt idx="26723">
                  <c:v>0.38145598755089699</c:v>
                </c:pt>
                <c:pt idx="26724">
                  <c:v>0.37981281336984002</c:v>
                </c:pt>
                <c:pt idx="26725">
                  <c:v>0.377634494771726</c:v>
                </c:pt>
                <c:pt idx="26726">
                  <c:v>0.37531042146587401</c:v>
                </c:pt>
                <c:pt idx="26727">
                  <c:v>0.37259765709758202</c:v>
                </c:pt>
                <c:pt idx="26728">
                  <c:v>0.36984109422947797</c:v>
                </c:pt>
                <c:pt idx="26729">
                  <c:v>0.36738807262837098</c:v>
                </c:pt>
                <c:pt idx="26730">
                  <c:v>0.36419645698509701</c:v>
                </c:pt>
                <c:pt idx="26731">
                  <c:v>0.36112526540059098</c:v>
                </c:pt>
                <c:pt idx="26732">
                  <c:v>0.35756311816670799</c:v>
                </c:pt>
                <c:pt idx="26733">
                  <c:v>0.35431887167059001</c:v>
                </c:pt>
                <c:pt idx="26734">
                  <c:v>0.350622714342745</c:v>
                </c:pt>
                <c:pt idx="26735">
                  <c:v>0.346885141421996</c:v>
                </c:pt>
                <c:pt idx="26736">
                  <c:v>0.34307905708376901</c:v>
                </c:pt>
                <c:pt idx="26737">
                  <c:v>0.33885385199943102</c:v>
                </c:pt>
                <c:pt idx="26738">
                  <c:v>0.33490374251178601</c:v>
                </c:pt>
                <c:pt idx="26739">
                  <c:v>0.33061094298884902</c:v>
                </c:pt>
                <c:pt idx="26740">
                  <c:v>0.32629848674529999</c:v>
                </c:pt>
                <c:pt idx="26741">
                  <c:v>0.32209765586025502</c:v>
                </c:pt>
                <c:pt idx="26742">
                  <c:v>0.31767714393062302</c:v>
                </c:pt>
                <c:pt idx="26743">
                  <c:v>0.31325473124007402</c:v>
                </c:pt>
                <c:pt idx="26744">
                  <c:v>0.30873212593627603</c:v>
                </c:pt>
                <c:pt idx="26745">
                  <c:v>0.30382653091775702</c:v>
                </c:pt>
                <c:pt idx="26746">
                  <c:v>0.29971676618522503</c:v>
                </c:pt>
                <c:pt idx="26747">
                  <c:v>0.29477494325396397</c:v>
                </c:pt>
                <c:pt idx="26748">
                  <c:v>0.29026761487194103</c:v>
                </c:pt>
                <c:pt idx="26749">
                  <c:v>0.285431827139214</c:v>
                </c:pt>
                <c:pt idx="26750">
                  <c:v>0.28059324173658701</c:v>
                </c:pt>
                <c:pt idx="26751">
                  <c:v>0.27618026008690899</c:v>
                </c:pt>
                <c:pt idx="26752">
                  <c:v>0.27135459379934401</c:v>
                </c:pt>
                <c:pt idx="26753">
                  <c:v>0.26703979056195898</c:v>
                </c:pt>
                <c:pt idx="26754">
                  <c:v>0.26223848743260803</c:v>
                </c:pt>
                <c:pt idx="26755">
                  <c:v>0.25748098063512698</c:v>
                </c:pt>
                <c:pt idx="26756">
                  <c:v>0.253190425620827</c:v>
                </c:pt>
                <c:pt idx="26757">
                  <c:v>0.248619858324304</c:v>
                </c:pt>
                <c:pt idx="26758">
                  <c:v>0.24433552494644001</c:v>
                </c:pt>
                <c:pt idx="26759">
                  <c:v>0.239862313862717</c:v>
                </c:pt>
                <c:pt idx="26760">
                  <c:v>0.235299405666128</c:v>
                </c:pt>
                <c:pt idx="26761">
                  <c:v>0.230953185919957</c:v>
                </c:pt>
                <c:pt idx="26762">
                  <c:v>0.22676525559681501</c:v>
                </c:pt>
                <c:pt idx="26763">
                  <c:v>0.22242294954438499</c:v>
                </c:pt>
                <c:pt idx="26764">
                  <c:v>0.21793286004919199</c:v>
                </c:pt>
                <c:pt idx="26765">
                  <c:v>0.21398261871423199</c:v>
                </c:pt>
                <c:pt idx="26766">
                  <c:v>0.209835556590136</c:v>
                </c:pt>
                <c:pt idx="26767">
                  <c:v>0.20577775673116899</c:v>
                </c:pt>
                <c:pt idx="26768">
                  <c:v>0.201843570217485</c:v>
                </c:pt>
                <c:pt idx="26769">
                  <c:v>0.19781480154611999</c:v>
                </c:pt>
                <c:pt idx="26770">
                  <c:v>0.19394325503392401</c:v>
                </c:pt>
                <c:pt idx="26771">
                  <c:v>0.19000960970205499</c:v>
                </c:pt>
                <c:pt idx="26772">
                  <c:v>0.186078011653946</c:v>
                </c:pt>
                <c:pt idx="26773">
                  <c:v>0.18240257775423199</c:v>
                </c:pt>
                <c:pt idx="26774">
                  <c:v>0.17856616512936499</c:v>
                </c:pt>
                <c:pt idx="26775">
                  <c:v>0.17481802926974799</c:v>
                </c:pt>
                <c:pt idx="26776">
                  <c:v>0.17108219842612099</c:v>
                </c:pt>
                <c:pt idx="26777">
                  <c:v>0.16699240771705401</c:v>
                </c:pt>
                <c:pt idx="26778">
                  <c:v>0.16340159739665699</c:v>
                </c:pt>
                <c:pt idx="26779">
                  <c:v>0.15986384729592101</c:v>
                </c:pt>
                <c:pt idx="26780">
                  <c:v>0.15600133815645101</c:v>
                </c:pt>
                <c:pt idx="26781">
                  <c:v>0.152356370631099</c:v>
                </c:pt>
                <c:pt idx="26782">
                  <c:v>0.14837836566919799</c:v>
                </c:pt>
                <c:pt idx="26783">
                  <c:v>0.14476588981973301</c:v>
                </c:pt>
                <c:pt idx="26784">
                  <c:v>0.14102968691597001</c:v>
                </c:pt>
                <c:pt idx="26785">
                  <c:v>0.13727542142457699</c:v>
                </c:pt>
                <c:pt idx="26786">
                  <c:v>0.13342549981914101</c:v>
                </c:pt>
                <c:pt idx="26787">
                  <c:v>0.129334341611544</c:v>
                </c:pt>
                <c:pt idx="26788">
                  <c:v>0.12550046516896399</c:v>
                </c:pt>
                <c:pt idx="26789">
                  <c:v>0.121549308274385</c:v>
                </c:pt>
                <c:pt idx="26790">
                  <c:v>0.117446562942919</c:v>
                </c:pt>
                <c:pt idx="26791">
                  <c:v>0.1131512265655</c:v>
                </c:pt>
                <c:pt idx="26792">
                  <c:v>0.10904981991478201</c:v>
                </c:pt>
                <c:pt idx="26793">
                  <c:v>0.105175776881096</c:v>
                </c:pt>
                <c:pt idx="26794">
                  <c:v>0.100449602280952</c:v>
                </c:pt>
                <c:pt idx="26795">
                  <c:v>9.6661748847985202E-2</c:v>
                </c:pt>
                <c:pt idx="26796">
                  <c:v>9.1748045820042895E-2</c:v>
                </c:pt>
                <c:pt idx="26797">
                  <c:v>8.7444394006024398E-2</c:v>
                </c:pt>
                <c:pt idx="26798">
                  <c:v>8.3277554001074006E-2</c:v>
                </c:pt>
                <c:pt idx="26799">
                  <c:v>7.8334596053360794E-2</c:v>
                </c:pt>
                <c:pt idx="26800">
                  <c:v>7.3879490873584003E-2</c:v>
                </c:pt>
                <c:pt idx="26801">
                  <c:v>6.8705836352589006E-2</c:v>
                </c:pt>
                <c:pt idx="26802">
                  <c:v>6.4469190628809903E-2</c:v>
                </c:pt>
                <c:pt idx="26803">
                  <c:v>5.8972520639025999E-2</c:v>
                </c:pt>
                <c:pt idx="26804">
                  <c:v>5.4793347010066502E-2</c:v>
                </c:pt>
                <c:pt idx="26805">
                  <c:v>4.9138350955797903E-2</c:v>
                </c:pt>
                <c:pt idx="26806">
                  <c:v>4.3998624887752899E-2</c:v>
                </c:pt>
                <c:pt idx="26807">
                  <c:v>3.9414690659029403E-2</c:v>
                </c:pt>
                <c:pt idx="26808">
                  <c:v>3.3753751497143498E-2</c:v>
                </c:pt>
                <c:pt idx="26809">
                  <c:v>2.9244616910245502E-2</c:v>
                </c:pt>
                <c:pt idx="26810">
                  <c:v>2.3223737484666801E-2</c:v>
                </c:pt>
                <c:pt idx="26811">
                  <c:v>1.8778374900475899E-2</c:v>
                </c:pt>
                <c:pt idx="26812">
                  <c:v>1.2867121190392E-2</c:v>
                </c:pt>
                <c:pt idx="26813">
                  <c:v>8.0211658645592508E-3</c:v>
                </c:pt>
                <c:pt idx="26814">
                  <c:v>2.7748792294717598E-3</c:v>
                </c:pt>
                <c:pt idx="26815">
                  <c:v>-3.3526908405973801E-3</c:v>
                </c:pt>
                <c:pt idx="26816">
                  <c:v>-7.5271183540713002E-3</c:v>
                </c:pt>
                <c:pt idx="26817">
                  <c:v>-1.39152278461712E-2</c:v>
                </c:pt>
                <c:pt idx="26818">
                  <c:v>-1.8456598291724101E-2</c:v>
                </c:pt>
                <c:pt idx="26819">
                  <c:v>-2.4254583432055599E-2</c:v>
                </c:pt>
                <c:pt idx="26820">
                  <c:v>-2.9085125182838099E-2</c:v>
                </c:pt>
                <c:pt idx="26821">
                  <c:v>-3.4490346426965898E-2</c:v>
                </c:pt>
                <c:pt idx="26822">
                  <c:v>-3.9975235000578001E-2</c:v>
                </c:pt>
                <c:pt idx="26823">
                  <c:v>-4.4298371927606502E-2</c:v>
                </c:pt>
                <c:pt idx="26824">
                  <c:v>-5.0337051840342602E-2</c:v>
                </c:pt>
                <c:pt idx="26825">
                  <c:v>-5.4246191931957698E-2</c:v>
                </c:pt>
                <c:pt idx="26826">
                  <c:v>-5.9955927575457597E-2</c:v>
                </c:pt>
                <c:pt idx="26827">
                  <c:v>-6.4785339993517002E-2</c:v>
                </c:pt>
                <c:pt idx="26828">
                  <c:v>-6.9282116233932906E-2</c:v>
                </c:pt>
                <c:pt idx="26829">
                  <c:v>-7.4276735250811798E-2</c:v>
                </c:pt>
                <c:pt idx="26830">
                  <c:v>-7.8180402596111795E-2</c:v>
                </c:pt>
                <c:pt idx="26831">
                  <c:v>-8.3514541943194701E-2</c:v>
                </c:pt>
                <c:pt idx="26832">
                  <c:v>-8.7447356487054595E-2</c:v>
                </c:pt>
                <c:pt idx="26833">
                  <c:v>-9.2277700434565693E-2</c:v>
                </c:pt>
                <c:pt idx="26834">
                  <c:v>-9.5884908940501404E-2</c:v>
                </c:pt>
                <c:pt idx="26835">
                  <c:v>-9.9713854877511304E-2</c:v>
                </c:pt>
                <c:pt idx="26836">
                  <c:v>-0.10394796367778</c:v>
                </c:pt>
                <c:pt idx="26837">
                  <c:v>-0.107490187363055</c:v>
                </c:pt>
                <c:pt idx="26838">
                  <c:v>-0.11175104986657999</c:v>
                </c:pt>
                <c:pt idx="26839">
                  <c:v>-0.114385968466142</c:v>
                </c:pt>
                <c:pt idx="26840">
                  <c:v>-0.11821299487718499</c:v>
                </c:pt>
                <c:pt idx="26841">
                  <c:v>-0.121116063998225</c:v>
                </c:pt>
                <c:pt idx="26842">
                  <c:v>-0.124577351736846</c:v>
                </c:pt>
                <c:pt idx="26843">
                  <c:v>-0.12750040426560799</c:v>
                </c:pt>
                <c:pt idx="26844">
                  <c:v>-0.129977391751017</c:v>
                </c:pt>
                <c:pt idx="26845">
                  <c:v>-0.132840648925073</c:v>
                </c:pt>
                <c:pt idx="26846">
                  <c:v>-0.13489975085663899</c:v>
                </c:pt>
                <c:pt idx="26847">
                  <c:v>-0.137822381141331</c:v>
                </c:pt>
                <c:pt idx="26848">
                  <c:v>-0.13950151980897099</c:v>
                </c:pt>
                <c:pt idx="26849">
                  <c:v>-0.14208136320074</c:v>
                </c:pt>
                <c:pt idx="26850">
                  <c:v>-0.14357035592168901</c:v>
                </c:pt>
                <c:pt idx="26851">
                  <c:v>-0.145492582279377</c:v>
                </c:pt>
                <c:pt idx="26852">
                  <c:v>-0.14728910402230799</c:v>
                </c:pt>
                <c:pt idx="26853">
                  <c:v>-0.14836321016085</c:v>
                </c:pt>
                <c:pt idx="26854">
                  <c:v>-0.150619507519794</c:v>
                </c:pt>
                <c:pt idx="26855">
                  <c:v>-0.15112622339338799</c:v>
                </c:pt>
                <c:pt idx="26856">
                  <c:v>-0.15276436684872499</c:v>
                </c:pt>
                <c:pt idx="26857">
                  <c:v>-0.153523620546791</c:v>
                </c:pt>
                <c:pt idx="26858">
                  <c:v>-0.154764348742608</c:v>
                </c:pt>
                <c:pt idx="26859">
                  <c:v>-0.15586580276714501</c:v>
                </c:pt>
                <c:pt idx="26860">
                  <c:v>-0.156534541062223</c:v>
                </c:pt>
                <c:pt idx="26861">
                  <c:v>-0.157481877512475</c:v>
                </c:pt>
                <c:pt idx="26862">
                  <c:v>-0.15770085809895301</c:v>
                </c:pt>
                <c:pt idx="26863">
                  <c:v>-0.15891667442712101</c:v>
                </c:pt>
                <c:pt idx="26864">
                  <c:v>-0.15905123644947999</c:v>
                </c:pt>
                <c:pt idx="26865">
                  <c:v>-0.16004811457073101</c:v>
                </c:pt>
                <c:pt idx="26866">
                  <c:v>-0.160303264607184</c:v>
                </c:pt>
                <c:pt idx="26867">
                  <c:v>-0.16073592877984799</c:v>
                </c:pt>
                <c:pt idx="26868">
                  <c:v>-0.16138614200791099</c:v>
                </c:pt>
                <c:pt idx="26869">
                  <c:v>-0.16192096311809201</c:v>
                </c:pt>
                <c:pt idx="26870">
                  <c:v>-0.16277717983095799</c:v>
                </c:pt>
                <c:pt idx="26871">
                  <c:v>-0.16293045369630499</c:v>
                </c:pt>
                <c:pt idx="26872">
                  <c:v>-0.163590077326703</c:v>
                </c:pt>
                <c:pt idx="26873">
                  <c:v>-0.16414076524678101</c:v>
                </c:pt>
                <c:pt idx="26874">
                  <c:v>-0.164839026527177</c:v>
                </c:pt>
                <c:pt idx="26875">
                  <c:v>-0.16559581251972999</c:v>
                </c:pt>
                <c:pt idx="26876">
                  <c:v>-0.16619915689010101</c:v>
                </c:pt>
                <c:pt idx="26877">
                  <c:v>-0.16719985044541799</c:v>
                </c:pt>
                <c:pt idx="26878">
                  <c:v>-0.167731312717882</c:v>
                </c:pt>
                <c:pt idx="26879">
                  <c:v>-0.169074899381468</c:v>
                </c:pt>
                <c:pt idx="26880">
                  <c:v>-0.16976043132954499</c:v>
                </c:pt>
                <c:pt idx="26881">
                  <c:v>-0.17131216602840199</c:v>
                </c:pt>
                <c:pt idx="26882">
                  <c:v>-0.17250771990462499</c:v>
                </c:pt>
                <c:pt idx="26883">
                  <c:v>-0.173640162044191</c:v>
                </c:pt>
                <c:pt idx="26884">
                  <c:v>-0.175360817101223</c:v>
                </c:pt>
                <c:pt idx="26885">
                  <c:v>-0.17658013843127099</c:v>
                </c:pt>
                <c:pt idx="26886">
                  <c:v>-0.178578863573472</c:v>
                </c:pt>
                <c:pt idx="26887">
                  <c:v>-0.18030415798187399</c:v>
                </c:pt>
                <c:pt idx="26888">
                  <c:v>-0.182118648597554</c:v>
                </c:pt>
                <c:pt idx="26889">
                  <c:v>-0.184120481994833</c:v>
                </c:pt>
                <c:pt idx="26890">
                  <c:v>-0.186303401745502</c:v>
                </c:pt>
                <c:pt idx="26891">
                  <c:v>-0.188512472738459</c:v>
                </c:pt>
                <c:pt idx="26892">
                  <c:v>-0.19101193441250899</c:v>
                </c:pt>
                <c:pt idx="26893">
                  <c:v>-0.19369721568135601</c:v>
                </c:pt>
                <c:pt idx="26894">
                  <c:v>-0.19615231158729399</c:v>
                </c:pt>
                <c:pt idx="26895">
                  <c:v>-0.19897390106014501</c:v>
                </c:pt>
                <c:pt idx="26896">
                  <c:v>-0.20180811737229601</c:v>
                </c:pt>
                <c:pt idx="26897">
                  <c:v>-0.20513731188175899</c:v>
                </c:pt>
                <c:pt idx="26898">
                  <c:v>-0.20823059281620901</c:v>
                </c:pt>
                <c:pt idx="26899">
                  <c:v>-0.21130946034502901</c:v>
                </c:pt>
                <c:pt idx="26900">
                  <c:v>-0.214827527700862</c:v>
                </c:pt>
                <c:pt idx="26901">
                  <c:v>-0.21829530855419099</c:v>
                </c:pt>
                <c:pt idx="26902">
                  <c:v>-0.22190363969704099</c:v>
                </c:pt>
                <c:pt idx="26903">
                  <c:v>-0.225567862166068</c:v>
                </c:pt>
                <c:pt idx="26904">
                  <c:v>-0.229449704410782</c:v>
                </c:pt>
                <c:pt idx="26905">
                  <c:v>-0.23307693991120301</c:v>
                </c:pt>
                <c:pt idx="26906">
                  <c:v>-0.237117166216465</c:v>
                </c:pt>
                <c:pt idx="26907">
                  <c:v>-0.240952139909519</c:v>
                </c:pt>
                <c:pt idx="26908">
                  <c:v>-0.24511377242447499</c:v>
                </c:pt>
                <c:pt idx="26909">
                  <c:v>-0.24950486878425099</c:v>
                </c:pt>
                <c:pt idx="26910">
                  <c:v>-0.25361390532247602</c:v>
                </c:pt>
                <c:pt idx="26911">
                  <c:v>-0.25804232547891998</c:v>
                </c:pt>
                <c:pt idx="26912">
                  <c:v>-0.262002006162384</c:v>
                </c:pt>
                <c:pt idx="26913">
                  <c:v>-0.266409487715557</c:v>
                </c:pt>
                <c:pt idx="26914">
                  <c:v>-0.27104483542858598</c:v>
                </c:pt>
                <c:pt idx="26915">
                  <c:v>-0.27551082747272398</c:v>
                </c:pt>
                <c:pt idx="26916">
                  <c:v>-0.27976980585174799</c:v>
                </c:pt>
                <c:pt idx="26917">
                  <c:v>-0.28403418581612899</c:v>
                </c:pt>
                <c:pt idx="26918">
                  <c:v>-0.28846624616265398</c:v>
                </c:pt>
                <c:pt idx="26919">
                  <c:v>-0.29303447921881498</c:v>
                </c:pt>
                <c:pt idx="26920">
                  <c:v>-0.297584854129537</c:v>
                </c:pt>
                <c:pt idx="26921">
                  <c:v>-0.30174605339483901</c:v>
                </c:pt>
                <c:pt idx="26922">
                  <c:v>-0.30610551402077402</c:v>
                </c:pt>
                <c:pt idx="26923">
                  <c:v>-0.31043391256928998</c:v>
                </c:pt>
                <c:pt idx="26924">
                  <c:v>-0.31478624950885897</c:v>
                </c:pt>
                <c:pt idx="26925">
                  <c:v>-0.31927662917392002</c:v>
                </c:pt>
                <c:pt idx="26926">
                  <c:v>-0.32327642129991901</c:v>
                </c:pt>
                <c:pt idx="26927">
                  <c:v>-0.32737498587972202</c:v>
                </c:pt>
                <c:pt idx="26928">
                  <c:v>-0.33133362159857799</c:v>
                </c:pt>
                <c:pt idx="26929">
                  <c:v>-0.33553800621687202</c:v>
                </c:pt>
                <c:pt idx="26930">
                  <c:v>-0.339429204164854</c:v>
                </c:pt>
                <c:pt idx="26931">
                  <c:v>-0.34321614168610298</c:v>
                </c:pt>
                <c:pt idx="26932">
                  <c:v>-0.34698401060515</c:v>
                </c:pt>
                <c:pt idx="26933">
                  <c:v>-0.35052517786173498</c:v>
                </c:pt>
                <c:pt idx="26934">
                  <c:v>-0.35430472639523097</c:v>
                </c:pt>
                <c:pt idx="26935">
                  <c:v>-0.35759874258810598</c:v>
                </c:pt>
                <c:pt idx="26936">
                  <c:v>-0.36118877999490101</c:v>
                </c:pt>
                <c:pt idx="26937">
                  <c:v>-0.36433223262581599</c:v>
                </c:pt>
                <c:pt idx="26938">
                  <c:v>-0.36739357982926302</c:v>
                </c:pt>
                <c:pt idx="26939">
                  <c:v>-0.370493446371704</c:v>
                </c:pt>
                <c:pt idx="26940">
                  <c:v>-0.37316024523698899</c:v>
                </c:pt>
                <c:pt idx="26941">
                  <c:v>-0.37617071402994801</c:v>
                </c:pt>
                <c:pt idx="26942">
                  <c:v>-0.378667250256842</c:v>
                </c:pt>
                <c:pt idx="26943">
                  <c:v>-0.38108444846577599</c:v>
                </c:pt>
                <c:pt idx="26944">
                  <c:v>-0.383252121817442</c:v>
                </c:pt>
                <c:pt idx="26945">
                  <c:v>-0.38544992299260999</c:v>
                </c:pt>
                <c:pt idx="26946">
                  <c:v>-0.38767470763360201</c:v>
                </c:pt>
                <c:pt idx="26947">
                  <c:v>-0.38958871673516299</c:v>
                </c:pt>
                <c:pt idx="26948">
                  <c:v>-0.39138033084190299</c:v>
                </c:pt>
                <c:pt idx="26949">
                  <c:v>-0.39273014679363499</c:v>
                </c:pt>
                <c:pt idx="26950">
                  <c:v>-0.39424680678312901</c:v>
                </c:pt>
                <c:pt idx="26951">
                  <c:v>-0.39561182851485699</c:v>
                </c:pt>
                <c:pt idx="26952">
                  <c:v>-0.39693104875955398</c:v>
                </c:pt>
                <c:pt idx="26953">
                  <c:v>-0.39767980072064901</c:v>
                </c:pt>
                <c:pt idx="26954">
                  <c:v>-0.39842835083867501</c:v>
                </c:pt>
                <c:pt idx="26955">
                  <c:v>-0.39913016575889698</c:v>
                </c:pt>
                <c:pt idx="26956">
                  <c:v>-0.399627699590903</c:v>
                </c:pt>
                <c:pt idx="26957">
                  <c:v>-0.40018015995898598</c:v>
                </c:pt>
                <c:pt idx="26958">
                  <c:v>-0.40015007470165098</c:v>
                </c:pt>
                <c:pt idx="26959">
                  <c:v>-0.40029798890613499</c:v>
                </c:pt>
                <c:pt idx="26960">
                  <c:v>-0.39998332312198498</c:v>
                </c:pt>
                <c:pt idx="26961">
                  <c:v>-0.39991456502960498</c:v>
                </c:pt>
                <c:pt idx="26962">
                  <c:v>-0.39938471185735902</c:v>
                </c:pt>
                <c:pt idx="26963">
                  <c:v>-0.39899783452092003</c:v>
                </c:pt>
                <c:pt idx="26964">
                  <c:v>-0.398172502949388</c:v>
                </c:pt>
                <c:pt idx="26965">
                  <c:v>-0.39708574636085198</c:v>
                </c:pt>
                <c:pt idx="26966">
                  <c:v>-0.39627181273443901</c:v>
                </c:pt>
                <c:pt idx="26967">
                  <c:v>-0.39471750178145598</c:v>
                </c:pt>
                <c:pt idx="26968">
                  <c:v>-0.39379073408813797</c:v>
                </c:pt>
                <c:pt idx="26969">
                  <c:v>-0.392163476428879</c:v>
                </c:pt>
                <c:pt idx="26970">
                  <c:v>-0.39034206099783803</c:v>
                </c:pt>
                <c:pt idx="26971">
                  <c:v>-0.38868793481215103</c:v>
                </c:pt>
                <c:pt idx="26972">
                  <c:v>-0.38642469317893902</c:v>
                </c:pt>
                <c:pt idx="26973">
                  <c:v>-0.38482213068575399</c:v>
                </c:pt>
                <c:pt idx="26974">
                  <c:v>-0.382496110485048</c:v>
                </c:pt>
                <c:pt idx="26975">
                  <c:v>-0.380156592478335</c:v>
                </c:pt>
                <c:pt idx="26976">
                  <c:v>-0.37766551744822702</c:v>
                </c:pt>
                <c:pt idx="26977">
                  <c:v>-0.37503132087022001</c:v>
                </c:pt>
                <c:pt idx="26978">
                  <c:v>-0.37238240007012102</c:v>
                </c:pt>
                <c:pt idx="26979">
                  <c:v>-0.36983052242418601</c:v>
                </c:pt>
                <c:pt idx="26980">
                  <c:v>-0.36684297023766299</c:v>
                </c:pt>
                <c:pt idx="26981">
                  <c:v>-0.36345226699686101</c:v>
                </c:pt>
                <c:pt idx="26982">
                  <c:v>-0.36043788999527399</c:v>
                </c:pt>
                <c:pt idx="26983">
                  <c:v>-0.35717285780116098</c:v>
                </c:pt>
                <c:pt idx="26984">
                  <c:v>-0.35396477166506002</c:v>
                </c:pt>
                <c:pt idx="26985">
                  <c:v>-0.35043777797056802</c:v>
                </c:pt>
                <c:pt idx="26986">
                  <c:v>-0.34675013735958199</c:v>
                </c:pt>
                <c:pt idx="26987">
                  <c:v>-0.34325606112769003</c:v>
                </c:pt>
                <c:pt idx="26988">
                  <c:v>-0.33957144165596898</c:v>
                </c:pt>
                <c:pt idx="26989">
                  <c:v>-0.33605941999016298</c:v>
                </c:pt>
                <c:pt idx="26990">
                  <c:v>-0.33220490880055797</c:v>
                </c:pt>
                <c:pt idx="26991">
                  <c:v>-0.32842627420111198</c:v>
                </c:pt>
                <c:pt idx="26992">
                  <c:v>-0.32434874660978602</c:v>
                </c:pt>
                <c:pt idx="26993">
                  <c:v>-0.32067238211976901</c:v>
                </c:pt>
                <c:pt idx="26994">
                  <c:v>-0.31657266011226598</c:v>
                </c:pt>
                <c:pt idx="26995">
                  <c:v>-0.312581270328678</c:v>
                </c:pt>
                <c:pt idx="26996">
                  <c:v>-0.30883969893601898</c:v>
                </c:pt>
                <c:pt idx="26997">
                  <c:v>-0.30450484435721298</c:v>
                </c:pt>
                <c:pt idx="26998">
                  <c:v>-0.30077626542298203</c:v>
                </c:pt>
                <c:pt idx="26999">
                  <c:v>-0.29663083954026498</c:v>
                </c:pt>
                <c:pt idx="27000">
                  <c:v>-0.29283673790704401</c:v>
                </c:pt>
                <c:pt idx="27001">
                  <c:v>-0.28903917408076502</c:v>
                </c:pt>
                <c:pt idx="27002">
                  <c:v>-0.28502638905698402</c:v>
                </c:pt>
                <c:pt idx="27003">
                  <c:v>-0.28134883739053701</c:v>
                </c:pt>
                <c:pt idx="27004">
                  <c:v>-0.27733505470525499</c:v>
                </c:pt>
                <c:pt idx="27005">
                  <c:v>-0.27383665918321798</c:v>
                </c:pt>
                <c:pt idx="27006">
                  <c:v>-0.27020219506669502</c:v>
                </c:pt>
                <c:pt idx="27007">
                  <c:v>-0.26665108270204202</c:v>
                </c:pt>
                <c:pt idx="27008">
                  <c:v>-0.263035826888673</c:v>
                </c:pt>
                <c:pt idx="27009">
                  <c:v>-0.259580379652603</c:v>
                </c:pt>
                <c:pt idx="27010">
                  <c:v>-0.25650643443229498</c:v>
                </c:pt>
                <c:pt idx="27011">
                  <c:v>-0.25338073716012099</c:v>
                </c:pt>
                <c:pt idx="27012">
                  <c:v>-0.25044966376220601</c:v>
                </c:pt>
                <c:pt idx="27013">
                  <c:v>-0.247403170960311</c:v>
                </c:pt>
                <c:pt idx="27014">
                  <c:v>-0.24479605856302999</c:v>
                </c:pt>
                <c:pt idx="27015">
                  <c:v>-0.242185342209051</c:v>
                </c:pt>
                <c:pt idx="27016">
                  <c:v>-0.240018155269107</c:v>
                </c:pt>
                <c:pt idx="27017">
                  <c:v>-0.23760498176036501</c:v>
                </c:pt>
                <c:pt idx="27018">
                  <c:v>-0.235450907850137</c:v>
                </c:pt>
                <c:pt idx="27019">
                  <c:v>-0.233509842302425</c:v>
                </c:pt>
                <c:pt idx="27020">
                  <c:v>-0.23183115791877301</c:v>
                </c:pt>
                <c:pt idx="27021">
                  <c:v>-0.23044292029727501</c:v>
                </c:pt>
                <c:pt idx="27022">
                  <c:v>-0.22883674829904199</c:v>
                </c:pt>
                <c:pt idx="27023">
                  <c:v>-0.22774906637978201</c:v>
                </c:pt>
                <c:pt idx="27024">
                  <c:v>-0.22674288551556501</c:v>
                </c:pt>
                <c:pt idx="27025">
                  <c:v>-0.22600636284403999</c:v>
                </c:pt>
                <c:pt idx="27026">
                  <c:v>-0.22544278049297301</c:v>
                </c:pt>
                <c:pt idx="27027">
                  <c:v>-0.22499197716667399</c:v>
                </c:pt>
                <c:pt idx="27028">
                  <c:v>-0.22502078746830301</c:v>
                </c:pt>
                <c:pt idx="27029">
                  <c:v>-0.22492968098766</c:v>
                </c:pt>
                <c:pt idx="27030">
                  <c:v>-0.22536696688145</c:v>
                </c:pt>
                <c:pt idx="27031">
                  <c:v>-0.22559379657388401</c:v>
                </c:pt>
                <c:pt idx="27032">
                  <c:v>-0.22614199981284899</c:v>
                </c:pt>
                <c:pt idx="27033">
                  <c:v>-0.22712538492262899</c:v>
                </c:pt>
                <c:pt idx="27034">
                  <c:v>-0.22802250564248999</c:v>
                </c:pt>
                <c:pt idx="27035">
                  <c:v>-0.22923730883205901</c:v>
                </c:pt>
                <c:pt idx="27036">
                  <c:v>-0.23047475229807499</c:v>
                </c:pt>
                <c:pt idx="27037">
                  <c:v>-0.23208007680437501</c:v>
                </c:pt>
                <c:pt idx="27038">
                  <c:v>-0.23350763014683701</c:v>
                </c:pt>
                <c:pt idx="27039">
                  <c:v>-0.23546038428728699</c:v>
                </c:pt>
                <c:pt idx="27040">
                  <c:v>-0.23741226378932401</c:v>
                </c:pt>
                <c:pt idx="27041">
                  <c:v>-0.239327322320188</c:v>
                </c:pt>
                <c:pt idx="27042">
                  <c:v>-0.241653138736761</c:v>
                </c:pt>
                <c:pt idx="27043">
                  <c:v>-0.24392618043508099</c:v>
                </c:pt>
                <c:pt idx="27044">
                  <c:v>-0.246332659618404</c:v>
                </c:pt>
                <c:pt idx="27045">
                  <c:v>-0.24871000445626301</c:v>
                </c:pt>
                <c:pt idx="27046">
                  <c:v>-0.25118781168828402</c:v>
                </c:pt>
                <c:pt idx="27047">
                  <c:v>-0.25369062574802298</c:v>
                </c:pt>
                <c:pt idx="27048">
                  <c:v>-0.25623412716271399</c:v>
                </c:pt>
                <c:pt idx="27049">
                  <c:v>-0.25889183838492602</c:v>
                </c:pt>
                <c:pt idx="27050">
                  <c:v>-0.26153550874887499</c:v>
                </c:pt>
                <c:pt idx="27051">
                  <c:v>-0.26409189193775501</c:v>
                </c:pt>
                <c:pt idx="27052">
                  <c:v>-0.26671874791552402</c:v>
                </c:pt>
                <c:pt idx="27053">
                  <c:v>-0.26921995318219599</c:v>
                </c:pt>
                <c:pt idx="27054">
                  <c:v>-0.27152694448838</c:v>
                </c:pt>
                <c:pt idx="27055">
                  <c:v>-0.27426674248729899</c:v>
                </c:pt>
                <c:pt idx="27056">
                  <c:v>-0.27660242301548199</c:v>
                </c:pt>
                <c:pt idx="27057">
                  <c:v>-0.27863298827826</c:v>
                </c:pt>
                <c:pt idx="27058">
                  <c:v>-0.28073035954625303</c:v>
                </c:pt>
                <c:pt idx="27059">
                  <c:v>-0.28248800566503501</c:v>
                </c:pt>
                <c:pt idx="27060">
                  <c:v>-0.28441956146147801</c:v>
                </c:pt>
                <c:pt idx="27061">
                  <c:v>-0.28601489123338703</c:v>
                </c:pt>
                <c:pt idx="27062">
                  <c:v>-0.28747407417153098</c:v>
                </c:pt>
                <c:pt idx="27063">
                  <c:v>-0.288661886429468</c:v>
                </c:pt>
                <c:pt idx="27064">
                  <c:v>-0.28948872306686102</c:v>
                </c:pt>
                <c:pt idx="27065">
                  <c:v>-0.29033139474083702</c:v>
                </c:pt>
                <c:pt idx="27066">
                  <c:v>-0.290969147255076</c:v>
                </c:pt>
                <c:pt idx="27067">
                  <c:v>-0.29124974302635398</c:v>
                </c:pt>
                <c:pt idx="27068">
                  <c:v>-0.29092703687156701</c:v>
                </c:pt>
                <c:pt idx="27069">
                  <c:v>-0.290768969700269</c:v>
                </c:pt>
                <c:pt idx="27070">
                  <c:v>-0.29003928028590298</c:v>
                </c:pt>
                <c:pt idx="27071">
                  <c:v>-0.28956331923922801</c:v>
                </c:pt>
                <c:pt idx="27072">
                  <c:v>-0.28799489994621003</c:v>
                </c:pt>
                <c:pt idx="27073">
                  <c:v>-0.28654635599271999</c:v>
                </c:pt>
                <c:pt idx="27074">
                  <c:v>-0.28458293564106302</c:v>
                </c:pt>
                <c:pt idx="27075">
                  <c:v>-0.282338863558182</c:v>
                </c:pt>
                <c:pt idx="27076">
                  <c:v>-0.28001159765084799</c:v>
                </c:pt>
                <c:pt idx="27077">
                  <c:v>-0.27692365047241102</c:v>
                </c:pt>
                <c:pt idx="27078">
                  <c:v>-0.273912671770359</c:v>
                </c:pt>
                <c:pt idx="27079">
                  <c:v>-0.270025349418412</c:v>
                </c:pt>
                <c:pt idx="27080">
                  <c:v>-0.26631736515347698</c:v>
                </c:pt>
                <c:pt idx="27081">
                  <c:v>-0.26198880539610803</c:v>
                </c:pt>
                <c:pt idx="27082">
                  <c:v>-0.25762239234315398</c:v>
                </c:pt>
                <c:pt idx="27083">
                  <c:v>-0.252670416857594</c:v>
                </c:pt>
                <c:pt idx="27084">
                  <c:v>-0.24736234256133099</c:v>
                </c:pt>
                <c:pt idx="27085">
                  <c:v>-0.242019765089902</c:v>
                </c:pt>
                <c:pt idx="27086">
                  <c:v>-0.23580945573457901</c:v>
                </c:pt>
                <c:pt idx="27087">
                  <c:v>-0.230126435888728</c:v>
                </c:pt>
                <c:pt idx="27088">
                  <c:v>-0.22351614659427799</c:v>
                </c:pt>
                <c:pt idx="27089">
                  <c:v>-0.216940381460063</c:v>
                </c:pt>
                <c:pt idx="27090">
                  <c:v>-0.20995248375528999</c:v>
                </c:pt>
                <c:pt idx="27091">
                  <c:v>-0.202636382890479</c:v>
                </c:pt>
                <c:pt idx="27092">
                  <c:v>-0.195548979205493</c:v>
                </c:pt>
                <c:pt idx="27093">
                  <c:v>-0.18803542627151901</c:v>
                </c:pt>
                <c:pt idx="27094">
                  <c:v>-0.180376370067938</c:v>
                </c:pt>
                <c:pt idx="27095">
                  <c:v>-0.17219435035456701</c:v>
                </c:pt>
                <c:pt idx="27096">
                  <c:v>-0.16408989962316201</c:v>
                </c:pt>
                <c:pt idx="27097">
                  <c:v>-0.155988693212155</c:v>
                </c:pt>
                <c:pt idx="27098">
                  <c:v>-0.14798005290000099</c:v>
                </c:pt>
                <c:pt idx="27099">
                  <c:v>-0.139373164720344</c:v>
                </c:pt>
                <c:pt idx="27100">
                  <c:v>-0.13085602871288499</c:v>
                </c:pt>
                <c:pt idx="27101">
                  <c:v>-0.122387114298475</c:v>
                </c:pt>
                <c:pt idx="27102">
                  <c:v>-0.11383578480832</c:v>
                </c:pt>
                <c:pt idx="27103">
                  <c:v>-0.10554089438616</c:v>
                </c:pt>
                <c:pt idx="27104">
                  <c:v>-9.6773406217353405E-2</c:v>
                </c:pt>
                <c:pt idx="27105">
                  <c:v>-8.8371421239215903E-2</c:v>
                </c:pt>
                <c:pt idx="27106">
                  <c:v>-7.9572522643505894E-2</c:v>
                </c:pt>
                <c:pt idx="27107">
                  <c:v>-7.14244008382975E-2</c:v>
                </c:pt>
                <c:pt idx="27108">
                  <c:v>-6.3181299750767403E-2</c:v>
                </c:pt>
                <c:pt idx="27109">
                  <c:v>-5.5109738025527703E-2</c:v>
                </c:pt>
                <c:pt idx="27110">
                  <c:v>-4.7039783991037802E-2</c:v>
                </c:pt>
                <c:pt idx="27111">
                  <c:v>-3.9045093185010399E-2</c:v>
                </c:pt>
                <c:pt idx="27112">
                  <c:v>-3.1479643794309703E-2</c:v>
                </c:pt>
                <c:pt idx="27113">
                  <c:v>-2.3724609279184301E-2</c:v>
                </c:pt>
                <c:pt idx="27114">
                  <c:v>-1.6752960332236101E-2</c:v>
                </c:pt>
                <c:pt idx="27115">
                  <c:v>-9.5039607698248398E-3</c:v>
                </c:pt>
                <c:pt idx="27116">
                  <c:v>-2.37542035929691E-3</c:v>
                </c:pt>
                <c:pt idx="27117">
                  <c:v>4.1227304196269597E-3</c:v>
                </c:pt>
                <c:pt idx="27118">
                  <c:v>1.0701219689237301E-2</c:v>
                </c:pt>
                <c:pt idx="27119">
                  <c:v>1.6397751488298799E-2</c:v>
                </c:pt>
                <c:pt idx="27120">
                  <c:v>2.2310568133658001E-2</c:v>
                </c:pt>
                <c:pt idx="27121">
                  <c:v>2.7898168582147401E-2</c:v>
                </c:pt>
                <c:pt idx="27122">
                  <c:v>3.3299957872522302E-2</c:v>
                </c:pt>
                <c:pt idx="27123">
                  <c:v>3.8245704092568097E-2</c:v>
                </c:pt>
                <c:pt idx="27124">
                  <c:v>4.2726985232529199E-2</c:v>
                </c:pt>
                <c:pt idx="27125">
                  <c:v>4.69432113328083E-2</c:v>
                </c:pt>
                <c:pt idx="27126">
                  <c:v>5.1127832968568397E-2</c:v>
                </c:pt>
                <c:pt idx="27127">
                  <c:v>5.48245937972291E-2</c:v>
                </c:pt>
                <c:pt idx="27128">
                  <c:v>5.8304064514686303E-2</c:v>
                </c:pt>
                <c:pt idx="27129">
                  <c:v>6.1264670026869202E-2</c:v>
                </c:pt>
                <c:pt idx="27130">
                  <c:v>6.3875855015696301E-2</c:v>
                </c:pt>
                <c:pt idx="27131">
                  <c:v>6.6460880188136201E-2</c:v>
                </c:pt>
                <c:pt idx="27132">
                  <c:v>6.8689244098321195E-2</c:v>
                </c:pt>
                <c:pt idx="27133">
                  <c:v>7.0529651924299094E-2</c:v>
                </c:pt>
                <c:pt idx="27134">
                  <c:v>7.1997813407150099E-2</c:v>
                </c:pt>
                <c:pt idx="27135">
                  <c:v>7.3316538012989402E-2</c:v>
                </c:pt>
                <c:pt idx="27136">
                  <c:v>7.4504848381877695E-2</c:v>
                </c:pt>
                <c:pt idx="27137">
                  <c:v>7.5300805921429195E-2</c:v>
                </c:pt>
                <c:pt idx="27138">
                  <c:v>7.6103845430538497E-2</c:v>
                </c:pt>
                <c:pt idx="27139">
                  <c:v>7.6458886988142793E-2</c:v>
                </c:pt>
                <c:pt idx="27140">
                  <c:v>7.6733570302009196E-2</c:v>
                </c:pt>
                <c:pt idx="27141">
                  <c:v>7.6768342415787602E-2</c:v>
                </c:pt>
                <c:pt idx="27142">
                  <c:v>7.6776152889864294E-2</c:v>
                </c:pt>
                <c:pt idx="27143">
                  <c:v>7.6597743496402804E-2</c:v>
                </c:pt>
                <c:pt idx="27144">
                  <c:v>7.63217408805653E-2</c:v>
                </c:pt>
                <c:pt idx="27145">
                  <c:v>7.5980616151228003E-2</c:v>
                </c:pt>
                <c:pt idx="27146">
                  <c:v>7.5511446409160202E-2</c:v>
                </c:pt>
                <c:pt idx="27147">
                  <c:v>7.4768267537783206E-2</c:v>
                </c:pt>
                <c:pt idx="27148">
                  <c:v>7.4563360607210305E-2</c:v>
                </c:pt>
                <c:pt idx="27149">
                  <c:v>7.3985742142661695E-2</c:v>
                </c:pt>
                <c:pt idx="27150">
                  <c:v>7.3521055409373898E-2</c:v>
                </c:pt>
                <c:pt idx="27151">
                  <c:v>7.3211552772840902E-2</c:v>
                </c:pt>
                <c:pt idx="27152">
                  <c:v>7.2599576946761404E-2</c:v>
                </c:pt>
                <c:pt idx="27153">
                  <c:v>7.2355277334883505E-2</c:v>
                </c:pt>
                <c:pt idx="27154">
                  <c:v>7.2341613032207E-2</c:v>
                </c:pt>
                <c:pt idx="27155">
                  <c:v>7.2236927463185094E-2</c:v>
                </c:pt>
                <c:pt idx="27156">
                  <c:v>7.2381911491154804E-2</c:v>
                </c:pt>
                <c:pt idx="27157">
                  <c:v>7.2469431593503594E-2</c:v>
                </c:pt>
                <c:pt idx="27158">
                  <c:v>7.2949522461277602E-2</c:v>
                </c:pt>
                <c:pt idx="27159">
                  <c:v>7.3569770405636004E-2</c:v>
                </c:pt>
                <c:pt idx="27160">
                  <c:v>7.4594169906834901E-2</c:v>
                </c:pt>
                <c:pt idx="27161">
                  <c:v>7.56694792712133E-2</c:v>
                </c:pt>
                <c:pt idx="27162">
                  <c:v>7.6676251338439402E-2</c:v>
                </c:pt>
                <c:pt idx="27163">
                  <c:v>7.8493570291048906E-2</c:v>
                </c:pt>
                <c:pt idx="27164">
                  <c:v>8.0290894983173003E-2</c:v>
                </c:pt>
                <c:pt idx="27165">
                  <c:v>8.2540437314275406E-2</c:v>
                </c:pt>
                <c:pt idx="27166">
                  <c:v>8.4927501626481799E-2</c:v>
                </c:pt>
                <c:pt idx="27167">
                  <c:v>8.7696565042404695E-2</c:v>
                </c:pt>
                <c:pt idx="27168">
                  <c:v>9.0702456835398904E-2</c:v>
                </c:pt>
                <c:pt idx="27169">
                  <c:v>9.3959500547556599E-2</c:v>
                </c:pt>
                <c:pt idx="27170">
                  <c:v>9.7776173309422607E-2</c:v>
                </c:pt>
                <c:pt idx="27171">
                  <c:v>0.101444818927242</c:v>
                </c:pt>
                <c:pt idx="27172">
                  <c:v>0.106015495673226</c:v>
                </c:pt>
                <c:pt idx="27173">
                  <c:v>0.11040795646535401</c:v>
                </c:pt>
                <c:pt idx="27174">
                  <c:v>0.11516525298357599</c:v>
                </c:pt>
                <c:pt idx="27175">
                  <c:v>0.120445342555472</c:v>
                </c:pt>
                <c:pt idx="27176">
                  <c:v>0.12581701474780199</c:v>
                </c:pt>
                <c:pt idx="27177">
                  <c:v>0.13175749861219499</c:v>
                </c:pt>
                <c:pt idx="27178">
                  <c:v>0.13761440882350201</c:v>
                </c:pt>
                <c:pt idx="27179">
                  <c:v>0.143838268015267</c:v>
                </c:pt>
                <c:pt idx="27180">
                  <c:v>0.15018564083934199</c:v>
                </c:pt>
                <c:pt idx="27181">
                  <c:v>0.157125189236691</c:v>
                </c:pt>
                <c:pt idx="27182">
                  <c:v>0.16413740369014199</c:v>
                </c:pt>
                <c:pt idx="27183">
                  <c:v>0.171206665715851</c:v>
                </c:pt>
                <c:pt idx="27184">
                  <c:v>0.178346812270537</c:v>
                </c:pt>
                <c:pt idx="27185">
                  <c:v>0.186043518678326</c:v>
                </c:pt>
                <c:pt idx="27186">
                  <c:v>0.19380358510661999</c:v>
                </c:pt>
                <c:pt idx="27187">
                  <c:v>0.201393856897536</c:v>
                </c:pt>
                <c:pt idx="27188">
                  <c:v>0.20928490250730999</c:v>
                </c:pt>
                <c:pt idx="27189">
                  <c:v>0.21714924673851599</c:v>
                </c:pt>
                <c:pt idx="27190">
                  <c:v>0.22526028487188299</c:v>
                </c:pt>
                <c:pt idx="27191">
                  <c:v>0.23325828837982801</c:v>
                </c:pt>
                <c:pt idx="27192">
                  <c:v>0.24124459174453899</c:v>
                </c:pt>
                <c:pt idx="27193">
                  <c:v>0.249129787476009</c:v>
                </c:pt>
                <c:pt idx="27194">
                  <c:v>0.25721021905434299</c:v>
                </c:pt>
                <c:pt idx="27195">
                  <c:v>0.26507756230164797</c:v>
                </c:pt>
                <c:pt idx="27196">
                  <c:v>0.27278270451477099</c:v>
                </c:pt>
                <c:pt idx="27197">
                  <c:v>0.28054204868735599</c:v>
                </c:pt>
                <c:pt idx="27198">
                  <c:v>0.28804925805688902</c:v>
                </c:pt>
                <c:pt idx="27199">
                  <c:v>0.29571834804478297</c:v>
                </c:pt>
                <c:pt idx="27200">
                  <c:v>0.30258325721295998</c:v>
                </c:pt>
                <c:pt idx="27201">
                  <c:v>0.30951556266070201</c:v>
                </c:pt>
                <c:pt idx="27202">
                  <c:v>0.31644999408998198</c:v>
                </c:pt>
                <c:pt idx="27203">
                  <c:v>0.32303594678536801</c:v>
                </c:pt>
                <c:pt idx="27204">
                  <c:v>0.32960028648668899</c:v>
                </c:pt>
                <c:pt idx="27205">
                  <c:v>0.335369001319474</c:v>
                </c:pt>
                <c:pt idx="27206">
                  <c:v>0.34113591582653702</c:v>
                </c:pt>
                <c:pt idx="27207">
                  <c:v>0.34636603637291802</c:v>
                </c:pt>
                <c:pt idx="27208">
                  <c:v>0.351799255857634</c:v>
                </c:pt>
                <c:pt idx="27209">
                  <c:v>0.35667879915621598</c:v>
                </c:pt>
                <c:pt idx="27210">
                  <c:v>0.36106928962290102</c:v>
                </c:pt>
                <c:pt idx="27211">
                  <c:v>0.36497568819306397</c:v>
                </c:pt>
                <c:pt idx="27212">
                  <c:v>0.36893206258192701</c:v>
                </c:pt>
                <c:pt idx="27213">
                  <c:v>0.37232607323158001</c:v>
                </c:pt>
                <c:pt idx="27214">
                  <c:v>0.37539761026715701</c:v>
                </c:pt>
                <c:pt idx="27215">
                  <c:v>0.37813925251828501</c:v>
                </c:pt>
                <c:pt idx="27216">
                  <c:v>0.38006595483251698</c:v>
                </c:pt>
                <c:pt idx="27217">
                  <c:v>0.38232569080262602</c:v>
                </c:pt>
                <c:pt idx="27218">
                  <c:v>0.38381543255155798</c:v>
                </c:pt>
                <c:pt idx="27219">
                  <c:v>0.385168299772154</c:v>
                </c:pt>
                <c:pt idx="27220">
                  <c:v>0.38599214590481801</c:v>
                </c:pt>
                <c:pt idx="27221">
                  <c:v>0.38670896216585499</c:v>
                </c:pt>
                <c:pt idx="27222">
                  <c:v>0.38686118762209898</c:v>
                </c:pt>
                <c:pt idx="27223">
                  <c:v>0.38658554070977202</c:v>
                </c:pt>
                <c:pt idx="27224">
                  <c:v>0.386451871284888</c:v>
                </c:pt>
                <c:pt idx="27225">
                  <c:v>0.38557883875847698</c:v>
                </c:pt>
                <c:pt idx="27226">
                  <c:v>0.38488592096680702</c:v>
                </c:pt>
                <c:pt idx="27227">
                  <c:v>0.383392094776138</c:v>
                </c:pt>
                <c:pt idx="27228">
                  <c:v>0.38202211597429497</c:v>
                </c:pt>
                <c:pt idx="27229">
                  <c:v>0.38045915669520403</c:v>
                </c:pt>
                <c:pt idx="27230">
                  <c:v>0.37848438896435499</c:v>
                </c:pt>
                <c:pt idx="27231">
                  <c:v>0.37673768654670697</c:v>
                </c:pt>
                <c:pt idx="27232">
                  <c:v>0.37429200884373298</c:v>
                </c:pt>
                <c:pt idx="27233">
                  <c:v>0.37190221341590601</c:v>
                </c:pt>
                <c:pt idx="27234">
                  <c:v>0.36967189899886899</c:v>
                </c:pt>
                <c:pt idx="27235">
                  <c:v>0.36717373606309101</c:v>
                </c:pt>
                <c:pt idx="27236">
                  <c:v>0.36464460663056503</c:v>
                </c:pt>
                <c:pt idx="27237">
                  <c:v>0.36203336966925997</c:v>
                </c:pt>
                <c:pt idx="27238">
                  <c:v>0.35927499994019602</c:v>
                </c:pt>
                <c:pt idx="27239">
                  <c:v>0.35661711667346402</c:v>
                </c:pt>
                <c:pt idx="27240">
                  <c:v>0.35424578673344598</c:v>
                </c:pt>
                <c:pt idx="27241">
                  <c:v>0.35174383494282602</c:v>
                </c:pt>
                <c:pt idx="27242">
                  <c:v>0.34954209190227697</c:v>
                </c:pt>
                <c:pt idx="27243">
                  <c:v>0.347064691575934</c:v>
                </c:pt>
                <c:pt idx="27244">
                  <c:v>0.34495115005902999</c:v>
                </c:pt>
                <c:pt idx="27245">
                  <c:v>0.34332158293907</c:v>
                </c:pt>
                <c:pt idx="27246">
                  <c:v>0.341433027302046</c:v>
                </c:pt>
                <c:pt idx="27247">
                  <c:v>0.34009095205443302</c:v>
                </c:pt>
                <c:pt idx="27248">
                  <c:v>0.338480571758698</c:v>
                </c:pt>
                <c:pt idx="27249">
                  <c:v>0.3376621099812</c:v>
                </c:pt>
                <c:pt idx="27250">
                  <c:v>0.33678777545626698</c:v>
                </c:pt>
                <c:pt idx="27251">
                  <c:v>0.33638165506838502</c:v>
                </c:pt>
                <c:pt idx="27252">
                  <c:v>0.33599211572369703</c:v>
                </c:pt>
                <c:pt idx="27253">
                  <c:v>0.33617146075388299</c:v>
                </c:pt>
                <c:pt idx="27254">
                  <c:v>0.33667835770711402</c:v>
                </c:pt>
                <c:pt idx="27255">
                  <c:v>0.33722598633816597</c:v>
                </c:pt>
                <c:pt idx="27256">
                  <c:v>0.33853437630692201</c:v>
                </c:pt>
                <c:pt idx="27257">
                  <c:v>0.33984592702932298</c:v>
                </c:pt>
                <c:pt idx="27258">
                  <c:v>0.342003412463871</c:v>
                </c:pt>
                <c:pt idx="27259">
                  <c:v>0.34402031609885098</c:v>
                </c:pt>
                <c:pt idx="27260">
                  <c:v>0.34656711732657502</c:v>
                </c:pt>
                <c:pt idx="27261">
                  <c:v>0.34951948427130303</c:v>
                </c:pt>
                <c:pt idx="27262">
                  <c:v>0.35277702984676401</c:v>
                </c:pt>
                <c:pt idx="27263">
                  <c:v>0.356564935847628</c:v>
                </c:pt>
                <c:pt idx="27264">
                  <c:v>0.36053812462963802</c:v>
                </c:pt>
                <c:pt idx="27265">
                  <c:v>0.36451978979431399</c:v>
                </c:pt>
                <c:pt idx="27266">
                  <c:v>0.369115149255063</c:v>
                </c:pt>
                <c:pt idx="27267">
                  <c:v>0.37412784914692798</c:v>
                </c:pt>
                <c:pt idx="27268">
                  <c:v>0.37956857142575401</c:v>
                </c:pt>
                <c:pt idx="27269">
                  <c:v>0.38498507976882301</c:v>
                </c:pt>
                <c:pt idx="27270">
                  <c:v>0.39048183329200498</c:v>
                </c:pt>
                <c:pt idx="27271">
                  <c:v>0.39650005147109502</c:v>
                </c:pt>
                <c:pt idx="27272">
                  <c:v>0.40271410568343402</c:v>
                </c:pt>
                <c:pt idx="27273">
                  <c:v>0.40923217175433702</c:v>
                </c:pt>
                <c:pt idx="27274">
                  <c:v>0.41594533501511899</c:v>
                </c:pt>
                <c:pt idx="27275">
                  <c:v>0.42246530037393898</c:v>
                </c:pt>
                <c:pt idx="27276">
                  <c:v>0.42925642636500999</c:v>
                </c:pt>
                <c:pt idx="27277">
                  <c:v>0.436155308314987</c:v>
                </c:pt>
                <c:pt idx="27278">
                  <c:v>0.44309196736767997</c:v>
                </c:pt>
                <c:pt idx="27279">
                  <c:v>0.45011652084949999</c:v>
                </c:pt>
                <c:pt idx="27280">
                  <c:v>0.45687967834176701</c:v>
                </c:pt>
                <c:pt idx="27281">
                  <c:v>0.46388852038640499</c:v>
                </c:pt>
                <c:pt idx="27282">
                  <c:v>0.47051074389423803</c:v>
                </c:pt>
                <c:pt idx="27283">
                  <c:v>0.47733900671394303</c:v>
                </c:pt>
                <c:pt idx="27284">
                  <c:v>0.483991488063577</c:v>
                </c:pt>
                <c:pt idx="27285">
                  <c:v>0.49048322423199597</c:v>
                </c:pt>
                <c:pt idx="27286">
                  <c:v>0.49688330932603397</c:v>
                </c:pt>
                <c:pt idx="27287">
                  <c:v>0.50250232050172505</c:v>
                </c:pt>
                <c:pt idx="27288">
                  <c:v>0.50847192922196605</c:v>
                </c:pt>
                <c:pt idx="27289">
                  <c:v>0.51378185107901597</c:v>
                </c:pt>
                <c:pt idx="27290">
                  <c:v>0.51913455563861199</c:v>
                </c:pt>
                <c:pt idx="27291">
                  <c:v>0.52387487257853005</c:v>
                </c:pt>
                <c:pt idx="27292">
                  <c:v>0.52777421337561103</c:v>
                </c:pt>
                <c:pt idx="27293">
                  <c:v>0.53206712943657897</c:v>
                </c:pt>
                <c:pt idx="27294">
                  <c:v>0.53566079372959197</c:v>
                </c:pt>
                <c:pt idx="27295">
                  <c:v>0.53883292914853298</c:v>
                </c:pt>
                <c:pt idx="27296">
                  <c:v>0.54137290498109103</c:v>
                </c:pt>
                <c:pt idx="27297">
                  <c:v>0.54329825879939198</c:v>
                </c:pt>
                <c:pt idx="27298">
                  <c:v>0.54491815583792602</c:v>
                </c:pt>
                <c:pt idx="27299">
                  <c:v>0.54627556470615002</c:v>
                </c:pt>
                <c:pt idx="27300">
                  <c:v>0.54681598002147802</c:v>
                </c:pt>
                <c:pt idx="27301">
                  <c:v>0.54695339158815504</c:v>
                </c:pt>
                <c:pt idx="27302">
                  <c:v>0.54618002600061599</c:v>
                </c:pt>
                <c:pt idx="27303">
                  <c:v>0.54495054868589099</c:v>
                </c:pt>
                <c:pt idx="27304">
                  <c:v>0.54363547386876399</c:v>
                </c:pt>
                <c:pt idx="27305">
                  <c:v>0.54118843693085905</c:v>
                </c:pt>
                <c:pt idx="27306">
                  <c:v>0.53847191204285905</c:v>
                </c:pt>
                <c:pt idx="27307">
                  <c:v>0.53484098332999197</c:v>
                </c:pt>
                <c:pt idx="27308">
                  <c:v>0.53094525558741701</c:v>
                </c:pt>
                <c:pt idx="27309">
                  <c:v>0.52653276236691404</c:v>
                </c:pt>
                <c:pt idx="27310">
                  <c:v>0.52126749049267296</c:v>
                </c:pt>
                <c:pt idx="27311">
                  <c:v>0.51562649927530402</c:v>
                </c:pt>
                <c:pt idx="27312">
                  <c:v>0.50933990038343502</c:v>
                </c:pt>
                <c:pt idx="27313">
                  <c:v>0.50290894749077997</c:v>
                </c:pt>
                <c:pt idx="27314">
                  <c:v>0.49559169827167499</c:v>
                </c:pt>
                <c:pt idx="27315">
                  <c:v>0.48788972008407699</c:v>
                </c:pt>
                <c:pt idx="27316">
                  <c:v>0.47987154274713301</c:v>
                </c:pt>
                <c:pt idx="27317">
                  <c:v>0.47111620888744399</c:v>
                </c:pt>
                <c:pt idx="27318">
                  <c:v>0.46232002089020502</c:v>
                </c:pt>
                <c:pt idx="27319">
                  <c:v>0.45286027939393297</c:v>
                </c:pt>
                <c:pt idx="27320">
                  <c:v>0.44314667410803799</c:v>
                </c:pt>
                <c:pt idx="27321">
                  <c:v>0.43340524322225199</c:v>
                </c:pt>
                <c:pt idx="27322">
                  <c:v>0.42282346962997802</c:v>
                </c:pt>
                <c:pt idx="27323">
                  <c:v>0.41263981147360401</c:v>
                </c:pt>
                <c:pt idx="27324">
                  <c:v>0.40159595648956098</c:v>
                </c:pt>
                <c:pt idx="27325">
                  <c:v>0.39079121453451099</c:v>
                </c:pt>
                <c:pt idx="27326">
                  <c:v>0.37990479893567403</c:v>
                </c:pt>
                <c:pt idx="27327">
                  <c:v>0.36861757691913299</c:v>
                </c:pt>
                <c:pt idx="27328">
                  <c:v>0.35764101561545297</c:v>
                </c:pt>
                <c:pt idx="27329">
                  <c:v>0.34618405548751602</c:v>
                </c:pt>
                <c:pt idx="27330">
                  <c:v>0.33491578289316598</c:v>
                </c:pt>
                <c:pt idx="27331">
                  <c:v>0.32379601809569097</c:v>
                </c:pt>
                <c:pt idx="27332">
                  <c:v>0.31280616077805101</c:v>
                </c:pt>
                <c:pt idx="27333">
                  <c:v>0.30180353536228299</c:v>
                </c:pt>
                <c:pt idx="27334">
                  <c:v>0.29089765346040902</c:v>
                </c:pt>
                <c:pt idx="27335">
                  <c:v>0.28011867696551201</c:v>
                </c:pt>
                <c:pt idx="27336">
                  <c:v>0.27006709466593398</c:v>
                </c:pt>
                <c:pt idx="27337">
                  <c:v>0.26001912739407301</c:v>
                </c:pt>
                <c:pt idx="27338">
                  <c:v>0.25016053123654602</c:v>
                </c:pt>
                <c:pt idx="27339">
                  <c:v>0.24086972196548401</c:v>
                </c:pt>
                <c:pt idx="27340">
                  <c:v>0.23189083852912501</c:v>
                </c:pt>
                <c:pt idx="27341">
                  <c:v>0.22349105779892001</c:v>
                </c:pt>
                <c:pt idx="27342">
                  <c:v>0.215105499539857</c:v>
                </c:pt>
                <c:pt idx="27343">
                  <c:v>0.20769280939707199</c:v>
                </c:pt>
                <c:pt idx="27344">
                  <c:v>0.200280934922173</c:v>
                </c:pt>
                <c:pt idx="27345">
                  <c:v>0.19388742071801299</c:v>
                </c:pt>
                <c:pt idx="27346">
                  <c:v>0.18768743345765601</c:v>
                </c:pt>
                <c:pt idx="27347">
                  <c:v>0.182039203493537</c:v>
                </c:pt>
                <c:pt idx="27348">
                  <c:v>0.17722456788795299</c:v>
                </c:pt>
                <c:pt idx="27349">
                  <c:v>0.17258166303625599</c:v>
                </c:pt>
                <c:pt idx="27350">
                  <c:v>0.16913723753720999</c:v>
                </c:pt>
                <c:pt idx="27351">
                  <c:v>0.16581480253924799</c:v>
                </c:pt>
                <c:pt idx="27352">
                  <c:v>0.16336510148849201</c:v>
                </c:pt>
                <c:pt idx="27353">
                  <c:v>0.161421739067929</c:v>
                </c:pt>
                <c:pt idx="27354">
                  <c:v>0.16024830214289601</c:v>
                </c:pt>
                <c:pt idx="27355">
                  <c:v>0.15975752601399101</c:v>
                </c:pt>
                <c:pt idx="27356">
                  <c:v>0.15980069110064499</c:v>
                </c:pt>
                <c:pt idx="27357">
                  <c:v>0.16047989995721901</c:v>
                </c:pt>
                <c:pt idx="27358">
                  <c:v>0.16168058806378099</c:v>
                </c:pt>
                <c:pt idx="27359">
                  <c:v>0.163553716370618</c:v>
                </c:pt>
                <c:pt idx="27360">
                  <c:v>0.16595550638839801</c:v>
                </c:pt>
                <c:pt idx="27361">
                  <c:v>0.16898400227774299</c:v>
                </c:pt>
                <c:pt idx="27362">
                  <c:v>0.172443317700818</c:v>
                </c:pt>
                <c:pt idx="27363">
                  <c:v>0.176520034161115</c:v>
                </c:pt>
                <c:pt idx="27364">
                  <c:v>0.18130424263701</c:v>
                </c:pt>
                <c:pt idx="27365">
                  <c:v>0.186495558950212</c:v>
                </c:pt>
                <c:pt idx="27366">
                  <c:v>0.19194045769868801</c:v>
                </c:pt>
                <c:pt idx="27367">
                  <c:v>0.19797916749969999</c:v>
                </c:pt>
                <c:pt idx="27368">
                  <c:v>0.20435999617316999</c:v>
                </c:pt>
                <c:pt idx="27369">
                  <c:v>0.211016964805222</c:v>
                </c:pt>
                <c:pt idx="27370">
                  <c:v>0.21817863847435401</c:v>
                </c:pt>
                <c:pt idx="27371">
                  <c:v>0.22539970935606099</c:v>
                </c:pt>
                <c:pt idx="27372">
                  <c:v>0.232906660742771</c:v>
                </c:pt>
                <c:pt idx="27373">
                  <c:v>0.240659781187963</c:v>
                </c:pt>
                <c:pt idx="27374">
                  <c:v>0.24840883173242301</c:v>
                </c:pt>
                <c:pt idx="27375">
                  <c:v>0.25625466273248398</c:v>
                </c:pt>
                <c:pt idx="27376">
                  <c:v>0.26459928891298601</c:v>
                </c:pt>
                <c:pt idx="27377">
                  <c:v>0.27236424572078199</c:v>
                </c:pt>
                <c:pt idx="27378">
                  <c:v>0.28053087612319</c:v>
                </c:pt>
                <c:pt idx="27379">
                  <c:v>0.28831854173140198</c:v>
                </c:pt>
                <c:pt idx="27380">
                  <c:v>0.296042614088255</c:v>
                </c:pt>
                <c:pt idx="27381">
                  <c:v>0.30388901393416901</c:v>
                </c:pt>
                <c:pt idx="27382">
                  <c:v>0.31104158605403998</c:v>
                </c:pt>
                <c:pt idx="27383">
                  <c:v>0.318227688894827</c:v>
                </c:pt>
                <c:pt idx="27384">
                  <c:v>0.32478277340539602</c:v>
                </c:pt>
                <c:pt idx="27385">
                  <c:v>0.33098045041226898</c:v>
                </c:pt>
                <c:pt idx="27386">
                  <c:v>0.33705531697505098</c:v>
                </c:pt>
                <c:pt idx="27387">
                  <c:v>0.34248560648790199</c:v>
                </c:pt>
                <c:pt idx="27388">
                  <c:v>0.34737527296298698</c:v>
                </c:pt>
                <c:pt idx="27389">
                  <c:v>0.35186084122646399</c:v>
                </c:pt>
                <c:pt idx="27390">
                  <c:v>0.35542492614453702</c:v>
                </c:pt>
                <c:pt idx="27391">
                  <c:v>0.35855571272359898</c:v>
                </c:pt>
                <c:pt idx="27392">
                  <c:v>0.36116632620399602</c:v>
                </c:pt>
                <c:pt idx="27393">
                  <c:v>0.36287116057416702</c:v>
                </c:pt>
                <c:pt idx="27394">
                  <c:v>0.36356333411441599</c:v>
                </c:pt>
                <c:pt idx="27395">
                  <c:v>0.36380149882110502</c:v>
                </c:pt>
                <c:pt idx="27396">
                  <c:v>0.36332328083924298</c:v>
                </c:pt>
                <c:pt idx="27397">
                  <c:v>0.36172304437685399</c:v>
                </c:pt>
                <c:pt idx="27398">
                  <c:v>0.359416989019127</c:v>
                </c:pt>
                <c:pt idx="27399">
                  <c:v>0.35622439134754302</c:v>
                </c:pt>
                <c:pt idx="27400">
                  <c:v>0.352337409294943</c:v>
                </c:pt>
                <c:pt idx="27401">
                  <c:v>0.34741256147876298</c:v>
                </c:pt>
                <c:pt idx="27402">
                  <c:v>0.34122192733525902</c:v>
                </c:pt>
                <c:pt idx="27403">
                  <c:v>0.334435514897442</c:v>
                </c:pt>
                <c:pt idx="27404">
                  <c:v>0.32675390441720498</c:v>
                </c:pt>
                <c:pt idx="27405">
                  <c:v>0.318098443504856</c:v>
                </c:pt>
                <c:pt idx="27406">
                  <c:v>0.30862498126639099</c:v>
                </c:pt>
                <c:pt idx="27407">
                  <c:v>0.29792710435588399</c:v>
                </c:pt>
                <c:pt idx="27408">
                  <c:v>0.28659991851713301</c:v>
                </c:pt>
                <c:pt idx="27409">
                  <c:v>0.27438220317953699</c:v>
                </c:pt>
                <c:pt idx="27410">
                  <c:v>0.261191886126241</c:v>
                </c:pt>
                <c:pt idx="27411">
                  <c:v>0.24727062110751599</c:v>
                </c:pt>
                <c:pt idx="27412">
                  <c:v>0.232207020750893</c:v>
                </c:pt>
                <c:pt idx="27413">
                  <c:v>0.216621411567789</c:v>
                </c:pt>
                <c:pt idx="27414">
                  <c:v>0.20038300191075001</c:v>
                </c:pt>
                <c:pt idx="27415">
                  <c:v>0.183297134242975</c:v>
                </c:pt>
                <c:pt idx="27416">
                  <c:v>0.16535325468569601</c:v>
                </c:pt>
                <c:pt idx="27417">
                  <c:v>0.147012548177582</c:v>
                </c:pt>
                <c:pt idx="27418">
                  <c:v>0.127558717242376</c:v>
                </c:pt>
                <c:pt idx="27419">
                  <c:v>0.10778957562892</c:v>
                </c:pt>
                <c:pt idx="27420">
                  <c:v>8.7769520546553501E-2</c:v>
                </c:pt>
                <c:pt idx="27421">
                  <c:v>6.6915927362600797E-2</c:v>
                </c:pt>
                <c:pt idx="27422">
                  <c:v>4.5627907956091097E-2</c:v>
                </c:pt>
                <c:pt idx="27423">
                  <c:v>2.38525230847665E-2</c:v>
                </c:pt>
                <c:pt idx="27424">
                  <c:v>1.88789818188574E-3</c:v>
                </c:pt>
                <c:pt idx="27425">
                  <c:v>-2.0418083180193801E-2</c:v>
                </c:pt>
                <c:pt idx="27426">
                  <c:v>-4.31099382446277E-2</c:v>
                </c:pt>
                <c:pt idx="27427">
                  <c:v>-6.5791778318718006E-2</c:v>
                </c:pt>
                <c:pt idx="27428">
                  <c:v>-8.8851571712204203E-2</c:v>
                </c:pt>
                <c:pt idx="27429">
                  <c:v>-0.111741059201574</c:v>
                </c:pt>
                <c:pt idx="27430">
                  <c:v>-0.135013904999116</c:v>
                </c:pt>
                <c:pt idx="27431">
                  <c:v>-0.158047652551879</c:v>
                </c:pt>
                <c:pt idx="27432">
                  <c:v>-0.18087449887954399</c:v>
                </c:pt>
                <c:pt idx="27433">
                  <c:v>-0.20360482006130701</c:v>
                </c:pt>
                <c:pt idx="27434">
                  <c:v>-0.22616064481503001</c:v>
                </c:pt>
                <c:pt idx="27435">
                  <c:v>-0.248805726639417</c:v>
                </c:pt>
                <c:pt idx="27436">
                  <c:v>-0.27081012946439298</c:v>
                </c:pt>
                <c:pt idx="27437">
                  <c:v>-0.29263701772647599</c:v>
                </c:pt>
                <c:pt idx="27438">
                  <c:v>-0.31391214558003599</c:v>
                </c:pt>
                <c:pt idx="27439">
                  <c:v>-0.33479126771783502</c:v>
                </c:pt>
                <c:pt idx="27440">
                  <c:v>-0.35521505919112401</c:v>
                </c:pt>
                <c:pt idx="27441">
                  <c:v>-0.37521456426494598</c:v>
                </c:pt>
                <c:pt idx="27442">
                  <c:v>-0.39435315994158898</c:v>
                </c:pt>
                <c:pt idx="27443">
                  <c:v>-0.412736543022654</c:v>
                </c:pt>
                <c:pt idx="27444">
                  <c:v>-0.43063990856886297</c:v>
                </c:pt>
                <c:pt idx="27445">
                  <c:v>-0.44783217406820902</c:v>
                </c:pt>
                <c:pt idx="27446">
                  <c:v>-0.464503156293123</c:v>
                </c:pt>
                <c:pt idx="27447">
                  <c:v>-0.47986762006474698</c:v>
                </c:pt>
                <c:pt idx="27448">
                  <c:v>-0.494608863471032</c:v>
                </c:pt>
                <c:pt idx="27449">
                  <c:v>-0.50844200616759705</c:v>
                </c:pt>
                <c:pt idx="27450">
                  <c:v>-0.521559850145905</c:v>
                </c:pt>
                <c:pt idx="27451">
                  <c:v>-0.53346195498454396</c:v>
                </c:pt>
                <c:pt idx="27452">
                  <c:v>-0.544496330907006</c:v>
                </c:pt>
                <c:pt idx="27453">
                  <c:v>-0.55468755310802798</c:v>
                </c:pt>
                <c:pt idx="27454">
                  <c:v>-0.56365344589151101</c:v>
                </c:pt>
                <c:pt idx="27455">
                  <c:v>-0.57193110437387795</c:v>
                </c:pt>
                <c:pt idx="27456">
                  <c:v>-0.57876249423155002</c:v>
                </c:pt>
                <c:pt idx="27457">
                  <c:v>-0.58500342743966904</c:v>
                </c:pt>
                <c:pt idx="27458">
                  <c:v>-0.590095644705394</c:v>
                </c:pt>
                <c:pt idx="27459">
                  <c:v>-0.59398972601339906</c:v>
                </c:pt>
                <c:pt idx="27460">
                  <c:v>-0.59718458327994095</c:v>
                </c:pt>
                <c:pt idx="27461">
                  <c:v>-0.59879682923371602</c:v>
                </c:pt>
                <c:pt idx="27462">
                  <c:v>-0.59994437245204402</c:v>
                </c:pt>
                <c:pt idx="27463">
                  <c:v>-0.599952287694415</c:v>
                </c:pt>
                <c:pt idx="27464">
                  <c:v>-0.59900935555328805</c:v>
                </c:pt>
                <c:pt idx="27465">
                  <c:v>-0.59725090694764604</c:v>
                </c:pt>
                <c:pt idx="27466">
                  <c:v>-0.594181530458745</c:v>
                </c:pt>
                <c:pt idx="27467">
                  <c:v>-0.59063572153791599</c:v>
                </c:pt>
                <c:pt idx="27468">
                  <c:v>-0.58589389350948895</c:v>
                </c:pt>
                <c:pt idx="27469">
                  <c:v>-0.58051561209804303</c:v>
                </c:pt>
                <c:pt idx="27470">
                  <c:v>-0.57409387202672901</c:v>
                </c:pt>
                <c:pt idx="27471">
                  <c:v>-0.56695599481249004</c:v>
                </c:pt>
                <c:pt idx="27472">
                  <c:v>-0.55930270625946099</c:v>
                </c:pt>
                <c:pt idx="27473">
                  <c:v>-0.55081807377693803</c:v>
                </c:pt>
                <c:pt idx="27474">
                  <c:v>-0.54182776167995095</c:v>
                </c:pt>
                <c:pt idx="27475">
                  <c:v>-0.53213148695536905</c:v>
                </c:pt>
                <c:pt idx="27476">
                  <c:v>-0.52192946289159103</c:v>
                </c:pt>
                <c:pt idx="27477">
                  <c:v>-0.51102352932164297</c:v>
                </c:pt>
                <c:pt idx="27478">
                  <c:v>-0.499962475500284</c:v>
                </c:pt>
                <c:pt idx="27479">
                  <c:v>-0.488419545127876</c:v>
                </c:pt>
                <c:pt idx="27480">
                  <c:v>-0.47656286304284301</c:v>
                </c:pt>
                <c:pt idx="27481">
                  <c:v>-0.46424880473565899</c:v>
                </c:pt>
                <c:pt idx="27482">
                  <c:v>-0.45181719582862001</c:v>
                </c:pt>
                <c:pt idx="27483">
                  <c:v>-0.43905823864693999</c:v>
                </c:pt>
                <c:pt idx="27484">
                  <c:v>-0.42613041683943997</c:v>
                </c:pt>
                <c:pt idx="27485">
                  <c:v>-0.41354523939870202</c:v>
                </c:pt>
                <c:pt idx="27486">
                  <c:v>-0.40071889705311697</c:v>
                </c:pt>
                <c:pt idx="27487">
                  <c:v>-0.38776751438296397</c:v>
                </c:pt>
                <c:pt idx="27488">
                  <c:v>-0.37502602885125302</c:v>
                </c:pt>
                <c:pt idx="27489">
                  <c:v>-0.36213535943274699</c:v>
                </c:pt>
                <c:pt idx="27490">
                  <c:v>-0.350255450810594</c:v>
                </c:pt>
                <c:pt idx="27491">
                  <c:v>-0.33796999553447299</c:v>
                </c:pt>
                <c:pt idx="27492">
                  <c:v>-0.32607686253558499</c:v>
                </c:pt>
                <c:pt idx="27493">
                  <c:v>-0.31442575590253302</c:v>
                </c:pt>
                <c:pt idx="27494">
                  <c:v>-0.30329839620995103</c:v>
                </c:pt>
                <c:pt idx="27495">
                  <c:v>-0.29283041550178202</c:v>
                </c:pt>
                <c:pt idx="27496">
                  <c:v>-0.28256109247679401</c:v>
                </c:pt>
                <c:pt idx="27497">
                  <c:v>-0.27275525634243902</c:v>
                </c:pt>
                <c:pt idx="27498">
                  <c:v>-0.26280904214821699</c:v>
                </c:pt>
                <c:pt idx="27499">
                  <c:v>-0.25445172042640501</c:v>
                </c:pt>
                <c:pt idx="27500">
                  <c:v>-0.24674041902963501</c:v>
                </c:pt>
                <c:pt idx="27501">
                  <c:v>-0.23940682271459399</c:v>
                </c:pt>
                <c:pt idx="27502">
                  <c:v>-0.23263463426325001</c:v>
                </c:pt>
                <c:pt idx="27503">
                  <c:v>-0.226308192194865</c:v>
                </c:pt>
                <c:pt idx="27504">
                  <c:v>-0.220756940885978</c:v>
                </c:pt>
                <c:pt idx="27505">
                  <c:v>-0.21639027189395199</c:v>
                </c:pt>
                <c:pt idx="27506">
                  <c:v>-0.21305198632682901</c:v>
                </c:pt>
                <c:pt idx="27507">
                  <c:v>-0.20957331803138399</c:v>
                </c:pt>
                <c:pt idx="27508">
                  <c:v>-0.20720290022700999</c:v>
                </c:pt>
                <c:pt idx="27509">
                  <c:v>-0.205728844645093</c:v>
                </c:pt>
                <c:pt idx="27510">
                  <c:v>-0.204438810559263</c:v>
                </c:pt>
                <c:pt idx="27511">
                  <c:v>-0.205200505661951</c:v>
                </c:pt>
                <c:pt idx="27512">
                  <c:v>-0.20582502079998499</c:v>
                </c:pt>
                <c:pt idx="27513">
                  <c:v>-0.207558778910863</c:v>
                </c:pt>
                <c:pt idx="27514">
                  <c:v>-0.20960041542751501</c:v>
                </c:pt>
                <c:pt idx="27515">
                  <c:v>-0.21281580927110899</c:v>
                </c:pt>
                <c:pt idx="27516">
                  <c:v>-0.21675088717600299</c:v>
                </c:pt>
                <c:pt idx="27517">
                  <c:v>-0.22163077577754101</c:v>
                </c:pt>
                <c:pt idx="27518">
                  <c:v>-0.227316784806053</c:v>
                </c:pt>
                <c:pt idx="27519">
                  <c:v>-0.23262683032411999</c:v>
                </c:pt>
                <c:pt idx="27520">
                  <c:v>-0.23978020181558299</c:v>
                </c:pt>
                <c:pt idx="27521">
                  <c:v>-0.24695710889431299</c:v>
                </c:pt>
                <c:pt idx="27522">
                  <c:v>-0.25505057624989302</c:v>
                </c:pt>
                <c:pt idx="27523">
                  <c:v>-0.26374202563554799</c:v>
                </c:pt>
                <c:pt idx="27524">
                  <c:v>-0.27297290811918001</c:v>
                </c:pt>
                <c:pt idx="27525">
                  <c:v>-0.28247894667673901</c:v>
                </c:pt>
                <c:pt idx="27526">
                  <c:v>-0.29278772456311197</c:v>
                </c:pt>
                <c:pt idx="27527">
                  <c:v>-0.30380368194240398</c:v>
                </c:pt>
                <c:pt idx="27528">
                  <c:v>-0.31505241011927099</c:v>
                </c:pt>
                <c:pt idx="27529">
                  <c:v>-0.32614870029044302</c:v>
                </c:pt>
                <c:pt idx="27530">
                  <c:v>-0.33835124370143799</c:v>
                </c:pt>
                <c:pt idx="27531">
                  <c:v>-0.35033194086953601</c:v>
                </c:pt>
                <c:pt idx="27532">
                  <c:v>-0.36283851476857698</c:v>
                </c:pt>
                <c:pt idx="27533">
                  <c:v>-0.37605560556421902</c:v>
                </c:pt>
                <c:pt idx="27534">
                  <c:v>-0.38899104478149199</c:v>
                </c:pt>
                <c:pt idx="27535">
                  <c:v>-0.40194972612108598</c:v>
                </c:pt>
                <c:pt idx="27536">
                  <c:v>-0.41520748824221898</c:v>
                </c:pt>
                <c:pt idx="27537">
                  <c:v>-0.42848977981569197</c:v>
                </c:pt>
                <c:pt idx="27538">
                  <c:v>-0.441860231881677</c:v>
                </c:pt>
                <c:pt idx="27539">
                  <c:v>-0.45531901154462201</c:v>
                </c:pt>
                <c:pt idx="27540">
                  <c:v>-0.46848856970304797</c:v>
                </c:pt>
                <c:pt idx="27541">
                  <c:v>-0.48150690317218398</c:v>
                </c:pt>
                <c:pt idx="27542">
                  <c:v>-0.49473392107443998</c:v>
                </c:pt>
                <c:pt idx="27543">
                  <c:v>-0.50775602335146197</c:v>
                </c:pt>
                <c:pt idx="27544">
                  <c:v>-0.52015050973061105</c:v>
                </c:pt>
                <c:pt idx="27545">
                  <c:v>-0.53281148551923097</c:v>
                </c:pt>
                <c:pt idx="27546">
                  <c:v>-0.54492679045155401</c:v>
                </c:pt>
                <c:pt idx="27547">
                  <c:v>-0.556701108701529</c:v>
                </c:pt>
                <c:pt idx="27548">
                  <c:v>-0.56837087329928404</c:v>
                </c:pt>
                <c:pt idx="27549">
                  <c:v>-0.57941696627221095</c:v>
                </c:pt>
                <c:pt idx="27550">
                  <c:v>-0.59059670923465302</c:v>
                </c:pt>
                <c:pt idx="27551">
                  <c:v>-0.600621713167938</c:v>
                </c:pt>
                <c:pt idx="27552">
                  <c:v>-0.61074847038585101</c:v>
                </c:pt>
                <c:pt idx="27553">
                  <c:v>-0.62030745293247402</c:v>
                </c:pt>
                <c:pt idx="27554">
                  <c:v>-0.62924728717900302</c:v>
                </c:pt>
                <c:pt idx="27555">
                  <c:v>-0.63829530350622399</c:v>
                </c:pt>
                <c:pt idx="27556">
                  <c:v>-0.64578888382918698</c:v>
                </c:pt>
                <c:pt idx="27557">
                  <c:v>-0.65324443600491799</c:v>
                </c:pt>
                <c:pt idx="27558">
                  <c:v>-0.65998452150810705</c:v>
                </c:pt>
                <c:pt idx="27559">
                  <c:v>-0.66687806659557503</c:v>
                </c:pt>
                <c:pt idx="27560">
                  <c:v>-0.67273941562536599</c:v>
                </c:pt>
                <c:pt idx="27561">
                  <c:v>-0.67810912003762602</c:v>
                </c:pt>
                <c:pt idx="27562">
                  <c:v>-0.68257419551812903</c:v>
                </c:pt>
                <c:pt idx="27563">
                  <c:v>-0.68681467389194095</c:v>
                </c:pt>
                <c:pt idx="27564">
                  <c:v>-0.69054723229189097</c:v>
                </c:pt>
                <c:pt idx="27565">
                  <c:v>-0.693975997338241</c:v>
                </c:pt>
                <c:pt idx="27566">
                  <c:v>-0.69646665538607</c:v>
                </c:pt>
                <c:pt idx="27567">
                  <c:v>-0.69842501788201605</c:v>
                </c:pt>
                <c:pt idx="27568">
                  <c:v>-0.70001262565962497</c:v>
                </c:pt>
                <c:pt idx="27569">
                  <c:v>-0.70136326022375295</c:v>
                </c:pt>
                <c:pt idx="27570">
                  <c:v>-0.70200442327495804</c:v>
                </c:pt>
                <c:pt idx="27571">
                  <c:v>-0.701812849076343</c:v>
                </c:pt>
                <c:pt idx="27572">
                  <c:v>-0.70169799196737603</c:v>
                </c:pt>
                <c:pt idx="27573">
                  <c:v>-0.70072999304347405</c:v>
                </c:pt>
                <c:pt idx="27574">
                  <c:v>-0.699730965500996</c:v>
                </c:pt>
                <c:pt idx="27575">
                  <c:v>-0.69804031827317004</c:v>
                </c:pt>
                <c:pt idx="27576">
                  <c:v>-0.69564102555104301</c:v>
                </c:pt>
                <c:pt idx="27577">
                  <c:v>-0.69344590269485296</c:v>
                </c:pt>
                <c:pt idx="27578">
                  <c:v>-0.69072537298521397</c:v>
                </c:pt>
                <c:pt idx="27579">
                  <c:v>-0.68781570471936804</c:v>
                </c:pt>
                <c:pt idx="27580">
                  <c:v>-0.68405920842569001</c:v>
                </c:pt>
                <c:pt idx="27581">
                  <c:v>-0.68039843162495395</c:v>
                </c:pt>
                <c:pt idx="27582">
                  <c:v>-0.67638007954336798</c:v>
                </c:pt>
                <c:pt idx="27583">
                  <c:v>-0.67233997045709504</c:v>
                </c:pt>
                <c:pt idx="27584">
                  <c:v>-0.66789803675071102</c:v>
                </c:pt>
                <c:pt idx="27585">
                  <c:v>-0.66330729317465298</c:v>
                </c:pt>
                <c:pt idx="27586">
                  <c:v>-0.65844542656257199</c:v>
                </c:pt>
                <c:pt idx="27587">
                  <c:v>-0.65330877967342305</c:v>
                </c:pt>
                <c:pt idx="27588">
                  <c:v>-0.64856868665771905</c:v>
                </c:pt>
                <c:pt idx="27589">
                  <c:v>-0.64315954395086705</c:v>
                </c:pt>
                <c:pt idx="27590">
                  <c:v>-0.63785193928077399</c:v>
                </c:pt>
                <c:pt idx="27591">
                  <c:v>-0.63240038254145603</c:v>
                </c:pt>
                <c:pt idx="27592">
                  <c:v>-0.62706627080737898</c:v>
                </c:pt>
                <c:pt idx="27593">
                  <c:v>-0.62166857440123602</c:v>
                </c:pt>
                <c:pt idx="27594">
                  <c:v>-0.616293722250707</c:v>
                </c:pt>
                <c:pt idx="27595">
                  <c:v>-0.61061407906052001</c:v>
                </c:pt>
                <c:pt idx="27596">
                  <c:v>-0.60534068338004599</c:v>
                </c:pt>
                <c:pt idx="27597">
                  <c:v>-0.599832651019225</c:v>
                </c:pt>
                <c:pt idx="27598">
                  <c:v>-0.594820703693694</c:v>
                </c:pt>
                <c:pt idx="27599">
                  <c:v>-0.58934746938734095</c:v>
                </c:pt>
                <c:pt idx="27600">
                  <c:v>-0.58433340260463695</c:v>
                </c:pt>
                <c:pt idx="27601">
                  <c:v>-0.578925282077419</c:v>
                </c:pt>
                <c:pt idx="27602">
                  <c:v>-0.57390814587810302</c:v>
                </c:pt>
                <c:pt idx="27603">
                  <c:v>-0.56909496624890699</c:v>
                </c:pt>
                <c:pt idx="27604">
                  <c:v>-0.56435800702306904</c:v>
                </c:pt>
                <c:pt idx="27605">
                  <c:v>-0.55991120795452998</c:v>
                </c:pt>
                <c:pt idx="27606">
                  <c:v>-0.55508926199007702</c:v>
                </c:pt>
                <c:pt idx="27607">
                  <c:v>-0.55071242885503102</c:v>
                </c:pt>
                <c:pt idx="27608">
                  <c:v>-0.54607637989745506</c:v>
                </c:pt>
                <c:pt idx="27609">
                  <c:v>-0.54225732333201304</c:v>
                </c:pt>
                <c:pt idx="27610">
                  <c:v>-0.53839334573964803</c:v>
                </c:pt>
                <c:pt idx="27611">
                  <c:v>-0.53408107857008602</c:v>
                </c:pt>
                <c:pt idx="27612">
                  <c:v>-0.53021930814655605</c:v>
                </c:pt>
                <c:pt idx="27613">
                  <c:v>-0.52634139835405003</c:v>
                </c:pt>
                <c:pt idx="27614">
                  <c:v>-0.52309981315720799</c:v>
                </c:pt>
                <c:pt idx="27615">
                  <c:v>-0.51970928708942299</c:v>
                </c:pt>
                <c:pt idx="27616">
                  <c:v>-0.51646055432720295</c:v>
                </c:pt>
                <c:pt idx="27617">
                  <c:v>-0.51273728533001495</c:v>
                </c:pt>
                <c:pt idx="27618">
                  <c:v>-0.50946949975711298</c:v>
                </c:pt>
                <c:pt idx="27619">
                  <c:v>-0.506605299818776</c:v>
                </c:pt>
                <c:pt idx="27620">
                  <c:v>-0.50352329874778501</c:v>
                </c:pt>
                <c:pt idx="27621">
                  <c:v>-0.50058622773878403</c:v>
                </c:pt>
                <c:pt idx="27622">
                  <c:v>-0.49758014338553402</c:v>
                </c:pt>
                <c:pt idx="27623">
                  <c:v>-0.49477731874779302</c:v>
                </c:pt>
                <c:pt idx="27624">
                  <c:v>-0.491653648170844</c:v>
                </c:pt>
                <c:pt idx="27625">
                  <c:v>-0.489511193551665</c:v>
                </c:pt>
                <c:pt idx="27626">
                  <c:v>-0.48636123037185103</c:v>
                </c:pt>
                <c:pt idx="27627">
                  <c:v>-0.48383360613052501</c:v>
                </c:pt>
                <c:pt idx="27628">
                  <c:v>-0.48092345174821099</c:v>
                </c:pt>
                <c:pt idx="27629">
                  <c:v>-0.47823306309538699</c:v>
                </c:pt>
                <c:pt idx="27630">
                  <c:v>-0.475781784854168</c:v>
                </c:pt>
                <c:pt idx="27631">
                  <c:v>-0.47286861377386702</c:v>
                </c:pt>
                <c:pt idx="27632">
                  <c:v>-0.47037698195226901</c:v>
                </c:pt>
                <c:pt idx="27633">
                  <c:v>-0.46704420634939398</c:v>
                </c:pt>
                <c:pt idx="27634">
                  <c:v>-0.46456655991261198</c:v>
                </c:pt>
                <c:pt idx="27635">
                  <c:v>-0.46147945132025697</c:v>
                </c:pt>
                <c:pt idx="27636">
                  <c:v>-0.45892469419244503</c:v>
                </c:pt>
                <c:pt idx="27637">
                  <c:v>-0.45604784517965402</c:v>
                </c:pt>
                <c:pt idx="27638">
                  <c:v>-0.45265996706300998</c:v>
                </c:pt>
                <c:pt idx="27639">
                  <c:v>-0.449911837651705</c:v>
                </c:pt>
                <c:pt idx="27640">
                  <c:v>-0.44653793422802701</c:v>
                </c:pt>
                <c:pt idx="27641">
                  <c:v>-0.44386972424529603</c:v>
                </c:pt>
                <c:pt idx="27642">
                  <c:v>-0.44042067394168199</c:v>
                </c:pt>
                <c:pt idx="27643">
                  <c:v>-0.43707330645508902</c:v>
                </c:pt>
                <c:pt idx="27644">
                  <c:v>-0.43359274628300098</c:v>
                </c:pt>
                <c:pt idx="27645">
                  <c:v>-0.430134980467057</c:v>
                </c:pt>
                <c:pt idx="27646">
                  <c:v>-0.42727754221363001</c:v>
                </c:pt>
                <c:pt idx="27647">
                  <c:v>-0.423164021832316</c:v>
                </c:pt>
                <c:pt idx="27648">
                  <c:v>-0.419762376100215</c:v>
                </c:pt>
                <c:pt idx="27649">
                  <c:v>-0.41603741016441897</c:v>
                </c:pt>
                <c:pt idx="27650">
                  <c:v>-0.41223370588549202</c:v>
                </c:pt>
                <c:pt idx="27651">
                  <c:v>-0.40888695240295397</c:v>
                </c:pt>
                <c:pt idx="27652">
                  <c:v>-0.404878904518994</c:v>
                </c:pt>
                <c:pt idx="27653">
                  <c:v>-0.40117933625560898</c:v>
                </c:pt>
                <c:pt idx="27654">
                  <c:v>-0.39713904788570698</c:v>
                </c:pt>
                <c:pt idx="27655">
                  <c:v>-0.39343272049357098</c:v>
                </c:pt>
                <c:pt idx="27656">
                  <c:v>-0.38941675837692902</c:v>
                </c:pt>
                <c:pt idx="27657">
                  <c:v>-0.38548580928895898</c:v>
                </c:pt>
                <c:pt idx="27658">
                  <c:v>-0.38173841383703799</c:v>
                </c:pt>
                <c:pt idx="27659">
                  <c:v>-0.37787443885146899</c:v>
                </c:pt>
                <c:pt idx="27660">
                  <c:v>-0.37429472250100099</c:v>
                </c:pt>
                <c:pt idx="27661">
                  <c:v>-0.370156742756027</c:v>
                </c:pt>
                <c:pt idx="27662">
                  <c:v>-0.36627976462140699</c:v>
                </c:pt>
                <c:pt idx="27663">
                  <c:v>-0.36269783087562701</c:v>
                </c:pt>
                <c:pt idx="27664">
                  <c:v>-0.359136306598352</c:v>
                </c:pt>
                <c:pt idx="27665">
                  <c:v>-0.35559243599951001</c:v>
                </c:pt>
                <c:pt idx="27666">
                  <c:v>-0.351787202505635</c:v>
                </c:pt>
                <c:pt idx="27667">
                  <c:v>-0.34846122164537402</c:v>
                </c:pt>
                <c:pt idx="27668">
                  <c:v>-0.34481359747492701</c:v>
                </c:pt>
                <c:pt idx="27669">
                  <c:v>-0.34153059559233601</c:v>
                </c:pt>
                <c:pt idx="27670">
                  <c:v>-0.33838940687943603</c:v>
                </c:pt>
                <c:pt idx="27671">
                  <c:v>-0.33516040207146203</c:v>
                </c:pt>
                <c:pt idx="27672">
                  <c:v>-0.33204535579823102</c:v>
                </c:pt>
                <c:pt idx="27673">
                  <c:v>-0.32894459430756401</c:v>
                </c:pt>
                <c:pt idx="27674">
                  <c:v>-0.32625511338282698</c:v>
                </c:pt>
                <c:pt idx="27675">
                  <c:v>-0.32322398289624199</c:v>
                </c:pt>
                <c:pt idx="27676">
                  <c:v>-0.32068048403178201</c:v>
                </c:pt>
                <c:pt idx="27677">
                  <c:v>-0.31804789477245599</c:v>
                </c:pt>
                <c:pt idx="27678">
                  <c:v>-0.31581891205201801</c:v>
                </c:pt>
                <c:pt idx="27679">
                  <c:v>-0.313545163967199</c:v>
                </c:pt>
                <c:pt idx="27680">
                  <c:v>-0.31104629278273899</c:v>
                </c:pt>
                <c:pt idx="27681">
                  <c:v>-0.30879827763978901</c:v>
                </c:pt>
                <c:pt idx="27682">
                  <c:v>-0.30661054472368099</c:v>
                </c:pt>
                <c:pt idx="27683">
                  <c:v>-0.304760354612786</c:v>
                </c:pt>
                <c:pt idx="27684">
                  <c:v>-0.30289098309901702</c:v>
                </c:pt>
                <c:pt idx="27685">
                  <c:v>-0.30098151643473098</c:v>
                </c:pt>
                <c:pt idx="27686">
                  <c:v>-0.29913631051878398</c:v>
                </c:pt>
                <c:pt idx="27687">
                  <c:v>-0.29710711564266401</c:v>
                </c:pt>
                <c:pt idx="27688">
                  <c:v>-0.29556941406537601</c:v>
                </c:pt>
                <c:pt idx="27689">
                  <c:v>-0.29397981109104998</c:v>
                </c:pt>
                <c:pt idx="27690">
                  <c:v>-0.292657831854443</c:v>
                </c:pt>
                <c:pt idx="27691">
                  <c:v>-0.29086849377002599</c:v>
                </c:pt>
                <c:pt idx="27692">
                  <c:v>-0.28936299613845301</c:v>
                </c:pt>
                <c:pt idx="27693">
                  <c:v>-0.28753205363503997</c:v>
                </c:pt>
                <c:pt idx="27694">
                  <c:v>-0.28585521239398298</c:v>
                </c:pt>
                <c:pt idx="27695">
                  <c:v>-0.28454220339028302</c:v>
                </c:pt>
                <c:pt idx="27696">
                  <c:v>-0.28268910770941902</c:v>
                </c:pt>
                <c:pt idx="27697">
                  <c:v>-0.28077030458393398</c:v>
                </c:pt>
                <c:pt idx="27698">
                  <c:v>-0.27881595359363598</c:v>
                </c:pt>
                <c:pt idx="27699">
                  <c:v>-0.27674004900495702</c:v>
                </c:pt>
                <c:pt idx="27700">
                  <c:v>-0.27500745553390499</c:v>
                </c:pt>
                <c:pt idx="27701">
                  <c:v>-0.27284305834586797</c:v>
                </c:pt>
                <c:pt idx="27702">
                  <c:v>-0.27030398110007198</c:v>
                </c:pt>
                <c:pt idx="27703">
                  <c:v>-0.267871379838934</c:v>
                </c:pt>
                <c:pt idx="27704">
                  <c:v>-0.26526587113230499</c:v>
                </c:pt>
                <c:pt idx="27705">
                  <c:v>-0.26280488564204302</c:v>
                </c:pt>
                <c:pt idx="27706">
                  <c:v>-0.259829858562935</c:v>
                </c:pt>
                <c:pt idx="27707">
                  <c:v>-0.25634485276088897</c:v>
                </c:pt>
                <c:pt idx="27708">
                  <c:v>-0.25301689303827701</c:v>
                </c:pt>
                <c:pt idx="27709">
                  <c:v>-0.249435608975661</c:v>
                </c:pt>
                <c:pt idx="27710">
                  <c:v>-0.245839961552583</c:v>
                </c:pt>
                <c:pt idx="27711">
                  <c:v>-0.24168611151462399</c:v>
                </c:pt>
                <c:pt idx="27712">
                  <c:v>-0.237322023487154</c:v>
                </c:pt>
                <c:pt idx="27713">
                  <c:v>-0.23279459220155399</c:v>
                </c:pt>
                <c:pt idx="27714">
                  <c:v>-0.22792357927280599</c:v>
                </c:pt>
                <c:pt idx="27715">
                  <c:v>-0.22303121965818201</c:v>
                </c:pt>
                <c:pt idx="27716">
                  <c:v>-0.21773028192911301</c:v>
                </c:pt>
                <c:pt idx="27717">
                  <c:v>-0.21219436522552501</c:v>
                </c:pt>
                <c:pt idx="27718">
                  <c:v>-0.206229751675955</c:v>
                </c:pt>
                <c:pt idx="27719">
                  <c:v>-0.20032961673723201</c:v>
                </c:pt>
                <c:pt idx="27720">
                  <c:v>-0.193734988519528</c:v>
                </c:pt>
                <c:pt idx="27721">
                  <c:v>-0.18712173120967299</c:v>
                </c:pt>
                <c:pt idx="27722">
                  <c:v>-0.180580196235926</c:v>
                </c:pt>
                <c:pt idx="27723">
                  <c:v>-0.17297730899889499</c:v>
                </c:pt>
                <c:pt idx="27724">
                  <c:v>-0.165730649211797</c:v>
                </c:pt>
                <c:pt idx="27725">
                  <c:v>-0.158002543792193</c:v>
                </c:pt>
                <c:pt idx="27726">
                  <c:v>-0.15021372036436501</c:v>
                </c:pt>
                <c:pt idx="27727">
                  <c:v>-0.14254203465510901</c:v>
                </c:pt>
                <c:pt idx="27728">
                  <c:v>-0.13392256334734101</c:v>
                </c:pt>
                <c:pt idx="27729">
                  <c:v>-0.12534990358323</c:v>
                </c:pt>
                <c:pt idx="27730">
                  <c:v>-0.11642085258663699</c:v>
                </c:pt>
                <c:pt idx="27731">
                  <c:v>-0.10746348739016801</c:v>
                </c:pt>
                <c:pt idx="27732">
                  <c:v>-9.8664907239594299E-2</c:v>
                </c:pt>
                <c:pt idx="27733">
                  <c:v>-8.9522801124077095E-2</c:v>
                </c:pt>
                <c:pt idx="27734">
                  <c:v>-8.0115785443408805E-2</c:v>
                </c:pt>
                <c:pt idx="27735">
                  <c:v>-7.0239568062347005E-2</c:v>
                </c:pt>
                <c:pt idx="27736">
                  <c:v>-6.0405224479528903E-2</c:v>
                </c:pt>
                <c:pt idx="27737">
                  <c:v>-5.1097461503227901E-2</c:v>
                </c:pt>
                <c:pt idx="27738">
                  <c:v>-4.1347006024805497E-2</c:v>
                </c:pt>
                <c:pt idx="27739">
                  <c:v>-3.12180784620514E-2</c:v>
                </c:pt>
                <c:pt idx="27740">
                  <c:v>-2.0989133338880299E-2</c:v>
                </c:pt>
                <c:pt idx="27741">
                  <c:v>-1.0908471451703299E-2</c:v>
                </c:pt>
                <c:pt idx="27742">
                  <c:v>-1.10697899032377E-3</c:v>
                </c:pt>
                <c:pt idx="27743">
                  <c:v>8.3833108690167298E-3</c:v>
                </c:pt>
                <c:pt idx="27744">
                  <c:v>1.84765329232492E-2</c:v>
                </c:pt>
                <c:pt idx="27745">
                  <c:v>2.8261308063598198E-2</c:v>
                </c:pt>
                <c:pt idx="27746">
                  <c:v>3.8118876219426702E-2</c:v>
                </c:pt>
                <c:pt idx="27747">
                  <c:v>4.8007960736952099E-2</c:v>
                </c:pt>
                <c:pt idx="27748">
                  <c:v>5.7594175408888698E-2</c:v>
                </c:pt>
                <c:pt idx="27749">
                  <c:v>6.6887023887311103E-2</c:v>
                </c:pt>
                <c:pt idx="27750">
                  <c:v>7.6297195290963502E-2</c:v>
                </c:pt>
                <c:pt idx="27751">
                  <c:v>8.5563841853095096E-2</c:v>
                </c:pt>
                <c:pt idx="27752">
                  <c:v>9.4525257418964503E-2</c:v>
                </c:pt>
                <c:pt idx="27753">
                  <c:v>0.10327826857272</c:v>
                </c:pt>
                <c:pt idx="27754">
                  <c:v>0.111718715489607</c:v>
                </c:pt>
                <c:pt idx="27755">
                  <c:v>0.120241584291613</c:v>
                </c:pt>
                <c:pt idx="27756">
                  <c:v>0.12853119296545901</c:v>
                </c:pt>
                <c:pt idx="27757">
                  <c:v>0.13634975943324901</c:v>
                </c:pt>
                <c:pt idx="27758">
                  <c:v>0.14392487904241499</c:v>
                </c:pt>
                <c:pt idx="27759">
                  <c:v>0.150750827493215</c:v>
                </c:pt>
                <c:pt idx="27760">
                  <c:v>0.158041339972638</c:v>
                </c:pt>
                <c:pt idx="27761">
                  <c:v>0.16495497955487001</c:v>
                </c:pt>
                <c:pt idx="27762">
                  <c:v>0.171790146501719</c:v>
                </c:pt>
                <c:pt idx="27763">
                  <c:v>0.17807585042071</c:v>
                </c:pt>
                <c:pt idx="27764">
                  <c:v>0.18356349466755301</c:v>
                </c:pt>
                <c:pt idx="27765">
                  <c:v>0.189172286277246</c:v>
                </c:pt>
                <c:pt idx="27766">
                  <c:v>0.19485264958422199</c:v>
                </c:pt>
                <c:pt idx="27767">
                  <c:v>0.20002435657298001</c:v>
                </c:pt>
                <c:pt idx="27768">
                  <c:v>0.204790161269405</c:v>
                </c:pt>
                <c:pt idx="27769">
                  <c:v>0.20890825848369199</c:v>
                </c:pt>
                <c:pt idx="27770">
                  <c:v>0.21310180448333901</c:v>
                </c:pt>
                <c:pt idx="27771">
                  <c:v>0.217161755190378</c:v>
                </c:pt>
                <c:pt idx="27772">
                  <c:v>0.22090613293903</c:v>
                </c:pt>
                <c:pt idx="27773">
                  <c:v>0.22444391815821299</c:v>
                </c:pt>
                <c:pt idx="27774">
                  <c:v>0.227449927776847</c:v>
                </c:pt>
                <c:pt idx="27775">
                  <c:v>0.230630351767875</c:v>
                </c:pt>
                <c:pt idx="27776">
                  <c:v>0.233189350189068</c:v>
                </c:pt>
                <c:pt idx="27777">
                  <c:v>0.235990603886026</c:v>
                </c:pt>
                <c:pt idx="27778">
                  <c:v>0.23827196096873801</c:v>
                </c:pt>
                <c:pt idx="27779">
                  <c:v>0.24061500146536499</c:v>
                </c:pt>
                <c:pt idx="27780">
                  <c:v>0.242811045332709</c:v>
                </c:pt>
                <c:pt idx="27781">
                  <c:v>0.24432916850821601</c:v>
                </c:pt>
                <c:pt idx="27782">
                  <c:v>0.246182074356635</c:v>
                </c:pt>
                <c:pt idx="27783">
                  <c:v>0.24774185982404601</c:v>
                </c:pt>
                <c:pt idx="27784">
                  <c:v>0.24965353602217599</c:v>
                </c:pt>
                <c:pt idx="27785">
                  <c:v>0.25113296865720403</c:v>
                </c:pt>
                <c:pt idx="27786">
                  <c:v>0.25236659795814398</c:v>
                </c:pt>
                <c:pt idx="27787">
                  <c:v>0.253765294674758</c:v>
                </c:pt>
                <c:pt idx="27788">
                  <c:v>0.25525796462618799</c:v>
                </c:pt>
                <c:pt idx="27789">
                  <c:v>0.25667855817273499</c:v>
                </c:pt>
                <c:pt idx="27790">
                  <c:v>0.25838012263129601</c:v>
                </c:pt>
                <c:pt idx="27791">
                  <c:v>0.25970413054839497</c:v>
                </c:pt>
                <c:pt idx="27792">
                  <c:v>0.261327038424433</c:v>
                </c:pt>
                <c:pt idx="27793">
                  <c:v>0.26328406614856997</c:v>
                </c:pt>
                <c:pt idx="27794">
                  <c:v>0.26505444803051997</c:v>
                </c:pt>
                <c:pt idx="27795">
                  <c:v>0.267128982985333</c:v>
                </c:pt>
                <c:pt idx="27796">
                  <c:v>0.26894700854774001</c:v>
                </c:pt>
                <c:pt idx="27797">
                  <c:v>0.27142947972263798</c:v>
                </c:pt>
                <c:pt idx="27798">
                  <c:v>0.27407755334431999</c:v>
                </c:pt>
                <c:pt idx="27799">
                  <c:v>0.27660678919510401</c:v>
                </c:pt>
                <c:pt idx="27800">
                  <c:v>0.27964365935990698</c:v>
                </c:pt>
                <c:pt idx="27801">
                  <c:v>0.28267574319198402</c:v>
                </c:pt>
                <c:pt idx="27802">
                  <c:v>0.28620759903721998</c:v>
                </c:pt>
                <c:pt idx="27803">
                  <c:v>0.289892890584526</c:v>
                </c:pt>
                <c:pt idx="27804">
                  <c:v>0.29384188181290299</c:v>
                </c:pt>
                <c:pt idx="27805">
                  <c:v>0.29808944563901102</c:v>
                </c:pt>
                <c:pt idx="27806">
                  <c:v>0.30269847735094202</c:v>
                </c:pt>
                <c:pt idx="27807">
                  <c:v>0.30776385252926602</c:v>
                </c:pt>
                <c:pt idx="27808">
                  <c:v>0.31272601240182102</c:v>
                </c:pt>
                <c:pt idx="27809">
                  <c:v>0.318257415457955</c:v>
                </c:pt>
                <c:pt idx="27810">
                  <c:v>0.324175159177648</c:v>
                </c:pt>
                <c:pt idx="27811">
                  <c:v>0.330679219140183</c:v>
                </c:pt>
                <c:pt idx="27812">
                  <c:v>0.337294612436984</c:v>
                </c:pt>
                <c:pt idx="27813">
                  <c:v>0.34387292457188401</c:v>
                </c:pt>
                <c:pt idx="27814">
                  <c:v>0.35094141382777799</c:v>
                </c:pt>
                <c:pt idx="27815">
                  <c:v>0.358666352550495</c:v>
                </c:pt>
                <c:pt idx="27816">
                  <c:v>0.36657058806853399</c:v>
                </c:pt>
                <c:pt idx="27817">
                  <c:v>0.37493985161334298</c:v>
                </c:pt>
                <c:pt idx="27818">
                  <c:v>0.38298951330679198</c:v>
                </c:pt>
                <c:pt idx="27819">
                  <c:v>0.391669913847213</c:v>
                </c:pt>
                <c:pt idx="27820">
                  <c:v>0.40089637608268403</c:v>
                </c:pt>
                <c:pt idx="27821">
                  <c:v>0.41020626645062802</c:v>
                </c:pt>
                <c:pt idx="27822">
                  <c:v>0.41996915583396499</c:v>
                </c:pt>
                <c:pt idx="27823">
                  <c:v>0.429317524953302</c:v>
                </c:pt>
                <c:pt idx="27824">
                  <c:v>0.43958568037861401</c:v>
                </c:pt>
                <c:pt idx="27825">
                  <c:v>0.44988033199113397</c:v>
                </c:pt>
                <c:pt idx="27826">
                  <c:v>0.46050243182440098</c:v>
                </c:pt>
                <c:pt idx="27827">
                  <c:v>0.47116794046147198</c:v>
                </c:pt>
                <c:pt idx="27828">
                  <c:v>0.48160577699982998</c:v>
                </c:pt>
                <c:pt idx="27829">
                  <c:v>0.49286343108574099</c:v>
                </c:pt>
                <c:pt idx="27830">
                  <c:v>0.50370913188879696</c:v>
                </c:pt>
                <c:pt idx="27831">
                  <c:v>0.51522981352543196</c:v>
                </c:pt>
                <c:pt idx="27832">
                  <c:v>0.52609429962016596</c:v>
                </c:pt>
                <c:pt idx="27833">
                  <c:v>0.53749692135149596</c:v>
                </c:pt>
                <c:pt idx="27834">
                  <c:v>0.54891784567760704</c:v>
                </c:pt>
                <c:pt idx="27835">
                  <c:v>0.56007417407356197</c:v>
                </c:pt>
                <c:pt idx="27836">
                  <c:v>0.57162342526994003</c:v>
                </c:pt>
                <c:pt idx="27837">
                  <c:v>0.58283920373044196</c:v>
                </c:pt>
                <c:pt idx="27838">
                  <c:v>0.59447850817428805</c:v>
                </c:pt>
                <c:pt idx="27839">
                  <c:v>0.60546623350551498</c:v>
                </c:pt>
                <c:pt idx="27840">
                  <c:v>0.61653549397755203</c:v>
                </c:pt>
                <c:pt idx="27841">
                  <c:v>0.62754310306975203</c:v>
                </c:pt>
                <c:pt idx="27842">
                  <c:v>0.63851497094600096</c:v>
                </c:pt>
                <c:pt idx="27843">
                  <c:v>0.64913589725268195</c:v>
                </c:pt>
                <c:pt idx="27844">
                  <c:v>0.65984338032633405</c:v>
                </c:pt>
                <c:pt idx="27845">
                  <c:v>0.66975466129699701</c:v>
                </c:pt>
                <c:pt idx="27846">
                  <c:v>0.67985181039591003</c:v>
                </c:pt>
                <c:pt idx="27847">
                  <c:v>0.68971713941623103</c:v>
                </c:pt>
                <c:pt idx="27848">
                  <c:v>0.69925087731743296</c:v>
                </c:pt>
                <c:pt idx="27849">
                  <c:v>0.70864783695592704</c:v>
                </c:pt>
                <c:pt idx="27850">
                  <c:v>0.71747499384467595</c:v>
                </c:pt>
                <c:pt idx="27851">
                  <c:v>0.72601389806279804</c:v>
                </c:pt>
                <c:pt idx="27852">
                  <c:v>0.73442967545828097</c:v>
                </c:pt>
                <c:pt idx="27853">
                  <c:v>0.74241601853372696</c:v>
                </c:pt>
                <c:pt idx="27854">
                  <c:v>0.75015904916034304</c:v>
                </c:pt>
                <c:pt idx="27855">
                  <c:v>0.75712994029898895</c:v>
                </c:pt>
                <c:pt idx="27856">
                  <c:v>0.76414269402514001</c:v>
                </c:pt>
                <c:pt idx="27857">
                  <c:v>0.77058539542133198</c:v>
                </c:pt>
                <c:pt idx="27858">
                  <c:v>0.77659366988066503</c:v>
                </c:pt>
                <c:pt idx="27859">
                  <c:v>0.78219236012570603</c:v>
                </c:pt>
                <c:pt idx="27860">
                  <c:v>0.78735926782280197</c:v>
                </c:pt>
                <c:pt idx="27861">
                  <c:v>0.79211879961739795</c:v>
                </c:pt>
                <c:pt idx="27862">
                  <c:v>0.79659620224030803</c:v>
                </c:pt>
                <c:pt idx="27863">
                  <c:v>0.80061658472578301</c:v>
                </c:pt>
                <c:pt idx="27864">
                  <c:v>0.80402694216104498</c:v>
                </c:pt>
                <c:pt idx="27865">
                  <c:v>0.80722225915346002</c:v>
                </c:pt>
                <c:pt idx="27866">
                  <c:v>0.81008859331093097</c:v>
                </c:pt>
                <c:pt idx="27867">
                  <c:v>0.81237213598800495</c:v>
                </c:pt>
                <c:pt idx="27868">
                  <c:v>0.81428494282330699</c:v>
                </c:pt>
                <c:pt idx="27869">
                  <c:v>0.81570239759477103</c:v>
                </c:pt>
                <c:pt idx="27870">
                  <c:v>0.81691276806882696</c:v>
                </c:pt>
                <c:pt idx="27871">
                  <c:v>0.81775361123271095</c:v>
                </c:pt>
                <c:pt idx="27872">
                  <c:v>0.81784396030679296</c:v>
                </c:pt>
                <c:pt idx="27873">
                  <c:v>0.81809859718962896</c:v>
                </c:pt>
                <c:pt idx="27874">
                  <c:v>0.81739082273261698</c:v>
                </c:pt>
                <c:pt idx="27875">
                  <c:v>0.81685721064892503</c:v>
                </c:pt>
                <c:pt idx="27876">
                  <c:v>0.81595997992994596</c:v>
                </c:pt>
                <c:pt idx="27877">
                  <c:v>0.81446111887719197</c:v>
                </c:pt>
                <c:pt idx="27878">
                  <c:v>0.812759773957062</c:v>
                </c:pt>
                <c:pt idx="27879">
                  <c:v>0.810836728921151</c:v>
                </c:pt>
                <c:pt idx="27880">
                  <c:v>0.80892182872712803</c:v>
                </c:pt>
                <c:pt idx="27881">
                  <c:v>0.80628738530449096</c:v>
                </c:pt>
                <c:pt idx="27882">
                  <c:v>0.80349538841037105</c:v>
                </c:pt>
                <c:pt idx="27883">
                  <c:v>0.80047240063162095</c:v>
                </c:pt>
                <c:pt idx="27884">
                  <c:v>0.79751446549401495</c:v>
                </c:pt>
                <c:pt idx="27885">
                  <c:v>0.79416181940030295</c:v>
                </c:pt>
                <c:pt idx="27886">
                  <c:v>0.79042406625848505</c:v>
                </c:pt>
                <c:pt idx="27887">
                  <c:v>0.78658276270117899</c:v>
                </c:pt>
                <c:pt idx="27888">
                  <c:v>0.78258455003917005</c:v>
                </c:pt>
                <c:pt idx="27889">
                  <c:v>0.77887722962501404</c:v>
                </c:pt>
                <c:pt idx="27890">
                  <c:v>0.77462695447435803</c:v>
                </c:pt>
                <c:pt idx="27891">
                  <c:v>0.77030943656251605</c:v>
                </c:pt>
                <c:pt idx="27892">
                  <c:v>0.76600518455909705</c:v>
                </c:pt>
                <c:pt idx="27893">
                  <c:v>0.76176933922694601</c:v>
                </c:pt>
                <c:pt idx="27894">
                  <c:v>0.75730303314634295</c:v>
                </c:pt>
                <c:pt idx="27895">
                  <c:v>0.75279257355658802</c:v>
                </c:pt>
                <c:pt idx="27896">
                  <c:v>0.74833541694603201</c:v>
                </c:pt>
                <c:pt idx="27897">
                  <c:v>0.74416358717791697</c:v>
                </c:pt>
                <c:pt idx="27898">
                  <c:v>0.73968096142033202</c:v>
                </c:pt>
                <c:pt idx="27899">
                  <c:v>0.73527130793832596</c:v>
                </c:pt>
                <c:pt idx="27900">
                  <c:v>0.73085140724326603</c:v>
                </c:pt>
                <c:pt idx="27901">
                  <c:v>0.72661305579658397</c:v>
                </c:pt>
                <c:pt idx="27902">
                  <c:v>0.72293234073689205</c:v>
                </c:pt>
                <c:pt idx="27903">
                  <c:v>0.71882010218877301</c:v>
                </c:pt>
                <c:pt idx="27904">
                  <c:v>0.71462843014009503</c:v>
                </c:pt>
                <c:pt idx="27905">
                  <c:v>0.71095131264169897</c:v>
                </c:pt>
                <c:pt idx="27906">
                  <c:v>0.70761093235273198</c:v>
                </c:pt>
                <c:pt idx="27907">
                  <c:v>0.70433565438823897</c:v>
                </c:pt>
                <c:pt idx="27908">
                  <c:v>0.70109737894159796</c:v>
                </c:pt>
                <c:pt idx="27909">
                  <c:v>0.69791691844388204</c:v>
                </c:pt>
                <c:pt idx="27910">
                  <c:v>0.69511907284876995</c:v>
                </c:pt>
                <c:pt idx="27911">
                  <c:v>0.69260227991826795</c:v>
                </c:pt>
                <c:pt idx="27912">
                  <c:v>0.69033216665902597</c:v>
                </c:pt>
                <c:pt idx="27913">
                  <c:v>0.68803106752234799</c:v>
                </c:pt>
                <c:pt idx="27914">
                  <c:v>0.68587711940554197</c:v>
                </c:pt>
                <c:pt idx="27915">
                  <c:v>0.68446706422724701</c:v>
                </c:pt>
                <c:pt idx="27916">
                  <c:v>0.68287812852197505</c:v>
                </c:pt>
                <c:pt idx="27917">
                  <c:v>0.68164853953438498</c:v>
                </c:pt>
                <c:pt idx="27918">
                  <c:v>0.68053196801553195</c:v>
                </c:pt>
                <c:pt idx="27919">
                  <c:v>0.67998434924879902</c:v>
                </c:pt>
                <c:pt idx="27920">
                  <c:v>0.67942562175729904</c:v>
                </c:pt>
                <c:pt idx="27921">
                  <c:v>0.67909957365455298</c:v>
                </c:pt>
                <c:pt idx="27922">
                  <c:v>0.67898931003416096</c:v>
                </c:pt>
                <c:pt idx="27923">
                  <c:v>0.67899515835357305</c:v>
                </c:pt>
                <c:pt idx="27924">
                  <c:v>0.67981863707599499</c:v>
                </c:pt>
                <c:pt idx="27925">
                  <c:v>0.68027311770903498</c:v>
                </c:pt>
                <c:pt idx="27926">
                  <c:v>0.68079510234235896</c:v>
                </c:pt>
                <c:pt idx="27927">
                  <c:v>0.68194729885670902</c:v>
                </c:pt>
                <c:pt idx="27928">
                  <c:v>0.68319606678426004</c:v>
                </c:pt>
                <c:pt idx="27929">
                  <c:v>0.68467421864517797</c:v>
                </c:pt>
                <c:pt idx="27930">
                  <c:v>0.68618421071185698</c:v>
                </c:pt>
                <c:pt idx="27931">
                  <c:v>0.68762238719528401</c:v>
                </c:pt>
                <c:pt idx="27932">
                  <c:v>0.68940255503675196</c:v>
                </c:pt>
                <c:pt idx="27933">
                  <c:v>0.69177009198450101</c:v>
                </c:pt>
                <c:pt idx="27934">
                  <c:v>0.69379786440360003</c:v>
                </c:pt>
                <c:pt idx="27935">
                  <c:v>0.69633147286304198</c:v>
                </c:pt>
                <c:pt idx="27936">
                  <c:v>0.69801162972905495</c:v>
                </c:pt>
                <c:pt idx="27937">
                  <c:v>0.70087562878980803</c:v>
                </c:pt>
                <c:pt idx="27938">
                  <c:v>0.70321877526258902</c:v>
                </c:pt>
                <c:pt idx="27939">
                  <c:v>0.70583350400104305</c:v>
                </c:pt>
                <c:pt idx="27940">
                  <c:v>0.70823614201403196</c:v>
                </c:pt>
                <c:pt idx="27941">
                  <c:v>0.71055675763156301</c:v>
                </c:pt>
                <c:pt idx="27942">
                  <c:v>0.71328922011766904</c:v>
                </c:pt>
                <c:pt idx="27943">
                  <c:v>0.71571450722194097</c:v>
                </c:pt>
                <c:pt idx="27944">
                  <c:v>0.71832855353066405</c:v>
                </c:pt>
                <c:pt idx="27945">
                  <c:v>0.72064360062616295</c:v>
                </c:pt>
                <c:pt idx="27946">
                  <c:v>0.72296527838936697</c:v>
                </c:pt>
                <c:pt idx="27947">
                  <c:v>0.72537289171339803</c:v>
                </c:pt>
                <c:pt idx="27948">
                  <c:v>0.72755731716808902</c:v>
                </c:pt>
                <c:pt idx="27949">
                  <c:v>0.72954911997112404</c:v>
                </c:pt>
                <c:pt idx="27950">
                  <c:v>0.73119498589124499</c:v>
                </c:pt>
                <c:pt idx="27951">
                  <c:v>0.73332767910712604</c:v>
                </c:pt>
                <c:pt idx="27952">
                  <c:v>0.734673017896048</c:v>
                </c:pt>
                <c:pt idx="27953">
                  <c:v>0.73586669313221997</c:v>
                </c:pt>
                <c:pt idx="27954">
                  <c:v>0.73709695352191995</c:v>
                </c:pt>
                <c:pt idx="27955">
                  <c:v>0.73782314522040304</c:v>
                </c:pt>
                <c:pt idx="27956">
                  <c:v>0.73873714203088703</c:v>
                </c:pt>
                <c:pt idx="27957">
                  <c:v>0.738893617760357</c:v>
                </c:pt>
                <c:pt idx="27958">
                  <c:v>0.739068927829726</c:v>
                </c:pt>
                <c:pt idx="27959">
                  <c:v>0.73874369145780605</c:v>
                </c:pt>
                <c:pt idx="27960">
                  <c:v>0.73815863865973597</c:v>
                </c:pt>
                <c:pt idx="27961">
                  <c:v>0.73738943502389398</c:v>
                </c:pt>
                <c:pt idx="27962">
                  <c:v>0.73620793885773805</c:v>
                </c:pt>
                <c:pt idx="27963">
                  <c:v>0.734337316332343</c:v>
                </c:pt>
                <c:pt idx="27964">
                  <c:v>0.73247393592836096</c:v>
                </c:pt>
                <c:pt idx="27965">
                  <c:v>0.73018527649375597</c:v>
                </c:pt>
                <c:pt idx="27966">
                  <c:v>0.72741886690191504</c:v>
                </c:pt>
                <c:pt idx="27967">
                  <c:v>0.724527535552001</c:v>
                </c:pt>
                <c:pt idx="27968">
                  <c:v>0.72053102031560301</c:v>
                </c:pt>
                <c:pt idx="27969">
                  <c:v>0.71671693776128997</c:v>
                </c:pt>
                <c:pt idx="27970">
                  <c:v>0.71265540233236302</c:v>
                </c:pt>
                <c:pt idx="27971">
                  <c:v>0.70796751960732396</c:v>
                </c:pt>
                <c:pt idx="27972">
                  <c:v>0.702560896085061</c:v>
                </c:pt>
                <c:pt idx="27973">
                  <c:v>0.696866807662465</c:v>
                </c:pt>
                <c:pt idx="27974">
                  <c:v>0.69090426251701798</c:v>
                </c:pt>
                <c:pt idx="27975">
                  <c:v>0.68454285436747397</c:v>
                </c:pt>
                <c:pt idx="27976">
                  <c:v>0.67772823782182401</c:v>
                </c:pt>
                <c:pt idx="27977">
                  <c:v>0.67021137549005205</c:v>
                </c:pt>
                <c:pt idx="27978">
                  <c:v>0.66240721299182403</c:v>
                </c:pt>
                <c:pt idx="27979">
                  <c:v>0.65428499178507704</c:v>
                </c:pt>
                <c:pt idx="27980">
                  <c:v>0.64579189357896905</c:v>
                </c:pt>
                <c:pt idx="27981">
                  <c:v>0.63672735163837402</c:v>
                </c:pt>
                <c:pt idx="27982">
                  <c:v>0.62719237548428797</c:v>
                </c:pt>
                <c:pt idx="27983">
                  <c:v>0.61749807629807296</c:v>
                </c:pt>
                <c:pt idx="27984">
                  <c:v>0.60765620444926005</c:v>
                </c:pt>
                <c:pt idx="27985">
                  <c:v>0.59698413986618604</c:v>
                </c:pt>
                <c:pt idx="27986">
                  <c:v>0.586253889586695</c:v>
                </c:pt>
                <c:pt idx="27987">
                  <c:v>0.57529971898542698</c:v>
                </c:pt>
                <c:pt idx="27988">
                  <c:v>0.56391263217781895</c:v>
                </c:pt>
                <c:pt idx="27989">
                  <c:v>0.55236885313760098</c:v>
                </c:pt>
                <c:pt idx="27990">
                  <c:v>0.54030271996064905</c:v>
                </c:pt>
                <c:pt idx="27991">
                  <c:v>0.52817133972281605</c:v>
                </c:pt>
                <c:pt idx="27992">
                  <c:v>0.51594052727709105</c:v>
                </c:pt>
                <c:pt idx="27993">
                  <c:v>0.50309485151209798</c:v>
                </c:pt>
                <c:pt idx="27994">
                  <c:v>0.49050191881153399</c:v>
                </c:pt>
                <c:pt idx="27995">
                  <c:v>0.47729952276342602</c:v>
                </c:pt>
                <c:pt idx="27996">
                  <c:v>0.46416081422349198</c:v>
                </c:pt>
                <c:pt idx="27997">
                  <c:v>0.45129517542115</c:v>
                </c:pt>
                <c:pt idx="27998">
                  <c:v>0.43781831089906897</c:v>
                </c:pt>
                <c:pt idx="27999">
                  <c:v>0.42474862140534803</c:v>
                </c:pt>
                <c:pt idx="28000">
                  <c:v>0.411055865998255</c:v>
                </c:pt>
                <c:pt idx="28001">
                  <c:v>0.39767475892007198</c:v>
                </c:pt>
                <c:pt idx="28002">
                  <c:v>0.38422874458977302</c:v>
                </c:pt>
                <c:pt idx="28003">
                  <c:v>0.370945308291803</c:v>
                </c:pt>
                <c:pt idx="28004">
                  <c:v>0.35765594421291802</c:v>
                </c:pt>
                <c:pt idx="28005">
                  <c:v>0.344175457531958</c:v>
                </c:pt>
                <c:pt idx="28006">
                  <c:v>0.33116966151105298</c:v>
                </c:pt>
                <c:pt idx="28007">
                  <c:v>0.31794860513404599</c:v>
                </c:pt>
                <c:pt idx="28008">
                  <c:v>0.30520145539427301</c:v>
                </c:pt>
                <c:pt idx="28009">
                  <c:v>0.29246059569245603</c:v>
                </c:pt>
                <c:pt idx="28010">
                  <c:v>0.27993302668659398</c:v>
                </c:pt>
                <c:pt idx="28011">
                  <c:v>0.26750000542442898</c:v>
                </c:pt>
                <c:pt idx="28012">
                  <c:v>0.25530431634845902</c:v>
                </c:pt>
                <c:pt idx="28013">
                  <c:v>0.24348207859587401</c:v>
                </c:pt>
                <c:pt idx="28014">
                  <c:v>0.23182931480105201</c:v>
                </c:pt>
                <c:pt idx="28015">
                  <c:v>0.22048299916084399</c:v>
                </c:pt>
                <c:pt idx="28016">
                  <c:v>0.20945825027989601</c:v>
                </c:pt>
                <c:pt idx="28017">
                  <c:v>0.19848350551381999</c:v>
                </c:pt>
                <c:pt idx="28018">
                  <c:v>0.18786788364828599</c:v>
                </c:pt>
                <c:pt idx="28019">
                  <c:v>0.17794459544892999</c:v>
                </c:pt>
                <c:pt idx="28020">
                  <c:v>0.168000676609183</c:v>
                </c:pt>
                <c:pt idx="28021">
                  <c:v>0.15865164426935699</c:v>
                </c:pt>
                <c:pt idx="28022">
                  <c:v>0.149475019545419</c:v>
                </c:pt>
                <c:pt idx="28023">
                  <c:v>0.14055187721302101</c:v>
                </c:pt>
                <c:pt idx="28024">
                  <c:v>0.132175067727278</c:v>
                </c:pt>
                <c:pt idx="28025">
                  <c:v>0.124082053898265</c:v>
                </c:pt>
                <c:pt idx="28026">
                  <c:v>0.116498987788824</c:v>
                </c:pt>
                <c:pt idx="28027">
                  <c:v>0.109093373172557</c:v>
                </c:pt>
                <c:pt idx="28028">
                  <c:v>0.102080466233737</c:v>
                </c:pt>
                <c:pt idx="28029">
                  <c:v>9.5543910752884903E-2</c:v>
                </c:pt>
                <c:pt idx="28030">
                  <c:v>8.93043264017917E-2</c:v>
                </c:pt>
                <c:pt idx="28031">
                  <c:v>8.3336393656872398E-2</c:v>
                </c:pt>
                <c:pt idx="28032">
                  <c:v>7.7696338240409807E-2</c:v>
                </c:pt>
                <c:pt idx="28033">
                  <c:v>7.2472962174778902E-2</c:v>
                </c:pt>
                <c:pt idx="28034">
                  <c:v>6.7564685090842694E-2</c:v>
                </c:pt>
                <c:pt idx="28035">
                  <c:v>6.2821551544813198E-2</c:v>
                </c:pt>
                <c:pt idx="28036">
                  <c:v>5.8506550745654799E-2</c:v>
                </c:pt>
                <c:pt idx="28037">
                  <c:v>5.4409842136679702E-2</c:v>
                </c:pt>
                <c:pt idx="28038">
                  <c:v>5.0578157976271403E-2</c:v>
                </c:pt>
                <c:pt idx="28039">
                  <c:v>4.6998329726284198E-2</c:v>
                </c:pt>
                <c:pt idx="28040">
                  <c:v>4.3771591000484097E-2</c:v>
                </c:pt>
                <c:pt idx="28041">
                  <c:v>4.04129853793E-2</c:v>
                </c:pt>
                <c:pt idx="28042">
                  <c:v>3.7604612752164E-2</c:v>
                </c:pt>
                <c:pt idx="28043">
                  <c:v>3.4721954575572603E-2</c:v>
                </c:pt>
                <c:pt idx="28044">
                  <c:v>3.20670301974951E-2</c:v>
                </c:pt>
                <c:pt idx="28045">
                  <c:v>2.9606404747801199E-2</c:v>
                </c:pt>
                <c:pt idx="28046">
                  <c:v>2.7186360627700801E-2</c:v>
                </c:pt>
                <c:pt idx="28047">
                  <c:v>2.4903120912764198E-2</c:v>
                </c:pt>
                <c:pt idx="28048">
                  <c:v>2.2366696721017001E-2</c:v>
                </c:pt>
                <c:pt idx="28049">
                  <c:v>2.0623204063188998E-2</c:v>
                </c:pt>
                <c:pt idx="28050">
                  <c:v>1.8106719932383698E-2</c:v>
                </c:pt>
                <c:pt idx="28051">
                  <c:v>1.6015365997423599E-2</c:v>
                </c:pt>
                <c:pt idx="28052">
                  <c:v>1.35641122162584E-2</c:v>
                </c:pt>
                <c:pt idx="28053">
                  <c:v>1.14722782122176E-2</c:v>
                </c:pt>
                <c:pt idx="28054">
                  <c:v>9.1588543763604195E-3</c:v>
                </c:pt>
                <c:pt idx="28055">
                  <c:v>6.3874350189881196E-3</c:v>
                </c:pt>
                <c:pt idx="28056">
                  <c:v>3.9346415142293397E-3</c:v>
                </c:pt>
                <c:pt idx="28057">
                  <c:v>9.9389506490898494E-4</c:v>
                </c:pt>
                <c:pt idx="28058">
                  <c:v>-1.48957797374577E-3</c:v>
                </c:pt>
                <c:pt idx="28059">
                  <c:v>-4.9445979916162902E-3</c:v>
                </c:pt>
                <c:pt idx="28060">
                  <c:v>-8.0152227869327505E-3</c:v>
                </c:pt>
                <c:pt idx="28061">
                  <c:v>-1.14645910163581E-2</c:v>
                </c:pt>
                <c:pt idx="28062">
                  <c:v>-1.54239573428141E-2</c:v>
                </c:pt>
                <c:pt idx="28063">
                  <c:v>-1.8859282794739599E-2</c:v>
                </c:pt>
                <c:pt idx="28064">
                  <c:v>-2.3318015247254499E-2</c:v>
                </c:pt>
                <c:pt idx="28065">
                  <c:v>-2.763009778597E-2</c:v>
                </c:pt>
                <c:pt idx="28066">
                  <c:v>-3.2096904595896203E-2</c:v>
                </c:pt>
                <c:pt idx="28067">
                  <c:v>-3.7137257246125099E-2</c:v>
                </c:pt>
                <c:pt idx="28068">
                  <c:v>-4.2549263456668998E-2</c:v>
                </c:pt>
                <c:pt idx="28069">
                  <c:v>-4.8028793315938102E-2</c:v>
                </c:pt>
                <c:pt idx="28070">
                  <c:v>-5.3759113355766198E-2</c:v>
                </c:pt>
                <c:pt idx="28071">
                  <c:v>-5.9771995968365299E-2</c:v>
                </c:pt>
                <c:pt idx="28072">
                  <c:v>-6.61664867574695E-2</c:v>
                </c:pt>
                <c:pt idx="28073">
                  <c:v>-7.2923889940783401E-2</c:v>
                </c:pt>
                <c:pt idx="28074">
                  <c:v>-7.9801222451375595E-2</c:v>
                </c:pt>
                <c:pt idx="28075">
                  <c:v>-8.6927270657477795E-2</c:v>
                </c:pt>
                <c:pt idx="28076">
                  <c:v>-9.4319398975846097E-2</c:v>
                </c:pt>
                <c:pt idx="28077">
                  <c:v>-0.10162637467914699</c:v>
                </c:pt>
                <c:pt idx="28078">
                  <c:v>-0.110250368339044</c:v>
                </c:pt>
                <c:pt idx="28079">
                  <c:v>-0.118176990101423</c:v>
                </c:pt>
                <c:pt idx="28080">
                  <c:v>-0.126502174102156</c:v>
                </c:pt>
                <c:pt idx="28081">
                  <c:v>-0.13512976853335601</c:v>
                </c:pt>
                <c:pt idx="28082">
                  <c:v>-0.14386565344895499</c:v>
                </c:pt>
                <c:pt idx="28083">
                  <c:v>-0.15315536591932399</c:v>
                </c:pt>
                <c:pt idx="28084">
                  <c:v>-0.162148487019387</c:v>
                </c:pt>
                <c:pt idx="28085">
                  <c:v>-0.171584600966457</c:v>
                </c:pt>
                <c:pt idx="28086">
                  <c:v>-0.18069157434295499</c:v>
                </c:pt>
                <c:pt idx="28087">
                  <c:v>-0.19029907863422399</c:v>
                </c:pt>
                <c:pt idx="28088">
                  <c:v>-0.19999312183332699</c:v>
                </c:pt>
                <c:pt idx="28089">
                  <c:v>-0.20945143651352799</c:v>
                </c:pt>
                <c:pt idx="28090">
                  <c:v>-0.219350669431223</c:v>
                </c:pt>
                <c:pt idx="28091">
                  <c:v>-0.22872837330982801</c:v>
                </c:pt>
                <c:pt idx="28092">
                  <c:v>-0.238687291423368</c:v>
                </c:pt>
                <c:pt idx="28093">
                  <c:v>-0.247992815984864</c:v>
                </c:pt>
                <c:pt idx="28094">
                  <c:v>-0.257783364965739</c:v>
                </c:pt>
                <c:pt idx="28095">
                  <c:v>-0.26746408300289698</c:v>
                </c:pt>
                <c:pt idx="28096">
                  <c:v>-0.27665745608527997</c:v>
                </c:pt>
                <c:pt idx="28097">
                  <c:v>-0.28602727312713699</c:v>
                </c:pt>
                <c:pt idx="28098">
                  <c:v>-0.29503268174125302</c:v>
                </c:pt>
                <c:pt idx="28099">
                  <c:v>-0.30422405649817702</c:v>
                </c:pt>
                <c:pt idx="28100">
                  <c:v>-0.313090575745331</c:v>
                </c:pt>
                <c:pt idx="28101">
                  <c:v>-0.321798965531367</c:v>
                </c:pt>
                <c:pt idx="28102">
                  <c:v>-0.32995535218097799</c:v>
                </c:pt>
                <c:pt idx="28103">
                  <c:v>-0.338106707082302</c:v>
                </c:pt>
                <c:pt idx="28104">
                  <c:v>-0.34583237937671701</c:v>
                </c:pt>
                <c:pt idx="28105">
                  <c:v>-0.35356768042112002</c:v>
                </c:pt>
                <c:pt idx="28106">
                  <c:v>-0.36103525484098897</c:v>
                </c:pt>
                <c:pt idx="28107">
                  <c:v>-0.36788999885041002</c:v>
                </c:pt>
                <c:pt idx="28108">
                  <c:v>-0.37449553062338198</c:v>
                </c:pt>
                <c:pt idx="28109">
                  <c:v>-0.38077001038004799</c:v>
                </c:pt>
                <c:pt idx="28110">
                  <c:v>-0.38693537493478902</c:v>
                </c:pt>
                <c:pt idx="28111">
                  <c:v>-0.392588937236305</c:v>
                </c:pt>
                <c:pt idx="28112">
                  <c:v>-0.39795656363683302</c:v>
                </c:pt>
                <c:pt idx="28113">
                  <c:v>-0.40275397636725802</c:v>
                </c:pt>
                <c:pt idx="28114">
                  <c:v>-0.40735339207036197</c:v>
                </c:pt>
                <c:pt idx="28115">
                  <c:v>-0.411550529874183</c:v>
                </c:pt>
                <c:pt idx="28116">
                  <c:v>-0.41523542783401501</c:v>
                </c:pt>
                <c:pt idx="28117">
                  <c:v>-0.41882782306212202</c:v>
                </c:pt>
                <c:pt idx="28118">
                  <c:v>-0.421815556573442</c:v>
                </c:pt>
                <c:pt idx="28119">
                  <c:v>-0.42443961085065401</c:v>
                </c:pt>
                <c:pt idx="28120">
                  <c:v>-0.42696508135163203</c:v>
                </c:pt>
                <c:pt idx="28121">
                  <c:v>-0.42890535616960201</c:v>
                </c:pt>
                <c:pt idx="28122">
                  <c:v>-0.43051530586116199</c:v>
                </c:pt>
                <c:pt idx="28123">
                  <c:v>-0.43207770708720999</c:v>
                </c:pt>
                <c:pt idx="28124">
                  <c:v>-0.43298224273770203</c:v>
                </c:pt>
                <c:pt idx="28125">
                  <c:v>-0.43383660280608299</c:v>
                </c:pt>
                <c:pt idx="28126">
                  <c:v>-0.43397234862266698</c:v>
                </c:pt>
                <c:pt idx="28127">
                  <c:v>-0.43428805715135199</c:v>
                </c:pt>
                <c:pt idx="28128">
                  <c:v>-0.43425903392885701</c:v>
                </c:pt>
                <c:pt idx="28129">
                  <c:v>-0.43379813267964001</c:v>
                </c:pt>
                <c:pt idx="28130">
                  <c:v>-0.43316578151488699</c:v>
                </c:pt>
                <c:pt idx="28131">
                  <c:v>-0.43240369518277599</c:v>
                </c:pt>
                <c:pt idx="28132">
                  <c:v>-0.43134589084094599</c:v>
                </c:pt>
                <c:pt idx="28133">
                  <c:v>-0.43027324413634299</c:v>
                </c:pt>
                <c:pt idx="28134">
                  <c:v>-0.42906040501287701</c:v>
                </c:pt>
                <c:pt idx="28135">
                  <c:v>-0.42757775983603402</c:v>
                </c:pt>
                <c:pt idx="28136">
                  <c:v>-0.42584637842762202</c:v>
                </c:pt>
                <c:pt idx="28137">
                  <c:v>-0.424261688423126</c:v>
                </c:pt>
                <c:pt idx="28138">
                  <c:v>-0.422754999351523</c:v>
                </c:pt>
                <c:pt idx="28139">
                  <c:v>-0.42121000407133902</c:v>
                </c:pt>
                <c:pt idx="28140">
                  <c:v>-0.41939402459833403</c:v>
                </c:pt>
                <c:pt idx="28141">
                  <c:v>-0.41775022483417701</c:v>
                </c:pt>
                <c:pt idx="28142">
                  <c:v>-0.41588028211552303</c:v>
                </c:pt>
                <c:pt idx="28143">
                  <c:v>-0.414382303541101</c:v>
                </c:pt>
                <c:pt idx="28144">
                  <c:v>-0.41316009660567499</c:v>
                </c:pt>
                <c:pt idx="28145">
                  <c:v>-0.41176349650640398</c:v>
                </c:pt>
                <c:pt idx="28146">
                  <c:v>-0.41025477689762502</c:v>
                </c:pt>
                <c:pt idx="28147">
                  <c:v>-0.40908960884270001</c:v>
                </c:pt>
                <c:pt idx="28148">
                  <c:v>-0.40809767833460803</c:v>
                </c:pt>
                <c:pt idx="28149">
                  <c:v>-0.40733691362464802</c:v>
                </c:pt>
                <c:pt idx="28150">
                  <c:v>-0.40670067098156998</c:v>
                </c:pt>
                <c:pt idx="28151">
                  <c:v>-0.40621660564811002</c:v>
                </c:pt>
                <c:pt idx="28152">
                  <c:v>-0.40599149550867702</c:v>
                </c:pt>
                <c:pt idx="28153">
                  <c:v>-0.40581943764146</c:v>
                </c:pt>
                <c:pt idx="28154">
                  <c:v>-0.40590878159886101</c:v>
                </c:pt>
                <c:pt idx="28155">
                  <c:v>-0.406649080176197</c:v>
                </c:pt>
                <c:pt idx="28156">
                  <c:v>-0.40726936489812299</c:v>
                </c:pt>
                <c:pt idx="28157">
                  <c:v>-0.40808048133938801</c:v>
                </c:pt>
                <c:pt idx="28158">
                  <c:v>-0.40905572107746702</c:v>
                </c:pt>
                <c:pt idx="28159">
                  <c:v>-0.41055132968786801</c:v>
                </c:pt>
                <c:pt idx="28160">
                  <c:v>-0.41232377031626</c:v>
                </c:pt>
                <c:pt idx="28161">
                  <c:v>-0.41410943990437399</c:v>
                </c:pt>
                <c:pt idx="28162">
                  <c:v>-0.41611634002097603</c:v>
                </c:pt>
                <c:pt idx="28163">
                  <c:v>-0.41837029983494101</c:v>
                </c:pt>
                <c:pt idx="28164">
                  <c:v>-0.42079766768965499</c:v>
                </c:pt>
                <c:pt idx="28165">
                  <c:v>-0.42381294133921799</c:v>
                </c:pt>
                <c:pt idx="28166">
                  <c:v>-0.42663389205694302</c:v>
                </c:pt>
                <c:pt idx="28167">
                  <c:v>-0.42966661612835</c:v>
                </c:pt>
                <c:pt idx="28168">
                  <c:v>-0.43278758340149898</c:v>
                </c:pt>
                <c:pt idx="28169">
                  <c:v>-0.43629893922663199</c:v>
                </c:pt>
                <c:pt idx="28170">
                  <c:v>-0.439826661161409</c:v>
                </c:pt>
                <c:pt idx="28171">
                  <c:v>-0.44350254025029801</c:v>
                </c:pt>
                <c:pt idx="28172">
                  <c:v>-0.44713622910256001</c:v>
                </c:pt>
                <c:pt idx="28173">
                  <c:v>-0.450753199512689</c:v>
                </c:pt>
                <c:pt idx="28174">
                  <c:v>-0.45444526406173902</c:v>
                </c:pt>
                <c:pt idx="28175">
                  <c:v>-0.45839557022762301</c:v>
                </c:pt>
                <c:pt idx="28176">
                  <c:v>-0.46218352374841198</c:v>
                </c:pt>
                <c:pt idx="28177">
                  <c:v>-0.46592678243149899</c:v>
                </c:pt>
                <c:pt idx="28178">
                  <c:v>-0.46977554652933401</c:v>
                </c:pt>
                <c:pt idx="28179">
                  <c:v>-0.47329336617555001</c:v>
                </c:pt>
                <c:pt idx="28180">
                  <c:v>-0.47693421252919799</c:v>
                </c:pt>
                <c:pt idx="28181">
                  <c:v>-0.480354261527907</c:v>
                </c:pt>
                <c:pt idx="28182">
                  <c:v>-0.48378203618245502</c:v>
                </c:pt>
                <c:pt idx="28183">
                  <c:v>-0.48703664406737601</c:v>
                </c:pt>
                <c:pt idx="28184">
                  <c:v>-0.48973224455679698</c:v>
                </c:pt>
                <c:pt idx="28185">
                  <c:v>-0.49270521299884601</c:v>
                </c:pt>
                <c:pt idx="28186">
                  <c:v>-0.49498236464129902</c:v>
                </c:pt>
                <c:pt idx="28187">
                  <c:v>-0.497671470220441</c:v>
                </c:pt>
                <c:pt idx="28188">
                  <c:v>-0.49974092993091102</c:v>
                </c:pt>
                <c:pt idx="28189">
                  <c:v>-0.50146233943585605</c:v>
                </c:pt>
                <c:pt idx="28190">
                  <c:v>-0.50294166366736504</c:v>
                </c:pt>
                <c:pt idx="28191">
                  <c:v>-0.504025365130229</c:v>
                </c:pt>
                <c:pt idx="28192">
                  <c:v>-0.50511601482177604</c:v>
                </c:pt>
                <c:pt idx="28193">
                  <c:v>-0.50574535162046297</c:v>
                </c:pt>
                <c:pt idx="28194">
                  <c:v>-0.50580872902415097</c:v>
                </c:pt>
                <c:pt idx="28195">
                  <c:v>-0.50575306532276498</c:v>
                </c:pt>
                <c:pt idx="28196">
                  <c:v>-0.50506748902614096</c:v>
                </c:pt>
                <c:pt idx="28197">
                  <c:v>-0.50426540103620099</c:v>
                </c:pt>
                <c:pt idx="28198">
                  <c:v>-0.50304450450607896</c:v>
                </c:pt>
                <c:pt idx="28199">
                  <c:v>-0.50141861437249102</c:v>
                </c:pt>
                <c:pt idx="28200">
                  <c:v>-0.49954420653164899</c:v>
                </c:pt>
                <c:pt idx="28201">
                  <c:v>-0.49720694919887398</c:v>
                </c:pt>
                <c:pt idx="28202">
                  <c:v>-0.49447505604617398</c:v>
                </c:pt>
                <c:pt idx="28203">
                  <c:v>-0.49150964235755801</c:v>
                </c:pt>
                <c:pt idx="28204">
                  <c:v>-0.48797159476450602</c:v>
                </c:pt>
                <c:pt idx="28205">
                  <c:v>-0.48444312144333002</c:v>
                </c:pt>
                <c:pt idx="28206">
                  <c:v>-0.48038072969324103</c:v>
                </c:pt>
                <c:pt idx="28207">
                  <c:v>-0.47605021456503899</c:v>
                </c:pt>
                <c:pt idx="28208">
                  <c:v>-0.47115935082473698</c:v>
                </c:pt>
                <c:pt idx="28209">
                  <c:v>-0.466380892250226</c:v>
                </c:pt>
                <c:pt idx="28210">
                  <c:v>-0.46090626292833797</c:v>
                </c:pt>
                <c:pt idx="28211">
                  <c:v>-0.45563886351696797</c:v>
                </c:pt>
                <c:pt idx="28212">
                  <c:v>-0.44992719126022002</c:v>
                </c:pt>
                <c:pt idx="28213">
                  <c:v>-0.44378808746472498</c:v>
                </c:pt>
                <c:pt idx="28214">
                  <c:v>-0.43785995523649901</c:v>
                </c:pt>
                <c:pt idx="28215">
                  <c:v>-0.43150974614693399</c:v>
                </c:pt>
                <c:pt idx="28216">
                  <c:v>-0.42526783200443802</c:v>
                </c:pt>
                <c:pt idx="28217">
                  <c:v>-0.41871224507363902</c:v>
                </c:pt>
                <c:pt idx="28218">
                  <c:v>-0.412249502581094</c:v>
                </c:pt>
                <c:pt idx="28219">
                  <c:v>-0.40567203373493399</c:v>
                </c:pt>
                <c:pt idx="28220">
                  <c:v>-0.399045833586053</c:v>
                </c:pt>
                <c:pt idx="28221">
                  <c:v>-0.39259003553007998</c:v>
                </c:pt>
                <c:pt idx="28222">
                  <c:v>-0.38589375812472498</c:v>
                </c:pt>
                <c:pt idx="28223">
                  <c:v>-0.37963190066411401</c:v>
                </c:pt>
                <c:pt idx="28224">
                  <c:v>-0.37316481481201202</c:v>
                </c:pt>
                <c:pt idx="28225">
                  <c:v>-0.36706945737327501</c:v>
                </c:pt>
                <c:pt idx="28226">
                  <c:v>-0.36124108591868098</c:v>
                </c:pt>
                <c:pt idx="28227">
                  <c:v>-0.35533266453080098</c:v>
                </c:pt>
                <c:pt idx="28228">
                  <c:v>-0.34983616808886098</c:v>
                </c:pt>
                <c:pt idx="28229">
                  <c:v>-0.34441877469458099</c:v>
                </c:pt>
                <c:pt idx="28230">
                  <c:v>-0.339601070588123</c:v>
                </c:pt>
                <c:pt idx="28231">
                  <c:v>-0.33497136575251601</c:v>
                </c:pt>
                <c:pt idx="28232">
                  <c:v>-0.33101640717632702</c:v>
                </c:pt>
                <c:pt idx="28233">
                  <c:v>-0.32670668831155197</c:v>
                </c:pt>
                <c:pt idx="28234">
                  <c:v>-0.32326196920161698</c:v>
                </c:pt>
                <c:pt idx="28235">
                  <c:v>-0.32018260068120602</c:v>
                </c:pt>
                <c:pt idx="28236">
                  <c:v>-0.31745247656717202</c:v>
                </c:pt>
                <c:pt idx="28237">
                  <c:v>-0.315489397436158</c:v>
                </c:pt>
                <c:pt idx="28238">
                  <c:v>-0.31366888572333301</c:v>
                </c:pt>
                <c:pt idx="28239">
                  <c:v>-0.31244959648697501</c:v>
                </c:pt>
                <c:pt idx="28240">
                  <c:v>-0.311694205348653</c:v>
                </c:pt>
                <c:pt idx="28241">
                  <c:v>-0.31148146199426402</c:v>
                </c:pt>
                <c:pt idx="28242">
                  <c:v>-0.31195541685434802</c:v>
                </c:pt>
                <c:pt idx="28243">
                  <c:v>-0.31275920710638</c:v>
                </c:pt>
                <c:pt idx="28244">
                  <c:v>-0.31426957069864903</c:v>
                </c:pt>
                <c:pt idx="28245">
                  <c:v>-0.31617224798975402</c:v>
                </c:pt>
                <c:pt idx="28246">
                  <c:v>-0.31853117739257802</c:v>
                </c:pt>
                <c:pt idx="28247">
                  <c:v>-0.32175241099914798</c:v>
                </c:pt>
                <c:pt idx="28248">
                  <c:v>-0.32553258358038401</c:v>
                </c:pt>
                <c:pt idx="28249">
                  <c:v>-0.32946220200722498</c:v>
                </c:pt>
                <c:pt idx="28250">
                  <c:v>-0.33384855791048901</c:v>
                </c:pt>
                <c:pt idx="28251">
                  <c:v>-0.33888874745764502</c:v>
                </c:pt>
                <c:pt idx="28252">
                  <c:v>-0.34460573118769799</c:v>
                </c:pt>
                <c:pt idx="28253">
                  <c:v>-0.350712461710941</c:v>
                </c:pt>
                <c:pt idx="28254">
                  <c:v>-0.357095145223848</c:v>
                </c:pt>
                <c:pt idx="28255">
                  <c:v>-0.36381070019779699</c:v>
                </c:pt>
                <c:pt idx="28256">
                  <c:v>-0.37112083119378197</c:v>
                </c:pt>
                <c:pt idx="28257">
                  <c:v>-0.37898313367973302</c:v>
                </c:pt>
                <c:pt idx="28258">
                  <c:v>-0.38690740941260099</c:v>
                </c:pt>
                <c:pt idx="28259">
                  <c:v>-0.39527202964394398</c:v>
                </c:pt>
                <c:pt idx="28260">
                  <c:v>-0.403654748078971</c:v>
                </c:pt>
                <c:pt idx="28261">
                  <c:v>-0.41246236852157098</c:v>
                </c:pt>
                <c:pt idx="28262">
                  <c:v>-0.42157968051879902</c:v>
                </c:pt>
                <c:pt idx="28263">
                  <c:v>-0.43083273529479399</c:v>
                </c:pt>
                <c:pt idx="28264">
                  <c:v>-0.440216890777061</c:v>
                </c:pt>
                <c:pt idx="28265">
                  <c:v>-0.449652907341418</c:v>
                </c:pt>
                <c:pt idx="28266">
                  <c:v>-0.45902584173919098</c:v>
                </c:pt>
                <c:pt idx="28267">
                  <c:v>-0.46847390569366698</c:v>
                </c:pt>
                <c:pt idx="28268">
                  <c:v>-0.47799824631024201</c:v>
                </c:pt>
                <c:pt idx="28269">
                  <c:v>-0.48740613531550397</c:v>
                </c:pt>
                <c:pt idx="28270">
                  <c:v>-0.49698832525983999</c:v>
                </c:pt>
                <c:pt idx="28271">
                  <c:v>-0.50575507371977002</c:v>
                </c:pt>
                <c:pt idx="28272">
                  <c:v>-0.51500377145570397</c:v>
                </c:pt>
                <c:pt idx="28273">
                  <c:v>-0.52358480278686503</c:v>
                </c:pt>
                <c:pt idx="28274">
                  <c:v>-0.53234027135884399</c:v>
                </c:pt>
                <c:pt idx="28275">
                  <c:v>-0.54043500215248796</c:v>
                </c:pt>
                <c:pt idx="28276">
                  <c:v>-0.54821252074866</c:v>
                </c:pt>
                <c:pt idx="28277">
                  <c:v>-0.55574593841722497</c:v>
                </c:pt>
                <c:pt idx="28278">
                  <c:v>-0.56269354999352805</c:v>
                </c:pt>
                <c:pt idx="28279">
                  <c:v>-0.56947542366464399</c:v>
                </c:pt>
                <c:pt idx="28280">
                  <c:v>-0.57563928533200304</c:v>
                </c:pt>
                <c:pt idx="28281">
                  <c:v>-0.58131330166273598</c:v>
                </c:pt>
                <c:pt idx="28282">
                  <c:v>-0.586200492432433</c:v>
                </c:pt>
                <c:pt idx="28283">
                  <c:v>-0.59079179664302195</c:v>
                </c:pt>
                <c:pt idx="28284">
                  <c:v>-0.59479845038990098</c:v>
                </c:pt>
                <c:pt idx="28285">
                  <c:v>-0.59827502370931396</c:v>
                </c:pt>
                <c:pt idx="28286">
                  <c:v>-0.60113990827646901</c:v>
                </c:pt>
                <c:pt idx="28287">
                  <c:v>-0.60279192468034404</c:v>
                </c:pt>
                <c:pt idx="28288">
                  <c:v>-0.60438743310977705</c:v>
                </c:pt>
                <c:pt idx="28289">
                  <c:v>-0.60518290726218404</c:v>
                </c:pt>
                <c:pt idx="28290">
                  <c:v>-0.60530665713529896</c:v>
                </c:pt>
                <c:pt idx="28291">
                  <c:v>-0.60460388904044304</c:v>
                </c:pt>
                <c:pt idx="28292">
                  <c:v>-0.60318783228222395</c:v>
                </c:pt>
                <c:pt idx="28293">
                  <c:v>-0.60106743578516397</c:v>
                </c:pt>
                <c:pt idx="28294">
                  <c:v>-0.59835171529051701</c:v>
                </c:pt>
                <c:pt idx="28295">
                  <c:v>-0.59483868944399798</c:v>
                </c:pt>
                <c:pt idx="28296">
                  <c:v>-0.59064325124851402</c:v>
                </c:pt>
                <c:pt idx="28297">
                  <c:v>-0.58583708761022202</c:v>
                </c:pt>
                <c:pt idx="28298">
                  <c:v>-0.58014006385053496</c:v>
                </c:pt>
                <c:pt idx="28299">
                  <c:v>-0.57401995967088604</c:v>
                </c:pt>
                <c:pt idx="28300">
                  <c:v>-0.56698830114551801</c:v>
                </c:pt>
                <c:pt idx="28301">
                  <c:v>-0.55916267902475203</c:v>
                </c:pt>
                <c:pt idx="28302">
                  <c:v>-0.55112807006237796</c:v>
                </c:pt>
                <c:pt idx="28303">
                  <c:v>-0.542136696452999</c:v>
                </c:pt>
                <c:pt idx="28304">
                  <c:v>-0.53270369686709196</c:v>
                </c:pt>
                <c:pt idx="28305">
                  <c:v>-0.52245825096111698</c:v>
                </c:pt>
                <c:pt idx="28306">
                  <c:v>-0.51188680105869999</c:v>
                </c:pt>
                <c:pt idx="28307">
                  <c:v>-0.50083858765787803</c:v>
                </c:pt>
                <c:pt idx="28308">
                  <c:v>-0.48929214743217198</c:v>
                </c:pt>
                <c:pt idx="28309">
                  <c:v>-0.47711451093732399</c:v>
                </c:pt>
                <c:pt idx="28310">
                  <c:v>-0.464573186781716</c:v>
                </c:pt>
                <c:pt idx="28311">
                  <c:v>-0.45167231516467699</c:v>
                </c:pt>
                <c:pt idx="28312">
                  <c:v>-0.43850924242154099</c:v>
                </c:pt>
                <c:pt idx="28313">
                  <c:v>-0.42495151067178</c:v>
                </c:pt>
                <c:pt idx="28314">
                  <c:v>-0.41095993828206601</c:v>
                </c:pt>
                <c:pt idx="28315">
                  <c:v>-0.39679231570962198</c:v>
                </c:pt>
                <c:pt idx="28316">
                  <c:v>-0.382274844154882</c:v>
                </c:pt>
                <c:pt idx="28317">
                  <c:v>-0.367860711330039</c:v>
                </c:pt>
                <c:pt idx="28318">
                  <c:v>-0.35319675889424701</c:v>
                </c:pt>
                <c:pt idx="28319">
                  <c:v>-0.33833235607684098</c:v>
                </c:pt>
                <c:pt idx="28320">
                  <c:v>-0.32351768551600801</c:v>
                </c:pt>
                <c:pt idx="28321">
                  <c:v>-0.30863231509711803</c:v>
                </c:pt>
                <c:pt idx="28322">
                  <c:v>-0.293909655972456</c:v>
                </c:pt>
                <c:pt idx="28323">
                  <c:v>-0.27903036748698601</c:v>
                </c:pt>
                <c:pt idx="28324">
                  <c:v>-0.264756365396972</c:v>
                </c:pt>
                <c:pt idx="28325">
                  <c:v>-0.250106934630968</c:v>
                </c:pt>
                <c:pt idx="28326">
                  <c:v>-0.235701795417252</c:v>
                </c:pt>
                <c:pt idx="28327">
                  <c:v>-0.221636661731902</c:v>
                </c:pt>
                <c:pt idx="28328">
                  <c:v>-0.20774104338703001</c:v>
                </c:pt>
                <c:pt idx="28329">
                  <c:v>-0.19429076017125901</c:v>
                </c:pt>
                <c:pt idx="28330">
                  <c:v>-0.180978208698655</c:v>
                </c:pt>
                <c:pt idx="28331">
                  <c:v>-0.16802814387328199</c:v>
                </c:pt>
                <c:pt idx="28332">
                  <c:v>-0.155279894709757</c:v>
                </c:pt>
                <c:pt idx="28333">
                  <c:v>-0.14301809084569</c:v>
                </c:pt>
                <c:pt idx="28334">
                  <c:v>-0.131565521271644</c:v>
                </c:pt>
                <c:pt idx="28335">
                  <c:v>-0.120158047510799</c:v>
                </c:pt>
                <c:pt idx="28336">
                  <c:v>-0.10927859629225201</c:v>
                </c:pt>
                <c:pt idx="28337">
                  <c:v>-9.8720191129787305E-2</c:v>
                </c:pt>
                <c:pt idx="28338">
                  <c:v>-8.8977031845928103E-2</c:v>
                </c:pt>
                <c:pt idx="28339">
                  <c:v>-7.94910393609147E-2</c:v>
                </c:pt>
                <c:pt idx="28340">
                  <c:v>-7.0895561896291398E-2</c:v>
                </c:pt>
                <c:pt idx="28341">
                  <c:v>-6.2350928317570602E-2</c:v>
                </c:pt>
                <c:pt idx="28342">
                  <c:v>-5.4499715923855697E-2</c:v>
                </c:pt>
                <c:pt idx="28343">
                  <c:v>-4.71669362954878E-2</c:v>
                </c:pt>
                <c:pt idx="28344">
                  <c:v>-4.0542273550983797E-2</c:v>
                </c:pt>
                <c:pt idx="28345">
                  <c:v>-3.4564890415324803E-2</c:v>
                </c:pt>
                <c:pt idx="28346">
                  <c:v>-2.8752107409269902E-2</c:v>
                </c:pt>
                <c:pt idx="28347">
                  <c:v>-2.3692944728914998E-2</c:v>
                </c:pt>
                <c:pt idx="28348">
                  <c:v>-1.9148160332409101E-2</c:v>
                </c:pt>
                <c:pt idx="28349">
                  <c:v>-1.5265676244793599E-2</c:v>
                </c:pt>
                <c:pt idx="28350">
                  <c:v>-1.18242136292863E-2</c:v>
                </c:pt>
                <c:pt idx="28351">
                  <c:v>-8.93271160865944E-3</c:v>
                </c:pt>
                <c:pt idx="28352">
                  <c:v>-6.6013526602423699E-3</c:v>
                </c:pt>
                <c:pt idx="28353">
                  <c:v>-4.3954724750851996E-3</c:v>
                </c:pt>
                <c:pt idx="28354">
                  <c:v>-3.1177123578717998E-3</c:v>
                </c:pt>
                <c:pt idx="28355">
                  <c:v>-1.8980065992905801E-3</c:v>
                </c:pt>
                <c:pt idx="28356">
                  <c:v>-1.53715493740483E-3</c:v>
                </c:pt>
                <c:pt idx="28357">
                  <c:v>-1.3579992656023001E-3</c:v>
                </c:pt>
                <c:pt idx="28358">
                  <c:v>-1.60320823764983E-3</c:v>
                </c:pt>
                <c:pt idx="28359">
                  <c:v>-2.1918043035686501E-3</c:v>
                </c:pt>
                <c:pt idx="28360">
                  <c:v>-3.03515511668864E-3</c:v>
                </c:pt>
                <c:pt idx="28361">
                  <c:v>-4.7110996367974601E-3</c:v>
                </c:pt>
                <c:pt idx="28362">
                  <c:v>-6.4872619210208397E-3</c:v>
                </c:pt>
                <c:pt idx="28363">
                  <c:v>-8.3180539350284598E-3</c:v>
                </c:pt>
                <c:pt idx="28364">
                  <c:v>-1.04861480158773E-2</c:v>
                </c:pt>
                <c:pt idx="28365">
                  <c:v>-1.2983029444103801E-2</c:v>
                </c:pt>
                <c:pt idx="28366">
                  <c:v>-1.5639518022480502E-2</c:v>
                </c:pt>
                <c:pt idx="28367">
                  <c:v>-1.8699713714424401E-2</c:v>
                </c:pt>
                <c:pt idx="28368">
                  <c:v>-2.14978178307005E-2</c:v>
                </c:pt>
                <c:pt idx="28369">
                  <c:v>-2.4590133809198399E-2</c:v>
                </c:pt>
                <c:pt idx="28370">
                  <c:v>-2.78334410304742E-2</c:v>
                </c:pt>
                <c:pt idx="28371">
                  <c:v>-3.1230183261530702E-2</c:v>
                </c:pt>
                <c:pt idx="28372">
                  <c:v>-3.4755102763308503E-2</c:v>
                </c:pt>
                <c:pt idx="28373">
                  <c:v>-3.7955166808075397E-2</c:v>
                </c:pt>
                <c:pt idx="28374">
                  <c:v>-4.1333058448265299E-2</c:v>
                </c:pt>
                <c:pt idx="28375">
                  <c:v>-4.4794983865228802E-2</c:v>
                </c:pt>
                <c:pt idx="28376">
                  <c:v>-4.8045103392987801E-2</c:v>
                </c:pt>
                <c:pt idx="28377">
                  <c:v>-5.13657968283701E-2</c:v>
                </c:pt>
                <c:pt idx="28378">
                  <c:v>-5.4495750717677802E-2</c:v>
                </c:pt>
                <c:pt idx="28379">
                  <c:v>-5.7757690923091798E-2</c:v>
                </c:pt>
                <c:pt idx="28380">
                  <c:v>-6.0564398906887501E-2</c:v>
                </c:pt>
                <c:pt idx="28381">
                  <c:v>-6.3421659435763805E-2</c:v>
                </c:pt>
                <c:pt idx="28382">
                  <c:v>-6.5980109930361894E-2</c:v>
                </c:pt>
                <c:pt idx="28383">
                  <c:v>-6.8463922256050594E-2</c:v>
                </c:pt>
                <c:pt idx="28384">
                  <c:v>-7.0934547401020301E-2</c:v>
                </c:pt>
                <c:pt idx="28385">
                  <c:v>-7.2886668128980495E-2</c:v>
                </c:pt>
                <c:pt idx="28386">
                  <c:v>-7.4844769180086604E-2</c:v>
                </c:pt>
                <c:pt idx="28387">
                  <c:v>-7.63071053046393E-2</c:v>
                </c:pt>
                <c:pt idx="28388">
                  <c:v>-7.78318915073304E-2</c:v>
                </c:pt>
                <c:pt idx="28389">
                  <c:v>-7.9175812291183201E-2</c:v>
                </c:pt>
                <c:pt idx="28390">
                  <c:v>-7.99043685590419E-2</c:v>
                </c:pt>
                <c:pt idx="28391">
                  <c:v>-8.0803432211966494E-2</c:v>
                </c:pt>
                <c:pt idx="28392">
                  <c:v>-8.0924415205454597E-2</c:v>
                </c:pt>
                <c:pt idx="28393">
                  <c:v>-8.1168823558605996E-2</c:v>
                </c:pt>
                <c:pt idx="28394">
                  <c:v>-8.1215627304623297E-2</c:v>
                </c:pt>
                <c:pt idx="28395">
                  <c:v>-8.09013681652683E-2</c:v>
                </c:pt>
                <c:pt idx="28396">
                  <c:v>-8.0276096008234696E-2</c:v>
                </c:pt>
                <c:pt idx="28397">
                  <c:v>-7.9306164550336594E-2</c:v>
                </c:pt>
                <c:pt idx="28398">
                  <c:v>-7.8106983750037495E-2</c:v>
                </c:pt>
                <c:pt idx="28399">
                  <c:v>-7.6866337349592806E-2</c:v>
                </c:pt>
                <c:pt idx="28400">
                  <c:v>-7.5407366448350902E-2</c:v>
                </c:pt>
                <c:pt idx="28401">
                  <c:v>-7.3623562258148798E-2</c:v>
                </c:pt>
                <c:pt idx="28402">
                  <c:v>-7.1499930249494706E-2</c:v>
                </c:pt>
                <c:pt idx="28403">
                  <c:v>-6.8915658139727401E-2</c:v>
                </c:pt>
                <c:pt idx="28404">
                  <c:v>-6.6812069618268702E-2</c:v>
                </c:pt>
                <c:pt idx="28405">
                  <c:v>-6.3882965854084303E-2</c:v>
                </c:pt>
                <c:pt idx="28406">
                  <c:v>-6.11973202109223E-2</c:v>
                </c:pt>
                <c:pt idx="28407">
                  <c:v>-5.8090621056186002E-2</c:v>
                </c:pt>
                <c:pt idx="28408">
                  <c:v>-5.4680258229811499E-2</c:v>
                </c:pt>
                <c:pt idx="28409">
                  <c:v>-5.1307030878159403E-2</c:v>
                </c:pt>
                <c:pt idx="28410">
                  <c:v>-4.7595519683671601E-2</c:v>
                </c:pt>
                <c:pt idx="28411">
                  <c:v>-4.4377712210867303E-2</c:v>
                </c:pt>
                <c:pt idx="28412">
                  <c:v>-4.0097206272167202E-2</c:v>
                </c:pt>
                <c:pt idx="28413">
                  <c:v>-3.6254576390709101E-2</c:v>
                </c:pt>
                <c:pt idx="28414">
                  <c:v>-3.20539044265594E-2</c:v>
                </c:pt>
                <c:pt idx="28415">
                  <c:v>-2.7914915014673702E-2</c:v>
                </c:pt>
                <c:pt idx="28416">
                  <c:v>-2.3959101831200799E-2</c:v>
                </c:pt>
                <c:pt idx="28417">
                  <c:v>-1.9668187055617702E-2</c:v>
                </c:pt>
                <c:pt idx="28418">
                  <c:v>-1.53187607636791E-2</c:v>
                </c:pt>
                <c:pt idx="28419">
                  <c:v>-1.05583652139545E-2</c:v>
                </c:pt>
                <c:pt idx="28420">
                  <c:v>-6.3752573101214498E-3</c:v>
                </c:pt>
                <c:pt idx="28421">
                  <c:v>-1.9541618271633602E-3</c:v>
                </c:pt>
                <c:pt idx="28422">
                  <c:v>2.4098711389476898E-3</c:v>
                </c:pt>
                <c:pt idx="28423">
                  <c:v>7.1257779474084302E-3</c:v>
                </c:pt>
                <c:pt idx="28424">
                  <c:v>1.16704666041334E-2</c:v>
                </c:pt>
                <c:pt idx="28425">
                  <c:v>1.6408100953589199E-2</c:v>
                </c:pt>
                <c:pt idx="28426">
                  <c:v>2.0651450791260802E-2</c:v>
                </c:pt>
                <c:pt idx="28427">
                  <c:v>2.50939382607023E-2</c:v>
                </c:pt>
                <c:pt idx="28428">
                  <c:v>2.9763758540756202E-2</c:v>
                </c:pt>
                <c:pt idx="28429">
                  <c:v>3.4209761007019598E-2</c:v>
                </c:pt>
                <c:pt idx="28430">
                  <c:v>3.8823578511945102E-2</c:v>
                </c:pt>
                <c:pt idx="28431">
                  <c:v>4.30718041453447E-2</c:v>
                </c:pt>
                <c:pt idx="28432">
                  <c:v>4.7494043621420498E-2</c:v>
                </c:pt>
                <c:pt idx="28433">
                  <c:v>5.1770519336353897E-2</c:v>
                </c:pt>
                <c:pt idx="28434">
                  <c:v>5.6333312035292099E-2</c:v>
                </c:pt>
                <c:pt idx="28435">
                  <c:v>6.0662072024800201E-2</c:v>
                </c:pt>
                <c:pt idx="28436">
                  <c:v>6.4987258146927601E-2</c:v>
                </c:pt>
                <c:pt idx="28437">
                  <c:v>6.9260281469315899E-2</c:v>
                </c:pt>
                <c:pt idx="28438">
                  <c:v>7.3370938484600204E-2</c:v>
                </c:pt>
                <c:pt idx="28439">
                  <c:v>7.7786754129697502E-2</c:v>
                </c:pt>
                <c:pt idx="28440">
                  <c:v>8.1898161249176205E-2</c:v>
                </c:pt>
                <c:pt idx="28441">
                  <c:v>8.6200981840536095E-2</c:v>
                </c:pt>
                <c:pt idx="28442">
                  <c:v>9.0451687866507702E-2</c:v>
                </c:pt>
                <c:pt idx="28443">
                  <c:v>9.4337424014490107E-2</c:v>
                </c:pt>
                <c:pt idx="28444">
                  <c:v>9.8861371511828902E-2</c:v>
                </c:pt>
                <c:pt idx="28445">
                  <c:v>0.103063312503794</c:v>
                </c:pt>
                <c:pt idx="28446">
                  <c:v>0.10716795774369101</c:v>
                </c:pt>
                <c:pt idx="28447">
                  <c:v>0.111447601595145</c:v>
                </c:pt>
                <c:pt idx="28448">
                  <c:v>0.115522949686124</c:v>
                </c:pt>
                <c:pt idx="28449">
                  <c:v>0.119945382233535</c:v>
                </c:pt>
                <c:pt idx="28450">
                  <c:v>0.124393119646815</c:v>
                </c:pt>
                <c:pt idx="28451">
                  <c:v>0.12883317244069301</c:v>
                </c:pt>
                <c:pt idx="28452">
                  <c:v>0.13326775521858999</c:v>
                </c:pt>
                <c:pt idx="28453">
                  <c:v>0.13755061044356501</c:v>
                </c:pt>
                <c:pt idx="28454">
                  <c:v>0.142023876733892</c:v>
                </c:pt>
                <c:pt idx="28455">
                  <c:v>0.14676586501101899</c:v>
                </c:pt>
                <c:pt idx="28456">
                  <c:v>0.15113405277463801</c:v>
                </c:pt>
                <c:pt idx="28457">
                  <c:v>0.15580911304164499</c:v>
                </c:pt>
                <c:pt idx="28458">
                  <c:v>0.160482986326586</c:v>
                </c:pt>
                <c:pt idx="28459">
                  <c:v>0.16510956957325101</c:v>
                </c:pt>
                <c:pt idx="28460">
                  <c:v>0.17026194509512099</c:v>
                </c:pt>
                <c:pt idx="28461">
                  <c:v>0.17504414835792201</c:v>
                </c:pt>
                <c:pt idx="28462">
                  <c:v>0.18022572456959901</c:v>
                </c:pt>
                <c:pt idx="28463">
                  <c:v>0.18511287383709299</c:v>
                </c:pt>
                <c:pt idx="28464">
                  <c:v>0.19023835324640301</c:v>
                </c:pt>
                <c:pt idx="28465">
                  <c:v>0.19548691184681899</c:v>
                </c:pt>
                <c:pt idx="28466">
                  <c:v>0.20070717615308101</c:v>
                </c:pt>
                <c:pt idx="28467">
                  <c:v>0.206287818678591</c:v>
                </c:pt>
                <c:pt idx="28468">
                  <c:v>0.211575645447829</c:v>
                </c:pt>
                <c:pt idx="28469">
                  <c:v>0.217079155019475</c:v>
                </c:pt>
                <c:pt idx="28470">
                  <c:v>0.22235170271184501</c:v>
                </c:pt>
                <c:pt idx="28471">
                  <c:v>0.22822018229945301</c:v>
                </c:pt>
                <c:pt idx="28472">
                  <c:v>0.23380170347595899</c:v>
                </c:pt>
                <c:pt idx="28473">
                  <c:v>0.23943095176321599</c:v>
                </c:pt>
                <c:pt idx="28474">
                  <c:v>0.245278808532608</c:v>
                </c:pt>
                <c:pt idx="28475">
                  <c:v>0.250724993798768</c:v>
                </c:pt>
                <c:pt idx="28476">
                  <c:v>0.25691287811307101</c:v>
                </c:pt>
                <c:pt idx="28477">
                  <c:v>0.26258066355084198</c:v>
                </c:pt>
                <c:pt idx="28478">
                  <c:v>0.26856723270695199</c:v>
                </c:pt>
                <c:pt idx="28479">
                  <c:v>0.27413375647705401</c:v>
                </c:pt>
                <c:pt idx="28480">
                  <c:v>0.27976528759238101</c:v>
                </c:pt>
                <c:pt idx="28481">
                  <c:v>0.28547630094106302</c:v>
                </c:pt>
                <c:pt idx="28482">
                  <c:v>0.29131567264185598</c:v>
                </c:pt>
                <c:pt idx="28483">
                  <c:v>0.29720526119766899</c:v>
                </c:pt>
                <c:pt idx="28484">
                  <c:v>0.30224999497684002</c:v>
                </c:pt>
                <c:pt idx="28485">
                  <c:v>0.30772827581142098</c:v>
                </c:pt>
                <c:pt idx="28486">
                  <c:v>0.31293824722976099</c:v>
                </c:pt>
                <c:pt idx="28487">
                  <c:v>0.31875338068421699</c:v>
                </c:pt>
                <c:pt idx="28488">
                  <c:v>0.32395963801098099</c:v>
                </c:pt>
                <c:pt idx="28489">
                  <c:v>0.329075029681065</c:v>
                </c:pt>
                <c:pt idx="28490">
                  <c:v>0.33383072377753298</c:v>
                </c:pt>
                <c:pt idx="28491">
                  <c:v>0.33846884678505101</c:v>
                </c:pt>
                <c:pt idx="28492">
                  <c:v>0.343351913592782</c:v>
                </c:pt>
                <c:pt idx="28493">
                  <c:v>0.34775748679066498</c:v>
                </c:pt>
                <c:pt idx="28494">
                  <c:v>0.35199664115137103</c:v>
                </c:pt>
                <c:pt idx="28495">
                  <c:v>0.35595322934152102</c:v>
                </c:pt>
                <c:pt idx="28496">
                  <c:v>0.359735720676848</c:v>
                </c:pt>
                <c:pt idx="28497">
                  <c:v>0.363408873049891</c:v>
                </c:pt>
                <c:pt idx="28498">
                  <c:v>0.36679911809148202</c:v>
                </c:pt>
                <c:pt idx="28499">
                  <c:v>0.36997505826113403</c:v>
                </c:pt>
                <c:pt idx="28500">
                  <c:v>0.372777838105813</c:v>
                </c:pt>
                <c:pt idx="28501">
                  <c:v>0.37573802383441901</c:v>
                </c:pt>
                <c:pt idx="28502">
                  <c:v>0.377996157987744</c:v>
                </c:pt>
                <c:pt idx="28503">
                  <c:v>0.38002517926726898</c:v>
                </c:pt>
                <c:pt idx="28504">
                  <c:v>0.38207217775084201</c:v>
                </c:pt>
                <c:pt idx="28505">
                  <c:v>0.38387813308739499</c:v>
                </c:pt>
                <c:pt idx="28506">
                  <c:v>0.385318382262617</c:v>
                </c:pt>
                <c:pt idx="28507">
                  <c:v>0.38616399876523</c:v>
                </c:pt>
                <c:pt idx="28508">
                  <c:v>0.38712346200744202</c:v>
                </c:pt>
                <c:pt idx="28509">
                  <c:v>0.38762866224385401</c:v>
                </c:pt>
                <c:pt idx="28510">
                  <c:v>0.38794637865408499</c:v>
                </c:pt>
                <c:pt idx="28511">
                  <c:v>0.38793668486820698</c:v>
                </c:pt>
                <c:pt idx="28512">
                  <c:v>0.387762008120975</c:v>
                </c:pt>
                <c:pt idx="28513">
                  <c:v>0.387036020500996</c:v>
                </c:pt>
                <c:pt idx="28514">
                  <c:v>0.38657498497188097</c:v>
                </c:pt>
                <c:pt idx="28515">
                  <c:v>0.38555247033117201</c:v>
                </c:pt>
                <c:pt idx="28516">
                  <c:v>0.38447088890324799</c:v>
                </c:pt>
                <c:pt idx="28517">
                  <c:v>0.383061279201662</c:v>
                </c:pt>
                <c:pt idx="28518">
                  <c:v>0.381258172267264</c:v>
                </c:pt>
                <c:pt idx="28519">
                  <c:v>0.37958341023817599</c:v>
                </c:pt>
                <c:pt idx="28520">
                  <c:v>0.37738249361346798</c:v>
                </c:pt>
                <c:pt idx="28521">
                  <c:v>0.375388263888073</c:v>
                </c:pt>
                <c:pt idx="28522">
                  <c:v>0.37270493361900803</c:v>
                </c:pt>
                <c:pt idx="28523">
                  <c:v>0.37034818690836002</c:v>
                </c:pt>
                <c:pt idx="28524">
                  <c:v>0.36751811539755802</c:v>
                </c:pt>
                <c:pt idx="28525">
                  <c:v>0.36448077838208498</c:v>
                </c:pt>
                <c:pt idx="28526">
                  <c:v>0.36160055950712899</c:v>
                </c:pt>
                <c:pt idx="28527">
                  <c:v>0.35830518822987101</c:v>
                </c:pt>
                <c:pt idx="28528">
                  <c:v>0.35552417325459301</c:v>
                </c:pt>
                <c:pt idx="28529">
                  <c:v>0.35189953564207399</c:v>
                </c:pt>
                <c:pt idx="28530">
                  <c:v>0.34859120588321602</c:v>
                </c:pt>
                <c:pt idx="28531">
                  <c:v>0.34546320694326099</c:v>
                </c:pt>
                <c:pt idx="28532">
                  <c:v>0.34204125679462699</c:v>
                </c:pt>
                <c:pt idx="28533">
                  <c:v>0.33883105225555299</c:v>
                </c:pt>
                <c:pt idx="28534">
                  <c:v>0.33519345875412399</c:v>
                </c:pt>
                <c:pt idx="28535">
                  <c:v>0.33165254535840999</c:v>
                </c:pt>
                <c:pt idx="28536">
                  <c:v>0.32836591471882398</c:v>
                </c:pt>
                <c:pt idx="28537">
                  <c:v>0.32507393811056801</c:v>
                </c:pt>
                <c:pt idx="28538">
                  <c:v>0.32192650061301098</c:v>
                </c:pt>
                <c:pt idx="28539">
                  <c:v>0.31857366260161102</c:v>
                </c:pt>
                <c:pt idx="28540">
                  <c:v>0.31526838319096001</c:v>
                </c:pt>
                <c:pt idx="28541">
                  <c:v>0.31253876601765601</c:v>
                </c:pt>
                <c:pt idx="28542">
                  <c:v>0.30963096305992599</c:v>
                </c:pt>
                <c:pt idx="28543">
                  <c:v>0.30707107374444198</c:v>
                </c:pt>
                <c:pt idx="28544">
                  <c:v>0.30457708365013603</c:v>
                </c:pt>
                <c:pt idx="28545">
                  <c:v>0.30164813952986702</c:v>
                </c:pt>
                <c:pt idx="28546">
                  <c:v>0.29968148717610599</c:v>
                </c:pt>
                <c:pt idx="28547">
                  <c:v>0.29741704910453498</c:v>
                </c:pt>
                <c:pt idx="28548">
                  <c:v>0.29559292469043602</c:v>
                </c:pt>
                <c:pt idx="28549">
                  <c:v>0.29373678185663699</c:v>
                </c:pt>
                <c:pt idx="28550">
                  <c:v>0.29196950612417999</c:v>
                </c:pt>
                <c:pt idx="28551">
                  <c:v>0.29063636224089201</c:v>
                </c:pt>
                <c:pt idx="28552">
                  <c:v>0.28926060333616899</c:v>
                </c:pt>
                <c:pt idx="28553">
                  <c:v>0.28851254293395301</c:v>
                </c:pt>
                <c:pt idx="28554">
                  <c:v>0.28750784876992602</c:v>
                </c:pt>
                <c:pt idx="28555">
                  <c:v>0.28716972964489601</c:v>
                </c:pt>
                <c:pt idx="28556">
                  <c:v>0.28643647219060397</c:v>
                </c:pt>
                <c:pt idx="28557">
                  <c:v>0.28620203322154403</c:v>
                </c:pt>
                <c:pt idx="28558">
                  <c:v>0.28627198317216102</c:v>
                </c:pt>
                <c:pt idx="28559">
                  <c:v>0.28657239956101099</c:v>
                </c:pt>
                <c:pt idx="28560">
                  <c:v>0.287003408149688</c:v>
                </c:pt>
                <c:pt idx="28561">
                  <c:v>0.28720578363566401</c:v>
                </c:pt>
                <c:pt idx="28562">
                  <c:v>0.28772898000706199</c:v>
                </c:pt>
                <c:pt idx="28563">
                  <c:v>0.28878329860885399</c:v>
                </c:pt>
                <c:pt idx="28564">
                  <c:v>0.29007009006962797</c:v>
                </c:pt>
                <c:pt idx="28565">
                  <c:v>0.29102214229613499</c:v>
                </c:pt>
                <c:pt idx="28566">
                  <c:v>0.292270566299624</c:v>
                </c:pt>
                <c:pt idx="28567">
                  <c:v>0.29366619380166997</c:v>
                </c:pt>
                <c:pt idx="28568">
                  <c:v>0.29528579665738902</c:v>
                </c:pt>
                <c:pt idx="28569">
                  <c:v>0.29706459604192098</c:v>
                </c:pt>
                <c:pt idx="28570">
                  <c:v>0.29877062797660497</c:v>
                </c:pt>
                <c:pt idx="28571">
                  <c:v>0.300880863529086</c:v>
                </c:pt>
                <c:pt idx="28572">
                  <c:v>0.30210853336238203</c:v>
                </c:pt>
                <c:pt idx="28573">
                  <c:v>0.30450980862448201</c:v>
                </c:pt>
                <c:pt idx="28574">
                  <c:v>0.30643887887209798</c:v>
                </c:pt>
                <c:pt idx="28575">
                  <c:v>0.30826278432047699</c:v>
                </c:pt>
                <c:pt idx="28576">
                  <c:v>0.31058047219531798</c:v>
                </c:pt>
                <c:pt idx="28577">
                  <c:v>0.31229279636817497</c:v>
                </c:pt>
                <c:pt idx="28578">
                  <c:v>0.31449501930731799</c:v>
                </c:pt>
                <c:pt idx="28579">
                  <c:v>0.31627505667848899</c:v>
                </c:pt>
                <c:pt idx="28580">
                  <c:v>0.31848106345343702</c:v>
                </c:pt>
                <c:pt idx="28581">
                  <c:v>0.32011956672787101</c:v>
                </c:pt>
                <c:pt idx="28582">
                  <c:v>0.321956016390197</c:v>
                </c:pt>
                <c:pt idx="28583">
                  <c:v>0.32385632018327998</c:v>
                </c:pt>
                <c:pt idx="28584">
                  <c:v>0.32507263392691998</c:v>
                </c:pt>
                <c:pt idx="28585">
                  <c:v>0.32700128039362703</c:v>
                </c:pt>
                <c:pt idx="28586">
                  <c:v>0.32789670715186298</c:v>
                </c:pt>
                <c:pt idx="28587">
                  <c:v>0.32946803571294198</c:v>
                </c:pt>
                <c:pt idx="28588">
                  <c:v>0.330323617122664</c:v>
                </c:pt>
                <c:pt idx="28589">
                  <c:v>0.33097743791084799</c:v>
                </c:pt>
                <c:pt idx="28590">
                  <c:v>0.331855091908907</c:v>
                </c:pt>
                <c:pt idx="28591">
                  <c:v>0.33226533891482002</c:v>
                </c:pt>
                <c:pt idx="28592">
                  <c:v>0.33271259483479898</c:v>
                </c:pt>
                <c:pt idx="28593">
                  <c:v>0.33266910201169098</c:v>
                </c:pt>
                <c:pt idx="28594">
                  <c:v>0.33278089662760102</c:v>
                </c:pt>
                <c:pt idx="28595">
                  <c:v>0.33248498549455402</c:v>
                </c:pt>
                <c:pt idx="28596">
                  <c:v>0.33206750801939799</c:v>
                </c:pt>
                <c:pt idx="28597">
                  <c:v>0.33142042356907198</c:v>
                </c:pt>
                <c:pt idx="28598">
                  <c:v>0.33048382227955297</c:v>
                </c:pt>
                <c:pt idx="28599">
                  <c:v>0.32925866533959203</c:v>
                </c:pt>
                <c:pt idx="28600">
                  <c:v>0.32780631041682501</c:v>
                </c:pt>
                <c:pt idx="28601">
                  <c:v>0.326475099152503</c:v>
                </c:pt>
                <c:pt idx="28602">
                  <c:v>0.32436176795560201</c:v>
                </c:pt>
                <c:pt idx="28603">
                  <c:v>0.32262023693814501</c:v>
                </c:pt>
                <c:pt idx="28604">
                  <c:v>0.32021999709290899</c:v>
                </c:pt>
                <c:pt idx="28605">
                  <c:v>0.317659691596131</c:v>
                </c:pt>
                <c:pt idx="28606">
                  <c:v>0.31519993380122602</c:v>
                </c:pt>
                <c:pt idx="28607">
                  <c:v>0.31232681729671302</c:v>
                </c:pt>
                <c:pt idx="28608">
                  <c:v>0.309362570701672</c:v>
                </c:pt>
                <c:pt idx="28609">
                  <c:v>0.30595615745357302</c:v>
                </c:pt>
                <c:pt idx="28610">
                  <c:v>0.30278838881975101</c:v>
                </c:pt>
                <c:pt idx="28611">
                  <c:v>0.29901469723459101</c:v>
                </c:pt>
                <c:pt idx="28612">
                  <c:v>0.29534634340087701</c:v>
                </c:pt>
                <c:pt idx="28613">
                  <c:v>0.29165942954280599</c:v>
                </c:pt>
                <c:pt idx="28614">
                  <c:v>0.28745437982979699</c:v>
                </c:pt>
                <c:pt idx="28615">
                  <c:v>0.28338031707606898</c:v>
                </c:pt>
                <c:pt idx="28616">
                  <c:v>0.27878408542405098</c:v>
                </c:pt>
                <c:pt idx="28617">
                  <c:v>0.27452600962094298</c:v>
                </c:pt>
                <c:pt idx="28618">
                  <c:v>0.27010280964296302</c:v>
                </c:pt>
                <c:pt idx="28619">
                  <c:v>0.26559509081375599</c:v>
                </c:pt>
                <c:pt idx="28620">
                  <c:v>0.26089350837493602</c:v>
                </c:pt>
                <c:pt idx="28621">
                  <c:v>0.25587531938056202</c:v>
                </c:pt>
                <c:pt idx="28622">
                  <c:v>0.25107951409267298</c:v>
                </c:pt>
                <c:pt idx="28623">
                  <c:v>0.24651715130612201</c:v>
                </c:pt>
                <c:pt idx="28624">
                  <c:v>0.241622233122818</c:v>
                </c:pt>
                <c:pt idx="28625">
                  <c:v>0.23666122115605201</c:v>
                </c:pt>
                <c:pt idx="28626">
                  <c:v>0.23157738055658</c:v>
                </c:pt>
                <c:pt idx="28627">
                  <c:v>0.226403316601719</c:v>
                </c:pt>
                <c:pt idx="28628">
                  <c:v>0.22150097097816901</c:v>
                </c:pt>
                <c:pt idx="28629">
                  <c:v>0.21667807297258601</c:v>
                </c:pt>
                <c:pt idx="28630">
                  <c:v>0.21176114582209499</c:v>
                </c:pt>
                <c:pt idx="28631">
                  <c:v>0.20681002003207699</c:v>
                </c:pt>
                <c:pt idx="28632">
                  <c:v>0.20145628722572401</c:v>
                </c:pt>
                <c:pt idx="28633">
                  <c:v>0.196757390024522</c:v>
                </c:pt>
                <c:pt idx="28634">
                  <c:v>0.19201078537006999</c:v>
                </c:pt>
                <c:pt idx="28635">
                  <c:v>0.18729288552706699</c:v>
                </c:pt>
                <c:pt idx="28636">
                  <c:v>0.18250959882144199</c:v>
                </c:pt>
                <c:pt idx="28637">
                  <c:v>0.17775970735996799</c:v>
                </c:pt>
                <c:pt idx="28638">
                  <c:v>0.173118240340665</c:v>
                </c:pt>
                <c:pt idx="28639">
                  <c:v>0.16848854586390499</c:v>
                </c:pt>
                <c:pt idx="28640">
                  <c:v>0.16394735413626599</c:v>
                </c:pt>
                <c:pt idx="28641">
                  <c:v>0.15945238714968901</c:v>
                </c:pt>
                <c:pt idx="28642">
                  <c:v>0.15516570070425301</c:v>
                </c:pt>
                <c:pt idx="28643">
                  <c:v>0.15076590355281999</c:v>
                </c:pt>
                <c:pt idx="28644">
                  <c:v>0.146443727141922</c:v>
                </c:pt>
                <c:pt idx="28645">
                  <c:v>0.14241733567324499</c:v>
                </c:pt>
                <c:pt idx="28646">
                  <c:v>0.13818344413789399</c:v>
                </c:pt>
                <c:pt idx="28647">
                  <c:v>0.13441133400067101</c:v>
                </c:pt>
                <c:pt idx="28648">
                  <c:v>0.13020064673349499</c:v>
                </c:pt>
                <c:pt idx="28649">
                  <c:v>0.12630323789384801</c:v>
                </c:pt>
                <c:pt idx="28650">
                  <c:v>0.12274733532462601</c:v>
                </c:pt>
                <c:pt idx="28651">
                  <c:v>0.11879019052401001</c:v>
                </c:pt>
                <c:pt idx="28652">
                  <c:v>0.11512202944434401</c:v>
                </c:pt>
                <c:pt idx="28653">
                  <c:v>0.111202168033311</c:v>
                </c:pt>
                <c:pt idx="28654">
                  <c:v>0.107538824952204</c:v>
                </c:pt>
                <c:pt idx="28655">
                  <c:v>0.10387375661269201</c:v>
                </c:pt>
                <c:pt idx="28656">
                  <c:v>0.10056657132937701</c:v>
                </c:pt>
                <c:pt idx="28657">
                  <c:v>9.6830786442596503E-2</c:v>
                </c:pt>
                <c:pt idx="28658">
                  <c:v>9.3483677591673101E-2</c:v>
                </c:pt>
                <c:pt idx="28659">
                  <c:v>8.9771795102132804E-2</c:v>
                </c:pt>
                <c:pt idx="28660">
                  <c:v>8.6435772234626798E-2</c:v>
                </c:pt>
                <c:pt idx="28661">
                  <c:v>8.3082194941839396E-2</c:v>
                </c:pt>
                <c:pt idx="28662">
                  <c:v>7.9570905611788603E-2</c:v>
                </c:pt>
                <c:pt idx="28663">
                  <c:v>7.6365010638775793E-2</c:v>
                </c:pt>
                <c:pt idx="28664">
                  <c:v>7.2732848942435299E-2</c:v>
                </c:pt>
                <c:pt idx="28665">
                  <c:v>6.9365619058405895E-2</c:v>
                </c:pt>
                <c:pt idx="28666">
                  <c:v>6.5856223418591195E-2</c:v>
                </c:pt>
                <c:pt idx="28667">
                  <c:v>6.2437264445193402E-2</c:v>
                </c:pt>
                <c:pt idx="28668">
                  <c:v>5.8968990948850802E-2</c:v>
                </c:pt>
                <c:pt idx="28669">
                  <c:v>5.5446470797902499E-2</c:v>
                </c:pt>
                <c:pt idx="28670">
                  <c:v>5.1936529323884102E-2</c:v>
                </c:pt>
                <c:pt idx="28671">
                  <c:v>4.8085765813444002E-2</c:v>
                </c:pt>
                <c:pt idx="28672">
                  <c:v>4.4762004294774498E-2</c:v>
                </c:pt>
                <c:pt idx="28673">
                  <c:v>4.1022833069735101E-2</c:v>
                </c:pt>
                <c:pt idx="28674">
                  <c:v>3.75919714441732E-2</c:v>
                </c:pt>
                <c:pt idx="28675">
                  <c:v>3.3671951984455002E-2</c:v>
                </c:pt>
                <c:pt idx="28676">
                  <c:v>2.9762890619358998E-2</c:v>
                </c:pt>
                <c:pt idx="28677">
                  <c:v>2.61177857121794E-2</c:v>
                </c:pt>
                <c:pt idx="28678">
                  <c:v>2.22905725677859E-2</c:v>
                </c:pt>
                <c:pt idx="28679">
                  <c:v>1.8542635964294299E-2</c:v>
                </c:pt>
                <c:pt idx="28680">
                  <c:v>1.4586156463076001E-2</c:v>
                </c:pt>
                <c:pt idx="28681">
                  <c:v>1.0168338172525E-2</c:v>
                </c:pt>
                <c:pt idx="28682">
                  <c:v>6.7554221697109498E-3</c:v>
                </c:pt>
                <c:pt idx="28683">
                  <c:v>2.6771153015283399E-3</c:v>
                </c:pt>
                <c:pt idx="28684">
                  <c:v>-1.33020802827278E-3</c:v>
                </c:pt>
                <c:pt idx="28685">
                  <c:v>-5.2953965964121002E-3</c:v>
                </c:pt>
                <c:pt idx="28686">
                  <c:v>-9.3037164010202397E-3</c:v>
                </c:pt>
                <c:pt idx="28687">
                  <c:v>-1.35178972122091E-2</c:v>
                </c:pt>
                <c:pt idx="28688">
                  <c:v>-1.73796232434336E-2</c:v>
                </c:pt>
                <c:pt idx="28689">
                  <c:v>-2.13194748556482E-2</c:v>
                </c:pt>
                <c:pt idx="28690">
                  <c:v>-2.5476354595122801E-2</c:v>
                </c:pt>
                <c:pt idx="28691">
                  <c:v>-2.95535956421808E-2</c:v>
                </c:pt>
                <c:pt idx="28692">
                  <c:v>-3.3629035342305998E-2</c:v>
                </c:pt>
                <c:pt idx="28693">
                  <c:v>-3.7470709461699801E-2</c:v>
                </c:pt>
                <c:pt idx="28694">
                  <c:v>-4.1562220519524698E-2</c:v>
                </c:pt>
                <c:pt idx="28695">
                  <c:v>-4.56601570080888E-2</c:v>
                </c:pt>
                <c:pt idx="28696">
                  <c:v>-4.9213841739140701E-2</c:v>
                </c:pt>
                <c:pt idx="28697">
                  <c:v>-5.3293392777204102E-2</c:v>
                </c:pt>
                <c:pt idx="28698">
                  <c:v>-5.6875978032491101E-2</c:v>
                </c:pt>
                <c:pt idx="28699">
                  <c:v>-6.0759221471408199E-2</c:v>
                </c:pt>
                <c:pt idx="28700">
                  <c:v>-6.4308300606228899E-2</c:v>
                </c:pt>
                <c:pt idx="28701">
                  <c:v>-6.7985708986499901E-2</c:v>
                </c:pt>
                <c:pt idx="28702">
                  <c:v>-7.1187677300737204E-2</c:v>
                </c:pt>
                <c:pt idx="28703">
                  <c:v>-7.46046021368659E-2</c:v>
                </c:pt>
                <c:pt idx="28704">
                  <c:v>-7.8253511472414106E-2</c:v>
                </c:pt>
                <c:pt idx="28705">
                  <c:v>-8.1029151466752394E-2</c:v>
                </c:pt>
                <c:pt idx="28706">
                  <c:v>-8.4340044091112301E-2</c:v>
                </c:pt>
                <c:pt idx="28707">
                  <c:v>-8.6957728312072699E-2</c:v>
                </c:pt>
                <c:pt idx="28708">
                  <c:v>-9.0244170758963294E-2</c:v>
                </c:pt>
                <c:pt idx="28709">
                  <c:v>-9.3181954948387796E-2</c:v>
                </c:pt>
                <c:pt idx="28710">
                  <c:v>-9.5508107197480305E-2</c:v>
                </c:pt>
                <c:pt idx="28711">
                  <c:v>-9.8316561113987497E-2</c:v>
                </c:pt>
                <c:pt idx="28712">
                  <c:v>-0.100250829623226</c:v>
                </c:pt>
                <c:pt idx="28713">
                  <c:v>-0.102932895210856</c:v>
                </c:pt>
                <c:pt idx="28714">
                  <c:v>-0.105158140130794</c:v>
                </c:pt>
                <c:pt idx="28715">
                  <c:v>-0.106900682223785</c:v>
                </c:pt>
                <c:pt idx="28716">
                  <c:v>-0.10905716306391799</c:v>
                </c:pt>
                <c:pt idx="28717">
                  <c:v>-0.110633561122046</c:v>
                </c:pt>
                <c:pt idx="28718">
                  <c:v>-0.112736080575163</c:v>
                </c:pt>
                <c:pt idx="28719">
                  <c:v>-0.114398275750749</c:v>
                </c:pt>
                <c:pt idx="28720">
                  <c:v>-0.115899793697224</c:v>
                </c:pt>
                <c:pt idx="28721">
                  <c:v>-0.117317718306366</c:v>
                </c:pt>
                <c:pt idx="28722">
                  <c:v>-0.11840981979283</c:v>
                </c:pt>
                <c:pt idx="28723">
                  <c:v>-0.119948557619382</c:v>
                </c:pt>
                <c:pt idx="28724">
                  <c:v>-0.120818425942593</c:v>
                </c:pt>
                <c:pt idx="28725">
                  <c:v>-0.12215234627461601</c:v>
                </c:pt>
                <c:pt idx="28726">
                  <c:v>-0.122674027717671</c:v>
                </c:pt>
                <c:pt idx="28727">
                  <c:v>-0.123762518710286</c:v>
                </c:pt>
                <c:pt idx="28728">
                  <c:v>-0.12450154879259399</c:v>
                </c:pt>
                <c:pt idx="28729">
                  <c:v>-0.124967330378858</c:v>
                </c:pt>
                <c:pt idx="28730">
                  <c:v>-0.126234271188464</c:v>
                </c:pt>
                <c:pt idx="28731">
                  <c:v>-0.126683002738506</c:v>
                </c:pt>
                <c:pt idx="28732">
                  <c:v>-0.12737563142871899</c:v>
                </c:pt>
                <c:pt idx="28733">
                  <c:v>-0.12781716869240001</c:v>
                </c:pt>
                <c:pt idx="28734">
                  <c:v>-0.128490094713025</c:v>
                </c:pt>
                <c:pt idx="28735">
                  <c:v>-0.129194282287316</c:v>
                </c:pt>
                <c:pt idx="28736">
                  <c:v>-0.130010557310444</c:v>
                </c:pt>
                <c:pt idx="28737">
                  <c:v>-0.13050432214271601</c:v>
                </c:pt>
                <c:pt idx="28738">
                  <c:v>-0.130845744116631</c:v>
                </c:pt>
                <c:pt idx="28739">
                  <c:v>-0.13181544413878399</c:v>
                </c:pt>
                <c:pt idx="28740">
                  <c:v>-0.13232557312517501</c:v>
                </c:pt>
                <c:pt idx="28741">
                  <c:v>-0.13351772612138399</c:v>
                </c:pt>
                <c:pt idx="28742">
                  <c:v>-0.133944955396926</c:v>
                </c:pt>
                <c:pt idx="28743">
                  <c:v>-0.134714060840359</c:v>
                </c:pt>
                <c:pt idx="28744">
                  <c:v>-0.13560879106009999</c:v>
                </c:pt>
                <c:pt idx="28745">
                  <c:v>-0.13650539789204399</c:v>
                </c:pt>
                <c:pt idx="28746">
                  <c:v>-0.13816997490991501</c:v>
                </c:pt>
                <c:pt idx="28747">
                  <c:v>-0.138762962100449</c:v>
                </c:pt>
                <c:pt idx="28748">
                  <c:v>-0.140276041774616</c:v>
                </c:pt>
                <c:pt idx="28749">
                  <c:v>-0.141371521256143</c:v>
                </c:pt>
                <c:pt idx="28750">
                  <c:v>-0.14266705967805299</c:v>
                </c:pt>
                <c:pt idx="28751">
                  <c:v>-0.14467930409058899</c:v>
                </c:pt>
                <c:pt idx="28752">
                  <c:v>-0.14596230716206501</c:v>
                </c:pt>
                <c:pt idx="28753">
                  <c:v>-0.14777761114479801</c:v>
                </c:pt>
                <c:pt idx="28754">
                  <c:v>-0.14928193847778601</c:v>
                </c:pt>
                <c:pt idx="28755">
                  <c:v>-0.15143668631771001</c:v>
                </c:pt>
                <c:pt idx="28756">
                  <c:v>-0.15348130913302799</c:v>
                </c:pt>
                <c:pt idx="28757">
                  <c:v>-0.15559351671510899</c:v>
                </c:pt>
                <c:pt idx="28758">
                  <c:v>-0.15802519680487701</c:v>
                </c:pt>
                <c:pt idx="28759">
                  <c:v>-0.160006803416577</c:v>
                </c:pt>
                <c:pt idx="28760">
                  <c:v>-0.16253438928837799</c:v>
                </c:pt>
                <c:pt idx="28761">
                  <c:v>-0.164860517758143</c:v>
                </c:pt>
                <c:pt idx="28762">
                  <c:v>-0.16771479405764</c:v>
                </c:pt>
                <c:pt idx="28763">
                  <c:v>-0.170599493443267</c:v>
                </c:pt>
                <c:pt idx="28764">
                  <c:v>-0.172907432156923</c:v>
                </c:pt>
                <c:pt idx="28765">
                  <c:v>-0.17583407084748401</c:v>
                </c:pt>
                <c:pt idx="28766">
                  <c:v>-0.17842527456207399</c:v>
                </c:pt>
                <c:pt idx="28767">
                  <c:v>-0.18157239430349001</c:v>
                </c:pt>
                <c:pt idx="28768">
                  <c:v>-0.18454162947573899</c:v>
                </c:pt>
                <c:pt idx="28769">
                  <c:v>-0.18729746986735299</c:v>
                </c:pt>
                <c:pt idx="28770">
                  <c:v>-0.19022603944237301</c:v>
                </c:pt>
                <c:pt idx="28771">
                  <c:v>-0.193088352046108</c:v>
                </c:pt>
                <c:pt idx="28772">
                  <c:v>-0.19614475064839801</c:v>
                </c:pt>
                <c:pt idx="28773">
                  <c:v>-0.199277616297313</c:v>
                </c:pt>
                <c:pt idx="28774">
                  <c:v>-0.20226648831885299</c:v>
                </c:pt>
                <c:pt idx="28775">
                  <c:v>-0.205123608145204</c:v>
                </c:pt>
                <c:pt idx="28776">
                  <c:v>-0.207916837500257</c:v>
                </c:pt>
                <c:pt idx="28777">
                  <c:v>-0.210848982142125</c:v>
                </c:pt>
                <c:pt idx="28778">
                  <c:v>-0.21386587457856701</c:v>
                </c:pt>
                <c:pt idx="28779">
                  <c:v>-0.21659834465915301</c:v>
                </c:pt>
                <c:pt idx="28780">
                  <c:v>-0.21909775128026099</c:v>
                </c:pt>
                <c:pt idx="28781">
                  <c:v>-0.22148038527268701</c:v>
                </c:pt>
                <c:pt idx="28782">
                  <c:v>-0.22409992953041899</c:v>
                </c:pt>
                <c:pt idx="28783">
                  <c:v>-0.22673447841511199</c:v>
                </c:pt>
                <c:pt idx="28784">
                  <c:v>-0.22900113301495401</c:v>
                </c:pt>
                <c:pt idx="28785">
                  <c:v>-0.23125446469389599</c:v>
                </c:pt>
                <c:pt idx="28786">
                  <c:v>-0.23319193498794399</c:v>
                </c:pt>
                <c:pt idx="28787">
                  <c:v>-0.235385883098124</c:v>
                </c:pt>
                <c:pt idx="28788">
                  <c:v>-0.237194132540926</c:v>
                </c:pt>
                <c:pt idx="28789">
                  <c:v>-0.23876324899934401</c:v>
                </c:pt>
                <c:pt idx="28790">
                  <c:v>-0.24062723040527101</c:v>
                </c:pt>
                <c:pt idx="28791">
                  <c:v>-0.24196678036387501</c:v>
                </c:pt>
                <c:pt idx="28792">
                  <c:v>-0.24332202876608899</c:v>
                </c:pt>
                <c:pt idx="28793">
                  <c:v>-0.24442236375413301</c:v>
                </c:pt>
                <c:pt idx="28794">
                  <c:v>-0.24538382446731499</c:v>
                </c:pt>
                <c:pt idx="28795">
                  <c:v>-0.24659931770743701</c:v>
                </c:pt>
                <c:pt idx="28796">
                  <c:v>-0.24740064539567899</c:v>
                </c:pt>
                <c:pt idx="28797">
                  <c:v>-0.248018602176933</c:v>
                </c:pt>
                <c:pt idx="28798">
                  <c:v>-0.248552040567774</c:v>
                </c:pt>
                <c:pt idx="28799">
                  <c:v>-0.248940694029227</c:v>
                </c:pt>
                <c:pt idx="28800">
                  <c:v>-0.24935634292254999</c:v>
                </c:pt>
                <c:pt idx="28801">
                  <c:v>-0.249792968602326</c:v>
                </c:pt>
                <c:pt idx="28802">
                  <c:v>-0.24977072166387501</c:v>
                </c:pt>
                <c:pt idx="28803">
                  <c:v>-0.24960911055795501</c:v>
                </c:pt>
                <c:pt idx="28804">
                  <c:v>-0.24955078703105099</c:v>
                </c:pt>
                <c:pt idx="28805">
                  <c:v>-0.249376219739528</c:v>
                </c:pt>
                <c:pt idx="28806">
                  <c:v>-0.24931352058633199</c:v>
                </c:pt>
                <c:pt idx="28807">
                  <c:v>-0.24887753003701499</c:v>
                </c:pt>
                <c:pt idx="28808">
                  <c:v>-0.248347341813379</c:v>
                </c:pt>
                <c:pt idx="28809">
                  <c:v>-0.24783297550264299</c:v>
                </c:pt>
                <c:pt idx="28810">
                  <c:v>-0.24751099772042301</c:v>
                </c:pt>
                <c:pt idx="28811">
                  <c:v>-0.247047537496181</c:v>
                </c:pt>
                <c:pt idx="28812">
                  <c:v>-0.24632799778630801</c:v>
                </c:pt>
                <c:pt idx="28813">
                  <c:v>-0.24589160061015</c:v>
                </c:pt>
                <c:pt idx="28814">
                  <c:v>-0.245336275916231</c:v>
                </c:pt>
                <c:pt idx="28815">
                  <c:v>-0.24485458545580999</c:v>
                </c:pt>
                <c:pt idx="28816">
                  <c:v>-0.244137025625634</c:v>
                </c:pt>
                <c:pt idx="28817">
                  <c:v>-0.243864168202924</c:v>
                </c:pt>
                <c:pt idx="28818">
                  <c:v>-0.243273499954205</c:v>
                </c:pt>
                <c:pt idx="28819">
                  <c:v>-0.24296967829267199</c:v>
                </c:pt>
                <c:pt idx="28820">
                  <c:v>-0.24262458890385599</c:v>
                </c:pt>
                <c:pt idx="28821">
                  <c:v>-0.242073488140197</c:v>
                </c:pt>
                <c:pt idx="28822">
                  <c:v>-0.242021156159335</c:v>
                </c:pt>
                <c:pt idx="28823">
                  <c:v>-0.24213857231706801</c:v>
                </c:pt>
                <c:pt idx="28824">
                  <c:v>-0.242070518484759</c:v>
                </c:pt>
                <c:pt idx="28825">
                  <c:v>-0.24196584689400399</c:v>
                </c:pt>
                <c:pt idx="28826">
                  <c:v>-0.24220063621343799</c:v>
                </c:pt>
                <c:pt idx="28827">
                  <c:v>-0.24268407629327801</c:v>
                </c:pt>
                <c:pt idx="28828">
                  <c:v>-0.24308862774295401</c:v>
                </c:pt>
                <c:pt idx="28829">
                  <c:v>-0.243715145186128</c:v>
                </c:pt>
                <c:pt idx="28830">
                  <c:v>-0.244052846628425</c:v>
                </c:pt>
                <c:pt idx="28831">
                  <c:v>-0.24473431105339399</c:v>
                </c:pt>
                <c:pt idx="28832">
                  <c:v>-0.245703109076052</c:v>
                </c:pt>
                <c:pt idx="28833">
                  <c:v>-0.24709713832284999</c:v>
                </c:pt>
                <c:pt idx="28834">
                  <c:v>-0.24814833678140699</c:v>
                </c:pt>
                <c:pt idx="28835">
                  <c:v>-0.249235082920818</c:v>
                </c:pt>
                <c:pt idx="28836">
                  <c:v>-0.25063580854544398</c:v>
                </c:pt>
                <c:pt idx="28837">
                  <c:v>-0.25221061122510602</c:v>
                </c:pt>
                <c:pt idx="28838">
                  <c:v>-0.25392640005011502</c:v>
                </c:pt>
                <c:pt idx="28839">
                  <c:v>-0.25568692845603602</c:v>
                </c:pt>
                <c:pt idx="28840">
                  <c:v>-0.25747205749354102</c:v>
                </c:pt>
                <c:pt idx="28841">
                  <c:v>-0.25921790090486402</c:v>
                </c:pt>
                <c:pt idx="28842">
                  <c:v>-0.26123122855439501</c:v>
                </c:pt>
                <c:pt idx="28843">
                  <c:v>-0.263284935410109</c:v>
                </c:pt>
                <c:pt idx="28844">
                  <c:v>-0.26524722961054498</c:v>
                </c:pt>
                <c:pt idx="28845">
                  <c:v>-0.26752777348686901</c:v>
                </c:pt>
                <c:pt idx="28846">
                  <c:v>-0.26948973569906298</c:v>
                </c:pt>
                <c:pt idx="28847">
                  <c:v>-0.27162850844585401</c:v>
                </c:pt>
                <c:pt idx="28848">
                  <c:v>-0.27354821596349199</c:v>
                </c:pt>
                <c:pt idx="28849">
                  <c:v>-0.275803811296711</c:v>
                </c:pt>
                <c:pt idx="28850">
                  <c:v>-0.27837763361107498</c:v>
                </c:pt>
                <c:pt idx="28851">
                  <c:v>-0.28001758909253799</c:v>
                </c:pt>
                <c:pt idx="28852">
                  <c:v>-0.281876328480688</c:v>
                </c:pt>
                <c:pt idx="28853">
                  <c:v>-0.28358662452813999</c:v>
                </c:pt>
                <c:pt idx="28854">
                  <c:v>-0.28572749944457199</c:v>
                </c:pt>
                <c:pt idx="28855">
                  <c:v>-0.28763848909012701</c:v>
                </c:pt>
                <c:pt idx="28856">
                  <c:v>-0.28900254998350799</c:v>
                </c:pt>
                <c:pt idx="28857">
                  <c:v>-0.290198099681025</c:v>
                </c:pt>
                <c:pt idx="28858">
                  <c:v>-0.29115542920628401</c:v>
                </c:pt>
                <c:pt idx="28859">
                  <c:v>-0.29254236936258299</c:v>
                </c:pt>
                <c:pt idx="28860">
                  <c:v>-0.29371941713373501</c:v>
                </c:pt>
                <c:pt idx="28861">
                  <c:v>-0.29436868157790103</c:v>
                </c:pt>
                <c:pt idx="28862">
                  <c:v>-0.29447069949049898</c:v>
                </c:pt>
                <c:pt idx="28863">
                  <c:v>-0.29451784321264401</c:v>
                </c:pt>
                <c:pt idx="28864">
                  <c:v>-0.29453036532298998</c:v>
                </c:pt>
                <c:pt idx="28865">
                  <c:v>-0.294548275702949</c:v>
                </c:pt>
                <c:pt idx="28866">
                  <c:v>-0.29411643114098701</c:v>
                </c:pt>
                <c:pt idx="28867">
                  <c:v>-0.29295513163873499</c:v>
                </c:pt>
                <c:pt idx="28868">
                  <c:v>-0.29175652189232598</c:v>
                </c:pt>
                <c:pt idx="28869">
                  <c:v>-0.29039413147001703</c:v>
                </c:pt>
                <c:pt idx="28870">
                  <c:v>-0.28882105630601002</c:v>
                </c:pt>
                <c:pt idx="28871">
                  <c:v>-0.28675574983183599</c:v>
                </c:pt>
                <c:pt idx="28872">
                  <c:v>-0.284537934997799</c:v>
                </c:pt>
                <c:pt idx="28873">
                  <c:v>-0.28170142894102501</c:v>
                </c:pt>
                <c:pt idx="28874">
                  <c:v>-0.27882525303785699</c:v>
                </c:pt>
                <c:pt idx="28875">
                  <c:v>-0.27552829182472299</c:v>
                </c:pt>
                <c:pt idx="28876">
                  <c:v>-0.27186482088531</c:v>
                </c:pt>
                <c:pt idx="28877">
                  <c:v>-0.26829120089425601</c:v>
                </c:pt>
                <c:pt idx="28878">
                  <c:v>-0.26397659693443298</c:v>
                </c:pt>
                <c:pt idx="28879">
                  <c:v>-0.25936473242532798</c:v>
                </c:pt>
                <c:pt idx="28880">
                  <c:v>-0.25473377717642998</c:v>
                </c:pt>
                <c:pt idx="28881">
                  <c:v>-0.249824092797444</c:v>
                </c:pt>
                <c:pt idx="28882">
                  <c:v>-0.24484423324251001</c:v>
                </c:pt>
                <c:pt idx="28883">
                  <c:v>-0.23929177776239299</c:v>
                </c:pt>
                <c:pt idx="28884">
                  <c:v>-0.23330824537896799</c:v>
                </c:pt>
                <c:pt idx="28885">
                  <c:v>-0.227446015329379</c:v>
                </c:pt>
                <c:pt idx="28886">
                  <c:v>-0.22122538186485799</c:v>
                </c:pt>
                <c:pt idx="28887">
                  <c:v>-0.21522193462226899</c:v>
                </c:pt>
                <c:pt idx="28888">
                  <c:v>-0.20880056358761301</c:v>
                </c:pt>
                <c:pt idx="28889">
                  <c:v>-0.20188585371433501</c:v>
                </c:pt>
                <c:pt idx="28890">
                  <c:v>-0.195278378056115</c:v>
                </c:pt>
                <c:pt idx="28891">
                  <c:v>-0.188425585560169</c:v>
                </c:pt>
                <c:pt idx="28892">
                  <c:v>-0.18168219946875699</c:v>
                </c:pt>
                <c:pt idx="28893">
                  <c:v>-0.17513708748344201</c:v>
                </c:pt>
                <c:pt idx="28894">
                  <c:v>-0.16798949582905201</c:v>
                </c:pt>
                <c:pt idx="28895">
                  <c:v>-0.16099052369922701</c:v>
                </c:pt>
                <c:pt idx="28896">
                  <c:v>-0.15407200015151701</c:v>
                </c:pt>
                <c:pt idx="28897">
                  <c:v>-0.14749573048622999</c:v>
                </c:pt>
                <c:pt idx="28898">
                  <c:v>-0.14064188613257</c:v>
                </c:pt>
                <c:pt idx="28899">
                  <c:v>-0.13403365577668999</c:v>
                </c:pt>
                <c:pt idx="28900">
                  <c:v>-0.12766952071694501</c:v>
                </c:pt>
                <c:pt idx="28901">
                  <c:v>-0.121126353792013</c:v>
                </c:pt>
                <c:pt idx="28902">
                  <c:v>-0.115232310938258</c:v>
                </c:pt>
                <c:pt idx="28903">
                  <c:v>-0.10913735000038199</c:v>
                </c:pt>
                <c:pt idx="28904">
                  <c:v>-0.103653602006765</c:v>
                </c:pt>
                <c:pt idx="28905">
                  <c:v>-9.8110414590378003E-2</c:v>
                </c:pt>
                <c:pt idx="28906">
                  <c:v>-9.2992224366034798E-2</c:v>
                </c:pt>
                <c:pt idx="28907">
                  <c:v>-8.8236478960022999E-2</c:v>
                </c:pt>
                <c:pt idx="28908">
                  <c:v>-8.3469218274435403E-2</c:v>
                </c:pt>
                <c:pt idx="28909">
                  <c:v>-7.9624464930458896E-2</c:v>
                </c:pt>
                <c:pt idx="28910">
                  <c:v>-7.5532049031083903E-2</c:v>
                </c:pt>
                <c:pt idx="28911">
                  <c:v>-7.1913570399314106E-2</c:v>
                </c:pt>
                <c:pt idx="28912">
                  <c:v>-6.8623209950078201E-2</c:v>
                </c:pt>
                <c:pt idx="28913">
                  <c:v>-6.5933511081937193E-2</c:v>
                </c:pt>
                <c:pt idx="28914">
                  <c:v>-6.3752018109158204E-2</c:v>
                </c:pt>
                <c:pt idx="28915">
                  <c:v>-6.1685168656927997E-2</c:v>
                </c:pt>
                <c:pt idx="28916">
                  <c:v>-6.0108258254423799E-2</c:v>
                </c:pt>
                <c:pt idx="28917">
                  <c:v>-5.8879388523536198E-2</c:v>
                </c:pt>
                <c:pt idx="28918">
                  <c:v>-5.8199570481021999E-2</c:v>
                </c:pt>
                <c:pt idx="28919">
                  <c:v>-5.8167534368766899E-2</c:v>
                </c:pt>
                <c:pt idx="28920">
                  <c:v>-5.8265881304223201E-2</c:v>
                </c:pt>
                <c:pt idx="28921">
                  <c:v>-5.8805471948293199E-2</c:v>
                </c:pt>
                <c:pt idx="28922">
                  <c:v>-5.9583323158880097E-2</c:v>
                </c:pt>
                <c:pt idx="28923">
                  <c:v>-6.09082138125287E-2</c:v>
                </c:pt>
                <c:pt idx="28924">
                  <c:v>-6.28080845919117E-2</c:v>
                </c:pt>
                <c:pt idx="28925">
                  <c:v>-6.5004242832522E-2</c:v>
                </c:pt>
                <c:pt idx="28926">
                  <c:v>-6.7387911955066604E-2</c:v>
                </c:pt>
                <c:pt idx="28927">
                  <c:v>-7.0249839287119697E-2</c:v>
                </c:pt>
                <c:pt idx="28928">
                  <c:v>-7.3413549605419404E-2</c:v>
                </c:pt>
                <c:pt idx="28929">
                  <c:v>-7.7078263875762595E-2</c:v>
                </c:pt>
                <c:pt idx="28930">
                  <c:v>-8.0945984422214401E-2</c:v>
                </c:pt>
                <c:pt idx="28931">
                  <c:v>-8.5092991112188099E-2</c:v>
                </c:pt>
                <c:pt idx="28932">
                  <c:v>-8.9616814290899294E-2</c:v>
                </c:pt>
                <c:pt idx="28933">
                  <c:v>-9.4158041647657703E-2</c:v>
                </c:pt>
                <c:pt idx="28934">
                  <c:v>-9.9011456102361201E-2</c:v>
                </c:pt>
                <c:pt idx="28935">
                  <c:v>-0.103778078917432</c:v>
                </c:pt>
                <c:pt idx="28936">
                  <c:v>-0.109344847700015</c:v>
                </c:pt>
                <c:pt idx="28937">
                  <c:v>-0.114529125094173</c:v>
                </c:pt>
                <c:pt idx="28938">
                  <c:v>-0.11996178017182001</c:v>
                </c:pt>
                <c:pt idx="28939">
                  <c:v>-0.125323707592777</c:v>
                </c:pt>
                <c:pt idx="28940">
                  <c:v>-0.13077777154631701</c:v>
                </c:pt>
                <c:pt idx="28941">
                  <c:v>-0.13645660007690699</c:v>
                </c:pt>
                <c:pt idx="28942">
                  <c:v>-0.142066483723329</c:v>
                </c:pt>
                <c:pt idx="28943">
                  <c:v>-0.14739999464669501</c:v>
                </c:pt>
                <c:pt idx="28944">
                  <c:v>-0.152670704818724</c:v>
                </c:pt>
                <c:pt idx="28945">
                  <c:v>-0.15795106823080099</c:v>
                </c:pt>
                <c:pt idx="28946">
                  <c:v>-0.163222906556133</c:v>
                </c:pt>
                <c:pt idx="28947">
                  <c:v>-0.168179564745569</c:v>
                </c:pt>
                <c:pt idx="28948">
                  <c:v>-0.17277307872467501</c:v>
                </c:pt>
                <c:pt idx="28949">
                  <c:v>-0.17719010730738599</c:v>
                </c:pt>
                <c:pt idx="28950">
                  <c:v>-0.18135276479308801</c:v>
                </c:pt>
                <c:pt idx="28951">
                  <c:v>-0.18528330881473501</c:v>
                </c:pt>
                <c:pt idx="28952">
                  <c:v>-0.18887919118881999</c:v>
                </c:pt>
                <c:pt idx="28953">
                  <c:v>-0.19185939167758601</c:v>
                </c:pt>
                <c:pt idx="28954">
                  <c:v>-0.19477536899419501</c:v>
                </c:pt>
                <c:pt idx="28955">
                  <c:v>-0.197074043472768</c:v>
                </c:pt>
                <c:pt idx="28956">
                  <c:v>-0.19931969622930301</c:v>
                </c:pt>
                <c:pt idx="28957">
                  <c:v>-0.20082644271664701</c:v>
                </c:pt>
                <c:pt idx="28958">
                  <c:v>-0.20202070903116001</c:v>
                </c:pt>
                <c:pt idx="28959">
                  <c:v>-0.20273187585382399</c:v>
                </c:pt>
                <c:pt idx="28960">
                  <c:v>-0.20273715764907699</c:v>
                </c:pt>
                <c:pt idx="28961">
                  <c:v>-0.20274212564479799</c:v>
                </c:pt>
                <c:pt idx="28962">
                  <c:v>-0.20151412766500301</c:v>
                </c:pt>
                <c:pt idx="28963">
                  <c:v>-0.200731406511507</c:v>
                </c:pt>
                <c:pt idx="28964">
                  <c:v>-0.198844833939222</c:v>
                </c:pt>
                <c:pt idx="28965">
                  <c:v>-0.19634547653109999</c:v>
                </c:pt>
                <c:pt idx="28966">
                  <c:v>-0.19380922914385601</c:v>
                </c:pt>
                <c:pt idx="28967">
                  <c:v>-0.19000105662133601</c:v>
                </c:pt>
                <c:pt idx="28968">
                  <c:v>-0.186760875841918</c:v>
                </c:pt>
                <c:pt idx="28969">
                  <c:v>-0.18235031067287599</c:v>
                </c:pt>
                <c:pt idx="28970">
                  <c:v>-0.17754210447890501</c:v>
                </c:pt>
                <c:pt idx="28971">
                  <c:v>-0.172207673535961</c:v>
                </c:pt>
                <c:pt idx="28972">
                  <c:v>-0.16629818868551099</c:v>
                </c:pt>
                <c:pt idx="28973">
                  <c:v>-0.16043113464699599</c:v>
                </c:pt>
                <c:pt idx="28974">
                  <c:v>-0.15391738797570001</c:v>
                </c:pt>
                <c:pt idx="28975">
                  <c:v>-0.14675011900398999</c:v>
                </c:pt>
                <c:pt idx="28976">
                  <c:v>-0.139289980591004</c:v>
                </c:pt>
                <c:pt idx="28977">
                  <c:v>-0.13139957186628901</c:v>
                </c:pt>
                <c:pt idx="28978">
                  <c:v>-0.12340520060922</c:v>
                </c:pt>
                <c:pt idx="28979">
                  <c:v>-0.11527893396958599</c:v>
                </c:pt>
                <c:pt idx="28980">
                  <c:v>-0.106178316033885</c:v>
                </c:pt>
                <c:pt idx="28981">
                  <c:v>-9.7144045473466195E-2</c:v>
                </c:pt>
                <c:pt idx="28982">
                  <c:v>-8.7713073307843101E-2</c:v>
                </c:pt>
                <c:pt idx="28983">
                  <c:v>-7.8520768552829898E-2</c:v>
                </c:pt>
                <c:pt idx="28984">
                  <c:v>-6.8782707093154496E-2</c:v>
                </c:pt>
                <c:pt idx="28985">
                  <c:v>-5.9010314699471697E-2</c:v>
                </c:pt>
                <c:pt idx="28986">
                  <c:v>-4.9027163094743101E-2</c:v>
                </c:pt>
                <c:pt idx="28987">
                  <c:v>-3.8846479138096697E-2</c:v>
                </c:pt>
                <c:pt idx="28988">
                  <c:v>-2.8954485946778599E-2</c:v>
                </c:pt>
                <c:pt idx="28989">
                  <c:v>-1.8558815981482901E-2</c:v>
                </c:pt>
                <c:pt idx="28990">
                  <c:v>-8.8839851198206504E-3</c:v>
                </c:pt>
                <c:pt idx="28991">
                  <c:v>1.37643699456912E-3</c:v>
                </c:pt>
                <c:pt idx="28992">
                  <c:v>1.14700518835484E-2</c:v>
                </c:pt>
                <c:pt idx="28993">
                  <c:v>2.14017317382603E-2</c:v>
                </c:pt>
                <c:pt idx="28994">
                  <c:v>3.1288722027621799E-2</c:v>
                </c:pt>
                <c:pt idx="28995">
                  <c:v>4.0669191692360399E-2</c:v>
                </c:pt>
                <c:pt idx="28996">
                  <c:v>5.0288809582443202E-2</c:v>
                </c:pt>
                <c:pt idx="28997">
                  <c:v>5.9489108566343797E-2</c:v>
                </c:pt>
                <c:pt idx="28998">
                  <c:v>6.8861720869767704E-2</c:v>
                </c:pt>
                <c:pt idx="28999">
                  <c:v>7.7441271392443806E-2</c:v>
                </c:pt>
                <c:pt idx="29000">
                  <c:v>8.5815431725521502E-2</c:v>
                </c:pt>
                <c:pt idx="29001">
                  <c:v>9.3723673059483495E-2</c:v>
                </c:pt>
                <c:pt idx="29002">
                  <c:v>0.10194868339100201</c:v>
                </c:pt>
                <c:pt idx="29003">
                  <c:v>0.10944193900162701</c:v>
                </c:pt>
                <c:pt idx="29004">
                  <c:v>0.116686514770415</c:v>
                </c:pt>
                <c:pt idx="29005">
                  <c:v>0.123538471143305</c:v>
                </c:pt>
                <c:pt idx="29006">
                  <c:v>0.129521920325255</c:v>
                </c:pt>
                <c:pt idx="29007">
                  <c:v>0.135943960903878</c:v>
                </c:pt>
                <c:pt idx="29008">
                  <c:v>0.14149114556578701</c:v>
                </c:pt>
                <c:pt idx="29009">
                  <c:v>0.14684553848371101</c:v>
                </c:pt>
                <c:pt idx="29010">
                  <c:v>0.15121284138737801</c:v>
                </c:pt>
                <c:pt idx="29011">
                  <c:v>0.155534769869906</c:v>
                </c:pt>
                <c:pt idx="29012">
                  <c:v>0.15952905282919999</c:v>
                </c:pt>
                <c:pt idx="29013">
                  <c:v>0.16310993593940301</c:v>
                </c:pt>
                <c:pt idx="29014">
                  <c:v>0.16630343931345101</c:v>
                </c:pt>
                <c:pt idx="29015">
                  <c:v>0.168572432527128</c:v>
                </c:pt>
                <c:pt idx="29016">
                  <c:v>0.17108159048868599</c:v>
                </c:pt>
                <c:pt idx="29017">
                  <c:v>0.172667217730438</c:v>
                </c:pt>
                <c:pt idx="29018">
                  <c:v>0.17432367776987101</c:v>
                </c:pt>
                <c:pt idx="29019">
                  <c:v>0.17534598956369701</c:v>
                </c:pt>
                <c:pt idx="29020">
                  <c:v>0.17588260623573501</c:v>
                </c:pt>
                <c:pt idx="29021">
                  <c:v>0.176332808236324</c:v>
                </c:pt>
                <c:pt idx="29022">
                  <c:v>0.17595274005509601</c:v>
                </c:pt>
                <c:pt idx="29023">
                  <c:v>0.17563051729107901</c:v>
                </c:pt>
                <c:pt idx="29024">
                  <c:v>0.17491667094266899</c:v>
                </c:pt>
                <c:pt idx="29025">
                  <c:v>0.173950039441887</c:v>
                </c:pt>
                <c:pt idx="29026">
                  <c:v>0.17272157176597</c:v>
                </c:pt>
                <c:pt idx="29027">
                  <c:v>0.17081125900352701</c:v>
                </c:pt>
                <c:pt idx="29028">
                  <c:v>0.16904568628126701</c:v>
                </c:pt>
                <c:pt idx="29029">
                  <c:v>0.167208774488531</c:v>
                </c:pt>
                <c:pt idx="29030">
                  <c:v>0.165123309022017</c:v>
                </c:pt>
                <c:pt idx="29031">
                  <c:v>0.16286160581488299</c:v>
                </c:pt>
                <c:pt idx="29032">
                  <c:v>0.160330666833295</c:v>
                </c:pt>
                <c:pt idx="29033">
                  <c:v>0.15753072831783901</c:v>
                </c:pt>
                <c:pt idx="29034">
                  <c:v>0.15518037160595299</c:v>
                </c:pt>
                <c:pt idx="29035">
                  <c:v>0.15239919973242799</c:v>
                </c:pt>
                <c:pt idx="29036">
                  <c:v>0.14976770904346501</c:v>
                </c:pt>
                <c:pt idx="29037">
                  <c:v>0.14670305282464099</c:v>
                </c:pt>
                <c:pt idx="29038">
                  <c:v>0.143787301239239</c:v>
                </c:pt>
                <c:pt idx="29039">
                  <c:v>0.14130760896584399</c:v>
                </c:pt>
                <c:pt idx="29040">
                  <c:v>0.13858487703186201</c:v>
                </c:pt>
                <c:pt idx="29041">
                  <c:v>0.13624917264348799</c:v>
                </c:pt>
                <c:pt idx="29042">
                  <c:v>0.13345123094252501</c:v>
                </c:pt>
                <c:pt idx="29043">
                  <c:v>0.131122850447807</c:v>
                </c:pt>
                <c:pt idx="29044">
                  <c:v>0.129008210800551</c:v>
                </c:pt>
                <c:pt idx="29045">
                  <c:v>0.12707589967388599</c:v>
                </c:pt>
                <c:pt idx="29046">
                  <c:v>0.125155808400504</c:v>
                </c:pt>
                <c:pt idx="29047">
                  <c:v>0.123334287451942</c:v>
                </c:pt>
                <c:pt idx="29048">
                  <c:v>0.122062722634063</c:v>
                </c:pt>
                <c:pt idx="29049">
                  <c:v>0.12075415396511099</c:v>
                </c:pt>
                <c:pt idx="29050">
                  <c:v>0.11979719698715301</c:v>
                </c:pt>
                <c:pt idx="29051">
                  <c:v>0.119089388135627</c:v>
                </c:pt>
                <c:pt idx="29052">
                  <c:v>0.118538708507614</c:v>
                </c:pt>
                <c:pt idx="29053">
                  <c:v>0.11844150567836</c:v>
                </c:pt>
                <c:pt idx="29054">
                  <c:v>0.118202617152495</c:v>
                </c:pt>
                <c:pt idx="29055">
                  <c:v>0.11856460740107801</c:v>
                </c:pt>
                <c:pt idx="29056">
                  <c:v>0.119273981141374</c:v>
                </c:pt>
                <c:pt idx="29057">
                  <c:v>0.12006048148306001</c:v>
                </c:pt>
                <c:pt idx="29058">
                  <c:v>0.12133260828752999</c:v>
                </c:pt>
                <c:pt idx="29059">
                  <c:v>0.122706066154632</c:v>
                </c:pt>
                <c:pt idx="29060">
                  <c:v>0.124289772782973</c:v>
                </c:pt>
                <c:pt idx="29061">
                  <c:v>0.126556871138574</c:v>
                </c:pt>
                <c:pt idx="29062">
                  <c:v>0.12859056203990099</c:v>
                </c:pt>
                <c:pt idx="29063">
                  <c:v>0.13134506172967</c:v>
                </c:pt>
                <c:pt idx="29064">
                  <c:v>0.13393551101818299</c:v>
                </c:pt>
                <c:pt idx="29065">
                  <c:v>0.136755605867796</c:v>
                </c:pt>
                <c:pt idx="29066">
                  <c:v>0.14032175348769699</c:v>
                </c:pt>
                <c:pt idx="29067">
                  <c:v>0.14376578558425701</c:v>
                </c:pt>
                <c:pt idx="29068">
                  <c:v>0.14771829303067899</c:v>
                </c:pt>
                <c:pt idx="29069">
                  <c:v>0.15155284096864099</c:v>
                </c:pt>
                <c:pt idx="29070">
                  <c:v>0.15563654572334201</c:v>
                </c:pt>
                <c:pt idx="29071">
                  <c:v>0.16025791057910799</c:v>
                </c:pt>
                <c:pt idx="29072">
                  <c:v>0.164846629210497</c:v>
                </c:pt>
                <c:pt idx="29073">
                  <c:v>0.16967833410101399</c:v>
                </c:pt>
                <c:pt idx="29074">
                  <c:v>0.17436370809743501</c:v>
                </c:pt>
                <c:pt idx="29075">
                  <c:v>0.17962609079476</c:v>
                </c:pt>
                <c:pt idx="29076">
                  <c:v>0.184565312024488</c:v>
                </c:pt>
                <c:pt idx="29077">
                  <c:v>0.189900619936338</c:v>
                </c:pt>
                <c:pt idx="29078">
                  <c:v>0.19527706196773401</c:v>
                </c:pt>
                <c:pt idx="29079">
                  <c:v>0.200765976462803</c:v>
                </c:pt>
                <c:pt idx="29080">
                  <c:v>0.20655819998185401</c:v>
                </c:pt>
                <c:pt idx="29081">
                  <c:v>0.21182813514086801</c:v>
                </c:pt>
                <c:pt idx="29082">
                  <c:v>0.21743435005680101</c:v>
                </c:pt>
                <c:pt idx="29083">
                  <c:v>0.22309235556008</c:v>
                </c:pt>
                <c:pt idx="29084">
                  <c:v>0.22888578430192799</c:v>
                </c:pt>
                <c:pt idx="29085">
                  <c:v>0.234819301767417</c:v>
                </c:pt>
                <c:pt idx="29086">
                  <c:v>0.240157591868874</c:v>
                </c:pt>
                <c:pt idx="29087">
                  <c:v>0.24565629774810099</c:v>
                </c:pt>
                <c:pt idx="29088">
                  <c:v>0.25135071478151</c:v>
                </c:pt>
                <c:pt idx="29089">
                  <c:v>0.25709847964871702</c:v>
                </c:pt>
                <c:pt idx="29090">
                  <c:v>0.26261982399359901</c:v>
                </c:pt>
                <c:pt idx="29091">
                  <c:v>0.26781260978281002</c:v>
                </c:pt>
                <c:pt idx="29092">
                  <c:v>0.27301619833839302</c:v>
                </c:pt>
                <c:pt idx="29093">
                  <c:v>0.27850970846752299</c:v>
                </c:pt>
                <c:pt idx="29094">
                  <c:v>0.28377173523539401</c:v>
                </c:pt>
                <c:pt idx="29095">
                  <c:v>0.28904116840555499</c:v>
                </c:pt>
                <c:pt idx="29096">
                  <c:v>0.29357741946913601</c:v>
                </c:pt>
                <c:pt idx="29097">
                  <c:v>0.298521776441593</c:v>
                </c:pt>
                <c:pt idx="29098">
                  <c:v>0.30331013467017798</c:v>
                </c:pt>
                <c:pt idx="29099">
                  <c:v>0.30799735599761802</c:v>
                </c:pt>
                <c:pt idx="29100">
                  <c:v>0.31251759017529102</c:v>
                </c:pt>
                <c:pt idx="29101">
                  <c:v>0.31670351802558</c:v>
                </c:pt>
                <c:pt idx="29102">
                  <c:v>0.32107000805330399</c:v>
                </c:pt>
                <c:pt idx="29103">
                  <c:v>0.32510337023992902</c:v>
                </c:pt>
                <c:pt idx="29104">
                  <c:v>0.32921435026041701</c:v>
                </c:pt>
                <c:pt idx="29105">
                  <c:v>0.33305710086914098</c:v>
                </c:pt>
                <c:pt idx="29106">
                  <c:v>0.33670787771641902</c:v>
                </c:pt>
                <c:pt idx="29107">
                  <c:v>0.34049674259616303</c:v>
                </c:pt>
                <c:pt idx="29108">
                  <c:v>0.34367227354990598</c:v>
                </c:pt>
                <c:pt idx="29109">
                  <c:v>0.34726090578538799</c:v>
                </c:pt>
                <c:pt idx="29110">
                  <c:v>0.35045743772994897</c:v>
                </c:pt>
                <c:pt idx="29111">
                  <c:v>0.35374218288253301</c:v>
                </c:pt>
                <c:pt idx="29112">
                  <c:v>0.356829847045466</c:v>
                </c:pt>
                <c:pt idx="29113">
                  <c:v>0.35944491623506902</c:v>
                </c:pt>
                <c:pt idx="29114">
                  <c:v>0.36214169334526197</c:v>
                </c:pt>
                <c:pt idx="29115">
                  <c:v>0.36490419856452899</c:v>
                </c:pt>
                <c:pt idx="29116">
                  <c:v>0.36775383681887303</c:v>
                </c:pt>
                <c:pt idx="29117">
                  <c:v>0.370056011606545</c:v>
                </c:pt>
                <c:pt idx="29118">
                  <c:v>0.37233530052393898</c:v>
                </c:pt>
                <c:pt idx="29119">
                  <c:v>0.37428759997740801</c:v>
                </c:pt>
                <c:pt idx="29120">
                  <c:v>0.37669490731361999</c:v>
                </c:pt>
                <c:pt idx="29121">
                  <c:v>0.37884915923060403</c:v>
                </c:pt>
                <c:pt idx="29122">
                  <c:v>0.38083841707632998</c:v>
                </c:pt>
                <c:pt idx="29123">
                  <c:v>0.38279541519284499</c:v>
                </c:pt>
                <c:pt idx="29124">
                  <c:v>0.384101995842966</c:v>
                </c:pt>
                <c:pt idx="29125">
                  <c:v>0.38620158607913402</c:v>
                </c:pt>
                <c:pt idx="29126">
                  <c:v>0.38761801836613802</c:v>
                </c:pt>
                <c:pt idx="29127">
                  <c:v>0.38930383837981097</c:v>
                </c:pt>
                <c:pt idx="29128">
                  <c:v>0.39053923803110102</c:v>
                </c:pt>
                <c:pt idx="29129">
                  <c:v>0.39170735426064501</c:v>
                </c:pt>
                <c:pt idx="29130">
                  <c:v>0.39296613868218599</c:v>
                </c:pt>
                <c:pt idx="29131">
                  <c:v>0.394011672626706</c:v>
                </c:pt>
                <c:pt idx="29132">
                  <c:v>0.39517297935519002</c:v>
                </c:pt>
                <c:pt idx="29133">
                  <c:v>0.39579563414284502</c:v>
                </c:pt>
                <c:pt idx="29134">
                  <c:v>0.39693790698683801</c:v>
                </c:pt>
                <c:pt idx="29135">
                  <c:v>0.39725779889382801</c:v>
                </c:pt>
                <c:pt idx="29136">
                  <c:v>0.39788054462860101</c:v>
                </c:pt>
                <c:pt idx="29137">
                  <c:v>0.398407842690081</c:v>
                </c:pt>
                <c:pt idx="29138">
                  <c:v>0.39869447645105199</c:v>
                </c:pt>
                <c:pt idx="29139">
                  <c:v>0.39912305155148198</c:v>
                </c:pt>
                <c:pt idx="29140">
                  <c:v>0.398886974590276</c:v>
                </c:pt>
                <c:pt idx="29141">
                  <c:v>0.39865878856403603</c:v>
                </c:pt>
                <c:pt idx="29142">
                  <c:v>0.39852290449988198</c:v>
                </c:pt>
                <c:pt idx="29143">
                  <c:v>0.39802299175135702</c:v>
                </c:pt>
                <c:pt idx="29144">
                  <c:v>0.39761951844068599</c:v>
                </c:pt>
                <c:pt idx="29145">
                  <c:v>0.396566058885572</c:v>
                </c:pt>
                <c:pt idx="29146">
                  <c:v>0.395605366922749</c:v>
                </c:pt>
                <c:pt idx="29147">
                  <c:v>0.39428548666244501</c:v>
                </c:pt>
                <c:pt idx="29148">
                  <c:v>0.393735936009041</c:v>
                </c:pt>
                <c:pt idx="29149">
                  <c:v>0.39173962637989601</c:v>
                </c:pt>
                <c:pt idx="29150">
                  <c:v>0.39055464943181101</c:v>
                </c:pt>
                <c:pt idx="29151">
                  <c:v>0.38839218469570402</c:v>
                </c:pt>
                <c:pt idx="29152">
                  <c:v>0.38643890682953402</c:v>
                </c:pt>
                <c:pt idx="29153">
                  <c:v>0.38451213990342797</c:v>
                </c:pt>
                <c:pt idx="29154">
                  <c:v>0.38183184605486697</c:v>
                </c:pt>
                <c:pt idx="29155">
                  <c:v>0.37957605878383399</c:v>
                </c:pt>
                <c:pt idx="29156">
                  <c:v>0.376038695564614</c:v>
                </c:pt>
                <c:pt idx="29157">
                  <c:v>0.37378887102677699</c:v>
                </c:pt>
                <c:pt idx="29158">
                  <c:v>0.37011585029826599</c:v>
                </c:pt>
                <c:pt idx="29159">
                  <c:v>0.36685154594411901</c:v>
                </c:pt>
                <c:pt idx="29160">
                  <c:v>0.36334370666289001</c:v>
                </c:pt>
                <c:pt idx="29161">
                  <c:v>0.35937531404733503</c:v>
                </c:pt>
                <c:pt idx="29162">
                  <c:v>0.35577745927191701</c:v>
                </c:pt>
                <c:pt idx="29163">
                  <c:v>0.35121958273721099</c:v>
                </c:pt>
                <c:pt idx="29164">
                  <c:v>0.34766867855352401</c:v>
                </c:pt>
                <c:pt idx="29165">
                  <c:v>0.34253958428173298</c:v>
                </c:pt>
                <c:pt idx="29166">
                  <c:v>0.33877353358232998</c:v>
                </c:pt>
                <c:pt idx="29167">
                  <c:v>0.33393682457072499</c:v>
                </c:pt>
                <c:pt idx="29168">
                  <c:v>0.328501144506749</c:v>
                </c:pt>
                <c:pt idx="29169">
                  <c:v>0.32435594386847899</c:v>
                </c:pt>
                <c:pt idx="29170">
                  <c:v>0.31851821710384698</c:v>
                </c:pt>
                <c:pt idx="29171">
                  <c:v>0.31418412302896398</c:v>
                </c:pt>
                <c:pt idx="29172">
                  <c:v>0.30844355259788098</c:v>
                </c:pt>
                <c:pt idx="29173">
                  <c:v>0.30335592933155803</c:v>
                </c:pt>
                <c:pt idx="29174">
                  <c:v>0.29782640634493202</c:v>
                </c:pt>
                <c:pt idx="29175">
                  <c:v>0.29263491741819497</c:v>
                </c:pt>
                <c:pt idx="29176">
                  <c:v>0.28760075084175801</c:v>
                </c:pt>
                <c:pt idx="29177">
                  <c:v>0.28169407135924301</c:v>
                </c:pt>
                <c:pt idx="29178">
                  <c:v>0.27683330079742302</c:v>
                </c:pt>
                <c:pt idx="29179">
                  <c:v>0.27070528265896199</c:v>
                </c:pt>
                <c:pt idx="29180">
                  <c:v>0.266218492607533</c:v>
                </c:pt>
                <c:pt idx="29181">
                  <c:v>0.26071422495535301</c:v>
                </c:pt>
                <c:pt idx="29182">
                  <c:v>0.25569430025075701</c:v>
                </c:pt>
                <c:pt idx="29183">
                  <c:v>0.25062062693887699</c:v>
                </c:pt>
                <c:pt idx="29184">
                  <c:v>0.24529667100851801</c:v>
                </c:pt>
                <c:pt idx="29185">
                  <c:v>0.24108838942976399</c:v>
                </c:pt>
                <c:pt idx="29186">
                  <c:v>0.23595873419484201</c:v>
                </c:pt>
                <c:pt idx="29187">
                  <c:v>0.23214678646390799</c:v>
                </c:pt>
                <c:pt idx="29188">
                  <c:v>0.227473316011891</c:v>
                </c:pt>
                <c:pt idx="29189">
                  <c:v>0.22364449841846501</c:v>
                </c:pt>
                <c:pt idx="29190">
                  <c:v>0.219875975435257</c:v>
                </c:pt>
                <c:pt idx="29191">
                  <c:v>0.21626250948022299</c:v>
                </c:pt>
                <c:pt idx="29192">
                  <c:v>0.21323747116804201</c:v>
                </c:pt>
                <c:pt idx="29193">
                  <c:v>0.20967405417631199</c:v>
                </c:pt>
                <c:pt idx="29194">
                  <c:v>0.20721030106708099</c:v>
                </c:pt>
                <c:pt idx="29195">
                  <c:v>0.20432325088175601</c:v>
                </c:pt>
                <c:pt idx="29196">
                  <c:v>0.20222870372438601</c:v>
                </c:pt>
                <c:pt idx="29197">
                  <c:v>0.20052390963598399</c:v>
                </c:pt>
                <c:pt idx="29198">
                  <c:v>0.198687015968883</c:v>
                </c:pt>
                <c:pt idx="29199">
                  <c:v>0.19765498941330401</c:v>
                </c:pt>
                <c:pt idx="29200">
                  <c:v>0.19620200980177299</c:v>
                </c:pt>
                <c:pt idx="29201">
                  <c:v>0.19588308242338001</c:v>
                </c:pt>
                <c:pt idx="29202">
                  <c:v>0.19550441683286601</c:v>
                </c:pt>
                <c:pt idx="29203">
                  <c:v>0.19573584927527099</c:v>
                </c:pt>
                <c:pt idx="29204">
                  <c:v>0.19600491636551801</c:v>
                </c:pt>
                <c:pt idx="29205">
                  <c:v>0.19638014504166601</c:v>
                </c:pt>
                <c:pt idx="29206">
                  <c:v>0.19748974161691599</c:v>
                </c:pt>
                <c:pt idx="29207">
                  <c:v>0.19883474747968299</c:v>
                </c:pt>
                <c:pt idx="29208">
                  <c:v>0.200407764944492</c:v>
                </c:pt>
                <c:pt idx="29209">
                  <c:v>0.20211019052565099</c:v>
                </c:pt>
                <c:pt idx="29210">
                  <c:v>0.204161535190055</c:v>
                </c:pt>
                <c:pt idx="29211">
                  <c:v>0.206410951881387</c:v>
                </c:pt>
                <c:pt idx="29212">
                  <c:v>0.20918896681100899</c:v>
                </c:pt>
                <c:pt idx="29213">
                  <c:v>0.21217351344115601</c:v>
                </c:pt>
                <c:pt idx="29214">
                  <c:v>0.21513031991385101</c:v>
                </c:pt>
                <c:pt idx="29215">
                  <c:v>0.218205628619074</c:v>
                </c:pt>
                <c:pt idx="29216">
                  <c:v>0.221630857181602</c:v>
                </c:pt>
                <c:pt idx="29217">
                  <c:v>0.225254994115445</c:v>
                </c:pt>
                <c:pt idx="29218">
                  <c:v>0.229124599159756</c:v>
                </c:pt>
                <c:pt idx="29219">
                  <c:v>0.23277627038617599</c:v>
                </c:pt>
                <c:pt idx="29220">
                  <c:v>0.23666838395012699</c:v>
                </c:pt>
                <c:pt idx="29221">
                  <c:v>0.24041773543425701</c:v>
                </c:pt>
                <c:pt idx="29222">
                  <c:v>0.24453263442787301</c:v>
                </c:pt>
                <c:pt idx="29223">
                  <c:v>0.24832696937443999</c:v>
                </c:pt>
                <c:pt idx="29224">
                  <c:v>0.25236604915259098</c:v>
                </c:pt>
                <c:pt idx="29225">
                  <c:v>0.25619385052903398</c:v>
                </c:pt>
                <c:pt idx="29226">
                  <c:v>0.260026471655947</c:v>
                </c:pt>
                <c:pt idx="29227">
                  <c:v>0.26399234841597302</c:v>
                </c:pt>
                <c:pt idx="29228">
                  <c:v>0.267236819258233</c:v>
                </c:pt>
                <c:pt idx="29229">
                  <c:v>0.27112145027615298</c:v>
                </c:pt>
                <c:pt idx="29230">
                  <c:v>0.27417937128321102</c:v>
                </c:pt>
                <c:pt idx="29231">
                  <c:v>0.27734585902606901</c:v>
                </c:pt>
                <c:pt idx="29232">
                  <c:v>0.28017245482228997</c:v>
                </c:pt>
                <c:pt idx="29233">
                  <c:v>0.28268303556746399</c:v>
                </c:pt>
                <c:pt idx="29234">
                  <c:v>0.28506963153242998</c:v>
                </c:pt>
                <c:pt idx="29235">
                  <c:v>0.28719688868943999</c:v>
                </c:pt>
                <c:pt idx="29236">
                  <c:v>0.28879394613054199</c:v>
                </c:pt>
                <c:pt idx="29237">
                  <c:v>0.29019356875703201</c:v>
                </c:pt>
                <c:pt idx="29238">
                  <c:v>0.29121430690462902</c:v>
                </c:pt>
                <c:pt idx="29239">
                  <c:v>0.29164934224080602</c:v>
                </c:pt>
                <c:pt idx="29240">
                  <c:v>0.29227110932303602</c:v>
                </c:pt>
                <c:pt idx="29241">
                  <c:v>0.29178268327422602</c:v>
                </c:pt>
                <c:pt idx="29242">
                  <c:v>0.29147953377366198</c:v>
                </c:pt>
                <c:pt idx="29243">
                  <c:v>0.29022117116242102</c:v>
                </c:pt>
                <c:pt idx="29244">
                  <c:v>0.28902461409069302</c:v>
                </c:pt>
                <c:pt idx="29245">
                  <c:v>0.287063818448348</c:v>
                </c:pt>
                <c:pt idx="29246">
                  <c:v>0.28473453254246101</c:v>
                </c:pt>
                <c:pt idx="29247">
                  <c:v>0.28195953773776899</c:v>
                </c:pt>
                <c:pt idx="29248">
                  <c:v>0.27854974341417899</c:v>
                </c:pt>
                <c:pt idx="29249">
                  <c:v>0.27518984063886498</c:v>
                </c:pt>
                <c:pt idx="29250">
                  <c:v>0.27060708137044098</c:v>
                </c:pt>
                <c:pt idx="29251">
                  <c:v>0.26631988141899798</c:v>
                </c:pt>
                <c:pt idx="29252">
                  <c:v>0.26105262195002299</c:v>
                </c:pt>
                <c:pt idx="29253">
                  <c:v>0.255737172955607</c:v>
                </c:pt>
                <c:pt idx="29254">
                  <c:v>0.25014259920943299</c:v>
                </c:pt>
                <c:pt idx="29255">
                  <c:v>0.243535340307454</c:v>
                </c:pt>
                <c:pt idx="29256">
                  <c:v>0.23707290204113601</c:v>
                </c:pt>
                <c:pt idx="29257">
                  <c:v>0.22981444586605301</c:v>
                </c:pt>
                <c:pt idx="29258">
                  <c:v>0.22256721569961699</c:v>
                </c:pt>
                <c:pt idx="29259">
                  <c:v>0.21476174683541799</c:v>
                </c:pt>
                <c:pt idx="29260">
                  <c:v>0.20661020408189401</c:v>
                </c:pt>
                <c:pt idx="29261">
                  <c:v>0.19800791304306301</c:v>
                </c:pt>
                <c:pt idx="29262">
                  <c:v>0.189243422000269</c:v>
                </c:pt>
                <c:pt idx="29263">
                  <c:v>0.18036431708929901</c:v>
                </c:pt>
                <c:pt idx="29264">
                  <c:v>0.17132654683805401</c:v>
                </c:pt>
                <c:pt idx="29265">
                  <c:v>0.16192923504068099</c:v>
                </c:pt>
                <c:pt idx="29266">
                  <c:v>0.15207546795054999</c:v>
                </c:pt>
                <c:pt idx="29267">
                  <c:v>0.14254218051624401</c:v>
                </c:pt>
                <c:pt idx="29268">
                  <c:v>0.132663103079349</c:v>
                </c:pt>
                <c:pt idx="29269">
                  <c:v>0.122803608464916</c:v>
                </c:pt>
                <c:pt idx="29270">
                  <c:v>0.11293496705862401</c:v>
                </c:pt>
                <c:pt idx="29271">
                  <c:v>0.10270236957032</c:v>
                </c:pt>
                <c:pt idx="29272">
                  <c:v>9.2749749583716998E-2</c:v>
                </c:pt>
                <c:pt idx="29273">
                  <c:v>8.2687696851466805E-2</c:v>
                </c:pt>
                <c:pt idx="29274">
                  <c:v>7.2789149103486397E-2</c:v>
                </c:pt>
                <c:pt idx="29275">
                  <c:v>6.2826575400111204E-2</c:v>
                </c:pt>
                <c:pt idx="29276">
                  <c:v>5.32278445175687E-2</c:v>
                </c:pt>
                <c:pt idx="29277">
                  <c:v>4.3415508206768302E-2</c:v>
                </c:pt>
                <c:pt idx="29278">
                  <c:v>3.37368171148794E-2</c:v>
                </c:pt>
                <c:pt idx="29279">
                  <c:v>2.4786255256760599E-2</c:v>
                </c:pt>
                <c:pt idx="29280">
                  <c:v>1.54740543512598E-2</c:v>
                </c:pt>
                <c:pt idx="29281">
                  <c:v>7.0035742388596901E-3</c:v>
                </c:pt>
                <c:pt idx="29282">
                  <c:v>-1.7485088044966999E-3</c:v>
                </c:pt>
                <c:pt idx="29283">
                  <c:v>-1.02516751534496E-2</c:v>
                </c:pt>
                <c:pt idx="29284">
                  <c:v>-1.8105599128059501E-2</c:v>
                </c:pt>
                <c:pt idx="29285">
                  <c:v>-2.5633443142407401E-2</c:v>
                </c:pt>
                <c:pt idx="29286">
                  <c:v>-3.2756742839024598E-2</c:v>
                </c:pt>
                <c:pt idx="29287">
                  <c:v>-4.0005263518070003E-2</c:v>
                </c:pt>
                <c:pt idx="29288">
                  <c:v>-4.6661281029204998E-2</c:v>
                </c:pt>
                <c:pt idx="29289">
                  <c:v>-5.2859457437805402E-2</c:v>
                </c:pt>
                <c:pt idx="29290">
                  <c:v>-5.8591792599286201E-2</c:v>
                </c:pt>
                <c:pt idx="29291">
                  <c:v>-6.3837927385650195E-2</c:v>
                </c:pt>
                <c:pt idx="29292">
                  <c:v>-6.8989541132947405E-2</c:v>
                </c:pt>
                <c:pt idx="29293">
                  <c:v>-7.38162316766688E-2</c:v>
                </c:pt>
                <c:pt idx="29294">
                  <c:v>-7.7862623031798694E-2</c:v>
                </c:pt>
                <c:pt idx="29295">
                  <c:v>-8.1545844947679705E-2</c:v>
                </c:pt>
                <c:pt idx="29296">
                  <c:v>-8.4868685798843296E-2</c:v>
                </c:pt>
                <c:pt idx="29297">
                  <c:v>-8.7771592171680596E-2</c:v>
                </c:pt>
                <c:pt idx="29298">
                  <c:v>-9.0473279381758795E-2</c:v>
                </c:pt>
                <c:pt idx="29299">
                  <c:v>-9.2661197356588801E-2</c:v>
                </c:pt>
                <c:pt idx="29300">
                  <c:v>-9.4435568428462194E-2</c:v>
                </c:pt>
                <c:pt idx="29301">
                  <c:v>-9.58185555385999E-2</c:v>
                </c:pt>
                <c:pt idx="29302">
                  <c:v>-9.7092416953996494E-2</c:v>
                </c:pt>
                <c:pt idx="29303">
                  <c:v>-9.7740204642205605E-2</c:v>
                </c:pt>
                <c:pt idx="29304">
                  <c:v>-9.8362517153638501E-2</c:v>
                </c:pt>
                <c:pt idx="29305">
                  <c:v>-9.8574637244582694E-2</c:v>
                </c:pt>
                <c:pt idx="29306">
                  <c:v>-9.81257020210696E-2</c:v>
                </c:pt>
                <c:pt idx="29307">
                  <c:v>-9.7965711099648398E-2</c:v>
                </c:pt>
                <c:pt idx="29308">
                  <c:v>-9.7055325509665599E-2</c:v>
                </c:pt>
                <c:pt idx="29309">
                  <c:v>-9.6327306981022306E-2</c:v>
                </c:pt>
                <c:pt idx="29310">
                  <c:v>-9.5429524739256602E-2</c:v>
                </c:pt>
                <c:pt idx="29311">
                  <c:v>-9.3930064904699295E-2</c:v>
                </c:pt>
                <c:pt idx="29312">
                  <c:v>-9.2552621553362302E-2</c:v>
                </c:pt>
                <c:pt idx="29313">
                  <c:v>-9.0898373505923002E-2</c:v>
                </c:pt>
                <c:pt idx="29314">
                  <c:v>-8.9499218036726003E-2</c:v>
                </c:pt>
                <c:pt idx="29315">
                  <c:v>-8.8156046246779404E-2</c:v>
                </c:pt>
                <c:pt idx="29316">
                  <c:v>-8.6060818393681002E-2</c:v>
                </c:pt>
                <c:pt idx="29317">
                  <c:v>-8.4397408949813402E-2</c:v>
                </c:pt>
                <c:pt idx="29318">
                  <c:v>-8.2621332877609199E-2</c:v>
                </c:pt>
                <c:pt idx="29319">
                  <c:v>-8.0837255782267595E-2</c:v>
                </c:pt>
                <c:pt idx="29320">
                  <c:v>-7.9465971119247303E-2</c:v>
                </c:pt>
                <c:pt idx="29321">
                  <c:v>-7.7914601075011206E-2</c:v>
                </c:pt>
                <c:pt idx="29322">
                  <c:v>-7.6248750017481007E-2</c:v>
                </c:pt>
                <c:pt idx="29323">
                  <c:v>-7.4849252229674701E-2</c:v>
                </c:pt>
                <c:pt idx="29324">
                  <c:v>-7.3660961207343195E-2</c:v>
                </c:pt>
                <c:pt idx="29325">
                  <c:v>-7.2580697768510893E-2</c:v>
                </c:pt>
                <c:pt idx="29326">
                  <c:v>-7.2106481292331506E-2</c:v>
                </c:pt>
                <c:pt idx="29327">
                  <c:v>-7.10597377307816E-2</c:v>
                </c:pt>
                <c:pt idx="29328">
                  <c:v>-7.0730664201445595E-2</c:v>
                </c:pt>
                <c:pt idx="29329">
                  <c:v>-7.0559182154254496E-2</c:v>
                </c:pt>
                <c:pt idx="29330">
                  <c:v>-7.0559495173053197E-2</c:v>
                </c:pt>
                <c:pt idx="29331">
                  <c:v>-7.1021531996574599E-2</c:v>
                </c:pt>
                <c:pt idx="29332">
                  <c:v>-7.1391340357451594E-2</c:v>
                </c:pt>
                <c:pt idx="29333">
                  <c:v>-7.2100662184686207E-2</c:v>
                </c:pt>
                <c:pt idx="29334">
                  <c:v>-7.3187634080141895E-2</c:v>
                </c:pt>
                <c:pt idx="29335">
                  <c:v>-7.4582719951297796E-2</c:v>
                </c:pt>
                <c:pt idx="29336">
                  <c:v>-7.6351009355280594E-2</c:v>
                </c:pt>
                <c:pt idx="29337">
                  <c:v>-7.8526378449309903E-2</c:v>
                </c:pt>
                <c:pt idx="29338">
                  <c:v>-8.0521638328192396E-2</c:v>
                </c:pt>
                <c:pt idx="29339">
                  <c:v>-8.2853639204994001E-2</c:v>
                </c:pt>
                <c:pt idx="29340">
                  <c:v>-8.5870611863802904E-2</c:v>
                </c:pt>
                <c:pt idx="29341">
                  <c:v>-8.8925418295642503E-2</c:v>
                </c:pt>
                <c:pt idx="29342">
                  <c:v>-9.2659478431728601E-2</c:v>
                </c:pt>
                <c:pt idx="29343">
                  <c:v>-9.6130761794125205E-2</c:v>
                </c:pt>
                <c:pt idx="29344">
                  <c:v>-0.100030582310437</c:v>
                </c:pt>
                <c:pt idx="29345">
                  <c:v>-0.104265295640652</c:v>
                </c:pt>
                <c:pt idx="29346">
                  <c:v>-0.108500415457324</c:v>
                </c:pt>
                <c:pt idx="29347">
                  <c:v>-0.113434191402846</c:v>
                </c:pt>
                <c:pt idx="29348">
                  <c:v>-0.11828014498582599</c:v>
                </c:pt>
                <c:pt idx="29349">
                  <c:v>-0.12330326914218701</c:v>
                </c:pt>
                <c:pt idx="29350">
                  <c:v>-0.12836582934247501</c:v>
                </c:pt>
                <c:pt idx="29351">
                  <c:v>-0.13382635402079601</c:v>
                </c:pt>
                <c:pt idx="29352">
                  <c:v>-0.13943330852988101</c:v>
                </c:pt>
                <c:pt idx="29353">
                  <c:v>-0.14535562299646199</c:v>
                </c:pt>
                <c:pt idx="29354">
                  <c:v>-0.15112499345415401</c:v>
                </c:pt>
                <c:pt idx="29355">
                  <c:v>-0.15671576453139799</c:v>
                </c:pt>
                <c:pt idx="29356">
                  <c:v>-0.16278467951186501</c:v>
                </c:pt>
                <c:pt idx="29357">
                  <c:v>-0.16886778251444701</c:v>
                </c:pt>
                <c:pt idx="29358">
                  <c:v>-0.175179135114233</c:v>
                </c:pt>
                <c:pt idx="29359">
                  <c:v>-0.181121455143013</c:v>
                </c:pt>
                <c:pt idx="29360">
                  <c:v>-0.187023387037108</c:v>
                </c:pt>
                <c:pt idx="29361">
                  <c:v>-0.193090180879678</c:v>
                </c:pt>
                <c:pt idx="29362">
                  <c:v>-0.19910719410906599</c:v>
                </c:pt>
                <c:pt idx="29363">
                  <c:v>-0.20510481504276801</c:v>
                </c:pt>
                <c:pt idx="29364">
                  <c:v>-0.21092460370577101</c:v>
                </c:pt>
                <c:pt idx="29365">
                  <c:v>-0.21670569673336601</c:v>
                </c:pt>
                <c:pt idx="29366">
                  <c:v>-0.222138622243884</c:v>
                </c:pt>
                <c:pt idx="29367">
                  <c:v>-0.227760998362493</c:v>
                </c:pt>
                <c:pt idx="29368">
                  <c:v>-0.23296284969127701</c:v>
                </c:pt>
                <c:pt idx="29369">
                  <c:v>-0.23832767749582301</c:v>
                </c:pt>
                <c:pt idx="29370">
                  <c:v>-0.24325928032431801</c:v>
                </c:pt>
                <c:pt idx="29371">
                  <c:v>-0.247910273545529</c:v>
                </c:pt>
                <c:pt idx="29372">
                  <c:v>-0.25254347768144803</c:v>
                </c:pt>
                <c:pt idx="29373">
                  <c:v>-0.25681411971301499</c:v>
                </c:pt>
                <c:pt idx="29374">
                  <c:v>-0.26126707187918002</c:v>
                </c:pt>
                <c:pt idx="29375">
                  <c:v>-0.264920303995897</c:v>
                </c:pt>
                <c:pt idx="29376">
                  <c:v>-0.26864084694965201</c:v>
                </c:pt>
                <c:pt idx="29377">
                  <c:v>-0.27198391945403499</c:v>
                </c:pt>
                <c:pt idx="29378">
                  <c:v>-0.27517780153314703</c:v>
                </c:pt>
                <c:pt idx="29379">
                  <c:v>-0.27833048455374798</c:v>
                </c:pt>
                <c:pt idx="29380">
                  <c:v>-0.28105788889293698</c:v>
                </c:pt>
                <c:pt idx="29381">
                  <c:v>-0.28355615202706203</c:v>
                </c:pt>
                <c:pt idx="29382">
                  <c:v>-0.28549809317281899</c:v>
                </c:pt>
                <c:pt idx="29383">
                  <c:v>-0.28753147669962598</c:v>
                </c:pt>
                <c:pt idx="29384">
                  <c:v>-0.289401761487313</c:v>
                </c:pt>
                <c:pt idx="29385">
                  <c:v>-0.29096184275752002</c:v>
                </c:pt>
                <c:pt idx="29386">
                  <c:v>-0.29226571312081701</c:v>
                </c:pt>
                <c:pt idx="29387">
                  <c:v>-0.29315819875531501</c:v>
                </c:pt>
                <c:pt idx="29388">
                  <c:v>-0.29408308843882802</c:v>
                </c:pt>
                <c:pt idx="29389">
                  <c:v>-0.29478886737606402</c:v>
                </c:pt>
                <c:pt idx="29390">
                  <c:v>-0.29539140088431798</c:v>
                </c:pt>
                <c:pt idx="29391">
                  <c:v>-0.29564886901450399</c:v>
                </c:pt>
                <c:pt idx="29392">
                  <c:v>-0.29596958985301902</c:v>
                </c:pt>
                <c:pt idx="29393">
                  <c:v>-0.295931283911466</c:v>
                </c:pt>
                <c:pt idx="29394">
                  <c:v>-0.29594070156421598</c:v>
                </c:pt>
                <c:pt idx="29395">
                  <c:v>-0.29582063406457898</c:v>
                </c:pt>
                <c:pt idx="29396">
                  <c:v>-0.29538245247422401</c:v>
                </c:pt>
                <c:pt idx="29397">
                  <c:v>-0.295195155595317</c:v>
                </c:pt>
                <c:pt idx="29398">
                  <c:v>-0.29472513569752501</c:v>
                </c:pt>
                <c:pt idx="29399">
                  <c:v>-0.294148092117542</c:v>
                </c:pt>
                <c:pt idx="29400">
                  <c:v>-0.293560553542279</c:v>
                </c:pt>
                <c:pt idx="29401">
                  <c:v>-0.29292907392328899</c:v>
                </c:pt>
                <c:pt idx="29402">
                  <c:v>-0.29242660729154502</c:v>
                </c:pt>
                <c:pt idx="29403">
                  <c:v>-0.291946723561333</c:v>
                </c:pt>
                <c:pt idx="29404">
                  <c:v>-0.29126259311306602</c:v>
                </c:pt>
                <c:pt idx="29405">
                  <c:v>-0.29066361584238698</c:v>
                </c:pt>
                <c:pt idx="29406">
                  <c:v>-0.29017628851724098</c:v>
                </c:pt>
                <c:pt idx="29407">
                  <c:v>-0.28988750308519001</c:v>
                </c:pt>
                <c:pt idx="29408">
                  <c:v>-0.289640912144082</c:v>
                </c:pt>
                <c:pt idx="29409">
                  <c:v>-0.28925055416177398</c:v>
                </c:pt>
                <c:pt idx="29410">
                  <c:v>-0.28892806197472998</c:v>
                </c:pt>
                <c:pt idx="29411">
                  <c:v>-0.28872901451462302</c:v>
                </c:pt>
                <c:pt idx="29412">
                  <c:v>-0.28873548063742899</c:v>
                </c:pt>
                <c:pt idx="29413">
                  <c:v>-0.28885945060450802</c:v>
                </c:pt>
                <c:pt idx="29414">
                  <c:v>-0.28894678879368202</c:v>
                </c:pt>
                <c:pt idx="29415">
                  <c:v>-0.289126704315945</c:v>
                </c:pt>
                <c:pt idx="29416">
                  <c:v>-0.28949737256928598</c:v>
                </c:pt>
                <c:pt idx="29417">
                  <c:v>-0.28986636720322601</c:v>
                </c:pt>
                <c:pt idx="29418">
                  <c:v>-0.29063573584653601</c:v>
                </c:pt>
                <c:pt idx="29419">
                  <c:v>-0.29131121860786102</c:v>
                </c:pt>
                <c:pt idx="29420">
                  <c:v>-0.29207357000191397</c:v>
                </c:pt>
                <c:pt idx="29421">
                  <c:v>-0.29292318266862799</c:v>
                </c:pt>
                <c:pt idx="29422">
                  <c:v>-0.294041253329337</c:v>
                </c:pt>
                <c:pt idx="29423">
                  <c:v>-0.29501869897195199</c:v>
                </c:pt>
                <c:pt idx="29424">
                  <c:v>-0.29625417700421702</c:v>
                </c:pt>
                <c:pt idx="29425">
                  <c:v>-0.29762772077627397</c:v>
                </c:pt>
                <c:pt idx="29426">
                  <c:v>-0.298676213258741</c:v>
                </c:pt>
                <c:pt idx="29427">
                  <c:v>-0.30025885227002103</c:v>
                </c:pt>
                <c:pt idx="29428">
                  <c:v>-0.30136941590426902</c:v>
                </c:pt>
                <c:pt idx="29429">
                  <c:v>-0.303092688558176</c:v>
                </c:pt>
                <c:pt idx="29430">
                  <c:v>-0.30484303394110401</c:v>
                </c:pt>
                <c:pt idx="29431">
                  <c:v>-0.30616500396673602</c:v>
                </c:pt>
                <c:pt idx="29432">
                  <c:v>-0.30768486702822601</c:v>
                </c:pt>
                <c:pt idx="29433">
                  <c:v>-0.30908914581575098</c:v>
                </c:pt>
                <c:pt idx="29434">
                  <c:v>-0.31094229611272101</c:v>
                </c:pt>
                <c:pt idx="29435">
                  <c:v>-0.312559532234434</c:v>
                </c:pt>
                <c:pt idx="29436">
                  <c:v>-0.31400610190356398</c:v>
                </c:pt>
                <c:pt idx="29437">
                  <c:v>-0.31512937168437999</c:v>
                </c:pt>
                <c:pt idx="29438">
                  <c:v>-0.316410971310703</c:v>
                </c:pt>
                <c:pt idx="29439">
                  <c:v>-0.31775909583989098</c:v>
                </c:pt>
                <c:pt idx="29440">
                  <c:v>-0.31916806218881499</c:v>
                </c:pt>
                <c:pt idx="29441">
                  <c:v>-0.32016990420132502</c:v>
                </c:pt>
                <c:pt idx="29442">
                  <c:v>-0.32081362354325599</c:v>
                </c:pt>
                <c:pt idx="29443">
                  <c:v>-0.32167203213036999</c:v>
                </c:pt>
                <c:pt idx="29444">
                  <c:v>-0.322283273160549</c:v>
                </c:pt>
                <c:pt idx="29445">
                  <c:v>-0.32308742171705601</c:v>
                </c:pt>
                <c:pt idx="29446">
                  <c:v>-0.323390976173969</c:v>
                </c:pt>
                <c:pt idx="29447">
                  <c:v>-0.32344990105431898</c:v>
                </c:pt>
                <c:pt idx="29448">
                  <c:v>-0.32345074333137103</c:v>
                </c:pt>
                <c:pt idx="29449">
                  <c:v>-0.32339028568131001</c:v>
                </c:pt>
                <c:pt idx="29450">
                  <c:v>-0.32302075890787801</c:v>
                </c:pt>
                <c:pt idx="29451">
                  <c:v>-0.32245886068697099</c:v>
                </c:pt>
                <c:pt idx="29452">
                  <c:v>-0.32187276042101098</c:v>
                </c:pt>
                <c:pt idx="29453">
                  <c:v>-0.320624543288202</c:v>
                </c:pt>
                <c:pt idx="29454">
                  <c:v>-0.31955191027007301</c:v>
                </c:pt>
                <c:pt idx="29455">
                  <c:v>-0.31820897641936802</c:v>
                </c:pt>
                <c:pt idx="29456">
                  <c:v>-0.31662093229174598</c:v>
                </c:pt>
                <c:pt idx="29457">
                  <c:v>-0.31514405929129702</c:v>
                </c:pt>
                <c:pt idx="29458">
                  <c:v>-0.31285099968751201</c:v>
                </c:pt>
                <c:pt idx="29459">
                  <c:v>-0.31072237561619398</c:v>
                </c:pt>
                <c:pt idx="29460">
                  <c:v>-0.30833090543439301</c:v>
                </c:pt>
                <c:pt idx="29461">
                  <c:v>-0.30602748989397799</c:v>
                </c:pt>
                <c:pt idx="29462">
                  <c:v>-0.30340064970203701</c:v>
                </c:pt>
                <c:pt idx="29463">
                  <c:v>-0.30070678201032303</c:v>
                </c:pt>
                <c:pt idx="29464">
                  <c:v>-0.29742773360295499</c:v>
                </c:pt>
                <c:pt idx="29465">
                  <c:v>-0.29449193212909702</c:v>
                </c:pt>
                <c:pt idx="29466">
                  <c:v>-0.29166401544166498</c:v>
                </c:pt>
                <c:pt idx="29467">
                  <c:v>-0.28736908093769797</c:v>
                </c:pt>
                <c:pt idx="29468">
                  <c:v>-0.28466883066267901</c:v>
                </c:pt>
                <c:pt idx="29469">
                  <c:v>-0.280300565079727</c:v>
                </c:pt>
                <c:pt idx="29470">
                  <c:v>-0.277903178955278</c:v>
                </c:pt>
                <c:pt idx="29471">
                  <c:v>-0.27348440944881502</c:v>
                </c:pt>
                <c:pt idx="29472">
                  <c:v>-0.270416030533423</c:v>
                </c:pt>
                <c:pt idx="29473">
                  <c:v>-0.266508610520995</c:v>
                </c:pt>
                <c:pt idx="29474">
                  <c:v>-0.26272918312372001</c:v>
                </c:pt>
                <c:pt idx="29475">
                  <c:v>-0.25928010882427899</c:v>
                </c:pt>
                <c:pt idx="29476">
                  <c:v>-0.2554326793701</c:v>
                </c:pt>
                <c:pt idx="29477">
                  <c:v>-0.25241785211843498</c:v>
                </c:pt>
                <c:pt idx="29478">
                  <c:v>-0.24834026007167401</c:v>
                </c:pt>
                <c:pt idx="29479">
                  <c:v>-0.24534064940827899</c:v>
                </c:pt>
                <c:pt idx="29480">
                  <c:v>-0.24184067468530401</c:v>
                </c:pt>
                <c:pt idx="29481">
                  <c:v>-0.238895145440225</c:v>
                </c:pt>
                <c:pt idx="29482">
                  <c:v>-0.23576274745531001</c:v>
                </c:pt>
                <c:pt idx="29483">
                  <c:v>-0.232690315020738</c:v>
                </c:pt>
                <c:pt idx="29484">
                  <c:v>-0.23027225098272799</c:v>
                </c:pt>
                <c:pt idx="29485">
                  <c:v>-0.22760417089768101</c:v>
                </c:pt>
                <c:pt idx="29486">
                  <c:v>-0.225303994089988</c:v>
                </c:pt>
                <c:pt idx="29487">
                  <c:v>-0.22326647796900001</c:v>
                </c:pt>
                <c:pt idx="29488">
                  <c:v>-0.22122098223542</c:v>
                </c:pt>
                <c:pt idx="29489">
                  <c:v>-0.21960329983504001</c:v>
                </c:pt>
                <c:pt idx="29490">
                  <c:v>-0.21835820472336101</c:v>
                </c:pt>
                <c:pt idx="29491">
                  <c:v>-0.21686819972930699</c:v>
                </c:pt>
                <c:pt idx="29492">
                  <c:v>-0.21577953105462899</c:v>
                </c:pt>
                <c:pt idx="29493">
                  <c:v>-0.21500560877377001</c:v>
                </c:pt>
                <c:pt idx="29494">
                  <c:v>-0.21447185434347499</c:v>
                </c:pt>
                <c:pt idx="29495">
                  <c:v>-0.21437482352609899</c:v>
                </c:pt>
                <c:pt idx="29496">
                  <c:v>-0.21401375547586199</c:v>
                </c:pt>
                <c:pt idx="29497">
                  <c:v>-0.21432335979497</c:v>
                </c:pt>
                <c:pt idx="29498">
                  <c:v>-0.21466457735107</c:v>
                </c:pt>
                <c:pt idx="29499">
                  <c:v>-0.21539603615049099</c:v>
                </c:pt>
                <c:pt idx="29500">
                  <c:v>-0.21637140390142401</c:v>
                </c:pt>
                <c:pt idx="29501">
                  <c:v>-0.21739837333033701</c:v>
                </c:pt>
                <c:pt idx="29502">
                  <c:v>-0.218636809848469</c:v>
                </c:pt>
                <c:pt idx="29503">
                  <c:v>-0.219962547833948</c:v>
                </c:pt>
                <c:pt idx="29504">
                  <c:v>-0.22176548705978699</c:v>
                </c:pt>
                <c:pt idx="29505">
                  <c:v>-0.22343760976591601</c:v>
                </c:pt>
                <c:pt idx="29506">
                  <c:v>-0.22526472864406599</c:v>
                </c:pt>
                <c:pt idx="29507">
                  <c:v>-0.22748925759979499</c:v>
                </c:pt>
                <c:pt idx="29508">
                  <c:v>-0.22973711795416701</c:v>
                </c:pt>
                <c:pt idx="29509">
                  <c:v>-0.23194307270320699</c:v>
                </c:pt>
                <c:pt idx="29510">
                  <c:v>-0.23418302824655701</c:v>
                </c:pt>
                <c:pt idx="29511">
                  <c:v>-0.23671043355594701</c:v>
                </c:pt>
                <c:pt idx="29512">
                  <c:v>-0.23948025931346301</c:v>
                </c:pt>
                <c:pt idx="29513">
                  <c:v>-0.24180499051843601</c:v>
                </c:pt>
                <c:pt idx="29514">
                  <c:v>-0.244294850100574</c:v>
                </c:pt>
                <c:pt idx="29515">
                  <c:v>-0.246575823572354</c:v>
                </c:pt>
                <c:pt idx="29516">
                  <c:v>-0.248974988218783</c:v>
                </c:pt>
                <c:pt idx="29517">
                  <c:v>-0.25150866426735502</c:v>
                </c:pt>
                <c:pt idx="29518">
                  <c:v>-0.25377256776372398</c:v>
                </c:pt>
                <c:pt idx="29519">
                  <c:v>-0.25567843859557499</c:v>
                </c:pt>
                <c:pt idx="29520">
                  <c:v>-0.25758312812470402</c:v>
                </c:pt>
                <c:pt idx="29521">
                  <c:v>-0.25951604984431098</c:v>
                </c:pt>
                <c:pt idx="29522">
                  <c:v>-0.26128230416213799</c:v>
                </c:pt>
                <c:pt idx="29523">
                  <c:v>-0.26269464498003697</c:v>
                </c:pt>
                <c:pt idx="29524">
                  <c:v>-0.263742389743015</c:v>
                </c:pt>
                <c:pt idx="29525">
                  <c:v>-0.26479111543001399</c:v>
                </c:pt>
                <c:pt idx="29526">
                  <c:v>-0.26553718538538001</c:v>
                </c:pt>
                <c:pt idx="29527">
                  <c:v>-0.26616408433270899</c:v>
                </c:pt>
                <c:pt idx="29528">
                  <c:v>-0.26648359631442597</c:v>
                </c:pt>
                <c:pt idx="29529">
                  <c:v>-0.26608891198256601</c:v>
                </c:pt>
                <c:pt idx="29530">
                  <c:v>-0.26564732972557598</c:v>
                </c:pt>
                <c:pt idx="29531">
                  <c:v>-0.26479397695620999</c:v>
                </c:pt>
                <c:pt idx="29532">
                  <c:v>-0.26386807888848501</c:v>
                </c:pt>
                <c:pt idx="29533">
                  <c:v>-0.262301512007861</c:v>
                </c:pt>
                <c:pt idx="29534">
                  <c:v>-0.260520734968613</c:v>
                </c:pt>
                <c:pt idx="29535">
                  <c:v>-0.25823622324051598</c:v>
                </c:pt>
                <c:pt idx="29536">
                  <c:v>-0.25551698969614001</c:v>
                </c:pt>
                <c:pt idx="29537">
                  <c:v>-0.25288994459592701</c:v>
                </c:pt>
                <c:pt idx="29538">
                  <c:v>-0.24935935091424999</c:v>
                </c:pt>
                <c:pt idx="29539">
                  <c:v>-0.24615832617428099</c:v>
                </c:pt>
                <c:pt idx="29540">
                  <c:v>-0.24196708918259799</c:v>
                </c:pt>
                <c:pt idx="29541">
                  <c:v>-0.23769688174359499</c:v>
                </c:pt>
                <c:pt idx="29542">
                  <c:v>-0.23290349819293599</c:v>
                </c:pt>
                <c:pt idx="29543">
                  <c:v>-0.227950549718134</c:v>
                </c:pt>
                <c:pt idx="29544">
                  <c:v>-0.222973935832083</c:v>
                </c:pt>
                <c:pt idx="29545">
                  <c:v>-0.21695400606343099</c:v>
                </c:pt>
                <c:pt idx="29546">
                  <c:v>-0.21113330558267501</c:v>
                </c:pt>
                <c:pt idx="29547">
                  <c:v>-0.204739987510801</c:v>
                </c:pt>
                <c:pt idx="29548">
                  <c:v>-0.19847364311006499</c:v>
                </c:pt>
                <c:pt idx="29549">
                  <c:v>-0.19170400999917001</c:v>
                </c:pt>
                <c:pt idx="29550">
                  <c:v>-0.184903038012665</c:v>
                </c:pt>
                <c:pt idx="29551">
                  <c:v>-0.17752238867033901</c:v>
                </c:pt>
                <c:pt idx="29552">
                  <c:v>-0.17009194626112001</c:v>
                </c:pt>
                <c:pt idx="29553">
                  <c:v>-0.16269417522674301</c:v>
                </c:pt>
                <c:pt idx="29554">
                  <c:v>-0.15511348938994199</c:v>
                </c:pt>
                <c:pt idx="29555">
                  <c:v>-0.14757141805667101</c:v>
                </c:pt>
                <c:pt idx="29556">
                  <c:v>-0.139274118194256</c:v>
                </c:pt>
                <c:pt idx="29557">
                  <c:v>-0.13144561099272301</c:v>
                </c:pt>
                <c:pt idx="29558">
                  <c:v>-0.123448034139371</c:v>
                </c:pt>
                <c:pt idx="29559">
                  <c:v>-0.115463084512805</c:v>
                </c:pt>
                <c:pt idx="29560">
                  <c:v>-0.107583156737279</c:v>
                </c:pt>
                <c:pt idx="29561">
                  <c:v>-9.9459924941600095E-2</c:v>
                </c:pt>
                <c:pt idx="29562">
                  <c:v>-9.1600964307687299E-2</c:v>
                </c:pt>
                <c:pt idx="29563">
                  <c:v>-8.3750496988175396E-2</c:v>
                </c:pt>
                <c:pt idx="29564">
                  <c:v>-7.6272042849872906E-2</c:v>
                </c:pt>
                <c:pt idx="29565">
                  <c:v>-6.8397753070626302E-2</c:v>
                </c:pt>
                <c:pt idx="29566">
                  <c:v>-6.1178077842938501E-2</c:v>
                </c:pt>
                <c:pt idx="29567">
                  <c:v>-5.4082906222835903E-2</c:v>
                </c:pt>
                <c:pt idx="29568">
                  <c:v>-4.6876635790133903E-2</c:v>
                </c:pt>
                <c:pt idx="29569">
                  <c:v>-4.0085788483621397E-2</c:v>
                </c:pt>
                <c:pt idx="29570">
                  <c:v>-3.3444804901739102E-2</c:v>
                </c:pt>
                <c:pt idx="29571">
                  <c:v>-2.7383721962880199E-2</c:v>
                </c:pt>
                <c:pt idx="29572">
                  <c:v>-2.1365988487707401E-2</c:v>
                </c:pt>
                <c:pt idx="29573">
                  <c:v>-1.5635650358588399E-2</c:v>
                </c:pt>
                <c:pt idx="29574">
                  <c:v>-1.0189078022957401E-2</c:v>
                </c:pt>
                <c:pt idx="29575">
                  <c:v>-5.16841251280898E-3</c:v>
                </c:pt>
                <c:pt idx="29576">
                  <c:v>-4.6930279404027299E-4</c:v>
                </c:pt>
                <c:pt idx="29577">
                  <c:v>3.5435904964692001E-3</c:v>
                </c:pt>
                <c:pt idx="29578">
                  <c:v>7.7709102677959701E-3</c:v>
                </c:pt>
                <c:pt idx="29579">
                  <c:v>1.1408894504710301E-2</c:v>
                </c:pt>
                <c:pt idx="29580">
                  <c:v>1.4582763818552599E-2</c:v>
                </c:pt>
                <c:pt idx="29581">
                  <c:v>1.7239487201805001E-2</c:v>
                </c:pt>
                <c:pt idx="29582">
                  <c:v>1.9422880811555202E-2</c:v>
                </c:pt>
                <c:pt idx="29583">
                  <c:v>2.1641111253711098E-2</c:v>
                </c:pt>
                <c:pt idx="29584">
                  <c:v>2.3282550741721902E-2</c:v>
                </c:pt>
                <c:pt idx="29585">
                  <c:v>2.4618080078107299E-2</c:v>
                </c:pt>
                <c:pt idx="29586">
                  <c:v>2.5427200852397198E-2</c:v>
                </c:pt>
                <c:pt idx="29587">
                  <c:v>2.56055479663665E-2</c:v>
                </c:pt>
                <c:pt idx="29588">
                  <c:v>2.6045876489243801E-2</c:v>
                </c:pt>
                <c:pt idx="29589">
                  <c:v>2.5780754353670401E-2</c:v>
                </c:pt>
                <c:pt idx="29590">
                  <c:v>2.53294802389296E-2</c:v>
                </c:pt>
                <c:pt idx="29591">
                  <c:v>2.4271247616273701E-2</c:v>
                </c:pt>
                <c:pt idx="29592">
                  <c:v>2.3123639675433998E-2</c:v>
                </c:pt>
                <c:pt idx="29593">
                  <c:v>2.1618631035153001E-2</c:v>
                </c:pt>
                <c:pt idx="29594">
                  <c:v>1.96647536670926E-2</c:v>
                </c:pt>
                <c:pt idx="29595">
                  <c:v>1.7862233194054E-2</c:v>
                </c:pt>
                <c:pt idx="29596">
                  <c:v>1.5505014500417301E-2</c:v>
                </c:pt>
                <c:pt idx="29597">
                  <c:v>1.3118054522486201E-2</c:v>
                </c:pt>
                <c:pt idx="29598">
                  <c:v>1.02412153577753E-2</c:v>
                </c:pt>
                <c:pt idx="29599">
                  <c:v>7.1799229586118202E-3</c:v>
                </c:pt>
                <c:pt idx="29600">
                  <c:v>4.3287236899531003E-3</c:v>
                </c:pt>
                <c:pt idx="29601">
                  <c:v>1.13191542731546E-3</c:v>
                </c:pt>
                <c:pt idx="29602">
                  <c:v>-1.80193491338494E-3</c:v>
                </c:pt>
                <c:pt idx="29603">
                  <c:v>-5.5560795245134399E-3</c:v>
                </c:pt>
                <c:pt idx="29604">
                  <c:v>-9.0552461976918502E-3</c:v>
                </c:pt>
                <c:pt idx="29605">
                  <c:v>-1.24202531991247E-2</c:v>
                </c:pt>
                <c:pt idx="29606">
                  <c:v>-1.57337571712204E-2</c:v>
                </c:pt>
                <c:pt idx="29607">
                  <c:v>-1.92009715376944E-2</c:v>
                </c:pt>
                <c:pt idx="29608">
                  <c:v>-2.28149831474114E-2</c:v>
                </c:pt>
                <c:pt idx="29609">
                  <c:v>-2.62961876743068E-2</c:v>
                </c:pt>
                <c:pt idx="29610">
                  <c:v>-2.9560673063341199E-2</c:v>
                </c:pt>
                <c:pt idx="29611">
                  <c:v>-3.2400601189358599E-2</c:v>
                </c:pt>
                <c:pt idx="29612">
                  <c:v>-3.5458164114761201E-2</c:v>
                </c:pt>
                <c:pt idx="29613">
                  <c:v>-3.82419531845734E-2</c:v>
                </c:pt>
                <c:pt idx="29614">
                  <c:v>-4.1441282477700299E-2</c:v>
                </c:pt>
                <c:pt idx="29615">
                  <c:v>-4.3693811220634003E-2</c:v>
                </c:pt>
                <c:pt idx="29616">
                  <c:v>-4.6011917365972703E-2</c:v>
                </c:pt>
                <c:pt idx="29617">
                  <c:v>-4.8110466673581397E-2</c:v>
                </c:pt>
                <c:pt idx="29618">
                  <c:v>-5.00130483145802E-2</c:v>
                </c:pt>
                <c:pt idx="29619">
                  <c:v>-5.1905881618917002E-2</c:v>
                </c:pt>
                <c:pt idx="29620">
                  <c:v>-5.3194675214689402E-2</c:v>
                </c:pt>
                <c:pt idx="29621">
                  <c:v>-5.4377503242343597E-2</c:v>
                </c:pt>
                <c:pt idx="29622">
                  <c:v>-5.4977646036803197E-2</c:v>
                </c:pt>
                <c:pt idx="29623">
                  <c:v>-5.5594727463415899E-2</c:v>
                </c:pt>
                <c:pt idx="29624">
                  <c:v>-5.5795735136710503E-2</c:v>
                </c:pt>
                <c:pt idx="29625">
                  <c:v>-5.55386087286752E-2</c:v>
                </c:pt>
                <c:pt idx="29626">
                  <c:v>-5.5769058637049097E-2</c:v>
                </c:pt>
                <c:pt idx="29627">
                  <c:v>-5.4335965941740297E-2</c:v>
                </c:pt>
                <c:pt idx="29628">
                  <c:v>-5.3716196242668199E-2</c:v>
                </c:pt>
                <c:pt idx="29629">
                  <c:v>-5.1976146640275701E-2</c:v>
                </c:pt>
                <c:pt idx="29630">
                  <c:v>-5.0901497551444103E-2</c:v>
                </c:pt>
                <c:pt idx="29631">
                  <c:v>-4.9013253868931697E-2</c:v>
                </c:pt>
                <c:pt idx="29632">
                  <c:v>-4.6675483150825703E-2</c:v>
                </c:pt>
                <c:pt idx="29633">
                  <c:v>-4.4482545584468403E-2</c:v>
                </c:pt>
                <c:pt idx="29634">
                  <c:v>-4.1074195859370902E-2</c:v>
                </c:pt>
                <c:pt idx="29635">
                  <c:v>-3.8848836168922901E-2</c:v>
                </c:pt>
                <c:pt idx="29636">
                  <c:v>-3.5304178183663798E-2</c:v>
                </c:pt>
                <c:pt idx="29637">
                  <c:v>-3.1886774868850998E-2</c:v>
                </c:pt>
                <c:pt idx="29638">
                  <c:v>-2.8008331283380501E-2</c:v>
                </c:pt>
                <c:pt idx="29639">
                  <c:v>-2.3928212243124899E-2</c:v>
                </c:pt>
                <c:pt idx="29640">
                  <c:v>-1.9931906352978399E-2</c:v>
                </c:pt>
                <c:pt idx="29641">
                  <c:v>-1.5660357833736101E-2</c:v>
                </c:pt>
                <c:pt idx="29642">
                  <c:v>-1.16362819877237E-2</c:v>
                </c:pt>
                <c:pt idx="29643">
                  <c:v>-6.2324860195465803E-3</c:v>
                </c:pt>
                <c:pt idx="29644">
                  <c:v>-2.06372716368416E-3</c:v>
                </c:pt>
                <c:pt idx="29645">
                  <c:v>3.1215990470259999E-3</c:v>
                </c:pt>
                <c:pt idx="29646">
                  <c:v>7.6432261211524704E-3</c:v>
                </c:pt>
                <c:pt idx="29647">
                  <c:v>1.2498253778293E-2</c:v>
                </c:pt>
                <c:pt idx="29648">
                  <c:v>1.80031827886135E-2</c:v>
                </c:pt>
                <c:pt idx="29649">
                  <c:v>2.2738583333939799E-2</c:v>
                </c:pt>
                <c:pt idx="29650">
                  <c:v>2.82281338491128E-2</c:v>
                </c:pt>
                <c:pt idx="29651">
                  <c:v>3.28167746611829E-2</c:v>
                </c:pt>
                <c:pt idx="29652">
                  <c:v>3.8021024087470497E-2</c:v>
                </c:pt>
                <c:pt idx="29653">
                  <c:v>4.2895096047656199E-2</c:v>
                </c:pt>
                <c:pt idx="29654">
                  <c:v>4.8114329274604503E-2</c:v>
                </c:pt>
                <c:pt idx="29655">
                  <c:v>5.3088746996321601E-2</c:v>
                </c:pt>
                <c:pt idx="29656">
                  <c:v>5.7573411203638299E-2</c:v>
                </c:pt>
                <c:pt idx="29657">
                  <c:v>6.2618179691277198E-2</c:v>
                </c:pt>
                <c:pt idx="29658">
                  <c:v>6.6626312496763901E-2</c:v>
                </c:pt>
                <c:pt idx="29659">
                  <c:v>7.1562707713571899E-2</c:v>
                </c:pt>
                <c:pt idx="29660">
                  <c:v>7.5736123531167598E-2</c:v>
                </c:pt>
                <c:pt idx="29661">
                  <c:v>7.9905720616776005E-2</c:v>
                </c:pt>
                <c:pt idx="29662">
                  <c:v>8.3965594226244403E-2</c:v>
                </c:pt>
                <c:pt idx="29663">
                  <c:v>8.7295198928594706E-2</c:v>
                </c:pt>
                <c:pt idx="29664">
                  <c:v>9.1686633446982899E-2</c:v>
                </c:pt>
                <c:pt idx="29665">
                  <c:v>9.4746669442049194E-2</c:v>
                </c:pt>
                <c:pt idx="29666">
                  <c:v>9.84065471308017E-2</c:v>
                </c:pt>
                <c:pt idx="29667">
                  <c:v>0.101449385603265</c:v>
                </c:pt>
                <c:pt idx="29668">
                  <c:v>0.10388466381103199</c:v>
                </c:pt>
                <c:pt idx="29669">
                  <c:v>0.106925661143592</c:v>
                </c:pt>
                <c:pt idx="29670">
                  <c:v>0.109254680490705</c:v>
                </c:pt>
                <c:pt idx="29671">
                  <c:v>0.111881378278396</c:v>
                </c:pt>
                <c:pt idx="29672">
                  <c:v>0.113825717131676</c:v>
                </c:pt>
                <c:pt idx="29673">
                  <c:v>0.115637151733519</c:v>
                </c:pt>
                <c:pt idx="29674">
                  <c:v>0.11737136161099</c:v>
                </c:pt>
                <c:pt idx="29675">
                  <c:v>0.119125958174767</c:v>
                </c:pt>
                <c:pt idx="29676">
                  <c:v>0.120715320332558</c:v>
                </c:pt>
                <c:pt idx="29677">
                  <c:v>0.121783439840214</c:v>
                </c:pt>
                <c:pt idx="29678">
                  <c:v>0.123135484377421</c:v>
                </c:pt>
                <c:pt idx="29679">
                  <c:v>0.123848576781233</c:v>
                </c:pt>
                <c:pt idx="29680">
                  <c:v>0.124934745974696</c:v>
                </c:pt>
                <c:pt idx="29681">
                  <c:v>0.12571060083178101</c:v>
                </c:pt>
                <c:pt idx="29682">
                  <c:v>0.12638547140283399</c:v>
                </c:pt>
                <c:pt idx="29683">
                  <c:v>0.12711737172392501</c:v>
                </c:pt>
                <c:pt idx="29684">
                  <c:v>0.127408914489998</c:v>
                </c:pt>
                <c:pt idx="29685">
                  <c:v>0.12788250690271399</c:v>
                </c:pt>
                <c:pt idx="29686">
                  <c:v>0.128170427186136</c:v>
                </c:pt>
                <c:pt idx="29687">
                  <c:v>0.12884060141564599</c:v>
                </c:pt>
                <c:pt idx="29688">
                  <c:v>0.12923711259758799</c:v>
                </c:pt>
                <c:pt idx="29689">
                  <c:v>0.129564104799088</c:v>
                </c:pt>
                <c:pt idx="29690">
                  <c:v>0.129745675068276</c:v>
                </c:pt>
                <c:pt idx="29691">
                  <c:v>0.13038544866423801</c:v>
                </c:pt>
                <c:pt idx="29692">
                  <c:v>0.13103271443836101</c:v>
                </c:pt>
                <c:pt idx="29693">
                  <c:v>0.13162407179246599</c:v>
                </c:pt>
                <c:pt idx="29694">
                  <c:v>0.132174513869909</c:v>
                </c:pt>
                <c:pt idx="29695">
                  <c:v>0.132752300818576</c:v>
                </c:pt>
                <c:pt idx="29696">
                  <c:v>0.13374363690166399</c:v>
                </c:pt>
                <c:pt idx="29697">
                  <c:v>0.13482850913961</c:v>
                </c:pt>
                <c:pt idx="29698">
                  <c:v>0.135859818065489</c:v>
                </c:pt>
                <c:pt idx="29699">
                  <c:v>0.137287087955801</c:v>
                </c:pt>
                <c:pt idx="29700">
                  <c:v>0.13825411668309001</c:v>
                </c:pt>
                <c:pt idx="29701">
                  <c:v>0.13990128818296299</c:v>
                </c:pt>
                <c:pt idx="29702">
                  <c:v>0.141713157698619</c:v>
                </c:pt>
                <c:pt idx="29703">
                  <c:v>0.143702537935779</c:v>
                </c:pt>
                <c:pt idx="29704">
                  <c:v>0.14570582506764199</c:v>
                </c:pt>
                <c:pt idx="29705">
                  <c:v>0.147761777534681</c:v>
                </c:pt>
                <c:pt idx="29706">
                  <c:v>0.15050874896812799</c:v>
                </c:pt>
                <c:pt idx="29707">
                  <c:v>0.15297315901775399</c:v>
                </c:pt>
                <c:pt idx="29708">
                  <c:v>0.15608073111347801</c:v>
                </c:pt>
                <c:pt idx="29709">
                  <c:v>0.15889966060646099</c:v>
                </c:pt>
                <c:pt idx="29710">
                  <c:v>0.162201611577205</c:v>
                </c:pt>
                <c:pt idx="29711">
                  <c:v>0.165348662101752</c:v>
                </c:pt>
                <c:pt idx="29712">
                  <c:v>0.16890798133346899</c:v>
                </c:pt>
                <c:pt idx="29713">
                  <c:v>0.172860401214388</c:v>
                </c:pt>
                <c:pt idx="29714">
                  <c:v>0.17634043422791201</c:v>
                </c:pt>
                <c:pt idx="29715">
                  <c:v>0.18090443423380401</c:v>
                </c:pt>
                <c:pt idx="29716">
                  <c:v>0.18475329704551499</c:v>
                </c:pt>
                <c:pt idx="29717">
                  <c:v>0.189181470026695</c:v>
                </c:pt>
                <c:pt idx="29718">
                  <c:v>0.19363442383159599</c:v>
                </c:pt>
                <c:pt idx="29719">
                  <c:v>0.198446521361444</c:v>
                </c:pt>
                <c:pt idx="29720">
                  <c:v>0.20332937787351699</c:v>
                </c:pt>
                <c:pt idx="29721">
                  <c:v>0.207889593187744</c:v>
                </c:pt>
                <c:pt idx="29722">
                  <c:v>0.212871533078272</c:v>
                </c:pt>
                <c:pt idx="29723">
                  <c:v>0.2176866258464</c:v>
                </c:pt>
                <c:pt idx="29724">
                  <c:v>0.223004284822721</c:v>
                </c:pt>
                <c:pt idx="29725">
                  <c:v>0.22778356434915001</c:v>
                </c:pt>
                <c:pt idx="29726">
                  <c:v>0.233002664483795</c:v>
                </c:pt>
                <c:pt idx="29727">
                  <c:v>0.23758029257653701</c:v>
                </c:pt>
                <c:pt idx="29728">
                  <c:v>0.242633773203833</c:v>
                </c:pt>
                <c:pt idx="29729">
                  <c:v>0.24796554829037401</c:v>
                </c:pt>
                <c:pt idx="29730">
                  <c:v>0.25256839501563499</c:v>
                </c:pt>
                <c:pt idx="29731">
                  <c:v>0.25780952748090902</c:v>
                </c:pt>
                <c:pt idx="29732">
                  <c:v>0.26183106528764299</c:v>
                </c:pt>
                <c:pt idx="29733">
                  <c:v>0.26697160585930202</c:v>
                </c:pt>
                <c:pt idx="29734">
                  <c:v>0.27148267995133002</c:v>
                </c:pt>
                <c:pt idx="29735">
                  <c:v>0.27584944078343798</c:v>
                </c:pt>
                <c:pt idx="29736">
                  <c:v>0.28009019443236699</c:v>
                </c:pt>
                <c:pt idx="29737">
                  <c:v>0.28375051438326998</c:v>
                </c:pt>
                <c:pt idx="29738">
                  <c:v>0.28789291969187297</c:v>
                </c:pt>
                <c:pt idx="29739">
                  <c:v>0.29126619453361802</c:v>
                </c:pt>
                <c:pt idx="29740">
                  <c:v>0.29492238907533602</c:v>
                </c:pt>
                <c:pt idx="29741">
                  <c:v>0.29780428039503198</c:v>
                </c:pt>
                <c:pt idx="29742">
                  <c:v>0.30085234872703298</c:v>
                </c:pt>
                <c:pt idx="29743">
                  <c:v>0.30355137140092803</c:v>
                </c:pt>
                <c:pt idx="29744">
                  <c:v>0.30551369816718699</c:v>
                </c:pt>
                <c:pt idx="29745">
                  <c:v>0.30791871431030299</c:v>
                </c:pt>
                <c:pt idx="29746">
                  <c:v>0.30952495286563197</c:v>
                </c:pt>
                <c:pt idx="29747">
                  <c:v>0.31126332120140099</c:v>
                </c:pt>
                <c:pt idx="29748">
                  <c:v>0.31213915369124401</c:v>
                </c:pt>
                <c:pt idx="29749">
                  <c:v>0.31260107613314903</c:v>
                </c:pt>
                <c:pt idx="29750">
                  <c:v>0.31336082789307801</c:v>
                </c:pt>
                <c:pt idx="29751">
                  <c:v>0.31356350285789503</c:v>
                </c:pt>
                <c:pt idx="29752">
                  <c:v>0.31351630800011498</c:v>
                </c:pt>
                <c:pt idx="29753">
                  <c:v>0.31277762653451302</c:v>
                </c:pt>
                <c:pt idx="29754">
                  <c:v>0.31161621395940903</c:v>
                </c:pt>
                <c:pt idx="29755">
                  <c:v>0.31045769257752198</c:v>
                </c:pt>
                <c:pt idx="29756">
                  <c:v>0.30916547189802301</c:v>
                </c:pt>
                <c:pt idx="29757">
                  <c:v>0.30729940307013998</c:v>
                </c:pt>
                <c:pt idx="29758">
                  <c:v>0.30515486463874902</c:v>
                </c:pt>
                <c:pt idx="29759">
                  <c:v>0.302279499162661</c:v>
                </c:pt>
                <c:pt idx="29760">
                  <c:v>0.29911806437194899</c:v>
                </c:pt>
                <c:pt idx="29761">
                  <c:v>0.29664347210112002</c:v>
                </c:pt>
                <c:pt idx="29762">
                  <c:v>0.29285351891801897</c:v>
                </c:pt>
                <c:pt idx="29763">
                  <c:v>0.28915717674588698</c:v>
                </c:pt>
                <c:pt idx="29764">
                  <c:v>0.284548047444041</c:v>
                </c:pt>
                <c:pt idx="29765">
                  <c:v>0.28012916147842798</c:v>
                </c:pt>
                <c:pt idx="29766">
                  <c:v>0.27563077318645501</c:v>
                </c:pt>
                <c:pt idx="29767">
                  <c:v>0.27059804702554302</c:v>
                </c:pt>
                <c:pt idx="29768">
                  <c:v>0.26544201418482599</c:v>
                </c:pt>
                <c:pt idx="29769">
                  <c:v>0.25970186229867898</c:v>
                </c:pt>
                <c:pt idx="29770">
                  <c:v>0.25417007418182902</c:v>
                </c:pt>
                <c:pt idx="29771">
                  <c:v>0.24807341080879799</c:v>
                </c:pt>
                <c:pt idx="29772">
                  <c:v>0.24214459441989</c:v>
                </c:pt>
                <c:pt idx="29773">
                  <c:v>0.235926952228043</c:v>
                </c:pt>
                <c:pt idx="29774">
                  <c:v>0.22938682652544001</c:v>
                </c:pt>
                <c:pt idx="29775">
                  <c:v>0.22308132448576501</c:v>
                </c:pt>
                <c:pt idx="29776">
                  <c:v>0.21590065034387401</c:v>
                </c:pt>
                <c:pt idx="29777">
                  <c:v>0.20944235740974201</c:v>
                </c:pt>
                <c:pt idx="29778">
                  <c:v>0.202463469511248</c:v>
                </c:pt>
                <c:pt idx="29779">
                  <c:v>0.195578369071671</c:v>
                </c:pt>
                <c:pt idx="29780">
                  <c:v>0.188571536733453</c:v>
                </c:pt>
                <c:pt idx="29781">
                  <c:v>0.18126040242453101</c:v>
                </c:pt>
                <c:pt idx="29782">
                  <c:v>0.174528045063124</c:v>
                </c:pt>
                <c:pt idx="29783">
                  <c:v>0.16745571165029499</c:v>
                </c:pt>
                <c:pt idx="29784">
                  <c:v>0.16058265302994301</c:v>
                </c:pt>
                <c:pt idx="29785">
                  <c:v>0.15373426365959</c:v>
                </c:pt>
                <c:pt idx="29786">
                  <c:v>0.146686814735909</c:v>
                </c:pt>
                <c:pt idx="29787">
                  <c:v>0.13976911933397601</c:v>
                </c:pt>
                <c:pt idx="29788">
                  <c:v>0.133326907171221</c:v>
                </c:pt>
                <c:pt idx="29789">
                  <c:v>0.12667555026723301</c:v>
                </c:pt>
                <c:pt idx="29790">
                  <c:v>0.12010909714939599</c:v>
                </c:pt>
                <c:pt idx="29791">
                  <c:v>0.113703023860615</c:v>
                </c:pt>
                <c:pt idx="29792">
                  <c:v>0.107529320395693</c:v>
                </c:pt>
                <c:pt idx="29793">
                  <c:v>0.101754895097427</c:v>
                </c:pt>
                <c:pt idx="29794">
                  <c:v>9.5884622900848496E-2</c:v>
                </c:pt>
                <c:pt idx="29795">
                  <c:v>9.0441485100848096E-2</c:v>
                </c:pt>
                <c:pt idx="29796">
                  <c:v>8.4730577276508401E-2</c:v>
                </c:pt>
                <c:pt idx="29797">
                  <c:v>7.9921374864365499E-2</c:v>
                </c:pt>
                <c:pt idx="29798">
                  <c:v>7.4867150272706698E-2</c:v>
                </c:pt>
                <c:pt idx="29799">
                  <c:v>7.0320597191701195E-2</c:v>
                </c:pt>
                <c:pt idx="29800">
                  <c:v>6.6049281869380499E-2</c:v>
                </c:pt>
                <c:pt idx="29801">
                  <c:v>6.1844059374680897E-2</c:v>
                </c:pt>
                <c:pt idx="29802">
                  <c:v>5.8260769925410898E-2</c:v>
                </c:pt>
                <c:pt idx="29803">
                  <c:v>5.4372649541322503E-2</c:v>
                </c:pt>
                <c:pt idx="29804">
                  <c:v>5.1166338424252E-2</c:v>
                </c:pt>
                <c:pt idx="29805">
                  <c:v>4.8108748110075497E-2</c:v>
                </c:pt>
                <c:pt idx="29806">
                  <c:v>4.5497305865182198E-2</c:v>
                </c:pt>
                <c:pt idx="29807">
                  <c:v>4.3105688134487098E-2</c:v>
                </c:pt>
                <c:pt idx="29808">
                  <c:v>4.0726033540128298E-2</c:v>
                </c:pt>
                <c:pt idx="29809">
                  <c:v>3.8908196473655399E-2</c:v>
                </c:pt>
                <c:pt idx="29810">
                  <c:v>3.7378883187483697E-2</c:v>
                </c:pt>
                <c:pt idx="29811">
                  <c:v>3.61762107666556E-2</c:v>
                </c:pt>
                <c:pt idx="29812">
                  <c:v>3.5350254853824002E-2</c:v>
                </c:pt>
                <c:pt idx="29813">
                  <c:v>3.4750371702949097E-2</c:v>
                </c:pt>
                <c:pt idx="29814">
                  <c:v>3.4210577951843603E-2</c:v>
                </c:pt>
                <c:pt idx="29815">
                  <c:v>3.4533729947056703E-2</c:v>
                </c:pt>
                <c:pt idx="29816">
                  <c:v>3.4807200728786201E-2</c:v>
                </c:pt>
                <c:pt idx="29817">
                  <c:v>3.52542720104254E-2</c:v>
                </c:pt>
                <c:pt idx="29818">
                  <c:v>3.5993967835017099E-2</c:v>
                </c:pt>
                <c:pt idx="29819">
                  <c:v>3.7039192527182199E-2</c:v>
                </c:pt>
                <c:pt idx="29820">
                  <c:v>3.8650815102982301E-2</c:v>
                </c:pt>
                <c:pt idx="29821">
                  <c:v>4.0058092676486197E-2</c:v>
                </c:pt>
                <c:pt idx="29822">
                  <c:v>4.2066914906219499E-2</c:v>
                </c:pt>
                <c:pt idx="29823">
                  <c:v>4.4050004772322397E-2</c:v>
                </c:pt>
                <c:pt idx="29824">
                  <c:v>4.6605282415934798E-2</c:v>
                </c:pt>
                <c:pt idx="29825">
                  <c:v>4.9243900325272198E-2</c:v>
                </c:pt>
                <c:pt idx="29826">
                  <c:v>5.19642764016119E-2</c:v>
                </c:pt>
                <c:pt idx="29827">
                  <c:v>5.5176784748223399E-2</c:v>
                </c:pt>
                <c:pt idx="29828">
                  <c:v>5.8237010292080997E-2</c:v>
                </c:pt>
                <c:pt idx="29829">
                  <c:v>6.2021702162546398E-2</c:v>
                </c:pt>
                <c:pt idx="29830">
                  <c:v>6.53292916746884E-2</c:v>
                </c:pt>
                <c:pt idx="29831">
                  <c:v>6.9079641217908896E-2</c:v>
                </c:pt>
                <c:pt idx="29832">
                  <c:v>7.3155520450839603E-2</c:v>
                </c:pt>
                <c:pt idx="29833">
                  <c:v>7.7041344444023996E-2</c:v>
                </c:pt>
                <c:pt idx="29834">
                  <c:v>8.1474962249202199E-2</c:v>
                </c:pt>
                <c:pt idx="29835">
                  <c:v>8.55967145843326E-2</c:v>
                </c:pt>
                <c:pt idx="29836">
                  <c:v>8.9911972723879394E-2</c:v>
                </c:pt>
                <c:pt idx="29837">
                  <c:v>9.4582178915310802E-2</c:v>
                </c:pt>
                <c:pt idx="29838">
                  <c:v>9.9221382753666695E-2</c:v>
                </c:pt>
                <c:pt idx="29839">
                  <c:v>0.104093080584979</c:v>
                </c:pt>
                <c:pt idx="29840">
                  <c:v>0.10864355205442799</c:v>
                </c:pt>
                <c:pt idx="29841">
                  <c:v>0.113158533243661</c:v>
                </c:pt>
                <c:pt idx="29842">
                  <c:v>0.11797035371004599</c:v>
                </c:pt>
                <c:pt idx="29843">
                  <c:v>0.122839561866196</c:v>
                </c:pt>
                <c:pt idx="29844">
                  <c:v>0.12743085499500201</c:v>
                </c:pt>
                <c:pt idx="29845">
                  <c:v>0.132200156867988</c:v>
                </c:pt>
                <c:pt idx="29846">
                  <c:v>0.136546316000875</c:v>
                </c:pt>
                <c:pt idx="29847">
                  <c:v>0.14113335633142601</c:v>
                </c:pt>
                <c:pt idx="29848">
                  <c:v>0.14571369276516499</c:v>
                </c:pt>
                <c:pt idx="29849">
                  <c:v>0.15009569705579401</c:v>
                </c:pt>
                <c:pt idx="29850">
                  <c:v>0.15444041930316599</c:v>
                </c:pt>
                <c:pt idx="29851">
                  <c:v>0.15860942002945599</c:v>
                </c:pt>
                <c:pt idx="29852">
                  <c:v>0.16273109763038701</c:v>
                </c:pt>
                <c:pt idx="29853">
                  <c:v>0.166373288586004</c:v>
                </c:pt>
                <c:pt idx="29854">
                  <c:v>0.17024774758071301</c:v>
                </c:pt>
                <c:pt idx="29855">
                  <c:v>0.173787975629312</c:v>
                </c:pt>
                <c:pt idx="29856">
                  <c:v>0.17727605990279199</c:v>
                </c:pt>
                <c:pt idx="29857">
                  <c:v>0.180159815387478</c:v>
                </c:pt>
                <c:pt idx="29858">
                  <c:v>0.183029975761962</c:v>
                </c:pt>
                <c:pt idx="29859">
                  <c:v>0.18575513483902001</c:v>
                </c:pt>
                <c:pt idx="29860">
                  <c:v>0.18797680666163399</c:v>
                </c:pt>
                <c:pt idx="29861">
                  <c:v>0.190596154176049</c:v>
                </c:pt>
                <c:pt idx="29862">
                  <c:v>0.19215978842324299</c:v>
                </c:pt>
                <c:pt idx="29863">
                  <c:v>0.193543428956472</c:v>
                </c:pt>
                <c:pt idx="29864">
                  <c:v>0.195148930972773</c:v>
                </c:pt>
                <c:pt idx="29865">
                  <c:v>0.19618990245058299</c:v>
                </c:pt>
                <c:pt idx="29866">
                  <c:v>0.197080360351546</c:v>
                </c:pt>
                <c:pt idx="29867">
                  <c:v>0.19719406570438799</c:v>
                </c:pt>
                <c:pt idx="29868">
                  <c:v>0.19715782654407299</c:v>
                </c:pt>
                <c:pt idx="29869">
                  <c:v>0.196956845434134</c:v>
                </c:pt>
                <c:pt idx="29870">
                  <c:v>0.19628452974711999</c:v>
                </c:pt>
                <c:pt idx="29871">
                  <c:v>0.195495342369335</c:v>
                </c:pt>
                <c:pt idx="29872">
                  <c:v>0.19417812716965599</c:v>
                </c:pt>
                <c:pt idx="29873">
                  <c:v>0.19216700189428901</c:v>
                </c:pt>
                <c:pt idx="29874">
                  <c:v>0.19029511964995599</c:v>
                </c:pt>
                <c:pt idx="29875">
                  <c:v>0.18829114801851299</c:v>
                </c:pt>
                <c:pt idx="29876">
                  <c:v>0.18548866511744699</c:v>
                </c:pt>
                <c:pt idx="29877">
                  <c:v>0.182395755057185</c:v>
                </c:pt>
                <c:pt idx="29878">
                  <c:v>0.178744923806717</c:v>
                </c:pt>
                <c:pt idx="29879">
                  <c:v>0.17521213093726201</c:v>
                </c:pt>
                <c:pt idx="29880">
                  <c:v>0.17121286330003099</c:v>
                </c:pt>
                <c:pt idx="29881">
                  <c:v>0.16682718755416201</c:v>
                </c:pt>
                <c:pt idx="29882">
                  <c:v>0.16209283069182401</c:v>
                </c:pt>
                <c:pt idx="29883">
                  <c:v>0.15689554784773099</c:v>
                </c:pt>
                <c:pt idx="29884">
                  <c:v>0.15140574729196499</c:v>
                </c:pt>
                <c:pt idx="29885">
                  <c:v>0.145715649193111</c:v>
                </c:pt>
                <c:pt idx="29886">
                  <c:v>0.139891267527123</c:v>
                </c:pt>
                <c:pt idx="29887">
                  <c:v>0.13330602105852701</c:v>
                </c:pt>
                <c:pt idx="29888">
                  <c:v>0.127110867434192</c:v>
                </c:pt>
                <c:pt idx="29889">
                  <c:v>0.119961565943735</c:v>
                </c:pt>
                <c:pt idx="29890">
                  <c:v>0.112832148068085</c:v>
                </c:pt>
                <c:pt idx="29891">
                  <c:v>0.105886690259993</c:v>
                </c:pt>
                <c:pt idx="29892">
                  <c:v>9.8244506014238397E-2</c:v>
                </c:pt>
                <c:pt idx="29893">
                  <c:v>9.0756967736028399E-2</c:v>
                </c:pt>
                <c:pt idx="29894">
                  <c:v>8.2686126363662904E-2</c:v>
                </c:pt>
                <c:pt idx="29895">
                  <c:v>7.4527871523839495E-2</c:v>
                </c:pt>
                <c:pt idx="29896">
                  <c:v>6.6327309432903395E-2</c:v>
                </c:pt>
                <c:pt idx="29897">
                  <c:v>5.8054351260562201E-2</c:v>
                </c:pt>
                <c:pt idx="29898">
                  <c:v>4.9641564233132297E-2</c:v>
                </c:pt>
                <c:pt idx="29899">
                  <c:v>4.11516541451784E-2</c:v>
                </c:pt>
                <c:pt idx="29900">
                  <c:v>3.21332479923465E-2</c:v>
                </c:pt>
                <c:pt idx="29901">
                  <c:v>2.3779416611820401E-2</c:v>
                </c:pt>
                <c:pt idx="29902">
                  <c:v>1.54126083915047E-2</c:v>
                </c:pt>
                <c:pt idx="29903">
                  <c:v>6.5978528691891898E-3</c:v>
                </c:pt>
                <c:pt idx="29904">
                  <c:v>-1.7189861209077699E-3</c:v>
                </c:pt>
                <c:pt idx="29905">
                  <c:v>-1.0609271078366501E-2</c:v>
                </c:pt>
                <c:pt idx="29906">
                  <c:v>-1.89122249223449E-2</c:v>
                </c:pt>
                <c:pt idx="29907">
                  <c:v>-2.7233850351665399E-2</c:v>
                </c:pt>
                <c:pt idx="29908">
                  <c:v>-3.5449972251796698E-2</c:v>
                </c:pt>
                <c:pt idx="29909">
                  <c:v>-4.3661616897593597E-2</c:v>
                </c:pt>
                <c:pt idx="29910">
                  <c:v>-5.1558650990923799E-2</c:v>
                </c:pt>
                <c:pt idx="29911">
                  <c:v>-5.91625557938045E-2</c:v>
                </c:pt>
                <c:pt idx="29912">
                  <c:v>-6.6774335100000207E-2</c:v>
                </c:pt>
                <c:pt idx="29913">
                  <c:v>-7.3843442664719997E-2</c:v>
                </c:pt>
                <c:pt idx="29914">
                  <c:v>-8.1006275079417406E-2</c:v>
                </c:pt>
                <c:pt idx="29915">
                  <c:v>-8.7548036686678099E-2</c:v>
                </c:pt>
                <c:pt idx="29916">
                  <c:v>-9.3857636118707996E-2</c:v>
                </c:pt>
                <c:pt idx="29917">
                  <c:v>-0.100072830949471</c:v>
                </c:pt>
                <c:pt idx="29918">
                  <c:v>-0.105462307003515</c:v>
                </c:pt>
                <c:pt idx="29919">
                  <c:v>-0.111042230809257</c:v>
                </c:pt>
                <c:pt idx="29920">
                  <c:v>-0.115743108759867</c:v>
                </c:pt>
                <c:pt idx="29921">
                  <c:v>-0.120291063889526</c:v>
                </c:pt>
                <c:pt idx="29922">
                  <c:v>-0.124798540669547</c:v>
                </c:pt>
                <c:pt idx="29923">
                  <c:v>-0.12823882179014601</c:v>
                </c:pt>
                <c:pt idx="29924">
                  <c:v>-0.13166387340316901</c:v>
                </c:pt>
                <c:pt idx="29925">
                  <c:v>-0.13453714256753099</c:v>
                </c:pt>
                <c:pt idx="29926">
                  <c:v>-0.13676330190303099</c:v>
                </c:pt>
                <c:pt idx="29927">
                  <c:v>-0.139067023173989</c:v>
                </c:pt>
                <c:pt idx="29928">
                  <c:v>-0.14047315576737901</c:v>
                </c:pt>
                <c:pt idx="29929">
                  <c:v>-0.14139856596207201</c:v>
                </c:pt>
                <c:pt idx="29930">
                  <c:v>-0.14208096523010899</c:v>
                </c:pt>
                <c:pt idx="29931">
                  <c:v>-0.141973109999911</c:v>
                </c:pt>
                <c:pt idx="29932">
                  <c:v>-0.14200046743231101</c:v>
                </c:pt>
                <c:pt idx="29933">
                  <c:v>-0.14101077482354801</c:v>
                </c:pt>
                <c:pt idx="29934">
                  <c:v>-0.139586126891284</c:v>
                </c:pt>
                <c:pt idx="29935">
                  <c:v>-0.13808930504136199</c:v>
                </c:pt>
                <c:pt idx="29936">
                  <c:v>-0.135814593555554</c:v>
                </c:pt>
                <c:pt idx="29937">
                  <c:v>-0.13358028409506101</c:v>
                </c:pt>
                <c:pt idx="29938">
                  <c:v>-0.130359718264039</c:v>
                </c:pt>
                <c:pt idx="29939">
                  <c:v>-0.12699934285931899</c:v>
                </c:pt>
                <c:pt idx="29940">
                  <c:v>-0.123339631009211</c:v>
                </c:pt>
                <c:pt idx="29941">
                  <c:v>-0.11929895789221601</c:v>
                </c:pt>
                <c:pt idx="29942">
                  <c:v>-0.114840757210613</c:v>
                </c:pt>
                <c:pt idx="29943">
                  <c:v>-0.109957186886479</c:v>
                </c:pt>
                <c:pt idx="29944">
                  <c:v>-0.105065926579195</c:v>
                </c:pt>
                <c:pt idx="29945">
                  <c:v>-9.9515124298623595E-2</c:v>
                </c:pt>
                <c:pt idx="29946">
                  <c:v>-9.40726006868111E-2</c:v>
                </c:pt>
                <c:pt idx="29947">
                  <c:v>-8.8112196590860198E-2</c:v>
                </c:pt>
                <c:pt idx="29948">
                  <c:v>-8.2002701680384996E-2</c:v>
                </c:pt>
                <c:pt idx="29949">
                  <c:v>-7.6114871642524798E-2</c:v>
                </c:pt>
                <c:pt idx="29950">
                  <c:v>-6.9541241709730306E-2</c:v>
                </c:pt>
                <c:pt idx="29951">
                  <c:v>-6.3133439380929093E-2</c:v>
                </c:pt>
                <c:pt idx="29952">
                  <c:v>-5.6436169539227303E-2</c:v>
                </c:pt>
                <c:pt idx="29953">
                  <c:v>-4.9691417858821203E-2</c:v>
                </c:pt>
                <c:pt idx="29954">
                  <c:v>-4.3342882888428497E-2</c:v>
                </c:pt>
                <c:pt idx="29955">
                  <c:v>-3.6426615804200202E-2</c:v>
                </c:pt>
                <c:pt idx="29956">
                  <c:v>-2.9784960571918099E-2</c:v>
                </c:pt>
                <c:pt idx="29957">
                  <c:v>-2.3015454717189101E-2</c:v>
                </c:pt>
                <c:pt idx="29958">
                  <c:v>-1.6188980910401898E-2</c:v>
                </c:pt>
                <c:pt idx="29959">
                  <c:v>-1.0065492446196599E-2</c:v>
                </c:pt>
                <c:pt idx="29960">
                  <c:v>-3.8390365629375799E-3</c:v>
                </c:pt>
                <c:pt idx="29961">
                  <c:v>2.5295272558483999E-3</c:v>
                </c:pt>
                <c:pt idx="29962">
                  <c:v>8.3915195376426596E-3</c:v>
                </c:pt>
                <c:pt idx="29963">
                  <c:v>1.42943847421319E-2</c:v>
                </c:pt>
                <c:pt idx="29964">
                  <c:v>1.9495870404391501E-2</c:v>
                </c:pt>
                <c:pt idx="29965">
                  <c:v>2.4512076483983101E-2</c:v>
                </c:pt>
                <c:pt idx="29966">
                  <c:v>2.9650217408989599E-2</c:v>
                </c:pt>
                <c:pt idx="29967">
                  <c:v>3.40570944944832E-2</c:v>
                </c:pt>
                <c:pt idx="29968">
                  <c:v>3.8391946923876E-2</c:v>
                </c:pt>
                <c:pt idx="29969">
                  <c:v>4.2171966744233097E-2</c:v>
                </c:pt>
                <c:pt idx="29970">
                  <c:v>4.5724038710172103E-2</c:v>
                </c:pt>
                <c:pt idx="29971">
                  <c:v>4.8742255097474603E-2</c:v>
                </c:pt>
                <c:pt idx="29972">
                  <c:v>5.1530840188312201E-2</c:v>
                </c:pt>
                <c:pt idx="29973">
                  <c:v>5.3660310573410197E-2</c:v>
                </c:pt>
                <c:pt idx="29974">
                  <c:v>5.5392233708997998E-2</c:v>
                </c:pt>
                <c:pt idx="29975">
                  <c:v>5.7008111310406298E-2</c:v>
                </c:pt>
                <c:pt idx="29976">
                  <c:v>5.7365350024863399E-2</c:v>
                </c:pt>
                <c:pt idx="29977">
                  <c:v>5.80810316352715E-2</c:v>
                </c:pt>
                <c:pt idx="29978">
                  <c:v>5.7886069638881897E-2</c:v>
                </c:pt>
                <c:pt idx="29979">
                  <c:v>5.7365907121904897E-2</c:v>
                </c:pt>
                <c:pt idx="29980">
                  <c:v>5.66347727950266E-2</c:v>
                </c:pt>
                <c:pt idx="29981">
                  <c:v>5.4704655935682397E-2</c:v>
                </c:pt>
                <c:pt idx="29982">
                  <c:v>5.3103912321105999E-2</c:v>
                </c:pt>
                <c:pt idx="29983">
                  <c:v>5.0613651135991901E-2</c:v>
                </c:pt>
                <c:pt idx="29984">
                  <c:v>4.7697502954450799E-2</c:v>
                </c:pt>
                <c:pt idx="29985">
                  <c:v>4.4540815788626301E-2</c:v>
                </c:pt>
                <c:pt idx="29986">
                  <c:v>4.0319014680677202E-2</c:v>
                </c:pt>
                <c:pt idx="29987">
                  <c:v>3.61621420363607E-2</c:v>
                </c:pt>
                <c:pt idx="29988">
                  <c:v>3.18365795894077E-2</c:v>
                </c:pt>
                <c:pt idx="29989">
                  <c:v>2.67173664740375E-2</c:v>
                </c:pt>
                <c:pt idx="29990">
                  <c:v>2.14363161873674E-2</c:v>
                </c:pt>
                <c:pt idx="29991">
                  <c:v>1.55972125953151E-2</c:v>
                </c:pt>
                <c:pt idx="29992">
                  <c:v>9.3741942987897505E-3</c:v>
                </c:pt>
                <c:pt idx="29993">
                  <c:v>3.42381117331674E-3</c:v>
                </c:pt>
                <c:pt idx="29994">
                  <c:v>-3.0613167866080202E-3</c:v>
                </c:pt>
                <c:pt idx="29995">
                  <c:v>-9.9216720260553899E-3</c:v>
                </c:pt>
                <c:pt idx="29996">
                  <c:v>-1.7077422695009201E-2</c:v>
                </c:pt>
                <c:pt idx="29997">
                  <c:v>-2.43847266425559E-2</c:v>
                </c:pt>
                <c:pt idx="29998">
                  <c:v>-3.1599168289066899E-2</c:v>
                </c:pt>
                <c:pt idx="29999">
                  <c:v>-3.9128283805255203E-2</c:v>
                </c:pt>
                <c:pt idx="30000">
                  <c:v>-4.6771360373238903E-2</c:v>
                </c:pt>
                <c:pt idx="30001">
                  <c:v>-5.4459294080146499E-2</c:v>
                </c:pt>
                <c:pt idx="30002">
                  <c:v>-6.2123976654489599E-2</c:v>
                </c:pt>
                <c:pt idx="30003">
                  <c:v>-7.0046600743941104E-2</c:v>
                </c:pt>
                <c:pt idx="30004">
                  <c:v>-7.78979194471556E-2</c:v>
                </c:pt>
                <c:pt idx="30005">
                  <c:v>-8.5330081022512896E-2</c:v>
                </c:pt>
                <c:pt idx="30006">
                  <c:v>-9.3074544495666101E-2</c:v>
                </c:pt>
                <c:pt idx="30007">
                  <c:v>-0.10007802067494</c:v>
                </c:pt>
                <c:pt idx="30008">
                  <c:v>-0.107768399928791</c:v>
                </c:pt>
                <c:pt idx="30009">
                  <c:v>-0.114882074828908</c:v>
                </c:pt>
                <c:pt idx="30010">
                  <c:v>-0.121506040543577</c:v>
                </c:pt>
                <c:pt idx="30011">
                  <c:v>-0.12832089517759299</c:v>
                </c:pt>
                <c:pt idx="30012">
                  <c:v>-0.13429204404537401</c:v>
                </c:pt>
                <c:pt idx="30013">
                  <c:v>-0.14075659455183501</c:v>
                </c:pt>
                <c:pt idx="30014">
                  <c:v>-0.14648626500001499</c:v>
                </c:pt>
                <c:pt idx="30015">
                  <c:v>-0.151893091355427</c:v>
                </c:pt>
                <c:pt idx="30016">
                  <c:v>-0.156881189880239</c:v>
                </c:pt>
                <c:pt idx="30017">
                  <c:v>-0.16145359315943</c:v>
                </c:pt>
                <c:pt idx="30018">
                  <c:v>-0.16579534965387699</c:v>
                </c:pt>
                <c:pt idx="30019">
                  <c:v>-0.16989522579882699</c:v>
                </c:pt>
                <c:pt idx="30020">
                  <c:v>-0.17308475690526001</c:v>
                </c:pt>
                <c:pt idx="30021">
                  <c:v>-0.175793014920086</c:v>
                </c:pt>
                <c:pt idx="30022">
                  <c:v>-0.17858412789425099</c:v>
                </c:pt>
                <c:pt idx="30023">
                  <c:v>-0.18045938711063</c:v>
                </c:pt>
                <c:pt idx="30024">
                  <c:v>-0.18230925570205</c:v>
                </c:pt>
                <c:pt idx="30025">
                  <c:v>-0.183247221373605</c:v>
                </c:pt>
                <c:pt idx="30026">
                  <c:v>-0.183780739696911</c:v>
                </c:pt>
                <c:pt idx="30027">
                  <c:v>-0.18407571755288399</c:v>
                </c:pt>
                <c:pt idx="30028">
                  <c:v>-0.18363722172078101</c:v>
                </c:pt>
                <c:pt idx="30029">
                  <c:v>-0.183176826186778</c:v>
                </c:pt>
                <c:pt idx="30030">
                  <c:v>-0.181824904035189</c:v>
                </c:pt>
                <c:pt idx="30031">
                  <c:v>-0.18016835227214101</c:v>
                </c:pt>
                <c:pt idx="30032">
                  <c:v>-0.17794415281151801</c:v>
                </c:pt>
                <c:pt idx="30033">
                  <c:v>-0.175451635697181</c:v>
                </c:pt>
                <c:pt idx="30034">
                  <c:v>-0.17243600001248699</c:v>
                </c:pt>
                <c:pt idx="30035">
                  <c:v>-0.16902320488309</c:v>
                </c:pt>
                <c:pt idx="30036">
                  <c:v>-0.16574073318845201</c:v>
                </c:pt>
                <c:pt idx="30037">
                  <c:v>-0.161305343454196</c:v>
                </c:pt>
                <c:pt idx="30038">
                  <c:v>-0.15695246920662601</c:v>
                </c:pt>
                <c:pt idx="30039">
                  <c:v>-0.15215788212039599</c:v>
                </c:pt>
                <c:pt idx="30040">
                  <c:v>-0.14719163847908501</c:v>
                </c:pt>
                <c:pt idx="30041">
                  <c:v>-0.14238656579101799</c:v>
                </c:pt>
                <c:pt idx="30042">
                  <c:v>-0.136619925870577</c:v>
                </c:pt>
                <c:pt idx="30043">
                  <c:v>-0.13107729772947199</c:v>
                </c:pt>
                <c:pt idx="30044">
                  <c:v>-0.125260874824695</c:v>
                </c:pt>
                <c:pt idx="30045">
                  <c:v>-0.11929303976792401</c:v>
                </c:pt>
                <c:pt idx="30046">
                  <c:v>-0.113322644892175</c:v>
                </c:pt>
                <c:pt idx="30047">
                  <c:v>-0.107262201045807</c:v>
                </c:pt>
                <c:pt idx="30048">
                  <c:v>-0.10097483059444699</c:v>
                </c:pt>
                <c:pt idx="30049">
                  <c:v>-9.4803024343929301E-2</c:v>
                </c:pt>
                <c:pt idx="30050">
                  <c:v>-8.8510132690422599E-2</c:v>
                </c:pt>
                <c:pt idx="30051">
                  <c:v>-8.2580365311905296E-2</c:v>
                </c:pt>
                <c:pt idx="30052">
                  <c:v>-7.6623436490658198E-2</c:v>
                </c:pt>
                <c:pt idx="30053">
                  <c:v>-7.0349530392904397E-2</c:v>
                </c:pt>
                <c:pt idx="30054">
                  <c:v>-6.4658417848641306E-2</c:v>
                </c:pt>
                <c:pt idx="30055">
                  <c:v>-5.8814523916705198E-2</c:v>
                </c:pt>
                <c:pt idx="30056">
                  <c:v>-5.36211221405484E-2</c:v>
                </c:pt>
                <c:pt idx="30057">
                  <c:v>-4.8241512470502401E-2</c:v>
                </c:pt>
                <c:pt idx="30058">
                  <c:v>-4.3013050517498097E-2</c:v>
                </c:pt>
                <c:pt idx="30059">
                  <c:v>-3.8200991097417598E-2</c:v>
                </c:pt>
                <c:pt idx="30060">
                  <c:v>-3.3594114527640898E-2</c:v>
                </c:pt>
                <c:pt idx="30061">
                  <c:v>-2.9519877320389801E-2</c:v>
                </c:pt>
                <c:pt idx="30062">
                  <c:v>-2.52661412490164E-2</c:v>
                </c:pt>
                <c:pt idx="30063">
                  <c:v>-2.18350876211366E-2</c:v>
                </c:pt>
                <c:pt idx="30064">
                  <c:v>-1.8321765927632801E-2</c:v>
                </c:pt>
                <c:pt idx="30065">
                  <c:v>-1.5380660716934299E-2</c:v>
                </c:pt>
                <c:pt idx="30066">
                  <c:v>-1.2714833593687001E-2</c:v>
                </c:pt>
                <c:pt idx="30067">
                  <c:v>-1.02653534587496E-2</c:v>
                </c:pt>
                <c:pt idx="30068">
                  <c:v>-8.5516552839558693E-3</c:v>
                </c:pt>
                <c:pt idx="30069">
                  <c:v>-6.8762388643149597E-3</c:v>
                </c:pt>
                <c:pt idx="30070">
                  <c:v>-5.6304137679526302E-3</c:v>
                </c:pt>
                <c:pt idx="30071">
                  <c:v>-4.7756019087021101E-3</c:v>
                </c:pt>
                <c:pt idx="30072">
                  <c:v>-4.3707986464633104E-3</c:v>
                </c:pt>
                <c:pt idx="30073">
                  <c:v>-4.0732295134139904E-3</c:v>
                </c:pt>
                <c:pt idx="30074">
                  <c:v>-4.4241096796607702E-3</c:v>
                </c:pt>
                <c:pt idx="30075">
                  <c:v>-4.9060437908233501E-3</c:v>
                </c:pt>
                <c:pt idx="30076">
                  <c:v>-5.8282257378090997E-3</c:v>
                </c:pt>
                <c:pt idx="30077">
                  <c:v>-6.9430777746887799E-3</c:v>
                </c:pt>
                <c:pt idx="30078">
                  <c:v>-8.4853739812716308E-3</c:v>
                </c:pt>
                <c:pt idx="30079">
                  <c:v>-1.06011396547116E-2</c:v>
                </c:pt>
                <c:pt idx="30080">
                  <c:v>-1.2332681959064701E-2</c:v>
                </c:pt>
                <c:pt idx="30081">
                  <c:v>-1.48127675530906E-2</c:v>
                </c:pt>
                <c:pt idx="30082">
                  <c:v>-1.7710027781801901E-2</c:v>
                </c:pt>
                <c:pt idx="30083">
                  <c:v>-2.0503425582554899E-2</c:v>
                </c:pt>
                <c:pt idx="30084">
                  <c:v>-2.3536767661041898E-2</c:v>
                </c:pt>
                <c:pt idx="30085">
                  <c:v>-2.6571988464538801E-2</c:v>
                </c:pt>
                <c:pt idx="30086">
                  <c:v>-3.01380278957805E-2</c:v>
                </c:pt>
                <c:pt idx="30087">
                  <c:v>-3.36902686470512E-2</c:v>
                </c:pt>
                <c:pt idx="30088">
                  <c:v>-3.72439295056139E-2</c:v>
                </c:pt>
                <c:pt idx="30089">
                  <c:v>-4.0808504118185297E-2</c:v>
                </c:pt>
                <c:pt idx="30090">
                  <c:v>-4.43730514934444E-2</c:v>
                </c:pt>
                <c:pt idx="30091">
                  <c:v>-4.8314632247943301E-2</c:v>
                </c:pt>
                <c:pt idx="30092">
                  <c:v>-5.1799318240635703E-2</c:v>
                </c:pt>
                <c:pt idx="30093">
                  <c:v>-5.5768625007445997E-2</c:v>
                </c:pt>
                <c:pt idx="30094">
                  <c:v>-5.9213971172698998E-2</c:v>
                </c:pt>
                <c:pt idx="30095">
                  <c:v>-6.2625381763062704E-2</c:v>
                </c:pt>
                <c:pt idx="30096">
                  <c:v>-6.6284639233005205E-2</c:v>
                </c:pt>
                <c:pt idx="30097">
                  <c:v>-6.9482806074844403E-2</c:v>
                </c:pt>
                <c:pt idx="30098">
                  <c:v>-7.2744689672658305E-2</c:v>
                </c:pt>
                <c:pt idx="30099">
                  <c:v>-7.5375170014804996E-2</c:v>
                </c:pt>
                <c:pt idx="30100">
                  <c:v>-7.8075203061778897E-2</c:v>
                </c:pt>
                <c:pt idx="30101">
                  <c:v>-8.0705946236335299E-2</c:v>
                </c:pt>
                <c:pt idx="30102">
                  <c:v>-8.2910307248051401E-2</c:v>
                </c:pt>
                <c:pt idx="30103">
                  <c:v>-8.4652549774727401E-2</c:v>
                </c:pt>
                <c:pt idx="30104">
                  <c:v>-8.6220522349800197E-2</c:v>
                </c:pt>
                <c:pt idx="30105">
                  <c:v>-8.7492551046137498E-2</c:v>
                </c:pt>
                <c:pt idx="30106">
                  <c:v>-8.8789818079874405E-2</c:v>
                </c:pt>
                <c:pt idx="30107">
                  <c:v>-8.9556155536267001E-2</c:v>
                </c:pt>
                <c:pt idx="30108">
                  <c:v>-8.9583761375244195E-2</c:v>
                </c:pt>
                <c:pt idx="30109">
                  <c:v>-8.9573496001028693E-2</c:v>
                </c:pt>
                <c:pt idx="30110">
                  <c:v>-8.9199334022970894E-2</c:v>
                </c:pt>
                <c:pt idx="30111">
                  <c:v>-8.8552856134579805E-2</c:v>
                </c:pt>
                <c:pt idx="30112">
                  <c:v>-8.7572726553541605E-2</c:v>
                </c:pt>
                <c:pt idx="30113">
                  <c:v>-8.6019373161641099E-2</c:v>
                </c:pt>
                <c:pt idx="30114">
                  <c:v>-8.4067509689190897E-2</c:v>
                </c:pt>
                <c:pt idx="30115">
                  <c:v>-8.1925051720897202E-2</c:v>
                </c:pt>
                <c:pt idx="30116">
                  <c:v>-7.9383961425175606E-2</c:v>
                </c:pt>
                <c:pt idx="30117">
                  <c:v>-7.6455703451776602E-2</c:v>
                </c:pt>
                <c:pt idx="30118">
                  <c:v>-7.3357363351657198E-2</c:v>
                </c:pt>
                <c:pt idx="30119">
                  <c:v>-6.9776185603089402E-2</c:v>
                </c:pt>
                <c:pt idx="30120">
                  <c:v>-6.5856469844213894E-2</c:v>
                </c:pt>
                <c:pt idx="30121">
                  <c:v>-6.1869718346298397E-2</c:v>
                </c:pt>
                <c:pt idx="30122">
                  <c:v>-5.7280934543428398E-2</c:v>
                </c:pt>
                <c:pt idx="30123">
                  <c:v>-5.2918512188576898E-2</c:v>
                </c:pt>
                <c:pt idx="30124">
                  <c:v>-4.8035782658370503E-2</c:v>
                </c:pt>
                <c:pt idx="30125">
                  <c:v>-4.2888601441300703E-2</c:v>
                </c:pt>
                <c:pt idx="30126">
                  <c:v>-3.7551950656808303E-2</c:v>
                </c:pt>
                <c:pt idx="30127">
                  <c:v>-3.1906373808721702E-2</c:v>
                </c:pt>
                <c:pt idx="30128">
                  <c:v>-2.6620331122693699E-2</c:v>
                </c:pt>
                <c:pt idx="30129">
                  <c:v>-2.08146121696123E-2</c:v>
                </c:pt>
                <c:pt idx="30130">
                  <c:v>-1.49063207183429E-2</c:v>
                </c:pt>
                <c:pt idx="30131">
                  <c:v>-9.0562680367639193E-3</c:v>
                </c:pt>
                <c:pt idx="30132">
                  <c:v>-3.1199174567815399E-3</c:v>
                </c:pt>
                <c:pt idx="30133">
                  <c:v>2.8407791999875199E-3</c:v>
                </c:pt>
                <c:pt idx="30134">
                  <c:v>8.3700715118803504E-3</c:v>
                </c:pt>
                <c:pt idx="30135">
                  <c:v>1.4519380878024899E-2</c:v>
                </c:pt>
                <c:pt idx="30136">
                  <c:v>2.01864384620195E-2</c:v>
                </c:pt>
                <c:pt idx="30137">
                  <c:v>2.60062136871952E-2</c:v>
                </c:pt>
                <c:pt idx="30138">
                  <c:v>3.1328902978204697E-2</c:v>
                </c:pt>
                <c:pt idx="30139">
                  <c:v>3.6713900839586498E-2</c:v>
                </c:pt>
                <c:pt idx="30140">
                  <c:v>4.2071208548272399E-2</c:v>
                </c:pt>
                <c:pt idx="30141">
                  <c:v>4.68563589477922E-2</c:v>
                </c:pt>
                <c:pt idx="30142">
                  <c:v>5.2006492199444497E-2</c:v>
                </c:pt>
                <c:pt idx="30143">
                  <c:v>5.6182279205578001E-2</c:v>
                </c:pt>
                <c:pt idx="30144">
                  <c:v>6.0554938971187397E-2</c:v>
                </c:pt>
                <c:pt idx="30145">
                  <c:v>6.4306082814298102E-2</c:v>
                </c:pt>
                <c:pt idx="30146">
                  <c:v>6.7695240574221396E-2</c:v>
                </c:pt>
                <c:pt idx="30147">
                  <c:v>7.1143307071002401E-2</c:v>
                </c:pt>
                <c:pt idx="30148">
                  <c:v>7.3639793782259697E-2</c:v>
                </c:pt>
                <c:pt idx="30149">
                  <c:v>7.6634271736050003E-2</c:v>
                </c:pt>
                <c:pt idx="30150">
                  <c:v>7.8198161107174299E-2</c:v>
                </c:pt>
                <c:pt idx="30151">
                  <c:v>7.9822806551892098E-2</c:v>
                </c:pt>
                <c:pt idx="30152">
                  <c:v>8.1242645610798594E-2</c:v>
                </c:pt>
                <c:pt idx="30153">
                  <c:v>8.1886711582740607E-2</c:v>
                </c:pt>
                <c:pt idx="30154">
                  <c:v>8.2503886216928807E-2</c:v>
                </c:pt>
                <c:pt idx="30155">
                  <c:v>8.2136448996882702E-2</c:v>
                </c:pt>
                <c:pt idx="30156">
                  <c:v>8.1539185256271796E-2</c:v>
                </c:pt>
                <c:pt idx="30157">
                  <c:v>8.0925017949618705E-2</c:v>
                </c:pt>
                <c:pt idx="30158">
                  <c:v>7.9418372457993894E-2</c:v>
                </c:pt>
                <c:pt idx="30159">
                  <c:v>7.7675756590671899E-2</c:v>
                </c:pt>
                <c:pt idx="30160">
                  <c:v>7.5380494313425694E-2</c:v>
                </c:pt>
                <c:pt idx="30161">
                  <c:v>7.2563204168869702E-2</c:v>
                </c:pt>
                <c:pt idx="30162">
                  <c:v>6.9606298033211195E-2</c:v>
                </c:pt>
                <c:pt idx="30163">
                  <c:v>6.6391170141755301E-2</c:v>
                </c:pt>
                <c:pt idx="30164">
                  <c:v>6.2669309412094504E-2</c:v>
                </c:pt>
                <c:pt idx="30165">
                  <c:v>5.8403453441082998E-2</c:v>
                </c:pt>
                <c:pt idx="30166">
                  <c:v>5.38678928451789E-2</c:v>
                </c:pt>
                <c:pt idx="30167">
                  <c:v>4.9179227220080397E-2</c:v>
                </c:pt>
                <c:pt idx="30168">
                  <c:v>4.39306491305098E-2</c:v>
                </c:pt>
                <c:pt idx="30169">
                  <c:v>3.8683608624800803E-2</c:v>
                </c:pt>
                <c:pt idx="30170">
                  <c:v>3.2998953448076199E-2</c:v>
                </c:pt>
                <c:pt idx="30171">
                  <c:v>2.7244770539969699E-2</c:v>
                </c:pt>
                <c:pt idx="30172">
                  <c:v>2.12690361757332E-2</c:v>
                </c:pt>
                <c:pt idx="30173">
                  <c:v>1.51311602022581E-2</c:v>
                </c:pt>
                <c:pt idx="30174">
                  <c:v>8.9856936987463294E-3</c:v>
                </c:pt>
                <c:pt idx="30175">
                  <c:v>2.5506321446780301E-3</c:v>
                </c:pt>
                <c:pt idx="30176">
                  <c:v>-3.7135921438200001E-3</c:v>
                </c:pt>
                <c:pt idx="30177">
                  <c:v>-1.00397243354656E-2</c:v>
                </c:pt>
                <c:pt idx="30178">
                  <c:v>-1.6748868979656099E-2</c:v>
                </c:pt>
                <c:pt idx="30179">
                  <c:v>-2.2785609589974901E-2</c:v>
                </c:pt>
                <c:pt idx="30180">
                  <c:v>-2.9175621703454301E-2</c:v>
                </c:pt>
                <c:pt idx="30181">
                  <c:v>-3.5011951661767703E-2</c:v>
                </c:pt>
                <c:pt idx="30182">
                  <c:v>-4.09900406540619E-2</c:v>
                </c:pt>
                <c:pt idx="30183">
                  <c:v>-4.7093703803509503E-2</c:v>
                </c:pt>
                <c:pt idx="30184">
                  <c:v>-5.24440339526379E-2</c:v>
                </c:pt>
                <c:pt idx="30185">
                  <c:v>-5.80055337738688E-2</c:v>
                </c:pt>
                <c:pt idx="30186">
                  <c:v>-6.2972702703143604E-2</c:v>
                </c:pt>
                <c:pt idx="30187">
                  <c:v>-6.7894616462156096E-2</c:v>
                </c:pt>
                <c:pt idx="30188">
                  <c:v>-7.2512941710184201E-2</c:v>
                </c:pt>
                <c:pt idx="30189">
                  <c:v>-7.6825881821728101E-2</c:v>
                </c:pt>
                <c:pt idx="30190">
                  <c:v>-8.0471872217941207E-2</c:v>
                </c:pt>
                <c:pt idx="30191">
                  <c:v>-8.4037418538282005E-2</c:v>
                </c:pt>
                <c:pt idx="30192">
                  <c:v>-8.69596490493032E-2</c:v>
                </c:pt>
                <c:pt idx="30193">
                  <c:v>-8.9766396040793103E-2</c:v>
                </c:pt>
                <c:pt idx="30194">
                  <c:v>-9.2109029985338001E-2</c:v>
                </c:pt>
                <c:pt idx="30195">
                  <c:v>-9.37851634724918E-2</c:v>
                </c:pt>
                <c:pt idx="30196">
                  <c:v>-9.5120288920548995E-2</c:v>
                </c:pt>
                <c:pt idx="30197">
                  <c:v>-9.5853345281286501E-2</c:v>
                </c:pt>
                <c:pt idx="30198">
                  <c:v>-9.6649788299955894E-2</c:v>
                </c:pt>
                <c:pt idx="30199">
                  <c:v>-9.65235868777128E-2</c:v>
                </c:pt>
                <c:pt idx="30200">
                  <c:v>-9.6079198780925398E-2</c:v>
                </c:pt>
                <c:pt idx="30201">
                  <c:v>-9.5167191744055593E-2</c:v>
                </c:pt>
                <c:pt idx="30202">
                  <c:v>-9.3805659832254806E-2</c:v>
                </c:pt>
                <c:pt idx="30203">
                  <c:v>-9.2018264595336297E-2</c:v>
                </c:pt>
                <c:pt idx="30204">
                  <c:v>-8.9897277518140806E-2</c:v>
                </c:pt>
                <c:pt idx="30205">
                  <c:v>-8.7472877809055299E-2</c:v>
                </c:pt>
                <c:pt idx="30206">
                  <c:v>-8.4077528901807003E-2</c:v>
                </c:pt>
                <c:pt idx="30207">
                  <c:v>-8.0637963633114901E-2</c:v>
                </c:pt>
                <c:pt idx="30208">
                  <c:v>-7.6736089174187894E-2</c:v>
                </c:pt>
                <c:pt idx="30209">
                  <c:v>-7.2235256106639403E-2</c:v>
                </c:pt>
                <c:pt idx="30210">
                  <c:v>-6.8061780248770104E-2</c:v>
                </c:pt>
                <c:pt idx="30211">
                  <c:v>-6.2921428669569707E-2</c:v>
                </c:pt>
                <c:pt idx="30212">
                  <c:v>-5.7683007569185298E-2</c:v>
                </c:pt>
                <c:pt idx="30213">
                  <c:v>-5.2251909238852701E-2</c:v>
                </c:pt>
                <c:pt idx="30214">
                  <c:v>-4.6296576472901099E-2</c:v>
                </c:pt>
                <c:pt idx="30215">
                  <c:v>-4.0835335972744698E-2</c:v>
                </c:pt>
                <c:pt idx="30216">
                  <c:v>-3.4434866694649E-2</c:v>
                </c:pt>
                <c:pt idx="30217">
                  <c:v>-2.8092886953811898E-2</c:v>
                </c:pt>
                <c:pt idx="30218">
                  <c:v>-2.15184982719623E-2</c:v>
                </c:pt>
                <c:pt idx="30219">
                  <c:v>-1.48388927067212E-2</c:v>
                </c:pt>
                <c:pt idx="30220">
                  <c:v>-8.2558001361696196E-3</c:v>
                </c:pt>
                <c:pt idx="30221">
                  <c:v>-1.75574167806639E-3</c:v>
                </c:pt>
                <c:pt idx="30222">
                  <c:v>5.1860550940748497E-3</c:v>
                </c:pt>
                <c:pt idx="30223">
                  <c:v>1.1988597926934101E-2</c:v>
                </c:pt>
                <c:pt idx="30224">
                  <c:v>1.87188583390707E-2</c:v>
                </c:pt>
                <c:pt idx="30225">
                  <c:v>2.5115601334274599E-2</c:v>
                </c:pt>
                <c:pt idx="30226">
                  <c:v>3.1257230935763901E-2</c:v>
                </c:pt>
                <c:pt idx="30227">
                  <c:v>3.7840779513447803E-2</c:v>
                </c:pt>
                <c:pt idx="30228">
                  <c:v>4.3980976983762902E-2</c:v>
                </c:pt>
                <c:pt idx="30229">
                  <c:v>4.9943223011190099E-2</c:v>
                </c:pt>
                <c:pt idx="30230">
                  <c:v>5.5593376410549303E-2</c:v>
                </c:pt>
                <c:pt idx="30231">
                  <c:v>6.0882625179424901E-2</c:v>
                </c:pt>
                <c:pt idx="30232">
                  <c:v>6.5963429539119406E-2</c:v>
                </c:pt>
                <c:pt idx="30233">
                  <c:v>7.0896013087158594E-2</c:v>
                </c:pt>
                <c:pt idx="30234">
                  <c:v>7.5700910786309999E-2</c:v>
                </c:pt>
                <c:pt idx="30235">
                  <c:v>7.9345341823440899E-2</c:v>
                </c:pt>
                <c:pt idx="30236">
                  <c:v>8.3524512614922303E-2</c:v>
                </c:pt>
                <c:pt idx="30237">
                  <c:v>8.63685489619513E-2</c:v>
                </c:pt>
                <c:pt idx="30238">
                  <c:v>8.9610402589990895E-2</c:v>
                </c:pt>
                <c:pt idx="30239">
                  <c:v>9.2132775758274096E-2</c:v>
                </c:pt>
                <c:pt idx="30240">
                  <c:v>9.4234412573838994E-2</c:v>
                </c:pt>
                <c:pt idx="30241">
                  <c:v>9.60463765654999E-2</c:v>
                </c:pt>
                <c:pt idx="30242">
                  <c:v>9.6554105407959404E-2</c:v>
                </c:pt>
                <c:pt idx="30243">
                  <c:v>9.7933804926168405E-2</c:v>
                </c:pt>
                <c:pt idx="30244">
                  <c:v>9.8010949611227402E-2</c:v>
                </c:pt>
                <c:pt idx="30245">
                  <c:v>9.8089464138163399E-2</c:v>
                </c:pt>
                <c:pt idx="30246">
                  <c:v>9.7556340757204901E-2</c:v>
                </c:pt>
                <c:pt idx="30247">
                  <c:v>9.6439096753063294E-2</c:v>
                </c:pt>
                <c:pt idx="30248">
                  <c:v>9.4703225034556707E-2</c:v>
                </c:pt>
                <c:pt idx="30249">
                  <c:v>9.3026095632130101E-2</c:v>
                </c:pt>
                <c:pt idx="30250">
                  <c:v>9.0936494466136997E-2</c:v>
                </c:pt>
                <c:pt idx="30251">
                  <c:v>8.7739206924405899E-2</c:v>
                </c:pt>
                <c:pt idx="30252">
                  <c:v>8.5072087940486096E-2</c:v>
                </c:pt>
                <c:pt idx="30253">
                  <c:v>8.1139154341222305E-2</c:v>
                </c:pt>
                <c:pt idx="30254">
                  <c:v>7.7562101891285304E-2</c:v>
                </c:pt>
                <c:pt idx="30255">
                  <c:v>7.3387827627268004E-2</c:v>
                </c:pt>
                <c:pt idx="30256">
                  <c:v>6.8775112274033295E-2</c:v>
                </c:pt>
                <c:pt idx="30257">
                  <c:v>6.4195350533915799E-2</c:v>
                </c:pt>
                <c:pt idx="30258">
                  <c:v>5.8972607303602903E-2</c:v>
                </c:pt>
                <c:pt idx="30259">
                  <c:v>5.40745728124888E-2</c:v>
                </c:pt>
                <c:pt idx="30260">
                  <c:v>4.8499642382165899E-2</c:v>
                </c:pt>
                <c:pt idx="30261">
                  <c:v>4.29416081656833E-2</c:v>
                </c:pt>
                <c:pt idx="30262">
                  <c:v>3.7229595088465198E-2</c:v>
                </c:pt>
                <c:pt idx="30263">
                  <c:v>3.14234605483487E-2</c:v>
                </c:pt>
                <c:pt idx="30264">
                  <c:v>2.5587728573470501E-2</c:v>
                </c:pt>
                <c:pt idx="30265">
                  <c:v>1.9210487379102401E-2</c:v>
                </c:pt>
                <c:pt idx="30266">
                  <c:v>1.34783458792732E-2</c:v>
                </c:pt>
                <c:pt idx="30267">
                  <c:v>7.3224301758063604E-3</c:v>
                </c:pt>
                <c:pt idx="30268">
                  <c:v>1.50459096049716E-3</c:v>
                </c:pt>
                <c:pt idx="30269">
                  <c:v>-4.5028057202592597E-3</c:v>
                </c:pt>
                <c:pt idx="30270">
                  <c:v>-1.0341897893396601E-2</c:v>
                </c:pt>
                <c:pt idx="30271">
                  <c:v>-1.5781601507174298E-2</c:v>
                </c:pt>
                <c:pt idx="30272">
                  <c:v>-2.1457437655394301E-2</c:v>
                </c:pt>
                <c:pt idx="30273">
                  <c:v>-2.6314350293636601E-2</c:v>
                </c:pt>
                <c:pt idx="30274">
                  <c:v>-3.1539821453839399E-2</c:v>
                </c:pt>
                <c:pt idx="30275">
                  <c:v>-3.6564100917030197E-2</c:v>
                </c:pt>
                <c:pt idx="30276">
                  <c:v>-4.0704366511035199E-2</c:v>
                </c:pt>
                <c:pt idx="30277">
                  <c:v>-4.5011083192639897E-2</c:v>
                </c:pt>
                <c:pt idx="30278">
                  <c:v>-4.8882852367331003E-2</c:v>
                </c:pt>
                <c:pt idx="30279">
                  <c:v>-5.22057319833567E-2</c:v>
                </c:pt>
                <c:pt idx="30280">
                  <c:v>-5.5553555019976601E-2</c:v>
                </c:pt>
                <c:pt idx="30281">
                  <c:v>-5.8314459792802101E-2</c:v>
                </c:pt>
                <c:pt idx="30282">
                  <c:v>-6.0578747597456697E-2</c:v>
                </c:pt>
                <c:pt idx="30283">
                  <c:v>-6.2648524337316602E-2</c:v>
                </c:pt>
                <c:pt idx="30284">
                  <c:v>-6.4107161429531503E-2</c:v>
                </c:pt>
                <c:pt idx="30285">
                  <c:v>-6.5345160375311795E-2</c:v>
                </c:pt>
                <c:pt idx="30286">
                  <c:v>-6.6133949872211398E-2</c:v>
                </c:pt>
                <c:pt idx="30287">
                  <c:v>-6.6306528778237298E-2</c:v>
                </c:pt>
                <c:pt idx="30288">
                  <c:v>-6.6174163064788696E-2</c:v>
                </c:pt>
                <c:pt idx="30289">
                  <c:v>-6.5457906574321795E-2</c:v>
                </c:pt>
                <c:pt idx="30290">
                  <c:v>-6.4542180722954298E-2</c:v>
                </c:pt>
                <c:pt idx="30291">
                  <c:v>-6.3057672063864798E-2</c:v>
                </c:pt>
                <c:pt idx="30292">
                  <c:v>-6.1335595379866298E-2</c:v>
                </c:pt>
                <c:pt idx="30293">
                  <c:v>-5.90112861597092E-2</c:v>
                </c:pt>
                <c:pt idx="30294">
                  <c:v>-5.6505900388281301E-2</c:v>
                </c:pt>
                <c:pt idx="30295">
                  <c:v>-5.3495164114286502E-2</c:v>
                </c:pt>
                <c:pt idx="30296">
                  <c:v>-5.0023135526412001E-2</c:v>
                </c:pt>
                <c:pt idx="30297">
                  <c:v>-4.6551951794866701E-2</c:v>
                </c:pt>
                <c:pt idx="30298">
                  <c:v>-4.2429725162134703E-2</c:v>
                </c:pt>
                <c:pt idx="30299">
                  <c:v>-3.8301959895984901E-2</c:v>
                </c:pt>
                <c:pt idx="30300">
                  <c:v>-3.3634986142757797E-2</c:v>
                </c:pt>
                <c:pt idx="30301">
                  <c:v>-2.8882857820121899E-2</c:v>
                </c:pt>
                <c:pt idx="30302">
                  <c:v>-2.4189447570689901E-2</c:v>
                </c:pt>
                <c:pt idx="30303">
                  <c:v>-1.8836970365655199E-2</c:v>
                </c:pt>
                <c:pt idx="30304">
                  <c:v>-1.3672087879730699E-2</c:v>
                </c:pt>
                <c:pt idx="30305">
                  <c:v>-8.1453081426964904E-3</c:v>
                </c:pt>
                <c:pt idx="30306">
                  <c:v>-2.5912567612516898E-3</c:v>
                </c:pt>
                <c:pt idx="30307">
                  <c:v>2.7957837886049899E-3</c:v>
                </c:pt>
                <c:pt idx="30308">
                  <c:v>8.2012204076154296E-3</c:v>
                </c:pt>
                <c:pt idx="30309">
                  <c:v>1.3843788295028799E-2</c:v>
                </c:pt>
                <c:pt idx="30310">
                  <c:v>1.9364340584142801E-2</c:v>
                </c:pt>
                <c:pt idx="30311">
                  <c:v>2.4758567827493898E-2</c:v>
                </c:pt>
                <c:pt idx="30312">
                  <c:v>3.01093099448691E-2</c:v>
                </c:pt>
                <c:pt idx="30313">
                  <c:v>3.5302824559586103E-2</c:v>
                </c:pt>
                <c:pt idx="30314">
                  <c:v>4.0470318181878899E-2</c:v>
                </c:pt>
                <c:pt idx="30315">
                  <c:v>4.5348942407430599E-2</c:v>
                </c:pt>
                <c:pt idx="30316">
                  <c:v>5.0287187149025199E-2</c:v>
                </c:pt>
                <c:pt idx="30317">
                  <c:v>5.4422281317116697E-2</c:v>
                </c:pt>
                <c:pt idx="30318">
                  <c:v>5.8688196907619498E-2</c:v>
                </c:pt>
                <c:pt idx="30319">
                  <c:v>6.24255265198638E-2</c:v>
                </c:pt>
                <c:pt idx="30320">
                  <c:v>6.6063804141562904E-2</c:v>
                </c:pt>
                <c:pt idx="30321">
                  <c:v>6.9148566477425996E-2</c:v>
                </c:pt>
                <c:pt idx="30322">
                  <c:v>7.2078659947649601E-2</c:v>
                </c:pt>
                <c:pt idx="30323">
                  <c:v>7.4850493726071304E-2</c:v>
                </c:pt>
                <c:pt idx="30324">
                  <c:v>7.6377203409225006E-2</c:v>
                </c:pt>
                <c:pt idx="30325">
                  <c:v>7.8318542826315105E-2</c:v>
                </c:pt>
                <c:pt idx="30326">
                  <c:v>7.9556684103402997E-2</c:v>
                </c:pt>
                <c:pt idx="30327">
                  <c:v>8.0514305811923106E-2</c:v>
                </c:pt>
                <c:pt idx="30328">
                  <c:v>8.1100056285002303E-2</c:v>
                </c:pt>
                <c:pt idx="30329">
                  <c:v>8.0610110370014601E-2</c:v>
                </c:pt>
                <c:pt idx="30330">
                  <c:v>8.0477362162618096E-2</c:v>
                </c:pt>
                <c:pt idx="30331">
                  <c:v>7.9392322474189703E-2</c:v>
                </c:pt>
                <c:pt idx="30332">
                  <c:v>7.8210540091237998E-2</c:v>
                </c:pt>
                <c:pt idx="30333">
                  <c:v>7.6341319275291794E-2</c:v>
                </c:pt>
                <c:pt idx="30334">
                  <c:v>7.4064619496993694E-2</c:v>
                </c:pt>
                <c:pt idx="30335">
                  <c:v>7.1435900286039702E-2</c:v>
                </c:pt>
                <c:pt idx="30336">
                  <c:v>6.8579846054643803E-2</c:v>
                </c:pt>
                <c:pt idx="30337">
                  <c:v>6.5087062154140493E-2</c:v>
                </c:pt>
                <c:pt idx="30338">
                  <c:v>6.1320378946533201E-2</c:v>
                </c:pt>
                <c:pt idx="30339">
                  <c:v>5.71401271297012E-2</c:v>
                </c:pt>
                <c:pt idx="30340">
                  <c:v>5.2545402473289503E-2</c:v>
                </c:pt>
                <c:pt idx="30341">
                  <c:v>4.7766491716794097E-2</c:v>
                </c:pt>
                <c:pt idx="30342">
                  <c:v>4.2728265669267601E-2</c:v>
                </c:pt>
                <c:pt idx="30343">
                  <c:v>3.7162787303429902E-2</c:v>
                </c:pt>
                <c:pt idx="30344">
                  <c:v>3.1346312553826298E-2</c:v>
                </c:pt>
                <c:pt idx="30345">
                  <c:v>2.5485869225908099E-2</c:v>
                </c:pt>
                <c:pt idx="30346">
                  <c:v>1.92080070204011E-2</c:v>
                </c:pt>
                <c:pt idx="30347">
                  <c:v>1.30056765876914E-2</c:v>
                </c:pt>
                <c:pt idx="30348">
                  <c:v>6.4963353033507601E-3</c:v>
                </c:pt>
                <c:pt idx="30349">
                  <c:v>-1.41627103002595E-4</c:v>
                </c:pt>
                <c:pt idx="30350">
                  <c:v>-6.8183483053374698E-3</c:v>
                </c:pt>
                <c:pt idx="30351">
                  <c:v>-1.3662387949894401E-2</c:v>
                </c:pt>
                <c:pt idx="30352">
                  <c:v>-2.0302396716766799E-2</c:v>
                </c:pt>
                <c:pt idx="30353">
                  <c:v>-2.70606807024668E-2</c:v>
                </c:pt>
                <c:pt idx="30354">
                  <c:v>-3.3982432550466998E-2</c:v>
                </c:pt>
                <c:pt idx="30355">
                  <c:v>-4.0389178038527297E-2</c:v>
                </c:pt>
                <c:pt idx="30356">
                  <c:v>-4.71991894736754E-2</c:v>
                </c:pt>
                <c:pt idx="30357">
                  <c:v>-5.3735418863136902E-2</c:v>
                </c:pt>
                <c:pt idx="30358">
                  <c:v>-5.9764895323297401E-2</c:v>
                </c:pt>
                <c:pt idx="30359">
                  <c:v>-6.6150277361785803E-2</c:v>
                </c:pt>
                <c:pt idx="30360">
                  <c:v>-7.2138931457873395E-2</c:v>
                </c:pt>
                <c:pt idx="30361">
                  <c:v>-7.7888478684454102E-2</c:v>
                </c:pt>
                <c:pt idx="30362">
                  <c:v>-8.3546737055896006E-2</c:v>
                </c:pt>
                <c:pt idx="30363">
                  <c:v>-8.8739034624032903E-2</c:v>
                </c:pt>
                <c:pt idx="30364">
                  <c:v>-9.3680977738989493E-2</c:v>
                </c:pt>
                <c:pt idx="30365">
                  <c:v>-9.8248510811768303E-2</c:v>
                </c:pt>
                <c:pt idx="30366">
                  <c:v>-0.10268160135761301</c:v>
                </c:pt>
                <c:pt idx="30367">
                  <c:v>-0.10670991158944899</c:v>
                </c:pt>
                <c:pt idx="30368">
                  <c:v>-0.110413669492455</c:v>
                </c:pt>
                <c:pt idx="30369">
                  <c:v>-0.113487299336161</c:v>
                </c:pt>
                <c:pt idx="30370">
                  <c:v>-0.116625054126929</c:v>
                </c:pt>
                <c:pt idx="30371">
                  <c:v>-0.11906672316511401</c:v>
                </c:pt>
                <c:pt idx="30372">
                  <c:v>-0.12128470156018201</c:v>
                </c:pt>
                <c:pt idx="30373">
                  <c:v>-0.12315410835962</c:v>
                </c:pt>
                <c:pt idx="30374">
                  <c:v>-0.124437696238684</c:v>
                </c:pt>
                <c:pt idx="30375">
                  <c:v>-0.125400448399587</c:v>
                </c:pt>
                <c:pt idx="30376">
                  <c:v>-0.12602125268242501</c:v>
                </c:pt>
                <c:pt idx="30377">
                  <c:v>-0.126080208343332</c:v>
                </c:pt>
                <c:pt idx="30378">
                  <c:v>-0.12584766172735701</c:v>
                </c:pt>
                <c:pt idx="30379">
                  <c:v>-0.125256267441545</c:v>
                </c:pt>
                <c:pt idx="30380">
                  <c:v>-0.124111209430043</c:v>
                </c:pt>
                <c:pt idx="30381">
                  <c:v>-0.12292076385471599</c:v>
                </c:pt>
                <c:pt idx="30382">
                  <c:v>-0.121160293275746</c:v>
                </c:pt>
                <c:pt idx="30383">
                  <c:v>-0.119067996009213</c:v>
                </c:pt>
                <c:pt idx="30384">
                  <c:v>-0.11700721849174101</c:v>
                </c:pt>
                <c:pt idx="30385">
                  <c:v>-0.113985426722401</c:v>
                </c:pt>
                <c:pt idx="30386">
                  <c:v>-0.11132194790658501</c:v>
                </c:pt>
                <c:pt idx="30387">
                  <c:v>-0.108136524671479</c:v>
                </c:pt>
                <c:pt idx="30388">
                  <c:v>-0.104535076844063</c:v>
                </c:pt>
                <c:pt idx="30389">
                  <c:v>-0.101182330490283</c:v>
                </c:pt>
                <c:pt idx="30390">
                  <c:v>-9.7217560862473407E-2</c:v>
                </c:pt>
                <c:pt idx="30391">
                  <c:v>-9.3235124590715604E-2</c:v>
                </c:pt>
                <c:pt idx="30392">
                  <c:v>-8.8930770750172097E-2</c:v>
                </c:pt>
                <c:pt idx="30393">
                  <c:v>-8.4783803362895899E-2</c:v>
                </c:pt>
                <c:pt idx="30394">
                  <c:v>-8.0481865561845695E-2</c:v>
                </c:pt>
                <c:pt idx="30395">
                  <c:v>-7.5971564643501202E-2</c:v>
                </c:pt>
                <c:pt idx="30396">
                  <c:v>-7.1498627445655799E-2</c:v>
                </c:pt>
                <c:pt idx="30397">
                  <c:v>-6.6908598819814299E-2</c:v>
                </c:pt>
                <c:pt idx="30398">
                  <c:v>-6.2434178623046899E-2</c:v>
                </c:pt>
                <c:pt idx="30399">
                  <c:v>-5.7950980227984603E-2</c:v>
                </c:pt>
                <c:pt idx="30400">
                  <c:v>-5.3768644467202899E-2</c:v>
                </c:pt>
                <c:pt idx="30401">
                  <c:v>-4.9282443330696001E-2</c:v>
                </c:pt>
                <c:pt idx="30402">
                  <c:v>-4.5094329181018897E-2</c:v>
                </c:pt>
                <c:pt idx="30403">
                  <c:v>-4.0995479089046299E-2</c:v>
                </c:pt>
                <c:pt idx="30404">
                  <c:v>-3.7080192305227203E-2</c:v>
                </c:pt>
                <c:pt idx="30405">
                  <c:v>-3.31825903151379E-2</c:v>
                </c:pt>
                <c:pt idx="30406">
                  <c:v>-2.9823508174169198E-2</c:v>
                </c:pt>
                <c:pt idx="30407">
                  <c:v>-2.63603274883835E-2</c:v>
                </c:pt>
                <c:pt idx="30408">
                  <c:v>-2.3244222757383502E-2</c:v>
                </c:pt>
                <c:pt idx="30409">
                  <c:v>-2.02293881710611E-2</c:v>
                </c:pt>
                <c:pt idx="30410">
                  <c:v>-1.75279086569449E-2</c:v>
                </c:pt>
                <c:pt idx="30411">
                  <c:v>-1.5446085102525899E-2</c:v>
                </c:pt>
                <c:pt idx="30412">
                  <c:v>-1.3218250333909399E-2</c:v>
                </c:pt>
                <c:pt idx="30413">
                  <c:v>-1.14203602095254E-2</c:v>
                </c:pt>
                <c:pt idx="30414">
                  <c:v>-9.9491599949673905E-3</c:v>
                </c:pt>
                <c:pt idx="30415">
                  <c:v>-8.5060936322716406E-3</c:v>
                </c:pt>
                <c:pt idx="30416">
                  <c:v>-7.8930324415033993E-3</c:v>
                </c:pt>
                <c:pt idx="30417">
                  <c:v>-7.1353658296081203E-3</c:v>
                </c:pt>
                <c:pt idx="30418">
                  <c:v>-6.7073574991084704E-3</c:v>
                </c:pt>
                <c:pt idx="30419">
                  <c:v>-6.6236605030167801E-3</c:v>
                </c:pt>
                <c:pt idx="30420">
                  <c:v>-6.8895212478973997E-3</c:v>
                </c:pt>
                <c:pt idx="30421">
                  <c:v>-7.3561940763848203E-3</c:v>
                </c:pt>
                <c:pt idx="30422">
                  <c:v>-8.2285563786457603E-3</c:v>
                </c:pt>
                <c:pt idx="30423">
                  <c:v>-9.2122155637359895E-3</c:v>
                </c:pt>
                <c:pt idx="30424">
                  <c:v>-1.0420906577825399E-2</c:v>
                </c:pt>
                <c:pt idx="30425">
                  <c:v>-1.1962201364993E-2</c:v>
                </c:pt>
                <c:pt idx="30426">
                  <c:v>-1.36894820263772E-2</c:v>
                </c:pt>
                <c:pt idx="30427">
                  <c:v>-1.5983347281301501E-2</c:v>
                </c:pt>
                <c:pt idx="30428">
                  <c:v>-1.79645155474055E-2</c:v>
                </c:pt>
                <c:pt idx="30429">
                  <c:v>-2.0479604300580202E-2</c:v>
                </c:pt>
                <c:pt idx="30430">
                  <c:v>-2.2983097399843E-2</c:v>
                </c:pt>
                <c:pt idx="30431">
                  <c:v>-2.5778347676038701E-2</c:v>
                </c:pt>
                <c:pt idx="30432">
                  <c:v>-2.8412268342900299E-2</c:v>
                </c:pt>
                <c:pt idx="30433">
                  <c:v>-3.1589919888020998E-2</c:v>
                </c:pt>
                <c:pt idx="30434">
                  <c:v>-3.4468117051855797E-2</c:v>
                </c:pt>
                <c:pt idx="30435">
                  <c:v>-3.75349158673286E-2</c:v>
                </c:pt>
                <c:pt idx="30436">
                  <c:v>-4.0774309266878098E-2</c:v>
                </c:pt>
                <c:pt idx="30437">
                  <c:v>-4.36370539457063E-2</c:v>
                </c:pt>
                <c:pt idx="30438">
                  <c:v>-4.7160566826178099E-2</c:v>
                </c:pt>
                <c:pt idx="30439">
                  <c:v>-5.0283043044231202E-2</c:v>
                </c:pt>
                <c:pt idx="30440">
                  <c:v>-5.3259955964509803E-2</c:v>
                </c:pt>
                <c:pt idx="30441">
                  <c:v>-5.6321412135702097E-2</c:v>
                </c:pt>
                <c:pt idx="30442">
                  <c:v>-5.9234199818086301E-2</c:v>
                </c:pt>
                <c:pt idx="30443">
                  <c:v>-6.2196396362558998E-2</c:v>
                </c:pt>
                <c:pt idx="30444">
                  <c:v>-6.5069711902411204E-2</c:v>
                </c:pt>
                <c:pt idx="30445">
                  <c:v>-6.7523058736941005E-2</c:v>
                </c:pt>
                <c:pt idx="30446">
                  <c:v>-6.9998132628027301E-2</c:v>
                </c:pt>
                <c:pt idx="30447">
                  <c:v>-7.2362986526336701E-2</c:v>
                </c:pt>
                <c:pt idx="30448">
                  <c:v>-7.4348275709963496E-2</c:v>
                </c:pt>
                <c:pt idx="30449">
                  <c:v>-7.6671682720134193E-2</c:v>
                </c:pt>
                <c:pt idx="30450">
                  <c:v>-7.81669599185425E-2</c:v>
                </c:pt>
                <c:pt idx="30451">
                  <c:v>-7.9734868678099993E-2</c:v>
                </c:pt>
                <c:pt idx="30452">
                  <c:v>-8.1193685953099795E-2</c:v>
                </c:pt>
                <c:pt idx="30453">
                  <c:v>-8.2148987282192804E-2</c:v>
                </c:pt>
                <c:pt idx="30454">
                  <c:v>-8.3403598533538695E-2</c:v>
                </c:pt>
                <c:pt idx="30455">
                  <c:v>-8.4062308930566002E-2</c:v>
                </c:pt>
                <c:pt idx="30456">
                  <c:v>-8.4318327885642197E-2</c:v>
                </c:pt>
                <c:pt idx="30457">
                  <c:v>-8.4689526026190495E-2</c:v>
                </c:pt>
                <c:pt idx="30458">
                  <c:v>-8.43799982446191E-2</c:v>
                </c:pt>
                <c:pt idx="30459">
                  <c:v>-8.4385001708888005E-2</c:v>
                </c:pt>
                <c:pt idx="30460">
                  <c:v>-8.3739435790929795E-2</c:v>
                </c:pt>
                <c:pt idx="30461">
                  <c:v>-8.3124139539703296E-2</c:v>
                </c:pt>
                <c:pt idx="30462">
                  <c:v>-8.2172108955158696E-2</c:v>
                </c:pt>
                <c:pt idx="30463">
                  <c:v>-8.1085444777280399E-2</c:v>
                </c:pt>
                <c:pt idx="30464">
                  <c:v>-7.9743581625271107E-2</c:v>
                </c:pt>
                <c:pt idx="30465">
                  <c:v>-7.8316778952556704E-2</c:v>
                </c:pt>
                <c:pt idx="30466">
                  <c:v>-7.6970983455024594E-2</c:v>
                </c:pt>
                <c:pt idx="30467">
                  <c:v>-7.4822516706705602E-2</c:v>
                </c:pt>
                <c:pt idx="30468">
                  <c:v>-7.2941879619967606E-2</c:v>
                </c:pt>
                <c:pt idx="30469">
                  <c:v>-7.0816263294329496E-2</c:v>
                </c:pt>
                <c:pt idx="30470">
                  <c:v>-6.8799739157950096E-2</c:v>
                </c:pt>
                <c:pt idx="30471">
                  <c:v>-6.6606996941422594E-2</c:v>
                </c:pt>
                <c:pt idx="30472">
                  <c:v>-6.4048164878851205E-2</c:v>
                </c:pt>
                <c:pt idx="30473">
                  <c:v>-6.16028924546448E-2</c:v>
                </c:pt>
                <c:pt idx="30474">
                  <c:v>-5.9208594752783103E-2</c:v>
                </c:pt>
                <c:pt idx="30475">
                  <c:v>-5.6847361364450302E-2</c:v>
                </c:pt>
                <c:pt idx="30476">
                  <c:v>-5.4448676959426498E-2</c:v>
                </c:pt>
                <c:pt idx="30477">
                  <c:v>-5.2175631407310297E-2</c:v>
                </c:pt>
                <c:pt idx="30478">
                  <c:v>-4.9613466808829401E-2</c:v>
                </c:pt>
                <c:pt idx="30479">
                  <c:v>-4.7442455740790097E-2</c:v>
                </c:pt>
                <c:pt idx="30480">
                  <c:v>-4.5145086796175203E-2</c:v>
                </c:pt>
                <c:pt idx="30481">
                  <c:v>-4.33338149131147E-2</c:v>
                </c:pt>
                <c:pt idx="30482">
                  <c:v>-4.1382467639889502E-2</c:v>
                </c:pt>
                <c:pt idx="30483">
                  <c:v>-3.9292767616613003E-2</c:v>
                </c:pt>
                <c:pt idx="30484">
                  <c:v>-3.7827861146317698E-2</c:v>
                </c:pt>
                <c:pt idx="30485">
                  <c:v>-3.6031571520297699E-2</c:v>
                </c:pt>
                <c:pt idx="30486">
                  <c:v>-3.4876239216367802E-2</c:v>
                </c:pt>
                <c:pt idx="30487">
                  <c:v>-3.3683250343362503E-2</c:v>
                </c:pt>
                <c:pt idx="30488">
                  <c:v>-3.2941313142101802E-2</c:v>
                </c:pt>
                <c:pt idx="30489">
                  <c:v>-3.1862676492821797E-2</c:v>
                </c:pt>
                <c:pt idx="30490">
                  <c:v>-3.1595657385236398E-2</c:v>
                </c:pt>
                <c:pt idx="30491">
                  <c:v>-3.1539607092108998E-2</c:v>
                </c:pt>
                <c:pt idx="30492">
                  <c:v>-3.1338663130542101E-2</c:v>
                </c:pt>
                <c:pt idx="30493">
                  <c:v>-3.2109585210369003E-2</c:v>
                </c:pt>
                <c:pt idx="30494">
                  <c:v>-3.2401952418156098E-2</c:v>
                </c:pt>
                <c:pt idx="30495">
                  <c:v>-3.3366559204586699E-2</c:v>
                </c:pt>
                <c:pt idx="30496">
                  <c:v>-3.4345398289440797E-2</c:v>
                </c:pt>
                <c:pt idx="30497">
                  <c:v>-3.5652715666519799E-2</c:v>
                </c:pt>
                <c:pt idx="30498">
                  <c:v>-3.7648953889142397E-2</c:v>
                </c:pt>
                <c:pt idx="30499">
                  <c:v>-3.9320342110318797E-2</c:v>
                </c:pt>
                <c:pt idx="30500">
                  <c:v>-4.1551706266270499E-2</c:v>
                </c:pt>
                <c:pt idx="30501">
                  <c:v>-4.3843969489204701E-2</c:v>
                </c:pt>
                <c:pt idx="30502">
                  <c:v>-4.6595626872001701E-2</c:v>
                </c:pt>
                <c:pt idx="30503">
                  <c:v>-4.9931299241972399E-2</c:v>
                </c:pt>
                <c:pt idx="30504">
                  <c:v>-5.2812647594874099E-2</c:v>
                </c:pt>
                <c:pt idx="30505">
                  <c:v>-5.6092034120107E-2</c:v>
                </c:pt>
                <c:pt idx="30506">
                  <c:v>-5.9746648659063498E-2</c:v>
                </c:pt>
                <c:pt idx="30507">
                  <c:v>-6.3241353523221105E-2</c:v>
                </c:pt>
                <c:pt idx="30508">
                  <c:v>-6.7254331632786504E-2</c:v>
                </c:pt>
                <c:pt idx="30509">
                  <c:v>-7.1394342991824802E-2</c:v>
                </c:pt>
                <c:pt idx="30510">
                  <c:v>-7.5210778542203593E-2</c:v>
                </c:pt>
                <c:pt idx="30511">
                  <c:v>-7.9498553090712007E-2</c:v>
                </c:pt>
                <c:pt idx="30512">
                  <c:v>-8.3750760363153001E-2</c:v>
                </c:pt>
                <c:pt idx="30513">
                  <c:v>-8.8242529246776003E-2</c:v>
                </c:pt>
                <c:pt idx="30514">
                  <c:v>-9.2801351417700406E-2</c:v>
                </c:pt>
                <c:pt idx="30515">
                  <c:v>-9.6905316706605099E-2</c:v>
                </c:pt>
                <c:pt idx="30516">
                  <c:v>-0.101509040663017</c:v>
                </c:pt>
                <c:pt idx="30517">
                  <c:v>-0.105663395303073</c:v>
                </c:pt>
                <c:pt idx="30518">
                  <c:v>-0.110306613732968</c:v>
                </c:pt>
                <c:pt idx="30519">
                  <c:v>-0.11454181545933401</c:v>
                </c:pt>
                <c:pt idx="30520">
                  <c:v>-0.118808771067673</c:v>
                </c:pt>
                <c:pt idx="30521">
                  <c:v>-0.12273492248206699</c:v>
                </c:pt>
                <c:pt idx="30522">
                  <c:v>-0.12643961956990299</c:v>
                </c:pt>
                <c:pt idx="30523">
                  <c:v>-0.13041876890293799</c:v>
                </c:pt>
                <c:pt idx="30524">
                  <c:v>-0.13365096109318</c:v>
                </c:pt>
                <c:pt idx="30525">
                  <c:v>-0.137412487754285</c:v>
                </c:pt>
                <c:pt idx="30526">
                  <c:v>-0.140236028506386</c:v>
                </c:pt>
                <c:pt idx="30527">
                  <c:v>-0.142842835126646</c:v>
                </c:pt>
                <c:pt idx="30528">
                  <c:v>-0.14550086801680101</c:v>
                </c:pt>
                <c:pt idx="30529">
                  <c:v>-0.14763224803688099</c:v>
                </c:pt>
                <c:pt idx="30530">
                  <c:v>-0.14991856094338499</c:v>
                </c:pt>
                <c:pt idx="30531">
                  <c:v>-0.15126111917349799</c:v>
                </c:pt>
                <c:pt idx="30532">
                  <c:v>-0.15259210392120801</c:v>
                </c:pt>
                <c:pt idx="30533">
                  <c:v>-0.15355604951376101</c:v>
                </c:pt>
                <c:pt idx="30534">
                  <c:v>-0.15410281367700299</c:v>
                </c:pt>
                <c:pt idx="30535">
                  <c:v>-0.15454934677650101</c:v>
                </c:pt>
                <c:pt idx="30536">
                  <c:v>-0.15446266100422701</c:v>
                </c:pt>
                <c:pt idx="30537">
                  <c:v>-0.15390529838368</c:v>
                </c:pt>
                <c:pt idx="30538">
                  <c:v>-0.153127396860578</c:v>
                </c:pt>
                <c:pt idx="30539">
                  <c:v>-0.15197037896114399</c:v>
                </c:pt>
                <c:pt idx="30540">
                  <c:v>-0.15026844899542699</c:v>
                </c:pt>
                <c:pt idx="30541">
                  <c:v>-0.148718598872214</c:v>
                </c:pt>
                <c:pt idx="30542">
                  <c:v>-0.146163929459003</c:v>
                </c:pt>
                <c:pt idx="30543">
                  <c:v>-0.14373449875616801</c:v>
                </c:pt>
                <c:pt idx="30544">
                  <c:v>-0.14067972044803501</c:v>
                </c:pt>
                <c:pt idx="30545">
                  <c:v>-0.13722914115687901</c:v>
                </c:pt>
                <c:pt idx="30546">
                  <c:v>-0.13392770600411</c:v>
                </c:pt>
                <c:pt idx="30547">
                  <c:v>-0.12982101256063799</c:v>
                </c:pt>
                <c:pt idx="30548">
                  <c:v>-0.12567683891244599</c:v>
                </c:pt>
                <c:pt idx="30549">
                  <c:v>-0.12094927718880399</c:v>
                </c:pt>
                <c:pt idx="30550">
                  <c:v>-0.11635511059781301</c:v>
                </c:pt>
                <c:pt idx="30551">
                  <c:v>-0.111151241096347</c:v>
                </c:pt>
                <c:pt idx="30552">
                  <c:v>-0.106118760144847</c:v>
                </c:pt>
                <c:pt idx="30553">
                  <c:v>-0.100542644766508</c:v>
                </c:pt>
                <c:pt idx="30554">
                  <c:v>-9.47676737685961E-2</c:v>
                </c:pt>
                <c:pt idx="30555">
                  <c:v>-8.9472653003428604E-2</c:v>
                </c:pt>
                <c:pt idx="30556">
                  <c:v>-8.3147771032215698E-2</c:v>
                </c:pt>
                <c:pt idx="30557">
                  <c:v>-7.7595795007020296E-2</c:v>
                </c:pt>
                <c:pt idx="30558">
                  <c:v>-7.1254652524528603E-2</c:v>
                </c:pt>
                <c:pt idx="30559">
                  <c:v>-6.5232923834133205E-2</c:v>
                </c:pt>
                <c:pt idx="30560">
                  <c:v>-5.9040362798187702E-2</c:v>
                </c:pt>
                <c:pt idx="30561">
                  <c:v>-5.3023605861267399E-2</c:v>
                </c:pt>
                <c:pt idx="30562">
                  <c:v>-4.6869552082737798E-2</c:v>
                </c:pt>
                <c:pt idx="30563">
                  <c:v>-4.1033172657141702E-2</c:v>
                </c:pt>
                <c:pt idx="30564">
                  <c:v>-3.4559312570061097E-2</c:v>
                </c:pt>
                <c:pt idx="30565">
                  <c:v>-2.8791438689329801E-2</c:v>
                </c:pt>
                <c:pt idx="30566">
                  <c:v>-2.29569910496327E-2</c:v>
                </c:pt>
                <c:pt idx="30567">
                  <c:v>-1.71807172862403E-2</c:v>
                </c:pt>
                <c:pt idx="30568">
                  <c:v>-1.2075546069805401E-2</c:v>
                </c:pt>
                <c:pt idx="30569">
                  <c:v>-6.3699577424562899E-3</c:v>
                </c:pt>
                <c:pt idx="30570">
                  <c:v>-1.4724895614669699E-3</c:v>
                </c:pt>
                <c:pt idx="30571">
                  <c:v>3.5488756419049198E-3</c:v>
                </c:pt>
                <c:pt idx="30572">
                  <c:v>7.76323885912307E-3</c:v>
                </c:pt>
                <c:pt idx="30573">
                  <c:v>1.2346293078269999E-2</c:v>
                </c:pt>
                <c:pt idx="30574">
                  <c:v>1.6376805979890399E-2</c:v>
                </c:pt>
                <c:pt idx="30575">
                  <c:v>2.0340045769738E-2</c:v>
                </c:pt>
                <c:pt idx="30576">
                  <c:v>2.3747261632968499E-2</c:v>
                </c:pt>
                <c:pt idx="30577">
                  <c:v>2.7044773882336299E-2</c:v>
                </c:pt>
                <c:pt idx="30578">
                  <c:v>2.9524440860129099E-2</c:v>
                </c:pt>
                <c:pt idx="30579">
                  <c:v>3.2243566713855601E-2</c:v>
                </c:pt>
                <c:pt idx="30580">
                  <c:v>3.4372642376071898E-2</c:v>
                </c:pt>
                <c:pt idx="30581">
                  <c:v>3.6376043134725797E-2</c:v>
                </c:pt>
                <c:pt idx="30582">
                  <c:v>3.7489816912009498E-2</c:v>
                </c:pt>
                <c:pt idx="30583">
                  <c:v>3.8863663837297197E-2</c:v>
                </c:pt>
                <c:pt idx="30584">
                  <c:v>3.94396356649276E-2</c:v>
                </c:pt>
                <c:pt idx="30585">
                  <c:v>3.9939238700377501E-2</c:v>
                </c:pt>
                <c:pt idx="30586">
                  <c:v>4.0220691065870701E-2</c:v>
                </c:pt>
                <c:pt idx="30587">
                  <c:v>3.9818636536304797E-2</c:v>
                </c:pt>
                <c:pt idx="30588">
                  <c:v>3.92798870282976E-2</c:v>
                </c:pt>
                <c:pt idx="30589">
                  <c:v>3.80695017980563E-2</c:v>
                </c:pt>
                <c:pt idx="30590">
                  <c:v>3.7214942900993697E-2</c:v>
                </c:pt>
                <c:pt idx="30591">
                  <c:v>3.5919685528724099E-2</c:v>
                </c:pt>
                <c:pt idx="30592">
                  <c:v>3.4234988794171403E-2</c:v>
                </c:pt>
                <c:pt idx="30593">
                  <c:v>3.2256736976757398E-2</c:v>
                </c:pt>
                <c:pt idx="30594">
                  <c:v>3.0036269603137399E-2</c:v>
                </c:pt>
                <c:pt idx="30595">
                  <c:v>2.7374446074074001E-2</c:v>
                </c:pt>
                <c:pt idx="30596">
                  <c:v>2.50685741712896E-2</c:v>
                </c:pt>
                <c:pt idx="30597">
                  <c:v>2.19733348766302E-2</c:v>
                </c:pt>
                <c:pt idx="30598">
                  <c:v>1.89505806011506E-2</c:v>
                </c:pt>
                <c:pt idx="30599">
                  <c:v>1.60405805281441E-2</c:v>
                </c:pt>
                <c:pt idx="30600">
                  <c:v>1.26780360603261E-2</c:v>
                </c:pt>
                <c:pt idx="30601">
                  <c:v>9.2437858144585206E-3</c:v>
                </c:pt>
                <c:pt idx="30602">
                  <c:v>5.9382323171303601E-3</c:v>
                </c:pt>
                <c:pt idx="30603">
                  <c:v>2.3676633044953399E-3</c:v>
                </c:pt>
                <c:pt idx="30604">
                  <c:v>-8.9894959423427497E-4</c:v>
                </c:pt>
                <c:pt idx="30605">
                  <c:v>-4.2886869722365299E-3</c:v>
                </c:pt>
                <c:pt idx="30606">
                  <c:v>-7.4864836582730796E-3</c:v>
                </c:pt>
                <c:pt idx="30607">
                  <c:v>-1.1113462310200399E-2</c:v>
                </c:pt>
                <c:pt idx="30608">
                  <c:v>-1.45306641902542E-2</c:v>
                </c:pt>
                <c:pt idx="30609">
                  <c:v>-1.76095533095969E-2</c:v>
                </c:pt>
                <c:pt idx="30610">
                  <c:v>-2.0585243066496901E-2</c:v>
                </c:pt>
                <c:pt idx="30611">
                  <c:v>-2.34228302294547E-2</c:v>
                </c:pt>
                <c:pt idx="30612">
                  <c:v>-2.64132301568911E-2</c:v>
                </c:pt>
                <c:pt idx="30613">
                  <c:v>-2.9015599474086801E-2</c:v>
                </c:pt>
                <c:pt idx="30614">
                  <c:v>-3.1375490937035101E-2</c:v>
                </c:pt>
                <c:pt idx="30615">
                  <c:v>-3.3247759948620802E-2</c:v>
                </c:pt>
                <c:pt idx="30616">
                  <c:v>-3.5407692527252198E-2</c:v>
                </c:pt>
                <c:pt idx="30617">
                  <c:v>-3.7318304562972103E-2</c:v>
                </c:pt>
                <c:pt idx="30618">
                  <c:v>-3.8618925810030701E-2</c:v>
                </c:pt>
                <c:pt idx="30619">
                  <c:v>-3.9840093298714699E-2</c:v>
                </c:pt>
                <c:pt idx="30620">
                  <c:v>-4.0614619961880899E-2</c:v>
                </c:pt>
                <c:pt idx="30621">
                  <c:v>-4.1176438305381598E-2</c:v>
                </c:pt>
                <c:pt idx="30622">
                  <c:v>-4.1806250241100303E-2</c:v>
                </c:pt>
                <c:pt idx="30623">
                  <c:v>-4.2051025292781402E-2</c:v>
                </c:pt>
                <c:pt idx="30624">
                  <c:v>-4.1858209592206798E-2</c:v>
                </c:pt>
                <c:pt idx="30625">
                  <c:v>-4.1243248539354502E-2</c:v>
                </c:pt>
                <c:pt idx="30626">
                  <c:v>-4.0340031997865601E-2</c:v>
                </c:pt>
                <c:pt idx="30627">
                  <c:v>-3.9640674740262803E-2</c:v>
                </c:pt>
                <c:pt idx="30628">
                  <c:v>-3.8154646798287097E-2</c:v>
                </c:pt>
                <c:pt idx="30629">
                  <c:v>-3.6482298397670802E-2</c:v>
                </c:pt>
                <c:pt idx="30630">
                  <c:v>-3.4828484089457802E-2</c:v>
                </c:pt>
                <c:pt idx="30631">
                  <c:v>-3.2184693895496601E-2</c:v>
                </c:pt>
                <c:pt idx="30632">
                  <c:v>-3.02472645318708E-2</c:v>
                </c:pt>
                <c:pt idx="30633">
                  <c:v>-2.7520211901499499E-2</c:v>
                </c:pt>
                <c:pt idx="30634">
                  <c:v>-2.4926447033245799E-2</c:v>
                </c:pt>
                <c:pt idx="30635">
                  <c:v>-2.1680508744261699E-2</c:v>
                </c:pt>
                <c:pt idx="30636">
                  <c:v>-1.83008467935338E-2</c:v>
                </c:pt>
                <c:pt idx="30637">
                  <c:v>-1.49510101628746E-2</c:v>
                </c:pt>
                <c:pt idx="30638">
                  <c:v>-1.1455791678168899E-2</c:v>
                </c:pt>
                <c:pt idx="30639">
                  <c:v>-8.0153379179916107E-3</c:v>
                </c:pt>
                <c:pt idx="30640">
                  <c:v>-4.0372747134577803E-3</c:v>
                </c:pt>
                <c:pt idx="30641" formatCode="0.00E+00">
                  <c:v>3.8421718448047999E-5</c:v>
                </c:pt>
                <c:pt idx="30642">
                  <c:v>4.2970282657604098E-3</c:v>
                </c:pt>
                <c:pt idx="30643">
                  <c:v>8.2924319228049395E-3</c:v>
                </c:pt>
                <c:pt idx="30644">
                  <c:v>1.19575039911653E-2</c:v>
                </c:pt>
                <c:pt idx="30645">
                  <c:v>1.6625001243623701E-2</c:v>
                </c:pt>
                <c:pt idx="30646">
                  <c:v>2.0890480513665901E-2</c:v>
                </c:pt>
                <c:pt idx="30647">
                  <c:v>2.5301713212052698E-2</c:v>
                </c:pt>
                <c:pt idx="30648">
                  <c:v>2.9339330159646099E-2</c:v>
                </c:pt>
                <c:pt idx="30649">
                  <c:v>3.3068558098218799E-2</c:v>
                </c:pt>
                <c:pt idx="30650">
                  <c:v>3.7259911602895497E-2</c:v>
                </c:pt>
                <c:pt idx="30651">
                  <c:v>4.1436737383477897E-2</c:v>
                </c:pt>
                <c:pt idx="30652">
                  <c:v>4.5387113835731602E-2</c:v>
                </c:pt>
                <c:pt idx="30653">
                  <c:v>4.9388495097116597E-2</c:v>
                </c:pt>
                <c:pt idx="30654">
                  <c:v>5.2438964355996098E-2</c:v>
                </c:pt>
                <c:pt idx="30655">
                  <c:v>5.5908152934020003E-2</c:v>
                </c:pt>
                <c:pt idx="30656">
                  <c:v>5.9625942951014699E-2</c:v>
                </c:pt>
                <c:pt idx="30657">
                  <c:v>6.2752802155697104E-2</c:v>
                </c:pt>
                <c:pt idx="30658">
                  <c:v>6.5852188842887099E-2</c:v>
                </c:pt>
                <c:pt idx="30659">
                  <c:v>6.8124124801664895E-2</c:v>
                </c:pt>
                <c:pt idx="30660">
                  <c:v>7.0871984661706605E-2</c:v>
                </c:pt>
                <c:pt idx="30661">
                  <c:v>7.3169412412664198E-2</c:v>
                </c:pt>
                <c:pt idx="30662">
                  <c:v>7.5414949735017195E-2</c:v>
                </c:pt>
                <c:pt idx="30663">
                  <c:v>7.7374806633441595E-2</c:v>
                </c:pt>
                <c:pt idx="30664">
                  <c:v>7.8635637211613499E-2</c:v>
                </c:pt>
                <c:pt idx="30665">
                  <c:v>8.0115072526320705E-2</c:v>
                </c:pt>
                <c:pt idx="30666">
                  <c:v>8.1114730751910905E-2</c:v>
                </c:pt>
                <c:pt idx="30667">
                  <c:v>8.2239507624680894E-2</c:v>
                </c:pt>
                <c:pt idx="30668">
                  <c:v>8.2834993697023601E-2</c:v>
                </c:pt>
                <c:pt idx="30669">
                  <c:v>8.3214154079626401E-2</c:v>
                </c:pt>
                <c:pt idx="30670">
                  <c:v>8.3569092134447798E-2</c:v>
                </c:pt>
                <c:pt idx="30671">
                  <c:v>8.3144568032045701E-2</c:v>
                </c:pt>
                <c:pt idx="30672">
                  <c:v>8.3308766038698898E-2</c:v>
                </c:pt>
                <c:pt idx="30673">
                  <c:v>8.2740281275054603E-2</c:v>
                </c:pt>
                <c:pt idx="30674">
                  <c:v>8.2070800270338903E-2</c:v>
                </c:pt>
                <c:pt idx="30675">
                  <c:v>8.1184709972278696E-2</c:v>
                </c:pt>
                <c:pt idx="30676">
                  <c:v>7.9890231393383498E-2</c:v>
                </c:pt>
                <c:pt idx="30677">
                  <c:v>7.8829751430567099E-2</c:v>
                </c:pt>
                <c:pt idx="30678">
                  <c:v>7.7469176060460596E-2</c:v>
                </c:pt>
                <c:pt idx="30679">
                  <c:v>7.6006634238617796E-2</c:v>
                </c:pt>
                <c:pt idx="30680">
                  <c:v>7.4323801175695398E-2</c:v>
                </c:pt>
                <c:pt idx="30681">
                  <c:v>7.2453167580016506E-2</c:v>
                </c:pt>
                <c:pt idx="30682">
                  <c:v>7.0600557739086203E-2</c:v>
                </c:pt>
                <c:pt idx="30683">
                  <c:v>6.8850249417645906E-2</c:v>
                </c:pt>
                <c:pt idx="30684">
                  <c:v>6.6844243274134699E-2</c:v>
                </c:pt>
                <c:pt idx="30685">
                  <c:v>6.5117997833045796E-2</c:v>
                </c:pt>
                <c:pt idx="30686">
                  <c:v>6.2873230866604402E-2</c:v>
                </c:pt>
                <c:pt idx="30687">
                  <c:v>6.0810599629277103E-2</c:v>
                </c:pt>
                <c:pt idx="30688">
                  <c:v>5.8946268865283098E-2</c:v>
                </c:pt>
                <c:pt idx="30689">
                  <c:v>5.7008914220665501E-2</c:v>
                </c:pt>
                <c:pt idx="30690">
                  <c:v>5.5129908489661303E-2</c:v>
                </c:pt>
                <c:pt idx="30691">
                  <c:v>5.3118117612975503E-2</c:v>
                </c:pt>
                <c:pt idx="30692">
                  <c:v>5.1475811395119697E-2</c:v>
                </c:pt>
                <c:pt idx="30693">
                  <c:v>4.9666958237967601E-2</c:v>
                </c:pt>
                <c:pt idx="30694">
                  <c:v>4.8374367236127903E-2</c:v>
                </c:pt>
                <c:pt idx="30695">
                  <c:v>4.7234334357062903E-2</c:v>
                </c:pt>
                <c:pt idx="30696">
                  <c:v>4.6000073265860197E-2</c:v>
                </c:pt>
                <c:pt idx="30697">
                  <c:v>4.5108209366747497E-2</c:v>
                </c:pt>
                <c:pt idx="30698">
                  <c:v>4.3959851379285597E-2</c:v>
                </c:pt>
                <c:pt idx="30699">
                  <c:v>4.35193059160267E-2</c:v>
                </c:pt>
                <c:pt idx="30700">
                  <c:v>4.3192500378493703E-2</c:v>
                </c:pt>
                <c:pt idx="30701">
                  <c:v>4.2950250609628197E-2</c:v>
                </c:pt>
                <c:pt idx="30702">
                  <c:v>4.3028434128956697E-2</c:v>
                </c:pt>
                <c:pt idx="30703">
                  <c:v>4.2638574214986402E-2</c:v>
                </c:pt>
                <c:pt idx="30704">
                  <c:v>4.3522891551026899E-2</c:v>
                </c:pt>
                <c:pt idx="30705">
                  <c:v>4.4382523350404601E-2</c:v>
                </c:pt>
                <c:pt idx="30706">
                  <c:v>4.5199553526815803E-2</c:v>
                </c:pt>
                <c:pt idx="30707">
                  <c:v>4.6679348121966197E-2</c:v>
                </c:pt>
                <c:pt idx="30708">
                  <c:v>4.7821429227507699E-2</c:v>
                </c:pt>
                <c:pt idx="30709">
                  <c:v>4.95286732545887E-2</c:v>
                </c:pt>
                <c:pt idx="30710">
                  <c:v>5.1554842357103899E-2</c:v>
                </c:pt>
                <c:pt idx="30711">
                  <c:v>5.39617616581037E-2</c:v>
                </c:pt>
                <c:pt idx="30712">
                  <c:v>5.6369668669889697E-2</c:v>
                </c:pt>
                <c:pt idx="30713">
                  <c:v>5.8800812127677397E-2</c:v>
                </c:pt>
                <c:pt idx="30714">
                  <c:v>6.1763801792134802E-2</c:v>
                </c:pt>
                <c:pt idx="30715">
                  <c:v>6.5054507010995605E-2</c:v>
                </c:pt>
                <c:pt idx="30716">
                  <c:v>6.8265002200641606E-2</c:v>
                </c:pt>
                <c:pt idx="30717">
                  <c:v>7.1707510684328499E-2</c:v>
                </c:pt>
                <c:pt idx="30718">
                  <c:v>7.5561698023516505E-2</c:v>
                </c:pt>
                <c:pt idx="30719">
                  <c:v>7.9154094483757403E-2</c:v>
                </c:pt>
                <c:pt idx="30720">
                  <c:v>8.3258733438110702E-2</c:v>
                </c:pt>
                <c:pt idx="30721">
                  <c:v>8.7291602174638494E-2</c:v>
                </c:pt>
                <c:pt idx="30722">
                  <c:v>9.1786461202790007E-2</c:v>
                </c:pt>
                <c:pt idx="30723">
                  <c:v>9.6019188199789399E-2</c:v>
                </c:pt>
                <c:pt idx="30724">
                  <c:v>0.100737741720911</c:v>
                </c:pt>
                <c:pt idx="30725">
                  <c:v>0.105058187203649</c:v>
                </c:pt>
                <c:pt idx="30726">
                  <c:v>0.109596051925827</c:v>
                </c:pt>
                <c:pt idx="30727">
                  <c:v>0.114326411373303</c:v>
                </c:pt>
                <c:pt idx="30728">
                  <c:v>0.11897350363437199</c:v>
                </c:pt>
                <c:pt idx="30729">
                  <c:v>0.123978835308324</c:v>
                </c:pt>
                <c:pt idx="30730">
                  <c:v>0.12802243060265101</c:v>
                </c:pt>
                <c:pt idx="30731">
                  <c:v>0.13284413773903</c:v>
                </c:pt>
                <c:pt idx="30732">
                  <c:v>0.137396882494491</c:v>
                </c:pt>
                <c:pt idx="30733">
                  <c:v>0.14209387108948601</c:v>
                </c:pt>
                <c:pt idx="30734">
                  <c:v>0.14662241831257999</c:v>
                </c:pt>
                <c:pt idx="30735">
                  <c:v>0.15074048996402001</c:v>
                </c:pt>
                <c:pt idx="30736">
                  <c:v>0.154912147792309</c:v>
                </c:pt>
                <c:pt idx="30737">
                  <c:v>0.15905821767102599</c:v>
                </c:pt>
                <c:pt idx="30738">
                  <c:v>0.163322177584793</c:v>
                </c:pt>
                <c:pt idx="30739">
                  <c:v>0.16721755686338299</c:v>
                </c:pt>
                <c:pt idx="30740">
                  <c:v>0.17076600612147699</c:v>
                </c:pt>
                <c:pt idx="30741">
                  <c:v>0.17388101844849399</c:v>
                </c:pt>
                <c:pt idx="30742">
                  <c:v>0.177215339470051</c:v>
                </c:pt>
                <c:pt idx="30743">
                  <c:v>0.180465588601979</c:v>
                </c:pt>
                <c:pt idx="30744">
                  <c:v>0.18334752592860601</c:v>
                </c:pt>
                <c:pt idx="30745">
                  <c:v>0.186132668153658</c:v>
                </c:pt>
                <c:pt idx="30746">
                  <c:v>0.18835518149727601</c:v>
                </c:pt>
                <c:pt idx="30747">
                  <c:v>0.19053013778977401</c:v>
                </c:pt>
                <c:pt idx="30748">
                  <c:v>0.19270582148344001</c:v>
                </c:pt>
                <c:pt idx="30749">
                  <c:v>0.19444940194650001</c:v>
                </c:pt>
                <c:pt idx="30750">
                  <c:v>0.19589860401203299</c:v>
                </c:pt>
                <c:pt idx="30751">
                  <c:v>0.19715211054545301</c:v>
                </c:pt>
                <c:pt idx="30752">
                  <c:v>0.19827514963776399</c:v>
                </c:pt>
                <c:pt idx="30753">
                  <c:v>0.19896475209940601</c:v>
                </c:pt>
                <c:pt idx="30754">
                  <c:v>0.19986732969242099</c:v>
                </c:pt>
                <c:pt idx="30755">
                  <c:v>0.20001652927119201</c:v>
                </c:pt>
                <c:pt idx="30756">
                  <c:v>0.20033890043521699</c:v>
                </c:pt>
                <c:pt idx="30757">
                  <c:v>0.200010434749193</c:v>
                </c:pt>
                <c:pt idx="30758">
                  <c:v>0.19965294983418999</c:v>
                </c:pt>
                <c:pt idx="30759">
                  <c:v>0.199430910378041</c:v>
                </c:pt>
                <c:pt idx="30760">
                  <c:v>0.19857443371337</c:v>
                </c:pt>
                <c:pt idx="30761">
                  <c:v>0.197878960489938</c:v>
                </c:pt>
                <c:pt idx="30762">
                  <c:v>0.19645012776836299</c:v>
                </c:pt>
                <c:pt idx="30763">
                  <c:v>0.19538125051091801</c:v>
                </c:pt>
                <c:pt idx="30764">
                  <c:v>0.19394643321014299</c:v>
                </c:pt>
                <c:pt idx="30765">
                  <c:v>0.192537037023292</c:v>
                </c:pt>
                <c:pt idx="30766">
                  <c:v>0.19073662875331401</c:v>
                </c:pt>
                <c:pt idx="30767">
                  <c:v>0.188928879771635</c:v>
                </c:pt>
                <c:pt idx="30768">
                  <c:v>0.186763228261312</c:v>
                </c:pt>
                <c:pt idx="30769">
                  <c:v>0.18474109786550399</c:v>
                </c:pt>
                <c:pt idx="30770">
                  <c:v>0.182754373730146</c:v>
                </c:pt>
                <c:pt idx="30771">
                  <c:v>0.180410558075524</c:v>
                </c:pt>
                <c:pt idx="30772">
                  <c:v>0.17826249994410401</c:v>
                </c:pt>
                <c:pt idx="30773">
                  <c:v>0.175598636881202</c:v>
                </c:pt>
                <c:pt idx="30774">
                  <c:v>0.173459327304086</c:v>
                </c:pt>
                <c:pt idx="30775">
                  <c:v>0.17102068276447999</c:v>
                </c:pt>
                <c:pt idx="30776">
                  <c:v>0.16863872088710499</c:v>
                </c:pt>
                <c:pt idx="30777">
                  <c:v>0.16623786025062301</c:v>
                </c:pt>
                <c:pt idx="30778">
                  <c:v>0.163927245554747</c:v>
                </c:pt>
                <c:pt idx="30779">
                  <c:v>0.16138133041379499</c:v>
                </c:pt>
                <c:pt idx="30780">
                  <c:v>0.158999238319665</c:v>
                </c:pt>
                <c:pt idx="30781">
                  <c:v>0.15683131464140099</c:v>
                </c:pt>
                <c:pt idx="30782">
                  <c:v>0.15446494698279301</c:v>
                </c:pt>
                <c:pt idx="30783">
                  <c:v>0.15240896041955701</c:v>
                </c:pt>
                <c:pt idx="30784">
                  <c:v>0.14999811373067201</c:v>
                </c:pt>
                <c:pt idx="30785">
                  <c:v>0.147751607725674</c:v>
                </c:pt>
                <c:pt idx="30786">
                  <c:v>0.14599251733928101</c:v>
                </c:pt>
                <c:pt idx="30787">
                  <c:v>0.143539770636293</c:v>
                </c:pt>
                <c:pt idx="30788">
                  <c:v>0.14252563296798099</c:v>
                </c:pt>
                <c:pt idx="30789">
                  <c:v>0.14015804554460401</c:v>
                </c:pt>
                <c:pt idx="30790">
                  <c:v>0.138576711027289</c:v>
                </c:pt>
                <c:pt idx="30791">
                  <c:v>0.13704589460669001</c:v>
                </c:pt>
                <c:pt idx="30792">
                  <c:v>0.13589014427431001</c:v>
                </c:pt>
                <c:pt idx="30793">
                  <c:v>0.134152003724159</c:v>
                </c:pt>
                <c:pt idx="30794">
                  <c:v>0.132938994339837</c:v>
                </c:pt>
                <c:pt idx="30795">
                  <c:v>0.13171594331844999</c:v>
                </c:pt>
                <c:pt idx="30796">
                  <c:v>0.129987259518861</c:v>
                </c:pt>
                <c:pt idx="30797">
                  <c:v>0.129699095822991</c:v>
                </c:pt>
                <c:pt idx="30798">
                  <c:v>0.12794069102974201</c:v>
                </c:pt>
                <c:pt idx="30799">
                  <c:v>0.12757005613374101</c:v>
                </c:pt>
                <c:pt idx="30800">
                  <c:v>0.12601415415261399</c:v>
                </c:pt>
                <c:pt idx="30801">
                  <c:v>0.125714027235731</c:v>
                </c:pt>
                <c:pt idx="30802">
                  <c:v>0.12514487687204801</c:v>
                </c:pt>
                <c:pt idx="30803">
                  <c:v>0.123962064778291</c:v>
                </c:pt>
                <c:pt idx="30804">
                  <c:v>0.124195741314716</c:v>
                </c:pt>
                <c:pt idx="30805">
                  <c:v>0.122681911733953</c:v>
                </c:pt>
                <c:pt idx="30806">
                  <c:v>0.12297278240709</c:v>
                </c:pt>
                <c:pt idx="30807">
                  <c:v>0.121957261085775</c:v>
                </c:pt>
                <c:pt idx="30808">
                  <c:v>0.121481629235384</c:v>
                </c:pt>
                <c:pt idx="30809">
                  <c:v>0.12102738254560901</c:v>
                </c:pt>
                <c:pt idx="30810">
                  <c:v>0.120306069315452</c:v>
                </c:pt>
                <c:pt idx="30811">
                  <c:v>0.12027666472800901</c:v>
                </c:pt>
                <c:pt idx="30812">
                  <c:v>0.118997484498024</c:v>
                </c:pt>
                <c:pt idx="30813">
                  <c:v>0.119136503741037</c:v>
                </c:pt>
                <c:pt idx="30814">
                  <c:v>0.118109790720776</c:v>
                </c:pt>
                <c:pt idx="30815">
                  <c:v>0.117981264330086</c:v>
                </c:pt>
                <c:pt idx="30816">
                  <c:v>0.11727640442276099</c:v>
                </c:pt>
                <c:pt idx="30817">
                  <c:v>0.116201290563113</c:v>
                </c:pt>
                <c:pt idx="30818">
                  <c:v>0.11598109889431001</c:v>
                </c:pt>
                <c:pt idx="30819">
                  <c:v>0.11481839775189399</c:v>
                </c:pt>
                <c:pt idx="30820">
                  <c:v>0.114434403773979</c:v>
                </c:pt>
                <c:pt idx="30821">
                  <c:v>0.113409945510763</c:v>
                </c:pt>
                <c:pt idx="30822">
                  <c:v>0.11221235025879001</c:v>
                </c:pt>
                <c:pt idx="30823">
                  <c:v>0.111136852009129</c:v>
                </c:pt>
                <c:pt idx="30824">
                  <c:v>0.110129476210081</c:v>
                </c:pt>
                <c:pt idx="30825">
                  <c:v>0.10925760999555401</c:v>
                </c:pt>
                <c:pt idx="30826">
                  <c:v>0.107829764636725</c:v>
                </c:pt>
                <c:pt idx="30827">
                  <c:v>0.10669358904237899</c:v>
                </c:pt>
                <c:pt idx="30828">
                  <c:v>0.105010445757009</c:v>
                </c:pt>
                <c:pt idx="30829">
                  <c:v>0.10407931578410801</c:v>
                </c:pt>
                <c:pt idx="30830">
                  <c:v>0.102451319277046</c:v>
                </c:pt>
                <c:pt idx="30831">
                  <c:v>0.10111238805075599</c:v>
                </c:pt>
                <c:pt idx="30832">
                  <c:v>9.9483541456517194E-2</c:v>
                </c:pt>
                <c:pt idx="30833">
                  <c:v>9.7706226531039997E-2</c:v>
                </c:pt>
                <c:pt idx="30834">
                  <c:v>9.6278394427894598E-2</c:v>
                </c:pt>
                <c:pt idx="30835">
                  <c:v>9.4306718546891696E-2</c:v>
                </c:pt>
                <c:pt idx="30836">
                  <c:v>9.2925206741510405E-2</c:v>
                </c:pt>
                <c:pt idx="30837">
                  <c:v>9.1036681110137394E-2</c:v>
                </c:pt>
                <c:pt idx="30838">
                  <c:v>8.9217870553394502E-2</c:v>
                </c:pt>
                <c:pt idx="30839">
                  <c:v>8.7501506216924499E-2</c:v>
                </c:pt>
                <c:pt idx="30840">
                  <c:v>8.5952309726630399E-2</c:v>
                </c:pt>
                <c:pt idx="30841">
                  <c:v>8.4269224141161198E-2</c:v>
                </c:pt>
                <c:pt idx="30842">
                  <c:v>8.2472892805756107E-2</c:v>
                </c:pt>
                <c:pt idx="30843">
                  <c:v>8.0951064692757493E-2</c:v>
                </c:pt>
                <c:pt idx="30844">
                  <c:v>7.8930235819357403E-2</c:v>
                </c:pt>
                <c:pt idx="30845">
                  <c:v>7.7789822143769199E-2</c:v>
                </c:pt>
                <c:pt idx="30846">
                  <c:v>7.6297097007037601E-2</c:v>
                </c:pt>
                <c:pt idx="30847">
                  <c:v>7.4737396357601696E-2</c:v>
                </c:pt>
                <c:pt idx="30848">
                  <c:v>7.3593584365995099E-2</c:v>
                </c:pt>
                <c:pt idx="30849">
                  <c:v>7.1811748058010397E-2</c:v>
                </c:pt>
                <c:pt idx="30850">
                  <c:v>7.1163917901290494E-2</c:v>
                </c:pt>
                <c:pt idx="30851">
                  <c:v>6.9788094464835901E-2</c:v>
                </c:pt>
                <c:pt idx="30852">
                  <c:v>6.90175551374545E-2</c:v>
                </c:pt>
                <c:pt idx="30853">
                  <c:v>6.8357558692979395E-2</c:v>
                </c:pt>
                <c:pt idx="30854">
                  <c:v>6.7327694505780106E-2</c:v>
                </c:pt>
                <c:pt idx="30855">
                  <c:v>6.7099713591090099E-2</c:v>
                </c:pt>
                <c:pt idx="30856">
                  <c:v>6.6653862028318897E-2</c:v>
                </c:pt>
                <c:pt idx="30857">
                  <c:v>6.6659766752038996E-2</c:v>
                </c:pt>
                <c:pt idx="30858">
                  <c:v>6.6348368748898795E-2</c:v>
                </c:pt>
                <c:pt idx="30859">
                  <c:v>6.6581310440379293E-2</c:v>
                </c:pt>
                <c:pt idx="30860">
                  <c:v>6.6556202374530402E-2</c:v>
                </c:pt>
                <c:pt idx="30861">
                  <c:v>6.7144553670151402E-2</c:v>
                </c:pt>
                <c:pt idx="30862">
                  <c:v>6.7641917203867002E-2</c:v>
                </c:pt>
                <c:pt idx="30863">
                  <c:v>6.8399533577105195E-2</c:v>
                </c:pt>
                <c:pt idx="30864">
                  <c:v>6.9487309565133298E-2</c:v>
                </c:pt>
                <c:pt idx="30865">
                  <c:v>7.03837866899715E-2</c:v>
                </c:pt>
                <c:pt idx="30866">
                  <c:v>7.1974148599859705E-2</c:v>
                </c:pt>
                <c:pt idx="30867">
                  <c:v>7.3032705565122605E-2</c:v>
                </c:pt>
                <c:pt idx="30868">
                  <c:v>7.4942413012196493E-2</c:v>
                </c:pt>
                <c:pt idx="30869">
                  <c:v>7.6510107384214099E-2</c:v>
                </c:pt>
                <c:pt idx="30870">
                  <c:v>7.8896611640087197E-2</c:v>
                </c:pt>
                <c:pt idx="30871">
                  <c:v>8.0657404428266494E-2</c:v>
                </c:pt>
                <c:pt idx="30872">
                  <c:v>8.2888522384780797E-2</c:v>
                </c:pt>
                <c:pt idx="30873">
                  <c:v>8.5642253800772603E-2</c:v>
                </c:pt>
                <c:pt idx="30874">
                  <c:v>8.7765332366129697E-2</c:v>
                </c:pt>
                <c:pt idx="30875">
                  <c:v>9.0953889742660193E-2</c:v>
                </c:pt>
                <c:pt idx="30876">
                  <c:v>9.2966172554095394E-2</c:v>
                </c:pt>
                <c:pt idx="30877">
                  <c:v>9.6107638171565105E-2</c:v>
                </c:pt>
                <c:pt idx="30878">
                  <c:v>9.8949537659712594E-2</c:v>
                </c:pt>
                <c:pt idx="30879">
                  <c:v>0.101873073062974</c:v>
                </c:pt>
                <c:pt idx="30880">
                  <c:v>0.105301224024499</c:v>
                </c:pt>
                <c:pt idx="30881">
                  <c:v>0.107800042464337</c:v>
                </c:pt>
                <c:pt idx="30882">
                  <c:v>0.111075059419613</c:v>
                </c:pt>
                <c:pt idx="30883">
                  <c:v>0.114027742300697</c:v>
                </c:pt>
                <c:pt idx="30884">
                  <c:v>0.117355321411366</c:v>
                </c:pt>
                <c:pt idx="30885">
                  <c:v>0.120514623257459</c:v>
                </c:pt>
                <c:pt idx="30886">
                  <c:v>0.12331098136640101</c:v>
                </c:pt>
                <c:pt idx="30887">
                  <c:v>0.12605420277236901</c:v>
                </c:pt>
                <c:pt idx="30888">
                  <c:v>0.12908904713303501</c:v>
                </c:pt>
                <c:pt idx="30889">
                  <c:v>0.13210261872613499</c:v>
                </c:pt>
                <c:pt idx="30890">
                  <c:v>0.134731570888872</c:v>
                </c:pt>
                <c:pt idx="30891">
                  <c:v>0.13735156563463699</c:v>
                </c:pt>
                <c:pt idx="30892">
                  <c:v>0.13959835326197101</c:v>
                </c:pt>
                <c:pt idx="30893">
                  <c:v>0.142080695303928</c:v>
                </c:pt>
                <c:pt idx="30894">
                  <c:v>0.144304272062413</c:v>
                </c:pt>
                <c:pt idx="30895">
                  <c:v>0.14634831384677199</c:v>
                </c:pt>
                <c:pt idx="30896">
                  <c:v>0.14816841644708101</c:v>
                </c:pt>
                <c:pt idx="30897">
                  <c:v>0.14982549268867101</c:v>
                </c:pt>
                <c:pt idx="30898">
                  <c:v>0.15113676320556099</c:v>
                </c:pt>
                <c:pt idx="30899">
                  <c:v>0.152414160286658</c:v>
                </c:pt>
                <c:pt idx="30900">
                  <c:v>0.153494226386132</c:v>
                </c:pt>
                <c:pt idx="30901">
                  <c:v>0.15412922983727501</c:v>
                </c:pt>
                <c:pt idx="30902">
                  <c:v>0.154880693937442</c:v>
                </c:pt>
                <c:pt idx="30903">
                  <c:v>0.15468686205895399</c:v>
                </c:pt>
                <c:pt idx="30904">
                  <c:v>0.154699355819442</c:v>
                </c:pt>
                <c:pt idx="30905">
                  <c:v>0.15484310285526601</c:v>
                </c:pt>
                <c:pt idx="30906">
                  <c:v>0.15426760508760001</c:v>
                </c:pt>
                <c:pt idx="30907">
                  <c:v>0.153639531134173</c:v>
                </c:pt>
                <c:pt idx="30908">
                  <c:v>0.152435530824934</c:v>
                </c:pt>
                <c:pt idx="30909">
                  <c:v>0.151063550949704</c:v>
                </c:pt>
                <c:pt idx="30910">
                  <c:v>0.149777677919299</c:v>
                </c:pt>
                <c:pt idx="30911">
                  <c:v>0.14802508366421299</c:v>
                </c:pt>
                <c:pt idx="30912">
                  <c:v>0.146345020436355</c:v>
                </c:pt>
                <c:pt idx="30913">
                  <c:v>0.14361117219885999</c:v>
                </c:pt>
                <c:pt idx="30914">
                  <c:v>0.14096131332148301</c:v>
                </c:pt>
                <c:pt idx="30915">
                  <c:v>0.13843340311629401</c:v>
                </c:pt>
                <c:pt idx="30916">
                  <c:v>0.135688948091231</c:v>
                </c:pt>
                <c:pt idx="30917">
                  <c:v>0.132342188757058</c:v>
                </c:pt>
                <c:pt idx="30918">
                  <c:v>0.12889287492433901</c:v>
                </c:pt>
                <c:pt idx="30919">
                  <c:v>0.12505704485330299</c:v>
                </c:pt>
                <c:pt idx="30920">
                  <c:v>0.121243017318692</c:v>
                </c:pt>
                <c:pt idx="30921">
                  <c:v>0.11784597956293801</c:v>
                </c:pt>
                <c:pt idx="30922">
                  <c:v>0.11351677408352</c:v>
                </c:pt>
                <c:pt idx="30923">
                  <c:v>0.10928053839881199</c:v>
                </c:pt>
                <c:pt idx="30924">
                  <c:v>0.104669945953728</c:v>
                </c:pt>
                <c:pt idx="30925">
                  <c:v>0.10028525345573901</c:v>
                </c:pt>
                <c:pt idx="30926">
                  <c:v>9.5654943533045697E-2</c:v>
                </c:pt>
                <c:pt idx="30927">
                  <c:v>9.0931073750551206E-2</c:v>
                </c:pt>
                <c:pt idx="30928">
                  <c:v>8.6073583222168695E-2</c:v>
                </c:pt>
                <c:pt idx="30929">
                  <c:v>8.1144208774059007E-2</c:v>
                </c:pt>
                <c:pt idx="30930">
                  <c:v>7.62866316749998E-2</c:v>
                </c:pt>
                <c:pt idx="30931">
                  <c:v>7.1102046393601695E-2</c:v>
                </c:pt>
                <c:pt idx="30932">
                  <c:v>6.6551216729181906E-2</c:v>
                </c:pt>
                <c:pt idx="30933">
                  <c:v>6.1585218215348403E-2</c:v>
                </c:pt>
                <c:pt idx="30934">
                  <c:v>5.6802868138553203E-2</c:v>
                </c:pt>
                <c:pt idx="30935">
                  <c:v>5.1802809354379302E-2</c:v>
                </c:pt>
                <c:pt idx="30936">
                  <c:v>4.6751071698856297E-2</c:v>
                </c:pt>
                <c:pt idx="30937">
                  <c:v>4.2568334025059898E-2</c:v>
                </c:pt>
                <c:pt idx="30938">
                  <c:v>3.7639223027029801E-2</c:v>
                </c:pt>
                <c:pt idx="30939">
                  <c:v>3.3286579035875598E-2</c:v>
                </c:pt>
                <c:pt idx="30940">
                  <c:v>2.8696552006393199E-2</c:v>
                </c:pt>
                <c:pt idx="30941">
                  <c:v>2.4148083131549401E-2</c:v>
                </c:pt>
                <c:pt idx="30942">
                  <c:v>2.0069570934063301E-2</c:v>
                </c:pt>
                <c:pt idx="30943">
                  <c:v>1.63114978517758E-2</c:v>
                </c:pt>
                <c:pt idx="30944">
                  <c:v>1.22748844797101E-2</c:v>
                </c:pt>
                <c:pt idx="30945">
                  <c:v>8.5245734803129601E-3</c:v>
                </c:pt>
                <c:pt idx="30946">
                  <c:v>4.8455632854109204E-3</c:v>
                </c:pt>
                <c:pt idx="30947">
                  <c:v>1.41316165726382E-3</c:v>
                </c:pt>
                <c:pt idx="30948">
                  <c:v>-1.3567033366029501E-3</c:v>
                </c:pt>
                <c:pt idx="30949">
                  <c:v>-4.53020433303982E-3</c:v>
                </c:pt>
                <c:pt idx="30950">
                  <c:v>-7.0588838865664498E-3</c:v>
                </c:pt>
                <c:pt idx="30951">
                  <c:v>-9.7561920173610296E-3</c:v>
                </c:pt>
                <c:pt idx="30952">
                  <c:v>-1.19942363079915E-2</c:v>
                </c:pt>
                <c:pt idx="30953">
                  <c:v>-1.40687549904077E-2</c:v>
                </c:pt>
                <c:pt idx="30954">
                  <c:v>-1.60358695945758E-2</c:v>
                </c:pt>
                <c:pt idx="30955">
                  <c:v>-1.7670078456309999E-2</c:v>
                </c:pt>
                <c:pt idx="30956">
                  <c:v>-1.9221632091540299E-2</c:v>
                </c:pt>
                <c:pt idx="30957">
                  <c:v>-2.0380394480263301E-2</c:v>
                </c:pt>
                <c:pt idx="30958">
                  <c:v>-2.16205278035627E-2</c:v>
                </c:pt>
                <c:pt idx="30959">
                  <c:v>-2.2234138899936799E-2</c:v>
                </c:pt>
                <c:pt idx="30960">
                  <c:v>-2.29427764509917E-2</c:v>
                </c:pt>
                <c:pt idx="30961">
                  <c:v>-2.3297452709820098E-2</c:v>
                </c:pt>
                <c:pt idx="30962">
                  <c:v>-2.3441761217338701E-2</c:v>
                </c:pt>
                <c:pt idx="30963">
                  <c:v>-2.3855753665018901E-2</c:v>
                </c:pt>
                <c:pt idx="30964">
                  <c:v>-2.3587665939370901E-2</c:v>
                </c:pt>
                <c:pt idx="30965">
                  <c:v>-2.3413150057540098E-2</c:v>
                </c:pt>
                <c:pt idx="30966">
                  <c:v>-2.3001925988324502E-2</c:v>
                </c:pt>
                <c:pt idx="30967">
                  <c:v>-2.2380604185906799E-2</c:v>
                </c:pt>
                <c:pt idx="30968">
                  <c:v>-2.201325662465E-2</c:v>
                </c:pt>
                <c:pt idx="30969">
                  <c:v>-2.13531084847552E-2</c:v>
                </c:pt>
                <c:pt idx="30970">
                  <c:v>-2.0418164050481101E-2</c:v>
                </c:pt>
                <c:pt idx="30971">
                  <c:v>-1.9456005688526599E-2</c:v>
                </c:pt>
                <c:pt idx="30972">
                  <c:v>-1.8402691426240399E-2</c:v>
                </c:pt>
                <c:pt idx="30973">
                  <c:v>-1.7230620360972101E-2</c:v>
                </c:pt>
                <c:pt idx="30974">
                  <c:v>-1.64714277097977E-2</c:v>
                </c:pt>
                <c:pt idx="30975">
                  <c:v>-1.4982416052064599E-2</c:v>
                </c:pt>
                <c:pt idx="30976">
                  <c:v>-1.37664218203423E-2</c:v>
                </c:pt>
                <c:pt idx="30977">
                  <c:v>-1.26045282484103E-2</c:v>
                </c:pt>
                <c:pt idx="30978">
                  <c:v>-1.13393479785564E-2</c:v>
                </c:pt>
                <c:pt idx="30979">
                  <c:v>-1.0436453554606699E-2</c:v>
                </c:pt>
                <c:pt idx="30980">
                  <c:v>-9.1854097859160409E-3</c:v>
                </c:pt>
                <c:pt idx="30981">
                  <c:v>-8.1416827751325301E-3</c:v>
                </c:pt>
                <c:pt idx="30982">
                  <c:v>-7.0923685850107204E-3</c:v>
                </c:pt>
                <c:pt idx="30983">
                  <c:v>-6.01626715904889E-3</c:v>
                </c:pt>
                <c:pt idx="30984">
                  <c:v>-5.2596066256608504E-3</c:v>
                </c:pt>
                <c:pt idx="30985">
                  <c:v>-4.2971214286614996E-3</c:v>
                </c:pt>
                <c:pt idx="30986">
                  <c:v>-3.7705045636714598E-3</c:v>
                </c:pt>
                <c:pt idx="30987">
                  <c:v>-2.8403025490231801E-3</c:v>
                </c:pt>
                <c:pt idx="30988">
                  <c:v>-2.2771278365029302E-3</c:v>
                </c:pt>
                <c:pt idx="30989">
                  <c:v>-1.6789135461111799E-3</c:v>
                </c:pt>
                <c:pt idx="30990">
                  <c:v>-1.38051333449094E-3</c:v>
                </c:pt>
                <c:pt idx="30991">
                  <c:v>-1.5334736585466001E-3</c:v>
                </c:pt>
                <c:pt idx="30992">
                  <c:v>-1.0391833562994901E-3</c:v>
                </c:pt>
                <c:pt idx="30993">
                  <c:v>-1.25704535097224E-3</c:v>
                </c:pt>
                <c:pt idx="30994">
                  <c:v>-1.0893036847496899E-3</c:v>
                </c:pt>
                <c:pt idx="30995">
                  <c:v>-1.5587950338433699E-3</c:v>
                </c:pt>
                <c:pt idx="30996">
                  <c:v>-2.1685033814070401E-3</c:v>
                </c:pt>
                <c:pt idx="30997">
                  <c:v>-2.4082233138883499E-3</c:v>
                </c:pt>
                <c:pt idx="30998">
                  <c:v>-3.1196881978946302E-3</c:v>
                </c:pt>
                <c:pt idx="30999">
                  <c:v>-3.58910939056725E-3</c:v>
                </c:pt>
                <c:pt idx="31000">
                  <c:v>-4.6866301728236996E-3</c:v>
                </c:pt>
                <c:pt idx="31001">
                  <c:v>-5.8563043000117703E-3</c:v>
                </c:pt>
                <c:pt idx="31002">
                  <c:v>-6.8774588383986902E-3</c:v>
                </c:pt>
                <c:pt idx="31003">
                  <c:v>-7.8513497332668505E-3</c:v>
                </c:pt>
                <c:pt idx="31004">
                  <c:v>-9.0834106248379697E-3</c:v>
                </c:pt>
                <c:pt idx="31005">
                  <c:v>-1.05031919565357E-2</c:v>
                </c:pt>
                <c:pt idx="31006">
                  <c:v>-1.2284139076205101E-2</c:v>
                </c:pt>
                <c:pt idx="31007">
                  <c:v>-1.39659347123204E-2</c:v>
                </c:pt>
                <c:pt idx="31008">
                  <c:v>-1.5399641709498899E-2</c:v>
                </c:pt>
                <c:pt idx="31009">
                  <c:v>-1.7137592559823899E-2</c:v>
                </c:pt>
                <c:pt idx="31010">
                  <c:v>-1.88539450286184E-2</c:v>
                </c:pt>
                <c:pt idx="31011">
                  <c:v>-2.0877754036026101E-2</c:v>
                </c:pt>
                <c:pt idx="31012">
                  <c:v>-2.2652431107373399E-2</c:v>
                </c:pt>
                <c:pt idx="31013">
                  <c:v>-2.4714956119335399E-2</c:v>
                </c:pt>
                <c:pt idx="31014">
                  <c:v>-2.63642812246874E-2</c:v>
                </c:pt>
                <c:pt idx="31015">
                  <c:v>-2.8313765780499298E-2</c:v>
                </c:pt>
                <c:pt idx="31016">
                  <c:v>-3.0255584944602901E-2</c:v>
                </c:pt>
                <c:pt idx="31017">
                  <c:v>-3.2195148002110999E-2</c:v>
                </c:pt>
                <c:pt idx="31018">
                  <c:v>-3.4287456471822998E-2</c:v>
                </c:pt>
                <c:pt idx="31019">
                  <c:v>-3.57188929254178E-2</c:v>
                </c:pt>
                <c:pt idx="31020">
                  <c:v>-3.7711387108573503E-2</c:v>
                </c:pt>
                <c:pt idx="31021">
                  <c:v>-3.9315222384780503E-2</c:v>
                </c:pt>
                <c:pt idx="31022">
                  <c:v>-4.1072031260106202E-2</c:v>
                </c:pt>
                <c:pt idx="31023">
                  <c:v>-4.3049601035743901E-2</c:v>
                </c:pt>
                <c:pt idx="31024">
                  <c:v>-4.4341606292996202E-2</c:v>
                </c:pt>
                <c:pt idx="31025">
                  <c:v>-4.5790331984136103E-2</c:v>
                </c:pt>
                <c:pt idx="31026">
                  <c:v>-4.7092479511150601E-2</c:v>
                </c:pt>
                <c:pt idx="31027">
                  <c:v>-4.8425225452235099E-2</c:v>
                </c:pt>
                <c:pt idx="31028">
                  <c:v>-4.9776486161635998E-2</c:v>
                </c:pt>
                <c:pt idx="31029">
                  <c:v>-5.0713386890519102E-2</c:v>
                </c:pt>
                <c:pt idx="31030">
                  <c:v>-5.1489455753250597E-2</c:v>
                </c:pt>
                <c:pt idx="31031">
                  <c:v>-5.24003687930489E-2</c:v>
                </c:pt>
                <c:pt idx="31032">
                  <c:v>-5.3040400668189297E-2</c:v>
                </c:pt>
                <c:pt idx="31033">
                  <c:v>-5.3837534809175601E-2</c:v>
                </c:pt>
                <c:pt idx="31034">
                  <c:v>-5.4439976490051799E-2</c:v>
                </c:pt>
                <c:pt idx="31035">
                  <c:v>-5.4605216269289499E-2</c:v>
                </c:pt>
                <c:pt idx="31036">
                  <c:v>-5.4794211110578202E-2</c:v>
                </c:pt>
                <c:pt idx="31037">
                  <c:v>-5.4924982283026197E-2</c:v>
                </c:pt>
                <c:pt idx="31038">
                  <c:v>-5.5053298323076198E-2</c:v>
                </c:pt>
                <c:pt idx="31039">
                  <c:v>-5.47315447876143E-2</c:v>
                </c:pt>
                <c:pt idx="31040">
                  <c:v>-5.4293788452839997E-2</c:v>
                </c:pt>
                <c:pt idx="31041">
                  <c:v>-5.4020051584772799E-2</c:v>
                </c:pt>
                <c:pt idx="31042">
                  <c:v>-5.3303535037795099E-2</c:v>
                </c:pt>
                <c:pt idx="31043">
                  <c:v>-5.2777700751527601E-2</c:v>
                </c:pt>
                <c:pt idx="31044">
                  <c:v>-5.1941773112372802E-2</c:v>
                </c:pt>
                <c:pt idx="31045">
                  <c:v>-5.1204047413189298E-2</c:v>
                </c:pt>
                <c:pt idx="31046">
                  <c:v>-5.0319647365567897E-2</c:v>
                </c:pt>
                <c:pt idx="31047">
                  <c:v>-4.9156928412661602E-2</c:v>
                </c:pt>
                <c:pt idx="31048">
                  <c:v>-4.8163840830638897E-2</c:v>
                </c:pt>
                <c:pt idx="31049">
                  <c:v>-4.6740524843485003E-2</c:v>
                </c:pt>
                <c:pt idx="31050">
                  <c:v>-4.5839486436230002E-2</c:v>
                </c:pt>
                <c:pt idx="31051">
                  <c:v>-4.4523504666100798E-2</c:v>
                </c:pt>
                <c:pt idx="31052">
                  <c:v>-4.2914609087020002E-2</c:v>
                </c:pt>
                <c:pt idx="31053">
                  <c:v>-4.1633467401596201E-2</c:v>
                </c:pt>
                <c:pt idx="31054">
                  <c:v>-3.9885989469918198E-2</c:v>
                </c:pt>
                <c:pt idx="31055">
                  <c:v>-3.8611828477417003E-2</c:v>
                </c:pt>
                <c:pt idx="31056">
                  <c:v>-3.7227453768775502E-2</c:v>
                </c:pt>
                <c:pt idx="31057">
                  <c:v>-3.56173046433731E-2</c:v>
                </c:pt>
                <c:pt idx="31058">
                  <c:v>-3.4088915990452801E-2</c:v>
                </c:pt>
                <c:pt idx="31059">
                  <c:v>-3.26163768489229E-2</c:v>
                </c:pt>
                <c:pt idx="31060">
                  <c:v>-3.1216605437278E-2</c:v>
                </c:pt>
                <c:pt idx="31061">
                  <c:v>-2.99799460852124E-2</c:v>
                </c:pt>
                <c:pt idx="31062">
                  <c:v>-2.8553659639032301E-2</c:v>
                </c:pt>
                <c:pt idx="31063">
                  <c:v>-2.71220981286713E-2</c:v>
                </c:pt>
                <c:pt idx="31064">
                  <c:v>-2.6000385140461199E-2</c:v>
                </c:pt>
                <c:pt idx="31065">
                  <c:v>-2.4710360615427002E-2</c:v>
                </c:pt>
                <c:pt idx="31066">
                  <c:v>-2.3808616334208599E-2</c:v>
                </c:pt>
                <c:pt idx="31067">
                  <c:v>-2.25199287835589E-2</c:v>
                </c:pt>
                <c:pt idx="31068">
                  <c:v>-2.1821490810052701E-2</c:v>
                </c:pt>
                <c:pt idx="31069">
                  <c:v>-2.0884564289827798E-2</c:v>
                </c:pt>
                <c:pt idx="31070">
                  <c:v>-2.01641898146218E-2</c:v>
                </c:pt>
                <c:pt idx="31071">
                  <c:v>-1.9548936916274798E-2</c:v>
                </c:pt>
                <c:pt idx="31072">
                  <c:v>-1.9088548743927299E-2</c:v>
                </c:pt>
                <c:pt idx="31073">
                  <c:v>-1.90787759703391E-2</c:v>
                </c:pt>
                <c:pt idx="31074">
                  <c:v>-1.8640289518356001E-2</c:v>
                </c:pt>
                <c:pt idx="31075">
                  <c:v>-1.8723797212837099E-2</c:v>
                </c:pt>
                <c:pt idx="31076">
                  <c:v>-1.83461081169209E-2</c:v>
                </c:pt>
                <c:pt idx="31077">
                  <c:v>-1.8767691577662199E-2</c:v>
                </c:pt>
                <c:pt idx="31078">
                  <c:v>-1.94325499420872E-2</c:v>
                </c:pt>
                <c:pt idx="31079">
                  <c:v>-1.9650605388434099E-2</c:v>
                </c:pt>
                <c:pt idx="31080">
                  <c:v>-2.03518113538892E-2</c:v>
                </c:pt>
                <c:pt idx="31081">
                  <c:v>-2.0965818550496999E-2</c:v>
                </c:pt>
                <c:pt idx="31082">
                  <c:v>-2.19064381829478E-2</c:v>
                </c:pt>
                <c:pt idx="31083">
                  <c:v>-2.3002688255058398E-2</c:v>
                </c:pt>
                <c:pt idx="31084">
                  <c:v>-2.4269096016856E-2</c:v>
                </c:pt>
                <c:pt idx="31085">
                  <c:v>-2.5640259680581E-2</c:v>
                </c:pt>
                <c:pt idx="31086">
                  <c:v>-2.6960803995474101E-2</c:v>
                </c:pt>
                <c:pt idx="31087">
                  <c:v>-2.8648225109203399E-2</c:v>
                </c:pt>
                <c:pt idx="31088">
                  <c:v>-3.0566715277820102E-2</c:v>
                </c:pt>
                <c:pt idx="31089">
                  <c:v>-3.2612825646663401E-2</c:v>
                </c:pt>
                <c:pt idx="31090">
                  <c:v>-3.4328908527317598E-2</c:v>
                </c:pt>
                <c:pt idx="31091">
                  <c:v>-3.6664197270796201E-2</c:v>
                </c:pt>
                <c:pt idx="31092">
                  <c:v>-3.8649099547101898E-2</c:v>
                </c:pt>
                <c:pt idx="31093">
                  <c:v>-4.1174632275456903E-2</c:v>
                </c:pt>
                <c:pt idx="31094">
                  <c:v>-4.3673581238495303E-2</c:v>
                </c:pt>
                <c:pt idx="31095">
                  <c:v>-4.6017433213073299E-2</c:v>
                </c:pt>
                <c:pt idx="31096">
                  <c:v>-4.8769833893107503E-2</c:v>
                </c:pt>
                <c:pt idx="31097">
                  <c:v>-5.1508946942525599E-2</c:v>
                </c:pt>
                <c:pt idx="31098">
                  <c:v>-5.4511576568229698E-2</c:v>
                </c:pt>
                <c:pt idx="31099">
                  <c:v>-5.7202522455004699E-2</c:v>
                </c:pt>
                <c:pt idx="31100">
                  <c:v>-6.0390386105376802E-2</c:v>
                </c:pt>
                <c:pt idx="31101">
                  <c:v>-6.31429960066094E-2</c:v>
                </c:pt>
                <c:pt idx="31102">
                  <c:v>-6.64427553652856E-2</c:v>
                </c:pt>
                <c:pt idx="31103">
                  <c:v>-6.9413443330710894E-2</c:v>
                </c:pt>
                <c:pt idx="31104">
                  <c:v>-7.2338144066555699E-2</c:v>
                </c:pt>
                <c:pt idx="31105">
                  <c:v>-7.6076210511526396E-2</c:v>
                </c:pt>
                <c:pt idx="31106">
                  <c:v>-7.8857977984484504E-2</c:v>
                </c:pt>
                <c:pt idx="31107">
                  <c:v>-8.2110730401472307E-2</c:v>
                </c:pt>
                <c:pt idx="31108">
                  <c:v>-8.5175280441597306E-2</c:v>
                </c:pt>
                <c:pt idx="31109">
                  <c:v>-8.8373938753522702E-2</c:v>
                </c:pt>
                <c:pt idx="31110">
                  <c:v>-9.1798216827135806E-2</c:v>
                </c:pt>
                <c:pt idx="31111">
                  <c:v>-9.4654643549138398E-2</c:v>
                </c:pt>
                <c:pt idx="31112">
                  <c:v>-9.7930099746045204E-2</c:v>
                </c:pt>
                <c:pt idx="31113">
                  <c:v>-0.101020412721903</c:v>
                </c:pt>
                <c:pt idx="31114">
                  <c:v>-0.104042338612582</c:v>
                </c:pt>
                <c:pt idx="31115">
                  <c:v>-0.107210696857448</c:v>
                </c:pt>
                <c:pt idx="31116">
                  <c:v>-0.110214175443379</c:v>
                </c:pt>
                <c:pt idx="31117">
                  <c:v>-0.112963733013853</c:v>
                </c:pt>
                <c:pt idx="31118">
                  <c:v>-0.11588847200614</c:v>
                </c:pt>
                <c:pt idx="31119">
                  <c:v>-0.118714428967757</c:v>
                </c:pt>
                <c:pt idx="31120">
                  <c:v>-0.121418032503749</c:v>
                </c:pt>
                <c:pt idx="31121">
                  <c:v>-0.124270547902853</c:v>
                </c:pt>
                <c:pt idx="31122">
                  <c:v>-0.12669963204936499</c:v>
                </c:pt>
                <c:pt idx="31123">
                  <c:v>-0.129369774154275</c:v>
                </c:pt>
                <c:pt idx="31124">
                  <c:v>-0.131761519006449</c:v>
                </c:pt>
                <c:pt idx="31125">
                  <c:v>-0.13431400179924999</c:v>
                </c:pt>
                <c:pt idx="31126">
                  <c:v>-0.136552519763317</c:v>
                </c:pt>
                <c:pt idx="31127">
                  <c:v>-0.13882284215531601</c:v>
                </c:pt>
                <c:pt idx="31128">
                  <c:v>-0.140870751216778</c:v>
                </c:pt>
                <c:pt idx="31129">
                  <c:v>-0.143065705457746</c:v>
                </c:pt>
                <c:pt idx="31130">
                  <c:v>-0.145059062508579</c:v>
                </c:pt>
                <c:pt idx="31131">
                  <c:v>-0.14695402891876</c:v>
                </c:pt>
                <c:pt idx="31132">
                  <c:v>-0.148986879607478</c:v>
                </c:pt>
                <c:pt idx="31133">
                  <c:v>-0.150610899727775</c:v>
                </c:pt>
                <c:pt idx="31134">
                  <c:v>-0.152227532324957</c:v>
                </c:pt>
                <c:pt idx="31135">
                  <c:v>-0.15383564264671501</c:v>
                </c:pt>
                <c:pt idx="31136">
                  <c:v>-0.15530002556579101</c:v>
                </c:pt>
                <c:pt idx="31137">
                  <c:v>-0.15680447600832101</c:v>
                </c:pt>
                <c:pt idx="31138">
                  <c:v>-0.15828671190242899</c:v>
                </c:pt>
                <c:pt idx="31139">
                  <c:v>-0.15925938884377899</c:v>
                </c:pt>
                <c:pt idx="31140">
                  <c:v>-0.160653330778462</c:v>
                </c:pt>
                <c:pt idx="31141">
                  <c:v>-0.16155113549952499</c:v>
                </c:pt>
                <c:pt idx="31142">
                  <c:v>-0.16256044279324799</c:v>
                </c:pt>
                <c:pt idx="31143">
                  <c:v>-0.16376091159051101</c:v>
                </c:pt>
                <c:pt idx="31144">
                  <c:v>-0.164249936724497</c:v>
                </c:pt>
                <c:pt idx="31145">
                  <c:v>-0.16514576501383901</c:v>
                </c:pt>
                <c:pt idx="31146">
                  <c:v>-0.16569734476391601</c:v>
                </c:pt>
                <c:pt idx="31147">
                  <c:v>-0.166121666147964</c:v>
                </c:pt>
                <c:pt idx="31148">
                  <c:v>-0.16677262727143699</c:v>
                </c:pt>
                <c:pt idx="31149">
                  <c:v>-0.16698213325338501</c:v>
                </c:pt>
                <c:pt idx="31150">
                  <c:v>-0.16730006592433599</c:v>
                </c:pt>
                <c:pt idx="31151">
                  <c:v>-0.16758914171069</c:v>
                </c:pt>
                <c:pt idx="31152">
                  <c:v>-0.16751654192979401</c:v>
                </c:pt>
                <c:pt idx="31153">
                  <c:v>-0.16780593864656301</c:v>
                </c:pt>
                <c:pt idx="31154">
                  <c:v>-0.167511489501243</c:v>
                </c:pt>
                <c:pt idx="31155">
                  <c:v>-0.16738482309047101</c:v>
                </c:pt>
                <c:pt idx="31156">
                  <c:v>-0.16719022046951201</c:v>
                </c:pt>
                <c:pt idx="31157">
                  <c:v>-0.166711958007002</c:v>
                </c:pt>
                <c:pt idx="31158">
                  <c:v>-0.16628317663016501</c:v>
                </c:pt>
                <c:pt idx="31159">
                  <c:v>-0.16549717382955401</c:v>
                </c:pt>
                <c:pt idx="31160">
                  <c:v>-0.16504794121056299</c:v>
                </c:pt>
                <c:pt idx="31161">
                  <c:v>-0.163905593369605</c:v>
                </c:pt>
                <c:pt idx="31162">
                  <c:v>-0.16320441656971099</c:v>
                </c:pt>
                <c:pt idx="31163">
                  <c:v>-0.16217861208564899</c:v>
                </c:pt>
                <c:pt idx="31164">
                  <c:v>-0.16106959876079699</c:v>
                </c:pt>
                <c:pt idx="31165">
                  <c:v>-0.160125582368011</c:v>
                </c:pt>
                <c:pt idx="31166">
                  <c:v>-0.15848706264516099</c:v>
                </c:pt>
                <c:pt idx="31167">
                  <c:v>-0.15740791222630299</c:v>
                </c:pt>
                <c:pt idx="31168">
                  <c:v>-0.155545292819427</c:v>
                </c:pt>
                <c:pt idx="31169">
                  <c:v>-0.153971485008979</c:v>
                </c:pt>
                <c:pt idx="31170">
                  <c:v>-0.15257464619410299</c:v>
                </c:pt>
                <c:pt idx="31171">
                  <c:v>-0.150373847389075</c:v>
                </c:pt>
                <c:pt idx="31172">
                  <c:v>-0.14853562920212399</c:v>
                </c:pt>
                <c:pt idx="31173">
                  <c:v>-0.14639512927477799</c:v>
                </c:pt>
                <c:pt idx="31174">
                  <c:v>-0.14414451237647199</c:v>
                </c:pt>
                <c:pt idx="31175">
                  <c:v>-0.14212224179761801</c:v>
                </c:pt>
                <c:pt idx="31176">
                  <c:v>-0.13967188353679499</c:v>
                </c:pt>
                <c:pt idx="31177">
                  <c:v>-0.13721579049409599</c:v>
                </c:pt>
                <c:pt idx="31178">
                  <c:v>-0.134684723028203</c:v>
                </c:pt>
                <c:pt idx="31179">
                  <c:v>-0.13198882748476001</c:v>
                </c:pt>
                <c:pt idx="31180">
                  <c:v>-0.12942881707762599</c:v>
                </c:pt>
                <c:pt idx="31181">
                  <c:v>-0.12662949796633</c:v>
                </c:pt>
                <c:pt idx="31182">
                  <c:v>-0.123556763763827</c:v>
                </c:pt>
                <c:pt idx="31183">
                  <c:v>-0.12068233123991901</c:v>
                </c:pt>
                <c:pt idx="31184">
                  <c:v>-0.117597161810363</c:v>
                </c:pt>
                <c:pt idx="31185">
                  <c:v>-0.11465190485014901</c:v>
                </c:pt>
                <c:pt idx="31186">
                  <c:v>-0.11145478670642001</c:v>
                </c:pt>
                <c:pt idx="31187">
                  <c:v>-0.108300868309785</c:v>
                </c:pt>
                <c:pt idx="31188">
                  <c:v>-0.104945533256618</c:v>
                </c:pt>
                <c:pt idx="31189">
                  <c:v>-0.10158094392431</c:v>
                </c:pt>
                <c:pt idx="31190">
                  <c:v>-9.83311017969241E-2</c:v>
                </c:pt>
                <c:pt idx="31191">
                  <c:v>-9.5009057790387902E-2</c:v>
                </c:pt>
                <c:pt idx="31192">
                  <c:v>-9.1864564641718993E-2</c:v>
                </c:pt>
                <c:pt idx="31193">
                  <c:v>-8.8482935873799698E-2</c:v>
                </c:pt>
                <c:pt idx="31194">
                  <c:v>-8.5187647132376504E-2</c:v>
                </c:pt>
                <c:pt idx="31195">
                  <c:v>-8.1872708139493905E-2</c:v>
                </c:pt>
                <c:pt idx="31196">
                  <c:v>-7.8483079683386206E-2</c:v>
                </c:pt>
                <c:pt idx="31197">
                  <c:v>-7.5553951672753195E-2</c:v>
                </c:pt>
                <c:pt idx="31198">
                  <c:v>-7.2002206085436296E-2</c:v>
                </c:pt>
                <c:pt idx="31199">
                  <c:v>-6.8888363011055706E-2</c:v>
                </c:pt>
                <c:pt idx="31200">
                  <c:v>-6.5686193154422298E-2</c:v>
                </c:pt>
                <c:pt idx="31201">
                  <c:v>-6.2643125763368002E-2</c:v>
                </c:pt>
                <c:pt idx="31202">
                  <c:v>-6.0005745835730602E-2</c:v>
                </c:pt>
                <c:pt idx="31203">
                  <c:v>-5.72669029896321E-2</c:v>
                </c:pt>
                <c:pt idx="31204">
                  <c:v>-5.4577264936476799E-2</c:v>
                </c:pt>
                <c:pt idx="31205">
                  <c:v>-5.1853777990254403E-2</c:v>
                </c:pt>
                <c:pt idx="31206">
                  <c:v>-4.93185095331449E-2</c:v>
                </c:pt>
                <c:pt idx="31207">
                  <c:v>-4.7108468810481897E-2</c:v>
                </c:pt>
                <c:pt idx="31208">
                  <c:v>-4.5278611864271498E-2</c:v>
                </c:pt>
                <c:pt idx="31209">
                  <c:v>-4.31604716506164E-2</c:v>
                </c:pt>
                <c:pt idx="31210">
                  <c:v>-4.1232002496676003E-2</c:v>
                </c:pt>
                <c:pt idx="31211">
                  <c:v>-3.9504820108883003E-2</c:v>
                </c:pt>
                <c:pt idx="31212">
                  <c:v>-3.7977940684250998E-2</c:v>
                </c:pt>
                <c:pt idx="31213">
                  <c:v>-3.6893055381104101E-2</c:v>
                </c:pt>
                <c:pt idx="31214">
                  <c:v>-3.5704602814646401E-2</c:v>
                </c:pt>
                <c:pt idx="31215">
                  <c:v>-3.4984420333923197E-2</c:v>
                </c:pt>
                <c:pt idx="31216">
                  <c:v>-3.42018299136682E-2</c:v>
                </c:pt>
                <c:pt idx="31217">
                  <c:v>-3.4093206372085502E-2</c:v>
                </c:pt>
                <c:pt idx="31218">
                  <c:v>-3.3635780437003202E-2</c:v>
                </c:pt>
                <c:pt idx="31219">
                  <c:v>-3.38761350562767E-2</c:v>
                </c:pt>
                <c:pt idx="31220">
                  <c:v>-3.4229605464145101E-2</c:v>
                </c:pt>
                <c:pt idx="31221">
                  <c:v>-3.4712201181158801E-2</c:v>
                </c:pt>
                <c:pt idx="31222">
                  <c:v>-3.5639513337738501E-2</c:v>
                </c:pt>
                <c:pt idx="31223">
                  <c:v>-3.6050432552514902E-2</c:v>
                </c:pt>
                <c:pt idx="31224">
                  <c:v>-3.7791038147476801E-2</c:v>
                </c:pt>
                <c:pt idx="31225">
                  <c:v>-3.9262673258225203E-2</c:v>
                </c:pt>
                <c:pt idx="31226">
                  <c:v>-4.0843769819290401E-2</c:v>
                </c:pt>
                <c:pt idx="31227">
                  <c:v>-4.2715868353690997E-2</c:v>
                </c:pt>
                <c:pt idx="31228">
                  <c:v>-4.4807526471944199E-2</c:v>
                </c:pt>
                <c:pt idx="31229">
                  <c:v>-4.7134296603620701E-2</c:v>
                </c:pt>
                <c:pt idx="31230">
                  <c:v>-5.0004936826278698E-2</c:v>
                </c:pt>
                <c:pt idx="31231">
                  <c:v>-5.2774740864878197E-2</c:v>
                </c:pt>
                <c:pt idx="31232">
                  <c:v>-5.5519780912245499E-2</c:v>
                </c:pt>
                <c:pt idx="31233">
                  <c:v>-5.90061157120194E-2</c:v>
                </c:pt>
                <c:pt idx="31234">
                  <c:v>-6.1993235836987397E-2</c:v>
                </c:pt>
                <c:pt idx="31235">
                  <c:v>-6.6017963495356199E-2</c:v>
                </c:pt>
                <c:pt idx="31236">
                  <c:v>-6.9530481603803596E-2</c:v>
                </c:pt>
                <c:pt idx="31237">
                  <c:v>-7.3280753793890402E-2</c:v>
                </c:pt>
                <c:pt idx="31238">
                  <c:v>-7.7473783688322001E-2</c:v>
                </c:pt>
                <c:pt idx="31239">
                  <c:v>-8.1284948719072894E-2</c:v>
                </c:pt>
                <c:pt idx="31240">
                  <c:v>-8.6188789526253501E-2</c:v>
                </c:pt>
                <c:pt idx="31241">
                  <c:v>-9.0171329236616096E-2</c:v>
                </c:pt>
                <c:pt idx="31242">
                  <c:v>-9.4595626821794898E-2</c:v>
                </c:pt>
                <c:pt idx="31243">
                  <c:v>-9.8924581080730795E-2</c:v>
                </c:pt>
                <c:pt idx="31244">
                  <c:v>-0.103700397959284</c:v>
                </c:pt>
                <c:pt idx="31245">
                  <c:v>-0.10831256776885</c:v>
                </c:pt>
                <c:pt idx="31246">
                  <c:v>-0.11293200112123</c:v>
                </c:pt>
                <c:pt idx="31247">
                  <c:v>-0.117902535770876</c:v>
                </c:pt>
                <c:pt idx="31248">
                  <c:v>-0.122047219785207</c:v>
                </c:pt>
                <c:pt idx="31249">
                  <c:v>-0.12693313538911599</c:v>
                </c:pt>
                <c:pt idx="31250">
                  <c:v>-0.131178708956491</c:v>
                </c:pt>
                <c:pt idx="31251">
                  <c:v>-0.135860600661317</c:v>
                </c:pt>
                <c:pt idx="31252">
                  <c:v>-0.140488339696728</c:v>
                </c:pt>
                <c:pt idx="31253">
                  <c:v>-0.144518635164336</c:v>
                </c:pt>
                <c:pt idx="31254">
                  <c:v>-0.14891904907401499</c:v>
                </c:pt>
                <c:pt idx="31255">
                  <c:v>-0.15264508262205301</c:v>
                </c:pt>
                <c:pt idx="31256">
                  <c:v>-0.15686976532867999</c:v>
                </c:pt>
                <c:pt idx="31257">
                  <c:v>-0.160633355698756</c:v>
                </c:pt>
                <c:pt idx="31258">
                  <c:v>-0.164410316578014</c:v>
                </c:pt>
                <c:pt idx="31259">
                  <c:v>-0.16769201110214199</c:v>
                </c:pt>
                <c:pt idx="31260">
                  <c:v>-0.17075469399475901</c:v>
                </c:pt>
                <c:pt idx="31261">
                  <c:v>-0.17404435772496901</c:v>
                </c:pt>
                <c:pt idx="31262">
                  <c:v>-0.176721997943664</c:v>
                </c:pt>
                <c:pt idx="31263">
                  <c:v>-0.17992895040985299</c:v>
                </c:pt>
                <c:pt idx="31264">
                  <c:v>-0.18166207863077299</c:v>
                </c:pt>
                <c:pt idx="31265">
                  <c:v>-0.183915823405194</c:v>
                </c:pt>
                <c:pt idx="31266">
                  <c:v>-0.185671723083703</c:v>
                </c:pt>
                <c:pt idx="31267">
                  <c:v>-0.18723950034029499</c:v>
                </c:pt>
                <c:pt idx="31268">
                  <c:v>-0.18900549220426799</c:v>
                </c:pt>
                <c:pt idx="31269">
                  <c:v>-0.18945786599161599</c:v>
                </c:pt>
                <c:pt idx="31270">
                  <c:v>-0.19067795699699</c:v>
                </c:pt>
                <c:pt idx="31271">
                  <c:v>-0.19071508994299199</c:v>
                </c:pt>
                <c:pt idx="31272">
                  <c:v>-0.19140889645459899</c:v>
                </c:pt>
                <c:pt idx="31273">
                  <c:v>-0.19121614738634601</c:v>
                </c:pt>
                <c:pt idx="31274">
                  <c:v>-0.19099618053008</c:v>
                </c:pt>
                <c:pt idx="31275">
                  <c:v>-0.190416123455107</c:v>
                </c:pt>
                <c:pt idx="31276">
                  <c:v>-0.18946461747284399</c:v>
                </c:pt>
                <c:pt idx="31277">
                  <c:v>-0.188716532346524</c:v>
                </c:pt>
                <c:pt idx="31278">
                  <c:v>-0.18707202677708801</c:v>
                </c:pt>
                <c:pt idx="31279">
                  <c:v>-0.18585980762180199</c:v>
                </c:pt>
                <c:pt idx="31280">
                  <c:v>-0.18393209969066501</c:v>
                </c:pt>
                <c:pt idx="31281">
                  <c:v>-0.18173421283072799</c:v>
                </c:pt>
                <c:pt idx="31282">
                  <c:v>-0.17970799257933101</c:v>
                </c:pt>
                <c:pt idx="31283">
                  <c:v>-0.17735789242042499</c:v>
                </c:pt>
                <c:pt idx="31284">
                  <c:v>-0.17503017247133201</c:v>
                </c:pt>
                <c:pt idx="31285">
                  <c:v>-0.17214453547561501</c:v>
                </c:pt>
                <c:pt idx="31286">
                  <c:v>-0.16923973658529401</c:v>
                </c:pt>
                <c:pt idx="31287">
                  <c:v>-0.16613255530648899</c:v>
                </c:pt>
                <c:pt idx="31288">
                  <c:v>-0.162928242853253</c:v>
                </c:pt>
                <c:pt idx="31289">
                  <c:v>-0.15975412391941601</c:v>
                </c:pt>
                <c:pt idx="31290">
                  <c:v>-0.156465162186044</c:v>
                </c:pt>
                <c:pt idx="31291">
                  <c:v>-0.15299338247222999</c:v>
                </c:pt>
                <c:pt idx="31292">
                  <c:v>-0.149293318732758</c:v>
                </c:pt>
                <c:pt idx="31293">
                  <c:v>-0.145938733129896</c:v>
                </c:pt>
                <c:pt idx="31294">
                  <c:v>-0.14224223445176001</c:v>
                </c:pt>
                <c:pt idx="31295">
                  <c:v>-0.13881275250952399</c:v>
                </c:pt>
                <c:pt idx="31296">
                  <c:v>-0.13547459623524399</c:v>
                </c:pt>
                <c:pt idx="31297">
                  <c:v>-0.131636567157255</c:v>
                </c:pt>
                <c:pt idx="31298">
                  <c:v>-0.12831584424880399</c:v>
                </c:pt>
                <c:pt idx="31299">
                  <c:v>-0.124980570886364</c:v>
                </c:pt>
                <c:pt idx="31300">
                  <c:v>-0.121695630895231</c:v>
                </c:pt>
                <c:pt idx="31301">
                  <c:v>-0.11842968952468801</c:v>
                </c:pt>
                <c:pt idx="31302">
                  <c:v>-0.115404894843119</c:v>
                </c:pt>
                <c:pt idx="31303">
                  <c:v>-0.11238837808955</c:v>
                </c:pt>
                <c:pt idx="31304">
                  <c:v>-0.10953996519668301</c:v>
                </c:pt>
                <c:pt idx="31305">
                  <c:v>-0.106839040014376</c:v>
                </c:pt>
                <c:pt idx="31306">
                  <c:v>-0.104206720137329</c:v>
                </c:pt>
                <c:pt idx="31307">
                  <c:v>-0.102175344303594</c:v>
                </c:pt>
                <c:pt idx="31308">
                  <c:v>-9.9820553131602499E-2</c:v>
                </c:pt>
                <c:pt idx="31309">
                  <c:v>-9.7966967049888401E-2</c:v>
                </c:pt>
                <c:pt idx="31310">
                  <c:v>-9.6034024069354296E-2</c:v>
                </c:pt>
                <c:pt idx="31311">
                  <c:v>-9.4470803737616696E-2</c:v>
                </c:pt>
                <c:pt idx="31312">
                  <c:v>-9.3425016460896598E-2</c:v>
                </c:pt>
                <c:pt idx="31313">
                  <c:v>-9.2308000450720407E-2</c:v>
                </c:pt>
                <c:pt idx="31314">
                  <c:v>-9.1372505384151204E-2</c:v>
                </c:pt>
                <c:pt idx="31315">
                  <c:v>-9.0677306047520903E-2</c:v>
                </c:pt>
                <c:pt idx="31316">
                  <c:v>-9.0388376144811503E-2</c:v>
                </c:pt>
                <c:pt idx="31317">
                  <c:v>-9.02206680647889E-2</c:v>
                </c:pt>
                <c:pt idx="31318">
                  <c:v>-9.0294136916706097E-2</c:v>
                </c:pt>
                <c:pt idx="31319">
                  <c:v>-9.0397441433564804E-2</c:v>
                </c:pt>
                <c:pt idx="31320">
                  <c:v>-9.1055865351093501E-2</c:v>
                </c:pt>
                <c:pt idx="31321">
                  <c:v>-9.1713131102464193E-2</c:v>
                </c:pt>
                <c:pt idx="31322">
                  <c:v>-9.2710027384177399E-2</c:v>
                </c:pt>
                <c:pt idx="31323">
                  <c:v>-9.4348053385048897E-2</c:v>
                </c:pt>
                <c:pt idx="31324">
                  <c:v>-9.5361266624327298E-2</c:v>
                </c:pt>
                <c:pt idx="31325">
                  <c:v>-9.70679940649605E-2</c:v>
                </c:pt>
                <c:pt idx="31326">
                  <c:v>-9.8726358946295903E-2</c:v>
                </c:pt>
                <c:pt idx="31327">
                  <c:v>-0.10080365964648499</c:v>
                </c:pt>
                <c:pt idx="31328">
                  <c:v>-0.10300906497888</c:v>
                </c:pt>
                <c:pt idx="31329">
                  <c:v>-0.10529753952202101</c:v>
                </c:pt>
                <c:pt idx="31330">
                  <c:v>-0.10769869771724799</c:v>
                </c:pt>
                <c:pt idx="31331">
                  <c:v>-0.109963605103304</c:v>
                </c:pt>
                <c:pt idx="31332">
                  <c:v>-0.112690068111127</c:v>
                </c:pt>
                <c:pt idx="31333">
                  <c:v>-0.115189677506313</c:v>
                </c:pt>
                <c:pt idx="31334">
                  <c:v>-0.118377849297871</c:v>
                </c:pt>
                <c:pt idx="31335">
                  <c:v>-0.12107301006579101</c:v>
                </c:pt>
                <c:pt idx="31336">
                  <c:v>-0.12390074936114701</c:v>
                </c:pt>
                <c:pt idx="31337">
                  <c:v>-0.12690626205206201</c:v>
                </c:pt>
                <c:pt idx="31338">
                  <c:v>-0.12946073214933301</c:v>
                </c:pt>
                <c:pt idx="31339">
                  <c:v>-0.132901700150587</c:v>
                </c:pt>
                <c:pt idx="31340">
                  <c:v>-0.13569415251193701</c:v>
                </c:pt>
                <c:pt idx="31341">
                  <c:v>-0.138504834226368</c:v>
                </c:pt>
                <c:pt idx="31342">
                  <c:v>-0.141167843696066</c:v>
                </c:pt>
                <c:pt idx="31343">
                  <c:v>-0.14377886705569901</c:v>
                </c:pt>
                <c:pt idx="31344">
                  <c:v>-0.14661392652959301</c:v>
                </c:pt>
                <c:pt idx="31345">
                  <c:v>-0.14911458263567501</c:v>
                </c:pt>
                <c:pt idx="31346">
                  <c:v>-0.15135893871859099</c:v>
                </c:pt>
                <c:pt idx="31347">
                  <c:v>-0.153504135080786</c:v>
                </c:pt>
                <c:pt idx="31348">
                  <c:v>-0.15553192069362801</c:v>
                </c:pt>
                <c:pt idx="31349">
                  <c:v>-0.15750318643575101</c:v>
                </c:pt>
                <c:pt idx="31350">
                  <c:v>-0.159458392637158</c:v>
                </c:pt>
                <c:pt idx="31351">
                  <c:v>-0.16073872487896801</c:v>
                </c:pt>
                <c:pt idx="31352">
                  <c:v>-0.162072166382602</c:v>
                </c:pt>
                <c:pt idx="31353">
                  <c:v>-0.16304758030409</c:v>
                </c:pt>
                <c:pt idx="31354">
                  <c:v>-0.16392234808485801</c:v>
                </c:pt>
                <c:pt idx="31355">
                  <c:v>-0.16478928059263101</c:v>
                </c:pt>
                <c:pt idx="31356">
                  <c:v>-0.16500811308131</c:v>
                </c:pt>
                <c:pt idx="31357">
                  <c:v>-0.165180717447521</c:v>
                </c:pt>
                <c:pt idx="31358">
                  <c:v>-0.16472565160178801</c:v>
                </c:pt>
                <c:pt idx="31359">
                  <c:v>-0.16453044422934901</c:v>
                </c:pt>
                <c:pt idx="31360">
                  <c:v>-0.16383454722913601</c:v>
                </c:pt>
                <c:pt idx="31361">
                  <c:v>-0.16296249773018001</c:v>
                </c:pt>
                <c:pt idx="31362">
                  <c:v>-0.162067759510613</c:v>
                </c:pt>
                <c:pt idx="31363">
                  <c:v>-0.16021627684689299</c:v>
                </c:pt>
                <c:pt idx="31364">
                  <c:v>-0.158869008491066</c:v>
                </c:pt>
                <c:pt idx="31365">
                  <c:v>-0.156582239711756</c:v>
                </c:pt>
                <c:pt idx="31366">
                  <c:v>-0.154909979312193</c:v>
                </c:pt>
                <c:pt idx="31367">
                  <c:v>-0.15252694538041001</c:v>
                </c:pt>
                <c:pt idx="31368">
                  <c:v>-0.14973863914667199</c:v>
                </c:pt>
                <c:pt idx="31369">
                  <c:v>-0.14708304835365199</c:v>
                </c:pt>
                <c:pt idx="31370">
                  <c:v>-0.14371206558782099</c:v>
                </c:pt>
                <c:pt idx="31371">
                  <c:v>-0.14106449457154799</c:v>
                </c:pt>
                <c:pt idx="31372">
                  <c:v>-0.13756018839185799</c:v>
                </c:pt>
                <c:pt idx="31373">
                  <c:v>-0.13388424399347401</c:v>
                </c:pt>
                <c:pt idx="31374">
                  <c:v>-0.13013255013687799</c:v>
                </c:pt>
                <c:pt idx="31375">
                  <c:v>-0.12623896774076401</c:v>
                </c:pt>
                <c:pt idx="31376">
                  <c:v>-0.122302564507105</c:v>
                </c:pt>
                <c:pt idx="31377">
                  <c:v>-0.118597224951006</c:v>
                </c:pt>
                <c:pt idx="31378">
                  <c:v>-0.114373049875874</c:v>
                </c:pt>
                <c:pt idx="31379">
                  <c:v>-0.109862611247935</c:v>
                </c:pt>
                <c:pt idx="31380">
                  <c:v>-0.105928877012649</c:v>
                </c:pt>
                <c:pt idx="31381">
                  <c:v>-0.10139943085388201</c:v>
                </c:pt>
                <c:pt idx="31382">
                  <c:v>-9.7655942241646504E-2</c:v>
                </c:pt>
                <c:pt idx="31383">
                  <c:v>-9.3174436908330299E-2</c:v>
                </c:pt>
                <c:pt idx="31384">
                  <c:v>-8.8979841032312296E-2</c:v>
                </c:pt>
                <c:pt idx="31385">
                  <c:v>-8.4625851365496704E-2</c:v>
                </c:pt>
                <c:pt idx="31386">
                  <c:v>-8.0656924358749701E-2</c:v>
                </c:pt>
                <c:pt idx="31387">
                  <c:v>-7.6619627142202301E-2</c:v>
                </c:pt>
                <c:pt idx="31388">
                  <c:v>-7.2678661152478299E-2</c:v>
                </c:pt>
                <c:pt idx="31389">
                  <c:v>-6.9095254829137406E-2</c:v>
                </c:pt>
                <c:pt idx="31390">
                  <c:v>-6.5197639649072603E-2</c:v>
                </c:pt>
                <c:pt idx="31391">
                  <c:v>-6.1877269445083399E-2</c:v>
                </c:pt>
                <c:pt idx="31392">
                  <c:v>-5.8399603355342701E-2</c:v>
                </c:pt>
                <c:pt idx="31393">
                  <c:v>-5.5584159142513197E-2</c:v>
                </c:pt>
                <c:pt idx="31394">
                  <c:v>-5.2725220657867701E-2</c:v>
                </c:pt>
                <c:pt idx="31395">
                  <c:v>-4.9686644764373102E-2</c:v>
                </c:pt>
                <c:pt idx="31396">
                  <c:v>-4.7199979207670099E-2</c:v>
                </c:pt>
                <c:pt idx="31397">
                  <c:v>-4.4729868252722502E-2</c:v>
                </c:pt>
                <c:pt idx="31398">
                  <c:v>-4.2812068983845999E-2</c:v>
                </c:pt>
                <c:pt idx="31399">
                  <c:v>-4.1489531653018899E-2</c:v>
                </c:pt>
                <c:pt idx="31400">
                  <c:v>-3.9440296401591197E-2</c:v>
                </c:pt>
                <c:pt idx="31401">
                  <c:v>-3.82044131690897E-2</c:v>
                </c:pt>
                <c:pt idx="31402">
                  <c:v>-3.72871301429177E-2</c:v>
                </c:pt>
                <c:pt idx="31403">
                  <c:v>-3.6679806527310101E-2</c:v>
                </c:pt>
                <c:pt idx="31404">
                  <c:v>-3.6630839294542902E-2</c:v>
                </c:pt>
                <c:pt idx="31405">
                  <c:v>-3.6326337219306101E-2</c:v>
                </c:pt>
                <c:pt idx="31406">
                  <c:v>-3.63288470881101E-2</c:v>
                </c:pt>
                <c:pt idx="31407">
                  <c:v>-3.69076018643913E-2</c:v>
                </c:pt>
                <c:pt idx="31408">
                  <c:v>-3.76424131626166E-2</c:v>
                </c:pt>
                <c:pt idx="31409">
                  <c:v>-3.8861770761052898E-2</c:v>
                </c:pt>
                <c:pt idx="31410">
                  <c:v>-4.0147120128754599E-2</c:v>
                </c:pt>
                <c:pt idx="31411">
                  <c:v>-4.1471028779474797E-2</c:v>
                </c:pt>
                <c:pt idx="31412">
                  <c:v>-4.3421138959628097E-2</c:v>
                </c:pt>
                <c:pt idx="31413">
                  <c:v>-4.5396147579252498E-2</c:v>
                </c:pt>
                <c:pt idx="31414">
                  <c:v>-4.81098764123358E-2</c:v>
                </c:pt>
                <c:pt idx="31415">
                  <c:v>-5.06797709472636E-2</c:v>
                </c:pt>
                <c:pt idx="31416">
                  <c:v>-5.3552098090348402E-2</c:v>
                </c:pt>
                <c:pt idx="31417">
                  <c:v>-5.65126772560531E-2</c:v>
                </c:pt>
                <c:pt idx="31418">
                  <c:v>-5.9884658978865697E-2</c:v>
                </c:pt>
                <c:pt idx="31419">
                  <c:v>-6.3425890273398094E-2</c:v>
                </c:pt>
                <c:pt idx="31420">
                  <c:v>-6.6989730759643096E-2</c:v>
                </c:pt>
                <c:pt idx="31421">
                  <c:v>-7.1065827905470294E-2</c:v>
                </c:pt>
                <c:pt idx="31422">
                  <c:v>-7.4736718127462798E-2</c:v>
                </c:pt>
                <c:pt idx="31423">
                  <c:v>-7.8827440171463203E-2</c:v>
                </c:pt>
                <c:pt idx="31424">
                  <c:v>-8.2926460793420101E-2</c:v>
                </c:pt>
                <c:pt idx="31425">
                  <c:v>-8.7156981280320803E-2</c:v>
                </c:pt>
                <c:pt idx="31426">
                  <c:v>-9.1886455132108899E-2</c:v>
                </c:pt>
                <c:pt idx="31427">
                  <c:v>-9.5856341970920897E-2</c:v>
                </c:pt>
                <c:pt idx="31428">
                  <c:v>-0.10031781456879101</c:v>
                </c:pt>
                <c:pt idx="31429">
                  <c:v>-0.104706393865434</c:v>
                </c:pt>
                <c:pt idx="31430">
                  <c:v>-0.109171884922088</c:v>
                </c:pt>
                <c:pt idx="31431">
                  <c:v>-0.113959367681444</c:v>
                </c:pt>
                <c:pt idx="31432">
                  <c:v>-0.11825298851751199</c:v>
                </c:pt>
                <c:pt idx="31433">
                  <c:v>-0.122336881958732</c:v>
                </c:pt>
                <c:pt idx="31434">
                  <c:v>-0.12656910446847799</c:v>
                </c:pt>
                <c:pt idx="31435">
                  <c:v>-0.13079861916143301</c:v>
                </c:pt>
                <c:pt idx="31436">
                  <c:v>-0.13490315620304699</c:v>
                </c:pt>
                <c:pt idx="31437">
                  <c:v>-0.13886297916138399</c:v>
                </c:pt>
                <c:pt idx="31438">
                  <c:v>-0.14226593688519301</c:v>
                </c:pt>
                <c:pt idx="31439">
                  <c:v>-0.14590141668255999</c:v>
                </c:pt>
                <c:pt idx="31440">
                  <c:v>-0.14922048150853201</c:v>
                </c:pt>
                <c:pt idx="31441">
                  <c:v>-0.152605491378251</c:v>
                </c:pt>
                <c:pt idx="31442">
                  <c:v>-0.15589467545872701</c:v>
                </c:pt>
                <c:pt idx="31443">
                  <c:v>-0.158352471353817</c:v>
                </c:pt>
                <c:pt idx="31444">
                  <c:v>-0.16096319271668599</c:v>
                </c:pt>
                <c:pt idx="31445">
                  <c:v>-0.16308026818364099</c:v>
                </c:pt>
                <c:pt idx="31446">
                  <c:v>-0.16545165158472899</c:v>
                </c:pt>
                <c:pt idx="31447">
                  <c:v>-0.16722239426044699</c:v>
                </c:pt>
                <c:pt idx="31448">
                  <c:v>-0.168975064362408</c:v>
                </c:pt>
                <c:pt idx="31449">
                  <c:v>-0.169980765757765</c:v>
                </c:pt>
                <c:pt idx="31450">
                  <c:v>-0.17093732870614101</c:v>
                </c:pt>
                <c:pt idx="31451">
                  <c:v>-0.171687635025602</c:v>
                </c:pt>
                <c:pt idx="31452">
                  <c:v>-0.171923149489359</c:v>
                </c:pt>
                <c:pt idx="31453">
                  <c:v>-0.172673378066524</c:v>
                </c:pt>
                <c:pt idx="31454">
                  <c:v>-0.172043784389598</c:v>
                </c:pt>
                <c:pt idx="31455">
                  <c:v>-0.17171906002595699</c:v>
                </c:pt>
                <c:pt idx="31456">
                  <c:v>-0.17097366605074499</c:v>
                </c:pt>
                <c:pt idx="31457">
                  <c:v>-0.17004622582169299</c:v>
                </c:pt>
                <c:pt idx="31458">
                  <c:v>-0.169035358452607</c:v>
                </c:pt>
                <c:pt idx="31459">
                  <c:v>-0.167278004809889</c:v>
                </c:pt>
                <c:pt idx="31460">
                  <c:v>-0.165365279630797</c:v>
                </c:pt>
                <c:pt idx="31461">
                  <c:v>-0.163143015898086</c:v>
                </c:pt>
                <c:pt idx="31462">
                  <c:v>-0.16085557531605499</c:v>
                </c:pt>
                <c:pt idx="31463">
                  <c:v>-0.15825338383055301</c:v>
                </c:pt>
                <c:pt idx="31464">
                  <c:v>-0.15549801077262901</c:v>
                </c:pt>
                <c:pt idx="31465">
                  <c:v>-0.15200782629510801</c:v>
                </c:pt>
                <c:pt idx="31466">
                  <c:v>-0.14870836459286199</c:v>
                </c:pt>
                <c:pt idx="31467">
                  <c:v>-0.14516273542546501</c:v>
                </c:pt>
                <c:pt idx="31468">
                  <c:v>-0.14129128940327099</c:v>
                </c:pt>
                <c:pt idx="31469">
                  <c:v>-0.137634880573062</c:v>
                </c:pt>
                <c:pt idx="31470">
                  <c:v>-0.133035884710692</c:v>
                </c:pt>
                <c:pt idx="31471">
                  <c:v>-0.12863534774417701</c:v>
                </c:pt>
                <c:pt idx="31472">
                  <c:v>-0.12416681169760201</c:v>
                </c:pt>
                <c:pt idx="31473">
                  <c:v>-0.119468500687904</c:v>
                </c:pt>
                <c:pt idx="31474">
                  <c:v>-0.11473362527603601</c:v>
                </c:pt>
                <c:pt idx="31475">
                  <c:v>-0.10961718675113701</c:v>
                </c:pt>
                <c:pt idx="31476">
                  <c:v>-0.104351180150245</c:v>
                </c:pt>
                <c:pt idx="31477">
                  <c:v>-9.9258488033664105E-2</c:v>
                </c:pt>
                <c:pt idx="31478">
                  <c:v>-9.4094285014519302E-2</c:v>
                </c:pt>
                <c:pt idx="31479">
                  <c:v>-8.8583893598636998E-2</c:v>
                </c:pt>
                <c:pt idx="31480">
                  <c:v>-8.3216552843775701E-2</c:v>
                </c:pt>
                <c:pt idx="31481">
                  <c:v>-7.7488693081415705E-2</c:v>
                </c:pt>
                <c:pt idx="31482">
                  <c:v>-7.1881829940610001E-2</c:v>
                </c:pt>
                <c:pt idx="31483">
                  <c:v>-6.6396148707457997E-2</c:v>
                </c:pt>
                <c:pt idx="31484">
                  <c:v>-6.0764162500260697E-2</c:v>
                </c:pt>
                <c:pt idx="31485">
                  <c:v>-5.5354992451650299E-2</c:v>
                </c:pt>
                <c:pt idx="31486">
                  <c:v>-4.95908066914931E-2</c:v>
                </c:pt>
                <c:pt idx="31487">
                  <c:v>-4.3813730559512903E-2</c:v>
                </c:pt>
                <c:pt idx="31488">
                  <c:v>-3.8338776092741798E-2</c:v>
                </c:pt>
                <c:pt idx="31489">
                  <c:v>-3.2635748881643702E-2</c:v>
                </c:pt>
                <c:pt idx="31490">
                  <c:v>-2.7433749335231801E-2</c:v>
                </c:pt>
                <c:pt idx="31491">
                  <c:v>-2.1905717331860801E-2</c:v>
                </c:pt>
                <c:pt idx="31492">
                  <c:v>-1.6155615608061301E-2</c:v>
                </c:pt>
                <c:pt idx="31493">
                  <c:v>-1.09437131411853E-2</c:v>
                </c:pt>
                <c:pt idx="31494">
                  <c:v>-5.7823815138040701E-3</c:v>
                </c:pt>
                <c:pt idx="31495">
                  <c:v>-6.1324381211676899E-4</c:v>
                </c:pt>
                <c:pt idx="31496">
                  <c:v>4.1133422737865202E-3</c:v>
                </c:pt>
                <c:pt idx="31497">
                  <c:v>9.4552775817411307E-3</c:v>
                </c:pt>
                <c:pt idx="31498">
                  <c:v>1.4294320988799999E-2</c:v>
                </c:pt>
                <c:pt idx="31499">
                  <c:v>1.90951153426978E-2</c:v>
                </c:pt>
                <c:pt idx="31500">
                  <c:v>2.3572692203230099E-2</c:v>
                </c:pt>
                <c:pt idx="31501">
                  <c:v>2.78023453944625E-2</c:v>
                </c:pt>
                <c:pt idx="31502">
                  <c:v>3.2720574930949001E-2</c:v>
                </c:pt>
                <c:pt idx="31503">
                  <c:v>3.6802112147950199E-2</c:v>
                </c:pt>
                <c:pt idx="31504">
                  <c:v>4.11247092813532E-2</c:v>
                </c:pt>
                <c:pt idx="31505">
                  <c:v>4.5006488869353503E-2</c:v>
                </c:pt>
                <c:pt idx="31506">
                  <c:v>4.8988899021651697E-2</c:v>
                </c:pt>
                <c:pt idx="31507">
                  <c:v>5.2840546235103002E-2</c:v>
                </c:pt>
                <c:pt idx="31508">
                  <c:v>5.6538509296334798E-2</c:v>
                </c:pt>
                <c:pt idx="31509">
                  <c:v>6.0296917775183201E-2</c:v>
                </c:pt>
                <c:pt idx="31510">
                  <c:v>6.35977861152838E-2</c:v>
                </c:pt>
                <c:pt idx="31511">
                  <c:v>6.6886316742199303E-2</c:v>
                </c:pt>
                <c:pt idx="31512">
                  <c:v>7.0015919251864706E-2</c:v>
                </c:pt>
                <c:pt idx="31513">
                  <c:v>7.3157760318703302E-2</c:v>
                </c:pt>
                <c:pt idx="31514">
                  <c:v>7.6168871752379103E-2</c:v>
                </c:pt>
                <c:pt idx="31515">
                  <c:v>7.9064682703232594E-2</c:v>
                </c:pt>
                <c:pt idx="31516">
                  <c:v>8.1793554630251397E-2</c:v>
                </c:pt>
                <c:pt idx="31517">
                  <c:v>8.4362585244232194E-2</c:v>
                </c:pt>
                <c:pt idx="31518">
                  <c:v>8.6831736306992993E-2</c:v>
                </c:pt>
                <c:pt idx="31519">
                  <c:v>8.9685113751777804E-2</c:v>
                </c:pt>
                <c:pt idx="31520">
                  <c:v>9.1890217396403295E-2</c:v>
                </c:pt>
                <c:pt idx="31521">
                  <c:v>9.4131470486954E-2</c:v>
                </c:pt>
                <c:pt idx="31522">
                  <c:v>9.6221221597863602E-2</c:v>
                </c:pt>
                <c:pt idx="31523">
                  <c:v>9.8165292948689906E-2</c:v>
                </c:pt>
                <c:pt idx="31524">
                  <c:v>0.100293345725537</c:v>
                </c:pt>
                <c:pt idx="31525">
                  <c:v>0.102176748832493</c:v>
                </c:pt>
                <c:pt idx="31526">
                  <c:v>0.104021028193046</c:v>
                </c:pt>
                <c:pt idx="31527">
                  <c:v>0.105765023315501</c:v>
                </c:pt>
                <c:pt idx="31528">
                  <c:v>0.107210991228697</c:v>
                </c:pt>
                <c:pt idx="31529">
                  <c:v>0.10898084286816601</c:v>
                </c:pt>
                <c:pt idx="31530">
                  <c:v>0.110559734831189</c:v>
                </c:pt>
                <c:pt idx="31531">
                  <c:v>0.11197975592378601</c:v>
                </c:pt>
                <c:pt idx="31532">
                  <c:v>0.11323783302536</c:v>
                </c:pt>
                <c:pt idx="31533">
                  <c:v>0.114520987941612</c:v>
                </c:pt>
                <c:pt idx="31534">
                  <c:v>0.11562784928579201</c:v>
                </c:pt>
                <c:pt idx="31535">
                  <c:v>0.116635827752023</c:v>
                </c:pt>
                <c:pt idx="31536">
                  <c:v>0.117831224376095</c:v>
                </c:pt>
                <c:pt idx="31537">
                  <c:v>0.118501181023649</c:v>
                </c:pt>
                <c:pt idx="31538">
                  <c:v>0.119651524210817</c:v>
                </c:pt>
                <c:pt idx="31539">
                  <c:v>0.120122245372454</c:v>
                </c:pt>
                <c:pt idx="31540">
                  <c:v>0.12088297773909901</c:v>
                </c:pt>
                <c:pt idx="31541">
                  <c:v>0.121627023234227</c:v>
                </c:pt>
                <c:pt idx="31542">
                  <c:v>0.122108404062304</c:v>
                </c:pt>
                <c:pt idx="31543">
                  <c:v>0.122918257864327</c:v>
                </c:pt>
                <c:pt idx="31544">
                  <c:v>0.123089560204947</c:v>
                </c:pt>
                <c:pt idx="31545">
                  <c:v>0.123289996795631</c:v>
                </c:pt>
                <c:pt idx="31546">
                  <c:v>0.123804064988304</c:v>
                </c:pt>
                <c:pt idx="31547">
                  <c:v>0.124120733391065</c:v>
                </c:pt>
                <c:pt idx="31548">
                  <c:v>0.124278982421879</c:v>
                </c:pt>
                <c:pt idx="31549">
                  <c:v>0.124462632143388</c:v>
                </c:pt>
                <c:pt idx="31550">
                  <c:v>0.124153067739769</c:v>
                </c:pt>
                <c:pt idx="31551">
                  <c:v>0.124190838199097</c:v>
                </c:pt>
                <c:pt idx="31552">
                  <c:v>0.124270995678176</c:v>
                </c:pt>
                <c:pt idx="31553">
                  <c:v>0.123962959582854</c:v>
                </c:pt>
                <c:pt idx="31554">
                  <c:v>0.123916187391898</c:v>
                </c:pt>
                <c:pt idx="31555">
                  <c:v>0.123328115315291</c:v>
                </c:pt>
                <c:pt idx="31556">
                  <c:v>0.12318758627283199</c:v>
                </c:pt>
                <c:pt idx="31557">
                  <c:v>0.12281028839815</c:v>
                </c:pt>
                <c:pt idx="31558">
                  <c:v>0.122302812497291</c:v>
                </c:pt>
                <c:pt idx="31559">
                  <c:v>0.121994684900099</c:v>
                </c:pt>
                <c:pt idx="31560">
                  <c:v>0.121245102628055</c:v>
                </c:pt>
                <c:pt idx="31561">
                  <c:v>0.120798600137735</c:v>
                </c:pt>
                <c:pt idx="31562">
                  <c:v>0.120092848792723</c:v>
                </c:pt>
                <c:pt idx="31563">
                  <c:v>0.119569125977651</c:v>
                </c:pt>
                <c:pt idx="31564">
                  <c:v>0.118576843756642</c:v>
                </c:pt>
                <c:pt idx="31565">
                  <c:v>0.118115926409723</c:v>
                </c:pt>
                <c:pt idx="31566">
                  <c:v>0.11727302968485299</c:v>
                </c:pt>
                <c:pt idx="31567">
                  <c:v>0.116097377100708</c:v>
                </c:pt>
                <c:pt idx="31568">
                  <c:v>0.115833645736796</c:v>
                </c:pt>
                <c:pt idx="31569">
                  <c:v>0.114745819730175</c:v>
                </c:pt>
                <c:pt idx="31570">
                  <c:v>0.114416146110684</c:v>
                </c:pt>
                <c:pt idx="31571">
                  <c:v>0.113136027847634</c:v>
                </c:pt>
                <c:pt idx="31572">
                  <c:v>0.112418794385093</c:v>
                </c:pt>
                <c:pt idx="31573">
                  <c:v>0.111814400041894</c:v>
                </c:pt>
                <c:pt idx="31574">
                  <c:v>0.110924589573064</c:v>
                </c:pt>
                <c:pt idx="31575">
                  <c:v>0.11045654382277501</c:v>
                </c:pt>
                <c:pt idx="31576">
                  <c:v>0.109610603203645</c:v>
                </c:pt>
                <c:pt idx="31577">
                  <c:v>0.10862622407447201</c:v>
                </c:pt>
                <c:pt idx="31578">
                  <c:v>0.107936309120792</c:v>
                </c:pt>
                <c:pt idx="31579">
                  <c:v>0.10764675513455001</c:v>
                </c:pt>
                <c:pt idx="31580">
                  <c:v>0.106949117380706</c:v>
                </c:pt>
                <c:pt idx="31581">
                  <c:v>0.106624509626222</c:v>
                </c:pt>
                <c:pt idx="31582">
                  <c:v>0.10579516274372899</c:v>
                </c:pt>
                <c:pt idx="31583">
                  <c:v>0.10566385449632</c:v>
                </c:pt>
                <c:pt idx="31584">
                  <c:v>0.105468666912231</c:v>
                </c:pt>
                <c:pt idx="31585">
                  <c:v>0.105260708630591</c:v>
                </c:pt>
                <c:pt idx="31586">
                  <c:v>0.10533161929030301</c:v>
                </c:pt>
                <c:pt idx="31587">
                  <c:v>0.10519013056540701</c:v>
                </c:pt>
                <c:pt idx="31588">
                  <c:v>0.10542058814687599</c:v>
                </c:pt>
                <c:pt idx="31589">
                  <c:v>0.105648253980842</c:v>
                </c:pt>
                <c:pt idx="31590">
                  <c:v>0.105932617742373</c:v>
                </c:pt>
                <c:pt idx="31591">
                  <c:v>0.106548059235255</c:v>
                </c:pt>
                <c:pt idx="31592">
                  <c:v>0.10716284254785</c:v>
                </c:pt>
                <c:pt idx="31593">
                  <c:v>0.107935230958991</c:v>
                </c:pt>
                <c:pt idx="31594">
                  <c:v>0.108533768818435</c:v>
                </c:pt>
                <c:pt idx="31595">
                  <c:v>0.10981528010455099</c:v>
                </c:pt>
                <c:pt idx="31596">
                  <c:v>0.110850630594334</c:v>
                </c:pt>
                <c:pt idx="31597">
                  <c:v>0.11225070713098501</c:v>
                </c:pt>
                <c:pt idx="31598">
                  <c:v>0.113618345203214</c:v>
                </c:pt>
                <c:pt idx="31599">
                  <c:v>0.11505061461267301</c:v>
                </c:pt>
                <c:pt idx="31600">
                  <c:v>0.116819720148051</c:v>
                </c:pt>
                <c:pt idx="31601">
                  <c:v>0.118791815396126</c:v>
                </c:pt>
                <c:pt idx="31602">
                  <c:v>0.120750504478618</c:v>
                </c:pt>
                <c:pt idx="31603">
                  <c:v>0.122945962789877</c:v>
                </c:pt>
                <c:pt idx="31604">
                  <c:v>0.124945282132533</c:v>
                </c:pt>
                <c:pt idx="31605">
                  <c:v>0.12750491728087601</c:v>
                </c:pt>
                <c:pt idx="31606">
                  <c:v>0.13010866281132</c:v>
                </c:pt>
                <c:pt idx="31607">
                  <c:v>0.13267591222128899</c:v>
                </c:pt>
                <c:pt idx="31608">
                  <c:v>0.135682215412987</c:v>
                </c:pt>
                <c:pt idx="31609">
                  <c:v>0.13847795939829399</c:v>
                </c:pt>
                <c:pt idx="31610">
                  <c:v>0.14148857820688199</c:v>
                </c:pt>
                <c:pt idx="31611">
                  <c:v>0.14523806622524499</c:v>
                </c:pt>
                <c:pt idx="31612">
                  <c:v>0.1480698955699</c:v>
                </c:pt>
                <c:pt idx="31613">
                  <c:v>0.15155020295573601</c:v>
                </c:pt>
                <c:pt idx="31614">
                  <c:v>0.15484253964759101</c:v>
                </c:pt>
                <c:pt idx="31615">
                  <c:v>0.15859960679056201</c:v>
                </c:pt>
                <c:pt idx="31616">
                  <c:v>0.16229639005510399</c:v>
                </c:pt>
                <c:pt idx="31617">
                  <c:v>0.16604102948681099</c:v>
                </c:pt>
                <c:pt idx="31618">
                  <c:v>0.16988623467276101</c:v>
                </c:pt>
                <c:pt idx="31619">
                  <c:v>0.17353934382615599</c:v>
                </c:pt>
                <c:pt idx="31620">
                  <c:v>0.177671968326227</c:v>
                </c:pt>
                <c:pt idx="31621">
                  <c:v>0.18142094258314201</c:v>
                </c:pt>
                <c:pt idx="31622">
                  <c:v>0.18555322217294501</c:v>
                </c:pt>
                <c:pt idx="31623">
                  <c:v>0.189642774296262</c:v>
                </c:pt>
                <c:pt idx="31624">
                  <c:v>0.19369103907910101</c:v>
                </c:pt>
                <c:pt idx="31625">
                  <c:v>0.19806985248876499</c:v>
                </c:pt>
                <c:pt idx="31626">
                  <c:v>0.20168186062997401</c:v>
                </c:pt>
                <c:pt idx="31627">
                  <c:v>0.20600542203532901</c:v>
                </c:pt>
                <c:pt idx="31628">
                  <c:v>0.210101330367891</c:v>
                </c:pt>
                <c:pt idx="31629">
                  <c:v>0.21415951088005999</c:v>
                </c:pt>
                <c:pt idx="31630">
                  <c:v>0.21813122392203199</c:v>
                </c:pt>
                <c:pt idx="31631">
                  <c:v>0.221901862030848</c:v>
                </c:pt>
                <c:pt idx="31632">
                  <c:v>0.22592796107975399</c:v>
                </c:pt>
                <c:pt idx="31633">
                  <c:v>0.22969570036353801</c:v>
                </c:pt>
                <c:pt idx="31634">
                  <c:v>0.23347165317146701</c:v>
                </c:pt>
                <c:pt idx="31635">
                  <c:v>0.23729604102892199</c:v>
                </c:pt>
                <c:pt idx="31636">
                  <c:v>0.24093638487334701</c:v>
                </c:pt>
                <c:pt idx="31637">
                  <c:v>0.24414008219046601</c:v>
                </c:pt>
                <c:pt idx="31638">
                  <c:v>0.24814757598175299</c:v>
                </c:pt>
                <c:pt idx="31639">
                  <c:v>0.251190028701685</c:v>
                </c:pt>
                <c:pt idx="31640">
                  <c:v>0.25456638764025002</c:v>
                </c:pt>
                <c:pt idx="31641">
                  <c:v>0.25753327202354298</c:v>
                </c:pt>
                <c:pt idx="31642">
                  <c:v>0.26056763869323801</c:v>
                </c:pt>
                <c:pt idx="31643">
                  <c:v>0.26350184876680099</c:v>
                </c:pt>
                <c:pt idx="31644">
                  <c:v>0.265968371354945</c:v>
                </c:pt>
                <c:pt idx="31645">
                  <c:v>0.268823159009004</c:v>
                </c:pt>
                <c:pt idx="31646">
                  <c:v>0.27106972855476302</c:v>
                </c:pt>
                <c:pt idx="31647">
                  <c:v>0.27376394065714099</c:v>
                </c:pt>
                <c:pt idx="31648">
                  <c:v>0.27565024442006902</c:v>
                </c:pt>
                <c:pt idx="31649">
                  <c:v>0.27792872870250401</c:v>
                </c:pt>
                <c:pt idx="31650">
                  <c:v>0.27962500124237599</c:v>
                </c:pt>
                <c:pt idx="31651">
                  <c:v>0.28152062402552003</c:v>
                </c:pt>
                <c:pt idx="31652">
                  <c:v>0.28345886408081999</c:v>
                </c:pt>
                <c:pt idx="31653">
                  <c:v>0.28440047733561502</c:v>
                </c:pt>
                <c:pt idx="31654">
                  <c:v>0.285891224298852</c:v>
                </c:pt>
                <c:pt idx="31655">
                  <c:v>0.28698768186392798</c:v>
                </c:pt>
                <c:pt idx="31656">
                  <c:v>0.28820092643683798</c:v>
                </c:pt>
                <c:pt idx="31657">
                  <c:v>0.28900815324513002</c:v>
                </c:pt>
                <c:pt idx="31658">
                  <c:v>0.28967252620598799</c:v>
                </c:pt>
                <c:pt idx="31659">
                  <c:v>0.29019507901223801</c:v>
                </c:pt>
                <c:pt idx="31660">
                  <c:v>0.29069542963758999</c:v>
                </c:pt>
                <c:pt idx="31661">
                  <c:v>0.29127615203521401</c:v>
                </c:pt>
                <c:pt idx="31662">
                  <c:v>0.291465400713175</c:v>
                </c:pt>
                <c:pt idx="31663">
                  <c:v>0.29168308095442802</c:v>
                </c:pt>
                <c:pt idx="31664">
                  <c:v>0.29127197202135002</c:v>
                </c:pt>
                <c:pt idx="31665">
                  <c:v>0.29155980885469901</c:v>
                </c:pt>
                <c:pt idx="31666">
                  <c:v>0.29135423466663302</c:v>
                </c:pt>
                <c:pt idx="31667">
                  <c:v>0.290943023436325</c:v>
                </c:pt>
                <c:pt idx="31668">
                  <c:v>0.29066156793905601</c:v>
                </c:pt>
                <c:pt idx="31669">
                  <c:v>0.28982919725960599</c:v>
                </c:pt>
                <c:pt idx="31670">
                  <c:v>0.28935208608327001</c:v>
                </c:pt>
                <c:pt idx="31671">
                  <c:v>0.28859501555260503</c:v>
                </c:pt>
                <c:pt idx="31672">
                  <c:v>0.28798623249633798</c:v>
                </c:pt>
                <c:pt idx="31673">
                  <c:v>0.28718521017218501</c:v>
                </c:pt>
                <c:pt idx="31674">
                  <c:v>0.28605943121598798</c:v>
                </c:pt>
                <c:pt idx="31675">
                  <c:v>0.28522462357468698</c:v>
                </c:pt>
                <c:pt idx="31676">
                  <c:v>0.28422501343053402</c:v>
                </c:pt>
                <c:pt idx="31677">
                  <c:v>0.28319380167346297</c:v>
                </c:pt>
                <c:pt idx="31678">
                  <c:v>0.282110033570662</c:v>
                </c:pt>
                <c:pt idx="31679">
                  <c:v>0.281084661607789</c:v>
                </c:pt>
                <c:pt idx="31680">
                  <c:v>0.27963498656383601</c:v>
                </c:pt>
                <c:pt idx="31681">
                  <c:v>0.27830672006176899</c:v>
                </c:pt>
                <c:pt idx="31682">
                  <c:v>0.27722368110439899</c:v>
                </c:pt>
                <c:pt idx="31683">
                  <c:v>0.27583374926147303</c:v>
                </c:pt>
                <c:pt idx="31684">
                  <c:v>0.27451774377696903</c:v>
                </c:pt>
                <c:pt idx="31685">
                  <c:v>0.27296105622240502</c:v>
                </c:pt>
                <c:pt idx="31686">
                  <c:v>0.27148549383639498</c:v>
                </c:pt>
                <c:pt idx="31687">
                  <c:v>0.27018776528840599</c:v>
                </c:pt>
                <c:pt idx="31688">
                  <c:v>0.26892245327783498</c:v>
                </c:pt>
                <c:pt idx="31689">
                  <c:v>0.26742504058028499</c:v>
                </c:pt>
                <c:pt idx="31690">
                  <c:v>0.265855615353705</c:v>
                </c:pt>
                <c:pt idx="31691">
                  <c:v>0.264132844593923</c:v>
                </c:pt>
                <c:pt idx="31692">
                  <c:v>0.26266912570915002</c:v>
                </c:pt>
                <c:pt idx="31693">
                  <c:v>0.26120535915091198</c:v>
                </c:pt>
                <c:pt idx="31694">
                  <c:v>0.25939708145280599</c:v>
                </c:pt>
                <c:pt idx="31695">
                  <c:v>0.25790823319647799</c:v>
                </c:pt>
                <c:pt idx="31696">
                  <c:v>0.25557782011612701</c:v>
                </c:pt>
                <c:pt idx="31697">
                  <c:v>0.254241348052335</c:v>
                </c:pt>
                <c:pt idx="31698">
                  <c:v>0.25248611048256903</c:v>
                </c:pt>
                <c:pt idx="31699">
                  <c:v>0.250653531551702</c:v>
                </c:pt>
                <c:pt idx="31700">
                  <c:v>0.24881145680466099</c:v>
                </c:pt>
                <c:pt idx="31701">
                  <c:v>0.24670985290108499</c:v>
                </c:pt>
                <c:pt idx="31702">
                  <c:v>0.24497653296747199</c:v>
                </c:pt>
                <c:pt idx="31703">
                  <c:v>0.24305961822289401</c:v>
                </c:pt>
                <c:pt idx="31704">
                  <c:v>0.24124520125407001</c:v>
                </c:pt>
                <c:pt idx="31705">
                  <c:v>0.23918173879548399</c:v>
                </c:pt>
                <c:pt idx="31706">
                  <c:v>0.23705545973387299</c:v>
                </c:pt>
                <c:pt idx="31707">
                  <c:v>0.23493771123549201</c:v>
                </c:pt>
                <c:pt idx="31708">
                  <c:v>0.23251512434747601</c:v>
                </c:pt>
                <c:pt idx="31709">
                  <c:v>0.23058106246636401</c:v>
                </c:pt>
                <c:pt idx="31710">
                  <c:v>0.228077546916756</c:v>
                </c:pt>
                <c:pt idx="31711">
                  <c:v>0.22581633103166701</c:v>
                </c:pt>
                <c:pt idx="31712">
                  <c:v>0.223249290476909</c:v>
                </c:pt>
                <c:pt idx="31713">
                  <c:v>0.22066426217603999</c:v>
                </c:pt>
                <c:pt idx="31714">
                  <c:v>0.218407961661921</c:v>
                </c:pt>
                <c:pt idx="31715">
                  <c:v>0.21580550872587101</c:v>
                </c:pt>
                <c:pt idx="31716">
                  <c:v>0.21330389555633</c:v>
                </c:pt>
                <c:pt idx="31717">
                  <c:v>0.21044650357723399</c:v>
                </c:pt>
                <c:pt idx="31718">
                  <c:v>0.20764452422812499</c:v>
                </c:pt>
                <c:pt idx="31719">
                  <c:v>0.20504602594055901</c:v>
                </c:pt>
                <c:pt idx="31720">
                  <c:v>0.20230080335161299</c:v>
                </c:pt>
                <c:pt idx="31721">
                  <c:v>0.199330178895777</c:v>
                </c:pt>
                <c:pt idx="31722">
                  <c:v>0.19639133195973499</c:v>
                </c:pt>
                <c:pt idx="31723">
                  <c:v>0.19316951383551301</c:v>
                </c:pt>
                <c:pt idx="31724">
                  <c:v>0.190355548769926</c:v>
                </c:pt>
                <c:pt idx="31725">
                  <c:v>0.18752063572311001</c:v>
                </c:pt>
                <c:pt idx="31726">
                  <c:v>0.184178760070246</c:v>
                </c:pt>
                <c:pt idx="31727">
                  <c:v>0.18132695523616099</c:v>
                </c:pt>
                <c:pt idx="31728">
                  <c:v>0.177870007387705</c:v>
                </c:pt>
                <c:pt idx="31729">
                  <c:v>0.17494582060150901</c:v>
                </c:pt>
                <c:pt idx="31730">
                  <c:v>0.17187679113916801</c:v>
                </c:pt>
                <c:pt idx="31731">
                  <c:v>0.168707329004879</c:v>
                </c:pt>
                <c:pt idx="31732">
                  <c:v>0.165447952432874</c:v>
                </c:pt>
                <c:pt idx="31733">
                  <c:v>0.16207211952910999</c:v>
                </c:pt>
                <c:pt idx="31734">
                  <c:v>0.15903180716993601</c:v>
                </c:pt>
                <c:pt idx="31735">
                  <c:v>0.155746631005523</c:v>
                </c:pt>
                <c:pt idx="31736">
                  <c:v>0.15261129548066199</c:v>
                </c:pt>
                <c:pt idx="31737">
                  <c:v>0.149458053216903</c:v>
                </c:pt>
                <c:pt idx="31738">
                  <c:v>0.14612227684583201</c:v>
                </c:pt>
                <c:pt idx="31739">
                  <c:v>0.14312876785947101</c:v>
                </c:pt>
                <c:pt idx="31740">
                  <c:v>0.139881755668577</c:v>
                </c:pt>
                <c:pt idx="31741">
                  <c:v>0.13708410784717701</c:v>
                </c:pt>
                <c:pt idx="31742">
                  <c:v>0.134047679142241</c:v>
                </c:pt>
                <c:pt idx="31743">
                  <c:v>0.13106274621153999</c:v>
                </c:pt>
                <c:pt idx="31744">
                  <c:v>0.12833228730429899</c:v>
                </c:pt>
                <c:pt idx="31745">
                  <c:v>0.125183300278284</c:v>
                </c:pt>
                <c:pt idx="31746">
                  <c:v>0.122681067932884</c:v>
                </c:pt>
                <c:pt idx="31747">
                  <c:v>0.119998559002607</c:v>
                </c:pt>
                <c:pt idx="31748">
                  <c:v>0.117145430868691</c:v>
                </c:pt>
                <c:pt idx="31749">
                  <c:v>0.114822898495616</c:v>
                </c:pt>
                <c:pt idx="31750">
                  <c:v>0.11218485240768999</c:v>
                </c:pt>
                <c:pt idx="31751">
                  <c:v>0.109732695785978</c:v>
                </c:pt>
                <c:pt idx="31752">
                  <c:v>0.107700719866602</c:v>
                </c:pt>
                <c:pt idx="31753">
                  <c:v>0.105321316374758</c:v>
                </c:pt>
                <c:pt idx="31754">
                  <c:v>0.10337177491446101</c:v>
                </c:pt>
                <c:pt idx="31755">
                  <c:v>0.10129682351581</c:v>
                </c:pt>
                <c:pt idx="31756">
                  <c:v>9.9392369132213304E-2</c:v>
                </c:pt>
                <c:pt idx="31757">
                  <c:v>9.7871963817514798E-2</c:v>
                </c:pt>
                <c:pt idx="31758">
                  <c:v>9.5851006835137503E-2</c:v>
                </c:pt>
                <c:pt idx="31759">
                  <c:v>9.4438066874334203E-2</c:v>
                </c:pt>
                <c:pt idx="31760">
                  <c:v>9.2835262877487598E-2</c:v>
                </c:pt>
                <c:pt idx="31761">
                  <c:v>9.1488211161254995E-2</c:v>
                </c:pt>
                <c:pt idx="31762">
                  <c:v>9.0269585998274393E-2</c:v>
                </c:pt>
                <c:pt idx="31763">
                  <c:v>8.9010206361333805E-2</c:v>
                </c:pt>
                <c:pt idx="31764">
                  <c:v>8.79215062840982E-2</c:v>
                </c:pt>
                <c:pt idx="31765">
                  <c:v>8.7041655301243803E-2</c:v>
                </c:pt>
                <c:pt idx="31766">
                  <c:v>8.6368152068266799E-2</c:v>
                </c:pt>
                <c:pt idx="31767">
                  <c:v>8.5476966076274197E-2</c:v>
                </c:pt>
                <c:pt idx="31768">
                  <c:v>8.49128039113487E-2</c:v>
                </c:pt>
                <c:pt idx="31769">
                  <c:v>8.4320922681710597E-2</c:v>
                </c:pt>
                <c:pt idx="31770">
                  <c:v>8.3901730056742604E-2</c:v>
                </c:pt>
                <c:pt idx="31771">
                  <c:v>8.3531106043456205E-2</c:v>
                </c:pt>
                <c:pt idx="31772">
                  <c:v>8.29635630783776E-2</c:v>
                </c:pt>
                <c:pt idx="31773">
                  <c:v>8.2757333140886E-2</c:v>
                </c:pt>
                <c:pt idx="31774">
                  <c:v>8.2559653832590105E-2</c:v>
                </c:pt>
                <c:pt idx="31775">
                  <c:v>8.2219752210067901E-2</c:v>
                </c:pt>
                <c:pt idx="31776">
                  <c:v>8.2253982290260597E-2</c:v>
                </c:pt>
                <c:pt idx="31777">
                  <c:v>8.2017255772449602E-2</c:v>
                </c:pt>
                <c:pt idx="31778">
                  <c:v>8.1847937420229805E-2</c:v>
                </c:pt>
                <c:pt idx="31779">
                  <c:v>8.19267182406134E-2</c:v>
                </c:pt>
                <c:pt idx="31780">
                  <c:v>8.1832143452456194E-2</c:v>
                </c:pt>
                <c:pt idx="31781">
                  <c:v>8.1934941141348902E-2</c:v>
                </c:pt>
                <c:pt idx="31782">
                  <c:v>8.1751590823910703E-2</c:v>
                </c:pt>
                <c:pt idx="31783">
                  <c:v>8.1713524410005803E-2</c:v>
                </c:pt>
                <c:pt idx="31784">
                  <c:v>8.17616015873604E-2</c:v>
                </c:pt>
                <c:pt idx="31785">
                  <c:v>8.1583576762797705E-2</c:v>
                </c:pt>
                <c:pt idx="31786">
                  <c:v>8.1512625494896698E-2</c:v>
                </c:pt>
                <c:pt idx="31787">
                  <c:v>8.1482224381793103E-2</c:v>
                </c:pt>
                <c:pt idx="31788">
                  <c:v>8.0999581520458094E-2</c:v>
                </c:pt>
                <c:pt idx="31789">
                  <c:v>8.0775828768723495E-2</c:v>
                </c:pt>
                <c:pt idx="31790">
                  <c:v>8.0459836465472598E-2</c:v>
                </c:pt>
                <c:pt idx="31791">
                  <c:v>8.0106280076839703E-2</c:v>
                </c:pt>
                <c:pt idx="31792">
                  <c:v>7.96589420656591E-2</c:v>
                </c:pt>
                <c:pt idx="31793">
                  <c:v>7.9172617978054194E-2</c:v>
                </c:pt>
                <c:pt idx="31794">
                  <c:v>7.8497488369839705E-2</c:v>
                </c:pt>
                <c:pt idx="31795">
                  <c:v>7.7572956503327101E-2</c:v>
                </c:pt>
                <c:pt idx="31796">
                  <c:v>7.6856279597079705E-2</c:v>
                </c:pt>
                <c:pt idx="31797">
                  <c:v>7.5959059215998506E-2</c:v>
                </c:pt>
                <c:pt idx="31798">
                  <c:v>7.5123393627328103E-2</c:v>
                </c:pt>
                <c:pt idx="31799">
                  <c:v>7.3777252541134195E-2</c:v>
                </c:pt>
                <c:pt idx="31800">
                  <c:v>7.2314237423352704E-2</c:v>
                </c:pt>
                <c:pt idx="31801">
                  <c:v>7.1186542628577196E-2</c:v>
                </c:pt>
                <c:pt idx="31802">
                  <c:v>6.9569895653641703E-2</c:v>
                </c:pt>
                <c:pt idx="31803">
                  <c:v>6.8263085934496398E-2</c:v>
                </c:pt>
                <c:pt idx="31804">
                  <c:v>6.6259418530931993E-2</c:v>
                </c:pt>
                <c:pt idx="31805">
                  <c:v>6.4513087611515696E-2</c:v>
                </c:pt>
                <c:pt idx="31806">
                  <c:v>6.2596738885855999E-2</c:v>
                </c:pt>
                <c:pt idx="31807">
                  <c:v>6.06537216346303E-2</c:v>
                </c:pt>
                <c:pt idx="31808">
                  <c:v>5.8795677050332999E-2</c:v>
                </c:pt>
                <c:pt idx="31809">
                  <c:v>5.6314295630356698E-2</c:v>
                </c:pt>
                <c:pt idx="31810">
                  <c:v>5.3937390292087203E-2</c:v>
                </c:pt>
                <c:pt idx="31811">
                  <c:v>5.1515477358992999E-2</c:v>
                </c:pt>
                <c:pt idx="31812">
                  <c:v>4.9151785894135797E-2</c:v>
                </c:pt>
                <c:pt idx="31813">
                  <c:v>4.6374692035368099E-2</c:v>
                </c:pt>
                <c:pt idx="31814">
                  <c:v>4.3822720868973597E-2</c:v>
                </c:pt>
                <c:pt idx="31815">
                  <c:v>4.07121458849065E-2</c:v>
                </c:pt>
                <c:pt idx="31816">
                  <c:v>3.78510596168544E-2</c:v>
                </c:pt>
                <c:pt idx="31817">
                  <c:v>3.5155930955145201E-2</c:v>
                </c:pt>
                <c:pt idx="31818">
                  <c:v>3.2124531102211397E-2</c:v>
                </c:pt>
                <c:pt idx="31819">
                  <c:v>2.9047195649186799E-2</c:v>
                </c:pt>
                <c:pt idx="31820">
                  <c:v>2.5759992426649499E-2</c:v>
                </c:pt>
                <c:pt idx="31821">
                  <c:v>2.2898489680913198E-2</c:v>
                </c:pt>
                <c:pt idx="31822">
                  <c:v>1.9462341661403999E-2</c:v>
                </c:pt>
                <c:pt idx="31823">
                  <c:v>1.6337710400456101E-2</c:v>
                </c:pt>
                <c:pt idx="31824">
                  <c:v>1.3149376496425299E-2</c:v>
                </c:pt>
                <c:pt idx="31825">
                  <c:v>9.9999204395946097E-3</c:v>
                </c:pt>
                <c:pt idx="31826">
                  <c:v>6.6274009342815604E-3</c:v>
                </c:pt>
                <c:pt idx="31827">
                  <c:v>3.19799539733478E-3</c:v>
                </c:pt>
                <c:pt idx="31828">
                  <c:v>1.34763151743803E-4</c:v>
                </c:pt>
                <c:pt idx="31829">
                  <c:v>-3.1749600093556101E-3</c:v>
                </c:pt>
                <c:pt idx="31830">
                  <c:v>-6.2427358766479098E-3</c:v>
                </c:pt>
                <c:pt idx="31831">
                  <c:v>-9.4259828963819507E-3</c:v>
                </c:pt>
                <c:pt idx="31832">
                  <c:v>-1.27937905460201E-2</c:v>
                </c:pt>
                <c:pt idx="31833">
                  <c:v>-1.5887610461593898E-2</c:v>
                </c:pt>
                <c:pt idx="31834">
                  <c:v>-1.89245579968828E-2</c:v>
                </c:pt>
                <c:pt idx="31835">
                  <c:v>-2.20287249902839E-2</c:v>
                </c:pt>
                <c:pt idx="31836">
                  <c:v>-2.4924328358161E-2</c:v>
                </c:pt>
                <c:pt idx="31837">
                  <c:v>-2.8156644662165602E-2</c:v>
                </c:pt>
                <c:pt idx="31838">
                  <c:v>-3.1127781415754799E-2</c:v>
                </c:pt>
                <c:pt idx="31839">
                  <c:v>-3.3787843827737099E-2</c:v>
                </c:pt>
                <c:pt idx="31840">
                  <c:v>-3.6707228746216597E-2</c:v>
                </c:pt>
                <c:pt idx="31841">
                  <c:v>-3.9310357190485E-2</c:v>
                </c:pt>
                <c:pt idx="31842">
                  <c:v>-4.2155779653582803E-2</c:v>
                </c:pt>
                <c:pt idx="31843">
                  <c:v>-4.5021209213643498E-2</c:v>
                </c:pt>
                <c:pt idx="31844">
                  <c:v>-4.7132475191329702E-2</c:v>
                </c:pt>
                <c:pt idx="31845">
                  <c:v>-4.9860495801388197E-2</c:v>
                </c:pt>
                <c:pt idx="31846">
                  <c:v>-5.21750055920241E-2</c:v>
                </c:pt>
                <c:pt idx="31847">
                  <c:v>-5.46449357140587E-2</c:v>
                </c:pt>
                <c:pt idx="31848">
                  <c:v>-5.6883810598714599E-2</c:v>
                </c:pt>
                <c:pt idx="31849">
                  <c:v>-5.9010145655348602E-2</c:v>
                </c:pt>
                <c:pt idx="31850">
                  <c:v>-6.1356813669855598E-2</c:v>
                </c:pt>
                <c:pt idx="31851">
                  <c:v>-6.3369703358844301E-2</c:v>
                </c:pt>
                <c:pt idx="31852">
                  <c:v>-6.5504867721639298E-2</c:v>
                </c:pt>
                <c:pt idx="31853">
                  <c:v>-6.7504094954197097E-2</c:v>
                </c:pt>
                <c:pt idx="31854">
                  <c:v>-6.9582302616628899E-2</c:v>
                </c:pt>
                <c:pt idx="31855">
                  <c:v>-7.1647200640717598E-2</c:v>
                </c:pt>
                <c:pt idx="31856">
                  <c:v>-7.3630926646056805E-2</c:v>
                </c:pt>
                <c:pt idx="31857">
                  <c:v>-7.5560129837089596E-2</c:v>
                </c:pt>
                <c:pt idx="31858">
                  <c:v>-7.7367285384208506E-2</c:v>
                </c:pt>
                <c:pt idx="31859">
                  <c:v>-7.9481641863557703E-2</c:v>
                </c:pt>
                <c:pt idx="31860">
                  <c:v>-8.1407486367201201E-2</c:v>
                </c:pt>
                <c:pt idx="31861">
                  <c:v>-8.3179656627298398E-2</c:v>
                </c:pt>
                <c:pt idx="31862">
                  <c:v>-8.5169742666683201E-2</c:v>
                </c:pt>
                <c:pt idx="31863">
                  <c:v>-8.6961852682174795E-2</c:v>
                </c:pt>
                <c:pt idx="31864">
                  <c:v>-8.9185848854389793E-2</c:v>
                </c:pt>
                <c:pt idx="31865">
                  <c:v>-9.1247888244414405E-2</c:v>
                </c:pt>
                <c:pt idx="31866">
                  <c:v>-9.3380928252127696E-2</c:v>
                </c:pt>
                <c:pt idx="31867">
                  <c:v>-9.5374922546756197E-2</c:v>
                </c:pt>
                <c:pt idx="31868">
                  <c:v>-9.7209064395242406E-2</c:v>
                </c:pt>
                <c:pt idx="31869">
                  <c:v>-9.9731453064253905E-2</c:v>
                </c:pt>
                <c:pt idx="31870">
                  <c:v>-0.10210748229498399</c:v>
                </c:pt>
                <c:pt idx="31871">
                  <c:v>-0.104917635947606</c:v>
                </c:pt>
                <c:pt idx="31872">
                  <c:v>-0.10669649702959801</c:v>
                </c:pt>
                <c:pt idx="31873">
                  <c:v>-0.109606511255714</c:v>
                </c:pt>
                <c:pt idx="31874">
                  <c:v>-0.11202640977838101</c:v>
                </c:pt>
                <c:pt idx="31875">
                  <c:v>-0.11507273774370499</c:v>
                </c:pt>
                <c:pt idx="31876">
                  <c:v>-0.117743861379001</c:v>
                </c:pt>
                <c:pt idx="31877">
                  <c:v>-0.12066029994083299</c:v>
                </c:pt>
                <c:pt idx="31878">
                  <c:v>-0.123855329907635</c:v>
                </c:pt>
                <c:pt idx="31879">
                  <c:v>-0.12700935598656499</c:v>
                </c:pt>
                <c:pt idx="31880">
                  <c:v>-0.13050719632219901</c:v>
                </c:pt>
                <c:pt idx="31881">
                  <c:v>-0.133653482064024</c:v>
                </c:pt>
                <c:pt idx="31882">
                  <c:v>-0.13740833322444901</c:v>
                </c:pt>
                <c:pt idx="31883">
                  <c:v>-0.14081845865015999</c:v>
                </c:pt>
                <c:pt idx="31884">
                  <c:v>-0.144753098385597</c:v>
                </c:pt>
                <c:pt idx="31885">
                  <c:v>-0.14846921784706299</c:v>
                </c:pt>
                <c:pt idx="31886">
                  <c:v>-0.15213852431642</c:v>
                </c:pt>
                <c:pt idx="31887">
                  <c:v>-0.15650929789208001</c:v>
                </c:pt>
                <c:pt idx="31888">
                  <c:v>-0.16040425856319099</c:v>
                </c:pt>
                <c:pt idx="31889">
                  <c:v>-0.16467472518860299</c:v>
                </c:pt>
                <c:pt idx="31890">
                  <c:v>-0.168886031769761</c:v>
                </c:pt>
                <c:pt idx="31891">
                  <c:v>-0.17326753980373</c:v>
                </c:pt>
                <c:pt idx="31892">
                  <c:v>-0.178007697245324</c:v>
                </c:pt>
                <c:pt idx="31893">
                  <c:v>-0.18248010599931</c:v>
                </c:pt>
                <c:pt idx="31894">
                  <c:v>-0.18699537701499899</c:v>
                </c:pt>
                <c:pt idx="31895">
                  <c:v>-0.191572836508967</c:v>
                </c:pt>
                <c:pt idx="31896">
                  <c:v>-0.19632099377949799</c:v>
                </c:pt>
                <c:pt idx="31897">
                  <c:v>-0.201043075164967</c:v>
                </c:pt>
                <c:pt idx="31898">
                  <c:v>-0.20600758654179199</c:v>
                </c:pt>
                <c:pt idx="31899">
                  <c:v>-0.21046178149897399</c:v>
                </c:pt>
                <c:pt idx="31900">
                  <c:v>-0.21537725001439001</c:v>
                </c:pt>
                <c:pt idx="31901">
                  <c:v>-0.22017185762678201</c:v>
                </c:pt>
                <c:pt idx="31902">
                  <c:v>-0.22491383314948701</c:v>
                </c:pt>
                <c:pt idx="31903">
                  <c:v>-0.229678798932266</c:v>
                </c:pt>
                <c:pt idx="31904">
                  <c:v>-0.23428961134328299</c:v>
                </c:pt>
                <c:pt idx="31905">
                  <c:v>-0.239007641452639</c:v>
                </c:pt>
                <c:pt idx="31906">
                  <c:v>-0.24352444783388399</c:v>
                </c:pt>
                <c:pt idx="31907">
                  <c:v>-0.24832609067851499</c:v>
                </c:pt>
                <c:pt idx="31908">
                  <c:v>-0.25265562180529699</c:v>
                </c:pt>
                <c:pt idx="31909">
                  <c:v>-0.25701919805661699</c:v>
                </c:pt>
                <c:pt idx="31910">
                  <c:v>-0.26133763896406198</c:v>
                </c:pt>
                <c:pt idx="31911">
                  <c:v>-0.26548008809610002</c:v>
                </c:pt>
                <c:pt idx="31912">
                  <c:v>-0.26955333440655799</c:v>
                </c:pt>
                <c:pt idx="31913">
                  <c:v>-0.27321811036705301</c:v>
                </c:pt>
                <c:pt idx="31914">
                  <c:v>-0.277316035337283</c:v>
                </c:pt>
                <c:pt idx="31915">
                  <c:v>-0.280955812394374</c:v>
                </c:pt>
                <c:pt idx="31916">
                  <c:v>-0.28414917292441499</c:v>
                </c:pt>
                <c:pt idx="31917">
                  <c:v>-0.287630129521461</c:v>
                </c:pt>
                <c:pt idx="31918">
                  <c:v>-0.29054246278887502</c:v>
                </c:pt>
                <c:pt idx="31919">
                  <c:v>-0.29370260814548399</c:v>
                </c:pt>
                <c:pt idx="31920">
                  <c:v>-0.29650723721240602</c:v>
                </c:pt>
                <c:pt idx="31921">
                  <c:v>-0.29908599444273598</c:v>
                </c:pt>
                <c:pt idx="31922">
                  <c:v>-0.30143215182202798</c:v>
                </c:pt>
                <c:pt idx="31923">
                  <c:v>-0.30345089716574603</c:v>
                </c:pt>
                <c:pt idx="31924">
                  <c:v>-0.30543919939738601</c:v>
                </c:pt>
                <c:pt idx="31925">
                  <c:v>-0.30725963933091199</c:v>
                </c:pt>
                <c:pt idx="31926">
                  <c:v>-0.30881635647748001</c:v>
                </c:pt>
                <c:pt idx="31927">
                  <c:v>-0.30989314538846102</c:v>
                </c:pt>
                <c:pt idx="31928">
                  <c:v>-0.31109525835565299</c:v>
                </c:pt>
                <c:pt idx="31929">
                  <c:v>-0.31190561687446</c:v>
                </c:pt>
                <c:pt idx="31930">
                  <c:v>-0.31270284861215802</c:v>
                </c:pt>
                <c:pt idx="31931">
                  <c:v>-0.31322941825292699</c:v>
                </c:pt>
                <c:pt idx="31932">
                  <c:v>-0.31332757653263699</c:v>
                </c:pt>
                <c:pt idx="31933">
                  <c:v>-0.313514930089136</c:v>
                </c:pt>
                <c:pt idx="31934">
                  <c:v>-0.31327129339723703</c:v>
                </c:pt>
                <c:pt idx="31935">
                  <c:v>-0.31306343367127198</c:v>
                </c:pt>
                <c:pt idx="31936">
                  <c:v>-0.31227871458445</c:v>
                </c:pt>
                <c:pt idx="31937">
                  <c:v>-0.31182133186304301</c:v>
                </c:pt>
                <c:pt idx="31938">
                  <c:v>-0.310753986145338</c:v>
                </c:pt>
                <c:pt idx="31939">
                  <c:v>-0.30966762483536397</c:v>
                </c:pt>
                <c:pt idx="31940">
                  <c:v>-0.30835715421496002</c:v>
                </c:pt>
                <c:pt idx="31941">
                  <c:v>-0.30705699768182798</c:v>
                </c:pt>
                <c:pt idx="31942">
                  <c:v>-0.30562667800889198</c:v>
                </c:pt>
                <c:pt idx="31943">
                  <c:v>-0.303676149620483</c:v>
                </c:pt>
                <c:pt idx="31944">
                  <c:v>-0.30212236695275202</c:v>
                </c:pt>
                <c:pt idx="31945">
                  <c:v>-0.29999677681711001</c:v>
                </c:pt>
                <c:pt idx="31946">
                  <c:v>-0.298039809085965</c:v>
                </c:pt>
                <c:pt idx="31947">
                  <c:v>-0.296236048555924</c:v>
                </c:pt>
                <c:pt idx="31948">
                  <c:v>-0.29395476800038001</c:v>
                </c:pt>
                <c:pt idx="31949">
                  <c:v>-0.29157342092865002</c:v>
                </c:pt>
                <c:pt idx="31950">
                  <c:v>-0.28923918491027301</c:v>
                </c:pt>
                <c:pt idx="31951">
                  <c:v>-0.28696950526858001</c:v>
                </c:pt>
                <c:pt idx="31952">
                  <c:v>-0.28448483487922799</c:v>
                </c:pt>
                <c:pt idx="31953">
                  <c:v>-0.28239330594682499</c:v>
                </c:pt>
                <c:pt idx="31954">
                  <c:v>-0.27967889421465802</c:v>
                </c:pt>
                <c:pt idx="31955">
                  <c:v>-0.27719703451708799</c:v>
                </c:pt>
                <c:pt idx="31956">
                  <c:v>-0.274835194174958</c:v>
                </c:pt>
                <c:pt idx="31957">
                  <c:v>-0.27262638455386501</c:v>
                </c:pt>
                <c:pt idx="31958">
                  <c:v>-0.27022750374482901</c:v>
                </c:pt>
                <c:pt idx="31959">
                  <c:v>-0.26785869494408299</c:v>
                </c:pt>
                <c:pt idx="31960">
                  <c:v>-0.265625912337137</c:v>
                </c:pt>
                <c:pt idx="31961">
                  <c:v>-0.263386522849892</c:v>
                </c:pt>
                <c:pt idx="31962">
                  <c:v>-0.26142642292565998</c:v>
                </c:pt>
                <c:pt idx="31963">
                  <c:v>-0.25922843227737002</c:v>
                </c:pt>
                <c:pt idx="31964">
                  <c:v>-0.25740926349516202</c:v>
                </c:pt>
                <c:pt idx="31965">
                  <c:v>-0.25546815972898901</c:v>
                </c:pt>
                <c:pt idx="31966">
                  <c:v>-0.25382037217394299</c:v>
                </c:pt>
                <c:pt idx="31967">
                  <c:v>-0.25215945838732901</c:v>
                </c:pt>
                <c:pt idx="31968">
                  <c:v>-0.25052682021807798</c:v>
                </c:pt>
                <c:pt idx="31969">
                  <c:v>-0.24946936932086999</c:v>
                </c:pt>
                <c:pt idx="31970">
                  <c:v>-0.247854059559624</c:v>
                </c:pt>
                <c:pt idx="31971">
                  <c:v>-0.24700308758765799</c:v>
                </c:pt>
                <c:pt idx="31972">
                  <c:v>-0.24580983272172399</c:v>
                </c:pt>
                <c:pt idx="31973">
                  <c:v>-0.24499597856385899</c:v>
                </c:pt>
                <c:pt idx="31974">
                  <c:v>-0.24455240802578801</c:v>
                </c:pt>
                <c:pt idx="31975">
                  <c:v>-0.243654295237963</c:v>
                </c:pt>
                <c:pt idx="31976">
                  <c:v>-0.24321093977204999</c:v>
                </c:pt>
                <c:pt idx="31977">
                  <c:v>-0.24279451103979399</c:v>
                </c:pt>
                <c:pt idx="31978">
                  <c:v>-0.24274649180048199</c:v>
                </c:pt>
                <c:pt idx="31979">
                  <c:v>-0.24254094387446401</c:v>
                </c:pt>
                <c:pt idx="31980">
                  <c:v>-0.242684989647347</c:v>
                </c:pt>
                <c:pt idx="31981">
                  <c:v>-0.24266097934875999</c:v>
                </c:pt>
                <c:pt idx="31982">
                  <c:v>-0.242755459656154</c:v>
                </c:pt>
                <c:pt idx="31983">
                  <c:v>-0.243183368758427</c:v>
                </c:pt>
                <c:pt idx="31984">
                  <c:v>-0.243724560252679</c:v>
                </c:pt>
                <c:pt idx="31985">
                  <c:v>-0.24433152638917199</c:v>
                </c:pt>
                <c:pt idx="31986">
                  <c:v>-0.24475999740986101</c:v>
                </c:pt>
                <c:pt idx="31987">
                  <c:v>-0.245582106048054</c:v>
                </c:pt>
                <c:pt idx="31988">
                  <c:v>-0.24641431552277901</c:v>
                </c:pt>
                <c:pt idx="31989">
                  <c:v>-0.24728189635668499</c:v>
                </c:pt>
                <c:pt idx="31990">
                  <c:v>-0.24814037066825401</c:v>
                </c:pt>
                <c:pt idx="31991">
                  <c:v>-0.24896789676265799</c:v>
                </c:pt>
                <c:pt idx="31992">
                  <c:v>-0.24991585172462699</c:v>
                </c:pt>
                <c:pt idx="31993">
                  <c:v>-0.25090464604423501</c:v>
                </c:pt>
                <c:pt idx="31994">
                  <c:v>-0.25207267523660998</c:v>
                </c:pt>
                <c:pt idx="31995">
                  <c:v>-0.25272211470598699</c:v>
                </c:pt>
                <c:pt idx="31996">
                  <c:v>-0.25399910339441201</c:v>
                </c:pt>
                <c:pt idx="31997">
                  <c:v>-0.25480851772382501</c:v>
                </c:pt>
                <c:pt idx="31998">
                  <c:v>-0.25592841316126702</c:v>
                </c:pt>
                <c:pt idx="31999">
                  <c:v>-0.256814925256861</c:v>
                </c:pt>
                <c:pt idx="32000">
                  <c:v>-0.25752500725448901</c:v>
                </c:pt>
                <c:pt idx="32001">
                  <c:v>-0.25878195875872401</c:v>
                </c:pt>
                <c:pt idx="32002">
                  <c:v>-0.25941391614343501</c:v>
                </c:pt>
                <c:pt idx="32003">
                  <c:v>-0.26019010878914001</c:v>
                </c:pt>
                <c:pt idx="32004">
                  <c:v>-0.26074070855871401</c:v>
                </c:pt>
                <c:pt idx="32005">
                  <c:v>-0.261213426242766</c:v>
                </c:pt>
                <c:pt idx="32006">
                  <c:v>-0.261958690254813</c:v>
                </c:pt>
                <c:pt idx="32007">
                  <c:v>-0.26241976538287898</c:v>
                </c:pt>
                <c:pt idx="32008">
                  <c:v>-0.26271892732100699</c:v>
                </c:pt>
                <c:pt idx="32009">
                  <c:v>-0.26287149936158599</c:v>
                </c:pt>
                <c:pt idx="32010">
                  <c:v>-0.26302005741999601</c:v>
                </c:pt>
                <c:pt idx="32011">
                  <c:v>-0.26339233289966002</c:v>
                </c:pt>
                <c:pt idx="32012">
                  <c:v>-0.26342476673762799</c:v>
                </c:pt>
                <c:pt idx="32013">
                  <c:v>-0.26311894476838898</c:v>
                </c:pt>
                <c:pt idx="32014">
                  <c:v>-0.262689675861288</c:v>
                </c:pt>
                <c:pt idx="32015">
                  <c:v>-0.26242908220921701</c:v>
                </c:pt>
                <c:pt idx="32016">
                  <c:v>-0.26207534450810999</c:v>
                </c:pt>
                <c:pt idx="32017">
                  <c:v>-0.261731445438869</c:v>
                </c:pt>
                <c:pt idx="32018">
                  <c:v>-0.26060486810313499</c:v>
                </c:pt>
                <c:pt idx="32019">
                  <c:v>-0.25979179371260402</c:v>
                </c:pt>
                <c:pt idx="32020">
                  <c:v>-0.25909206314496203</c:v>
                </c:pt>
                <c:pt idx="32021">
                  <c:v>-0.25798182044656398</c:v>
                </c:pt>
                <c:pt idx="32022">
                  <c:v>-0.25686625481869602</c:v>
                </c:pt>
                <c:pt idx="32023">
                  <c:v>-0.25559243818277599</c:v>
                </c:pt>
                <c:pt idx="32024">
                  <c:v>-0.25433531906622098</c:v>
                </c:pt>
                <c:pt idx="32025">
                  <c:v>-0.25278121299459899</c:v>
                </c:pt>
                <c:pt idx="32026">
                  <c:v>-0.25147838875251399</c:v>
                </c:pt>
                <c:pt idx="32027">
                  <c:v>-0.249841999898684</c:v>
                </c:pt>
                <c:pt idx="32028">
                  <c:v>-0.248357701640986</c:v>
                </c:pt>
                <c:pt idx="32029">
                  <c:v>-0.246536811296935</c:v>
                </c:pt>
                <c:pt idx="32030">
                  <c:v>-0.245006978777635</c:v>
                </c:pt>
                <c:pt idx="32031">
                  <c:v>-0.242976836463174</c:v>
                </c:pt>
                <c:pt idx="32032">
                  <c:v>-0.2409555045606</c:v>
                </c:pt>
                <c:pt idx="32033">
                  <c:v>-0.23951602254738599</c:v>
                </c:pt>
                <c:pt idx="32034">
                  <c:v>-0.23742413786083499</c:v>
                </c:pt>
                <c:pt idx="32035">
                  <c:v>-0.23545805456881999</c:v>
                </c:pt>
                <c:pt idx="32036">
                  <c:v>-0.23336368921579201</c:v>
                </c:pt>
                <c:pt idx="32037">
                  <c:v>-0.23141154795009899</c:v>
                </c:pt>
                <c:pt idx="32038">
                  <c:v>-0.22961376324900701</c:v>
                </c:pt>
                <c:pt idx="32039">
                  <c:v>-0.22782331630869301</c:v>
                </c:pt>
                <c:pt idx="32040">
                  <c:v>-0.22567424878572101</c:v>
                </c:pt>
                <c:pt idx="32041">
                  <c:v>-0.22347657832797299</c:v>
                </c:pt>
                <c:pt idx="32042">
                  <c:v>-0.22178025889845801</c:v>
                </c:pt>
                <c:pt idx="32043">
                  <c:v>-0.22002038139066599</c:v>
                </c:pt>
                <c:pt idx="32044">
                  <c:v>-0.21842227270371101</c:v>
                </c:pt>
                <c:pt idx="32045">
                  <c:v>-0.21624988108763399</c:v>
                </c:pt>
                <c:pt idx="32046">
                  <c:v>-0.21444934356294801</c:v>
                </c:pt>
                <c:pt idx="32047">
                  <c:v>-0.21296491428984499</c:v>
                </c:pt>
                <c:pt idx="32048">
                  <c:v>-0.21145597260028801</c:v>
                </c:pt>
                <c:pt idx="32049">
                  <c:v>-0.21005644083866001</c:v>
                </c:pt>
                <c:pt idx="32050">
                  <c:v>-0.208315392177432</c:v>
                </c:pt>
                <c:pt idx="32051">
                  <c:v>-0.207105614205259</c:v>
                </c:pt>
                <c:pt idx="32052">
                  <c:v>-0.20576458653597601</c:v>
                </c:pt>
                <c:pt idx="32053">
                  <c:v>-0.204857874946728</c:v>
                </c:pt>
                <c:pt idx="32054">
                  <c:v>-0.20340601004702699</c:v>
                </c:pt>
                <c:pt idx="32055">
                  <c:v>-0.20253775039708899</c:v>
                </c:pt>
                <c:pt idx="32056">
                  <c:v>-0.20155740336526901</c:v>
                </c:pt>
                <c:pt idx="32057">
                  <c:v>-0.200596424179</c:v>
                </c:pt>
                <c:pt idx="32058">
                  <c:v>-0.19982494803952999</c:v>
                </c:pt>
                <c:pt idx="32059">
                  <c:v>-0.198814371253445</c:v>
                </c:pt>
                <c:pt idx="32060">
                  <c:v>-0.19854225788172999</c:v>
                </c:pt>
                <c:pt idx="32061">
                  <c:v>-0.19773325900896399</c:v>
                </c:pt>
                <c:pt idx="32062">
                  <c:v>-0.19711277711799099</c:v>
                </c:pt>
                <c:pt idx="32063">
                  <c:v>-0.196512136887178</c:v>
                </c:pt>
                <c:pt idx="32064">
                  <c:v>-0.19599084893809299</c:v>
                </c:pt>
                <c:pt idx="32065">
                  <c:v>-0.19594556158637499</c:v>
                </c:pt>
                <c:pt idx="32066">
                  <c:v>-0.19554268606619901</c:v>
                </c:pt>
                <c:pt idx="32067">
                  <c:v>-0.19499610054463601</c:v>
                </c:pt>
                <c:pt idx="32068">
                  <c:v>-0.19451117317227201</c:v>
                </c:pt>
                <c:pt idx="32069">
                  <c:v>-0.194304458007419</c:v>
                </c:pt>
                <c:pt idx="32070">
                  <c:v>-0.19417338722612501</c:v>
                </c:pt>
                <c:pt idx="32071">
                  <c:v>-0.19387477870317299</c:v>
                </c:pt>
                <c:pt idx="32072">
                  <c:v>-0.193368309580387</c:v>
                </c:pt>
                <c:pt idx="32073">
                  <c:v>-0.192953496389907</c:v>
                </c:pt>
                <c:pt idx="32074">
                  <c:v>-0.192435363946866</c:v>
                </c:pt>
                <c:pt idx="32075">
                  <c:v>-0.192347256492193</c:v>
                </c:pt>
                <c:pt idx="32076">
                  <c:v>-0.19178870182800201</c:v>
                </c:pt>
                <c:pt idx="32077">
                  <c:v>-0.19090196187526201</c:v>
                </c:pt>
                <c:pt idx="32078">
                  <c:v>-0.190412639684993</c:v>
                </c:pt>
                <c:pt idx="32079">
                  <c:v>-0.189680025857137</c:v>
                </c:pt>
                <c:pt idx="32080">
                  <c:v>-0.18895580786517199</c:v>
                </c:pt>
                <c:pt idx="32081">
                  <c:v>-0.18774530920105001</c:v>
                </c:pt>
                <c:pt idx="32082">
                  <c:v>-0.186761311620362</c:v>
                </c:pt>
                <c:pt idx="32083">
                  <c:v>-0.18556133626573099</c:v>
                </c:pt>
                <c:pt idx="32084">
                  <c:v>-0.18406883819572301</c:v>
                </c:pt>
                <c:pt idx="32085">
                  <c:v>-0.18263957136987</c:v>
                </c:pt>
                <c:pt idx="32086">
                  <c:v>-0.18071757425701501</c:v>
                </c:pt>
                <c:pt idx="32087">
                  <c:v>-0.17913116998244</c:v>
                </c:pt>
                <c:pt idx="32088">
                  <c:v>-0.17685237166377901</c:v>
                </c:pt>
                <c:pt idx="32089">
                  <c:v>-0.17480259022526801</c:v>
                </c:pt>
                <c:pt idx="32090">
                  <c:v>-0.172290589919079</c:v>
                </c:pt>
                <c:pt idx="32091">
                  <c:v>-0.16946378622234301</c:v>
                </c:pt>
                <c:pt idx="32092">
                  <c:v>-0.16709669578436601</c:v>
                </c:pt>
                <c:pt idx="32093">
                  <c:v>-0.16382129741316201</c:v>
                </c:pt>
                <c:pt idx="32094">
                  <c:v>-0.16070242104066201</c:v>
                </c:pt>
                <c:pt idx="32095">
                  <c:v>-0.157120336003017</c:v>
                </c:pt>
                <c:pt idx="32096">
                  <c:v>-0.15351173618961</c:v>
                </c:pt>
                <c:pt idx="32097">
                  <c:v>-0.149724437258522</c:v>
                </c:pt>
                <c:pt idx="32098">
                  <c:v>-0.14564472704522</c:v>
                </c:pt>
                <c:pt idx="32099">
                  <c:v>-0.14124396619980201</c:v>
                </c:pt>
                <c:pt idx="32100">
                  <c:v>-0.13658018120891499</c:v>
                </c:pt>
                <c:pt idx="32101">
                  <c:v>-0.131571808965597</c:v>
                </c:pt>
                <c:pt idx="32102">
                  <c:v>-0.12688015974033301</c:v>
                </c:pt>
                <c:pt idx="32103">
                  <c:v>-0.12172257479552601</c:v>
                </c:pt>
                <c:pt idx="32104">
                  <c:v>-0.116018680294436</c:v>
                </c:pt>
                <c:pt idx="32105">
                  <c:v>-0.11061425592301501</c:v>
                </c:pt>
                <c:pt idx="32106">
                  <c:v>-0.104555927333949</c:v>
                </c:pt>
                <c:pt idx="32107">
                  <c:v>-9.8797557624839702E-2</c:v>
                </c:pt>
                <c:pt idx="32108">
                  <c:v>-9.2543075373708802E-2</c:v>
                </c:pt>
                <c:pt idx="32109">
                  <c:v>-8.6025609481902507E-2</c:v>
                </c:pt>
                <c:pt idx="32110">
                  <c:v>-7.9523823301967902E-2</c:v>
                </c:pt>
                <c:pt idx="32111">
                  <c:v>-7.2705164048720905E-2</c:v>
                </c:pt>
                <c:pt idx="32112">
                  <c:v>-6.5780350006337002E-2</c:v>
                </c:pt>
                <c:pt idx="32113">
                  <c:v>-5.8656343766791498E-2</c:v>
                </c:pt>
                <c:pt idx="32114">
                  <c:v>-5.1693791394734699E-2</c:v>
                </c:pt>
                <c:pt idx="32115">
                  <c:v>-4.4408779632189102E-2</c:v>
                </c:pt>
                <c:pt idx="32116">
                  <c:v>-3.7074934574852399E-2</c:v>
                </c:pt>
                <c:pt idx="32117">
                  <c:v>-2.9480078901311799E-2</c:v>
                </c:pt>
                <c:pt idx="32118">
                  <c:v>-2.2151468058716602E-2</c:v>
                </c:pt>
                <c:pt idx="32119">
                  <c:v>-1.4856881579142001E-2</c:v>
                </c:pt>
                <c:pt idx="32120">
                  <c:v>-7.0768046199551002E-3</c:v>
                </c:pt>
                <c:pt idx="32121">
                  <c:v>4.1786582688204299E-4</c:v>
                </c:pt>
                <c:pt idx="32122">
                  <c:v>8.3062664210249004E-3</c:v>
                </c:pt>
                <c:pt idx="32123">
                  <c:v>1.60091981782307E-2</c:v>
                </c:pt>
                <c:pt idx="32124">
                  <c:v>2.32552192620821E-2</c:v>
                </c:pt>
                <c:pt idx="32125">
                  <c:v>3.1028172882859199E-2</c:v>
                </c:pt>
                <c:pt idx="32126">
                  <c:v>3.8456391036796198E-2</c:v>
                </c:pt>
                <c:pt idx="32127">
                  <c:v>4.6052482862880002E-2</c:v>
                </c:pt>
                <c:pt idx="32128">
                  <c:v>5.3622823288977099E-2</c:v>
                </c:pt>
                <c:pt idx="32129">
                  <c:v>6.0499880033319499E-2</c:v>
                </c:pt>
                <c:pt idx="32130">
                  <c:v>6.7581422538658398E-2</c:v>
                </c:pt>
                <c:pt idx="32131">
                  <c:v>7.4650884171246198E-2</c:v>
                </c:pt>
                <c:pt idx="32132">
                  <c:v>8.1566914047421196E-2</c:v>
                </c:pt>
                <c:pt idx="32133">
                  <c:v>8.8495086434218606E-2</c:v>
                </c:pt>
                <c:pt idx="32134">
                  <c:v>9.4550671309191106E-2</c:v>
                </c:pt>
                <c:pt idx="32135">
                  <c:v>0.101014142000108</c:v>
                </c:pt>
                <c:pt idx="32136">
                  <c:v>0.107259617056378</c:v>
                </c:pt>
                <c:pt idx="32137">
                  <c:v>0.11330417072377</c:v>
                </c:pt>
                <c:pt idx="32138">
                  <c:v>0.11909023020953299</c:v>
                </c:pt>
                <c:pt idx="32139">
                  <c:v>0.124426831860109</c:v>
                </c:pt>
                <c:pt idx="32140">
                  <c:v>0.129698484566977</c:v>
                </c:pt>
                <c:pt idx="32141">
                  <c:v>0.13464631830307899</c:v>
                </c:pt>
                <c:pt idx="32142">
                  <c:v>0.13960025074984</c:v>
                </c:pt>
                <c:pt idx="32143">
                  <c:v>0.144011969923001</c:v>
                </c:pt>
                <c:pt idx="32144">
                  <c:v>0.14846685855871999</c:v>
                </c:pt>
                <c:pt idx="32145">
                  <c:v>0.15241097507273499</c:v>
                </c:pt>
                <c:pt idx="32146">
                  <c:v>0.15585634809275101</c:v>
                </c:pt>
                <c:pt idx="32147">
                  <c:v>0.159633352563396</c:v>
                </c:pt>
                <c:pt idx="32148">
                  <c:v>0.16275410022761599</c:v>
                </c:pt>
                <c:pt idx="32149">
                  <c:v>0.16600945518836599</c:v>
                </c:pt>
                <c:pt idx="32150">
                  <c:v>0.16855194858204101</c:v>
                </c:pt>
                <c:pt idx="32151">
                  <c:v>0.17077686183343799</c:v>
                </c:pt>
                <c:pt idx="32152">
                  <c:v>0.173082097177298</c:v>
                </c:pt>
                <c:pt idx="32153">
                  <c:v>0.175205711263618</c:v>
                </c:pt>
                <c:pt idx="32154">
                  <c:v>0.17713033618983501</c:v>
                </c:pt>
                <c:pt idx="32155">
                  <c:v>0.17862819499235499</c:v>
                </c:pt>
                <c:pt idx="32156">
                  <c:v>0.17957157899951301</c:v>
                </c:pt>
                <c:pt idx="32157">
                  <c:v>0.18064792427697901</c:v>
                </c:pt>
                <c:pt idx="32158">
                  <c:v>0.181644255366993</c:v>
                </c:pt>
                <c:pt idx="32159">
                  <c:v>0.18244357678642001</c:v>
                </c:pt>
                <c:pt idx="32160">
                  <c:v>0.183091012553945</c:v>
                </c:pt>
                <c:pt idx="32161">
                  <c:v>0.183058362205612</c:v>
                </c:pt>
                <c:pt idx="32162">
                  <c:v>0.183263696887147</c:v>
                </c:pt>
                <c:pt idx="32163">
                  <c:v>0.18361521832243299</c:v>
                </c:pt>
                <c:pt idx="32164">
                  <c:v>0.183505403238236</c:v>
                </c:pt>
                <c:pt idx="32165">
                  <c:v>0.18348257574566801</c:v>
                </c:pt>
                <c:pt idx="32166">
                  <c:v>0.182996633217996</c:v>
                </c:pt>
                <c:pt idx="32167">
                  <c:v>0.18269959849770401</c:v>
                </c:pt>
                <c:pt idx="32168">
                  <c:v>0.182553124515932</c:v>
                </c:pt>
                <c:pt idx="32169">
                  <c:v>0.182280837617536</c:v>
                </c:pt>
                <c:pt idx="32170">
                  <c:v>0.18167395699200101</c:v>
                </c:pt>
                <c:pt idx="32171">
                  <c:v>0.18132517064554099</c:v>
                </c:pt>
                <c:pt idx="32172">
                  <c:v>0.181181497378016</c:v>
                </c:pt>
                <c:pt idx="32173">
                  <c:v>0.18065875770821699</c:v>
                </c:pt>
                <c:pt idx="32174">
                  <c:v>0.18059833962091901</c:v>
                </c:pt>
                <c:pt idx="32175">
                  <c:v>0.18025603482027899</c:v>
                </c:pt>
                <c:pt idx="32176">
                  <c:v>0.18044574753898601</c:v>
                </c:pt>
                <c:pt idx="32177">
                  <c:v>0.180511005171546</c:v>
                </c:pt>
                <c:pt idx="32178">
                  <c:v>0.180421315066775</c:v>
                </c:pt>
                <c:pt idx="32179">
                  <c:v>0.180906864072893</c:v>
                </c:pt>
                <c:pt idx="32180">
                  <c:v>0.181360651081764</c:v>
                </c:pt>
                <c:pt idx="32181">
                  <c:v>0.18225223198989199</c:v>
                </c:pt>
                <c:pt idx="32182">
                  <c:v>0.18310977161756301</c:v>
                </c:pt>
                <c:pt idx="32183">
                  <c:v>0.18387210494078099</c:v>
                </c:pt>
                <c:pt idx="32184">
                  <c:v>0.18514318809424599</c:v>
                </c:pt>
                <c:pt idx="32185">
                  <c:v>0.186695295220834</c:v>
                </c:pt>
                <c:pt idx="32186">
                  <c:v>0.18858523930070201</c:v>
                </c:pt>
                <c:pt idx="32187">
                  <c:v>0.19073299032820801</c:v>
                </c:pt>
                <c:pt idx="32188">
                  <c:v>0.192728445842371</c:v>
                </c:pt>
                <c:pt idx="32189">
                  <c:v>0.195271066325722</c:v>
                </c:pt>
                <c:pt idx="32190">
                  <c:v>0.198239424486962</c:v>
                </c:pt>
                <c:pt idx="32191">
                  <c:v>0.20125151236</c:v>
                </c:pt>
                <c:pt idx="32192">
                  <c:v>0.20481530238731999</c:v>
                </c:pt>
                <c:pt idx="32193">
                  <c:v>0.208178714861491</c:v>
                </c:pt>
                <c:pt idx="32194">
                  <c:v>0.212173129670505</c:v>
                </c:pt>
                <c:pt idx="32195">
                  <c:v>0.21671417770606</c:v>
                </c:pt>
                <c:pt idx="32196">
                  <c:v>0.22110542234191399</c:v>
                </c:pt>
                <c:pt idx="32197">
                  <c:v>0.22590014708398401</c:v>
                </c:pt>
                <c:pt idx="32198">
                  <c:v>0.230952587722487</c:v>
                </c:pt>
                <c:pt idx="32199">
                  <c:v>0.23661847885732201</c:v>
                </c:pt>
                <c:pt idx="32200">
                  <c:v>0.242094927056763</c:v>
                </c:pt>
                <c:pt idx="32201">
                  <c:v>0.248006210764942</c:v>
                </c:pt>
                <c:pt idx="32202">
                  <c:v>0.25406594250849701</c:v>
                </c:pt>
                <c:pt idx="32203">
                  <c:v>0.26063040201968402</c:v>
                </c:pt>
                <c:pt idx="32204">
                  <c:v>0.26750647976341102</c:v>
                </c:pt>
                <c:pt idx="32205">
                  <c:v>0.27408895177350401</c:v>
                </c:pt>
                <c:pt idx="32206">
                  <c:v>0.281372936813579</c:v>
                </c:pt>
                <c:pt idx="32207">
                  <c:v>0.28850936185006698</c:v>
                </c:pt>
                <c:pt idx="32208">
                  <c:v>0.29631846434367298</c:v>
                </c:pt>
                <c:pt idx="32209">
                  <c:v>0.304020613568598</c:v>
                </c:pt>
                <c:pt idx="32210">
                  <c:v>0.31156501555723198</c:v>
                </c:pt>
                <c:pt idx="32211">
                  <c:v>0.31948778204304701</c:v>
                </c:pt>
                <c:pt idx="32212">
                  <c:v>0.32770630262836198</c:v>
                </c:pt>
                <c:pt idx="32213">
                  <c:v>0.33588655449891403</c:v>
                </c:pt>
                <c:pt idx="32214">
                  <c:v>0.34435329179733198</c:v>
                </c:pt>
                <c:pt idx="32215">
                  <c:v>0.35230307905999197</c:v>
                </c:pt>
                <c:pt idx="32216">
                  <c:v>0.36065797321426002</c:v>
                </c:pt>
                <c:pt idx="32217">
                  <c:v>0.36920973163633197</c:v>
                </c:pt>
                <c:pt idx="32218">
                  <c:v>0.37759572882841802</c:v>
                </c:pt>
                <c:pt idx="32219">
                  <c:v>0.38599934747125603</c:v>
                </c:pt>
                <c:pt idx="32220">
                  <c:v>0.39384273492091298</c:v>
                </c:pt>
                <c:pt idx="32221">
                  <c:v>0.402127045524722</c:v>
                </c:pt>
                <c:pt idx="32222">
                  <c:v>0.41043425813517598</c:v>
                </c:pt>
                <c:pt idx="32223">
                  <c:v>0.41826538616345299</c:v>
                </c:pt>
                <c:pt idx="32224">
                  <c:v>0.426152405288727</c:v>
                </c:pt>
                <c:pt idx="32225">
                  <c:v>0.43368398847404699</c:v>
                </c:pt>
                <c:pt idx="32226">
                  <c:v>0.44125274998098901</c:v>
                </c:pt>
                <c:pt idx="32227">
                  <c:v>0.44867050580984502</c:v>
                </c:pt>
                <c:pt idx="32228">
                  <c:v>0.45570790401711597</c:v>
                </c:pt>
                <c:pt idx="32229">
                  <c:v>0.462327083714689</c:v>
                </c:pt>
                <c:pt idx="32230">
                  <c:v>0.46906992836459399</c:v>
                </c:pt>
                <c:pt idx="32231">
                  <c:v>0.47554184985103598</c:v>
                </c:pt>
                <c:pt idx="32232">
                  <c:v>0.48156797388827899</c:v>
                </c:pt>
                <c:pt idx="32233">
                  <c:v>0.48716370241356399</c:v>
                </c:pt>
                <c:pt idx="32234">
                  <c:v>0.49256332191210001</c:v>
                </c:pt>
                <c:pt idx="32235">
                  <c:v>0.49800700253053398</c:v>
                </c:pt>
                <c:pt idx="32236">
                  <c:v>0.50279173489526097</c:v>
                </c:pt>
                <c:pt idx="32237">
                  <c:v>0.50699803890707495</c:v>
                </c:pt>
                <c:pt idx="32238">
                  <c:v>0.51116819122881496</c:v>
                </c:pt>
                <c:pt idx="32239">
                  <c:v>0.514891868089422</c:v>
                </c:pt>
                <c:pt idx="32240">
                  <c:v>0.51847606671054203</c:v>
                </c:pt>
                <c:pt idx="32241">
                  <c:v>0.52160139001658201</c:v>
                </c:pt>
                <c:pt idx="32242">
                  <c:v>0.52405212378529098</c:v>
                </c:pt>
                <c:pt idx="32243">
                  <c:v>0.52631590648439497</c:v>
                </c:pt>
                <c:pt idx="32244">
                  <c:v>0.52838586727699799</c:v>
                </c:pt>
                <c:pt idx="32245">
                  <c:v>0.52993881640697904</c:v>
                </c:pt>
                <c:pt idx="32246">
                  <c:v>0.53134706512685903</c:v>
                </c:pt>
                <c:pt idx="32247">
                  <c:v>0.53182350947067003</c:v>
                </c:pt>
                <c:pt idx="32248">
                  <c:v>0.53244417244688202</c:v>
                </c:pt>
                <c:pt idx="32249">
                  <c:v>0.53283698104708199</c:v>
                </c:pt>
                <c:pt idx="32250">
                  <c:v>0.53244504086387801</c:v>
                </c:pt>
                <c:pt idx="32251">
                  <c:v>0.532169843227148</c:v>
                </c:pt>
                <c:pt idx="32252">
                  <c:v>0.53103001872330102</c:v>
                </c:pt>
                <c:pt idx="32253">
                  <c:v>0.53021687352253599</c:v>
                </c:pt>
                <c:pt idx="32254">
                  <c:v>0.52875162580149004</c:v>
                </c:pt>
                <c:pt idx="32255">
                  <c:v>0.52730070816167396</c:v>
                </c:pt>
                <c:pt idx="32256">
                  <c:v>0.52512276293706195</c:v>
                </c:pt>
                <c:pt idx="32257">
                  <c:v>0.52307656800386704</c:v>
                </c:pt>
                <c:pt idx="32258">
                  <c:v>0.52093626768785395</c:v>
                </c:pt>
                <c:pt idx="32259">
                  <c:v>0.51814929896688999</c:v>
                </c:pt>
                <c:pt idx="32260">
                  <c:v>0.51551259906784597</c:v>
                </c:pt>
                <c:pt idx="32261">
                  <c:v>0.51241712744984402</c:v>
                </c:pt>
                <c:pt idx="32262">
                  <c:v>0.50951212520141498</c:v>
                </c:pt>
                <c:pt idx="32263">
                  <c:v>0.506306828326199</c:v>
                </c:pt>
                <c:pt idx="32264">
                  <c:v>0.50279746005368198</c:v>
                </c:pt>
                <c:pt idx="32265">
                  <c:v>0.49970414620540898</c:v>
                </c:pt>
                <c:pt idx="32266">
                  <c:v>0.49611605473575499</c:v>
                </c:pt>
                <c:pt idx="32267">
                  <c:v>0.49285839546006999</c:v>
                </c:pt>
                <c:pt idx="32268">
                  <c:v>0.48938339053811403</c:v>
                </c:pt>
                <c:pt idx="32269">
                  <c:v>0.48573163026712901</c:v>
                </c:pt>
                <c:pt idx="32270">
                  <c:v>0.48246133560786397</c:v>
                </c:pt>
                <c:pt idx="32271">
                  <c:v>0.47898951565263498</c:v>
                </c:pt>
                <c:pt idx="32272">
                  <c:v>0.47587646227915698</c:v>
                </c:pt>
                <c:pt idx="32273">
                  <c:v>0.472550836508487</c:v>
                </c:pt>
                <c:pt idx="32274">
                  <c:v>0.46936756885747</c:v>
                </c:pt>
                <c:pt idx="32275">
                  <c:v>0.46640703839611902</c:v>
                </c:pt>
                <c:pt idx="32276">
                  <c:v>0.46376679924156</c:v>
                </c:pt>
                <c:pt idx="32277">
                  <c:v>0.46097963936285902</c:v>
                </c:pt>
                <c:pt idx="32278">
                  <c:v>0.45858255970317402</c:v>
                </c:pt>
                <c:pt idx="32279">
                  <c:v>0.45626536542585</c:v>
                </c:pt>
                <c:pt idx="32280">
                  <c:v>0.454215864594606</c:v>
                </c:pt>
                <c:pt idx="32281">
                  <c:v>0.45257551893064002</c:v>
                </c:pt>
                <c:pt idx="32282">
                  <c:v>0.45106067015708301</c:v>
                </c:pt>
                <c:pt idx="32283">
                  <c:v>0.44963747750321098</c:v>
                </c:pt>
                <c:pt idx="32284">
                  <c:v>0.44848413145603999</c:v>
                </c:pt>
                <c:pt idx="32285">
                  <c:v>0.44799222343916401</c:v>
                </c:pt>
                <c:pt idx="32286">
                  <c:v>0.44728111236888402</c:v>
                </c:pt>
                <c:pt idx="32287">
                  <c:v>0.44695380427491699</c:v>
                </c:pt>
                <c:pt idx="32288">
                  <c:v>0.447132874677723</c:v>
                </c:pt>
                <c:pt idx="32289">
                  <c:v>0.44731517710422303</c:v>
                </c:pt>
                <c:pt idx="32290">
                  <c:v>0.448181639250402</c:v>
                </c:pt>
                <c:pt idx="32291">
                  <c:v>0.44888397656032702</c:v>
                </c:pt>
                <c:pt idx="32292">
                  <c:v>0.45010031169845099</c:v>
                </c:pt>
                <c:pt idx="32293">
                  <c:v>0.45156322530102599</c:v>
                </c:pt>
                <c:pt idx="32294">
                  <c:v>0.45327891954001798</c:v>
                </c:pt>
                <c:pt idx="32295">
                  <c:v>0.45561058199397397</c:v>
                </c:pt>
                <c:pt idx="32296">
                  <c:v>0.45749510222080397</c:v>
                </c:pt>
                <c:pt idx="32297">
                  <c:v>0.46017412424654303</c:v>
                </c:pt>
                <c:pt idx="32298">
                  <c:v>0.46283583044475901</c:v>
                </c:pt>
                <c:pt idx="32299">
                  <c:v>0.46583128989395001</c:v>
                </c:pt>
                <c:pt idx="32300">
                  <c:v>0.469248680714764</c:v>
                </c:pt>
                <c:pt idx="32301">
                  <c:v>0.47214276998629301</c:v>
                </c:pt>
                <c:pt idx="32302">
                  <c:v>0.475856309031714</c:v>
                </c:pt>
                <c:pt idx="32303">
                  <c:v>0.47947063164456</c:v>
                </c:pt>
                <c:pt idx="32304">
                  <c:v>0.48340022630569401</c:v>
                </c:pt>
                <c:pt idx="32305">
                  <c:v>0.48744935273812201</c:v>
                </c:pt>
                <c:pt idx="32306">
                  <c:v>0.49125280113293301</c:v>
                </c:pt>
                <c:pt idx="32307">
                  <c:v>0.49546146219000098</c:v>
                </c:pt>
                <c:pt idx="32308">
                  <c:v>0.49957449394838899</c:v>
                </c:pt>
                <c:pt idx="32309">
                  <c:v>0.50400587710376099</c:v>
                </c:pt>
                <c:pt idx="32310">
                  <c:v>0.50816669548036297</c:v>
                </c:pt>
                <c:pt idx="32311">
                  <c:v>0.51248371099821999</c:v>
                </c:pt>
                <c:pt idx="32312">
                  <c:v>0.51667958907651201</c:v>
                </c:pt>
                <c:pt idx="32313">
                  <c:v>0.52081221159328905</c:v>
                </c:pt>
                <c:pt idx="32314">
                  <c:v>0.52495538880014403</c:v>
                </c:pt>
                <c:pt idx="32315">
                  <c:v>0.528818813232517</c:v>
                </c:pt>
                <c:pt idx="32316">
                  <c:v>0.53277315586734397</c:v>
                </c:pt>
                <c:pt idx="32317">
                  <c:v>0.53668493168133002</c:v>
                </c:pt>
                <c:pt idx="32318">
                  <c:v>0.54000048086924801</c:v>
                </c:pt>
                <c:pt idx="32319">
                  <c:v>0.54349631815339505</c:v>
                </c:pt>
                <c:pt idx="32320">
                  <c:v>0.54678899969279904</c:v>
                </c:pt>
                <c:pt idx="32321">
                  <c:v>0.54978724076067198</c:v>
                </c:pt>
                <c:pt idx="32322">
                  <c:v>0.55278552019966298</c:v>
                </c:pt>
                <c:pt idx="32323">
                  <c:v>0.55495124452323097</c:v>
                </c:pt>
                <c:pt idx="32324">
                  <c:v>0.55738639854833105</c:v>
                </c:pt>
                <c:pt idx="32325">
                  <c:v>0.55925227128201305</c:v>
                </c:pt>
                <c:pt idx="32326">
                  <c:v>0.56091869017611595</c:v>
                </c:pt>
                <c:pt idx="32327">
                  <c:v>0.56244389966003205</c:v>
                </c:pt>
                <c:pt idx="32328">
                  <c:v>0.56318289043185299</c:v>
                </c:pt>
                <c:pt idx="32329">
                  <c:v>0.56392344432710795</c:v>
                </c:pt>
                <c:pt idx="32330">
                  <c:v>0.56429584441827196</c:v>
                </c:pt>
                <c:pt idx="32331">
                  <c:v>0.56425697121476204</c:v>
                </c:pt>
                <c:pt idx="32332">
                  <c:v>0.56407389364845795</c:v>
                </c:pt>
                <c:pt idx="32333">
                  <c:v>0.56336075405546504</c:v>
                </c:pt>
                <c:pt idx="32334">
                  <c:v>0.56217065517878795</c:v>
                </c:pt>
                <c:pt idx="32335">
                  <c:v>0.56091477481672802</c:v>
                </c:pt>
                <c:pt idx="32336">
                  <c:v>0.55901298866572002</c:v>
                </c:pt>
                <c:pt idx="32337">
                  <c:v>0.55689547635085301</c:v>
                </c:pt>
                <c:pt idx="32338">
                  <c:v>0.554409068228089</c:v>
                </c:pt>
                <c:pt idx="32339">
                  <c:v>0.55148626609539497</c:v>
                </c:pt>
                <c:pt idx="32340">
                  <c:v>0.548398333144415</c:v>
                </c:pt>
                <c:pt idx="32341">
                  <c:v>0.54475854594829398</c:v>
                </c:pt>
                <c:pt idx="32342">
                  <c:v>0.54079469405411595</c:v>
                </c:pt>
                <c:pt idx="32343">
                  <c:v>0.53652806481106596</c:v>
                </c:pt>
                <c:pt idx="32344">
                  <c:v>0.53221779266485503</c:v>
                </c:pt>
                <c:pt idx="32345">
                  <c:v>0.527299768693411</c:v>
                </c:pt>
                <c:pt idx="32346">
                  <c:v>0.52215736142148494</c:v>
                </c:pt>
                <c:pt idx="32347">
                  <c:v>0.51682263361993996</c:v>
                </c:pt>
                <c:pt idx="32348">
                  <c:v>0.51128788685347504</c:v>
                </c:pt>
                <c:pt idx="32349">
                  <c:v>0.505582157708237</c:v>
                </c:pt>
                <c:pt idx="32350">
                  <c:v>0.49974738009938602</c:v>
                </c:pt>
                <c:pt idx="32351">
                  <c:v>0.49318176373385197</c:v>
                </c:pt>
                <c:pt idx="32352">
                  <c:v>0.48694251290624502</c:v>
                </c:pt>
                <c:pt idx="32353">
                  <c:v>0.480428187991915</c:v>
                </c:pt>
                <c:pt idx="32354">
                  <c:v>0.47379703332691597</c:v>
                </c:pt>
                <c:pt idx="32355">
                  <c:v>0.46699569533341301</c:v>
                </c:pt>
                <c:pt idx="32356">
                  <c:v>0.45983870408194399</c:v>
                </c:pt>
                <c:pt idx="32357">
                  <c:v>0.45313431294974199</c:v>
                </c:pt>
                <c:pt idx="32358">
                  <c:v>0.44599219473277302</c:v>
                </c:pt>
                <c:pt idx="32359">
                  <c:v>0.43921542210793901</c:v>
                </c:pt>
                <c:pt idx="32360">
                  <c:v>0.43217898169770602</c:v>
                </c:pt>
                <c:pt idx="32361">
                  <c:v>0.42499482109489001</c:v>
                </c:pt>
                <c:pt idx="32362">
                  <c:v>0.41821530109931998</c:v>
                </c:pt>
                <c:pt idx="32363">
                  <c:v>0.41144904224807299</c:v>
                </c:pt>
                <c:pt idx="32364">
                  <c:v>0.40474742802931002</c:v>
                </c:pt>
                <c:pt idx="32365">
                  <c:v>0.39803422107849801</c:v>
                </c:pt>
                <c:pt idx="32366">
                  <c:v>0.39122249427760902</c:v>
                </c:pt>
                <c:pt idx="32367">
                  <c:v>0.384883726511971</c:v>
                </c:pt>
                <c:pt idx="32368">
                  <c:v>0.37879235936439698</c:v>
                </c:pt>
                <c:pt idx="32369">
                  <c:v>0.37254790010194799</c:v>
                </c:pt>
                <c:pt idx="32370">
                  <c:v>0.36652322058370901</c:v>
                </c:pt>
                <c:pt idx="32371">
                  <c:v>0.36050493074897499</c:v>
                </c:pt>
                <c:pt idx="32372">
                  <c:v>0.35516781574990902</c:v>
                </c:pt>
                <c:pt idx="32373">
                  <c:v>0.34997312615708798</c:v>
                </c:pt>
                <c:pt idx="32374">
                  <c:v>0.34492879313298502</c:v>
                </c:pt>
                <c:pt idx="32375">
                  <c:v>0.339871496027225</c:v>
                </c:pt>
                <c:pt idx="32376">
                  <c:v>0.33529365558188301</c:v>
                </c:pt>
                <c:pt idx="32377">
                  <c:v>0.33106315182445001</c:v>
                </c:pt>
                <c:pt idx="32378">
                  <c:v>0.32702227142572099</c:v>
                </c:pt>
                <c:pt idx="32379">
                  <c:v>0.3231316815345</c:v>
                </c:pt>
                <c:pt idx="32380">
                  <c:v>0.31946575257039</c:v>
                </c:pt>
                <c:pt idx="32381">
                  <c:v>0.31595913145599502</c:v>
                </c:pt>
                <c:pt idx="32382">
                  <c:v>0.31303530900608001</c:v>
                </c:pt>
                <c:pt idx="32383">
                  <c:v>0.31002532409703798</c:v>
                </c:pt>
                <c:pt idx="32384">
                  <c:v>0.30726181822607501</c:v>
                </c:pt>
                <c:pt idx="32385">
                  <c:v>0.30484257314989099</c:v>
                </c:pt>
                <c:pt idx="32386">
                  <c:v>0.30245297365059798</c:v>
                </c:pt>
                <c:pt idx="32387">
                  <c:v>0.300689105016402</c:v>
                </c:pt>
                <c:pt idx="32388">
                  <c:v>0.29863039234963201</c:v>
                </c:pt>
                <c:pt idx="32389">
                  <c:v>0.29701425518469798</c:v>
                </c:pt>
                <c:pt idx="32390">
                  <c:v>0.29550666180164997</c:v>
                </c:pt>
                <c:pt idx="32391">
                  <c:v>0.29413400632741099</c:v>
                </c:pt>
                <c:pt idx="32392">
                  <c:v>0.29304513094881202</c:v>
                </c:pt>
                <c:pt idx="32393">
                  <c:v>0.29170089802871002</c:v>
                </c:pt>
                <c:pt idx="32394">
                  <c:v>0.29074460528986601</c:v>
                </c:pt>
                <c:pt idx="32395">
                  <c:v>0.289786035910511</c:v>
                </c:pt>
                <c:pt idx="32396">
                  <c:v>0.28864637748626698</c:v>
                </c:pt>
                <c:pt idx="32397">
                  <c:v>0.28777372457022299</c:v>
                </c:pt>
                <c:pt idx="32398">
                  <c:v>0.28703387250768703</c:v>
                </c:pt>
                <c:pt idx="32399">
                  <c:v>0.28581900662244802</c:v>
                </c:pt>
                <c:pt idx="32400">
                  <c:v>0.28503949633236297</c:v>
                </c:pt>
                <c:pt idx="32401">
                  <c:v>0.28414419606874303</c:v>
                </c:pt>
                <c:pt idx="32402">
                  <c:v>0.28301057151327103</c:v>
                </c:pt>
                <c:pt idx="32403">
                  <c:v>0.28174737852295401</c:v>
                </c:pt>
                <c:pt idx="32404">
                  <c:v>0.28048452052835998</c:v>
                </c:pt>
                <c:pt idx="32405">
                  <c:v>0.279117546534773</c:v>
                </c:pt>
                <c:pt idx="32406">
                  <c:v>0.27710426749364597</c:v>
                </c:pt>
                <c:pt idx="32407">
                  <c:v>0.27532810922419898</c:v>
                </c:pt>
                <c:pt idx="32408">
                  <c:v>0.27321313171306399</c:v>
                </c:pt>
                <c:pt idx="32409">
                  <c:v>0.27091368682334299</c:v>
                </c:pt>
                <c:pt idx="32410">
                  <c:v>0.26826879262647302</c:v>
                </c:pt>
                <c:pt idx="32411">
                  <c:v>0.26528047800820798</c:v>
                </c:pt>
                <c:pt idx="32412">
                  <c:v>0.26247873621867501</c:v>
                </c:pt>
                <c:pt idx="32413">
                  <c:v>0.25873635247252103</c:v>
                </c:pt>
                <c:pt idx="32414">
                  <c:v>0.25522826644679802</c:v>
                </c:pt>
                <c:pt idx="32415">
                  <c:v>0.251071329451721</c:v>
                </c:pt>
                <c:pt idx="32416">
                  <c:v>0.24638642961056201</c:v>
                </c:pt>
                <c:pt idx="32417">
                  <c:v>0.24185703863135899</c:v>
                </c:pt>
                <c:pt idx="32418">
                  <c:v>0.23667585838444799</c:v>
                </c:pt>
                <c:pt idx="32419">
                  <c:v>0.231303671901397</c:v>
                </c:pt>
                <c:pt idx="32420">
                  <c:v>0.22514663251592801</c:v>
                </c:pt>
                <c:pt idx="32421">
                  <c:v>0.218885833481436</c:v>
                </c:pt>
                <c:pt idx="32422">
                  <c:v>0.212177922354191</c:v>
                </c:pt>
                <c:pt idx="32423">
                  <c:v>0.205390196756222</c:v>
                </c:pt>
                <c:pt idx="32424">
                  <c:v>0.19800122644050699</c:v>
                </c:pt>
                <c:pt idx="32425">
                  <c:v>0.19026972200439299</c:v>
                </c:pt>
                <c:pt idx="32426">
                  <c:v>0.18199255485549801</c:v>
                </c:pt>
                <c:pt idx="32427">
                  <c:v>0.17343102175943101</c:v>
                </c:pt>
                <c:pt idx="32428">
                  <c:v>0.164907967496428</c:v>
                </c:pt>
                <c:pt idx="32429">
                  <c:v>0.15563861692354</c:v>
                </c:pt>
                <c:pt idx="32430">
                  <c:v>0.14619693512704199</c:v>
                </c:pt>
                <c:pt idx="32431">
                  <c:v>0.13638136070438101</c:v>
                </c:pt>
                <c:pt idx="32432">
                  <c:v>0.126352814382411</c:v>
                </c:pt>
                <c:pt idx="32433">
                  <c:v>0.11610133731854499</c:v>
                </c:pt>
                <c:pt idx="32434">
                  <c:v>0.105288826389412</c:v>
                </c:pt>
                <c:pt idx="32435">
                  <c:v>9.4615283072783496E-2</c:v>
                </c:pt>
                <c:pt idx="32436">
                  <c:v>8.3408701692335094E-2</c:v>
                </c:pt>
                <c:pt idx="32437">
                  <c:v>7.2503152581570696E-2</c:v>
                </c:pt>
                <c:pt idx="32438">
                  <c:v>6.0799806258642501E-2</c:v>
                </c:pt>
                <c:pt idx="32439">
                  <c:v>4.9323226792753402E-2</c:v>
                </c:pt>
                <c:pt idx="32440">
                  <c:v>3.7711844463165001E-2</c:v>
                </c:pt>
                <c:pt idx="32441">
                  <c:v>2.5877189036864E-2</c:v>
                </c:pt>
                <c:pt idx="32442">
                  <c:v>1.43666209286623E-2</c:v>
                </c:pt>
                <c:pt idx="32443">
                  <c:v>2.2814536602691199E-3</c:v>
                </c:pt>
                <c:pt idx="32444">
                  <c:v>-9.4511055846749608E-3</c:v>
                </c:pt>
                <c:pt idx="32445">
                  <c:v>-2.1166422467054899E-2</c:v>
                </c:pt>
                <c:pt idx="32446">
                  <c:v>-3.3074508124992998E-2</c:v>
                </c:pt>
                <c:pt idx="32447">
                  <c:v>-4.4620758877726499E-2</c:v>
                </c:pt>
                <c:pt idx="32448">
                  <c:v>-5.6294967836213003E-2</c:v>
                </c:pt>
                <c:pt idx="32449">
                  <c:v>-6.7957763181900693E-2</c:v>
                </c:pt>
                <c:pt idx="32450">
                  <c:v>-7.9280992202139897E-2</c:v>
                </c:pt>
                <c:pt idx="32451">
                  <c:v>-9.0308475692314302E-2</c:v>
                </c:pt>
                <c:pt idx="32452">
                  <c:v>-0.101446939053134</c:v>
                </c:pt>
                <c:pt idx="32453">
                  <c:v>-0.11207185776013601</c:v>
                </c:pt>
                <c:pt idx="32454">
                  <c:v>-0.122748103165081</c:v>
                </c:pt>
                <c:pt idx="32455">
                  <c:v>-0.13276146765386901</c:v>
                </c:pt>
                <c:pt idx="32456">
                  <c:v>-0.142598136955841</c:v>
                </c:pt>
                <c:pt idx="32457">
                  <c:v>-0.15214942839925999</c:v>
                </c:pt>
                <c:pt idx="32458">
                  <c:v>-0.16143581589140801</c:v>
                </c:pt>
                <c:pt idx="32459">
                  <c:v>-0.17042242504202801</c:v>
                </c:pt>
                <c:pt idx="32460">
                  <c:v>-0.178754541474797</c:v>
                </c:pt>
                <c:pt idx="32461">
                  <c:v>-0.187070727702216</c:v>
                </c:pt>
                <c:pt idx="32462">
                  <c:v>-0.19472952761071999</c:v>
                </c:pt>
                <c:pt idx="32463">
                  <c:v>-0.20206116405781099</c:v>
                </c:pt>
                <c:pt idx="32464">
                  <c:v>-0.209007899068479</c:v>
                </c:pt>
                <c:pt idx="32465">
                  <c:v>-0.21542088745895999</c:v>
                </c:pt>
                <c:pt idx="32466">
                  <c:v>-0.22157273590882801</c:v>
                </c:pt>
                <c:pt idx="32467">
                  <c:v>-0.22691042739614201</c:v>
                </c:pt>
                <c:pt idx="32468">
                  <c:v>-0.23213851480783099</c:v>
                </c:pt>
                <c:pt idx="32469">
                  <c:v>-0.23691267819255599</c:v>
                </c:pt>
                <c:pt idx="32470">
                  <c:v>-0.240882977207868</c:v>
                </c:pt>
                <c:pt idx="32471">
                  <c:v>-0.24486381473398999</c:v>
                </c:pt>
                <c:pt idx="32472">
                  <c:v>-0.248286904148218</c:v>
                </c:pt>
                <c:pt idx="32473">
                  <c:v>-0.251162842547274</c:v>
                </c:pt>
                <c:pt idx="32474">
                  <c:v>-0.25378810338012903</c:v>
                </c:pt>
                <c:pt idx="32475">
                  <c:v>-0.25579827477755002</c:v>
                </c:pt>
                <c:pt idx="32476">
                  <c:v>-0.25764791468744103</c:v>
                </c:pt>
                <c:pt idx="32477">
                  <c:v>-0.25881710311777401</c:v>
                </c:pt>
                <c:pt idx="32478">
                  <c:v>-0.25983408176071499</c:v>
                </c:pt>
                <c:pt idx="32479">
                  <c:v>-0.26048028603985302</c:v>
                </c:pt>
                <c:pt idx="32480">
                  <c:v>-0.26069123564458802</c:v>
                </c:pt>
                <c:pt idx="32481">
                  <c:v>-0.26053469795914502</c:v>
                </c:pt>
                <c:pt idx="32482">
                  <c:v>-0.26025525605348199</c:v>
                </c:pt>
                <c:pt idx="32483">
                  <c:v>-0.25973387643003198</c:v>
                </c:pt>
                <c:pt idx="32484">
                  <c:v>-0.25877555797023299</c:v>
                </c:pt>
                <c:pt idx="32485">
                  <c:v>-0.25779732237647002</c:v>
                </c:pt>
                <c:pt idx="32486">
                  <c:v>-0.25662102385629998</c:v>
                </c:pt>
                <c:pt idx="32487">
                  <c:v>-0.25525860500851799</c:v>
                </c:pt>
                <c:pt idx="32488">
                  <c:v>-0.25384330643698</c:v>
                </c:pt>
                <c:pt idx="32489">
                  <c:v>-0.25234649894026001</c:v>
                </c:pt>
                <c:pt idx="32490">
                  <c:v>-0.25039558125397898</c:v>
                </c:pt>
                <c:pt idx="32491">
                  <c:v>-0.248939994323432</c:v>
                </c:pt>
                <c:pt idx="32492">
                  <c:v>-0.24695724030456101</c:v>
                </c:pt>
                <c:pt idx="32493">
                  <c:v>-0.24521989524108601</c:v>
                </c:pt>
                <c:pt idx="32494">
                  <c:v>-0.24355474515157299</c:v>
                </c:pt>
                <c:pt idx="32495">
                  <c:v>-0.24179155798500099</c:v>
                </c:pt>
                <c:pt idx="32496">
                  <c:v>-0.240488519373177</c:v>
                </c:pt>
                <c:pt idx="32497">
                  <c:v>-0.23890203188490799</c:v>
                </c:pt>
                <c:pt idx="32498">
                  <c:v>-0.23772820723423599</c:v>
                </c:pt>
                <c:pt idx="32499">
                  <c:v>-0.23667790205154901</c:v>
                </c:pt>
                <c:pt idx="32500">
                  <c:v>-0.23581055771273099</c:v>
                </c:pt>
                <c:pt idx="32501">
                  <c:v>-0.23526450617084799</c:v>
                </c:pt>
                <c:pt idx="32502">
                  <c:v>-0.23480031643459201</c:v>
                </c:pt>
                <c:pt idx="32503">
                  <c:v>-0.23483477039898101</c:v>
                </c:pt>
                <c:pt idx="32504">
                  <c:v>-0.23496570764147001</c:v>
                </c:pt>
                <c:pt idx="32505">
                  <c:v>-0.235430813906474</c:v>
                </c:pt>
                <c:pt idx="32506">
                  <c:v>-0.236322604452499</c:v>
                </c:pt>
                <c:pt idx="32507">
                  <c:v>-0.23740936554295999</c:v>
                </c:pt>
                <c:pt idx="32508">
                  <c:v>-0.23898385022829899</c:v>
                </c:pt>
                <c:pt idx="32509">
                  <c:v>-0.24073002760544501</c:v>
                </c:pt>
                <c:pt idx="32510">
                  <c:v>-0.24318223263998701</c:v>
                </c:pt>
                <c:pt idx="32511">
                  <c:v>-0.24571001744072099</c:v>
                </c:pt>
                <c:pt idx="32512">
                  <c:v>-0.24883117328668899</c:v>
                </c:pt>
                <c:pt idx="32513">
                  <c:v>-0.25252392960500197</c:v>
                </c:pt>
                <c:pt idx="32514">
                  <c:v>-0.25637011256676301</c:v>
                </c:pt>
                <c:pt idx="32515">
                  <c:v>-0.26064965352236102</c:v>
                </c:pt>
                <c:pt idx="32516">
                  <c:v>-0.26546565448979598</c:v>
                </c:pt>
                <c:pt idx="32517">
                  <c:v>-0.27068282207112898</c:v>
                </c:pt>
                <c:pt idx="32518">
                  <c:v>-0.27618290446826899</c:v>
                </c:pt>
                <c:pt idx="32519">
                  <c:v>-0.28243557247370299</c:v>
                </c:pt>
                <c:pt idx="32520">
                  <c:v>-0.28833598413061001</c:v>
                </c:pt>
                <c:pt idx="32521">
                  <c:v>-0.29523050329334999</c:v>
                </c:pt>
                <c:pt idx="32522">
                  <c:v>-0.302288486804554</c:v>
                </c:pt>
                <c:pt idx="32523">
                  <c:v>-0.30983407652404599</c:v>
                </c:pt>
                <c:pt idx="32524">
                  <c:v>-0.31758309526230499</c:v>
                </c:pt>
                <c:pt idx="32525">
                  <c:v>-0.32569505892958101</c:v>
                </c:pt>
                <c:pt idx="32526">
                  <c:v>-0.33423956639102098</c:v>
                </c:pt>
                <c:pt idx="32527">
                  <c:v>-0.34323311365468001</c:v>
                </c:pt>
                <c:pt idx="32528">
                  <c:v>-0.35237774033144498</c:v>
                </c:pt>
                <c:pt idx="32529">
                  <c:v>-0.36162223399497601</c:v>
                </c:pt>
                <c:pt idx="32530">
                  <c:v>-0.37126114079148198</c:v>
                </c:pt>
                <c:pt idx="32531">
                  <c:v>-0.38076513399039102</c:v>
                </c:pt>
                <c:pt idx="32532">
                  <c:v>-0.39105673394139501</c:v>
                </c:pt>
                <c:pt idx="32533">
                  <c:v>-0.40120009737787299</c:v>
                </c:pt>
                <c:pt idx="32534">
                  <c:v>-0.41134210076754801</c:v>
                </c:pt>
                <c:pt idx="32535">
                  <c:v>-0.42166388759917101</c:v>
                </c:pt>
                <c:pt idx="32536">
                  <c:v>-0.432128241698231</c:v>
                </c:pt>
                <c:pt idx="32537">
                  <c:v>-0.442505135448444</c:v>
                </c:pt>
                <c:pt idx="32538">
                  <c:v>-0.45323343173243402</c:v>
                </c:pt>
                <c:pt idx="32539">
                  <c:v>-0.46372660060958598</c:v>
                </c:pt>
                <c:pt idx="32540">
                  <c:v>-0.47434851282004797</c:v>
                </c:pt>
                <c:pt idx="32541">
                  <c:v>-0.48461696257977599</c:v>
                </c:pt>
                <c:pt idx="32542">
                  <c:v>-0.49513238881128702</c:v>
                </c:pt>
                <c:pt idx="32543">
                  <c:v>-0.505531446387251</c:v>
                </c:pt>
                <c:pt idx="32544">
                  <c:v>-0.51555621914785599</c:v>
                </c:pt>
                <c:pt idx="32545">
                  <c:v>-0.52543927736116702</c:v>
                </c:pt>
                <c:pt idx="32546">
                  <c:v>-0.53534636205437902</c:v>
                </c:pt>
                <c:pt idx="32547">
                  <c:v>-0.54482090708884101</c:v>
                </c:pt>
                <c:pt idx="32548">
                  <c:v>-0.554120261765365</c:v>
                </c:pt>
                <c:pt idx="32549">
                  <c:v>-0.56334776381350404</c:v>
                </c:pt>
                <c:pt idx="32550">
                  <c:v>-0.57212586881095095</c:v>
                </c:pt>
                <c:pt idx="32551">
                  <c:v>-0.58054288353060701</c:v>
                </c:pt>
                <c:pt idx="32552">
                  <c:v>-0.58858474507796499</c:v>
                </c:pt>
                <c:pt idx="32553">
                  <c:v>-0.59642524343064296</c:v>
                </c:pt>
                <c:pt idx="32554">
                  <c:v>-0.60415796726038595</c:v>
                </c:pt>
                <c:pt idx="32555">
                  <c:v>-0.61109328676933905</c:v>
                </c:pt>
                <c:pt idx="32556">
                  <c:v>-0.61796927616985298</c:v>
                </c:pt>
                <c:pt idx="32557">
                  <c:v>-0.62404319931284302</c:v>
                </c:pt>
                <c:pt idx="32558">
                  <c:v>-0.62995388856493395</c:v>
                </c:pt>
                <c:pt idx="32559">
                  <c:v>-0.63557909761154996</c:v>
                </c:pt>
                <c:pt idx="32560">
                  <c:v>-0.640435741767726</c:v>
                </c:pt>
                <c:pt idx="32561">
                  <c:v>-0.64499795962734496</c:v>
                </c:pt>
                <c:pt idx="32562">
                  <c:v>-0.64912727559800099</c:v>
                </c:pt>
                <c:pt idx="32563">
                  <c:v>-0.65279422959640199</c:v>
                </c:pt>
                <c:pt idx="32564">
                  <c:v>-0.65605201919951095</c:v>
                </c:pt>
                <c:pt idx="32565">
                  <c:v>-0.65887904821787902</c:v>
                </c:pt>
                <c:pt idx="32566">
                  <c:v>-0.66118104967935898</c:v>
                </c:pt>
                <c:pt idx="32567">
                  <c:v>-0.66294939247428597</c:v>
                </c:pt>
                <c:pt idx="32568">
                  <c:v>-0.66444286173202605</c:v>
                </c:pt>
                <c:pt idx="32569">
                  <c:v>-0.66547517402035705</c:v>
                </c:pt>
                <c:pt idx="32570">
                  <c:v>-0.66608056973883401</c:v>
                </c:pt>
                <c:pt idx="32571">
                  <c:v>-0.66610151274766005</c:v>
                </c:pt>
                <c:pt idx="32572">
                  <c:v>-0.66582632462306901</c:v>
                </c:pt>
                <c:pt idx="32573">
                  <c:v>-0.66512400732620203</c:v>
                </c:pt>
                <c:pt idx="32574">
                  <c:v>-0.66406105675402805</c:v>
                </c:pt>
                <c:pt idx="32575">
                  <c:v>-0.66256925582106396</c:v>
                </c:pt>
                <c:pt idx="32576">
                  <c:v>-0.66067570812215204</c:v>
                </c:pt>
                <c:pt idx="32577">
                  <c:v>-0.65848508437972197</c:v>
                </c:pt>
                <c:pt idx="32578">
                  <c:v>-0.65581950260295097</c:v>
                </c:pt>
                <c:pt idx="32579">
                  <c:v>-0.65311103424459405</c:v>
                </c:pt>
                <c:pt idx="32580">
                  <c:v>-0.64989386796048798</c:v>
                </c:pt>
                <c:pt idx="32581">
                  <c:v>-0.64654221290189295</c:v>
                </c:pt>
                <c:pt idx="32582">
                  <c:v>-0.64297763225644899</c:v>
                </c:pt>
                <c:pt idx="32583">
                  <c:v>-0.639110977735315</c:v>
                </c:pt>
                <c:pt idx="32584">
                  <c:v>-0.63489511393498399</c:v>
                </c:pt>
                <c:pt idx="32585">
                  <c:v>-0.63048522237450599</c:v>
                </c:pt>
                <c:pt idx="32586">
                  <c:v>-0.62599898889537497</c:v>
                </c:pt>
                <c:pt idx="32587">
                  <c:v>-0.62123188242060001</c:v>
                </c:pt>
                <c:pt idx="32588">
                  <c:v>-0.616518242870843</c:v>
                </c:pt>
                <c:pt idx="32589">
                  <c:v>-0.61142579169420097</c:v>
                </c:pt>
                <c:pt idx="32590">
                  <c:v>-0.60640193328659298</c:v>
                </c:pt>
                <c:pt idx="32591">
                  <c:v>-0.601325804686202</c:v>
                </c:pt>
                <c:pt idx="32592">
                  <c:v>-0.59630551248062402</c:v>
                </c:pt>
                <c:pt idx="32593">
                  <c:v>-0.59128019693548794</c:v>
                </c:pt>
                <c:pt idx="32594">
                  <c:v>-0.58578015719063903</c:v>
                </c:pt>
                <c:pt idx="32595">
                  <c:v>-0.58076398378883498</c:v>
                </c:pt>
                <c:pt idx="32596">
                  <c:v>-0.57566458712518398</c:v>
                </c:pt>
                <c:pt idx="32597">
                  <c:v>-0.57054361475860904</c:v>
                </c:pt>
                <c:pt idx="32598">
                  <c:v>-0.56544993574146896</c:v>
                </c:pt>
                <c:pt idx="32599">
                  <c:v>-0.56052078400799299</c:v>
                </c:pt>
                <c:pt idx="32600">
                  <c:v>-0.55557381937452399</c:v>
                </c:pt>
                <c:pt idx="32601">
                  <c:v>-0.55080205370781599</c:v>
                </c:pt>
                <c:pt idx="32602">
                  <c:v>-0.54621599106513496</c:v>
                </c:pt>
                <c:pt idx="32603">
                  <c:v>-0.54165444028654897</c:v>
                </c:pt>
                <c:pt idx="32604">
                  <c:v>-0.53746502414235697</c:v>
                </c:pt>
                <c:pt idx="32605">
                  <c:v>-0.53324598832797798</c:v>
                </c:pt>
                <c:pt idx="32606">
                  <c:v>-0.529410523100182</c:v>
                </c:pt>
                <c:pt idx="32607">
                  <c:v>-0.52551976139730205</c:v>
                </c:pt>
                <c:pt idx="32608">
                  <c:v>-0.52192453131935301</c:v>
                </c:pt>
                <c:pt idx="32609">
                  <c:v>-0.518910449172723</c:v>
                </c:pt>
                <c:pt idx="32610">
                  <c:v>-0.51571966724555496</c:v>
                </c:pt>
                <c:pt idx="32611">
                  <c:v>-0.51277021112689503</c:v>
                </c:pt>
                <c:pt idx="32612">
                  <c:v>-0.50990930779981203</c:v>
                </c:pt>
                <c:pt idx="32613">
                  <c:v>-0.50753041422964795</c:v>
                </c:pt>
                <c:pt idx="32614">
                  <c:v>-0.50556259489236</c:v>
                </c:pt>
                <c:pt idx="32615">
                  <c:v>-0.50356052490861003</c:v>
                </c:pt>
                <c:pt idx="32616">
                  <c:v>-0.50191927409661796</c:v>
                </c:pt>
                <c:pt idx="32617">
                  <c:v>-0.50040411491008696</c:v>
                </c:pt>
                <c:pt idx="32618">
                  <c:v>-0.499150259096034</c:v>
                </c:pt>
                <c:pt idx="32619">
                  <c:v>-0.498421813709929</c:v>
                </c:pt>
                <c:pt idx="32620">
                  <c:v>-0.49796298115614002</c:v>
                </c:pt>
                <c:pt idx="32621">
                  <c:v>-0.49728874221479902</c:v>
                </c:pt>
                <c:pt idx="32622">
                  <c:v>-0.49711957715550498</c:v>
                </c:pt>
                <c:pt idx="32623">
                  <c:v>-0.49738707927553899</c:v>
                </c:pt>
                <c:pt idx="32624">
                  <c:v>-0.49765084532505899</c:v>
                </c:pt>
                <c:pt idx="32625">
                  <c:v>-0.49833818287572101</c:v>
                </c:pt>
                <c:pt idx="32626">
                  <c:v>-0.49903704305386898</c:v>
                </c:pt>
                <c:pt idx="32627">
                  <c:v>-0.50002882767450596</c:v>
                </c:pt>
                <c:pt idx="32628">
                  <c:v>-0.50111767002807295</c:v>
                </c:pt>
                <c:pt idx="32629">
                  <c:v>-0.50274669408748596</c:v>
                </c:pt>
                <c:pt idx="32630">
                  <c:v>-0.50452139999992995</c:v>
                </c:pt>
                <c:pt idx="32631">
                  <c:v>-0.50622944195165998</c:v>
                </c:pt>
                <c:pt idx="32632">
                  <c:v>-0.508245216171342</c:v>
                </c:pt>
                <c:pt idx="32633">
                  <c:v>-0.51043842611449097</c:v>
                </c:pt>
                <c:pt idx="32634">
                  <c:v>-0.51289189022696502</c:v>
                </c:pt>
                <c:pt idx="32635">
                  <c:v>-0.51542477889841398</c:v>
                </c:pt>
                <c:pt idx="32636">
                  <c:v>-0.51848570197441102</c:v>
                </c:pt>
                <c:pt idx="32637">
                  <c:v>-0.52118995798046797</c:v>
                </c:pt>
                <c:pt idx="32638">
                  <c:v>-0.52414178287697299</c:v>
                </c:pt>
                <c:pt idx="32639">
                  <c:v>-0.52709074907588704</c:v>
                </c:pt>
                <c:pt idx="32640">
                  <c:v>-0.53030365136487401</c:v>
                </c:pt>
                <c:pt idx="32641">
                  <c:v>-0.53388203764949804</c:v>
                </c:pt>
                <c:pt idx="32642">
                  <c:v>-0.53740012475964705</c:v>
                </c:pt>
                <c:pt idx="32643">
                  <c:v>-0.54098507721116595</c:v>
                </c:pt>
                <c:pt idx="32644">
                  <c:v>-0.54439940481957005</c:v>
                </c:pt>
                <c:pt idx="32645">
                  <c:v>-0.54797186747911997</c:v>
                </c:pt>
                <c:pt idx="32646">
                  <c:v>-0.55190898419719503</c:v>
                </c:pt>
                <c:pt idx="32647">
                  <c:v>-0.555853506200646</c:v>
                </c:pt>
                <c:pt idx="32648">
                  <c:v>-0.55973119172965602</c:v>
                </c:pt>
                <c:pt idx="32649">
                  <c:v>-0.56340750870634804</c:v>
                </c:pt>
                <c:pt idx="32650">
                  <c:v>-0.56727673778925403</c:v>
                </c:pt>
                <c:pt idx="32651">
                  <c:v>-0.57127219508691096</c:v>
                </c:pt>
                <c:pt idx="32652">
                  <c:v>-0.57531182556400295</c:v>
                </c:pt>
                <c:pt idx="32653">
                  <c:v>-0.57920198268251999</c:v>
                </c:pt>
                <c:pt idx="32654">
                  <c:v>-0.58282738399799305</c:v>
                </c:pt>
                <c:pt idx="32655">
                  <c:v>-0.58680327661838705</c:v>
                </c:pt>
                <c:pt idx="32656">
                  <c:v>-0.59035359702347101</c:v>
                </c:pt>
                <c:pt idx="32657">
                  <c:v>-0.59431568370160404</c:v>
                </c:pt>
                <c:pt idx="32658">
                  <c:v>-0.59783032983654705</c:v>
                </c:pt>
                <c:pt idx="32659">
                  <c:v>-0.60127903882793099</c:v>
                </c:pt>
                <c:pt idx="32660">
                  <c:v>-0.60489349469352904</c:v>
                </c:pt>
                <c:pt idx="32661">
                  <c:v>-0.60819854653051098</c:v>
                </c:pt>
                <c:pt idx="32662">
                  <c:v>-0.61162009316830201</c:v>
                </c:pt>
                <c:pt idx="32663">
                  <c:v>-0.614743266056194</c:v>
                </c:pt>
                <c:pt idx="32664">
                  <c:v>-0.61778242189624</c:v>
                </c:pt>
                <c:pt idx="32665">
                  <c:v>-0.62043751493560095</c:v>
                </c:pt>
                <c:pt idx="32666">
                  <c:v>-0.623271083428805</c:v>
                </c:pt>
                <c:pt idx="32667">
                  <c:v>-0.62573300720838898</c:v>
                </c:pt>
                <c:pt idx="32668">
                  <c:v>-0.628278838029245</c:v>
                </c:pt>
                <c:pt idx="32669">
                  <c:v>-0.63053544078561197</c:v>
                </c:pt>
                <c:pt idx="32670">
                  <c:v>-0.63234309380439502</c:v>
                </c:pt>
                <c:pt idx="32671">
                  <c:v>-0.633922290896342</c:v>
                </c:pt>
                <c:pt idx="32672">
                  <c:v>-0.63545345011107301</c:v>
                </c:pt>
                <c:pt idx="32673">
                  <c:v>-0.63701402745720004</c:v>
                </c:pt>
                <c:pt idx="32674">
                  <c:v>-0.63821526978834697</c:v>
                </c:pt>
                <c:pt idx="32675">
                  <c:v>-0.63895897983690098</c:v>
                </c:pt>
                <c:pt idx="32676">
                  <c:v>-0.63948561754176003</c:v>
                </c:pt>
                <c:pt idx="32677">
                  <c:v>-0.63977712603725301</c:v>
                </c:pt>
                <c:pt idx="32678">
                  <c:v>-0.64006702851992003</c:v>
                </c:pt>
                <c:pt idx="32679">
                  <c:v>-0.63997357528017196</c:v>
                </c:pt>
                <c:pt idx="32680">
                  <c:v>-0.63940359103645195</c:v>
                </c:pt>
                <c:pt idx="32681">
                  <c:v>-0.638498127118445</c:v>
                </c:pt>
                <c:pt idx="32682">
                  <c:v>-0.63741176623007301</c:v>
                </c:pt>
                <c:pt idx="32683">
                  <c:v>-0.63598663844950898</c:v>
                </c:pt>
                <c:pt idx="32684">
                  <c:v>-0.63457024634742498</c:v>
                </c:pt>
                <c:pt idx="32685">
                  <c:v>-0.63245817380017</c:v>
                </c:pt>
                <c:pt idx="32686">
                  <c:v>-0.63007346935814801</c:v>
                </c:pt>
                <c:pt idx="32687">
                  <c:v>-0.62750716755194302</c:v>
                </c:pt>
                <c:pt idx="32688">
                  <c:v>-0.62452333064809396</c:v>
                </c:pt>
                <c:pt idx="32689">
                  <c:v>-0.621445696850774</c:v>
                </c:pt>
                <c:pt idx="32690">
                  <c:v>-0.61777716488322199</c:v>
                </c:pt>
                <c:pt idx="32691">
                  <c:v>-0.613848020850148</c:v>
                </c:pt>
                <c:pt idx="32692">
                  <c:v>-0.60956805776678302</c:v>
                </c:pt>
                <c:pt idx="32693">
                  <c:v>-0.60487740681054603</c:v>
                </c:pt>
                <c:pt idx="32694">
                  <c:v>-0.59984510409579095</c:v>
                </c:pt>
                <c:pt idx="32695">
                  <c:v>-0.59471970249080897</c:v>
                </c:pt>
                <c:pt idx="32696">
                  <c:v>-0.58903046219559796</c:v>
                </c:pt>
                <c:pt idx="32697">
                  <c:v>-0.58276476742169303</c:v>
                </c:pt>
                <c:pt idx="32698">
                  <c:v>-0.57661073171775101</c:v>
                </c:pt>
                <c:pt idx="32699">
                  <c:v>-0.56956459576621299</c:v>
                </c:pt>
                <c:pt idx="32700">
                  <c:v>-0.56283643156007002</c:v>
                </c:pt>
                <c:pt idx="32701">
                  <c:v>-0.55547844104711697</c:v>
                </c:pt>
                <c:pt idx="32702">
                  <c:v>-0.54762701109752998</c:v>
                </c:pt>
                <c:pt idx="32703">
                  <c:v>-0.53969477855513903</c:v>
                </c:pt>
                <c:pt idx="32704">
                  <c:v>-0.53100481355792695</c:v>
                </c:pt>
                <c:pt idx="32705">
                  <c:v>-0.52269655623287703</c:v>
                </c:pt>
                <c:pt idx="32706">
                  <c:v>-0.51378056929170401</c:v>
                </c:pt>
                <c:pt idx="32707">
                  <c:v>-0.50436228391895999</c:v>
                </c:pt>
                <c:pt idx="32708">
                  <c:v>-0.49480122865133103</c:v>
                </c:pt>
                <c:pt idx="32709">
                  <c:v>-0.48481073333308899</c:v>
                </c:pt>
                <c:pt idx="32710">
                  <c:v>-0.47487735780781098</c:v>
                </c:pt>
                <c:pt idx="32711">
                  <c:v>-0.46476784264832299</c:v>
                </c:pt>
                <c:pt idx="32712">
                  <c:v>-0.45409852971069198</c:v>
                </c:pt>
                <c:pt idx="32713">
                  <c:v>-0.44324569031900402</c:v>
                </c:pt>
                <c:pt idx="32714">
                  <c:v>-0.432493584006925</c:v>
                </c:pt>
                <c:pt idx="32715">
                  <c:v>-0.42130468027854501</c:v>
                </c:pt>
                <c:pt idx="32716">
                  <c:v>-0.41022121056201799</c:v>
                </c:pt>
                <c:pt idx="32717">
                  <c:v>-0.39876712511768497</c:v>
                </c:pt>
                <c:pt idx="32718">
                  <c:v>-0.38719464745311699</c:v>
                </c:pt>
                <c:pt idx="32719">
                  <c:v>-0.375464664517277</c:v>
                </c:pt>
                <c:pt idx="32720">
                  <c:v>-0.36365544763817997</c:v>
                </c:pt>
                <c:pt idx="32721">
                  <c:v>-0.35202768375527299</c:v>
                </c:pt>
                <c:pt idx="32722">
                  <c:v>-0.34023368862112702</c:v>
                </c:pt>
                <c:pt idx="32723">
                  <c:v>-0.32846088231696302</c:v>
                </c:pt>
                <c:pt idx="32724">
                  <c:v>-0.316532451171947</c:v>
                </c:pt>
                <c:pt idx="32725">
                  <c:v>-0.30488311391516598</c:v>
                </c:pt>
                <c:pt idx="32726">
                  <c:v>-0.29313947795309198</c:v>
                </c:pt>
                <c:pt idx="32727">
                  <c:v>-0.281753187360124</c:v>
                </c:pt>
                <c:pt idx="32728">
                  <c:v>-0.27036240741308198</c:v>
                </c:pt>
                <c:pt idx="32729">
                  <c:v>-0.25889183306928099</c:v>
                </c:pt>
                <c:pt idx="32730">
                  <c:v>-0.24789563706543599</c:v>
                </c:pt>
                <c:pt idx="32731">
                  <c:v>-0.23664544221535</c:v>
                </c:pt>
                <c:pt idx="32732">
                  <c:v>-0.22626075029124099</c:v>
                </c:pt>
                <c:pt idx="32733">
                  <c:v>-0.21565488683870501</c:v>
                </c:pt>
                <c:pt idx="32734">
                  <c:v>-0.20530879101601901</c:v>
                </c:pt>
                <c:pt idx="32735">
                  <c:v>-0.19527740421047199</c:v>
                </c:pt>
                <c:pt idx="32736">
                  <c:v>-0.18566198864488001</c:v>
                </c:pt>
                <c:pt idx="32737">
                  <c:v>-0.17630292061107999</c:v>
                </c:pt>
                <c:pt idx="32738">
                  <c:v>-0.167301153822001</c:v>
                </c:pt>
                <c:pt idx="32739">
                  <c:v>-0.15884218081173401</c:v>
                </c:pt>
                <c:pt idx="32740">
                  <c:v>-0.15034010804381101</c:v>
                </c:pt>
                <c:pt idx="32741">
                  <c:v>-0.142802077616276</c:v>
                </c:pt>
                <c:pt idx="32742">
                  <c:v>-0.13539586740933901</c:v>
                </c:pt>
                <c:pt idx="32743">
                  <c:v>-0.128520109417773</c:v>
                </c:pt>
                <c:pt idx="32744">
                  <c:v>-0.12200780533580299</c:v>
                </c:pt>
                <c:pt idx="32745">
                  <c:v>-0.11589615004907</c:v>
                </c:pt>
                <c:pt idx="32746">
                  <c:v>-0.110550084723729</c:v>
                </c:pt>
                <c:pt idx="32747">
                  <c:v>-0.105382611385809</c:v>
                </c:pt>
                <c:pt idx="32748">
                  <c:v>-0.101329841339636</c:v>
                </c:pt>
                <c:pt idx="32749">
                  <c:v>-9.7026569986443406E-2</c:v>
                </c:pt>
                <c:pt idx="32750">
                  <c:v>-9.3818626015319095E-2</c:v>
                </c:pt>
                <c:pt idx="32751">
                  <c:v>-9.0912096312253998E-2</c:v>
                </c:pt>
                <c:pt idx="32752">
                  <c:v>-8.8458879583489303E-2</c:v>
                </c:pt>
                <c:pt idx="32753">
                  <c:v>-8.6947169664056106E-2</c:v>
                </c:pt>
                <c:pt idx="32754">
                  <c:v>-8.5643799437646301E-2</c:v>
                </c:pt>
                <c:pt idx="32755">
                  <c:v>-8.5127986191294996E-2</c:v>
                </c:pt>
                <c:pt idx="32756">
                  <c:v>-8.4746132306589603E-2</c:v>
                </c:pt>
                <c:pt idx="32757">
                  <c:v>-8.52237800424583E-2</c:v>
                </c:pt>
                <c:pt idx="32758">
                  <c:v>-8.6048221412808198E-2</c:v>
                </c:pt>
                <c:pt idx="32759">
                  <c:v>-8.7420905330838405E-2</c:v>
                </c:pt>
                <c:pt idx="32760">
                  <c:v>-8.9396989284633993E-2</c:v>
                </c:pt>
                <c:pt idx="32761">
                  <c:v>-9.1580217458449603E-2</c:v>
                </c:pt>
                <c:pt idx="32762">
                  <c:v>-9.4513689825209898E-2</c:v>
                </c:pt>
                <c:pt idx="32763">
                  <c:v>-9.7751211065851495E-2</c:v>
                </c:pt>
                <c:pt idx="32764">
                  <c:v>-0.10163206970437801</c:v>
                </c:pt>
                <c:pt idx="32765">
                  <c:v>-0.10572034650083099</c:v>
                </c:pt>
                <c:pt idx="32766">
                  <c:v>-0.11025402083312399</c:v>
                </c:pt>
                <c:pt idx="32767">
                  <c:v>-0.115325007750637</c:v>
                </c:pt>
                <c:pt idx="32768">
                  <c:v>-0.120553859442688</c:v>
                </c:pt>
                <c:pt idx="32769">
                  <c:v>-0.126248213407754</c:v>
                </c:pt>
                <c:pt idx="32770">
                  <c:v>-0.132015512586387</c:v>
                </c:pt>
                <c:pt idx="32771">
                  <c:v>-0.13832198265877099</c:v>
                </c:pt>
                <c:pt idx="32772">
                  <c:v>-0.14457787251503401</c:v>
                </c:pt>
                <c:pt idx="32773">
                  <c:v>-0.151169803350031</c:v>
                </c:pt>
                <c:pt idx="32774">
                  <c:v>-0.15828076001306299</c:v>
                </c:pt>
                <c:pt idx="32775">
                  <c:v>-0.165171070455438</c:v>
                </c:pt>
                <c:pt idx="32776">
                  <c:v>-0.172350722876326</c:v>
                </c:pt>
                <c:pt idx="32777">
                  <c:v>-0.17932974731426299</c:v>
                </c:pt>
                <c:pt idx="32778">
                  <c:v>-0.186695239758918</c:v>
                </c:pt>
                <c:pt idx="32779">
                  <c:v>-0.193914631812349</c:v>
                </c:pt>
                <c:pt idx="32780">
                  <c:v>-0.20141801592651801</c:v>
                </c:pt>
                <c:pt idx="32781">
                  <c:v>-0.20872261933761099</c:v>
                </c:pt>
                <c:pt idx="32782">
                  <c:v>-0.215951326793342</c:v>
                </c:pt>
                <c:pt idx="32783">
                  <c:v>-0.22291779598834999</c:v>
                </c:pt>
                <c:pt idx="32784">
                  <c:v>-0.23008534110460199</c:v>
                </c:pt>
                <c:pt idx="32785">
                  <c:v>-0.23684648489895799</c:v>
                </c:pt>
                <c:pt idx="32786">
                  <c:v>-0.24352506881306099</c:v>
                </c:pt>
                <c:pt idx="32787">
                  <c:v>-0.25006662905395299</c:v>
                </c:pt>
                <c:pt idx="32788">
                  <c:v>-0.25585122412828598</c:v>
                </c:pt>
                <c:pt idx="32789">
                  <c:v>-0.261819323500741</c:v>
                </c:pt>
                <c:pt idx="32790">
                  <c:v>-0.26747744295946502</c:v>
                </c:pt>
                <c:pt idx="32791">
                  <c:v>-0.27256530158226799</c:v>
                </c:pt>
                <c:pt idx="32792">
                  <c:v>-0.27757336117224202</c:v>
                </c:pt>
                <c:pt idx="32793">
                  <c:v>-0.281695419227879</c:v>
                </c:pt>
                <c:pt idx="32794">
                  <c:v>-0.28577538410714698</c:v>
                </c:pt>
                <c:pt idx="32795">
                  <c:v>-0.28924405341964698</c:v>
                </c:pt>
                <c:pt idx="32796">
                  <c:v>-0.29217260596132</c:v>
                </c:pt>
                <c:pt idx="32797">
                  <c:v>-0.29494810035436603</c:v>
                </c:pt>
                <c:pt idx="32798">
                  <c:v>-0.296679413054033</c:v>
                </c:pt>
                <c:pt idx="32799">
                  <c:v>-0.29811759451325598</c:v>
                </c:pt>
                <c:pt idx="32800">
                  <c:v>-0.29886836991194199</c:v>
                </c:pt>
                <c:pt idx="32801">
                  <c:v>-0.29907982097367702</c:v>
                </c:pt>
                <c:pt idx="32802">
                  <c:v>-0.298889831866268</c:v>
                </c:pt>
                <c:pt idx="32803">
                  <c:v>-0.297696626807405</c:v>
                </c:pt>
                <c:pt idx="32804">
                  <c:v>-0.29614851328281899</c:v>
                </c:pt>
                <c:pt idx="32805">
                  <c:v>-0.29375905559918902</c:v>
                </c:pt>
                <c:pt idx="32806">
                  <c:v>-0.29097894093155502</c:v>
                </c:pt>
                <c:pt idx="32807">
                  <c:v>-0.28750116801341102</c:v>
                </c:pt>
                <c:pt idx="32808">
                  <c:v>-0.28331132849603202</c:v>
                </c:pt>
                <c:pt idx="32809">
                  <c:v>-0.278458590060429</c:v>
                </c:pt>
                <c:pt idx="32810">
                  <c:v>-0.27275073448114101</c:v>
                </c:pt>
                <c:pt idx="32811">
                  <c:v>-0.26665508942111399</c:v>
                </c:pt>
                <c:pt idx="32812">
                  <c:v>-0.25954299569859701</c:v>
                </c:pt>
                <c:pt idx="32813">
                  <c:v>-0.25223631531615498</c:v>
                </c:pt>
                <c:pt idx="32814">
                  <c:v>-0.244140973046135</c:v>
                </c:pt>
                <c:pt idx="32815">
                  <c:v>-0.235213104749154</c:v>
                </c:pt>
                <c:pt idx="32816">
                  <c:v>-0.22576870809705901</c:v>
                </c:pt>
                <c:pt idx="32817">
                  <c:v>-0.215527777770847</c:v>
                </c:pt>
                <c:pt idx="32818">
                  <c:v>-0.205179595931229</c:v>
                </c:pt>
                <c:pt idx="32819">
                  <c:v>-0.19424837595875899</c:v>
                </c:pt>
                <c:pt idx="32820">
                  <c:v>-0.18251358367276399</c:v>
                </c:pt>
                <c:pt idx="32821">
                  <c:v>-0.170257539961881</c:v>
                </c:pt>
                <c:pt idx="32822">
                  <c:v>-0.15729532526677401</c:v>
                </c:pt>
                <c:pt idx="32823">
                  <c:v>-0.14411627766975199</c:v>
                </c:pt>
                <c:pt idx="32824">
                  <c:v>-0.130655218213203</c:v>
                </c:pt>
                <c:pt idx="32825">
                  <c:v>-0.11627637268923199</c:v>
                </c:pt>
                <c:pt idx="32826">
                  <c:v>-0.101521680003338</c:v>
                </c:pt>
                <c:pt idx="32827">
                  <c:v>-8.6643639862359206E-2</c:v>
                </c:pt>
                <c:pt idx="32828">
                  <c:v>-7.1019702852577707E-2</c:v>
                </c:pt>
                <c:pt idx="32829">
                  <c:v>-5.5523831543624197E-2</c:v>
                </c:pt>
                <c:pt idx="32830">
                  <c:v>-3.9515541528135703E-2</c:v>
                </c:pt>
                <c:pt idx="32831">
                  <c:v>-2.3430575780731901E-2</c:v>
                </c:pt>
                <c:pt idx="32832">
                  <c:v>-6.7640694750183703E-3</c:v>
                </c:pt>
                <c:pt idx="32833">
                  <c:v>1.0006532217451399E-2</c:v>
                </c:pt>
                <c:pt idx="32834">
                  <c:v>2.71592456559571E-2</c:v>
                </c:pt>
                <c:pt idx="32835">
                  <c:v>4.4324461062274799E-2</c:v>
                </c:pt>
                <c:pt idx="32836">
                  <c:v>6.1392551802844898E-2</c:v>
                </c:pt>
                <c:pt idx="32837">
                  <c:v>7.8749240413679394E-2</c:v>
                </c:pt>
                <c:pt idx="32838">
                  <c:v>9.6180659319584097E-2</c:v>
                </c:pt>
                <c:pt idx="32839">
                  <c:v>0.114107050151703</c:v>
                </c:pt>
                <c:pt idx="32840">
                  <c:v>0.131368747227852</c:v>
                </c:pt>
                <c:pt idx="32841">
                  <c:v>0.14873016251504201</c:v>
                </c:pt>
                <c:pt idx="32842">
                  <c:v>0.166120373911671</c:v>
                </c:pt>
                <c:pt idx="32843">
                  <c:v>0.18349613288281899</c:v>
                </c:pt>
                <c:pt idx="32844">
                  <c:v>0.20098166862103301</c:v>
                </c:pt>
                <c:pt idx="32845">
                  <c:v>0.21790631538425101</c:v>
                </c:pt>
                <c:pt idx="32846">
                  <c:v>0.23466812645444299</c:v>
                </c:pt>
                <c:pt idx="32847">
                  <c:v>0.25131673054803899</c:v>
                </c:pt>
                <c:pt idx="32848">
                  <c:v>0.26814831098966202</c:v>
                </c:pt>
                <c:pt idx="32849">
                  <c:v>0.28429585161550502</c:v>
                </c:pt>
                <c:pt idx="32850">
                  <c:v>0.30033612821565903</c:v>
                </c:pt>
                <c:pt idx="32851">
                  <c:v>0.31569725359183498</c:v>
                </c:pt>
                <c:pt idx="32852">
                  <c:v>0.331261544666557</c:v>
                </c:pt>
                <c:pt idx="32853">
                  <c:v>0.34658706141854201</c:v>
                </c:pt>
                <c:pt idx="32854">
                  <c:v>0.36091754597639297</c:v>
                </c:pt>
                <c:pt idx="32855">
                  <c:v>0.37547703426901002</c:v>
                </c:pt>
                <c:pt idx="32856">
                  <c:v>0.38906979439513001</c:v>
                </c:pt>
                <c:pt idx="32857">
                  <c:v>0.40269485334025001</c:v>
                </c:pt>
                <c:pt idx="32858">
                  <c:v>0.41567218781448501</c:v>
                </c:pt>
                <c:pt idx="32859">
                  <c:v>0.428292240010961</c:v>
                </c:pt>
                <c:pt idx="32860">
                  <c:v>0.44047135009524402</c:v>
                </c:pt>
                <c:pt idx="32861">
                  <c:v>0.45231247267013602</c:v>
                </c:pt>
                <c:pt idx="32862">
                  <c:v>0.46362359794698998</c:v>
                </c:pt>
                <c:pt idx="32863">
                  <c:v>0.47393297905424597</c:v>
                </c:pt>
                <c:pt idx="32864">
                  <c:v>0.48416629476593298</c:v>
                </c:pt>
                <c:pt idx="32865">
                  <c:v>0.49381020070654502</c:v>
                </c:pt>
                <c:pt idx="32866">
                  <c:v>0.50355600985406901</c:v>
                </c:pt>
                <c:pt idx="32867">
                  <c:v>0.51169701468209405</c:v>
                </c:pt>
                <c:pt idx="32868">
                  <c:v>0.52024391733900499</c:v>
                </c:pt>
                <c:pt idx="32869">
                  <c:v>0.52762170767482997</c:v>
                </c:pt>
                <c:pt idx="32870">
                  <c:v>0.53478265447887896</c:v>
                </c:pt>
                <c:pt idx="32871">
                  <c:v>0.54159117534285595</c:v>
                </c:pt>
                <c:pt idx="32872">
                  <c:v>0.54777572999245505</c:v>
                </c:pt>
                <c:pt idx="32873">
                  <c:v>0.55310033207104903</c:v>
                </c:pt>
                <c:pt idx="32874">
                  <c:v>0.55814034308684402</c:v>
                </c:pt>
                <c:pt idx="32875">
                  <c:v>0.56291348165322797</c:v>
                </c:pt>
                <c:pt idx="32876">
                  <c:v>0.56676095709907603</c:v>
                </c:pt>
                <c:pt idx="32877">
                  <c:v>0.57066988407783303</c:v>
                </c:pt>
                <c:pt idx="32878">
                  <c:v>0.57336191450505503</c:v>
                </c:pt>
                <c:pt idx="32879">
                  <c:v>0.57650423109647098</c:v>
                </c:pt>
                <c:pt idx="32880">
                  <c:v>0.57866705566810706</c:v>
                </c:pt>
                <c:pt idx="32881">
                  <c:v>0.58033752046875897</c:v>
                </c:pt>
                <c:pt idx="32882">
                  <c:v>0.581728324032456</c:v>
                </c:pt>
                <c:pt idx="32883">
                  <c:v>0.58201043189384605</c:v>
                </c:pt>
                <c:pt idx="32884">
                  <c:v>0.58305954402391003</c:v>
                </c:pt>
                <c:pt idx="32885">
                  <c:v>0.58276795099220102</c:v>
                </c:pt>
                <c:pt idx="32886">
                  <c:v>0.582641297119594</c:v>
                </c:pt>
                <c:pt idx="32887">
                  <c:v>0.58166898269407397</c:v>
                </c:pt>
                <c:pt idx="32888">
                  <c:v>0.58028324733650405</c:v>
                </c:pt>
                <c:pt idx="32889">
                  <c:v>0.57950685248533695</c:v>
                </c:pt>
                <c:pt idx="32890">
                  <c:v>0.57721329166997204</c:v>
                </c:pt>
                <c:pt idx="32891">
                  <c:v>0.57549021942851097</c:v>
                </c:pt>
                <c:pt idx="32892">
                  <c:v>0.57277780139136303</c:v>
                </c:pt>
                <c:pt idx="32893">
                  <c:v>0.57038390304699105</c:v>
                </c:pt>
                <c:pt idx="32894">
                  <c:v>0.56735957599654396</c:v>
                </c:pt>
                <c:pt idx="32895">
                  <c:v>0.564133591007694</c:v>
                </c:pt>
                <c:pt idx="32896">
                  <c:v>0.56084512015687504</c:v>
                </c:pt>
                <c:pt idx="32897">
                  <c:v>0.55699870589368305</c:v>
                </c:pt>
                <c:pt idx="32898">
                  <c:v>0.55380574352790102</c:v>
                </c:pt>
                <c:pt idx="32899">
                  <c:v>0.54920099437944503</c:v>
                </c:pt>
                <c:pt idx="32900">
                  <c:v>0.54530007890796395</c:v>
                </c:pt>
                <c:pt idx="32901">
                  <c:v>0.54106291208857404</c:v>
                </c:pt>
                <c:pt idx="32902">
                  <c:v>0.53665211034343296</c:v>
                </c:pt>
                <c:pt idx="32903">
                  <c:v>0.53251488809437897</c:v>
                </c:pt>
                <c:pt idx="32904">
                  <c:v>0.52756256381722499</c:v>
                </c:pt>
                <c:pt idx="32905">
                  <c:v>0.52316625074237699</c:v>
                </c:pt>
                <c:pt idx="32906">
                  <c:v>0.51809019712627402</c:v>
                </c:pt>
                <c:pt idx="32907">
                  <c:v>0.51402668256431105</c:v>
                </c:pt>
                <c:pt idx="32908">
                  <c:v>0.50910473440630799</c:v>
                </c:pt>
                <c:pt idx="32909">
                  <c:v>0.504489759398421</c:v>
                </c:pt>
                <c:pt idx="32910">
                  <c:v>0.49980117785584199</c:v>
                </c:pt>
                <c:pt idx="32911">
                  <c:v>0.49502965596095899</c:v>
                </c:pt>
                <c:pt idx="32912">
                  <c:v>0.49077747931904703</c:v>
                </c:pt>
                <c:pt idx="32913">
                  <c:v>0.48600815801119202</c:v>
                </c:pt>
                <c:pt idx="32914">
                  <c:v>0.48183706411892602</c:v>
                </c:pt>
                <c:pt idx="32915">
                  <c:v>0.47727034290502701</c:v>
                </c:pt>
                <c:pt idx="32916">
                  <c:v>0.47342548316639999</c:v>
                </c:pt>
                <c:pt idx="32917">
                  <c:v>0.469312313449263</c:v>
                </c:pt>
                <c:pt idx="32918">
                  <c:v>0.465186798992543</c:v>
                </c:pt>
                <c:pt idx="32919">
                  <c:v>0.46182234314772003</c:v>
                </c:pt>
                <c:pt idx="32920">
                  <c:v>0.458037706331127</c:v>
                </c:pt>
                <c:pt idx="32921">
                  <c:v>0.45483569254238099</c:v>
                </c:pt>
                <c:pt idx="32922">
                  <c:v>0.45154631903180698</c:v>
                </c:pt>
                <c:pt idx="32923">
                  <c:v>0.448631960804311</c:v>
                </c:pt>
                <c:pt idx="32924">
                  <c:v>0.44578858385048198</c:v>
                </c:pt>
                <c:pt idx="32925">
                  <c:v>0.44328043628277197</c:v>
                </c:pt>
                <c:pt idx="32926">
                  <c:v>0.441117618744162</c:v>
                </c:pt>
                <c:pt idx="32927">
                  <c:v>0.43879820744408299</c:v>
                </c:pt>
                <c:pt idx="32928">
                  <c:v>0.43723321024240702</c:v>
                </c:pt>
                <c:pt idx="32929">
                  <c:v>0.43548994728741802</c:v>
                </c:pt>
                <c:pt idx="32930">
                  <c:v>0.43451513946492698</c:v>
                </c:pt>
                <c:pt idx="32931">
                  <c:v>0.433386321440624</c:v>
                </c:pt>
                <c:pt idx="32932">
                  <c:v>0.432852725119032</c:v>
                </c:pt>
                <c:pt idx="32933">
                  <c:v>0.43250311555905702</c:v>
                </c:pt>
                <c:pt idx="32934">
                  <c:v>0.43228001126268301</c:v>
                </c:pt>
                <c:pt idx="32935">
                  <c:v>0.43262338342699502</c:v>
                </c:pt>
                <c:pt idx="32936">
                  <c:v>0.43275802264213897</c:v>
                </c:pt>
                <c:pt idx="32937">
                  <c:v>0.43357219637533101</c:v>
                </c:pt>
                <c:pt idx="32938">
                  <c:v>0.43470473847438401</c:v>
                </c:pt>
                <c:pt idx="32939">
                  <c:v>0.43630474072643899</c:v>
                </c:pt>
                <c:pt idx="32940">
                  <c:v>0.43786943997891298</c:v>
                </c:pt>
                <c:pt idx="32941">
                  <c:v>0.439908808561353</c:v>
                </c:pt>
                <c:pt idx="32942">
                  <c:v>0.44205665242477499</c:v>
                </c:pt>
                <c:pt idx="32943">
                  <c:v>0.445000492479246</c:v>
                </c:pt>
                <c:pt idx="32944">
                  <c:v>0.44797797135775402</c:v>
                </c:pt>
                <c:pt idx="32945">
                  <c:v>0.45114248173753302</c:v>
                </c:pt>
                <c:pt idx="32946">
                  <c:v>0.45479336462210601</c:v>
                </c:pt>
                <c:pt idx="32947">
                  <c:v>0.458251884169116</c:v>
                </c:pt>
                <c:pt idx="32948">
                  <c:v>0.46270031858481803</c:v>
                </c:pt>
                <c:pt idx="32949">
                  <c:v>0.466950908494354</c:v>
                </c:pt>
                <c:pt idx="32950">
                  <c:v>0.47165785111157998</c:v>
                </c:pt>
                <c:pt idx="32951">
                  <c:v>0.47651186218376701</c:v>
                </c:pt>
                <c:pt idx="32952">
                  <c:v>0.48176339791353801</c:v>
                </c:pt>
                <c:pt idx="32953">
                  <c:v>0.487212634367024</c:v>
                </c:pt>
                <c:pt idx="32954">
                  <c:v>0.49273843614810803</c:v>
                </c:pt>
                <c:pt idx="32955">
                  <c:v>0.49891597273050697</c:v>
                </c:pt>
                <c:pt idx="32956">
                  <c:v>0.50493446543147702</c:v>
                </c:pt>
                <c:pt idx="32957">
                  <c:v>0.51156145395487196</c:v>
                </c:pt>
                <c:pt idx="32958">
                  <c:v>0.51796144659944798</c:v>
                </c:pt>
                <c:pt idx="32959">
                  <c:v>0.52465174109634705</c:v>
                </c:pt>
                <c:pt idx="32960">
                  <c:v>0.53152011537600297</c:v>
                </c:pt>
                <c:pt idx="32961">
                  <c:v>0.53848012115760602</c:v>
                </c:pt>
                <c:pt idx="32962">
                  <c:v>0.546011073850591</c:v>
                </c:pt>
                <c:pt idx="32963">
                  <c:v>0.55284665578673997</c:v>
                </c:pt>
                <c:pt idx="32964">
                  <c:v>0.56017883684666703</c:v>
                </c:pt>
                <c:pt idx="32965">
                  <c:v>0.56744616190751795</c:v>
                </c:pt>
                <c:pt idx="32966">
                  <c:v>0.57531048083039704</c:v>
                </c:pt>
                <c:pt idx="32967">
                  <c:v>0.58279333261434696</c:v>
                </c:pt>
                <c:pt idx="32968">
                  <c:v>0.59017261611910699</c:v>
                </c:pt>
                <c:pt idx="32969">
                  <c:v>0.59774868387039704</c:v>
                </c:pt>
                <c:pt idx="32970">
                  <c:v>0.60542086623051805</c:v>
                </c:pt>
                <c:pt idx="32971">
                  <c:v>0.61320031832439503</c:v>
                </c:pt>
                <c:pt idx="32972">
                  <c:v>0.62061332026904203</c:v>
                </c:pt>
                <c:pt idx="32973">
                  <c:v>0.62789045329475102</c:v>
                </c:pt>
                <c:pt idx="32974">
                  <c:v>0.63506684556183401</c:v>
                </c:pt>
                <c:pt idx="32975">
                  <c:v>0.64275887122604003</c:v>
                </c:pt>
                <c:pt idx="32976">
                  <c:v>0.64977747084440096</c:v>
                </c:pt>
                <c:pt idx="32977">
                  <c:v>0.65666047437227204</c:v>
                </c:pt>
                <c:pt idx="32978">
                  <c:v>0.66353367916138695</c:v>
                </c:pt>
                <c:pt idx="32979">
                  <c:v>0.67023447252075896</c:v>
                </c:pt>
                <c:pt idx="32980">
                  <c:v>0.67677858499021704</c:v>
                </c:pt>
                <c:pt idx="32981">
                  <c:v>0.68292578029900697</c:v>
                </c:pt>
                <c:pt idx="32982">
                  <c:v>0.689257886927228</c:v>
                </c:pt>
                <c:pt idx="32983">
                  <c:v>0.69499510366936501</c:v>
                </c:pt>
                <c:pt idx="32984">
                  <c:v>0.70091771758886301</c:v>
                </c:pt>
                <c:pt idx="32985">
                  <c:v>0.70613699377013905</c:v>
                </c:pt>
                <c:pt idx="32986">
                  <c:v>0.71119455955830202</c:v>
                </c:pt>
                <c:pt idx="32987">
                  <c:v>0.716069853350353</c:v>
                </c:pt>
                <c:pt idx="32988">
                  <c:v>0.72078818515003495</c:v>
                </c:pt>
                <c:pt idx="32989">
                  <c:v>0.72503521424370898</c:v>
                </c:pt>
                <c:pt idx="32990">
                  <c:v>0.72871375368909097</c:v>
                </c:pt>
                <c:pt idx="32991">
                  <c:v>0.73256806596553103</c:v>
                </c:pt>
                <c:pt idx="32992">
                  <c:v>0.73558084738523699</c:v>
                </c:pt>
                <c:pt idx="32993">
                  <c:v>0.73879033505468505</c:v>
                </c:pt>
                <c:pt idx="32994">
                  <c:v>0.74154080534128197</c:v>
                </c:pt>
                <c:pt idx="32995">
                  <c:v>0.74373207059356194</c:v>
                </c:pt>
                <c:pt idx="32996">
                  <c:v>0.74556873500295195</c:v>
                </c:pt>
                <c:pt idx="32997">
                  <c:v>0.74741907982949995</c:v>
                </c:pt>
                <c:pt idx="32998">
                  <c:v>0.74876028185221399</c:v>
                </c:pt>
                <c:pt idx="32999">
                  <c:v>0.749600338819014</c:v>
                </c:pt>
                <c:pt idx="33000">
                  <c:v>0.750040961125366</c:v>
                </c:pt>
                <c:pt idx="33001">
                  <c:v>0.75007707528235201</c:v>
                </c:pt>
                <c:pt idx="33002">
                  <c:v>0.74995660973999101</c:v>
                </c:pt>
                <c:pt idx="33003">
                  <c:v>0.74938857439064499</c:v>
                </c:pt>
                <c:pt idx="33004">
                  <c:v>0.74826203640807898</c:v>
                </c:pt>
                <c:pt idx="33005">
                  <c:v>0.74685414014112395</c:v>
                </c:pt>
                <c:pt idx="33006">
                  <c:v>0.74531264063252001</c:v>
                </c:pt>
                <c:pt idx="33007">
                  <c:v>0.74340856190373095</c:v>
                </c:pt>
                <c:pt idx="33008">
                  <c:v>0.74082640163490998</c:v>
                </c:pt>
                <c:pt idx="33009">
                  <c:v>0.73804577894336598</c:v>
                </c:pt>
                <c:pt idx="33010">
                  <c:v>0.73513147364365505</c:v>
                </c:pt>
                <c:pt idx="33011">
                  <c:v>0.73171323642381303</c:v>
                </c:pt>
                <c:pt idx="33012">
                  <c:v>0.72819431186318895</c:v>
                </c:pt>
                <c:pt idx="33013">
                  <c:v>0.72404524879255805</c:v>
                </c:pt>
                <c:pt idx="33014">
                  <c:v>0.71989548155115701</c:v>
                </c:pt>
                <c:pt idx="33015">
                  <c:v>0.71525659301564204</c:v>
                </c:pt>
                <c:pt idx="33016">
                  <c:v>0.71056194476930801</c:v>
                </c:pt>
                <c:pt idx="33017">
                  <c:v>0.70506387329782605</c:v>
                </c:pt>
                <c:pt idx="33018">
                  <c:v>0.69992401498059698</c:v>
                </c:pt>
                <c:pt idx="33019">
                  <c:v>0.69451351381084103</c:v>
                </c:pt>
                <c:pt idx="33020">
                  <c:v>0.68858150045096</c:v>
                </c:pt>
                <c:pt idx="33021">
                  <c:v>0.68272291916732397</c:v>
                </c:pt>
                <c:pt idx="33022">
                  <c:v>0.67636038240762997</c:v>
                </c:pt>
                <c:pt idx="33023">
                  <c:v>0.67007355634550003</c:v>
                </c:pt>
                <c:pt idx="33024">
                  <c:v>0.66338481034783603</c:v>
                </c:pt>
                <c:pt idx="33025">
                  <c:v>0.65672513264877697</c:v>
                </c:pt>
                <c:pt idx="33026">
                  <c:v>0.64987488941661098</c:v>
                </c:pt>
                <c:pt idx="33027">
                  <c:v>0.642659952430788</c:v>
                </c:pt>
                <c:pt idx="33028">
                  <c:v>0.63587633869939297</c:v>
                </c:pt>
                <c:pt idx="33029">
                  <c:v>0.62829646192257105</c:v>
                </c:pt>
                <c:pt idx="33030">
                  <c:v>0.62119063136944697</c:v>
                </c:pt>
                <c:pt idx="33031">
                  <c:v>0.61399729488750798</c:v>
                </c:pt>
                <c:pt idx="33032">
                  <c:v>0.60632581071813596</c:v>
                </c:pt>
                <c:pt idx="33033">
                  <c:v>0.59894421914139995</c:v>
                </c:pt>
                <c:pt idx="33034">
                  <c:v>0.59135125000583399</c:v>
                </c:pt>
                <c:pt idx="33035">
                  <c:v>0.584268034656928</c:v>
                </c:pt>
                <c:pt idx="33036">
                  <c:v>0.57625872680230605</c:v>
                </c:pt>
                <c:pt idx="33037">
                  <c:v>0.56910818819099196</c:v>
                </c:pt>
                <c:pt idx="33038">
                  <c:v>0.56136862224361395</c:v>
                </c:pt>
                <c:pt idx="33039">
                  <c:v>0.55379809814445202</c:v>
                </c:pt>
                <c:pt idx="33040">
                  <c:v>0.54652877632590102</c:v>
                </c:pt>
                <c:pt idx="33041">
                  <c:v>0.53893775918613995</c:v>
                </c:pt>
                <c:pt idx="33042">
                  <c:v>0.531658434119056</c:v>
                </c:pt>
                <c:pt idx="33043">
                  <c:v>0.52394157241599004</c:v>
                </c:pt>
                <c:pt idx="33044">
                  <c:v>0.51702350685535703</c:v>
                </c:pt>
                <c:pt idx="33045">
                  <c:v>0.50942648378300104</c:v>
                </c:pt>
                <c:pt idx="33046">
                  <c:v>0.50224073969110405</c:v>
                </c:pt>
                <c:pt idx="33047">
                  <c:v>0.49538453982131803</c:v>
                </c:pt>
                <c:pt idx="33048">
                  <c:v>0.48805426909591798</c:v>
                </c:pt>
                <c:pt idx="33049">
                  <c:v>0.48159840459814202</c:v>
                </c:pt>
                <c:pt idx="33050">
                  <c:v>0.47429643839290397</c:v>
                </c:pt>
                <c:pt idx="33051">
                  <c:v>0.46766799617908</c:v>
                </c:pt>
                <c:pt idx="33052">
                  <c:v>0.46086090671793201</c:v>
                </c:pt>
                <c:pt idx="33053">
                  <c:v>0.45443314588501699</c:v>
                </c:pt>
                <c:pt idx="33054">
                  <c:v>0.44786476495849897</c:v>
                </c:pt>
                <c:pt idx="33055">
                  <c:v>0.4409779261606</c:v>
                </c:pt>
                <c:pt idx="33056">
                  <c:v>0.43464997064725402</c:v>
                </c:pt>
                <c:pt idx="33057">
                  <c:v>0.42828261192574701</c:v>
                </c:pt>
                <c:pt idx="33058">
                  <c:v>0.422294658575947</c:v>
                </c:pt>
                <c:pt idx="33059">
                  <c:v>0.41597034333878302</c:v>
                </c:pt>
                <c:pt idx="33060">
                  <c:v>0.40950727509755203</c:v>
                </c:pt>
                <c:pt idx="33061">
                  <c:v>0.40359845026490698</c:v>
                </c:pt>
                <c:pt idx="33062">
                  <c:v>0.39754361625282197</c:v>
                </c:pt>
                <c:pt idx="33063">
                  <c:v>0.391706109956585</c:v>
                </c:pt>
                <c:pt idx="33064">
                  <c:v>0.385555054114193</c:v>
                </c:pt>
                <c:pt idx="33065">
                  <c:v>0.37955210882212498</c:v>
                </c:pt>
                <c:pt idx="33066">
                  <c:v>0.37394616932013802</c:v>
                </c:pt>
                <c:pt idx="33067">
                  <c:v>0.36803325905920498</c:v>
                </c:pt>
                <c:pt idx="33068">
                  <c:v>0.362171258315647</c:v>
                </c:pt>
                <c:pt idx="33069">
                  <c:v>0.356180099520644</c:v>
                </c:pt>
                <c:pt idx="33070">
                  <c:v>0.35071749076846798</c:v>
                </c:pt>
                <c:pt idx="33071">
                  <c:v>0.34491727375268499</c:v>
                </c:pt>
                <c:pt idx="33072">
                  <c:v>0.33891001620105099</c:v>
                </c:pt>
                <c:pt idx="33073">
                  <c:v>0.33335914089845498</c:v>
                </c:pt>
                <c:pt idx="33074">
                  <c:v>0.32766522744157001</c:v>
                </c:pt>
                <c:pt idx="33075">
                  <c:v>0.32216632085757702</c:v>
                </c:pt>
                <c:pt idx="33076">
                  <c:v>0.31638013915902302</c:v>
                </c:pt>
                <c:pt idx="33077">
                  <c:v>0.31064869538074003</c:v>
                </c:pt>
                <c:pt idx="33078">
                  <c:v>0.304942137814321</c:v>
                </c:pt>
                <c:pt idx="33079">
                  <c:v>0.299472393292608</c:v>
                </c:pt>
                <c:pt idx="33080">
                  <c:v>0.29401739176504699</c:v>
                </c:pt>
                <c:pt idx="33081">
                  <c:v>0.28819893333353602</c:v>
                </c:pt>
                <c:pt idx="33082">
                  <c:v>0.28231316924392003</c:v>
                </c:pt>
                <c:pt idx="33083">
                  <c:v>0.27669711903174998</c:v>
                </c:pt>
                <c:pt idx="33084">
                  <c:v>0.27153590824586099</c:v>
                </c:pt>
                <c:pt idx="33085">
                  <c:v>0.265531622560021</c:v>
                </c:pt>
                <c:pt idx="33086">
                  <c:v>0.26009384555848403</c:v>
                </c:pt>
                <c:pt idx="33087">
                  <c:v>0.25408682167990598</c:v>
                </c:pt>
                <c:pt idx="33088">
                  <c:v>0.24864457527961101</c:v>
                </c:pt>
                <c:pt idx="33089">
                  <c:v>0.24331324079769001</c:v>
                </c:pt>
                <c:pt idx="33090">
                  <c:v>0.23758801542821001</c:v>
                </c:pt>
                <c:pt idx="33091">
                  <c:v>0.232195120772164</c:v>
                </c:pt>
                <c:pt idx="33092">
                  <c:v>0.22635973306076801</c:v>
                </c:pt>
                <c:pt idx="33093">
                  <c:v>0.22113854114658299</c:v>
                </c:pt>
                <c:pt idx="33094">
                  <c:v>0.21544116183246401</c:v>
                </c:pt>
                <c:pt idx="33095">
                  <c:v>0.210026307096358</c:v>
                </c:pt>
                <c:pt idx="33096">
                  <c:v>0.20449651374127301</c:v>
                </c:pt>
                <c:pt idx="33097">
                  <c:v>0.19918795352308899</c:v>
                </c:pt>
                <c:pt idx="33098">
                  <c:v>0.193895321675667</c:v>
                </c:pt>
                <c:pt idx="33099">
                  <c:v>0.18827275204788399</c:v>
                </c:pt>
                <c:pt idx="33100">
                  <c:v>0.18314120554308499</c:v>
                </c:pt>
                <c:pt idx="33101">
                  <c:v>0.17792712457443099</c:v>
                </c:pt>
                <c:pt idx="33102">
                  <c:v>0.17278483925857199</c:v>
                </c:pt>
                <c:pt idx="33103">
                  <c:v>0.16768021614058101</c:v>
                </c:pt>
                <c:pt idx="33104">
                  <c:v>0.162678655389424</c:v>
                </c:pt>
                <c:pt idx="33105">
                  <c:v>0.15751685025044901</c:v>
                </c:pt>
                <c:pt idx="33106">
                  <c:v>0.15262363890743899</c:v>
                </c:pt>
                <c:pt idx="33107">
                  <c:v>0.148002548279005</c:v>
                </c:pt>
                <c:pt idx="33108">
                  <c:v>0.14322855458676501</c:v>
                </c:pt>
                <c:pt idx="33109">
                  <c:v>0.138338395796923</c:v>
                </c:pt>
                <c:pt idx="33110">
                  <c:v>0.13406980356568199</c:v>
                </c:pt>
                <c:pt idx="33111">
                  <c:v>0.12956111316451499</c:v>
                </c:pt>
                <c:pt idx="33112">
                  <c:v>0.125277024360857</c:v>
                </c:pt>
                <c:pt idx="33113">
                  <c:v>0.121139512064949</c:v>
                </c:pt>
                <c:pt idx="33114">
                  <c:v>0.116905651916322</c:v>
                </c:pt>
                <c:pt idx="33115">
                  <c:v>0.11283495963166</c:v>
                </c:pt>
                <c:pt idx="33116">
                  <c:v>0.108732118034385</c:v>
                </c:pt>
                <c:pt idx="33117">
                  <c:v>0.105218092278256</c:v>
                </c:pt>
                <c:pt idx="33118">
                  <c:v>0.10111686711443001</c:v>
                </c:pt>
                <c:pt idx="33119">
                  <c:v>9.7631621654401202E-2</c:v>
                </c:pt>
                <c:pt idx="33120">
                  <c:v>9.4071474876561298E-2</c:v>
                </c:pt>
                <c:pt idx="33121">
                  <c:v>9.0616054210635705E-2</c:v>
                </c:pt>
                <c:pt idx="33122">
                  <c:v>8.7198980795771999E-2</c:v>
                </c:pt>
                <c:pt idx="33123">
                  <c:v>8.3840519162754798E-2</c:v>
                </c:pt>
                <c:pt idx="33124">
                  <c:v>8.0703921489463107E-2</c:v>
                </c:pt>
                <c:pt idx="33125">
                  <c:v>7.7302377817954904E-2</c:v>
                </c:pt>
                <c:pt idx="33126">
                  <c:v>7.4490655837733899E-2</c:v>
                </c:pt>
                <c:pt idx="33127">
                  <c:v>7.1242996338697406E-2</c:v>
                </c:pt>
                <c:pt idx="33128">
                  <c:v>6.8139634076293504E-2</c:v>
                </c:pt>
                <c:pt idx="33129">
                  <c:v>6.5315737099689797E-2</c:v>
                </c:pt>
                <c:pt idx="33130">
                  <c:v>6.2144522626780399E-2</c:v>
                </c:pt>
                <c:pt idx="33131">
                  <c:v>5.9493227932314298E-2</c:v>
                </c:pt>
                <c:pt idx="33132">
                  <c:v>5.6110861382777703E-2</c:v>
                </c:pt>
                <c:pt idx="33133">
                  <c:v>5.3376182856518802E-2</c:v>
                </c:pt>
                <c:pt idx="33134">
                  <c:v>5.0224149719835999E-2</c:v>
                </c:pt>
                <c:pt idx="33135">
                  <c:v>4.7073929044030398E-2</c:v>
                </c:pt>
                <c:pt idx="33136">
                  <c:v>4.4174903847845698E-2</c:v>
                </c:pt>
                <c:pt idx="33137">
                  <c:v>4.0797923517901097E-2</c:v>
                </c:pt>
                <c:pt idx="33138">
                  <c:v>3.7696746550606001E-2</c:v>
                </c:pt>
                <c:pt idx="33139">
                  <c:v>3.4355558693835497E-2</c:v>
                </c:pt>
                <c:pt idx="33140">
                  <c:v>3.1080733367553601E-2</c:v>
                </c:pt>
                <c:pt idx="33141">
                  <c:v>2.75574121853779E-2</c:v>
                </c:pt>
                <c:pt idx="33142">
                  <c:v>2.37985333307788E-2</c:v>
                </c:pt>
                <c:pt idx="33143">
                  <c:v>2.0156888923526899E-2</c:v>
                </c:pt>
                <c:pt idx="33144">
                  <c:v>1.63991001531778E-2</c:v>
                </c:pt>
                <c:pt idx="33145">
                  <c:v>1.2322888341639899E-2</c:v>
                </c:pt>
                <c:pt idx="33146">
                  <c:v>8.2637918377870007E-3</c:v>
                </c:pt>
                <c:pt idx="33147">
                  <c:v>3.9389913993237297E-3</c:v>
                </c:pt>
                <c:pt idx="33148">
                  <c:v>-5.9997602696433398E-4</c:v>
                </c:pt>
                <c:pt idx="33149">
                  <c:v>-5.1458524086493299E-3</c:v>
                </c:pt>
                <c:pt idx="33150">
                  <c:v>-9.7884671854489499E-3</c:v>
                </c:pt>
                <c:pt idx="33151">
                  <c:v>-1.4800167646961E-2</c:v>
                </c:pt>
                <c:pt idx="33152">
                  <c:v>-1.9914333508768998E-2</c:v>
                </c:pt>
                <c:pt idx="33153">
                  <c:v>-2.50614543234274E-2</c:v>
                </c:pt>
                <c:pt idx="33154">
                  <c:v>-3.0743455778239299E-2</c:v>
                </c:pt>
                <c:pt idx="33155">
                  <c:v>-3.6384058987131103E-2</c:v>
                </c:pt>
                <c:pt idx="33156">
                  <c:v>-4.1992385840006898E-2</c:v>
                </c:pt>
                <c:pt idx="33157">
                  <c:v>-4.8081780529090602E-2</c:v>
                </c:pt>
                <c:pt idx="33158">
                  <c:v>-5.3964053323494701E-2</c:v>
                </c:pt>
                <c:pt idx="33159">
                  <c:v>-6.0683757853075899E-2</c:v>
                </c:pt>
                <c:pt idx="33160">
                  <c:v>-6.6989595854365397E-2</c:v>
                </c:pt>
                <c:pt idx="33161">
                  <c:v>-7.3779985053887207E-2</c:v>
                </c:pt>
                <c:pt idx="33162">
                  <c:v>-8.0735224251236901E-2</c:v>
                </c:pt>
                <c:pt idx="33163">
                  <c:v>-8.7246625750347001E-2</c:v>
                </c:pt>
                <c:pt idx="33164">
                  <c:v>-9.4926155675040993E-2</c:v>
                </c:pt>
                <c:pt idx="33165">
                  <c:v>-0.102140537422639</c:v>
                </c:pt>
                <c:pt idx="33166">
                  <c:v>-0.10956407730232801</c:v>
                </c:pt>
                <c:pt idx="33167">
                  <c:v>-0.117067608573984</c:v>
                </c:pt>
                <c:pt idx="33168">
                  <c:v>-0.124570960756396</c:v>
                </c:pt>
                <c:pt idx="33169">
                  <c:v>-0.132414554764997</c:v>
                </c:pt>
                <c:pt idx="33170">
                  <c:v>-0.14036305556214801</c:v>
                </c:pt>
                <c:pt idx="33171">
                  <c:v>-0.14834910481951899</c:v>
                </c:pt>
                <c:pt idx="33172">
                  <c:v>-0.156015001574697</c:v>
                </c:pt>
                <c:pt idx="33173">
                  <c:v>-0.16415708740087501</c:v>
                </c:pt>
                <c:pt idx="33174">
                  <c:v>-0.17224837412972999</c:v>
                </c:pt>
                <c:pt idx="33175">
                  <c:v>-0.18043743220944</c:v>
                </c:pt>
                <c:pt idx="33176">
                  <c:v>-0.1884526813064</c:v>
                </c:pt>
                <c:pt idx="33177">
                  <c:v>-0.19637853241560299</c:v>
                </c:pt>
                <c:pt idx="33178">
                  <c:v>-0.20436326389339701</c:v>
                </c:pt>
                <c:pt idx="33179">
                  <c:v>-0.21237854317855401</c:v>
                </c:pt>
                <c:pt idx="33180">
                  <c:v>-0.220257705914714</c:v>
                </c:pt>
                <c:pt idx="33181">
                  <c:v>-0.22808324342632899</c:v>
                </c:pt>
                <c:pt idx="33182">
                  <c:v>-0.23586384393989801</c:v>
                </c:pt>
                <c:pt idx="33183">
                  <c:v>-0.243162915701298</c:v>
                </c:pt>
                <c:pt idx="33184">
                  <c:v>-0.25076848196347401</c:v>
                </c:pt>
                <c:pt idx="33185">
                  <c:v>-0.25787118645215201</c:v>
                </c:pt>
                <c:pt idx="33186">
                  <c:v>-0.26497160767362599</c:v>
                </c:pt>
                <c:pt idx="33187">
                  <c:v>-0.27216267281494799</c:v>
                </c:pt>
                <c:pt idx="33188">
                  <c:v>-0.27836428220422799</c:v>
                </c:pt>
                <c:pt idx="33189">
                  <c:v>-0.28516778072742899</c:v>
                </c:pt>
                <c:pt idx="33190">
                  <c:v>-0.29103764704160001</c:v>
                </c:pt>
                <c:pt idx="33191">
                  <c:v>-0.29707720856557701</c:v>
                </c:pt>
                <c:pt idx="33192">
                  <c:v>-0.303063960560781</c:v>
                </c:pt>
                <c:pt idx="33193">
                  <c:v>-0.308003984793284</c:v>
                </c:pt>
                <c:pt idx="33194">
                  <c:v>-0.31320396335406098</c:v>
                </c:pt>
                <c:pt idx="33195">
                  <c:v>-0.31805289337123099</c:v>
                </c:pt>
                <c:pt idx="33196">
                  <c:v>-0.32220364685930702</c:v>
                </c:pt>
                <c:pt idx="33197">
                  <c:v>-0.32662495429298399</c:v>
                </c:pt>
                <c:pt idx="33198">
                  <c:v>-0.33078594208803502</c:v>
                </c:pt>
                <c:pt idx="33199">
                  <c:v>-0.33388384622650102</c:v>
                </c:pt>
                <c:pt idx="33200">
                  <c:v>-0.33725358323771298</c:v>
                </c:pt>
                <c:pt idx="33201">
                  <c:v>-0.34013033181484897</c:v>
                </c:pt>
                <c:pt idx="33202">
                  <c:v>-0.34267220063864101</c:v>
                </c:pt>
                <c:pt idx="33203">
                  <c:v>-0.34506666117186902</c:v>
                </c:pt>
                <c:pt idx="33204">
                  <c:v>-0.346749829406168</c:v>
                </c:pt>
                <c:pt idx="33205">
                  <c:v>-0.34842954029434298</c:v>
                </c:pt>
                <c:pt idx="33206">
                  <c:v>-0.349658540576055</c:v>
                </c:pt>
                <c:pt idx="33207">
                  <c:v>-0.35062775787205702</c:v>
                </c:pt>
                <c:pt idx="33208">
                  <c:v>-0.35121437716273801</c:v>
                </c:pt>
                <c:pt idx="33209">
                  <c:v>-0.35178705331755999</c:v>
                </c:pt>
                <c:pt idx="33210">
                  <c:v>-0.35160650841028501</c:v>
                </c:pt>
                <c:pt idx="33211">
                  <c:v>-0.35151763730309399</c:v>
                </c:pt>
                <c:pt idx="33212">
                  <c:v>-0.35102549759785701</c:v>
                </c:pt>
                <c:pt idx="33213">
                  <c:v>-0.35022948463910603</c:v>
                </c:pt>
                <c:pt idx="33214">
                  <c:v>-0.34990795188868701</c:v>
                </c:pt>
                <c:pt idx="33215">
                  <c:v>-0.34864212417246498</c:v>
                </c:pt>
                <c:pt idx="33216">
                  <c:v>-0.347519552675915</c:v>
                </c:pt>
                <c:pt idx="33217">
                  <c:v>-0.34600037986479698</c:v>
                </c:pt>
                <c:pt idx="33218">
                  <c:v>-0.34424837471050201</c:v>
                </c:pt>
                <c:pt idx="33219">
                  <c:v>-0.34287780027348602</c:v>
                </c:pt>
                <c:pt idx="33220">
                  <c:v>-0.34103014092582701</c:v>
                </c:pt>
                <c:pt idx="33221">
                  <c:v>-0.33919875461764798</c:v>
                </c:pt>
                <c:pt idx="33222">
                  <c:v>-0.337250782190536</c:v>
                </c:pt>
                <c:pt idx="33223">
                  <c:v>-0.33537411748833501</c:v>
                </c:pt>
                <c:pt idx="33224">
                  <c:v>-0.33338449763279998</c:v>
                </c:pt>
                <c:pt idx="33225">
                  <c:v>-0.33178950331192603</c:v>
                </c:pt>
                <c:pt idx="33226">
                  <c:v>-0.32990299075635299</c:v>
                </c:pt>
                <c:pt idx="33227">
                  <c:v>-0.32799853633012599</c:v>
                </c:pt>
                <c:pt idx="33228">
                  <c:v>-0.32643109150866001</c:v>
                </c:pt>
                <c:pt idx="33229">
                  <c:v>-0.32480709665194701</c:v>
                </c:pt>
                <c:pt idx="33230">
                  <c:v>-0.32363669602964501</c:v>
                </c:pt>
                <c:pt idx="33231">
                  <c:v>-0.32225149503108702</c:v>
                </c:pt>
                <c:pt idx="33232">
                  <c:v>-0.32107161403909401</c:v>
                </c:pt>
                <c:pt idx="33233">
                  <c:v>-0.320171972166304</c:v>
                </c:pt>
                <c:pt idx="33234">
                  <c:v>-0.319602056742125</c:v>
                </c:pt>
                <c:pt idx="33235">
                  <c:v>-0.31926990266122302</c:v>
                </c:pt>
                <c:pt idx="33236">
                  <c:v>-0.31912517683168301</c:v>
                </c:pt>
                <c:pt idx="33237">
                  <c:v>-0.31905438277357601</c:v>
                </c:pt>
                <c:pt idx="33238">
                  <c:v>-0.31950218681368497</c:v>
                </c:pt>
                <c:pt idx="33239">
                  <c:v>-0.32051708303034898</c:v>
                </c:pt>
                <c:pt idx="33240">
                  <c:v>-0.321235163644154</c:v>
                </c:pt>
                <c:pt idx="33241">
                  <c:v>-0.32283951734078598</c:v>
                </c:pt>
                <c:pt idx="33242">
                  <c:v>-0.32449587595073698</c:v>
                </c:pt>
                <c:pt idx="33243">
                  <c:v>-0.32646316602186698</c:v>
                </c:pt>
                <c:pt idx="33244">
                  <c:v>-0.32900221388832401</c:v>
                </c:pt>
                <c:pt idx="33245">
                  <c:v>-0.33153857247360902</c:v>
                </c:pt>
                <c:pt idx="33246">
                  <c:v>-0.33461030323403301</c:v>
                </c:pt>
                <c:pt idx="33247">
                  <c:v>-0.33800165026759998</c:v>
                </c:pt>
                <c:pt idx="33248">
                  <c:v>-0.341882332920878</c:v>
                </c:pt>
                <c:pt idx="33249">
                  <c:v>-0.34595947089207102</c:v>
                </c:pt>
                <c:pt idx="33250">
                  <c:v>-0.35019243249954002</c:v>
                </c:pt>
                <c:pt idx="33251">
                  <c:v>-0.354947969804496</c:v>
                </c:pt>
                <c:pt idx="33252">
                  <c:v>-0.36002230382130601</c:v>
                </c:pt>
                <c:pt idx="33253">
                  <c:v>-0.36549903832265401</c:v>
                </c:pt>
                <c:pt idx="33254">
                  <c:v>-0.37114250551355299</c:v>
                </c:pt>
                <c:pt idx="33255">
                  <c:v>-0.37724697703476101</c:v>
                </c:pt>
                <c:pt idx="33256">
                  <c:v>-0.38314211059154102</c:v>
                </c:pt>
                <c:pt idx="33257">
                  <c:v>-0.38973420400139303</c:v>
                </c:pt>
                <c:pt idx="33258">
                  <c:v>-0.396711952483011</c:v>
                </c:pt>
                <c:pt idx="33259">
                  <c:v>-0.403132309654817</c:v>
                </c:pt>
                <c:pt idx="33260">
                  <c:v>-0.41047435789499997</c:v>
                </c:pt>
                <c:pt idx="33261">
                  <c:v>-0.41765187091782502</c:v>
                </c:pt>
                <c:pt idx="33262">
                  <c:v>-0.425183015780421</c:v>
                </c:pt>
                <c:pt idx="33263">
                  <c:v>-0.432685827152402</c:v>
                </c:pt>
                <c:pt idx="33264">
                  <c:v>-0.44015661224929398</c:v>
                </c:pt>
                <c:pt idx="33265">
                  <c:v>-0.44804950701076302</c:v>
                </c:pt>
                <c:pt idx="33266">
                  <c:v>-0.45565128453546599</c:v>
                </c:pt>
                <c:pt idx="33267">
                  <c:v>-0.46342707701459301</c:v>
                </c:pt>
                <c:pt idx="33268">
                  <c:v>-0.471150111290357</c:v>
                </c:pt>
                <c:pt idx="33269">
                  <c:v>-0.479015588892446</c:v>
                </c:pt>
                <c:pt idx="33270">
                  <c:v>-0.48660863501527901</c:v>
                </c:pt>
                <c:pt idx="33271">
                  <c:v>-0.49411325643575199</c:v>
                </c:pt>
                <c:pt idx="33272">
                  <c:v>-0.50146030009766296</c:v>
                </c:pt>
                <c:pt idx="33273">
                  <c:v>-0.50863557169329598</c:v>
                </c:pt>
                <c:pt idx="33274">
                  <c:v>-0.51600341445551701</c:v>
                </c:pt>
                <c:pt idx="33275">
                  <c:v>-0.52273361969604704</c:v>
                </c:pt>
                <c:pt idx="33276">
                  <c:v>-0.529428306907199</c:v>
                </c:pt>
                <c:pt idx="33277">
                  <c:v>-0.53564602339063605</c:v>
                </c:pt>
                <c:pt idx="33278">
                  <c:v>-0.54197813081264401</c:v>
                </c:pt>
                <c:pt idx="33279">
                  <c:v>-0.54794259740064699</c:v>
                </c:pt>
                <c:pt idx="33280">
                  <c:v>-0.55344493879595902</c:v>
                </c:pt>
                <c:pt idx="33281">
                  <c:v>-0.55856609259996703</c:v>
                </c:pt>
                <c:pt idx="33282">
                  <c:v>-0.56330102887236599</c:v>
                </c:pt>
                <c:pt idx="33283">
                  <c:v>-0.56780185914689296</c:v>
                </c:pt>
                <c:pt idx="33284">
                  <c:v>-0.57192622147343797</c:v>
                </c:pt>
                <c:pt idx="33285">
                  <c:v>-0.57578632157383602</c:v>
                </c:pt>
                <c:pt idx="33286">
                  <c:v>-0.57868650315318204</c:v>
                </c:pt>
                <c:pt idx="33287">
                  <c:v>-0.58149004138567995</c:v>
                </c:pt>
                <c:pt idx="33288">
                  <c:v>-0.58387735396440299</c:v>
                </c:pt>
                <c:pt idx="33289">
                  <c:v>-0.58576292115671103</c:v>
                </c:pt>
                <c:pt idx="33290">
                  <c:v>-0.587219534565946</c:v>
                </c:pt>
                <c:pt idx="33291">
                  <c:v>-0.58797330154342098</c:v>
                </c:pt>
                <c:pt idx="33292">
                  <c:v>-0.58862182061676405</c:v>
                </c:pt>
                <c:pt idx="33293">
                  <c:v>-0.58842281665773599</c:v>
                </c:pt>
                <c:pt idx="33294">
                  <c:v>-0.58823824527575097</c:v>
                </c:pt>
                <c:pt idx="33295">
                  <c:v>-0.58736079548602704</c:v>
                </c:pt>
                <c:pt idx="33296">
                  <c:v>-0.58595494018538097</c:v>
                </c:pt>
                <c:pt idx="33297">
                  <c:v>-0.58428366978273305</c:v>
                </c:pt>
                <c:pt idx="33298">
                  <c:v>-0.58190377018455497</c:v>
                </c:pt>
                <c:pt idx="33299">
                  <c:v>-0.57928036530292304</c:v>
                </c:pt>
                <c:pt idx="33300">
                  <c:v>-0.57605181949490802</c:v>
                </c:pt>
                <c:pt idx="33301">
                  <c:v>-0.57279081693164702</c:v>
                </c:pt>
                <c:pt idx="33302">
                  <c:v>-0.56886718229617805</c:v>
                </c:pt>
                <c:pt idx="33303">
                  <c:v>-0.56453051879305505</c:v>
                </c:pt>
                <c:pt idx="33304">
                  <c:v>-0.55994954841310296</c:v>
                </c:pt>
                <c:pt idx="33305">
                  <c:v>-0.55501396496742905</c:v>
                </c:pt>
                <c:pt idx="33306">
                  <c:v>-0.55007163433818995</c:v>
                </c:pt>
                <c:pt idx="33307">
                  <c:v>-0.54442723938703896</c:v>
                </c:pt>
                <c:pt idx="33308">
                  <c:v>-0.53870016958696598</c:v>
                </c:pt>
                <c:pt idx="33309">
                  <c:v>-0.53263259666062301</c:v>
                </c:pt>
                <c:pt idx="33310">
                  <c:v>-0.52645059565163499</c:v>
                </c:pt>
                <c:pt idx="33311">
                  <c:v>-0.52011141927846205</c:v>
                </c:pt>
                <c:pt idx="33312">
                  <c:v>-0.51357532576517995</c:v>
                </c:pt>
                <c:pt idx="33313">
                  <c:v>-0.50681193825132098</c:v>
                </c:pt>
                <c:pt idx="33314">
                  <c:v>-0.49989786619103899</c:v>
                </c:pt>
                <c:pt idx="33315">
                  <c:v>-0.49303076244654898</c:v>
                </c:pt>
                <c:pt idx="33316">
                  <c:v>-0.486133620026861</c:v>
                </c:pt>
                <c:pt idx="33317">
                  <c:v>-0.479281837200704</c:v>
                </c:pt>
                <c:pt idx="33318">
                  <c:v>-0.47222146230547102</c:v>
                </c:pt>
                <c:pt idx="33319">
                  <c:v>-0.46529255588094298</c:v>
                </c:pt>
                <c:pt idx="33320">
                  <c:v>-0.45845471999208398</c:v>
                </c:pt>
                <c:pt idx="33321">
                  <c:v>-0.45171390812469298</c:v>
                </c:pt>
                <c:pt idx="33322">
                  <c:v>-0.44524206874184202</c:v>
                </c:pt>
                <c:pt idx="33323">
                  <c:v>-0.43842350012049103</c:v>
                </c:pt>
                <c:pt idx="33324">
                  <c:v>-0.43221304728855497</c:v>
                </c:pt>
                <c:pt idx="33325">
                  <c:v>-0.42598167353973398</c:v>
                </c:pt>
                <c:pt idx="33326">
                  <c:v>-0.41980104085273101</c:v>
                </c:pt>
                <c:pt idx="33327">
                  <c:v>-0.41398647025755098</c:v>
                </c:pt>
                <c:pt idx="33328">
                  <c:v>-0.40860357735983999</c:v>
                </c:pt>
                <c:pt idx="33329">
                  <c:v>-0.403146662739857</c:v>
                </c:pt>
                <c:pt idx="33330">
                  <c:v>-0.39799027655938302</c:v>
                </c:pt>
                <c:pt idx="33331">
                  <c:v>-0.39326388819057101</c:v>
                </c:pt>
                <c:pt idx="33332">
                  <c:v>-0.38859240612279</c:v>
                </c:pt>
                <c:pt idx="33333">
                  <c:v>-0.384655922227509</c:v>
                </c:pt>
                <c:pt idx="33334">
                  <c:v>-0.38072230327901402</c:v>
                </c:pt>
                <c:pt idx="33335">
                  <c:v>-0.37720471282293999</c:v>
                </c:pt>
                <c:pt idx="33336">
                  <c:v>-0.37361130572522999</c:v>
                </c:pt>
                <c:pt idx="33337">
                  <c:v>-0.37082045738512698</c:v>
                </c:pt>
                <c:pt idx="33338">
                  <c:v>-0.36831501852210002</c:v>
                </c:pt>
                <c:pt idx="33339">
                  <c:v>-0.36595358716473197</c:v>
                </c:pt>
                <c:pt idx="33340">
                  <c:v>-0.36394419227373298</c:v>
                </c:pt>
                <c:pt idx="33341">
                  <c:v>-0.36232230495873702</c:v>
                </c:pt>
                <c:pt idx="33342">
                  <c:v>-0.36075524045316198</c:v>
                </c:pt>
                <c:pt idx="33343">
                  <c:v>-0.35974765067383302</c:v>
                </c:pt>
                <c:pt idx="33344">
                  <c:v>-0.35926652285080901</c:v>
                </c:pt>
                <c:pt idx="33345">
                  <c:v>-0.35864686782965499</c:v>
                </c:pt>
                <c:pt idx="33346">
                  <c:v>-0.35845235305082701</c:v>
                </c:pt>
                <c:pt idx="33347">
                  <c:v>-0.35847345063375002</c:v>
                </c:pt>
                <c:pt idx="33348">
                  <c:v>-0.358856926796637</c:v>
                </c:pt>
                <c:pt idx="33349">
                  <c:v>-0.35960899255148698</c:v>
                </c:pt>
                <c:pt idx="33350">
                  <c:v>-0.36035503892738602</c:v>
                </c:pt>
                <c:pt idx="33351">
                  <c:v>-0.36106146496157898</c:v>
                </c:pt>
                <c:pt idx="33352">
                  <c:v>-0.362159144803615</c:v>
                </c:pt>
                <c:pt idx="33353">
                  <c:v>-0.36368200748065499</c:v>
                </c:pt>
                <c:pt idx="33354">
                  <c:v>-0.36516131201617003</c:v>
                </c:pt>
                <c:pt idx="33355">
                  <c:v>-0.36658411692398402</c:v>
                </c:pt>
                <c:pt idx="33356">
                  <c:v>-0.36843321417976099</c:v>
                </c:pt>
                <c:pt idx="33357">
                  <c:v>-0.370032031866592</c:v>
                </c:pt>
                <c:pt idx="33358">
                  <c:v>-0.37206991318212002</c:v>
                </c:pt>
                <c:pt idx="33359">
                  <c:v>-0.37374943704329</c:v>
                </c:pt>
                <c:pt idx="33360">
                  <c:v>-0.37582998193085998</c:v>
                </c:pt>
                <c:pt idx="33361">
                  <c:v>-0.37777178669188199</c:v>
                </c:pt>
                <c:pt idx="33362">
                  <c:v>-0.37957939338847901</c:v>
                </c:pt>
                <c:pt idx="33363">
                  <c:v>-0.38147580965682398</c:v>
                </c:pt>
                <c:pt idx="33364">
                  <c:v>-0.382963042456268</c:v>
                </c:pt>
                <c:pt idx="33365">
                  <c:v>-0.38499411375037601</c:v>
                </c:pt>
                <c:pt idx="33366">
                  <c:v>-0.38645665523929101</c:v>
                </c:pt>
                <c:pt idx="33367">
                  <c:v>-0.38785043927680601</c:v>
                </c:pt>
                <c:pt idx="33368">
                  <c:v>-0.389230547795681</c:v>
                </c:pt>
                <c:pt idx="33369">
                  <c:v>-0.390217065545788</c:v>
                </c:pt>
                <c:pt idx="33370">
                  <c:v>-0.39137172264516701</c:v>
                </c:pt>
                <c:pt idx="33371">
                  <c:v>-0.39225015607443198</c:v>
                </c:pt>
                <c:pt idx="33372">
                  <c:v>-0.39286055239133</c:v>
                </c:pt>
                <c:pt idx="33373">
                  <c:v>-0.39314295606591998</c:v>
                </c:pt>
                <c:pt idx="33374">
                  <c:v>-0.393481293415545</c:v>
                </c:pt>
                <c:pt idx="33375">
                  <c:v>-0.39343976148849102</c:v>
                </c:pt>
                <c:pt idx="33376">
                  <c:v>-0.39336257476039299</c:v>
                </c:pt>
                <c:pt idx="33377">
                  <c:v>-0.39271869194523101</c:v>
                </c:pt>
                <c:pt idx="33378">
                  <c:v>-0.39180239242804599</c:v>
                </c:pt>
                <c:pt idx="33379">
                  <c:v>-0.39082847206410798</c:v>
                </c:pt>
                <c:pt idx="33380">
                  <c:v>-0.389559170774887</c:v>
                </c:pt>
                <c:pt idx="33381">
                  <c:v>-0.38819163006149499</c:v>
                </c:pt>
                <c:pt idx="33382">
                  <c:v>-0.38623383051724602</c:v>
                </c:pt>
                <c:pt idx="33383">
                  <c:v>-0.38409687516767399</c:v>
                </c:pt>
                <c:pt idx="33384">
                  <c:v>-0.38173823931331402</c:v>
                </c:pt>
                <c:pt idx="33385">
                  <c:v>-0.37941616926446298</c:v>
                </c:pt>
                <c:pt idx="33386">
                  <c:v>-0.376511080008677</c:v>
                </c:pt>
                <c:pt idx="33387">
                  <c:v>-0.37370260327733201</c:v>
                </c:pt>
                <c:pt idx="33388">
                  <c:v>-0.37021830133893402</c:v>
                </c:pt>
                <c:pt idx="33389">
                  <c:v>-0.36670916928001202</c:v>
                </c:pt>
                <c:pt idx="33390">
                  <c:v>-0.36324762102688601</c:v>
                </c:pt>
                <c:pt idx="33391">
                  <c:v>-0.35896800866034101</c:v>
                </c:pt>
                <c:pt idx="33392">
                  <c:v>-0.355141401523002</c:v>
                </c:pt>
                <c:pt idx="33393">
                  <c:v>-0.35081903564425898</c:v>
                </c:pt>
                <c:pt idx="33394">
                  <c:v>-0.34624434510964602</c:v>
                </c:pt>
                <c:pt idx="33395">
                  <c:v>-0.34175452547796698</c:v>
                </c:pt>
                <c:pt idx="33396">
                  <c:v>-0.33703329882655197</c:v>
                </c:pt>
                <c:pt idx="33397">
                  <c:v>-0.33225623674281501</c:v>
                </c:pt>
                <c:pt idx="33398">
                  <c:v>-0.32741141254062101</c:v>
                </c:pt>
                <c:pt idx="33399">
                  <c:v>-0.32233501737202402</c:v>
                </c:pt>
                <c:pt idx="33400">
                  <c:v>-0.31728620923045497</c:v>
                </c:pt>
                <c:pt idx="33401">
                  <c:v>-0.31233289382014001</c:v>
                </c:pt>
                <c:pt idx="33402">
                  <c:v>-0.30714380728239599</c:v>
                </c:pt>
                <c:pt idx="33403">
                  <c:v>-0.302146080294801</c:v>
                </c:pt>
                <c:pt idx="33404">
                  <c:v>-0.29683369479102001</c:v>
                </c:pt>
                <c:pt idx="33405">
                  <c:v>-0.29180918539863199</c:v>
                </c:pt>
                <c:pt idx="33406">
                  <c:v>-0.28681595257403503</c:v>
                </c:pt>
                <c:pt idx="33407">
                  <c:v>-0.28186193970353102</c:v>
                </c:pt>
                <c:pt idx="33408">
                  <c:v>-0.27680724426248499</c:v>
                </c:pt>
                <c:pt idx="33409">
                  <c:v>-0.27187703340687702</c:v>
                </c:pt>
                <c:pt idx="33410">
                  <c:v>-0.26723953421825097</c:v>
                </c:pt>
                <c:pt idx="33411">
                  <c:v>-0.26252664117093</c:v>
                </c:pt>
                <c:pt idx="33412">
                  <c:v>-0.25828473064159302</c:v>
                </c:pt>
                <c:pt idx="33413">
                  <c:v>-0.25396585269996402</c:v>
                </c:pt>
                <c:pt idx="33414">
                  <c:v>-0.24959490551484501</c:v>
                </c:pt>
                <c:pt idx="33415">
                  <c:v>-0.245640283179688</c:v>
                </c:pt>
                <c:pt idx="33416">
                  <c:v>-0.241834656540549</c:v>
                </c:pt>
                <c:pt idx="33417">
                  <c:v>-0.23827063056905301</c:v>
                </c:pt>
                <c:pt idx="33418">
                  <c:v>-0.234703532367177</c:v>
                </c:pt>
                <c:pt idx="33419">
                  <c:v>-0.23143551928843201</c:v>
                </c:pt>
                <c:pt idx="33420">
                  <c:v>-0.228269675791375</c:v>
                </c:pt>
                <c:pt idx="33421">
                  <c:v>-0.22531816993165199</c:v>
                </c:pt>
                <c:pt idx="33422">
                  <c:v>-0.22268656371902101</c:v>
                </c:pt>
                <c:pt idx="33423">
                  <c:v>-0.220185827463659</c:v>
                </c:pt>
                <c:pt idx="33424">
                  <c:v>-0.21799749448917</c:v>
                </c:pt>
                <c:pt idx="33425">
                  <c:v>-0.21591250790810601</c:v>
                </c:pt>
                <c:pt idx="33426">
                  <c:v>-0.214030209984507</c:v>
                </c:pt>
                <c:pt idx="33427">
                  <c:v>-0.212140454016813</c:v>
                </c:pt>
                <c:pt idx="33428">
                  <c:v>-0.21070753920480401</c:v>
                </c:pt>
                <c:pt idx="33429">
                  <c:v>-0.209355016048315</c:v>
                </c:pt>
                <c:pt idx="33430">
                  <c:v>-0.20804940127260499</c:v>
                </c:pt>
                <c:pt idx="33431">
                  <c:v>-0.20696949474406001</c:v>
                </c:pt>
                <c:pt idx="33432">
                  <c:v>-0.205957070058011</c:v>
                </c:pt>
                <c:pt idx="33433">
                  <c:v>-0.20527319688436599</c:v>
                </c:pt>
                <c:pt idx="33434">
                  <c:v>-0.20450444446499899</c:v>
                </c:pt>
                <c:pt idx="33435">
                  <c:v>-0.204060366942315</c:v>
                </c:pt>
                <c:pt idx="33436">
                  <c:v>-0.203517618534687</c:v>
                </c:pt>
                <c:pt idx="33437">
                  <c:v>-0.20310782701593599</c:v>
                </c:pt>
                <c:pt idx="33438">
                  <c:v>-0.202928451574409</c:v>
                </c:pt>
                <c:pt idx="33439">
                  <c:v>-0.202631647818277</c:v>
                </c:pt>
                <c:pt idx="33440">
                  <c:v>-0.202610138127224</c:v>
                </c:pt>
                <c:pt idx="33441">
                  <c:v>-0.202236487607966</c:v>
                </c:pt>
                <c:pt idx="33442">
                  <c:v>-0.202140231356054</c:v>
                </c:pt>
                <c:pt idx="33443">
                  <c:v>-0.20183329662303501</c:v>
                </c:pt>
                <c:pt idx="33444">
                  <c:v>-0.20165299551767699</c:v>
                </c:pt>
                <c:pt idx="33445">
                  <c:v>-0.201207035705392</c:v>
                </c:pt>
                <c:pt idx="33446">
                  <c:v>-0.20097573793182999</c:v>
                </c:pt>
                <c:pt idx="33447">
                  <c:v>-0.20066261557561799</c:v>
                </c:pt>
                <c:pt idx="33448">
                  <c:v>-0.19991792977509601</c:v>
                </c:pt>
                <c:pt idx="33449">
                  <c:v>-0.19957693036875601</c:v>
                </c:pt>
                <c:pt idx="33450">
                  <c:v>-0.19855786911040699</c:v>
                </c:pt>
                <c:pt idx="33451">
                  <c:v>-0.19774644808296399</c:v>
                </c:pt>
                <c:pt idx="33452">
                  <c:v>-0.196929735705799</c:v>
                </c:pt>
                <c:pt idx="33453">
                  <c:v>-0.195693037625253</c:v>
                </c:pt>
                <c:pt idx="33454">
                  <c:v>-0.194288224982237</c:v>
                </c:pt>
                <c:pt idx="33455">
                  <c:v>-0.19285159944906999</c:v>
                </c:pt>
                <c:pt idx="33456">
                  <c:v>-0.19091395415227999</c:v>
                </c:pt>
                <c:pt idx="33457">
                  <c:v>-0.189023380979394</c:v>
                </c:pt>
                <c:pt idx="33458">
                  <c:v>-0.18691457626071101</c:v>
                </c:pt>
                <c:pt idx="33459">
                  <c:v>-0.18448047103711299</c:v>
                </c:pt>
                <c:pt idx="33460">
                  <c:v>-0.18184755129150201</c:v>
                </c:pt>
                <c:pt idx="33461">
                  <c:v>-0.17863448716511099</c:v>
                </c:pt>
                <c:pt idx="33462">
                  <c:v>-0.175868233978099</c:v>
                </c:pt>
                <c:pt idx="33463">
                  <c:v>-0.17241847790189499</c:v>
                </c:pt>
                <c:pt idx="33464">
                  <c:v>-0.16886224796687699</c:v>
                </c:pt>
                <c:pt idx="33465">
                  <c:v>-0.16479189098792299</c:v>
                </c:pt>
                <c:pt idx="33466">
                  <c:v>-0.16070283979574501</c:v>
                </c:pt>
                <c:pt idx="33467">
                  <c:v>-0.15616275009688599</c:v>
                </c:pt>
                <c:pt idx="33468">
                  <c:v>-0.15152987700620801</c:v>
                </c:pt>
                <c:pt idx="33469">
                  <c:v>-0.14655168315383399</c:v>
                </c:pt>
                <c:pt idx="33470">
                  <c:v>-0.141148217325546</c:v>
                </c:pt>
                <c:pt idx="33471">
                  <c:v>-0.13567917711334401</c:v>
                </c:pt>
                <c:pt idx="33472">
                  <c:v>-0.129557855885683</c:v>
                </c:pt>
                <c:pt idx="33473">
                  <c:v>-0.12382061681593801</c:v>
                </c:pt>
                <c:pt idx="33474">
                  <c:v>-0.117549024957293</c:v>
                </c:pt>
                <c:pt idx="33475">
                  <c:v>-0.110871743414007</c:v>
                </c:pt>
                <c:pt idx="33476">
                  <c:v>-0.104468789497666</c:v>
                </c:pt>
                <c:pt idx="33477">
                  <c:v>-9.7068819696835895E-2</c:v>
                </c:pt>
                <c:pt idx="33478">
                  <c:v>-9.0285822533309704E-2</c:v>
                </c:pt>
                <c:pt idx="33479">
                  <c:v>-8.2926675158705596E-2</c:v>
                </c:pt>
                <c:pt idx="33480">
                  <c:v>-7.5247828374490205E-2</c:v>
                </c:pt>
                <c:pt idx="33481">
                  <c:v>-6.7684098661449393E-2</c:v>
                </c:pt>
                <c:pt idx="33482">
                  <c:v>-5.92789606112075E-2</c:v>
                </c:pt>
                <c:pt idx="33483">
                  <c:v>-5.1761380358247497E-2</c:v>
                </c:pt>
                <c:pt idx="33484">
                  <c:v>-4.3481030306165798E-2</c:v>
                </c:pt>
                <c:pt idx="33485">
                  <c:v>-3.50959169310254E-2</c:v>
                </c:pt>
                <c:pt idx="33486">
                  <c:v>-2.6699868825783998E-2</c:v>
                </c:pt>
                <c:pt idx="33487">
                  <c:v>-1.80855782947364E-2</c:v>
                </c:pt>
                <c:pt idx="33488">
                  <c:v>-9.3150781001112796E-3</c:v>
                </c:pt>
                <c:pt idx="33489">
                  <c:v>-1.0027306227817199E-3</c:v>
                </c:pt>
                <c:pt idx="33490">
                  <c:v>7.8322842393197499E-3</c:v>
                </c:pt>
                <c:pt idx="33491">
                  <c:v>1.6605239845548E-2</c:v>
                </c:pt>
                <c:pt idx="33492">
                  <c:v>2.5386685187290401E-2</c:v>
                </c:pt>
                <c:pt idx="33493">
                  <c:v>3.4216265468519698E-2</c:v>
                </c:pt>
                <c:pt idx="33494">
                  <c:v>4.2893066638981701E-2</c:v>
                </c:pt>
                <c:pt idx="33495">
                  <c:v>5.18195877674004E-2</c:v>
                </c:pt>
                <c:pt idx="33496">
                  <c:v>6.04999077834983E-2</c:v>
                </c:pt>
                <c:pt idx="33497">
                  <c:v>6.9345001479065096E-2</c:v>
                </c:pt>
                <c:pt idx="33498">
                  <c:v>7.8038161307323994E-2</c:v>
                </c:pt>
                <c:pt idx="33499">
                  <c:v>8.6606058051326595E-2</c:v>
                </c:pt>
                <c:pt idx="33500">
                  <c:v>9.5206274104968805E-2</c:v>
                </c:pt>
                <c:pt idx="33501">
                  <c:v>0.103466046045586</c:v>
                </c:pt>
                <c:pt idx="33502">
                  <c:v>0.111921395472885</c:v>
                </c:pt>
                <c:pt idx="33503">
                  <c:v>0.12012992355791099</c:v>
                </c:pt>
                <c:pt idx="33504">
                  <c:v>0.128265850575562</c:v>
                </c:pt>
                <c:pt idx="33505">
                  <c:v>0.13607358071031</c:v>
                </c:pt>
                <c:pt idx="33506">
                  <c:v>0.14390213661569201</c:v>
                </c:pt>
                <c:pt idx="33507">
                  <c:v>0.151576513901651</c:v>
                </c:pt>
                <c:pt idx="33508">
                  <c:v>0.158981005739882</c:v>
                </c:pt>
                <c:pt idx="33509">
                  <c:v>0.16644384641437199</c:v>
                </c:pt>
                <c:pt idx="33510">
                  <c:v>0.17347417623140199</c:v>
                </c:pt>
                <c:pt idx="33511">
                  <c:v>0.180383719048854</c:v>
                </c:pt>
                <c:pt idx="33512">
                  <c:v>0.18722882322189899</c:v>
                </c:pt>
                <c:pt idx="33513">
                  <c:v>0.19375442456766501</c:v>
                </c:pt>
                <c:pt idx="33514">
                  <c:v>0.20031948662809501</c:v>
                </c:pt>
                <c:pt idx="33515">
                  <c:v>0.206265545166543</c:v>
                </c:pt>
                <c:pt idx="33516">
                  <c:v>0.21216254474603399</c:v>
                </c:pt>
                <c:pt idx="33517">
                  <c:v>0.21793548190221501</c:v>
                </c:pt>
                <c:pt idx="33518">
                  <c:v>0.22318960705354199</c:v>
                </c:pt>
                <c:pt idx="33519">
                  <c:v>0.22852494712903501</c:v>
                </c:pt>
                <c:pt idx="33520">
                  <c:v>0.23364479468820201</c:v>
                </c:pt>
                <c:pt idx="33521">
                  <c:v>0.23818894682757799</c:v>
                </c:pt>
                <c:pt idx="33522">
                  <c:v>0.24284153482349499</c:v>
                </c:pt>
                <c:pt idx="33523">
                  <c:v>0.24710160097172301</c:v>
                </c:pt>
                <c:pt idx="33524">
                  <c:v>0.25136277243940502</c:v>
                </c:pt>
                <c:pt idx="33525">
                  <c:v>0.25520349474324799</c:v>
                </c:pt>
                <c:pt idx="33526">
                  <c:v>0.25890550937908902</c:v>
                </c:pt>
                <c:pt idx="33527">
                  <c:v>0.26229186524581299</c:v>
                </c:pt>
                <c:pt idx="33528">
                  <c:v>0.26555695045706101</c:v>
                </c:pt>
                <c:pt idx="33529">
                  <c:v>0.268786883966395</c:v>
                </c:pt>
                <c:pt idx="33530">
                  <c:v>0.27135570285972299</c:v>
                </c:pt>
                <c:pt idx="33531">
                  <c:v>0.273915921873716</c:v>
                </c:pt>
                <c:pt idx="33532">
                  <c:v>0.27629920527186103</c:v>
                </c:pt>
                <c:pt idx="33533">
                  <c:v>0.27852651553089902</c:v>
                </c:pt>
                <c:pt idx="33534">
                  <c:v>0.28057882652914601</c:v>
                </c:pt>
                <c:pt idx="33535">
                  <c:v>0.282265453054306</c:v>
                </c:pt>
                <c:pt idx="33536">
                  <c:v>0.28401230261303601</c:v>
                </c:pt>
                <c:pt idx="33537">
                  <c:v>0.28523593104051598</c:v>
                </c:pt>
                <c:pt idx="33538">
                  <c:v>0.28673625597931701</c:v>
                </c:pt>
                <c:pt idx="33539">
                  <c:v>0.28768188612329298</c:v>
                </c:pt>
                <c:pt idx="33540">
                  <c:v>0.28864807196368197</c:v>
                </c:pt>
                <c:pt idx="33541">
                  <c:v>0.28935895758444902</c:v>
                </c:pt>
                <c:pt idx="33542">
                  <c:v>0.289872579515489</c:v>
                </c:pt>
                <c:pt idx="33543">
                  <c:v>0.29022398647058101</c:v>
                </c:pt>
                <c:pt idx="33544">
                  <c:v>0.29051056861526198</c:v>
                </c:pt>
                <c:pt idx="33545">
                  <c:v>0.29065645956095898</c:v>
                </c:pt>
                <c:pt idx="33546">
                  <c:v>0.29063021655694399</c:v>
                </c:pt>
                <c:pt idx="33547">
                  <c:v>0.29038477362915699</c:v>
                </c:pt>
                <c:pt idx="33548">
                  <c:v>0.28999278244064303</c:v>
                </c:pt>
                <c:pt idx="33549">
                  <c:v>0.28962821280565998</c:v>
                </c:pt>
                <c:pt idx="33550">
                  <c:v>0.28915057741899802</c:v>
                </c:pt>
                <c:pt idx="33551">
                  <c:v>0.288605423177618</c:v>
                </c:pt>
                <c:pt idx="33552">
                  <c:v>0.28765789210677001</c:v>
                </c:pt>
                <c:pt idx="33553">
                  <c:v>0.28687705904976901</c:v>
                </c:pt>
                <c:pt idx="33554">
                  <c:v>0.286134272775599</c:v>
                </c:pt>
                <c:pt idx="33555">
                  <c:v>0.284756042526154</c:v>
                </c:pt>
                <c:pt idx="33556">
                  <c:v>0.28370570460920902</c:v>
                </c:pt>
                <c:pt idx="33557">
                  <c:v>0.28242049415694698</c:v>
                </c:pt>
                <c:pt idx="33558">
                  <c:v>0.281402320836386</c:v>
                </c:pt>
                <c:pt idx="33559">
                  <c:v>0.27997114705207099</c:v>
                </c:pt>
                <c:pt idx="33560">
                  <c:v>0.278690712884409</c:v>
                </c:pt>
                <c:pt idx="33561">
                  <c:v>0.27730985608442499</c:v>
                </c:pt>
                <c:pt idx="33562">
                  <c:v>0.27600904370143098</c:v>
                </c:pt>
                <c:pt idx="33563">
                  <c:v>0.27477826146951401</c:v>
                </c:pt>
                <c:pt idx="33564">
                  <c:v>0.27311811824518401</c:v>
                </c:pt>
                <c:pt idx="33565">
                  <c:v>0.27200309338352502</c:v>
                </c:pt>
                <c:pt idx="33566">
                  <c:v>0.27074350963167299</c:v>
                </c:pt>
                <c:pt idx="33567">
                  <c:v>0.26943570178000797</c:v>
                </c:pt>
                <c:pt idx="33568">
                  <c:v>0.26827715135548402</c:v>
                </c:pt>
                <c:pt idx="33569">
                  <c:v>0.26696069626915803</c:v>
                </c:pt>
                <c:pt idx="33570">
                  <c:v>0.265751583605362</c:v>
                </c:pt>
                <c:pt idx="33571">
                  <c:v>0.26484516922449902</c:v>
                </c:pt>
                <c:pt idx="33572">
                  <c:v>0.26399144380816297</c:v>
                </c:pt>
                <c:pt idx="33573">
                  <c:v>0.26333681293703298</c:v>
                </c:pt>
                <c:pt idx="33574">
                  <c:v>0.26255597381472101</c:v>
                </c:pt>
                <c:pt idx="33575">
                  <c:v>0.261824772202089</c:v>
                </c:pt>
                <c:pt idx="33576">
                  <c:v>0.26162171164095599</c:v>
                </c:pt>
                <c:pt idx="33577">
                  <c:v>0.26135770800332397</c:v>
                </c:pt>
                <c:pt idx="33578">
                  <c:v>0.26154868692163502</c:v>
                </c:pt>
                <c:pt idx="33579">
                  <c:v>0.26148158205611999</c:v>
                </c:pt>
                <c:pt idx="33580">
                  <c:v>0.26162571592821598</c:v>
                </c:pt>
                <c:pt idx="33581">
                  <c:v>0.26229776183882603</c:v>
                </c:pt>
                <c:pt idx="33582">
                  <c:v>0.26291950757215898</c:v>
                </c:pt>
                <c:pt idx="33583">
                  <c:v>0.264091585283109</c:v>
                </c:pt>
                <c:pt idx="33584">
                  <c:v>0.26491571318079399</c:v>
                </c:pt>
                <c:pt idx="33585">
                  <c:v>0.26649800989417199</c:v>
                </c:pt>
                <c:pt idx="33586">
                  <c:v>0.26798323736296098</c:v>
                </c:pt>
                <c:pt idx="33587">
                  <c:v>0.26994954521895398</c:v>
                </c:pt>
                <c:pt idx="33588">
                  <c:v>0.27214156569720799</c:v>
                </c:pt>
                <c:pt idx="33589">
                  <c:v>0.27469120613071102</c:v>
                </c:pt>
                <c:pt idx="33590">
                  <c:v>0.27774798574154302</c:v>
                </c:pt>
                <c:pt idx="33591">
                  <c:v>0.280522907744648</c:v>
                </c:pt>
                <c:pt idx="33592">
                  <c:v>0.28402953905281397</c:v>
                </c:pt>
                <c:pt idx="33593">
                  <c:v>0.287615556111389</c:v>
                </c:pt>
                <c:pt idx="33594">
                  <c:v>0.291686504378249</c:v>
                </c:pt>
                <c:pt idx="33595">
                  <c:v>0.29592247146795397</c:v>
                </c:pt>
                <c:pt idx="33596">
                  <c:v>0.300210970674959</c:v>
                </c:pt>
                <c:pt idx="33597">
                  <c:v>0.30516026401350699</c:v>
                </c:pt>
                <c:pt idx="33598">
                  <c:v>0.31031940034858901</c:v>
                </c:pt>
                <c:pt idx="33599">
                  <c:v>0.31585330437437797</c:v>
                </c:pt>
                <c:pt idx="33600">
                  <c:v>0.321664827757565</c:v>
                </c:pt>
                <c:pt idx="33601">
                  <c:v>0.32740953598336098</c:v>
                </c:pt>
                <c:pt idx="33602">
                  <c:v>0.33379914465256399</c:v>
                </c:pt>
                <c:pt idx="33603">
                  <c:v>0.34035117934835102</c:v>
                </c:pt>
                <c:pt idx="33604">
                  <c:v>0.34715729063446898</c:v>
                </c:pt>
                <c:pt idx="33605">
                  <c:v>0.35431981779376998</c:v>
                </c:pt>
                <c:pt idx="33606">
                  <c:v>0.361459010159281</c:v>
                </c:pt>
                <c:pt idx="33607">
                  <c:v>0.368930017331974</c:v>
                </c:pt>
                <c:pt idx="33608">
                  <c:v>0.37667358262335399</c:v>
                </c:pt>
                <c:pt idx="33609">
                  <c:v>0.38453189499934898</c:v>
                </c:pt>
                <c:pt idx="33610">
                  <c:v>0.39276145128714501</c:v>
                </c:pt>
                <c:pt idx="33611">
                  <c:v>0.40078312885593598</c:v>
                </c:pt>
                <c:pt idx="33612">
                  <c:v>0.409104629290234</c:v>
                </c:pt>
                <c:pt idx="33613">
                  <c:v>0.41768316526771099</c:v>
                </c:pt>
                <c:pt idx="33614">
                  <c:v>0.42610369808265502</c:v>
                </c:pt>
                <c:pt idx="33615">
                  <c:v>0.43475915728247</c:v>
                </c:pt>
                <c:pt idx="33616">
                  <c:v>0.44333940430705499</c:v>
                </c:pt>
                <c:pt idx="33617">
                  <c:v>0.45223643263833602</c:v>
                </c:pt>
                <c:pt idx="33618">
                  <c:v>0.46068251073480898</c:v>
                </c:pt>
                <c:pt idx="33619">
                  <c:v>0.469513200106281</c:v>
                </c:pt>
                <c:pt idx="33620">
                  <c:v>0.47797162227506301</c:v>
                </c:pt>
                <c:pt idx="33621">
                  <c:v>0.48643272113438601</c:v>
                </c:pt>
                <c:pt idx="33622">
                  <c:v>0.49512016934617797</c:v>
                </c:pt>
                <c:pt idx="33623">
                  <c:v>0.50285335891301197</c:v>
                </c:pt>
                <c:pt idx="33624">
                  <c:v>0.511111816703396</c:v>
                </c:pt>
                <c:pt idx="33625">
                  <c:v>0.51892344649967503</c:v>
                </c:pt>
                <c:pt idx="33626">
                  <c:v>0.52671168469039698</c:v>
                </c:pt>
                <c:pt idx="33627">
                  <c:v>0.53430699344684796</c:v>
                </c:pt>
                <c:pt idx="33628">
                  <c:v>0.541160618666647</c:v>
                </c:pt>
                <c:pt idx="33629">
                  <c:v>0.54837441144163102</c:v>
                </c:pt>
                <c:pt idx="33630">
                  <c:v>0.554734609070478</c:v>
                </c:pt>
                <c:pt idx="33631">
                  <c:v>0.56118186001932902</c:v>
                </c:pt>
                <c:pt idx="33632">
                  <c:v>0.56713565043688996</c:v>
                </c:pt>
                <c:pt idx="33633">
                  <c:v>0.57238628203675901</c:v>
                </c:pt>
                <c:pt idx="33634">
                  <c:v>0.57770402949680999</c:v>
                </c:pt>
                <c:pt idx="33635">
                  <c:v>0.582493168994205</c:v>
                </c:pt>
                <c:pt idx="33636">
                  <c:v>0.58679849512719595</c:v>
                </c:pt>
                <c:pt idx="33637">
                  <c:v>0.59057454393252296</c:v>
                </c:pt>
                <c:pt idx="33638">
                  <c:v>0.59388157928574903</c:v>
                </c:pt>
                <c:pt idx="33639">
                  <c:v>0.59677511765623503</c:v>
                </c:pt>
                <c:pt idx="33640">
                  <c:v>0.59923923714675098</c:v>
                </c:pt>
                <c:pt idx="33641">
                  <c:v>0.60136029266456204</c:v>
                </c:pt>
                <c:pt idx="33642">
                  <c:v>0.60238723218323598</c:v>
                </c:pt>
                <c:pt idx="33643">
                  <c:v>0.60372360585865004</c:v>
                </c:pt>
                <c:pt idx="33644">
                  <c:v>0.60391330101070595</c:v>
                </c:pt>
                <c:pt idx="33645">
                  <c:v>0.60347343891031602</c:v>
                </c:pt>
                <c:pt idx="33646">
                  <c:v>0.60299272412271399</c:v>
                </c:pt>
                <c:pt idx="33647">
                  <c:v>0.60179395667459901</c:v>
                </c:pt>
                <c:pt idx="33648">
                  <c:v>0.60023020854653297</c:v>
                </c:pt>
                <c:pt idx="33649">
                  <c:v>0.59772343223519098</c:v>
                </c:pt>
                <c:pt idx="33650">
                  <c:v>0.595009735918542</c:v>
                </c:pt>
                <c:pt idx="33651">
                  <c:v>0.59160029205229103</c:v>
                </c:pt>
                <c:pt idx="33652">
                  <c:v>0.58817399323818598</c:v>
                </c:pt>
                <c:pt idx="33653">
                  <c:v>0.58401384700983605</c:v>
                </c:pt>
                <c:pt idx="33654">
                  <c:v>0.57933791420905401</c:v>
                </c:pt>
                <c:pt idx="33655">
                  <c:v>0.57392579504926899</c:v>
                </c:pt>
                <c:pt idx="33656">
                  <c:v>0.56851778816267096</c:v>
                </c:pt>
                <c:pt idx="33657">
                  <c:v>0.56316726838457998</c:v>
                </c:pt>
                <c:pt idx="33658">
                  <c:v>0.55655714189584005</c:v>
                </c:pt>
                <c:pt idx="33659">
                  <c:v>0.55025894856795998</c:v>
                </c:pt>
                <c:pt idx="33660">
                  <c:v>0.54291318568565305</c:v>
                </c:pt>
                <c:pt idx="33661">
                  <c:v>0.535847915937677</c:v>
                </c:pt>
                <c:pt idx="33662">
                  <c:v>0.528503954374967</c:v>
                </c:pt>
                <c:pt idx="33663">
                  <c:v>0.52086852955229201</c:v>
                </c:pt>
                <c:pt idx="33664">
                  <c:v>0.51305518919455895</c:v>
                </c:pt>
                <c:pt idx="33665">
                  <c:v>0.50478005358813505</c:v>
                </c:pt>
                <c:pt idx="33666">
                  <c:v>0.49678798137161401</c:v>
                </c:pt>
                <c:pt idx="33667">
                  <c:v>0.48866649225424402</c:v>
                </c:pt>
                <c:pt idx="33668">
                  <c:v>0.48029811855396698</c:v>
                </c:pt>
                <c:pt idx="33669">
                  <c:v>0.47205728248707002</c:v>
                </c:pt>
                <c:pt idx="33670">
                  <c:v>0.46392832651881999</c:v>
                </c:pt>
                <c:pt idx="33671">
                  <c:v>0.45576491052519702</c:v>
                </c:pt>
                <c:pt idx="33672">
                  <c:v>0.447456027498422</c:v>
                </c:pt>
                <c:pt idx="33673">
                  <c:v>0.43950256882377398</c:v>
                </c:pt>
                <c:pt idx="33674">
                  <c:v>0.43159355393766302</c:v>
                </c:pt>
                <c:pt idx="33675">
                  <c:v>0.42412335553357899</c:v>
                </c:pt>
                <c:pt idx="33676">
                  <c:v>0.41668033359175199</c:v>
                </c:pt>
                <c:pt idx="33677">
                  <c:v>0.409499698033849</c:v>
                </c:pt>
                <c:pt idx="33678">
                  <c:v>0.40252642675350497</c:v>
                </c:pt>
                <c:pt idx="33679">
                  <c:v>0.39615534267591401</c:v>
                </c:pt>
                <c:pt idx="33680">
                  <c:v>0.39018141548991198</c:v>
                </c:pt>
                <c:pt idx="33681">
                  <c:v>0.38447554521357702</c:v>
                </c:pt>
                <c:pt idx="33682">
                  <c:v>0.37890698568596398</c:v>
                </c:pt>
                <c:pt idx="33683">
                  <c:v>0.3739565442012</c:v>
                </c:pt>
                <c:pt idx="33684">
                  <c:v>0.36980532792050302</c:v>
                </c:pt>
                <c:pt idx="33685">
                  <c:v>0.36571731479238601</c:v>
                </c:pt>
                <c:pt idx="33686">
                  <c:v>0.36246986464525</c:v>
                </c:pt>
                <c:pt idx="33687">
                  <c:v>0.35907707368731401</c:v>
                </c:pt>
                <c:pt idx="33688">
                  <c:v>0.35645202513711199</c:v>
                </c:pt>
                <c:pt idx="33689">
                  <c:v>0.35466080744224299</c:v>
                </c:pt>
                <c:pt idx="33690">
                  <c:v>0.35308245073807598</c:v>
                </c:pt>
                <c:pt idx="33691">
                  <c:v>0.35240115602698402</c:v>
                </c:pt>
                <c:pt idx="33692">
                  <c:v>0.35173670535342899</c:v>
                </c:pt>
                <c:pt idx="33693">
                  <c:v>0.35193083068446601</c:v>
                </c:pt>
                <c:pt idx="33694">
                  <c:v>0.35264493933332502</c:v>
                </c:pt>
                <c:pt idx="33695">
                  <c:v>0.35392156839468802</c:v>
                </c:pt>
                <c:pt idx="33696">
                  <c:v>0.35563687365651803</c:v>
                </c:pt>
                <c:pt idx="33697">
                  <c:v>0.35775312898195999</c:v>
                </c:pt>
                <c:pt idx="33698">
                  <c:v>0.36066686665166697</c:v>
                </c:pt>
                <c:pt idx="33699">
                  <c:v>0.36362733867611902</c:v>
                </c:pt>
                <c:pt idx="33700">
                  <c:v>0.36724633236624399</c:v>
                </c:pt>
                <c:pt idx="33701">
                  <c:v>0.37127458313489903</c:v>
                </c:pt>
                <c:pt idx="33702">
                  <c:v>0.37555078832653699</c:v>
                </c:pt>
                <c:pt idx="33703">
                  <c:v>0.38054446718100099</c:v>
                </c:pt>
                <c:pt idx="33704">
                  <c:v>0.38522716198563101</c:v>
                </c:pt>
                <c:pt idx="33705">
                  <c:v>0.39093922178843299</c:v>
                </c:pt>
                <c:pt idx="33706">
                  <c:v>0.39646661429695201</c:v>
                </c:pt>
                <c:pt idx="33707">
                  <c:v>0.40256002850706102</c:v>
                </c:pt>
                <c:pt idx="33708">
                  <c:v>0.40868855750018901</c:v>
                </c:pt>
                <c:pt idx="33709">
                  <c:v>0.41469747793887701</c:v>
                </c:pt>
                <c:pt idx="33710">
                  <c:v>0.42123335233524301</c:v>
                </c:pt>
                <c:pt idx="33711">
                  <c:v>0.42773981002953099</c:v>
                </c:pt>
                <c:pt idx="33712">
                  <c:v>0.43440562377335201</c:v>
                </c:pt>
                <c:pt idx="33713">
                  <c:v>0.440865402534244</c:v>
                </c:pt>
                <c:pt idx="33714">
                  <c:v>0.447206172042241</c:v>
                </c:pt>
                <c:pt idx="33715">
                  <c:v>0.45348744905342497</c:v>
                </c:pt>
                <c:pt idx="33716">
                  <c:v>0.45984632867908598</c:v>
                </c:pt>
                <c:pt idx="33717">
                  <c:v>0.46593214518863202</c:v>
                </c:pt>
                <c:pt idx="33718">
                  <c:v>0.471910424455522</c:v>
                </c:pt>
                <c:pt idx="33719">
                  <c:v>0.47731464400867302</c:v>
                </c:pt>
                <c:pt idx="33720">
                  <c:v>0.48251125291741598</c:v>
                </c:pt>
                <c:pt idx="33721">
                  <c:v>0.48787382371396998</c:v>
                </c:pt>
                <c:pt idx="33722">
                  <c:v>0.49215745685689899</c:v>
                </c:pt>
                <c:pt idx="33723">
                  <c:v>0.49646535991483698</c:v>
                </c:pt>
                <c:pt idx="33724">
                  <c:v>0.50001423280336199</c:v>
                </c:pt>
                <c:pt idx="33725">
                  <c:v>0.50344976831333799</c:v>
                </c:pt>
                <c:pt idx="33726">
                  <c:v>0.50620065058721497</c:v>
                </c:pt>
                <c:pt idx="33727">
                  <c:v>0.50840043128407497</c:v>
                </c:pt>
                <c:pt idx="33728">
                  <c:v>0.51014812979939195</c:v>
                </c:pt>
                <c:pt idx="33729">
                  <c:v>0.510932118058403</c:v>
                </c:pt>
                <c:pt idx="33730">
                  <c:v>0.51186599061146498</c:v>
                </c:pt>
                <c:pt idx="33731">
                  <c:v>0.51137220325829102</c:v>
                </c:pt>
                <c:pt idx="33732">
                  <c:v>0.51073748376234696</c:v>
                </c:pt>
                <c:pt idx="33733">
                  <c:v>0.50922553030627604</c:v>
                </c:pt>
                <c:pt idx="33734">
                  <c:v>0.50720138371626999</c:v>
                </c:pt>
                <c:pt idx="33735">
                  <c:v>0.50467685660515105</c:v>
                </c:pt>
                <c:pt idx="33736">
                  <c:v>0.50081924779333498</c:v>
                </c:pt>
                <c:pt idx="33737">
                  <c:v>0.49683258172362299</c:v>
                </c:pt>
                <c:pt idx="33738">
                  <c:v>0.49217769093672198</c:v>
                </c:pt>
                <c:pt idx="33739">
                  <c:v>0.48663441527616402</c:v>
                </c:pt>
                <c:pt idx="33740">
                  <c:v>0.48071422748650999</c:v>
                </c:pt>
                <c:pt idx="33741">
                  <c:v>0.47369760039601999</c:v>
                </c:pt>
                <c:pt idx="33742">
                  <c:v>0.46638201331363199</c:v>
                </c:pt>
                <c:pt idx="33743">
                  <c:v>0.45838957892015803</c:v>
                </c:pt>
                <c:pt idx="33744">
                  <c:v>0.44980475143000698</c:v>
                </c:pt>
                <c:pt idx="33745">
                  <c:v>0.44073683886204101</c:v>
                </c:pt>
                <c:pt idx="33746">
                  <c:v>0.43099651982539</c:v>
                </c:pt>
                <c:pt idx="33747">
                  <c:v>0.42093581716379103</c:v>
                </c:pt>
                <c:pt idx="33748">
                  <c:v>0.41033257121557198</c:v>
                </c:pt>
                <c:pt idx="33749">
                  <c:v>0.39926246683271999</c:v>
                </c:pt>
                <c:pt idx="33750">
                  <c:v>0.38757351514295502</c:v>
                </c:pt>
                <c:pt idx="33751">
                  <c:v>0.37585183186020399</c:v>
                </c:pt>
                <c:pt idx="33752">
                  <c:v>0.36367776102372901</c:v>
                </c:pt>
                <c:pt idx="33753">
                  <c:v>0.35124433246688902</c:v>
                </c:pt>
                <c:pt idx="33754">
                  <c:v>0.33848186404557101</c:v>
                </c:pt>
                <c:pt idx="33755">
                  <c:v>0.32534356456339802</c:v>
                </c:pt>
                <c:pt idx="33756">
                  <c:v>0.31240789209778602</c:v>
                </c:pt>
                <c:pt idx="33757">
                  <c:v>0.299306055823575</c:v>
                </c:pt>
                <c:pt idx="33758">
                  <c:v>0.28630174203848602</c:v>
                </c:pt>
                <c:pt idx="33759">
                  <c:v>0.27300492949955601</c:v>
                </c:pt>
                <c:pt idx="33760">
                  <c:v>0.25975842265881</c:v>
                </c:pt>
                <c:pt idx="33761">
                  <c:v>0.24670892387619001</c:v>
                </c:pt>
                <c:pt idx="33762">
                  <c:v>0.23398861959192799</c:v>
                </c:pt>
                <c:pt idx="33763">
                  <c:v>0.22114148496774499</c:v>
                </c:pt>
                <c:pt idx="33764">
                  <c:v>0.20843637708464799</c:v>
                </c:pt>
                <c:pt idx="33765">
                  <c:v>0.196518174109164</c:v>
                </c:pt>
                <c:pt idx="33766">
                  <c:v>0.18431077666839699</c:v>
                </c:pt>
                <c:pt idx="33767">
                  <c:v>0.17297845446870799</c:v>
                </c:pt>
                <c:pt idx="33768">
                  <c:v>0.161929296972527</c:v>
                </c:pt>
                <c:pt idx="33769">
                  <c:v>0.15097540140311899</c:v>
                </c:pt>
                <c:pt idx="33770">
                  <c:v>0.14078967369032</c:v>
                </c:pt>
                <c:pt idx="33771">
                  <c:v>0.131050591114727</c:v>
                </c:pt>
                <c:pt idx="33772">
                  <c:v>0.122054573366354</c:v>
                </c:pt>
                <c:pt idx="33773">
                  <c:v>0.11346068041808501</c:v>
                </c:pt>
                <c:pt idx="33774">
                  <c:v>0.105385818945978</c:v>
                </c:pt>
                <c:pt idx="33775">
                  <c:v>9.8176587276850705E-2</c:v>
                </c:pt>
                <c:pt idx="33776">
                  <c:v>9.1518046724136798E-2</c:v>
                </c:pt>
                <c:pt idx="33777">
                  <c:v>8.5203847534666893E-2</c:v>
                </c:pt>
                <c:pt idx="33778">
                  <c:v>8.0078780060386906E-2</c:v>
                </c:pt>
                <c:pt idx="33779">
                  <c:v>7.5280363643542306E-2</c:v>
                </c:pt>
                <c:pt idx="33780">
                  <c:v>7.1410317671403697E-2</c:v>
                </c:pt>
                <c:pt idx="33781">
                  <c:v>6.8161861297952403E-2</c:v>
                </c:pt>
                <c:pt idx="33782">
                  <c:v>6.5285346488570095E-2</c:v>
                </c:pt>
                <c:pt idx="33783">
                  <c:v>6.3356917225074805E-2</c:v>
                </c:pt>
                <c:pt idx="33784">
                  <c:v>6.1956096244170797E-2</c:v>
                </c:pt>
                <c:pt idx="33785">
                  <c:v>6.1428700428360003E-2</c:v>
                </c:pt>
                <c:pt idx="33786">
                  <c:v>6.1623488662078701E-2</c:v>
                </c:pt>
                <c:pt idx="33787">
                  <c:v>6.2328289238413298E-2</c:v>
                </c:pt>
                <c:pt idx="33788">
                  <c:v>6.37473254143371E-2</c:v>
                </c:pt>
                <c:pt idx="33789">
                  <c:v>6.5840484713452704E-2</c:v>
                </c:pt>
                <c:pt idx="33790">
                  <c:v>6.8221978786545998E-2</c:v>
                </c:pt>
                <c:pt idx="33791">
                  <c:v>7.09040879229417E-2</c:v>
                </c:pt>
                <c:pt idx="33792">
                  <c:v>7.4565634470808301E-2</c:v>
                </c:pt>
                <c:pt idx="33793">
                  <c:v>7.8346617982391703E-2</c:v>
                </c:pt>
                <c:pt idx="33794">
                  <c:v>8.2886528820785593E-2</c:v>
                </c:pt>
                <c:pt idx="33795">
                  <c:v>8.7775534138469294E-2</c:v>
                </c:pt>
                <c:pt idx="33796">
                  <c:v>9.26756929475583E-2</c:v>
                </c:pt>
                <c:pt idx="33797">
                  <c:v>9.8237497026277001E-2</c:v>
                </c:pt>
                <c:pt idx="33798">
                  <c:v>0.103812559620865</c:v>
                </c:pt>
                <c:pt idx="33799">
                  <c:v>0.10974109580566201</c:v>
                </c:pt>
                <c:pt idx="33800">
                  <c:v>0.11564759127551701</c:v>
                </c:pt>
                <c:pt idx="33801">
                  <c:v>0.12185482519761801</c:v>
                </c:pt>
                <c:pt idx="33802">
                  <c:v>0.12801869614459299</c:v>
                </c:pt>
                <c:pt idx="33803">
                  <c:v>0.13445469935677401</c:v>
                </c:pt>
                <c:pt idx="33804">
                  <c:v>0.14029143387547799</c:v>
                </c:pt>
                <c:pt idx="33805">
                  <c:v>0.14643512448141199</c:v>
                </c:pt>
                <c:pt idx="33806">
                  <c:v>0.15225294566053299</c:v>
                </c:pt>
                <c:pt idx="33807">
                  <c:v>0.157722542983154</c:v>
                </c:pt>
                <c:pt idx="33808">
                  <c:v>0.16362232453302999</c:v>
                </c:pt>
                <c:pt idx="33809">
                  <c:v>0.16848438359923801</c:v>
                </c:pt>
                <c:pt idx="33810">
                  <c:v>0.17344280854726599</c:v>
                </c:pt>
                <c:pt idx="33811">
                  <c:v>0.17771468513611899</c:v>
                </c:pt>
                <c:pt idx="33812">
                  <c:v>0.181579422331199</c:v>
                </c:pt>
                <c:pt idx="33813">
                  <c:v>0.18526616783188199</c:v>
                </c:pt>
                <c:pt idx="33814">
                  <c:v>0.18813678988971799</c:v>
                </c:pt>
                <c:pt idx="33815">
                  <c:v>0.190600743958625</c:v>
                </c:pt>
                <c:pt idx="33816">
                  <c:v>0.192230640482319</c:v>
                </c:pt>
                <c:pt idx="33817">
                  <c:v>0.19363442795008301</c:v>
                </c:pt>
                <c:pt idx="33818">
                  <c:v>0.194099134382163</c:v>
                </c:pt>
                <c:pt idx="33819">
                  <c:v>0.193862620794475</c:v>
                </c:pt>
                <c:pt idx="33820">
                  <c:v>0.19311511154279701</c:v>
                </c:pt>
                <c:pt idx="33821">
                  <c:v>0.19141691838895999</c:v>
                </c:pt>
                <c:pt idx="33822">
                  <c:v>0.189357545622305</c:v>
                </c:pt>
                <c:pt idx="33823">
                  <c:v>0.18607051762860499</c:v>
                </c:pt>
                <c:pt idx="33824">
                  <c:v>0.18243701820772401</c:v>
                </c:pt>
                <c:pt idx="33825">
                  <c:v>0.17789968097790601</c:v>
                </c:pt>
                <c:pt idx="33826">
                  <c:v>0.17239265938082199</c:v>
                </c:pt>
                <c:pt idx="33827">
                  <c:v>0.16665996247718101</c:v>
                </c:pt>
                <c:pt idx="33828">
                  <c:v>0.15966838741533701</c:v>
                </c:pt>
                <c:pt idx="33829">
                  <c:v>0.15185063715501801</c:v>
                </c:pt>
                <c:pt idx="33830">
                  <c:v>0.14356833041488301</c:v>
                </c:pt>
                <c:pt idx="33831">
                  <c:v>0.134549678049115</c:v>
                </c:pt>
                <c:pt idx="33832">
                  <c:v>0.125030261970135</c:v>
                </c:pt>
                <c:pt idx="33833">
                  <c:v>0.114709408215059</c:v>
                </c:pt>
                <c:pt idx="33834">
                  <c:v>0.103293205234663</c:v>
                </c:pt>
                <c:pt idx="33835">
                  <c:v>9.1792560629117406E-2</c:v>
                </c:pt>
                <c:pt idx="33836">
                  <c:v>7.9441228026142202E-2</c:v>
                </c:pt>
                <c:pt idx="33837">
                  <c:v>6.6491573282265307E-2</c:v>
                </c:pt>
                <c:pt idx="33838">
                  <c:v>5.33935419231805E-2</c:v>
                </c:pt>
                <c:pt idx="33839">
                  <c:v>3.94166926731329E-2</c:v>
                </c:pt>
                <c:pt idx="33840">
                  <c:v>2.5455861240878799E-2</c:v>
                </c:pt>
                <c:pt idx="33841">
                  <c:v>1.0869474139896701E-2</c:v>
                </c:pt>
                <c:pt idx="33842">
                  <c:v>-4.0368719443481501E-3</c:v>
                </c:pt>
                <c:pt idx="33843">
                  <c:v>-1.9216401213029002E-2</c:v>
                </c:pt>
                <c:pt idx="33844">
                  <c:v>-3.4673795502902498E-2</c:v>
                </c:pt>
                <c:pt idx="33845">
                  <c:v>-5.01450181196657E-2</c:v>
                </c:pt>
                <c:pt idx="33846">
                  <c:v>-6.6025107752514994E-2</c:v>
                </c:pt>
                <c:pt idx="33847">
                  <c:v>-8.1697076576555006E-2</c:v>
                </c:pt>
                <c:pt idx="33848">
                  <c:v>-9.7606164341713805E-2</c:v>
                </c:pt>
                <c:pt idx="33849">
                  <c:v>-0.113103323391452</c:v>
                </c:pt>
                <c:pt idx="33850">
                  <c:v>-0.12891097541963001</c:v>
                </c:pt>
                <c:pt idx="33851">
                  <c:v>-0.144518574359882</c:v>
                </c:pt>
                <c:pt idx="33852">
                  <c:v>-0.15970223869879999</c:v>
                </c:pt>
                <c:pt idx="33853">
                  <c:v>-0.174996006955453</c:v>
                </c:pt>
                <c:pt idx="33854">
                  <c:v>-0.189715895802094</c:v>
                </c:pt>
                <c:pt idx="33855">
                  <c:v>-0.204038280844866</c:v>
                </c:pt>
                <c:pt idx="33856">
                  <c:v>-0.218383124272192</c:v>
                </c:pt>
                <c:pt idx="33857">
                  <c:v>-0.231796106108943</c:v>
                </c:pt>
                <c:pt idx="33858">
                  <c:v>-0.24511738634205801</c:v>
                </c:pt>
                <c:pt idx="33859">
                  <c:v>-0.25771151627983102</c:v>
                </c:pt>
                <c:pt idx="33860">
                  <c:v>-0.269795295723947</c:v>
                </c:pt>
                <c:pt idx="33861">
                  <c:v>-0.28136446699590201</c:v>
                </c:pt>
                <c:pt idx="33862">
                  <c:v>-0.29239424622448501</c:v>
                </c:pt>
                <c:pt idx="33863">
                  <c:v>-0.30245859307415801</c:v>
                </c:pt>
                <c:pt idx="33864">
                  <c:v>-0.31207206945361299</c:v>
                </c:pt>
                <c:pt idx="33865">
                  <c:v>-0.32100346900411802</c:v>
                </c:pt>
                <c:pt idx="33866">
                  <c:v>-0.32912713298825502</c:v>
                </c:pt>
                <c:pt idx="33867">
                  <c:v>-0.33655789369563399</c:v>
                </c:pt>
                <c:pt idx="33868">
                  <c:v>-0.343170104260901</c:v>
                </c:pt>
                <c:pt idx="33869">
                  <c:v>-0.34914273861168998</c:v>
                </c:pt>
                <c:pt idx="33870">
                  <c:v>-0.35425424426874502</c:v>
                </c:pt>
                <c:pt idx="33871">
                  <c:v>-0.35880765402342302</c:v>
                </c:pt>
                <c:pt idx="33872">
                  <c:v>-0.36248933867285299</c:v>
                </c:pt>
                <c:pt idx="33873">
                  <c:v>-0.365526235781574</c:v>
                </c:pt>
                <c:pt idx="33874">
                  <c:v>-0.36761091672438401</c:v>
                </c:pt>
                <c:pt idx="33875">
                  <c:v>-0.36916321403215002</c:v>
                </c:pt>
                <c:pt idx="33876">
                  <c:v>-0.36994913763255999</c:v>
                </c:pt>
                <c:pt idx="33877">
                  <c:v>-0.36970489254980599</c:v>
                </c:pt>
                <c:pt idx="33878">
                  <c:v>-0.36943024563493498</c:v>
                </c:pt>
                <c:pt idx="33879">
                  <c:v>-0.36799084454922298</c:v>
                </c:pt>
                <c:pt idx="33880">
                  <c:v>-0.36611441181244803</c:v>
                </c:pt>
                <c:pt idx="33881">
                  <c:v>-0.36359969949266402</c:v>
                </c:pt>
                <c:pt idx="33882">
                  <c:v>-0.360422070523649</c:v>
                </c:pt>
                <c:pt idx="33883">
                  <c:v>-0.35732465369733601</c:v>
                </c:pt>
                <c:pt idx="33884">
                  <c:v>-0.35307287295482198</c:v>
                </c:pt>
                <c:pt idx="33885">
                  <c:v>-0.34849843823430399</c:v>
                </c:pt>
                <c:pt idx="33886">
                  <c:v>-0.34368061157854501</c:v>
                </c:pt>
                <c:pt idx="33887">
                  <c:v>-0.338554712070752</c:v>
                </c:pt>
                <c:pt idx="33888">
                  <c:v>-0.33317479256400601</c:v>
                </c:pt>
                <c:pt idx="33889">
                  <c:v>-0.32739903235666501</c:v>
                </c:pt>
                <c:pt idx="33890">
                  <c:v>-0.32125228312026399</c:v>
                </c:pt>
                <c:pt idx="33891">
                  <c:v>-0.314903286266492</c:v>
                </c:pt>
                <c:pt idx="33892">
                  <c:v>-0.30873760175460002</c:v>
                </c:pt>
                <c:pt idx="33893">
                  <c:v>-0.30244869398132801</c:v>
                </c:pt>
                <c:pt idx="33894">
                  <c:v>-0.29620023634132198</c:v>
                </c:pt>
                <c:pt idx="33895">
                  <c:v>-0.28945111220729502</c:v>
                </c:pt>
                <c:pt idx="33896">
                  <c:v>-0.28318862046462601</c:v>
                </c:pt>
                <c:pt idx="33897">
                  <c:v>-0.27715815705322</c:v>
                </c:pt>
                <c:pt idx="33898">
                  <c:v>-0.27113905570152902</c:v>
                </c:pt>
                <c:pt idx="33899">
                  <c:v>-0.26545824308770299</c:v>
                </c:pt>
                <c:pt idx="33900">
                  <c:v>-0.259771589703092</c:v>
                </c:pt>
                <c:pt idx="33901">
                  <c:v>-0.25445783023582502</c:v>
                </c:pt>
                <c:pt idx="33902">
                  <c:v>-0.24955501698191301</c:v>
                </c:pt>
                <c:pt idx="33903">
                  <c:v>-0.24499605819239101</c:v>
                </c:pt>
                <c:pt idx="33904">
                  <c:v>-0.24069837661830101</c:v>
                </c:pt>
                <c:pt idx="33905">
                  <c:v>-0.23681698043708699</c:v>
                </c:pt>
                <c:pt idx="33906">
                  <c:v>-0.233653028738565</c:v>
                </c:pt>
                <c:pt idx="33907">
                  <c:v>-0.23072245210422099</c:v>
                </c:pt>
                <c:pt idx="33908">
                  <c:v>-0.22855717581719801</c:v>
                </c:pt>
                <c:pt idx="33909">
                  <c:v>-0.22661850952815099</c:v>
                </c:pt>
                <c:pt idx="33910">
                  <c:v>-0.225398258903308</c:v>
                </c:pt>
                <c:pt idx="33911">
                  <c:v>-0.22498511606947499</c:v>
                </c:pt>
                <c:pt idx="33912">
                  <c:v>-0.22475012434653799</c:v>
                </c:pt>
                <c:pt idx="33913">
                  <c:v>-0.22535751571021201</c:v>
                </c:pt>
                <c:pt idx="33914">
                  <c:v>-0.22620680413984701</c:v>
                </c:pt>
                <c:pt idx="33915">
                  <c:v>-0.228003963763037</c:v>
                </c:pt>
                <c:pt idx="33916">
                  <c:v>-0.230401721629197</c:v>
                </c:pt>
                <c:pt idx="33917">
                  <c:v>-0.23316983787725001</c:v>
                </c:pt>
                <c:pt idx="33918">
                  <c:v>-0.236518068210579</c:v>
                </c:pt>
                <c:pt idx="33919">
                  <c:v>-0.240584142204327</c:v>
                </c:pt>
                <c:pt idx="33920">
                  <c:v>-0.24505748324712301</c:v>
                </c:pt>
                <c:pt idx="33921">
                  <c:v>-0.25008169168704703</c:v>
                </c:pt>
                <c:pt idx="33922">
                  <c:v>-0.25598806731364798</c:v>
                </c:pt>
                <c:pt idx="33923">
                  <c:v>-0.26177997607745901</c:v>
                </c:pt>
                <c:pt idx="33924">
                  <c:v>-0.26834118364151499</c:v>
                </c:pt>
                <c:pt idx="33925">
                  <c:v>-0.27544632820165699</c:v>
                </c:pt>
                <c:pt idx="33926">
                  <c:v>-0.28294288355875502</c:v>
                </c:pt>
                <c:pt idx="33927">
                  <c:v>-0.29074476189091603</c:v>
                </c:pt>
                <c:pt idx="33928">
                  <c:v>-0.29871664600223802</c:v>
                </c:pt>
                <c:pt idx="33929">
                  <c:v>-0.30723495633178599</c:v>
                </c:pt>
                <c:pt idx="33930">
                  <c:v>-0.31604104421571499</c:v>
                </c:pt>
                <c:pt idx="33931">
                  <c:v>-0.32505692624281501</c:v>
                </c:pt>
                <c:pt idx="33932">
                  <c:v>-0.33405151679793099</c:v>
                </c:pt>
                <c:pt idx="33933">
                  <c:v>-0.343466626379346</c:v>
                </c:pt>
                <c:pt idx="33934">
                  <c:v>-0.35284761238481799</c:v>
                </c:pt>
                <c:pt idx="33935">
                  <c:v>-0.36226728206089998</c:v>
                </c:pt>
                <c:pt idx="33936">
                  <c:v>-0.37190863092797699</c:v>
                </c:pt>
                <c:pt idx="33937">
                  <c:v>-0.38112287787104299</c:v>
                </c:pt>
                <c:pt idx="33938">
                  <c:v>-0.39078596328043402</c:v>
                </c:pt>
                <c:pt idx="33939">
                  <c:v>-0.40019223270121501</c:v>
                </c:pt>
                <c:pt idx="33940">
                  <c:v>-0.40955838508707398</c:v>
                </c:pt>
                <c:pt idx="33941">
                  <c:v>-0.41850183730118301</c:v>
                </c:pt>
                <c:pt idx="33942">
                  <c:v>-0.42726414049396</c:v>
                </c:pt>
                <c:pt idx="33943">
                  <c:v>-0.43595282586543499</c:v>
                </c:pt>
                <c:pt idx="33944">
                  <c:v>-0.44427819654379003</c:v>
                </c:pt>
                <c:pt idx="33945">
                  <c:v>-0.45240404438089599</c:v>
                </c:pt>
                <c:pt idx="33946">
                  <c:v>-0.45976651110445699</c:v>
                </c:pt>
                <c:pt idx="33947">
                  <c:v>-0.467077714061708</c:v>
                </c:pt>
                <c:pt idx="33948">
                  <c:v>-0.47382301425440898</c:v>
                </c:pt>
                <c:pt idx="33949">
                  <c:v>-0.48043576422342599</c:v>
                </c:pt>
                <c:pt idx="33950">
                  <c:v>-0.48650827973704203</c:v>
                </c:pt>
                <c:pt idx="33951">
                  <c:v>-0.49173020386595001</c:v>
                </c:pt>
                <c:pt idx="33952">
                  <c:v>-0.49687081326702398</c:v>
                </c:pt>
                <c:pt idx="33953">
                  <c:v>-0.50136734796563598</c:v>
                </c:pt>
                <c:pt idx="33954">
                  <c:v>-0.50531848970047999</c:v>
                </c:pt>
                <c:pt idx="33955">
                  <c:v>-0.50882902266068797</c:v>
                </c:pt>
                <c:pt idx="33956">
                  <c:v>-0.51170751857281405</c:v>
                </c:pt>
                <c:pt idx="33957">
                  <c:v>-0.51393775567827105</c:v>
                </c:pt>
                <c:pt idx="33958">
                  <c:v>-0.51566223132704903</c:v>
                </c:pt>
                <c:pt idx="33959">
                  <c:v>-0.51673677845463895</c:v>
                </c:pt>
                <c:pt idx="33960">
                  <c:v>-0.51758267355588405</c:v>
                </c:pt>
                <c:pt idx="33961">
                  <c:v>-0.51769806707686405</c:v>
                </c:pt>
                <c:pt idx="33962">
                  <c:v>-0.51725939037754198</c:v>
                </c:pt>
                <c:pt idx="33963">
                  <c:v>-0.51625752813618098</c:v>
                </c:pt>
                <c:pt idx="33964">
                  <c:v>-0.51467225841701802</c:v>
                </c:pt>
                <c:pt idx="33965">
                  <c:v>-0.51285854546064202</c:v>
                </c:pt>
                <c:pt idx="33966">
                  <c:v>-0.51051628259067605</c:v>
                </c:pt>
                <c:pt idx="33967">
                  <c:v>-0.50769391083876803</c:v>
                </c:pt>
                <c:pt idx="33968">
                  <c:v>-0.50425065597960095</c:v>
                </c:pt>
                <c:pt idx="33969">
                  <c:v>-0.50047859707947395</c:v>
                </c:pt>
                <c:pt idx="33970">
                  <c:v>-0.49634721336867799</c:v>
                </c:pt>
                <c:pt idx="33971">
                  <c:v>-0.49203023966637</c:v>
                </c:pt>
                <c:pt idx="33972">
                  <c:v>-0.48729416868595299</c:v>
                </c:pt>
                <c:pt idx="33973">
                  <c:v>-0.48217486349367999</c:v>
                </c:pt>
                <c:pt idx="33974">
                  <c:v>-0.47654052287670401</c:v>
                </c:pt>
                <c:pt idx="33975">
                  <c:v>-0.47104245561038099</c:v>
                </c:pt>
                <c:pt idx="33976">
                  <c:v>-0.465303451849855</c:v>
                </c:pt>
                <c:pt idx="33977">
                  <c:v>-0.45936143488218301</c:v>
                </c:pt>
                <c:pt idx="33978">
                  <c:v>-0.45325203691101501</c:v>
                </c:pt>
                <c:pt idx="33979">
                  <c:v>-0.44683889948774502</c:v>
                </c:pt>
                <c:pt idx="33980">
                  <c:v>-0.44080167733963599</c:v>
                </c:pt>
                <c:pt idx="33981">
                  <c:v>-0.434405254056692</c:v>
                </c:pt>
                <c:pt idx="33982">
                  <c:v>-0.42814230017410798</c:v>
                </c:pt>
                <c:pt idx="33983">
                  <c:v>-0.42176899444513599</c:v>
                </c:pt>
                <c:pt idx="33984">
                  <c:v>-0.41560645533301199</c:v>
                </c:pt>
                <c:pt idx="33985">
                  <c:v>-0.40946446087993599</c:v>
                </c:pt>
                <c:pt idx="33986">
                  <c:v>-0.40353095097295699</c:v>
                </c:pt>
                <c:pt idx="33987">
                  <c:v>-0.39764209290434899</c:v>
                </c:pt>
                <c:pt idx="33988">
                  <c:v>-0.39191620263855298</c:v>
                </c:pt>
                <c:pt idx="33989">
                  <c:v>-0.38661963219759099</c:v>
                </c:pt>
                <c:pt idx="33990">
                  <c:v>-0.381244635883845</c:v>
                </c:pt>
                <c:pt idx="33991">
                  <c:v>-0.37640342897720502</c:v>
                </c:pt>
                <c:pt idx="33992">
                  <c:v>-0.37146040509342798</c:v>
                </c:pt>
                <c:pt idx="33993">
                  <c:v>-0.36730941135493</c:v>
                </c:pt>
                <c:pt idx="33994">
                  <c:v>-0.36314827295734198</c:v>
                </c:pt>
                <c:pt idx="33995">
                  <c:v>-0.35928063351418799</c:v>
                </c:pt>
                <c:pt idx="33996">
                  <c:v>-0.355925338156584</c:v>
                </c:pt>
                <c:pt idx="33997">
                  <c:v>-0.35251164413595099</c:v>
                </c:pt>
                <c:pt idx="33998">
                  <c:v>-0.350077293586119</c:v>
                </c:pt>
                <c:pt idx="33999">
                  <c:v>-0.34742455227304497</c:v>
                </c:pt>
                <c:pt idx="34000">
                  <c:v>-0.34542067595906101</c:v>
                </c:pt>
                <c:pt idx="34001">
                  <c:v>-0.343449275810357</c:v>
                </c:pt>
                <c:pt idx="34002">
                  <c:v>-0.34211579868214897</c:v>
                </c:pt>
                <c:pt idx="34003">
                  <c:v>-0.34114014431399198</c:v>
                </c:pt>
                <c:pt idx="34004">
                  <c:v>-0.34048611009396601</c:v>
                </c:pt>
                <c:pt idx="34005">
                  <c:v>-0.34008842049826499</c:v>
                </c:pt>
                <c:pt idx="34006">
                  <c:v>-0.339963413476358</c:v>
                </c:pt>
                <c:pt idx="34007">
                  <c:v>-0.340363051719898</c:v>
                </c:pt>
                <c:pt idx="34008">
                  <c:v>-0.34084850373443798</c:v>
                </c:pt>
                <c:pt idx="34009">
                  <c:v>-0.34206328054868801</c:v>
                </c:pt>
                <c:pt idx="34010">
                  <c:v>-0.34297286508428798</c:v>
                </c:pt>
                <c:pt idx="34011">
                  <c:v>-0.344259022460422</c:v>
                </c:pt>
                <c:pt idx="34012">
                  <c:v>-0.34609663769896898</c:v>
                </c:pt>
                <c:pt idx="34013">
                  <c:v>-0.347884301216693</c:v>
                </c:pt>
                <c:pt idx="34014">
                  <c:v>-0.34994321358772801</c:v>
                </c:pt>
                <c:pt idx="34015">
                  <c:v>-0.35192600698964999</c:v>
                </c:pt>
                <c:pt idx="34016">
                  <c:v>-0.35455224530837498</c:v>
                </c:pt>
                <c:pt idx="34017">
                  <c:v>-0.35686727495669901</c:v>
                </c:pt>
                <c:pt idx="34018">
                  <c:v>-0.35957822453920402</c:v>
                </c:pt>
                <c:pt idx="34019">
                  <c:v>-0.36218581319815801</c:v>
                </c:pt>
                <c:pt idx="34020">
                  <c:v>-0.36491594248526299</c:v>
                </c:pt>
                <c:pt idx="34021">
                  <c:v>-0.36780635677123502</c:v>
                </c:pt>
                <c:pt idx="34022">
                  <c:v>-0.37056801403071998</c:v>
                </c:pt>
                <c:pt idx="34023">
                  <c:v>-0.37334784846999902</c:v>
                </c:pt>
                <c:pt idx="34024">
                  <c:v>-0.37578095938084899</c:v>
                </c:pt>
                <c:pt idx="34025">
                  <c:v>-0.37862100211433902</c:v>
                </c:pt>
                <c:pt idx="34026">
                  <c:v>-0.38122682365919403</c:v>
                </c:pt>
                <c:pt idx="34027">
                  <c:v>-0.38361656429169999</c:v>
                </c:pt>
                <c:pt idx="34028">
                  <c:v>-0.38587961885180899</c:v>
                </c:pt>
                <c:pt idx="34029">
                  <c:v>-0.38808360327237301</c:v>
                </c:pt>
                <c:pt idx="34030">
                  <c:v>-0.390182726496906</c:v>
                </c:pt>
                <c:pt idx="34031">
                  <c:v>-0.39225136444999498</c:v>
                </c:pt>
                <c:pt idx="34032">
                  <c:v>-0.39413799058347998</c:v>
                </c:pt>
                <c:pt idx="34033">
                  <c:v>-0.39518796722926802</c:v>
                </c:pt>
                <c:pt idx="34034">
                  <c:v>-0.39664731849148999</c:v>
                </c:pt>
                <c:pt idx="34035">
                  <c:v>-0.39772093936609598</c:v>
                </c:pt>
                <c:pt idx="34036">
                  <c:v>-0.39872551635887099</c:v>
                </c:pt>
                <c:pt idx="34037">
                  <c:v>-0.399114267587381</c:v>
                </c:pt>
                <c:pt idx="34038">
                  <c:v>-0.39929853091748202</c:v>
                </c:pt>
                <c:pt idx="34039">
                  <c:v>-0.399478830025428</c:v>
                </c:pt>
                <c:pt idx="34040">
                  <c:v>-0.39926576751585202</c:v>
                </c:pt>
                <c:pt idx="34041">
                  <c:v>-0.39900563305923997</c:v>
                </c:pt>
                <c:pt idx="34042">
                  <c:v>-0.39801401884370402</c:v>
                </c:pt>
                <c:pt idx="34043">
                  <c:v>-0.397146936495202</c:v>
                </c:pt>
                <c:pt idx="34044">
                  <c:v>-0.396033242762723</c:v>
                </c:pt>
                <c:pt idx="34045">
                  <c:v>-0.39477171133455802</c:v>
                </c:pt>
                <c:pt idx="34046">
                  <c:v>-0.39316225383527698</c:v>
                </c:pt>
                <c:pt idx="34047">
                  <c:v>-0.39120302759890702</c:v>
                </c:pt>
                <c:pt idx="34048">
                  <c:v>-0.38938350750400202</c:v>
                </c:pt>
                <c:pt idx="34049">
                  <c:v>-0.38697700589794398</c:v>
                </c:pt>
                <c:pt idx="34050">
                  <c:v>-0.38462124398783298</c:v>
                </c:pt>
                <c:pt idx="34051">
                  <c:v>-0.38190314329640801</c:v>
                </c:pt>
                <c:pt idx="34052">
                  <c:v>-0.37925389987146602</c:v>
                </c:pt>
                <c:pt idx="34053">
                  <c:v>-0.37649124354744701</c:v>
                </c:pt>
                <c:pt idx="34054">
                  <c:v>-0.373445871169653</c:v>
                </c:pt>
                <c:pt idx="34055">
                  <c:v>-0.37019540772104698</c:v>
                </c:pt>
                <c:pt idx="34056">
                  <c:v>-0.36697925717830798</c:v>
                </c:pt>
                <c:pt idx="34057">
                  <c:v>-0.36406071769776599</c:v>
                </c:pt>
                <c:pt idx="34058">
                  <c:v>-0.36062840747532399</c:v>
                </c:pt>
                <c:pt idx="34059">
                  <c:v>-0.357414922824346</c:v>
                </c:pt>
                <c:pt idx="34060">
                  <c:v>-0.35407712152693199</c:v>
                </c:pt>
                <c:pt idx="34061">
                  <c:v>-0.35053495274694002</c:v>
                </c:pt>
                <c:pt idx="34062">
                  <c:v>-0.34745060328643901</c:v>
                </c:pt>
                <c:pt idx="34063">
                  <c:v>-0.34422199033197398</c:v>
                </c:pt>
                <c:pt idx="34064">
                  <c:v>-0.34110906763800197</c:v>
                </c:pt>
                <c:pt idx="34065">
                  <c:v>-0.337728148415888</c:v>
                </c:pt>
                <c:pt idx="34066">
                  <c:v>-0.33484593551424302</c:v>
                </c:pt>
                <c:pt idx="34067">
                  <c:v>-0.33180059791591299</c:v>
                </c:pt>
                <c:pt idx="34068">
                  <c:v>-0.32912631809959703</c:v>
                </c:pt>
                <c:pt idx="34069">
                  <c:v>-0.32647129217495302</c:v>
                </c:pt>
                <c:pt idx="34070">
                  <c:v>-0.32374849067910499</c:v>
                </c:pt>
                <c:pt idx="34071">
                  <c:v>-0.32165309241339402</c:v>
                </c:pt>
                <c:pt idx="34072">
                  <c:v>-0.31926217562346199</c:v>
                </c:pt>
                <c:pt idx="34073">
                  <c:v>-0.31735741765734199</c:v>
                </c:pt>
                <c:pt idx="34074">
                  <c:v>-0.31524583432644199</c:v>
                </c:pt>
                <c:pt idx="34075">
                  <c:v>-0.31378040493843201</c:v>
                </c:pt>
                <c:pt idx="34076">
                  <c:v>-0.312187057996756</c:v>
                </c:pt>
                <c:pt idx="34077">
                  <c:v>-0.31075892441369102</c:v>
                </c:pt>
                <c:pt idx="34078">
                  <c:v>-0.30959951031146798</c:v>
                </c:pt>
                <c:pt idx="34079">
                  <c:v>-0.30828617457035901</c:v>
                </c:pt>
                <c:pt idx="34080">
                  <c:v>-0.30794798215927399</c:v>
                </c:pt>
                <c:pt idx="34081">
                  <c:v>-0.30686250569411599</c:v>
                </c:pt>
                <c:pt idx="34082">
                  <c:v>-0.30649087115182</c:v>
                </c:pt>
                <c:pt idx="34083">
                  <c:v>-0.30587624762639198</c:v>
                </c:pt>
                <c:pt idx="34084">
                  <c:v>-0.30557568832019399</c:v>
                </c:pt>
                <c:pt idx="34085">
                  <c:v>-0.30576651583667602</c:v>
                </c:pt>
                <c:pt idx="34086">
                  <c:v>-0.30542163936697397</c:v>
                </c:pt>
                <c:pt idx="34087">
                  <c:v>-0.305682249864422</c:v>
                </c:pt>
                <c:pt idx="34088">
                  <c:v>-0.30527053910524699</c:v>
                </c:pt>
                <c:pt idx="34089">
                  <c:v>-0.30563490309802599</c:v>
                </c:pt>
                <c:pt idx="34090">
                  <c:v>-0.30589465404709998</c:v>
                </c:pt>
                <c:pt idx="34091">
                  <c:v>-0.30624824828769198</c:v>
                </c:pt>
                <c:pt idx="34092">
                  <c:v>-0.306217723746816</c:v>
                </c:pt>
                <c:pt idx="34093">
                  <c:v>-0.30633212350469902</c:v>
                </c:pt>
                <c:pt idx="34094">
                  <c:v>-0.30633200558316298</c:v>
                </c:pt>
                <c:pt idx="34095">
                  <c:v>-0.30646427574118501</c:v>
                </c:pt>
                <c:pt idx="34096">
                  <c:v>-0.30670098266909002</c:v>
                </c:pt>
                <c:pt idx="34097">
                  <c:v>-0.30624001050414201</c:v>
                </c:pt>
                <c:pt idx="34098">
                  <c:v>-0.306073804888992</c:v>
                </c:pt>
                <c:pt idx="34099">
                  <c:v>-0.30556191181898301</c:v>
                </c:pt>
                <c:pt idx="34100">
                  <c:v>-0.30508021073284503</c:v>
                </c:pt>
                <c:pt idx="34101">
                  <c:v>-0.30432234109453599</c:v>
                </c:pt>
                <c:pt idx="34102">
                  <c:v>-0.30334940126891302</c:v>
                </c:pt>
                <c:pt idx="34103">
                  <c:v>-0.30210452021415501</c:v>
                </c:pt>
                <c:pt idx="34104">
                  <c:v>-0.300519182661518</c:v>
                </c:pt>
                <c:pt idx="34105">
                  <c:v>-0.298916807022165</c:v>
                </c:pt>
                <c:pt idx="34106">
                  <c:v>-0.29670162952385198</c:v>
                </c:pt>
                <c:pt idx="34107">
                  <c:v>-0.29467996433569299</c:v>
                </c:pt>
                <c:pt idx="34108">
                  <c:v>-0.29183708256813801</c:v>
                </c:pt>
                <c:pt idx="34109">
                  <c:v>-0.28913079916433898</c:v>
                </c:pt>
                <c:pt idx="34110">
                  <c:v>-0.28570055473529099</c:v>
                </c:pt>
                <c:pt idx="34111">
                  <c:v>-0.28227058626749302</c:v>
                </c:pt>
                <c:pt idx="34112">
                  <c:v>-0.278741885358882</c:v>
                </c:pt>
                <c:pt idx="34113">
                  <c:v>-0.27417500768303599</c:v>
                </c:pt>
                <c:pt idx="34114">
                  <c:v>-0.27003258111586897</c:v>
                </c:pt>
                <c:pt idx="34115">
                  <c:v>-0.26488114197531498</c:v>
                </c:pt>
                <c:pt idx="34116">
                  <c:v>-0.25975681168866999</c:v>
                </c:pt>
                <c:pt idx="34117">
                  <c:v>-0.254362452199698</c:v>
                </c:pt>
                <c:pt idx="34118">
                  <c:v>-0.24859536546261299</c:v>
                </c:pt>
                <c:pt idx="34119">
                  <c:v>-0.24218589548661201</c:v>
                </c:pt>
                <c:pt idx="34120">
                  <c:v>-0.23572404107221501</c:v>
                </c:pt>
                <c:pt idx="34121">
                  <c:v>-0.22908119711891001</c:v>
                </c:pt>
                <c:pt idx="34122">
                  <c:v>-0.22206425995566301</c:v>
                </c:pt>
                <c:pt idx="34123">
                  <c:v>-0.21498625088004999</c:v>
                </c:pt>
                <c:pt idx="34124">
                  <c:v>-0.20712378162466599</c:v>
                </c:pt>
                <c:pt idx="34125">
                  <c:v>-0.19945406533184901</c:v>
                </c:pt>
                <c:pt idx="34126">
                  <c:v>-0.19156611672192</c:v>
                </c:pt>
                <c:pt idx="34127">
                  <c:v>-0.183717913005914</c:v>
                </c:pt>
                <c:pt idx="34128">
                  <c:v>-0.175293989655146</c:v>
                </c:pt>
                <c:pt idx="34129">
                  <c:v>-0.166581420953058</c:v>
                </c:pt>
                <c:pt idx="34130">
                  <c:v>-0.15813276342167501</c:v>
                </c:pt>
                <c:pt idx="34131">
                  <c:v>-0.14940309850928299</c:v>
                </c:pt>
                <c:pt idx="34132">
                  <c:v>-0.140971472329915</c:v>
                </c:pt>
                <c:pt idx="34133">
                  <c:v>-0.131920148017593</c:v>
                </c:pt>
                <c:pt idx="34134">
                  <c:v>-0.12348460036174699</c:v>
                </c:pt>
                <c:pt idx="34135">
                  <c:v>-0.114689430093405</c:v>
                </c:pt>
                <c:pt idx="34136">
                  <c:v>-0.106173470109891</c:v>
                </c:pt>
                <c:pt idx="34137">
                  <c:v>-9.7639279417051403E-2</c:v>
                </c:pt>
                <c:pt idx="34138">
                  <c:v>-8.9362543161024099E-2</c:v>
                </c:pt>
                <c:pt idx="34139">
                  <c:v>-8.1311450989267203E-2</c:v>
                </c:pt>
                <c:pt idx="34140">
                  <c:v>-7.2977517910588693E-2</c:v>
                </c:pt>
                <c:pt idx="34141">
                  <c:v>-6.5385980645006503E-2</c:v>
                </c:pt>
                <c:pt idx="34142">
                  <c:v>-5.7598763618816898E-2</c:v>
                </c:pt>
                <c:pt idx="34143">
                  <c:v>-5.0496711523380103E-2</c:v>
                </c:pt>
                <c:pt idx="34144">
                  <c:v>-4.3574249492312103E-2</c:v>
                </c:pt>
                <c:pt idx="34145">
                  <c:v>-3.6740680552488997E-2</c:v>
                </c:pt>
                <c:pt idx="34146">
                  <c:v>-3.0355861784797399E-2</c:v>
                </c:pt>
                <c:pt idx="34147">
                  <c:v>-2.42851024224481E-2</c:v>
                </c:pt>
                <c:pt idx="34148">
                  <c:v>-1.8867987310499199E-2</c:v>
                </c:pt>
                <c:pt idx="34149">
                  <c:v>-1.3828068047067901E-2</c:v>
                </c:pt>
                <c:pt idx="34150">
                  <c:v>-9.1208965866308393E-3</c:v>
                </c:pt>
                <c:pt idx="34151">
                  <c:v>-4.6094234782541599E-3</c:v>
                </c:pt>
                <c:pt idx="34152">
                  <c:v>-9.0437024139945201E-4</c:v>
                </c:pt>
                <c:pt idx="34153">
                  <c:v>2.5012730834016099E-3</c:v>
                </c:pt>
                <c:pt idx="34154">
                  <c:v>5.0283974415219999E-3</c:v>
                </c:pt>
                <c:pt idx="34155">
                  <c:v>7.6032690091428498E-3</c:v>
                </c:pt>
                <c:pt idx="34156">
                  <c:v>9.9694130264794002E-3</c:v>
                </c:pt>
                <c:pt idx="34157">
                  <c:v>1.1198075724573301E-2</c:v>
                </c:pt>
                <c:pt idx="34158">
                  <c:v>1.21718230509534E-2</c:v>
                </c:pt>
                <c:pt idx="34159">
                  <c:v>1.23906042531327E-2</c:v>
                </c:pt>
                <c:pt idx="34160">
                  <c:v>1.25532405088641E-2</c:v>
                </c:pt>
                <c:pt idx="34161">
                  <c:v>1.22129500930452E-2</c:v>
                </c:pt>
                <c:pt idx="34162">
                  <c:v>1.13067539833863E-2</c:v>
                </c:pt>
                <c:pt idx="34163">
                  <c:v>9.9051115066764502E-3</c:v>
                </c:pt>
                <c:pt idx="34164">
                  <c:v>8.0213034759351893E-3</c:v>
                </c:pt>
                <c:pt idx="34165">
                  <c:v>6.0024946944758498E-3</c:v>
                </c:pt>
                <c:pt idx="34166">
                  <c:v>3.3102345204871E-3</c:v>
                </c:pt>
                <c:pt idx="34167">
                  <c:v>7.0821881170304803E-4</c:v>
                </c:pt>
                <c:pt idx="34168">
                  <c:v>-2.7284151186788299E-3</c:v>
                </c:pt>
                <c:pt idx="34169">
                  <c:v>-6.1050335403918504E-3</c:v>
                </c:pt>
                <c:pt idx="34170">
                  <c:v>-9.96822026712532E-3</c:v>
                </c:pt>
                <c:pt idx="34171">
                  <c:v>-1.4309244578732699E-2</c:v>
                </c:pt>
                <c:pt idx="34172">
                  <c:v>-1.8296724945865001E-2</c:v>
                </c:pt>
                <c:pt idx="34173">
                  <c:v>-2.28919504662299E-2</c:v>
                </c:pt>
                <c:pt idx="34174">
                  <c:v>-2.7345979849956799E-2</c:v>
                </c:pt>
                <c:pt idx="34175">
                  <c:v>-3.2267944137695799E-2</c:v>
                </c:pt>
                <c:pt idx="34176">
                  <c:v>-3.7264834099908099E-2</c:v>
                </c:pt>
                <c:pt idx="34177">
                  <c:v>-4.2195238768503202E-2</c:v>
                </c:pt>
                <c:pt idx="34178">
                  <c:v>-4.7050845227101103E-2</c:v>
                </c:pt>
                <c:pt idx="34179">
                  <c:v>-5.1844502803005801E-2</c:v>
                </c:pt>
                <c:pt idx="34180">
                  <c:v>-5.6765447829108397E-2</c:v>
                </c:pt>
                <c:pt idx="34181">
                  <c:v>-6.1769623152929901E-2</c:v>
                </c:pt>
                <c:pt idx="34182">
                  <c:v>-6.6077702336399896E-2</c:v>
                </c:pt>
                <c:pt idx="34183">
                  <c:v>-7.0264955225436798E-2</c:v>
                </c:pt>
                <c:pt idx="34184">
                  <c:v>-7.4533474135522901E-2</c:v>
                </c:pt>
                <c:pt idx="34185">
                  <c:v>-7.8343970818477396E-2</c:v>
                </c:pt>
                <c:pt idx="34186">
                  <c:v>-8.2322869599461404E-2</c:v>
                </c:pt>
                <c:pt idx="34187">
                  <c:v>-8.5493659823708601E-2</c:v>
                </c:pt>
                <c:pt idx="34188">
                  <c:v>-8.8229773844543197E-2</c:v>
                </c:pt>
                <c:pt idx="34189">
                  <c:v>-9.0916060498801202E-2</c:v>
                </c:pt>
                <c:pt idx="34190">
                  <c:v>-9.32620889925833E-2</c:v>
                </c:pt>
                <c:pt idx="34191">
                  <c:v>-9.5061003699795504E-2</c:v>
                </c:pt>
                <c:pt idx="34192">
                  <c:v>-9.5989921560568195E-2</c:v>
                </c:pt>
                <c:pt idx="34193">
                  <c:v>-9.6966763247932894E-2</c:v>
                </c:pt>
                <c:pt idx="34194">
                  <c:v>-9.7162686524048206E-2</c:v>
                </c:pt>
                <c:pt idx="34195">
                  <c:v>-9.6878208710559702E-2</c:v>
                </c:pt>
                <c:pt idx="34196">
                  <c:v>-9.6090196603534003E-2</c:v>
                </c:pt>
                <c:pt idx="34197">
                  <c:v>-9.4485556863081605E-2</c:v>
                </c:pt>
                <c:pt idx="34198">
                  <c:v>-9.2848312483230305E-2</c:v>
                </c:pt>
                <c:pt idx="34199">
                  <c:v>-9.0131005365998607E-2</c:v>
                </c:pt>
                <c:pt idx="34200">
                  <c:v>-8.7052293660306104E-2</c:v>
                </c:pt>
                <c:pt idx="34201">
                  <c:v>-8.3128805770785297E-2</c:v>
                </c:pt>
                <c:pt idx="34202">
                  <c:v>-7.8848926148677806E-2</c:v>
                </c:pt>
                <c:pt idx="34203">
                  <c:v>-7.4272380260186802E-2</c:v>
                </c:pt>
                <c:pt idx="34204">
                  <c:v>-6.87399613346448E-2</c:v>
                </c:pt>
                <c:pt idx="34205">
                  <c:v>-6.2590984521110504E-2</c:v>
                </c:pt>
                <c:pt idx="34206">
                  <c:v>-5.5738767330653603E-2</c:v>
                </c:pt>
                <c:pt idx="34207">
                  <c:v>-4.8496469839367999E-2</c:v>
                </c:pt>
                <c:pt idx="34208">
                  <c:v>-4.1265901190464603E-2</c:v>
                </c:pt>
                <c:pt idx="34209">
                  <c:v>-3.29757271929913E-2</c:v>
                </c:pt>
                <c:pt idx="34210">
                  <c:v>-2.4157699714863201E-2</c:v>
                </c:pt>
                <c:pt idx="34211">
                  <c:v>-1.49324288875054E-2</c:v>
                </c:pt>
                <c:pt idx="34212">
                  <c:v>-5.2147089795700104E-3</c:v>
                </c:pt>
                <c:pt idx="34213">
                  <c:v>4.4034651949437197E-3</c:v>
                </c:pt>
                <c:pt idx="34214">
                  <c:v>1.48085027326106E-2</c:v>
                </c:pt>
                <c:pt idx="34215">
                  <c:v>2.5607216108675099E-2</c:v>
                </c:pt>
                <c:pt idx="34216">
                  <c:v>3.6618503694949803E-2</c:v>
                </c:pt>
                <c:pt idx="34217">
                  <c:v>4.7846717827944897E-2</c:v>
                </c:pt>
                <c:pt idx="34218">
                  <c:v>5.9308963744505699E-2</c:v>
                </c:pt>
                <c:pt idx="34219">
                  <c:v>7.1096883467466801E-2</c:v>
                </c:pt>
                <c:pt idx="34220">
                  <c:v>8.2750544146816499E-2</c:v>
                </c:pt>
                <c:pt idx="34221">
                  <c:v>9.4826519325393793E-2</c:v>
                </c:pt>
                <c:pt idx="34222">
                  <c:v>0.10690714791494101</c:v>
                </c:pt>
                <c:pt idx="34223">
                  <c:v>0.119134389538276</c:v>
                </c:pt>
                <c:pt idx="34224">
                  <c:v>0.131170804924371</c:v>
                </c:pt>
                <c:pt idx="34225">
                  <c:v>0.14296474118639699</c:v>
                </c:pt>
                <c:pt idx="34226">
                  <c:v>0.155028931952678</c:v>
                </c:pt>
                <c:pt idx="34227">
                  <c:v>0.16667048293807801</c:v>
                </c:pt>
                <c:pt idx="34228">
                  <c:v>0.17853050404261001</c:v>
                </c:pt>
                <c:pt idx="34229">
                  <c:v>0.189737039463587</c:v>
                </c:pt>
                <c:pt idx="34230">
                  <c:v>0.200467545710872</c:v>
                </c:pt>
                <c:pt idx="34231">
                  <c:v>0.211362381647831</c:v>
                </c:pt>
                <c:pt idx="34232">
                  <c:v>0.221956850973688</c:v>
                </c:pt>
                <c:pt idx="34233">
                  <c:v>0.232075968747363</c:v>
                </c:pt>
                <c:pt idx="34234">
                  <c:v>0.24175724442480501</c:v>
                </c:pt>
                <c:pt idx="34235">
                  <c:v>0.25086998966283902</c:v>
                </c:pt>
                <c:pt idx="34236">
                  <c:v>0.25946909453588601</c:v>
                </c:pt>
                <c:pt idx="34237">
                  <c:v>0.26813540586852003</c:v>
                </c:pt>
                <c:pt idx="34238">
                  <c:v>0.27580396280032499</c:v>
                </c:pt>
                <c:pt idx="34239">
                  <c:v>0.28310162876073203</c:v>
                </c:pt>
                <c:pt idx="34240">
                  <c:v>0.289430515304198</c:v>
                </c:pt>
                <c:pt idx="34241">
                  <c:v>0.29537860335192101</c:v>
                </c:pt>
                <c:pt idx="34242">
                  <c:v>0.30101252595870898</c:v>
                </c:pt>
                <c:pt idx="34243">
                  <c:v>0.305672261397745</c:v>
                </c:pt>
                <c:pt idx="34244">
                  <c:v>0.30997154177546898</c:v>
                </c:pt>
                <c:pt idx="34245">
                  <c:v>0.31335479966212598</c:v>
                </c:pt>
                <c:pt idx="34246">
                  <c:v>0.31631703853399101</c:v>
                </c:pt>
                <c:pt idx="34247">
                  <c:v>0.318408980841622</c:v>
                </c:pt>
                <c:pt idx="34248">
                  <c:v>0.32021284858209997</c:v>
                </c:pt>
                <c:pt idx="34249">
                  <c:v>0.32114855393297498</c:v>
                </c:pt>
                <c:pt idx="34250">
                  <c:v>0.32156574387132902</c:v>
                </c:pt>
                <c:pt idx="34251">
                  <c:v>0.32143480897015803</c:v>
                </c:pt>
                <c:pt idx="34252">
                  <c:v>0.32041407610920902</c:v>
                </c:pt>
                <c:pt idx="34253">
                  <c:v>0.31900468591464198</c:v>
                </c:pt>
                <c:pt idx="34254">
                  <c:v>0.31703073046372299</c:v>
                </c:pt>
                <c:pt idx="34255">
                  <c:v>0.314497008965053</c:v>
                </c:pt>
                <c:pt idx="34256">
                  <c:v>0.31141410586810098</c:v>
                </c:pt>
                <c:pt idx="34257">
                  <c:v>0.30739865030448599</c:v>
                </c:pt>
                <c:pt idx="34258">
                  <c:v>0.30355826462473401</c:v>
                </c:pt>
                <c:pt idx="34259">
                  <c:v>0.29901069930808399</c:v>
                </c:pt>
                <c:pt idx="34260">
                  <c:v>0.29429778837485998</c:v>
                </c:pt>
                <c:pt idx="34261">
                  <c:v>0.28913158149089302</c:v>
                </c:pt>
                <c:pt idx="34262">
                  <c:v>0.28319551182664399</c:v>
                </c:pt>
                <c:pt idx="34263">
                  <c:v>0.27735384473522601</c:v>
                </c:pt>
                <c:pt idx="34264">
                  <c:v>0.27138694090520998</c:v>
                </c:pt>
                <c:pt idx="34265">
                  <c:v>0.26511439005329601</c:v>
                </c:pt>
                <c:pt idx="34266">
                  <c:v>0.25858352346665697</c:v>
                </c:pt>
                <c:pt idx="34267">
                  <c:v>0.251642898538327</c:v>
                </c:pt>
                <c:pt idx="34268">
                  <c:v>0.24478577652625</c:v>
                </c:pt>
                <c:pt idx="34269">
                  <c:v>0.238187325971499</c:v>
                </c:pt>
                <c:pt idx="34270">
                  <c:v>0.23139452080335601</c:v>
                </c:pt>
                <c:pt idx="34271">
                  <c:v>0.22457438270159799</c:v>
                </c:pt>
                <c:pt idx="34272">
                  <c:v>0.21756220468228701</c:v>
                </c:pt>
                <c:pt idx="34273">
                  <c:v>0.21107831427694401</c:v>
                </c:pt>
                <c:pt idx="34274">
                  <c:v>0.20488512633837599</c:v>
                </c:pt>
                <c:pt idx="34275">
                  <c:v>0.19849248973987099</c:v>
                </c:pt>
                <c:pt idx="34276">
                  <c:v>0.192441504539936</c:v>
                </c:pt>
                <c:pt idx="34277">
                  <c:v>0.18652676449934999</c:v>
                </c:pt>
                <c:pt idx="34278">
                  <c:v>0.18130447382123399</c:v>
                </c:pt>
                <c:pt idx="34279">
                  <c:v>0.176305395053025</c:v>
                </c:pt>
                <c:pt idx="34280">
                  <c:v>0.17152248886166299</c:v>
                </c:pt>
                <c:pt idx="34281">
                  <c:v>0.16721544677741201</c:v>
                </c:pt>
                <c:pt idx="34282">
                  <c:v>0.16318041708626399</c:v>
                </c:pt>
                <c:pt idx="34283">
                  <c:v>0.16015838643402699</c:v>
                </c:pt>
                <c:pt idx="34284">
                  <c:v>0.156905694721161</c:v>
                </c:pt>
                <c:pt idx="34285">
                  <c:v>0.15477398862750699</c:v>
                </c:pt>
                <c:pt idx="34286">
                  <c:v>0.15279352258355799</c:v>
                </c:pt>
                <c:pt idx="34287">
                  <c:v>0.15161863407472401</c:v>
                </c:pt>
                <c:pt idx="34288">
                  <c:v>0.150988466773398</c:v>
                </c:pt>
                <c:pt idx="34289">
                  <c:v>0.150616723000953</c:v>
                </c:pt>
                <c:pt idx="34290">
                  <c:v>0.15103394802363801</c:v>
                </c:pt>
                <c:pt idx="34291">
                  <c:v>0.152163974137147</c:v>
                </c:pt>
                <c:pt idx="34292">
                  <c:v>0.15379454065099701</c:v>
                </c:pt>
                <c:pt idx="34293">
                  <c:v>0.156057847406992</c:v>
                </c:pt>
                <c:pt idx="34294">
                  <c:v>0.158751788173495</c:v>
                </c:pt>
                <c:pt idx="34295">
                  <c:v>0.16194512818835899</c:v>
                </c:pt>
                <c:pt idx="34296">
                  <c:v>0.166124677662186</c:v>
                </c:pt>
                <c:pt idx="34297">
                  <c:v>0.170825375738139</c:v>
                </c:pt>
                <c:pt idx="34298">
                  <c:v>0.175828516395476</c:v>
                </c:pt>
                <c:pt idx="34299">
                  <c:v>0.18135736184031501</c:v>
                </c:pt>
                <c:pt idx="34300">
                  <c:v>0.18757283739178601</c:v>
                </c:pt>
                <c:pt idx="34301">
                  <c:v>0.19460651045577701</c:v>
                </c:pt>
                <c:pt idx="34302">
                  <c:v>0.201823583384174</c:v>
                </c:pt>
                <c:pt idx="34303">
                  <c:v>0.20937199221998701</c:v>
                </c:pt>
                <c:pt idx="34304">
                  <c:v>0.217412786654158</c:v>
                </c:pt>
                <c:pt idx="34305">
                  <c:v>0.226138816393541</c:v>
                </c:pt>
                <c:pt idx="34306">
                  <c:v>0.23490907386214399</c:v>
                </c:pt>
                <c:pt idx="34307">
                  <c:v>0.24421981322175201</c:v>
                </c:pt>
                <c:pt idx="34308">
                  <c:v>0.25351711933159599</c:v>
                </c:pt>
                <c:pt idx="34309">
                  <c:v>0.26350121226198903</c:v>
                </c:pt>
                <c:pt idx="34310">
                  <c:v>0.27373615211139202</c:v>
                </c:pt>
                <c:pt idx="34311">
                  <c:v>0.28385449606444402</c:v>
                </c:pt>
                <c:pt idx="34312">
                  <c:v>0.29422927711720198</c:v>
                </c:pt>
                <c:pt idx="34313">
                  <c:v>0.30489868611224802</c:v>
                </c:pt>
                <c:pt idx="34314">
                  <c:v>0.31575253760500999</c:v>
                </c:pt>
                <c:pt idx="34315">
                  <c:v>0.32646681744217798</c:v>
                </c:pt>
                <c:pt idx="34316">
                  <c:v>0.33720472895499898</c:v>
                </c:pt>
                <c:pt idx="34317">
                  <c:v>0.34769510626595201</c:v>
                </c:pt>
                <c:pt idx="34318">
                  <c:v>0.35844314641846903</c:v>
                </c:pt>
                <c:pt idx="34319">
                  <c:v>0.36926429438610803</c:v>
                </c:pt>
                <c:pt idx="34320">
                  <c:v>0.37971509682751198</c:v>
                </c:pt>
                <c:pt idx="34321">
                  <c:v>0.389795326893349</c:v>
                </c:pt>
                <c:pt idx="34322">
                  <c:v>0.39961679600389499</c:v>
                </c:pt>
                <c:pt idx="34323">
                  <c:v>0.409700036398981</c:v>
                </c:pt>
                <c:pt idx="34324">
                  <c:v>0.41919464519233102</c:v>
                </c:pt>
                <c:pt idx="34325">
                  <c:v>0.42841697173889798</c:v>
                </c:pt>
                <c:pt idx="34326">
                  <c:v>0.43724273798954399</c:v>
                </c:pt>
                <c:pt idx="34327">
                  <c:v>0.44542369113545299</c:v>
                </c:pt>
                <c:pt idx="34328">
                  <c:v>0.45379754478268702</c:v>
                </c:pt>
                <c:pt idx="34329">
                  <c:v>0.46142969628488301</c:v>
                </c:pt>
                <c:pt idx="34330">
                  <c:v>0.46859730633392999</c:v>
                </c:pt>
                <c:pt idx="34331">
                  <c:v>0.47501994406766201</c:v>
                </c:pt>
                <c:pt idx="34332">
                  <c:v>0.48144957154932899</c:v>
                </c:pt>
                <c:pt idx="34333">
                  <c:v>0.48713966436202999</c:v>
                </c:pt>
                <c:pt idx="34334">
                  <c:v>0.492062354440299</c:v>
                </c:pt>
                <c:pt idx="34335">
                  <c:v>0.49659354015267698</c:v>
                </c:pt>
                <c:pt idx="34336">
                  <c:v>0.50048137991067698</c:v>
                </c:pt>
                <c:pt idx="34337">
                  <c:v>0.50437858802147695</c:v>
                </c:pt>
                <c:pt idx="34338">
                  <c:v>0.50687550489623401</c:v>
                </c:pt>
                <c:pt idx="34339">
                  <c:v>0.50901399823335303</c:v>
                </c:pt>
                <c:pt idx="34340">
                  <c:v>0.51069448399557504</c:v>
                </c:pt>
                <c:pt idx="34341">
                  <c:v>0.51209055936694703</c:v>
                </c:pt>
                <c:pt idx="34342">
                  <c:v>0.51272520438902602</c:v>
                </c:pt>
                <c:pt idx="34343">
                  <c:v>0.51244893635953204</c:v>
                </c:pt>
                <c:pt idx="34344">
                  <c:v>0.51151381964438902</c:v>
                </c:pt>
                <c:pt idx="34345">
                  <c:v>0.51046696494114197</c:v>
                </c:pt>
                <c:pt idx="34346">
                  <c:v>0.508952577559319</c:v>
                </c:pt>
                <c:pt idx="34347">
                  <c:v>0.506285528349664</c:v>
                </c:pt>
                <c:pt idx="34348">
                  <c:v>0.50358443337585801</c:v>
                </c:pt>
                <c:pt idx="34349">
                  <c:v>0.49975527889148902</c:v>
                </c:pt>
                <c:pt idx="34350">
                  <c:v>0.49626742711196398</c:v>
                </c:pt>
                <c:pt idx="34351">
                  <c:v>0.49173636328717601</c:v>
                </c:pt>
                <c:pt idx="34352">
                  <c:v>0.48704596448876503</c:v>
                </c:pt>
                <c:pt idx="34353">
                  <c:v>0.48185788225555698</c:v>
                </c:pt>
                <c:pt idx="34354">
                  <c:v>0.47591213597761101</c:v>
                </c:pt>
                <c:pt idx="34355">
                  <c:v>0.470244854565668</c:v>
                </c:pt>
                <c:pt idx="34356">
                  <c:v>0.46388219255643698</c:v>
                </c:pt>
                <c:pt idx="34357">
                  <c:v>0.45729148311842399</c:v>
                </c:pt>
                <c:pt idx="34358">
                  <c:v>0.450108914281377</c:v>
                </c:pt>
                <c:pt idx="34359">
                  <c:v>0.44296602958358</c:v>
                </c:pt>
                <c:pt idx="34360">
                  <c:v>0.43569803355335202</c:v>
                </c:pt>
                <c:pt idx="34361">
                  <c:v>0.42780136945252301</c:v>
                </c:pt>
                <c:pt idx="34362">
                  <c:v>0.42011883653709903</c:v>
                </c:pt>
                <c:pt idx="34363">
                  <c:v>0.41195772401443898</c:v>
                </c:pt>
                <c:pt idx="34364">
                  <c:v>0.40413124056232702</c:v>
                </c:pt>
                <c:pt idx="34365">
                  <c:v>0.39604800477393698</c:v>
                </c:pt>
                <c:pt idx="34366">
                  <c:v>0.38761184146946798</c:v>
                </c:pt>
                <c:pt idx="34367">
                  <c:v>0.37952154759853302</c:v>
                </c:pt>
                <c:pt idx="34368">
                  <c:v>0.37129875575673699</c:v>
                </c:pt>
                <c:pt idx="34369">
                  <c:v>0.36343662434498603</c:v>
                </c:pt>
                <c:pt idx="34370">
                  <c:v>0.35529133752639003</c:v>
                </c:pt>
                <c:pt idx="34371">
                  <c:v>0.34697426325157599</c:v>
                </c:pt>
                <c:pt idx="34372">
                  <c:v>0.33938992415228098</c:v>
                </c:pt>
                <c:pt idx="34373">
                  <c:v>0.33165562167280399</c:v>
                </c:pt>
                <c:pt idx="34374">
                  <c:v>0.32427512353731403</c:v>
                </c:pt>
                <c:pt idx="34375">
                  <c:v>0.31683826063958598</c:v>
                </c:pt>
                <c:pt idx="34376">
                  <c:v>0.30973730465023502</c:v>
                </c:pt>
                <c:pt idx="34377">
                  <c:v>0.30288479888866798</c:v>
                </c:pt>
                <c:pt idx="34378">
                  <c:v>0.29640344259784801</c:v>
                </c:pt>
                <c:pt idx="34379">
                  <c:v>0.29038320270468099</c:v>
                </c:pt>
                <c:pt idx="34380">
                  <c:v>0.28453496561617803</c:v>
                </c:pt>
                <c:pt idx="34381">
                  <c:v>0.27849048781276098</c:v>
                </c:pt>
                <c:pt idx="34382">
                  <c:v>0.273323291378679</c:v>
                </c:pt>
                <c:pt idx="34383">
                  <c:v>0.26852662208241701</c:v>
                </c:pt>
                <c:pt idx="34384">
                  <c:v>0.26391647131871798</c:v>
                </c:pt>
                <c:pt idx="34385">
                  <c:v>0.25969688092464199</c:v>
                </c:pt>
                <c:pt idx="34386">
                  <c:v>0.255452794594142</c:v>
                </c:pt>
                <c:pt idx="34387">
                  <c:v>0.25201998494024502</c:v>
                </c:pt>
                <c:pt idx="34388">
                  <c:v>0.24867974578645699</c:v>
                </c:pt>
                <c:pt idx="34389">
                  <c:v>0.24618755140354101</c:v>
                </c:pt>
                <c:pt idx="34390">
                  <c:v>0.24348798197326099</c:v>
                </c:pt>
                <c:pt idx="34391">
                  <c:v>0.24151208735129601</c:v>
                </c:pt>
                <c:pt idx="34392">
                  <c:v>0.23996323038001499</c:v>
                </c:pt>
                <c:pt idx="34393">
                  <c:v>0.238454286259072</c:v>
                </c:pt>
                <c:pt idx="34394">
                  <c:v>0.23774364203387499</c:v>
                </c:pt>
                <c:pt idx="34395">
                  <c:v>0.23690877840427599</c:v>
                </c:pt>
                <c:pt idx="34396">
                  <c:v>0.23732347217857899</c:v>
                </c:pt>
                <c:pt idx="34397">
                  <c:v>0.23720672486004701</c:v>
                </c:pt>
                <c:pt idx="34398">
                  <c:v>0.23735734221915999</c:v>
                </c:pt>
                <c:pt idx="34399">
                  <c:v>0.23840715464250001</c:v>
                </c:pt>
                <c:pt idx="34400">
                  <c:v>0.23909620373806001</c:v>
                </c:pt>
                <c:pt idx="34401">
                  <c:v>0.240744453889815</c:v>
                </c:pt>
                <c:pt idx="34402">
                  <c:v>0.241999768794846</c:v>
                </c:pt>
                <c:pt idx="34403">
                  <c:v>0.243740662149733</c:v>
                </c:pt>
                <c:pt idx="34404">
                  <c:v>0.24573861634289099</c:v>
                </c:pt>
                <c:pt idx="34405">
                  <c:v>0.247941456750949</c:v>
                </c:pt>
                <c:pt idx="34406">
                  <c:v>0.25069947129284598</c:v>
                </c:pt>
                <c:pt idx="34407">
                  <c:v>0.25311860404333603</c:v>
                </c:pt>
                <c:pt idx="34408">
                  <c:v>0.25565504863256799</c:v>
                </c:pt>
                <c:pt idx="34409">
                  <c:v>0.25852783835574999</c:v>
                </c:pt>
                <c:pt idx="34410">
                  <c:v>0.26176216503004301</c:v>
                </c:pt>
                <c:pt idx="34411">
                  <c:v>0.26466613226630997</c:v>
                </c:pt>
                <c:pt idx="34412">
                  <c:v>0.26801648249184901</c:v>
                </c:pt>
                <c:pt idx="34413">
                  <c:v>0.27069468064903301</c:v>
                </c:pt>
                <c:pt idx="34414">
                  <c:v>0.27376634494380298</c:v>
                </c:pt>
                <c:pt idx="34415">
                  <c:v>0.276832513569368</c:v>
                </c:pt>
                <c:pt idx="34416">
                  <c:v>0.28012074084546001</c:v>
                </c:pt>
                <c:pt idx="34417">
                  <c:v>0.283045104392671</c:v>
                </c:pt>
                <c:pt idx="34418">
                  <c:v>0.28596734955515002</c:v>
                </c:pt>
                <c:pt idx="34419">
                  <c:v>0.28896702372910199</c:v>
                </c:pt>
                <c:pt idx="34420">
                  <c:v>0.29159502167970403</c:v>
                </c:pt>
                <c:pt idx="34421">
                  <c:v>0.29438412971708899</c:v>
                </c:pt>
                <c:pt idx="34422">
                  <c:v>0.29679032115609899</c:v>
                </c:pt>
                <c:pt idx="34423">
                  <c:v>0.29943509380910799</c:v>
                </c:pt>
                <c:pt idx="34424">
                  <c:v>0.301280053672627</c:v>
                </c:pt>
                <c:pt idx="34425">
                  <c:v>0.30309874961159</c:v>
                </c:pt>
                <c:pt idx="34426">
                  <c:v>0.30494926698664498</c:v>
                </c:pt>
                <c:pt idx="34427">
                  <c:v>0.30629046354466899</c:v>
                </c:pt>
                <c:pt idx="34428">
                  <c:v>0.30773072957875103</c:v>
                </c:pt>
                <c:pt idx="34429">
                  <c:v>0.30847684075659998</c:v>
                </c:pt>
                <c:pt idx="34430">
                  <c:v>0.30888631400792799</c:v>
                </c:pt>
                <c:pt idx="34431">
                  <c:v>0.30963353163122698</c:v>
                </c:pt>
                <c:pt idx="34432">
                  <c:v>0.30965252155094197</c:v>
                </c:pt>
                <c:pt idx="34433">
                  <c:v>0.30965193933271001</c:v>
                </c:pt>
                <c:pt idx="34434">
                  <c:v>0.30911772041740199</c:v>
                </c:pt>
                <c:pt idx="34435">
                  <c:v>0.30810841367347902</c:v>
                </c:pt>
                <c:pt idx="34436">
                  <c:v>0.30726735583762399</c:v>
                </c:pt>
                <c:pt idx="34437">
                  <c:v>0.30582059015331797</c:v>
                </c:pt>
                <c:pt idx="34438">
                  <c:v>0.30420597555913198</c:v>
                </c:pt>
                <c:pt idx="34439">
                  <c:v>0.30228825562803502</c:v>
                </c:pt>
                <c:pt idx="34440">
                  <c:v>0.29955038761810099</c:v>
                </c:pt>
                <c:pt idx="34441">
                  <c:v>0.29673045549256299</c:v>
                </c:pt>
                <c:pt idx="34442">
                  <c:v>0.294062482166631</c:v>
                </c:pt>
                <c:pt idx="34443">
                  <c:v>0.290679055501188</c:v>
                </c:pt>
                <c:pt idx="34444">
                  <c:v>0.28708049062958502</c:v>
                </c:pt>
                <c:pt idx="34445">
                  <c:v>0.28290257987197298</c:v>
                </c:pt>
                <c:pt idx="34446">
                  <c:v>0.27868335401137501</c:v>
                </c:pt>
                <c:pt idx="34447">
                  <c:v>0.27430098571835798</c:v>
                </c:pt>
                <c:pt idx="34448">
                  <c:v>0.26959700016093102</c:v>
                </c:pt>
                <c:pt idx="34449">
                  <c:v>0.26457619609649802</c:v>
                </c:pt>
                <c:pt idx="34450">
                  <c:v>0.25902693060661702</c:v>
                </c:pt>
                <c:pt idx="34451">
                  <c:v>0.253605244433458</c:v>
                </c:pt>
                <c:pt idx="34452">
                  <c:v>0.247485562952518</c:v>
                </c:pt>
                <c:pt idx="34453">
                  <c:v>0.24176940038403599</c:v>
                </c:pt>
                <c:pt idx="34454">
                  <c:v>0.23519033770168901</c:v>
                </c:pt>
                <c:pt idx="34455">
                  <c:v>0.22890171623091199</c:v>
                </c:pt>
                <c:pt idx="34456">
                  <c:v>0.222148973899879</c:v>
                </c:pt>
                <c:pt idx="34457">
                  <c:v>0.21495879002802701</c:v>
                </c:pt>
                <c:pt idx="34458">
                  <c:v>0.208433290250638</c:v>
                </c:pt>
                <c:pt idx="34459">
                  <c:v>0.20108342147345101</c:v>
                </c:pt>
                <c:pt idx="34460">
                  <c:v>0.19399740135186599</c:v>
                </c:pt>
                <c:pt idx="34461">
                  <c:v>0.18650139251204001</c:v>
                </c:pt>
                <c:pt idx="34462">
                  <c:v>0.17880661872904099</c:v>
                </c:pt>
                <c:pt idx="34463">
                  <c:v>0.171476007104616</c:v>
                </c:pt>
                <c:pt idx="34464">
                  <c:v>0.16374336832809699</c:v>
                </c:pt>
                <c:pt idx="34465">
                  <c:v>0.15615306876596299</c:v>
                </c:pt>
                <c:pt idx="34466">
                  <c:v>0.148472954215498</c:v>
                </c:pt>
                <c:pt idx="34467">
                  <c:v>0.14056507034291299</c:v>
                </c:pt>
                <c:pt idx="34468">
                  <c:v>0.13251070482225699</c:v>
                </c:pt>
                <c:pt idx="34469">
                  <c:v>0.12493804321978499</c:v>
                </c:pt>
                <c:pt idx="34470">
                  <c:v>0.11716733630031</c:v>
                </c:pt>
                <c:pt idx="34471">
                  <c:v>0.109586902435821</c:v>
                </c:pt>
                <c:pt idx="34472">
                  <c:v>0.101759966708765</c:v>
                </c:pt>
                <c:pt idx="34473">
                  <c:v>9.4096213975294801E-2</c:v>
                </c:pt>
                <c:pt idx="34474">
                  <c:v>8.6869694905516298E-2</c:v>
                </c:pt>
                <c:pt idx="34475">
                  <c:v>7.94171790253662E-2</c:v>
                </c:pt>
                <c:pt idx="34476">
                  <c:v>7.2254572168911305E-2</c:v>
                </c:pt>
                <c:pt idx="34477">
                  <c:v>6.5000617236910002E-2</c:v>
                </c:pt>
                <c:pt idx="34478">
                  <c:v>5.7861001738328997E-2</c:v>
                </c:pt>
                <c:pt idx="34479">
                  <c:v>5.0947914084352001E-2</c:v>
                </c:pt>
                <c:pt idx="34480">
                  <c:v>4.43268172452954E-2</c:v>
                </c:pt>
                <c:pt idx="34481">
                  <c:v>3.7603094104355701E-2</c:v>
                </c:pt>
                <c:pt idx="34482">
                  <c:v>3.1337276598616501E-2</c:v>
                </c:pt>
                <c:pt idx="34483">
                  <c:v>2.51879290929427E-2</c:v>
                </c:pt>
                <c:pt idx="34484">
                  <c:v>1.8873536203668599E-2</c:v>
                </c:pt>
                <c:pt idx="34485">
                  <c:v>1.3435903020766599E-2</c:v>
                </c:pt>
                <c:pt idx="34486">
                  <c:v>7.6449967428230403E-3</c:v>
                </c:pt>
                <c:pt idx="34487">
                  <c:v>2.4812956029334299E-3</c:v>
                </c:pt>
                <c:pt idx="34488">
                  <c:v>-2.6024448270399701E-3</c:v>
                </c:pt>
                <c:pt idx="34489">
                  <c:v>-7.8986489351251001E-3</c:v>
                </c:pt>
                <c:pt idx="34490">
                  <c:v>-1.23517054781565E-2</c:v>
                </c:pt>
                <c:pt idx="34491">
                  <c:v>-1.6924317624207E-2</c:v>
                </c:pt>
                <c:pt idx="34492">
                  <c:v>-2.1039337305674002E-2</c:v>
                </c:pt>
                <c:pt idx="34493">
                  <c:v>-2.50360989093277E-2</c:v>
                </c:pt>
                <c:pt idx="34494">
                  <c:v>-2.8885344054570002E-2</c:v>
                </c:pt>
                <c:pt idx="34495">
                  <c:v>-3.2535844441783798E-2</c:v>
                </c:pt>
                <c:pt idx="34496">
                  <c:v>-3.5804361869577202E-2</c:v>
                </c:pt>
                <c:pt idx="34497">
                  <c:v>-3.8822107618081497E-2</c:v>
                </c:pt>
                <c:pt idx="34498">
                  <c:v>-4.1460381718794903E-2</c:v>
                </c:pt>
                <c:pt idx="34499">
                  <c:v>-4.4169844991900499E-2</c:v>
                </c:pt>
                <c:pt idx="34500">
                  <c:v>-4.6962189301357003E-2</c:v>
                </c:pt>
                <c:pt idx="34501">
                  <c:v>-4.8905155565579603E-2</c:v>
                </c:pt>
                <c:pt idx="34502">
                  <c:v>-5.0978283033232999E-2</c:v>
                </c:pt>
                <c:pt idx="34503">
                  <c:v>-5.2790401536055499E-2</c:v>
                </c:pt>
                <c:pt idx="34504">
                  <c:v>-5.45667073056854E-2</c:v>
                </c:pt>
                <c:pt idx="34505">
                  <c:v>-5.6480623704263697E-2</c:v>
                </c:pt>
                <c:pt idx="34506">
                  <c:v>-5.73811089962473E-2</c:v>
                </c:pt>
                <c:pt idx="34507">
                  <c:v>-5.8861909640910301E-2</c:v>
                </c:pt>
                <c:pt idx="34508">
                  <c:v>-5.9939407302310899E-2</c:v>
                </c:pt>
                <c:pt idx="34509">
                  <c:v>-6.0861595305297798E-2</c:v>
                </c:pt>
                <c:pt idx="34510">
                  <c:v>-6.1697647776838199E-2</c:v>
                </c:pt>
                <c:pt idx="34511">
                  <c:v>-6.2761882865141297E-2</c:v>
                </c:pt>
                <c:pt idx="34512">
                  <c:v>-6.3202238116803103E-2</c:v>
                </c:pt>
                <c:pt idx="34513">
                  <c:v>-6.3788196134337699E-2</c:v>
                </c:pt>
                <c:pt idx="34514">
                  <c:v>-6.4516162324430804E-2</c:v>
                </c:pt>
                <c:pt idx="34515">
                  <c:v>-6.4626082441777796E-2</c:v>
                </c:pt>
                <c:pt idx="34516">
                  <c:v>-6.5489040851619204E-2</c:v>
                </c:pt>
                <c:pt idx="34517">
                  <c:v>-6.6012991623648598E-2</c:v>
                </c:pt>
                <c:pt idx="34518">
                  <c:v>-6.6236435389770698E-2</c:v>
                </c:pt>
                <c:pt idx="34519">
                  <c:v>-6.6655157839526094E-2</c:v>
                </c:pt>
                <c:pt idx="34520">
                  <c:v>-6.72314700537196E-2</c:v>
                </c:pt>
                <c:pt idx="34521">
                  <c:v>-6.7958052689211096E-2</c:v>
                </c:pt>
                <c:pt idx="34522">
                  <c:v>-6.8604074842854093E-2</c:v>
                </c:pt>
                <c:pt idx="34523">
                  <c:v>-6.9222255590037099E-2</c:v>
                </c:pt>
                <c:pt idx="34524">
                  <c:v>-6.9799193658503497E-2</c:v>
                </c:pt>
                <c:pt idx="34525">
                  <c:v>-7.0731228023355602E-2</c:v>
                </c:pt>
                <c:pt idx="34526">
                  <c:v>-7.1708868697098693E-2</c:v>
                </c:pt>
                <c:pt idx="34527">
                  <c:v>-7.2831513481286206E-2</c:v>
                </c:pt>
                <c:pt idx="34528">
                  <c:v>-7.3772616853098202E-2</c:v>
                </c:pt>
                <c:pt idx="34529">
                  <c:v>-7.5096463543143296E-2</c:v>
                </c:pt>
                <c:pt idx="34530">
                  <c:v>-7.6691289038302302E-2</c:v>
                </c:pt>
                <c:pt idx="34531">
                  <c:v>-7.8104429870299294E-2</c:v>
                </c:pt>
                <c:pt idx="34532">
                  <c:v>-8.0227564474289595E-2</c:v>
                </c:pt>
                <c:pt idx="34533">
                  <c:v>-8.1939064769496694E-2</c:v>
                </c:pt>
                <c:pt idx="34534">
                  <c:v>-8.4045047457986605E-2</c:v>
                </c:pt>
                <c:pt idx="34535">
                  <c:v>-8.6550755865427098E-2</c:v>
                </c:pt>
                <c:pt idx="34536">
                  <c:v>-8.8933136753904296E-2</c:v>
                </c:pt>
                <c:pt idx="34537">
                  <c:v>-9.1667176509927298E-2</c:v>
                </c:pt>
                <c:pt idx="34538">
                  <c:v>-9.4508035181210107E-2</c:v>
                </c:pt>
                <c:pt idx="34539">
                  <c:v>-9.7571773378454907E-2</c:v>
                </c:pt>
                <c:pt idx="34540">
                  <c:v>-0.100901313124379</c:v>
                </c:pt>
                <c:pt idx="34541">
                  <c:v>-0.104484755094491</c:v>
                </c:pt>
                <c:pt idx="34542">
                  <c:v>-0.108199372523837</c:v>
                </c:pt>
                <c:pt idx="34543">
                  <c:v>-0.112036286776988</c:v>
                </c:pt>
                <c:pt idx="34544">
                  <c:v>-0.116705647648464</c:v>
                </c:pt>
                <c:pt idx="34545">
                  <c:v>-0.120622754843973</c:v>
                </c:pt>
                <c:pt idx="34546">
                  <c:v>-0.125462328511452</c:v>
                </c:pt>
                <c:pt idx="34547">
                  <c:v>-0.130038327212225</c:v>
                </c:pt>
                <c:pt idx="34548">
                  <c:v>-0.134862343677493</c:v>
                </c:pt>
                <c:pt idx="34549">
                  <c:v>-0.14036702658127301</c:v>
                </c:pt>
                <c:pt idx="34550">
                  <c:v>-0.14542049786425601</c:v>
                </c:pt>
                <c:pt idx="34551">
                  <c:v>-0.151134953778816</c:v>
                </c:pt>
                <c:pt idx="34552">
                  <c:v>-0.15659327886303501</c:v>
                </c:pt>
                <c:pt idx="34553">
                  <c:v>-0.162342152579424</c:v>
                </c:pt>
                <c:pt idx="34554">
                  <c:v>-0.16855937872094101</c:v>
                </c:pt>
                <c:pt idx="34555">
                  <c:v>-0.174523638562887</c:v>
                </c:pt>
                <c:pt idx="34556">
                  <c:v>-0.18079768323429399</c:v>
                </c:pt>
                <c:pt idx="34557">
                  <c:v>-0.186983582172944</c:v>
                </c:pt>
                <c:pt idx="34558">
                  <c:v>-0.19337292542581899</c:v>
                </c:pt>
                <c:pt idx="34559">
                  <c:v>-0.200061714064447</c:v>
                </c:pt>
                <c:pt idx="34560">
                  <c:v>-0.206612102109063</c:v>
                </c:pt>
                <c:pt idx="34561">
                  <c:v>-0.21320442721298299</c:v>
                </c:pt>
                <c:pt idx="34562">
                  <c:v>-0.21972898562440901</c:v>
                </c:pt>
                <c:pt idx="34563">
                  <c:v>-0.22644578215334499</c:v>
                </c:pt>
                <c:pt idx="34564">
                  <c:v>-0.232976161907612</c:v>
                </c:pt>
                <c:pt idx="34565">
                  <c:v>-0.23970153446242701</c:v>
                </c:pt>
                <c:pt idx="34566">
                  <c:v>-0.24652775450577999</c:v>
                </c:pt>
                <c:pt idx="34567">
                  <c:v>-0.252807211695039</c:v>
                </c:pt>
                <c:pt idx="34568">
                  <c:v>-0.259408966060929</c:v>
                </c:pt>
                <c:pt idx="34569">
                  <c:v>-0.26567969463056001</c:v>
                </c:pt>
                <c:pt idx="34570">
                  <c:v>-0.27204177743636498</c:v>
                </c:pt>
                <c:pt idx="34571">
                  <c:v>-0.27857228658934902</c:v>
                </c:pt>
                <c:pt idx="34572">
                  <c:v>-0.28435248065776603</c:v>
                </c:pt>
                <c:pt idx="34573">
                  <c:v>-0.29055390428371902</c:v>
                </c:pt>
                <c:pt idx="34574">
                  <c:v>-0.29594454121614999</c:v>
                </c:pt>
                <c:pt idx="34575">
                  <c:v>-0.301729775559687</c:v>
                </c:pt>
                <c:pt idx="34576">
                  <c:v>-0.307375071460537</c:v>
                </c:pt>
                <c:pt idx="34577">
                  <c:v>-0.31224220907908601</c:v>
                </c:pt>
                <c:pt idx="34578">
                  <c:v>-0.31744664673657902</c:v>
                </c:pt>
                <c:pt idx="34579">
                  <c:v>-0.32201909193716199</c:v>
                </c:pt>
                <c:pt idx="34580">
                  <c:v>-0.32653045495723698</c:v>
                </c:pt>
                <c:pt idx="34581">
                  <c:v>-0.33096401500876499</c:v>
                </c:pt>
                <c:pt idx="34582">
                  <c:v>-0.33496678269706998</c:v>
                </c:pt>
                <c:pt idx="34583">
                  <c:v>-0.33861029112374702</c:v>
                </c:pt>
                <c:pt idx="34584">
                  <c:v>-0.34204232980096</c:v>
                </c:pt>
                <c:pt idx="34585">
                  <c:v>-0.345164488947651</c:v>
                </c:pt>
                <c:pt idx="34586">
                  <c:v>-0.348243819782451</c:v>
                </c:pt>
                <c:pt idx="34587">
                  <c:v>-0.35081323343021797</c:v>
                </c:pt>
                <c:pt idx="34588">
                  <c:v>-0.35312420388142901</c:v>
                </c:pt>
                <c:pt idx="34589">
                  <c:v>-0.35510072213528798</c:v>
                </c:pt>
                <c:pt idx="34590">
                  <c:v>-0.35675271965320299</c:v>
                </c:pt>
                <c:pt idx="34591">
                  <c:v>-0.35815860578467001</c:v>
                </c:pt>
                <c:pt idx="34592">
                  <c:v>-0.359155116520744</c:v>
                </c:pt>
                <c:pt idx="34593">
                  <c:v>-0.36000050597405597</c:v>
                </c:pt>
                <c:pt idx="34594">
                  <c:v>-0.360134830328592</c:v>
                </c:pt>
                <c:pt idx="34595">
                  <c:v>-0.36043470048590698</c:v>
                </c:pt>
                <c:pt idx="34596">
                  <c:v>-0.36018833644495701</c:v>
                </c:pt>
                <c:pt idx="34597">
                  <c:v>-0.35953864702973398</c:v>
                </c:pt>
                <c:pt idx="34598">
                  <c:v>-0.35915012774519101</c:v>
                </c:pt>
                <c:pt idx="34599">
                  <c:v>-0.357914074952846</c:v>
                </c:pt>
                <c:pt idx="34600">
                  <c:v>-0.35663677033689201</c:v>
                </c:pt>
                <c:pt idx="34601">
                  <c:v>-0.35491421190904898</c:v>
                </c:pt>
                <c:pt idx="34602">
                  <c:v>-0.35283917274249399</c:v>
                </c:pt>
                <c:pt idx="34603">
                  <c:v>-0.35120792005732498</c:v>
                </c:pt>
                <c:pt idx="34604">
                  <c:v>-0.34857525688427798</c:v>
                </c:pt>
                <c:pt idx="34605">
                  <c:v>-0.34584379259709602</c:v>
                </c:pt>
                <c:pt idx="34606">
                  <c:v>-0.34307098183818002</c:v>
                </c:pt>
                <c:pt idx="34607">
                  <c:v>-0.33977645117955402</c:v>
                </c:pt>
                <c:pt idx="34608">
                  <c:v>-0.33683470137897797</c:v>
                </c:pt>
                <c:pt idx="34609">
                  <c:v>-0.33355086578892601</c:v>
                </c:pt>
                <c:pt idx="34610">
                  <c:v>-0.329650533540914</c:v>
                </c:pt>
                <c:pt idx="34611">
                  <c:v>-0.32583225364287799</c:v>
                </c:pt>
                <c:pt idx="34612">
                  <c:v>-0.32194062102975701</c:v>
                </c:pt>
                <c:pt idx="34613">
                  <c:v>-0.31803378067146199</c:v>
                </c:pt>
                <c:pt idx="34614">
                  <c:v>-0.31396336337117198</c:v>
                </c:pt>
                <c:pt idx="34615">
                  <c:v>-0.30953010539654002</c:v>
                </c:pt>
                <c:pt idx="34616">
                  <c:v>-0.30504497258733898</c:v>
                </c:pt>
                <c:pt idx="34617">
                  <c:v>-0.30064685906738198</c:v>
                </c:pt>
                <c:pt idx="34618">
                  <c:v>-0.29613263728301698</c:v>
                </c:pt>
                <c:pt idx="34619">
                  <c:v>-0.29191150044228797</c:v>
                </c:pt>
                <c:pt idx="34620">
                  <c:v>-0.28710598246267599</c:v>
                </c:pt>
                <c:pt idx="34621">
                  <c:v>-0.28252293623974101</c:v>
                </c:pt>
                <c:pt idx="34622">
                  <c:v>-0.27805214305605902</c:v>
                </c:pt>
                <c:pt idx="34623">
                  <c:v>-0.27368410374337798</c:v>
                </c:pt>
                <c:pt idx="34624">
                  <c:v>-0.26902822144550398</c:v>
                </c:pt>
                <c:pt idx="34625">
                  <c:v>-0.26490110535697398</c:v>
                </c:pt>
                <c:pt idx="34626">
                  <c:v>-0.26037582866240599</c:v>
                </c:pt>
                <c:pt idx="34627">
                  <c:v>-0.25607015835087699</c:v>
                </c:pt>
                <c:pt idx="34628">
                  <c:v>-0.25202724858905501</c:v>
                </c:pt>
                <c:pt idx="34629">
                  <c:v>-0.247662194381958</c:v>
                </c:pt>
                <c:pt idx="34630">
                  <c:v>-0.24394770847649899</c:v>
                </c:pt>
                <c:pt idx="34631">
                  <c:v>-0.239998903647655</c:v>
                </c:pt>
                <c:pt idx="34632">
                  <c:v>-0.236027380304419</c:v>
                </c:pt>
                <c:pt idx="34633">
                  <c:v>-0.23273808846347699</c:v>
                </c:pt>
                <c:pt idx="34634">
                  <c:v>-0.22914633063694201</c:v>
                </c:pt>
                <c:pt idx="34635">
                  <c:v>-0.22587007526497699</c:v>
                </c:pt>
                <c:pt idx="34636">
                  <c:v>-0.222884160448997</c:v>
                </c:pt>
                <c:pt idx="34637">
                  <c:v>-0.21989455057405599</c:v>
                </c:pt>
                <c:pt idx="34638">
                  <c:v>-0.21698828891783001</c:v>
                </c:pt>
                <c:pt idx="34639">
                  <c:v>-0.21453524645226399</c:v>
                </c:pt>
                <c:pt idx="34640">
                  <c:v>-0.212223741474452</c:v>
                </c:pt>
                <c:pt idx="34641">
                  <c:v>-0.20984446243174101</c:v>
                </c:pt>
                <c:pt idx="34642">
                  <c:v>-0.208028006845906</c:v>
                </c:pt>
                <c:pt idx="34643">
                  <c:v>-0.20609483754093999</c:v>
                </c:pt>
                <c:pt idx="34644">
                  <c:v>-0.20439280443126001</c:v>
                </c:pt>
                <c:pt idx="34645">
                  <c:v>-0.20284876509695901</c:v>
                </c:pt>
                <c:pt idx="34646">
                  <c:v>-0.20195066929982</c:v>
                </c:pt>
                <c:pt idx="34647">
                  <c:v>-0.20064995498673499</c:v>
                </c:pt>
                <c:pt idx="34648">
                  <c:v>-0.19970011453179301</c:v>
                </c:pt>
                <c:pt idx="34649">
                  <c:v>-0.19923706400180799</c:v>
                </c:pt>
                <c:pt idx="34650">
                  <c:v>-0.19856624105134099</c:v>
                </c:pt>
                <c:pt idx="34651">
                  <c:v>-0.19818399653877999</c:v>
                </c:pt>
                <c:pt idx="34652">
                  <c:v>-0.198228004366646</c:v>
                </c:pt>
                <c:pt idx="34653">
                  <c:v>-0.198314183796166</c:v>
                </c:pt>
                <c:pt idx="34654">
                  <c:v>-0.198223527417204</c:v>
                </c:pt>
                <c:pt idx="34655">
                  <c:v>-0.198832342823518</c:v>
                </c:pt>
                <c:pt idx="34656">
                  <c:v>-0.19911408112137999</c:v>
                </c:pt>
                <c:pt idx="34657">
                  <c:v>-0.19954153821956</c:v>
                </c:pt>
                <c:pt idx="34658">
                  <c:v>-0.20061104207668101</c:v>
                </c:pt>
                <c:pt idx="34659">
                  <c:v>-0.20139734074559301</c:v>
                </c:pt>
                <c:pt idx="34660">
                  <c:v>-0.202352841898606</c:v>
                </c:pt>
                <c:pt idx="34661">
                  <c:v>-0.20343943796942501</c:v>
                </c:pt>
                <c:pt idx="34662">
                  <c:v>-0.204788777892003</c:v>
                </c:pt>
                <c:pt idx="34663">
                  <c:v>-0.206265823615607</c:v>
                </c:pt>
                <c:pt idx="34664">
                  <c:v>-0.207669115194517</c:v>
                </c:pt>
                <c:pt idx="34665">
                  <c:v>-0.209309557194233</c:v>
                </c:pt>
                <c:pt idx="34666">
                  <c:v>-0.21096335769632099</c:v>
                </c:pt>
                <c:pt idx="34667">
                  <c:v>-0.21253788595766801</c:v>
                </c:pt>
                <c:pt idx="34668">
                  <c:v>-0.214448410906628</c:v>
                </c:pt>
                <c:pt idx="34669">
                  <c:v>-0.216381750401308</c:v>
                </c:pt>
                <c:pt idx="34670">
                  <c:v>-0.218215310604256</c:v>
                </c:pt>
                <c:pt idx="34671">
                  <c:v>-0.22029153939014101</c:v>
                </c:pt>
                <c:pt idx="34672">
                  <c:v>-0.222452156129513</c:v>
                </c:pt>
                <c:pt idx="34673">
                  <c:v>-0.22456804270049099</c:v>
                </c:pt>
                <c:pt idx="34674">
                  <c:v>-0.226672087507927</c:v>
                </c:pt>
                <c:pt idx="34675">
                  <c:v>-0.228852821284731</c:v>
                </c:pt>
                <c:pt idx="34676">
                  <c:v>-0.231169912701464</c:v>
                </c:pt>
                <c:pt idx="34677">
                  <c:v>-0.23344869271293101</c:v>
                </c:pt>
                <c:pt idx="34678">
                  <c:v>-0.23574029132274399</c:v>
                </c:pt>
                <c:pt idx="34679">
                  <c:v>-0.23792848241297601</c:v>
                </c:pt>
                <c:pt idx="34680">
                  <c:v>-0.240634488466894</c:v>
                </c:pt>
                <c:pt idx="34681">
                  <c:v>-0.242765307840071</c:v>
                </c:pt>
                <c:pt idx="34682">
                  <c:v>-0.245368863949017</c:v>
                </c:pt>
                <c:pt idx="34683">
                  <c:v>-0.24762332780530999</c:v>
                </c:pt>
                <c:pt idx="34684">
                  <c:v>-0.24998852691537399</c:v>
                </c:pt>
                <c:pt idx="34685">
                  <c:v>-0.25272681000410202</c:v>
                </c:pt>
                <c:pt idx="34686">
                  <c:v>-0.25512559718918398</c:v>
                </c:pt>
                <c:pt idx="34687">
                  <c:v>-0.25757563004739997</c:v>
                </c:pt>
                <c:pt idx="34688">
                  <c:v>-0.25987148848198899</c:v>
                </c:pt>
                <c:pt idx="34689">
                  <c:v>-0.26225734268928202</c:v>
                </c:pt>
                <c:pt idx="34690">
                  <c:v>-0.26507959649771101</c:v>
                </c:pt>
                <c:pt idx="34691">
                  <c:v>-0.267616556880166</c:v>
                </c:pt>
                <c:pt idx="34692">
                  <c:v>-0.26991955522717398</c:v>
                </c:pt>
                <c:pt idx="34693">
                  <c:v>-0.27235572186225099</c:v>
                </c:pt>
                <c:pt idx="34694">
                  <c:v>-0.27476773257142501</c:v>
                </c:pt>
                <c:pt idx="34695">
                  <c:v>-0.277400668670086</c:v>
                </c:pt>
                <c:pt idx="34696">
                  <c:v>-0.28006916430536</c:v>
                </c:pt>
                <c:pt idx="34697">
                  <c:v>-0.28226554565979201</c:v>
                </c:pt>
                <c:pt idx="34698">
                  <c:v>-0.28472633345449899</c:v>
                </c:pt>
                <c:pt idx="34699">
                  <c:v>-0.28696955017211701</c:v>
                </c:pt>
                <c:pt idx="34700">
                  <c:v>-0.28932690313876303</c:v>
                </c:pt>
                <c:pt idx="34701">
                  <c:v>-0.29207272848562299</c:v>
                </c:pt>
                <c:pt idx="34702">
                  <c:v>-0.294121069606049</c:v>
                </c:pt>
                <c:pt idx="34703">
                  <c:v>-0.29644755833599101</c:v>
                </c:pt>
                <c:pt idx="34704">
                  <c:v>-0.29867415758432603</c:v>
                </c:pt>
                <c:pt idx="34705">
                  <c:v>-0.30100936694969399</c:v>
                </c:pt>
                <c:pt idx="34706">
                  <c:v>-0.30335964688649603</c:v>
                </c:pt>
                <c:pt idx="34707">
                  <c:v>-0.30562967578509898</c:v>
                </c:pt>
                <c:pt idx="34708">
                  <c:v>-0.307806583241444</c:v>
                </c:pt>
                <c:pt idx="34709">
                  <c:v>-0.309499053922623</c:v>
                </c:pt>
                <c:pt idx="34710">
                  <c:v>-0.31186106544880199</c:v>
                </c:pt>
                <c:pt idx="34711">
                  <c:v>-0.31373942926952503</c:v>
                </c:pt>
                <c:pt idx="34712">
                  <c:v>-0.31600575448240797</c:v>
                </c:pt>
                <c:pt idx="34713">
                  <c:v>-0.31768886754804898</c:v>
                </c:pt>
                <c:pt idx="34714">
                  <c:v>-0.31918146995333002</c:v>
                </c:pt>
                <c:pt idx="34715">
                  <c:v>-0.321079584805812</c:v>
                </c:pt>
                <c:pt idx="34716">
                  <c:v>-0.32237542297260302</c:v>
                </c:pt>
                <c:pt idx="34717">
                  <c:v>-0.32448357386037802</c:v>
                </c:pt>
                <c:pt idx="34718">
                  <c:v>-0.32569103519215897</c:v>
                </c:pt>
                <c:pt idx="34719">
                  <c:v>-0.32683140338099398</c:v>
                </c:pt>
                <c:pt idx="34720">
                  <c:v>-0.32803234782035301</c:v>
                </c:pt>
                <c:pt idx="34721">
                  <c:v>-0.3291042900992</c:v>
                </c:pt>
                <c:pt idx="34722">
                  <c:v>-0.330268631983612</c:v>
                </c:pt>
                <c:pt idx="34723">
                  <c:v>-0.330865555996739</c:v>
                </c:pt>
                <c:pt idx="34724">
                  <c:v>-0.331316267300092</c:v>
                </c:pt>
                <c:pt idx="34725">
                  <c:v>-0.331629901089535</c:v>
                </c:pt>
                <c:pt idx="34726">
                  <c:v>-0.33199001822649099</c:v>
                </c:pt>
                <c:pt idx="34727">
                  <c:v>-0.33197898499683198</c:v>
                </c:pt>
                <c:pt idx="34728">
                  <c:v>-0.332125444929669</c:v>
                </c:pt>
                <c:pt idx="34729">
                  <c:v>-0.33149338575631498</c:v>
                </c:pt>
                <c:pt idx="34730">
                  <c:v>-0.330818882075542</c:v>
                </c:pt>
                <c:pt idx="34731">
                  <c:v>-0.33013457711667699</c:v>
                </c:pt>
                <c:pt idx="34732">
                  <c:v>-0.329185613415728</c:v>
                </c:pt>
                <c:pt idx="34733">
                  <c:v>-0.32798705039293402</c:v>
                </c:pt>
                <c:pt idx="34734">
                  <c:v>-0.32627862108949901</c:v>
                </c:pt>
                <c:pt idx="34735">
                  <c:v>-0.32437747277196599</c:v>
                </c:pt>
                <c:pt idx="34736">
                  <c:v>-0.32209977695847097</c:v>
                </c:pt>
                <c:pt idx="34737">
                  <c:v>-0.31984055774096298</c:v>
                </c:pt>
                <c:pt idx="34738">
                  <c:v>-0.317164703511228</c:v>
                </c:pt>
                <c:pt idx="34739">
                  <c:v>-0.31421598712127902</c:v>
                </c:pt>
                <c:pt idx="34740">
                  <c:v>-0.310779980854337</c:v>
                </c:pt>
                <c:pt idx="34741">
                  <c:v>-0.30706549615596801</c:v>
                </c:pt>
                <c:pt idx="34742">
                  <c:v>-0.30339721676581899</c:v>
                </c:pt>
                <c:pt idx="34743">
                  <c:v>-0.29880926961648901</c:v>
                </c:pt>
                <c:pt idx="34744">
                  <c:v>-0.29480416652096197</c:v>
                </c:pt>
                <c:pt idx="34745">
                  <c:v>-0.289738763413038</c:v>
                </c:pt>
                <c:pt idx="34746">
                  <c:v>-0.28458782977455099</c:v>
                </c:pt>
                <c:pt idx="34747">
                  <c:v>-0.278841859106089</c:v>
                </c:pt>
                <c:pt idx="34748">
                  <c:v>-0.272956994460757</c:v>
                </c:pt>
                <c:pt idx="34749">
                  <c:v>-0.26722393848298798</c:v>
                </c:pt>
                <c:pt idx="34750">
                  <c:v>-0.26058648430106901</c:v>
                </c:pt>
                <c:pt idx="34751">
                  <c:v>-0.25375063855421598</c:v>
                </c:pt>
                <c:pt idx="34752">
                  <c:v>-0.24654701401852699</c:v>
                </c:pt>
                <c:pt idx="34753">
                  <c:v>-0.239101404279708</c:v>
                </c:pt>
                <c:pt idx="34754">
                  <c:v>-0.23160411498521699</c:v>
                </c:pt>
                <c:pt idx="34755">
                  <c:v>-0.223705794156427</c:v>
                </c:pt>
                <c:pt idx="34756">
                  <c:v>-0.21542820402811599</c:v>
                </c:pt>
                <c:pt idx="34757">
                  <c:v>-0.206705976379603</c:v>
                </c:pt>
                <c:pt idx="34758">
                  <c:v>-0.19825390515632099</c:v>
                </c:pt>
                <c:pt idx="34759">
                  <c:v>-0.189292570755249</c:v>
                </c:pt>
                <c:pt idx="34760">
                  <c:v>-0.18017250155239301</c:v>
                </c:pt>
                <c:pt idx="34761">
                  <c:v>-0.17067347457224</c:v>
                </c:pt>
                <c:pt idx="34762">
                  <c:v>-0.16115155023897601</c:v>
                </c:pt>
                <c:pt idx="34763">
                  <c:v>-0.151268848677754</c:v>
                </c:pt>
                <c:pt idx="34764">
                  <c:v>-0.14144065848734999</c:v>
                </c:pt>
                <c:pt idx="34765">
                  <c:v>-0.13134876915518801</c:v>
                </c:pt>
                <c:pt idx="34766">
                  <c:v>-0.121177420696911</c:v>
                </c:pt>
                <c:pt idx="34767">
                  <c:v>-0.11078198221676901</c:v>
                </c:pt>
                <c:pt idx="34768">
                  <c:v>-0.100334918774939</c:v>
                </c:pt>
                <c:pt idx="34769">
                  <c:v>-8.9997166352376201E-2</c:v>
                </c:pt>
                <c:pt idx="34770">
                  <c:v>-7.9175100762537295E-2</c:v>
                </c:pt>
                <c:pt idx="34771">
                  <c:v>-6.9108976557763699E-2</c:v>
                </c:pt>
                <c:pt idx="34772">
                  <c:v>-5.8341307027881498E-2</c:v>
                </c:pt>
                <c:pt idx="34773">
                  <c:v>-4.7792284311726697E-2</c:v>
                </c:pt>
                <c:pt idx="34774">
                  <c:v>-3.7362574480457697E-2</c:v>
                </c:pt>
                <c:pt idx="34775">
                  <c:v>-2.67508139332839E-2</c:v>
                </c:pt>
                <c:pt idx="34776">
                  <c:v>-1.6894649860753001E-2</c:v>
                </c:pt>
                <c:pt idx="34777">
                  <c:v>-6.3543865057910402E-3</c:v>
                </c:pt>
                <c:pt idx="34778">
                  <c:v>3.5839279500961799E-3</c:v>
                </c:pt>
                <c:pt idx="34779">
                  <c:v>1.3503603500763401E-2</c:v>
                </c:pt>
                <c:pt idx="34780">
                  <c:v>2.3313468329388E-2</c:v>
                </c:pt>
                <c:pt idx="34781">
                  <c:v>3.2238497990044898E-2</c:v>
                </c:pt>
                <c:pt idx="34782">
                  <c:v>4.17138764175757E-2</c:v>
                </c:pt>
                <c:pt idx="34783">
                  <c:v>5.0553446294062998E-2</c:v>
                </c:pt>
                <c:pt idx="34784">
                  <c:v>5.9637488933115997E-2</c:v>
                </c:pt>
                <c:pt idx="34785">
                  <c:v>6.7661717480666697E-2</c:v>
                </c:pt>
                <c:pt idx="34786">
                  <c:v>7.5957436814745302E-2</c:v>
                </c:pt>
                <c:pt idx="34787">
                  <c:v>8.35123925683567E-2</c:v>
                </c:pt>
                <c:pt idx="34788">
                  <c:v>9.1037025821870302E-2</c:v>
                </c:pt>
                <c:pt idx="34789">
                  <c:v>9.7951303199961898E-2</c:v>
                </c:pt>
                <c:pt idx="34790">
                  <c:v>0.104704857322515</c:v>
                </c:pt>
                <c:pt idx="34791">
                  <c:v>0.11085948246447</c:v>
                </c:pt>
                <c:pt idx="34792">
                  <c:v>0.116214985989346</c:v>
                </c:pt>
                <c:pt idx="34793">
                  <c:v>0.121945336096815</c:v>
                </c:pt>
                <c:pt idx="34794">
                  <c:v>0.12665881432905901</c:v>
                </c:pt>
                <c:pt idx="34795">
                  <c:v>0.13119442711635501</c:v>
                </c:pt>
                <c:pt idx="34796">
                  <c:v>0.134656843230818</c:v>
                </c:pt>
                <c:pt idx="34797">
                  <c:v>0.13874793263711899</c:v>
                </c:pt>
                <c:pt idx="34798">
                  <c:v>0.14109839615990299</c:v>
                </c:pt>
                <c:pt idx="34799">
                  <c:v>0.14392026886685599</c:v>
                </c:pt>
                <c:pt idx="34800">
                  <c:v>0.14584085730511201</c:v>
                </c:pt>
                <c:pt idx="34801">
                  <c:v>0.14704682488587201</c:v>
                </c:pt>
                <c:pt idx="34802">
                  <c:v>0.148279881382988</c:v>
                </c:pt>
                <c:pt idx="34803">
                  <c:v>0.148587627325907</c:v>
                </c:pt>
                <c:pt idx="34804">
                  <c:v>0.14878870777998501</c:v>
                </c:pt>
                <c:pt idx="34805">
                  <c:v>0.148001642996582</c:v>
                </c:pt>
                <c:pt idx="34806">
                  <c:v>0.147432421383207</c:v>
                </c:pt>
                <c:pt idx="34807">
                  <c:v>0.14592678854840699</c:v>
                </c:pt>
                <c:pt idx="34808">
                  <c:v>0.14384141041496601</c:v>
                </c:pt>
                <c:pt idx="34809">
                  <c:v>0.14177129658792401</c:v>
                </c:pt>
                <c:pt idx="34810">
                  <c:v>0.138486860402392</c:v>
                </c:pt>
                <c:pt idx="34811">
                  <c:v>0.13555853212710101</c:v>
                </c:pt>
                <c:pt idx="34812">
                  <c:v>0.13174658441359199</c:v>
                </c:pt>
                <c:pt idx="34813">
                  <c:v>0.12796655579094701</c:v>
                </c:pt>
                <c:pt idx="34814">
                  <c:v>0.123120447128619</c:v>
                </c:pt>
                <c:pt idx="34815">
                  <c:v>0.118641634916805</c:v>
                </c:pt>
                <c:pt idx="34816">
                  <c:v>0.113386459173901</c:v>
                </c:pt>
                <c:pt idx="34817">
                  <c:v>0.10770741931559701</c:v>
                </c:pt>
                <c:pt idx="34818">
                  <c:v>0.102560270137245</c:v>
                </c:pt>
                <c:pt idx="34819">
                  <c:v>9.5860341047883504E-2</c:v>
                </c:pt>
                <c:pt idx="34820">
                  <c:v>8.9924261849512299E-2</c:v>
                </c:pt>
                <c:pt idx="34821">
                  <c:v>8.3082952844960103E-2</c:v>
                </c:pt>
                <c:pt idx="34822">
                  <c:v>7.6562765500105198E-2</c:v>
                </c:pt>
                <c:pt idx="34823">
                  <c:v>6.9573359797408807E-2</c:v>
                </c:pt>
                <c:pt idx="34824">
                  <c:v>6.2453547448801203E-2</c:v>
                </c:pt>
                <c:pt idx="34825">
                  <c:v>5.5352154308141603E-2</c:v>
                </c:pt>
                <c:pt idx="34826">
                  <c:v>4.7622672510261602E-2</c:v>
                </c:pt>
                <c:pt idx="34827">
                  <c:v>4.0564091372015998E-2</c:v>
                </c:pt>
                <c:pt idx="34828">
                  <c:v>3.2904737623663201E-2</c:v>
                </c:pt>
                <c:pt idx="34829">
                  <c:v>2.5658703713801401E-2</c:v>
                </c:pt>
                <c:pt idx="34830">
                  <c:v>1.78426864055066E-2</c:v>
                </c:pt>
                <c:pt idx="34831">
                  <c:v>1.06437307346103E-2</c:v>
                </c:pt>
                <c:pt idx="34832">
                  <c:v>3.28209438639549E-3</c:v>
                </c:pt>
                <c:pt idx="34833">
                  <c:v>-3.9255244650910201E-3</c:v>
                </c:pt>
                <c:pt idx="34834">
                  <c:v>-1.0717311969824899E-2</c:v>
                </c:pt>
                <c:pt idx="34835">
                  <c:v>-1.8344338244194999E-2</c:v>
                </c:pt>
                <c:pt idx="34836">
                  <c:v>-2.48393790050019E-2</c:v>
                </c:pt>
                <c:pt idx="34837">
                  <c:v>-3.1429813966233497E-2</c:v>
                </c:pt>
                <c:pt idx="34838">
                  <c:v>-3.7723220888786102E-2</c:v>
                </c:pt>
                <c:pt idx="34839">
                  <c:v>-4.3774641125163299E-2</c:v>
                </c:pt>
                <c:pt idx="34840">
                  <c:v>-4.9811466450326997E-2</c:v>
                </c:pt>
                <c:pt idx="34841">
                  <c:v>-5.5378059535739398E-2</c:v>
                </c:pt>
                <c:pt idx="34842">
                  <c:v>-6.03505739647201E-2</c:v>
                </c:pt>
                <c:pt idx="34843">
                  <c:v>-6.5247682522984199E-2</c:v>
                </c:pt>
                <c:pt idx="34844">
                  <c:v>-6.9665321669446598E-2</c:v>
                </c:pt>
                <c:pt idx="34845">
                  <c:v>-7.3833179464633095E-2</c:v>
                </c:pt>
                <c:pt idx="34846">
                  <c:v>-7.7662171639104396E-2</c:v>
                </c:pt>
                <c:pt idx="34847">
                  <c:v>-8.0737852772122004E-2</c:v>
                </c:pt>
                <c:pt idx="34848">
                  <c:v>-8.3673441294518799E-2</c:v>
                </c:pt>
                <c:pt idx="34849">
                  <c:v>-8.6196582906449007E-2</c:v>
                </c:pt>
                <c:pt idx="34850">
                  <c:v>-8.8176038621515906E-2</c:v>
                </c:pt>
                <c:pt idx="34851">
                  <c:v>-8.9688668763960505E-2</c:v>
                </c:pt>
                <c:pt idx="34852">
                  <c:v>-9.0737928108559407E-2</c:v>
                </c:pt>
                <c:pt idx="34853">
                  <c:v>-9.1195349543024898E-2</c:v>
                </c:pt>
                <c:pt idx="34854">
                  <c:v>-9.1180211024051896E-2</c:v>
                </c:pt>
                <c:pt idx="34855">
                  <c:v>-9.0864328560181201E-2</c:v>
                </c:pt>
                <c:pt idx="34856">
                  <c:v>-8.9889055617581606E-2</c:v>
                </c:pt>
                <c:pt idx="34857">
                  <c:v>-8.8647781167157602E-2</c:v>
                </c:pt>
                <c:pt idx="34858">
                  <c:v>-8.6528440271233298E-2</c:v>
                </c:pt>
                <c:pt idx="34859">
                  <c:v>-8.4342068978129195E-2</c:v>
                </c:pt>
                <c:pt idx="34860">
                  <c:v>-8.1375382024440696E-2</c:v>
                </c:pt>
                <c:pt idx="34861">
                  <c:v>-7.7935848002785704E-2</c:v>
                </c:pt>
                <c:pt idx="34862">
                  <c:v>-7.4517203770353299E-2</c:v>
                </c:pt>
                <c:pt idx="34863">
                  <c:v>-7.0070588943211304E-2</c:v>
                </c:pt>
                <c:pt idx="34864">
                  <c:v>-6.5196615077206893E-2</c:v>
                </c:pt>
                <c:pt idx="34865">
                  <c:v>-6.0020511411903101E-2</c:v>
                </c:pt>
                <c:pt idx="34866">
                  <c:v>-5.4426530582317598E-2</c:v>
                </c:pt>
                <c:pt idx="34867">
                  <c:v>-4.8529866877471198E-2</c:v>
                </c:pt>
                <c:pt idx="34868">
                  <c:v>-4.1955708392958001E-2</c:v>
                </c:pt>
                <c:pt idx="34869">
                  <c:v>-3.4940194720095102E-2</c:v>
                </c:pt>
                <c:pt idx="34870">
                  <c:v>-2.77472003117923E-2</c:v>
                </c:pt>
                <c:pt idx="34871">
                  <c:v>-2.0053813752991E-2</c:v>
                </c:pt>
                <c:pt idx="34872">
                  <c:v>-1.2486582930085401E-2</c:v>
                </c:pt>
                <c:pt idx="34873">
                  <c:v>-4.2318395730390696E-3</c:v>
                </c:pt>
                <c:pt idx="34874">
                  <c:v>4.7499775200204796E-3</c:v>
                </c:pt>
                <c:pt idx="34875">
                  <c:v>1.31092180313178E-2</c:v>
                </c:pt>
                <c:pt idx="34876">
                  <c:v>2.2292487122456399E-2</c:v>
                </c:pt>
                <c:pt idx="34877">
                  <c:v>3.1484753276144702E-2</c:v>
                </c:pt>
                <c:pt idx="34878">
                  <c:v>4.1105851841275597E-2</c:v>
                </c:pt>
                <c:pt idx="34879">
                  <c:v>5.0924749116251201E-2</c:v>
                </c:pt>
                <c:pt idx="34880">
                  <c:v>6.0573706634220799E-2</c:v>
                </c:pt>
                <c:pt idx="34881">
                  <c:v>7.0726611926399396E-2</c:v>
                </c:pt>
                <c:pt idx="34882">
                  <c:v>8.0608240970332798E-2</c:v>
                </c:pt>
                <c:pt idx="34883">
                  <c:v>9.1030974631815503E-2</c:v>
                </c:pt>
                <c:pt idx="34884">
                  <c:v>0.10131446606281901</c:v>
                </c:pt>
                <c:pt idx="34885">
                  <c:v>0.111592979661846</c:v>
                </c:pt>
                <c:pt idx="34886">
                  <c:v>0.121954517732834</c:v>
                </c:pt>
                <c:pt idx="34887">
                  <c:v>0.13222315664447701</c:v>
                </c:pt>
                <c:pt idx="34888">
                  <c:v>0.14293116017268301</c:v>
                </c:pt>
                <c:pt idx="34889">
                  <c:v>0.15266475579167799</c:v>
                </c:pt>
                <c:pt idx="34890">
                  <c:v>0.163172595354768</c:v>
                </c:pt>
                <c:pt idx="34891">
                  <c:v>0.17312010321749999</c:v>
                </c:pt>
                <c:pt idx="34892">
                  <c:v>0.183134064494613</c:v>
                </c:pt>
                <c:pt idx="34893">
                  <c:v>0.19329513128860901</c:v>
                </c:pt>
                <c:pt idx="34894">
                  <c:v>0.202726642931746</c:v>
                </c:pt>
                <c:pt idx="34895">
                  <c:v>0.212522142814009</c:v>
                </c:pt>
                <c:pt idx="34896">
                  <c:v>0.22168451069609399</c:v>
                </c:pt>
                <c:pt idx="34897">
                  <c:v>0.231127308145364</c:v>
                </c:pt>
                <c:pt idx="34898">
                  <c:v>0.23986622042195799</c:v>
                </c:pt>
                <c:pt idx="34899">
                  <c:v>0.24834160097522601</c:v>
                </c:pt>
                <c:pt idx="34900">
                  <c:v>0.25674695015466997</c:v>
                </c:pt>
                <c:pt idx="34901">
                  <c:v>0.26524969411374399</c:v>
                </c:pt>
                <c:pt idx="34902">
                  <c:v>0.27272968331888497</c:v>
                </c:pt>
                <c:pt idx="34903">
                  <c:v>0.28044345766006601</c:v>
                </c:pt>
                <c:pt idx="34904">
                  <c:v>0.28772447847052202</c:v>
                </c:pt>
                <c:pt idx="34905">
                  <c:v>0.29451371319804298</c:v>
                </c:pt>
                <c:pt idx="34906">
                  <c:v>0.30157163136242399</c:v>
                </c:pt>
                <c:pt idx="34907">
                  <c:v>0.307456610199212</c:v>
                </c:pt>
                <c:pt idx="34908">
                  <c:v>0.31366028446217997</c:v>
                </c:pt>
                <c:pt idx="34909">
                  <c:v>0.31904425870509801</c:v>
                </c:pt>
                <c:pt idx="34910">
                  <c:v>0.32472316035337501</c:v>
                </c:pt>
                <c:pt idx="34911">
                  <c:v>0.32941708350875498</c:v>
                </c:pt>
                <c:pt idx="34912">
                  <c:v>0.33401326211961602</c:v>
                </c:pt>
                <c:pt idx="34913">
                  <c:v>0.33828260671072502</c:v>
                </c:pt>
                <c:pt idx="34914">
                  <c:v>0.34197461171436699</c:v>
                </c:pt>
                <c:pt idx="34915">
                  <c:v>0.34589559028897099</c:v>
                </c:pt>
                <c:pt idx="34916">
                  <c:v>0.34846109249157298</c:v>
                </c:pt>
                <c:pt idx="34917">
                  <c:v>0.35169051760227399</c:v>
                </c:pt>
                <c:pt idx="34918">
                  <c:v>0.35394444571000699</c:v>
                </c:pt>
                <c:pt idx="34919">
                  <c:v>0.35639305535315202</c:v>
                </c:pt>
                <c:pt idx="34920">
                  <c:v>0.35824347330731399</c:v>
                </c:pt>
                <c:pt idx="34921">
                  <c:v>0.35950792358994998</c:v>
                </c:pt>
                <c:pt idx="34922">
                  <c:v>0.36103305377883999</c:v>
                </c:pt>
                <c:pt idx="34923">
                  <c:v>0.36179179729456501</c:v>
                </c:pt>
                <c:pt idx="34924">
                  <c:v>0.36279385460119601</c:v>
                </c:pt>
                <c:pt idx="34925">
                  <c:v>0.36310852710095298</c:v>
                </c:pt>
                <c:pt idx="34926">
                  <c:v>0.36309609227924</c:v>
                </c:pt>
                <c:pt idx="34927">
                  <c:v>0.36307773105568802</c:v>
                </c:pt>
                <c:pt idx="34928">
                  <c:v>0.362998455430734</c:v>
                </c:pt>
                <c:pt idx="34929">
                  <c:v>0.36238509338024899</c:v>
                </c:pt>
                <c:pt idx="34930">
                  <c:v>0.36173588679211799</c:v>
                </c:pt>
                <c:pt idx="34931">
                  <c:v>0.360874190135129</c:v>
                </c:pt>
                <c:pt idx="34932">
                  <c:v>0.35960691443561699</c:v>
                </c:pt>
                <c:pt idx="34933">
                  <c:v>0.35866299124216</c:v>
                </c:pt>
                <c:pt idx="34934">
                  <c:v>0.35717979531205402</c:v>
                </c:pt>
                <c:pt idx="34935">
                  <c:v>0.35596081698663401</c:v>
                </c:pt>
                <c:pt idx="34936">
                  <c:v>0.35425740646438197</c:v>
                </c:pt>
                <c:pt idx="34937">
                  <c:v>0.35291008350353598</c:v>
                </c:pt>
                <c:pt idx="34938">
                  <c:v>0.35115198661494101</c:v>
                </c:pt>
                <c:pt idx="34939">
                  <c:v>0.34946812850988002</c:v>
                </c:pt>
                <c:pt idx="34940">
                  <c:v>0.34776033206601098</c:v>
                </c:pt>
                <c:pt idx="34941">
                  <c:v>0.34590977100933401</c:v>
                </c:pt>
                <c:pt idx="34942">
                  <c:v>0.34450434293128701</c:v>
                </c:pt>
                <c:pt idx="34943">
                  <c:v>0.34235690465317198</c:v>
                </c:pt>
                <c:pt idx="34944">
                  <c:v>0.340825440953614</c:v>
                </c:pt>
                <c:pt idx="34945">
                  <c:v>0.33890532651735999</c:v>
                </c:pt>
                <c:pt idx="34946">
                  <c:v>0.33753917696386398</c:v>
                </c:pt>
                <c:pt idx="34947">
                  <c:v>0.33624780115320702</c:v>
                </c:pt>
                <c:pt idx="34948">
                  <c:v>0.33419368324608301</c:v>
                </c:pt>
                <c:pt idx="34949">
                  <c:v>0.33328560129115098</c:v>
                </c:pt>
                <c:pt idx="34950">
                  <c:v>0.33180265832684902</c:v>
                </c:pt>
                <c:pt idx="34951">
                  <c:v>0.33068312279508599</c:v>
                </c:pt>
                <c:pt idx="34952">
                  <c:v>0.32993059886237103</c:v>
                </c:pt>
                <c:pt idx="34953">
                  <c:v>0.32879684686635502</c:v>
                </c:pt>
                <c:pt idx="34954">
                  <c:v>0.32796043403298902</c:v>
                </c:pt>
                <c:pt idx="34955">
                  <c:v>0.32748600883000301</c:v>
                </c:pt>
                <c:pt idx="34956">
                  <c:v>0.32716852938311702</c:v>
                </c:pt>
                <c:pt idx="34957">
                  <c:v>0.32696098114062899</c:v>
                </c:pt>
                <c:pt idx="34958">
                  <c:v>0.32663009802764098</c:v>
                </c:pt>
                <c:pt idx="34959">
                  <c:v>0.32665944659924401</c:v>
                </c:pt>
                <c:pt idx="34960">
                  <c:v>0.327217800378586</c:v>
                </c:pt>
                <c:pt idx="34961">
                  <c:v>0.32749151591249698</c:v>
                </c:pt>
                <c:pt idx="34962">
                  <c:v>0.32804448929244401</c:v>
                </c:pt>
                <c:pt idx="34963">
                  <c:v>0.32883003590688697</c:v>
                </c:pt>
                <c:pt idx="34964">
                  <c:v>0.32946000899337302</c:v>
                </c:pt>
                <c:pt idx="34965">
                  <c:v>0.331092921549407</c:v>
                </c:pt>
                <c:pt idx="34966">
                  <c:v>0.33192699134069598</c:v>
                </c:pt>
                <c:pt idx="34967">
                  <c:v>0.333505633876304</c:v>
                </c:pt>
                <c:pt idx="34968">
                  <c:v>0.33496471797625899</c:v>
                </c:pt>
                <c:pt idx="34969">
                  <c:v>0.33697092649843602</c:v>
                </c:pt>
                <c:pt idx="34970">
                  <c:v>0.338708175966138</c:v>
                </c:pt>
                <c:pt idx="34971">
                  <c:v>0.34088440063761899</c:v>
                </c:pt>
                <c:pt idx="34972">
                  <c:v>0.343010485676564</c:v>
                </c:pt>
                <c:pt idx="34973">
                  <c:v>0.34519482432771498</c:v>
                </c:pt>
                <c:pt idx="34974">
                  <c:v>0.34796240902555597</c:v>
                </c:pt>
                <c:pt idx="34975">
                  <c:v>0.35031520024992802</c:v>
                </c:pt>
                <c:pt idx="34976">
                  <c:v>0.35288571073549102</c:v>
                </c:pt>
                <c:pt idx="34977">
                  <c:v>0.35547170882774298</c:v>
                </c:pt>
                <c:pt idx="34978">
                  <c:v>0.35830086560921598</c:v>
                </c:pt>
                <c:pt idx="34979">
                  <c:v>0.36118850174012701</c:v>
                </c:pt>
                <c:pt idx="34980">
                  <c:v>0.36376441616757699</c:v>
                </c:pt>
                <c:pt idx="34981">
                  <c:v>0.36672064539015498</c:v>
                </c:pt>
                <c:pt idx="34982">
                  <c:v>0.36974902174527502</c:v>
                </c:pt>
                <c:pt idx="34983">
                  <c:v>0.37257310939192101</c:v>
                </c:pt>
                <c:pt idx="34984">
                  <c:v>0.37538297562921302</c:v>
                </c:pt>
                <c:pt idx="34985">
                  <c:v>0.37843297489279698</c:v>
                </c:pt>
                <c:pt idx="34986">
                  <c:v>0.38073332043855002</c:v>
                </c:pt>
                <c:pt idx="34987">
                  <c:v>0.38400216473830701</c:v>
                </c:pt>
                <c:pt idx="34988">
                  <c:v>0.38642052887605999</c:v>
                </c:pt>
                <c:pt idx="34989">
                  <c:v>0.38900524448822199</c:v>
                </c:pt>
                <c:pt idx="34990">
                  <c:v>0.39159723993863299</c:v>
                </c:pt>
                <c:pt idx="34991">
                  <c:v>0.39355983965324398</c:v>
                </c:pt>
                <c:pt idx="34992">
                  <c:v>0.39624112706265402</c:v>
                </c:pt>
                <c:pt idx="34993">
                  <c:v>0.39796501768447901</c:v>
                </c:pt>
                <c:pt idx="34994">
                  <c:v>0.39985906889993</c:v>
                </c:pt>
                <c:pt idx="34995">
                  <c:v>0.40151633760481398</c:v>
                </c:pt>
                <c:pt idx="34996">
                  <c:v>0.40297594843864698</c:v>
                </c:pt>
                <c:pt idx="34997">
                  <c:v>0.40436340869682202</c:v>
                </c:pt>
                <c:pt idx="34998">
                  <c:v>0.405475924449331</c:v>
                </c:pt>
                <c:pt idx="34999">
                  <c:v>0.40645754774461201</c:v>
                </c:pt>
                <c:pt idx="35000">
                  <c:v>0.40695288134569302</c:v>
                </c:pt>
                <c:pt idx="35001">
                  <c:v>0.407743493660853</c:v>
                </c:pt>
                <c:pt idx="35002">
                  <c:v>0.40764442462301598</c:v>
                </c:pt>
                <c:pt idx="35003">
                  <c:v>0.40740858079643399</c:v>
                </c:pt>
                <c:pt idx="35004">
                  <c:v>0.40718391360112299</c:v>
                </c:pt>
                <c:pt idx="35005">
                  <c:v>0.40655030398247</c:v>
                </c:pt>
                <c:pt idx="35006">
                  <c:v>0.406172398879523</c:v>
                </c:pt>
                <c:pt idx="35007">
                  <c:v>0.40451459222101399</c:v>
                </c:pt>
                <c:pt idx="35008">
                  <c:v>0.40323373729988399</c:v>
                </c:pt>
                <c:pt idx="35009">
                  <c:v>0.40153788455210898</c:v>
                </c:pt>
                <c:pt idx="35010">
                  <c:v>0.39941317690302403</c:v>
                </c:pt>
                <c:pt idx="35011">
                  <c:v>0.39740622055809799</c:v>
                </c:pt>
                <c:pt idx="35012">
                  <c:v>0.39470120669146103</c:v>
                </c:pt>
                <c:pt idx="35013">
                  <c:v>0.39190444569980998</c:v>
                </c:pt>
                <c:pt idx="35014">
                  <c:v>0.38896909781009298</c:v>
                </c:pt>
                <c:pt idx="35015">
                  <c:v>0.38551294019606103</c:v>
                </c:pt>
                <c:pt idx="35016">
                  <c:v>0.38184891992271502</c:v>
                </c:pt>
                <c:pt idx="35017">
                  <c:v>0.37800502836047101</c:v>
                </c:pt>
                <c:pt idx="35018">
                  <c:v>0.37381286227183502</c:v>
                </c:pt>
                <c:pt idx="35019">
                  <c:v>0.36957837148947797</c:v>
                </c:pt>
                <c:pt idx="35020">
                  <c:v>0.36500620638536702</c:v>
                </c:pt>
                <c:pt idx="35021">
                  <c:v>0.35984748110620901</c:v>
                </c:pt>
                <c:pt idx="35022">
                  <c:v>0.35492629303878598</c:v>
                </c:pt>
                <c:pt idx="35023">
                  <c:v>0.34966526865237502</c:v>
                </c:pt>
                <c:pt idx="35024">
                  <c:v>0.3444267133435</c:v>
                </c:pt>
                <c:pt idx="35025">
                  <c:v>0.33883132858432402</c:v>
                </c:pt>
                <c:pt idx="35026">
                  <c:v>0.33300602116928901</c:v>
                </c:pt>
                <c:pt idx="35027">
                  <c:v>0.32707405431471598</c:v>
                </c:pt>
                <c:pt idx="35028">
                  <c:v>0.32127778077538699</c:v>
                </c:pt>
                <c:pt idx="35029">
                  <c:v>0.31513117223663101</c:v>
                </c:pt>
                <c:pt idx="35030">
                  <c:v>0.30878733273026399</c:v>
                </c:pt>
                <c:pt idx="35031">
                  <c:v>0.30255147217803502</c:v>
                </c:pt>
                <c:pt idx="35032">
                  <c:v>0.29612425087254701</c:v>
                </c:pt>
                <c:pt idx="35033">
                  <c:v>0.28977910399267198</c:v>
                </c:pt>
                <c:pt idx="35034">
                  <c:v>0.28334960481202798</c:v>
                </c:pt>
                <c:pt idx="35035">
                  <c:v>0.27666888796537897</c:v>
                </c:pt>
                <c:pt idx="35036">
                  <c:v>0.270514339796187</c:v>
                </c:pt>
                <c:pt idx="35037">
                  <c:v>0.264231069839584</c:v>
                </c:pt>
                <c:pt idx="35038">
                  <c:v>0.25811183976553298</c:v>
                </c:pt>
                <c:pt idx="35039">
                  <c:v>0.25172815137545901</c:v>
                </c:pt>
                <c:pt idx="35040">
                  <c:v>0.245469196946104</c:v>
                </c:pt>
                <c:pt idx="35041">
                  <c:v>0.239585058389543</c:v>
                </c:pt>
                <c:pt idx="35042">
                  <c:v>0.234023805455917</c:v>
                </c:pt>
                <c:pt idx="35043">
                  <c:v>0.22816442349718399</c:v>
                </c:pt>
                <c:pt idx="35044">
                  <c:v>0.22274722441314199</c:v>
                </c:pt>
                <c:pt idx="35045">
                  <c:v>0.21714116188723601</c:v>
                </c:pt>
                <c:pt idx="35046">
                  <c:v>0.21195434642111199</c:v>
                </c:pt>
                <c:pt idx="35047">
                  <c:v>0.20730925821229601</c:v>
                </c:pt>
                <c:pt idx="35048">
                  <c:v>0.202336004034156</c:v>
                </c:pt>
                <c:pt idx="35049">
                  <c:v>0.197910618023419</c:v>
                </c:pt>
                <c:pt idx="35050">
                  <c:v>0.19362837843141201</c:v>
                </c:pt>
                <c:pt idx="35051">
                  <c:v>0.18963842909069101</c:v>
                </c:pt>
                <c:pt idx="35052">
                  <c:v>0.186149780183857</c:v>
                </c:pt>
                <c:pt idx="35053">
                  <c:v>0.18264909885205699</c:v>
                </c:pt>
                <c:pt idx="35054">
                  <c:v>0.17974935046724999</c:v>
                </c:pt>
                <c:pt idx="35055">
                  <c:v>0.17667313752632199</c:v>
                </c:pt>
                <c:pt idx="35056">
                  <c:v>0.17446782391691101</c:v>
                </c:pt>
                <c:pt idx="35057">
                  <c:v>0.17219475734251999</c:v>
                </c:pt>
                <c:pt idx="35058">
                  <c:v>0.17029262429300299</c:v>
                </c:pt>
                <c:pt idx="35059">
                  <c:v>0.168829087736315</c:v>
                </c:pt>
                <c:pt idx="35060">
                  <c:v>0.16747220649063199</c:v>
                </c:pt>
                <c:pt idx="35061">
                  <c:v>0.16670330829135499</c:v>
                </c:pt>
                <c:pt idx="35062">
                  <c:v>0.16582718851140099</c:v>
                </c:pt>
                <c:pt idx="35063">
                  <c:v>0.165639809523348</c:v>
                </c:pt>
                <c:pt idx="35064">
                  <c:v>0.16572315553477401</c:v>
                </c:pt>
                <c:pt idx="35065">
                  <c:v>0.16597741478226899</c:v>
                </c:pt>
                <c:pt idx="35066">
                  <c:v>0.166889112587363</c:v>
                </c:pt>
                <c:pt idx="35067">
                  <c:v>0.16716428386802101</c:v>
                </c:pt>
                <c:pt idx="35068">
                  <c:v>0.16861769403624599</c:v>
                </c:pt>
                <c:pt idx="35069">
                  <c:v>0.17001356094210399</c:v>
                </c:pt>
                <c:pt idx="35070">
                  <c:v>0.171582379682411</c:v>
                </c:pt>
                <c:pt idx="35071">
                  <c:v>0.173698284154198</c:v>
                </c:pt>
                <c:pt idx="35072">
                  <c:v>0.17546574687245101</c:v>
                </c:pt>
                <c:pt idx="35073">
                  <c:v>0.17783265235274401</c:v>
                </c:pt>
                <c:pt idx="35074">
                  <c:v>0.180348050065886</c:v>
                </c:pt>
                <c:pt idx="35075">
                  <c:v>0.183061672846139</c:v>
                </c:pt>
                <c:pt idx="35076">
                  <c:v>0.18607810919465001</c:v>
                </c:pt>
                <c:pt idx="35077">
                  <c:v>0.18872953168245399</c:v>
                </c:pt>
                <c:pt idx="35078">
                  <c:v>0.19175745790978799</c:v>
                </c:pt>
                <c:pt idx="35079">
                  <c:v>0.195032635092523</c:v>
                </c:pt>
                <c:pt idx="35080">
                  <c:v>0.19837835346973801</c:v>
                </c:pt>
                <c:pt idx="35081">
                  <c:v>0.20167613515007299</c:v>
                </c:pt>
                <c:pt idx="35082">
                  <c:v>0.204973097733786</c:v>
                </c:pt>
                <c:pt idx="35083">
                  <c:v>0.208202511540654</c:v>
                </c:pt>
                <c:pt idx="35084">
                  <c:v>0.211533757538483</c:v>
                </c:pt>
                <c:pt idx="35085">
                  <c:v>0.21452991805935601</c:v>
                </c:pt>
                <c:pt idx="35086">
                  <c:v>0.21787558904888699</c:v>
                </c:pt>
                <c:pt idx="35087">
                  <c:v>0.22074315867546501</c:v>
                </c:pt>
                <c:pt idx="35088">
                  <c:v>0.22373932406081501</c:v>
                </c:pt>
                <c:pt idx="35089">
                  <c:v>0.226325067821016</c:v>
                </c:pt>
                <c:pt idx="35090">
                  <c:v>0.228710062542063</c:v>
                </c:pt>
                <c:pt idx="35091">
                  <c:v>0.231361762490088</c:v>
                </c:pt>
                <c:pt idx="35092">
                  <c:v>0.233319383760759</c:v>
                </c:pt>
                <c:pt idx="35093">
                  <c:v>0.23557270190920199</c:v>
                </c:pt>
                <c:pt idx="35094">
                  <c:v>0.23658014763531901</c:v>
                </c:pt>
                <c:pt idx="35095">
                  <c:v>0.23788358491171999</c:v>
                </c:pt>
                <c:pt idx="35096">
                  <c:v>0.239187824767011</c:v>
                </c:pt>
                <c:pt idx="35097">
                  <c:v>0.23959065511434399</c:v>
                </c:pt>
                <c:pt idx="35098">
                  <c:v>0.240141264732675</c:v>
                </c:pt>
                <c:pt idx="35099">
                  <c:v>0.239701823892497</c:v>
                </c:pt>
                <c:pt idx="35100">
                  <c:v>0.23905311682668401</c:v>
                </c:pt>
                <c:pt idx="35101">
                  <c:v>0.238051496806028</c:v>
                </c:pt>
                <c:pt idx="35102">
                  <c:v>0.236847915794376</c:v>
                </c:pt>
                <c:pt idx="35103">
                  <c:v>0.23494359899685999</c:v>
                </c:pt>
                <c:pt idx="35104">
                  <c:v>0.23248107136051299</c:v>
                </c:pt>
                <c:pt idx="35105">
                  <c:v>0.229661370648723</c:v>
                </c:pt>
                <c:pt idx="35106">
                  <c:v>0.22640964119662399</c:v>
                </c:pt>
                <c:pt idx="35107">
                  <c:v>0.222750499469381</c:v>
                </c:pt>
                <c:pt idx="35108">
                  <c:v>0.21833728023597701</c:v>
                </c:pt>
                <c:pt idx="35109">
                  <c:v>0.21354815062362301</c:v>
                </c:pt>
                <c:pt idx="35110">
                  <c:v>0.208021774289157</c:v>
                </c:pt>
                <c:pt idx="35111">
                  <c:v>0.202293675917493</c:v>
                </c:pt>
                <c:pt idx="35112">
                  <c:v>0.19590788590384001</c:v>
                </c:pt>
                <c:pt idx="35113">
                  <c:v>0.188920339641099</c:v>
                </c:pt>
                <c:pt idx="35114">
                  <c:v>0.181501452711824</c:v>
                </c:pt>
                <c:pt idx="35115">
                  <c:v>0.17382721283456601</c:v>
                </c:pt>
                <c:pt idx="35116">
                  <c:v>0.165417252712595</c:v>
                </c:pt>
                <c:pt idx="35117">
                  <c:v>0.15643369369903001</c:v>
                </c:pt>
                <c:pt idx="35118">
                  <c:v>0.14728732900258901</c:v>
                </c:pt>
                <c:pt idx="35119">
                  <c:v>0.137430747710693</c:v>
                </c:pt>
                <c:pt idx="35120">
                  <c:v>0.12727882053537301</c:v>
                </c:pt>
                <c:pt idx="35121">
                  <c:v>0.116864293166448</c:v>
                </c:pt>
                <c:pt idx="35122">
                  <c:v>0.105454493875679</c:v>
                </c:pt>
                <c:pt idx="35123">
                  <c:v>9.4252363350390306E-2</c:v>
                </c:pt>
                <c:pt idx="35124">
                  <c:v>8.2574445507075406E-2</c:v>
                </c:pt>
                <c:pt idx="35125">
                  <c:v>7.0381899702985598E-2</c:v>
                </c:pt>
                <c:pt idx="35126">
                  <c:v>5.7841499234207901E-2</c:v>
                </c:pt>
                <c:pt idx="35127">
                  <c:v>4.4719314823908098E-2</c:v>
                </c:pt>
                <c:pt idx="35128">
                  <c:v>3.1678068043099597E-2</c:v>
                </c:pt>
                <c:pt idx="35129">
                  <c:v>1.8300536287480601E-2</c:v>
                </c:pt>
                <c:pt idx="35130">
                  <c:v>4.9181621621910204E-3</c:v>
                </c:pt>
                <c:pt idx="35131">
                  <c:v>-8.7308408167820605E-3</c:v>
                </c:pt>
                <c:pt idx="35132">
                  <c:v>-2.2829496682333701E-2</c:v>
                </c:pt>
                <c:pt idx="35133">
                  <c:v>-3.7065868031683498E-2</c:v>
                </c:pt>
                <c:pt idx="35134">
                  <c:v>-5.1009578339926399E-2</c:v>
                </c:pt>
                <c:pt idx="35135">
                  <c:v>-6.5183820976160795E-2</c:v>
                </c:pt>
                <c:pt idx="35136">
                  <c:v>-7.9751253552997795E-2</c:v>
                </c:pt>
                <c:pt idx="35137">
                  <c:v>-9.4148318528807104E-2</c:v>
                </c:pt>
                <c:pt idx="35138">
                  <c:v>-0.108311121577449</c:v>
                </c:pt>
                <c:pt idx="35139">
                  <c:v>-0.122618939066689</c:v>
                </c:pt>
                <c:pt idx="35140">
                  <c:v>-0.136771628857948</c:v>
                </c:pt>
                <c:pt idx="35141">
                  <c:v>-0.150688170001509</c:v>
                </c:pt>
                <c:pt idx="35142">
                  <c:v>-0.164588810481584</c:v>
                </c:pt>
                <c:pt idx="35143">
                  <c:v>-0.17827309146223</c:v>
                </c:pt>
                <c:pt idx="35144">
                  <c:v>-0.19175107510382899</c:v>
                </c:pt>
                <c:pt idx="35145">
                  <c:v>-0.20520345086436101</c:v>
                </c:pt>
                <c:pt idx="35146">
                  <c:v>-0.218080673491544</c:v>
                </c:pt>
                <c:pt idx="35147">
                  <c:v>-0.230892628291885</c:v>
                </c:pt>
                <c:pt idx="35148">
                  <c:v>-0.24290299239480401</c:v>
                </c:pt>
                <c:pt idx="35149">
                  <c:v>-0.25497969755540001</c:v>
                </c:pt>
                <c:pt idx="35150">
                  <c:v>-0.26676383962426897</c:v>
                </c:pt>
                <c:pt idx="35151">
                  <c:v>-0.27765924061150998</c:v>
                </c:pt>
                <c:pt idx="35152">
                  <c:v>-0.28873153590070499</c:v>
                </c:pt>
                <c:pt idx="35153">
                  <c:v>-0.29868187613564501</c:v>
                </c:pt>
                <c:pt idx="35154">
                  <c:v>-0.30867579605086098</c:v>
                </c:pt>
                <c:pt idx="35155">
                  <c:v>-0.31803735105499498</c:v>
                </c:pt>
                <c:pt idx="35156">
                  <c:v>-0.32682797202505898</c:v>
                </c:pt>
                <c:pt idx="35157">
                  <c:v>-0.33504703851483197</c:v>
                </c:pt>
                <c:pt idx="35158">
                  <c:v>-0.34254164130501502</c:v>
                </c:pt>
                <c:pt idx="35159">
                  <c:v>-0.34985087684877397</c:v>
                </c:pt>
                <c:pt idx="35160">
                  <c:v>-0.35648263997301799</c:v>
                </c:pt>
                <c:pt idx="35161">
                  <c:v>-0.362518175923075</c:v>
                </c:pt>
                <c:pt idx="35162">
                  <c:v>-0.367744360238423</c:v>
                </c:pt>
                <c:pt idx="35163">
                  <c:v>-0.37266981135114002</c:v>
                </c:pt>
                <c:pt idx="35164">
                  <c:v>-0.37686888442181599</c:v>
                </c:pt>
                <c:pt idx="35165">
                  <c:v>-0.38066052410490597</c:v>
                </c:pt>
                <c:pt idx="35166">
                  <c:v>-0.38374609417136601</c:v>
                </c:pt>
                <c:pt idx="35167">
                  <c:v>-0.38620503154841201</c:v>
                </c:pt>
                <c:pt idx="35168">
                  <c:v>-0.38798589359687602</c:v>
                </c:pt>
                <c:pt idx="35169">
                  <c:v>-0.38928967595430802</c:v>
                </c:pt>
                <c:pt idx="35170">
                  <c:v>-0.39010316057542999</c:v>
                </c:pt>
                <c:pt idx="35171">
                  <c:v>-0.39036144546517199</c:v>
                </c:pt>
                <c:pt idx="35172">
                  <c:v>-0.39004851560183201</c:v>
                </c:pt>
                <c:pt idx="35173">
                  <c:v>-0.38910365734441699</c:v>
                </c:pt>
                <c:pt idx="35174">
                  <c:v>-0.38790052967404498</c:v>
                </c:pt>
                <c:pt idx="35175">
                  <c:v>-0.38589497630124903</c:v>
                </c:pt>
                <c:pt idx="35176">
                  <c:v>-0.38372985522088199</c:v>
                </c:pt>
                <c:pt idx="35177">
                  <c:v>-0.381235365435173</c:v>
                </c:pt>
                <c:pt idx="35178">
                  <c:v>-0.377901238874087</c:v>
                </c:pt>
                <c:pt idx="35179">
                  <c:v>-0.37419168096932698</c:v>
                </c:pt>
                <c:pt idx="35180">
                  <c:v>-0.370355291406405</c:v>
                </c:pt>
                <c:pt idx="35181">
                  <c:v>-0.36602567898134702</c:v>
                </c:pt>
                <c:pt idx="35182">
                  <c:v>-0.36154505350619698</c:v>
                </c:pt>
                <c:pt idx="35183">
                  <c:v>-0.35678270601885498</c:v>
                </c:pt>
                <c:pt idx="35184">
                  <c:v>-0.35143185959363299</c:v>
                </c:pt>
                <c:pt idx="35185">
                  <c:v>-0.34600279823913499</c:v>
                </c:pt>
                <c:pt idx="35186">
                  <c:v>-0.340363220919291</c:v>
                </c:pt>
                <c:pt idx="35187">
                  <c:v>-0.33466283027695998</c:v>
                </c:pt>
                <c:pt idx="35188">
                  <c:v>-0.32875054848451202</c:v>
                </c:pt>
                <c:pt idx="35189">
                  <c:v>-0.32263699580330601</c:v>
                </c:pt>
                <c:pt idx="35190">
                  <c:v>-0.31655551346016902</c:v>
                </c:pt>
                <c:pt idx="35191">
                  <c:v>-0.310198206171233</c:v>
                </c:pt>
                <c:pt idx="35192">
                  <c:v>-0.30457551007983702</c:v>
                </c:pt>
                <c:pt idx="35193">
                  <c:v>-0.29830056630230301</c:v>
                </c:pt>
                <c:pt idx="35194">
                  <c:v>-0.29223389340869599</c:v>
                </c:pt>
                <c:pt idx="35195">
                  <c:v>-0.28612901366520899</c:v>
                </c:pt>
                <c:pt idx="35196">
                  <c:v>-0.280046321954938</c:v>
                </c:pt>
                <c:pt idx="35197">
                  <c:v>-0.27450273312002799</c:v>
                </c:pt>
                <c:pt idx="35198">
                  <c:v>-0.26866793463931399</c:v>
                </c:pt>
                <c:pt idx="35199">
                  <c:v>-0.26339014279479001</c:v>
                </c:pt>
                <c:pt idx="35200">
                  <c:v>-0.258135150511625</c:v>
                </c:pt>
                <c:pt idx="35201">
                  <c:v>-0.25326867872530201</c:v>
                </c:pt>
                <c:pt idx="35202">
                  <c:v>-0.248557367392542</c:v>
                </c:pt>
                <c:pt idx="35203">
                  <c:v>-0.24415607128599501</c:v>
                </c:pt>
                <c:pt idx="35204">
                  <c:v>-0.240328118121478</c:v>
                </c:pt>
                <c:pt idx="35205">
                  <c:v>-0.23667557481170701</c:v>
                </c:pt>
                <c:pt idx="35206">
                  <c:v>-0.23318981074411799</c:v>
                </c:pt>
                <c:pt idx="35207">
                  <c:v>-0.23013360441577199</c:v>
                </c:pt>
                <c:pt idx="35208">
                  <c:v>-0.22753065895635799</c:v>
                </c:pt>
                <c:pt idx="35209">
                  <c:v>-0.225351184821415</c:v>
                </c:pt>
                <c:pt idx="35210">
                  <c:v>-0.22370262807362001</c:v>
                </c:pt>
                <c:pt idx="35211">
                  <c:v>-0.22219606848875201</c:v>
                </c:pt>
                <c:pt idx="35212">
                  <c:v>-0.22123536409889299</c:v>
                </c:pt>
                <c:pt idx="35213">
                  <c:v>-0.22093255351834501</c:v>
                </c:pt>
                <c:pt idx="35214">
                  <c:v>-0.22067765454114499</c:v>
                </c:pt>
                <c:pt idx="35215">
                  <c:v>-0.221509871001212</c:v>
                </c:pt>
                <c:pt idx="35216">
                  <c:v>-0.22220136409609401</c:v>
                </c:pt>
                <c:pt idx="35217">
                  <c:v>-0.22376063413307001</c:v>
                </c:pt>
                <c:pt idx="35218">
                  <c:v>-0.22554835547921701</c:v>
                </c:pt>
                <c:pt idx="35219">
                  <c:v>-0.227700202412881</c:v>
                </c:pt>
                <c:pt idx="35220">
                  <c:v>-0.23066013763238</c:v>
                </c:pt>
                <c:pt idx="35221">
                  <c:v>-0.23370914267839099</c:v>
                </c:pt>
                <c:pt idx="35222">
                  <c:v>-0.237328281807104</c:v>
                </c:pt>
                <c:pt idx="35223">
                  <c:v>-0.24125791255517001</c:v>
                </c:pt>
                <c:pt idx="35224">
                  <c:v>-0.245753148169705</c:v>
                </c:pt>
                <c:pt idx="35225">
                  <c:v>-0.25053122839115</c:v>
                </c:pt>
                <c:pt idx="35226">
                  <c:v>-0.25579355801442899</c:v>
                </c:pt>
                <c:pt idx="35227">
                  <c:v>-0.261288390231532</c:v>
                </c:pt>
                <c:pt idx="35228">
                  <c:v>-0.26723652494972799</c:v>
                </c:pt>
                <c:pt idx="35229">
                  <c:v>-0.273616344666265</c:v>
                </c:pt>
                <c:pt idx="35230">
                  <c:v>-0.27996861241964099</c:v>
                </c:pt>
                <c:pt idx="35231">
                  <c:v>-0.28695150058263102</c:v>
                </c:pt>
                <c:pt idx="35232">
                  <c:v>-0.29405672793299298</c:v>
                </c:pt>
                <c:pt idx="35233">
                  <c:v>-0.30149815352840198</c:v>
                </c:pt>
                <c:pt idx="35234">
                  <c:v>-0.30904247572354898</c:v>
                </c:pt>
                <c:pt idx="35235">
                  <c:v>-0.316920228367361</c:v>
                </c:pt>
                <c:pt idx="35236">
                  <c:v>-0.32486311160667702</c:v>
                </c:pt>
                <c:pt idx="35237">
                  <c:v>-0.33290480256349197</c:v>
                </c:pt>
                <c:pt idx="35238">
                  <c:v>-0.34140632452257502</c:v>
                </c:pt>
                <c:pt idx="35239">
                  <c:v>-0.34957229070603602</c:v>
                </c:pt>
                <c:pt idx="35240">
                  <c:v>-0.35806979518483101</c:v>
                </c:pt>
                <c:pt idx="35241">
                  <c:v>-0.36656778079202901</c:v>
                </c:pt>
                <c:pt idx="35242">
                  <c:v>-0.37521366515032301</c:v>
                </c:pt>
                <c:pt idx="35243">
                  <c:v>-0.383610179396559</c:v>
                </c:pt>
                <c:pt idx="35244">
                  <c:v>-0.392119939734419</c:v>
                </c:pt>
                <c:pt idx="35245">
                  <c:v>-0.40067654840389999</c:v>
                </c:pt>
                <c:pt idx="35246">
                  <c:v>-0.40896406480442998</c:v>
                </c:pt>
                <c:pt idx="35247">
                  <c:v>-0.417225506808936</c:v>
                </c:pt>
                <c:pt idx="35248">
                  <c:v>-0.42539925106871701</c:v>
                </c:pt>
                <c:pt idx="35249">
                  <c:v>-0.43341476256752698</c:v>
                </c:pt>
                <c:pt idx="35250">
                  <c:v>-0.44105663383653898</c:v>
                </c:pt>
                <c:pt idx="35251">
                  <c:v>-0.448659283147128</c:v>
                </c:pt>
                <c:pt idx="35252">
                  <c:v>-0.45606677046425298</c:v>
                </c:pt>
                <c:pt idx="35253">
                  <c:v>-0.463370311104705</c:v>
                </c:pt>
                <c:pt idx="35254">
                  <c:v>-0.47007108435191203</c:v>
                </c:pt>
                <c:pt idx="35255">
                  <c:v>-0.47682630905685103</c:v>
                </c:pt>
                <c:pt idx="35256">
                  <c:v>-0.48339563236604199</c:v>
                </c:pt>
                <c:pt idx="35257">
                  <c:v>-0.48935545884924903</c:v>
                </c:pt>
                <c:pt idx="35258">
                  <c:v>-0.49512445805234201</c:v>
                </c:pt>
                <c:pt idx="35259">
                  <c:v>-0.500458041763848</c:v>
                </c:pt>
                <c:pt idx="35260">
                  <c:v>-0.50560581886295297</c:v>
                </c:pt>
                <c:pt idx="35261">
                  <c:v>-0.51033497613303402</c:v>
                </c:pt>
                <c:pt idx="35262">
                  <c:v>-0.51473716563536298</c:v>
                </c:pt>
                <c:pt idx="35263">
                  <c:v>-0.51873637316104404</c:v>
                </c:pt>
                <c:pt idx="35264">
                  <c:v>-0.52243174966390604</c:v>
                </c:pt>
                <c:pt idx="35265">
                  <c:v>-0.52576354189591701</c:v>
                </c:pt>
                <c:pt idx="35266">
                  <c:v>-0.528635941497962</c:v>
                </c:pt>
                <c:pt idx="35267">
                  <c:v>-0.53108247379220297</c:v>
                </c:pt>
                <c:pt idx="35268">
                  <c:v>-0.53322491049791998</c:v>
                </c:pt>
                <c:pt idx="35269">
                  <c:v>-0.53500651461951498</c:v>
                </c:pt>
                <c:pt idx="35270">
                  <c:v>-0.53671058549026596</c:v>
                </c:pt>
                <c:pt idx="35271">
                  <c:v>-0.53749228464363497</c:v>
                </c:pt>
                <c:pt idx="35272">
                  <c:v>-0.538376179483537</c:v>
                </c:pt>
                <c:pt idx="35273">
                  <c:v>-0.53866161984453698</c:v>
                </c:pt>
                <c:pt idx="35274">
                  <c:v>-0.53876376004300197</c:v>
                </c:pt>
                <c:pt idx="35275">
                  <c:v>-0.538595430304742</c:v>
                </c:pt>
                <c:pt idx="35276">
                  <c:v>-0.53779416626506604</c:v>
                </c:pt>
                <c:pt idx="35277">
                  <c:v>-0.53671837051175797</c:v>
                </c:pt>
                <c:pt idx="35278">
                  <c:v>-0.53555628689849399</c:v>
                </c:pt>
                <c:pt idx="35279">
                  <c:v>-0.53419396018265497</c:v>
                </c:pt>
                <c:pt idx="35280">
                  <c:v>-0.53250115731648096</c:v>
                </c:pt>
                <c:pt idx="35281">
                  <c:v>-0.53044369220995502</c:v>
                </c:pt>
                <c:pt idx="35282">
                  <c:v>-0.527844243154721</c:v>
                </c:pt>
                <c:pt idx="35283">
                  <c:v>-0.52550259482939898</c:v>
                </c:pt>
                <c:pt idx="35284">
                  <c:v>-0.52273219126016601</c:v>
                </c:pt>
                <c:pt idx="35285">
                  <c:v>-0.519782563535235</c:v>
                </c:pt>
                <c:pt idx="35286">
                  <c:v>-0.51677095577120902</c:v>
                </c:pt>
                <c:pt idx="35287">
                  <c:v>-0.51352892351148205</c:v>
                </c:pt>
                <c:pt idx="35288">
                  <c:v>-0.51006105294300197</c:v>
                </c:pt>
                <c:pt idx="35289">
                  <c:v>-0.50660349022294604</c:v>
                </c:pt>
                <c:pt idx="35290">
                  <c:v>-0.50289031128660999</c:v>
                </c:pt>
                <c:pt idx="35291">
                  <c:v>-0.49946986618706901</c:v>
                </c:pt>
                <c:pt idx="35292">
                  <c:v>-0.49559879526121098</c:v>
                </c:pt>
                <c:pt idx="35293">
                  <c:v>-0.49170323455575399</c:v>
                </c:pt>
                <c:pt idx="35294">
                  <c:v>-0.48763806809029497</c:v>
                </c:pt>
                <c:pt idx="35295">
                  <c:v>-0.48380775573246998</c:v>
                </c:pt>
                <c:pt idx="35296">
                  <c:v>-0.48023462059509098</c:v>
                </c:pt>
                <c:pt idx="35297">
                  <c:v>-0.476096775623434</c:v>
                </c:pt>
                <c:pt idx="35298">
                  <c:v>-0.47220596715479701</c:v>
                </c:pt>
                <c:pt idx="35299">
                  <c:v>-0.468403204714816</c:v>
                </c:pt>
                <c:pt idx="35300">
                  <c:v>-0.46444142462409799</c:v>
                </c:pt>
                <c:pt idx="35301">
                  <c:v>-0.461059690722948</c:v>
                </c:pt>
                <c:pt idx="35302">
                  <c:v>-0.457527659803102</c:v>
                </c:pt>
                <c:pt idx="35303">
                  <c:v>-0.45377920149005202</c:v>
                </c:pt>
                <c:pt idx="35304">
                  <c:v>-0.45011357334942997</c:v>
                </c:pt>
                <c:pt idx="35305">
                  <c:v>-0.44694378123119399</c:v>
                </c:pt>
                <c:pt idx="35306">
                  <c:v>-0.443817966327129</c:v>
                </c:pt>
                <c:pt idx="35307">
                  <c:v>-0.44065799141198297</c:v>
                </c:pt>
                <c:pt idx="35308">
                  <c:v>-0.43755239860086598</c:v>
                </c:pt>
                <c:pt idx="35309">
                  <c:v>-0.43446155446637202</c:v>
                </c:pt>
                <c:pt idx="35310">
                  <c:v>-0.43177183541555503</c:v>
                </c:pt>
                <c:pt idx="35311">
                  <c:v>-0.42945958558182901</c:v>
                </c:pt>
                <c:pt idx="35312">
                  <c:v>-0.42701632171374898</c:v>
                </c:pt>
                <c:pt idx="35313">
                  <c:v>-0.42453569925113999</c:v>
                </c:pt>
                <c:pt idx="35314">
                  <c:v>-0.42224870893820199</c:v>
                </c:pt>
                <c:pt idx="35315">
                  <c:v>-0.420116095536891</c:v>
                </c:pt>
                <c:pt idx="35316">
                  <c:v>-0.418422015533227</c:v>
                </c:pt>
                <c:pt idx="35317">
                  <c:v>-0.41654937189448699</c:v>
                </c:pt>
                <c:pt idx="35318">
                  <c:v>-0.41482653133418301</c:v>
                </c:pt>
                <c:pt idx="35319">
                  <c:v>-0.41350288359745402</c:v>
                </c:pt>
                <c:pt idx="35320">
                  <c:v>-0.41180567597987899</c:v>
                </c:pt>
                <c:pt idx="35321">
                  <c:v>-0.41063102537732699</c:v>
                </c:pt>
                <c:pt idx="35322">
                  <c:v>-0.40949371085837</c:v>
                </c:pt>
                <c:pt idx="35323">
                  <c:v>-0.40864120222279599</c:v>
                </c:pt>
                <c:pt idx="35324">
                  <c:v>-0.40784423364461297</c:v>
                </c:pt>
                <c:pt idx="35325">
                  <c:v>-0.40688854611483699</c:v>
                </c:pt>
                <c:pt idx="35326">
                  <c:v>-0.40632950358495101</c:v>
                </c:pt>
                <c:pt idx="35327">
                  <c:v>-0.40548068996377701</c:v>
                </c:pt>
                <c:pt idx="35328">
                  <c:v>-0.40514946530193502</c:v>
                </c:pt>
                <c:pt idx="35329">
                  <c:v>-0.40472600351632698</c:v>
                </c:pt>
                <c:pt idx="35330">
                  <c:v>-0.40426154307830803</c:v>
                </c:pt>
                <c:pt idx="35331">
                  <c:v>-0.40377103093171601</c:v>
                </c:pt>
                <c:pt idx="35332">
                  <c:v>-0.403517810261247</c:v>
                </c:pt>
                <c:pt idx="35333">
                  <c:v>-0.40327966613788002</c:v>
                </c:pt>
                <c:pt idx="35334">
                  <c:v>-0.40307378981673903</c:v>
                </c:pt>
                <c:pt idx="35335">
                  <c:v>-0.40272948362261601</c:v>
                </c:pt>
                <c:pt idx="35336">
                  <c:v>-0.40252318317891</c:v>
                </c:pt>
                <c:pt idx="35337">
                  <c:v>-0.40210401820146802</c:v>
                </c:pt>
                <c:pt idx="35338">
                  <c:v>-0.40175818584519202</c:v>
                </c:pt>
                <c:pt idx="35339">
                  <c:v>-0.40172435081762597</c:v>
                </c:pt>
                <c:pt idx="35340">
                  <c:v>-0.401203243421202</c:v>
                </c:pt>
                <c:pt idx="35341">
                  <c:v>-0.40063954552917502</c:v>
                </c:pt>
                <c:pt idx="35342">
                  <c:v>-0.40015239581208401</c:v>
                </c:pt>
                <c:pt idx="35343">
                  <c:v>-0.39947913699186899</c:v>
                </c:pt>
                <c:pt idx="35344">
                  <c:v>-0.39879782262102298</c:v>
                </c:pt>
                <c:pt idx="35345">
                  <c:v>-0.39780690066375901</c:v>
                </c:pt>
                <c:pt idx="35346">
                  <c:v>-0.39679214172590699</c:v>
                </c:pt>
                <c:pt idx="35347">
                  <c:v>-0.39542529040295299</c:v>
                </c:pt>
                <c:pt idx="35348">
                  <c:v>-0.39445371848446997</c:v>
                </c:pt>
                <c:pt idx="35349">
                  <c:v>-0.39279932613416702</c:v>
                </c:pt>
                <c:pt idx="35350">
                  <c:v>-0.39128142346318201</c:v>
                </c:pt>
                <c:pt idx="35351">
                  <c:v>-0.38975266283787702</c:v>
                </c:pt>
                <c:pt idx="35352">
                  <c:v>-0.38760536801204398</c:v>
                </c:pt>
                <c:pt idx="35353">
                  <c:v>-0.385451842047906</c:v>
                </c:pt>
                <c:pt idx="35354">
                  <c:v>-0.38298916746548001</c:v>
                </c:pt>
                <c:pt idx="35355">
                  <c:v>-0.380622398515158</c:v>
                </c:pt>
                <c:pt idx="35356">
                  <c:v>-0.37794751829578299</c:v>
                </c:pt>
                <c:pt idx="35357">
                  <c:v>-0.374836705909179</c:v>
                </c:pt>
                <c:pt idx="35358">
                  <c:v>-0.371861449771409</c:v>
                </c:pt>
                <c:pt idx="35359">
                  <c:v>-0.36835588467489599</c:v>
                </c:pt>
                <c:pt idx="35360">
                  <c:v>-0.36486340327163302</c:v>
                </c:pt>
                <c:pt idx="35361">
                  <c:v>-0.36124082749427999</c:v>
                </c:pt>
                <c:pt idx="35362">
                  <c:v>-0.35714900664319899</c:v>
                </c:pt>
                <c:pt idx="35363">
                  <c:v>-0.35290085924611497</c:v>
                </c:pt>
                <c:pt idx="35364">
                  <c:v>-0.34845694360051599</c:v>
                </c:pt>
                <c:pt idx="35365">
                  <c:v>-0.34386695227798098</c:v>
                </c:pt>
                <c:pt idx="35366">
                  <c:v>-0.33927249796931602</c:v>
                </c:pt>
                <c:pt idx="35367">
                  <c:v>-0.33414417468806301</c:v>
                </c:pt>
                <c:pt idx="35368">
                  <c:v>-0.32880166921135201</c:v>
                </c:pt>
                <c:pt idx="35369">
                  <c:v>-0.32338910131424498</c:v>
                </c:pt>
                <c:pt idx="35370">
                  <c:v>-0.31772803143318601</c:v>
                </c:pt>
                <c:pt idx="35371">
                  <c:v>-0.31195216125466901</c:v>
                </c:pt>
                <c:pt idx="35372">
                  <c:v>-0.305874854601697</c:v>
                </c:pt>
                <c:pt idx="35373">
                  <c:v>-0.29979651641856497</c:v>
                </c:pt>
                <c:pt idx="35374">
                  <c:v>-0.29332551216277503</c:v>
                </c:pt>
                <c:pt idx="35375">
                  <c:v>-0.286984978718624</c:v>
                </c:pt>
                <c:pt idx="35376">
                  <c:v>-0.28015239595944402</c:v>
                </c:pt>
                <c:pt idx="35377">
                  <c:v>-0.27341688426810201</c:v>
                </c:pt>
                <c:pt idx="35378">
                  <c:v>-0.26640626777908</c:v>
                </c:pt>
                <c:pt idx="35379">
                  <c:v>-0.25916119473099503</c:v>
                </c:pt>
                <c:pt idx="35380">
                  <c:v>-0.25201459900961798</c:v>
                </c:pt>
                <c:pt idx="35381">
                  <c:v>-0.24439318529082801</c:v>
                </c:pt>
                <c:pt idx="35382">
                  <c:v>-0.237157910729585</c:v>
                </c:pt>
                <c:pt idx="35383">
                  <c:v>-0.229302399377945</c:v>
                </c:pt>
                <c:pt idx="35384">
                  <c:v>-0.221565402012527</c:v>
                </c:pt>
                <c:pt idx="35385">
                  <c:v>-0.21379616547264699</c:v>
                </c:pt>
                <c:pt idx="35386">
                  <c:v>-0.205760035860728</c:v>
                </c:pt>
                <c:pt idx="35387">
                  <c:v>-0.19800068231522</c:v>
                </c:pt>
                <c:pt idx="35388">
                  <c:v>-0.19017950692986799</c:v>
                </c:pt>
                <c:pt idx="35389">
                  <c:v>-0.18209662282387601</c:v>
                </c:pt>
                <c:pt idx="35390">
                  <c:v>-0.17394807874221899</c:v>
                </c:pt>
                <c:pt idx="35391">
                  <c:v>-0.165804875405931</c:v>
                </c:pt>
                <c:pt idx="35392">
                  <c:v>-0.15778748572557999</c:v>
                </c:pt>
                <c:pt idx="35393">
                  <c:v>-0.150086187132143</c:v>
                </c:pt>
                <c:pt idx="35394">
                  <c:v>-0.14178825101117501</c:v>
                </c:pt>
                <c:pt idx="35395">
                  <c:v>-0.133751422450027</c:v>
                </c:pt>
                <c:pt idx="35396">
                  <c:v>-0.12571517227315199</c:v>
                </c:pt>
                <c:pt idx="35397">
                  <c:v>-0.11763284852003</c:v>
                </c:pt>
                <c:pt idx="35398">
                  <c:v>-0.11010953941776901</c:v>
                </c:pt>
                <c:pt idx="35399">
                  <c:v>-0.102129417041724</c:v>
                </c:pt>
                <c:pt idx="35400">
                  <c:v>-9.4584457467692895E-2</c:v>
                </c:pt>
                <c:pt idx="35401">
                  <c:v>-8.6774668034270697E-2</c:v>
                </c:pt>
                <c:pt idx="35402">
                  <c:v>-7.9387236714606499E-2</c:v>
                </c:pt>
                <c:pt idx="35403">
                  <c:v>-7.2071928339072597E-2</c:v>
                </c:pt>
                <c:pt idx="35404">
                  <c:v>-6.4808722786152503E-2</c:v>
                </c:pt>
                <c:pt idx="35405">
                  <c:v>-5.7758608374700197E-2</c:v>
                </c:pt>
                <c:pt idx="35406">
                  <c:v>-5.0784944516726299E-2</c:v>
                </c:pt>
                <c:pt idx="35407">
                  <c:v>-4.4098493957179602E-2</c:v>
                </c:pt>
                <c:pt idx="35408">
                  <c:v>-3.7326791275526801E-2</c:v>
                </c:pt>
                <c:pt idx="35409">
                  <c:v>-3.1059982286919099E-2</c:v>
                </c:pt>
                <c:pt idx="35410">
                  <c:v>-2.4737099858148599E-2</c:v>
                </c:pt>
                <c:pt idx="35411">
                  <c:v>-1.85783958137344E-2</c:v>
                </c:pt>
                <c:pt idx="35412">
                  <c:v>-1.2771333887482399E-2</c:v>
                </c:pt>
                <c:pt idx="35413">
                  <c:v>-7.2141361505151796E-3</c:v>
                </c:pt>
                <c:pt idx="35414">
                  <c:v>-2.1159753963684602E-3</c:v>
                </c:pt>
                <c:pt idx="35415">
                  <c:v>3.02320138300267E-3</c:v>
                </c:pt>
                <c:pt idx="35416">
                  <c:v>8.1697941385999104E-3</c:v>
                </c:pt>
                <c:pt idx="35417">
                  <c:v>1.26158598137387E-2</c:v>
                </c:pt>
                <c:pt idx="35418">
                  <c:v>1.70871836742718E-2</c:v>
                </c:pt>
                <c:pt idx="35419">
                  <c:v>2.11535515268188E-2</c:v>
                </c:pt>
                <c:pt idx="35420">
                  <c:v>2.4739509805772001E-2</c:v>
                </c:pt>
                <c:pt idx="35421">
                  <c:v>2.8537886717817901E-2</c:v>
                </c:pt>
                <c:pt idx="35422">
                  <c:v>3.1944415609346702E-2</c:v>
                </c:pt>
                <c:pt idx="35423">
                  <c:v>3.5032558738967497E-2</c:v>
                </c:pt>
                <c:pt idx="35424">
                  <c:v>3.7706377535234897E-2</c:v>
                </c:pt>
                <c:pt idx="35425">
                  <c:v>4.0156935503191701E-2</c:v>
                </c:pt>
                <c:pt idx="35426">
                  <c:v>4.2345028743564897E-2</c:v>
                </c:pt>
                <c:pt idx="35427">
                  <c:v>4.4241011317264399E-2</c:v>
                </c:pt>
                <c:pt idx="35428">
                  <c:v>4.60642592601231E-2</c:v>
                </c:pt>
                <c:pt idx="35429">
                  <c:v>4.72339012453084E-2</c:v>
                </c:pt>
                <c:pt idx="35430">
                  <c:v>4.7986303752607103E-2</c:v>
                </c:pt>
                <c:pt idx="35431">
                  <c:v>4.8693734740147702E-2</c:v>
                </c:pt>
                <c:pt idx="35432">
                  <c:v>4.9254948809389701E-2</c:v>
                </c:pt>
                <c:pt idx="35433">
                  <c:v>4.9530958198583198E-2</c:v>
                </c:pt>
                <c:pt idx="35434">
                  <c:v>4.9352189280867799E-2</c:v>
                </c:pt>
                <c:pt idx="35435">
                  <c:v>4.8958110583568602E-2</c:v>
                </c:pt>
                <c:pt idx="35436">
                  <c:v>4.8473768892737301E-2</c:v>
                </c:pt>
                <c:pt idx="35437">
                  <c:v>4.7732938699983997E-2</c:v>
                </c:pt>
                <c:pt idx="35438">
                  <c:v>4.6834820357469303E-2</c:v>
                </c:pt>
                <c:pt idx="35439">
                  <c:v>4.5439974706201897E-2</c:v>
                </c:pt>
                <c:pt idx="35440">
                  <c:v>4.38358901476242E-2</c:v>
                </c:pt>
                <c:pt idx="35441">
                  <c:v>4.2223180757161603E-2</c:v>
                </c:pt>
                <c:pt idx="35442">
                  <c:v>4.0440304941020397E-2</c:v>
                </c:pt>
                <c:pt idx="35443">
                  <c:v>3.8328384882690303E-2</c:v>
                </c:pt>
                <c:pt idx="35444">
                  <c:v>3.5919884832511503E-2</c:v>
                </c:pt>
                <c:pt idx="35445">
                  <c:v>3.3677566443613097E-2</c:v>
                </c:pt>
                <c:pt idx="35446">
                  <c:v>3.0963219334773699E-2</c:v>
                </c:pt>
                <c:pt idx="35447">
                  <c:v>2.8279128374943899E-2</c:v>
                </c:pt>
                <c:pt idx="35448">
                  <c:v>2.56719149391882E-2</c:v>
                </c:pt>
                <c:pt idx="35449">
                  <c:v>2.2927966997379801E-2</c:v>
                </c:pt>
                <c:pt idx="35450">
                  <c:v>2.0098249393343301E-2</c:v>
                </c:pt>
                <c:pt idx="35451">
                  <c:v>1.7142209704801601E-2</c:v>
                </c:pt>
                <c:pt idx="35452">
                  <c:v>1.38518478610262E-2</c:v>
                </c:pt>
                <c:pt idx="35453">
                  <c:v>1.0882262320871101E-2</c:v>
                </c:pt>
                <c:pt idx="35454">
                  <c:v>7.78088611827224E-3</c:v>
                </c:pt>
                <c:pt idx="35455">
                  <c:v>4.8152973417831596E-3</c:v>
                </c:pt>
                <c:pt idx="35456">
                  <c:v>1.4624493803140699E-3</c:v>
                </c:pt>
                <c:pt idx="35457">
                  <c:v>-1.49547433003553E-3</c:v>
                </c:pt>
                <c:pt idx="35458">
                  <c:v>-4.0767356751805197E-3</c:v>
                </c:pt>
                <c:pt idx="35459">
                  <c:v>-7.2196060383612802E-3</c:v>
                </c:pt>
                <c:pt idx="35460">
                  <c:v>-9.7762098637364393E-3</c:v>
                </c:pt>
                <c:pt idx="35461">
                  <c:v>-1.2490116336740201E-2</c:v>
                </c:pt>
                <c:pt idx="35462">
                  <c:v>-1.45821080324199E-2</c:v>
                </c:pt>
                <c:pt idx="35463">
                  <c:v>-1.7003208144124499E-2</c:v>
                </c:pt>
                <c:pt idx="35464">
                  <c:v>-1.9009327647410101E-2</c:v>
                </c:pt>
                <c:pt idx="35465">
                  <c:v>-2.0803150038302499E-2</c:v>
                </c:pt>
                <c:pt idx="35466">
                  <c:v>-2.2824464147358399E-2</c:v>
                </c:pt>
                <c:pt idx="35467">
                  <c:v>-2.3554551053730399E-2</c:v>
                </c:pt>
                <c:pt idx="35468">
                  <c:v>-2.50754733774298E-2</c:v>
                </c:pt>
                <c:pt idx="35469">
                  <c:v>-2.58695110820697E-2</c:v>
                </c:pt>
                <c:pt idx="35470">
                  <c:v>-2.63606927201827E-2</c:v>
                </c:pt>
                <c:pt idx="35471">
                  <c:v>-2.6509653563076802E-2</c:v>
                </c:pt>
                <c:pt idx="35472">
                  <c:v>-2.6114705919153599E-2</c:v>
                </c:pt>
                <c:pt idx="35473">
                  <c:v>-2.5866237895019201E-2</c:v>
                </c:pt>
                <c:pt idx="35474">
                  <c:v>-2.5017546686581901E-2</c:v>
                </c:pt>
                <c:pt idx="35475">
                  <c:v>-2.3531357951793098E-2</c:v>
                </c:pt>
                <c:pt idx="35476">
                  <c:v>-2.17732053944816E-2</c:v>
                </c:pt>
                <c:pt idx="35477">
                  <c:v>-1.9379495335446001E-2</c:v>
                </c:pt>
                <c:pt idx="35478">
                  <c:v>-1.6883501587180199E-2</c:v>
                </c:pt>
                <c:pt idx="35479">
                  <c:v>-1.42685155427372E-2</c:v>
                </c:pt>
                <c:pt idx="35480">
                  <c:v>-1.07398543905039E-2</c:v>
                </c:pt>
                <c:pt idx="35481">
                  <c:v>-6.6358303792105697E-3</c:v>
                </c:pt>
                <c:pt idx="35482">
                  <c:v>-2.31738474422388E-3</c:v>
                </c:pt>
                <c:pt idx="35483">
                  <c:v>2.41404915671742E-3</c:v>
                </c:pt>
                <c:pt idx="35484">
                  <c:v>7.6772583718859502E-3</c:v>
                </c:pt>
                <c:pt idx="35485">
                  <c:v>1.33143576825068E-2</c:v>
                </c:pt>
                <c:pt idx="35486">
                  <c:v>1.9791726938096901E-2</c:v>
                </c:pt>
                <c:pt idx="35487">
                  <c:v>2.63411297609107E-2</c:v>
                </c:pt>
                <c:pt idx="35488">
                  <c:v>3.36085941065399E-2</c:v>
                </c:pt>
                <c:pt idx="35489">
                  <c:v>4.1311403879947702E-2</c:v>
                </c:pt>
                <c:pt idx="35490">
                  <c:v>4.9183838502349302E-2</c:v>
                </c:pt>
                <c:pt idx="35491">
                  <c:v>5.7836293620087798E-2</c:v>
                </c:pt>
                <c:pt idx="35492">
                  <c:v>6.6636371337183906E-2</c:v>
                </c:pt>
                <c:pt idx="35493">
                  <c:v>7.6059981470331203E-2</c:v>
                </c:pt>
                <c:pt idx="35494">
                  <c:v>8.60533202075561E-2</c:v>
                </c:pt>
                <c:pt idx="35495">
                  <c:v>9.5788273696694001E-2</c:v>
                </c:pt>
                <c:pt idx="35496">
                  <c:v>0.10644207633880801</c:v>
                </c:pt>
                <c:pt idx="35497">
                  <c:v>0.117311650147696</c:v>
                </c:pt>
                <c:pt idx="35498">
                  <c:v>0.12861476720454701</c:v>
                </c:pt>
                <c:pt idx="35499">
                  <c:v>0.14036574486984199</c:v>
                </c:pt>
                <c:pt idx="35500">
                  <c:v>0.152085209338613</c:v>
                </c:pt>
                <c:pt idx="35501">
                  <c:v>0.164272687776057</c:v>
                </c:pt>
                <c:pt idx="35502">
                  <c:v>0.176838637271551</c:v>
                </c:pt>
                <c:pt idx="35503">
                  <c:v>0.18948699225847301</c:v>
                </c:pt>
                <c:pt idx="35504">
                  <c:v>0.20248055253354499</c:v>
                </c:pt>
                <c:pt idx="35505">
                  <c:v>0.21559486298993399</c:v>
                </c:pt>
                <c:pt idx="35506">
                  <c:v>0.22866794603316801</c:v>
                </c:pt>
                <c:pt idx="35507">
                  <c:v>0.24207861836816599</c:v>
                </c:pt>
                <c:pt idx="35508">
                  <c:v>0.255615041973209</c:v>
                </c:pt>
                <c:pt idx="35509">
                  <c:v>0.26921927368135701</c:v>
                </c:pt>
                <c:pt idx="35510">
                  <c:v>0.28286480258706598</c:v>
                </c:pt>
                <c:pt idx="35511">
                  <c:v>0.29613105858762501</c:v>
                </c:pt>
                <c:pt idx="35512">
                  <c:v>0.30994951575426599</c:v>
                </c:pt>
                <c:pt idx="35513">
                  <c:v>0.32338009186317401</c:v>
                </c:pt>
                <c:pt idx="35514">
                  <c:v>0.33692162964399303</c:v>
                </c:pt>
                <c:pt idx="35515">
                  <c:v>0.35017955098379699</c:v>
                </c:pt>
                <c:pt idx="35516">
                  <c:v>0.36333340132080699</c:v>
                </c:pt>
                <c:pt idx="35517">
                  <c:v>0.37608510719713001</c:v>
                </c:pt>
                <c:pt idx="35518">
                  <c:v>0.388870281764923</c:v>
                </c:pt>
                <c:pt idx="35519">
                  <c:v>0.40132063865473699</c:v>
                </c:pt>
                <c:pt idx="35520">
                  <c:v>0.41354939034205901</c:v>
                </c:pt>
                <c:pt idx="35521">
                  <c:v>0.42566606314232402</c:v>
                </c:pt>
                <c:pt idx="35522">
                  <c:v>0.436644639404973</c:v>
                </c:pt>
                <c:pt idx="35523">
                  <c:v>0.44799906307134502</c:v>
                </c:pt>
                <c:pt idx="35524">
                  <c:v>0.45863206800890299</c:v>
                </c:pt>
                <c:pt idx="35525">
                  <c:v>0.46899150616024998</c:v>
                </c:pt>
                <c:pt idx="35526">
                  <c:v>0.47912774232468502</c:v>
                </c:pt>
                <c:pt idx="35527">
                  <c:v>0.488325497491926</c:v>
                </c:pt>
                <c:pt idx="35528">
                  <c:v>0.49711730698379197</c:v>
                </c:pt>
                <c:pt idx="35529">
                  <c:v>0.50553815335349594</c:v>
                </c:pt>
                <c:pt idx="35530">
                  <c:v>0.51347604044480399</c:v>
                </c:pt>
                <c:pt idx="35531">
                  <c:v>0.520939879563043</c:v>
                </c:pt>
                <c:pt idx="35532">
                  <c:v>0.527437604436791</c:v>
                </c:pt>
                <c:pt idx="35533">
                  <c:v>0.53351246379630601</c:v>
                </c:pt>
                <c:pt idx="35534">
                  <c:v>0.53895408965837699</c:v>
                </c:pt>
                <c:pt idx="35535">
                  <c:v>0.54411697083844801</c:v>
                </c:pt>
                <c:pt idx="35536">
                  <c:v>0.54836399909938205</c:v>
                </c:pt>
                <c:pt idx="35537">
                  <c:v>0.55204711482976998</c:v>
                </c:pt>
                <c:pt idx="35538">
                  <c:v>0.55476804545220104</c:v>
                </c:pt>
                <c:pt idx="35539">
                  <c:v>0.55728511786683199</c:v>
                </c:pt>
                <c:pt idx="35540">
                  <c:v>0.55897836725268701</c:v>
                </c:pt>
                <c:pt idx="35541">
                  <c:v>0.56021007235063602</c:v>
                </c:pt>
                <c:pt idx="35542">
                  <c:v>0.56085230905537098</c:v>
                </c:pt>
                <c:pt idx="35543">
                  <c:v>0.56060658598240398</c:v>
                </c:pt>
                <c:pt idx="35544">
                  <c:v>0.559864999592388</c:v>
                </c:pt>
                <c:pt idx="35545">
                  <c:v>0.55860805424385396</c:v>
                </c:pt>
                <c:pt idx="35546">
                  <c:v>0.55653667698225695</c:v>
                </c:pt>
                <c:pt idx="35547">
                  <c:v>0.55408925703910095</c:v>
                </c:pt>
                <c:pt idx="35548">
                  <c:v>0.55115684003991094</c:v>
                </c:pt>
                <c:pt idx="35549">
                  <c:v>0.54737283698311501</c:v>
                </c:pt>
                <c:pt idx="35550">
                  <c:v>0.54314887258456601</c:v>
                </c:pt>
                <c:pt idx="35551">
                  <c:v>0.538497320560818</c:v>
                </c:pt>
                <c:pt idx="35552">
                  <c:v>0.533333231305121</c:v>
                </c:pt>
                <c:pt idx="35553">
                  <c:v>0.52792263287956798</c:v>
                </c:pt>
                <c:pt idx="35554">
                  <c:v>0.521734841971212</c:v>
                </c:pt>
                <c:pt idx="35555">
                  <c:v>0.515026981795767</c:v>
                </c:pt>
                <c:pt idx="35556">
                  <c:v>0.50857124045674096</c:v>
                </c:pt>
                <c:pt idx="35557">
                  <c:v>0.50123517469846002</c:v>
                </c:pt>
                <c:pt idx="35558">
                  <c:v>0.49390969140179503</c:v>
                </c:pt>
                <c:pt idx="35559">
                  <c:v>0.48606124066607298</c:v>
                </c:pt>
                <c:pt idx="35560">
                  <c:v>0.47778235926518198</c:v>
                </c:pt>
                <c:pt idx="35561">
                  <c:v>0.469843783918864</c:v>
                </c:pt>
                <c:pt idx="35562">
                  <c:v>0.461245560273493</c:v>
                </c:pt>
                <c:pt idx="35563">
                  <c:v>0.45321678111379798</c:v>
                </c:pt>
                <c:pt idx="35564">
                  <c:v>0.44431100171131099</c:v>
                </c:pt>
                <c:pt idx="35565">
                  <c:v>0.43565946076344497</c:v>
                </c:pt>
                <c:pt idx="35566">
                  <c:v>0.42739298025141398</c:v>
                </c:pt>
                <c:pt idx="35567">
                  <c:v>0.41863189778496701</c:v>
                </c:pt>
                <c:pt idx="35568">
                  <c:v>0.41042072151301201</c:v>
                </c:pt>
                <c:pt idx="35569">
                  <c:v>0.40179184074792201</c:v>
                </c:pt>
                <c:pt idx="35570">
                  <c:v>0.39371762580555397</c:v>
                </c:pt>
                <c:pt idx="35571">
                  <c:v>0.38556200533902402</c:v>
                </c:pt>
                <c:pt idx="35572">
                  <c:v>0.377847386978725</c:v>
                </c:pt>
                <c:pt idx="35573">
                  <c:v>0.37017669085101601</c:v>
                </c:pt>
                <c:pt idx="35574">
                  <c:v>0.362986189993528</c:v>
                </c:pt>
                <c:pt idx="35575">
                  <c:v>0.35599578549489203</c:v>
                </c:pt>
                <c:pt idx="35576">
                  <c:v>0.349374366211395</c:v>
                </c:pt>
                <c:pt idx="35577">
                  <c:v>0.34321233860892802</c:v>
                </c:pt>
                <c:pt idx="35578">
                  <c:v>0.337420280103987</c:v>
                </c:pt>
                <c:pt idx="35579">
                  <c:v>0.33243415946678601</c:v>
                </c:pt>
                <c:pt idx="35580">
                  <c:v>0.327609649252113</c:v>
                </c:pt>
                <c:pt idx="35581">
                  <c:v>0.32296880286120599</c:v>
                </c:pt>
                <c:pt idx="35582">
                  <c:v>0.31934106141062801</c:v>
                </c:pt>
                <c:pt idx="35583">
                  <c:v>0.316100788698923</c:v>
                </c:pt>
                <c:pt idx="35584">
                  <c:v>0.31347198981276903</c:v>
                </c:pt>
                <c:pt idx="35585">
                  <c:v>0.31156648734012299</c:v>
                </c:pt>
                <c:pt idx="35586">
                  <c:v>0.30969020070705</c:v>
                </c:pt>
                <c:pt idx="35587">
                  <c:v>0.30883926303114301</c:v>
                </c:pt>
                <c:pt idx="35588">
                  <c:v>0.30852777043604701</c:v>
                </c:pt>
                <c:pt idx="35589">
                  <c:v>0.30905712327833101</c:v>
                </c:pt>
                <c:pt idx="35590">
                  <c:v>0.31003703185674297</c:v>
                </c:pt>
                <c:pt idx="35591">
                  <c:v>0.31146048772814799</c:v>
                </c:pt>
                <c:pt idx="35592">
                  <c:v>0.31368926787047402</c:v>
                </c:pt>
                <c:pt idx="35593">
                  <c:v>0.31650275940898498</c:v>
                </c:pt>
                <c:pt idx="35594">
                  <c:v>0.32000786661371999</c:v>
                </c:pt>
                <c:pt idx="35595">
                  <c:v>0.32430804473830999</c:v>
                </c:pt>
                <c:pt idx="35596">
                  <c:v>0.32871064783292098</c:v>
                </c:pt>
                <c:pt idx="35597">
                  <c:v>0.33380104482846401</c:v>
                </c:pt>
                <c:pt idx="35598">
                  <c:v>0.33966249208757499</c:v>
                </c:pt>
                <c:pt idx="35599">
                  <c:v>0.34592492659729801</c:v>
                </c:pt>
                <c:pt idx="35600">
                  <c:v>0.35267723748773899</c:v>
                </c:pt>
                <c:pt idx="35601">
                  <c:v>0.35990039756922199</c:v>
                </c:pt>
                <c:pt idx="35602">
                  <c:v>0.36766624435640499</c:v>
                </c:pt>
                <c:pt idx="35603">
                  <c:v>0.37572317689901802</c:v>
                </c:pt>
                <c:pt idx="35604">
                  <c:v>0.38440789816160698</c:v>
                </c:pt>
                <c:pt idx="35605">
                  <c:v>0.39344841228546101</c:v>
                </c:pt>
                <c:pt idx="35606">
                  <c:v>0.40277958698163202</c:v>
                </c:pt>
                <c:pt idx="35607">
                  <c:v>0.41255936757620199</c:v>
                </c:pt>
                <c:pt idx="35608">
                  <c:v>0.42211085327509501</c:v>
                </c:pt>
                <c:pt idx="35609">
                  <c:v>0.43245737502040998</c:v>
                </c:pt>
                <c:pt idx="35610">
                  <c:v>0.44238705030152897</c:v>
                </c:pt>
                <c:pt idx="35611">
                  <c:v>0.453296790978863</c:v>
                </c:pt>
                <c:pt idx="35612">
                  <c:v>0.463577713494643</c:v>
                </c:pt>
                <c:pt idx="35613">
                  <c:v>0.47385091388506501</c:v>
                </c:pt>
                <c:pt idx="35614">
                  <c:v>0.48470977275536598</c:v>
                </c:pt>
                <c:pt idx="35615">
                  <c:v>0.49503067209871099</c:v>
                </c:pt>
                <c:pt idx="35616">
                  <c:v>0.505799922373245</c:v>
                </c:pt>
                <c:pt idx="35617">
                  <c:v>0.51615622255254101</c:v>
                </c:pt>
                <c:pt idx="35618">
                  <c:v>0.52634486806939496</c:v>
                </c:pt>
                <c:pt idx="35619">
                  <c:v>0.53626569456439199</c:v>
                </c:pt>
                <c:pt idx="35620">
                  <c:v>0.546332561806535</c:v>
                </c:pt>
                <c:pt idx="35621">
                  <c:v>0.55573165549124803</c:v>
                </c:pt>
                <c:pt idx="35622">
                  <c:v>0.56518496155452402</c:v>
                </c:pt>
                <c:pt idx="35623">
                  <c:v>0.57384196191258396</c:v>
                </c:pt>
                <c:pt idx="35624">
                  <c:v>0.58236013852569002</c:v>
                </c:pt>
                <c:pt idx="35625">
                  <c:v>0.59055036703580799</c:v>
                </c:pt>
                <c:pt idx="35626">
                  <c:v>0.59791038631589399</c:v>
                </c:pt>
                <c:pt idx="35627">
                  <c:v>0.60532944171032799</c:v>
                </c:pt>
                <c:pt idx="35628">
                  <c:v>0.61168685241342902</c:v>
                </c:pt>
                <c:pt idx="35629">
                  <c:v>0.61803784566911002</c:v>
                </c:pt>
                <c:pt idx="35630">
                  <c:v>0.62338019611345197</c:v>
                </c:pt>
                <c:pt idx="35631">
                  <c:v>0.62839891631321199</c:v>
                </c:pt>
                <c:pt idx="35632">
                  <c:v>0.63268545123106401</c:v>
                </c:pt>
                <c:pt idx="35633">
                  <c:v>0.63638651868474205</c:v>
                </c:pt>
                <c:pt idx="35634">
                  <c:v>0.63977320566007601</c:v>
                </c:pt>
                <c:pt idx="35635">
                  <c:v>0.64157752754368402</c:v>
                </c:pt>
                <c:pt idx="35636">
                  <c:v>0.64375068051377204</c:v>
                </c:pt>
                <c:pt idx="35637">
                  <c:v>0.64425705782003995</c:v>
                </c:pt>
                <c:pt idx="35638">
                  <c:v>0.64514674382417003</c:v>
                </c:pt>
                <c:pt idx="35639">
                  <c:v>0.64446397895498797</c:v>
                </c:pt>
                <c:pt idx="35640">
                  <c:v>0.64306780785463802</c:v>
                </c:pt>
                <c:pt idx="35641">
                  <c:v>0.64174005617141905</c:v>
                </c:pt>
                <c:pt idx="35642">
                  <c:v>0.63892617488999803</c:v>
                </c:pt>
                <c:pt idx="35643">
                  <c:v>0.63602250629368895</c:v>
                </c:pt>
                <c:pt idx="35644">
                  <c:v>0.63198486229746598</c:v>
                </c:pt>
                <c:pt idx="35645">
                  <c:v>0.62748611770283502</c:v>
                </c:pt>
                <c:pt idx="35646">
                  <c:v>0.62245828551222104</c:v>
                </c:pt>
                <c:pt idx="35647">
                  <c:v>0.61679951519693299</c:v>
                </c:pt>
                <c:pt idx="35648">
                  <c:v>0.61052965807778703</c:v>
                </c:pt>
                <c:pt idx="35649">
                  <c:v>0.60350606468242096</c:v>
                </c:pt>
                <c:pt idx="35650">
                  <c:v>0.59585889402893</c:v>
                </c:pt>
                <c:pt idx="35651">
                  <c:v>0.587756518367057</c:v>
                </c:pt>
                <c:pt idx="35652">
                  <c:v>0.57952680491180797</c:v>
                </c:pt>
                <c:pt idx="35653">
                  <c:v>0.57007087450207405</c:v>
                </c:pt>
                <c:pt idx="35654">
                  <c:v>0.56079355373198903</c:v>
                </c:pt>
                <c:pt idx="35655">
                  <c:v>0.55066983567544903</c:v>
                </c:pt>
                <c:pt idx="35656">
                  <c:v>0.54055583491009396</c:v>
                </c:pt>
                <c:pt idx="35657">
                  <c:v>0.53010008586557</c:v>
                </c:pt>
                <c:pt idx="35658">
                  <c:v>0.51920721193966901</c:v>
                </c:pt>
                <c:pt idx="35659">
                  <c:v>0.50802556545216604</c:v>
                </c:pt>
                <c:pt idx="35660">
                  <c:v>0.49644557952101898</c:v>
                </c:pt>
                <c:pt idx="35661">
                  <c:v>0.48509094818079801</c:v>
                </c:pt>
                <c:pt idx="35662">
                  <c:v>0.47327620457640501</c:v>
                </c:pt>
                <c:pt idx="35663">
                  <c:v>0.461620342620777</c:v>
                </c:pt>
                <c:pt idx="35664">
                  <c:v>0.44960247353261701</c:v>
                </c:pt>
                <c:pt idx="35665">
                  <c:v>0.43803003444178401</c:v>
                </c:pt>
                <c:pt idx="35666">
                  <c:v>0.425925606158996</c:v>
                </c:pt>
                <c:pt idx="35667">
                  <c:v>0.41410017912824698</c:v>
                </c:pt>
                <c:pt idx="35668">
                  <c:v>0.40272286730958801</c:v>
                </c:pt>
                <c:pt idx="35669">
                  <c:v>0.391029977824629</c:v>
                </c:pt>
                <c:pt idx="35670">
                  <c:v>0.38010044111381303</c:v>
                </c:pt>
                <c:pt idx="35671">
                  <c:v>0.36905471081886798</c:v>
                </c:pt>
                <c:pt idx="35672">
                  <c:v>0.35790830822045999</c:v>
                </c:pt>
                <c:pt idx="35673">
                  <c:v>0.34764332120937702</c:v>
                </c:pt>
                <c:pt idx="35674">
                  <c:v>0.33776141323012898</c:v>
                </c:pt>
                <c:pt idx="35675">
                  <c:v>0.32783196573484502</c:v>
                </c:pt>
                <c:pt idx="35676">
                  <c:v>0.31858350307434502</c:v>
                </c:pt>
                <c:pt idx="35677">
                  <c:v>0.30941603449980298</c:v>
                </c:pt>
                <c:pt idx="35678">
                  <c:v>0.30081045340151902</c:v>
                </c:pt>
                <c:pt idx="35679">
                  <c:v>0.29264123021594102</c:v>
                </c:pt>
                <c:pt idx="35680">
                  <c:v>0.28520558628168702</c:v>
                </c:pt>
                <c:pt idx="35681">
                  <c:v>0.27820667701016699</c:v>
                </c:pt>
                <c:pt idx="35682">
                  <c:v>0.27131962129100701</c:v>
                </c:pt>
                <c:pt idx="35683">
                  <c:v>0.26534031187332102</c:v>
                </c:pt>
                <c:pt idx="35684">
                  <c:v>0.25992456765484501</c:v>
                </c:pt>
                <c:pt idx="35685">
                  <c:v>0.25492003675331798</c:v>
                </c:pt>
                <c:pt idx="35686">
                  <c:v>0.25059783923706502</c:v>
                </c:pt>
                <c:pt idx="35687">
                  <c:v>0.24670980800004999</c:v>
                </c:pt>
                <c:pt idx="35688">
                  <c:v>0.24322813621599301</c:v>
                </c:pt>
                <c:pt idx="35689">
                  <c:v>0.24052671373495599</c:v>
                </c:pt>
                <c:pt idx="35690">
                  <c:v>0.23818529534881999</c:v>
                </c:pt>
                <c:pt idx="35691">
                  <c:v>0.23643587297563401</c:v>
                </c:pt>
                <c:pt idx="35692">
                  <c:v>0.235184162533044</c:v>
                </c:pt>
                <c:pt idx="35693">
                  <c:v>0.234504303334203</c:v>
                </c:pt>
                <c:pt idx="35694">
                  <c:v>0.23388314359092899</c:v>
                </c:pt>
                <c:pt idx="35695">
                  <c:v>0.23422780535128601</c:v>
                </c:pt>
                <c:pt idx="35696">
                  <c:v>0.234660481392723</c:v>
                </c:pt>
                <c:pt idx="35697">
                  <c:v>0.23583872392042499</c:v>
                </c:pt>
                <c:pt idx="35698">
                  <c:v>0.237147054850152</c:v>
                </c:pt>
                <c:pt idx="35699">
                  <c:v>0.23849747470827301</c:v>
                </c:pt>
                <c:pt idx="35700">
                  <c:v>0.24074547140068001</c:v>
                </c:pt>
                <c:pt idx="35701">
                  <c:v>0.24298702738501199</c:v>
                </c:pt>
                <c:pt idx="35702">
                  <c:v>0.24565694350253101</c:v>
                </c:pt>
                <c:pt idx="35703">
                  <c:v>0.24829153509372001</c:v>
                </c:pt>
                <c:pt idx="35704">
                  <c:v>0.25107563878464401</c:v>
                </c:pt>
                <c:pt idx="35705">
                  <c:v>0.25408893315230202</c:v>
                </c:pt>
                <c:pt idx="35706">
                  <c:v>0.25714230332705001</c:v>
                </c:pt>
                <c:pt idx="35707">
                  <c:v>0.260388011826794</c:v>
                </c:pt>
                <c:pt idx="35708">
                  <c:v>0.26364099297198001</c:v>
                </c:pt>
                <c:pt idx="35709">
                  <c:v>0.26687362543857202</c:v>
                </c:pt>
                <c:pt idx="35710">
                  <c:v>0.26970286645771002</c:v>
                </c:pt>
                <c:pt idx="35711">
                  <c:v>0.273127150401968</c:v>
                </c:pt>
                <c:pt idx="35712">
                  <c:v>0.27582236217734402</c:v>
                </c:pt>
                <c:pt idx="35713">
                  <c:v>0.27865629236751299</c:v>
                </c:pt>
                <c:pt idx="35714">
                  <c:v>0.28112468542170599</c:v>
                </c:pt>
                <c:pt idx="35715">
                  <c:v>0.28328263532305498</c:v>
                </c:pt>
                <c:pt idx="35716">
                  <c:v>0.28550995344444802</c:v>
                </c:pt>
                <c:pt idx="35717">
                  <c:v>0.28717135814456002</c:v>
                </c:pt>
                <c:pt idx="35718">
                  <c:v>0.28845183727529899</c:v>
                </c:pt>
                <c:pt idx="35719">
                  <c:v>0.28932009773641598</c:v>
                </c:pt>
                <c:pt idx="35720">
                  <c:v>0.290105274783581</c:v>
                </c:pt>
                <c:pt idx="35721">
                  <c:v>0.28993033452870998</c:v>
                </c:pt>
                <c:pt idx="35722">
                  <c:v>0.28971701423933299</c:v>
                </c:pt>
                <c:pt idx="35723">
                  <c:v>0.28891251357337799</c:v>
                </c:pt>
                <c:pt idx="35724">
                  <c:v>0.28747545706810601</c:v>
                </c:pt>
                <c:pt idx="35725">
                  <c:v>0.28601503647808801</c:v>
                </c:pt>
                <c:pt idx="35726">
                  <c:v>0.283352329493884</c:v>
                </c:pt>
                <c:pt idx="35727">
                  <c:v>0.28029123316580401</c:v>
                </c:pt>
                <c:pt idx="35728">
                  <c:v>0.27697826900432998</c:v>
                </c:pt>
                <c:pt idx="35729">
                  <c:v>0.272828312997414</c:v>
                </c:pt>
                <c:pt idx="35730">
                  <c:v>0.26841574155592601</c:v>
                </c:pt>
                <c:pt idx="35731">
                  <c:v>0.26302515339224303</c:v>
                </c:pt>
                <c:pt idx="35732">
                  <c:v>0.256915507022835</c:v>
                </c:pt>
                <c:pt idx="35733">
                  <c:v>0.25098475288820499</c:v>
                </c:pt>
                <c:pt idx="35734">
                  <c:v>0.244010275415837</c:v>
                </c:pt>
                <c:pt idx="35735">
                  <c:v>0.23662666970636601</c:v>
                </c:pt>
                <c:pt idx="35736">
                  <c:v>0.22865642740261299</c:v>
                </c:pt>
                <c:pt idx="35737">
                  <c:v>0.21993301836607301</c:v>
                </c:pt>
                <c:pt idx="35738">
                  <c:v>0.21114847685813501</c:v>
                </c:pt>
                <c:pt idx="35739">
                  <c:v>0.201714339280884</c:v>
                </c:pt>
                <c:pt idx="35740">
                  <c:v>0.19175049978998501</c:v>
                </c:pt>
                <c:pt idx="35741">
                  <c:v>0.181448183140305</c:v>
                </c:pt>
                <c:pt idx="35742">
                  <c:v>0.17049798796618901</c:v>
                </c:pt>
                <c:pt idx="35743">
                  <c:v>0.15966235502157</c:v>
                </c:pt>
                <c:pt idx="35744">
                  <c:v>0.14804195793392899</c:v>
                </c:pt>
                <c:pt idx="35745">
                  <c:v>0.13615890369879</c:v>
                </c:pt>
                <c:pt idx="35746">
                  <c:v>0.12418256524658899</c:v>
                </c:pt>
                <c:pt idx="35747">
                  <c:v>0.111867331775027</c:v>
                </c:pt>
                <c:pt idx="35748">
                  <c:v>9.9376702372634504E-2</c:v>
                </c:pt>
                <c:pt idx="35749">
                  <c:v>8.6665834841624406E-2</c:v>
                </c:pt>
                <c:pt idx="35750">
                  <c:v>7.3922804716430507E-2</c:v>
                </c:pt>
                <c:pt idx="35751">
                  <c:v>6.10697209106556E-2</c:v>
                </c:pt>
                <c:pt idx="35752">
                  <c:v>4.8164203664633101E-2</c:v>
                </c:pt>
                <c:pt idx="35753">
                  <c:v>3.5359642786066597E-2</c:v>
                </c:pt>
                <c:pt idx="35754">
                  <c:v>2.2282418205365698E-2</c:v>
                </c:pt>
                <c:pt idx="35755">
                  <c:v>9.6866831671023994E-3</c:v>
                </c:pt>
                <c:pt idx="35756">
                  <c:v>-2.8900921378853901E-3</c:v>
                </c:pt>
                <c:pt idx="35757">
                  <c:v>-1.52508051013118E-2</c:v>
                </c:pt>
                <c:pt idx="35758">
                  <c:v>-2.7514415382823499E-2</c:v>
                </c:pt>
                <c:pt idx="35759">
                  <c:v>-3.9749530874662001E-2</c:v>
                </c:pt>
                <c:pt idx="35760">
                  <c:v>-5.1084389353686102E-2</c:v>
                </c:pt>
                <c:pt idx="35761">
                  <c:v>-6.2618725915908197E-2</c:v>
                </c:pt>
                <c:pt idx="35762">
                  <c:v>-7.3364227492551504E-2</c:v>
                </c:pt>
                <c:pt idx="35763">
                  <c:v>-8.3984769861172495E-2</c:v>
                </c:pt>
                <c:pt idx="35764">
                  <c:v>-9.4418417295456997E-2</c:v>
                </c:pt>
                <c:pt idx="35765">
                  <c:v>-0.103807120100902</c:v>
                </c:pt>
                <c:pt idx="35766">
                  <c:v>-0.11310213328473399</c:v>
                </c:pt>
                <c:pt idx="35767">
                  <c:v>-0.121575933652359</c:v>
                </c:pt>
                <c:pt idx="35768">
                  <c:v>-0.12981531050463799</c:v>
                </c:pt>
                <c:pt idx="35769">
                  <c:v>-0.137428191782799</c:v>
                </c:pt>
                <c:pt idx="35770">
                  <c:v>-0.14446212187441701</c:v>
                </c:pt>
                <c:pt idx="35771">
                  <c:v>-0.15071476221872401</c:v>
                </c:pt>
                <c:pt idx="35772">
                  <c:v>-0.156497327666864</c:v>
                </c:pt>
                <c:pt idx="35773">
                  <c:v>-0.161600601174682</c:v>
                </c:pt>
                <c:pt idx="35774">
                  <c:v>-0.166161942556737</c:v>
                </c:pt>
                <c:pt idx="35775">
                  <c:v>-0.16986153513190699</c:v>
                </c:pt>
                <c:pt idx="35776">
                  <c:v>-0.17329532613586801</c:v>
                </c:pt>
                <c:pt idx="35777">
                  <c:v>-0.17567887996190201</c:v>
                </c:pt>
                <c:pt idx="35778">
                  <c:v>-0.17758330714755099</c:v>
                </c:pt>
                <c:pt idx="35779">
                  <c:v>-0.17874236297882901</c:v>
                </c:pt>
                <c:pt idx="35780">
                  <c:v>-0.17928134355234801</c:v>
                </c:pt>
                <c:pt idx="35781">
                  <c:v>-0.17963755294748701</c:v>
                </c:pt>
                <c:pt idx="35782">
                  <c:v>-0.17878447111760401</c:v>
                </c:pt>
                <c:pt idx="35783">
                  <c:v>-0.177845389361554</c:v>
                </c:pt>
                <c:pt idx="35784">
                  <c:v>-0.17598292167642601</c:v>
                </c:pt>
                <c:pt idx="35785">
                  <c:v>-0.173721340587843</c:v>
                </c:pt>
                <c:pt idx="35786">
                  <c:v>-0.17113321874981999</c:v>
                </c:pt>
                <c:pt idx="35787">
                  <c:v>-0.16781624169911399</c:v>
                </c:pt>
                <c:pt idx="35788">
                  <c:v>-0.16413885916672599</c:v>
                </c:pt>
                <c:pt idx="35789">
                  <c:v>-0.160021342398149</c:v>
                </c:pt>
                <c:pt idx="35790">
                  <c:v>-0.15559203591403301</c:v>
                </c:pt>
                <c:pt idx="35791">
                  <c:v>-0.150961955448218</c:v>
                </c:pt>
                <c:pt idx="35792">
                  <c:v>-0.145832463100737</c:v>
                </c:pt>
                <c:pt idx="35793">
                  <c:v>-0.140280061388141</c:v>
                </c:pt>
                <c:pt idx="35794">
                  <c:v>-0.13481597761699801</c:v>
                </c:pt>
                <c:pt idx="35795">
                  <c:v>-0.12891778701735901</c:v>
                </c:pt>
                <c:pt idx="35796">
                  <c:v>-0.123067719750518</c:v>
                </c:pt>
                <c:pt idx="35797">
                  <c:v>-0.117190976717373</c:v>
                </c:pt>
                <c:pt idx="35798">
                  <c:v>-0.111008614999419</c:v>
                </c:pt>
                <c:pt idx="35799">
                  <c:v>-0.105000945430425</c:v>
                </c:pt>
                <c:pt idx="35800">
                  <c:v>-9.8961518976114396E-2</c:v>
                </c:pt>
                <c:pt idx="35801">
                  <c:v>-9.2957404402994701E-2</c:v>
                </c:pt>
                <c:pt idx="35802">
                  <c:v>-8.7151996016214803E-2</c:v>
                </c:pt>
                <c:pt idx="35803">
                  <c:v>-8.1525281412667905E-2</c:v>
                </c:pt>
                <c:pt idx="35804">
                  <c:v>-7.6082473800836603E-2</c:v>
                </c:pt>
                <c:pt idx="35805">
                  <c:v>-7.0740946130520302E-2</c:v>
                </c:pt>
                <c:pt idx="35806">
                  <c:v>-6.5945829174807499E-2</c:v>
                </c:pt>
                <c:pt idx="35807">
                  <c:v>-6.1170539167469798E-2</c:v>
                </c:pt>
                <c:pt idx="35808">
                  <c:v>-5.71173798855329E-2</c:v>
                </c:pt>
                <c:pt idx="35809">
                  <c:v>-5.3434308929130703E-2</c:v>
                </c:pt>
                <c:pt idx="35810">
                  <c:v>-4.9883696964330801E-2</c:v>
                </c:pt>
                <c:pt idx="35811">
                  <c:v>-4.7003691599771497E-2</c:v>
                </c:pt>
                <c:pt idx="35812">
                  <c:v>-4.43527931474176E-2</c:v>
                </c:pt>
                <c:pt idx="35813">
                  <c:v>-4.2668386637557502E-2</c:v>
                </c:pt>
                <c:pt idx="35814">
                  <c:v>-4.1357727747489498E-2</c:v>
                </c:pt>
                <c:pt idx="35815">
                  <c:v>-4.0206336032233898E-2</c:v>
                </c:pt>
                <c:pt idx="35816">
                  <c:v>-4.020878531726E-2</c:v>
                </c:pt>
                <c:pt idx="35817">
                  <c:v>-4.0302955105893601E-2</c:v>
                </c:pt>
                <c:pt idx="35818">
                  <c:v>-4.13879412760313E-2</c:v>
                </c:pt>
                <c:pt idx="35819">
                  <c:v>-4.3031031737653297E-2</c:v>
                </c:pt>
                <c:pt idx="35820">
                  <c:v>-4.5189363890237498E-2</c:v>
                </c:pt>
                <c:pt idx="35821">
                  <c:v>-4.7834239466760103E-2</c:v>
                </c:pt>
                <c:pt idx="35822">
                  <c:v>-5.1310593469092503E-2</c:v>
                </c:pt>
                <c:pt idx="35823">
                  <c:v>-5.5391065888226801E-2</c:v>
                </c:pt>
                <c:pt idx="35824">
                  <c:v>-6.0139854270439601E-2</c:v>
                </c:pt>
                <c:pt idx="35825">
                  <c:v>-6.5511547508182805E-2</c:v>
                </c:pt>
                <c:pt idx="35826">
                  <c:v>-7.1233038536986898E-2</c:v>
                </c:pt>
                <c:pt idx="35827">
                  <c:v>-7.7743293960790202E-2</c:v>
                </c:pt>
                <c:pt idx="35828">
                  <c:v>-8.4620741698751403E-2</c:v>
                </c:pt>
                <c:pt idx="35829">
                  <c:v>-9.2319012913822496E-2</c:v>
                </c:pt>
                <c:pt idx="35830">
                  <c:v>-0.100392311667144</c:v>
                </c:pt>
                <c:pt idx="35831">
                  <c:v>-0.109063762591005</c:v>
                </c:pt>
                <c:pt idx="35832">
                  <c:v>-0.117826443129206</c:v>
                </c:pt>
                <c:pt idx="35833">
                  <c:v>-0.12743655549229499</c:v>
                </c:pt>
                <c:pt idx="35834">
                  <c:v>-0.137271141278826</c:v>
                </c:pt>
                <c:pt idx="35835">
                  <c:v>-0.14747597086081801</c:v>
                </c:pt>
                <c:pt idx="35836">
                  <c:v>-0.15843960924821501</c:v>
                </c:pt>
                <c:pt idx="35837">
                  <c:v>-0.168975436997131</c:v>
                </c:pt>
                <c:pt idx="35838">
                  <c:v>-0.18028850496498799</c:v>
                </c:pt>
                <c:pt idx="35839">
                  <c:v>-0.191431398824424</c:v>
                </c:pt>
                <c:pt idx="35840">
                  <c:v>-0.20302697230456199</c:v>
                </c:pt>
                <c:pt idx="35841">
                  <c:v>-0.215048004994596</c:v>
                </c:pt>
                <c:pt idx="35842">
                  <c:v>-0.22626848406255601</c:v>
                </c:pt>
                <c:pt idx="35843">
                  <c:v>-0.23819306509558899</c:v>
                </c:pt>
                <c:pt idx="35844">
                  <c:v>-0.249875158672165</c:v>
                </c:pt>
                <c:pt idx="35845">
                  <c:v>-0.26159732584423101</c:v>
                </c:pt>
                <c:pt idx="35846">
                  <c:v>-0.27352575708208998</c:v>
                </c:pt>
                <c:pt idx="35847">
                  <c:v>-0.28493268583557801</c:v>
                </c:pt>
                <c:pt idx="35848">
                  <c:v>-0.29640222332566002</c:v>
                </c:pt>
                <c:pt idx="35849">
                  <c:v>-0.307315800539113</c:v>
                </c:pt>
                <c:pt idx="35850">
                  <c:v>-0.318347578241712</c:v>
                </c:pt>
                <c:pt idx="35851">
                  <c:v>-0.329094649872745</c:v>
                </c:pt>
                <c:pt idx="35852">
                  <c:v>-0.33939999378517499</c:v>
                </c:pt>
                <c:pt idx="35853">
                  <c:v>-0.34918709448059898</c:v>
                </c:pt>
                <c:pt idx="35854">
                  <c:v>-0.35864288743049999</c:v>
                </c:pt>
                <c:pt idx="35855">
                  <c:v>-0.367886966827638</c:v>
                </c:pt>
                <c:pt idx="35856">
                  <c:v>-0.376421715140142</c:v>
                </c:pt>
                <c:pt idx="35857">
                  <c:v>-0.38480218443346398</c:v>
                </c:pt>
                <c:pt idx="35858">
                  <c:v>-0.39222944529438403</c:v>
                </c:pt>
                <c:pt idx="35859">
                  <c:v>-0.39923397158137103</c:v>
                </c:pt>
                <c:pt idx="35860">
                  <c:v>-0.40586201234295199</c:v>
                </c:pt>
                <c:pt idx="35861">
                  <c:v>-0.41181588685221399</c:v>
                </c:pt>
                <c:pt idx="35862">
                  <c:v>-0.41717748492814899</c:v>
                </c:pt>
                <c:pt idx="35863">
                  <c:v>-0.42217358263836202</c:v>
                </c:pt>
                <c:pt idx="35864">
                  <c:v>-0.42595677437379698</c:v>
                </c:pt>
                <c:pt idx="35865">
                  <c:v>-0.42964718321871298</c:v>
                </c:pt>
                <c:pt idx="35866">
                  <c:v>-0.43237155393743698</c:v>
                </c:pt>
                <c:pt idx="35867">
                  <c:v>-0.43464742534554002</c:v>
                </c:pt>
                <c:pt idx="35868">
                  <c:v>-0.43663539881888602</c:v>
                </c:pt>
                <c:pt idx="35869">
                  <c:v>-0.43738528219636003</c:v>
                </c:pt>
                <c:pt idx="35870">
                  <c:v>-0.43775446045688099</c:v>
                </c:pt>
                <c:pt idx="35871">
                  <c:v>-0.43749420773164599</c:v>
                </c:pt>
                <c:pt idx="35872">
                  <c:v>-0.43656454856656501</c:v>
                </c:pt>
                <c:pt idx="35873">
                  <c:v>-0.43554325818935802</c:v>
                </c:pt>
                <c:pt idx="35874">
                  <c:v>-0.43352688986795701</c:v>
                </c:pt>
                <c:pt idx="35875">
                  <c:v>-0.43090694016564302</c:v>
                </c:pt>
                <c:pt idx="35876">
                  <c:v>-0.42787977247492598</c:v>
                </c:pt>
                <c:pt idx="35877">
                  <c:v>-0.424317165708472</c:v>
                </c:pt>
                <c:pt idx="35878">
                  <c:v>-0.42033140341825298</c:v>
                </c:pt>
                <c:pt idx="35879">
                  <c:v>-0.41605611437696099</c:v>
                </c:pt>
                <c:pt idx="35880">
                  <c:v>-0.410980820180055</c:v>
                </c:pt>
                <c:pt idx="35881">
                  <c:v>-0.40576617056224901</c:v>
                </c:pt>
                <c:pt idx="35882">
                  <c:v>-0.39993312595396802</c:v>
                </c:pt>
                <c:pt idx="35883">
                  <c:v>-0.39413119565177401</c:v>
                </c:pt>
                <c:pt idx="35884">
                  <c:v>-0.38804520138780901</c:v>
                </c:pt>
                <c:pt idx="35885">
                  <c:v>-0.38128887395933397</c:v>
                </c:pt>
                <c:pt idx="35886">
                  <c:v>-0.37479205641157198</c:v>
                </c:pt>
                <c:pt idx="35887">
                  <c:v>-0.36782738923339198</c:v>
                </c:pt>
                <c:pt idx="35888">
                  <c:v>-0.360904180803161</c:v>
                </c:pt>
                <c:pt idx="35889">
                  <c:v>-0.35380787612171999</c:v>
                </c:pt>
                <c:pt idx="35890">
                  <c:v>-0.34682254715788102</c:v>
                </c:pt>
                <c:pt idx="35891">
                  <c:v>-0.33953897349558299</c:v>
                </c:pt>
                <c:pt idx="35892">
                  <c:v>-0.33230311883237101</c:v>
                </c:pt>
                <c:pt idx="35893">
                  <c:v>-0.325356453185282</c:v>
                </c:pt>
                <c:pt idx="35894">
                  <c:v>-0.31811263573929</c:v>
                </c:pt>
                <c:pt idx="35895">
                  <c:v>-0.31160582455008801</c:v>
                </c:pt>
                <c:pt idx="35896">
                  <c:v>-0.30470811758282501</c:v>
                </c:pt>
                <c:pt idx="35897">
                  <c:v>-0.29804643305872602</c:v>
                </c:pt>
                <c:pt idx="35898">
                  <c:v>-0.29165984951951401</c:v>
                </c:pt>
                <c:pt idx="35899">
                  <c:v>-0.28532792690289899</c:v>
                </c:pt>
                <c:pt idx="35900">
                  <c:v>-0.28008381872202398</c:v>
                </c:pt>
                <c:pt idx="35901">
                  <c:v>-0.27435965342903301</c:v>
                </c:pt>
                <c:pt idx="35902">
                  <c:v>-0.269009211558419</c:v>
                </c:pt>
                <c:pt idx="35903">
                  <c:v>-0.26416181402688799</c:v>
                </c:pt>
                <c:pt idx="35904">
                  <c:v>-0.25967965012536398</c:v>
                </c:pt>
                <c:pt idx="35905">
                  <c:v>-0.25587666045407498</c:v>
                </c:pt>
                <c:pt idx="35906">
                  <c:v>-0.25228841319295298</c:v>
                </c:pt>
                <c:pt idx="35907">
                  <c:v>-0.248753850155679</c:v>
                </c:pt>
                <c:pt idx="35908">
                  <c:v>-0.245746996473406</c:v>
                </c:pt>
                <c:pt idx="35909">
                  <c:v>-0.24341204181630699</c:v>
                </c:pt>
                <c:pt idx="35910">
                  <c:v>-0.24150193878760001</c:v>
                </c:pt>
                <c:pt idx="35911">
                  <c:v>-0.240113753362074</c:v>
                </c:pt>
                <c:pt idx="35912">
                  <c:v>-0.23858956053313399</c:v>
                </c:pt>
                <c:pt idx="35913">
                  <c:v>-0.238071589626974</c:v>
                </c:pt>
                <c:pt idx="35914">
                  <c:v>-0.237853583819718</c:v>
                </c:pt>
                <c:pt idx="35915">
                  <c:v>-0.23794901138645899</c:v>
                </c:pt>
                <c:pt idx="35916">
                  <c:v>-0.23901719637202401</c:v>
                </c:pt>
                <c:pt idx="35917">
                  <c:v>-0.23963598648925299</c:v>
                </c:pt>
                <c:pt idx="35918">
                  <c:v>-0.24109629257388701</c:v>
                </c:pt>
                <c:pt idx="35919">
                  <c:v>-0.24293233294370201</c:v>
                </c:pt>
                <c:pt idx="35920">
                  <c:v>-0.24517554914565301</c:v>
                </c:pt>
                <c:pt idx="35921">
                  <c:v>-0.247334598306169</c:v>
                </c:pt>
                <c:pt idx="35922">
                  <c:v>-0.250327450960802</c:v>
                </c:pt>
                <c:pt idx="35923">
                  <c:v>-0.25342906091295803</c:v>
                </c:pt>
                <c:pt idx="35924">
                  <c:v>-0.25667254049792598</c:v>
                </c:pt>
                <c:pt idx="35925">
                  <c:v>-0.26043954226237798</c:v>
                </c:pt>
                <c:pt idx="35926">
                  <c:v>-0.264022518032901</c:v>
                </c:pt>
                <c:pt idx="35927">
                  <c:v>-0.26840263714726398</c:v>
                </c:pt>
                <c:pt idx="35928">
                  <c:v>-0.272549841863163</c:v>
                </c:pt>
                <c:pt idx="35929">
                  <c:v>-0.27690884944496402</c:v>
                </c:pt>
                <c:pt idx="35930">
                  <c:v>-0.28139629313822601</c:v>
                </c:pt>
                <c:pt idx="35931">
                  <c:v>-0.28589401190372798</c:v>
                </c:pt>
                <c:pt idx="35932">
                  <c:v>-0.29075937968495202</c:v>
                </c:pt>
                <c:pt idx="35933">
                  <c:v>-0.29537885568834499</c:v>
                </c:pt>
                <c:pt idx="35934">
                  <c:v>-0.29993649287313201</c:v>
                </c:pt>
                <c:pt idx="35935">
                  <c:v>-0.30425065106244498</c:v>
                </c:pt>
                <c:pt idx="35936">
                  <c:v>-0.30882521414910102</c:v>
                </c:pt>
                <c:pt idx="35937">
                  <c:v>-0.31337046226230603</c:v>
                </c:pt>
                <c:pt idx="35938">
                  <c:v>-0.31782253505200198</c:v>
                </c:pt>
                <c:pt idx="35939">
                  <c:v>-0.321829103759601</c:v>
                </c:pt>
                <c:pt idx="35940">
                  <c:v>-0.32570024812344101</c:v>
                </c:pt>
                <c:pt idx="35941">
                  <c:v>-0.32955848584418701</c:v>
                </c:pt>
                <c:pt idx="35942">
                  <c:v>-0.333211665486222</c:v>
                </c:pt>
                <c:pt idx="35943">
                  <c:v>-0.33680638444838901</c:v>
                </c:pt>
                <c:pt idx="35944">
                  <c:v>-0.33952425054006602</c:v>
                </c:pt>
                <c:pt idx="35945">
                  <c:v>-0.34210368650335798</c:v>
                </c:pt>
                <c:pt idx="35946">
                  <c:v>-0.34477592016293002</c:v>
                </c:pt>
                <c:pt idx="35947">
                  <c:v>-0.347070818199884</c:v>
                </c:pt>
                <c:pt idx="35948">
                  <c:v>-0.348841838998318</c:v>
                </c:pt>
                <c:pt idx="35949">
                  <c:v>-0.35022360606018399</c:v>
                </c:pt>
                <c:pt idx="35950">
                  <c:v>-0.35146458836641398</c:v>
                </c:pt>
                <c:pt idx="35951">
                  <c:v>-0.35200155671632899</c:v>
                </c:pt>
                <c:pt idx="35952">
                  <c:v>-0.35265087499951597</c:v>
                </c:pt>
                <c:pt idx="35953">
                  <c:v>-0.35269992431834402</c:v>
                </c:pt>
                <c:pt idx="35954">
                  <c:v>-0.35232633409881198</c:v>
                </c:pt>
                <c:pt idx="35955">
                  <c:v>-0.35171283886954902</c:v>
                </c:pt>
                <c:pt idx="35956">
                  <c:v>-0.35055233840653599</c:v>
                </c:pt>
                <c:pt idx="35957">
                  <c:v>-0.349263438164301</c:v>
                </c:pt>
                <c:pt idx="35958">
                  <c:v>-0.34708606199795</c:v>
                </c:pt>
                <c:pt idx="35959">
                  <c:v>-0.34528569082025201</c:v>
                </c:pt>
                <c:pt idx="35960">
                  <c:v>-0.34270337897825798</c:v>
                </c:pt>
                <c:pt idx="35961">
                  <c:v>-0.33976630820965498</c:v>
                </c:pt>
                <c:pt idx="35962">
                  <c:v>-0.33641814140209197</c:v>
                </c:pt>
                <c:pt idx="35963">
                  <c:v>-0.33276441058877498</c:v>
                </c:pt>
                <c:pt idx="35964">
                  <c:v>-0.32924932649755001</c:v>
                </c:pt>
                <c:pt idx="35965">
                  <c:v>-0.32504970996744198</c:v>
                </c:pt>
                <c:pt idx="35966">
                  <c:v>-0.32064709229641503</c:v>
                </c:pt>
                <c:pt idx="35967">
                  <c:v>-0.31578485597080602</c:v>
                </c:pt>
                <c:pt idx="35968">
                  <c:v>-0.31107494332117702</c:v>
                </c:pt>
                <c:pt idx="35969">
                  <c:v>-0.306199921747559</c:v>
                </c:pt>
                <c:pt idx="35970">
                  <c:v>-0.300773517410654</c:v>
                </c:pt>
                <c:pt idx="35971">
                  <c:v>-0.29525565035897999</c:v>
                </c:pt>
                <c:pt idx="35972">
                  <c:v>-0.28942019342314801</c:v>
                </c:pt>
                <c:pt idx="35973">
                  <c:v>-0.28385824719735298</c:v>
                </c:pt>
                <c:pt idx="35974">
                  <c:v>-0.27803370435881802</c:v>
                </c:pt>
                <c:pt idx="35975">
                  <c:v>-0.27191039509956799</c:v>
                </c:pt>
                <c:pt idx="35976">
                  <c:v>-0.26577065411331202</c:v>
                </c:pt>
                <c:pt idx="35977">
                  <c:v>-0.25941435254815898</c:v>
                </c:pt>
                <c:pt idx="35978">
                  <c:v>-0.25343896914089198</c:v>
                </c:pt>
                <c:pt idx="35979">
                  <c:v>-0.247324616008016</c:v>
                </c:pt>
                <c:pt idx="35980">
                  <c:v>-0.24103619722629299</c:v>
                </c:pt>
                <c:pt idx="35981">
                  <c:v>-0.234799166878537</c:v>
                </c:pt>
                <c:pt idx="35982">
                  <c:v>-0.22899932822586899</c:v>
                </c:pt>
                <c:pt idx="35983">
                  <c:v>-0.22278795517473099</c:v>
                </c:pt>
                <c:pt idx="35984">
                  <c:v>-0.217065941571951</c:v>
                </c:pt>
                <c:pt idx="35985">
                  <c:v>-0.210866152414108</c:v>
                </c:pt>
                <c:pt idx="35986">
                  <c:v>-0.20550155364171099</c:v>
                </c:pt>
                <c:pt idx="35987">
                  <c:v>-0.20001423197683399</c:v>
                </c:pt>
                <c:pt idx="35988">
                  <c:v>-0.194388115817789</c:v>
                </c:pt>
                <c:pt idx="35989">
                  <c:v>-0.189477521391267</c:v>
                </c:pt>
                <c:pt idx="35990">
                  <c:v>-0.18403226499567499</c:v>
                </c:pt>
                <c:pt idx="35991">
                  <c:v>-0.179476310472585</c:v>
                </c:pt>
                <c:pt idx="35992">
                  <c:v>-0.174881672324739</c:v>
                </c:pt>
                <c:pt idx="35993">
                  <c:v>-0.17066131937325399</c:v>
                </c:pt>
                <c:pt idx="35994">
                  <c:v>-0.16604210727093099</c:v>
                </c:pt>
                <c:pt idx="35995">
                  <c:v>-0.162167277629547</c:v>
                </c:pt>
                <c:pt idx="35996">
                  <c:v>-0.15850045276614</c:v>
                </c:pt>
                <c:pt idx="35997">
                  <c:v>-0.155133795333049</c:v>
                </c:pt>
                <c:pt idx="35998">
                  <c:v>-0.15170702479713999</c:v>
                </c:pt>
                <c:pt idx="35999">
                  <c:v>-0.14848174479752899</c:v>
                </c:pt>
                <c:pt idx="36000">
                  <c:v>-0.14579160316169101</c:v>
                </c:pt>
                <c:pt idx="36001">
                  <c:v>-0.14309936474576099</c:v>
                </c:pt>
                <c:pt idx="36002">
                  <c:v>-0.140934066620405</c:v>
                </c:pt>
                <c:pt idx="36003">
                  <c:v>-0.13856234886375099</c:v>
                </c:pt>
                <c:pt idx="36004">
                  <c:v>-0.13663679023185099</c:v>
                </c:pt>
                <c:pt idx="36005">
                  <c:v>-0.134748256442735</c:v>
                </c:pt>
                <c:pt idx="36006">
                  <c:v>-0.13356187933032501</c:v>
                </c:pt>
                <c:pt idx="36007">
                  <c:v>-0.132075627061817</c:v>
                </c:pt>
                <c:pt idx="36008">
                  <c:v>-0.13075918847499399</c:v>
                </c:pt>
                <c:pt idx="36009">
                  <c:v>-0.13013582556057801</c:v>
                </c:pt>
                <c:pt idx="36010">
                  <c:v>-0.12900865178132401</c:v>
                </c:pt>
                <c:pt idx="36011">
                  <c:v>-0.12859659402135901</c:v>
                </c:pt>
                <c:pt idx="36012">
                  <c:v>-0.127637255036289</c:v>
                </c:pt>
                <c:pt idx="36013">
                  <c:v>-0.127658012774852</c:v>
                </c:pt>
                <c:pt idx="36014">
                  <c:v>-0.127260656880647</c:v>
                </c:pt>
                <c:pt idx="36015">
                  <c:v>-0.126841149710507</c:v>
                </c:pt>
                <c:pt idx="36016">
                  <c:v>-0.12690122737759399</c:v>
                </c:pt>
                <c:pt idx="36017">
                  <c:v>-0.12652273639612299</c:v>
                </c:pt>
                <c:pt idx="36018">
                  <c:v>-0.12668349766446099</c:v>
                </c:pt>
                <c:pt idx="36019">
                  <c:v>-0.12665401298013099</c:v>
                </c:pt>
                <c:pt idx="36020">
                  <c:v>-0.12676933100609999</c:v>
                </c:pt>
                <c:pt idx="36021">
                  <c:v>-0.12661547391778499</c:v>
                </c:pt>
                <c:pt idx="36022">
                  <c:v>-0.12675635363313001</c:v>
                </c:pt>
                <c:pt idx="36023">
                  <c:v>-0.12688043500611901</c:v>
                </c:pt>
                <c:pt idx="36024">
                  <c:v>-0.12706727195322601</c:v>
                </c:pt>
                <c:pt idx="36025">
                  <c:v>-0.127045945171125</c:v>
                </c:pt>
                <c:pt idx="36026">
                  <c:v>-0.12688317863979601</c:v>
                </c:pt>
                <c:pt idx="36027">
                  <c:v>-0.12695965968435599</c:v>
                </c:pt>
                <c:pt idx="36028">
                  <c:v>-0.126731925094557</c:v>
                </c:pt>
                <c:pt idx="36029">
                  <c:v>-0.126752886627478</c:v>
                </c:pt>
                <c:pt idx="36030">
                  <c:v>-0.12630582809024701</c:v>
                </c:pt>
                <c:pt idx="36031">
                  <c:v>-0.125913520084938</c:v>
                </c:pt>
                <c:pt idx="36032">
                  <c:v>-0.125572533464687</c:v>
                </c:pt>
                <c:pt idx="36033">
                  <c:v>-0.12512245697735599</c:v>
                </c:pt>
                <c:pt idx="36034">
                  <c:v>-0.124578864868478</c:v>
                </c:pt>
                <c:pt idx="36035">
                  <c:v>-0.123885690877547</c:v>
                </c:pt>
                <c:pt idx="36036">
                  <c:v>-0.12328038416437</c:v>
                </c:pt>
                <c:pt idx="36037">
                  <c:v>-0.122190519456568</c:v>
                </c:pt>
                <c:pt idx="36038">
                  <c:v>-0.121477134385931</c:v>
                </c:pt>
                <c:pt idx="36039">
                  <c:v>-0.12012720869152201</c:v>
                </c:pt>
                <c:pt idx="36040">
                  <c:v>-0.118964785404089</c:v>
                </c:pt>
                <c:pt idx="36041">
                  <c:v>-0.117838868382066</c:v>
                </c:pt>
                <c:pt idx="36042">
                  <c:v>-0.11640055230391901</c:v>
                </c:pt>
                <c:pt idx="36043">
                  <c:v>-0.115077620713608</c:v>
                </c:pt>
                <c:pt idx="36044">
                  <c:v>-0.113114228045084</c:v>
                </c:pt>
                <c:pt idx="36045">
                  <c:v>-0.11178806082512301</c:v>
                </c:pt>
                <c:pt idx="36046">
                  <c:v>-0.110151642269622</c:v>
                </c:pt>
                <c:pt idx="36047">
                  <c:v>-0.108427905242447</c:v>
                </c:pt>
                <c:pt idx="36048">
                  <c:v>-0.106424516694447</c:v>
                </c:pt>
                <c:pt idx="36049">
                  <c:v>-0.104467571459516</c:v>
                </c:pt>
                <c:pt idx="36050">
                  <c:v>-0.102597659394341</c:v>
                </c:pt>
                <c:pt idx="36051">
                  <c:v>-0.100721060277247</c:v>
                </c:pt>
                <c:pt idx="36052">
                  <c:v>-9.8642625167694994E-2</c:v>
                </c:pt>
                <c:pt idx="36053">
                  <c:v>-9.6199421559800602E-2</c:v>
                </c:pt>
                <c:pt idx="36054">
                  <c:v>-9.4129031225668305E-2</c:v>
                </c:pt>
                <c:pt idx="36055">
                  <c:v>-9.17870580980579E-2</c:v>
                </c:pt>
                <c:pt idx="36056">
                  <c:v>-8.9869357095861496E-2</c:v>
                </c:pt>
                <c:pt idx="36057">
                  <c:v>-8.7384993125909305E-2</c:v>
                </c:pt>
                <c:pt idx="36058">
                  <c:v>-8.49607749758933E-2</c:v>
                </c:pt>
                <c:pt idx="36059">
                  <c:v>-8.2954428465168095E-2</c:v>
                </c:pt>
                <c:pt idx="36060">
                  <c:v>-8.0507961086124097E-2</c:v>
                </c:pt>
                <c:pt idx="36061">
                  <c:v>-7.8313988655807895E-2</c:v>
                </c:pt>
                <c:pt idx="36062">
                  <c:v>-7.5930427540499695E-2</c:v>
                </c:pt>
                <c:pt idx="36063">
                  <c:v>-7.3672906015690404E-2</c:v>
                </c:pt>
                <c:pt idx="36064">
                  <c:v>-7.1383539854117897E-2</c:v>
                </c:pt>
                <c:pt idx="36065">
                  <c:v>-6.9137722028279197E-2</c:v>
                </c:pt>
                <c:pt idx="36066">
                  <c:v>-6.6725456284965498E-2</c:v>
                </c:pt>
                <c:pt idx="36067">
                  <c:v>-6.4380474010500899E-2</c:v>
                </c:pt>
                <c:pt idx="36068">
                  <c:v>-6.2377372005061202E-2</c:v>
                </c:pt>
                <c:pt idx="36069">
                  <c:v>-5.9902565435760301E-2</c:v>
                </c:pt>
                <c:pt idx="36070">
                  <c:v>-5.791306043958E-2</c:v>
                </c:pt>
                <c:pt idx="36071">
                  <c:v>-5.5364082646536403E-2</c:v>
                </c:pt>
                <c:pt idx="36072">
                  <c:v>-5.3334127624496602E-2</c:v>
                </c:pt>
                <c:pt idx="36073">
                  <c:v>-5.1440329779062099E-2</c:v>
                </c:pt>
                <c:pt idx="36074">
                  <c:v>-4.8927277651915298E-2</c:v>
                </c:pt>
                <c:pt idx="36075">
                  <c:v>-4.6868978259536898E-2</c:v>
                </c:pt>
                <c:pt idx="36076">
                  <c:v>-4.4359883836042897E-2</c:v>
                </c:pt>
                <c:pt idx="36077">
                  <c:v>-4.2358216808892998E-2</c:v>
                </c:pt>
                <c:pt idx="36078">
                  <c:v>-4.0242787396740198E-2</c:v>
                </c:pt>
                <c:pt idx="36079">
                  <c:v>-3.8084859027577397E-2</c:v>
                </c:pt>
                <c:pt idx="36080">
                  <c:v>-3.5496076672679698E-2</c:v>
                </c:pt>
                <c:pt idx="36081">
                  <c:v>-3.3158078162596798E-2</c:v>
                </c:pt>
                <c:pt idx="36082">
                  <c:v>-3.0696221327695599E-2</c:v>
                </c:pt>
                <c:pt idx="36083">
                  <c:v>-2.85984802217382E-2</c:v>
                </c:pt>
                <c:pt idx="36084">
                  <c:v>-2.6213837787344998E-2</c:v>
                </c:pt>
                <c:pt idx="36085">
                  <c:v>-2.3078362665528301E-2</c:v>
                </c:pt>
                <c:pt idx="36086">
                  <c:v>-2.0941949088408102E-2</c:v>
                </c:pt>
                <c:pt idx="36087">
                  <c:v>-1.8137679264523001E-2</c:v>
                </c:pt>
                <c:pt idx="36088">
                  <c:v>-1.5678344678682399E-2</c:v>
                </c:pt>
                <c:pt idx="36089">
                  <c:v>-1.27212859508998E-2</c:v>
                </c:pt>
                <c:pt idx="36090">
                  <c:v>-9.7043552376743E-3</c:v>
                </c:pt>
                <c:pt idx="36091">
                  <c:v>-6.7482778603186301E-3</c:v>
                </c:pt>
                <c:pt idx="36092">
                  <c:v>-3.4978325446254101E-3</c:v>
                </c:pt>
                <c:pt idx="36093">
                  <c:v>-6.3969763103776604E-4</c:v>
                </c:pt>
                <c:pt idx="36094">
                  <c:v>2.8824354165185801E-3</c:v>
                </c:pt>
                <c:pt idx="36095">
                  <c:v>6.1056247431193096E-3</c:v>
                </c:pt>
                <c:pt idx="36096">
                  <c:v>9.8742041316791998E-3</c:v>
                </c:pt>
                <c:pt idx="36097">
                  <c:v>1.3251435369550899E-2</c:v>
                </c:pt>
                <c:pt idx="36098">
                  <c:v>1.72535009005963E-2</c:v>
                </c:pt>
                <c:pt idx="36099">
                  <c:v>2.1226518483063402E-2</c:v>
                </c:pt>
                <c:pt idx="36100">
                  <c:v>2.4793826322086401E-2</c:v>
                </c:pt>
                <c:pt idx="36101">
                  <c:v>2.9059546007266301E-2</c:v>
                </c:pt>
                <c:pt idx="36102">
                  <c:v>3.3216536667652501E-2</c:v>
                </c:pt>
                <c:pt idx="36103">
                  <c:v>3.7769996703699703E-2</c:v>
                </c:pt>
                <c:pt idx="36104">
                  <c:v>4.2192817457686403E-2</c:v>
                </c:pt>
                <c:pt idx="36105">
                  <c:v>4.6534206131057999E-2</c:v>
                </c:pt>
                <c:pt idx="36106">
                  <c:v>5.1286298552086003E-2</c:v>
                </c:pt>
                <c:pt idx="36107">
                  <c:v>5.6035191324159697E-2</c:v>
                </c:pt>
                <c:pt idx="36108">
                  <c:v>6.0840580331964197E-2</c:v>
                </c:pt>
                <c:pt idx="36109">
                  <c:v>6.6060209858960398E-2</c:v>
                </c:pt>
                <c:pt idx="36110">
                  <c:v>7.0690570627593499E-2</c:v>
                </c:pt>
                <c:pt idx="36111">
                  <c:v>7.5691476173936595E-2</c:v>
                </c:pt>
                <c:pt idx="36112">
                  <c:v>8.1113955381526701E-2</c:v>
                </c:pt>
                <c:pt idx="36113">
                  <c:v>8.6234090549260706E-2</c:v>
                </c:pt>
                <c:pt idx="36114">
                  <c:v>9.1391425693316097E-2</c:v>
                </c:pt>
                <c:pt idx="36115">
                  <c:v>9.64088207028935E-2</c:v>
                </c:pt>
                <c:pt idx="36116">
                  <c:v>0.101739275262996</c:v>
                </c:pt>
                <c:pt idx="36117">
                  <c:v>0.10722102769216001</c:v>
                </c:pt>
                <c:pt idx="36118">
                  <c:v>0.112111409035847</c:v>
                </c:pt>
                <c:pt idx="36119">
                  <c:v>0.117494374412752</c:v>
                </c:pt>
                <c:pt idx="36120">
                  <c:v>0.122531001616673</c:v>
                </c:pt>
                <c:pt idx="36121">
                  <c:v>0.127760468319746</c:v>
                </c:pt>
                <c:pt idx="36122">
                  <c:v>0.132712104997674</c:v>
                </c:pt>
                <c:pt idx="36123">
                  <c:v>0.13780320641350099</c:v>
                </c:pt>
                <c:pt idx="36124">
                  <c:v>0.14240603301414001</c:v>
                </c:pt>
                <c:pt idx="36125">
                  <c:v>0.14727928121512199</c:v>
                </c:pt>
                <c:pt idx="36126">
                  <c:v>0.15203246629786901</c:v>
                </c:pt>
                <c:pt idx="36127">
                  <c:v>0.15600554962294699</c:v>
                </c:pt>
                <c:pt idx="36128">
                  <c:v>0.16050129803896299</c:v>
                </c:pt>
                <c:pt idx="36129">
                  <c:v>0.16435748110221901</c:v>
                </c:pt>
                <c:pt idx="36130">
                  <c:v>0.16849731174892099</c:v>
                </c:pt>
                <c:pt idx="36131">
                  <c:v>0.17223100892687701</c:v>
                </c:pt>
                <c:pt idx="36132">
                  <c:v>0.175510161973149</c:v>
                </c:pt>
                <c:pt idx="36133">
                  <c:v>0.17871486636693301</c:v>
                </c:pt>
                <c:pt idx="36134">
                  <c:v>0.18176872364625599</c:v>
                </c:pt>
                <c:pt idx="36135">
                  <c:v>0.184669867956191</c:v>
                </c:pt>
                <c:pt idx="36136">
                  <c:v>0.187285079468334</c:v>
                </c:pt>
                <c:pt idx="36137">
                  <c:v>0.18921987732923601</c:v>
                </c:pt>
                <c:pt idx="36138">
                  <c:v>0.19110816762310301</c:v>
                </c:pt>
                <c:pt idx="36139">
                  <c:v>0.19313504260803299</c:v>
                </c:pt>
                <c:pt idx="36140">
                  <c:v>0.194417152455758</c:v>
                </c:pt>
                <c:pt idx="36141">
                  <c:v>0.19572511661179701</c:v>
                </c:pt>
                <c:pt idx="36142">
                  <c:v>0.196375142773179</c:v>
                </c:pt>
                <c:pt idx="36143">
                  <c:v>0.19698088235105701</c:v>
                </c:pt>
                <c:pt idx="36144">
                  <c:v>0.19759986422140299</c:v>
                </c:pt>
                <c:pt idx="36145">
                  <c:v>0.197620728822998</c:v>
                </c:pt>
                <c:pt idx="36146">
                  <c:v>0.197508667188835</c:v>
                </c:pt>
                <c:pt idx="36147">
                  <c:v>0.197020017644121</c:v>
                </c:pt>
                <c:pt idx="36148">
                  <c:v>0.19659648960800299</c:v>
                </c:pt>
                <c:pt idx="36149">
                  <c:v>0.19569711446212501</c:v>
                </c:pt>
                <c:pt idx="36150">
                  <c:v>0.19456188615161699</c:v>
                </c:pt>
                <c:pt idx="36151">
                  <c:v>0.193332366928436</c:v>
                </c:pt>
                <c:pt idx="36152">
                  <c:v>0.19191721015600099</c:v>
                </c:pt>
                <c:pt idx="36153">
                  <c:v>0.19034675924150901</c:v>
                </c:pt>
                <c:pt idx="36154">
                  <c:v>0.188205217269268</c:v>
                </c:pt>
                <c:pt idx="36155">
                  <c:v>0.18632838882307801</c:v>
                </c:pt>
                <c:pt idx="36156">
                  <c:v>0.18414120035645701</c:v>
                </c:pt>
                <c:pt idx="36157">
                  <c:v>0.182087731507249</c:v>
                </c:pt>
                <c:pt idx="36158">
                  <c:v>0.18003645242050401</c:v>
                </c:pt>
                <c:pt idx="36159">
                  <c:v>0.17718435072011801</c:v>
                </c:pt>
                <c:pt idx="36160">
                  <c:v>0.174794400262647</c:v>
                </c:pt>
                <c:pt idx="36161">
                  <c:v>0.17245730562931899</c:v>
                </c:pt>
                <c:pt idx="36162">
                  <c:v>0.17005681898222599</c:v>
                </c:pt>
                <c:pt idx="36163">
                  <c:v>0.167779604665412</c:v>
                </c:pt>
                <c:pt idx="36164">
                  <c:v>0.16482452638908299</c:v>
                </c:pt>
                <c:pt idx="36165">
                  <c:v>0.16251174674928401</c:v>
                </c:pt>
                <c:pt idx="36166">
                  <c:v>0.160197628274586</c:v>
                </c:pt>
                <c:pt idx="36167">
                  <c:v>0.15794651721914499</c:v>
                </c:pt>
                <c:pt idx="36168">
                  <c:v>0.15604473750494699</c:v>
                </c:pt>
                <c:pt idx="36169">
                  <c:v>0.15375956377983599</c:v>
                </c:pt>
                <c:pt idx="36170">
                  <c:v>0.15176852353106399</c:v>
                </c:pt>
                <c:pt idx="36171">
                  <c:v>0.15034729273247399</c:v>
                </c:pt>
                <c:pt idx="36172">
                  <c:v>0.148737599778309</c:v>
                </c:pt>
                <c:pt idx="36173">
                  <c:v>0.14766178311266701</c:v>
                </c:pt>
                <c:pt idx="36174">
                  <c:v>0.14647089298621499</c:v>
                </c:pt>
                <c:pt idx="36175">
                  <c:v>0.145544034917064</c:v>
                </c:pt>
                <c:pt idx="36176">
                  <c:v>0.14522958974331801</c:v>
                </c:pt>
                <c:pt idx="36177">
                  <c:v>0.14444584894040799</c:v>
                </c:pt>
                <c:pt idx="36178">
                  <c:v>0.14478098034942999</c:v>
                </c:pt>
                <c:pt idx="36179">
                  <c:v>0.14466543464374099</c:v>
                </c:pt>
                <c:pt idx="36180">
                  <c:v>0.14549450243902301</c:v>
                </c:pt>
                <c:pt idx="36181">
                  <c:v>0.146238641406331</c:v>
                </c:pt>
                <c:pt idx="36182">
                  <c:v>0.14741378925613899</c:v>
                </c:pt>
                <c:pt idx="36183">
                  <c:v>0.14900041338074099</c:v>
                </c:pt>
                <c:pt idx="36184">
                  <c:v>0.150730268046049</c:v>
                </c:pt>
                <c:pt idx="36185">
                  <c:v>0.15324468056043999</c:v>
                </c:pt>
                <c:pt idx="36186">
                  <c:v>0.15513018648123</c:v>
                </c:pt>
                <c:pt idx="36187">
                  <c:v>0.158419918886752</c:v>
                </c:pt>
                <c:pt idx="36188">
                  <c:v>0.16136763513817701</c:v>
                </c:pt>
                <c:pt idx="36189">
                  <c:v>0.164923586852677</c:v>
                </c:pt>
                <c:pt idx="36190">
                  <c:v>0.16856729601041501</c:v>
                </c:pt>
                <c:pt idx="36191">
                  <c:v>0.172238454290356</c:v>
                </c:pt>
                <c:pt idx="36192">
                  <c:v>0.17673357603895701</c:v>
                </c:pt>
                <c:pt idx="36193">
                  <c:v>0.180999225323181</c:v>
                </c:pt>
                <c:pt idx="36194">
                  <c:v>0.18580439300321899</c:v>
                </c:pt>
                <c:pt idx="36195">
                  <c:v>0.19072842306261401</c:v>
                </c:pt>
                <c:pt idx="36196">
                  <c:v>0.195874532771497</c:v>
                </c:pt>
                <c:pt idx="36197">
                  <c:v>0.20102897201320899</c:v>
                </c:pt>
                <c:pt idx="36198">
                  <c:v>0.206651572239644</c:v>
                </c:pt>
                <c:pt idx="36199">
                  <c:v>0.21237516713118601</c:v>
                </c:pt>
                <c:pt idx="36200">
                  <c:v>0.218142504879693</c:v>
                </c:pt>
                <c:pt idx="36201">
                  <c:v>0.223878191539675</c:v>
                </c:pt>
                <c:pt idx="36202">
                  <c:v>0.22945874541810299</c:v>
                </c:pt>
                <c:pt idx="36203">
                  <c:v>0.235822018708742</c:v>
                </c:pt>
                <c:pt idx="36204">
                  <c:v>0.241470877359623</c:v>
                </c:pt>
                <c:pt idx="36205">
                  <c:v>0.24728266280910099</c:v>
                </c:pt>
                <c:pt idx="36206">
                  <c:v>0.25293139210194499</c:v>
                </c:pt>
                <c:pt idx="36207">
                  <c:v>0.25887991464173299</c:v>
                </c:pt>
                <c:pt idx="36208">
                  <c:v>0.26437203355628902</c:v>
                </c:pt>
                <c:pt idx="36209">
                  <c:v>0.26970851292060599</c:v>
                </c:pt>
                <c:pt idx="36210">
                  <c:v>0.27531495247447002</c:v>
                </c:pt>
                <c:pt idx="36211">
                  <c:v>0.28008604704277301</c:v>
                </c:pt>
                <c:pt idx="36212">
                  <c:v>0.28534005500570597</c:v>
                </c:pt>
                <c:pt idx="36213">
                  <c:v>0.28958345677666902</c:v>
                </c:pt>
                <c:pt idx="36214">
                  <c:v>0.29428694763329899</c:v>
                </c:pt>
                <c:pt idx="36215">
                  <c:v>0.29819032138347201</c:v>
                </c:pt>
                <c:pt idx="36216">
                  <c:v>0.30191391248242999</c:v>
                </c:pt>
                <c:pt idx="36217">
                  <c:v>0.305465315876355</c:v>
                </c:pt>
                <c:pt idx="36218">
                  <c:v>0.30803755786509102</c:v>
                </c:pt>
                <c:pt idx="36219">
                  <c:v>0.31089918581911502</c:v>
                </c:pt>
                <c:pt idx="36220">
                  <c:v>0.31285866213540597</c:v>
                </c:pt>
                <c:pt idx="36221">
                  <c:v>0.31492949682072702</c:v>
                </c:pt>
                <c:pt idx="36222">
                  <c:v>0.316134790621105</c:v>
                </c:pt>
                <c:pt idx="36223">
                  <c:v>0.31708758668588899</c:v>
                </c:pt>
                <c:pt idx="36224">
                  <c:v>0.317407714044457</c:v>
                </c:pt>
                <c:pt idx="36225">
                  <c:v>0.317472957730912</c:v>
                </c:pt>
                <c:pt idx="36226">
                  <c:v>0.31720392443220102</c:v>
                </c:pt>
                <c:pt idx="36227">
                  <c:v>0.31603970517088797</c:v>
                </c:pt>
                <c:pt idx="36228">
                  <c:v>0.31474629948888899</c:v>
                </c:pt>
                <c:pt idx="36229">
                  <c:v>0.31250353564226202</c:v>
                </c:pt>
                <c:pt idx="36230">
                  <c:v>0.31039194148979699</c:v>
                </c:pt>
                <c:pt idx="36231">
                  <c:v>0.30747045339540102</c:v>
                </c:pt>
                <c:pt idx="36232">
                  <c:v>0.304124010023959</c:v>
                </c:pt>
                <c:pt idx="36233">
                  <c:v>0.30019570027484899</c:v>
                </c:pt>
                <c:pt idx="36234">
                  <c:v>0.29596897191551702</c:v>
                </c:pt>
                <c:pt idx="36235">
                  <c:v>0.29150035291309601</c:v>
                </c:pt>
                <c:pt idx="36236">
                  <c:v>0.286110333169388</c:v>
                </c:pt>
                <c:pt idx="36237">
                  <c:v>0.28085156846716902</c:v>
                </c:pt>
                <c:pt idx="36238">
                  <c:v>0.274856323080721</c:v>
                </c:pt>
                <c:pt idx="36239">
                  <c:v>0.26886213685911398</c:v>
                </c:pt>
                <c:pt idx="36240">
                  <c:v>0.262172242768756</c:v>
                </c:pt>
                <c:pt idx="36241">
                  <c:v>0.25535292268245702</c:v>
                </c:pt>
                <c:pt idx="36242">
                  <c:v>0.24844200937055699</c:v>
                </c:pt>
                <c:pt idx="36243">
                  <c:v>0.24082400792095501</c:v>
                </c:pt>
                <c:pt idx="36244">
                  <c:v>0.233751347112758</c:v>
                </c:pt>
                <c:pt idx="36245">
                  <c:v>0.22575212681287901</c:v>
                </c:pt>
                <c:pt idx="36246">
                  <c:v>0.21781219626162401</c:v>
                </c:pt>
                <c:pt idx="36247">
                  <c:v>0.209917655223049</c:v>
                </c:pt>
                <c:pt idx="36248">
                  <c:v>0.20184593466907599</c:v>
                </c:pt>
                <c:pt idx="36249">
                  <c:v>0.19392786312804899</c:v>
                </c:pt>
                <c:pt idx="36250">
                  <c:v>0.18565408530071401</c:v>
                </c:pt>
                <c:pt idx="36251">
                  <c:v>0.177721592527605</c:v>
                </c:pt>
                <c:pt idx="36252">
                  <c:v>0.16961974192166501</c:v>
                </c:pt>
                <c:pt idx="36253">
                  <c:v>0.16199309043219901</c:v>
                </c:pt>
                <c:pt idx="36254">
                  <c:v>0.15427636138450601</c:v>
                </c:pt>
                <c:pt idx="36255">
                  <c:v>0.146684955311948</c:v>
                </c:pt>
                <c:pt idx="36256">
                  <c:v>0.13919155404240399</c:v>
                </c:pt>
                <c:pt idx="36257">
                  <c:v>0.132052172533312</c:v>
                </c:pt>
                <c:pt idx="36258">
                  <c:v>0.12542157790913799</c:v>
                </c:pt>
                <c:pt idx="36259">
                  <c:v>0.118667508830578</c:v>
                </c:pt>
                <c:pt idx="36260">
                  <c:v>0.112619985717985</c:v>
                </c:pt>
                <c:pt idx="36261">
                  <c:v>0.10659140799622301</c:v>
                </c:pt>
                <c:pt idx="36262">
                  <c:v>0.101428882971627</c:v>
                </c:pt>
                <c:pt idx="36263">
                  <c:v>9.6442190799005401E-2</c:v>
                </c:pt>
                <c:pt idx="36264">
                  <c:v>9.1742011511200497E-2</c:v>
                </c:pt>
                <c:pt idx="36265">
                  <c:v>8.7759783472561498E-2</c:v>
                </c:pt>
                <c:pt idx="36266">
                  <c:v>8.3915913531470404E-2</c:v>
                </c:pt>
                <c:pt idx="36267">
                  <c:v>8.0926205287142797E-2</c:v>
                </c:pt>
                <c:pt idx="36268">
                  <c:v>7.8042736674711399E-2</c:v>
                </c:pt>
                <c:pt idx="36269">
                  <c:v>7.5994118670813904E-2</c:v>
                </c:pt>
                <c:pt idx="36270">
                  <c:v>7.44763025552269E-2</c:v>
                </c:pt>
                <c:pt idx="36271">
                  <c:v>7.3250773835296795E-2</c:v>
                </c:pt>
                <c:pt idx="36272">
                  <c:v>7.2709537133304802E-2</c:v>
                </c:pt>
                <c:pt idx="36273">
                  <c:v>7.2382028494576603E-2</c:v>
                </c:pt>
                <c:pt idx="36274">
                  <c:v>7.3087283129611505E-2</c:v>
                </c:pt>
                <c:pt idx="36275">
                  <c:v>7.3907129547006595E-2</c:v>
                </c:pt>
                <c:pt idx="36276">
                  <c:v>7.5698086357572206E-2</c:v>
                </c:pt>
                <c:pt idx="36277">
                  <c:v>7.7709211949100895E-2</c:v>
                </c:pt>
                <c:pt idx="36278">
                  <c:v>7.9889417180803099E-2</c:v>
                </c:pt>
                <c:pt idx="36279">
                  <c:v>8.30850588128942E-2</c:v>
                </c:pt>
                <c:pt idx="36280">
                  <c:v>8.6506918510247402E-2</c:v>
                </c:pt>
                <c:pt idx="36281">
                  <c:v>9.0579940445004101E-2</c:v>
                </c:pt>
                <c:pt idx="36282">
                  <c:v>9.4720992236441107E-2</c:v>
                </c:pt>
                <c:pt idx="36283">
                  <c:v>9.9255535850624105E-2</c:v>
                </c:pt>
                <c:pt idx="36284">
                  <c:v>0.104184385479486</c:v>
                </c:pt>
                <c:pt idx="36285">
                  <c:v>0.109519400619388</c:v>
                </c:pt>
                <c:pt idx="36286">
                  <c:v>0.115186008075905</c:v>
                </c:pt>
                <c:pt idx="36287">
                  <c:v>0.121219321950058</c:v>
                </c:pt>
                <c:pt idx="36288">
                  <c:v>0.12701533172337601</c:v>
                </c:pt>
                <c:pt idx="36289">
                  <c:v>0.13321997841503599</c:v>
                </c:pt>
                <c:pt idx="36290">
                  <c:v>0.13995528133307</c:v>
                </c:pt>
                <c:pt idx="36291">
                  <c:v>0.146470066062865</c:v>
                </c:pt>
                <c:pt idx="36292">
                  <c:v>0.153081592197511</c:v>
                </c:pt>
                <c:pt idx="36293">
                  <c:v>0.15961298166416901</c:v>
                </c:pt>
                <c:pt idx="36294">
                  <c:v>0.16640646202961901</c:v>
                </c:pt>
                <c:pt idx="36295">
                  <c:v>0.172923187488535</c:v>
                </c:pt>
                <c:pt idx="36296">
                  <c:v>0.17945455555604301</c:v>
                </c:pt>
                <c:pt idx="36297">
                  <c:v>0.18598386811291701</c:v>
                </c:pt>
                <c:pt idx="36298">
                  <c:v>0.19198030091590801</c:v>
                </c:pt>
                <c:pt idx="36299">
                  <c:v>0.19815744779504599</c:v>
                </c:pt>
                <c:pt idx="36300">
                  <c:v>0.203656955236304</c:v>
                </c:pt>
                <c:pt idx="36301">
                  <c:v>0.20922324827248701</c:v>
                </c:pt>
                <c:pt idx="36302">
                  <c:v>0.21422897364985699</c:v>
                </c:pt>
                <c:pt idx="36303">
                  <c:v>0.219207107398943</c:v>
                </c:pt>
                <c:pt idx="36304">
                  <c:v>0.223690217137474</c:v>
                </c:pt>
                <c:pt idx="36305">
                  <c:v>0.227328012155742</c:v>
                </c:pt>
                <c:pt idx="36306">
                  <c:v>0.23088770322846999</c:v>
                </c:pt>
                <c:pt idx="36307">
                  <c:v>0.234026082292387</c:v>
                </c:pt>
                <c:pt idx="36308">
                  <c:v>0.23649513978244999</c:v>
                </c:pt>
                <c:pt idx="36309">
                  <c:v>0.23843688422619599</c:v>
                </c:pt>
                <c:pt idx="36310">
                  <c:v>0.23969866251452401</c:v>
                </c:pt>
                <c:pt idx="36311">
                  <c:v>0.24030117209872601</c:v>
                </c:pt>
                <c:pt idx="36312">
                  <c:v>0.240574100259908</c:v>
                </c:pt>
                <c:pt idx="36313">
                  <c:v>0.240283781680834</c:v>
                </c:pt>
                <c:pt idx="36314">
                  <c:v>0.239151812967763</c:v>
                </c:pt>
                <c:pt idx="36315">
                  <c:v>0.23731259932555901</c:v>
                </c:pt>
                <c:pt idx="36316">
                  <c:v>0.23509139963758599</c:v>
                </c:pt>
                <c:pt idx="36317">
                  <c:v>0.23228818765468001</c:v>
                </c:pt>
                <c:pt idx="36318">
                  <c:v>0.22883140574343899</c:v>
                </c:pt>
                <c:pt idx="36319">
                  <c:v>0.224583493895367</c:v>
                </c:pt>
                <c:pt idx="36320">
                  <c:v>0.21963946235695</c:v>
                </c:pt>
                <c:pt idx="36321">
                  <c:v>0.21422995699903799</c:v>
                </c:pt>
                <c:pt idx="36322">
                  <c:v>0.20808517808525601</c:v>
                </c:pt>
                <c:pt idx="36323">
                  <c:v>0.20139940169492701</c:v>
                </c:pt>
                <c:pt idx="36324">
                  <c:v>0.19421682112407601</c:v>
                </c:pt>
                <c:pt idx="36325">
                  <c:v>0.18626706107535401</c:v>
                </c:pt>
                <c:pt idx="36326">
                  <c:v>0.17794300788009901</c:v>
                </c:pt>
                <c:pt idx="36327">
                  <c:v>0.168938311206211</c:v>
                </c:pt>
                <c:pt idx="36328">
                  <c:v>0.159394386807514</c:v>
                </c:pt>
                <c:pt idx="36329">
                  <c:v>0.14981443164091901</c:v>
                </c:pt>
                <c:pt idx="36330">
                  <c:v>0.139495360784472</c:v>
                </c:pt>
                <c:pt idx="36331">
                  <c:v>0.12897831424801001</c:v>
                </c:pt>
                <c:pt idx="36332">
                  <c:v>0.117756798432035</c:v>
                </c:pt>
                <c:pt idx="36333">
                  <c:v>0.10622608825296299</c:v>
                </c:pt>
                <c:pt idx="36334">
                  <c:v>9.4819010557015707E-2</c:v>
                </c:pt>
                <c:pt idx="36335">
                  <c:v>8.2910126989625202E-2</c:v>
                </c:pt>
                <c:pt idx="36336">
                  <c:v>7.1129963753587697E-2</c:v>
                </c:pt>
                <c:pt idx="36337">
                  <c:v>5.8751138163839499E-2</c:v>
                </c:pt>
                <c:pt idx="36338">
                  <c:v>4.6187922536080998E-2</c:v>
                </c:pt>
                <c:pt idx="36339">
                  <c:v>3.3793028592593199E-2</c:v>
                </c:pt>
                <c:pt idx="36340">
                  <c:v>2.1650265339947902E-2</c:v>
                </c:pt>
                <c:pt idx="36341">
                  <c:v>9.1661846970353903E-3</c:v>
                </c:pt>
                <c:pt idx="36342">
                  <c:v>-3.1586128068623598E-3</c:v>
                </c:pt>
                <c:pt idx="36343">
                  <c:v>-1.57263796074536E-2</c:v>
                </c:pt>
                <c:pt idx="36344">
                  <c:v>-2.7739821905069399E-2</c:v>
                </c:pt>
                <c:pt idx="36345">
                  <c:v>-3.95120477680743E-2</c:v>
                </c:pt>
                <c:pt idx="36346">
                  <c:v>-5.1063631765277499E-2</c:v>
                </c:pt>
                <c:pt idx="36347">
                  <c:v>-6.2557199222389406E-2</c:v>
                </c:pt>
                <c:pt idx="36348">
                  <c:v>-7.3975424513456803E-2</c:v>
                </c:pt>
                <c:pt idx="36349">
                  <c:v>-8.4551461017839794E-2</c:v>
                </c:pt>
                <c:pt idx="36350">
                  <c:v>-9.5056232954710093E-2</c:v>
                </c:pt>
                <c:pt idx="36351">
                  <c:v>-0.104729992124063</c:v>
                </c:pt>
                <c:pt idx="36352">
                  <c:v>-0.11458768746766</c:v>
                </c:pt>
                <c:pt idx="36353">
                  <c:v>-0.12351656301529</c:v>
                </c:pt>
                <c:pt idx="36354">
                  <c:v>-0.13211824331084299</c:v>
                </c:pt>
                <c:pt idx="36355">
                  <c:v>-0.14037124220783601</c:v>
                </c:pt>
                <c:pt idx="36356">
                  <c:v>-0.14755719383051999</c:v>
                </c:pt>
                <c:pt idx="36357">
                  <c:v>-0.15472297398471599</c:v>
                </c:pt>
                <c:pt idx="36358">
                  <c:v>-0.16077813666552199</c:v>
                </c:pt>
                <c:pt idx="36359">
                  <c:v>-0.166655097303127</c:v>
                </c:pt>
                <c:pt idx="36360">
                  <c:v>-0.17198742835568601</c:v>
                </c:pt>
                <c:pt idx="36361">
                  <c:v>-0.17624498993012</c:v>
                </c:pt>
                <c:pt idx="36362">
                  <c:v>-0.18026596952525101</c:v>
                </c:pt>
                <c:pt idx="36363">
                  <c:v>-0.18332647267721999</c:v>
                </c:pt>
                <c:pt idx="36364">
                  <c:v>-0.18618152517674399</c:v>
                </c:pt>
                <c:pt idx="36365">
                  <c:v>-0.18840576495051001</c:v>
                </c:pt>
                <c:pt idx="36366">
                  <c:v>-0.18965758189861601</c:v>
                </c:pt>
                <c:pt idx="36367">
                  <c:v>-0.190476352123124</c:v>
                </c:pt>
                <c:pt idx="36368">
                  <c:v>-0.19070266228021801</c:v>
                </c:pt>
                <c:pt idx="36369">
                  <c:v>-0.19037547408174699</c:v>
                </c:pt>
                <c:pt idx="36370">
                  <c:v>-0.189634515381288</c:v>
                </c:pt>
                <c:pt idx="36371">
                  <c:v>-0.18830534282106501</c:v>
                </c:pt>
                <c:pt idx="36372">
                  <c:v>-0.18620771710505499</c:v>
                </c:pt>
                <c:pt idx="36373">
                  <c:v>-0.183683449496201</c:v>
                </c:pt>
                <c:pt idx="36374">
                  <c:v>-0.180965474542119</c:v>
                </c:pt>
                <c:pt idx="36375">
                  <c:v>-0.177784309089183</c:v>
                </c:pt>
                <c:pt idx="36376">
                  <c:v>-0.17402413130233499</c:v>
                </c:pt>
                <c:pt idx="36377">
                  <c:v>-0.17000437576095201</c:v>
                </c:pt>
                <c:pt idx="36378">
                  <c:v>-0.16562358298184501</c:v>
                </c:pt>
                <c:pt idx="36379">
                  <c:v>-0.16101266165092001</c:v>
                </c:pt>
                <c:pt idx="36380">
                  <c:v>-0.15611551710067101</c:v>
                </c:pt>
                <c:pt idx="36381">
                  <c:v>-0.15071915122886501</c:v>
                </c:pt>
                <c:pt idx="36382">
                  <c:v>-0.14573873844063601</c:v>
                </c:pt>
                <c:pt idx="36383">
                  <c:v>-0.14015813082492101</c:v>
                </c:pt>
                <c:pt idx="36384">
                  <c:v>-0.13467318364014799</c:v>
                </c:pt>
                <c:pt idx="36385">
                  <c:v>-0.12905499521605701</c:v>
                </c:pt>
                <c:pt idx="36386">
                  <c:v>-0.12317413941830201</c:v>
                </c:pt>
                <c:pt idx="36387">
                  <c:v>-0.117955507086359</c:v>
                </c:pt>
                <c:pt idx="36388">
                  <c:v>-0.112380767571643</c:v>
                </c:pt>
                <c:pt idx="36389">
                  <c:v>-0.107097485053589</c:v>
                </c:pt>
                <c:pt idx="36390">
                  <c:v>-0.10170562107447299</c:v>
                </c:pt>
                <c:pt idx="36391">
                  <c:v>-9.6616528162896301E-2</c:v>
                </c:pt>
                <c:pt idx="36392">
                  <c:v>-9.2011847580789993E-2</c:v>
                </c:pt>
                <c:pt idx="36393">
                  <c:v>-8.7623961154573105E-2</c:v>
                </c:pt>
                <c:pt idx="36394">
                  <c:v>-8.3111132519292599E-2</c:v>
                </c:pt>
                <c:pt idx="36395">
                  <c:v>-7.9019629640061498E-2</c:v>
                </c:pt>
                <c:pt idx="36396">
                  <c:v>-7.5456961184247301E-2</c:v>
                </c:pt>
                <c:pt idx="36397">
                  <c:v>-7.2256151563274501E-2</c:v>
                </c:pt>
                <c:pt idx="36398">
                  <c:v>-6.9903196784455501E-2</c:v>
                </c:pt>
                <c:pt idx="36399">
                  <c:v>-6.7155607843378304E-2</c:v>
                </c:pt>
                <c:pt idx="36400">
                  <c:v>-6.5040790566604195E-2</c:v>
                </c:pt>
                <c:pt idx="36401">
                  <c:v>-6.3784042853048395E-2</c:v>
                </c:pt>
                <c:pt idx="36402">
                  <c:v>-6.2953020710836305E-2</c:v>
                </c:pt>
                <c:pt idx="36403">
                  <c:v>-6.27229490604191E-2</c:v>
                </c:pt>
                <c:pt idx="36404">
                  <c:v>-6.2699096035439897E-2</c:v>
                </c:pt>
                <c:pt idx="36405">
                  <c:v>-6.3354218781286997E-2</c:v>
                </c:pt>
                <c:pt idx="36406">
                  <c:v>-6.4472367270049902E-2</c:v>
                </c:pt>
                <c:pt idx="36407">
                  <c:v>-6.6372437400548906E-2</c:v>
                </c:pt>
                <c:pt idx="36408">
                  <c:v>-6.8662652231323201E-2</c:v>
                </c:pt>
                <c:pt idx="36409">
                  <c:v>-7.1474030649303799E-2</c:v>
                </c:pt>
                <c:pt idx="36410">
                  <c:v>-7.4883883726178005E-2</c:v>
                </c:pt>
                <c:pt idx="36411">
                  <c:v>-7.8647430452047695E-2</c:v>
                </c:pt>
                <c:pt idx="36412">
                  <c:v>-8.3214797376714597E-2</c:v>
                </c:pt>
                <c:pt idx="36413">
                  <c:v>-8.7896376473761306E-2</c:v>
                </c:pt>
                <c:pt idx="36414">
                  <c:v>-9.3793037197273499E-2</c:v>
                </c:pt>
                <c:pt idx="36415">
                  <c:v>-9.9595250419352105E-2</c:v>
                </c:pt>
                <c:pt idx="36416">
                  <c:v>-0.105881832729671</c:v>
                </c:pt>
                <c:pt idx="36417">
                  <c:v>-0.112913829520655</c:v>
                </c:pt>
                <c:pt idx="36418">
                  <c:v>-0.120044016693676</c:v>
                </c:pt>
                <c:pt idx="36419">
                  <c:v>-0.12783915419661901</c:v>
                </c:pt>
                <c:pt idx="36420">
                  <c:v>-0.13590371348345001</c:v>
                </c:pt>
                <c:pt idx="36421">
                  <c:v>-0.14417859730066099</c:v>
                </c:pt>
                <c:pt idx="36422">
                  <c:v>-0.15276614117957399</c:v>
                </c:pt>
                <c:pt idx="36423">
                  <c:v>-0.161861182744865</c:v>
                </c:pt>
                <c:pt idx="36424">
                  <c:v>-0.171080186583388</c:v>
                </c:pt>
                <c:pt idx="36425">
                  <c:v>-0.18068100261744899</c:v>
                </c:pt>
                <c:pt idx="36426">
                  <c:v>-0.190136467336256</c:v>
                </c:pt>
                <c:pt idx="36427">
                  <c:v>-0.199745454425516</c:v>
                </c:pt>
                <c:pt idx="36428">
                  <c:v>-0.209615717288367</c:v>
                </c:pt>
                <c:pt idx="36429">
                  <c:v>-0.219490699994425</c:v>
                </c:pt>
                <c:pt idx="36430">
                  <c:v>-0.22965258759408899</c:v>
                </c:pt>
                <c:pt idx="36431">
                  <c:v>-0.23944596645217101</c:v>
                </c:pt>
                <c:pt idx="36432">
                  <c:v>-0.24926105895478201</c:v>
                </c:pt>
                <c:pt idx="36433">
                  <c:v>-0.25916804861940301</c:v>
                </c:pt>
                <c:pt idx="36434">
                  <c:v>-0.26881520457727698</c:v>
                </c:pt>
                <c:pt idx="36435">
                  <c:v>-0.27841055759758998</c:v>
                </c:pt>
                <c:pt idx="36436">
                  <c:v>-0.28746922473950898</c:v>
                </c:pt>
                <c:pt idx="36437">
                  <c:v>-0.29669731117313503</c:v>
                </c:pt>
                <c:pt idx="36438">
                  <c:v>-0.30538092778819198</c:v>
                </c:pt>
                <c:pt idx="36439">
                  <c:v>-0.314096070206001</c:v>
                </c:pt>
                <c:pt idx="36440">
                  <c:v>-0.32219932939599699</c:v>
                </c:pt>
                <c:pt idx="36441">
                  <c:v>-0.33017777304218099</c:v>
                </c:pt>
                <c:pt idx="36442">
                  <c:v>-0.33789929361693199</c:v>
                </c:pt>
                <c:pt idx="36443">
                  <c:v>-0.34480639198741497</c:v>
                </c:pt>
                <c:pt idx="36444">
                  <c:v>-0.35165440772591</c:v>
                </c:pt>
                <c:pt idx="36445">
                  <c:v>-0.35776865906636302</c:v>
                </c:pt>
                <c:pt idx="36446">
                  <c:v>-0.36371719675641401</c:v>
                </c:pt>
                <c:pt idx="36447">
                  <c:v>-0.36932441988266601</c:v>
                </c:pt>
                <c:pt idx="36448">
                  <c:v>-0.373893450103161</c:v>
                </c:pt>
                <c:pt idx="36449">
                  <c:v>-0.37827808290613901</c:v>
                </c:pt>
                <c:pt idx="36450">
                  <c:v>-0.38198632145508998</c:v>
                </c:pt>
                <c:pt idx="36451">
                  <c:v>-0.38553669775070298</c:v>
                </c:pt>
                <c:pt idx="36452">
                  <c:v>-0.38851782020503101</c:v>
                </c:pt>
                <c:pt idx="36453">
                  <c:v>-0.39070907923817899</c:v>
                </c:pt>
                <c:pt idx="36454">
                  <c:v>-0.39236080939562101</c:v>
                </c:pt>
                <c:pt idx="36455">
                  <c:v>-0.39349589485997</c:v>
                </c:pt>
                <c:pt idx="36456">
                  <c:v>-0.39422249960467398</c:v>
                </c:pt>
                <c:pt idx="36457">
                  <c:v>-0.394804369303279</c:v>
                </c:pt>
                <c:pt idx="36458">
                  <c:v>-0.394540365702513</c:v>
                </c:pt>
                <c:pt idx="36459">
                  <c:v>-0.393390825782795</c:v>
                </c:pt>
                <c:pt idx="36460">
                  <c:v>-0.39223823049992002</c:v>
                </c:pt>
                <c:pt idx="36461">
                  <c:v>-0.39043615781900398</c:v>
                </c:pt>
                <c:pt idx="36462">
                  <c:v>-0.38836539840134998</c:v>
                </c:pt>
                <c:pt idx="36463">
                  <c:v>-0.385875463327014</c:v>
                </c:pt>
                <c:pt idx="36464">
                  <c:v>-0.38270856501568601</c:v>
                </c:pt>
                <c:pt idx="36465">
                  <c:v>-0.37922701356515798</c:v>
                </c:pt>
                <c:pt idx="36466">
                  <c:v>-0.37547012653385903</c:v>
                </c:pt>
                <c:pt idx="36467">
                  <c:v>-0.37148019033197299</c:v>
                </c:pt>
                <c:pt idx="36468">
                  <c:v>-0.36694862828461</c:v>
                </c:pt>
                <c:pt idx="36469">
                  <c:v>-0.36247549886057101</c:v>
                </c:pt>
                <c:pt idx="36470">
                  <c:v>-0.35722422015851002</c:v>
                </c:pt>
                <c:pt idx="36471">
                  <c:v>-0.35222738298262302</c:v>
                </c:pt>
                <c:pt idx="36472">
                  <c:v>-0.34648861101842099</c:v>
                </c:pt>
                <c:pt idx="36473">
                  <c:v>-0.34107011727456998</c:v>
                </c:pt>
                <c:pt idx="36474">
                  <c:v>-0.33549619918479501</c:v>
                </c:pt>
                <c:pt idx="36475">
                  <c:v>-0.32931770838322999</c:v>
                </c:pt>
                <c:pt idx="36476">
                  <c:v>-0.32344483682678898</c:v>
                </c:pt>
                <c:pt idx="36477">
                  <c:v>-0.31717217137384801</c:v>
                </c:pt>
                <c:pt idx="36478">
                  <c:v>-0.31128505207525198</c:v>
                </c:pt>
                <c:pt idx="36479">
                  <c:v>-0.30546706840024102</c:v>
                </c:pt>
                <c:pt idx="36480">
                  <c:v>-0.29936207913863</c:v>
                </c:pt>
                <c:pt idx="36481">
                  <c:v>-0.29334701573207</c:v>
                </c:pt>
                <c:pt idx="36482">
                  <c:v>-0.28731817192770198</c:v>
                </c:pt>
                <c:pt idx="36483">
                  <c:v>-0.28176257160827001</c:v>
                </c:pt>
                <c:pt idx="36484">
                  <c:v>-0.27628489760362102</c:v>
                </c:pt>
                <c:pt idx="36485">
                  <c:v>-0.27104990278623098</c:v>
                </c:pt>
                <c:pt idx="36486">
                  <c:v>-0.26537183862462399</c:v>
                </c:pt>
                <c:pt idx="36487">
                  <c:v>-0.26042467074007902</c:v>
                </c:pt>
                <c:pt idx="36488">
                  <c:v>-0.25561514645025102</c:v>
                </c:pt>
                <c:pt idx="36489">
                  <c:v>-0.25123514706191302</c:v>
                </c:pt>
                <c:pt idx="36490">
                  <c:v>-0.246914971216221</c:v>
                </c:pt>
                <c:pt idx="36491">
                  <c:v>-0.24259735994710599</c:v>
                </c:pt>
                <c:pt idx="36492">
                  <c:v>-0.23882958849532299</c:v>
                </c:pt>
                <c:pt idx="36493">
                  <c:v>-0.235527949656298</c:v>
                </c:pt>
                <c:pt idx="36494">
                  <c:v>-0.23261756678204701</c:v>
                </c:pt>
                <c:pt idx="36495">
                  <c:v>-0.22951711247790099</c:v>
                </c:pt>
                <c:pt idx="36496">
                  <c:v>-0.22727300981430801</c:v>
                </c:pt>
                <c:pt idx="36497">
                  <c:v>-0.22511225596354301</c:v>
                </c:pt>
                <c:pt idx="36498">
                  <c:v>-0.22324901516147899</c:v>
                </c:pt>
                <c:pt idx="36499">
                  <c:v>-0.22180150661713099</c:v>
                </c:pt>
                <c:pt idx="36500">
                  <c:v>-0.22050027196623001</c:v>
                </c:pt>
                <c:pt idx="36501">
                  <c:v>-0.22013430762259201</c:v>
                </c:pt>
                <c:pt idx="36502">
                  <c:v>-0.219242010072706</c:v>
                </c:pt>
                <c:pt idx="36503">
                  <c:v>-0.21919667114344299</c:v>
                </c:pt>
                <c:pt idx="36504">
                  <c:v>-0.21927009233966799</c:v>
                </c:pt>
                <c:pt idx="36505">
                  <c:v>-0.219703002192458</c:v>
                </c:pt>
                <c:pt idx="36506">
                  <c:v>-0.220696895288055</c:v>
                </c:pt>
                <c:pt idx="36507">
                  <c:v>-0.22180634978118799</c:v>
                </c:pt>
                <c:pt idx="36508">
                  <c:v>-0.22296915996315</c:v>
                </c:pt>
                <c:pt idx="36509">
                  <c:v>-0.224625253407506</c:v>
                </c:pt>
                <c:pt idx="36510">
                  <c:v>-0.22659017984862101</c:v>
                </c:pt>
                <c:pt idx="36511">
                  <c:v>-0.22895622342726901</c:v>
                </c:pt>
                <c:pt idx="36512">
                  <c:v>-0.23124405386593</c:v>
                </c:pt>
                <c:pt idx="36513">
                  <c:v>-0.23359841227546099</c:v>
                </c:pt>
                <c:pt idx="36514">
                  <c:v>-0.23609160325714401</c:v>
                </c:pt>
                <c:pt idx="36515">
                  <c:v>-0.23918377400361199</c:v>
                </c:pt>
                <c:pt idx="36516">
                  <c:v>-0.24211713136996799</c:v>
                </c:pt>
                <c:pt idx="36517">
                  <c:v>-0.24556336693884501</c:v>
                </c:pt>
                <c:pt idx="36518">
                  <c:v>-0.24794887910442201</c:v>
                </c:pt>
                <c:pt idx="36519">
                  <c:v>-0.25270956051127502</c:v>
                </c:pt>
                <c:pt idx="36520">
                  <c:v>-0.25487575881732699</c:v>
                </c:pt>
                <c:pt idx="36521">
                  <c:v>-0.25876297441830498</c:v>
                </c:pt>
                <c:pt idx="36522">
                  <c:v>-0.261985599453187</c:v>
                </c:pt>
                <c:pt idx="36523">
                  <c:v>-0.26594066489735702</c:v>
                </c:pt>
                <c:pt idx="36524">
                  <c:v>-0.26984889827384401</c:v>
                </c:pt>
                <c:pt idx="36525">
                  <c:v>-0.27273537535590198</c:v>
                </c:pt>
                <c:pt idx="36526">
                  <c:v>-0.27672167841124801</c:v>
                </c:pt>
                <c:pt idx="36527">
                  <c:v>-0.279275895830565</c:v>
                </c:pt>
                <c:pt idx="36528">
                  <c:v>-0.28344451341188398</c:v>
                </c:pt>
                <c:pt idx="36529">
                  <c:v>-0.28620763478983302</c:v>
                </c:pt>
                <c:pt idx="36530">
                  <c:v>-0.28964132139361098</c:v>
                </c:pt>
                <c:pt idx="36531">
                  <c:v>-0.29247530888842399</c:v>
                </c:pt>
                <c:pt idx="36532">
                  <c:v>-0.29532384544371798</c:v>
                </c:pt>
                <c:pt idx="36533">
                  <c:v>-0.29840007641526201</c:v>
                </c:pt>
                <c:pt idx="36534">
                  <c:v>-0.30098158119403901</c:v>
                </c:pt>
                <c:pt idx="36535">
                  <c:v>-0.30347660322120001</c:v>
                </c:pt>
                <c:pt idx="36536">
                  <c:v>-0.305623842722554</c:v>
                </c:pt>
                <c:pt idx="36537">
                  <c:v>-0.30797788764107598</c:v>
                </c:pt>
                <c:pt idx="36538">
                  <c:v>-0.31012348980272703</c:v>
                </c:pt>
                <c:pt idx="36539">
                  <c:v>-0.31187939141420601</c:v>
                </c:pt>
                <c:pt idx="36540">
                  <c:v>-0.313420579956876</c:v>
                </c:pt>
                <c:pt idx="36541">
                  <c:v>-0.31472020330653699</c:v>
                </c:pt>
                <c:pt idx="36542">
                  <c:v>-0.31602366348870398</c:v>
                </c:pt>
                <c:pt idx="36543">
                  <c:v>-0.31716969690322699</c:v>
                </c:pt>
                <c:pt idx="36544">
                  <c:v>-0.31821051520714699</c:v>
                </c:pt>
                <c:pt idx="36545">
                  <c:v>-0.318644675957509</c:v>
                </c:pt>
                <c:pt idx="36546">
                  <c:v>-0.31917903288114002</c:v>
                </c:pt>
                <c:pt idx="36547">
                  <c:v>-0.31951598636622802</c:v>
                </c:pt>
                <c:pt idx="36548">
                  <c:v>-0.31996435720962302</c:v>
                </c:pt>
                <c:pt idx="36549">
                  <c:v>-0.32009180160863998</c:v>
                </c:pt>
                <c:pt idx="36550">
                  <c:v>-0.31970524423911301</c:v>
                </c:pt>
                <c:pt idx="36551">
                  <c:v>-0.31940430128030001</c:v>
                </c:pt>
                <c:pt idx="36552">
                  <c:v>-0.31893787108640398</c:v>
                </c:pt>
                <c:pt idx="36553">
                  <c:v>-0.31858018999154097</c:v>
                </c:pt>
                <c:pt idx="36554">
                  <c:v>-0.31755027203155001</c:v>
                </c:pt>
                <c:pt idx="36555">
                  <c:v>-0.31675764352114899</c:v>
                </c:pt>
                <c:pt idx="36556">
                  <c:v>-0.31577159856895898</c:v>
                </c:pt>
                <c:pt idx="36557">
                  <c:v>-0.31451650991783198</c:v>
                </c:pt>
                <c:pt idx="36558">
                  <c:v>-0.31331979712791702</c:v>
                </c:pt>
                <c:pt idx="36559">
                  <c:v>-0.31191867141931701</c:v>
                </c:pt>
                <c:pt idx="36560">
                  <c:v>-0.31080390506646</c:v>
                </c:pt>
                <c:pt idx="36561">
                  <c:v>-0.30894229384238697</c:v>
                </c:pt>
                <c:pt idx="36562">
                  <c:v>-0.30733457852408502</c:v>
                </c:pt>
                <c:pt idx="36563">
                  <c:v>-0.30559632775968798</c:v>
                </c:pt>
                <c:pt idx="36564">
                  <c:v>-0.30371589388530001</c:v>
                </c:pt>
                <c:pt idx="36565">
                  <c:v>-0.30220927791858698</c:v>
                </c:pt>
                <c:pt idx="36566">
                  <c:v>-0.29983396174903498</c:v>
                </c:pt>
                <c:pt idx="36567">
                  <c:v>-0.29797895320235501</c:v>
                </c:pt>
                <c:pt idx="36568">
                  <c:v>-0.29552969118533401</c:v>
                </c:pt>
                <c:pt idx="36569">
                  <c:v>-0.29341865141630002</c:v>
                </c:pt>
                <c:pt idx="36570">
                  <c:v>-0.29140162744113801</c:v>
                </c:pt>
                <c:pt idx="36571">
                  <c:v>-0.28916356600964299</c:v>
                </c:pt>
                <c:pt idx="36572">
                  <c:v>-0.28663430881789598</c:v>
                </c:pt>
                <c:pt idx="36573">
                  <c:v>-0.28419178979367199</c:v>
                </c:pt>
                <c:pt idx="36574">
                  <c:v>-0.281559599383019</c:v>
                </c:pt>
                <c:pt idx="36575">
                  <c:v>-0.27903909326646797</c:v>
                </c:pt>
                <c:pt idx="36576">
                  <c:v>-0.27691969405712802</c:v>
                </c:pt>
                <c:pt idx="36577">
                  <c:v>-0.27404962316214798</c:v>
                </c:pt>
                <c:pt idx="36578">
                  <c:v>-0.27133553651123399</c:v>
                </c:pt>
                <c:pt idx="36579">
                  <c:v>-0.26833886612246899</c:v>
                </c:pt>
                <c:pt idx="36580">
                  <c:v>-0.26579140851593203</c:v>
                </c:pt>
                <c:pt idx="36581">
                  <c:v>-0.26295667538228901</c:v>
                </c:pt>
                <c:pt idx="36582">
                  <c:v>-0.25999673144244401</c:v>
                </c:pt>
                <c:pt idx="36583">
                  <c:v>-0.25688864015368601</c:v>
                </c:pt>
                <c:pt idx="36584">
                  <c:v>-0.25351001620699498</c:v>
                </c:pt>
                <c:pt idx="36585">
                  <c:v>-0.25059447524330503</c:v>
                </c:pt>
                <c:pt idx="36586">
                  <c:v>-0.24710402267138501</c:v>
                </c:pt>
                <c:pt idx="36587">
                  <c:v>-0.24406484028358399</c:v>
                </c:pt>
                <c:pt idx="36588">
                  <c:v>-0.240444529078433</c:v>
                </c:pt>
                <c:pt idx="36589">
                  <c:v>-0.23687467286063901</c:v>
                </c:pt>
                <c:pt idx="36590">
                  <c:v>-0.23299917909585399</c:v>
                </c:pt>
                <c:pt idx="36591">
                  <c:v>-0.229320634890607</c:v>
                </c:pt>
                <c:pt idx="36592">
                  <c:v>-0.22582401861282</c:v>
                </c:pt>
                <c:pt idx="36593">
                  <c:v>-0.22150856423422499</c:v>
                </c:pt>
                <c:pt idx="36594">
                  <c:v>-0.21737327737877399</c:v>
                </c:pt>
                <c:pt idx="36595">
                  <c:v>-0.21294300078158501</c:v>
                </c:pt>
                <c:pt idx="36596">
                  <c:v>-0.20854706068843101</c:v>
                </c:pt>
                <c:pt idx="36597">
                  <c:v>-0.20429795377073201</c:v>
                </c:pt>
                <c:pt idx="36598">
                  <c:v>-0.19976185273824201</c:v>
                </c:pt>
                <c:pt idx="36599">
                  <c:v>-0.194534252096455</c:v>
                </c:pt>
                <c:pt idx="36600">
                  <c:v>-0.18954405974494301</c:v>
                </c:pt>
                <c:pt idx="36601">
                  <c:v>-0.184484916434595</c:v>
                </c:pt>
                <c:pt idx="36602">
                  <c:v>-0.17953917028934699</c:v>
                </c:pt>
                <c:pt idx="36603">
                  <c:v>-0.17436045281700499</c:v>
                </c:pt>
                <c:pt idx="36604">
                  <c:v>-0.168332097128299</c:v>
                </c:pt>
                <c:pt idx="36605">
                  <c:v>-0.16303083387523401</c:v>
                </c:pt>
                <c:pt idx="36606">
                  <c:v>-0.157026087578538</c:v>
                </c:pt>
                <c:pt idx="36607">
                  <c:v>-0.15137160668788899</c:v>
                </c:pt>
                <c:pt idx="36608">
                  <c:v>-0.14544247433641899</c:v>
                </c:pt>
                <c:pt idx="36609">
                  <c:v>-0.13904037244745401</c:v>
                </c:pt>
                <c:pt idx="36610">
                  <c:v>-0.13274636398671399</c:v>
                </c:pt>
                <c:pt idx="36611">
                  <c:v>-0.126203443985794</c:v>
                </c:pt>
                <c:pt idx="36612">
                  <c:v>-0.120191405038142</c:v>
                </c:pt>
                <c:pt idx="36613">
                  <c:v>-0.113421479819775</c:v>
                </c:pt>
                <c:pt idx="36614">
                  <c:v>-0.107168126159918</c:v>
                </c:pt>
                <c:pt idx="36615">
                  <c:v>-0.100574864168125</c:v>
                </c:pt>
                <c:pt idx="36616">
                  <c:v>-9.3798333941081197E-2</c:v>
                </c:pt>
                <c:pt idx="36617">
                  <c:v>-8.7306211386031798E-2</c:v>
                </c:pt>
                <c:pt idx="36618">
                  <c:v>-8.0453477824967701E-2</c:v>
                </c:pt>
                <c:pt idx="36619">
                  <c:v>-7.4360939827726402E-2</c:v>
                </c:pt>
                <c:pt idx="36620">
                  <c:v>-6.7511127416851502E-2</c:v>
                </c:pt>
                <c:pt idx="36621">
                  <c:v>-6.0828187418249802E-2</c:v>
                </c:pt>
                <c:pt idx="36622">
                  <c:v>-5.4441427955363102E-2</c:v>
                </c:pt>
                <c:pt idx="36623">
                  <c:v>-4.7845773122172398E-2</c:v>
                </c:pt>
                <c:pt idx="36624">
                  <c:v>-4.1928675560834801E-2</c:v>
                </c:pt>
                <c:pt idx="36625">
                  <c:v>-3.5577124405620199E-2</c:v>
                </c:pt>
                <c:pt idx="36626">
                  <c:v>-2.9473188658553601E-2</c:v>
                </c:pt>
                <c:pt idx="36627">
                  <c:v>-2.3576603188081299E-2</c:v>
                </c:pt>
                <c:pt idx="36628">
                  <c:v>-1.7891578204012899E-2</c:v>
                </c:pt>
                <c:pt idx="36629">
                  <c:v>-1.2605597789016199E-2</c:v>
                </c:pt>
                <c:pt idx="36630">
                  <c:v>-7.1823017808227297E-3</c:v>
                </c:pt>
                <c:pt idx="36631">
                  <c:v>-1.8794585580316E-3</c:v>
                </c:pt>
                <c:pt idx="36632">
                  <c:v>3.1123165342622399E-3</c:v>
                </c:pt>
                <c:pt idx="36633">
                  <c:v>7.8858702445612199E-3</c:v>
                </c:pt>
                <c:pt idx="36634">
                  <c:v>1.21613045839233E-2</c:v>
                </c:pt>
                <c:pt idx="36635">
                  <c:v>1.61470558789851E-2</c:v>
                </c:pt>
                <c:pt idx="36636">
                  <c:v>2.02860314989587E-2</c:v>
                </c:pt>
                <c:pt idx="36637">
                  <c:v>2.40922044424218E-2</c:v>
                </c:pt>
                <c:pt idx="36638">
                  <c:v>2.7288586740245101E-2</c:v>
                </c:pt>
                <c:pt idx="36639">
                  <c:v>3.0164439929087E-2</c:v>
                </c:pt>
                <c:pt idx="36640">
                  <c:v>3.2776583682349897E-2</c:v>
                </c:pt>
                <c:pt idx="36641">
                  <c:v>3.5097229140666798E-2</c:v>
                </c:pt>
                <c:pt idx="36642">
                  <c:v>3.7178142517879299E-2</c:v>
                </c:pt>
                <c:pt idx="36643">
                  <c:v>3.9108348629495103E-2</c:v>
                </c:pt>
                <c:pt idx="36644">
                  <c:v>4.0512419358834602E-2</c:v>
                </c:pt>
                <c:pt idx="36645">
                  <c:v>4.15772477361624E-2</c:v>
                </c:pt>
                <c:pt idx="36646">
                  <c:v>4.1940667315794503E-2</c:v>
                </c:pt>
                <c:pt idx="36647">
                  <c:v>4.2836893664867599E-2</c:v>
                </c:pt>
                <c:pt idx="36648">
                  <c:v>4.29016354158301E-2</c:v>
                </c:pt>
                <c:pt idx="36649">
                  <c:v>4.3060540446021298E-2</c:v>
                </c:pt>
                <c:pt idx="36650">
                  <c:v>4.2314619852992001E-2</c:v>
                </c:pt>
                <c:pt idx="36651">
                  <c:v>4.13538292950721E-2</c:v>
                </c:pt>
                <c:pt idx="36652">
                  <c:v>4.0465375886744197E-2</c:v>
                </c:pt>
                <c:pt idx="36653">
                  <c:v>3.9401680230134697E-2</c:v>
                </c:pt>
                <c:pt idx="36654">
                  <c:v>3.7887541058384398E-2</c:v>
                </c:pt>
                <c:pt idx="36655">
                  <c:v>3.6020419617377002E-2</c:v>
                </c:pt>
                <c:pt idx="36656">
                  <c:v>3.3935670521118899E-2</c:v>
                </c:pt>
                <c:pt idx="36657">
                  <c:v>3.1615877372433002E-2</c:v>
                </c:pt>
                <c:pt idx="36658">
                  <c:v>2.9632234244050801E-2</c:v>
                </c:pt>
                <c:pt idx="36659">
                  <c:v>2.7089400528130799E-2</c:v>
                </c:pt>
                <c:pt idx="36660">
                  <c:v>2.4576284897658701E-2</c:v>
                </c:pt>
                <c:pt idx="36661">
                  <c:v>2.15232830676408E-2</c:v>
                </c:pt>
                <c:pt idx="36662">
                  <c:v>1.8742013868785101E-2</c:v>
                </c:pt>
                <c:pt idx="36663">
                  <c:v>1.6111630751517999E-2</c:v>
                </c:pt>
                <c:pt idx="36664">
                  <c:v>1.32014903850387E-2</c:v>
                </c:pt>
                <c:pt idx="36665">
                  <c:v>1.03924503208443E-2</c:v>
                </c:pt>
                <c:pt idx="36666">
                  <c:v>7.2696378508943704E-3</c:v>
                </c:pt>
                <c:pt idx="36667">
                  <c:v>4.6991866521595401E-3</c:v>
                </c:pt>
                <c:pt idx="36668">
                  <c:v>1.70534055273166E-3</c:v>
                </c:pt>
                <c:pt idx="36669">
                  <c:v>-6.5932034665524501E-4</c:v>
                </c:pt>
                <c:pt idx="36670">
                  <c:v>-3.2376415602602699E-3</c:v>
                </c:pt>
                <c:pt idx="36671">
                  <c:v>-5.3716121817104301E-3</c:v>
                </c:pt>
                <c:pt idx="36672">
                  <c:v>-7.2618327971750701E-3</c:v>
                </c:pt>
                <c:pt idx="36673">
                  <c:v>-9.4950526955242601E-3</c:v>
                </c:pt>
                <c:pt idx="36674">
                  <c:v>-1.0682014749665601E-2</c:v>
                </c:pt>
                <c:pt idx="36675">
                  <c:v>-1.2225081529100901E-2</c:v>
                </c:pt>
                <c:pt idx="36676">
                  <c:v>-1.27861892342503E-2</c:v>
                </c:pt>
                <c:pt idx="36677">
                  <c:v>-1.3811191705308401E-2</c:v>
                </c:pt>
                <c:pt idx="36678">
                  <c:v>-1.4339712216033799E-2</c:v>
                </c:pt>
                <c:pt idx="36679">
                  <c:v>-1.4097322870933701E-2</c:v>
                </c:pt>
                <c:pt idx="36680">
                  <c:v>-1.3721527062945301E-2</c:v>
                </c:pt>
                <c:pt idx="36681">
                  <c:v>-1.2785218650111001E-2</c:v>
                </c:pt>
                <c:pt idx="36682">
                  <c:v>-1.15429463742739E-2</c:v>
                </c:pt>
                <c:pt idx="36683">
                  <c:v>-1.00735323142519E-2</c:v>
                </c:pt>
                <c:pt idx="36684">
                  <c:v>-7.9198696397906002E-3</c:v>
                </c:pt>
                <c:pt idx="36685">
                  <c:v>-5.2346211702382498E-3</c:v>
                </c:pt>
                <c:pt idx="36686">
                  <c:v>-2.2456054305694099E-3</c:v>
                </c:pt>
                <c:pt idx="36687">
                  <c:v>1.3268344927303401E-3</c:v>
                </c:pt>
                <c:pt idx="36688">
                  <c:v>4.8422008996325001E-3</c:v>
                </c:pt>
                <c:pt idx="36689">
                  <c:v>9.4295285697654895E-3</c:v>
                </c:pt>
                <c:pt idx="36690">
                  <c:v>1.44784054156983E-2</c:v>
                </c:pt>
                <c:pt idx="36691">
                  <c:v>1.96906564679275E-2</c:v>
                </c:pt>
                <c:pt idx="36692">
                  <c:v>2.5702917820199501E-2</c:v>
                </c:pt>
                <c:pt idx="36693">
                  <c:v>3.1444285682083697E-2</c:v>
                </c:pt>
                <c:pt idx="36694">
                  <c:v>3.84203815553186E-2</c:v>
                </c:pt>
                <c:pt idx="36695">
                  <c:v>4.5250296446633198E-2</c:v>
                </c:pt>
                <c:pt idx="36696">
                  <c:v>5.2954338141678998E-2</c:v>
                </c:pt>
                <c:pt idx="36697">
                  <c:v>6.0879433755084998E-2</c:v>
                </c:pt>
                <c:pt idx="36698">
                  <c:v>6.9029408330167699E-2</c:v>
                </c:pt>
                <c:pt idx="36699">
                  <c:v>7.7552082276584597E-2</c:v>
                </c:pt>
                <c:pt idx="36700">
                  <c:v>8.6339942097519301E-2</c:v>
                </c:pt>
                <c:pt idx="36701">
                  <c:v>9.5796909545815698E-2</c:v>
                </c:pt>
                <c:pt idx="36702">
                  <c:v>0.10502963265720799</c:v>
                </c:pt>
                <c:pt idx="36703">
                  <c:v>0.115161640892156</c:v>
                </c:pt>
                <c:pt idx="36704">
                  <c:v>0.12477672254665501</c:v>
                </c:pt>
                <c:pt idx="36705">
                  <c:v>0.13476850311705399</c:v>
                </c:pt>
                <c:pt idx="36706">
                  <c:v>0.14515616889927799</c:v>
                </c:pt>
                <c:pt idx="36707">
                  <c:v>0.15547781375935801</c:v>
                </c:pt>
                <c:pt idx="36708">
                  <c:v>0.16616276347735801</c:v>
                </c:pt>
                <c:pt idx="36709">
                  <c:v>0.176302516890018</c:v>
                </c:pt>
                <c:pt idx="36710">
                  <c:v>0.18683261636065401</c:v>
                </c:pt>
                <c:pt idx="36711">
                  <c:v>0.19733262263144699</c:v>
                </c:pt>
                <c:pt idx="36712">
                  <c:v>0.207918873012921</c:v>
                </c:pt>
                <c:pt idx="36713">
                  <c:v>0.21821145737506101</c:v>
                </c:pt>
                <c:pt idx="36714">
                  <c:v>0.228490752616056</c:v>
                </c:pt>
                <c:pt idx="36715">
                  <c:v>0.23816063673796101</c:v>
                </c:pt>
                <c:pt idx="36716">
                  <c:v>0.24828485065377501</c:v>
                </c:pt>
                <c:pt idx="36717">
                  <c:v>0.25780531284018199</c:v>
                </c:pt>
                <c:pt idx="36718">
                  <c:v>0.26718405399777001</c:v>
                </c:pt>
                <c:pt idx="36719">
                  <c:v>0.276126975129869</c:v>
                </c:pt>
                <c:pt idx="36720">
                  <c:v>0.28464590450279098</c:v>
                </c:pt>
                <c:pt idx="36721">
                  <c:v>0.29306463475738798</c:v>
                </c:pt>
                <c:pt idx="36722">
                  <c:v>0.30101931233719298</c:v>
                </c:pt>
                <c:pt idx="36723">
                  <c:v>0.30855731844997503</c:v>
                </c:pt>
                <c:pt idx="36724">
                  <c:v>0.31547061953564898</c:v>
                </c:pt>
                <c:pt idx="36725">
                  <c:v>0.32219811127862502</c:v>
                </c:pt>
                <c:pt idx="36726">
                  <c:v>0.328213851458585</c:v>
                </c:pt>
                <c:pt idx="36727">
                  <c:v>0.33408437869635399</c:v>
                </c:pt>
                <c:pt idx="36728">
                  <c:v>0.33915118431785501</c:v>
                </c:pt>
                <c:pt idx="36729">
                  <c:v>0.34365984869961702</c:v>
                </c:pt>
                <c:pt idx="36730">
                  <c:v>0.34794492649867198</c:v>
                </c:pt>
                <c:pt idx="36731">
                  <c:v>0.351079251289724</c:v>
                </c:pt>
                <c:pt idx="36732">
                  <c:v>0.35418049343177699</c:v>
                </c:pt>
                <c:pt idx="36733">
                  <c:v>0.35649636139136198</c:v>
                </c:pt>
                <c:pt idx="36734">
                  <c:v>0.35848603122912498</c:v>
                </c:pt>
                <c:pt idx="36735">
                  <c:v>0.35990820802294199</c:v>
                </c:pt>
                <c:pt idx="36736">
                  <c:v>0.36034695841126901</c:v>
                </c:pt>
                <c:pt idx="36737">
                  <c:v>0.36084237574436201</c:v>
                </c:pt>
                <c:pt idx="36738">
                  <c:v>0.36059663765175698</c:v>
                </c:pt>
                <c:pt idx="36739">
                  <c:v>0.35988517864299302</c:v>
                </c:pt>
                <c:pt idx="36740">
                  <c:v>0.35880568532888002</c:v>
                </c:pt>
                <c:pt idx="36741">
                  <c:v>0.35679448416911502</c:v>
                </c:pt>
                <c:pt idx="36742">
                  <c:v>0.354576739527805</c:v>
                </c:pt>
                <c:pt idx="36743">
                  <c:v>0.35212047769986798</c:v>
                </c:pt>
                <c:pt idx="36744">
                  <c:v>0.34891716982589499</c:v>
                </c:pt>
                <c:pt idx="36745">
                  <c:v>0.34554409066735903</c:v>
                </c:pt>
                <c:pt idx="36746">
                  <c:v>0.34153897289298701</c:v>
                </c:pt>
                <c:pt idx="36747">
                  <c:v>0.33748719128118299</c:v>
                </c:pt>
                <c:pt idx="36748">
                  <c:v>0.33318892838868402</c:v>
                </c:pt>
                <c:pt idx="36749">
                  <c:v>0.32858247703538801</c:v>
                </c:pt>
                <c:pt idx="36750">
                  <c:v>0.32387102259412898</c:v>
                </c:pt>
                <c:pt idx="36751">
                  <c:v>0.31859433582526298</c:v>
                </c:pt>
                <c:pt idx="36752">
                  <c:v>0.31336804055885098</c:v>
                </c:pt>
                <c:pt idx="36753">
                  <c:v>0.30824226642097602</c:v>
                </c:pt>
                <c:pt idx="36754">
                  <c:v>0.30296025795729598</c:v>
                </c:pt>
                <c:pt idx="36755">
                  <c:v>0.29761265797817099</c:v>
                </c:pt>
                <c:pt idx="36756">
                  <c:v>0.29215566856589698</c:v>
                </c:pt>
                <c:pt idx="36757">
                  <c:v>0.28702252264619399</c:v>
                </c:pt>
                <c:pt idx="36758">
                  <c:v>0.28141604484426203</c:v>
                </c:pt>
                <c:pt idx="36759">
                  <c:v>0.27653145063516799</c:v>
                </c:pt>
                <c:pt idx="36760">
                  <c:v>0.27142683899458903</c:v>
                </c:pt>
                <c:pt idx="36761">
                  <c:v>0.26681068392961199</c:v>
                </c:pt>
                <c:pt idx="36762">
                  <c:v>0.262480607726919</c:v>
                </c:pt>
                <c:pt idx="36763">
                  <c:v>0.25799217078007902</c:v>
                </c:pt>
                <c:pt idx="36764">
                  <c:v>0.25429305478296699</c:v>
                </c:pt>
                <c:pt idx="36765">
                  <c:v>0.25057289909331698</c:v>
                </c:pt>
                <c:pt idx="36766">
                  <c:v>0.247760783033663</c:v>
                </c:pt>
                <c:pt idx="36767">
                  <c:v>0.244951436485118</c:v>
                </c:pt>
                <c:pt idx="36768">
                  <c:v>0.24242740760372899</c:v>
                </c:pt>
                <c:pt idx="36769">
                  <c:v>0.24065552267304399</c:v>
                </c:pt>
                <c:pt idx="36770">
                  <c:v>0.239228548783498</c:v>
                </c:pt>
                <c:pt idx="36771">
                  <c:v>0.23845175353942799</c:v>
                </c:pt>
                <c:pt idx="36772">
                  <c:v>0.237975948890674</c:v>
                </c:pt>
                <c:pt idx="36773">
                  <c:v>0.23803585616904599</c:v>
                </c:pt>
                <c:pt idx="36774">
                  <c:v>0.23865988216796999</c:v>
                </c:pt>
                <c:pt idx="36775">
                  <c:v>0.24010033174789999</c:v>
                </c:pt>
                <c:pt idx="36776">
                  <c:v>0.24171940047326801</c:v>
                </c:pt>
                <c:pt idx="36777">
                  <c:v>0.244142674625142</c:v>
                </c:pt>
                <c:pt idx="36778">
                  <c:v>0.24675241309639501</c:v>
                </c:pt>
                <c:pt idx="36779">
                  <c:v>0.250492118707974</c:v>
                </c:pt>
                <c:pt idx="36780">
                  <c:v>0.25447448099943698</c:v>
                </c:pt>
                <c:pt idx="36781">
                  <c:v>0.259003847412066</c:v>
                </c:pt>
                <c:pt idx="36782">
                  <c:v>0.26398348860500298</c:v>
                </c:pt>
                <c:pt idx="36783">
                  <c:v>0.26943449055100899</c:v>
                </c:pt>
                <c:pt idx="36784">
                  <c:v>0.27569121304203598</c:v>
                </c:pt>
                <c:pt idx="36785">
                  <c:v>0.28198931756018503</c:v>
                </c:pt>
                <c:pt idx="36786">
                  <c:v>0.28919482132277102</c:v>
                </c:pt>
                <c:pt idx="36787">
                  <c:v>0.296353411544034</c:v>
                </c:pt>
                <c:pt idx="36788">
                  <c:v>0.30447262089413801</c:v>
                </c:pt>
                <c:pt idx="36789">
                  <c:v>0.31243195728825002</c:v>
                </c:pt>
                <c:pt idx="36790">
                  <c:v>0.32068743875646399</c:v>
                </c:pt>
                <c:pt idx="36791">
                  <c:v>0.32973056972930598</c:v>
                </c:pt>
                <c:pt idx="36792">
                  <c:v>0.33862351813378899</c:v>
                </c:pt>
                <c:pt idx="36793">
                  <c:v>0.34825832228089498</c:v>
                </c:pt>
                <c:pt idx="36794">
                  <c:v>0.35723277462974301</c:v>
                </c:pt>
                <c:pt idx="36795">
                  <c:v>0.36693476208839598</c:v>
                </c:pt>
                <c:pt idx="36796">
                  <c:v>0.376759771525223</c:v>
                </c:pt>
                <c:pt idx="36797">
                  <c:v>0.38634004995038801</c:v>
                </c:pt>
                <c:pt idx="36798">
                  <c:v>0.39646967558336399</c:v>
                </c:pt>
                <c:pt idx="36799">
                  <c:v>0.405917661559272</c:v>
                </c:pt>
                <c:pt idx="36800">
                  <c:v>0.41580505157800102</c:v>
                </c:pt>
                <c:pt idx="36801">
                  <c:v>0.42538012941319697</c:v>
                </c:pt>
                <c:pt idx="36802">
                  <c:v>0.43490250940152703</c:v>
                </c:pt>
                <c:pt idx="36803">
                  <c:v>0.44406233825053099</c:v>
                </c:pt>
                <c:pt idx="36804">
                  <c:v>0.45315444877758898</c:v>
                </c:pt>
                <c:pt idx="36805">
                  <c:v>0.46174068731741202</c:v>
                </c:pt>
                <c:pt idx="36806">
                  <c:v>0.47040963630931698</c:v>
                </c:pt>
                <c:pt idx="36807">
                  <c:v>0.47847402405479</c:v>
                </c:pt>
                <c:pt idx="36808">
                  <c:v>0.48604292511016101</c:v>
                </c:pt>
                <c:pt idx="36809">
                  <c:v>0.49334588228589399</c:v>
                </c:pt>
                <c:pt idx="36810">
                  <c:v>0.50017386602259095</c:v>
                </c:pt>
                <c:pt idx="36811">
                  <c:v>0.50662526237441197</c:v>
                </c:pt>
                <c:pt idx="36812">
                  <c:v>0.51216612882651302</c:v>
                </c:pt>
                <c:pt idx="36813">
                  <c:v>0.51767416389162502</c:v>
                </c:pt>
                <c:pt idx="36814">
                  <c:v>0.52230262921489001</c:v>
                </c:pt>
                <c:pt idx="36815">
                  <c:v>0.52676244704174502</c:v>
                </c:pt>
                <c:pt idx="36816">
                  <c:v>0.53004492133495895</c:v>
                </c:pt>
                <c:pt idx="36817">
                  <c:v>0.53301206530749501</c:v>
                </c:pt>
                <c:pt idx="36818">
                  <c:v>0.53550246352413</c:v>
                </c:pt>
                <c:pt idx="36819">
                  <c:v>0.53731873299031896</c:v>
                </c:pt>
                <c:pt idx="36820">
                  <c:v>0.53863375821287296</c:v>
                </c:pt>
                <c:pt idx="36821">
                  <c:v>0.53853733617044597</c:v>
                </c:pt>
                <c:pt idx="36822">
                  <c:v>0.53854838738339605</c:v>
                </c:pt>
                <c:pt idx="36823">
                  <c:v>0.53765267093241798</c:v>
                </c:pt>
                <c:pt idx="36824">
                  <c:v>0.53635560671979898</c:v>
                </c:pt>
                <c:pt idx="36825">
                  <c:v>0.53433493393250497</c:v>
                </c:pt>
                <c:pt idx="36826">
                  <c:v>0.53142113215332398</c:v>
                </c:pt>
                <c:pt idx="36827">
                  <c:v>0.52812320173409399</c:v>
                </c:pt>
                <c:pt idx="36828">
                  <c:v>0.52440762921120698</c:v>
                </c:pt>
                <c:pt idx="36829">
                  <c:v>0.51990354032928598</c:v>
                </c:pt>
                <c:pt idx="36830">
                  <c:v>0.51500907194465495</c:v>
                </c:pt>
                <c:pt idx="36831">
                  <c:v>0.50960675039748404</c:v>
                </c:pt>
                <c:pt idx="36832">
                  <c:v>0.50366739087524204</c:v>
                </c:pt>
                <c:pt idx="36833">
                  <c:v>0.49749070173138998</c:v>
                </c:pt>
                <c:pt idx="36834">
                  <c:v>0.49052886352853903</c:v>
                </c:pt>
                <c:pt idx="36835">
                  <c:v>0.48355803558207</c:v>
                </c:pt>
                <c:pt idx="36836">
                  <c:v>0.47598152880861</c:v>
                </c:pt>
                <c:pt idx="36837">
                  <c:v>0.468076756543927</c:v>
                </c:pt>
                <c:pt idx="36838">
                  <c:v>0.46059332207607701</c:v>
                </c:pt>
                <c:pt idx="36839">
                  <c:v>0.45168702045590498</c:v>
                </c:pt>
                <c:pt idx="36840">
                  <c:v>0.44388837438731699</c:v>
                </c:pt>
                <c:pt idx="36841">
                  <c:v>0.434970837080769</c:v>
                </c:pt>
                <c:pt idx="36842">
                  <c:v>0.42670139091737003</c:v>
                </c:pt>
                <c:pt idx="36843">
                  <c:v>0.41779626330737701</c:v>
                </c:pt>
                <c:pt idx="36844">
                  <c:v>0.40932656709723297</c:v>
                </c:pt>
                <c:pt idx="36845">
                  <c:v>0.40091910925419999</c:v>
                </c:pt>
                <c:pt idx="36846">
                  <c:v>0.39207582653421202</c:v>
                </c:pt>
                <c:pt idx="36847">
                  <c:v>0.38446014798642297</c:v>
                </c:pt>
                <c:pt idx="36848">
                  <c:v>0.37553649017092799</c:v>
                </c:pt>
                <c:pt idx="36849">
                  <c:v>0.368025626257592</c:v>
                </c:pt>
                <c:pt idx="36850">
                  <c:v>0.36017686882898903</c:v>
                </c:pt>
                <c:pt idx="36851">
                  <c:v>0.35288346311487101</c:v>
                </c:pt>
                <c:pt idx="36852">
                  <c:v>0.34605234539965202</c:v>
                </c:pt>
                <c:pt idx="36853">
                  <c:v>0.33894020917071199</c:v>
                </c:pt>
                <c:pt idx="36854">
                  <c:v>0.33313769048201303</c:v>
                </c:pt>
                <c:pt idx="36855">
                  <c:v>0.32733547052973799</c:v>
                </c:pt>
                <c:pt idx="36856">
                  <c:v>0.32220742003817099</c:v>
                </c:pt>
                <c:pt idx="36857">
                  <c:v>0.31768947308854001</c:v>
                </c:pt>
                <c:pt idx="36858">
                  <c:v>0.31292416700601899</c:v>
                </c:pt>
                <c:pt idx="36859">
                  <c:v>0.30969328764550802</c:v>
                </c:pt>
                <c:pt idx="36860">
                  <c:v>0.30660347096464402</c:v>
                </c:pt>
                <c:pt idx="36861">
                  <c:v>0.30411684385740601</c:v>
                </c:pt>
                <c:pt idx="36862">
                  <c:v>0.302562024946954</c:v>
                </c:pt>
                <c:pt idx="36863">
                  <c:v>0.30052144038697898</c:v>
                </c:pt>
                <c:pt idx="36864">
                  <c:v>0.300443245376046</c:v>
                </c:pt>
                <c:pt idx="36865">
                  <c:v>0.30012403970495999</c:v>
                </c:pt>
                <c:pt idx="36866">
                  <c:v>0.30093426725275702</c:v>
                </c:pt>
                <c:pt idx="36867">
                  <c:v>0.30195633849361803</c:v>
                </c:pt>
                <c:pt idx="36868">
                  <c:v>0.30376700852002902</c:v>
                </c:pt>
                <c:pt idx="36869">
                  <c:v>0.30649061457433602</c:v>
                </c:pt>
                <c:pt idx="36870">
                  <c:v>0.30918154130374798</c:v>
                </c:pt>
                <c:pt idx="36871">
                  <c:v>0.31308296786741302</c:v>
                </c:pt>
                <c:pt idx="36872">
                  <c:v>0.31676349962940198</c:v>
                </c:pt>
                <c:pt idx="36873">
                  <c:v>0.32193293527627398</c:v>
                </c:pt>
                <c:pt idx="36874">
                  <c:v>0.32707177154487499</c:v>
                </c:pt>
                <c:pt idx="36875">
                  <c:v>0.33229217411019701</c:v>
                </c:pt>
                <c:pt idx="36876">
                  <c:v>0.338617613872154</c:v>
                </c:pt>
                <c:pt idx="36877">
                  <c:v>0.34480885010964002</c:v>
                </c:pt>
                <c:pt idx="36878">
                  <c:v>0.35211114212026001</c:v>
                </c:pt>
                <c:pt idx="36879">
                  <c:v>0.35900311989151501</c:v>
                </c:pt>
                <c:pt idx="36880">
                  <c:v>0.36625568388946</c:v>
                </c:pt>
                <c:pt idx="36881">
                  <c:v>0.374232273270797</c:v>
                </c:pt>
                <c:pt idx="36882">
                  <c:v>0.381943841183986</c:v>
                </c:pt>
                <c:pt idx="36883">
                  <c:v>0.39064762919989898</c:v>
                </c:pt>
                <c:pt idx="36884">
                  <c:v>0.39852570957966299</c:v>
                </c:pt>
                <c:pt idx="36885">
                  <c:v>0.40697100528701902</c:v>
                </c:pt>
                <c:pt idx="36886">
                  <c:v>0.41506034854856899</c:v>
                </c:pt>
                <c:pt idx="36887">
                  <c:v>0.42383104674983701</c:v>
                </c:pt>
                <c:pt idx="36888">
                  <c:v>0.43184745624868298</c:v>
                </c:pt>
                <c:pt idx="36889">
                  <c:v>0.439891744722466</c:v>
                </c:pt>
                <c:pt idx="36890">
                  <c:v>0.44794220873056301</c:v>
                </c:pt>
                <c:pt idx="36891">
                  <c:v>0.45562694197841103</c:v>
                </c:pt>
                <c:pt idx="36892">
                  <c:v>0.46353655359567902</c:v>
                </c:pt>
                <c:pt idx="36893">
                  <c:v>0.47046907827155798</c:v>
                </c:pt>
                <c:pt idx="36894">
                  <c:v>0.47755021380606699</c:v>
                </c:pt>
                <c:pt idx="36895">
                  <c:v>0.48389371211962801</c:v>
                </c:pt>
                <c:pt idx="36896">
                  <c:v>0.49018260461236901</c:v>
                </c:pt>
                <c:pt idx="36897">
                  <c:v>0.49607211090911402</c:v>
                </c:pt>
                <c:pt idx="36898">
                  <c:v>0.50093254871137904</c:v>
                </c:pt>
                <c:pt idx="36899">
                  <c:v>0.50563147498399996</c:v>
                </c:pt>
                <c:pt idx="36900">
                  <c:v>0.50962083522556001</c:v>
                </c:pt>
                <c:pt idx="36901">
                  <c:v>0.51352790175201102</c:v>
                </c:pt>
                <c:pt idx="36902">
                  <c:v>0.51622297863168498</c:v>
                </c:pt>
                <c:pt idx="36903">
                  <c:v>0.51840635265782498</c:v>
                </c:pt>
                <c:pt idx="36904">
                  <c:v>0.52007709651682799</c:v>
                </c:pt>
                <c:pt idx="36905">
                  <c:v>0.52087212903737701</c:v>
                </c:pt>
                <c:pt idx="36906">
                  <c:v>0.52159990610812701</c:v>
                </c:pt>
                <c:pt idx="36907">
                  <c:v>0.520698261248975</c:v>
                </c:pt>
                <c:pt idx="36908">
                  <c:v>0.51963930299246497</c:v>
                </c:pt>
                <c:pt idx="36909">
                  <c:v>0.51766950149900304</c:v>
                </c:pt>
                <c:pt idx="36910">
                  <c:v>0.51509840204756197</c:v>
                </c:pt>
                <c:pt idx="36911">
                  <c:v>0.51196538653271595</c:v>
                </c:pt>
                <c:pt idx="36912">
                  <c:v>0.50749691464458102</c:v>
                </c:pt>
                <c:pt idx="36913">
                  <c:v>0.50302790993014002</c:v>
                </c:pt>
                <c:pt idx="36914">
                  <c:v>0.49727467578432</c:v>
                </c:pt>
                <c:pt idx="36915">
                  <c:v>0.49116774714733802</c:v>
                </c:pt>
                <c:pt idx="36916">
                  <c:v>0.48453575481802502</c:v>
                </c:pt>
                <c:pt idx="36917">
                  <c:v>0.47677668134784701</c:v>
                </c:pt>
                <c:pt idx="36918">
                  <c:v>0.46877069091985402</c:v>
                </c:pt>
                <c:pt idx="36919">
                  <c:v>0.46007867050491003</c:v>
                </c:pt>
                <c:pt idx="36920">
                  <c:v>0.45079738254376001</c:v>
                </c:pt>
                <c:pt idx="36921">
                  <c:v>0.44083817299483602</c:v>
                </c:pt>
                <c:pt idx="36922">
                  <c:v>0.43053249299206597</c:v>
                </c:pt>
                <c:pt idx="36923">
                  <c:v>0.41979529972153701</c:v>
                </c:pt>
                <c:pt idx="36924">
                  <c:v>0.40861631690278299</c:v>
                </c:pt>
                <c:pt idx="36925">
                  <c:v>0.39688071293433802</c:v>
                </c:pt>
                <c:pt idx="36926">
                  <c:v>0.384754984721214</c:v>
                </c:pt>
                <c:pt idx="36927">
                  <c:v>0.37244699991324498</c:v>
                </c:pt>
                <c:pt idx="36928">
                  <c:v>0.360063559717614</c:v>
                </c:pt>
                <c:pt idx="36929">
                  <c:v>0.34707583379603402</c:v>
                </c:pt>
                <c:pt idx="36930">
                  <c:v>0.334050050370299</c:v>
                </c:pt>
                <c:pt idx="36931">
                  <c:v>0.32097428744533002</c:v>
                </c:pt>
                <c:pt idx="36932">
                  <c:v>0.30786143173963798</c:v>
                </c:pt>
                <c:pt idx="36933">
                  <c:v>0.29488033697285199</c:v>
                </c:pt>
                <c:pt idx="36934">
                  <c:v>0.281304976116448</c:v>
                </c:pt>
                <c:pt idx="36935">
                  <c:v>0.26819864229323098</c:v>
                </c:pt>
                <c:pt idx="36936">
                  <c:v>0.255190172590054</c:v>
                </c:pt>
                <c:pt idx="36937">
                  <c:v>0.24252133696216599</c:v>
                </c:pt>
                <c:pt idx="36938">
                  <c:v>0.22990347913578699</c:v>
                </c:pt>
                <c:pt idx="36939">
                  <c:v>0.21719404101834899</c:v>
                </c:pt>
                <c:pt idx="36940">
                  <c:v>0.20498600802378</c:v>
                </c:pt>
                <c:pt idx="36941">
                  <c:v>0.19322859466675699</c:v>
                </c:pt>
                <c:pt idx="36942">
                  <c:v>0.181746586641955</c:v>
                </c:pt>
                <c:pt idx="36943">
                  <c:v>0.17078343198751</c:v>
                </c:pt>
                <c:pt idx="36944">
                  <c:v>0.15990302977010701</c:v>
                </c:pt>
                <c:pt idx="36945">
                  <c:v>0.14962739689560201</c:v>
                </c:pt>
                <c:pt idx="36946">
                  <c:v>0.14019561194229799</c:v>
                </c:pt>
                <c:pt idx="36947">
                  <c:v>0.131079820838366</c:v>
                </c:pt>
                <c:pt idx="36948">
                  <c:v>0.122447479126203</c:v>
                </c:pt>
                <c:pt idx="36949">
                  <c:v>0.114315017649131</c:v>
                </c:pt>
                <c:pt idx="36950">
                  <c:v>0.106913003997905</c:v>
                </c:pt>
                <c:pt idx="36951">
                  <c:v>0.100174539729387</c:v>
                </c:pt>
                <c:pt idx="36952">
                  <c:v>9.4045255590000501E-2</c:v>
                </c:pt>
                <c:pt idx="36953">
                  <c:v>8.8230896037467907E-2</c:v>
                </c:pt>
                <c:pt idx="36954">
                  <c:v>8.3304577219238798E-2</c:v>
                </c:pt>
                <c:pt idx="36955">
                  <c:v>7.8977928787986304E-2</c:v>
                </c:pt>
                <c:pt idx="36956">
                  <c:v>7.5435693613754407E-2</c:v>
                </c:pt>
                <c:pt idx="36957">
                  <c:v>7.2167551928418602E-2</c:v>
                </c:pt>
                <c:pt idx="36958">
                  <c:v>6.9870223229439796E-2</c:v>
                </c:pt>
                <c:pt idx="36959">
                  <c:v>6.8031433608541594E-2</c:v>
                </c:pt>
                <c:pt idx="36960">
                  <c:v>6.7137336403549699E-2</c:v>
                </c:pt>
                <c:pt idx="36961">
                  <c:v>6.6537197343294302E-2</c:v>
                </c:pt>
                <c:pt idx="36962">
                  <c:v>6.6435477332016601E-2</c:v>
                </c:pt>
                <c:pt idx="36963">
                  <c:v>6.7107404126895295E-2</c:v>
                </c:pt>
                <c:pt idx="36964">
                  <c:v>6.8116978660489602E-2</c:v>
                </c:pt>
                <c:pt idx="36965">
                  <c:v>6.9977737449145205E-2</c:v>
                </c:pt>
                <c:pt idx="36966">
                  <c:v>7.21677599927356E-2</c:v>
                </c:pt>
                <c:pt idx="36967">
                  <c:v>7.4418247785774702E-2</c:v>
                </c:pt>
                <c:pt idx="36968">
                  <c:v>7.7572524523302294E-2</c:v>
                </c:pt>
                <c:pt idx="36969">
                  <c:v>8.0978791331853803E-2</c:v>
                </c:pt>
                <c:pt idx="36970">
                  <c:v>8.4810110848953194E-2</c:v>
                </c:pt>
                <c:pt idx="36971">
                  <c:v>8.8876395158813098E-2</c:v>
                </c:pt>
                <c:pt idx="36972">
                  <c:v>9.3108501489760395E-2</c:v>
                </c:pt>
                <c:pt idx="36973">
                  <c:v>9.7658467406735894E-2</c:v>
                </c:pt>
                <c:pt idx="36974">
                  <c:v>0.102712455483929</c:v>
                </c:pt>
                <c:pt idx="36975">
                  <c:v>0.107587327544755</c:v>
                </c:pt>
                <c:pt idx="36976">
                  <c:v>0.11295777393043099</c:v>
                </c:pt>
                <c:pt idx="36977">
                  <c:v>0.117735548943584</c:v>
                </c:pt>
                <c:pt idx="36978">
                  <c:v>0.122840818284674</c:v>
                </c:pt>
                <c:pt idx="36979">
                  <c:v>0.128336322928953</c:v>
                </c:pt>
                <c:pt idx="36980">
                  <c:v>0.133112636607403</c:v>
                </c:pt>
                <c:pt idx="36981">
                  <c:v>0.13822962234146499</c:v>
                </c:pt>
                <c:pt idx="36982">
                  <c:v>0.142914934200813</c:v>
                </c:pt>
                <c:pt idx="36983">
                  <c:v>0.14767905163894501</c:v>
                </c:pt>
                <c:pt idx="36984">
                  <c:v>0.151951254670566</c:v>
                </c:pt>
                <c:pt idx="36985">
                  <c:v>0.156289786512436</c:v>
                </c:pt>
                <c:pt idx="36986">
                  <c:v>0.16018010186995299</c:v>
                </c:pt>
                <c:pt idx="36987">
                  <c:v>0.163632098102098</c:v>
                </c:pt>
                <c:pt idx="36988">
                  <c:v>0.16698170163829501</c:v>
                </c:pt>
                <c:pt idx="36989">
                  <c:v>0.16963644261140301</c:v>
                </c:pt>
                <c:pt idx="36990">
                  <c:v>0.17194638434712001</c:v>
                </c:pt>
                <c:pt idx="36991">
                  <c:v>0.17401673960775199</c:v>
                </c:pt>
                <c:pt idx="36992">
                  <c:v>0.17551007221138101</c:v>
                </c:pt>
                <c:pt idx="36993">
                  <c:v>0.17650053729822299</c:v>
                </c:pt>
                <c:pt idx="36994">
                  <c:v>0.17657365456792501</c:v>
                </c:pt>
                <c:pt idx="36995">
                  <c:v>0.17663853349418199</c:v>
                </c:pt>
                <c:pt idx="36996">
                  <c:v>0.17607649697403099</c:v>
                </c:pt>
                <c:pt idx="36997">
                  <c:v>0.17474909843827399</c:v>
                </c:pt>
                <c:pt idx="36998">
                  <c:v>0.17294214240706099</c:v>
                </c:pt>
                <c:pt idx="36999">
                  <c:v>0.17044262529798701</c:v>
                </c:pt>
                <c:pt idx="37000">
                  <c:v>0.16745272398097499</c:v>
                </c:pt>
                <c:pt idx="37001">
                  <c:v>0.16404787327949399</c:v>
                </c:pt>
                <c:pt idx="37002">
                  <c:v>0.15982980562957799</c:v>
                </c:pt>
                <c:pt idx="37003">
                  <c:v>0.15520224544604</c:v>
                </c:pt>
                <c:pt idx="37004">
                  <c:v>0.14976948113701599</c:v>
                </c:pt>
                <c:pt idx="37005">
                  <c:v>0.143758541932823</c:v>
                </c:pt>
                <c:pt idx="37006">
                  <c:v>0.13762958519007201</c:v>
                </c:pt>
                <c:pt idx="37007">
                  <c:v>0.13053691438925799</c:v>
                </c:pt>
                <c:pt idx="37008">
                  <c:v>0.12304719043800599</c:v>
                </c:pt>
                <c:pt idx="37009">
                  <c:v>0.115054707550296</c:v>
                </c:pt>
                <c:pt idx="37010">
                  <c:v>0.10655687158006701</c:v>
                </c:pt>
                <c:pt idx="37011">
                  <c:v>9.7680527251825799E-2</c:v>
                </c:pt>
                <c:pt idx="37012">
                  <c:v>8.8144668636944298E-2</c:v>
                </c:pt>
                <c:pt idx="37013">
                  <c:v>7.8704021495288295E-2</c:v>
                </c:pt>
                <c:pt idx="37014">
                  <c:v>6.8332401355534395E-2</c:v>
                </c:pt>
                <c:pt idx="37015">
                  <c:v>5.8179652339027103E-2</c:v>
                </c:pt>
                <c:pt idx="37016">
                  <c:v>4.74197692225094E-2</c:v>
                </c:pt>
                <c:pt idx="37017">
                  <c:v>3.6003576040741503E-2</c:v>
                </c:pt>
                <c:pt idx="37018">
                  <c:v>2.4975241655732498E-2</c:v>
                </c:pt>
                <c:pt idx="37019">
                  <c:v>1.3428424028498099E-2</c:v>
                </c:pt>
                <c:pt idx="37020">
                  <c:v>2.0835634177984999E-3</c:v>
                </c:pt>
                <c:pt idx="37021">
                  <c:v>-1.00160137205716E-2</c:v>
                </c:pt>
                <c:pt idx="37022">
                  <c:v>-2.21192701181952E-2</c:v>
                </c:pt>
                <c:pt idx="37023">
                  <c:v>-3.3695024975329703E-2</c:v>
                </c:pt>
                <c:pt idx="37024">
                  <c:v>-4.5939084389387298E-2</c:v>
                </c:pt>
                <c:pt idx="37025">
                  <c:v>-5.7367826057778397E-2</c:v>
                </c:pt>
                <c:pt idx="37026">
                  <c:v>-6.9464330799455298E-2</c:v>
                </c:pt>
                <c:pt idx="37027">
                  <c:v>-8.1379900537603397E-2</c:v>
                </c:pt>
                <c:pt idx="37028">
                  <c:v>-9.2998504078591906E-2</c:v>
                </c:pt>
                <c:pt idx="37029">
                  <c:v>-0.10418188414931299</c:v>
                </c:pt>
                <c:pt idx="37030">
                  <c:v>-0.115474814393595</c:v>
                </c:pt>
                <c:pt idx="37031">
                  <c:v>-0.126613134471493</c:v>
                </c:pt>
                <c:pt idx="37032">
                  <c:v>-0.13751101578132999</c:v>
                </c:pt>
                <c:pt idx="37033">
                  <c:v>-0.14800410092406299</c:v>
                </c:pt>
                <c:pt idx="37034">
                  <c:v>-0.15793613565723599</c:v>
                </c:pt>
                <c:pt idx="37035">
                  <c:v>-0.16781835785145099</c:v>
                </c:pt>
                <c:pt idx="37036">
                  <c:v>-0.17703845031045701</c:v>
                </c:pt>
                <c:pt idx="37037">
                  <c:v>-0.186300414908175</c:v>
                </c:pt>
                <c:pt idx="37038">
                  <c:v>-0.194818284646877</c:v>
                </c:pt>
                <c:pt idx="37039">
                  <c:v>-0.20286740801113901</c:v>
                </c:pt>
                <c:pt idx="37040">
                  <c:v>-0.210568602862124</c:v>
                </c:pt>
                <c:pt idx="37041">
                  <c:v>-0.21779419661716201</c:v>
                </c:pt>
                <c:pt idx="37042">
                  <c:v>-0.22455254249942999</c:v>
                </c:pt>
                <c:pt idx="37043">
                  <c:v>-0.23048397763901499</c:v>
                </c:pt>
                <c:pt idx="37044">
                  <c:v>-0.23661818937090401</c:v>
                </c:pt>
                <c:pt idx="37045">
                  <c:v>-0.24153128219582701</c:v>
                </c:pt>
                <c:pt idx="37046">
                  <c:v>-0.24637813426847799</c:v>
                </c:pt>
                <c:pt idx="37047">
                  <c:v>-0.25040953644289998</c:v>
                </c:pt>
                <c:pt idx="37048">
                  <c:v>-0.254033135480702</c:v>
                </c:pt>
                <c:pt idx="37049">
                  <c:v>-0.25767559330658402</c:v>
                </c:pt>
                <c:pt idx="37050">
                  <c:v>-0.25987678502248801</c:v>
                </c:pt>
                <c:pt idx="37051">
                  <c:v>-0.26225413208942899</c:v>
                </c:pt>
                <c:pt idx="37052">
                  <c:v>-0.26371783084648898</c:v>
                </c:pt>
                <c:pt idx="37053">
                  <c:v>-0.26482834488024298</c:v>
                </c:pt>
                <c:pt idx="37054">
                  <c:v>-0.26600082199035802</c:v>
                </c:pt>
                <c:pt idx="37055">
                  <c:v>-0.26611826693811202</c:v>
                </c:pt>
                <c:pt idx="37056">
                  <c:v>-0.265968146218233</c:v>
                </c:pt>
                <c:pt idx="37057">
                  <c:v>-0.26544361094212798</c:v>
                </c:pt>
                <c:pt idx="37058">
                  <c:v>-0.26453574525590601</c:v>
                </c:pt>
                <c:pt idx="37059">
                  <c:v>-0.26340108446419003</c:v>
                </c:pt>
                <c:pt idx="37060">
                  <c:v>-0.26191801093346301</c:v>
                </c:pt>
                <c:pt idx="37061">
                  <c:v>-0.25989589472727198</c:v>
                </c:pt>
                <c:pt idx="37062">
                  <c:v>-0.25773554113341202</c:v>
                </c:pt>
                <c:pt idx="37063">
                  <c:v>-0.25537831418367701</c:v>
                </c:pt>
                <c:pt idx="37064">
                  <c:v>-0.252742059712667</c:v>
                </c:pt>
                <c:pt idx="37065">
                  <c:v>-0.25026736808574501</c:v>
                </c:pt>
                <c:pt idx="37066">
                  <c:v>-0.24687439489730401</c:v>
                </c:pt>
                <c:pt idx="37067">
                  <c:v>-0.24398424656133499</c:v>
                </c:pt>
                <c:pt idx="37068">
                  <c:v>-0.240626444335831</c:v>
                </c:pt>
                <c:pt idx="37069">
                  <c:v>-0.23754572011098901</c:v>
                </c:pt>
                <c:pt idx="37070">
                  <c:v>-0.234178669683762</c:v>
                </c:pt>
                <c:pt idx="37071">
                  <c:v>-0.23102009985844399</c:v>
                </c:pt>
                <c:pt idx="37072">
                  <c:v>-0.227816764242147</c:v>
                </c:pt>
                <c:pt idx="37073">
                  <c:v>-0.22424345240078</c:v>
                </c:pt>
                <c:pt idx="37074">
                  <c:v>-0.22137516273061</c:v>
                </c:pt>
                <c:pt idx="37075">
                  <c:v>-0.21801512164701201</c:v>
                </c:pt>
                <c:pt idx="37076">
                  <c:v>-0.21568095499359899</c:v>
                </c:pt>
                <c:pt idx="37077">
                  <c:v>-0.212778525628529</c:v>
                </c:pt>
                <c:pt idx="37078">
                  <c:v>-0.20993341704304899</c:v>
                </c:pt>
                <c:pt idx="37079">
                  <c:v>-0.20779188899675499</c:v>
                </c:pt>
                <c:pt idx="37080">
                  <c:v>-0.20521607847590601</c:v>
                </c:pt>
                <c:pt idx="37081">
                  <c:v>-0.20389837364480701</c:v>
                </c:pt>
                <c:pt idx="37082">
                  <c:v>-0.20214844824859801</c:v>
                </c:pt>
                <c:pt idx="37083">
                  <c:v>-0.20056255042528801</c:v>
                </c:pt>
                <c:pt idx="37084">
                  <c:v>-0.19953543029833801</c:v>
                </c:pt>
                <c:pt idx="37085">
                  <c:v>-0.19865393737442799</c:v>
                </c:pt>
                <c:pt idx="37086">
                  <c:v>-0.198498213651365</c:v>
                </c:pt>
                <c:pt idx="37087">
                  <c:v>-0.19861365124564601</c:v>
                </c:pt>
                <c:pt idx="37088">
                  <c:v>-0.19869559468946699</c:v>
                </c:pt>
                <c:pt idx="37089">
                  <c:v>-0.19900028769869199</c:v>
                </c:pt>
                <c:pt idx="37090">
                  <c:v>-0.20012040839415199</c:v>
                </c:pt>
                <c:pt idx="37091">
                  <c:v>-0.20133163677940499</c:v>
                </c:pt>
                <c:pt idx="37092">
                  <c:v>-0.20324474603441101</c:v>
                </c:pt>
                <c:pt idx="37093">
                  <c:v>-0.205206271649929</c:v>
                </c:pt>
                <c:pt idx="37094">
                  <c:v>-0.20725442329159799</c:v>
                </c:pt>
                <c:pt idx="37095">
                  <c:v>-0.21013420778956399</c:v>
                </c:pt>
                <c:pt idx="37096">
                  <c:v>-0.213129200477503</c:v>
                </c:pt>
                <c:pt idx="37097">
                  <c:v>-0.216633430404265</c:v>
                </c:pt>
                <c:pt idx="37098">
                  <c:v>-0.22028661509682801</c:v>
                </c:pt>
                <c:pt idx="37099">
                  <c:v>-0.224278681572049</c:v>
                </c:pt>
                <c:pt idx="37100">
                  <c:v>-0.22844474133272499</c:v>
                </c:pt>
                <c:pt idx="37101">
                  <c:v>-0.23322850469235801</c:v>
                </c:pt>
                <c:pt idx="37102">
                  <c:v>-0.23797671583077901</c:v>
                </c:pt>
                <c:pt idx="37103">
                  <c:v>-0.24321998173336401</c:v>
                </c:pt>
                <c:pt idx="37104">
                  <c:v>-0.24854838368131499</c:v>
                </c:pt>
                <c:pt idx="37105">
                  <c:v>-0.253796512180885</c:v>
                </c:pt>
                <c:pt idx="37106">
                  <c:v>-0.25977701613529203</c:v>
                </c:pt>
                <c:pt idx="37107">
                  <c:v>-0.26552217956594498</c:v>
                </c:pt>
                <c:pt idx="37108">
                  <c:v>-0.27186167140510897</c:v>
                </c:pt>
                <c:pt idx="37109">
                  <c:v>-0.27809074954768198</c:v>
                </c:pt>
                <c:pt idx="37110">
                  <c:v>-0.284288129765077</c:v>
                </c:pt>
                <c:pt idx="37111">
                  <c:v>-0.290833703166746</c:v>
                </c:pt>
                <c:pt idx="37112">
                  <c:v>-0.29725250837079897</c:v>
                </c:pt>
                <c:pt idx="37113">
                  <c:v>-0.30401588018794701</c:v>
                </c:pt>
                <c:pt idx="37114">
                  <c:v>-0.31067989799330797</c:v>
                </c:pt>
                <c:pt idx="37115">
                  <c:v>-0.317162360649964</c:v>
                </c:pt>
                <c:pt idx="37116">
                  <c:v>-0.32350377892706</c:v>
                </c:pt>
                <c:pt idx="37117">
                  <c:v>-0.33037236052146401</c:v>
                </c:pt>
                <c:pt idx="37118">
                  <c:v>-0.33672329203204798</c:v>
                </c:pt>
                <c:pt idx="37119">
                  <c:v>-0.34313458668299701</c:v>
                </c:pt>
                <c:pt idx="37120">
                  <c:v>-0.34950898394151703</c:v>
                </c:pt>
                <c:pt idx="37121">
                  <c:v>-0.35530790487852798</c:v>
                </c:pt>
                <c:pt idx="37122">
                  <c:v>-0.36154663785826302</c:v>
                </c:pt>
                <c:pt idx="37123">
                  <c:v>-0.36731058156908503</c:v>
                </c:pt>
                <c:pt idx="37124">
                  <c:v>-0.37312377482538001</c:v>
                </c:pt>
                <c:pt idx="37125">
                  <c:v>-0.378523404728344</c:v>
                </c:pt>
                <c:pt idx="37126">
                  <c:v>-0.38351823917876399</c:v>
                </c:pt>
                <c:pt idx="37127">
                  <c:v>-0.38894275917822901</c:v>
                </c:pt>
                <c:pt idx="37128">
                  <c:v>-0.39372129892142299</c:v>
                </c:pt>
                <c:pt idx="37129">
                  <c:v>-0.39830393013612098</c:v>
                </c:pt>
                <c:pt idx="37130">
                  <c:v>-0.40239151491275799</c:v>
                </c:pt>
                <c:pt idx="37131">
                  <c:v>-0.40648754418250199</c:v>
                </c:pt>
                <c:pt idx="37132">
                  <c:v>-0.41016693019094502</c:v>
                </c:pt>
                <c:pt idx="37133">
                  <c:v>-0.41367303134272798</c:v>
                </c:pt>
                <c:pt idx="37134">
                  <c:v>-0.41696897360872298</c:v>
                </c:pt>
                <c:pt idx="37135">
                  <c:v>-0.41964527662763201</c:v>
                </c:pt>
                <c:pt idx="37136">
                  <c:v>-0.42242761536284801</c:v>
                </c:pt>
                <c:pt idx="37137">
                  <c:v>-0.42470280804122001</c:v>
                </c:pt>
                <c:pt idx="37138">
                  <c:v>-0.426880735820452</c:v>
                </c:pt>
                <c:pt idx="37139">
                  <c:v>-0.42850508952166799</c:v>
                </c:pt>
                <c:pt idx="37140">
                  <c:v>-0.42984977188711498</c:v>
                </c:pt>
                <c:pt idx="37141">
                  <c:v>-0.43140900122484099</c:v>
                </c:pt>
                <c:pt idx="37142">
                  <c:v>-0.432221540790449</c:v>
                </c:pt>
                <c:pt idx="37143">
                  <c:v>-0.432796813180095</c:v>
                </c:pt>
                <c:pt idx="37144">
                  <c:v>-0.43297572461734002</c:v>
                </c:pt>
                <c:pt idx="37145">
                  <c:v>-0.433159319917584</c:v>
                </c:pt>
                <c:pt idx="37146">
                  <c:v>-0.43309752051891298</c:v>
                </c:pt>
                <c:pt idx="37147">
                  <c:v>-0.432815357093702</c:v>
                </c:pt>
                <c:pt idx="37148">
                  <c:v>-0.43205919114733499</c:v>
                </c:pt>
                <c:pt idx="37149">
                  <c:v>-0.43121135560658902</c:v>
                </c:pt>
                <c:pt idx="37150">
                  <c:v>-0.43035502571588802</c:v>
                </c:pt>
                <c:pt idx="37151">
                  <c:v>-0.42921360148649101</c:v>
                </c:pt>
                <c:pt idx="37152">
                  <c:v>-0.42814534920585201</c:v>
                </c:pt>
                <c:pt idx="37153">
                  <c:v>-0.42641464894180497</c:v>
                </c:pt>
                <c:pt idx="37154">
                  <c:v>-0.42481594892350499</c:v>
                </c:pt>
                <c:pt idx="37155">
                  <c:v>-0.42299800856674702</c:v>
                </c:pt>
                <c:pt idx="37156">
                  <c:v>-0.42109370775173999</c:v>
                </c:pt>
                <c:pt idx="37157">
                  <c:v>-0.41913460757450399</c:v>
                </c:pt>
                <c:pt idx="37158">
                  <c:v>-0.417024750216063</c:v>
                </c:pt>
                <c:pt idx="37159">
                  <c:v>-0.41485977038823202</c:v>
                </c:pt>
                <c:pt idx="37160">
                  <c:v>-0.41258629730737201</c:v>
                </c:pt>
                <c:pt idx="37161">
                  <c:v>-0.41032924234322499</c:v>
                </c:pt>
                <c:pt idx="37162">
                  <c:v>-0.40778805138485202</c:v>
                </c:pt>
                <c:pt idx="37163">
                  <c:v>-0.40563507336388899</c:v>
                </c:pt>
                <c:pt idx="37164">
                  <c:v>-0.403392753165704</c:v>
                </c:pt>
                <c:pt idx="37165">
                  <c:v>-0.400897098680353</c:v>
                </c:pt>
                <c:pt idx="37166">
                  <c:v>-0.39850427464028598</c:v>
                </c:pt>
                <c:pt idx="37167">
                  <c:v>-0.39596913078102203</c:v>
                </c:pt>
                <c:pt idx="37168">
                  <c:v>-0.39406349339194602</c:v>
                </c:pt>
                <c:pt idx="37169">
                  <c:v>-0.39161313252664998</c:v>
                </c:pt>
                <c:pt idx="37170">
                  <c:v>-0.389416560412011</c:v>
                </c:pt>
                <c:pt idx="37171">
                  <c:v>-0.38712142371224401</c:v>
                </c:pt>
                <c:pt idx="37172">
                  <c:v>-0.38485908596534202</c:v>
                </c:pt>
                <c:pt idx="37173">
                  <c:v>-0.38310575385590201</c:v>
                </c:pt>
                <c:pt idx="37174">
                  <c:v>-0.38107608094837497</c:v>
                </c:pt>
                <c:pt idx="37175">
                  <c:v>-0.37923450628211902</c:v>
                </c:pt>
                <c:pt idx="37176">
                  <c:v>-0.37723286370128001</c:v>
                </c:pt>
                <c:pt idx="37177">
                  <c:v>-0.37558226851535598</c:v>
                </c:pt>
                <c:pt idx="37178">
                  <c:v>-0.37399355319262201</c:v>
                </c:pt>
                <c:pt idx="37179">
                  <c:v>-0.372600925350969</c:v>
                </c:pt>
                <c:pt idx="37180">
                  <c:v>-0.37107674600698698</c:v>
                </c:pt>
                <c:pt idx="37181">
                  <c:v>-0.36949408383122401</c:v>
                </c:pt>
                <c:pt idx="37182">
                  <c:v>-0.36843067995923501</c:v>
                </c:pt>
                <c:pt idx="37183">
                  <c:v>-0.367157182317914</c:v>
                </c:pt>
                <c:pt idx="37184">
                  <c:v>-0.36612161513490399</c:v>
                </c:pt>
                <c:pt idx="37185">
                  <c:v>-0.36501083935831002</c:v>
                </c:pt>
                <c:pt idx="37186">
                  <c:v>-0.36418052679548202</c:v>
                </c:pt>
                <c:pt idx="37187">
                  <c:v>-0.36320661701187701</c:v>
                </c:pt>
                <c:pt idx="37188">
                  <c:v>-0.36248437544630802</c:v>
                </c:pt>
                <c:pt idx="37189">
                  <c:v>-0.361694699370256</c:v>
                </c:pt>
                <c:pt idx="37190">
                  <c:v>-0.36114371683172503</c:v>
                </c:pt>
                <c:pt idx="37191">
                  <c:v>-0.36077031686727501</c:v>
                </c:pt>
                <c:pt idx="37192">
                  <c:v>-0.359685056736741</c:v>
                </c:pt>
                <c:pt idx="37193">
                  <c:v>-0.35971526415011201</c:v>
                </c:pt>
                <c:pt idx="37194">
                  <c:v>-0.35894616003507002</c:v>
                </c:pt>
                <c:pt idx="37195">
                  <c:v>-0.35874078136802201</c:v>
                </c:pt>
                <c:pt idx="37196">
                  <c:v>-0.35847007916337598</c:v>
                </c:pt>
                <c:pt idx="37197">
                  <c:v>-0.35808030888607101</c:v>
                </c:pt>
                <c:pt idx="37198">
                  <c:v>-0.35756343081841302</c:v>
                </c:pt>
                <c:pt idx="37199">
                  <c:v>-0.357099066780875</c:v>
                </c:pt>
                <c:pt idx="37200">
                  <c:v>-0.35707999742869501</c:v>
                </c:pt>
                <c:pt idx="37201">
                  <c:v>-0.35664158275389801</c:v>
                </c:pt>
                <c:pt idx="37202">
                  <c:v>-0.35646044682559902</c:v>
                </c:pt>
                <c:pt idx="37203">
                  <c:v>-0.35580762773433799</c:v>
                </c:pt>
                <c:pt idx="37204">
                  <c:v>-0.35547805900888102</c:v>
                </c:pt>
                <c:pt idx="37205">
                  <c:v>-0.355130631617121</c:v>
                </c:pt>
                <c:pt idx="37206">
                  <c:v>-0.354957798500463</c:v>
                </c:pt>
                <c:pt idx="37207">
                  <c:v>-0.35452853171368898</c:v>
                </c:pt>
                <c:pt idx="37208">
                  <c:v>-0.35380831408789398</c:v>
                </c:pt>
                <c:pt idx="37209">
                  <c:v>-0.35344522949413398</c:v>
                </c:pt>
                <c:pt idx="37210">
                  <c:v>-0.35284596650809502</c:v>
                </c:pt>
                <c:pt idx="37211">
                  <c:v>-0.35271848289569002</c:v>
                </c:pt>
                <c:pt idx="37212">
                  <c:v>-0.35183899472080299</c:v>
                </c:pt>
                <c:pt idx="37213">
                  <c:v>-0.351205719174561</c:v>
                </c:pt>
                <c:pt idx="37214">
                  <c:v>-0.35049774132734501</c:v>
                </c:pt>
                <c:pt idx="37215">
                  <c:v>-0.34989002083189302</c:v>
                </c:pt>
                <c:pt idx="37216">
                  <c:v>-0.34945608505618198</c:v>
                </c:pt>
                <c:pt idx="37217">
                  <c:v>-0.34847984351054101</c:v>
                </c:pt>
                <c:pt idx="37218">
                  <c:v>-0.348107353588823</c:v>
                </c:pt>
                <c:pt idx="37219">
                  <c:v>-0.347142700327283</c:v>
                </c:pt>
                <c:pt idx="37220">
                  <c:v>-0.34658735461150197</c:v>
                </c:pt>
                <c:pt idx="37221">
                  <c:v>-0.34585387421264402</c:v>
                </c:pt>
                <c:pt idx="37222">
                  <c:v>-0.34493480988688002</c:v>
                </c:pt>
                <c:pt idx="37223">
                  <c:v>-0.34450815288417402</c:v>
                </c:pt>
                <c:pt idx="37224">
                  <c:v>-0.34348668770137603</c:v>
                </c:pt>
                <c:pt idx="37225">
                  <c:v>-0.342782739637084</c:v>
                </c:pt>
                <c:pt idx="37226">
                  <c:v>-0.342000788348641</c:v>
                </c:pt>
                <c:pt idx="37227">
                  <c:v>-0.34146534086986902</c:v>
                </c:pt>
                <c:pt idx="37228">
                  <c:v>-0.34095467786404898</c:v>
                </c:pt>
                <c:pt idx="37229">
                  <c:v>-0.34030782946565402</c:v>
                </c:pt>
                <c:pt idx="37230">
                  <c:v>-0.33961377202851101</c:v>
                </c:pt>
                <c:pt idx="37231">
                  <c:v>-0.33900920601566098</c:v>
                </c:pt>
                <c:pt idx="37232">
                  <c:v>-0.33878574615636697</c:v>
                </c:pt>
                <c:pt idx="37233">
                  <c:v>-0.33839458916118498</c:v>
                </c:pt>
                <c:pt idx="37234">
                  <c:v>-0.33818192527513802</c:v>
                </c:pt>
                <c:pt idx="37235">
                  <c:v>-0.33748610945191199</c:v>
                </c:pt>
                <c:pt idx="37236">
                  <c:v>-0.337331283852081</c:v>
                </c:pt>
                <c:pt idx="37237">
                  <c:v>-0.337359636088574</c:v>
                </c:pt>
                <c:pt idx="37238">
                  <c:v>-0.337177534556245</c:v>
                </c:pt>
                <c:pt idx="37239">
                  <c:v>-0.33728183306980902</c:v>
                </c:pt>
                <c:pt idx="37240">
                  <c:v>-0.33685696541937798</c:v>
                </c:pt>
                <c:pt idx="37241">
                  <c:v>-0.336953956932183</c:v>
                </c:pt>
                <c:pt idx="37242">
                  <c:v>-0.337247844192193</c:v>
                </c:pt>
                <c:pt idx="37243">
                  <c:v>-0.33740431404802401</c:v>
                </c:pt>
                <c:pt idx="37244">
                  <c:v>-0.33776202096635399</c:v>
                </c:pt>
                <c:pt idx="37245">
                  <c:v>-0.33790593851942002</c:v>
                </c:pt>
                <c:pt idx="37246">
                  <c:v>-0.33844117938787399</c:v>
                </c:pt>
                <c:pt idx="37247">
                  <c:v>-0.33877252325977902</c:v>
                </c:pt>
                <c:pt idx="37248">
                  <c:v>-0.33937876142824702</c:v>
                </c:pt>
                <c:pt idx="37249">
                  <c:v>-0.33970118499651197</c:v>
                </c:pt>
                <c:pt idx="37250">
                  <c:v>-0.340529561972234</c:v>
                </c:pt>
                <c:pt idx="37251">
                  <c:v>-0.34102208692406399</c:v>
                </c:pt>
                <c:pt idx="37252">
                  <c:v>-0.34151959943238103</c:v>
                </c:pt>
                <c:pt idx="37253">
                  <c:v>-0.342400664656558</c:v>
                </c:pt>
                <c:pt idx="37254">
                  <c:v>-0.342767789730967</c:v>
                </c:pt>
                <c:pt idx="37255">
                  <c:v>-0.34370167820886199</c:v>
                </c:pt>
                <c:pt idx="37256">
                  <c:v>-0.34429862345671702</c:v>
                </c:pt>
                <c:pt idx="37257">
                  <c:v>-0.34496092813018803</c:v>
                </c:pt>
                <c:pt idx="37258">
                  <c:v>-0.345401828043785</c:v>
                </c:pt>
                <c:pt idx="37259">
                  <c:v>-0.34617246729793699</c:v>
                </c:pt>
                <c:pt idx="37260">
                  <c:v>-0.34685233581782998</c:v>
                </c:pt>
                <c:pt idx="37261">
                  <c:v>-0.34714341371375801</c:v>
                </c:pt>
                <c:pt idx="37262">
                  <c:v>-0.347632227987616</c:v>
                </c:pt>
                <c:pt idx="37263">
                  <c:v>-0.34767082564819901</c:v>
                </c:pt>
                <c:pt idx="37264">
                  <c:v>-0.34794171135469698</c:v>
                </c:pt>
                <c:pt idx="37265">
                  <c:v>-0.34811471832854202</c:v>
                </c:pt>
                <c:pt idx="37266">
                  <c:v>-0.34813562266669601</c:v>
                </c:pt>
                <c:pt idx="37267">
                  <c:v>-0.34791572274696397</c:v>
                </c:pt>
                <c:pt idx="37268">
                  <c:v>-0.34745688591864399</c:v>
                </c:pt>
                <c:pt idx="37269">
                  <c:v>-0.34732088845611397</c:v>
                </c:pt>
                <c:pt idx="37270">
                  <c:v>-0.34643586791277697</c:v>
                </c:pt>
                <c:pt idx="37271">
                  <c:v>-0.34574377162051501</c:v>
                </c:pt>
                <c:pt idx="37272">
                  <c:v>-0.34448589782311001</c:v>
                </c:pt>
                <c:pt idx="37273">
                  <c:v>-0.34351955634801301</c:v>
                </c:pt>
                <c:pt idx="37274">
                  <c:v>-0.34202083909076803</c:v>
                </c:pt>
                <c:pt idx="37275">
                  <c:v>-0.34035136211407502</c:v>
                </c:pt>
                <c:pt idx="37276">
                  <c:v>-0.338361214255405</c:v>
                </c:pt>
                <c:pt idx="37277">
                  <c:v>-0.33612776937044703</c:v>
                </c:pt>
                <c:pt idx="37278">
                  <c:v>-0.33395987413177702</c:v>
                </c:pt>
                <c:pt idx="37279">
                  <c:v>-0.33114087934054998</c:v>
                </c:pt>
                <c:pt idx="37280">
                  <c:v>-0.32848482563339798</c:v>
                </c:pt>
                <c:pt idx="37281">
                  <c:v>-0.32493025603439601</c:v>
                </c:pt>
                <c:pt idx="37282">
                  <c:v>-0.32175592263492903</c:v>
                </c:pt>
                <c:pt idx="37283">
                  <c:v>-0.31815644649175701</c:v>
                </c:pt>
                <c:pt idx="37284">
                  <c:v>-0.31416135907965298</c:v>
                </c:pt>
                <c:pt idx="37285">
                  <c:v>-0.30996634272173201</c:v>
                </c:pt>
                <c:pt idx="37286">
                  <c:v>-0.305343230286442</c:v>
                </c:pt>
                <c:pt idx="37287">
                  <c:v>-0.30090421949638302</c:v>
                </c:pt>
                <c:pt idx="37288">
                  <c:v>-0.29585161735640098</c:v>
                </c:pt>
                <c:pt idx="37289">
                  <c:v>-0.29071570003517899</c:v>
                </c:pt>
                <c:pt idx="37290">
                  <c:v>-0.285191426064697</c:v>
                </c:pt>
                <c:pt idx="37291">
                  <c:v>-0.27956089277747398</c:v>
                </c:pt>
                <c:pt idx="37292">
                  <c:v>-0.27364568825278002</c:v>
                </c:pt>
                <c:pt idx="37293">
                  <c:v>-0.26766470158490302</c:v>
                </c:pt>
                <c:pt idx="37294">
                  <c:v>-0.26146770183586399</c:v>
                </c:pt>
                <c:pt idx="37295">
                  <c:v>-0.25494392717852798</c:v>
                </c:pt>
                <c:pt idx="37296">
                  <c:v>-0.24825870642129599</c:v>
                </c:pt>
                <c:pt idx="37297">
                  <c:v>-0.241557415139248</c:v>
                </c:pt>
                <c:pt idx="37298">
                  <c:v>-0.23473426306728301</c:v>
                </c:pt>
                <c:pt idx="37299">
                  <c:v>-0.22757596610365299</c:v>
                </c:pt>
                <c:pt idx="37300">
                  <c:v>-0.22046586645261801</c:v>
                </c:pt>
                <c:pt idx="37301">
                  <c:v>-0.21326149926156299</c:v>
                </c:pt>
                <c:pt idx="37302">
                  <c:v>-0.20599889873222299</c:v>
                </c:pt>
                <c:pt idx="37303">
                  <c:v>-0.19854017545760699</c:v>
                </c:pt>
                <c:pt idx="37304">
                  <c:v>-0.19135694705696599</c:v>
                </c:pt>
                <c:pt idx="37305">
                  <c:v>-0.18420557650712499</c:v>
                </c:pt>
                <c:pt idx="37306">
                  <c:v>-0.17652481985479901</c:v>
                </c:pt>
                <c:pt idx="37307">
                  <c:v>-0.169386794205165</c:v>
                </c:pt>
                <c:pt idx="37308">
                  <c:v>-0.161861758956691</c:v>
                </c:pt>
                <c:pt idx="37309">
                  <c:v>-0.15488536112947501</c:v>
                </c:pt>
                <c:pt idx="37310">
                  <c:v>-0.14775267946624401</c:v>
                </c:pt>
                <c:pt idx="37311">
                  <c:v>-0.14090869103275999</c:v>
                </c:pt>
                <c:pt idx="37312">
                  <c:v>-0.13409734732480499</c:v>
                </c:pt>
                <c:pt idx="37313">
                  <c:v>-0.12727434663689499</c:v>
                </c:pt>
                <c:pt idx="37314">
                  <c:v>-0.121122881806287</c:v>
                </c:pt>
                <c:pt idx="37315">
                  <c:v>-0.114992212510306</c:v>
                </c:pt>
                <c:pt idx="37316">
                  <c:v>-0.108929821999423</c:v>
                </c:pt>
                <c:pt idx="37317">
                  <c:v>-0.103008926197654</c:v>
                </c:pt>
                <c:pt idx="37318">
                  <c:v>-9.7435520926888897E-2</c:v>
                </c:pt>
                <c:pt idx="37319">
                  <c:v>-9.2159247655101001E-2</c:v>
                </c:pt>
                <c:pt idx="37320">
                  <c:v>-8.7420069078697593E-2</c:v>
                </c:pt>
                <c:pt idx="37321">
                  <c:v>-8.2726033258871498E-2</c:v>
                </c:pt>
                <c:pt idx="37322">
                  <c:v>-7.8170314888365802E-2</c:v>
                </c:pt>
                <c:pt idx="37323">
                  <c:v>-7.4199716155771894E-2</c:v>
                </c:pt>
                <c:pt idx="37324">
                  <c:v>-7.0564061013754606E-2</c:v>
                </c:pt>
                <c:pt idx="37325">
                  <c:v>-6.7549456918121406E-2</c:v>
                </c:pt>
                <c:pt idx="37326">
                  <c:v>-6.4378679439105704E-2</c:v>
                </c:pt>
                <c:pt idx="37327">
                  <c:v>-6.18066647974993E-2</c:v>
                </c:pt>
                <c:pt idx="37328">
                  <c:v>-5.9383981058861599E-2</c:v>
                </c:pt>
                <c:pt idx="37329">
                  <c:v>-5.7512011990132103E-2</c:v>
                </c:pt>
                <c:pt idx="37330">
                  <c:v>-5.5897156326768803E-2</c:v>
                </c:pt>
                <c:pt idx="37331">
                  <c:v>-5.4652866902671397E-2</c:v>
                </c:pt>
                <c:pt idx="37332">
                  <c:v>-5.3803303493923899E-2</c:v>
                </c:pt>
                <c:pt idx="37333">
                  <c:v>-5.3011239408759403E-2</c:v>
                </c:pt>
                <c:pt idx="37334">
                  <c:v>-5.3020315202098697E-2</c:v>
                </c:pt>
                <c:pt idx="37335">
                  <c:v>-5.2842116521964702E-2</c:v>
                </c:pt>
                <c:pt idx="37336">
                  <c:v>-5.3285393458798298E-2</c:v>
                </c:pt>
                <c:pt idx="37337">
                  <c:v>-5.4018699125955701E-2</c:v>
                </c:pt>
                <c:pt idx="37338">
                  <c:v>-5.48826724554069E-2</c:v>
                </c:pt>
                <c:pt idx="37339">
                  <c:v>-5.6096380622273803E-2</c:v>
                </c:pt>
                <c:pt idx="37340">
                  <c:v>-5.7294007829159298E-2</c:v>
                </c:pt>
                <c:pt idx="37341">
                  <c:v>-5.9086744093324102E-2</c:v>
                </c:pt>
                <c:pt idx="37342">
                  <c:v>-6.0989267588375397E-2</c:v>
                </c:pt>
                <c:pt idx="37343">
                  <c:v>-6.2808923809495598E-2</c:v>
                </c:pt>
                <c:pt idx="37344">
                  <c:v>-6.5036216260122195E-2</c:v>
                </c:pt>
                <c:pt idx="37345">
                  <c:v>-6.7228186133785006E-2</c:v>
                </c:pt>
                <c:pt idx="37346">
                  <c:v>-6.9660115072042297E-2</c:v>
                </c:pt>
                <c:pt idx="37347">
                  <c:v>-7.2340031035769206E-2</c:v>
                </c:pt>
                <c:pt idx="37348">
                  <c:v>-7.4745797827492799E-2</c:v>
                </c:pt>
                <c:pt idx="37349">
                  <c:v>-7.7369930572600901E-2</c:v>
                </c:pt>
                <c:pt idx="37350">
                  <c:v>-7.9958882846623905E-2</c:v>
                </c:pt>
                <c:pt idx="37351">
                  <c:v>-8.2497286035342898E-2</c:v>
                </c:pt>
                <c:pt idx="37352">
                  <c:v>-8.5251798239285095E-2</c:v>
                </c:pt>
                <c:pt idx="37353">
                  <c:v>-8.7517889172107094E-2</c:v>
                </c:pt>
                <c:pt idx="37354">
                  <c:v>-8.9799765309097807E-2</c:v>
                </c:pt>
                <c:pt idx="37355">
                  <c:v>-9.1956485035965901E-2</c:v>
                </c:pt>
                <c:pt idx="37356">
                  <c:v>-9.4043425233281797E-2</c:v>
                </c:pt>
                <c:pt idx="37357">
                  <c:v>-9.5952234730619104E-2</c:v>
                </c:pt>
                <c:pt idx="37358">
                  <c:v>-9.7535398028624501E-2</c:v>
                </c:pt>
                <c:pt idx="37359">
                  <c:v>-9.9008266033343603E-2</c:v>
                </c:pt>
                <c:pt idx="37360">
                  <c:v>-0.10015301943574401</c:v>
                </c:pt>
                <c:pt idx="37361">
                  <c:v>-0.101201276592628</c:v>
                </c:pt>
                <c:pt idx="37362">
                  <c:v>-0.101709392382625</c:v>
                </c:pt>
                <c:pt idx="37363">
                  <c:v>-0.101909924273904</c:v>
                </c:pt>
                <c:pt idx="37364">
                  <c:v>-0.102210271993542</c:v>
                </c:pt>
                <c:pt idx="37365">
                  <c:v>-0.101794102864355</c:v>
                </c:pt>
                <c:pt idx="37366">
                  <c:v>-0.10112894741567401</c:v>
                </c:pt>
                <c:pt idx="37367">
                  <c:v>-9.9814662102936103E-2</c:v>
                </c:pt>
                <c:pt idx="37368">
                  <c:v>-9.8410908791229199E-2</c:v>
                </c:pt>
                <c:pt idx="37369">
                  <c:v>-9.6730364609639602E-2</c:v>
                </c:pt>
                <c:pt idx="37370">
                  <c:v>-9.4298133254311398E-2</c:v>
                </c:pt>
                <c:pt idx="37371">
                  <c:v>-9.1785587492323295E-2</c:v>
                </c:pt>
                <c:pt idx="37372">
                  <c:v>-8.84232243046712E-2</c:v>
                </c:pt>
                <c:pt idx="37373">
                  <c:v>-8.4943044143133695E-2</c:v>
                </c:pt>
                <c:pt idx="37374">
                  <c:v>-8.1148113245137293E-2</c:v>
                </c:pt>
                <c:pt idx="37375">
                  <c:v>-7.6873891699889202E-2</c:v>
                </c:pt>
                <c:pt idx="37376">
                  <c:v>-7.2086362075664101E-2</c:v>
                </c:pt>
                <c:pt idx="37377">
                  <c:v>-6.6856071914791898E-2</c:v>
                </c:pt>
                <c:pt idx="37378">
                  <c:v>-6.1315732201988001E-2</c:v>
                </c:pt>
                <c:pt idx="37379">
                  <c:v>-5.56603953767505E-2</c:v>
                </c:pt>
                <c:pt idx="37380">
                  <c:v>-4.9375212652988602E-2</c:v>
                </c:pt>
                <c:pt idx="37381">
                  <c:v>-4.2723376466773301E-2</c:v>
                </c:pt>
                <c:pt idx="37382">
                  <c:v>-3.5815697081002802E-2</c:v>
                </c:pt>
                <c:pt idx="37383">
                  <c:v>-2.8343337687108901E-2</c:v>
                </c:pt>
                <c:pt idx="37384">
                  <c:v>-2.0993323913075099E-2</c:v>
                </c:pt>
                <c:pt idx="37385">
                  <c:v>-1.31177791839767E-2</c:v>
                </c:pt>
                <c:pt idx="37386">
                  <c:v>-5.1060896819867304E-3</c:v>
                </c:pt>
                <c:pt idx="37387">
                  <c:v>3.1522946500517602E-3</c:v>
                </c:pt>
                <c:pt idx="37388">
                  <c:v>1.16750115715491E-2</c:v>
                </c:pt>
                <c:pt idx="37389">
                  <c:v>2.02831793050606E-2</c:v>
                </c:pt>
                <c:pt idx="37390">
                  <c:v>2.9262206658196701E-2</c:v>
                </c:pt>
                <c:pt idx="37391">
                  <c:v>3.7731818698875902E-2</c:v>
                </c:pt>
                <c:pt idx="37392">
                  <c:v>4.6916001120468398E-2</c:v>
                </c:pt>
                <c:pt idx="37393">
                  <c:v>5.5788211985229798E-2</c:v>
                </c:pt>
                <c:pt idx="37394">
                  <c:v>6.5141220322749993E-2</c:v>
                </c:pt>
                <c:pt idx="37395">
                  <c:v>7.4170326302137601E-2</c:v>
                </c:pt>
                <c:pt idx="37396">
                  <c:v>8.2974470307139503E-2</c:v>
                </c:pt>
                <c:pt idx="37397">
                  <c:v>9.2061913572295595E-2</c:v>
                </c:pt>
                <c:pt idx="37398">
                  <c:v>0.100663421584315</c:v>
                </c:pt>
                <c:pt idx="37399">
                  <c:v>0.109781923148629</c:v>
                </c:pt>
                <c:pt idx="37400">
                  <c:v>0.118074893051944</c:v>
                </c:pt>
                <c:pt idx="37401">
                  <c:v>0.126436149356287</c:v>
                </c:pt>
                <c:pt idx="37402">
                  <c:v>0.13441010147355201</c:v>
                </c:pt>
                <c:pt idx="37403">
                  <c:v>0.142356722752669</c:v>
                </c:pt>
                <c:pt idx="37404">
                  <c:v>0.15008031603590899</c:v>
                </c:pt>
                <c:pt idx="37405">
                  <c:v>0.15729951133747</c:v>
                </c:pt>
                <c:pt idx="37406">
                  <c:v>0.163978189582729</c:v>
                </c:pt>
                <c:pt idx="37407">
                  <c:v>0.170454999401073</c:v>
                </c:pt>
                <c:pt idx="37408">
                  <c:v>0.176931593654027</c:v>
                </c:pt>
                <c:pt idx="37409">
                  <c:v>0.182702440656798</c:v>
                </c:pt>
                <c:pt idx="37410">
                  <c:v>0.188279929211146</c:v>
                </c:pt>
                <c:pt idx="37411">
                  <c:v>0.19278191803095099</c:v>
                </c:pt>
                <c:pt idx="37412">
                  <c:v>0.19747748690818201</c:v>
                </c:pt>
                <c:pt idx="37413">
                  <c:v>0.20152866120253901</c:v>
                </c:pt>
                <c:pt idx="37414">
                  <c:v>0.20533819660330499</c:v>
                </c:pt>
                <c:pt idx="37415">
                  <c:v>0.20829514342877201</c:v>
                </c:pt>
                <c:pt idx="37416">
                  <c:v>0.21101610129118001</c:v>
                </c:pt>
                <c:pt idx="37417">
                  <c:v>0.213031616945869</c:v>
                </c:pt>
                <c:pt idx="37418">
                  <c:v>0.21461050654420299</c:v>
                </c:pt>
                <c:pt idx="37419">
                  <c:v>0.21607041801997301</c:v>
                </c:pt>
                <c:pt idx="37420">
                  <c:v>0.21653715427317699</c:v>
                </c:pt>
                <c:pt idx="37421">
                  <c:v>0.21702139383770899</c:v>
                </c:pt>
                <c:pt idx="37422">
                  <c:v>0.21648472763825699</c:v>
                </c:pt>
                <c:pt idx="37423">
                  <c:v>0.21592089861865199</c:v>
                </c:pt>
                <c:pt idx="37424">
                  <c:v>0.21494316838927999</c:v>
                </c:pt>
                <c:pt idx="37425">
                  <c:v>0.2132736921957</c:v>
                </c:pt>
                <c:pt idx="37426">
                  <c:v>0.21168063408599899</c:v>
                </c:pt>
                <c:pt idx="37427">
                  <c:v>0.20893306767040601</c:v>
                </c:pt>
                <c:pt idx="37428">
                  <c:v>0.206285633859359</c:v>
                </c:pt>
                <c:pt idx="37429">
                  <c:v>0.20327328531219299</c:v>
                </c:pt>
                <c:pt idx="37430">
                  <c:v>0.199975816608916</c:v>
                </c:pt>
                <c:pt idx="37431">
                  <c:v>0.19633751233063201</c:v>
                </c:pt>
                <c:pt idx="37432">
                  <c:v>0.19244190566281599</c:v>
                </c:pt>
                <c:pt idx="37433">
                  <c:v>0.188067772623982</c:v>
                </c:pt>
                <c:pt idx="37434">
                  <c:v>0.18379091778269899</c:v>
                </c:pt>
                <c:pt idx="37435">
                  <c:v>0.17941092168837999</c:v>
                </c:pt>
                <c:pt idx="37436">
                  <c:v>0.17493605876486601</c:v>
                </c:pt>
                <c:pt idx="37437">
                  <c:v>0.17012427188075499</c:v>
                </c:pt>
                <c:pt idx="37438">
                  <c:v>0.16501452303189401</c:v>
                </c:pt>
                <c:pt idx="37439">
                  <c:v>0.160446142451</c:v>
                </c:pt>
                <c:pt idx="37440">
                  <c:v>0.15550742745935101</c:v>
                </c:pt>
                <c:pt idx="37441">
                  <c:v>0.15083387592412101</c:v>
                </c:pt>
                <c:pt idx="37442">
                  <c:v>0.14594448049768899</c:v>
                </c:pt>
                <c:pt idx="37443">
                  <c:v>0.14109139021577499</c:v>
                </c:pt>
                <c:pt idx="37444">
                  <c:v>0.13670368777468</c:v>
                </c:pt>
                <c:pt idx="37445">
                  <c:v>0.13224726787133301</c:v>
                </c:pt>
                <c:pt idx="37446">
                  <c:v>0.128220970625289</c:v>
                </c:pt>
                <c:pt idx="37447">
                  <c:v>0.124256916832192</c:v>
                </c:pt>
                <c:pt idx="37448">
                  <c:v>0.120715252739422</c:v>
                </c:pt>
                <c:pt idx="37449">
                  <c:v>0.11727237314229</c:v>
                </c:pt>
                <c:pt idx="37450">
                  <c:v>0.11421778459055899</c:v>
                </c:pt>
                <c:pt idx="37451">
                  <c:v>0.111681214797564</c:v>
                </c:pt>
                <c:pt idx="37452">
                  <c:v>0.109376345777517</c:v>
                </c:pt>
                <c:pt idx="37453">
                  <c:v>0.10761860915127799</c:v>
                </c:pt>
                <c:pt idx="37454">
                  <c:v>0.105921161071169</c:v>
                </c:pt>
                <c:pt idx="37455">
                  <c:v>0.104686775439468</c:v>
                </c:pt>
                <c:pt idx="37456">
                  <c:v>0.104177443507318</c:v>
                </c:pt>
                <c:pt idx="37457">
                  <c:v>0.104100517341571</c:v>
                </c:pt>
                <c:pt idx="37458">
                  <c:v>0.104690794062372</c:v>
                </c:pt>
                <c:pt idx="37459">
                  <c:v>0.105307953077048</c:v>
                </c:pt>
                <c:pt idx="37460">
                  <c:v>0.10657868736258599</c:v>
                </c:pt>
                <c:pt idx="37461">
                  <c:v>0.108474027124045</c:v>
                </c:pt>
                <c:pt idx="37462">
                  <c:v>0.11092503923183</c:v>
                </c:pt>
                <c:pt idx="37463">
                  <c:v>0.113929986391542</c:v>
                </c:pt>
                <c:pt idx="37464">
                  <c:v>0.117271718305062</c:v>
                </c:pt>
                <c:pt idx="37465">
                  <c:v>0.120774617931909</c:v>
                </c:pt>
                <c:pt idx="37466">
                  <c:v>0.12532882538281501</c:v>
                </c:pt>
                <c:pt idx="37467">
                  <c:v>0.13021222520362499</c:v>
                </c:pt>
                <c:pt idx="37468">
                  <c:v>0.13541160562381399</c:v>
                </c:pt>
                <c:pt idx="37469">
                  <c:v>0.14103272872959099</c:v>
                </c:pt>
                <c:pt idx="37470">
                  <c:v>0.14686731886318899</c:v>
                </c:pt>
                <c:pt idx="37471">
                  <c:v>0.15371329082218199</c:v>
                </c:pt>
                <c:pt idx="37472">
                  <c:v>0.16034075420281799</c:v>
                </c:pt>
                <c:pt idx="37473">
                  <c:v>0.167785148122754</c:v>
                </c:pt>
                <c:pt idx="37474">
                  <c:v>0.17526184475308701</c:v>
                </c:pt>
                <c:pt idx="37475">
                  <c:v>0.18329484794119599</c:v>
                </c:pt>
                <c:pt idx="37476">
                  <c:v>0.19137189251862199</c:v>
                </c:pt>
                <c:pt idx="37477">
                  <c:v>0.199678659363865</c:v>
                </c:pt>
                <c:pt idx="37478">
                  <c:v>0.20850220387434401</c:v>
                </c:pt>
                <c:pt idx="37479">
                  <c:v>0.21709525393634899</c:v>
                </c:pt>
                <c:pt idx="37480">
                  <c:v>0.22629619365280201</c:v>
                </c:pt>
                <c:pt idx="37481">
                  <c:v>0.23495376517957001</c:v>
                </c:pt>
                <c:pt idx="37482">
                  <c:v>0.244016839008206</c:v>
                </c:pt>
                <c:pt idx="37483">
                  <c:v>0.25307076704718301</c:v>
                </c:pt>
                <c:pt idx="37484">
                  <c:v>0.262238170822849</c:v>
                </c:pt>
                <c:pt idx="37485">
                  <c:v>0.271401171500667</c:v>
                </c:pt>
                <c:pt idx="37486">
                  <c:v>0.28015840382503399</c:v>
                </c:pt>
                <c:pt idx="37487">
                  <c:v>0.288953352053682</c:v>
                </c:pt>
                <c:pt idx="37488">
                  <c:v>0.29756214640818401</c:v>
                </c:pt>
                <c:pt idx="37489">
                  <c:v>0.30627288781571899</c:v>
                </c:pt>
                <c:pt idx="37490">
                  <c:v>0.314320182946838</c:v>
                </c:pt>
                <c:pt idx="37491">
                  <c:v>0.322565982112411</c:v>
                </c:pt>
                <c:pt idx="37492">
                  <c:v>0.32974905406256</c:v>
                </c:pt>
                <c:pt idx="37493">
                  <c:v>0.33730940937054299</c:v>
                </c:pt>
                <c:pt idx="37494">
                  <c:v>0.34424843847078801</c:v>
                </c:pt>
                <c:pt idx="37495">
                  <c:v>0.35103860680364402</c:v>
                </c:pt>
                <c:pt idx="37496">
                  <c:v>0.357045522309548</c:v>
                </c:pt>
                <c:pt idx="37497">
                  <c:v>0.36251698308837199</c:v>
                </c:pt>
                <c:pt idx="37498">
                  <c:v>0.36793937109635599</c:v>
                </c:pt>
                <c:pt idx="37499">
                  <c:v>0.37268796433887003</c:v>
                </c:pt>
                <c:pt idx="37500">
                  <c:v>0.37703567442513303</c:v>
                </c:pt>
                <c:pt idx="37501">
                  <c:v>0.38053521190489698</c:v>
                </c:pt>
                <c:pt idx="37502">
                  <c:v>0.38386667070490099</c:v>
                </c:pt>
                <c:pt idx="37503">
                  <c:v>0.38660096941980998</c:v>
                </c:pt>
                <c:pt idx="37504">
                  <c:v>0.38844829868897601</c:v>
                </c:pt>
                <c:pt idx="37505">
                  <c:v>0.38999736846467398</c:v>
                </c:pt>
                <c:pt idx="37506">
                  <c:v>0.39072456098248998</c:v>
                </c:pt>
                <c:pt idx="37507">
                  <c:v>0.391464044937958</c:v>
                </c:pt>
                <c:pt idx="37508">
                  <c:v>0.39073738244141598</c:v>
                </c:pt>
                <c:pt idx="37509">
                  <c:v>0.38986443775297402</c:v>
                </c:pt>
                <c:pt idx="37510">
                  <c:v>0.388414473048592</c:v>
                </c:pt>
                <c:pt idx="37511">
                  <c:v>0.38656304184836998</c:v>
                </c:pt>
                <c:pt idx="37512">
                  <c:v>0.38417229198611103</c:v>
                </c:pt>
                <c:pt idx="37513">
                  <c:v>0.38095870235014601</c:v>
                </c:pt>
                <c:pt idx="37514">
                  <c:v>0.37718010941366098</c:v>
                </c:pt>
                <c:pt idx="37515">
                  <c:v>0.37312634677408801</c:v>
                </c:pt>
                <c:pt idx="37516">
                  <c:v>0.36864716775373002</c:v>
                </c:pt>
                <c:pt idx="37517">
                  <c:v>0.36368838875387699</c:v>
                </c:pt>
                <c:pt idx="37518">
                  <c:v>0.358248201960921</c:v>
                </c:pt>
                <c:pt idx="37519">
                  <c:v>0.351934423702496</c:v>
                </c:pt>
                <c:pt idx="37520">
                  <c:v>0.345990565657044</c:v>
                </c:pt>
                <c:pt idx="37521">
                  <c:v>0.33928356356157702</c:v>
                </c:pt>
                <c:pt idx="37522">
                  <c:v>0.33247826864070601</c:v>
                </c:pt>
                <c:pt idx="37523">
                  <c:v>0.32523208251924401</c:v>
                </c:pt>
                <c:pt idx="37524">
                  <c:v>0.31740815866336197</c:v>
                </c:pt>
                <c:pt idx="37525">
                  <c:v>0.30998058757293401</c:v>
                </c:pt>
                <c:pt idx="37526">
                  <c:v>0.30203466848008398</c:v>
                </c:pt>
                <c:pt idx="37527">
                  <c:v>0.29434093226920999</c:v>
                </c:pt>
                <c:pt idx="37528">
                  <c:v>0.285955819779669</c:v>
                </c:pt>
                <c:pt idx="37529">
                  <c:v>0.27778663331310199</c:v>
                </c:pt>
                <c:pt idx="37530">
                  <c:v>0.26968310345374602</c:v>
                </c:pt>
                <c:pt idx="37531">
                  <c:v>0.26154461519032102</c:v>
                </c:pt>
                <c:pt idx="37532">
                  <c:v>0.253565809997226</c:v>
                </c:pt>
                <c:pt idx="37533">
                  <c:v>0.24537724331598401</c:v>
                </c:pt>
                <c:pt idx="37534">
                  <c:v>0.237656780214896</c:v>
                </c:pt>
                <c:pt idx="37535">
                  <c:v>0.229721883040791</c:v>
                </c:pt>
                <c:pt idx="37536">
                  <c:v>0.22220045579582501</c:v>
                </c:pt>
                <c:pt idx="37537">
                  <c:v>0.215227129078643</c:v>
                </c:pt>
                <c:pt idx="37538">
                  <c:v>0.20798307082430101</c:v>
                </c:pt>
                <c:pt idx="37539">
                  <c:v>0.201626751378401</c:v>
                </c:pt>
                <c:pt idx="37540">
                  <c:v>0.194862644818667</c:v>
                </c:pt>
                <c:pt idx="37541">
                  <c:v>0.18918339693271299</c:v>
                </c:pt>
                <c:pt idx="37542">
                  <c:v>0.18356211966027799</c:v>
                </c:pt>
                <c:pt idx="37543">
                  <c:v>0.178519867059062</c:v>
                </c:pt>
                <c:pt idx="37544">
                  <c:v>0.173858036217275</c:v>
                </c:pt>
                <c:pt idx="37545">
                  <c:v>0.169425259389855</c:v>
                </c:pt>
                <c:pt idx="37546">
                  <c:v>0.16577271598336599</c:v>
                </c:pt>
                <c:pt idx="37547">
                  <c:v>0.16257372697559799</c:v>
                </c:pt>
                <c:pt idx="37548">
                  <c:v>0.159846120034251</c:v>
                </c:pt>
                <c:pt idx="37549">
                  <c:v>0.15775243799059499</c:v>
                </c:pt>
                <c:pt idx="37550">
                  <c:v>0.15594469046790899</c:v>
                </c:pt>
                <c:pt idx="37551">
                  <c:v>0.15447957718892599</c:v>
                </c:pt>
                <c:pt idx="37552">
                  <c:v>0.15435898615202601</c:v>
                </c:pt>
                <c:pt idx="37553">
                  <c:v>0.15425827718478799</c:v>
                </c:pt>
                <c:pt idx="37554">
                  <c:v>0.15490458924377601</c:v>
                </c:pt>
                <c:pt idx="37555">
                  <c:v>0.15586293952871</c:v>
                </c:pt>
                <c:pt idx="37556">
                  <c:v>0.15744654199511501</c:v>
                </c:pt>
                <c:pt idx="37557">
                  <c:v>0.15997068412476201</c:v>
                </c:pt>
                <c:pt idx="37558">
                  <c:v>0.162410695470634</c:v>
                </c:pt>
                <c:pt idx="37559">
                  <c:v>0.16583424141667899</c:v>
                </c:pt>
                <c:pt idx="37560">
                  <c:v>0.169021978133789</c:v>
                </c:pt>
                <c:pt idx="37561">
                  <c:v>0.173457448637966</c:v>
                </c:pt>
                <c:pt idx="37562">
                  <c:v>0.177934872016176</c:v>
                </c:pt>
                <c:pt idx="37563">
                  <c:v>0.18266766538443899</c:v>
                </c:pt>
                <c:pt idx="37564">
                  <c:v>0.18835467148700399</c:v>
                </c:pt>
                <c:pt idx="37565">
                  <c:v>0.19379709276597101</c:v>
                </c:pt>
                <c:pt idx="37566">
                  <c:v>0.20037602933455601</c:v>
                </c:pt>
                <c:pt idx="37567">
                  <c:v>0.20628961855938899</c:v>
                </c:pt>
                <c:pt idx="37568">
                  <c:v>0.21316893785802499</c:v>
                </c:pt>
                <c:pt idx="37569">
                  <c:v>0.22032508875790499</c:v>
                </c:pt>
                <c:pt idx="37570">
                  <c:v>0.22721764723584001</c:v>
                </c:pt>
                <c:pt idx="37571">
                  <c:v>0.23482638470619199</c:v>
                </c:pt>
                <c:pt idx="37572">
                  <c:v>0.24190230507070101</c:v>
                </c:pt>
                <c:pt idx="37573">
                  <c:v>0.24975891466088801</c:v>
                </c:pt>
                <c:pt idx="37574">
                  <c:v>0.25718588745397902</c:v>
                </c:pt>
                <c:pt idx="37575">
                  <c:v>0.26485391662173102</c:v>
                </c:pt>
                <c:pt idx="37576">
                  <c:v>0.27251346547309002</c:v>
                </c:pt>
                <c:pt idx="37577">
                  <c:v>0.28014208224415199</c:v>
                </c:pt>
                <c:pt idx="37578">
                  <c:v>0.28736725143169201</c:v>
                </c:pt>
                <c:pt idx="37579">
                  <c:v>0.29502515440633897</c:v>
                </c:pt>
                <c:pt idx="37580">
                  <c:v>0.30220617815449102</c:v>
                </c:pt>
                <c:pt idx="37581">
                  <c:v>0.30934518983620302</c:v>
                </c:pt>
                <c:pt idx="37582">
                  <c:v>0.31605951154842998</c:v>
                </c:pt>
                <c:pt idx="37583">
                  <c:v>0.32252470428746</c:v>
                </c:pt>
                <c:pt idx="37584">
                  <c:v>0.32910808995490298</c:v>
                </c:pt>
                <c:pt idx="37585">
                  <c:v>0.33484452456535302</c:v>
                </c:pt>
                <c:pt idx="37586">
                  <c:v>0.34049305720473799</c:v>
                </c:pt>
                <c:pt idx="37587">
                  <c:v>0.345517929245168</c:v>
                </c:pt>
                <c:pt idx="37588">
                  <c:v>0.350590959328411</c:v>
                </c:pt>
                <c:pt idx="37589">
                  <c:v>0.35462018468176398</c:v>
                </c:pt>
                <c:pt idx="37590">
                  <c:v>0.35871129247133299</c:v>
                </c:pt>
                <c:pt idx="37591">
                  <c:v>0.36216870462484901</c:v>
                </c:pt>
                <c:pt idx="37592">
                  <c:v>0.36491919599456601</c:v>
                </c:pt>
                <c:pt idx="37593">
                  <c:v>0.36779429976438999</c:v>
                </c:pt>
                <c:pt idx="37594">
                  <c:v>0.36925079623129797</c:v>
                </c:pt>
                <c:pt idx="37595">
                  <c:v>0.37097007979822</c:v>
                </c:pt>
                <c:pt idx="37596">
                  <c:v>0.37158690238952202</c:v>
                </c:pt>
                <c:pt idx="37597">
                  <c:v>0.37209582224166299</c:v>
                </c:pt>
                <c:pt idx="37598">
                  <c:v>0.37185402724290201</c:v>
                </c:pt>
                <c:pt idx="37599">
                  <c:v>0.37073434925861798</c:v>
                </c:pt>
                <c:pt idx="37600">
                  <c:v>0.36949114648818199</c:v>
                </c:pt>
                <c:pt idx="37601">
                  <c:v>0.36752160952040003</c:v>
                </c:pt>
                <c:pt idx="37602">
                  <c:v>0.365169073703146</c:v>
                </c:pt>
                <c:pt idx="37603">
                  <c:v>0.36206701398757701</c:v>
                </c:pt>
                <c:pt idx="37604">
                  <c:v>0.35855413274242698</c:v>
                </c:pt>
                <c:pt idx="37605">
                  <c:v>0.354247846902217</c:v>
                </c:pt>
                <c:pt idx="37606">
                  <c:v>0.34978891561488101</c:v>
                </c:pt>
                <c:pt idx="37607">
                  <c:v>0.34466268624512902</c:v>
                </c:pt>
                <c:pt idx="37608">
                  <c:v>0.33919692304730498</c:v>
                </c:pt>
                <c:pt idx="37609">
                  <c:v>0.333223520284747</c:v>
                </c:pt>
                <c:pt idx="37610">
                  <c:v>0.32643773798403902</c:v>
                </c:pt>
                <c:pt idx="37611">
                  <c:v>0.32000870767731898</c:v>
                </c:pt>
                <c:pt idx="37612">
                  <c:v>0.31265112797189598</c:v>
                </c:pt>
                <c:pt idx="37613">
                  <c:v>0.30495670440810702</c:v>
                </c:pt>
                <c:pt idx="37614">
                  <c:v>0.29703840656847602</c:v>
                </c:pt>
                <c:pt idx="37615">
                  <c:v>0.28890784596344998</c:v>
                </c:pt>
                <c:pt idx="37616">
                  <c:v>0.28018427545344199</c:v>
                </c:pt>
                <c:pt idx="37617">
                  <c:v>0.27156529883777702</c:v>
                </c:pt>
                <c:pt idx="37618">
                  <c:v>0.26265325773617398</c:v>
                </c:pt>
                <c:pt idx="37619">
                  <c:v>0.25342137476302301</c:v>
                </c:pt>
                <c:pt idx="37620">
                  <c:v>0.24455348686825401</c:v>
                </c:pt>
                <c:pt idx="37621">
                  <c:v>0.23475329526338601</c:v>
                </c:pt>
                <c:pt idx="37622">
                  <c:v>0.22553958058533699</c:v>
                </c:pt>
                <c:pt idx="37623">
                  <c:v>0.215922827761444</c:v>
                </c:pt>
                <c:pt idx="37624">
                  <c:v>0.20668338083770499</c:v>
                </c:pt>
                <c:pt idx="37625">
                  <c:v>0.19731658972698099</c:v>
                </c:pt>
                <c:pt idx="37626">
                  <c:v>0.18731405707099399</c:v>
                </c:pt>
                <c:pt idx="37627">
                  <c:v>0.17823890701130801</c:v>
                </c:pt>
                <c:pt idx="37628">
                  <c:v>0.169068088501339</c:v>
                </c:pt>
                <c:pt idx="37629">
                  <c:v>0.16004411289401099</c:v>
                </c:pt>
                <c:pt idx="37630">
                  <c:v>0.15108140232406</c:v>
                </c:pt>
                <c:pt idx="37631">
                  <c:v>0.14233220088774801</c:v>
                </c:pt>
                <c:pt idx="37632">
                  <c:v>0.133668030745099</c:v>
                </c:pt>
                <c:pt idx="37633">
                  <c:v>0.125626266453117</c:v>
                </c:pt>
                <c:pt idx="37634">
                  <c:v>0.117696896647731</c:v>
                </c:pt>
                <c:pt idx="37635">
                  <c:v>0.110295186113085</c:v>
                </c:pt>
                <c:pt idx="37636">
                  <c:v>0.10271744226891</c:v>
                </c:pt>
                <c:pt idx="37637">
                  <c:v>9.5449624715780501E-2</c:v>
                </c:pt>
                <c:pt idx="37638">
                  <c:v>8.9141749088052405E-2</c:v>
                </c:pt>
                <c:pt idx="37639">
                  <c:v>8.2619730243332107E-2</c:v>
                </c:pt>
                <c:pt idx="37640">
                  <c:v>7.7040216758919103E-2</c:v>
                </c:pt>
                <c:pt idx="37641">
                  <c:v>7.1256670777201894E-2</c:v>
                </c:pt>
                <c:pt idx="37642">
                  <c:v>6.6066495483837001E-2</c:v>
                </c:pt>
                <c:pt idx="37643">
                  <c:v>6.14261163217159E-2</c:v>
                </c:pt>
                <c:pt idx="37644">
                  <c:v>5.7123040964561202E-2</c:v>
                </c:pt>
                <c:pt idx="37645">
                  <c:v>5.3282677946271603E-2</c:v>
                </c:pt>
                <c:pt idx="37646">
                  <c:v>4.9689132165821097E-2</c:v>
                </c:pt>
                <c:pt idx="37647">
                  <c:v>4.6867839556446599E-2</c:v>
                </c:pt>
                <c:pt idx="37648">
                  <c:v>4.3884929466510299E-2</c:v>
                </c:pt>
                <c:pt idx="37649">
                  <c:v>4.1772166538901097E-2</c:v>
                </c:pt>
                <c:pt idx="37650">
                  <c:v>3.9975425470885499E-2</c:v>
                </c:pt>
                <c:pt idx="37651">
                  <c:v>3.8407220587584098E-2</c:v>
                </c:pt>
                <c:pt idx="37652">
                  <c:v>3.7596411088691002E-2</c:v>
                </c:pt>
                <c:pt idx="37653">
                  <c:v>3.6376710468862997E-2</c:v>
                </c:pt>
                <c:pt idx="37654">
                  <c:v>3.62479354660677E-2</c:v>
                </c:pt>
                <c:pt idx="37655">
                  <c:v>3.61863951270677E-2</c:v>
                </c:pt>
                <c:pt idx="37656">
                  <c:v>3.6578579925386601E-2</c:v>
                </c:pt>
                <c:pt idx="37657">
                  <c:v>3.7297506068140501E-2</c:v>
                </c:pt>
                <c:pt idx="37658">
                  <c:v>3.8037795290468197E-2</c:v>
                </c:pt>
                <c:pt idx="37659">
                  <c:v>3.9176453115718803E-2</c:v>
                </c:pt>
                <c:pt idx="37660">
                  <c:v>4.0668862761129999E-2</c:v>
                </c:pt>
                <c:pt idx="37661">
                  <c:v>4.2491136090100398E-2</c:v>
                </c:pt>
                <c:pt idx="37662">
                  <c:v>4.4345432196221397E-2</c:v>
                </c:pt>
                <c:pt idx="37663">
                  <c:v>4.6444176170627897E-2</c:v>
                </c:pt>
                <c:pt idx="37664">
                  <c:v>4.8228606749854297E-2</c:v>
                </c:pt>
                <c:pt idx="37665">
                  <c:v>5.1051329111952898E-2</c:v>
                </c:pt>
                <c:pt idx="37666">
                  <c:v>5.3409388628866697E-2</c:v>
                </c:pt>
                <c:pt idx="37667">
                  <c:v>5.5967582997646002E-2</c:v>
                </c:pt>
                <c:pt idx="37668">
                  <c:v>5.86642769750466E-2</c:v>
                </c:pt>
                <c:pt idx="37669">
                  <c:v>6.0935976535274702E-2</c:v>
                </c:pt>
                <c:pt idx="37670">
                  <c:v>6.4117725125672695E-2</c:v>
                </c:pt>
                <c:pt idx="37671">
                  <c:v>6.6634468396085597E-2</c:v>
                </c:pt>
                <c:pt idx="37672">
                  <c:v>6.9442018473084996E-2</c:v>
                </c:pt>
                <c:pt idx="37673">
                  <c:v>7.2066119981345697E-2</c:v>
                </c:pt>
                <c:pt idx="37674">
                  <c:v>7.4517257583916405E-2</c:v>
                </c:pt>
                <c:pt idx="37675">
                  <c:v>7.7024601261083001E-2</c:v>
                </c:pt>
                <c:pt idx="37676">
                  <c:v>7.9508086938772704E-2</c:v>
                </c:pt>
                <c:pt idx="37677">
                  <c:v>8.1565792750984994E-2</c:v>
                </c:pt>
                <c:pt idx="37678">
                  <c:v>8.3513755508039203E-2</c:v>
                </c:pt>
                <c:pt idx="37679">
                  <c:v>8.5780501147575905E-2</c:v>
                </c:pt>
                <c:pt idx="37680">
                  <c:v>8.7016913992481806E-2</c:v>
                </c:pt>
                <c:pt idx="37681">
                  <c:v>8.86604823030233E-2</c:v>
                </c:pt>
                <c:pt idx="37682">
                  <c:v>9.0093989651491402E-2</c:v>
                </c:pt>
                <c:pt idx="37683">
                  <c:v>9.11385367485925E-2</c:v>
                </c:pt>
                <c:pt idx="37684">
                  <c:v>9.1999148923693597E-2</c:v>
                </c:pt>
                <c:pt idx="37685">
                  <c:v>9.2345359335652896E-2</c:v>
                </c:pt>
                <c:pt idx="37686">
                  <c:v>9.3048122127107794E-2</c:v>
                </c:pt>
                <c:pt idx="37687">
                  <c:v>9.2911646472595394E-2</c:v>
                </c:pt>
                <c:pt idx="37688">
                  <c:v>9.29471280555067E-2</c:v>
                </c:pt>
                <c:pt idx="37689">
                  <c:v>9.2490400435808598E-2</c:v>
                </c:pt>
                <c:pt idx="37690">
                  <c:v>9.1802327374222795E-2</c:v>
                </c:pt>
                <c:pt idx="37691">
                  <c:v>9.0280014079549803E-2</c:v>
                </c:pt>
                <c:pt idx="37692">
                  <c:v>8.9592965120530402E-2</c:v>
                </c:pt>
                <c:pt idx="37693">
                  <c:v>8.7854467585414001E-2</c:v>
                </c:pt>
                <c:pt idx="37694">
                  <c:v>8.6250159686034306E-2</c:v>
                </c:pt>
                <c:pt idx="37695">
                  <c:v>8.4098950258411201E-2</c:v>
                </c:pt>
                <c:pt idx="37696">
                  <c:v>8.1154502291717195E-2</c:v>
                </c:pt>
                <c:pt idx="37697">
                  <c:v>7.9348554147351993E-2</c:v>
                </c:pt>
                <c:pt idx="37698">
                  <c:v>7.6079533103246902E-2</c:v>
                </c:pt>
                <c:pt idx="37699">
                  <c:v>7.3478883188083405E-2</c:v>
                </c:pt>
                <c:pt idx="37700">
                  <c:v>6.9912108408073298E-2</c:v>
                </c:pt>
                <c:pt idx="37701">
                  <c:v>6.6389918800536601E-2</c:v>
                </c:pt>
                <c:pt idx="37702">
                  <c:v>6.2826243838015994E-2</c:v>
                </c:pt>
                <c:pt idx="37703">
                  <c:v>5.8787154940668503E-2</c:v>
                </c:pt>
                <c:pt idx="37704">
                  <c:v>5.5212106460388398E-2</c:v>
                </c:pt>
                <c:pt idx="37705">
                  <c:v>5.0327121371982003E-2</c:v>
                </c:pt>
                <c:pt idx="37706">
                  <c:v>4.65825190048091E-2</c:v>
                </c:pt>
                <c:pt idx="37707">
                  <c:v>4.1422306070004397E-2</c:v>
                </c:pt>
                <c:pt idx="37708">
                  <c:v>3.7174095531004599E-2</c:v>
                </c:pt>
                <c:pt idx="37709">
                  <c:v>3.2529408863163398E-2</c:v>
                </c:pt>
                <c:pt idx="37710">
                  <c:v>2.7590247709326401E-2</c:v>
                </c:pt>
                <c:pt idx="37711">
                  <c:v>2.3232502778837899E-2</c:v>
                </c:pt>
                <c:pt idx="37712">
                  <c:v>1.77073449036893E-2</c:v>
                </c:pt>
                <c:pt idx="37713">
                  <c:v>1.34111454621463E-2</c:v>
                </c:pt>
                <c:pt idx="37714">
                  <c:v>8.2725156270216701E-3</c:v>
                </c:pt>
                <c:pt idx="37715">
                  <c:v>3.3612595505975299E-3</c:v>
                </c:pt>
                <c:pt idx="37716">
                  <c:v>-1.48203208246782E-3</c:v>
                </c:pt>
                <c:pt idx="37717">
                  <c:v>-6.6310191956269002E-3</c:v>
                </c:pt>
                <c:pt idx="37718">
                  <c:v>-1.1477670914592999E-2</c:v>
                </c:pt>
                <c:pt idx="37719">
                  <c:v>-1.6187372026659801E-2</c:v>
                </c:pt>
                <c:pt idx="37720">
                  <c:v>-2.06486816804295E-2</c:v>
                </c:pt>
                <c:pt idx="37721">
                  <c:v>-2.5537364373274401E-2</c:v>
                </c:pt>
                <c:pt idx="37722">
                  <c:v>-2.9977588261021499E-2</c:v>
                </c:pt>
                <c:pt idx="37723">
                  <c:v>-3.48992149167522E-2</c:v>
                </c:pt>
                <c:pt idx="37724">
                  <c:v>-3.8820933109684298E-2</c:v>
                </c:pt>
                <c:pt idx="37725">
                  <c:v>-4.2966809635048099E-2</c:v>
                </c:pt>
                <c:pt idx="37726">
                  <c:v>-4.7280711122313697E-2</c:v>
                </c:pt>
                <c:pt idx="37727">
                  <c:v>-5.0766909549267797E-2</c:v>
                </c:pt>
                <c:pt idx="37728">
                  <c:v>-5.5213481311367697E-2</c:v>
                </c:pt>
                <c:pt idx="37729">
                  <c:v>-5.83054935084346E-2</c:v>
                </c:pt>
                <c:pt idx="37730">
                  <c:v>-6.1876412350024099E-2</c:v>
                </c:pt>
                <c:pt idx="37731">
                  <c:v>-6.5388585307520494E-2</c:v>
                </c:pt>
                <c:pt idx="37732">
                  <c:v>-6.8420239902281396E-2</c:v>
                </c:pt>
                <c:pt idx="37733">
                  <c:v>-7.1754353195073395E-2</c:v>
                </c:pt>
                <c:pt idx="37734">
                  <c:v>-7.4209021072541598E-2</c:v>
                </c:pt>
                <c:pt idx="37735">
                  <c:v>-7.7347791181856501E-2</c:v>
                </c:pt>
                <c:pt idx="37736">
                  <c:v>-7.9332042445510897E-2</c:v>
                </c:pt>
                <c:pt idx="37737">
                  <c:v>-8.2083146609645802E-2</c:v>
                </c:pt>
                <c:pt idx="37738">
                  <c:v>-8.3873986043416601E-2</c:v>
                </c:pt>
                <c:pt idx="37739">
                  <c:v>-8.6199259387209598E-2</c:v>
                </c:pt>
                <c:pt idx="37740">
                  <c:v>-8.8261001225993896E-2</c:v>
                </c:pt>
                <c:pt idx="37741">
                  <c:v>-8.9605815870740194E-2</c:v>
                </c:pt>
                <c:pt idx="37742">
                  <c:v>-9.1726185849449304E-2</c:v>
                </c:pt>
                <c:pt idx="37743">
                  <c:v>-9.2774175124969896E-2</c:v>
                </c:pt>
                <c:pt idx="37744">
                  <c:v>-9.4489319730346397E-2</c:v>
                </c:pt>
                <c:pt idx="37745">
                  <c:v>-9.5807650964146396E-2</c:v>
                </c:pt>
                <c:pt idx="37746">
                  <c:v>-9.6678581629964497E-2</c:v>
                </c:pt>
                <c:pt idx="37747">
                  <c:v>-9.8048627932056598E-2</c:v>
                </c:pt>
                <c:pt idx="37748">
                  <c:v>-9.8695462899243705E-2</c:v>
                </c:pt>
                <c:pt idx="37749">
                  <c:v>-9.9660443183127501E-2</c:v>
                </c:pt>
                <c:pt idx="37750">
                  <c:v>-0.100703458884656</c:v>
                </c:pt>
                <c:pt idx="37751">
                  <c:v>-0.101265897192992</c:v>
                </c:pt>
                <c:pt idx="37752">
                  <c:v>-0.10184346290323799</c:v>
                </c:pt>
                <c:pt idx="37753">
                  <c:v>-0.10267153707549601</c:v>
                </c:pt>
                <c:pt idx="37754">
                  <c:v>-0.103129964178875</c:v>
                </c:pt>
                <c:pt idx="37755">
                  <c:v>-0.103897203488616</c:v>
                </c:pt>
                <c:pt idx="37756">
                  <c:v>-0.10450636440327001</c:v>
                </c:pt>
                <c:pt idx="37757">
                  <c:v>-0.104874856551763</c:v>
                </c:pt>
                <c:pt idx="37758">
                  <c:v>-0.105762986976178</c:v>
                </c:pt>
                <c:pt idx="37759">
                  <c:v>-0.106001741249931</c:v>
                </c:pt>
                <c:pt idx="37760">
                  <c:v>-0.107232429974112</c:v>
                </c:pt>
                <c:pt idx="37761">
                  <c:v>-0.10721839076555301</c:v>
                </c:pt>
                <c:pt idx="37762">
                  <c:v>-0.10872699606714301</c:v>
                </c:pt>
                <c:pt idx="37763">
                  <c:v>-0.10913063323762499</c:v>
                </c:pt>
                <c:pt idx="37764">
                  <c:v>-0.109805355163398</c:v>
                </c:pt>
                <c:pt idx="37765">
                  <c:v>-0.111011857455244</c:v>
                </c:pt>
                <c:pt idx="37766">
                  <c:v>-0.111767530377662</c:v>
                </c:pt>
                <c:pt idx="37767">
                  <c:v>-0.11322200952460899</c:v>
                </c:pt>
                <c:pt idx="37768">
                  <c:v>-0.11349244619299401</c:v>
                </c:pt>
                <c:pt idx="37769">
                  <c:v>-0.11582038452903499</c:v>
                </c:pt>
                <c:pt idx="37770">
                  <c:v>-0.115750039013876</c:v>
                </c:pt>
                <c:pt idx="37771">
                  <c:v>-0.118155414832799</c:v>
                </c:pt>
                <c:pt idx="37772">
                  <c:v>-0.11967236505335201</c:v>
                </c:pt>
                <c:pt idx="37773">
                  <c:v>-0.12038467946792999</c:v>
                </c:pt>
                <c:pt idx="37774">
                  <c:v>-0.122909156302101</c:v>
                </c:pt>
                <c:pt idx="37775">
                  <c:v>-0.123713334017525</c:v>
                </c:pt>
                <c:pt idx="37776">
                  <c:v>-0.126280299173058</c:v>
                </c:pt>
                <c:pt idx="37777">
                  <c:v>-0.12766750551268799</c:v>
                </c:pt>
                <c:pt idx="37778">
                  <c:v>-0.13017229798289601</c:v>
                </c:pt>
                <c:pt idx="37779">
                  <c:v>-0.13157792663187101</c:v>
                </c:pt>
                <c:pt idx="37780">
                  <c:v>-0.13384744717576899</c:v>
                </c:pt>
                <c:pt idx="37781">
                  <c:v>-0.13647235743000599</c:v>
                </c:pt>
                <c:pt idx="37782">
                  <c:v>-0.13780848884497701</c:v>
                </c:pt>
                <c:pt idx="37783">
                  <c:v>-0.141341216888136</c:v>
                </c:pt>
                <c:pt idx="37784">
                  <c:v>-0.142514433700415</c:v>
                </c:pt>
                <c:pt idx="37785">
                  <c:v>-0.14566358619651901</c:v>
                </c:pt>
                <c:pt idx="37786">
                  <c:v>-0.147555014172288</c:v>
                </c:pt>
                <c:pt idx="37787">
                  <c:v>-0.15053023268972701</c:v>
                </c:pt>
                <c:pt idx="37788">
                  <c:v>-0.15286830982158101</c:v>
                </c:pt>
                <c:pt idx="37789">
                  <c:v>-0.15506668188023401</c:v>
                </c:pt>
                <c:pt idx="37790">
                  <c:v>-0.15820534157487601</c:v>
                </c:pt>
                <c:pt idx="37791">
                  <c:v>-0.15985717349190801</c:v>
                </c:pt>
                <c:pt idx="37792">
                  <c:v>-0.163029743364003</c:v>
                </c:pt>
                <c:pt idx="37793">
                  <c:v>-0.16492667601630701</c:v>
                </c:pt>
                <c:pt idx="37794">
                  <c:v>-0.16771954818358201</c:v>
                </c:pt>
                <c:pt idx="37795">
                  <c:v>-0.17008541962933801</c:v>
                </c:pt>
                <c:pt idx="37796">
                  <c:v>-0.17226777651102401</c:v>
                </c:pt>
                <c:pt idx="37797">
                  <c:v>-0.175039734945279</c:v>
                </c:pt>
                <c:pt idx="37798">
                  <c:v>-0.17675544445743999</c:v>
                </c:pt>
                <c:pt idx="37799">
                  <c:v>-0.17993608093234201</c:v>
                </c:pt>
                <c:pt idx="37800">
                  <c:v>-0.181385083245448</c:v>
                </c:pt>
                <c:pt idx="37801">
                  <c:v>-0.18362553199075199</c:v>
                </c:pt>
                <c:pt idx="37802">
                  <c:v>-0.18578063776504</c:v>
                </c:pt>
                <c:pt idx="37803">
                  <c:v>-0.187156437055055</c:v>
                </c:pt>
                <c:pt idx="37804">
                  <c:v>-0.18976278342074801</c:v>
                </c:pt>
                <c:pt idx="37805">
                  <c:v>-0.19102679146487</c:v>
                </c:pt>
                <c:pt idx="37806">
                  <c:v>-0.193212695672626</c:v>
                </c:pt>
                <c:pt idx="37807">
                  <c:v>-0.193747201703691</c:v>
                </c:pt>
                <c:pt idx="37808">
                  <c:v>-0.19574393857087399</c:v>
                </c:pt>
                <c:pt idx="37809">
                  <c:v>-0.196740956156161</c:v>
                </c:pt>
                <c:pt idx="37810">
                  <c:v>-0.19845709532146999</c:v>
                </c:pt>
                <c:pt idx="37811">
                  <c:v>-0.19938004922784699</c:v>
                </c:pt>
                <c:pt idx="37812">
                  <c:v>-0.20004259523707599</c:v>
                </c:pt>
                <c:pt idx="37813">
                  <c:v>-0.20120960361576201</c:v>
                </c:pt>
                <c:pt idx="37814">
                  <c:v>-0.201517782205414</c:v>
                </c:pt>
                <c:pt idx="37815">
                  <c:v>-0.202673372000793</c:v>
                </c:pt>
                <c:pt idx="37816">
                  <c:v>-0.202567624582013</c:v>
                </c:pt>
                <c:pt idx="37817">
                  <c:v>-0.20304848245930501</c:v>
                </c:pt>
                <c:pt idx="37818">
                  <c:v>-0.20327347838947901</c:v>
                </c:pt>
                <c:pt idx="37819">
                  <c:v>-0.202837935472996</c:v>
                </c:pt>
                <c:pt idx="37820">
                  <c:v>-0.20320106873995999</c:v>
                </c:pt>
                <c:pt idx="37821">
                  <c:v>-0.202868298064597</c:v>
                </c:pt>
                <c:pt idx="37822">
                  <c:v>-0.20269419429685501</c:v>
                </c:pt>
                <c:pt idx="37823">
                  <c:v>-0.20201301366157301</c:v>
                </c:pt>
                <c:pt idx="37824">
                  <c:v>-0.20172763858146001</c:v>
                </c:pt>
                <c:pt idx="37825">
                  <c:v>-0.200891609351426</c:v>
                </c:pt>
                <c:pt idx="37826">
                  <c:v>-0.20024198960445999</c:v>
                </c:pt>
                <c:pt idx="37827">
                  <c:v>-0.19952216963172001</c:v>
                </c:pt>
                <c:pt idx="37828">
                  <c:v>-0.198168027027218</c:v>
                </c:pt>
                <c:pt idx="37829">
                  <c:v>-0.19724989838618201</c:v>
                </c:pt>
                <c:pt idx="37830">
                  <c:v>-0.19583138020539301</c:v>
                </c:pt>
                <c:pt idx="37831">
                  <c:v>-0.19487338840565099</c:v>
                </c:pt>
                <c:pt idx="37832">
                  <c:v>-0.19348071335740399</c:v>
                </c:pt>
                <c:pt idx="37833">
                  <c:v>-0.19185483493272601</c:v>
                </c:pt>
                <c:pt idx="37834">
                  <c:v>-0.19041208326942599</c:v>
                </c:pt>
                <c:pt idx="37835">
                  <c:v>-0.18865608948147999</c:v>
                </c:pt>
                <c:pt idx="37836">
                  <c:v>-0.18725894165729801</c:v>
                </c:pt>
                <c:pt idx="37837">
                  <c:v>-0.18572197963179701</c:v>
                </c:pt>
                <c:pt idx="37838">
                  <c:v>-0.183848999442456</c:v>
                </c:pt>
                <c:pt idx="37839">
                  <c:v>-0.182010243117324</c:v>
                </c:pt>
                <c:pt idx="37840">
                  <c:v>-0.18016857110090601</c:v>
                </c:pt>
                <c:pt idx="37841">
                  <c:v>-0.17840972290653401</c:v>
                </c:pt>
                <c:pt idx="37842">
                  <c:v>-0.17664742066743599</c:v>
                </c:pt>
                <c:pt idx="37843">
                  <c:v>-0.174654340100445</c:v>
                </c:pt>
                <c:pt idx="37844">
                  <c:v>-0.17254589659276701</c:v>
                </c:pt>
                <c:pt idx="37845">
                  <c:v>-0.170755640669085</c:v>
                </c:pt>
                <c:pt idx="37846">
                  <c:v>-0.16864570393487499</c:v>
                </c:pt>
                <c:pt idx="37847">
                  <c:v>-0.16701404976486001</c:v>
                </c:pt>
                <c:pt idx="37848">
                  <c:v>-0.164881654195873</c:v>
                </c:pt>
                <c:pt idx="37849">
                  <c:v>-0.16300053860338001</c:v>
                </c:pt>
                <c:pt idx="37850">
                  <c:v>-0.16089663100135401</c:v>
                </c:pt>
                <c:pt idx="37851">
                  <c:v>-0.159132770980593</c:v>
                </c:pt>
                <c:pt idx="37852">
                  <c:v>-0.15720521336864501</c:v>
                </c:pt>
                <c:pt idx="37853">
                  <c:v>-0.15544280786740899</c:v>
                </c:pt>
                <c:pt idx="37854">
                  <c:v>-0.15362436886064099</c:v>
                </c:pt>
                <c:pt idx="37855">
                  <c:v>-0.151399595946237</c:v>
                </c:pt>
                <c:pt idx="37856">
                  <c:v>-0.149702281408327</c:v>
                </c:pt>
                <c:pt idx="37857">
                  <c:v>-0.14759942688115599</c:v>
                </c:pt>
                <c:pt idx="37858">
                  <c:v>-0.14604710854912001</c:v>
                </c:pt>
                <c:pt idx="37859">
                  <c:v>-0.14423398194491699</c:v>
                </c:pt>
                <c:pt idx="37860">
                  <c:v>-0.14237938573002201</c:v>
                </c:pt>
                <c:pt idx="37861">
                  <c:v>-0.14070845774865601</c:v>
                </c:pt>
                <c:pt idx="37862">
                  <c:v>-0.13890007551318601</c:v>
                </c:pt>
                <c:pt idx="37863">
                  <c:v>-0.137352657758989</c:v>
                </c:pt>
                <c:pt idx="37864">
                  <c:v>-0.13586242152416</c:v>
                </c:pt>
                <c:pt idx="37865">
                  <c:v>-0.134155090304</c:v>
                </c:pt>
                <c:pt idx="37866">
                  <c:v>-0.132447437671252</c:v>
                </c:pt>
                <c:pt idx="37867">
                  <c:v>-0.131068547042756</c:v>
                </c:pt>
                <c:pt idx="37868">
                  <c:v>-0.12956859186203801</c:v>
                </c:pt>
                <c:pt idx="37869">
                  <c:v>-0.12822788164510701</c:v>
                </c:pt>
                <c:pt idx="37870">
                  <c:v>-0.12681308156679599</c:v>
                </c:pt>
                <c:pt idx="37871">
                  <c:v>-0.12516488807724599</c:v>
                </c:pt>
                <c:pt idx="37872">
                  <c:v>-0.124019712981148</c:v>
                </c:pt>
                <c:pt idx="37873">
                  <c:v>-0.122636409767858</c:v>
                </c:pt>
                <c:pt idx="37874">
                  <c:v>-0.121469837145516</c:v>
                </c:pt>
                <c:pt idx="37875">
                  <c:v>-0.120135967446063</c:v>
                </c:pt>
                <c:pt idx="37876">
                  <c:v>-0.11903594000474001</c:v>
                </c:pt>
                <c:pt idx="37877">
                  <c:v>-0.11802194703204399</c:v>
                </c:pt>
                <c:pt idx="37878">
                  <c:v>-0.117044977726538</c:v>
                </c:pt>
                <c:pt idx="37879">
                  <c:v>-0.115991421325498</c:v>
                </c:pt>
                <c:pt idx="37880">
                  <c:v>-0.11500975042266499</c:v>
                </c:pt>
                <c:pt idx="37881">
                  <c:v>-0.114285264474297</c:v>
                </c:pt>
                <c:pt idx="37882">
                  <c:v>-0.113397566485069</c:v>
                </c:pt>
                <c:pt idx="37883">
                  <c:v>-0.11263982612804101</c:v>
                </c:pt>
                <c:pt idx="37884">
                  <c:v>-0.11211806470112801</c:v>
                </c:pt>
                <c:pt idx="37885">
                  <c:v>-0.11119047528824801</c:v>
                </c:pt>
                <c:pt idx="37886">
                  <c:v>-0.111140436186039</c:v>
                </c:pt>
                <c:pt idx="37887">
                  <c:v>-0.11043511567905299</c:v>
                </c:pt>
                <c:pt idx="37888">
                  <c:v>-0.11003866221236699</c:v>
                </c:pt>
                <c:pt idx="37889">
                  <c:v>-0.109788728564145</c:v>
                </c:pt>
                <c:pt idx="37890">
                  <c:v>-0.109508789668812</c:v>
                </c:pt>
                <c:pt idx="37891">
                  <c:v>-0.109729380386182</c:v>
                </c:pt>
                <c:pt idx="37892">
                  <c:v>-0.10956624377827601</c:v>
                </c:pt>
                <c:pt idx="37893">
                  <c:v>-0.10959035538424799</c:v>
                </c:pt>
                <c:pt idx="37894">
                  <c:v>-0.109894284246202</c:v>
                </c:pt>
                <c:pt idx="37895">
                  <c:v>-0.109866850425684</c:v>
                </c:pt>
                <c:pt idx="37896">
                  <c:v>-0.110411188363176</c:v>
                </c:pt>
                <c:pt idx="37897">
                  <c:v>-0.11097458224218</c:v>
                </c:pt>
                <c:pt idx="37898">
                  <c:v>-0.111415635623201</c:v>
                </c:pt>
                <c:pt idx="37899">
                  <c:v>-0.112333723275422</c:v>
                </c:pt>
                <c:pt idx="37900">
                  <c:v>-0.113100352998738</c:v>
                </c:pt>
                <c:pt idx="37901">
                  <c:v>-0.114175009824698</c:v>
                </c:pt>
                <c:pt idx="37902">
                  <c:v>-0.115472374700089</c:v>
                </c:pt>
                <c:pt idx="37903">
                  <c:v>-0.11672888703352299</c:v>
                </c:pt>
                <c:pt idx="37904">
                  <c:v>-0.11833366641048999</c:v>
                </c:pt>
                <c:pt idx="37905">
                  <c:v>-0.11988802497348899</c:v>
                </c:pt>
                <c:pt idx="37906">
                  <c:v>-0.12166293296483099</c:v>
                </c:pt>
                <c:pt idx="37907">
                  <c:v>-0.123459074462843</c:v>
                </c:pt>
                <c:pt idx="37908">
                  <c:v>-0.12583967879909899</c:v>
                </c:pt>
                <c:pt idx="37909">
                  <c:v>-0.12809774962265499</c:v>
                </c:pt>
                <c:pt idx="37910">
                  <c:v>-0.13027710719421201</c:v>
                </c:pt>
                <c:pt idx="37911">
                  <c:v>-0.13290580888853501</c:v>
                </c:pt>
                <c:pt idx="37912">
                  <c:v>-0.13541332191796901</c:v>
                </c:pt>
                <c:pt idx="37913">
                  <c:v>-0.13878857722123</c:v>
                </c:pt>
                <c:pt idx="37914">
                  <c:v>-0.14169694460002599</c:v>
                </c:pt>
                <c:pt idx="37915">
                  <c:v>-0.14476484517021601</c:v>
                </c:pt>
                <c:pt idx="37916">
                  <c:v>-0.14818092650040901</c:v>
                </c:pt>
                <c:pt idx="37917">
                  <c:v>-0.15143142085632799</c:v>
                </c:pt>
                <c:pt idx="37918">
                  <c:v>-0.155621459676414</c:v>
                </c:pt>
                <c:pt idx="37919">
                  <c:v>-0.159269840850604</c:v>
                </c:pt>
                <c:pt idx="37920">
                  <c:v>-0.16309578588604901</c:v>
                </c:pt>
                <c:pt idx="37921">
                  <c:v>-0.16703833370709201</c:v>
                </c:pt>
                <c:pt idx="37922">
                  <c:v>-0.170977972993413</c:v>
                </c:pt>
                <c:pt idx="37923">
                  <c:v>-0.175453832910028</c:v>
                </c:pt>
                <c:pt idx="37924">
                  <c:v>-0.17993943843265101</c:v>
                </c:pt>
                <c:pt idx="37925">
                  <c:v>-0.18417080486670201</c:v>
                </c:pt>
                <c:pt idx="37926">
                  <c:v>-0.18869215119840299</c:v>
                </c:pt>
                <c:pt idx="37927">
                  <c:v>-0.193210215140179</c:v>
                </c:pt>
                <c:pt idx="37928">
                  <c:v>-0.19783407477422099</c:v>
                </c:pt>
                <c:pt idx="37929">
                  <c:v>-0.20281279649570699</c:v>
                </c:pt>
                <c:pt idx="37930">
                  <c:v>-0.207223378003909</c:v>
                </c:pt>
                <c:pt idx="37931">
                  <c:v>-0.21195381945858799</c:v>
                </c:pt>
                <c:pt idx="37932">
                  <c:v>-0.216332102936103</c:v>
                </c:pt>
                <c:pt idx="37933">
                  <c:v>-0.221123982096604</c:v>
                </c:pt>
                <c:pt idx="37934">
                  <c:v>-0.22553843239527399</c:v>
                </c:pt>
                <c:pt idx="37935">
                  <c:v>-0.23028902422852399</c:v>
                </c:pt>
                <c:pt idx="37936">
                  <c:v>-0.23475644940526899</c:v>
                </c:pt>
                <c:pt idx="37937">
                  <c:v>-0.23890230999849499</c:v>
                </c:pt>
                <c:pt idx="37938">
                  <c:v>-0.24317905477562801</c:v>
                </c:pt>
                <c:pt idx="37939">
                  <c:v>-0.24714557030430701</c:v>
                </c:pt>
                <c:pt idx="37940">
                  <c:v>-0.25182348937423998</c:v>
                </c:pt>
                <c:pt idx="37941">
                  <c:v>-0.25542700863950901</c:v>
                </c:pt>
                <c:pt idx="37942">
                  <c:v>-0.25928695638348098</c:v>
                </c:pt>
                <c:pt idx="37943">
                  <c:v>-0.262775854381192</c:v>
                </c:pt>
                <c:pt idx="37944">
                  <c:v>-0.26605028267223901</c:v>
                </c:pt>
                <c:pt idx="37945">
                  <c:v>-0.26988704296301003</c:v>
                </c:pt>
                <c:pt idx="37946">
                  <c:v>-0.272771103199975</c:v>
                </c:pt>
                <c:pt idx="37947">
                  <c:v>-0.27544058494741402</c:v>
                </c:pt>
                <c:pt idx="37948">
                  <c:v>-0.277966366744751</c:v>
                </c:pt>
                <c:pt idx="37949">
                  <c:v>-0.28025719010841699</c:v>
                </c:pt>
                <c:pt idx="37950">
                  <c:v>-0.28245590095430201</c:v>
                </c:pt>
                <c:pt idx="37951">
                  <c:v>-0.28428476004169601</c:v>
                </c:pt>
                <c:pt idx="37952">
                  <c:v>-0.28567596639730503</c:v>
                </c:pt>
                <c:pt idx="37953">
                  <c:v>-0.28688783661238298</c:v>
                </c:pt>
                <c:pt idx="37954">
                  <c:v>-0.28780907200074402</c:v>
                </c:pt>
                <c:pt idx="37955">
                  <c:v>-0.28840674465878702</c:v>
                </c:pt>
                <c:pt idx="37956">
                  <c:v>-0.28891841901315501</c:v>
                </c:pt>
                <c:pt idx="37957">
                  <c:v>-0.28864229929558299</c:v>
                </c:pt>
                <c:pt idx="37958">
                  <c:v>-0.28835012501368701</c:v>
                </c:pt>
                <c:pt idx="37959">
                  <c:v>-0.28749845501788701</c:v>
                </c:pt>
                <c:pt idx="37960">
                  <c:v>-0.286613694074348</c:v>
                </c:pt>
                <c:pt idx="37961">
                  <c:v>-0.28509910107832598</c:v>
                </c:pt>
                <c:pt idx="37962">
                  <c:v>-0.283599563948424</c:v>
                </c:pt>
                <c:pt idx="37963">
                  <c:v>-0.28145274235395301</c:v>
                </c:pt>
                <c:pt idx="37964">
                  <c:v>-0.279026977814328</c:v>
                </c:pt>
                <c:pt idx="37965">
                  <c:v>-0.27637632994748501</c:v>
                </c:pt>
                <c:pt idx="37966">
                  <c:v>-0.27318384683188601</c:v>
                </c:pt>
                <c:pt idx="37967">
                  <c:v>-0.27022463374959999</c:v>
                </c:pt>
                <c:pt idx="37968">
                  <c:v>-0.26626565524103102</c:v>
                </c:pt>
                <c:pt idx="37969">
                  <c:v>-0.26240945518463898</c:v>
                </c:pt>
                <c:pt idx="37970">
                  <c:v>-0.25815707252961601</c:v>
                </c:pt>
                <c:pt idx="37971">
                  <c:v>-0.25340776077215199</c:v>
                </c:pt>
                <c:pt idx="37972">
                  <c:v>-0.248869542735318</c:v>
                </c:pt>
                <c:pt idx="37973">
                  <c:v>-0.243686976500673</c:v>
                </c:pt>
                <c:pt idx="37974">
                  <c:v>-0.23805926193122601</c:v>
                </c:pt>
                <c:pt idx="37975">
                  <c:v>-0.232450957879659</c:v>
                </c:pt>
                <c:pt idx="37976">
                  <c:v>-0.22659171299965999</c:v>
                </c:pt>
                <c:pt idx="37977">
                  <c:v>-0.22080216043376899</c:v>
                </c:pt>
                <c:pt idx="37978">
                  <c:v>-0.214704112529886</c:v>
                </c:pt>
                <c:pt idx="37979">
                  <c:v>-0.208163573352106</c:v>
                </c:pt>
                <c:pt idx="37980">
                  <c:v>-0.20175186589282601</c:v>
                </c:pt>
                <c:pt idx="37981">
                  <c:v>-0.19509860982869101</c:v>
                </c:pt>
                <c:pt idx="37982">
                  <c:v>-0.188685177964168</c:v>
                </c:pt>
                <c:pt idx="37983">
                  <c:v>-0.18219653301885699</c:v>
                </c:pt>
                <c:pt idx="37984">
                  <c:v>-0.17516324928451399</c:v>
                </c:pt>
                <c:pt idx="37985">
                  <c:v>-0.16837673047076801</c:v>
                </c:pt>
                <c:pt idx="37986">
                  <c:v>-0.16155850745061201</c:v>
                </c:pt>
                <c:pt idx="37987">
                  <c:v>-0.154850739250491</c:v>
                </c:pt>
                <c:pt idx="37988">
                  <c:v>-0.14821129886529899</c:v>
                </c:pt>
                <c:pt idx="37989">
                  <c:v>-0.14135796380197099</c:v>
                </c:pt>
                <c:pt idx="37990">
                  <c:v>-0.13477180004096001</c:v>
                </c:pt>
                <c:pt idx="37991">
                  <c:v>-0.12828488954836301</c:v>
                </c:pt>
                <c:pt idx="37992">
                  <c:v>-0.122016344678969</c:v>
                </c:pt>
                <c:pt idx="37993">
                  <c:v>-0.115652145093815</c:v>
                </c:pt>
                <c:pt idx="37994">
                  <c:v>-0.109794731989447</c:v>
                </c:pt>
                <c:pt idx="37995">
                  <c:v>-0.10388327289284301</c:v>
                </c:pt>
                <c:pt idx="37996">
                  <c:v>-9.8064624393103705E-2</c:v>
                </c:pt>
                <c:pt idx="37997">
                  <c:v>-9.2827409332140703E-2</c:v>
                </c:pt>
                <c:pt idx="37998">
                  <c:v>-8.7509963463635404E-2</c:v>
                </c:pt>
                <c:pt idx="37999">
                  <c:v>-8.2727248299797301E-2</c:v>
                </c:pt>
                <c:pt idx="38000">
                  <c:v>-7.8086047638178294E-2</c:v>
                </c:pt>
                <c:pt idx="38001">
                  <c:v>-7.3510297758552501E-2</c:v>
                </c:pt>
                <c:pt idx="38002">
                  <c:v>-6.9692851109294698E-2</c:v>
                </c:pt>
                <c:pt idx="38003">
                  <c:v>-6.5667050077061001E-2</c:v>
                </c:pt>
                <c:pt idx="38004">
                  <c:v>-6.26338768123096E-2</c:v>
                </c:pt>
                <c:pt idx="38005">
                  <c:v>-5.9505738776648498E-2</c:v>
                </c:pt>
                <c:pt idx="38006">
                  <c:v>-5.6643756132101701E-2</c:v>
                </c:pt>
                <c:pt idx="38007">
                  <c:v>-5.4394147640729397E-2</c:v>
                </c:pt>
                <c:pt idx="38008">
                  <c:v>-5.2327003423155001E-2</c:v>
                </c:pt>
                <c:pt idx="38009">
                  <c:v>-5.0760215669924801E-2</c:v>
                </c:pt>
                <c:pt idx="38010">
                  <c:v>-4.9442768693934998E-2</c:v>
                </c:pt>
                <c:pt idx="38011">
                  <c:v>-4.8446207578626797E-2</c:v>
                </c:pt>
                <c:pt idx="38012">
                  <c:v>-4.77715147548411E-2</c:v>
                </c:pt>
                <c:pt idx="38013">
                  <c:v>-4.7567288530231802E-2</c:v>
                </c:pt>
                <c:pt idx="38014">
                  <c:v>-4.7756248005858502E-2</c:v>
                </c:pt>
                <c:pt idx="38015">
                  <c:v>-4.82164239309016E-2</c:v>
                </c:pt>
                <c:pt idx="38016">
                  <c:v>-4.8909764711554497E-2</c:v>
                </c:pt>
                <c:pt idx="38017">
                  <c:v>-5.0025880664417002E-2</c:v>
                </c:pt>
                <c:pt idx="38018">
                  <c:v>-5.1670675914299302E-2</c:v>
                </c:pt>
                <c:pt idx="38019">
                  <c:v>-5.3542482501764903E-2</c:v>
                </c:pt>
                <c:pt idx="38020">
                  <c:v>-5.5580228417045498E-2</c:v>
                </c:pt>
                <c:pt idx="38021">
                  <c:v>-5.7888843129119703E-2</c:v>
                </c:pt>
                <c:pt idx="38022">
                  <c:v>-6.0697477828059197E-2</c:v>
                </c:pt>
                <c:pt idx="38023">
                  <c:v>-6.3670518053268094E-2</c:v>
                </c:pt>
                <c:pt idx="38024">
                  <c:v>-6.6826326689760296E-2</c:v>
                </c:pt>
                <c:pt idx="38025">
                  <c:v>-6.9999866002332101E-2</c:v>
                </c:pt>
                <c:pt idx="38026">
                  <c:v>-7.3771520277706906E-2</c:v>
                </c:pt>
                <c:pt idx="38027">
                  <c:v>-7.7490159253933502E-2</c:v>
                </c:pt>
                <c:pt idx="38028">
                  <c:v>-8.1206766070155201E-2</c:v>
                </c:pt>
                <c:pt idx="38029">
                  <c:v>-8.5249276785886299E-2</c:v>
                </c:pt>
                <c:pt idx="38030">
                  <c:v>-8.8931275927417897E-2</c:v>
                </c:pt>
                <c:pt idx="38031">
                  <c:v>-9.3591858270755404E-2</c:v>
                </c:pt>
                <c:pt idx="38032">
                  <c:v>-9.7766506903014097E-2</c:v>
                </c:pt>
                <c:pt idx="38033">
                  <c:v>-0.102047992369742</c:v>
                </c:pt>
                <c:pt idx="38034">
                  <c:v>-0.106246886492809</c:v>
                </c:pt>
                <c:pt idx="38035">
                  <c:v>-0.11044015496071501</c:v>
                </c:pt>
                <c:pt idx="38036">
                  <c:v>-0.114971133192562</c:v>
                </c:pt>
                <c:pt idx="38037">
                  <c:v>-0.119007356556053</c:v>
                </c:pt>
                <c:pt idx="38038">
                  <c:v>-0.12296874657477699</c:v>
                </c:pt>
                <c:pt idx="38039">
                  <c:v>-0.126968332297105</c:v>
                </c:pt>
                <c:pt idx="38040">
                  <c:v>-0.130703187387889</c:v>
                </c:pt>
                <c:pt idx="38041">
                  <c:v>-0.134421728141215</c:v>
                </c:pt>
                <c:pt idx="38042">
                  <c:v>-0.138109564763464</c:v>
                </c:pt>
                <c:pt idx="38043">
                  <c:v>-0.140998504875081</c:v>
                </c:pt>
                <c:pt idx="38044">
                  <c:v>-0.14428812888991899</c:v>
                </c:pt>
                <c:pt idx="38045">
                  <c:v>-0.14702482421120999</c:v>
                </c:pt>
                <c:pt idx="38046">
                  <c:v>-0.14961309698414399</c:v>
                </c:pt>
                <c:pt idx="38047">
                  <c:v>-0.15199015046175299</c:v>
                </c:pt>
                <c:pt idx="38048">
                  <c:v>-0.15381750394341201</c:v>
                </c:pt>
                <c:pt idx="38049">
                  <c:v>-0.155660545819784</c:v>
                </c:pt>
                <c:pt idx="38050">
                  <c:v>-0.15692991824536801</c:v>
                </c:pt>
                <c:pt idx="38051">
                  <c:v>-0.15809786434182799</c:v>
                </c:pt>
                <c:pt idx="38052">
                  <c:v>-0.15877421683068299</c:v>
                </c:pt>
                <c:pt idx="38053">
                  <c:v>-0.159152582481315</c:v>
                </c:pt>
                <c:pt idx="38054">
                  <c:v>-0.15926243169423199</c:v>
                </c:pt>
                <c:pt idx="38055">
                  <c:v>-0.158833021181599</c:v>
                </c:pt>
                <c:pt idx="38056">
                  <c:v>-0.15815457957693199</c:v>
                </c:pt>
                <c:pt idx="38057">
                  <c:v>-0.156932937526092</c:v>
                </c:pt>
                <c:pt idx="38058">
                  <c:v>-0.155880605601906</c:v>
                </c:pt>
                <c:pt idx="38059">
                  <c:v>-0.154225130177779</c:v>
                </c:pt>
                <c:pt idx="38060">
                  <c:v>-0.15207366342255599</c:v>
                </c:pt>
                <c:pt idx="38061">
                  <c:v>-0.14979962194191099</c:v>
                </c:pt>
                <c:pt idx="38062">
                  <c:v>-0.146862415220743</c:v>
                </c:pt>
                <c:pt idx="38063">
                  <c:v>-0.14408386947041199</c:v>
                </c:pt>
                <c:pt idx="38064">
                  <c:v>-0.14063503284128501</c:v>
                </c:pt>
                <c:pt idx="38065">
                  <c:v>-0.13682002397166801</c:v>
                </c:pt>
                <c:pt idx="38066">
                  <c:v>-0.132699434151197</c:v>
                </c:pt>
                <c:pt idx="38067">
                  <c:v>-0.12854699002803599</c:v>
                </c:pt>
                <c:pt idx="38068">
                  <c:v>-0.123866592517371</c:v>
                </c:pt>
                <c:pt idx="38069">
                  <c:v>-0.119341930785232</c:v>
                </c:pt>
                <c:pt idx="38070">
                  <c:v>-0.114083520174686</c:v>
                </c:pt>
                <c:pt idx="38071">
                  <c:v>-0.108904847790864</c:v>
                </c:pt>
                <c:pt idx="38072">
                  <c:v>-0.10361138506381901</c:v>
                </c:pt>
                <c:pt idx="38073">
                  <c:v>-9.7960238770158803E-2</c:v>
                </c:pt>
                <c:pt idx="38074">
                  <c:v>-9.2474212974560599E-2</c:v>
                </c:pt>
                <c:pt idx="38075">
                  <c:v>-8.6372104566534297E-2</c:v>
                </c:pt>
                <c:pt idx="38076">
                  <c:v>-8.0635067283184994E-2</c:v>
                </c:pt>
                <c:pt idx="38077">
                  <c:v>-7.4533957008024995E-2</c:v>
                </c:pt>
                <c:pt idx="38078">
                  <c:v>-6.8392155734968096E-2</c:v>
                </c:pt>
                <c:pt idx="38079">
                  <c:v>-6.2401384078546202E-2</c:v>
                </c:pt>
                <c:pt idx="38080">
                  <c:v>-5.6190525115882302E-2</c:v>
                </c:pt>
                <c:pt idx="38081">
                  <c:v>-5.0339823541803698E-2</c:v>
                </c:pt>
                <c:pt idx="38082">
                  <c:v>-4.4086099845911803E-2</c:v>
                </c:pt>
                <c:pt idx="38083">
                  <c:v>-3.8169706797920103E-2</c:v>
                </c:pt>
                <c:pt idx="38084">
                  <c:v>-3.1960643524105402E-2</c:v>
                </c:pt>
                <c:pt idx="38085">
                  <c:v>-2.65260405840099E-2</c:v>
                </c:pt>
                <c:pt idx="38086">
                  <c:v>-2.10266691271743E-2</c:v>
                </c:pt>
                <c:pt idx="38087">
                  <c:v>-1.53018535031845E-2</c:v>
                </c:pt>
                <c:pt idx="38088">
                  <c:v>-1.00886208183704E-2</c:v>
                </c:pt>
                <c:pt idx="38089">
                  <c:v>-4.6196125786972702E-3</c:v>
                </c:pt>
                <c:pt idx="38090">
                  <c:v>-1.7482622038416401E-4</c:v>
                </c:pt>
                <c:pt idx="38091">
                  <c:v>4.7111252588110499E-3</c:v>
                </c:pt>
                <c:pt idx="38092">
                  <c:v>9.0803146566346606E-3</c:v>
                </c:pt>
                <c:pt idx="38093">
                  <c:v>1.3429999457741299E-2</c:v>
                </c:pt>
                <c:pt idx="38094">
                  <c:v>1.7517706172973602E-2</c:v>
                </c:pt>
                <c:pt idx="38095">
                  <c:v>2.1179955233909701E-2</c:v>
                </c:pt>
                <c:pt idx="38096">
                  <c:v>2.42508526828938E-2</c:v>
                </c:pt>
                <c:pt idx="38097">
                  <c:v>2.7545483044425299E-2</c:v>
                </c:pt>
                <c:pt idx="38098">
                  <c:v>3.04261930225352E-2</c:v>
                </c:pt>
                <c:pt idx="38099">
                  <c:v>3.2771561048331101E-2</c:v>
                </c:pt>
                <c:pt idx="38100">
                  <c:v>3.50468174435421E-2</c:v>
                </c:pt>
                <c:pt idx="38101">
                  <c:v>3.6576228958886403E-2</c:v>
                </c:pt>
                <c:pt idx="38102">
                  <c:v>3.8236686821988997E-2</c:v>
                </c:pt>
                <c:pt idx="38103">
                  <c:v>3.92117773585553E-2</c:v>
                </c:pt>
                <c:pt idx="38104">
                  <c:v>4.02968869089892E-2</c:v>
                </c:pt>
                <c:pt idx="38105">
                  <c:v>4.0867368043735697E-2</c:v>
                </c:pt>
                <c:pt idx="38106">
                  <c:v>4.0942377793955202E-2</c:v>
                </c:pt>
                <c:pt idx="38107">
                  <c:v>4.0910028485766498E-2</c:v>
                </c:pt>
                <c:pt idx="38108">
                  <c:v>4.0467002089795603E-2</c:v>
                </c:pt>
                <c:pt idx="38109">
                  <c:v>3.9957117345739701E-2</c:v>
                </c:pt>
                <c:pt idx="38110">
                  <c:v>3.8757601564962899E-2</c:v>
                </c:pt>
                <c:pt idx="38111">
                  <c:v>3.8142903180504603E-2</c:v>
                </c:pt>
                <c:pt idx="38112">
                  <c:v>3.60835799748873E-2</c:v>
                </c:pt>
                <c:pt idx="38113">
                  <c:v>3.4571521126982502E-2</c:v>
                </c:pt>
                <c:pt idx="38114">
                  <c:v>3.2769081732927502E-2</c:v>
                </c:pt>
                <c:pt idx="38115">
                  <c:v>3.0475884334887599E-2</c:v>
                </c:pt>
                <c:pt idx="38116">
                  <c:v>2.87108908393644E-2</c:v>
                </c:pt>
                <c:pt idx="38117">
                  <c:v>2.5548309280772199E-2</c:v>
                </c:pt>
                <c:pt idx="38118">
                  <c:v>2.33148473863149E-2</c:v>
                </c:pt>
                <c:pt idx="38119">
                  <c:v>2.04030447302255E-2</c:v>
                </c:pt>
                <c:pt idx="38120">
                  <c:v>1.77972230937734E-2</c:v>
                </c:pt>
                <c:pt idx="38121">
                  <c:v>1.49771671474407E-2</c:v>
                </c:pt>
                <c:pt idx="38122">
                  <c:v>1.18698240549081E-2</c:v>
                </c:pt>
                <c:pt idx="38123">
                  <c:v>8.6905321036566292E-3</c:v>
                </c:pt>
                <c:pt idx="38124">
                  <c:v>5.7373999498622303E-3</c:v>
                </c:pt>
                <c:pt idx="38125">
                  <c:v>2.9332461345882698E-3</c:v>
                </c:pt>
                <c:pt idx="38126">
                  <c:v>-1.81628602657126E-4</c:v>
                </c:pt>
                <c:pt idx="38127">
                  <c:v>-3.0132589194918802E-3</c:v>
                </c:pt>
                <c:pt idx="38128">
                  <c:v>-6.0909022856168301E-3</c:v>
                </c:pt>
                <c:pt idx="38129">
                  <c:v>-8.5272570139601107E-3</c:v>
                </c:pt>
                <c:pt idx="38130">
                  <c:v>-1.11233181539685E-2</c:v>
                </c:pt>
                <c:pt idx="38131">
                  <c:v>-1.35216160234758E-2</c:v>
                </c:pt>
                <c:pt idx="38132">
                  <c:v>-1.57530386483253E-2</c:v>
                </c:pt>
                <c:pt idx="38133">
                  <c:v>-1.7794612659960501E-2</c:v>
                </c:pt>
                <c:pt idx="38134">
                  <c:v>-1.9537465354252999E-2</c:v>
                </c:pt>
                <c:pt idx="38135">
                  <c:v>-2.1062168041695199E-2</c:v>
                </c:pt>
                <c:pt idx="38136">
                  <c:v>-2.2418643733394202E-2</c:v>
                </c:pt>
                <c:pt idx="38137">
                  <c:v>-2.3648234461928201E-2</c:v>
                </c:pt>
                <c:pt idx="38138">
                  <c:v>-2.4043626438523199E-2</c:v>
                </c:pt>
                <c:pt idx="38139">
                  <c:v>-2.4795711089265302E-2</c:v>
                </c:pt>
                <c:pt idx="38140">
                  <c:v>-2.49481701804284E-2</c:v>
                </c:pt>
                <c:pt idx="38141">
                  <c:v>-2.4743131502547502E-2</c:v>
                </c:pt>
                <c:pt idx="38142">
                  <c:v>-2.44128030151337E-2</c:v>
                </c:pt>
                <c:pt idx="38143">
                  <c:v>-2.3077830295717101E-2</c:v>
                </c:pt>
                <c:pt idx="38144">
                  <c:v>-2.23350627464814E-2</c:v>
                </c:pt>
                <c:pt idx="38145">
                  <c:v>-2.0543242063373799E-2</c:v>
                </c:pt>
                <c:pt idx="38146">
                  <c:v>-1.8713240886739799E-2</c:v>
                </c:pt>
                <c:pt idx="38147">
                  <c:v>-1.62903814633324E-2</c:v>
                </c:pt>
                <c:pt idx="38148">
                  <c:v>-1.33746212104397E-2</c:v>
                </c:pt>
                <c:pt idx="38149">
                  <c:v>-1.0584050007485401E-2</c:v>
                </c:pt>
                <c:pt idx="38150">
                  <c:v>-7.2511630816036203E-3</c:v>
                </c:pt>
                <c:pt idx="38151">
                  <c:v>-3.3778015677160701E-3</c:v>
                </c:pt>
                <c:pt idx="38152">
                  <c:v>1.0594244991091199E-3</c:v>
                </c:pt>
                <c:pt idx="38153">
                  <c:v>5.4304848668990796E-3</c:v>
                </c:pt>
                <c:pt idx="38154">
                  <c:v>1.0295213222406001E-2</c:v>
                </c:pt>
                <c:pt idx="38155">
                  <c:v>1.51449222412004E-2</c:v>
                </c:pt>
                <c:pt idx="38156">
                  <c:v>2.1013820114629302E-2</c:v>
                </c:pt>
                <c:pt idx="38157">
                  <c:v>2.6832825932516301E-2</c:v>
                </c:pt>
                <c:pt idx="38158">
                  <c:v>3.2851043621566101E-2</c:v>
                </c:pt>
                <c:pt idx="38159">
                  <c:v>3.93441297327791E-2</c:v>
                </c:pt>
                <c:pt idx="38160">
                  <c:v>4.5799382412524701E-2</c:v>
                </c:pt>
                <c:pt idx="38161">
                  <c:v>5.3062050189368902E-2</c:v>
                </c:pt>
                <c:pt idx="38162">
                  <c:v>6.0061259997683802E-2</c:v>
                </c:pt>
                <c:pt idx="38163">
                  <c:v>6.7531265254017203E-2</c:v>
                </c:pt>
                <c:pt idx="38164">
                  <c:v>7.4924947456833299E-2</c:v>
                </c:pt>
                <c:pt idx="38165">
                  <c:v>8.2927520538255403E-2</c:v>
                </c:pt>
                <c:pt idx="38166">
                  <c:v>9.0617100639259901E-2</c:v>
                </c:pt>
                <c:pt idx="38167">
                  <c:v>9.8576410003454004E-2</c:v>
                </c:pt>
                <c:pt idx="38168">
                  <c:v>0.10677261986326</c:v>
                </c:pt>
                <c:pt idx="38169">
                  <c:v>0.11487878350884299</c:v>
                </c:pt>
                <c:pt idx="38170">
                  <c:v>0.123623979421389</c:v>
                </c:pt>
                <c:pt idx="38171">
                  <c:v>0.13140916638883099</c:v>
                </c:pt>
                <c:pt idx="38172">
                  <c:v>0.139893243187691</c:v>
                </c:pt>
                <c:pt idx="38173">
                  <c:v>0.14818079786364499</c:v>
                </c:pt>
                <c:pt idx="38174">
                  <c:v>0.15650971850692599</c:v>
                </c:pt>
                <c:pt idx="38175">
                  <c:v>0.16500681508836901</c:v>
                </c:pt>
                <c:pt idx="38176">
                  <c:v>0.17260657406795599</c:v>
                </c:pt>
                <c:pt idx="38177">
                  <c:v>0.18072208145909599</c:v>
                </c:pt>
                <c:pt idx="38178">
                  <c:v>0.18854243979975999</c:v>
                </c:pt>
                <c:pt idx="38179">
                  <c:v>0.196526317552501</c:v>
                </c:pt>
                <c:pt idx="38180">
                  <c:v>0.20400246845852599</c:v>
                </c:pt>
                <c:pt idx="38181">
                  <c:v>0.211481788774111</c:v>
                </c:pt>
                <c:pt idx="38182">
                  <c:v>0.218352530858993</c:v>
                </c:pt>
                <c:pt idx="38183">
                  <c:v>0.22557616424490901</c:v>
                </c:pt>
                <c:pt idx="38184">
                  <c:v>0.232477705003723</c:v>
                </c:pt>
                <c:pt idx="38185">
                  <c:v>0.23876016868955099</c:v>
                </c:pt>
                <c:pt idx="38186">
                  <c:v>0.24519599824459801</c:v>
                </c:pt>
                <c:pt idx="38187">
                  <c:v>0.25077899338695098</c:v>
                </c:pt>
                <c:pt idx="38188">
                  <c:v>0.25670380794526598</c:v>
                </c:pt>
                <c:pt idx="38189">
                  <c:v>0.26194708599757399</c:v>
                </c:pt>
                <c:pt idx="38190">
                  <c:v>0.267069026425935</c:v>
                </c:pt>
                <c:pt idx="38191">
                  <c:v>0.27178175011470201</c:v>
                </c:pt>
                <c:pt idx="38192">
                  <c:v>0.27615034835639501</c:v>
                </c:pt>
                <c:pt idx="38193">
                  <c:v>0.28018821041968101</c:v>
                </c:pt>
                <c:pt idx="38194">
                  <c:v>0.28375906253548999</c:v>
                </c:pt>
                <c:pt idx="38195">
                  <c:v>0.287340980879219</c:v>
                </c:pt>
                <c:pt idx="38196">
                  <c:v>0.29030936650978101</c:v>
                </c:pt>
                <c:pt idx="38197">
                  <c:v>0.29345600870911598</c:v>
                </c:pt>
                <c:pt idx="38198">
                  <c:v>0.29547625480341999</c:v>
                </c:pt>
                <c:pt idx="38199">
                  <c:v>0.297437833888264</c:v>
                </c:pt>
                <c:pt idx="38200">
                  <c:v>0.29929037707579298</c:v>
                </c:pt>
                <c:pt idx="38201">
                  <c:v>0.30066528298318601</c:v>
                </c:pt>
                <c:pt idx="38202">
                  <c:v>0.30206352353032501</c:v>
                </c:pt>
                <c:pt idx="38203">
                  <c:v>0.30245394889041599</c:v>
                </c:pt>
                <c:pt idx="38204">
                  <c:v>0.30281317203059099</c:v>
                </c:pt>
                <c:pt idx="38205">
                  <c:v>0.302866999313885</c:v>
                </c:pt>
                <c:pt idx="38206">
                  <c:v>0.30310069592828998</c:v>
                </c:pt>
                <c:pt idx="38207">
                  <c:v>0.30265213156245202</c:v>
                </c:pt>
                <c:pt idx="38208">
                  <c:v>0.30194315114432002</c:v>
                </c:pt>
                <c:pt idx="38209">
                  <c:v>0.30063326679179297</c:v>
                </c:pt>
                <c:pt idx="38210">
                  <c:v>0.29991106243453902</c:v>
                </c:pt>
                <c:pt idx="38211">
                  <c:v>0.29874184252878799</c:v>
                </c:pt>
                <c:pt idx="38212">
                  <c:v>0.29716637021737302</c:v>
                </c:pt>
                <c:pt idx="38213">
                  <c:v>0.29543120137954598</c:v>
                </c:pt>
                <c:pt idx="38214">
                  <c:v>0.29309730945215701</c:v>
                </c:pt>
                <c:pt idx="38215">
                  <c:v>0.291410370852699</c:v>
                </c:pt>
                <c:pt idx="38216">
                  <c:v>0.289092127310075</c:v>
                </c:pt>
                <c:pt idx="38217">
                  <c:v>0.28659732923848602</c:v>
                </c:pt>
                <c:pt idx="38218">
                  <c:v>0.28404327079273101</c:v>
                </c:pt>
                <c:pt idx="38219">
                  <c:v>0.28146143565926401</c:v>
                </c:pt>
                <c:pt idx="38220">
                  <c:v>0.279104599298098</c:v>
                </c:pt>
                <c:pt idx="38221">
                  <c:v>0.27615104694342901</c:v>
                </c:pt>
                <c:pt idx="38222">
                  <c:v>0.27374028905771702</c:v>
                </c:pt>
                <c:pt idx="38223">
                  <c:v>0.270887321831348</c:v>
                </c:pt>
                <c:pt idx="38224">
                  <c:v>0.26844739831648901</c:v>
                </c:pt>
                <c:pt idx="38225">
                  <c:v>0.26542875299716001</c:v>
                </c:pt>
                <c:pt idx="38226">
                  <c:v>0.26268554037028602</c:v>
                </c:pt>
                <c:pt idx="38227">
                  <c:v>0.260208343179548</c:v>
                </c:pt>
                <c:pt idx="38228">
                  <c:v>0.25768490458481902</c:v>
                </c:pt>
                <c:pt idx="38229">
                  <c:v>0.25540742437826403</c:v>
                </c:pt>
                <c:pt idx="38230">
                  <c:v>0.25251923944648103</c:v>
                </c:pt>
                <c:pt idx="38231">
                  <c:v>0.24989555696990501</c:v>
                </c:pt>
                <c:pt idx="38232">
                  <c:v>0.24779246218720299</c:v>
                </c:pt>
                <c:pt idx="38233">
                  <c:v>0.245883907619385</c:v>
                </c:pt>
                <c:pt idx="38234">
                  <c:v>0.243864547443299</c:v>
                </c:pt>
                <c:pt idx="38235">
                  <c:v>0.24184068522475599</c:v>
                </c:pt>
                <c:pt idx="38236">
                  <c:v>0.239653160802867</c:v>
                </c:pt>
                <c:pt idx="38237">
                  <c:v>0.23850810997760299</c:v>
                </c:pt>
                <c:pt idx="38238">
                  <c:v>0.23723225821885599</c:v>
                </c:pt>
                <c:pt idx="38239">
                  <c:v>0.23593236632300699</c:v>
                </c:pt>
                <c:pt idx="38240">
                  <c:v>0.23488425350397399</c:v>
                </c:pt>
                <c:pt idx="38241">
                  <c:v>0.233523482664481</c:v>
                </c:pt>
                <c:pt idx="38242">
                  <c:v>0.23303334750735299</c:v>
                </c:pt>
                <c:pt idx="38243">
                  <c:v>0.232483734893286</c:v>
                </c:pt>
                <c:pt idx="38244">
                  <c:v>0.23208602853178401</c:v>
                </c:pt>
                <c:pt idx="38245">
                  <c:v>0.23166458530373901</c:v>
                </c:pt>
                <c:pt idx="38246">
                  <c:v>0.23138054279723499</c:v>
                </c:pt>
                <c:pt idx="38247">
                  <c:v>0.23157183823716501</c:v>
                </c:pt>
                <c:pt idx="38248">
                  <c:v>0.23163629991543599</c:v>
                </c:pt>
                <c:pt idx="38249">
                  <c:v>0.232087773347674</c:v>
                </c:pt>
                <c:pt idx="38250">
                  <c:v>0.23256490974908001</c:v>
                </c:pt>
                <c:pt idx="38251">
                  <c:v>0.233253354543004</c:v>
                </c:pt>
                <c:pt idx="38252">
                  <c:v>0.23409283211326601</c:v>
                </c:pt>
                <c:pt idx="38253">
                  <c:v>0.23487347727420399</c:v>
                </c:pt>
                <c:pt idx="38254">
                  <c:v>0.23627424753110199</c:v>
                </c:pt>
                <c:pt idx="38255">
                  <c:v>0.23736151884699899</c:v>
                </c:pt>
                <c:pt idx="38256">
                  <c:v>0.23895791249898399</c:v>
                </c:pt>
                <c:pt idx="38257">
                  <c:v>0.24009803143529801</c:v>
                </c:pt>
                <c:pt idx="38258">
                  <c:v>0.24148003335350901</c:v>
                </c:pt>
                <c:pt idx="38259">
                  <c:v>0.243376864473974</c:v>
                </c:pt>
                <c:pt idx="38260">
                  <c:v>0.244942023371193</c:v>
                </c:pt>
                <c:pt idx="38261">
                  <c:v>0.24702571276336099</c:v>
                </c:pt>
                <c:pt idx="38262">
                  <c:v>0.248662361518245</c:v>
                </c:pt>
                <c:pt idx="38263">
                  <c:v>0.25029941461927102</c:v>
                </c:pt>
                <c:pt idx="38264">
                  <c:v>0.25260192199634501</c:v>
                </c:pt>
                <c:pt idx="38265">
                  <c:v>0.25459081298612402</c:v>
                </c:pt>
                <c:pt idx="38266">
                  <c:v>0.256889502404194</c:v>
                </c:pt>
                <c:pt idx="38267">
                  <c:v>0.25869590881197002</c:v>
                </c:pt>
                <c:pt idx="38268">
                  <c:v>0.260626551486279</c:v>
                </c:pt>
                <c:pt idx="38269">
                  <c:v>0.262736731911624</c:v>
                </c:pt>
                <c:pt idx="38270">
                  <c:v>0.26499404100436402</c:v>
                </c:pt>
                <c:pt idx="38271">
                  <c:v>0.26680396344212198</c:v>
                </c:pt>
                <c:pt idx="38272">
                  <c:v>0.26913122566544001</c:v>
                </c:pt>
                <c:pt idx="38273">
                  <c:v>0.27032893003614</c:v>
                </c:pt>
                <c:pt idx="38274">
                  <c:v>0.27320669125695202</c:v>
                </c:pt>
                <c:pt idx="38275">
                  <c:v>0.27426471839405397</c:v>
                </c:pt>
                <c:pt idx="38276">
                  <c:v>0.27700651503299101</c:v>
                </c:pt>
                <c:pt idx="38277">
                  <c:v>0.27805729909129401</c:v>
                </c:pt>
                <c:pt idx="38278">
                  <c:v>0.28054423061058897</c:v>
                </c:pt>
                <c:pt idx="38279">
                  <c:v>0.28169986234188199</c:v>
                </c:pt>
                <c:pt idx="38280">
                  <c:v>0.28346542548452203</c:v>
                </c:pt>
                <c:pt idx="38281">
                  <c:v>0.28530868278344601</c:v>
                </c:pt>
                <c:pt idx="38282">
                  <c:v>0.28620153661698</c:v>
                </c:pt>
                <c:pt idx="38283">
                  <c:v>0.28830568175883903</c:v>
                </c:pt>
                <c:pt idx="38284">
                  <c:v>0.289152621868909</c:v>
                </c:pt>
                <c:pt idx="38285">
                  <c:v>0.29021737358579602</c:v>
                </c:pt>
                <c:pt idx="38286">
                  <c:v>0.29161814873041803</c:v>
                </c:pt>
                <c:pt idx="38287">
                  <c:v>0.29207791853396903</c:v>
                </c:pt>
                <c:pt idx="38288">
                  <c:v>0.29419607254450802</c:v>
                </c:pt>
                <c:pt idx="38289">
                  <c:v>0.29357476987780201</c:v>
                </c:pt>
                <c:pt idx="38290">
                  <c:v>0.295194163421926</c:v>
                </c:pt>
                <c:pt idx="38291">
                  <c:v>0.29562230814152402</c:v>
                </c:pt>
                <c:pt idx="38292">
                  <c:v>0.29614171153923702</c:v>
                </c:pt>
                <c:pt idx="38293">
                  <c:v>0.29691216673363702</c:v>
                </c:pt>
                <c:pt idx="38294">
                  <c:v>0.29664043614077501</c:v>
                </c:pt>
                <c:pt idx="38295">
                  <c:v>0.29745358010800799</c:v>
                </c:pt>
                <c:pt idx="38296">
                  <c:v>0.29672265702492501</c:v>
                </c:pt>
                <c:pt idx="38297">
                  <c:v>0.298075053527527</c:v>
                </c:pt>
                <c:pt idx="38298">
                  <c:v>0.296990488544364</c:v>
                </c:pt>
                <c:pt idx="38299">
                  <c:v>0.29778627857955697</c:v>
                </c:pt>
                <c:pt idx="38300">
                  <c:v>0.29665594273819201</c:v>
                </c:pt>
                <c:pt idx="38301">
                  <c:v>0.29706129298516198</c:v>
                </c:pt>
                <c:pt idx="38302">
                  <c:v>0.29682114622882599</c:v>
                </c:pt>
                <c:pt idx="38303">
                  <c:v>0.29624239576170303</c:v>
                </c:pt>
                <c:pt idx="38304">
                  <c:v>0.29599229841888602</c:v>
                </c:pt>
                <c:pt idx="38305">
                  <c:v>0.29516384094901499</c:v>
                </c:pt>
                <c:pt idx="38306">
                  <c:v>0.29500493058590599</c:v>
                </c:pt>
                <c:pt idx="38307">
                  <c:v>0.29403107585063798</c:v>
                </c:pt>
                <c:pt idx="38308">
                  <c:v>0.293344657565763</c:v>
                </c:pt>
                <c:pt idx="38309">
                  <c:v>0.29279315364831099</c:v>
                </c:pt>
                <c:pt idx="38310">
                  <c:v>0.29156971776873802</c:v>
                </c:pt>
                <c:pt idx="38311">
                  <c:v>0.29111895602454002</c:v>
                </c:pt>
                <c:pt idx="38312">
                  <c:v>0.28956267859227702</c:v>
                </c:pt>
                <c:pt idx="38313">
                  <c:v>0.289195787772146</c:v>
                </c:pt>
                <c:pt idx="38314">
                  <c:v>0.287712379505698</c:v>
                </c:pt>
                <c:pt idx="38315">
                  <c:v>0.28728909082311799</c:v>
                </c:pt>
                <c:pt idx="38316">
                  <c:v>0.28584842190974102</c:v>
                </c:pt>
                <c:pt idx="38317">
                  <c:v>0.28464319471695199</c:v>
                </c:pt>
                <c:pt idx="38318">
                  <c:v>0.28396794223921801</c:v>
                </c:pt>
                <c:pt idx="38319">
                  <c:v>0.28254850624538203</c:v>
                </c:pt>
                <c:pt idx="38320">
                  <c:v>0.28171130812289702</c:v>
                </c:pt>
                <c:pt idx="38321">
                  <c:v>0.28028309803294199</c:v>
                </c:pt>
                <c:pt idx="38322">
                  <c:v>0.27903528896396601</c:v>
                </c:pt>
                <c:pt idx="38323">
                  <c:v>0.27770868757233702</c:v>
                </c:pt>
                <c:pt idx="38324">
                  <c:v>0.27662509496551402</c:v>
                </c:pt>
                <c:pt idx="38325">
                  <c:v>0.27531164994003599</c:v>
                </c:pt>
                <c:pt idx="38326">
                  <c:v>0.27388095267575702</c:v>
                </c:pt>
                <c:pt idx="38327">
                  <c:v>0.27238925563321498</c:v>
                </c:pt>
                <c:pt idx="38328">
                  <c:v>0.27128387858036901</c:v>
                </c:pt>
                <c:pt idx="38329">
                  <c:v>0.27040370166456201</c:v>
                </c:pt>
                <c:pt idx="38330">
                  <c:v>0.26867834600472601</c:v>
                </c:pt>
                <c:pt idx="38331">
                  <c:v>0.26741145549080803</c:v>
                </c:pt>
                <c:pt idx="38332">
                  <c:v>0.26600661790195701</c:v>
                </c:pt>
                <c:pt idx="38333">
                  <c:v>0.26468217291024898</c:v>
                </c:pt>
                <c:pt idx="38334">
                  <c:v>0.26314323704999998</c:v>
                </c:pt>
                <c:pt idx="38335">
                  <c:v>0.26168314308274299</c:v>
                </c:pt>
                <c:pt idx="38336">
                  <c:v>0.26027406702567302</c:v>
                </c:pt>
                <c:pt idx="38337">
                  <c:v>0.25861835226888502</c:v>
                </c:pt>
                <c:pt idx="38338">
                  <c:v>0.25722047663904501</c:v>
                </c:pt>
                <c:pt idx="38339">
                  <c:v>0.25564426259551798</c:v>
                </c:pt>
                <c:pt idx="38340">
                  <c:v>0.253964444506311</c:v>
                </c:pt>
                <c:pt idx="38341">
                  <c:v>0.25255455397175303</c:v>
                </c:pt>
                <c:pt idx="38342">
                  <c:v>0.251113977659702</c:v>
                </c:pt>
                <c:pt idx="38343">
                  <c:v>0.249280909526642</c:v>
                </c:pt>
                <c:pt idx="38344">
                  <c:v>0.24773271259157401</c:v>
                </c:pt>
                <c:pt idx="38345">
                  <c:v>0.246263609859874</c:v>
                </c:pt>
                <c:pt idx="38346">
                  <c:v>0.244449256706742</c:v>
                </c:pt>
                <c:pt idx="38347">
                  <c:v>0.24301395927420399</c:v>
                </c:pt>
                <c:pt idx="38348">
                  <c:v>0.241061551264348</c:v>
                </c:pt>
                <c:pt idx="38349">
                  <c:v>0.23931183631139599</c:v>
                </c:pt>
                <c:pt idx="38350">
                  <c:v>0.23742447427765401</c:v>
                </c:pt>
                <c:pt idx="38351">
                  <c:v>0.235983656178686</c:v>
                </c:pt>
                <c:pt idx="38352">
                  <c:v>0.23416323324962501</c:v>
                </c:pt>
                <c:pt idx="38353">
                  <c:v>0.23213088753602601</c:v>
                </c:pt>
                <c:pt idx="38354">
                  <c:v>0.230013357103279</c:v>
                </c:pt>
                <c:pt idx="38355">
                  <c:v>0.228425700058488</c:v>
                </c:pt>
                <c:pt idx="38356">
                  <c:v>0.22643911212037099</c:v>
                </c:pt>
                <c:pt idx="38357">
                  <c:v>0.22460191427113299</c:v>
                </c:pt>
                <c:pt idx="38358">
                  <c:v>0.22281745042103501</c:v>
                </c:pt>
                <c:pt idx="38359">
                  <c:v>0.220418393613032</c:v>
                </c:pt>
                <c:pt idx="38360">
                  <c:v>0.218548617278948</c:v>
                </c:pt>
                <c:pt idx="38361">
                  <c:v>0.21667044804105401</c:v>
                </c:pt>
                <c:pt idx="38362">
                  <c:v>0.214592214157488</c:v>
                </c:pt>
                <c:pt idx="38363">
                  <c:v>0.21251296280061999</c:v>
                </c:pt>
                <c:pt idx="38364">
                  <c:v>0.210242643311882</c:v>
                </c:pt>
                <c:pt idx="38365">
                  <c:v>0.208062860812954</c:v>
                </c:pt>
                <c:pt idx="38366">
                  <c:v>0.205936095239555</c:v>
                </c:pt>
                <c:pt idx="38367">
                  <c:v>0.20387559376519601</c:v>
                </c:pt>
                <c:pt idx="38368">
                  <c:v>0.20179661504813201</c:v>
                </c:pt>
                <c:pt idx="38369">
                  <c:v>0.19963443430296299</c:v>
                </c:pt>
                <c:pt idx="38370">
                  <c:v>0.197209765196172</c:v>
                </c:pt>
                <c:pt idx="38371">
                  <c:v>0.19482427895204699</c:v>
                </c:pt>
                <c:pt idx="38372">
                  <c:v>0.192770283219831</c:v>
                </c:pt>
                <c:pt idx="38373">
                  <c:v>0.190325280031098</c:v>
                </c:pt>
                <c:pt idx="38374">
                  <c:v>0.18824343928300399</c:v>
                </c:pt>
                <c:pt idx="38375">
                  <c:v>0.18554196016100399</c:v>
                </c:pt>
                <c:pt idx="38376">
                  <c:v>0.18299188663284299</c:v>
                </c:pt>
                <c:pt idx="38377">
                  <c:v>0.18074154860874</c:v>
                </c:pt>
                <c:pt idx="38378">
                  <c:v>0.17814660713794001</c:v>
                </c:pt>
                <c:pt idx="38379">
                  <c:v>0.17580647218585399</c:v>
                </c:pt>
                <c:pt idx="38380">
                  <c:v>0.17325548219525599</c:v>
                </c:pt>
                <c:pt idx="38381">
                  <c:v>0.17027649109443299</c:v>
                </c:pt>
                <c:pt idx="38382">
                  <c:v>0.16796288429501099</c:v>
                </c:pt>
                <c:pt idx="38383">
                  <c:v>0.16542668409789699</c:v>
                </c:pt>
                <c:pt idx="38384">
                  <c:v>0.16283465051547499</c:v>
                </c:pt>
                <c:pt idx="38385">
                  <c:v>0.16003391762539801</c:v>
                </c:pt>
                <c:pt idx="38386">
                  <c:v>0.15693268564950499</c:v>
                </c:pt>
                <c:pt idx="38387">
                  <c:v>0.15450571896947099</c:v>
                </c:pt>
                <c:pt idx="38388">
                  <c:v>0.15162375156452801</c:v>
                </c:pt>
                <c:pt idx="38389">
                  <c:v>0.14859236905776901</c:v>
                </c:pt>
                <c:pt idx="38390">
                  <c:v>0.14569120251208301</c:v>
                </c:pt>
                <c:pt idx="38391">
                  <c:v>0.142504856581359</c:v>
                </c:pt>
                <c:pt idx="38392">
                  <c:v>0.13950715046937301</c:v>
                </c:pt>
                <c:pt idx="38393">
                  <c:v>0.136392253811042</c:v>
                </c:pt>
                <c:pt idx="38394">
                  <c:v>0.133149446486831</c:v>
                </c:pt>
                <c:pt idx="38395">
                  <c:v>0.12984695299564999</c:v>
                </c:pt>
                <c:pt idx="38396">
                  <c:v>0.12669007560110701</c:v>
                </c:pt>
                <c:pt idx="38397">
                  <c:v>0.123320550161723</c:v>
                </c:pt>
                <c:pt idx="38398">
                  <c:v>0.119610302291191</c:v>
                </c:pt>
                <c:pt idx="38399">
                  <c:v>0.116070080626512</c:v>
                </c:pt>
                <c:pt idx="38400">
                  <c:v>0.11246507396714001</c:v>
                </c:pt>
                <c:pt idx="38401">
                  <c:v>0.10881369365898499</c:v>
                </c:pt>
                <c:pt idx="38402">
                  <c:v>0.104704514819179</c:v>
                </c:pt>
                <c:pt idx="38403">
                  <c:v>0.100534920102054</c:v>
                </c:pt>
                <c:pt idx="38404">
                  <c:v>9.6689969224466502E-2</c:v>
                </c:pt>
                <c:pt idx="38405">
                  <c:v>9.2502144331781694E-2</c:v>
                </c:pt>
                <c:pt idx="38406">
                  <c:v>8.8425069576882398E-2</c:v>
                </c:pt>
                <c:pt idx="38407">
                  <c:v>8.4132618240748594E-2</c:v>
                </c:pt>
                <c:pt idx="38408">
                  <c:v>7.93360288321312E-2</c:v>
                </c:pt>
                <c:pt idx="38409">
                  <c:v>7.4961500042156196E-2</c:v>
                </c:pt>
                <c:pt idx="38410">
                  <c:v>7.0473228250915204E-2</c:v>
                </c:pt>
                <c:pt idx="38411">
                  <c:v>6.5784619133024497E-2</c:v>
                </c:pt>
                <c:pt idx="38412">
                  <c:v>6.0881275500417602E-2</c:v>
                </c:pt>
                <c:pt idx="38413">
                  <c:v>5.5526298252988597E-2</c:v>
                </c:pt>
                <c:pt idx="38414">
                  <c:v>5.0670862869291899E-2</c:v>
                </c:pt>
                <c:pt idx="38415">
                  <c:v>4.5440574839418199E-2</c:v>
                </c:pt>
                <c:pt idx="38416">
                  <c:v>4.0193151460933003E-2</c:v>
                </c:pt>
                <c:pt idx="38417">
                  <c:v>3.4832295527494297E-2</c:v>
                </c:pt>
                <c:pt idx="38418">
                  <c:v>2.9040720730397099E-2</c:v>
                </c:pt>
                <c:pt idx="38419">
                  <c:v>2.3649528716455499E-2</c:v>
                </c:pt>
                <c:pt idx="38420">
                  <c:v>1.8072474099019901E-2</c:v>
                </c:pt>
                <c:pt idx="38421">
                  <c:v>1.2293082354648901E-2</c:v>
                </c:pt>
                <c:pt idx="38422">
                  <c:v>6.5970477888045798E-3</c:v>
                </c:pt>
                <c:pt idx="38423">
                  <c:v>5.3496777710530905E-4</c:v>
                </c:pt>
                <c:pt idx="38424">
                  <c:v>-5.1342745072614103E-3</c:v>
                </c:pt>
                <c:pt idx="38425">
                  <c:v>-1.1522238388377799E-2</c:v>
                </c:pt>
                <c:pt idx="38426">
                  <c:v>-1.7305890167697301E-2</c:v>
                </c:pt>
                <c:pt idx="38427">
                  <c:v>-2.3603490266622399E-2</c:v>
                </c:pt>
                <c:pt idx="38428">
                  <c:v>-2.96268190747014E-2</c:v>
                </c:pt>
                <c:pt idx="38429">
                  <c:v>-3.58358142287079E-2</c:v>
                </c:pt>
                <c:pt idx="38430">
                  <c:v>-4.2217968702762003E-2</c:v>
                </c:pt>
                <c:pt idx="38431">
                  <c:v>-4.81813451154098E-2</c:v>
                </c:pt>
                <c:pt idx="38432">
                  <c:v>-5.4477747442152703E-2</c:v>
                </c:pt>
                <c:pt idx="38433">
                  <c:v>-6.04567052358711E-2</c:v>
                </c:pt>
                <c:pt idx="38434">
                  <c:v>-6.6598442931072296E-2</c:v>
                </c:pt>
                <c:pt idx="38435">
                  <c:v>-7.3001114286526406E-2</c:v>
                </c:pt>
                <c:pt idx="38436">
                  <c:v>-7.8925614927868995E-2</c:v>
                </c:pt>
                <c:pt idx="38437">
                  <c:v>-8.50208344161133E-2</c:v>
                </c:pt>
                <c:pt idx="38438">
                  <c:v>-9.0684787201129505E-2</c:v>
                </c:pt>
                <c:pt idx="38439">
                  <c:v>-9.6750855451200907E-2</c:v>
                </c:pt>
                <c:pt idx="38440">
                  <c:v>-0.102728701822746</c:v>
                </c:pt>
                <c:pt idx="38441">
                  <c:v>-0.10859607768940201</c:v>
                </c:pt>
                <c:pt idx="38442">
                  <c:v>-0.114027029694722</c:v>
                </c:pt>
                <c:pt idx="38443">
                  <c:v>-0.119441510417355</c:v>
                </c:pt>
                <c:pt idx="38444">
                  <c:v>-0.12477996536186201</c:v>
                </c:pt>
                <c:pt idx="38445">
                  <c:v>-0.13023064963507999</c:v>
                </c:pt>
                <c:pt idx="38446">
                  <c:v>-0.13519783338067001</c:v>
                </c:pt>
                <c:pt idx="38447">
                  <c:v>-0.14003965005744801</c:v>
                </c:pt>
                <c:pt idx="38448">
                  <c:v>-0.14479707526095201</c:v>
                </c:pt>
                <c:pt idx="38449">
                  <c:v>-0.14935915549734999</c:v>
                </c:pt>
                <c:pt idx="38450">
                  <c:v>-0.15371590571851601</c:v>
                </c:pt>
                <c:pt idx="38451">
                  <c:v>-0.15793148270899299</c:v>
                </c:pt>
                <c:pt idx="38452">
                  <c:v>-0.16205092877702901</c:v>
                </c:pt>
                <c:pt idx="38453">
                  <c:v>-0.165653596378287</c:v>
                </c:pt>
                <c:pt idx="38454">
                  <c:v>-0.16937095490290799</c:v>
                </c:pt>
                <c:pt idx="38455">
                  <c:v>-0.17261594216849499</c:v>
                </c:pt>
                <c:pt idx="38456">
                  <c:v>-0.17566639189042199</c:v>
                </c:pt>
                <c:pt idx="38457">
                  <c:v>-0.17883322898579801</c:v>
                </c:pt>
                <c:pt idx="38458">
                  <c:v>-0.18126655204172601</c:v>
                </c:pt>
                <c:pt idx="38459">
                  <c:v>-0.183776130602778</c:v>
                </c:pt>
                <c:pt idx="38460">
                  <c:v>-0.18594555350320799</c:v>
                </c:pt>
                <c:pt idx="38461">
                  <c:v>-0.187862867434195</c:v>
                </c:pt>
                <c:pt idx="38462">
                  <c:v>-0.18989508702116201</c:v>
                </c:pt>
                <c:pt idx="38463">
                  <c:v>-0.19116015795915201</c:v>
                </c:pt>
                <c:pt idx="38464">
                  <c:v>-0.192456556380494</c:v>
                </c:pt>
                <c:pt idx="38465">
                  <c:v>-0.19336132992760099</c:v>
                </c:pt>
                <c:pt idx="38466">
                  <c:v>-0.19426392538774301</c:v>
                </c:pt>
                <c:pt idx="38467">
                  <c:v>-0.195016285180237</c:v>
                </c:pt>
                <c:pt idx="38468">
                  <c:v>-0.19554908171143601</c:v>
                </c:pt>
                <c:pt idx="38469">
                  <c:v>-0.195453824108759</c:v>
                </c:pt>
                <c:pt idx="38470">
                  <c:v>-0.195545950067288</c:v>
                </c:pt>
                <c:pt idx="38471">
                  <c:v>-0.195247042887598</c:v>
                </c:pt>
                <c:pt idx="38472">
                  <c:v>-0.19500270627329899</c:v>
                </c:pt>
                <c:pt idx="38473">
                  <c:v>-0.19459451388299001</c:v>
                </c:pt>
                <c:pt idx="38474">
                  <c:v>-0.19353959815101601</c:v>
                </c:pt>
                <c:pt idx="38475">
                  <c:v>-0.192817835650718</c:v>
                </c:pt>
                <c:pt idx="38476">
                  <c:v>-0.191797728089528</c:v>
                </c:pt>
                <c:pt idx="38477">
                  <c:v>-0.19083580750805901</c:v>
                </c:pt>
                <c:pt idx="38478">
                  <c:v>-0.18944725622358599</c:v>
                </c:pt>
                <c:pt idx="38479">
                  <c:v>-0.18811463608994</c:v>
                </c:pt>
                <c:pt idx="38480">
                  <c:v>-0.18672943640963799</c:v>
                </c:pt>
                <c:pt idx="38481">
                  <c:v>-0.18522792824284001</c:v>
                </c:pt>
                <c:pt idx="38482">
                  <c:v>-0.18387983369293801</c:v>
                </c:pt>
                <c:pt idx="38483">
                  <c:v>-0.18194783381871399</c:v>
                </c:pt>
                <c:pt idx="38484">
                  <c:v>-0.18059506364987499</c:v>
                </c:pt>
                <c:pt idx="38485">
                  <c:v>-0.17904692385229801</c:v>
                </c:pt>
                <c:pt idx="38486">
                  <c:v>-0.177229612670953</c:v>
                </c:pt>
                <c:pt idx="38487">
                  <c:v>-0.17586410825842</c:v>
                </c:pt>
                <c:pt idx="38488">
                  <c:v>-0.173921404465882</c:v>
                </c:pt>
                <c:pt idx="38489">
                  <c:v>-0.172623738520603</c:v>
                </c:pt>
                <c:pt idx="38490">
                  <c:v>-0.171306616833165</c:v>
                </c:pt>
                <c:pt idx="38491">
                  <c:v>-0.16980490832716399</c:v>
                </c:pt>
                <c:pt idx="38492">
                  <c:v>-0.168617584023974</c:v>
                </c:pt>
                <c:pt idx="38493">
                  <c:v>-0.167347184366783</c:v>
                </c:pt>
                <c:pt idx="38494">
                  <c:v>-0.16658172493540699</c:v>
                </c:pt>
                <c:pt idx="38495">
                  <c:v>-0.165622987742716</c:v>
                </c:pt>
                <c:pt idx="38496">
                  <c:v>-0.165018781083896</c:v>
                </c:pt>
                <c:pt idx="38497">
                  <c:v>-0.16438516071912199</c:v>
                </c:pt>
                <c:pt idx="38498">
                  <c:v>-0.16406503727389299</c:v>
                </c:pt>
                <c:pt idx="38499">
                  <c:v>-0.16386792944402601</c:v>
                </c:pt>
                <c:pt idx="38500">
                  <c:v>-0.16421889334890499</c:v>
                </c:pt>
                <c:pt idx="38501">
                  <c:v>-0.16435900109427701</c:v>
                </c:pt>
                <c:pt idx="38502">
                  <c:v>-0.16450635006565101</c:v>
                </c:pt>
                <c:pt idx="38503">
                  <c:v>-0.16552739082645099</c:v>
                </c:pt>
                <c:pt idx="38504">
                  <c:v>-0.16640268766109201</c:v>
                </c:pt>
                <c:pt idx="38505">
                  <c:v>-0.16774248841148101</c:v>
                </c:pt>
                <c:pt idx="38506">
                  <c:v>-0.16907901806815301</c:v>
                </c:pt>
                <c:pt idx="38507">
                  <c:v>-0.17095780851574</c:v>
                </c:pt>
                <c:pt idx="38508">
                  <c:v>-0.172859497102062</c:v>
                </c:pt>
                <c:pt idx="38509">
                  <c:v>-0.174985987133917</c:v>
                </c:pt>
                <c:pt idx="38510">
                  <c:v>-0.17746667993192899</c:v>
                </c:pt>
                <c:pt idx="38511">
                  <c:v>-0.18024370592248801</c:v>
                </c:pt>
                <c:pt idx="38512">
                  <c:v>-0.18326127023351199</c:v>
                </c:pt>
                <c:pt idx="38513">
                  <c:v>-0.18622991898933899</c:v>
                </c:pt>
                <c:pt idx="38514">
                  <c:v>-0.189779931053946</c:v>
                </c:pt>
                <c:pt idx="38515">
                  <c:v>-0.193241030539023</c:v>
                </c:pt>
                <c:pt idx="38516">
                  <c:v>-0.19739302694188501</c:v>
                </c:pt>
                <c:pt idx="38517">
                  <c:v>-0.201694901162431</c:v>
                </c:pt>
                <c:pt idx="38518">
                  <c:v>-0.206000777029749</c:v>
                </c:pt>
                <c:pt idx="38519">
                  <c:v>-0.21055468806664901</c:v>
                </c:pt>
                <c:pt idx="38520">
                  <c:v>-0.215097978320474</c:v>
                </c:pt>
                <c:pt idx="38521">
                  <c:v>-0.22026986986785499</c:v>
                </c:pt>
                <c:pt idx="38522">
                  <c:v>-0.22544789286796099</c:v>
                </c:pt>
                <c:pt idx="38523">
                  <c:v>-0.23054322734517399</c:v>
                </c:pt>
                <c:pt idx="38524">
                  <c:v>-0.235688633240072</c:v>
                </c:pt>
                <c:pt idx="38525">
                  <c:v>-0.24123666870712801</c:v>
                </c:pt>
                <c:pt idx="38526">
                  <c:v>-0.24679336861222501</c:v>
                </c:pt>
                <c:pt idx="38527">
                  <c:v>-0.25258462657745501</c:v>
                </c:pt>
                <c:pt idx="38528">
                  <c:v>-0.258314647050157</c:v>
                </c:pt>
                <c:pt idx="38529">
                  <c:v>-0.26385415729850598</c:v>
                </c:pt>
                <c:pt idx="38530">
                  <c:v>-0.26970711497047301</c:v>
                </c:pt>
                <c:pt idx="38531">
                  <c:v>-0.27579292540832201</c:v>
                </c:pt>
                <c:pt idx="38532">
                  <c:v>-0.28160349132366802</c:v>
                </c:pt>
                <c:pt idx="38533">
                  <c:v>-0.28746987615238501</c:v>
                </c:pt>
                <c:pt idx="38534">
                  <c:v>-0.29315583896820702</c:v>
                </c:pt>
                <c:pt idx="38535">
                  <c:v>-0.29877404947143898</c:v>
                </c:pt>
                <c:pt idx="38536">
                  <c:v>-0.30456185405063302</c:v>
                </c:pt>
                <c:pt idx="38537">
                  <c:v>-0.31008589315421198</c:v>
                </c:pt>
                <c:pt idx="38538">
                  <c:v>-0.31542378900123702</c:v>
                </c:pt>
                <c:pt idx="38539">
                  <c:v>-0.32083989948508801</c:v>
                </c:pt>
                <c:pt idx="38540">
                  <c:v>-0.32552637543948398</c:v>
                </c:pt>
                <c:pt idx="38541">
                  <c:v>-0.33083228969456602</c:v>
                </c:pt>
                <c:pt idx="38542">
                  <c:v>-0.33545472213512501</c:v>
                </c:pt>
                <c:pt idx="38543">
                  <c:v>-0.34005024625712399</c:v>
                </c:pt>
                <c:pt idx="38544">
                  <c:v>-0.34460586174951102</c:v>
                </c:pt>
                <c:pt idx="38545">
                  <c:v>-0.348348286971424</c:v>
                </c:pt>
                <c:pt idx="38546">
                  <c:v>-0.35241020541945101</c:v>
                </c:pt>
                <c:pt idx="38547">
                  <c:v>-0.355927767406713</c:v>
                </c:pt>
                <c:pt idx="38548">
                  <c:v>-0.35955243947335802</c:v>
                </c:pt>
                <c:pt idx="38549">
                  <c:v>-0.36268851648285899</c:v>
                </c:pt>
                <c:pt idx="38550">
                  <c:v>-0.36540221809497803</c:v>
                </c:pt>
                <c:pt idx="38551">
                  <c:v>-0.36769098012563201</c:v>
                </c:pt>
                <c:pt idx="38552">
                  <c:v>-0.37002509168228398</c:v>
                </c:pt>
                <c:pt idx="38553">
                  <c:v>-0.37196773366173602</c:v>
                </c:pt>
                <c:pt idx="38554">
                  <c:v>-0.373633897815907</c:v>
                </c:pt>
                <c:pt idx="38555">
                  <c:v>-0.37497947335527698</c:v>
                </c:pt>
                <c:pt idx="38556">
                  <c:v>-0.37557152778766401</c:v>
                </c:pt>
                <c:pt idx="38557">
                  <c:v>-0.37641324034173101</c:v>
                </c:pt>
                <c:pt idx="38558">
                  <c:v>-0.37673738404150298</c:v>
                </c:pt>
                <c:pt idx="38559">
                  <c:v>-0.37689610267847801</c:v>
                </c:pt>
                <c:pt idx="38560">
                  <c:v>-0.37651836429032498</c:v>
                </c:pt>
                <c:pt idx="38561">
                  <c:v>-0.37574622003118902</c:v>
                </c:pt>
                <c:pt idx="38562">
                  <c:v>-0.37490485629211001</c:v>
                </c:pt>
                <c:pt idx="38563">
                  <c:v>-0.37367779994877398</c:v>
                </c:pt>
                <c:pt idx="38564">
                  <c:v>-0.37210999794259503</c:v>
                </c:pt>
                <c:pt idx="38565">
                  <c:v>-0.37015517995646602</c:v>
                </c:pt>
                <c:pt idx="38566">
                  <c:v>-0.36817704467585</c:v>
                </c:pt>
                <c:pt idx="38567">
                  <c:v>-0.36559917877107501</c:v>
                </c:pt>
                <c:pt idx="38568">
                  <c:v>-0.36312955040980999</c:v>
                </c:pt>
                <c:pt idx="38569">
                  <c:v>-0.36025600751876602</c:v>
                </c:pt>
                <c:pt idx="38570">
                  <c:v>-0.35709516271490799</c:v>
                </c:pt>
                <c:pt idx="38571">
                  <c:v>-0.354068096480461</c:v>
                </c:pt>
                <c:pt idx="38572">
                  <c:v>-0.35023029889538798</c:v>
                </c:pt>
                <c:pt idx="38573">
                  <c:v>-0.34669729531833099</c:v>
                </c:pt>
                <c:pt idx="38574">
                  <c:v>-0.34273637120484202</c:v>
                </c:pt>
                <c:pt idx="38575">
                  <c:v>-0.33865030159926901</c:v>
                </c:pt>
                <c:pt idx="38576">
                  <c:v>-0.334670833512276</c:v>
                </c:pt>
                <c:pt idx="38577">
                  <c:v>-0.33011471970302603</c:v>
                </c:pt>
                <c:pt idx="38578">
                  <c:v>-0.32565330016697602</c:v>
                </c:pt>
                <c:pt idx="38579">
                  <c:v>-0.32109652331590599</c:v>
                </c:pt>
                <c:pt idx="38580">
                  <c:v>-0.31652168556978999</c:v>
                </c:pt>
                <c:pt idx="38581">
                  <c:v>-0.31183705866947298</c:v>
                </c:pt>
                <c:pt idx="38582">
                  <c:v>-0.307183703008303</c:v>
                </c:pt>
                <c:pt idx="38583">
                  <c:v>-0.30210284267895599</c:v>
                </c:pt>
                <c:pt idx="38584">
                  <c:v>-0.29740460867415902</c:v>
                </c:pt>
                <c:pt idx="38585">
                  <c:v>-0.29271043083457698</c:v>
                </c:pt>
                <c:pt idx="38586">
                  <c:v>-0.28816873526229497</c:v>
                </c:pt>
                <c:pt idx="38587">
                  <c:v>-0.28355485749937398</c:v>
                </c:pt>
                <c:pt idx="38588">
                  <c:v>-0.27850556696239198</c:v>
                </c:pt>
                <c:pt idx="38589">
                  <c:v>-0.27400455115022099</c:v>
                </c:pt>
                <c:pt idx="38590">
                  <c:v>-0.26946136617052302</c:v>
                </c:pt>
                <c:pt idx="38591">
                  <c:v>-0.2651906154675</c:v>
                </c:pt>
                <c:pt idx="38592">
                  <c:v>-0.260725729916502</c:v>
                </c:pt>
                <c:pt idx="38593">
                  <c:v>-0.25662799289364002</c:v>
                </c:pt>
                <c:pt idx="38594">
                  <c:v>-0.25242355132760502</c:v>
                </c:pt>
                <c:pt idx="38595">
                  <c:v>-0.248493711980384</c:v>
                </c:pt>
                <c:pt idx="38596">
                  <c:v>-0.24473758144256599</c:v>
                </c:pt>
                <c:pt idx="38597">
                  <c:v>-0.240944673847764</c:v>
                </c:pt>
                <c:pt idx="38598">
                  <c:v>-0.23774490808822299</c:v>
                </c:pt>
                <c:pt idx="38599">
                  <c:v>-0.23386596580094901</c:v>
                </c:pt>
                <c:pt idx="38600">
                  <c:v>-0.23106161045294901</c:v>
                </c:pt>
                <c:pt idx="38601">
                  <c:v>-0.22782756708527099</c:v>
                </c:pt>
                <c:pt idx="38602">
                  <c:v>-0.224980661491268</c:v>
                </c:pt>
                <c:pt idx="38603">
                  <c:v>-0.222614010102379</c:v>
                </c:pt>
                <c:pt idx="38604">
                  <c:v>-0.219730950935981</c:v>
                </c:pt>
                <c:pt idx="38605">
                  <c:v>-0.217724931076307</c:v>
                </c:pt>
                <c:pt idx="38606">
                  <c:v>-0.215135498885449</c:v>
                </c:pt>
                <c:pt idx="38607">
                  <c:v>-0.21357364643646101</c:v>
                </c:pt>
                <c:pt idx="38608">
                  <c:v>-0.211765409286612</c:v>
                </c:pt>
                <c:pt idx="38609">
                  <c:v>-0.21021756660796101</c:v>
                </c:pt>
                <c:pt idx="38610">
                  <c:v>-0.20872971040971</c:v>
                </c:pt>
                <c:pt idx="38611">
                  <c:v>-0.20732199350520999</c:v>
                </c:pt>
                <c:pt idx="38612">
                  <c:v>-0.20653811436702699</c:v>
                </c:pt>
                <c:pt idx="38613">
                  <c:v>-0.20557570263650901</c:v>
                </c:pt>
                <c:pt idx="38614">
                  <c:v>-0.205080875248627</c:v>
                </c:pt>
                <c:pt idx="38615">
                  <c:v>-0.204098843847905</c:v>
                </c:pt>
                <c:pt idx="38616">
                  <c:v>-0.20365247922536001</c:v>
                </c:pt>
                <c:pt idx="38617">
                  <c:v>-0.20331658258424301</c:v>
                </c:pt>
                <c:pt idx="38618">
                  <c:v>-0.203068070506155</c:v>
                </c:pt>
                <c:pt idx="38619">
                  <c:v>-0.20290281264077301</c:v>
                </c:pt>
                <c:pt idx="38620">
                  <c:v>-0.20266216653399599</c:v>
                </c:pt>
                <c:pt idx="38621">
                  <c:v>-0.20271523680916101</c:v>
                </c:pt>
                <c:pt idx="38622">
                  <c:v>-0.20265006717468301</c:v>
                </c:pt>
                <c:pt idx="38623">
                  <c:v>-0.20297563782938299</c:v>
                </c:pt>
                <c:pt idx="38624">
                  <c:v>-0.202891658871237</c:v>
                </c:pt>
                <c:pt idx="38625">
                  <c:v>-0.20349914482999501</c:v>
                </c:pt>
                <c:pt idx="38626">
                  <c:v>-0.20341892500230799</c:v>
                </c:pt>
                <c:pt idx="38627">
                  <c:v>-0.203678566587013</c:v>
                </c:pt>
                <c:pt idx="38628">
                  <c:v>-0.20378456203311801</c:v>
                </c:pt>
                <c:pt idx="38629">
                  <c:v>-0.203974413899981</c:v>
                </c:pt>
                <c:pt idx="38630">
                  <c:v>-0.20438489456251199</c:v>
                </c:pt>
                <c:pt idx="38631">
                  <c:v>-0.204099129116662</c:v>
                </c:pt>
                <c:pt idx="38632">
                  <c:v>-0.20420125288826699</c:v>
                </c:pt>
                <c:pt idx="38633">
                  <c:v>-0.20385915565218299</c:v>
                </c:pt>
                <c:pt idx="38634">
                  <c:v>-0.20383342179224601</c:v>
                </c:pt>
                <c:pt idx="38635">
                  <c:v>-0.20365062898924499</c:v>
                </c:pt>
                <c:pt idx="38636">
                  <c:v>-0.203057280636186</c:v>
                </c:pt>
                <c:pt idx="38637">
                  <c:v>-0.202442896310948</c:v>
                </c:pt>
                <c:pt idx="38638">
                  <c:v>-0.20162961805052099</c:v>
                </c:pt>
                <c:pt idx="38639">
                  <c:v>-0.201076583523807</c:v>
                </c:pt>
                <c:pt idx="38640">
                  <c:v>-0.199938959966313</c:v>
                </c:pt>
                <c:pt idx="38641">
                  <c:v>-0.19896082609599899</c:v>
                </c:pt>
                <c:pt idx="38642">
                  <c:v>-0.19721941422536901</c:v>
                </c:pt>
                <c:pt idx="38643">
                  <c:v>-0.195679929253851</c:v>
                </c:pt>
                <c:pt idx="38644">
                  <c:v>-0.193924012392164</c:v>
                </c:pt>
                <c:pt idx="38645">
                  <c:v>-0.192197461052765</c:v>
                </c:pt>
                <c:pt idx="38646">
                  <c:v>-0.19011577272647001</c:v>
                </c:pt>
                <c:pt idx="38647">
                  <c:v>-0.18738982705415</c:v>
                </c:pt>
                <c:pt idx="38648">
                  <c:v>-0.185051096755982</c:v>
                </c:pt>
                <c:pt idx="38649">
                  <c:v>-0.18220494642891499</c:v>
                </c:pt>
                <c:pt idx="38650">
                  <c:v>-0.179477515693935</c:v>
                </c:pt>
                <c:pt idx="38651">
                  <c:v>-0.17635359340996401</c:v>
                </c:pt>
                <c:pt idx="38652">
                  <c:v>-0.172976114832916</c:v>
                </c:pt>
                <c:pt idx="38653">
                  <c:v>-0.16937521090572399</c:v>
                </c:pt>
                <c:pt idx="38654">
                  <c:v>-0.16559101638242399</c:v>
                </c:pt>
                <c:pt idx="38655">
                  <c:v>-0.16182312327058099</c:v>
                </c:pt>
                <c:pt idx="38656">
                  <c:v>-0.15748418916992701</c:v>
                </c:pt>
                <c:pt idx="38657">
                  <c:v>-0.15345222412699799</c:v>
                </c:pt>
                <c:pt idx="38658">
                  <c:v>-0.14857176385295301</c:v>
                </c:pt>
                <c:pt idx="38659">
                  <c:v>-0.14409359547200601</c:v>
                </c:pt>
                <c:pt idx="38660">
                  <c:v>-0.13896492228177401</c:v>
                </c:pt>
                <c:pt idx="38661">
                  <c:v>-0.134088566046076</c:v>
                </c:pt>
                <c:pt idx="38662">
                  <c:v>-0.12920179754472799</c:v>
                </c:pt>
                <c:pt idx="38663">
                  <c:v>-0.123552681828749</c:v>
                </c:pt>
                <c:pt idx="38664">
                  <c:v>-0.11829551056121899</c:v>
                </c:pt>
                <c:pt idx="38665">
                  <c:v>-0.112555773256102</c:v>
                </c:pt>
                <c:pt idx="38666">
                  <c:v>-0.10717730440343801</c:v>
                </c:pt>
                <c:pt idx="38667">
                  <c:v>-0.101346828988539</c:v>
                </c:pt>
                <c:pt idx="38668">
                  <c:v>-9.5633210645073893E-2</c:v>
                </c:pt>
                <c:pt idx="38669">
                  <c:v>-8.9546188762975099E-2</c:v>
                </c:pt>
                <c:pt idx="38670">
                  <c:v>-8.3426842729452305E-2</c:v>
                </c:pt>
                <c:pt idx="38671">
                  <c:v>-7.7356302203817798E-2</c:v>
                </c:pt>
                <c:pt idx="38672">
                  <c:v>-7.1557899321099405E-2</c:v>
                </c:pt>
                <c:pt idx="38673">
                  <c:v>-6.54745019381969E-2</c:v>
                </c:pt>
                <c:pt idx="38674">
                  <c:v>-5.9075329418253102E-2</c:v>
                </c:pt>
                <c:pt idx="38675">
                  <c:v>-5.3033279219930597E-2</c:v>
                </c:pt>
                <c:pt idx="38676">
                  <c:v>-4.6783193433221897E-2</c:v>
                </c:pt>
                <c:pt idx="38677">
                  <c:v>-4.1086743822490501E-2</c:v>
                </c:pt>
                <c:pt idx="38678">
                  <c:v>-3.4953384499544701E-2</c:v>
                </c:pt>
                <c:pt idx="38679">
                  <c:v>-2.8905476193351001E-2</c:v>
                </c:pt>
                <c:pt idx="38680">
                  <c:v>-2.29890381132835E-2</c:v>
                </c:pt>
                <c:pt idx="38681">
                  <c:v>-1.7388118531068301E-2</c:v>
                </c:pt>
                <c:pt idx="38682">
                  <c:v>-1.1513786753404399E-2</c:v>
                </c:pt>
                <c:pt idx="38683">
                  <c:v>-5.8210726639265197E-3</c:v>
                </c:pt>
                <c:pt idx="38684">
                  <c:v>-6.2376740949825497E-4</c:v>
                </c:pt>
                <c:pt idx="38685">
                  <c:v>4.9546428320560096E-3</c:v>
                </c:pt>
                <c:pt idx="38686">
                  <c:v>1.0158996401056299E-2</c:v>
                </c:pt>
                <c:pt idx="38687">
                  <c:v>1.53469248821799E-2</c:v>
                </c:pt>
                <c:pt idx="38688">
                  <c:v>1.9938921955110201E-2</c:v>
                </c:pt>
                <c:pt idx="38689">
                  <c:v>2.4608005281766199E-2</c:v>
                </c:pt>
                <c:pt idx="38690">
                  <c:v>2.9227345168835302E-2</c:v>
                </c:pt>
                <c:pt idx="38691">
                  <c:v>3.3318304577533001E-2</c:v>
                </c:pt>
                <c:pt idx="38692">
                  <c:v>3.7657598364105302E-2</c:v>
                </c:pt>
                <c:pt idx="38693">
                  <c:v>4.14896182330989E-2</c:v>
                </c:pt>
                <c:pt idx="38694">
                  <c:v>4.47830819563333E-2</c:v>
                </c:pt>
                <c:pt idx="38695">
                  <c:v>4.8283612454271402E-2</c:v>
                </c:pt>
                <c:pt idx="38696">
                  <c:v>5.1730417742204597E-2</c:v>
                </c:pt>
                <c:pt idx="38697">
                  <c:v>5.4672993534929701E-2</c:v>
                </c:pt>
                <c:pt idx="38698">
                  <c:v>5.7502541022560499E-2</c:v>
                </c:pt>
                <c:pt idx="38699">
                  <c:v>5.96768421186325E-2</c:v>
                </c:pt>
                <c:pt idx="38700">
                  <c:v>6.1906476902488301E-2</c:v>
                </c:pt>
                <c:pt idx="38701">
                  <c:v>6.4161934003211102E-2</c:v>
                </c:pt>
                <c:pt idx="38702">
                  <c:v>6.5891237317712903E-2</c:v>
                </c:pt>
                <c:pt idx="38703">
                  <c:v>6.7720400198995695E-2</c:v>
                </c:pt>
                <c:pt idx="38704">
                  <c:v>6.8622509614910704E-2</c:v>
                </c:pt>
                <c:pt idx="38705">
                  <c:v>6.9736058147369398E-2</c:v>
                </c:pt>
                <c:pt idx="38706">
                  <c:v>7.0632027858081606E-2</c:v>
                </c:pt>
                <c:pt idx="38707">
                  <c:v>7.1354977326167093E-2</c:v>
                </c:pt>
                <c:pt idx="38708">
                  <c:v>7.1824418634511902E-2</c:v>
                </c:pt>
                <c:pt idx="38709">
                  <c:v>7.1907559761710496E-2</c:v>
                </c:pt>
                <c:pt idx="38710">
                  <c:v>7.1969582138027496E-2</c:v>
                </c:pt>
                <c:pt idx="38711">
                  <c:v>7.1645995886157304E-2</c:v>
                </c:pt>
                <c:pt idx="38712">
                  <c:v>7.1356510854828595E-2</c:v>
                </c:pt>
                <c:pt idx="38713">
                  <c:v>7.07607405710724E-2</c:v>
                </c:pt>
                <c:pt idx="38714">
                  <c:v>7.0456942304345294E-2</c:v>
                </c:pt>
                <c:pt idx="38715">
                  <c:v>6.9256215389999307E-2</c:v>
                </c:pt>
                <c:pt idx="38716">
                  <c:v>6.8224806231394E-2</c:v>
                </c:pt>
                <c:pt idx="38717">
                  <c:v>6.7163315228986095E-2</c:v>
                </c:pt>
                <c:pt idx="38718">
                  <c:v>6.5966404113697905E-2</c:v>
                </c:pt>
                <c:pt idx="38719">
                  <c:v>6.4845166336957097E-2</c:v>
                </c:pt>
                <c:pt idx="38720">
                  <c:v>6.3292908532412401E-2</c:v>
                </c:pt>
                <c:pt idx="38721">
                  <c:v>6.1628795023506301E-2</c:v>
                </c:pt>
                <c:pt idx="38722">
                  <c:v>6.00888277989024E-2</c:v>
                </c:pt>
                <c:pt idx="38723">
                  <c:v>5.8709535951687201E-2</c:v>
                </c:pt>
                <c:pt idx="38724">
                  <c:v>5.7177844926428301E-2</c:v>
                </c:pt>
                <c:pt idx="38725">
                  <c:v>5.5644259739355197E-2</c:v>
                </c:pt>
                <c:pt idx="38726">
                  <c:v>5.3827805736985201E-2</c:v>
                </c:pt>
                <c:pt idx="38727">
                  <c:v>5.22710451151987E-2</c:v>
                </c:pt>
                <c:pt idx="38728">
                  <c:v>5.0846234837889498E-2</c:v>
                </c:pt>
                <c:pt idx="38729">
                  <c:v>4.9460825865110802E-2</c:v>
                </c:pt>
                <c:pt idx="38730">
                  <c:v>4.8319096876481303E-2</c:v>
                </c:pt>
                <c:pt idx="38731">
                  <c:v>4.6543680385449697E-2</c:v>
                </c:pt>
                <c:pt idx="38732">
                  <c:v>4.5638690728835897E-2</c:v>
                </c:pt>
                <c:pt idx="38733">
                  <c:v>4.4546674305026797E-2</c:v>
                </c:pt>
                <c:pt idx="38734">
                  <c:v>4.3701876614266E-2</c:v>
                </c:pt>
                <c:pt idx="38735">
                  <c:v>4.3236579151787899E-2</c:v>
                </c:pt>
                <c:pt idx="38736">
                  <c:v>4.2470104301398998E-2</c:v>
                </c:pt>
                <c:pt idx="38737">
                  <c:v>4.2216979478510303E-2</c:v>
                </c:pt>
                <c:pt idx="38738">
                  <c:v>4.2055515382296398E-2</c:v>
                </c:pt>
                <c:pt idx="38739">
                  <c:v>4.2442932230260202E-2</c:v>
                </c:pt>
                <c:pt idx="38740">
                  <c:v>4.2663519377320699E-2</c:v>
                </c:pt>
                <c:pt idx="38741">
                  <c:v>4.3643375665480398E-2</c:v>
                </c:pt>
                <c:pt idx="38742">
                  <c:v>4.4333581359478E-2</c:v>
                </c:pt>
                <c:pt idx="38743">
                  <c:v>4.5207984891889097E-2</c:v>
                </c:pt>
                <c:pt idx="38744">
                  <c:v>4.7002231725307E-2</c:v>
                </c:pt>
                <c:pt idx="38745">
                  <c:v>4.8493921432691003E-2</c:v>
                </c:pt>
                <c:pt idx="38746">
                  <c:v>5.1062708598976103E-2</c:v>
                </c:pt>
                <c:pt idx="38747">
                  <c:v>5.3097925698236202E-2</c:v>
                </c:pt>
                <c:pt idx="38748">
                  <c:v>5.5842806294031697E-2</c:v>
                </c:pt>
                <c:pt idx="38749">
                  <c:v>5.8961653392155103E-2</c:v>
                </c:pt>
                <c:pt idx="38750">
                  <c:v>6.2230973960859297E-2</c:v>
                </c:pt>
                <c:pt idx="38751">
                  <c:v>6.6279300225578999E-2</c:v>
                </c:pt>
                <c:pt idx="38752">
                  <c:v>7.0203588890154003E-2</c:v>
                </c:pt>
                <c:pt idx="38753">
                  <c:v>7.4413659256570702E-2</c:v>
                </c:pt>
                <c:pt idx="38754">
                  <c:v>7.9181980412695002E-2</c:v>
                </c:pt>
                <c:pt idx="38755">
                  <c:v>8.4306535642411695E-2</c:v>
                </c:pt>
                <c:pt idx="38756">
                  <c:v>8.9755582095328995E-2</c:v>
                </c:pt>
                <c:pt idx="38757">
                  <c:v>9.5485063358224598E-2</c:v>
                </c:pt>
                <c:pt idx="38758">
                  <c:v>0.10105850336861</c:v>
                </c:pt>
                <c:pt idx="38759">
                  <c:v>0.10768695261819</c:v>
                </c:pt>
                <c:pt idx="38760">
                  <c:v>0.114195702837356</c:v>
                </c:pt>
                <c:pt idx="38761">
                  <c:v>0.121085914531431</c:v>
                </c:pt>
                <c:pt idx="38762">
                  <c:v>0.12836261351780201</c:v>
                </c:pt>
                <c:pt idx="38763">
                  <c:v>0.135554178501192</c:v>
                </c:pt>
                <c:pt idx="38764">
                  <c:v>0.14352850744533099</c:v>
                </c:pt>
                <c:pt idx="38765">
                  <c:v>0.15122022914518701</c:v>
                </c:pt>
                <c:pt idx="38766">
                  <c:v>0.15957117357928099</c:v>
                </c:pt>
                <c:pt idx="38767">
                  <c:v>0.16775343189608399</c:v>
                </c:pt>
                <c:pt idx="38768">
                  <c:v>0.176452854623255</c:v>
                </c:pt>
                <c:pt idx="38769">
                  <c:v>0.18482728494106301</c:v>
                </c:pt>
                <c:pt idx="38770">
                  <c:v>0.19344950921926801</c:v>
                </c:pt>
                <c:pt idx="38771">
                  <c:v>0.20270419209670901</c:v>
                </c:pt>
                <c:pt idx="38772">
                  <c:v>0.21135951491362101</c:v>
                </c:pt>
                <c:pt idx="38773">
                  <c:v>0.220856259633289</c:v>
                </c:pt>
                <c:pt idx="38774">
                  <c:v>0.229369101703286</c:v>
                </c:pt>
                <c:pt idx="38775">
                  <c:v>0.23882208194742799</c:v>
                </c:pt>
                <c:pt idx="38776">
                  <c:v>0.247936238083831</c:v>
                </c:pt>
                <c:pt idx="38777">
                  <c:v>0.257045950715177</c:v>
                </c:pt>
                <c:pt idx="38778">
                  <c:v>0.26639127550459302</c:v>
                </c:pt>
                <c:pt idx="38779">
                  <c:v>0.275138714320315</c:v>
                </c:pt>
                <c:pt idx="38780">
                  <c:v>0.28413879434285</c:v>
                </c:pt>
                <c:pt idx="38781">
                  <c:v>0.29281891709903402</c:v>
                </c:pt>
                <c:pt idx="38782">
                  <c:v>0.30152880404991</c:v>
                </c:pt>
                <c:pt idx="38783">
                  <c:v>0.31007427382091501</c:v>
                </c:pt>
                <c:pt idx="38784">
                  <c:v>0.31835454232577998</c:v>
                </c:pt>
                <c:pt idx="38785">
                  <c:v>0.32598107980855101</c:v>
                </c:pt>
                <c:pt idx="38786">
                  <c:v>0.33412284813917598</c:v>
                </c:pt>
                <c:pt idx="38787">
                  <c:v>0.34164398449241501</c:v>
                </c:pt>
                <c:pt idx="38788">
                  <c:v>0.34875123149223303</c:v>
                </c:pt>
                <c:pt idx="38789">
                  <c:v>0.35585516076870199</c:v>
                </c:pt>
                <c:pt idx="38790">
                  <c:v>0.36211438183845202</c:v>
                </c:pt>
                <c:pt idx="38791">
                  <c:v>0.36856336897245801</c:v>
                </c:pt>
                <c:pt idx="38792">
                  <c:v>0.374347591237287</c:v>
                </c:pt>
                <c:pt idx="38793">
                  <c:v>0.379967414870437</c:v>
                </c:pt>
                <c:pt idx="38794">
                  <c:v>0.38483004382758601</c:v>
                </c:pt>
                <c:pt idx="38795">
                  <c:v>0.38960027634029898</c:v>
                </c:pt>
                <c:pt idx="38796">
                  <c:v>0.393603488096398</c:v>
                </c:pt>
                <c:pt idx="38797">
                  <c:v>0.39740869319188599</c:v>
                </c:pt>
                <c:pt idx="38798">
                  <c:v>0.40070620836147602</c:v>
                </c:pt>
                <c:pt idx="38799">
                  <c:v>0.40354274018862801</c:v>
                </c:pt>
                <c:pt idx="38800">
                  <c:v>0.40629160608147302</c:v>
                </c:pt>
                <c:pt idx="38801">
                  <c:v>0.407761804775433</c:v>
                </c:pt>
                <c:pt idx="38802">
                  <c:v>0.40955596074762601</c:v>
                </c:pt>
                <c:pt idx="38803">
                  <c:v>0.41040453458116499</c:v>
                </c:pt>
                <c:pt idx="38804">
                  <c:v>0.41081386116437502</c:v>
                </c:pt>
                <c:pt idx="38805">
                  <c:v>0.41103810903680899</c:v>
                </c:pt>
                <c:pt idx="38806">
                  <c:v>0.41011997390360699</c:v>
                </c:pt>
                <c:pt idx="38807">
                  <c:v>0.40930532836063699</c:v>
                </c:pt>
                <c:pt idx="38808">
                  <c:v>0.407853485366445</c:v>
                </c:pt>
                <c:pt idx="38809">
                  <c:v>0.40573462814421202</c:v>
                </c:pt>
                <c:pt idx="38810">
                  <c:v>0.40340544866964001</c:v>
                </c:pt>
                <c:pt idx="38811">
                  <c:v>0.40042359236361902</c:v>
                </c:pt>
                <c:pt idx="38812">
                  <c:v>0.39719243210226002</c:v>
                </c:pt>
                <c:pt idx="38813">
                  <c:v>0.39377036172744501</c:v>
                </c:pt>
                <c:pt idx="38814">
                  <c:v>0.38958888650221901</c:v>
                </c:pt>
                <c:pt idx="38815">
                  <c:v>0.38524050630069101</c:v>
                </c:pt>
                <c:pt idx="38816">
                  <c:v>0.38028947292550402</c:v>
                </c:pt>
                <c:pt idx="38817">
                  <c:v>0.37505266187888298</c:v>
                </c:pt>
                <c:pt idx="38818">
                  <c:v>0.369904468403221</c:v>
                </c:pt>
                <c:pt idx="38819">
                  <c:v>0.36409234434245402</c:v>
                </c:pt>
                <c:pt idx="38820">
                  <c:v>0.35799458800321099</c:v>
                </c:pt>
                <c:pt idx="38821">
                  <c:v>0.35160498663898998</c:v>
                </c:pt>
                <c:pt idx="38822">
                  <c:v>0.34500653272221199</c:v>
                </c:pt>
                <c:pt idx="38823">
                  <c:v>0.338456681676644</c:v>
                </c:pt>
                <c:pt idx="38824">
                  <c:v>0.33154123433760402</c:v>
                </c:pt>
                <c:pt idx="38825">
                  <c:v>0.324560718067613</c:v>
                </c:pt>
                <c:pt idx="38826">
                  <c:v>0.317239398473457</c:v>
                </c:pt>
                <c:pt idx="38827">
                  <c:v>0.31036452402513098</c:v>
                </c:pt>
                <c:pt idx="38828">
                  <c:v>0.30272057492247201</c:v>
                </c:pt>
                <c:pt idx="38829">
                  <c:v>0.29582817082824903</c:v>
                </c:pt>
                <c:pt idx="38830">
                  <c:v>0.28862131950136299</c:v>
                </c:pt>
                <c:pt idx="38831">
                  <c:v>0.28121707395195</c:v>
                </c:pt>
                <c:pt idx="38832">
                  <c:v>0.274460017895788</c:v>
                </c:pt>
                <c:pt idx="38833">
                  <c:v>0.26701276744572999</c:v>
                </c:pt>
                <c:pt idx="38834">
                  <c:v>0.26025480270316298</c:v>
                </c:pt>
                <c:pt idx="38835">
                  <c:v>0.25352274926179502</c:v>
                </c:pt>
                <c:pt idx="38836">
                  <c:v>0.24699083687418599</c:v>
                </c:pt>
                <c:pt idx="38837">
                  <c:v>0.240856634954634</c:v>
                </c:pt>
                <c:pt idx="38838">
                  <c:v>0.234552007793389</c:v>
                </c:pt>
                <c:pt idx="38839">
                  <c:v>0.22874715707110599</c:v>
                </c:pt>
                <c:pt idx="38840">
                  <c:v>0.223440347372865</c:v>
                </c:pt>
                <c:pt idx="38841">
                  <c:v>0.21826667644414099</c:v>
                </c:pt>
                <c:pt idx="38842">
                  <c:v>0.21358415574748299</c:v>
                </c:pt>
                <c:pt idx="38843">
                  <c:v>0.20914325645776699</c:v>
                </c:pt>
                <c:pt idx="38844">
                  <c:v>0.20472724835019501</c:v>
                </c:pt>
                <c:pt idx="38845">
                  <c:v>0.20135726365315601</c:v>
                </c:pt>
                <c:pt idx="38846">
                  <c:v>0.198175393738169</c:v>
                </c:pt>
                <c:pt idx="38847">
                  <c:v>0.195253664341271</c:v>
                </c:pt>
                <c:pt idx="38848">
                  <c:v>0.19288507729717899</c:v>
                </c:pt>
                <c:pt idx="38849">
                  <c:v>0.190696762475492</c:v>
                </c:pt>
                <c:pt idx="38850">
                  <c:v>0.189529285859181</c:v>
                </c:pt>
                <c:pt idx="38851">
                  <c:v>0.188428153452569</c:v>
                </c:pt>
                <c:pt idx="38852">
                  <c:v>0.18791469566133001</c:v>
                </c:pt>
                <c:pt idx="38853">
                  <c:v>0.187750232872368</c:v>
                </c:pt>
                <c:pt idx="38854">
                  <c:v>0.18811376206539401</c:v>
                </c:pt>
                <c:pt idx="38855">
                  <c:v>0.18908635805454199</c:v>
                </c:pt>
                <c:pt idx="38856">
                  <c:v>0.190340192923657</c:v>
                </c:pt>
                <c:pt idx="38857">
                  <c:v>0.19209413271804399</c:v>
                </c:pt>
                <c:pt idx="38858">
                  <c:v>0.19402750843126301</c:v>
                </c:pt>
                <c:pt idx="38859">
                  <c:v>0.19692406265747101</c:v>
                </c:pt>
                <c:pt idx="38860">
                  <c:v>0.19963117060108501</c:v>
                </c:pt>
                <c:pt idx="38861">
                  <c:v>0.20275217661379499</c:v>
                </c:pt>
                <c:pt idx="38862">
                  <c:v>0.20677839706255199</c:v>
                </c:pt>
                <c:pt idx="38863">
                  <c:v>0.210642709200104</c:v>
                </c:pt>
                <c:pt idx="38864">
                  <c:v>0.21529706630423301</c:v>
                </c:pt>
                <c:pt idx="38865">
                  <c:v>0.21985619785941801</c:v>
                </c:pt>
                <c:pt idx="38866">
                  <c:v>0.22473036172612901</c:v>
                </c:pt>
                <c:pt idx="38867">
                  <c:v>0.230099763061795</c:v>
                </c:pt>
                <c:pt idx="38868">
                  <c:v>0.23548152658416099</c:v>
                </c:pt>
                <c:pt idx="38869">
                  <c:v>0.24124642099618701</c:v>
                </c:pt>
                <c:pt idx="38870">
                  <c:v>0.247163997579288</c:v>
                </c:pt>
                <c:pt idx="38871">
                  <c:v>0.25277332676136299</c:v>
                </c:pt>
                <c:pt idx="38872">
                  <c:v>0.25903332157730402</c:v>
                </c:pt>
                <c:pt idx="38873">
                  <c:v>0.26520021227190899</c:v>
                </c:pt>
                <c:pt idx="38874">
                  <c:v>0.27136393618864901</c:v>
                </c:pt>
                <c:pt idx="38875">
                  <c:v>0.27768703602384498</c:v>
                </c:pt>
                <c:pt idx="38876">
                  <c:v>0.28355075012242098</c:v>
                </c:pt>
                <c:pt idx="38877">
                  <c:v>0.28969172201703902</c:v>
                </c:pt>
                <c:pt idx="38878">
                  <c:v>0.29579824788533798</c:v>
                </c:pt>
                <c:pt idx="38879">
                  <c:v>0.30174255931629901</c:v>
                </c:pt>
                <c:pt idx="38880">
                  <c:v>0.30769197167194301</c:v>
                </c:pt>
                <c:pt idx="38881">
                  <c:v>0.31312080691324701</c:v>
                </c:pt>
                <c:pt idx="38882">
                  <c:v>0.31849839071785302</c:v>
                </c:pt>
                <c:pt idx="38883">
                  <c:v>0.32362032140261099</c:v>
                </c:pt>
                <c:pt idx="38884">
                  <c:v>0.32851636079457203</c:v>
                </c:pt>
                <c:pt idx="38885">
                  <c:v>0.33299285220538899</c:v>
                </c:pt>
                <c:pt idx="38886">
                  <c:v>0.337288534017542</c:v>
                </c:pt>
                <c:pt idx="38887">
                  <c:v>0.341014919362566</c:v>
                </c:pt>
                <c:pt idx="38888">
                  <c:v>0.34440022362488099</c:v>
                </c:pt>
                <c:pt idx="38889">
                  <c:v>0.34787308870310202</c:v>
                </c:pt>
                <c:pt idx="38890">
                  <c:v>0.35044479536800799</c:v>
                </c:pt>
                <c:pt idx="38891">
                  <c:v>0.35286126390709399</c:v>
                </c:pt>
                <c:pt idx="38892">
                  <c:v>0.35466660502631397</c:v>
                </c:pt>
                <c:pt idx="38893">
                  <c:v>0.355983004215428</c:v>
                </c:pt>
                <c:pt idx="38894">
                  <c:v>0.35723937929877397</c:v>
                </c:pt>
                <c:pt idx="38895">
                  <c:v>0.35758049930538399</c:v>
                </c:pt>
                <c:pt idx="38896">
                  <c:v>0.35769734083837901</c:v>
                </c:pt>
                <c:pt idx="38897">
                  <c:v>0.35711949714135999</c:v>
                </c:pt>
                <c:pt idx="38898">
                  <c:v>0.35597387353979798</c:v>
                </c:pt>
                <c:pt idx="38899">
                  <c:v>0.35438575533794497</c:v>
                </c:pt>
                <c:pt idx="38900">
                  <c:v>0.35256114538376299</c:v>
                </c:pt>
                <c:pt idx="38901">
                  <c:v>0.34987249288377897</c:v>
                </c:pt>
                <c:pt idx="38902">
                  <c:v>0.347086725623722</c:v>
                </c:pt>
                <c:pt idx="38903">
                  <c:v>0.34331443041687498</c:v>
                </c:pt>
                <c:pt idx="38904">
                  <c:v>0.33954128959413599</c:v>
                </c:pt>
                <c:pt idx="38905">
                  <c:v>0.33522001763910497</c:v>
                </c:pt>
                <c:pt idx="38906">
                  <c:v>0.330258883188078</c:v>
                </c:pt>
                <c:pt idx="38907">
                  <c:v>0.32535616518598598</c:v>
                </c:pt>
                <c:pt idx="38908">
                  <c:v>0.31946478915524601</c:v>
                </c:pt>
                <c:pt idx="38909">
                  <c:v>0.31369655348147502</c:v>
                </c:pt>
                <c:pt idx="38910">
                  <c:v>0.30742886204620901</c:v>
                </c:pt>
                <c:pt idx="38911">
                  <c:v>0.30073974697120398</c:v>
                </c:pt>
                <c:pt idx="38912">
                  <c:v>0.29378907595846898</c:v>
                </c:pt>
                <c:pt idx="38913">
                  <c:v>0.286464802670929</c:v>
                </c:pt>
                <c:pt idx="38914">
                  <c:v>0.27912320769705801</c:v>
                </c:pt>
                <c:pt idx="38915">
                  <c:v>0.27098732633620798</c:v>
                </c:pt>
                <c:pt idx="38916">
                  <c:v>0.263316685231893</c:v>
                </c:pt>
                <c:pt idx="38917">
                  <c:v>0.25516581569719199</c:v>
                </c:pt>
                <c:pt idx="38918">
                  <c:v>0.247060619893781</c:v>
                </c:pt>
                <c:pt idx="38919">
                  <c:v>0.238774791935838</c:v>
                </c:pt>
                <c:pt idx="38920">
                  <c:v>0.23005602322931801</c:v>
                </c:pt>
                <c:pt idx="38921">
                  <c:v>0.22197354407213801</c:v>
                </c:pt>
                <c:pt idx="38922">
                  <c:v>0.21342119024259701</c:v>
                </c:pt>
                <c:pt idx="38923">
                  <c:v>0.205061418671903</c:v>
                </c:pt>
                <c:pt idx="38924">
                  <c:v>0.196765322792229</c:v>
                </c:pt>
                <c:pt idx="38925">
                  <c:v>0.18827800015783</c:v>
                </c:pt>
                <c:pt idx="38926">
                  <c:v>0.180184695853045</c:v>
                </c:pt>
                <c:pt idx="38927">
                  <c:v>0.17219225283839501</c:v>
                </c:pt>
                <c:pt idx="38928">
                  <c:v>0.16445559458917899</c:v>
                </c:pt>
                <c:pt idx="38929">
                  <c:v>0.15713767126619901</c:v>
                </c:pt>
                <c:pt idx="38930">
                  <c:v>0.149444535999707</c:v>
                </c:pt>
                <c:pt idx="38931">
                  <c:v>0.142450246064522</c:v>
                </c:pt>
                <c:pt idx="38932">
                  <c:v>0.13580723003876699</c:v>
                </c:pt>
                <c:pt idx="38933">
                  <c:v>0.12932012573919599</c:v>
                </c:pt>
                <c:pt idx="38934">
                  <c:v>0.12357106222683099</c:v>
                </c:pt>
                <c:pt idx="38935">
                  <c:v>0.117429222971675</c:v>
                </c:pt>
                <c:pt idx="38936">
                  <c:v>0.11194996750061301</c:v>
                </c:pt>
                <c:pt idx="38937">
                  <c:v>0.10720195781456</c:v>
                </c:pt>
                <c:pt idx="38938">
                  <c:v>0.10252222162222099</c:v>
                </c:pt>
                <c:pt idx="38939">
                  <c:v>9.8491699266379296E-2</c:v>
                </c:pt>
                <c:pt idx="38940">
                  <c:v>9.4569285043125798E-2</c:v>
                </c:pt>
                <c:pt idx="38941">
                  <c:v>9.1199751408590199E-2</c:v>
                </c:pt>
                <c:pt idx="38942">
                  <c:v>8.8173226764013402E-2</c:v>
                </c:pt>
                <c:pt idx="38943">
                  <c:v>8.5703384216124903E-2</c:v>
                </c:pt>
                <c:pt idx="38944">
                  <c:v>8.3919130248304497E-2</c:v>
                </c:pt>
                <c:pt idx="38945">
                  <c:v>8.2314309589942694E-2</c:v>
                </c:pt>
                <c:pt idx="38946">
                  <c:v>8.1399953548557197E-2</c:v>
                </c:pt>
                <c:pt idx="38947">
                  <c:v>8.0280959075451894E-2</c:v>
                </c:pt>
                <c:pt idx="38948">
                  <c:v>8.0132384411159996E-2</c:v>
                </c:pt>
                <c:pt idx="38949">
                  <c:v>8.0489955028768198E-2</c:v>
                </c:pt>
                <c:pt idx="38950">
                  <c:v>8.0993732249397002E-2</c:v>
                </c:pt>
                <c:pt idx="38951">
                  <c:v>8.2054145584941299E-2</c:v>
                </c:pt>
                <c:pt idx="38952">
                  <c:v>8.2834606555505799E-2</c:v>
                </c:pt>
                <c:pt idx="38953">
                  <c:v>8.47296614641046E-2</c:v>
                </c:pt>
                <c:pt idx="38954">
                  <c:v>8.6586668325087005E-2</c:v>
                </c:pt>
                <c:pt idx="38955">
                  <c:v>8.8911104995052795E-2</c:v>
                </c:pt>
                <c:pt idx="38956">
                  <c:v>9.1386733110898496E-2</c:v>
                </c:pt>
                <c:pt idx="38957">
                  <c:v>9.3999450415305302E-2</c:v>
                </c:pt>
                <c:pt idx="38958">
                  <c:v>9.6699374161135707E-2</c:v>
                </c:pt>
                <c:pt idx="38959">
                  <c:v>0.10015337048471</c:v>
                </c:pt>
                <c:pt idx="38960">
                  <c:v>0.103351280451098</c:v>
                </c:pt>
                <c:pt idx="38961">
                  <c:v>0.106771561084338</c:v>
                </c:pt>
                <c:pt idx="38962">
                  <c:v>0.11050789882137201</c:v>
                </c:pt>
                <c:pt idx="38963">
                  <c:v>0.113592237328812</c:v>
                </c:pt>
                <c:pt idx="38964">
                  <c:v>0.117257551865963</c:v>
                </c:pt>
                <c:pt idx="38965">
                  <c:v>0.120926527703175</c:v>
                </c:pt>
                <c:pt idx="38966">
                  <c:v>0.124608138994051</c:v>
                </c:pt>
                <c:pt idx="38967">
                  <c:v>0.12781963575737401</c:v>
                </c:pt>
                <c:pt idx="38968">
                  <c:v>0.13122724650840401</c:v>
                </c:pt>
                <c:pt idx="38969">
                  <c:v>0.134448722990161</c:v>
                </c:pt>
                <c:pt idx="38970">
                  <c:v>0.13709983548566501</c:v>
                </c:pt>
                <c:pt idx="38971">
                  <c:v>0.14035622016465199</c:v>
                </c:pt>
                <c:pt idx="38972">
                  <c:v>0.142741283244467</c:v>
                </c:pt>
                <c:pt idx="38973">
                  <c:v>0.14517314073131399</c:v>
                </c:pt>
                <c:pt idx="38974">
                  <c:v>0.147071358639046</c:v>
                </c:pt>
                <c:pt idx="38975">
                  <c:v>0.14870554974858599</c:v>
                </c:pt>
                <c:pt idx="38976">
                  <c:v>0.15017527620264501</c:v>
                </c:pt>
                <c:pt idx="38977">
                  <c:v>0.15097224733485001</c:v>
                </c:pt>
                <c:pt idx="38978">
                  <c:v>0.151986378256628</c:v>
                </c:pt>
                <c:pt idx="38979">
                  <c:v>0.15153273848502799</c:v>
                </c:pt>
                <c:pt idx="38980">
                  <c:v>0.151332507041015</c:v>
                </c:pt>
                <c:pt idx="38981">
                  <c:v>0.15065096276721901</c:v>
                </c:pt>
                <c:pt idx="38982">
                  <c:v>0.14945408577459601</c:v>
                </c:pt>
                <c:pt idx="38983">
                  <c:v>0.14790330629118101</c:v>
                </c:pt>
                <c:pt idx="38984">
                  <c:v>0.14543069738526401</c:v>
                </c:pt>
                <c:pt idx="38985">
                  <c:v>0.14271918734773001</c:v>
                </c:pt>
                <c:pt idx="38986">
                  <c:v>0.13952043570342901</c:v>
                </c:pt>
                <c:pt idx="38987">
                  <c:v>0.13632702324880899</c:v>
                </c:pt>
                <c:pt idx="38988">
                  <c:v>0.131839461080274</c:v>
                </c:pt>
                <c:pt idx="38989">
                  <c:v>0.12733141457129701</c:v>
                </c:pt>
                <c:pt idx="38990">
                  <c:v>0.121927902412934</c:v>
                </c:pt>
                <c:pt idx="38991">
                  <c:v>0.116235379595281</c:v>
                </c:pt>
                <c:pt idx="38992">
                  <c:v>0.110316346870004</c:v>
                </c:pt>
                <c:pt idx="38993">
                  <c:v>0.103725015102013</c:v>
                </c:pt>
                <c:pt idx="38994">
                  <c:v>9.6608049079007496E-2</c:v>
                </c:pt>
                <c:pt idx="38995">
                  <c:v>8.8804591164470703E-2</c:v>
                </c:pt>
                <c:pt idx="38996">
                  <c:v>8.09321763290764E-2</c:v>
                </c:pt>
                <c:pt idx="38997">
                  <c:v>7.2507032715562095E-2</c:v>
                </c:pt>
                <c:pt idx="38998">
                  <c:v>6.3948716200842998E-2</c:v>
                </c:pt>
                <c:pt idx="38999">
                  <c:v>5.4900084832908799E-2</c:v>
                </c:pt>
                <c:pt idx="39000">
                  <c:v>4.52127809958612E-2</c:v>
                </c:pt>
                <c:pt idx="39001">
                  <c:v>3.5556406398739103E-2</c:v>
                </c:pt>
                <c:pt idx="39002">
                  <c:v>2.5389485269296599E-2</c:v>
                </c:pt>
                <c:pt idx="39003">
                  <c:v>1.53176959736649E-2</c:v>
                </c:pt>
                <c:pt idx="39004">
                  <c:v>4.7015533524611304E-3</c:v>
                </c:pt>
                <c:pt idx="39005">
                  <c:v>-5.9856785862406597E-3</c:v>
                </c:pt>
                <c:pt idx="39006">
                  <c:v>-1.6798902328794399E-2</c:v>
                </c:pt>
                <c:pt idx="39007">
                  <c:v>-2.8233723612149701E-2</c:v>
                </c:pt>
                <c:pt idx="39008">
                  <c:v>-3.8778095318623897E-2</c:v>
                </c:pt>
                <c:pt idx="39009">
                  <c:v>-5.0115726398078202E-2</c:v>
                </c:pt>
                <c:pt idx="39010">
                  <c:v>-6.1278510061622403E-2</c:v>
                </c:pt>
                <c:pt idx="39011">
                  <c:v>-7.2342430929237797E-2</c:v>
                </c:pt>
                <c:pt idx="39012">
                  <c:v>-8.3763988336779602E-2</c:v>
                </c:pt>
                <c:pt idx="39013">
                  <c:v>-9.4553612522197295E-2</c:v>
                </c:pt>
                <c:pt idx="39014">
                  <c:v>-0.105434184083059</c:v>
                </c:pt>
                <c:pt idx="39015">
                  <c:v>-0.116275901288862</c:v>
                </c:pt>
                <c:pt idx="39016">
                  <c:v>-0.126842003311363</c:v>
                </c:pt>
                <c:pt idx="39017">
                  <c:v>-0.137358281392777</c:v>
                </c:pt>
                <c:pt idx="39018">
                  <c:v>-0.14754812943818699</c:v>
                </c:pt>
                <c:pt idx="39019">
                  <c:v>-0.15728379571994799</c:v>
                </c:pt>
                <c:pt idx="39020">
                  <c:v>-0.16691697887729401</c:v>
                </c:pt>
                <c:pt idx="39021">
                  <c:v>-0.17630754051855799</c:v>
                </c:pt>
                <c:pt idx="39022">
                  <c:v>-0.18528687142303399</c:v>
                </c:pt>
                <c:pt idx="39023">
                  <c:v>-0.193749159814712</c:v>
                </c:pt>
                <c:pt idx="39024">
                  <c:v>-0.20175794398312899</c:v>
                </c:pt>
                <c:pt idx="39025">
                  <c:v>-0.20955551868880801</c:v>
                </c:pt>
                <c:pt idx="39026">
                  <c:v>-0.21688911462364999</c:v>
                </c:pt>
                <c:pt idx="39027">
                  <c:v>-0.223771203045256</c:v>
                </c:pt>
                <c:pt idx="39028">
                  <c:v>-0.230089486001473</c:v>
                </c:pt>
                <c:pt idx="39029">
                  <c:v>-0.23617150391896999</c:v>
                </c:pt>
                <c:pt idx="39030">
                  <c:v>-0.24153899265922199</c:v>
                </c:pt>
                <c:pt idx="39031">
                  <c:v>-0.24644615521719199</c:v>
                </c:pt>
                <c:pt idx="39032">
                  <c:v>-0.25101308898220698</c:v>
                </c:pt>
                <c:pt idx="39033">
                  <c:v>-0.25479618167797302</c:v>
                </c:pt>
                <c:pt idx="39034">
                  <c:v>-0.25864155789138799</c:v>
                </c:pt>
                <c:pt idx="39035">
                  <c:v>-0.26145711606636801</c:v>
                </c:pt>
                <c:pt idx="39036">
                  <c:v>-0.26395014519777599</c:v>
                </c:pt>
                <c:pt idx="39037">
                  <c:v>-0.266039111705203</c:v>
                </c:pt>
                <c:pt idx="39038">
                  <c:v>-0.26736538625525202</c:v>
                </c:pt>
                <c:pt idx="39039">
                  <c:v>-0.26869221244326102</c:v>
                </c:pt>
                <c:pt idx="39040">
                  <c:v>-0.26921532749483601</c:v>
                </c:pt>
                <c:pt idx="39041">
                  <c:v>-0.26948624992610998</c:v>
                </c:pt>
                <c:pt idx="39042">
                  <c:v>-0.26922349119546501</c:v>
                </c:pt>
                <c:pt idx="39043">
                  <c:v>-0.268696069849229</c:v>
                </c:pt>
                <c:pt idx="39044">
                  <c:v>-0.26762918682079401</c:v>
                </c:pt>
                <c:pt idx="39045">
                  <c:v>-0.26641465839155398</c:v>
                </c:pt>
                <c:pt idx="39046">
                  <c:v>-0.26474845020617999</c:v>
                </c:pt>
                <c:pt idx="39047">
                  <c:v>-0.26271537559547598</c:v>
                </c:pt>
                <c:pt idx="39048">
                  <c:v>-0.26049775679033099</c:v>
                </c:pt>
                <c:pt idx="39049">
                  <c:v>-0.25795993737407602</c:v>
                </c:pt>
                <c:pt idx="39050">
                  <c:v>-0.25538582911952901</c:v>
                </c:pt>
                <c:pt idx="39051">
                  <c:v>-0.25222793101149499</c:v>
                </c:pt>
                <c:pt idx="39052">
                  <c:v>-0.24922783201690701</c:v>
                </c:pt>
                <c:pt idx="39053">
                  <c:v>-0.24602631014304199</c:v>
                </c:pt>
                <c:pt idx="39054">
                  <c:v>-0.24263958453387999</c:v>
                </c:pt>
                <c:pt idx="39055">
                  <c:v>-0.239041900230927</c:v>
                </c:pt>
                <c:pt idx="39056">
                  <c:v>-0.23565016300021199</c:v>
                </c:pt>
                <c:pt idx="39057">
                  <c:v>-0.23221468286890501</c:v>
                </c:pt>
                <c:pt idx="39058">
                  <c:v>-0.22858139961233601</c:v>
                </c:pt>
                <c:pt idx="39059">
                  <c:v>-0.22533301126198099</c:v>
                </c:pt>
                <c:pt idx="39060">
                  <c:v>-0.22171597445222299</c:v>
                </c:pt>
                <c:pt idx="39061">
                  <c:v>-0.218571306181291</c:v>
                </c:pt>
                <c:pt idx="39062">
                  <c:v>-0.21546349814913299</c:v>
                </c:pt>
                <c:pt idx="39063">
                  <c:v>-0.21236959126648</c:v>
                </c:pt>
                <c:pt idx="39064">
                  <c:v>-0.20959285329299401</c:v>
                </c:pt>
                <c:pt idx="39065">
                  <c:v>-0.20671528153556401</c:v>
                </c:pt>
                <c:pt idx="39066">
                  <c:v>-0.204668672657527</c:v>
                </c:pt>
                <c:pt idx="39067">
                  <c:v>-0.20245372404535</c:v>
                </c:pt>
                <c:pt idx="39068">
                  <c:v>-0.20031302663651401</c:v>
                </c:pt>
                <c:pt idx="39069">
                  <c:v>-0.19870987070520801</c:v>
                </c:pt>
                <c:pt idx="39070">
                  <c:v>-0.19735189019833499</c:v>
                </c:pt>
                <c:pt idx="39071">
                  <c:v>-0.19635748619186799</c:v>
                </c:pt>
                <c:pt idx="39072">
                  <c:v>-0.19578457135043101</c:v>
                </c:pt>
                <c:pt idx="39073">
                  <c:v>-0.19544683950752401</c:v>
                </c:pt>
                <c:pt idx="39074">
                  <c:v>-0.195177503330483</c:v>
                </c:pt>
                <c:pt idx="39075">
                  <c:v>-0.195692191385478</c:v>
                </c:pt>
                <c:pt idx="39076">
                  <c:v>-0.19636442510420399</c:v>
                </c:pt>
                <c:pt idx="39077">
                  <c:v>-0.19756579357509699</c:v>
                </c:pt>
                <c:pt idx="39078">
                  <c:v>-0.19890443629861801</c:v>
                </c:pt>
                <c:pt idx="39079">
                  <c:v>-0.20059699774114001</c:v>
                </c:pt>
                <c:pt idx="39080">
                  <c:v>-0.202976777397817</c:v>
                </c:pt>
                <c:pt idx="39081">
                  <c:v>-0.20539848194080501</c:v>
                </c:pt>
                <c:pt idx="39082">
                  <c:v>-0.208308726686812</c:v>
                </c:pt>
                <c:pt idx="39083">
                  <c:v>-0.21165596042756599</c:v>
                </c:pt>
                <c:pt idx="39084">
                  <c:v>-0.215143646411565</c:v>
                </c:pt>
                <c:pt idx="39085">
                  <c:v>-0.219137501420335</c:v>
                </c:pt>
                <c:pt idx="39086">
                  <c:v>-0.22354130308040099</c:v>
                </c:pt>
                <c:pt idx="39087">
                  <c:v>-0.22792820261324701</c:v>
                </c:pt>
                <c:pt idx="39088">
                  <c:v>-0.23274665208307799</c:v>
                </c:pt>
                <c:pt idx="39089">
                  <c:v>-0.23820346441734699</c:v>
                </c:pt>
                <c:pt idx="39090">
                  <c:v>-0.24339251131752199</c:v>
                </c:pt>
                <c:pt idx="39091">
                  <c:v>-0.24913498457505001</c:v>
                </c:pt>
                <c:pt idx="39092">
                  <c:v>-0.25473647935798599</c:v>
                </c:pt>
                <c:pt idx="39093">
                  <c:v>-0.26095417250174402</c:v>
                </c:pt>
                <c:pt idx="39094">
                  <c:v>-0.26746070083879597</c:v>
                </c:pt>
                <c:pt idx="39095">
                  <c:v>-0.273455186012519</c:v>
                </c:pt>
                <c:pt idx="39096">
                  <c:v>-0.28021353761019702</c:v>
                </c:pt>
                <c:pt idx="39097">
                  <c:v>-0.28664124895256599</c:v>
                </c:pt>
                <c:pt idx="39098">
                  <c:v>-0.29370149600460699</c:v>
                </c:pt>
                <c:pt idx="39099">
                  <c:v>-0.30070650222859002</c:v>
                </c:pt>
                <c:pt idx="39100">
                  <c:v>-0.307435842588418</c:v>
                </c:pt>
                <c:pt idx="39101">
                  <c:v>-0.31417434736486699</c:v>
                </c:pt>
                <c:pt idx="39102">
                  <c:v>-0.32103322464429601</c:v>
                </c:pt>
                <c:pt idx="39103">
                  <c:v>-0.32801143737545602</c:v>
                </c:pt>
                <c:pt idx="39104">
                  <c:v>-0.335095739324342</c:v>
                </c:pt>
                <c:pt idx="39105">
                  <c:v>-0.34155036510956299</c:v>
                </c:pt>
                <c:pt idx="39106">
                  <c:v>-0.34805920660491901</c:v>
                </c:pt>
                <c:pt idx="39107">
                  <c:v>-0.35481597318017399</c:v>
                </c:pt>
                <c:pt idx="39108">
                  <c:v>-0.36116780595266401</c:v>
                </c:pt>
                <c:pt idx="39109">
                  <c:v>-0.367558853241709</c:v>
                </c:pt>
                <c:pt idx="39110">
                  <c:v>-0.37355882335621698</c:v>
                </c:pt>
                <c:pt idx="39111">
                  <c:v>-0.37943812426492701</c:v>
                </c:pt>
                <c:pt idx="39112">
                  <c:v>-0.38523309707902798</c:v>
                </c:pt>
                <c:pt idx="39113">
                  <c:v>-0.39070716880039802</c:v>
                </c:pt>
                <c:pt idx="39114">
                  <c:v>-0.39601920046924</c:v>
                </c:pt>
                <c:pt idx="39115">
                  <c:v>-0.40097904910145798</c:v>
                </c:pt>
                <c:pt idx="39116">
                  <c:v>-0.40586377571051302</c:v>
                </c:pt>
                <c:pt idx="39117">
                  <c:v>-0.41011872292981599</c:v>
                </c:pt>
                <c:pt idx="39118">
                  <c:v>-0.41433772633374699</c:v>
                </c:pt>
                <c:pt idx="39119">
                  <c:v>-0.41814981655732097</c:v>
                </c:pt>
                <c:pt idx="39120">
                  <c:v>-0.421917650864785</c:v>
                </c:pt>
                <c:pt idx="39121">
                  <c:v>-0.42541726597259399</c:v>
                </c:pt>
                <c:pt idx="39122">
                  <c:v>-0.428200779950002</c:v>
                </c:pt>
                <c:pt idx="39123">
                  <c:v>-0.431111865064707</c:v>
                </c:pt>
                <c:pt idx="39124">
                  <c:v>-0.43333873058907901</c:v>
                </c:pt>
                <c:pt idx="39125">
                  <c:v>-0.43585523665547299</c:v>
                </c:pt>
                <c:pt idx="39126">
                  <c:v>-0.43777649334152502</c:v>
                </c:pt>
                <c:pt idx="39127">
                  <c:v>-0.439073057146875</c:v>
                </c:pt>
                <c:pt idx="39128">
                  <c:v>-0.44042899928573798</c:v>
                </c:pt>
                <c:pt idx="39129">
                  <c:v>-0.44143229965873398</c:v>
                </c:pt>
                <c:pt idx="39130">
                  <c:v>-0.44225625784654898</c:v>
                </c:pt>
                <c:pt idx="39131">
                  <c:v>-0.44295978528998398</c:v>
                </c:pt>
                <c:pt idx="39132">
                  <c:v>-0.44296657631686298</c:v>
                </c:pt>
                <c:pt idx="39133">
                  <c:v>-0.44271334401986001</c:v>
                </c:pt>
                <c:pt idx="39134">
                  <c:v>-0.44276067283799603</c:v>
                </c:pt>
                <c:pt idx="39135">
                  <c:v>-0.44232436376574902</c:v>
                </c:pt>
                <c:pt idx="39136">
                  <c:v>-0.44172606291983102</c:v>
                </c:pt>
                <c:pt idx="39137">
                  <c:v>-0.44077109880877002</c:v>
                </c:pt>
                <c:pt idx="39138">
                  <c:v>-0.439696890578406</c:v>
                </c:pt>
                <c:pt idx="39139">
                  <c:v>-0.43853295984445201</c:v>
                </c:pt>
                <c:pt idx="39140">
                  <c:v>-0.43729193937378202</c:v>
                </c:pt>
                <c:pt idx="39141">
                  <c:v>-0.43588035558196397</c:v>
                </c:pt>
                <c:pt idx="39142">
                  <c:v>-0.43417964726639302</c:v>
                </c:pt>
                <c:pt idx="39143">
                  <c:v>-0.43253504697199902</c:v>
                </c:pt>
                <c:pt idx="39144">
                  <c:v>-0.43053810302478401</c:v>
                </c:pt>
                <c:pt idx="39145">
                  <c:v>-0.42905296393207099</c:v>
                </c:pt>
                <c:pt idx="39146">
                  <c:v>-0.42678126450753801</c:v>
                </c:pt>
                <c:pt idx="39147">
                  <c:v>-0.42494591005513999</c:v>
                </c:pt>
                <c:pt idx="39148">
                  <c:v>-0.42297117160903203</c:v>
                </c:pt>
                <c:pt idx="39149">
                  <c:v>-0.42079072000530299</c:v>
                </c:pt>
                <c:pt idx="39150">
                  <c:v>-0.41892175871631399</c:v>
                </c:pt>
                <c:pt idx="39151">
                  <c:v>-0.41654450997715797</c:v>
                </c:pt>
                <c:pt idx="39152">
                  <c:v>-0.41493187228913198</c:v>
                </c:pt>
                <c:pt idx="39153">
                  <c:v>-0.41289493322689602</c:v>
                </c:pt>
                <c:pt idx="39154">
                  <c:v>-0.41072724978805197</c:v>
                </c:pt>
                <c:pt idx="39155">
                  <c:v>-0.408860499488921</c:v>
                </c:pt>
                <c:pt idx="39156">
                  <c:v>-0.40686913777235301</c:v>
                </c:pt>
                <c:pt idx="39157">
                  <c:v>-0.40513033877857801</c:v>
                </c:pt>
                <c:pt idx="39158">
                  <c:v>-0.40346126998342802</c:v>
                </c:pt>
                <c:pt idx="39159">
                  <c:v>-0.40169085748903499</c:v>
                </c:pt>
                <c:pt idx="39160">
                  <c:v>-0.399825913385503</c:v>
                </c:pt>
                <c:pt idx="39161">
                  <c:v>-0.39849424459915</c:v>
                </c:pt>
                <c:pt idx="39162">
                  <c:v>-0.39698861422649101</c:v>
                </c:pt>
                <c:pt idx="39163">
                  <c:v>-0.39590372435279297</c:v>
                </c:pt>
                <c:pt idx="39164">
                  <c:v>-0.39439074808004199</c:v>
                </c:pt>
                <c:pt idx="39165">
                  <c:v>-0.39320840921501299</c:v>
                </c:pt>
                <c:pt idx="39166">
                  <c:v>-0.392170373290676</c:v>
                </c:pt>
                <c:pt idx="39167">
                  <c:v>-0.39136725568620101</c:v>
                </c:pt>
                <c:pt idx="39168">
                  <c:v>-0.39061746631778999</c:v>
                </c:pt>
                <c:pt idx="39169">
                  <c:v>-0.38942536314924803</c:v>
                </c:pt>
                <c:pt idx="39170">
                  <c:v>-0.38874797262463101</c:v>
                </c:pt>
                <c:pt idx="39171">
                  <c:v>-0.38816907405582202</c:v>
                </c:pt>
                <c:pt idx="39172">
                  <c:v>-0.38778180954324099</c:v>
                </c:pt>
                <c:pt idx="39173">
                  <c:v>-0.387007788412013</c:v>
                </c:pt>
                <c:pt idx="39174">
                  <c:v>-0.38672586599203501</c:v>
                </c:pt>
                <c:pt idx="39175">
                  <c:v>-0.386406655448087</c:v>
                </c:pt>
                <c:pt idx="39176">
                  <c:v>-0.38592372155399701</c:v>
                </c:pt>
                <c:pt idx="39177">
                  <c:v>-0.38605820276271002</c:v>
                </c:pt>
                <c:pt idx="39178">
                  <c:v>-0.38561974029942397</c:v>
                </c:pt>
                <c:pt idx="39179">
                  <c:v>-0.38572867178527198</c:v>
                </c:pt>
                <c:pt idx="39180">
                  <c:v>-0.38545084838659599</c:v>
                </c:pt>
                <c:pt idx="39181">
                  <c:v>-0.38525639869529299</c:v>
                </c:pt>
                <c:pt idx="39182">
                  <c:v>-0.38525964006093999</c:v>
                </c:pt>
                <c:pt idx="39183">
                  <c:v>-0.384983439358068</c:v>
                </c:pt>
                <c:pt idx="39184">
                  <c:v>-0.38507289957805502</c:v>
                </c:pt>
                <c:pt idx="39185">
                  <c:v>-0.38486441190315701</c:v>
                </c:pt>
                <c:pt idx="39186">
                  <c:v>-0.38488191088691798</c:v>
                </c:pt>
                <c:pt idx="39187">
                  <c:v>-0.38442493405232703</c:v>
                </c:pt>
                <c:pt idx="39188">
                  <c:v>-0.38439810282680398</c:v>
                </c:pt>
                <c:pt idx="39189">
                  <c:v>-0.38418043442279098</c:v>
                </c:pt>
                <c:pt idx="39190">
                  <c:v>-0.384090246525775</c:v>
                </c:pt>
                <c:pt idx="39191">
                  <c:v>-0.38366313047794698</c:v>
                </c:pt>
                <c:pt idx="39192">
                  <c:v>-0.38314133851296001</c:v>
                </c:pt>
                <c:pt idx="39193">
                  <c:v>-0.38297707639742801</c:v>
                </c:pt>
                <c:pt idx="39194">
                  <c:v>-0.38240582056328598</c:v>
                </c:pt>
                <c:pt idx="39195">
                  <c:v>-0.382033916544329</c:v>
                </c:pt>
                <c:pt idx="39196">
                  <c:v>-0.38131180924722702</c:v>
                </c:pt>
                <c:pt idx="39197">
                  <c:v>-0.38038927677058898</c:v>
                </c:pt>
                <c:pt idx="39198">
                  <c:v>-0.379879977010393</c:v>
                </c:pt>
                <c:pt idx="39199">
                  <c:v>-0.37911302169169597</c:v>
                </c:pt>
                <c:pt idx="39200">
                  <c:v>-0.37810443413685701</c:v>
                </c:pt>
                <c:pt idx="39201">
                  <c:v>-0.37722257302520001</c:v>
                </c:pt>
                <c:pt idx="39202">
                  <c:v>-0.376147809963223</c:v>
                </c:pt>
                <c:pt idx="39203">
                  <c:v>-0.37506951594911098</c:v>
                </c:pt>
                <c:pt idx="39204">
                  <c:v>-0.37404907323264802</c:v>
                </c:pt>
                <c:pt idx="39205">
                  <c:v>-0.37285962240917703</c:v>
                </c:pt>
                <c:pt idx="39206">
                  <c:v>-0.37149334211857998</c:v>
                </c:pt>
                <c:pt idx="39207">
                  <c:v>-0.37050329646431301</c:v>
                </c:pt>
                <c:pt idx="39208">
                  <c:v>-0.36907973288324197</c:v>
                </c:pt>
                <c:pt idx="39209">
                  <c:v>-0.36779970113461402</c:v>
                </c:pt>
                <c:pt idx="39210">
                  <c:v>-0.36616584444887401</c:v>
                </c:pt>
                <c:pt idx="39211">
                  <c:v>-0.36494402466084302</c:v>
                </c:pt>
                <c:pt idx="39212">
                  <c:v>-0.36363575245410901</c:v>
                </c:pt>
                <c:pt idx="39213">
                  <c:v>-0.361994224086848</c:v>
                </c:pt>
                <c:pt idx="39214">
                  <c:v>-0.36059477842937598</c:v>
                </c:pt>
                <c:pt idx="39215">
                  <c:v>-0.35879178997130801</c:v>
                </c:pt>
                <c:pt idx="39216">
                  <c:v>-0.357573285869976</c:v>
                </c:pt>
                <c:pt idx="39217">
                  <c:v>-0.356295748290479</c:v>
                </c:pt>
                <c:pt idx="39218">
                  <c:v>-0.35470026567502799</c:v>
                </c:pt>
                <c:pt idx="39219">
                  <c:v>-0.352982002749613</c:v>
                </c:pt>
                <c:pt idx="39220">
                  <c:v>-0.35164612954070801</c:v>
                </c:pt>
                <c:pt idx="39221">
                  <c:v>-0.35022219461745902</c:v>
                </c:pt>
                <c:pt idx="39222">
                  <c:v>-0.34892635392090099</c:v>
                </c:pt>
                <c:pt idx="39223">
                  <c:v>-0.34733827237171699</c:v>
                </c:pt>
                <c:pt idx="39224">
                  <c:v>-0.34564319130089999</c:v>
                </c:pt>
                <c:pt idx="39225">
                  <c:v>-0.34443517155708703</c:v>
                </c:pt>
                <c:pt idx="39226">
                  <c:v>-0.343139855870707</c:v>
                </c:pt>
                <c:pt idx="39227">
                  <c:v>-0.341818607960447</c:v>
                </c:pt>
                <c:pt idx="39228">
                  <c:v>-0.34039676848457501</c:v>
                </c:pt>
                <c:pt idx="39229">
                  <c:v>-0.33904765100908602</c:v>
                </c:pt>
                <c:pt idx="39230">
                  <c:v>-0.33798533791796798</c:v>
                </c:pt>
                <c:pt idx="39231">
                  <c:v>-0.336909177406917</c:v>
                </c:pt>
                <c:pt idx="39232">
                  <c:v>-0.33545446033845799</c:v>
                </c:pt>
                <c:pt idx="39233">
                  <c:v>-0.33411563943742101</c:v>
                </c:pt>
                <c:pt idx="39234">
                  <c:v>-0.33321812439097898</c:v>
                </c:pt>
                <c:pt idx="39235">
                  <c:v>-0.33189250264298997</c:v>
                </c:pt>
                <c:pt idx="39236">
                  <c:v>-0.33063777155884699</c:v>
                </c:pt>
                <c:pt idx="39237">
                  <c:v>-0.329133332975171</c:v>
                </c:pt>
                <c:pt idx="39238">
                  <c:v>-0.32819319005170899</c:v>
                </c:pt>
                <c:pt idx="39239">
                  <c:v>-0.32690480908231301</c:v>
                </c:pt>
                <c:pt idx="39240">
                  <c:v>-0.325559386063003</c:v>
                </c:pt>
                <c:pt idx="39241">
                  <c:v>-0.324578031593109</c:v>
                </c:pt>
                <c:pt idx="39242">
                  <c:v>-0.32277922068873699</c:v>
                </c:pt>
                <c:pt idx="39243">
                  <c:v>-0.32170335320943599</c:v>
                </c:pt>
                <c:pt idx="39244">
                  <c:v>-0.32040518756671899</c:v>
                </c:pt>
                <c:pt idx="39245">
                  <c:v>-0.31883567117182499</c:v>
                </c:pt>
                <c:pt idx="39246">
                  <c:v>-0.31694472625569198</c:v>
                </c:pt>
                <c:pt idx="39247">
                  <c:v>-0.31538588769465797</c:v>
                </c:pt>
                <c:pt idx="39248">
                  <c:v>-0.313648733730787</c:v>
                </c:pt>
                <c:pt idx="39249">
                  <c:v>-0.31186480041160303</c:v>
                </c:pt>
                <c:pt idx="39250">
                  <c:v>-0.30986102429635598</c:v>
                </c:pt>
                <c:pt idx="39251">
                  <c:v>-0.30745811910246301</c:v>
                </c:pt>
                <c:pt idx="39252">
                  <c:v>-0.30526551368249299</c:v>
                </c:pt>
                <c:pt idx="39253">
                  <c:v>-0.30277654581721403</c:v>
                </c:pt>
                <c:pt idx="39254">
                  <c:v>-0.30038683956671097</c:v>
                </c:pt>
                <c:pt idx="39255">
                  <c:v>-0.29755261429755803</c:v>
                </c:pt>
                <c:pt idx="39256">
                  <c:v>-0.29452633127188799</c:v>
                </c:pt>
                <c:pt idx="39257">
                  <c:v>-0.29144287417734599</c:v>
                </c:pt>
                <c:pt idx="39258">
                  <c:v>-0.28825596806500903</c:v>
                </c:pt>
                <c:pt idx="39259">
                  <c:v>-0.28467878801799901</c:v>
                </c:pt>
                <c:pt idx="39260">
                  <c:v>-0.28092653750855301</c:v>
                </c:pt>
                <c:pt idx="39261">
                  <c:v>-0.27717230620699301</c:v>
                </c:pt>
                <c:pt idx="39262">
                  <c:v>-0.272967343612392</c:v>
                </c:pt>
                <c:pt idx="39263">
                  <c:v>-0.26869556015379698</c:v>
                </c:pt>
                <c:pt idx="39264">
                  <c:v>-0.26387971977366897</c:v>
                </c:pt>
                <c:pt idx="39265">
                  <c:v>-0.258952519633873</c:v>
                </c:pt>
                <c:pt idx="39266">
                  <c:v>-0.25425307902037603</c:v>
                </c:pt>
                <c:pt idx="39267">
                  <c:v>-0.24877482162308601</c:v>
                </c:pt>
                <c:pt idx="39268">
                  <c:v>-0.24356185502279801</c:v>
                </c:pt>
                <c:pt idx="39269">
                  <c:v>-0.23761189476868699</c:v>
                </c:pt>
                <c:pt idx="39270">
                  <c:v>-0.23182580639724401</c:v>
                </c:pt>
                <c:pt idx="39271">
                  <c:v>-0.22607250555592501</c:v>
                </c:pt>
                <c:pt idx="39272">
                  <c:v>-0.21963662766873299</c:v>
                </c:pt>
                <c:pt idx="39273">
                  <c:v>-0.21314048121374399</c:v>
                </c:pt>
                <c:pt idx="39274">
                  <c:v>-0.20631767265847401</c:v>
                </c:pt>
                <c:pt idx="39275">
                  <c:v>-0.19943680685718199</c:v>
                </c:pt>
                <c:pt idx="39276">
                  <c:v>-0.19271538091597501</c:v>
                </c:pt>
                <c:pt idx="39277">
                  <c:v>-0.18554774919370701</c:v>
                </c:pt>
                <c:pt idx="39278">
                  <c:v>-0.17795220782746601</c:v>
                </c:pt>
                <c:pt idx="39279">
                  <c:v>-0.170603008130357</c:v>
                </c:pt>
                <c:pt idx="39280">
                  <c:v>-0.16312046218836401</c:v>
                </c:pt>
                <c:pt idx="39281">
                  <c:v>-0.155591252839967</c:v>
                </c:pt>
                <c:pt idx="39282">
                  <c:v>-0.14799766755298799</c:v>
                </c:pt>
                <c:pt idx="39283">
                  <c:v>-0.140051649088167</c:v>
                </c:pt>
                <c:pt idx="39284">
                  <c:v>-0.13240683225453301</c:v>
                </c:pt>
                <c:pt idx="39285">
                  <c:v>-0.12458547307732599</c:v>
                </c:pt>
                <c:pt idx="39286">
                  <c:v>-0.117126575590022</c:v>
                </c:pt>
                <c:pt idx="39287">
                  <c:v>-0.10880976450276</c:v>
                </c:pt>
                <c:pt idx="39288">
                  <c:v>-0.10166254808019801</c:v>
                </c:pt>
                <c:pt idx="39289">
                  <c:v>-9.3531329993036399E-2</c:v>
                </c:pt>
                <c:pt idx="39290">
                  <c:v>-8.6104971909782099E-2</c:v>
                </c:pt>
                <c:pt idx="39291">
                  <c:v>-7.8448332782116506E-2</c:v>
                </c:pt>
                <c:pt idx="39292">
                  <c:v>-7.1432291848596605E-2</c:v>
                </c:pt>
                <c:pt idx="39293">
                  <c:v>-6.4083587683446602E-2</c:v>
                </c:pt>
                <c:pt idx="39294">
                  <c:v>-5.6830312788993601E-2</c:v>
                </c:pt>
                <c:pt idx="39295">
                  <c:v>-5.0849102216419403E-2</c:v>
                </c:pt>
                <c:pt idx="39296">
                  <c:v>-4.3265801102810197E-2</c:v>
                </c:pt>
                <c:pt idx="39297">
                  <c:v>-3.7457307840675101E-2</c:v>
                </c:pt>
                <c:pt idx="39298">
                  <c:v>-3.1583942914814103E-2</c:v>
                </c:pt>
                <c:pt idx="39299">
                  <c:v>-2.5336140834141901E-2</c:v>
                </c:pt>
                <c:pt idx="39300">
                  <c:v>-1.9806239821429199E-2</c:v>
                </c:pt>
                <c:pt idx="39301">
                  <c:v>-1.46897756982506E-2</c:v>
                </c:pt>
                <c:pt idx="39302">
                  <c:v>-9.7102291540847908E-3</c:v>
                </c:pt>
                <c:pt idx="39303">
                  <c:v>-4.93848617030736E-3</c:v>
                </c:pt>
                <c:pt idx="39304">
                  <c:v>-1.39348090115421E-3</c:v>
                </c:pt>
                <c:pt idx="39305">
                  <c:v>3.2870754610379201E-3</c:v>
                </c:pt>
                <c:pt idx="39306">
                  <c:v>6.5357875304128303E-3</c:v>
                </c:pt>
                <c:pt idx="39307">
                  <c:v>9.5636062262286908E-3</c:v>
                </c:pt>
                <c:pt idx="39308">
                  <c:v>1.2425812226195401E-2</c:v>
                </c:pt>
                <c:pt idx="39309">
                  <c:v>1.46315124691958E-2</c:v>
                </c:pt>
                <c:pt idx="39310">
                  <c:v>1.6824244908522398E-2</c:v>
                </c:pt>
                <c:pt idx="39311">
                  <c:v>1.8311797403309599E-2</c:v>
                </c:pt>
                <c:pt idx="39312">
                  <c:v>1.9730584964519099E-2</c:v>
                </c:pt>
                <c:pt idx="39313">
                  <c:v>2.0133513089161399E-2</c:v>
                </c:pt>
                <c:pt idx="39314">
                  <c:v>2.1015489991844799E-2</c:v>
                </c:pt>
                <c:pt idx="39315">
                  <c:v>2.0795731905719098E-2</c:v>
                </c:pt>
                <c:pt idx="39316">
                  <c:v>2.07149595759622E-2</c:v>
                </c:pt>
                <c:pt idx="39317">
                  <c:v>2.0179577613542998E-2</c:v>
                </c:pt>
                <c:pt idx="39318">
                  <c:v>1.9378414958575101E-2</c:v>
                </c:pt>
                <c:pt idx="39319">
                  <c:v>1.79923487033938E-2</c:v>
                </c:pt>
                <c:pt idx="39320">
                  <c:v>1.6045406074898599E-2</c:v>
                </c:pt>
                <c:pt idx="39321">
                  <c:v>1.4609366208961701E-2</c:v>
                </c:pt>
                <c:pt idx="39322">
                  <c:v>1.2319914984574101E-2</c:v>
                </c:pt>
                <c:pt idx="39323">
                  <c:v>1.0087520185050901E-2</c:v>
                </c:pt>
                <c:pt idx="39324">
                  <c:v>7.7011339128665304E-3</c:v>
                </c:pt>
                <c:pt idx="39325">
                  <c:v>4.2591641515240201E-3</c:v>
                </c:pt>
                <c:pt idx="39326">
                  <c:v>1.7356449566615099E-3</c:v>
                </c:pt>
                <c:pt idx="39327">
                  <c:v>-1.25313355488901E-3</c:v>
                </c:pt>
                <c:pt idx="39328">
                  <c:v>-4.4555498084606904E-3</c:v>
                </c:pt>
                <c:pt idx="39329">
                  <c:v>-7.5271203812321804E-3</c:v>
                </c:pt>
                <c:pt idx="39330">
                  <c:v>-1.1372435364300999E-2</c:v>
                </c:pt>
                <c:pt idx="39331">
                  <c:v>-1.4380265407493599E-2</c:v>
                </c:pt>
                <c:pt idx="39332">
                  <c:v>-1.78870680157566E-2</c:v>
                </c:pt>
                <c:pt idx="39333">
                  <c:v>-2.06889534457779E-2</c:v>
                </c:pt>
                <c:pt idx="39334">
                  <c:v>-2.4209769314854801E-2</c:v>
                </c:pt>
                <c:pt idx="39335">
                  <c:v>-2.76507034074585E-2</c:v>
                </c:pt>
                <c:pt idx="39336">
                  <c:v>-3.0424258386813299E-2</c:v>
                </c:pt>
                <c:pt idx="39337">
                  <c:v>-3.3236787472495602E-2</c:v>
                </c:pt>
                <c:pt idx="39338">
                  <c:v>-3.5654452920722703E-2</c:v>
                </c:pt>
                <c:pt idx="39339">
                  <c:v>-3.8184116651523999E-2</c:v>
                </c:pt>
                <c:pt idx="39340">
                  <c:v>-4.0320897248133099E-2</c:v>
                </c:pt>
                <c:pt idx="39341">
                  <c:v>-4.2015788118793897E-2</c:v>
                </c:pt>
                <c:pt idx="39342">
                  <c:v>-4.3681081883768E-2</c:v>
                </c:pt>
                <c:pt idx="39343">
                  <c:v>-4.44776452350404E-2</c:v>
                </c:pt>
                <c:pt idx="39344">
                  <c:v>-4.5783757030573698E-2</c:v>
                </c:pt>
                <c:pt idx="39345">
                  <c:v>-4.5469110533616401E-2</c:v>
                </c:pt>
                <c:pt idx="39346">
                  <c:v>-4.6159151048131702E-2</c:v>
                </c:pt>
                <c:pt idx="39347">
                  <c:v>-4.5220934769060098E-2</c:v>
                </c:pt>
                <c:pt idx="39348">
                  <c:v>-4.4493560700012598E-2</c:v>
                </c:pt>
                <c:pt idx="39349">
                  <c:v>-4.3572153046086803E-2</c:v>
                </c:pt>
                <c:pt idx="39350">
                  <c:v>-4.0537154598230103E-2</c:v>
                </c:pt>
                <c:pt idx="39351">
                  <c:v>-3.9009248956241201E-2</c:v>
                </c:pt>
                <c:pt idx="39352">
                  <c:v>-3.5647716959773E-2</c:v>
                </c:pt>
                <c:pt idx="39353">
                  <c:v>-3.2686880196645403E-2</c:v>
                </c:pt>
                <c:pt idx="39354">
                  <c:v>-2.7817350650360499E-2</c:v>
                </c:pt>
                <c:pt idx="39355">
                  <c:v>-2.3880031810293901E-2</c:v>
                </c:pt>
                <c:pt idx="39356">
                  <c:v>-1.8311854902496299E-2</c:v>
                </c:pt>
                <c:pt idx="39357">
                  <c:v>-1.2978843527244601E-2</c:v>
                </c:pt>
                <c:pt idx="39358">
                  <c:v>-7.0812156594129002E-3</c:v>
                </c:pt>
                <c:pt idx="39359">
                  <c:v>3.80748616413394E-4</c:v>
                </c:pt>
                <c:pt idx="39360">
                  <c:v>7.1985039298156804E-3</c:v>
                </c:pt>
                <c:pt idx="39361">
                  <c:v>1.55773691261219E-2</c:v>
                </c:pt>
                <c:pt idx="39362">
                  <c:v>2.2949887807573E-2</c:v>
                </c:pt>
                <c:pt idx="39363">
                  <c:v>3.2309105553568203E-2</c:v>
                </c:pt>
                <c:pt idx="39364">
                  <c:v>4.1355116700636498E-2</c:v>
                </c:pt>
                <c:pt idx="39365">
                  <c:v>5.1095030255610997E-2</c:v>
                </c:pt>
                <c:pt idx="39366">
                  <c:v>6.1776680142493601E-2</c:v>
                </c:pt>
                <c:pt idx="39367">
                  <c:v>7.1428414507014898E-2</c:v>
                </c:pt>
                <c:pt idx="39368">
                  <c:v>8.3491333140613702E-2</c:v>
                </c:pt>
                <c:pt idx="39369">
                  <c:v>9.3845265781930698E-2</c:v>
                </c:pt>
                <c:pt idx="39370">
                  <c:v>0.106474012162494</c:v>
                </c:pt>
                <c:pt idx="39371">
                  <c:v>0.11776779173532601</c:v>
                </c:pt>
                <c:pt idx="39372">
                  <c:v>0.13027857100471199</c:v>
                </c:pt>
                <c:pt idx="39373">
                  <c:v>0.142850950150817</c:v>
                </c:pt>
                <c:pt idx="39374">
                  <c:v>0.15478093017227801</c:v>
                </c:pt>
                <c:pt idx="39375">
                  <c:v>0.16850530143179801</c:v>
                </c:pt>
                <c:pt idx="39376">
                  <c:v>0.18052705056884999</c:v>
                </c:pt>
                <c:pt idx="39377">
                  <c:v>0.19451893207892201</c:v>
                </c:pt>
                <c:pt idx="39378">
                  <c:v>0.206745776800557</c:v>
                </c:pt>
                <c:pt idx="39379">
                  <c:v>0.21989174715812901</c:v>
                </c:pt>
                <c:pt idx="39380">
                  <c:v>0.23312524045553801</c:v>
                </c:pt>
                <c:pt idx="39381">
                  <c:v>0.24542678614942001</c:v>
                </c:pt>
                <c:pt idx="39382">
                  <c:v>0.259084912464211</c:v>
                </c:pt>
                <c:pt idx="39383">
                  <c:v>0.27099680187952602</c:v>
                </c:pt>
                <c:pt idx="39384">
                  <c:v>0.283511125618988</c:v>
                </c:pt>
                <c:pt idx="39385">
                  <c:v>0.29528620208706402</c:v>
                </c:pt>
                <c:pt idx="39386">
                  <c:v>0.30756651629453202</c:v>
                </c:pt>
                <c:pt idx="39387">
                  <c:v>0.31911118400815203</c:v>
                </c:pt>
                <c:pt idx="39388">
                  <c:v>0.32990598134992499</c:v>
                </c:pt>
                <c:pt idx="39389">
                  <c:v>0.34081893717442102</c:v>
                </c:pt>
                <c:pt idx="39390">
                  <c:v>0.35068869704731798</c:v>
                </c:pt>
                <c:pt idx="39391">
                  <c:v>0.36111144609486201</c:v>
                </c:pt>
                <c:pt idx="39392">
                  <c:v>0.36993601436121099</c:v>
                </c:pt>
                <c:pt idx="39393">
                  <c:v>0.379160346365089</c:v>
                </c:pt>
                <c:pt idx="39394">
                  <c:v>0.38699595232502199</c:v>
                </c:pt>
                <c:pt idx="39395">
                  <c:v>0.39478935344934002</c:v>
                </c:pt>
                <c:pt idx="39396">
                  <c:v>0.40201020997857101</c:v>
                </c:pt>
                <c:pt idx="39397">
                  <c:v>0.40807729719945701</c:v>
                </c:pt>
                <c:pt idx="39398">
                  <c:v>0.41412917724936199</c:v>
                </c:pt>
                <c:pt idx="39399">
                  <c:v>0.41898745295530698</c:v>
                </c:pt>
                <c:pt idx="39400">
                  <c:v>0.423467980614397</c:v>
                </c:pt>
                <c:pt idx="39401">
                  <c:v>0.427142339772008</c:v>
                </c:pt>
                <c:pt idx="39402">
                  <c:v>0.430089099378546</c:v>
                </c:pt>
                <c:pt idx="39403">
                  <c:v>0.432819386363753</c:v>
                </c:pt>
                <c:pt idx="39404">
                  <c:v>0.43428291568590299</c:v>
                </c:pt>
                <c:pt idx="39405">
                  <c:v>0.43559036854522698</c:v>
                </c:pt>
                <c:pt idx="39406">
                  <c:v>0.43553686405064701</c:v>
                </c:pt>
                <c:pt idx="39407">
                  <c:v>0.43535447921503101</c:v>
                </c:pt>
                <c:pt idx="39408">
                  <c:v>0.434420924730126</c:v>
                </c:pt>
                <c:pt idx="39409">
                  <c:v>0.43283260718662298</c:v>
                </c:pt>
                <c:pt idx="39410">
                  <c:v>0.43057429419735099</c:v>
                </c:pt>
                <c:pt idx="39411">
                  <c:v>0.42732087397647001</c:v>
                </c:pt>
                <c:pt idx="39412">
                  <c:v>0.42414102409400201</c:v>
                </c:pt>
                <c:pt idx="39413">
                  <c:v>0.41992707357207398</c:v>
                </c:pt>
                <c:pt idx="39414">
                  <c:v>0.41552600846203802</c:v>
                </c:pt>
                <c:pt idx="39415">
                  <c:v>0.41030827362008798</c:v>
                </c:pt>
                <c:pt idx="39416">
                  <c:v>0.40413151727562302</c:v>
                </c:pt>
                <c:pt idx="39417">
                  <c:v>0.39846342010905</c:v>
                </c:pt>
                <c:pt idx="39418">
                  <c:v>0.39173244161284099</c:v>
                </c:pt>
                <c:pt idx="39419">
                  <c:v>0.38521422277402501</c:v>
                </c:pt>
                <c:pt idx="39420">
                  <c:v>0.37762525927232199</c:v>
                </c:pt>
                <c:pt idx="39421">
                  <c:v>0.36994346251187898</c:v>
                </c:pt>
                <c:pt idx="39422">
                  <c:v>0.36239848507278</c:v>
                </c:pt>
                <c:pt idx="39423">
                  <c:v>0.35436684663606499</c:v>
                </c:pt>
                <c:pt idx="39424">
                  <c:v>0.34609865138234203</c:v>
                </c:pt>
                <c:pt idx="39425">
                  <c:v>0.33747110242461098</c:v>
                </c:pt>
                <c:pt idx="39426">
                  <c:v>0.32914811825793</c:v>
                </c:pt>
                <c:pt idx="39427">
                  <c:v>0.32037758659077298</c:v>
                </c:pt>
                <c:pt idx="39428">
                  <c:v>0.31194032573295899</c:v>
                </c:pt>
                <c:pt idx="39429">
                  <c:v>0.30327279493475101</c:v>
                </c:pt>
                <c:pt idx="39430">
                  <c:v>0.29473026916013401</c:v>
                </c:pt>
                <c:pt idx="39431">
                  <c:v>0.28646406099057398</c:v>
                </c:pt>
                <c:pt idx="39432">
                  <c:v>0.27797089208074599</c:v>
                </c:pt>
                <c:pt idx="39433">
                  <c:v>0.27011816633150998</c:v>
                </c:pt>
                <c:pt idx="39434">
                  <c:v>0.26212052797781599</c:v>
                </c:pt>
                <c:pt idx="39435">
                  <c:v>0.25461221958204999</c:v>
                </c:pt>
                <c:pt idx="39436">
                  <c:v>0.24748743033818399</c:v>
                </c:pt>
                <c:pt idx="39437">
                  <c:v>0.24040384349173699</c:v>
                </c:pt>
                <c:pt idx="39438">
                  <c:v>0.23379127088826701</c:v>
                </c:pt>
                <c:pt idx="39439">
                  <c:v>0.22768501680127001</c:v>
                </c:pt>
                <c:pt idx="39440">
                  <c:v>0.22168482931237299</c:v>
                </c:pt>
                <c:pt idx="39441">
                  <c:v>0.216860892557525</c:v>
                </c:pt>
                <c:pt idx="39442">
                  <c:v>0.211643534705031</c:v>
                </c:pt>
                <c:pt idx="39443">
                  <c:v>0.20742256968807701</c:v>
                </c:pt>
                <c:pt idx="39444">
                  <c:v>0.203815745624053</c:v>
                </c:pt>
                <c:pt idx="39445">
                  <c:v>0.20049212314899301</c:v>
                </c:pt>
                <c:pt idx="39446">
                  <c:v>0.198002145424337</c:v>
                </c:pt>
                <c:pt idx="39447">
                  <c:v>0.19591368727671499</c:v>
                </c:pt>
                <c:pt idx="39448">
                  <c:v>0.194294090745536</c:v>
                </c:pt>
                <c:pt idx="39449">
                  <c:v>0.19354709574100301</c:v>
                </c:pt>
                <c:pt idx="39450">
                  <c:v>0.19345793532976099</c:v>
                </c:pt>
                <c:pt idx="39451">
                  <c:v>0.19370769334325499</c:v>
                </c:pt>
                <c:pt idx="39452">
                  <c:v>0.19438853723262201</c:v>
                </c:pt>
                <c:pt idx="39453">
                  <c:v>0.195801999132798</c:v>
                </c:pt>
                <c:pt idx="39454">
                  <c:v>0.19817140094711799</c:v>
                </c:pt>
                <c:pt idx="39455">
                  <c:v>0.20068304372712401</c:v>
                </c:pt>
                <c:pt idx="39456">
                  <c:v>0.20409355658634001</c:v>
                </c:pt>
                <c:pt idx="39457">
                  <c:v>0.20785200983262</c:v>
                </c:pt>
                <c:pt idx="39458">
                  <c:v>0.211862530420102</c:v>
                </c:pt>
                <c:pt idx="39459">
                  <c:v>0.21709526982844199</c:v>
                </c:pt>
                <c:pt idx="39460">
                  <c:v>0.22227573375734</c:v>
                </c:pt>
                <c:pt idx="39461">
                  <c:v>0.22813279923961</c:v>
                </c:pt>
                <c:pt idx="39462">
                  <c:v>0.234323876856528</c:v>
                </c:pt>
                <c:pt idx="39463">
                  <c:v>0.24103272082409299</c:v>
                </c:pt>
                <c:pt idx="39464">
                  <c:v>0.24807142364024901</c:v>
                </c:pt>
                <c:pt idx="39465">
                  <c:v>0.25536681876747203</c:v>
                </c:pt>
                <c:pt idx="39466">
                  <c:v>0.26323222130386797</c:v>
                </c:pt>
                <c:pt idx="39467">
                  <c:v>0.271029389175104</c:v>
                </c:pt>
                <c:pt idx="39468">
                  <c:v>0.27959578010499703</c:v>
                </c:pt>
                <c:pt idx="39469">
                  <c:v>0.28768440035970499</c:v>
                </c:pt>
                <c:pt idx="39470">
                  <c:v>0.29646680400030301</c:v>
                </c:pt>
                <c:pt idx="39471">
                  <c:v>0.30511677865861397</c:v>
                </c:pt>
                <c:pt idx="39472">
                  <c:v>0.31416199952812901</c:v>
                </c:pt>
                <c:pt idx="39473">
                  <c:v>0.32329833593572899</c:v>
                </c:pt>
                <c:pt idx="39474">
                  <c:v>0.33183187736072101</c:v>
                </c:pt>
                <c:pt idx="39475">
                  <c:v>0.34078640400455701</c:v>
                </c:pt>
                <c:pt idx="39476">
                  <c:v>0.34966087075943902</c:v>
                </c:pt>
                <c:pt idx="39477">
                  <c:v>0.35845112242701299</c:v>
                </c:pt>
                <c:pt idx="39478">
                  <c:v>0.36717869757752403</c:v>
                </c:pt>
                <c:pt idx="39479">
                  <c:v>0.37504232881090099</c:v>
                </c:pt>
                <c:pt idx="39480">
                  <c:v>0.38349848074989901</c:v>
                </c:pt>
                <c:pt idx="39481">
                  <c:v>0.391371221036872</c:v>
                </c:pt>
                <c:pt idx="39482">
                  <c:v>0.399193168582677</c:v>
                </c:pt>
                <c:pt idx="39483">
                  <c:v>0.406497414269751</c:v>
                </c:pt>
                <c:pt idx="39484">
                  <c:v>0.413329265604723</c:v>
                </c:pt>
                <c:pt idx="39485">
                  <c:v>0.42013002648184</c:v>
                </c:pt>
                <c:pt idx="39486">
                  <c:v>0.42618664167984299</c:v>
                </c:pt>
                <c:pt idx="39487">
                  <c:v>0.43231108646952698</c:v>
                </c:pt>
                <c:pt idx="39488">
                  <c:v>0.43742091925656601</c:v>
                </c:pt>
                <c:pt idx="39489">
                  <c:v>0.44243533561124299</c:v>
                </c:pt>
                <c:pt idx="39490">
                  <c:v>0.44684945461422199</c:v>
                </c:pt>
                <c:pt idx="39491">
                  <c:v>0.45039965210595201</c:v>
                </c:pt>
                <c:pt idx="39492">
                  <c:v>0.45412925271785498</c:v>
                </c:pt>
                <c:pt idx="39493">
                  <c:v>0.45665831069679902</c:v>
                </c:pt>
                <c:pt idx="39494">
                  <c:v>0.459219624356624</c:v>
                </c:pt>
                <c:pt idx="39495">
                  <c:v>0.460705654015095</c:v>
                </c:pt>
                <c:pt idx="39496">
                  <c:v>0.46189560594052298</c:v>
                </c:pt>
                <c:pt idx="39497">
                  <c:v>0.46243862010360898</c:v>
                </c:pt>
                <c:pt idx="39498">
                  <c:v>0.46264066837458101</c:v>
                </c:pt>
                <c:pt idx="39499">
                  <c:v>0.46230640785997001</c:v>
                </c:pt>
                <c:pt idx="39500">
                  <c:v>0.46125910422649202</c:v>
                </c:pt>
                <c:pt idx="39501">
                  <c:v>0.45963291581347598</c:v>
                </c:pt>
                <c:pt idx="39502">
                  <c:v>0.457421460992123</c:v>
                </c:pt>
                <c:pt idx="39503">
                  <c:v>0.45521167450690497</c:v>
                </c:pt>
                <c:pt idx="39504">
                  <c:v>0.45193040343836099</c:v>
                </c:pt>
                <c:pt idx="39505">
                  <c:v>0.44854733339239899</c:v>
                </c:pt>
                <c:pt idx="39506">
                  <c:v>0.44414548442091201</c:v>
                </c:pt>
                <c:pt idx="39507">
                  <c:v>0.43970232351086602</c:v>
                </c:pt>
                <c:pt idx="39508">
                  <c:v>0.43511338633681401</c:v>
                </c:pt>
                <c:pt idx="39509">
                  <c:v>0.42963453049934103</c:v>
                </c:pt>
                <c:pt idx="39510">
                  <c:v>0.42442600044039602</c:v>
                </c:pt>
                <c:pt idx="39511">
                  <c:v>0.41795162708636202</c:v>
                </c:pt>
                <c:pt idx="39512">
                  <c:v>0.41208208936830798</c:v>
                </c:pt>
                <c:pt idx="39513">
                  <c:v>0.40537739249187399</c:v>
                </c:pt>
                <c:pt idx="39514">
                  <c:v>0.39871407206367299</c:v>
                </c:pt>
                <c:pt idx="39515">
                  <c:v>0.39173358194559699</c:v>
                </c:pt>
                <c:pt idx="39516">
                  <c:v>0.38447145054000798</c:v>
                </c:pt>
                <c:pt idx="39517">
                  <c:v>0.37721321776639599</c:v>
                </c:pt>
                <c:pt idx="39518">
                  <c:v>0.369568010124118</c:v>
                </c:pt>
                <c:pt idx="39519">
                  <c:v>0.36256481578147698</c:v>
                </c:pt>
                <c:pt idx="39520">
                  <c:v>0.354659911238831</c:v>
                </c:pt>
                <c:pt idx="39521">
                  <c:v>0.34752713272705998</c:v>
                </c:pt>
                <c:pt idx="39522">
                  <c:v>0.33988209158169602</c:v>
                </c:pt>
                <c:pt idx="39523">
                  <c:v>0.332351964787651</c:v>
                </c:pt>
                <c:pt idx="39524">
                  <c:v>0.32522054308968101</c:v>
                </c:pt>
                <c:pt idx="39525">
                  <c:v>0.31791027534842298</c:v>
                </c:pt>
                <c:pt idx="39526">
                  <c:v>0.31158166993304098</c:v>
                </c:pt>
                <c:pt idx="39527">
                  <c:v>0.30429048250451801</c:v>
                </c:pt>
                <c:pt idx="39528">
                  <c:v>0.29762077139608401</c:v>
                </c:pt>
                <c:pt idx="39529">
                  <c:v>0.29126340721875499</c:v>
                </c:pt>
                <c:pt idx="39530">
                  <c:v>0.28541247842561701</c:v>
                </c:pt>
                <c:pt idx="39531">
                  <c:v>0.27969656374996099</c:v>
                </c:pt>
                <c:pt idx="39532">
                  <c:v>0.27427797669826298</c:v>
                </c:pt>
                <c:pt idx="39533">
                  <c:v>0.26886742839088901</c:v>
                </c:pt>
                <c:pt idx="39534">
                  <c:v>0.26408708513940699</c:v>
                </c:pt>
                <c:pt idx="39535">
                  <c:v>0.26036349532508102</c:v>
                </c:pt>
                <c:pt idx="39536">
                  <c:v>0.25624449204316901</c:v>
                </c:pt>
                <c:pt idx="39537">
                  <c:v>0.25280674645812001</c:v>
                </c:pt>
                <c:pt idx="39538">
                  <c:v>0.24945749810203399</c:v>
                </c:pt>
                <c:pt idx="39539">
                  <c:v>0.247018291935443</c:v>
                </c:pt>
                <c:pt idx="39540">
                  <c:v>0.244874545386884</c:v>
                </c:pt>
                <c:pt idx="39541">
                  <c:v>0.24300894578878801</c:v>
                </c:pt>
                <c:pt idx="39542">
                  <c:v>0.241811557245209</c:v>
                </c:pt>
                <c:pt idx="39543">
                  <c:v>0.24057800602544499</c:v>
                </c:pt>
                <c:pt idx="39544">
                  <c:v>0.240244699840582</c:v>
                </c:pt>
                <c:pt idx="39545">
                  <c:v>0.24004684962549699</c:v>
                </c:pt>
                <c:pt idx="39546">
                  <c:v>0.24045172265554601</c:v>
                </c:pt>
                <c:pt idx="39547">
                  <c:v>0.24095228714717001</c:v>
                </c:pt>
                <c:pt idx="39548">
                  <c:v>0.24236251995858901</c:v>
                </c:pt>
                <c:pt idx="39549">
                  <c:v>0.24394269165743801</c:v>
                </c:pt>
                <c:pt idx="39550">
                  <c:v>0.24544201136393201</c:v>
                </c:pt>
                <c:pt idx="39551">
                  <c:v>0.248069337383684</c:v>
                </c:pt>
                <c:pt idx="39552">
                  <c:v>0.25030215519093701</c:v>
                </c:pt>
                <c:pt idx="39553">
                  <c:v>0.25362525819694598</c:v>
                </c:pt>
                <c:pt idx="39554">
                  <c:v>0.25650734235554501</c:v>
                </c:pt>
                <c:pt idx="39555">
                  <c:v>0.25976631441980602</c:v>
                </c:pt>
                <c:pt idx="39556">
                  <c:v>0.26355693439026501</c:v>
                </c:pt>
                <c:pt idx="39557">
                  <c:v>0.26728524037086898</c:v>
                </c:pt>
                <c:pt idx="39558">
                  <c:v>0.27140453503706502</c:v>
                </c:pt>
                <c:pt idx="39559">
                  <c:v>0.27553610384382898</c:v>
                </c:pt>
                <c:pt idx="39560">
                  <c:v>0.27964474973353698</c:v>
                </c:pt>
                <c:pt idx="39561">
                  <c:v>0.283857591257477</c:v>
                </c:pt>
                <c:pt idx="39562">
                  <c:v>0.28856998051806998</c:v>
                </c:pt>
                <c:pt idx="39563">
                  <c:v>0.292845589935958</c:v>
                </c:pt>
                <c:pt idx="39564">
                  <c:v>0.29738170168524197</c:v>
                </c:pt>
                <c:pt idx="39565">
                  <c:v>0.30154487514711198</c:v>
                </c:pt>
                <c:pt idx="39566">
                  <c:v>0.30574892221072603</c:v>
                </c:pt>
                <c:pt idx="39567">
                  <c:v>0.31014637796787298</c:v>
                </c:pt>
                <c:pt idx="39568">
                  <c:v>0.31402700632457498</c:v>
                </c:pt>
                <c:pt idx="39569">
                  <c:v>0.317897825888031</c:v>
                </c:pt>
                <c:pt idx="39570">
                  <c:v>0.32138036721900098</c:v>
                </c:pt>
                <c:pt idx="39571">
                  <c:v>0.32485810678091398</c:v>
                </c:pt>
                <c:pt idx="39572">
                  <c:v>0.32784867673621498</c:v>
                </c:pt>
                <c:pt idx="39573">
                  <c:v>0.33084662940993498</c:v>
                </c:pt>
                <c:pt idx="39574">
                  <c:v>0.33309622189902199</c:v>
                </c:pt>
                <c:pt idx="39575">
                  <c:v>0.33539022835495502</c:v>
                </c:pt>
                <c:pt idx="39576">
                  <c:v>0.337231411247358</c:v>
                </c:pt>
                <c:pt idx="39577">
                  <c:v>0.338351956021545</c:v>
                </c:pt>
                <c:pt idx="39578">
                  <c:v>0.33965775441743901</c:v>
                </c:pt>
                <c:pt idx="39579">
                  <c:v>0.34001392361995902</c:v>
                </c:pt>
                <c:pt idx="39580">
                  <c:v>0.340340511633481</c:v>
                </c:pt>
                <c:pt idx="39581">
                  <c:v>0.34009722787584801</c:v>
                </c:pt>
                <c:pt idx="39582">
                  <c:v>0.33903503088887599</c:v>
                </c:pt>
                <c:pt idx="39583">
                  <c:v>0.33783116868628099</c:v>
                </c:pt>
                <c:pt idx="39584">
                  <c:v>0.33594800295329702</c:v>
                </c:pt>
                <c:pt idx="39585">
                  <c:v>0.33371194511753299</c:v>
                </c:pt>
                <c:pt idx="39586">
                  <c:v>0.331052747816733</c:v>
                </c:pt>
                <c:pt idx="39587">
                  <c:v>0.32760909740774602</c:v>
                </c:pt>
                <c:pt idx="39588">
                  <c:v>0.32375310708337901</c:v>
                </c:pt>
                <c:pt idx="39589">
                  <c:v>0.31996826932092098</c:v>
                </c:pt>
                <c:pt idx="39590">
                  <c:v>0.31495762292601998</c:v>
                </c:pt>
                <c:pt idx="39591">
                  <c:v>0.31005843428840502</c:v>
                </c:pt>
                <c:pt idx="39592">
                  <c:v>0.30423181013980799</c:v>
                </c:pt>
                <c:pt idx="39593">
                  <c:v>0.29794163008304397</c:v>
                </c:pt>
                <c:pt idx="39594">
                  <c:v>0.291913909856447</c:v>
                </c:pt>
                <c:pt idx="39595">
                  <c:v>0.28472254971433902</c:v>
                </c:pt>
                <c:pt idx="39596">
                  <c:v>0.27768584475694602</c:v>
                </c:pt>
                <c:pt idx="39597">
                  <c:v>0.26964983767727102</c:v>
                </c:pt>
                <c:pt idx="39598">
                  <c:v>0.261874424714928</c:v>
                </c:pt>
                <c:pt idx="39599">
                  <c:v>0.25364011854355001</c:v>
                </c:pt>
                <c:pt idx="39600">
                  <c:v>0.24495273919295399</c:v>
                </c:pt>
                <c:pt idx="39601">
                  <c:v>0.23606654459044099</c:v>
                </c:pt>
                <c:pt idx="39602">
                  <c:v>0.22699989488430899</c:v>
                </c:pt>
                <c:pt idx="39603">
                  <c:v>0.217747836001839</c:v>
                </c:pt>
                <c:pt idx="39604">
                  <c:v>0.208119641131807</c:v>
                </c:pt>
                <c:pt idx="39605">
                  <c:v>0.19873665399026699</c:v>
                </c:pt>
                <c:pt idx="39606">
                  <c:v>0.18887293566948701</c:v>
                </c:pt>
                <c:pt idx="39607">
                  <c:v>0.17914254148313899</c:v>
                </c:pt>
                <c:pt idx="39608">
                  <c:v>0.16919518590927601</c:v>
                </c:pt>
                <c:pt idx="39609">
                  <c:v>0.15913345704793899</c:v>
                </c:pt>
                <c:pt idx="39610">
                  <c:v>0.14925803901655799</c:v>
                </c:pt>
                <c:pt idx="39611">
                  <c:v>0.13943648764111299</c:v>
                </c:pt>
                <c:pt idx="39612">
                  <c:v>0.129594551009998</c:v>
                </c:pt>
                <c:pt idx="39613">
                  <c:v>0.120097964416794</c:v>
                </c:pt>
                <c:pt idx="39614">
                  <c:v>0.110311524788114</c:v>
                </c:pt>
                <c:pt idx="39615">
                  <c:v>0.10086380749179499</c:v>
                </c:pt>
                <c:pt idx="39616">
                  <c:v>9.2003327494946496E-2</c:v>
                </c:pt>
                <c:pt idx="39617">
                  <c:v>8.2986651482359994E-2</c:v>
                </c:pt>
                <c:pt idx="39618">
                  <c:v>7.4568449096592895E-2</c:v>
                </c:pt>
                <c:pt idx="39619">
                  <c:v>6.5956363017455999E-2</c:v>
                </c:pt>
                <c:pt idx="39620">
                  <c:v>5.7659924936920397E-2</c:v>
                </c:pt>
                <c:pt idx="39621">
                  <c:v>5.0251677949050902E-2</c:v>
                </c:pt>
                <c:pt idx="39622">
                  <c:v>4.2802492999675902E-2</c:v>
                </c:pt>
                <c:pt idx="39623">
                  <c:v>3.5701018985135398E-2</c:v>
                </c:pt>
                <c:pt idx="39624">
                  <c:v>2.8908731877602799E-2</c:v>
                </c:pt>
                <c:pt idx="39625">
                  <c:v>2.23967565083091E-2</c:v>
                </c:pt>
                <c:pt idx="39626">
                  <c:v>1.6984929181649198E-2</c:v>
                </c:pt>
                <c:pt idx="39627">
                  <c:v>1.1608826575019399E-2</c:v>
                </c:pt>
                <c:pt idx="39628">
                  <c:v>6.6703864555588202E-3</c:v>
                </c:pt>
                <c:pt idx="39629">
                  <c:v>2.2215765556851301E-3</c:v>
                </c:pt>
                <c:pt idx="39630">
                  <c:v>-1.94852597489175E-3</c:v>
                </c:pt>
                <c:pt idx="39631">
                  <c:v>-5.2339368717763601E-3</c:v>
                </c:pt>
                <c:pt idx="39632">
                  <c:v>-8.5096963401445798E-3</c:v>
                </c:pt>
                <c:pt idx="39633">
                  <c:v>-1.09150798538638E-2</c:v>
                </c:pt>
                <c:pt idx="39634">
                  <c:v>-1.32722615970129E-2</c:v>
                </c:pt>
                <c:pt idx="39635">
                  <c:v>-1.48045445965537E-2</c:v>
                </c:pt>
                <c:pt idx="39636">
                  <c:v>-1.6208466736618101E-2</c:v>
                </c:pt>
                <c:pt idx="39637">
                  <c:v>-1.6976781545260802E-2</c:v>
                </c:pt>
                <c:pt idx="39638">
                  <c:v>-1.7132290198082E-2</c:v>
                </c:pt>
                <c:pt idx="39639">
                  <c:v>-1.71831351933469E-2</c:v>
                </c:pt>
                <c:pt idx="39640">
                  <c:v>-1.6535066652872601E-2</c:v>
                </c:pt>
                <c:pt idx="39641">
                  <c:v>-1.5790804146455301E-2</c:v>
                </c:pt>
                <c:pt idx="39642">
                  <c:v>-1.45878210519044E-2</c:v>
                </c:pt>
                <c:pt idx="39643">
                  <c:v>-1.28676296057279E-2</c:v>
                </c:pt>
                <c:pt idx="39644">
                  <c:v>-1.0970436558297899E-2</c:v>
                </c:pt>
                <c:pt idx="39645">
                  <c:v>-8.7090566016572793E-3</c:v>
                </c:pt>
                <c:pt idx="39646">
                  <c:v>-6.2173825910433302E-3</c:v>
                </c:pt>
                <c:pt idx="39647">
                  <c:v>-3.6263535306376E-3</c:v>
                </c:pt>
                <c:pt idx="39648">
                  <c:v>-4.9698965759615904E-4</c:v>
                </c:pt>
                <c:pt idx="39649">
                  <c:v>2.56761999242225E-3</c:v>
                </c:pt>
                <c:pt idx="39650">
                  <c:v>5.8740156821724503E-3</c:v>
                </c:pt>
                <c:pt idx="39651">
                  <c:v>9.3334060989534503E-3</c:v>
                </c:pt>
                <c:pt idx="39652">
                  <c:v>1.2604745096793501E-2</c:v>
                </c:pt>
                <c:pt idx="39653">
                  <c:v>1.6491393475397301E-2</c:v>
                </c:pt>
                <c:pt idx="39654">
                  <c:v>2.0043767078318401E-2</c:v>
                </c:pt>
                <c:pt idx="39655">
                  <c:v>2.3594742910902501E-2</c:v>
                </c:pt>
                <c:pt idx="39656">
                  <c:v>2.7146167857658499E-2</c:v>
                </c:pt>
                <c:pt idx="39657">
                  <c:v>3.06936009431528E-2</c:v>
                </c:pt>
                <c:pt idx="39658">
                  <c:v>3.4203107554367902E-2</c:v>
                </c:pt>
                <c:pt idx="39659">
                  <c:v>3.7421508034775397E-2</c:v>
                </c:pt>
                <c:pt idx="39660">
                  <c:v>4.0788329143028497E-2</c:v>
                </c:pt>
                <c:pt idx="39661">
                  <c:v>4.3489660793016298E-2</c:v>
                </c:pt>
                <c:pt idx="39662">
                  <c:v>4.6461127219408503E-2</c:v>
                </c:pt>
                <c:pt idx="39663">
                  <c:v>4.8805308245018303E-2</c:v>
                </c:pt>
                <c:pt idx="39664">
                  <c:v>5.1018622546660002E-2</c:v>
                </c:pt>
                <c:pt idx="39665">
                  <c:v>5.3060054637525701E-2</c:v>
                </c:pt>
                <c:pt idx="39666">
                  <c:v>5.4464940916649503E-2</c:v>
                </c:pt>
                <c:pt idx="39667">
                  <c:v>5.6064822245870102E-2</c:v>
                </c:pt>
                <c:pt idx="39668">
                  <c:v>5.6796566508573801E-2</c:v>
                </c:pt>
                <c:pt idx="39669">
                  <c:v>5.7361675154233703E-2</c:v>
                </c:pt>
                <c:pt idx="39670">
                  <c:v>5.7546222287618902E-2</c:v>
                </c:pt>
                <c:pt idx="39671">
                  <c:v>5.7340513364767101E-2</c:v>
                </c:pt>
                <c:pt idx="39672">
                  <c:v>5.6717918384926E-2</c:v>
                </c:pt>
                <c:pt idx="39673">
                  <c:v>5.5496751199215398E-2</c:v>
                </c:pt>
                <c:pt idx="39674">
                  <c:v>5.3980266011318001E-2</c:v>
                </c:pt>
                <c:pt idx="39675">
                  <c:v>5.2046146115462502E-2</c:v>
                </c:pt>
                <c:pt idx="39676">
                  <c:v>4.9681018556041498E-2</c:v>
                </c:pt>
                <c:pt idx="39677">
                  <c:v>4.6711870352940499E-2</c:v>
                </c:pt>
                <c:pt idx="39678">
                  <c:v>4.3536556552053199E-2</c:v>
                </c:pt>
                <c:pt idx="39679">
                  <c:v>3.9441827891347099E-2</c:v>
                </c:pt>
                <c:pt idx="39680">
                  <c:v>3.5389969583991598E-2</c:v>
                </c:pt>
                <c:pt idx="39681">
                  <c:v>3.07930241964284E-2</c:v>
                </c:pt>
                <c:pt idx="39682">
                  <c:v>2.56919714516907E-2</c:v>
                </c:pt>
                <c:pt idx="39683">
                  <c:v>2.0038398352313601E-2</c:v>
                </c:pt>
                <c:pt idx="39684">
                  <c:v>1.4152536487937401E-2</c:v>
                </c:pt>
                <c:pt idx="39685">
                  <c:v>8.0882820514651694E-3</c:v>
                </c:pt>
                <c:pt idx="39686">
                  <c:v>1.04286261340706E-3</c:v>
                </c:pt>
                <c:pt idx="39687">
                  <c:v>-5.6969204322077603E-3</c:v>
                </c:pt>
                <c:pt idx="39688">
                  <c:v>-1.3379649867235799E-2</c:v>
                </c:pt>
                <c:pt idx="39689">
                  <c:v>-2.1020121531475301E-2</c:v>
                </c:pt>
                <c:pt idx="39690">
                  <c:v>-2.9000856686363801E-2</c:v>
                </c:pt>
                <c:pt idx="39691">
                  <c:v>-3.7479859098670798E-2</c:v>
                </c:pt>
                <c:pt idx="39692">
                  <c:v>-4.5721781528074198E-2</c:v>
                </c:pt>
                <c:pt idx="39693">
                  <c:v>-5.4903665890667697E-2</c:v>
                </c:pt>
                <c:pt idx="39694">
                  <c:v>-6.3432894458926095E-2</c:v>
                </c:pt>
                <c:pt idx="39695">
                  <c:v>-7.2562792721007602E-2</c:v>
                </c:pt>
                <c:pt idx="39696">
                  <c:v>-8.2068910717775001E-2</c:v>
                </c:pt>
                <c:pt idx="39697">
                  <c:v>-9.11046839077852E-2</c:v>
                </c:pt>
                <c:pt idx="39698">
                  <c:v>-0.100687383756557</c:v>
                </c:pt>
                <c:pt idx="39699">
                  <c:v>-0.110047193134184</c:v>
                </c:pt>
                <c:pt idx="39700">
                  <c:v>-0.11957619209774301</c:v>
                </c:pt>
                <c:pt idx="39701">
                  <c:v>-0.129294139019559</c:v>
                </c:pt>
                <c:pt idx="39702">
                  <c:v>-0.13879198493806699</c:v>
                </c:pt>
                <c:pt idx="39703">
                  <c:v>-0.14795514665574</c:v>
                </c:pt>
                <c:pt idx="39704">
                  <c:v>-0.15729414222727001</c:v>
                </c:pt>
                <c:pt idx="39705">
                  <c:v>-0.166120938377399</c:v>
                </c:pt>
                <c:pt idx="39706">
                  <c:v>-0.17538922854134201</c:v>
                </c:pt>
                <c:pt idx="39707">
                  <c:v>-0.18400492118471401</c:v>
                </c:pt>
                <c:pt idx="39708">
                  <c:v>-0.19233449799526001</c:v>
                </c:pt>
                <c:pt idx="39709">
                  <c:v>-0.200775236384378</c:v>
                </c:pt>
                <c:pt idx="39710">
                  <c:v>-0.20853434458110101</c:v>
                </c:pt>
                <c:pt idx="39711">
                  <c:v>-0.216474522930617</c:v>
                </c:pt>
                <c:pt idx="39712">
                  <c:v>-0.22369547943398699</c:v>
                </c:pt>
                <c:pt idx="39713">
                  <c:v>-0.23098709063159301</c:v>
                </c:pt>
                <c:pt idx="39714">
                  <c:v>-0.23728280416676401</c:v>
                </c:pt>
                <c:pt idx="39715">
                  <c:v>-0.24381415870256501</c:v>
                </c:pt>
                <c:pt idx="39716">
                  <c:v>-0.24962799368071401</c:v>
                </c:pt>
                <c:pt idx="39717">
                  <c:v>-0.25507196452199699</c:v>
                </c:pt>
                <c:pt idx="39718">
                  <c:v>-0.260452979273049</c:v>
                </c:pt>
                <c:pt idx="39719">
                  <c:v>-0.26466976381346702</c:v>
                </c:pt>
                <c:pt idx="39720">
                  <c:v>-0.26920463614339102</c:v>
                </c:pt>
                <c:pt idx="39721">
                  <c:v>-0.272501269349673</c:v>
                </c:pt>
                <c:pt idx="39722">
                  <c:v>-0.27602224274804399</c:v>
                </c:pt>
                <c:pt idx="39723">
                  <c:v>-0.279013065239964</c:v>
                </c:pt>
                <c:pt idx="39724">
                  <c:v>-0.28112680395003797</c:v>
                </c:pt>
                <c:pt idx="39725">
                  <c:v>-0.28304691707368501</c:v>
                </c:pt>
                <c:pt idx="39726">
                  <c:v>-0.28443006116071401</c:v>
                </c:pt>
                <c:pt idx="39727">
                  <c:v>-0.28554793744096002</c:v>
                </c:pt>
                <c:pt idx="39728">
                  <c:v>-0.286136833338688</c:v>
                </c:pt>
                <c:pt idx="39729">
                  <c:v>-0.28662101888402097</c:v>
                </c:pt>
                <c:pt idx="39730">
                  <c:v>-0.285873203651341</c:v>
                </c:pt>
                <c:pt idx="39731">
                  <c:v>-0.28550558127104497</c:v>
                </c:pt>
                <c:pt idx="39732">
                  <c:v>-0.28427442831097699</c:v>
                </c:pt>
                <c:pt idx="39733">
                  <c:v>-0.28282662284409699</c:v>
                </c:pt>
                <c:pt idx="39734">
                  <c:v>-0.281482381206621</c:v>
                </c:pt>
                <c:pt idx="39735">
                  <c:v>-0.27883483105467299</c:v>
                </c:pt>
                <c:pt idx="39736">
                  <c:v>-0.276672449597475</c:v>
                </c:pt>
                <c:pt idx="39737">
                  <c:v>-0.27371807848862301</c:v>
                </c:pt>
                <c:pt idx="39738">
                  <c:v>-0.27094916499689398</c:v>
                </c:pt>
                <c:pt idx="39739">
                  <c:v>-0.26780138498239697</c:v>
                </c:pt>
                <c:pt idx="39740">
                  <c:v>-0.26432764292291799</c:v>
                </c:pt>
                <c:pt idx="39741">
                  <c:v>-0.26069077079165698</c:v>
                </c:pt>
                <c:pt idx="39742">
                  <c:v>-0.25677825088892697</c:v>
                </c:pt>
                <c:pt idx="39743">
                  <c:v>-0.25307792912653099</c:v>
                </c:pt>
                <c:pt idx="39744">
                  <c:v>-0.248842934133884</c:v>
                </c:pt>
                <c:pt idx="39745">
                  <c:v>-0.24502753347630599</c:v>
                </c:pt>
                <c:pt idx="39746">
                  <c:v>-0.240448802492785</c:v>
                </c:pt>
                <c:pt idx="39747">
                  <c:v>-0.23631332948737899</c:v>
                </c:pt>
                <c:pt idx="39748">
                  <c:v>-0.23212126054313201</c:v>
                </c:pt>
                <c:pt idx="39749">
                  <c:v>-0.22772842788578701</c:v>
                </c:pt>
                <c:pt idx="39750">
                  <c:v>-0.22412004772754199</c:v>
                </c:pt>
                <c:pt idx="39751">
                  <c:v>-0.21944741646565299</c:v>
                </c:pt>
                <c:pt idx="39752">
                  <c:v>-0.215832219196855</c:v>
                </c:pt>
                <c:pt idx="39753">
                  <c:v>-0.211944710170758</c:v>
                </c:pt>
                <c:pt idx="39754">
                  <c:v>-0.20823107639798</c:v>
                </c:pt>
                <c:pt idx="39755">
                  <c:v>-0.205169797608305</c:v>
                </c:pt>
                <c:pt idx="39756">
                  <c:v>-0.20170892031354701</c:v>
                </c:pt>
                <c:pt idx="39757">
                  <c:v>-0.198700563858908</c:v>
                </c:pt>
                <c:pt idx="39758">
                  <c:v>-0.19569983736485899</c:v>
                </c:pt>
                <c:pt idx="39759">
                  <c:v>-0.19297374056861899</c:v>
                </c:pt>
                <c:pt idx="39760">
                  <c:v>-0.19069198669408899</c:v>
                </c:pt>
                <c:pt idx="39761">
                  <c:v>-0.18883408710902599</c:v>
                </c:pt>
                <c:pt idx="39762">
                  <c:v>-0.186916305367092</c:v>
                </c:pt>
                <c:pt idx="39763">
                  <c:v>-0.18552422453581299</c:v>
                </c:pt>
                <c:pt idx="39764">
                  <c:v>-0.18443803720020899</c:v>
                </c:pt>
                <c:pt idx="39765">
                  <c:v>-0.183676428193494</c:v>
                </c:pt>
                <c:pt idx="39766">
                  <c:v>-0.18341413299352</c:v>
                </c:pt>
                <c:pt idx="39767">
                  <c:v>-0.18314017322482301</c:v>
                </c:pt>
                <c:pt idx="39768">
                  <c:v>-0.183406398919994</c:v>
                </c:pt>
                <c:pt idx="39769">
                  <c:v>-0.18395535610781999</c:v>
                </c:pt>
                <c:pt idx="39770">
                  <c:v>-0.18488943602812299</c:v>
                </c:pt>
                <c:pt idx="39771">
                  <c:v>-0.18630886101670799</c:v>
                </c:pt>
                <c:pt idx="39772">
                  <c:v>-0.187765777160985</c:v>
                </c:pt>
                <c:pt idx="39773">
                  <c:v>-0.18963249058023199</c:v>
                </c:pt>
                <c:pt idx="39774">
                  <c:v>-0.191973924867963</c:v>
                </c:pt>
                <c:pt idx="39775">
                  <c:v>-0.194535218869645</c:v>
                </c:pt>
                <c:pt idx="39776">
                  <c:v>-0.19727259976613301</c:v>
                </c:pt>
                <c:pt idx="39777">
                  <c:v>-0.20086781521573599</c:v>
                </c:pt>
                <c:pt idx="39778">
                  <c:v>-0.203916637929448</c:v>
                </c:pt>
                <c:pt idx="39779">
                  <c:v>-0.20779014596852299</c:v>
                </c:pt>
                <c:pt idx="39780">
                  <c:v>-0.211927727050193</c:v>
                </c:pt>
                <c:pt idx="39781">
                  <c:v>-0.21596799496077501</c:v>
                </c:pt>
                <c:pt idx="39782">
                  <c:v>-0.22067723805482201</c:v>
                </c:pt>
                <c:pt idx="39783">
                  <c:v>-0.225092232497281</c:v>
                </c:pt>
                <c:pt idx="39784">
                  <c:v>-0.229911052668576</c:v>
                </c:pt>
                <c:pt idx="39785">
                  <c:v>-0.23489598460351299</c:v>
                </c:pt>
                <c:pt idx="39786">
                  <c:v>-0.239984123619045</c:v>
                </c:pt>
                <c:pt idx="39787">
                  <c:v>-0.245237814792272</c:v>
                </c:pt>
                <c:pt idx="39788">
                  <c:v>-0.25074715183486301</c:v>
                </c:pt>
                <c:pt idx="39789">
                  <c:v>-0.25570818755762897</c:v>
                </c:pt>
                <c:pt idx="39790">
                  <c:v>-0.261600148415427</c:v>
                </c:pt>
                <c:pt idx="39791">
                  <c:v>-0.26688421002617702</c:v>
                </c:pt>
                <c:pt idx="39792">
                  <c:v>-0.27243785758594502</c:v>
                </c:pt>
                <c:pt idx="39793">
                  <c:v>-0.27831076374139002</c:v>
                </c:pt>
                <c:pt idx="39794">
                  <c:v>-0.28301036120742901</c:v>
                </c:pt>
                <c:pt idx="39795">
                  <c:v>-0.28893212214931402</c:v>
                </c:pt>
                <c:pt idx="39796">
                  <c:v>-0.29408430045677297</c:v>
                </c:pt>
                <c:pt idx="39797">
                  <c:v>-0.29954297251154399</c:v>
                </c:pt>
                <c:pt idx="39798">
                  <c:v>-0.30438787103242898</c:v>
                </c:pt>
                <c:pt idx="39799">
                  <c:v>-0.30948891551233698</c:v>
                </c:pt>
                <c:pt idx="39800">
                  <c:v>-0.31414469480478902</c:v>
                </c:pt>
                <c:pt idx="39801">
                  <c:v>-0.31879314840934397</c:v>
                </c:pt>
                <c:pt idx="39802">
                  <c:v>-0.323294449363425</c:v>
                </c:pt>
                <c:pt idx="39803">
                  <c:v>-0.32731035144279802</c:v>
                </c:pt>
                <c:pt idx="39804">
                  <c:v>-0.33148062554357</c:v>
                </c:pt>
                <c:pt idx="39805">
                  <c:v>-0.33489581442182798</c:v>
                </c:pt>
                <c:pt idx="39806">
                  <c:v>-0.33895070911323</c:v>
                </c:pt>
                <c:pt idx="39807">
                  <c:v>-0.34140338937225601</c:v>
                </c:pt>
                <c:pt idx="39808">
                  <c:v>-0.34483473109276502</c:v>
                </c:pt>
                <c:pt idx="39809">
                  <c:v>-0.34744588774572199</c:v>
                </c:pt>
                <c:pt idx="39810">
                  <c:v>-0.34973367476117101</c:v>
                </c:pt>
                <c:pt idx="39811">
                  <c:v>-0.35186682759465299</c:v>
                </c:pt>
                <c:pt idx="39812">
                  <c:v>-0.35339631916703901</c:v>
                </c:pt>
                <c:pt idx="39813">
                  <c:v>-0.355131480720493</c:v>
                </c:pt>
                <c:pt idx="39814">
                  <c:v>-0.35596467272074001</c:v>
                </c:pt>
                <c:pt idx="39815">
                  <c:v>-0.35724062878026303</c:v>
                </c:pt>
                <c:pt idx="39816">
                  <c:v>-0.35698661612650101</c:v>
                </c:pt>
                <c:pt idx="39817">
                  <c:v>-0.357677269517512</c:v>
                </c:pt>
                <c:pt idx="39818">
                  <c:v>-0.35741036847365099</c:v>
                </c:pt>
                <c:pt idx="39819">
                  <c:v>-0.35687828172263197</c:v>
                </c:pt>
                <c:pt idx="39820">
                  <c:v>-0.35692660122494102</c:v>
                </c:pt>
                <c:pt idx="39821">
                  <c:v>-0.354877564775881</c:v>
                </c:pt>
                <c:pt idx="39822">
                  <c:v>-0.35412399074498802</c:v>
                </c:pt>
                <c:pt idx="39823">
                  <c:v>-0.352123946280474</c:v>
                </c:pt>
                <c:pt idx="39824">
                  <c:v>-0.35062051322550902</c:v>
                </c:pt>
                <c:pt idx="39825">
                  <c:v>-0.34823963171077998</c:v>
                </c:pt>
                <c:pt idx="39826">
                  <c:v>-0.345602461337841</c:v>
                </c:pt>
                <c:pt idx="39827">
                  <c:v>-0.34342059794978502</c:v>
                </c:pt>
                <c:pt idx="39828">
                  <c:v>-0.33983184991085902</c:v>
                </c:pt>
                <c:pt idx="39829">
                  <c:v>-0.337294162406297</c:v>
                </c:pt>
                <c:pt idx="39830">
                  <c:v>-0.33350891247097503</c:v>
                </c:pt>
                <c:pt idx="39831">
                  <c:v>-0.33042230519674098</c:v>
                </c:pt>
                <c:pt idx="39832">
                  <c:v>-0.32635005560195302</c:v>
                </c:pt>
                <c:pt idx="39833">
                  <c:v>-0.32269834927701102</c:v>
                </c:pt>
                <c:pt idx="39834">
                  <c:v>-0.31885257022871299</c:v>
                </c:pt>
                <c:pt idx="39835">
                  <c:v>-0.31400299404499299</c:v>
                </c:pt>
                <c:pt idx="39836">
                  <c:v>-0.31073943986477198</c:v>
                </c:pt>
                <c:pt idx="39837">
                  <c:v>-0.30560912975441401</c:v>
                </c:pt>
                <c:pt idx="39838">
                  <c:v>-0.301381517042562</c:v>
                </c:pt>
                <c:pt idx="39839">
                  <c:v>-0.296373653534444</c:v>
                </c:pt>
                <c:pt idx="39840">
                  <c:v>-0.292067474901057</c:v>
                </c:pt>
                <c:pt idx="39841">
                  <c:v>-0.28764070703543398</c:v>
                </c:pt>
                <c:pt idx="39842">
                  <c:v>-0.282509816105454</c:v>
                </c:pt>
                <c:pt idx="39843">
                  <c:v>-0.27813120897138899</c:v>
                </c:pt>
                <c:pt idx="39844">
                  <c:v>-0.27292515428666098</c:v>
                </c:pt>
                <c:pt idx="39845">
                  <c:v>-0.26832794332897297</c:v>
                </c:pt>
                <c:pt idx="39846">
                  <c:v>-0.26356398638495199</c:v>
                </c:pt>
                <c:pt idx="39847">
                  <c:v>-0.25901433003257401</c:v>
                </c:pt>
                <c:pt idx="39848">
                  <c:v>-0.253855121508196</c:v>
                </c:pt>
                <c:pt idx="39849">
                  <c:v>-0.249049412116889</c:v>
                </c:pt>
                <c:pt idx="39850">
                  <c:v>-0.24466127831298101</c:v>
                </c:pt>
                <c:pt idx="39851">
                  <c:v>-0.239896230832193</c:v>
                </c:pt>
                <c:pt idx="39852">
                  <c:v>-0.235706243304554</c:v>
                </c:pt>
                <c:pt idx="39853">
                  <c:v>-0.23078254022161199</c:v>
                </c:pt>
                <c:pt idx="39854">
                  <c:v>-0.22651558171104499</c:v>
                </c:pt>
                <c:pt idx="39855">
                  <c:v>-0.22195114626724399</c:v>
                </c:pt>
                <c:pt idx="39856">
                  <c:v>-0.217852834374855</c:v>
                </c:pt>
                <c:pt idx="39857">
                  <c:v>-0.213650127871854</c:v>
                </c:pt>
                <c:pt idx="39858">
                  <c:v>-0.209422612529755</c:v>
                </c:pt>
                <c:pt idx="39859">
                  <c:v>-0.20543800943507001</c:v>
                </c:pt>
                <c:pt idx="39860">
                  <c:v>-0.20163113013794301</c:v>
                </c:pt>
                <c:pt idx="39861">
                  <c:v>-0.19775409905189001</c:v>
                </c:pt>
                <c:pt idx="39862">
                  <c:v>-0.19357994379760099</c:v>
                </c:pt>
                <c:pt idx="39863">
                  <c:v>-0.19034929334815201</c:v>
                </c:pt>
                <c:pt idx="39864">
                  <c:v>-0.186399973466849</c:v>
                </c:pt>
                <c:pt idx="39865">
                  <c:v>-0.18289007422870401</c:v>
                </c:pt>
                <c:pt idx="39866">
                  <c:v>-0.17941474159571799</c:v>
                </c:pt>
                <c:pt idx="39867">
                  <c:v>-0.17588081803375</c:v>
                </c:pt>
                <c:pt idx="39868">
                  <c:v>-0.172867098145839</c:v>
                </c:pt>
                <c:pt idx="39869">
                  <c:v>-0.169266821582124</c:v>
                </c:pt>
                <c:pt idx="39870">
                  <c:v>-0.16613768981528601</c:v>
                </c:pt>
                <c:pt idx="39871">
                  <c:v>-0.162866951132216</c:v>
                </c:pt>
                <c:pt idx="39872">
                  <c:v>-0.15966725432716</c:v>
                </c:pt>
                <c:pt idx="39873">
                  <c:v>-0.15687132588932401</c:v>
                </c:pt>
                <c:pt idx="39874">
                  <c:v>-0.154063957118517</c:v>
                </c:pt>
                <c:pt idx="39875">
                  <c:v>-0.150843298424893</c:v>
                </c:pt>
                <c:pt idx="39876">
                  <c:v>-0.14782125650923</c:v>
                </c:pt>
                <c:pt idx="39877">
                  <c:v>-0.14489105860101301</c:v>
                </c:pt>
                <c:pt idx="39878">
                  <c:v>-0.14195948481318199</c:v>
                </c:pt>
                <c:pt idx="39879">
                  <c:v>-0.139472776264671</c:v>
                </c:pt>
                <c:pt idx="39880">
                  <c:v>-0.136245682355633</c:v>
                </c:pt>
                <c:pt idx="39881">
                  <c:v>-0.13359569544959399</c:v>
                </c:pt>
                <c:pt idx="39882">
                  <c:v>-0.13069748252419999</c:v>
                </c:pt>
                <c:pt idx="39883">
                  <c:v>-0.12792887164802</c:v>
                </c:pt>
                <c:pt idx="39884">
                  <c:v>-0.12519416175186099</c:v>
                </c:pt>
                <c:pt idx="39885">
                  <c:v>-0.12233528559906499</c:v>
                </c:pt>
                <c:pt idx="39886">
                  <c:v>-0.119701129640417</c:v>
                </c:pt>
                <c:pt idx="39887">
                  <c:v>-0.11689335865344801</c:v>
                </c:pt>
                <c:pt idx="39888">
                  <c:v>-0.114233066170483</c:v>
                </c:pt>
                <c:pt idx="39889">
                  <c:v>-0.11129381911628999</c:v>
                </c:pt>
                <c:pt idx="39890">
                  <c:v>-0.108821575109805</c:v>
                </c:pt>
                <c:pt idx="39891">
                  <c:v>-0.105899124432528</c:v>
                </c:pt>
                <c:pt idx="39892">
                  <c:v>-0.103274206415379</c:v>
                </c:pt>
                <c:pt idx="39893">
                  <c:v>-0.100520381344415</c:v>
                </c:pt>
                <c:pt idx="39894">
                  <c:v>-9.7573975245009298E-2</c:v>
                </c:pt>
                <c:pt idx="39895">
                  <c:v>-9.5424093951997205E-2</c:v>
                </c:pt>
                <c:pt idx="39896">
                  <c:v>-9.2336829295950898E-2</c:v>
                </c:pt>
                <c:pt idx="39897">
                  <c:v>-8.9811448512421496E-2</c:v>
                </c:pt>
                <c:pt idx="39898">
                  <c:v>-8.7045175764405999E-2</c:v>
                </c:pt>
                <c:pt idx="39899">
                  <c:v>-8.4515494582404205E-2</c:v>
                </c:pt>
                <c:pt idx="39900">
                  <c:v>-8.2178482554677607E-2</c:v>
                </c:pt>
                <c:pt idx="39901">
                  <c:v>-7.9582201996080904E-2</c:v>
                </c:pt>
                <c:pt idx="39902">
                  <c:v>-7.6903372995563199E-2</c:v>
                </c:pt>
                <c:pt idx="39903">
                  <c:v>-7.4451193005215896E-2</c:v>
                </c:pt>
                <c:pt idx="39904">
                  <c:v>-7.2056838578900398E-2</c:v>
                </c:pt>
                <c:pt idx="39905">
                  <c:v>-6.9643066268812004E-2</c:v>
                </c:pt>
                <c:pt idx="39906">
                  <c:v>-6.7378205342925601E-2</c:v>
                </c:pt>
                <c:pt idx="39907">
                  <c:v>-6.4868741834542304E-2</c:v>
                </c:pt>
                <c:pt idx="39908">
                  <c:v>-6.2553550874044003E-2</c:v>
                </c:pt>
                <c:pt idx="39909">
                  <c:v>-6.0338507435622003E-2</c:v>
                </c:pt>
                <c:pt idx="39910">
                  <c:v>-5.8312516884915802E-2</c:v>
                </c:pt>
                <c:pt idx="39911">
                  <c:v>-5.6199118390125001E-2</c:v>
                </c:pt>
                <c:pt idx="39912">
                  <c:v>-5.3856563705667201E-2</c:v>
                </c:pt>
                <c:pt idx="39913">
                  <c:v>-5.2020349355610299E-2</c:v>
                </c:pt>
                <c:pt idx="39914">
                  <c:v>-5.0122743153737E-2</c:v>
                </c:pt>
                <c:pt idx="39915">
                  <c:v>-4.8295845626978001E-2</c:v>
                </c:pt>
                <c:pt idx="39916">
                  <c:v>-4.6435122055545897E-2</c:v>
                </c:pt>
                <c:pt idx="39917">
                  <c:v>-4.47938633942929E-2</c:v>
                </c:pt>
                <c:pt idx="39918">
                  <c:v>-4.2968348311272997E-2</c:v>
                </c:pt>
                <c:pt idx="39919">
                  <c:v>-4.1469175040332797E-2</c:v>
                </c:pt>
                <c:pt idx="39920">
                  <c:v>-3.9914162791153597E-2</c:v>
                </c:pt>
                <c:pt idx="39921">
                  <c:v>-3.81807000036197E-2</c:v>
                </c:pt>
                <c:pt idx="39922">
                  <c:v>-3.7219594147678003E-2</c:v>
                </c:pt>
                <c:pt idx="39923">
                  <c:v>-3.5510288473911598E-2</c:v>
                </c:pt>
                <c:pt idx="39924">
                  <c:v>-3.4350772225002303E-2</c:v>
                </c:pt>
                <c:pt idx="39925">
                  <c:v>-3.2897670182585402E-2</c:v>
                </c:pt>
                <c:pt idx="39926">
                  <c:v>-3.1674731027204597E-2</c:v>
                </c:pt>
                <c:pt idx="39927">
                  <c:v>-3.0764775654122001E-2</c:v>
                </c:pt>
                <c:pt idx="39928">
                  <c:v>-2.94784413887412E-2</c:v>
                </c:pt>
                <c:pt idx="39929">
                  <c:v>-2.8436789557089299E-2</c:v>
                </c:pt>
                <c:pt idx="39930">
                  <c:v>-2.7134358925481598E-2</c:v>
                </c:pt>
                <c:pt idx="39931">
                  <c:v>-2.6276440281068798E-2</c:v>
                </c:pt>
                <c:pt idx="39932">
                  <c:v>-2.50227842679633E-2</c:v>
                </c:pt>
                <c:pt idx="39933">
                  <c:v>-2.4342965759872302E-2</c:v>
                </c:pt>
                <c:pt idx="39934">
                  <c:v>-2.2893634915571399E-2</c:v>
                </c:pt>
                <c:pt idx="39935">
                  <c:v>-2.1873370923913799E-2</c:v>
                </c:pt>
                <c:pt idx="39936">
                  <c:v>-2.0782230057682601E-2</c:v>
                </c:pt>
                <c:pt idx="39937">
                  <c:v>-1.9566228071984999E-2</c:v>
                </c:pt>
                <c:pt idx="39938">
                  <c:v>-1.8654871213128602E-2</c:v>
                </c:pt>
                <c:pt idx="39939">
                  <c:v>-1.7138901613641701E-2</c:v>
                </c:pt>
                <c:pt idx="39940">
                  <c:v>-1.5917352227559502E-2</c:v>
                </c:pt>
                <c:pt idx="39941">
                  <c:v>-1.4418841370392401E-2</c:v>
                </c:pt>
                <c:pt idx="39942">
                  <c:v>-1.2973095978838599E-2</c:v>
                </c:pt>
                <c:pt idx="39943">
                  <c:v>-1.13424177680567E-2</c:v>
                </c:pt>
                <c:pt idx="39944">
                  <c:v>-9.6997542754121494E-3</c:v>
                </c:pt>
                <c:pt idx="39945">
                  <c:v>-7.9012594999484792E-3</c:v>
                </c:pt>
                <c:pt idx="39946">
                  <c:v>-5.9200163052806299E-3</c:v>
                </c:pt>
                <c:pt idx="39947">
                  <c:v>-3.8127304453730499E-3</c:v>
                </c:pt>
                <c:pt idx="39948">
                  <c:v>-1.48171955928254E-3</c:v>
                </c:pt>
                <c:pt idx="39949">
                  <c:v>3.7022572677697699E-4</c:v>
                </c:pt>
                <c:pt idx="39950">
                  <c:v>2.99601158204403E-3</c:v>
                </c:pt>
                <c:pt idx="39951">
                  <c:v>5.6264128550115701E-3</c:v>
                </c:pt>
                <c:pt idx="39952">
                  <c:v>8.4638744444610302E-3</c:v>
                </c:pt>
                <c:pt idx="39953">
                  <c:v>1.15133890545253E-2</c:v>
                </c:pt>
                <c:pt idx="39954">
                  <c:v>1.42259096146701E-2</c:v>
                </c:pt>
                <c:pt idx="39955">
                  <c:v>1.7536503707830001E-2</c:v>
                </c:pt>
                <c:pt idx="39956">
                  <c:v>2.10288277044875E-2</c:v>
                </c:pt>
                <c:pt idx="39957">
                  <c:v>2.4692693377114199E-2</c:v>
                </c:pt>
                <c:pt idx="39958">
                  <c:v>2.8564130033564401E-2</c:v>
                </c:pt>
                <c:pt idx="39959">
                  <c:v>3.2397771890612402E-2</c:v>
                </c:pt>
                <c:pt idx="39960">
                  <c:v>3.6310904959840302E-2</c:v>
                </c:pt>
                <c:pt idx="39961">
                  <c:v>4.0916753270985998E-2</c:v>
                </c:pt>
                <c:pt idx="39962">
                  <c:v>4.5129073145170402E-2</c:v>
                </c:pt>
                <c:pt idx="39963">
                  <c:v>4.9826685385550497E-2</c:v>
                </c:pt>
                <c:pt idx="39964">
                  <c:v>5.4480139253699399E-2</c:v>
                </c:pt>
                <c:pt idx="39965">
                  <c:v>5.9123440877198397E-2</c:v>
                </c:pt>
                <c:pt idx="39966">
                  <c:v>6.4319698114940899E-2</c:v>
                </c:pt>
                <c:pt idx="39967">
                  <c:v>6.9286207592577503E-2</c:v>
                </c:pt>
                <c:pt idx="39968">
                  <c:v>7.4701556211500306E-2</c:v>
                </c:pt>
                <c:pt idx="39969">
                  <c:v>7.9844184512121802E-2</c:v>
                </c:pt>
                <c:pt idx="39970">
                  <c:v>8.5406022311475205E-2</c:v>
                </c:pt>
                <c:pt idx="39971">
                  <c:v>9.0921451796174696E-2</c:v>
                </c:pt>
                <c:pt idx="39972">
                  <c:v>9.6461075177537395E-2</c:v>
                </c:pt>
                <c:pt idx="39973">
                  <c:v>0.1020658814389</c:v>
                </c:pt>
                <c:pt idx="39974">
                  <c:v>0.107944882269156</c:v>
                </c:pt>
                <c:pt idx="39975">
                  <c:v>0.113809202664679</c:v>
                </c:pt>
                <c:pt idx="39976">
                  <c:v>0.11918258955738099</c:v>
                </c:pt>
                <c:pt idx="39977">
                  <c:v>0.125095966187972</c:v>
                </c:pt>
                <c:pt idx="39978">
                  <c:v>0.130725659378881</c:v>
                </c:pt>
                <c:pt idx="39979">
                  <c:v>0.13643785862452901</c:v>
                </c:pt>
                <c:pt idx="39980">
                  <c:v>0.14225335395460501</c:v>
                </c:pt>
                <c:pt idx="39981">
                  <c:v>0.14750488731487399</c:v>
                </c:pt>
                <c:pt idx="39982">
                  <c:v>0.153036282967494</c:v>
                </c:pt>
                <c:pt idx="39983">
                  <c:v>0.158412128854447</c:v>
                </c:pt>
                <c:pt idx="39984">
                  <c:v>0.16394550576363301</c:v>
                </c:pt>
                <c:pt idx="39985">
                  <c:v>0.16907379912524501</c:v>
                </c:pt>
                <c:pt idx="39986">
                  <c:v>0.17388395369103801</c:v>
                </c:pt>
                <c:pt idx="39987">
                  <c:v>0.17866266479604401</c:v>
                </c:pt>
                <c:pt idx="39988">
                  <c:v>0.18338702742827301</c:v>
                </c:pt>
                <c:pt idx="39989">
                  <c:v>0.18772401280815901</c:v>
                </c:pt>
                <c:pt idx="39990">
                  <c:v>0.19201519246642099</c:v>
                </c:pt>
                <c:pt idx="39991">
                  <c:v>0.195927617618046</c:v>
                </c:pt>
                <c:pt idx="39992">
                  <c:v>0.199362889557606</c:v>
                </c:pt>
                <c:pt idx="39993">
                  <c:v>0.20333910694162499</c:v>
                </c:pt>
                <c:pt idx="39994">
                  <c:v>0.206288555503956</c:v>
                </c:pt>
                <c:pt idx="39995">
                  <c:v>0.20965239317734199</c:v>
                </c:pt>
                <c:pt idx="39996">
                  <c:v>0.21208186715558</c:v>
                </c:pt>
                <c:pt idx="39997">
                  <c:v>0.21451140315595199</c:v>
                </c:pt>
                <c:pt idx="39998">
                  <c:v>0.216872456793575</c:v>
                </c:pt>
                <c:pt idx="39999">
                  <c:v>0.21857496147986</c:v>
                </c:pt>
                <c:pt idx="40000">
                  <c:v>0.220331060947068</c:v>
                </c:pt>
                <c:pt idx="40001">
                  <c:v>0.221463624592557</c:v>
                </c:pt>
                <c:pt idx="40002">
                  <c:v>0.222843098421388</c:v>
                </c:pt>
                <c:pt idx="40003">
                  <c:v>0.22313075466367799</c:v>
                </c:pt>
                <c:pt idx="40004">
                  <c:v>0.22362421102265101</c:v>
                </c:pt>
                <c:pt idx="40005">
                  <c:v>0.223885364306845</c:v>
                </c:pt>
                <c:pt idx="40006">
                  <c:v>0.223683943994161</c:v>
                </c:pt>
                <c:pt idx="40007">
                  <c:v>0.22367210960272499</c:v>
                </c:pt>
                <c:pt idx="40008">
                  <c:v>0.22236741946149099</c:v>
                </c:pt>
                <c:pt idx="40009">
                  <c:v>0.221715215896474</c:v>
                </c:pt>
                <c:pt idx="40010">
                  <c:v>0.220440936862103</c:v>
                </c:pt>
                <c:pt idx="40011">
                  <c:v>0.21925663673898799</c:v>
                </c:pt>
                <c:pt idx="40012">
                  <c:v>0.21780337765096999</c:v>
                </c:pt>
                <c:pt idx="40013">
                  <c:v>0.21546740957390201</c:v>
                </c:pt>
                <c:pt idx="40014">
                  <c:v>0.21385872356303201</c:v>
                </c:pt>
                <c:pt idx="40015">
                  <c:v>0.211548603634339</c:v>
                </c:pt>
                <c:pt idx="40016">
                  <c:v>0.209478357292712</c:v>
                </c:pt>
                <c:pt idx="40017">
                  <c:v>0.20705499350330001</c:v>
                </c:pt>
                <c:pt idx="40018">
                  <c:v>0.20420061355465</c:v>
                </c:pt>
                <c:pt idx="40019">
                  <c:v>0.20139287153459501</c:v>
                </c:pt>
                <c:pt idx="40020">
                  <c:v>0.19889891006333399</c:v>
                </c:pt>
                <c:pt idx="40021">
                  <c:v>0.195988016031723</c:v>
                </c:pt>
                <c:pt idx="40022">
                  <c:v>0.19337836137149</c:v>
                </c:pt>
                <c:pt idx="40023">
                  <c:v>0.19042385810426299</c:v>
                </c:pt>
                <c:pt idx="40024">
                  <c:v>0.18724730975879</c:v>
                </c:pt>
                <c:pt idx="40025">
                  <c:v>0.18478919589615</c:v>
                </c:pt>
                <c:pt idx="40026">
                  <c:v>0.181875925745239</c:v>
                </c:pt>
                <c:pt idx="40027">
                  <c:v>0.179228061484137</c:v>
                </c:pt>
                <c:pt idx="40028">
                  <c:v>0.176414552540579</c:v>
                </c:pt>
                <c:pt idx="40029">
                  <c:v>0.17408208392174199</c:v>
                </c:pt>
                <c:pt idx="40030">
                  <c:v>0.17149153194189101</c:v>
                </c:pt>
                <c:pt idx="40031">
                  <c:v>0.16939448062545601</c:v>
                </c:pt>
                <c:pt idx="40032">
                  <c:v>0.167467042760996</c:v>
                </c:pt>
                <c:pt idx="40033">
                  <c:v>0.16535202674958399</c:v>
                </c:pt>
                <c:pt idx="40034">
                  <c:v>0.16383606197196199</c:v>
                </c:pt>
                <c:pt idx="40035">
                  <c:v>0.16200939118213001</c:v>
                </c:pt>
                <c:pt idx="40036">
                  <c:v>0.161156024392934</c:v>
                </c:pt>
                <c:pt idx="40037">
                  <c:v>0.159874343477798</c:v>
                </c:pt>
                <c:pt idx="40038">
                  <c:v>0.15947707905800301</c:v>
                </c:pt>
                <c:pt idx="40039">
                  <c:v>0.15896850048470701</c:v>
                </c:pt>
                <c:pt idx="40040">
                  <c:v>0.158377497043235</c:v>
                </c:pt>
                <c:pt idx="40041">
                  <c:v>0.15884433819093899</c:v>
                </c:pt>
                <c:pt idx="40042">
                  <c:v>0.15921605100483999</c:v>
                </c:pt>
                <c:pt idx="40043">
                  <c:v>0.15981910918999001</c:v>
                </c:pt>
                <c:pt idx="40044">
                  <c:v>0.16097214277038899</c:v>
                </c:pt>
                <c:pt idx="40045">
                  <c:v>0.16202025699341099</c:v>
                </c:pt>
                <c:pt idx="40046">
                  <c:v>0.16356054530070199</c:v>
                </c:pt>
                <c:pt idx="40047">
                  <c:v>0.165862630053801</c:v>
                </c:pt>
                <c:pt idx="40048">
                  <c:v>0.167707008652594</c:v>
                </c:pt>
                <c:pt idx="40049">
                  <c:v>0.17058476787799901</c:v>
                </c:pt>
                <c:pt idx="40050">
                  <c:v>0.17290419084654199</c:v>
                </c:pt>
                <c:pt idx="40051">
                  <c:v>0.17627331825960399</c:v>
                </c:pt>
                <c:pt idx="40052">
                  <c:v>0.179685629250914</c:v>
                </c:pt>
                <c:pt idx="40053">
                  <c:v>0.18304390331338699</c:v>
                </c:pt>
                <c:pt idx="40054">
                  <c:v>0.187221126992588</c:v>
                </c:pt>
                <c:pt idx="40055">
                  <c:v>0.19086255595081</c:v>
                </c:pt>
                <c:pt idx="40056">
                  <c:v>0.19551189410176201</c:v>
                </c:pt>
                <c:pt idx="40057">
                  <c:v>0.19985172984955399</c:v>
                </c:pt>
                <c:pt idx="40058">
                  <c:v>0.20475820857827501</c:v>
                </c:pt>
                <c:pt idx="40059">
                  <c:v>0.20944255500671699</c:v>
                </c:pt>
                <c:pt idx="40060">
                  <c:v>0.214746962519616</c:v>
                </c:pt>
                <c:pt idx="40061">
                  <c:v>0.21985337228024299</c:v>
                </c:pt>
                <c:pt idx="40062">
                  <c:v>0.224963366503591</c:v>
                </c:pt>
                <c:pt idx="40063">
                  <c:v>0.23073367510357701</c:v>
                </c:pt>
                <c:pt idx="40064">
                  <c:v>0.23597646056127999</c:v>
                </c:pt>
                <c:pt idx="40065">
                  <c:v>0.241603005738872</c:v>
                </c:pt>
                <c:pt idx="40066">
                  <c:v>0.24705507445957001</c:v>
                </c:pt>
                <c:pt idx="40067">
                  <c:v>0.25231637412959002</c:v>
                </c:pt>
                <c:pt idx="40068">
                  <c:v>0.25791302988181503</c:v>
                </c:pt>
                <c:pt idx="40069">
                  <c:v>0.26326019879692503</c:v>
                </c:pt>
                <c:pt idx="40070">
                  <c:v>0.26875100026695597</c:v>
                </c:pt>
                <c:pt idx="40071">
                  <c:v>0.27383827836329899</c:v>
                </c:pt>
                <c:pt idx="40072">
                  <c:v>0.27896112589871103</c:v>
                </c:pt>
                <c:pt idx="40073">
                  <c:v>0.28375152436191597</c:v>
                </c:pt>
                <c:pt idx="40074">
                  <c:v>0.28889201734160103</c:v>
                </c:pt>
                <c:pt idx="40075">
                  <c:v>0.29341168017421998</c:v>
                </c:pt>
                <c:pt idx="40076">
                  <c:v>0.29784177577609799</c:v>
                </c:pt>
                <c:pt idx="40077">
                  <c:v>0.30182137533468401</c:v>
                </c:pt>
                <c:pt idx="40078">
                  <c:v>0.30570160669290097</c:v>
                </c:pt>
                <c:pt idx="40079">
                  <c:v>0.30956617770348499</c:v>
                </c:pt>
                <c:pt idx="40080">
                  <c:v>0.31261461802938401</c:v>
                </c:pt>
                <c:pt idx="40081">
                  <c:v>0.31605440743855601</c:v>
                </c:pt>
                <c:pt idx="40082">
                  <c:v>0.31830278148382402</c:v>
                </c:pt>
                <c:pt idx="40083">
                  <c:v>0.32062284137035502</c:v>
                </c:pt>
                <c:pt idx="40084">
                  <c:v>0.32283351189293502</c:v>
                </c:pt>
                <c:pt idx="40085">
                  <c:v>0.32434661169791401</c:v>
                </c:pt>
                <c:pt idx="40086">
                  <c:v>0.32565154708407801</c:v>
                </c:pt>
                <c:pt idx="40087">
                  <c:v>0.32644461017357901</c:v>
                </c:pt>
                <c:pt idx="40088">
                  <c:v>0.32711063600689799</c:v>
                </c:pt>
                <c:pt idx="40089">
                  <c:v>0.32689190320254002</c:v>
                </c:pt>
                <c:pt idx="40090">
                  <c:v>0.32692066043067403</c:v>
                </c:pt>
                <c:pt idx="40091">
                  <c:v>0.32612072820744598</c:v>
                </c:pt>
                <c:pt idx="40092">
                  <c:v>0.32521422080934298</c:v>
                </c:pt>
                <c:pt idx="40093">
                  <c:v>0.32370256421516103</c:v>
                </c:pt>
                <c:pt idx="40094">
                  <c:v>0.32153314076244299</c:v>
                </c:pt>
                <c:pt idx="40095">
                  <c:v>0.31970198043953102</c:v>
                </c:pt>
                <c:pt idx="40096">
                  <c:v>0.31678732380462699</c:v>
                </c:pt>
                <c:pt idx="40097">
                  <c:v>0.31422837084069399</c:v>
                </c:pt>
                <c:pt idx="40098">
                  <c:v>0.31046539066206502</c:v>
                </c:pt>
                <c:pt idx="40099">
                  <c:v>0.30679353988049202</c:v>
                </c:pt>
                <c:pt idx="40100">
                  <c:v>0.30305952445418899</c:v>
                </c:pt>
                <c:pt idx="40101">
                  <c:v>0.29885242494334202</c:v>
                </c:pt>
                <c:pt idx="40102">
                  <c:v>0.29440185646247702</c:v>
                </c:pt>
                <c:pt idx="40103">
                  <c:v>0.28927591550313098</c:v>
                </c:pt>
                <c:pt idx="40104">
                  <c:v>0.28404965184827402</c:v>
                </c:pt>
                <c:pt idx="40105">
                  <c:v>0.27848435666061999</c:v>
                </c:pt>
                <c:pt idx="40106">
                  <c:v>0.27325288545038801</c:v>
                </c:pt>
                <c:pt idx="40107">
                  <c:v>0.26700580397454499</c:v>
                </c:pt>
                <c:pt idx="40108">
                  <c:v>0.26111580867678802</c:v>
                </c:pt>
                <c:pt idx="40109">
                  <c:v>0.25441863909956303</c:v>
                </c:pt>
                <c:pt idx="40110">
                  <c:v>0.24817438902886499</c:v>
                </c:pt>
                <c:pt idx="40111">
                  <c:v>0.241917031337752</c:v>
                </c:pt>
                <c:pt idx="40112">
                  <c:v>0.23501531632430001</c:v>
                </c:pt>
                <c:pt idx="40113">
                  <c:v>0.22859108602634701</c:v>
                </c:pt>
                <c:pt idx="40114">
                  <c:v>0.22121295207823899</c:v>
                </c:pt>
                <c:pt idx="40115">
                  <c:v>0.21471475256317499</c:v>
                </c:pt>
                <c:pt idx="40116">
                  <c:v>0.207799598540445</c:v>
                </c:pt>
                <c:pt idx="40117">
                  <c:v>0.200962051565998</c:v>
                </c:pt>
                <c:pt idx="40118">
                  <c:v>0.19399135130591599</c:v>
                </c:pt>
                <c:pt idx="40119">
                  <c:v>0.187316486803624</c:v>
                </c:pt>
                <c:pt idx="40120">
                  <c:v>0.18079213827143201</c:v>
                </c:pt>
                <c:pt idx="40121">
                  <c:v>0.173714092277864</c:v>
                </c:pt>
                <c:pt idx="40122">
                  <c:v>0.167550066883806</c:v>
                </c:pt>
                <c:pt idx="40123">
                  <c:v>0.160796008657208</c:v>
                </c:pt>
                <c:pt idx="40124">
                  <c:v>0.15502016581373401</c:v>
                </c:pt>
                <c:pt idx="40125">
                  <c:v>0.148478597578898</c:v>
                </c:pt>
                <c:pt idx="40126">
                  <c:v>0.14262415852653401</c:v>
                </c:pt>
                <c:pt idx="40127">
                  <c:v>0.13723135425969099</c:v>
                </c:pt>
                <c:pt idx="40128">
                  <c:v>0.13160276707464499</c:v>
                </c:pt>
                <c:pt idx="40129">
                  <c:v>0.12651024290346199</c:v>
                </c:pt>
                <c:pt idx="40130">
                  <c:v>0.12133817813499199</c:v>
                </c:pt>
                <c:pt idx="40131">
                  <c:v>0.11648520275167799</c:v>
                </c:pt>
                <c:pt idx="40132">
                  <c:v>0.112198255914722</c:v>
                </c:pt>
                <c:pt idx="40133">
                  <c:v>0.10831529266399501</c:v>
                </c:pt>
                <c:pt idx="40134">
                  <c:v>0.10410810248324601</c:v>
                </c:pt>
                <c:pt idx="40135">
                  <c:v>0.100606183758047</c:v>
                </c:pt>
                <c:pt idx="40136">
                  <c:v>9.7155930569904E-2</c:v>
                </c:pt>
                <c:pt idx="40137">
                  <c:v>9.4415743341344893E-2</c:v>
                </c:pt>
                <c:pt idx="40138">
                  <c:v>9.1813739162287397E-2</c:v>
                </c:pt>
                <c:pt idx="40139">
                  <c:v>8.9311893938707698E-2</c:v>
                </c:pt>
                <c:pt idx="40140">
                  <c:v>8.7348511752816299E-2</c:v>
                </c:pt>
                <c:pt idx="40141">
                  <c:v>8.5423810904842898E-2</c:v>
                </c:pt>
                <c:pt idx="40142">
                  <c:v>8.4201452206089503E-2</c:v>
                </c:pt>
                <c:pt idx="40143">
                  <c:v>8.3159053774305103E-2</c:v>
                </c:pt>
                <c:pt idx="40144">
                  <c:v>8.2296657978985804E-2</c:v>
                </c:pt>
                <c:pt idx="40145">
                  <c:v>8.1712304654589896E-2</c:v>
                </c:pt>
                <c:pt idx="40146">
                  <c:v>8.1511774440650497E-2</c:v>
                </c:pt>
                <c:pt idx="40147">
                  <c:v>8.1423928213830196E-2</c:v>
                </c:pt>
                <c:pt idx="40148">
                  <c:v>8.1312497510884804E-2</c:v>
                </c:pt>
                <c:pt idx="40149">
                  <c:v>8.1836085259350502E-2</c:v>
                </c:pt>
                <c:pt idx="40150">
                  <c:v>8.2522779273162997E-2</c:v>
                </c:pt>
                <c:pt idx="40151">
                  <c:v>8.3856810357278197E-2</c:v>
                </c:pt>
                <c:pt idx="40152">
                  <c:v>8.4989715170303806E-2</c:v>
                </c:pt>
                <c:pt idx="40153">
                  <c:v>8.6120457749772297E-2</c:v>
                </c:pt>
                <c:pt idx="40154">
                  <c:v>8.7771014087730304E-2</c:v>
                </c:pt>
                <c:pt idx="40155">
                  <c:v>8.9196585041058304E-2</c:v>
                </c:pt>
                <c:pt idx="40156">
                  <c:v>9.15695662454038E-2</c:v>
                </c:pt>
                <c:pt idx="40157">
                  <c:v>9.3434068345938898E-2</c:v>
                </c:pt>
                <c:pt idx="40158">
                  <c:v>9.5215105698393795E-2</c:v>
                </c:pt>
                <c:pt idx="40159">
                  <c:v>9.7693771655031403E-2</c:v>
                </c:pt>
                <c:pt idx="40160">
                  <c:v>9.9774523754328701E-2</c:v>
                </c:pt>
                <c:pt idx="40161">
                  <c:v>0.102068268882039</c:v>
                </c:pt>
                <c:pt idx="40162">
                  <c:v>0.104413744094058</c:v>
                </c:pt>
                <c:pt idx="40163">
                  <c:v>0.10675105601913799</c:v>
                </c:pt>
                <c:pt idx="40164">
                  <c:v>0.10911965956335901</c:v>
                </c:pt>
                <c:pt idx="40165">
                  <c:v>0.11181645038486</c:v>
                </c:pt>
                <c:pt idx="40166">
                  <c:v>0.113969776940315</c:v>
                </c:pt>
                <c:pt idx="40167">
                  <c:v>0.11657155520802</c:v>
                </c:pt>
                <c:pt idx="40168">
                  <c:v>0.118704780284281</c:v>
                </c:pt>
                <c:pt idx="40169">
                  <c:v>0.12126733387078199</c:v>
                </c:pt>
                <c:pt idx="40170">
                  <c:v>0.12365666101693699</c:v>
                </c:pt>
                <c:pt idx="40171">
                  <c:v>0.12562057855697001</c:v>
                </c:pt>
                <c:pt idx="40172">
                  <c:v>0.127910436166699</c:v>
                </c:pt>
                <c:pt idx="40173">
                  <c:v>0.12933066783017799</c:v>
                </c:pt>
                <c:pt idx="40174">
                  <c:v>0.13144773902425</c:v>
                </c:pt>
                <c:pt idx="40175">
                  <c:v>0.132804503180383</c:v>
                </c:pt>
                <c:pt idx="40176">
                  <c:v>0.134611549261452</c:v>
                </c:pt>
                <c:pt idx="40177">
                  <c:v>0.13585426665787301</c:v>
                </c:pt>
                <c:pt idx="40178">
                  <c:v>0.13721168976449</c:v>
                </c:pt>
                <c:pt idx="40179">
                  <c:v>0.138430872240974</c:v>
                </c:pt>
                <c:pt idx="40180">
                  <c:v>0.138788653400022</c:v>
                </c:pt>
                <c:pt idx="40181">
                  <c:v>0.140141302672213</c:v>
                </c:pt>
                <c:pt idx="40182">
                  <c:v>0.14012222688982501</c:v>
                </c:pt>
                <c:pt idx="40183">
                  <c:v>0.141093022785336</c:v>
                </c:pt>
                <c:pt idx="40184">
                  <c:v>0.140883870277377</c:v>
                </c:pt>
                <c:pt idx="40185">
                  <c:v>0.14051458401984199</c:v>
                </c:pt>
                <c:pt idx="40186">
                  <c:v>0.14043271656492101</c:v>
                </c:pt>
                <c:pt idx="40187">
                  <c:v>0.13987218220004799</c:v>
                </c:pt>
                <c:pt idx="40188">
                  <c:v>0.13942868420350199</c:v>
                </c:pt>
                <c:pt idx="40189">
                  <c:v>0.13823681366282001</c:v>
                </c:pt>
                <c:pt idx="40190">
                  <c:v>0.13709531212106901</c:v>
                </c:pt>
                <c:pt idx="40191">
                  <c:v>0.13578284348806699</c:v>
                </c:pt>
                <c:pt idx="40192">
                  <c:v>0.13456787757419</c:v>
                </c:pt>
                <c:pt idx="40193">
                  <c:v>0.13257734533965301</c:v>
                </c:pt>
                <c:pt idx="40194">
                  <c:v>0.130900848892126</c:v>
                </c:pt>
                <c:pt idx="40195">
                  <c:v>0.128515545856842</c:v>
                </c:pt>
                <c:pt idx="40196">
                  <c:v>0.12637599963385199</c:v>
                </c:pt>
                <c:pt idx="40197">
                  <c:v>0.124307227399946</c:v>
                </c:pt>
                <c:pt idx="40198">
                  <c:v>0.121393392511825</c:v>
                </c:pt>
                <c:pt idx="40199">
                  <c:v>0.118546628890231</c:v>
                </c:pt>
                <c:pt idx="40200">
                  <c:v>0.115246319643675</c:v>
                </c:pt>
                <c:pt idx="40201">
                  <c:v>0.11240913984307301</c:v>
                </c:pt>
                <c:pt idx="40202">
                  <c:v>0.10877193610774299</c:v>
                </c:pt>
                <c:pt idx="40203">
                  <c:v>0.105606450991843</c:v>
                </c:pt>
                <c:pt idx="40204">
                  <c:v>0.10164827306622801</c:v>
                </c:pt>
                <c:pt idx="40205">
                  <c:v>9.8247582213431203E-2</c:v>
                </c:pt>
                <c:pt idx="40206">
                  <c:v>9.4345929327318098E-2</c:v>
                </c:pt>
                <c:pt idx="40207">
                  <c:v>9.0054475967303094E-2</c:v>
                </c:pt>
                <c:pt idx="40208">
                  <c:v>8.6135424689629106E-2</c:v>
                </c:pt>
                <c:pt idx="40209">
                  <c:v>8.1599658742387796E-2</c:v>
                </c:pt>
                <c:pt idx="40210">
                  <c:v>7.7539804941279905E-2</c:v>
                </c:pt>
                <c:pt idx="40211">
                  <c:v>7.3136082084557505E-2</c:v>
                </c:pt>
                <c:pt idx="40212">
                  <c:v>6.8363991971826202E-2</c:v>
                </c:pt>
                <c:pt idx="40213">
                  <c:v>6.4026387215814995E-2</c:v>
                </c:pt>
                <c:pt idx="40214">
                  <c:v>5.9168706635108398E-2</c:v>
                </c:pt>
                <c:pt idx="40215">
                  <c:v>5.4688418333006701E-2</c:v>
                </c:pt>
                <c:pt idx="40216">
                  <c:v>4.9529290628671903E-2</c:v>
                </c:pt>
                <c:pt idx="40217">
                  <c:v>4.4593739402601001E-2</c:v>
                </c:pt>
                <c:pt idx="40218">
                  <c:v>3.9907908462430502E-2</c:v>
                </c:pt>
                <c:pt idx="40219">
                  <c:v>3.5062929514147002E-2</c:v>
                </c:pt>
                <c:pt idx="40220">
                  <c:v>3.0049008120821199E-2</c:v>
                </c:pt>
                <c:pt idx="40221">
                  <c:v>2.4962670271419098E-2</c:v>
                </c:pt>
                <c:pt idx="40222">
                  <c:v>1.97662216576414E-2</c:v>
                </c:pt>
                <c:pt idx="40223">
                  <c:v>1.46283117994761E-2</c:v>
                </c:pt>
                <c:pt idx="40224">
                  <c:v>9.7091039542473098E-3</c:v>
                </c:pt>
                <c:pt idx="40225">
                  <c:v>4.6684957227214703E-3</c:v>
                </c:pt>
                <c:pt idx="40226">
                  <c:v>-6.5690351805990001E-4</c:v>
                </c:pt>
                <c:pt idx="40227">
                  <c:v>-5.73089162827768E-3</c:v>
                </c:pt>
                <c:pt idx="40228">
                  <c:v>-1.0709137753609901E-2</c:v>
                </c:pt>
                <c:pt idx="40229">
                  <c:v>-1.5650823512840101E-2</c:v>
                </c:pt>
                <c:pt idx="40230">
                  <c:v>-2.08775740720221E-2</c:v>
                </c:pt>
                <c:pt idx="40231">
                  <c:v>-2.5838704455359299E-2</c:v>
                </c:pt>
                <c:pt idx="40232">
                  <c:v>-3.1052012560217501E-2</c:v>
                </c:pt>
                <c:pt idx="40233">
                  <c:v>-3.5579927256389303E-2</c:v>
                </c:pt>
                <c:pt idx="40234">
                  <c:v>-4.07951203744992E-2</c:v>
                </c:pt>
                <c:pt idx="40235">
                  <c:v>-4.5338146395289901E-2</c:v>
                </c:pt>
                <c:pt idx="40236">
                  <c:v>-5.0264374456211597E-2</c:v>
                </c:pt>
                <c:pt idx="40237">
                  <c:v>-5.4985756459028999E-2</c:v>
                </c:pt>
                <c:pt idx="40238">
                  <c:v>-5.9570817563484597E-2</c:v>
                </c:pt>
                <c:pt idx="40239">
                  <c:v>-6.4688434716345194E-2</c:v>
                </c:pt>
                <c:pt idx="40240">
                  <c:v>-6.8896844926051207E-2</c:v>
                </c:pt>
                <c:pt idx="40241">
                  <c:v>-7.3472950058891706E-2</c:v>
                </c:pt>
                <c:pt idx="40242">
                  <c:v>-7.7650683179015398E-2</c:v>
                </c:pt>
                <c:pt idx="40243">
                  <c:v>-8.2066591806011599E-2</c:v>
                </c:pt>
                <c:pt idx="40244">
                  <c:v>-8.6095841672599802E-2</c:v>
                </c:pt>
                <c:pt idx="40245">
                  <c:v>-9.0379669672534996E-2</c:v>
                </c:pt>
                <c:pt idx="40246">
                  <c:v>-9.4243841205130893E-2</c:v>
                </c:pt>
                <c:pt idx="40247">
                  <c:v>-9.8336415908051297E-2</c:v>
                </c:pt>
                <c:pt idx="40248">
                  <c:v>-0.10211556450010199</c:v>
                </c:pt>
                <c:pt idx="40249">
                  <c:v>-0.105571975485516</c:v>
                </c:pt>
                <c:pt idx="40250">
                  <c:v>-0.109600259533391</c:v>
                </c:pt>
                <c:pt idx="40251">
                  <c:v>-0.11253113870246</c:v>
                </c:pt>
                <c:pt idx="40252">
                  <c:v>-0.116064104548734</c:v>
                </c:pt>
                <c:pt idx="40253">
                  <c:v>-0.119004985834824</c:v>
                </c:pt>
                <c:pt idx="40254">
                  <c:v>-0.122149987033531</c:v>
                </c:pt>
                <c:pt idx="40255">
                  <c:v>-0.125037300158478</c:v>
                </c:pt>
                <c:pt idx="40256">
                  <c:v>-0.12775878904660101</c:v>
                </c:pt>
                <c:pt idx="40257">
                  <c:v>-0.13049958051147501</c:v>
                </c:pt>
                <c:pt idx="40258">
                  <c:v>-0.13270479602107799</c:v>
                </c:pt>
                <c:pt idx="40259">
                  <c:v>-0.13499378062303599</c:v>
                </c:pt>
                <c:pt idx="40260">
                  <c:v>-0.13682851124331799</c:v>
                </c:pt>
                <c:pt idx="40261">
                  <c:v>-0.13917416735841501</c:v>
                </c:pt>
                <c:pt idx="40262">
                  <c:v>-0.14081164982774599</c:v>
                </c:pt>
                <c:pt idx="40263">
                  <c:v>-0.14258220890565501</c:v>
                </c:pt>
                <c:pt idx="40264">
                  <c:v>-0.14399624741726999</c:v>
                </c:pt>
                <c:pt idx="40265">
                  <c:v>-0.14496028775891401</c:v>
                </c:pt>
                <c:pt idx="40266">
                  <c:v>-0.14645207716710801</c:v>
                </c:pt>
                <c:pt idx="40267">
                  <c:v>-0.14727321494390999</c:v>
                </c:pt>
                <c:pt idx="40268">
                  <c:v>-0.148113207762857</c:v>
                </c:pt>
                <c:pt idx="40269">
                  <c:v>-0.14868624415304499</c:v>
                </c:pt>
                <c:pt idx="40270">
                  <c:v>-0.14898470586402701</c:v>
                </c:pt>
                <c:pt idx="40271">
                  <c:v>-0.14957910347421599</c:v>
                </c:pt>
                <c:pt idx="40272">
                  <c:v>-0.14971364288674299</c:v>
                </c:pt>
                <c:pt idx="40273">
                  <c:v>-0.14946355274840201</c:v>
                </c:pt>
                <c:pt idx="40274">
                  <c:v>-0.14926283483722999</c:v>
                </c:pt>
                <c:pt idx="40275">
                  <c:v>-0.148934637118637</c:v>
                </c:pt>
                <c:pt idx="40276">
                  <c:v>-0.1483190735263</c:v>
                </c:pt>
                <c:pt idx="40277">
                  <c:v>-0.14784924050539999</c:v>
                </c:pt>
                <c:pt idx="40278">
                  <c:v>-0.14687816999408701</c:v>
                </c:pt>
                <c:pt idx="40279">
                  <c:v>-0.146035081154304</c:v>
                </c:pt>
                <c:pt idx="40280">
                  <c:v>-0.144891941848002</c:v>
                </c:pt>
                <c:pt idx="40281">
                  <c:v>-0.14400655744128299</c:v>
                </c:pt>
                <c:pt idx="40282">
                  <c:v>-0.142799674183167</c:v>
                </c:pt>
                <c:pt idx="40283">
                  <c:v>-0.14119337775893301</c:v>
                </c:pt>
                <c:pt idx="40284">
                  <c:v>-0.13973421075731199</c:v>
                </c:pt>
                <c:pt idx="40285">
                  <c:v>-0.13823023543101601</c:v>
                </c:pt>
                <c:pt idx="40286">
                  <c:v>-0.13662063497098101</c:v>
                </c:pt>
                <c:pt idx="40287">
                  <c:v>-0.13459910456145999</c:v>
                </c:pt>
                <c:pt idx="40288">
                  <c:v>-0.13288261714084099</c:v>
                </c:pt>
                <c:pt idx="40289">
                  <c:v>-0.13102654201762301</c:v>
                </c:pt>
                <c:pt idx="40290">
                  <c:v>-0.12927758345759199</c:v>
                </c:pt>
                <c:pt idx="40291">
                  <c:v>-0.12737070507617401</c:v>
                </c:pt>
                <c:pt idx="40292">
                  <c:v>-0.12515963966994201</c:v>
                </c:pt>
                <c:pt idx="40293">
                  <c:v>-0.12358694579768099</c:v>
                </c:pt>
                <c:pt idx="40294">
                  <c:v>-0.12155200930429499</c:v>
                </c:pt>
                <c:pt idx="40295">
                  <c:v>-0.11960834613639</c:v>
                </c:pt>
                <c:pt idx="40296">
                  <c:v>-0.11752892443993</c:v>
                </c:pt>
                <c:pt idx="40297">
                  <c:v>-0.11551412585710499</c:v>
                </c:pt>
                <c:pt idx="40298">
                  <c:v>-0.113831861989212</c:v>
                </c:pt>
                <c:pt idx="40299">
                  <c:v>-0.11209590163994</c:v>
                </c:pt>
                <c:pt idx="40300">
                  <c:v>-0.110264535622688</c:v>
                </c:pt>
                <c:pt idx="40301">
                  <c:v>-0.10846019541028799</c:v>
                </c:pt>
                <c:pt idx="40302">
                  <c:v>-0.106887973633575</c:v>
                </c:pt>
                <c:pt idx="40303">
                  <c:v>-0.105490003021666</c:v>
                </c:pt>
                <c:pt idx="40304">
                  <c:v>-0.104423923648251</c:v>
                </c:pt>
                <c:pt idx="40305">
                  <c:v>-0.102921992289422</c:v>
                </c:pt>
                <c:pt idx="40306">
                  <c:v>-0.10191388964362</c:v>
                </c:pt>
                <c:pt idx="40307">
                  <c:v>-0.100795388048647</c:v>
                </c:pt>
                <c:pt idx="40308">
                  <c:v>-9.9969781544740899E-2</c:v>
                </c:pt>
                <c:pt idx="40309">
                  <c:v>-9.9658661200321005E-2</c:v>
                </c:pt>
                <c:pt idx="40310">
                  <c:v>-9.8550710966450503E-2</c:v>
                </c:pt>
                <c:pt idx="40311">
                  <c:v>-9.8279129831919901E-2</c:v>
                </c:pt>
                <c:pt idx="40312">
                  <c:v>-9.8065157621467794E-2</c:v>
                </c:pt>
                <c:pt idx="40313">
                  <c:v>-9.7922028089078197E-2</c:v>
                </c:pt>
                <c:pt idx="40314">
                  <c:v>-9.8259446238213602E-2</c:v>
                </c:pt>
                <c:pt idx="40315">
                  <c:v>-9.8310415021557698E-2</c:v>
                </c:pt>
                <c:pt idx="40316">
                  <c:v>-9.9053374525522306E-2</c:v>
                </c:pt>
                <c:pt idx="40317">
                  <c:v>-9.9457669502696605E-2</c:v>
                </c:pt>
                <c:pt idx="40318">
                  <c:v>-0.10052920138365599</c:v>
                </c:pt>
                <c:pt idx="40319">
                  <c:v>-0.10155049270828501</c:v>
                </c:pt>
                <c:pt idx="40320">
                  <c:v>-0.102890220165771</c:v>
                </c:pt>
                <c:pt idx="40321">
                  <c:v>-0.10437723440105599</c:v>
                </c:pt>
                <c:pt idx="40322">
                  <c:v>-0.106054918838067</c:v>
                </c:pt>
                <c:pt idx="40323">
                  <c:v>-0.10786214600888699</c:v>
                </c:pt>
                <c:pt idx="40324">
                  <c:v>-0.10960408007434499</c:v>
                </c:pt>
                <c:pt idx="40325">
                  <c:v>-0.112358509058962</c:v>
                </c:pt>
                <c:pt idx="40326">
                  <c:v>-0.114655813071665</c:v>
                </c:pt>
                <c:pt idx="40327">
                  <c:v>-0.117200839180285</c:v>
                </c:pt>
                <c:pt idx="40328">
                  <c:v>-0.11987779567799201</c:v>
                </c:pt>
                <c:pt idx="40329">
                  <c:v>-0.122686416556003</c:v>
                </c:pt>
                <c:pt idx="40330">
                  <c:v>-0.12600504795057599</c:v>
                </c:pt>
                <c:pt idx="40331">
                  <c:v>-0.12932434347563901</c:v>
                </c:pt>
                <c:pt idx="40332">
                  <c:v>-0.132732558816613</c:v>
                </c:pt>
                <c:pt idx="40333">
                  <c:v>-0.13607657629467401</c:v>
                </c:pt>
                <c:pt idx="40334">
                  <c:v>-0.13971471950071301</c:v>
                </c:pt>
                <c:pt idx="40335">
                  <c:v>-0.14355156703369501</c:v>
                </c:pt>
                <c:pt idx="40336">
                  <c:v>-0.14765961604736599</c:v>
                </c:pt>
                <c:pt idx="40337">
                  <c:v>-0.15115715444658301</c:v>
                </c:pt>
                <c:pt idx="40338">
                  <c:v>-0.1552173688538</c:v>
                </c:pt>
                <c:pt idx="40339">
                  <c:v>-0.15937903363699801</c:v>
                </c:pt>
                <c:pt idx="40340">
                  <c:v>-0.16351791771646099</c:v>
                </c:pt>
                <c:pt idx="40341">
                  <c:v>-0.16782502285777401</c:v>
                </c:pt>
                <c:pt idx="40342">
                  <c:v>-0.17184906770307401</c:v>
                </c:pt>
                <c:pt idx="40343">
                  <c:v>-0.176163250207822</c:v>
                </c:pt>
                <c:pt idx="40344">
                  <c:v>-0.18022541400178399</c:v>
                </c:pt>
                <c:pt idx="40345">
                  <c:v>-0.18477713885295499</c:v>
                </c:pt>
                <c:pt idx="40346">
                  <c:v>-0.18874602360079301</c:v>
                </c:pt>
                <c:pt idx="40347">
                  <c:v>-0.19296679494611399</c:v>
                </c:pt>
                <c:pt idx="40348">
                  <c:v>-0.19703451577548001</c:v>
                </c:pt>
                <c:pt idx="40349">
                  <c:v>-0.201071147051645</c:v>
                </c:pt>
                <c:pt idx="40350">
                  <c:v>-0.20492632661521501</c:v>
                </c:pt>
                <c:pt idx="40351">
                  <c:v>-0.20848608591023299</c:v>
                </c:pt>
                <c:pt idx="40352">
                  <c:v>-0.212759835257016</c:v>
                </c:pt>
                <c:pt idx="40353">
                  <c:v>-0.216109688862061</c:v>
                </c:pt>
                <c:pt idx="40354">
                  <c:v>-0.219777897306248</c:v>
                </c:pt>
                <c:pt idx="40355">
                  <c:v>-0.22303113349126699</c:v>
                </c:pt>
                <c:pt idx="40356">
                  <c:v>-0.22610327481901199</c:v>
                </c:pt>
                <c:pt idx="40357">
                  <c:v>-0.229642201144446</c:v>
                </c:pt>
                <c:pt idx="40358">
                  <c:v>-0.23249544817439899</c:v>
                </c:pt>
                <c:pt idx="40359">
                  <c:v>-0.23549089756666899</c:v>
                </c:pt>
                <c:pt idx="40360">
                  <c:v>-0.237886326140239</c:v>
                </c:pt>
                <c:pt idx="40361">
                  <c:v>-0.240438264204931</c:v>
                </c:pt>
                <c:pt idx="40362">
                  <c:v>-0.24302657687641699</c:v>
                </c:pt>
                <c:pt idx="40363">
                  <c:v>-0.24519309997719599</c:v>
                </c:pt>
                <c:pt idx="40364">
                  <c:v>-0.24703057281613799</c:v>
                </c:pt>
                <c:pt idx="40365">
                  <c:v>-0.248920253749744</c:v>
                </c:pt>
                <c:pt idx="40366">
                  <c:v>-0.25054194423242498</c:v>
                </c:pt>
                <c:pt idx="40367">
                  <c:v>-0.25219233412106201</c:v>
                </c:pt>
                <c:pt idx="40368">
                  <c:v>-0.25362892483114402</c:v>
                </c:pt>
                <c:pt idx="40369">
                  <c:v>-0.254557607425838</c:v>
                </c:pt>
                <c:pt idx="40370">
                  <c:v>-0.25551855504370102</c:v>
                </c:pt>
                <c:pt idx="40371">
                  <c:v>-0.25654088734206099</c:v>
                </c:pt>
                <c:pt idx="40372">
                  <c:v>-0.25723123351466398</c:v>
                </c:pt>
                <c:pt idx="40373">
                  <c:v>-0.25748424237675199</c:v>
                </c:pt>
                <c:pt idx="40374">
                  <c:v>-0.25794024031075402</c:v>
                </c:pt>
                <c:pt idx="40375">
                  <c:v>-0.25807406608215</c:v>
                </c:pt>
                <c:pt idx="40376">
                  <c:v>-0.25818726271310899</c:v>
                </c:pt>
                <c:pt idx="40377">
                  <c:v>-0.25791871756763501</c:v>
                </c:pt>
                <c:pt idx="40378">
                  <c:v>-0.25750352911023799</c:v>
                </c:pt>
                <c:pt idx="40379">
                  <c:v>-0.25747528118924001</c:v>
                </c:pt>
                <c:pt idx="40380">
                  <c:v>-0.25653722202826401</c:v>
                </c:pt>
                <c:pt idx="40381">
                  <c:v>-0.256116848715219</c:v>
                </c:pt>
                <c:pt idx="40382">
                  <c:v>-0.25517782423009699</c:v>
                </c:pt>
                <c:pt idx="40383">
                  <c:v>-0.25408338315222401</c:v>
                </c:pt>
                <c:pt idx="40384">
                  <c:v>-0.253592081738784</c:v>
                </c:pt>
                <c:pt idx="40385">
                  <c:v>-0.25231631993579701</c:v>
                </c:pt>
                <c:pt idx="40386">
                  <c:v>-0.25106088058304599</c:v>
                </c:pt>
                <c:pt idx="40387">
                  <c:v>-0.249752649842295</c:v>
                </c:pt>
                <c:pt idx="40388">
                  <c:v>-0.248376246850394</c:v>
                </c:pt>
                <c:pt idx="40389">
                  <c:v>-0.24729589682120401</c:v>
                </c:pt>
                <c:pt idx="40390">
                  <c:v>-0.245730554516466</c:v>
                </c:pt>
                <c:pt idx="40391">
                  <c:v>-0.24420802642879899</c:v>
                </c:pt>
                <c:pt idx="40392">
                  <c:v>-0.242520574693526</c:v>
                </c:pt>
                <c:pt idx="40393">
                  <c:v>-0.24097520295153499</c:v>
                </c:pt>
                <c:pt idx="40394">
                  <c:v>-0.239659069891761</c:v>
                </c:pt>
                <c:pt idx="40395">
                  <c:v>-0.238185020715694</c:v>
                </c:pt>
                <c:pt idx="40396">
                  <c:v>-0.236231132898235</c:v>
                </c:pt>
                <c:pt idx="40397">
                  <c:v>-0.234807004937578</c:v>
                </c:pt>
                <c:pt idx="40398">
                  <c:v>-0.23329233993666701</c:v>
                </c:pt>
                <c:pt idx="40399">
                  <c:v>-0.23178633374031701</c:v>
                </c:pt>
                <c:pt idx="40400">
                  <c:v>-0.23019269438173801</c:v>
                </c:pt>
                <c:pt idx="40401">
                  <c:v>-0.22854484843476899</c:v>
                </c:pt>
                <c:pt idx="40402">
                  <c:v>-0.226884584023238</c:v>
                </c:pt>
                <c:pt idx="40403">
                  <c:v>-0.22543538005049901</c:v>
                </c:pt>
                <c:pt idx="40404">
                  <c:v>-0.22407199074040399</c:v>
                </c:pt>
                <c:pt idx="40405">
                  <c:v>-0.22240106287886499</c:v>
                </c:pt>
                <c:pt idx="40406">
                  <c:v>-0.22118546319040999</c:v>
                </c:pt>
                <c:pt idx="40407">
                  <c:v>-0.219569442843809</c:v>
                </c:pt>
                <c:pt idx="40408">
                  <c:v>-0.218291338612701</c:v>
                </c:pt>
                <c:pt idx="40409">
                  <c:v>-0.21684472817661399</c:v>
                </c:pt>
                <c:pt idx="40410">
                  <c:v>-0.21551053871263401</c:v>
                </c:pt>
                <c:pt idx="40411">
                  <c:v>-0.21453602307616099</c:v>
                </c:pt>
                <c:pt idx="40412">
                  <c:v>-0.212973495777661</c:v>
                </c:pt>
                <c:pt idx="40413">
                  <c:v>-0.21174606251792899</c:v>
                </c:pt>
                <c:pt idx="40414">
                  <c:v>-0.21032332725292699</c:v>
                </c:pt>
                <c:pt idx="40415">
                  <c:v>-0.209082084843631</c:v>
                </c:pt>
                <c:pt idx="40416">
                  <c:v>-0.20809739251762799</c:v>
                </c:pt>
                <c:pt idx="40417">
                  <c:v>-0.206750630900429</c:v>
                </c:pt>
                <c:pt idx="40418">
                  <c:v>-0.20526889124144501</c:v>
                </c:pt>
                <c:pt idx="40419">
                  <c:v>-0.203679413270758</c:v>
                </c:pt>
                <c:pt idx="40420">
                  <c:v>-0.20260605211320901</c:v>
                </c:pt>
                <c:pt idx="40421">
                  <c:v>-0.201437040046864</c:v>
                </c:pt>
                <c:pt idx="40422">
                  <c:v>-0.20026065202176799</c:v>
                </c:pt>
                <c:pt idx="40423">
                  <c:v>-0.19837309570532799</c:v>
                </c:pt>
                <c:pt idx="40424">
                  <c:v>-0.19691743291289199</c:v>
                </c:pt>
                <c:pt idx="40425">
                  <c:v>-0.19554239324298001</c:v>
                </c:pt>
                <c:pt idx="40426">
                  <c:v>-0.19406226282995701</c:v>
                </c:pt>
                <c:pt idx="40427">
                  <c:v>-0.19261980740454199</c:v>
                </c:pt>
                <c:pt idx="40428">
                  <c:v>-0.19061744146170401</c:v>
                </c:pt>
                <c:pt idx="40429">
                  <c:v>-0.18887588990633</c:v>
                </c:pt>
                <c:pt idx="40430">
                  <c:v>-0.18713542606307301</c:v>
                </c:pt>
                <c:pt idx="40431">
                  <c:v>-0.18542693512008401</c:v>
                </c:pt>
                <c:pt idx="40432">
                  <c:v>-0.18347763600952099</c:v>
                </c:pt>
                <c:pt idx="40433">
                  <c:v>-0.18139813716004499</c:v>
                </c:pt>
                <c:pt idx="40434">
                  <c:v>-0.17927172401073699</c:v>
                </c:pt>
                <c:pt idx="40435">
                  <c:v>-0.17719622192371701</c:v>
                </c:pt>
                <c:pt idx="40436">
                  <c:v>-0.17501203120419401</c:v>
                </c:pt>
                <c:pt idx="40437">
                  <c:v>-0.17259733835271299</c:v>
                </c:pt>
                <c:pt idx="40438">
                  <c:v>-0.170516076295777</c:v>
                </c:pt>
                <c:pt idx="40439">
                  <c:v>-0.167733127818775</c:v>
                </c:pt>
                <c:pt idx="40440">
                  <c:v>-0.16519170905745301</c:v>
                </c:pt>
                <c:pt idx="40441">
                  <c:v>-0.162425664776883</c:v>
                </c:pt>
                <c:pt idx="40442">
                  <c:v>-0.15959445625304899</c:v>
                </c:pt>
                <c:pt idx="40443">
                  <c:v>-0.157044275842709</c:v>
                </c:pt>
                <c:pt idx="40444">
                  <c:v>-0.15400055490226999</c:v>
                </c:pt>
                <c:pt idx="40445">
                  <c:v>-0.15087735325454801</c:v>
                </c:pt>
                <c:pt idx="40446">
                  <c:v>-0.147624018386524</c:v>
                </c:pt>
                <c:pt idx="40447">
                  <c:v>-0.14453003082730401</c:v>
                </c:pt>
                <c:pt idx="40448">
                  <c:v>-0.14153004294147001</c:v>
                </c:pt>
                <c:pt idx="40449">
                  <c:v>-0.13843232777564701</c:v>
                </c:pt>
                <c:pt idx="40450">
                  <c:v>-0.13475479718739899</c:v>
                </c:pt>
                <c:pt idx="40451">
                  <c:v>-0.13142847395603299</c:v>
                </c:pt>
                <c:pt idx="40452">
                  <c:v>-0.12791560773991201</c:v>
                </c:pt>
                <c:pt idx="40453">
                  <c:v>-0.12467820453171399</c:v>
                </c:pt>
                <c:pt idx="40454">
                  <c:v>-0.12124681862554</c:v>
                </c:pt>
                <c:pt idx="40455">
                  <c:v>-0.117349234998411</c:v>
                </c:pt>
                <c:pt idx="40456">
                  <c:v>-0.113750238299553</c:v>
                </c:pt>
                <c:pt idx="40457">
                  <c:v>-0.110120908904658</c:v>
                </c:pt>
                <c:pt idx="40458">
                  <c:v>-0.10675445494317801</c:v>
                </c:pt>
                <c:pt idx="40459">
                  <c:v>-0.10311488921522199</c:v>
                </c:pt>
                <c:pt idx="40460">
                  <c:v>-9.9410404890160994E-2</c:v>
                </c:pt>
                <c:pt idx="40461">
                  <c:v>-9.5638684533719903E-2</c:v>
                </c:pt>
                <c:pt idx="40462">
                  <c:v>-9.2274835581195494E-2</c:v>
                </c:pt>
                <c:pt idx="40463">
                  <c:v>-8.8806493656599705E-2</c:v>
                </c:pt>
                <c:pt idx="40464">
                  <c:v>-8.5017597931203698E-2</c:v>
                </c:pt>
                <c:pt idx="40465">
                  <c:v>-8.1869472976695598E-2</c:v>
                </c:pt>
                <c:pt idx="40466">
                  <c:v>-7.8242002204865005E-2</c:v>
                </c:pt>
                <c:pt idx="40467">
                  <c:v>-7.49504989133528E-2</c:v>
                </c:pt>
                <c:pt idx="40468">
                  <c:v>-7.1651941584304699E-2</c:v>
                </c:pt>
                <c:pt idx="40469">
                  <c:v>-6.8446432156468298E-2</c:v>
                </c:pt>
                <c:pt idx="40470">
                  <c:v>-6.5759077921603001E-2</c:v>
                </c:pt>
                <c:pt idx="40471">
                  <c:v>-6.2513901730519406E-2</c:v>
                </c:pt>
                <c:pt idx="40472">
                  <c:v>-5.9533470632617901E-2</c:v>
                </c:pt>
                <c:pt idx="40473">
                  <c:v>-5.6897993141316203E-2</c:v>
                </c:pt>
                <c:pt idx="40474">
                  <c:v>-5.4132366029011399E-2</c:v>
                </c:pt>
                <c:pt idx="40475">
                  <c:v>-5.1797480222597198E-2</c:v>
                </c:pt>
                <c:pt idx="40476">
                  <c:v>-4.9503627156084098E-2</c:v>
                </c:pt>
                <c:pt idx="40477">
                  <c:v>-4.6900580050050801E-2</c:v>
                </c:pt>
                <c:pt idx="40478">
                  <c:v>-4.4886205991759E-2</c:v>
                </c:pt>
                <c:pt idx="40479">
                  <c:v>-4.2813991550330999E-2</c:v>
                </c:pt>
                <c:pt idx="40480">
                  <c:v>-4.09661490173375E-2</c:v>
                </c:pt>
                <c:pt idx="40481">
                  <c:v>-3.9540580702851498E-2</c:v>
                </c:pt>
                <c:pt idx="40482">
                  <c:v>-3.7386164653923699E-2</c:v>
                </c:pt>
                <c:pt idx="40483">
                  <c:v>-3.6074786321194798E-2</c:v>
                </c:pt>
                <c:pt idx="40484">
                  <c:v>-3.4737083996624299E-2</c:v>
                </c:pt>
                <c:pt idx="40485">
                  <c:v>-3.3710141300309297E-2</c:v>
                </c:pt>
                <c:pt idx="40486">
                  <c:v>-3.2523731065578203E-2</c:v>
                </c:pt>
                <c:pt idx="40487">
                  <c:v>-3.1510826258530203E-2</c:v>
                </c:pt>
                <c:pt idx="40488">
                  <c:v>-3.0769027296064899E-2</c:v>
                </c:pt>
                <c:pt idx="40489">
                  <c:v>-3.0150717051165201E-2</c:v>
                </c:pt>
                <c:pt idx="40490">
                  <c:v>-2.99063929738639E-2</c:v>
                </c:pt>
                <c:pt idx="40491">
                  <c:v>-2.9187392898384099E-2</c:v>
                </c:pt>
                <c:pt idx="40492">
                  <c:v>-2.9017395643514899E-2</c:v>
                </c:pt>
                <c:pt idx="40493">
                  <c:v>-2.8752998660618201E-2</c:v>
                </c:pt>
                <c:pt idx="40494">
                  <c:v>-2.8491626945179999E-2</c:v>
                </c:pt>
                <c:pt idx="40495">
                  <c:v>-2.8677885633283402E-2</c:v>
                </c:pt>
                <c:pt idx="40496">
                  <c:v>-2.84739212478635E-2</c:v>
                </c:pt>
                <c:pt idx="40497">
                  <c:v>-2.89064651360257E-2</c:v>
                </c:pt>
                <c:pt idx="40498">
                  <c:v>-2.8997578262749801E-2</c:v>
                </c:pt>
                <c:pt idx="40499">
                  <c:v>-2.9275951476888398E-2</c:v>
                </c:pt>
                <c:pt idx="40500">
                  <c:v>-2.96124171647471E-2</c:v>
                </c:pt>
                <c:pt idx="40501">
                  <c:v>-2.9731975758074101E-2</c:v>
                </c:pt>
                <c:pt idx="40502">
                  <c:v>-3.0384889738603298E-2</c:v>
                </c:pt>
                <c:pt idx="40503">
                  <c:v>-3.07435281354171E-2</c:v>
                </c:pt>
                <c:pt idx="40504">
                  <c:v>-3.0937517180134402E-2</c:v>
                </c:pt>
                <c:pt idx="40505">
                  <c:v>-3.1473121157238597E-2</c:v>
                </c:pt>
                <c:pt idx="40506">
                  <c:v>-3.1809983851902403E-2</c:v>
                </c:pt>
                <c:pt idx="40507">
                  <c:v>-3.2335988129608403E-2</c:v>
                </c:pt>
                <c:pt idx="40508">
                  <c:v>-3.2969840885949203E-2</c:v>
                </c:pt>
                <c:pt idx="40509">
                  <c:v>-3.2894682173647903E-2</c:v>
                </c:pt>
                <c:pt idx="40510">
                  <c:v>-3.3121369295386498E-2</c:v>
                </c:pt>
                <c:pt idx="40511">
                  <c:v>-3.3425041785651602E-2</c:v>
                </c:pt>
                <c:pt idx="40512">
                  <c:v>-3.3784782866382E-2</c:v>
                </c:pt>
                <c:pt idx="40513">
                  <c:v>-3.3905267908809399E-2</c:v>
                </c:pt>
                <c:pt idx="40514">
                  <c:v>-3.3645574672564502E-2</c:v>
                </c:pt>
                <c:pt idx="40515">
                  <c:v>-3.3743067298909801E-2</c:v>
                </c:pt>
                <c:pt idx="40516">
                  <c:v>-3.35131716446916E-2</c:v>
                </c:pt>
                <c:pt idx="40517">
                  <c:v>-3.35778042892498E-2</c:v>
                </c:pt>
                <c:pt idx="40518">
                  <c:v>-3.3008038353632002E-2</c:v>
                </c:pt>
                <c:pt idx="40519">
                  <c:v>-3.2631526181094897E-2</c:v>
                </c:pt>
                <c:pt idx="40520">
                  <c:v>-3.1835016035323398E-2</c:v>
                </c:pt>
                <c:pt idx="40521">
                  <c:v>-3.1223944136072601E-2</c:v>
                </c:pt>
                <c:pt idx="40522">
                  <c:v>-3.0476973162244899E-2</c:v>
                </c:pt>
                <c:pt idx="40523">
                  <c:v>-2.9095601358827501E-2</c:v>
                </c:pt>
                <c:pt idx="40524">
                  <c:v>-2.8334566397845599E-2</c:v>
                </c:pt>
                <c:pt idx="40525">
                  <c:v>-2.6987960491772101E-2</c:v>
                </c:pt>
                <c:pt idx="40526">
                  <c:v>-2.5625141128994999E-2</c:v>
                </c:pt>
                <c:pt idx="40527">
                  <c:v>-2.4141835247622801E-2</c:v>
                </c:pt>
                <c:pt idx="40528">
                  <c:v>-2.2348926781870199E-2</c:v>
                </c:pt>
                <c:pt idx="40529">
                  <c:v>-2.0785954494075699E-2</c:v>
                </c:pt>
                <c:pt idx="40530">
                  <c:v>-1.8752806731645401E-2</c:v>
                </c:pt>
                <c:pt idx="40531">
                  <c:v>-1.6572190135301399E-2</c:v>
                </c:pt>
                <c:pt idx="40532">
                  <c:v>-1.43432188454503E-2</c:v>
                </c:pt>
                <c:pt idx="40533">
                  <c:v>-1.1900097662713299E-2</c:v>
                </c:pt>
                <c:pt idx="40534">
                  <c:v>-9.4598956816191893E-3</c:v>
                </c:pt>
                <c:pt idx="40535">
                  <c:v>-7.2294427912043104E-3</c:v>
                </c:pt>
                <c:pt idx="40536">
                  <c:v>-4.0165684014010104E-3</c:v>
                </c:pt>
                <c:pt idx="40537">
                  <c:v>-1.1759515332283501E-3</c:v>
                </c:pt>
                <c:pt idx="40538">
                  <c:v>1.8118551777255799E-3</c:v>
                </c:pt>
                <c:pt idx="40539">
                  <c:v>4.8622869172809799E-3</c:v>
                </c:pt>
                <c:pt idx="40540">
                  <c:v>7.9032622530800806E-3</c:v>
                </c:pt>
                <c:pt idx="40541">
                  <c:v>1.14467705137419E-2</c:v>
                </c:pt>
                <c:pt idx="40542">
                  <c:v>1.4836820559549499E-2</c:v>
                </c:pt>
                <c:pt idx="40543">
                  <c:v>1.8392181463275498E-2</c:v>
                </c:pt>
                <c:pt idx="40544">
                  <c:v>2.1702549174327099E-2</c:v>
                </c:pt>
                <c:pt idx="40545">
                  <c:v>2.5474395894155601E-2</c:v>
                </c:pt>
                <c:pt idx="40546">
                  <c:v>2.9236514910131101E-2</c:v>
                </c:pt>
                <c:pt idx="40547">
                  <c:v>3.30967246816221E-2</c:v>
                </c:pt>
                <c:pt idx="40548">
                  <c:v>3.7073936570029303E-2</c:v>
                </c:pt>
                <c:pt idx="40549">
                  <c:v>4.0874187055014298E-2</c:v>
                </c:pt>
                <c:pt idx="40550">
                  <c:v>4.5215285312274901E-2</c:v>
                </c:pt>
                <c:pt idx="40551">
                  <c:v>4.8927719552081098E-2</c:v>
                </c:pt>
                <c:pt idx="40552">
                  <c:v>5.29272088351984E-2</c:v>
                </c:pt>
                <c:pt idx="40553">
                  <c:v>5.7089153744798699E-2</c:v>
                </c:pt>
                <c:pt idx="40554">
                  <c:v>6.1064385921986299E-2</c:v>
                </c:pt>
                <c:pt idx="40555">
                  <c:v>6.5436230805463902E-2</c:v>
                </c:pt>
                <c:pt idx="40556">
                  <c:v>6.9242883258573695E-2</c:v>
                </c:pt>
                <c:pt idx="40557">
                  <c:v>7.3445185377758307E-2</c:v>
                </c:pt>
                <c:pt idx="40558">
                  <c:v>7.7516073370130195E-2</c:v>
                </c:pt>
                <c:pt idx="40559">
                  <c:v>8.1714898026153296E-2</c:v>
                </c:pt>
                <c:pt idx="40560">
                  <c:v>8.6028860789454098E-2</c:v>
                </c:pt>
                <c:pt idx="40561">
                  <c:v>8.9774145601440897E-2</c:v>
                </c:pt>
                <c:pt idx="40562">
                  <c:v>9.3755230073423304E-2</c:v>
                </c:pt>
                <c:pt idx="40563">
                  <c:v>9.8002970615567203E-2</c:v>
                </c:pt>
                <c:pt idx="40564">
                  <c:v>0.102109075823156</c:v>
                </c:pt>
                <c:pt idx="40565">
                  <c:v>0.106119402554869</c:v>
                </c:pt>
                <c:pt idx="40566">
                  <c:v>0.109981345759287</c:v>
                </c:pt>
                <c:pt idx="40567">
                  <c:v>0.113542953787109</c:v>
                </c:pt>
                <c:pt idx="40568">
                  <c:v>0.117613981834035</c:v>
                </c:pt>
                <c:pt idx="40569">
                  <c:v>0.12128736775552799</c:v>
                </c:pt>
                <c:pt idx="40570">
                  <c:v>0.125125313771795</c:v>
                </c:pt>
                <c:pt idx="40571">
                  <c:v>0.12870788714595699</c:v>
                </c:pt>
                <c:pt idx="40572">
                  <c:v>0.132315655484114</c:v>
                </c:pt>
                <c:pt idx="40573">
                  <c:v>0.136186435654291</c:v>
                </c:pt>
                <c:pt idx="40574">
                  <c:v>0.13958817756766401</c:v>
                </c:pt>
                <c:pt idx="40575">
                  <c:v>0.14336615190691601</c:v>
                </c:pt>
                <c:pt idx="40576">
                  <c:v>0.14671337777352</c:v>
                </c:pt>
                <c:pt idx="40577">
                  <c:v>0.150335788206514</c:v>
                </c:pt>
                <c:pt idx="40578">
                  <c:v>0.15354117945926801</c:v>
                </c:pt>
                <c:pt idx="40579">
                  <c:v>0.15677788784160099</c:v>
                </c:pt>
                <c:pt idx="40580">
                  <c:v>0.16016434211450001</c:v>
                </c:pt>
                <c:pt idx="40581">
                  <c:v>0.16330116112071699</c:v>
                </c:pt>
                <c:pt idx="40582">
                  <c:v>0.16691131982508001</c:v>
                </c:pt>
                <c:pt idx="40583">
                  <c:v>0.169568037232424</c:v>
                </c:pt>
                <c:pt idx="40584">
                  <c:v>0.17280491051800101</c:v>
                </c:pt>
                <c:pt idx="40585">
                  <c:v>0.17586097842272699</c:v>
                </c:pt>
                <c:pt idx="40586">
                  <c:v>0.17896057388127301</c:v>
                </c:pt>
                <c:pt idx="40587">
                  <c:v>0.18219675394510201</c:v>
                </c:pt>
                <c:pt idx="40588">
                  <c:v>0.184850039604881</c:v>
                </c:pt>
                <c:pt idx="40589">
                  <c:v>0.187755477779493</c:v>
                </c:pt>
                <c:pt idx="40590">
                  <c:v>0.19060777614372601</c:v>
                </c:pt>
                <c:pt idx="40591">
                  <c:v>0.19363960531192401</c:v>
                </c:pt>
                <c:pt idx="40592">
                  <c:v>0.19658696429879199</c:v>
                </c:pt>
                <c:pt idx="40593">
                  <c:v>0.199416850396363</c:v>
                </c:pt>
                <c:pt idx="40594">
                  <c:v>0.20170025850887299</c:v>
                </c:pt>
                <c:pt idx="40595">
                  <c:v>0.20451978163132101</c:v>
                </c:pt>
                <c:pt idx="40596">
                  <c:v>0.20731425915103499</c:v>
                </c:pt>
                <c:pt idx="40597">
                  <c:v>0.21003957259616901</c:v>
                </c:pt>
                <c:pt idx="40598">
                  <c:v>0.21252201599784501</c:v>
                </c:pt>
                <c:pt idx="40599">
                  <c:v>0.21491823734350801</c:v>
                </c:pt>
                <c:pt idx="40600">
                  <c:v>0.21737897601279901</c:v>
                </c:pt>
                <c:pt idx="40601">
                  <c:v>0.21980914799481399</c:v>
                </c:pt>
                <c:pt idx="40602">
                  <c:v>0.22229895107332301</c:v>
                </c:pt>
                <c:pt idx="40603">
                  <c:v>0.224438688043017</c:v>
                </c:pt>
                <c:pt idx="40604">
                  <c:v>0.22693133686262701</c:v>
                </c:pt>
                <c:pt idx="40605">
                  <c:v>0.22885088809465801</c:v>
                </c:pt>
                <c:pt idx="40606">
                  <c:v>0.230998011262883</c:v>
                </c:pt>
                <c:pt idx="40607">
                  <c:v>0.233059603254999</c:v>
                </c:pt>
                <c:pt idx="40608">
                  <c:v>0.23496417489612301</c:v>
                </c:pt>
                <c:pt idx="40609">
                  <c:v>0.23713204147119901</c:v>
                </c:pt>
                <c:pt idx="40610">
                  <c:v>0.23853048830029699</c:v>
                </c:pt>
                <c:pt idx="40611">
                  <c:v>0.24028914648202701</c:v>
                </c:pt>
                <c:pt idx="40612">
                  <c:v>0.24189383633797401</c:v>
                </c:pt>
                <c:pt idx="40613">
                  <c:v>0.24363794520506901</c:v>
                </c:pt>
                <c:pt idx="40614">
                  <c:v>0.24506690892782301</c:v>
                </c:pt>
                <c:pt idx="40615">
                  <c:v>0.24626942303871599</c:v>
                </c:pt>
                <c:pt idx="40616">
                  <c:v>0.24748120267659199</c:v>
                </c:pt>
                <c:pt idx="40617">
                  <c:v>0.24839892112675099</c:v>
                </c:pt>
                <c:pt idx="40618">
                  <c:v>0.24973600691358799</c:v>
                </c:pt>
                <c:pt idx="40619">
                  <c:v>0.25063677071260998</c:v>
                </c:pt>
                <c:pt idx="40620">
                  <c:v>0.25139745997962998</c:v>
                </c:pt>
                <c:pt idx="40621">
                  <c:v>0.25157690765986601</c:v>
                </c:pt>
                <c:pt idx="40622">
                  <c:v>0.25234452533329998</c:v>
                </c:pt>
                <c:pt idx="40623">
                  <c:v>0.25270456889870901</c:v>
                </c:pt>
                <c:pt idx="40624">
                  <c:v>0.25297466284673198</c:v>
                </c:pt>
                <c:pt idx="40625">
                  <c:v>0.25311882217270298</c:v>
                </c:pt>
                <c:pt idx="40626">
                  <c:v>0.25269837279957202</c:v>
                </c:pt>
                <c:pt idx="40627">
                  <c:v>0.252741599938757</c:v>
                </c:pt>
                <c:pt idx="40628">
                  <c:v>0.25242321519715399</c:v>
                </c:pt>
                <c:pt idx="40629">
                  <c:v>0.25210349785277503</c:v>
                </c:pt>
                <c:pt idx="40630">
                  <c:v>0.25142354151952701</c:v>
                </c:pt>
                <c:pt idx="40631">
                  <c:v>0.25063912285560103</c:v>
                </c:pt>
                <c:pt idx="40632">
                  <c:v>0.24963293894102301</c:v>
                </c:pt>
                <c:pt idx="40633">
                  <c:v>0.24865148058410899</c:v>
                </c:pt>
                <c:pt idx="40634">
                  <c:v>0.247613496162815</c:v>
                </c:pt>
                <c:pt idx="40635">
                  <c:v>0.246276541078155</c:v>
                </c:pt>
                <c:pt idx="40636">
                  <c:v>0.24496394955977899</c:v>
                </c:pt>
                <c:pt idx="40637">
                  <c:v>0.24312560313491199</c:v>
                </c:pt>
                <c:pt idx="40638">
                  <c:v>0.241640190315727</c:v>
                </c:pt>
                <c:pt idx="40639">
                  <c:v>0.23977845272457901</c:v>
                </c:pt>
                <c:pt idx="40640">
                  <c:v>0.238039106457754</c:v>
                </c:pt>
                <c:pt idx="40641">
                  <c:v>0.23618358209434701</c:v>
                </c:pt>
                <c:pt idx="40642">
                  <c:v>0.23379943477842499</c:v>
                </c:pt>
                <c:pt idx="40643">
                  <c:v>0.23162906739515601</c:v>
                </c:pt>
                <c:pt idx="40644">
                  <c:v>0.22949083045181701</c:v>
                </c:pt>
                <c:pt idx="40645">
                  <c:v>0.22714096842957901</c:v>
                </c:pt>
                <c:pt idx="40646">
                  <c:v>0.224770857196887</c:v>
                </c:pt>
                <c:pt idx="40647">
                  <c:v>0.2219998900573</c:v>
                </c:pt>
                <c:pt idx="40648">
                  <c:v>0.21942486818071799</c:v>
                </c:pt>
                <c:pt idx="40649">
                  <c:v>0.216999385384714</c:v>
                </c:pt>
                <c:pt idx="40650">
                  <c:v>0.214404149457324</c:v>
                </c:pt>
                <c:pt idx="40651">
                  <c:v>0.21189809325051601</c:v>
                </c:pt>
                <c:pt idx="40652">
                  <c:v>0.20921468485976499</c:v>
                </c:pt>
                <c:pt idx="40653">
                  <c:v>0.20625954605975999</c:v>
                </c:pt>
                <c:pt idx="40654">
                  <c:v>0.204052887481418</c:v>
                </c:pt>
                <c:pt idx="40655">
                  <c:v>0.20136411202204399</c:v>
                </c:pt>
                <c:pt idx="40656">
                  <c:v>0.19905737757342901</c:v>
                </c:pt>
                <c:pt idx="40657">
                  <c:v>0.19617218428486499</c:v>
                </c:pt>
                <c:pt idx="40658">
                  <c:v>0.19373767267271499</c:v>
                </c:pt>
                <c:pt idx="40659">
                  <c:v>0.191293943905744</c:v>
                </c:pt>
                <c:pt idx="40660">
                  <c:v>0.18871373092265001</c:v>
                </c:pt>
                <c:pt idx="40661">
                  <c:v>0.18671128428158601</c:v>
                </c:pt>
                <c:pt idx="40662">
                  <c:v>0.184236949105621</c:v>
                </c:pt>
                <c:pt idx="40663">
                  <c:v>0.18221952473533201</c:v>
                </c:pt>
                <c:pt idx="40664">
                  <c:v>0.17995633803932901</c:v>
                </c:pt>
                <c:pt idx="40665">
                  <c:v>0.17819752936485</c:v>
                </c:pt>
                <c:pt idx="40666">
                  <c:v>0.176280471246999</c:v>
                </c:pt>
                <c:pt idx="40667">
                  <c:v>0.17466237931982301</c:v>
                </c:pt>
                <c:pt idx="40668">
                  <c:v>0.17321894760842499</c:v>
                </c:pt>
                <c:pt idx="40669">
                  <c:v>0.17130691313068799</c:v>
                </c:pt>
                <c:pt idx="40670">
                  <c:v>0.17028755972902901</c:v>
                </c:pt>
                <c:pt idx="40671">
                  <c:v>0.16904742921152499</c:v>
                </c:pt>
                <c:pt idx="40672">
                  <c:v>0.16785310056098601</c:v>
                </c:pt>
                <c:pt idx="40673">
                  <c:v>0.16690602718839301</c:v>
                </c:pt>
                <c:pt idx="40674">
                  <c:v>0.166051663304393</c:v>
                </c:pt>
                <c:pt idx="40675">
                  <c:v>0.16523687471749701</c:v>
                </c:pt>
                <c:pt idx="40676">
                  <c:v>0.164848335245558</c:v>
                </c:pt>
                <c:pt idx="40677">
                  <c:v>0.16435702761378901</c:v>
                </c:pt>
                <c:pt idx="40678">
                  <c:v>0.164260167753218</c:v>
                </c:pt>
                <c:pt idx="40679">
                  <c:v>0.16389038171141301</c:v>
                </c:pt>
                <c:pt idx="40680">
                  <c:v>0.16364022401529099</c:v>
                </c:pt>
                <c:pt idx="40681">
                  <c:v>0.164070172041965</c:v>
                </c:pt>
                <c:pt idx="40682">
                  <c:v>0.16410815274705801</c:v>
                </c:pt>
                <c:pt idx="40683">
                  <c:v>0.16440035461352501</c:v>
                </c:pt>
                <c:pt idx="40684">
                  <c:v>0.164498325129737</c:v>
                </c:pt>
                <c:pt idx="40685">
                  <c:v>0.16500465010651999</c:v>
                </c:pt>
                <c:pt idx="40686">
                  <c:v>0.165816720937975</c:v>
                </c:pt>
                <c:pt idx="40687">
                  <c:v>0.166101350429432</c:v>
                </c:pt>
                <c:pt idx="40688">
                  <c:v>0.166830619514963</c:v>
                </c:pt>
                <c:pt idx="40689">
                  <c:v>0.16739116214230301</c:v>
                </c:pt>
                <c:pt idx="40690">
                  <c:v>0.16837876022487899</c:v>
                </c:pt>
                <c:pt idx="40691">
                  <c:v>0.16923206637587701</c:v>
                </c:pt>
                <c:pt idx="40692">
                  <c:v>0.17010339374574299</c:v>
                </c:pt>
                <c:pt idx="40693">
                  <c:v>0.17100271158671601</c:v>
                </c:pt>
                <c:pt idx="40694">
                  <c:v>0.17170125818663801</c:v>
                </c:pt>
                <c:pt idx="40695">
                  <c:v>0.17290593335823401</c:v>
                </c:pt>
                <c:pt idx="40696">
                  <c:v>0.17328889277338999</c:v>
                </c:pt>
                <c:pt idx="40697">
                  <c:v>0.174386428986052</c:v>
                </c:pt>
                <c:pt idx="40698">
                  <c:v>0.174891877560274</c:v>
                </c:pt>
                <c:pt idx="40699">
                  <c:v>0.17560095379931201</c:v>
                </c:pt>
                <c:pt idx="40700">
                  <c:v>0.176332724359338</c:v>
                </c:pt>
                <c:pt idx="40701">
                  <c:v>0.17650764287430701</c:v>
                </c:pt>
                <c:pt idx="40702">
                  <c:v>0.17733448235316299</c:v>
                </c:pt>
                <c:pt idx="40703">
                  <c:v>0.17740337772785</c:v>
                </c:pt>
                <c:pt idx="40704">
                  <c:v>0.177925204063556</c:v>
                </c:pt>
                <c:pt idx="40705">
                  <c:v>0.17804932141862101</c:v>
                </c:pt>
                <c:pt idx="40706">
                  <c:v>0.177985423440808</c:v>
                </c:pt>
                <c:pt idx="40707">
                  <c:v>0.17772435926164401</c:v>
                </c:pt>
                <c:pt idx="40708">
                  <c:v>0.17769510430765301</c:v>
                </c:pt>
                <c:pt idx="40709">
                  <c:v>0.17722474439390201</c:v>
                </c:pt>
                <c:pt idx="40710">
                  <c:v>0.17687617722596299</c:v>
                </c:pt>
                <c:pt idx="40711">
                  <c:v>0.176010628798733</c:v>
                </c:pt>
                <c:pt idx="40712">
                  <c:v>0.17498368324566099</c:v>
                </c:pt>
                <c:pt idx="40713">
                  <c:v>0.17433675485379499</c:v>
                </c:pt>
                <c:pt idx="40714">
                  <c:v>0.172924310005583</c:v>
                </c:pt>
                <c:pt idx="40715">
                  <c:v>0.17182149780499301</c:v>
                </c:pt>
                <c:pt idx="40716">
                  <c:v>0.17009889917342499</c:v>
                </c:pt>
                <c:pt idx="40717">
                  <c:v>0.16878591468387799</c:v>
                </c:pt>
                <c:pt idx="40718">
                  <c:v>0.166774106288127</c:v>
                </c:pt>
                <c:pt idx="40719">
                  <c:v>0.16487293490616001</c:v>
                </c:pt>
                <c:pt idx="40720">
                  <c:v>0.16278336155008699</c:v>
                </c:pt>
                <c:pt idx="40721">
                  <c:v>0.160596170113597</c:v>
                </c:pt>
                <c:pt idx="40722">
                  <c:v>0.15841187601074599</c:v>
                </c:pt>
                <c:pt idx="40723">
                  <c:v>0.15549723323585399</c:v>
                </c:pt>
                <c:pt idx="40724">
                  <c:v>0.153086403494051</c:v>
                </c:pt>
                <c:pt idx="40725">
                  <c:v>0.150166032669723</c:v>
                </c:pt>
                <c:pt idx="40726">
                  <c:v>0.14746701677007801</c:v>
                </c:pt>
                <c:pt idx="40727">
                  <c:v>0.14465757255779901</c:v>
                </c:pt>
                <c:pt idx="40728">
                  <c:v>0.14120785863161101</c:v>
                </c:pt>
                <c:pt idx="40729">
                  <c:v>0.13827579059509901</c:v>
                </c:pt>
                <c:pt idx="40730">
                  <c:v>0.13519508431428501</c:v>
                </c:pt>
                <c:pt idx="40731">
                  <c:v>0.13214695624671199</c:v>
                </c:pt>
                <c:pt idx="40732">
                  <c:v>0.12899133182691599</c:v>
                </c:pt>
                <c:pt idx="40733">
                  <c:v>0.12531821262932299</c:v>
                </c:pt>
                <c:pt idx="40734">
                  <c:v>0.122328007312831</c:v>
                </c:pt>
                <c:pt idx="40735">
                  <c:v>0.11914933202882801</c:v>
                </c:pt>
                <c:pt idx="40736">
                  <c:v>0.115967104310134</c:v>
                </c:pt>
                <c:pt idx="40737">
                  <c:v>0.112924495506577</c:v>
                </c:pt>
                <c:pt idx="40738">
                  <c:v>0.109671822402324</c:v>
                </c:pt>
                <c:pt idx="40739">
                  <c:v>0.10623759104137</c:v>
                </c:pt>
                <c:pt idx="40740">
                  <c:v>0.10378089623948</c:v>
                </c:pt>
                <c:pt idx="40741">
                  <c:v>0.100802753888316</c:v>
                </c:pt>
                <c:pt idx="40742">
                  <c:v>9.8077104248210104E-2</c:v>
                </c:pt>
                <c:pt idx="40743">
                  <c:v>9.5242801928854703E-2</c:v>
                </c:pt>
                <c:pt idx="40744">
                  <c:v>9.2751340125114504E-2</c:v>
                </c:pt>
                <c:pt idx="40745">
                  <c:v>9.0545561441915695E-2</c:v>
                </c:pt>
                <c:pt idx="40746">
                  <c:v>8.8170309499418703E-2</c:v>
                </c:pt>
                <c:pt idx="40747">
                  <c:v>8.6396207753772894E-2</c:v>
                </c:pt>
                <c:pt idx="40748">
                  <c:v>8.4362749442163903E-2</c:v>
                </c:pt>
                <c:pt idx="40749">
                  <c:v>8.2929282115897396E-2</c:v>
                </c:pt>
                <c:pt idx="40750">
                  <c:v>8.1215514286475499E-2</c:v>
                </c:pt>
                <c:pt idx="40751">
                  <c:v>7.9952165280806606E-2</c:v>
                </c:pt>
                <c:pt idx="40752">
                  <c:v>7.8971945074183703E-2</c:v>
                </c:pt>
                <c:pt idx="40753">
                  <c:v>7.8140775944209595E-2</c:v>
                </c:pt>
                <c:pt idx="40754">
                  <c:v>7.7645895715455202E-2</c:v>
                </c:pt>
                <c:pt idx="40755">
                  <c:v>7.6809686648189504E-2</c:v>
                </c:pt>
                <c:pt idx="40756">
                  <c:v>7.6746261663520401E-2</c:v>
                </c:pt>
                <c:pt idx="40757">
                  <c:v>7.6736805274739694E-2</c:v>
                </c:pt>
                <c:pt idx="40758">
                  <c:v>7.7124805558856396E-2</c:v>
                </c:pt>
                <c:pt idx="40759">
                  <c:v>7.7778728883136306E-2</c:v>
                </c:pt>
                <c:pt idx="40760">
                  <c:v>7.7989015329177E-2</c:v>
                </c:pt>
                <c:pt idx="40761">
                  <c:v>7.8670320554901293E-2</c:v>
                </c:pt>
                <c:pt idx="40762">
                  <c:v>7.9804709813260002E-2</c:v>
                </c:pt>
                <c:pt idx="40763">
                  <c:v>8.0842954552718393E-2</c:v>
                </c:pt>
                <c:pt idx="40764">
                  <c:v>8.2329143785070197E-2</c:v>
                </c:pt>
                <c:pt idx="40765">
                  <c:v>8.3716735985181603E-2</c:v>
                </c:pt>
                <c:pt idx="40766">
                  <c:v>8.4816838736462896E-2</c:v>
                </c:pt>
                <c:pt idx="40767">
                  <c:v>8.6802576590553002E-2</c:v>
                </c:pt>
                <c:pt idx="40768">
                  <c:v>8.8824931030169793E-2</c:v>
                </c:pt>
                <c:pt idx="40769">
                  <c:v>9.0644833258553506E-2</c:v>
                </c:pt>
                <c:pt idx="40770">
                  <c:v>9.2798409716359997E-2</c:v>
                </c:pt>
                <c:pt idx="40771">
                  <c:v>9.4425835591928894E-2</c:v>
                </c:pt>
                <c:pt idx="40772">
                  <c:v>9.6754006153823305E-2</c:v>
                </c:pt>
                <c:pt idx="40773">
                  <c:v>9.8863240599357499E-2</c:v>
                </c:pt>
                <c:pt idx="40774">
                  <c:v>0.10116683312507201</c:v>
                </c:pt>
                <c:pt idx="40775">
                  <c:v>0.102974948645357</c:v>
                </c:pt>
                <c:pt idx="40776">
                  <c:v>0.104959321478059</c:v>
                </c:pt>
                <c:pt idx="40777">
                  <c:v>0.10693530532142199</c:v>
                </c:pt>
                <c:pt idx="40778">
                  <c:v>0.108570187859083</c:v>
                </c:pt>
                <c:pt idx="40779">
                  <c:v>0.110707737643572</c:v>
                </c:pt>
                <c:pt idx="40780">
                  <c:v>0.111969785957085</c:v>
                </c:pt>
                <c:pt idx="40781">
                  <c:v>0.113722744476712</c:v>
                </c:pt>
                <c:pt idx="40782">
                  <c:v>0.114686107441462</c:v>
                </c:pt>
                <c:pt idx="40783">
                  <c:v>0.115893211093579</c:v>
                </c:pt>
                <c:pt idx="40784">
                  <c:v>0.116785210948673</c:v>
                </c:pt>
                <c:pt idx="40785">
                  <c:v>0.117364044269963</c:v>
                </c:pt>
                <c:pt idx="40786">
                  <c:v>0.118034712994154</c:v>
                </c:pt>
                <c:pt idx="40787">
                  <c:v>0.117710842127819</c:v>
                </c:pt>
                <c:pt idx="40788">
                  <c:v>0.11765231105002601</c:v>
                </c:pt>
                <c:pt idx="40789">
                  <c:v>0.117185754835747</c:v>
                </c:pt>
                <c:pt idx="40790">
                  <c:v>0.116316033102192</c:v>
                </c:pt>
                <c:pt idx="40791">
                  <c:v>0.115125282095215</c:v>
                </c:pt>
                <c:pt idx="40792">
                  <c:v>0.113688558358949</c:v>
                </c:pt>
                <c:pt idx="40793">
                  <c:v>0.111719252399834</c:v>
                </c:pt>
                <c:pt idx="40794">
                  <c:v>0.109269524269623</c:v>
                </c:pt>
                <c:pt idx="40795">
                  <c:v>0.107088561824925</c:v>
                </c:pt>
                <c:pt idx="40796">
                  <c:v>0.10387758980166401</c:v>
                </c:pt>
                <c:pt idx="40797">
                  <c:v>0.10058013481757699</c:v>
                </c:pt>
                <c:pt idx="40798">
                  <c:v>9.6627357033753802E-2</c:v>
                </c:pt>
                <c:pt idx="40799">
                  <c:v>9.2489711689713303E-2</c:v>
                </c:pt>
                <c:pt idx="40800">
                  <c:v>8.8088186913767602E-2</c:v>
                </c:pt>
                <c:pt idx="40801">
                  <c:v>8.2960312457681595E-2</c:v>
                </c:pt>
                <c:pt idx="40802">
                  <c:v>7.7739142183027105E-2</c:v>
                </c:pt>
                <c:pt idx="40803">
                  <c:v>7.1854478558672996E-2</c:v>
                </c:pt>
                <c:pt idx="40804">
                  <c:v>6.5851391674877802E-2</c:v>
                </c:pt>
                <c:pt idx="40805">
                  <c:v>5.9342423626730798E-2</c:v>
                </c:pt>
                <c:pt idx="40806">
                  <c:v>5.2564895246137798E-2</c:v>
                </c:pt>
                <c:pt idx="40807">
                  <c:v>4.5503494425541698E-2</c:v>
                </c:pt>
                <c:pt idx="40808">
                  <c:v>3.8168781547338999E-2</c:v>
                </c:pt>
                <c:pt idx="40809">
                  <c:v>3.0500291892227201E-2</c:v>
                </c:pt>
                <c:pt idx="40810">
                  <c:v>2.2365353355186499E-2</c:v>
                </c:pt>
                <c:pt idx="40811">
                  <c:v>1.4232432131754199E-2</c:v>
                </c:pt>
                <c:pt idx="40812">
                  <c:v>5.6902644120866803E-3</c:v>
                </c:pt>
                <c:pt idx="40813">
                  <c:v>-2.8989730863171999E-3</c:v>
                </c:pt>
                <c:pt idx="40814">
                  <c:v>-1.1760550415859701E-2</c:v>
                </c:pt>
                <c:pt idx="40815">
                  <c:v>-2.1014346943110999E-2</c:v>
                </c:pt>
                <c:pt idx="40816">
                  <c:v>-3.01998989470516E-2</c:v>
                </c:pt>
                <c:pt idx="40817">
                  <c:v>-3.9317449149440603E-2</c:v>
                </c:pt>
                <c:pt idx="40818">
                  <c:v>-4.8645402001677801E-2</c:v>
                </c:pt>
                <c:pt idx="40819">
                  <c:v>-5.7939273513138601E-2</c:v>
                </c:pt>
                <c:pt idx="40820">
                  <c:v>-6.7601678223068701E-2</c:v>
                </c:pt>
                <c:pt idx="40821">
                  <c:v>-7.7172965332387294E-2</c:v>
                </c:pt>
                <c:pt idx="40822">
                  <c:v>-8.6229008223442996E-2</c:v>
                </c:pt>
                <c:pt idx="40823">
                  <c:v>-9.55785259932279E-2</c:v>
                </c:pt>
                <c:pt idx="40824">
                  <c:v>-0.10465522291037201</c:v>
                </c:pt>
                <c:pt idx="40825">
                  <c:v>-0.113856442403608</c:v>
                </c:pt>
                <c:pt idx="40826">
                  <c:v>-0.12289622940542901</c:v>
                </c:pt>
                <c:pt idx="40827">
                  <c:v>-0.131312388672053</c:v>
                </c:pt>
                <c:pt idx="40828">
                  <c:v>-0.13988855556646099</c:v>
                </c:pt>
                <c:pt idx="40829">
                  <c:v>-0.148005290715016</c:v>
                </c:pt>
                <c:pt idx="40830">
                  <c:v>-0.156014047469171</c:v>
                </c:pt>
                <c:pt idx="40831">
                  <c:v>-0.163682906254458</c:v>
                </c:pt>
                <c:pt idx="40832">
                  <c:v>-0.170805595033064</c:v>
                </c:pt>
                <c:pt idx="40833">
                  <c:v>-0.17775674556628801</c:v>
                </c:pt>
                <c:pt idx="40834">
                  <c:v>-0.18424342531844001</c:v>
                </c:pt>
                <c:pt idx="40835">
                  <c:v>-0.19036103268049101</c:v>
                </c:pt>
                <c:pt idx="40836">
                  <c:v>-0.195896797460933</c:v>
                </c:pt>
                <c:pt idx="40837">
                  <c:v>-0.20154185399722499</c:v>
                </c:pt>
                <c:pt idx="40838">
                  <c:v>-0.20615546105291899</c:v>
                </c:pt>
                <c:pt idx="40839">
                  <c:v>-0.21024144277321</c:v>
                </c:pt>
                <c:pt idx="40840">
                  <c:v>-0.21403041415294699</c:v>
                </c:pt>
                <c:pt idx="40841">
                  <c:v>-0.21724399607758901</c:v>
                </c:pt>
                <c:pt idx="40842">
                  <c:v>-0.220167862163994</c:v>
                </c:pt>
                <c:pt idx="40843">
                  <c:v>-0.222432082476367</c:v>
                </c:pt>
                <c:pt idx="40844">
                  <c:v>-0.22400300824891101</c:v>
                </c:pt>
                <c:pt idx="40845">
                  <c:v>-0.224966807468129</c:v>
                </c:pt>
                <c:pt idx="40846">
                  <c:v>-0.22562252768235</c:v>
                </c:pt>
                <c:pt idx="40847">
                  <c:v>-0.22582981912802</c:v>
                </c:pt>
                <c:pt idx="40848">
                  <c:v>-0.22538371492770001</c:v>
                </c:pt>
                <c:pt idx="40849">
                  <c:v>-0.22417961248478199</c:v>
                </c:pt>
                <c:pt idx="40850">
                  <c:v>-0.22269907124893301</c:v>
                </c:pt>
                <c:pt idx="40851">
                  <c:v>-0.22058244307097999</c:v>
                </c:pt>
                <c:pt idx="40852">
                  <c:v>-0.21802792599849599</c:v>
                </c:pt>
                <c:pt idx="40853">
                  <c:v>-0.21540684467142401</c:v>
                </c:pt>
                <c:pt idx="40854">
                  <c:v>-0.21158005990026801</c:v>
                </c:pt>
                <c:pt idx="40855">
                  <c:v>-0.207598274595166</c:v>
                </c:pt>
                <c:pt idx="40856">
                  <c:v>-0.20331400044412201</c:v>
                </c:pt>
                <c:pt idx="40857">
                  <c:v>-0.198678176101558</c:v>
                </c:pt>
                <c:pt idx="40858">
                  <c:v>-0.193599229339324</c:v>
                </c:pt>
                <c:pt idx="40859">
                  <c:v>-0.188034152079391</c:v>
                </c:pt>
                <c:pt idx="40860">
                  <c:v>-0.18237458728348899</c:v>
                </c:pt>
                <c:pt idx="40861">
                  <c:v>-0.17604233414225301</c:v>
                </c:pt>
                <c:pt idx="40862">
                  <c:v>-0.16993202433805099</c:v>
                </c:pt>
                <c:pt idx="40863">
                  <c:v>-0.16320016049830599</c:v>
                </c:pt>
                <c:pt idx="40864">
                  <c:v>-0.15654888871134701</c:v>
                </c:pt>
                <c:pt idx="40865">
                  <c:v>-0.149618477105109</c:v>
                </c:pt>
                <c:pt idx="40866">
                  <c:v>-0.142371133226567</c:v>
                </c:pt>
                <c:pt idx="40867">
                  <c:v>-0.13542124388181601</c:v>
                </c:pt>
                <c:pt idx="40868">
                  <c:v>-0.12805464065526401</c:v>
                </c:pt>
                <c:pt idx="40869">
                  <c:v>-0.121291463561255</c:v>
                </c:pt>
                <c:pt idx="40870">
                  <c:v>-0.11418103714514601</c:v>
                </c:pt>
                <c:pt idx="40871">
                  <c:v>-0.106834435154367</c:v>
                </c:pt>
                <c:pt idx="40872">
                  <c:v>-9.9844158104497094E-2</c:v>
                </c:pt>
                <c:pt idx="40873">
                  <c:v>-9.3015995046844394E-2</c:v>
                </c:pt>
                <c:pt idx="40874">
                  <c:v>-8.6561007417170197E-2</c:v>
                </c:pt>
                <c:pt idx="40875">
                  <c:v>-8.0061867476541496E-2</c:v>
                </c:pt>
                <c:pt idx="40876">
                  <c:v>-7.3626852691971903E-2</c:v>
                </c:pt>
                <c:pt idx="40877">
                  <c:v>-6.7678383844294795E-2</c:v>
                </c:pt>
                <c:pt idx="40878">
                  <c:v>-6.1904663224129797E-2</c:v>
                </c:pt>
                <c:pt idx="40879">
                  <c:v>-5.6603541502976598E-2</c:v>
                </c:pt>
                <c:pt idx="40880">
                  <c:v>-5.2030050636681403E-2</c:v>
                </c:pt>
                <c:pt idx="40881">
                  <c:v>-4.7258698754267602E-2</c:v>
                </c:pt>
                <c:pt idx="40882">
                  <c:v>-4.30632720471779E-2</c:v>
                </c:pt>
                <c:pt idx="40883">
                  <c:v>-3.9345605668817799E-2</c:v>
                </c:pt>
                <c:pt idx="40884">
                  <c:v>-3.6043112311695297E-2</c:v>
                </c:pt>
                <c:pt idx="40885">
                  <c:v>-3.3367487117270701E-2</c:v>
                </c:pt>
                <c:pt idx="40886">
                  <c:v>-3.0952202167474099E-2</c:v>
                </c:pt>
                <c:pt idx="40887">
                  <c:v>-2.9297707046497899E-2</c:v>
                </c:pt>
                <c:pt idx="40888">
                  <c:v>-2.7668376425688E-2</c:v>
                </c:pt>
                <c:pt idx="40889">
                  <c:v>-2.7144663199887599E-2</c:v>
                </c:pt>
                <c:pt idx="40890">
                  <c:v>-2.69222922402617E-2</c:v>
                </c:pt>
                <c:pt idx="40891">
                  <c:v>-2.7244147992777398E-2</c:v>
                </c:pt>
                <c:pt idx="40892">
                  <c:v>-2.8337583026142501E-2</c:v>
                </c:pt>
                <c:pt idx="40893">
                  <c:v>-2.9496615767643002E-2</c:v>
                </c:pt>
                <c:pt idx="40894">
                  <c:v>-3.1684328783640102E-2</c:v>
                </c:pt>
                <c:pt idx="40895">
                  <c:v>-3.4105320567905099E-2</c:v>
                </c:pt>
                <c:pt idx="40896">
                  <c:v>-3.7500410345038301E-2</c:v>
                </c:pt>
                <c:pt idx="40897">
                  <c:v>-4.1250056875946198E-2</c:v>
                </c:pt>
                <c:pt idx="40898">
                  <c:v>-4.5206844537939203E-2</c:v>
                </c:pt>
                <c:pt idx="40899">
                  <c:v>-4.9988335159481097E-2</c:v>
                </c:pt>
                <c:pt idx="40900">
                  <c:v>-5.4918334203330497E-2</c:v>
                </c:pt>
                <c:pt idx="40901">
                  <c:v>-6.0750127038198799E-2</c:v>
                </c:pt>
                <c:pt idx="40902">
                  <c:v>-6.6977970120088701E-2</c:v>
                </c:pt>
                <c:pt idx="40903">
                  <c:v>-7.3371798110869399E-2</c:v>
                </c:pt>
                <c:pt idx="40904">
                  <c:v>-8.0437196151520493E-2</c:v>
                </c:pt>
                <c:pt idx="40905">
                  <c:v>-8.7670351687676298E-2</c:v>
                </c:pt>
                <c:pt idx="40906">
                  <c:v>-9.5494141045276801E-2</c:v>
                </c:pt>
                <c:pt idx="40907">
                  <c:v>-0.10391465629199</c:v>
                </c:pt>
                <c:pt idx="40908">
                  <c:v>-0.112203277541569</c:v>
                </c:pt>
                <c:pt idx="40909">
                  <c:v>-0.120773577853609</c:v>
                </c:pt>
                <c:pt idx="40910">
                  <c:v>-0.12975143009752399</c:v>
                </c:pt>
                <c:pt idx="40911">
                  <c:v>-0.13891859039180399</c:v>
                </c:pt>
                <c:pt idx="40912">
                  <c:v>-0.14839998272480101</c:v>
                </c:pt>
                <c:pt idx="40913">
                  <c:v>-0.15794325648010199</c:v>
                </c:pt>
                <c:pt idx="40914">
                  <c:v>-0.167536169605943</c:v>
                </c:pt>
                <c:pt idx="40915">
                  <c:v>-0.17704235116409001</c:v>
                </c:pt>
                <c:pt idx="40916">
                  <c:v>-0.18689735522820999</c:v>
                </c:pt>
                <c:pt idx="40917">
                  <c:v>-0.196807765134181</c:v>
                </c:pt>
                <c:pt idx="40918">
                  <c:v>-0.206482279781114</c:v>
                </c:pt>
                <c:pt idx="40919">
                  <c:v>-0.21635015897078499</c:v>
                </c:pt>
                <c:pt idx="40920">
                  <c:v>-0.22579203278868501</c:v>
                </c:pt>
                <c:pt idx="40921">
                  <c:v>-0.23529198570531201</c:v>
                </c:pt>
                <c:pt idx="40922">
                  <c:v>-0.244523154042008</c:v>
                </c:pt>
                <c:pt idx="40923">
                  <c:v>-0.25381884502653601</c:v>
                </c:pt>
                <c:pt idx="40924">
                  <c:v>-0.26294933830656497</c:v>
                </c:pt>
                <c:pt idx="40925">
                  <c:v>-0.27125203795951902</c:v>
                </c:pt>
                <c:pt idx="40926">
                  <c:v>-0.27962625314641598</c:v>
                </c:pt>
                <c:pt idx="40927">
                  <c:v>-0.28748472809199999</c:v>
                </c:pt>
                <c:pt idx="40928">
                  <c:v>-0.29524692553086301</c:v>
                </c:pt>
                <c:pt idx="40929">
                  <c:v>-0.30276186700282198</c:v>
                </c:pt>
                <c:pt idx="40930">
                  <c:v>-0.30952897608496799</c:v>
                </c:pt>
                <c:pt idx="40931">
                  <c:v>-0.31595600798775397</c:v>
                </c:pt>
                <c:pt idx="40932">
                  <c:v>-0.32188036287706101</c:v>
                </c:pt>
                <c:pt idx="40933">
                  <c:v>-0.32773426366025599</c:v>
                </c:pt>
                <c:pt idx="40934">
                  <c:v>-0.333087906411973</c:v>
                </c:pt>
                <c:pt idx="40935">
                  <c:v>-0.33785105914921199</c:v>
                </c:pt>
                <c:pt idx="40936">
                  <c:v>-0.34180638168420502</c:v>
                </c:pt>
                <c:pt idx="40937">
                  <c:v>-0.34553635988655501</c:v>
                </c:pt>
                <c:pt idx="40938">
                  <c:v>-0.34874362118304397</c:v>
                </c:pt>
                <c:pt idx="40939">
                  <c:v>-0.35162987964155301</c:v>
                </c:pt>
                <c:pt idx="40940">
                  <c:v>-0.35390044938892501</c:v>
                </c:pt>
                <c:pt idx="40941">
                  <c:v>-0.35550369841178497</c:v>
                </c:pt>
                <c:pt idx="40942">
                  <c:v>-0.356572236048735</c:v>
                </c:pt>
                <c:pt idx="40943">
                  <c:v>-0.35737495468330199</c:v>
                </c:pt>
                <c:pt idx="40944">
                  <c:v>-0.35763608630225002</c:v>
                </c:pt>
                <c:pt idx="40945">
                  <c:v>-0.35742254676055002</c:v>
                </c:pt>
                <c:pt idx="40946">
                  <c:v>-0.35670073584881801</c:v>
                </c:pt>
                <c:pt idx="40947">
                  <c:v>-0.35528113277115297</c:v>
                </c:pt>
                <c:pt idx="40948">
                  <c:v>-0.35375794403904598</c:v>
                </c:pt>
                <c:pt idx="40949">
                  <c:v>-0.351626031096609</c:v>
                </c:pt>
                <c:pt idx="40950">
                  <c:v>-0.34927292550071598</c:v>
                </c:pt>
                <c:pt idx="40951">
                  <c:v>-0.34648794917526998</c:v>
                </c:pt>
                <c:pt idx="40952">
                  <c:v>-0.343001480250549</c:v>
                </c:pt>
                <c:pt idx="40953">
                  <c:v>-0.33951846129194002</c:v>
                </c:pt>
                <c:pt idx="40954">
                  <c:v>-0.33525959500859198</c:v>
                </c:pt>
                <c:pt idx="40955">
                  <c:v>-0.331338893099279</c:v>
                </c:pt>
                <c:pt idx="40956">
                  <c:v>-0.32694383476884498</c:v>
                </c:pt>
                <c:pt idx="40957">
                  <c:v>-0.32202373372992998</c:v>
                </c:pt>
                <c:pt idx="40958">
                  <c:v>-0.31697737653007602</c:v>
                </c:pt>
                <c:pt idx="40959">
                  <c:v>-0.31162016365616702</c:v>
                </c:pt>
                <c:pt idx="40960">
                  <c:v>-0.30671178052717302</c:v>
                </c:pt>
                <c:pt idx="40961">
                  <c:v>-0.301240094660091</c:v>
                </c:pt>
                <c:pt idx="40962">
                  <c:v>-0.29577139019069698</c:v>
                </c:pt>
                <c:pt idx="40963">
                  <c:v>-0.28992400904737298</c:v>
                </c:pt>
                <c:pt idx="40964">
                  <c:v>-0.28425998576017802</c:v>
                </c:pt>
                <c:pt idx="40965">
                  <c:v>-0.27867900032406501</c:v>
                </c:pt>
                <c:pt idx="40966">
                  <c:v>-0.273235256500857</c:v>
                </c:pt>
                <c:pt idx="40967">
                  <c:v>-0.26751555469351301</c:v>
                </c:pt>
                <c:pt idx="40968">
                  <c:v>-0.26166559615742602</c:v>
                </c:pt>
                <c:pt idx="40969">
                  <c:v>-0.25616311947606801</c:v>
                </c:pt>
                <c:pt idx="40970">
                  <c:v>-0.25074801079974102</c:v>
                </c:pt>
                <c:pt idx="40971">
                  <c:v>-0.24581444821448201</c:v>
                </c:pt>
                <c:pt idx="40972">
                  <c:v>-0.24069486011724001</c:v>
                </c:pt>
                <c:pt idx="40973">
                  <c:v>-0.23596971374182199</c:v>
                </c:pt>
                <c:pt idx="40974">
                  <c:v>-0.23128649656037401</c:v>
                </c:pt>
                <c:pt idx="40975">
                  <c:v>-0.22718820682258001</c:v>
                </c:pt>
                <c:pt idx="40976">
                  <c:v>-0.22303816662456799</c:v>
                </c:pt>
                <c:pt idx="40977">
                  <c:v>-0.219303438522405</c:v>
                </c:pt>
                <c:pt idx="40978">
                  <c:v>-0.215947176234592</c:v>
                </c:pt>
                <c:pt idx="40979">
                  <c:v>-0.212611311106012</c:v>
                </c:pt>
                <c:pt idx="40980">
                  <c:v>-0.20992496059353</c:v>
                </c:pt>
                <c:pt idx="40981">
                  <c:v>-0.20722419072705101</c:v>
                </c:pt>
                <c:pt idx="40982">
                  <c:v>-0.20552705039701699</c:v>
                </c:pt>
                <c:pt idx="40983">
                  <c:v>-0.20372166182717599</c:v>
                </c:pt>
                <c:pt idx="40984">
                  <c:v>-0.202243819938595</c:v>
                </c:pt>
                <c:pt idx="40985">
                  <c:v>-0.201169593578434</c:v>
                </c:pt>
                <c:pt idx="40986">
                  <c:v>-0.200696466138121</c:v>
                </c:pt>
                <c:pt idx="40987">
                  <c:v>-0.20062598327912601</c:v>
                </c:pt>
                <c:pt idx="40988">
                  <c:v>-0.201030936582451</c:v>
                </c:pt>
                <c:pt idx="40989">
                  <c:v>-0.20138772434813201</c:v>
                </c:pt>
                <c:pt idx="40990">
                  <c:v>-0.202356762374617</c:v>
                </c:pt>
                <c:pt idx="40991">
                  <c:v>-0.20354474973163</c:v>
                </c:pt>
                <c:pt idx="40992">
                  <c:v>-0.20578181828584299</c:v>
                </c:pt>
                <c:pt idx="40993">
                  <c:v>-0.20749854278929999</c:v>
                </c:pt>
                <c:pt idx="40994">
                  <c:v>-0.210990959856207</c:v>
                </c:pt>
                <c:pt idx="40995">
                  <c:v>-0.21231392657699599</c:v>
                </c:pt>
                <c:pt idx="40996">
                  <c:v>-0.215797906170341</c:v>
                </c:pt>
                <c:pt idx="40997">
                  <c:v>-0.21892723988571</c:v>
                </c:pt>
                <c:pt idx="40998">
                  <c:v>-0.223602166368806</c:v>
                </c:pt>
                <c:pt idx="40999">
                  <c:v>-0.22780550978998099</c:v>
                </c:pt>
                <c:pt idx="41000">
                  <c:v>-0.23147487291305499</c:v>
                </c:pt>
                <c:pt idx="41001">
                  <c:v>-0.23663312563713601</c:v>
                </c:pt>
                <c:pt idx="41002">
                  <c:v>-0.24090588851087</c:v>
                </c:pt>
                <c:pt idx="41003">
                  <c:v>-0.246629034833203</c:v>
                </c:pt>
                <c:pt idx="41004">
                  <c:v>-0.251391143888886</c:v>
                </c:pt>
                <c:pt idx="41005">
                  <c:v>-0.25698485201269</c:v>
                </c:pt>
                <c:pt idx="41006">
                  <c:v>-0.26222345450251</c:v>
                </c:pt>
                <c:pt idx="41007">
                  <c:v>-0.267949568216515</c:v>
                </c:pt>
                <c:pt idx="41008">
                  <c:v>-0.27363900120492002</c:v>
                </c:pt>
                <c:pt idx="41009">
                  <c:v>-0.279470760247436</c:v>
                </c:pt>
                <c:pt idx="41010">
                  <c:v>-0.28533821186345798</c:v>
                </c:pt>
                <c:pt idx="41011">
                  <c:v>-0.29091758904024601</c:v>
                </c:pt>
                <c:pt idx="41012">
                  <c:v>-0.29715845446623401</c:v>
                </c:pt>
                <c:pt idx="41013">
                  <c:v>-0.30268873668502899</c:v>
                </c:pt>
                <c:pt idx="41014">
                  <c:v>-0.30881796065226602</c:v>
                </c:pt>
                <c:pt idx="41015">
                  <c:v>-0.31444424059951298</c:v>
                </c:pt>
                <c:pt idx="41016">
                  <c:v>-0.31989796925506803</c:v>
                </c:pt>
                <c:pt idx="41017">
                  <c:v>-0.32523217906614699</c:v>
                </c:pt>
                <c:pt idx="41018">
                  <c:v>-0.33066022356632102</c:v>
                </c:pt>
                <c:pt idx="41019">
                  <c:v>-0.33593224988785902</c:v>
                </c:pt>
                <c:pt idx="41020">
                  <c:v>-0.34064373139682902</c:v>
                </c:pt>
                <c:pt idx="41021">
                  <c:v>-0.34560931463842398</c:v>
                </c:pt>
                <c:pt idx="41022">
                  <c:v>-0.349736288898643</c:v>
                </c:pt>
                <c:pt idx="41023">
                  <c:v>-0.35444113329775601</c:v>
                </c:pt>
                <c:pt idx="41024">
                  <c:v>-0.358177703315743</c:v>
                </c:pt>
                <c:pt idx="41025">
                  <c:v>-0.36233996208188202</c:v>
                </c:pt>
                <c:pt idx="41026">
                  <c:v>-0.36551125020582198</c:v>
                </c:pt>
                <c:pt idx="41027">
                  <c:v>-0.368595399989601</c:v>
                </c:pt>
                <c:pt idx="41028">
                  <c:v>-0.37174095165502802</c:v>
                </c:pt>
                <c:pt idx="41029">
                  <c:v>-0.374088239516292</c:v>
                </c:pt>
                <c:pt idx="41030">
                  <c:v>-0.37651465993146199</c:v>
                </c:pt>
                <c:pt idx="41031">
                  <c:v>-0.37796445451426203</c:v>
                </c:pt>
                <c:pt idx="41032">
                  <c:v>-0.37956895716186301</c:v>
                </c:pt>
                <c:pt idx="41033">
                  <c:v>-0.38051830881314702</c:v>
                </c:pt>
                <c:pt idx="41034">
                  <c:v>-0.38144265253684401</c:v>
                </c:pt>
                <c:pt idx="41035">
                  <c:v>-0.38178559906399501</c:v>
                </c:pt>
                <c:pt idx="41036">
                  <c:v>-0.38172567369350902</c:v>
                </c:pt>
                <c:pt idx="41037">
                  <c:v>-0.38147943150555902</c:v>
                </c:pt>
                <c:pt idx="41038">
                  <c:v>-0.38049316400746003</c:v>
                </c:pt>
                <c:pt idx="41039">
                  <c:v>-0.37957993546580798</c:v>
                </c:pt>
                <c:pt idx="41040">
                  <c:v>-0.377864088308492</c:v>
                </c:pt>
                <c:pt idx="41041">
                  <c:v>-0.37621484739409999</c:v>
                </c:pt>
                <c:pt idx="41042">
                  <c:v>-0.37401350104349201</c:v>
                </c:pt>
                <c:pt idx="41043">
                  <c:v>-0.371269658962671</c:v>
                </c:pt>
                <c:pt idx="41044">
                  <c:v>-0.368232886331885</c:v>
                </c:pt>
                <c:pt idx="41045">
                  <c:v>-0.36462209515849903</c:v>
                </c:pt>
                <c:pt idx="41046">
                  <c:v>-0.36132412736103803</c:v>
                </c:pt>
                <c:pt idx="41047">
                  <c:v>-0.35715476982356298</c:v>
                </c:pt>
                <c:pt idx="41048">
                  <c:v>-0.352760552360738</c:v>
                </c:pt>
                <c:pt idx="41049">
                  <c:v>-0.34807792211676197</c:v>
                </c:pt>
                <c:pt idx="41050">
                  <c:v>-0.34303673538122997</c:v>
                </c:pt>
                <c:pt idx="41051">
                  <c:v>-0.33794645232564602</c:v>
                </c:pt>
                <c:pt idx="41052">
                  <c:v>-0.33247706361561902</c:v>
                </c:pt>
                <c:pt idx="41053">
                  <c:v>-0.326462124460002</c:v>
                </c:pt>
                <c:pt idx="41054">
                  <c:v>-0.32027602954076301</c:v>
                </c:pt>
                <c:pt idx="41055">
                  <c:v>-0.31390311924965902</c:v>
                </c:pt>
                <c:pt idx="41056">
                  <c:v>-0.30757121273185101</c:v>
                </c:pt>
                <c:pt idx="41057">
                  <c:v>-0.30095046239064299</c:v>
                </c:pt>
                <c:pt idx="41058">
                  <c:v>-0.29361004019450399</c:v>
                </c:pt>
                <c:pt idx="41059">
                  <c:v>-0.28662515198945598</c:v>
                </c:pt>
                <c:pt idx="41060">
                  <c:v>-0.27929981258319098</c:v>
                </c:pt>
                <c:pt idx="41061">
                  <c:v>-0.27203748514063297</c:v>
                </c:pt>
                <c:pt idx="41062">
                  <c:v>-0.26435681368778702</c:v>
                </c:pt>
                <c:pt idx="41063">
                  <c:v>-0.2569034416073</c:v>
                </c:pt>
                <c:pt idx="41064">
                  <c:v>-0.24912848287219899</c:v>
                </c:pt>
                <c:pt idx="41065">
                  <c:v>-0.24132467154960799</c:v>
                </c:pt>
                <c:pt idx="41066">
                  <c:v>-0.233585482420643</c:v>
                </c:pt>
                <c:pt idx="41067">
                  <c:v>-0.22583518141105</c:v>
                </c:pt>
                <c:pt idx="41068">
                  <c:v>-0.21826983078620099</c:v>
                </c:pt>
                <c:pt idx="41069">
                  <c:v>-0.21017198171500501</c:v>
                </c:pt>
                <c:pt idx="41070">
                  <c:v>-0.202432702662</c:v>
                </c:pt>
                <c:pt idx="41071">
                  <c:v>-0.194739837075453</c:v>
                </c:pt>
                <c:pt idx="41072">
                  <c:v>-0.187091144579771</c:v>
                </c:pt>
                <c:pt idx="41073">
                  <c:v>-0.17989941757543301</c:v>
                </c:pt>
                <c:pt idx="41074">
                  <c:v>-0.172150656979112</c:v>
                </c:pt>
                <c:pt idx="41075">
                  <c:v>-0.16465841796537201</c:v>
                </c:pt>
                <c:pt idx="41076">
                  <c:v>-0.157486811955006</c:v>
                </c:pt>
                <c:pt idx="41077">
                  <c:v>-0.15045581296247701</c:v>
                </c:pt>
                <c:pt idx="41078">
                  <c:v>-0.143906789815724</c:v>
                </c:pt>
                <c:pt idx="41079">
                  <c:v>-0.137053376662053</c:v>
                </c:pt>
                <c:pt idx="41080">
                  <c:v>-0.13037792516333399</c:v>
                </c:pt>
                <c:pt idx="41081">
                  <c:v>-0.124034264191345</c:v>
                </c:pt>
                <c:pt idx="41082">
                  <c:v>-0.1179317645676</c:v>
                </c:pt>
                <c:pt idx="41083">
                  <c:v>-0.112267222254365</c:v>
                </c:pt>
                <c:pt idx="41084">
                  <c:v>-0.10650787812922601</c:v>
                </c:pt>
                <c:pt idx="41085">
                  <c:v>-0.10109374364703599</c:v>
                </c:pt>
                <c:pt idx="41086">
                  <c:v>-9.5867942693625904E-2</c:v>
                </c:pt>
                <c:pt idx="41087">
                  <c:v>-9.0987567079606105E-2</c:v>
                </c:pt>
                <c:pt idx="41088">
                  <c:v>-8.6693494111105093E-2</c:v>
                </c:pt>
                <c:pt idx="41089">
                  <c:v>-8.2075912920472893E-2</c:v>
                </c:pt>
                <c:pt idx="41090">
                  <c:v>-7.81242441173116E-2</c:v>
                </c:pt>
                <c:pt idx="41091">
                  <c:v>-7.4285644211072893E-2</c:v>
                </c:pt>
                <c:pt idx="41092">
                  <c:v>-7.1103562739017995E-2</c:v>
                </c:pt>
                <c:pt idx="41093">
                  <c:v>-6.7773092637785998E-2</c:v>
                </c:pt>
                <c:pt idx="41094">
                  <c:v>-6.4883379811894695E-2</c:v>
                </c:pt>
                <c:pt idx="41095">
                  <c:v>-6.2702382702187601E-2</c:v>
                </c:pt>
                <c:pt idx="41096">
                  <c:v>-6.0037240326190101E-2</c:v>
                </c:pt>
                <c:pt idx="41097">
                  <c:v>-5.8529933232525602E-2</c:v>
                </c:pt>
                <c:pt idx="41098">
                  <c:v>-5.6552486617743598E-2</c:v>
                </c:pt>
                <c:pt idx="41099">
                  <c:v>-5.5398369896428899E-2</c:v>
                </c:pt>
                <c:pt idx="41100">
                  <c:v>-5.4523347218336002E-2</c:v>
                </c:pt>
                <c:pt idx="41101">
                  <c:v>-5.3527895704900103E-2</c:v>
                </c:pt>
                <c:pt idx="41102">
                  <c:v>-5.3197297277197998E-2</c:v>
                </c:pt>
                <c:pt idx="41103">
                  <c:v>-5.2845095077079303E-2</c:v>
                </c:pt>
                <c:pt idx="41104">
                  <c:v>-5.3216136737384602E-2</c:v>
                </c:pt>
                <c:pt idx="41105">
                  <c:v>-5.3772749172261401E-2</c:v>
                </c:pt>
                <c:pt idx="41106">
                  <c:v>-5.4474034859052799E-2</c:v>
                </c:pt>
                <c:pt idx="41107">
                  <c:v>-5.5235887433225203E-2</c:v>
                </c:pt>
                <c:pt idx="41108">
                  <c:v>-5.65000972089768E-2</c:v>
                </c:pt>
                <c:pt idx="41109">
                  <c:v>-5.7797482141780501E-2</c:v>
                </c:pt>
                <c:pt idx="41110">
                  <c:v>-5.9630320350437901E-2</c:v>
                </c:pt>
                <c:pt idx="41111">
                  <c:v>-6.15875884402175E-2</c:v>
                </c:pt>
                <c:pt idx="41112">
                  <c:v>-6.3262119798681293E-2</c:v>
                </c:pt>
                <c:pt idx="41113">
                  <c:v>-6.5698793626165999E-2</c:v>
                </c:pt>
                <c:pt idx="41114">
                  <c:v>-6.7989611324284105E-2</c:v>
                </c:pt>
                <c:pt idx="41115">
                  <c:v>-7.0794833749868294E-2</c:v>
                </c:pt>
                <c:pt idx="41116">
                  <c:v>-7.3362896367343597E-2</c:v>
                </c:pt>
                <c:pt idx="41117">
                  <c:v>-7.6058168541977195E-2</c:v>
                </c:pt>
                <c:pt idx="41118">
                  <c:v>-7.9136618706520806E-2</c:v>
                </c:pt>
                <c:pt idx="41119">
                  <c:v>-8.2151712445528394E-2</c:v>
                </c:pt>
                <c:pt idx="41120">
                  <c:v>-8.5197588048278095E-2</c:v>
                </c:pt>
                <c:pt idx="41121">
                  <c:v>-8.81588613900883E-2</c:v>
                </c:pt>
                <c:pt idx="41122">
                  <c:v>-9.1551440664686901E-2</c:v>
                </c:pt>
                <c:pt idx="41123">
                  <c:v>-9.43803672294736E-2</c:v>
                </c:pt>
                <c:pt idx="41124">
                  <c:v>-9.7689838383462693E-2</c:v>
                </c:pt>
                <c:pt idx="41125">
                  <c:v>-0.10050841389417001</c:v>
                </c:pt>
                <c:pt idx="41126">
                  <c:v>-0.10380723922087499</c:v>
                </c:pt>
                <c:pt idx="41127">
                  <c:v>-0.106959374935753</c:v>
                </c:pt>
                <c:pt idx="41128">
                  <c:v>-0.10954279949238201</c:v>
                </c:pt>
                <c:pt idx="41129">
                  <c:v>-0.112667307897867</c:v>
                </c:pt>
                <c:pt idx="41130">
                  <c:v>-0.11500243477388999</c:v>
                </c:pt>
                <c:pt idx="41131">
                  <c:v>-0.11821574651963</c:v>
                </c:pt>
                <c:pt idx="41132">
                  <c:v>-0.120574893404368</c:v>
                </c:pt>
                <c:pt idx="41133">
                  <c:v>-0.122801553965781</c:v>
                </c:pt>
                <c:pt idx="41134">
                  <c:v>-0.124616300097094</c:v>
                </c:pt>
                <c:pt idx="41135">
                  <c:v>-0.12665249429630801</c:v>
                </c:pt>
                <c:pt idx="41136">
                  <c:v>-0.12836731673440699</c:v>
                </c:pt>
                <c:pt idx="41137">
                  <c:v>-0.12987385999703599</c:v>
                </c:pt>
                <c:pt idx="41138">
                  <c:v>-0.13094424800033999</c:v>
                </c:pt>
                <c:pt idx="41139">
                  <c:v>-0.1316960910111</c:v>
                </c:pt>
                <c:pt idx="41140">
                  <c:v>-0.13235099397167299</c:v>
                </c:pt>
                <c:pt idx="41141">
                  <c:v>-0.13266611156177399</c:v>
                </c:pt>
                <c:pt idx="41142">
                  <c:v>-0.132966462847042</c:v>
                </c:pt>
                <c:pt idx="41143">
                  <c:v>-0.13228940416558199</c:v>
                </c:pt>
                <c:pt idx="41144">
                  <c:v>-0.13164895164110699</c:v>
                </c:pt>
                <c:pt idx="41145">
                  <c:v>-0.13093623635582799</c:v>
                </c:pt>
                <c:pt idx="41146">
                  <c:v>-0.12971215791712901</c:v>
                </c:pt>
                <c:pt idx="41147">
                  <c:v>-0.12783964396502701</c:v>
                </c:pt>
                <c:pt idx="41148">
                  <c:v>-0.12589665690013399</c:v>
                </c:pt>
                <c:pt idx="41149">
                  <c:v>-0.123528878190444</c:v>
                </c:pt>
                <c:pt idx="41150">
                  <c:v>-0.120609771132479</c:v>
                </c:pt>
                <c:pt idx="41151">
                  <c:v>-0.11775064188267099</c:v>
                </c:pt>
                <c:pt idx="41152">
                  <c:v>-0.113998471450811</c:v>
                </c:pt>
                <c:pt idx="41153">
                  <c:v>-0.110212917697829</c:v>
                </c:pt>
                <c:pt idx="41154">
                  <c:v>-0.105974089437777</c:v>
                </c:pt>
                <c:pt idx="41155">
                  <c:v>-0.101322121937515</c:v>
                </c:pt>
                <c:pt idx="41156">
                  <c:v>-9.6533576134664095E-2</c:v>
                </c:pt>
                <c:pt idx="41157">
                  <c:v>-9.0952454936847102E-2</c:v>
                </c:pt>
                <c:pt idx="41158">
                  <c:v>-8.5705389786418507E-2</c:v>
                </c:pt>
                <c:pt idx="41159">
                  <c:v>-7.9646252473297402E-2</c:v>
                </c:pt>
                <c:pt idx="41160">
                  <c:v>-7.3425783759058103E-2</c:v>
                </c:pt>
                <c:pt idx="41161">
                  <c:v>-6.6748805184391205E-2</c:v>
                </c:pt>
                <c:pt idx="41162">
                  <c:v>-5.9848044686877003E-2</c:v>
                </c:pt>
                <c:pt idx="41163">
                  <c:v>-5.2704201731594E-2</c:v>
                </c:pt>
                <c:pt idx="41164">
                  <c:v>-4.54235348321936E-2</c:v>
                </c:pt>
                <c:pt idx="41165">
                  <c:v>-3.7441339069464397E-2</c:v>
                </c:pt>
                <c:pt idx="41166">
                  <c:v>-2.9668873701920499E-2</c:v>
                </c:pt>
                <c:pt idx="41167">
                  <c:v>-2.1452152591371499E-2</c:v>
                </c:pt>
                <c:pt idx="41168">
                  <c:v>-1.31346563431931E-2</c:v>
                </c:pt>
                <c:pt idx="41169">
                  <c:v>-4.9433309316349802E-3</c:v>
                </c:pt>
                <c:pt idx="41170">
                  <c:v>4.0395239942395602E-3</c:v>
                </c:pt>
                <c:pt idx="41171">
                  <c:v>1.2551125712753301E-2</c:v>
                </c:pt>
                <c:pt idx="41172">
                  <c:v>2.13668200133573E-2</c:v>
                </c:pt>
                <c:pt idx="41173">
                  <c:v>3.03579505553499E-2</c:v>
                </c:pt>
                <c:pt idx="41174">
                  <c:v>3.92112784334075E-2</c:v>
                </c:pt>
                <c:pt idx="41175">
                  <c:v>4.8354473997562403E-2</c:v>
                </c:pt>
                <c:pt idx="41176">
                  <c:v>5.7209674754047E-2</c:v>
                </c:pt>
                <c:pt idx="41177">
                  <c:v>6.6330469999172401E-2</c:v>
                </c:pt>
                <c:pt idx="41178">
                  <c:v>7.5236994756141803E-2</c:v>
                </c:pt>
                <c:pt idx="41179">
                  <c:v>8.4284737495009102E-2</c:v>
                </c:pt>
                <c:pt idx="41180">
                  <c:v>9.2989329587651895E-2</c:v>
                </c:pt>
                <c:pt idx="41181">
                  <c:v>0.101718119760022</c:v>
                </c:pt>
                <c:pt idx="41182">
                  <c:v>0.110454325822466</c:v>
                </c:pt>
                <c:pt idx="41183">
                  <c:v>0.118853216676738</c:v>
                </c:pt>
                <c:pt idx="41184">
                  <c:v>0.12738331059357499</c:v>
                </c:pt>
                <c:pt idx="41185">
                  <c:v>0.135030601500537</c:v>
                </c:pt>
                <c:pt idx="41186">
                  <c:v>0.14309864385986201</c:v>
                </c:pt>
                <c:pt idx="41187">
                  <c:v>0.15075392868269499</c:v>
                </c:pt>
                <c:pt idx="41188">
                  <c:v>0.158163392918231</c:v>
                </c:pt>
                <c:pt idx="41189">
                  <c:v>0.16542458236667701</c:v>
                </c:pt>
                <c:pt idx="41190">
                  <c:v>0.17205312304038101</c:v>
                </c:pt>
                <c:pt idx="41191">
                  <c:v>0.17854552095960699</c:v>
                </c:pt>
                <c:pt idx="41192">
                  <c:v>0.184802094436952</c:v>
                </c:pt>
                <c:pt idx="41193">
                  <c:v>0.190789961738417</c:v>
                </c:pt>
                <c:pt idx="41194">
                  <c:v>0.19622442083406899</c:v>
                </c:pt>
                <c:pt idx="41195">
                  <c:v>0.20152832941762</c:v>
                </c:pt>
                <c:pt idx="41196">
                  <c:v>0.206121650311725</c:v>
                </c:pt>
                <c:pt idx="41197">
                  <c:v>0.21084033818596001</c:v>
                </c:pt>
                <c:pt idx="41198">
                  <c:v>0.21485227234843801</c:v>
                </c:pt>
                <c:pt idx="41199">
                  <c:v>0.218718286543998</c:v>
                </c:pt>
                <c:pt idx="41200">
                  <c:v>0.22193580184592601</c:v>
                </c:pt>
                <c:pt idx="41201">
                  <c:v>0.22488414442332499</c:v>
                </c:pt>
                <c:pt idx="41202">
                  <c:v>0.22763909722075901</c:v>
                </c:pt>
                <c:pt idx="41203">
                  <c:v>0.22983260053597299</c:v>
                </c:pt>
                <c:pt idx="41204">
                  <c:v>0.23190333702965801</c:v>
                </c:pt>
                <c:pt idx="41205">
                  <c:v>0.23329426748210699</c:v>
                </c:pt>
                <c:pt idx="41206">
                  <c:v>0.23461523301294501</c:v>
                </c:pt>
                <c:pt idx="41207">
                  <c:v>0.23529055800728299</c:v>
                </c:pt>
                <c:pt idx="41208">
                  <c:v>0.235926995814741</c:v>
                </c:pt>
                <c:pt idx="41209">
                  <c:v>0.23613535289364301</c:v>
                </c:pt>
                <c:pt idx="41210">
                  <c:v>0.23591428047403001</c:v>
                </c:pt>
                <c:pt idx="41211">
                  <c:v>0.235979063452603</c:v>
                </c:pt>
                <c:pt idx="41212">
                  <c:v>0.234799488864397</c:v>
                </c:pt>
                <c:pt idx="41213">
                  <c:v>0.23415690392234201</c:v>
                </c:pt>
                <c:pt idx="41214">
                  <c:v>0.233010374778196</c:v>
                </c:pt>
                <c:pt idx="41215">
                  <c:v>0.231962246363765</c:v>
                </c:pt>
                <c:pt idx="41216">
                  <c:v>0.23056426790773901</c:v>
                </c:pt>
                <c:pt idx="41217">
                  <c:v>0.22859590207828601</c:v>
                </c:pt>
                <c:pt idx="41218">
                  <c:v>0.22695928457254799</c:v>
                </c:pt>
                <c:pt idx="41219">
                  <c:v>0.22518392119153699</c:v>
                </c:pt>
                <c:pt idx="41220">
                  <c:v>0.22334614969185099</c:v>
                </c:pt>
                <c:pt idx="41221">
                  <c:v>0.22133278427965999</c:v>
                </c:pt>
                <c:pt idx="41222">
                  <c:v>0.21906401715397</c:v>
                </c:pt>
                <c:pt idx="41223">
                  <c:v>0.216860791187548</c:v>
                </c:pt>
                <c:pt idx="41224">
                  <c:v>0.21522333807945801</c:v>
                </c:pt>
                <c:pt idx="41225">
                  <c:v>0.21301770643221901</c:v>
                </c:pt>
                <c:pt idx="41226">
                  <c:v>0.21132604395544799</c:v>
                </c:pt>
                <c:pt idx="41227">
                  <c:v>0.20923445537876101</c:v>
                </c:pt>
                <c:pt idx="41228">
                  <c:v>0.207480708561286</c:v>
                </c:pt>
                <c:pt idx="41229">
                  <c:v>0.20622276880736801</c:v>
                </c:pt>
                <c:pt idx="41230">
                  <c:v>0.20477434466984901</c:v>
                </c:pt>
                <c:pt idx="41231">
                  <c:v>0.20383474445966401</c:v>
                </c:pt>
                <c:pt idx="41232">
                  <c:v>0.20244359652688901</c:v>
                </c:pt>
                <c:pt idx="41233">
                  <c:v>0.20201264334376501</c:v>
                </c:pt>
                <c:pt idx="41234">
                  <c:v>0.201429688768895</c:v>
                </c:pt>
                <c:pt idx="41235">
                  <c:v>0.20113524277448699</c:v>
                </c:pt>
                <c:pt idx="41236">
                  <c:v>0.20115063897337301</c:v>
                </c:pt>
                <c:pt idx="41237">
                  <c:v>0.20155740850934101</c:v>
                </c:pt>
                <c:pt idx="41238">
                  <c:v>0.202505632619816</c:v>
                </c:pt>
                <c:pt idx="41239">
                  <c:v>0.20316008779462899</c:v>
                </c:pt>
                <c:pt idx="41240">
                  <c:v>0.20499725039041999</c:v>
                </c:pt>
                <c:pt idx="41241">
                  <c:v>0.206534343985566</c:v>
                </c:pt>
                <c:pt idx="41242">
                  <c:v>0.20889551954753</c:v>
                </c:pt>
                <c:pt idx="41243">
                  <c:v>0.21127401405641999</c:v>
                </c:pt>
                <c:pt idx="41244">
                  <c:v>0.21398499333124801</c:v>
                </c:pt>
                <c:pt idx="41245">
                  <c:v>0.217539982110908</c:v>
                </c:pt>
                <c:pt idx="41246">
                  <c:v>0.221040353162194</c:v>
                </c:pt>
                <c:pt idx="41247">
                  <c:v>0.225245809344472</c:v>
                </c:pt>
                <c:pt idx="41248">
                  <c:v>0.22934404148843901</c:v>
                </c:pt>
                <c:pt idx="41249">
                  <c:v>0.233983106902487</c:v>
                </c:pt>
                <c:pt idx="41250">
                  <c:v>0.239173152327571</c:v>
                </c:pt>
                <c:pt idx="41251">
                  <c:v>0.24467618668178001</c:v>
                </c:pt>
                <c:pt idx="41252">
                  <c:v>0.250475637580438</c:v>
                </c:pt>
                <c:pt idx="41253">
                  <c:v>0.25651034764724201</c:v>
                </c:pt>
                <c:pt idx="41254">
                  <c:v>0.26267022200176898</c:v>
                </c:pt>
                <c:pt idx="41255">
                  <c:v>0.26952966299411302</c:v>
                </c:pt>
                <c:pt idx="41256">
                  <c:v>0.27672299520278898</c:v>
                </c:pt>
                <c:pt idx="41257">
                  <c:v>0.28389951960701898</c:v>
                </c:pt>
                <c:pt idx="41258">
                  <c:v>0.29133813816073001</c:v>
                </c:pt>
                <c:pt idx="41259">
                  <c:v>0.29877183444840499</c:v>
                </c:pt>
                <c:pt idx="41260">
                  <c:v>0.30690379809176999</c:v>
                </c:pt>
                <c:pt idx="41261">
                  <c:v>0.31483148925967203</c:v>
                </c:pt>
                <c:pt idx="41262">
                  <c:v>0.32291644956957199</c:v>
                </c:pt>
                <c:pt idx="41263">
                  <c:v>0.33096791528215702</c:v>
                </c:pt>
                <c:pt idx="41264">
                  <c:v>0.33941317081264999</c:v>
                </c:pt>
                <c:pt idx="41265">
                  <c:v>0.34775570253648902</c:v>
                </c:pt>
                <c:pt idx="41266">
                  <c:v>0.35613581577085401</c:v>
                </c:pt>
                <c:pt idx="41267">
                  <c:v>0.364437517027074</c:v>
                </c:pt>
                <c:pt idx="41268">
                  <c:v>0.37265454272464099</c:v>
                </c:pt>
                <c:pt idx="41269">
                  <c:v>0.38119016383857601</c:v>
                </c:pt>
                <c:pt idx="41270">
                  <c:v>0.38914589991457099</c:v>
                </c:pt>
                <c:pt idx="41271">
                  <c:v>0.39699230338932701</c:v>
                </c:pt>
                <c:pt idx="41272">
                  <c:v>0.40497243466243199</c:v>
                </c:pt>
                <c:pt idx="41273">
                  <c:v>0.41269925664393498</c:v>
                </c:pt>
                <c:pt idx="41274">
                  <c:v>0.42032883380963199</c:v>
                </c:pt>
                <c:pt idx="41275">
                  <c:v>0.42719038490300698</c:v>
                </c:pt>
                <c:pt idx="41276">
                  <c:v>0.43412814119478799</c:v>
                </c:pt>
                <c:pt idx="41277">
                  <c:v>0.44064791139585902</c:v>
                </c:pt>
                <c:pt idx="41278">
                  <c:v>0.44720870371200599</c:v>
                </c:pt>
                <c:pt idx="41279">
                  <c:v>0.453007436783123</c:v>
                </c:pt>
                <c:pt idx="41280">
                  <c:v>0.45854999938191698</c:v>
                </c:pt>
                <c:pt idx="41281">
                  <c:v>0.46368185349310098</c:v>
                </c:pt>
                <c:pt idx="41282">
                  <c:v>0.46865432907084398</c:v>
                </c:pt>
                <c:pt idx="41283">
                  <c:v>0.47312458186075301</c:v>
                </c:pt>
                <c:pt idx="41284">
                  <c:v>0.47709399605178099</c:v>
                </c:pt>
                <c:pt idx="41285">
                  <c:v>0.48032763774812598</c:v>
                </c:pt>
                <c:pt idx="41286">
                  <c:v>0.48314190479754399</c:v>
                </c:pt>
                <c:pt idx="41287">
                  <c:v>0.48590445447015801</c:v>
                </c:pt>
                <c:pt idx="41288">
                  <c:v>0.48767221748858403</c:v>
                </c:pt>
                <c:pt idx="41289">
                  <c:v>0.48926119586845002</c:v>
                </c:pt>
                <c:pt idx="41290">
                  <c:v>0.49011191122200398</c:v>
                </c:pt>
                <c:pt idx="41291">
                  <c:v>0.49071258004312301</c:v>
                </c:pt>
                <c:pt idx="41292">
                  <c:v>0.49084973605656101</c:v>
                </c:pt>
                <c:pt idx="41293">
                  <c:v>0.49010515596832499</c:v>
                </c:pt>
                <c:pt idx="41294">
                  <c:v>0.48933426323803397</c:v>
                </c:pt>
                <c:pt idx="41295">
                  <c:v>0.48776190078328402</c:v>
                </c:pt>
                <c:pt idx="41296">
                  <c:v>0.48599809267210098</c:v>
                </c:pt>
                <c:pt idx="41297">
                  <c:v>0.48341479124165898</c:v>
                </c:pt>
                <c:pt idx="41298">
                  <c:v>0.48058273996908502</c:v>
                </c:pt>
                <c:pt idx="41299">
                  <c:v>0.477309040386172</c:v>
                </c:pt>
                <c:pt idx="41300">
                  <c:v>0.47376368309831701</c:v>
                </c:pt>
                <c:pt idx="41301">
                  <c:v>0.46958812256206101</c:v>
                </c:pt>
                <c:pt idx="41302">
                  <c:v>0.46491344390815398</c:v>
                </c:pt>
                <c:pt idx="41303">
                  <c:v>0.46021051447232098</c:v>
                </c:pt>
                <c:pt idx="41304">
                  <c:v>0.45504677987542003</c:v>
                </c:pt>
                <c:pt idx="41305">
                  <c:v>0.44982111852530798</c:v>
                </c:pt>
                <c:pt idx="41306">
                  <c:v>0.44412647007065298</c:v>
                </c:pt>
                <c:pt idx="41307">
                  <c:v>0.437795237639719</c:v>
                </c:pt>
                <c:pt idx="41308">
                  <c:v>0.431823132363158</c:v>
                </c:pt>
                <c:pt idx="41309">
                  <c:v>0.42569501779286101</c:v>
                </c:pt>
                <c:pt idx="41310">
                  <c:v>0.41948894108373203</c:v>
                </c:pt>
                <c:pt idx="41311">
                  <c:v>0.41266309127627998</c:v>
                </c:pt>
                <c:pt idx="41312">
                  <c:v>0.40588143196753701</c:v>
                </c:pt>
                <c:pt idx="41313">
                  <c:v>0.39898411938913902</c:v>
                </c:pt>
                <c:pt idx="41314">
                  <c:v>0.39278803013285601</c:v>
                </c:pt>
                <c:pt idx="41315">
                  <c:v>0.38607580191404001</c:v>
                </c:pt>
                <c:pt idx="41316">
                  <c:v>0.37930154806438598</c:v>
                </c:pt>
                <c:pt idx="41317">
                  <c:v>0.372749339667024</c:v>
                </c:pt>
                <c:pt idx="41318">
                  <c:v>0.36636247071471001</c:v>
                </c:pt>
                <c:pt idx="41319">
                  <c:v>0.360384509550846</c:v>
                </c:pt>
                <c:pt idx="41320">
                  <c:v>0.35409916511543099</c:v>
                </c:pt>
                <c:pt idx="41321">
                  <c:v>0.34848524643277301</c:v>
                </c:pt>
                <c:pt idx="41322">
                  <c:v>0.342892600910496</c:v>
                </c:pt>
                <c:pt idx="41323">
                  <c:v>0.33777535240043399</c:v>
                </c:pt>
                <c:pt idx="41324">
                  <c:v>0.33274438253732003</c:v>
                </c:pt>
                <c:pt idx="41325">
                  <c:v>0.32805803788054699</c:v>
                </c:pt>
                <c:pt idx="41326">
                  <c:v>0.32376340617093302</c:v>
                </c:pt>
                <c:pt idx="41327">
                  <c:v>0.32004296628370599</c:v>
                </c:pt>
                <c:pt idx="41328">
                  <c:v>0.31657867001706502</c:v>
                </c:pt>
                <c:pt idx="41329">
                  <c:v>0.31309086875522302</c:v>
                </c:pt>
                <c:pt idx="41330">
                  <c:v>0.31064132595910598</c:v>
                </c:pt>
                <c:pt idx="41331">
                  <c:v>0.30846703620316301</c:v>
                </c:pt>
                <c:pt idx="41332">
                  <c:v>0.30700061839864201</c:v>
                </c:pt>
                <c:pt idx="41333">
                  <c:v>0.30568094553432901</c:v>
                </c:pt>
                <c:pt idx="41334">
                  <c:v>0.30462802607292699</c:v>
                </c:pt>
                <c:pt idx="41335">
                  <c:v>0.30460436164057603</c:v>
                </c:pt>
                <c:pt idx="41336">
                  <c:v>0.30498429712755099</c:v>
                </c:pt>
                <c:pt idx="41337">
                  <c:v>0.30575076996829398</c:v>
                </c:pt>
                <c:pt idx="41338">
                  <c:v>0.30694249822166803</c:v>
                </c:pt>
                <c:pt idx="41339">
                  <c:v>0.308240808309243</c:v>
                </c:pt>
                <c:pt idx="41340">
                  <c:v>0.310565495605232</c:v>
                </c:pt>
                <c:pt idx="41341">
                  <c:v>0.31330466337822899</c:v>
                </c:pt>
                <c:pt idx="41342">
                  <c:v>0.31652434045912198</c:v>
                </c:pt>
                <c:pt idx="41343">
                  <c:v>0.319986217298034</c:v>
                </c:pt>
                <c:pt idx="41344">
                  <c:v>0.32375882575736897</c:v>
                </c:pt>
                <c:pt idx="41345">
                  <c:v>0.32853833248754399</c:v>
                </c:pt>
                <c:pt idx="41346">
                  <c:v>0.333433425145719</c:v>
                </c:pt>
                <c:pt idx="41347">
                  <c:v>0.338538435953331</c:v>
                </c:pt>
                <c:pt idx="41348">
                  <c:v>0.34428502701326802</c:v>
                </c:pt>
                <c:pt idx="41349">
                  <c:v>0.34997058194964697</c:v>
                </c:pt>
                <c:pt idx="41350">
                  <c:v>0.356445311463291</c:v>
                </c:pt>
                <c:pt idx="41351">
                  <c:v>0.36281372223421998</c:v>
                </c:pt>
                <c:pt idx="41352">
                  <c:v>0.36955517127295601</c:v>
                </c:pt>
                <c:pt idx="41353">
                  <c:v>0.37632110933227197</c:v>
                </c:pt>
                <c:pt idx="41354">
                  <c:v>0.383607432200119</c:v>
                </c:pt>
                <c:pt idx="41355">
                  <c:v>0.39094738037120802</c:v>
                </c:pt>
                <c:pt idx="41356">
                  <c:v>0.39807770446879898</c:v>
                </c:pt>
                <c:pt idx="41357">
                  <c:v>0.40576837628040702</c:v>
                </c:pt>
                <c:pt idx="41358">
                  <c:v>0.41322962819127801</c:v>
                </c:pt>
                <c:pt idx="41359">
                  <c:v>0.42115775183097098</c:v>
                </c:pt>
                <c:pt idx="41360">
                  <c:v>0.42853042594373902</c:v>
                </c:pt>
                <c:pt idx="41361">
                  <c:v>0.43594167095019098</c:v>
                </c:pt>
                <c:pt idx="41362">
                  <c:v>0.44350099155592099</c:v>
                </c:pt>
                <c:pt idx="41363">
                  <c:v>0.45068886780163703</c:v>
                </c:pt>
                <c:pt idx="41364">
                  <c:v>0.45808215425216497</c:v>
                </c:pt>
                <c:pt idx="41365">
                  <c:v>0.46470676879635497</c:v>
                </c:pt>
                <c:pt idx="41366">
                  <c:v>0.471060949860095</c:v>
                </c:pt>
                <c:pt idx="41367">
                  <c:v>0.477589631832808</c:v>
                </c:pt>
                <c:pt idx="41368">
                  <c:v>0.48374681461232899</c:v>
                </c:pt>
                <c:pt idx="41369">
                  <c:v>0.48952811016215497</c:v>
                </c:pt>
                <c:pt idx="41370">
                  <c:v>0.49474376825150901</c:v>
                </c:pt>
                <c:pt idx="41371">
                  <c:v>0.49965728841358098</c:v>
                </c:pt>
                <c:pt idx="41372">
                  <c:v>0.50442085382216895</c:v>
                </c:pt>
                <c:pt idx="41373">
                  <c:v>0.50889027538999798</c:v>
                </c:pt>
                <c:pt idx="41374">
                  <c:v>0.51252198690999295</c:v>
                </c:pt>
                <c:pt idx="41375">
                  <c:v>0.51555071345189996</c:v>
                </c:pt>
                <c:pt idx="41376">
                  <c:v>0.51812905331564996</c:v>
                </c:pt>
                <c:pt idx="41377">
                  <c:v>0.52052416791228895</c:v>
                </c:pt>
                <c:pt idx="41378">
                  <c:v>0.52219688541784504</c:v>
                </c:pt>
                <c:pt idx="41379">
                  <c:v>0.52322598258780895</c:v>
                </c:pt>
                <c:pt idx="41380">
                  <c:v>0.52353557384025595</c:v>
                </c:pt>
                <c:pt idx="41381">
                  <c:v>0.52359538764813196</c:v>
                </c:pt>
                <c:pt idx="41382">
                  <c:v>0.52317505466279102</c:v>
                </c:pt>
                <c:pt idx="41383">
                  <c:v>0.52184603391901896</c:v>
                </c:pt>
                <c:pt idx="41384">
                  <c:v>0.52021221889497105</c:v>
                </c:pt>
                <c:pt idx="41385">
                  <c:v>0.51760178392494605</c:v>
                </c:pt>
                <c:pt idx="41386">
                  <c:v>0.51531791085976297</c:v>
                </c:pt>
                <c:pt idx="41387">
                  <c:v>0.51149930328862803</c:v>
                </c:pt>
                <c:pt idx="41388">
                  <c:v>0.50749606433996797</c:v>
                </c:pt>
                <c:pt idx="41389">
                  <c:v>0.50297705120014702</c:v>
                </c:pt>
                <c:pt idx="41390">
                  <c:v>0.49787063961872102</c:v>
                </c:pt>
                <c:pt idx="41391">
                  <c:v>0.49249922161356002</c:v>
                </c:pt>
                <c:pt idx="41392">
                  <c:v>0.48599280380075699</c:v>
                </c:pt>
                <c:pt idx="41393">
                  <c:v>0.479373948838062</c:v>
                </c:pt>
                <c:pt idx="41394">
                  <c:v>0.47240002505085199</c:v>
                </c:pt>
                <c:pt idx="41395">
                  <c:v>0.464991993430239</c:v>
                </c:pt>
                <c:pt idx="41396">
                  <c:v>0.45712426936369599</c:v>
                </c:pt>
                <c:pt idx="41397">
                  <c:v>0.448766068237692</c:v>
                </c:pt>
                <c:pt idx="41398">
                  <c:v>0.43999035501504902</c:v>
                </c:pt>
                <c:pt idx="41399">
                  <c:v>0.43136638063702698</c:v>
                </c:pt>
                <c:pt idx="41400">
                  <c:v>0.42235367066417201</c:v>
                </c:pt>
                <c:pt idx="41401">
                  <c:v>0.41269122250294799</c:v>
                </c:pt>
                <c:pt idx="41402">
                  <c:v>0.402888451207355</c:v>
                </c:pt>
                <c:pt idx="41403">
                  <c:v>0.39262302621230299</c:v>
                </c:pt>
                <c:pt idx="41404">
                  <c:v>0.38299836748869898</c:v>
                </c:pt>
                <c:pt idx="41405">
                  <c:v>0.372493690412812</c:v>
                </c:pt>
                <c:pt idx="41406">
                  <c:v>0.36211524031471498</c:v>
                </c:pt>
                <c:pt idx="41407">
                  <c:v>0.35136008605107699</c:v>
                </c:pt>
                <c:pt idx="41408">
                  <c:v>0.34114124335573598</c:v>
                </c:pt>
                <c:pt idx="41409">
                  <c:v>0.33077857052047999</c:v>
                </c:pt>
                <c:pt idx="41410">
                  <c:v>0.32016241859688899</c:v>
                </c:pt>
                <c:pt idx="41411">
                  <c:v>0.310029397055474</c:v>
                </c:pt>
                <c:pt idx="41412">
                  <c:v>0.29951976065837099</c:v>
                </c:pt>
                <c:pt idx="41413">
                  <c:v>0.28987381197093598</c:v>
                </c:pt>
                <c:pt idx="41414">
                  <c:v>0.27977683091623301</c:v>
                </c:pt>
                <c:pt idx="41415">
                  <c:v>0.26994449418165101</c:v>
                </c:pt>
                <c:pt idx="41416">
                  <c:v>0.260556200945188</c:v>
                </c:pt>
                <c:pt idx="41417">
                  <c:v>0.25131477628611698</c:v>
                </c:pt>
                <c:pt idx="41418">
                  <c:v>0.242611468100984</c:v>
                </c:pt>
                <c:pt idx="41419">
                  <c:v>0.23379064562795701</c:v>
                </c:pt>
                <c:pt idx="41420">
                  <c:v>0.22540337473174901</c:v>
                </c:pt>
                <c:pt idx="41421">
                  <c:v>0.21761346033404799</c:v>
                </c:pt>
                <c:pt idx="41422">
                  <c:v>0.21019392973989701</c:v>
                </c:pt>
                <c:pt idx="41423">
                  <c:v>0.202988784769113</c:v>
                </c:pt>
                <c:pt idx="41424">
                  <c:v>0.19629788853573599</c:v>
                </c:pt>
                <c:pt idx="41425">
                  <c:v>0.18980542474168899</c:v>
                </c:pt>
                <c:pt idx="41426">
                  <c:v>0.18436587597280801</c:v>
                </c:pt>
                <c:pt idx="41427">
                  <c:v>0.179072097895209</c:v>
                </c:pt>
                <c:pt idx="41428">
                  <c:v>0.17404786821066301</c:v>
                </c:pt>
                <c:pt idx="41429">
                  <c:v>0.16957485341325601</c:v>
                </c:pt>
                <c:pt idx="41430">
                  <c:v>0.16548043317198499</c:v>
                </c:pt>
                <c:pt idx="41431">
                  <c:v>0.16251106085554401</c:v>
                </c:pt>
                <c:pt idx="41432">
                  <c:v>0.159229994739885</c:v>
                </c:pt>
                <c:pt idx="41433">
                  <c:v>0.15685725215137</c:v>
                </c:pt>
                <c:pt idx="41434">
                  <c:v>0.154701455990232</c:v>
                </c:pt>
                <c:pt idx="41435">
                  <c:v>0.15335731554865401</c:v>
                </c:pt>
                <c:pt idx="41436">
                  <c:v>0.152340931193542</c:v>
                </c:pt>
                <c:pt idx="41437">
                  <c:v>0.15158136981849801</c:v>
                </c:pt>
                <c:pt idx="41438">
                  <c:v>0.15171859840992</c:v>
                </c:pt>
                <c:pt idx="41439">
                  <c:v>0.15170995017505601</c:v>
                </c:pt>
                <c:pt idx="41440">
                  <c:v>0.152900734418977</c:v>
                </c:pt>
                <c:pt idx="41441">
                  <c:v>0.15391244313559499</c:v>
                </c:pt>
                <c:pt idx="41442">
                  <c:v>0.1550929785414</c:v>
                </c:pt>
                <c:pt idx="41443">
                  <c:v>0.15709944823012301</c:v>
                </c:pt>
                <c:pt idx="41444">
                  <c:v>0.15911184595886699</c:v>
                </c:pt>
                <c:pt idx="41445">
                  <c:v>0.16190722369812799</c:v>
                </c:pt>
                <c:pt idx="41446">
                  <c:v>0.16471375221915399</c:v>
                </c:pt>
                <c:pt idx="41447">
                  <c:v>0.16743204424255501</c:v>
                </c:pt>
                <c:pt idx="41448">
                  <c:v>0.17101639015040099</c:v>
                </c:pt>
                <c:pt idx="41449">
                  <c:v>0.17445029204312801</c:v>
                </c:pt>
                <c:pt idx="41450">
                  <c:v>0.17833003811208201</c:v>
                </c:pt>
                <c:pt idx="41451">
                  <c:v>0.18227779093476401</c:v>
                </c:pt>
                <c:pt idx="41452">
                  <c:v>0.18601017244097101</c:v>
                </c:pt>
                <c:pt idx="41453">
                  <c:v>0.19040309951466899</c:v>
                </c:pt>
                <c:pt idx="41454">
                  <c:v>0.194550742474038</c:v>
                </c:pt>
                <c:pt idx="41455">
                  <c:v>0.19886225661291601</c:v>
                </c:pt>
                <c:pt idx="41456">
                  <c:v>0.20308343404169699</c:v>
                </c:pt>
                <c:pt idx="41457">
                  <c:v>0.20702866907853701</c:v>
                </c:pt>
                <c:pt idx="41458">
                  <c:v>0.21149231387990899</c:v>
                </c:pt>
                <c:pt idx="41459">
                  <c:v>0.21565403803028499</c:v>
                </c:pt>
                <c:pt idx="41460">
                  <c:v>0.21964749689183499</c:v>
                </c:pt>
                <c:pt idx="41461">
                  <c:v>0.22349445324402401</c:v>
                </c:pt>
                <c:pt idx="41462">
                  <c:v>0.227408251900199</c:v>
                </c:pt>
                <c:pt idx="41463">
                  <c:v>0.23112536212677301</c:v>
                </c:pt>
                <c:pt idx="41464">
                  <c:v>0.23449569323783701</c:v>
                </c:pt>
                <c:pt idx="41465">
                  <c:v>0.23794013011244899</c:v>
                </c:pt>
                <c:pt idx="41466">
                  <c:v>0.24061924906506699</c:v>
                </c:pt>
                <c:pt idx="41467">
                  <c:v>0.24379511660490499</c:v>
                </c:pt>
                <c:pt idx="41468">
                  <c:v>0.246112114437955</c:v>
                </c:pt>
                <c:pt idx="41469">
                  <c:v>0.24801127476297</c:v>
                </c:pt>
                <c:pt idx="41470">
                  <c:v>0.25006783059139998</c:v>
                </c:pt>
                <c:pt idx="41471">
                  <c:v>0.25137839824351399</c:v>
                </c:pt>
                <c:pt idx="41472">
                  <c:v>0.25302941286673603</c:v>
                </c:pt>
                <c:pt idx="41473">
                  <c:v>0.25377775977817901</c:v>
                </c:pt>
                <c:pt idx="41474">
                  <c:v>0.25411404490399597</c:v>
                </c:pt>
                <c:pt idx="41475">
                  <c:v>0.25430249469540001</c:v>
                </c:pt>
                <c:pt idx="41476">
                  <c:v>0.25415638350250502</c:v>
                </c:pt>
                <c:pt idx="41477">
                  <c:v>0.25370421798315701</c:v>
                </c:pt>
                <c:pt idx="41478">
                  <c:v>0.25276448638304799</c:v>
                </c:pt>
                <c:pt idx="41479">
                  <c:v>0.25128151204461802</c:v>
                </c:pt>
                <c:pt idx="41480">
                  <c:v>0.249542381025879</c:v>
                </c:pt>
                <c:pt idx="41481">
                  <c:v>0.24752614470554199</c:v>
                </c:pt>
                <c:pt idx="41482">
                  <c:v>0.24507942526644999</c:v>
                </c:pt>
                <c:pt idx="41483">
                  <c:v>0.24233407851828001</c:v>
                </c:pt>
                <c:pt idx="41484">
                  <c:v>0.23871120029322199</c:v>
                </c:pt>
                <c:pt idx="41485">
                  <c:v>0.23535146127307599</c:v>
                </c:pt>
                <c:pt idx="41486">
                  <c:v>0.23149324553769501</c:v>
                </c:pt>
                <c:pt idx="41487">
                  <c:v>0.227188549752771</c:v>
                </c:pt>
                <c:pt idx="41488">
                  <c:v>0.22258565538998301</c:v>
                </c:pt>
                <c:pt idx="41489">
                  <c:v>0.217774456522349</c:v>
                </c:pt>
                <c:pt idx="41490">
                  <c:v>0.21260155316981799</c:v>
                </c:pt>
                <c:pt idx="41491">
                  <c:v>0.20710027962156199</c:v>
                </c:pt>
                <c:pt idx="41492">
                  <c:v>0.20149966722910601</c:v>
                </c:pt>
                <c:pt idx="41493">
                  <c:v>0.19534859324581</c:v>
                </c:pt>
                <c:pt idx="41494">
                  <c:v>0.18918926665678201</c:v>
                </c:pt>
                <c:pt idx="41495">
                  <c:v>0.18278834786571199</c:v>
                </c:pt>
                <c:pt idx="41496">
                  <c:v>0.17597337670073501</c:v>
                </c:pt>
                <c:pt idx="41497">
                  <c:v>0.16904157761622601</c:v>
                </c:pt>
                <c:pt idx="41498">
                  <c:v>0.16203757737160801</c:v>
                </c:pt>
                <c:pt idx="41499">
                  <c:v>0.154975335779519</c:v>
                </c:pt>
                <c:pt idx="41500">
                  <c:v>0.14776169079170601</c:v>
                </c:pt>
                <c:pt idx="41501">
                  <c:v>0.14008950625984901</c:v>
                </c:pt>
                <c:pt idx="41502">
                  <c:v>0.132789501859915</c:v>
                </c:pt>
                <c:pt idx="41503">
                  <c:v>0.125230378994345</c:v>
                </c:pt>
                <c:pt idx="41504">
                  <c:v>0.117843629635137</c:v>
                </c:pt>
                <c:pt idx="41505">
                  <c:v>0.110348687856251</c:v>
                </c:pt>
                <c:pt idx="41506">
                  <c:v>0.102527779697331</c:v>
                </c:pt>
                <c:pt idx="41507">
                  <c:v>9.4999012095363294E-2</c:v>
                </c:pt>
                <c:pt idx="41508">
                  <c:v>8.7646989879774997E-2</c:v>
                </c:pt>
                <c:pt idx="41509">
                  <c:v>8.0190718888049406E-2</c:v>
                </c:pt>
                <c:pt idx="41510">
                  <c:v>7.2780223978187106E-2</c:v>
                </c:pt>
                <c:pt idx="41511">
                  <c:v>6.5394241052522506E-2</c:v>
                </c:pt>
                <c:pt idx="41512">
                  <c:v>5.7869023358421499E-2</c:v>
                </c:pt>
                <c:pt idx="41513">
                  <c:v>5.1057574010734998E-2</c:v>
                </c:pt>
                <c:pt idx="41514">
                  <c:v>4.4134259760140099E-2</c:v>
                </c:pt>
                <c:pt idx="41515">
                  <c:v>3.7242546011783298E-2</c:v>
                </c:pt>
                <c:pt idx="41516">
                  <c:v>3.0756323697157899E-2</c:v>
                </c:pt>
                <c:pt idx="41517">
                  <c:v>2.3958044196867902E-2</c:v>
                </c:pt>
                <c:pt idx="41518">
                  <c:v>1.8033683922700501E-2</c:v>
                </c:pt>
                <c:pt idx="41519">
                  <c:v>1.16563329567635E-2</c:v>
                </c:pt>
                <c:pt idx="41520">
                  <c:v>5.6567540411882299E-3</c:v>
                </c:pt>
                <c:pt idx="41521">
                  <c:v>-1.4068919510308299E-4</c:v>
                </c:pt>
                <c:pt idx="41522">
                  <c:v>-5.69219578213539E-3</c:v>
                </c:pt>
                <c:pt idx="41523">
                  <c:v>-1.12306210349162E-2</c:v>
                </c:pt>
                <c:pt idx="41524">
                  <c:v>-1.6183951859077401E-2</c:v>
                </c:pt>
                <c:pt idx="41525">
                  <c:v>-2.1249084759615299E-2</c:v>
                </c:pt>
                <c:pt idx="41526">
                  <c:v>-2.60452427062235E-2</c:v>
                </c:pt>
                <c:pt idx="41527">
                  <c:v>-3.0280065842342802E-2</c:v>
                </c:pt>
                <c:pt idx="41528">
                  <c:v>-3.5052907091330299E-2</c:v>
                </c:pt>
                <c:pt idx="41529">
                  <c:v>-3.9044960641442097E-2</c:v>
                </c:pt>
                <c:pt idx="41530">
                  <c:v>-4.3055482096618199E-2</c:v>
                </c:pt>
                <c:pt idx="41531">
                  <c:v>-4.6697665581732002E-2</c:v>
                </c:pt>
                <c:pt idx="41532">
                  <c:v>-5.0153555489064403E-2</c:v>
                </c:pt>
                <c:pt idx="41533">
                  <c:v>-5.3813856377904402E-2</c:v>
                </c:pt>
                <c:pt idx="41534">
                  <c:v>-5.68716671184816E-2</c:v>
                </c:pt>
                <c:pt idx="41535">
                  <c:v>-6.0076515359895402E-2</c:v>
                </c:pt>
                <c:pt idx="41536">
                  <c:v>-6.2893909845981796E-2</c:v>
                </c:pt>
                <c:pt idx="41537">
                  <c:v>-6.5675882214217204E-2</c:v>
                </c:pt>
                <c:pt idx="41538">
                  <c:v>-6.8237864898767001E-2</c:v>
                </c:pt>
                <c:pt idx="41539">
                  <c:v>-7.0965294391370295E-2</c:v>
                </c:pt>
                <c:pt idx="41540">
                  <c:v>-7.3160485398183497E-2</c:v>
                </c:pt>
                <c:pt idx="41541">
                  <c:v>-7.5250446979275395E-2</c:v>
                </c:pt>
                <c:pt idx="41542">
                  <c:v>-7.7498881262005104E-2</c:v>
                </c:pt>
                <c:pt idx="41543">
                  <c:v>-7.9527366491997695E-2</c:v>
                </c:pt>
                <c:pt idx="41544">
                  <c:v>-8.1851303799567801E-2</c:v>
                </c:pt>
                <c:pt idx="41545">
                  <c:v>-8.3584788940512703E-2</c:v>
                </c:pt>
                <c:pt idx="41546">
                  <c:v>-8.5314344588029903E-2</c:v>
                </c:pt>
                <c:pt idx="41547">
                  <c:v>-8.7225937232798006E-2</c:v>
                </c:pt>
                <c:pt idx="41548">
                  <c:v>-8.9063817296035699E-2</c:v>
                </c:pt>
                <c:pt idx="41549">
                  <c:v>-9.0925556006750993E-2</c:v>
                </c:pt>
                <c:pt idx="41550">
                  <c:v>-9.2637994263814694E-2</c:v>
                </c:pt>
                <c:pt idx="41551">
                  <c:v>-9.4622618462420094E-2</c:v>
                </c:pt>
                <c:pt idx="41552">
                  <c:v>-9.6279528098950698E-2</c:v>
                </c:pt>
                <c:pt idx="41553">
                  <c:v>-9.8365460056580506E-2</c:v>
                </c:pt>
                <c:pt idx="41554">
                  <c:v>-9.9867675768775505E-2</c:v>
                </c:pt>
                <c:pt idx="41555">
                  <c:v>-0.102076690505992</c:v>
                </c:pt>
                <c:pt idx="41556">
                  <c:v>-0.104040400897322</c:v>
                </c:pt>
                <c:pt idx="41557">
                  <c:v>-0.106082493876582</c:v>
                </c:pt>
                <c:pt idx="41558">
                  <c:v>-0.108398534447274</c:v>
                </c:pt>
                <c:pt idx="41559">
                  <c:v>-0.110180208626473</c:v>
                </c:pt>
                <c:pt idx="41560">
                  <c:v>-0.11294674534214599</c:v>
                </c:pt>
                <c:pt idx="41561">
                  <c:v>-0.115161007094</c:v>
                </c:pt>
                <c:pt idx="41562">
                  <c:v>-0.11766240544071301</c:v>
                </c:pt>
                <c:pt idx="41563">
                  <c:v>-0.120343211320736</c:v>
                </c:pt>
                <c:pt idx="41564">
                  <c:v>-0.123023158414827</c:v>
                </c:pt>
                <c:pt idx="41565">
                  <c:v>-0.12589314173077401</c:v>
                </c:pt>
                <c:pt idx="41566">
                  <c:v>-0.12892683694253401</c:v>
                </c:pt>
                <c:pt idx="41567">
                  <c:v>-0.13209878081919799</c:v>
                </c:pt>
                <c:pt idx="41568">
                  <c:v>-0.1350813045808</c:v>
                </c:pt>
                <c:pt idx="41569">
                  <c:v>-0.13845975690197301</c:v>
                </c:pt>
                <c:pt idx="41570">
                  <c:v>-0.14174547132111501</c:v>
                </c:pt>
                <c:pt idx="41571">
                  <c:v>-0.14558621253008</c:v>
                </c:pt>
                <c:pt idx="41572">
                  <c:v>-0.14911808846021499</c:v>
                </c:pt>
                <c:pt idx="41573">
                  <c:v>-0.15287556405373301</c:v>
                </c:pt>
                <c:pt idx="41574">
                  <c:v>-0.156881818256424</c:v>
                </c:pt>
                <c:pt idx="41575">
                  <c:v>-0.16078093304320501</c:v>
                </c:pt>
                <c:pt idx="41576">
                  <c:v>-0.16502998700058499</c:v>
                </c:pt>
                <c:pt idx="41577">
                  <c:v>-0.169157435879976</c:v>
                </c:pt>
                <c:pt idx="41578">
                  <c:v>-0.173508780022648</c:v>
                </c:pt>
                <c:pt idx="41579">
                  <c:v>-0.177726330495417</c:v>
                </c:pt>
                <c:pt idx="41580">
                  <c:v>-0.182487393870778</c:v>
                </c:pt>
                <c:pt idx="41581">
                  <c:v>-0.18677817129824201</c:v>
                </c:pt>
                <c:pt idx="41582">
                  <c:v>-0.19128301344082699</c:v>
                </c:pt>
                <c:pt idx="41583">
                  <c:v>-0.19625550656245799</c:v>
                </c:pt>
                <c:pt idx="41584">
                  <c:v>-0.20066539484056201</c:v>
                </c:pt>
                <c:pt idx="41585">
                  <c:v>-0.20561252342043401</c:v>
                </c:pt>
                <c:pt idx="41586">
                  <c:v>-0.210065361581042</c:v>
                </c:pt>
                <c:pt idx="41587">
                  <c:v>-0.21496581694234099</c:v>
                </c:pt>
                <c:pt idx="41588">
                  <c:v>-0.22014833939154399</c:v>
                </c:pt>
                <c:pt idx="41589">
                  <c:v>-0.22468214491897801</c:v>
                </c:pt>
                <c:pt idx="41590">
                  <c:v>-0.22964695710624999</c:v>
                </c:pt>
                <c:pt idx="41591">
                  <c:v>-0.23431023091488201</c:v>
                </c:pt>
                <c:pt idx="41592">
                  <c:v>-0.239135113231843</c:v>
                </c:pt>
                <c:pt idx="41593">
                  <c:v>-0.24397299808346301</c:v>
                </c:pt>
                <c:pt idx="41594">
                  <c:v>-0.248784397820597</c:v>
                </c:pt>
                <c:pt idx="41595">
                  <c:v>-0.25329194032861002</c:v>
                </c:pt>
                <c:pt idx="41596">
                  <c:v>-0.25783588089732401</c:v>
                </c:pt>
                <c:pt idx="41597">
                  <c:v>-0.26242917519918002</c:v>
                </c:pt>
                <c:pt idx="41598">
                  <c:v>-0.267044880606918</c:v>
                </c:pt>
                <c:pt idx="41599">
                  <c:v>-0.271592551895526</c:v>
                </c:pt>
                <c:pt idx="41600">
                  <c:v>-0.27574729698551897</c:v>
                </c:pt>
                <c:pt idx="41601">
                  <c:v>-0.28024987988275402</c:v>
                </c:pt>
                <c:pt idx="41602">
                  <c:v>-0.28427638271751798</c:v>
                </c:pt>
                <c:pt idx="41603">
                  <c:v>-0.28838451497517997</c:v>
                </c:pt>
                <c:pt idx="41604">
                  <c:v>-0.29263869150421501</c:v>
                </c:pt>
                <c:pt idx="41605">
                  <c:v>-0.29633219988735798</c:v>
                </c:pt>
                <c:pt idx="41606">
                  <c:v>-0.30016787154971403</c:v>
                </c:pt>
                <c:pt idx="41607">
                  <c:v>-0.303748127163328</c:v>
                </c:pt>
                <c:pt idx="41608">
                  <c:v>-0.30738413246868401</c:v>
                </c:pt>
                <c:pt idx="41609">
                  <c:v>-0.31059285639458201</c:v>
                </c:pt>
                <c:pt idx="41610">
                  <c:v>-0.31446507880074398</c:v>
                </c:pt>
                <c:pt idx="41611">
                  <c:v>-0.31734880087438699</c:v>
                </c:pt>
                <c:pt idx="41612">
                  <c:v>-0.32043477270538301</c:v>
                </c:pt>
                <c:pt idx="41613">
                  <c:v>-0.32337992337583599</c:v>
                </c:pt>
                <c:pt idx="41614">
                  <c:v>-0.32597489356056297</c:v>
                </c:pt>
                <c:pt idx="41615">
                  <c:v>-0.32930468952007003</c:v>
                </c:pt>
                <c:pt idx="41616">
                  <c:v>-0.331716455603011</c:v>
                </c:pt>
                <c:pt idx="41617">
                  <c:v>-0.33431229926892098</c:v>
                </c:pt>
                <c:pt idx="41618">
                  <c:v>-0.33636867338239401</c:v>
                </c:pt>
                <c:pt idx="41619">
                  <c:v>-0.33867092873190002</c:v>
                </c:pt>
                <c:pt idx="41620">
                  <c:v>-0.34115148816475799</c:v>
                </c:pt>
                <c:pt idx="41621">
                  <c:v>-0.34299342952488598</c:v>
                </c:pt>
                <c:pt idx="41622">
                  <c:v>-0.345098381262752</c:v>
                </c:pt>
                <c:pt idx="41623">
                  <c:v>-0.34662126435634</c:v>
                </c:pt>
                <c:pt idx="41624">
                  <c:v>-0.34842733855078301</c:v>
                </c:pt>
                <c:pt idx="41625">
                  <c:v>-0.349949158228271</c:v>
                </c:pt>
                <c:pt idx="41626">
                  <c:v>-0.35189357072090199</c:v>
                </c:pt>
                <c:pt idx="41627">
                  <c:v>-0.353093579256264</c:v>
                </c:pt>
                <c:pt idx="41628">
                  <c:v>-0.354350498456111</c:v>
                </c:pt>
                <c:pt idx="41629">
                  <c:v>-0.35569881612694398</c:v>
                </c:pt>
                <c:pt idx="41630">
                  <c:v>-0.35697655339982898</c:v>
                </c:pt>
                <c:pt idx="41631">
                  <c:v>-0.35824695169395998</c:v>
                </c:pt>
                <c:pt idx="41632">
                  <c:v>-0.35921787952696999</c:v>
                </c:pt>
                <c:pt idx="41633">
                  <c:v>-0.36014546140100601</c:v>
                </c:pt>
                <c:pt idx="41634">
                  <c:v>-0.36093615624227499</c:v>
                </c:pt>
                <c:pt idx="41635">
                  <c:v>-0.36189576196858703</c:v>
                </c:pt>
                <c:pt idx="41636">
                  <c:v>-0.36271072025798101</c:v>
                </c:pt>
                <c:pt idx="41637">
                  <c:v>-0.36360556179544001</c:v>
                </c:pt>
                <c:pt idx="41638">
                  <c:v>-0.364333217146316</c:v>
                </c:pt>
                <c:pt idx="41639">
                  <c:v>-0.364888154172405</c:v>
                </c:pt>
                <c:pt idx="41640">
                  <c:v>-0.36581601663911101</c:v>
                </c:pt>
                <c:pt idx="41641">
                  <c:v>-0.36628388919254501</c:v>
                </c:pt>
                <c:pt idx="41642">
                  <c:v>-0.36725036566762498</c:v>
                </c:pt>
                <c:pt idx="41643">
                  <c:v>-0.367827300973955</c:v>
                </c:pt>
                <c:pt idx="41644">
                  <c:v>-0.36828254821387002</c:v>
                </c:pt>
                <c:pt idx="41645">
                  <c:v>-0.36878969738152101</c:v>
                </c:pt>
                <c:pt idx="41646">
                  <c:v>-0.369390745305615</c:v>
                </c:pt>
                <c:pt idx="41647">
                  <c:v>-0.37026189467424298</c:v>
                </c:pt>
                <c:pt idx="41648">
                  <c:v>-0.37072760011780498</c:v>
                </c:pt>
                <c:pt idx="41649">
                  <c:v>-0.37113910886120599</c:v>
                </c:pt>
                <c:pt idx="41650">
                  <c:v>-0.37154308404029202</c:v>
                </c:pt>
                <c:pt idx="41651">
                  <c:v>-0.37217203819832601</c:v>
                </c:pt>
                <c:pt idx="41652">
                  <c:v>-0.37279617436504398</c:v>
                </c:pt>
                <c:pt idx="41653">
                  <c:v>-0.37349579820207401</c:v>
                </c:pt>
                <c:pt idx="41654">
                  <c:v>-0.37399563829622401</c:v>
                </c:pt>
                <c:pt idx="41655">
                  <c:v>-0.37420119809925101</c:v>
                </c:pt>
                <c:pt idx="41656">
                  <c:v>-0.37501025536139398</c:v>
                </c:pt>
                <c:pt idx="41657">
                  <c:v>-0.37560188844605102</c:v>
                </c:pt>
                <c:pt idx="41658">
                  <c:v>-0.37625928135840497</c:v>
                </c:pt>
                <c:pt idx="41659">
                  <c:v>-0.37663169517470901</c:v>
                </c:pt>
                <c:pt idx="41660">
                  <c:v>-0.37701892281487698</c:v>
                </c:pt>
                <c:pt idx="41661">
                  <c:v>-0.37750142906891299</c:v>
                </c:pt>
                <c:pt idx="41662">
                  <c:v>-0.378152031559704</c:v>
                </c:pt>
                <c:pt idx="41663">
                  <c:v>-0.37876094926346299</c:v>
                </c:pt>
                <c:pt idx="41664">
                  <c:v>-0.37909847397255197</c:v>
                </c:pt>
                <c:pt idx="41665">
                  <c:v>-0.37950057469278897</c:v>
                </c:pt>
                <c:pt idx="41666">
                  <c:v>-0.37968155407729298</c:v>
                </c:pt>
                <c:pt idx="41667">
                  <c:v>-0.38042243613222798</c:v>
                </c:pt>
                <c:pt idx="41668">
                  <c:v>-0.38064917629580602</c:v>
                </c:pt>
                <c:pt idx="41669">
                  <c:v>-0.38109505830373103</c:v>
                </c:pt>
                <c:pt idx="41670">
                  <c:v>-0.38146017137377097</c:v>
                </c:pt>
                <c:pt idx="41671">
                  <c:v>-0.38148885695628598</c:v>
                </c:pt>
                <c:pt idx="41672">
                  <c:v>-0.38191863628956002</c:v>
                </c:pt>
                <c:pt idx="41673">
                  <c:v>-0.38187811234387897</c:v>
                </c:pt>
                <c:pt idx="41674">
                  <c:v>-0.38233800889070102</c:v>
                </c:pt>
                <c:pt idx="41675">
                  <c:v>-0.38231428739059498</c:v>
                </c:pt>
                <c:pt idx="41676">
                  <c:v>-0.38227507143051698</c:v>
                </c:pt>
                <c:pt idx="41677">
                  <c:v>-0.38227476376515801</c:v>
                </c:pt>
                <c:pt idx="41678">
                  <c:v>-0.38207900201973199</c:v>
                </c:pt>
                <c:pt idx="41679">
                  <c:v>-0.38218332899836799</c:v>
                </c:pt>
                <c:pt idx="41680">
                  <c:v>-0.38208018456934401</c:v>
                </c:pt>
                <c:pt idx="41681">
                  <c:v>-0.38186094406233401</c:v>
                </c:pt>
                <c:pt idx="41682">
                  <c:v>-0.38133974782920599</c:v>
                </c:pt>
                <c:pt idx="41683">
                  <c:v>-0.38115021687072997</c:v>
                </c:pt>
                <c:pt idx="41684">
                  <c:v>-0.38072697149379803</c:v>
                </c:pt>
                <c:pt idx="41685">
                  <c:v>-0.38042398765243202</c:v>
                </c:pt>
                <c:pt idx="41686">
                  <c:v>-0.37984389252873202</c:v>
                </c:pt>
                <c:pt idx="41687">
                  <c:v>-0.37896088686997598</c:v>
                </c:pt>
                <c:pt idx="41688">
                  <c:v>-0.37840145686403498</c:v>
                </c:pt>
                <c:pt idx="41689">
                  <c:v>-0.37772558959890401</c:v>
                </c:pt>
                <c:pt idx="41690">
                  <c:v>-0.37694564330861202</c:v>
                </c:pt>
                <c:pt idx="41691">
                  <c:v>-0.37596604085914198</c:v>
                </c:pt>
                <c:pt idx="41692">
                  <c:v>-0.37502338404098701</c:v>
                </c:pt>
                <c:pt idx="41693">
                  <c:v>-0.37401163434992302</c:v>
                </c:pt>
                <c:pt idx="41694">
                  <c:v>-0.37289354809765901</c:v>
                </c:pt>
                <c:pt idx="41695">
                  <c:v>-0.37202681869381798</c:v>
                </c:pt>
                <c:pt idx="41696">
                  <c:v>-0.37075116785822798</c:v>
                </c:pt>
                <c:pt idx="41697">
                  <c:v>-0.36966358542329902</c:v>
                </c:pt>
                <c:pt idx="41698">
                  <c:v>-0.36829532832951301</c:v>
                </c:pt>
                <c:pt idx="41699">
                  <c:v>-0.36703748718346102</c:v>
                </c:pt>
                <c:pt idx="41700">
                  <c:v>-0.36554777001398697</c:v>
                </c:pt>
                <c:pt idx="41701">
                  <c:v>-0.364203230859589</c:v>
                </c:pt>
                <c:pt idx="41702">
                  <c:v>-0.362945850830734</c:v>
                </c:pt>
                <c:pt idx="41703">
                  <c:v>-0.36135357301056198</c:v>
                </c:pt>
                <c:pt idx="41704">
                  <c:v>-0.359881886215209</c:v>
                </c:pt>
                <c:pt idx="41705">
                  <c:v>-0.35821603692242099</c:v>
                </c:pt>
                <c:pt idx="41706">
                  <c:v>-0.35695625904460498</c:v>
                </c:pt>
                <c:pt idx="41707">
                  <c:v>-0.35547064998710298</c:v>
                </c:pt>
                <c:pt idx="41708">
                  <c:v>-0.354111957912215</c:v>
                </c:pt>
                <c:pt idx="41709">
                  <c:v>-0.35239710444158101</c:v>
                </c:pt>
                <c:pt idx="41710">
                  <c:v>-0.35081575538332499</c:v>
                </c:pt>
                <c:pt idx="41711">
                  <c:v>-0.34937378783356199</c:v>
                </c:pt>
                <c:pt idx="41712">
                  <c:v>-0.34791735039938498</c:v>
                </c:pt>
                <c:pt idx="41713">
                  <c:v>-0.34662829518690602</c:v>
                </c:pt>
                <c:pt idx="41714">
                  <c:v>-0.344782027370094</c:v>
                </c:pt>
                <c:pt idx="41715">
                  <c:v>-0.343543522636437</c:v>
                </c:pt>
                <c:pt idx="41716">
                  <c:v>-0.34221502530854803</c:v>
                </c:pt>
                <c:pt idx="41717">
                  <c:v>-0.34086940235027102</c:v>
                </c:pt>
                <c:pt idx="41718">
                  <c:v>-0.339679464683043</c:v>
                </c:pt>
                <c:pt idx="41719">
                  <c:v>-0.33842543252958601</c:v>
                </c:pt>
                <c:pt idx="41720">
                  <c:v>-0.33725548329813798</c:v>
                </c:pt>
                <c:pt idx="41721">
                  <c:v>-0.33610430026280402</c:v>
                </c:pt>
                <c:pt idx="41722">
                  <c:v>-0.33536083129393301</c:v>
                </c:pt>
                <c:pt idx="41723">
                  <c:v>-0.33416033900723802</c:v>
                </c:pt>
                <c:pt idx="41724">
                  <c:v>-0.33346926485571998</c:v>
                </c:pt>
                <c:pt idx="41725">
                  <c:v>-0.33256513755973599</c:v>
                </c:pt>
                <c:pt idx="41726">
                  <c:v>-0.33177537771836801</c:v>
                </c:pt>
                <c:pt idx="41727">
                  <c:v>-0.33107602980039003</c:v>
                </c:pt>
                <c:pt idx="41728">
                  <c:v>-0.33044098138845202</c:v>
                </c:pt>
                <c:pt idx="41729">
                  <c:v>-0.33015560382935</c:v>
                </c:pt>
                <c:pt idx="41730">
                  <c:v>-0.329548813587073</c:v>
                </c:pt>
                <c:pt idx="41731">
                  <c:v>-0.32919776724343702</c:v>
                </c:pt>
                <c:pt idx="41732">
                  <c:v>-0.32884995979961401</c:v>
                </c:pt>
                <c:pt idx="41733">
                  <c:v>-0.32877981073680401</c:v>
                </c:pt>
                <c:pt idx="41734">
                  <c:v>-0.32878963658863702</c:v>
                </c:pt>
                <c:pt idx="41735">
                  <c:v>-0.32883277669682998</c:v>
                </c:pt>
                <c:pt idx="41736">
                  <c:v>-0.328860418795132</c:v>
                </c:pt>
                <c:pt idx="41737">
                  <c:v>-0.32885488815185698</c:v>
                </c:pt>
                <c:pt idx="41738">
                  <c:v>-0.32920477228803502</c:v>
                </c:pt>
                <c:pt idx="41739">
                  <c:v>-0.32943549821580198</c:v>
                </c:pt>
                <c:pt idx="41740">
                  <c:v>-0.32983745352231503</c:v>
                </c:pt>
                <c:pt idx="41741">
                  <c:v>-0.33007670475688</c:v>
                </c:pt>
                <c:pt idx="41742">
                  <c:v>-0.33059958169035703</c:v>
                </c:pt>
                <c:pt idx="41743">
                  <c:v>-0.33115493302901999</c:v>
                </c:pt>
                <c:pt idx="41744">
                  <c:v>-0.33179323721967902</c:v>
                </c:pt>
                <c:pt idx="41745">
                  <c:v>-0.33225846345307603</c:v>
                </c:pt>
                <c:pt idx="41746">
                  <c:v>-0.33298306957539803</c:v>
                </c:pt>
                <c:pt idx="41747">
                  <c:v>-0.33369382769575501</c:v>
                </c:pt>
                <c:pt idx="41748">
                  <c:v>-0.33444750821404901</c:v>
                </c:pt>
                <c:pt idx="41749">
                  <c:v>-0.33525475002386401</c:v>
                </c:pt>
                <c:pt idx="41750">
                  <c:v>-0.335837807835771</c:v>
                </c:pt>
                <c:pt idx="41751">
                  <c:v>-0.33678846888472702</c:v>
                </c:pt>
                <c:pt idx="41752">
                  <c:v>-0.33733102734003001</c:v>
                </c:pt>
                <c:pt idx="41753">
                  <c:v>-0.33811135420683103</c:v>
                </c:pt>
                <c:pt idx="41754">
                  <c:v>-0.33868698232759797</c:v>
                </c:pt>
                <c:pt idx="41755">
                  <c:v>-0.33925935010557701</c:v>
                </c:pt>
                <c:pt idx="41756">
                  <c:v>-0.34013547664572102</c:v>
                </c:pt>
                <c:pt idx="41757">
                  <c:v>-0.34071228987350299</c:v>
                </c:pt>
                <c:pt idx="41758">
                  <c:v>-0.34122237009527501</c:v>
                </c:pt>
                <c:pt idx="41759">
                  <c:v>-0.34172110759860402</c:v>
                </c:pt>
                <c:pt idx="41760">
                  <c:v>-0.341954702290451</c:v>
                </c:pt>
                <c:pt idx="41761">
                  <c:v>-0.34264136400163098</c:v>
                </c:pt>
                <c:pt idx="41762">
                  <c:v>-0.34286668648417601</c:v>
                </c:pt>
                <c:pt idx="41763">
                  <c:v>-0.34295652315279901</c:v>
                </c:pt>
                <c:pt idx="41764">
                  <c:v>-0.34301222926733399</c:v>
                </c:pt>
                <c:pt idx="41765">
                  <c:v>-0.34301482154965401</c:v>
                </c:pt>
                <c:pt idx="41766">
                  <c:v>-0.34291334483974001</c:v>
                </c:pt>
                <c:pt idx="41767">
                  <c:v>-0.34281408133931401</c:v>
                </c:pt>
                <c:pt idx="41768">
                  <c:v>-0.34238857116486598</c:v>
                </c:pt>
                <c:pt idx="41769">
                  <c:v>-0.34167518410744502</c:v>
                </c:pt>
                <c:pt idx="41770">
                  <c:v>-0.34117920751560199</c:v>
                </c:pt>
                <c:pt idx="41771">
                  <c:v>-0.34046194991853002</c:v>
                </c:pt>
                <c:pt idx="41772">
                  <c:v>-0.339919026983666</c:v>
                </c:pt>
                <c:pt idx="41773">
                  <c:v>-0.33851535650061099</c:v>
                </c:pt>
                <c:pt idx="41774">
                  <c:v>-0.33756798433167001</c:v>
                </c:pt>
                <c:pt idx="41775">
                  <c:v>-0.336194561685418</c:v>
                </c:pt>
                <c:pt idx="41776">
                  <c:v>-0.33483730999002798</c:v>
                </c:pt>
                <c:pt idx="41777">
                  <c:v>-0.33325328007358002</c:v>
                </c:pt>
                <c:pt idx="41778">
                  <c:v>-0.33143919946352102</c:v>
                </c:pt>
                <c:pt idx="41779">
                  <c:v>-0.32953418842988702</c:v>
                </c:pt>
                <c:pt idx="41780">
                  <c:v>-0.32733832363968302</c:v>
                </c:pt>
                <c:pt idx="41781">
                  <c:v>-0.32535679188917199</c:v>
                </c:pt>
                <c:pt idx="41782">
                  <c:v>-0.322763116285606</c:v>
                </c:pt>
                <c:pt idx="41783">
                  <c:v>-0.32050858786735298</c:v>
                </c:pt>
                <c:pt idx="41784">
                  <c:v>-0.317861355752453</c:v>
                </c:pt>
                <c:pt idx="41785">
                  <c:v>-0.31504325929969201</c:v>
                </c:pt>
                <c:pt idx="41786">
                  <c:v>-0.31213485548109099</c:v>
                </c:pt>
                <c:pt idx="41787">
                  <c:v>-0.30893709633152</c:v>
                </c:pt>
                <c:pt idx="41788">
                  <c:v>-0.30615691995701499</c:v>
                </c:pt>
                <c:pt idx="41789">
                  <c:v>-0.30258989183481499</c:v>
                </c:pt>
                <c:pt idx="41790">
                  <c:v>-0.29925685138525698</c:v>
                </c:pt>
                <c:pt idx="41791">
                  <c:v>-0.29567612923942099</c:v>
                </c:pt>
                <c:pt idx="41792">
                  <c:v>-0.29199377898080697</c:v>
                </c:pt>
                <c:pt idx="41793">
                  <c:v>-0.28848511288723599</c:v>
                </c:pt>
                <c:pt idx="41794">
                  <c:v>-0.28462906717511599</c:v>
                </c:pt>
                <c:pt idx="41795">
                  <c:v>-0.28065630151586202</c:v>
                </c:pt>
                <c:pt idx="41796">
                  <c:v>-0.27646941795505797</c:v>
                </c:pt>
                <c:pt idx="41797">
                  <c:v>-0.27269628906751597</c:v>
                </c:pt>
                <c:pt idx="41798">
                  <c:v>-0.26854553772908202</c:v>
                </c:pt>
                <c:pt idx="41799">
                  <c:v>-0.26466317182978499</c:v>
                </c:pt>
                <c:pt idx="41800">
                  <c:v>-0.26032265637267699</c:v>
                </c:pt>
                <c:pt idx="41801">
                  <c:v>-0.25617748643045501</c:v>
                </c:pt>
                <c:pt idx="41802">
                  <c:v>-0.25204688063542702</c:v>
                </c:pt>
                <c:pt idx="41803">
                  <c:v>-0.24793096818513699</c:v>
                </c:pt>
                <c:pt idx="41804">
                  <c:v>-0.24390353014911101</c:v>
                </c:pt>
                <c:pt idx="41805">
                  <c:v>-0.23960680969284501</c:v>
                </c:pt>
                <c:pt idx="41806">
                  <c:v>-0.23553002173013099</c:v>
                </c:pt>
                <c:pt idx="41807">
                  <c:v>-0.23130957801591401</c:v>
                </c:pt>
                <c:pt idx="41808">
                  <c:v>-0.227375509588048</c:v>
                </c:pt>
                <c:pt idx="41809">
                  <c:v>-0.223351403848115</c:v>
                </c:pt>
                <c:pt idx="41810">
                  <c:v>-0.21951058488547301</c:v>
                </c:pt>
                <c:pt idx="41811">
                  <c:v>-0.21550458690728599</c:v>
                </c:pt>
                <c:pt idx="41812">
                  <c:v>-0.21174229901384001</c:v>
                </c:pt>
                <c:pt idx="41813">
                  <c:v>-0.208238936480172</c:v>
                </c:pt>
                <c:pt idx="41814">
                  <c:v>-0.204503735115072</c:v>
                </c:pt>
                <c:pt idx="41815">
                  <c:v>-0.20136755195190401</c:v>
                </c:pt>
                <c:pt idx="41816">
                  <c:v>-0.19756705439071601</c:v>
                </c:pt>
                <c:pt idx="41817">
                  <c:v>-0.19445575016352201</c:v>
                </c:pt>
                <c:pt idx="41818">
                  <c:v>-0.191289246383502</c:v>
                </c:pt>
                <c:pt idx="41819">
                  <c:v>-0.18826720422638701</c:v>
                </c:pt>
                <c:pt idx="41820">
                  <c:v>-0.18553642268986201</c:v>
                </c:pt>
                <c:pt idx="41821">
                  <c:v>-0.182573243252865</c:v>
                </c:pt>
                <c:pt idx="41822">
                  <c:v>-0.179998910972684</c:v>
                </c:pt>
                <c:pt idx="41823">
                  <c:v>-0.17740004062401901</c:v>
                </c:pt>
                <c:pt idx="41824">
                  <c:v>-0.175209328208036</c:v>
                </c:pt>
                <c:pt idx="41825">
                  <c:v>-0.173087794055309</c:v>
                </c:pt>
                <c:pt idx="41826">
                  <c:v>-0.171070952665966</c:v>
                </c:pt>
                <c:pt idx="41827">
                  <c:v>-0.16909758618107201</c:v>
                </c:pt>
                <c:pt idx="41828">
                  <c:v>-0.16721751810777</c:v>
                </c:pt>
                <c:pt idx="41829">
                  <c:v>-0.16559293890526999</c:v>
                </c:pt>
                <c:pt idx="41830">
                  <c:v>-0.164068582195596</c:v>
                </c:pt>
                <c:pt idx="41831">
                  <c:v>-0.16286743505085199</c:v>
                </c:pt>
                <c:pt idx="41832">
                  <c:v>-0.16124960853613499</c:v>
                </c:pt>
                <c:pt idx="41833">
                  <c:v>-0.16039042446160501</c:v>
                </c:pt>
                <c:pt idx="41834">
                  <c:v>-0.159252236674295</c:v>
                </c:pt>
                <c:pt idx="41835">
                  <c:v>-0.15843385812848601</c:v>
                </c:pt>
                <c:pt idx="41836">
                  <c:v>-0.15771563216975201</c:v>
                </c:pt>
                <c:pt idx="41837">
                  <c:v>-0.15718532682123701</c:v>
                </c:pt>
                <c:pt idx="41838">
                  <c:v>-0.156516699235696</c:v>
                </c:pt>
                <c:pt idx="41839">
                  <c:v>-0.156122443244049</c:v>
                </c:pt>
                <c:pt idx="41840">
                  <c:v>-0.15587010939259799</c:v>
                </c:pt>
                <c:pt idx="41841">
                  <c:v>-0.15555886763000701</c:v>
                </c:pt>
                <c:pt idx="41842">
                  <c:v>-0.15551078115190001</c:v>
                </c:pt>
                <c:pt idx="41843">
                  <c:v>-0.15506776453832199</c:v>
                </c:pt>
                <c:pt idx="41844">
                  <c:v>-0.15502838414381201</c:v>
                </c:pt>
                <c:pt idx="41845">
                  <c:v>-0.15489652816675301</c:v>
                </c:pt>
                <c:pt idx="41846">
                  <c:v>-0.154896957983476</c:v>
                </c:pt>
                <c:pt idx="41847">
                  <c:v>-0.155013166160031</c:v>
                </c:pt>
                <c:pt idx="41848">
                  <c:v>-0.154774600924278</c:v>
                </c:pt>
                <c:pt idx="41849">
                  <c:v>-0.154759904459217</c:v>
                </c:pt>
                <c:pt idx="41850">
                  <c:v>-0.154677281272635</c:v>
                </c:pt>
                <c:pt idx="41851">
                  <c:v>-0.15464319443788799</c:v>
                </c:pt>
                <c:pt idx="41852">
                  <c:v>-0.15469452023410701</c:v>
                </c:pt>
                <c:pt idx="41853">
                  <c:v>-0.15459068135307999</c:v>
                </c:pt>
                <c:pt idx="41854">
                  <c:v>-0.154060898737374</c:v>
                </c:pt>
                <c:pt idx="41855">
                  <c:v>-0.15368318943616899</c:v>
                </c:pt>
                <c:pt idx="41856">
                  <c:v>-0.15332732472491001</c:v>
                </c:pt>
                <c:pt idx="41857">
                  <c:v>-0.15295278560721201</c:v>
                </c:pt>
                <c:pt idx="41858">
                  <c:v>-0.15251749900678099</c:v>
                </c:pt>
                <c:pt idx="41859">
                  <c:v>-0.15135558836510801</c:v>
                </c:pt>
                <c:pt idx="41860">
                  <c:v>-0.15075457471808901</c:v>
                </c:pt>
                <c:pt idx="41861">
                  <c:v>-0.149654542748245</c:v>
                </c:pt>
                <c:pt idx="41862">
                  <c:v>-0.14870534844484201</c:v>
                </c:pt>
                <c:pt idx="41863">
                  <c:v>-0.14737526373056201</c:v>
                </c:pt>
                <c:pt idx="41864">
                  <c:v>-0.145870048725252</c:v>
                </c:pt>
                <c:pt idx="41865">
                  <c:v>-0.144379833192183</c:v>
                </c:pt>
                <c:pt idx="41866">
                  <c:v>-0.14255065981008899</c:v>
                </c:pt>
                <c:pt idx="41867">
                  <c:v>-0.14076960316703399</c:v>
                </c:pt>
                <c:pt idx="41868">
                  <c:v>-0.13868740156060799</c:v>
                </c:pt>
                <c:pt idx="41869">
                  <c:v>-0.13665654852561801</c:v>
                </c:pt>
                <c:pt idx="41870">
                  <c:v>-0.13398729074370899</c:v>
                </c:pt>
                <c:pt idx="41871">
                  <c:v>-0.13145552650756101</c:v>
                </c:pt>
                <c:pt idx="41872">
                  <c:v>-0.128704615857994</c:v>
                </c:pt>
                <c:pt idx="41873">
                  <c:v>-0.125791446119108</c:v>
                </c:pt>
                <c:pt idx="41874">
                  <c:v>-0.122839461367867</c:v>
                </c:pt>
                <c:pt idx="41875">
                  <c:v>-0.11943021897306901</c:v>
                </c:pt>
                <c:pt idx="41876">
                  <c:v>-0.116225176056307</c:v>
                </c:pt>
                <c:pt idx="41877">
                  <c:v>-0.11252026626827499</c:v>
                </c:pt>
                <c:pt idx="41878">
                  <c:v>-0.10897622367873</c:v>
                </c:pt>
                <c:pt idx="41879">
                  <c:v>-0.105316640993546</c:v>
                </c:pt>
                <c:pt idx="41880">
                  <c:v>-0.10126664119845701</c:v>
                </c:pt>
                <c:pt idx="41881">
                  <c:v>-9.7101620551092102E-2</c:v>
                </c:pt>
                <c:pt idx="41882">
                  <c:v>-9.2903547334059505E-2</c:v>
                </c:pt>
                <c:pt idx="41883">
                  <c:v>-8.8671757212836405E-2</c:v>
                </c:pt>
                <c:pt idx="41884">
                  <c:v>-8.4450356261786194E-2</c:v>
                </c:pt>
                <c:pt idx="41885">
                  <c:v>-7.9927749904853698E-2</c:v>
                </c:pt>
                <c:pt idx="41886">
                  <c:v>-7.5064552463340997E-2</c:v>
                </c:pt>
                <c:pt idx="41887">
                  <c:v>-7.0511204930885293E-2</c:v>
                </c:pt>
                <c:pt idx="41888">
                  <c:v>-6.5848703386090293E-2</c:v>
                </c:pt>
                <c:pt idx="41889">
                  <c:v>-6.1334745777970802E-2</c:v>
                </c:pt>
                <c:pt idx="41890">
                  <c:v>-5.6337268098995398E-2</c:v>
                </c:pt>
                <c:pt idx="41891">
                  <c:v>-5.1429622721290098E-2</c:v>
                </c:pt>
                <c:pt idx="41892">
                  <c:v>-4.6638727039510101E-2</c:v>
                </c:pt>
                <c:pt idx="41893">
                  <c:v>-4.1691431008109799E-2</c:v>
                </c:pt>
                <c:pt idx="41894">
                  <c:v>-3.70644952467769E-2</c:v>
                </c:pt>
                <c:pt idx="41895">
                  <c:v>-3.21859231505911E-2</c:v>
                </c:pt>
                <c:pt idx="41896">
                  <c:v>-2.75201827942918E-2</c:v>
                </c:pt>
                <c:pt idx="41897">
                  <c:v>-2.2654636848718102E-2</c:v>
                </c:pt>
                <c:pt idx="41898">
                  <c:v>-1.8121674427456099E-2</c:v>
                </c:pt>
                <c:pt idx="41899">
                  <c:v>-1.3523037712190499E-2</c:v>
                </c:pt>
                <c:pt idx="41900">
                  <c:v>-9.0749073930865599E-3</c:v>
                </c:pt>
                <c:pt idx="41901">
                  <c:v>-4.8314464819416598E-3</c:v>
                </c:pt>
                <c:pt idx="41902">
                  <c:v>-3.29733930662012E-4</c:v>
                </c:pt>
                <c:pt idx="41903">
                  <c:v>3.8159981779464901E-3</c:v>
                </c:pt>
                <c:pt idx="41904">
                  <c:v>7.9109047864897395E-3</c:v>
                </c:pt>
                <c:pt idx="41905">
                  <c:v>1.1711810184832701E-2</c:v>
                </c:pt>
                <c:pt idx="41906">
                  <c:v>1.5095595729961201E-2</c:v>
                </c:pt>
                <c:pt idx="41907">
                  <c:v>1.8944820273498499E-2</c:v>
                </c:pt>
                <c:pt idx="41908">
                  <c:v>2.22599413158686E-2</c:v>
                </c:pt>
                <c:pt idx="41909">
                  <c:v>2.5619566720541501E-2</c:v>
                </c:pt>
                <c:pt idx="41910">
                  <c:v>2.8603934894659799E-2</c:v>
                </c:pt>
                <c:pt idx="41911">
                  <c:v>3.10522683221729E-2</c:v>
                </c:pt>
                <c:pt idx="41912">
                  <c:v>3.3891813325408603E-2</c:v>
                </c:pt>
                <c:pt idx="41913">
                  <c:v>3.6466131145641602E-2</c:v>
                </c:pt>
                <c:pt idx="41914">
                  <c:v>3.8633184348628002E-2</c:v>
                </c:pt>
                <c:pt idx="41915">
                  <c:v>4.0723691554214902E-2</c:v>
                </c:pt>
                <c:pt idx="41916">
                  <c:v>4.2208984848608397E-2</c:v>
                </c:pt>
                <c:pt idx="41917">
                  <c:v>4.3935056057779101E-2</c:v>
                </c:pt>
                <c:pt idx="41918">
                  <c:v>4.5279947993974903E-2</c:v>
                </c:pt>
                <c:pt idx="41919">
                  <c:v>4.64582169794059E-2</c:v>
                </c:pt>
                <c:pt idx="41920">
                  <c:v>4.7396777584528302E-2</c:v>
                </c:pt>
                <c:pt idx="41921">
                  <c:v>4.7880849877801203E-2</c:v>
                </c:pt>
                <c:pt idx="41922">
                  <c:v>4.8657376982325702E-2</c:v>
                </c:pt>
                <c:pt idx="41923">
                  <c:v>4.8972789393186902E-2</c:v>
                </c:pt>
                <c:pt idx="41924">
                  <c:v>4.8998385834723199E-2</c:v>
                </c:pt>
                <c:pt idx="41925">
                  <c:v>4.91058020058339E-2</c:v>
                </c:pt>
                <c:pt idx="41926">
                  <c:v>4.9046258742164103E-2</c:v>
                </c:pt>
                <c:pt idx="41927">
                  <c:v>4.8735398608883998E-2</c:v>
                </c:pt>
                <c:pt idx="41928">
                  <c:v>4.7988126327041303E-2</c:v>
                </c:pt>
                <c:pt idx="41929">
                  <c:v>4.77800718358493E-2</c:v>
                </c:pt>
                <c:pt idx="41930">
                  <c:v>4.6875242416691602E-2</c:v>
                </c:pt>
                <c:pt idx="41931">
                  <c:v>4.5979028304642899E-2</c:v>
                </c:pt>
                <c:pt idx="41932">
                  <c:v>4.5304891568743698E-2</c:v>
                </c:pt>
                <c:pt idx="41933">
                  <c:v>4.3984658136964498E-2</c:v>
                </c:pt>
                <c:pt idx="41934">
                  <c:v>4.2981196359630998E-2</c:v>
                </c:pt>
                <c:pt idx="41935">
                  <c:v>4.2014096556744499E-2</c:v>
                </c:pt>
                <c:pt idx="41936">
                  <c:v>4.0957927743259903E-2</c:v>
                </c:pt>
                <c:pt idx="41937">
                  <c:v>3.9861380663402099E-2</c:v>
                </c:pt>
                <c:pt idx="41938">
                  <c:v>3.8571677771289399E-2</c:v>
                </c:pt>
                <c:pt idx="41939">
                  <c:v>3.7416444924749402E-2</c:v>
                </c:pt>
                <c:pt idx="41940">
                  <c:v>3.6315474762581103E-2</c:v>
                </c:pt>
                <c:pt idx="41941">
                  <c:v>3.5405471852719299E-2</c:v>
                </c:pt>
                <c:pt idx="41942">
                  <c:v>3.4414373596161403E-2</c:v>
                </c:pt>
                <c:pt idx="41943">
                  <c:v>3.3248494543230103E-2</c:v>
                </c:pt>
                <c:pt idx="41944">
                  <c:v>3.2367119103134001E-2</c:v>
                </c:pt>
                <c:pt idx="41945">
                  <c:v>3.17736022741619E-2</c:v>
                </c:pt>
                <c:pt idx="41946">
                  <c:v>3.1218160993659299E-2</c:v>
                </c:pt>
                <c:pt idx="41947">
                  <c:v>3.0926635825158599E-2</c:v>
                </c:pt>
                <c:pt idx="41948">
                  <c:v>3.0458669424919701E-2</c:v>
                </c:pt>
                <c:pt idx="41949">
                  <c:v>3.03886983257695E-2</c:v>
                </c:pt>
                <c:pt idx="41950">
                  <c:v>3.0409193804462401E-2</c:v>
                </c:pt>
                <c:pt idx="41951">
                  <c:v>3.06694162688066E-2</c:v>
                </c:pt>
                <c:pt idx="41952">
                  <c:v>3.1279309578698497E-2</c:v>
                </c:pt>
                <c:pt idx="41953">
                  <c:v>3.1940176605850697E-2</c:v>
                </c:pt>
                <c:pt idx="41954">
                  <c:v>3.2755592375850698E-2</c:v>
                </c:pt>
                <c:pt idx="41955">
                  <c:v>3.3607919735284097E-2</c:v>
                </c:pt>
                <c:pt idx="41956">
                  <c:v>3.5190005073435303E-2</c:v>
                </c:pt>
                <c:pt idx="41957">
                  <c:v>3.6593057147111203E-2</c:v>
                </c:pt>
                <c:pt idx="41958">
                  <c:v>3.863251954468E-2</c:v>
                </c:pt>
                <c:pt idx="41959">
                  <c:v>4.0393065105696201E-2</c:v>
                </c:pt>
                <c:pt idx="41960">
                  <c:v>4.27148911306304E-2</c:v>
                </c:pt>
                <c:pt idx="41961">
                  <c:v>4.5215814368210802E-2</c:v>
                </c:pt>
                <c:pt idx="41962">
                  <c:v>4.8150352051638902E-2</c:v>
                </c:pt>
                <c:pt idx="41963">
                  <c:v>5.1449462733126297E-2</c:v>
                </c:pt>
                <c:pt idx="41964">
                  <c:v>5.4603854705796998E-2</c:v>
                </c:pt>
                <c:pt idx="41965">
                  <c:v>5.8083025441535097E-2</c:v>
                </c:pt>
                <c:pt idx="41966">
                  <c:v>6.1829683127708999E-2</c:v>
                </c:pt>
                <c:pt idx="41967">
                  <c:v>6.6040120613165706E-2</c:v>
                </c:pt>
                <c:pt idx="41968">
                  <c:v>7.0317277685581506E-2</c:v>
                </c:pt>
                <c:pt idx="41969">
                  <c:v>7.49909315914985E-2</c:v>
                </c:pt>
                <c:pt idx="41970">
                  <c:v>7.9262887689877007E-2</c:v>
                </c:pt>
                <c:pt idx="41971">
                  <c:v>8.4063866588076699E-2</c:v>
                </c:pt>
                <c:pt idx="41972">
                  <c:v>8.9326465723452098E-2</c:v>
                </c:pt>
                <c:pt idx="41973">
                  <c:v>9.4745808175895299E-2</c:v>
                </c:pt>
                <c:pt idx="41974">
                  <c:v>0.100252889026601</c:v>
                </c:pt>
                <c:pt idx="41975">
                  <c:v>0.10552018353266999</c:v>
                </c:pt>
                <c:pt idx="41976">
                  <c:v>0.111293076891188</c:v>
                </c:pt>
                <c:pt idx="41977">
                  <c:v>0.117059383732411</c:v>
                </c:pt>
                <c:pt idx="41978">
                  <c:v>0.12319957367553901</c:v>
                </c:pt>
                <c:pt idx="41979">
                  <c:v>0.12916347429279501</c:v>
                </c:pt>
                <c:pt idx="41980">
                  <c:v>0.13527007367917299</c:v>
                </c:pt>
                <c:pt idx="41981">
                  <c:v>0.14118272581844099</c:v>
                </c:pt>
                <c:pt idx="41982">
                  <c:v>0.14713587720948099</c:v>
                </c:pt>
                <c:pt idx="41983">
                  <c:v>0.15356028197371799</c:v>
                </c:pt>
                <c:pt idx="41984">
                  <c:v>0.15958424811218799</c:v>
                </c:pt>
                <c:pt idx="41985">
                  <c:v>0.16586116254911401</c:v>
                </c:pt>
                <c:pt idx="41986">
                  <c:v>0.171646110949525</c:v>
                </c:pt>
                <c:pt idx="41987">
                  <c:v>0.177479092385493</c:v>
                </c:pt>
                <c:pt idx="41988">
                  <c:v>0.183606157548968</c:v>
                </c:pt>
                <c:pt idx="41989">
                  <c:v>0.18939649516604301</c:v>
                </c:pt>
                <c:pt idx="41990">
                  <c:v>0.195197152656716</c:v>
                </c:pt>
                <c:pt idx="41991">
                  <c:v>0.20058687542933101</c:v>
                </c:pt>
                <c:pt idx="41992">
                  <c:v>0.205815491212445</c:v>
                </c:pt>
                <c:pt idx="41993">
                  <c:v>0.21096714651833101</c:v>
                </c:pt>
                <c:pt idx="41994">
                  <c:v>0.21613967115272101</c:v>
                </c:pt>
                <c:pt idx="41995">
                  <c:v>0.22080122492545401</c:v>
                </c:pt>
                <c:pt idx="41996">
                  <c:v>0.22535267948936599</c:v>
                </c:pt>
                <c:pt idx="41997">
                  <c:v>0.22912038726058401</c:v>
                </c:pt>
                <c:pt idx="41998">
                  <c:v>0.233360041484549</c:v>
                </c:pt>
                <c:pt idx="41999">
                  <c:v>0.237198891086112</c:v>
                </c:pt>
                <c:pt idx="42000">
                  <c:v>0.240724491604872</c:v>
                </c:pt>
                <c:pt idx="42001">
                  <c:v>0.244059948837967</c:v>
                </c:pt>
                <c:pt idx="42002">
                  <c:v>0.24655391112625999</c:v>
                </c:pt>
                <c:pt idx="42003">
                  <c:v>0.24935513618628499</c:v>
                </c:pt>
                <c:pt idx="42004">
                  <c:v>0.25159221871766002</c:v>
                </c:pt>
                <c:pt idx="42005">
                  <c:v>0.25376170345071197</c:v>
                </c:pt>
                <c:pt idx="42006">
                  <c:v>0.255273788798137</c:v>
                </c:pt>
                <c:pt idx="42007">
                  <c:v>0.25667439732625302</c:v>
                </c:pt>
                <c:pt idx="42008">
                  <c:v>0.25762750900144099</c:v>
                </c:pt>
                <c:pt idx="42009">
                  <c:v>0.25816164085156701</c:v>
                </c:pt>
                <c:pt idx="42010">
                  <c:v>0.25879170599297302</c:v>
                </c:pt>
                <c:pt idx="42011">
                  <c:v>0.25869643770241402</c:v>
                </c:pt>
                <c:pt idx="42012">
                  <c:v>0.25879444598512302</c:v>
                </c:pt>
                <c:pt idx="42013">
                  <c:v>0.258018821597151</c:v>
                </c:pt>
                <c:pt idx="42014">
                  <c:v>0.25712853298438698</c:v>
                </c:pt>
                <c:pt idx="42015">
                  <c:v>0.25626182035186101</c:v>
                </c:pt>
                <c:pt idx="42016">
                  <c:v>0.254882033501519</c:v>
                </c:pt>
                <c:pt idx="42017">
                  <c:v>0.253371490779571</c:v>
                </c:pt>
                <c:pt idx="42018">
                  <c:v>0.25149229434569198</c:v>
                </c:pt>
                <c:pt idx="42019">
                  <c:v>0.249321756464182</c:v>
                </c:pt>
                <c:pt idx="42020">
                  <c:v>0.247108949260015</c:v>
                </c:pt>
                <c:pt idx="42021">
                  <c:v>0.24476266619579101</c:v>
                </c:pt>
                <c:pt idx="42022">
                  <c:v>0.24211106735159299</c:v>
                </c:pt>
                <c:pt idx="42023">
                  <c:v>0.23924193582617301</c:v>
                </c:pt>
                <c:pt idx="42024">
                  <c:v>0.236135622726307</c:v>
                </c:pt>
                <c:pt idx="42025">
                  <c:v>0.233230633651412</c:v>
                </c:pt>
                <c:pt idx="42026">
                  <c:v>0.230108408536601</c:v>
                </c:pt>
                <c:pt idx="42027">
                  <c:v>0.22686743163436701</c:v>
                </c:pt>
                <c:pt idx="42028">
                  <c:v>0.22364250729156601</c:v>
                </c:pt>
                <c:pt idx="42029">
                  <c:v>0.220087477272432</c:v>
                </c:pt>
                <c:pt idx="42030">
                  <c:v>0.21687848465207399</c:v>
                </c:pt>
                <c:pt idx="42031">
                  <c:v>0.21365427714455701</c:v>
                </c:pt>
                <c:pt idx="42032">
                  <c:v>0.21035029381876699</c:v>
                </c:pt>
                <c:pt idx="42033">
                  <c:v>0.20704137142028101</c:v>
                </c:pt>
                <c:pt idx="42034">
                  <c:v>0.20384852426943401</c:v>
                </c:pt>
                <c:pt idx="42035">
                  <c:v>0.20080272838889501</c:v>
                </c:pt>
                <c:pt idx="42036">
                  <c:v>0.19774985367320899</c:v>
                </c:pt>
                <c:pt idx="42037">
                  <c:v>0.19482249976948601</c:v>
                </c:pt>
                <c:pt idx="42038">
                  <c:v>0.19213169311564701</c:v>
                </c:pt>
                <c:pt idx="42039">
                  <c:v>0.18974214250032101</c:v>
                </c:pt>
                <c:pt idx="42040">
                  <c:v>0.18725503624929399</c:v>
                </c:pt>
                <c:pt idx="42041">
                  <c:v>0.184864517265041</c:v>
                </c:pt>
                <c:pt idx="42042">
                  <c:v>0.18323310442770199</c:v>
                </c:pt>
                <c:pt idx="42043">
                  <c:v>0.181283739539987</c:v>
                </c:pt>
                <c:pt idx="42044">
                  <c:v>0.180041722468959</c:v>
                </c:pt>
                <c:pt idx="42045">
                  <c:v>0.178520832580781</c:v>
                </c:pt>
                <c:pt idx="42046">
                  <c:v>0.177497503503763</c:v>
                </c:pt>
                <c:pt idx="42047">
                  <c:v>0.176542401412108</c:v>
                </c:pt>
                <c:pt idx="42048">
                  <c:v>0.176126075840732</c:v>
                </c:pt>
                <c:pt idx="42049">
                  <c:v>0.17596807108260001</c:v>
                </c:pt>
                <c:pt idx="42050">
                  <c:v>0.17593527388404601</c:v>
                </c:pt>
                <c:pt idx="42051">
                  <c:v>0.17609296029820401</c:v>
                </c:pt>
                <c:pt idx="42052">
                  <c:v>0.176699147622355</c:v>
                </c:pt>
                <c:pt idx="42053">
                  <c:v>0.177647094477179</c:v>
                </c:pt>
                <c:pt idx="42054">
                  <c:v>0.17889022864682599</c:v>
                </c:pt>
                <c:pt idx="42055">
                  <c:v>0.18047404888833099</c:v>
                </c:pt>
                <c:pt idx="42056">
                  <c:v>0.18175337609798101</c:v>
                </c:pt>
                <c:pt idx="42057">
                  <c:v>0.18398961465289099</c:v>
                </c:pt>
                <c:pt idx="42058">
                  <c:v>0.186012308602717</c:v>
                </c:pt>
                <c:pt idx="42059">
                  <c:v>0.18847941521730899</c:v>
                </c:pt>
                <c:pt idx="42060">
                  <c:v>0.19121628134618501</c:v>
                </c:pt>
                <c:pt idx="42061">
                  <c:v>0.193917143059574</c:v>
                </c:pt>
                <c:pt idx="42062">
                  <c:v>0.196930851572752</c:v>
                </c:pt>
                <c:pt idx="42063">
                  <c:v>0.19999026786956201</c:v>
                </c:pt>
                <c:pt idx="42064">
                  <c:v>0.20367418884317301</c:v>
                </c:pt>
                <c:pt idx="42065">
                  <c:v>0.20704086047226899</c:v>
                </c:pt>
                <c:pt idx="42066">
                  <c:v>0.21115360630978999</c:v>
                </c:pt>
                <c:pt idx="42067">
                  <c:v>0.214655788485421</c:v>
                </c:pt>
                <c:pt idx="42068">
                  <c:v>0.218616039112984</c:v>
                </c:pt>
                <c:pt idx="42069">
                  <c:v>0.222639161523563</c:v>
                </c:pt>
                <c:pt idx="42070">
                  <c:v>0.22701023315714</c:v>
                </c:pt>
                <c:pt idx="42071">
                  <c:v>0.23129484802049799</c:v>
                </c:pt>
                <c:pt idx="42072">
                  <c:v>0.23500719849270599</c:v>
                </c:pt>
                <c:pt idx="42073">
                  <c:v>0.239229112944674</c:v>
                </c:pt>
                <c:pt idx="42074">
                  <c:v>0.24320593395857901</c:v>
                </c:pt>
                <c:pt idx="42075">
                  <c:v>0.24744603303957899</c:v>
                </c:pt>
                <c:pt idx="42076">
                  <c:v>0.25147408045252301</c:v>
                </c:pt>
                <c:pt idx="42077">
                  <c:v>0.25503334121236398</c:v>
                </c:pt>
                <c:pt idx="42078">
                  <c:v>0.25860960666925797</c:v>
                </c:pt>
                <c:pt idx="42079">
                  <c:v>0.26236807248050498</c:v>
                </c:pt>
                <c:pt idx="42080">
                  <c:v>0.26598183716229501</c:v>
                </c:pt>
                <c:pt idx="42081">
                  <c:v>0.26933326379351902</c:v>
                </c:pt>
                <c:pt idx="42082">
                  <c:v>0.27226207192187601</c:v>
                </c:pt>
                <c:pt idx="42083">
                  <c:v>0.27470501385498097</c:v>
                </c:pt>
                <c:pt idx="42084">
                  <c:v>0.27777979434018302</c:v>
                </c:pt>
                <c:pt idx="42085">
                  <c:v>0.27992502136150899</c:v>
                </c:pt>
                <c:pt idx="42086">
                  <c:v>0.28218228236888299</c:v>
                </c:pt>
                <c:pt idx="42087">
                  <c:v>0.28367160324859603</c:v>
                </c:pt>
                <c:pt idx="42088">
                  <c:v>0.28509829783691998</c:v>
                </c:pt>
                <c:pt idx="42089">
                  <c:v>0.28626280207990401</c:v>
                </c:pt>
                <c:pt idx="42090">
                  <c:v>0.28705102216966899</c:v>
                </c:pt>
                <c:pt idx="42091">
                  <c:v>0.287815026717194</c:v>
                </c:pt>
                <c:pt idx="42092">
                  <c:v>0.28773156171140601</c:v>
                </c:pt>
                <c:pt idx="42093">
                  <c:v>0.28773705000744298</c:v>
                </c:pt>
                <c:pt idx="42094">
                  <c:v>0.287139704712157</c:v>
                </c:pt>
                <c:pt idx="42095">
                  <c:v>0.28628797991758198</c:v>
                </c:pt>
                <c:pt idx="42096">
                  <c:v>0.28517556602907701</c:v>
                </c:pt>
                <c:pt idx="42097">
                  <c:v>0.28375613040728698</c:v>
                </c:pt>
                <c:pt idx="42098">
                  <c:v>0.28199054966242598</c:v>
                </c:pt>
                <c:pt idx="42099">
                  <c:v>0.27925122405144298</c:v>
                </c:pt>
                <c:pt idx="42100">
                  <c:v>0.27695303058430698</c:v>
                </c:pt>
                <c:pt idx="42101">
                  <c:v>0.27416107401782702</c:v>
                </c:pt>
                <c:pt idx="42102">
                  <c:v>0.27083643138160701</c:v>
                </c:pt>
                <c:pt idx="42103">
                  <c:v>0.26757994455060102</c:v>
                </c:pt>
                <c:pt idx="42104">
                  <c:v>0.26341407749896301</c:v>
                </c:pt>
                <c:pt idx="42105">
                  <c:v>0.25949641170334098</c:v>
                </c:pt>
                <c:pt idx="42106">
                  <c:v>0.25540101072069599</c:v>
                </c:pt>
                <c:pt idx="42107">
                  <c:v>0.25098269358505498</c:v>
                </c:pt>
                <c:pt idx="42108">
                  <c:v>0.24635730321850899</c:v>
                </c:pt>
                <c:pt idx="42109">
                  <c:v>0.24123146566394499</c:v>
                </c:pt>
                <c:pt idx="42110">
                  <c:v>0.23598582849686101</c:v>
                </c:pt>
                <c:pt idx="42111">
                  <c:v>0.230977686702554</c:v>
                </c:pt>
                <c:pt idx="42112">
                  <c:v>0.22541346678016599</c:v>
                </c:pt>
                <c:pt idx="42113">
                  <c:v>0.220205785808683</c:v>
                </c:pt>
                <c:pt idx="42114">
                  <c:v>0.21428914546496899</c:v>
                </c:pt>
                <c:pt idx="42115">
                  <c:v>0.20843249574717801</c:v>
                </c:pt>
                <c:pt idx="42116">
                  <c:v>0.203045132359155</c:v>
                </c:pt>
                <c:pt idx="42117">
                  <c:v>0.19723093329918101</c:v>
                </c:pt>
                <c:pt idx="42118">
                  <c:v>0.191769964748775</c:v>
                </c:pt>
                <c:pt idx="42119">
                  <c:v>0.18595169292247099</c:v>
                </c:pt>
                <c:pt idx="42120">
                  <c:v>0.18043290207927001</c:v>
                </c:pt>
                <c:pt idx="42121">
                  <c:v>0.17502986992731601</c:v>
                </c:pt>
                <c:pt idx="42122">
                  <c:v>0.169591322721004</c:v>
                </c:pt>
                <c:pt idx="42123">
                  <c:v>0.16455448926504099</c:v>
                </c:pt>
                <c:pt idx="42124">
                  <c:v>0.15951660407045901</c:v>
                </c:pt>
                <c:pt idx="42125">
                  <c:v>0.15493959271092</c:v>
                </c:pt>
                <c:pt idx="42126">
                  <c:v>0.14980597208246199</c:v>
                </c:pt>
                <c:pt idx="42127">
                  <c:v>0.145832216994426</c:v>
                </c:pt>
                <c:pt idx="42128">
                  <c:v>0.141642150792858</c:v>
                </c:pt>
                <c:pt idx="42129">
                  <c:v>0.13813765063956199</c:v>
                </c:pt>
                <c:pt idx="42130">
                  <c:v>0.134552605793793</c:v>
                </c:pt>
                <c:pt idx="42131">
                  <c:v>0.131251147804964</c:v>
                </c:pt>
                <c:pt idx="42132">
                  <c:v>0.12855919543068001</c:v>
                </c:pt>
                <c:pt idx="42133">
                  <c:v>0.12604879265580801</c:v>
                </c:pt>
                <c:pt idx="42134">
                  <c:v>0.12436500615845</c:v>
                </c:pt>
                <c:pt idx="42135">
                  <c:v>0.122306355417601</c:v>
                </c:pt>
                <c:pt idx="42136">
                  <c:v>0.121082538917159</c:v>
                </c:pt>
                <c:pt idx="42137">
                  <c:v>0.120052520333158</c:v>
                </c:pt>
                <c:pt idx="42138">
                  <c:v>0.119714561185072</c:v>
                </c:pt>
                <c:pt idx="42139">
                  <c:v>0.119736675747991</c:v>
                </c:pt>
                <c:pt idx="42140">
                  <c:v>0.119969489308017</c:v>
                </c:pt>
                <c:pt idx="42141">
                  <c:v>0.120580376700896</c:v>
                </c:pt>
                <c:pt idx="42142">
                  <c:v>0.121532968762381</c:v>
                </c:pt>
                <c:pt idx="42143">
                  <c:v>0.123630165843436</c:v>
                </c:pt>
                <c:pt idx="42144">
                  <c:v>0.12514363303520701</c:v>
                </c:pt>
                <c:pt idx="42145">
                  <c:v>0.127939247872385</c:v>
                </c:pt>
                <c:pt idx="42146">
                  <c:v>0.13016070641873201</c:v>
                </c:pt>
                <c:pt idx="42147">
                  <c:v>0.13349728075783401</c:v>
                </c:pt>
                <c:pt idx="42148">
                  <c:v>0.13693536279320001</c:v>
                </c:pt>
                <c:pt idx="42149">
                  <c:v>0.14070649476382799</c:v>
                </c:pt>
                <c:pt idx="42150">
                  <c:v>0.14489964763744101</c:v>
                </c:pt>
                <c:pt idx="42151">
                  <c:v>0.149042197719367</c:v>
                </c:pt>
                <c:pt idx="42152">
                  <c:v>0.154088366954475</c:v>
                </c:pt>
                <c:pt idx="42153">
                  <c:v>0.15850461378112601</c:v>
                </c:pt>
                <c:pt idx="42154">
                  <c:v>0.16399968775110099</c:v>
                </c:pt>
                <c:pt idx="42155">
                  <c:v>0.169180465136787</c:v>
                </c:pt>
                <c:pt idx="42156">
                  <c:v>0.17485262352025999</c:v>
                </c:pt>
                <c:pt idx="42157">
                  <c:v>0.18049406022214301</c:v>
                </c:pt>
                <c:pt idx="42158">
                  <c:v>0.18597568073953499</c:v>
                </c:pt>
                <c:pt idx="42159">
                  <c:v>0.19234410621491399</c:v>
                </c:pt>
                <c:pt idx="42160">
                  <c:v>0.19794247419098801</c:v>
                </c:pt>
                <c:pt idx="42161">
                  <c:v>0.20456814015516001</c:v>
                </c:pt>
                <c:pt idx="42162">
                  <c:v>0.21021035329063401</c:v>
                </c:pt>
                <c:pt idx="42163">
                  <c:v>0.215935858495407</c:v>
                </c:pt>
                <c:pt idx="42164">
                  <c:v>0.222043500242187</c:v>
                </c:pt>
                <c:pt idx="42165">
                  <c:v>0.227777911356153</c:v>
                </c:pt>
                <c:pt idx="42166">
                  <c:v>0.233559959004081</c:v>
                </c:pt>
                <c:pt idx="42167">
                  <c:v>0.238970082189564</c:v>
                </c:pt>
                <c:pt idx="42168">
                  <c:v>0.244153785527705</c:v>
                </c:pt>
                <c:pt idx="42169">
                  <c:v>0.24913387151757299</c:v>
                </c:pt>
                <c:pt idx="42170">
                  <c:v>0.25431584879429098</c:v>
                </c:pt>
                <c:pt idx="42171">
                  <c:v>0.25874847959506903</c:v>
                </c:pt>
                <c:pt idx="42172">
                  <c:v>0.263033707286497</c:v>
                </c:pt>
                <c:pt idx="42173">
                  <c:v>0.26673373231564401</c:v>
                </c:pt>
                <c:pt idx="42174">
                  <c:v>0.27035747107653602</c:v>
                </c:pt>
                <c:pt idx="42175">
                  <c:v>0.27385298134234598</c:v>
                </c:pt>
                <c:pt idx="42176">
                  <c:v>0.276280600166117</c:v>
                </c:pt>
                <c:pt idx="42177">
                  <c:v>0.27875080192200502</c:v>
                </c:pt>
                <c:pt idx="42178">
                  <c:v>0.28030459747943998</c:v>
                </c:pt>
                <c:pt idx="42179">
                  <c:v>0.281721646575744</c:v>
                </c:pt>
                <c:pt idx="42180">
                  <c:v>0.28270590086997299</c:v>
                </c:pt>
                <c:pt idx="42181">
                  <c:v>0.28300462649937702</c:v>
                </c:pt>
                <c:pt idx="42182">
                  <c:v>0.28288096718452899</c:v>
                </c:pt>
                <c:pt idx="42183">
                  <c:v>0.28231926051768103</c:v>
                </c:pt>
                <c:pt idx="42184">
                  <c:v>0.28112249900994901</c:v>
                </c:pt>
                <c:pt idx="42185">
                  <c:v>0.27922877039199001</c:v>
                </c:pt>
                <c:pt idx="42186">
                  <c:v>0.27734805382554201</c:v>
                </c:pt>
                <c:pt idx="42187">
                  <c:v>0.27436467082007898</c:v>
                </c:pt>
                <c:pt idx="42188">
                  <c:v>0.27133115899580601</c:v>
                </c:pt>
                <c:pt idx="42189">
                  <c:v>0.26731484314734599</c:v>
                </c:pt>
                <c:pt idx="42190">
                  <c:v>0.262733791141748</c:v>
                </c:pt>
                <c:pt idx="42191">
                  <c:v>0.25817598705300698</c:v>
                </c:pt>
                <c:pt idx="42192">
                  <c:v>0.252542324002969</c:v>
                </c:pt>
                <c:pt idx="42193">
                  <c:v>0.24688438264146401</c:v>
                </c:pt>
                <c:pt idx="42194">
                  <c:v>0.24029354441804199</c:v>
                </c:pt>
                <c:pt idx="42195">
                  <c:v>0.23332331069720699</c:v>
                </c:pt>
                <c:pt idx="42196">
                  <c:v>0.226244612402904</c:v>
                </c:pt>
                <c:pt idx="42197">
                  <c:v>0.218746480544288</c:v>
                </c:pt>
                <c:pt idx="42198">
                  <c:v>0.21059844078913201</c:v>
                </c:pt>
                <c:pt idx="42199">
                  <c:v>0.20207592241632399</c:v>
                </c:pt>
                <c:pt idx="42200">
                  <c:v>0.193018275437118</c:v>
                </c:pt>
                <c:pt idx="42201">
                  <c:v>0.18410850655886701</c:v>
                </c:pt>
                <c:pt idx="42202">
                  <c:v>0.17490964297091999</c:v>
                </c:pt>
                <c:pt idx="42203">
                  <c:v>0.165045365156265</c:v>
                </c:pt>
                <c:pt idx="42204">
                  <c:v>0.155197505535726</c:v>
                </c:pt>
                <c:pt idx="42205">
                  <c:v>0.144744506448649</c:v>
                </c:pt>
                <c:pt idx="42206">
                  <c:v>0.13474027025502999</c:v>
                </c:pt>
                <c:pt idx="42207">
                  <c:v>0.124500924414555</c:v>
                </c:pt>
                <c:pt idx="42208">
                  <c:v>0.113908387280868</c:v>
                </c:pt>
                <c:pt idx="42209">
                  <c:v>0.103239088020647</c:v>
                </c:pt>
                <c:pt idx="42210">
                  <c:v>9.2597917813424302E-2</c:v>
                </c:pt>
                <c:pt idx="42211">
                  <c:v>8.21529666917932E-2</c:v>
                </c:pt>
                <c:pt idx="42212">
                  <c:v>7.1470510516243702E-2</c:v>
                </c:pt>
                <c:pt idx="42213">
                  <c:v>6.1091552060789103E-2</c:v>
                </c:pt>
                <c:pt idx="42214">
                  <c:v>5.0804986226614501E-2</c:v>
                </c:pt>
                <c:pt idx="42215">
                  <c:v>4.0732554675823499E-2</c:v>
                </c:pt>
                <c:pt idx="42216">
                  <c:v>3.07349950698656E-2</c:v>
                </c:pt>
                <c:pt idx="42217">
                  <c:v>2.0600003473389999E-2</c:v>
                </c:pt>
                <c:pt idx="42218">
                  <c:v>1.14465556083009E-2</c:v>
                </c:pt>
                <c:pt idx="42219">
                  <c:v>1.7461186184761E-3</c:v>
                </c:pt>
                <c:pt idx="42220">
                  <c:v>-6.9948170132277301E-3</c:v>
                </c:pt>
                <c:pt idx="42221">
                  <c:v>-1.57798934580805E-2</c:v>
                </c:pt>
                <c:pt idx="42222">
                  <c:v>-2.4213492878663201E-2</c:v>
                </c:pt>
                <c:pt idx="42223">
                  <c:v>-3.1987065144222997E-2</c:v>
                </c:pt>
                <c:pt idx="42224">
                  <c:v>-3.9284723223552698E-2</c:v>
                </c:pt>
                <c:pt idx="42225">
                  <c:v>-4.6300212655953001E-2</c:v>
                </c:pt>
                <c:pt idx="42226">
                  <c:v>-5.2803433475108297E-2</c:v>
                </c:pt>
                <c:pt idx="42227">
                  <c:v>-5.9171382659235397E-2</c:v>
                </c:pt>
                <c:pt idx="42228">
                  <c:v>-6.4700214876112605E-2</c:v>
                </c:pt>
                <c:pt idx="42229">
                  <c:v>-6.9658406574821294E-2</c:v>
                </c:pt>
                <c:pt idx="42230">
                  <c:v>-7.4434989284831804E-2</c:v>
                </c:pt>
                <c:pt idx="42231">
                  <c:v>-7.8467434054887805E-2</c:v>
                </c:pt>
                <c:pt idx="42232">
                  <c:v>-8.2270326287186002E-2</c:v>
                </c:pt>
                <c:pt idx="42233">
                  <c:v>-8.5064904559469107E-2</c:v>
                </c:pt>
                <c:pt idx="42234">
                  <c:v>-8.7494767725768793E-2</c:v>
                </c:pt>
                <c:pt idx="42235">
                  <c:v>-8.9529676165924693E-2</c:v>
                </c:pt>
                <c:pt idx="42236">
                  <c:v>-9.0930024626009298E-2</c:v>
                </c:pt>
                <c:pt idx="42237">
                  <c:v>-9.1745118542765999E-2</c:v>
                </c:pt>
                <c:pt idx="42238">
                  <c:v>-9.2029339198026694E-2</c:v>
                </c:pt>
                <c:pt idx="42239">
                  <c:v>-9.1984819792696695E-2</c:v>
                </c:pt>
                <c:pt idx="42240">
                  <c:v>-9.1267204664542301E-2</c:v>
                </c:pt>
                <c:pt idx="42241">
                  <c:v>-9.0150574382377197E-2</c:v>
                </c:pt>
                <c:pt idx="42242">
                  <c:v>-8.8224867054278996E-2</c:v>
                </c:pt>
                <c:pt idx="42243">
                  <c:v>-8.6206571812897495E-2</c:v>
                </c:pt>
                <c:pt idx="42244">
                  <c:v>-8.3825833064373495E-2</c:v>
                </c:pt>
                <c:pt idx="42245">
                  <c:v>-8.0740209507451199E-2</c:v>
                </c:pt>
                <c:pt idx="42246">
                  <c:v>-7.7395530228021203E-2</c:v>
                </c:pt>
                <c:pt idx="42247">
                  <c:v>-7.3400923169396198E-2</c:v>
                </c:pt>
                <c:pt idx="42248">
                  <c:v>-6.9370436354805901E-2</c:v>
                </c:pt>
                <c:pt idx="42249">
                  <c:v>-6.5172382409271395E-2</c:v>
                </c:pt>
                <c:pt idx="42250">
                  <c:v>-6.0486134429534898E-2</c:v>
                </c:pt>
                <c:pt idx="42251">
                  <c:v>-5.5062228784868397E-2</c:v>
                </c:pt>
                <c:pt idx="42252">
                  <c:v>-5.0258917942324503E-2</c:v>
                </c:pt>
                <c:pt idx="42253">
                  <c:v>-4.4586867410919898E-2</c:v>
                </c:pt>
                <c:pt idx="42254">
                  <c:v>-3.9372063610516997E-2</c:v>
                </c:pt>
                <c:pt idx="42255">
                  <c:v>-3.35788066136282E-2</c:v>
                </c:pt>
                <c:pt idx="42256">
                  <c:v>-2.7640293124266399E-2</c:v>
                </c:pt>
                <c:pt idx="42257">
                  <c:v>-2.1858415895325899E-2</c:v>
                </c:pt>
                <c:pt idx="42258">
                  <c:v>-1.5797010163753501E-2</c:v>
                </c:pt>
                <c:pt idx="42259">
                  <c:v>-1.03542778964453E-2</c:v>
                </c:pt>
                <c:pt idx="42260">
                  <c:v>-4.0461493942935802E-3</c:v>
                </c:pt>
                <c:pt idx="42261">
                  <c:v>1.5509281961171601E-3</c:v>
                </c:pt>
                <c:pt idx="42262">
                  <c:v>7.3827554813480903E-3</c:v>
                </c:pt>
                <c:pt idx="42263">
                  <c:v>1.3047296158162001E-2</c:v>
                </c:pt>
                <c:pt idx="42264">
                  <c:v>1.81952799948355E-2</c:v>
                </c:pt>
                <c:pt idx="42265">
                  <c:v>2.3752231960537801E-2</c:v>
                </c:pt>
                <c:pt idx="42266">
                  <c:v>2.8402079139594801E-2</c:v>
                </c:pt>
                <c:pt idx="42267">
                  <c:v>3.3551198032375502E-2</c:v>
                </c:pt>
                <c:pt idx="42268">
                  <c:v>3.7504499691776202E-2</c:v>
                </c:pt>
                <c:pt idx="42269">
                  <c:v>4.2357289266142899E-2</c:v>
                </c:pt>
                <c:pt idx="42270">
                  <c:v>4.6037262945151002E-2</c:v>
                </c:pt>
                <c:pt idx="42271">
                  <c:v>4.9239715687122501E-2</c:v>
                </c:pt>
                <c:pt idx="42272">
                  <c:v>5.2775147562922703E-2</c:v>
                </c:pt>
                <c:pt idx="42273">
                  <c:v>5.5059779725769503E-2</c:v>
                </c:pt>
                <c:pt idx="42274">
                  <c:v>5.7925227247292002E-2</c:v>
                </c:pt>
                <c:pt idx="42275">
                  <c:v>5.9691514298196698E-2</c:v>
                </c:pt>
                <c:pt idx="42276">
                  <c:v>6.1078814163321601E-2</c:v>
                </c:pt>
                <c:pt idx="42277">
                  <c:v>6.2066853440213003E-2</c:v>
                </c:pt>
                <c:pt idx="42278">
                  <c:v>6.30084357284732E-2</c:v>
                </c:pt>
                <c:pt idx="42279">
                  <c:v>6.3312876907859097E-2</c:v>
                </c:pt>
                <c:pt idx="42280">
                  <c:v>6.3045510941737701E-2</c:v>
                </c:pt>
                <c:pt idx="42281">
                  <c:v>6.2124587857829899E-2</c:v>
                </c:pt>
                <c:pt idx="42282">
                  <c:v>6.0810744505520001E-2</c:v>
                </c:pt>
                <c:pt idx="42283">
                  <c:v>5.9671730464417302E-2</c:v>
                </c:pt>
                <c:pt idx="42284">
                  <c:v>5.6987527324129802E-2</c:v>
                </c:pt>
                <c:pt idx="42285">
                  <c:v>5.4965862904264098E-2</c:v>
                </c:pt>
                <c:pt idx="42286">
                  <c:v>5.1376578974430501E-2</c:v>
                </c:pt>
                <c:pt idx="42287">
                  <c:v>4.8019731819743498E-2</c:v>
                </c:pt>
                <c:pt idx="42288">
                  <c:v>4.43943847211919E-2</c:v>
                </c:pt>
                <c:pt idx="42289">
                  <c:v>3.9949659861711798E-2</c:v>
                </c:pt>
                <c:pt idx="42290">
                  <c:v>3.5595606765212798E-2</c:v>
                </c:pt>
                <c:pt idx="42291">
                  <c:v>3.0217483028588898E-2</c:v>
                </c:pt>
                <c:pt idx="42292">
                  <c:v>2.52055690837432E-2</c:v>
                </c:pt>
                <c:pt idx="42293">
                  <c:v>1.9175955513209799E-2</c:v>
                </c:pt>
                <c:pt idx="42294">
                  <c:v>1.3040103117219299E-2</c:v>
                </c:pt>
                <c:pt idx="42295">
                  <c:v>6.8708543773459401E-3</c:v>
                </c:pt>
                <c:pt idx="42296" formatCode="0.00E+00">
                  <c:v>5.4753594968708499E-5</c:v>
                </c:pt>
                <c:pt idx="42297">
                  <c:v>-6.4186818536694796E-3</c:v>
                </c:pt>
                <c:pt idx="42298">
                  <c:v>-1.39262359327024E-2</c:v>
                </c:pt>
                <c:pt idx="42299">
                  <c:v>-2.0875939492813099E-2</c:v>
                </c:pt>
                <c:pt idx="42300">
                  <c:v>-2.8432727764564899E-2</c:v>
                </c:pt>
                <c:pt idx="42301">
                  <c:v>-3.5848433108209003E-2</c:v>
                </c:pt>
                <c:pt idx="42302">
                  <c:v>-4.3270611774394702E-2</c:v>
                </c:pt>
                <c:pt idx="42303">
                  <c:v>-5.1513084066172603E-2</c:v>
                </c:pt>
                <c:pt idx="42304">
                  <c:v>-5.8905796993505601E-2</c:v>
                </c:pt>
                <c:pt idx="42305">
                  <c:v>-6.6996354630917396E-2</c:v>
                </c:pt>
                <c:pt idx="42306">
                  <c:v>-7.4308357636380801E-2</c:v>
                </c:pt>
                <c:pt idx="42307">
                  <c:v>-8.2390047980855002E-2</c:v>
                </c:pt>
                <c:pt idx="42308">
                  <c:v>-9.03252519043658E-2</c:v>
                </c:pt>
                <c:pt idx="42309">
                  <c:v>-9.7942993020625105E-2</c:v>
                </c:pt>
                <c:pt idx="42310">
                  <c:v>-0.105419232632323</c:v>
                </c:pt>
                <c:pt idx="42311">
                  <c:v>-0.11275615692678601</c:v>
                </c:pt>
                <c:pt idx="42312">
                  <c:v>-0.119992701507371</c:v>
                </c:pt>
                <c:pt idx="42313">
                  <c:v>-0.12717443367937201</c:v>
                </c:pt>
                <c:pt idx="42314">
                  <c:v>-0.134341176979315</c:v>
                </c:pt>
                <c:pt idx="42315">
                  <c:v>-0.14060487817217401</c:v>
                </c:pt>
                <c:pt idx="42316">
                  <c:v>-0.14700384697831201</c:v>
                </c:pt>
                <c:pt idx="42317">
                  <c:v>-0.15313664350475201</c:v>
                </c:pt>
                <c:pt idx="42318">
                  <c:v>-0.15933265334437699</c:v>
                </c:pt>
                <c:pt idx="42319">
                  <c:v>-0.164606175189525</c:v>
                </c:pt>
                <c:pt idx="42320">
                  <c:v>-0.17003156251214999</c:v>
                </c:pt>
                <c:pt idx="42321">
                  <c:v>-0.17500718148286001</c:v>
                </c:pt>
                <c:pt idx="42322">
                  <c:v>-0.17953830913052299</c:v>
                </c:pt>
                <c:pt idx="42323">
                  <c:v>-0.18405687595678299</c:v>
                </c:pt>
                <c:pt idx="42324">
                  <c:v>-0.18763617994699</c:v>
                </c:pt>
                <c:pt idx="42325">
                  <c:v>-0.19191070426256401</c:v>
                </c:pt>
                <c:pt idx="42326">
                  <c:v>-0.19478331090407899</c:v>
                </c:pt>
                <c:pt idx="42327">
                  <c:v>-0.19787891327326301</c:v>
                </c:pt>
                <c:pt idx="42328">
                  <c:v>-0.20025619400559799</c:v>
                </c:pt>
                <c:pt idx="42329">
                  <c:v>-0.20237042825613</c:v>
                </c:pt>
                <c:pt idx="42330">
                  <c:v>-0.20488944118292199</c:v>
                </c:pt>
                <c:pt idx="42331">
                  <c:v>-0.20593034679097</c:v>
                </c:pt>
                <c:pt idx="42332">
                  <c:v>-0.20732832176055299</c:v>
                </c:pt>
                <c:pt idx="42333">
                  <c:v>-0.20780755557424199</c:v>
                </c:pt>
                <c:pt idx="42334">
                  <c:v>-0.208634087523213</c:v>
                </c:pt>
                <c:pt idx="42335">
                  <c:v>-0.20911166618006799</c:v>
                </c:pt>
                <c:pt idx="42336">
                  <c:v>-0.20894962339478401</c:v>
                </c:pt>
                <c:pt idx="42337">
                  <c:v>-0.20868518076998299</c:v>
                </c:pt>
                <c:pt idx="42338">
                  <c:v>-0.207787599042249</c:v>
                </c:pt>
                <c:pt idx="42339">
                  <c:v>-0.20719984006881401</c:v>
                </c:pt>
                <c:pt idx="42340">
                  <c:v>-0.20621756871474201</c:v>
                </c:pt>
                <c:pt idx="42341">
                  <c:v>-0.20501680369282799</c:v>
                </c:pt>
                <c:pt idx="42342">
                  <c:v>-0.203137761144149</c:v>
                </c:pt>
                <c:pt idx="42343">
                  <c:v>-0.201544605854068</c:v>
                </c:pt>
                <c:pt idx="42344">
                  <c:v>-0.199673057990196</c:v>
                </c:pt>
                <c:pt idx="42345">
                  <c:v>-0.19793837149424001</c:v>
                </c:pt>
                <c:pt idx="42346">
                  <c:v>-0.19585445102544699</c:v>
                </c:pt>
                <c:pt idx="42347">
                  <c:v>-0.19354118418741201</c:v>
                </c:pt>
                <c:pt idx="42348">
                  <c:v>-0.19145055010605699</c:v>
                </c:pt>
                <c:pt idx="42349">
                  <c:v>-0.18922668891963601</c:v>
                </c:pt>
                <c:pt idx="42350">
                  <c:v>-0.18709504780294101</c:v>
                </c:pt>
                <c:pt idx="42351">
                  <c:v>-0.18452832574018299</c:v>
                </c:pt>
                <c:pt idx="42352">
                  <c:v>-0.18244959869199701</c:v>
                </c:pt>
                <c:pt idx="42353">
                  <c:v>-0.18003185040540901</c:v>
                </c:pt>
                <c:pt idx="42354">
                  <c:v>-0.17809929281193901</c:v>
                </c:pt>
                <c:pt idx="42355">
                  <c:v>-0.17565461367124</c:v>
                </c:pt>
                <c:pt idx="42356">
                  <c:v>-0.173480577740036</c:v>
                </c:pt>
                <c:pt idx="42357">
                  <c:v>-0.172122172569034</c:v>
                </c:pt>
                <c:pt idx="42358">
                  <c:v>-0.16995324098202699</c:v>
                </c:pt>
                <c:pt idx="42359">
                  <c:v>-0.16845459291898601</c:v>
                </c:pt>
                <c:pt idx="42360">
                  <c:v>-0.16659419775203901</c:v>
                </c:pt>
                <c:pt idx="42361">
                  <c:v>-0.16539842899892701</c:v>
                </c:pt>
                <c:pt idx="42362">
                  <c:v>-0.16456031971259399</c:v>
                </c:pt>
                <c:pt idx="42363">
                  <c:v>-0.16335591335029501</c:v>
                </c:pt>
                <c:pt idx="42364">
                  <c:v>-0.16250773552984701</c:v>
                </c:pt>
                <c:pt idx="42365">
                  <c:v>-0.161708352865787</c:v>
                </c:pt>
                <c:pt idx="42366">
                  <c:v>-0.16144840063416699</c:v>
                </c:pt>
                <c:pt idx="42367">
                  <c:v>-0.16130266376866301</c:v>
                </c:pt>
                <c:pt idx="42368">
                  <c:v>-0.161437182170588</c:v>
                </c:pt>
                <c:pt idx="42369">
                  <c:v>-0.161412398540623</c:v>
                </c:pt>
                <c:pt idx="42370">
                  <c:v>-0.16191249864754401</c:v>
                </c:pt>
                <c:pt idx="42371">
                  <c:v>-0.16250557149872299</c:v>
                </c:pt>
                <c:pt idx="42372">
                  <c:v>-0.16354213827689201</c:v>
                </c:pt>
                <c:pt idx="42373">
                  <c:v>-0.164719928327862</c:v>
                </c:pt>
                <c:pt idx="42374">
                  <c:v>-0.16571208779682101</c:v>
                </c:pt>
                <c:pt idx="42375">
                  <c:v>-0.16741708173655601</c:v>
                </c:pt>
                <c:pt idx="42376">
                  <c:v>-0.16900100617274699</c:v>
                </c:pt>
                <c:pt idx="42377">
                  <c:v>-0.17093217596476501</c:v>
                </c:pt>
                <c:pt idx="42378">
                  <c:v>-0.17278232766704699</c:v>
                </c:pt>
                <c:pt idx="42379">
                  <c:v>-0.17498852557540501</c:v>
                </c:pt>
                <c:pt idx="42380">
                  <c:v>-0.177307102577445</c:v>
                </c:pt>
                <c:pt idx="42381">
                  <c:v>-0.179665831710834</c:v>
                </c:pt>
                <c:pt idx="42382">
                  <c:v>-0.18219892426878601</c:v>
                </c:pt>
                <c:pt idx="42383">
                  <c:v>-0.18442293544382299</c:v>
                </c:pt>
                <c:pt idx="42384">
                  <c:v>-0.187569796056202</c:v>
                </c:pt>
                <c:pt idx="42385">
                  <c:v>-0.19004431836423599</c:v>
                </c:pt>
                <c:pt idx="42386">
                  <c:v>-0.192971660733088</c:v>
                </c:pt>
                <c:pt idx="42387">
                  <c:v>-0.19545939143285701</c:v>
                </c:pt>
                <c:pt idx="42388">
                  <c:v>-0.198258294669063</c:v>
                </c:pt>
                <c:pt idx="42389">
                  <c:v>-0.201375428062636</c:v>
                </c:pt>
                <c:pt idx="42390">
                  <c:v>-0.20398582994567399</c:v>
                </c:pt>
                <c:pt idx="42391">
                  <c:v>-0.20667339254418499</c:v>
                </c:pt>
                <c:pt idx="42392">
                  <c:v>-0.209090035720985</c:v>
                </c:pt>
                <c:pt idx="42393">
                  <c:v>-0.21164440010968699</c:v>
                </c:pt>
                <c:pt idx="42394">
                  <c:v>-0.21411014621289301</c:v>
                </c:pt>
                <c:pt idx="42395">
                  <c:v>-0.21630958729289601</c:v>
                </c:pt>
                <c:pt idx="42396">
                  <c:v>-0.218160108446699</c:v>
                </c:pt>
                <c:pt idx="42397">
                  <c:v>-0.220104105635747</c:v>
                </c:pt>
                <c:pt idx="42398">
                  <c:v>-0.22167836347504499</c:v>
                </c:pt>
                <c:pt idx="42399">
                  <c:v>-0.22328898625688301</c:v>
                </c:pt>
                <c:pt idx="42400">
                  <c:v>-0.22459636423229401</c:v>
                </c:pt>
                <c:pt idx="42401">
                  <c:v>-0.22534452323401499</c:v>
                </c:pt>
                <c:pt idx="42402">
                  <c:v>-0.22621170536901999</c:v>
                </c:pt>
                <c:pt idx="42403">
                  <c:v>-0.22656597522101601</c:v>
                </c:pt>
                <c:pt idx="42404">
                  <c:v>-0.22693426100592001</c:v>
                </c:pt>
                <c:pt idx="42405">
                  <c:v>-0.22665459868334001</c:v>
                </c:pt>
                <c:pt idx="42406">
                  <c:v>-0.22614984363707299</c:v>
                </c:pt>
                <c:pt idx="42407">
                  <c:v>-0.22548370834668599</c:v>
                </c:pt>
                <c:pt idx="42408">
                  <c:v>-0.22439358665139</c:v>
                </c:pt>
                <c:pt idx="42409">
                  <c:v>-0.22314401599280201</c:v>
                </c:pt>
                <c:pt idx="42410">
                  <c:v>-0.22125554387622501</c:v>
                </c:pt>
                <c:pt idx="42411">
                  <c:v>-0.219591888584239</c:v>
                </c:pt>
                <c:pt idx="42412">
                  <c:v>-0.21700115340412801</c:v>
                </c:pt>
                <c:pt idx="42413">
                  <c:v>-0.21455444366400001</c:v>
                </c:pt>
                <c:pt idx="42414">
                  <c:v>-0.21134329664394499</c:v>
                </c:pt>
                <c:pt idx="42415">
                  <c:v>-0.208176902271036</c:v>
                </c:pt>
                <c:pt idx="42416">
                  <c:v>-0.20488118450996301</c:v>
                </c:pt>
                <c:pt idx="42417">
                  <c:v>-0.20083508073989301</c:v>
                </c:pt>
                <c:pt idx="42418">
                  <c:v>-0.19680514983734201</c:v>
                </c:pt>
                <c:pt idx="42419">
                  <c:v>-0.191910524430531</c:v>
                </c:pt>
                <c:pt idx="42420">
                  <c:v>-0.187505397708224</c:v>
                </c:pt>
                <c:pt idx="42421">
                  <c:v>-0.18251144376185499</c:v>
                </c:pt>
                <c:pt idx="42422">
                  <c:v>-0.177290359978787</c:v>
                </c:pt>
                <c:pt idx="42423">
                  <c:v>-0.17180245548055001</c:v>
                </c:pt>
                <c:pt idx="42424">
                  <c:v>-0.16596093528626499</c:v>
                </c:pt>
                <c:pt idx="42425">
                  <c:v>-0.16026062558264201</c:v>
                </c:pt>
                <c:pt idx="42426">
                  <c:v>-0.15441042400771601</c:v>
                </c:pt>
                <c:pt idx="42427">
                  <c:v>-0.148394769426096</c:v>
                </c:pt>
                <c:pt idx="42428">
                  <c:v>-0.141851908165325</c:v>
                </c:pt>
                <c:pt idx="42429">
                  <c:v>-0.13565517547359801</c:v>
                </c:pt>
                <c:pt idx="42430">
                  <c:v>-0.12909400644621599</c:v>
                </c:pt>
                <c:pt idx="42431">
                  <c:v>-0.12296034441404401</c:v>
                </c:pt>
                <c:pt idx="42432">
                  <c:v>-0.116192837555211</c:v>
                </c:pt>
                <c:pt idx="42433">
                  <c:v>-0.109514365411416</c:v>
                </c:pt>
                <c:pt idx="42434">
                  <c:v>-0.102955417116599</c:v>
                </c:pt>
                <c:pt idx="42435">
                  <c:v>-9.6439080664639104E-2</c:v>
                </c:pt>
                <c:pt idx="42436">
                  <c:v>-9.0106262656161507E-2</c:v>
                </c:pt>
                <c:pt idx="42437">
                  <c:v>-8.3445750157732396E-2</c:v>
                </c:pt>
                <c:pt idx="42438">
                  <c:v>-7.7260904841281994E-2</c:v>
                </c:pt>
                <c:pt idx="42439">
                  <c:v>-7.1039616688671703E-2</c:v>
                </c:pt>
                <c:pt idx="42440">
                  <c:v>-6.5173049233866395E-2</c:v>
                </c:pt>
                <c:pt idx="42441">
                  <c:v>-5.9013627703678601E-2</c:v>
                </c:pt>
                <c:pt idx="42442">
                  <c:v>-5.3436353395934499E-2</c:v>
                </c:pt>
                <c:pt idx="42443">
                  <c:v>-4.8217314589142697E-2</c:v>
                </c:pt>
                <c:pt idx="42444">
                  <c:v>-4.2780671390104698E-2</c:v>
                </c:pt>
                <c:pt idx="42445">
                  <c:v>-3.7780497801501799E-2</c:v>
                </c:pt>
                <c:pt idx="42446">
                  <c:v>-3.27492222545002E-2</c:v>
                </c:pt>
                <c:pt idx="42447">
                  <c:v>-2.8423073467977501E-2</c:v>
                </c:pt>
                <c:pt idx="42448">
                  <c:v>-2.4758222504891399E-2</c:v>
                </c:pt>
                <c:pt idx="42449">
                  <c:v>-2.0504627346134799E-2</c:v>
                </c:pt>
                <c:pt idx="42450">
                  <c:v>-1.7025608778294801E-2</c:v>
                </c:pt>
                <c:pt idx="42451">
                  <c:v>-1.3644125435967699E-2</c:v>
                </c:pt>
                <c:pt idx="42452">
                  <c:v>-1.0977030601269601E-2</c:v>
                </c:pt>
                <c:pt idx="42453">
                  <c:v>-8.7320845517780098E-3</c:v>
                </c:pt>
                <c:pt idx="42454">
                  <c:v>-6.3211464593285601E-3</c:v>
                </c:pt>
                <c:pt idx="42455">
                  <c:v>-4.7212859621538301E-3</c:v>
                </c:pt>
                <c:pt idx="42456">
                  <c:v>-3.0366108249709699E-3</c:v>
                </c:pt>
                <c:pt idx="42457">
                  <c:v>-2.10258324228075E-3</c:v>
                </c:pt>
                <c:pt idx="42458">
                  <c:v>-1.6684016839099999E-3</c:v>
                </c:pt>
                <c:pt idx="42459">
                  <c:v>-1.3009651956999201E-3</c:v>
                </c:pt>
                <c:pt idx="42460">
                  <c:v>-1.0928854433494401E-3</c:v>
                </c:pt>
                <c:pt idx="42461">
                  <c:v>-1.5406829379237901E-3</c:v>
                </c:pt>
                <c:pt idx="42462">
                  <c:v>-2.2962364014328502E-3</c:v>
                </c:pt>
                <c:pt idx="42463">
                  <c:v>-3.67218151994733E-3</c:v>
                </c:pt>
                <c:pt idx="42464">
                  <c:v>-4.8017431767047201E-3</c:v>
                </c:pt>
                <c:pt idx="42465">
                  <c:v>-6.6798100084545899E-3</c:v>
                </c:pt>
                <c:pt idx="42466">
                  <c:v>-8.7392570877857199E-3</c:v>
                </c:pt>
                <c:pt idx="42467">
                  <c:v>-1.1107839787724E-2</c:v>
                </c:pt>
                <c:pt idx="42468">
                  <c:v>-1.4043360495909801E-2</c:v>
                </c:pt>
                <c:pt idx="42469">
                  <c:v>-1.68374259553602E-2</c:v>
                </c:pt>
                <c:pt idx="42470">
                  <c:v>-2.0255063941827901E-2</c:v>
                </c:pt>
                <c:pt idx="42471">
                  <c:v>-2.34662160575177E-2</c:v>
                </c:pt>
                <c:pt idx="42472">
                  <c:v>-2.7249131966923801E-2</c:v>
                </c:pt>
                <c:pt idx="42473">
                  <c:v>-3.08491161785736E-2</c:v>
                </c:pt>
                <c:pt idx="42474">
                  <c:v>-3.5077551792831903E-2</c:v>
                </c:pt>
                <c:pt idx="42475">
                  <c:v>-3.9342494160864501E-2</c:v>
                </c:pt>
                <c:pt idx="42476">
                  <c:v>-4.3567664157723403E-2</c:v>
                </c:pt>
                <c:pt idx="42477">
                  <c:v>-4.7994855091008398E-2</c:v>
                </c:pt>
                <c:pt idx="42478">
                  <c:v>-5.2342824806504699E-2</c:v>
                </c:pt>
                <c:pt idx="42479">
                  <c:v>-5.7361019294342799E-2</c:v>
                </c:pt>
                <c:pt idx="42480">
                  <c:v>-6.1858675129636699E-2</c:v>
                </c:pt>
                <c:pt idx="42481">
                  <c:v>-6.6499146310997001E-2</c:v>
                </c:pt>
                <c:pt idx="42482">
                  <c:v>-7.0995831807751403E-2</c:v>
                </c:pt>
                <c:pt idx="42483">
                  <c:v>-7.5514467109703901E-2</c:v>
                </c:pt>
                <c:pt idx="42484">
                  <c:v>-8.0198410730070599E-2</c:v>
                </c:pt>
                <c:pt idx="42485">
                  <c:v>-8.4820777537085307E-2</c:v>
                </c:pt>
                <c:pt idx="42486">
                  <c:v>-8.9047580833782294E-2</c:v>
                </c:pt>
                <c:pt idx="42487">
                  <c:v>-9.3017858000175202E-2</c:v>
                </c:pt>
                <c:pt idx="42488">
                  <c:v>-9.7289273085778893E-2</c:v>
                </c:pt>
                <c:pt idx="42489">
                  <c:v>-0.101155514040945</c:v>
                </c:pt>
                <c:pt idx="42490">
                  <c:v>-0.105096228313955</c:v>
                </c:pt>
                <c:pt idx="42491">
                  <c:v>-0.108321069370546</c:v>
                </c:pt>
                <c:pt idx="42492">
                  <c:v>-0.111638432986256</c:v>
                </c:pt>
                <c:pt idx="42493">
                  <c:v>-0.114724973257106</c:v>
                </c:pt>
                <c:pt idx="42494">
                  <c:v>-0.117628609676907</c:v>
                </c:pt>
                <c:pt idx="42495">
                  <c:v>-0.11999885833837901</c:v>
                </c:pt>
                <c:pt idx="42496">
                  <c:v>-0.122043392999146</c:v>
                </c:pt>
                <c:pt idx="42497">
                  <c:v>-0.123912751017612</c:v>
                </c:pt>
                <c:pt idx="42498">
                  <c:v>-0.12555622841130301</c:v>
                </c:pt>
                <c:pt idx="42499">
                  <c:v>-0.126849907117038</c:v>
                </c:pt>
                <c:pt idx="42500">
                  <c:v>-0.127250334012806</c:v>
                </c:pt>
                <c:pt idx="42501">
                  <c:v>-0.12806307485569299</c:v>
                </c:pt>
                <c:pt idx="42502">
                  <c:v>-0.12797171086766301</c:v>
                </c:pt>
                <c:pt idx="42503">
                  <c:v>-0.12779139646354401</c:v>
                </c:pt>
                <c:pt idx="42504">
                  <c:v>-0.12710819605875401</c:v>
                </c:pt>
                <c:pt idx="42505">
                  <c:v>-0.12575697151103599</c:v>
                </c:pt>
                <c:pt idx="42506">
                  <c:v>-0.124697560261958</c:v>
                </c:pt>
                <c:pt idx="42507">
                  <c:v>-0.122794747523278</c:v>
                </c:pt>
                <c:pt idx="42508">
                  <c:v>-0.120690684851904</c:v>
                </c:pt>
                <c:pt idx="42509">
                  <c:v>-0.117848293178517</c:v>
                </c:pt>
                <c:pt idx="42510">
                  <c:v>-0.114961121819932</c:v>
                </c:pt>
                <c:pt idx="42511">
                  <c:v>-0.111699685960615</c:v>
                </c:pt>
                <c:pt idx="42512">
                  <c:v>-0.10801234568174101</c:v>
                </c:pt>
                <c:pt idx="42513">
                  <c:v>-0.103865860992777</c:v>
                </c:pt>
                <c:pt idx="42514">
                  <c:v>-9.9255612421333198E-2</c:v>
                </c:pt>
                <c:pt idx="42515">
                  <c:v>-9.4618221839317299E-2</c:v>
                </c:pt>
                <c:pt idx="42516">
                  <c:v>-8.9407102957324194E-2</c:v>
                </c:pt>
                <c:pt idx="42517">
                  <c:v>-8.4067082759561595E-2</c:v>
                </c:pt>
                <c:pt idx="42518">
                  <c:v>-7.8025900795673703E-2</c:v>
                </c:pt>
                <c:pt idx="42519">
                  <c:v>-7.2042650505397501E-2</c:v>
                </c:pt>
                <c:pt idx="42520">
                  <c:v>-6.5575414101760598E-2</c:v>
                </c:pt>
                <c:pt idx="42521">
                  <c:v>-5.9039615706000699E-2</c:v>
                </c:pt>
                <c:pt idx="42522">
                  <c:v>-5.21165124308706E-2</c:v>
                </c:pt>
                <c:pt idx="42523">
                  <c:v>-4.4686774876550303E-2</c:v>
                </c:pt>
                <c:pt idx="42524">
                  <c:v>-3.7426662373784399E-2</c:v>
                </c:pt>
                <c:pt idx="42525">
                  <c:v>-2.97728107203055E-2</c:v>
                </c:pt>
                <c:pt idx="42526">
                  <c:v>-2.2034427186067799E-2</c:v>
                </c:pt>
                <c:pt idx="42527">
                  <c:v>-1.36576443272054E-2</c:v>
                </c:pt>
                <c:pt idx="42528">
                  <c:v>-5.64303351082392E-3</c:v>
                </c:pt>
                <c:pt idx="42529">
                  <c:v>2.7274724572944001E-3</c:v>
                </c:pt>
                <c:pt idx="42530">
                  <c:v>1.10935771733021E-2</c:v>
                </c:pt>
                <c:pt idx="42531">
                  <c:v>1.9627345384360801E-2</c:v>
                </c:pt>
                <c:pt idx="42532">
                  <c:v>2.8687609094505798E-2</c:v>
                </c:pt>
                <c:pt idx="42533">
                  <c:v>3.7015656469699697E-2</c:v>
                </c:pt>
                <c:pt idx="42534">
                  <c:v>4.5903756608586602E-2</c:v>
                </c:pt>
                <c:pt idx="42535">
                  <c:v>5.4731517167021598E-2</c:v>
                </c:pt>
                <c:pt idx="42536">
                  <c:v>6.3671634513785103E-2</c:v>
                </c:pt>
                <c:pt idx="42537">
                  <c:v>7.2829891657905294E-2</c:v>
                </c:pt>
                <c:pt idx="42538">
                  <c:v>8.1322466523201603E-2</c:v>
                </c:pt>
                <c:pt idx="42539">
                  <c:v>9.0030097753067001E-2</c:v>
                </c:pt>
                <c:pt idx="42540">
                  <c:v>9.8883943698633694E-2</c:v>
                </c:pt>
                <c:pt idx="42541">
                  <c:v>0.107725663544796</c:v>
                </c:pt>
                <c:pt idx="42542">
                  <c:v>0.116370366584263</c:v>
                </c:pt>
                <c:pt idx="42543">
                  <c:v>0.12476071397930499</c:v>
                </c:pt>
                <c:pt idx="42544">
                  <c:v>0.13295420345658501</c:v>
                </c:pt>
                <c:pt idx="42545">
                  <c:v>0.141431474145849</c:v>
                </c:pt>
                <c:pt idx="42546">
                  <c:v>0.149486062456782</c:v>
                </c:pt>
                <c:pt idx="42547">
                  <c:v>0.157630023335666</c:v>
                </c:pt>
                <c:pt idx="42548">
                  <c:v>0.16526845604475501</c:v>
                </c:pt>
                <c:pt idx="42549">
                  <c:v>0.17275443849743199</c:v>
                </c:pt>
                <c:pt idx="42550">
                  <c:v>0.180253365354682</c:v>
                </c:pt>
                <c:pt idx="42551">
                  <c:v>0.187492932014548</c:v>
                </c:pt>
                <c:pt idx="42552">
                  <c:v>0.19436262915848701</c:v>
                </c:pt>
                <c:pt idx="42553">
                  <c:v>0.201244838386756</c:v>
                </c:pt>
                <c:pt idx="42554">
                  <c:v>0.20791728613577801</c:v>
                </c:pt>
                <c:pt idx="42555">
                  <c:v>0.21408598784500299</c:v>
                </c:pt>
                <c:pt idx="42556">
                  <c:v>0.220161817118456</c:v>
                </c:pt>
                <c:pt idx="42557">
                  <c:v>0.22602392050428599</c:v>
                </c:pt>
                <c:pt idx="42558">
                  <c:v>0.23171438368405001</c:v>
                </c:pt>
                <c:pt idx="42559">
                  <c:v>0.237139684852438</c:v>
                </c:pt>
                <c:pt idx="42560">
                  <c:v>0.24200867196619699</c:v>
                </c:pt>
                <c:pt idx="42561">
                  <c:v>0.24694062275044101</c:v>
                </c:pt>
                <c:pt idx="42562">
                  <c:v>0.25138541218357802</c:v>
                </c:pt>
                <c:pt idx="42563">
                  <c:v>0.25581203694457</c:v>
                </c:pt>
                <c:pt idx="42564">
                  <c:v>0.26010577317595401</c:v>
                </c:pt>
                <c:pt idx="42565">
                  <c:v>0.26365890023563499</c:v>
                </c:pt>
                <c:pt idx="42566">
                  <c:v>0.26704646285969402</c:v>
                </c:pt>
                <c:pt idx="42567">
                  <c:v>0.27055010087954701</c:v>
                </c:pt>
                <c:pt idx="42568">
                  <c:v>0.27371639063325898</c:v>
                </c:pt>
                <c:pt idx="42569">
                  <c:v>0.27674829982529497</c:v>
                </c:pt>
                <c:pt idx="42570">
                  <c:v>0.27908113171807097</c:v>
                </c:pt>
                <c:pt idx="42571">
                  <c:v>0.28125324450302802</c:v>
                </c:pt>
                <c:pt idx="42572">
                  <c:v>0.28355002308580102</c:v>
                </c:pt>
                <c:pt idx="42573">
                  <c:v>0.28554787331410503</c:v>
                </c:pt>
                <c:pt idx="42574">
                  <c:v>0.28732653775806399</c:v>
                </c:pt>
                <c:pt idx="42575">
                  <c:v>0.28842407731952502</c:v>
                </c:pt>
                <c:pt idx="42576">
                  <c:v>0.28978667646952699</c:v>
                </c:pt>
                <c:pt idx="42577">
                  <c:v>0.290868663209357</c:v>
                </c:pt>
                <c:pt idx="42578">
                  <c:v>0.29195470468180201</c:v>
                </c:pt>
                <c:pt idx="42579">
                  <c:v>0.29270437195809501</c:v>
                </c:pt>
                <c:pt idx="42580">
                  <c:v>0.29322627754046998</c:v>
                </c:pt>
                <c:pt idx="42581">
                  <c:v>0.29345543581035999</c:v>
                </c:pt>
                <c:pt idx="42582">
                  <c:v>0.293672538323136</c:v>
                </c:pt>
                <c:pt idx="42583">
                  <c:v>0.29384016186751599</c:v>
                </c:pt>
                <c:pt idx="42584">
                  <c:v>0.29376920659724598</c:v>
                </c:pt>
                <c:pt idx="42585">
                  <c:v>0.293451386403425</c:v>
                </c:pt>
                <c:pt idx="42586">
                  <c:v>0.29332956284348299</c:v>
                </c:pt>
                <c:pt idx="42587">
                  <c:v>0.29255676289536398</c:v>
                </c:pt>
                <c:pt idx="42588">
                  <c:v>0.29205739208581699</c:v>
                </c:pt>
                <c:pt idx="42589">
                  <c:v>0.29149739383865098</c:v>
                </c:pt>
                <c:pt idx="42590">
                  <c:v>0.29077621155635802</c:v>
                </c:pt>
                <c:pt idx="42591">
                  <c:v>0.29011777877457401</c:v>
                </c:pt>
                <c:pt idx="42592">
                  <c:v>0.28901099788170498</c:v>
                </c:pt>
                <c:pt idx="42593">
                  <c:v>0.28808777004456998</c:v>
                </c:pt>
                <c:pt idx="42594">
                  <c:v>0.28718452412609902</c:v>
                </c:pt>
                <c:pt idx="42595">
                  <c:v>0.286320368358706</c:v>
                </c:pt>
                <c:pt idx="42596">
                  <c:v>0.28546945626752501</c:v>
                </c:pt>
                <c:pt idx="42597">
                  <c:v>0.28420671627718103</c:v>
                </c:pt>
                <c:pt idx="42598">
                  <c:v>0.28297870902203598</c:v>
                </c:pt>
                <c:pt idx="42599">
                  <c:v>0.28219511138361397</c:v>
                </c:pt>
                <c:pt idx="42600">
                  <c:v>0.28119625532970399</c:v>
                </c:pt>
                <c:pt idx="42601">
                  <c:v>0.28011992344569397</c:v>
                </c:pt>
                <c:pt idx="42602">
                  <c:v>0.27893083440543998</c:v>
                </c:pt>
                <c:pt idx="42603">
                  <c:v>0.27787143319673901</c:v>
                </c:pt>
                <c:pt idx="42604">
                  <c:v>0.27732761573874198</c:v>
                </c:pt>
                <c:pt idx="42605">
                  <c:v>0.27626698479954398</c:v>
                </c:pt>
                <c:pt idx="42606">
                  <c:v>0.27553634250101799</c:v>
                </c:pt>
                <c:pt idx="42607">
                  <c:v>0.274610922637265</c:v>
                </c:pt>
                <c:pt idx="42608">
                  <c:v>0.27404599655670903</c:v>
                </c:pt>
                <c:pt idx="42609">
                  <c:v>0.27347359069153399</c:v>
                </c:pt>
                <c:pt idx="42610">
                  <c:v>0.27305139067010997</c:v>
                </c:pt>
                <c:pt idx="42611">
                  <c:v>0.272535648643212</c:v>
                </c:pt>
                <c:pt idx="42612">
                  <c:v>0.27222468535682798</c:v>
                </c:pt>
                <c:pt idx="42613">
                  <c:v>0.27231481603700097</c:v>
                </c:pt>
                <c:pt idx="42614">
                  <c:v>0.27195254705340899</c:v>
                </c:pt>
                <c:pt idx="42615">
                  <c:v>0.272108967915345</c:v>
                </c:pt>
                <c:pt idx="42616">
                  <c:v>0.27219933977217398</c:v>
                </c:pt>
                <c:pt idx="42617">
                  <c:v>0.27254762174511599</c:v>
                </c:pt>
                <c:pt idx="42618">
                  <c:v>0.27327182779554898</c:v>
                </c:pt>
                <c:pt idx="42619">
                  <c:v>0.27346629027612901</c:v>
                </c:pt>
                <c:pt idx="42620">
                  <c:v>0.27436317552321399</c:v>
                </c:pt>
                <c:pt idx="42621">
                  <c:v>0.27514674261605898</c:v>
                </c:pt>
                <c:pt idx="42622">
                  <c:v>0.27641060151955399</c:v>
                </c:pt>
                <c:pt idx="42623">
                  <c:v>0.27756192149261999</c:v>
                </c:pt>
                <c:pt idx="42624">
                  <c:v>0.27867357645579499</c:v>
                </c:pt>
                <c:pt idx="42625">
                  <c:v>0.280035723871363</c:v>
                </c:pt>
                <c:pt idx="42626">
                  <c:v>0.28200276340131603</c:v>
                </c:pt>
                <c:pt idx="42627">
                  <c:v>0.28344219769475898</c:v>
                </c:pt>
                <c:pt idx="42628">
                  <c:v>0.285805222785872</c:v>
                </c:pt>
                <c:pt idx="42629">
                  <c:v>0.28761671601161598</c:v>
                </c:pt>
                <c:pt idx="42630">
                  <c:v>0.28976537032248001</c:v>
                </c:pt>
                <c:pt idx="42631">
                  <c:v>0.292619536936708</c:v>
                </c:pt>
                <c:pt idx="42632">
                  <c:v>0.29494152732267098</c:v>
                </c:pt>
                <c:pt idx="42633">
                  <c:v>0.29779807833229499</c:v>
                </c:pt>
                <c:pt idx="42634">
                  <c:v>0.30050871670825702</c:v>
                </c:pt>
                <c:pt idx="42635">
                  <c:v>0.30360958469796101</c:v>
                </c:pt>
                <c:pt idx="42636">
                  <c:v>0.30680935981991198</c:v>
                </c:pt>
                <c:pt idx="42637">
                  <c:v>0.309836901929332</c:v>
                </c:pt>
                <c:pt idx="42638">
                  <c:v>0.31331629029313701</c:v>
                </c:pt>
                <c:pt idx="42639">
                  <c:v>0.31657949412914999</c:v>
                </c:pt>
                <c:pt idx="42640">
                  <c:v>0.32058470782026699</c:v>
                </c:pt>
                <c:pt idx="42641">
                  <c:v>0.32404255254537701</c:v>
                </c:pt>
                <c:pt idx="42642">
                  <c:v>0.32767762133219902</c:v>
                </c:pt>
                <c:pt idx="42643">
                  <c:v>0.33149119627833201</c:v>
                </c:pt>
                <c:pt idx="42644">
                  <c:v>0.33551434300635202</c:v>
                </c:pt>
                <c:pt idx="42645">
                  <c:v>0.33990805296621301</c:v>
                </c:pt>
                <c:pt idx="42646">
                  <c:v>0.34343921284458001</c:v>
                </c:pt>
                <c:pt idx="42647">
                  <c:v>0.347535074613535</c:v>
                </c:pt>
                <c:pt idx="42648">
                  <c:v>0.35163025969885803</c:v>
                </c:pt>
                <c:pt idx="42649">
                  <c:v>0.355877521876587</c:v>
                </c:pt>
                <c:pt idx="42650">
                  <c:v>0.360139993666031</c:v>
                </c:pt>
                <c:pt idx="42651">
                  <c:v>0.36377797211442298</c:v>
                </c:pt>
                <c:pt idx="42652">
                  <c:v>0.36791108771066999</c:v>
                </c:pt>
                <c:pt idx="42653">
                  <c:v>0.37199446272761499</c:v>
                </c:pt>
                <c:pt idx="42654">
                  <c:v>0.37601317690499497</c:v>
                </c:pt>
                <c:pt idx="42655">
                  <c:v>0.380130488600807</c:v>
                </c:pt>
                <c:pt idx="42656">
                  <c:v>0.38378686439734599</c:v>
                </c:pt>
                <c:pt idx="42657">
                  <c:v>0.38750884752828701</c:v>
                </c:pt>
                <c:pt idx="42658">
                  <c:v>0.39142004918764201</c:v>
                </c:pt>
                <c:pt idx="42659">
                  <c:v>0.394957454538713</c:v>
                </c:pt>
                <c:pt idx="42660">
                  <c:v>0.398494098031203</c:v>
                </c:pt>
                <c:pt idx="42661">
                  <c:v>0.401553564114425</c:v>
                </c:pt>
                <c:pt idx="42662">
                  <c:v>0.40472776503113</c:v>
                </c:pt>
                <c:pt idx="42663">
                  <c:v>0.40771560052356198</c:v>
                </c:pt>
                <c:pt idx="42664">
                  <c:v>0.41048207248913099</c:v>
                </c:pt>
                <c:pt idx="42665">
                  <c:v>0.413100630511268</c:v>
                </c:pt>
                <c:pt idx="42666">
                  <c:v>0.41543174657592102</c:v>
                </c:pt>
                <c:pt idx="42667">
                  <c:v>0.41778068316146999</c:v>
                </c:pt>
                <c:pt idx="42668">
                  <c:v>0.41970501014445</c:v>
                </c:pt>
                <c:pt idx="42669">
                  <c:v>0.42134336280628998</c:v>
                </c:pt>
                <c:pt idx="42670">
                  <c:v>0.42287187616437599</c:v>
                </c:pt>
                <c:pt idx="42671">
                  <c:v>0.42413942455367998</c:v>
                </c:pt>
                <c:pt idx="42672">
                  <c:v>0.42533763446091799</c:v>
                </c:pt>
                <c:pt idx="42673">
                  <c:v>0.42563795234945601</c:v>
                </c:pt>
                <c:pt idx="42674">
                  <c:v>0.42621728777518703</c:v>
                </c:pt>
                <c:pt idx="42675">
                  <c:v>0.42631962999942302</c:v>
                </c:pt>
                <c:pt idx="42676">
                  <c:v>0.42625660466728799</c:v>
                </c:pt>
                <c:pt idx="42677">
                  <c:v>0.425866759088391</c:v>
                </c:pt>
                <c:pt idx="42678">
                  <c:v>0.42458243418563002</c:v>
                </c:pt>
                <c:pt idx="42679">
                  <c:v>0.42357155294480803</c:v>
                </c:pt>
                <c:pt idx="42680">
                  <c:v>0.42219729109164</c:v>
                </c:pt>
                <c:pt idx="42681">
                  <c:v>0.42048605607359502</c:v>
                </c:pt>
                <c:pt idx="42682">
                  <c:v>0.41838025557687603</c:v>
                </c:pt>
                <c:pt idx="42683">
                  <c:v>0.41600429461049099</c:v>
                </c:pt>
                <c:pt idx="42684">
                  <c:v>0.41322541157151998</c:v>
                </c:pt>
                <c:pt idx="42685">
                  <c:v>0.41051564094883197</c:v>
                </c:pt>
                <c:pt idx="42686">
                  <c:v>0.40719434583094899</c:v>
                </c:pt>
                <c:pt idx="42687">
                  <c:v>0.40339833136873199</c:v>
                </c:pt>
                <c:pt idx="42688">
                  <c:v>0.39949042784140898</c:v>
                </c:pt>
                <c:pt idx="42689">
                  <c:v>0.39527015384771003</c:v>
                </c:pt>
                <c:pt idx="42690">
                  <c:v>0.39095221939757302</c:v>
                </c:pt>
                <c:pt idx="42691">
                  <c:v>0.38622618917266399</c:v>
                </c:pt>
                <c:pt idx="42692">
                  <c:v>0.38116662396891998</c:v>
                </c:pt>
                <c:pt idx="42693">
                  <c:v>0.375770959697666</c:v>
                </c:pt>
                <c:pt idx="42694">
                  <c:v>0.370425182437011</c:v>
                </c:pt>
                <c:pt idx="42695">
                  <c:v>0.36490754349360699</c:v>
                </c:pt>
                <c:pt idx="42696">
                  <c:v>0.35907667595393999</c:v>
                </c:pt>
                <c:pt idx="42697">
                  <c:v>0.35292192772702302</c:v>
                </c:pt>
                <c:pt idx="42698">
                  <c:v>0.346682058521737</c:v>
                </c:pt>
                <c:pt idx="42699">
                  <c:v>0.340442177871084</c:v>
                </c:pt>
                <c:pt idx="42700">
                  <c:v>0.33364682475137702</c:v>
                </c:pt>
                <c:pt idx="42701">
                  <c:v>0.32705486913536203</c:v>
                </c:pt>
                <c:pt idx="42702">
                  <c:v>0.32019619681376899</c:v>
                </c:pt>
                <c:pt idx="42703">
                  <c:v>0.31315602198757603</c:v>
                </c:pt>
                <c:pt idx="42704">
                  <c:v>0.30631667860191603</c:v>
                </c:pt>
                <c:pt idx="42705">
                  <c:v>0.29909201588684498</c:v>
                </c:pt>
                <c:pt idx="42706">
                  <c:v>0.291850777891413</c:v>
                </c:pt>
                <c:pt idx="42707">
                  <c:v>0.284847784090346</c:v>
                </c:pt>
                <c:pt idx="42708">
                  <c:v>0.27781948117095301</c:v>
                </c:pt>
                <c:pt idx="42709">
                  <c:v>0.27063797607878898</c:v>
                </c:pt>
                <c:pt idx="42710">
                  <c:v>0.26363430414824102</c:v>
                </c:pt>
                <c:pt idx="42711">
                  <c:v>0.25629828333975302</c:v>
                </c:pt>
                <c:pt idx="42712">
                  <c:v>0.249477229311791</c:v>
                </c:pt>
                <c:pt idx="42713">
                  <c:v>0.24262293621408301</c:v>
                </c:pt>
                <c:pt idx="42714">
                  <c:v>0.235796471067234</c:v>
                </c:pt>
                <c:pt idx="42715">
                  <c:v>0.229209427447856</c:v>
                </c:pt>
                <c:pt idx="42716">
                  <c:v>0.22205454662813701</c:v>
                </c:pt>
                <c:pt idx="42717">
                  <c:v>0.215839536459943</c:v>
                </c:pt>
                <c:pt idx="42718">
                  <c:v>0.20946148722161101</c:v>
                </c:pt>
                <c:pt idx="42719">
                  <c:v>0.203450438360334</c:v>
                </c:pt>
                <c:pt idx="42720">
                  <c:v>0.19749728930022101</c:v>
                </c:pt>
                <c:pt idx="42721">
                  <c:v>0.19157118704293899</c:v>
                </c:pt>
                <c:pt idx="42722">
                  <c:v>0.18608804433852699</c:v>
                </c:pt>
                <c:pt idx="42723">
                  <c:v>0.180773498228705</c:v>
                </c:pt>
                <c:pt idx="42724">
                  <c:v>0.17563521628741599</c:v>
                </c:pt>
                <c:pt idx="42725">
                  <c:v>0.170823349902363</c:v>
                </c:pt>
                <c:pt idx="42726">
                  <c:v>0.166318463721047</c:v>
                </c:pt>
                <c:pt idx="42727">
                  <c:v>0.161922880665263</c:v>
                </c:pt>
                <c:pt idx="42728">
                  <c:v>0.15781637739787299</c:v>
                </c:pt>
                <c:pt idx="42729">
                  <c:v>0.15388189950775899</c:v>
                </c:pt>
                <c:pt idx="42730">
                  <c:v>0.15023594069221799</c:v>
                </c:pt>
                <c:pt idx="42731">
                  <c:v>0.14695208804804399</c:v>
                </c:pt>
                <c:pt idx="42732">
                  <c:v>0.143904921482954</c:v>
                </c:pt>
                <c:pt idx="42733">
                  <c:v>0.14078033105503501</c:v>
                </c:pt>
                <c:pt idx="42734">
                  <c:v>0.138531317745829</c:v>
                </c:pt>
                <c:pt idx="42735">
                  <c:v>0.13622492591739799</c:v>
                </c:pt>
                <c:pt idx="42736">
                  <c:v>0.13419473717032501</c:v>
                </c:pt>
                <c:pt idx="42737">
                  <c:v>0.132451800713629</c:v>
                </c:pt>
                <c:pt idx="42738">
                  <c:v>0.13042789169048399</c:v>
                </c:pt>
                <c:pt idx="42739">
                  <c:v>0.129198333780076</c:v>
                </c:pt>
                <c:pt idx="42740">
                  <c:v>0.128024339196805</c:v>
                </c:pt>
                <c:pt idx="42741">
                  <c:v>0.12710263852117301</c:v>
                </c:pt>
                <c:pt idx="42742">
                  <c:v>0.12634145413586001</c:v>
                </c:pt>
                <c:pt idx="42743">
                  <c:v>0.12530382277810201</c:v>
                </c:pt>
                <c:pt idx="42744">
                  <c:v>0.12476969464033</c:v>
                </c:pt>
                <c:pt idx="42745">
                  <c:v>0.124451340956913</c:v>
                </c:pt>
                <c:pt idx="42746">
                  <c:v>0.12401223886894</c:v>
                </c:pt>
                <c:pt idx="42747">
                  <c:v>0.12401960587992999</c:v>
                </c:pt>
                <c:pt idx="42748">
                  <c:v>0.12367350480094901</c:v>
                </c:pt>
                <c:pt idx="42749">
                  <c:v>0.123291113866109</c:v>
                </c:pt>
                <c:pt idx="42750">
                  <c:v>0.123391788080119</c:v>
                </c:pt>
                <c:pt idx="42751">
                  <c:v>0.12337363961325799</c:v>
                </c:pt>
                <c:pt idx="42752">
                  <c:v>0.123277100886098</c:v>
                </c:pt>
                <c:pt idx="42753">
                  <c:v>0.123030372336791</c:v>
                </c:pt>
                <c:pt idx="42754">
                  <c:v>0.122794062812531</c:v>
                </c:pt>
                <c:pt idx="42755">
                  <c:v>0.122420360921037</c:v>
                </c:pt>
                <c:pt idx="42756">
                  <c:v>0.12185095950942</c:v>
                </c:pt>
                <c:pt idx="42757">
                  <c:v>0.121390285844969</c:v>
                </c:pt>
                <c:pt idx="42758">
                  <c:v>0.120548563973479</c:v>
                </c:pt>
                <c:pt idx="42759">
                  <c:v>0.119813458213856</c:v>
                </c:pt>
                <c:pt idx="42760">
                  <c:v>0.118605949505366</c:v>
                </c:pt>
                <c:pt idx="42761">
                  <c:v>0.11729533568093101</c:v>
                </c:pt>
                <c:pt idx="42762">
                  <c:v>0.115815734994036</c:v>
                </c:pt>
                <c:pt idx="42763">
                  <c:v>0.11396114553749701</c:v>
                </c:pt>
                <c:pt idx="42764">
                  <c:v>0.112220833297887</c:v>
                </c:pt>
                <c:pt idx="42765">
                  <c:v>0.109545639311407</c:v>
                </c:pt>
                <c:pt idx="42766">
                  <c:v>0.106895410735178</c:v>
                </c:pt>
                <c:pt idx="42767">
                  <c:v>0.104021771469142</c:v>
                </c:pt>
                <c:pt idx="42768">
                  <c:v>0.10069302353098</c:v>
                </c:pt>
                <c:pt idx="42769">
                  <c:v>9.6978048229061906E-2</c:v>
                </c:pt>
                <c:pt idx="42770">
                  <c:v>9.2880277153254906E-2</c:v>
                </c:pt>
                <c:pt idx="42771">
                  <c:v>8.8602372899432902E-2</c:v>
                </c:pt>
                <c:pt idx="42772">
                  <c:v>8.3864285305163294E-2</c:v>
                </c:pt>
                <c:pt idx="42773">
                  <c:v>7.8772845923915397E-2</c:v>
                </c:pt>
                <c:pt idx="42774">
                  <c:v>7.3368920445784705E-2</c:v>
                </c:pt>
                <c:pt idx="42775">
                  <c:v>6.7333892752694705E-2</c:v>
                </c:pt>
                <c:pt idx="42776">
                  <c:v>6.0808484512984401E-2</c:v>
                </c:pt>
                <c:pt idx="42777">
                  <c:v>5.4284177782440102E-2</c:v>
                </c:pt>
                <c:pt idx="42778">
                  <c:v>4.7292091164200897E-2</c:v>
                </c:pt>
                <c:pt idx="42779">
                  <c:v>3.9631843065043797E-2</c:v>
                </c:pt>
                <c:pt idx="42780">
                  <c:v>3.1781204674988697E-2</c:v>
                </c:pt>
                <c:pt idx="42781">
                  <c:v>2.3517841667899799E-2</c:v>
                </c:pt>
                <c:pt idx="42782">
                  <c:v>1.4958468767921101E-2</c:v>
                </c:pt>
                <c:pt idx="42783">
                  <c:v>5.8680150040830402E-3</c:v>
                </c:pt>
                <c:pt idx="42784">
                  <c:v>-3.3226413332610098E-3</c:v>
                </c:pt>
                <c:pt idx="42785">
                  <c:v>-1.33203837015113E-2</c:v>
                </c:pt>
                <c:pt idx="42786">
                  <c:v>-2.3034924461690299E-2</c:v>
                </c:pt>
                <c:pt idx="42787">
                  <c:v>-3.3272497342829097E-2</c:v>
                </c:pt>
                <c:pt idx="42788">
                  <c:v>-4.4069960664910902E-2</c:v>
                </c:pt>
                <c:pt idx="42789">
                  <c:v>-5.4810322532856497E-2</c:v>
                </c:pt>
                <c:pt idx="42790">
                  <c:v>-6.6021697383054995E-2</c:v>
                </c:pt>
                <c:pt idx="42791">
                  <c:v>-7.7129099329882295E-2</c:v>
                </c:pt>
                <c:pt idx="42792">
                  <c:v>-8.8723367041483994E-2</c:v>
                </c:pt>
                <c:pt idx="42793">
                  <c:v>-0.10062974355170699</c:v>
                </c:pt>
                <c:pt idx="42794">
                  <c:v>-0.112428125921717</c:v>
                </c:pt>
                <c:pt idx="42795">
                  <c:v>-0.12469484674699299</c:v>
                </c:pt>
                <c:pt idx="42796">
                  <c:v>-0.13650949549989799</c:v>
                </c:pt>
                <c:pt idx="42797">
                  <c:v>-0.14873553417070001</c:v>
                </c:pt>
                <c:pt idx="42798">
                  <c:v>-0.161049139048035</c:v>
                </c:pt>
                <c:pt idx="42799">
                  <c:v>-0.173498630416072</c:v>
                </c:pt>
                <c:pt idx="42800">
                  <c:v>-0.185774885444977</c:v>
                </c:pt>
                <c:pt idx="42801">
                  <c:v>-0.197834883779483</c:v>
                </c:pt>
                <c:pt idx="42802">
                  <c:v>-0.21032232810183699</c:v>
                </c:pt>
                <c:pt idx="42803">
                  <c:v>-0.222566330857244</c:v>
                </c:pt>
                <c:pt idx="42804">
                  <c:v>-0.234856742023617</c:v>
                </c:pt>
                <c:pt idx="42805">
                  <c:v>-0.24639838918329601</c:v>
                </c:pt>
                <c:pt idx="42806">
                  <c:v>-0.25834798215190702</c:v>
                </c:pt>
                <c:pt idx="42807">
                  <c:v>-0.26971846932598598</c:v>
                </c:pt>
                <c:pt idx="42808">
                  <c:v>-0.28118040557273</c:v>
                </c:pt>
                <c:pt idx="42809">
                  <c:v>-0.29260768985950902</c:v>
                </c:pt>
                <c:pt idx="42810">
                  <c:v>-0.303580415382737</c:v>
                </c:pt>
                <c:pt idx="42811">
                  <c:v>-0.314062634353523</c:v>
                </c:pt>
                <c:pt idx="42812">
                  <c:v>-0.32432209733419298</c:v>
                </c:pt>
                <c:pt idx="42813">
                  <c:v>-0.33444906871803498</c:v>
                </c:pt>
                <c:pt idx="42814">
                  <c:v>-0.34407893069344297</c:v>
                </c:pt>
                <c:pt idx="42815">
                  <c:v>-0.35357212597343202</c:v>
                </c:pt>
                <c:pt idx="42816">
                  <c:v>-0.362391041624957</c:v>
                </c:pt>
                <c:pt idx="42817">
                  <c:v>-0.370857309720106</c:v>
                </c:pt>
                <c:pt idx="42818">
                  <c:v>-0.37915492834057302</c:v>
                </c:pt>
                <c:pt idx="42819">
                  <c:v>-0.38686457818211401</c:v>
                </c:pt>
                <c:pt idx="42820">
                  <c:v>-0.39459669842572698</c:v>
                </c:pt>
                <c:pt idx="42821">
                  <c:v>-0.40141994235525902</c:v>
                </c:pt>
                <c:pt idx="42822">
                  <c:v>-0.40781942916397301</c:v>
                </c:pt>
                <c:pt idx="42823">
                  <c:v>-0.41380759556582802</c:v>
                </c:pt>
                <c:pt idx="42824">
                  <c:v>-0.41930103927048801</c:v>
                </c:pt>
                <c:pt idx="42825">
                  <c:v>-0.42475373148033901</c:v>
                </c:pt>
                <c:pt idx="42826">
                  <c:v>-0.42929503148939102</c:v>
                </c:pt>
                <c:pt idx="42827">
                  <c:v>-0.43352454906654803</c:v>
                </c:pt>
                <c:pt idx="42828">
                  <c:v>-0.43710760485489603</c:v>
                </c:pt>
                <c:pt idx="42829">
                  <c:v>-0.44044245967719098</c:v>
                </c:pt>
                <c:pt idx="42830">
                  <c:v>-0.44337122113344501</c:v>
                </c:pt>
                <c:pt idx="42831">
                  <c:v>-0.44578869199920701</c:v>
                </c:pt>
                <c:pt idx="42832">
                  <c:v>-0.44789838992332698</c:v>
                </c:pt>
                <c:pt idx="42833">
                  <c:v>-0.449226979926938</c:v>
                </c:pt>
                <c:pt idx="42834">
                  <c:v>-0.45050006984624702</c:v>
                </c:pt>
                <c:pt idx="42835">
                  <c:v>-0.451317685712807</c:v>
                </c:pt>
                <c:pt idx="42836">
                  <c:v>-0.45187892498135901</c:v>
                </c:pt>
                <c:pt idx="42837">
                  <c:v>-0.45189802464976198</c:v>
                </c:pt>
                <c:pt idx="42838">
                  <c:v>-0.45143958741651702</c:v>
                </c:pt>
                <c:pt idx="42839">
                  <c:v>-0.45086859868450102</c:v>
                </c:pt>
                <c:pt idx="42840">
                  <c:v>-0.44997795934614598</c:v>
                </c:pt>
                <c:pt idx="42841">
                  <c:v>-0.44876729298807799</c:v>
                </c:pt>
                <c:pt idx="42842">
                  <c:v>-0.447233001670793</c:v>
                </c:pt>
                <c:pt idx="42843">
                  <c:v>-0.44573399934721802</c:v>
                </c:pt>
                <c:pt idx="42844">
                  <c:v>-0.44350974293858803</c:v>
                </c:pt>
                <c:pt idx="42845">
                  <c:v>-0.44142109918920502</c:v>
                </c:pt>
                <c:pt idx="42846">
                  <c:v>-0.439278951235271</c:v>
                </c:pt>
                <c:pt idx="42847">
                  <c:v>-0.43670447259022599</c:v>
                </c:pt>
                <c:pt idx="42848">
                  <c:v>-0.434282609119439</c:v>
                </c:pt>
                <c:pt idx="42849">
                  <c:v>-0.43158836369724302</c:v>
                </c:pt>
                <c:pt idx="42850">
                  <c:v>-0.428888935076296</c:v>
                </c:pt>
                <c:pt idx="42851">
                  <c:v>-0.42579658482062299</c:v>
                </c:pt>
                <c:pt idx="42852">
                  <c:v>-0.42339821639222902</c:v>
                </c:pt>
                <c:pt idx="42853">
                  <c:v>-0.42053613088456898</c:v>
                </c:pt>
                <c:pt idx="42854">
                  <c:v>-0.41768281070018698</c:v>
                </c:pt>
                <c:pt idx="42855">
                  <c:v>-0.41506407575325399</c:v>
                </c:pt>
                <c:pt idx="42856">
                  <c:v>-0.41227010388738999</c:v>
                </c:pt>
                <c:pt idx="42857">
                  <c:v>-0.40977613553206599</c:v>
                </c:pt>
                <c:pt idx="42858">
                  <c:v>-0.40753777630648103</c:v>
                </c:pt>
                <c:pt idx="42859">
                  <c:v>-0.40528182960458298</c:v>
                </c:pt>
                <c:pt idx="42860">
                  <c:v>-0.40297573102362699</c:v>
                </c:pt>
                <c:pt idx="42861">
                  <c:v>-0.40098390015901503</c:v>
                </c:pt>
                <c:pt idx="42862">
                  <c:v>-0.39939054161191501</c:v>
                </c:pt>
                <c:pt idx="42863">
                  <c:v>-0.39782011062585099</c:v>
                </c:pt>
                <c:pt idx="42864">
                  <c:v>-0.39650117244347299</c:v>
                </c:pt>
                <c:pt idx="42865">
                  <c:v>-0.39538891651581998</c:v>
                </c:pt>
                <c:pt idx="42866">
                  <c:v>-0.394410009973299</c:v>
                </c:pt>
                <c:pt idx="42867">
                  <c:v>-0.39393476831028801</c:v>
                </c:pt>
                <c:pt idx="42868">
                  <c:v>-0.39352330403334701</c:v>
                </c:pt>
                <c:pt idx="42869">
                  <c:v>-0.393383123874257</c:v>
                </c:pt>
                <c:pt idx="42870">
                  <c:v>-0.39363162918414601</c:v>
                </c:pt>
                <c:pt idx="42871">
                  <c:v>-0.39391853217040201</c:v>
                </c:pt>
                <c:pt idx="42872">
                  <c:v>-0.3946612867432</c:v>
                </c:pt>
                <c:pt idx="42873">
                  <c:v>-0.39575538188967402</c:v>
                </c:pt>
                <c:pt idx="42874">
                  <c:v>-0.39708680421656201</c:v>
                </c:pt>
                <c:pt idx="42875">
                  <c:v>-0.39855684120447299</c:v>
                </c:pt>
                <c:pt idx="42876">
                  <c:v>-0.40077474383467498</c:v>
                </c:pt>
                <c:pt idx="42877">
                  <c:v>-0.40268550043877999</c:v>
                </c:pt>
                <c:pt idx="42878">
                  <c:v>-0.40489897326135399</c:v>
                </c:pt>
                <c:pt idx="42879">
                  <c:v>-0.40773534379859899</c:v>
                </c:pt>
                <c:pt idx="42880">
                  <c:v>-0.41077965580336101</c:v>
                </c:pt>
                <c:pt idx="42881">
                  <c:v>-0.413722142740239</c:v>
                </c:pt>
                <c:pt idx="42882">
                  <c:v>-0.41715561540621898</c:v>
                </c:pt>
                <c:pt idx="42883">
                  <c:v>-0.42061031888608802</c:v>
                </c:pt>
                <c:pt idx="42884">
                  <c:v>-0.42448297781519601</c:v>
                </c:pt>
                <c:pt idx="42885">
                  <c:v>-0.42854756064947203</c:v>
                </c:pt>
                <c:pt idx="42886">
                  <c:v>-0.43288544990896999</c:v>
                </c:pt>
                <c:pt idx="42887">
                  <c:v>-0.43682209053031701</c:v>
                </c:pt>
                <c:pt idx="42888">
                  <c:v>-0.441749633700462</c:v>
                </c:pt>
                <c:pt idx="42889">
                  <c:v>-0.446123368407706</c:v>
                </c:pt>
                <c:pt idx="42890">
                  <c:v>-0.45074546044327601</c:v>
                </c:pt>
                <c:pt idx="42891">
                  <c:v>-0.45595771362881299</c:v>
                </c:pt>
                <c:pt idx="42892">
                  <c:v>-0.460600604937077</c:v>
                </c:pt>
                <c:pt idx="42893">
                  <c:v>-0.465672028011822</c:v>
                </c:pt>
                <c:pt idx="42894">
                  <c:v>-0.47031347844459598</c:v>
                </c:pt>
                <c:pt idx="42895">
                  <c:v>-0.47575477702260999</c:v>
                </c:pt>
                <c:pt idx="42896">
                  <c:v>-0.48068518563041202</c:v>
                </c:pt>
                <c:pt idx="42897">
                  <c:v>-0.48555312065569001</c:v>
                </c:pt>
                <c:pt idx="42898">
                  <c:v>-0.49079594276171101</c:v>
                </c:pt>
                <c:pt idx="42899">
                  <c:v>-0.49542179812589299</c:v>
                </c:pt>
                <c:pt idx="42900">
                  <c:v>-0.50081931847741201</c:v>
                </c:pt>
                <c:pt idx="42901">
                  <c:v>-0.50538858091627503</c:v>
                </c:pt>
                <c:pt idx="42902">
                  <c:v>-0.51017293010011999</c:v>
                </c:pt>
                <c:pt idx="42903">
                  <c:v>-0.51499498829054002</c:v>
                </c:pt>
                <c:pt idx="42904">
                  <c:v>-0.519323903437933</c:v>
                </c:pt>
                <c:pt idx="42905">
                  <c:v>-0.52383846267712397</c:v>
                </c:pt>
                <c:pt idx="42906">
                  <c:v>-0.52777510465294497</c:v>
                </c:pt>
                <c:pt idx="42907">
                  <c:v>-0.53202650755430003</c:v>
                </c:pt>
                <c:pt idx="42908">
                  <c:v>-0.53601002763157901</c:v>
                </c:pt>
                <c:pt idx="42909">
                  <c:v>-0.53978999659193905</c:v>
                </c:pt>
                <c:pt idx="42910">
                  <c:v>-0.54327004627438003</c:v>
                </c:pt>
                <c:pt idx="42911">
                  <c:v>-0.54646138158998203</c:v>
                </c:pt>
                <c:pt idx="42912">
                  <c:v>-0.54956687632474899</c:v>
                </c:pt>
                <c:pt idx="42913">
                  <c:v>-0.55262807093608302</c:v>
                </c:pt>
                <c:pt idx="42914">
                  <c:v>-0.55537363035050002</c:v>
                </c:pt>
                <c:pt idx="42915">
                  <c:v>-0.55781033707298799</c:v>
                </c:pt>
                <c:pt idx="42916">
                  <c:v>-0.56022031171906905</c:v>
                </c:pt>
                <c:pt idx="42917">
                  <c:v>-0.56244612052241805</c:v>
                </c:pt>
                <c:pt idx="42918">
                  <c:v>-0.56422773522234204</c:v>
                </c:pt>
                <c:pt idx="42919">
                  <c:v>-0.56580012546865499</c:v>
                </c:pt>
                <c:pt idx="42920">
                  <c:v>-0.56742546301909302</c:v>
                </c:pt>
                <c:pt idx="42921">
                  <c:v>-0.56823418444149598</c:v>
                </c:pt>
                <c:pt idx="42922">
                  <c:v>-0.56993623912390901</c:v>
                </c:pt>
                <c:pt idx="42923">
                  <c:v>-0.57050641232371702</c:v>
                </c:pt>
                <c:pt idx="42924">
                  <c:v>-0.570957952552958</c:v>
                </c:pt>
                <c:pt idx="42925">
                  <c:v>-0.57160484762580299</c:v>
                </c:pt>
                <c:pt idx="42926">
                  <c:v>-0.57190431337591896</c:v>
                </c:pt>
                <c:pt idx="42927">
                  <c:v>-0.57231455804131903</c:v>
                </c:pt>
                <c:pt idx="42928">
                  <c:v>-0.57179622089645998</c:v>
                </c:pt>
                <c:pt idx="42929">
                  <c:v>-0.57219688882205499</c:v>
                </c:pt>
                <c:pt idx="42930">
                  <c:v>-0.57130261679026695</c:v>
                </c:pt>
                <c:pt idx="42931">
                  <c:v>-0.57114836877794295</c:v>
                </c:pt>
                <c:pt idx="42932">
                  <c:v>-0.57066238171933104</c:v>
                </c:pt>
                <c:pt idx="42933">
                  <c:v>-0.56981855802233194</c:v>
                </c:pt>
                <c:pt idx="42934">
                  <c:v>-0.56902611789930901</c:v>
                </c:pt>
                <c:pt idx="42935">
                  <c:v>-0.56812650699967604</c:v>
                </c:pt>
                <c:pt idx="42936">
                  <c:v>-0.56768870204833</c:v>
                </c:pt>
                <c:pt idx="42937">
                  <c:v>-0.56614571277009695</c:v>
                </c:pt>
                <c:pt idx="42938">
                  <c:v>-0.56543864921755904</c:v>
                </c:pt>
                <c:pt idx="42939">
                  <c:v>-0.56423590566054904</c:v>
                </c:pt>
                <c:pt idx="42940">
                  <c:v>-0.56336192114441297</c:v>
                </c:pt>
                <c:pt idx="42941">
                  <c:v>-0.56231693999733701</c:v>
                </c:pt>
                <c:pt idx="42942">
                  <c:v>-0.56091469545302197</c:v>
                </c:pt>
                <c:pt idx="42943">
                  <c:v>-0.56012758452200095</c:v>
                </c:pt>
                <c:pt idx="42944">
                  <c:v>-0.55882428829882302</c:v>
                </c:pt>
                <c:pt idx="42945">
                  <c:v>-0.55803129123103201</c:v>
                </c:pt>
                <c:pt idx="42946">
                  <c:v>-0.556812439082642</c:v>
                </c:pt>
                <c:pt idx="42947">
                  <c:v>-0.55585027603992099</c:v>
                </c:pt>
                <c:pt idx="42948">
                  <c:v>-0.55493287860417895</c:v>
                </c:pt>
                <c:pt idx="42949">
                  <c:v>-0.55411362972998701</c:v>
                </c:pt>
                <c:pt idx="42950">
                  <c:v>-0.55333090200173096</c:v>
                </c:pt>
                <c:pt idx="42951">
                  <c:v>-0.55242476978918598</c:v>
                </c:pt>
                <c:pt idx="42952">
                  <c:v>-0.55191441300355903</c:v>
                </c:pt>
                <c:pt idx="42953">
                  <c:v>-0.55121693033641606</c:v>
                </c:pt>
                <c:pt idx="42954">
                  <c:v>-0.55081285368317701</c:v>
                </c:pt>
                <c:pt idx="42955">
                  <c:v>-0.550274218380297</c:v>
                </c:pt>
                <c:pt idx="42956">
                  <c:v>-0.549800042520176</c:v>
                </c:pt>
                <c:pt idx="42957">
                  <c:v>-0.54972901658282403</c:v>
                </c:pt>
                <c:pt idx="42958">
                  <c:v>-0.54928295485138201</c:v>
                </c:pt>
                <c:pt idx="42959">
                  <c:v>-0.54940813031057401</c:v>
                </c:pt>
                <c:pt idx="42960">
                  <c:v>-0.54900141248475198</c:v>
                </c:pt>
                <c:pt idx="42961">
                  <c:v>-0.54890941334362997</c:v>
                </c:pt>
                <c:pt idx="42962">
                  <c:v>-0.54910647027080794</c:v>
                </c:pt>
                <c:pt idx="42963">
                  <c:v>-0.54910470946009904</c:v>
                </c:pt>
                <c:pt idx="42964">
                  <c:v>-0.54909264692524096</c:v>
                </c:pt>
                <c:pt idx="42965">
                  <c:v>-0.54918371067115601</c:v>
                </c:pt>
                <c:pt idx="42966">
                  <c:v>-0.54958945074543697</c:v>
                </c:pt>
                <c:pt idx="42967">
                  <c:v>-0.549757900556058</c:v>
                </c:pt>
                <c:pt idx="42968">
                  <c:v>-0.54975969019071402</c:v>
                </c:pt>
                <c:pt idx="42969">
                  <c:v>-0.55018627525124197</c:v>
                </c:pt>
                <c:pt idx="42970">
                  <c:v>-0.550124617804579</c:v>
                </c:pt>
                <c:pt idx="42971">
                  <c:v>-0.55037674668135805</c:v>
                </c:pt>
                <c:pt idx="42972">
                  <c:v>-0.55058055361275704</c:v>
                </c:pt>
                <c:pt idx="42973">
                  <c:v>-0.55093599644215097</c:v>
                </c:pt>
                <c:pt idx="42974">
                  <c:v>-0.55055547689012396</c:v>
                </c:pt>
                <c:pt idx="42975">
                  <c:v>-0.55065750088512999</c:v>
                </c:pt>
                <c:pt idx="42976">
                  <c:v>-0.55041822135899798</c:v>
                </c:pt>
                <c:pt idx="42977">
                  <c:v>-0.55035777336916503</c:v>
                </c:pt>
                <c:pt idx="42978">
                  <c:v>-0.54987583399945095</c:v>
                </c:pt>
                <c:pt idx="42979">
                  <c:v>-0.54962719390821002</c:v>
                </c:pt>
                <c:pt idx="42980">
                  <c:v>-0.54909100327704696</c:v>
                </c:pt>
                <c:pt idx="42981">
                  <c:v>-0.54830188855005701</c:v>
                </c:pt>
                <c:pt idx="42982">
                  <c:v>-0.54758621106275096</c:v>
                </c:pt>
                <c:pt idx="42983">
                  <c:v>-0.54656928788405501</c:v>
                </c:pt>
                <c:pt idx="42984">
                  <c:v>-0.54554611324292202</c:v>
                </c:pt>
                <c:pt idx="42985">
                  <c:v>-0.54387022700654097</c:v>
                </c:pt>
                <c:pt idx="42986">
                  <c:v>-0.54234064586384101</c:v>
                </c:pt>
                <c:pt idx="42987">
                  <c:v>-0.54065594526826699</c:v>
                </c:pt>
                <c:pt idx="42988">
                  <c:v>-0.53872176905151903</c:v>
                </c:pt>
                <c:pt idx="42989">
                  <c:v>-0.536739820850622</c:v>
                </c:pt>
                <c:pt idx="42990">
                  <c:v>-0.53421912641429803</c:v>
                </c:pt>
                <c:pt idx="42991">
                  <c:v>-0.53143683592761803</c:v>
                </c:pt>
                <c:pt idx="42992">
                  <c:v>-0.52865879187482701</c:v>
                </c:pt>
                <c:pt idx="42993">
                  <c:v>-0.52582562380279196</c:v>
                </c:pt>
                <c:pt idx="42994">
                  <c:v>-0.52271934891713601</c:v>
                </c:pt>
                <c:pt idx="42995">
                  <c:v>-0.51904307131722305</c:v>
                </c:pt>
                <c:pt idx="42996">
                  <c:v>-0.51518033012228903</c:v>
                </c:pt>
                <c:pt idx="42997">
                  <c:v>-0.51109748095301999</c:v>
                </c:pt>
                <c:pt idx="42998">
                  <c:v>-0.50710705727032701</c:v>
                </c:pt>
                <c:pt idx="42999">
                  <c:v>-0.50259258533834095</c:v>
                </c:pt>
                <c:pt idx="43000">
                  <c:v>-0.49803367032456602</c:v>
                </c:pt>
                <c:pt idx="43001">
                  <c:v>-0.49279265460625998</c:v>
                </c:pt>
                <c:pt idx="43002">
                  <c:v>-0.48769325720294199</c:v>
                </c:pt>
                <c:pt idx="43003">
                  <c:v>-0.48240506247107701</c:v>
                </c:pt>
                <c:pt idx="43004">
                  <c:v>-0.47704109298224501</c:v>
                </c:pt>
                <c:pt idx="43005">
                  <c:v>-0.47124426331216301</c:v>
                </c:pt>
                <c:pt idx="43006">
                  <c:v>-0.46535052128224402</c:v>
                </c:pt>
                <c:pt idx="43007">
                  <c:v>-0.45913689767772198</c:v>
                </c:pt>
                <c:pt idx="43008">
                  <c:v>-0.45282464464215699</c:v>
                </c:pt>
                <c:pt idx="43009">
                  <c:v>-0.44680317020246402</c:v>
                </c:pt>
                <c:pt idx="43010">
                  <c:v>-0.44007469395925602</c:v>
                </c:pt>
                <c:pt idx="43011">
                  <c:v>-0.43351123262853702</c:v>
                </c:pt>
                <c:pt idx="43012">
                  <c:v>-0.42641928606152502</c:v>
                </c:pt>
                <c:pt idx="43013">
                  <c:v>-0.41953647064629501</c:v>
                </c:pt>
                <c:pt idx="43014">
                  <c:v>-0.41252472421981101</c:v>
                </c:pt>
                <c:pt idx="43015">
                  <c:v>-0.40564508078461498</c:v>
                </c:pt>
                <c:pt idx="43016">
                  <c:v>-0.39871319426023599</c:v>
                </c:pt>
                <c:pt idx="43017">
                  <c:v>-0.39134354045556202</c:v>
                </c:pt>
                <c:pt idx="43018">
                  <c:v>-0.38421667065370402</c:v>
                </c:pt>
                <c:pt idx="43019">
                  <c:v>-0.37697911669349998</c:v>
                </c:pt>
                <c:pt idx="43020">
                  <c:v>-0.36990728596576</c:v>
                </c:pt>
                <c:pt idx="43021">
                  <c:v>-0.36285774617300198</c:v>
                </c:pt>
                <c:pt idx="43022">
                  <c:v>-0.35568114917817101</c:v>
                </c:pt>
                <c:pt idx="43023">
                  <c:v>-0.34849608238615998</c:v>
                </c:pt>
                <c:pt idx="43024">
                  <c:v>-0.341398159092139</c:v>
                </c:pt>
                <c:pt idx="43025">
                  <c:v>-0.33456672775372898</c:v>
                </c:pt>
                <c:pt idx="43026">
                  <c:v>-0.32784265202623197</c:v>
                </c:pt>
                <c:pt idx="43027">
                  <c:v>-0.32103235081405102</c:v>
                </c:pt>
                <c:pt idx="43028">
                  <c:v>-0.31428354792354901</c:v>
                </c:pt>
                <c:pt idx="43029">
                  <c:v>-0.30772959500612801</c:v>
                </c:pt>
                <c:pt idx="43030">
                  <c:v>-0.30136994681925799</c:v>
                </c:pt>
                <c:pt idx="43031">
                  <c:v>-0.29534269643209898</c:v>
                </c:pt>
                <c:pt idx="43032">
                  <c:v>-0.289093069582603</c:v>
                </c:pt>
                <c:pt idx="43033">
                  <c:v>-0.28298503971728001</c:v>
                </c:pt>
                <c:pt idx="43034">
                  <c:v>-0.27724319945326797</c:v>
                </c:pt>
                <c:pt idx="43035">
                  <c:v>-0.27181030269984102</c:v>
                </c:pt>
                <c:pt idx="43036">
                  <c:v>-0.26644585903791501</c:v>
                </c:pt>
                <c:pt idx="43037">
                  <c:v>-0.26112700366434499</c:v>
                </c:pt>
                <c:pt idx="43038">
                  <c:v>-0.25601000273201002</c:v>
                </c:pt>
                <c:pt idx="43039">
                  <c:v>-0.25109866295136701</c:v>
                </c:pt>
                <c:pt idx="43040">
                  <c:v>-0.24645349587090001</c:v>
                </c:pt>
                <c:pt idx="43041">
                  <c:v>-0.242035505465161</c:v>
                </c:pt>
                <c:pt idx="43042">
                  <c:v>-0.237714097033626</c:v>
                </c:pt>
                <c:pt idx="43043">
                  <c:v>-0.23356859170953601</c:v>
                </c:pt>
                <c:pt idx="43044">
                  <c:v>-0.22940819367864199</c:v>
                </c:pt>
                <c:pt idx="43045">
                  <c:v>-0.22569955147795501</c:v>
                </c:pt>
                <c:pt idx="43046">
                  <c:v>-0.22211464327490299</c:v>
                </c:pt>
                <c:pt idx="43047">
                  <c:v>-0.21904536337666999</c:v>
                </c:pt>
                <c:pt idx="43048">
                  <c:v>-0.215444069426488</c:v>
                </c:pt>
                <c:pt idx="43049">
                  <c:v>-0.21232550817757501</c:v>
                </c:pt>
                <c:pt idx="43050">
                  <c:v>-0.20925483613540699</c:v>
                </c:pt>
                <c:pt idx="43051">
                  <c:v>-0.20627285911641</c:v>
                </c:pt>
                <c:pt idx="43052">
                  <c:v>-0.203754269742038</c:v>
                </c:pt>
                <c:pt idx="43053">
                  <c:v>-0.20091841997576701</c:v>
                </c:pt>
                <c:pt idx="43054">
                  <c:v>-0.19840930512557001</c:v>
                </c:pt>
                <c:pt idx="43055">
                  <c:v>-0.19566427490251401</c:v>
                </c:pt>
                <c:pt idx="43056">
                  <c:v>-0.193614980129625</c:v>
                </c:pt>
                <c:pt idx="43057">
                  <c:v>-0.19125079903909201</c:v>
                </c:pt>
                <c:pt idx="43058">
                  <c:v>-0.189069401000516</c:v>
                </c:pt>
                <c:pt idx="43059">
                  <c:v>-0.186691922069639</c:v>
                </c:pt>
                <c:pt idx="43060">
                  <c:v>-0.18443219134425601</c:v>
                </c:pt>
                <c:pt idx="43061">
                  <c:v>-0.182354185043902</c:v>
                </c:pt>
                <c:pt idx="43062">
                  <c:v>-0.180168607777038</c:v>
                </c:pt>
                <c:pt idx="43063">
                  <c:v>-0.17804623241338299</c:v>
                </c:pt>
                <c:pt idx="43064">
                  <c:v>-0.17544756130773601</c:v>
                </c:pt>
                <c:pt idx="43065">
                  <c:v>-0.17334068369543201</c:v>
                </c:pt>
                <c:pt idx="43066">
                  <c:v>-0.17091782667205099</c:v>
                </c:pt>
                <c:pt idx="43067">
                  <c:v>-0.16845797457367401</c:v>
                </c:pt>
                <c:pt idx="43068">
                  <c:v>-0.165938480653266</c:v>
                </c:pt>
                <c:pt idx="43069">
                  <c:v>-0.16315535708186099</c:v>
                </c:pt>
                <c:pt idx="43070">
                  <c:v>-0.16042899780523601</c:v>
                </c:pt>
                <c:pt idx="43071">
                  <c:v>-0.15752292265371601</c:v>
                </c:pt>
                <c:pt idx="43072">
                  <c:v>-0.154680671357983</c:v>
                </c:pt>
                <c:pt idx="43073">
                  <c:v>-0.15157538744778401</c:v>
                </c:pt>
                <c:pt idx="43074">
                  <c:v>-0.14837124401076501</c:v>
                </c:pt>
                <c:pt idx="43075">
                  <c:v>-0.144909516287895</c:v>
                </c:pt>
                <c:pt idx="43076">
                  <c:v>-0.141223117236492</c:v>
                </c:pt>
                <c:pt idx="43077">
                  <c:v>-0.13735577412258301</c:v>
                </c:pt>
                <c:pt idx="43078">
                  <c:v>-0.13351002532242601</c:v>
                </c:pt>
                <c:pt idx="43079">
                  <c:v>-0.12966271020601799</c:v>
                </c:pt>
                <c:pt idx="43080">
                  <c:v>-0.12536290869934899</c:v>
                </c:pt>
                <c:pt idx="43081">
                  <c:v>-0.12080784360683</c:v>
                </c:pt>
                <c:pt idx="43082">
                  <c:v>-0.116149378021036</c:v>
                </c:pt>
                <c:pt idx="43083">
                  <c:v>-0.11149650775643601</c:v>
                </c:pt>
                <c:pt idx="43084">
                  <c:v>-0.10671119055419399</c:v>
                </c:pt>
                <c:pt idx="43085">
                  <c:v>-0.10152546378044</c:v>
                </c:pt>
                <c:pt idx="43086">
                  <c:v>-9.6262272197096904E-2</c:v>
                </c:pt>
                <c:pt idx="43087">
                  <c:v>-9.0792695510171301E-2</c:v>
                </c:pt>
                <c:pt idx="43088">
                  <c:v>-8.5134608873515996E-2</c:v>
                </c:pt>
                <c:pt idx="43089">
                  <c:v>-7.9798109126282601E-2</c:v>
                </c:pt>
                <c:pt idx="43090">
                  <c:v>-7.3922456493654601E-2</c:v>
                </c:pt>
                <c:pt idx="43091">
                  <c:v>-6.79054864282439E-2</c:v>
                </c:pt>
                <c:pt idx="43092">
                  <c:v>-6.16677445586871E-2</c:v>
                </c:pt>
                <c:pt idx="43093">
                  <c:v>-5.55140105443373E-2</c:v>
                </c:pt>
                <c:pt idx="43094">
                  <c:v>-4.9273468261844602E-2</c:v>
                </c:pt>
                <c:pt idx="43095">
                  <c:v>-4.2967832604475197E-2</c:v>
                </c:pt>
                <c:pt idx="43096">
                  <c:v>-3.65190169735558E-2</c:v>
                </c:pt>
                <c:pt idx="43097">
                  <c:v>-2.9957356752868099E-2</c:v>
                </c:pt>
                <c:pt idx="43098">
                  <c:v>-2.3278345052712299E-2</c:v>
                </c:pt>
                <c:pt idx="43099">
                  <c:v>-1.6798844826439199E-2</c:v>
                </c:pt>
                <c:pt idx="43100">
                  <c:v>-1.0189170960985001E-2</c:v>
                </c:pt>
                <c:pt idx="43101">
                  <c:v>-3.6413785750304098E-3</c:v>
                </c:pt>
                <c:pt idx="43102">
                  <c:v>3.14951695356816E-3</c:v>
                </c:pt>
                <c:pt idx="43103">
                  <c:v>9.8971142630419305E-3</c:v>
                </c:pt>
                <c:pt idx="43104">
                  <c:v>1.6626213611018001E-2</c:v>
                </c:pt>
                <c:pt idx="43105">
                  <c:v>2.31362773037893E-2</c:v>
                </c:pt>
                <c:pt idx="43106">
                  <c:v>2.9415278336289999E-2</c:v>
                </c:pt>
                <c:pt idx="43107">
                  <c:v>3.6186425198513901E-2</c:v>
                </c:pt>
                <c:pt idx="43108">
                  <c:v>4.2665881667053797E-2</c:v>
                </c:pt>
                <c:pt idx="43109">
                  <c:v>4.9165722270232297E-2</c:v>
                </c:pt>
                <c:pt idx="43110">
                  <c:v>5.5107313690378197E-2</c:v>
                </c:pt>
                <c:pt idx="43111">
                  <c:v>6.1120059720123E-2</c:v>
                </c:pt>
                <c:pt idx="43112">
                  <c:v>6.7451884368594506E-2</c:v>
                </c:pt>
                <c:pt idx="43113">
                  <c:v>7.3305065344570305E-2</c:v>
                </c:pt>
                <c:pt idx="43114">
                  <c:v>7.9371080188935905E-2</c:v>
                </c:pt>
                <c:pt idx="43115">
                  <c:v>8.4714807980273005E-2</c:v>
                </c:pt>
                <c:pt idx="43116">
                  <c:v>9.0202987995561604E-2</c:v>
                </c:pt>
                <c:pt idx="43117">
                  <c:v>9.5541400532328805E-2</c:v>
                </c:pt>
                <c:pt idx="43118">
                  <c:v>0.101019557714654</c:v>
                </c:pt>
                <c:pt idx="43119">
                  <c:v>0.10602518807856701</c:v>
                </c:pt>
                <c:pt idx="43120">
                  <c:v>0.11097718262032701</c:v>
                </c:pt>
                <c:pt idx="43121">
                  <c:v>0.11551105243184299</c:v>
                </c:pt>
                <c:pt idx="43122">
                  <c:v>0.11986692509096999</c:v>
                </c:pt>
                <c:pt idx="43123">
                  <c:v>0.12445165364980899</c:v>
                </c:pt>
                <c:pt idx="43124">
                  <c:v>0.12857433001304999</c:v>
                </c:pt>
                <c:pt idx="43125">
                  <c:v>0.13267345247290999</c:v>
                </c:pt>
                <c:pt idx="43126">
                  <c:v>0.13634133200012899</c:v>
                </c:pt>
                <c:pt idx="43127">
                  <c:v>0.14001093656737201</c:v>
                </c:pt>
                <c:pt idx="43128">
                  <c:v>0.143548721187157</c:v>
                </c:pt>
                <c:pt idx="43129">
                  <c:v>0.14705889582256099</c:v>
                </c:pt>
                <c:pt idx="43130">
                  <c:v>0.150247869635041</c:v>
                </c:pt>
                <c:pt idx="43131">
                  <c:v>0.153318726964142</c:v>
                </c:pt>
                <c:pt idx="43132">
                  <c:v>0.15621205814313299</c:v>
                </c:pt>
                <c:pt idx="43133">
                  <c:v>0.158932461689794</c:v>
                </c:pt>
                <c:pt idx="43134">
                  <c:v>0.16173495432545201</c:v>
                </c:pt>
                <c:pt idx="43135">
                  <c:v>0.164077652945919</c:v>
                </c:pt>
                <c:pt idx="43136">
                  <c:v>0.166617131388238</c:v>
                </c:pt>
                <c:pt idx="43137">
                  <c:v>0.16891335997058099</c:v>
                </c:pt>
                <c:pt idx="43138">
                  <c:v>0.171118842575717</c:v>
                </c:pt>
                <c:pt idx="43139">
                  <c:v>0.17354760347458301</c:v>
                </c:pt>
                <c:pt idx="43140">
                  <c:v>0.17561036850422401</c:v>
                </c:pt>
                <c:pt idx="43141">
                  <c:v>0.17784464149822701</c:v>
                </c:pt>
                <c:pt idx="43142">
                  <c:v>0.179830477640918</c:v>
                </c:pt>
                <c:pt idx="43143">
                  <c:v>0.18193058219500399</c:v>
                </c:pt>
                <c:pt idx="43144">
                  <c:v>0.18419088072770701</c:v>
                </c:pt>
                <c:pt idx="43145">
                  <c:v>0.186309366215716</c:v>
                </c:pt>
                <c:pt idx="43146">
                  <c:v>0.18846697734033399</c:v>
                </c:pt>
                <c:pt idx="43147">
                  <c:v>0.19061957881172401</c:v>
                </c:pt>
                <c:pt idx="43148">
                  <c:v>0.19270463500953</c:v>
                </c:pt>
                <c:pt idx="43149">
                  <c:v>0.19512057494992599</c:v>
                </c:pt>
                <c:pt idx="43150">
                  <c:v>0.19741870611920101</c:v>
                </c:pt>
                <c:pt idx="43151">
                  <c:v>0.19982972132749299</c:v>
                </c:pt>
                <c:pt idx="43152">
                  <c:v>0.20255649878839799</c:v>
                </c:pt>
                <c:pt idx="43153">
                  <c:v>0.205008889154535</c:v>
                </c:pt>
                <c:pt idx="43154">
                  <c:v>0.20799778160343299</c:v>
                </c:pt>
                <c:pt idx="43155">
                  <c:v>0.21083284174313</c:v>
                </c:pt>
                <c:pt idx="43156">
                  <c:v>0.21409871217211701</c:v>
                </c:pt>
                <c:pt idx="43157">
                  <c:v>0.21713581269629201</c:v>
                </c:pt>
                <c:pt idx="43158">
                  <c:v>0.2206337648693</c:v>
                </c:pt>
                <c:pt idx="43159">
                  <c:v>0.22427114540221299</c:v>
                </c:pt>
                <c:pt idx="43160">
                  <c:v>0.227840193111499</c:v>
                </c:pt>
                <c:pt idx="43161">
                  <c:v>0.23191570202589301</c:v>
                </c:pt>
                <c:pt idx="43162">
                  <c:v>0.235943462203762</c:v>
                </c:pt>
                <c:pt idx="43163">
                  <c:v>0.24051897060403099</c:v>
                </c:pt>
                <c:pt idx="43164">
                  <c:v>0.24473498767094401</c:v>
                </c:pt>
                <c:pt idx="43165">
                  <c:v>0.24944811473280601</c:v>
                </c:pt>
                <c:pt idx="43166">
                  <c:v>0.25450905478389602</c:v>
                </c:pt>
                <c:pt idx="43167">
                  <c:v>0.25948708358324202</c:v>
                </c:pt>
                <c:pt idx="43168">
                  <c:v>0.26487503731317402</c:v>
                </c:pt>
                <c:pt idx="43169">
                  <c:v>0.27024072774288599</c:v>
                </c:pt>
                <c:pt idx="43170">
                  <c:v>0.27586356397057799</c:v>
                </c:pt>
                <c:pt idx="43171">
                  <c:v>0.28206852999242699</c:v>
                </c:pt>
                <c:pt idx="43172">
                  <c:v>0.28795682259116001</c:v>
                </c:pt>
                <c:pt idx="43173">
                  <c:v>0.294229076153186</c:v>
                </c:pt>
                <c:pt idx="43174">
                  <c:v>0.30045177905556297</c:v>
                </c:pt>
                <c:pt idx="43175">
                  <c:v>0.306840031337201</c:v>
                </c:pt>
                <c:pt idx="43176">
                  <c:v>0.31366391702582802</c:v>
                </c:pt>
                <c:pt idx="43177">
                  <c:v>0.32034855610634599</c:v>
                </c:pt>
                <c:pt idx="43178">
                  <c:v>0.327541957911679</c:v>
                </c:pt>
                <c:pt idx="43179">
                  <c:v>0.33436658530373897</c:v>
                </c:pt>
                <c:pt idx="43180">
                  <c:v>0.34141265197209097</c:v>
                </c:pt>
                <c:pt idx="43181">
                  <c:v>0.34874670880783099</c:v>
                </c:pt>
                <c:pt idx="43182">
                  <c:v>0.35607913008796599</c:v>
                </c:pt>
                <c:pt idx="43183">
                  <c:v>0.36344894532480498</c:v>
                </c:pt>
                <c:pt idx="43184">
                  <c:v>0.37069770935725499</c:v>
                </c:pt>
                <c:pt idx="43185">
                  <c:v>0.378289350213103</c:v>
                </c:pt>
                <c:pt idx="43186">
                  <c:v>0.385356446833095</c:v>
                </c:pt>
                <c:pt idx="43187">
                  <c:v>0.39317301703484803</c:v>
                </c:pt>
                <c:pt idx="43188">
                  <c:v>0.40034600376429802</c:v>
                </c:pt>
                <c:pt idx="43189">
                  <c:v>0.40783703262313697</c:v>
                </c:pt>
                <c:pt idx="43190">
                  <c:v>0.41506038585704003</c:v>
                </c:pt>
                <c:pt idx="43191">
                  <c:v>0.42234451248975402</c:v>
                </c:pt>
                <c:pt idx="43192">
                  <c:v>0.42949247395261198</c:v>
                </c:pt>
                <c:pt idx="43193">
                  <c:v>0.43650714443383598</c:v>
                </c:pt>
                <c:pt idx="43194">
                  <c:v>0.44382579982270698</c:v>
                </c:pt>
                <c:pt idx="43195">
                  <c:v>0.45065120088155303</c:v>
                </c:pt>
                <c:pt idx="43196">
                  <c:v>0.45743107767879498</c:v>
                </c:pt>
                <c:pt idx="43197">
                  <c:v>0.46395468823178898</c:v>
                </c:pt>
                <c:pt idx="43198">
                  <c:v>0.470464239160791</c:v>
                </c:pt>
                <c:pt idx="43199">
                  <c:v>0.47697405305701801</c:v>
                </c:pt>
                <c:pt idx="43200">
                  <c:v>0.48300908210211202</c:v>
                </c:pt>
                <c:pt idx="43201">
                  <c:v>0.48898922730433297</c:v>
                </c:pt>
                <c:pt idx="43202">
                  <c:v>0.49476144924305399</c:v>
                </c:pt>
                <c:pt idx="43203">
                  <c:v>0.50056462923383005</c:v>
                </c:pt>
                <c:pt idx="43204">
                  <c:v>0.50602320463859296</c:v>
                </c:pt>
                <c:pt idx="43205">
                  <c:v>0.51118721410785295</c:v>
                </c:pt>
                <c:pt idx="43206">
                  <c:v>0.51627869762192402</c:v>
                </c:pt>
                <c:pt idx="43207">
                  <c:v>0.52105670984571995</c:v>
                </c:pt>
                <c:pt idx="43208">
                  <c:v>0.52587890012632399</c:v>
                </c:pt>
                <c:pt idx="43209">
                  <c:v>0.53030723668619995</c:v>
                </c:pt>
                <c:pt idx="43210">
                  <c:v>0.53445787436120396</c:v>
                </c:pt>
                <c:pt idx="43211">
                  <c:v>0.53865532428950302</c:v>
                </c:pt>
                <c:pt idx="43212">
                  <c:v>0.54232049696722195</c:v>
                </c:pt>
                <c:pt idx="43213">
                  <c:v>0.54587468549185203</c:v>
                </c:pt>
                <c:pt idx="43214">
                  <c:v>0.54935431860904804</c:v>
                </c:pt>
                <c:pt idx="43215">
                  <c:v>0.55270064410523601</c:v>
                </c:pt>
                <c:pt idx="43216">
                  <c:v>0.55564933996368204</c:v>
                </c:pt>
                <c:pt idx="43217">
                  <c:v>0.55841297669238399</c:v>
                </c:pt>
                <c:pt idx="43218">
                  <c:v>0.56106521673569698</c:v>
                </c:pt>
                <c:pt idx="43219">
                  <c:v>0.56332369635774704</c:v>
                </c:pt>
                <c:pt idx="43220">
                  <c:v>0.56598923275240398</c:v>
                </c:pt>
                <c:pt idx="43221">
                  <c:v>0.56818005137773897</c:v>
                </c:pt>
                <c:pt idx="43222">
                  <c:v>0.57013742019524705</c:v>
                </c:pt>
                <c:pt idx="43223">
                  <c:v>0.57188563256469405</c:v>
                </c:pt>
                <c:pt idx="43224">
                  <c:v>0.57357797672490796</c:v>
                </c:pt>
                <c:pt idx="43225">
                  <c:v>0.57533475867261896</c:v>
                </c:pt>
                <c:pt idx="43226">
                  <c:v>0.576801905787928</c:v>
                </c:pt>
                <c:pt idx="43227">
                  <c:v>0.57831787251516298</c:v>
                </c:pt>
                <c:pt idx="43228">
                  <c:v>0.57906524328277698</c:v>
                </c:pt>
                <c:pt idx="43229">
                  <c:v>0.580251610103102</c:v>
                </c:pt>
                <c:pt idx="43230">
                  <c:v>0.581407121560509</c:v>
                </c:pt>
                <c:pt idx="43231">
                  <c:v>0.58260340224615104</c:v>
                </c:pt>
                <c:pt idx="43232">
                  <c:v>0.58341013034163502</c:v>
                </c:pt>
                <c:pt idx="43233">
                  <c:v>0.58402134968238895</c:v>
                </c:pt>
                <c:pt idx="43234">
                  <c:v>0.58467551627641801</c:v>
                </c:pt>
                <c:pt idx="43235">
                  <c:v>0.58561906603856395</c:v>
                </c:pt>
                <c:pt idx="43236">
                  <c:v>0.58638737414518505</c:v>
                </c:pt>
                <c:pt idx="43237">
                  <c:v>0.58701422128195502</c:v>
                </c:pt>
                <c:pt idx="43238">
                  <c:v>0.587515795590552</c:v>
                </c:pt>
                <c:pt idx="43239">
                  <c:v>0.58825327215354095</c:v>
                </c:pt>
                <c:pt idx="43240">
                  <c:v>0.58869416137582997</c:v>
                </c:pt>
                <c:pt idx="43241">
                  <c:v>0.58926951406716999</c:v>
                </c:pt>
                <c:pt idx="43242">
                  <c:v>0.58973726453041697</c:v>
                </c:pt>
                <c:pt idx="43243">
                  <c:v>0.59046222325666198</c:v>
                </c:pt>
                <c:pt idx="43244">
                  <c:v>0.59082100380529201</c:v>
                </c:pt>
                <c:pt idx="43245">
                  <c:v>0.59116539265916201</c:v>
                </c:pt>
                <c:pt idx="43246">
                  <c:v>0.59172226345941603</c:v>
                </c:pt>
                <c:pt idx="43247">
                  <c:v>0.59231082602885199</c:v>
                </c:pt>
                <c:pt idx="43248">
                  <c:v>0.593288196318283</c:v>
                </c:pt>
                <c:pt idx="43249">
                  <c:v>0.59334314719822201</c:v>
                </c:pt>
                <c:pt idx="43250">
                  <c:v>0.59393971285532099</c:v>
                </c:pt>
                <c:pt idx="43251">
                  <c:v>0.59449624836598103</c:v>
                </c:pt>
                <c:pt idx="43252">
                  <c:v>0.59550138304236599</c:v>
                </c:pt>
                <c:pt idx="43253">
                  <c:v>0.59602273010958295</c:v>
                </c:pt>
                <c:pt idx="43254">
                  <c:v>0.59644785730950001</c:v>
                </c:pt>
                <c:pt idx="43255">
                  <c:v>0.59691585359528598</c:v>
                </c:pt>
                <c:pt idx="43256">
                  <c:v>0.59752952913375301</c:v>
                </c:pt>
                <c:pt idx="43257">
                  <c:v>0.598479815833451</c:v>
                </c:pt>
                <c:pt idx="43258">
                  <c:v>0.59897526022671099</c:v>
                </c:pt>
                <c:pt idx="43259">
                  <c:v>0.599534228444776</c:v>
                </c:pt>
                <c:pt idx="43260">
                  <c:v>0.59993882230044904</c:v>
                </c:pt>
                <c:pt idx="43261">
                  <c:v>0.60054976742587796</c:v>
                </c:pt>
                <c:pt idx="43262">
                  <c:v>0.60119806095890405</c:v>
                </c:pt>
                <c:pt idx="43263">
                  <c:v>0.60181239491579297</c:v>
                </c:pt>
                <c:pt idx="43264">
                  <c:v>0.602127141335705</c:v>
                </c:pt>
                <c:pt idx="43265">
                  <c:v>0.60249752892339903</c:v>
                </c:pt>
                <c:pt idx="43266">
                  <c:v>0.60312503689137098</c:v>
                </c:pt>
                <c:pt idx="43267">
                  <c:v>0.60307581910056696</c:v>
                </c:pt>
                <c:pt idx="43268">
                  <c:v>0.60337723583518199</c:v>
                </c:pt>
                <c:pt idx="43269">
                  <c:v>0.60348126383705802</c:v>
                </c:pt>
                <c:pt idx="43270">
                  <c:v>0.60385751045823</c:v>
                </c:pt>
                <c:pt idx="43271">
                  <c:v>0.60344008833454998</c:v>
                </c:pt>
                <c:pt idx="43272">
                  <c:v>0.60330307756615598</c:v>
                </c:pt>
                <c:pt idx="43273">
                  <c:v>0.60294961833885397</c:v>
                </c:pt>
                <c:pt idx="43274">
                  <c:v>0.60269664694987102</c:v>
                </c:pt>
                <c:pt idx="43275">
                  <c:v>0.60252104932922701</c:v>
                </c:pt>
                <c:pt idx="43276">
                  <c:v>0.60154642078556997</c:v>
                </c:pt>
                <c:pt idx="43277">
                  <c:v>0.60054472341516196</c:v>
                </c:pt>
                <c:pt idx="43278">
                  <c:v>0.59964676261678695</c:v>
                </c:pt>
                <c:pt idx="43279">
                  <c:v>0.59886286495260799</c:v>
                </c:pt>
                <c:pt idx="43280">
                  <c:v>0.59759627294620998</c:v>
                </c:pt>
                <c:pt idx="43281">
                  <c:v>0.59593331390163296</c:v>
                </c:pt>
                <c:pt idx="43282">
                  <c:v>0.594185323180214</c:v>
                </c:pt>
                <c:pt idx="43283">
                  <c:v>0.59268563143405595</c:v>
                </c:pt>
                <c:pt idx="43284">
                  <c:v>0.59085965387582695</c:v>
                </c:pt>
                <c:pt idx="43285">
                  <c:v>0.58864308664059795</c:v>
                </c:pt>
                <c:pt idx="43286">
                  <c:v>0.58647940673025101</c:v>
                </c:pt>
                <c:pt idx="43287">
                  <c:v>0.58394572236025</c:v>
                </c:pt>
                <c:pt idx="43288">
                  <c:v>0.58156824134973495</c:v>
                </c:pt>
                <c:pt idx="43289">
                  <c:v>0.57887306957860796</c:v>
                </c:pt>
                <c:pt idx="43290">
                  <c:v>0.57623971950695496</c:v>
                </c:pt>
                <c:pt idx="43291">
                  <c:v>0.57324936034311702</c:v>
                </c:pt>
                <c:pt idx="43292">
                  <c:v>0.57003433822789795</c:v>
                </c:pt>
                <c:pt idx="43293">
                  <c:v>0.56680722832944297</c:v>
                </c:pt>
                <c:pt idx="43294">
                  <c:v>0.56341201593586998</c:v>
                </c:pt>
                <c:pt idx="43295">
                  <c:v>0.55999857878766102</c:v>
                </c:pt>
                <c:pt idx="43296">
                  <c:v>0.55643278469820101</c:v>
                </c:pt>
                <c:pt idx="43297">
                  <c:v>0.55276321808419704</c:v>
                </c:pt>
                <c:pt idx="43298">
                  <c:v>0.54899543376288595</c:v>
                </c:pt>
                <c:pt idx="43299">
                  <c:v>0.54499364584577403</c:v>
                </c:pt>
                <c:pt idx="43300">
                  <c:v>0.541170652148242</c:v>
                </c:pt>
                <c:pt idx="43301">
                  <c:v>0.53733544498451002</c:v>
                </c:pt>
                <c:pt idx="43302">
                  <c:v>0.53329708678323995</c:v>
                </c:pt>
                <c:pt idx="43303">
                  <c:v>0.52904040270714303</c:v>
                </c:pt>
                <c:pt idx="43304">
                  <c:v>0.52496170840277501</c:v>
                </c:pt>
                <c:pt idx="43305">
                  <c:v>0.52092215979721002</c:v>
                </c:pt>
                <c:pt idx="43306">
                  <c:v>0.51670682974845805</c:v>
                </c:pt>
                <c:pt idx="43307">
                  <c:v>0.51270874738517003</c:v>
                </c:pt>
                <c:pt idx="43308">
                  <c:v>0.50823735700175399</c:v>
                </c:pt>
                <c:pt idx="43309">
                  <c:v>0.504420760354233</c:v>
                </c:pt>
                <c:pt idx="43310">
                  <c:v>0.50023164552626598</c:v>
                </c:pt>
                <c:pt idx="43311">
                  <c:v>0.49629895386450201</c:v>
                </c:pt>
                <c:pt idx="43312">
                  <c:v>0.49236588684395699</c:v>
                </c:pt>
                <c:pt idx="43313">
                  <c:v>0.488285414314582</c:v>
                </c:pt>
                <c:pt idx="43314">
                  <c:v>0.484355615374846</c:v>
                </c:pt>
                <c:pt idx="43315">
                  <c:v>0.48058074457450101</c:v>
                </c:pt>
                <c:pt idx="43316">
                  <c:v>0.47695048388738998</c:v>
                </c:pt>
                <c:pt idx="43317">
                  <c:v>0.473339727750061</c:v>
                </c:pt>
                <c:pt idx="43318">
                  <c:v>0.46951455922802698</c:v>
                </c:pt>
                <c:pt idx="43319">
                  <c:v>0.46606799004056298</c:v>
                </c:pt>
                <c:pt idx="43320">
                  <c:v>0.46277064893666198</c:v>
                </c:pt>
                <c:pt idx="43321">
                  <c:v>0.45925897801851501</c:v>
                </c:pt>
                <c:pt idx="43322">
                  <c:v>0.45621171973852098</c:v>
                </c:pt>
                <c:pt idx="43323">
                  <c:v>0.45286360633379003</c:v>
                </c:pt>
                <c:pt idx="43324">
                  <c:v>0.450068055558071</c:v>
                </c:pt>
                <c:pt idx="43325">
                  <c:v>0.447297014003877</c:v>
                </c:pt>
                <c:pt idx="43326">
                  <c:v>0.44436789953403799</c:v>
                </c:pt>
                <c:pt idx="43327">
                  <c:v>0.441921237828027</c:v>
                </c:pt>
                <c:pt idx="43328">
                  <c:v>0.43940757379461898</c:v>
                </c:pt>
                <c:pt idx="43329">
                  <c:v>0.43719978894695299</c:v>
                </c:pt>
                <c:pt idx="43330">
                  <c:v>0.43453725626103901</c:v>
                </c:pt>
                <c:pt idx="43331">
                  <c:v>0.43233990480384099</c:v>
                </c:pt>
                <c:pt idx="43332">
                  <c:v>0.43016314964572</c:v>
                </c:pt>
                <c:pt idx="43333">
                  <c:v>0.428271216478257</c:v>
                </c:pt>
                <c:pt idx="43334">
                  <c:v>0.42624825100909602</c:v>
                </c:pt>
                <c:pt idx="43335">
                  <c:v>0.42389286668638998</c:v>
                </c:pt>
                <c:pt idx="43336">
                  <c:v>0.42225690002404798</c:v>
                </c:pt>
                <c:pt idx="43337">
                  <c:v>0.420509648071269</c:v>
                </c:pt>
                <c:pt idx="43338">
                  <c:v>0.419137218893125</c:v>
                </c:pt>
                <c:pt idx="43339">
                  <c:v>0.41716154266329802</c:v>
                </c:pt>
                <c:pt idx="43340">
                  <c:v>0.41536240295847499</c:v>
                </c:pt>
                <c:pt idx="43341">
                  <c:v>0.41374611023350899</c:v>
                </c:pt>
                <c:pt idx="43342">
                  <c:v>0.41207033293693301</c:v>
                </c:pt>
                <c:pt idx="43343">
                  <c:v>0.41070129391097698</c:v>
                </c:pt>
                <c:pt idx="43344">
                  <c:v>0.40882900483187301</c:v>
                </c:pt>
                <c:pt idx="43345">
                  <c:v>0.40690635468718001</c:v>
                </c:pt>
                <c:pt idx="43346">
                  <c:v>0.40507286565490003</c:v>
                </c:pt>
                <c:pt idx="43347">
                  <c:v>0.40322597417169498</c:v>
                </c:pt>
                <c:pt idx="43348">
                  <c:v>0.40120897580844</c:v>
                </c:pt>
                <c:pt idx="43349">
                  <c:v>0.39946055288466598</c:v>
                </c:pt>
                <c:pt idx="43350">
                  <c:v>0.39700693340415599</c:v>
                </c:pt>
                <c:pt idx="43351">
                  <c:v>0.39472144293301198</c:v>
                </c:pt>
                <c:pt idx="43352">
                  <c:v>0.39240767390928999</c:v>
                </c:pt>
                <c:pt idx="43353">
                  <c:v>0.38979780072555398</c:v>
                </c:pt>
                <c:pt idx="43354">
                  <c:v>0.387026502216611</c:v>
                </c:pt>
                <c:pt idx="43355">
                  <c:v>0.38408097461530399</c:v>
                </c:pt>
                <c:pt idx="43356">
                  <c:v>0.38129783764115699</c:v>
                </c:pt>
                <c:pt idx="43357">
                  <c:v>0.37766797577571598</c:v>
                </c:pt>
                <c:pt idx="43358">
                  <c:v>0.37438825370759299</c:v>
                </c:pt>
                <c:pt idx="43359">
                  <c:v>0.37047735112209002</c:v>
                </c:pt>
                <c:pt idx="43360">
                  <c:v>0.36688514192079902</c:v>
                </c:pt>
                <c:pt idx="43361">
                  <c:v>0.36269394960589801</c:v>
                </c:pt>
                <c:pt idx="43362">
                  <c:v>0.35803922748927902</c:v>
                </c:pt>
                <c:pt idx="43363">
                  <c:v>0.35370133189293901</c:v>
                </c:pt>
                <c:pt idx="43364">
                  <c:v>0.348675860978366</c:v>
                </c:pt>
                <c:pt idx="43365">
                  <c:v>0.34418808489145197</c:v>
                </c:pt>
                <c:pt idx="43366">
                  <c:v>0.33857255531373998</c:v>
                </c:pt>
                <c:pt idx="43367">
                  <c:v>0.33283686373504301</c:v>
                </c:pt>
                <c:pt idx="43368">
                  <c:v>0.32722240286156601</c:v>
                </c:pt>
                <c:pt idx="43369">
                  <c:v>0.32085679754573798</c:v>
                </c:pt>
                <c:pt idx="43370">
                  <c:v>0.31521727807519201</c:v>
                </c:pt>
                <c:pt idx="43371">
                  <c:v>0.30841149957341701</c:v>
                </c:pt>
                <c:pt idx="43372">
                  <c:v>0.30153846503192</c:v>
                </c:pt>
                <c:pt idx="43373">
                  <c:v>0.29450312335833301</c:v>
                </c:pt>
                <c:pt idx="43374">
                  <c:v>0.28740689858007301</c:v>
                </c:pt>
                <c:pt idx="43375">
                  <c:v>0.27989258106109399</c:v>
                </c:pt>
                <c:pt idx="43376">
                  <c:v>0.27272033410194502</c:v>
                </c:pt>
                <c:pt idx="43377">
                  <c:v>0.26445747544794501</c:v>
                </c:pt>
                <c:pt idx="43378">
                  <c:v>0.25654221797189097</c:v>
                </c:pt>
                <c:pt idx="43379">
                  <c:v>0.24852959887100801</c:v>
                </c:pt>
                <c:pt idx="43380">
                  <c:v>0.240125307841216</c:v>
                </c:pt>
                <c:pt idx="43381">
                  <c:v>0.23187389042226</c:v>
                </c:pt>
                <c:pt idx="43382">
                  <c:v>0.22292245953151599</c:v>
                </c:pt>
                <c:pt idx="43383">
                  <c:v>0.214653808370667</c:v>
                </c:pt>
                <c:pt idx="43384">
                  <c:v>0.205146349576596</c:v>
                </c:pt>
                <c:pt idx="43385">
                  <c:v>0.196526058598192</c:v>
                </c:pt>
                <c:pt idx="43386">
                  <c:v>0.187366523352652</c:v>
                </c:pt>
                <c:pt idx="43387">
                  <c:v>0.17858294243948</c:v>
                </c:pt>
                <c:pt idx="43388">
                  <c:v>0.16934661842273899</c:v>
                </c:pt>
                <c:pt idx="43389">
                  <c:v>0.15994008864946399</c:v>
                </c:pt>
                <c:pt idx="43390">
                  <c:v>0.151015758360039</c:v>
                </c:pt>
                <c:pt idx="43391">
                  <c:v>0.14145734245577199</c:v>
                </c:pt>
                <c:pt idx="43392">
                  <c:v>0.13305253708505399</c:v>
                </c:pt>
                <c:pt idx="43393">
                  <c:v>0.123434236442458</c:v>
                </c:pt>
                <c:pt idx="43394">
                  <c:v>0.114284437643947</c:v>
                </c:pt>
                <c:pt idx="43395">
                  <c:v>0.105488413040754</c:v>
                </c:pt>
                <c:pt idx="43396">
                  <c:v>9.6472276176283303E-2</c:v>
                </c:pt>
                <c:pt idx="43397">
                  <c:v>8.8038552838397205E-2</c:v>
                </c:pt>
                <c:pt idx="43398">
                  <c:v>7.9104343280617703E-2</c:v>
                </c:pt>
                <c:pt idx="43399">
                  <c:v>7.0337584686464102E-2</c:v>
                </c:pt>
                <c:pt idx="43400">
                  <c:v>6.18695887198078E-2</c:v>
                </c:pt>
                <c:pt idx="43401">
                  <c:v>5.4050633088399601E-2</c:v>
                </c:pt>
                <c:pt idx="43402">
                  <c:v>4.5804820714429102E-2</c:v>
                </c:pt>
                <c:pt idx="43403">
                  <c:v>3.8192995440339203E-2</c:v>
                </c:pt>
                <c:pt idx="43404">
                  <c:v>3.0343351451942301E-2</c:v>
                </c:pt>
                <c:pt idx="43405">
                  <c:v>2.27402161028936E-2</c:v>
                </c:pt>
                <c:pt idx="43406">
                  <c:v>1.6044250106931099E-2</c:v>
                </c:pt>
                <c:pt idx="43407">
                  <c:v>8.5554664200376395E-3</c:v>
                </c:pt>
                <c:pt idx="43408">
                  <c:v>2.21948045462338E-3</c:v>
                </c:pt>
                <c:pt idx="43409">
                  <c:v>-4.72762267775775E-3</c:v>
                </c:pt>
                <c:pt idx="43410">
                  <c:v>-1.0735184881463499E-2</c:v>
                </c:pt>
                <c:pt idx="43411">
                  <c:v>-1.6724989842781299E-2</c:v>
                </c:pt>
                <c:pt idx="43412">
                  <c:v>-2.2774573120146E-2</c:v>
                </c:pt>
                <c:pt idx="43413">
                  <c:v>-2.80935366992494E-2</c:v>
                </c:pt>
                <c:pt idx="43414">
                  <c:v>-3.3444942554088503E-2</c:v>
                </c:pt>
                <c:pt idx="43415">
                  <c:v>-3.8176994032167101E-2</c:v>
                </c:pt>
                <c:pt idx="43416">
                  <c:v>-4.3351223795851997E-2</c:v>
                </c:pt>
                <c:pt idx="43417">
                  <c:v>-4.7556524882405797E-2</c:v>
                </c:pt>
                <c:pt idx="43418">
                  <c:v>-5.20932965388596E-2</c:v>
                </c:pt>
                <c:pt idx="43419">
                  <c:v>-5.5796274185873497E-2</c:v>
                </c:pt>
                <c:pt idx="43420">
                  <c:v>-5.95564476134159E-2</c:v>
                </c:pt>
                <c:pt idx="43421">
                  <c:v>-6.3500452216679798E-2</c:v>
                </c:pt>
                <c:pt idx="43422">
                  <c:v>-6.6429026538425806E-2</c:v>
                </c:pt>
                <c:pt idx="43423">
                  <c:v>-6.9726184057744695E-2</c:v>
                </c:pt>
                <c:pt idx="43424">
                  <c:v>-7.2438393324959396E-2</c:v>
                </c:pt>
                <c:pt idx="43425">
                  <c:v>-7.5402841765054601E-2</c:v>
                </c:pt>
                <c:pt idx="43426">
                  <c:v>-7.8025496139660602E-2</c:v>
                </c:pt>
                <c:pt idx="43427">
                  <c:v>-8.0532701922448796E-2</c:v>
                </c:pt>
                <c:pt idx="43428">
                  <c:v>-8.2473556443230803E-2</c:v>
                </c:pt>
                <c:pt idx="43429">
                  <c:v>-8.4550426149971006E-2</c:v>
                </c:pt>
                <c:pt idx="43430">
                  <c:v>-8.6651847651012207E-2</c:v>
                </c:pt>
                <c:pt idx="43431">
                  <c:v>-8.8455818055611105E-2</c:v>
                </c:pt>
                <c:pt idx="43432">
                  <c:v>-9.0724591376900504E-2</c:v>
                </c:pt>
                <c:pt idx="43433">
                  <c:v>-9.1808302194243699E-2</c:v>
                </c:pt>
                <c:pt idx="43434">
                  <c:v>-9.3790059716178001E-2</c:v>
                </c:pt>
                <c:pt idx="43435">
                  <c:v>-9.5167104845445605E-2</c:v>
                </c:pt>
                <c:pt idx="43436">
                  <c:v>-9.6949986931568297E-2</c:v>
                </c:pt>
                <c:pt idx="43437">
                  <c:v>-9.8654435701859999E-2</c:v>
                </c:pt>
                <c:pt idx="43438">
                  <c:v>-0.10006694612299399</c:v>
                </c:pt>
                <c:pt idx="43439">
                  <c:v>-0.101673812660593</c:v>
                </c:pt>
                <c:pt idx="43440">
                  <c:v>-0.10315283195049001</c:v>
                </c:pt>
                <c:pt idx="43441">
                  <c:v>-0.104995545537114</c:v>
                </c:pt>
                <c:pt idx="43442">
                  <c:v>-0.10644667948092899</c:v>
                </c:pt>
                <c:pt idx="43443">
                  <c:v>-0.10879176567214199</c:v>
                </c:pt>
                <c:pt idx="43444">
                  <c:v>-0.110255252769439</c:v>
                </c:pt>
                <c:pt idx="43445">
                  <c:v>-0.112443358255831</c:v>
                </c:pt>
                <c:pt idx="43446">
                  <c:v>-0.114475919031016</c:v>
                </c:pt>
                <c:pt idx="43447">
                  <c:v>-0.116530229441905</c:v>
                </c:pt>
                <c:pt idx="43448">
                  <c:v>-0.119402318152737</c:v>
                </c:pt>
                <c:pt idx="43449">
                  <c:v>-0.121744679291296</c:v>
                </c:pt>
                <c:pt idx="43450">
                  <c:v>-0.12449292200310499</c:v>
                </c:pt>
                <c:pt idx="43451">
                  <c:v>-0.12710788145099</c:v>
                </c:pt>
                <c:pt idx="43452">
                  <c:v>-0.13035138739793101</c:v>
                </c:pt>
                <c:pt idx="43453">
                  <c:v>-0.13382930256650299</c:v>
                </c:pt>
                <c:pt idx="43454">
                  <c:v>-0.13720217257977299</c:v>
                </c:pt>
                <c:pt idx="43455">
                  <c:v>-0.14061137629291801</c:v>
                </c:pt>
                <c:pt idx="43456">
                  <c:v>-0.144275672230469</c:v>
                </c:pt>
                <c:pt idx="43457">
                  <c:v>-0.148475467176198</c:v>
                </c:pt>
                <c:pt idx="43458">
                  <c:v>-0.15277418921453501</c:v>
                </c:pt>
                <c:pt idx="43459">
                  <c:v>-0.15724760390956299</c:v>
                </c:pt>
                <c:pt idx="43460">
                  <c:v>-0.16150757287575301</c:v>
                </c:pt>
                <c:pt idx="43461">
                  <c:v>-0.16615029538034401</c:v>
                </c:pt>
                <c:pt idx="43462">
                  <c:v>-0.17126954033201899</c:v>
                </c:pt>
                <c:pt idx="43463">
                  <c:v>-0.17659945051074899</c:v>
                </c:pt>
                <c:pt idx="43464">
                  <c:v>-0.18211010157669399</c:v>
                </c:pt>
                <c:pt idx="43465">
                  <c:v>-0.187261974637706</c:v>
                </c:pt>
                <c:pt idx="43466">
                  <c:v>-0.19287951752997001</c:v>
                </c:pt>
                <c:pt idx="43467">
                  <c:v>-0.19870614945478199</c:v>
                </c:pt>
                <c:pt idx="43468">
                  <c:v>-0.204808173248546</c:v>
                </c:pt>
                <c:pt idx="43469">
                  <c:v>-0.21085489663816701</c:v>
                </c:pt>
                <c:pt idx="43470">
                  <c:v>-0.21690989015485199</c:v>
                </c:pt>
                <c:pt idx="43471">
                  <c:v>-0.223123623564979</c:v>
                </c:pt>
                <c:pt idx="43472">
                  <c:v>-0.22945861902766601</c:v>
                </c:pt>
                <c:pt idx="43473">
                  <c:v>-0.236049691600247</c:v>
                </c:pt>
                <c:pt idx="43474">
                  <c:v>-0.24250074891166701</c:v>
                </c:pt>
                <c:pt idx="43475">
                  <c:v>-0.24915969735516399</c:v>
                </c:pt>
                <c:pt idx="43476">
                  <c:v>-0.25588197909110599</c:v>
                </c:pt>
                <c:pt idx="43477">
                  <c:v>-0.26227109208647298</c:v>
                </c:pt>
                <c:pt idx="43478">
                  <c:v>-0.269017089590041</c:v>
                </c:pt>
                <c:pt idx="43479">
                  <c:v>-0.27554786731275499</c:v>
                </c:pt>
                <c:pt idx="43480">
                  <c:v>-0.28210423827082398</c:v>
                </c:pt>
                <c:pt idx="43481">
                  <c:v>-0.28867054111823898</c:v>
                </c:pt>
                <c:pt idx="43482">
                  <c:v>-0.29478928942603999</c:v>
                </c:pt>
                <c:pt idx="43483">
                  <c:v>-0.301365166993946</c:v>
                </c:pt>
                <c:pt idx="43484">
                  <c:v>-0.30755504465900801</c:v>
                </c:pt>
                <c:pt idx="43485">
                  <c:v>-0.31360741869189501</c:v>
                </c:pt>
                <c:pt idx="43486">
                  <c:v>-0.31950293831176602</c:v>
                </c:pt>
                <c:pt idx="43487">
                  <c:v>-0.32529718503773902</c:v>
                </c:pt>
                <c:pt idx="43488">
                  <c:v>-0.33095439587719</c:v>
                </c:pt>
                <c:pt idx="43489">
                  <c:v>-0.33640472919922998</c:v>
                </c:pt>
                <c:pt idx="43490">
                  <c:v>-0.34165999137727898</c:v>
                </c:pt>
                <c:pt idx="43491">
                  <c:v>-0.346714196062963</c:v>
                </c:pt>
                <c:pt idx="43492">
                  <c:v>-0.351344284931766</c:v>
                </c:pt>
                <c:pt idx="43493">
                  <c:v>-0.355839230305527</c:v>
                </c:pt>
                <c:pt idx="43494">
                  <c:v>-0.36020939210609099</c:v>
                </c:pt>
                <c:pt idx="43495">
                  <c:v>-0.36410625430476101</c:v>
                </c:pt>
                <c:pt idx="43496">
                  <c:v>-0.367683309818084</c:v>
                </c:pt>
                <c:pt idx="43497">
                  <c:v>-0.37092553334266198</c:v>
                </c:pt>
                <c:pt idx="43498">
                  <c:v>-0.37409067646072702</c:v>
                </c:pt>
                <c:pt idx="43499">
                  <c:v>-0.376687663418936</c:v>
                </c:pt>
                <c:pt idx="43500">
                  <c:v>-0.37913694826184202</c:v>
                </c:pt>
                <c:pt idx="43501">
                  <c:v>-0.38103463309598301</c:v>
                </c:pt>
                <c:pt idx="43502">
                  <c:v>-0.38253565977707299</c:v>
                </c:pt>
                <c:pt idx="43503">
                  <c:v>-0.38444608695678301</c:v>
                </c:pt>
                <c:pt idx="43504">
                  <c:v>-0.38508351224066401</c:v>
                </c:pt>
                <c:pt idx="43505">
                  <c:v>-0.38575190590772301</c:v>
                </c:pt>
                <c:pt idx="43506">
                  <c:v>-0.38577116328259098</c:v>
                </c:pt>
                <c:pt idx="43507">
                  <c:v>-0.38597349544550003</c:v>
                </c:pt>
                <c:pt idx="43508">
                  <c:v>-0.38553207868037498</c:v>
                </c:pt>
                <c:pt idx="43509">
                  <c:v>-0.384590194506441</c:v>
                </c:pt>
                <c:pt idx="43510">
                  <c:v>-0.383612784064427</c:v>
                </c:pt>
                <c:pt idx="43511">
                  <c:v>-0.381865456844032</c:v>
                </c:pt>
                <c:pt idx="43512">
                  <c:v>-0.38006513955601501</c:v>
                </c:pt>
                <c:pt idx="43513">
                  <c:v>-0.37802657102790299</c:v>
                </c:pt>
                <c:pt idx="43514">
                  <c:v>-0.37558990623809602</c:v>
                </c:pt>
                <c:pt idx="43515">
                  <c:v>-0.37274033171273901</c:v>
                </c:pt>
                <c:pt idx="43516">
                  <c:v>-0.369547022860996</c:v>
                </c:pt>
                <c:pt idx="43517">
                  <c:v>-0.36616521817687903</c:v>
                </c:pt>
                <c:pt idx="43518">
                  <c:v>-0.36259941717621602</c:v>
                </c:pt>
                <c:pt idx="43519">
                  <c:v>-0.35848583174488102</c:v>
                </c:pt>
                <c:pt idx="43520">
                  <c:v>-0.35421123655679299</c:v>
                </c:pt>
                <c:pt idx="43521">
                  <c:v>-0.34959346515598</c:v>
                </c:pt>
                <c:pt idx="43522">
                  <c:v>-0.34495948168857898</c:v>
                </c:pt>
                <c:pt idx="43523">
                  <c:v>-0.34027642018753301</c:v>
                </c:pt>
                <c:pt idx="43524">
                  <c:v>-0.33488636185429699</c:v>
                </c:pt>
                <c:pt idx="43525">
                  <c:v>-0.329883617621262</c:v>
                </c:pt>
                <c:pt idx="43526">
                  <c:v>-0.32431154481334601</c:v>
                </c:pt>
                <c:pt idx="43527">
                  <c:v>-0.31881297385514801</c:v>
                </c:pt>
                <c:pt idx="43528">
                  <c:v>-0.31293333217763802</c:v>
                </c:pt>
                <c:pt idx="43529">
                  <c:v>-0.30728203562870299</c:v>
                </c:pt>
                <c:pt idx="43530">
                  <c:v>-0.301570425862564</c:v>
                </c:pt>
                <c:pt idx="43531">
                  <c:v>-0.29557656453997999</c:v>
                </c:pt>
                <c:pt idx="43532">
                  <c:v>-0.28947409079400099</c:v>
                </c:pt>
                <c:pt idx="43533">
                  <c:v>-0.28311151105425503</c:v>
                </c:pt>
                <c:pt idx="43534">
                  <c:v>-0.27761895969524703</c:v>
                </c:pt>
                <c:pt idx="43535">
                  <c:v>-0.27139390898413701</c:v>
                </c:pt>
                <c:pt idx="43536">
                  <c:v>-0.265528368734263</c:v>
                </c:pt>
                <c:pt idx="43537">
                  <c:v>-0.25940394294520702</c:v>
                </c:pt>
                <c:pt idx="43538">
                  <c:v>-0.25328578380192202</c:v>
                </c:pt>
                <c:pt idx="43539">
                  <c:v>-0.247880875148625</c:v>
                </c:pt>
                <c:pt idx="43540">
                  <c:v>-0.24214940580365099</c:v>
                </c:pt>
                <c:pt idx="43541">
                  <c:v>-0.23674467893107601</c:v>
                </c:pt>
                <c:pt idx="43542">
                  <c:v>-0.23100475933828399</c:v>
                </c:pt>
                <c:pt idx="43543">
                  <c:v>-0.22595830552712401</c:v>
                </c:pt>
                <c:pt idx="43544">
                  <c:v>-0.22068272745187401</c:v>
                </c:pt>
                <c:pt idx="43545">
                  <c:v>-0.21614952042209801</c:v>
                </c:pt>
                <c:pt idx="43546">
                  <c:v>-0.21129142439590101</c:v>
                </c:pt>
                <c:pt idx="43547">
                  <c:v>-0.206797075358685</c:v>
                </c:pt>
                <c:pt idx="43548">
                  <c:v>-0.20251444492776999</c:v>
                </c:pt>
                <c:pt idx="43549">
                  <c:v>-0.19850422429518</c:v>
                </c:pt>
                <c:pt idx="43550">
                  <c:v>-0.19530617073294601</c:v>
                </c:pt>
                <c:pt idx="43551">
                  <c:v>-0.191369942511915</c:v>
                </c:pt>
                <c:pt idx="43552">
                  <c:v>-0.18838854956709</c:v>
                </c:pt>
                <c:pt idx="43553">
                  <c:v>-0.18536470285280199</c:v>
                </c:pt>
                <c:pt idx="43554">
                  <c:v>-0.183050402350767</c:v>
                </c:pt>
                <c:pt idx="43555">
                  <c:v>-0.18073007285926199</c:v>
                </c:pt>
                <c:pt idx="43556">
                  <c:v>-0.17896138579283299</c:v>
                </c:pt>
                <c:pt idx="43557">
                  <c:v>-0.17713288295963001</c:v>
                </c:pt>
                <c:pt idx="43558">
                  <c:v>-0.17582850811435299</c:v>
                </c:pt>
                <c:pt idx="43559">
                  <c:v>-0.17503611420416901</c:v>
                </c:pt>
                <c:pt idx="43560">
                  <c:v>-0.174115835308534</c:v>
                </c:pt>
                <c:pt idx="43561">
                  <c:v>-0.17432009900234499</c:v>
                </c:pt>
                <c:pt idx="43562">
                  <c:v>-0.174294111428582</c:v>
                </c:pt>
                <c:pt idx="43563">
                  <c:v>-0.17453688992032099</c:v>
                </c:pt>
                <c:pt idx="43564">
                  <c:v>-0.17521086250690901</c:v>
                </c:pt>
                <c:pt idx="43565">
                  <c:v>-0.176299511051103</c:v>
                </c:pt>
                <c:pt idx="43566">
                  <c:v>-0.178068663915225</c:v>
                </c:pt>
                <c:pt idx="43567">
                  <c:v>-0.17976206320858901</c:v>
                </c:pt>
                <c:pt idx="43568">
                  <c:v>-0.18170493185761399</c:v>
                </c:pt>
                <c:pt idx="43569">
                  <c:v>-0.18404996856011799</c:v>
                </c:pt>
                <c:pt idx="43570">
                  <c:v>-0.18673687650149101</c:v>
                </c:pt>
                <c:pt idx="43571">
                  <c:v>-0.190009076783832</c:v>
                </c:pt>
                <c:pt idx="43572">
                  <c:v>-0.19345458167341201</c:v>
                </c:pt>
                <c:pt idx="43573">
                  <c:v>-0.19681008633267999</c:v>
                </c:pt>
                <c:pt idx="43574">
                  <c:v>-0.20062210514373799</c:v>
                </c:pt>
                <c:pt idx="43575">
                  <c:v>-0.20473305525904101</c:v>
                </c:pt>
                <c:pt idx="43576">
                  <c:v>-0.20914769075852899</c:v>
                </c:pt>
                <c:pt idx="43577">
                  <c:v>-0.21392963218109201</c:v>
                </c:pt>
                <c:pt idx="43578">
                  <c:v>-0.21847089067404801</c:v>
                </c:pt>
                <c:pt idx="43579">
                  <c:v>-0.223386025896498</c:v>
                </c:pt>
                <c:pt idx="43580">
                  <c:v>-0.22859466197120301</c:v>
                </c:pt>
                <c:pt idx="43581">
                  <c:v>-0.23401140225654399</c:v>
                </c:pt>
                <c:pt idx="43582">
                  <c:v>-0.23977133351777899</c:v>
                </c:pt>
                <c:pt idx="43583">
                  <c:v>-0.24542812640617401</c:v>
                </c:pt>
                <c:pt idx="43584">
                  <c:v>-0.25095429518586798</c:v>
                </c:pt>
                <c:pt idx="43585">
                  <c:v>-0.256794940410074</c:v>
                </c:pt>
                <c:pt idx="43586">
                  <c:v>-0.26276639907673499</c:v>
                </c:pt>
                <c:pt idx="43587">
                  <c:v>-0.268657027541023</c:v>
                </c:pt>
                <c:pt idx="43588">
                  <c:v>-0.27484224667617202</c:v>
                </c:pt>
                <c:pt idx="43589">
                  <c:v>-0.28065652984141998</c:v>
                </c:pt>
                <c:pt idx="43590">
                  <c:v>-0.28642801187111699</c:v>
                </c:pt>
                <c:pt idx="43591">
                  <c:v>-0.29245703435116199</c:v>
                </c:pt>
                <c:pt idx="43592">
                  <c:v>-0.298217719420515</c:v>
                </c:pt>
                <c:pt idx="43593">
                  <c:v>-0.30451783360797102</c:v>
                </c:pt>
                <c:pt idx="43594">
                  <c:v>-0.310078517834183</c:v>
                </c:pt>
                <c:pt idx="43595">
                  <c:v>-0.31562650250415902</c:v>
                </c:pt>
                <c:pt idx="43596">
                  <c:v>-0.32105043596947902</c:v>
                </c:pt>
                <c:pt idx="43597">
                  <c:v>-0.32637861466242701</c:v>
                </c:pt>
                <c:pt idx="43598">
                  <c:v>-0.33175020980189601</c:v>
                </c:pt>
                <c:pt idx="43599">
                  <c:v>-0.33669156276253898</c:v>
                </c:pt>
                <c:pt idx="43600">
                  <c:v>-0.34116195961505902</c:v>
                </c:pt>
                <c:pt idx="43601">
                  <c:v>-0.345511004733348</c:v>
                </c:pt>
                <c:pt idx="43602">
                  <c:v>-0.34978240802916999</c:v>
                </c:pt>
                <c:pt idx="43603">
                  <c:v>-0.35363467401741799</c:v>
                </c:pt>
                <c:pt idx="43604">
                  <c:v>-0.35764095827572501</c:v>
                </c:pt>
                <c:pt idx="43605">
                  <c:v>-0.360733159560715</c:v>
                </c:pt>
                <c:pt idx="43606">
                  <c:v>-0.36360825712947598</c:v>
                </c:pt>
                <c:pt idx="43607">
                  <c:v>-0.36641482159519001</c:v>
                </c:pt>
                <c:pt idx="43608">
                  <c:v>-0.368628186305689</c:v>
                </c:pt>
                <c:pt idx="43609">
                  <c:v>-0.37093812589769598</c:v>
                </c:pt>
                <c:pt idx="43610">
                  <c:v>-0.37232883514869503</c:v>
                </c:pt>
                <c:pt idx="43611">
                  <c:v>-0.37339809596867002</c:v>
                </c:pt>
                <c:pt idx="43612">
                  <c:v>-0.37409821954260303</c:v>
                </c:pt>
                <c:pt idx="43613">
                  <c:v>-0.37446364946183103</c:v>
                </c:pt>
                <c:pt idx="43614">
                  <c:v>-0.374381750988249</c:v>
                </c:pt>
                <c:pt idx="43615">
                  <c:v>-0.373831712964111</c:v>
                </c:pt>
                <c:pt idx="43616">
                  <c:v>-0.37284453042163701</c:v>
                </c:pt>
                <c:pt idx="43617">
                  <c:v>-0.37109493773159702</c:v>
                </c:pt>
                <c:pt idx="43618">
                  <c:v>-0.36948644081034898</c:v>
                </c:pt>
                <c:pt idx="43619">
                  <c:v>-0.36717138698761698</c:v>
                </c:pt>
                <c:pt idx="43620">
                  <c:v>-0.36463708465621403</c:v>
                </c:pt>
                <c:pt idx="43621">
                  <c:v>-0.36150215221450599</c:v>
                </c:pt>
                <c:pt idx="43622">
                  <c:v>-0.357615449438411</c:v>
                </c:pt>
                <c:pt idx="43623">
                  <c:v>-0.35358088782304298</c:v>
                </c:pt>
                <c:pt idx="43624">
                  <c:v>-0.34885346369954101</c:v>
                </c:pt>
                <c:pt idx="43625">
                  <c:v>-0.34448731817321498</c:v>
                </c:pt>
                <c:pt idx="43626">
                  <c:v>-0.33905642741977099</c:v>
                </c:pt>
                <c:pt idx="43627">
                  <c:v>-0.33313120152044101</c:v>
                </c:pt>
                <c:pt idx="43628">
                  <c:v>-0.32697530226460397</c:v>
                </c:pt>
                <c:pt idx="43629">
                  <c:v>-0.32034180493158898</c:v>
                </c:pt>
                <c:pt idx="43630">
                  <c:v>-0.31380802273003899</c:v>
                </c:pt>
                <c:pt idx="43631">
                  <c:v>-0.30671654072752502</c:v>
                </c:pt>
                <c:pt idx="43632">
                  <c:v>-0.29906477527533298</c:v>
                </c:pt>
                <c:pt idx="43633">
                  <c:v>-0.29104444669489898</c:v>
                </c:pt>
                <c:pt idx="43634">
                  <c:v>-0.28288618515018898</c:v>
                </c:pt>
                <c:pt idx="43635">
                  <c:v>-0.27476079168235601</c:v>
                </c:pt>
                <c:pt idx="43636">
                  <c:v>-0.26631198274394002</c:v>
                </c:pt>
                <c:pt idx="43637">
                  <c:v>-0.257182041125189</c:v>
                </c:pt>
                <c:pt idx="43638">
                  <c:v>-0.24818068298885401</c:v>
                </c:pt>
                <c:pt idx="43639">
                  <c:v>-0.23854416115513399</c:v>
                </c:pt>
                <c:pt idx="43640">
                  <c:v>-0.229354491735733</c:v>
                </c:pt>
                <c:pt idx="43641">
                  <c:v>-0.21995605325415299</c:v>
                </c:pt>
                <c:pt idx="43642">
                  <c:v>-0.21015324735421101</c:v>
                </c:pt>
                <c:pt idx="43643">
                  <c:v>-0.20030935400293701</c:v>
                </c:pt>
                <c:pt idx="43644">
                  <c:v>-0.19045469658460301</c:v>
                </c:pt>
                <c:pt idx="43645">
                  <c:v>-0.18084935748924799</c:v>
                </c:pt>
                <c:pt idx="43646">
                  <c:v>-0.17078891561430601</c:v>
                </c:pt>
                <c:pt idx="43647">
                  <c:v>-0.16136165787156101</c:v>
                </c:pt>
                <c:pt idx="43648">
                  <c:v>-0.151421210183421</c:v>
                </c:pt>
                <c:pt idx="43649">
                  <c:v>-0.14166931202961899</c:v>
                </c:pt>
                <c:pt idx="43650">
                  <c:v>-0.13204761918074301</c:v>
                </c:pt>
                <c:pt idx="43651">
                  <c:v>-0.122559405776275</c:v>
                </c:pt>
                <c:pt idx="43652">
                  <c:v>-0.113652395444872</c:v>
                </c:pt>
                <c:pt idx="43653">
                  <c:v>-0.10420252844373699</c:v>
                </c:pt>
                <c:pt idx="43654">
                  <c:v>-9.5394031611202093E-2</c:v>
                </c:pt>
                <c:pt idx="43655">
                  <c:v>-8.6660382529989602E-2</c:v>
                </c:pt>
                <c:pt idx="43656">
                  <c:v>-7.8258397507929497E-2</c:v>
                </c:pt>
                <c:pt idx="43657">
                  <c:v>-7.0281271834820996E-2</c:v>
                </c:pt>
                <c:pt idx="43658">
                  <c:v>-6.2446117896535501E-2</c:v>
                </c:pt>
                <c:pt idx="43659">
                  <c:v>-5.4791594402804102E-2</c:v>
                </c:pt>
                <c:pt idx="43660">
                  <c:v>-4.7737109174347897E-2</c:v>
                </c:pt>
                <c:pt idx="43661">
                  <c:v>-4.0868822779949701E-2</c:v>
                </c:pt>
                <c:pt idx="43662">
                  <c:v>-3.4698182839129899E-2</c:v>
                </c:pt>
                <c:pt idx="43663">
                  <c:v>-2.88363982313765E-2</c:v>
                </c:pt>
                <c:pt idx="43664">
                  <c:v>-2.2870171964481101E-2</c:v>
                </c:pt>
                <c:pt idx="43665">
                  <c:v>-1.7843100004778699E-2</c:v>
                </c:pt>
                <c:pt idx="43666">
                  <c:v>-1.2943916777237101E-2</c:v>
                </c:pt>
                <c:pt idx="43667">
                  <c:v>-8.9200724763784604E-3</c:v>
                </c:pt>
                <c:pt idx="43668">
                  <c:v>-5.2204287376091899E-3</c:v>
                </c:pt>
                <c:pt idx="43669">
                  <c:v>-1.5246625004129699E-3</c:v>
                </c:pt>
                <c:pt idx="43670">
                  <c:v>1.36732253002144E-3</c:v>
                </c:pt>
                <c:pt idx="43671">
                  <c:v>3.8364168585631499E-3</c:v>
                </c:pt>
                <c:pt idx="43672">
                  <c:v>5.5428889309117498E-3</c:v>
                </c:pt>
                <c:pt idx="43673">
                  <c:v>7.3393095146173301E-3</c:v>
                </c:pt>
                <c:pt idx="43674">
                  <c:v>8.2407271710169695E-3</c:v>
                </c:pt>
                <c:pt idx="43675">
                  <c:v>8.8654498512706695E-3</c:v>
                </c:pt>
                <c:pt idx="43676">
                  <c:v>9.0954569816152492E-3</c:v>
                </c:pt>
                <c:pt idx="43677">
                  <c:v>8.7360998655415592E-3</c:v>
                </c:pt>
                <c:pt idx="43678">
                  <c:v>8.2415840517718001E-3</c:v>
                </c:pt>
                <c:pt idx="43679">
                  <c:v>6.6782029342045196E-3</c:v>
                </c:pt>
                <c:pt idx="43680">
                  <c:v>5.6088664367036504E-3</c:v>
                </c:pt>
                <c:pt idx="43681">
                  <c:v>3.4458415649155898E-3</c:v>
                </c:pt>
                <c:pt idx="43682">
                  <c:v>1.54446334592518E-3</c:v>
                </c:pt>
                <c:pt idx="43683">
                  <c:v>-1.1847738113088999E-3</c:v>
                </c:pt>
                <c:pt idx="43684">
                  <c:v>-4.3969255839543704E-3</c:v>
                </c:pt>
                <c:pt idx="43685">
                  <c:v>-7.3553291852579703E-3</c:v>
                </c:pt>
                <c:pt idx="43686">
                  <c:v>-1.0987136611942099E-2</c:v>
                </c:pt>
                <c:pt idx="43687">
                  <c:v>-1.45120284452388E-2</c:v>
                </c:pt>
                <c:pt idx="43688">
                  <c:v>-1.87678987116605E-2</c:v>
                </c:pt>
                <c:pt idx="43689">
                  <c:v>-2.3093783322893701E-2</c:v>
                </c:pt>
                <c:pt idx="43690">
                  <c:v>-2.7640780896446601E-2</c:v>
                </c:pt>
                <c:pt idx="43691">
                  <c:v>-3.1978615249816503E-2</c:v>
                </c:pt>
                <c:pt idx="43692">
                  <c:v>-3.6551796797533197E-2</c:v>
                </c:pt>
                <c:pt idx="43693">
                  <c:v>-4.1315844578920902E-2</c:v>
                </c:pt>
                <c:pt idx="43694">
                  <c:v>-4.6311941868193901E-2</c:v>
                </c:pt>
                <c:pt idx="43695">
                  <c:v>-5.1254929044086198E-2</c:v>
                </c:pt>
                <c:pt idx="43696">
                  <c:v>-5.5965690855983699E-2</c:v>
                </c:pt>
                <c:pt idx="43697">
                  <c:v>-6.07035474489818E-2</c:v>
                </c:pt>
                <c:pt idx="43698">
                  <c:v>-6.5391150792123098E-2</c:v>
                </c:pt>
                <c:pt idx="43699">
                  <c:v>-7.0531136157208393E-2</c:v>
                </c:pt>
                <c:pt idx="43700">
                  <c:v>-7.4926663030765006E-2</c:v>
                </c:pt>
                <c:pt idx="43701">
                  <c:v>-7.93494396152334E-2</c:v>
                </c:pt>
                <c:pt idx="43702">
                  <c:v>-8.3467952894886205E-2</c:v>
                </c:pt>
                <c:pt idx="43703">
                  <c:v>-8.7646993794883096E-2</c:v>
                </c:pt>
                <c:pt idx="43704">
                  <c:v>-9.1411565087458693E-2</c:v>
                </c:pt>
                <c:pt idx="43705">
                  <c:v>-9.5047446742644995E-2</c:v>
                </c:pt>
                <c:pt idx="43706">
                  <c:v>-9.8508550703578904E-2</c:v>
                </c:pt>
                <c:pt idx="43707">
                  <c:v>-0.101126234347268</c:v>
                </c:pt>
                <c:pt idx="43708">
                  <c:v>-0.103971428365669</c:v>
                </c:pt>
                <c:pt idx="43709">
                  <c:v>-0.105927567909889</c:v>
                </c:pt>
                <c:pt idx="43710">
                  <c:v>-0.10810293765571399</c:v>
                </c:pt>
                <c:pt idx="43711">
                  <c:v>-0.10964752690266601</c:v>
                </c:pt>
                <c:pt idx="43712">
                  <c:v>-0.110597165955687</c:v>
                </c:pt>
                <c:pt idx="43713">
                  <c:v>-0.111323888964206</c:v>
                </c:pt>
                <c:pt idx="43714">
                  <c:v>-0.11133325846992</c:v>
                </c:pt>
                <c:pt idx="43715">
                  <c:v>-0.11113319804770599</c:v>
                </c:pt>
                <c:pt idx="43716">
                  <c:v>-0.110528108516309</c:v>
                </c:pt>
                <c:pt idx="43717">
                  <c:v>-0.10923109223211799</c:v>
                </c:pt>
                <c:pt idx="43718">
                  <c:v>-0.107377804471321</c:v>
                </c:pt>
                <c:pt idx="43719">
                  <c:v>-0.10528322108218</c:v>
                </c:pt>
                <c:pt idx="43720">
                  <c:v>-0.10235896793086</c:v>
                </c:pt>
                <c:pt idx="43721">
                  <c:v>-9.9567594609253199E-2</c:v>
                </c:pt>
                <c:pt idx="43722">
                  <c:v>-9.5745672655801695E-2</c:v>
                </c:pt>
                <c:pt idx="43723">
                  <c:v>-9.1700149545661899E-2</c:v>
                </c:pt>
                <c:pt idx="43724">
                  <c:v>-8.7017266176381794E-2</c:v>
                </c:pt>
                <c:pt idx="43725">
                  <c:v>-8.1980174394768901E-2</c:v>
                </c:pt>
                <c:pt idx="43726">
                  <c:v>-7.6729568082374494E-2</c:v>
                </c:pt>
                <c:pt idx="43727">
                  <c:v>-7.0744800042935096E-2</c:v>
                </c:pt>
                <c:pt idx="43728">
                  <c:v>-6.4429568370635903E-2</c:v>
                </c:pt>
                <c:pt idx="43729">
                  <c:v>-5.75406498362259E-2</c:v>
                </c:pt>
                <c:pt idx="43730">
                  <c:v>-5.05573974465333E-2</c:v>
                </c:pt>
                <c:pt idx="43731">
                  <c:v>-4.2782880204766199E-2</c:v>
                </c:pt>
                <c:pt idx="43732">
                  <c:v>-3.5257116882135599E-2</c:v>
                </c:pt>
                <c:pt idx="43733">
                  <c:v>-2.71623261809192E-2</c:v>
                </c:pt>
                <c:pt idx="43734">
                  <c:v>-1.83706158772248E-2</c:v>
                </c:pt>
                <c:pt idx="43735">
                  <c:v>-9.9908570082995595E-3</c:v>
                </c:pt>
                <c:pt idx="43736">
                  <c:v>-7.2208275951803102E-4</c:v>
                </c:pt>
                <c:pt idx="43737">
                  <c:v>8.1311435521438796E-3</c:v>
                </c:pt>
                <c:pt idx="43738">
                  <c:v>1.7340487530270999E-2</c:v>
                </c:pt>
                <c:pt idx="43739">
                  <c:v>2.6925105774545901E-2</c:v>
                </c:pt>
                <c:pt idx="43740">
                  <c:v>3.6297204145414E-2</c:v>
                </c:pt>
                <c:pt idx="43741">
                  <c:v>4.6233081152636399E-2</c:v>
                </c:pt>
                <c:pt idx="43742">
                  <c:v>5.5585664987373398E-2</c:v>
                </c:pt>
                <c:pt idx="43743">
                  <c:v>6.52349976354855E-2</c:v>
                </c:pt>
                <c:pt idx="43744">
                  <c:v>7.4907871403212298E-2</c:v>
                </c:pt>
                <c:pt idx="43745">
                  <c:v>8.4561873575933796E-2</c:v>
                </c:pt>
                <c:pt idx="43746">
                  <c:v>9.3919553555233098E-2</c:v>
                </c:pt>
                <c:pt idx="43747">
                  <c:v>0.103412055216377</c:v>
                </c:pt>
                <c:pt idx="43748">
                  <c:v>0.112423429183791</c:v>
                </c:pt>
                <c:pt idx="43749">
                  <c:v>0.121451681430334</c:v>
                </c:pt>
                <c:pt idx="43750">
                  <c:v>0.13047337159865</c:v>
                </c:pt>
                <c:pt idx="43751">
                  <c:v>0.13884202494988099</c:v>
                </c:pt>
                <c:pt idx="43752">
                  <c:v>0.14725925618212601</c:v>
                </c:pt>
                <c:pt idx="43753">
                  <c:v>0.15485968323086599</c:v>
                </c:pt>
                <c:pt idx="43754">
                  <c:v>0.16277539835556801</c:v>
                </c:pt>
                <c:pt idx="43755">
                  <c:v>0.169958328562342</c:v>
                </c:pt>
                <c:pt idx="43756">
                  <c:v>0.17711358700405</c:v>
                </c:pt>
                <c:pt idx="43757">
                  <c:v>0.18346847957211401</c:v>
                </c:pt>
                <c:pt idx="43758">
                  <c:v>0.189640073344919</c:v>
                </c:pt>
                <c:pt idx="43759">
                  <c:v>0.19519100157028199</c:v>
                </c:pt>
                <c:pt idx="43760">
                  <c:v>0.20051480722281401</c:v>
                </c:pt>
                <c:pt idx="43761">
                  <c:v>0.20545573770623199</c:v>
                </c:pt>
                <c:pt idx="43762">
                  <c:v>0.209357597533888</c:v>
                </c:pt>
                <c:pt idx="43763">
                  <c:v>0.21341186366599099</c:v>
                </c:pt>
                <c:pt idx="43764">
                  <c:v>0.21643460628915701</c:v>
                </c:pt>
                <c:pt idx="43765">
                  <c:v>0.219200191008671</c:v>
                </c:pt>
                <c:pt idx="43766">
                  <c:v>0.221624548480752</c:v>
                </c:pt>
                <c:pt idx="43767">
                  <c:v>0.22323518285458899</c:v>
                </c:pt>
                <c:pt idx="43768">
                  <c:v>0.22451163236428101</c:v>
                </c:pt>
                <c:pt idx="43769">
                  <c:v>0.22524741836215501</c:v>
                </c:pt>
                <c:pt idx="43770">
                  <c:v>0.22548208150545301</c:v>
                </c:pt>
                <c:pt idx="43771">
                  <c:v>0.22521423466438101</c:v>
                </c:pt>
                <c:pt idx="43772">
                  <c:v>0.22464392100625799</c:v>
                </c:pt>
                <c:pt idx="43773">
                  <c:v>0.22331799333322</c:v>
                </c:pt>
                <c:pt idx="43774">
                  <c:v>0.22183991296279501</c:v>
                </c:pt>
                <c:pt idx="43775">
                  <c:v>0.219440939214016</c:v>
                </c:pt>
                <c:pt idx="43776">
                  <c:v>0.217035708309682</c:v>
                </c:pt>
                <c:pt idx="43777">
                  <c:v>0.21423384655675301</c:v>
                </c:pt>
                <c:pt idx="43778">
                  <c:v>0.21062073349484201</c:v>
                </c:pt>
                <c:pt idx="43779">
                  <c:v>0.20708615529492899</c:v>
                </c:pt>
                <c:pt idx="43780">
                  <c:v>0.20274936703267801</c:v>
                </c:pt>
                <c:pt idx="43781">
                  <c:v>0.19862066879317</c:v>
                </c:pt>
                <c:pt idx="43782">
                  <c:v>0.194058527060012</c:v>
                </c:pt>
                <c:pt idx="43783">
                  <c:v>0.18898631759784401</c:v>
                </c:pt>
                <c:pt idx="43784">
                  <c:v>0.18380699827435201</c:v>
                </c:pt>
                <c:pt idx="43785">
                  <c:v>0.178402091675682</c:v>
                </c:pt>
                <c:pt idx="43786">
                  <c:v>0.17301928012067599</c:v>
                </c:pt>
                <c:pt idx="43787">
                  <c:v>0.16730731986345501</c:v>
                </c:pt>
                <c:pt idx="43788">
                  <c:v>0.16154879823507001</c:v>
                </c:pt>
                <c:pt idx="43789">
                  <c:v>0.155399371720499</c:v>
                </c:pt>
                <c:pt idx="43790">
                  <c:v>0.14975423831843199</c:v>
                </c:pt>
                <c:pt idx="43791">
                  <c:v>0.143527930031282</c:v>
                </c:pt>
                <c:pt idx="43792">
                  <c:v>0.137731362385935</c:v>
                </c:pt>
                <c:pt idx="43793">
                  <c:v>0.13198046308773201</c:v>
                </c:pt>
                <c:pt idx="43794">
                  <c:v>0.12577797588474099</c:v>
                </c:pt>
                <c:pt idx="43795">
                  <c:v>0.12037421603942799</c:v>
                </c:pt>
                <c:pt idx="43796">
                  <c:v>0.114670470676354</c:v>
                </c:pt>
                <c:pt idx="43797">
                  <c:v>0.10939099184988001</c:v>
                </c:pt>
                <c:pt idx="43798">
                  <c:v>0.104227090424114</c:v>
                </c:pt>
                <c:pt idx="43799">
                  <c:v>9.9334660650234705E-2</c:v>
                </c:pt>
                <c:pt idx="43800">
                  <c:v>9.4620146680582107E-2</c:v>
                </c:pt>
                <c:pt idx="43801">
                  <c:v>9.0158584128819899E-2</c:v>
                </c:pt>
                <c:pt idx="43802">
                  <c:v>8.6043101570085795E-2</c:v>
                </c:pt>
                <c:pt idx="43803">
                  <c:v>8.2232469131007499E-2</c:v>
                </c:pt>
                <c:pt idx="43804">
                  <c:v>7.8898631751416495E-2</c:v>
                </c:pt>
                <c:pt idx="43805">
                  <c:v>7.5550308607218106E-2</c:v>
                </c:pt>
                <c:pt idx="43806">
                  <c:v>7.3152945680073994E-2</c:v>
                </c:pt>
                <c:pt idx="43807">
                  <c:v>7.0552199548687494E-2</c:v>
                </c:pt>
                <c:pt idx="43808">
                  <c:v>6.8760882759862793E-2</c:v>
                </c:pt>
                <c:pt idx="43809">
                  <c:v>6.7416282572547406E-2</c:v>
                </c:pt>
                <c:pt idx="43810">
                  <c:v>6.6098736963393606E-2</c:v>
                </c:pt>
                <c:pt idx="43811">
                  <c:v>6.5927829443477498E-2</c:v>
                </c:pt>
                <c:pt idx="43812">
                  <c:v>6.56811617526675E-2</c:v>
                </c:pt>
                <c:pt idx="43813">
                  <c:v>6.60265918145575E-2</c:v>
                </c:pt>
                <c:pt idx="43814">
                  <c:v>6.6755629523655394E-2</c:v>
                </c:pt>
                <c:pt idx="43815">
                  <c:v>6.8114585273785305E-2</c:v>
                </c:pt>
                <c:pt idx="43816">
                  <c:v>6.9805913597890998E-2</c:v>
                </c:pt>
                <c:pt idx="43817">
                  <c:v>7.2019109636714998E-2</c:v>
                </c:pt>
                <c:pt idx="43818">
                  <c:v>7.4667758904863296E-2</c:v>
                </c:pt>
                <c:pt idx="43819">
                  <c:v>7.7554830325677296E-2</c:v>
                </c:pt>
                <c:pt idx="43820">
                  <c:v>8.1171650452929095E-2</c:v>
                </c:pt>
                <c:pt idx="43821">
                  <c:v>8.4945016048304595E-2</c:v>
                </c:pt>
                <c:pt idx="43822">
                  <c:v>8.9541327205622107E-2</c:v>
                </c:pt>
                <c:pt idx="43823">
                  <c:v>9.4101401621825606E-2</c:v>
                </c:pt>
                <c:pt idx="43824">
                  <c:v>9.9122461732130004E-2</c:v>
                </c:pt>
                <c:pt idx="43825">
                  <c:v>0.104805149255421</c:v>
                </c:pt>
                <c:pt idx="43826">
                  <c:v>0.110600730231842</c:v>
                </c:pt>
                <c:pt idx="43827">
                  <c:v>0.116656494641727</c:v>
                </c:pt>
                <c:pt idx="43828">
                  <c:v>0.123217051962352</c:v>
                </c:pt>
                <c:pt idx="43829">
                  <c:v>0.12978130205577601</c:v>
                </c:pt>
                <c:pt idx="43830">
                  <c:v>0.136648999755698</c:v>
                </c:pt>
                <c:pt idx="43831">
                  <c:v>0.14398508973603799</c:v>
                </c:pt>
                <c:pt idx="43832">
                  <c:v>0.15130490834628099</c:v>
                </c:pt>
                <c:pt idx="43833">
                  <c:v>0.15916248995214</c:v>
                </c:pt>
                <c:pt idx="43834">
                  <c:v>0.16661197809988201</c:v>
                </c:pt>
                <c:pt idx="43835">
                  <c:v>0.17459187743643401</c:v>
                </c:pt>
                <c:pt idx="43836">
                  <c:v>0.182847082586965</c:v>
                </c:pt>
                <c:pt idx="43837">
                  <c:v>0.19081951395566099</c:v>
                </c:pt>
                <c:pt idx="43838">
                  <c:v>0.19921986898001501</c:v>
                </c:pt>
                <c:pt idx="43839">
                  <c:v>0.20720207194867099</c:v>
                </c:pt>
                <c:pt idx="43840">
                  <c:v>0.21556317758472601</c:v>
                </c:pt>
                <c:pt idx="43841">
                  <c:v>0.223558004124466</c:v>
                </c:pt>
                <c:pt idx="43842">
                  <c:v>0.23174536109538901</c:v>
                </c:pt>
                <c:pt idx="43843">
                  <c:v>0.239763572388136</c:v>
                </c:pt>
                <c:pt idx="43844">
                  <c:v>0.247646351244563</c:v>
                </c:pt>
                <c:pt idx="43845">
                  <c:v>0.25556420774322602</c:v>
                </c:pt>
                <c:pt idx="43846">
                  <c:v>0.26292724839218201</c:v>
                </c:pt>
                <c:pt idx="43847">
                  <c:v>0.27071264679027501</c:v>
                </c:pt>
                <c:pt idx="43848">
                  <c:v>0.27785645880058302</c:v>
                </c:pt>
                <c:pt idx="43849">
                  <c:v>0.28535675747567202</c:v>
                </c:pt>
                <c:pt idx="43850">
                  <c:v>0.29204606478901401</c:v>
                </c:pt>
                <c:pt idx="43851">
                  <c:v>0.29857807553833599</c:v>
                </c:pt>
                <c:pt idx="43852">
                  <c:v>0.30507413113516701</c:v>
                </c:pt>
                <c:pt idx="43853">
                  <c:v>0.31122153316268902</c:v>
                </c:pt>
                <c:pt idx="43854">
                  <c:v>0.31719975515420201</c:v>
                </c:pt>
                <c:pt idx="43855">
                  <c:v>0.32253410333092603</c:v>
                </c:pt>
                <c:pt idx="43856">
                  <c:v>0.32771853571571702</c:v>
                </c:pt>
                <c:pt idx="43857">
                  <c:v>0.33253084224454799</c:v>
                </c:pt>
                <c:pt idx="43858">
                  <c:v>0.33725346078867302</c:v>
                </c:pt>
                <c:pt idx="43859">
                  <c:v>0.34139639629473101</c:v>
                </c:pt>
                <c:pt idx="43860">
                  <c:v>0.34538963647824</c:v>
                </c:pt>
                <c:pt idx="43861">
                  <c:v>0.34873593792299901</c:v>
                </c:pt>
                <c:pt idx="43862">
                  <c:v>0.35181587008028098</c:v>
                </c:pt>
                <c:pt idx="43863">
                  <c:v>0.355110568090031</c:v>
                </c:pt>
                <c:pt idx="43864">
                  <c:v>0.35743740528940698</c:v>
                </c:pt>
                <c:pt idx="43865">
                  <c:v>0.35982193579487398</c:v>
                </c:pt>
                <c:pt idx="43866">
                  <c:v>0.36140173639577</c:v>
                </c:pt>
                <c:pt idx="43867">
                  <c:v>0.363017958668512</c:v>
                </c:pt>
                <c:pt idx="43868">
                  <c:v>0.364087761316159</c:v>
                </c:pt>
                <c:pt idx="43869">
                  <c:v>0.36495071396451401</c:v>
                </c:pt>
                <c:pt idx="43870">
                  <c:v>0.36550748224785701</c:v>
                </c:pt>
                <c:pt idx="43871">
                  <c:v>0.36557837938681598</c:v>
                </c:pt>
                <c:pt idx="43872">
                  <c:v>0.36565018141572297</c:v>
                </c:pt>
                <c:pt idx="43873">
                  <c:v>0.36506920218383998</c:v>
                </c:pt>
                <c:pt idx="43874">
                  <c:v>0.36466508703050599</c:v>
                </c:pt>
                <c:pt idx="43875">
                  <c:v>0.36370402705185001</c:v>
                </c:pt>
                <c:pt idx="43876">
                  <c:v>0.36273748939400202</c:v>
                </c:pt>
                <c:pt idx="43877">
                  <c:v>0.36147321502906699</c:v>
                </c:pt>
                <c:pt idx="43878">
                  <c:v>0.359529545073144</c:v>
                </c:pt>
                <c:pt idx="43879">
                  <c:v>0.35797028028206801</c:v>
                </c:pt>
                <c:pt idx="43880">
                  <c:v>0.355797422575024</c:v>
                </c:pt>
                <c:pt idx="43881">
                  <c:v>0.35392926217956799</c:v>
                </c:pt>
                <c:pt idx="43882">
                  <c:v>0.35124422668521699</c:v>
                </c:pt>
                <c:pt idx="43883">
                  <c:v>0.34864601811713503</c:v>
                </c:pt>
                <c:pt idx="43884">
                  <c:v>0.34592759631180497</c:v>
                </c:pt>
                <c:pt idx="43885">
                  <c:v>0.34322994265683798</c:v>
                </c:pt>
                <c:pt idx="43886">
                  <c:v>0.34026935481821802</c:v>
                </c:pt>
                <c:pt idx="43887">
                  <c:v>0.33719207449830402</c:v>
                </c:pt>
                <c:pt idx="43888">
                  <c:v>0.33392093869725598</c:v>
                </c:pt>
                <c:pt idx="43889">
                  <c:v>0.330582470731067</c:v>
                </c:pt>
                <c:pt idx="43890">
                  <c:v>0.32761645505577303</c:v>
                </c:pt>
                <c:pt idx="43891">
                  <c:v>0.323973334016258</c:v>
                </c:pt>
                <c:pt idx="43892">
                  <c:v>0.320764481827643</c:v>
                </c:pt>
                <c:pt idx="43893">
                  <c:v>0.31703496990234098</c:v>
                </c:pt>
                <c:pt idx="43894">
                  <c:v>0.31341524599480097</c:v>
                </c:pt>
                <c:pt idx="43895">
                  <c:v>0.31001749782906002</c:v>
                </c:pt>
                <c:pt idx="43896">
                  <c:v>0.30627313617343199</c:v>
                </c:pt>
                <c:pt idx="43897">
                  <c:v>0.30269609462922498</c:v>
                </c:pt>
                <c:pt idx="43898">
                  <c:v>0.29882639101101599</c:v>
                </c:pt>
                <c:pt idx="43899">
                  <c:v>0.29531687584268002</c:v>
                </c:pt>
                <c:pt idx="43900">
                  <c:v>0.29171203071035201</c:v>
                </c:pt>
                <c:pt idx="43901">
                  <c:v>0.28837439356363198</c:v>
                </c:pt>
                <c:pt idx="43902">
                  <c:v>0.28452335529324202</c:v>
                </c:pt>
                <c:pt idx="43903">
                  <c:v>0.28113838187304002</c:v>
                </c:pt>
                <c:pt idx="43904">
                  <c:v>0.277473315035693</c:v>
                </c:pt>
                <c:pt idx="43905">
                  <c:v>0.27390097955292803</c:v>
                </c:pt>
                <c:pt idx="43906">
                  <c:v>0.27064729975821999</c:v>
                </c:pt>
                <c:pt idx="43907">
                  <c:v>0.26709743857031398</c:v>
                </c:pt>
                <c:pt idx="43908">
                  <c:v>0.26366965192520198</c:v>
                </c:pt>
                <c:pt idx="43909">
                  <c:v>0.26006788443135098</c:v>
                </c:pt>
                <c:pt idx="43910">
                  <c:v>0.256495230697597</c:v>
                </c:pt>
                <c:pt idx="43911">
                  <c:v>0.25335647900584901</c:v>
                </c:pt>
                <c:pt idx="43912">
                  <c:v>0.24988599102734299</c:v>
                </c:pt>
                <c:pt idx="43913">
                  <c:v>0.246542973600893</c:v>
                </c:pt>
                <c:pt idx="43914">
                  <c:v>0.24336319178519</c:v>
                </c:pt>
                <c:pt idx="43915">
                  <c:v>0.23972419530236699</c:v>
                </c:pt>
                <c:pt idx="43916">
                  <c:v>0.23676800890432401</c:v>
                </c:pt>
                <c:pt idx="43917">
                  <c:v>0.23374824785541801</c:v>
                </c:pt>
                <c:pt idx="43918">
                  <c:v>0.230427930582111</c:v>
                </c:pt>
                <c:pt idx="43919">
                  <c:v>0.22717771808843201</c:v>
                </c:pt>
                <c:pt idx="43920">
                  <c:v>0.22384877611249701</c:v>
                </c:pt>
                <c:pt idx="43921">
                  <c:v>0.22092665130863101</c:v>
                </c:pt>
                <c:pt idx="43922">
                  <c:v>0.21773264915414001</c:v>
                </c:pt>
                <c:pt idx="43923">
                  <c:v>0.21452935266647999</c:v>
                </c:pt>
                <c:pt idx="43924">
                  <c:v>0.211402044264314</c:v>
                </c:pt>
                <c:pt idx="43925">
                  <c:v>0.20801087124194001</c:v>
                </c:pt>
                <c:pt idx="43926">
                  <c:v>0.205050582169262</c:v>
                </c:pt>
                <c:pt idx="43927">
                  <c:v>0.202019982359538</c:v>
                </c:pt>
                <c:pt idx="43928">
                  <c:v>0.198809033872511</c:v>
                </c:pt>
                <c:pt idx="43929">
                  <c:v>0.195699927562727</c:v>
                </c:pt>
                <c:pt idx="43930">
                  <c:v>0.192630923606359</c:v>
                </c:pt>
                <c:pt idx="43931">
                  <c:v>0.18952963108238599</c:v>
                </c:pt>
                <c:pt idx="43932">
                  <c:v>0.18629153529744899</c:v>
                </c:pt>
                <c:pt idx="43933">
                  <c:v>0.18356849150722801</c:v>
                </c:pt>
                <c:pt idx="43934">
                  <c:v>0.18026113265306601</c:v>
                </c:pt>
                <c:pt idx="43935">
                  <c:v>0.17724291537321801</c:v>
                </c:pt>
                <c:pt idx="43936">
                  <c:v>0.17420123036139601</c:v>
                </c:pt>
                <c:pt idx="43937">
                  <c:v>0.171104751147301</c:v>
                </c:pt>
                <c:pt idx="43938">
                  <c:v>0.16812800468067499</c:v>
                </c:pt>
                <c:pt idx="43939">
                  <c:v>0.16509785260360599</c:v>
                </c:pt>
                <c:pt idx="43940">
                  <c:v>0.16234104678911901</c:v>
                </c:pt>
                <c:pt idx="43941">
                  <c:v>0.159420808699027</c:v>
                </c:pt>
                <c:pt idx="43942">
                  <c:v>0.156459774286727</c:v>
                </c:pt>
                <c:pt idx="43943">
                  <c:v>0.15388595206129199</c:v>
                </c:pt>
                <c:pt idx="43944">
                  <c:v>0.15120114232908599</c:v>
                </c:pt>
                <c:pt idx="43945">
                  <c:v>0.14849625095655899</c:v>
                </c:pt>
                <c:pt idx="43946">
                  <c:v>0.14598563029171299</c:v>
                </c:pt>
                <c:pt idx="43947">
                  <c:v>0.14325068119936801</c:v>
                </c:pt>
                <c:pt idx="43948">
                  <c:v>0.14064687881844301</c:v>
                </c:pt>
                <c:pt idx="43949">
                  <c:v>0.13833284128194401</c:v>
                </c:pt>
                <c:pt idx="43950">
                  <c:v>0.13608897472829901</c:v>
                </c:pt>
                <c:pt idx="43951">
                  <c:v>0.133921275002193</c:v>
                </c:pt>
                <c:pt idx="43952">
                  <c:v>0.13155543885500801</c:v>
                </c:pt>
                <c:pt idx="43953">
                  <c:v>0.12946234257321301</c:v>
                </c:pt>
                <c:pt idx="43954">
                  <c:v>0.127716301533675</c:v>
                </c:pt>
                <c:pt idx="43955">
                  <c:v>0.12592268649390501</c:v>
                </c:pt>
                <c:pt idx="43956">
                  <c:v>0.12424937916354301</c:v>
                </c:pt>
                <c:pt idx="43957">
                  <c:v>0.122617135728479</c:v>
                </c:pt>
                <c:pt idx="43958">
                  <c:v>0.12096584295179499</c:v>
                </c:pt>
                <c:pt idx="43959">
                  <c:v>0.11945188251248599</c:v>
                </c:pt>
                <c:pt idx="43960">
                  <c:v>0.11843466390612201</c:v>
                </c:pt>
                <c:pt idx="43961">
                  <c:v>0.117181741709124</c:v>
                </c:pt>
                <c:pt idx="43962">
                  <c:v>0.11613590839842</c:v>
                </c:pt>
                <c:pt idx="43963">
                  <c:v>0.11508008866824</c:v>
                </c:pt>
                <c:pt idx="43964">
                  <c:v>0.11407776635917299</c:v>
                </c:pt>
                <c:pt idx="43965">
                  <c:v>0.113553707431668</c:v>
                </c:pt>
                <c:pt idx="43966">
                  <c:v>0.112878413937971</c:v>
                </c:pt>
                <c:pt idx="43967">
                  <c:v>0.112518975682196</c:v>
                </c:pt>
                <c:pt idx="43968">
                  <c:v>0.11191939850209601</c:v>
                </c:pt>
                <c:pt idx="43969">
                  <c:v>0.111548232288722</c:v>
                </c:pt>
                <c:pt idx="43970">
                  <c:v>0.111436561344549</c:v>
                </c:pt>
                <c:pt idx="43971">
                  <c:v>0.11140651910478901</c:v>
                </c:pt>
                <c:pt idx="43972">
                  <c:v>0.111326543859668</c:v>
                </c:pt>
                <c:pt idx="43973">
                  <c:v>0.111314175513286</c:v>
                </c:pt>
                <c:pt idx="43974">
                  <c:v>0.11129946318954401</c:v>
                </c:pt>
                <c:pt idx="43975">
                  <c:v>0.111194613617756</c:v>
                </c:pt>
                <c:pt idx="43976">
                  <c:v>0.111661957859318</c:v>
                </c:pt>
                <c:pt idx="43977">
                  <c:v>0.11182509715153501</c:v>
                </c:pt>
                <c:pt idx="43978">
                  <c:v>0.111994129239854</c:v>
                </c:pt>
                <c:pt idx="43979">
                  <c:v>0.112112239907369</c:v>
                </c:pt>
                <c:pt idx="43980">
                  <c:v>0.112311364717138</c:v>
                </c:pt>
                <c:pt idx="43981">
                  <c:v>0.112816480272945</c:v>
                </c:pt>
                <c:pt idx="43982">
                  <c:v>0.11282732470384001</c:v>
                </c:pt>
                <c:pt idx="43983">
                  <c:v>0.11306200581769001</c:v>
                </c:pt>
                <c:pt idx="43984">
                  <c:v>0.113094536675497</c:v>
                </c:pt>
                <c:pt idx="43985">
                  <c:v>0.11301382661470399</c:v>
                </c:pt>
                <c:pt idx="43986">
                  <c:v>0.113046670371065</c:v>
                </c:pt>
                <c:pt idx="43987">
                  <c:v>0.112986619916309</c:v>
                </c:pt>
                <c:pt idx="43988">
                  <c:v>0.11255846280788501</c:v>
                </c:pt>
                <c:pt idx="43989">
                  <c:v>0.11222847971898101</c:v>
                </c:pt>
                <c:pt idx="43990">
                  <c:v>0.111814097062319</c:v>
                </c:pt>
                <c:pt idx="43991">
                  <c:v>0.110965636069079</c:v>
                </c:pt>
                <c:pt idx="43992">
                  <c:v>0.110403924790408</c:v>
                </c:pt>
                <c:pt idx="43993">
                  <c:v>0.10954595897448401</c:v>
                </c:pt>
                <c:pt idx="43994">
                  <c:v>0.10850381588602601</c:v>
                </c:pt>
                <c:pt idx="43995">
                  <c:v>0.10724496753476</c:v>
                </c:pt>
                <c:pt idx="43996">
                  <c:v>0.10557809506040999</c:v>
                </c:pt>
                <c:pt idx="43997">
                  <c:v>0.10396368159378599</c:v>
                </c:pt>
                <c:pt idx="43998">
                  <c:v>0.102101372573428</c:v>
                </c:pt>
                <c:pt idx="43999">
                  <c:v>0.100077607827182</c:v>
                </c:pt>
                <c:pt idx="44000">
                  <c:v>9.7723418435106998E-2</c:v>
                </c:pt>
                <c:pt idx="44001">
                  <c:v>9.4875679286083495E-2</c:v>
                </c:pt>
                <c:pt idx="44002">
                  <c:v>9.20617339995905E-2</c:v>
                </c:pt>
                <c:pt idx="44003">
                  <c:v>8.9254899402860799E-2</c:v>
                </c:pt>
                <c:pt idx="44004">
                  <c:v>8.5846617670717995E-2</c:v>
                </c:pt>
                <c:pt idx="44005">
                  <c:v>8.2460093726033995E-2</c:v>
                </c:pt>
                <c:pt idx="44006">
                  <c:v>7.83002922781703E-2</c:v>
                </c:pt>
                <c:pt idx="44007">
                  <c:v>7.4240731335587895E-2</c:v>
                </c:pt>
                <c:pt idx="44008">
                  <c:v>7.0205224359438698E-2</c:v>
                </c:pt>
                <c:pt idx="44009">
                  <c:v>6.5547431577480095E-2</c:v>
                </c:pt>
                <c:pt idx="44010">
                  <c:v>6.0874802913092899E-2</c:v>
                </c:pt>
                <c:pt idx="44011">
                  <c:v>5.5744332538201699E-2</c:v>
                </c:pt>
                <c:pt idx="44012">
                  <c:v>5.0461644108821098E-2</c:v>
                </c:pt>
                <c:pt idx="44013">
                  <c:v>4.5190552975030399E-2</c:v>
                </c:pt>
                <c:pt idx="44014">
                  <c:v>3.9491475862347303E-2</c:v>
                </c:pt>
                <c:pt idx="44015">
                  <c:v>3.3603268042734703E-2</c:v>
                </c:pt>
                <c:pt idx="44016">
                  <c:v>2.73788548567961E-2</c:v>
                </c:pt>
                <c:pt idx="44017">
                  <c:v>2.1344906964980499E-2</c:v>
                </c:pt>
                <c:pt idx="44018">
                  <c:v>1.49265482380428E-2</c:v>
                </c:pt>
                <c:pt idx="44019">
                  <c:v>8.3268670581637307E-3</c:v>
                </c:pt>
                <c:pt idx="44020">
                  <c:v>1.78077271229297E-3</c:v>
                </c:pt>
                <c:pt idx="44021">
                  <c:v>-5.19730742860618E-3</c:v>
                </c:pt>
                <c:pt idx="44022">
                  <c:v>-1.19660647242635E-2</c:v>
                </c:pt>
                <c:pt idx="44023">
                  <c:v>-1.92499251576379E-2</c:v>
                </c:pt>
                <c:pt idx="44024">
                  <c:v>-2.6143229830267099E-2</c:v>
                </c:pt>
                <c:pt idx="44025">
                  <c:v>-3.3365717433899801E-2</c:v>
                </c:pt>
                <c:pt idx="44026">
                  <c:v>-4.0526302480151898E-2</c:v>
                </c:pt>
                <c:pt idx="44027">
                  <c:v>-4.7609280760567203E-2</c:v>
                </c:pt>
                <c:pt idx="44028">
                  <c:v>-5.5068827110851502E-2</c:v>
                </c:pt>
                <c:pt idx="44029">
                  <c:v>-6.2358350203816401E-2</c:v>
                </c:pt>
                <c:pt idx="44030">
                  <c:v>-6.9069531561780598E-2</c:v>
                </c:pt>
                <c:pt idx="44031">
                  <c:v>-7.6419378035168004E-2</c:v>
                </c:pt>
                <c:pt idx="44032">
                  <c:v>-8.3225004663735197E-2</c:v>
                </c:pt>
                <c:pt idx="44033">
                  <c:v>-9.03448172390037E-2</c:v>
                </c:pt>
                <c:pt idx="44034">
                  <c:v>-9.7351474382612893E-2</c:v>
                </c:pt>
                <c:pt idx="44035">
                  <c:v>-0.10355215015262099</c:v>
                </c:pt>
                <c:pt idx="44036">
                  <c:v>-0.110207772376165</c:v>
                </c:pt>
                <c:pt idx="44037">
                  <c:v>-0.116397477557612</c:v>
                </c:pt>
                <c:pt idx="44038">
                  <c:v>-0.122854699269099</c:v>
                </c:pt>
                <c:pt idx="44039">
                  <c:v>-0.12897662804985799</c:v>
                </c:pt>
                <c:pt idx="44040">
                  <c:v>-0.13446154789409101</c:v>
                </c:pt>
                <c:pt idx="44041">
                  <c:v>-0.14013407843338199</c:v>
                </c:pt>
                <c:pt idx="44042">
                  <c:v>-0.145556110507399</c:v>
                </c:pt>
                <c:pt idx="44043">
                  <c:v>-0.150982959586617</c:v>
                </c:pt>
                <c:pt idx="44044">
                  <c:v>-0.15579610770090799</c:v>
                </c:pt>
                <c:pt idx="44045">
                  <c:v>-0.160412776759154</c:v>
                </c:pt>
                <c:pt idx="44046">
                  <c:v>-0.16479075820025599</c:v>
                </c:pt>
                <c:pt idx="44047">
                  <c:v>-0.16877660125257099</c:v>
                </c:pt>
                <c:pt idx="44048">
                  <c:v>-0.172949953744128</c:v>
                </c:pt>
                <c:pt idx="44049">
                  <c:v>-0.176255236658968</c:v>
                </c:pt>
                <c:pt idx="44050">
                  <c:v>-0.17998197012578701</c:v>
                </c:pt>
                <c:pt idx="44051">
                  <c:v>-0.18277701398850099</c:v>
                </c:pt>
                <c:pt idx="44052">
                  <c:v>-0.18561348464605701</c:v>
                </c:pt>
                <c:pt idx="44053">
                  <c:v>-0.188455268658242</c:v>
                </c:pt>
                <c:pt idx="44054">
                  <c:v>-0.19063217257970499</c:v>
                </c:pt>
                <c:pt idx="44055">
                  <c:v>-0.19287824957750799</c:v>
                </c:pt>
                <c:pt idx="44056">
                  <c:v>-0.194544007128614</c:v>
                </c:pt>
                <c:pt idx="44057">
                  <c:v>-0.19600403526516399</c:v>
                </c:pt>
                <c:pt idx="44058">
                  <c:v>-0.19743702446227801</c:v>
                </c:pt>
                <c:pt idx="44059">
                  <c:v>-0.19869357360991299</c:v>
                </c:pt>
                <c:pt idx="44060">
                  <c:v>-0.19951298325748301</c:v>
                </c:pt>
                <c:pt idx="44061">
                  <c:v>-0.200334865285377</c:v>
                </c:pt>
                <c:pt idx="44062">
                  <c:v>-0.20073393971294801</c:v>
                </c:pt>
                <c:pt idx="44063">
                  <c:v>-0.201240642264889</c:v>
                </c:pt>
                <c:pt idx="44064">
                  <c:v>-0.20165791631180399</c:v>
                </c:pt>
                <c:pt idx="44065">
                  <c:v>-0.201727542523954</c:v>
                </c:pt>
                <c:pt idx="44066">
                  <c:v>-0.201915895894349</c:v>
                </c:pt>
                <c:pt idx="44067">
                  <c:v>-0.20169783298517499</c:v>
                </c:pt>
                <c:pt idx="44068">
                  <c:v>-0.20153861819553601</c:v>
                </c:pt>
                <c:pt idx="44069">
                  <c:v>-0.201563970624136</c:v>
                </c:pt>
                <c:pt idx="44070">
                  <c:v>-0.201311148908391</c:v>
                </c:pt>
                <c:pt idx="44071">
                  <c:v>-0.200921790645089</c:v>
                </c:pt>
                <c:pt idx="44072">
                  <c:v>-0.20059561138524901</c:v>
                </c:pt>
                <c:pt idx="44073">
                  <c:v>-0.20050250193504199</c:v>
                </c:pt>
                <c:pt idx="44074">
                  <c:v>-0.200282520076216</c:v>
                </c:pt>
                <c:pt idx="44075">
                  <c:v>-0.200317592877121</c:v>
                </c:pt>
                <c:pt idx="44076">
                  <c:v>-0.19990043837979901</c:v>
                </c:pt>
                <c:pt idx="44077">
                  <c:v>-0.200330675990361</c:v>
                </c:pt>
                <c:pt idx="44078">
                  <c:v>-0.200430979109542</c:v>
                </c:pt>
                <c:pt idx="44079">
                  <c:v>-0.20070270291794501</c:v>
                </c:pt>
                <c:pt idx="44080">
                  <c:v>-0.201223216237473</c:v>
                </c:pt>
                <c:pt idx="44081">
                  <c:v>-0.20170765530645199</c:v>
                </c:pt>
                <c:pt idx="44082">
                  <c:v>-0.20266037246237301</c:v>
                </c:pt>
                <c:pt idx="44083">
                  <c:v>-0.20369031458439099</c:v>
                </c:pt>
                <c:pt idx="44084">
                  <c:v>-0.20482537883681101</c:v>
                </c:pt>
                <c:pt idx="44085">
                  <c:v>-0.20614126159116899</c:v>
                </c:pt>
                <c:pt idx="44086">
                  <c:v>-0.20787981412144199</c:v>
                </c:pt>
                <c:pt idx="44087">
                  <c:v>-0.20976584795287301</c:v>
                </c:pt>
                <c:pt idx="44088">
                  <c:v>-0.211950713860938</c:v>
                </c:pt>
                <c:pt idx="44089">
                  <c:v>-0.21439939513187201</c:v>
                </c:pt>
                <c:pt idx="44090">
                  <c:v>-0.216739982383717</c:v>
                </c:pt>
                <c:pt idx="44091">
                  <c:v>-0.219861541762463</c:v>
                </c:pt>
                <c:pt idx="44092">
                  <c:v>-0.22293429781138899</c:v>
                </c:pt>
                <c:pt idx="44093">
                  <c:v>-0.22644741838080201</c:v>
                </c:pt>
                <c:pt idx="44094">
                  <c:v>-0.23008029002118099</c:v>
                </c:pt>
                <c:pt idx="44095">
                  <c:v>-0.23379016902216501</c:v>
                </c:pt>
                <c:pt idx="44096">
                  <c:v>-0.238175241166384</c:v>
                </c:pt>
                <c:pt idx="44097">
                  <c:v>-0.242410273825479</c:v>
                </c:pt>
                <c:pt idx="44098">
                  <c:v>-0.24714683627724099</c:v>
                </c:pt>
                <c:pt idx="44099">
                  <c:v>-0.25164585092768599</c:v>
                </c:pt>
                <c:pt idx="44100">
                  <c:v>-0.25686006256243898</c:v>
                </c:pt>
                <c:pt idx="44101">
                  <c:v>-0.26207681414655098</c:v>
                </c:pt>
                <c:pt idx="44102">
                  <c:v>-0.26756306029510601</c:v>
                </c:pt>
                <c:pt idx="44103">
                  <c:v>-0.27323089445467402</c:v>
                </c:pt>
                <c:pt idx="44104">
                  <c:v>-0.27872301943736</c:v>
                </c:pt>
                <c:pt idx="44105">
                  <c:v>-0.28497603302348501</c:v>
                </c:pt>
                <c:pt idx="44106">
                  <c:v>-0.29077671978206898</c:v>
                </c:pt>
                <c:pt idx="44107">
                  <c:v>-0.297138599770783</c:v>
                </c:pt>
                <c:pt idx="44108">
                  <c:v>-0.30318774701215001</c:v>
                </c:pt>
                <c:pt idx="44109">
                  <c:v>-0.30943636111640099</c:v>
                </c:pt>
                <c:pt idx="44110">
                  <c:v>-0.31592019539114102</c:v>
                </c:pt>
                <c:pt idx="44111">
                  <c:v>-0.32210863276688301</c:v>
                </c:pt>
                <c:pt idx="44112">
                  <c:v>-0.32844180362664599</c:v>
                </c:pt>
                <c:pt idx="44113">
                  <c:v>-0.33469144025279202</c:v>
                </c:pt>
                <c:pt idx="44114">
                  <c:v>-0.34088864699439803</c:v>
                </c:pt>
                <c:pt idx="44115">
                  <c:v>-0.34712341254860302</c:v>
                </c:pt>
                <c:pt idx="44116">
                  <c:v>-0.35336355303525901</c:v>
                </c:pt>
                <c:pt idx="44117">
                  <c:v>-0.35925806242700498</c:v>
                </c:pt>
                <c:pt idx="44118">
                  <c:v>-0.36515874667727799</c:v>
                </c:pt>
                <c:pt idx="44119">
                  <c:v>-0.37092424771368299</c:v>
                </c:pt>
                <c:pt idx="44120">
                  <c:v>-0.37644812761517299</c:v>
                </c:pt>
                <c:pt idx="44121">
                  <c:v>-0.381885525372825</c:v>
                </c:pt>
                <c:pt idx="44122">
                  <c:v>-0.38700302406291998</c:v>
                </c:pt>
                <c:pt idx="44123">
                  <c:v>-0.39185177432445001</c:v>
                </c:pt>
                <c:pt idx="44124">
                  <c:v>-0.39637423824123202</c:v>
                </c:pt>
                <c:pt idx="44125">
                  <c:v>-0.40071328281218999</c:v>
                </c:pt>
                <c:pt idx="44126">
                  <c:v>-0.40481025679309401</c:v>
                </c:pt>
                <c:pt idx="44127">
                  <c:v>-0.40856205346121599</c:v>
                </c:pt>
                <c:pt idx="44128">
                  <c:v>-0.41205840844298097</c:v>
                </c:pt>
                <c:pt idx="44129">
                  <c:v>-0.41516310697449499</c:v>
                </c:pt>
                <c:pt idx="44130">
                  <c:v>-0.41781566913245899</c:v>
                </c:pt>
                <c:pt idx="44131">
                  <c:v>-0.42015383998263101</c:v>
                </c:pt>
                <c:pt idx="44132">
                  <c:v>-0.42242336139007203</c:v>
                </c:pt>
                <c:pt idx="44133">
                  <c:v>-0.42399510367027399</c:v>
                </c:pt>
                <c:pt idx="44134">
                  <c:v>-0.42534212909970498</c:v>
                </c:pt>
                <c:pt idx="44135">
                  <c:v>-0.42616924674886297</c:v>
                </c:pt>
                <c:pt idx="44136">
                  <c:v>-0.42673456385752001</c:v>
                </c:pt>
                <c:pt idx="44137">
                  <c:v>-0.426994145147224</c:v>
                </c:pt>
                <c:pt idx="44138">
                  <c:v>-0.42668566549366199</c:v>
                </c:pt>
                <c:pt idx="44139">
                  <c:v>-0.42623996208537002</c:v>
                </c:pt>
                <c:pt idx="44140">
                  <c:v>-0.42515731135544099</c:v>
                </c:pt>
                <c:pt idx="44141">
                  <c:v>-0.42382437716649701</c:v>
                </c:pt>
                <c:pt idx="44142">
                  <c:v>-0.422251482874198</c:v>
                </c:pt>
                <c:pt idx="44143">
                  <c:v>-0.42037974461400701</c:v>
                </c:pt>
                <c:pt idx="44144">
                  <c:v>-0.41792566517235102</c:v>
                </c:pt>
                <c:pt idx="44145">
                  <c:v>-0.41523292318057298</c:v>
                </c:pt>
                <c:pt idx="44146">
                  <c:v>-0.41244924077794698</c:v>
                </c:pt>
                <c:pt idx="44147">
                  <c:v>-0.40919646897541001</c:v>
                </c:pt>
                <c:pt idx="44148">
                  <c:v>-0.40576448470408</c:v>
                </c:pt>
                <c:pt idx="44149">
                  <c:v>-0.40199847404668798</c:v>
                </c:pt>
                <c:pt idx="44150">
                  <c:v>-0.39803849984815298</c:v>
                </c:pt>
                <c:pt idx="44151">
                  <c:v>-0.39378342973258701</c:v>
                </c:pt>
                <c:pt idx="44152">
                  <c:v>-0.38954134027658599</c:v>
                </c:pt>
                <c:pt idx="44153">
                  <c:v>-0.385082364862252</c:v>
                </c:pt>
                <c:pt idx="44154">
                  <c:v>-0.38029826335921901</c:v>
                </c:pt>
                <c:pt idx="44155">
                  <c:v>-0.37554041699907598</c:v>
                </c:pt>
                <c:pt idx="44156">
                  <c:v>-0.37083066997198599</c:v>
                </c:pt>
                <c:pt idx="44157">
                  <c:v>-0.36592887293333598</c:v>
                </c:pt>
                <c:pt idx="44158">
                  <c:v>-0.36082806136241802</c:v>
                </c:pt>
                <c:pt idx="44159">
                  <c:v>-0.35600812614300598</c:v>
                </c:pt>
                <c:pt idx="44160">
                  <c:v>-0.35107999505320098</c:v>
                </c:pt>
                <c:pt idx="44161">
                  <c:v>-0.34607620081920698</c:v>
                </c:pt>
                <c:pt idx="44162">
                  <c:v>-0.34120409066150498</c:v>
                </c:pt>
                <c:pt idx="44163">
                  <c:v>-0.33629780735338799</c:v>
                </c:pt>
                <c:pt idx="44164">
                  <c:v>-0.33180338906388201</c:v>
                </c:pt>
                <c:pt idx="44165">
                  <c:v>-0.32715386698429</c:v>
                </c:pt>
                <c:pt idx="44166">
                  <c:v>-0.32258157737677801</c:v>
                </c:pt>
                <c:pt idx="44167">
                  <c:v>-0.31824011968417698</c:v>
                </c:pt>
                <c:pt idx="44168">
                  <c:v>-0.31403142309510002</c:v>
                </c:pt>
                <c:pt idx="44169">
                  <c:v>-0.31045945437695699</c:v>
                </c:pt>
                <c:pt idx="44170">
                  <c:v>-0.30661653566217201</c:v>
                </c:pt>
                <c:pt idx="44171">
                  <c:v>-0.30301684159460002</c:v>
                </c:pt>
                <c:pt idx="44172">
                  <c:v>-0.299866118032175</c:v>
                </c:pt>
                <c:pt idx="44173">
                  <c:v>-0.29692237833309298</c:v>
                </c:pt>
                <c:pt idx="44174">
                  <c:v>-0.29432139209653901</c:v>
                </c:pt>
                <c:pt idx="44175">
                  <c:v>-0.291913523636256</c:v>
                </c:pt>
                <c:pt idx="44176">
                  <c:v>-0.28967102184799898</c:v>
                </c:pt>
                <c:pt idx="44177">
                  <c:v>-0.287713690356102</c:v>
                </c:pt>
                <c:pt idx="44178">
                  <c:v>-0.28616912667897998</c:v>
                </c:pt>
                <c:pt idx="44179">
                  <c:v>-0.28491385816467801</c:v>
                </c:pt>
                <c:pt idx="44180">
                  <c:v>-0.28412529674002901</c:v>
                </c:pt>
                <c:pt idx="44181">
                  <c:v>-0.28330843627789098</c:v>
                </c:pt>
                <c:pt idx="44182">
                  <c:v>-0.28296024080230398</c:v>
                </c:pt>
                <c:pt idx="44183">
                  <c:v>-0.28310364971428498</c:v>
                </c:pt>
                <c:pt idx="44184">
                  <c:v>-0.28336706419441798</c:v>
                </c:pt>
                <c:pt idx="44185">
                  <c:v>-0.28404996366766899</c:v>
                </c:pt>
                <c:pt idx="44186">
                  <c:v>-0.28471947374704099</c:v>
                </c:pt>
                <c:pt idx="44187">
                  <c:v>-0.28587988439596002</c:v>
                </c:pt>
                <c:pt idx="44188">
                  <c:v>-0.28691193460740599</c:v>
                </c:pt>
                <c:pt idx="44189">
                  <c:v>-0.28873551742633302</c:v>
                </c:pt>
                <c:pt idx="44190">
                  <c:v>-0.29052069306824302</c:v>
                </c:pt>
                <c:pt idx="44191">
                  <c:v>-0.292386676217813</c:v>
                </c:pt>
                <c:pt idx="44192">
                  <c:v>-0.29467277508210599</c:v>
                </c:pt>
                <c:pt idx="44193">
                  <c:v>-0.29675214773970299</c:v>
                </c:pt>
                <c:pt idx="44194">
                  <c:v>-0.29931372443292698</c:v>
                </c:pt>
                <c:pt idx="44195">
                  <c:v>-0.30191393644402897</c:v>
                </c:pt>
                <c:pt idx="44196">
                  <c:v>-0.30504331974851701</c:v>
                </c:pt>
                <c:pt idx="44197">
                  <c:v>-0.30770846281228298</c:v>
                </c:pt>
                <c:pt idx="44198">
                  <c:v>-0.310670335928806</c:v>
                </c:pt>
                <c:pt idx="44199">
                  <c:v>-0.31352173880295697</c:v>
                </c:pt>
                <c:pt idx="44200">
                  <c:v>-0.31651822933738499</c:v>
                </c:pt>
                <c:pt idx="44201">
                  <c:v>-0.31982859015215498</c:v>
                </c:pt>
                <c:pt idx="44202">
                  <c:v>-0.322547572039726</c:v>
                </c:pt>
                <c:pt idx="44203">
                  <c:v>-0.32539180495986703</c:v>
                </c:pt>
                <c:pt idx="44204">
                  <c:v>-0.32784852708307</c:v>
                </c:pt>
                <c:pt idx="44205">
                  <c:v>-0.33066911721051301</c:v>
                </c:pt>
                <c:pt idx="44206">
                  <c:v>-0.33327722845851798</c:v>
                </c:pt>
                <c:pt idx="44207">
                  <c:v>-0.33587606568600997</c:v>
                </c:pt>
                <c:pt idx="44208">
                  <c:v>-0.33796524542532602</c:v>
                </c:pt>
                <c:pt idx="44209">
                  <c:v>-0.339701644349651</c:v>
                </c:pt>
                <c:pt idx="44210">
                  <c:v>-0.34161809751322297</c:v>
                </c:pt>
                <c:pt idx="44211">
                  <c:v>-0.343452977632276</c:v>
                </c:pt>
                <c:pt idx="44212">
                  <c:v>-0.34476154440155699</c:v>
                </c:pt>
                <c:pt idx="44213">
                  <c:v>-0.34545883798718102</c:v>
                </c:pt>
                <c:pt idx="44214">
                  <c:v>-0.34639038411115503</c:v>
                </c:pt>
                <c:pt idx="44215">
                  <c:v>-0.346538760711047</c:v>
                </c:pt>
                <c:pt idx="44216">
                  <c:v>-0.346879440033243</c:v>
                </c:pt>
                <c:pt idx="44217">
                  <c:v>-0.34649758226327598</c:v>
                </c:pt>
                <c:pt idx="44218">
                  <c:v>-0.34605705239617501</c:v>
                </c:pt>
                <c:pt idx="44219">
                  <c:v>-0.34498027190240599</c:v>
                </c:pt>
                <c:pt idx="44220">
                  <c:v>-0.34369463548201901</c:v>
                </c:pt>
                <c:pt idx="44221">
                  <c:v>-0.34198651448478601</c:v>
                </c:pt>
                <c:pt idx="44222">
                  <c:v>-0.33982945103023698</c:v>
                </c:pt>
                <c:pt idx="44223">
                  <c:v>-0.33783183325224198</c:v>
                </c:pt>
                <c:pt idx="44224">
                  <c:v>-0.33471225906384999</c:v>
                </c:pt>
                <c:pt idx="44225">
                  <c:v>-0.33162542153642099</c:v>
                </c:pt>
                <c:pt idx="44226">
                  <c:v>-0.32780438698235198</c:v>
                </c:pt>
                <c:pt idx="44227">
                  <c:v>-0.32423479270258199</c:v>
                </c:pt>
                <c:pt idx="44228">
                  <c:v>-0.319919907725987</c:v>
                </c:pt>
                <c:pt idx="44229">
                  <c:v>-0.31510193186105701</c:v>
                </c:pt>
                <c:pt idx="44230">
                  <c:v>-0.31003783852751099</c:v>
                </c:pt>
                <c:pt idx="44231">
                  <c:v>-0.30462971656247001</c:v>
                </c:pt>
                <c:pt idx="44232">
                  <c:v>-0.29923644846979103</c:v>
                </c:pt>
                <c:pt idx="44233">
                  <c:v>-0.29342136343876402</c:v>
                </c:pt>
                <c:pt idx="44234">
                  <c:v>-0.287454035044238</c:v>
                </c:pt>
                <c:pt idx="44235">
                  <c:v>-0.28074660289430298</c:v>
                </c:pt>
                <c:pt idx="44236">
                  <c:v>-0.27415657613194899</c:v>
                </c:pt>
                <c:pt idx="44237">
                  <c:v>-0.26718489817970498</c:v>
                </c:pt>
                <c:pt idx="44238">
                  <c:v>-0.26063951086405901</c:v>
                </c:pt>
                <c:pt idx="44239">
                  <c:v>-0.25332951207201698</c:v>
                </c:pt>
                <c:pt idx="44240">
                  <c:v>-0.24566127481466099</c:v>
                </c:pt>
                <c:pt idx="44241">
                  <c:v>-0.23835024430667701</c:v>
                </c:pt>
                <c:pt idx="44242">
                  <c:v>-0.23085979610649601</c:v>
                </c:pt>
                <c:pt idx="44243">
                  <c:v>-0.22336645131830901</c:v>
                </c:pt>
                <c:pt idx="44244">
                  <c:v>-0.21545887136095501</c:v>
                </c:pt>
                <c:pt idx="44245">
                  <c:v>-0.20819544223243899</c:v>
                </c:pt>
                <c:pt idx="44246">
                  <c:v>-0.200234191082138</c:v>
                </c:pt>
                <c:pt idx="44247">
                  <c:v>-0.192957924126678</c:v>
                </c:pt>
                <c:pt idx="44248">
                  <c:v>-0.185315204806345</c:v>
                </c:pt>
                <c:pt idx="44249">
                  <c:v>-0.17797444459099701</c:v>
                </c:pt>
                <c:pt idx="44250">
                  <c:v>-0.17107246101913801</c:v>
                </c:pt>
                <c:pt idx="44251">
                  <c:v>-0.16366708526652701</c:v>
                </c:pt>
                <c:pt idx="44252">
                  <c:v>-0.156968809384161</c:v>
                </c:pt>
                <c:pt idx="44253">
                  <c:v>-0.15008845956973599</c:v>
                </c:pt>
                <c:pt idx="44254">
                  <c:v>-0.14417377354192801</c:v>
                </c:pt>
                <c:pt idx="44255">
                  <c:v>-0.137910557849727</c:v>
                </c:pt>
                <c:pt idx="44256">
                  <c:v>-0.13191012510147301</c:v>
                </c:pt>
                <c:pt idx="44257">
                  <c:v>-0.126191724391917</c:v>
                </c:pt>
                <c:pt idx="44258">
                  <c:v>-0.12070396418547601</c:v>
                </c:pt>
                <c:pt idx="44259">
                  <c:v>-0.116296677863672</c:v>
                </c:pt>
                <c:pt idx="44260">
                  <c:v>-0.111658368468658</c:v>
                </c:pt>
                <c:pt idx="44261">
                  <c:v>-0.107499738786974</c:v>
                </c:pt>
                <c:pt idx="44262">
                  <c:v>-0.10324964145146399</c:v>
                </c:pt>
                <c:pt idx="44263">
                  <c:v>-0.10002898536931901</c:v>
                </c:pt>
                <c:pt idx="44264">
                  <c:v>-9.7167357493434595E-2</c:v>
                </c:pt>
                <c:pt idx="44265">
                  <c:v>-9.4739482852880197E-2</c:v>
                </c:pt>
                <c:pt idx="44266">
                  <c:v>-9.2445959560798097E-2</c:v>
                </c:pt>
                <c:pt idx="44267">
                  <c:v>-9.0371209960436294E-2</c:v>
                </c:pt>
                <c:pt idx="44268">
                  <c:v>-8.9384818583555195E-2</c:v>
                </c:pt>
                <c:pt idx="44269">
                  <c:v>-8.8480624594612797E-2</c:v>
                </c:pt>
                <c:pt idx="44270">
                  <c:v>-8.8119812279080098E-2</c:v>
                </c:pt>
                <c:pt idx="44271">
                  <c:v>-8.8001895567795904E-2</c:v>
                </c:pt>
                <c:pt idx="44272">
                  <c:v>-8.8377469060332295E-2</c:v>
                </c:pt>
                <c:pt idx="44273">
                  <c:v>-8.9110757182291306E-2</c:v>
                </c:pt>
                <c:pt idx="44274">
                  <c:v>-9.05910020678245E-2</c:v>
                </c:pt>
                <c:pt idx="44275">
                  <c:v>-9.2283191012620905E-2</c:v>
                </c:pt>
                <c:pt idx="44276">
                  <c:v>-9.38715776726919E-2</c:v>
                </c:pt>
                <c:pt idx="44277">
                  <c:v>-9.69295935960542E-2</c:v>
                </c:pt>
                <c:pt idx="44278">
                  <c:v>-9.9285860020818698E-2</c:v>
                </c:pt>
                <c:pt idx="44279">
                  <c:v>-0.10268440997402201</c:v>
                </c:pt>
                <c:pt idx="44280">
                  <c:v>-0.105978507513745</c:v>
                </c:pt>
                <c:pt idx="44281">
                  <c:v>-0.10987132174434</c:v>
                </c:pt>
                <c:pt idx="44282">
                  <c:v>-0.114256593396188</c:v>
                </c:pt>
                <c:pt idx="44283">
                  <c:v>-0.11807411610506501</c:v>
                </c:pt>
                <c:pt idx="44284">
                  <c:v>-0.122646063030199</c:v>
                </c:pt>
                <c:pt idx="44285">
                  <c:v>-0.12723035079178299</c:v>
                </c:pt>
                <c:pt idx="44286">
                  <c:v>-0.132345096905854</c:v>
                </c:pt>
                <c:pt idx="44287">
                  <c:v>-0.137454612556863</c:v>
                </c:pt>
                <c:pt idx="44288">
                  <c:v>-0.142488771005537</c:v>
                </c:pt>
                <c:pt idx="44289">
                  <c:v>-0.14746681573063</c:v>
                </c:pt>
                <c:pt idx="44290">
                  <c:v>-0.15303212806781799</c:v>
                </c:pt>
                <c:pt idx="44291">
                  <c:v>-0.15845067228719301</c:v>
                </c:pt>
                <c:pt idx="44292">
                  <c:v>-0.16384249562560799</c:v>
                </c:pt>
                <c:pt idx="44293">
                  <c:v>-0.16904313578619501</c:v>
                </c:pt>
                <c:pt idx="44294">
                  <c:v>-0.17401196577612399</c:v>
                </c:pt>
                <c:pt idx="44295">
                  <c:v>-0.179270740239656</c:v>
                </c:pt>
                <c:pt idx="44296">
                  <c:v>-0.18422602195901</c:v>
                </c:pt>
                <c:pt idx="44297">
                  <c:v>-0.18908617258801799</c:v>
                </c:pt>
                <c:pt idx="44298">
                  <c:v>-0.19351191851240401</c:v>
                </c:pt>
                <c:pt idx="44299">
                  <c:v>-0.197715168927491</c:v>
                </c:pt>
                <c:pt idx="44300">
                  <c:v>-0.201858383070254</c:v>
                </c:pt>
                <c:pt idx="44301">
                  <c:v>-0.20579721576563001</c:v>
                </c:pt>
                <c:pt idx="44302">
                  <c:v>-0.20931224875819901</c:v>
                </c:pt>
                <c:pt idx="44303">
                  <c:v>-0.212383569446804</c:v>
                </c:pt>
                <c:pt idx="44304">
                  <c:v>-0.21523446058130699</c:v>
                </c:pt>
                <c:pt idx="44305">
                  <c:v>-0.21744503582445801</c:v>
                </c:pt>
                <c:pt idx="44306">
                  <c:v>-0.21949668318339699</c:v>
                </c:pt>
                <c:pt idx="44307">
                  <c:v>-0.220773366845049</c:v>
                </c:pt>
                <c:pt idx="44308">
                  <c:v>-0.22210840659792899</c:v>
                </c:pt>
                <c:pt idx="44309">
                  <c:v>-0.222703911656225</c:v>
                </c:pt>
                <c:pt idx="44310">
                  <c:v>-0.22273249431244199</c:v>
                </c:pt>
                <c:pt idx="44311">
                  <c:v>-0.22223532166120399</c:v>
                </c:pt>
                <c:pt idx="44312">
                  <c:v>-0.221302138940733</c:v>
                </c:pt>
                <c:pt idx="44313">
                  <c:v>-0.22031696818084101</c:v>
                </c:pt>
                <c:pt idx="44314">
                  <c:v>-0.21836709204570101</c:v>
                </c:pt>
                <c:pt idx="44315">
                  <c:v>-0.215990191146823</c:v>
                </c:pt>
                <c:pt idx="44316">
                  <c:v>-0.21291964973140101</c:v>
                </c:pt>
                <c:pt idx="44317">
                  <c:v>-0.209491293561792</c:v>
                </c:pt>
                <c:pt idx="44318">
                  <c:v>-0.205629860994019</c:v>
                </c:pt>
                <c:pt idx="44319">
                  <c:v>-0.20141562441172001</c:v>
                </c:pt>
                <c:pt idx="44320">
                  <c:v>-0.195995152000879</c:v>
                </c:pt>
                <c:pt idx="44321">
                  <c:v>-0.190533157866628</c:v>
                </c:pt>
                <c:pt idx="44322">
                  <c:v>-0.18437960903880499</c:v>
                </c:pt>
                <c:pt idx="44323">
                  <c:v>-0.178117945626943</c:v>
                </c:pt>
                <c:pt idx="44324">
                  <c:v>-0.17129443705851899</c:v>
                </c:pt>
                <c:pt idx="44325">
                  <c:v>-0.16365142488760401</c:v>
                </c:pt>
                <c:pt idx="44326">
                  <c:v>-0.155753925192438</c:v>
                </c:pt>
                <c:pt idx="44327">
                  <c:v>-0.14746345952575299</c:v>
                </c:pt>
                <c:pt idx="44328">
                  <c:v>-0.13899561617231199</c:v>
                </c:pt>
                <c:pt idx="44329">
                  <c:v>-0.12998956512319201</c:v>
                </c:pt>
                <c:pt idx="44330">
                  <c:v>-0.12046233145669299</c:v>
                </c:pt>
                <c:pt idx="44331">
                  <c:v>-0.110689753109238</c:v>
                </c:pt>
                <c:pt idx="44332">
                  <c:v>-0.10055080490351501</c:v>
                </c:pt>
                <c:pt idx="44333">
                  <c:v>-9.0338106993273007E-2</c:v>
                </c:pt>
                <c:pt idx="44334">
                  <c:v>-7.9433213806612293E-2</c:v>
                </c:pt>
                <c:pt idx="44335">
                  <c:v>-6.9021142352369294E-2</c:v>
                </c:pt>
                <c:pt idx="44336">
                  <c:v>-5.7831292108117202E-2</c:v>
                </c:pt>
                <c:pt idx="44337">
                  <c:v>-4.6573285261728901E-2</c:v>
                </c:pt>
                <c:pt idx="44338">
                  <c:v>-3.5162641602763202E-2</c:v>
                </c:pt>
                <c:pt idx="44339">
                  <c:v>-2.37594991887808E-2</c:v>
                </c:pt>
                <c:pt idx="44340">
                  <c:v>-1.26222245711059E-2</c:v>
                </c:pt>
                <c:pt idx="44341">
                  <c:v>-9.0954259583437701E-4</c:v>
                </c:pt>
                <c:pt idx="44342">
                  <c:v>1.05423107175291E-2</c:v>
                </c:pt>
                <c:pt idx="44343">
                  <c:v>2.2070178574167001E-2</c:v>
                </c:pt>
                <c:pt idx="44344">
                  <c:v>3.3509092377870101E-2</c:v>
                </c:pt>
                <c:pt idx="44345">
                  <c:v>4.4616942273795701E-2</c:v>
                </c:pt>
                <c:pt idx="44346">
                  <c:v>5.5711393990547801E-2</c:v>
                </c:pt>
                <c:pt idx="44347">
                  <c:v>6.7062794764179604E-2</c:v>
                </c:pt>
                <c:pt idx="44348">
                  <c:v>7.7973021609825194E-2</c:v>
                </c:pt>
                <c:pt idx="44349">
                  <c:v>8.8678895857305498E-2</c:v>
                </c:pt>
                <c:pt idx="44350">
                  <c:v>9.8755543879681107E-2</c:v>
                </c:pt>
                <c:pt idx="44351">
                  <c:v>0.108857620851081</c:v>
                </c:pt>
                <c:pt idx="44352">
                  <c:v>0.118935139835944</c:v>
                </c:pt>
                <c:pt idx="44353">
                  <c:v>0.12825880546899401</c:v>
                </c:pt>
                <c:pt idx="44354">
                  <c:v>0.13758406817765501</c:v>
                </c:pt>
                <c:pt idx="44355">
                  <c:v>0.14593151225315701</c:v>
                </c:pt>
                <c:pt idx="44356">
                  <c:v>0.154396949278783</c:v>
                </c:pt>
                <c:pt idx="44357">
                  <c:v>0.16251410737990099</c:v>
                </c:pt>
                <c:pt idx="44358">
                  <c:v>0.170099874860662</c:v>
                </c:pt>
                <c:pt idx="44359">
                  <c:v>0.177335979885759</c:v>
                </c:pt>
                <c:pt idx="44360">
                  <c:v>0.18375769201298001</c:v>
                </c:pt>
                <c:pt idx="44361">
                  <c:v>0.19033379728776101</c:v>
                </c:pt>
                <c:pt idx="44362">
                  <c:v>0.19577819601695101</c:v>
                </c:pt>
                <c:pt idx="44363">
                  <c:v>0.20140526478846699</c:v>
                </c:pt>
                <c:pt idx="44364">
                  <c:v>0.206179093776691</c:v>
                </c:pt>
                <c:pt idx="44365">
                  <c:v>0.21079716313697899</c:v>
                </c:pt>
                <c:pt idx="44366">
                  <c:v>0.21465208151503501</c:v>
                </c:pt>
                <c:pt idx="44367">
                  <c:v>0.217819993143196</c:v>
                </c:pt>
                <c:pt idx="44368">
                  <c:v>0.22104525131827499</c:v>
                </c:pt>
                <c:pt idx="44369">
                  <c:v>0.223477250832646</c:v>
                </c:pt>
                <c:pt idx="44370">
                  <c:v>0.225813211838927</c:v>
                </c:pt>
                <c:pt idx="44371">
                  <c:v>0.22729982267469201</c:v>
                </c:pt>
                <c:pt idx="44372">
                  <c:v>0.228418442046111</c:v>
                </c:pt>
                <c:pt idx="44373">
                  <c:v>0.22939540324530899</c:v>
                </c:pt>
                <c:pt idx="44374">
                  <c:v>0.229911782416861</c:v>
                </c:pt>
                <c:pt idx="44375">
                  <c:v>0.230065045286417</c:v>
                </c:pt>
                <c:pt idx="44376">
                  <c:v>0.22973885502100699</c:v>
                </c:pt>
                <c:pt idx="44377">
                  <c:v>0.22887826285833099</c:v>
                </c:pt>
                <c:pt idx="44378">
                  <c:v>0.22797750226011201</c:v>
                </c:pt>
                <c:pt idx="44379">
                  <c:v>0.227027991773531</c:v>
                </c:pt>
                <c:pt idx="44380">
                  <c:v>0.22545542571468599</c:v>
                </c:pt>
                <c:pt idx="44381">
                  <c:v>0.22359225028750099</c:v>
                </c:pt>
                <c:pt idx="44382">
                  <c:v>0.221421327851657</c:v>
                </c:pt>
                <c:pt idx="44383">
                  <c:v>0.219518552887629</c:v>
                </c:pt>
                <c:pt idx="44384">
                  <c:v>0.217110340793394</c:v>
                </c:pt>
                <c:pt idx="44385">
                  <c:v>0.214635934484321</c:v>
                </c:pt>
                <c:pt idx="44386">
                  <c:v>0.21201384032961801</c:v>
                </c:pt>
                <c:pt idx="44387">
                  <c:v>0.20949073052966699</c:v>
                </c:pt>
                <c:pt idx="44388">
                  <c:v>0.206812536484521</c:v>
                </c:pt>
                <c:pt idx="44389">
                  <c:v>0.20397953207227701</c:v>
                </c:pt>
                <c:pt idx="44390">
                  <c:v>0.201272674190624</c:v>
                </c:pt>
                <c:pt idx="44391">
                  <c:v>0.19857408504315099</c:v>
                </c:pt>
                <c:pt idx="44392">
                  <c:v>0.19643465567981699</c:v>
                </c:pt>
                <c:pt idx="44393">
                  <c:v>0.193515435015086</c:v>
                </c:pt>
                <c:pt idx="44394">
                  <c:v>0.191039603525017</c:v>
                </c:pt>
                <c:pt idx="44395">
                  <c:v>0.18894132719590501</c:v>
                </c:pt>
                <c:pt idx="44396">
                  <c:v>0.187139046624785</c:v>
                </c:pt>
                <c:pt idx="44397">
                  <c:v>0.18558612802496099</c:v>
                </c:pt>
                <c:pt idx="44398">
                  <c:v>0.18361142774854899</c:v>
                </c:pt>
                <c:pt idx="44399">
                  <c:v>0.18233593566608899</c:v>
                </c:pt>
                <c:pt idx="44400">
                  <c:v>0.181439892851609</c:v>
                </c:pt>
                <c:pt idx="44401">
                  <c:v>0.18107892800872299</c:v>
                </c:pt>
                <c:pt idx="44402">
                  <c:v>0.180789203823644</c:v>
                </c:pt>
                <c:pt idx="44403">
                  <c:v>0.180664445508363</c:v>
                </c:pt>
                <c:pt idx="44404">
                  <c:v>0.18090081297400801</c:v>
                </c:pt>
                <c:pt idx="44405">
                  <c:v>0.18192736613655999</c:v>
                </c:pt>
                <c:pt idx="44406">
                  <c:v>0.18311898651162001</c:v>
                </c:pt>
                <c:pt idx="44407">
                  <c:v>0.18470553566751299</c:v>
                </c:pt>
                <c:pt idx="44408">
                  <c:v>0.18668580834592899</c:v>
                </c:pt>
                <c:pt idx="44409">
                  <c:v>0.18894333556692799</c:v>
                </c:pt>
                <c:pt idx="44410">
                  <c:v>0.192273034449225</c:v>
                </c:pt>
                <c:pt idx="44411">
                  <c:v>0.19537154204370499</c:v>
                </c:pt>
                <c:pt idx="44412">
                  <c:v>0.19916795197513901</c:v>
                </c:pt>
                <c:pt idx="44413">
                  <c:v>0.20333815114633999</c:v>
                </c:pt>
                <c:pt idx="44414">
                  <c:v>0.20824115805659299</c:v>
                </c:pt>
                <c:pt idx="44415">
                  <c:v>0.21326171295567101</c:v>
                </c:pt>
                <c:pt idx="44416">
                  <c:v>0.218786774206115</c:v>
                </c:pt>
                <c:pt idx="44417">
                  <c:v>0.224592818245301</c:v>
                </c:pt>
                <c:pt idx="44418">
                  <c:v>0.230838335295415</c:v>
                </c:pt>
                <c:pt idx="44419">
                  <c:v>0.23782820337160501</c:v>
                </c:pt>
                <c:pt idx="44420">
                  <c:v>0.24458845682100999</c:v>
                </c:pt>
                <c:pt idx="44421">
                  <c:v>0.25225253673885201</c:v>
                </c:pt>
                <c:pt idx="44422">
                  <c:v>0.25980978114548098</c:v>
                </c:pt>
                <c:pt idx="44423">
                  <c:v>0.26839221306746502</c:v>
                </c:pt>
                <c:pt idx="44424">
                  <c:v>0.27691826115464802</c:v>
                </c:pt>
                <c:pt idx="44425">
                  <c:v>0.28527619192237402</c:v>
                </c:pt>
                <c:pt idx="44426">
                  <c:v>0.294353968507793</c:v>
                </c:pt>
                <c:pt idx="44427">
                  <c:v>0.30355176230034697</c:v>
                </c:pt>
                <c:pt idx="44428">
                  <c:v>0.31323983417426998</c:v>
                </c:pt>
                <c:pt idx="44429">
                  <c:v>0.322788071149197</c:v>
                </c:pt>
                <c:pt idx="44430">
                  <c:v>0.33221012150123702</c:v>
                </c:pt>
                <c:pt idx="44431">
                  <c:v>0.34204397029711597</c:v>
                </c:pt>
                <c:pt idx="44432">
                  <c:v>0.35210344257388199</c:v>
                </c:pt>
                <c:pt idx="44433">
                  <c:v>0.36202736963690701</c:v>
                </c:pt>
                <c:pt idx="44434">
                  <c:v>0.37199542560740101</c:v>
                </c:pt>
                <c:pt idx="44435">
                  <c:v>0.38172418002214697</c:v>
                </c:pt>
                <c:pt idx="44436">
                  <c:v>0.39166789528012902</c:v>
                </c:pt>
                <c:pt idx="44437">
                  <c:v>0.401867640475145</c:v>
                </c:pt>
                <c:pt idx="44438">
                  <c:v>0.41161621975069401</c:v>
                </c:pt>
                <c:pt idx="44439">
                  <c:v>0.42108365019055399</c:v>
                </c:pt>
                <c:pt idx="44440">
                  <c:v>0.43027168758421003</c:v>
                </c:pt>
                <c:pt idx="44441">
                  <c:v>0.43991031298900402</c:v>
                </c:pt>
                <c:pt idx="44442">
                  <c:v>0.44898048543483099</c:v>
                </c:pt>
                <c:pt idx="44443">
                  <c:v>0.45749117955249502</c:v>
                </c:pt>
                <c:pt idx="44444">
                  <c:v>0.46580737592737098</c:v>
                </c:pt>
                <c:pt idx="44445">
                  <c:v>0.47395424485917598</c:v>
                </c:pt>
                <c:pt idx="44446">
                  <c:v>0.48187014253318899</c:v>
                </c:pt>
                <c:pt idx="44447">
                  <c:v>0.48897976805634502</c:v>
                </c:pt>
                <c:pt idx="44448">
                  <c:v>0.49605617516685202</c:v>
                </c:pt>
                <c:pt idx="44449">
                  <c:v>0.50240546461730196</c:v>
                </c:pt>
                <c:pt idx="44450">
                  <c:v>0.508848761401268</c:v>
                </c:pt>
                <c:pt idx="44451">
                  <c:v>0.51440336038088696</c:v>
                </c:pt>
                <c:pt idx="44452">
                  <c:v>0.51932806417728405</c:v>
                </c:pt>
                <c:pt idx="44453">
                  <c:v>0.52423172299788801</c:v>
                </c:pt>
                <c:pt idx="44454">
                  <c:v>0.52838148613330005</c:v>
                </c:pt>
                <c:pt idx="44455">
                  <c:v>0.53237770614630597</c:v>
                </c:pt>
                <c:pt idx="44456">
                  <c:v>0.53516725038253199</c:v>
                </c:pt>
                <c:pt idx="44457">
                  <c:v>0.53763760744760702</c:v>
                </c:pt>
                <c:pt idx="44458">
                  <c:v>0.53987122824587297</c:v>
                </c:pt>
                <c:pt idx="44459">
                  <c:v>0.54144837113743605</c:v>
                </c:pt>
                <c:pt idx="44460">
                  <c:v>0.54234986708923705</c:v>
                </c:pt>
                <c:pt idx="44461">
                  <c:v>0.54261733367212905</c:v>
                </c:pt>
                <c:pt idx="44462">
                  <c:v>0.54246697612714601</c:v>
                </c:pt>
                <c:pt idx="44463">
                  <c:v>0.542034071027097</c:v>
                </c:pt>
                <c:pt idx="44464">
                  <c:v>0.54098256655944998</c:v>
                </c:pt>
                <c:pt idx="44465">
                  <c:v>0.53925007374450595</c:v>
                </c:pt>
                <c:pt idx="44466">
                  <c:v>0.53705178932784803</c:v>
                </c:pt>
                <c:pt idx="44467">
                  <c:v>0.53437489919051895</c:v>
                </c:pt>
                <c:pt idx="44468">
                  <c:v>0.53126933500379103</c:v>
                </c:pt>
                <c:pt idx="44469">
                  <c:v>0.52785367836805996</c:v>
                </c:pt>
                <c:pt idx="44470">
                  <c:v>0.52380466809594795</c:v>
                </c:pt>
                <c:pt idx="44471">
                  <c:v>0.51934203093645903</c:v>
                </c:pt>
                <c:pt idx="44472">
                  <c:v>0.51458079506600296</c:v>
                </c:pt>
                <c:pt idx="44473">
                  <c:v>0.50957533047829395</c:v>
                </c:pt>
                <c:pt idx="44474">
                  <c:v>0.504054522022513</c:v>
                </c:pt>
                <c:pt idx="44475">
                  <c:v>0.49840091503838402</c:v>
                </c:pt>
                <c:pt idx="44476">
                  <c:v>0.49221887990823698</c:v>
                </c:pt>
                <c:pt idx="44477">
                  <c:v>0.48629318293389301</c:v>
                </c:pt>
                <c:pt idx="44478">
                  <c:v>0.47970971843162702</c:v>
                </c:pt>
                <c:pt idx="44479">
                  <c:v>0.47309837193236798</c:v>
                </c:pt>
                <c:pt idx="44480">
                  <c:v>0.46635271282400398</c:v>
                </c:pt>
                <c:pt idx="44481">
                  <c:v>0.459581908930149</c:v>
                </c:pt>
                <c:pt idx="44482">
                  <c:v>0.45301441139982201</c:v>
                </c:pt>
                <c:pt idx="44483">
                  <c:v>0.445821547084359</c:v>
                </c:pt>
                <c:pt idx="44484">
                  <c:v>0.43882357931219101</c:v>
                </c:pt>
                <c:pt idx="44485">
                  <c:v>0.431865145422553</c:v>
                </c:pt>
                <c:pt idx="44486">
                  <c:v>0.42526848555138502</c:v>
                </c:pt>
                <c:pt idx="44487">
                  <c:v>0.41849415609219398</c:v>
                </c:pt>
                <c:pt idx="44488">
                  <c:v>0.41163505502728898</c:v>
                </c:pt>
                <c:pt idx="44489">
                  <c:v>0.40502665521796299</c:v>
                </c:pt>
                <c:pt idx="44490">
                  <c:v>0.39898174367851702</c:v>
                </c:pt>
                <c:pt idx="44491">
                  <c:v>0.393138110685543</c:v>
                </c:pt>
                <c:pt idx="44492">
                  <c:v>0.38758374527831202</c:v>
                </c:pt>
                <c:pt idx="44493">
                  <c:v>0.381930147204812</c:v>
                </c:pt>
                <c:pt idx="44494">
                  <c:v>0.37653393312391897</c:v>
                </c:pt>
                <c:pt idx="44495">
                  <c:v>0.37214798651484099</c:v>
                </c:pt>
                <c:pt idx="44496">
                  <c:v>0.36770354449542603</c:v>
                </c:pt>
                <c:pt idx="44497">
                  <c:v>0.36360312333370398</c:v>
                </c:pt>
                <c:pt idx="44498">
                  <c:v>0.35994435390162</c:v>
                </c:pt>
                <c:pt idx="44499">
                  <c:v>0.35671371201053598</c:v>
                </c:pt>
                <c:pt idx="44500">
                  <c:v>0.354449080478898</c:v>
                </c:pt>
                <c:pt idx="44501">
                  <c:v>0.35186846216406698</c:v>
                </c:pt>
                <c:pt idx="44502">
                  <c:v>0.35033778262708498</c:v>
                </c:pt>
                <c:pt idx="44503">
                  <c:v>0.34891220185366301</c:v>
                </c:pt>
                <c:pt idx="44504">
                  <c:v>0.34842892736625403</c:v>
                </c:pt>
                <c:pt idx="44505">
                  <c:v>0.34805262505491802</c:v>
                </c:pt>
                <c:pt idx="44506">
                  <c:v>0.34844317782495499</c:v>
                </c:pt>
                <c:pt idx="44507">
                  <c:v>0.34924418322664502</c:v>
                </c:pt>
                <c:pt idx="44508">
                  <c:v>0.35066324571942498</c:v>
                </c:pt>
                <c:pt idx="44509">
                  <c:v>0.35285200005887801</c:v>
                </c:pt>
                <c:pt idx="44510">
                  <c:v>0.35486919741725798</c:v>
                </c:pt>
                <c:pt idx="44511">
                  <c:v>0.35786623940469597</c:v>
                </c:pt>
                <c:pt idx="44512">
                  <c:v>0.36143721996550199</c:v>
                </c:pt>
                <c:pt idx="44513">
                  <c:v>0.36525007808410598</c:v>
                </c:pt>
                <c:pt idx="44514">
                  <c:v>0.37001495700811099</c:v>
                </c:pt>
                <c:pt idx="44515">
                  <c:v>0.37436998394714399</c:v>
                </c:pt>
                <c:pt idx="44516">
                  <c:v>0.379980710855574</c:v>
                </c:pt>
                <c:pt idx="44517">
                  <c:v>0.385736648394642</c:v>
                </c:pt>
                <c:pt idx="44518">
                  <c:v>0.39215777704087901</c:v>
                </c:pt>
                <c:pt idx="44519">
                  <c:v>0.39869318467890302</c:v>
                </c:pt>
                <c:pt idx="44520">
                  <c:v>0.40541564768535499</c:v>
                </c:pt>
                <c:pt idx="44521">
                  <c:v>0.41277745754761203</c:v>
                </c:pt>
                <c:pt idx="44522">
                  <c:v>0.420403877663375</c:v>
                </c:pt>
                <c:pt idx="44523">
                  <c:v>0.42813609726720098</c:v>
                </c:pt>
                <c:pt idx="44524">
                  <c:v>0.43626999924551302</c:v>
                </c:pt>
                <c:pt idx="44525">
                  <c:v>0.444281806114731</c:v>
                </c:pt>
                <c:pt idx="44526">
                  <c:v>0.45274290639255899</c:v>
                </c:pt>
                <c:pt idx="44527">
                  <c:v>0.46165610763961101</c:v>
                </c:pt>
                <c:pt idx="44528">
                  <c:v>0.470034287272516</c:v>
                </c:pt>
                <c:pt idx="44529">
                  <c:v>0.47869271725163998</c:v>
                </c:pt>
                <c:pt idx="44530">
                  <c:v>0.48755435974654698</c:v>
                </c:pt>
                <c:pt idx="44531">
                  <c:v>0.49649246961193699</c:v>
                </c:pt>
                <c:pt idx="44532">
                  <c:v>0.50507656260289702</c:v>
                </c:pt>
                <c:pt idx="44533">
                  <c:v>0.51361015956080303</c:v>
                </c:pt>
                <c:pt idx="44534">
                  <c:v>0.52218963890137804</c:v>
                </c:pt>
                <c:pt idx="44535">
                  <c:v>0.53052737055060795</c:v>
                </c:pt>
                <c:pt idx="44536">
                  <c:v>0.53889166577206205</c:v>
                </c:pt>
                <c:pt idx="44537">
                  <c:v>0.54656541188320495</c:v>
                </c:pt>
                <c:pt idx="44538">
                  <c:v>0.55437963363248299</c:v>
                </c:pt>
                <c:pt idx="44539">
                  <c:v>0.56163520578199599</c:v>
                </c:pt>
                <c:pt idx="44540">
                  <c:v>0.56908850537534605</c:v>
                </c:pt>
                <c:pt idx="44541">
                  <c:v>0.57574943578375504</c:v>
                </c:pt>
                <c:pt idx="44542">
                  <c:v>0.58196778985706898</c:v>
                </c:pt>
                <c:pt idx="44543">
                  <c:v>0.58793526225381199</c:v>
                </c:pt>
                <c:pt idx="44544">
                  <c:v>0.59353292610317099</c:v>
                </c:pt>
                <c:pt idx="44545">
                  <c:v>0.59882786882440997</c:v>
                </c:pt>
                <c:pt idx="44546">
                  <c:v>0.60335306249796605</c:v>
                </c:pt>
                <c:pt idx="44547">
                  <c:v>0.60728670022901099</c:v>
                </c:pt>
                <c:pt idx="44548">
                  <c:v>0.61100138750880695</c:v>
                </c:pt>
                <c:pt idx="44549">
                  <c:v>0.61399500069583601</c:v>
                </c:pt>
                <c:pt idx="44550">
                  <c:v>0.61660621911669999</c:v>
                </c:pt>
                <c:pt idx="44551">
                  <c:v>0.61860538854359104</c:v>
                </c:pt>
                <c:pt idx="44552">
                  <c:v>0.61971460406261603</c:v>
                </c:pt>
                <c:pt idx="44553">
                  <c:v>0.62059900806231705</c:v>
                </c:pt>
                <c:pt idx="44554">
                  <c:v>0.62105428312352895</c:v>
                </c:pt>
                <c:pt idx="44555">
                  <c:v>0.62086163996727495</c:v>
                </c:pt>
                <c:pt idx="44556">
                  <c:v>0.61987762879639496</c:v>
                </c:pt>
                <c:pt idx="44557">
                  <c:v>0.61822881000820695</c:v>
                </c:pt>
                <c:pt idx="44558">
                  <c:v>0.61644516708233699</c:v>
                </c:pt>
                <c:pt idx="44559">
                  <c:v>0.61380261310856399</c:v>
                </c:pt>
                <c:pt idx="44560">
                  <c:v>0.61065498047991196</c:v>
                </c:pt>
                <c:pt idx="44561">
                  <c:v>0.60674929185139204</c:v>
                </c:pt>
                <c:pt idx="44562">
                  <c:v>0.60248843052203505</c:v>
                </c:pt>
                <c:pt idx="44563">
                  <c:v>0.59789137488545396</c:v>
                </c:pt>
                <c:pt idx="44564">
                  <c:v>0.59220984532889598</c:v>
                </c:pt>
                <c:pt idx="44565">
                  <c:v>0.58653790326951505</c:v>
                </c:pt>
                <c:pt idx="44566">
                  <c:v>0.57997407776816201</c:v>
                </c:pt>
                <c:pt idx="44567">
                  <c:v>0.57365315588298504</c:v>
                </c:pt>
                <c:pt idx="44568">
                  <c:v>0.56645302622876004</c:v>
                </c:pt>
                <c:pt idx="44569">
                  <c:v>0.55856342267205505</c:v>
                </c:pt>
                <c:pt idx="44570">
                  <c:v>0.55068496120158905</c:v>
                </c:pt>
                <c:pt idx="44571">
                  <c:v>0.54236072656670897</c:v>
                </c:pt>
                <c:pt idx="44572">
                  <c:v>0.53417886435178596</c:v>
                </c:pt>
                <c:pt idx="44573">
                  <c:v>0.52501612732188996</c:v>
                </c:pt>
                <c:pt idx="44574">
                  <c:v>0.515605023718538</c:v>
                </c:pt>
                <c:pt idx="44575">
                  <c:v>0.50619915364943002</c:v>
                </c:pt>
                <c:pt idx="44576">
                  <c:v>0.49665302899521402</c:v>
                </c:pt>
                <c:pt idx="44577">
                  <c:v>0.48674567878032399</c:v>
                </c:pt>
                <c:pt idx="44578">
                  <c:v>0.47690223145542199</c:v>
                </c:pt>
                <c:pt idx="44579">
                  <c:v>0.46643283679368602</c:v>
                </c:pt>
                <c:pt idx="44580">
                  <c:v>0.45621286032835401</c:v>
                </c:pt>
                <c:pt idx="44581">
                  <c:v>0.44640515865811498</c:v>
                </c:pt>
                <c:pt idx="44582">
                  <c:v>0.43608100235024599</c:v>
                </c:pt>
                <c:pt idx="44583">
                  <c:v>0.42577466037230399</c:v>
                </c:pt>
                <c:pt idx="44584">
                  <c:v>0.41533839587902299</c:v>
                </c:pt>
                <c:pt idx="44585">
                  <c:v>0.405374697958093</c:v>
                </c:pt>
                <c:pt idx="44586">
                  <c:v>0.395258536005542</c:v>
                </c:pt>
                <c:pt idx="44587">
                  <c:v>0.38535700712160698</c:v>
                </c:pt>
                <c:pt idx="44588">
                  <c:v>0.375396289525677</c:v>
                </c:pt>
                <c:pt idx="44589">
                  <c:v>0.36574220974930799</c:v>
                </c:pt>
                <c:pt idx="44590">
                  <c:v>0.356463096978203</c:v>
                </c:pt>
                <c:pt idx="44591">
                  <c:v>0.347043695546848</c:v>
                </c:pt>
                <c:pt idx="44592">
                  <c:v>0.33816956521517499</c:v>
                </c:pt>
                <c:pt idx="44593">
                  <c:v>0.329211729230309</c:v>
                </c:pt>
                <c:pt idx="44594">
                  <c:v>0.32102393844381799</c:v>
                </c:pt>
                <c:pt idx="44595">
                  <c:v>0.312987749202426</c:v>
                </c:pt>
                <c:pt idx="44596">
                  <c:v>0.30487036387772998</c:v>
                </c:pt>
                <c:pt idx="44597">
                  <c:v>0.29751751680865202</c:v>
                </c:pt>
                <c:pt idx="44598">
                  <c:v>0.290174492838842</c:v>
                </c:pt>
                <c:pt idx="44599">
                  <c:v>0.28350700329748801</c:v>
                </c:pt>
                <c:pt idx="44600">
                  <c:v>0.27704266290893698</c:v>
                </c:pt>
                <c:pt idx="44601">
                  <c:v>0.27065567147303099</c:v>
                </c:pt>
                <c:pt idx="44602">
                  <c:v>0.26505355836411099</c:v>
                </c:pt>
                <c:pt idx="44603">
                  <c:v>0.25972731396294102</c:v>
                </c:pt>
                <c:pt idx="44604">
                  <c:v>0.25472077673594001</c:v>
                </c:pt>
                <c:pt idx="44605">
                  <c:v>0.25002885400356001</c:v>
                </c:pt>
                <c:pt idx="44606">
                  <c:v>0.245584338749301</c:v>
                </c:pt>
                <c:pt idx="44607">
                  <c:v>0.24154713187881499</c:v>
                </c:pt>
                <c:pt idx="44608">
                  <c:v>0.23825619976512499</c:v>
                </c:pt>
                <c:pt idx="44609">
                  <c:v>0.23490289163987099</c:v>
                </c:pt>
                <c:pt idx="44610">
                  <c:v>0.23198407353116399</c:v>
                </c:pt>
                <c:pt idx="44611">
                  <c:v>0.229210776670949</c:v>
                </c:pt>
                <c:pt idx="44612">
                  <c:v>0.22698384958728099</c:v>
                </c:pt>
                <c:pt idx="44613">
                  <c:v>0.22520491681014401</c:v>
                </c:pt>
                <c:pt idx="44614">
                  <c:v>0.223372853903574</c:v>
                </c:pt>
                <c:pt idx="44615">
                  <c:v>0.22191800267308701</c:v>
                </c:pt>
                <c:pt idx="44616">
                  <c:v>0.22053428581711401</c:v>
                </c:pt>
                <c:pt idx="44617">
                  <c:v>0.21980533668334701</c:v>
                </c:pt>
                <c:pt idx="44618">
                  <c:v>0.21890953142362801</c:v>
                </c:pt>
                <c:pt idx="44619">
                  <c:v>0.21834261396379001</c:v>
                </c:pt>
                <c:pt idx="44620">
                  <c:v>0.21789128757083301</c:v>
                </c:pt>
                <c:pt idx="44621">
                  <c:v>0.21761308369990501</c:v>
                </c:pt>
                <c:pt idx="44622">
                  <c:v>0.21778640208452399</c:v>
                </c:pt>
                <c:pt idx="44623">
                  <c:v>0.21750692291614299</c:v>
                </c:pt>
                <c:pt idx="44624">
                  <c:v>0.21782261879861201</c:v>
                </c:pt>
                <c:pt idx="44625">
                  <c:v>0.21769158260320101</c:v>
                </c:pt>
                <c:pt idx="44626">
                  <c:v>0.21816621930496899</c:v>
                </c:pt>
                <c:pt idx="44627">
                  <c:v>0.21833618254339701</c:v>
                </c:pt>
                <c:pt idx="44628">
                  <c:v>0.21826198280430201</c:v>
                </c:pt>
                <c:pt idx="44629">
                  <c:v>0.21838666483938199</c:v>
                </c:pt>
                <c:pt idx="44630">
                  <c:v>0.21847921636374201</c:v>
                </c:pt>
                <c:pt idx="44631">
                  <c:v>0.21845295376701601</c:v>
                </c:pt>
                <c:pt idx="44632">
                  <c:v>0.21857562036123501</c:v>
                </c:pt>
                <c:pt idx="44633">
                  <c:v>0.218222405775859</c:v>
                </c:pt>
                <c:pt idx="44634">
                  <c:v>0.21773791644394899</c:v>
                </c:pt>
                <c:pt idx="44635">
                  <c:v>0.21756299500129</c:v>
                </c:pt>
                <c:pt idx="44636">
                  <c:v>0.21688328407326299</c:v>
                </c:pt>
                <c:pt idx="44637">
                  <c:v>0.216232832466623</c:v>
                </c:pt>
                <c:pt idx="44638">
                  <c:v>0.215022126160269</c:v>
                </c:pt>
                <c:pt idx="44639">
                  <c:v>0.21391583395737301</c:v>
                </c:pt>
                <c:pt idx="44640">
                  <c:v>0.21245146820164501</c:v>
                </c:pt>
                <c:pt idx="44641">
                  <c:v>0.21085739610993501</c:v>
                </c:pt>
                <c:pt idx="44642">
                  <c:v>0.20903267774765399</c:v>
                </c:pt>
                <c:pt idx="44643">
                  <c:v>0.206764631490581</c:v>
                </c:pt>
                <c:pt idx="44644">
                  <c:v>0.204374086633793</c:v>
                </c:pt>
                <c:pt idx="44645">
                  <c:v>0.20173268305325301</c:v>
                </c:pt>
                <c:pt idx="44646">
                  <c:v>0.19890076018491401</c:v>
                </c:pt>
                <c:pt idx="44647">
                  <c:v>0.19562988862959901</c:v>
                </c:pt>
                <c:pt idx="44648">
                  <c:v>0.19222358492338501</c:v>
                </c:pt>
                <c:pt idx="44649">
                  <c:v>0.188775580748403</c:v>
                </c:pt>
                <c:pt idx="44650">
                  <c:v>0.18447833726719901</c:v>
                </c:pt>
                <c:pt idx="44651">
                  <c:v>0.180154215184717</c:v>
                </c:pt>
                <c:pt idx="44652">
                  <c:v>0.175747876234499</c:v>
                </c:pt>
                <c:pt idx="44653">
                  <c:v>0.170942172384492</c:v>
                </c:pt>
                <c:pt idx="44654">
                  <c:v>0.16592440637790601</c:v>
                </c:pt>
                <c:pt idx="44655">
                  <c:v>0.16023859841889601</c:v>
                </c:pt>
                <c:pt idx="44656">
                  <c:v>0.15469301820162901</c:v>
                </c:pt>
                <c:pt idx="44657">
                  <c:v>0.14898911450615701</c:v>
                </c:pt>
                <c:pt idx="44658">
                  <c:v>0.14296494668895801</c:v>
                </c:pt>
                <c:pt idx="44659">
                  <c:v>0.13678567415871201</c:v>
                </c:pt>
                <c:pt idx="44660">
                  <c:v>0.13030442626696101</c:v>
                </c:pt>
                <c:pt idx="44661">
                  <c:v>0.12329537984705199</c:v>
                </c:pt>
                <c:pt idx="44662">
                  <c:v>0.116707480702002</c:v>
                </c:pt>
                <c:pt idx="44663">
                  <c:v>0.10980689344161899</c:v>
                </c:pt>
                <c:pt idx="44664">
                  <c:v>0.10258436238466399</c:v>
                </c:pt>
                <c:pt idx="44665">
                  <c:v>9.5264261682526497E-2</c:v>
                </c:pt>
                <c:pt idx="44666">
                  <c:v>8.7430721386167504E-2</c:v>
                </c:pt>
                <c:pt idx="44667">
                  <c:v>8.0072080264038295E-2</c:v>
                </c:pt>
                <c:pt idx="44668">
                  <c:v>7.2392208271989902E-2</c:v>
                </c:pt>
                <c:pt idx="44669">
                  <c:v>6.4633624898457906E-2</c:v>
                </c:pt>
                <c:pt idx="44670">
                  <c:v>5.6540484576663101E-2</c:v>
                </c:pt>
                <c:pt idx="44671">
                  <c:v>4.8607710632510397E-2</c:v>
                </c:pt>
                <c:pt idx="44672">
                  <c:v>4.0650224755599103E-2</c:v>
                </c:pt>
                <c:pt idx="44673">
                  <c:v>3.2754259553515998E-2</c:v>
                </c:pt>
                <c:pt idx="44674">
                  <c:v>2.4703038215184301E-2</c:v>
                </c:pt>
                <c:pt idx="44675">
                  <c:v>1.6389301893307801E-2</c:v>
                </c:pt>
                <c:pt idx="44676">
                  <c:v>8.6908074123735694E-3</c:v>
                </c:pt>
                <c:pt idx="44677">
                  <c:v>4.7921359233844E-4</c:v>
                </c:pt>
                <c:pt idx="44678">
                  <c:v>-7.5221119420108501E-3</c:v>
                </c:pt>
                <c:pt idx="44679">
                  <c:v>-1.5319373485999901E-2</c:v>
                </c:pt>
                <c:pt idx="44680">
                  <c:v>-2.35376117939411E-2</c:v>
                </c:pt>
                <c:pt idx="44681">
                  <c:v>-3.1221755021425799E-2</c:v>
                </c:pt>
                <c:pt idx="44682">
                  <c:v>-3.9006562617340299E-2</c:v>
                </c:pt>
                <c:pt idx="44683">
                  <c:v>-4.6855255789136199E-2</c:v>
                </c:pt>
                <c:pt idx="44684">
                  <c:v>-5.4306478355673302E-2</c:v>
                </c:pt>
                <c:pt idx="44685">
                  <c:v>-6.18208323231055E-2</c:v>
                </c:pt>
                <c:pt idx="44686">
                  <c:v>-6.9175613151940096E-2</c:v>
                </c:pt>
                <c:pt idx="44687">
                  <c:v>-7.65363370345402E-2</c:v>
                </c:pt>
                <c:pt idx="44688">
                  <c:v>-8.3809071889748801E-2</c:v>
                </c:pt>
                <c:pt idx="44689">
                  <c:v>-9.0758508380948302E-2</c:v>
                </c:pt>
                <c:pt idx="44690">
                  <c:v>-9.7618133504598498E-2</c:v>
                </c:pt>
                <c:pt idx="44691">
                  <c:v>-0.104481666415893</c:v>
                </c:pt>
                <c:pt idx="44692">
                  <c:v>-0.111163629234162</c:v>
                </c:pt>
                <c:pt idx="44693">
                  <c:v>-0.117712547132169</c:v>
                </c:pt>
                <c:pt idx="44694">
                  <c:v>-0.124360861059334</c:v>
                </c:pt>
                <c:pt idx="44695">
                  <c:v>-0.130243060620685</c:v>
                </c:pt>
                <c:pt idx="44696">
                  <c:v>-0.13671048697354399</c:v>
                </c:pt>
                <c:pt idx="44697">
                  <c:v>-0.14266225911126501</c:v>
                </c:pt>
                <c:pt idx="44698">
                  <c:v>-0.14848782415300901</c:v>
                </c:pt>
                <c:pt idx="44699">
                  <c:v>-0.15429176526207</c:v>
                </c:pt>
                <c:pt idx="44700">
                  <c:v>-0.15968649956821099</c:v>
                </c:pt>
                <c:pt idx="44701">
                  <c:v>-0.16544044457888399</c:v>
                </c:pt>
                <c:pt idx="44702">
                  <c:v>-0.170971379868775</c:v>
                </c:pt>
                <c:pt idx="44703">
                  <c:v>-0.17625253205015901</c:v>
                </c:pt>
                <c:pt idx="44704">
                  <c:v>-0.18107296267225101</c:v>
                </c:pt>
                <c:pt idx="44705">
                  <c:v>-0.18642466655547499</c:v>
                </c:pt>
                <c:pt idx="44706">
                  <c:v>-0.191433560773064</c:v>
                </c:pt>
                <c:pt idx="44707">
                  <c:v>-0.196559515232552</c:v>
                </c:pt>
                <c:pt idx="44708">
                  <c:v>-0.20116801121750399</c:v>
                </c:pt>
                <c:pt idx="44709">
                  <c:v>-0.205719437919368</c:v>
                </c:pt>
                <c:pt idx="44710">
                  <c:v>-0.210803106564391</c:v>
                </c:pt>
                <c:pt idx="44711">
                  <c:v>-0.215207206358843</c:v>
                </c:pt>
                <c:pt idx="44712">
                  <c:v>-0.21991971719886799</c:v>
                </c:pt>
                <c:pt idx="44713">
                  <c:v>-0.22433118226837201</c:v>
                </c:pt>
                <c:pt idx="44714">
                  <c:v>-0.22857488236439499</c:v>
                </c:pt>
                <c:pt idx="44715">
                  <c:v>-0.23314779676237801</c:v>
                </c:pt>
                <c:pt idx="44716">
                  <c:v>-0.23765569342925799</c:v>
                </c:pt>
                <c:pt idx="44717">
                  <c:v>-0.24185391516049301</c:v>
                </c:pt>
                <c:pt idx="44718">
                  <c:v>-0.24614838985892301</c:v>
                </c:pt>
                <c:pt idx="44719">
                  <c:v>-0.25024627095190799</c:v>
                </c:pt>
                <c:pt idx="44720">
                  <c:v>-0.25453801842319301</c:v>
                </c:pt>
                <c:pt idx="44721">
                  <c:v>-0.25910822029623998</c:v>
                </c:pt>
                <c:pt idx="44722">
                  <c:v>-0.26306244714473498</c:v>
                </c:pt>
                <c:pt idx="44723">
                  <c:v>-0.26734406189271898</c:v>
                </c:pt>
                <c:pt idx="44724">
                  <c:v>-0.27129851152128098</c:v>
                </c:pt>
                <c:pt idx="44725">
                  <c:v>-0.27542373086858801</c:v>
                </c:pt>
                <c:pt idx="44726">
                  <c:v>-0.27982018409320902</c:v>
                </c:pt>
                <c:pt idx="44727">
                  <c:v>-0.28386983837351698</c:v>
                </c:pt>
                <c:pt idx="44728">
                  <c:v>-0.28795183138018399</c:v>
                </c:pt>
                <c:pt idx="44729">
                  <c:v>-0.29173165093100101</c:v>
                </c:pt>
                <c:pt idx="44730">
                  <c:v>-0.29598096282449199</c:v>
                </c:pt>
                <c:pt idx="44731">
                  <c:v>-0.29969346133277602</c:v>
                </c:pt>
                <c:pt idx="44732">
                  <c:v>-0.30411910143969201</c:v>
                </c:pt>
                <c:pt idx="44733">
                  <c:v>-0.30793207477275902</c:v>
                </c:pt>
                <c:pt idx="44734">
                  <c:v>-0.31171461115917698</c:v>
                </c:pt>
                <c:pt idx="44735">
                  <c:v>-0.31566485404400901</c:v>
                </c:pt>
                <c:pt idx="44736">
                  <c:v>-0.31917989294610499</c:v>
                </c:pt>
                <c:pt idx="44737">
                  <c:v>-0.32349600397778</c:v>
                </c:pt>
                <c:pt idx="44738">
                  <c:v>-0.32708554456293898</c:v>
                </c:pt>
                <c:pt idx="44739">
                  <c:v>-0.33079199148597199</c:v>
                </c:pt>
                <c:pt idx="44740">
                  <c:v>-0.334324853332369</c:v>
                </c:pt>
                <c:pt idx="44741">
                  <c:v>-0.33754923540913701</c:v>
                </c:pt>
                <c:pt idx="44742">
                  <c:v>-0.34151292567504399</c:v>
                </c:pt>
                <c:pt idx="44743">
                  <c:v>-0.344852329474236</c:v>
                </c:pt>
                <c:pt idx="44744">
                  <c:v>-0.348157077276181</c:v>
                </c:pt>
                <c:pt idx="44745">
                  <c:v>-0.35134742401353097</c:v>
                </c:pt>
                <c:pt idx="44746">
                  <c:v>-0.35456461318038801</c:v>
                </c:pt>
                <c:pt idx="44747">
                  <c:v>-0.35761443814237798</c:v>
                </c:pt>
                <c:pt idx="44748">
                  <c:v>-0.36081229084179101</c:v>
                </c:pt>
                <c:pt idx="44749">
                  <c:v>-0.363660405713426</c:v>
                </c:pt>
                <c:pt idx="44750">
                  <c:v>-0.36642242030345701</c:v>
                </c:pt>
                <c:pt idx="44751">
                  <c:v>-0.36905704368591602</c:v>
                </c:pt>
                <c:pt idx="44752">
                  <c:v>-0.37155492223437497</c:v>
                </c:pt>
                <c:pt idx="44753">
                  <c:v>-0.37430156922507901</c:v>
                </c:pt>
                <c:pt idx="44754">
                  <c:v>-0.376604031441306</c:v>
                </c:pt>
                <c:pt idx="44755">
                  <c:v>-0.37864990230114498</c:v>
                </c:pt>
                <c:pt idx="44756">
                  <c:v>-0.380821934502038</c:v>
                </c:pt>
                <c:pt idx="44757">
                  <c:v>-0.38279571960567899</c:v>
                </c:pt>
                <c:pt idx="44758">
                  <c:v>-0.38466752637906398</c:v>
                </c:pt>
                <c:pt idx="44759">
                  <c:v>-0.38644711447025498</c:v>
                </c:pt>
                <c:pt idx="44760">
                  <c:v>-0.38830594286896603</c:v>
                </c:pt>
                <c:pt idx="44761">
                  <c:v>-0.38955555491291999</c:v>
                </c:pt>
                <c:pt idx="44762">
                  <c:v>-0.39108338316276697</c:v>
                </c:pt>
                <c:pt idx="44763">
                  <c:v>-0.39209318357788597</c:v>
                </c:pt>
                <c:pt idx="44764">
                  <c:v>-0.39342767234481701</c:v>
                </c:pt>
                <c:pt idx="44765">
                  <c:v>-0.39462690854417198</c:v>
                </c:pt>
                <c:pt idx="44766">
                  <c:v>-0.39520384517328899</c:v>
                </c:pt>
                <c:pt idx="44767">
                  <c:v>-0.39620772460411502</c:v>
                </c:pt>
                <c:pt idx="44768">
                  <c:v>-0.39655574500649698</c:v>
                </c:pt>
                <c:pt idx="44769">
                  <c:v>-0.39743463390865402</c:v>
                </c:pt>
                <c:pt idx="44770">
                  <c:v>-0.398151026093859</c:v>
                </c:pt>
                <c:pt idx="44771">
                  <c:v>-0.39818520102626498</c:v>
                </c:pt>
                <c:pt idx="44772">
                  <c:v>-0.39877645744768803</c:v>
                </c:pt>
                <c:pt idx="44773">
                  <c:v>-0.398866758128816</c:v>
                </c:pt>
                <c:pt idx="44774">
                  <c:v>-0.39926930571821001</c:v>
                </c:pt>
                <c:pt idx="44775">
                  <c:v>-0.39943153387158598</c:v>
                </c:pt>
                <c:pt idx="44776">
                  <c:v>-0.39951002636064598</c:v>
                </c:pt>
                <c:pt idx="44777">
                  <c:v>-0.39943240557943999</c:v>
                </c:pt>
                <c:pt idx="44778">
                  <c:v>-0.39960314712171102</c:v>
                </c:pt>
                <c:pt idx="44779">
                  <c:v>-0.39944298140476597</c:v>
                </c:pt>
                <c:pt idx="44780">
                  <c:v>-0.39953513124609902</c:v>
                </c:pt>
                <c:pt idx="44781">
                  <c:v>-0.39976750908563702</c:v>
                </c:pt>
                <c:pt idx="44782">
                  <c:v>-0.39929495730515302</c:v>
                </c:pt>
                <c:pt idx="44783">
                  <c:v>-0.39959701661013702</c:v>
                </c:pt>
                <c:pt idx="44784">
                  <c:v>-0.39957719058993002</c:v>
                </c:pt>
                <c:pt idx="44785">
                  <c:v>-0.39986803354286499</c:v>
                </c:pt>
                <c:pt idx="44786">
                  <c:v>-0.400078050425832</c:v>
                </c:pt>
                <c:pt idx="44787">
                  <c:v>-0.40029834674307602</c:v>
                </c:pt>
                <c:pt idx="44788">
                  <c:v>-0.40057554734845002</c:v>
                </c:pt>
                <c:pt idx="44789">
                  <c:v>-0.40094662799903202</c:v>
                </c:pt>
                <c:pt idx="44790">
                  <c:v>-0.40156104187797997</c:v>
                </c:pt>
                <c:pt idx="44791">
                  <c:v>-0.40188177715905798</c:v>
                </c:pt>
                <c:pt idx="44792">
                  <c:v>-0.40270972403002298</c:v>
                </c:pt>
                <c:pt idx="44793">
                  <c:v>-0.40319906229533597</c:v>
                </c:pt>
                <c:pt idx="44794">
                  <c:v>-0.40435059426893299</c:v>
                </c:pt>
                <c:pt idx="44795">
                  <c:v>-0.40521129018484298</c:v>
                </c:pt>
                <c:pt idx="44796">
                  <c:v>-0.40619461085140002</c:v>
                </c:pt>
                <c:pt idx="44797">
                  <c:v>-0.40779722169669302</c:v>
                </c:pt>
                <c:pt idx="44798">
                  <c:v>-0.40893727709559602</c:v>
                </c:pt>
                <c:pt idx="44799">
                  <c:v>-0.41066616636792203</c:v>
                </c:pt>
                <c:pt idx="44800">
                  <c:v>-0.41216826570031201</c:v>
                </c:pt>
                <c:pt idx="44801">
                  <c:v>-0.41397212398320798</c:v>
                </c:pt>
                <c:pt idx="44802">
                  <c:v>-0.41608426664880399</c:v>
                </c:pt>
                <c:pt idx="44803">
                  <c:v>-0.41818588556264502</c:v>
                </c:pt>
                <c:pt idx="44804">
                  <c:v>-0.42033075340317799</c:v>
                </c:pt>
                <c:pt idx="44805">
                  <c:v>-0.42264663533917401</c:v>
                </c:pt>
                <c:pt idx="44806">
                  <c:v>-0.42532205247751098</c:v>
                </c:pt>
                <c:pt idx="44807">
                  <c:v>-0.42773552426915601</c:v>
                </c:pt>
                <c:pt idx="44808">
                  <c:v>-0.43065944348936802</c:v>
                </c:pt>
                <c:pt idx="44809">
                  <c:v>-0.43340378905939397</c:v>
                </c:pt>
                <c:pt idx="44810">
                  <c:v>-0.43653570572586098</c:v>
                </c:pt>
                <c:pt idx="44811">
                  <c:v>-0.43965013516991502</c:v>
                </c:pt>
                <c:pt idx="44812">
                  <c:v>-0.44282985921654699</c:v>
                </c:pt>
                <c:pt idx="44813">
                  <c:v>-0.44628515741256197</c:v>
                </c:pt>
                <c:pt idx="44814">
                  <c:v>-0.449546652333566</c:v>
                </c:pt>
                <c:pt idx="44815">
                  <c:v>-0.45304419926864198</c:v>
                </c:pt>
                <c:pt idx="44816">
                  <c:v>-0.456632183348678</c:v>
                </c:pt>
                <c:pt idx="44817">
                  <c:v>-0.46027473644594102</c:v>
                </c:pt>
                <c:pt idx="44818">
                  <c:v>-0.46362129522696699</c:v>
                </c:pt>
                <c:pt idx="44819">
                  <c:v>-0.46741752309982498</c:v>
                </c:pt>
                <c:pt idx="44820">
                  <c:v>-0.47106475879491699</c:v>
                </c:pt>
                <c:pt idx="44821">
                  <c:v>-0.47470892087840999</c:v>
                </c:pt>
                <c:pt idx="44822">
                  <c:v>-0.47846708653144499</c:v>
                </c:pt>
                <c:pt idx="44823">
                  <c:v>-0.48199927145100002</c:v>
                </c:pt>
                <c:pt idx="44824">
                  <c:v>-0.485772602529294</c:v>
                </c:pt>
                <c:pt idx="44825">
                  <c:v>-0.48943738386978602</c:v>
                </c:pt>
                <c:pt idx="44826">
                  <c:v>-0.49294644288295603</c:v>
                </c:pt>
                <c:pt idx="44827">
                  <c:v>-0.496292554677637</c:v>
                </c:pt>
                <c:pt idx="44828">
                  <c:v>-0.49961691707677902</c:v>
                </c:pt>
                <c:pt idx="44829">
                  <c:v>-0.50300884307651295</c:v>
                </c:pt>
                <c:pt idx="44830">
                  <c:v>-0.50619094565119604</c:v>
                </c:pt>
                <c:pt idx="44831">
                  <c:v>-0.50921077662009995</c:v>
                </c:pt>
                <c:pt idx="44832">
                  <c:v>-0.51183124339054797</c:v>
                </c:pt>
                <c:pt idx="44833">
                  <c:v>-0.51458730714034595</c:v>
                </c:pt>
                <c:pt idx="44834">
                  <c:v>-0.51715425568557905</c:v>
                </c:pt>
                <c:pt idx="44835">
                  <c:v>-0.51948445357842599</c:v>
                </c:pt>
                <c:pt idx="44836">
                  <c:v>-0.52184403254098499</c:v>
                </c:pt>
                <c:pt idx="44837">
                  <c:v>-0.52348995984416502</c:v>
                </c:pt>
                <c:pt idx="44838">
                  <c:v>-0.52521020139174002</c:v>
                </c:pt>
                <c:pt idx="44839">
                  <c:v>-0.52684454040981399</c:v>
                </c:pt>
                <c:pt idx="44840">
                  <c:v>-0.52842933757921995</c:v>
                </c:pt>
                <c:pt idx="44841">
                  <c:v>-0.52931448517710999</c:v>
                </c:pt>
                <c:pt idx="44842">
                  <c:v>-0.52992789679446695</c:v>
                </c:pt>
                <c:pt idx="44843">
                  <c:v>-0.53080621867635802</c:v>
                </c:pt>
                <c:pt idx="44844">
                  <c:v>-0.53086318489912798</c:v>
                </c:pt>
                <c:pt idx="44845">
                  <c:v>-0.53096552804101804</c:v>
                </c:pt>
                <c:pt idx="44846">
                  <c:v>-0.53083489693830899</c:v>
                </c:pt>
                <c:pt idx="44847">
                  <c:v>-0.53038520676950596</c:v>
                </c:pt>
                <c:pt idx="44848">
                  <c:v>-0.52948451728217605</c:v>
                </c:pt>
                <c:pt idx="44849">
                  <c:v>-0.52861247052744798</c:v>
                </c:pt>
                <c:pt idx="44850">
                  <c:v>-0.52729007275066797</c:v>
                </c:pt>
                <c:pt idx="44851">
                  <c:v>-0.52581553598592301</c:v>
                </c:pt>
                <c:pt idx="44852">
                  <c:v>-0.52412836816182995</c:v>
                </c:pt>
                <c:pt idx="44853">
                  <c:v>-0.52188438640027102</c:v>
                </c:pt>
                <c:pt idx="44854">
                  <c:v>-0.519831124213469</c:v>
                </c:pt>
                <c:pt idx="44855">
                  <c:v>-0.51708534825352104</c:v>
                </c:pt>
                <c:pt idx="44856">
                  <c:v>-0.51456295461139101</c:v>
                </c:pt>
                <c:pt idx="44857">
                  <c:v>-0.51147701818972702</c:v>
                </c:pt>
                <c:pt idx="44858">
                  <c:v>-0.508222165037995</c:v>
                </c:pt>
                <c:pt idx="44859">
                  <c:v>-0.50473935394298997</c:v>
                </c:pt>
                <c:pt idx="44860">
                  <c:v>-0.50101664752236197</c:v>
                </c:pt>
                <c:pt idx="44861">
                  <c:v>-0.49737339678216402</c:v>
                </c:pt>
                <c:pt idx="44862">
                  <c:v>-0.493344495258009</c:v>
                </c:pt>
                <c:pt idx="44863">
                  <c:v>-0.48923375767739702</c:v>
                </c:pt>
                <c:pt idx="44864">
                  <c:v>-0.484735969786387</c:v>
                </c:pt>
                <c:pt idx="44865">
                  <c:v>-0.48044680327797501</c:v>
                </c:pt>
                <c:pt idx="44866">
                  <c:v>-0.47573907881662603</c:v>
                </c:pt>
                <c:pt idx="44867">
                  <c:v>-0.47127176893718697</c:v>
                </c:pt>
                <c:pt idx="44868">
                  <c:v>-0.46642552942593102</c:v>
                </c:pt>
                <c:pt idx="44869">
                  <c:v>-0.46142745247426598</c:v>
                </c:pt>
                <c:pt idx="44870">
                  <c:v>-0.45669776026334102</c:v>
                </c:pt>
                <c:pt idx="44871">
                  <c:v>-0.45150677431245601</c:v>
                </c:pt>
                <c:pt idx="44872">
                  <c:v>-0.446687365556865</c:v>
                </c:pt>
                <c:pt idx="44873">
                  <c:v>-0.44152756069189802</c:v>
                </c:pt>
                <c:pt idx="44874">
                  <c:v>-0.43640499391570697</c:v>
                </c:pt>
                <c:pt idx="44875">
                  <c:v>-0.43123161280686201</c:v>
                </c:pt>
                <c:pt idx="44876">
                  <c:v>-0.42634482138792101</c:v>
                </c:pt>
                <c:pt idx="44877">
                  <c:v>-0.42135657611257199</c:v>
                </c:pt>
                <c:pt idx="44878">
                  <c:v>-0.41624712119172302</c:v>
                </c:pt>
                <c:pt idx="44879">
                  <c:v>-0.41166227623033103</c:v>
                </c:pt>
                <c:pt idx="44880">
                  <c:v>-0.40674469509606698</c:v>
                </c:pt>
                <c:pt idx="44881">
                  <c:v>-0.40206580114350199</c:v>
                </c:pt>
                <c:pt idx="44882">
                  <c:v>-0.39734939540955999</c:v>
                </c:pt>
                <c:pt idx="44883">
                  <c:v>-0.393001912749666</c:v>
                </c:pt>
                <c:pt idx="44884">
                  <c:v>-0.38877482709002897</c:v>
                </c:pt>
                <c:pt idx="44885">
                  <c:v>-0.38432932164232297</c:v>
                </c:pt>
                <c:pt idx="44886">
                  <c:v>-0.38047000062298902</c:v>
                </c:pt>
                <c:pt idx="44887">
                  <c:v>-0.37632701061888602</c:v>
                </c:pt>
                <c:pt idx="44888">
                  <c:v>-0.37260862858856703</c:v>
                </c:pt>
                <c:pt idx="44889">
                  <c:v>-0.36935029654188001</c:v>
                </c:pt>
                <c:pt idx="44890">
                  <c:v>-0.36591809357735799</c:v>
                </c:pt>
                <c:pt idx="44891">
                  <c:v>-0.362731041668511</c:v>
                </c:pt>
                <c:pt idx="44892">
                  <c:v>-0.35972295027082202</c:v>
                </c:pt>
                <c:pt idx="44893">
                  <c:v>-0.357058000083393</c:v>
                </c:pt>
                <c:pt idx="44894">
                  <c:v>-0.35465739773259902</c:v>
                </c:pt>
                <c:pt idx="44895">
                  <c:v>-0.352361241931955</c:v>
                </c:pt>
                <c:pt idx="44896">
                  <c:v>-0.35009261172970602</c:v>
                </c:pt>
                <c:pt idx="44897">
                  <c:v>-0.34807263834063501</c:v>
                </c:pt>
                <c:pt idx="44898">
                  <c:v>-0.34638503052865999</c:v>
                </c:pt>
                <c:pt idx="44899">
                  <c:v>-0.344997914083289</c:v>
                </c:pt>
                <c:pt idx="44900">
                  <c:v>-0.34369859991100099</c:v>
                </c:pt>
                <c:pt idx="44901">
                  <c:v>-0.34253434099775998</c:v>
                </c:pt>
                <c:pt idx="44902">
                  <c:v>-0.34147179336804201</c:v>
                </c:pt>
                <c:pt idx="44903">
                  <c:v>-0.34083649360930701</c:v>
                </c:pt>
                <c:pt idx="44904">
                  <c:v>-0.34035674190610599</c:v>
                </c:pt>
                <c:pt idx="44905">
                  <c:v>-0.33999096171013699</c:v>
                </c:pt>
                <c:pt idx="44906">
                  <c:v>-0.34002330839654399</c:v>
                </c:pt>
                <c:pt idx="44907">
                  <c:v>-0.33981865520659399</c:v>
                </c:pt>
                <c:pt idx="44908">
                  <c:v>-0.340045435943649</c:v>
                </c:pt>
                <c:pt idx="44909">
                  <c:v>-0.340203363174165</c:v>
                </c:pt>
                <c:pt idx="44910">
                  <c:v>-0.34066841524534602</c:v>
                </c:pt>
                <c:pt idx="44911">
                  <c:v>-0.34130748186866</c:v>
                </c:pt>
                <c:pt idx="44912">
                  <c:v>-0.34176782286944801</c:v>
                </c:pt>
                <c:pt idx="44913">
                  <c:v>-0.342532086535494</c:v>
                </c:pt>
                <c:pt idx="44914">
                  <c:v>-0.34315590703337501</c:v>
                </c:pt>
                <c:pt idx="44915">
                  <c:v>-0.34400130122621703</c:v>
                </c:pt>
                <c:pt idx="44916">
                  <c:v>-0.34517576865083699</c:v>
                </c:pt>
                <c:pt idx="44917">
                  <c:v>-0.346107530200574</c:v>
                </c:pt>
                <c:pt idx="44918">
                  <c:v>-0.34706287899385602</c:v>
                </c:pt>
                <c:pt idx="44919">
                  <c:v>-0.34813720040903801</c:v>
                </c:pt>
                <c:pt idx="44920">
                  <c:v>-0.349104519783002</c:v>
                </c:pt>
                <c:pt idx="44921">
                  <c:v>-0.35022860406685502</c:v>
                </c:pt>
                <c:pt idx="44922">
                  <c:v>-0.35128298573877997</c:v>
                </c:pt>
                <c:pt idx="44923">
                  <c:v>-0.35212812212075201</c:v>
                </c:pt>
                <c:pt idx="44924">
                  <c:v>-0.352974748816548</c:v>
                </c:pt>
                <c:pt idx="44925">
                  <c:v>-0.35390668866478098</c:v>
                </c:pt>
                <c:pt idx="44926">
                  <c:v>-0.35487296086536801</c:v>
                </c:pt>
                <c:pt idx="44927">
                  <c:v>-0.35547587007390402</c:v>
                </c:pt>
                <c:pt idx="44928">
                  <c:v>-0.35610986239305198</c:v>
                </c:pt>
                <c:pt idx="44929">
                  <c:v>-0.35660798702272001</c:v>
                </c:pt>
                <c:pt idx="44930">
                  <c:v>-0.35700740505074602</c:v>
                </c:pt>
                <c:pt idx="44931">
                  <c:v>-0.35747443953307301</c:v>
                </c:pt>
                <c:pt idx="44932">
                  <c:v>-0.35764066543001299</c:v>
                </c:pt>
                <c:pt idx="44933">
                  <c:v>-0.35785270918765799</c:v>
                </c:pt>
                <c:pt idx="44934">
                  <c:v>-0.35759343806858901</c:v>
                </c:pt>
                <c:pt idx="44935">
                  <c:v>-0.357463318682056</c:v>
                </c:pt>
                <c:pt idx="44936">
                  <c:v>-0.35689504489624901</c:v>
                </c:pt>
                <c:pt idx="44937">
                  <c:v>-0.35627627525092698</c:v>
                </c:pt>
                <c:pt idx="44938">
                  <c:v>-0.355897277124541</c:v>
                </c:pt>
                <c:pt idx="44939">
                  <c:v>-0.35463759293070801</c:v>
                </c:pt>
                <c:pt idx="44940">
                  <c:v>-0.35369443923694099</c:v>
                </c:pt>
                <c:pt idx="44941">
                  <c:v>-0.35225666001579198</c:v>
                </c:pt>
                <c:pt idx="44942">
                  <c:v>-0.35080038039380601</c:v>
                </c:pt>
                <c:pt idx="44943">
                  <c:v>-0.349480583519376</c:v>
                </c:pt>
                <c:pt idx="44944">
                  <c:v>-0.34753102009443998</c:v>
                </c:pt>
                <c:pt idx="44945">
                  <c:v>-0.34543134945048498</c:v>
                </c:pt>
                <c:pt idx="44946">
                  <c:v>-0.34328590424988098</c:v>
                </c:pt>
                <c:pt idx="44947">
                  <c:v>-0.34099927068670799</c:v>
                </c:pt>
                <c:pt idx="44948">
                  <c:v>-0.33853927840440601</c:v>
                </c:pt>
                <c:pt idx="44949">
                  <c:v>-0.33579815436629101</c:v>
                </c:pt>
                <c:pt idx="44950">
                  <c:v>-0.33272412271214202</c:v>
                </c:pt>
                <c:pt idx="44951">
                  <c:v>-0.32962142852204301</c:v>
                </c:pt>
                <c:pt idx="44952">
                  <c:v>-0.326404340699471</c:v>
                </c:pt>
                <c:pt idx="44953">
                  <c:v>-0.32307540919766597</c:v>
                </c:pt>
                <c:pt idx="44954">
                  <c:v>-0.31957849165054197</c:v>
                </c:pt>
                <c:pt idx="44955">
                  <c:v>-0.31578759480052598</c:v>
                </c:pt>
                <c:pt idx="44956">
                  <c:v>-0.31194485743077999</c:v>
                </c:pt>
                <c:pt idx="44957">
                  <c:v>-0.30798456019959802</c:v>
                </c:pt>
                <c:pt idx="44958">
                  <c:v>-0.30401357068914198</c:v>
                </c:pt>
                <c:pt idx="44959">
                  <c:v>-0.29983511075425601</c:v>
                </c:pt>
                <c:pt idx="44960">
                  <c:v>-0.29556193750994297</c:v>
                </c:pt>
                <c:pt idx="44961">
                  <c:v>-0.29101685705490998</c:v>
                </c:pt>
                <c:pt idx="44962">
                  <c:v>-0.28663024070899101</c:v>
                </c:pt>
                <c:pt idx="44963">
                  <c:v>-0.28196139997291197</c:v>
                </c:pt>
                <c:pt idx="44964">
                  <c:v>-0.27726930902586899</c:v>
                </c:pt>
                <c:pt idx="44965">
                  <c:v>-0.27292849843869299</c:v>
                </c:pt>
                <c:pt idx="44966">
                  <c:v>-0.267837803863894</c:v>
                </c:pt>
                <c:pt idx="44967">
                  <c:v>-0.26318190486365001</c:v>
                </c:pt>
                <c:pt idx="44968">
                  <c:v>-0.25833381181443499</c:v>
                </c:pt>
                <c:pt idx="44969">
                  <c:v>-0.25356772710318998</c:v>
                </c:pt>
                <c:pt idx="44970">
                  <c:v>-0.24891487894012099</c:v>
                </c:pt>
                <c:pt idx="44971">
                  <c:v>-0.24393443334211601</c:v>
                </c:pt>
                <c:pt idx="44972">
                  <c:v>-0.23923964565356101</c:v>
                </c:pt>
                <c:pt idx="44973">
                  <c:v>-0.234383697809771</c:v>
                </c:pt>
                <c:pt idx="44974">
                  <c:v>-0.22977270731796801</c:v>
                </c:pt>
                <c:pt idx="44975">
                  <c:v>-0.225205318343252</c:v>
                </c:pt>
                <c:pt idx="44976">
                  <c:v>-0.22054829413259799</c:v>
                </c:pt>
                <c:pt idx="44977">
                  <c:v>-0.215806934368514</c:v>
                </c:pt>
                <c:pt idx="44978">
                  <c:v>-0.21136447056340901</c:v>
                </c:pt>
                <c:pt idx="44979">
                  <c:v>-0.20686163879259001</c:v>
                </c:pt>
                <c:pt idx="44980">
                  <c:v>-0.20257577658384801</c:v>
                </c:pt>
                <c:pt idx="44981">
                  <c:v>-0.198502730196807</c:v>
                </c:pt>
                <c:pt idx="44982">
                  <c:v>-0.194142642373896</c:v>
                </c:pt>
                <c:pt idx="44983">
                  <c:v>-0.190059312128775</c:v>
                </c:pt>
                <c:pt idx="44984">
                  <c:v>-0.186010274766227</c:v>
                </c:pt>
                <c:pt idx="44985">
                  <c:v>-0.18231901955265201</c:v>
                </c:pt>
                <c:pt idx="44986">
                  <c:v>-0.17867890005603901</c:v>
                </c:pt>
                <c:pt idx="44987">
                  <c:v>-0.17501907168518499</c:v>
                </c:pt>
                <c:pt idx="44988">
                  <c:v>-0.17134605535663999</c:v>
                </c:pt>
                <c:pt idx="44989">
                  <c:v>-0.16813933944227599</c:v>
                </c:pt>
                <c:pt idx="44990">
                  <c:v>-0.16479413650587199</c:v>
                </c:pt>
                <c:pt idx="44991">
                  <c:v>-0.161462910419815</c:v>
                </c:pt>
                <c:pt idx="44992">
                  <c:v>-0.15863562348396801</c:v>
                </c:pt>
                <c:pt idx="44993">
                  <c:v>-0.15544779555613</c:v>
                </c:pt>
                <c:pt idx="44994">
                  <c:v>-0.15276973896356899</c:v>
                </c:pt>
                <c:pt idx="44995">
                  <c:v>-0.14991802089662201</c:v>
                </c:pt>
                <c:pt idx="44996">
                  <c:v>-0.14739574222457699</c:v>
                </c:pt>
                <c:pt idx="44997">
                  <c:v>-0.14521168738655399</c:v>
                </c:pt>
                <c:pt idx="44998">
                  <c:v>-0.14257085609888101</c:v>
                </c:pt>
                <c:pt idx="44999">
                  <c:v>-0.14046231852733501</c:v>
                </c:pt>
                <c:pt idx="45000">
                  <c:v>-0.13810881157351501</c:v>
                </c:pt>
                <c:pt idx="45001">
                  <c:v>-0.13616967175362699</c:v>
                </c:pt>
                <c:pt idx="45002">
                  <c:v>-0.13418235355049299</c:v>
                </c:pt>
                <c:pt idx="45003">
                  <c:v>-0.132243833712199</c:v>
                </c:pt>
                <c:pt idx="45004">
                  <c:v>-0.13021833374127401</c:v>
                </c:pt>
                <c:pt idx="45005">
                  <c:v>-0.12840837196698299</c:v>
                </c:pt>
                <c:pt idx="45006">
                  <c:v>-0.126615108033409</c:v>
                </c:pt>
                <c:pt idx="45007">
                  <c:v>-0.12508190297103799</c:v>
                </c:pt>
                <c:pt idx="45008">
                  <c:v>-0.12363448299723399</c:v>
                </c:pt>
                <c:pt idx="45009">
                  <c:v>-0.12168890620147001</c:v>
                </c:pt>
                <c:pt idx="45010">
                  <c:v>-0.120369148542741</c:v>
                </c:pt>
                <c:pt idx="45011">
                  <c:v>-0.11859391242860599</c:v>
                </c:pt>
                <c:pt idx="45012">
                  <c:v>-0.117234241534283</c:v>
                </c:pt>
                <c:pt idx="45013">
                  <c:v>-0.11561163395365399</c:v>
                </c:pt>
                <c:pt idx="45014">
                  <c:v>-0.114161158984672</c:v>
                </c:pt>
                <c:pt idx="45015">
                  <c:v>-0.112396091021237</c:v>
                </c:pt>
                <c:pt idx="45016">
                  <c:v>-0.11063233543057301</c:v>
                </c:pt>
                <c:pt idx="45017">
                  <c:v>-0.109104631871396</c:v>
                </c:pt>
                <c:pt idx="45018">
                  <c:v>-0.107403286543645</c:v>
                </c:pt>
                <c:pt idx="45019">
                  <c:v>-0.105689517036036</c:v>
                </c:pt>
                <c:pt idx="45020">
                  <c:v>-0.103630682704675</c:v>
                </c:pt>
                <c:pt idx="45021">
                  <c:v>-0.101999296889068</c:v>
                </c:pt>
                <c:pt idx="45022">
                  <c:v>-9.9671125196110794E-2</c:v>
                </c:pt>
                <c:pt idx="45023">
                  <c:v>-9.79036758857144E-2</c:v>
                </c:pt>
                <c:pt idx="45024">
                  <c:v>-9.5928625625202796E-2</c:v>
                </c:pt>
                <c:pt idx="45025">
                  <c:v>-9.3421895485098494E-2</c:v>
                </c:pt>
                <c:pt idx="45026">
                  <c:v>-9.1071610208570505E-2</c:v>
                </c:pt>
                <c:pt idx="45027">
                  <c:v>-8.8321187746876501E-2</c:v>
                </c:pt>
                <c:pt idx="45028">
                  <c:v>-8.5868073358586497E-2</c:v>
                </c:pt>
                <c:pt idx="45029">
                  <c:v>-8.3073188229016701E-2</c:v>
                </c:pt>
                <c:pt idx="45030">
                  <c:v>-8.0125866799729897E-2</c:v>
                </c:pt>
                <c:pt idx="45031">
                  <c:v>-7.6842221802789198E-2</c:v>
                </c:pt>
                <c:pt idx="45032">
                  <c:v>-7.3526261514648E-2</c:v>
                </c:pt>
                <c:pt idx="45033">
                  <c:v>-7.0197154792803099E-2</c:v>
                </c:pt>
                <c:pt idx="45034">
                  <c:v>-6.6753366735534406E-2</c:v>
                </c:pt>
                <c:pt idx="45035">
                  <c:v>-6.3101136205796493E-2</c:v>
                </c:pt>
                <c:pt idx="45036">
                  <c:v>-5.9037954810960601E-2</c:v>
                </c:pt>
                <c:pt idx="45037">
                  <c:v>-5.50696290195965E-2</c:v>
                </c:pt>
                <c:pt idx="45038">
                  <c:v>-5.0558351570198397E-2</c:v>
                </c:pt>
                <c:pt idx="45039">
                  <c:v>-4.6489444524587198E-2</c:v>
                </c:pt>
                <c:pt idx="45040">
                  <c:v>-4.1977742874213901E-2</c:v>
                </c:pt>
                <c:pt idx="45041">
                  <c:v>-3.6964022729547102E-2</c:v>
                </c:pt>
                <c:pt idx="45042">
                  <c:v>-3.21896677183795E-2</c:v>
                </c:pt>
                <c:pt idx="45043">
                  <c:v>-2.6694017865697198E-2</c:v>
                </c:pt>
                <c:pt idx="45044">
                  <c:v>-2.1805627549799499E-2</c:v>
                </c:pt>
                <c:pt idx="45045">
                  <c:v>-1.64199860417144E-2</c:v>
                </c:pt>
                <c:pt idx="45046">
                  <c:v>-1.0861118944735701E-2</c:v>
                </c:pt>
                <c:pt idx="45047">
                  <c:v>-4.9514930371925402E-3</c:v>
                </c:pt>
                <c:pt idx="45048">
                  <c:v>1.0840846608589699E-3</c:v>
                </c:pt>
                <c:pt idx="45049">
                  <c:v>6.9771685939418902E-3</c:v>
                </c:pt>
                <c:pt idx="45050">
                  <c:v>1.3108218282457101E-2</c:v>
                </c:pt>
                <c:pt idx="45051">
                  <c:v>1.9205789378662699E-2</c:v>
                </c:pt>
                <c:pt idx="45052">
                  <c:v>2.6017364401541201E-2</c:v>
                </c:pt>
                <c:pt idx="45053">
                  <c:v>3.2561091982369797E-2</c:v>
                </c:pt>
                <c:pt idx="45054">
                  <c:v>3.94987316000893E-2</c:v>
                </c:pt>
                <c:pt idx="45055">
                  <c:v>4.5945196112933302E-2</c:v>
                </c:pt>
                <c:pt idx="45056">
                  <c:v>5.2820927096744699E-2</c:v>
                </c:pt>
                <c:pt idx="45057">
                  <c:v>5.9935572161356601E-2</c:v>
                </c:pt>
                <c:pt idx="45058">
                  <c:v>6.7080054623012697E-2</c:v>
                </c:pt>
                <c:pt idx="45059">
                  <c:v>7.4249424624436594E-2</c:v>
                </c:pt>
                <c:pt idx="45060">
                  <c:v>8.1370647838226604E-2</c:v>
                </c:pt>
                <c:pt idx="45061">
                  <c:v>8.8369571109777001E-2</c:v>
                </c:pt>
                <c:pt idx="45062">
                  <c:v>9.56832184151028E-2</c:v>
                </c:pt>
                <c:pt idx="45063">
                  <c:v>0.102955616229526</c:v>
                </c:pt>
                <c:pt idx="45064">
                  <c:v>0.11041583526212501</c:v>
                </c:pt>
                <c:pt idx="45065">
                  <c:v>0.11777502294405701</c:v>
                </c:pt>
                <c:pt idx="45066">
                  <c:v>0.12456754901356</c:v>
                </c:pt>
                <c:pt idx="45067">
                  <c:v>0.13198019010881601</c:v>
                </c:pt>
                <c:pt idx="45068">
                  <c:v>0.139321604932097</c:v>
                </c:pt>
                <c:pt idx="45069">
                  <c:v>0.14648228707595201</c:v>
                </c:pt>
                <c:pt idx="45070">
                  <c:v>0.15377782996123501</c:v>
                </c:pt>
                <c:pt idx="45071">
                  <c:v>0.16056995306201199</c:v>
                </c:pt>
                <c:pt idx="45072">
                  <c:v>0.167281477328735</c:v>
                </c:pt>
                <c:pt idx="45073">
                  <c:v>0.17408357514787201</c:v>
                </c:pt>
                <c:pt idx="45074">
                  <c:v>0.18106206659940299</c:v>
                </c:pt>
                <c:pt idx="45075">
                  <c:v>0.18740820094706101</c:v>
                </c:pt>
                <c:pt idx="45076">
                  <c:v>0.193859885011755</c:v>
                </c:pt>
                <c:pt idx="45077">
                  <c:v>0.19991118153074899</c:v>
                </c:pt>
                <c:pt idx="45078">
                  <c:v>0.20590140195516399</c:v>
                </c:pt>
                <c:pt idx="45079">
                  <c:v>0.21185398096159999</c:v>
                </c:pt>
                <c:pt idx="45080">
                  <c:v>0.21780263439974101</c:v>
                </c:pt>
                <c:pt idx="45081">
                  <c:v>0.22321843406141401</c:v>
                </c:pt>
                <c:pt idx="45082">
                  <c:v>0.228279619009079</c:v>
                </c:pt>
                <c:pt idx="45083">
                  <c:v>0.23336102169504999</c:v>
                </c:pt>
                <c:pt idx="45084">
                  <c:v>0.23795841018147501</c:v>
                </c:pt>
                <c:pt idx="45085">
                  <c:v>0.24304309045823599</c:v>
                </c:pt>
                <c:pt idx="45086">
                  <c:v>0.24738282222337399</c:v>
                </c:pt>
                <c:pt idx="45087">
                  <c:v>0.25111343810140202</c:v>
                </c:pt>
                <c:pt idx="45088">
                  <c:v>0.25501168273626001</c:v>
                </c:pt>
                <c:pt idx="45089">
                  <c:v>0.258548726921978</c:v>
                </c:pt>
                <c:pt idx="45090">
                  <c:v>0.26192501976247501</c:v>
                </c:pt>
                <c:pt idx="45091">
                  <c:v>0.26487504524836097</c:v>
                </c:pt>
                <c:pt idx="45092">
                  <c:v>0.26777301712705998</c:v>
                </c:pt>
                <c:pt idx="45093">
                  <c:v>0.26981765298774202</c:v>
                </c:pt>
                <c:pt idx="45094">
                  <c:v>0.27226365152470999</c:v>
                </c:pt>
                <c:pt idx="45095">
                  <c:v>0.27433108160154501</c:v>
                </c:pt>
                <c:pt idx="45096">
                  <c:v>0.27596526343819799</c:v>
                </c:pt>
                <c:pt idx="45097">
                  <c:v>0.277297133678573</c:v>
                </c:pt>
                <c:pt idx="45098">
                  <c:v>0.27825615216243599</c:v>
                </c:pt>
                <c:pt idx="45099">
                  <c:v>0.27927743187634502</c:v>
                </c:pt>
                <c:pt idx="45100">
                  <c:v>0.27964738851582799</c:v>
                </c:pt>
                <c:pt idx="45101">
                  <c:v>0.28026114006022801</c:v>
                </c:pt>
                <c:pt idx="45102">
                  <c:v>0.28003555143509301</c:v>
                </c:pt>
                <c:pt idx="45103">
                  <c:v>0.27992302584113699</c:v>
                </c:pt>
                <c:pt idx="45104">
                  <c:v>0.27944934524940401</c:v>
                </c:pt>
                <c:pt idx="45105">
                  <c:v>0.27873940871741598</c:v>
                </c:pt>
                <c:pt idx="45106">
                  <c:v>0.27806361938284802</c:v>
                </c:pt>
                <c:pt idx="45107">
                  <c:v>0.27690115429940498</c:v>
                </c:pt>
                <c:pt idx="45108">
                  <c:v>0.27593042100119902</c:v>
                </c:pt>
                <c:pt idx="45109">
                  <c:v>0.27400273887100102</c:v>
                </c:pt>
                <c:pt idx="45110">
                  <c:v>0.27285015967186199</c:v>
                </c:pt>
                <c:pt idx="45111">
                  <c:v>0.27098025198598802</c:v>
                </c:pt>
                <c:pt idx="45112">
                  <c:v>0.26920485341469202</c:v>
                </c:pt>
                <c:pt idx="45113">
                  <c:v>0.26723159409439401</c:v>
                </c:pt>
                <c:pt idx="45114">
                  <c:v>0.26463376853239101</c:v>
                </c:pt>
                <c:pt idx="45115">
                  <c:v>0.26247240097948799</c:v>
                </c:pt>
                <c:pt idx="45116">
                  <c:v>0.260278960174116</c:v>
                </c:pt>
                <c:pt idx="45117">
                  <c:v>0.258048237898924</c:v>
                </c:pt>
                <c:pt idx="45118">
                  <c:v>0.25539740814567102</c:v>
                </c:pt>
                <c:pt idx="45119">
                  <c:v>0.25277014076792897</c:v>
                </c:pt>
                <c:pt idx="45120">
                  <c:v>0.25031015563694597</c:v>
                </c:pt>
                <c:pt idx="45121">
                  <c:v>0.24794400749384901</c:v>
                </c:pt>
                <c:pt idx="45122">
                  <c:v>0.24546838094332901</c:v>
                </c:pt>
                <c:pt idx="45123">
                  <c:v>0.243061329529005</c:v>
                </c:pt>
                <c:pt idx="45124">
                  <c:v>0.24029714980618999</c:v>
                </c:pt>
                <c:pt idx="45125">
                  <c:v>0.23786029798650299</c:v>
                </c:pt>
                <c:pt idx="45126">
                  <c:v>0.23593106995017099</c:v>
                </c:pt>
                <c:pt idx="45127">
                  <c:v>0.233628799228807</c:v>
                </c:pt>
                <c:pt idx="45128">
                  <c:v>0.23143002168892499</c:v>
                </c:pt>
                <c:pt idx="45129">
                  <c:v>0.229110879892512</c:v>
                </c:pt>
                <c:pt idx="45130">
                  <c:v>0.227485935190194</c:v>
                </c:pt>
                <c:pt idx="45131">
                  <c:v>0.22553429011882201</c:v>
                </c:pt>
                <c:pt idx="45132">
                  <c:v>0.22424458665664701</c:v>
                </c:pt>
                <c:pt idx="45133">
                  <c:v>0.22268763194341501</c:v>
                </c:pt>
                <c:pt idx="45134">
                  <c:v>0.22161606504134501</c:v>
                </c:pt>
                <c:pt idx="45135">
                  <c:v>0.22036355732631799</c:v>
                </c:pt>
                <c:pt idx="45136">
                  <c:v>0.21952341253850599</c:v>
                </c:pt>
                <c:pt idx="45137">
                  <c:v>0.21920778087087101</c:v>
                </c:pt>
                <c:pt idx="45138">
                  <c:v>0.218526802375267</c:v>
                </c:pt>
                <c:pt idx="45139">
                  <c:v>0.21861342884663601</c:v>
                </c:pt>
                <c:pt idx="45140">
                  <c:v>0.21839798674257399</c:v>
                </c:pt>
                <c:pt idx="45141">
                  <c:v>0.21888427640083899</c:v>
                </c:pt>
                <c:pt idx="45142">
                  <c:v>0.21955296200891999</c:v>
                </c:pt>
                <c:pt idx="45143">
                  <c:v>0.220712821943501</c:v>
                </c:pt>
                <c:pt idx="45144">
                  <c:v>0.221771900847404</c:v>
                </c:pt>
                <c:pt idx="45145">
                  <c:v>0.222998398998354</c:v>
                </c:pt>
                <c:pt idx="45146">
                  <c:v>0.22476569357562401</c:v>
                </c:pt>
                <c:pt idx="45147">
                  <c:v>0.226882309513917</c:v>
                </c:pt>
                <c:pt idx="45148">
                  <c:v>0.22947897035758599</c:v>
                </c:pt>
                <c:pt idx="45149">
                  <c:v>0.23172061128489399</c:v>
                </c:pt>
                <c:pt idx="45150">
                  <c:v>0.23428258318992601</c:v>
                </c:pt>
                <c:pt idx="45151">
                  <c:v>0.237403264767441</c:v>
                </c:pt>
                <c:pt idx="45152">
                  <c:v>0.24083921115609899</c:v>
                </c:pt>
                <c:pt idx="45153">
                  <c:v>0.24454352686610001</c:v>
                </c:pt>
                <c:pt idx="45154">
                  <c:v>0.24827116760148699</c:v>
                </c:pt>
                <c:pt idx="45155">
                  <c:v>0.25235694156370703</c:v>
                </c:pt>
                <c:pt idx="45156">
                  <c:v>0.25630413262135898</c:v>
                </c:pt>
                <c:pt idx="45157">
                  <c:v>0.26103919663060399</c:v>
                </c:pt>
                <c:pt idx="45158">
                  <c:v>0.266084837800663</c:v>
                </c:pt>
                <c:pt idx="45159">
                  <c:v>0.27080625024256699</c:v>
                </c:pt>
                <c:pt idx="45160">
                  <c:v>0.27596335271663502</c:v>
                </c:pt>
                <c:pt idx="45161">
                  <c:v>0.28113330339082998</c:v>
                </c:pt>
                <c:pt idx="45162">
                  <c:v>0.28677151949323099</c:v>
                </c:pt>
                <c:pt idx="45163">
                  <c:v>0.29221667828431402</c:v>
                </c:pt>
                <c:pt idx="45164">
                  <c:v>0.29827699620076698</c:v>
                </c:pt>
                <c:pt idx="45165">
                  <c:v>0.30419408122897701</c:v>
                </c:pt>
                <c:pt idx="45166">
                  <c:v>0.30946475005630297</c:v>
                </c:pt>
                <c:pt idx="45167">
                  <c:v>0.31604654925515802</c:v>
                </c:pt>
                <c:pt idx="45168">
                  <c:v>0.32146219347204902</c:v>
                </c:pt>
                <c:pt idx="45169">
                  <c:v>0.32825622787165898</c:v>
                </c:pt>
                <c:pt idx="45170">
                  <c:v>0.33359956697710003</c:v>
                </c:pt>
                <c:pt idx="45171">
                  <c:v>0.34049470457792003</c:v>
                </c:pt>
                <c:pt idx="45172">
                  <c:v>0.34602042629099899</c:v>
                </c:pt>
                <c:pt idx="45173">
                  <c:v>0.35199230636941797</c:v>
                </c:pt>
                <c:pt idx="45174">
                  <c:v>0.35885953637436702</c:v>
                </c:pt>
                <c:pt idx="45175">
                  <c:v>0.36391070950469201</c:v>
                </c:pt>
                <c:pt idx="45176">
                  <c:v>0.37058127212945702</c:v>
                </c:pt>
                <c:pt idx="45177">
                  <c:v>0.37582920879257697</c:v>
                </c:pt>
                <c:pt idx="45178">
                  <c:v>0.38157663931477098</c:v>
                </c:pt>
                <c:pt idx="45179">
                  <c:v>0.38715117077320998</c:v>
                </c:pt>
                <c:pt idx="45180">
                  <c:v>0.39264449037944199</c:v>
                </c:pt>
                <c:pt idx="45181">
                  <c:v>0.39818308206670899</c:v>
                </c:pt>
                <c:pt idx="45182">
                  <c:v>0.402244698678074</c:v>
                </c:pt>
                <c:pt idx="45183">
                  <c:v>0.40826910252140097</c:v>
                </c:pt>
                <c:pt idx="45184">
                  <c:v>0.41201169831491002</c:v>
                </c:pt>
                <c:pt idx="45185">
                  <c:v>0.417268191725921</c:v>
                </c:pt>
                <c:pt idx="45186">
                  <c:v>0.421327498307556</c:v>
                </c:pt>
                <c:pt idx="45187">
                  <c:v>0.424941705447966</c:v>
                </c:pt>
                <c:pt idx="45188">
                  <c:v>0.42920137044244799</c:v>
                </c:pt>
                <c:pt idx="45189">
                  <c:v>0.43215323945605399</c:v>
                </c:pt>
                <c:pt idx="45190">
                  <c:v>0.43631936034327401</c:v>
                </c:pt>
                <c:pt idx="45191">
                  <c:v>0.43849340504803003</c:v>
                </c:pt>
                <c:pt idx="45192">
                  <c:v>0.44150007434017502</c:v>
                </c:pt>
                <c:pt idx="45193">
                  <c:v>0.44411507640993297</c:v>
                </c:pt>
                <c:pt idx="45194">
                  <c:v>0.44589392853235799</c:v>
                </c:pt>
                <c:pt idx="45195">
                  <c:v>0.44826565462955298</c:v>
                </c:pt>
                <c:pt idx="45196">
                  <c:v>0.44905840017834497</c:v>
                </c:pt>
                <c:pt idx="45197">
                  <c:v>0.451147920765331</c:v>
                </c:pt>
                <c:pt idx="45198">
                  <c:v>0.45152411841137802</c:v>
                </c:pt>
                <c:pt idx="45199">
                  <c:v>0.45253279481733499</c:v>
                </c:pt>
                <c:pt idx="45200">
                  <c:v>0.45275947297300501</c:v>
                </c:pt>
                <c:pt idx="45201">
                  <c:v>0.452830768427257</c:v>
                </c:pt>
                <c:pt idx="45202">
                  <c:v>0.45341457539798902</c:v>
                </c:pt>
                <c:pt idx="45203">
                  <c:v>0.452143179570208</c:v>
                </c:pt>
                <c:pt idx="45204">
                  <c:v>0.45220099872799002</c:v>
                </c:pt>
                <c:pt idx="45205">
                  <c:v>0.450537937709936</c:v>
                </c:pt>
                <c:pt idx="45206">
                  <c:v>0.44988519251544101</c:v>
                </c:pt>
                <c:pt idx="45207">
                  <c:v>0.448375742752813</c:v>
                </c:pt>
                <c:pt idx="45208">
                  <c:v>0.44653547199298899</c:v>
                </c:pt>
                <c:pt idx="45209">
                  <c:v>0.444834360325425</c:v>
                </c:pt>
                <c:pt idx="45210">
                  <c:v>0.44216090466466001</c:v>
                </c:pt>
                <c:pt idx="45211">
                  <c:v>0.44052097500701998</c:v>
                </c:pt>
                <c:pt idx="45212">
                  <c:v>0.437564858842518</c:v>
                </c:pt>
                <c:pt idx="45213">
                  <c:v>0.43496315889480103</c:v>
                </c:pt>
                <c:pt idx="45214">
                  <c:v>0.431992540219308</c:v>
                </c:pt>
                <c:pt idx="45215">
                  <c:v>0.42873091033351601</c:v>
                </c:pt>
                <c:pt idx="45216">
                  <c:v>0.42609660059400301</c:v>
                </c:pt>
                <c:pt idx="45217">
                  <c:v>0.42205886847659002</c:v>
                </c:pt>
                <c:pt idx="45218">
                  <c:v>0.41899131222534702</c:v>
                </c:pt>
                <c:pt idx="45219">
                  <c:v>0.415038706197072</c:v>
                </c:pt>
                <c:pt idx="45220">
                  <c:v>0.41187073520855899</c:v>
                </c:pt>
                <c:pt idx="45221">
                  <c:v>0.40799265505104998</c:v>
                </c:pt>
                <c:pt idx="45222">
                  <c:v>0.403750003800255</c:v>
                </c:pt>
                <c:pt idx="45223">
                  <c:v>0.40032936328445701</c:v>
                </c:pt>
                <c:pt idx="45224">
                  <c:v>0.39604128923874399</c:v>
                </c:pt>
                <c:pt idx="45225">
                  <c:v>0.39274211921587399</c:v>
                </c:pt>
                <c:pt idx="45226">
                  <c:v>0.38816478473396898</c:v>
                </c:pt>
                <c:pt idx="45227">
                  <c:v>0.38452142308446902</c:v>
                </c:pt>
                <c:pt idx="45228">
                  <c:v>0.38057560148187097</c:v>
                </c:pt>
                <c:pt idx="45229">
                  <c:v>0.376629551801822</c:v>
                </c:pt>
                <c:pt idx="45230">
                  <c:v>0.37316790321321103</c:v>
                </c:pt>
                <c:pt idx="45231">
                  <c:v>0.36871835019517901</c:v>
                </c:pt>
                <c:pt idx="45232">
                  <c:v>0.36506891484669302</c:v>
                </c:pt>
                <c:pt idx="45233">
                  <c:v>0.36116000979224699</c:v>
                </c:pt>
                <c:pt idx="45234">
                  <c:v>0.35771946041327202</c:v>
                </c:pt>
                <c:pt idx="45235">
                  <c:v>0.35405814113607798</c:v>
                </c:pt>
                <c:pt idx="45236">
                  <c:v>0.35038557732343301</c:v>
                </c:pt>
                <c:pt idx="45237">
                  <c:v>0.346787763190822</c:v>
                </c:pt>
                <c:pt idx="45238">
                  <c:v>0.34373857276393999</c:v>
                </c:pt>
                <c:pt idx="45239">
                  <c:v>0.34061931437807502</c:v>
                </c:pt>
                <c:pt idx="45240">
                  <c:v>0.33742384295313699</c:v>
                </c:pt>
                <c:pt idx="45241">
                  <c:v>0.334435959730081</c:v>
                </c:pt>
                <c:pt idx="45242">
                  <c:v>0.33139736413695797</c:v>
                </c:pt>
                <c:pt idx="45243">
                  <c:v>0.32883984193857801</c:v>
                </c:pt>
                <c:pt idx="45244">
                  <c:v>0.32607777612831801</c:v>
                </c:pt>
                <c:pt idx="45245">
                  <c:v>0.32352643709680301</c:v>
                </c:pt>
                <c:pt idx="45246">
                  <c:v>0.321058604671558</c:v>
                </c:pt>
                <c:pt idx="45247">
                  <c:v>0.318715074719709</c:v>
                </c:pt>
                <c:pt idx="45248">
                  <c:v>0.316552534183626</c:v>
                </c:pt>
                <c:pt idx="45249">
                  <c:v>0.314468270205425</c:v>
                </c:pt>
                <c:pt idx="45250">
                  <c:v>0.31253826272222002</c:v>
                </c:pt>
                <c:pt idx="45251">
                  <c:v>0.31052551945603202</c:v>
                </c:pt>
                <c:pt idx="45252">
                  <c:v>0.30897273231589101</c:v>
                </c:pt>
                <c:pt idx="45253">
                  <c:v>0.306998307030934</c:v>
                </c:pt>
                <c:pt idx="45254">
                  <c:v>0.30561531022369198</c:v>
                </c:pt>
                <c:pt idx="45255">
                  <c:v>0.30404896546822102</c:v>
                </c:pt>
                <c:pt idx="45256">
                  <c:v>0.30270068338504103</c:v>
                </c:pt>
                <c:pt idx="45257">
                  <c:v>0.30130321424129902</c:v>
                </c:pt>
                <c:pt idx="45258">
                  <c:v>0.29975020788404599</c:v>
                </c:pt>
                <c:pt idx="45259">
                  <c:v>0.29873519225965001</c:v>
                </c:pt>
                <c:pt idx="45260">
                  <c:v>0.29751197919775701</c:v>
                </c:pt>
                <c:pt idx="45261">
                  <c:v>0.296432645443721</c:v>
                </c:pt>
                <c:pt idx="45262">
                  <c:v>0.29510405600816902</c:v>
                </c:pt>
                <c:pt idx="45263">
                  <c:v>0.293991632972678</c:v>
                </c:pt>
                <c:pt idx="45264">
                  <c:v>0.292835911982395</c:v>
                </c:pt>
                <c:pt idx="45265">
                  <c:v>0.29201460961567</c:v>
                </c:pt>
                <c:pt idx="45266">
                  <c:v>0.29079507248353498</c:v>
                </c:pt>
                <c:pt idx="45267">
                  <c:v>0.28964357730782198</c:v>
                </c:pt>
                <c:pt idx="45268">
                  <c:v>0.28846638636882599</c:v>
                </c:pt>
                <c:pt idx="45269">
                  <c:v>0.28720043310948801</c:v>
                </c:pt>
                <c:pt idx="45270">
                  <c:v>0.28635131860705998</c:v>
                </c:pt>
                <c:pt idx="45271">
                  <c:v>0.284511924814844</c:v>
                </c:pt>
                <c:pt idx="45272">
                  <c:v>0.28327438006748401</c:v>
                </c:pt>
                <c:pt idx="45273">
                  <c:v>0.28166434723038702</c:v>
                </c:pt>
                <c:pt idx="45274">
                  <c:v>0.28046508270787801</c:v>
                </c:pt>
                <c:pt idx="45275">
                  <c:v>0.27870094771356202</c:v>
                </c:pt>
                <c:pt idx="45276">
                  <c:v>0.27698422464286998</c:v>
                </c:pt>
                <c:pt idx="45277">
                  <c:v>0.27525623726552301</c:v>
                </c:pt>
                <c:pt idx="45278">
                  <c:v>0.27332101966939798</c:v>
                </c:pt>
                <c:pt idx="45279">
                  <c:v>0.27172988379336299</c:v>
                </c:pt>
                <c:pt idx="45280">
                  <c:v>0.26912200938826603</c:v>
                </c:pt>
                <c:pt idx="45281">
                  <c:v>0.26739432556036302</c:v>
                </c:pt>
                <c:pt idx="45282">
                  <c:v>0.26491483070276001</c:v>
                </c:pt>
                <c:pt idx="45283">
                  <c:v>0.26268306760750698</c:v>
                </c:pt>
                <c:pt idx="45284">
                  <c:v>0.26004690532602098</c:v>
                </c:pt>
                <c:pt idx="45285">
                  <c:v>0.25703424492878901</c:v>
                </c:pt>
                <c:pt idx="45286">
                  <c:v>0.25456545130588898</c:v>
                </c:pt>
                <c:pt idx="45287">
                  <c:v>0.25153895394293802</c:v>
                </c:pt>
                <c:pt idx="45288">
                  <c:v>0.24886929509822001</c:v>
                </c:pt>
                <c:pt idx="45289">
                  <c:v>0.24558472232814199</c:v>
                </c:pt>
                <c:pt idx="45290">
                  <c:v>0.242338475286034</c:v>
                </c:pt>
                <c:pt idx="45291">
                  <c:v>0.239273608031251</c:v>
                </c:pt>
                <c:pt idx="45292">
                  <c:v>0.23616117152607799</c:v>
                </c:pt>
                <c:pt idx="45293">
                  <c:v>0.23250522055782999</c:v>
                </c:pt>
                <c:pt idx="45294">
                  <c:v>0.22904502869500401</c:v>
                </c:pt>
                <c:pt idx="45295">
                  <c:v>0.22512183317711701</c:v>
                </c:pt>
                <c:pt idx="45296">
                  <c:v>0.22145769988634501</c:v>
                </c:pt>
                <c:pt idx="45297">
                  <c:v>0.217877852598993</c:v>
                </c:pt>
                <c:pt idx="45298">
                  <c:v>0.21372374950294001</c:v>
                </c:pt>
                <c:pt idx="45299">
                  <c:v>0.20991030647617401</c:v>
                </c:pt>
                <c:pt idx="45300">
                  <c:v>0.20560801617799701</c:v>
                </c:pt>
                <c:pt idx="45301">
                  <c:v>0.20186425402573399</c:v>
                </c:pt>
                <c:pt idx="45302">
                  <c:v>0.19767969090555401</c:v>
                </c:pt>
                <c:pt idx="45303">
                  <c:v>0.19357809879996901</c:v>
                </c:pt>
                <c:pt idx="45304">
                  <c:v>0.18942177891085299</c:v>
                </c:pt>
                <c:pt idx="45305">
                  <c:v>0.18524385439670599</c:v>
                </c:pt>
                <c:pt idx="45306">
                  <c:v>0.18122636552434601</c:v>
                </c:pt>
                <c:pt idx="45307">
                  <c:v>0.176786911553235</c:v>
                </c:pt>
                <c:pt idx="45308">
                  <c:v>0.17292659893864201</c:v>
                </c:pt>
                <c:pt idx="45309">
                  <c:v>0.16844250704548999</c:v>
                </c:pt>
                <c:pt idx="45310">
                  <c:v>0.16451161387487001</c:v>
                </c:pt>
                <c:pt idx="45311">
                  <c:v>0.160177244279293</c:v>
                </c:pt>
                <c:pt idx="45312">
                  <c:v>0.155734915474076</c:v>
                </c:pt>
                <c:pt idx="45313">
                  <c:v>0.15205551337939799</c:v>
                </c:pt>
                <c:pt idx="45314">
                  <c:v>0.147747205779764</c:v>
                </c:pt>
                <c:pt idx="45315">
                  <c:v>0.14406745121289399</c:v>
                </c:pt>
                <c:pt idx="45316">
                  <c:v>0.13996132687801799</c:v>
                </c:pt>
                <c:pt idx="45317">
                  <c:v>0.13621441547717</c:v>
                </c:pt>
                <c:pt idx="45318">
                  <c:v>0.132446888808845</c:v>
                </c:pt>
                <c:pt idx="45319">
                  <c:v>0.128892896573753</c:v>
                </c:pt>
                <c:pt idx="45320">
                  <c:v>0.12532995837329</c:v>
                </c:pt>
                <c:pt idx="45321">
                  <c:v>0.121801956375847</c:v>
                </c:pt>
                <c:pt idx="45322">
                  <c:v>0.11848640726681101</c:v>
                </c:pt>
                <c:pt idx="45323">
                  <c:v>0.11501622266669</c:v>
                </c:pt>
                <c:pt idx="45324">
                  <c:v>0.112043587010846</c:v>
                </c:pt>
                <c:pt idx="45325">
                  <c:v>0.10870757045063099</c:v>
                </c:pt>
                <c:pt idx="45326">
                  <c:v>0.105952444033743</c:v>
                </c:pt>
                <c:pt idx="45327">
                  <c:v>0.10291915900626999</c:v>
                </c:pt>
                <c:pt idx="45328">
                  <c:v>0.100199045448724</c:v>
                </c:pt>
                <c:pt idx="45329">
                  <c:v>9.76802298980671E-2</c:v>
                </c:pt>
                <c:pt idx="45330">
                  <c:v>9.5162202206000399E-2</c:v>
                </c:pt>
                <c:pt idx="45331">
                  <c:v>9.2869333126989806E-2</c:v>
                </c:pt>
                <c:pt idx="45332">
                  <c:v>9.0516304568749997E-2</c:v>
                </c:pt>
                <c:pt idx="45333">
                  <c:v>8.8453933822026098E-2</c:v>
                </c:pt>
                <c:pt idx="45334">
                  <c:v>8.6240781869729596E-2</c:v>
                </c:pt>
                <c:pt idx="45335">
                  <c:v>8.4466922613057896E-2</c:v>
                </c:pt>
                <c:pt idx="45336">
                  <c:v>8.2614316649275404E-2</c:v>
                </c:pt>
                <c:pt idx="45337">
                  <c:v>8.0964880285389201E-2</c:v>
                </c:pt>
                <c:pt idx="45338">
                  <c:v>7.9184133845093096E-2</c:v>
                </c:pt>
                <c:pt idx="45339">
                  <c:v>7.7334724509532105E-2</c:v>
                </c:pt>
                <c:pt idx="45340">
                  <c:v>7.6221409416654895E-2</c:v>
                </c:pt>
                <c:pt idx="45341">
                  <c:v>7.4645207339008604E-2</c:v>
                </c:pt>
                <c:pt idx="45342">
                  <c:v>7.3641969955154596E-2</c:v>
                </c:pt>
                <c:pt idx="45343">
                  <c:v>7.2152791404192507E-2</c:v>
                </c:pt>
                <c:pt idx="45344">
                  <c:v>7.0903739704093097E-2</c:v>
                </c:pt>
                <c:pt idx="45345">
                  <c:v>6.9782603993808201E-2</c:v>
                </c:pt>
                <c:pt idx="45346">
                  <c:v>6.8847967710342003E-2</c:v>
                </c:pt>
                <c:pt idx="45347">
                  <c:v>6.7755772417276205E-2</c:v>
                </c:pt>
                <c:pt idx="45348">
                  <c:v>6.6636614235499103E-2</c:v>
                </c:pt>
                <c:pt idx="45349">
                  <c:v>6.5396505814688005E-2</c:v>
                </c:pt>
                <c:pt idx="45350">
                  <c:v>6.4452021503951601E-2</c:v>
                </c:pt>
                <c:pt idx="45351">
                  <c:v>6.3542691244828295E-2</c:v>
                </c:pt>
                <c:pt idx="45352">
                  <c:v>6.2347538066597603E-2</c:v>
                </c:pt>
                <c:pt idx="45353">
                  <c:v>6.1576443899096001E-2</c:v>
                </c:pt>
                <c:pt idx="45354">
                  <c:v>6.01799545872794E-2</c:v>
                </c:pt>
                <c:pt idx="45355">
                  <c:v>5.9251244587401601E-2</c:v>
                </c:pt>
                <c:pt idx="45356">
                  <c:v>5.8234805160569697E-2</c:v>
                </c:pt>
                <c:pt idx="45357">
                  <c:v>5.6948273185673803E-2</c:v>
                </c:pt>
                <c:pt idx="45358">
                  <c:v>5.5835797723100003E-2</c:v>
                </c:pt>
                <c:pt idx="45359">
                  <c:v>5.43460770203716E-2</c:v>
                </c:pt>
                <c:pt idx="45360">
                  <c:v>5.3111475976432898E-2</c:v>
                </c:pt>
                <c:pt idx="45361">
                  <c:v>5.1492753841210603E-2</c:v>
                </c:pt>
                <c:pt idx="45362">
                  <c:v>5.0080820969006998E-2</c:v>
                </c:pt>
                <c:pt idx="45363">
                  <c:v>4.8114415969678997E-2</c:v>
                </c:pt>
                <c:pt idx="45364">
                  <c:v>4.6532611001432599E-2</c:v>
                </c:pt>
                <c:pt idx="45365">
                  <c:v>4.4631318324858102E-2</c:v>
                </c:pt>
                <c:pt idx="45366">
                  <c:v>4.2519400100806203E-2</c:v>
                </c:pt>
                <c:pt idx="45367">
                  <c:v>4.0638545882199201E-2</c:v>
                </c:pt>
                <c:pt idx="45368">
                  <c:v>3.8160194083288301E-2</c:v>
                </c:pt>
                <c:pt idx="45369">
                  <c:v>3.6035831490296703E-2</c:v>
                </c:pt>
                <c:pt idx="45370">
                  <c:v>3.3482526952743903E-2</c:v>
                </c:pt>
                <c:pt idx="45371">
                  <c:v>3.0537345260677001E-2</c:v>
                </c:pt>
                <c:pt idx="45372">
                  <c:v>2.79959701828764E-2</c:v>
                </c:pt>
                <c:pt idx="45373">
                  <c:v>2.49532632234063E-2</c:v>
                </c:pt>
                <c:pt idx="45374">
                  <c:v>2.2034316137629899E-2</c:v>
                </c:pt>
                <c:pt idx="45375">
                  <c:v>1.8787973876336399E-2</c:v>
                </c:pt>
                <c:pt idx="45376">
                  <c:v>1.52228466976715E-2</c:v>
                </c:pt>
                <c:pt idx="45377">
                  <c:v>1.17515464695509E-2</c:v>
                </c:pt>
                <c:pt idx="45378">
                  <c:v>8.3157200013557891E-3</c:v>
                </c:pt>
                <c:pt idx="45379">
                  <c:v>4.2412560174766101E-3</c:v>
                </c:pt>
                <c:pt idx="45380">
                  <c:v>6.3489038312132995E-4</c:v>
                </c:pt>
                <c:pt idx="45381">
                  <c:v>-3.7694168250679699E-3</c:v>
                </c:pt>
                <c:pt idx="45382">
                  <c:v>-7.9168078608435506E-3</c:v>
                </c:pt>
                <c:pt idx="45383">
                  <c:v>-1.19134552269129E-2</c:v>
                </c:pt>
                <c:pt idx="45384">
                  <c:v>-1.6576280931582098E-2</c:v>
                </c:pt>
                <c:pt idx="45385">
                  <c:v>-2.0799194079444801E-2</c:v>
                </c:pt>
                <c:pt idx="45386">
                  <c:v>-2.5837104848927699E-2</c:v>
                </c:pt>
                <c:pt idx="45387">
                  <c:v>-3.03636382201465E-2</c:v>
                </c:pt>
                <c:pt idx="45388">
                  <c:v>-3.53058356142468E-2</c:v>
                </c:pt>
                <c:pt idx="45389">
                  <c:v>-4.0344599152789699E-2</c:v>
                </c:pt>
                <c:pt idx="45390">
                  <c:v>-4.5428396212075402E-2</c:v>
                </c:pt>
                <c:pt idx="45391">
                  <c:v>-5.0436860719103901E-2</c:v>
                </c:pt>
                <c:pt idx="45392">
                  <c:v>-5.5454807005145899E-2</c:v>
                </c:pt>
                <c:pt idx="45393">
                  <c:v>-6.09837680278911E-2</c:v>
                </c:pt>
                <c:pt idx="45394">
                  <c:v>-6.6246134026096304E-2</c:v>
                </c:pt>
                <c:pt idx="45395">
                  <c:v>-7.1560456502354305E-2</c:v>
                </c:pt>
                <c:pt idx="45396">
                  <c:v>-7.6914003062428599E-2</c:v>
                </c:pt>
                <c:pt idx="45397">
                  <c:v>-8.2139812494984796E-2</c:v>
                </c:pt>
                <c:pt idx="45398">
                  <c:v>-8.8015704578010903E-2</c:v>
                </c:pt>
                <c:pt idx="45399">
                  <c:v>-9.34215467064579E-2</c:v>
                </c:pt>
                <c:pt idx="45400">
                  <c:v>-9.8716664065381002E-2</c:v>
                </c:pt>
                <c:pt idx="45401">
                  <c:v>-0.10422466909007699</c:v>
                </c:pt>
                <c:pt idx="45402">
                  <c:v>-0.10966547581542301</c:v>
                </c:pt>
                <c:pt idx="45403">
                  <c:v>-0.11554133979167699</c:v>
                </c:pt>
                <c:pt idx="45404">
                  <c:v>-0.120718925517785</c:v>
                </c:pt>
                <c:pt idx="45405">
                  <c:v>-0.12625087010222999</c:v>
                </c:pt>
                <c:pt idx="45406">
                  <c:v>-0.13155745350624401</c:v>
                </c:pt>
                <c:pt idx="45407">
                  <c:v>-0.13680941145682299</c:v>
                </c:pt>
                <c:pt idx="45408">
                  <c:v>-0.142144057362491</c:v>
                </c:pt>
                <c:pt idx="45409">
                  <c:v>-0.14737537492741901</c:v>
                </c:pt>
                <c:pt idx="45410">
                  <c:v>-0.15234039115932499</c:v>
                </c:pt>
                <c:pt idx="45411">
                  <c:v>-0.15740794466201399</c:v>
                </c:pt>
                <c:pt idx="45412">
                  <c:v>-0.162492463467243</c:v>
                </c:pt>
                <c:pt idx="45413">
                  <c:v>-0.16731017271033</c:v>
                </c:pt>
                <c:pt idx="45414">
                  <c:v>-0.172175205332085</c:v>
                </c:pt>
                <c:pt idx="45415">
                  <c:v>-0.17677760252628599</c:v>
                </c:pt>
                <c:pt idx="45416">
                  <c:v>-0.18145994796784301</c:v>
                </c:pt>
                <c:pt idx="45417">
                  <c:v>-0.185849544782698</c:v>
                </c:pt>
                <c:pt idx="45418">
                  <c:v>-0.190177028888625</c:v>
                </c:pt>
                <c:pt idx="45419">
                  <c:v>-0.19413949336490299</c:v>
                </c:pt>
                <c:pt idx="45420">
                  <c:v>-0.19828253322865599</c:v>
                </c:pt>
                <c:pt idx="45421">
                  <c:v>-0.20236436728929499</c:v>
                </c:pt>
                <c:pt idx="45422">
                  <c:v>-0.20613693688270901</c:v>
                </c:pt>
                <c:pt idx="45423">
                  <c:v>-0.20978085613928699</c:v>
                </c:pt>
                <c:pt idx="45424">
                  <c:v>-0.21288025182709899</c:v>
                </c:pt>
                <c:pt idx="45425">
                  <c:v>-0.216751458294071</c:v>
                </c:pt>
                <c:pt idx="45426">
                  <c:v>-0.21964929134879599</c:v>
                </c:pt>
                <c:pt idx="45427">
                  <c:v>-0.22293633755627201</c:v>
                </c:pt>
                <c:pt idx="45428">
                  <c:v>-0.22570353932209899</c:v>
                </c:pt>
                <c:pt idx="45429">
                  <c:v>-0.228389210747176</c:v>
                </c:pt>
                <c:pt idx="45430">
                  <c:v>-0.231349884963688</c:v>
                </c:pt>
                <c:pt idx="45431">
                  <c:v>-0.233703927080464</c:v>
                </c:pt>
                <c:pt idx="45432">
                  <c:v>-0.236196830135073</c:v>
                </c:pt>
                <c:pt idx="45433">
                  <c:v>-0.23797848883396999</c:v>
                </c:pt>
                <c:pt idx="45434">
                  <c:v>-0.24038551463310801</c:v>
                </c:pt>
                <c:pt idx="45435">
                  <c:v>-0.24239843825540899</c:v>
                </c:pt>
                <c:pt idx="45436">
                  <c:v>-0.24446642519617001</c:v>
                </c:pt>
                <c:pt idx="45437">
                  <c:v>-0.245877311597888</c:v>
                </c:pt>
                <c:pt idx="45438">
                  <c:v>-0.24744176409586099</c:v>
                </c:pt>
                <c:pt idx="45439">
                  <c:v>-0.24902425904354999</c:v>
                </c:pt>
                <c:pt idx="45440">
                  <c:v>-0.25050133198334101</c:v>
                </c:pt>
                <c:pt idx="45441">
                  <c:v>-0.25209023958212601</c:v>
                </c:pt>
                <c:pt idx="45442">
                  <c:v>-0.25299182118133001</c:v>
                </c:pt>
                <c:pt idx="45443">
                  <c:v>-0.25410580633354002</c:v>
                </c:pt>
                <c:pt idx="45444">
                  <c:v>-0.255034621716348</c:v>
                </c:pt>
                <c:pt idx="45445">
                  <c:v>-0.25610249467525298</c:v>
                </c:pt>
                <c:pt idx="45446">
                  <c:v>-0.25693153581656702</c:v>
                </c:pt>
                <c:pt idx="45447">
                  <c:v>-0.25780422180415102</c:v>
                </c:pt>
                <c:pt idx="45448">
                  <c:v>-0.258513082935316</c:v>
                </c:pt>
                <c:pt idx="45449">
                  <c:v>-0.25904709982374602</c:v>
                </c:pt>
                <c:pt idx="45450">
                  <c:v>-0.25973097724722599</c:v>
                </c:pt>
                <c:pt idx="45451">
                  <c:v>-0.25990333462763499</c:v>
                </c:pt>
                <c:pt idx="45452">
                  <c:v>-0.26090446589863497</c:v>
                </c:pt>
                <c:pt idx="45453">
                  <c:v>-0.26133603742551798</c:v>
                </c:pt>
                <c:pt idx="45454">
                  <c:v>-0.261635814769136</c:v>
                </c:pt>
                <c:pt idx="45455">
                  <c:v>-0.26215742536168002</c:v>
                </c:pt>
                <c:pt idx="45456">
                  <c:v>-0.26232685984121201</c:v>
                </c:pt>
                <c:pt idx="45457">
                  <c:v>-0.26320646705218098</c:v>
                </c:pt>
                <c:pt idx="45458">
                  <c:v>-0.26357758881386401</c:v>
                </c:pt>
                <c:pt idx="45459">
                  <c:v>-0.26372288344443401</c:v>
                </c:pt>
                <c:pt idx="45460">
                  <c:v>-0.26397886913082802</c:v>
                </c:pt>
                <c:pt idx="45461">
                  <c:v>-0.26435221142444199</c:v>
                </c:pt>
                <c:pt idx="45462">
                  <c:v>-0.26490172204965801</c:v>
                </c:pt>
                <c:pt idx="45463">
                  <c:v>-0.26539997239528001</c:v>
                </c:pt>
                <c:pt idx="45464">
                  <c:v>-0.26554763764760297</c:v>
                </c:pt>
                <c:pt idx="45465">
                  <c:v>-0.26591847189897899</c:v>
                </c:pt>
                <c:pt idx="45466">
                  <c:v>-0.266294432646424</c:v>
                </c:pt>
                <c:pt idx="45467">
                  <c:v>-0.26687398107529597</c:v>
                </c:pt>
                <c:pt idx="45468">
                  <c:v>-0.26776426343334597</c:v>
                </c:pt>
                <c:pt idx="45469">
                  <c:v>-0.26808497573780898</c:v>
                </c:pt>
                <c:pt idx="45470">
                  <c:v>-0.26830821723151699</c:v>
                </c:pt>
                <c:pt idx="45471">
                  <c:v>-0.269000562432473</c:v>
                </c:pt>
                <c:pt idx="45472">
                  <c:v>-0.26957147832796402</c:v>
                </c:pt>
                <c:pt idx="45473">
                  <c:v>-0.27038881725548403</c:v>
                </c:pt>
                <c:pt idx="45474">
                  <c:v>-0.270901615642333</c:v>
                </c:pt>
                <c:pt idx="45475">
                  <c:v>-0.27143543318325097</c:v>
                </c:pt>
                <c:pt idx="45476">
                  <c:v>-0.272032135648135</c:v>
                </c:pt>
                <c:pt idx="45477">
                  <c:v>-0.27276789500758702</c:v>
                </c:pt>
                <c:pt idx="45478">
                  <c:v>-0.27356223909516098</c:v>
                </c:pt>
                <c:pt idx="45479">
                  <c:v>-0.274184068024726</c:v>
                </c:pt>
                <c:pt idx="45480">
                  <c:v>-0.27503874314876098</c:v>
                </c:pt>
                <c:pt idx="45481">
                  <c:v>-0.27543802485810698</c:v>
                </c:pt>
                <c:pt idx="45482">
                  <c:v>-0.27631745116230999</c:v>
                </c:pt>
                <c:pt idx="45483">
                  <c:v>-0.276851541272018</c:v>
                </c:pt>
                <c:pt idx="45484">
                  <c:v>-0.27767886487312199</c:v>
                </c:pt>
                <c:pt idx="45485">
                  <c:v>-0.27846214477860598</c:v>
                </c:pt>
                <c:pt idx="45486">
                  <c:v>-0.27851458394245499</c:v>
                </c:pt>
                <c:pt idx="45487">
                  <c:v>-0.27937352996665699</c:v>
                </c:pt>
                <c:pt idx="45488">
                  <c:v>-0.27974446598514302</c:v>
                </c:pt>
                <c:pt idx="45489">
                  <c:v>-0.28045768813613697</c:v>
                </c:pt>
                <c:pt idx="45490">
                  <c:v>-0.28091606963864602</c:v>
                </c:pt>
                <c:pt idx="45491">
                  <c:v>-0.28127560220876002</c:v>
                </c:pt>
                <c:pt idx="45492">
                  <c:v>-0.28168846347202298</c:v>
                </c:pt>
                <c:pt idx="45493">
                  <c:v>-0.281855312715735</c:v>
                </c:pt>
                <c:pt idx="45494">
                  <c:v>-0.28224318259689501</c:v>
                </c:pt>
                <c:pt idx="45495">
                  <c:v>-0.28264006528008401</c:v>
                </c:pt>
                <c:pt idx="45496">
                  <c:v>-0.28270725908189998</c:v>
                </c:pt>
                <c:pt idx="45497">
                  <c:v>-0.28252072545764501</c:v>
                </c:pt>
                <c:pt idx="45498">
                  <c:v>-0.28252290758829002</c:v>
                </c:pt>
                <c:pt idx="45499">
                  <c:v>-0.28244825905808701</c:v>
                </c:pt>
                <c:pt idx="45500">
                  <c:v>-0.28210177623300398</c:v>
                </c:pt>
                <c:pt idx="45501">
                  <c:v>-0.28193318152573599</c:v>
                </c:pt>
                <c:pt idx="45502">
                  <c:v>-0.28131395591758801</c:v>
                </c:pt>
                <c:pt idx="45503">
                  <c:v>-0.28073943281846298</c:v>
                </c:pt>
                <c:pt idx="45504">
                  <c:v>-0.28017711358707997</c:v>
                </c:pt>
                <c:pt idx="45505">
                  <c:v>-0.27947642710814502</c:v>
                </c:pt>
                <c:pt idx="45506">
                  <c:v>-0.27847821579441001</c:v>
                </c:pt>
                <c:pt idx="45507">
                  <c:v>-0.27793671619956101</c:v>
                </c:pt>
                <c:pt idx="45508">
                  <c:v>-0.27658352868109698</c:v>
                </c:pt>
                <c:pt idx="45509">
                  <c:v>-0.27562811847855201</c:v>
                </c:pt>
                <c:pt idx="45510">
                  <c:v>-0.27406815883225399</c:v>
                </c:pt>
                <c:pt idx="45511">
                  <c:v>-0.27269876640436103</c:v>
                </c:pt>
                <c:pt idx="45512">
                  <c:v>-0.271587734041285</c:v>
                </c:pt>
                <c:pt idx="45513">
                  <c:v>-0.269572853428582</c:v>
                </c:pt>
                <c:pt idx="45514">
                  <c:v>-0.26788714201675901</c:v>
                </c:pt>
                <c:pt idx="45515">
                  <c:v>-0.265942242002566</c:v>
                </c:pt>
                <c:pt idx="45516">
                  <c:v>-0.26415688608229998</c:v>
                </c:pt>
                <c:pt idx="45517">
                  <c:v>-0.26198018077666002</c:v>
                </c:pt>
                <c:pt idx="45518">
                  <c:v>-0.25998952148842602</c:v>
                </c:pt>
                <c:pt idx="45519">
                  <c:v>-0.25755973172651098</c:v>
                </c:pt>
                <c:pt idx="45520">
                  <c:v>-0.25517264259380801</c:v>
                </c:pt>
                <c:pt idx="45521">
                  <c:v>-0.25293020554997198</c:v>
                </c:pt>
                <c:pt idx="45522">
                  <c:v>-0.25034497999671401</c:v>
                </c:pt>
                <c:pt idx="45523">
                  <c:v>-0.247842393388055</c:v>
                </c:pt>
                <c:pt idx="45524">
                  <c:v>-0.24485180808831999</c:v>
                </c:pt>
                <c:pt idx="45525">
                  <c:v>-0.24203193627858999</c:v>
                </c:pt>
                <c:pt idx="45526">
                  <c:v>-0.23908476694038</c:v>
                </c:pt>
                <c:pt idx="45527">
                  <c:v>-0.23628450536426401</c:v>
                </c:pt>
                <c:pt idx="45528">
                  <c:v>-0.23323102957832101</c:v>
                </c:pt>
                <c:pt idx="45529">
                  <c:v>-0.22994997233459</c:v>
                </c:pt>
                <c:pt idx="45530">
                  <c:v>-0.226890591240723</c:v>
                </c:pt>
                <c:pt idx="45531">
                  <c:v>-0.22389572885348599</c:v>
                </c:pt>
                <c:pt idx="45532">
                  <c:v>-0.22075788938940799</c:v>
                </c:pt>
                <c:pt idx="45533">
                  <c:v>-0.21746137771341301</c:v>
                </c:pt>
                <c:pt idx="45534">
                  <c:v>-0.21436315841940901</c:v>
                </c:pt>
                <c:pt idx="45535">
                  <c:v>-0.211032707960076</c:v>
                </c:pt>
                <c:pt idx="45536">
                  <c:v>-0.207773059385956</c:v>
                </c:pt>
                <c:pt idx="45537">
                  <c:v>-0.20451238899704499</c:v>
                </c:pt>
                <c:pt idx="45538">
                  <c:v>-0.20109094308558301</c:v>
                </c:pt>
                <c:pt idx="45539">
                  <c:v>-0.19798795837546601</c:v>
                </c:pt>
                <c:pt idx="45540">
                  <c:v>-0.19441444521461099</c:v>
                </c:pt>
                <c:pt idx="45541">
                  <c:v>-0.191367774235882</c:v>
                </c:pt>
                <c:pt idx="45542">
                  <c:v>-0.187807687057893</c:v>
                </c:pt>
                <c:pt idx="45543">
                  <c:v>-0.18487584584629699</c:v>
                </c:pt>
                <c:pt idx="45544">
                  <c:v>-0.1818887672632</c:v>
                </c:pt>
                <c:pt idx="45545">
                  <c:v>-0.17858581297966</c:v>
                </c:pt>
                <c:pt idx="45546">
                  <c:v>-0.17567320643220299</c:v>
                </c:pt>
                <c:pt idx="45547">
                  <c:v>-0.17255610558444601</c:v>
                </c:pt>
                <c:pt idx="45548">
                  <c:v>-0.16988683047654901</c:v>
                </c:pt>
                <c:pt idx="45549">
                  <c:v>-0.16684597290804501</c:v>
                </c:pt>
                <c:pt idx="45550">
                  <c:v>-0.164464761487052</c:v>
                </c:pt>
                <c:pt idx="45551">
                  <c:v>-0.161625752453531</c:v>
                </c:pt>
                <c:pt idx="45552">
                  <c:v>-0.15917951565926899</c:v>
                </c:pt>
                <c:pt idx="45553">
                  <c:v>-0.15684566768685301</c:v>
                </c:pt>
                <c:pt idx="45554">
                  <c:v>-0.15481653159492501</c:v>
                </c:pt>
                <c:pt idx="45555">
                  <c:v>-0.15273268049498301</c:v>
                </c:pt>
                <c:pt idx="45556">
                  <c:v>-0.15045893278879</c:v>
                </c:pt>
                <c:pt idx="45557">
                  <c:v>-0.1488249960942</c:v>
                </c:pt>
                <c:pt idx="45558">
                  <c:v>-0.14713188631905699</c:v>
                </c:pt>
                <c:pt idx="45559">
                  <c:v>-0.145684816694091</c:v>
                </c:pt>
                <c:pt idx="45560">
                  <c:v>-0.14437530483092001</c:v>
                </c:pt>
                <c:pt idx="45561">
                  <c:v>-0.143088013471317</c:v>
                </c:pt>
                <c:pt idx="45562">
                  <c:v>-0.14200728209258701</c:v>
                </c:pt>
                <c:pt idx="45563">
                  <c:v>-0.14124740342408701</c:v>
                </c:pt>
                <c:pt idx="45564">
                  <c:v>-0.140440654231692</c:v>
                </c:pt>
                <c:pt idx="45565">
                  <c:v>-0.13973874795407101</c:v>
                </c:pt>
                <c:pt idx="45566">
                  <c:v>-0.139582781754888</c:v>
                </c:pt>
                <c:pt idx="45567">
                  <c:v>-0.139363352930472</c:v>
                </c:pt>
                <c:pt idx="45568">
                  <c:v>-0.139409218064208</c:v>
                </c:pt>
                <c:pt idx="45569">
                  <c:v>-0.13955872354255899</c:v>
                </c:pt>
                <c:pt idx="45570">
                  <c:v>-0.139843246702608</c:v>
                </c:pt>
                <c:pt idx="45571">
                  <c:v>-0.140313105067155</c:v>
                </c:pt>
                <c:pt idx="45572">
                  <c:v>-0.14113580538704101</c:v>
                </c:pt>
                <c:pt idx="45573">
                  <c:v>-0.14197779385480699</c:v>
                </c:pt>
                <c:pt idx="45574">
                  <c:v>-0.142987069879214</c:v>
                </c:pt>
                <c:pt idx="45575">
                  <c:v>-0.14405270397683601</c:v>
                </c:pt>
                <c:pt idx="45576">
                  <c:v>-0.14540042835081299</c:v>
                </c:pt>
                <c:pt idx="45577">
                  <c:v>-0.146937745003209</c:v>
                </c:pt>
                <c:pt idx="45578">
                  <c:v>-0.14861908092864501</c:v>
                </c:pt>
                <c:pt idx="45579">
                  <c:v>-0.15044904015171101</c:v>
                </c:pt>
                <c:pt idx="45580">
                  <c:v>-0.15215140709222499</c:v>
                </c:pt>
                <c:pt idx="45581">
                  <c:v>-0.154081181235491</c:v>
                </c:pt>
                <c:pt idx="45582">
                  <c:v>-0.156164425089966</c:v>
                </c:pt>
                <c:pt idx="45583">
                  <c:v>-0.158366547400936</c:v>
                </c:pt>
                <c:pt idx="45584">
                  <c:v>-0.16080526178395399</c:v>
                </c:pt>
                <c:pt idx="45585">
                  <c:v>-0.163252914040632</c:v>
                </c:pt>
                <c:pt idx="45586">
                  <c:v>-0.165665142119096</c:v>
                </c:pt>
                <c:pt idx="45587">
                  <c:v>-0.168278100203337</c:v>
                </c:pt>
                <c:pt idx="45588">
                  <c:v>-0.17086973025280799</c:v>
                </c:pt>
                <c:pt idx="45589">
                  <c:v>-0.17382988772341801</c:v>
                </c:pt>
                <c:pt idx="45590">
                  <c:v>-0.176741494638437</c:v>
                </c:pt>
                <c:pt idx="45591">
                  <c:v>-0.17943723621074101</c:v>
                </c:pt>
                <c:pt idx="45592">
                  <c:v>-0.18241295344546801</c:v>
                </c:pt>
                <c:pt idx="45593">
                  <c:v>-0.18527318178536001</c:v>
                </c:pt>
                <c:pt idx="45594">
                  <c:v>-0.18862672476096001</c:v>
                </c:pt>
                <c:pt idx="45595">
                  <c:v>-0.191519059486153</c:v>
                </c:pt>
                <c:pt idx="45596">
                  <c:v>-0.194540365324334</c:v>
                </c:pt>
                <c:pt idx="45597">
                  <c:v>-0.197427512799243</c:v>
                </c:pt>
                <c:pt idx="45598">
                  <c:v>-0.200699672048161</c:v>
                </c:pt>
                <c:pt idx="45599">
                  <c:v>-0.20366275211406401</c:v>
                </c:pt>
                <c:pt idx="45600">
                  <c:v>-0.20671115062614501</c:v>
                </c:pt>
                <c:pt idx="45601">
                  <c:v>-0.20952604403869499</c:v>
                </c:pt>
                <c:pt idx="45602">
                  <c:v>-0.21219849824961601</c:v>
                </c:pt>
                <c:pt idx="45603">
                  <c:v>-0.21516401339812899</c:v>
                </c:pt>
                <c:pt idx="45604">
                  <c:v>-0.217626363106696</c:v>
                </c:pt>
                <c:pt idx="45605">
                  <c:v>-0.22029685353141901</c:v>
                </c:pt>
                <c:pt idx="45606">
                  <c:v>-0.22274676185964201</c:v>
                </c:pt>
                <c:pt idx="45607">
                  <c:v>-0.224987674157857</c:v>
                </c:pt>
                <c:pt idx="45608">
                  <c:v>-0.227318353482934</c:v>
                </c:pt>
                <c:pt idx="45609">
                  <c:v>-0.229444698117313</c:v>
                </c:pt>
                <c:pt idx="45610">
                  <c:v>-0.23122700812865599</c:v>
                </c:pt>
                <c:pt idx="45611">
                  <c:v>-0.23330262781386499</c:v>
                </c:pt>
                <c:pt idx="45612">
                  <c:v>-0.23480903176503301</c:v>
                </c:pt>
                <c:pt idx="45613">
                  <c:v>-0.236572421527667</c:v>
                </c:pt>
                <c:pt idx="45614">
                  <c:v>-0.237698592697798</c:v>
                </c:pt>
                <c:pt idx="45615">
                  <c:v>-0.238864215784136</c:v>
                </c:pt>
                <c:pt idx="45616">
                  <c:v>-0.23994284894345</c:v>
                </c:pt>
                <c:pt idx="45617">
                  <c:v>-0.24044563890987899</c:v>
                </c:pt>
                <c:pt idx="45618">
                  <c:v>-0.24109591481311199</c:v>
                </c:pt>
                <c:pt idx="45619">
                  <c:v>-0.24104976150861901</c:v>
                </c:pt>
                <c:pt idx="45620">
                  <c:v>-0.241297487637918</c:v>
                </c:pt>
                <c:pt idx="45621">
                  <c:v>-0.24099280126919401</c:v>
                </c:pt>
                <c:pt idx="45622">
                  <c:v>-0.24070567565735099</c:v>
                </c:pt>
                <c:pt idx="45623">
                  <c:v>-0.23978536096254699</c:v>
                </c:pt>
                <c:pt idx="45624">
                  <c:v>-0.23874447994072701</c:v>
                </c:pt>
                <c:pt idx="45625">
                  <c:v>-0.23792168711785699</c:v>
                </c:pt>
                <c:pt idx="45626">
                  <c:v>-0.23626954534505701</c:v>
                </c:pt>
                <c:pt idx="45627">
                  <c:v>-0.234725981333927</c:v>
                </c:pt>
                <c:pt idx="45628">
                  <c:v>-0.232286954386004</c:v>
                </c:pt>
                <c:pt idx="45629">
                  <c:v>-0.230181887866587</c:v>
                </c:pt>
                <c:pt idx="45630">
                  <c:v>-0.22802773397792001</c:v>
                </c:pt>
                <c:pt idx="45631">
                  <c:v>-0.22504483576794601</c:v>
                </c:pt>
                <c:pt idx="45632">
                  <c:v>-0.22190888299390399</c:v>
                </c:pt>
                <c:pt idx="45633">
                  <c:v>-0.21844757880802601</c:v>
                </c:pt>
                <c:pt idx="45634">
                  <c:v>-0.21470153584527801</c:v>
                </c:pt>
                <c:pt idx="45635">
                  <c:v>-0.21107713374887399</c:v>
                </c:pt>
                <c:pt idx="45636">
                  <c:v>-0.20693589724282599</c:v>
                </c:pt>
                <c:pt idx="45637">
                  <c:v>-0.20233180783513999</c:v>
                </c:pt>
                <c:pt idx="45638">
                  <c:v>-0.19754386817932201</c:v>
                </c:pt>
                <c:pt idx="45639">
                  <c:v>-0.19248654312080399</c:v>
                </c:pt>
                <c:pt idx="45640">
                  <c:v>-0.18767256284533801</c:v>
                </c:pt>
                <c:pt idx="45641">
                  <c:v>-0.18205710301465899</c:v>
                </c:pt>
                <c:pt idx="45642">
                  <c:v>-0.17622569708792399</c:v>
                </c:pt>
                <c:pt idx="45643">
                  <c:v>-0.17001897563344201</c:v>
                </c:pt>
                <c:pt idx="45644">
                  <c:v>-0.163596423436706</c:v>
                </c:pt>
                <c:pt idx="45645">
                  <c:v>-0.15740361239248399</c:v>
                </c:pt>
                <c:pt idx="45646">
                  <c:v>-0.15053360957891801</c:v>
                </c:pt>
                <c:pt idx="45647">
                  <c:v>-0.14362743226593999</c:v>
                </c:pt>
                <c:pt idx="45648">
                  <c:v>-0.136375035047264</c:v>
                </c:pt>
                <c:pt idx="45649">
                  <c:v>-0.12902050494272199</c:v>
                </c:pt>
                <c:pt idx="45650">
                  <c:v>-0.12144125765385499</c:v>
                </c:pt>
                <c:pt idx="45651">
                  <c:v>-0.113868641544406</c:v>
                </c:pt>
                <c:pt idx="45652">
                  <c:v>-0.10636058483154801</c:v>
                </c:pt>
                <c:pt idx="45653">
                  <c:v>-9.8105997284544805E-2</c:v>
                </c:pt>
                <c:pt idx="45654">
                  <c:v>-9.0085231102098096E-2</c:v>
                </c:pt>
                <c:pt idx="45655">
                  <c:v>-8.1641081224882894E-2</c:v>
                </c:pt>
                <c:pt idx="45656">
                  <c:v>-7.3650260629908301E-2</c:v>
                </c:pt>
                <c:pt idx="45657">
                  <c:v>-6.5630772347819999E-2</c:v>
                </c:pt>
                <c:pt idx="45658">
                  <c:v>-5.7139930557822197E-2</c:v>
                </c:pt>
                <c:pt idx="45659">
                  <c:v>-4.8709723046185698E-2</c:v>
                </c:pt>
                <c:pt idx="45660">
                  <c:v>-4.0008620839422998E-2</c:v>
                </c:pt>
                <c:pt idx="45661">
                  <c:v>-3.1835903633887899E-2</c:v>
                </c:pt>
                <c:pt idx="45662">
                  <c:v>-2.3614938814170799E-2</c:v>
                </c:pt>
                <c:pt idx="45663">
                  <c:v>-1.5389155420477399E-2</c:v>
                </c:pt>
                <c:pt idx="45664">
                  <c:v>-6.9978530630309503E-3</c:v>
                </c:pt>
                <c:pt idx="45665">
                  <c:v>1.29892304288509E-3</c:v>
                </c:pt>
                <c:pt idx="45666">
                  <c:v>9.3291843936194798E-3</c:v>
                </c:pt>
                <c:pt idx="45667">
                  <c:v>1.7156943838730902E-2</c:v>
                </c:pt>
                <c:pt idx="45668">
                  <c:v>2.4996434554612298E-2</c:v>
                </c:pt>
                <c:pt idx="45669">
                  <c:v>3.2868686491257799E-2</c:v>
                </c:pt>
                <c:pt idx="45670">
                  <c:v>4.0420676040057203E-2</c:v>
                </c:pt>
                <c:pt idx="45671">
                  <c:v>4.7946731011644497E-2</c:v>
                </c:pt>
                <c:pt idx="45672">
                  <c:v>5.4752808507540301E-2</c:v>
                </c:pt>
                <c:pt idx="45673">
                  <c:v>6.20303828566173E-2</c:v>
                </c:pt>
                <c:pt idx="45674">
                  <c:v>6.8613827547119005E-2</c:v>
                </c:pt>
                <c:pt idx="45675">
                  <c:v>7.5277838660314803E-2</c:v>
                </c:pt>
                <c:pt idx="45676">
                  <c:v>8.1372199924440794E-2</c:v>
                </c:pt>
                <c:pt idx="45677">
                  <c:v>8.7243875475889396E-2</c:v>
                </c:pt>
                <c:pt idx="45678">
                  <c:v>9.3049021981130103E-2</c:v>
                </c:pt>
                <c:pt idx="45679">
                  <c:v>9.8109136979906697E-2</c:v>
                </c:pt>
                <c:pt idx="45680">
                  <c:v>0.103496180670899</c:v>
                </c:pt>
                <c:pt idx="45681">
                  <c:v>0.108097004320807</c:v>
                </c:pt>
                <c:pt idx="45682">
                  <c:v>0.112939940036863</c:v>
                </c:pt>
                <c:pt idx="45683">
                  <c:v>0.116583603933244</c:v>
                </c:pt>
                <c:pt idx="45684">
                  <c:v>0.120291310595896</c:v>
                </c:pt>
                <c:pt idx="45685">
                  <c:v>0.123750108659445</c:v>
                </c:pt>
                <c:pt idx="45686">
                  <c:v>0.12670631612564201</c:v>
                </c:pt>
                <c:pt idx="45687">
                  <c:v>0.12984910011224499</c:v>
                </c:pt>
                <c:pt idx="45688">
                  <c:v>0.131739827785125</c:v>
                </c:pt>
                <c:pt idx="45689">
                  <c:v>0.13368623884529099</c:v>
                </c:pt>
                <c:pt idx="45690">
                  <c:v>0.13497952207521799</c:v>
                </c:pt>
                <c:pt idx="45691">
                  <c:v>0.136366469584557</c:v>
                </c:pt>
                <c:pt idx="45692">
                  <c:v>0.13707584030501399</c:v>
                </c:pt>
                <c:pt idx="45693">
                  <c:v>0.13734163092428101</c:v>
                </c:pt>
                <c:pt idx="45694">
                  <c:v>0.1369665915238</c:v>
                </c:pt>
                <c:pt idx="45695">
                  <c:v>0.13658762796335899</c:v>
                </c:pt>
                <c:pt idx="45696">
                  <c:v>0.13584418630589501</c:v>
                </c:pt>
                <c:pt idx="45697">
                  <c:v>0.13471301767942201</c:v>
                </c:pt>
                <c:pt idx="45698">
                  <c:v>0.13330451516181899</c:v>
                </c:pt>
                <c:pt idx="45699">
                  <c:v>0.13078289510192301</c:v>
                </c:pt>
                <c:pt idx="45700">
                  <c:v>0.12882773450393301</c:v>
                </c:pt>
                <c:pt idx="45701">
                  <c:v>0.12611472700388701</c:v>
                </c:pt>
                <c:pt idx="45702">
                  <c:v>0.123325554065847</c:v>
                </c:pt>
                <c:pt idx="45703">
                  <c:v>0.119669387017656</c:v>
                </c:pt>
                <c:pt idx="45704">
                  <c:v>0.11595079202671001</c:v>
                </c:pt>
                <c:pt idx="45705">
                  <c:v>0.11222083183718699</c:v>
                </c:pt>
                <c:pt idx="45706">
                  <c:v>0.107989656800169</c:v>
                </c:pt>
                <c:pt idx="45707">
                  <c:v>0.10373587860488399</c:v>
                </c:pt>
                <c:pt idx="45708">
                  <c:v>9.88541776480443E-2</c:v>
                </c:pt>
                <c:pt idx="45709">
                  <c:v>9.4268639812339697E-2</c:v>
                </c:pt>
                <c:pt idx="45710">
                  <c:v>8.8909263274444594E-2</c:v>
                </c:pt>
                <c:pt idx="45711">
                  <c:v>8.3982072409681696E-2</c:v>
                </c:pt>
                <c:pt idx="45712">
                  <c:v>7.8669600077610605E-2</c:v>
                </c:pt>
                <c:pt idx="45713">
                  <c:v>7.31731541331746E-2</c:v>
                </c:pt>
                <c:pt idx="45714">
                  <c:v>6.7772141753582996E-2</c:v>
                </c:pt>
                <c:pt idx="45715">
                  <c:v>6.1592343429098598E-2</c:v>
                </c:pt>
                <c:pt idx="45716">
                  <c:v>5.63133824568448E-2</c:v>
                </c:pt>
                <c:pt idx="45717">
                  <c:v>5.0410121587671101E-2</c:v>
                </c:pt>
                <c:pt idx="45718">
                  <c:v>4.4991202357380897E-2</c:v>
                </c:pt>
                <c:pt idx="45719">
                  <c:v>3.9239744049261803E-2</c:v>
                </c:pt>
                <c:pt idx="45720">
                  <c:v>3.3432347917754603E-2</c:v>
                </c:pt>
                <c:pt idx="45721">
                  <c:v>2.7762087532610599E-2</c:v>
                </c:pt>
                <c:pt idx="45722">
                  <c:v>2.2651505010850601E-2</c:v>
                </c:pt>
                <c:pt idx="45723">
                  <c:v>1.7456693122296599E-2</c:v>
                </c:pt>
                <c:pt idx="45724">
                  <c:v>1.2435312435948E-2</c:v>
                </c:pt>
                <c:pt idx="45725">
                  <c:v>7.4176260539727404E-3</c:v>
                </c:pt>
                <c:pt idx="45726">
                  <c:v>2.4900434416330599E-3</c:v>
                </c:pt>
                <c:pt idx="45727">
                  <c:v>-1.5814642828623699E-3</c:v>
                </c:pt>
                <c:pt idx="45728">
                  <c:v>-5.9404756154977896E-3</c:v>
                </c:pt>
                <c:pt idx="45729">
                  <c:v>-9.6049681366272999E-3</c:v>
                </c:pt>
                <c:pt idx="45730">
                  <c:v>-1.3704093797733401E-2</c:v>
                </c:pt>
                <c:pt idx="45731">
                  <c:v>-1.6887693312534299E-2</c:v>
                </c:pt>
                <c:pt idx="45732">
                  <c:v>-1.9668988933912099E-2</c:v>
                </c:pt>
                <c:pt idx="45733">
                  <c:v>-2.2333563774103199E-2</c:v>
                </c:pt>
                <c:pt idx="45734">
                  <c:v>-2.4433339769121099E-2</c:v>
                </c:pt>
                <c:pt idx="45735">
                  <c:v>-2.6419272720186598E-2</c:v>
                </c:pt>
                <c:pt idx="45736">
                  <c:v>-2.7629248662409199E-2</c:v>
                </c:pt>
                <c:pt idx="45737">
                  <c:v>-2.87259451453299E-2</c:v>
                </c:pt>
                <c:pt idx="45738">
                  <c:v>-2.92339140649466E-2</c:v>
                </c:pt>
                <c:pt idx="45739">
                  <c:v>-2.93193876199263E-2</c:v>
                </c:pt>
                <c:pt idx="45740">
                  <c:v>-2.8864935710752999E-2</c:v>
                </c:pt>
                <c:pt idx="45741">
                  <c:v>-2.7869132760785901E-2</c:v>
                </c:pt>
                <c:pt idx="45742">
                  <c:v>-2.6880287345848301E-2</c:v>
                </c:pt>
                <c:pt idx="45743">
                  <c:v>-2.5085554579147899E-2</c:v>
                </c:pt>
                <c:pt idx="45744">
                  <c:v>-2.3047633966263002E-2</c:v>
                </c:pt>
                <c:pt idx="45745">
                  <c:v>-2.00537879280147E-2</c:v>
                </c:pt>
                <c:pt idx="45746">
                  <c:v>-1.66927159360571E-2</c:v>
                </c:pt>
                <c:pt idx="45747">
                  <c:v>-1.33903041645976E-2</c:v>
                </c:pt>
                <c:pt idx="45748">
                  <c:v>-9.3466657663032592E-3</c:v>
                </c:pt>
                <c:pt idx="45749">
                  <c:v>-4.71837320664491E-3</c:v>
                </c:pt>
                <c:pt idx="45750">
                  <c:v>4.0760364825344998E-4</c:v>
                </c:pt>
                <c:pt idx="45751">
                  <c:v>5.9638329643512096E-3</c:v>
                </c:pt>
                <c:pt idx="45752">
                  <c:v>1.1743353302859199E-2</c:v>
                </c:pt>
                <c:pt idx="45753">
                  <c:v>1.7695271552971001E-2</c:v>
                </c:pt>
                <c:pt idx="45754">
                  <c:v>2.4486124260172999E-2</c:v>
                </c:pt>
                <c:pt idx="45755">
                  <c:v>3.1364425497668998E-2</c:v>
                </c:pt>
                <c:pt idx="45756">
                  <c:v>3.9105790533699003E-2</c:v>
                </c:pt>
                <c:pt idx="45757">
                  <c:v>4.6578049654391697E-2</c:v>
                </c:pt>
                <c:pt idx="45758">
                  <c:v>5.4388468110175697E-2</c:v>
                </c:pt>
                <c:pt idx="45759">
                  <c:v>6.2768483911796805E-2</c:v>
                </c:pt>
                <c:pt idx="45760">
                  <c:v>7.1342150506236698E-2</c:v>
                </c:pt>
                <c:pt idx="45761">
                  <c:v>8.0317227051543594E-2</c:v>
                </c:pt>
                <c:pt idx="45762">
                  <c:v>8.9335671157843202E-2</c:v>
                </c:pt>
                <c:pt idx="45763">
                  <c:v>9.8457097121400994E-2</c:v>
                </c:pt>
                <c:pt idx="45764">
                  <c:v>0.107836696713504</c:v>
                </c:pt>
                <c:pt idx="45765">
                  <c:v>0.117204880960994</c:v>
                </c:pt>
                <c:pt idx="45766">
                  <c:v>0.126930818968603</c:v>
                </c:pt>
                <c:pt idx="45767">
                  <c:v>0.13666350554724299</c:v>
                </c:pt>
                <c:pt idx="45768">
                  <c:v>0.14641544136826801</c:v>
                </c:pt>
                <c:pt idx="45769">
                  <c:v>0.155857855484478</c:v>
                </c:pt>
                <c:pt idx="45770">
                  <c:v>0.16549270374672501</c:v>
                </c:pt>
                <c:pt idx="45771">
                  <c:v>0.17530049072960099</c:v>
                </c:pt>
                <c:pt idx="45772">
                  <c:v>0.184931066420156</c:v>
                </c:pt>
                <c:pt idx="45773">
                  <c:v>0.19456299665052701</c:v>
                </c:pt>
                <c:pt idx="45774">
                  <c:v>0.20345501612064901</c:v>
                </c:pt>
                <c:pt idx="45775">
                  <c:v>0.212789474096342</c:v>
                </c:pt>
                <c:pt idx="45776">
                  <c:v>0.22178389976777699</c:v>
                </c:pt>
                <c:pt idx="45777">
                  <c:v>0.23061897990731201</c:v>
                </c:pt>
                <c:pt idx="45778">
                  <c:v>0.23926226925806099</c:v>
                </c:pt>
                <c:pt idx="45779">
                  <c:v>0.24718525893392301</c:v>
                </c:pt>
                <c:pt idx="45780">
                  <c:v>0.25498631023450002</c:v>
                </c:pt>
                <c:pt idx="45781">
                  <c:v>0.26269262482358502</c:v>
                </c:pt>
                <c:pt idx="45782">
                  <c:v>0.26990520457405498</c:v>
                </c:pt>
                <c:pt idx="45783">
                  <c:v>0.27692361455182901</c:v>
                </c:pt>
                <c:pt idx="45784">
                  <c:v>0.28313378366258202</c:v>
                </c:pt>
                <c:pt idx="45785">
                  <c:v>0.28895994612562398</c:v>
                </c:pt>
                <c:pt idx="45786">
                  <c:v>0.29470499268363498</c:v>
                </c:pt>
                <c:pt idx="45787">
                  <c:v>0.29978920374352003</c:v>
                </c:pt>
                <c:pt idx="45788">
                  <c:v>0.30489526527960897</c:v>
                </c:pt>
                <c:pt idx="45789">
                  <c:v>0.30858124533182102</c:v>
                </c:pt>
                <c:pt idx="45790">
                  <c:v>0.31251019909095601</c:v>
                </c:pt>
                <c:pt idx="45791">
                  <c:v>0.31557827874976602</c:v>
                </c:pt>
                <c:pt idx="45792">
                  <c:v>0.31846295155475302</c:v>
                </c:pt>
                <c:pt idx="45793">
                  <c:v>0.32069315256581299</c:v>
                </c:pt>
                <c:pt idx="45794">
                  <c:v>0.32245391994400602</c:v>
                </c:pt>
                <c:pt idx="45795">
                  <c:v>0.32368356337585003</c:v>
                </c:pt>
                <c:pt idx="45796">
                  <c:v>0.32400480805639897</c:v>
                </c:pt>
                <c:pt idx="45797">
                  <c:v>0.324633364054078</c:v>
                </c:pt>
                <c:pt idx="45798">
                  <c:v>0.32414467782814999</c:v>
                </c:pt>
                <c:pt idx="45799">
                  <c:v>0.32364017538366702</c:v>
                </c:pt>
                <c:pt idx="45800">
                  <c:v>0.32255356368187499</c:v>
                </c:pt>
                <c:pt idx="45801">
                  <c:v>0.320274614937687</c:v>
                </c:pt>
                <c:pt idx="45802">
                  <c:v>0.31850960105812898</c:v>
                </c:pt>
                <c:pt idx="45803">
                  <c:v>0.315861650085557</c:v>
                </c:pt>
                <c:pt idx="45804">
                  <c:v>0.31302907136107699</c:v>
                </c:pt>
                <c:pt idx="45805">
                  <c:v>0.30974812645607902</c:v>
                </c:pt>
                <c:pt idx="45806">
                  <c:v>0.305400950765219</c:v>
                </c:pt>
                <c:pt idx="45807">
                  <c:v>0.301310955013049</c:v>
                </c:pt>
                <c:pt idx="45808">
                  <c:v>0.29670377871409798</c:v>
                </c:pt>
                <c:pt idx="45809">
                  <c:v>0.29204138706941701</c:v>
                </c:pt>
                <c:pt idx="45810">
                  <c:v>0.28694441427624301</c:v>
                </c:pt>
                <c:pt idx="45811">
                  <c:v>0.28120461741927799</c:v>
                </c:pt>
                <c:pt idx="45812">
                  <c:v>0.27543907105888998</c:v>
                </c:pt>
                <c:pt idx="45813">
                  <c:v>0.26961686854894201</c:v>
                </c:pt>
                <c:pt idx="45814">
                  <c:v>0.26368805278589702</c:v>
                </c:pt>
                <c:pt idx="45815">
                  <c:v>0.25755091597232399</c:v>
                </c:pt>
                <c:pt idx="45816">
                  <c:v>0.250953607754759</c:v>
                </c:pt>
                <c:pt idx="45817">
                  <c:v>0.244339939068839</c:v>
                </c:pt>
                <c:pt idx="45818">
                  <c:v>0.23780594686378001</c:v>
                </c:pt>
                <c:pt idx="45819">
                  <c:v>0.23117122572110299</c:v>
                </c:pt>
                <c:pt idx="45820">
                  <c:v>0.22463223742684901</c:v>
                </c:pt>
                <c:pt idx="45821">
                  <c:v>0.21750482788839001</c:v>
                </c:pt>
                <c:pt idx="45822">
                  <c:v>0.21086056737529599</c:v>
                </c:pt>
                <c:pt idx="45823">
                  <c:v>0.20402319472914399</c:v>
                </c:pt>
                <c:pt idx="45824">
                  <c:v>0.197523490299535</c:v>
                </c:pt>
                <c:pt idx="45825">
                  <c:v>0.190987615578527</c:v>
                </c:pt>
                <c:pt idx="45826">
                  <c:v>0.18455835945136301</c:v>
                </c:pt>
                <c:pt idx="45827">
                  <c:v>0.17846804525372401</c:v>
                </c:pt>
                <c:pt idx="45828">
                  <c:v>0.17206392640021501</c:v>
                </c:pt>
                <c:pt idx="45829">
                  <c:v>0.166546771275041</c:v>
                </c:pt>
                <c:pt idx="45830">
                  <c:v>0.160802325177794</c:v>
                </c:pt>
                <c:pt idx="45831">
                  <c:v>0.15538410159619101</c:v>
                </c:pt>
                <c:pt idx="45832">
                  <c:v>0.15035969447554301</c:v>
                </c:pt>
                <c:pt idx="45833">
                  <c:v>0.145311855239078</c:v>
                </c:pt>
                <c:pt idx="45834">
                  <c:v>0.14063202140251899</c:v>
                </c:pt>
                <c:pt idx="45835">
                  <c:v>0.136252565302552</c:v>
                </c:pt>
                <c:pt idx="45836">
                  <c:v>0.132330686748733</c:v>
                </c:pt>
                <c:pt idx="45837">
                  <c:v>0.12859929904703901</c:v>
                </c:pt>
                <c:pt idx="45838">
                  <c:v>0.12505644178117201</c:v>
                </c:pt>
                <c:pt idx="45839">
                  <c:v>0.122124489260586</c:v>
                </c:pt>
                <c:pt idx="45840">
                  <c:v>0.119324850120441</c:v>
                </c:pt>
                <c:pt idx="45841">
                  <c:v>0.11716522313356</c:v>
                </c:pt>
                <c:pt idx="45842">
                  <c:v>0.114803665874816</c:v>
                </c:pt>
                <c:pt idx="45843">
                  <c:v>0.113324312681748</c:v>
                </c:pt>
                <c:pt idx="45844">
                  <c:v>0.111578458828702</c:v>
                </c:pt>
                <c:pt idx="45845">
                  <c:v>0.110878080753906</c:v>
                </c:pt>
                <c:pt idx="45846">
                  <c:v>0.110096780846273</c:v>
                </c:pt>
                <c:pt idx="45847">
                  <c:v>0.109521912842356</c:v>
                </c:pt>
                <c:pt idx="45848">
                  <c:v>0.109197469274605</c:v>
                </c:pt>
                <c:pt idx="45849">
                  <c:v>0.109508265722208</c:v>
                </c:pt>
                <c:pt idx="45850">
                  <c:v>0.109962958932318</c:v>
                </c:pt>
                <c:pt idx="45851">
                  <c:v>0.110443477246166</c:v>
                </c:pt>
                <c:pt idx="45852">
                  <c:v>0.11157791764434601</c:v>
                </c:pt>
                <c:pt idx="45853">
                  <c:v>0.11263044251417199</c:v>
                </c:pt>
                <c:pt idx="45854">
                  <c:v>0.11430955441330901</c:v>
                </c:pt>
                <c:pt idx="45855">
                  <c:v>0.11575041227399099</c:v>
                </c:pt>
                <c:pt idx="45856">
                  <c:v>0.117936649143244</c:v>
                </c:pt>
                <c:pt idx="45857">
                  <c:v>0.11963396944567301</c:v>
                </c:pt>
                <c:pt idx="45858">
                  <c:v>0.12173605794260001</c:v>
                </c:pt>
                <c:pt idx="45859">
                  <c:v>0.124375102074298</c:v>
                </c:pt>
                <c:pt idx="45860">
                  <c:v>0.126365723700782</c:v>
                </c:pt>
                <c:pt idx="45861">
                  <c:v>0.128914775182316</c:v>
                </c:pt>
                <c:pt idx="45862">
                  <c:v>0.13139138239280301</c:v>
                </c:pt>
                <c:pt idx="45863">
                  <c:v>0.13417950659219299</c:v>
                </c:pt>
                <c:pt idx="45864">
                  <c:v>0.13679576927360099</c:v>
                </c:pt>
                <c:pt idx="45865">
                  <c:v>0.13946568379530999</c:v>
                </c:pt>
                <c:pt idx="45866">
                  <c:v>0.14203946176874499</c:v>
                </c:pt>
                <c:pt idx="45867">
                  <c:v>0.144749112606085</c:v>
                </c:pt>
                <c:pt idx="45868">
                  <c:v>0.14717126283839399</c:v>
                </c:pt>
                <c:pt idx="45869">
                  <c:v>0.149971801802048</c:v>
                </c:pt>
                <c:pt idx="45870">
                  <c:v>0.152299592640841</c:v>
                </c:pt>
                <c:pt idx="45871">
                  <c:v>0.15457177241599901</c:v>
                </c:pt>
                <c:pt idx="45872">
                  <c:v>0.15698923424226399</c:v>
                </c:pt>
                <c:pt idx="45873">
                  <c:v>0.159173938011894</c:v>
                </c:pt>
                <c:pt idx="45874">
                  <c:v>0.16101382807210199</c:v>
                </c:pt>
                <c:pt idx="45875">
                  <c:v>0.16279588347169599</c:v>
                </c:pt>
                <c:pt idx="45876">
                  <c:v>0.16465732731277299</c:v>
                </c:pt>
                <c:pt idx="45877">
                  <c:v>0.165949662377193</c:v>
                </c:pt>
                <c:pt idx="45878">
                  <c:v>0.16753764646431099</c:v>
                </c:pt>
                <c:pt idx="45879">
                  <c:v>0.16856949842709101</c:v>
                </c:pt>
                <c:pt idx="45880">
                  <c:v>0.169773140771207</c:v>
                </c:pt>
                <c:pt idx="45881">
                  <c:v>0.17082214623543801</c:v>
                </c:pt>
                <c:pt idx="45882">
                  <c:v>0.17114022865262199</c:v>
                </c:pt>
                <c:pt idx="45883">
                  <c:v>0.17183787095970199</c:v>
                </c:pt>
                <c:pt idx="45884">
                  <c:v>0.17184612449537301</c:v>
                </c:pt>
                <c:pt idx="45885">
                  <c:v>0.17201629308429101</c:v>
                </c:pt>
                <c:pt idx="45886">
                  <c:v>0.17206550891678099</c:v>
                </c:pt>
                <c:pt idx="45887">
                  <c:v>0.171308264685087</c:v>
                </c:pt>
                <c:pt idx="45888">
                  <c:v>0.17099591006978901</c:v>
                </c:pt>
                <c:pt idx="45889">
                  <c:v>0.170365496412933</c:v>
                </c:pt>
                <c:pt idx="45890">
                  <c:v>0.16954658198740599</c:v>
                </c:pt>
                <c:pt idx="45891">
                  <c:v>0.16869210227024301</c:v>
                </c:pt>
                <c:pt idx="45892">
                  <c:v>0.16753264158622899</c:v>
                </c:pt>
                <c:pt idx="45893">
                  <c:v>0.16622664121099601</c:v>
                </c:pt>
                <c:pt idx="45894">
                  <c:v>0.16496795317221999</c:v>
                </c:pt>
                <c:pt idx="45895">
                  <c:v>0.16355966419625401</c:v>
                </c:pt>
                <c:pt idx="45896">
                  <c:v>0.16217802077299201</c:v>
                </c:pt>
                <c:pt idx="45897">
                  <c:v>0.16071551878817</c:v>
                </c:pt>
                <c:pt idx="45898">
                  <c:v>0.15880974605169201</c:v>
                </c:pt>
                <c:pt idx="45899">
                  <c:v>0.15736082996748799</c:v>
                </c:pt>
                <c:pt idx="45900">
                  <c:v>0.15558276386622899</c:v>
                </c:pt>
                <c:pt idx="45901">
                  <c:v>0.15411102705294399</c:v>
                </c:pt>
                <c:pt idx="45902">
                  <c:v>0.152326368375337</c:v>
                </c:pt>
                <c:pt idx="45903">
                  <c:v>0.15064520528817199</c:v>
                </c:pt>
                <c:pt idx="45904">
                  <c:v>0.149216467807191</c:v>
                </c:pt>
                <c:pt idx="45905">
                  <c:v>0.147483674695288</c:v>
                </c:pt>
                <c:pt idx="45906">
                  <c:v>0.14623943903358899</c:v>
                </c:pt>
                <c:pt idx="45907">
                  <c:v>0.144872672107592</c:v>
                </c:pt>
                <c:pt idx="45908">
                  <c:v>0.143785695058917</c:v>
                </c:pt>
                <c:pt idx="45909">
                  <c:v>0.14247168276835601</c:v>
                </c:pt>
                <c:pt idx="45910">
                  <c:v>0.14159305696357599</c:v>
                </c:pt>
                <c:pt idx="45911">
                  <c:v>0.14077359957588101</c:v>
                </c:pt>
                <c:pt idx="45912">
                  <c:v>0.14012635968256901</c:v>
                </c:pt>
                <c:pt idx="45913">
                  <c:v>0.13998111676189601</c:v>
                </c:pt>
                <c:pt idx="45914">
                  <c:v>0.139247183111638</c:v>
                </c:pt>
                <c:pt idx="45915">
                  <c:v>0.139213653897795</c:v>
                </c:pt>
                <c:pt idx="45916">
                  <c:v>0.139264656466246</c:v>
                </c:pt>
                <c:pt idx="45917">
                  <c:v>0.13965575988589399</c:v>
                </c:pt>
                <c:pt idx="45918">
                  <c:v>0.140382159104742</c:v>
                </c:pt>
                <c:pt idx="45919">
                  <c:v>0.140892471732844</c:v>
                </c:pt>
                <c:pt idx="45920">
                  <c:v>0.14185741648649899</c:v>
                </c:pt>
                <c:pt idx="45921">
                  <c:v>0.142888973054243</c:v>
                </c:pt>
                <c:pt idx="45922">
                  <c:v>0.14443603634583099</c:v>
                </c:pt>
                <c:pt idx="45923">
                  <c:v>0.145868987494988</c:v>
                </c:pt>
                <c:pt idx="45924">
                  <c:v>0.14763452701023899</c:v>
                </c:pt>
                <c:pt idx="45925">
                  <c:v>0.14938635337599199</c:v>
                </c:pt>
                <c:pt idx="45926">
                  <c:v>0.15153470304943101</c:v>
                </c:pt>
                <c:pt idx="45927">
                  <c:v>0.153741982684199</c:v>
                </c:pt>
                <c:pt idx="45928">
                  <c:v>0.156404482502144</c:v>
                </c:pt>
                <c:pt idx="45929">
                  <c:v>0.158788515726875</c:v>
                </c:pt>
                <c:pt idx="45930">
                  <c:v>0.16124156680059901</c:v>
                </c:pt>
                <c:pt idx="45931">
                  <c:v>0.16422413180182499</c:v>
                </c:pt>
                <c:pt idx="45932">
                  <c:v>0.16702667806593</c:v>
                </c:pt>
                <c:pt idx="45933">
                  <c:v>0.17015671630185</c:v>
                </c:pt>
                <c:pt idx="45934">
                  <c:v>0.17306004055306901</c:v>
                </c:pt>
                <c:pt idx="45935">
                  <c:v>0.17630421623796799</c:v>
                </c:pt>
                <c:pt idx="45936">
                  <c:v>0.17903766639456101</c:v>
                </c:pt>
                <c:pt idx="45937">
                  <c:v>0.18220933903399</c:v>
                </c:pt>
                <c:pt idx="45938">
                  <c:v>0.185243161211464</c:v>
                </c:pt>
                <c:pt idx="45939">
                  <c:v>0.188177417596742</c:v>
                </c:pt>
                <c:pt idx="45940">
                  <c:v>0.19134719934203701</c:v>
                </c:pt>
                <c:pt idx="45941">
                  <c:v>0.19350684792678999</c:v>
                </c:pt>
                <c:pt idx="45942">
                  <c:v>0.19637074292155801</c:v>
                </c:pt>
                <c:pt idx="45943">
                  <c:v>0.198774094870111</c:v>
                </c:pt>
                <c:pt idx="45944">
                  <c:v>0.201299978833518</c:v>
                </c:pt>
                <c:pt idx="45945">
                  <c:v>0.20352512939821299</c:v>
                </c:pt>
                <c:pt idx="45946">
                  <c:v>0.204957384849699</c:v>
                </c:pt>
                <c:pt idx="45947">
                  <c:v>0.20674539353450899</c:v>
                </c:pt>
                <c:pt idx="45948">
                  <c:v>0.20796416254015601</c:v>
                </c:pt>
                <c:pt idx="45949">
                  <c:v>0.20917431894496799</c:v>
                </c:pt>
                <c:pt idx="45950">
                  <c:v>0.20992392996838499</c:v>
                </c:pt>
                <c:pt idx="45951">
                  <c:v>0.21012330419198599</c:v>
                </c:pt>
                <c:pt idx="45952">
                  <c:v>0.209868793650684</c:v>
                </c:pt>
                <c:pt idx="45953">
                  <c:v>0.209568658374334</c:v>
                </c:pt>
                <c:pt idx="45954">
                  <c:v>0.208743989955648</c:v>
                </c:pt>
                <c:pt idx="45955">
                  <c:v>0.20776218651980699</c:v>
                </c:pt>
                <c:pt idx="45956">
                  <c:v>0.20600454959565401</c:v>
                </c:pt>
                <c:pt idx="45957">
                  <c:v>0.20366832093358</c:v>
                </c:pt>
                <c:pt idx="45958">
                  <c:v>0.20155638556981101</c:v>
                </c:pt>
                <c:pt idx="45959">
                  <c:v>0.19847501528980899</c:v>
                </c:pt>
                <c:pt idx="45960">
                  <c:v>0.19535284300070199</c:v>
                </c:pt>
                <c:pt idx="45961">
                  <c:v>0.19137488357298399</c:v>
                </c:pt>
                <c:pt idx="45962">
                  <c:v>0.187260355594178</c:v>
                </c:pt>
                <c:pt idx="45963">
                  <c:v>0.18227881332881901</c:v>
                </c:pt>
                <c:pt idx="45964">
                  <c:v>0.17731647271067399</c:v>
                </c:pt>
                <c:pt idx="45965">
                  <c:v>0.17160518117856899</c:v>
                </c:pt>
                <c:pt idx="45966">
                  <c:v>0.165521564961637</c:v>
                </c:pt>
                <c:pt idx="45967">
                  <c:v>0.159173433155472</c:v>
                </c:pt>
                <c:pt idx="45968">
                  <c:v>0.15172896545133299</c:v>
                </c:pt>
                <c:pt idx="45969">
                  <c:v>0.14482632009243099</c:v>
                </c:pt>
                <c:pt idx="45970">
                  <c:v>0.136757430727312</c:v>
                </c:pt>
                <c:pt idx="45971">
                  <c:v>0.128982700951697</c:v>
                </c:pt>
                <c:pt idx="45972">
                  <c:v>0.120381299429466</c:v>
                </c:pt>
                <c:pt idx="45973">
                  <c:v>0.11129452068330201</c:v>
                </c:pt>
                <c:pt idx="45974">
                  <c:v>0.102520133898687</c:v>
                </c:pt>
                <c:pt idx="45975">
                  <c:v>9.29522163968204E-2</c:v>
                </c:pt>
                <c:pt idx="45976">
                  <c:v>8.3617257818573806E-2</c:v>
                </c:pt>
                <c:pt idx="45977">
                  <c:v>7.3630095560234504E-2</c:v>
                </c:pt>
                <c:pt idx="45978">
                  <c:v>6.3355116516836799E-2</c:v>
                </c:pt>
                <c:pt idx="45979">
                  <c:v>5.29379628762085E-2</c:v>
                </c:pt>
                <c:pt idx="45980">
                  <c:v>4.2800692743399898E-2</c:v>
                </c:pt>
                <c:pt idx="45981">
                  <c:v>3.2233166942124997E-2</c:v>
                </c:pt>
                <c:pt idx="45982">
                  <c:v>2.1655754575898498E-2</c:v>
                </c:pt>
                <c:pt idx="45983">
                  <c:v>1.08101874601414E-2</c:v>
                </c:pt>
                <c:pt idx="45984">
                  <c:v>-1.60094715416717E-4</c:v>
                </c:pt>
                <c:pt idx="45985">
                  <c:v>-1.05036480323726E-2</c:v>
                </c:pt>
                <c:pt idx="45986">
                  <c:v>-2.1305963310483698E-2</c:v>
                </c:pt>
                <c:pt idx="45987">
                  <c:v>-3.1555931777950297E-2</c:v>
                </c:pt>
                <c:pt idx="45988">
                  <c:v>-4.2380276953627199E-2</c:v>
                </c:pt>
                <c:pt idx="45989">
                  <c:v>-5.2471856205141901E-2</c:v>
                </c:pt>
                <c:pt idx="45990">
                  <c:v>-6.2552062037640299E-2</c:v>
                </c:pt>
                <c:pt idx="45991">
                  <c:v>-7.2400495652259103E-2</c:v>
                </c:pt>
                <c:pt idx="45992">
                  <c:v>-8.2164268206228505E-2</c:v>
                </c:pt>
                <c:pt idx="45993">
                  <c:v>-9.14411004759208E-2</c:v>
                </c:pt>
                <c:pt idx="45994">
                  <c:v>-0.100438212861982</c:v>
                </c:pt>
                <c:pt idx="45995">
                  <c:v>-0.10943060541358</c:v>
                </c:pt>
                <c:pt idx="45996">
                  <c:v>-0.117141145427682</c:v>
                </c:pt>
                <c:pt idx="45997">
                  <c:v>-0.125343880862437</c:v>
                </c:pt>
                <c:pt idx="45998">
                  <c:v>-0.132597453164709</c:v>
                </c:pt>
                <c:pt idx="45999">
                  <c:v>-0.13973131716246201</c:v>
                </c:pt>
                <c:pt idx="46000">
                  <c:v>-0.146176099958016</c:v>
                </c:pt>
                <c:pt idx="46001">
                  <c:v>-0.151946269094966</c:v>
                </c:pt>
                <c:pt idx="46002">
                  <c:v>-0.15765817116443001</c:v>
                </c:pt>
                <c:pt idx="46003">
                  <c:v>-0.16233121255306199</c:v>
                </c:pt>
                <c:pt idx="46004">
                  <c:v>-0.16702234820151701</c:v>
                </c:pt>
                <c:pt idx="46005">
                  <c:v>-0.17098576322892201</c:v>
                </c:pt>
                <c:pt idx="46006">
                  <c:v>-0.174132122164357</c:v>
                </c:pt>
                <c:pt idx="46007">
                  <c:v>-0.17671596900302999</c:v>
                </c:pt>
                <c:pt idx="46008">
                  <c:v>-0.17904986389550101</c:v>
                </c:pt>
                <c:pt idx="46009">
                  <c:v>-0.180515875596648</c:v>
                </c:pt>
                <c:pt idx="46010">
                  <c:v>-0.181604775655066</c:v>
                </c:pt>
                <c:pt idx="46011">
                  <c:v>-0.18215651037082101</c:v>
                </c:pt>
                <c:pt idx="46012">
                  <c:v>-0.18178416109828199</c:v>
                </c:pt>
                <c:pt idx="46013">
                  <c:v>-0.18124175110158899</c:v>
                </c:pt>
                <c:pt idx="46014">
                  <c:v>-0.17986669916284201</c:v>
                </c:pt>
                <c:pt idx="46015">
                  <c:v>-0.17846631803113999</c:v>
                </c:pt>
                <c:pt idx="46016">
                  <c:v>-0.17602529363807701</c:v>
                </c:pt>
                <c:pt idx="46017">
                  <c:v>-0.17331757512920301</c:v>
                </c:pt>
                <c:pt idx="46018">
                  <c:v>-0.17018174766108801</c:v>
                </c:pt>
                <c:pt idx="46019">
                  <c:v>-0.16671656992070999</c:v>
                </c:pt>
                <c:pt idx="46020">
                  <c:v>-0.162552243371414</c:v>
                </c:pt>
                <c:pt idx="46021">
                  <c:v>-0.158047042584464</c:v>
                </c:pt>
                <c:pt idx="46022">
                  <c:v>-0.153386718150471</c:v>
                </c:pt>
                <c:pt idx="46023">
                  <c:v>-0.14790746611741301</c:v>
                </c:pt>
                <c:pt idx="46024">
                  <c:v>-0.14286923853987701</c:v>
                </c:pt>
                <c:pt idx="46025">
                  <c:v>-0.13690363409631401</c:v>
                </c:pt>
                <c:pt idx="46026">
                  <c:v>-0.13127496752860299</c:v>
                </c:pt>
                <c:pt idx="46027">
                  <c:v>-0.124935191492154</c:v>
                </c:pt>
                <c:pt idx="46028">
                  <c:v>-0.118523262166028</c:v>
                </c:pt>
                <c:pt idx="46029">
                  <c:v>-0.112387042349019</c:v>
                </c:pt>
                <c:pt idx="46030">
                  <c:v>-0.105532308661743</c:v>
                </c:pt>
                <c:pt idx="46031">
                  <c:v>-9.9467663090735403E-2</c:v>
                </c:pt>
                <c:pt idx="46032">
                  <c:v>-9.2881043472549205E-2</c:v>
                </c:pt>
                <c:pt idx="46033">
                  <c:v>-8.6268652834622095E-2</c:v>
                </c:pt>
                <c:pt idx="46034">
                  <c:v>-7.9849639013668094E-2</c:v>
                </c:pt>
                <c:pt idx="46035">
                  <c:v>-7.3428184872859903E-2</c:v>
                </c:pt>
                <c:pt idx="46036">
                  <c:v>-6.7178607221291195E-2</c:v>
                </c:pt>
                <c:pt idx="46037">
                  <c:v>-6.1331015360507599E-2</c:v>
                </c:pt>
                <c:pt idx="46038">
                  <c:v>-5.5450246917617303E-2</c:v>
                </c:pt>
                <c:pt idx="46039">
                  <c:v>-4.9615892564683503E-2</c:v>
                </c:pt>
                <c:pt idx="46040">
                  <c:v>-4.4384401370563598E-2</c:v>
                </c:pt>
                <c:pt idx="46041">
                  <c:v>-3.9301127778467497E-2</c:v>
                </c:pt>
                <c:pt idx="46042">
                  <c:v>-3.4755636494311501E-2</c:v>
                </c:pt>
                <c:pt idx="46043">
                  <c:v>-3.0314976774337199E-2</c:v>
                </c:pt>
                <c:pt idx="46044">
                  <c:v>-2.61985983395761E-2</c:v>
                </c:pt>
                <c:pt idx="46045">
                  <c:v>-2.2739483489379701E-2</c:v>
                </c:pt>
                <c:pt idx="46046">
                  <c:v>-1.9657443225674399E-2</c:v>
                </c:pt>
                <c:pt idx="46047">
                  <c:v>-1.71671858723112E-2</c:v>
                </c:pt>
                <c:pt idx="46048">
                  <c:v>-1.50239367363738E-2</c:v>
                </c:pt>
                <c:pt idx="46049">
                  <c:v>-1.32080076244459E-2</c:v>
                </c:pt>
                <c:pt idx="46050">
                  <c:v>-1.19186522439495E-2</c:v>
                </c:pt>
                <c:pt idx="46051">
                  <c:v>-1.14194460721642E-2</c:v>
                </c:pt>
                <c:pt idx="46052">
                  <c:v>-1.0890299220566399E-2</c:v>
                </c:pt>
                <c:pt idx="46053">
                  <c:v>-1.1518732092268299E-2</c:v>
                </c:pt>
                <c:pt idx="46054">
                  <c:v>-1.2259323207049699E-2</c:v>
                </c:pt>
                <c:pt idx="46055">
                  <c:v>-1.34390062039208E-2</c:v>
                </c:pt>
                <c:pt idx="46056">
                  <c:v>-1.5687027213658101E-2</c:v>
                </c:pt>
                <c:pt idx="46057">
                  <c:v>-1.7751223191075301E-2</c:v>
                </c:pt>
                <c:pt idx="46058">
                  <c:v>-2.0991613482927898E-2</c:v>
                </c:pt>
                <c:pt idx="46059">
                  <c:v>-2.4332110704684402E-2</c:v>
                </c:pt>
                <c:pt idx="46060">
                  <c:v>-2.8059371662285199E-2</c:v>
                </c:pt>
                <c:pt idx="46061">
                  <c:v>-3.2547975954138303E-2</c:v>
                </c:pt>
                <c:pt idx="46062">
                  <c:v>-3.7286557225145602E-2</c:v>
                </c:pt>
                <c:pt idx="46063">
                  <c:v>-4.24553302015633E-2</c:v>
                </c:pt>
                <c:pt idx="46064">
                  <c:v>-4.8366139136010199E-2</c:v>
                </c:pt>
                <c:pt idx="46065">
                  <c:v>-5.4166283532861098E-2</c:v>
                </c:pt>
                <c:pt idx="46066">
                  <c:v>-6.0477271430974297E-2</c:v>
                </c:pt>
                <c:pt idx="46067">
                  <c:v>-6.7599846128396299E-2</c:v>
                </c:pt>
                <c:pt idx="46068">
                  <c:v>-7.4176764462729902E-2</c:v>
                </c:pt>
                <c:pt idx="46069">
                  <c:v>-8.2021015265649796E-2</c:v>
                </c:pt>
                <c:pt idx="46070">
                  <c:v>-8.9407346784952393E-2</c:v>
                </c:pt>
                <c:pt idx="46071">
                  <c:v>-9.7036712092027202E-2</c:v>
                </c:pt>
                <c:pt idx="46072">
                  <c:v>-0.105230026994324</c:v>
                </c:pt>
                <c:pt idx="46073">
                  <c:v>-0.113116591969083</c:v>
                </c:pt>
                <c:pt idx="46074">
                  <c:v>-0.121428475530205</c:v>
                </c:pt>
                <c:pt idx="46075">
                  <c:v>-0.12964741826696399</c:v>
                </c:pt>
                <c:pt idx="46076">
                  <c:v>-0.13790977193512099</c:v>
                </c:pt>
                <c:pt idx="46077">
                  <c:v>-0.14620825218446501</c:v>
                </c:pt>
                <c:pt idx="46078">
                  <c:v>-0.15434132766262601</c:v>
                </c:pt>
                <c:pt idx="46079">
                  <c:v>-0.162508637612955</c:v>
                </c:pt>
                <c:pt idx="46080">
                  <c:v>-0.17070278647166401</c:v>
                </c:pt>
                <c:pt idx="46081">
                  <c:v>-0.17868561989243101</c:v>
                </c:pt>
                <c:pt idx="46082">
                  <c:v>-0.18640136732089399</c:v>
                </c:pt>
                <c:pt idx="46083">
                  <c:v>-0.194040731211721</c:v>
                </c:pt>
                <c:pt idx="46084">
                  <c:v>-0.20113019377785801</c:v>
                </c:pt>
                <c:pt idx="46085">
                  <c:v>-0.20833009072681899</c:v>
                </c:pt>
                <c:pt idx="46086">
                  <c:v>-0.215278223663948</c:v>
                </c:pt>
                <c:pt idx="46087">
                  <c:v>-0.22142695262541101</c:v>
                </c:pt>
                <c:pt idx="46088">
                  <c:v>-0.22771507825501999</c:v>
                </c:pt>
                <c:pt idx="46089">
                  <c:v>-0.233067048344926</c:v>
                </c:pt>
                <c:pt idx="46090">
                  <c:v>-0.238595591332117</c:v>
                </c:pt>
                <c:pt idx="46091">
                  <c:v>-0.243579827903253</c:v>
                </c:pt>
                <c:pt idx="46092">
                  <c:v>-0.24789232532348901</c:v>
                </c:pt>
                <c:pt idx="46093">
                  <c:v>-0.25201293858777102</c:v>
                </c:pt>
                <c:pt idx="46094">
                  <c:v>-0.25534568790709899</c:v>
                </c:pt>
                <c:pt idx="46095">
                  <c:v>-0.25843903925788297</c:v>
                </c:pt>
                <c:pt idx="46096">
                  <c:v>-0.26128367848012901</c:v>
                </c:pt>
                <c:pt idx="46097">
                  <c:v>-0.26341438297922998</c:v>
                </c:pt>
                <c:pt idx="46098">
                  <c:v>-0.26480095708718498</c:v>
                </c:pt>
                <c:pt idx="46099">
                  <c:v>-0.26593639679500403</c:v>
                </c:pt>
                <c:pt idx="46100">
                  <c:v>-0.2665113511328</c:v>
                </c:pt>
                <c:pt idx="46101">
                  <c:v>-0.26689245817240298</c:v>
                </c:pt>
                <c:pt idx="46102">
                  <c:v>-0.26650976514569003</c:v>
                </c:pt>
                <c:pt idx="46103">
                  <c:v>-0.26565032237946601</c:v>
                </c:pt>
                <c:pt idx="46104">
                  <c:v>-0.26431647019394899</c:v>
                </c:pt>
                <c:pt idx="46105">
                  <c:v>-0.26248315378906101</c:v>
                </c:pt>
                <c:pt idx="46106">
                  <c:v>-0.26046216532861899</c:v>
                </c:pt>
                <c:pt idx="46107">
                  <c:v>-0.25787394952543602</c:v>
                </c:pt>
                <c:pt idx="46108">
                  <c:v>-0.25480781110378298</c:v>
                </c:pt>
                <c:pt idx="46109">
                  <c:v>-0.25134506571051202</c:v>
                </c:pt>
                <c:pt idx="46110">
                  <c:v>-0.247716068090608</c:v>
                </c:pt>
                <c:pt idx="46111">
                  <c:v>-0.243337392191107</c:v>
                </c:pt>
                <c:pt idx="46112">
                  <c:v>-0.238979766000216</c:v>
                </c:pt>
                <c:pt idx="46113">
                  <c:v>-0.23448170858836301</c:v>
                </c:pt>
                <c:pt idx="46114">
                  <c:v>-0.22895030315429399</c:v>
                </c:pt>
                <c:pt idx="46115">
                  <c:v>-0.224037073098488</c:v>
                </c:pt>
                <c:pt idx="46116">
                  <c:v>-0.218114881061958</c:v>
                </c:pt>
                <c:pt idx="46117">
                  <c:v>-0.21261250409145599</c:v>
                </c:pt>
                <c:pt idx="46118">
                  <c:v>-0.206962030693115</c:v>
                </c:pt>
                <c:pt idx="46119">
                  <c:v>-0.20084787725162101</c:v>
                </c:pt>
                <c:pt idx="46120">
                  <c:v>-0.19469210256014599</c:v>
                </c:pt>
                <c:pt idx="46121">
                  <c:v>-0.188509230919778</c:v>
                </c:pt>
                <c:pt idx="46122">
                  <c:v>-0.18248917689725699</c:v>
                </c:pt>
                <c:pt idx="46123">
                  <c:v>-0.176585759689531</c:v>
                </c:pt>
                <c:pt idx="46124">
                  <c:v>-0.170352683256835</c:v>
                </c:pt>
                <c:pt idx="46125">
                  <c:v>-0.16424262237094001</c:v>
                </c:pt>
                <c:pt idx="46126">
                  <c:v>-0.15837503341922499</c:v>
                </c:pt>
                <c:pt idx="46127">
                  <c:v>-0.152330100100147</c:v>
                </c:pt>
                <c:pt idx="46128">
                  <c:v>-0.14698010518895099</c:v>
                </c:pt>
                <c:pt idx="46129">
                  <c:v>-0.14144456813428499</c:v>
                </c:pt>
                <c:pt idx="46130">
                  <c:v>-0.13581276607314499</c:v>
                </c:pt>
                <c:pt idx="46131">
                  <c:v>-0.13094735682081801</c:v>
                </c:pt>
                <c:pt idx="46132">
                  <c:v>-0.12601700779994399</c:v>
                </c:pt>
                <c:pt idx="46133">
                  <c:v>-0.121532307913541</c:v>
                </c:pt>
                <c:pt idx="46134">
                  <c:v>-0.117280017001699</c:v>
                </c:pt>
                <c:pt idx="46135">
                  <c:v>-0.11343453688635401</c:v>
                </c:pt>
                <c:pt idx="46136">
                  <c:v>-0.10968923064010799</c:v>
                </c:pt>
                <c:pt idx="46137">
                  <c:v>-0.106598050844169</c:v>
                </c:pt>
                <c:pt idx="46138">
                  <c:v>-0.103589817750602</c:v>
                </c:pt>
                <c:pt idx="46139">
                  <c:v>-0.101052842861412</c:v>
                </c:pt>
                <c:pt idx="46140">
                  <c:v>-9.9056107318168996E-2</c:v>
                </c:pt>
                <c:pt idx="46141">
                  <c:v>-9.7105955109563297E-2</c:v>
                </c:pt>
                <c:pt idx="46142">
                  <c:v>-9.5973679676808796E-2</c:v>
                </c:pt>
                <c:pt idx="46143">
                  <c:v>-9.4711238102397996E-2</c:v>
                </c:pt>
                <c:pt idx="46144">
                  <c:v>-9.4299119210407401E-2</c:v>
                </c:pt>
                <c:pt idx="46145">
                  <c:v>-9.4223746435862302E-2</c:v>
                </c:pt>
                <c:pt idx="46146">
                  <c:v>-9.4075746889662998E-2</c:v>
                </c:pt>
                <c:pt idx="46147">
                  <c:v>-9.4837279752727099E-2</c:v>
                </c:pt>
                <c:pt idx="46148">
                  <c:v>-9.5856660879659897E-2</c:v>
                </c:pt>
                <c:pt idx="46149">
                  <c:v>-9.6997984271139995E-2</c:v>
                </c:pt>
                <c:pt idx="46150">
                  <c:v>-9.8881038656897097E-2</c:v>
                </c:pt>
                <c:pt idx="46151">
                  <c:v>-0.100602141901904</c:v>
                </c:pt>
                <c:pt idx="46152">
                  <c:v>-0.102894253602204</c:v>
                </c:pt>
                <c:pt idx="46153">
                  <c:v>-0.105644816884142</c:v>
                </c:pt>
                <c:pt idx="46154">
                  <c:v>-0.10840084092246401</c:v>
                </c:pt>
                <c:pt idx="46155">
                  <c:v>-0.111874826005793</c:v>
                </c:pt>
                <c:pt idx="46156">
                  <c:v>-0.11515952104829</c:v>
                </c:pt>
                <c:pt idx="46157">
                  <c:v>-0.118569079809221</c:v>
                </c:pt>
                <c:pt idx="46158">
                  <c:v>-0.122662708188065</c:v>
                </c:pt>
                <c:pt idx="46159">
                  <c:v>-0.126621983984332</c:v>
                </c:pt>
                <c:pt idx="46160">
                  <c:v>-0.13086454959614999</c:v>
                </c:pt>
                <c:pt idx="46161">
                  <c:v>-0.135012419738436</c:v>
                </c:pt>
                <c:pt idx="46162">
                  <c:v>-0.13953443792987399</c:v>
                </c:pt>
                <c:pt idx="46163">
                  <c:v>-0.144063958446808</c:v>
                </c:pt>
                <c:pt idx="46164">
                  <c:v>-0.14873431671392301</c:v>
                </c:pt>
                <c:pt idx="46165">
                  <c:v>-0.15319543959430201</c:v>
                </c:pt>
                <c:pt idx="46166">
                  <c:v>-0.15768690334000801</c:v>
                </c:pt>
                <c:pt idx="46167">
                  <c:v>-0.16236924172018</c:v>
                </c:pt>
                <c:pt idx="46168">
                  <c:v>-0.16660283674585699</c:v>
                </c:pt>
                <c:pt idx="46169">
                  <c:v>-0.17125826730341401</c:v>
                </c:pt>
                <c:pt idx="46170">
                  <c:v>-0.175062565827903</c:v>
                </c:pt>
                <c:pt idx="46171">
                  <c:v>-0.17952894524400001</c:v>
                </c:pt>
                <c:pt idx="46172">
                  <c:v>-0.18354807750382399</c:v>
                </c:pt>
                <c:pt idx="46173">
                  <c:v>-0.186996422337186</c:v>
                </c:pt>
                <c:pt idx="46174">
                  <c:v>-0.190810612601017</c:v>
                </c:pt>
                <c:pt idx="46175">
                  <c:v>-0.19396764513655301</c:v>
                </c:pt>
                <c:pt idx="46176">
                  <c:v>-0.197260537224827</c:v>
                </c:pt>
                <c:pt idx="46177">
                  <c:v>-0.19989972505020201</c:v>
                </c:pt>
                <c:pt idx="46178">
                  <c:v>-0.20249962982044201</c:v>
                </c:pt>
                <c:pt idx="46179">
                  <c:v>-0.204245963887736</c:v>
                </c:pt>
                <c:pt idx="46180">
                  <c:v>-0.20630216903040099</c:v>
                </c:pt>
                <c:pt idx="46181">
                  <c:v>-0.20790086549244199</c:v>
                </c:pt>
                <c:pt idx="46182">
                  <c:v>-0.208914157618871</c:v>
                </c:pt>
                <c:pt idx="46183">
                  <c:v>-0.209690852604797</c:v>
                </c:pt>
                <c:pt idx="46184">
                  <c:v>-0.21002128963472999</c:v>
                </c:pt>
                <c:pt idx="46185">
                  <c:v>-0.210071650147165</c:v>
                </c:pt>
                <c:pt idx="46186">
                  <c:v>-0.20966810751012699</c:v>
                </c:pt>
                <c:pt idx="46187">
                  <c:v>-0.20905393984972601</c:v>
                </c:pt>
                <c:pt idx="46188">
                  <c:v>-0.20787833174311701</c:v>
                </c:pt>
                <c:pt idx="46189">
                  <c:v>-0.206432366785648</c:v>
                </c:pt>
                <c:pt idx="46190">
                  <c:v>-0.20443290111433601</c:v>
                </c:pt>
                <c:pt idx="46191">
                  <c:v>-0.20208752738469499</c:v>
                </c:pt>
                <c:pt idx="46192">
                  <c:v>-0.19933225917019401</c:v>
                </c:pt>
                <c:pt idx="46193">
                  <c:v>-0.19606661023879501</c:v>
                </c:pt>
                <c:pt idx="46194">
                  <c:v>-0.192816358468508</c:v>
                </c:pt>
                <c:pt idx="46195">
                  <c:v>-0.188721191723839</c:v>
                </c:pt>
                <c:pt idx="46196">
                  <c:v>-0.184781698446011</c:v>
                </c:pt>
                <c:pt idx="46197">
                  <c:v>-0.1799566743911</c:v>
                </c:pt>
                <c:pt idx="46198">
                  <c:v>-0.17521339350373399</c:v>
                </c:pt>
                <c:pt idx="46199">
                  <c:v>-0.17025439836187101</c:v>
                </c:pt>
                <c:pt idx="46200">
                  <c:v>-0.16468890111141299</c:v>
                </c:pt>
                <c:pt idx="46201">
                  <c:v>-0.15903415148928701</c:v>
                </c:pt>
                <c:pt idx="46202">
                  <c:v>-0.15294267476358001</c:v>
                </c:pt>
                <c:pt idx="46203">
                  <c:v>-0.146764910312009</c:v>
                </c:pt>
                <c:pt idx="46204">
                  <c:v>-0.14053845808443099</c:v>
                </c:pt>
                <c:pt idx="46205">
                  <c:v>-0.13374888122650699</c:v>
                </c:pt>
                <c:pt idx="46206">
                  <c:v>-0.12677356503288201</c:v>
                </c:pt>
                <c:pt idx="46207">
                  <c:v>-0.119736286644243</c:v>
                </c:pt>
                <c:pt idx="46208">
                  <c:v>-0.112588641298609</c:v>
                </c:pt>
                <c:pt idx="46209">
                  <c:v>-0.105305051160739</c:v>
                </c:pt>
                <c:pt idx="46210">
                  <c:v>-9.8038469609610907E-2</c:v>
                </c:pt>
                <c:pt idx="46211">
                  <c:v>-9.0373078190800704E-2</c:v>
                </c:pt>
                <c:pt idx="46212">
                  <c:v>-8.2916952592962903E-2</c:v>
                </c:pt>
                <c:pt idx="46213">
                  <c:v>-7.5249237903052102E-2</c:v>
                </c:pt>
                <c:pt idx="46214">
                  <c:v>-6.7861823767879303E-2</c:v>
                </c:pt>
                <c:pt idx="46215">
                  <c:v>-6.0109314684676597E-2</c:v>
                </c:pt>
                <c:pt idx="46216">
                  <c:v>-5.2415569422271498E-2</c:v>
                </c:pt>
                <c:pt idx="46217">
                  <c:v>-4.5085579920590098E-2</c:v>
                </c:pt>
                <c:pt idx="46218">
                  <c:v>-3.7448937645562397E-2</c:v>
                </c:pt>
                <c:pt idx="46219">
                  <c:v>-2.9998985820856899E-2</c:v>
                </c:pt>
                <c:pt idx="46220">
                  <c:v>-2.2812794769988001E-2</c:v>
                </c:pt>
                <c:pt idx="46221">
                  <c:v>-1.55897139333024E-2</c:v>
                </c:pt>
                <c:pt idx="46222">
                  <c:v>-8.4030556660970607E-3</c:v>
                </c:pt>
                <c:pt idx="46223">
                  <c:v>-1.45106401466803E-3</c:v>
                </c:pt>
                <c:pt idx="46224">
                  <c:v>5.5538060461770601E-3</c:v>
                </c:pt>
                <c:pt idx="46225">
                  <c:v>1.21759392313531E-2</c:v>
                </c:pt>
                <c:pt idx="46226">
                  <c:v>1.8459247407475999E-2</c:v>
                </c:pt>
                <c:pt idx="46227">
                  <c:v>2.4882540923500202E-2</c:v>
                </c:pt>
                <c:pt idx="46228">
                  <c:v>3.0919029330095101E-2</c:v>
                </c:pt>
                <c:pt idx="46229">
                  <c:v>3.7010009576877299E-2</c:v>
                </c:pt>
                <c:pt idx="46230">
                  <c:v>4.25125688110971E-2</c:v>
                </c:pt>
                <c:pt idx="46231">
                  <c:v>4.7903340364275002E-2</c:v>
                </c:pt>
                <c:pt idx="46232">
                  <c:v>5.3281290019908098E-2</c:v>
                </c:pt>
                <c:pt idx="46233">
                  <c:v>5.8229563200484002E-2</c:v>
                </c:pt>
                <c:pt idx="46234">
                  <c:v>6.3252213864284396E-2</c:v>
                </c:pt>
                <c:pt idx="46235">
                  <c:v>6.7798214098225604E-2</c:v>
                </c:pt>
                <c:pt idx="46236">
                  <c:v>7.2103868320506206E-2</c:v>
                </c:pt>
                <c:pt idx="46237">
                  <c:v>7.6142401863794895E-2</c:v>
                </c:pt>
                <c:pt idx="46238">
                  <c:v>8.0196073454134195E-2</c:v>
                </c:pt>
                <c:pt idx="46239">
                  <c:v>8.3742267493801398E-2</c:v>
                </c:pt>
                <c:pt idx="46240">
                  <c:v>8.7345491849054505E-2</c:v>
                </c:pt>
                <c:pt idx="46241">
                  <c:v>9.0349622993287804E-2</c:v>
                </c:pt>
                <c:pt idx="46242">
                  <c:v>9.3345347315938604E-2</c:v>
                </c:pt>
                <c:pt idx="46243">
                  <c:v>9.6203826565314995E-2</c:v>
                </c:pt>
                <c:pt idx="46244">
                  <c:v>9.86370921978202E-2</c:v>
                </c:pt>
                <c:pt idx="46245">
                  <c:v>0.101374828315937</c:v>
                </c:pt>
                <c:pt idx="46246">
                  <c:v>0.103315360478969</c:v>
                </c:pt>
                <c:pt idx="46247">
                  <c:v>0.105403956576754</c:v>
                </c:pt>
                <c:pt idx="46248">
                  <c:v>0.107069324063329</c:v>
                </c:pt>
                <c:pt idx="46249">
                  <c:v>0.108877975918361</c:v>
                </c:pt>
                <c:pt idx="46250">
                  <c:v>0.110297029707818</c:v>
                </c:pt>
                <c:pt idx="46251">
                  <c:v>0.111679235180824</c:v>
                </c:pt>
                <c:pt idx="46252">
                  <c:v>0.112891862660024</c:v>
                </c:pt>
                <c:pt idx="46253">
                  <c:v>0.113728158719081</c:v>
                </c:pt>
                <c:pt idx="46254">
                  <c:v>0.114849168750066</c:v>
                </c:pt>
                <c:pt idx="46255">
                  <c:v>0.115601093893865</c:v>
                </c:pt>
                <c:pt idx="46256">
                  <c:v>0.11663843239607299</c:v>
                </c:pt>
                <c:pt idx="46257">
                  <c:v>0.116891264756576</c:v>
                </c:pt>
                <c:pt idx="46258">
                  <c:v>0.117471860769926</c:v>
                </c:pt>
                <c:pt idx="46259">
                  <c:v>0.118033955777191</c:v>
                </c:pt>
                <c:pt idx="46260">
                  <c:v>0.118183565707575</c:v>
                </c:pt>
                <c:pt idx="46261">
                  <c:v>0.118651160884248</c:v>
                </c:pt>
                <c:pt idx="46262">
                  <c:v>0.118669699221416</c:v>
                </c:pt>
                <c:pt idx="46263">
                  <c:v>0.118792771352295</c:v>
                </c:pt>
                <c:pt idx="46264">
                  <c:v>0.118976445363506</c:v>
                </c:pt>
                <c:pt idx="46265">
                  <c:v>0.11905730587114</c:v>
                </c:pt>
                <c:pt idx="46266">
                  <c:v>0.119214415434202</c:v>
                </c:pt>
                <c:pt idx="46267">
                  <c:v>0.11900927424202699</c:v>
                </c:pt>
                <c:pt idx="46268">
                  <c:v>0.11876365058427001</c:v>
                </c:pt>
                <c:pt idx="46269">
                  <c:v>0.11884258008309299</c:v>
                </c:pt>
                <c:pt idx="46270">
                  <c:v>0.118824066110526</c:v>
                </c:pt>
                <c:pt idx="46271">
                  <c:v>0.118837376587064</c:v>
                </c:pt>
                <c:pt idx="46272">
                  <c:v>0.11849840222857699</c:v>
                </c:pt>
                <c:pt idx="46273">
                  <c:v>0.1181865704235</c:v>
                </c:pt>
                <c:pt idx="46274">
                  <c:v>0.118442511844347</c:v>
                </c:pt>
                <c:pt idx="46275">
                  <c:v>0.11822540554022801</c:v>
                </c:pt>
                <c:pt idx="46276">
                  <c:v>0.118020665617233</c:v>
                </c:pt>
                <c:pt idx="46277">
                  <c:v>0.11796770341832601</c:v>
                </c:pt>
                <c:pt idx="46278">
                  <c:v>0.117812805184989</c:v>
                </c:pt>
                <c:pt idx="46279">
                  <c:v>0.117696005306191</c:v>
                </c:pt>
                <c:pt idx="46280">
                  <c:v>0.11741308489765701</c:v>
                </c:pt>
                <c:pt idx="46281">
                  <c:v>0.11742463384047699</c:v>
                </c:pt>
                <c:pt idx="46282">
                  <c:v>0.11707314907421</c:v>
                </c:pt>
                <c:pt idx="46283">
                  <c:v>0.117112978454114</c:v>
                </c:pt>
                <c:pt idx="46284">
                  <c:v>0.11669793845022</c:v>
                </c:pt>
                <c:pt idx="46285">
                  <c:v>0.116527622593274</c:v>
                </c:pt>
                <c:pt idx="46286">
                  <c:v>0.11648785685766901</c:v>
                </c:pt>
                <c:pt idx="46287">
                  <c:v>0.11623483235500701</c:v>
                </c:pt>
                <c:pt idx="46288">
                  <c:v>0.11634675515425499</c:v>
                </c:pt>
                <c:pt idx="46289">
                  <c:v>0.115691992096828</c:v>
                </c:pt>
                <c:pt idx="46290">
                  <c:v>0.11559088081464899</c:v>
                </c:pt>
                <c:pt idx="46291">
                  <c:v>0.115530938583637</c:v>
                </c:pt>
                <c:pt idx="46292">
                  <c:v>0.115335263688419</c:v>
                </c:pt>
                <c:pt idx="46293">
                  <c:v>0.114982700529338</c:v>
                </c:pt>
                <c:pt idx="46294">
                  <c:v>0.114655040520603</c:v>
                </c:pt>
                <c:pt idx="46295">
                  <c:v>0.114181056672697</c:v>
                </c:pt>
                <c:pt idx="46296">
                  <c:v>0.114043268249938</c:v>
                </c:pt>
                <c:pt idx="46297">
                  <c:v>0.11394467550407</c:v>
                </c:pt>
                <c:pt idx="46298">
                  <c:v>0.11359131747028001</c:v>
                </c:pt>
                <c:pt idx="46299">
                  <c:v>0.11340743920986</c:v>
                </c:pt>
                <c:pt idx="46300">
                  <c:v>0.112633510029215</c:v>
                </c:pt>
                <c:pt idx="46301">
                  <c:v>0.112969931208575</c:v>
                </c:pt>
                <c:pt idx="46302">
                  <c:v>0.112377995260066</c:v>
                </c:pt>
                <c:pt idx="46303">
                  <c:v>0.112354250308385</c:v>
                </c:pt>
                <c:pt idx="46304">
                  <c:v>0.11184402170706401</c:v>
                </c:pt>
                <c:pt idx="46305">
                  <c:v>0.11158831255122</c:v>
                </c:pt>
                <c:pt idx="46306">
                  <c:v>0.111431838577466</c:v>
                </c:pt>
                <c:pt idx="46307">
                  <c:v>0.110974020449174</c:v>
                </c:pt>
                <c:pt idx="46308">
                  <c:v>0.111126897671049</c:v>
                </c:pt>
                <c:pt idx="46309">
                  <c:v>0.110604835520969</c:v>
                </c:pt>
                <c:pt idx="46310">
                  <c:v>0.11093808310537</c:v>
                </c:pt>
                <c:pt idx="46311">
                  <c:v>0.110406860527077</c:v>
                </c:pt>
                <c:pt idx="46312">
                  <c:v>0.110629819579462</c:v>
                </c:pt>
                <c:pt idx="46313">
                  <c:v>0.11075975712380901</c:v>
                </c:pt>
                <c:pt idx="46314">
                  <c:v>0.110815324133565</c:v>
                </c:pt>
                <c:pt idx="46315">
                  <c:v>0.11122233302547301</c:v>
                </c:pt>
                <c:pt idx="46316">
                  <c:v>0.110887598216275</c:v>
                </c:pt>
                <c:pt idx="46317">
                  <c:v>0.111502888672487</c:v>
                </c:pt>
                <c:pt idx="46318">
                  <c:v>0.11178064903936701</c:v>
                </c:pt>
                <c:pt idx="46319">
                  <c:v>0.11250076510647899</c:v>
                </c:pt>
                <c:pt idx="46320">
                  <c:v>0.112974887371252</c:v>
                </c:pt>
                <c:pt idx="46321">
                  <c:v>0.113299383419057</c:v>
                </c:pt>
                <c:pt idx="46322">
                  <c:v>0.11390576235967401</c:v>
                </c:pt>
                <c:pt idx="46323">
                  <c:v>0.1149354711471</c:v>
                </c:pt>
                <c:pt idx="46324">
                  <c:v>0.116159620216117</c:v>
                </c:pt>
                <c:pt idx="46325">
                  <c:v>0.117067327072748</c:v>
                </c:pt>
                <c:pt idx="46326">
                  <c:v>0.11818208265366401</c:v>
                </c:pt>
                <c:pt idx="46327">
                  <c:v>0.119220434647652</c:v>
                </c:pt>
                <c:pt idx="46328">
                  <c:v>0.121136710255708</c:v>
                </c:pt>
                <c:pt idx="46329">
                  <c:v>0.122485467718787</c:v>
                </c:pt>
                <c:pt idx="46330">
                  <c:v>0.12395796472315</c:v>
                </c:pt>
                <c:pt idx="46331">
                  <c:v>0.12560350116665001</c:v>
                </c:pt>
                <c:pt idx="46332">
                  <c:v>0.12714374449705701</c:v>
                </c:pt>
                <c:pt idx="46333">
                  <c:v>0.12964548452496699</c:v>
                </c:pt>
                <c:pt idx="46334">
                  <c:v>0.131443914712602</c:v>
                </c:pt>
                <c:pt idx="46335">
                  <c:v>0.13349707634087801</c:v>
                </c:pt>
                <c:pt idx="46336">
                  <c:v>0.13563686151087101</c:v>
                </c:pt>
                <c:pt idx="46337">
                  <c:v>0.13825084310607999</c:v>
                </c:pt>
                <c:pt idx="46338">
                  <c:v>0.14051786382513301</c:v>
                </c:pt>
                <c:pt idx="46339">
                  <c:v>0.14317183878805201</c:v>
                </c:pt>
                <c:pt idx="46340">
                  <c:v>0.145827269536385</c:v>
                </c:pt>
                <c:pt idx="46341">
                  <c:v>0.148410464813127</c:v>
                </c:pt>
                <c:pt idx="46342">
                  <c:v>0.151392618410851</c:v>
                </c:pt>
                <c:pt idx="46343">
                  <c:v>0.15390289881411801</c:v>
                </c:pt>
                <c:pt idx="46344">
                  <c:v>0.15684911999088899</c:v>
                </c:pt>
                <c:pt idx="46345">
                  <c:v>0.15981489878580499</c:v>
                </c:pt>
                <c:pt idx="46346">
                  <c:v>0.16277499020822001</c:v>
                </c:pt>
                <c:pt idx="46347">
                  <c:v>0.165781347924954</c:v>
                </c:pt>
                <c:pt idx="46348">
                  <c:v>0.16830231011406899</c:v>
                </c:pt>
                <c:pt idx="46349">
                  <c:v>0.17152942374799801</c:v>
                </c:pt>
                <c:pt idx="46350">
                  <c:v>0.17445631398700201</c:v>
                </c:pt>
                <c:pt idx="46351">
                  <c:v>0.17747840091198699</c:v>
                </c:pt>
                <c:pt idx="46352">
                  <c:v>0.18042541169203699</c:v>
                </c:pt>
                <c:pt idx="46353">
                  <c:v>0.18326262025923101</c:v>
                </c:pt>
                <c:pt idx="46354">
                  <c:v>0.18574562614627599</c:v>
                </c:pt>
                <c:pt idx="46355">
                  <c:v>0.18878659411135101</c:v>
                </c:pt>
                <c:pt idx="46356">
                  <c:v>0.19109113722659099</c:v>
                </c:pt>
                <c:pt idx="46357">
                  <c:v>0.19363613792371201</c:v>
                </c:pt>
                <c:pt idx="46358">
                  <c:v>0.19587620436415901</c:v>
                </c:pt>
                <c:pt idx="46359">
                  <c:v>0.198015777857415</c:v>
                </c:pt>
                <c:pt idx="46360">
                  <c:v>0.20035268938670001</c:v>
                </c:pt>
                <c:pt idx="46361">
                  <c:v>0.20196065874788599</c:v>
                </c:pt>
                <c:pt idx="46362">
                  <c:v>0.20392587057179101</c:v>
                </c:pt>
                <c:pt idx="46363">
                  <c:v>0.205369694872615</c:v>
                </c:pt>
                <c:pt idx="46364">
                  <c:v>0.20689209140718001</c:v>
                </c:pt>
                <c:pt idx="46365">
                  <c:v>0.20790564339042</c:v>
                </c:pt>
                <c:pt idx="46366">
                  <c:v>0.20894804512072099</c:v>
                </c:pt>
                <c:pt idx="46367">
                  <c:v>0.20971474442399299</c:v>
                </c:pt>
                <c:pt idx="46368">
                  <c:v>0.21025115625117599</c:v>
                </c:pt>
                <c:pt idx="46369">
                  <c:v>0.21087288399184401</c:v>
                </c:pt>
                <c:pt idx="46370">
                  <c:v>0.21046022630335401</c:v>
                </c:pt>
                <c:pt idx="46371">
                  <c:v>0.210594650821017</c:v>
                </c:pt>
                <c:pt idx="46372">
                  <c:v>0.20999098892172199</c:v>
                </c:pt>
                <c:pt idx="46373">
                  <c:v>0.209558852623452</c:v>
                </c:pt>
                <c:pt idx="46374">
                  <c:v>0.20873336458693301</c:v>
                </c:pt>
                <c:pt idx="46375">
                  <c:v>0.207214721042664</c:v>
                </c:pt>
                <c:pt idx="46376">
                  <c:v>0.20607359941182099</c:v>
                </c:pt>
                <c:pt idx="46377">
                  <c:v>0.204275068352504</c:v>
                </c:pt>
                <c:pt idx="46378">
                  <c:v>0.202651800114661</c:v>
                </c:pt>
                <c:pt idx="46379">
                  <c:v>0.200398516737777</c:v>
                </c:pt>
                <c:pt idx="46380">
                  <c:v>0.19810618919294301</c:v>
                </c:pt>
                <c:pt idx="46381">
                  <c:v>0.195237834144869</c:v>
                </c:pt>
                <c:pt idx="46382">
                  <c:v>0.192728289916031</c:v>
                </c:pt>
                <c:pt idx="46383">
                  <c:v>0.18949515928379099</c:v>
                </c:pt>
                <c:pt idx="46384">
                  <c:v>0.186379561501368</c:v>
                </c:pt>
                <c:pt idx="46385">
                  <c:v>0.18277265347819199</c:v>
                </c:pt>
                <c:pt idx="46386">
                  <c:v>0.17900040225865901</c:v>
                </c:pt>
                <c:pt idx="46387">
                  <c:v>0.175573060718753</c:v>
                </c:pt>
                <c:pt idx="46388">
                  <c:v>0.171269450434444</c:v>
                </c:pt>
                <c:pt idx="46389">
                  <c:v>0.16749643977803899</c:v>
                </c:pt>
                <c:pt idx="46390">
                  <c:v>0.163078173611303</c:v>
                </c:pt>
                <c:pt idx="46391">
                  <c:v>0.15890112005828899</c:v>
                </c:pt>
                <c:pt idx="46392">
                  <c:v>0.154518489798118</c:v>
                </c:pt>
                <c:pt idx="46393">
                  <c:v>0.14995941261123499</c:v>
                </c:pt>
                <c:pt idx="46394">
                  <c:v>0.14538104978132299</c:v>
                </c:pt>
                <c:pt idx="46395">
                  <c:v>0.14086042900864401</c:v>
                </c:pt>
                <c:pt idx="46396">
                  <c:v>0.136485443600314</c:v>
                </c:pt>
                <c:pt idx="46397">
                  <c:v>0.131495933460193</c:v>
                </c:pt>
                <c:pt idx="46398">
                  <c:v>0.12701587125952599</c:v>
                </c:pt>
                <c:pt idx="46399">
                  <c:v>0.12247559556962501</c:v>
                </c:pt>
                <c:pt idx="46400">
                  <c:v>0.118138921413264</c:v>
                </c:pt>
                <c:pt idx="46401">
                  <c:v>0.113768424809261</c:v>
                </c:pt>
                <c:pt idx="46402">
                  <c:v>0.10924360952498099</c:v>
                </c:pt>
                <c:pt idx="46403">
                  <c:v>0.105150240221607</c:v>
                </c:pt>
                <c:pt idx="46404">
                  <c:v>0.101117707958767</c:v>
                </c:pt>
                <c:pt idx="46405">
                  <c:v>9.7349646749051805E-2</c:v>
                </c:pt>
                <c:pt idx="46406">
                  <c:v>9.3847765646130593E-2</c:v>
                </c:pt>
                <c:pt idx="46407">
                  <c:v>9.0119586838315696E-2</c:v>
                </c:pt>
                <c:pt idx="46408">
                  <c:v>8.6786880126445295E-2</c:v>
                </c:pt>
                <c:pt idx="46409">
                  <c:v>8.3952746199803099E-2</c:v>
                </c:pt>
                <c:pt idx="46410">
                  <c:v>8.1151214221755197E-2</c:v>
                </c:pt>
                <c:pt idx="46411">
                  <c:v>7.8603113761268203E-2</c:v>
                </c:pt>
                <c:pt idx="46412">
                  <c:v>7.6247865935857501E-2</c:v>
                </c:pt>
                <c:pt idx="46413">
                  <c:v>7.4010619607115899E-2</c:v>
                </c:pt>
                <c:pt idx="46414">
                  <c:v>7.2742916969698201E-2</c:v>
                </c:pt>
                <c:pt idx="46415">
                  <c:v>7.1342059451290907E-2</c:v>
                </c:pt>
                <c:pt idx="46416">
                  <c:v>7.0392683590127805E-2</c:v>
                </c:pt>
                <c:pt idx="46417">
                  <c:v>6.9601102596145395E-2</c:v>
                </c:pt>
                <c:pt idx="46418">
                  <c:v>6.90272443343109E-2</c:v>
                </c:pt>
                <c:pt idx="46419">
                  <c:v>6.9196129714500704E-2</c:v>
                </c:pt>
                <c:pt idx="46420">
                  <c:v>6.9384651829939706E-2</c:v>
                </c:pt>
                <c:pt idx="46421">
                  <c:v>7.0038994207761801E-2</c:v>
                </c:pt>
                <c:pt idx="46422">
                  <c:v>7.0825728767320004E-2</c:v>
                </c:pt>
                <c:pt idx="46423">
                  <c:v>7.218631343253E-2</c:v>
                </c:pt>
                <c:pt idx="46424">
                  <c:v>7.3444500511013797E-2</c:v>
                </c:pt>
                <c:pt idx="46425">
                  <c:v>7.54366792843226E-2</c:v>
                </c:pt>
                <c:pt idx="46426">
                  <c:v>7.7640294985971206E-2</c:v>
                </c:pt>
                <c:pt idx="46427">
                  <c:v>8.0157661523438603E-2</c:v>
                </c:pt>
                <c:pt idx="46428">
                  <c:v>8.3059740143425806E-2</c:v>
                </c:pt>
                <c:pt idx="46429">
                  <c:v>8.6017634589859102E-2</c:v>
                </c:pt>
                <c:pt idx="46430">
                  <c:v>8.9410073490781394E-2</c:v>
                </c:pt>
                <c:pt idx="46431">
                  <c:v>9.30429442721811E-2</c:v>
                </c:pt>
                <c:pt idx="46432">
                  <c:v>9.7092409967082099E-2</c:v>
                </c:pt>
                <c:pt idx="46433">
                  <c:v>0.10111002142513199</c:v>
                </c:pt>
                <c:pt idx="46434">
                  <c:v>0.1052105728531</c:v>
                </c:pt>
                <c:pt idx="46435">
                  <c:v>0.109672779364396</c:v>
                </c:pt>
                <c:pt idx="46436">
                  <c:v>0.114388219043159</c:v>
                </c:pt>
                <c:pt idx="46437">
                  <c:v>0.119257146974188</c:v>
                </c:pt>
                <c:pt idx="46438">
                  <c:v>0.124028559038005</c:v>
                </c:pt>
                <c:pt idx="46439">
                  <c:v>0.12907329119178401</c:v>
                </c:pt>
                <c:pt idx="46440">
                  <c:v>0.13377049711001299</c:v>
                </c:pt>
                <c:pt idx="46441">
                  <c:v>0.13942186164727799</c:v>
                </c:pt>
                <c:pt idx="46442">
                  <c:v>0.144633374850655</c:v>
                </c:pt>
                <c:pt idx="46443">
                  <c:v>0.149816257647021</c:v>
                </c:pt>
                <c:pt idx="46444">
                  <c:v>0.154994133750437</c:v>
                </c:pt>
                <c:pt idx="46445">
                  <c:v>0.159970246135866</c:v>
                </c:pt>
                <c:pt idx="46446">
                  <c:v>0.16535793481042499</c:v>
                </c:pt>
                <c:pt idx="46447">
                  <c:v>0.170143657313446</c:v>
                </c:pt>
                <c:pt idx="46448">
                  <c:v>0.175224640896673</c:v>
                </c:pt>
                <c:pt idx="46449">
                  <c:v>0.179642032519022</c:v>
                </c:pt>
                <c:pt idx="46450">
                  <c:v>0.184413759615979</c:v>
                </c:pt>
                <c:pt idx="46451">
                  <c:v>0.18868224077744999</c:v>
                </c:pt>
                <c:pt idx="46452">
                  <c:v>0.192878566189778</c:v>
                </c:pt>
                <c:pt idx="46453">
                  <c:v>0.19684616471528901</c:v>
                </c:pt>
                <c:pt idx="46454">
                  <c:v>0.20039005799215301</c:v>
                </c:pt>
                <c:pt idx="46455">
                  <c:v>0.20420660533613799</c:v>
                </c:pt>
                <c:pt idx="46456">
                  <c:v>0.206993104543051</c:v>
                </c:pt>
                <c:pt idx="46457">
                  <c:v>0.20989451529158901</c:v>
                </c:pt>
                <c:pt idx="46458">
                  <c:v>0.212414055416102</c:v>
                </c:pt>
                <c:pt idx="46459">
                  <c:v>0.21480802332871499</c:v>
                </c:pt>
                <c:pt idx="46460">
                  <c:v>0.216535291690021</c:v>
                </c:pt>
                <c:pt idx="46461">
                  <c:v>0.21785693348724999</c:v>
                </c:pt>
                <c:pt idx="46462">
                  <c:v>0.21879713022776101</c:v>
                </c:pt>
                <c:pt idx="46463">
                  <c:v>0.219514527803085</c:v>
                </c:pt>
                <c:pt idx="46464">
                  <c:v>0.219837635362305</c:v>
                </c:pt>
                <c:pt idx="46465">
                  <c:v>0.219702921186021</c:v>
                </c:pt>
                <c:pt idx="46466">
                  <c:v>0.219199280576441</c:v>
                </c:pt>
                <c:pt idx="46467">
                  <c:v>0.217869675294282</c:v>
                </c:pt>
                <c:pt idx="46468">
                  <c:v>0.21691474015426801</c:v>
                </c:pt>
                <c:pt idx="46469">
                  <c:v>0.215168138389563</c:v>
                </c:pt>
                <c:pt idx="46470">
                  <c:v>0.21294601782195199</c:v>
                </c:pt>
                <c:pt idx="46471">
                  <c:v>0.210395418826678</c:v>
                </c:pt>
                <c:pt idx="46472">
                  <c:v>0.20715427327090399</c:v>
                </c:pt>
                <c:pt idx="46473">
                  <c:v>0.20392495140629199</c:v>
                </c:pt>
                <c:pt idx="46474">
                  <c:v>0.20001064148977299</c:v>
                </c:pt>
                <c:pt idx="46475">
                  <c:v>0.195879214215394</c:v>
                </c:pt>
                <c:pt idx="46476">
                  <c:v>0.191248664293277</c:v>
                </c:pt>
                <c:pt idx="46477">
                  <c:v>0.18648802313729901</c:v>
                </c:pt>
                <c:pt idx="46478">
                  <c:v>0.18130803764773901</c:v>
                </c:pt>
                <c:pt idx="46479">
                  <c:v>0.175534162281094</c:v>
                </c:pt>
                <c:pt idx="46480">
                  <c:v>0.169706435516388</c:v>
                </c:pt>
                <c:pt idx="46481">
                  <c:v>0.16343618563391599</c:v>
                </c:pt>
                <c:pt idx="46482">
                  <c:v>0.157442713472842</c:v>
                </c:pt>
                <c:pt idx="46483">
                  <c:v>0.15053061692678199</c:v>
                </c:pt>
                <c:pt idx="46484">
                  <c:v>0.143469721447607</c:v>
                </c:pt>
                <c:pt idx="46485">
                  <c:v>0.13670098269318001</c:v>
                </c:pt>
                <c:pt idx="46486">
                  <c:v>0.12915508781809301</c:v>
                </c:pt>
                <c:pt idx="46487">
                  <c:v>0.122100230445576</c:v>
                </c:pt>
                <c:pt idx="46488">
                  <c:v>0.11430569586858801</c:v>
                </c:pt>
                <c:pt idx="46489">
                  <c:v>0.106416753101218</c:v>
                </c:pt>
                <c:pt idx="46490">
                  <c:v>9.8812048122100801E-2</c:v>
                </c:pt>
                <c:pt idx="46491">
                  <c:v>9.0988450999463705E-2</c:v>
                </c:pt>
                <c:pt idx="46492">
                  <c:v>8.3297470321927997E-2</c:v>
                </c:pt>
                <c:pt idx="46493">
                  <c:v>7.5402013051387606E-2</c:v>
                </c:pt>
                <c:pt idx="46494">
                  <c:v>6.7326694219067201E-2</c:v>
                </c:pt>
                <c:pt idx="46495">
                  <c:v>5.9704101919324203E-2</c:v>
                </c:pt>
                <c:pt idx="46496">
                  <c:v>5.1967362854511201E-2</c:v>
                </c:pt>
                <c:pt idx="46497">
                  <c:v>4.4282467015510397E-2</c:v>
                </c:pt>
                <c:pt idx="46498">
                  <c:v>3.69452306421027E-2</c:v>
                </c:pt>
                <c:pt idx="46499">
                  <c:v>2.9210288487087E-2</c:v>
                </c:pt>
                <c:pt idx="46500">
                  <c:v>2.1969622302143402E-2</c:v>
                </c:pt>
                <c:pt idx="46501">
                  <c:v>1.5040005778008601E-2</c:v>
                </c:pt>
                <c:pt idx="46502">
                  <c:v>8.0760963018948907E-3</c:v>
                </c:pt>
                <c:pt idx="46503">
                  <c:v>1.38821066362695E-3</c:v>
                </c:pt>
                <c:pt idx="46504">
                  <c:v>-5.1975892829266802E-3</c:v>
                </c:pt>
                <c:pt idx="46505">
                  <c:v>-1.1118829503693001E-2</c:v>
                </c:pt>
                <c:pt idx="46506">
                  <c:v>-1.7486824799390802E-2</c:v>
                </c:pt>
                <c:pt idx="46507">
                  <c:v>-2.2922876285785199E-2</c:v>
                </c:pt>
                <c:pt idx="46508">
                  <c:v>-2.82054723505487E-2</c:v>
                </c:pt>
                <c:pt idx="46509">
                  <c:v>-3.3242064085419701E-2</c:v>
                </c:pt>
                <c:pt idx="46510">
                  <c:v>-3.7923819146903598E-2</c:v>
                </c:pt>
                <c:pt idx="46511">
                  <c:v>-4.2778190399665503E-2</c:v>
                </c:pt>
                <c:pt idx="46512">
                  <c:v>-4.6440386792279603E-2</c:v>
                </c:pt>
                <c:pt idx="46513">
                  <c:v>-5.0385001804414499E-2</c:v>
                </c:pt>
                <c:pt idx="46514">
                  <c:v>-5.3597756535054802E-2</c:v>
                </c:pt>
                <c:pt idx="46515">
                  <c:v>-5.6801219743495397E-2</c:v>
                </c:pt>
                <c:pt idx="46516">
                  <c:v>-5.9966690157221302E-2</c:v>
                </c:pt>
                <c:pt idx="46517">
                  <c:v>-6.2024679150441998E-2</c:v>
                </c:pt>
                <c:pt idx="46518">
                  <c:v>-6.4290112550174097E-2</c:v>
                </c:pt>
                <c:pt idx="46519">
                  <c:v>-6.58965191233047E-2</c:v>
                </c:pt>
                <c:pt idx="46520">
                  <c:v>-6.7324907984965904E-2</c:v>
                </c:pt>
                <c:pt idx="46521">
                  <c:v>-6.8652471245561994E-2</c:v>
                </c:pt>
                <c:pt idx="46522">
                  <c:v>-6.9242374902033901E-2</c:v>
                </c:pt>
                <c:pt idx="46523">
                  <c:v>-6.9641697876591205E-2</c:v>
                </c:pt>
                <c:pt idx="46524">
                  <c:v>-6.9717544595476896E-2</c:v>
                </c:pt>
                <c:pt idx="46525">
                  <c:v>-6.9604627063165003E-2</c:v>
                </c:pt>
                <c:pt idx="46526">
                  <c:v>-6.93064176170263E-2</c:v>
                </c:pt>
                <c:pt idx="46527">
                  <c:v>-6.8706126531554404E-2</c:v>
                </c:pt>
                <c:pt idx="46528">
                  <c:v>-6.7518374290332903E-2</c:v>
                </c:pt>
                <c:pt idx="46529">
                  <c:v>-6.6614084410623303E-2</c:v>
                </c:pt>
                <c:pt idx="46530">
                  <c:v>-6.49148012988051E-2</c:v>
                </c:pt>
                <c:pt idx="46531">
                  <c:v>-6.3758998773707498E-2</c:v>
                </c:pt>
                <c:pt idx="46532">
                  <c:v>-6.1852345717399997E-2</c:v>
                </c:pt>
                <c:pt idx="46533">
                  <c:v>-5.9805562351978897E-2</c:v>
                </c:pt>
                <c:pt idx="46534">
                  <c:v>-5.77656996030372E-2</c:v>
                </c:pt>
                <c:pt idx="46535">
                  <c:v>-5.53797113450646E-2</c:v>
                </c:pt>
                <c:pt idx="46536">
                  <c:v>-5.3304308901015902E-2</c:v>
                </c:pt>
                <c:pt idx="46537">
                  <c:v>-5.0727410871672499E-2</c:v>
                </c:pt>
                <c:pt idx="46538">
                  <c:v>-4.8740697835652803E-2</c:v>
                </c:pt>
                <c:pt idx="46539">
                  <c:v>-4.5927747273737503E-2</c:v>
                </c:pt>
                <c:pt idx="46540">
                  <c:v>-4.3600123238714102E-2</c:v>
                </c:pt>
                <c:pt idx="46541">
                  <c:v>-4.1001674088566198E-2</c:v>
                </c:pt>
                <c:pt idx="46542">
                  <c:v>-3.8701693061371799E-2</c:v>
                </c:pt>
                <c:pt idx="46543">
                  <c:v>-3.6757364833314099E-2</c:v>
                </c:pt>
                <c:pt idx="46544">
                  <c:v>-3.3995641663865497E-2</c:v>
                </c:pt>
                <c:pt idx="46545">
                  <c:v>-3.1954415536087397E-2</c:v>
                </c:pt>
                <c:pt idx="46546">
                  <c:v>-2.9600049404536199E-2</c:v>
                </c:pt>
                <c:pt idx="46547">
                  <c:v>-2.77193838806363E-2</c:v>
                </c:pt>
                <c:pt idx="46548">
                  <c:v>-2.61334985478801E-2</c:v>
                </c:pt>
                <c:pt idx="46549">
                  <c:v>-2.4436328400106198E-2</c:v>
                </c:pt>
                <c:pt idx="46550">
                  <c:v>-2.2716844179926601E-2</c:v>
                </c:pt>
                <c:pt idx="46551">
                  <c:v>-2.13622860368014E-2</c:v>
                </c:pt>
                <c:pt idx="46552">
                  <c:v>-2.0411163632167599E-2</c:v>
                </c:pt>
                <c:pt idx="46553">
                  <c:v>-1.95903004864624E-2</c:v>
                </c:pt>
                <c:pt idx="46554">
                  <c:v>-1.8963632206814501E-2</c:v>
                </c:pt>
                <c:pt idx="46555">
                  <c:v>-1.8323765556281599E-2</c:v>
                </c:pt>
                <c:pt idx="46556">
                  <c:v>-1.8217345391789101E-2</c:v>
                </c:pt>
                <c:pt idx="46557">
                  <c:v>-1.82257016643779E-2</c:v>
                </c:pt>
                <c:pt idx="46558">
                  <c:v>-1.88773022984885E-2</c:v>
                </c:pt>
                <c:pt idx="46559">
                  <c:v>-1.9476487702376099E-2</c:v>
                </c:pt>
                <c:pt idx="46560">
                  <c:v>-2.00221456469209E-2</c:v>
                </c:pt>
                <c:pt idx="46561">
                  <c:v>-2.11826729256816E-2</c:v>
                </c:pt>
                <c:pt idx="46562">
                  <c:v>-2.26866113403504E-2</c:v>
                </c:pt>
                <c:pt idx="46563">
                  <c:v>-2.44672197752458E-2</c:v>
                </c:pt>
                <c:pt idx="46564">
                  <c:v>-2.62195656861344E-2</c:v>
                </c:pt>
                <c:pt idx="46565">
                  <c:v>-2.8566836467029601E-2</c:v>
                </c:pt>
                <c:pt idx="46566">
                  <c:v>-3.0983248171268799E-2</c:v>
                </c:pt>
                <c:pt idx="46567">
                  <c:v>-3.3919089256660297E-2</c:v>
                </c:pt>
                <c:pt idx="46568">
                  <c:v>-3.6983410054174201E-2</c:v>
                </c:pt>
                <c:pt idx="46569">
                  <c:v>-3.9970890492969598E-2</c:v>
                </c:pt>
                <c:pt idx="46570">
                  <c:v>-4.3646087466159597E-2</c:v>
                </c:pt>
                <c:pt idx="46571">
                  <c:v>-4.7307040441977297E-2</c:v>
                </c:pt>
                <c:pt idx="46572">
                  <c:v>-5.1247878309404402E-2</c:v>
                </c:pt>
                <c:pt idx="46573">
                  <c:v>-5.5277204591584701E-2</c:v>
                </c:pt>
                <c:pt idx="46574">
                  <c:v>-5.9635672902902899E-2</c:v>
                </c:pt>
                <c:pt idx="46575">
                  <c:v>-6.4223723413123199E-2</c:v>
                </c:pt>
                <c:pt idx="46576">
                  <c:v>-6.9055629317067296E-2</c:v>
                </c:pt>
                <c:pt idx="46577">
                  <c:v>-7.3619218999632002E-2</c:v>
                </c:pt>
                <c:pt idx="46578">
                  <c:v>-7.9016117641903499E-2</c:v>
                </c:pt>
                <c:pt idx="46579">
                  <c:v>-8.37448794271759E-2</c:v>
                </c:pt>
                <c:pt idx="46580">
                  <c:v>-8.9226966803270497E-2</c:v>
                </c:pt>
                <c:pt idx="46581">
                  <c:v>-9.4616245353522893E-2</c:v>
                </c:pt>
                <c:pt idx="46582">
                  <c:v>-0.100109158791856</c:v>
                </c:pt>
                <c:pt idx="46583">
                  <c:v>-0.10551580099174999</c:v>
                </c:pt>
                <c:pt idx="46584">
                  <c:v>-0.111107679441362</c:v>
                </c:pt>
                <c:pt idx="46585">
                  <c:v>-0.11674824012272</c:v>
                </c:pt>
                <c:pt idx="46586">
                  <c:v>-0.122485655471136</c:v>
                </c:pt>
                <c:pt idx="46587">
                  <c:v>-0.12789996513559901</c:v>
                </c:pt>
                <c:pt idx="46588">
                  <c:v>-0.133486130809822</c:v>
                </c:pt>
                <c:pt idx="46589">
                  <c:v>-0.139053575785407</c:v>
                </c:pt>
                <c:pt idx="46590">
                  <c:v>-0.14473876428680099</c:v>
                </c:pt>
                <c:pt idx="46591">
                  <c:v>-0.15018661010765499</c:v>
                </c:pt>
                <c:pt idx="46592">
                  <c:v>-0.15551565815120899</c:v>
                </c:pt>
                <c:pt idx="46593">
                  <c:v>-0.16095729282195101</c:v>
                </c:pt>
                <c:pt idx="46594">
                  <c:v>-0.16618384754108301</c:v>
                </c:pt>
                <c:pt idx="46595">
                  <c:v>-0.17146097303434499</c:v>
                </c:pt>
                <c:pt idx="46596">
                  <c:v>-0.17610926967229801</c:v>
                </c:pt>
                <c:pt idx="46597">
                  <c:v>-0.18125764937673</c:v>
                </c:pt>
                <c:pt idx="46598">
                  <c:v>-0.18599423829484199</c:v>
                </c:pt>
                <c:pt idx="46599">
                  <c:v>-0.190409161502574</c:v>
                </c:pt>
                <c:pt idx="46600">
                  <c:v>-0.194751867280755</c:v>
                </c:pt>
                <c:pt idx="46601">
                  <c:v>-0.19856962048040699</c:v>
                </c:pt>
                <c:pt idx="46602">
                  <c:v>-0.203153064685447</c:v>
                </c:pt>
                <c:pt idx="46603">
                  <c:v>-0.206795222780157</c:v>
                </c:pt>
                <c:pt idx="46604">
                  <c:v>-0.210368758120768</c:v>
                </c:pt>
                <c:pt idx="46605">
                  <c:v>-0.21359401158456201</c:v>
                </c:pt>
                <c:pt idx="46606">
                  <c:v>-0.21678182405999699</c:v>
                </c:pt>
                <c:pt idx="46607">
                  <c:v>-0.220060170580794</c:v>
                </c:pt>
                <c:pt idx="46608">
                  <c:v>-0.222779415346959</c:v>
                </c:pt>
                <c:pt idx="46609">
                  <c:v>-0.22528179069809201</c:v>
                </c:pt>
                <c:pt idx="46610">
                  <c:v>-0.22741165445150699</c:v>
                </c:pt>
                <c:pt idx="46611">
                  <c:v>-0.229612391399937</c:v>
                </c:pt>
                <c:pt idx="46612">
                  <c:v>-0.23151184599622099</c:v>
                </c:pt>
                <c:pt idx="46613">
                  <c:v>-0.23351774942739101</c:v>
                </c:pt>
                <c:pt idx="46614">
                  <c:v>-0.23478590877484501</c:v>
                </c:pt>
                <c:pt idx="46615">
                  <c:v>-0.235832200500254</c:v>
                </c:pt>
                <c:pt idx="46616">
                  <c:v>-0.236965063254168</c:v>
                </c:pt>
                <c:pt idx="46617">
                  <c:v>-0.237886061468635</c:v>
                </c:pt>
                <c:pt idx="46618">
                  <c:v>-0.23875942573664999</c:v>
                </c:pt>
                <c:pt idx="46619">
                  <c:v>-0.23897929262203299</c:v>
                </c:pt>
                <c:pt idx="46620">
                  <c:v>-0.23954725097434401</c:v>
                </c:pt>
                <c:pt idx="46621">
                  <c:v>-0.23951505084939401</c:v>
                </c:pt>
                <c:pt idx="46622">
                  <c:v>-0.239626761425144</c:v>
                </c:pt>
                <c:pt idx="46623">
                  <c:v>-0.239294938848784</c:v>
                </c:pt>
                <c:pt idx="46624">
                  <c:v>-0.239284253884573</c:v>
                </c:pt>
                <c:pt idx="46625">
                  <c:v>-0.238788843321108</c:v>
                </c:pt>
                <c:pt idx="46626">
                  <c:v>-0.238240863138234</c:v>
                </c:pt>
                <c:pt idx="46627">
                  <c:v>-0.23761538816050001</c:v>
                </c:pt>
                <c:pt idx="46628">
                  <c:v>-0.23650308088553401</c:v>
                </c:pt>
                <c:pt idx="46629">
                  <c:v>-0.23616788481100401</c:v>
                </c:pt>
                <c:pt idx="46630">
                  <c:v>-0.23522812650167299</c:v>
                </c:pt>
                <c:pt idx="46631">
                  <c:v>-0.23425421685595499</c:v>
                </c:pt>
                <c:pt idx="46632">
                  <c:v>-0.23300182123656199</c:v>
                </c:pt>
                <c:pt idx="46633">
                  <c:v>-0.231816061938697</c:v>
                </c:pt>
                <c:pt idx="46634">
                  <c:v>-0.231097417169562</c:v>
                </c:pt>
                <c:pt idx="46635">
                  <c:v>-0.23008708266380401</c:v>
                </c:pt>
                <c:pt idx="46636">
                  <c:v>-0.228950389729774</c:v>
                </c:pt>
                <c:pt idx="46637">
                  <c:v>-0.22768852963179001</c:v>
                </c:pt>
                <c:pt idx="46638">
                  <c:v>-0.22672965611163701</c:v>
                </c:pt>
                <c:pt idx="46639">
                  <c:v>-0.225654009063843</c:v>
                </c:pt>
                <c:pt idx="46640">
                  <c:v>-0.22491124001183899</c:v>
                </c:pt>
                <c:pt idx="46641">
                  <c:v>-0.22380697408205499</c:v>
                </c:pt>
                <c:pt idx="46642">
                  <c:v>-0.222637345332825</c:v>
                </c:pt>
                <c:pt idx="46643">
                  <c:v>-0.22181368475907801</c:v>
                </c:pt>
                <c:pt idx="46644">
                  <c:v>-0.22104703093396</c:v>
                </c:pt>
                <c:pt idx="46645">
                  <c:v>-0.22063890983768999</c:v>
                </c:pt>
                <c:pt idx="46646">
                  <c:v>-0.21966033772725499</c:v>
                </c:pt>
                <c:pt idx="46647">
                  <c:v>-0.21931051839600099</c:v>
                </c:pt>
                <c:pt idx="46648">
                  <c:v>-0.21880549460529999</c:v>
                </c:pt>
                <c:pt idx="46649">
                  <c:v>-0.21845243587242599</c:v>
                </c:pt>
                <c:pt idx="46650">
                  <c:v>-0.21832468795750901</c:v>
                </c:pt>
                <c:pt idx="46651">
                  <c:v>-0.218072721486401</c:v>
                </c:pt>
                <c:pt idx="46652">
                  <c:v>-0.21814950753232701</c:v>
                </c:pt>
                <c:pt idx="46653">
                  <c:v>-0.217995980337096</c:v>
                </c:pt>
                <c:pt idx="46654">
                  <c:v>-0.218410402748247</c:v>
                </c:pt>
                <c:pt idx="46655">
                  <c:v>-0.218307857052744</c:v>
                </c:pt>
                <c:pt idx="46656">
                  <c:v>-0.21898494544778499</c:v>
                </c:pt>
                <c:pt idx="46657">
                  <c:v>-0.21974444346908101</c:v>
                </c:pt>
                <c:pt idx="46658">
                  <c:v>-0.22001202485872701</c:v>
                </c:pt>
                <c:pt idx="46659">
                  <c:v>-0.22085952386764901</c:v>
                </c:pt>
                <c:pt idx="46660">
                  <c:v>-0.221514956927644</c:v>
                </c:pt>
                <c:pt idx="46661">
                  <c:v>-0.22289686852289201</c:v>
                </c:pt>
                <c:pt idx="46662">
                  <c:v>-0.22378380873989001</c:v>
                </c:pt>
                <c:pt idx="46663">
                  <c:v>-0.224761162556566</c:v>
                </c:pt>
                <c:pt idx="46664">
                  <c:v>-0.225862027977249</c:v>
                </c:pt>
                <c:pt idx="46665">
                  <c:v>-0.22698479798546001</c:v>
                </c:pt>
                <c:pt idx="46666">
                  <c:v>-0.228431009886264</c:v>
                </c:pt>
                <c:pt idx="46667">
                  <c:v>-0.23011911435191501</c:v>
                </c:pt>
                <c:pt idx="46668">
                  <c:v>-0.23144253929014999</c:v>
                </c:pt>
                <c:pt idx="46669">
                  <c:v>-0.23256366898393499</c:v>
                </c:pt>
                <c:pt idx="46670">
                  <c:v>-0.234301781401931</c:v>
                </c:pt>
                <c:pt idx="46671">
                  <c:v>-0.23582699755676101</c:v>
                </c:pt>
                <c:pt idx="46672">
                  <c:v>-0.23781985864900601</c:v>
                </c:pt>
                <c:pt idx="46673">
                  <c:v>-0.23937618263084601</c:v>
                </c:pt>
                <c:pt idx="46674">
                  <c:v>-0.240848210763457</c:v>
                </c:pt>
                <c:pt idx="46675">
                  <c:v>-0.24260145577870201</c:v>
                </c:pt>
                <c:pt idx="46676">
                  <c:v>-0.24424695965548299</c:v>
                </c:pt>
                <c:pt idx="46677">
                  <c:v>-0.246252608113501</c:v>
                </c:pt>
                <c:pt idx="46678">
                  <c:v>-0.24752735540360199</c:v>
                </c:pt>
                <c:pt idx="46679">
                  <c:v>-0.24924100207147601</c:v>
                </c:pt>
                <c:pt idx="46680">
                  <c:v>-0.25076949696881101</c:v>
                </c:pt>
                <c:pt idx="46681">
                  <c:v>-0.25247115042139101</c:v>
                </c:pt>
                <c:pt idx="46682">
                  <c:v>-0.25387372556256699</c:v>
                </c:pt>
                <c:pt idx="46683">
                  <c:v>-0.25542527352120997</c:v>
                </c:pt>
                <c:pt idx="46684">
                  <c:v>-0.25700964266465498</c:v>
                </c:pt>
                <c:pt idx="46685">
                  <c:v>-0.25795683724855301</c:v>
                </c:pt>
                <c:pt idx="46686">
                  <c:v>-0.25952270946490502</c:v>
                </c:pt>
                <c:pt idx="46687">
                  <c:v>-0.26047858340727298</c:v>
                </c:pt>
                <c:pt idx="46688">
                  <c:v>-0.26186826388406598</c:v>
                </c:pt>
                <c:pt idx="46689">
                  <c:v>-0.26298461949780599</c:v>
                </c:pt>
                <c:pt idx="46690">
                  <c:v>-0.263675729676559</c:v>
                </c:pt>
                <c:pt idx="46691">
                  <c:v>-0.26470554145141001</c:v>
                </c:pt>
                <c:pt idx="46692">
                  <c:v>-0.26509128347173699</c:v>
                </c:pt>
                <c:pt idx="46693">
                  <c:v>-0.26610465655314303</c:v>
                </c:pt>
                <c:pt idx="46694">
                  <c:v>-0.26659510698446098</c:v>
                </c:pt>
                <c:pt idx="46695">
                  <c:v>-0.26702579464098902</c:v>
                </c:pt>
                <c:pt idx="46696">
                  <c:v>-0.26725886949039201</c:v>
                </c:pt>
                <c:pt idx="46697">
                  <c:v>-0.26741435020288701</c:v>
                </c:pt>
                <c:pt idx="46698">
                  <c:v>-0.26749002414553902</c:v>
                </c:pt>
                <c:pt idx="46699">
                  <c:v>-0.26761768253123303</c:v>
                </c:pt>
                <c:pt idx="46700">
                  <c:v>-0.26777515632331</c:v>
                </c:pt>
                <c:pt idx="46701">
                  <c:v>-0.26696649878719603</c:v>
                </c:pt>
                <c:pt idx="46702">
                  <c:v>-0.26666978288420601</c:v>
                </c:pt>
                <c:pt idx="46703">
                  <c:v>-0.26629475928199597</c:v>
                </c:pt>
                <c:pt idx="46704">
                  <c:v>-0.26575194797331197</c:v>
                </c:pt>
                <c:pt idx="46705">
                  <c:v>-0.26486406387925299</c:v>
                </c:pt>
                <c:pt idx="46706">
                  <c:v>-0.26399086865093002</c:v>
                </c:pt>
                <c:pt idx="46707">
                  <c:v>-0.26277647167524298</c:v>
                </c:pt>
                <c:pt idx="46708">
                  <c:v>-0.26166484695488501</c:v>
                </c:pt>
                <c:pt idx="46709">
                  <c:v>-0.26078945025398897</c:v>
                </c:pt>
                <c:pt idx="46710">
                  <c:v>-0.25934201165242399</c:v>
                </c:pt>
                <c:pt idx="46711">
                  <c:v>-0.25800533487343102</c:v>
                </c:pt>
                <c:pt idx="46712">
                  <c:v>-0.25626846827600502</c:v>
                </c:pt>
                <c:pt idx="46713">
                  <c:v>-0.25478600770391002</c:v>
                </c:pt>
                <c:pt idx="46714">
                  <c:v>-0.25286678814839098</c:v>
                </c:pt>
                <c:pt idx="46715">
                  <c:v>-0.25146094754784498</c:v>
                </c:pt>
                <c:pt idx="46716">
                  <c:v>-0.24962126783837299</c:v>
                </c:pt>
                <c:pt idx="46717">
                  <c:v>-0.24724086769860201</c:v>
                </c:pt>
                <c:pt idx="46718">
                  <c:v>-0.24532741573835701</c:v>
                </c:pt>
                <c:pt idx="46719">
                  <c:v>-0.242942987461578</c:v>
                </c:pt>
                <c:pt idx="46720">
                  <c:v>-0.241094496408336</c:v>
                </c:pt>
                <c:pt idx="46721">
                  <c:v>-0.23870765990558601</c:v>
                </c:pt>
                <c:pt idx="46722">
                  <c:v>-0.236418822929094</c:v>
                </c:pt>
                <c:pt idx="46723">
                  <c:v>-0.23390473090729899</c:v>
                </c:pt>
                <c:pt idx="46724">
                  <c:v>-0.23133537948497701</c:v>
                </c:pt>
                <c:pt idx="46725">
                  <c:v>-0.22904151841384801</c:v>
                </c:pt>
                <c:pt idx="46726">
                  <c:v>-0.22656979676705899</c:v>
                </c:pt>
                <c:pt idx="46727">
                  <c:v>-0.22402400187594901</c:v>
                </c:pt>
                <c:pt idx="46728">
                  <c:v>-0.221112443738614</c:v>
                </c:pt>
                <c:pt idx="46729">
                  <c:v>-0.21838560580499999</c:v>
                </c:pt>
                <c:pt idx="46730">
                  <c:v>-0.21574313296719799</c:v>
                </c:pt>
                <c:pt idx="46731">
                  <c:v>-0.21326565885571599</c:v>
                </c:pt>
                <c:pt idx="46732">
                  <c:v>-0.21048591340904399</c:v>
                </c:pt>
                <c:pt idx="46733">
                  <c:v>-0.20753967727577</c:v>
                </c:pt>
                <c:pt idx="46734">
                  <c:v>-0.20466519884068299</c:v>
                </c:pt>
                <c:pt idx="46735">
                  <c:v>-0.20206583945758899</c:v>
                </c:pt>
                <c:pt idx="46736">
                  <c:v>-0.199334391537488</c:v>
                </c:pt>
                <c:pt idx="46737">
                  <c:v>-0.19645376656021701</c:v>
                </c:pt>
                <c:pt idx="46738">
                  <c:v>-0.193684627312251</c:v>
                </c:pt>
                <c:pt idx="46739">
                  <c:v>-0.19080252156906</c:v>
                </c:pt>
                <c:pt idx="46740">
                  <c:v>-0.18822417568727701</c:v>
                </c:pt>
                <c:pt idx="46741">
                  <c:v>-0.185221609882014</c:v>
                </c:pt>
                <c:pt idx="46742">
                  <c:v>-0.18250868920923999</c:v>
                </c:pt>
                <c:pt idx="46743">
                  <c:v>-0.18016921395322</c:v>
                </c:pt>
                <c:pt idx="46744">
                  <c:v>-0.176918413473243</c:v>
                </c:pt>
                <c:pt idx="46745">
                  <c:v>-0.17447272491322999</c:v>
                </c:pt>
                <c:pt idx="46746">
                  <c:v>-0.171445669576925</c:v>
                </c:pt>
                <c:pt idx="46747">
                  <c:v>-0.169194176275935</c:v>
                </c:pt>
                <c:pt idx="46748">
                  <c:v>-0.16662314326559699</c:v>
                </c:pt>
                <c:pt idx="46749">
                  <c:v>-0.16391590098224701</c:v>
                </c:pt>
                <c:pt idx="46750">
                  <c:v>-0.16128727099565501</c:v>
                </c:pt>
                <c:pt idx="46751">
                  <c:v>-0.15861354807737299</c:v>
                </c:pt>
                <c:pt idx="46752">
                  <c:v>-0.15627010921902401</c:v>
                </c:pt>
                <c:pt idx="46753">
                  <c:v>-0.15398585121783401</c:v>
                </c:pt>
                <c:pt idx="46754">
                  <c:v>-0.151566928036552</c:v>
                </c:pt>
                <c:pt idx="46755">
                  <c:v>-0.14888565086493299</c:v>
                </c:pt>
                <c:pt idx="46756">
                  <c:v>-0.14673232069022499</c:v>
                </c:pt>
                <c:pt idx="46757">
                  <c:v>-0.14428757909533699</c:v>
                </c:pt>
                <c:pt idx="46758">
                  <c:v>-0.14240154284309001</c:v>
                </c:pt>
                <c:pt idx="46759">
                  <c:v>-0.139994238433506</c:v>
                </c:pt>
                <c:pt idx="46760">
                  <c:v>-0.137566557450442</c:v>
                </c:pt>
                <c:pt idx="46761">
                  <c:v>-0.13568558329840599</c:v>
                </c:pt>
                <c:pt idx="46762">
                  <c:v>-0.133579554191087</c:v>
                </c:pt>
                <c:pt idx="46763">
                  <c:v>-0.13172728311631299</c:v>
                </c:pt>
                <c:pt idx="46764">
                  <c:v>-0.12958651752676001</c:v>
                </c:pt>
                <c:pt idx="46765">
                  <c:v>-0.12800462957452099</c:v>
                </c:pt>
                <c:pt idx="46766">
                  <c:v>-0.125876310456142</c:v>
                </c:pt>
                <c:pt idx="46767">
                  <c:v>-0.12467457225942501</c:v>
                </c:pt>
                <c:pt idx="46768">
                  <c:v>-0.12258308464972099</c:v>
                </c:pt>
                <c:pt idx="46769">
                  <c:v>-0.121018042249064</c:v>
                </c:pt>
                <c:pt idx="46770">
                  <c:v>-0.119740890367779</c:v>
                </c:pt>
                <c:pt idx="46771">
                  <c:v>-0.11798272165878999</c:v>
                </c:pt>
                <c:pt idx="46772">
                  <c:v>-0.11686310730333301</c:v>
                </c:pt>
                <c:pt idx="46773">
                  <c:v>-0.11482588175165399</c:v>
                </c:pt>
                <c:pt idx="46774">
                  <c:v>-0.11412580434832501</c:v>
                </c:pt>
                <c:pt idx="46775">
                  <c:v>-0.11290137839106</c:v>
                </c:pt>
                <c:pt idx="46776">
                  <c:v>-0.111768698109072</c:v>
                </c:pt>
                <c:pt idx="46777">
                  <c:v>-0.110835137121108</c:v>
                </c:pt>
                <c:pt idx="46778">
                  <c:v>-0.109755434023834</c:v>
                </c:pt>
                <c:pt idx="46779">
                  <c:v>-0.109054500595594</c:v>
                </c:pt>
                <c:pt idx="46780">
                  <c:v>-0.108503732356689</c:v>
                </c:pt>
                <c:pt idx="46781">
                  <c:v>-0.107873369229342</c:v>
                </c:pt>
                <c:pt idx="46782">
                  <c:v>-0.107077851933721</c:v>
                </c:pt>
                <c:pt idx="46783">
                  <c:v>-0.106624727840571</c:v>
                </c:pt>
                <c:pt idx="46784">
                  <c:v>-0.106243758745992</c:v>
                </c:pt>
                <c:pt idx="46785">
                  <c:v>-0.10629042018479901</c:v>
                </c:pt>
                <c:pt idx="46786">
                  <c:v>-0.10572140783561799</c:v>
                </c:pt>
                <c:pt idx="46787">
                  <c:v>-0.105570820602301</c:v>
                </c:pt>
                <c:pt idx="46788">
                  <c:v>-0.105772402305827</c:v>
                </c:pt>
                <c:pt idx="46789">
                  <c:v>-0.10563249904236099</c:v>
                </c:pt>
                <c:pt idx="46790">
                  <c:v>-0.106176956149566</c:v>
                </c:pt>
                <c:pt idx="46791">
                  <c:v>-0.106033789364623</c:v>
                </c:pt>
                <c:pt idx="46792">
                  <c:v>-0.10662480454689401</c:v>
                </c:pt>
                <c:pt idx="46793">
                  <c:v>-0.10696386968626299</c:v>
                </c:pt>
                <c:pt idx="46794">
                  <c:v>-0.10745990224374501</c:v>
                </c:pt>
                <c:pt idx="46795">
                  <c:v>-0.107922285053692</c:v>
                </c:pt>
                <c:pt idx="46796">
                  <c:v>-0.108403716750729</c:v>
                </c:pt>
                <c:pt idx="46797">
                  <c:v>-0.10919153057223301</c:v>
                </c:pt>
                <c:pt idx="46798">
                  <c:v>-0.109887082362814</c:v>
                </c:pt>
                <c:pt idx="46799">
                  <c:v>-0.110657692585653</c:v>
                </c:pt>
                <c:pt idx="46800">
                  <c:v>-0.11113502368818499</c:v>
                </c:pt>
                <c:pt idx="46801">
                  <c:v>-0.112451047425708</c:v>
                </c:pt>
                <c:pt idx="46802">
                  <c:v>-0.11341946703851</c:v>
                </c:pt>
                <c:pt idx="46803">
                  <c:v>-0.114278117797731</c:v>
                </c:pt>
                <c:pt idx="46804">
                  <c:v>-0.115414144926391</c:v>
                </c:pt>
                <c:pt idx="46805">
                  <c:v>-0.116099089897924</c:v>
                </c:pt>
                <c:pt idx="46806">
                  <c:v>-0.11764674987837</c:v>
                </c:pt>
                <c:pt idx="46807">
                  <c:v>-0.118646475642451</c:v>
                </c:pt>
                <c:pt idx="46808">
                  <c:v>-0.11963872883442001</c:v>
                </c:pt>
                <c:pt idx="46809">
                  <c:v>-0.12067663345058199</c:v>
                </c:pt>
                <c:pt idx="46810">
                  <c:v>-0.121537576283479</c:v>
                </c:pt>
                <c:pt idx="46811">
                  <c:v>-0.122883190614273</c:v>
                </c:pt>
                <c:pt idx="46812">
                  <c:v>-0.124018500277203</c:v>
                </c:pt>
                <c:pt idx="46813">
                  <c:v>-0.124825864563085</c:v>
                </c:pt>
                <c:pt idx="46814">
                  <c:v>-0.12577281961089101</c:v>
                </c:pt>
                <c:pt idx="46815">
                  <c:v>-0.12658414831543</c:v>
                </c:pt>
                <c:pt idx="46816">
                  <c:v>-0.12744441983645299</c:v>
                </c:pt>
                <c:pt idx="46817">
                  <c:v>-0.12853977270028999</c:v>
                </c:pt>
                <c:pt idx="46818">
                  <c:v>-0.12910530663237299</c:v>
                </c:pt>
                <c:pt idx="46819">
                  <c:v>-0.12965561076902399</c:v>
                </c:pt>
                <c:pt idx="46820">
                  <c:v>-0.130110024320513</c:v>
                </c:pt>
                <c:pt idx="46821">
                  <c:v>-0.130629177764436</c:v>
                </c:pt>
                <c:pt idx="46822">
                  <c:v>-0.13080140263210699</c:v>
                </c:pt>
                <c:pt idx="46823">
                  <c:v>-0.130935018940638</c:v>
                </c:pt>
                <c:pt idx="46824">
                  <c:v>-0.130959320950677</c:v>
                </c:pt>
                <c:pt idx="46825">
                  <c:v>-0.13076746935316799</c:v>
                </c:pt>
                <c:pt idx="46826">
                  <c:v>-0.130438040754497</c:v>
                </c:pt>
                <c:pt idx="46827">
                  <c:v>-0.12984925270550801</c:v>
                </c:pt>
                <c:pt idx="46828">
                  <c:v>-0.129420877378469</c:v>
                </c:pt>
                <c:pt idx="46829">
                  <c:v>-0.12857763820718701</c:v>
                </c:pt>
                <c:pt idx="46830">
                  <c:v>-0.12741129733168499</c:v>
                </c:pt>
                <c:pt idx="46831">
                  <c:v>-0.12637022292137001</c:v>
                </c:pt>
                <c:pt idx="46832">
                  <c:v>-0.12467086134180499</c:v>
                </c:pt>
                <c:pt idx="46833">
                  <c:v>-0.123316201355354</c:v>
                </c:pt>
                <c:pt idx="46834">
                  <c:v>-0.12131629607893001</c:v>
                </c:pt>
                <c:pt idx="46835">
                  <c:v>-0.119196815399781</c:v>
                </c:pt>
                <c:pt idx="46836">
                  <c:v>-0.116896280253916</c:v>
                </c:pt>
                <c:pt idx="46837">
                  <c:v>-0.114044473390078</c:v>
                </c:pt>
                <c:pt idx="46838">
                  <c:v>-0.111615019601012</c:v>
                </c:pt>
                <c:pt idx="46839">
                  <c:v>-0.108331711455096</c:v>
                </c:pt>
                <c:pt idx="46840">
                  <c:v>-0.10512246008656601</c:v>
                </c:pt>
                <c:pt idx="46841">
                  <c:v>-0.101641667349489</c:v>
                </c:pt>
                <c:pt idx="46842">
                  <c:v>-9.7691003213790095E-2</c:v>
                </c:pt>
                <c:pt idx="46843">
                  <c:v>-9.3851667837220806E-2</c:v>
                </c:pt>
                <c:pt idx="46844">
                  <c:v>-8.9769420009697995E-2</c:v>
                </c:pt>
                <c:pt idx="46845">
                  <c:v>-8.5304423255984502E-2</c:v>
                </c:pt>
                <c:pt idx="46846">
                  <c:v>-8.0582784092848095E-2</c:v>
                </c:pt>
                <c:pt idx="46847">
                  <c:v>-7.5500972176003794E-2</c:v>
                </c:pt>
                <c:pt idx="46848">
                  <c:v>-7.0511012984652899E-2</c:v>
                </c:pt>
                <c:pt idx="46849">
                  <c:v>-6.5183386624527204E-2</c:v>
                </c:pt>
                <c:pt idx="46850">
                  <c:v>-5.9548171221487901E-2</c:v>
                </c:pt>
                <c:pt idx="46851">
                  <c:v>-5.4027612645968899E-2</c:v>
                </c:pt>
                <c:pt idx="46852">
                  <c:v>-4.7946158373282401E-2</c:v>
                </c:pt>
                <c:pt idx="46853">
                  <c:v>-4.1899415838375698E-2</c:v>
                </c:pt>
                <c:pt idx="46854">
                  <c:v>-3.5481573456766703E-2</c:v>
                </c:pt>
                <c:pt idx="46855">
                  <c:v>-2.9326194176318501E-2</c:v>
                </c:pt>
                <c:pt idx="46856">
                  <c:v>-2.2592492016873099E-2</c:v>
                </c:pt>
                <c:pt idx="46857">
                  <c:v>-1.5934889623011102E-2</c:v>
                </c:pt>
                <c:pt idx="46858">
                  <c:v>-9.1928482024757306E-3</c:v>
                </c:pt>
                <c:pt idx="46859">
                  <c:v>-2.07005757543592E-3</c:v>
                </c:pt>
                <c:pt idx="46860">
                  <c:v>4.51265676255121E-3</c:v>
                </c:pt>
                <c:pt idx="46861">
                  <c:v>1.1767378244934E-2</c:v>
                </c:pt>
                <c:pt idx="46862">
                  <c:v>1.88564308684161E-2</c:v>
                </c:pt>
                <c:pt idx="46863">
                  <c:v>2.6232921290331401E-2</c:v>
                </c:pt>
                <c:pt idx="46864">
                  <c:v>3.3507585914817603E-2</c:v>
                </c:pt>
                <c:pt idx="46865">
                  <c:v>4.0376082201559499E-2</c:v>
                </c:pt>
                <c:pt idx="46866">
                  <c:v>4.7762690463771199E-2</c:v>
                </c:pt>
                <c:pt idx="46867">
                  <c:v>5.4881309070183501E-2</c:v>
                </c:pt>
                <c:pt idx="46868">
                  <c:v>6.2194032554746197E-2</c:v>
                </c:pt>
                <c:pt idx="46869">
                  <c:v>6.9256094210702404E-2</c:v>
                </c:pt>
                <c:pt idx="46870">
                  <c:v>7.6157953687685701E-2</c:v>
                </c:pt>
                <c:pt idx="46871">
                  <c:v>8.2802609634183205E-2</c:v>
                </c:pt>
                <c:pt idx="46872">
                  <c:v>8.9740971512309503E-2</c:v>
                </c:pt>
                <c:pt idx="46873">
                  <c:v>9.6455388661747202E-2</c:v>
                </c:pt>
                <c:pt idx="46874">
                  <c:v>0.103091082662651</c:v>
                </c:pt>
                <c:pt idx="46875">
                  <c:v>0.109307570523235</c:v>
                </c:pt>
                <c:pt idx="46876">
                  <c:v>0.115391255134631</c:v>
                </c:pt>
                <c:pt idx="46877">
                  <c:v>0.121634367661082</c:v>
                </c:pt>
                <c:pt idx="46878">
                  <c:v>0.12753269668613401</c:v>
                </c:pt>
                <c:pt idx="46879">
                  <c:v>0.133111450240472</c:v>
                </c:pt>
                <c:pt idx="46880">
                  <c:v>0.13836794334845301</c:v>
                </c:pt>
                <c:pt idx="46881">
                  <c:v>0.143585116396479</c:v>
                </c:pt>
                <c:pt idx="46882">
                  <c:v>0.148323770435489</c:v>
                </c:pt>
                <c:pt idx="46883">
                  <c:v>0.153063608450281</c:v>
                </c:pt>
                <c:pt idx="46884">
                  <c:v>0.15749394905049899</c:v>
                </c:pt>
                <c:pt idx="46885">
                  <c:v>0.16156606702151699</c:v>
                </c:pt>
                <c:pt idx="46886">
                  <c:v>0.16530512955085799</c:v>
                </c:pt>
                <c:pt idx="46887">
                  <c:v>0.16857667971038301</c:v>
                </c:pt>
                <c:pt idx="46888">
                  <c:v>0.17197237956463199</c:v>
                </c:pt>
                <c:pt idx="46889">
                  <c:v>0.17474542371226001</c:v>
                </c:pt>
                <c:pt idx="46890">
                  <c:v>0.17762838537617101</c:v>
                </c:pt>
                <c:pt idx="46891">
                  <c:v>0.179779906120727</c:v>
                </c:pt>
                <c:pt idx="46892">
                  <c:v>0.181667231407484</c:v>
                </c:pt>
                <c:pt idx="46893">
                  <c:v>0.183306331953031</c:v>
                </c:pt>
                <c:pt idx="46894">
                  <c:v>0.184702666588027</c:v>
                </c:pt>
                <c:pt idx="46895">
                  <c:v>0.18582378587687501</c:v>
                </c:pt>
                <c:pt idx="46896">
                  <c:v>0.18649735478663401</c:v>
                </c:pt>
                <c:pt idx="46897">
                  <c:v>0.186750697249704</c:v>
                </c:pt>
                <c:pt idx="46898">
                  <c:v>0.186781315448207</c:v>
                </c:pt>
                <c:pt idx="46899">
                  <c:v>0.186872660170675</c:v>
                </c:pt>
                <c:pt idx="46900">
                  <c:v>0.18640264101913701</c:v>
                </c:pt>
                <c:pt idx="46901">
                  <c:v>0.185906068848498</c:v>
                </c:pt>
                <c:pt idx="46902">
                  <c:v>0.184641888776478</c:v>
                </c:pt>
                <c:pt idx="46903">
                  <c:v>0.18336330429353001</c:v>
                </c:pt>
                <c:pt idx="46904">
                  <c:v>0.182123042109541</c:v>
                </c:pt>
                <c:pt idx="46905">
                  <c:v>0.18045606467988601</c:v>
                </c:pt>
                <c:pt idx="46906">
                  <c:v>0.178421319072883</c:v>
                </c:pt>
                <c:pt idx="46907">
                  <c:v>0.17615090281479101</c:v>
                </c:pt>
                <c:pt idx="46908">
                  <c:v>0.173875230027808</c:v>
                </c:pt>
                <c:pt idx="46909">
                  <c:v>0.171275721275094</c:v>
                </c:pt>
                <c:pt idx="46910">
                  <c:v>0.16876610336296699</c:v>
                </c:pt>
                <c:pt idx="46911">
                  <c:v>0.16587419089036301</c:v>
                </c:pt>
                <c:pt idx="46912">
                  <c:v>0.16295708365255099</c:v>
                </c:pt>
                <c:pt idx="46913">
                  <c:v>0.15982899949549001</c:v>
                </c:pt>
                <c:pt idx="46914">
                  <c:v>0.15662663544140301</c:v>
                </c:pt>
                <c:pt idx="46915">
                  <c:v>0.15377627241563399</c:v>
                </c:pt>
                <c:pt idx="46916">
                  <c:v>0.15024454163932899</c:v>
                </c:pt>
                <c:pt idx="46917">
                  <c:v>0.14743697845126799</c:v>
                </c:pt>
                <c:pt idx="46918">
                  <c:v>0.14390688213136499</c:v>
                </c:pt>
                <c:pt idx="46919">
                  <c:v>0.14054238866596999</c:v>
                </c:pt>
                <c:pt idx="46920">
                  <c:v>0.13748293428761099</c:v>
                </c:pt>
                <c:pt idx="46921">
                  <c:v>0.134300216728828</c:v>
                </c:pt>
                <c:pt idx="46922">
                  <c:v>0.13121804017937999</c:v>
                </c:pt>
                <c:pt idx="46923">
                  <c:v>0.12801923786146999</c:v>
                </c:pt>
                <c:pt idx="46924">
                  <c:v>0.124869884681337</c:v>
                </c:pt>
                <c:pt idx="46925">
                  <c:v>0.12218629938794399</c:v>
                </c:pt>
                <c:pt idx="46926">
                  <c:v>0.11954625315716499</c:v>
                </c:pt>
                <c:pt idx="46927">
                  <c:v>0.116807824244749</c:v>
                </c:pt>
                <c:pt idx="46928">
                  <c:v>0.11457906786460199</c:v>
                </c:pt>
                <c:pt idx="46929">
                  <c:v>0.111881098695319</c:v>
                </c:pt>
                <c:pt idx="46930">
                  <c:v>0.110028056982445</c:v>
                </c:pt>
                <c:pt idx="46931">
                  <c:v>0.108215089789351</c:v>
                </c:pt>
                <c:pt idx="46932">
                  <c:v>0.106472519629558</c:v>
                </c:pt>
                <c:pt idx="46933">
                  <c:v>0.105052405930914</c:v>
                </c:pt>
                <c:pt idx="46934">
                  <c:v>0.103458345309903</c:v>
                </c:pt>
                <c:pt idx="46935">
                  <c:v>0.10264840583762599</c:v>
                </c:pt>
                <c:pt idx="46936">
                  <c:v>0.101835932469736</c:v>
                </c:pt>
                <c:pt idx="46937">
                  <c:v>0.10142454637550501</c:v>
                </c:pt>
                <c:pt idx="46938">
                  <c:v>0.100749498856741</c:v>
                </c:pt>
                <c:pt idx="46939">
                  <c:v>0.10069983827532999</c:v>
                </c:pt>
                <c:pt idx="46940">
                  <c:v>0.10092450913853999</c:v>
                </c:pt>
                <c:pt idx="46941">
                  <c:v>0.101324328538775</c:v>
                </c:pt>
                <c:pt idx="46942">
                  <c:v>0.10213093964650299</c:v>
                </c:pt>
                <c:pt idx="46943">
                  <c:v>0.10287747851918699</c:v>
                </c:pt>
                <c:pt idx="46944">
                  <c:v>0.104194191934299</c:v>
                </c:pt>
                <c:pt idx="46945">
                  <c:v>0.10540167202146999</c:v>
                </c:pt>
                <c:pt idx="46946">
                  <c:v>0.10691832017198399</c:v>
                </c:pt>
                <c:pt idx="46947">
                  <c:v>0.108845150020731</c:v>
                </c:pt>
                <c:pt idx="46948">
                  <c:v>0.11069439183973501</c:v>
                </c:pt>
                <c:pt idx="46949">
                  <c:v>0.113027193848552</c:v>
                </c:pt>
                <c:pt idx="46950">
                  <c:v>0.115403717771456</c:v>
                </c:pt>
                <c:pt idx="46951">
                  <c:v>0.11786581244192899</c:v>
                </c:pt>
                <c:pt idx="46952">
                  <c:v>0.120805462427754</c:v>
                </c:pt>
                <c:pt idx="46953">
                  <c:v>0.12376617205847899</c:v>
                </c:pt>
                <c:pt idx="46954">
                  <c:v>0.126857599665992</c:v>
                </c:pt>
                <c:pt idx="46955">
                  <c:v>0.13025085448180199</c:v>
                </c:pt>
                <c:pt idx="46956">
                  <c:v>0.13340211492456999</c:v>
                </c:pt>
                <c:pt idx="46957">
                  <c:v>0.13707913303229799</c:v>
                </c:pt>
                <c:pt idx="46958">
                  <c:v>0.14081308513584501</c:v>
                </c:pt>
                <c:pt idx="46959">
                  <c:v>0.14454028203507499</c:v>
                </c:pt>
                <c:pt idx="46960">
                  <c:v>0.14835574564971701</c:v>
                </c:pt>
                <c:pt idx="46961">
                  <c:v>0.15197780732525201</c:v>
                </c:pt>
                <c:pt idx="46962">
                  <c:v>0.15593420192231799</c:v>
                </c:pt>
                <c:pt idx="46963">
                  <c:v>0.1598291164498</c:v>
                </c:pt>
                <c:pt idx="46964">
                  <c:v>0.16373669683494799</c:v>
                </c:pt>
                <c:pt idx="46965">
                  <c:v>0.16770576447139199</c:v>
                </c:pt>
                <c:pt idx="46966">
                  <c:v>0.171444994808857</c:v>
                </c:pt>
                <c:pt idx="46967">
                  <c:v>0.17536997857716899</c:v>
                </c:pt>
                <c:pt idx="46968">
                  <c:v>0.17902842609175099</c:v>
                </c:pt>
                <c:pt idx="46969">
                  <c:v>0.18281571845211</c:v>
                </c:pt>
                <c:pt idx="46970">
                  <c:v>0.186275479141809</c:v>
                </c:pt>
                <c:pt idx="46971">
                  <c:v>0.19020351809918501</c:v>
                </c:pt>
                <c:pt idx="46972">
                  <c:v>0.193367890529552</c:v>
                </c:pt>
                <c:pt idx="46973">
                  <c:v>0.19660698792759701</c:v>
                </c:pt>
                <c:pt idx="46974">
                  <c:v>0.19999371899282001</c:v>
                </c:pt>
                <c:pt idx="46975">
                  <c:v>0.20262897254151699</c:v>
                </c:pt>
                <c:pt idx="46976">
                  <c:v>0.205983891124702</c:v>
                </c:pt>
                <c:pt idx="46977">
                  <c:v>0.208382997285602</c:v>
                </c:pt>
                <c:pt idx="46978">
                  <c:v>0.21083822692163801</c:v>
                </c:pt>
                <c:pt idx="46979">
                  <c:v>0.21318897297180001</c:v>
                </c:pt>
                <c:pt idx="46980">
                  <c:v>0.21535710387611701</c:v>
                </c:pt>
                <c:pt idx="46981">
                  <c:v>0.217490113157117</c:v>
                </c:pt>
                <c:pt idx="46982">
                  <c:v>0.21909610740989599</c:v>
                </c:pt>
                <c:pt idx="46983">
                  <c:v>0.22050965146839699</c:v>
                </c:pt>
                <c:pt idx="46984">
                  <c:v>0.22196558067907099</c:v>
                </c:pt>
                <c:pt idx="46985">
                  <c:v>0.22306409466997601</c:v>
                </c:pt>
                <c:pt idx="46986">
                  <c:v>0.22409117489137001</c:v>
                </c:pt>
                <c:pt idx="46987">
                  <c:v>0.224924247880113</c:v>
                </c:pt>
                <c:pt idx="46988">
                  <c:v>0.225028800095842</c:v>
                </c:pt>
                <c:pt idx="46989">
                  <c:v>0.225470696064235</c:v>
                </c:pt>
                <c:pt idx="46990">
                  <c:v>0.225534978401564</c:v>
                </c:pt>
                <c:pt idx="46991">
                  <c:v>0.225569460765186</c:v>
                </c:pt>
                <c:pt idx="46992">
                  <c:v>0.22526682069635401</c:v>
                </c:pt>
                <c:pt idx="46993">
                  <c:v>0.22469312231202501</c:v>
                </c:pt>
                <c:pt idx="46994">
                  <c:v>0.22412037354735201</c:v>
                </c:pt>
                <c:pt idx="46995">
                  <c:v>0.22325018435438099</c:v>
                </c:pt>
                <c:pt idx="46996">
                  <c:v>0.22263124189168099</c:v>
                </c:pt>
                <c:pt idx="46997">
                  <c:v>0.22119311503636899</c:v>
                </c:pt>
                <c:pt idx="46998">
                  <c:v>0.220373854736539</c:v>
                </c:pt>
                <c:pt idx="46999">
                  <c:v>0.21877951028374801</c:v>
                </c:pt>
                <c:pt idx="47000">
                  <c:v>0.217276320716868</c:v>
                </c:pt>
                <c:pt idx="47001">
                  <c:v>0.21592164057796101</c:v>
                </c:pt>
                <c:pt idx="47002">
                  <c:v>0.21423991569973</c:v>
                </c:pt>
                <c:pt idx="47003">
                  <c:v>0.21276648872748499</c:v>
                </c:pt>
                <c:pt idx="47004">
                  <c:v>0.210617874192774</c:v>
                </c:pt>
                <c:pt idx="47005">
                  <c:v>0.20889978690744401</c:v>
                </c:pt>
                <c:pt idx="47006">
                  <c:v>0.20715437675585599</c:v>
                </c:pt>
                <c:pt idx="47007">
                  <c:v>0.205341258475847</c:v>
                </c:pt>
                <c:pt idx="47008">
                  <c:v>0.203562877104177</c:v>
                </c:pt>
                <c:pt idx="47009">
                  <c:v>0.20151351771808501</c:v>
                </c:pt>
                <c:pt idx="47010">
                  <c:v>0.19942586568557599</c:v>
                </c:pt>
                <c:pt idx="47011">
                  <c:v>0.19765901318541701</c:v>
                </c:pt>
                <c:pt idx="47012">
                  <c:v>0.19590766667489301</c:v>
                </c:pt>
                <c:pt idx="47013">
                  <c:v>0.194059589387751</c:v>
                </c:pt>
                <c:pt idx="47014">
                  <c:v>0.192422225041738</c:v>
                </c:pt>
                <c:pt idx="47015">
                  <c:v>0.19034366367088401</c:v>
                </c:pt>
                <c:pt idx="47016">
                  <c:v>0.18898685225144199</c:v>
                </c:pt>
                <c:pt idx="47017">
                  <c:v>0.18754154711857099</c:v>
                </c:pt>
                <c:pt idx="47018">
                  <c:v>0.186192762315706</c:v>
                </c:pt>
                <c:pt idx="47019">
                  <c:v>0.18488914551753</c:v>
                </c:pt>
                <c:pt idx="47020">
                  <c:v>0.18352640879665599</c:v>
                </c:pt>
                <c:pt idx="47021">
                  <c:v>0.18242565790498</c:v>
                </c:pt>
                <c:pt idx="47022">
                  <c:v>0.18160022223878799</c:v>
                </c:pt>
                <c:pt idx="47023">
                  <c:v>0.180682854992741</c:v>
                </c:pt>
                <c:pt idx="47024">
                  <c:v>0.17975573262120201</c:v>
                </c:pt>
                <c:pt idx="47025">
                  <c:v>0.17920369383277901</c:v>
                </c:pt>
                <c:pt idx="47026">
                  <c:v>0.178481039225207</c:v>
                </c:pt>
                <c:pt idx="47027">
                  <c:v>0.17798766266928601</c:v>
                </c:pt>
                <c:pt idx="47028">
                  <c:v>0.17796079212312099</c:v>
                </c:pt>
                <c:pt idx="47029">
                  <c:v>0.177536504475381</c:v>
                </c:pt>
                <c:pt idx="47030">
                  <c:v>0.17771337028558201</c:v>
                </c:pt>
                <c:pt idx="47031">
                  <c:v>0.17744349114375499</c:v>
                </c:pt>
                <c:pt idx="47032">
                  <c:v>0.17775308551647301</c:v>
                </c:pt>
                <c:pt idx="47033">
                  <c:v>0.178137163266682</c:v>
                </c:pt>
                <c:pt idx="47034">
                  <c:v>0.17855341360629201</c:v>
                </c:pt>
                <c:pt idx="47035">
                  <c:v>0.179239996725403</c:v>
                </c:pt>
                <c:pt idx="47036">
                  <c:v>0.17944150835283401</c:v>
                </c:pt>
                <c:pt idx="47037">
                  <c:v>0.180067929461763</c:v>
                </c:pt>
                <c:pt idx="47038">
                  <c:v>0.18091570913912</c:v>
                </c:pt>
                <c:pt idx="47039">
                  <c:v>0.18162823677419501</c:v>
                </c:pt>
                <c:pt idx="47040">
                  <c:v>0.182380573707661</c:v>
                </c:pt>
                <c:pt idx="47041">
                  <c:v>0.18321230386971199</c:v>
                </c:pt>
                <c:pt idx="47042">
                  <c:v>0.18377417457208101</c:v>
                </c:pt>
                <c:pt idx="47043">
                  <c:v>0.18480466558568101</c:v>
                </c:pt>
                <c:pt idx="47044">
                  <c:v>0.18562725802084001</c:v>
                </c:pt>
                <c:pt idx="47045">
                  <c:v>0.18645856941537001</c:v>
                </c:pt>
                <c:pt idx="47046">
                  <c:v>0.18720447314785901</c:v>
                </c:pt>
                <c:pt idx="47047">
                  <c:v>0.187752351809791</c:v>
                </c:pt>
                <c:pt idx="47048">
                  <c:v>0.18862165298737299</c:v>
                </c:pt>
                <c:pt idx="47049">
                  <c:v>0.18897432308330001</c:v>
                </c:pt>
                <c:pt idx="47050">
                  <c:v>0.189755372064801</c:v>
                </c:pt>
                <c:pt idx="47051">
                  <c:v>0.18989123410735001</c:v>
                </c:pt>
                <c:pt idx="47052">
                  <c:v>0.19034774626033399</c:v>
                </c:pt>
                <c:pt idx="47053">
                  <c:v>0.19032690814282899</c:v>
                </c:pt>
                <c:pt idx="47054">
                  <c:v>0.190298004419614</c:v>
                </c:pt>
                <c:pt idx="47055">
                  <c:v>0.19038776631982299</c:v>
                </c:pt>
                <c:pt idx="47056">
                  <c:v>0.18980058560289401</c:v>
                </c:pt>
                <c:pt idx="47057">
                  <c:v>0.18997622325129901</c:v>
                </c:pt>
                <c:pt idx="47058">
                  <c:v>0.18892907628445099</c:v>
                </c:pt>
                <c:pt idx="47059">
                  <c:v>0.188334082613237</c:v>
                </c:pt>
                <c:pt idx="47060">
                  <c:v>0.187499604933586</c:v>
                </c:pt>
                <c:pt idx="47061">
                  <c:v>0.186249905027354</c:v>
                </c:pt>
                <c:pt idx="47062">
                  <c:v>0.185211853264028</c:v>
                </c:pt>
                <c:pt idx="47063">
                  <c:v>0.18336556798215101</c:v>
                </c:pt>
                <c:pt idx="47064">
                  <c:v>0.18155950475559601</c:v>
                </c:pt>
                <c:pt idx="47065">
                  <c:v>0.179588588310991</c:v>
                </c:pt>
                <c:pt idx="47066">
                  <c:v>0.177639784018157</c:v>
                </c:pt>
                <c:pt idx="47067">
                  <c:v>0.175097799924884</c:v>
                </c:pt>
                <c:pt idx="47068">
                  <c:v>0.17274282636499499</c:v>
                </c:pt>
                <c:pt idx="47069">
                  <c:v>0.169632537694556</c:v>
                </c:pt>
                <c:pt idx="47070">
                  <c:v>0.16693878301321599</c:v>
                </c:pt>
                <c:pt idx="47071">
                  <c:v>0.163783673109475</c:v>
                </c:pt>
                <c:pt idx="47072">
                  <c:v>0.160543599882224</c:v>
                </c:pt>
                <c:pt idx="47073">
                  <c:v>0.15712632041404401</c:v>
                </c:pt>
                <c:pt idx="47074">
                  <c:v>0.15315803775741099</c:v>
                </c:pt>
                <c:pt idx="47075">
                  <c:v>0.14963048420931199</c:v>
                </c:pt>
                <c:pt idx="47076">
                  <c:v>0.14558429969707501</c:v>
                </c:pt>
                <c:pt idx="47077">
                  <c:v>0.141503006402493</c:v>
                </c:pt>
                <c:pt idx="47078">
                  <c:v>0.13715084495068999</c:v>
                </c:pt>
                <c:pt idx="47079">
                  <c:v>0.13293597014346401</c:v>
                </c:pt>
                <c:pt idx="47080">
                  <c:v>0.128274862804235</c:v>
                </c:pt>
                <c:pt idx="47081">
                  <c:v>0.123619764126079</c:v>
                </c:pt>
                <c:pt idx="47082">
                  <c:v>0.11923778424067399</c:v>
                </c:pt>
                <c:pt idx="47083">
                  <c:v>0.11432218899515301</c:v>
                </c:pt>
                <c:pt idx="47084">
                  <c:v>0.109888159087298</c:v>
                </c:pt>
                <c:pt idx="47085">
                  <c:v>0.104810895574573</c:v>
                </c:pt>
                <c:pt idx="47086">
                  <c:v>9.98707455268949E-2</c:v>
                </c:pt>
                <c:pt idx="47087">
                  <c:v>9.5341053447824703E-2</c:v>
                </c:pt>
                <c:pt idx="47088">
                  <c:v>9.0531076445453898E-2</c:v>
                </c:pt>
                <c:pt idx="47089">
                  <c:v>8.6083518621107094E-2</c:v>
                </c:pt>
                <c:pt idx="47090">
                  <c:v>8.13034066149569E-2</c:v>
                </c:pt>
                <c:pt idx="47091">
                  <c:v>7.6385847880299201E-2</c:v>
                </c:pt>
                <c:pt idx="47092">
                  <c:v>7.2021194823703796E-2</c:v>
                </c:pt>
                <c:pt idx="47093">
                  <c:v>6.7534894054207997E-2</c:v>
                </c:pt>
                <c:pt idx="47094">
                  <c:v>6.3403643361908305E-2</c:v>
                </c:pt>
                <c:pt idx="47095">
                  <c:v>5.9085887998228399E-2</c:v>
                </c:pt>
                <c:pt idx="47096">
                  <c:v>5.4726368349687901E-2</c:v>
                </c:pt>
                <c:pt idx="47097">
                  <c:v>5.1023802890042297E-2</c:v>
                </c:pt>
                <c:pt idx="47098">
                  <c:v>4.7253680183980101E-2</c:v>
                </c:pt>
                <c:pt idx="47099">
                  <c:v>4.3719548848855698E-2</c:v>
                </c:pt>
                <c:pt idx="47100">
                  <c:v>4.0459737542568701E-2</c:v>
                </c:pt>
                <c:pt idx="47101">
                  <c:v>3.6839865740728998E-2</c:v>
                </c:pt>
                <c:pt idx="47102">
                  <c:v>3.3874328646493403E-2</c:v>
                </c:pt>
                <c:pt idx="47103">
                  <c:v>3.1243997055385501E-2</c:v>
                </c:pt>
                <c:pt idx="47104">
                  <c:v>2.84996965256341E-2</c:v>
                </c:pt>
                <c:pt idx="47105">
                  <c:v>2.61943009999718E-2</c:v>
                </c:pt>
                <c:pt idx="47106">
                  <c:v>2.3841112286814299E-2</c:v>
                </c:pt>
                <c:pt idx="47107">
                  <c:v>2.1883661516667E-2</c:v>
                </c:pt>
                <c:pt idx="47108">
                  <c:v>2.0060722765835402E-2</c:v>
                </c:pt>
                <c:pt idx="47109">
                  <c:v>1.8597048571100599E-2</c:v>
                </c:pt>
                <c:pt idx="47110">
                  <c:v>1.7460676455146401E-2</c:v>
                </c:pt>
                <c:pt idx="47111">
                  <c:v>1.6255136038153699E-2</c:v>
                </c:pt>
                <c:pt idx="47112">
                  <c:v>1.5297108980399E-2</c:v>
                </c:pt>
                <c:pt idx="47113">
                  <c:v>1.4654919132478E-2</c:v>
                </c:pt>
                <c:pt idx="47114">
                  <c:v>1.42251413523043E-2</c:v>
                </c:pt>
                <c:pt idx="47115">
                  <c:v>1.39096557820838E-2</c:v>
                </c:pt>
                <c:pt idx="47116">
                  <c:v>1.39215725659073E-2</c:v>
                </c:pt>
                <c:pt idx="47117">
                  <c:v>1.39386072825665E-2</c:v>
                </c:pt>
                <c:pt idx="47118">
                  <c:v>1.37796192106671E-2</c:v>
                </c:pt>
                <c:pt idx="47119">
                  <c:v>1.4422368542013699E-2</c:v>
                </c:pt>
                <c:pt idx="47120">
                  <c:v>1.49779515056112E-2</c:v>
                </c:pt>
                <c:pt idx="47121">
                  <c:v>1.5540908980270799E-2</c:v>
                </c:pt>
                <c:pt idx="47122">
                  <c:v>1.64993903441585E-2</c:v>
                </c:pt>
                <c:pt idx="47123">
                  <c:v>1.70228920909134E-2</c:v>
                </c:pt>
                <c:pt idx="47124">
                  <c:v>1.81967162499675E-2</c:v>
                </c:pt>
                <c:pt idx="47125">
                  <c:v>1.9312085021177601E-2</c:v>
                </c:pt>
                <c:pt idx="47126">
                  <c:v>2.03249825320359E-2</c:v>
                </c:pt>
                <c:pt idx="47127">
                  <c:v>2.17566048971519E-2</c:v>
                </c:pt>
                <c:pt idx="47128">
                  <c:v>2.2566865952383601E-2</c:v>
                </c:pt>
                <c:pt idx="47129">
                  <c:v>2.3721684643997099E-2</c:v>
                </c:pt>
                <c:pt idx="47130">
                  <c:v>2.51318662894469E-2</c:v>
                </c:pt>
                <c:pt idx="47131">
                  <c:v>2.6059077941652901E-2</c:v>
                </c:pt>
                <c:pt idx="47132">
                  <c:v>2.7305494317609501E-2</c:v>
                </c:pt>
                <c:pt idx="47133">
                  <c:v>2.8064710771734398E-2</c:v>
                </c:pt>
                <c:pt idx="47134">
                  <c:v>2.8944129357009501E-2</c:v>
                </c:pt>
                <c:pt idx="47135">
                  <c:v>2.9797931071584401E-2</c:v>
                </c:pt>
                <c:pt idx="47136">
                  <c:v>3.0624954899831899E-2</c:v>
                </c:pt>
                <c:pt idx="47137">
                  <c:v>3.1141321983864399E-2</c:v>
                </c:pt>
                <c:pt idx="47138">
                  <c:v>3.14961148024114E-2</c:v>
                </c:pt>
                <c:pt idx="47139">
                  <c:v>3.1723280477422199E-2</c:v>
                </c:pt>
                <c:pt idx="47140">
                  <c:v>3.1690574140773801E-2</c:v>
                </c:pt>
                <c:pt idx="47141">
                  <c:v>3.1773805090517797E-2</c:v>
                </c:pt>
                <c:pt idx="47142">
                  <c:v>3.1280023597923097E-2</c:v>
                </c:pt>
                <c:pt idx="47143">
                  <c:v>3.0903936476875601E-2</c:v>
                </c:pt>
                <c:pt idx="47144">
                  <c:v>2.9946402476268699E-2</c:v>
                </c:pt>
                <c:pt idx="47145">
                  <c:v>2.8859738962991401E-2</c:v>
                </c:pt>
                <c:pt idx="47146">
                  <c:v>2.7974363338375399E-2</c:v>
                </c:pt>
                <c:pt idx="47147">
                  <c:v>2.6275952750463599E-2</c:v>
                </c:pt>
                <c:pt idx="47148">
                  <c:v>2.47564392193186E-2</c:v>
                </c:pt>
                <c:pt idx="47149">
                  <c:v>2.2708399485394701E-2</c:v>
                </c:pt>
                <c:pt idx="47150">
                  <c:v>2.0483903627020201E-2</c:v>
                </c:pt>
                <c:pt idx="47151">
                  <c:v>1.82201198681806E-2</c:v>
                </c:pt>
                <c:pt idx="47152">
                  <c:v>1.5771599502455401E-2</c:v>
                </c:pt>
                <c:pt idx="47153">
                  <c:v>1.2802377115781799E-2</c:v>
                </c:pt>
                <c:pt idx="47154">
                  <c:v>9.5859876867395201E-3</c:v>
                </c:pt>
                <c:pt idx="47155">
                  <c:v>6.0970553678095204E-3</c:v>
                </c:pt>
                <c:pt idx="47156">
                  <c:v>2.4718076560835498E-3</c:v>
                </c:pt>
                <c:pt idx="47157">
                  <c:v>-1.11453829885704E-3</c:v>
                </c:pt>
                <c:pt idx="47158">
                  <c:v>-5.3522314024658296E-3</c:v>
                </c:pt>
                <c:pt idx="47159">
                  <c:v>-9.4217561593622299E-3</c:v>
                </c:pt>
                <c:pt idx="47160">
                  <c:v>-1.4164554515470801E-2</c:v>
                </c:pt>
                <c:pt idx="47161">
                  <c:v>-1.8695008709278801E-2</c:v>
                </c:pt>
                <c:pt idx="47162">
                  <c:v>-2.3477992458050202E-2</c:v>
                </c:pt>
                <c:pt idx="47163">
                  <c:v>-2.8448081449476199E-2</c:v>
                </c:pt>
                <c:pt idx="47164">
                  <c:v>-3.3409579913040298E-2</c:v>
                </c:pt>
                <c:pt idx="47165">
                  <c:v>-3.8712584750648101E-2</c:v>
                </c:pt>
                <c:pt idx="47166">
                  <c:v>-4.3856990818079401E-2</c:v>
                </c:pt>
                <c:pt idx="47167">
                  <c:v>-4.9308633163466398E-2</c:v>
                </c:pt>
                <c:pt idx="47168">
                  <c:v>-5.4570197319153198E-2</c:v>
                </c:pt>
                <c:pt idx="47169">
                  <c:v>-6.0054386427950697E-2</c:v>
                </c:pt>
                <c:pt idx="47170">
                  <c:v>-6.5528782631914403E-2</c:v>
                </c:pt>
                <c:pt idx="47171">
                  <c:v>-7.1047339700621701E-2</c:v>
                </c:pt>
                <c:pt idx="47172">
                  <c:v>-7.6676247931688493E-2</c:v>
                </c:pt>
                <c:pt idx="47173">
                  <c:v>-8.1882780669262703E-2</c:v>
                </c:pt>
                <c:pt idx="47174">
                  <c:v>-8.7362995952895595E-2</c:v>
                </c:pt>
                <c:pt idx="47175">
                  <c:v>-9.24390937670235E-2</c:v>
                </c:pt>
                <c:pt idx="47176">
                  <c:v>-9.7521194576696293E-2</c:v>
                </c:pt>
                <c:pt idx="47177">
                  <c:v>-0.102942021976575</c:v>
                </c:pt>
                <c:pt idx="47178">
                  <c:v>-0.107527996534451</c:v>
                </c:pt>
                <c:pt idx="47179">
                  <c:v>-0.112300916025698</c:v>
                </c:pt>
                <c:pt idx="47180">
                  <c:v>-0.11688094510236099</c:v>
                </c:pt>
                <c:pt idx="47181">
                  <c:v>-0.12121087946277199</c:v>
                </c:pt>
                <c:pt idx="47182">
                  <c:v>-0.12564510443503801</c:v>
                </c:pt>
                <c:pt idx="47183">
                  <c:v>-0.12949439353707601</c:v>
                </c:pt>
                <c:pt idx="47184">
                  <c:v>-0.132997738479009</c:v>
                </c:pt>
                <c:pt idx="47185">
                  <c:v>-0.136559939240259</c:v>
                </c:pt>
                <c:pt idx="47186">
                  <c:v>-0.13959414138276999</c:v>
                </c:pt>
                <c:pt idx="47187">
                  <c:v>-0.142662658000168</c:v>
                </c:pt>
                <c:pt idx="47188">
                  <c:v>-0.14531601073966399</c:v>
                </c:pt>
                <c:pt idx="47189">
                  <c:v>-0.14728941260821299</c:v>
                </c:pt>
                <c:pt idx="47190">
                  <c:v>-0.149419825740816</c:v>
                </c:pt>
                <c:pt idx="47191">
                  <c:v>-0.15075283860317101</c:v>
                </c:pt>
                <c:pt idx="47192">
                  <c:v>-0.15232617164286499</c:v>
                </c:pt>
                <c:pt idx="47193">
                  <c:v>-0.153306764932714</c:v>
                </c:pt>
                <c:pt idx="47194">
                  <c:v>-0.153970185756899</c:v>
                </c:pt>
                <c:pt idx="47195">
                  <c:v>-0.15441676757935399</c:v>
                </c:pt>
                <c:pt idx="47196">
                  <c:v>-0.15441223610534699</c:v>
                </c:pt>
                <c:pt idx="47197">
                  <c:v>-0.15432554081588301</c:v>
                </c:pt>
                <c:pt idx="47198">
                  <c:v>-0.153680879581404</c:v>
                </c:pt>
                <c:pt idx="47199">
                  <c:v>-0.153301138237597</c:v>
                </c:pt>
                <c:pt idx="47200">
                  <c:v>-0.151768885652908</c:v>
                </c:pt>
                <c:pt idx="47201">
                  <c:v>-0.15047645999765999</c:v>
                </c:pt>
                <c:pt idx="47202">
                  <c:v>-0.14876668845600399</c:v>
                </c:pt>
                <c:pt idx="47203">
                  <c:v>-0.14688550326045499</c:v>
                </c:pt>
                <c:pt idx="47204">
                  <c:v>-0.145362225048909</c:v>
                </c:pt>
                <c:pt idx="47205">
                  <c:v>-0.14254085791406601</c:v>
                </c:pt>
                <c:pt idx="47206">
                  <c:v>-0.140328561879248</c:v>
                </c:pt>
                <c:pt idx="47207">
                  <c:v>-0.13740861955606501</c:v>
                </c:pt>
                <c:pt idx="47208">
                  <c:v>-0.13487362776483999</c:v>
                </c:pt>
                <c:pt idx="47209">
                  <c:v>-0.13205301231899699</c:v>
                </c:pt>
                <c:pt idx="47210">
                  <c:v>-0.12894784493535399</c:v>
                </c:pt>
                <c:pt idx="47211">
                  <c:v>-0.125658891177791</c:v>
                </c:pt>
                <c:pt idx="47212">
                  <c:v>-0.122426181168328</c:v>
                </c:pt>
                <c:pt idx="47213">
                  <c:v>-0.119345056398792</c:v>
                </c:pt>
                <c:pt idx="47214">
                  <c:v>-0.116150651160906</c:v>
                </c:pt>
                <c:pt idx="47215">
                  <c:v>-0.112854837032925</c:v>
                </c:pt>
                <c:pt idx="47216">
                  <c:v>-0.109521316731647</c:v>
                </c:pt>
                <c:pt idx="47217">
                  <c:v>-0.106323220091534</c:v>
                </c:pt>
                <c:pt idx="47218">
                  <c:v>-0.103240095774895</c:v>
                </c:pt>
                <c:pt idx="47219">
                  <c:v>-0.100465515515881</c:v>
                </c:pt>
                <c:pt idx="47220">
                  <c:v>-9.7444669279690393E-2</c:v>
                </c:pt>
                <c:pt idx="47221">
                  <c:v>-9.4728615126019003E-2</c:v>
                </c:pt>
                <c:pt idx="47222">
                  <c:v>-9.2089651512929596E-2</c:v>
                </c:pt>
                <c:pt idx="47223">
                  <c:v>-8.9878151719583799E-2</c:v>
                </c:pt>
                <c:pt idx="47224">
                  <c:v>-8.7923752657353693E-2</c:v>
                </c:pt>
                <c:pt idx="47225">
                  <c:v>-8.5926970854229498E-2</c:v>
                </c:pt>
                <c:pt idx="47226">
                  <c:v>-8.4513564404937694E-2</c:v>
                </c:pt>
                <c:pt idx="47227">
                  <c:v>-8.2825402546743199E-2</c:v>
                </c:pt>
                <c:pt idx="47228">
                  <c:v>-8.1992956619577895E-2</c:v>
                </c:pt>
                <c:pt idx="47229">
                  <c:v>-8.0908277334431802E-2</c:v>
                </c:pt>
                <c:pt idx="47230">
                  <c:v>-8.051043972777E-2</c:v>
                </c:pt>
                <c:pt idx="47231">
                  <c:v>-8.0488049735801204E-2</c:v>
                </c:pt>
                <c:pt idx="47232">
                  <c:v>-8.0278748731870103E-2</c:v>
                </c:pt>
                <c:pt idx="47233">
                  <c:v>-8.1064779754721206E-2</c:v>
                </c:pt>
                <c:pt idx="47234">
                  <c:v>-8.1643175438377499E-2</c:v>
                </c:pt>
                <c:pt idx="47235">
                  <c:v>-8.3130484654398401E-2</c:v>
                </c:pt>
                <c:pt idx="47236">
                  <c:v>-8.4775990349762201E-2</c:v>
                </c:pt>
                <c:pt idx="47237">
                  <c:v>-8.6681523132755803E-2</c:v>
                </c:pt>
                <c:pt idx="47238">
                  <c:v>-8.8756570050471106E-2</c:v>
                </c:pt>
                <c:pt idx="47239">
                  <c:v>-9.1368429609742702E-2</c:v>
                </c:pt>
                <c:pt idx="47240">
                  <c:v>-9.45733600760022E-2</c:v>
                </c:pt>
                <c:pt idx="47241">
                  <c:v>-9.7864137014323796E-2</c:v>
                </c:pt>
                <c:pt idx="47242">
                  <c:v>-0.10156206957257501</c:v>
                </c:pt>
                <c:pt idx="47243">
                  <c:v>-0.10529910611629301</c:v>
                </c:pt>
                <c:pt idx="47244">
                  <c:v>-0.109870274177749</c:v>
                </c:pt>
                <c:pt idx="47245">
                  <c:v>-0.11442538635983</c:v>
                </c:pt>
                <c:pt idx="47246">
                  <c:v>-0.119459284213818</c:v>
                </c:pt>
                <c:pt idx="47247">
                  <c:v>-0.12462497432874201</c:v>
                </c:pt>
                <c:pt idx="47248">
                  <c:v>-0.12977196966271201</c:v>
                </c:pt>
                <c:pt idx="47249">
                  <c:v>-0.13583943677601101</c:v>
                </c:pt>
                <c:pt idx="47250">
                  <c:v>-0.141705182532091</c:v>
                </c:pt>
                <c:pt idx="47251">
                  <c:v>-0.14793982914042</c:v>
                </c:pt>
                <c:pt idx="47252">
                  <c:v>-0.15404213949738399</c:v>
                </c:pt>
                <c:pt idx="47253">
                  <c:v>-0.16064244237184799</c:v>
                </c:pt>
                <c:pt idx="47254">
                  <c:v>-0.16705434424587601</c:v>
                </c:pt>
                <c:pt idx="47255">
                  <c:v>-0.17394598917038401</c:v>
                </c:pt>
                <c:pt idx="47256">
                  <c:v>-0.180607419703949</c:v>
                </c:pt>
                <c:pt idx="47257">
                  <c:v>-0.18735695893120699</c:v>
                </c:pt>
                <c:pt idx="47258">
                  <c:v>-0.19452929177960501</c:v>
                </c:pt>
                <c:pt idx="47259">
                  <c:v>-0.201059188429519</c:v>
                </c:pt>
                <c:pt idx="47260">
                  <c:v>-0.20822424807327</c:v>
                </c:pt>
                <c:pt idx="47261">
                  <c:v>-0.21484477686168499</c:v>
                </c:pt>
                <c:pt idx="47262">
                  <c:v>-0.22172587374272401</c:v>
                </c:pt>
                <c:pt idx="47263">
                  <c:v>-0.22871324884772501</c:v>
                </c:pt>
                <c:pt idx="47264">
                  <c:v>-0.23494612852424199</c:v>
                </c:pt>
                <c:pt idx="47265">
                  <c:v>-0.24136434230225601</c:v>
                </c:pt>
                <c:pt idx="47266">
                  <c:v>-0.24760210698320001</c:v>
                </c:pt>
                <c:pt idx="47267">
                  <c:v>-0.25343429206929702</c:v>
                </c:pt>
                <c:pt idx="47268">
                  <c:v>-0.25933589146702002</c:v>
                </c:pt>
                <c:pt idx="47269">
                  <c:v>-0.26492783549266102</c:v>
                </c:pt>
                <c:pt idx="47270">
                  <c:v>-0.26987775795265501</c:v>
                </c:pt>
                <c:pt idx="47271">
                  <c:v>-0.27512374204402501</c:v>
                </c:pt>
                <c:pt idx="47272">
                  <c:v>-0.27958701607487502</c:v>
                </c:pt>
                <c:pt idx="47273">
                  <c:v>-0.28394138639102501</c:v>
                </c:pt>
                <c:pt idx="47274">
                  <c:v>-0.288105866540799</c:v>
                </c:pt>
                <c:pt idx="47275">
                  <c:v>-0.29130808545224202</c:v>
                </c:pt>
                <c:pt idx="47276">
                  <c:v>-0.29493320988058502</c:v>
                </c:pt>
                <c:pt idx="47277">
                  <c:v>-0.29751381691039003</c:v>
                </c:pt>
                <c:pt idx="47278">
                  <c:v>-0.299974661004004</c:v>
                </c:pt>
                <c:pt idx="47279">
                  <c:v>-0.30207736186931</c:v>
                </c:pt>
                <c:pt idx="47280">
                  <c:v>-0.303537015399864</c:v>
                </c:pt>
                <c:pt idx="47281">
                  <c:v>-0.30490399631360499</c:v>
                </c:pt>
                <c:pt idx="47282">
                  <c:v>-0.30547714988482699</c:v>
                </c:pt>
                <c:pt idx="47283">
                  <c:v>-0.30590417405272002</c:v>
                </c:pt>
                <c:pt idx="47284">
                  <c:v>-0.30563707465937401</c:v>
                </c:pt>
                <c:pt idx="47285">
                  <c:v>-0.30541069676034699</c:v>
                </c:pt>
                <c:pt idx="47286">
                  <c:v>-0.30432324169882302</c:v>
                </c:pt>
                <c:pt idx="47287">
                  <c:v>-0.30305016956946701</c:v>
                </c:pt>
                <c:pt idx="47288">
                  <c:v>-0.30112332185109397</c:v>
                </c:pt>
                <c:pt idx="47289">
                  <c:v>-0.298828430204641</c:v>
                </c:pt>
                <c:pt idx="47290">
                  <c:v>-0.29666202207946202</c:v>
                </c:pt>
                <c:pt idx="47291">
                  <c:v>-0.29334091983014998</c:v>
                </c:pt>
                <c:pt idx="47292">
                  <c:v>-0.29031008844832901</c:v>
                </c:pt>
                <c:pt idx="47293">
                  <c:v>-0.28621536836552403</c:v>
                </c:pt>
                <c:pt idx="47294">
                  <c:v>-0.28226914392452002</c:v>
                </c:pt>
                <c:pt idx="47295">
                  <c:v>-0.27820790622723401</c:v>
                </c:pt>
                <c:pt idx="47296">
                  <c:v>-0.27346112274073697</c:v>
                </c:pt>
                <c:pt idx="47297">
                  <c:v>-0.26850871909580998</c:v>
                </c:pt>
                <c:pt idx="47298">
                  <c:v>-0.26323778362178601</c:v>
                </c:pt>
                <c:pt idx="47299">
                  <c:v>-0.25788900909154799</c:v>
                </c:pt>
                <c:pt idx="47300">
                  <c:v>-0.25214111193368499</c:v>
                </c:pt>
                <c:pt idx="47301">
                  <c:v>-0.24676860485947</c:v>
                </c:pt>
                <c:pt idx="47302">
                  <c:v>-0.24043134002430799</c:v>
                </c:pt>
                <c:pt idx="47303">
                  <c:v>-0.23437422370677999</c:v>
                </c:pt>
                <c:pt idx="47304">
                  <c:v>-0.228045755801146</c:v>
                </c:pt>
                <c:pt idx="47305">
                  <c:v>-0.221622505000172</c:v>
                </c:pt>
                <c:pt idx="47306">
                  <c:v>-0.215401518131139</c:v>
                </c:pt>
                <c:pt idx="47307">
                  <c:v>-0.20861036210803099</c:v>
                </c:pt>
                <c:pt idx="47308">
                  <c:v>-0.20237677719380501</c:v>
                </c:pt>
                <c:pt idx="47309">
                  <c:v>-0.19530515564085599</c:v>
                </c:pt>
                <c:pt idx="47310">
                  <c:v>-0.18887656482676199</c:v>
                </c:pt>
                <c:pt idx="47311">
                  <c:v>-0.18238586761422501</c:v>
                </c:pt>
                <c:pt idx="47312">
                  <c:v>-0.17626336818770699</c:v>
                </c:pt>
                <c:pt idx="47313">
                  <c:v>-0.16949069620830101</c:v>
                </c:pt>
                <c:pt idx="47314">
                  <c:v>-0.163179451989616</c:v>
                </c:pt>
                <c:pt idx="47315">
                  <c:v>-0.15687166504179101</c:v>
                </c:pt>
                <c:pt idx="47316">
                  <c:v>-0.150864909819758</c:v>
                </c:pt>
                <c:pt idx="47317">
                  <c:v>-0.14536910374575099</c:v>
                </c:pt>
                <c:pt idx="47318">
                  <c:v>-0.139369420579602</c:v>
                </c:pt>
                <c:pt idx="47319">
                  <c:v>-0.13352438575397901</c:v>
                </c:pt>
                <c:pt idx="47320">
                  <c:v>-0.12795904848537701</c:v>
                </c:pt>
                <c:pt idx="47321">
                  <c:v>-0.12295204485847901</c:v>
                </c:pt>
                <c:pt idx="47322">
                  <c:v>-0.118143751108357</c:v>
                </c:pt>
                <c:pt idx="47323">
                  <c:v>-0.113378691490728</c:v>
                </c:pt>
                <c:pt idx="47324">
                  <c:v>-0.108462677963166</c:v>
                </c:pt>
                <c:pt idx="47325">
                  <c:v>-0.104033147696786</c:v>
                </c:pt>
                <c:pt idx="47326">
                  <c:v>-9.9762518213829199E-2</c:v>
                </c:pt>
                <c:pt idx="47327">
                  <c:v>-9.5929492595611204E-2</c:v>
                </c:pt>
                <c:pt idx="47328">
                  <c:v>-9.2370699617963695E-2</c:v>
                </c:pt>
                <c:pt idx="47329">
                  <c:v>-8.8766062859077399E-2</c:v>
                </c:pt>
                <c:pt idx="47330">
                  <c:v>-8.5598639123416698E-2</c:v>
                </c:pt>
                <c:pt idx="47331">
                  <c:v>-8.2398718583158601E-2</c:v>
                </c:pt>
                <c:pt idx="47332">
                  <c:v>-7.9797745391231203E-2</c:v>
                </c:pt>
                <c:pt idx="47333">
                  <c:v>-7.7271649579015195E-2</c:v>
                </c:pt>
                <c:pt idx="47334">
                  <c:v>-7.4887264580732402E-2</c:v>
                </c:pt>
                <c:pt idx="47335">
                  <c:v>-7.2440186105882001E-2</c:v>
                </c:pt>
                <c:pt idx="47336">
                  <c:v>-7.0552648358684703E-2</c:v>
                </c:pt>
                <c:pt idx="47337">
                  <c:v>-6.8672689845925297E-2</c:v>
                </c:pt>
                <c:pt idx="47338">
                  <c:v>-6.7054784994241598E-2</c:v>
                </c:pt>
                <c:pt idx="47339">
                  <c:v>-6.5934349303298098E-2</c:v>
                </c:pt>
                <c:pt idx="47340">
                  <c:v>-6.4354474364673397E-2</c:v>
                </c:pt>
                <c:pt idx="47341">
                  <c:v>-6.3285357439409801E-2</c:v>
                </c:pt>
                <c:pt idx="47342">
                  <c:v>-6.2027041104061702E-2</c:v>
                </c:pt>
                <c:pt idx="47343">
                  <c:v>-6.1073688448974602E-2</c:v>
                </c:pt>
                <c:pt idx="47344">
                  <c:v>-6.0481013015892003E-2</c:v>
                </c:pt>
                <c:pt idx="47345">
                  <c:v>-5.9481137996947299E-2</c:v>
                </c:pt>
                <c:pt idx="47346">
                  <c:v>-5.87075713527992E-2</c:v>
                </c:pt>
                <c:pt idx="47347">
                  <c:v>-5.77442164457799E-2</c:v>
                </c:pt>
                <c:pt idx="47348">
                  <c:v>-5.7498348985285802E-2</c:v>
                </c:pt>
                <c:pt idx="47349">
                  <c:v>-5.6753122187996601E-2</c:v>
                </c:pt>
                <c:pt idx="47350">
                  <c:v>-5.5995946937711802E-2</c:v>
                </c:pt>
                <c:pt idx="47351">
                  <c:v>-5.5091291641902601E-2</c:v>
                </c:pt>
                <c:pt idx="47352">
                  <c:v>-5.4306939041746001E-2</c:v>
                </c:pt>
                <c:pt idx="47353">
                  <c:v>-5.3963327259306297E-2</c:v>
                </c:pt>
                <c:pt idx="47354">
                  <c:v>-5.3298828976880798E-2</c:v>
                </c:pt>
                <c:pt idx="47355">
                  <c:v>-5.2584898186452601E-2</c:v>
                </c:pt>
                <c:pt idx="47356">
                  <c:v>-5.1279039769909503E-2</c:v>
                </c:pt>
                <c:pt idx="47357">
                  <c:v>-5.0421135204855298E-2</c:v>
                </c:pt>
                <c:pt idx="47358">
                  <c:v>-4.94254985151273E-2</c:v>
                </c:pt>
                <c:pt idx="47359">
                  <c:v>-4.8681037581194499E-2</c:v>
                </c:pt>
                <c:pt idx="47360">
                  <c:v>-4.7213871965752899E-2</c:v>
                </c:pt>
                <c:pt idx="47361">
                  <c:v>-4.5586421871945899E-2</c:v>
                </c:pt>
                <c:pt idx="47362">
                  <c:v>-4.4293764469620203E-2</c:v>
                </c:pt>
                <c:pt idx="47363">
                  <c:v>-4.2595424049851699E-2</c:v>
                </c:pt>
                <c:pt idx="47364">
                  <c:v>-4.1314151176346903E-2</c:v>
                </c:pt>
                <c:pt idx="47365">
                  <c:v>-3.9400728632028897E-2</c:v>
                </c:pt>
                <c:pt idx="47366">
                  <c:v>-3.7767458239050998E-2</c:v>
                </c:pt>
                <c:pt idx="47367">
                  <c:v>-3.5642152261027703E-2</c:v>
                </c:pt>
                <c:pt idx="47368">
                  <c:v>-3.3566592645560799E-2</c:v>
                </c:pt>
                <c:pt idx="47369">
                  <c:v>-3.1265589410614497E-2</c:v>
                </c:pt>
                <c:pt idx="47370">
                  <c:v>-2.90452014058649E-2</c:v>
                </c:pt>
                <c:pt idx="47371">
                  <c:v>-2.7138680819643601E-2</c:v>
                </c:pt>
                <c:pt idx="47372">
                  <c:v>-2.4178857267032901E-2</c:v>
                </c:pt>
                <c:pt idx="47373">
                  <c:v>-2.1984353253826101E-2</c:v>
                </c:pt>
                <c:pt idx="47374">
                  <c:v>-1.9069722325793001E-2</c:v>
                </c:pt>
                <c:pt idx="47375">
                  <c:v>-1.70215135928821E-2</c:v>
                </c:pt>
                <c:pt idx="47376">
                  <c:v>-1.4250812700514801E-2</c:v>
                </c:pt>
                <c:pt idx="47377">
                  <c:v>-1.1499687356853101E-2</c:v>
                </c:pt>
                <c:pt idx="47378">
                  <c:v>-8.7012374689982401E-3</c:v>
                </c:pt>
                <c:pt idx="47379">
                  <c:v>-6.0495141272633403E-3</c:v>
                </c:pt>
                <c:pt idx="47380">
                  <c:v>-3.64135964755717E-3</c:v>
                </c:pt>
                <c:pt idx="47381">
                  <c:v>-1.08590798841712E-3</c:v>
                </c:pt>
                <c:pt idx="47382">
                  <c:v>1.6240664368238299E-3</c:v>
                </c:pt>
                <c:pt idx="47383">
                  <c:v>4.5039848838394504E-3</c:v>
                </c:pt>
                <c:pt idx="47384">
                  <c:v>6.9799560869552302E-3</c:v>
                </c:pt>
                <c:pt idx="47385">
                  <c:v>9.6390846237730601E-3</c:v>
                </c:pt>
                <c:pt idx="47386">
                  <c:v>1.169107075832E-2</c:v>
                </c:pt>
                <c:pt idx="47387">
                  <c:v>1.4382287160673E-2</c:v>
                </c:pt>
                <c:pt idx="47388">
                  <c:v>1.6697255839147E-2</c:v>
                </c:pt>
                <c:pt idx="47389">
                  <c:v>1.8901895162207701E-2</c:v>
                </c:pt>
                <c:pt idx="47390">
                  <c:v>2.08783886645665E-2</c:v>
                </c:pt>
                <c:pt idx="47391">
                  <c:v>2.2741784617217702E-2</c:v>
                </c:pt>
                <c:pt idx="47392">
                  <c:v>2.47714156059817E-2</c:v>
                </c:pt>
                <c:pt idx="47393">
                  <c:v>2.61239668294178E-2</c:v>
                </c:pt>
                <c:pt idx="47394">
                  <c:v>2.7760460580768E-2</c:v>
                </c:pt>
                <c:pt idx="47395">
                  <c:v>2.89701075998617E-2</c:v>
                </c:pt>
                <c:pt idx="47396">
                  <c:v>3.0439864530288602E-2</c:v>
                </c:pt>
                <c:pt idx="47397">
                  <c:v>3.1580751253424202E-2</c:v>
                </c:pt>
                <c:pt idx="47398">
                  <c:v>3.2113879801694001E-2</c:v>
                </c:pt>
                <c:pt idx="47399">
                  <c:v>3.3024995468060397E-2</c:v>
                </c:pt>
                <c:pt idx="47400">
                  <c:v>3.3286228836483599E-2</c:v>
                </c:pt>
                <c:pt idx="47401">
                  <c:v>3.40102251452927E-2</c:v>
                </c:pt>
                <c:pt idx="47402">
                  <c:v>3.3915449726948599E-2</c:v>
                </c:pt>
                <c:pt idx="47403">
                  <c:v>3.3998156975119202E-2</c:v>
                </c:pt>
                <c:pt idx="47404">
                  <c:v>3.3892187356119201E-2</c:v>
                </c:pt>
                <c:pt idx="47405">
                  <c:v>3.3809992720426701E-2</c:v>
                </c:pt>
                <c:pt idx="47406">
                  <c:v>3.3304591062680501E-2</c:v>
                </c:pt>
                <c:pt idx="47407">
                  <c:v>3.2514353490176798E-2</c:v>
                </c:pt>
                <c:pt idx="47408">
                  <c:v>3.1748911327725303E-2</c:v>
                </c:pt>
                <c:pt idx="47409">
                  <c:v>3.10496575044889E-2</c:v>
                </c:pt>
                <c:pt idx="47410">
                  <c:v>3.0219725251131199E-2</c:v>
                </c:pt>
                <c:pt idx="47411">
                  <c:v>2.9258324527196199E-2</c:v>
                </c:pt>
                <c:pt idx="47412">
                  <c:v>2.80529997341382E-2</c:v>
                </c:pt>
                <c:pt idx="47413">
                  <c:v>2.66842592194887E-2</c:v>
                </c:pt>
                <c:pt idx="47414">
                  <c:v>2.5760684322936801E-2</c:v>
                </c:pt>
                <c:pt idx="47415">
                  <c:v>2.4559083247478099E-2</c:v>
                </c:pt>
                <c:pt idx="47416">
                  <c:v>2.3441068578169001E-2</c:v>
                </c:pt>
                <c:pt idx="47417">
                  <c:v>2.2190224233166401E-2</c:v>
                </c:pt>
                <c:pt idx="47418">
                  <c:v>2.0716720626136699E-2</c:v>
                </c:pt>
                <c:pt idx="47419">
                  <c:v>1.9774388611209899E-2</c:v>
                </c:pt>
                <c:pt idx="47420">
                  <c:v>1.8709791985672498E-2</c:v>
                </c:pt>
                <c:pt idx="47421">
                  <c:v>1.8001415014200599E-2</c:v>
                </c:pt>
                <c:pt idx="47422">
                  <c:v>1.6841420777317401E-2</c:v>
                </c:pt>
                <c:pt idx="47423">
                  <c:v>1.6303965789204101E-2</c:v>
                </c:pt>
                <c:pt idx="47424">
                  <c:v>1.55690502633956E-2</c:v>
                </c:pt>
                <c:pt idx="47425">
                  <c:v>1.52254147646957E-2</c:v>
                </c:pt>
                <c:pt idx="47426">
                  <c:v>1.52913881250455E-2</c:v>
                </c:pt>
                <c:pt idx="47427">
                  <c:v>1.53458333723555E-2</c:v>
                </c:pt>
                <c:pt idx="47428">
                  <c:v>1.5855847841673699E-2</c:v>
                </c:pt>
                <c:pt idx="47429">
                  <c:v>1.6140460133737301E-2</c:v>
                </c:pt>
                <c:pt idx="47430">
                  <c:v>1.7237979994417001E-2</c:v>
                </c:pt>
                <c:pt idx="47431">
                  <c:v>1.8308352061815799E-2</c:v>
                </c:pt>
                <c:pt idx="47432">
                  <c:v>1.9815092420886402E-2</c:v>
                </c:pt>
                <c:pt idx="47433">
                  <c:v>2.16164093371819E-2</c:v>
                </c:pt>
                <c:pt idx="47434">
                  <c:v>2.3311104225823401E-2</c:v>
                </c:pt>
                <c:pt idx="47435">
                  <c:v>2.6104124434372801E-2</c:v>
                </c:pt>
                <c:pt idx="47436">
                  <c:v>2.8747668317506001E-2</c:v>
                </c:pt>
                <c:pt idx="47437">
                  <c:v>3.1990477869365298E-2</c:v>
                </c:pt>
                <c:pt idx="47438">
                  <c:v>3.5297219475016801E-2</c:v>
                </c:pt>
                <c:pt idx="47439">
                  <c:v>3.9136839106519598E-2</c:v>
                </c:pt>
                <c:pt idx="47440">
                  <c:v>4.3530262282813599E-2</c:v>
                </c:pt>
                <c:pt idx="47441">
                  <c:v>4.8172459748353998E-2</c:v>
                </c:pt>
                <c:pt idx="47442">
                  <c:v>5.3344618318030203E-2</c:v>
                </c:pt>
                <c:pt idx="47443">
                  <c:v>5.8543204776206503E-2</c:v>
                </c:pt>
                <c:pt idx="47444">
                  <c:v>6.4003884589286006E-2</c:v>
                </c:pt>
                <c:pt idx="47445">
                  <c:v>7.0178429843828105E-2</c:v>
                </c:pt>
                <c:pt idx="47446">
                  <c:v>7.6895255191717304E-2</c:v>
                </c:pt>
                <c:pt idx="47447">
                  <c:v>8.3357582486281695E-2</c:v>
                </c:pt>
                <c:pt idx="47448">
                  <c:v>9.0515195045425101E-2</c:v>
                </c:pt>
                <c:pt idx="47449">
                  <c:v>9.7708553035640494E-2</c:v>
                </c:pt>
                <c:pt idx="47450">
                  <c:v>0.105631764179254</c:v>
                </c:pt>
                <c:pt idx="47451">
                  <c:v>0.1136731934894</c:v>
                </c:pt>
                <c:pt idx="47452">
                  <c:v>0.12182918202050901</c:v>
                </c:pt>
                <c:pt idx="47453">
                  <c:v>0.130440232311965</c:v>
                </c:pt>
                <c:pt idx="47454">
                  <c:v>0.13901777045142799</c:v>
                </c:pt>
                <c:pt idx="47455">
                  <c:v>0.14814623919547301</c:v>
                </c:pt>
                <c:pt idx="47456">
                  <c:v>0.15705387353311501</c:v>
                </c:pt>
                <c:pt idx="47457">
                  <c:v>0.16649887240032099</c:v>
                </c:pt>
                <c:pt idx="47458">
                  <c:v>0.17575617791811901</c:v>
                </c:pt>
                <c:pt idx="47459">
                  <c:v>0.18523143099292999</c:v>
                </c:pt>
                <c:pt idx="47460">
                  <c:v>0.194876461263569</c:v>
                </c:pt>
                <c:pt idx="47461">
                  <c:v>0.204216183348613</c:v>
                </c:pt>
                <c:pt idx="47462">
                  <c:v>0.21400359344754599</c:v>
                </c:pt>
                <c:pt idx="47463">
                  <c:v>0.22339342174289001</c:v>
                </c:pt>
                <c:pt idx="47464">
                  <c:v>0.23325097790892099</c:v>
                </c:pt>
                <c:pt idx="47465">
                  <c:v>0.24256558229877001</c:v>
                </c:pt>
                <c:pt idx="47466">
                  <c:v>0.25194614454099401</c:v>
                </c:pt>
                <c:pt idx="47467">
                  <c:v>0.26134246124604499</c:v>
                </c:pt>
                <c:pt idx="47468">
                  <c:v>0.270099415615837</c:v>
                </c:pt>
                <c:pt idx="47469">
                  <c:v>0.27922476997948198</c:v>
                </c:pt>
                <c:pt idx="47470">
                  <c:v>0.28756834557186101</c:v>
                </c:pt>
                <c:pt idx="47471">
                  <c:v>0.29580604479239803</c:v>
                </c:pt>
                <c:pt idx="47472">
                  <c:v>0.30389991765581598</c:v>
                </c:pt>
                <c:pt idx="47473">
                  <c:v>0.31186477147578001</c:v>
                </c:pt>
                <c:pt idx="47474">
                  <c:v>0.319076981903964</c:v>
                </c:pt>
                <c:pt idx="47475">
                  <c:v>0.32614602022774902</c:v>
                </c:pt>
                <c:pt idx="47476">
                  <c:v>0.33270856610264099</c:v>
                </c:pt>
                <c:pt idx="47477">
                  <c:v>0.33889397835820301</c:v>
                </c:pt>
                <c:pt idx="47478">
                  <c:v>0.34492027221156102</c:v>
                </c:pt>
                <c:pt idx="47479">
                  <c:v>0.35020156971724298</c:v>
                </c:pt>
                <c:pt idx="47480">
                  <c:v>0.355160873217371</c:v>
                </c:pt>
                <c:pt idx="47481">
                  <c:v>0.35940815278361499</c:v>
                </c:pt>
                <c:pt idx="47482">
                  <c:v>0.363770092476149</c:v>
                </c:pt>
                <c:pt idx="47483">
                  <c:v>0.367019971645204</c:v>
                </c:pt>
                <c:pt idx="47484">
                  <c:v>0.36990386804516501</c:v>
                </c:pt>
                <c:pt idx="47485">
                  <c:v>0.37237462794605197</c:v>
                </c:pt>
                <c:pt idx="47486">
                  <c:v>0.37440885720689399</c:v>
                </c:pt>
                <c:pt idx="47487">
                  <c:v>0.37603843886146199</c:v>
                </c:pt>
                <c:pt idx="47488">
                  <c:v>0.376748763943687</c:v>
                </c:pt>
                <c:pt idx="47489">
                  <c:v>0.37742487909376998</c:v>
                </c:pt>
                <c:pt idx="47490">
                  <c:v>0.37708931450252198</c:v>
                </c:pt>
                <c:pt idx="47491">
                  <c:v>0.37718768400897801</c:v>
                </c:pt>
                <c:pt idx="47492">
                  <c:v>0.37582159119657899</c:v>
                </c:pt>
                <c:pt idx="47493">
                  <c:v>0.37442236005297602</c:v>
                </c:pt>
                <c:pt idx="47494">
                  <c:v>0.37259665747450799</c:v>
                </c:pt>
                <c:pt idx="47495">
                  <c:v>0.37019676177593902</c:v>
                </c:pt>
                <c:pt idx="47496">
                  <c:v>0.36781019455893998</c:v>
                </c:pt>
                <c:pt idx="47497">
                  <c:v>0.36446297314308801</c:v>
                </c:pt>
                <c:pt idx="47498">
                  <c:v>0.36106483409513501</c:v>
                </c:pt>
                <c:pt idx="47499">
                  <c:v>0.357071644702249</c:v>
                </c:pt>
                <c:pt idx="47500">
                  <c:v>0.353239811194971</c:v>
                </c:pt>
                <c:pt idx="47501">
                  <c:v>0.34877772489217101</c:v>
                </c:pt>
                <c:pt idx="47502">
                  <c:v>0.34430544795898199</c:v>
                </c:pt>
                <c:pt idx="47503">
                  <c:v>0.33905753002790801</c:v>
                </c:pt>
                <c:pt idx="47504">
                  <c:v>0.33422811007243403</c:v>
                </c:pt>
                <c:pt idx="47505">
                  <c:v>0.32909619057430201</c:v>
                </c:pt>
                <c:pt idx="47506">
                  <c:v>0.32367754231615198</c:v>
                </c:pt>
                <c:pt idx="47507">
                  <c:v>0.31828960961150699</c:v>
                </c:pt>
                <c:pt idx="47508">
                  <c:v>0.31254371540181197</c:v>
                </c:pt>
                <c:pt idx="47509">
                  <c:v>0.30734660225870603</c:v>
                </c:pt>
                <c:pt idx="47510">
                  <c:v>0.30149400111201802</c:v>
                </c:pt>
                <c:pt idx="47511">
                  <c:v>0.295853619591322</c:v>
                </c:pt>
                <c:pt idx="47512">
                  <c:v>0.29015079600662302</c:v>
                </c:pt>
                <c:pt idx="47513">
                  <c:v>0.28500310721167099</c:v>
                </c:pt>
                <c:pt idx="47514">
                  <c:v>0.27971421858012202</c:v>
                </c:pt>
                <c:pt idx="47515">
                  <c:v>0.27419095332927701</c:v>
                </c:pt>
                <c:pt idx="47516">
                  <c:v>0.26943129479643302</c:v>
                </c:pt>
                <c:pt idx="47517">
                  <c:v>0.26452436754516101</c:v>
                </c:pt>
                <c:pt idx="47518">
                  <c:v>0.26041718857282398</c:v>
                </c:pt>
                <c:pt idx="47519">
                  <c:v>0.25570942913635802</c:v>
                </c:pt>
                <c:pt idx="47520">
                  <c:v>0.25160610723137899</c:v>
                </c:pt>
                <c:pt idx="47521">
                  <c:v>0.24793305061729201</c:v>
                </c:pt>
                <c:pt idx="47522">
                  <c:v>0.24455763700114699</c:v>
                </c:pt>
                <c:pt idx="47523">
                  <c:v>0.24176330157909601</c:v>
                </c:pt>
                <c:pt idx="47524">
                  <c:v>0.23853471382793701</c:v>
                </c:pt>
                <c:pt idx="47525">
                  <c:v>0.23607762012164099</c:v>
                </c:pt>
                <c:pt idx="47526">
                  <c:v>0.23407506363917799</c:v>
                </c:pt>
                <c:pt idx="47527">
                  <c:v>0.232670676760282</c:v>
                </c:pt>
                <c:pt idx="47528">
                  <c:v>0.23140778154299901</c:v>
                </c:pt>
                <c:pt idx="47529">
                  <c:v>0.23052119535537799</c:v>
                </c:pt>
                <c:pt idx="47530">
                  <c:v>0.22976836806930301</c:v>
                </c:pt>
                <c:pt idx="47531">
                  <c:v>0.23016548514305199</c:v>
                </c:pt>
                <c:pt idx="47532">
                  <c:v>0.23049782138590599</c:v>
                </c:pt>
                <c:pt idx="47533">
                  <c:v>0.23117314825648999</c:v>
                </c:pt>
                <c:pt idx="47534">
                  <c:v>0.232289136443636</c:v>
                </c:pt>
                <c:pt idx="47535">
                  <c:v>0.23345878301019701</c:v>
                </c:pt>
                <c:pt idx="47536">
                  <c:v>0.235825304201356</c:v>
                </c:pt>
                <c:pt idx="47537">
                  <c:v>0.237592321895923</c:v>
                </c:pt>
                <c:pt idx="47538">
                  <c:v>0.24027881346751501</c:v>
                </c:pt>
                <c:pt idx="47539">
                  <c:v>0.242933765387497</c:v>
                </c:pt>
                <c:pt idx="47540">
                  <c:v>0.24618738128161799</c:v>
                </c:pt>
                <c:pt idx="47541">
                  <c:v>0.24974274222543699</c:v>
                </c:pt>
                <c:pt idx="47542">
                  <c:v>0.25309959842950502</c:v>
                </c:pt>
                <c:pt idx="47543">
                  <c:v>0.25739372153393603</c:v>
                </c:pt>
                <c:pt idx="47544">
                  <c:v>0.26129911702335501</c:v>
                </c:pt>
                <c:pt idx="47545">
                  <c:v>0.26604244699178398</c:v>
                </c:pt>
                <c:pt idx="47546">
                  <c:v>0.27011083980219303</c:v>
                </c:pt>
                <c:pt idx="47547">
                  <c:v>0.27483508247525101</c:v>
                </c:pt>
                <c:pt idx="47548">
                  <c:v>0.27963333692284498</c:v>
                </c:pt>
                <c:pt idx="47549">
                  <c:v>0.28455216009869699</c:v>
                </c:pt>
                <c:pt idx="47550">
                  <c:v>0.28958167809503399</c:v>
                </c:pt>
                <c:pt idx="47551">
                  <c:v>0.29418148069872302</c:v>
                </c:pt>
                <c:pt idx="47552">
                  <c:v>0.29909283865006198</c:v>
                </c:pt>
                <c:pt idx="47553">
                  <c:v>0.30401355405765101</c:v>
                </c:pt>
                <c:pt idx="47554">
                  <c:v>0.30890706810449597</c:v>
                </c:pt>
                <c:pt idx="47555">
                  <c:v>0.31362352758732898</c:v>
                </c:pt>
                <c:pt idx="47556">
                  <c:v>0.31801421988317202</c:v>
                </c:pt>
                <c:pt idx="47557">
                  <c:v>0.32243598599565898</c:v>
                </c:pt>
                <c:pt idx="47558">
                  <c:v>0.32668589410377002</c:v>
                </c:pt>
                <c:pt idx="47559">
                  <c:v>0.330944719790842</c:v>
                </c:pt>
                <c:pt idx="47560">
                  <c:v>0.33461346667744502</c:v>
                </c:pt>
                <c:pt idx="47561">
                  <c:v>0.338271003961084</c:v>
                </c:pt>
                <c:pt idx="47562">
                  <c:v>0.34109906787273298</c:v>
                </c:pt>
                <c:pt idx="47563">
                  <c:v>0.34446045856349</c:v>
                </c:pt>
                <c:pt idx="47564">
                  <c:v>0.3470817802035</c:v>
                </c:pt>
                <c:pt idx="47565">
                  <c:v>0.34925947564274601</c:v>
                </c:pt>
                <c:pt idx="47566">
                  <c:v>0.35126321375824399</c:v>
                </c:pt>
                <c:pt idx="47567">
                  <c:v>0.352807754648095</c:v>
                </c:pt>
                <c:pt idx="47568">
                  <c:v>0.35447718122587502</c:v>
                </c:pt>
                <c:pt idx="47569">
                  <c:v>0.35505640936616101</c:v>
                </c:pt>
                <c:pt idx="47570">
                  <c:v>0.35584465668455401</c:v>
                </c:pt>
                <c:pt idx="47571">
                  <c:v>0.355723745851032</c:v>
                </c:pt>
                <c:pt idx="47572">
                  <c:v>0.355750041518199</c:v>
                </c:pt>
                <c:pt idx="47573">
                  <c:v>0.35501844788336601</c:v>
                </c:pt>
                <c:pt idx="47574">
                  <c:v>0.35373657585111601</c:v>
                </c:pt>
                <c:pt idx="47575">
                  <c:v>0.352603575632427</c:v>
                </c:pt>
                <c:pt idx="47576">
                  <c:v>0.35056865248629299</c:v>
                </c:pt>
                <c:pt idx="47577">
                  <c:v>0.348988953428993</c:v>
                </c:pt>
                <c:pt idx="47578">
                  <c:v>0.34587785481560801</c:v>
                </c:pt>
                <c:pt idx="47579">
                  <c:v>0.34311385891566598</c:v>
                </c:pt>
                <c:pt idx="47580">
                  <c:v>0.34003766802787599</c:v>
                </c:pt>
                <c:pt idx="47581">
                  <c:v>0.33663001731444903</c:v>
                </c:pt>
                <c:pt idx="47582">
                  <c:v>0.33309545459851397</c:v>
                </c:pt>
                <c:pt idx="47583">
                  <c:v>0.32891521239421601</c:v>
                </c:pt>
                <c:pt idx="47584">
                  <c:v>0.32459445362334799</c:v>
                </c:pt>
                <c:pt idx="47585">
                  <c:v>0.32023718449496502</c:v>
                </c:pt>
                <c:pt idx="47586">
                  <c:v>0.31584466705705999</c:v>
                </c:pt>
                <c:pt idx="47587">
                  <c:v>0.311100952736868</c:v>
                </c:pt>
                <c:pt idx="47588">
                  <c:v>0.306137761379768</c:v>
                </c:pt>
                <c:pt idx="47589">
                  <c:v>0.30087510700739201</c:v>
                </c:pt>
                <c:pt idx="47590">
                  <c:v>0.29609431118321899</c:v>
                </c:pt>
                <c:pt idx="47591">
                  <c:v>0.29127603285376102</c:v>
                </c:pt>
                <c:pt idx="47592">
                  <c:v>0.28598055536169398</c:v>
                </c:pt>
                <c:pt idx="47593">
                  <c:v>0.28083562176760002</c:v>
                </c:pt>
                <c:pt idx="47594">
                  <c:v>0.27573269196330802</c:v>
                </c:pt>
                <c:pt idx="47595">
                  <c:v>0.27109422341498701</c:v>
                </c:pt>
                <c:pt idx="47596">
                  <c:v>0.266241207064423</c:v>
                </c:pt>
                <c:pt idx="47597">
                  <c:v>0.26168948329034802</c:v>
                </c:pt>
                <c:pt idx="47598">
                  <c:v>0.25704896234042002</c:v>
                </c:pt>
                <c:pt idx="47599">
                  <c:v>0.25285441304248302</c:v>
                </c:pt>
                <c:pt idx="47600">
                  <c:v>0.24902100520930101</c:v>
                </c:pt>
                <c:pt idx="47601">
                  <c:v>0.24492628435970401</c:v>
                </c:pt>
                <c:pt idx="47602">
                  <c:v>0.24148226909808501</c:v>
                </c:pt>
                <c:pt idx="47603">
                  <c:v>0.238119831343831</c:v>
                </c:pt>
                <c:pt idx="47604">
                  <c:v>0.235492738703027</c:v>
                </c:pt>
                <c:pt idx="47605">
                  <c:v>0.23273120208676401</c:v>
                </c:pt>
                <c:pt idx="47606">
                  <c:v>0.23029592879428101</c:v>
                </c:pt>
                <c:pt idx="47607">
                  <c:v>0.228756067867326</c:v>
                </c:pt>
                <c:pt idx="47608">
                  <c:v>0.22713245743084201</c:v>
                </c:pt>
                <c:pt idx="47609">
                  <c:v>0.226207899882786</c:v>
                </c:pt>
                <c:pt idx="47610">
                  <c:v>0.22544040181588601</c:v>
                </c:pt>
                <c:pt idx="47611">
                  <c:v>0.22518136024353499</c:v>
                </c:pt>
                <c:pt idx="47612">
                  <c:v>0.225186869343386</c:v>
                </c:pt>
                <c:pt idx="47613">
                  <c:v>0.22599052315366699</c:v>
                </c:pt>
                <c:pt idx="47614">
                  <c:v>0.22681229535667699</c:v>
                </c:pt>
                <c:pt idx="47615">
                  <c:v>0.227975397314195</c:v>
                </c:pt>
                <c:pt idx="47616">
                  <c:v>0.22963162365098999</c:v>
                </c:pt>
                <c:pt idx="47617">
                  <c:v>0.23147453376691501</c:v>
                </c:pt>
                <c:pt idx="47618">
                  <c:v>0.23424280753865201</c:v>
                </c:pt>
                <c:pt idx="47619">
                  <c:v>0.23664450207774201</c:v>
                </c:pt>
                <c:pt idx="47620">
                  <c:v>0.23982318593771801</c:v>
                </c:pt>
                <c:pt idx="47621">
                  <c:v>0.242961252311306</c:v>
                </c:pt>
                <c:pt idx="47622">
                  <c:v>0.24694056692982899</c:v>
                </c:pt>
                <c:pt idx="47623">
                  <c:v>0.25089478544536298</c:v>
                </c:pt>
                <c:pt idx="47624">
                  <c:v>0.25485450701213103</c:v>
                </c:pt>
                <c:pt idx="47625">
                  <c:v>0.25914047394586298</c:v>
                </c:pt>
                <c:pt idx="47626">
                  <c:v>0.26363678369507598</c:v>
                </c:pt>
                <c:pt idx="47627">
                  <c:v>0.26863794652150202</c:v>
                </c:pt>
                <c:pt idx="47628">
                  <c:v>0.27293033141537898</c:v>
                </c:pt>
                <c:pt idx="47629">
                  <c:v>0.27788794815318701</c:v>
                </c:pt>
                <c:pt idx="47630">
                  <c:v>0.28256125670295901</c:v>
                </c:pt>
                <c:pt idx="47631">
                  <c:v>0.28756684636228802</c:v>
                </c:pt>
                <c:pt idx="47632">
                  <c:v>0.292388337171682</c:v>
                </c:pt>
                <c:pt idx="47633">
                  <c:v>0.29674480117992202</c:v>
                </c:pt>
                <c:pt idx="47634">
                  <c:v>0.30169725716502599</c:v>
                </c:pt>
                <c:pt idx="47635">
                  <c:v>0.30579560284264601</c:v>
                </c:pt>
                <c:pt idx="47636">
                  <c:v>0.310132455414458</c:v>
                </c:pt>
                <c:pt idx="47637">
                  <c:v>0.31414576403453198</c:v>
                </c:pt>
                <c:pt idx="47638">
                  <c:v>0.31778340320003001</c:v>
                </c:pt>
                <c:pt idx="47639">
                  <c:v>0.321059140096004</c:v>
                </c:pt>
                <c:pt idx="47640">
                  <c:v>0.32414665905684997</c:v>
                </c:pt>
                <c:pt idx="47641">
                  <c:v>0.32677288632203799</c:v>
                </c:pt>
                <c:pt idx="47642">
                  <c:v>0.32887573817605298</c:v>
                </c:pt>
                <c:pt idx="47643">
                  <c:v>0.33068575427880098</c:v>
                </c:pt>
                <c:pt idx="47644">
                  <c:v>0.33160865060649303</c:v>
                </c:pt>
                <c:pt idx="47645">
                  <c:v>0.33263470388262001</c:v>
                </c:pt>
                <c:pt idx="47646">
                  <c:v>0.33246118387819101</c:v>
                </c:pt>
                <c:pt idx="47647">
                  <c:v>0.332312059017566</c:v>
                </c:pt>
                <c:pt idx="47648">
                  <c:v>0.33124242471493898</c:v>
                </c:pt>
                <c:pt idx="47649">
                  <c:v>0.32928465960040298</c:v>
                </c:pt>
                <c:pt idx="47650">
                  <c:v>0.32733725170022498</c:v>
                </c:pt>
                <c:pt idx="47651">
                  <c:v>0.32409463075748701</c:v>
                </c:pt>
                <c:pt idx="47652">
                  <c:v>0.32068911797128902</c:v>
                </c:pt>
                <c:pt idx="47653">
                  <c:v>0.31628195310595297</c:v>
                </c:pt>
                <c:pt idx="47654">
                  <c:v>0.311530736081155</c:v>
                </c:pt>
                <c:pt idx="47655">
                  <c:v>0.30534912374767498</c:v>
                </c:pt>
                <c:pt idx="47656">
                  <c:v>0.29903569615359599</c:v>
                </c:pt>
                <c:pt idx="47657">
                  <c:v>0.29191395377450902</c:v>
                </c:pt>
                <c:pt idx="47658">
                  <c:v>0.28404492036346302</c:v>
                </c:pt>
                <c:pt idx="47659">
                  <c:v>0.275806201913601</c:v>
                </c:pt>
                <c:pt idx="47660">
                  <c:v>0.26596073876114901</c:v>
                </c:pt>
                <c:pt idx="47661">
                  <c:v>0.256444912920755</c:v>
                </c:pt>
                <c:pt idx="47662">
                  <c:v>0.24587981947012599</c:v>
                </c:pt>
                <c:pt idx="47663">
                  <c:v>0.23482807330453701</c:v>
                </c:pt>
                <c:pt idx="47664">
                  <c:v>0.22306668659772</c:v>
                </c:pt>
                <c:pt idx="47665">
                  <c:v>0.210437623016031</c:v>
                </c:pt>
                <c:pt idx="47666">
                  <c:v>0.19758700185949299</c:v>
                </c:pt>
                <c:pt idx="47667">
                  <c:v>0.18426793526336999</c:v>
                </c:pt>
                <c:pt idx="47668">
                  <c:v>0.170349745262275</c:v>
                </c:pt>
                <c:pt idx="47669">
                  <c:v>0.15594417152559001</c:v>
                </c:pt>
                <c:pt idx="47670">
                  <c:v>0.141122650416032</c:v>
                </c:pt>
                <c:pt idx="47671">
                  <c:v>0.12560991921058301</c:v>
                </c:pt>
                <c:pt idx="47672">
                  <c:v>0.11067592613362</c:v>
                </c:pt>
                <c:pt idx="47673">
                  <c:v>9.4611651392760607E-2</c:v>
                </c:pt>
                <c:pt idx="47674">
                  <c:v>7.8532701247707296E-2</c:v>
                </c:pt>
                <c:pt idx="47675">
                  <c:v>6.2053745247691798E-2</c:v>
                </c:pt>
                <c:pt idx="47676">
                  <c:v>4.5536688582391099E-2</c:v>
                </c:pt>
                <c:pt idx="47677">
                  <c:v>2.9392500111078801E-2</c:v>
                </c:pt>
                <c:pt idx="47678">
                  <c:v>1.2542433035171699E-2</c:v>
                </c:pt>
                <c:pt idx="47679">
                  <c:v>-4.00532915592486E-3</c:v>
                </c:pt>
                <c:pt idx="47680">
                  <c:v>-2.0925400876293999E-2</c:v>
                </c:pt>
                <c:pt idx="47681">
                  <c:v>-3.7101473686301303E-2</c:v>
                </c:pt>
                <c:pt idx="47682">
                  <c:v>-5.3649028390480302E-2</c:v>
                </c:pt>
                <c:pt idx="47683">
                  <c:v>-6.9868510578799503E-2</c:v>
                </c:pt>
                <c:pt idx="47684">
                  <c:v>-8.5849068916429294E-2</c:v>
                </c:pt>
                <c:pt idx="47685">
                  <c:v>-0.10174428971345301</c:v>
                </c:pt>
                <c:pt idx="47686">
                  <c:v>-0.116579491330528</c:v>
                </c:pt>
                <c:pt idx="47687">
                  <c:v>-0.131945553872858</c:v>
                </c:pt>
                <c:pt idx="47688">
                  <c:v>-0.14656156437340001</c:v>
                </c:pt>
                <c:pt idx="47689">
                  <c:v>-0.16050230434061999</c:v>
                </c:pt>
                <c:pt idx="47690">
                  <c:v>-0.174377919330579</c:v>
                </c:pt>
                <c:pt idx="47691">
                  <c:v>-0.187476828990366</c:v>
                </c:pt>
                <c:pt idx="47692">
                  <c:v>-0.200146784821809</c:v>
                </c:pt>
                <c:pt idx="47693">
                  <c:v>-0.21223074967532801</c:v>
                </c:pt>
                <c:pt idx="47694">
                  <c:v>-0.22360255846235899</c:v>
                </c:pt>
                <c:pt idx="47695">
                  <c:v>-0.23444984929100901</c:v>
                </c:pt>
                <c:pt idx="47696">
                  <c:v>-0.24438804731099201</c:v>
                </c:pt>
                <c:pt idx="47697">
                  <c:v>-0.25407065868461398</c:v>
                </c:pt>
                <c:pt idx="47698">
                  <c:v>-0.26307676557308002</c:v>
                </c:pt>
                <c:pt idx="47699">
                  <c:v>-0.27076281964682702</c:v>
                </c:pt>
                <c:pt idx="47700">
                  <c:v>-0.27814458725090102</c:v>
                </c:pt>
                <c:pt idx="47701">
                  <c:v>-0.28459718350423002</c:v>
                </c:pt>
                <c:pt idx="47702">
                  <c:v>-0.29036551615075901</c:v>
                </c:pt>
                <c:pt idx="47703">
                  <c:v>-0.29570702326665799</c:v>
                </c:pt>
                <c:pt idx="47704">
                  <c:v>-0.29997840455637598</c:v>
                </c:pt>
                <c:pt idx="47705">
                  <c:v>-0.30331627766934999</c:v>
                </c:pt>
                <c:pt idx="47706">
                  <c:v>-0.30636945689085099</c:v>
                </c:pt>
                <c:pt idx="47707">
                  <c:v>-0.30850985174068402</c:v>
                </c:pt>
                <c:pt idx="47708">
                  <c:v>-0.31020137232038603</c:v>
                </c:pt>
                <c:pt idx="47709">
                  <c:v>-0.31069171941470702</c:v>
                </c:pt>
                <c:pt idx="47710">
                  <c:v>-0.31093169589437197</c:v>
                </c:pt>
                <c:pt idx="47711">
                  <c:v>-0.31037788037811098</c:v>
                </c:pt>
                <c:pt idx="47712">
                  <c:v>-0.30913908537333401</c:v>
                </c:pt>
                <c:pt idx="47713">
                  <c:v>-0.30743451538434102</c:v>
                </c:pt>
                <c:pt idx="47714">
                  <c:v>-0.30493147506899598</c:v>
                </c:pt>
                <c:pt idx="47715">
                  <c:v>-0.30239028638113702</c:v>
                </c:pt>
                <c:pt idx="47716">
                  <c:v>-0.29850093276534201</c:v>
                </c:pt>
                <c:pt idx="47717">
                  <c:v>-0.294981462151368</c:v>
                </c:pt>
                <c:pt idx="47718">
                  <c:v>-0.29056459786891198</c:v>
                </c:pt>
                <c:pt idx="47719">
                  <c:v>-0.28579975353536302</c:v>
                </c:pt>
                <c:pt idx="47720">
                  <c:v>-0.28130710505441697</c:v>
                </c:pt>
                <c:pt idx="47721">
                  <c:v>-0.27557650090824898</c:v>
                </c:pt>
                <c:pt idx="47722">
                  <c:v>-0.27020707996538401</c:v>
                </c:pt>
                <c:pt idx="47723">
                  <c:v>-0.26402272093512102</c:v>
                </c:pt>
                <c:pt idx="47724">
                  <c:v>-0.25822184538185</c:v>
                </c:pt>
                <c:pt idx="47725">
                  <c:v>-0.25234666034687597</c:v>
                </c:pt>
                <c:pt idx="47726">
                  <c:v>-0.24586686958149301</c:v>
                </c:pt>
                <c:pt idx="47727">
                  <c:v>-0.239683158883706</c:v>
                </c:pt>
                <c:pt idx="47728">
                  <c:v>-0.23336009857850001</c:v>
                </c:pt>
                <c:pt idx="47729">
                  <c:v>-0.22709681482331001</c:v>
                </c:pt>
                <c:pt idx="47730">
                  <c:v>-0.22105445390816</c:v>
                </c:pt>
                <c:pt idx="47731">
                  <c:v>-0.215342206394008</c:v>
                </c:pt>
                <c:pt idx="47732">
                  <c:v>-0.20910354766091299</c:v>
                </c:pt>
                <c:pt idx="47733">
                  <c:v>-0.20356619766624601</c:v>
                </c:pt>
                <c:pt idx="47734">
                  <c:v>-0.19834655332258</c:v>
                </c:pt>
                <c:pt idx="47735">
                  <c:v>-0.193364096167461</c:v>
                </c:pt>
                <c:pt idx="47736">
                  <c:v>-0.18863231587117901</c:v>
                </c:pt>
                <c:pt idx="47737">
                  <c:v>-0.184148780693666</c:v>
                </c:pt>
                <c:pt idx="47738">
                  <c:v>-0.18008441813103299</c:v>
                </c:pt>
                <c:pt idx="47739">
                  <c:v>-0.176533227832958</c:v>
                </c:pt>
                <c:pt idx="47740">
                  <c:v>-0.173446248442512</c:v>
                </c:pt>
                <c:pt idx="47741">
                  <c:v>-0.17056041167490199</c:v>
                </c:pt>
                <c:pt idx="47742">
                  <c:v>-0.168411316684242</c:v>
                </c:pt>
                <c:pt idx="47743">
                  <c:v>-0.166570114180142</c:v>
                </c:pt>
                <c:pt idx="47744">
                  <c:v>-0.16536499034800101</c:v>
                </c:pt>
                <c:pt idx="47745">
                  <c:v>-0.164612353903766</c:v>
                </c:pt>
                <c:pt idx="47746">
                  <c:v>-0.16451821399890801</c:v>
                </c:pt>
                <c:pt idx="47747">
                  <c:v>-0.16526054335927401</c:v>
                </c:pt>
                <c:pt idx="47748">
                  <c:v>-0.165831472110924</c:v>
                </c:pt>
                <c:pt idx="47749">
                  <c:v>-0.167346633912895</c:v>
                </c:pt>
                <c:pt idx="47750">
                  <c:v>-0.169162992510863</c:v>
                </c:pt>
                <c:pt idx="47751">
                  <c:v>-0.171913750872562</c:v>
                </c:pt>
                <c:pt idx="47752">
                  <c:v>-0.17517544902430801</c:v>
                </c:pt>
                <c:pt idx="47753">
                  <c:v>-0.178624576550067</c:v>
                </c:pt>
                <c:pt idx="47754">
                  <c:v>-0.18295568252691799</c:v>
                </c:pt>
                <c:pt idx="47755">
                  <c:v>-0.187376201263527</c:v>
                </c:pt>
                <c:pt idx="47756">
                  <c:v>-0.192626690752011</c:v>
                </c:pt>
                <c:pt idx="47757">
                  <c:v>-0.19819335039541799</c:v>
                </c:pt>
                <c:pt idx="47758">
                  <c:v>-0.20457743811492299</c:v>
                </c:pt>
                <c:pt idx="47759">
                  <c:v>-0.210720628906161</c:v>
                </c:pt>
                <c:pt idx="47760">
                  <c:v>-0.21760541775331399</c:v>
                </c:pt>
                <c:pt idx="47761">
                  <c:v>-0.224958215112909</c:v>
                </c:pt>
                <c:pt idx="47762">
                  <c:v>-0.232681489554702</c:v>
                </c:pt>
                <c:pt idx="47763">
                  <c:v>-0.24078183307222001</c:v>
                </c:pt>
                <c:pt idx="47764">
                  <c:v>-0.24897197496829901</c:v>
                </c:pt>
                <c:pt idx="47765">
                  <c:v>-0.25731888382378199</c:v>
                </c:pt>
                <c:pt idx="47766">
                  <c:v>-0.26592240290623198</c:v>
                </c:pt>
                <c:pt idx="47767">
                  <c:v>-0.27507229203039901</c:v>
                </c:pt>
                <c:pt idx="47768">
                  <c:v>-0.28406614747660502</c:v>
                </c:pt>
                <c:pt idx="47769">
                  <c:v>-0.29324871000206998</c:v>
                </c:pt>
                <c:pt idx="47770">
                  <c:v>-0.302667420782397</c:v>
                </c:pt>
                <c:pt idx="47771">
                  <c:v>-0.31209438079152102</c:v>
                </c:pt>
                <c:pt idx="47772">
                  <c:v>-0.32155998820681497</c:v>
                </c:pt>
                <c:pt idx="47773">
                  <c:v>-0.33093704124518802</c:v>
                </c:pt>
                <c:pt idx="47774">
                  <c:v>-0.34052842421912599</c:v>
                </c:pt>
                <c:pt idx="47775">
                  <c:v>-0.34972241119408498</c:v>
                </c:pt>
                <c:pt idx="47776">
                  <c:v>-0.35889941783212698</c:v>
                </c:pt>
                <c:pt idx="47777">
                  <c:v>-0.36816642879086497</c:v>
                </c:pt>
                <c:pt idx="47778">
                  <c:v>-0.377023778819428</c:v>
                </c:pt>
                <c:pt idx="47779">
                  <c:v>-0.38591147968019901</c:v>
                </c:pt>
                <c:pt idx="47780">
                  <c:v>-0.39443347778154503</c:v>
                </c:pt>
                <c:pt idx="47781">
                  <c:v>-0.40277877515661897</c:v>
                </c:pt>
                <c:pt idx="47782">
                  <c:v>-0.41066483244209001</c:v>
                </c:pt>
                <c:pt idx="47783">
                  <c:v>-0.418554454581616</c:v>
                </c:pt>
                <c:pt idx="47784">
                  <c:v>-0.426118328819452</c:v>
                </c:pt>
                <c:pt idx="47785">
                  <c:v>-0.433351919028997</c:v>
                </c:pt>
                <c:pt idx="47786">
                  <c:v>-0.44020441104851799</c:v>
                </c:pt>
                <c:pt idx="47787">
                  <c:v>-0.446617128950899</c:v>
                </c:pt>
                <c:pt idx="47788">
                  <c:v>-0.45298907622323398</c:v>
                </c:pt>
                <c:pt idx="47789">
                  <c:v>-0.458706599428784</c:v>
                </c:pt>
                <c:pt idx="47790">
                  <c:v>-0.46433379193854701</c:v>
                </c:pt>
                <c:pt idx="47791">
                  <c:v>-0.46930755948261799</c:v>
                </c:pt>
                <c:pt idx="47792">
                  <c:v>-0.47393670705038898</c:v>
                </c:pt>
                <c:pt idx="47793">
                  <c:v>-0.478286254758582</c:v>
                </c:pt>
                <c:pt idx="47794">
                  <c:v>-0.48232699367443699</c:v>
                </c:pt>
                <c:pt idx="47795">
                  <c:v>-0.48614085954948399</c:v>
                </c:pt>
                <c:pt idx="47796">
                  <c:v>-0.48925039025863698</c:v>
                </c:pt>
                <c:pt idx="47797">
                  <c:v>-0.49203196873715999</c:v>
                </c:pt>
                <c:pt idx="47798">
                  <c:v>-0.49467807966421301</c:v>
                </c:pt>
                <c:pt idx="47799">
                  <c:v>-0.49705483636493802</c:v>
                </c:pt>
                <c:pt idx="47800">
                  <c:v>-0.49893477961851301</c:v>
                </c:pt>
                <c:pt idx="47801">
                  <c:v>-0.50053609261807497</c:v>
                </c:pt>
                <c:pt idx="47802">
                  <c:v>-0.50184623721041099</c:v>
                </c:pt>
                <c:pt idx="47803">
                  <c:v>-0.50287597600637202</c:v>
                </c:pt>
                <c:pt idx="47804">
                  <c:v>-0.50372955876821601</c:v>
                </c:pt>
                <c:pt idx="47805">
                  <c:v>-0.50426871591713895</c:v>
                </c:pt>
                <c:pt idx="47806">
                  <c:v>-0.50464084274475096</c:v>
                </c:pt>
                <c:pt idx="47807">
                  <c:v>-0.50494641159249298</c:v>
                </c:pt>
                <c:pt idx="47808">
                  <c:v>-0.50478111509169499</c:v>
                </c:pt>
                <c:pt idx="47809">
                  <c:v>-0.50479794685100599</c:v>
                </c:pt>
                <c:pt idx="47810">
                  <c:v>-0.50448975621845504</c:v>
                </c:pt>
                <c:pt idx="47811">
                  <c:v>-0.50441450358656803</c:v>
                </c:pt>
                <c:pt idx="47812">
                  <c:v>-0.50396952262612704</c:v>
                </c:pt>
                <c:pt idx="47813">
                  <c:v>-0.503400181797518</c:v>
                </c:pt>
                <c:pt idx="47814">
                  <c:v>-0.50285126361927801</c:v>
                </c:pt>
                <c:pt idx="47815">
                  <c:v>-0.502481215787415</c:v>
                </c:pt>
                <c:pt idx="47816">
                  <c:v>-0.50216267297163997</c:v>
                </c:pt>
                <c:pt idx="47817">
                  <c:v>-0.50178606876530396</c:v>
                </c:pt>
                <c:pt idx="47818">
                  <c:v>-0.50137442736427695</c:v>
                </c:pt>
                <c:pt idx="47819">
                  <c:v>-0.50094929935690502</c:v>
                </c:pt>
                <c:pt idx="47820">
                  <c:v>-0.50091432176897999</c:v>
                </c:pt>
                <c:pt idx="47821">
                  <c:v>-0.50090158189884304</c:v>
                </c:pt>
                <c:pt idx="47822">
                  <c:v>-0.50108885383255697</c:v>
                </c:pt>
                <c:pt idx="47823">
                  <c:v>-0.50128929832602298</c:v>
                </c:pt>
                <c:pt idx="47824">
                  <c:v>-0.50149809028930803</c:v>
                </c:pt>
                <c:pt idx="47825">
                  <c:v>-0.50222344773518901</c:v>
                </c:pt>
                <c:pt idx="47826">
                  <c:v>-0.50307495682195902</c:v>
                </c:pt>
                <c:pt idx="47827">
                  <c:v>-0.50407935586744601</c:v>
                </c:pt>
                <c:pt idx="47828">
                  <c:v>-0.50530183369231396</c:v>
                </c:pt>
                <c:pt idx="47829">
                  <c:v>-0.50671372956744798</c:v>
                </c:pt>
                <c:pt idx="47830">
                  <c:v>-0.50821673268462297</c:v>
                </c:pt>
                <c:pt idx="47831">
                  <c:v>-0.51028363525398102</c:v>
                </c:pt>
                <c:pt idx="47832">
                  <c:v>-0.51218779963388195</c:v>
                </c:pt>
                <c:pt idx="47833">
                  <c:v>-0.51429657553503705</c:v>
                </c:pt>
                <c:pt idx="47834">
                  <c:v>-0.51707391126417601</c:v>
                </c:pt>
                <c:pt idx="47835">
                  <c:v>-0.51953341960350197</c:v>
                </c:pt>
                <c:pt idx="47836">
                  <c:v>-0.522407593927527</c:v>
                </c:pt>
                <c:pt idx="47837">
                  <c:v>-0.525339535745451</c:v>
                </c:pt>
                <c:pt idx="47838">
                  <c:v>-0.52875706345055096</c:v>
                </c:pt>
                <c:pt idx="47839">
                  <c:v>-0.53205296924613898</c:v>
                </c:pt>
                <c:pt idx="47840">
                  <c:v>-0.53557206672638102</c:v>
                </c:pt>
                <c:pt idx="47841">
                  <c:v>-0.53928746339787004</c:v>
                </c:pt>
                <c:pt idx="47842">
                  <c:v>-0.54279756450726402</c:v>
                </c:pt>
                <c:pt idx="47843">
                  <c:v>-0.54672633704833495</c:v>
                </c:pt>
                <c:pt idx="47844">
                  <c:v>-0.55058104351500703</c:v>
                </c:pt>
                <c:pt idx="47845">
                  <c:v>-0.55454094936235299</c:v>
                </c:pt>
                <c:pt idx="47846">
                  <c:v>-0.55818951150251706</c:v>
                </c:pt>
                <c:pt idx="47847">
                  <c:v>-0.56216711174442702</c:v>
                </c:pt>
                <c:pt idx="47848">
                  <c:v>-0.56611113297129201</c:v>
                </c:pt>
                <c:pt idx="47849">
                  <c:v>-0.56986632862263398</c:v>
                </c:pt>
                <c:pt idx="47850">
                  <c:v>-0.57379448997874605</c:v>
                </c:pt>
                <c:pt idx="47851">
                  <c:v>-0.57723934899085005</c:v>
                </c:pt>
                <c:pt idx="47852">
                  <c:v>-0.58077562431576402</c:v>
                </c:pt>
                <c:pt idx="47853">
                  <c:v>-0.58415622275675305</c:v>
                </c:pt>
                <c:pt idx="47854">
                  <c:v>-0.58748034969359297</c:v>
                </c:pt>
                <c:pt idx="47855">
                  <c:v>-0.590422392410618</c:v>
                </c:pt>
                <c:pt idx="47856">
                  <c:v>-0.59306763054394296</c:v>
                </c:pt>
                <c:pt idx="47857">
                  <c:v>-0.59561952404719698</c:v>
                </c:pt>
                <c:pt idx="47858">
                  <c:v>-0.59772707285991</c:v>
                </c:pt>
                <c:pt idx="47859">
                  <c:v>-0.59966233733448404</c:v>
                </c:pt>
                <c:pt idx="47860">
                  <c:v>-0.60099774301442099</c:v>
                </c:pt>
                <c:pt idx="47861">
                  <c:v>-0.60244660296531205</c:v>
                </c:pt>
                <c:pt idx="47862">
                  <c:v>-0.60315067425975</c:v>
                </c:pt>
                <c:pt idx="47863">
                  <c:v>-0.60362421495810803</c:v>
                </c:pt>
                <c:pt idx="47864">
                  <c:v>-0.60360214712431903</c:v>
                </c:pt>
                <c:pt idx="47865">
                  <c:v>-0.60322731341137603</c:v>
                </c:pt>
                <c:pt idx="47866">
                  <c:v>-0.60275506248868604</c:v>
                </c:pt>
                <c:pt idx="47867">
                  <c:v>-0.60137451085487303</c:v>
                </c:pt>
                <c:pt idx="47868">
                  <c:v>-0.59968405987916995</c:v>
                </c:pt>
                <c:pt idx="47869">
                  <c:v>-0.59746308377380397</c:v>
                </c:pt>
                <c:pt idx="47870">
                  <c:v>-0.59484684374687602</c:v>
                </c:pt>
                <c:pt idx="47871">
                  <c:v>-0.59194480293972496</c:v>
                </c:pt>
                <c:pt idx="47872">
                  <c:v>-0.58851205605507195</c:v>
                </c:pt>
                <c:pt idx="47873">
                  <c:v>-0.58440657586700795</c:v>
                </c:pt>
                <c:pt idx="47874">
                  <c:v>-0.57977094203581203</c:v>
                </c:pt>
                <c:pt idx="47875">
                  <c:v>-0.57484896216687398</c:v>
                </c:pt>
                <c:pt idx="47876">
                  <c:v>-0.56946392385477895</c:v>
                </c:pt>
                <c:pt idx="47877">
                  <c:v>-0.56379192642727105</c:v>
                </c:pt>
                <c:pt idx="47878">
                  <c:v>-0.55737231219257199</c:v>
                </c:pt>
                <c:pt idx="47879">
                  <c:v>-0.55071726725540504</c:v>
                </c:pt>
                <c:pt idx="47880">
                  <c:v>-0.54346605810499105</c:v>
                </c:pt>
                <c:pt idx="47881">
                  <c:v>-0.53628304430891505</c:v>
                </c:pt>
                <c:pt idx="47882">
                  <c:v>-0.52836586800437002</c:v>
                </c:pt>
                <c:pt idx="47883">
                  <c:v>-0.52007325860679998</c:v>
                </c:pt>
                <c:pt idx="47884">
                  <c:v>-0.51156663766684296</c:v>
                </c:pt>
                <c:pt idx="47885">
                  <c:v>-0.50256918856106003</c:v>
                </c:pt>
                <c:pt idx="47886">
                  <c:v>-0.49363074558653602</c:v>
                </c:pt>
                <c:pt idx="47887">
                  <c:v>-0.48409292709903401</c:v>
                </c:pt>
                <c:pt idx="47888">
                  <c:v>-0.47481294682424702</c:v>
                </c:pt>
                <c:pt idx="47889">
                  <c:v>-0.464918988070049</c:v>
                </c:pt>
                <c:pt idx="47890">
                  <c:v>-0.45500820218848398</c:v>
                </c:pt>
                <c:pt idx="47891">
                  <c:v>-0.44500577307657602</c:v>
                </c:pt>
                <c:pt idx="47892">
                  <c:v>-0.43486566407794103</c:v>
                </c:pt>
                <c:pt idx="47893">
                  <c:v>-0.42507352849543101</c:v>
                </c:pt>
                <c:pt idx="47894">
                  <c:v>-0.41454342889861301</c:v>
                </c:pt>
                <c:pt idx="47895">
                  <c:v>-0.40462034349534998</c:v>
                </c:pt>
                <c:pt idx="47896">
                  <c:v>-0.39427827498169898</c:v>
                </c:pt>
                <c:pt idx="47897">
                  <c:v>-0.38427795905420398</c:v>
                </c:pt>
                <c:pt idx="47898">
                  <c:v>-0.37444513839725502</c:v>
                </c:pt>
                <c:pt idx="47899">
                  <c:v>-0.36469370280246699</c:v>
                </c:pt>
                <c:pt idx="47900">
                  <c:v>-0.35501861225978698</c:v>
                </c:pt>
                <c:pt idx="47901">
                  <c:v>-0.34561934961135798</c:v>
                </c:pt>
                <c:pt idx="47902">
                  <c:v>-0.33639105727473401</c:v>
                </c:pt>
                <c:pt idx="47903">
                  <c:v>-0.32753478389379198</c:v>
                </c:pt>
                <c:pt idx="47904">
                  <c:v>-0.31922320007553801</c:v>
                </c:pt>
                <c:pt idx="47905">
                  <c:v>-0.31083055861783598</c:v>
                </c:pt>
                <c:pt idx="47906">
                  <c:v>-0.30288037528338702</c:v>
                </c:pt>
                <c:pt idx="47907">
                  <c:v>-0.295357243855498</c:v>
                </c:pt>
                <c:pt idx="47908">
                  <c:v>-0.28840007403350598</c:v>
                </c:pt>
                <c:pt idx="47909">
                  <c:v>-0.28177320606436701</c:v>
                </c:pt>
                <c:pt idx="47910">
                  <c:v>-0.27544249662925602</c:v>
                </c:pt>
                <c:pt idx="47911">
                  <c:v>-0.26960174803956499</c:v>
                </c:pt>
                <c:pt idx="47912">
                  <c:v>-0.26443594350988903</c:v>
                </c:pt>
                <c:pt idx="47913">
                  <c:v>-0.25963780093335997</c:v>
                </c:pt>
                <c:pt idx="47914">
                  <c:v>-0.25520314528308102</c:v>
                </c:pt>
                <c:pt idx="47915">
                  <c:v>-0.25162410355716802</c:v>
                </c:pt>
                <c:pt idx="47916">
                  <c:v>-0.24813564015276399</c:v>
                </c:pt>
                <c:pt idx="47917">
                  <c:v>-0.24570282615091801</c:v>
                </c:pt>
                <c:pt idx="47918">
                  <c:v>-0.24331590012632501</c:v>
                </c:pt>
                <c:pt idx="47919">
                  <c:v>-0.24157512472089299</c:v>
                </c:pt>
                <c:pt idx="47920">
                  <c:v>-0.24061617604722699</c:v>
                </c:pt>
                <c:pt idx="47921">
                  <c:v>-0.239891998111736</c:v>
                </c:pt>
                <c:pt idx="47922">
                  <c:v>-0.239746697452382</c:v>
                </c:pt>
                <c:pt idx="47923">
                  <c:v>-0.23989269047349501</c:v>
                </c:pt>
                <c:pt idx="47924">
                  <c:v>-0.24091531539553501</c:v>
                </c:pt>
                <c:pt idx="47925">
                  <c:v>-0.24228216583603199</c:v>
                </c:pt>
                <c:pt idx="47926">
                  <c:v>-0.244205093389223</c:v>
                </c:pt>
                <c:pt idx="47927">
                  <c:v>-0.24616012957906799</c:v>
                </c:pt>
                <c:pt idx="47928">
                  <c:v>-0.24890187733885899</c:v>
                </c:pt>
                <c:pt idx="47929">
                  <c:v>-0.252013436744083</c:v>
                </c:pt>
                <c:pt idx="47930">
                  <c:v>-0.25549764767217698</c:v>
                </c:pt>
                <c:pt idx="47931">
                  <c:v>-0.25921244644979702</c:v>
                </c:pt>
                <c:pt idx="47932">
                  <c:v>-0.26337511405413699</c:v>
                </c:pt>
                <c:pt idx="47933">
                  <c:v>-0.267670879233186</c:v>
                </c:pt>
                <c:pt idx="47934">
                  <c:v>-0.27242234344135102</c:v>
                </c:pt>
                <c:pt idx="47935">
                  <c:v>-0.27754307738592998</c:v>
                </c:pt>
                <c:pt idx="47936">
                  <c:v>-0.28249391718887001</c:v>
                </c:pt>
                <c:pt idx="47937">
                  <c:v>-0.28779236744639702</c:v>
                </c:pt>
                <c:pt idx="47938">
                  <c:v>-0.293120126929937</c:v>
                </c:pt>
                <c:pt idx="47939">
                  <c:v>-0.298813810000012</c:v>
                </c:pt>
                <c:pt idx="47940">
                  <c:v>-0.30412117127355898</c:v>
                </c:pt>
                <c:pt idx="47941">
                  <c:v>-0.30997085310376299</c:v>
                </c:pt>
                <c:pt idx="47942">
                  <c:v>-0.31553239051723903</c:v>
                </c:pt>
                <c:pt idx="47943">
                  <c:v>-0.32098833543795002</c:v>
                </c:pt>
                <c:pt idx="47944">
                  <c:v>-0.326578966518421</c:v>
                </c:pt>
                <c:pt idx="47945">
                  <c:v>-0.33191465276037402</c:v>
                </c:pt>
                <c:pt idx="47946">
                  <c:v>-0.33733314309289297</c:v>
                </c:pt>
                <c:pt idx="47947">
                  <c:v>-0.34230590634230001</c:v>
                </c:pt>
                <c:pt idx="47948">
                  <c:v>-0.34717866332692399</c:v>
                </c:pt>
                <c:pt idx="47949">
                  <c:v>-0.35172334274987099</c:v>
                </c:pt>
                <c:pt idx="47950">
                  <c:v>-0.35602524536914898</c:v>
                </c:pt>
                <c:pt idx="47951">
                  <c:v>-0.36025536364475802</c:v>
                </c:pt>
                <c:pt idx="47952">
                  <c:v>-0.36387795221307601</c:v>
                </c:pt>
                <c:pt idx="47953">
                  <c:v>-0.36709226657407701</c:v>
                </c:pt>
                <c:pt idx="47954">
                  <c:v>-0.36986220956672899</c:v>
                </c:pt>
                <c:pt idx="47955">
                  <c:v>-0.37252392185302402</c:v>
                </c:pt>
                <c:pt idx="47956">
                  <c:v>-0.37464105723989399</c:v>
                </c:pt>
                <c:pt idx="47957">
                  <c:v>-0.37645955525198899</c:v>
                </c:pt>
                <c:pt idx="47958">
                  <c:v>-0.37747073081814703</c:v>
                </c:pt>
                <c:pt idx="47959">
                  <c:v>-0.377944028494062</c:v>
                </c:pt>
                <c:pt idx="47960">
                  <c:v>-0.37810640034550203</c:v>
                </c:pt>
                <c:pt idx="47961">
                  <c:v>-0.37797763952435298</c:v>
                </c:pt>
                <c:pt idx="47962">
                  <c:v>-0.37687020175519298</c:v>
                </c:pt>
                <c:pt idx="47963">
                  <c:v>-0.37540487526749</c:v>
                </c:pt>
                <c:pt idx="47964">
                  <c:v>-0.373141857231093</c:v>
                </c:pt>
                <c:pt idx="47965">
                  <c:v>-0.370720438874931</c:v>
                </c:pt>
                <c:pt idx="47966">
                  <c:v>-0.36743138350203097</c:v>
                </c:pt>
                <c:pt idx="47967">
                  <c:v>-0.36376026176094101</c:v>
                </c:pt>
                <c:pt idx="47968">
                  <c:v>-0.35953104707782602</c:v>
                </c:pt>
                <c:pt idx="47969">
                  <c:v>-0.35446417438643102</c:v>
                </c:pt>
                <c:pt idx="47970">
                  <c:v>-0.34901559305055502</c:v>
                </c:pt>
                <c:pt idx="47971">
                  <c:v>-0.34327388271605203</c:v>
                </c:pt>
                <c:pt idx="47972">
                  <c:v>-0.33680676753050398</c:v>
                </c:pt>
                <c:pt idx="47973">
                  <c:v>-0.32988578062546697</c:v>
                </c:pt>
                <c:pt idx="47974">
                  <c:v>-0.32229614777073701</c:v>
                </c:pt>
                <c:pt idx="47975">
                  <c:v>-0.31429099268461702</c:v>
                </c:pt>
                <c:pt idx="47976">
                  <c:v>-0.30551183433446499</c:v>
                </c:pt>
                <c:pt idx="47977">
                  <c:v>-0.29679774057664599</c:v>
                </c:pt>
                <c:pt idx="47978">
                  <c:v>-0.28783557029691198</c:v>
                </c:pt>
                <c:pt idx="47979">
                  <c:v>-0.27777991227570498</c:v>
                </c:pt>
                <c:pt idx="47980">
                  <c:v>-0.26766258889352401</c:v>
                </c:pt>
                <c:pt idx="47981">
                  <c:v>-0.25707787695914702</c:v>
                </c:pt>
                <c:pt idx="47982">
                  <c:v>-0.24622951081918701</c:v>
                </c:pt>
                <c:pt idx="47983">
                  <c:v>-0.235342847866535</c:v>
                </c:pt>
                <c:pt idx="47984">
                  <c:v>-0.22417526104187699</c:v>
                </c:pt>
                <c:pt idx="47985">
                  <c:v>-0.212243586432114</c:v>
                </c:pt>
                <c:pt idx="47986">
                  <c:v>-0.20025938172476701</c:v>
                </c:pt>
                <c:pt idx="47987">
                  <c:v>-0.18835049733513701</c:v>
                </c:pt>
                <c:pt idx="47988">
                  <c:v>-0.17639807835479601</c:v>
                </c:pt>
                <c:pt idx="47989">
                  <c:v>-0.163999951595592</c:v>
                </c:pt>
                <c:pt idx="47990">
                  <c:v>-0.151590788418205</c:v>
                </c:pt>
                <c:pt idx="47991">
                  <c:v>-0.13914561879579701</c:v>
                </c:pt>
                <c:pt idx="47992">
                  <c:v>-0.12652603445663399</c:v>
                </c:pt>
                <c:pt idx="47993">
                  <c:v>-0.11432389162306</c:v>
                </c:pt>
                <c:pt idx="47994">
                  <c:v>-0.10190212579984299</c:v>
                </c:pt>
                <c:pt idx="47995">
                  <c:v>-8.96304200635651E-2</c:v>
                </c:pt>
                <c:pt idx="47996">
                  <c:v>-7.7341668538202193E-2</c:v>
                </c:pt>
                <c:pt idx="47997">
                  <c:v>-6.5254408840039996E-2</c:v>
                </c:pt>
                <c:pt idx="47998">
                  <c:v>-5.3520249015207501E-2</c:v>
                </c:pt>
                <c:pt idx="47999">
                  <c:v>-4.17451537431517E-2</c:v>
                </c:pt>
                <c:pt idx="48000">
                  <c:v>-3.0407546674234402E-2</c:v>
                </c:pt>
                <c:pt idx="48001">
                  <c:v>-1.8891677423852799E-2</c:v>
                </c:pt>
                <c:pt idx="48002">
                  <c:v>-7.9593225650731597E-3</c:v>
                </c:pt>
                <c:pt idx="48003">
                  <c:v>2.9865382679587801E-3</c:v>
                </c:pt>
                <c:pt idx="48004">
                  <c:v>1.3286418887213901E-2</c:v>
                </c:pt>
                <c:pt idx="48005">
                  <c:v>2.3391306328495901E-2</c:v>
                </c:pt>
                <c:pt idx="48006">
                  <c:v>3.3090834747241699E-2</c:v>
                </c:pt>
                <c:pt idx="48007">
                  <c:v>4.2428194886251103E-2</c:v>
                </c:pt>
                <c:pt idx="48008">
                  <c:v>5.1686683743526397E-2</c:v>
                </c:pt>
                <c:pt idx="48009">
                  <c:v>6.0023118754665698E-2</c:v>
                </c:pt>
                <c:pt idx="48010">
                  <c:v>6.8025181698811304E-2</c:v>
                </c:pt>
                <c:pt idx="48011">
                  <c:v>7.5869061165589197E-2</c:v>
                </c:pt>
                <c:pt idx="48012">
                  <c:v>8.3293922288345798E-2</c:v>
                </c:pt>
                <c:pt idx="48013">
                  <c:v>9.0317103959824396E-2</c:v>
                </c:pt>
                <c:pt idx="48014">
                  <c:v>9.6768383141661099E-2</c:v>
                </c:pt>
                <c:pt idx="48015">
                  <c:v>0.102605189551267</c:v>
                </c:pt>
                <c:pt idx="48016">
                  <c:v>0.108331770195779</c:v>
                </c:pt>
                <c:pt idx="48017">
                  <c:v>0.113447933425561</c:v>
                </c:pt>
                <c:pt idx="48018">
                  <c:v>0.118229528101179</c:v>
                </c:pt>
                <c:pt idx="48019">
                  <c:v>0.12274922549216601</c:v>
                </c:pt>
                <c:pt idx="48020">
                  <c:v>0.12644427332574901</c:v>
                </c:pt>
                <c:pt idx="48021">
                  <c:v>0.130116260844965</c:v>
                </c:pt>
                <c:pt idx="48022">
                  <c:v>0.13323912813021099</c:v>
                </c:pt>
                <c:pt idx="48023">
                  <c:v>0.13607395889363399</c:v>
                </c:pt>
                <c:pt idx="48024">
                  <c:v>0.13828459481528599</c:v>
                </c:pt>
                <c:pt idx="48025">
                  <c:v>0.14024118794373</c:v>
                </c:pt>
                <c:pt idx="48026">
                  <c:v>0.14195957962296901</c:v>
                </c:pt>
                <c:pt idx="48027">
                  <c:v>0.143308805806936</c:v>
                </c:pt>
                <c:pt idx="48028">
                  <c:v>0.144355646020525</c:v>
                </c:pt>
                <c:pt idx="48029">
                  <c:v>0.145160150071797</c:v>
                </c:pt>
                <c:pt idx="48030">
                  <c:v>0.145753613855091</c:v>
                </c:pt>
                <c:pt idx="48031">
                  <c:v>0.145770755687612</c:v>
                </c:pt>
                <c:pt idx="48032">
                  <c:v>0.145983630427235</c:v>
                </c:pt>
                <c:pt idx="48033">
                  <c:v>0.14606156670293799</c:v>
                </c:pt>
                <c:pt idx="48034">
                  <c:v>0.14564267209134499</c:v>
                </c:pt>
                <c:pt idx="48035">
                  <c:v>0.14524461377418099</c:v>
                </c:pt>
                <c:pt idx="48036">
                  <c:v>0.14444215691788101</c:v>
                </c:pt>
                <c:pt idx="48037">
                  <c:v>0.14387336941030399</c:v>
                </c:pt>
                <c:pt idx="48038">
                  <c:v>0.14324673378039099</c:v>
                </c:pt>
                <c:pt idx="48039">
                  <c:v>0.14271027258643701</c:v>
                </c:pt>
                <c:pt idx="48040">
                  <c:v>0.14192769209308401</c:v>
                </c:pt>
                <c:pt idx="48041">
                  <c:v>0.14081494229244201</c:v>
                </c:pt>
                <c:pt idx="48042">
                  <c:v>0.14024292177561201</c:v>
                </c:pt>
                <c:pt idx="48043">
                  <c:v>0.13972965152455</c:v>
                </c:pt>
                <c:pt idx="48044">
                  <c:v>0.13915748899560701</c:v>
                </c:pt>
                <c:pt idx="48045">
                  <c:v>0.138974905988412</c:v>
                </c:pt>
                <c:pt idx="48046">
                  <c:v>0.13841582707838801</c:v>
                </c:pt>
                <c:pt idx="48047">
                  <c:v>0.13823702776053701</c:v>
                </c:pt>
                <c:pt idx="48048">
                  <c:v>0.13843582131853099</c:v>
                </c:pt>
                <c:pt idx="48049">
                  <c:v>0.138756069882086</c:v>
                </c:pt>
                <c:pt idx="48050">
                  <c:v>0.139286528231616</c:v>
                </c:pt>
                <c:pt idx="48051">
                  <c:v>0.13995688194320699</c:v>
                </c:pt>
                <c:pt idx="48052">
                  <c:v>0.140992353845806</c:v>
                </c:pt>
                <c:pt idx="48053">
                  <c:v>0.14239651969931699</c:v>
                </c:pt>
                <c:pt idx="48054">
                  <c:v>0.144118081212566</c:v>
                </c:pt>
                <c:pt idx="48055">
                  <c:v>0.14628354705001201</c:v>
                </c:pt>
                <c:pt idx="48056">
                  <c:v>0.148450097719276</c:v>
                </c:pt>
                <c:pt idx="48057">
                  <c:v>0.151202448163894</c:v>
                </c:pt>
                <c:pt idx="48058">
                  <c:v>0.154169845115006</c:v>
                </c:pt>
                <c:pt idx="48059">
                  <c:v>0.15784886524466499</c:v>
                </c:pt>
                <c:pt idx="48060">
                  <c:v>0.161613720034474</c:v>
                </c:pt>
                <c:pt idx="48061">
                  <c:v>0.165928233456413</c:v>
                </c:pt>
                <c:pt idx="48062">
                  <c:v>0.17035736617889699</c:v>
                </c:pt>
                <c:pt idx="48063">
                  <c:v>0.17524457766648899</c:v>
                </c:pt>
                <c:pt idx="48064">
                  <c:v>0.18073159127625299</c:v>
                </c:pt>
                <c:pt idx="48065">
                  <c:v>0.18660074500828</c:v>
                </c:pt>
                <c:pt idx="48066">
                  <c:v>0.193167432392332</c:v>
                </c:pt>
                <c:pt idx="48067">
                  <c:v>0.19939663165091501</c:v>
                </c:pt>
                <c:pt idx="48068">
                  <c:v>0.206245530967542</c:v>
                </c:pt>
                <c:pt idx="48069">
                  <c:v>0.21386223496207399</c:v>
                </c:pt>
                <c:pt idx="48070">
                  <c:v>0.22144687884807199</c:v>
                </c:pt>
                <c:pt idx="48071">
                  <c:v>0.2299350118124</c:v>
                </c:pt>
                <c:pt idx="48072">
                  <c:v>0.238103565756593</c:v>
                </c:pt>
                <c:pt idx="48073">
                  <c:v>0.247121769590326</c:v>
                </c:pt>
                <c:pt idx="48074">
                  <c:v>0.25588657695267503</c:v>
                </c:pt>
                <c:pt idx="48075">
                  <c:v>0.26570256198684</c:v>
                </c:pt>
                <c:pt idx="48076">
                  <c:v>0.27556277571725402</c:v>
                </c:pt>
                <c:pt idx="48077">
                  <c:v>0.28551024976234901</c:v>
                </c:pt>
                <c:pt idx="48078">
                  <c:v>0.29564920491392399</c:v>
                </c:pt>
                <c:pt idx="48079">
                  <c:v>0.306158493566485</c:v>
                </c:pt>
                <c:pt idx="48080">
                  <c:v>0.31691608076658201</c:v>
                </c:pt>
                <c:pt idx="48081">
                  <c:v>0.32765296066344102</c:v>
                </c:pt>
                <c:pt idx="48082">
                  <c:v>0.33860612557550501</c:v>
                </c:pt>
                <c:pt idx="48083">
                  <c:v>0.34960186183136399</c:v>
                </c:pt>
                <c:pt idx="48084">
                  <c:v>0.36063230462192097</c:v>
                </c:pt>
                <c:pt idx="48085">
                  <c:v>0.37198869260659001</c:v>
                </c:pt>
                <c:pt idx="48086">
                  <c:v>0.38295989794853702</c:v>
                </c:pt>
                <c:pt idx="48087">
                  <c:v>0.39437975242658302</c:v>
                </c:pt>
                <c:pt idx="48088">
                  <c:v>0.40562643371196899</c:v>
                </c:pt>
                <c:pt idx="48089">
                  <c:v>0.41685884204076401</c:v>
                </c:pt>
                <c:pt idx="48090">
                  <c:v>0.42798270143508899</c:v>
                </c:pt>
                <c:pt idx="48091">
                  <c:v>0.43867552086720502</c:v>
                </c:pt>
                <c:pt idx="48092">
                  <c:v>0.45014874836393198</c:v>
                </c:pt>
                <c:pt idx="48093">
                  <c:v>0.46061017860033798</c:v>
                </c:pt>
                <c:pt idx="48094">
                  <c:v>0.47117498338463798</c:v>
                </c:pt>
                <c:pt idx="48095">
                  <c:v>0.48138010165870099</c:v>
                </c:pt>
                <c:pt idx="48096">
                  <c:v>0.49132289058276302</c:v>
                </c:pt>
                <c:pt idx="48097">
                  <c:v>0.50138276131105397</c:v>
                </c:pt>
                <c:pt idx="48098">
                  <c:v>0.51057228270538402</c:v>
                </c:pt>
                <c:pt idx="48099">
                  <c:v>0.51958748434204105</c:v>
                </c:pt>
                <c:pt idx="48100">
                  <c:v>0.52805424615419305</c:v>
                </c:pt>
                <c:pt idx="48101">
                  <c:v>0.53651833381042802</c:v>
                </c:pt>
                <c:pt idx="48102">
                  <c:v>0.544346850102298</c:v>
                </c:pt>
                <c:pt idx="48103">
                  <c:v>0.55197314595673697</c:v>
                </c:pt>
                <c:pt idx="48104">
                  <c:v>0.55882869471852104</c:v>
                </c:pt>
                <c:pt idx="48105">
                  <c:v>0.56534119624194601</c:v>
                </c:pt>
                <c:pt idx="48106">
                  <c:v>0.57140165942993004</c:v>
                </c:pt>
                <c:pt idx="48107">
                  <c:v>0.57695316159994703</c:v>
                </c:pt>
                <c:pt idx="48108">
                  <c:v>0.58231328861660103</c:v>
                </c:pt>
                <c:pt idx="48109">
                  <c:v>0.58653193256713898</c:v>
                </c:pt>
                <c:pt idx="48110">
                  <c:v>0.59062623755330301</c:v>
                </c:pt>
                <c:pt idx="48111">
                  <c:v>0.59393127884556196</c:v>
                </c:pt>
                <c:pt idx="48112">
                  <c:v>0.596647661543668</c:v>
                </c:pt>
                <c:pt idx="48113">
                  <c:v>0.59905392779776301</c:v>
                </c:pt>
                <c:pt idx="48114">
                  <c:v>0.60074493581592903</c:v>
                </c:pt>
                <c:pt idx="48115">
                  <c:v>0.60191400973559595</c:v>
                </c:pt>
                <c:pt idx="48116">
                  <c:v>0.602199654948815</c:v>
                </c:pt>
                <c:pt idx="48117">
                  <c:v>0.60248655191398404</c:v>
                </c:pt>
                <c:pt idx="48118">
                  <c:v>0.60192822527018797</c:v>
                </c:pt>
                <c:pt idx="48119">
                  <c:v>0.60098783216251495</c:v>
                </c:pt>
                <c:pt idx="48120">
                  <c:v>0.59908600607835705</c:v>
                </c:pt>
                <c:pt idx="48121">
                  <c:v>0.59693939339103397</c:v>
                </c:pt>
                <c:pt idx="48122">
                  <c:v>0.594273242795886</c:v>
                </c:pt>
                <c:pt idx="48123">
                  <c:v>0.59109479266091303</c:v>
                </c:pt>
                <c:pt idx="48124">
                  <c:v>0.58753095041736902</c:v>
                </c:pt>
                <c:pt idx="48125">
                  <c:v>0.58311419753024996</c:v>
                </c:pt>
                <c:pt idx="48126">
                  <c:v>0.57841892289119201</c:v>
                </c:pt>
                <c:pt idx="48127">
                  <c:v>0.573483926236522</c:v>
                </c:pt>
                <c:pt idx="48128">
                  <c:v>0.56803040304093</c:v>
                </c:pt>
                <c:pt idx="48129">
                  <c:v>0.56235991398427998</c:v>
                </c:pt>
                <c:pt idx="48130">
                  <c:v>0.55615016504896297</c:v>
                </c:pt>
                <c:pt idx="48131">
                  <c:v>0.54947909162018604</c:v>
                </c:pt>
                <c:pt idx="48132">
                  <c:v>0.542705404865372</c:v>
                </c:pt>
                <c:pt idx="48133">
                  <c:v>0.53578375448886995</c:v>
                </c:pt>
                <c:pt idx="48134">
                  <c:v>0.52847560128981996</c:v>
                </c:pt>
                <c:pt idx="48135">
                  <c:v>0.52122878003389195</c:v>
                </c:pt>
                <c:pt idx="48136">
                  <c:v>0.51340627241786396</c:v>
                </c:pt>
                <c:pt idx="48137">
                  <c:v>0.50580299309850996</c:v>
                </c:pt>
                <c:pt idx="48138">
                  <c:v>0.49783918949667499</c:v>
                </c:pt>
                <c:pt idx="48139">
                  <c:v>0.489835202909013</c:v>
                </c:pt>
                <c:pt idx="48140">
                  <c:v>0.48213142562745498</c:v>
                </c:pt>
                <c:pt idx="48141">
                  <c:v>0.47406802318792401</c:v>
                </c:pt>
                <c:pt idx="48142">
                  <c:v>0.46629788786995202</c:v>
                </c:pt>
                <c:pt idx="48143">
                  <c:v>0.45850131958439699</c:v>
                </c:pt>
                <c:pt idx="48144">
                  <c:v>0.450825016134979</c:v>
                </c:pt>
                <c:pt idx="48145">
                  <c:v>0.44330598789699399</c:v>
                </c:pt>
                <c:pt idx="48146">
                  <c:v>0.436107532202265</c:v>
                </c:pt>
                <c:pt idx="48147">
                  <c:v>0.42883053435844798</c:v>
                </c:pt>
                <c:pt idx="48148">
                  <c:v>0.42199549565549899</c:v>
                </c:pt>
                <c:pt idx="48149">
                  <c:v>0.41547028985588103</c:v>
                </c:pt>
                <c:pt idx="48150">
                  <c:v>0.40937255928608202</c:v>
                </c:pt>
                <c:pt idx="48151">
                  <c:v>0.40353080874090203</c:v>
                </c:pt>
                <c:pt idx="48152">
                  <c:v>0.39806568051659003</c:v>
                </c:pt>
                <c:pt idx="48153">
                  <c:v>0.39300170110170402</c:v>
                </c:pt>
                <c:pt idx="48154">
                  <c:v>0.38833336711405603</c:v>
                </c:pt>
                <c:pt idx="48155">
                  <c:v>0.38438701422068899</c:v>
                </c:pt>
                <c:pt idx="48156">
                  <c:v>0.38079628578414298</c:v>
                </c:pt>
                <c:pt idx="48157">
                  <c:v>0.37769080695875501</c:v>
                </c:pt>
                <c:pt idx="48158">
                  <c:v>0.374997908321068</c:v>
                </c:pt>
                <c:pt idx="48159">
                  <c:v>0.37321830799185102</c:v>
                </c:pt>
                <c:pt idx="48160">
                  <c:v>0.37186202698918802</c:v>
                </c:pt>
                <c:pt idx="48161">
                  <c:v>0.371194003110976</c:v>
                </c:pt>
                <c:pt idx="48162">
                  <c:v>0.370655763533626</c:v>
                </c:pt>
                <c:pt idx="48163">
                  <c:v>0.37117443866112498</c:v>
                </c:pt>
                <c:pt idx="48164">
                  <c:v>0.372382561519293</c:v>
                </c:pt>
                <c:pt idx="48165">
                  <c:v>0.37415630903706198</c:v>
                </c:pt>
                <c:pt idx="48166">
                  <c:v>0.37653236576934701</c:v>
                </c:pt>
                <c:pt idx="48167">
                  <c:v>0.37936522985122201</c:v>
                </c:pt>
                <c:pt idx="48168">
                  <c:v>0.38292442429103701</c:v>
                </c:pt>
                <c:pt idx="48169">
                  <c:v>0.38744975539411702</c:v>
                </c:pt>
                <c:pt idx="48170">
                  <c:v>0.39228164904186402</c:v>
                </c:pt>
                <c:pt idx="48171">
                  <c:v>0.39789509990685301</c:v>
                </c:pt>
                <c:pt idx="48172">
                  <c:v>0.40384885968062101</c:v>
                </c:pt>
                <c:pt idx="48173">
                  <c:v>0.41074655354246198</c:v>
                </c:pt>
                <c:pt idx="48174">
                  <c:v>0.41783498851908601</c:v>
                </c:pt>
                <c:pt idx="48175">
                  <c:v>0.42578325616450602</c:v>
                </c:pt>
                <c:pt idx="48176">
                  <c:v>0.43402935131686698</c:v>
                </c:pt>
                <c:pt idx="48177">
                  <c:v>0.443069256890602</c:v>
                </c:pt>
                <c:pt idx="48178">
                  <c:v>0.45238710657940101</c:v>
                </c:pt>
                <c:pt idx="48179">
                  <c:v>0.46214974921646601</c:v>
                </c:pt>
                <c:pt idx="48180">
                  <c:v>0.47234466897732802</c:v>
                </c:pt>
                <c:pt idx="48181">
                  <c:v>0.48294457770925697</c:v>
                </c:pt>
                <c:pt idx="48182">
                  <c:v>0.49405583825613802</c:v>
                </c:pt>
                <c:pt idx="48183">
                  <c:v>0.50536258400942002</c:v>
                </c:pt>
                <c:pt idx="48184">
                  <c:v>0.51670666888310401</c:v>
                </c:pt>
                <c:pt idx="48185">
                  <c:v>0.52862512418220398</c:v>
                </c:pt>
                <c:pt idx="48186">
                  <c:v>0.54090192254249303</c:v>
                </c:pt>
                <c:pt idx="48187">
                  <c:v>0.55280241978797195</c:v>
                </c:pt>
                <c:pt idx="48188">
                  <c:v>0.56527918539399502</c:v>
                </c:pt>
                <c:pt idx="48189">
                  <c:v>0.57745797590467196</c:v>
                </c:pt>
                <c:pt idx="48190">
                  <c:v>0.58981140633290996</c:v>
                </c:pt>
                <c:pt idx="48191">
                  <c:v>0.60220807342896499</c:v>
                </c:pt>
                <c:pt idx="48192">
                  <c:v>0.61457657455370596</c:v>
                </c:pt>
                <c:pt idx="48193">
                  <c:v>0.62682513847774701</c:v>
                </c:pt>
                <c:pt idx="48194">
                  <c:v>0.63895342393606003</c:v>
                </c:pt>
                <c:pt idx="48195">
                  <c:v>0.65110645003983603</c:v>
                </c:pt>
                <c:pt idx="48196">
                  <c:v>0.66273257439912203</c:v>
                </c:pt>
                <c:pt idx="48197">
                  <c:v>0.67407035408992899</c:v>
                </c:pt>
                <c:pt idx="48198">
                  <c:v>0.68528608971344596</c:v>
                </c:pt>
                <c:pt idx="48199">
                  <c:v>0.69644801148135604</c:v>
                </c:pt>
                <c:pt idx="48200">
                  <c:v>0.70653178771406899</c:v>
                </c:pt>
                <c:pt idx="48201">
                  <c:v>0.71660874043107103</c:v>
                </c:pt>
                <c:pt idx="48202">
                  <c:v>0.72624654688633306</c:v>
                </c:pt>
                <c:pt idx="48203">
                  <c:v>0.73503322047318997</c:v>
                </c:pt>
                <c:pt idx="48204">
                  <c:v>0.74410934962356301</c:v>
                </c:pt>
                <c:pt idx="48205">
                  <c:v>0.75189053156501995</c:v>
                </c:pt>
                <c:pt idx="48206">
                  <c:v>0.75910887689713002</c:v>
                </c:pt>
                <c:pt idx="48207">
                  <c:v>0.76596890490750402</c:v>
                </c:pt>
                <c:pt idx="48208">
                  <c:v>0.77212370664525598</c:v>
                </c:pt>
                <c:pt idx="48209">
                  <c:v>0.77790444693949801</c:v>
                </c:pt>
                <c:pt idx="48210">
                  <c:v>0.78257879507900596</c:v>
                </c:pt>
                <c:pt idx="48211">
                  <c:v>0.78668050977399895</c:v>
                </c:pt>
                <c:pt idx="48212">
                  <c:v>0.79048661796567599</c:v>
                </c:pt>
                <c:pt idx="48213">
                  <c:v>0.79293258885218998</c:v>
                </c:pt>
                <c:pt idx="48214">
                  <c:v>0.79513038588900598</c:v>
                </c:pt>
                <c:pt idx="48215">
                  <c:v>0.79632671446157599</c:v>
                </c:pt>
                <c:pt idx="48216">
                  <c:v>0.79642998496248996</c:v>
                </c:pt>
                <c:pt idx="48217">
                  <c:v>0.79669994703534197</c:v>
                </c:pt>
                <c:pt idx="48218">
                  <c:v>0.79542569807478902</c:v>
                </c:pt>
                <c:pt idx="48219">
                  <c:v>0.79354417586477199</c:v>
                </c:pt>
                <c:pt idx="48220">
                  <c:v>0.79102341781845198</c:v>
                </c:pt>
                <c:pt idx="48221">
                  <c:v>0.78772893105095798</c:v>
                </c:pt>
                <c:pt idx="48222">
                  <c:v>0.78395920330514002</c:v>
                </c:pt>
                <c:pt idx="48223">
                  <c:v>0.77896981401716003</c:v>
                </c:pt>
                <c:pt idx="48224">
                  <c:v>0.773680212909719</c:v>
                </c:pt>
                <c:pt idx="48225">
                  <c:v>0.767641470078542</c:v>
                </c:pt>
                <c:pt idx="48226">
                  <c:v>0.76100949773871995</c:v>
                </c:pt>
                <c:pt idx="48227">
                  <c:v>0.75373551653257898</c:v>
                </c:pt>
                <c:pt idx="48228">
                  <c:v>0.74557213979305403</c:v>
                </c:pt>
                <c:pt idx="48229">
                  <c:v>0.737198524910329</c:v>
                </c:pt>
                <c:pt idx="48230">
                  <c:v>0.72788387374880803</c:v>
                </c:pt>
                <c:pt idx="48231">
                  <c:v>0.71844166518485297</c:v>
                </c:pt>
                <c:pt idx="48232">
                  <c:v>0.70802969231047896</c:v>
                </c:pt>
                <c:pt idx="48233">
                  <c:v>0.69758297872692798</c:v>
                </c:pt>
                <c:pt idx="48234">
                  <c:v>0.68650867220193601</c:v>
                </c:pt>
                <c:pt idx="48235">
                  <c:v>0.67512073900064196</c:v>
                </c:pt>
                <c:pt idx="48236">
                  <c:v>0.66380681434375799</c:v>
                </c:pt>
                <c:pt idx="48237">
                  <c:v>0.65157872628661895</c:v>
                </c:pt>
                <c:pt idx="48238">
                  <c:v>0.63915108899426498</c:v>
                </c:pt>
                <c:pt idx="48239">
                  <c:v>0.62669788611193</c:v>
                </c:pt>
                <c:pt idx="48240">
                  <c:v>0.61395872266079798</c:v>
                </c:pt>
                <c:pt idx="48241">
                  <c:v>0.60131599578190498</c:v>
                </c:pt>
                <c:pt idx="48242">
                  <c:v>0.58818675351826699</c:v>
                </c:pt>
                <c:pt idx="48243">
                  <c:v>0.57486822171404295</c:v>
                </c:pt>
                <c:pt idx="48244">
                  <c:v>0.56215223446456597</c:v>
                </c:pt>
                <c:pt idx="48245">
                  <c:v>0.54890838230593397</c:v>
                </c:pt>
                <c:pt idx="48246">
                  <c:v>0.53611963965032505</c:v>
                </c:pt>
                <c:pt idx="48247">
                  <c:v>0.52295775160725899</c:v>
                </c:pt>
                <c:pt idx="48248">
                  <c:v>0.51009372159995603</c:v>
                </c:pt>
                <c:pt idx="48249">
                  <c:v>0.497708957944549</c:v>
                </c:pt>
                <c:pt idx="48250">
                  <c:v>0.485221307730971</c:v>
                </c:pt>
                <c:pt idx="48251">
                  <c:v>0.47303263904128501</c:v>
                </c:pt>
                <c:pt idx="48252">
                  <c:v>0.46087174529736102</c:v>
                </c:pt>
                <c:pt idx="48253">
                  <c:v>0.449419429619973</c:v>
                </c:pt>
                <c:pt idx="48254">
                  <c:v>0.43803066807181801</c:v>
                </c:pt>
                <c:pt idx="48255">
                  <c:v>0.42715015815993401</c:v>
                </c:pt>
                <c:pt idx="48256">
                  <c:v>0.41605617035982201</c:v>
                </c:pt>
                <c:pt idx="48257">
                  <c:v>0.40588422197067398</c:v>
                </c:pt>
                <c:pt idx="48258">
                  <c:v>0.39604554782749801</c:v>
                </c:pt>
                <c:pt idx="48259">
                  <c:v>0.386362362495971</c:v>
                </c:pt>
                <c:pt idx="48260">
                  <c:v>0.377266975296014</c:v>
                </c:pt>
                <c:pt idx="48261">
                  <c:v>0.368365067235779</c:v>
                </c:pt>
                <c:pt idx="48262">
                  <c:v>0.36054875391274599</c:v>
                </c:pt>
                <c:pt idx="48263">
                  <c:v>0.35288458200810102</c:v>
                </c:pt>
                <c:pt idx="48264">
                  <c:v>0.34551396061968698</c:v>
                </c:pt>
                <c:pt idx="48265">
                  <c:v>0.338540615588097</c:v>
                </c:pt>
                <c:pt idx="48266">
                  <c:v>0.33219470664244999</c:v>
                </c:pt>
                <c:pt idx="48267">
                  <c:v>0.32645302795844899</c:v>
                </c:pt>
                <c:pt idx="48268">
                  <c:v>0.32113553514391402</c:v>
                </c:pt>
                <c:pt idx="48269">
                  <c:v>0.315887577392088</c:v>
                </c:pt>
                <c:pt idx="48270">
                  <c:v>0.31115300196816598</c:v>
                </c:pt>
                <c:pt idx="48271">
                  <c:v>0.307346770961405</c:v>
                </c:pt>
                <c:pt idx="48272">
                  <c:v>0.30346312368856199</c:v>
                </c:pt>
                <c:pt idx="48273">
                  <c:v>0.30019301398881898</c:v>
                </c:pt>
                <c:pt idx="48274">
                  <c:v>0.29714726293260402</c:v>
                </c:pt>
                <c:pt idx="48275">
                  <c:v>0.29452855887071999</c:v>
                </c:pt>
                <c:pt idx="48276">
                  <c:v>0.29236609232702099</c:v>
                </c:pt>
                <c:pt idx="48277">
                  <c:v>0.29025748147449498</c:v>
                </c:pt>
                <c:pt idx="48278">
                  <c:v>0.28872090268575401</c:v>
                </c:pt>
                <c:pt idx="48279">
                  <c:v>0.28707147115807202</c:v>
                </c:pt>
                <c:pt idx="48280">
                  <c:v>0.28632265577098798</c:v>
                </c:pt>
                <c:pt idx="48281">
                  <c:v>0.28515907820376202</c:v>
                </c:pt>
                <c:pt idx="48282">
                  <c:v>0.284249139800207</c:v>
                </c:pt>
                <c:pt idx="48283">
                  <c:v>0.28367499075393798</c:v>
                </c:pt>
                <c:pt idx="48284">
                  <c:v>0.28323665882160798</c:v>
                </c:pt>
                <c:pt idx="48285">
                  <c:v>0.28288699995836297</c:v>
                </c:pt>
                <c:pt idx="48286">
                  <c:v>0.282042598271737</c:v>
                </c:pt>
                <c:pt idx="48287">
                  <c:v>0.28214100424126698</c:v>
                </c:pt>
                <c:pt idx="48288">
                  <c:v>0.28166534253813602</c:v>
                </c:pt>
                <c:pt idx="48289">
                  <c:v>0.28162528953414401</c:v>
                </c:pt>
                <c:pt idx="48290">
                  <c:v>0.28129102442297199</c:v>
                </c:pt>
                <c:pt idx="48291">
                  <c:v>0.280478816651277</c:v>
                </c:pt>
                <c:pt idx="48292">
                  <c:v>0.28009352082206501</c:v>
                </c:pt>
                <c:pt idx="48293">
                  <c:v>0.27909839135859499</c:v>
                </c:pt>
                <c:pt idx="48294">
                  <c:v>0.27854501972666301</c:v>
                </c:pt>
                <c:pt idx="48295">
                  <c:v>0.27733841121324698</c:v>
                </c:pt>
                <c:pt idx="48296">
                  <c:v>0.27585117063973702</c:v>
                </c:pt>
                <c:pt idx="48297">
                  <c:v>0.27440437786224797</c:v>
                </c:pt>
                <c:pt idx="48298">
                  <c:v>0.27277820374377698</c:v>
                </c:pt>
                <c:pt idx="48299">
                  <c:v>0.27075042730943399</c:v>
                </c:pt>
                <c:pt idx="48300">
                  <c:v>0.26842219305967702</c:v>
                </c:pt>
                <c:pt idx="48301">
                  <c:v>0.26578127508652399</c:v>
                </c:pt>
                <c:pt idx="48302">
                  <c:v>0.26295449193211201</c:v>
                </c:pt>
                <c:pt idx="48303">
                  <c:v>0.25985007428802798</c:v>
                </c:pt>
                <c:pt idx="48304">
                  <c:v>0.25602142597783001</c:v>
                </c:pt>
                <c:pt idx="48305">
                  <c:v>0.25243966058416101</c:v>
                </c:pt>
                <c:pt idx="48306">
                  <c:v>0.24791877010316199</c:v>
                </c:pt>
                <c:pt idx="48307">
                  <c:v>0.24352630847842599</c:v>
                </c:pt>
                <c:pt idx="48308">
                  <c:v>0.23865540891024001</c:v>
                </c:pt>
                <c:pt idx="48309">
                  <c:v>0.233288162090936</c:v>
                </c:pt>
                <c:pt idx="48310">
                  <c:v>0.22793107754654299</c:v>
                </c:pt>
                <c:pt idx="48311">
                  <c:v>0.22210321400327501</c:v>
                </c:pt>
                <c:pt idx="48312">
                  <c:v>0.215972002715237</c:v>
                </c:pt>
                <c:pt idx="48313">
                  <c:v>0.209161810965377</c:v>
                </c:pt>
                <c:pt idx="48314">
                  <c:v>0.20246919442123801</c:v>
                </c:pt>
                <c:pt idx="48315">
                  <c:v>0.19524875670758701</c:v>
                </c:pt>
                <c:pt idx="48316">
                  <c:v>0.18829729819396801</c:v>
                </c:pt>
                <c:pt idx="48317">
                  <c:v>0.180656886329986</c:v>
                </c:pt>
                <c:pt idx="48318">
                  <c:v>0.17263754328782699</c:v>
                </c:pt>
                <c:pt idx="48319">
                  <c:v>0.16489372818613601</c:v>
                </c:pt>
                <c:pt idx="48320">
                  <c:v>0.15627768422626101</c:v>
                </c:pt>
                <c:pt idx="48321">
                  <c:v>0.148420481433437</c:v>
                </c:pt>
                <c:pt idx="48322">
                  <c:v>0.13974697422798299</c:v>
                </c:pt>
                <c:pt idx="48323">
                  <c:v>0.13101195261998699</c:v>
                </c:pt>
                <c:pt idx="48324">
                  <c:v>0.122293064832371</c:v>
                </c:pt>
                <c:pt idx="48325">
                  <c:v>0.11349425656567801</c:v>
                </c:pt>
                <c:pt idx="48326">
                  <c:v>0.104910094480756</c:v>
                </c:pt>
                <c:pt idx="48327">
                  <c:v>9.6011760819068301E-2</c:v>
                </c:pt>
                <c:pt idx="48328">
                  <c:v>8.7242408534271801E-2</c:v>
                </c:pt>
                <c:pt idx="48329">
                  <c:v>7.8377407438117594E-2</c:v>
                </c:pt>
                <c:pt idx="48330">
                  <c:v>7.0025608565649697E-2</c:v>
                </c:pt>
                <c:pt idx="48331">
                  <c:v>6.1232604642927103E-2</c:v>
                </c:pt>
                <c:pt idx="48332">
                  <c:v>5.3026986174834902E-2</c:v>
                </c:pt>
                <c:pt idx="48333">
                  <c:v>4.4374227495030102E-2</c:v>
                </c:pt>
                <c:pt idx="48334">
                  <c:v>3.6275540093690099E-2</c:v>
                </c:pt>
                <c:pt idx="48335">
                  <c:v>2.86258311657453E-2</c:v>
                </c:pt>
                <c:pt idx="48336">
                  <c:v>2.0562770266354401E-2</c:v>
                </c:pt>
                <c:pt idx="48337">
                  <c:v>1.33830538454414E-2</c:v>
                </c:pt>
                <c:pt idx="48338">
                  <c:v>6.0669795006496399E-3</c:v>
                </c:pt>
                <c:pt idx="48339">
                  <c:v>-8.4383842831719895E-4</c:v>
                </c:pt>
                <c:pt idx="48340">
                  <c:v>-7.5786392905581599E-3</c:v>
                </c:pt>
                <c:pt idx="48341">
                  <c:v>-1.3777335170637599E-2</c:v>
                </c:pt>
                <c:pt idx="48342">
                  <c:v>-1.98397907727988E-2</c:v>
                </c:pt>
                <c:pt idx="48343">
                  <c:v>-2.5489869046934999E-2</c:v>
                </c:pt>
                <c:pt idx="48344">
                  <c:v>-3.0559818804891999E-2</c:v>
                </c:pt>
                <c:pt idx="48345">
                  <c:v>-3.5862341607077401E-2</c:v>
                </c:pt>
                <c:pt idx="48346">
                  <c:v>-4.0304778859339502E-2</c:v>
                </c:pt>
                <c:pt idx="48347">
                  <c:v>-4.4664017162017997E-2</c:v>
                </c:pt>
                <c:pt idx="48348">
                  <c:v>-4.81767306556969E-2</c:v>
                </c:pt>
                <c:pt idx="48349">
                  <c:v>-5.18356889085025E-2</c:v>
                </c:pt>
                <c:pt idx="48350">
                  <c:v>-5.5039616322268899E-2</c:v>
                </c:pt>
                <c:pt idx="48351">
                  <c:v>-5.7534813369000598E-2</c:v>
                </c:pt>
                <c:pt idx="48352">
                  <c:v>-5.9926805867078201E-2</c:v>
                </c:pt>
                <c:pt idx="48353">
                  <c:v>-6.1702797024837698E-2</c:v>
                </c:pt>
                <c:pt idx="48354">
                  <c:v>-6.3283138295878699E-2</c:v>
                </c:pt>
                <c:pt idx="48355">
                  <c:v>-6.4723369094775995E-2</c:v>
                </c:pt>
                <c:pt idx="48356">
                  <c:v>-6.5732025511820696E-2</c:v>
                </c:pt>
                <c:pt idx="48357">
                  <c:v>-6.6086976388692695E-2</c:v>
                </c:pt>
                <c:pt idx="48358">
                  <c:v>-6.6580431967661502E-2</c:v>
                </c:pt>
                <c:pt idx="48359">
                  <c:v>-6.6391009232652301E-2</c:v>
                </c:pt>
                <c:pt idx="48360">
                  <c:v>-6.6341329338223801E-2</c:v>
                </c:pt>
                <c:pt idx="48361">
                  <c:v>-6.5835006233644494E-2</c:v>
                </c:pt>
                <c:pt idx="48362">
                  <c:v>-6.4797844307456401E-2</c:v>
                </c:pt>
                <c:pt idx="48363">
                  <c:v>-6.4044099131301199E-2</c:v>
                </c:pt>
                <c:pt idx="48364">
                  <c:v>-6.2669205941942099E-2</c:v>
                </c:pt>
                <c:pt idx="48365">
                  <c:v>-6.14482806691629E-2</c:v>
                </c:pt>
                <c:pt idx="48366">
                  <c:v>-5.9936647302235101E-2</c:v>
                </c:pt>
                <c:pt idx="48367">
                  <c:v>-5.82232741584571E-2</c:v>
                </c:pt>
                <c:pt idx="48368">
                  <c:v>-5.6662641440033003E-2</c:v>
                </c:pt>
                <c:pt idx="48369">
                  <c:v>-5.4933427640025602E-2</c:v>
                </c:pt>
                <c:pt idx="48370">
                  <c:v>-5.3126785280866201E-2</c:v>
                </c:pt>
                <c:pt idx="48371">
                  <c:v>-5.1149254031613002E-2</c:v>
                </c:pt>
                <c:pt idx="48372">
                  <c:v>-4.9412677590940597E-2</c:v>
                </c:pt>
                <c:pt idx="48373">
                  <c:v>-4.7450646186419698E-2</c:v>
                </c:pt>
                <c:pt idx="48374">
                  <c:v>-4.5995969843536301E-2</c:v>
                </c:pt>
                <c:pt idx="48375">
                  <c:v>-4.42074843813113E-2</c:v>
                </c:pt>
                <c:pt idx="48376">
                  <c:v>-4.2452625960535603E-2</c:v>
                </c:pt>
                <c:pt idx="48377">
                  <c:v>-4.1293969597439598E-2</c:v>
                </c:pt>
                <c:pt idx="48378">
                  <c:v>-3.9762048871521002E-2</c:v>
                </c:pt>
                <c:pt idx="48379">
                  <c:v>-3.8885879522582899E-2</c:v>
                </c:pt>
                <c:pt idx="48380">
                  <c:v>-3.7905969458435197E-2</c:v>
                </c:pt>
                <c:pt idx="48381">
                  <c:v>-3.68535594914189E-2</c:v>
                </c:pt>
                <c:pt idx="48382">
                  <c:v>-3.6741360957339202E-2</c:v>
                </c:pt>
                <c:pt idx="48383">
                  <c:v>-3.6113952775809699E-2</c:v>
                </c:pt>
                <c:pt idx="48384">
                  <c:v>-3.6303149077066998E-2</c:v>
                </c:pt>
                <c:pt idx="48385">
                  <c:v>-3.6527622799058697E-2</c:v>
                </c:pt>
                <c:pt idx="48386">
                  <c:v>-3.6829081585212899E-2</c:v>
                </c:pt>
                <c:pt idx="48387">
                  <c:v>-3.78374887901319E-2</c:v>
                </c:pt>
                <c:pt idx="48388">
                  <c:v>-3.8871238592649203E-2</c:v>
                </c:pt>
                <c:pt idx="48389">
                  <c:v>-4.0162068121594403E-2</c:v>
                </c:pt>
                <c:pt idx="48390">
                  <c:v>-4.1906954706395903E-2</c:v>
                </c:pt>
                <c:pt idx="48391">
                  <c:v>-4.3937782852234798E-2</c:v>
                </c:pt>
                <c:pt idx="48392">
                  <c:v>-4.6094426278044602E-2</c:v>
                </c:pt>
                <c:pt idx="48393">
                  <c:v>-4.8890435630626901E-2</c:v>
                </c:pt>
                <c:pt idx="48394">
                  <c:v>-5.1509373555315797E-2</c:v>
                </c:pt>
                <c:pt idx="48395">
                  <c:v>-5.4910051518584503E-2</c:v>
                </c:pt>
                <c:pt idx="48396">
                  <c:v>-5.8428941100809498E-2</c:v>
                </c:pt>
                <c:pt idx="48397">
                  <c:v>-6.2050051250461598E-2</c:v>
                </c:pt>
                <c:pt idx="48398">
                  <c:v>-6.6276453584218797E-2</c:v>
                </c:pt>
                <c:pt idx="48399">
                  <c:v>-7.0448632836619104E-2</c:v>
                </c:pt>
                <c:pt idx="48400">
                  <c:v>-7.5118988764977898E-2</c:v>
                </c:pt>
                <c:pt idx="48401">
                  <c:v>-7.9982063600310904E-2</c:v>
                </c:pt>
                <c:pt idx="48402">
                  <c:v>-8.5021612854480802E-2</c:v>
                </c:pt>
                <c:pt idx="48403">
                  <c:v>-9.0016278012166703E-2</c:v>
                </c:pt>
                <c:pt idx="48404">
                  <c:v>-9.5846186619411106E-2</c:v>
                </c:pt>
                <c:pt idx="48405">
                  <c:v>-0.101405361869222</c:v>
                </c:pt>
                <c:pt idx="48406">
                  <c:v>-0.10733722182316401</c:v>
                </c:pt>
                <c:pt idx="48407">
                  <c:v>-0.113145161390975</c:v>
                </c:pt>
                <c:pt idx="48408">
                  <c:v>-0.118935827653102</c:v>
                </c:pt>
                <c:pt idx="48409">
                  <c:v>-0.12529830839582001</c:v>
                </c:pt>
                <c:pt idx="48410">
                  <c:v>-0.131608331949817</c:v>
                </c:pt>
                <c:pt idx="48411">
                  <c:v>-0.13798914114187799</c:v>
                </c:pt>
                <c:pt idx="48412">
                  <c:v>-0.14433557823659901</c:v>
                </c:pt>
                <c:pt idx="48413">
                  <c:v>-0.15059883041331901</c:v>
                </c:pt>
                <c:pt idx="48414">
                  <c:v>-0.15696151239389</c:v>
                </c:pt>
                <c:pt idx="48415">
                  <c:v>-0.16358846270674099</c:v>
                </c:pt>
                <c:pt idx="48416">
                  <c:v>-0.16967001913430599</c:v>
                </c:pt>
                <c:pt idx="48417">
                  <c:v>-0.17600192419239499</c:v>
                </c:pt>
                <c:pt idx="48418">
                  <c:v>-0.181981284503685</c:v>
                </c:pt>
                <c:pt idx="48419">
                  <c:v>-0.18796719061917599</c:v>
                </c:pt>
                <c:pt idx="48420">
                  <c:v>-0.194323664265484</c:v>
                </c:pt>
                <c:pt idx="48421">
                  <c:v>-0.19969595402328699</c:v>
                </c:pt>
                <c:pt idx="48422">
                  <c:v>-0.20564989933210001</c:v>
                </c:pt>
                <c:pt idx="48423">
                  <c:v>-0.211095217481958</c:v>
                </c:pt>
                <c:pt idx="48424">
                  <c:v>-0.21634783080066999</c:v>
                </c:pt>
                <c:pt idx="48425">
                  <c:v>-0.221647713078927</c:v>
                </c:pt>
                <c:pt idx="48426">
                  <c:v>-0.226486041953017</c:v>
                </c:pt>
                <c:pt idx="48427">
                  <c:v>-0.231350386770376</c:v>
                </c:pt>
                <c:pt idx="48428">
                  <c:v>-0.235786157150839</c:v>
                </c:pt>
                <c:pt idx="48429">
                  <c:v>-0.24021449450690799</c:v>
                </c:pt>
                <c:pt idx="48430">
                  <c:v>-0.24394992754738401</c:v>
                </c:pt>
                <c:pt idx="48431">
                  <c:v>-0.24817297691530399</c:v>
                </c:pt>
                <c:pt idx="48432">
                  <c:v>-0.25198317427248501</c:v>
                </c:pt>
                <c:pt idx="48433">
                  <c:v>-0.25520182322414903</c:v>
                </c:pt>
                <c:pt idx="48434">
                  <c:v>-0.25850126413170998</c:v>
                </c:pt>
                <c:pt idx="48435">
                  <c:v>-0.26120624031718298</c:v>
                </c:pt>
                <c:pt idx="48436">
                  <c:v>-0.26428632585001</c:v>
                </c:pt>
                <c:pt idx="48437">
                  <c:v>-0.26702384728524903</c:v>
                </c:pt>
                <c:pt idx="48438">
                  <c:v>-0.26923249795903598</c:v>
                </c:pt>
                <c:pt idx="48439">
                  <c:v>-0.27150357311461298</c:v>
                </c:pt>
                <c:pt idx="48440">
                  <c:v>-0.27335633416299898</c:v>
                </c:pt>
                <c:pt idx="48441">
                  <c:v>-0.275337190136967</c:v>
                </c:pt>
                <c:pt idx="48442">
                  <c:v>-0.277311921887684</c:v>
                </c:pt>
                <c:pt idx="48443">
                  <c:v>-0.27873553835137399</c:v>
                </c:pt>
                <c:pt idx="48444">
                  <c:v>-0.28001059003366002</c:v>
                </c:pt>
                <c:pt idx="48445">
                  <c:v>-0.28115505105573402</c:v>
                </c:pt>
                <c:pt idx="48446">
                  <c:v>-0.28234082007209599</c:v>
                </c:pt>
                <c:pt idx="48447">
                  <c:v>-0.28360542724822002</c:v>
                </c:pt>
                <c:pt idx="48448">
                  <c:v>-0.28464890578978502</c:v>
                </c:pt>
                <c:pt idx="48449">
                  <c:v>-0.28558805556184103</c:v>
                </c:pt>
                <c:pt idx="48450">
                  <c:v>-0.28640681312713101</c:v>
                </c:pt>
                <c:pt idx="48451">
                  <c:v>-0.28730657207858801</c:v>
                </c:pt>
                <c:pt idx="48452">
                  <c:v>-0.28821402314982703</c:v>
                </c:pt>
                <c:pt idx="48453">
                  <c:v>-0.289274567886387</c:v>
                </c:pt>
                <c:pt idx="48454">
                  <c:v>-0.29005541859057199</c:v>
                </c:pt>
                <c:pt idx="48455">
                  <c:v>-0.29087661368087397</c:v>
                </c:pt>
                <c:pt idx="48456">
                  <c:v>-0.29192537600068003</c:v>
                </c:pt>
                <c:pt idx="48457">
                  <c:v>-0.29296006239418498</c:v>
                </c:pt>
                <c:pt idx="48458">
                  <c:v>-0.29407238251199203</c:v>
                </c:pt>
                <c:pt idx="48459">
                  <c:v>-0.29558100146038202</c:v>
                </c:pt>
                <c:pt idx="48460">
                  <c:v>-0.29662014514601298</c:v>
                </c:pt>
                <c:pt idx="48461">
                  <c:v>-0.29793547592136099</c:v>
                </c:pt>
                <c:pt idx="48462">
                  <c:v>-0.29969826718876302</c:v>
                </c:pt>
                <c:pt idx="48463">
                  <c:v>-0.301413152064816</c:v>
                </c:pt>
                <c:pt idx="48464">
                  <c:v>-0.30350466365041101</c:v>
                </c:pt>
                <c:pt idx="48465">
                  <c:v>-0.30525445892514902</c:v>
                </c:pt>
                <c:pt idx="48466">
                  <c:v>-0.30742118214448899</c:v>
                </c:pt>
                <c:pt idx="48467">
                  <c:v>-0.3097498737969</c:v>
                </c:pt>
                <c:pt idx="48468">
                  <c:v>-0.31228449734142499</c:v>
                </c:pt>
                <c:pt idx="48469">
                  <c:v>-0.31515998836160802</c:v>
                </c:pt>
                <c:pt idx="48470">
                  <c:v>-0.31786313509298503</c:v>
                </c:pt>
                <c:pt idx="48471">
                  <c:v>-0.32055975438417</c:v>
                </c:pt>
                <c:pt idx="48472">
                  <c:v>-0.32347241530783299</c:v>
                </c:pt>
                <c:pt idx="48473">
                  <c:v>-0.32688469210568799</c:v>
                </c:pt>
                <c:pt idx="48474">
                  <c:v>-0.33044739077563001</c:v>
                </c:pt>
                <c:pt idx="48475">
                  <c:v>-0.33389646496133002</c:v>
                </c:pt>
                <c:pt idx="48476">
                  <c:v>-0.337332982507003</c:v>
                </c:pt>
                <c:pt idx="48477">
                  <c:v>-0.34100340509635801</c:v>
                </c:pt>
                <c:pt idx="48478">
                  <c:v>-0.34489126902621597</c:v>
                </c:pt>
                <c:pt idx="48479">
                  <c:v>-0.34881942675751498</c:v>
                </c:pt>
                <c:pt idx="48480">
                  <c:v>-0.352865075843453</c:v>
                </c:pt>
                <c:pt idx="48481">
                  <c:v>-0.35659415926594601</c:v>
                </c:pt>
                <c:pt idx="48482">
                  <c:v>-0.36054013936690699</c:v>
                </c:pt>
                <c:pt idx="48483">
                  <c:v>-0.36460844493914402</c:v>
                </c:pt>
                <c:pt idx="48484">
                  <c:v>-0.36864186042953201</c:v>
                </c:pt>
                <c:pt idx="48485">
                  <c:v>-0.37232153506215998</c:v>
                </c:pt>
                <c:pt idx="48486">
                  <c:v>-0.37625773488252801</c:v>
                </c:pt>
                <c:pt idx="48487">
                  <c:v>-0.37992166476693201</c:v>
                </c:pt>
                <c:pt idx="48488">
                  <c:v>-0.38334444052844002</c:v>
                </c:pt>
                <c:pt idx="48489">
                  <c:v>-0.387194180783412</c:v>
                </c:pt>
                <c:pt idx="48490">
                  <c:v>-0.39022875270947399</c:v>
                </c:pt>
                <c:pt idx="48491">
                  <c:v>-0.39359897583792303</c:v>
                </c:pt>
                <c:pt idx="48492">
                  <c:v>-0.39642010035271702</c:v>
                </c:pt>
                <c:pt idx="48493">
                  <c:v>-0.39929098480967601</c:v>
                </c:pt>
                <c:pt idx="48494">
                  <c:v>-0.40171342281221301</c:v>
                </c:pt>
                <c:pt idx="48495">
                  <c:v>-0.40376500853775199</c:v>
                </c:pt>
                <c:pt idx="48496">
                  <c:v>-0.40585524038353998</c:v>
                </c:pt>
                <c:pt idx="48497">
                  <c:v>-0.40728440551525802</c:v>
                </c:pt>
                <c:pt idx="48498">
                  <c:v>-0.40878854344080101</c:v>
                </c:pt>
                <c:pt idx="48499">
                  <c:v>-0.40956919544946102</c:v>
                </c:pt>
                <c:pt idx="48500">
                  <c:v>-0.41022390517929602</c:v>
                </c:pt>
                <c:pt idx="48501">
                  <c:v>-0.41019693593039402</c:v>
                </c:pt>
                <c:pt idx="48502">
                  <c:v>-0.41040892375983401</c:v>
                </c:pt>
                <c:pt idx="48503">
                  <c:v>-0.40965854188714901</c:v>
                </c:pt>
                <c:pt idx="48504">
                  <c:v>-0.40853036285072702</c:v>
                </c:pt>
                <c:pt idx="48505">
                  <c:v>-0.40727700279789802</c:v>
                </c:pt>
                <c:pt idx="48506">
                  <c:v>-0.40536753269667197</c:v>
                </c:pt>
                <c:pt idx="48507">
                  <c:v>-0.40321174702102303</c:v>
                </c:pt>
                <c:pt idx="48508">
                  <c:v>-0.40022372017770302</c:v>
                </c:pt>
                <c:pt idx="48509">
                  <c:v>-0.39759564662614599</c:v>
                </c:pt>
                <c:pt idx="48510">
                  <c:v>-0.39367719798991502</c:v>
                </c:pt>
                <c:pt idx="48511">
                  <c:v>-0.38976881653857398</c:v>
                </c:pt>
                <c:pt idx="48512">
                  <c:v>-0.38528240855189599</c:v>
                </c:pt>
                <c:pt idx="48513">
                  <c:v>-0.38045585713403401</c:v>
                </c:pt>
                <c:pt idx="48514">
                  <c:v>-0.375386980328343</c:v>
                </c:pt>
                <c:pt idx="48515">
                  <c:v>-0.36948914752628997</c:v>
                </c:pt>
                <c:pt idx="48516">
                  <c:v>-0.363745306063885</c:v>
                </c:pt>
                <c:pt idx="48517">
                  <c:v>-0.35719444840942999</c:v>
                </c:pt>
                <c:pt idx="48518">
                  <c:v>-0.35064108019863899</c:v>
                </c:pt>
                <c:pt idx="48519">
                  <c:v>-0.34364308012049999</c:v>
                </c:pt>
                <c:pt idx="48520">
                  <c:v>-0.33610926709434802</c:v>
                </c:pt>
                <c:pt idx="48521">
                  <c:v>-0.32859028644911797</c:v>
                </c:pt>
                <c:pt idx="48522">
                  <c:v>-0.32054490670878699</c:v>
                </c:pt>
                <c:pt idx="48523">
                  <c:v>-0.31268269399734999</c:v>
                </c:pt>
                <c:pt idx="48524">
                  <c:v>-0.30426744092515101</c:v>
                </c:pt>
                <c:pt idx="48525">
                  <c:v>-0.29583533459271</c:v>
                </c:pt>
                <c:pt idx="48526">
                  <c:v>-0.28690228388782402</c:v>
                </c:pt>
                <c:pt idx="48527">
                  <c:v>-0.27809338409052697</c:v>
                </c:pt>
                <c:pt idx="48528">
                  <c:v>-0.26934647844091397</c:v>
                </c:pt>
                <c:pt idx="48529">
                  <c:v>-0.260565242685667</c:v>
                </c:pt>
                <c:pt idx="48530">
                  <c:v>-0.25172941709840602</c:v>
                </c:pt>
                <c:pt idx="48531">
                  <c:v>-0.24264894797942599</c:v>
                </c:pt>
                <c:pt idx="48532">
                  <c:v>-0.23389736695150201</c:v>
                </c:pt>
                <c:pt idx="48533">
                  <c:v>-0.22494504467825499</c:v>
                </c:pt>
                <c:pt idx="48534">
                  <c:v>-0.216692726445883</c:v>
                </c:pt>
                <c:pt idx="48535">
                  <c:v>-0.20807858134516799</c:v>
                </c:pt>
                <c:pt idx="48536">
                  <c:v>-0.199672965971079</c:v>
                </c:pt>
                <c:pt idx="48537">
                  <c:v>-0.19152293863961001</c:v>
                </c:pt>
                <c:pt idx="48538">
                  <c:v>-0.18377072282981799</c:v>
                </c:pt>
                <c:pt idx="48539">
                  <c:v>-0.17624866439502701</c:v>
                </c:pt>
                <c:pt idx="48540">
                  <c:v>-0.168906434675414</c:v>
                </c:pt>
                <c:pt idx="48541">
                  <c:v>-0.16203815102181901</c:v>
                </c:pt>
                <c:pt idx="48542">
                  <c:v>-0.155543760386672</c:v>
                </c:pt>
                <c:pt idx="48543">
                  <c:v>-0.149481993713315</c:v>
                </c:pt>
                <c:pt idx="48544">
                  <c:v>-0.14364836228113301</c:v>
                </c:pt>
                <c:pt idx="48545">
                  <c:v>-0.13841403001677899</c:v>
                </c:pt>
                <c:pt idx="48546">
                  <c:v>-0.13386100318605201</c:v>
                </c:pt>
                <c:pt idx="48547">
                  <c:v>-0.129277905304227</c:v>
                </c:pt>
                <c:pt idx="48548">
                  <c:v>-0.125489336087902</c:v>
                </c:pt>
                <c:pt idx="48549">
                  <c:v>-0.122084509871309</c:v>
                </c:pt>
                <c:pt idx="48550">
                  <c:v>-0.119257845824423</c:v>
                </c:pt>
                <c:pt idx="48551">
                  <c:v>-0.11721680797613999</c:v>
                </c:pt>
                <c:pt idx="48552">
                  <c:v>-0.11551015190227699</c:v>
                </c:pt>
                <c:pt idx="48553">
                  <c:v>-0.11434481723227399</c:v>
                </c:pt>
                <c:pt idx="48554">
                  <c:v>-0.11358223205151299</c:v>
                </c:pt>
                <c:pt idx="48555">
                  <c:v>-0.113692857923486</c:v>
                </c:pt>
                <c:pt idx="48556">
                  <c:v>-0.11434240553050901</c:v>
                </c:pt>
                <c:pt idx="48557">
                  <c:v>-0.11552326855669</c:v>
                </c:pt>
                <c:pt idx="48558">
                  <c:v>-0.11694180581692699</c:v>
                </c:pt>
                <c:pt idx="48559">
                  <c:v>-0.119288098612876</c:v>
                </c:pt>
                <c:pt idx="48560">
                  <c:v>-0.121871182581128</c:v>
                </c:pt>
                <c:pt idx="48561">
                  <c:v>-0.125293684155563</c:v>
                </c:pt>
                <c:pt idx="48562">
                  <c:v>-0.12920316040882701</c:v>
                </c:pt>
                <c:pt idx="48563">
                  <c:v>-0.13317581743161999</c:v>
                </c:pt>
                <c:pt idx="48564">
                  <c:v>-0.137835103469719</c:v>
                </c:pt>
                <c:pt idx="48565">
                  <c:v>-0.143160278547796</c:v>
                </c:pt>
                <c:pt idx="48566">
                  <c:v>-0.148756596148654</c:v>
                </c:pt>
                <c:pt idx="48567">
                  <c:v>-0.154563592978949</c:v>
                </c:pt>
                <c:pt idx="48568">
                  <c:v>-0.161113691938646</c:v>
                </c:pt>
                <c:pt idx="48569">
                  <c:v>-0.16787132659270201</c:v>
                </c:pt>
                <c:pt idx="48570">
                  <c:v>-0.174876982260396</c:v>
                </c:pt>
                <c:pt idx="48571">
                  <c:v>-0.18230289342645101</c:v>
                </c:pt>
                <c:pt idx="48572">
                  <c:v>-0.18974545557675199</c:v>
                </c:pt>
                <c:pt idx="48573">
                  <c:v>-0.19776422971506699</c:v>
                </c:pt>
                <c:pt idx="48574">
                  <c:v>-0.20573293057156999</c:v>
                </c:pt>
                <c:pt idx="48575">
                  <c:v>-0.21381789025235001</c:v>
                </c:pt>
                <c:pt idx="48576">
                  <c:v>-0.222005584684632</c:v>
                </c:pt>
                <c:pt idx="48577">
                  <c:v>-0.230575722141595</c:v>
                </c:pt>
                <c:pt idx="48578">
                  <c:v>-0.23938831190948601</c:v>
                </c:pt>
                <c:pt idx="48579">
                  <c:v>-0.24760830557105801</c:v>
                </c:pt>
                <c:pt idx="48580">
                  <c:v>-0.256206401770466</c:v>
                </c:pt>
                <c:pt idx="48581">
                  <c:v>-0.26447345991674098</c:v>
                </c:pt>
                <c:pt idx="48582">
                  <c:v>-0.27290561157460802</c:v>
                </c:pt>
                <c:pt idx="48583">
                  <c:v>-0.28132968087336402</c:v>
                </c:pt>
                <c:pt idx="48584">
                  <c:v>-0.28959645893568597</c:v>
                </c:pt>
                <c:pt idx="48585">
                  <c:v>-0.29729880225618199</c:v>
                </c:pt>
                <c:pt idx="48586">
                  <c:v>-0.30510790535118198</c:v>
                </c:pt>
                <c:pt idx="48587">
                  <c:v>-0.31285984376715897</c:v>
                </c:pt>
                <c:pt idx="48588">
                  <c:v>-0.32030121471130601</c:v>
                </c:pt>
                <c:pt idx="48589">
                  <c:v>-0.32721490740963799</c:v>
                </c:pt>
                <c:pt idx="48590">
                  <c:v>-0.33365095386479399</c:v>
                </c:pt>
                <c:pt idx="48591">
                  <c:v>-0.33998474440224802</c:v>
                </c:pt>
                <c:pt idx="48592">
                  <c:v>-0.346045113171222</c:v>
                </c:pt>
                <c:pt idx="48593">
                  <c:v>-0.35198805201744998</c:v>
                </c:pt>
                <c:pt idx="48594">
                  <c:v>-0.35716686034267597</c:v>
                </c:pt>
                <c:pt idx="48595">
                  <c:v>-0.36182885262009601</c:v>
                </c:pt>
                <c:pt idx="48596">
                  <c:v>-0.36630234710248</c:v>
                </c:pt>
                <c:pt idx="48597">
                  <c:v>-0.37037837097109599</c:v>
                </c:pt>
                <c:pt idx="48598">
                  <c:v>-0.374127750829443</c:v>
                </c:pt>
                <c:pt idx="48599">
                  <c:v>-0.37709347714456298</c:v>
                </c:pt>
                <c:pt idx="48600">
                  <c:v>-0.38009426812383501</c:v>
                </c:pt>
                <c:pt idx="48601">
                  <c:v>-0.38204884908171799</c:v>
                </c:pt>
                <c:pt idx="48602">
                  <c:v>-0.38378453063719498</c:v>
                </c:pt>
                <c:pt idx="48603">
                  <c:v>-0.38484150006369999</c:v>
                </c:pt>
                <c:pt idx="48604">
                  <c:v>-0.38584574005359101</c:v>
                </c:pt>
                <c:pt idx="48605">
                  <c:v>-0.386692702191199</c:v>
                </c:pt>
                <c:pt idx="48606">
                  <c:v>-0.38620033333628001</c:v>
                </c:pt>
                <c:pt idx="48607">
                  <c:v>-0.38579172331615402</c:v>
                </c:pt>
                <c:pt idx="48608">
                  <c:v>-0.38483476305486097</c:v>
                </c:pt>
                <c:pt idx="48609">
                  <c:v>-0.38362942183534898</c:v>
                </c:pt>
                <c:pt idx="48610">
                  <c:v>-0.38233777858524298</c:v>
                </c:pt>
                <c:pt idx="48611">
                  <c:v>-0.38017253136371698</c:v>
                </c:pt>
                <c:pt idx="48612">
                  <c:v>-0.37776911113634798</c:v>
                </c:pt>
                <c:pt idx="48613">
                  <c:v>-0.37498960020279398</c:v>
                </c:pt>
                <c:pt idx="48614">
                  <c:v>-0.37198756543087302</c:v>
                </c:pt>
                <c:pt idx="48615">
                  <c:v>-0.36899062943259803</c:v>
                </c:pt>
                <c:pt idx="48616">
                  <c:v>-0.36516487861012997</c:v>
                </c:pt>
                <c:pt idx="48617">
                  <c:v>-0.36119753128877602</c:v>
                </c:pt>
                <c:pt idx="48618">
                  <c:v>-0.35732838915644199</c:v>
                </c:pt>
                <c:pt idx="48619">
                  <c:v>-0.35306653853959802</c:v>
                </c:pt>
                <c:pt idx="48620">
                  <c:v>-0.34907817217561898</c:v>
                </c:pt>
                <c:pt idx="48621">
                  <c:v>-0.34444135984635099</c:v>
                </c:pt>
                <c:pt idx="48622">
                  <c:v>-0.33979340228028299</c:v>
                </c:pt>
                <c:pt idx="48623">
                  <c:v>-0.33513654874778598</c:v>
                </c:pt>
                <c:pt idx="48624">
                  <c:v>-0.33019353966338999</c:v>
                </c:pt>
                <c:pt idx="48625">
                  <c:v>-0.325734646078776</c:v>
                </c:pt>
                <c:pt idx="48626">
                  <c:v>-0.320749113155541</c:v>
                </c:pt>
                <c:pt idx="48627">
                  <c:v>-0.31609941695038302</c:v>
                </c:pt>
                <c:pt idx="48628">
                  <c:v>-0.31120848275214902</c:v>
                </c:pt>
                <c:pt idx="48629">
                  <c:v>-0.30641532864260501</c:v>
                </c:pt>
                <c:pt idx="48630">
                  <c:v>-0.30201929068213001</c:v>
                </c:pt>
                <c:pt idx="48631">
                  <c:v>-0.29731281974842899</c:v>
                </c:pt>
                <c:pt idx="48632">
                  <c:v>-0.293193728856464</c:v>
                </c:pt>
                <c:pt idx="48633">
                  <c:v>-0.28869612595735</c:v>
                </c:pt>
                <c:pt idx="48634">
                  <c:v>-0.28472470800460697</c:v>
                </c:pt>
                <c:pt idx="48635">
                  <c:v>-0.28072092787153102</c:v>
                </c:pt>
                <c:pt idx="48636">
                  <c:v>-0.27687751345084299</c:v>
                </c:pt>
                <c:pt idx="48637">
                  <c:v>-0.27359333888656201</c:v>
                </c:pt>
                <c:pt idx="48638">
                  <c:v>-0.26998978844009802</c:v>
                </c:pt>
                <c:pt idx="48639">
                  <c:v>-0.26699522573520801</c:v>
                </c:pt>
                <c:pt idx="48640">
                  <c:v>-0.263810515275194</c:v>
                </c:pt>
                <c:pt idx="48641">
                  <c:v>-0.26107306649769302</c:v>
                </c:pt>
                <c:pt idx="48642">
                  <c:v>-0.258751471071824</c:v>
                </c:pt>
                <c:pt idx="48643">
                  <c:v>-0.25645487700755898</c:v>
                </c:pt>
                <c:pt idx="48644">
                  <c:v>-0.25438808713427502</c:v>
                </c:pt>
                <c:pt idx="48645">
                  <c:v>-0.252375288775055</c:v>
                </c:pt>
                <c:pt idx="48646">
                  <c:v>-0.250806324899639</c:v>
                </c:pt>
                <c:pt idx="48647">
                  <c:v>-0.24956972177385001</c:v>
                </c:pt>
                <c:pt idx="48648">
                  <c:v>-0.24856932210103899</c:v>
                </c:pt>
                <c:pt idx="48649">
                  <c:v>-0.247304258357603</c:v>
                </c:pt>
                <c:pt idx="48650">
                  <c:v>-0.24658396112948799</c:v>
                </c:pt>
                <c:pt idx="48651">
                  <c:v>-0.24601839764216199</c:v>
                </c:pt>
                <c:pt idx="48652">
                  <c:v>-0.24567970701433101</c:v>
                </c:pt>
                <c:pt idx="48653">
                  <c:v>-0.24546225032458599</c:v>
                </c:pt>
                <c:pt idx="48654">
                  <c:v>-0.245350112513222</c:v>
                </c:pt>
                <c:pt idx="48655">
                  <c:v>-0.245304233258264</c:v>
                </c:pt>
                <c:pt idx="48656">
                  <c:v>-0.245425126243385</c:v>
                </c:pt>
                <c:pt idx="48657">
                  <c:v>-0.24583592683837299</c:v>
                </c:pt>
                <c:pt idx="48658">
                  <c:v>-0.24596513655456201</c:v>
                </c:pt>
                <c:pt idx="48659">
                  <c:v>-0.246691920359462</c:v>
                </c:pt>
                <c:pt idx="48660">
                  <c:v>-0.246926114086882</c:v>
                </c:pt>
                <c:pt idx="48661">
                  <c:v>-0.24767028221364701</c:v>
                </c:pt>
                <c:pt idx="48662">
                  <c:v>-0.24812128828180299</c:v>
                </c:pt>
                <c:pt idx="48663">
                  <c:v>-0.248365155612183</c:v>
                </c:pt>
                <c:pt idx="48664">
                  <c:v>-0.24929495796721199</c:v>
                </c:pt>
                <c:pt idx="48665">
                  <c:v>-0.249437938668022</c:v>
                </c:pt>
                <c:pt idx="48666">
                  <c:v>-0.249808464868576</c:v>
                </c:pt>
                <c:pt idx="48667">
                  <c:v>-0.25012000706471499</c:v>
                </c:pt>
                <c:pt idx="48668">
                  <c:v>-0.25022467587707697</c:v>
                </c:pt>
                <c:pt idx="48669">
                  <c:v>-0.25031218369911801</c:v>
                </c:pt>
                <c:pt idx="48670">
                  <c:v>-0.250387451197914</c:v>
                </c:pt>
                <c:pt idx="48671">
                  <c:v>-0.25008062291309502</c:v>
                </c:pt>
                <c:pt idx="48672">
                  <c:v>-0.24946738339159</c:v>
                </c:pt>
                <c:pt idx="48673">
                  <c:v>-0.24904763653435899</c:v>
                </c:pt>
                <c:pt idx="48674">
                  <c:v>-0.248259925845605</c:v>
                </c:pt>
                <c:pt idx="48675">
                  <c:v>-0.24740145125608001</c:v>
                </c:pt>
                <c:pt idx="48676">
                  <c:v>-0.24597700180985699</c:v>
                </c:pt>
                <c:pt idx="48677">
                  <c:v>-0.244330984684129</c:v>
                </c:pt>
                <c:pt idx="48678">
                  <c:v>-0.24282143183521401</c:v>
                </c:pt>
                <c:pt idx="48679">
                  <c:v>-0.24089959334368999</c:v>
                </c:pt>
                <c:pt idx="48680">
                  <c:v>-0.23867867380517899</c:v>
                </c:pt>
                <c:pt idx="48681">
                  <c:v>-0.236002676718538</c:v>
                </c:pt>
                <c:pt idx="48682">
                  <c:v>-0.23322235735987601</c:v>
                </c:pt>
                <c:pt idx="48683">
                  <c:v>-0.23042740254657901</c:v>
                </c:pt>
                <c:pt idx="48684">
                  <c:v>-0.22721045798091999</c:v>
                </c:pt>
                <c:pt idx="48685">
                  <c:v>-0.22346765306514099</c:v>
                </c:pt>
                <c:pt idx="48686">
                  <c:v>-0.219678093384303</c:v>
                </c:pt>
                <c:pt idx="48687">
                  <c:v>-0.21561636440399701</c:v>
                </c:pt>
                <c:pt idx="48688">
                  <c:v>-0.211421321170669</c:v>
                </c:pt>
                <c:pt idx="48689">
                  <c:v>-0.206785860369288</c:v>
                </c:pt>
                <c:pt idx="48690">
                  <c:v>-0.20197823750025401</c:v>
                </c:pt>
                <c:pt idx="48691">
                  <c:v>-0.19712266989615301</c:v>
                </c:pt>
                <c:pt idx="48692">
                  <c:v>-0.19154731399132499</c:v>
                </c:pt>
                <c:pt idx="48693">
                  <c:v>-0.18630993959615899</c:v>
                </c:pt>
                <c:pt idx="48694">
                  <c:v>-0.18017882861482101</c:v>
                </c:pt>
                <c:pt idx="48695">
                  <c:v>-0.174651460841838</c:v>
                </c:pt>
                <c:pt idx="48696">
                  <c:v>-0.16892025395003299</c:v>
                </c:pt>
                <c:pt idx="48697">
                  <c:v>-0.162727019983188</c:v>
                </c:pt>
                <c:pt idx="48698">
                  <c:v>-0.15636439072633601</c:v>
                </c:pt>
                <c:pt idx="48699">
                  <c:v>-0.14974964244650801</c:v>
                </c:pt>
                <c:pt idx="48700">
                  <c:v>-0.14358213503764999</c:v>
                </c:pt>
                <c:pt idx="48701">
                  <c:v>-0.13725876297714401</c:v>
                </c:pt>
                <c:pt idx="48702">
                  <c:v>-0.1308384091999</c:v>
                </c:pt>
                <c:pt idx="48703">
                  <c:v>-0.12399297424701</c:v>
                </c:pt>
                <c:pt idx="48704">
                  <c:v>-0.11745744927342899</c:v>
                </c:pt>
                <c:pt idx="48705">
                  <c:v>-0.11109037290566399</c:v>
                </c:pt>
                <c:pt idx="48706">
                  <c:v>-0.104838713972686</c:v>
                </c:pt>
                <c:pt idx="48707">
                  <c:v>-9.8306906893521201E-2</c:v>
                </c:pt>
                <c:pt idx="48708">
                  <c:v>-9.1643392639926102E-2</c:v>
                </c:pt>
                <c:pt idx="48709">
                  <c:v>-8.5473099461715704E-2</c:v>
                </c:pt>
                <c:pt idx="48710">
                  <c:v>-7.94429154510463E-2</c:v>
                </c:pt>
                <c:pt idx="48711">
                  <c:v>-7.35568533227835E-2</c:v>
                </c:pt>
                <c:pt idx="48712">
                  <c:v>-6.7580383381109194E-2</c:v>
                </c:pt>
                <c:pt idx="48713">
                  <c:v>-6.1771941198699901E-2</c:v>
                </c:pt>
                <c:pt idx="48714">
                  <c:v>-5.6446921560695897E-2</c:v>
                </c:pt>
                <c:pt idx="48715">
                  <c:v>-5.1374985432538899E-2</c:v>
                </c:pt>
                <c:pt idx="48716">
                  <c:v>-4.6433374639032403E-2</c:v>
                </c:pt>
                <c:pt idx="48717">
                  <c:v>-4.1715254976216601E-2</c:v>
                </c:pt>
                <c:pt idx="48718">
                  <c:v>-3.74066880473191E-2</c:v>
                </c:pt>
                <c:pt idx="48719">
                  <c:v>-3.3100889527531999E-2</c:v>
                </c:pt>
                <c:pt idx="48720">
                  <c:v>-2.9329885067293799E-2</c:v>
                </c:pt>
                <c:pt idx="48721">
                  <c:v>-2.5688592785122599E-2</c:v>
                </c:pt>
                <c:pt idx="48722">
                  <c:v>-2.2565130844257899E-2</c:v>
                </c:pt>
                <c:pt idx="48723">
                  <c:v>-1.98783622602785E-2</c:v>
                </c:pt>
                <c:pt idx="48724">
                  <c:v>-1.7141924119751299E-2</c:v>
                </c:pt>
                <c:pt idx="48725">
                  <c:v>-1.4745174057128401E-2</c:v>
                </c:pt>
                <c:pt idx="48726">
                  <c:v>-1.2773011229727399E-2</c:v>
                </c:pt>
                <c:pt idx="48727">
                  <c:v>-1.14191639374428E-2</c:v>
                </c:pt>
                <c:pt idx="48728">
                  <c:v>-1.03539828431244E-2</c:v>
                </c:pt>
                <c:pt idx="48729">
                  <c:v>-9.3746943607427007E-3</c:v>
                </c:pt>
                <c:pt idx="48730">
                  <c:v>-8.6633048742538205E-3</c:v>
                </c:pt>
                <c:pt idx="48731">
                  <c:v>-8.7073805696363596E-3</c:v>
                </c:pt>
                <c:pt idx="48732">
                  <c:v>-8.8562315090669804E-3</c:v>
                </c:pt>
                <c:pt idx="48733">
                  <c:v>-9.7493658925110107E-3</c:v>
                </c:pt>
                <c:pt idx="48734">
                  <c:v>-1.04418441270419E-2</c:v>
                </c:pt>
                <c:pt idx="48735">
                  <c:v>-1.15147761030878E-2</c:v>
                </c:pt>
                <c:pt idx="48736">
                  <c:v>-1.30294264803252E-2</c:v>
                </c:pt>
                <c:pt idx="48737">
                  <c:v>-1.4973284221735E-2</c:v>
                </c:pt>
                <c:pt idx="48738">
                  <c:v>-1.7411580598455999E-2</c:v>
                </c:pt>
                <c:pt idx="48739">
                  <c:v>-1.9452074677411401E-2</c:v>
                </c:pt>
                <c:pt idx="48740">
                  <c:v>-2.2220425163846001E-2</c:v>
                </c:pt>
                <c:pt idx="48741">
                  <c:v>-2.5185471915331398E-2</c:v>
                </c:pt>
                <c:pt idx="48742">
                  <c:v>-2.8750485411312799E-2</c:v>
                </c:pt>
                <c:pt idx="48743">
                  <c:v>-3.2000513422310702E-2</c:v>
                </c:pt>
                <c:pt idx="48744">
                  <c:v>-3.5602297371193498E-2</c:v>
                </c:pt>
                <c:pt idx="48745">
                  <c:v>-3.9578272668357402E-2</c:v>
                </c:pt>
                <c:pt idx="48746">
                  <c:v>-4.3293743604487303E-2</c:v>
                </c:pt>
                <c:pt idx="48747">
                  <c:v>-4.7658741052797403E-2</c:v>
                </c:pt>
                <c:pt idx="48748">
                  <c:v>-5.19619130580697E-2</c:v>
                </c:pt>
                <c:pt idx="48749">
                  <c:v>-5.6261844880871902E-2</c:v>
                </c:pt>
                <c:pt idx="48750">
                  <c:v>-6.0933299147765997E-2</c:v>
                </c:pt>
                <c:pt idx="48751">
                  <c:v>-6.5294574991181395E-2</c:v>
                </c:pt>
                <c:pt idx="48752">
                  <c:v>-6.9988868723791106E-2</c:v>
                </c:pt>
                <c:pt idx="48753">
                  <c:v>-7.4569279658826301E-2</c:v>
                </c:pt>
                <c:pt idx="48754">
                  <c:v>-7.9318346804848797E-2</c:v>
                </c:pt>
                <c:pt idx="48755">
                  <c:v>-8.42465040850265E-2</c:v>
                </c:pt>
                <c:pt idx="48756">
                  <c:v>-8.8618454323639698E-2</c:v>
                </c:pt>
                <c:pt idx="48757">
                  <c:v>-9.3086286053563602E-2</c:v>
                </c:pt>
                <c:pt idx="48758">
                  <c:v>-9.7739633107232105E-2</c:v>
                </c:pt>
                <c:pt idx="48759">
                  <c:v>-0.101889639539737</c:v>
                </c:pt>
                <c:pt idx="48760">
                  <c:v>-0.106694863500735</c:v>
                </c:pt>
                <c:pt idx="48761">
                  <c:v>-0.110654375958934</c:v>
                </c:pt>
                <c:pt idx="48762">
                  <c:v>-0.114443328216897</c:v>
                </c:pt>
                <c:pt idx="48763">
                  <c:v>-0.118450108885848</c:v>
                </c:pt>
                <c:pt idx="48764">
                  <c:v>-0.122096057195897</c:v>
                </c:pt>
                <c:pt idx="48765">
                  <c:v>-0.12573306026290701</c:v>
                </c:pt>
                <c:pt idx="48766">
                  <c:v>-0.12900062410521701</c:v>
                </c:pt>
                <c:pt idx="48767">
                  <c:v>-0.132144898527047</c:v>
                </c:pt>
                <c:pt idx="48768">
                  <c:v>-0.134869501325977</c:v>
                </c:pt>
                <c:pt idx="48769">
                  <c:v>-0.137594065281682</c:v>
                </c:pt>
                <c:pt idx="48770">
                  <c:v>-0.13999191462527499</c:v>
                </c:pt>
                <c:pt idx="48771">
                  <c:v>-0.142005432145794</c:v>
                </c:pt>
                <c:pt idx="48772">
                  <c:v>-0.14393004735470299</c:v>
                </c:pt>
                <c:pt idx="48773">
                  <c:v>-0.14542302895256701</c:v>
                </c:pt>
                <c:pt idx="48774">
                  <c:v>-0.14694008370289599</c:v>
                </c:pt>
                <c:pt idx="48775">
                  <c:v>-0.14766360691669</c:v>
                </c:pt>
                <c:pt idx="48776">
                  <c:v>-0.14874866315434901</c:v>
                </c:pt>
                <c:pt idx="48777">
                  <c:v>-0.149429344594594</c:v>
                </c:pt>
                <c:pt idx="48778">
                  <c:v>-0.14942646706829099</c:v>
                </c:pt>
                <c:pt idx="48779">
                  <c:v>-0.14942658826862901</c:v>
                </c:pt>
                <c:pt idx="48780">
                  <c:v>-0.148803304804036</c:v>
                </c:pt>
                <c:pt idx="48781">
                  <c:v>-0.148534712575869</c:v>
                </c:pt>
                <c:pt idx="48782">
                  <c:v>-0.14763080952612501</c:v>
                </c:pt>
                <c:pt idx="48783">
                  <c:v>-0.14639605520388699</c:v>
                </c:pt>
                <c:pt idx="48784">
                  <c:v>-0.14475710639599501</c:v>
                </c:pt>
                <c:pt idx="48785">
                  <c:v>-0.14295328901496701</c:v>
                </c:pt>
                <c:pt idx="48786">
                  <c:v>-0.14075644777814</c:v>
                </c:pt>
                <c:pt idx="48787">
                  <c:v>-0.13913249011743301</c:v>
                </c:pt>
                <c:pt idx="48788">
                  <c:v>-0.136403576131265</c:v>
                </c:pt>
                <c:pt idx="48789">
                  <c:v>-0.13334980800695601</c:v>
                </c:pt>
                <c:pt idx="48790">
                  <c:v>-0.130111914913389</c:v>
                </c:pt>
                <c:pt idx="48791">
                  <c:v>-0.12705472311275301</c:v>
                </c:pt>
                <c:pt idx="48792">
                  <c:v>-0.123841230390124</c:v>
                </c:pt>
                <c:pt idx="48793">
                  <c:v>-0.120003483844511</c:v>
                </c:pt>
                <c:pt idx="48794">
                  <c:v>-0.11624404016210101</c:v>
                </c:pt>
                <c:pt idx="48795">
                  <c:v>-0.11175908543688701</c:v>
                </c:pt>
                <c:pt idx="48796">
                  <c:v>-0.107751358334317</c:v>
                </c:pt>
                <c:pt idx="48797">
                  <c:v>-0.103306626657031</c:v>
                </c:pt>
                <c:pt idx="48798">
                  <c:v>-9.8666717513550495E-2</c:v>
                </c:pt>
                <c:pt idx="48799">
                  <c:v>-9.3742305868268705E-2</c:v>
                </c:pt>
                <c:pt idx="48800">
                  <c:v>-8.8670351541811104E-2</c:v>
                </c:pt>
                <c:pt idx="48801">
                  <c:v>-8.3827207323730599E-2</c:v>
                </c:pt>
                <c:pt idx="48802">
                  <c:v>-7.8370280955863403E-2</c:v>
                </c:pt>
                <c:pt idx="48803">
                  <c:v>-7.3314223780813301E-2</c:v>
                </c:pt>
                <c:pt idx="48804">
                  <c:v>-6.7864551516294794E-2</c:v>
                </c:pt>
                <c:pt idx="48805">
                  <c:v>-6.2135739696860301E-2</c:v>
                </c:pt>
                <c:pt idx="48806">
                  <c:v>-5.6559274566459199E-2</c:v>
                </c:pt>
                <c:pt idx="48807">
                  <c:v>-5.0956124934013698E-2</c:v>
                </c:pt>
                <c:pt idx="48808">
                  <c:v>-4.5428236823424402E-2</c:v>
                </c:pt>
                <c:pt idx="48809">
                  <c:v>-3.9798522705686797E-2</c:v>
                </c:pt>
                <c:pt idx="48810">
                  <c:v>-3.3803425635445999E-2</c:v>
                </c:pt>
                <c:pt idx="48811">
                  <c:v>-2.80428935984612E-2</c:v>
                </c:pt>
                <c:pt idx="48812">
                  <c:v>-2.20958773671883E-2</c:v>
                </c:pt>
                <c:pt idx="48813">
                  <c:v>-1.6457589229633501E-2</c:v>
                </c:pt>
                <c:pt idx="48814">
                  <c:v>-1.0774925268669701E-2</c:v>
                </c:pt>
                <c:pt idx="48815">
                  <c:v>-4.7786164672646196E-3</c:v>
                </c:pt>
                <c:pt idx="48816">
                  <c:v>1.2235045210646899E-3</c:v>
                </c:pt>
                <c:pt idx="48817">
                  <c:v>7.0532162085286702E-3</c:v>
                </c:pt>
                <c:pt idx="48818">
                  <c:v>1.2672452405407099E-2</c:v>
                </c:pt>
                <c:pt idx="48819">
                  <c:v>1.8197336173411498E-2</c:v>
                </c:pt>
                <c:pt idx="48820">
                  <c:v>2.4097814712087901E-2</c:v>
                </c:pt>
                <c:pt idx="48821">
                  <c:v>2.9892341658336301E-2</c:v>
                </c:pt>
                <c:pt idx="48822">
                  <c:v>3.5541451544408201E-2</c:v>
                </c:pt>
                <c:pt idx="48823">
                  <c:v>4.0875207208846902E-2</c:v>
                </c:pt>
                <c:pt idx="48824">
                  <c:v>4.6260926407083902E-2</c:v>
                </c:pt>
                <c:pt idx="48825">
                  <c:v>5.1932192002739401E-2</c:v>
                </c:pt>
                <c:pt idx="48826">
                  <c:v>5.73091060913457E-2</c:v>
                </c:pt>
                <c:pt idx="48827">
                  <c:v>6.2794998605838703E-2</c:v>
                </c:pt>
                <c:pt idx="48828">
                  <c:v>6.7719467620719398E-2</c:v>
                </c:pt>
                <c:pt idx="48829">
                  <c:v>7.3152332502293096E-2</c:v>
                </c:pt>
                <c:pt idx="48830">
                  <c:v>7.8099729239493598E-2</c:v>
                </c:pt>
                <c:pt idx="48831">
                  <c:v>8.2918042061764605E-2</c:v>
                </c:pt>
                <c:pt idx="48832">
                  <c:v>8.8178918194803599E-2</c:v>
                </c:pt>
                <c:pt idx="48833">
                  <c:v>9.2757056782502206E-2</c:v>
                </c:pt>
                <c:pt idx="48834">
                  <c:v>9.7852307282836698E-2</c:v>
                </c:pt>
                <c:pt idx="48835">
                  <c:v>0.102378664231178</c:v>
                </c:pt>
                <c:pt idx="48836">
                  <c:v>0.107143406875276</c:v>
                </c:pt>
                <c:pt idx="48837">
                  <c:v>0.111577188917463</c:v>
                </c:pt>
                <c:pt idx="48838">
                  <c:v>0.116118552241426</c:v>
                </c:pt>
                <c:pt idx="48839">
                  <c:v>0.12055984225710099</c:v>
                </c:pt>
                <c:pt idx="48840">
                  <c:v>0.124671102404559</c:v>
                </c:pt>
                <c:pt idx="48841">
                  <c:v>0.12907980375603301</c:v>
                </c:pt>
                <c:pt idx="48842">
                  <c:v>0.133176864013937</c:v>
                </c:pt>
                <c:pt idx="48843">
                  <c:v>0.137441857456223</c:v>
                </c:pt>
                <c:pt idx="48844">
                  <c:v>0.14151903003175501</c:v>
                </c:pt>
                <c:pt idx="48845">
                  <c:v>0.14541866195317901</c:v>
                </c:pt>
                <c:pt idx="48846">
                  <c:v>0.149078013837222</c:v>
                </c:pt>
                <c:pt idx="48847">
                  <c:v>0.15302108814540399</c:v>
                </c:pt>
                <c:pt idx="48848">
                  <c:v>0.15692433218291699</c:v>
                </c:pt>
                <c:pt idx="48849">
                  <c:v>0.16044627131016401</c:v>
                </c:pt>
                <c:pt idx="48850">
                  <c:v>0.16408495995594599</c:v>
                </c:pt>
                <c:pt idx="48851">
                  <c:v>0.16765406860738499</c:v>
                </c:pt>
                <c:pt idx="48852">
                  <c:v>0.17119589819469799</c:v>
                </c:pt>
                <c:pt idx="48853">
                  <c:v>0.174603514053327</c:v>
                </c:pt>
                <c:pt idx="48854">
                  <c:v>0.178127066777095</c:v>
                </c:pt>
                <c:pt idx="48855">
                  <c:v>0.18131549249450099</c:v>
                </c:pt>
                <c:pt idx="48856">
                  <c:v>0.184736553646105</c:v>
                </c:pt>
                <c:pt idx="48857">
                  <c:v>0.18794166655731401</c:v>
                </c:pt>
                <c:pt idx="48858">
                  <c:v>0.191322318178206</c:v>
                </c:pt>
                <c:pt idx="48859">
                  <c:v>0.19444205308503801</c:v>
                </c:pt>
                <c:pt idx="48860">
                  <c:v>0.19769253397831299</c:v>
                </c:pt>
                <c:pt idx="48861">
                  <c:v>0.20107646238020299</c:v>
                </c:pt>
                <c:pt idx="48862">
                  <c:v>0.20375173254203399</c:v>
                </c:pt>
                <c:pt idx="48863">
                  <c:v>0.206878501941193</c:v>
                </c:pt>
                <c:pt idx="48864">
                  <c:v>0.20974784477091199</c:v>
                </c:pt>
                <c:pt idx="48865">
                  <c:v>0.21302082370401801</c:v>
                </c:pt>
                <c:pt idx="48866">
                  <c:v>0.215846050539651</c:v>
                </c:pt>
                <c:pt idx="48867">
                  <c:v>0.21848462750514699</c:v>
                </c:pt>
                <c:pt idx="48868">
                  <c:v>0.221345715682538</c:v>
                </c:pt>
                <c:pt idx="48869">
                  <c:v>0.22409130252509299</c:v>
                </c:pt>
                <c:pt idx="48870">
                  <c:v>0.22700757745841299</c:v>
                </c:pt>
                <c:pt idx="48871">
                  <c:v>0.22955318830566901</c:v>
                </c:pt>
                <c:pt idx="48872">
                  <c:v>0.23231839534174401</c:v>
                </c:pt>
                <c:pt idx="48873">
                  <c:v>0.23439315913815101</c:v>
                </c:pt>
                <c:pt idx="48874">
                  <c:v>0.23722656046578799</c:v>
                </c:pt>
                <c:pt idx="48875">
                  <c:v>0.23969758555658499</c:v>
                </c:pt>
                <c:pt idx="48876">
                  <c:v>0.24230255308047199</c:v>
                </c:pt>
                <c:pt idx="48877">
                  <c:v>0.24432498549091899</c:v>
                </c:pt>
                <c:pt idx="48878">
                  <c:v>0.24663091936179499</c:v>
                </c:pt>
                <c:pt idx="48879">
                  <c:v>0.24913820089747499</c:v>
                </c:pt>
                <c:pt idx="48880">
                  <c:v>0.25139380600538203</c:v>
                </c:pt>
                <c:pt idx="48881">
                  <c:v>0.25382054064113502</c:v>
                </c:pt>
                <c:pt idx="48882">
                  <c:v>0.255569550874577</c:v>
                </c:pt>
                <c:pt idx="48883">
                  <c:v>0.25788199272606299</c:v>
                </c:pt>
                <c:pt idx="48884">
                  <c:v>0.259376689827232</c:v>
                </c:pt>
                <c:pt idx="48885">
                  <c:v>0.26157645868623602</c:v>
                </c:pt>
                <c:pt idx="48886">
                  <c:v>0.26322478492971801</c:v>
                </c:pt>
                <c:pt idx="48887">
                  <c:v>0.264939662018774</c:v>
                </c:pt>
                <c:pt idx="48888">
                  <c:v>0.26671518313458598</c:v>
                </c:pt>
                <c:pt idx="48889">
                  <c:v>0.26798963334369102</c:v>
                </c:pt>
                <c:pt idx="48890">
                  <c:v>0.26990035616546398</c:v>
                </c:pt>
                <c:pt idx="48891">
                  <c:v>0.27108172201456698</c:v>
                </c:pt>
                <c:pt idx="48892">
                  <c:v>0.27273546422942602</c:v>
                </c:pt>
                <c:pt idx="48893">
                  <c:v>0.27383453704249699</c:v>
                </c:pt>
                <c:pt idx="48894">
                  <c:v>0.27504168475412999</c:v>
                </c:pt>
                <c:pt idx="48895">
                  <c:v>0.27618717030837903</c:v>
                </c:pt>
                <c:pt idx="48896">
                  <c:v>0.277274722020243</c:v>
                </c:pt>
                <c:pt idx="48897">
                  <c:v>0.27817107235696797</c:v>
                </c:pt>
                <c:pt idx="48898">
                  <c:v>0.27903006247623102</c:v>
                </c:pt>
                <c:pt idx="48899">
                  <c:v>0.27960316219669401</c:v>
                </c:pt>
                <c:pt idx="48900">
                  <c:v>0.28010429611585802</c:v>
                </c:pt>
                <c:pt idx="48901">
                  <c:v>0.28095436882735603</c:v>
                </c:pt>
                <c:pt idx="48902">
                  <c:v>0.281165013465771</c:v>
                </c:pt>
                <c:pt idx="48903">
                  <c:v>0.28191306270354</c:v>
                </c:pt>
                <c:pt idx="48904">
                  <c:v>0.28155274713264</c:v>
                </c:pt>
                <c:pt idx="48905">
                  <c:v>0.28191902255043899</c:v>
                </c:pt>
                <c:pt idx="48906">
                  <c:v>0.28198898713410703</c:v>
                </c:pt>
                <c:pt idx="48907">
                  <c:v>0.28188134840249501</c:v>
                </c:pt>
                <c:pt idx="48908">
                  <c:v>0.28199325145691301</c:v>
                </c:pt>
                <c:pt idx="48909">
                  <c:v>0.28119450578508598</c:v>
                </c:pt>
                <c:pt idx="48910">
                  <c:v>0.28102434056965903</c:v>
                </c:pt>
                <c:pt idx="48911">
                  <c:v>0.28057255496177902</c:v>
                </c:pt>
                <c:pt idx="48912">
                  <c:v>0.28004675913224197</c:v>
                </c:pt>
                <c:pt idx="48913">
                  <c:v>0.27917744852865201</c:v>
                </c:pt>
                <c:pt idx="48914">
                  <c:v>0.27819839569784999</c:v>
                </c:pt>
                <c:pt idx="48915">
                  <c:v>0.277661003067951</c:v>
                </c:pt>
                <c:pt idx="48916">
                  <c:v>0.27645625760852399</c:v>
                </c:pt>
                <c:pt idx="48917">
                  <c:v>0.275600400265264</c:v>
                </c:pt>
                <c:pt idx="48918">
                  <c:v>0.27422651677099802</c:v>
                </c:pt>
                <c:pt idx="48919">
                  <c:v>0.27320287677369898</c:v>
                </c:pt>
                <c:pt idx="48920">
                  <c:v>0.27158408561083802</c:v>
                </c:pt>
                <c:pt idx="48921">
                  <c:v>0.270164348684794</c:v>
                </c:pt>
                <c:pt idx="48922">
                  <c:v>0.26878184628249902</c:v>
                </c:pt>
                <c:pt idx="48923">
                  <c:v>0.26722093708707001</c:v>
                </c:pt>
                <c:pt idx="48924">
                  <c:v>0.26565908268669503</c:v>
                </c:pt>
                <c:pt idx="48925">
                  <c:v>0.26370790557805401</c:v>
                </c:pt>
                <c:pt idx="48926">
                  <c:v>0.26191102833862501</c:v>
                </c:pt>
                <c:pt idx="48927">
                  <c:v>0.25993006512195899</c:v>
                </c:pt>
                <c:pt idx="48928">
                  <c:v>0.25817675846709798</c:v>
                </c:pt>
                <c:pt idx="48929">
                  <c:v>0.25606281203311398</c:v>
                </c:pt>
                <c:pt idx="48930">
                  <c:v>0.25412739930526801</c:v>
                </c:pt>
                <c:pt idx="48931">
                  <c:v>0.251608578789427</c:v>
                </c:pt>
                <c:pt idx="48932">
                  <c:v>0.24960010264330401</c:v>
                </c:pt>
                <c:pt idx="48933">
                  <c:v>0.24757753998854701</c:v>
                </c:pt>
                <c:pt idx="48934">
                  <c:v>0.245430958446202</c:v>
                </c:pt>
                <c:pt idx="48935">
                  <c:v>0.243240194279846</c:v>
                </c:pt>
                <c:pt idx="48936">
                  <c:v>0.240778244701882</c:v>
                </c:pt>
                <c:pt idx="48937">
                  <c:v>0.238701480356556</c:v>
                </c:pt>
                <c:pt idx="48938">
                  <c:v>0.236282609063758</c:v>
                </c:pt>
                <c:pt idx="48939">
                  <c:v>0.23423665412348499</c:v>
                </c:pt>
                <c:pt idx="48940">
                  <c:v>0.23192313086785199</c:v>
                </c:pt>
                <c:pt idx="48941">
                  <c:v>0.229604697866305</c:v>
                </c:pt>
                <c:pt idx="48942">
                  <c:v>0.227535318345024</c:v>
                </c:pt>
                <c:pt idx="48943">
                  <c:v>0.22537689012849099</c:v>
                </c:pt>
                <c:pt idx="48944">
                  <c:v>0.223450818611866</c:v>
                </c:pt>
                <c:pt idx="48945">
                  <c:v>0.22112546215671999</c:v>
                </c:pt>
                <c:pt idx="48946">
                  <c:v>0.21948289111952199</c:v>
                </c:pt>
                <c:pt idx="48947">
                  <c:v>0.217118165005587</c:v>
                </c:pt>
                <c:pt idx="48948">
                  <c:v>0.21543718265884301</c:v>
                </c:pt>
                <c:pt idx="48949">
                  <c:v>0.21365937395439299</c:v>
                </c:pt>
                <c:pt idx="48950">
                  <c:v>0.21191931154808899</c:v>
                </c:pt>
                <c:pt idx="48951">
                  <c:v>0.21037825156390699</c:v>
                </c:pt>
                <c:pt idx="48952">
                  <c:v>0.20853433524618001</c:v>
                </c:pt>
                <c:pt idx="48953">
                  <c:v>0.207128014414486</c:v>
                </c:pt>
                <c:pt idx="48954">
                  <c:v>0.206113867107835</c:v>
                </c:pt>
                <c:pt idx="48955">
                  <c:v>0.20488799405195601</c:v>
                </c:pt>
                <c:pt idx="48956">
                  <c:v>0.203827837129999</c:v>
                </c:pt>
                <c:pt idx="48957">
                  <c:v>0.20279967902691701</c:v>
                </c:pt>
                <c:pt idx="48958">
                  <c:v>0.201850781477452</c:v>
                </c:pt>
                <c:pt idx="48959">
                  <c:v>0.20141481284944299</c:v>
                </c:pt>
                <c:pt idx="48960">
                  <c:v>0.201026632887502</c:v>
                </c:pt>
                <c:pt idx="48961">
                  <c:v>0.20060760027448901</c:v>
                </c:pt>
                <c:pt idx="48962">
                  <c:v>0.20024162894087999</c:v>
                </c:pt>
                <c:pt idx="48963">
                  <c:v>0.19987389824305199</c:v>
                </c:pt>
                <c:pt idx="48964">
                  <c:v>0.20017296530144699</c:v>
                </c:pt>
                <c:pt idx="48965">
                  <c:v>0.200337381936456</c:v>
                </c:pt>
                <c:pt idx="48966">
                  <c:v>0.200707569004695</c:v>
                </c:pt>
                <c:pt idx="48967">
                  <c:v>0.200948212557366</c:v>
                </c:pt>
                <c:pt idx="48968">
                  <c:v>0.20160879892414099</c:v>
                </c:pt>
                <c:pt idx="48969">
                  <c:v>0.20240187683031599</c:v>
                </c:pt>
                <c:pt idx="48970">
                  <c:v>0.20347249550902399</c:v>
                </c:pt>
                <c:pt idx="48971">
                  <c:v>0.204547125585262</c:v>
                </c:pt>
                <c:pt idx="48972">
                  <c:v>0.205504970591321</c:v>
                </c:pt>
                <c:pt idx="48973">
                  <c:v>0.207079103193994</c:v>
                </c:pt>
                <c:pt idx="48974">
                  <c:v>0.208385038622561</c:v>
                </c:pt>
                <c:pt idx="48975">
                  <c:v>0.210383362339471</c:v>
                </c:pt>
                <c:pt idx="48976">
                  <c:v>0.21198093192593001</c:v>
                </c:pt>
                <c:pt idx="48977">
                  <c:v>0.21394907665561</c:v>
                </c:pt>
                <c:pt idx="48978">
                  <c:v>0.21583155978218899</c:v>
                </c:pt>
                <c:pt idx="48979">
                  <c:v>0.21782751753887</c:v>
                </c:pt>
                <c:pt idx="48980">
                  <c:v>0.22055751091574899</c:v>
                </c:pt>
                <c:pt idx="48981">
                  <c:v>0.22267214683440401</c:v>
                </c:pt>
                <c:pt idx="48982">
                  <c:v>0.22546262682110699</c:v>
                </c:pt>
                <c:pt idx="48983">
                  <c:v>0.227887532421995</c:v>
                </c:pt>
                <c:pt idx="48984">
                  <c:v>0.23057237988835899</c:v>
                </c:pt>
                <c:pt idx="48985">
                  <c:v>0.23364492147619301</c:v>
                </c:pt>
                <c:pt idx="48986">
                  <c:v>0.23646583041805799</c:v>
                </c:pt>
                <c:pt idx="48987">
                  <c:v>0.23955978459317501</c:v>
                </c:pt>
                <c:pt idx="48988">
                  <c:v>0.242426131223413</c:v>
                </c:pt>
                <c:pt idx="48989">
                  <c:v>0.245530960512445</c:v>
                </c:pt>
                <c:pt idx="48990">
                  <c:v>0.24851648102976301</c:v>
                </c:pt>
                <c:pt idx="48991">
                  <c:v>0.25194818644118699</c:v>
                </c:pt>
                <c:pt idx="48992">
                  <c:v>0.25491095986351597</c:v>
                </c:pt>
                <c:pt idx="48993">
                  <c:v>0.25812633296041598</c:v>
                </c:pt>
                <c:pt idx="48994">
                  <c:v>0.26116356230344201</c:v>
                </c:pt>
                <c:pt idx="48995">
                  <c:v>0.26455327552060498</c:v>
                </c:pt>
                <c:pt idx="48996">
                  <c:v>0.267966247460655</c:v>
                </c:pt>
                <c:pt idx="48997">
                  <c:v>0.27093930232187302</c:v>
                </c:pt>
                <c:pt idx="48998">
                  <c:v>0.27429677959099902</c:v>
                </c:pt>
                <c:pt idx="48999">
                  <c:v>0.27718107764531902</c:v>
                </c:pt>
                <c:pt idx="49000">
                  <c:v>0.280575038049028</c:v>
                </c:pt>
                <c:pt idx="49001">
                  <c:v>0.28332851495315298</c:v>
                </c:pt>
                <c:pt idx="49002">
                  <c:v>0.28641212565754998</c:v>
                </c:pt>
                <c:pt idx="49003">
                  <c:v>0.28901934698720899</c:v>
                </c:pt>
                <c:pt idx="49004">
                  <c:v>0.29199955083853901</c:v>
                </c:pt>
                <c:pt idx="49005">
                  <c:v>0.294449584676302</c:v>
                </c:pt>
                <c:pt idx="49006">
                  <c:v>0.29684898827143602</c:v>
                </c:pt>
                <c:pt idx="49007">
                  <c:v>0.29957057525694297</c:v>
                </c:pt>
                <c:pt idx="49008">
                  <c:v>0.30131552768613701</c:v>
                </c:pt>
                <c:pt idx="49009">
                  <c:v>0.303897443171598</c:v>
                </c:pt>
                <c:pt idx="49010">
                  <c:v>0.30554394034276</c:v>
                </c:pt>
                <c:pt idx="49011">
                  <c:v>0.30754274139245102</c:v>
                </c:pt>
                <c:pt idx="49012">
                  <c:v>0.30910747263173899</c:v>
                </c:pt>
                <c:pt idx="49013">
                  <c:v>0.31068843572340499</c:v>
                </c:pt>
                <c:pt idx="49014">
                  <c:v>0.31192905355911899</c:v>
                </c:pt>
                <c:pt idx="49015">
                  <c:v>0.31292535601780203</c:v>
                </c:pt>
                <c:pt idx="49016">
                  <c:v>0.31378060291903398</c:v>
                </c:pt>
                <c:pt idx="49017">
                  <c:v>0.31452529678504298</c:v>
                </c:pt>
                <c:pt idx="49018">
                  <c:v>0.31527035334081499</c:v>
                </c:pt>
                <c:pt idx="49019">
                  <c:v>0.31541480126986299</c:v>
                </c:pt>
                <c:pt idx="49020">
                  <c:v>0.31577314354513197</c:v>
                </c:pt>
                <c:pt idx="49021">
                  <c:v>0.31535908065989698</c:v>
                </c:pt>
                <c:pt idx="49022">
                  <c:v>0.31557144905690399</c:v>
                </c:pt>
                <c:pt idx="49023">
                  <c:v>0.31517135377174899</c:v>
                </c:pt>
                <c:pt idx="49024">
                  <c:v>0.31459912077280699</c:v>
                </c:pt>
                <c:pt idx="49025">
                  <c:v>0.31378028828393001</c:v>
                </c:pt>
                <c:pt idx="49026">
                  <c:v>0.31269724165889801</c:v>
                </c:pt>
                <c:pt idx="49027">
                  <c:v>0.31164802934608299</c:v>
                </c:pt>
                <c:pt idx="49028">
                  <c:v>0.31038490444427702</c:v>
                </c:pt>
                <c:pt idx="49029">
                  <c:v>0.30881850361813401</c:v>
                </c:pt>
                <c:pt idx="49030">
                  <c:v>0.306963476512992</c:v>
                </c:pt>
                <c:pt idx="49031">
                  <c:v>0.30533054873369198</c:v>
                </c:pt>
                <c:pt idx="49032">
                  <c:v>0.30290000760112401</c:v>
                </c:pt>
                <c:pt idx="49033">
                  <c:v>0.30094002599897302</c:v>
                </c:pt>
                <c:pt idx="49034">
                  <c:v>0.298567986648548</c:v>
                </c:pt>
                <c:pt idx="49035">
                  <c:v>0.295944741198365</c:v>
                </c:pt>
                <c:pt idx="49036">
                  <c:v>0.2937529384366</c:v>
                </c:pt>
                <c:pt idx="49037">
                  <c:v>0.29048541399137601</c:v>
                </c:pt>
                <c:pt idx="49038">
                  <c:v>0.28773345403112899</c:v>
                </c:pt>
                <c:pt idx="49039">
                  <c:v>0.28463300475371101</c:v>
                </c:pt>
                <c:pt idx="49040">
                  <c:v>0.28164684915090499</c:v>
                </c:pt>
                <c:pt idx="49041">
                  <c:v>0.27810470636201501</c:v>
                </c:pt>
                <c:pt idx="49042">
                  <c:v>0.274700194297754</c:v>
                </c:pt>
                <c:pt idx="49043">
                  <c:v>0.27101067049533001</c:v>
                </c:pt>
                <c:pt idx="49044">
                  <c:v>0.26776969296480502</c:v>
                </c:pt>
                <c:pt idx="49045">
                  <c:v>0.26397009254829301</c:v>
                </c:pt>
                <c:pt idx="49046">
                  <c:v>0.26031686010917399</c:v>
                </c:pt>
                <c:pt idx="49047">
                  <c:v>0.25656204181723502</c:v>
                </c:pt>
                <c:pt idx="49048">
                  <c:v>0.252148234596895</c:v>
                </c:pt>
                <c:pt idx="49049">
                  <c:v>0.248753107521096</c:v>
                </c:pt>
                <c:pt idx="49050">
                  <c:v>0.24472531764830999</c:v>
                </c:pt>
                <c:pt idx="49051">
                  <c:v>0.24084127158364499</c:v>
                </c:pt>
                <c:pt idx="49052">
                  <c:v>0.236645575287039</c:v>
                </c:pt>
                <c:pt idx="49053">
                  <c:v>0.23258979788210399</c:v>
                </c:pt>
                <c:pt idx="49054">
                  <c:v>0.228507830741009</c:v>
                </c:pt>
                <c:pt idx="49055">
                  <c:v>0.22449747925691799</c:v>
                </c:pt>
                <c:pt idx="49056">
                  <c:v>0.22056255999097599</c:v>
                </c:pt>
                <c:pt idx="49057">
                  <c:v>0.21622275215123901</c:v>
                </c:pt>
                <c:pt idx="49058">
                  <c:v>0.21248581515263101</c:v>
                </c:pt>
                <c:pt idx="49059">
                  <c:v>0.20838313139164599</c:v>
                </c:pt>
                <c:pt idx="49060">
                  <c:v>0.20476399921843599</c:v>
                </c:pt>
                <c:pt idx="49061">
                  <c:v>0.20078177623390001</c:v>
                </c:pt>
                <c:pt idx="49062">
                  <c:v>0.19700184389890099</c:v>
                </c:pt>
                <c:pt idx="49063">
                  <c:v>0.19350699686578701</c:v>
                </c:pt>
                <c:pt idx="49064">
                  <c:v>0.189550954221993</c:v>
                </c:pt>
                <c:pt idx="49065">
                  <c:v>0.18629620698798199</c:v>
                </c:pt>
                <c:pt idx="49066">
                  <c:v>0.182666712177805</c:v>
                </c:pt>
                <c:pt idx="49067">
                  <c:v>0.17905848194327301</c:v>
                </c:pt>
                <c:pt idx="49068">
                  <c:v>0.17584650887407299</c:v>
                </c:pt>
                <c:pt idx="49069">
                  <c:v>0.17246703948855899</c:v>
                </c:pt>
                <c:pt idx="49070">
                  <c:v>0.169005396328228</c:v>
                </c:pt>
                <c:pt idx="49071">
                  <c:v>0.16601698662299999</c:v>
                </c:pt>
                <c:pt idx="49072">
                  <c:v>0.16299090796365301</c:v>
                </c:pt>
                <c:pt idx="49073">
                  <c:v>0.160056687449462</c:v>
                </c:pt>
                <c:pt idx="49074">
                  <c:v>0.15722136955632199</c:v>
                </c:pt>
                <c:pt idx="49075">
                  <c:v>0.154201444777327</c:v>
                </c:pt>
                <c:pt idx="49076">
                  <c:v>0.151925933303069</c:v>
                </c:pt>
                <c:pt idx="49077">
                  <c:v>0.149094758229562</c:v>
                </c:pt>
                <c:pt idx="49078">
                  <c:v>0.146876893640945</c:v>
                </c:pt>
                <c:pt idx="49079">
                  <c:v>0.144369955921721</c:v>
                </c:pt>
                <c:pt idx="49080">
                  <c:v>0.14180436132716401</c:v>
                </c:pt>
                <c:pt idx="49081">
                  <c:v>0.13974647397242199</c:v>
                </c:pt>
                <c:pt idx="49082">
                  <c:v>0.13742343964825299</c:v>
                </c:pt>
                <c:pt idx="49083">
                  <c:v>0.135317887610309</c:v>
                </c:pt>
                <c:pt idx="49084">
                  <c:v>0.13325689657061399</c:v>
                </c:pt>
                <c:pt idx="49085">
                  <c:v>0.131463491843784</c:v>
                </c:pt>
                <c:pt idx="49086">
                  <c:v>0.129354867538541</c:v>
                </c:pt>
                <c:pt idx="49087">
                  <c:v>0.127792453773309</c:v>
                </c:pt>
                <c:pt idx="49088">
                  <c:v>0.12598167100265101</c:v>
                </c:pt>
                <c:pt idx="49089">
                  <c:v>0.124401230285193</c:v>
                </c:pt>
                <c:pt idx="49090">
                  <c:v>0.122856756409397</c:v>
                </c:pt>
                <c:pt idx="49091">
                  <c:v>0.120931182379328</c:v>
                </c:pt>
                <c:pt idx="49092">
                  <c:v>0.119631207382649</c:v>
                </c:pt>
                <c:pt idx="49093">
                  <c:v>0.11799691260150499</c:v>
                </c:pt>
                <c:pt idx="49094">
                  <c:v>0.116758144562427</c:v>
                </c:pt>
                <c:pt idx="49095">
                  <c:v>0.115377546448011</c:v>
                </c:pt>
                <c:pt idx="49096">
                  <c:v>0.11384612710967799</c:v>
                </c:pt>
                <c:pt idx="49097">
                  <c:v>0.112480295922132</c:v>
                </c:pt>
                <c:pt idx="49098">
                  <c:v>0.11138862062506701</c:v>
                </c:pt>
                <c:pt idx="49099">
                  <c:v>0.110000018375655</c:v>
                </c:pt>
                <c:pt idx="49100">
                  <c:v>0.108806890319357</c:v>
                </c:pt>
                <c:pt idx="49101">
                  <c:v>0.107516625325955</c:v>
                </c:pt>
                <c:pt idx="49102">
                  <c:v>0.10599708067224101</c:v>
                </c:pt>
                <c:pt idx="49103">
                  <c:v>0.105043408704067</c:v>
                </c:pt>
                <c:pt idx="49104">
                  <c:v>0.10360041268386</c:v>
                </c:pt>
                <c:pt idx="49105">
                  <c:v>0.10261871352077501</c:v>
                </c:pt>
                <c:pt idx="49106">
                  <c:v>0.10111101145436099</c:v>
                </c:pt>
                <c:pt idx="49107">
                  <c:v>9.9372157998855196E-2</c:v>
                </c:pt>
                <c:pt idx="49108">
                  <c:v>9.8352202524937496E-2</c:v>
                </c:pt>
                <c:pt idx="49109">
                  <c:v>9.6738324852652394E-2</c:v>
                </c:pt>
                <c:pt idx="49110">
                  <c:v>9.5465585787844198E-2</c:v>
                </c:pt>
                <c:pt idx="49111">
                  <c:v>9.3950895264843307E-2</c:v>
                </c:pt>
                <c:pt idx="49112">
                  <c:v>9.2392935399534096E-2</c:v>
                </c:pt>
                <c:pt idx="49113">
                  <c:v>9.08517728664191E-2</c:v>
                </c:pt>
                <c:pt idx="49114">
                  <c:v>8.9257040623886605E-2</c:v>
                </c:pt>
                <c:pt idx="49115">
                  <c:v>8.7795323559014093E-2</c:v>
                </c:pt>
                <c:pt idx="49116">
                  <c:v>8.5817475720536093E-2</c:v>
                </c:pt>
                <c:pt idx="49117">
                  <c:v>8.4383041164466793E-2</c:v>
                </c:pt>
                <c:pt idx="49118">
                  <c:v>8.2123384496895602E-2</c:v>
                </c:pt>
                <c:pt idx="49119">
                  <c:v>8.0235231693818396E-2</c:v>
                </c:pt>
                <c:pt idx="49120">
                  <c:v>7.8375487215176204E-2</c:v>
                </c:pt>
                <c:pt idx="49121">
                  <c:v>7.6199800797574505E-2</c:v>
                </c:pt>
                <c:pt idx="49122">
                  <c:v>7.4305025521375398E-2</c:v>
                </c:pt>
                <c:pt idx="49123">
                  <c:v>7.1689437076875404E-2</c:v>
                </c:pt>
                <c:pt idx="49124">
                  <c:v>6.9668852058292596E-2</c:v>
                </c:pt>
                <c:pt idx="49125">
                  <c:v>6.7574436443481795E-2</c:v>
                </c:pt>
                <c:pt idx="49126">
                  <c:v>6.5111226323587901E-2</c:v>
                </c:pt>
                <c:pt idx="49127">
                  <c:v>6.2691995003140197E-2</c:v>
                </c:pt>
                <c:pt idx="49128">
                  <c:v>6.01491569926823E-2</c:v>
                </c:pt>
                <c:pt idx="49129">
                  <c:v>5.7428346375116797E-2</c:v>
                </c:pt>
                <c:pt idx="49130">
                  <c:v>5.5110784050378503E-2</c:v>
                </c:pt>
                <c:pt idx="49131">
                  <c:v>5.2332292739706798E-2</c:v>
                </c:pt>
                <c:pt idx="49132">
                  <c:v>4.9542425020182697E-2</c:v>
                </c:pt>
                <c:pt idx="49133">
                  <c:v>4.6792723871620298E-2</c:v>
                </c:pt>
                <c:pt idx="49134">
                  <c:v>4.37543472149537E-2</c:v>
                </c:pt>
                <c:pt idx="49135">
                  <c:v>4.1143715649717298E-2</c:v>
                </c:pt>
                <c:pt idx="49136">
                  <c:v>3.8132420669673601E-2</c:v>
                </c:pt>
                <c:pt idx="49137">
                  <c:v>3.5112201800875098E-2</c:v>
                </c:pt>
                <c:pt idx="49138">
                  <c:v>3.1948497413079299E-2</c:v>
                </c:pt>
                <c:pt idx="49139">
                  <c:v>2.8905667889020999E-2</c:v>
                </c:pt>
                <c:pt idx="49140">
                  <c:v>2.5867880949095302E-2</c:v>
                </c:pt>
                <c:pt idx="49141">
                  <c:v>2.28621226638667E-2</c:v>
                </c:pt>
                <c:pt idx="49142">
                  <c:v>1.9561306700369301E-2</c:v>
                </c:pt>
                <c:pt idx="49143">
                  <c:v>1.6154703087843801E-2</c:v>
                </c:pt>
                <c:pt idx="49144">
                  <c:v>1.32271561521312E-2</c:v>
                </c:pt>
                <c:pt idx="49145">
                  <c:v>9.8359937200910297E-3</c:v>
                </c:pt>
                <c:pt idx="49146">
                  <c:v>6.5443776900023102E-3</c:v>
                </c:pt>
                <c:pt idx="49147">
                  <c:v>3.52254810040149E-3</c:v>
                </c:pt>
                <c:pt idx="49148" formatCode="0.00E+00">
                  <c:v>-5.3628450503360997E-5</c:v>
                </c:pt>
                <c:pt idx="49149">
                  <c:v>-3.0111698660498201E-3</c:v>
                </c:pt>
                <c:pt idx="49150">
                  <c:v>-6.1169075586441001E-3</c:v>
                </c:pt>
                <c:pt idx="49151">
                  <c:v>-9.5940568182493399E-3</c:v>
                </c:pt>
                <c:pt idx="49152">
                  <c:v>-1.24208508656757E-2</c:v>
                </c:pt>
                <c:pt idx="49153">
                  <c:v>-1.5766015841933E-2</c:v>
                </c:pt>
                <c:pt idx="49154">
                  <c:v>-1.8590367256705601E-2</c:v>
                </c:pt>
                <c:pt idx="49155">
                  <c:v>-2.14933510727905E-2</c:v>
                </c:pt>
                <c:pt idx="49156">
                  <c:v>-2.4670173091534301E-2</c:v>
                </c:pt>
                <c:pt idx="49157">
                  <c:v>-2.74108806274889E-2</c:v>
                </c:pt>
                <c:pt idx="49158">
                  <c:v>-3.05276212180603E-2</c:v>
                </c:pt>
                <c:pt idx="49159">
                  <c:v>-3.3057849560241097E-2</c:v>
                </c:pt>
                <c:pt idx="49160">
                  <c:v>-3.5660372429386501E-2</c:v>
                </c:pt>
                <c:pt idx="49161">
                  <c:v>-3.8448082727115501E-2</c:v>
                </c:pt>
                <c:pt idx="49162">
                  <c:v>-4.0950766849783903E-2</c:v>
                </c:pt>
                <c:pt idx="49163">
                  <c:v>-4.34242442491974E-2</c:v>
                </c:pt>
                <c:pt idx="49164">
                  <c:v>-4.5731295754308697E-2</c:v>
                </c:pt>
                <c:pt idx="49165">
                  <c:v>-4.7830157283367397E-2</c:v>
                </c:pt>
                <c:pt idx="49166">
                  <c:v>-5.0032894667673702E-2</c:v>
                </c:pt>
                <c:pt idx="49167">
                  <c:v>-5.2038387097159702E-2</c:v>
                </c:pt>
                <c:pt idx="49168">
                  <c:v>-5.3977767457412201E-2</c:v>
                </c:pt>
                <c:pt idx="49169">
                  <c:v>-5.57017487992909E-2</c:v>
                </c:pt>
                <c:pt idx="49170">
                  <c:v>-5.7368064783742803E-2</c:v>
                </c:pt>
                <c:pt idx="49171">
                  <c:v>-5.8666938300363597E-2</c:v>
                </c:pt>
                <c:pt idx="49172">
                  <c:v>-6.0064668386846001E-2</c:v>
                </c:pt>
                <c:pt idx="49173">
                  <c:v>-6.16838968326048E-2</c:v>
                </c:pt>
                <c:pt idx="49174">
                  <c:v>-6.2550148898339097E-2</c:v>
                </c:pt>
                <c:pt idx="49175">
                  <c:v>-6.3579736689375596E-2</c:v>
                </c:pt>
                <c:pt idx="49176">
                  <c:v>-6.4210408328194496E-2</c:v>
                </c:pt>
                <c:pt idx="49177">
                  <c:v>-6.4812014612240607E-2</c:v>
                </c:pt>
                <c:pt idx="49178">
                  <c:v>-6.5834635006377304E-2</c:v>
                </c:pt>
                <c:pt idx="49179">
                  <c:v>-6.5868750694186101E-2</c:v>
                </c:pt>
                <c:pt idx="49180">
                  <c:v>-6.6386518550797205E-2</c:v>
                </c:pt>
                <c:pt idx="49181">
                  <c:v>-6.6130949255569005E-2</c:v>
                </c:pt>
                <c:pt idx="49182">
                  <c:v>-6.62813468944356E-2</c:v>
                </c:pt>
                <c:pt idx="49183">
                  <c:v>-6.6470844160644305E-2</c:v>
                </c:pt>
                <c:pt idx="49184">
                  <c:v>-6.6131867044825404E-2</c:v>
                </c:pt>
                <c:pt idx="49185">
                  <c:v>-6.5759405567466803E-2</c:v>
                </c:pt>
                <c:pt idx="49186">
                  <c:v>-6.5312971080957002E-2</c:v>
                </c:pt>
                <c:pt idx="49187">
                  <c:v>-6.4651007726428206E-2</c:v>
                </c:pt>
                <c:pt idx="49188">
                  <c:v>-6.41035497239279E-2</c:v>
                </c:pt>
                <c:pt idx="49189">
                  <c:v>-6.3501591741809693E-2</c:v>
                </c:pt>
                <c:pt idx="49190">
                  <c:v>-6.2320482742289102E-2</c:v>
                </c:pt>
                <c:pt idx="49191">
                  <c:v>-6.1252169335856699E-2</c:v>
                </c:pt>
                <c:pt idx="49192">
                  <c:v>-6.0099454586788101E-2</c:v>
                </c:pt>
                <c:pt idx="49193">
                  <c:v>-5.90810142449762E-2</c:v>
                </c:pt>
                <c:pt idx="49194">
                  <c:v>-5.80811095996768E-2</c:v>
                </c:pt>
                <c:pt idx="49195">
                  <c:v>-5.6550675805369599E-2</c:v>
                </c:pt>
                <c:pt idx="49196">
                  <c:v>-5.5266882446480099E-2</c:v>
                </c:pt>
                <c:pt idx="49197">
                  <c:v>-5.3934553348561003E-2</c:v>
                </c:pt>
                <c:pt idx="49198">
                  <c:v>-5.2506635417454497E-2</c:v>
                </c:pt>
                <c:pt idx="49199">
                  <c:v>-5.1202587267412003E-2</c:v>
                </c:pt>
                <c:pt idx="49200">
                  <c:v>-5.0016333428962001E-2</c:v>
                </c:pt>
                <c:pt idx="49201">
                  <c:v>-4.84764277997859E-2</c:v>
                </c:pt>
                <c:pt idx="49202">
                  <c:v>-4.7085481547059799E-2</c:v>
                </c:pt>
                <c:pt idx="49203">
                  <c:v>-4.5762161086360699E-2</c:v>
                </c:pt>
                <c:pt idx="49204">
                  <c:v>-4.4518824677796602E-2</c:v>
                </c:pt>
                <c:pt idx="49205">
                  <c:v>-4.37587059259818E-2</c:v>
                </c:pt>
                <c:pt idx="49206">
                  <c:v>-4.2589657219599897E-2</c:v>
                </c:pt>
                <c:pt idx="49207">
                  <c:v>-4.1483640159959798E-2</c:v>
                </c:pt>
                <c:pt idx="49208">
                  <c:v>-4.0368412895830597E-2</c:v>
                </c:pt>
                <c:pt idx="49209">
                  <c:v>-3.9687277307067698E-2</c:v>
                </c:pt>
                <c:pt idx="49210">
                  <c:v>-3.9447327226856198E-2</c:v>
                </c:pt>
                <c:pt idx="49211">
                  <c:v>-3.8801978729099199E-2</c:v>
                </c:pt>
                <c:pt idx="49212">
                  <c:v>-3.8395873905839199E-2</c:v>
                </c:pt>
                <c:pt idx="49213">
                  <c:v>-3.8154834855325302E-2</c:v>
                </c:pt>
                <c:pt idx="49214">
                  <c:v>-3.8126351088946103E-2</c:v>
                </c:pt>
                <c:pt idx="49215">
                  <c:v>-3.8691323230078602E-2</c:v>
                </c:pt>
                <c:pt idx="49216">
                  <c:v>-3.9228154576682099E-2</c:v>
                </c:pt>
                <c:pt idx="49217">
                  <c:v>-3.9474407877093103E-2</c:v>
                </c:pt>
                <c:pt idx="49218">
                  <c:v>-4.0208057859792902E-2</c:v>
                </c:pt>
                <c:pt idx="49219">
                  <c:v>-4.1540228417493101E-2</c:v>
                </c:pt>
                <c:pt idx="49220">
                  <c:v>-4.2874077315716498E-2</c:v>
                </c:pt>
                <c:pt idx="49221">
                  <c:v>-4.4698345620391398E-2</c:v>
                </c:pt>
                <c:pt idx="49222">
                  <c:v>-4.64012616584316E-2</c:v>
                </c:pt>
                <c:pt idx="49223">
                  <c:v>-4.8471976890072599E-2</c:v>
                </c:pt>
                <c:pt idx="49224">
                  <c:v>-5.0862324712747702E-2</c:v>
                </c:pt>
                <c:pt idx="49225">
                  <c:v>-5.3746499174902498E-2</c:v>
                </c:pt>
                <c:pt idx="49226">
                  <c:v>-5.6749803779135501E-2</c:v>
                </c:pt>
                <c:pt idx="49227">
                  <c:v>-5.9988700718158802E-2</c:v>
                </c:pt>
                <c:pt idx="49228">
                  <c:v>-6.3612350816786803E-2</c:v>
                </c:pt>
                <c:pt idx="49229">
                  <c:v>-6.7329263527330499E-2</c:v>
                </c:pt>
                <c:pt idx="49230">
                  <c:v>-7.1412121386125002E-2</c:v>
                </c:pt>
                <c:pt idx="49231">
                  <c:v>-7.5786894211687397E-2</c:v>
                </c:pt>
                <c:pt idx="49232">
                  <c:v>-8.0576485267774001E-2</c:v>
                </c:pt>
                <c:pt idx="49233">
                  <c:v>-8.5546672240166405E-2</c:v>
                </c:pt>
                <c:pt idx="49234">
                  <c:v>-9.0434153044229706E-2</c:v>
                </c:pt>
                <c:pt idx="49235">
                  <c:v>-9.5923937258571595E-2</c:v>
                </c:pt>
                <c:pt idx="49236">
                  <c:v>-0.101549150101834</c:v>
                </c:pt>
                <c:pt idx="49237">
                  <c:v>-0.10771033540833801</c:v>
                </c:pt>
                <c:pt idx="49238">
                  <c:v>-0.11406441229146</c:v>
                </c:pt>
                <c:pt idx="49239">
                  <c:v>-0.12019382167590401</c:v>
                </c:pt>
                <c:pt idx="49240">
                  <c:v>-0.126773431772915</c:v>
                </c:pt>
                <c:pt idx="49241">
                  <c:v>-0.13363579678746601</c:v>
                </c:pt>
                <c:pt idx="49242">
                  <c:v>-0.140676220081799</c:v>
                </c:pt>
                <c:pt idx="49243">
                  <c:v>-0.14814646612167701</c:v>
                </c:pt>
                <c:pt idx="49244">
                  <c:v>-0.15516650487884701</c:v>
                </c:pt>
                <c:pt idx="49245">
                  <c:v>-0.16241571750737599</c:v>
                </c:pt>
                <c:pt idx="49246">
                  <c:v>-0.17006481240822099</c:v>
                </c:pt>
                <c:pt idx="49247">
                  <c:v>-0.17783763645485401</c:v>
                </c:pt>
                <c:pt idx="49248">
                  <c:v>-0.185884246113179</c:v>
                </c:pt>
                <c:pt idx="49249">
                  <c:v>-0.19354409077399901</c:v>
                </c:pt>
                <c:pt idx="49250">
                  <c:v>-0.20135044358669099</c:v>
                </c:pt>
                <c:pt idx="49251">
                  <c:v>-0.20919929336274301</c:v>
                </c:pt>
                <c:pt idx="49252">
                  <c:v>-0.21728086105028699</c:v>
                </c:pt>
                <c:pt idx="49253">
                  <c:v>-0.22532980441165601</c:v>
                </c:pt>
                <c:pt idx="49254">
                  <c:v>-0.23291094967863399</c:v>
                </c:pt>
                <c:pt idx="49255">
                  <c:v>-0.240776677041528</c:v>
                </c:pt>
                <c:pt idx="49256">
                  <c:v>-0.248265857405541</c:v>
                </c:pt>
                <c:pt idx="49257">
                  <c:v>-0.25589755522725899</c:v>
                </c:pt>
                <c:pt idx="49258">
                  <c:v>-0.26355140059752802</c:v>
                </c:pt>
                <c:pt idx="49259">
                  <c:v>-0.27072755994229403</c:v>
                </c:pt>
                <c:pt idx="49260">
                  <c:v>-0.27803801281874402</c:v>
                </c:pt>
                <c:pt idx="49261">
                  <c:v>-0.28481619528639501</c:v>
                </c:pt>
                <c:pt idx="49262">
                  <c:v>-0.29165389837080602</c:v>
                </c:pt>
                <c:pt idx="49263">
                  <c:v>-0.29811023936648001</c:v>
                </c:pt>
                <c:pt idx="49264">
                  <c:v>-0.30447346359163402</c:v>
                </c:pt>
                <c:pt idx="49265">
                  <c:v>-0.31065885467100601</c:v>
                </c:pt>
                <c:pt idx="49266">
                  <c:v>-0.31622352902439399</c:v>
                </c:pt>
                <c:pt idx="49267">
                  <c:v>-0.32180012045324702</c:v>
                </c:pt>
                <c:pt idx="49268">
                  <c:v>-0.32672865375069998</c:v>
                </c:pt>
                <c:pt idx="49269">
                  <c:v>-0.33168092142871802</c:v>
                </c:pt>
                <c:pt idx="49270">
                  <c:v>-0.33620476696489798</c:v>
                </c:pt>
                <c:pt idx="49271">
                  <c:v>-0.340093466648972</c:v>
                </c:pt>
                <c:pt idx="49272">
                  <c:v>-0.34367446210813102</c:v>
                </c:pt>
                <c:pt idx="49273">
                  <c:v>-0.34690475381895702</c:v>
                </c:pt>
                <c:pt idx="49274">
                  <c:v>-0.350085903745886</c:v>
                </c:pt>
                <c:pt idx="49275">
                  <c:v>-0.35283248130359302</c:v>
                </c:pt>
                <c:pt idx="49276">
                  <c:v>-0.35491607691220201</c:v>
                </c:pt>
                <c:pt idx="49277">
                  <c:v>-0.356458123989361</c:v>
                </c:pt>
                <c:pt idx="49278">
                  <c:v>-0.357752571373808</c:v>
                </c:pt>
                <c:pt idx="49279">
                  <c:v>-0.35877964973913601</c:v>
                </c:pt>
                <c:pt idx="49280">
                  <c:v>-0.35949920911451699</c:v>
                </c:pt>
                <c:pt idx="49281">
                  <c:v>-0.35977367994605203</c:v>
                </c:pt>
                <c:pt idx="49282">
                  <c:v>-0.35924204405306998</c:v>
                </c:pt>
                <c:pt idx="49283">
                  <c:v>-0.35850062237477498</c:v>
                </c:pt>
                <c:pt idx="49284">
                  <c:v>-0.35761357734175298</c:v>
                </c:pt>
                <c:pt idx="49285">
                  <c:v>-0.35624121218562999</c:v>
                </c:pt>
                <c:pt idx="49286">
                  <c:v>-0.35436474956289599</c:v>
                </c:pt>
                <c:pt idx="49287">
                  <c:v>-0.35241550569667901</c:v>
                </c:pt>
                <c:pt idx="49288">
                  <c:v>-0.34981307900377101</c:v>
                </c:pt>
                <c:pt idx="49289">
                  <c:v>-0.34716765598564697</c:v>
                </c:pt>
                <c:pt idx="49290">
                  <c:v>-0.34385726059062099</c:v>
                </c:pt>
                <c:pt idx="49291">
                  <c:v>-0.34069865162028601</c:v>
                </c:pt>
                <c:pt idx="49292">
                  <c:v>-0.337390325888071</c:v>
                </c:pt>
                <c:pt idx="49293">
                  <c:v>-0.33321274164444098</c:v>
                </c:pt>
                <c:pt idx="49294">
                  <c:v>-0.32919126772833701</c:v>
                </c:pt>
                <c:pt idx="49295">
                  <c:v>-0.32463838142736501</c:v>
                </c:pt>
                <c:pt idx="49296">
                  <c:v>-0.32015400955281398</c:v>
                </c:pt>
                <c:pt idx="49297">
                  <c:v>-0.31561796408231402</c:v>
                </c:pt>
                <c:pt idx="49298">
                  <c:v>-0.31069247086621399</c:v>
                </c:pt>
                <c:pt idx="49299">
                  <c:v>-0.30561602066681698</c:v>
                </c:pt>
                <c:pt idx="49300">
                  <c:v>-0.30036617906687901</c:v>
                </c:pt>
                <c:pt idx="49301">
                  <c:v>-0.29560899430850701</c:v>
                </c:pt>
                <c:pt idx="49302">
                  <c:v>-0.29061334862792099</c:v>
                </c:pt>
                <c:pt idx="49303">
                  <c:v>-0.28542101467078101</c:v>
                </c:pt>
                <c:pt idx="49304">
                  <c:v>-0.28009566981183998</c:v>
                </c:pt>
                <c:pt idx="49305">
                  <c:v>-0.27498196187771501</c:v>
                </c:pt>
                <c:pt idx="49306">
                  <c:v>-0.27019548831453</c:v>
                </c:pt>
                <c:pt idx="49307">
                  <c:v>-0.26531738117745501</c:v>
                </c:pt>
                <c:pt idx="49308">
                  <c:v>-0.26049877944790201</c:v>
                </c:pt>
                <c:pt idx="49309">
                  <c:v>-0.25563207332515298</c:v>
                </c:pt>
                <c:pt idx="49310">
                  <c:v>-0.25095787016962301</c:v>
                </c:pt>
                <c:pt idx="49311">
                  <c:v>-0.24678385206662001</c:v>
                </c:pt>
                <c:pt idx="49312">
                  <c:v>-0.24285455586730201</c:v>
                </c:pt>
                <c:pt idx="49313">
                  <c:v>-0.23885366850508699</c:v>
                </c:pt>
                <c:pt idx="49314">
                  <c:v>-0.23506421292211499</c:v>
                </c:pt>
                <c:pt idx="49315">
                  <c:v>-0.23172653072884999</c:v>
                </c:pt>
                <c:pt idx="49316">
                  <c:v>-0.22856627335025501</c:v>
                </c:pt>
                <c:pt idx="49317">
                  <c:v>-0.22587364365232801</c:v>
                </c:pt>
                <c:pt idx="49318">
                  <c:v>-0.22339994443765199</c:v>
                </c:pt>
                <c:pt idx="49319">
                  <c:v>-0.22146042516193601</c:v>
                </c:pt>
                <c:pt idx="49320">
                  <c:v>-0.21944302524680701</c:v>
                </c:pt>
                <c:pt idx="49321">
                  <c:v>-0.21787571534849201</c:v>
                </c:pt>
                <c:pt idx="49322">
                  <c:v>-0.216919717859933</c:v>
                </c:pt>
                <c:pt idx="49323">
                  <c:v>-0.21606845253861001</c:v>
                </c:pt>
                <c:pt idx="49324">
                  <c:v>-0.216027891204047</c:v>
                </c:pt>
                <c:pt idx="49325">
                  <c:v>-0.21598632663099501</c:v>
                </c:pt>
                <c:pt idx="49326">
                  <c:v>-0.21636688920462399</c:v>
                </c:pt>
                <c:pt idx="49327">
                  <c:v>-0.21710786641864999</c:v>
                </c:pt>
                <c:pt idx="49328">
                  <c:v>-0.218355822917815</c:v>
                </c:pt>
                <c:pt idx="49329">
                  <c:v>-0.22031499750687</c:v>
                </c:pt>
                <c:pt idx="49330">
                  <c:v>-0.22207971107267999</c:v>
                </c:pt>
                <c:pt idx="49331">
                  <c:v>-0.224353518277601</c:v>
                </c:pt>
                <c:pt idx="49332">
                  <c:v>-0.22683085073359299</c:v>
                </c:pt>
                <c:pt idx="49333">
                  <c:v>-0.23020253709691599</c:v>
                </c:pt>
                <c:pt idx="49334">
                  <c:v>-0.23365796207131301</c:v>
                </c:pt>
                <c:pt idx="49335">
                  <c:v>-0.23727358579446101</c:v>
                </c:pt>
                <c:pt idx="49336">
                  <c:v>-0.24115776850854201</c:v>
                </c:pt>
                <c:pt idx="49337">
                  <c:v>-0.245446431655819</c:v>
                </c:pt>
                <c:pt idx="49338">
                  <c:v>-0.25032439701496201</c:v>
                </c:pt>
                <c:pt idx="49339">
                  <c:v>-0.25508094491848698</c:v>
                </c:pt>
                <c:pt idx="49340">
                  <c:v>-0.26036592171837097</c:v>
                </c:pt>
                <c:pt idx="49341">
                  <c:v>-0.26566049546866599</c:v>
                </c:pt>
                <c:pt idx="49342">
                  <c:v>-0.27123854633119299</c:v>
                </c:pt>
                <c:pt idx="49343">
                  <c:v>-0.27701547016101502</c:v>
                </c:pt>
                <c:pt idx="49344">
                  <c:v>-0.28320328387553201</c:v>
                </c:pt>
                <c:pt idx="49345">
                  <c:v>-0.28917989578233699</c:v>
                </c:pt>
                <c:pt idx="49346">
                  <c:v>-0.29551347628701602</c:v>
                </c:pt>
                <c:pt idx="49347">
                  <c:v>-0.30186764608008598</c:v>
                </c:pt>
                <c:pt idx="49348">
                  <c:v>-0.30818837766908103</c:v>
                </c:pt>
                <c:pt idx="49349">
                  <c:v>-0.31458405290795199</c:v>
                </c:pt>
                <c:pt idx="49350">
                  <c:v>-0.321018515320175</c:v>
                </c:pt>
                <c:pt idx="49351">
                  <c:v>-0.32786721663055901</c:v>
                </c:pt>
                <c:pt idx="49352">
                  <c:v>-0.334141950690651</c:v>
                </c:pt>
                <c:pt idx="49353">
                  <c:v>-0.34049596560373702</c:v>
                </c:pt>
                <c:pt idx="49354">
                  <c:v>-0.34683593836566201</c:v>
                </c:pt>
                <c:pt idx="49355">
                  <c:v>-0.35326363337223599</c:v>
                </c:pt>
                <c:pt idx="49356">
                  <c:v>-0.35948414093884601</c:v>
                </c:pt>
                <c:pt idx="49357">
                  <c:v>-0.36547283125098701</c:v>
                </c:pt>
                <c:pt idx="49358">
                  <c:v>-0.37129550869904598</c:v>
                </c:pt>
                <c:pt idx="49359">
                  <c:v>-0.376873357505635</c:v>
                </c:pt>
                <c:pt idx="49360">
                  <c:v>-0.382453217268451</c:v>
                </c:pt>
                <c:pt idx="49361">
                  <c:v>-0.38780766038171399</c:v>
                </c:pt>
                <c:pt idx="49362">
                  <c:v>-0.39288622731311401</c:v>
                </c:pt>
                <c:pt idx="49363">
                  <c:v>-0.397396656299837</c:v>
                </c:pt>
                <c:pt idx="49364">
                  <c:v>-0.402079868584094</c:v>
                </c:pt>
                <c:pt idx="49365">
                  <c:v>-0.406271806417354</c:v>
                </c:pt>
                <c:pt idx="49366">
                  <c:v>-0.41035638505257899</c:v>
                </c:pt>
                <c:pt idx="49367">
                  <c:v>-0.41397103686563402</c:v>
                </c:pt>
                <c:pt idx="49368">
                  <c:v>-0.41734512587042399</c:v>
                </c:pt>
                <c:pt idx="49369">
                  <c:v>-0.42037917472050601</c:v>
                </c:pt>
                <c:pt idx="49370">
                  <c:v>-0.42303952516641902</c:v>
                </c:pt>
                <c:pt idx="49371">
                  <c:v>-0.42557338099412401</c:v>
                </c:pt>
                <c:pt idx="49372">
                  <c:v>-0.427202534508899</c:v>
                </c:pt>
                <c:pt idx="49373">
                  <c:v>-0.42920465335060098</c:v>
                </c:pt>
                <c:pt idx="49374">
                  <c:v>-0.43031069004064498</c:v>
                </c:pt>
                <c:pt idx="49375">
                  <c:v>-0.43121393938080499</c:v>
                </c:pt>
                <c:pt idx="49376">
                  <c:v>-0.43191811193982099</c:v>
                </c:pt>
                <c:pt idx="49377">
                  <c:v>-0.43208619476309701</c:v>
                </c:pt>
                <c:pt idx="49378">
                  <c:v>-0.43234340297727403</c:v>
                </c:pt>
                <c:pt idx="49379">
                  <c:v>-0.43173769003739398</c:v>
                </c:pt>
                <c:pt idx="49380">
                  <c:v>-0.43106038751529002</c:v>
                </c:pt>
                <c:pt idx="49381">
                  <c:v>-0.42985111109496099</c:v>
                </c:pt>
                <c:pt idx="49382">
                  <c:v>-0.428569194102289</c:v>
                </c:pt>
                <c:pt idx="49383">
                  <c:v>-0.42720487118875</c:v>
                </c:pt>
                <c:pt idx="49384">
                  <c:v>-0.42519687304230702</c:v>
                </c:pt>
                <c:pt idx="49385">
                  <c:v>-0.42285238969128502</c:v>
                </c:pt>
                <c:pt idx="49386">
                  <c:v>-0.420263205493907</c:v>
                </c:pt>
                <c:pt idx="49387">
                  <c:v>-0.417755947391444</c:v>
                </c:pt>
                <c:pt idx="49388">
                  <c:v>-0.414527321196142</c:v>
                </c:pt>
                <c:pt idx="49389">
                  <c:v>-0.41141785179832902</c:v>
                </c:pt>
                <c:pt idx="49390">
                  <c:v>-0.40789845184371498</c:v>
                </c:pt>
                <c:pt idx="49391">
                  <c:v>-0.40424139297693001</c:v>
                </c:pt>
                <c:pt idx="49392">
                  <c:v>-0.40044529085350999</c:v>
                </c:pt>
                <c:pt idx="49393">
                  <c:v>-0.39649252110072403</c:v>
                </c:pt>
                <c:pt idx="49394">
                  <c:v>-0.39242208683757501</c:v>
                </c:pt>
                <c:pt idx="49395">
                  <c:v>-0.38794281867532798</c:v>
                </c:pt>
                <c:pt idx="49396">
                  <c:v>-0.38375468237172999</c:v>
                </c:pt>
                <c:pt idx="49397">
                  <c:v>-0.37927707573211</c:v>
                </c:pt>
                <c:pt idx="49398">
                  <c:v>-0.374701323179915</c:v>
                </c:pt>
                <c:pt idx="49399">
                  <c:v>-0.36988775102270499</c:v>
                </c:pt>
                <c:pt idx="49400">
                  <c:v>-0.36537282360759599</c:v>
                </c:pt>
                <c:pt idx="49401">
                  <c:v>-0.36046135378806898</c:v>
                </c:pt>
                <c:pt idx="49402">
                  <c:v>-0.35557757280007102</c:v>
                </c:pt>
                <c:pt idx="49403">
                  <c:v>-0.35084783656354501</c:v>
                </c:pt>
                <c:pt idx="49404">
                  <c:v>-0.34596289170898098</c:v>
                </c:pt>
                <c:pt idx="49405">
                  <c:v>-0.34126392156348001</c:v>
                </c:pt>
                <c:pt idx="49406">
                  <c:v>-0.33645084032759998</c:v>
                </c:pt>
                <c:pt idx="49407">
                  <c:v>-0.33177602048219301</c:v>
                </c:pt>
                <c:pt idx="49408">
                  <c:v>-0.32683847393754201</c:v>
                </c:pt>
                <c:pt idx="49409">
                  <c:v>-0.32216185328126501</c:v>
                </c:pt>
                <c:pt idx="49410">
                  <c:v>-0.318022693082542</c:v>
                </c:pt>
                <c:pt idx="49411">
                  <c:v>-0.31337322972301401</c:v>
                </c:pt>
                <c:pt idx="49412">
                  <c:v>-0.30886502641744901</c:v>
                </c:pt>
                <c:pt idx="49413">
                  <c:v>-0.304552314968634</c:v>
                </c:pt>
                <c:pt idx="49414">
                  <c:v>-0.30020380825290999</c:v>
                </c:pt>
                <c:pt idx="49415">
                  <c:v>-0.29613633341290302</c:v>
                </c:pt>
                <c:pt idx="49416">
                  <c:v>-0.29232562378583599</c:v>
                </c:pt>
                <c:pt idx="49417">
                  <c:v>-0.28816916878691001</c:v>
                </c:pt>
                <c:pt idx="49418">
                  <c:v>-0.28415076641613701</c:v>
                </c:pt>
                <c:pt idx="49419">
                  <c:v>-0.28051505284507</c:v>
                </c:pt>
                <c:pt idx="49420">
                  <c:v>-0.27718998705971198</c:v>
                </c:pt>
                <c:pt idx="49421">
                  <c:v>-0.27373226176737703</c:v>
                </c:pt>
                <c:pt idx="49422">
                  <c:v>-0.27026575968639399</c:v>
                </c:pt>
                <c:pt idx="49423">
                  <c:v>-0.26700536077525899</c:v>
                </c:pt>
                <c:pt idx="49424">
                  <c:v>-0.26386694675571898</c:v>
                </c:pt>
                <c:pt idx="49425">
                  <c:v>-0.26104857538939302</c:v>
                </c:pt>
                <c:pt idx="49426">
                  <c:v>-0.25806403670435202</c:v>
                </c:pt>
                <c:pt idx="49427">
                  <c:v>-0.25522226395495201</c:v>
                </c:pt>
                <c:pt idx="49428">
                  <c:v>-0.25259917101174101</c:v>
                </c:pt>
                <c:pt idx="49429">
                  <c:v>-0.25000523872708902</c:v>
                </c:pt>
                <c:pt idx="49430">
                  <c:v>-0.247664089057582</c:v>
                </c:pt>
                <c:pt idx="49431">
                  <c:v>-0.24516168193626001</c:v>
                </c:pt>
                <c:pt idx="49432">
                  <c:v>-0.24314175965202101</c:v>
                </c:pt>
                <c:pt idx="49433">
                  <c:v>-0.24101288871028601</c:v>
                </c:pt>
                <c:pt idx="49434">
                  <c:v>-0.23902544324995501</c:v>
                </c:pt>
                <c:pt idx="49435">
                  <c:v>-0.23698720124977399</c:v>
                </c:pt>
                <c:pt idx="49436">
                  <c:v>-0.23510338795487501</c:v>
                </c:pt>
                <c:pt idx="49437">
                  <c:v>-0.233668682789828</c:v>
                </c:pt>
                <c:pt idx="49438">
                  <c:v>-0.23173331028740601</c:v>
                </c:pt>
                <c:pt idx="49439">
                  <c:v>-0.230117184291323</c:v>
                </c:pt>
                <c:pt idx="49440">
                  <c:v>-0.228503227961211</c:v>
                </c:pt>
                <c:pt idx="49441">
                  <c:v>-0.22709584383054399</c:v>
                </c:pt>
                <c:pt idx="49442">
                  <c:v>-0.225925067616805</c:v>
                </c:pt>
                <c:pt idx="49443">
                  <c:v>-0.22464860305645701</c:v>
                </c:pt>
                <c:pt idx="49444">
                  <c:v>-0.22313796645342199</c:v>
                </c:pt>
                <c:pt idx="49445">
                  <c:v>-0.22209591111200599</c:v>
                </c:pt>
                <c:pt idx="49446">
                  <c:v>-0.220884218738954</c:v>
                </c:pt>
                <c:pt idx="49447">
                  <c:v>-0.220044368818305</c:v>
                </c:pt>
                <c:pt idx="49448">
                  <c:v>-0.21893248568387799</c:v>
                </c:pt>
                <c:pt idx="49449">
                  <c:v>-0.21777470504855601</c:v>
                </c:pt>
                <c:pt idx="49450">
                  <c:v>-0.21727311168348001</c:v>
                </c:pt>
                <c:pt idx="49451">
                  <c:v>-0.21633969006986101</c:v>
                </c:pt>
                <c:pt idx="49452">
                  <c:v>-0.215730993843153</c:v>
                </c:pt>
                <c:pt idx="49453">
                  <c:v>-0.214933928054963</c:v>
                </c:pt>
                <c:pt idx="49454">
                  <c:v>-0.214287479303235</c:v>
                </c:pt>
                <c:pt idx="49455">
                  <c:v>-0.21387411133967099</c:v>
                </c:pt>
                <c:pt idx="49456">
                  <c:v>-0.213323192198383</c:v>
                </c:pt>
                <c:pt idx="49457">
                  <c:v>-0.21306577184515901</c:v>
                </c:pt>
                <c:pt idx="49458">
                  <c:v>-0.21246365977543799</c:v>
                </c:pt>
                <c:pt idx="49459">
                  <c:v>-0.21249713491015501</c:v>
                </c:pt>
                <c:pt idx="49460">
                  <c:v>-0.21222036754538201</c:v>
                </c:pt>
                <c:pt idx="49461">
                  <c:v>-0.21224659406667001</c:v>
                </c:pt>
                <c:pt idx="49462">
                  <c:v>-0.21207016154833699</c:v>
                </c:pt>
                <c:pt idx="49463">
                  <c:v>-0.21227822710816499</c:v>
                </c:pt>
                <c:pt idx="49464">
                  <c:v>-0.212691784952519</c:v>
                </c:pt>
                <c:pt idx="49465">
                  <c:v>-0.212844464385292</c:v>
                </c:pt>
                <c:pt idx="49466">
                  <c:v>-0.21316303012444901</c:v>
                </c:pt>
                <c:pt idx="49467">
                  <c:v>-0.21359658773649501</c:v>
                </c:pt>
                <c:pt idx="49468">
                  <c:v>-0.21424712430399301</c:v>
                </c:pt>
                <c:pt idx="49469">
                  <c:v>-0.21522333345332401</c:v>
                </c:pt>
                <c:pt idx="49470">
                  <c:v>-0.21562458232197601</c:v>
                </c:pt>
                <c:pt idx="49471">
                  <c:v>-0.21663189805083199</c:v>
                </c:pt>
                <c:pt idx="49472">
                  <c:v>-0.21743388171179001</c:v>
                </c:pt>
                <c:pt idx="49473">
                  <c:v>-0.218514730212093</c:v>
                </c:pt>
                <c:pt idx="49474">
                  <c:v>-0.21990088732779001</c:v>
                </c:pt>
                <c:pt idx="49475">
                  <c:v>-0.22123457330164401</c:v>
                </c:pt>
                <c:pt idx="49476">
                  <c:v>-0.222363438238525</c:v>
                </c:pt>
                <c:pt idx="49477">
                  <c:v>-0.22395728884152799</c:v>
                </c:pt>
                <c:pt idx="49478">
                  <c:v>-0.22535045335343601</c:v>
                </c:pt>
                <c:pt idx="49479">
                  <c:v>-0.22695969801485</c:v>
                </c:pt>
                <c:pt idx="49480">
                  <c:v>-0.22854769053266899</c:v>
                </c:pt>
                <c:pt idx="49481">
                  <c:v>-0.23010492660833401</c:v>
                </c:pt>
                <c:pt idx="49482">
                  <c:v>-0.231907557500036</c:v>
                </c:pt>
                <c:pt idx="49483">
                  <c:v>-0.233493787654455</c:v>
                </c:pt>
                <c:pt idx="49484">
                  <c:v>-0.23536891375597399</c:v>
                </c:pt>
                <c:pt idx="49485">
                  <c:v>-0.23706230898188399</c:v>
                </c:pt>
                <c:pt idx="49486">
                  <c:v>-0.23894474932557599</c:v>
                </c:pt>
                <c:pt idx="49487">
                  <c:v>-0.24073388733693099</c:v>
                </c:pt>
                <c:pt idx="49488">
                  <c:v>-0.24247333496738199</c:v>
                </c:pt>
                <c:pt idx="49489">
                  <c:v>-0.24396043210735699</c:v>
                </c:pt>
                <c:pt idx="49490">
                  <c:v>-0.24575464181284901</c:v>
                </c:pt>
                <c:pt idx="49491">
                  <c:v>-0.24754382702591801</c:v>
                </c:pt>
                <c:pt idx="49492">
                  <c:v>-0.24869956786712799</c:v>
                </c:pt>
                <c:pt idx="49493">
                  <c:v>-0.25016332517068801</c:v>
                </c:pt>
                <c:pt idx="49494">
                  <c:v>-0.25121517708481</c:v>
                </c:pt>
                <c:pt idx="49495">
                  <c:v>-0.252506972455949</c:v>
                </c:pt>
                <c:pt idx="49496">
                  <c:v>-0.25351588963383398</c:v>
                </c:pt>
                <c:pt idx="49497">
                  <c:v>-0.254433285434367</c:v>
                </c:pt>
                <c:pt idx="49498">
                  <c:v>-0.25514264194580899</c:v>
                </c:pt>
                <c:pt idx="49499">
                  <c:v>-0.255269708443146</c:v>
                </c:pt>
                <c:pt idx="49500">
                  <c:v>-0.25596979810610898</c:v>
                </c:pt>
                <c:pt idx="49501">
                  <c:v>-0.256124363964644</c:v>
                </c:pt>
                <c:pt idx="49502">
                  <c:v>-0.25610285475566302</c:v>
                </c:pt>
                <c:pt idx="49503">
                  <c:v>-0.25559652384828502</c:v>
                </c:pt>
                <c:pt idx="49504">
                  <c:v>-0.25501986520081199</c:v>
                </c:pt>
                <c:pt idx="49505">
                  <c:v>-0.25411058785951302</c:v>
                </c:pt>
                <c:pt idx="49506">
                  <c:v>-0.25310394527161001</c:v>
                </c:pt>
                <c:pt idx="49507">
                  <c:v>-0.25161636252425401</c:v>
                </c:pt>
                <c:pt idx="49508">
                  <c:v>-0.249781420691148</c:v>
                </c:pt>
                <c:pt idx="49509">
                  <c:v>-0.24782242670072399</c:v>
                </c:pt>
                <c:pt idx="49510">
                  <c:v>-0.24532201413514501</c:v>
                </c:pt>
                <c:pt idx="49511">
                  <c:v>-0.24290481068928499</c:v>
                </c:pt>
                <c:pt idx="49512">
                  <c:v>-0.23962948347156399</c:v>
                </c:pt>
                <c:pt idx="49513">
                  <c:v>-0.23659177508634299</c:v>
                </c:pt>
                <c:pt idx="49514">
                  <c:v>-0.23276434015088401</c:v>
                </c:pt>
                <c:pt idx="49515">
                  <c:v>-0.22877227972609701</c:v>
                </c:pt>
                <c:pt idx="49516">
                  <c:v>-0.224366680339565</c:v>
                </c:pt>
                <c:pt idx="49517">
                  <c:v>-0.21953621379723401</c:v>
                </c:pt>
                <c:pt idx="49518">
                  <c:v>-0.21477063014008799</c:v>
                </c:pt>
                <c:pt idx="49519">
                  <c:v>-0.209282563349484</c:v>
                </c:pt>
                <c:pt idx="49520">
                  <c:v>-0.20360968203837801</c:v>
                </c:pt>
                <c:pt idx="49521">
                  <c:v>-0.19734858288826099</c:v>
                </c:pt>
                <c:pt idx="49522">
                  <c:v>-0.191031700396668</c:v>
                </c:pt>
                <c:pt idx="49523">
                  <c:v>-0.184490833667976</c:v>
                </c:pt>
                <c:pt idx="49524">
                  <c:v>-0.17759769822326801</c:v>
                </c:pt>
                <c:pt idx="49525">
                  <c:v>-0.170013389052908</c:v>
                </c:pt>
                <c:pt idx="49526">
                  <c:v>-0.16236849244029999</c:v>
                </c:pt>
                <c:pt idx="49527">
                  <c:v>-0.154820581930766</c:v>
                </c:pt>
                <c:pt idx="49528">
                  <c:v>-0.14663898532632799</c:v>
                </c:pt>
                <c:pt idx="49529">
                  <c:v>-0.13849131516338101</c:v>
                </c:pt>
                <c:pt idx="49530">
                  <c:v>-0.12987545953504201</c:v>
                </c:pt>
                <c:pt idx="49531">
                  <c:v>-0.120887839011128</c:v>
                </c:pt>
                <c:pt idx="49532">
                  <c:v>-0.112164622860889</c:v>
                </c:pt>
                <c:pt idx="49533">
                  <c:v>-0.103534098220581</c:v>
                </c:pt>
                <c:pt idx="49534">
                  <c:v>-9.4061310767943204E-2</c:v>
                </c:pt>
                <c:pt idx="49535">
                  <c:v>-8.4971798089122197E-2</c:v>
                </c:pt>
                <c:pt idx="49536">
                  <c:v>-7.5412115208675898E-2</c:v>
                </c:pt>
                <c:pt idx="49537">
                  <c:v>-6.6410543767661506E-2</c:v>
                </c:pt>
                <c:pt idx="49538">
                  <c:v>-5.7170575202148202E-2</c:v>
                </c:pt>
                <c:pt idx="49539">
                  <c:v>-4.7906726558046897E-2</c:v>
                </c:pt>
                <c:pt idx="49540">
                  <c:v>-3.8776667750651403E-2</c:v>
                </c:pt>
                <c:pt idx="49541">
                  <c:v>-2.9536079292236901E-2</c:v>
                </c:pt>
                <c:pt idx="49542">
                  <c:v>-2.0870612837900399E-2</c:v>
                </c:pt>
                <c:pt idx="49543">
                  <c:v>-1.16350373561911E-2</c:v>
                </c:pt>
                <c:pt idx="49544">
                  <c:v>-3.2721745561048801E-3</c:v>
                </c:pt>
                <c:pt idx="49545">
                  <c:v>5.2562233373302401E-3</c:v>
                </c:pt>
                <c:pt idx="49546">
                  <c:v>1.3620589736716201E-2</c:v>
                </c:pt>
                <c:pt idx="49547">
                  <c:v>2.1545335423580201E-2</c:v>
                </c:pt>
                <c:pt idx="49548">
                  <c:v>2.9601827137826699E-2</c:v>
                </c:pt>
                <c:pt idx="49549">
                  <c:v>3.6512953860251197E-2</c:v>
                </c:pt>
                <c:pt idx="49550">
                  <c:v>4.3884995312340198E-2</c:v>
                </c:pt>
                <c:pt idx="49551">
                  <c:v>5.0400475422220703E-2</c:v>
                </c:pt>
                <c:pt idx="49552">
                  <c:v>5.7213737449181401E-2</c:v>
                </c:pt>
                <c:pt idx="49553">
                  <c:v>6.2861162026178405E-2</c:v>
                </c:pt>
                <c:pt idx="49554">
                  <c:v>6.8295398602990498E-2</c:v>
                </c:pt>
                <c:pt idx="49555">
                  <c:v>7.3481430102026193E-2</c:v>
                </c:pt>
                <c:pt idx="49556">
                  <c:v>7.8272413859325304E-2</c:v>
                </c:pt>
                <c:pt idx="49557">
                  <c:v>8.2769574228474196E-2</c:v>
                </c:pt>
                <c:pt idx="49558">
                  <c:v>8.63214896427731E-2</c:v>
                </c:pt>
                <c:pt idx="49559">
                  <c:v>8.9571306550436103E-2</c:v>
                </c:pt>
                <c:pt idx="49560">
                  <c:v>9.2178830492224806E-2</c:v>
                </c:pt>
                <c:pt idx="49561">
                  <c:v>9.5102529523268101E-2</c:v>
                </c:pt>
                <c:pt idx="49562">
                  <c:v>9.69138863654396E-2</c:v>
                </c:pt>
                <c:pt idx="49563">
                  <c:v>9.8334635491999903E-2</c:v>
                </c:pt>
                <c:pt idx="49564">
                  <c:v>9.8981974735553799E-2</c:v>
                </c:pt>
                <c:pt idx="49565">
                  <c:v>9.9509130710499702E-2</c:v>
                </c:pt>
                <c:pt idx="49566">
                  <c:v>9.9762581817995702E-2</c:v>
                </c:pt>
                <c:pt idx="49567">
                  <c:v>9.9009190386980805E-2</c:v>
                </c:pt>
                <c:pt idx="49568">
                  <c:v>9.8384321672621899E-2</c:v>
                </c:pt>
                <c:pt idx="49569">
                  <c:v>9.6682986750150302E-2</c:v>
                </c:pt>
                <c:pt idx="49570">
                  <c:v>9.5107864074647705E-2</c:v>
                </c:pt>
                <c:pt idx="49571">
                  <c:v>9.2955418974949799E-2</c:v>
                </c:pt>
                <c:pt idx="49572">
                  <c:v>9.0442732810712301E-2</c:v>
                </c:pt>
                <c:pt idx="49573">
                  <c:v>8.7551961962669497E-2</c:v>
                </c:pt>
                <c:pt idx="49574">
                  <c:v>8.4255001501323701E-2</c:v>
                </c:pt>
                <c:pt idx="49575">
                  <c:v>8.0839895839287398E-2</c:v>
                </c:pt>
                <c:pt idx="49576">
                  <c:v>7.6837178880777499E-2</c:v>
                </c:pt>
                <c:pt idx="49577">
                  <c:v>7.2961605888091405E-2</c:v>
                </c:pt>
                <c:pt idx="49578">
                  <c:v>6.8686946911463403E-2</c:v>
                </c:pt>
                <c:pt idx="49579">
                  <c:v>6.4129215567588799E-2</c:v>
                </c:pt>
                <c:pt idx="49580">
                  <c:v>5.94915979320969E-2</c:v>
                </c:pt>
                <c:pt idx="49581">
                  <c:v>5.4582233826625602E-2</c:v>
                </c:pt>
                <c:pt idx="49582">
                  <c:v>4.9792905459208503E-2</c:v>
                </c:pt>
                <c:pt idx="49583">
                  <c:v>4.4876172966303203E-2</c:v>
                </c:pt>
                <c:pt idx="49584">
                  <c:v>4.0018584421950797E-2</c:v>
                </c:pt>
                <c:pt idx="49585">
                  <c:v>3.4994691452183098E-2</c:v>
                </c:pt>
                <c:pt idx="49586">
                  <c:v>2.9984386713748399E-2</c:v>
                </c:pt>
                <c:pt idx="49587">
                  <c:v>2.5513906037301699E-2</c:v>
                </c:pt>
                <c:pt idx="49588">
                  <c:v>2.0752947628888699E-2</c:v>
                </c:pt>
                <c:pt idx="49589">
                  <c:v>1.6349274179674401E-2</c:v>
                </c:pt>
                <c:pt idx="49590">
                  <c:v>1.19333191022944E-2</c:v>
                </c:pt>
                <c:pt idx="49591">
                  <c:v>7.7287510533286001E-3</c:v>
                </c:pt>
                <c:pt idx="49592">
                  <c:v>3.99606112641448E-3</c:v>
                </c:pt>
                <c:pt idx="49593">
                  <c:v>5.4175071297314897E-4</c:v>
                </c:pt>
                <c:pt idx="49594">
                  <c:v>-2.7033990870641701E-3</c:v>
                </c:pt>
                <c:pt idx="49595">
                  <c:v>-5.6911296354492397E-3</c:v>
                </c:pt>
                <c:pt idx="49596">
                  <c:v>-8.03550351727997E-3</c:v>
                </c:pt>
                <c:pt idx="49597">
                  <c:v>-1.0023486978011E-2</c:v>
                </c:pt>
                <c:pt idx="49598">
                  <c:v>-1.13937781654558E-2</c:v>
                </c:pt>
                <c:pt idx="49599">
                  <c:v>-1.2740537642370301E-2</c:v>
                </c:pt>
                <c:pt idx="49600">
                  <c:v>-1.3234123315323299E-2</c:v>
                </c:pt>
                <c:pt idx="49601">
                  <c:v>-1.36400233786413E-2</c:v>
                </c:pt>
                <c:pt idx="49602">
                  <c:v>-1.3128679738091099E-2</c:v>
                </c:pt>
                <c:pt idx="49603">
                  <c:v>-1.22833634869184E-2</c:v>
                </c:pt>
                <c:pt idx="49604">
                  <c:v>-1.08269729595146E-2</c:v>
                </c:pt>
                <c:pt idx="49605">
                  <c:v>-8.8614009708536303E-3</c:v>
                </c:pt>
                <c:pt idx="49606">
                  <c:v>-6.2210072587991997E-3</c:v>
                </c:pt>
                <c:pt idx="49607">
                  <c:v>-3.1408418463577002E-3</c:v>
                </c:pt>
                <c:pt idx="49608">
                  <c:v>3.48012666742162E-4</c:v>
                </c:pt>
                <c:pt idx="49609">
                  <c:v>4.9433311958365696E-3</c:v>
                </c:pt>
                <c:pt idx="49610">
                  <c:v>9.5250530005933001E-3</c:v>
                </c:pt>
                <c:pt idx="49611">
                  <c:v>1.5096528393540099E-2</c:v>
                </c:pt>
                <c:pt idx="49612">
                  <c:v>2.0872755675084599E-2</c:v>
                </c:pt>
                <c:pt idx="49613">
                  <c:v>2.73165325264433E-2</c:v>
                </c:pt>
                <c:pt idx="49614">
                  <c:v>3.42409846097406E-2</c:v>
                </c:pt>
                <c:pt idx="49615">
                  <c:v>4.1885043059191801E-2</c:v>
                </c:pt>
                <c:pt idx="49616">
                  <c:v>4.9835006660233702E-2</c:v>
                </c:pt>
                <c:pt idx="49617">
                  <c:v>5.8056862671175498E-2</c:v>
                </c:pt>
                <c:pt idx="49618">
                  <c:v>6.68021263833323E-2</c:v>
                </c:pt>
                <c:pt idx="49619">
                  <c:v>7.6066950223657406E-2</c:v>
                </c:pt>
                <c:pt idx="49620">
                  <c:v>8.5729499385245697E-2</c:v>
                </c:pt>
                <c:pt idx="49621">
                  <c:v>9.5614354734416096E-2</c:v>
                </c:pt>
                <c:pt idx="49622">
                  <c:v>0.10589614713581399</c:v>
                </c:pt>
                <c:pt idx="49623">
                  <c:v>0.116272579898043</c:v>
                </c:pt>
                <c:pt idx="49624">
                  <c:v>0.12725290857124799</c:v>
                </c:pt>
                <c:pt idx="49625">
                  <c:v>0.13802838702356399</c:v>
                </c:pt>
                <c:pt idx="49626">
                  <c:v>0.149616961111874</c:v>
                </c:pt>
                <c:pt idx="49627">
                  <c:v>0.16005197621925099</c:v>
                </c:pt>
                <c:pt idx="49628">
                  <c:v>0.17215196593986401</c:v>
                </c:pt>
                <c:pt idx="49629">
                  <c:v>0.183240017545413</c:v>
                </c:pt>
                <c:pt idx="49630">
                  <c:v>0.19473898418456201</c:v>
                </c:pt>
                <c:pt idx="49631">
                  <c:v>0.205988052070948</c:v>
                </c:pt>
                <c:pt idx="49632">
                  <c:v>0.217341621459505</c:v>
                </c:pt>
                <c:pt idx="49633">
                  <c:v>0.22901993596589301</c:v>
                </c:pt>
                <c:pt idx="49634">
                  <c:v>0.23942792668565599</c:v>
                </c:pt>
                <c:pt idx="49635">
                  <c:v>0.25102414498155901</c:v>
                </c:pt>
                <c:pt idx="49636">
                  <c:v>0.26102879342284302</c:v>
                </c:pt>
                <c:pt idx="49637">
                  <c:v>0.27192757801312101</c:v>
                </c:pt>
                <c:pt idx="49638">
                  <c:v>0.28211902197136002</c:v>
                </c:pt>
                <c:pt idx="49639">
                  <c:v>0.291745118133589</c:v>
                </c:pt>
                <c:pt idx="49640">
                  <c:v>0.30140406561761601</c:v>
                </c:pt>
                <c:pt idx="49641">
                  <c:v>0.31030282689065702</c:v>
                </c:pt>
                <c:pt idx="49642">
                  <c:v>0.31958353891497199</c:v>
                </c:pt>
                <c:pt idx="49643">
                  <c:v>0.32724942320532202</c:v>
                </c:pt>
                <c:pt idx="49644">
                  <c:v>0.33566361131117101</c:v>
                </c:pt>
                <c:pt idx="49645">
                  <c:v>0.34234369240906198</c:v>
                </c:pt>
                <c:pt idx="49646">
                  <c:v>0.34951446217584298</c:v>
                </c:pt>
                <c:pt idx="49647">
                  <c:v>0.35609102178695101</c:v>
                </c:pt>
                <c:pt idx="49648">
                  <c:v>0.36154674129894798</c:v>
                </c:pt>
                <c:pt idx="49649">
                  <c:v>0.36740101362650801</c:v>
                </c:pt>
                <c:pt idx="49650">
                  <c:v>0.37147058072727801</c:v>
                </c:pt>
                <c:pt idx="49651">
                  <c:v>0.376331403137868</c:v>
                </c:pt>
                <c:pt idx="49652">
                  <c:v>0.37963591632542398</c:v>
                </c:pt>
                <c:pt idx="49653">
                  <c:v>0.38283661019028198</c:v>
                </c:pt>
                <c:pt idx="49654">
                  <c:v>0.385337616141259</c:v>
                </c:pt>
                <c:pt idx="49655">
                  <c:v>0.38730780797034098</c:v>
                </c:pt>
                <c:pt idx="49656">
                  <c:v>0.38891582663666402</c:v>
                </c:pt>
                <c:pt idx="49657">
                  <c:v>0.38942505493014901</c:v>
                </c:pt>
                <c:pt idx="49658">
                  <c:v>0.39006435169016601</c:v>
                </c:pt>
                <c:pt idx="49659">
                  <c:v>0.389766150977711</c:v>
                </c:pt>
                <c:pt idx="49660">
                  <c:v>0.38946490334509098</c:v>
                </c:pt>
                <c:pt idx="49661">
                  <c:v>0.38833839130848102</c:v>
                </c:pt>
                <c:pt idx="49662">
                  <c:v>0.38663713162359198</c:v>
                </c:pt>
                <c:pt idx="49663">
                  <c:v>0.38495399937049701</c:v>
                </c:pt>
                <c:pt idx="49664">
                  <c:v>0.38229731950721701</c:v>
                </c:pt>
                <c:pt idx="49665">
                  <c:v>0.38009527832399098</c:v>
                </c:pt>
                <c:pt idx="49666">
                  <c:v>0.376784031724338</c:v>
                </c:pt>
                <c:pt idx="49667">
                  <c:v>0.37355830461484102</c:v>
                </c:pt>
                <c:pt idx="49668">
                  <c:v>0.37004043077007498</c:v>
                </c:pt>
                <c:pt idx="49669">
                  <c:v>0.36595095873609101</c:v>
                </c:pt>
                <c:pt idx="49670">
                  <c:v>0.36234227878286002</c:v>
                </c:pt>
                <c:pt idx="49671">
                  <c:v>0.35762021647307002</c:v>
                </c:pt>
                <c:pt idx="49672">
                  <c:v>0.35357222169003599</c:v>
                </c:pt>
                <c:pt idx="49673">
                  <c:v>0.34910741412461299</c:v>
                </c:pt>
                <c:pt idx="49674">
                  <c:v>0.34476013570768399</c:v>
                </c:pt>
                <c:pt idx="49675">
                  <c:v>0.34047483900647402</c:v>
                </c:pt>
                <c:pt idx="49676">
                  <c:v>0.33573411617556298</c:v>
                </c:pt>
                <c:pt idx="49677">
                  <c:v>0.33168868548979602</c:v>
                </c:pt>
                <c:pt idx="49678">
                  <c:v>0.32720901232056199</c:v>
                </c:pt>
                <c:pt idx="49679">
                  <c:v>0.323393154427911</c:v>
                </c:pt>
                <c:pt idx="49680">
                  <c:v>0.31921846501608903</c:v>
                </c:pt>
                <c:pt idx="49681">
                  <c:v>0.31544757235982201</c:v>
                </c:pt>
                <c:pt idx="49682">
                  <c:v>0.312013708617359</c:v>
                </c:pt>
                <c:pt idx="49683">
                  <c:v>0.30879047737892401</c:v>
                </c:pt>
                <c:pt idx="49684">
                  <c:v>0.305997410857759</c:v>
                </c:pt>
                <c:pt idx="49685">
                  <c:v>0.30313849121106301</c:v>
                </c:pt>
                <c:pt idx="49686">
                  <c:v>0.300971761656599</c:v>
                </c:pt>
                <c:pt idx="49687">
                  <c:v>0.29908820295004901</c:v>
                </c:pt>
                <c:pt idx="49688">
                  <c:v>0.29764516905174099</c:v>
                </c:pt>
                <c:pt idx="49689">
                  <c:v>0.29654873586233799</c:v>
                </c:pt>
                <c:pt idx="49690">
                  <c:v>0.29586316492410702</c:v>
                </c:pt>
                <c:pt idx="49691">
                  <c:v>0.29581388527723701</c:v>
                </c:pt>
                <c:pt idx="49692">
                  <c:v>0.29603890126363902</c:v>
                </c:pt>
                <c:pt idx="49693">
                  <c:v>0.296744496231646</c:v>
                </c:pt>
                <c:pt idx="49694">
                  <c:v>0.29784342767557498</c:v>
                </c:pt>
                <c:pt idx="49695">
                  <c:v>0.29947148137266899</c:v>
                </c:pt>
                <c:pt idx="49696">
                  <c:v>0.30173500678098703</c:v>
                </c:pt>
                <c:pt idx="49697">
                  <c:v>0.30439223005257898</c:v>
                </c:pt>
                <c:pt idx="49698">
                  <c:v>0.30705153485596998</c:v>
                </c:pt>
                <c:pt idx="49699">
                  <c:v>0.310702824979185</c:v>
                </c:pt>
                <c:pt idx="49700">
                  <c:v>0.314711834109141</c:v>
                </c:pt>
                <c:pt idx="49701">
                  <c:v>0.31926663948911099</c:v>
                </c:pt>
                <c:pt idx="49702">
                  <c:v>0.323888407354395</c:v>
                </c:pt>
                <c:pt idx="49703">
                  <c:v>0.328960164697362</c:v>
                </c:pt>
                <c:pt idx="49704">
                  <c:v>0.33457505734759901</c:v>
                </c:pt>
                <c:pt idx="49705">
                  <c:v>0.34047381880822403</c:v>
                </c:pt>
                <c:pt idx="49706">
                  <c:v>0.34674879744149401</c:v>
                </c:pt>
                <c:pt idx="49707">
                  <c:v>0.35301713874299301</c:v>
                </c:pt>
                <c:pt idx="49708">
                  <c:v>0.35956959136757299</c:v>
                </c:pt>
                <c:pt idx="49709">
                  <c:v>0.36682006623597901</c:v>
                </c:pt>
                <c:pt idx="49710">
                  <c:v>0.37397382056902001</c:v>
                </c:pt>
                <c:pt idx="49711">
                  <c:v>0.38120412502689699</c:v>
                </c:pt>
                <c:pt idx="49712">
                  <c:v>0.38853846410213599</c:v>
                </c:pt>
                <c:pt idx="49713">
                  <c:v>0.39625257421979199</c:v>
                </c:pt>
                <c:pt idx="49714">
                  <c:v>0.40392692633827598</c:v>
                </c:pt>
                <c:pt idx="49715">
                  <c:v>0.411601055130632</c:v>
                </c:pt>
                <c:pt idx="49716">
                  <c:v>0.41928797489328701</c:v>
                </c:pt>
                <c:pt idx="49717">
                  <c:v>0.42685962245450199</c:v>
                </c:pt>
                <c:pt idx="49718">
                  <c:v>0.43469829258655102</c:v>
                </c:pt>
                <c:pt idx="49719">
                  <c:v>0.44190749185813499</c:v>
                </c:pt>
                <c:pt idx="49720">
                  <c:v>0.44905211157385599</c:v>
                </c:pt>
                <c:pt idx="49721">
                  <c:v>0.45613451830206297</c:v>
                </c:pt>
                <c:pt idx="49722">
                  <c:v>0.46330215081473097</c:v>
                </c:pt>
                <c:pt idx="49723">
                  <c:v>0.46995751635604399</c:v>
                </c:pt>
                <c:pt idx="49724">
                  <c:v>0.47624588419332697</c:v>
                </c:pt>
                <c:pt idx="49725">
                  <c:v>0.48214953739130201</c:v>
                </c:pt>
                <c:pt idx="49726">
                  <c:v>0.48804728534404601</c:v>
                </c:pt>
                <c:pt idx="49727">
                  <c:v>0.49366818626763298</c:v>
                </c:pt>
                <c:pt idx="49728">
                  <c:v>0.498626158542954</c:v>
                </c:pt>
                <c:pt idx="49729">
                  <c:v>0.50319053547847703</c:v>
                </c:pt>
                <c:pt idx="49730">
                  <c:v>0.507169448052883</c:v>
                </c:pt>
                <c:pt idx="49731">
                  <c:v>0.51125383260308499</c:v>
                </c:pt>
                <c:pt idx="49732">
                  <c:v>0.51463391589073004</c:v>
                </c:pt>
                <c:pt idx="49733">
                  <c:v>0.51737422196532401</c:v>
                </c:pt>
                <c:pt idx="49734">
                  <c:v>0.51956111531426097</c:v>
                </c:pt>
                <c:pt idx="49735">
                  <c:v>0.52146992347333698</c:v>
                </c:pt>
                <c:pt idx="49736">
                  <c:v>0.52320660750636105</c:v>
                </c:pt>
                <c:pt idx="49737">
                  <c:v>0.52382403113390397</c:v>
                </c:pt>
                <c:pt idx="49738">
                  <c:v>0.52430495166421298</c:v>
                </c:pt>
                <c:pt idx="49739">
                  <c:v>0.52414608027078102</c:v>
                </c:pt>
                <c:pt idx="49740">
                  <c:v>0.52382941821644002</c:v>
                </c:pt>
                <c:pt idx="49741">
                  <c:v>0.52278119501415998</c:v>
                </c:pt>
                <c:pt idx="49742">
                  <c:v>0.52116905266924196</c:v>
                </c:pt>
                <c:pt idx="49743">
                  <c:v>0.51912800588192098</c:v>
                </c:pt>
                <c:pt idx="49744">
                  <c:v>0.51691534036591402</c:v>
                </c:pt>
                <c:pt idx="49745">
                  <c:v>0.51424180530897201</c:v>
                </c:pt>
                <c:pt idx="49746">
                  <c:v>0.51072785276065402</c:v>
                </c:pt>
                <c:pt idx="49747">
                  <c:v>0.50714409253236203</c:v>
                </c:pt>
                <c:pt idx="49748">
                  <c:v>0.50317845253230098</c:v>
                </c:pt>
                <c:pt idx="49749">
                  <c:v>0.49896095222863501</c:v>
                </c:pt>
                <c:pt idx="49750">
                  <c:v>0.49439687698006002</c:v>
                </c:pt>
                <c:pt idx="49751">
                  <c:v>0.48929554153618798</c:v>
                </c:pt>
                <c:pt idx="49752">
                  <c:v>0.48422803072687198</c:v>
                </c:pt>
                <c:pt idx="49753">
                  <c:v>0.47902096690247697</c:v>
                </c:pt>
                <c:pt idx="49754">
                  <c:v>0.47364051233537502</c:v>
                </c:pt>
                <c:pt idx="49755">
                  <c:v>0.46811519864467899</c:v>
                </c:pt>
                <c:pt idx="49756">
                  <c:v>0.462154502379796</c:v>
                </c:pt>
                <c:pt idx="49757">
                  <c:v>0.456452266771607</c:v>
                </c:pt>
                <c:pt idx="49758">
                  <c:v>0.45064929040773799</c:v>
                </c:pt>
                <c:pt idx="49759">
                  <c:v>0.44493411109972197</c:v>
                </c:pt>
                <c:pt idx="49760">
                  <c:v>0.43910590273924499</c:v>
                </c:pt>
                <c:pt idx="49761">
                  <c:v>0.433190070232646</c:v>
                </c:pt>
                <c:pt idx="49762">
                  <c:v>0.42779811669065798</c:v>
                </c:pt>
                <c:pt idx="49763">
                  <c:v>0.42246419795917201</c:v>
                </c:pt>
                <c:pt idx="49764">
                  <c:v>0.41727564388122002</c:v>
                </c:pt>
                <c:pt idx="49765">
                  <c:v>0.41217017295624098</c:v>
                </c:pt>
                <c:pt idx="49766">
                  <c:v>0.40717740928889501</c:v>
                </c:pt>
                <c:pt idx="49767">
                  <c:v>0.40303448227488797</c:v>
                </c:pt>
                <c:pt idx="49768">
                  <c:v>0.39872951670663498</c:v>
                </c:pt>
                <c:pt idx="49769">
                  <c:v>0.39480589705472202</c:v>
                </c:pt>
                <c:pt idx="49770">
                  <c:v>0.391217577199585</c:v>
                </c:pt>
                <c:pt idx="49771">
                  <c:v>0.38802174424663799</c:v>
                </c:pt>
                <c:pt idx="49772">
                  <c:v>0.38529294227815702</c:v>
                </c:pt>
                <c:pt idx="49773">
                  <c:v>0.38259539476770998</c:v>
                </c:pt>
                <c:pt idx="49774">
                  <c:v>0.38065158820370298</c:v>
                </c:pt>
                <c:pt idx="49775">
                  <c:v>0.37909168209884497</c:v>
                </c:pt>
                <c:pt idx="49776">
                  <c:v>0.37813370717890199</c:v>
                </c:pt>
                <c:pt idx="49777">
                  <c:v>0.37754235966987798</c:v>
                </c:pt>
                <c:pt idx="49778">
                  <c:v>0.37714171361929599</c:v>
                </c:pt>
                <c:pt idx="49779">
                  <c:v>0.37746806604219202</c:v>
                </c:pt>
                <c:pt idx="49780">
                  <c:v>0.37822957742248697</c:v>
                </c:pt>
                <c:pt idx="49781">
                  <c:v>0.37968020668512498</c:v>
                </c:pt>
                <c:pt idx="49782">
                  <c:v>0.38095231802921597</c:v>
                </c:pt>
                <c:pt idx="49783">
                  <c:v>0.38309028266918299</c:v>
                </c:pt>
                <c:pt idx="49784">
                  <c:v>0.38558647118290001</c:v>
                </c:pt>
                <c:pt idx="49785">
                  <c:v>0.388550742062719</c:v>
                </c:pt>
                <c:pt idx="49786">
                  <c:v>0.39192031360353102</c:v>
                </c:pt>
                <c:pt idx="49787">
                  <c:v>0.39540501971960301</c:v>
                </c:pt>
                <c:pt idx="49788">
                  <c:v>0.39935744220607999</c:v>
                </c:pt>
                <c:pt idx="49789">
                  <c:v>0.40380926874954798</c:v>
                </c:pt>
                <c:pt idx="49790">
                  <c:v>0.40868822510369601</c:v>
                </c:pt>
                <c:pt idx="49791">
                  <c:v>0.41348301080908301</c:v>
                </c:pt>
                <c:pt idx="49792">
                  <c:v>0.41860131462981098</c:v>
                </c:pt>
                <c:pt idx="49793">
                  <c:v>0.423919800611127</c:v>
                </c:pt>
                <c:pt idx="49794">
                  <c:v>0.429902207198261</c:v>
                </c:pt>
                <c:pt idx="49795">
                  <c:v>0.43550575517457302</c:v>
                </c:pt>
                <c:pt idx="49796">
                  <c:v>0.44141037519780102</c:v>
                </c:pt>
                <c:pt idx="49797">
                  <c:v>0.44734769107111999</c:v>
                </c:pt>
                <c:pt idx="49798">
                  <c:v>0.45339981135726898</c:v>
                </c:pt>
                <c:pt idx="49799">
                  <c:v>0.45949715242863098</c:v>
                </c:pt>
                <c:pt idx="49800">
                  <c:v>0.46531692139527597</c:v>
                </c:pt>
                <c:pt idx="49801">
                  <c:v>0.4715020872563</c:v>
                </c:pt>
                <c:pt idx="49802">
                  <c:v>0.47725845983632298</c:v>
                </c:pt>
                <c:pt idx="49803">
                  <c:v>0.48326559085697701</c:v>
                </c:pt>
                <c:pt idx="49804">
                  <c:v>0.48842288153946201</c:v>
                </c:pt>
                <c:pt idx="49805">
                  <c:v>0.49410903612169998</c:v>
                </c:pt>
                <c:pt idx="49806">
                  <c:v>0.499159930298475</c:v>
                </c:pt>
                <c:pt idx="49807">
                  <c:v>0.50410262872407197</c:v>
                </c:pt>
                <c:pt idx="49808">
                  <c:v>0.50878649444506197</c:v>
                </c:pt>
                <c:pt idx="49809">
                  <c:v>0.51269436854568695</c:v>
                </c:pt>
                <c:pt idx="49810">
                  <c:v>0.51659739164789198</c:v>
                </c:pt>
                <c:pt idx="49811">
                  <c:v>0.51990448933646405</c:v>
                </c:pt>
                <c:pt idx="49812">
                  <c:v>0.52298202191870202</c:v>
                </c:pt>
                <c:pt idx="49813">
                  <c:v>0.52570492304201699</c:v>
                </c:pt>
                <c:pt idx="49814">
                  <c:v>0.52744664754951598</c:v>
                </c:pt>
                <c:pt idx="49815">
                  <c:v>0.52888658531857502</c:v>
                </c:pt>
                <c:pt idx="49816">
                  <c:v>0.53009562769837204</c:v>
                </c:pt>
                <c:pt idx="49817">
                  <c:v>0.53068937875669997</c:v>
                </c:pt>
                <c:pt idx="49818">
                  <c:v>0.53082229311249596</c:v>
                </c:pt>
                <c:pt idx="49819">
                  <c:v>0.53011339181474804</c:v>
                </c:pt>
                <c:pt idx="49820">
                  <c:v>0.52901159338525605</c:v>
                </c:pt>
                <c:pt idx="49821">
                  <c:v>0.52746970947918304</c:v>
                </c:pt>
                <c:pt idx="49822">
                  <c:v>0.52517004866953299</c:v>
                </c:pt>
                <c:pt idx="49823">
                  <c:v>0.52249574184286496</c:v>
                </c:pt>
                <c:pt idx="49824">
                  <c:v>0.51893688918676595</c:v>
                </c:pt>
                <c:pt idx="49825">
                  <c:v>0.51508014544286196</c:v>
                </c:pt>
                <c:pt idx="49826">
                  <c:v>0.510737719947989</c:v>
                </c:pt>
                <c:pt idx="49827">
                  <c:v>0.50576939301240498</c:v>
                </c:pt>
                <c:pt idx="49828">
                  <c:v>0.50010198422879004</c:v>
                </c:pt>
                <c:pt idx="49829">
                  <c:v>0.49430784653575899</c:v>
                </c:pt>
                <c:pt idx="49830">
                  <c:v>0.488018155909411</c:v>
                </c:pt>
                <c:pt idx="49831">
                  <c:v>0.48091058236051998</c:v>
                </c:pt>
                <c:pt idx="49832">
                  <c:v>0.473784074723339</c:v>
                </c:pt>
                <c:pt idx="49833">
                  <c:v>0.46602179886795603</c:v>
                </c:pt>
                <c:pt idx="49834">
                  <c:v>0.45815628117635399</c:v>
                </c:pt>
                <c:pt idx="49835">
                  <c:v>0.44981354105336302</c:v>
                </c:pt>
                <c:pt idx="49836">
                  <c:v>0.440764704464364</c:v>
                </c:pt>
                <c:pt idx="49837">
                  <c:v>0.43184525151712899</c:v>
                </c:pt>
                <c:pt idx="49838">
                  <c:v>0.42253926507618</c:v>
                </c:pt>
                <c:pt idx="49839">
                  <c:v>0.41332907729350399</c:v>
                </c:pt>
                <c:pt idx="49840">
                  <c:v>0.403740279664281</c:v>
                </c:pt>
                <c:pt idx="49841">
                  <c:v>0.39379753320018202</c:v>
                </c:pt>
                <c:pt idx="49842">
                  <c:v>0.38419828046622501</c:v>
                </c:pt>
                <c:pt idx="49843">
                  <c:v>0.37443092841741998</c:v>
                </c:pt>
                <c:pt idx="49844">
                  <c:v>0.36470891038728098</c:v>
                </c:pt>
                <c:pt idx="49845">
                  <c:v>0.354980210605299</c:v>
                </c:pt>
                <c:pt idx="49846">
                  <c:v>0.34514681717909501</c:v>
                </c:pt>
                <c:pt idx="49847">
                  <c:v>0.33545961602406099</c:v>
                </c:pt>
                <c:pt idx="49848">
                  <c:v>0.32621849754467902</c:v>
                </c:pt>
                <c:pt idx="49849">
                  <c:v>0.31678047462683701</c:v>
                </c:pt>
                <c:pt idx="49850">
                  <c:v>0.307785875606365</c:v>
                </c:pt>
                <c:pt idx="49851">
                  <c:v>0.29865419201624899</c:v>
                </c:pt>
                <c:pt idx="49852">
                  <c:v>0.29004267857816102</c:v>
                </c:pt>
                <c:pt idx="49853">
                  <c:v>0.28192855300852498</c:v>
                </c:pt>
                <c:pt idx="49854">
                  <c:v>0.273848180199814</c:v>
                </c:pt>
                <c:pt idx="49855">
                  <c:v>0.26620038735714802</c:v>
                </c:pt>
                <c:pt idx="49856">
                  <c:v>0.25902353156225499</c:v>
                </c:pt>
                <c:pt idx="49857">
                  <c:v>0.25250732158363698</c:v>
                </c:pt>
                <c:pt idx="49858">
                  <c:v>0.24601138840192599</c:v>
                </c:pt>
                <c:pt idx="49859">
                  <c:v>0.24001203921495001</c:v>
                </c:pt>
                <c:pt idx="49860">
                  <c:v>0.23463757036833499</c:v>
                </c:pt>
                <c:pt idx="49861">
                  <c:v>0.22970764691985401</c:v>
                </c:pt>
                <c:pt idx="49862">
                  <c:v>0.22527178071037801</c:v>
                </c:pt>
                <c:pt idx="49863">
                  <c:v>0.22110255165387599</c:v>
                </c:pt>
                <c:pt idx="49864">
                  <c:v>0.217442980621979</c:v>
                </c:pt>
                <c:pt idx="49865">
                  <c:v>0.21447193419770999</c:v>
                </c:pt>
                <c:pt idx="49866">
                  <c:v>0.21207023197664401</c:v>
                </c:pt>
                <c:pt idx="49867">
                  <c:v>0.210083467967911</c:v>
                </c:pt>
                <c:pt idx="49868">
                  <c:v>0.20814061616953899</c:v>
                </c:pt>
                <c:pt idx="49869">
                  <c:v>0.20726760595225799</c:v>
                </c:pt>
                <c:pt idx="49870">
                  <c:v>0.20663676334362699</c:v>
                </c:pt>
                <c:pt idx="49871">
                  <c:v>0.20662512922458601</c:v>
                </c:pt>
                <c:pt idx="49872">
                  <c:v>0.206947983841162</c:v>
                </c:pt>
                <c:pt idx="49873">
                  <c:v>0.20739689467722</c:v>
                </c:pt>
                <c:pt idx="49874">
                  <c:v>0.20833115354690901</c:v>
                </c:pt>
                <c:pt idx="49875">
                  <c:v>0.210211759634165</c:v>
                </c:pt>
                <c:pt idx="49876">
                  <c:v>0.212017082948281</c:v>
                </c:pt>
                <c:pt idx="49877">
                  <c:v>0.21408108263932099</c:v>
                </c:pt>
                <c:pt idx="49878">
                  <c:v>0.216374490845367</c:v>
                </c:pt>
                <c:pt idx="49879">
                  <c:v>0.21899206915337699</c:v>
                </c:pt>
                <c:pt idx="49880">
                  <c:v>0.22199042974939001</c:v>
                </c:pt>
                <c:pt idx="49881">
                  <c:v>0.22510019388195199</c:v>
                </c:pt>
                <c:pt idx="49882">
                  <c:v>0.22837962468103301</c:v>
                </c:pt>
                <c:pt idx="49883">
                  <c:v>0.23169481796168001</c:v>
                </c:pt>
                <c:pt idx="49884">
                  <c:v>0.235221462126813</c:v>
                </c:pt>
                <c:pt idx="49885">
                  <c:v>0.23885269625483399</c:v>
                </c:pt>
                <c:pt idx="49886">
                  <c:v>0.242293106864886</c:v>
                </c:pt>
                <c:pt idx="49887">
                  <c:v>0.24574108243582801</c:v>
                </c:pt>
                <c:pt idx="49888">
                  <c:v>0.24915076787475399</c:v>
                </c:pt>
                <c:pt idx="49889">
                  <c:v>0.25253279150322</c:v>
                </c:pt>
                <c:pt idx="49890">
                  <c:v>0.25535826158538499</c:v>
                </c:pt>
                <c:pt idx="49891">
                  <c:v>0.25849723840899602</c:v>
                </c:pt>
                <c:pt idx="49892">
                  <c:v>0.26102034885480702</c:v>
                </c:pt>
                <c:pt idx="49893">
                  <c:v>0.263636169131996</c:v>
                </c:pt>
                <c:pt idx="49894">
                  <c:v>0.26588754643833801</c:v>
                </c:pt>
                <c:pt idx="49895">
                  <c:v>0.26742660997219297</c:v>
                </c:pt>
                <c:pt idx="49896">
                  <c:v>0.26888324295202298</c:v>
                </c:pt>
                <c:pt idx="49897">
                  <c:v>0.27014827376928702</c:v>
                </c:pt>
                <c:pt idx="49898">
                  <c:v>0.27085462861926601</c:v>
                </c:pt>
                <c:pt idx="49899">
                  <c:v>0.27100481049182801</c:v>
                </c:pt>
                <c:pt idx="49900">
                  <c:v>0.27068410885572602</c:v>
                </c:pt>
                <c:pt idx="49901">
                  <c:v>0.26973084466070202</c:v>
                </c:pt>
                <c:pt idx="49902">
                  <c:v>0.26879445190818102</c:v>
                </c:pt>
                <c:pt idx="49903">
                  <c:v>0.26678536726089203</c:v>
                </c:pt>
                <c:pt idx="49904">
                  <c:v>0.26462417430904001</c:v>
                </c:pt>
                <c:pt idx="49905">
                  <c:v>0.26149427660577401</c:v>
                </c:pt>
                <c:pt idx="49906">
                  <c:v>0.25805520794595799</c:v>
                </c:pt>
                <c:pt idx="49907">
                  <c:v>0.25428953119335701</c:v>
                </c:pt>
                <c:pt idx="49908">
                  <c:v>0.249752494963908</c:v>
                </c:pt>
                <c:pt idx="49909">
                  <c:v>0.24461136449100199</c:v>
                </c:pt>
                <c:pt idx="49910">
                  <c:v>0.238672114575711</c:v>
                </c:pt>
                <c:pt idx="49911">
                  <c:v>0.23284365849502101</c:v>
                </c:pt>
                <c:pt idx="49912">
                  <c:v>0.225833400189415</c:v>
                </c:pt>
                <c:pt idx="49913">
                  <c:v>0.21857500421201301</c:v>
                </c:pt>
                <c:pt idx="49914">
                  <c:v>0.21051213223030599</c:v>
                </c:pt>
                <c:pt idx="49915">
                  <c:v>0.202441783095103</c:v>
                </c:pt>
                <c:pt idx="49916">
                  <c:v>0.19360248071331199</c:v>
                </c:pt>
                <c:pt idx="49917">
                  <c:v>0.18392856253100501</c:v>
                </c:pt>
                <c:pt idx="49918">
                  <c:v>0.17450580075881</c:v>
                </c:pt>
                <c:pt idx="49919">
                  <c:v>0.16413433754655801</c:v>
                </c:pt>
                <c:pt idx="49920">
                  <c:v>0.15358880465187699</c:v>
                </c:pt>
                <c:pt idx="49921">
                  <c:v>0.14282561063906199</c:v>
                </c:pt>
                <c:pt idx="49922">
                  <c:v>0.13144437191191199</c:v>
                </c:pt>
                <c:pt idx="49923">
                  <c:v>0.119686903289543</c:v>
                </c:pt>
                <c:pt idx="49924">
                  <c:v>0.10818451253232</c:v>
                </c:pt>
                <c:pt idx="49925">
                  <c:v>9.6170157196235201E-2</c:v>
                </c:pt>
                <c:pt idx="49926">
                  <c:v>8.3964099092756594E-2</c:v>
                </c:pt>
                <c:pt idx="49927">
                  <c:v>7.1543304560600401E-2</c:v>
                </c:pt>
                <c:pt idx="49928">
                  <c:v>5.8662778577865497E-2</c:v>
                </c:pt>
                <c:pt idx="49929">
                  <c:v>4.64556204783085E-2</c:v>
                </c:pt>
                <c:pt idx="49930">
                  <c:v>3.3589391684172298E-2</c:v>
                </c:pt>
                <c:pt idx="49931">
                  <c:v>2.1205207677936998E-2</c:v>
                </c:pt>
                <c:pt idx="49932">
                  <c:v>8.4121479244726599E-3</c:v>
                </c:pt>
                <c:pt idx="49933">
                  <c:v>-4.5437466179284102E-3</c:v>
                </c:pt>
                <c:pt idx="49934">
                  <c:v>-1.6557594313035801E-2</c:v>
                </c:pt>
                <c:pt idx="49935">
                  <c:v>-2.8873793227574999E-2</c:v>
                </c:pt>
                <c:pt idx="49936">
                  <c:v>-4.1065963217907897E-2</c:v>
                </c:pt>
                <c:pt idx="49937">
                  <c:v>-5.2923517383887897E-2</c:v>
                </c:pt>
                <c:pt idx="49938">
                  <c:v>-6.4668649464664801E-2</c:v>
                </c:pt>
                <c:pt idx="49939">
                  <c:v>-7.5936964623641495E-2</c:v>
                </c:pt>
                <c:pt idx="49940">
                  <c:v>-8.7016709567278597E-2</c:v>
                </c:pt>
                <c:pt idx="49941">
                  <c:v>-9.7634322371951798E-2</c:v>
                </c:pt>
                <c:pt idx="49942">
                  <c:v>-0.108187004686379</c:v>
                </c:pt>
                <c:pt idx="49943">
                  <c:v>-0.11799399516412599</c:v>
                </c:pt>
                <c:pt idx="49944">
                  <c:v>-0.12773448184024999</c:v>
                </c:pt>
                <c:pt idx="49945">
                  <c:v>-0.136681768969067</c:v>
                </c:pt>
                <c:pt idx="49946">
                  <c:v>-0.14526338563152599</c:v>
                </c:pt>
                <c:pt idx="49947">
                  <c:v>-0.153503328813127</c:v>
                </c:pt>
                <c:pt idx="49948">
                  <c:v>-0.160844239255236</c:v>
                </c:pt>
                <c:pt idx="49949">
                  <c:v>-0.16816065561587001</c:v>
                </c:pt>
                <c:pt idx="49950">
                  <c:v>-0.17478457962890701</c:v>
                </c:pt>
                <c:pt idx="49951">
                  <c:v>-0.18073737051493299</c:v>
                </c:pt>
                <c:pt idx="49952">
                  <c:v>-0.18626560853086899</c:v>
                </c:pt>
                <c:pt idx="49953">
                  <c:v>-0.19108888063472601</c:v>
                </c:pt>
                <c:pt idx="49954">
                  <c:v>-0.195684369345898</c:v>
                </c:pt>
                <c:pt idx="49955">
                  <c:v>-0.19962945069306801</c:v>
                </c:pt>
                <c:pt idx="49956">
                  <c:v>-0.203089131250762</c:v>
                </c:pt>
                <c:pt idx="49957">
                  <c:v>-0.20581654197561899</c:v>
                </c:pt>
                <c:pt idx="49958">
                  <c:v>-0.208149672467182</c:v>
                </c:pt>
                <c:pt idx="49959">
                  <c:v>-0.209893748120281</c:v>
                </c:pt>
                <c:pt idx="49960">
                  <c:v>-0.21154092861891699</c:v>
                </c:pt>
                <c:pt idx="49961">
                  <c:v>-0.212297256359606</c:v>
                </c:pt>
                <c:pt idx="49962">
                  <c:v>-0.212360978439252</c:v>
                </c:pt>
                <c:pt idx="49963">
                  <c:v>-0.21250045497502601</c:v>
                </c:pt>
                <c:pt idx="49964">
                  <c:v>-0.21196064786537899</c:v>
                </c:pt>
                <c:pt idx="49965">
                  <c:v>-0.21122597916178201</c:v>
                </c:pt>
                <c:pt idx="49966">
                  <c:v>-0.209878606695036</c:v>
                </c:pt>
                <c:pt idx="49967">
                  <c:v>-0.20836832523184201</c:v>
                </c:pt>
                <c:pt idx="49968">
                  <c:v>-0.20629470906070399</c:v>
                </c:pt>
                <c:pt idx="49969">
                  <c:v>-0.20423524954712899</c:v>
                </c:pt>
                <c:pt idx="49970">
                  <c:v>-0.20189910325657701</c:v>
                </c:pt>
                <c:pt idx="49971">
                  <c:v>-0.19907038906376301</c:v>
                </c:pt>
                <c:pt idx="49972">
                  <c:v>-0.19642410183040199</c:v>
                </c:pt>
                <c:pt idx="49973">
                  <c:v>-0.19305272916478</c:v>
                </c:pt>
                <c:pt idx="49974">
                  <c:v>-0.190145220048452</c:v>
                </c:pt>
                <c:pt idx="49975">
                  <c:v>-0.186488913267046</c:v>
                </c:pt>
                <c:pt idx="49976">
                  <c:v>-0.18354950455461999</c:v>
                </c:pt>
                <c:pt idx="49977">
                  <c:v>-0.18019239823882499</c:v>
                </c:pt>
                <c:pt idx="49978">
                  <c:v>-0.17649677229986799</c:v>
                </c:pt>
                <c:pt idx="49979">
                  <c:v>-0.17332372244258001</c:v>
                </c:pt>
                <c:pt idx="49980">
                  <c:v>-0.16981486245587599</c:v>
                </c:pt>
                <c:pt idx="49981">
                  <c:v>-0.16689335162364999</c:v>
                </c:pt>
                <c:pt idx="49982">
                  <c:v>-0.16381509596506999</c:v>
                </c:pt>
                <c:pt idx="49983">
                  <c:v>-0.160898722672776</c:v>
                </c:pt>
                <c:pt idx="49984">
                  <c:v>-0.15786181064923799</c:v>
                </c:pt>
                <c:pt idx="49985">
                  <c:v>-0.15545023913734299</c:v>
                </c:pt>
                <c:pt idx="49986">
                  <c:v>-0.153100499128733</c:v>
                </c:pt>
                <c:pt idx="49987">
                  <c:v>-0.15124840791137101</c:v>
                </c:pt>
                <c:pt idx="49988">
                  <c:v>-0.14943529681196299</c:v>
                </c:pt>
                <c:pt idx="49989">
                  <c:v>-0.14749378903351201</c:v>
                </c:pt>
                <c:pt idx="49990">
                  <c:v>-0.14645067870655301</c:v>
                </c:pt>
                <c:pt idx="49991">
                  <c:v>-0.14537246166549</c:v>
                </c:pt>
                <c:pt idx="49992">
                  <c:v>-0.14531924207858499</c:v>
                </c:pt>
                <c:pt idx="49993">
                  <c:v>-0.14470034233774501</c:v>
                </c:pt>
                <c:pt idx="49994">
                  <c:v>-0.145037202655138</c:v>
                </c:pt>
                <c:pt idx="49995">
                  <c:v>-0.14542699115582999</c:v>
                </c:pt>
                <c:pt idx="49996">
                  <c:v>-0.14645381973545199</c:v>
                </c:pt>
                <c:pt idx="49997">
                  <c:v>-0.14786589641831399</c:v>
                </c:pt>
                <c:pt idx="49998">
                  <c:v>-0.149330952668599</c:v>
                </c:pt>
                <c:pt idx="49999">
                  <c:v>-0.15174319718558299</c:v>
                </c:pt>
                <c:pt idx="50000">
                  <c:v>-0.153643123477048</c:v>
                </c:pt>
                <c:pt idx="50001">
                  <c:v>-0.15695087850667899</c:v>
                </c:pt>
                <c:pt idx="50002">
                  <c:v>-0.159689820330608</c:v>
                </c:pt>
                <c:pt idx="50003">
                  <c:v>-0.16356023092490399</c:v>
                </c:pt>
                <c:pt idx="50004">
                  <c:v>-0.167696202402595</c:v>
                </c:pt>
                <c:pt idx="50005">
                  <c:v>-0.17163634890180299</c:v>
                </c:pt>
                <c:pt idx="50006">
                  <c:v>-0.17632385393032299</c:v>
                </c:pt>
                <c:pt idx="50007">
                  <c:v>-0.18102406827526299</c:v>
                </c:pt>
                <c:pt idx="50008">
                  <c:v>-0.18673785134068499</c:v>
                </c:pt>
                <c:pt idx="50009">
                  <c:v>-0.192198986767463</c:v>
                </c:pt>
                <c:pt idx="50010">
                  <c:v>-0.198178277845939</c:v>
                </c:pt>
                <c:pt idx="50011">
                  <c:v>-0.20401432631336799</c:v>
                </c:pt>
                <c:pt idx="50012">
                  <c:v>-0.21041786620716099</c:v>
                </c:pt>
                <c:pt idx="50013">
                  <c:v>-0.21708177924223801</c:v>
                </c:pt>
                <c:pt idx="50014">
                  <c:v>-0.22378491150626001</c:v>
                </c:pt>
                <c:pt idx="50015">
                  <c:v>-0.230951630839904</c:v>
                </c:pt>
                <c:pt idx="50016">
                  <c:v>-0.237622642469803</c:v>
                </c:pt>
                <c:pt idx="50017">
                  <c:v>-0.24495015453976701</c:v>
                </c:pt>
                <c:pt idx="50018">
                  <c:v>-0.25237403400191699</c:v>
                </c:pt>
                <c:pt idx="50019">
                  <c:v>-0.25997391342689302</c:v>
                </c:pt>
                <c:pt idx="50020">
                  <c:v>-0.267459698449589</c:v>
                </c:pt>
                <c:pt idx="50021">
                  <c:v>-0.27485159537093801</c:v>
                </c:pt>
                <c:pt idx="50022">
                  <c:v>-0.28261129945829599</c:v>
                </c:pt>
                <c:pt idx="50023">
                  <c:v>-0.29038349130825197</c:v>
                </c:pt>
                <c:pt idx="50024">
                  <c:v>-0.29808175212356802</c:v>
                </c:pt>
                <c:pt idx="50025">
                  <c:v>-0.30550450061187701</c:v>
                </c:pt>
                <c:pt idx="50026">
                  <c:v>-0.31307484626360499</c:v>
                </c:pt>
                <c:pt idx="50027">
                  <c:v>-0.320446833719987</c:v>
                </c:pt>
                <c:pt idx="50028">
                  <c:v>-0.32775091089981701</c:v>
                </c:pt>
                <c:pt idx="50029">
                  <c:v>-0.335113301613572</c:v>
                </c:pt>
                <c:pt idx="50030">
                  <c:v>-0.34214422696288199</c:v>
                </c:pt>
                <c:pt idx="50031">
                  <c:v>-0.34931879372482599</c:v>
                </c:pt>
                <c:pt idx="50032">
                  <c:v>-0.35596108231344098</c:v>
                </c:pt>
                <c:pt idx="50033">
                  <c:v>-0.36268135607398899</c:v>
                </c:pt>
                <c:pt idx="50034">
                  <c:v>-0.36899757978490799</c:v>
                </c:pt>
                <c:pt idx="50035">
                  <c:v>-0.37560511455816697</c:v>
                </c:pt>
                <c:pt idx="50036">
                  <c:v>-0.38167363086691602</c:v>
                </c:pt>
                <c:pt idx="50037">
                  <c:v>-0.38751482199752202</c:v>
                </c:pt>
                <c:pt idx="50038">
                  <c:v>-0.39298349528763299</c:v>
                </c:pt>
                <c:pt idx="50039">
                  <c:v>-0.398356621838512</c:v>
                </c:pt>
                <c:pt idx="50040">
                  <c:v>-0.40363164317887001</c:v>
                </c:pt>
                <c:pt idx="50041">
                  <c:v>-0.40859363417549999</c:v>
                </c:pt>
                <c:pt idx="50042">
                  <c:v>-0.41331678981533199</c:v>
                </c:pt>
                <c:pt idx="50043">
                  <c:v>-0.41741914316484102</c:v>
                </c:pt>
                <c:pt idx="50044">
                  <c:v>-0.42172994382655998</c:v>
                </c:pt>
                <c:pt idx="50045">
                  <c:v>-0.42587985827479802</c:v>
                </c:pt>
                <c:pt idx="50046">
                  <c:v>-0.42949581120118602</c:v>
                </c:pt>
                <c:pt idx="50047">
                  <c:v>-0.43290561059984101</c:v>
                </c:pt>
                <c:pt idx="50048">
                  <c:v>-0.43605654232919699</c:v>
                </c:pt>
                <c:pt idx="50049">
                  <c:v>-0.43900062301818199</c:v>
                </c:pt>
                <c:pt idx="50050">
                  <c:v>-0.44183116846802001</c:v>
                </c:pt>
                <c:pt idx="50051">
                  <c:v>-0.44455198435455201</c:v>
                </c:pt>
                <c:pt idx="50052">
                  <c:v>-0.44658661375249997</c:v>
                </c:pt>
                <c:pt idx="50053">
                  <c:v>-0.44870956297284098</c:v>
                </c:pt>
                <c:pt idx="50054">
                  <c:v>-0.45055256620596001</c:v>
                </c:pt>
                <c:pt idx="50055">
                  <c:v>-0.45216579641503601</c:v>
                </c:pt>
                <c:pt idx="50056">
                  <c:v>-0.45372091025273298</c:v>
                </c:pt>
                <c:pt idx="50057">
                  <c:v>-0.454786724505716</c:v>
                </c:pt>
                <c:pt idx="50058">
                  <c:v>-0.456078972800258</c:v>
                </c:pt>
                <c:pt idx="50059">
                  <c:v>-0.456850991368976</c:v>
                </c:pt>
                <c:pt idx="50060">
                  <c:v>-0.45769898402856601</c:v>
                </c:pt>
                <c:pt idx="50061">
                  <c:v>-0.45841121611179703</c:v>
                </c:pt>
                <c:pt idx="50062">
                  <c:v>-0.45879016698800401</c:v>
                </c:pt>
                <c:pt idx="50063">
                  <c:v>-0.45935760455567198</c:v>
                </c:pt>
                <c:pt idx="50064">
                  <c:v>-0.45936771969388102</c:v>
                </c:pt>
                <c:pt idx="50065">
                  <c:v>-0.45945646490009001</c:v>
                </c:pt>
                <c:pt idx="50066">
                  <c:v>-0.459339699481147</c:v>
                </c:pt>
                <c:pt idx="50067">
                  <c:v>-0.459322720269774</c:v>
                </c:pt>
                <c:pt idx="50068">
                  <c:v>-0.45907939567939499</c:v>
                </c:pt>
                <c:pt idx="50069">
                  <c:v>-0.45863038393588601</c:v>
                </c:pt>
                <c:pt idx="50070">
                  <c:v>-0.45814578288428198</c:v>
                </c:pt>
                <c:pt idx="50071">
                  <c:v>-0.45773151118905497</c:v>
                </c:pt>
                <c:pt idx="50072">
                  <c:v>-0.45722905273278502</c:v>
                </c:pt>
                <c:pt idx="50073">
                  <c:v>-0.45662464567091499</c:v>
                </c:pt>
                <c:pt idx="50074">
                  <c:v>-0.455929621780854</c:v>
                </c:pt>
                <c:pt idx="50075">
                  <c:v>-0.455112853645461</c:v>
                </c:pt>
                <c:pt idx="50076">
                  <c:v>-0.45410427192675101</c:v>
                </c:pt>
                <c:pt idx="50077">
                  <c:v>-0.45326827709043499</c:v>
                </c:pt>
                <c:pt idx="50078">
                  <c:v>-0.45224282127069199</c:v>
                </c:pt>
                <c:pt idx="50079">
                  <c:v>-0.45111935565863898</c:v>
                </c:pt>
                <c:pt idx="50080">
                  <c:v>-0.44983654209731</c:v>
                </c:pt>
                <c:pt idx="50081">
                  <c:v>-0.44877958413274199</c:v>
                </c:pt>
                <c:pt idx="50082">
                  <c:v>-0.44739590494790099</c:v>
                </c:pt>
                <c:pt idx="50083">
                  <c:v>-0.44609341532403401</c:v>
                </c:pt>
                <c:pt idx="50084">
                  <c:v>-0.444415070652669</c:v>
                </c:pt>
                <c:pt idx="50085">
                  <c:v>-0.4430959593298</c:v>
                </c:pt>
                <c:pt idx="50086">
                  <c:v>-0.44149089976584499</c:v>
                </c:pt>
                <c:pt idx="50087">
                  <c:v>-0.43998659924299399</c:v>
                </c:pt>
                <c:pt idx="50088">
                  <c:v>-0.43813722181964099</c:v>
                </c:pt>
                <c:pt idx="50089">
                  <c:v>-0.436348897744749</c:v>
                </c:pt>
                <c:pt idx="50090">
                  <c:v>-0.434653741244451</c:v>
                </c:pt>
                <c:pt idx="50091">
                  <c:v>-0.43248267716574401</c:v>
                </c:pt>
                <c:pt idx="50092">
                  <c:v>-0.43052700410815398</c:v>
                </c:pt>
                <c:pt idx="50093">
                  <c:v>-0.428122951708439</c:v>
                </c:pt>
                <c:pt idx="50094">
                  <c:v>-0.42611333137692697</c:v>
                </c:pt>
                <c:pt idx="50095">
                  <c:v>-0.423662268093909</c:v>
                </c:pt>
                <c:pt idx="50096">
                  <c:v>-0.42127812124075698</c:v>
                </c:pt>
                <c:pt idx="50097">
                  <c:v>-0.41884504623195201</c:v>
                </c:pt>
                <c:pt idx="50098">
                  <c:v>-0.41594153639708997</c:v>
                </c:pt>
                <c:pt idx="50099">
                  <c:v>-0.41327110985994198</c:v>
                </c:pt>
                <c:pt idx="50100">
                  <c:v>-0.41068415704877298</c:v>
                </c:pt>
                <c:pt idx="50101">
                  <c:v>-0.40780245572766699</c:v>
                </c:pt>
                <c:pt idx="50102">
                  <c:v>-0.40465152183174202</c:v>
                </c:pt>
                <c:pt idx="50103">
                  <c:v>-0.40161586719729298</c:v>
                </c:pt>
                <c:pt idx="50104">
                  <c:v>-0.39854264397827199</c:v>
                </c:pt>
                <c:pt idx="50105">
                  <c:v>-0.39552529824953397</c:v>
                </c:pt>
                <c:pt idx="50106">
                  <c:v>-0.39216005742264798</c:v>
                </c:pt>
                <c:pt idx="50107">
                  <c:v>-0.38866703397590502</c:v>
                </c:pt>
                <c:pt idx="50108">
                  <c:v>-0.38541810431735102</c:v>
                </c:pt>
                <c:pt idx="50109">
                  <c:v>-0.382029770490105</c:v>
                </c:pt>
                <c:pt idx="50110">
                  <c:v>-0.37866428214993503</c:v>
                </c:pt>
                <c:pt idx="50111">
                  <c:v>-0.37509696000535198</c:v>
                </c:pt>
                <c:pt idx="50112">
                  <c:v>-0.37167283210149399</c:v>
                </c:pt>
                <c:pt idx="50113">
                  <c:v>-0.36836511816097101</c:v>
                </c:pt>
                <c:pt idx="50114">
                  <c:v>-0.36492934188461801</c:v>
                </c:pt>
                <c:pt idx="50115">
                  <c:v>-0.361450984376255</c:v>
                </c:pt>
                <c:pt idx="50116">
                  <c:v>-0.35809551061714301</c:v>
                </c:pt>
                <c:pt idx="50117">
                  <c:v>-0.3550017822823</c:v>
                </c:pt>
                <c:pt idx="50118">
                  <c:v>-0.35165624922139299</c:v>
                </c:pt>
                <c:pt idx="50119">
                  <c:v>-0.348529575163462</c:v>
                </c:pt>
                <c:pt idx="50120">
                  <c:v>-0.34522726878274601</c:v>
                </c:pt>
                <c:pt idx="50121">
                  <c:v>-0.34237756491787402</c:v>
                </c:pt>
                <c:pt idx="50122">
                  <c:v>-0.339693926889302</c:v>
                </c:pt>
                <c:pt idx="50123">
                  <c:v>-0.33696712165881298</c:v>
                </c:pt>
                <c:pt idx="50124">
                  <c:v>-0.33447398768941999</c:v>
                </c:pt>
                <c:pt idx="50125">
                  <c:v>-0.332035012494727</c:v>
                </c:pt>
                <c:pt idx="50126">
                  <c:v>-0.33014658835819</c:v>
                </c:pt>
                <c:pt idx="50127">
                  <c:v>-0.32854110850775903</c:v>
                </c:pt>
                <c:pt idx="50128">
                  <c:v>-0.32660192674482402</c:v>
                </c:pt>
                <c:pt idx="50129">
                  <c:v>-0.325136561470314</c:v>
                </c:pt>
                <c:pt idx="50130">
                  <c:v>-0.32395798860647301</c:v>
                </c:pt>
                <c:pt idx="50131">
                  <c:v>-0.32313729578161798</c:v>
                </c:pt>
                <c:pt idx="50132">
                  <c:v>-0.322599687756017</c:v>
                </c:pt>
                <c:pt idx="50133">
                  <c:v>-0.32217067890401702</c:v>
                </c:pt>
                <c:pt idx="50134">
                  <c:v>-0.32183248551782401</c:v>
                </c:pt>
                <c:pt idx="50135">
                  <c:v>-0.32220529781945101</c:v>
                </c:pt>
                <c:pt idx="50136">
                  <c:v>-0.32283208167562999</c:v>
                </c:pt>
                <c:pt idx="50137">
                  <c:v>-0.323787177134086</c:v>
                </c:pt>
                <c:pt idx="50138">
                  <c:v>-0.32500080906523798</c:v>
                </c:pt>
                <c:pt idx="50139">
                  <c:v>-0.32631459209299402</c:v>
                </c:pt>
                <c:pt idx="50140">
                  <c:v>-0.32840581360258297</c:v>
                </c:pt>
                <c:pt idx="50141">
                  <c:v>-0.330679651724266</c:v>
                </c:pt>
                <c:pt idx="50142">
                  <c:v>-0.33308953618290899</c:v>
                </c:pt>
                <c:pt idx="50143">
                  <c:v>-0.33583392521862598</c:v>
                </c:pt>
                <c:pt idx="50144">
                  <c:v>-0.33914578274503498</c:v>
                </c:pt>
                <c:pt idx="50145">
                  <c:v>-0.34266832818146298</c:v>
                </c:pt>
                <c:pt idx="50146">
                  <c:v>-0.34626321429288698</c:v>
                </c:pt>
                <c:pt idx="50147">
                  <c:v>-0.35031912892075601</c:v>
                </c:pt>
                <c:pt idx="50148">
                  <c:v>-0.35471587561904999</c:v>
                </c:pt>
                <c:pt idx="50149">
                  <c:v>-0.35944599286470102</c:v>
                </c:pt>
                <c:pt idx="50150">
                  <c:v>-0.36410645201092101</c:v>
                </c:pt>
                <c:pt idx="50151">
                  <c:v>-0.36921236694902199</c:v>
                </c:pt>
                <c:pt idx="50152">
                  <c:v>-0.37429778703229899</c:v>
                </c:pt>
                <c:pt idx="50153">
                  <c:v>-0.37996435318357302</c:v>
                </c:pt>
                <c:pt idx="50154">
                  <c:v>-0.38553788813796003</c:v>
                </c:pt>
                <c:pt idx="50155">
                  <c:v>-0.39120279845869099</c:v>
                </c:pt>
                <c:pt idx="50156">
                  <c:v>-0.39697549006527399</c:v>
                </c:pt>
                <c:pt idx="50157">
                  <c:v>-0.40283921079012402</c:v>
                </c:pt>
                <c:pt idx="50158">
                  <c:v>-0.408914436526435</c:v>
                </c:pt>
                <c:pt idx="50159">
                  <c:v>-0.41467883479755802</c:v>
                </c:pt>
                <c:pt idx="50160">
                  <c:v>-0.42061822448047798</c:v>
                </c:pt>
                <c:pt idx="50161">
                  <c:v>-0.426274111020992</c:v>
                </c:pt>
                <c:pt idx="50162">
                  <c:v>-0.43207728298224501</c:v>
                </c:pt>
                <c:pt idx="50163">
                  <c:v>-0.43795434042657999</c:v>
                </c:pt>
                <c:pt idx="50164">
                  <c:v>-0.44342180282335703</c:v>
                </c:pt>
                <c:pt idx="50165">
                  <c:v>-0.448435760700995</c:v>
                </c:pt>
                <c:pt idx="50166">
                  <c:v>-0.45357321106774101</c:v>
                </c:pt>
                <c:pt idx="50167">
                  <c:v>-0.45856682919068698</c:v>
                </c:pt>
                <c:pt idx="50168">
                  <c:v>-0.46308431175596299</c:v>
                </c:pt>
                <c:pt idx="50169">
                  <c:v>-0.467102738684888</c:v>
                </c:pt>
                <c:pt idx="50170">
                  <c:v>-0.47084031411183502</c:v>
                </c:pt>
                <c:pt idx="50171">
                  <c:v>-0.47435905685963198</c:v>
                </c:pt>
                <c:pt idx="50172">
                  <c:v>-0.47722090078136498</c:v>
                </c:pt>
                <c:pt idx="50173">
                  <c:v>-0.47973841242912901</c:v>
                </c:pt>
                <c:pt idx="50174">
                  <c:v>-0.48161416526480899</c:v>
                </c:pt>
                <c:pt idx="50175">
                  <c:v>-0.48322493559944601</c:v>
                </c:pt>
                <c:pt idx="50176">
                  <c:v>-0.48404497548277797</c:v>
                </c:pt>
                <c:pt idx="50177">
                  <c:v>-0.484630131375068</c:v>
                </c:pt>
                <c:pt idx="50178">
                  <c:v>-0.48420198909605999</c:v>
                </c:pt>
                <c:pt idx="50179">
                  <c:v>-0.48345710898413802</c:v>
                </c:pt>
                <c:pt idx="50180">
                  <c:v>-0.48222165791793398</c:v>
                </c:pt>
                <c:pt idx="50181">
                  <c:v>-0.47993584238724202</c:v>
                </c:pt>
                <c:pt idx="50182">
                  <c:v>-0.47724791429637697</c:v>
                </c:pt>
                <c:pt idx="50183">
                  <c:v>-0.47354267421330798</c:v>
                </c:pt>
                <c:pt idx="50184">
                  <c:v>-0.46948488076980999</c:v>
                </c:pt>
                <c:pt idx="50185">
                  <c:v>-0.464743261338249</c:v>
                </c:pt>
                <c:pt idx="50186">
                  <c:v>-0.45916690685975597</c:v>
                </c:pt>
                <c:pt idx="50187">
                  <c:v>-0.45279609461160902</c:v>
                </c:pt>
                <c:pt idx="50188">
                  <c:v>-0.44599015249472201</c:v>
                </c:pt>
                <c:pt idx="50189">
                  <c:v>-0.43819524581903002</c:v>
                </c:pt>
                <c:pt idx="50190">
                  <c:v>-0.43029789471896301</c:v>
                </c:pt>
                <c:pt idx="50191">
                  <c:v>-0.42120399783566398</c:v>
                </c:pt>
                <c:pt idx="50192">
                  <c:v>-0.41154176075444698</c:v>
                </c:pt>
                <c:pt idx="50193">
                  <c:v>-0.40153550592959403</c:v>
                </c:pt>
                <c:pt idx="50194">
                  <c:v>-0.39028721510043002</c:v>
                </c:pt>
                <c:pt idx="50195">
                  <c:v>-0.37922019682042102</c:v>
                </c:pt>
                <c:pt idx="50196">
                  <c:v>-0.36697818231217599</c:v>
                </c:pt>
                <c:pt idx="50197">
                  <c:v>-0.354766552759055</c:v>
                </c:pt>
                <c:pt idx="50198">
                  <c:v>-0.34151531791862599</c:v>
                </c:pt>
                <c:pt idx="50199">
                  <c:v>-0.32823150629883102</c:v>
                </c:pt>
                <c:pt idx="50200">
                  <c:v>-0.31414497277707898</c:v>
                </c:pt>
                <c:pt idx="50201">
                  <c:v>-0.29993742914451899</c:v>
                </c:pt>
                <c:pt idx="50202">
                  <c:v>-0.285768869318208</c:v>
                </c:pt>
                <c:pt idx="50203">
                  <c:v>-0.27069061907147601</c:v>
                </c:pt>
                <c:pt idx="50204">
                  <c:v>-0.25606461087207599</c:v>
                </c:pt>
                <c:pt idx="50205">
                  <c:v>-0.240209449245954</c:v>
                </c:pt>
                <c:pt idx="50206">
                  <c:v>-0.225230308652204</c:v>
                </c:pt>
                <c:pt idx="50207">
                  <c:v>-0.21000208280756899</c:v>
                </c:pt>
                <c:pt idx="50208">
                  <c:v>-0.19447744475550499</c:v>
                </c:pt>
                <c:pt idx="50209">
                  <c:v>-0.17921753616437999</c:v>
                </c:pt>
                <c:pt idx="50210">
                  <c:v>-0.163385468847042</c:v>
                </c:pt>
                <c:pt idx="50211">
                  <c:v>-0.148553465876303</c:v>
                </c:pt>
                <c:pt idx="50212">
                  <c:v>-0.13394939295896599</c:v>
                </c:pt>
                <c:pt idx="50213">
                  <c:v>-0.11915337386347701</c:v>
                </c:pt>
                <c:pt idx="50214">
                  <c:v>-0.10473003000341401</c:v>
                </c:pt>
                <c:pt idx="50215">
                  <c:v>-9.0640366388359997E-2</c:v>
                </c:pt>
                <c:pt idx="50216">
                  <c:v>-7.7261893429584602E-2</c:v>
                </c:pt>
                <c:pt idx="50217">
                  <c:v>-6.4589620380663501E-2</c:v>
                </c:pt>
                <c:pt idx="50218">
                  <c:v>-5.2170281813453297E-2</c:v>
                </c:pt>
                <c:pt idx="50219">
                  <c:v>-4.0035134521289303E-2</c:v>
                </c:pt>
                <c:pt idx="50220">
                  <c:v>-2.88495048541897E-2</c:v>
                </c:pt>
                <c:pt idx="50221">
                  <c:v>-1.83158603261089E-2</c:v>
                </c:pt>
                <c:pt idx="50222">
                  <c:v>-8.72786543323926E-3</c:v>
                </c:pt>
                <c:pt idx="50223">
                  <c:v>2.4089456479808299E-4</c:v>
                </c:pt>
                <c:pt idx="50224">
                  <c:v>8.5107467750061196E-3</c:v>
                </c:pt>
                <c:pt idx="50225">
                  <c:v>1.5915302591714701E-2</c:v>
                </c:pt>
                <c:pt idx="50226">
                  <c:v>2.2453415698905198E-2</c:v>
                </c:pt>
                <c:pt idx="50227">
                  <c:v>2.8101960972303101E-2</c:v>
                </c:pt>
                <c:pt idx="50228">
                  <c:v>3.2574366124791997E-2</c:v>
                </c:pt>
                <c:pt idx="50229">
                  <c:v>3.6289107257347998E-2</c:v>
                </c:pt>
                <c:pt idx="50230">
                  <c:v>3.9028876523277897E-2</c:v>
                </c:pt>
                <c:pt idx="50231">
                  <c:v>4.0729750257680601E-2</c:v>
                </c:pt>
                <c:pt idx="50232">
                  <c:v>4.1635095191047397E-2</c:v>
                </c:pt>
                <c:pt idx="50233">
                  <c:v>4.1312667708319602E-2</c:v>
                </c:pt>
                <c:pt idx="50234">
                  <c:v>3.9813832954138199E-2</c:v>
                </c:pt>
                <c:pt idx="50235">
                  <c:v>3.7811576140010503E-2</c:v>
                </c:pt>
                <c:pt idx="50236">
                  <c:v>3.4673205035901697E-2</c:v>
                </c:pt>
                <c:pt idx="50237">
                  <c:v>3.0685647494034601E-2</c:v>
                </c:pt>
                <c:pt idx="50238">
                  <c:v>2.5488483812786501E-2</c:v>
                </c:pt>
                <c:pt idx="50239">
                  <c:v>1.92745989932845E-2</c:v>
                </c:pt>
                <c:pt idx="50240">
                  <c:v>1.2572907424257099E-2</c:v>
                </c:pt>
                <c:pt idx="50241">
                  <c:v>4.7419075653931803E-3</c:v>
                </c:pt>
                <c:pt idx="50242">
                  <c:v>-3.7330826753370198E-3</c:v>
                </c:pt>
                <c:pt idx="50243">
                  <c:v>-1.3440418818991899E-2</c:v>
                </c:pt>
                <c:pt idx="50244">
                  <c:v>-2.3912072528966599E-2</c:v>
                </c:pt>
                <c:pt idx="50245">
                  <c:v>-3.4715295518401398E-2</c:v>
                </c:pt>
                <c:pt idx="50246">
                  <c:v>-4.6184542006503501E-2</c:v>
                </c:pt>
                <c:pt idx="50247">
                  <c:v>-5.82700917881439E-2</c:v>
                </c:pt>
                <c:pt idx="50248">
                  <c:v>-7.1116259951228195E-2</c:v>
                </c:pt>
                <c:pt idx="50249">
                  <c:v>-8.4503527155597405E-2</c:v>
                </c:pt>
                <c:pt idx="50250">
                  <c:v>-9.8219765206781606E-2</c:v>
                </c:pt>
                <c:pt idx="50251">
                  <c:v>-0.11218088509243</c:v>
                </c:pt>
                <c:pt idx="50252">
                  <c:v>-0.12664775476526499</c:v>
                </c:pt>
                <c:pt idx="50253">
                  <c:v>-0.14121605695161801</c:v>
                </c:pt>
                <c:pt idx="50254">
                  <c:v>-0.156236617502025</c:v>
                </c:pt>
                <c:pt idx="50255">
                  <c:v>-0.171055489436826</c:v>
                </c:pt>
                <c:pt idx="50256">
                  <c:v>-0.18612918997237701</c:v>
                </c:pt>
                <c:pt idx="50257">
                  <c:v>-0.201080225464662</c:v>
                </c:pt>
                <c:pt idx="50258">
                  <c:v>-0.216149443263183</c:v>
                </c:pt>
                <c:pt idx="50259">
                  <c:v>-0.230810879932351</c:v>
                </c:pt>
                <c:pt idx="50260">
                  <c:v>-0.24546152452742301</c:v>
                </c:pt>
                <c:pt idx="50261">
                  <c:v>-0.25953394266091401</c:v>
                </c:pt>
                <c:pt idx="50262">
                  <c:v>-0.27326712181118401</c:v>
                </c:pt>
                <c:pt idx="50263">
                  <c:v>-0.28658506563004899</c:v>
                </c:pt>
                <c:pt idx="50264">
                  <c:v>-0.29917465027688001</c:v>
                </c:pt>
                <c:pt idx="50265">
                  <c:v>-0.31158996265633898</c:v>
                </c:pt>
                <c:pt idx="50266">
                  <c:v>-0.323170330254824</c:v>
                </c:pt>
                <c:pt idx="50267">
                  <c:v>-0.33370019482518198</c:v>
                </c:pt>
                <c:pt idx="50268">
                  <c:v>-0.343634253952666</c:v>
                </c:pt>
                <c:pt idx="50269">
                  <c:v>-0.35270471650582402</c:v>
                </c:pt>
                <c:pt idx="50270">
                  <c:v>-0.36101439884640901</c:v>
                </c:pt>
                <c:pt idx="50271">
                  <c:v>-0.36861055202038001</c:v>
                </c:pt>
                <c:pt idx="50272">
                  <c:v>-0.374509315366161</c:v>
                </c:pt>
                <c:pt idx="50273">
                  <c:v>-0.37965996701905802</c:v>
                </c:pt>
                <c:pt idx="50274">
                  <c:v>-0.38377620607241197</c:v>
                </c:pt>
                <c:pt idx="50275">
                  <c:v>-0.38673906163866001</c:v>
                </c:pt>
                <c:pt idx="50276">
                  <c:v>-0.38898829316259298</c:v>
                </c:pt>
                <c:pt idx="50277">
                  <c:v>-0.38909226981540102</c:v>
                </c:pt>
                <c:pt idx="50278">
                  <c:v>-0.38869690645914801</c:v>
                </c:pt>
                <c:pt idx="50279">
                  <c:v>-0.386703397073836</c:v>
                </c:pt>
                <c:pt idx="50280">
                  <c:v>-0.38366915302145299</c:v>
                </c:pt>
                <c:pt idx="50281">
                  <c:v>-0.37961297684200501</c:v>
                </c:pt>
                <c:pt idx="50282">
                  <c:v>-0.37375896686459098</c:v>
                </c:pt>
                <c:pt idx="50283">
                  <c:v>-0.36717090414006198</c:v>
                </c:pt>
                <c:pt idx="50284">
                  <c:v>-0.35893961488405801</c:v>
                </c:pt>
                <c:pt idx="50285">
                  <c:v>-0.34981558779862099</c:v>
                </c:pt>
                <c:pt idx="50286">
                  <c:v>-0.33919680558639598</c:v>
                </c:pt>
                <c:pt idx="50287">
                  <c:v>-0.32775462113235099</c:v>
                </c:pt>
                <c:pt idx="50288">
                  <c:v>-0.314867053631115</c:v>
                </c:pt>
                <c:pt idx="50289">
                  <c:v>-0.30049867361266203</c:v>
                </c:pt>
                <c:pt idx="50290">
                  <c:v>-0.28556627797172301</c:v>
                </c:pt>
                <c:pt idx="50291">
                  <c:v>-0.269160142227309</c:v>
                </c:pt>
                <c:pt idx="50292">
                  <c:v>-0.25232357746902001</c:v>
                </c:pt>
                <c:pt idx="50293">
                  <c:v>-0.233892996006001</c:v>
                </c:pt>
                <c:pt idx="50294">
                  <c:v>-0.21491910104603601</c:v>
                </c:pt>
                <c:pt idx="50295">
                  <c:v>-0.19490798231932799</c:v>
                </c:pt>
                <c:pt idx="50296">
                  <c:v>-0.17415876637652999</c:v>
                </c:pt>
                <c:pt idx="50297">
                  <c:v>-0.153104661822905</c:v>
                </c:pt>
                <c:pt idx="50298">
                  <c:v>-0.13105113830963899</c:v>
                </c:pt>
                <c:pt idx="50299">
                  <c:v>-0.108149155330487</c:v>
                </c:pt>
                <c:pt idx="50300">
                  <c:v>-8.4975239261751906E-2</c:v>
                </c:pt>
                <c:pt idx="50301">
                  <c:v>-6.1517329301511998E-2</c:v>
                </c:pt>
                <c:pt idx="50302">
                  <c:v>-3.7440932740105702E-2</c:v>
                </c:pt>
                <c:pt idx="50303">
                  <c:v>-1.33107627772111E-2</c:v>
                </c:pt>
                <c:pt idx="50304">
                  <c:v>1.1741700242390501E-2</c:v>
                </c:pt>
                <c:pt idx="50305">
                  <c:v>3.64750980655573E-2</c:v>
                </c:pt>
                <c:pt idx="50306">
                  <c:v>6.13191841824944E-2</c:v>
                </c:pt>
                <c:pt idx="50307">
                  <c:v>8.5914529585894503E-2</c:v>
                </c:pt>
                <c:pt idx="50308">
                  <c:v>0.110543764252181</c:v>
                </c:pt>
                <c:pt idx="50309">
                  <c:v>0.13529938932208499</c:v>
                </c:pt>
                <c:pt idx="50310">
                  <c:v>0.15956089846017599</c:v>
                </c:pt>
                <c:pt idx="50311">
                  <c:v>0.18375577264319701</c:v>
                </c:pt>
                <c:pt idx="50312">
                  <c:v>0.20732170378096601</c:v>
                </c:pt>
                <c:pt idx="50313">
                  <c:v>0.230655403926739</c:v>
                </c:pt>
                <c:pt idx="50314">
                  <c:v>0.25286169840663703</c:v>
                </c:pt>
                <c:pt idx="50315">
                  <c:v>0.27537050085421899</c:v>
                </c:pt>
                <c:pt idx="50316">
                  <c:v>0.29639540741369802</c:v>
                </c:pt>
                <c:pt idx="50317">
                  <c:v>0.317392390094836</c:v>
                </c:pt>
                <c:pt idx="50318">
                  <c:v>0.33740703747543899</c:v>
                </c:pt>
                <c:pt idx="50319">
                  <c:v>0.35624583797996301</c:v>
                </c:pt>
                <c:pt idx="50320">
                  <c:v>0.374656557032223</c:v>
                </c:pt>
                <c:pt idx="50321">
                  <c:v>0.391727349542692</c:v>
                </c:pt>
                <c:pt idx="50322">
                  <c:v>0.40839909555939502</c:v>
                </c:pt>
                <c:pt idx="50323">
                  <c:v>0.42361582669658598</c:v>
                </c:pt>
                <c:pt idx="50324">
                  <c:v>0.43790693524237001</c:v>
                </c:pt>
                <c:pt idx="50325">
                  <c:v>0.45105592755283203</c:v>
                </c:pt>
                <c:pt idx="50326">
                  <c:v>0.46330642951187401</c:v>
                </c:pt>
                <c:pt idx="50327">
                  <c:v>0.47452630838343501</c:v>
                </c:pt>
                <c:pt idx="50328">
                  <c:v>0.484498844835763</c:v>
                </c:pt>
                <c:pt idx="50329">
                  <c:v>0.49311619854912703</c:v>
                </c:pt>
                <c:pt idx="50330">
                  <c:v>0.50051070060953196</c:v>
                </c:pt>
                <c:pt idx="50331">
                  <c:v>0.50718916832578598</c:v>
                </c:pt>
                <c:pt idx="50332">
                  <c:v>0.51236354813763396</c:v>
                </c:pt>
                <c:pt idx="50333">
                  <c:v>0.51668882689020401</c:v>
                </c:pt>
                <c:pt idx="50334">
                  <c:v>0.51951395491844599</c:v>
                </c:pt>
                <c:pt idx="50335">
                  <c:v>0.52125714451772798</c:v>
                </c:pt>
                <c:pt idx="50336">
                  <c:v>0.52208989222703694</c:v>
                </c:pt>
                <c:pt idx="50337">
                  <c:v>0.52173796588456001</c:v>
                </c:pt>
                <c:pt idx="50338">
                  <c:v>0.52058414310182599</c:v>
                </c:pt>
                <c:pt idx="50339">
                  <c:v>0.518063035120781</c:v>
                </c:pt>
                <c:pt idx="50340">
                  <c:v>0.51496352557967795</c:v>
                </c:pt>
                <c:pt idx="50341">
                  <c:v>0.51062892954246097</c:v>
                </c:pt>
                <c:pt idx="50342">
                  <c:v>0.50548730428214195</c:v>
                </c:pt>
                <c:pt idx="50343">
                  <c:v>0.49947701886972101</c:v>
                </c:pt>
                <c:pt idx="50344">
                  <c:v>0.492641419494667</c:v>
                </c:pt>
                <c:pt idx="50345">
                  <c:v>0.48520799504620699</c:v>
                </c:pt>
                <c:pt idx="50346">
                  <c:v>0.47674175752110898</c:v>
                </c:pt>
                <c:pt idx="50347">
                  <c:v>0.46798019337285501</c:v>
                </c:pt>
                <c:pt idx="50348">
                  <c:v>0.45818838687189101</c:v>
                </c:pt>
                <c:pt idx="50349">
                  <c:v>0.44863218441941899</c:v>
                </c:pt>
                <c:pt idx="50350">
                  <c:v>0.438064196386865</c:v>
                </c:pt>
                <c:pt idx="50351">
                  <c:v>0.426953954952979</c:v>
                </c:pt>
                <c:pt idx="50352">
                  <c:v>0.41604013482965202</c:v>
                </c:pt>
                <c:pt idx="50353">
                  <c:v>0.40472026289916602</c:v>
                </c:pt>
                <c:pt idx="50354">
                  <c:v>0.39310245510251601</c:v>
                </c:pt>
                <c:pt idx="50355">
                  <c:v>0.381507007144539</c:v>
                </c:pt>
                <c:pt idx="50356">
                  <c:v>0.369488279368136</c:v>
                </c:pt>
                <c:pt idx="50357">
                  <c:v>0.35764596315920999</c:v>
                </c:pt>
                <c:pt idx="50358">
                  <c:v>0.34628707840015899</c:v>
                </c:pt>
                <c:pt idx="50359">
                  <c:v>0.33464212799611498</c:v>
                </c:pt>
                <c:pt idx="50360">
                  <c:v>0.32317365058793601</c:v>
                </c:pt>
                <c:pt idx="50361">
                  <c:v>0.31163957455494001</c:v>
                </c:pt>
                <c:pt idx="50362">
                  <c:v>0.30112799939664697</c:v>
                </c:pt>
                <c:pt idx="50363">
                  <c:v>0.29062664455698001</c:v>
                </c:pt>
                <c:pt idx="50364">
                  <c:v>0.28072843701893502</c:v>
                </c:pt>
                <c:pt idx="50365">
                  <c:v>0.271140790608561</c:v>
                </c:pt>
                <c:pt idx="50366">
                  <c:v>0.26186067435935101</c:v>
                </c:pt>
                <c:pt idx="50367">
                  <c:v>0.25373982807831302</c:v>
                </c:pt>
                <c:pt idx="50368">
                  <c:v>0.245507514285458</c:v>
                </c:pt>
                <c:pt idx="50369">
                  <c:v>0.238497753117422</c:v>
                </c:pt>
                <c:pt idx="50370">
                  <c:v>0.23185299661682299</c:v>
                </c:pt>
                <c:pt idx="50371">
                  <c:v>0.22638949638726899</c:v>
                </c:pt>
                <c:pt idx="50372">
                  <c:v>0.22123763829614401</c:v>
                </c:pt>
                <c:pt idx="50373">
                  <c:v>0.21664589134228701</c:v>
                </c:pt>
                <c:pt idx="50374">
                  <c:v>0.21308470488450201</c:v>
                </c:pt>
                <c:pt idx="50375">
                  <c:v>0.210254419233491</c:v>
                </c:pt>
                <c:pt idx="50376">
                  <c:v>0.20896374253694</c:v>
                </c:pt>
                <c:pt idx="50377">
                  <c:v>0.20752302245200899</c:v>
                </c:pt>
                <c:pt idx="50378">
                  <c:v>0.20715860677185099</c:v>
                </c:pt>
                <c:pt idx="50379">
                  <c:v>0.20781182070700399</c:v>
                </c:pt>
                <c:pt idx="50380">
                  <c:v>0.20927818086487099</c:v>
                </c:pt>
                <c:pt idx="50381">
                  <c:v>0.211921894382302</c:v>
                </c:pt>
                <c:pt idx="50382">
                  <c:v>0.214668579852938</c:v>
                </c:pt>
                <c:pt idx="50383">
                  <c:v>0.21850843608186901</c:v>
                </c:pt>
                <c:pt idx="50384">
                  <c:v>0.22326899879072201</c:v>
                </c:pt>
                <c:pt idx="50385">
                  <c:v>0.229210635919014</c:v>
                </c:pt>
                <c:pt idx="50386">
                  <c:v>0.235315282498755</c:v>
                </c:pt>
                <c:pt idx="50387">
                  <c:v>0.24192839733531399</c:v>
                </c:pt>
                <c:pt idx="50388">
                  <c:v>0.249512105837145</c:v>
                </c:pt>
                <c:pt idx="50389">
                  <c:v>0.25803536260791798</c:v>
                </c:pt>
                <c:pt idx="50390">
                  <c:v>0.26722699899179198</c:v>
                </c:pt>
                <c:pt idx="50391">
                  <c:v>0.27664007602642599</c:v>
                </c:pt>
                <c:pt idx="50392">
                  <c:v>0.28674081958123598</c:v>
                </c:pt>
                <c:pt idx="50393">
                  <c:v>0.29714638928845699</c:v>
                </c:pt>
                <c:pt idx="50394">
                  <c:v>0.30855288115218099</c:v>
                </c:pt>
                <c:pt idx="50395">
                  <c:v>0.32006786664373199</c:v>
                </c:pt>
                <c:pt idx="50396">
                  <c:v>0.331999131860993</c:v>
                </c:pt>
                <c:pt idx="50397">
                  <c:v>0.34431379113461402</c:v>
                </c:pt>
                <c:pt idx="50398">
                  <c:v>0.35675243936863199</c:v>
                </c:pt>
                <c:pt idx="50399">
                  <c:v>0.36971861447336601</c:v>
                </c:pt>
                <c:pt idx="50400">
                  <c:v>0.382282212882188</c:v>
                </c:pt>
                <c:pt idx="50401">
                  <c:v>0.39556195332313998</c:v>
                </c:pt>
                <c:pt idx="50402">
                  <c:v>0.40900708994761298</c:v>
                </c:pt>
                <c:pt idx="50403">
                  <c:v>0.42219584201452398</c:v>
                </c:pt>
                <c:pt idx="50404">
                  <c:v>0.43547157629768701</c:v>
                </c:pt>
                <c:pt idx="50405">
                  <c:v>0.448465405048323</c:v>
                </c:pt>
                <c:pt idx="50406">
                  <c:v>0.46193679063110399</c:v>
                </c:pt>
                <c:pt idx="50407">
                  <c:v>0.47490941965691003</c:v>
                </c:pt>
                <c:pt idx="50408">
                  <c:v>0.48810002217939003</c:v>
                </c:pt>
                <c:pt idx="50409">
                  <c:v>0.50049532710837497</c:v>
                </c:pt>
                <c:pt idx="50410">
                  <c:v>0.51271277564020001</c:v>
                </c:pt>
                <c:pt idx="50411">
                  <c:v>0.52499918149524705</c:v>
                </c:pt>
                <c:pt idx="50412">
                  <c:v>0.53674363275102699</c:v>
                </c:pt>
                <c:pt idx="50413">
                  <c:v>0.54811172992557899</c:v>
                </c:pt>
                <c:pt idx="50414">
                  <c:v>0.55869744269348398</c:v>
                </c:pt>
                <c:pt idx="50415">
                  <c:v>0.56922516880252005</c:v>
                </c:pt>
                <c:pt idx="50416">
                  <c:v>0.57944253029120896</c:v>
                </c:pt>
                <c:pt idx="50417">
                  <c:v>0.58885034645213896</c:v>
                </c:pt>
                <c:pt idx="50418">
                  <c:v>0.59787059256372999</c:v>
                </c:pt>
                <c:pt idx="50419">
                  <c:v>0.60606082332446598</c:v>
                </c:pt>
                <c:pt idx="50420">
                  <c:v>0.61387396275927997</c:v>
                </c:pt>
                <c:pt idx="50421">
                  <c:v>0.62141151412776996</c:v>
                </c:pt>
                <c:pt idx="50422">
                  <c:v>0.62793278178774703</c:v>
                </c:pt>
                <c:pt idx="50423">
                  <c:v>0.63389395356272404</c:v>
                </c:pt>
                <c:pt idx="50424">
                  <c:v>0.63921165356506304</c:v>
                </c:pt>
                <c:pt idx="50425">
                  <c:v>0.64376255649576297</c:v>
                </c:pt>
                <c:pt idx="50426">
                  <c:v>0.64798251530344797</c:v>
                </c:pt>
                <c:pt idx="50427">
                  <c:v>0.65122731078110196</c:v>
                </c:pt>
                <c:pt idx="50428">
                  <c:v>0.65406899131669605</c:v>
                </c:pt>
                <c:pt idx="50429">
                  <c:v>0.65616052268398495</c:v>
                </c:pt>
                <c:pt idx="50430">
                  <c:v>0.65768876923812802</c:v>
                </c:pt>
                <c:pt idx="50431">
                  <c:v>0.65825743606259302</c:v>
                </c:pt>
                <c:pt idx="50432">
                  <c:v>0.658461320495216</c:v>
                </c:pt>
                <c:pt idx="50433">
                  <c:v>0.65811197912781805</c:v>
                </c:pt>
                <c:pt idx="50434">
                  <c:v>0.65707410659435594</c:v>
                </c:pt>
                <c:pt idx="50435">
                  <c:v>0.65560118699331704</c:v>
                </c:pt>
                <c:pt idx="50436">
                  <c:v>0.65286133659259304</c:v>
                </c:pt>
                <c:pt idx="50437">
                  <c:v>0.65008437133664698</c:v>
                </c:pt>
                <c:pt idx="50438">
                  <c:v>0.646656476395575</c:v>
                </c:pt>
                <c:pt idx="50439">
                  <c:v>0.64289870867066101</c:v>
                </c:pt>
                <c:pt idx="50440">
                  <c:v>0.63849337908999304</c:v>
                </c:pt>
                <c:pt idx="50441">
                  <c:v>0.63331629802509004</c:v>
                </c:pt>
                <c:pt idx="50442">
                  <c:v>0.62778401211776902</c:v>
                </c:pt>
                <c:pt idx="50443">
                  <c:v>0.62230334051313596</c:v>
                </c:pt>
                <c:pt idx="50444">
                  <c:v>0.61622014703427797</c:v>
                </c:pt>
                <c:pt idx="50445">
                  <c:v>0.60963242880458901</c:v>
                </c:pt>
                <c:pt idx="50446">
                  <c:v>0.60238593511234395</c:v>
                </c:pt>
                <c:pt idx="50447">
                  <c:v>0.59526045610915601</c:v>
                </c:pt>
                <c:pt idx="50448">
                  <c:v>0.588167274112257</c:v>
                </c:pt>
                <c:pt idx="50449">
                  <c:v>0.58017407491486095</c:v>
                </c:pt>
                <c:pt idx="50450">
                  <c:v>0.57241180610600695</c:v>
                </c:pt>
                <c:pt idx="50451">
                  <c:v>0.56392687015823295</c:v>
                </c:pt>
                <c:pt idx="50452">
                  <c:v>0.55573978920436096</c:v>
                </c:pt>
                <c:pt idx="50453">
                  <c:v>0.54735415753196703</c:v>
                </c:pt>
                <c:pt idx="50454">
                  <c:v>0.53863367029966402</c:v>
                </c:pt>
                <c:pt idx="50455">
                  <c:v>0.52988379648022799</c:v>
                </c:pt>
                <c:pt idx="50456">
                  <c:v>0.52113740793316699</c:v>
                </c:pt>
                <c:pt idx="50457">
                  <c:v>0.51278243804186197</c:v>
                </c:pt>
                <c:pt idx="50458">
                  <c:v>0.50394804416309003</c:v>
                </c:pt>
                <c:pt idx="50459">
                  <c:v>0.49535670516227398</c:v>
                </c:pt>
                <c:pt idx="50460">
                  <c:v>0.48673642457580202</c:v>
                </c:pt>
                <c:pt idx="50461">
                  <c:v>0.47826517031778998</c:v>
                </c:pt>
                <c:pt idx="50462">
                  <c:v>0.47004550938245998</c:v>
                </c:pt>
                <c:pt idx="50463">
                  <c:v>0.461309052774105</c:v>
                </c:pt>
                <c:pt idx="50464">
                  <c:v>0.45327393163986202</c:v>
                </c:pt>
                <c:pt idx="50465">
                  <c:v>0.44531608679952001</c:v>
                </c:pt>
                <c:pt idx="50466">
                  <c:v>0.43772109858636399</c:v>
                </c:pt>
                <c:pt idx="50467">
                  <c:v>0.429958232585536</c:v>
                </c:pt>
                <c:pt idx="50468">
                  <c:v>0.42234024354137101</c:v>
                </c:pt>
                <c:pt idx="50469">
                  <c:v>0.41536900764315698</c:v>
                </c:pt>
                <c:pt idx="50470">
                  <c:v>0.40837748203771701</c:v>
                </c:pt>
                <c:pt idx="50471">
                  <c:v>0.40199071936702602</c:v>
                </c:pt>
                <c:pt idx="50472">
                  <c:v>0.39549388093086801</c:v>
                </c:pt>
                <c:pt idx="50473">
                  <c:v>0.38904485378641301</c:v>
                </c:pt>
                <c:pt idx="50474">
                  <c:v>0.38307530195855</c:v>
                </c:pt>
                <c:pt idx="50475">
                  <c:v>0.37776258430422199</c:v>
                </c:pt>
                <c:pt idx="50476">
                  <c:v>0.37223813237049003</c:v>
                </c:pt>
                <c:pt idx="50477">
                  <c:v>0.36697132779667602</c:v>
                </c:pt>
                <c:pt idx="50478">
                  <c:v>0.36193894716047298</c:v>
                </c:pt>
                <c:pt idx="50479">
                  <c:v>0.35728917136475602</c:v>
                </c:pt>
                <c:pt idx="50480">
                  <c:v>0.35319249140084102</c:v>
                </c:pt>
                <c:pt idx="50481">
                  <c:v>0.34899866456328699</c:v>
                </c:pt>
                <c:pt idx="50482">
                  <c:v>0.34517540456395202</c:v>
                </c:pt>
                <c:pt idx="50483">
                  <c:v>0.34156384300158399</c:v>
                </c:pt>
                <c:pt idx="50484">
                  <c:v>0.33838382668358602</c:v>
                </c:pt>
                <c:pt idx="50485">
                  <c:v>0.33542485839733999</c:v>
                </c:pt>
                <c:pt idx="50486">
                  <c:v>0.33256429591342801</c:v>
                </c:pt>
                <c:pt idx="50487">
                  <c:v>0.32984714383133201</c:v>
                </c:pt>
                <c:pt idx="50488">
                  <c:v>0.32768307214098402</c:v>
                </c:pt>
                <c:pt idx="50489">
                  <c:v>0.32555923347360699</c:v>
                </c:pt>
                <c:pt idx="50490">
                  <c:v>0.323361075911833</c:v>
                </c:pt>
                <c:pt idx="50491">
                  <c:v>0.32171142911329798</c:v>
                </c:pt>
                <c:pt idx="50492">
                  <c:v>0.31985546163551598</c:v>
                </c:pt>
                <c:pt idx="50493">
                  <c:v>0.31878571986707899</c:v>
                </c:pt>
                <c:pt idx="50494">
                  <c:v>0.31747125681130101</c:v>
                </c:pt>
                <c:pt idx="50495">
                  <c:v>0.31631888670949798</c:v>
                </c:pt>
                <c:pt idx="50496">
                  <c:v>0.315432131786612</c:v>
                </c:pt>
                <c:pt idx="50497">
                  <c:v>0.31456071014063203</c:v>
                </c:pt>
                <c:pt idx="50498">
                  <c:v>0.314205322441378</c:v>
                </c:pt>
                <c:pt idx="50499">
                  <c:v>0.31360576775962201</c:v>
                </c:pt>
                <c:pt idx="50500">
                  <c:v>0.31291461973780699</c:v>
                </c:pt>
                <c:pt idx="50501">
                  <c:v>0.31247832526244201</c:v>
                </c:pt>
                <c:pt idx="50502">
                  <c:v>0.31248578125556797</c:v>
                </c:pt>
                <c:pt idx="50503">
                  <c:v>0.31218566314618401</c:v>
                </c:pt>
                <c:pt idx="50504">
                  <c:v>0.311925029755029</c:v>
                </c:pt>
                <c:pt idx="50505">
                  <c:v>0.31162708237727998</c:v>
                </c:pt>
                <c:pt idx="50506">
                  <c:v>0.31158353587889198</c:v>
                </c:pt>
                <c:pt idx="50507">
                  <c:v>0.31159130806709601</c:v>
                </c:pt>
                <c:pt idx="50508">
                  <c:v>0.31144088512265</c:v>
                </c:pt>
                <c:pt idx="50509">
                  <c:v>0.31124148653925299</c:v>
                </c:pt>
                <c:pt idx="50510">
                  <c:v>0.31120707534365599</c:v>
                </c:pt>
                <c:pt idx="50511">
                  <c:v>0.31136753878208001</c:v>
                </c:pt>
                <c:pt idx="50512">
                  <c:v>0.31099861384420202</c:v>
                </c:pt>
                <c:pt idx="50513">
                  <c:v>0.31100026567439998</c:v>
                </c:pt>
                <c:pt idx="50514">
                  <c:v>0.31060389976283098</c:v>
                </c:pt>
                <c:pt idx="50515">
                  <c:v>0.31059266455039902</c:v>
                </c:pt>
                <c:pt idx="50516">
                  <c:v>0.31029848075364802</c:v>
                </c:pt>
                <c:pt idx="50517">
                  <c:v>0.30985389512329198</c:v>
                </c:pt>
                <c:pt idx="50518">
                  <c:v>0.30935085561905701</c:v>
                </c:pt>
                <c:pt idx="50519">
                  <c:v>0.30848328741951803</c:v>
                </c:pt>
                <c:pt idx="50520">
                  <c:v>0.30837758925937803</c:v>
                </c:pt>
                <c:pt idx="50521">
                  <c:v>0.30746153718383401</c:v>
                </c:pt>
                <c:pt idx="50522">
                  <c:v>0.30652638557480799</c:v>
                </c:pt>
                <c:pt idx="50523">
                  <c:v>0.30583591670079402</c:v>
                </c:pt>
                <c:pt idx="50524">
                  <c:v>0.30466565191700501</c:v>
                </c:pt>
                <c:pt idx="50525">
                  <c:v>0.30400809719078897</c:v>
                </c:pt>
                <c:pt idx="50526">
                  <c:v>0.30253042142001502</c:v>
                </c:pt>
                <c:pt idx="50527">
                  <c:v>0.30112402652984999</c:v>
                </c:pt>
                <c:pt idx="50528">
                  <c:v>0.299697435644946</c:v>
                </c:pt>
                <c:pt idx="50529">
                  <c:v>0.29820093377338502</c:v>
                </c:pt>
                <c:pt idx="50530">
                  <c:v>0.296406787988445</c:v>
                </c:pt>
                <c:pt idx="50531">
                  <c:v>0.294895935766888</c:v>
                </c:pt>
                <c:pt idx="50532">
                  <c:v>0.29251956908468102</c:v>
                </c:pt>
                <c:pt idx="50533">
                  <c:v>0.29052550632629098</c:v>
                </c:pt>
                <c:pt idx="50534">
                  <c:v>0.288562129825019</c:v>
                </c:pt>
                <c:pt idx="50535">
                  <c:v>0.285928693533268</c:v>
                </c:pt>
                <c:pt idx="50536">
                  <c:v>0.28342921433933399</c:v>
                </c:pt>
                <c:pt idx="50537">
                  <c:v>0.28058126039102199</c:v>
                </c:pt>
                <c:pt idx="50538">
                  <c:v>0.27822285017266002</c:v>
                </c:pt>
                <c:pt idx="50539">
                  <c:v>0.27505850016889399</c:v>
                </c:pt>
                <c:pt idx="50540">
                  <c:v>0.27185350354335303</c:v>
                </c:pt>
                <c:pt idx="50541">
                  <c:v>0.26876462020873398</c:v>
                </c:pt>
                <c:pt idx="50542">
                  <c:v>0.26533284527012602</c:v>
                </c:pt>
                <c:pt idx="50543">
                  <c:v>0.26205302740340503</c:v>
                </c:pt>
                <c:pt idx="50544">
                  <c:v>0.25773047739439697</c:v>
                </c:pt>
                <c:pt idx="50545">
                  <c:v>0.25412153113083802</c:v>
                </c:pt>
                <c:pt idx="50546">
                  <c:v>0.24975789645073099</c:v>
                </c:pt>
                <c:pt idx="50547">
                  <c:v>0.246226144548437</c:v>
                </c:pt>
                <c:pt idx="50548">
                  <c:v>0.241709282963878</c:v>
                </c:pt>
                <c:pt idx="50549">
                  <c:v>0.23693239732393601</c:v>
                </c:pt>
                <c:pt idx="50550">
                  <c:v>0.23242927652048501</c:v>
                </c:pt>
                <c:pt idx="50551">
                  <c:v>0.227622891409936</c:v>
                </c:pt>
                <c:pt idx="50552">
                  <c:v>0.22324511871691499</c:v>
                </c:pt>
                <c:pt idx="50553">
                  <c:v>0.21782164216328401</c:v>
                </c:pt>
                <c:pt idx="50554">
                  <c:v>0.21227311972889701</c:v>
                </c:pt>
                <c:pt idx="50555">
                  <c:v>0.20672885284001799</c:v>
                </c:pt>
                <c:pt idx="50556">
                  <c:v>0.201603828635365</c:v>
                </c:pt>
                <c:pt idx="50557">
                  <c:v>0.19598625474072101</c:v>
                </c:pt>
                <c:pt idx="50558">
                  <c:v>0.19034758190835199</c:v>
                </c:pt>
                <c:pt idx="50559">
                  <c:v>0.184372042793115</c:v>
                </c:pt>
                <c:pt idx="50560">
                  <c:v>0.17802571917954499</c:v>
                </c:pt>
                <c:pt idx="50561">
                  <c:v>0.172257003287862</c:v>
                </c:pt>
                <c:pt idx="50562">
                  <c:v>0.16577539102890501</c:v>
                </c:pt>
                <c:pt idx="50563">
                  <c:v>0.15954109951793399</c:v>
                </c:pt>
                <c:pt idx="50564">
                  <c:v>0.15301922428130499</c:v>
                </c:pt>
                <c:pt idx="50565">
                  <c:v>0.14642280328336599</c:v>
                </c:pt>
                <c:pt idx="50566">
                  <c:v>0.13986275171184101</c:v>
                </c:pt>
                <c:pt idx="50567">
                  <c:v>0.13299698432840701</c:v>
                </c:pt>
                <c:pt idx="50568">
                  <c:v>0.126244849997345</c:v>
                </c:pt>
                <c:pt idx="50569">
                  <c:v>0.11911902171333601</c:v>
                </c:pt>
                <c:pt idx="50570">
                  <c:v>0.11218238147113201</c:v>
                </c:pt>
                <c:pt idx="50571">
                  <c:v>0.104919174931944</c:v>
                </c:pt>
                <c:pt idx="50572">
                  <c:v>9.7989893568669204E-2</c:v>
                </c:pt>
                <c:pt idx="50573">
                  <c:v>9.0599788969293202E-2</c:v>
                </c:pt>
                <c:pt idx="50574">
                  <c:v>8.3555817754057099E-2</c:v>
                </c:pt>
                <c:pt idx="50575">
                  <c:v>7.6232935597231197E-2</c:v>
                </c:pt>
                <c:pt idx="50576">
                  <c:v>6.8635181792056493E-2</c:v>
                </c:pt>
                <c:pt idx="50577">
                  <c:v>6.1477413636575003E-2</c:v>
                </c:pt>
                <c:pt idx="50578">
                  <c:v>5.3921780793454201E-2</c:v>
                </c:pt>
                <c:pt idx="50579">
                  <c:v>4.7021775675883802E-2</c:v>
                </c:pt>
                <c:pt idx="50580">
                  <c:v>3.93489837620567E-2</c:v>
                </c:pt>
                <c:pt idx="50581">
                  <c:v>3.1671762794611001E-2</c:v>
                </c:pt>
                <c:pt idx="50582">
                  <c:v>2.4216625196709699E-2</c:v>
                </c:pt>
                <c:pt idx="50583">
                  <c:v>1.67480625285636E-2</c:v>
                </c:pt>
                <c:pt idx="50584">
                  <c:v>9.5802664851746006E-3</c:v>
                </c:pt>
                <c:pt idx="50585">
                  <c:v>2.03735601660538E-3</c:v>
                </c:pt>
                <c:pt idx="50586">
                  <c:v>-5.4999896548877996E-3</c:v>
                </c:pt>
                <c:pt idx="50587">
                  <c:v>-1.30427095494078E-2</c:v>
                </c:pt>
                <c:pt idx="50588">
                  <c:v>-1.9935964722424E-2</c:v>
                </c:pt>
                <c:pt idx="50589">
                  <c:v>-2.7307312595356101E-2</c:v>
                </c:pt>
                <c:pt idx="50590">
                  <c:v>-3.4410687750755301E-2</c:v>
                </c:pt>
                <c:pt idx="50591">
                  <c:v>-4.1921696106643598E-2</c:v>
                </c:pt>
                <c:pt idx="50592">
                  <c:v>-4.9099926151705303E-2</c:v>
                </c:pt>
                <c:pt idx="50593">
                  <c:v>-5.6066759590143601E-2</c:v>
                </c:pt>
                <c:pt idx="50594">
                  <c:v>-6.3108465146610601E-2</c:v>
                </c:pt>
                <c:pt idx="50595">
                  <c:v>-7.0040786364682805E-2</c:v>
                </c:pt>
                <c:pt idx="50596">
                  <c:v>-7.6949543354530706E-2</c:v>
                </c:pt>
                <c:pt idx="50597">
                  <c:v>-8.3677541805667596E-2</c:v>
                </c:pt>
                <c:pt idx="50598">
                  <c:v>-9.0826033383447399E-2</c:v>
                </c:pt>
                <c:pt idx="50599">
                  <c:v>-9.7144744870694993E-2</c:v>
                </c:pt>
                <c:pt idx="50600">
                  <c:v>-0.103843852798992</c:v>
                </c:pt>
                <c:pt idx="50601">
                  <c:v>-0.110033549590489</c:v>
                </c:pt>
                <c:pt idx="50602">
                  <c:v>-0.11648055919230201</c:v>
                </c:pt>
                <c:pt idx="50603">
                  <c:v>-0.12301764714825</c:v>
                </c:pt>
                <c:pt idx="50604">
                  <c:v>-0.12897067888209801</c:v>
                </c:pt>
                <c:pt idx="50605">
                  <c:v>-0.135140046989357</c:v>
                </c:pt>
                <c:pt idx="50606">
                  <c:v>-0.14083342963752801</c:v>
                </c:pt>
                <c:pt idx="50607">
                  <c:v>-0.146900581595487</c:v>
                </c:pt>
                <c:pt idx="50608">
                  <c:v>-0.15282956475412901</c:v>
                </c:pt>
                <c:pt idx="50609">
                  <c:v>-0.158512383029006</c:v>
                </c:pt>
                <c:pt idx="50610">
                  <c:v>-0.163852723868921</c:v>
                </c:pt>
                <c:pt idx="50611">
                  <c:v>-0.169332075170124</c:v>
                </c:pt>
                <c:pt idx="50612">
                  <c:v>-0.174735003583607</c:v>
                </c:pt>
                <c:pt idx="50613">
                  <c:v>-0.18024426703145099</c:v>
                </c:pt>
                <c:pt idx="50614">
                  <c:v>-0.185402195350168</c:v>
                </c:pt>
                <c:pt idx="50615">
                  <c:v>-0.190086519230735</c:v>
                </c:pt>
                <c:pt idx="50616">
                  <c:v>-0.195302659155389</c:v>
                </c:pt>
                <c:pt idx="50617">
                  <c:v>-0.20012517966558399</c:v>
                </c:pt>
                <c:pt idx="50618">
                  <c:v>-0.20521155286847101</c:v>
                </c:pt>
                <c:pt idx="50619">
                  <c:v>-0.209948381903027</c:v>
                </c:pt>
                <c:pt idx="50620">
                  <c:v>-0.214250229302863</c:v>
                </c:pt>
                <c:pt idx="50621">
                  <c:v>-0.21876534835611</c:v>
                </c:pt>
                <c:pt idx="50622">
                  <c:v>-0.22327495790613699</c:v>
                </c:pt>
                <c:pt idx="50623">
                  <c:v>-0.22789830395067601</c:v>
                </c:pt>
                <c:pt idx="50624">
                  <c:v>-0.232104933903342</c:v>
                </c:pt>
                <c:pt idx="50625">
                  <c:v>-0.23615420047128699</c:v>
                </c:pt>
                <c:pt idx="50626">
                  <c:v>-0.24031322229030899</c:v>
                </c:pt>
                <c:pt idx="50627">
                  <c:v>-0.24433460961953599</c:v>
                </c:pt>
                <c:pt idx="50628">
                  <c:v>-0.248487813938256</c:v>
                </c:pt>
                <c:pt idx="50629">
                  <c:v>-0.25248139170429901</c:v>
                </c:pt>
                <c:pt idx="50630">
                  <c:v>-0.25627128448894498</c:v>
                </c:pt>
                <c:pt idx="50631">
                  <c:v>-0.25999692779502198</c:v>
                </c:pt>
                <c:pt idx="50632">
                  <c:v>-0.26374177048015102</c:v>
                </c:pt>
                <c:pt idx="50633">
                  <c:v>-0.26738096466004901</c:v>
                </c:pt>
                <c:pt idx="50634">
                  <c:v>-0.271009918376864</c:v>
                </c:pt>
                <c:pt idx="50635">
                  <c:v>-0.27491558969968899</c:v>
                </c:pt>
                <c:pt idx="50636">
                  <c:v>-0.278314952555477</c:v>
                </c:pt>
                <c:pt idx="50637">
                  <c:v>-0.281671963122749</c:v>
                </c:pt>
                <c:pt idx="50638">
                  <c:v>-0.28516804397177598</c:v>
                </c:pt>
                <c:pt idx="50639">
                  <c:v>-0.28851848495085303</c:v>
                </c:pt>
                <c:pt idx="50640">
                  <c:v>-0.29198006146968403</c:v>
                </c:pt>
                <c:pt idx="50641">
                  <c:v>-0.29507944437324801</c:v>
                </c:pt>
                <c:pt idx="50642">
                  <c:v>-0.29826167158748401</c:v>
                </c:pt>
                <c:pt idx="50643">
                  <c:v>-0.30107764079015598</c:v>
                </c:pt>
                <c:pt idx="50644">
                  <c:v>-0.304218969290528</c:v>
                </c:pt>
                <c:pt idx="50645">
                  <c:v>-0.30741509364514602</c:v>
                </c:pt>
                <c:pt idx="50646">
                  <c:v>-0.31031451454299203</c:v>
                </c:pt>
                <c:pt idx="50647">
                  <c:v>-0.31309052983206898</c:v>
                </c:pt>
                <c:pt idx="50648">
                  <c:v>-0.31580257594946398</c:v>
                </c:pt>
                <c:pt idx="50649">
                  <c:v>-0.31864112589236998</c:v>
                </c:pt>
                <c:pt idx="50650">
                  <c:v>-0.32126688527880498</c:v>
                </c:pt>
                <c:pt idx="50651">
                  <c:v>-0.32393137980116998</c:v>
                </c:pt>
                <c:pt idx="50652">
                  <c:v>-0.32612442171238698</c:v>
                </c:pt>
                <c:pt idx="50653">
                  <c:v>-0.32846629117550802</c:v>
                </c:pt>
                <c:pt idx="50654">
                  <c:v>-0.33071079989313301</c:v>
                </c:pt>
                <c:pt idx="50655">
                  <c:v>-0.33304440145722902</c:v>
                </c:pt>
                <c:pt idx="50656">
                  <c:v>-0.33481945544792502</c:v>
                </c:pt>
                <c:pt idx="50657">
                  <c:v>-0.33672139154839398</c:v>
                </c:pt>
                <c:pt idx="50658">
                  <c:v>-0.33860250664469799</c:v>
                </c:pt>
                <c:pt idx="50659">
                  <c:v>-0.34026008898445398</c:v>
                </c:pt>
                <c:pt idx="50660">
                  <c:v>-0.34201534448888798</c:v>
                </c:pt>
                <c:pt idx="50661">
                  <c:v>-0.34328304062811399</c:v>
                </c:pt>
                <c:pt idx="50662">
                  <c:v>-0.34489528496195898</c:v>
                </c:pt>
                <c:pt idx="50663">
                  <c:v>-0.34580712343344699</c:v>
                </c:pt>
                <c:pt idx="50664">
                  <c:v>-0.34704619079910198</c:v>
                </c:pt>
                <c:pt idx="50665">
                  <c:v>-0.347942387689886</c:v>
                </c:pt>
                <c:pt idx="50666">
                  <c:v>-0.34856667578035699</c:v>
                </c:pt>
                <c:pt idx="50667">
                  <c:v>-0.349346527117046</c:v>
                </c:pt>
                <c:pt idx="50668">
                  <c:v>-0.34982986805532401</c:v>
                </c:pt>
                <c:pt idx="50669">
                  <c:v>-0.35022957025096002</c:v>
                </c:pt>
                <c:pt idx="50670">
                  <c:v>-0.35007091612211499</c:v>
                </c:pt>
                <c:pt idx="50671">
                  <c:v>-0.35045319407811398</c:v>
                </c:pt>
                <c:pt idx="50672">
                  <c:v>-0.35044144256654403</c:v>
                </c:pt>
                <c:pt idx="50673">
                  <c:v>-0.35031657968522201</c:v>
                </c:pt>
                <c:pt idx="50674">
                  <c:v>-0.35000112613078899</c:v>
                </c:pt>
                <c:pt idx="50675">
                  <c:v>-0.34951560097270001</c:v>
                </c:pt>
                <c:pt idx="50676">
                  <c:v>-0.34912308142739201</c:v>
                </c:pt>
                <c:pt idx="50677">
                  <c:v>-0.34839527819029498</c:v>
                </c:pt>
                <c:pt idx="50678">
                  <c:v>-0.34781574333218401</c:v>
                </c:pt>
                <c:pt idx="50679">
                  <c:v>-0.34658246976137302</c:v>
                </c:pt>
                <c:pt idx="50680">
                  <c:v>-0.345680154847126</c:v>
                </c:pt>
                <c:pt idx="50681">
                  <c:v>-0.34471639425615302</c:v>
                </c:pt>
                <c:pt idx="50682">
                  <c:v>-0.343581802415454</c:v>
                </c:pt>
                <c:pt idx="50683">
                  <c:v>-0.342142195957435</c:v>
                </c:pt>
                <c:pt idx="50684">
                  <c:v>-0.34074410328104698</c:v>
                </c:pt>
                <c:pt idx="50685">
                  <c:v>-0.33948677011387801</c:v>
                </c:pt>
                <c:pt idx="50686">
                  <c:v>-0.33788661224161398</c:v>
                </c:pt>
                <c:pt idx="50687">
                  <c:v>-0.33679232928015601</c:v>
                </c:pt>
                <c:pt idx="50688">
                  <c:v>-0.33505337251158301</c:v>
                </c:pt>
                <c:pt idx="50689">
                  <c:v>-0.33358304625037799</c:v>
                </c:pt>
                <c:pt idx="50690">
                  <c:v>-0.33204740554571899</c:v>
                </c:pt>
                <c:pt idx="50691">
                  <c:v>-0.33072104144431502</c:v>
                </c:pt>
                <c:pt idx="50692">
                  <c:v>-0.32913719911630801</c:v>
                </c:pt>
                <c:pt idx="50693">
                  <c:v>-0.32740205863168298</c:v>
                </c:pt>
                <c:pt idx="50694">
                  <c:v>-0.3261605149438</c:v>
                </c:pt>
                <c:pt idx="50695">
                  <c:v>-0.32471447448916801</c:v>
                </c:pt>
                <c:pt idx="50696">
                  <c:v>-0.32354994744507798</c:v>
                </c:pt>
                <c:pt idx="50697">
                  <c:v>-0.32222176655713197</c:v>
                </c:pt>
                <c:pt idx="50698">
                  <c:v>-0.32125178542911098</c:v>
                </c:pt>
                <c:pt idx="50699">
                  <c:v>-0.320295828077302</c:v>
                </c:pt>
                <c:pt idx="50700">
                  <c:v>-0.31938778634501902</c:v>
                </c:pt>
                <c:pt idx="50701">
                  <c:v>-0.318741710979635</c:v>
                </c:pt>
                <c:pt idx="50702">
                  <c:v>-0.31815807624148801</c:v>
                </c:pt>
                <c:pt idx="50703">
                  <c:v>-0.317728321313276</c:v>
                </c:pt>
                <c:pt idx="50704">
                  <c:v>-0.317576310891792</c:v>
                </c:pt>
                <c:pt idx="50705">
                  <c:v>-0.31755400108583698</c:v>
                </c:pt>
                <c:pt idx="50706">
                  <c:v>-0.31763715292575401</c:v>
                </c:pt>
                <c:pt idx="50707">
                  <c:v>-0.31801127700859499</c:v>
                </c:pt>
                <c:pt idx="50708">
                  <c:v>-0.318511792555356</c:v>
                </c:pt>
                <c:pt idx="50709">
                  <c:v>-0.319475559532926</c:v>
                </c:pt>
                <c:pt idx="50710">
                  <c:v>-0.32047668235406401</c:v>
                </c:pt>
                <c:pt idx="50711">
                  <c:v>-0.32174704838180901</c:v>
                </c:pt>
                <c:pt idx="50712">
                  <c:v>-0.32328911125027499</c:v>
                </c:pt>
                <c:pt idx="50713">
                  <c:v>-0.32504952119494002</c:v>
                </c:pt>
                <c:pt idx="50714">
                  <c:v>-0.32726070434792098</c:v>
                </c:pt>
                <c:pt idx="50715">
                  <c:v>-0.32940285411203302</c:v>
                </c:pt>
                <c:pt idx="50716">
                  <c:v>-0.332009672641496</c:v>
                </c:pt>
                <c:pt idx="50717">
                  <c:v>-0.334870198222191</c:v>
                </c:pt>
                <c:pt idx="50718">
                  <c:v>-0.33792861931439899</c:v>
                </c:pt>
                <c:pt idx="50719">
                  <c:v>-0.34126946897588001</c:v>
                </c:pt>
                <c:pt idx="50720">
                  <c:v>-0.34456406062213502</c:v>
                </c:pt>
                <c:pt idx="50721">
                  <c:v>-0.34849195000472299</c:v>
                </c:pt>
                <c:pt idx="50722">
                  <c:v>-0.35258262604000601</c:v>
                </c:pt>
                <c:pt idx="50723">
                  <c:v>-0.35682930371872401</c:v>
                </c:pt>
                <c:pt idx="50724">
                  <c:v>-0.36118854680356499</c:v>
                </c:pt>
                <c:pt idx="50725">
                  <c:v>-0.365910487531454</c:v>
                </c:pt>
                <c:pt idx="50726">
                  <c:v>-0.37083837708024198</c:v>
                </c:pt>
                <c:pt idx="50727">
                  <c:v>-0.37613264152556303</c:v>
                </c:pt>
                <c:pt idx="50728">
                  <c:v>-0.38141829244664199</c:v>
                </c:pt>
                <c:pt idx="50729">
                  <c:v>-0.38677786605555697</c:v>
                </c:pt>
                <c:pt idx="50730">
                  <c:v>-0.39239196478127802</c:v>
                </c:pt>
                <c:pt idx="50731">
                  <c:v>-0.39821492816619303</c:v>
                </c:pt>
                <c:pt idx="50732">
                  <c:v>-0.404067112495824</c:v>
                </c:pt>
                <c:pt idx="50733">
                  <c:v>-0.41019992907795799</c:v>
                </c:pt>
                <c:pt idx="50734">
                  <c:v>-0.41616782610935898</c:v>
                </c:pt>
                <c:pt idx="50735">
                  <c:v>-0.42232816916854099</c:v>
                </c:pt>
                <c:pt idx="50736">
                  <c:v>-0.428599553475002</c:v>
                </c:pt>
                <c:pt idx="50737">
                  <c:v>-0.43478969953076002</c:v>
                </c:pt>
                <c:pt idx="50738">
                  <c:v>-0.44116281442753302</c:v>
                </c:pt>
                <c:pt idx="50739">
                  <c:v>-0.447377242399152</c:v>
                </c:pt>
                <c:pt idx="50740">
                  <c:v>-0.453638520291336</c:v>
                </c:pt>
                <c:pt idx="50741">
                  <c:v>-0.459776085654651</c:v>
                </c:pt>
                <c:pt idx="50742">
                  <c:v>-0.46584827106509902</c:v>
                </c:pt>
                <c:pt idx="50743">
                  <c:v>-0.47200071270840899</c:v>
                </c:pt>
                <c:pt idx="50744">
                  <c:v>-0.47785845941007599</c:v>
                </c:pt>
                <c:pt idx="50745">
                  <c:v>-0.48354011691809701</c:v>
                </c:pt>
                <c:pt idx="50746">
                  <c:v>-0.48909164315047499</c:v>
                </c:pt>
                <c:pt idx="50747">
                  <c:v>-0.49458120863580401</c:v>
                </c:pt>
                <c:pt idx="50748">
                  <c:v>-0.4997170223845</c:v>
                </c:pt>
                <c:pt idx="50749">
                  <c:v>-0.50475797801116395</c:v>
                </c:pt>
                <c:pt idx="50750">
                  <c:v>-0.509468600456911</c:v>
                </c:pt>
                <c:pt idx="50751">
                  <c:v>-0.51378764738725602</c:v>
                </c:pt>
                <c:pt idx="50752">
                  <c:v>-0.51804343210041004</c:v>
                </c:pt>
                <c:pt idx="50753">
                  <c:v>-0.52213019185258003</c:v>
                </c:pt>
                <c:pt idx="50754">
                  <c:v>-0.52567331846464305</c:v>
                </c:pt>
                <c:pt idx="50755">
                  <c:v>-0.52898890732154702</c:v>
                </c:pt>
                <c:pt idx="50756">
                  <c:v>-0.53175635535033094</c:v>
                </c:pt>
                <c:pt idx="50757">
                  <c:v>-0.53420306871270196</c:v>
                </c:pt>
                <c:pt idx="50758">
                  <c:v>-0.53653090753050203</c:v>
                </c:pt>
                <c:pt idx="50759">
                  <c:v>-0.53832318096149301</c:v>
                </c:pt>
                <c:pt idx="50760">
                  <c:v>-0.53970178446852501</c:v>
                </c:pt>
                <c:pt idx="50761">
                  <c:v>-0.540447998355994</c:v>
                </c:pt>
                <c:pt idx="50762">
                  <c:v>-0.54100261530869798</c:v>
                </c:pt>
                <c:pt idx="50763">
                  <c:v>-0.54141771510639702</c:v>
                </c:pt>
                <c:pt idx="50764">
                  <c:v>-0.541069262946965</c:v>
                </c:pt>
                <c:pt idx="50765">
                  <c:v>-0.54047201742224704</c:v>
                </c:pt>
                <c:pt idx="50766">
                  <c:v>-0.53923554381151895</c:v>
                </c:pt>
                <c:pt idx="50767">
                  <c:v>-0.537777688503424</c:v>
                </c:pt>
                <c:pt idx="50768">
                  <c:v>-0.536009192689753</c:v>
                </c:pt>
                <c:pt idx="50769">
                  <c:v>-0.53377118461524997</c:v>
                </c:pt>
                <c:pt idx="50770">
                  <c:v>-0.530971819208091</c:v>
                </c:pt>
                <c:pt idx="50771">
                  <c:v>-0.52791589664964</c:v>
                </c:pt>
                <c:pt idx="50772">
                  <c:v>-0.524332474863759</c:v>
                </c:pt>
                <c:pt idx="50773">
                  <c:v>-0.52044350592377298</c:v>
                </c:pt>
                <c:pt idx="50774">
                  <c:v>-0.51625105224400603</c:v>
                </c:pt>
                <c:pt idx="50775">
                  <c:v>-0.51164680450836297</c:v>
                </c:pt>
                <c:pt idx="50776">
                  <c:v>-0.50691041245483504</c:v>
                </c:pt>
                <c:pt idx="50777">
                  <c:v>-0.50147931759816</c:v>
                </c:pt>
                <c:pt idx="50778">
                  <c:v>-0.49616179796172799</c:v>
                </c:pt>
                <c:pt idx="50779">
                  <c:v>-0.49035637000175403</c:v>
                </c:pt>
                <c:pt idx="50780">
                  <c:v>-0.48437603306157201</c:v>
                </c:pt>
                <c:pt idx="50781">
                  <c:v>-0.47841836538348298</c:v>
                </c:pt>
                <c:pt idx="50782">
                  <c:v>-0.47163778755930802</c:v>
                </c:pt>
                <c:pt idx="50783">
                  <c:v>-0.465054931225233</c:v>
                </c:pt>
                <c:pt idx="50784">
                  <c:v>-0.45822181193721001</c:v>
                </c:pt>
                <c:pt idx="50785">
                  <c:v>-0.45132338197834498</c:v>
                </c:pt>
                <c:pt idx="50786">
                  <c:v>-0.44439961139425899</c:v>
                </c:pt>
                <c:pt idx="50787">
                  <c:v>-0.43713155522185698</c:v>
                </c:pt>
                <c:pt idx="50788">
                  <c:v>-0.429854303040413</c:v>
                </c:pt>
                <c:pt idx="50789">
                  <c:v>-0.42246847790289299</c:v>
                </c:pt>
                <c:pt idx="50790">
                  <c:v>-0.41533688071894098</c:v>
                </c:pt>
                <c:pt idx="50791">
                  <c:v>-0.40829180065229198</c:v>
                </c:pt>
                <c:pt idx="50792">
                  <c:v>-0.40108163105470301</c:v>
                </c:pt>
                <c:pt idx="50793">
                  <c:v>-0.39384617053278198</c:v>
                </c:pt>
                <c:pt idx="50794">
                  <c:v>-0.38686532793696399</c:v>
                </c:pt>
                <c:pt idx="50795">
                  <c:v>-0.38012879403567301</c:v>
                </c:pt>
                <c:pt idx="50796">
                  <c:v>-0.37344223769478402</c:v>
                </c:pt>
                <c:pt idx="50797">
                  <c:v>-0.36694595261720298</c:v>
                </c:pt>
                <c:pt idx="50798">
                  <c:v>-0.36035101294955302</c:v>
                </c:pt>
                <c:pt idx="50799">
                  <c:v>-0.35414948576211402</c:v>
                </c:pt>
                <c:pt idx="50800">
                  <c:v>-0.348341794837216</c:v>
                </c:pt>
                <c:pt idx="50801">
                  <c:v>-0.34271323845754398</c:v>
                </c:pt>
                <c:pt idx="50802">
                  <c:v>-0.337255535144938</c:v>
                </c:pt>
                <c:pt idx="50803">
                  <c:v>-0.332358172702793</c:v>
                </c:pt>
                <c:pt idx="50804">
                  <c:v>-0.32736466454354901</c:v>
                </c:pt>
                <c:pt idx="50805">
                  <c:v>-0.32304331871189801</c:v>
                </c:pt>
                <c:pt idx="50806">
                  <c:v>-0.31886874371499502</c:v>
                </c:pt>
                <c:pt idx="50807">
                  <c:v>-0.31513588241694701</c:v>
                </c:pt>
                <c:pt idx="50808">
                  <c:v>-0.31182678115291601</c:v>
                </c:pt>
                <c:pt idx="50809">
                  <c:v>-0.30872942440089401</c:v>
                </c:pt>
                <c:pt idx="50810">
                  <c:v>-0.30611964358334698</c:v>
                </c:pt>
                <c:pt idx="50811">
                  <c:v>-0.30368199789945899</c:v>
                </c:pt>
                <c:pt idx="50812">
                  <c:v>-0.301826122002474</c:v>
                </c:pt>
                <c:pt idx="50813">
                  <c:v>-0.30044710528699298</c:v>
                </c:pt>
                <c:pt idx="50814">
                  <c:v>-0.29939762761814398</c:v>
                </c:pt>
                <c:pt idx="50815">
                  <c:v>-0.298568144408979</c:v>
                </c:pt>
                <c:pt idx="50816">
                  <c:v>-0.29815846628631298</c:v>
                </c:pt>
                <c:pt idx="50817">
                  <c:v>-0.29836991669249002</c:v>
                </c:pt>
                <c:pt idx="50818">
                  <c:v>-0.29890958187737399</c:v>
                </c:pt>
                <c:pt idx="50819">
                  <c:v>-0.29985252920036198</c:v>
                </c:pt>
                <c:pt idx="50820">
                  <c:v>-0.301056119313037</c:v>
                </c:pt>
                <c:pt idx="50821">
                  <c:v>-0.30262354270160302</c:v>
                </c:pt>
                <c:pt idx="50822">
                  <c:v>-0.30451455606775901</c:v>
                </c:pt>
                <c:pt idx="50823">
                  <c:v>-0.30701468629033102</c:v>
                </c:pt>
                <c:pt idx="50824">
                  <c:v>-0.30948164621440299</c:v>
                </c:pt>
                <c:pt idx="50825">
                  <c:v>-0.312309162272913</c:v>
                </c:pt>
                <c:pt idx="50826">
                  <c:v>-0.31544256914345897</c:v>
                </c:pt>
                <c:pt idx="50827">
                  <c:v>-0.318845076648333</c:v>
                </c:pt>
                <c:pt idx="50828">
                  <c:v>-0.32255991753396701</c:v>
                </c:pt>
                <c:pt idx="50829">
                  <c:v>-0.32639072985020101</c:v>
                </c:pt>
                <c:pt idx="50830">
                  <c:v>-0.33042650091794701</c:v>
                </c:pt>
                <c:pt idx="50831">
                  <c:v>-0.33473136467037801</c:v>
                </c:pt>
                <c:pt idx="50832">
                  <c:v>-0.33917745100869701</c:v>
                </c:pt>
                <c:pt idx="50833">
                  <c:v>-0.34372492767206703</c:v>
                </c:pt>
                <c:pt idx="50834">
                  <c:v>-0.34827989998969</c:v>
                </c:pt>
                <c:pt idx="50835">
                  <c:v>-0.35284933330576002</c:v>
                </c:pt>
                <c:pt idx="50836">
                  <c:v>-0.35757604799676301</c:v>
                </c:pt>
                <c:pt idx="50837">
                  <c:v>-0.36209953185807903</c:v>
                </c:pt>
                <c:pt idx="50838">
                  <c:v>-0.36675958987730201</c:v>
                </c:pt>
                <c:pt idx="50839">
                  <c:v>-0.37142916594177999</c:v>
                </c:pt>
                <c:pt idx="50840">
                  <c:v>-0.37598244098433198</c:v>
                </c:pt>
                <c:pt idx="50841">
                  <c:v>-0.38029244842288501</c:v>
                </c:pt>
                <c:pt idx="50842">
                  <c:v>-0.38442144888478802</c:v>
                </c:pt>
                <c:pt idx="50843">
                  <c:v>-0.38839977976899598</c:v>
                </c:pt>
                <c:pt idx="50844">
                  <c:v>-0.39240339395378498</c:v>
                </c:pt>
                <c:pt idx="50845">
                  <c:v>-0.39612016843786502</c:v>
                </c:pt>
                <c:pt idx="50846">
                  <c:v>-0.39952069057033002</c:v>
                </c:pt>
                <c:pt idx="50847">
                  <c:v>-0.40263310033433503</c:v>
                </c:pt>
                <c:pt idx="50848">
                  <c:v>-0.40533343720225601</c:v>
                </c:pt>
                <c:pt idx="50849">
                  <c:v>-0.40783860405601002</c:v>
                </c:pt>
                <c:pt idx="50850">
                  <c:v>-0.41006840211503798</c:v>
                </c:pt>
                <c:pt idx="50851">
                  <c:v>-0.411728557294122</c:v>
                </c:pt>
                <c:pt idx="50852">
                  <c:v>-0.41309893402768999</c:v>
                </c:pt>
                <c:pt idx="50853">
                  <c:v>-0.41405587453978498</c:v>
                </c:pt>
                <c:pt idx="50854">
                  <c:v>-0.41469668955966299</c:v>
                </c:pt>
                <c:pt idx="50855">
                  <c:v>-0.41490403957213701</c:v>
                </c:pt>
                <c:pt idx="50856">
                  <c:v>-0.41439119770983901</c:v>
                </c:pt>
                <c:pt idx="50857">
                  <c:v>-0.41384654415607902</c:v>
                </c:pt>
                <c:pt idx="50858">
                  <c:v>-0.41261919515766099</c:v>
                </c:pt>
                <c:pt idx="50859">
                  <c:v>-0.411126144511828</c:v>
                </c:pt>
                <c:pt idx="50860">
                  <c:v>-0.40894906786206497</c:v>
                </c:pt>
                <c:pt idx="50861">
                  <c:v>-0.40631698697055002</c:v>
                </c:pt>
                <c:pt idx="50862">
                  <c:v>-0.40349111606327298</c:v>
                </c:pt>
                <c:pt idx="50863">
                  <c:v>-0.399814557690928</c:v>
                </c:pt>
                <c:pt idx="50864">
                  <c:v>-0.39598217278120501</c:v>
                </c:pt>
                <c:pt idx="50865">
                  <c:v>-0.39143162637599399</c:v>
                </c:pt>
                <c:pt idx="50866">
                  <c:v>-0.38677094998540101</c:v>
                </c:pt>
                <c:pt idx="50867">
                  <c:v>-0.38138612746518102</c:v>
                </c:pt>
                <c:pt idx="50868">
                  <c:v>-0.37556116643445497</c:v>
                </c:pt>
                <c:pt idx="50869">
                  <c:v>-0.36938385783980898</c:v>
                </c:pt>
                <c:pt idx="50870">
                  <c:v>-0.36270444212262998</c:v>
                </c:pt>
                <c:pt idx="50871">
                  <c:v>-0.35599177750559702</c:v>
                </c:pt>
                <c:pt idx="50872">
                  <c:v>-0.34867502259764999</c:v>
                </c:pt>
                <c:pt idx="50873">
                  <c:v>-0.34091031998993498</c:v>
                </c:pt>
                <c:pt idx="50874">
                  <c:v>-0.33275903938042301</c:v>
                </c:pt>
                <c:pt idx="50875">
                  <c:v>-0.32435374905786901</c:v>
                </c:pt>
                <c:pt idx="50876">
                  <c:v>-0.315836509993076</c:v>
                </c:pt>
                <c:pt idx="50877">
                  <c:v>-0.30700753145158299</c:v>
                </c:pt>
                <c:pt idx="50878">
                  <c:v>-0.29749749142693099</c:v>
                </c:pt>
                <c:pt idx="50879">
                  <c:v>-0.288082937271609</c:v>
                </c:pt>
                <c:pt idx="50880">
                  <c:v>-0.27816822435094402</c:v>
                </c:pt>
                <c:pt idx="50881">
                  <c:v>-0.26846669130955902</c:v>
                </c:pt>
                <c:pt idx="50882">
                  <c:v>-0.25851099894148799</c:v>
                </c:pt>
                <c:pt idx="50883">
                  <c:v>-0.24814977893752399</c:v>
                </c:pt>
                <c:pt idx="50884">
                  <c:v>-0.238146398231357</c:v>
                </c:pt>
                <c:pt idx="50885">
                  <c:v>-0.22773608662485001</c:v>
                </c:pt>
                <c:pt idx="50886">
                  <c:v>-0.217559992436518</c:v>
                </c:pt>
                <c:pt idx="50887">
                  <c:v>-0.206882621986402</c:v>
                </c:pt>
                <c:pt idx="50888">
                  <c:v>-0.19674959026071301</c:v>
                </c:pt>
                <c:pt idx="50889">
                  <c:v>-0.18626593063956001</c:v>
                </c:pt>
                <c:pt idx="50890">
                  <c:v>-0.17570933422635299</c:v>
                </c:pt>
                <c:pt idx="50891">
                  <c:v>-0.16558575662334701</c:v>
                </c:pt>
                <c:pt idx="50892">
                  <c:v>-0.155361397019839</c:v>
                </c:pt>
                <c:pt idx="50893">
                  <c:v>-0.145726766270901</c:v>
                </c:pt>
                <c:pt idx="50894">
                  <c:v>-0.13563867235117699</c:v>
                </c:pt>
                <c:pt idx="50895">
                  <c:v>-0.12606913968464201</c:v>
                </c:pt>
                <c:pt idx="50896">
                  <c:v>-0.116657019816389</c:v>
                </c:pt>
                <c:pt idx="50897">
                  <c:v>-0.107459407584759</c:v>
                </c:pt>
                <c:pt idx="50898">
                  <c:v>-9.8752176937525499E-2</c:v>
                </c:pt>
                <c:pt idx="50899">
                  <c:v>-9.0188866691139097E-2</c:v>
                </c:pt>
                <c:pt idx="50900">
                  <c:v>-8.1656747644253999E-2</c:v>
                </c:pt>
                <c:pt idx="50901">
                  <c:v>-7.3611810287448703E-2</c:v>
                </c:pt>
                <c:pt idx="50902">
                  <c:v>-6.5816346519554494E-2</c:v>
                </c:pt>
                <c:pt idx="50903">
                  <c:v>-5.8810873439904897E-2</c:v>
                </c:pt>
                <c:pt idx="50904">
                  <c:v>-5.1844179297830403E-2</c:v>
                </c:pt>
                <c:pt idx="50905">
                  <c:v>-4.5055173830905598E-2</c:v>
                </c:pt>
                <c:pt idx="50906">
                  <c:v>-3.8481656741746001E-2</c:v>
                </c:pt>
                <c:pt idx="50907">
                  <c:v>-3.2882786683909898E-2</c:v>
                </c:pt>
                <c:pt idx="50908">
                  <c:v>-2.77921640420619E-2</c:v>
                </c:pt>
                <c:pt idx="50909">
                  <c:v>-2.26934170563204E-2</c:v>
                </c:pt>
                <c:pt idx="50910">
                  <c:v>-1.8283404605473699E-2</c:v>
                </c:pt>
                <c:pt idx="50911">
                  <c:v>-1.4136311373072301E-2</c:v>
                </c:pt>
                <c:pt idx="50912">
                  <c:v>-1.05627588618814E-2</c:v>
                </c:pt>
                <c:pt idx="50913">
                  <c:v>-7.2036278363498598E-3</c:v>
                </c:pt>
                <c:pt idx="50914">
                  <c:v>-4.2329211307771397E-3</c:v>
                </c:pt>
                <c:pt idx="50915">
                  <c:v>-2.11191284298106E-3</c:v>
                </c:pt>
                <c:pt idx="50916">
                  <c:v>3.55516458249815E-4</c:v>
                </c:pt>
                <c:pt idx="50917">
                  <c:v>1.9135534342464E-3</c:v>
                </c:pt>
                <c:pt idx="50918">
                  <c:v>3.2483178660008198E-3</c:v>
                </c:pt>
                <c:pt idx="50919">
                  <c:v>4.1372816019741897E-3</c:v>
                </c:pt>
                <c:pt idx="50920">
                  <c:v>4.42109419480681E-3</c:v>
                </c:pt>
                <c:pt idx="50921">
                  <c:v>4.7425960817495203E-3</c:v>
                </c:pt>
                <c:pt idx="50922">
                  <c:v>4.4959333042507597E-3</c:v>
                </c:pt>
                <c:pt idx="50923">
                  <c:v>4.0413734094986E-3</c:v>
                </c:pt>
                <c:pt idx="50924">
                  <c:v>3.08066743022012E-3</c:v>
                </c:pt>
                <c:pt idx="50925">
                  <c:v>2.0255679778757598E-3</c:v>
                </c:pt>
                <c:pt idx="50926">
                  <c:v>7.2573281668931598E-4</c:v>
                </c:pt>
                <c:pt idx="50927">
                  <c:v>-7.9817528036524202E-4</c:v>
                </c:pt>
                <c:pt idx="50928">
                  <c:v>-2.6149753644026598E-3</c:v>
                </c:pt>
                <c:pt idx="50929">
                  <c:v>-4.5455020029807397E-3</c:v>
                </c:pt>
                <c:pt idx="50930">
                  <c:v>-6.7879470880772902E-3</c:v>
                </c:pt>
                <c:pt idx="50931">
                  <c:v>-9.0875904752524793E-3</c:v>
                </c:pt>
                <c:pt idx="50932">
                  <c:v>-1.15615939352439E-2</c:v>
                </c:pt>
                <c:pt idx="50933">
                  <c:v>-1.38831703591604E-2</c:v>
                </c:pt>
                <c:pt idx="50934">
                  <c:v>-1.65635401818124E-2</c:v>
                </c:pt>
                <c:pt idx="50935">
                  <c:v>-1.9239879190310501E-2</c:v>
                </c:pt>
                <c:pt idx="50936">
                  <c:v>-2.2122527523813201E-2</c:v>
                </c:pt>
                <c:pt idx="50937">
                  <c:v>-2.4630068284018401E-2</c:v>
                </c:pt>
                <c:pt idx="50938">
                  <c:v>-2.7151651865246901E-2</c:v>
                </c:pt>
                <c:pt idx="50939">
                  <c:v>-2.9782627006575201E-2</c:v>
                </c:pt>
                <c:pt idx="50940">
                  <c:v>-3.2192840345632801E-2</c:v>
                </c:pt>
                <c:pt idx="50941">
                  <c:v>-3.46196504068009E-2</c:v>
                </c:pt>
                <c:pt idx="50942">
                  <c:v>-3.7016990878144397E-2</c:v>
                </c:pt>
                <c:pt idx="50943">
                  <c:v>-3.8843161911554701E-2</c:v>
                </c:pt>
                <c:pt idx="50944">
                  <c:v>-4.0767818162577803E-2</c:v>
                </c:pt>
                <c:pt idx="50945">
                  <c:v>-4.2406539568807099E-2</c:v>
                </c:pt>
                <c:pt idx="50946">
                  <c:v>-4.4176686460466102E-2</c:v>
                </c:pt>
                <c:pt idx="50947">
                  <c:v>-4.5545315989257699E-2</c:v>
                </c:pt>
                <c:pt idx="50948">
                  <c:v>-4.6578485708844701E-2</c:v>
                </c:pt>
                <c:pt idx="50949">
                  <c:v>-4.73374840801703E-2</c:v>
                </c:pt>
                <c:pt idx="50950">
                  <c:v>-4.7689266101105299E-2</c:v>
                </c:pt>
                <c:pt idx="50951">
                  <c:v>-4.8087595219699103E-2</c:v>
                </c:pt>
                <c:pt idx="50952">
                  <c:v>-4.8092775506937899E-2</c:v>
                </c:pt>
                <c:pt idx="50953">
                  <c:v>-4.75347159594115E-2</c:v>
                </c:pt>
                <c:pt idx="50954">
                  <c:v>-4.6666289688747198E-2</c:v>
                </c:pt>
                <c:pt idx="50955">
                  <c:v>-4.5560195054171602E-2</c:v>
                </c:pt>
                <c:pt idx="50956">
                  <c:v>-4.40984870065384E-2</c:v>
                </c:pt>
                <c:pt idx="50957">
                  <c:v>-4.2535295271224502E-2</c:v>
                </c:pt>
                <c:pt idx="50958">
                  <c:v>-4.0289748160582603E-2</c:v>
                </c:pt>
                <c:pt idx="50959">
                  <c:v>-3.7602937292464299E-2</c:v>
                </c:pt>
                <c:pt idx="50960">
                  <c:v>-3.4667550090400602E-2</c:v>
                </c:pt>
                <c:pt idx="50961">
                  <c:v>-3.1578071054950203E-2</c:v>
                </c:pt>
                <c:pt idx="50962">
                  <c:v>-2.8282751247373498E-2</c:v>
                </c:pt>
                <c:pt idx="50963">
                  <c:v>-2.42746404394748E-2</c:v>
                </c:pt>
                <c:pt idx="50964">
                  <c:v>-1.9889677622426501E-2</c:v>
                </c:pt>
                <c:pt idx="50965">
                  <c:v>-1.51689736996619E-2</c:v>
                </c:pt>
                <c:pt idx="50966">
                  <c:v>-1.03236942116239E-2</c:v>
                </c:pt>
                <c:pt idx="50967">
                  <c:v>-5.2194181087327702E-3</c:v>
                </c:pt>
                <c:pt idx="50968">
                  <c:v>3.0405502687982802E-4</c:v>
                </c:pt>
                <c:pt idx="50969">
                  <c:v>6.1629875078007901E-3</c:v>
                </c:pt>
                <c:pt idx="50970">
                  <c:v>1.24014631485321E-2</c:v>
                </c:pt>
                <c:pt idx="50971">
                  <c:v>1.8693200479981201E-2</c:v>
                </c:pt>
                <c:pt idx="50972">
                  <c:v>2.5485836074397E-2</c:v>
                </c:pt>
                <c:pt idx="50973">
                  <c:v>3.2017508470689703E-2</c:v>
                </c:pt>
                <c:pt idx="50974">
                  <c:v>3.9187003881529299E-2</c:v>
                </c:pt>
                <c:pt idx="50975">
                  <c:v>4.64940390532688E-2</c:v>
                </c:pt>
                <c:pt idx="50976">
                  <c:v>5.3880933316465901E-2</c:v>
                </c:pt>
                <c:pt idx="50977">
                  <c:v>6.1572212151085402E-2</c:v>
                </c:pt>
                <c:pt idx="50978">
                  <c:v>6.8699815545674503E-2</c:v>
                </c:pt>
                <c:pt idx="50979">
                  <c:v>7.6918993283239603E-2</c:v>
                </c:pt>
                <c:pt idx="50980">
                  <c:v>8.4470497139834594E-2</c:v>
                </c:pt>
                <c:pt idx="50981">
                  <c:v>9.2538461461312199E-2</c:v>
                </c:pt>
                <c:pt idx="50982">
                  <c:v>0.100433370684033</c:v>
                </c:pt>
                <c:pt idx="50983">
                  <c:v>0.108110802949399</c:v>
                </c:pt>
                <c:pt idx="50984">
                  <c:v>0.11614745093979199</c:v>
                </c:pt>
                <c:pt idx="50985">
                  <c:v>0.123928108753633</c:v>
                </c:pt>
                <c:pt idx="50986">
                  <c:v>0.131847455894958</c:v>
                </c:pt>
                <c:pt idx="50987">
                  <c:v>0.139585742817527</c:v>
                </c:pt>
                <c:pt idx="50988">
                  <c:v>0.14711390282440401</c:v>
                </c:pt>
                <c:pt idx="50989">
                  <c:v>0.15435242681783701</c:v>
                </c:pt>
                <c:pt idx="50990">
                  <c:v>0.16188003097273301</c:v>
                </c:pt>
                <c:pt idx="50991">
                  <c:v>0.168922489957053</c:v>
                </c:pt>
                <c:pt idx="50992">
                  <c:v>0.17608895198472099</c:v>
                </c:pt>
                <c:pt idx="50993">
                  <c:v>0.182544505955681</c:v>
                </c:pt>
                <c:pt idx="50994">
                  <c:v>0.18892432703815101</c:v>
                </c:pt>
                <c:pt idx="50995">
                  <c:v>0.19545378493670201</c:v>
                </c:pt>
                <c:pt idx="50996">
                  <c:v>0.20140437425697</c:v>
                </c:pt>
                <c:pt idx="50997">
                  <c:v>0.20744568397822</c:v>
                </c:pt>
                <c:pt idx="50998">
                  <c:v>0.21246386505215101</c:v>
                </c:pt>
                <c:pt idx="50999">
                  <c:v>0.21794045898100101</c:v>
                </c:pt>
                <c:pt idx="51000">
                  <c:v>0.22238477329960399</c:v>
                </c:pt>
                <c:pt idx="51001">
                  <c:v>0.22726589886016699</c:v>
                </c:pt>
                <c:pt idx="51002">
                  <c:v>0.23131378773309499</c:v>
                </c:pt>
                <c:pt idx="51003">
                  <c:v>0.235163176595867</c:v>
                </c:pt>
                <c:pt idx="51004">
                  <c:v>0.23880656194503999</c:v>
                </c:pt>
                <c:pt idx="51005">
                  <c:v>0.241617609787346</c:v>
                </c:pt>
                <c:pt idx="51006">
                  <c:v>0.244859477762289</c:v>
                </c:pt>
                <c:pt idx="51007">
                  <c:v>0.247156715999889</c:v>
                </c:pt>
                <c:pt idx="51008">
                  <c:v>0.249507741816926</c:v>
                </c:pt>
                <c:pt idx="51009">
                  <c:v>0.25129729367214898</c:v>
                </c:pt>
                <c:pt idx="51010">
                  <c:v>0.25255565220401399</c:v>
                </c:pt>
                <c:pt idx="51011">
                  <c:v>0.25396006969679003</c:v>
                </c:pt>
                <c:pt idx="51012">
                  <c:v>0.25461245300116803</c:v>
                </c:pt>
                <c:pt idx="51013">
                  <c:v>0.25517882466797398</c:v>
                </c:pt>
                <c:pt idx="51014">
                  <c:v>0.25541587707554397</c:v>
                </c:pt>
                <c:pt idx="51015">
                  <c:v>0.255137088388038</c:v>
                </c:pt>
                <c:pt idx="51016">
                  <c:v>0.25483244221887602</c:v>
                </c:pt>
                <c:pt idx="51017">
                  <c:v>0.25435460533624299</c:v>
                </c:pt>
                <c:pt idx="51018">
                  <c:v>0.25338653984425202</c:v>
                </c:pt>
                <c:pt idx="51019">
                  <c:v>0.25254565743887097</c:v>
                </c:pt>
                <c:pt idx="51020">
                  <c:v>0.25092047483685598</c:v>
                </c:pt>
                <c:pt idx="51021">
                  <c:v>0.24952882804823101</c:v>
                </c:pt>
                <c:pt idx="51022">
                  <c:v>0.247958317148056</c:v>
                </c:pt>
                <c:pt idx="51023">
                  <c:v>0.24623996170755</c:v>
                </c:pt>
                <c:pt idx="51024">
                  <c:v>0.24431762780358399</c:v>
                </c:pt>
                <c:pt idx="51025">
                  <c:v>0.242152735376405</c:v>
                </c:pt>
                <c:pt idx="51026">
                  <c:v>0.240241687982716</c:v>
                </c:pt>
                <c:pt idx="51027">
                  <c:v>0.237717000865174</c:v>
                </c:pt>
                <c:pt idx="51028">
                  <c:v>0.235897115899844</c:v>
                </c:pt>
                <c:pt idx="51029">
                  <c:v>0.233600989569375</c:v>
                </c:pt>
                <c:pt idx="51030">
                  <c:v>0.23141491333522801</c:v>
                </c:pt>
                <c:pt idx="51031">
                  <c:v>0.22920061204321199</c:v>
                </c:pt>
                <c:pt idx="51032">
                  <c:v>0.22712540593351699</c:v>
                </c:pt>
                <c:pt idx="51033">
                  <c:v>0.225444451811878</c:v>
                </c:pt>
                <c:pt idx="51034">
                  <c:v>0.22345105059357701</c:v>
                </c:pt>
                <c:pt idx="51035">
                  <c:v>0.222034620125314</c:v>
                </c:pt>
                <c:pt idx="51036">
                  <c:v>0.21996107527442799</c:v>
                </c:pt>
                <c:pt idx="51037">
                  <c:v>0.21882332516476399</c:v>
                </c:pt>
                <c:pt idx="51038">
                  <c:v>0.21793777439788301</c:v>
                </c:pt>
                <c:pt idx="51039">
                  <c:v>0.21677085443718799</c:v>
                </c:pt>
                <c:pt idx="51040">
                  <c:v>0.216039705751321</c:v>
                </c:pt>
                <c:pt idx="51041">
                  <c:v>0.215577637656169</c:v>
                </c:pt>
                <c:pt idx="51042">
                  <c:v>0.21533123237944399</c:v>
                </c:pt>
                <c:pt idx="51043">
                  <c:v>0.215638461766643</c:v>
                </c:pt>
                <c:pt idx="51044">
                  <c:v>0.216034952063413</c:v>
                </c:pt>
                <c:pt idx="51045">
                  <c:v>0.216958744062618</c:v>
                </c:pt>
                <c:pt idx="51046">
                  <c:v>0.21792480808167999</c:v>
                </c:pt>
                <c:pt idx="51047">
                  <c:v>0.219188830615757</c:v>
                </c:pt>
                <c:pt idx="51048">
                  <c:v>0.221076073151214</c:v>
                </c:pt>
                <c:pt idx="51049">
                  <c:v>0.22329032367455201</c:v>
                </c:pt>
                <c:pt idx="51050">
                  <c:v>0.22584621943991001</c:v>
                </c:pt>
                <c:pt idx="51051">
                  <c:v>0.22851173506264699</c:v>
                </c:pt>
                <c:pt idx="51052">
                  <c:v>0.23163944211576801</c:v>
                </c:pt>
                <c:pt idx="51053">
                  <c:v>0.23511466006118001</c:v>
                </c:pt>
                <c:pt idx="51054">
                  <c:v>0.23897103099381001</c:v>
                </c:pt>
                <c:pt idx="51055">
                  <c:v>0.243383875137512</c:v>
                </c:pt>
                <c:pt idx="51056">
                  <c:v>0.24777286366053999</c:v>
                </c:pt>
                <c:pt idx="51057">
                  <c:v>0.25269597626166301</c:v>
                </c:pt>
                <c:pt idx="51058">
                  <c:v>0.25768120862282501</c:v>
                </c:pt>
                <c:pt idx="51059">
                  <c:v>0.26352546707243302</c:v>
                </c:pt>
                <c:pt idx="51060">
                  <c:v>0.26906088034186298</c:v>
                </c:pt>
                <c:pt idx="51061">
                  <c:v>0.27532846832858898</c:v>
                </c:pt>
                <c:pt idx="51062">
                  <c:v>0.28147931177058899</c:v>
                </c:pt>
                <c:pt idx="51063">
                  <c:v>0.28775516372076299</c:v>
                </c:pt>
                <c:pt idx="51064">
                  <c:v>0.29446996686830101</c:v>
                </c:pt>
                <c:pt idx="51065">
                  <c:v>0.30151392172943298</c:v>
                </c:pt>
                <c:pt idx="51066">
                  <c:v>0.30862934800915398</c:v>
                </c:pt>
                <c:pt idx="51067">
                  <c:v>0.31553354698959102</c:v>
                </c:pt>
                <c:pt idx="51068">
                  <c:v>0.32281537438213498</c:v>
                </c:pt>
                <c:pt idx="51069">
                  <c:v>0.33014278847508699</c:v>
                </c:pt>
                <c:pt idx="51070">
                  <c:v>0.33758951315587898</c:v>
                </c:pt>
                <c:pt idx="51071">
                  <c:v>0.34499068654582998</c:v>
                </c:pt>
                <c:pt idx="51072">
                  <c:v>0.35256633636594698</c:v>
                </c:pt>
                <c:pt idx="51073">
                  <c:v>0.35945933448091899</c:v>
                </c:pt>
                <c:pt idx="51074">
                  <c:v>0.36673478148984401</c:v>
                </c:pt>
                <c:pt idx="51075">
                  <c:v>0.37404863658472798</c:v>
                </c:pt>
                <c:pt idx="51076">
                  <c:v>0.38109152089835602</c:v>
                </c:pt>
                <c:pt idx="51077">
                  <c:v>0.38804352521616903</c:v>
                </c:pt>
                <c:pt idx="51078">
                  <c:v>0.39422463649818401</c:v>
                </c:pt>
                <c:pt idx="51079">
                  <c:v>0.40057183084100101</c:v>
                </c:pt>
                <c:pt idx="51080">
                  <c:v>0.40667006917672299</c:v>
                </c:pt>
                <c:pt idx="51081">
                  <c:v>0.412641679860133</c:v>
                </c:pt>
                <c:pt idx="51082">
                  <c:v>0.41818976996878299</c:v>
                </c:pt>
                <c:pt idx="51083">
                  <c:v>0.42322447359267101</c:v>
                </c:pt>
                <c:pt idx="51084">
                  <c:v>0.42794139918232998</c:v>
                </c:pt>
                <c:pt idx="51085">
                  <c:v>0.43219439508144297</c:v>
                </c:pt>
                <c:pt idx="51086">
                  <c:v>0.436325129285414</c:v>
                </c:pt>
                <c:pt idx="51087">
                  <c:v>0.43988159704637497</c:v>
                </c:pt>
                <c:pt idx="51088">
                  <c:v>0.443243247107521</c:v>
                </c:pt>
                <c:pt idx="51089">
                  <c:v>0.44556778018080001</c:v>
                </c:pt>
                <c:pt idx="51090">
                  <c:v>0.44745550861487499</c:v>
                </c:pt>
                <c:pt idx="51091">
                  <c:v>0.449368485479541</c:v>
                </c:pt>
                <c:pt idx="51092">
                  <c:v>0.45033463523746697</c:v>
                </c:pt>
                <c:pt idx="51093">
                  <c:v>0.45124580197233799</c:v>
                </c:pt>
                <c:pt idx="51094">
                  <c:v>0.450908158828004</c:v>
                </c:pt>
                <c:pt idx="51095">
                  <c:v>0.45037830726524503</c:v>
                </c:pt>
                <c:pt idx="51096">
                  <c:v>0.44943166481205399</c:v>
                </c:pt>
                <c:pt idx="51097">
                  <c:v>0.447873997694341</c:v>
                </c:pt>
                <c:pt idx="51098">
                  <c:v>0.44585882994662601</c:v>
                </c:pt>
                <c:pt idx="51099">
                  <c:v>0.44324364580923697</c:v>
                </c:pt>
                <c:pt idx="51100">
                  <c:v>0.43981807358110703</c:v>
                </c:pt>
                <c:pt idx="51101">
                  <c:v>0.43613519559632702</c:v>
                </c:pt>
                <c:pt idx="51102">
                  <c:v>0.43183088351927401</c:v>
                </c:pt>
                <c:pt idx="51103">
                  <c:v>0.42720222054387202</c:v>
                </c:pt>
                <c:pt idx="51104">
                  <c:v>0.42204193857531702</c:v>
                </c:pt>
                <c:pt idx="51105">
                  <c:v>0.415984142451509</c:v>
                </c:pt>
                <c:pt idx="51106">
                  <c:v>0.40990982606149101</c:v>
                </c:pt>
                <c:pt idx="51107">
                  <c:v>0.40326464487957597</c:v>
                </c:pt>
                <c:pt idx="51108">
                  <c:v>0.39635264348722699</c:v>
                </c:pt>
                <c:pt idx="51109">
                  <c:v>0.38880441231464502</c:v>
                </c:pt>
                <c:pt idx="51110">
                  <c:v>0.381071405376254</c:v>
                </c:pt>
                <c:pt idx="51111">
                  <c:v>0.37298827248099198</c:v>
                </c:pt>
                <c:pt idx="51112">
                  <c:v>0.36464594824630397</c:v>
                </c:pt>
                <c:pt idx="51113">
                  <c:v>0.35604914240736701</c:v>
                </c:pt>
                <c:pt idx="51114">
                  <c:v>0.34710742435768999</c:v>
                </c:pt>
                <c:pt idx="51115">
                  <c:v>0.33808867095601303</c:v>
                </c:pt>
                <c:pt idx="51116">
                  <c:v>0.32855481897455802</c:v>
                </c:pt>
                <c:pt idx="51117">
                  <c:v>0.31917606783019897</c:v>
                </c:pt>
                <c:pt idx="51118">
                  <c:v>0.30974875376894501</c:v>
                </c:pt>
                <c:pt idx="51119">
                  <c:v>0.30015692481622602</c:v>
                </c:pt>
                <c:pt idx="51120">
                  <c:v>0.29087689070026002</c:v>
                </c:pt>
                <c:pt idx="51121">
                  <c:v>0.28088279987682002</c:v>
                </c:pt>
                <c:pt idx="51122">
                  <c:v>0.271555259615055</c:v>
                </c:pt>
                <c:pt idx="51123">
                  <c:v>0.262388038267787</c:v>
                </c:pt>
                <c:pt idx="51124">
                  <c:v>0.253314464521118</c:v>
                </c:pt>
                <c:pt idx="51125">
                  <c:v>0.24424176928410901</c:v>
                </c:pt>
                <c:pt idx="51126">
                  <c:v>0.23551433616929299</c:v>
                </c:pt>
                <c:pt idx="51127">
                  <c:v>0.2269008103887</c:v>
                </c:pt>
                <c:pt idx="51128">
                  <c:v>0.21905159118343501</c:v>
                </c:pt>
                <c:pt idx="51129">
                  <c:v>0.21124114775289299</c:v>
                </c:pt>
                <c:pt idx="51130">
                  <c:v>0.204049588397438</c:v>
                </c:pt>
                <c:pt idx="51131">
                  <c:v>0.19691282668855101</c:v>
                </c:pt>
                <c:pt idx="51132">
                  <c:v>0.19034237203131199</c:v>
                </c:pt>
                <c:pt idx="51133">
                  <c:v>0.18450634294906099</c:v>
                </c:pt>
                <c:pt idx="51134">
                  <c:v>0.17895624740376201</c:v>
                </c:pt>
                <c:pt idx="51135">
                  <c:v>0.17429267608705301</c:v>
                </c:pt>
                <c:pt idx="51136">
                  <c:v>0.16988229180266201</c:v>
                </c:pt>
                <c:pt idx="51137">
                  <c:v>0.166108974709746</c:v>
                </c:pt>
                <c:pt idx="51138">
                  <c:v>0.16326666859157299</c:v>
                </c:pt>
                <c:pt idx="51139">
                  <c:v>0.16093317443364899</c:v>
                </c:pt>
                <c:pt idx="51140">
                  <c:v>0.159179939989053</c:v>
                </c:pt>
                <c:pt idx="51141">
                  <c:v>0.15806479884757399</c:v>
                </c:pt>
                <c:pt idx="51142">
                  <c:v>0.15770224950859299</c:v>
                </c:pt>
                <c:pt idx="51143">
                  <c:v>0.15785484822111001</c:v>
                </c:pt>
                <c:pt idx="51144">
                  <c:v>0.15877389158085101</c:v>
                </c:pt>
                <c:pt idx="51145">
                  <c:v>0.16057384281884099</c:v>
                </c:pt>
                <c:pt idx="51146">
                  <c:v>0.162942462657786</c:v>
                </c:pt>
                <c:pt idx="51147">
                  <c:v>0.16597032767592099</c:v>
                </c:pt>
                <c:pt idx="51148">
                  <c:v>0.169748747783041</c:v>
                </c:pt>
                <c:pt idx="51149">
                  <c:v>0.174296128976378</c:v>
                </c:pt>
                <c:pt idx="51150">
                  <c:v>0.17955035585821599</c:v>
                </c:pt>
                <c:pt idx="51151">
                  <c:v>0.18524484951589101</c:v>
                </c:pt>
                <c:pt idx="51152">
                  <c:v>0.19180333470201399</c:v>
                </c:pt>
                <c:pt idx="51153">
                  <c:v>0.198562330079529</c:v>
                </c:pt>
                <c:pt idx="51154">
                  <c:v>0.20621341129667001</c:v>
                </c:pt>
                <c:pt idx="51155">
                  <c:v>0.21463574487498799</c:v>
                </c:pt>
                <c:pt idx="51156">
                  <c:v>0.22316925012455399</c:v>
                </c:pt>
                <c:pt idx="51157">
                  <c:v>0.23256141320596799</c:v>
                </c:pt>
                <c:pt idx="51158">
                  <c:v>0.241842492329197</c:v>
                </c:pt>
                <c:pt idx="51159">
                  <c:v>0.25208622208498999</c:v>
                </c:pt>
                <c:pt idx="51160">
                  <c:v>0.262577531416742</c:v>
                </c:pt>
                <c:pt idx="51161">
                  <c:v>0.27335088654588602</c:v>
                </c:pt>
                <c:pt idx="51162">
                  <c:v>0.284578896344646</c:v>
                </c:pt>
                <c:pt idx="51163">
                  <c:v>0.29562043325138798</c:v>
                </c:pt>
                <c:pt idx="51164">
                  <c:v>0.307389473030107</c:v>
                </c:pt>
                <c:pt idx="51165">
                  <c:v>0.31889710536394</c:v>
                </c:pt>
                <c:pt idx="51166">
                  <c:v>0.33096197622651102</c:v>
                </c:pt>
                <c:pt idx="51167">
                  <c:v>0.34285989036806602</c:v>
                </c:pt>
                <c:pt idx="51168">
                  <c:v>0.35483778907226499</c:v>
                </c:pt>
                <c:pt idx="51169">
                  <c:v>0.36653757866730402</c:v>
                </c:pt>
                <c:pt idx="51170">
                  <c:v>0.37825338933288899</c:v>
                </c:pt>
                <c:pt idx="51171">
                  <c:v>0.39030604390572099</c:v>
                </c:pt>
                <c:pt idx="51172">
                  <c:v>0.40174096524140201</c:v>
                </c:pt>
                <c:pt idx="51173">
                  <c:v>0.41339692883766899</c:v>
                </c:pt>
                <c:pt idx="51174">
                  <c:v>0.42430393219141899</c:v>
                </c:pt>
                <c:pt idx="51175">
                  <c:v>0.43514790996719099</c:v>
                </c:pt>
                <c:pt idx="51176">
                  <c:v>0.44579839145853001</c:v>
                </c:pt>
                <c:pt idx="51177">
                  <c:v>0.45592301411719299</c:v>
                </c:pt>
                <c:pt idx="51178">
                  <c:v>0.465746832263226</c:v>
                </c:pt>
                <c:pt idx="51179">
                  <c:v>0.47473832363464902</c:v>
                </c:pt>
                <c:pt idx="51180">
                  <c:v>0.48340080498955801</c:v>
                </c:pt>
                <c:pt idx="51181">
                  <c:v>0.49161733355336301</c:v>
                </c:pt>
                <c:pt idx="51182">
                  <c:v>0.49935310766643898</c:v>
                </c:pt>
                <c:pt idx="51183">
                  <c:v>0.50619015775214005</c:v>
                </c:pt>
                <c:pt idx="51184">
                  <c:v>0.51265237065571601</c:v>
                </c:pt>
                <c:pt idx="51185">
                  <c:v>0.51782831222200199</c:v>
                </c:pt>
                <c:pt idx="51186">
                  <c:v>0.52350383453721705</c:v>
                </c:pt>
                <c:pt idx="51187">
                  <c:v>0.52755915740718595</c:v>
                </c:pt>
                <c:pt idx="51188">
                  <c:v>0.53137036386160896</c:v>
                </c:pt>
                <c:pt idx="51189">
                  <c:v>0.53439660048604598</c:v>
                </c:pt>
                <c:pt idx="51190">
                  <c:v>0.53661751042763495</c:v>
                </c:pt>
                <c:pt idx="51191">
                  <c:v>0.53825017594410696</c:v>
                </c:pt>
                <c:pt idx="51192">
                  <c:v>0.53893700526551802</c:v>
                </c:pt>
                <c:pt idx="51193">
                  <c:v>0.53969885526327399</c:v>
                </c:pt>
                <c:pt idx="51194">
                  <c:v>0.53834728510101404</c:v>
                </c:pt>
                <c:pt idx="51195">
                  <c:v>0.53715242364350702</c:v>
                </c:pt>
                <c:pt idx="51196">
                  <c:v>0.53488175924718995</c:v>
                </c:pt>
                <c:pt idx="51197">
                  <c:v>0.53171341306844</c:v>
                </c:pt>
                <c:pt idx="51198">
                  <c:v>0.52838653043263295</c:v>
                </c:pt>
                <c:pt idx="51199">
                  <c:v>0.52397996647393996</c:v>
                </c:pt>
                <c:pt idx="51200">
                  <c:v>0.51974570533319697</c:v>
                </c:pt>
                <c:pt idx="51201">
                  <c:v>0.51331219087700697</c:v>
                </c:pt>
                <c:pt idx="51202">
                  <c:v>0.50772250264238505</c:v>
                </c:pt>
                <c:pt idx="51203">
                  <c:v>0.50066023854761699</c:v>
                </c:pt>
                <c:pt idx="51204">
                  <c:v>0.49324938395585499</c:v>
                </c:pt>
                <c:pt idx="51205">
                  <c:v>0.48623495947520401</c:v>
                </c:pt>
                <c:pt idx="51206">
                  <c:v>0.47694012958191101</c:v>
                </c:pt>
                <c:pt idx="51207">
                  <c:v>0.46870919174817399</c:v>
                </c:pt>
                <c:pt idx="51208">
                  <c:v>0.45876677914512198</c:v>
                </c:pt>
                <c:pt idx="51209">
                  <c:v>0.44999920937087001</c:v>
                </c:pt>
                <c:pt idx="51210">
                  <c:v>0.43941652425772998</c:v>
                </c:pt>
                <c:pt idx="51211">
                  <c:v>0.42895427851033202</c:v>
                </c:pt>
                <c:pt idx="51212">
                  <c:v>0.418827873417154</c:v>
                </c:pt>
                <c:pt idx="51213">
                  <c:v>0.40738303284384603</c:v>
                </c:pt>
                <c:pt idx="51214">
                  <c:v>0.39739472221083799</c:v>
                </c:pt>
                <c:pt idx="51215">
                  <c:v>0.38556013001346301</c:v>
                </c:pt>
                <c:pt idx="51216">
                  <c:v>0.37478650685921999</c:v>
                </c:pt>
                <c:pt idx="51217">
                  <c:v>0.363113194311521</c:v>
                </c:pt>
                <c:pt idx="51218">
                  <c:v>0.352270998478313</c:v>
                </c:pt>
                <c:pt idx="51219">
                  <c:v>0.34104893721780399</c:v>
                </c:pt>
                <c:pt idx="51220">
                  <c:v>0.32934435583379001</c:v>
                </c:pt>
                <c:pt idx="51221">
                  <c:v>0.31910991473121803</c:v>
                </c:pt>
                <c:pt idx="51222">
                  <c:v>0.30750494237703402</c:v>
                </c:pt>
                <c:pt idx="51223">
                  <c:v>0.29761260501285802</c:v>
                </c:pt>
                <c:pt idx="51224">
                  <c:v>0.28673251689937901</c:v>
                </c:pt>
                <c:pt idx="51225">
                  <c:v>0.27672864821844101</c:v>
                </c:pt>
                <c:pt idx="51226">
                  <c:v>0.26715609577418897</c:v>
                </c:pt>
                <c:pt idx="51227">
                  <c:v>0.25745773203042699</c:v>
                </c:pt>
                <c:pt idx="51228">
                  <c:v>0.24878204336343801</c:v>
                </c:pt>
                <c:pt idx="51229">
                  <c:v>0.239533175879312</c:v>
                </c:pt>
                <c:pt idx="51230">
                  <c:v>0.23212065893154901</c:v>
                </c:pt>
                <c:pt idx="51231">
                  <c:v>0.22385916388015301</c:v>
                </c:pt>
                <c:pt idx="51232">
                  <c:v>0.21703036306205001</c:v>
                </c:pt>
                <c:pt idx="51233">
                  <c:v>0.210026967328973</c:v>
                </c:pt>
                <c:pt idx="51234">
                  <c:v>0.203384710979536</c:v>
                </c:pt>
                <c:pt idx="51235">
                  <c:v>0.198201745825338</c:v>
                </c:pt>
                <c:pt idx="51236">
                  <c:v>0.19249484408968501</c:v>
                </c:pt>
                <c:pt idx="51237">
                  <c:v>0.188426334665314</c:v>
                </c:pt>
                <c:pt idx="51238">
                  <c:v>0.183668708089614</c:v>
                </c:pt>
                <c:pt idx="51239">
                  <c:v>0.180456337845705</c:v>
                </c:pt>
                <c:pt idx="51240">
                  <c:v>0.17723590016531099</c:v>
                </c:pt>
                <c:pt idx="51241">
                  <c:v>0.17452933964629999</c:v>
                </c:pt>
                <c:pt idx="51242">
                  <c:v>0.173255491739089</c:v>
                </c:pt>
                <c:pt idx="51243">
                  <c:v>0.17096125116073499</c:v>
                </c:pt>
                <c:pt idx="51244">
                  <c:v>0.17064101886476099</c:v>
                </c:pt>
                <c:pt idx="51245">
                  <c:v>0.16985017715369299</c:v>
                </c:pt>
                <c:pt idx="51246">
                  <c:v>0.17008292900466701</c:v>
                </c:pt>
                <c:pt idx="51247">
                  <c:v>0.170511997623362</c:v>
                </c:pt>
                <c:pt idx="51248">
                  <c:v>0.17093477240168001</c:v>
                </c:pt>
                <c:pt idx="51249">
                  <c:v>0.172863192259466</c:v>
                </c:pt>
                <c:pt idx="51250">
                  <c:v>0.17395024042014301</c:v>
                </c:pt>
                <c:pt idx="51251">
                  <c:v>0.176742566633074</c:v>
                </c:pt>
                <c:pt idx="51252">
                  <c:v>0.17862323763554599</c:v>
                </c:pt>
                <c:pt idx="51253">
                  <c:v>0.18174209186767001</c:v>
                </c:pt>
                <c:pt idx="51254">
                  <c:v>0.18457846815815299</c:v>
                </c:pt>
                <c:pt idx="51255">
                  <c:v>0.18764326870414</c:v>
                </c:pt>
                <c:pt idx="51256">
                  <c:v>0.19159117051389801</c:v>
                </c:pt>
                <c:pt idx="51257">
                  <c:v>0.19470582421412</c:v>
                </c:pt>
                <c:pt idx="51258">
                  <c:v>0.19948265397109899</c:v>
                </c:pt>
                <c:pt idx="51259">
                  <c:v>0.202601664053708</c:v>
                </c:pt>
                <c:pt idx="51260">
                  <c:v>0.20685174277960899</c:v>
                </c:pt>
                <c:pt idx="51261">
                  <c:v>0.21077577933121799</c:v>
                </c:pt>
                <c:pt idx="51262">
                  <c:v>0.21485220454958401</c:v>
                </c:pt>
                <c:pt idx="51263">
                  <c:v>0.2192524460578</c:v>
                </c:pt>
                <c:pt idx="51264">
                  <c:v>0.222564286473765</c:v>
                </c:pt>
                <c:pt idx="51265">
                  <c:v>0.22673013753322599</c:v>
                </c:pt>
                <c:pt idx="51266">
                  <c:v>0.23041325410000299</c:v>
                </c:pt>
                <c:pt idx="51267">
                  <c:v>0.234176209362251</c:v>
                </c:pt>
                <c:pt idx="51268">
                  <c:v>0.23769254072111401</c:v>
                </c:pt>
                <c:pt idx="51269">
                  <c:v>0.240886320764197</c:v>
                </c:pt>
                <c:pt idx="51270">
                  <c:v>0.243916142923989</c:v>
                </c:pt>
                <c:pt idx="51271">
                  <c:v>0.246676222987673</c:v>
                </c:pt>
                <c:pt idx="51272">
                  <c:v>0.24919239306525501</c:v>
                </c:pt>
                <c:pt idx="51273">
                  <c:v>0.25112847579618303</c:v>
                </c:pt>
                <c:pt idx="51274">
                  <c:v>0.25314831463541898</c:v>
                </c:pt>
                <c:pt idx="51275">
                  <c:v>0.25424257596106298</c:v>
                </c:pt>
                <c:pt idx="51276">
                  <c:v>0.255605873993072</c:v>
                </c:pt>
                <c:pt idx="51277">
                  <c:v>0.25619738792582097</c:v>
                </c:pt>
                <c:pt idx="51278">
                  <c:v>0.25654620472064499</c:v>
                </c:pt>
                <c:pt idx="51279">
                  <c:v>0.25637793934331699</c:v>
                </c:pt>
                <c:pt idx="51280">
                  <c:v>0.25602094091967098</c:v>
                </c:pt>
                <c:pt idx="51281">
                  <c:v>0.25519185546159401</c:v>
                </c:pt>
                <c:pt idx="51282">
                  <c:v>0.25372411999518102</c:v>
                </c:pt>
                <c:pt idx="51283">
                  <c:v>0.252161365733436</c:v>
                </c:pt>
                <c:pt idx="51284">
                  <c:v>0.249958522952616</c:v>
                </c:pt>
                <c:pt idx="51285">
                  <c:v>0.24783681352588299</c:v>
                </c:pt>
                <c:pt idx="51286">
                  <c:v>0.244510201112797</c:v>
                </c:pt>
                <c:pt idx="51287">
                  <c:v>0.24127682382198201</c:v>
                </c:pt>
                <c:pt idx="51288">
                  <c:v>0.23759260472459801</c:v>
                </c:pt>
                <c:pt idx="51289">
                  <c:v>0.233677384003807</c:v>
                </c:pt>
                <c:pt idx="51290">
                  <c:v>0.229695244657833</c:v>
                </c:pt>
                <c:pt idx="51291">
                  <c:v>0.224650344185259</c:v>
                </c:pt>
                <c:pt idx="51292">
                  <c:v>0.219869248192506</c:v>
                </c:pt>
                <c:pt idx="51293">
                  <c:v>0.21478474816588999</c:v>
                </c:pt>
                <c:pt idx="51294">
                  <c:v>0.209508769372416</c:v>
                </c:pt>
                <c:pt idx="51295">
                  <c:v>0.20392940082942601</c:v>
                </c:pt>
                <c:pt idx="51296">
                  <c:v>0.19791621702197201</c:v>
                </c:pt>
                <c:pt idx="51297">
                  <c:v>0.191788353769375</c:v>
                </c:pt>
                <c:pt idx="51298">
                  <c:v>0.18583038700297799</c:v>
                </c:pt>
                <c:pt idx="51299">
                  <c:v>0.17947807608243799</c:v>
                </c:pt>
                <c:pt idx="51300">
                  <c:v>0.17297831607834199</c:v>
                </c:pt>
                <c:pt idx="51301">
                  <c:v>0.16649764593743999</c:v>
                </c:pt>
                <c:pt idx="51302">
                  <c:v>0.15959712289386099</c:v>
                </c:pt>
                <c:pt idx="51303">
                  <c:v>0.15337663350022701</c:v>
                </c:pt>
                <c:pt idx="51304">
                  <c:v>0.14673111518679199</c:v>
                </c:pt>
                <c:pt idx="51305">
                  <c:v>0.140279260383217</c:v>
                </c:pt>
                <c:pt idx="51306">
                  <c:v>0.1338063578118</c:v>
                </c:pt>
                <c:pt idx="51307">
                  <c:v>0.12729410080679801</c:v>
                </c:pt>
                <c:pt idx="51308">
                  <c:v>0.121228443801822</c:v>
                </c:pt>
                <c:pt idx="51309">
                  <c:v>0.114956620367605</c:v>
                </c:pt>
                <c:pt idx="51310">
                  <c:v>0.10929136693566199</c:v>
                </c:pt>
                <c:pt idx="51311">
                  <c:v>0.1031132295724</c:v>
                </c:pt>
                <c:pt idx="51312">
                  <c:v>9.7699233283961101E-2</c:v>
                </c:pt>
                <c:pt idx="51313">
                  <c:v>9.2113011023524996E-2</c:v>
                </c:pt>
                <c:pt idx="51314">
                  <c:v>8.6910031253353406E-2</c:v>
                </c:pt>
                <c:pt idx="51315">
                  <c:v>8.2117575225918102E-2</c:v>
                </c:pt>
                <c:pt idx="51316">
                  <c:v>7.74135682617689E-2</c:v>
                </c:pt>
                <c:pt idx="51317">
                  <c:v>7.3341361397827695E-2</c:v>
                </c:pt>
                <c:pt idx="51318">
                  <c:v>6.8659847040563604E-2</c:v>
                </c:pt>
                <c:pt idx="51319">
                  <c:v>6.5229072584323894E-2</c:v>
                </c:pt>
                <c:pt idx="51320">
                  <c:v>6.1574247198354297E-2</c:v>
                </c:pt>
                <c:pt idx="51321">
                  <c:v>5.8635386484759501E-2</c:v>
                </c:pt>
                <c:pt idx="51322">
                  <c:v>5.5794643704151201E-2</c:v>
                </c:pt>
                <c:pt idx="51323">
                  <c:v>5.2910308967420598E-2</c:v>
                </c:pt>
                <c:pt idx="51324">
                  <c:v>5.0870182900480197E-2</c:v>
                </c:pt>
                <c:pt idx="51325">
                  <c:v>4.8732678849222097E-2</c:v>
                </c:pt>
                <c:pt idx="51326">
                  <c:v>4.7292130622973702E-2</c:v>
                </c:pt>
                <c:pt idx="51327">
                  <c:v>4.5912784725122398E-2</c:v>
                </c:pt>
                <c:pt idx="51328">
                  <c:v>4.4620368770603901E-2</c:v>
                </c:pt>
                <c:pt idx="51329">
                  <c:v>4.3804147944990303E-2</c:v>
                </c:pt>
                <c:pt idx="51330">
                  <c:v>4.3274827309905201E-2</c:v>
                </c:pt>
                <c:pt idx="51331">
                  <c:v>4.3237108296385003E-2</c:v>
                </c:pt>
                <c:pt idx="51332">
                  <c:v>4.3167325818206599E-2</c:v>
                </c:pt>
                <c:pt idx="51333">
                  <c:v>4.3037064512966801E-2</c:v>
                </c:pt>
                <c:pt idx="51334">
                  <c:v>4.3495982032802499E-2</c:v>
                </c:pt>
                <c:pt idx="51335">
                  <c:v>4.4262738990225703E-2</c:v>
                </c:pt>
                <c:pt idx="51336">
                  <c:v>4.4955979650283598E-2</c:v>
                </c:pt>
                <c:pt idx="51337">
                  <c:v>4.5956112978463699E-2</c:v>
                </c:pt>
                <c:pt idx="51338">
                  <c:v>4.6746020531713797E-2</c:v>
                </c:pt>
                <c:pt idx="51339">
                  <c:v>4.7794721664451797E-2</c:v>
                </c:pt>
                <c:pt idx="51340">
                  <c:v>4.88962282177191E-2</c:v>
                </c:pt>
                <c:pt idx="51341">
                  <c:v>5.0212114866211202E-2</c:v>
                </c:pt>
                <c:pt idx="51342">
                  <c:v>5.1522416358959697E-2</c:v>
                </c:pt>
                <c:pt idx="51343">
                  <c:v>5.2886723531657902E-2</c:v>
                </c:pt>
                <c:pt idx="51344">
                  <c:v>5.4172471347054801E-2</c:v>
                </c:pt>
                <c:pt idx="51345">
                  <c:v>5.5047040317646997E-2</c:v>
                </c:pt>
                <c:pt idx="51346">
                  <c:v>5.6594374479359798E-2</c:v>
                </c:pt>
                <c:pt idx="51347">
                  <c:v>5.7634413303463E-2</c:v>
                </c:pt>
                <c:pt idx="51348">
                  <c:v>5.9128326917186301E-2</c:v>
                </c:pt>
                <c:pt idx="51349">
                  <c:v>5.9602857827209199E-2</c:v>
                </c:pt>
                <c:pt idx="51350">
                  <c:v>6.0164773125932797E-2</c:v>
                </c:pt>
                <c:pt idx="51351">
                  <c:v>6.1183731305469599E-2</c:v>
                </c:pt>
                <c:pt idx="51352">
                  <c:v>6.1533199055831503E-2</c:v>
                </c:pt>
                <c:pt idx="51353">
                  <c:v>6.21209305216942E-2</c:v>
                </c:pt>
                <c:pt idx="51354">
                  <c:v>6.2042076257246101E-2</c:v>
                </c:pt>
                <c:pt idx="51355">
                  <c:v>6.170147219726E-2</c:v>
                </c:pt>
                <c:pt idx="51356">
                  <c:v>6.1489877176968397E-2</c:v>
                </c:pt>
                <c:pt idx="51357">
                  <c:v>6.1101028231216201E-2</c:v>
                </c:pt>
                <c:pt idx="51358">
                  <c:v>6.0701713692773301E-2</c:v>
                </c:pt>
                <c:pt idx="51359">
                  <c:v>5.9775538100780901E-2</c:v>
                </c:pt>
                <c:pt idx="51360">
                  <c:v>5.8225047190846299E-2</c:v>
                </c:pt>
                <c:pt idx="51361">
                  <c:v>5.7101190258171099E-2</c:v>
                </c:pt>
                <c:pt idx="51362">
                  <c:v>5.5391865554805797E-2</c:v>
                </c:pt>
                <c:pt idx="51363">
                  <c:v>5.3540271109685698E-2</c:v>
                </c:pt>
                <c:pt idx="51364">
                  <c:v>5.14354641097194E-2</c:v>
                </c:pt>
                <c:pt idx="51365">
                  <c:v>4.8968950415457901E-2</c:v>
                </c:pt>
                <c:pt idx="51366">
                  <c:v>4.6333111682357798E-2</c:v>
                </c:pt>
                <c:pt idx="51367">
                  <c:v>4.3396450276989497E-2</c:v>
                </c:pt>
                <c:pt idx="51368">
                  <c:v>4.07949575762439E-2</c:v>
                </c:pt>
                <c:pt idx="51369">
                  <c:v>3.7360799402696397E-2</c:v>
                </c:pt>
                <c:pt idx="51370">
                  <c:v>3.4242602862086802E-2</c:v>
                </c:pt>
                <c:pt idx="51371">
                  <c:v>3.0390532651752501E-2</c:v>
                </c:pt>
                <c:pt idx="51372">
                  <c:v>2.6673855906783499E-2</c:v>
                </c:pt>
                <c:pt idx="51373">
                  <c:v>2.3110701453996099E-2</c:v>
                </c:pt>
                <c:pt idx="51374">
                  <c:v>1.89041031451532E-2</c:v>
                </c:pt>
                <c:pt idx="51375">
                  <c:v>1.5348292318619601E-2</c:v>
                </c:pt>
                <c:pt idx="51376">
                  <c:v>1.05662740127859E-2</c:v>
                </c:pt>
                <c:pt idx="51377">
                  <c:v>6.2612543432877298E-3</c:v>
                </c:pt>
                <c:pt idx="51378">
                  <c:v>2.0771349063819201E-3</c:v>
                </c:pt>
                <c:pt idx="51379">
                  <c:v>-2.0806228813137501E-3</c:v>
                </c:pt>
                <c:pt idx="51380">
                  <c:v>-6.1156276198691102E-3</c:v>
                </c:pt>
                <c:pt idx="51381">
                  <c:v>-1.0816685205238E-2</c:v>
                </c:pt>
                <c:pt idx="51382">
                  <c:v>-1.5214047829879901E-2</c:v>
                </c:pt>
                <c:pt idx="51383">
                  <c:v>-1.92599542806276E-2</c:v>
                </c:pt>
                <c:pt idx="51384">
                  <c:v>-2.31366705998724E-2</c:v>
                </c:pt>
                <c:pt idx="51385">
                  <c:v>-2.71731680087413E-2</c:v>
                </c:pt>
                <c:pt idx="51386">
                  <c:v>-3.09856235668487E-2</c:v>
                </c:pt>
                <c:pt idx="51387">
                  <c:v>-3.5198029708387098E-2</c:v>
                </c:pt>
                <c:pt idx="51388">
                  <c:v>-3.85674512009559E-2</c:v>
                </c:pt>
                <c:pt idx="51389">
                  <c:v>-4.1945390174648503E-2</c:v>
                </c:pt>
                <c:pt idx="51390">
                  <c:v>-4.5303659357941499E-2</c:v>
                </c:pt>
                <c:pt idx="51391">
                  <c:v>-4.8405841337902697E-2</c:v>
                </c:pt>
                <c:pt idx="51392">
                  <c:v>-5.1688824597768697E-2</c:v>
                </c:pt>
                <c:pt idx="51393">
                  <c:v>-5.3935282622849801E-2</c:v>
                </c:pt>
                <c:pt idx="51394">
                  <c:v>-5.6567863109901598E-2</c:v>
                </c:pt>
                <c:pt idx="51395">
                  <c:v>-5.8498174705542298E-2</c:v>
                </c:pt>
                <c:pt idx="51396">
                  <c:v>-6.0670369077922302E-2</c:v>
                </c:pt>
                <c:pt idx="51397">
                  <c:v>-6.2269460736850399E-2</c:v>
                </c:pt>
                <c:pt idx="51398">
                  <c:v>-6.3801849839171601E-2</c:v>
                </c:pt>
                <c:pt idx="51399">
                  <c:v>-6.5058209304356102E-2</c:v>
                </c:pt>
                <c:pt idx="51400">
                  <c:v>-6.5761796434759406E-2</c:v>
                </c:pt>
                <c:pt idx="51401">
                  <c:v>-6.6784281813434807E-2</c:v>
                </c:pt>
                <c:pt idx="51402">
                  <c:v>-6.6730373390866501E-2</c:v>
                </c:pt>
                <c:pt idx="51403">
                  <c:v>-6.7514521862924795E-2</c:v>
                </c:pt>
                <c:pt idx="51404">
                  <c:v>-6.75210276876132E-2</c:v>
                </c:pt>
                <c:pt idx="51405">
                  <c:v>-6.7168330597550605E-2</c:v>
                </c:pt>
                <c:pt idx="51406">
                  <c:v>-6.6751718995253007E-2</c:v>
                </c:pt>
                <c:pt idx="51407">
                  <c:v>-6.5814808065923602E-2</c:v>
                </c:pt>
                <c:pt idx="51408">
                  <c:v>-6.5416318490734898E-2</c:v>
                </c:pt>
                <c:pt idx="51409">
                  <c:v>-6.4278784533437897E-2</c:v>
                </c:pt>
                <c:pt idx="51410">
                  <c:v>-6.3303441692125997E-2</c:v>
                </c:pt>
                <c:pt idx="51411">
                  <c:v>-6.1642818186325402E-2</c:v>
                </c:pt>
                <c:pt idx="51412">
                  <c:v>-6.0408468876712702E-2</c:v>
                </c:pt>
                <c:pt idx="51413">
                  <c:v>-5.8895512200436699E-2</c:v>
                </c:pt>
                <c:pt idx="51414">
                  <c:v>-5.76271236887438E-2</c:v>
                </c:pt>
                <c:pt idx="51415">
                  <c:v>-5.6003175678241902E-2</c:v>
                </c:pt>
                <c:pt idx="51416">
                  <c:v>-5.42008852168719E-2</c:v>
                </c:pt>
                <c:pt idx="51417">
                  <c:v>-5.2842235130135397E-2</c:v>
                </c:pt>
                <c:pt idx="51418">
                  <c:v>-5.11697207365392E-2</c:v>
                </c:pt>
                <c:pt idx="51419">
                  <c:v>-4.9929946221482099E-2</c:v>
                </c:pt>
                <c:pt idx="51420">
                  <c:v>-4.8235207490686598E-2</c:v>
                </c:pt>
                <c:pt idx="51421">
                  <c:v>-4.6753643958553498E-2</c:v>
                </c:pt>
                <c:pt idx="51422">
                  <c:v>-4.5585495309252599E-2</c:v>
                </c:pt>
                <c:pt idx="51423">
                  <c:v>-4.4599699077302699E-2</c:v>
                </c:pt>
                <c:pt idx="51424">
                  <c:v>-4.3649428494230903E-2</c:v>
                </c:pt>
                <c:pt idx="51425">
                  <c:v>-4.2757449714077397E-2</c:v>
                </c:pt>
                <c:pt idx="51426">
                  <c:v>-4.23356924417541E-2</c:v>
                </c:pt>
                <c:pt idx="51427">
                  <c:v>-4.1697007972799703E-2</c:v>
                </c:pt>
                <c:pt idx="51428">
                  <c:v>-4.1915351750907603E-2</c:v>
                </c:pt>
                <c:pt idx="51429">
                  <c:v>-4.17561640501391E-2</c:v>
                </c:pt>
                <c:pt idx="51430">
                  <c:v>-4.2708528966923801E-2</c:v>
                </c:pt>
                <c:pt idx="51431">
                  <c:v>-4.3351680357040297E-2</c:v>
                </c:pt>
                <c:pt idx="51432">
                  <c:v>-4.4237684391212798E-2</c:v>
                </c:pt>
                <c:pt idx="51433">
                  <c:v>-4.5768817597600202E-2</c:v>
                </c:pt>
                <c:pt idx="51434">
                  <c:v>-4.7085040074639997E-2</c:v>
                </c:pt>
                <c:pt idx="51435">
                  <c:v>-4.9579774702359899E-2</c:v>
                </c:pt>
                <c:pt idx="51436">
                  <c:v>-5.2000182714306599E-2</c:v>
                </c:pt>
                <c:pt idx="51437">
                  <c:v>-5.4744362094937903E-2</c:v>
                </c:pt>
                <c:pt idx="51438">
                  <c:v>-5.7621639453476599E-2</c:v>
                </c:pt>
                <c:pt idx="51439">
                  <c:v>-6.1152498545163698E-2</c:v>
                </c:pt>
                <c:pt idx="51440">
                  <c:v>-6.4899350092122304E-2</c:v>
                </c:pt>
                <c:pt idx="51441">
                  <c:v>-6.9207291015226102E-2</c:v>
                </c:pt>
                <c:pt idx="51442">
                  <c:v>-7.3660667734833304E-2</c:v>
                </c:pt>
                <c:pt idx="51443">
                  <c:v>-7.8190814529101302E-2</c:v>
                </c:pt>
                <c:pt idx="51444">
                  <c:v>-8.3412813186395804E-2</c:v>
                </c:pt>
                <c:pt idx="51445">
                  <c:v>-8.8635196387556694E-2</c:v>
                </c:pt>
                <c:pt idx="51446">
                  <c:v>-9.4495003386075097E-2</c:v>
                </c:pt>
                <c:pt idx="51447">
                  <c:v>-0.100319195649686</c:v>
                </c:pt>
                <c:pt idx="51448">
                  <c:v>-0.106402444887022</c:v>
                </c:pt>
                <c:pt idx="51449">
                  <c:v>-0.11279013150316</c:v>
                </c:pt>
                <c:pt idx="51450">
                  <c:v>-0.11931236287282899</c:v>
                </c:pt>
                <c:pt idx="51451">
                  <c:v>-0.12594281235181801</c:v>
                </c:pt>
                <c:pt idx="51452">
                  <c:v>-0.13280065248674999</c:v>
                </c:pt>
                <c:pt idx="51453">
                  <c:v>-0.13977738457012401</c:v>
                </c:pt>
                <c:pt idx="51454">
                  <c:v>-0.146690771624607</c:v>
                </c:pt>
                <c:pt idx="51455">
                  <c:v>-0.15391180032676399</c:v>
                </c:pt>
                <c:pt idx="51456">
                  <c:v>-0.16074218685348701</c:v>
                </c:pt>
                <c:pt idx="51457">
                  <c:v>-0.168238427470083</c:v>
                </c:pt>
                <c:pt idx="51458">
                  <c:v>-0.175299679359948</c:v>
                </c:pt>
                <c:pt idx="51459">
                  <c:v>-0.18207438853545699</c:v>
                </c:pt>
                <c:pt idx="51460">
                  <c:v>-0.18898440640658801</c:v>
                </c:pt>
                <c:pt idx="51461">
                  <c:v>-0.19528230738729899</c:v>
                </c:pt>
                <c:pt idx="51462">
                  <c:v>-0.202174671563639</c:v>
                </c:pt>
                <c:pt idx="51463">
                  <c:v>-0.208352310274935</c:v>
                </c:pt>
                <c:pt idx="51464">
                  <c:v>-0.21420847510826099</c:v>
                </c:pt>
                <c:pt idx="51465">
                  <c:v>-0.21976482010043699</c:v>
                </c:pt>
                <c:pt idx="51466">
                  <c:v>-0.22502905034345</c:v>
                </c:pt>
                <c:pt idx="51467">
                  <c:v>-0.230385169657217</c:v>
                </c:pt>
                <c:pt idx="51468">
                  <c:v>-0.23528023729811501</c:v>
                </c:pt>
                <c:pt idx="51469">
                  <c:v>-0.23953841361620901</c:v>
                </c:pt>
                <c:pt idx="51470">
                  <c:v>-0.243069409524168</c:v>
                </c:pt>
                <c:pt idx="51471">
                  <c:v>-0.24664403330376999</c:v>
                </c:pt>
                <c:pt idx="51472">
                  <c:v>-0.24952562829029901</c:v>
                </c:pt>
                <c:pt idx="51473">
                  <c:v>-0.25248807779775301</c:v>
                </c:pt>
                <c:pt idx="51474">
                  <c:v>-0.254134926760817</c:v>
                </c:pt>
                <c:pt idx="51475">
                  <c:v>-0.25552038543739097</c:v>
                </c:pt>
                <c:pt idx="51476">
                  <c:v>-0.256485089492695</c:v>
                </c:pt>
                <c:pt idx="51477">
                  <c:v>-0.256785575601986</c:v>
                </c:pt>
                <c:pt idx="51478">
                  <c:v>-0.25688781110286102</c:v>
                </c:pt>
                <c:pt idx="51479">
                  <c:v>-0.25613167344902799</c:v>
                </c:pt>
                <c:pt idx="51480">
                  <c:v>-0.25490122903024398</c:v>
                </c:pt>
                <c:pt idx="51481">
                  <c:v>-0.25292003169049898</c:v>
                </c:pt>
                <c:pt idx="51482">
                  <c:v>-0.25083011294152002</c:v>
                </c:pt>
                <c:pt idx="51483">
                  <c:v>-0.24771029708492301</c:v>
                </c:pt>
                <c:pt idx="51484">
                  <c:v>-0.244557202558599</c:v>
                </c:pt>
                <c:pt idx="51485">
                  <c:v>-0.24073871552686699</c:v>
                </c:pt>
                <c:pt idx="51486">
                  <c:v>-0.23589903889598901</c:v>
                </c:pt>
                <c:pt idx="51487">
                  <c:v>-0.231086809314064</c:v>
                </c:pt>
                <c:pt idx="51488">
                  <c:v>-0.225248893324587</c:v>
                </c:pt>
                <c:pt idx="51489">
                  <c:v>-0.21978519175196001</c:v>
                </c:pt>
                <c:pt idx="51490">
                  <c:v>-0.21349882834191899</c:v>
                </c:pt>
                <c:pt idx="51491">
                  <c:v>-0.20664239858980499</c:v>
                </c:pt>
                <c:pt idx="51492">
                  <c:v>-0.19942803875849599</c:v>
                </c:pt>
                <c:pt idx="51493">
                  <c:v>-0.19205809730774101</c:v>
                </c:pt>
                <c:pt idx="51494">
                  <c:v>-0.18463300996826101</c:v>
                </c:pt>
                <c:pt idx="51495">
                  <c:v>-0.17693945887062101</c:v>
                </c:pt>
                <c:pt idx="51496">
                  <c:v>-0.168409174666482</c:v>
                </c:pt>
                <c:pt idx="51497">
                  <c:v>-0.159932357452819</c:v>
                </c:pt>
                <c:pt idx="51498">
                  <c:v>-0.15145267736428999</c:v>
                </c:pt>
                <c:pt idx="51499">
                  <c:v>-0.14281705053024699</c:v>
                </c:pt>
                <c:pt idx="51500">
                  <c:v>-0.13439864658910999</c:v>
                </c:pt>
                <c:pt idx="51501">
                  <c:v>-0.12514059407578201</c:v>
                </c:pt>
                <c:pt idx="51502">
                  <c:v>-0.116345035094179</c:v>
                </c:pt>
                <c:pt idx="51503">
                  <c:v>-0.107578373095664</c:v>
                </c:pt>
                <c:pt idx="51504">
                  <c:v>-9.8919273400754501E-2</c:v>
                </c:pt>
                <c:pt idx="51505">
                  <c:v>-9.0696130806569797E-2</c:v>
                </c:pt>
                <c:pt idx="51506">
                  <c:v>-8.2003253076752103E-2</c:v>
                </c:pt>
                <c:pt idx="51507">
                  <c:v>-7.3973394503091996E-2</c:v>
                </c:pt>
                <c:pt idx="51508">
                  <c:v>-6.6027587093538301E-2</c:v>
                </c:pt>
                <c:pt idx="51509">
                  <c:v>-5.8643401417441197E-2</c:v>
                </c:pt>
                <c:pt idx="51510">
                  <c:v>-5.1338216127125601E-2</c:v>
                </c:pt>
                <c:pt idx="51511">
                  <c:v>-4.4390780889075103E-2</c:v>
                </c:pt>
                <c:pt idx="51512">
                  <c:v>-3.7966985963035903E-2</c:v>
                </c:pt>
                <c:pt idx="51513">
                  <c:v>-3.1669097520234002E-2</c:v>
                </c:pt>
                <c:pt idx="51514">
                  <c:v>-2.60625236313064E-2</c:v>
                </c:pt>
                <c:pt idx="51515">
                  <c:v>-2.08035964082025E-2</c:v>
                </c:pt>
                <c:pt idx="51516">
                  <c:v>-1.6362614547003201E-2</c:v>
                </c:pt>
                <c:pt idx="51517">
                  <c:v>-1.22034186427334E-2</c:v>
                </c:pt>
                <c:pt idx="51518">
                  <c:v>-8.4857667824941602E-3</c:v>
                </c:pt>
                <c:pt idx="51519">
                  <c:v>-5.4516307273264801E-3</c:v>
                </c:pt>
                <c:pt idx="51520">
                  <c:v>-2.7746784629656498E-3</c:v>
                </c:pt>
                <c:pt idx="51521">
                  <c:v>-1.32136273010392E-3</c:v>
                </c:pt>
                <c:pt idx="51522" formatCode="0.00E+00">
                  <c:v>-2.5729495832521099E-5</c:v>
                </c:pt>
                <c:pt idx="51523">
                  <c:v>7.5990039794074198E-4</c:v>
                </c:pt>
                <c:pt idx="51524">
                  <c:v>1.03964949690352E-3</c:v>
                </c:pt>
                <c:pt idx="51525">
                  <c:v>4.0812838611981901E-4</c:v>
                </c:pt>
                <c:pt idx="51526">
                  <c:v>-5.9233476468678495E-4</c:v>
                </c:pt>
                <c:pt idx="51527">
                  <c:v>-2.5498236044062899E-3</c:v>
                </c:pt>
                <c:pt idx="51528">
                  <c:v>-4.3916201602038404E-3</c:v>
                </c:pt>
                <c:pt idx="51529">
                  <c:v>-7.1248322730287899E-3</c:v>
                </c:pt>
                <c:pt idx="51530">
                  <c:v>-1.0518360369383299E-2</c:v>
                </c:pt>
                <c:pt idx="51531">
                  <c:v>-1.43060393390181E-2</c:v>
                </c:pt>
                <c:pt idx="51532">
                  <c:v>-1.9094301829599099E-2</c:v>
                </c:pt>
                <c:pt idx="51533">
                  <c:v>-2.3613384157846602E-2</c:v>
                </c:pt>
                <c:pt idx="51534">
                  <c:v>-2.9125069270557299E-2</c:v>
                </c:pt>
                <c:pt idx="51535">
                  <c:v>-3.46685057401755E-2</c:v>
                </c:pt>
                <c:pt idx="51536">
                  <c:v>-4.1013197262336903E-2</c:v>
                </c:pt>
                <c:pt idx="51537">
                  <c:v>-4.7467119389606197E-2</c:v>
                </c:pt>
                <c:pt idx="51538">
                  <c:v>-5.4098980022293901E-2</c:v>
                </c:pt>
                <c:pt idx="51539">
                  <c:v>-6.1327057234144201E-2</c:v>
                </c:pt>
                <c:pt idx="51540">
                  <c:v>-6.8575231678729004E-2</c:v>
                </c:pt>
                <c:pt idx="51541">
                  <c:v>-7.6445586485357694E-2</c:v>
                </c:pt>
                <c:pt idx="51542">
                  <c:v>-8.3941359390860198E-2</c:v>
                </c:pt>
                <c:pt idx="51543">
                  <c:v>-9.2154324920613095E-2</c:v>
                </c:pt>
                <c:pt idx="51544">
                  <c:v>-0.100080346004536</c:v>
                </c:pt>
                <c:pt idx="51545">
                  <c:v>-0.10786261140096901</c:v>
                </c:pt>
                <c:pt idx="51546">
                  <c:v>-0.116238525673238</c:v>
                </c:pt>
                <c:pt idx="51547">
                  <c:v>-0.12401473868578</c:v>
                </c:pt>
                <c:pt idx="51548">
                  <c:v>-0.13225692510376</c:v>
                </c:pt>
                <c:pt idx="51549">
                  <c:v>-0.140197128609131</c:v>
                </c:pt>
                <c:pt idx="51550">
                  <c:v>-0.147541276440251</c:v>
                </c:pt>
                <c:pt idx="51551">
                  <c:v>-0.15503333416214801</c:v>
                </c:pt>
                <c:pt idx="51552">
                  <c:v>-0.162176147667627</c:v>
                </c:pt>
                <c:pt idx="51553">
                  <c:v>-0.16930453686955199</c:v>
                </c:pt>
                <c:pt idx="51554">
                  <c:v>-0.17623548498473399</c:v>
                </c:pt>
                <c:pt idx="51555">
                  <c:v>-0.182169258604859</c:v>
                </c:pt>
                <c:pt idx="51556">
                  <c:v>-0.18802552402956799</c:v>
                </c:pt>
                <c:pt idx="51557">
                  <c:v>-0.193594557430562</c:v>
                </c:pt>
                <c:pt idx="51558">
                  <c:v>-0.19874836924056399</c:v>
                </c:pt>
                <c:pt idx="51559">
                  <c:v>-0.20366661490485399</c:v>
                </c:pt>
                <c:pt idx="51560">
                  <c:v>-0.20747797881230901</c:v>
                </c:pt>
                <c:pt idx="51561">
                  <c:v>-0.211174279357079</c:v>
                </c:pt>
                <c:pt idx="51562">
                  <c:v>-0.21424346503916999</c:v>
                </c:pt>
                <c:pt idx="51563">
                  <c:v>-0.217003504686403</c:v>
                </c:pt>
                <c:pt idx="51564">
                  <c:v>-0.21911275448603801</c:v>
                </c:pt>
                <c:pt idx="51565">
                  <c:v>-0.22035192612992899</c:v>
                </c:pt>
                <c:pt idx="51566">
                  <c:v>-0.221331960489251</c:v>
                </c:pt>
                <c:pt idx="51567">
                  <c:v>-0.22152797741167801</c:v>
                </c:pt>
                <c:pt idx="51568">
                  <c:v>-0.221560758210854</c:v>
                </c:pt>
                <c:pt idx="51569">
                  <c:v>-0.22058257508468901</c:v>
                </c:pt>
                <c:pt idx="51570">
                  <c:v>-0.21939427707252299</c:v>
                </c:pt>
                <c:pt idx="51571">
                  <c:v>-0.217581995647771</c:v>
                </c:pt>
                <c:pt idx="51572">
                  <c:v>-0.21490043178941501</c:v>
                </c:pt>
                <c:pt idx="51573">
                  <c:v>-0.21240954683532101</c:v>
                </c:pt>
                <c:pt idx="51574">
                  <c:v>-0.20863666899054301</c:v>
                </c:pt>
                <c:pt idx="51575">
                  <c:v>-0.205181147950624</c:v>
                </c:pt>
                <c:pt idx="51576">
                  <c:v>-0.200884685360494</c:v>
                </c:pt>
                <c:pt idx="51577">
                  <c:v>-0.19607115455702401</c:v>
                </c:pt>
                <c:pt idx="51578">
                  <c:v>-0.19087583714096201</c:v>
                </c:pt>
                <c:pt idx="51579">
                  <c:v>-0.18538228046560401</c:v>
                </c:pt>
                <c:pt idx="51580">
                  <c:v>-0.17991128566149001</c:v>
                </c:pt>
                <c:pt idx="51581">
                  <c:v>-0.17386079920393899</c:v>
                </c:pt>
                <c:pt idx="51582">
                  <c:v>-0.16738821598130299</c:v>
                </c:pt>
                <c:pt idx="51583">
                  <c:v>-0.16076705455875701</c:v>
                </c:pt>
                <c:pt idx="51584">
                  <c:v>-0.15414234166773799</c:v>
                </c:pt>
                <c:pt idx="51585">
                  <c:v>-0.14731623271404801</c:v>
                </c:pt>
                <c:pt idx="51586">
                  <c:v>-0.140903951308817</c:v>
                </c:pt>
                <c:pt idx="51587">
                  <c:v>-0.13361993957962701</c:v>
                </c:pt>
                <c:pt idx="51588">
                  <c:v>-0.126555213237217</c:v>
                </c:pt>
                <c:pt idx="51589">
                  <c:v>-0.119533974023652</c:v>
                </c:pt>
                <c:pt idx="51590">
                  <c:v>-0.11287877753033999</c:v>
                </c:pt>
                <c:pt idx="51591">
                  <c:v>-0.106352419061274</c:v>
                </c:pt>
                <c:pt idx="51592">
                  <c:v>-9.9214894756304406E-2</c:v>
                </c:pt>
                <c:pt idx="51593">
                  <c:v>-9.2744896248246195E-2</c:v>
                </c:pt>
                <c:pt idx="51594">
                  <c:v>-8.6331257849475304E-2</c:v>
                </c:pt>
                <c:pt idx="51595">
                  <c:v>-8.0609250252867998E-2</c:v>
                </c:pt>
                <c:pt idx="51596">
                  <c:v>-7.4753186946633396E-2</c:v>
                </c:pt>
                <c:pt idx="51597">
                  <c:v>-6.9292690229343104E-2</c:v>
                </c:pt>
                <c:pt idx="51598">
                  <c:v>-6.4336552521747706E-2</c:v>
                </c:pt>
                <c:pt idx="51599">
                  <c:v>-5.9433069667596199E-2</c:v>
                </c:pt>
                <c:pt idx="51600">
                  <c:v>-5.5395290025412297E-2</c:v>
                </c:pt>
                <c:pt idx="51601">
                  <c:v>-5.1249300343161802E-2</c:v>
                </c:pt>
                <c:pt idx="51602">
                  <c:v>-4.8140603540520299E-2</c:v>
                </c:pt>
                <c:pt idx="51603">
                  <c:v>-4.5162147461954301E-2</c:v>
                </c:pt>
                <c:pt idx="51604">
                  <c:v>-4.2561967868352799E-2</c:v>
                </c:pt>
                <c:pt idx="51605">
                  <c:v>-4.0495157342870902E-2</c:v>
                </c:pt>
                <c:pt idx="51606">
                  <c:v>-3.88400366678473E-2</c:v>
                </c:pt>
                <c:pt idx="51607">
                  <c:v>-3.82671943062955E-2</c:v>
                </c:pt>
                <c:pt idx="51608">
                  <c:v>-3.7788052636224402E-2</c:v>
                </c:pt>
                <c:pt idx="51609">
                  <c:v>-3.78646507066977E-2</c:v>
                </c:pt>
                <c:pt idx="51610">
                  <c:v>-3.84265840917382E-2</c:v>
                </c:pt>
                <c:pt idx="51611">
                  <c:v>-3.9640864645926498E-2</c:v>
                </c:pt>
                <c:pt idx="51612">
                  <c:v>-4.1468398238809601E-2</c:v>
                </c:pt>
                <c:pt idx="51613">
                  <c:v>-4.3928201270711197E-2</c:v>
                </c:pt>
                <c:pt idx="51614">
                  <c:v>-4.6503615244233E-2</c:v>
                </c:pt>
                <c:pt idx="51615">
                  <c:v>-4.9662399647923697E-2</c:v>
                </c:pt>
                <c:pt idx="51616">
                  <c:v>-5.3569378692771598E-2</c:v>
                </c:pt>
                <c:pt idx="51617">
                  <c:v>-5.7645256485119097E-2</c:v>
                </c:pt>
                <c:pt idx="51618">
                  <c:v>-6.25945057191927E-2</c:v>
                </c:pt>
                <c:pt idx="51619">
                  <c:v>-6.7384247598098093E-2</c:v>
                </c:pt>
                <c:pt idx="51620">
                  <c:v>-7.2835793447875899E-2</c:v>
                </c:pt>
                <c:pt idx="51621">
                  <c:v>-7.8632030186392907E-2</c:v>
                </c:pt>
                <c:pt idx="51622">
                  <c:v>-8.5047495934437195E-2</c:v>
                </c:pt>
                <c:pt idx="51623">
                  <c:v>-9.1491961544051995E-2</c:v>
                </c:pt>
                <c:pt idx="51624">
                  <c:v>-9.8144339398727895E-2</c:v>
                </c:pt>
                <c:pt idx="51625">
                  <c:v>-0.105406880539254</c:v>
                </c:pt>
                <c:pt idx="51626">
                  <c:v>-0.112654850614366</c:v>
                </c:pt>
                <c:pt idx="51627">
                  <c:v>-0.12040071950272099</c:v>
                </c:pt>
                <c:pt idx="51628">
                  <c:v>-0.12768685702872601</c:v>
                </c:pt>
                <c:pt idx="51629">
                  <c:v>-0.13545074985487701</c:v>
                </c:pt>
                <c:pt idx="51630">
                  <c:v>-0.14325696620293901</c:v>
                </c:pt>
                <c:pt idx="51631">
                  <c:v>-0.15109529570871</c:v>
                </c:pt>
                <c:pt idx="51632">
                  <c:v>-0.15888251853330401</c:v>
                </c:pt>
                <c:pt idx="51633">
                  <c:v>-0.16631725494352401</c:v>
                </c:pt>
                <c:pt idx="51634">
                  <c:v>-0.17421785897356101</c:v>
                </c:pt>
                <c:pt idx="51635">
                  <c:v>-0.18175297980286501</c:v>
                </c:pt>
                <c:pt idx="51636">
                  <c:v>-0.189099317609916</c:v>
                </c:pt>
                <c:pt idx="51637">
                  <c:v>-0.19618074387321599</c:v>
                </c:pt>
                <c:pt idx="51638">
                  <c:v>-0.203027509552164</c:v>
                </c:pt>
                <c:pt idx="51639">
                  <c:v>-0.209874330643221</c:v>
                </c:pt>
                <c:pt idx="51640">
                  <c:v>-0.21646254033898199</c:v>
                </c:pt>
                <c:pt idx="51641">
                  <c:v>-0.22257492511687699</c:v>
                </c:pt>
                <c:pt idx="51642">
                  <c:v>-0.22813404517250199</c:v>
                </c:pt>
                <c:pt idx="51643">
                  <c:v>-0.233586581488401</c:v>
                </c:pt>
                <c:pt idx="51644">
                  <c:v>-0.23849621824161801</c:v>
                </c:pt>
                <c:pt idx="51645">
                  <c:v>-0.243341450398948</c:v>
                </c:pt>
                <c:pt idx="51646">
                  <c:v>-0.24729372083339299</c:v>
                </c:pt>
                <c:pt idx="51647">
                  <c:v>-0.25090148797344902</c:v>
                </c:pt>
                <c:pt idx="51648">
                  <c:v>-0.25425325896793999</c:v>
                </c:pt>
                <c:pt idx="51649">
                  <c:v>-0.25717919337068701</c:v>
                </c:pt>
                <c:pt idx="51650">
                  <c:v>-0.25968268353960899</c:v>
                </c:pt>
                <c:pt idx="51651">
                  <c:v>-0.26124621665710202</c:v>
                </c:pt>
                <c:pt idx="51652">
                  <c:v>-0.262934014755967</c:v>
                </c:pt>
                <c:pt idx="51653">
                  <c:v>-0.26381576878910601</c:v>
                </c:pt>
                <c:pt idx="51654">
                  <c:v>-0.26451792346519298</c:v>
                </c:pt>
                <c:pt idx="51655">
                  <c:v>-0.26435056011303099</c:v>
                </c:pt>
                <c:pt idx="51656">
                  <c:v>-0.26391664371151502</c:v>
                </c:pt>
                <c:pt idx="51657">
                  <c:v>-0.26312325566202899</c:v>
                </c:pt>
                <c:pt idx="51658">
                  <c:v>-0.26185918941991199</c:v>
                </c:pt>
                <c:pt idx="51659">
                  <c:v>-0.26031528704156098</c:v>
                </c:pt>
                <c:pt idx="51660">
                  <c:v>-0.25774361704516202</c:v>
                </c:pt>
                <c:pt idx="51661">
                  <c:v>-0.25562448206516403</c:v>
                </c:pt>
                <c:pt idx="51662">
                  <c:v>-0.25287642414043499</c:v>
                </c:pt>
                <c:pt idx="51663">
                  <c:v>-0.249665942010495</c:v>
                </c:pt>
                <c:pt idx="51664">
                  <c:v>-0.24629165032522499</c:v>
                </c:pt>
                <c:pt idx="51665">
                  <c:v>-0.24241817439749999</c:v>
                </c:pt>
                <c:pt idx="51666">
                  <c:v>-0.23860927425221601</c:v>
                </c:pt>
                <c:pt idx="51667">
                  <c:v>-0.234498481700018</c:v>
                </c:pt>
                <c:pt idx="51668">
                  <c:v>-0.23007560429832</c:v>
                </c:pt>
                <c:pt idx="51669">
                  <c:v>-0.22534744811514101</c:v>
                </c:pt>
                <c:pt idx="51670">
                  <c:v>-0.22061756265410301</c:v>
                </c:pt>
                <c:pt idx="51671">
                  <c:v>-0.21609014530182699</c:v>
                </c:pt>
                <c:pt idx="51672">
                  <c:v>-0.21138444484941299</c:v>
                </c:pt>
                <c:pt idx="51673">
                  <c:v>-0.206330199670228</c:v>
                </c:pt>
                <c:pt idx="51674">
                  <c:v>-0.201231112656231</c:v>
                </c:pt>
                <c:pt idx="51675">
                  <c:v>-0.19643279858180701</c:v>
                </c:pt>
                <c:pt idx="51676">
                  <c:v>-0.19181258397516901</c:v>
                </c:pt>
                <c:pt idx="51677">
                  <c:v>-0.18726857663657501</c:v>
                </c:pt>
                <c:pt idx="51678">
                  <c:v>-0.182464298954678</c:v>
                </c:pt>
                <c:pt idx="51679">
                  <c:v>-0.17809569975492401</c:v>
                </c:pt>
                <c:pt idx="51680">
                  <c:v>-0.173784705205831</c:v>
                </c:pt>
                <c:pt idx="51681">
                  <c:v>-0.169884499181399</c:v>
                </c:pt>
                <c:pt idx="51682">
                  <c:v>-0.165974728687838</c:v>
                </c:pt>
                <c:pt idx="51683">
                  <c:v>-0.16231466027394201</c:v>
                </c:pt>
                <c:pt idx="51684">
                  <c:v>-0.159232273316846</c:v>
                </c:pt>
                <c:pt idx="51685">
                  <c:v>-0.156049219456209</c:v>
                </c:pt>
                <c:pt idx="51686">
                  <c:v>-0.15345272411142</c:v>
                </c:pt>
                <c:pt idx="51687">
                  <c:v>-0.15069461811026899</c:v>
                </c:pt>
                <c:pt idx="51688">
                  <c:v>-0.148872028614362</c:v>
                </c:pt>
                <c:pt idx="51689">
                  <c:v>-0.14740480832772801</c:v>
                </c:pt>
                <c:pt idx="51690">
                  <c:v>-0.14589144537860399</c:v>
                </c:pt>
                <c:pt idx="51691">
                  <c:v>-0.144949089363927</c:v>
                </c:pt>
                <c:pt idx="51692">
                  <c:v>-0.144049397180088</c:v>
                </c:pt>
                <c:pt idx="51693">
                  <c:v>-0.14404555219288601</c:v>
                </c:pt>
                <c:pt idx="51694">
                  <c:v>-0.14434351217540201</c:v>
                </c:pt>
                <c:pt idx="51695">
                  <c:v>-0.144595512730498</c:v>
                </c:pt>
                <c:pt idx="51696">
                  <c:v>-0.14542547336501299</c:v>
                </c:pt>
                <c:pt idx="51697">
                  <c:v>-0.14651870101768499</c:v>
                </c:pt>
                <c:pt idx="51698">
                  <c:v>-0.14819839805471899</c:v>
                </c:pt>
                <c:pt idx="51699">
                  <c:v>-0.15009231336256401</c:v>
                </c:pt>
                <c:pt idx="51700">
                  <c:v>-0.152263782290434</c:v>
                </c:pt>
                <c:pt idx="51701">
                  <c:v>-0.15453448013457799</c:v>
                </c:pt>
                <c:pt idx="51702">
                  <c:v>-0.15738483821646501</c:v>
                </c:pt>
                <c:pt idx="51703">
                  <c:v>-0.16028765458434199</c:v>
                </c:pt>
                <c:pt idx="51704">
                  <c:v>-0.163994212935237</c:v>
                </c:pt>
                <c:pt idx="51705">
                  <c:v>-0.16710306337397299</c:v>
                </c:pt>
                <c:pt idx="51706">
                  <c:v>-0.17103314597033101</c:v>
                </c:pt>
                <c:pt idx="51707">
                  <c:v>-0.174740109898819</c:v>
                </c:pt>
                <c:pt idx="51708">
                  <c:v>-0.178892694899942</c:v>
                </c:pt>
                <c:pt idx="51709">
                  <c:v>-0.182985096058524</c:v>
                </c:pt>
                <c:pt idx="51710">
                  <c:v>-0.187268741287276</c:v>
                </c:pt>
                <c:pt idx="51711">
                  <c:v>-0.191472336817855</c:v>
                </c:pt>
                <c:pt idx="51712">
                  <c:v>-0.19665558145766801</c:v>
                </c:pt>
                <c:pt idx="51713">
                  <c:v>-0.19994055630882901</c:v>
                </c:pt>
                <c:pt idx="51714">
                  <c:v>-0.20457273336877699</c:v>
                </c:pt>
                <c:pt idx="51715">
                  <c:v>-0.208680006217835</c:v>
                </c:pt>
                <c:pt idx="51716">
                  <c:v>-0.213938070993058</c:v>
                </c:pt>
                <c:pt idx="51717">
                  <c:v>-0.21804042702683299</c:v>
                </c:pt>
                <c:pt idx="51718">
                  <c:v>-0.221841318303863</c:v>
                </c:pt>
                <c:pt idx="51719">
                  <c:v>-0.22580258396723801</c:v>
                </c:pt>
                <c:pt idx="51720">
                  <c:v>-0.22949960036797301</c:v>
                </c:pt>
                <c:pt idx="51721">
                  <c:v>-0.233856354232407</c:v>
                </c:pt>
                <c:pt idx="51722">
                  <c:v>-0.23684735010562499</c:v>
                </c:pt>
                <c:pt idx="51723">
                  <c:v>-0.240340444321642</c:v>
                </c:pt>
                <c:pt idx="51724">
                  <c:v>-0.2428914938317</c:v>
                </c:pt>
                <c:pt idx="51725">
                  <c:v>-0.24582025868916299</c:v>
                </c:pt>
                <c:pt idx="51726">
                  <c:v>-0.248480521746098</c:v>
                </c:pt>
                <c:pt idx="51727">
                  <c:v>-0.250714221409713</c:v>
                </c:pt>
                <c:pt idx="51728">
                  <c:v>-0.25237478932982099</c:v>
                </c:pt>
                <c:pt idx="51729">
                  <c:v>-0.25380943212740498</c:v>
                </c:pt>
                <c:pt idx="51730">
                  <c:v>-0.25511506120702498</c:v>
                </c:pt>
                <c:pt idx="51731">
                  <c:v>-0.25629318134418999</c:v>
                </c:pt>
                <c:pt idx="51732">
                  <c:v>-0.25695641652800799</c:v>
                </c:pt>
                <c:pt idx="51733">
                  <c:v>-0.25688730831706602</c:v>
                </c:pt>
                <c:pt idx="51734">
                  <c:v>-0.256876948640892</c:v>
                </c:pt>
                <c:pt idx="51735">
                  <c:v>-0.25623034086248597</c:v>
                </c:pt>
                <c:pt idx="51736">
                  <c:v>-0.25565822365735202</c:v>
                </c:pt>
                <c:pt idx="51737">
                  <c:v>-0.25443121855559098</c:v>
                </c:pt>
                <c:pt idx="51738">
                  <c:v>-0.25287812775641999</c:v>
                </c:pt>
                <c:pt idx="51739">
                  <c:v>-0.251115095571744</c:v>
                </c:pt>
                <c:pt idx="51740">
                  <c:v>-0.249001399440861</c:v>
                </c:pt>
                <c:pt idx="51741">
                  <c:v>-0.24664239937520099</c:v>
                </c:pt>
                <c:pt idx="51742">
                  <c:v>-0.24391365636646301</c:v>
                </c:pt>
                <c:pt idx="51743">
                  <c:v>-0.241483888648481</c:v>
                </c:pt>
                <c:pt idx="51744">
                  <c:v>-0.23804645246151099</c:v>
                </c:pt>
                <c:pt idx="51745">
                  <c:v>-0.234563922684592</c:v>
                </c:pt>
                <c:pt idx="51746">
                  <c:v>-0.23081693410205401</c:v>
                </c:pt>
                <c:pt idx="51747">
                  <c:v>-0.227286149434691</c:v>
                </c:pt>
                <c:pt idx="51748">
                  <c:v>-0.22362680323728201</c:v>
                </c:pt>
                <c:pt idx="51749">
                  <c:v>-0.21936352840867901</c:v>
                </c:pt>
                <c:pt idx="51750">
                  <c:v>-0.21514512665711399</c:v>
                </c:pt>
                <c:pt idx="51751">
                  <c:v>-0.21061318192678799</c:v>
                </c:pt>
                <c:pt idx="51752">
                  <c:v>-0.206717700183567</c:v>
                </c:pt>
                <c:pt idx="51753">
                  <c:v>-0.20259318230190701</c:v>
                </c:pt>
                <c:pt idx="51754">
                  <c:v>-0.19823196755380701</c:v>
                </c:pt>
                <c:pt idx="51755">
                  <c:v>-0.19379180954591299</c:v>
                </c:pt>
                <c:pt idx="51756">
                  <c:v>-0.18956484010529501</c:v>
                </c:pt>
                <c:pt idx="51757">
                  <c:v>-0.18555885896625701</c:v>
                </c:pt>
                <c:pt idx="51758">
                  <c:v>-0.181752572092617</c:v>
                </c:pt>
                <c:pt idx="51759">
                  <c:v>-0.177862955653282</c:v>
                </c:pt>
                <c:pt idx="51760">
                  <c:v>-0.174080607321276</c:v>
                </c:pt>
                <c:pt idx="51761">
                  <c:v>-0.17036920689607599</c:v>
                </c:pt>
                <c:pt idx="51762">
                  <c:v>-0.167198787068947</c:v>
                </c:pt>
                <c:pt idx="51763">
                  <c:v>-0.164110241411873</c:v>
                </c:pt>
                <c:pt idx="51764">
                  <c:v>-0.161013520775007</c:v>
                </c:pt>
                <c:pt idx="51765">
                  <c:v>-0.15857282911192599</c:v>
                </c:pt>
                <c:pt idx="51766">
                  <c:v>-0.15617036753208199</c:v>
                </c:pt>
                <c:pt idx="51767">
                  <c:v>-0.15412012970733799</c:v>
                </c:pt>
                <c:pt idx="51768">
                  <c:v>-0.15220965954236099</c:v>
                </c:pt>
                <c:pt idx="51769">
                  <c:v>-0.150771417385241</c:v>
                </c:pt>
                <c:pt idx="51770">
                  <c:v>-0.14983020251331999</c:v>
                </c:pt>
                <c:pt idx="51771">
                  <c:v>-0.14885089561905701</c:v>
                </c:pt>
                <c:pt idx="51772">
                  <c:v>-0.14838625354545601</c:v>
                </c:pt>
                <c:pt idx="51773">
                  <c:v>-0.14786300840952099</c:v>
                </c:pt>
                <c:pt idx="51774">
                  <c:v>-0.148312919899518</c:v>
                </c:pt>
                <c:pt idx="51775">
                  <c:v>-0.148901283314987</c:v>
                </c:pt>
                <c:pt idx="51776">
                  <c:v>-0.149494045433959</c:v>
                </c:pt>
                <c:pt idx="51777">
                  <c:v>-0.150376121288364</c:v>
                </c:pt>
                <c:pt idx="51778">
                  <c:v>-0.15162674127270101</c:v>
                </c:pt>
                <c:pt idx="51779">
                  <c:v>-0.15356419672268501</c:v>
                </c:pt>
                <c:pt idx="51780">
                  <c:v>-0.155696041868848</c:v>
                </c:pt>
                <c:pt idx="51781">
                  <c:v>-0.157691582739832</c:v>
                </c:pt>
                <c:pt idx="51782">
                  <c:v>-0.15999609502120299</c:v>
                </c:pt>
                <c:pt idx="51783">
                  <c:v>-0.16268588175607099</c:v>
                </c:pt>
                <c:pt idx="51784">
                  <c:v>-0.165779090239073</c:v>
                </c:pt>
                <c:pt idx="51785">
                  <c:v>-0.16895911656545801</c:v>
                </c:pt>
                <c:pt idx="51786">
                  <c:v>-0.17200582426831701</c:v>
                </c:pt>
                <c:pt idx="51787">
                  <c:v>-0.175296003638162</c:v>
                </c:pt>
                <c:pt idx="51788">
                  <c:v>-0.17884861420550799</c:v>
                </c:pt>
                <c:pt idx="51789">
                  <c:v>-0.182629024425815</c:v>
                </c:pt>
                <c:pt idx="51790">
                  <c:v>-0.186512489498429</c:v>
                </c:pt>
                <c:pt idx="51791">
                  <c:v>-0.19000959700924699</c:v>
                </c:pt>
                <c:pt idx="51792">
                  <c:v>-0.19395724980720899</c:v>
                </c:pt>
                <c:pt idx="51793">
                  <c:v>-0.19778459874170301</c:v>
                </c:pt>
                <c:pt idx="51794">
                  <c:v>-0.20157696283438101</c:v>
                </c:pt>
                <c:pt idx="51795">
                  <c:v>-0.20521498019063</c:v>
                </c:pt>
                <c:pt idx="51796">
                  <c:v>-0.20884899128592299</c:v>
                </c:pt>
                <c:pt idx="51797">
                  <c:v>-0.21258216176741099</c:v>
                </c:pt>
                <c:pt idx="51798">
                  <c:v>-0.21568878202797401</c:v>
                </c:pt>
                <c:pt idx="51799">
                  <c:v>-0.21923866689058699</c:v>
                </c:pt>
                <c:pt idx="51800">
                  <c:v>-0.221930934106079</c:v>
                </c:pt>
                <c:pt idx="51801">
                  <c:v>-0.22487767595305</c:v>
                </c:pt>
                <c:pt idx="51802">
                  <c:v>-0.22753980249511599</c:v>
                </c:pt>
                <c:pt idx="51803">
                  <c:v>-0.229755922008439</c:v>
                </c:pt>
                <c:pt idx="51804">
                  <c:v>-0.23174221783488599</c:v>
                </c:pt>
                <c:pt idx="51805">
                  <c:v>-0.23337590485199999</c:v>
                </c:pt>
                <c:pt idx="51806">
                  <c:v>-0.23518585245982801</c:v>
                </c:pt>
                <c:pt idx="51807">
                  <c:v>-0.23611316358488799</c:v>
                </c:pt>
                <c:pt idx="51808">
                  <c:v>-0.23694488971229399</c:v>
                </c:pt>
                <c:pt idx="51809">
                  <c:v>-0.23718477119563799</c:v>
                </c:pt>
                <c:pt idx="51810">
                  <c:v>-0.23730156826388199</c:v>
                </c:pt>
                <c:pt idx="51811">
                  <c:v>-0.236802868538704</c:v>
                </c:pt>
                <c:pt idx="51812">
                  <c:v>-0.23631645575267399</c:v>
                </c:pt>
                <c:pt idx="51813">
                  <c:v>-0.235014956065589</c:v>
                </c:pt>
                <c:pt idx="51814">
                  <c:v>-0.233481293301598</c:v>
                </c:pt>
                <c:pt idx="51815">
                  <c:v>-0.23163244600103</c:v>
                </c:pt>
                <c:pt idx="51816">
                  <c:v>-0.22921592439577201</c:v>
                </c:pt>
                <c:pt idx="51817">
                  <c:v>-0.226794594516114</c:v>
                </c:pt>
                <c:pt idx="51818">
                  <c:v>-0.22315675727752601</c:v>
                </c:pt>
                <c:pt idx="51819">
                  <c:v>-0.219969625346079</c:v>
                </c:pt>
                <c:pt idx="51820">
                  <c:v>-0.21585835933074601</c:v>
                </c:pt>
                <c:pt idx="51821">
                  <c:v>-0.211978225703255</c:v>
                </c:pt>
                <c:pt idx="51822">
                  <c:v>-0.20720134921959199</c:v>
                </c:pt>
                <c:pt idx="51823">
                  <c:v>-0.202230506070677</c:v>
                </c:pt>
                <c:pt idx="51824">
                  <c:v>-0.19711694467850599</c:v>
                </c:pt>
                <c:pt idx="51825">
                  <c:v>-0.191281041532843</c:v>
                </c:pt>
                <c:pt idx="51826">
                  <c:v>-0.18583879269939799</c:v>
                </c:pt>
                <c:pt idx="51827">
                  <c:v>-0.179303365117777</c:v>
                </c:pt>
                <c:pt idx="51828">
                  <c:v>-0.17325951595321901</c:v>
                </c:pt>
                <c:pt idx="51829">
                  <c:v>-0.16658090192156999</c:v>
                </c:pt>
                <c:pt idx="51830">
                  <c:v>-0.160033885471105</c:v>
                </c:pt>
                <c:pt idx="51831">
                  <c:v>-0.15310653036945501</c:v>
                </c:pt>
                <c:pt idx="51832">
                  <c:v>-0.14593738757972299</c:v>
                </c:pt>
                <c:pt idx="51833">
                  <c:v>-0.13924481163991501</c:v>
                </c:pt>
                <c:pt idx="51834">
                  <c:v>-0.131883347969105</c:v>
                </c:pt>
                <c:pt idx="51835">
                  <c:v>-0.124680627459715</c:v>
                </c:pt>
                <c:pt idx="51836">
                  <c:v>-0.117257944489389</c:v>
                </c:pt>
                <c:pt idx="51837">
                  <c:v>-0.10990542340609701</c:v>
                </c:pt>
                <c:pt idx="51838">
                  <c:v>-0.102677358185275</c:v>
                </c:pt>
                <c:pt idx="51839">
                  <c:v>-9.56508779504152E-2</c:v>
                </c:pt>
                <c:pt idx="51840">
                  <c:v>-8.8464143898645806E-2</c:v>
                </c:pt>
                <c:pt idx="51841">
                  <c:v>-8.1191303884604202E-2</c:v>
                </c:pt>
                <c:pt idx="51842">
                  <c:v>-7.4385354412070795E-2</c:v>
                </c:pt>
                <c:pt idx="51843">
                  <c:v>-6.7602126465152804E-2</c:v>
                </c:pt>
                <c:pt idx="51844">
                  <c:v>-6.1299317855811698E-2</c:v>
                </c:pt>
                <c:pt idx="51845">
                  <c:v>-5.47094346337412E-2</c:v>
                </c:pt>
                <c:pt idx="51846">
                  <c:v>-4.8777709002621503E-2</c:v>
                </c:pt>
                <c:pt idx="51847">
                  <c:v>-4.2961303430549699E-2</c:v>
                </c:pt>
                <c:pt idx="51848">
                  <c:v>-3.76830639220175E-2</c:v>
                </c:pt>
                <c:pt idx="51849">
                  <c:v>-3.2554836326979503E-2</c:v>
                </c:pt>
                <c:pt idx="51850">
                  <c:v>-2.7529518578224998E-2</c:v>
                </c:pt>
                <c:pt idx="51851">
                  <c:v>-2.3028855020178401E-2</c:v>
                </c:pt>
                <c:pt idx="51852">
                  <c:v>-1.84105825866148E-2</c:v>
                </c:pt>
                <c:pt idx="51853">
                  <c:v>-1.4768933154877401E-2</c:v>
                </c:pt>
                <c:pt idx="51854">
                  <c:v>-1.11720857967504E-2</c:v>
                </c:pt>
                <c:pt idx="51855">
                  <c:v>-8.2588863108215803E-3</c:v>
                </c:pt>
                <c:pt idx="51856">
                  <c:v>-5.19995771008081E-3</c:v>
                </c:pt>
                <c:pt idx="51857">
                  <c:v>-2.7146250485316301E-3</c:v>
                </c:pt>
                <c:pt idx="51858">
                  <c:v>-7.0654199403218196E-4</c:v>
                </c:pt>
                <c:pt idx="51859">
                  <c:v>9.4318232451904096E-4</c:v>
                </c:pt>
                <c:pt idx="51860">
                  <c:v>1.82388961659231E-3</c:v>
                </c:pt>
                <c:pt idx="51861">
                  <c:v>2.8747683916052402E-3</c:v>
                </c:pt>
                <c:pt idx="51862">
                  <c:v>3.4744250433072902E-3</c:v>
                </c:pt>
                <c:pt idx="51863">
                  <c:v>3.8955351853457898E-3</c:v>
                </c:pt>
                <c:pt idx="51864">
                  <c:v>3.6274776260905202E-3</c:v>
                </c:pt>
                <c:pt idx="51865">
                  <c:v>2.9732217370983601E-3</c:v>
                </c:pt>
                <c:pt idx="51866">
                  <c:v>2.19272295643879E-3</c:v>
                </c:pt>
                <c:pt idx="51867">
                  <c:v>1.2087149944891599E-3</c:v>
                </c:pt>
                <c:pt idx="51868" formatCode="0.00E+00">
                  <c:v>-4.1245906218014599E-5</c:v>
                </c:pt>
                <c:pt idx="51869">
                  <c:v>-1.56100594808135E-3</c:v>
                </c:pt>
                <c:pt idx="51870">
                  <c:v>-3.7311497501643399E-3</c:v>
                </c:pt>
                <c:pt idx="51871">
                  <c:v>-5.6384756563310897E-3</c:v>
                </c:pt>
                <c:pt idx="51872">
                  <c:v>-7.7816461103514699E-3</c:v>
                </c:pt>
                <c:pt idx="51873">
                  <c:v>-1.02855907714019E-2</c:v>
                </c:pt>
                <c:pt idx="51874">
                  <c:v>-1.2645040437605001E-2</c:v>
                </c:pt>
                <c:pt idx="51875">
                  <c:v>-1.5756118662086899E-2</c:v>
                </c:pt>
                <c:pt idx="51876">
                  <c:v>-1.81999778952407E-2</c:v>
                </c:pt>
                <c:pt idx="51877">
                  <c:v>-2.0997429266889401E-2</c:v>
                </c:pt>
                <c:pt idx="51878">
                  <c:v>-2.3690022449754999E-2</c:v>
                </c:pt>
                <c:pt idx="51879">
                  <c:v>-2.66247219646772E-2</c:v>
                </c:pt>
                <c:pt idx="51880">
                  <c:v>-2.9433367145515001E-2</c:v>
                </c:pt>
                <c:pt idx="51881">
                  <c:v>-3.1887701938479701E-2</c:v>
                </c:pt>
                <c:pt idx="51882">
                  <c:v>-3.4608769988478401E-2</c:v>
                </c:pt>
                <c:pt idx="51883">
                  <c:v>-3.6861765207038301E-2</c:v>
                </c:pt>
                <c:pt idx="51884">
                  <c:v>-3.9343279048374202E-2</c:v>
                </c:pt>
                <c:pt idx="51885">
                  <c:v>-4.1543478137455299E-2</c:v>
                </c:pt>
                <c:pt idx="51886">
                  <c:v>-4.3563941200836002E-2</c:v>
                </c:pt>
                <c:pt idx="51887">
                  <c:v>-4.55566805923052E-2</c:v>
                </c:pt>
                <c:pt idx="51888">
                  <c:v>-4.6813769532547997E-2</c:v>
                </c:pt>
                <c:pt idx="51889">
                  <c:v>-4.8257183863936397E-2</c:v>
                </c:pt>
                <c:pt idx="51890">
                  <c:v>-4.9075952675094701E-2</c:v>
                </c:pt>
                <c:pt idx="51891">
                  <c:v>-4.99690587020378E-2</c:v>
                </c:pt>
                <c:pt idx="51892">
                  <c:v>-5.0514318953690102E-2</c:v>
                </c:pt>
                <c:pt idx="51893">
                  <c:v>-5.0383591948912697E-2</c:v>
                </c:pt>
                <c:pt idx="51894">
                  <c:v>-5.0072549180504099E-2</c:v>
                </c:pt>
                <c:pt idx="51895">
                  <c:v>-4.9244417402573203E-2</c:v>
                </c:pt>
                <c:pt idx="51896">
                  <c:v>-4.8378955799521603E-2</c:v>
                </c:pt>
                <c:pt idx="51897">
                  <c:v>-4.7090122745294498E-2</c:v>
                </c:pt>
                <c:pt idx="51898">
                  <c:v>-4.5294943065217398E-2</c:v>
                </c:pt>
                <c:pt idx="51899">
                  <c:v>-4.2943842871766801E-2</c:v>
                </c:pt>
                <c:pt idx="51900">
                  <c:v>-4.0240820906902799E-2</c:v>
                </c:pt>
                <c:pt idx="51901">
                  <c:v>-3.7405900377763701E-2</c:v>
                </c:pt>
                <c:pt idx="51902">
                  <c:v>-3.4266791919759301E-2</c:v>
                </c:pt>
                <c:pt idx="51903">
                  <c:v>-3.0396154506112601E-2</c:v>
                </c:pt>
                <c:pt idx="51904">
                  <c:v>-2.6273114090472501E-2</c:v>
                </c:pt>
                <c:pt idx="51905">
                  <c:v>-2.14867401128081E-2</c:v>
                </c:pt>
                <c:pt idx="51906">
                  <c:v>-1.69030511988815E-2</c:v>
                </c:pt>
                <c:pt idx="51907">
                  <c:v>-1.1800250744301599E-2</c:v>
                </c:pt>
                <c:pt idx="51908">
                  <c:v>-6.0069637445732899E-3</c:v>
                </c:pt>
                <c:pt idx="51909">
                  <c:v>-3.20120650694007E-4</c:v>
                </c:pt>
                <c:pt idx="51910">
                  <c:v>6.02744983194163E-3</c:v>
                </c:pt>
                <c:pt idx="51911">
                  <c:v>1.23878658608883E-2</c:v>
                </c:pt>
                <c:pt idx="51912">
                  <c:v>1.93329273943612E-2</c:v>
                </c:pt>
                <c:pt idx="51913">
                  <c:v>2.6157246949883702E-2</c:v>
                </c:pt>
                <c:pt idx="51914">
                  <c:v>3.34083732027936E-2</c:v>
                </c:pt>
                <c:pt idx="51915">
                  <c:v>4.0999533986769698E-2</c:v>
                </c:pt>
                <c:pt idx="51916">
                  <c:v>4.8626464116718997E-2</c:v>
                </c:pt>
                <c:pt idx="51917">
                  <c:v>5.6587604309704803E-2</c:v>
                </c:pt>
                <c:pt idx="51918">
                  <c:v>6.3993670663006194E-2</c:v>
                </c:pt>
                <c:pt idx="51919">
                  <c:v>7.2124820345473004E-2</c:v>
                </c:pt>
                <c:pt idx="51920">
                  <c:v>8.0197701493687698E-2</c:v>
                </c:pt>
                <c:pt idx="51921">
                  <c:v>8.8620851173613804E-2</c:v>
                </c:pt>
                <c:pt idx="51922">
                  <c:v>9.6689033314655698E-2</c:v>
                </c:pt>
                <c:pt idx="51923">
                  <c:v>0.104610864239982</c:v>
                </c:pt>
                <c:pt idx="51924">
                  <c:v>0.112658410832503</c:v>
                </c:pt>
                <c:pt idx="51925">
                  <c:v>0.120732862541339</c:v>
                </c:pt>
                <c:pt idx="51926">
                  <c:v>0.12898323971807699</c:v>
                </c:pt>
                <c:pt idx="51927">
                  <c:v>0.13684147511014499</c:v>
                </c:pt>
                <c:pt idx="51928">
                  <c:v>0.144221065870898</c:v>
                </c:pt>
                <c:pt idx="51929">
                  <c:v>0.15143365865693401</c:v>
                </c:pt>
                <c:pt idx="51930">
                  <c:v>0.15901700154504</c:v>
                </c:pt>
                <c:pt idx="51931">
                  <c:v>0.16627339474149899</c:v>
                </c:pt>
                <c:pt idx="51932">
                  <c:v>0.17331930370316301</c:v>
                </c:pt>
                <c:pt idx="51933">
                  <c:v>0.17970089590549199</c:v>
                </c:pt>
                <c:pt idx="51934">
                  <c:v>0.18592074166217301</c:v>
                </c:pt>
                <c:pt idx="51935">
                  <c:v>0.192126367926857</c:v>
                </c:pt>
                <c:pt idx="51936">
                  <c:v>0.198018789503071</c:v>
                </c:pt>
                <c:pt idx="51937">
                  <c:v>0.20362434735138299</c:v>
                </c:pt>
                <c:pt idx="51938">
                  <c:v>0.208498043063918</c:v>
                </c:pt>
                <c:pt idx="51939">
                  <c:v>0.213149472801031</c:v>
                </c:pt>
                <c:pt idx="51940">
                  <c:v>0.21750882996781601</c:v>
                </c:pt>
                <c:pt idx="51941">
                  <c:v>0.22168573861645899</c:v>
                </c:pt>
                <c:pt idx="51942">
                  <c:v>0.225241525499428</c:v>
                </c:pt>
                <c:pt idx="51943">
                  <c:v>0.22867282796336799</c:v>
                </c:pt>
                <c:pt idx="51944">
                  <c:v>0.231528935627792</c:v>
                </c:pt>
                <c:pt idx="51945">
                  <c:v>0.23386523307692</c:v>
                </c:pt>
                <c:pt idx="51946">
                  <c:v>0.23608243992682801</c:v>
                </c:pt>
                <c:pt idx="51947">
                  <c:v>0.23794480814791599</c:v>
                </c:pt>
                <c:pt idx="51948">
                  <c:v>0.239560684699514</c:v>
                </c:pt>
                <c:pt idx="51949">
                  <c:v>0.24024658206798399</c:v>
                </c:pt>
                <c:pt idx="51950">
                  <c:v>0.24083904016945401</c:v>
                </c:pt>
                <c:pt idx="51951">
                  <c:v>0.241095671397314</c:v>
                </c:pt>
                <c:pt idx="51952">
                  <c:v>0.24120684879524401</c:v>
                </c:pt>
                <c:pt idx="51953">
                  <c:v>0.24092315621326499</c:v>
                </c:pt>
                <c:pt idx="51954">
                  <c:v>0.24030611030678301</c:v>
                </c:pt>
                <c:pt idx="51955">
                  <c:v>0.23889081134464901</c:v>
                </c:pt>
                <c:pt idx="51956">
                  <c:v>0.23778472890086599</c:v>
                </c:pt>
                <c:pt idx="51957">
                  <c:v>0.23636390158444201</c:v>
                </c:pt>
                <c:pt idx="51958">
                  <c:v>0.23476332700038599</c:v>
                </c:pt>
                <c:pt idx="51959">
                  <c:v>0.232751553987566</c:v>
                </c:pt>
                <c:pt idx="51960">
                  <c:v>0.23018175187851</c:v>
                </c:pt>
                <c:pt idx="51961">
                  <c:v>0.22782338713165501</c:v>
                </c:pt>
                <c:pt idx="51962">
                  <c:v>0.22542675174393501</c:v>
                </c:pt>
                <c:pt idx="51963">
                  <c:v>0.22280268424705499</c:v>
                </c:pt>
                <c:pt idx="51964">
                  <c:v>0.219844079616027</c:v>
                </c:pt>
                <c:pt idx="51965">
                  <c:v>0.21661086276546199</c:v>
                </c:pt>
                <c:pt idx="51966">
                  <c:v>0.21358656677742499</c:v>
                </c:pt>
                <c:pt idx="51967">
                  <c:v>0.21065576740002301</c:v>
                </c:pt>
                <c:pt idx="51968">
                  <c:v>0.20770722012999501</c:v>
                </c:pt>
                <c:pt idx="51969">
                  <c:v>0.20456147667365601</c:v>
                </c:pt>
                <c:pt idx="51970">
                  <c:v>0.201531970849056</c:v>
                </c:pt>
                <c:pt idx="51971">
                  <c:v>0.19846160464749099</c:v>
                </c:pt>
                <c:pt idx="51972">
                  <c:v>0.19550779546835301</c:v>
                </c:pt>
                <c:pt idx="51973">
                  <c:v>0.192816885030277</c:v>
                </c:pt>
                <c:pt idx="51974">
                  <c:v>0.19017985112602101</c:v>
                </c:pt>
                <c:pt idx="51975">
                  <c:v>0.18760033291835199</c:v>
                </c:pt>
                <c:pt idx="51976">
                  <c:v>0.184886700701093</c:v>
                </c:pt>
                <c:pt idx="51977">
                  <c:v>0.18247206926508699</c:v>
                </c:pt>
                <c:pt idx="51978">
                  <c:v>0.180340585864326</c:v>
                </c:pt>
                <c:pt idx="51979">
                  <c:v>0.178445520675756</c:v>
                </c:pt>
                <c:pt idx="51980">
                  <c:v>0.17679066862730899</c:v>
                </c:pt>
                <c:pt idx="51981">
                  <c:v>0.17522110617015299</c:v>
                </c:pt>
                <c:pt idx="51982">
                  <c:v>0.17364985666439001</c:v>
                </c:pt>
                <c:pt idx="51983">
                  <c:v>0.172833079870955</c:v>
                </c:pt>
                <c:pt idx="51984">
                  <c:v>0.172149378188549</c:v>
                </c:pt>
                <c:pt idx="51985">
                  <c:v>0.17151906009512199</c:v>
                </c:pt>
                <c:pt idx="51986">
                  <c:v>0.17133427436719501</c:v>
                </c:pt>
                <c:pt idx="51987">
                  <c:v>0.17103382629700201</c:v>
                </c:pt>
                <c:pt idx="51988">
                  <c:v>0.17159563895751501</c:v>
                </c:pt>
                <c:pt idx="51989">
                  <c:v>0.17193155791773501</c:v>
                </c:pt>
                <c:pt idx="51990">
                  <c:v>0.17297256731473501</c:v>
                </c:pt>
                <c:pt idx="51991">
                  <c:v>0.17377931402069199</c:v>
                </c:pt>
                <c:pt idx="51992">
                  <c:v>0.174921898486496</c:v>
                </c:pt>
                <c:pt idx="51993">
                  <c:v>0.176485536759944</c:v>
                </c:pt>
                <c:pt idx="51994">
                  <c:v>0.178325456496606</c:v>
                </c:pt>
                <c:pt idx="51995">
                  <c:v>0.18051437047447999</c:v>
                </c:pt>
                <c:pt idx="51996">
                  <c:v>0.18271657181720499</c:v>
                </c:pt>
                <c:pt idx="51997">
                  <c:v>0.18540318636560901</c:v>
                </c:pt>
                <c:pt idx="51998">
                  <c:v>0.18785792815187699</c:v>
                </c:pt>
                <c:pt idx="51999">
                  <c:v>0.19090242807844199</c:v>
                </c:pt>
                <c:pt idx="52000">
                  <c:v>0.19396389933365701</c:v>
                </c:pt>
                <c:pt idx="52001">
                  <c:v>0.197252706879157</c:v>
                </c:pt>
                <c:pt idx="52002">
                  <c:v>0.200650319014265</c:v>
                </c:pt>
                <c:pt idx="52003">
                  <c:v>0.20407220281219701</c:v>
                </c:pt>
                <c:pt idx="52004">
                  <c:v>0.20772616133132299</c:v>
                </c:pt>
                <c:pt idx="52005">
                  <c:v>0.21156666754799799</c:v>
                </c:pt>
                <c:pt idx="52006">
                  <c:v>0.21547653586253501</c:v>
                </c:pt>
                <c:pt idx="52007">
                  <c:v>0.21942877540226899</c:v>
                </c:pt>
                <c:pt idx="52008">
                  <c:v>0.22354220159992799</c:v>
                </c:pt>
                <c:pt idx="52009">
                  <c:v>0.22747147862001599</c:v>
                </c:pt>
                <c:pt idx="52010">
                  <c:v>0.23176515275221099</c:v>
                </c:pt>
                <c:pt idx="52011">
                  <c:v>0.235764819932995</c:v>
                </c:pt>
                <c:pt idx="52012">
                  <c:v>0.240105078056253</c:v>
                </c:pt>
                <c:pt idx="52013">
                  <c:v>0.24406518560588</c:v>
                </c:pt>
                <c:pt idx="52014">
                  <c:v>0.24797080306271899</c:v>
                </c:pt>
                <c:pt idx="52015">
                  <c:v>0.25219692968764601</c:v>
                </c:pt>
                <c:pt idx="52016">
                  <c:v>0.256016306558356</c:v>
                </c:pt>
                <c:pt idx="52017">
                  <c:v>0.26007106964610799</c:v>
                </c:pt>
                <c:pt idx="52018">
                  <c:v>0.26355545423501697</c:v>
                </c:pt>
                <c:pt idx="52019">
                  <c:v>0.26727410361149501</c:v>
                </c:pt>
                <c:pt idx="52020">
                  <c:v>0.27078191941537</c:v>
                </c:pt>
                <c:pt idx="52021">
                  <c:v>0.27431929071204197</c:v>
                </c:pt>
                <c:pt idx="52022">
                  <c:v>0.27769624057666498</c:v>
                </c:pt>
                <c:pt idx="52023">
                  <c:v>0.280548806956259</c:v>
                </c:pt>
                <c:pt idx="52024">
                  <c:v>0.28369095475774497</c:v>
                </c:pt>
                <c:pt idx="52025">
                  <c:v>0.286180210118686</c:v>
                </c:pt>
                <c:pt idx="52026">
                  <c:v>0.28913232998777699</c:v>
                </c:pt>
                <c:pt idx="52027">
                  <c:v>0.29140265830635098</c:v>
                </c:pt>
                <c:pt idx="52028">
                  <c:v>0.29377921337268698</c:v>
                </c:pt>
                <c:pt idx="52029">
                  <c:v>0.29598491542474598</c:v>
                </c:pt>
                <c:pt idx="52030">
                  <c:v>0.297446684802672</c:v>
                </c:pt>
                <c:pt idx="52031">
                  <c:v>0.29931592821723302</c:v>
                </c:pt>
                <c:pt idx="52032">
                  <c:v>0.30079441634412502</c:v>
                </c:pt>
                <c:pt idx="52033">
                  <c:v>0.30224462558412701</c:v>
                </c:pt>
                <c:pt idx="52034">
                  <c:v>0.30326746934509102</c:v>
                </c:pt>
                <c:pt idx="52035">
                  <c:v>0.30407703355281102</c:v>
                </c:pt>
                <c:pt idx="52036">
                  <c:v>0.30485489635847501</c:v>
                </c:pt>
                <c:pt idx="52037">
                  <c:v>0.30559335530698201</c:v>
                </c:pt>
                <c:pt idx="52038">
                  <c:v>0.306054678701355</c:v>
                </c:pt>
                <c:pt idx="52039">
                  <c:v>0.30635119394087501</c:v>
                </c:pt>
                <c:pt idx="52040">
                  <c:v>0.30616384824577703</c:v>
                </c:pt>
                <c:pt idx="52041">
                  <c:v>0.30625169948123998</c:v>
                </c:pt>
                <c:pt idx="52042">
                  <c:v>0.30605256713836498</c:v>
                </c:pt>
                <c:pt idx="52043">
                  <c:v>0.30562106351729901</c:v>
                </c:pt>
                <c:pt idx="52044">
                  <c:v>0.30525403092588599</c:v>
                </c:pt>
                <c:pt idx="52045">
                  <c:v>0.30431442741880199</c:v>
                </c:pt>
                <c:pt idx="52046">
                  <c:v>0.30387388327104198</c:v>
                </c:pt>
                <c:pt idx="52047">
                  <c:v>0.30295288154398098</c:v>
                </c:pt>
                <c:pt idx="52048">
                  <c:v>0.30225285059140999</c:v>
                </c:pt>
                <c:pt idx="52049">
                  <c:v>0.30127419279338902</c:v>
                </c:pt>
                <c:pt idx="52050">
                  <c:v>0.30041832367569599</c:v>
                </c:pt>
                <c:pt idx="52051">
                  <c:v>0.29933402197381298</c:v>
                </c:pt>
                <c:pt idx="52052">
                  <c:v>0.29815737202995202</c:v>
                </c:pt>
                <c:pt idx="52053">
                  <c:v>0.29741224773226699</c:v>
                </c:pt>
                <c:pt idx="52054">
                  <c:v>0.29599440358678297</c:v>
                </c:pt>
                <c:pt idx="52055">
                  <c:v>0.29509964431964503</c:v>
                </c:pt>
                <c:pt idx="52056">
                  <c:v>0.29369917256874301</c:v>
                </c:pt>
                <c:pt idx="52057">
                  <c:v>0.292560005133433</c:v>
                </c:pt>
                <c:pt idx="52058">
                  <c:v>0.29153913118389302</c:v>
                </c:pt>
                <c:pt idx="52059">
                  <c:v>0.29053833681776298</c:v>
                </c:pt>
                <c:pt idx="52060">
                  <c:v>0.28967180049142699</c:v>
                </c:pt>
                <c:pt idx="52061">
                  <c:v>0.28846322080154002</c:v>
                </c:pt>
                <c:pt idx="52062">
                  <c:v>0.28773339059922498</c:v>
                </c:pt>
                <c:pt idx="52063">
                  <c:v>0.28699880309487502</c:v>
                </c:pt>
                <c:pt idx="52064">
                  <c:v>0.28622696968792399</c:v>
                </c:pt>
                <c:pt idx="52065">
                  <c:v>0.28571203090269098</c:v>
                </c:pt>
                <c:pt idx="52066">
                  <c:v>0.28499774935015898</c:v>
                </c:pt>
                <c:pt idx="52067">
                  <c:v>0.284166851910645</c:v>
                </c:pt>
                <c:pt idx="52068">
                  <c:v>0.28389258452868299</c:v>
                </c:pt>
                <c:pt idx="52069">
                  <c:v>0.28347040433380999</c:v>
                </c:pt>
                <c:pt idx="52070">
                  <c:v>0.28346509450803398</c:v>
                </c:pt>
                <c:pt idx="52071">
                  <c:v>0.28286480736994002</c:v>
                </c:pt>
                <c:pt idx="52072">
                  <c:v>0.28263822574557701</c:v>
                </c:pt>
                <c:pt idx="52073">
                  <c:v>0.28281882200841801</c:v>
                </c:pt>
                <c:pt idx="52074">
                  <c:v>0.28298916755104703</c:v>
                </c:pt>
                <c:pt idx="52075">
                  <c:v>0.28308503503073501</c:v>
                </c:pt>
                <c:pt idx="52076">
                  <c:v>0.283006122797756</c:v>
                </c:pt>
                <c:pt idx="52077">
                  <c:v>0.28341337303463698</c:v>
                </c:pt>
                <c:pt idx="52078">
                  <c:v>0.28363770844811098</c:v>
                </c:pt>
                <c:pt idx="52079">
                  <c:v>0.28393930896376801</c:v>
                </c:pt>
                <c:pt idx="52080">
                  <c:v>0.28435096067773702</c:v>
                </c:pt>
                <c:pt idx="52081">
                  <c:v>0.28460178704226102</c:v>
                </c:pt>
                <c:pt idx="52082">
                  <c:v>0.285029356973522</c:v>
                </c:pt>
                <c:pt idx="52083">
                  <c:v>0.285236352169839</c:v>
                </c:pt>
                <c:pt idx="52084">
                  <c:v>0.28577710306265602</c:v>
                </c:pt>
                <c:pt idx="52085">
                  <c:v>0.28620755002012099</c:v>
                </c:pt>
                <c:pt idx="52086">
                  <c:v>0.28641825057963599</c:v>
                </c:pt>
                <c:pt idx="52087">
                  <c:v>0.28697982303053299</c:v>
                </c:pt>
                <c:pt idx="52088">
                  <c:v>0.28712050104641201</c:v>
                </c:pt>
                <c:pt idx="52089">
                  <c:v>0.28763400376552301</c:v>
                </c:pt>
                <c:pt idx="52090">
                  <c:v>0.28798976575508101</c:v>
                </c:pt>
                <c:pt idx="52091">
                  <c:v>0.28801327291346701</c:v>
                </c:pt>
                <c:pt idx="52092">
                  <c:v>0.28808204162593498</c:v>
                </c:pt>
                <c:pt idx="52093">
                  <c:v>0.28794026037113002</c:v>
                </c:pt>
                <c:pt idx="52094">
                  <c:v>0.28792842849112099</c:v>
                </c:pt>
                <c:pt idx="52095">
                  <c:v>0.28758890491737799</c:v>
                </c:pt>
                <c:pt idx="52096">
                  <c:v>0.28728150639685002</c:v>
                </c:pt>
                <c:pt idx="52097">
                  <c:v>0.28675416008481602</c:v>
                </c:pt>
                <c:pt idx="52098">
                  <c:v>0.28598835041798198</c:v>
                </c:pt>
                <c:pt idx="52099">
                  <c:v>0.28528299286426601</c:v>
                </c:pt>
                <c:pt idx="52100">
                  <c:v>0.28468012851642899</c:v>
                </c:pt>
                <c:pt idx="52101">
                  <c:v>0.28349066264709299</c:v>
                </c:pt>
                <c:pt idx="52102">
                  <c:v>0.28230442666021399</c:v>
                </c:pt>
                <c:pt idx="52103">
                  <c:v>0.28096632351723</c:v>
                </c:pt>
                <c:pt idx="52104">
                  <c:v>0.27948404989388298</c:v>
                </c:pt>
                <c:pt idx="52105">
                  <c:v>0.27767279189476701</c:v>
                </c:pt>
                <c:pt idx="52106">
                  <c:v>0.27578896484919202</c:v>
                </c:pt>
                <c:pt idx="52107">
                  <c:v>0.27370210081344098</c:v>
                </c:pt>
                <c:pt idx="52108">
                  <c:v>0.27146875786628299</c:v>
                </c:pt>
                <c:pt idx="52109">
                  <c:v>0.26913770048468599</c:v>
                </c:pt>
                <c:pt idx="52110">
                  <c:v>0.26634422198564101</c:v>
                </c:pt>
                <c:pt idx="52111">
                  <c:v>0.263599797813238</c:v>
                </c:pt>
                <c:pt idx="52112">
                  <c:v>0.26056413197418399</c:v>
                </c:pt>
                <c:pt idx="52113">
                  <c:v>0.25778578181030898</c:v>
                </c:pt>
                <c:pt idx="52114">
                  <c:v>0.25433162708047702</c:v>
                </c:pt>
                <c:pt idx="52115">
                  <c:v>0.251052598733632</c:v>
                </c:pt>
                <c:pt idx="52116">
                  <c:v>0.24742585455827201</c:v>
                </c:pt>
                <c:pt idx="52117">
                  <c:v>0.24366068808645699</c:v>
                </c:pt>
                <c:pt idx="52118">
                  <c:v>0.23993086826149801</c:v>
                </c:pt>
                <c:pt idx="52119">
                  <c:v>0.235695400434626</c:v>
                </c:pt>
                <c:pt idx="52120">
                  <c:v>0.23161588789607901</c:v>
                </c:pt>
                <c:pt idx="52121">
                  <c:v>0.22742610603602501</c:v>
                </c:pt>
                <c:pt idx="52122">
                  <c:v>0.22293189323391099</c:v>
                </c:pt>
                <c:pt idx="52123">
                  <c:v>0.218473268059032</c:v>
                </c:pt>
                <c:pt idx="52124">
                  <c:v>0.214024334968032</c:v>
                </c:pt>
                <c:pt idx="52125">
                  <c:v>0.209302205523102</c:v>
                </c:pt>
                <c:pt idx="52126">
                  <c:v>0.204840856526598</c:v>
                </c:pt>
                <c:pt idx="52127">
                  <c:v>0.20011390873593901</c:v>
                </c:pt>
                <c:pt idx="52128">
                  <c:v>0.195448954864689</c:v>
                </c:pt>
                <c:pt idx="52129">
                  <c:v>0.19066226580324699</c:v>
                </c:pt>
                <c:pt idx="52130">
                  <c:v>0.18600345524897899</c:v>
                </c:pt>
                <c:pt idx="52131">
                  <c:v>0.18147050627209499</c:v>
                </c:pt>
                <c:pt idx="52132">
                  <c:v>0.17677913938856299</c:v>
                </c:pt>
                <c:pt idx="52133">
                  <c:v>0.172041043311599</c:v>
                </c:pt>
                <c:pt idx="52134">
                  <c:v>0.16752523021138099</c:v>
                </c:pt>
                <c:pt idx="52135">
                  <c:v>0.16294568190997299</c:v>
                </c:pt>
                <c:pt idx="52136">
                  <c:v>0.15863032348725201</c:v>
                </c:pt>
                <c:pt idx="52137">
                  <c:v>0.15428552148685501</c:v>
                </c:pt>
                <c:pt idx="52138">
                  <c:v>0.14994415215052101</c:v>
                </c:pt>
                <c:pt idx="52139">
                  <c:v>0.14578333129429999</c:v>
                </c:pt>
                <c:pt idx="52140">
                  <c:v>0.14203446492660901</c:v>
                </c:pt>
                <c:pt idx="52141">
                  <c:v>0.13806528087407399</c:v>
                </c:pt>
                <c:pt idx="52142">
                  <c:v>0.13441345615915301</c:v>
                </c:pt>
                <c:pt idx="52143">
                  <c:v>0.13101195196608501</c:v>
                </c:pt>
                <c:pt idx="52144">
                  <c:v>0.127457988502574</c:v>
                </c:pt>
                <c:pt idx="52145">
                  <c:v>0.124571412204686</c:v>
                </c:pt>
                <c:pt idx="52146">
                  <c:v>0.121253745895712</c:v>
                </c:pt>
                <c:pt idx="52147">
                  <c:v>0.118649896421958</c:v>
                </c:pt>
                <c:pt idx="52148">
                  <c:v>0.116094538212971</c:v>
                </c:pt>
                <c:pt idx="52149">
                  <c:v>0.11341663871214699</c:v>
                </c:pt>
                <c:pt idx="52150">
                  <c:v>0.11153755747664899</c:v>
                </c:pt>
                <c:pt idx="52151">
                  <c:v>0.109308825487883</c:v>
                </c:pt>
                <c:pt idx="52152">
                  <c:v>0.107805908014139</c:v>
                </c:pt>
                <c:pt idx="52153">
                  <c:v>0.106327717794614</c:v>
                </c:pt>
                <c:pt idx="52154">
                  <c:v>0.104858407173095</c:v>
                </c:pt>
                <c:pt idx="52155">
                  <c:v>0.103932140115483</c:v>
                </c:pt>
                <c:pt idx="52156">
                  <c:v>0.102807149400252</c:v>
                </c:pt>
                <c:pt idx="52157">
                  <c:v>0.102109141524258</c:v>
                </c:pt>
                <c:pt idx="52158">
                  <c:v>0.101865444368997</c:v>
                </c:pt>
                <c:pt idx="52159">
                  <c:v>0.101350422037516</c:v>
                </c:pt>
                <c:pt idx="52160">
                  <c:v>0.101237994773617</c:v>
                </c:pt>
                <c:pt idx="52161">
                  <c:v>0.101311106623498</c:v>
                </c:pt>
                <c:pt idx="52162">
                  <c:v>0.101455281276789</c:v>
                </c:pt>
                <c:pt idx="52163">
                  <c:v>0.10199597646113299</c:v>
                </c:pt>
                <c:pt idx="52164">
                  <c:v>0.102509026229016</c:v>
                </c:pt>
                <c:pt idx="52165">
                  <c:v>0.103410677071677</c:v>
                </c:pt>
                <c:pt idx="52166">
                  <c:v>0.104187267467531</c:v>
                </c:pt>
                <c:pt idx="52167">
                  <c:v>0.10541765663398101</c:v>
                </c:pt>
                <c:pt idx="52168">
                  <c:v>0.106520350492478</c:v>
                </c:pt>
                <c:pt idx="52169">
                  <c:v>0.10799417353792901</c:v>
                </c:pt>
                <c:pt idx="52170">
                  <c:v>0.10924797794597001</c:v>
                </c:pt>
                <c:pt idx="52171">
                  <c:v>0.110760634326731</c:v>
                </c:pt>
                <c:pt idx="52172">
                  <c:v>0.112296678583756</c:v>
                </c:pt>
                <c:pt idx="52173">
                  <c:v>0.11349402921821999</c:v>
                </c:pt>
                <c:pt idx="52174">
                  <c:v>0.115483194492532</c:v>
                </c:pt>
                <c:pt idx="52175">
                  <c:v>0.117061288311285</c:v>
                </c:pt>
                <c:pt idx="52176">
                  <c:v>0.118827379378408</c:v>
                </c:pt>
                <c:pt idx="52177">
                  <c:v>0.12061372005349601</c:v>
                </c:pt>
                <c:pt idx="52178">
                  <c:v>0.122014388230633</c:v>
                </c:pt>
                <c:pt idx="52179">
                  <c:v>0.124283488849724</c:v>
                </c:pt>
                <c:pt idx="52180">
                  <c:v>0.125446023264839</c:v>
                </c:pt>
                <c:pt idx="52181">
                  <c:v>0.12721617632858201</c:v>
                </c:pt>
                <c:pt idx="52182">
                  <c:v>0.128817472805168</c:v>
                </c:pt>
                <c:pt idx="52183">
                  <c:v>0.13029211850820399</c:v>
                </c:pt>
                <c:pt idx="52184">
                  <c:v>0.13121371685403099</c:v>
                </c:pt>
                <c:pt idx="52185">
                  <c:v>0.13284813561893799</c:v>
                </c:pt>
                <c:pt idx="52186">
                  <c:v>0.133992773604315</c:v>
                </c:pt>
                <c:pt idx="52187">
                  <c:v>0.13461158350534499</c:v>
                </c:pt>
                <c:pt idx="52188">
                  <c:v>0.13589736526458701</c:v>
                </c:pt>
                <c:pt idx="52189">
                  <c:v>0.13624487182763401</c:v>
                </c:pt>
                <c:pt idx="52190">
                  <c:v>0.137008487877644</c:v>
                </c:pt>
                <c:pt idx="52191">
                  <c:v>0.137508316617594</c:v>
                </c:pt>
                <c:pt idx="52192">
                  <c:v>0.13732828923165299</c:v>
                </c:pt>
                <c:pt idx="52193">
                  <c:v>0.13800264846385499</c:v>
                </c:pt>
                <c:pt idx="52194">
                  <c:v>0.13737277624587499</c:v>
                </c:pt>
                <c:pt idx="52195">
                  <c:v>0.137504436901487</c:v>
                </c:pt>
                <c:pt idx="52196">
                  <c:v>0.136082382794353</c:v>
                </c:pt>
                <c:pt idx="52197">
                  <c:v>0.135819818866974</c:v>
                </c:pt>
                <c:pt idx="52198">
                  <c:v>0.13486602645784199</c:v>
                </c:pt>
                <c:pt idx="52199">
                  <c:v>0.13297956660714699</c:v>
                </c:pt>
                <c:pt idx="52200">
                  <c:v>0.132802880116526</c:v>
                </c:pt>
                <c:pt idx="52201">
                  <c:v>0.129508130330175</c:v>
                </c:pt>
                <c:pt idx="52202">
                  <c:v>0.12903878518154399</c:v>
                </c:pt>
                <c:pt idx="52203">
                  <c:v>0.12602108453153499</c:v>
                </c:pt>
                <c:pt idx="52204">
                  <c:v>0.12439209689554399</c:v>
                </c:pt>
                <c:pt idx="52205">
                  <c:v>0.121331997093715</c:v>
                </c:pt>
                <c:pt idx="52206">
                  <c:v>0.118466174964299</c:v>
                </c:pt>
                <c:pt idx="52207">
                  <c:v>0.11646257595548699</c:v>
                </c:pt>
                <c:pt idx="52208">
                  <c:v>0.111715923036711</c:v>
                </c:pt>
                <c:pt idx="52209">
                  <c:v>0.11014000285987</c:v>
                </c:pt>
                <c:pt idx="52210">
                  <c:v>0.104695537747223</c:v>
                </c:pt>
                <c:pt idx="52211">
                  <c:v>0.10196606740644</c:v>
                </c:pt>
                <c:pt idx="52212">
                  <c:v>9.7805837856010103E-2</c:v>
                </c:pt>
                <c:pt idx="52213">
                  <c:v>9.3329512431186201E-2</c:v>
                </c:pt>
                <c:pt idx="52214">
                  <c:v>8.98244818945617E-2</c:v>
                </c:pt>
                <c:pt idx="52215">
                  <c:v>8.3799004353020401E-2</c:v>
                </c:pt>
                <c:pt idx="52216">
                  <c:v>8.0732974381432898E-2</c:v>
                </c:pt>
                <c:pt idx="52217">
                  <c:v>7.4496637142155306E-2</c:v>
                </c:pt>
                <c:pt idx="52218">
                  <c:v>7.0799620378463296E-2</c:v>
                </c:pt>
                <c:pt idx="52219">
                  <c:v>6.53123402217861E-2</c:v>
                </c:pt>
                <c:pt idx="52220">
                  <c:v>5.9804301136907399E-2</c:v>
                </c:pt>
                <c:pt idx="52221">
                  <c:v>5.5593191127324401E-2</c:v>
                </c:pt>
                <c:pt idx="52222">
                  <c:v>4.8740814268438598E-2</c:v>
                </c:pt>
                <c:pt idx="52223">
                  <c:v>4.4731618047259503E-2</c:v>
                </c:pt>
                <c:pt idx="52224">
                  <c:v>3.7968440693988303E-2</c:v>
                </c:pt>
                <c:pt idx="52225">
                  <c:v>3.3521725828259297E-2</c:v>
                </c:pt>
                <c:pt idx="52226">
                  <c:v>2.7545315503909502E-2</c:v>
                </c:pt>
                <c:pt idx="52227">
                  <c:v>2.1584298972412298E-2</c:v>
                </c:pt>
                <c:pt idx="52228">
                  <c:v>1.6729836332915901E-2</c:v>
                </c:pt>
                <c:pt idx="52229">
                  <c:v>1.0134092919203299E-2</c:v>
                </c:pt>
                <c:pt idx="52230">
                  <c:v>6.1583014408449497E-3</c:v>
                </c:pt>
                <c:pt idx="52231">
                  <c:v>-6.54700605049751E-4</c:v>
                </c:pt>
                <c:pt idx="52232">
                  <c:v>-5.5258730874453701E-3</c:v>
                </c:pt>
                <c:pt idx="52233">
                  <c:v>-1.10446575628545E-2</c:v>
                </c:pt>
                <c:pt idx="52234">
                  <c:v>-1.6609026886801399E-2</c:v>
                </c:pt>
                <c:pt idx="52235">
                  <c:v>-2.1020906782861899E-2</c:v>
                </c:pt>
                <c:pt idx="52236">
                  <c:v>-2.70749415505919E-2</c:v>
                </c:pt>
                <c:pt idx="52237">
                  <c:v>-3.1431344456629401E-2</c:v>
                </c:pt>
                <c:pt idx="52238">
                  <c:v>-3.7158753024128799E-2</c:v>
                </c:pt>
                <c:pt idx="52239">
                  <c:v>-4.1299530889206203E-2</c:v>
                </c:pt>
                <c:pt idx="52240">
                  <c:v>-4.6155747345579E-2</c:v>
                </c:pt>
                <c:pt idx="52241">
                  <c:v>-5.0759001223085499E-2</c:v>
                </c:pt>
                <c:pt idx="52242">
                  <c:v>-5.49390112548893E-2</c:v>
                </c:pt>
                <c:pt idx="52243">
                  <c:v>-5.9517947072991698E-2</c:v>
                </c:pt>
                <c:pt idx="52244">
                  <c:v>-6.2796893452012698E-2</c:v>
                </c:pt>
                <c:pt idx="52245">
                  <c:v>-6.7375094440093597E-2</c:v>
                </c:pt>
                <c:pt idx="52246">
                  <c:v>-7.0488841186188103E-2</c:v>
                </c:pt>
                <c:pt idx="52247">
                  <c:v>-7.4407031883363797E-2</c:v>
                </c:pt>
                <c:pt idx="52248">
                  <c:v>-7.7524286807907503E-2</c:v>
                </c:pt>
                <c:pt idx="52249">
                  <c:v>-8.0472481362672502E-2</c:v>
                </c:pt>
                <c:pt idx="52250">
                  <c:v>-8.3810186659236605E-2</c:v>
                </c:pt>
                <c:pt idx="52251">
                  <c:v>-8.60242011831443E-2</c:v>
                </c:pt>
                <c:pt idx="52252">
                  <c:v>-8.8828711163124699E-2</c:v>
                </c:pt>
                <c:pt idx="52253">
                  <c:v>-9.0919661296290602E-2</c:v>
                </c:pt>
                <c:pt idx="52254">
                  <c:v>-9.3392948046354299E-2</c:v>
                </c:pt>
                <c:pt idx="52255">
                  <c:v>-9.4926014615680496E-2</c:v>
                </c:pt>
                <c:pt idx="52256">
                  <c:v>-9.6806298776041799E-2</c:v>
                </c:pt>
                <c:pt idx="52257">
                  <c:v>-9.8076736881258494E-2</c:v>
                </c:pt>
                <c:pt idx="52258">
                  <c:v>-9.9599604299749997E-2</c:v>
                </c:pt>
                <c:pt idx="52259">
                  <c:v>-0.10077045067515999</c:v>
                </c:pt>
                <c:pt idx="52260">
                  <c:v>-0.101444822594048</c:v>
                </c:pt>
                <c:pt idx="52261">
                  <c:v>-0.10217880029099501</c:v>
                </c:pt>
                <c:pt idx="52262">
                  <c:v>-0.102623414931415</c:v>
                </c:pt>
                <c:pt idx="52263">
                  <c:v>-0.103394703357439</c:v>
                </c:pt>
                <c:pt idx="52264">
                  <c:v>-0.103598408125848</c:v>
                </c:pt>
                <c:pt idx="52265">
                  <c:v>-0.103478103578778</c:v>
                </c:pt>
                <c:pt idx="52266">
                  <c:v>-0.103426274394418</c:v>
                </c:pt>
                <c:pt idx="52267">
                  <c:v>-0.103096606314341</c:v>
                </c:pt>
                <c:pt idx="52268">
                  <c:v>-0.102724826626577</c:v>
                </c:pt>
                <c:pt idx="52269">
                  <c:v>-0.102718648256857</c:v>
                </c:pt>
                <c:pt idx="52270">
                  <c:v>-0.101460860520527</c:v>
                </c:pt>
                <c:pt idx="52271">
                  <c:v>-0.10070507128737299</c:v>
                </c:pt>
                <c:pt idx="52272">
                  <c:v>-0.10005727741908001</c:v>
                </c:pt>
                <c:pt idx="52273">
                  <c:v>-9.8951358268572306E-2</c:v>
                </c:pt>
                <c:pt idx="52274">
                  <c:v>-9.8445007242463495E-2</c:v>
                </c:pt>
                <c:pt idx="52275">
                  <c:v>-9.6767339968080707E-2</c:v>
                </c:pt>
                <c:pt idx="52276">
                  <c:v>-9.5960306958426195E-2</c:v>
                </c:pt>
                <c:pt idx="52277">
                  <c:v>-9.4656651267236297E-2</c:v>
                </c:pt>
                <c:pt idx="52278">
                  <c:v>-9.3566355314033095E-2</c:v>
                </c:pt>
                <c:pt idx="52279">
                  <c:v>-9.2378336029587102E-2</c:v>
                </c:pt>
                <c:pt idx="52280">
                  <c:v>-9.0936576029136906E-2</c:v>
                </c:pt>
                <c:pt idx="52281">
                  <c:v>-9.0004656835483199E-2</c:v>
                </c:pt>
                <c:pt idx="52282">
                  <c:v>-8.8426946634379597E-2</c:v>
                </c:pt>
                <c:pt idx="52283">
                  <c:v>-8.7659645211821999E-2</c:v>
                </c:pt>
                <c:pt idx="52284">
                  <c:v>-8.5901426574763795E-2</c:v>
                </c:pt>
                <c:pt idx="52285">
                  <c:v>-8.5044405311176893E-2</c:v>
                </c:pt>
                <c:pt idx="52286">
                  <c:v>-8.3993108640705999E-2</c:v>
                </c:pt>
                <c:pt idx="52287">
                  <c:v>-8.2669223576622305E-2</c:v>
                </c:pt>
                <c:pt idx="52288">
                  <c:v>-8.2091043026086996E-2</c:v>
                </c:pt>
                <c:pt idx="52289">
                  <c:v>-8.0813925989288701E-2</c:v>
                </c:pt>
                <c:pt idx="52290">
                  <c:v>-8.0592714005477906E-2</c:v>
                </c:pt>
                <c:pt idx="52291">
                  <c:v>-7.9674354746540998E-2</c:v>
                </c:pt>
                <c:pt idx="52292">
                  <c:v>-7.90236379642478E-2</c:v>
                </c:pt>
                <c:pt idx="52293">
                  <c:v>-7.8787593945261594E-2</c:v>
                </c:pt>
                <c:pt idx="52294">
                  <c:v>-7.8141752899476793E-2</c:v>
                </c:pt>
                <c:pt idx="52295">
                  <c:v>-7.8265677614983306E-2</c:v>
                </c:pt>
                <c:pt idx="52296">
                  <c:v>-7.8051963413925202E-2</c:v>
                </c:pt>
                <c:pt idx="52297">
                  <c:v>-7.8104586567896706E-2</c:v>
                </c:pt>
                <c:pt idx="52298">
                  <c:v>-7.79965661548154E-2</c:v>
                </c:pt>
                <c:pt idx="52299">
                  <c:v>-7.8704489211177397E-2</c:v>
                </c:pt>
                <c:pt idx="52300">
                  <c:v>-7.9142730756962196E-2</c:v>
                </c:pt>
                <c:pt idx="52301">
                  <c:v>-7.9789579187534404E-2</c:v>
                </c:pt>
                <c:pt idx="52302">
                  <c:v>-8.0707799369908198E-2</c:v>
                </c:pt>
                <c:pt idx="52303">
                  <c:v>-8.1441536682347299E-2</c:v>
                </c:pt>
                <c:pt idx="52304">
                  <c:v>-8.2789600830374704E-2</c:v>
                </c:pt>
                <c:pt idx="52305">
                  <c:v>-8.3964700380927695E-2</c:v>
                </c:pt>
                <c:pt idx="52306">
                  <c:v>-8.5440606327032695E-2</c:v>
                </c:pt>
                <c:pt idx="52307">
                  <c:v>-8.6949174352888903E-2</c:v>
                </c:pt>
                <c:pt idx="52308">
                  <c:v>-8.8535130363265699E-2</c:v>
                </c:pt>
                <c:pt idx="52309">
                  <c:v>-9.0649192605567003E-2</c:v>
                </c:pt>
                <c:pt idx="52310">
                  <c:v>-9.2414146380561696E-2</c:v>
                </c:pt>
                <c:pt idx="52311">
                  <c:v>-9.4426609215547103E-2</c:v>
                </c:pt>
                <c:pt idx="52312">
                  <c:v>-9.6909595775433802E-2</c:v>
                </c:pt>
                <c:pt idx="52313">
                  <c:v>-9.9260463970255106E-2</c:v>
                </c:pt>
                <c:pt idx="52314">
                  <c:v>-0.10166424614790701</c:v>
                </c:pt>
                <c:pt idx="52315">
                  <c:v>-0.104431205533057</c:v>
                </c:pt>
                <c:pt idx="52316">
                  <c:v>-0.106892116979406</c:v>
                </c:pt>
                <c:pt idx="52317">
                  <c:v>-0.10997344300490999</c:v>
                </c:pt>
                <c:pt idx="52318">
                  <c:v>-0.112896771240265</c:v>
                </c:pt>
                <c:pt idx="52319">
                  <c:v>-0.115609835760052</c:v>
                </c:pt>
                <c:pt idx="52320">
                  <c:v>-0.118700500643347</c:v>
                </c:pt>
                <c:pt idx="52321">
                  <c:v>-0.121556305449648</c:v>
                </c:pt>
                <c:pt idx="52322">
                  <c:v>-0.124817050419917</c:v>
                </c:pt>
                <c:pt idx="52323">
                  <c:v>-0.12782851135842099</c:v>
                </c:pt>
                <c:pt idx="52324">
                  <c:v>-0.130799216606686</c:v>
                </c:pt>
                <c:pt idx="52325">
                  <c:v>-0.13384983359160399</c:v>
                </c:pt>
                <c:pt idx="52326">
                  <c:v>-0.13702602635500499</c:v>
                </c:pt>
                <c:pt idx="52327">
                  <c:v>-0.14002990688347899</c:v>
                </c:pt>
                <c:pt idx="52328">
                  <c:v>-0.143307081806961</c:v>
                </c:pt>
                <c:pt idx="52329">
                  <c:v>-0.14595200691893101</c:v>
                </c:pt>
                <c:pt idx="52330">
                  <c:v>-0.14876127019158</c:v>
                </c:pt>
                <c:pt idx="52331">
                  <c:v>-0.151794522107496</c:v>
                </c:pt>
                <c:pt idx="52332">
                  <c:v>-0.15449445582325499</c:v>
                </c:pt>
                <c:pt idx="52333">
                  <c:v>-0.15717599145252301</c:v>
                </c:pt>
                <c:pt idx="52334">
                  <c:v>-0.159511759175163</c:v>
                </c:pt>
                <c:pt idx="52335">
                  <c:v>-0.16195736059865601</c:v>
                </c:pt>
                <c:pt idx="52336">
                  <c:v>-0.16429896329350999</c:v>
                </c:pt>
                <c:pt idx="52337">
                  <c:v>-0.16629663936834699</c:v>
                </c:pt>
                <c:pt idx="52338">
                  <c:v>-0.168149357322358</c:v>
                </c:pt>
                <c:pt idx="52339">
                  <c:v>-0.16998244892601699</c:v>
                </c:pt>
                <c:pt idx="52340">
                  <c:v>-0.17170507389612899</c:v>
                </c:pt>
                <c:pt idx="52341">
                  <c:v>-0.172826486688793</c:v>
                </c:pt>
                <c:pt idx="52342">
                  <c:v>-0.174373147962434</c:v>
                </c:pt>
                <c:pt idx="52343">
                  <c:v>-0.174927154497133</c:v>
                </c:pt>
                <c:pt idx="52344">
                  <c:v>-0.17613476577558801</c:v>
                </c:pt>
                <c:pt idx="52345">
                  <c:v>-0.17669127081702399</c:v>
                </c:pt>
                <c:pt idx="52346">
                  <c:v>-0.176975952341241</c:v>
                </c:pt>
                <c:pt idx="52347">
                  <c:v>-0.177137029514956</c:v>
                </c:pt>
                <c:pt idx="52348">
                  <c:v>-0.17675649208638999</c:v>
                </c:pt>
                <c:pt idx="52349">
                  <c:v>-0.17680536911091499</c:v>
                </c:pt>
                <c:pt idx="52350">
                  <c:v>-0.17620920034380899</c:v>
                </c:pt>
                <c:pt idx="52351">
                  <c:v>-0.175325838331816</c:v>
                </c:pt>
                <c:pt idx="52352">
                  <c:v>-0.17441317143120499</c:v>
                </c:pt>
                <c:pt idx="52353">
                  <c:v>-0.17309271374715601</c:v>
                </c:pt>
                <c:pt idx="52354">
                  <c:v>-0.17164775176255001</c:v>
                </c:pt>
                <c:pt idx="52355">
                  <c:v>-0.170287046836649</c:v>
                </c:pt>
                <c:pt idx="52356">
                  <c:v>-0.16815989856899699</c:v>
                </c:pt>
                <c:pt idx="52357">
                  <c:v>-0.16610682236035099</c:v>
                </c:pt>
                <c:pt idx="52358">
                  <c:v>-0.16389721427263601</c:v>
                </c:pt>
                <c:pt idx="52359">
                  <c:v>-0.16135521984607901</c:v>
                </c:pt>
                <c:pt idx="52360">
                  <c:v>-0.15875904028395199</c:v>
                </c:pt>
                <c:pt idx="52361">
                  <c:v>-0.155823408111192</c:v>
                </c:pt>
                <c:pt idx="52362">
                  <c:v>-0.15276520897425899</c:v>
                </c:pt>
                <c:pt idx="52363">
                  <c:v>-0.149556476086323</c:v>
                </c:pt>
                <c:pt idx="52364">
                  <c:v>-0.14620726263553599</c:v>
                </c:pt>
                <c:pt idx="52365">
                  <c:v>-0.14243942689239</c:v>
                </c:pt>
                <c:pt idx="52366">
                  <c:v>-0.13903459328211601</c:v>
                </c:pt>
                <c:pt idx="52367">
                  <c:v>-0.13534114209262299</c:v>
                </c:pt>
                <c:pt idx="52368">
                  <c:v>-0.13153517356869401</c:v>
                </c:pt>
                <c:pt idx="52369">
                  <c:v>-0.12775350691317</c:v>
                </c:pt>
                <c:pt idx="52370">
                  <c:v>-0.123464609979642</c:v>
                </c:pt>
                <c:pt idx="52371">
                  <c:v>-0.119875918257362</c:v>
                </c:pt>
                <c:pt idx="52372">
                  <c:v>-0.11564410630642</c:v>
                </c:pt>
                <c:pt idx="52373">
                  <c:v>-0.111630420826677</c:v>
                </c:pt>
                <c:pt idx="52374">
                  <c:v>-0.107606909130044</c:v>
                </c:pt>
                <c:pt idx="52375">
                  <c:v>-0.103382625575412</c:v>
                </c:pt>
                <c:pt idx="52376">
                  <c:v>-9.9865273388509396E-2</c:v>
                </c:pt>
                <c:pt idx="52377">
                  <c:v>-9.5881634857913595E-2</c:v>
                </c:pt>
                <c:pt idx="52378">
                  <c:v>-9.1945317100633694E-2</c:v>
                </c:pt>
                <c:pt idx="52379">
                  <c:v>-8.8073750148237304E-2</c:v>
                </c:pt>
                <c:pt idx="52380">
                  <c:v>-8.4568235454020702E-2</c:v>
                </c:pt>
                <c:pt idx="52381">
                  <c:v>-8.1068463217111295E-2</c:v>
                </c:pt>
                <c:pt idx="52382">
                  <c:v>-7.8084789460841603E-2</c:v>
                </c:pt>
                <c:pt idx="52383">
                  <c:v>-7.4430416419848197E-2</c:v>
                </c:pt>
                <c:pt idx="52384">
                  <c:v>-7.1502316707065694E-2</c:v>
                </c:pt>
                <c:pt idx="52385">
                  <c:v>-6.8765351053708207E-2</c:v>
                </c:pt>
                <c:pt idx="52386">
                  <c:v>-6.6184485937009804E-2</c:v>
                </c:pt>
                <c:pt idx="52387">
                  <c:v>-6.4027537455949704E-2</c:v>
                </c:pt>
                <c:pt idx="52388">
                  <c:v>-6.1417564629338998E-2</c:v>
                </c:pt>
                <c:pt idx="52389">
                  <c:v>-5.9798478073280599E-2</c:v>
                </c:pt>
                <c:pt idx="52390">
                  <c:v>-5.79793213961017E-2</c:v>
                </c:pt>
                <c:pt idx="52391">
                  <c:v>-5.6930473635380001E-2</c:v>
                </c:pt>
                <c:pt idx="52392">
                  <c:v>-5.5708989302538203E-2</c:v>
                </c:pt>
                <c:pt idx="52393">
                  <c:v>-5.4821869032130703E-2</c:v>
                </c:pt>
                <c:pt idx="52394">
                  <c:v>-5.4544185533633403E-2</c:v>
                </c:pt>
                <c:pt idx="52395">
                  <c:v>-5.4274695502615697E-2</c:v>
                </c:pt>
                <c:pt idx="52396">
                  <c:v>-5.4547757263767302E-2</c:v>
                </c:pt>
                <c:pt idx="52397">
                  <c:v>-5.4775864409715699E-2</c:v>
                </c:pt>
                <c:pt idx="52398">
                  <c:v>-5.5662696817396398E-2</c:v>
                </c:pt>
                <c:pt idx="52399">
                  <c:v>-5.6685920754926497E-2</c:v>
                </c:pt>
                <c:pt idx="52400">
                  <c:v>-5.7978448441636E-2</c:v>
                </c:pt>
                <c:pt idx="52401">
                  <c:v>-5.9818420306637698E-2</c:v>
                </c:pt>
                <c:pt idx="52402">
                  <c:v>-6.1370549131819697E-2</c:v>
                </c:pt>
                <c:pt idx="52403">
                  <c:v>-6.3858295869411705E-2</c:v>
                </c:pt>
                <c:pt idx="52404">
                  <c:v>-6.6488065180653602E-2</c:v>
                </c:pt>
                <c:pt idx="52405">
                  <c:v>-6.9131368412932798E-2</c:v>
                </c:pt>
                <c:pt idx="52406">
                  <c:v>-7.2433606678304494E-2</c:v>
                </c:pt>
                <c:pt idx="52407">
                  <c:v>-7.5801856592827496E-2</c:v>
                </c:pt>
                <c:pt idx="52408">
                  <c:v>-7.9563498769656002E-2</c:v>
                </c:pt>
                <c:pt idx="52409">
                  <c:v>-8.36189526669118E-2</c:v>
                </c:pt>
                <c:pt idx="52410">
                  <c:v>-8.7653657309903404E-2</c:v>
                </c:pt>
                <c:pt idx="52411">
                  <c:v>-9.2046600930703604E-2</c:v>
                </c:pt>
                <c:pt idx="52412">
                  <c:v>-9.6561575127650304E-2</c:v>
                </c:pt>
                <c:pt idx="52413">
                  <c:v>-0.10136229769324</c:v>
                </c:pt>
                <c:pt idx="52414">
                  <c:v>-0.106538510810885</c:v>
                </c:pt>
                <c:pt idx="52415">
                  <c:v>-0.111157347732755</c:v>
                </c:pt>
                <c:pt idx="52416">
                  <c:v>-0.116565506152913</c:v>
                </c:pt>
                <c:pt idx="52417">
                  <c:v>-0.12202512917451599</c:v>
                </c:pt>
                <c:pt idx="52418">
                  <c:v>-0.12745358564036</c:v>
                </c:pt>
                <c:pt idx="52419">
                  <c:v>-0.13295736433560401</c:v>
                </c:pt>
                <c:pt idx="52420">
                  <c:v>-0.138331789216495</c:v>
                </c:pt>
                <c:pt idx="52421">
                  <c:v>-0.14418069499311501</c:v>
                </c:pt>
                <c:pt idx="52422">
                  <c:v>-0.14959901285324101</c:v>
                </c:pt>
                <c:pt idx="52423">
                  <c:v>-0.15537583071414501</c:v>
                </c:pt>
                <c:pt idx="52424">
                  <c:v>-0.16049386664776399</c:v>
                </c:pt>
                <c:pt idx="52425">
                  <c:v>-0.16611167344119199</c:v>
                </c:pt>
                <c:pt idx="52426">
                  <c:v>-0.171527133387747</c:v>
                </c:pt>
                <c:pt idx="52427">
                  <c:v>-0.176626899906763</c:v>
                </c:pt>
                <c:pt idx="52428">
                  <c:v>-0.181847842908748</c:v>
                </c:pt>
                <c:pt idx="52429">
                  <c:v>-0.18621195499631499</c:v>
                </c:pt>
                <c:pt idx="52430">
                  <c:v>-0.19164182716530101</c:v>
                </c:pt>
                <c:pt idx="52431">
                  <c:v>-0.19615607312166999</c:v>
                </c:pt>
                <c:pt idx="52432">
                  <c:v>-0.20041575216972299</c:v>
                </c:pt>
                <c:pt idx="52433">
                  <c:v>-0.20447946390590199</c:v>
                </c:pt>
                <c:pt idx="52434">
                  <c:v>-0.20816924130296</c:v>
                </c:pt>
                <c:pt idx="52435">
                  <c:v>-0.212211166401648</c:v>
                </c:pt>
                <c:pt idx="52436">
                  <c:v>-0.21544290484068801</c:v>
                </c:pt>
                <c:pt idx="52437">
                  <c:v>-0.218460273552672</c:v>
                </c:pt>
                <c:pt idx="52438">
                  <c:v>-0.22105688126234199</c:v>
                </c:pt>
                <c:pt idx="52439">
                  <c:v>-0.223213920489751</c:v>
                </c:pt>
                <c:pt idx="52440">
                  <c:v>-0.225462167372907</c:v>
                </c:pt>
                <c:pt idx="52441">
                  <c:v>-0.22735844899940399</c:v>
                </c:pt>
                <c:pt idx="52442">
                  <c:v>-0.22835516249499099</c:v>
                </c:pt>
                <c:pt idx="52443">
                  <c:v>-0.22947553939809501</c:v>
                </c:pt>
                <c:pt idx="52444">
                  <c:v>-0.230043603524197</c:v>
                </c:pt>
                <c:pt idx="52445">
                  <c:v>-0.23039240831452501</c:v>
                </c:pt>
                <c:pt idx="52446">
                  <c:v>-0.23054470585371001</c:v>
                </c:pt>
                <c:pt idx="52447">
                  <c:v>-0.22978773376483799</c:v>
                </c:pt>
                <c:pt idx="52448">
                  <c:v>-0.229171362336231</c:v>
                </c:pt>
                <c:pt idx="52449">
                  <c:v>-0.22785689583723701</c:v>
                </c:pt>
                <c:pt idx="52450">
                  <c:v>-0.226586567503713</c:v>
                </c:pt>
                <c:pt idx="52451">
                  <c:v>-0.22443140073575099</c:v>
                </c:pt>
                <c:pt idx="52452">
                  <c:v>-0.222467664359256</c:v>
                </c:pt>
                <c:pt idx="52453">
                  <c:v>-0.219962733928244</c:v>
                </c:pt>
                <c:pt idx="52454">
                  <c:v>-0.21691446455976299</c:v>
                </c:pt>
                <c:pt idx="52455">
                  <c:v>-0.21390736971875601</c:v>
                </c:pt>
                <c:pt idx="52456">
                  <c:v>-0.21023147630592601</c:v>
                </c:pt>
                <c:pt idx="52457">
                  <c:v>-0.207057267773603</c:v>
                </c:pt>
                <c:pt idx="52458">
                  <c:v>-0.20273912102974201</c:v>
                </c:pt>
                <c:pt idx="52459">
                  <c:v>-0.198645430534301</c:v>
                </c:pt>
                <c:pt idx="52460">
                  <c:v>-0.19422066264666701</c:v>
                </c:pt>
                <c:pt idx="52461">
                  <c:v>-0.18931253313997201</c:v>
                </c:pt>
                <c:pt idx="52462">
                  <c:v>-0.185057088574511</c:v>
                </c:pt>
                <c:pt idx="52463">
                  <c:v>-0.179787967008702</c:v>
                </c:pt>
                <c:pt idx="52464">
                  <c:v>-0.174638103820968</c:v>
                </c:pt>
                <c:pt idx="52465">
                  <c:v>-0.16912789297196301</c:v>
                </c:pt>
                <c:pt idx="52466">
                  <c:v>-0.16372875018754399</c:v>
                </c:pt>
                <c:pt idx="52467">
                  <c:v>-0.158364653568001</c:v>
                </c:pt>
                <c:pt idx="52468">
                  <c:v>-0.15311975651471699</c:v>
                </c:pt>
                <c:pt idx="52469">
                  <c:v>-0.14729051611433</c:v>
                </c:pt>
                <c:pt idx="52470">
                  <c:v>-0.141626811946922</c:v>
                </c:pt>
                <c:pt idx="52471">
                  <c:v>-0.13616799063014901</c:v>
                </c:pt>
                <c:pt idx="52472">
                  <c:v>-0.13067155263343999</c:v>
                </c:pt>
                <c:pt idx="52473">
                  <c:v>-0.12561293175403701</c:v>
                </c:pt>
                <c:pt idx="52474">
                  <c:v>-0.119706543682827</c:v>
                </c:pt>
                <c:pt idx="52475">
                  <c:v>-0.11474326165750599</c:v>
                </c:pt>
                <c:pt idx="52476">
                  <c:v>-0.109551446415268</c:v>
                </c:pt>
                <c:pt idx="52477">
                  <c:v>-0.10473490629283499</c:v>
                </c:pt>
                <c:pt idx="52478">
                  <c:v>-9.9942145330632198E-2</c:v>
                </c:pt>
                <c:pt idx="52479">
                  <c:v>-9.5331345261219405E-2</c:v>
                </c:pt>
                <c:pt idx="52480">
                  <c:v>-9.0864383091863801E-2</c:v>
                </c:pt>
                <c:pt idx="52481">
                  <c:v>-8.6756219713396296E-2</c:v>
                </c:pt>
                <c:pt idx="52482">
                  <c:v>-8.2890471641503899E-2</c:v>
                </c:pt>
                <c:pt idx="52483">
                  <c:v>-7.9062522525159606E-2</c:v>
                </c:pt>
                <c:pt idx="52484">
                  <c:v>-7.6088241311060997E-2</c:v>
                </c:pt>
                <c:pt idx="52485">
                  <c:v>-7.2939401504742901E-2</c:v>
                </c:pt>
                <c:pt idx="52486">
                  <c:v>-7.0210042738331604E-2</c:v>
                </c:pt>
                <c:pt idx="52487">
                  <c:v>-6.7857514232374003E-2</c:v>
                </c:pt>
                <c:pt idx="52488">
                  <c:v>-6.5521630520170904E-2</c:v>
                </c:pt>
                <c:pt idx="52489">
                  <c:v>-6.4099009199485704E-2</c:v>
                </c:pt>
                <c:pt idx="52490">
                  <c:v>-6.2590429888317201E-2</c:v>
                </c:pt>
                <c:pt idx="52491">
                  <c:v>-6.1478597145847802E-2</c:v>
                </c:pt>
                <c:pt idx="52492">
                  <c:v>-6.0785751153960101E-2</c:v>
                </c:pt>
                <c:pt idx="52493">
                  <c:v>-6.0405119894965102E-2</c:v>
                </c:pt>
                <c:pt idx="52494">
                  <c:v>-6.06786513300763E-2</c:v>
                </c:pt>
                <c:pt idx="52495">
                  <c:v>-6.1042505829617101E-2</c:v>
                </c:pt>
                <c:pt idx="52496">
                  <c:v>-6.1466327147828501E-2</c:v>
                </c:pt>
                <c:pt idx="52497">
                  <c:v>-6.2526235990962506E-2</c:v>
                </c:pt>
                <c:pt idx="52498">
                  <c:v>-6.3823929369424701E-2</c:v>
                </c:pt>
                <c:pt idx="52499">
                  <c:v>-6.5712836126873703E-2</c:v>
                </c:pt>
                <c:pt idx="52500">
                  <c:v>-6.7780111795534601E-2</c:v>
                </c:pt>
                <c:pt idx="52501">
                  <c:v>-6.9806472314152199E-2</c:v>
                </c:pt>
                <c:pt idx="52502">
                  <c:v>-7.2346831068870202E-2</c:v>
                </c:pt>
                <c:pt idx="52503">
                  <c:v>-7.5114562044290303E-2</c:v>
                </c:pt>
                <c:pt idx="52504">
                  <c:v>-7.8321159139560795E-2</c:v>
                </c:pt>
                <c:pt idx="52505">
                  <c:v>-8.1693775665876406E-2</c:v>
                </c:pt>
                <c:pt idx="52506">
                  <c:v>-8.496155562412E-2</c:v>
                </c:pt>
                <c:pt idx="52507">
                  <c:v>-8.8684387924935396E-2</c:v>
                </c:pt>
                <c:pt idx="52508">
                  <c:v>-9.2405202013867205E-2</c:v>
                </c:pt>
                <c:pt idx="52509">
                  <c:v>-9.6716020867111396E-2</c:v>
                </c:pt>
                <c:pt idx="52510">
                  <c:v>-0.100669692540335</c:v>
                </c:pt>
                <c:pt idx="52511">
                  <c:v>-0.10503579356435699</c:v>
                </c:pt>
                <c:pt idx="52512">
                  <c:v>-0.10942570300032101</c:v>
                </c:pt>
                <c:pt idx="52513">
                  <c:v>-0.113748073829456</c:v>
                </c:pt>
                <c:pt idx="52514">
                  <c:v>-0.11832865431669699</c:v>
                </c:pt>
                <c:pt idx="52515">
                  <c:v>-0.12263220103481901</c:v>
                </c:pt>
                <c:pt idx="52516">
                  <c:v>-0.12752634069684199</c:v>
                </c:pt>
                <c:pt idx="52517">
                  <c:v>-0.1318212879298</c:v>
                </c:pt>
                <c:pt idx="52518">
                  <c:v>-0.136226251155664</c:v>
                </c:pt>
                <c:pt idx="52519">
                  <c:v>-0.14030263508417101</c:v>
                </c:pt>
                <c:pt idx="52520">
                  <c:v>-0.14454908380009099</c:v>
                </c:pt>
                <c:pt idx="52521">
                  <c:v>-0.14914606938455099</c:v>
                </c:pt>
                <c:pt idx="52522">
                  <c:v>-0.15288546629028099</c:v>
                </c:pt>
                <c:pt idx="52523">
                  <c:v>-0.15666743111791401</c:v>
                </c:pt>
                <c:pt idx="52524">
                  <c:v>-0.16024564877801301</c:v>
                </c:pt>
                <c:pt idx="52525">
                  <c:v>-0.16388032262322999</c:v>
                </c:pt>
                <c:pt idx="52526">
                  <c:v>-0.16724798325142401</c:v>
                </c:pt>
                <c:pt idx="52527">
                  <c:v>-0.17061247125105999</c:v>
                </c:pt>
                <c:pt idx="52528">
                  <c:v>-0.17303713352126701</c:v>
                </c:pt>
                <c:pt idx="52529">
                  <c:v>-0.175555554522033</c:v>
                </c:pt>
                <c:pt idx="52530">
                  <c:v>-0.17788818834718401</c:v>
                </c:pt>
                <c:pt idx="52531">
                  <c:v>-0.180032119853682</c:v>
                </c:pt>
                <c:pt idx="52532">
                  <c:v>-0.18198956650332501</c:v>
                </c:pt>
                <c:pt idx="52533">
                  <c:v>-0.18303719213435901</c:v>
                </c:pt>
                <c:pt idx="52534">
                  <c:v>-0.184219102646796</c:v>
                </c:pt>
                <c:pt idx="52535">
                  <c:v>-0.185015222368037</c:v>
                </c:pt>
                <c:pt idx="52536">
                  <c:v>-0.185695846577869</c:v>
                </c:pt>
                <c:pt idx="52537">
                  <c:v>-0.18594168877172401</c:v>
                </c:pt>
                <c:pt idx="52538">
                  <c:v>-0.18577582297426801</c:v>
                </c:pt>
                <c:pt idx="52539">
                  <c:v>-0.185386502288927</c:v>
                </c:pt>
                <c:pt idx="52540">
                  <c:v>-0.184591767860419</c:v>
                </c:pt>
                <c:pt idx="52541">
                  <c:v>-0.18358731754492699</c:v>
                </c:pt>
                <c:pt idx="52542">
                  <c:v>-0.182008351251923</c:v>
                </c:pt>
                <c:pt idx="52543">
                  <c:v>-0.180727550354391</c:v>
                </c:pt>
                <c:pt idx="52544">
                  <c:v>-0.178520579809723</c:v>
                </c:pt>
                <c:pt idx="52545">
                  <c:v>-0.17631354872049099</c:v>
                </c:pt>
                <c:pt idx="52546">
                  <c:v>-0.17374630752048401</c:v>
                </c:pt>
                <c:pt idx="52547">
                  <c:v>-0.170740889801544</c:v>
                </c:pt>
                <c:pt idx="52548">
                  <c:v>-0.168431061218829</c:v>
                </c:pt>
                <c:pt idx="52549">
                  <c:v>-0.16485390416620699</c:v>
                </c:pt>
                <c:pt idx="52550">
                  <c:v>-0.16134065165193301</c:v>
                </c:pt>
                <c:pt idx="52551">
                  <c:v>-0.157659164527367</c:v>
                </c:pt>
                <c:pt idx="52552">
                  <c:v>-0.1539316423771</c:v>
                </c:pt>
                <c:pt idx="52553">
                  <c:v>-0.15010752201602201</c:v>
                </c:pt>
                <c:pt idx="52554">
                  <c:v>-0.146164272069192</c:v>
                </c:pt>
                <c:pt idx="52555">
                  <c:v>-0.14161857225484001</c:v>
                </c:pt>
                <c:pt idx="52556">
                  <c:v>-0.13707194951226301</c:v>
                </c:pt>
                <c:pt idx="52557">
                  <c:v>-0.132756630766346</c:v>
                </c:pt>
                <c:pt idx="52558">
                  <c:v>-0.12823295091380499</c:v>
                </c:pt>
                <c:pt idx="52559">
                  <c:v>-0.124035265531821</c:v>
                </c:pt>
                <c:pt idx="52560">
                  <c:v>-0.118991648231182</c:v>
                </c:pt>
                <c:pt idx="52561">
                  <c:v>-0.11452762357035701</c:v>
                </c:pt>
                <c:pt idx="52562">
                  <c:v>-0.11003623825692201</c:v>
                </c:pt>
                <c:pt idx="52563">
                  <c:v>-0.105643387286264</c:v>
                </c:pt>
                <c:pt idx="52564">
                  <c:v>-0.101378420522619</c:v>
                </c:pt>
                <c:pt idx="52565">
                  <c:v>-9.69787545012578E-2</c:v>
                </c:pt>
                <c:pt idx="52566">
                  <c:v>-9.2756913840125604E-2</c:v>
                </c:pt>
                <c:pt idx="52567">
                  <c:v>-8.8705740828195406E-2</c:v>
                </c:pt>
                <c:pt idx="52568">
                  <c:v>-8.4967234128798599E-2</c:v>
                </c:pt>
                <c:pt idx="52569">
                  <c:v>-8.0931545690664505E-2</c:v>
                </c:pt>
                <c:pt idx="52570">
                  <c:v>-7.77643135085095E-2</c:v>
                </c:pt>
                <c:pt idx="52571">
                  <c:v>-7.4128925288499098E-2</c:v>
                </c:pt>
                <c:pt idx="52572">
                  <c:v>-7.0957963043372096E-2</c:v>
                </c:pt>
                <c:pt idx="52573">
                  <c:v>-6.8323862715956196E-2</c:v>
                </c:pt>
                <c:pt idx="52574">
                  <c:v>-6.4761353128714699E-2</c:v>
                </c:pt>
                <c:pt idx="52575">
                  <c:v>-6.3075722008053794E-2</c:v>
                </c:pt>
                <c:pt idx="52576">
                  <c:v>-6.0585055874646999E-2</c:v>
                </c:pt>
                <c:pt idx="52577">
                  <c:v>-5.9110263227861198E-2</c:v>
                </c:pt>
                <c:pt idx="52578">
                  <c:v>-5.7260970082401302E-2</c:v>
                </c:pt>
                <c:pt idx="52579">
                  <c:v>-5.5978378670975402E-2</c:v>
                </c:pt>
                <c:pt idx="52580">
                  <c:v>-5.49571808239087E-2</c:v>
                </c:pt>
                <c:pt idx="52581">
                  <c:v>-5.4425648561312399E-2</c:v>
                </c:pt>
                <c:pt idx="52582">
                  <c:v>-5.3726006058049898E-2</c:v>
                </c:pt>
                <c:pt idx="52583">
                  <c:v>-5.3482678626035E-2</c:v>
                </c:pt>
                <c:pt idx="52584">
                  <c:v>-5.3599870291706701E-2</c:v>
                </c:pt>
                <c:pt idx="52585">
                  <c:v>-5.4005279003393303E-2</c:v>
                </c:pt>
                <c:pt idx="52586">
                  <c:v>-5.5090786514261997E-2</c:v>
                </c:pt>
                <c:pt idx="52587">
                  <c:v>-5.5630531329205299E-2</c:v>
                </c:pt>
                <c:pt idx="52588">
                  <c:v>-5.7102266850452103E-2</c:v>
                </c:pt>
                <c:pt idx="52589">
                  <c:v>-5.8503841269830097E-2</c:v>
                </c:pt>
                <c:pt idx="52590">
                  <c:v>-6.0490212545749197E-2</c:v>
                </c:pt>
                <c:pt idx="52591">
                  <c:v>-6.2618035436106806E-2</c:v>
                </c:pt>
                <c:pt idx="52592">
                  <c:v>-6.4675373278882203E-2</c:v>
                </c:pt>
                <c:pt idx="52593">
                  <c:v>-6.7224530504604404E-2</c:v>
                </c:pt>
                <c:pt idx="52594">
                  <c:v>-6.98814997190252E-2</c:v>
                </c:pt>
                <c:pt idx="52595">
                  <c:v>-7.2828661559362406E-2</c:v>
                </c:pt>
                <c:pt idx="52596">
                  <c:v>-7.5827973326949197E-2</c:v>
                </c:pt>
                <c:pt idx="52597">
                  <c:v>-7.91952998649844E-2</c:v>
                </c:pt>
                <c:pt idx="52598">
                  <c:v>-8.2596177135692894E-2</c:v>
                </c:pt>
                <c:pt idx="52599">
                  <c:v>-8.5949736586709194E-2</c:v>
                </c:pt>
                <c:pt idx="52600">
                  <c:v>-8.9639959691986196E-2</c:v>
                </c:pt>
                <c:pt idx="52601">
                  <c:v>-9.3174462108512102E-2</c:v>
                </c:pt>
                <c:pt idx="52602">
                  <c:v>-9.7351439091358294E-2</c:v>
                </c:pt>
                <c:pt idx="52603">
                  <c:v>-0.10126134649865</c:v>
                </c:pt>
                <c:pt idx="52604">
                  <c:v>-0.105049876883878</c:v>
                </c:pt>
                <c:pt idx="52605">
                  <c:v>-0.109158819670112</c:v>
                </c:pt>
                <c:pt idx="52606">
                  <c:v>-0.112829575408621</c:v>
                </c:pt>
                <c:pt idx="52607">
                  <c:v>-0.117209591154233</c:v>
                </c:pt>
                <c:pt idx="52608">
                  <c:v>-0.121123711168203</c:v>
                </c:pt>
                <c:pt idx="52609">
                  <c:v>-0.124852834889823</c:v>
                </c:pt>
                <c:pt idx="52610">
                  <c:v>-0.12883269342190201</c:v>
                </c:pt>
                <c:pt idx="52611">
                  <c:v>-0.13239694515293399</c:v>
                </c:pt>
                <c:pt idx="52612">
                  <c:v>-0.13629161306211801</c:v>
                </c:pt>
                <c:pt idx="52613">
                  <c:v>-0.13998555795967099</c:v>
                </c:pt>
                <c:pt idx="52614">
                  <c:v>-0.14299982168088601</c:v>
                </c:pt>
                <c:pt idx="52615">
                  <c:v>-0.14633724986563801</c:v>
                </c:pt>
                <c:pt idx="52616">
                  <c:v>-0.149364473279053</c:v>
                </c:pt>
                <c:pt idx="52617">
                  <c:v>-0.15246733498715001</c:v>
                </c:pt>
                <c:pt idx="52618">
                  <c:v>-0.155340241735968</c:v>
                </c:pt>
                <c:pt idx="52619">
                  <c:v>-0.157534722102213</c:v>
                </c:pt>
                <c:pt idx="52620">
                  <c:v>-0.15993774765258001</c:v>
                </c:pt>
                <c:pt idx="52621">
                  <c:v>-0.16199127601114899</c:v>
                </c:pt>
                <c:pt idx="52622">
                  <c:v>-0.16402281145888001</c:v>
                </c:pt>
                <c:pt idx="52623">
                  <c:v>-0.165315518030929</c:v>
                </c:pt>
                <c:pt idx="52624">
                  <c:v>-0.16678851476560699</c:v>
                </c:pt>
                <c:pt idx="52625">
                  <c:v>-0.16792450864522199</c:v>
                </c:pt>
                <c:pt idx="52626">
                  <c:v>-0.168551255868888</c:v>
                </c:pt>
                <c:pt idx="52627">
                  <c:v>-0.169335635300811</c:v>
                </c:pt>
                <c:pt idx="52628">
                  <c:v>-0.16921471219596401</c:v>
                </c:pt>
                <c:pt idx="52629">
                  <c:v>-0.16961108668248601</c:v>
                </c:pt>
                <c:pt idx="52630">
                  <c:v>-0.169242869614012</c:v>
                </c:pt>
                <c:pt idx="52631">
                  <c:v>-0.16864057999436899</c:v>
                </c:pt>
                <c:pt idx="52632">
                  <c:v>-0.16783912155838801</c:v>
                </c:pt>
                <c:pt idx="52633">
                  <c:v>-0.166559225309167</c:v>
                </c:pt>
                <c:pt idx="52634">
                  <c:v>-0.165574827636951</c:v>
                </c:pt>
                <c:pt idx="52635">
                  <c:v>-0.16367016570918899</c:v>
                </c:pt>
                <c:pt idx="52636">
                  <c:v>-0.16179420568421099</c:v>
                </c:pt>
                <c:pt idx="52637">
                  <c:v>-0.15959482519899201</c:v>
                </c:pt>
                <c:pt idx="52638">
                  <c:v>-0.15714466117102599</c:v>
                </c:pt>
                <c:pt idx="52639">
                  <c:v>-0.15456581646054099</c:v>
                </c:pt>
                <c:pt idx="52640">
                  <c:v>-0.15192914630796001</c:v>
                </c:pt>
                <c:pt idx="52641">
                  <c:v>-0.14872786512158001</c:v>
                </c:pt>
                <c:pt idx="52642">
                  <c:v>-0.145530644118612</c:v>
                </c:pt>
                <c:pt idx="52643">
                  <c:v>-0.142309227307439</c:v>
                </c:pt>
                <c:pt idx="52644">
                  <c:v>-0.13870689371502001</c:v>
                </c:pt>
                <c:pt idx="52645">
                  <c:v>-0.135125400902154</c:v>
                </c:pt>
                <c:pt idx="52646">
                  <c:v>-0.131037383644974</c:v>
                </c:pt>
                <c:pt idx="52647">
                  <c:v>-0.12713804927875999</c:v>
                </c:pt>
                <c:pt idx="52648">
                  <c:v>-0.122993090350784</c:v>
                </c:pt>
                <c:pt idx="52649">
                  <c:v>-0.11893072241142599</c:v>
                </c:pt>
                <c:pt idx="52650">
                  <c:v>-0.11440981042319399</c:v>
                </c:pt>
                <c:pt idx="52651">
                  <c:v>-0.110072320928879</c:v>
                </c:pt>
                <c:pt idx="52652">
                  <c:v>-0.105667213437956</c:v>
                </c:pt>
                <c:pt idx="52653">
                  <c:v>-0.101028720227108</c:v>
                </c:pt>
                <c:pt idx="52654">
                  <c:v>-9.6696729061039002E-2</c:v>
                </c:pt>
                <c:pt idx="52655">
                  <c:v>-9.1709959021368595E-2</c:v>
                </c:pt>
                <c:pt idx="52656">
                  <c:v>-8.7734431953654698E-2</c:v>
                </c:pt>
                <c:pt idx="52657">
                  <c:v>-8.3038461481020495E-2</c:v>
                </c:pt>
                <c:pt idx="52658">
                  <c:v>-7.8390747284423204E-2</c:v>
                </c:pt>
                <c:pt idx="52659">
                  <c:v>-7.39640626413966E-2</c:v>
                </c:pt>
                <c:pt idx="52660">
                  <c:v>-6.9241249672526206E-2</c:v>
                </c:pt>
                <c:pt idx="52661">
                  <c:v>-6.5154962718583301E-2</c:v>
                </c:pt>
                <c:pt idx="52662">
                  <c:v>-6.08431461672043E-2</c:v>
                </c:pt>
                <c:pt idx="52663">
                  <c:v>-5.6568518787964497E-2</c:v>
                </c:pt>
                <c:pt idx="52664">
                  <c:v>-5.22712732545665E-2</c:v>
                </c:pt>
                <c:pt idx="52665">
                  <c:v>-4.8152289882333603E-2</c:v>
                </c:pt>
                <c:pt idx="52666">
                  <c:v>-4.4486152379907599E-2</c:v>
                </c:pt>
                <c:pt idx="52667">
                  <c:v>-4.0979750010817502E-2</c:v>
                </c:pt>
                <c:pt idx="52668">
                  <c:v>-3.7004916002010002E-2</c:v>
                </c:pt>
                <c:pt idx="52669">
                  <c:v>-3.34490492928207E-2</c:v>
                </c:pt>
                <c:pt idx="52670">
                  <c:v>-3.0062827433464601E-2</c:v>
                </c:pt>
                <c:pt idx="52671">
                  <c:v>-2.6879771649495E-2</c:v>
                </c:pt>
                <c:pt idx="52672">
                  <c:v>-2.4087622191129199E-2</c:v>
                </c:pt>
                <c:pt idx="52673">
                  <c:v>-2.0825927014155501E-2</c:v>
                </c:pt>
                <c:pt idx="52674">
                  <c:v>-1.7979802567680898E-2</c:v>
                </c:pt>
                <c:pt idx="52675">
                  <c:v>-1.5249072420049E-2</c:v>
                </c:pt>
                <c:pt idx="52676">
                  <c:v>-1.2912757264035001E-2</c:v>
                </c:pt>
                <c:pt idx="52677">
                  <c:v>-1.0579779905455699E-2</c:v>
                </c:pt>
                <c:pt idx="52678">
                  <c:v>-8.5555473382200806E-3</c:v>
                </c:pt>
                <c:pt idx="52679">
                  <c:v>-6.5274572709966699E-3</c:v>
                </c:pt>
                <c:pt idx="52680">
                  <c:v>-4.6614072433318002E-3</c:v>
                </c:pt>
                <c:pt idx="52681">
                  <c:v>-3.3029158445814599E-3</c:v>
                </c:pt>
                <c:pt idx="52682">
                  <c:v>-1.6825653151972999E-3</c:v>
                </c:pt>
                <c:pt idx="52683">
                  <c:v>-7.6551582561175803E-4</c:v>
                </c:pt>
                <c:pt idx="52684">
                  <c:v>3.7109041625639499E-4</c:v>
                </c:pt>
                <c:pt idx="52685">
                  <c:v>1.5317302928738201E-3</c:v>
                </c:pt>
                <c:pt idx="52686">
                  <c:v>2.1909890871782199E-3</c:v>
                </c:pt>
                <c:pt idx="52687">
                  <c:v>3.1346216198398602E-3</c:v>
                </c:pt>
                <c:pt idx="52688">
                  <c:v>3.0076570951990799E-3</c:v>
                </c:pt>
                <c:pt idx="52689">
                  <c:v>3.4115906343190699E-3</c:v>
                </c:pt>
                <c:pt idx="52690">
                  <c:v>3.6485645088213201E-3</c:v>
                </c:pt>
                <c:pt idx="52691">
                  <c:v>4.0128172943994199E-3</c:v>
                </c:pt>
                <c:pt idx="52692">
                  <c:v>3.9652507065925302E-3</c:v>
                </c:pt>
                <c:pt idx="52693">
                  <c:v>3.51921128727902E-3</c:v>
                </c:pt>
                <c:pt idx="52694">
                  <c:v>3.0521483042318799E-3</c:v>
                </c:pt>
                <c:pt idx="52695">
                  <c:v>2.6616409835774099E-3</c:v>
                </c:pt>
                <c:pt idx="52696">
                  <c:v>2.3341097390474799E-3</c:v>
                </c:pt>
                <c:pt idx="52697">
                  <c:v>1.86125899418761E-3</c:v>
                </c:pt>
                <c:pt idx="52698">
                  <c:v>1.05541501449942E-3</c:v>
                </c:pt>
                <c:pt idx="52699">
                  <c:v>-2.3361725014078001E-4</c:v>
                </c:pt>
                <c:pt idx="52700">
                  <c:v>-5.9085349494663101E-4</c:v>
                </c:pt>
                <c:pt idx="52701">
                  <c:v>-1.48527449250083E-3</c:v>
                </c:pt>
                <c:pt idx="52702">
                  <c:v>-2.2452638035945602E-3</c:v>
                </c:pt>
                <c:pt idx="52703">
                  <c:v>-3.42793173389493E-3</c:v>
                </c:pt>
                <c:pt idx="52704">
                  <c:v>-4.7194443289988704E-3</c:v>
                </c:pt>
                <c:pt idx="52705">
                  <c:v>-5.7493130346979197E-3</c:v>
                </c:pt>
                <c:pt idx="52706">
                  <c:v>-6.7941128880584104E-3</c:v>
                </c:pt>
                <c:pt idx="52707">
                  <c:v>-7.6224065382076702E-3</c:v>
                </c:pt>
                <c:pt idx="52708">
                  <c:v>-9.2453863343081606E-3</c:v>
                </c:pt>
                <c:pt idx="52709">
                  <c:v>-1.0123898933726099E-2</c:v>
                </c:pt>
                <c:pt idx="52710">
                  <c:v>-1.14696526136543E-2</c:v>
                </c:pt>
                <c:pt idx="52711">
                  <c:v>-1.2403329477052499E-2</c:v>
                </c:pt>
                <c:pt idx="52712">
                  <c:v>-1.3372369180053601E-2</c:v>
                </c:pt>
                <c:pt idx="52713">
                  <c:v>-1.4467764319916801E-2</c:v>
                </c:pt>
                <c:pt idx="52714">
                  <c:v>-1.5335306280405501E-2</c:v>
                </c:pt>
                <c:pt idx="52715">
                  <c:v>-1.6796866234720199E-2</c:v>
                </c:pt>
                <c:pt idx="52716">
                  <c:v>-1.7574561622108301E-2</c:v>
                </c:pt>
                <c:pt idx="52717">
                  <c:v>-1.8307237379926299E-2</c:v>
                </c:pt>
                <c:pt idx="52718">
                  <c:v>-1.9126387313887699E-2</c:v>
                </c:pt>
                <c:pt idx="52719">
                  <c:v>-1.96749415690999E-2</c:v>
                </c:pt>
                <c:pt idx="52720">
                  <c:v>-2.08173777305285E-2</c:v>
                </c:pt>
                <c:pt idx="52721">
                  <c:v>-2.16586891117568E-2</c:v>
                </c:pt>
                <c:pt idx="52722">
                  <c:v>-2.21519334581207E-2</c:v>
                </c:pt>
                <c:pt idx="52723">
                  <c:v>-2.2487759840310199E-2</c:v>
                </c:pt>
                <c:pt idx="52724">
                  <c:v>-2.2898864584415701E-2</c:v>
                </c:pt>
                <c:pt idx="52725">
                  <c:v>-2.3491022848957599E-2</c:v>
                </c:pt>
                <c:pt idx="52726">
                  <c:v>-2.4030443874777301E-2</c:v>
                </c:pt>
                <c:pt idx="52727">
                  <c:v>-2.3859727124039401E-2</c:v>
                </c:pt>
                <c:pt idx="52728">
                  <c:v>-2.39930575181188E-2</c:v>
                </c:pt>
                <c:pt idx="52729">
                  <c:v>-2.3907498600408399E-2</c:v>
                </c:pt>
                <c:pt idx="52730">
                  <c:v>-2.4102325388535E-2</c:v>
                </c:pt>
                <c:pt idx="52731">
                  <c:v>-2.4222868215157501E-2</c:v>
                </c:pt>
                <c:pt idx="52732">
                  <c:v>-2.3477971204044601E-2</c:v>
                </c:pt>
                <c:pt idx="52733">
                  <c:v>-2.3367952426590999E-2</c:v>
                </c:pt>
                <c:pt idx="52734">
                  <c:v>-2.2650167492414702E-2</c:v>
                </c:pt>
                <c:pt idx="52735">
                  <c:v>-2.2590030325937802E-2</c:v>
                </c:pt>
                <c:pt idx="52736">
                  <c:v>-2.1916473327393202E-2</c:v>
                </c:pt>
                <c:pt idx="52737">
                  <c:v>-2.1027296102393501E-2</c:v>
                </c:pt>
                <c:pt idx="52738">
                  <c:v>-2.0090133652575001E-2</c:v>
                </c:pt>
                <c:pt idx="52739">
                  <c:v>-1.93289482267569E-2</c:v>
                </c:pt>
                <c:pt idx="52740">
                  <c:v>-1.8421044955194602E-2</c:v>
                </c:pt>
                <c:pt idx="52741">
                  <c:v>-1.7160822958678299E-2</c:v>
                </c:pt>
                <c:pt idx="52742">
                  <c:v>-1.6080398402815801E-2</c:v>
                </c:pt>
                <c:pt idx="52743">
                  <c:v>-1.46170762013496E-2</c:v>
                </c:pt>
                <c:pt idx="52744">
                  <c:v>-1.3059050884059601E-2</c:v>
                </c:pt>
                <c:pt idx="52745">
                  <c:v>-1.18335902728403E-2</c:v>
                </c:pt>
                <c:pt idx="52746">
                  <c:v>-1.02215325945958E-2</c:v>
                </c:pt>
                <c:pt idx="52747">
                  <c:v>-8.6386892762233807E-3</c:v>
                </c:pt>
                <c:pt idx="52748">
                  <c:v>-6.7319464195596101E-3</c:v>
                </c:pt>
                <c:pt idx="52749">
                  <c:v>-4.7903109695488499E-3</c:v>
                </c:pt>
                <c:pt idx="52750">
                  <c:v>-2.97899956470043E-3</c:v>
                </c:pt>
                <c:pt idx="52751">
                  <c:v>-1.0268865421736899E-3</c:v>
                </c:pt>
                <c:pt idx="52752">
                  <c:v>8.5760472860214702E-4</c:v>
                </c:pt>
                <c:pt idx="52753">
                  <c:v>3.0566167783615699E-3</c:v>
                </c:pt>
                <c:pt idx="52754">
                  <c:v>5.5472542790549603E-3</c:v>
                </c:pt>
                <c:pt idx="52755">
                  <c:v>7.7561362511073297E-3</c:v>
                </c:pt>
                <c:pt idx="52756">
                  <c:v>1.0104144401049999E-2</c:v>
                </c:pt>
                <c:pt idx="52757">
                  <c:v>1.22803484926538E-2</c:v>
                </c:pt>
                <c:pt idx="52758">
                  <c:v>1.4542392172118401E-2</c:v>
                </c:pt>
                <c:pt idx="52759">
                  <c:v>1.7457088025814999E-2</c:v>
                </c:pt>
                <c:pt idx="52760">
                  <c:v>1.9726706833993701E-2</c:v>
                </c:pt>
                <c:pt idx="52761">
                  <c:v>2.2368557103373699E-2</c:v>
                </c:pt>
                <c:pt idx="52762">
                  <c:v>2.4662712414824001E-2</c:v>
                </c:pt>
                <c:pt idx="52763">
                  <c:v>2.71654453851486E-2</c:v>
                </c:pt>
                <c:pt idx="52764">
                  <c:v>3.0177483050085201E-2</c:v>
                </c:pt>
                <c:pt idx="52765">
                  <c:v>3.2644017214284803E-2</c:v>
                </c:pt>
                <c:pt idx="52766">
                  <c:v>3.5335011893104597E-2</c:v>
                </c:pt>
                <c:pt idx="52767">
                  <c:v>3.7800750942635498E-2</c:v>
                </c:pt>
                <c:pt idx="52768">
                  <c:v>4.0796228140461903E-2</c:v>
                </c:pt>
                <c:pt idx="52769">
                  <c:v>4.3115446724193401E-2</c:v>
                </c:pt>
                <c:pt idx="52770">
                  <c:v>4.5894144579878803E-2</c:v>
                </c:pt>
                <c:pt idx="52771">
                  <c:v>4.8355188239271998E-2</c:v>
                </c:pt>
                <c:pt idx="52772">
                  <c:v>5.0785761568213003E-2</c:v>
                </c:pt>
                <c:pt idx="52773">
                  <c:v>5.3659692537252501E-2</c:v>
                </c:pt>
                <c:pt idx="52774">
                  <c:v>5.5680329635537797E-2</c:v>
                </c:pt>
                <c:pt idx="52775">
                  <c:v>5.8461602997065903E-2</c:v>
                </c:pt>
                <c:pt idx="52776">
                  <c:v>6.0476531212044903E-2</c:v>
                </c:pt>
                <c:pt idx="52777">
                  <c:v>6.30307594192938E-2</c:v>
                </c:pt>
                <c:pt idx="52778">
                  <c:v>6.5276010221141698E-2</c:v>
                </c:pt>
                <c:pt idx="52779">
                  <c:v>6.7334245254796102E-2</c:v>
                </c:pt>
                <c:pt idx="52780">
                  <c:v>6.9605554093243302E-2</c:v>
                </c:pt>
                <c:pt idx="52781">
                  <c:v>7.1541279349222206E-2</c:v>
                </c:pt>
                <c:pt idx="52782">
                  <c:v>7.3627549543405807E-2</c:v>
                </c:pt>
                <c:pt idx="52783">
                  <c:v>7.53956414975505E-2</c:v>
                </c:pt>
                <c:pt idx="52784">
                  <c:v>7.6767442046518405E-2</c:v>
                </c:pt>
                <c:pt idx="52785">
                  <c:v>7.8610200201362807E-2</c:v>
                </c:pt>
                <c:pt idx="52786">
                  <c:v>8.0324692227422806E-2</c:v>
                </c:pt>
                <c:pt idx="52787">
                  <c:v>8.1452091346019606E-2</c:v>
                </c:pt>
                <c:pt idx="52788">
                  <c:v>8.3028155639157206E-2</c:v>
                </c:pt>
                <c:pt idx="52789">
                  <c:v>8.3929213756098894E-2</c:v>
                </c:pt>
                <c:pt idx="52790">
                  <c:v>8.5126270518706096E-2</c:v>
                </c:pt>
                <c:pt idx="52791">
                  <c:v>8.58916657655142E-2</c:v>
                </c:pt>
                <c:pt idx="52792">
                  <c:v>8.7059101910772499E-2</c:v>
                </c:pt>
                <c:pt idx="52793">
                  <c:v>8.7441114895143696E-2</c:v>
                </c:pt>
                <c:pt idx="52794">
                  <c:v>8.7909019516475603E-2</c:v>
                </c:pt>
                <c:pt idx="52795">
                  <c:v>8.8418596065562099E-2</c:v>
                </c:pt>
                <c:pt idx="52796">
                  <c:v>8.8559424183297902E-2</c:v>
                </c:pt>
                <c:pt idx="52797">
                  <c:v>8.8842854933349397E-2</c:v>
                </c:pt>
                <c:pt idx="52798">
                  <c:v>8.8434299368752106E-2</c:v>
                </c:pt>
                <c:pt idx="52799">
                  <c:v>8.8766961032776301E-2</c:v>
                </c:pt>
                <c:pt idx="52800">
                  <c:v>8.8024989404602294E-2</c:v>
                </c:pt>
                <c:pt idx="52801">
                  <c:v>8.7664855948918596E-2</c:v>
                </c:pt>
                <c:pt idx="52802">
                  <c:v>8.7134238207810799E-2</c:v>
                </c:pt>
                <c:pt idx="52803">
                  <c:v>8.65218029368688E-2</c:v>
                </c:pt>
                <c:pt idx="52804">
                  <c:v>8.5972442833494894E-2</c:v>
                </c:pt>
                <c:pt idx="52805">
                  <c:v>8.4784463105915905E-2</c:v>
                </c:pt>
                <c:pt idx="52806">
                  <c:v>8.3983925671444207E-2</c:v>
                </c:pt>
                <c:pt idx="52807">
                  <c:v>8.2620488764103897E-2</c:v>
                </c:pt>
                <c:pt idx="52808">
                  <c:v>8.16963415039937E-2</c:v>
                </c:pt>
                <c:pt idx="52809">
                  <c:v>8.0437175684351894E-2</c:v>
                </c:pt>
                <c:pt idx="52810">
                  <c:v>7.9182927482384993E-2</c:v>
                </c:pt>
                <c:pt idx="52811">
                  <c:v>7.7292228455990805E-2</c:v>
                </c:pt>
                <c:pt idx="52812">
                  <c:v>7.5712279043611205E-2</c:v>
                </c:pt>
                <c:pt idx="52813">
                  <c:v>7.4343939145605803E-2</c:v>
                </c:pt>
                <c:pt idx="52814">
                  <c:v>7.2535685610170403E-2</c:v>
                </c:pt>
                <c:pt idx="52815">
                  <c:v>7.11565568403002E-2</c:v>
                </c:pt>
                <c:pt idx="52816">
                  <c:v>6.8836514220532302E-2</c:v>
                </c:pt>
                <c:pt idx="52817">
                  <c:v>6.7620504656970698E-2</c:v>
                </c:pt>
                <c:pt idx="52818">
                  <c:v>6.5691919590220499E-2</c:v>
                </c:pt>
                <c:pt idx="52819">
                  <c:v>6.4121437514116697E-2</c:v>
                </c:pt>
                <c:pt idx="52820">
                  <c:v>6.2236218440229897E-2</c:v>
                </c:pt>
                <c:pt idx="52821">
                  <c:v>6.0385204719350202E-2</c:v>
                </c:pt>
                <c:pt idx="52822">
                  <c:v>5.8917722529922299E-2</c:v>
                </c:pt>
                <c:pt idx="52823">
                  <c:v>5.6987129122684298E-2</c:v>
                </c:pt>
                <c:pt idx="52824">
                  <c:v>5.5669858628734803E-2</c:v>
                </c:pt>
                <c:pt idx="52825">
                  <c:v>5.3773401527535999E-2</c:v>
                </c:pt>
                <c:pt idx="52826">
                  <c:v>5.2544751071682702E-2</c:v>
                </c:pt>
                <c:pt idx="52827">
                  <c:v>5.0808232591837303E-2</c:v>
                </c:pt>
                <c:pt idx="52828">
                  <c:v>4.9452011244034803E-2</c:v>
                </c:pt>
                <c:pt idx="52829">
                  <c:v>4.8236204880736502E-2</c:v>
                </c:pt>
                <c:pt idx="52830">
                  <c:v>4.6940534216957701E-2</c:v>
                </c:pt>
                <c:pt idx="52831">
                  <c:v>4.6298568792112603E-2</c:v>
                </c:pt>
                <c:pt idx="52832">
                  <c:v>4.5022931367627E-2</c:v>
                </c:pt>
                <c:pt idx="52833">
                  <c:v>4.4362289850958102E-2</c:v>
                </c:pt>
                <c:pt idx="52834">
                  <c:v>4.3437954915574901E-2</c:v>
                </c:pt>
                <c:pt idx="52835">
                  <c:v>4.3071296333234199E-2</c:v>
                </c:pt>
                <c:pt idx="52836">
                  <c:v>4.27961678192645E-2</c:v>
                </c:pt>
                <c:pt idx="52837">
                  <c:v>4.2469372503508303E-2</c:v>
                </c:pt>
                <c:pt idx="52838">
                  <c:v>4.2096732633934097E-2</c:v>
                </c:pt>
                <c:pt idx="52839">
                  <c:v>4.2116162172093102E-2</c:v>
                </c:pt>
                <c:pt idx="52840">
                  <c:v>4.2464763272391202E-2</c:v>
                </c:pt>
                <c:pt idx="52841">
                  <c:v>4.2743201879417103E-2</c:v>
                </c:pt>
                <c:pt idx="52842">
                  <c:v>4.3432233221976202E-2</c:v>
                </c:pt>
                <c:pt idx="52843">
                  <c:v>4.36087712516815E-2</c:v>
                </c:pt>
                <c:pt idx="52844">
                  <c:v>4.4749657880123299E-2</c:v>
                </c:pt>
                <c:pt idx="52845">
                  <c:v>4.5557832393287603E-2</c:v>
                </c:pt>
                <c:pt idx="52846">
                  <c:v>4.6778056839325503E-2</c:v>
                </c:pt>
                <c:pt idx="52847">
                  <c:v>4.7948124338125099E-2</c:v>
                </c:pt>
                <c:pt idx="52848">
                  <c:v>4.9193405315271603E-2</c:v>
                </c:pt>
                <c:pt idx="52849">
                  <c:v>5.1129221078414298E-2</c:v>
                </c:pt>
                <c:pt idx="52850">
                  <c:v>5.2358005752626502E-2</c:v>
                </c:pt>
                <c:pt idx="52851">
                  <c:v>5.4576690509137403E-2</c:v>
                </c:pt>
                <c:pt idx="52852">
                  <c:v>5.6064732068041898E-2</c:v>
                </c:pt>
                <c:pt idx="52853">
                  <c:v>5.8311389117817899E-2</c:v>
                </c:pt>
                <c:pt idx="52854">
                  <c:v>6.0146553857232103E-2</c:v>
                </c:pt>
                <c:pt idx="52855">
                  <c:v>6.2421111066644198E-2</c:v>
                </c:pt>
                <c:pt idx="52856">
                  <c:v>6.4885489959376402E-2</c:v>
                </c:pt>
                <c:pt idx="52857">
                  <c:v>6.7131809019272598E-2</c:v>
                </c:pt>
                <c:pt idx="52858">
                  <c:v>7.0121269973511993E-2</c:v>
                </c:pt>
                <c:pt idx="52859">
                  <c:v>7.1818317607704796E-2</c:v>
                </c:pt>
                <c:pt idx="52860">
                  <c:v>7.4721095738187804E-2</c:v>
                </c:pt>
                <c:pt idx="52861">
                  <c:v>7.7095608101266394E-2</c:v>
                </c:pt>
                <c:pt idx="52862">
                  <c:v>7.9779742761007993E-2</c:v>
                </c:pt>
                <c:pt idx="52863">
                  <c:v>8.2366026110417503E-2</c:v>
                </c:pt>
                <c:pt idx="52864">
                  <c:v>8.4624050801530806E-2</c:v>
                </c:pt>
                <c:pt idx="52865">
                  <c:v>8.7012275483588405E-2</c:v>
                </c:pt>
                <c:pt idx="52866">
                  <c:v>8.9414438616645303E-2</c:v>
                </c:pt>
                <c:pt idx="52867">
                  <c:v>9.1987737467357403E-2</c:v>
                </c:pt>
                <c:pt idx="52868">
                  <c:v>9.4153775262647399E-2</c:v>
                </c:pt>
                <c:pt idx="52869">
                  <c:v>9.64484032195045E-2</c:v>
                </c:pt>
                <c:pt idx="52870">
                  <c:v>9.8122773594492105E-2</c:v>
                </c:pt>
                <c:pt idx="52871">
                  <c:v>0.100459818054611</c:v>
                </c:pt>
                <c:pt idx="52872">
                  <c:v>0.102283732348566</c:v>
                </c:pt>
                <c:pt idx="52873">
                  <c:v>0.10420461509019099</c:v>
                </c:pt>
                <c:pt idx="52874">
                  <c:v>0.105622553282023</c:v>
                </c:pt>
                <c:pt idx="52875">
                  <c:v>0.106963833921072</c:v>
                </c:pt>
                <c:pt idx="52876">
                  <c:v>0.10837517498634899</c:v>
                </c:pt>
                <c:pt idx="52877">
                  <c:v>0.109315883329988</c:v>
                </c:pt>
                <c:pt idx="52878">
                  <c:v>0.110354453125466</c:v>
                </c:pt>
                <c:pt idx="52879">
                  <c:v>0.11078222196075101</c:v>
                </c:pt>
                <c:pt idx="52880">
                  <c:v>0.111403834060097</c:v>
                </c:pt>
                <c:pt idx="52881">
                  <c:v>0.111442126768706</c:v>
                </c:pt>
                <c:pt idx="52882">
                  <c:v>0.111668248367851</c:v>
                </c:pt>
                <c:pt idx="52883">
                  <c:v>0.111363932477998</c:v>
                </c:pt>
                <c:pt idx="52884">
                  <c:v>0.110974493588976</c:v>
                </c:pt>
                <c:pt idx="52885">
                  <c:v>0.110786855659556</c:v>
                </c:pt>
                <c:pt idx="52886">
                  <c:v>0.109456780566749</c:v>
                </c:pt>
                <c:pt idx="52887">
                  <c:v>0.10858558184596299</c:v>
                </c:pt>
                <c:pt idx="52888">
                  <c:v>0.106986698930953</c:v>
                </c:pt>
                <c:pt idx="52889">
                  <c:v>0.105860592641026</c:v>
                </c:pt>
                <c:pt idx="52890">
                  <c:v>0.103857235718878</c:v>
                </c:pt>
                <c:pt idx="52891">
                  <c:v>0.10178687522058701</c:v>
                </c:pt>
                <c:pt idx="52892">
                  <c:v>9.9544371998723097E-2</c:v>
                </c:pt>
                <c:pt idx="52893">
                  <c:v>9.7262726761181306E-2</c:v>
                </c:pt>
                <c:pt idx="52894">
                  <c:v>9.4753432428902495E-2</c:v>
                </c:pt>
                <c:pt idx="52895">
                  <c:v>9.2220955694387693E-2</c:v>
                </c:pt>
                <c:pt idx="52896">
                  <c:v>8.8978412707271096E-2</c:v>
                </c:pt>
                <c:pt idx="52897">
                  <c:v>8.5720219262064606E-2</c:v>
                </c:pt>
                <c:pt idx="52898">
                  <c:v>8.2791016559175201E-2</c:v>
                </c:pt>
                <c:pt idx="52899">
                  <c:v>7.9304038243207198E-2</c:v>
                </c:pt>
                <c:pt idx="52900">
                  <c:v>7.6151702262639703E-2</c:v>
                </c:pt>
                <c:pt idx="52901">
                  <c:v>7.2046623075199004E-2</c:v>
                </c:pt>
                <c:pt idx="52902">
                  <c:v>6.8139748341360398E-2</c:v>
                </c:pt>
                <c:pt idx="52903">
                  <c:v>6.4429427268524395E-2</c:v>
                </c:pt>
                <c:pt idx="52904">
                  <c:v>6.0382867450445299E-2</c:v>
                </c:pt>
                <c:pt idx="52905">
                  <c:v>5.6619387006221301E-2</c:v>
                </c:pt>
                <c:pt idx="52906">
                  <c:v>5.2323123014965202E-2</c:v>
                </c:pt>
                <c:pt idx="52907">
                  <c:v>4.8311358508364897E-2</c:v>
                </c:pt>
                <c:pt idx="52908">
                  <c:v>4.4195125620246502E-2</c:v>
                </c:pt>
                <c:pt idx="52909">
                  <c:v>4.0241105186572902E-2</c:v>
                </c:pt>
                <c:pt idx="52910">
                  <c:v>3.63778641936012E-2</c:v>
                </c:pt>
                <c:pt idx="52911">
                  <c:v>3.2364702103374499E-2</c:v>
                </c:pt>
                <c:pt idx="52912">
                  <c:v>2.8743202506629501E-2</c:v>
                </c:pt>
                <c:pt idx="52913">
                  <c:v>2.4546036971009301E-2</c:v>
                </c:pt>
                <c:pt idx="52914">
                  <c:v>2.12204060192323E-2</c:v>
                </c:pt>
                <c:pt idx="52915">
                  <c:v>1.7576772661029701E-2</c:v>
                </c:pt>
                <c:pt idx="52916">
                  <c:v>1.4278363871367199E-2</c:v>
                </c:pt>
                <c:pt idx="52917">
                  <c:v>1.0926818487402699E-2</c:v>
                </c:pt>
                <c:pt idx="52918">
                  <c:v>7.6523370661160202E-3</c:v>
                </c:pt>
                <c:pt idx="52919">
                  <c:v>5.0183045889604502E-3</c:v>
                </c:pt>
                <c:pt idx="52920">
                  <c:v>2.1944906566016401E-3</c:v>
                </c:pt>
                <c:pt idx="52921">
                  <c:v>-1.12153033635201E-4</c:v>
                </c:pt>
                <c:pt idx="52922">
                  <c:v>-2.45744269923484E-3</c:v>
                </c:pt>
                <c:pt idx="52923">
                  <c:v>-4.72571351183948E-3</c:v>
                </c:pt>
                <c:pt idx="52924">
                  <c:v>-6.2909622131082201E-3</c:v>
                </c:pt>
                <c:pt idx="52925">
                  <c:v>-7.7280046889975302E-3</c:v>
                </c:pt>
                <c:pt idx="52926">
                  <c:v>-8.9139972679539003E-3</c:v>
                </c:pt>
                <c:pt idx="52927">
                  <c:v>-9.7545167251522503E-3</c:v>
                </c:pt>
                <c:pt idx="52928">
                  <c:v>-1.06643306560033E-2</c:v>
                </c:pt>
                <c:pt idx="52929">
                  <c:v>-1.1032817366277399E-2</c:v>
                </c:pt>
                <c:pt idx="52930">
                  <c:v>-1.10779327682702E-2</c:v>
                </c:pt>
                <c:pt idx="52931">
                  <c:v>-1.0877286985926601E-2</c:v>
                </c:pt>
                <c:pt idx="52932">
                  <c:v>-1.0451522577412199E-2</c:v>
                </c:pt>
                <c:pt idx="52933">
                  <c:v>-9.8394772606155093E-3</c:v>
                </c:pt>
                <c:pt idx="52934">
                  <c:v>-8.6694760359214609E-3</c:v>
                </c:pt>
                <c:pt idx="52935">
                  <c:v>-7.3587285301046296E-3</c:v>
                </c:pt>
                <c:pt idx="52936">
                  <c:v>-5.6068386769900303E-3</c:v>
                </c:pt>
                <c:pt idx="52937">
                  <c:v>-3.85360992344199E-3</c:v>
                </c:pt>
                <c:pt idx="52938">
                  <c:v>-1.7306083945602001E-3</c:v>
                </c:pt>
                <c:pt idx="52939">
                  <c:v>5.9072491924765601E-4</c:v>
                </c:pt>
                <c:pt idx="52940">
                  <c:v>3.0513326410592598E-3</c:v>
                </c:pt>
                <c:pt idx="52941">
                  <c:v>6.04296056773008E-3</c:v>
                </c:pt>
                <c:pt idx="52942">
                  <c:v>8.9032965738498095E-3</c:v>
                </c:pt>
                <c:pt idx="52943">
                  <c:v>1.2194238092270999E-2</c:v>
                </c:pt>
                <c:pt idx="52944">
                  <c:v>1.5312263807103601E-2</c:v>
                </c:pt>
                <c:pt idx="52945">
                  <c:v>1.8868288295861499E-2</c:v>
                </c:pt>
                <c:pt idx="52946">
                  <c:v>2.25977245561358E-2</c:v>
                </c:pt>
                <c:pt idx="52947">
                  <c:v>2.6438555145998101E-2</c:v>
                </c:pt>
                <c:pt idx="52948">
                  <c:v>3.0371383251191399E-2</c:v>
                </c:pt>
                <c:pt idx="52949">
                  <c:v>3.4329220076165103E-2</c:v>
                </c:pt>
                <c:pt idx="52950">
                  <c:v>3.8225013464664302E-2</c:v>
                </c:pt>
                <c:pt idx="52951">
                  <c:v>4.2474450249321997E-2</c:v>
                </c:pt>
                <c:pt idx="52952">
                  <c:v>4.6554970211030798E-2</c:v>
                </c:pt>
                <c:pt idx="52953">
                  <c:v>5.0866930085572602E-2</c:v>
                </c:pt>
                <c:pt idx="52954">
                  <c:v>5.4915546291660101E-2</c:v>
                </c:pt>
                <c:pt idx="52955">
                  <c:v>5.86710160547513E-2</c:v>
                </c:pt>
                <c:pt idx="52956">
                  <c:v>6.2978429761542901E-2</c:v>
                </c:pt>
                <c:pt idx="52957">
                  <c:v>6.6777402562176902E-2</c:v>
                </c:pt>
                <c:pt idx="52958">
                  <c:v>7.0640060479112393E-2</c:v>
                </c:pt>
                <c:pt idx="52959">
                  <c:v>7.4245528439009098E-2</c:v>
                </c:pt>
                <c:pt idx="52960">
                  <c:v>7.7712417792729804E-2</c:v>
                </c:pt>
                <c:pt idx="52961">
                  <c:v>8.1336246870115494E-2</c:v>
                </c:pt>
                <c:pt idx="52962">
                  <c:v>8.4190294952491598E-2</c:v>
                </c:pt>
                <c:pt idx="52963">
                  <c:v>8.7386919803050994E-2</c:v>
                </c:pt>
                <c:pt idx="52964">
                  <c:v>8.9795218859696393E-2</c:v>
                </c:pt>
                <c:pt idx="52965">
                  <c:v>9.2539454728867598E-2</c:v>
                </c:pt>
                <c:pt idx="52966">
                  <c:v>9.4622628360153505E-2</c:v>
                </c:pt>
                <c:pt idx="52967">
                  <c:v>9.6566424215084601E-2</c:v>
                </c:pt>
                <c:pt idx="52968">
                  <c:v>9.8490030559655495E-2</c:v>
                </c:pt>
                <c:pt idx="52969">
                  <c:v>9.9523818428616406E-2</c:v>
                </c:pt>
                <c:pt idx="52970">
                  <c:v>0.100951105551649</c:v>
                </c:pt>
                <c:pt idx="52971">
                  <c:v>0.10125497955205701</c:v>
                </c:pt>
                <c:pt idx="52972">
                  <c:v>0.102038911916737</c:v>
                </c:pt>
                <c:pt idx="52973">
                  <c:v>0.10199892236541699</c:v>
                </c:pt>
                <c:pt idx="52974">
                  <c:v>0.101885619748291</c:v>
                </c:pt>
                <c:pt idx="52975">
                  <c:v>0.101455985172354</c:v>
                </c:pt>
                <c:pt idx="52976">
                  <c:v>0.100119972166396</c:v>
                </c:pt>
                <c:pt idx="52977">
                  <c:v>9.9114190085113504E-2</c:v>
                </c:pt>
                <c:pt idx="52978">
                  <c:v>9.7334182722953702E-2</c:v>
                </c:pt>
                <c:pt idx="52979">
                  <c:v>9.5473347329916497E-2</c:v>
                </c:pt>
                <c:pt idx="52980">
                  <c:v>9.3109197116403503E-2</c:v>
                </c:pt>
                <c:pt idx="52981">
                  <c:v>9.0185628858130099E-2</c:v>
                </c:pt>
                <c:pt idx="52982">
                  <c:v>8.7163282480756596E-2</c:v>
                </c:pt>
                <c:pt idx="52983">
                  <c:v>8.4000690996804503E-2</c:v>
                </c:pt>
                <c:pt idx="52984">
                  <c:v>8.0183741805091996E-2</c:v>
                </c:pt>
                <c:pt idx="52985">
                  <c:v>7.6423623955037101E-2</c:v>
                </c:pt>
                <c:pt idx="52986">
                  <c:v>7.2056520403591506E-2</c:v>
                </c:pt>
                <c:pt idx="52987">
                  <c:v>6.7488290671302506E-2</c:v>
                </c:pt>
                <c:pt idx="52988">
                  <c:v>6.3022269090321104E-2</c:v>
                </c:pt>
                <c:pt idx="52989">
                  <c:v>5.8110377554886801E-2</c:v>
                </c:pt>
                <c:pt idx="52990">
                  <c:v>5.29380268078085E-2</c:v>
                </c:pt>
                <c:pt idx="52991">
                  <c:v>4.7400214518176699E-2</c:v>
                </c:pt>
                <c:pt idx="52992">
                  <c:v>4.2133811963516003E-2</c:v>
                </c:pt>
                <c:pt idx="52993">
                  <c:v>3.6230863205544701E-2</c:v>
                </c:pt>
                <c:pt idx="52994">
                  <c:v>3.05659812547764E-2</c:v>
                </c:pt>
                <c:pt idx="52995">
                  <c:v>2.4480056747546101E-2</c:v>
                </c:pt>
                <c:pt idx="52996">
                  <c:v>1.8476778250441701E-2</c:v>
                </c:pt>
                <c:pt idx="52997">
                  <c:v>1.23688778746612E-2</c:v>
                </c:pt>
                <c:pt idx="52998">
                  <c:v>5.8483158646554598E-3</c:v>
                </c:pt>
                <c:pt idx="52999">
                  <c:v>2.0279835186497199E-4</c:v>
                </c:pt>
                <c:pt idx="53000">
                  <c:v>-6.2033653938793802E-3</c:v>
                </c:pt>
                <c:pt idx="53001">
                  <c:v>-1.21312636997162E-2</c:v>
                </c:pt>
                <c:pt idx="53002">
                  <c:v>-1.83207892918495E-2</c:v>
                </c:pt>
                <c:pt idx="53003">
                  <c:v>-2.4471826124367099E-2</c:v>
                </c:pt>
                <c:pt idx="53004">
                  <c:v>-3.0138841984827601E-2</c:v>
                </c:pt>
                <c:pt idx="53005">
                  <c:v>-3.6019844082623001E-2</c:v>
                </c:pt>
                <c:pt idx="53006">
                  <c:v>-4.1562909559831197E-2</c:v>
                </c:pt>
                <c:pt idx="53007">
                  <c:v>-4.7174712586951398E-2</c:v>
                </c:pt>
                <c:pt idx="53008">
                  <c:v>-5.2556396909070199E-2</c:v>
                </c:pt>
                <c:pt idx="53009">
                  <c:v>-5.7550276686583697E-2</c:v>
                </c:pt>
                <c:pt idx="53010">
                  <c:v>-6.1960457243957497E-2</c:v>
                </c:pt>
                <c:pt idx="53011">
                  <c:v>-6.6638635997870094E-2</c:v>
                </c:pt>
                <c:pt idx="53012">
                  <c:v>-7.0918687438384503E-2</c:v>
                </c:pt>
                <c:pt idx="53013">
                  <c:v>-7.4951529114186302E-2</c:v>
                </c:pt>
                <c:pt idx="53014">
                  <c:v>-7.8676527974141403E-2</c:v>
                </c:pt>
                <c:pt idx="53015">
                  <c:v>-8.1786432257549599E-2</c:v>
                </c:pt>
                <c:pt idx="53016">
                  <c:v>-8.5037670663603293E-2</c:v>
                </c:pt>
                <c:pt idx="53017">
                  <c:v>-8.7738453406306802E-2</c:v>
                </c:pt>
                <c:pt idx="53018">
                  <c:v>-9.0355817017762699E-2</c:v>
                </c:pt>
                <c:pt idx="53019">
                  <c:v>-9.2250838817964198E-2</c:v>
                </c:pt>
                <c:pt idx="53020">
                  <c:v>-9.3960698507854296E-2</c:v>
                </c:pt>
                <c:pt idx="53021">
                  <c:v>-9.5343089773353096E-2</c:v>
                </c:pt>
                <c:pt idx="53022">
                  <c:v>-9.6301400696481201E-2</c:v>
                </c:pt>
                <c:pt idx="53023">
                  <c:v>-9.7117246086883297E-2</c:v>
                </c:pt>
                <c:pt idx="53024">
                  <c:v>-9.7142038987113793E-2</c:v>
                </c:pt>
                <c:pt idx="53025">
                  <c:v>-9.7127325271573098E-2</c:v>
                </c:pt>
                <c:pt idx="53026">
                  <c:v>-9.6338001516244096E-2</c:v>
                </c:pt>
                <c:pt idx="53027">
                  <c:v>-9.5736013060363001E-2</c:v>
                </c:pt>
                <c:pt idx="53028">
                  <c:v>-9.4392442148852299E-2</c:v>
                </c:pt>
                <c:pt idx="53029">
                  <c:v>-9.2795108330284204E-2</c:v>
                </c:pt>
                <c:pt idx="53030">
                  <c:v>-9.09802774560977E-2</c:v>
                </c:pt>
                <c:pt idx="53031">
                  <c:v>-8.8375778593181895E-2</c:v>
                </c:pt>
                <c:pt idx="53032">
                  <c:v>-8.6300190477386199E-2</c:v>
                </c:pt>
                <c:pt idx="53033">
                  <c:v>-8.3284252893077795E-2</c:v>
                </c:pt>
                <c:pt idx="53034">
                  <c:v>-8.0431609015088695E-2</c:v>
                </c:pt>
                <c:pt idx="53035">
                  <c:v>-7.7007808771717104E-2</c:v>
                </c:pt>
                <c:pt idx="53036">
                  <c:v>-7.3408367954099302E-2</c:v>
                </c:pt>
                <c:pt idx="53037">
                  <c:v>-6.96672469311551E-2</c:v>
                </c:pt>
                <c:pt idx="53038">
                  <c:v>-6.5746539353189498E-2</c:v>
                </c:pt>
                <c:pt idx="53039">
                  <c:v>-6.1747771757112102E-2</c:v>
                </c:pt>
                <c:pt idx="53040">
                  <c:v>-5.7426652874854101E-2</c:v>
                </c:pt>
                <c:pt idx="53041">
                  <c:v>-5.2931924315196603E-2</c:v>
                </c:pt>
                <c:pt idx="53042">
                  <c:v>-4.8408377773385601E-2</c:v>
                </c:pt>
                <c:pt idx="53043">
                  <c:v>-4.3853400454747303E-2</c:v>
                </c:pt>
                <c:pt idx="53044">
                  <c:v>-3.89937691528442E-2</c:v>
                </c:pt>
                <c:pt idx="53045">
                  <c:v>-3.4562493955291401E-2</c:v>
                </c:pt>
                <c:pt idx="53046">
                  <c:v>-2.9716512053222101E-2</c:v>
                </c:pt>
                <c:pt idx="53047">
                  <c:v>-2.4934904246663201E-2</c:v>
                </c:pt>
                <c:pt idx="53048">
                  <c:v>-2.0211084554563899E-2</c:v>
                </c:pt>
                <c:pt idx="53049">
                  <c:v>-1.5618783034758299E-2</c:v>
                </c:pt>
                <c:pt idx="53050">
                  <c:v>-1.1047509110278599E-2</c:v>
                </c:pt>
                <c:pt idx="53051">
                  <c:v>-6.4491581570583698E-3</c:v>
                </c:pt>
                <c:pt idx="53052">
                  <c:v>-2.2447845697483198E-3</c:v>
                </c:pt>
                <c:pt idx="53053">
                  <c:v>2.26191392181658E-3</c:v>
                </c:pt>
                <c:pt idx="53054">
                  <c:v>6.1918166712131E-3</c:v>
                </c:pt>
                <c:pt idx="53055">
                  <c:v>1.0131046020854399E-2</c:v>
                </c:pt>
                <c:pt idx="53056">
                  <c:v>1.3621814010933099E-2</c:v>
                </c:pt>
                <c:pt idx="53057">
                  <c:v>1.6998149558837099E-2</c:v>
                </c:pt>
                <c:pt idx="53058">
                  <c:v>2.0435273257711099E-2</c:v>
                </c:pt>
                <c:pt idx="53059">
                  <c:v>2.3083309571852301E-2</c:v>
                </c:pt>
                <c:pt idx="53060">
                  <c:v>2.5861452852991899E-2</c:v>
                </c:pt>
                <c:pt idx="53061">
                  <c:v>2.7883240210447999E-2</c:v>
                </c:pt>
                <c:pt idx="53062">
                  <c:v>3.0065379613436499E-2</c:v>
                </c:pt>
                <c:pt idx="53063">
                  <c:v>3.1960442836076401E-2</c:v>
                </c:pt>
                <c:pt idx="53064">
                  <c:v>3.3455936080820002E-2</c:v>
                </c:pt>
                <c:pt idx="53065">
                  <c:v>3.45399538271281E-2</c:v>
                </c:pt>
                <c:pt idx="53066">
                  <c:v>3.5280844361291502E-2</c:v>
                </c:pt>
                <c:pt idx="53067">
                  <c:v>3.5735059827611902E-2</c:v>
                </c:pt>
                <c:pt idx="53068">
                  <c:v>3.5933359870123097E-2</c:v>
                </c:pt>
                <c:pt idx="53069">
                  <c:v>3.5797824353592099E-2</c:v>
                </c:pt>
                <c:pt idx="53070">
                  <c:v>3.53678383019633E-2</c:v>
                </c:pt>
                <c:pt idx="53071">
                  <c:v>3.45098768662793E-2</c:v>
                </c:pt>
                <c:pt idx="53072">
                  <c:v>3.2956231251834701E-2</c:v>
                </c:pt>
                <c:pt idx="53073">
                  <c:v>3.1637742056521999E-2</c:v>
                </c:pt>
                <c:pt idx="53074">
                  <c:v>2.96783578552571E-2</c:v>
                </c:pt>
                <c:pt idx="53075">
                  <c:v>2.7512476380467402E-2</c:v>
                </c:pt>
                <c:pt idx="53076">
                  <c:v>2.4920701762887999E-2</c:v>
                </c:pt>
                <c:pt idx="53077">
                  <c:v>2.2187163140025001E-2</c:v>
                </c:pt>
                <c:pt idx="53078">
                  <c:v>1.9158237085807699E-2</c:v>
                </c:pt>
                <c:pt idx="53079">
                  <c:v>1.55293484306814E-2</c:v>
                </c:pt>
                <c:pt idx="53080">
                  <c:v>1.2306955794059099E-2</c:v>
                </c:pt>
                <c:pt idx="53081">
                  <c:v>8.0850305444028995E-3</c:v>
                </c:pt>
                <c:pt idx="53082">
                  <c:v>4.2319205442233202E-3</c:v>
                </c:pt>
                <c:pt idx="53083">
                  <c:v>-2.6571530388872302E-4</c:v>
                </c:pt>
                <c:pt idx="53084">
                  <c:v>-4.6936987710927101E-3</c:v>
                </c:pt>
                <c:pt idx="53085">
                  <c:v>-9.3547562555817108E-3</c:v>
                </c:pt>
                <c:pt idx="53086">
                  <c:v>-1.4250426540355901E-2</c:v>
                </c:pt>
                <c:pt idx="53087">
                  <c:v>-1.9019652577594501E-2</c:v>
                </c:pt>
                <c:pt idx="53088">
                  <c:v>-2.4317849766215899E-2</c:v>
                </c:pt>
                <c:pt idx="53089">
                  <c:v>-2.9355299068967201E-2</c:v>
                </c:pt>
                <c:pt idx="53090">
                  <c:v>-3.43975375424466E-2</c:v>
                </c:pt>
                <c:pt idx="53091">
                  <c:v>-3.9586596917172999E-2</c:v>
                </c:pt>
                <c:pt idx="53092">
                  <c:v>-4.4858409535938303E-2</c:v>
                </c:pt>
                <c:pt idx="53093">
                  <c:v>-5.0232100763549101E-2</c:v>
                </c:pt>
                <c:pt idx="53094">
                  <c:v>-5.5554240126275203E-2</c:v>
                </c:pt>
                <c:pt idx="53095">
                  <c:v>-6.0666709214860101E-2</c:v>
                </c:pt>
                <c:pt idx="53096">
                  <c:v>-6.5578771012747394E-2</c:v>
                </c:pt>
                <c:pt idx="53097">
                  <c:v>-7.0753748113564593E-2</c:v>
                </c:pt>
                <c:pt idx="53098">
                  <c:v>-7.5801416349578696E-2</c:v>
                </c:pt>
                <c:pt idx="53099">
                  <c:v>-8.0773776361942703E-2</c:v>
                </c:pt>
                <c:pt idx="53100">
                  <c:v>-8.5146248807597705E-2</c:v>
                </c:pt>
                <c:pt idx="53101">
                  <c:v>-8.9755191228158504E-2</c:v>
                </c:pt>
                <c:pt idx="53102">
                  <c:v>-9.3886112936524393E-2</c:v>
                </c:pt>
                <c:pt idx="53103">
                  <c:v>-9.8208423946643503E-2</c:v>
                </c:pt>
                <c:pt idx="53104">
                  <c:v>-0.102111784415247</c:v>
                </c:pt>
                <c:pt idx="53105">
                  <c:v>-0.105399955778962</c:v>
                </c:pt>
                <c:pt idx="53106">
                  <c:v>-0.108945101544588</c:v>
                </c:pt>
                <c:pt idx="53107">
                  <c:v>-0.11166955759861801</c:v>
                </c:pt>
                <c:pt idx="53108">
                  <c:v>-0.114558352105286</c:v>
                </c:pt>
                <c:pt idx="53109">
                  <c:v>-0.116890030640163</c:v>
                </c:pt>
                <c:pt idx="53110">
                  <c:v>-0.119382994316687</c:v>
                </c:pt>
                <c:pt idx="53111">
                  <c:v>-0.12116819443174801</c:v>
                </c:pt>
                <c:pt idx="53112">
                  <c:v>-0.122588548907449</c:v>
                </c:pt>
                <c:pt idx="53113">
                  <c:v>-0.123917494701169</c:v>
                </c:pt>
                <c:pt idx="53114">
                  <c:v>-0.12454245501022999</c:v>
                </c:pt>
                <c:pt idx="53115">
                  <c:v>-0.125464450787549</c:v>
                </c:pt>
                <c:pt idx="53116">
                  <c:v>-0.125360118786946</c:v>
                </c:pt>
                <c:pt idx="53117">
                  <c:v>-0.125262062334067</c:v>
                </c:pt>
                <c:pt idx="53118">
                  <c:v>-0.12441528091292001</c:v>
                </c:pt>
                <c:pt idx="53119">
                  <c:v>-0.123665779579144</c:v>
                </c:pt>
                <c:pt idx="53120">
                  <c:v>-0.122736980929253</c:v>
                </c:pt>
                <c:pt idx="53121">
                  <c:v>-0.12102943939722501</c:v>
                </c:pt>
                <c:pt idx="53122">
                  <c:v>-0.119173405209637</c:v>
                </c:pt>
                <c:pt idx="53123">
                  <c:v>-0.11680963648112901</c:v>
                </c:pt>
                <c:pt idx="53124">
                  <c:v>-0.11438646552680699</c:v>
                </c:pt>
                <c:pt idx="53125">
                  <c:v>-0.111948026913708</c:v>
                </c:pt>
                <c:pt idx="53126">
                  <c:v>-0.10881894265672901</c:v>
                </c:pt>
                <c:pt idx="53127">
                  <c:v>-0.105277862496371</c:v>
                </c:pt>
                <c:pt idx="53128">
                  <c:v>-0.101646235180198</c:v>
                </c:pt>
                <c:pt idx="53129">
                  <c:v>-9.7603492173727893E-2</c:v>
                </c:pt>
                <c:pt idx="53130">
                  <c:v>-9.3758970938948902E-2</c:v>
                </c:pt>
                <c:pt idx="53131">
                  <c:v>-8.9566898459105704E-2</c:v>
                </c:pt>
                <c:pt idx="53132">
                  <c:v>-8.4933677789037904E-2</c:v>
                </c:pt>
                <c:pt idx="53133">
                  <c:v>-8.0117885070970798E-2</c:v>
                </c:pt>
                <c:pt idx="53134">
                  <c:v>-7.5150073218738594E-2</c:v>
                </c:pt>
                <c:pt idx="53135">
                  <c:v>-7.0439566653551403E-2</c:v>
                </c:pt>
                <c:pt idx="53136">
                  <c:v>-6.5183695904222697E-2</c:v>
                </c:pt>
                <c:pt idx="53137">
                  <c:v>-6.0278463143774601E-2</c:v>
                </c:pt>
                <c:pt idx="53138">
                  <c:v>-5.4782576321472397E-2</c:v>
                </c:pt>
                <c:pt idx="53139">
                  <c:v>-4.9427645608415997E-2</c:v>
                </c:pt>
                <c:pt idx="53140">
                  <c:v>-4.4010541943441103E-2</c:v>
                </c:pt>
                <c:pt idx="53141">
                  <c:v>-3.8621354166221901E-2</c:v>
                </c:pt>
                <c:pt idx="53142">
                  <c:v>-3.3555566981319798E-2</c:v>
                </c:pt>
                <c:pt idx="53143">
                  <c:v>-2.76591432102537E-2</c:v>
                </c:pt>
                <c:pt idx="53144">
                  <c:v>-2.2453654225461799E-2</c:v>
                </c:pt>
                <c:pt idx="53145">
                  <c:v>-1.67537844091642E-2</c:v>
                </c:pt>
                <c:pt idx="53146">
                  <c:v>-1.17735845147311E-2</c:v>
                </c:pt>
                <c:pt idx="53147">
                  <c:v>-6.7516533682498298E-3</c:v>
                </c:pt>
                <c:pt idx="53148">
                  <c:v>-1.5426867803576699E-3</c:v>
                </c:pt>
                <c:pt idx="53149">
                  <c:v>3.4336667919275302E-3</c:v>
                </c:pt>
                <c:pt idx="53150">
                  <c:v>8.4509439507752093E-3</c:v>
                </c:pt>
                <c:pt idx="53151">
                  <c:v>1.27476979541807E-2</c:v>
                </c:pt>
                <c:pt idx="53152">
                  <c:v>1.69584290648335E-2</c:v>
                </c:pt>
                <c:pt idx="53153">
                  <c:v>2.1354181967585699E-2</c:v>
                </c:pt>
                <c:pt idx="53154">
                  <c:v>2.5625231648569401E-2</c:v>
                </c:pt>
                <c:pt idx="53155">
                  <c:v>2.93362403303092E-2</c:v>
                </c:pt>
                <c:pt idx="53156">
                  <c:v>3.3104772179622301E-2</c:v>
                </c:pt>
                <c:pt idx="53157">
                  <c:v>3.6066531873667498E-2</c:v>
                </c:pt>
                <c:pt idx="53158">
                  <c:v>3.9281328118929003E-2</c:v>
                </c:pt>
                <c:pt idx="53159">
                  <c:v>4.2317115863415897E-2</c:v>
                </c:pt>
                <c:pt idx="53160">
                  <c:v>4.4823395289119397E-2</c:v>
                </c:pt>
                <c:pt idx="53161">
                  <c:v>4.71889133635542E-2</c:v>
                </c:pt>
                <c:pt idx="53162">
                  <c:v>4.8792906210543399E-2</c:v>
                </c:pt>
                <c:pt idx="53163">
                  <c:v>5.07344776178799E-2</c:v>
                </c:pt>
                <c:pt idx="53164">
                  <c:v>5.20352453743382E-2</c:v>
                </c:pt>
                <c:pt idx="53165">
                  <c:v>5.3438697863130998E-2</c:v>
                </c:pt>
                <c:pt idx="53166">
                  <c:v>5.4057289577338803E-2</c:v>
                </c:pt>
                <c:pt idx="53167">
                  <c:v>5.4825037088157003E-2</c:v>
                </c:pt>
                <c:pt idx="53168">
                  <c:v>5.4942903765769997E-2</c:v>
                </c:pt>
                <c:pt idx="53169">
                  <c:v>5.4806361780292197E-2</c:v>
                </c:pt>
                <c:pt idx="53170">
                  <c:v>5.4993933274759703E-2</c:v>
                </c:pt>
                <c:pt idx="53171">
                  <c:v>5.4045538357591898E-2</c:v>
                </c:pt>
                <c:pt idx="53172">
                  <c:v>5.3348323129671797E-2</c:v>
                </c:pt>
                <c:pt idx="53173">
                  <c:v>5.1936987797926201E-2</c:v>
                </c:pt>
                <c:pt idx="53174">
                  <c:v>5.0593382729298197E-2</c:v>
                </c:pt>
                <c:pt idx="53175">
                  <c:v>4.9178588297331502E-2</c:v>
                </c:pt>
                <c:pt idx="53176">
                  <c:v>4.7143126836902902E-2</c:v>
                </c:pt>
                <c:pt idx="53177">
                  <c:v>4.5037264534969999E-2</c:v>
                </c:pt>
                <c:pt idx="53178">
                  <c:v>4.2535150619874201E-2</c:v>
                </c:pt>
                <c:pt idx="53179">
                  <c:v>3.9922000285205102E-2</c:v>
                </c:pt>
                <c:pt idx="53180">
                  <c:v>3.7366099298371903E-2</c:v>
                </c:pt>
                <c:pt idx="53181">
                  <c:v>3.4533067900516003E-2</c:v>
                </c:pt>
                <c:pt idx="53182">
                  <c:v>3.1233899791181199E-2</c:v>
                </c:pt>
                <c:pt idx="53183">
                  <c:v>2.8127854317628501E-2</c:v>
                </c:pt>
                <c:pt idx="53184">
                  <c:v>2.4432910946899498E-2</c:v>
                </c:pt>
                <c:pt idx="53185">
                  <c:v>2.1015733863779001E-2</c:v>
                </c:pt>
                <c:pt idx="53186">
                  <c:v>1.7564953285653401E-2</c:v>
                </c:pt>
                <c:pt idx="53187">
                  <c:v>1.3795975304154801E-2</c:v>
                </c:pt>
                <c:pt idx="53188">
                  <c:v>1.00831373082103E-2</c:v>
                </c:pt>
                <c:pt idx="53189">
                  <c:v>5.9537861287721596E-3</c:v>
                </c:pt>
                <c:pt idx="53190">
                  <c:v>2.2698738070744298E-3</c:v>
                </c:pt>
                <c:pt idx="53191">
                  <c:v>-1.88369174082122E-3</c:v>
                </c:pt>
                <c:pt idx="53192">
                  <c:v>-5.61509777545415E-3</c:v>
                </c:pt>
                <c:pt idx="53193">
                  <c:v>-9.6917000150444702E-3</c:v>
                </c:pt>
                <c:pt idx="53194">
                  <c:v>-1.34348748914841E-2</c:v>
                </c:pt>
                <c:pt idx="53195">
                  <c:v>-1.7412501563569299E-2</c:v>
                </c:pt>
                <c:pt idx="53196">
                  <c:v>-2.1382839141277699E-2</c:v>
                </c:pt>
                <c:pt idx="53197">
                  <c:v>-2.4872143766240098E-2</c:v>
                </c:pt>
                <c:pt idx="53198">
                  <c:v>-2.8686833571715201E-2</c:v>
                </c:pt>
                <c:pt idx="53199">
                  <c:v>-3.18715009539179E-2</c:v>
                </c:pt>
                <c:pt idx="53200">
                  <c:v>-3.5743429717540798E-2</c:v>
                </c:pt>
                <c:pt idx="53201">
                  <c:v>-3.8927521362451402E-2</c:v>
                </c:pt>
                <c:pt idx="53202">
                  <c:v>-4.2008800681099703E-2</c:v>
                </c:pt>
                <c:pt idx="53203">
                  <c:v>-4.5178549638918902E-2</c:v>
                </c:pt>
                <c:pt idx="53204">
                  <c:v>-4.7778361633078997E-2</c:v>
                </c:pt>
                <c:pt idx="53205">
                  <c:v>-5.05290697104381E-2</c:v>
                </c:pt>
                <c:pt idx="53206">
                  <c:v>-5.2935994114837799E-2</c:v>
                </c:pt>
                <c:pt idx="53207">
                  <c:v>-5.5006359742739201E-2</c:v>
                </c:pt>
                <c:pt idx="53208">
                  <c:v>-5.6868324796751697E-2</c:v>
                </c:pt>
                <c:pt idx="53209">
                  <c:v>-5.87590902960132E-2</c:v>
                </c:pt>
                <c:pt idx="53210">
                  <c:v>-6.0041825610116298E-2</c:v>
                </c:pt>
                <c:pt idx="53211">
                  <c:v>-6.1426960763169697E-2</c:v>
                </c:pt>
                <c:pt idx="53212">
                  <c:v>-6.22916423397957E-2</c:v>
                </c:pt>
                <c:pt idx="53213">
                  <c:v>-6.2941996387230498E-2</c:v>
                </c:pt>
                <c:pt idx="53214">
                  <c:v>-6.3379926994402494E-2</c:v>
                </c:pt>
                <c:pt idx="53215">
                  <c:v>-6.3609861825985103E-2</c:v>
                </c:pt>
                <c:pt idx="53216">
                  <c:v>-6.3677024940625201E-2</c:v>
                </c:pt>
                <c:pt idx="53217">
                  <c:v>-6.2998280013669999E-2</c:v>
                </c:pt>
                <c:pt idx="53218">
                  <c:v>-6.2578673645889094E-2</c:v>
                </c:pt>
                <c:pt idx="53219">
                  <c:v>-6.1541190963323701E-2</c:v>
                </c:pt>
                <c:pt idx="53220">
                  <c:v>-6.0145843615156402E-2</c:v>
                </c:pt>
                <c:pt idx="53221">
                  <c:v>-5.8639663732506703E-2</c:v>
                </c:pt>
                <c:pt idx="53222">
                  <c:v>-5.7012988811191601E-2</c:v>
                </c:pt>
                <c:pt idx="53223">
                  <c:v>-5.4767610780475699E-2</c:v>
                </c:pt>
                <c:pt idx="53224">
                  <c:v>-5.2259647681345701E-2</c:v>
                </c:pt>
                <c:pt idx="53225">
                  <c:v>-4.9818403029843403E-2</c:v>
                </c:pt>
                <c:pt idx="53226">
                  <c:v>-4.6532994260140403E-2</c:v>
                </c:pt>
                <c:pt idx="53227">
                  <c:v>-4.3731350265676601E-2</c:v>
                </c:pt>
                <c:pt idx="53228">
                  <c:v>-4.0383382817564602E-2</c:v>
                </c:pt>
                <c:pt idx="53229">
                  <c:v>-3.66054155713742E-2</c:v>
                </c:pt>
                <c:pt idx="53230">
                  <c:v>-3.2664083141433903E-2</c:v>
                </c:pt>
                <c:pt idx="53231">
                  <c:v>-2.8706274402104499E-2</c:v>
                </c:pt>
                <c:pt idx="53232">
                  <c:v>-2.4499706700685402E-2</c:v>
                </c:pt>
                <c:pt idx="53233">
                  <c:v>-1.9847612850332201E-2</c:v>
                </c:pt>
                <c:pt idx="53234">
                  <c:v>-1.51236930751353E-2</c:v>
                </c:pt>
                <c:pt idx="53235">
                  <c:v>-1.0242277504988601E-2</c:v>
                </c:pt>
                <c:pt idx="53236">
                  <c:v>-4.94094960476767E-3</c:v>
                </c:pt>
                <c:pt idx="53237" formatCode="0.00E+00">
                  <c:v>-4.8129494150795403E-5</c:v>
                </c:pt>
                <c:pt idx="53238">
                  <c:v>5.3074686301852097E-3</c:v>
                </c:pt>
                <c:pt idx="53239">
                  <c:v>1.10251852833484E-2</c:v>
                </c:pt>
                <c:pt idx="53240">
                  <c:v>1.65438891679488E-2</c:v>
                </c:pt>
                <c:pt idx="53241">
                  <c:v>2.2447121807137801E-2</c:v>
                </c:pt>
                <c:pt idx="53242">
                  <c:v>2.7931396542972501E-2</c:v>
                </c:pt>
                <c:pt idx="53243">
                  <c:v>3.3795927352473401E-2</c:v>
                </c:pt>
                <c:pt idx="53244">
                  <c:v>3.9784227173306499E-2</c:v>
                </c:pt>
                <c:pt idx="53245">
                  <c:v>4.5848804221543298E-2</c:v>
                </c:pt>
                <c:pt idx="53246">
                  <c:v>5.1999117891580002E-2</c:v>
                </c:pt>
                <c:pt idx="53247">
                  <c:v>5.7819632006023199E-2</c:v>
                </c:pt>
                <c:pt idx="53248">
                  <c:v>6.42402983048075E-2</c:v>
                </c:pt>
                <c:pt idx="53249">
                  <c:v>6.9829611990120805E-2</c:v>
                </c:pt>
                <c:pt idx="53250">
                  <c:v>7.6362678661522299E-2</c:v>
                </c:pt>
                <c:pt idx="53251">
                  <c:v>8.2243653500040301E-2</c:v>
                </c:pt>
                <c:pt idx="53252">
                  <c:v>8.8376512162508997E-2</c:v>
                </c:pt>
                <c:pt idx="53253">
                  <c:v>9.4192320362156398E-2</c:v>
                </c:pt>
                <c:pt idx="53254">
                  <c:v>9.9718192752757395E-2</c:v>
                </c:pt>
                <c:pt idx="53255">
                  <c:v>0.105699238903049</c:v>
                </c:pt>
                <c:pt idx="53256">
                  <c:v>0.111104365021266</c:v>
                </c:pt>
                <c:pt idx="53257">
                  <c:v>0.117117880374211</c:v>
                </c:pt>
                <c:pt idx="53258">
                  <c:v>0.122054082763184</c:v>
                </c:pt>
                <c:pt idx="53259">
                  <c:v>0.12718813179114899</c:v>
                </c:pt>
                <c:pt idx="53260">
                  <c:v>0.132576612363491</c:v>
                </c:pt>
                <c:pt idx="53261">
                  <c:v>0.13756441723243301</c:v>
                </c:pt>
                <c:pt idx="53262">
                  <c:v>0.142519440397613</c:v>
                </c:pt>
                <c:pt idx="53263">
                  <c:v>0.14717506033359601</c:v>
                </c:pt>
                <c:pt idx="53264">
                  <c:v>0.15137442026574699</c:v>
                </c:pt>
                <c:pt idx="53265">
                  <c:v>0.15553292250579201</c:v>
                </c:pt>
                <c:pt idx="53266">
                  <c:v>0.160071260159317</c:v>
                </c:pt>
                <c:pt idx="53267">
                  <c:v>0.16345614936229</c:v>
                </c:pt>
                <c:pt idx="53268">
                  <c:v>0.16736835643779899</c:v>
                </c:pt>
                <c:pt idx="53269">
                  <c:v>0.170356503109759</c:v>
                </c:pt>
                <c:pt idx="53270">
                  <c:v>0.17362995797021399</c:v>
                </c:pt>
                <c:pt idx="53271">
                  <c:v>0.17684093582514199</c:v>
                </c:pt>
                <c:pt idx="53272">
                  <c:v>0.17933589409520201</c:v>
                </c:pt>
                <c:pt idx="53273">
                  <c:v>0.182011444245813</c:v>
                </c:pt>
                <c:pt idx="53274">
                  <c:v>0.183711196139867</c:v>
                </c:pt>
                <c:pt idx="53275">
                  <c:v>0.186188790828063</c:v>
                </c:pt>
                <c:pt idx="53276">
                  <c:v>0.187590651434212</c:v>
                </c:pt>
                <c:pt idx="53277">
                  <c:v>0.189223249881389</c:v>
                </c:pt>
                <c:pt idx="53278">
                  <c:v>0.19043714081038099</c:v>
                </c:pt>
                <c:pt idx="53279">
                  <c:v>0.19144936379556601</c:v>
                </c:pt>
                <c:pt idx="53280">
                  <c:v>0.19230358581548601</c:v>
                </c:pt>
                <c:pt idx="53281">
                  <c:v>0.19236222751814799</c:v>
                </c:pt>
                <c:pt idx="53282">
                  <c:v>0.193191828363762</c:v>
                </c:pt>
                <c:pt idx="53283">
                  <c:v>0.19265159076150101</c:v>
                </c:pt>
                <c:pt idx="53284">
                  <c:v>0.19310384181667001</c:v>
                </c:pt>
                <c:pt idx="53285">
                  <c:v>0.192367348752014</c:v>
                </c:pt>
                <c:pt idx="53286">
                  <c:v>0.19179107413299901</c:v>
                </c:pt>
                <c:pt idx="53287">
                  <c:v>0.19133049447605899</c:v>
                </c:pt>
                <c:pt idx="53288">
                  <c:v>0.19020818524786301</c:v>
                </c:pt>
                <c:pt idx="53289">
                  <c:v>0.18955964219601101</c:v>
                </c:pt>
                <c:pt idx="53290">
                  <c:v>0.187784901435705</c:v>
                </c:pt>
                <c:pt idx="53291">
                  <c:v>0.18630595331550201</c:v>
                </c:pt>
                <c:pt idx="53292">
                  <c:v>0.18472192168357099</c:v>
                </c:pt>
                <c:pt idx="53293">
                  <c:v>0.18293757997486401</c:v>
                </c:pt>
                <c:pt idx="53294">
                  <c:v>0.18103632883012399</c:v>
                </c:pt>
                <c:pt idx="53295">
                  <c:v>0.17890042039203</c:v>
                </c:pt>
                <c:pt idx="53296">
                  <c:v>0.176538273187136</c:v>
                </c:pt>
                <c:pt idx="53297">
                  <c:v>0.174518827361625</c:v>
                </c:pt>
                <c:pt idx="53298">
                  <c:v>0.17218528607427899</c:v>
                </c:pt>
                <c:pt idx="53299">
                  <c:v>0.169834030117581</c:v>
                </c:pt>
                <c:pt idx="53300">
                  <c:v>0.16730211901632999</c:v>
                </c:pt>
                <c:pt idx="53301">
                  <c:v>0.164610524282264</c:v>
                </c:pt>
                <c:pt idx="53302">
                  <c:v>0.16236160955846701</c:v>
                </c:pt>
                <c:pt idx="53303">
                  <c:v>0.15970540255763799</c:v>
                </c:pt>
                <c:pt idx="53304">
                  <c:v>0.157338447477222</c:v>
                </c:pt>
                <c:pt idx="53305">
                  <c:v>0.15460020867271401</c:v>
                </c:pt>
                <c:pt idx="53306">
                  <c:v>0.15226758600582899</c:v>
                </c:pt>
                <c:pt idx="53307">
                  <c:v>0.14968416507910601</c:v>
                </c:pt>
                <c:pt idx="53308">
                  <c:v>0.14708218130225401</c:v>
                </c:pt>
                <c:pt idx="53309">
                  <c:v>0.14479927371158699</c:v>
                </c:pt>
                <c:pt idx="53310">
                  <c:v>0.14222737858829201</c:v>
                </c:pt>
                <c:pt idx="53311">
                  <c:v>0.14055999187760199</c:v>
                </c:pt>
                <c:pt idx="53312">
                  <c:v>0.13773165171581001</c:v>
                </c:pt>
                <c:pt idx="53313">
                  <c:v>0.13590505769014599</c:v>
                </c:pt>
                <c:pt idx="53314">
                  <c:v>0.13403836847025599</c:v>
                </c:pt>
                <c:pt idx="53315">
                  <c:v>0.13234356927294799</c:v>
                </c:pt>
                <c:pt idx="53316">
                  <c:v>0.130848163685163</c:v>
                </c:pt>
                <c:pt idx="53317">
                  <c:v>0.12894950497164401</c:v>
                </c:pt>
                <c:pt idx="53318">
                  <c:v>0.12777142810855899</c:v>
                </c:pt>
                <c:pt idx="53319">
                  <c:v>0.12648781131683601</c:v>
                </c:pt>
                <c:pt idx="53320">
                  <c:v>0.125672065920511</c:v>
                </c:pt>
                <c:pt idx="53321">
                  <c:v>0.12463618416743399</c:v>
                </c:pt>
                <c:pt idx="53322">
                  <c:v>0.12387780022502699</c:v>
                </c:pt>
                <c:pt idx="53323">
                  <c:v>0.12324407505596401</c:v>
                </c:pt>
                <c:pt idx="53324">
                  <c:v>0.12318134930432199</c:v>
                </c:pt>
                <c:pt idx="53325">
                  <c:v>0.123069274469137</c:v>
                </c:pt>
                <c:pt idx="53326">
                  <c:v>0.12331817085059101</c:v>
                </c:pt>
                <c:pt idx="53327">
                  <c:v>0.12333334014537101</c:v>
                </c:pt>
                <c:pt idx="53328">
                  <c:v>0.123737395046219</c:v>
                </c:pt>
                <c:pt idx="53329">
                  <c:v>0.124833978550366</c:v>
                </c:pt>
                <c:pt idx="53330">
                  <c:v>0.125352375050367</c:v>
                </c:pt>
                <c:pt idx="53331">
                  <c:v>0.12664940467258001</c:v>
                </c:pt>
                <c:pt idx="53332">
                  <c:v>0.12768276557203501</c:v>
                </c:pt>
                <c:pt idx="53333">
                  <c:v>0.12936872073153599</c:v>
                </c:pt>
                <c:pt idx="53334">
                  <c:v>0.13097327953002799</c:v>
                </c:pt>
                <c:pt idx="53335">
                  <c:v>0.132560476618098</c:v>
                </c:pt>
                <c:pt idx="53336">
                  <c:v>0.134752380033623</c:v>
                </c:pt>
                <c:pt idx="53337">
                  <c:v>0.13667171699925099</c:v>
                </c:pt>
                <c:pt idx="53338">
                  <c:v>0.13950520622143001</c:v>
                </c:pt>
                <c:pt idx="53339">
                  <c:v>0.14150640462664599</c:v>
                </c:pt>
                <c:pt idx="53340">
                  <c:v>0.14443021256472999</c:v>
                </c:pt>
                <c:pt idx="53341">
                  <c:v>0.14717523880528199</c:v>
                </c:pt>
                <c:pt idx="53342">
                  <c:v>0.150384689076035</c:v>
                </c:pt>
                <c:pt idx="53343">
                  <c:v>0.15351679584952899</c:v>
                </c:pt>
                <c:pt idx="53344">
                  <c:v>0.15617422441123199</c:v>
                </c:pt>
                <c:pt idx="53345">
                  <c:v>0.159701957992021</c:v>
                </c:pt>
                <c:pt idx="53346">
                  <c:v>0.162900051163194</c:v>
                </c:pt>
                <c:pt idx="53347">
                  <c:v>0.166627564240243</c:v>
                </c:pt>
                <c:pt idx="53348">
                  <c:v>0.170080618347518</c:v>
                </c:pt>
                <c:pt idx="53349">
                  <c:v>0.173409450643255</c:v>
                </c:pt>
                <c:pt idx="53350">
                  <c:v>0.17707016173943499</c:v>
                </c:pt>
                <c:pt idx="53351">
                  <c:v>0.18077037590654199</c:v>
                </c:pt>
                <c:pt idx="53352">
                  <c:v>0.18461108842819901</c:v>
                </c:pt>
                <c:pt idx="53353">
                  <c:v>0.188229132513381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9372544"/>
        <c:axId val="239378432"/>
      </c:scatterChart>
      <c:valAx>
        <c:axId val="239372544"/>
        <c:scaling>
          <c:orientation val="minMax"/>
          <c:max val="30"/>
          <c:min val="0"/>
        </c:scaling>
        <c:delete val="0"/>
        <c:axPos val="b"/>
        <c:numFmt formatCode="General" sourceLinked="1"/>
        <c:majorTickMark val="out"/>
        <c:minorTickMark val="none"/>
        <c:tickLblPos val="nextTo"/>
        <c:crossAx val="239378432"/>
        <c:crossesAt val="-1"/>
        <c:crossBetween val="midCat"/>
      </c:valAx>
      <c:valAx>
        <c:axId val="239378432"/>
        <c:scaling>
          <c:orientation val="minMax"/>
          <c:max val="1"/>
          <c:min val="-1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Acceleration (g)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239372544"/>
        <c:crosses val="autoZero"/>
        <c:crossBetween val="midCat"/>
      </c:val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2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Bridge Acceleration Comparison (Span 3 - Mid-span)</a:t>
            </a:r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3"/>
          <c:order val="0"/>
          <c:tx>
            <c:v>Simulated</c:v>
          </c:tx>
          <c:marker>
            <c:symbol val="none"/>
          </c:marker>
          <c:xVal>
            <c:numRef>
              <c:f>'bridge response'!$A$12:$A$452</c:f>
              <c:numCache>
                <c:formatCode>General</c:formatCode>
                <c:ptCount val="441"/>
                <c:pt idx="0">
                  <c:v>0</c:v>
                </c:pt>
                <c:pt idx="1">
                  <c:v>7.1167099999999997E-2</c:v>
                </c:pt>
                <c:pt idx="2">
                  <c:v>0.14233399999999999</c:v>
                </c:pt>
                <c:pt idx="3">
                  <c:v>0.213501</c:v>
                </c:pt>
                <c:pt idx="4">
                  <c:v>0.28466900000000001</c:v>
                </c:pt>
                <c:pt idx="5">
                  <c:v>0.35583599999999999</c:v>
                </c:pt>
                <c:pt idx="6">
                  <c:v>0.42700300000000002</c:v>
                </c:pt>
                <c:pt idx="7">
                  <c:v>0.49817</c:v>
                </c:pt>
                <c:pt idx="8">
                  <c:v>0.56933699999999998</c:v>
                </c:pt>
                <c:pt idx="9">
                  <c:v>0.64050399999999996</c:v>
                </c:pt>
                <c:pt idx="10">
                  <c:v>0.71167100000000005</c:v>
                </c:pt>
                <c:pt idx="11">
                  <c:v>0.78283899999999995</c:v>
                </c:pt>
                <c:pt idx="12">
                  <c:v>0.85400600000000004</c:v>
                </c:pt>
                <c:pt idx="13">
                  <c:v>0.92517300000000002</c:v>
                </c:pt>
                <c:pt idx="14">
                  <c:v>0.99634</c:v>
                </c:pt>
                <c:pt idx="15">
                  <c:v>1.06751</c:v>
                </c:pt>
                <c:pt idx="16">
                  <c:v>1.1386700000000001</c:v>
                </c:pt>
                <c:pt idx="17">
                  <c:v>1.20984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</c:v>
                </c:pt>
                <c:pt idx="21">
                  <c:v>1.49451</c:v>
                </c:pt>
                <c:pt idx="22">
                  <c:v>1.56568</c:v>
                </c:pt>
                <c:pt idx="23">
                  <c:v>1.6368400000000001</c:v>
                </c:pt>
                <c:pt idx="24">
                  <c:v>1.70801</c:v>
                </c:pt>
                <c:pt idx="25">
                  <c:v>1.77918</c:v>
                </c:pt>
                <c:pt idx="26">
                  <c:v>1.8503499999999999</c:v>
                </c:pt>
                <c:pt idx="27">
                  <c:v>1.9215100000000001</c:v>
                </c:pt>
                <c:pt idx="28">
                  <c:v>1.99268</c:v>
                </c:pt>
                <c:pt idx="29">
                  <c:v>2.06385</c:v>
                </c:pt>
                <c:pt idx="30">
                  <c:v>2.1350099999999999</c:v>
                </c:pt>
                <c:pt idx="31">
                  <c:v>2.2061799999999998</c:v>
                </c:pt>
                <c:pt idx="32">
                  <c:v>2.2773500000000002</c:v>
                </c:pt>
                <c:pt idx="33">
                  <c:v>2.3485200000000002</c:v>
                </c:pt>
                <c:pt idx="34">
                  <c:v>2.4196800000000001</c:v>
                </c:pt>
                <c:pt idx="35">
                  <c:v>2.49085</c:v>
                </c:pt>
                <c:pt idx="36">
                  <c:v>2.56202</c:v>
                </c:pt>
                <c:pt idx="37">
                  <c:v>2.6331799999999999</c:v>
                </c:pt>
                <c:pt idx="38">
                  <c:v>2.7043499999999998</c:v>
                </c:pt>
                <c:pt idx="39">
                  <c:v>2.7755200000000002</c:v>
                </c:pt>
                <c:pt idx="40">
                  <c:v>2.8466900000000002</c:v>
                </c:pt>
                <c:pt idx="41">
                  <c:v>2.9178500000000001</c:v>
                </c:pt>
                <c:pt idx="42">
                  <c:v>2.98902</c:v>
                </c:pt>
                <c:pt idx="43">
                  <c:v>3.06019</c:v>
                </c:pt>
                <c:pt idx="44">
                  <c:v>3.1313499999999999</c:v>
                </c:pt>
                <c:pt idx="45">
                  <c:v>3.2025199999999998</c:v>
                </c:pt>
                <c:pt idx="46">
                  <c:v>3.2736900000000002</c:v>
                </c:pt>
                <c:pt idx="47">
                  <c:v>3.3448600000000002</c:v>
                </c:pt>
                <c:pt idx="48">
                  <c:v>3.4160200000000001</c:v>
                </c:pt>
                <c:pt idx="49">
                  <c:v>3.48719</c:v>
                </c:pt>
                <c:pt idx="50">
                  <c:v>3.55836</c:v>
                </c:pt>
                <c:pt idx="51">
                  <c:v>3.6295199999999999</c:v>
                </c:pt>
                <c:pt idx="52">
                  <c:v>3.7006899999999998</c:v>
                </c:pt>
                <c:pt idx="53">
                  <c:v>3.7718600000000002</c:v>
                </c:pt>
                <c:pt idx="54">
                  <c:v>3.8430300000000002</c:v>
                </c:pt>
                <c:pt idx="55">
                  <c:v>3.9141900000000001</c:v>
                </c:pt>
                <c:pt idx="56">
                  <c:v>3.98536</c:v>
                </c:pt>
                <c:pt idx="57">
                  <c:v>4.0565300000000004</c:v>
                </c:pt>
                <c:pt idx="58">
                  <c:v>4.1276900000000003</c:v>
                </c:pt>
                <c:pt idx="59">
                  <c:v>4.1988599999999998</c:v>
                </c:pt>
                <c:pt idx="60">
                  <c:v>4.2700300000000002</c:v>
                </c:pt>
                <c:pt idx="61">
                  <c:v>4.3411999999999997</c:v>
                </c:pt>
                <c:pt idx="62">
                  <c:v>4.4123599999999996</c:v>
                </c:pt>
                <c:pt idx="63">
                  <c:v>4.48353</c:v>
                </c:pt>
                <c:pt idx="64">
                  <c:v>4.5547000000000004</c:v>
                </c:pt>
                <c:pt idx="65">
                  <c:v>4.6258600000000003</c:v>
                </c:pt>
                <c:pt idx="66">
                  <c:v>4.6970299999999998</c:v>
                </c:pt>
                <c:pt idx="67">
                  <c:v>4.7682000000000002</c:v>
                </c:pt>
                <c:pt idx="68">
                  <c:v>4.8393699999999997</c:v>
                </c:pt>
                <c:pt idx="69">
                  <c:v>4.9105299999999996</c:v>
                </c:pt>
                <c:pt idx="70">
                  <c:v>4.9817</c:v>
                </c:pt>
                <c:pt idx="71">
                  <c:v>5.0528700000000004</c:v>
                </c:pt>
                <c:pt idx="72">
                  <c:v>5.1240300000000003</c:v>
                </c:pt>
                <c:pt idx="73">
                  <c:v>5.1951999999999998</c:v>
                </c:pt>
                <c:pt idx="74">
                  <c:v>5.2663700000000002</c:v>
                </c:pt>
                <c:pt idx="75">
                  <c:v>5.3375399999999997</c:v>
                </c:pt>
                <c:pt idx="76">
                  <c:v>5.4086999999999996</c:v>
                </c:pt>
                <c:pt idx="77">
                  <c:v>5.47987</c:v>
                </c:pt>
                <c:pt idx="78">
                  <c:v>5.5510400000000004</c:v>
                </c:pt>
                <c:pt idx="79">
                  <c:v>5.6222000000000003</c:v>
                </c:pt>
                <c:pt idx="80">
                  <c:v>5.6933699999999998</c:v>
                </c:pt>
                <c:pt idx="81">
                  <c:v>5.7645400000000002</c:v>
                </c:pt>
                <c:pt idx="82">
                  <c:v>5.8357099999999997</c:v>
                </c:pt>
                <c:pt idx="83">
                  <c:v>5.9068699999999996</c:v>
                </c:pt>
                <c:pt idx="84">
                  <c:v>5.97804</c:v>
                </c:pt>
                <c:pt idx="85">
                  <c:v>6.0492100000000004</c:v>
                </c:pt>
                <c:pt idx="86">
                  <c:v>6.1203700000000003</c:v>
                </c:pt>
                <c:pt idx="87">
                  <c:v>6.1915399999999998</c:v>
                </c:pt>
                <c:pt idx="88">
                  <c:v>6.2627100000000002</c:v>
                </c:pt>
                <c:pt idx="89">
                  <c:v>6.3338799999999997</c:v>
                </c:pt>
                <c:pt idx="90">
                  <c:v>6.4050399999999996</c:v>
                </c:pt>
                <c:pt idx="91">
                  <c:v>6.47621</c:v>
                </c:pt>
                <c:pt idx="92">
                  <c:v>6.5473800000000004</c:v>
                </c:pt>
                <c:pt idx="93">
                  <c:v>6.6185400000000003</c:v>
                </c:pt>
                <c:pt idx="94">
                  <c:v>6.6897099999999998</c:v>
                </c:pt>
                <c:pt idx="95">
                  <c:v>6.7608800000000002</c:v>
                </c:pt>
                <c:pt idx="96">
                  <c:v>6.8320499999999997</c:v>
                </c:pt>
                <c:pt idx="97">
                  <c:v>6.9032099999999996</c:v>
                </c:pt>
                <c:pt idx="98">
                  <c:v>6.97438</c:v>
                </c:pt>
                <c:pt idx="99">
                  <c:v>7.0455500000000004</c:v>
                </c:pt>
                <c:pt idx="100">
                  <c:v>7.1167100000000003</c:v>
                </c:pt>
                <c:pt idx="101">
                  <c:v>7.1878799999999998</c:v>
                </c:pt>
                <c:pt idx="102">
                  <c:v>7.2590500000000002</c:v>
                </c:pt>
                <c:pt idx="103">
                  <c:v>7.3302199999999997</c:v>
                </c:pt>
                <c:pt idx="104">
                  <c:v>7.4013799999999996</c:v>
                </c:pt>
                <c:pt idx="105">
                  <c:v>7.47255</c:v>
                </c:pt>
                <c:pt idx="106">
                  <c:v>7.5437200000000004</c:v>
                </c:pt>
                <c:pt idx="107">
                  <c:v>7.6148800000000003</c:v>
                </c:pt>
                <c:pt idx="108">
                  <c:v>7.6860499999999998</c:v>
                </c:pt>
                <c:pt idx="109">
                  <c:v>7.7572200000000002</c:v>
                </c:pt>
                <c:pt idx="110">
                  <c:v>7.8283899999999997</c:v>
                </c:pt>
                <c:pt idx="111">
                  <c:v>7.8995499999999996</c:v>
                </c:pt>
                <c:pt idx="112">
                  <c:v>7.97072</c:v>
                </c:pt>
                <c:pt idx="113">
                  <c:v>8.0418900000000004</c:v>
                </c:pt>
                <c:pt idx="114">
                  <c:v>8.1130499999999994</c:v>
                </c:pt>
                <c:pt idx="115">
                  <c:v>8.1842199999999998</c:v>
                </c:pt>
                <c:pt idx="116">
                  <c:v>8.2553900000000002</c:v>
                </c:pt>
                <c:pt idx="117">
                  <c:v>8.3265600000000006</c:v>
                </c:pt>
                <c:pt idx="118">
                  <c:v>8.3977199999999996</c:v>
                </c:pt>
                <c:pt idx="119">
                  <c:v>8.46889</c:v>
                </c:pt>
                <c:pt idx="120">
                  <c:v>8.5400600000000004</c:v>
                </c:pt>
                <c:pt idx="121">
                  <c:v>8.6112199999999994</c:v>
                </c:pt>
                <c:pt idx="122">
                  <c:v>8.6823899999999998</c:v>
                </c:pt>
                <c:pt idx="123">
                  <c:v>8.7535600000000002</c:v>
                </c:pt>
                <c:pt idx="124">
                  <c:v>8.8247300000000006</c:v>
                </c:pt>
                <c:pt idx="125">
                  <c:v>8.8958899999999996</c:v>
                </c:pt>
                <c:pt idx="126">
                  <c:v>8.96706</c:v>
                </c:pt>
                <c:pt idx="127">
                  <c:v>9.0382300000000004</c:v>
                </c:pt>
                <c:pt idx="128">
                  <c:v>9.1093899999999994</c:v>
                </c:pt>
                <c:pt idx="129">
                  <c:v>9.1805599999999998</c:v>
                </c:pt>
                <c:pt idx="130">
                  <c:v>9.2517300000000002</c:v>
                </c:pt>
                <c:pt idx="131">
                  <c:v>9.3229000000000006</c:v>
                </c:pt>
                <c:pt idx="132">
                  <c:v>9.3940599999999996</c:v>
                </c:pt>
                <c:pt idx="133">
                  <c:v>9.46523</c:v>
                </c:pt>
                <c:pt idx="134">
                  <c:v>9.5364000000000004</c:v>
                </c:pt>
                <c:pt idx="135">
                  <c:v>9.6075599999999994</c:v>
                </c:pt>
                <c:pt idx="136">
                  <c:v>9.6787299999999998</c:v>
                </c:pt>
                <c:pt idx="137">
                  <c:v>9.7499000000000002</c:v>
                </c:pt>
                <c:pt idx="138">
                  <c:v>9.8210700000000006</c:v>
                </c:pt>
                <c:pt idx="139">
                  <c:v>9.8922299999999996</c:v>
                </c:pt>
                <c:pt idx="140">
                  <c:v>9.9634</c:v>
                </c:pt>
                <c:pt idx="141">
                  <c:v>10.034599999999999</c:v>
                </c:pt>
                <c:pt idx="142">
                  <c:v>10.105700000000001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10.3192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10.5327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10.7462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10.9597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11.386699999999999</c:v>
                </c:pt>
                <c:pt idx="161">
                  <c:v>11.4579</c:v>
                </c:pt>
                <c:pt idx="162">
                  <c:v>11.5291</c:v>
                </c:pt>
                <c:pt idx="163">
                  <c:v>11.600199999999999</c:v>
                </c:pt>
                <c:pt idx="164">
                  <c:v>11.6714</c:v>
                </c:pt>
                <c:pt idx="165">
                  <c:v>11.742599999999999</c:v>
                </c:pt>
                <c:pt idx="166">
                  <c:v>11.813700000000001</c:v>
                </c:pt>
                <c:pt idx="167">
                  <c:v>11.8849</c:v>
                </c:pt>
                <c:pt idx="168">
                  <c:v>11.956099999999999</c:v>
                </c:pt>
                <c:pt idx="169">
                  <c:v>12.027200000000001</c:v>
                </c:pt>
                <c:pt idx="170">
                  <c:v>12.0984</c:v>
                </c:pt>
                <c:pt idx="171">
                  <c:v>12.169600000000001</c:v>
                </c:pt>
                <c:pt idx="172">
                  <c:v>12.2407</c:v>
                </c:pt>
                <c:pt idx="173">
                  <c:v>12.3119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12.525399999999999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12.738899999999999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12.952400000000001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13.165900000000001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13.3794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13.5929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13.8064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14.0199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14.446899999999999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14.660399999999999</c:v>
                </c:pt>
                <c:pt idx="207">
                  <c:v>14.7316</c:v>
                </c:pt>
                <c:pt idx="208">
                  <c:v>14.8028</c:v>
                </c:pt>
                <c:pt idx="209">
                  <c:v>14.873900000000001</c:v>
                </c:pt>
                <c:pt idx="210">
                  <c:v>14.9451</c:v>
                </c:pt>
                <c:pt idx="211">
                  <c:v>15.016299999999999</c:v>
                </c:pt>
                <c:pt idx="212">
                  <c:v>15.087400000000001</c:v>
                </c:pt>
                <c:pt idx="213">
                  <c:v>15.1586</c:v>
                </c:pt>
                <c:pt idx="214">
                  <c:v>15.229799999999999</c:v>
                </c:pt>
                <c:pt idx="215">
                  <c:v>15.3009</c:v>
                </c:pt>
                <c:pt idx="216">
                  <c:v>15.3721</c:v>
                </c:pt>
                <c:pt idx="217">
                  <c:v>15.443300000000001</c:v>
                </c:pt>
                <c:pt idx="218">
                  <c:v>15.5144</c:v>
                </c:pt>
                <c:pt idx="219">
                  <c:v>15.585599999999999</c:v>
                </c:pt>
                <c:pt idx="220">
                  <c:v>15.6568</c:v>
                </c:pt>
                <c:pt idx="221">
                  <c:v>15.7279</c:v>
                </c:pt>
                <c:pt idx="222">
                  <c:v>15.799099999999999</c:v>
                </c:pt>
                <c:pt idx="223">
                  <c:v>15.8703</c:v>
                </c:pt>
                <c:pt idx="224">
                  <c:v>15.9414</c:v>
                </c:pt>
                <c:pt idx="225">
                  <c:v>16.012599999999999</c:v>
                </c:pt>
                <c:pt idx="226">
                  <c:v>16.0838</c:v>
                </c:pt>
                <c:pt idx="227">
                  <c:v>16.154900000000001</c:v>
                </c:pt>
                <c:pt idx="228">
                  <c:v>16.226099999999999</c:v>
                </c:pt>
                <c:pt idx="229">
                  <c:v>16.2973</c:v>
                </c:pt>
                <c:pt idx="230">
                  <c:v>16.368400000000001</c:v>
                </c:pt>
                <c:pt idx="231">
                  <c:v>16.439599999999999</c:v>
                </c:pt>
                <c:pt idx="232">
                  <c:v>16.5108</c:v>
                </c:pt>
                <c:pt idx="233">
                  <c:v>16.581900000000001</c:v>
                </c:pt>
                <c:pt idx="234">
                  <c:v>16.653099999999998</c:v>
                </c:pt>
                <c:pt idx="235">
                  <c:v>16.724299999999999</c:v>
                </c:pt>
                <c:pt idx="236">
                  <c:v>16.795400000000001</c:v>
                </c:pt>
                <c:pt idx="237">
                  <c:v>16.866599999999998</c:v>
                </c:pt>
                <c:pt idx="238">
                  <c:v>16.937799999999999</c:v>
                </c:pt>
                <c:pt idx="239">
                  <c:v>17.008900000000001</c:v>
                </c:pt>
                <c:pt idx="240">
                  <c:v>17.080100000000002</c:v>
                </c:pt>
                <c:pt idx="241">
                  <c:v>17.151299999999999</c:v>
                </c:pt>
                <c:pt idx="242">
                  <c:v>17.2224</c:v>
                </c:pt>
                <c:pt idx="243">
                  <c:v>17.293600000000001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17.507100000000001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17.720600000000001</c:v>
                </c:pt>
                <c:pt idx="250">
                  <c:v>17.791799999999999</c:v>
                </c:pt>
                <c:pt idx="251">
                  <c:v>17.863</c:v>
                </c:pt>
                <c:pt idx="252">
                  <c:v>17.934100000000001</c:v>
                </c:pt>
                <c:pt idx="253">
                  <c:v>18.005299999999998</c:v>
                </c:pt>
                <c:pt idx="254">
                  <c:v>18.076499999999999</c:v>
                </c:pt>
                <c:pt idx="255">
                  <c:v>18.147600000000001</c:v>
                </c:pt>
                <c:pt idx="256">
                  <c:v>18.218800000000002</c:v>
                </c:pt>
                <c:pt idx="257">
                  <c:v>18.29</c:v>
                </c:pt>
                <c:pt idx="258">
                  <c:v>18.3611</c:v>
                </c:pt>
                <c:pt idx="259">
                  <c:v>18.432300000000001</c:v>
                </c:pt>
                <c:pt idx="260">
                  <c:v>18.503499999999999</c:v>
                </c:pt>
                <c:pt idx="261">
                  <c:v>18.5746</c:v>
                </c:pt>
                <c:pt idx="262">
                  <c:v>18.645800000000001</c:v>
                </c:pt>
                <c:pt idx="263">
                  <c:v>18.716999999999999</c:v>
                </c:pt>
                <c:pt idx="264">
                  <c:v>18.7881</c:v>
                </c:pt>
                <c:pt idx="265">
                  <c:v>18.859300000000001</c:v>
                </c:pt>
                <c:pt idx="266">
                  <c:v>18.930499999999999</c:v>
                </c:pt>
                <c:pt idx="267">
                  <c:v>19.0016</c:v>
                </c:pt>
                <c:pt idx="268">
                  <c:v>19.072800000000001</c:v>
                </c:pt>
                <c:pt idx="269">
                  <c:v>19.143999999999998</c:v>
                </c:pt>
                <c:pt idx="270">
                  <c:v>19.2151</c:v>
                </c:pt>
                <c:pt idx="271">
                  <c:v>19.286300000000001</c:v>
                </c:pt>
                <c:pt idx="272">
                  <c:v>19.357500000000002</c:v>
                </c:pt>
                <c:pt idx="273">
                  <c:v>19.428599999999999</c:v>
                </c:pt>
                <c:pt idx="274">
                  <c:v>19.4998</c:v>
                </c:pt>
                <c:pt idx="275">
                  <c:v>19.571000000000002</c:v>
                </c:pt>
                <c:pt idx="276">
                  <c:v>19.642099999999999</c:v>
                </c:pt>
                <c:pt idx="277">
                  <c:v>19.7133</c:v>
                </c:pt>
                <c:pt idx="278">
                  <c:v>19.784500000000001</c:v>
                </c:pt>
                <c:pt idx="279">
                  <c:v>19.855599999999999</c:v>
                </c:pt>
                <c:pt idx="280">
                  <c:v>19.9268</c:v>
                </c:pt>
                <c:pt idx="281">
                  <c:v>19.998000000000001</c:v>
                </c:pt>
                <c:pt idx="282">
                  <c:v>20.069099999999999</c:v>
                </c:pt>
                <c:pt idx="283">
                  <c:v>20.1403</c:v>
                </c:pt>
                <c:pt idx="284">
                  <c:v>20.211500000000001</c:v>
                </c:pt>
                <c:pt idx="285">
                  <c:v>20.282599999999999</c:v>
                </c:pt>
                <c:pt idx="286">
                  <c:v>20.3538</c:v>
                </c:pt>
                <c:pt idx="287">
                  <c:v>20.425000000000001</c:v>
                </c:pt>
                <c:pt idx="288">
                  <c:v>20.496099999999998</c:v>
                </c:pt>
                <c:pt idx="289">
                  <c:v>20.567299999999999</c:v>
                </c:pt>
                <c:pt idx="290">
                  <c:v>20.638500000000001</c:v>
                </c:pt>
                <c:pt idx="291">
                  <c:v>20.709599999999998</c:v>
                </c:pt>
                <c:pt idx="292">
                  <c:v>20.780799999999999</c:v>
                </c:pt>
                <c:pt idx="293">
                  <c:v>20.852</c:v>
                </c:pt>
                <c:pt idx="294">
                  <c:v>20.923100000000002</c:v>
                </c:pt>
                <c:pt idx="295">
                  <c:v>20.994299999999999</c:v>
                </c:pt>
                <c:pt idx="296">
                  <c:v>21.0655</c:v>
                </c:pt>
                <c:pt idx="297">
                  <c:v>21.136600000000001</c:v>
                </c:pt>
                <c:pt idx="298">
                  <c:v>21.207799999999999</c:v>
                </c:pt>
                <c:pt idx="299">
                  <c:v>21.279</c:v>
                </c:pt>
                <c:pt idx="300">
                  <c:v>21.350100000000001</c:v>
                </c:pt>
                <c:pt idx="301">
                  <c:v>21.421299999999999</c:v>
                </c:pt>
                <c:pt idx="302">
                  <c:v>21.4925</c:v>
                </c:pt>
                <c:pt idx="303">
                  <c:v>21.563600000000001</c:v>
                </c:pt>
                <c:pt idx="304">
                  <c:v>21.634799999999998</c:v>
                </c:pt>
                <c:pt idx="305">
                  <c:v>21.706</c:v>
                </c:pt>
                <c:pt idx="306">
                  <c:v>21.777100000000001</c:v>
                </c:pt>
                <c:pt idx="307">
                  <c:v>21.848299999999998</c:v>
                </c:pt>
                <c:pt idx="308">
                  <c:v>21.919499999999999</c:v>
                </c:pt>
                <c:pt idx="309">
                  <c:v>21.990600000000001</c:v>
                </c:pt>
                <c:pt idx="310">
                  <c:v>22.061800000000002</c:v>
                </c:pt>
                <c:pt idx="311">
                  <c:v>22.132999999999999</c:v>
                </c:pt>
                <c:pt idx="312">
                  <c:v>22.2041</c:v>
                </c:pt>
                <c:pt idx="313">
                  <c:v>22.275300000000001</c:v>
                </c:pt>
                <c:pt idx="314">
                  <c:v>22.346499999999999</c:v>
                </c:pt>
                <c:pt idx="315">
                  <c:v>22.4177</c:v>
                </c:pt>
                <c:pt idx="316">
                  <c:v>22.488800000000001</c:v>
                </c:pt>
                <c:pt idx="317">
                  <c:v>22.56</c:v>
                </c:pt>
                <c:pt idx="318">
                  <c:v>22.6312</c:v>
                </c:pt>
                <c:pt idx="319">
                  <c:v>22.702300000000001</c:v>
                </c:pt>
                <c:pt idx="320">
                  <c:v>22.773499999999999</c:v>
                </c:pt>
                <c:pt idx="321">
                  <c:v>22.8447</c:v>
                </c:pt>
                <c:pt idx="322">
                  <c:v>22.915800000000001</c:v>
                </c:pt>
                <c:pt idx="323">
                  <c:v>22.986999999999998</c:v>
                </c:pt>
                <c:pt idx="324">
                  <c:v>23.058199999999999</c:v>
                </c:pt>
                <c:pt idx="325">
                  <c:v>23.129300000000001</c:v>
                </c:pt>
                <c:pt idx="326">
                  <c:v>23.200500000000002</c:v>
                </c:pt>
                <c:pt idx="327">
                  <c:v>23.271699999999999</c:v>
                </c:pt>
                <c:pt idx="328">
                  <c:v>23.3428</c:v>
                </c:pt>
                <c:pt idx="329">
                  <c:v>23.414000000000001</c:v>
                </c:pt>
                <c:pt idx="330">
                  <c:v>23.485199999999999</c:v>
                </c:pt>
                <c:pt idx="331">
                  <c:v>23.5563</c:v>
                </c:pt>
                <c:pt idx="332">
                  <c:v>23.627500000000001</c:v>
                </c:pt>
                <c:pt idx="333">
                  <c:v>23.698699999999999</c:v>
                </c:pt>
                <c:pt idx="334">
                  <c:v>23.7698</c:v>
                </c:pt>
                <c:pt idx="335">
                  <c:v>23.841000000000001</c:v>
                </c:pt>
                <c:pt idx="336">
                  <c:v>23.912199999999999</c:v>
                </c:pt>
                <c:pt idx="337">
                  <c:v>23.9833</c:v>
                </c:pt>
                <c:pt idx="338">
                  <c:v>24.054500000000001</c:v>
                </c:pt>
                <c:pt idx="339">
                  <c:v>24.125699999999998</c:v>
                </c:pt>
                <c:pt idx="340">
                  <c:v>24.1968</c:v>
                </c:pt>
                <c:pt idx="341">
                  <c:v>24.268000000000001</c:v>
                </c:pt>
                <c:pt idx="342">
                  <c:v>24.339200000000002</c:v>
                </c:pt>
                <c:pt idx="343">
                  <c:v>24.410299999999999</c:v>
                </c:pt>
                <c:pt idx="344">
                  <c:v>24.4815</c:v>
                </c:pt>
                <c:pt idx="345">
                  <c:v>24.552700000000002</c:v>
                </c:pt>
                <c:pt idx="346">
                  <c:v>24.623799999999999</c:v>
                </c:pt>
                <c:pt idx="347">
                  <c:v>24.695</c:v>
                </c:pt>
                <c:pt idx="348">
                  <c:v>24.766200000000001</c:v>
                </c:pt>
                <c:pt idx="349">
                  <c:v>24.837299999999999</c:v>
                </c:pt>
                <c:pt idx="350">
                  <c:v>24.9085</c:v>
                </c:pt>
                <c:pt idx="351">
                  <c:v>24.979700000000001</c:v>
                </c:pt>
                <c:pt idx="352">
                  <c:v>25.050799999999999</c:v>
                </c:pt>
                <c:pt idx="353">
                  <c:v>25.122</c:v>
                </c:pt>
                <c:pt idx="354">
                  <c:v>25.193200000000001</c:v>
                </c:pt>
                <c:pt idx="355">
                  <c:v>25.264299999999999</c:v>
                </c:pt>
                <c:pt idx="356">
                  <c:v>25.3355</c:v>
                </c:pt>
                <c:pt idx="357">
                  <c:v>25.406700000000001</c:v>
                </c:pt>
                <c:pt idx="358">
                  <c:v>25.477799999999998</c:v>
                </c:pt>
                <c:pt idx="359">
                  <c:v>25.548999999999999</c:v>
                </c:pt>
                <c:pt idx="360">
                  <c:v>25.620200000000001</c:v>
                </c:pt>
                <c:pt idx="361">
                  <c:v>25.691299999999998</c:v>
                </c:pt>
                <c:pt idx="362">
                  <c:v>25.762499999999999</c:v>
                </c:pt>
                <c:pt idx="363">
                  <c:v>25.8337</c:v>
                </c:pt>
                <c:pt idx="364">
                  <c:v>25.904800000000002</c:v>
                </c:pt>
                <c:pt idx="365">
                  <c:v>25.975999999999999</c:v>
                </c:pt>
                <c:pt idx="366">
                  <c:v>26.0472</c:v>
                </c:pt>
                <c:pt idx="367">
                  <c:v>26.118300000000001</c:v>
                </c:pt>
                <c:pt idx="368">
                  <c:v>26.189499999999999</c:v>
                </c:pt>
                <c:pt idx="369">
                  <c:v>26.2607</c:v>
                </c:pt>
                <c:pt idx="370">
                  <c:v>26.331800000000001</c:v>
                </c:pt>
                <c:pt idx="371">
                  <c:v>26.402999999999999</c:v>
                </c:pt>
                <c:pt idx="372">
                  <c:v>26.4742</c:v>
                </c:pt>
                <c:pt idx="373">
                  <c:v>26.545300000000001</c:v>
                </c:pt>
                <c:pt idx="374">
                  <c:v>26.616499999999998</c:v>
                </c:pt>
                <c:pt idx="375">
                  <c:v>26.6877</c:v>
                </c:pt>
                <c:pt idx="376">
                  <c:v>26.758800000000001</c:v>
                </c:pt>
                <c:pt idx="377">
                  <c:v>26.83</c:v>
                </c:pt>
                <c:pt idx="378">
                  <c:v>26.901199999999999</c:v>
                </c:pt>
                <c:pt idx="379">
                  <c:v>26.972300000000001</c:v>
                </c:pt>
                <c:pt idx="380">
                  <c:v>27.043500000000002</c:v>
                </c:pt>
                <c:pt idx="381">
                  <c:v>27.114699999999999</c:v>
                </c:pt>
                <c:pt idx="382">
                  <c:v>27.1858</c:v>
                </c:pt>
                <c:pt idx="383">
                  <c:v>27.257000000000001</c:v>
                </c:pt>
                <c:pt idx="384">
                  <c:v>27.328199999999999</c:v>
                </c:pt>
                <c:pt idx="385">
                  <c:v>27.3994</c:v>
                </c:pt>
                <c:pt idx="386">
                  <c:v>27.470500000000001</c:v>
                </c:pt>
                <c:pt idx="387">
                  <c:v>27.541699999999999</c:v>
                </c:pt>
                <c:pt idx="388">
                  <c:v>27.6129</c:v>
                </c:pt>
                <c:pt idx="389">
                  <c:v>27.684000000000001</c:v>
                </c:pt>
                <c:pt idx="390">
                  <c:v>27.755199999999999</c:v>
                </c:pt>
                <c:pt idx="391">
                  <c:v>27.8264</c:v>
                </c:pt>
                <c:pt idx="392">
                  <c:v>27.897500000000001</c:v>
                </c:pt>
                <c:pt idx="393">
                  <c:v>27.968699999999998</c:v>
                </c:pt>
                <c:pt idx="394">
                  <c:v>28.039899999999999</c:v>
                </c:pt>
                <c:pt idx="395">
                  <c:v>28.111000000000001</c:v>
                </c:pt>
                <c:pt idx="396">
                  <c:v>28.182200000000002</c:v>
                </c:pt>
                <c:pt idx="397">
                  <c:v>28.253399999999999</c:v>
                </c:pt>
                <c:pt idx="398">
                  <c:v>28.3245</c:v>
                </c:pt>
                <c:pt idx="399">
                  <c:v>28.395700000000001</c:v>
                </c:pt>
                <c:pt idx="400">
                  <c:v>28.466899999999999</c:v>
                </c:pt>
                <c:pt idx="401">
                  <c:v>28.538</c:v>
                </c:pt>
                <c:pt idx="402">
                  <c:v>28.609200000000001</c:v>
                </c:pt>
                <c:pt idx="403">
                  <c:v>28.680399999999999</c:v>
                </c:pt>
                <c:pt idx="404">
                  <c:v>28.7515</c:v>
                </c:pt>
                <c:pt idx="405">
                  <c:v>28.822700000000001</c:v>
                </c:pt>
                <c:pt idx="406">
                  <c:v>28.893899999999999</c:v>
                </c:pt>
                <c:pt idx="407">
                  <c:v>28.965</c:v>
                </c:pt>
                <c:pt idx="408">
                  <c:v>29.036200000000001</c:v>
                </c:pt>
                <c:pt idx="409">
                  <c:v>29.107399999999998</c:v>
                </c:pt>
                <c:pt idx="410">
                  <c:v>29.1785</c:v>
                </c:pt>
                <c:pt idx="411">
                  <c:v>29.249700000000001</c:v>
                </c:pt>
                <c:pt idx="412">
                  <c:v>29.320900000000002</c:v>
                </c:pt>
                <c:pt idx="413">
                  <c:v>29.391999999999999</c:v>
                </c:pt>
                <c:pt idx="414">
                  <c:v>29.463200000000001</c:v>
                </c:pt>
                <c:pt idx="415">
                  <c:v>29.534400000000002</c:v>
                </c:pt>
                <c:pt idx="416">
                  <c:v>29.605499999999999</c:v>
                </c:pt>
                <c:pt idx="417">
                  <c:v>29.6767</c:v>
                </c:pt>
                <c:pt idx="418">
                  <c:v>29.747900000000001</c:v>
                </c:pt>
                <c:pt idx="419">
                  <c:v>29.818999999999999</c:v>
                </c:pt>
                <c:pt idx="420">
                  <c:v>29.8902</c:v>
                </c:pt>
                <c:pt idx="421">
                  <c:v>29.961400000000001</c:v>
                </c:pt>
                <c:pt idx="422">
                  <c:v>30.032499999999999</c:v>
                </c:pt>
                <c:pt idx="423">
                  <c:v>30.1037</c:v>
                </c:pt>
                <c:pt idx="424">
                  <c:v>30.174900000000001</c:v>
                </c:pt>
                <c:pt idx="425">
                  <c:v>30.245999999999999</c:v>
                </c:pt>
                <c:pt idx="426">
                  <c:v>30.3172</c:v>
                </c:pt>
                <c:pt idx="427">
                  <c:v>30.388400000000001</c:v>
                </c:pt>
                <c:pt idx="428">
                  <c:v>30.459499999999998</c:v>
                </c:pt>
                <c:pt idx="429">
                  <c:v>30.5307</c:v>
                </c:pt>
                <c:pt idx="430">
                  <c:v>30.601900000000001</c:v>
                </c:pt>
                <c:pt idx="431">
                  <c:v>30.672999999999998</c:v>
                </c:pt>
                <c:pt idx="432">
                  <c:v>30.744199999999999</c:v>
                </c:pt>
                <c:pt idx="433">
                  <c:v>30.8154</c:v>
                </c:pt>
                <c:pt idx="434">
                  <c:v>30.886500000000002</c:v>
                </c:pt>
                <c:pt idx="435">
                  <c:v>30.957699999999999</c:v>
                </c:pt>
                <c:pt idx="436">
                  <c:v>31.0289</c:v>
                </c:pt>
                <c:pt idx="437">
                  <c:v>31.1</c:v>
                </c:pt>
                <c:pt idx="438">
                  <c:v>31.171199999999999</c:v>
                </c:pt>
                <c:pt idx="439">
                  <c:v>31.2424</c:v>
                </c:pt>
                <c:pt idx="440">
                  <c:v>31.313500000000001</c:v>
                </c:pt>
              </c:numCache>
            </c:numRef>
          </c:xVal>
          <c:yVal>
            <c:numRef>
              <c:f>'bridge response'!$AF$12:$AF$452</c:f>
              <c:numCache>
                <c:formatCode>General</c:formatCode>
                <c:ptCount val="44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2.3928649068322985E-143</c:v>
                </c:pt>
                <c:pt idx="6">
                  <c:v>2.3379632505175984E-141</c:v>
                </c:pt>
                <c:pt idx="7">
                  <c:v>5.0931159420289861E-140</c:v>
                </c:pt>
                <c:pt idx="8">
                  <c:v>-1.4446920289855074E-140</c:v>
                </c:pt>
                <c:pt idx="9">
                  <c:v>-2.3530874741200831E-137</c:v>
                </c:pt>
                <c:pt idx="10">
                  <c:v>-4.8210144927536239E-136</c:v>
                </c:pt>
                <c:pt idx="11">
                  <c:v>4.7645186335403732E-136</c:v>
                </c:pt>
                <c:pt idx="12">
                  <c:v>2.6603519668737062E-133</c:v>
                </c:pt>
                <c:pt idx="13">
                  <c:v>5.5096273291925468E-132</c:v>
                </c:pt>
                <c:pt idx="14">
                  <c:v>-1.2492520703933749E-132</c:v>
                </c:pt>
                <c:pt idx="15">
                  <c:v>-2.409459109730849E-129</c:v>
                </c:pt>
                <c:pt idx="16">
                  <c:v>-5.1744565217391306E-128</c:v>
                </c:pt>
                <c:pt idx="17">
                  <c:v>7.3443064182194621E-128</c:v>
                </c:pt>
                <c:pt idx="18">
                  <c:v>2.6352743271221533E-125</c:v>
                </c:pt>
                <c:pt idx="19">
                  <c:v>5.0446428571428582E-124</c:v>
                </c:pt>
                <c:pt idx="20">
                  <c:v>-5.9782608695652179E-124</c:v>
                </c:pt>
                <c:pt idx="21">
                  <c:v>-2.5987318840579711E-121</c:v>
                </c:pt>
                <c:pt idx="22">
                  <c:v>-5.6489906832298136E-120</c:v>
                </c:pt>
                <c:pt idx="23">
                  <c:v>7.5830745341614915E-120</c:v>
                </c:pt>
                <c:pt idx="24">
                  <c:v>2.5757789855072462E-117</c:v>
                </c:pt>
                <c:pt idx="25">
                  <c:v>4.8524068322981366E-116</c:v>
                </c:pt>
                <c:pt idx="26">
                  <c:v>-1.0837551759834368E-115</c:v>
                </c:pt>
                <c:pt idx="27">
                  <c:v>-2.9044772256728779E-113</c:v>
                </c:pt>
                <c:pt idx="28">
                  <c:v>-5.7954968944099377E-112</c:v>
                </c:pt>
                <c:pt idx="29">
                  <c:v>8.048110766045549E-112</c:v>
                </c:pt>
                <c:pt idx="30">
                  <c:v>2.5138172877846792E-109</c:v>
                </c:pt>
                <c:pt idx="31">
                  <c:v>5.1790890269151139E-108</c:v>
                </c:pt>
                <c:pt idx="32">
                  <c:v>-1.1325569358178055E-107</c:v>
                </c:pt>
                <c:pt idx="33">
                  <c:v>-2.7627587991718428E-105</c:v>
                </c:pt>
                <c:pt idx="34">
                  <c:v>-5.6121635610766045E-104</c:v>
                </c:pt>
                <c:pt idx="35">
                  <c:v>1.111358695652174E-103</c:v>
                </c:pt>
                <c:pt idx="36">
                  <c:v>2.7832298136645963E-101</c:v>
                </c:pt>
                <c:pt idx="37">
                  <c:v>5.4331521739130436E-100</c:v>
                </c:pt>
                <c:pt idx="38">
                  <c:v>-1.4844746376811595E-99</c:v>
                </c:pt>
                <c:pt idx="39">
                  <c:v>-2.7972308488612838E-97</c:v>
                </c:pt>
                <c:pt idx="40">
                  <c:v>-5.4005434782608698E-96</c:v>
                </c:pt>
                <c:pt idx="41">
                  <c:v>1.8223084886128367E-95</c:v>
                </c:pt>
                <c:pt idx="42">
                  <c:v>2.8972049689440996E-93</c:v>
                </c:pt>
                <c:pt idx="43">
                  <c:v>5.5421325051759836E-92</c:v>
                </c:pt>
                <c:pt idx="44">
                  <c:v>-1.6160688405797103E-91</c:v>
                </c:pt>
                <c:pt idx="45">
                  <c:v>-2.722748447204969E-89</c:v>
                </c:pt>
                <c:pt idx="46">
                  <c:v>-5.3322204968944107E-88</c:v>
                </c:pt>
                <c:pt idx="47">
                  <c:v>2.3308333333333335E-87</c:v>
                </c:pt>
                <c:pt idx="48">
                  <c:v>3.1897774327122157E-85</c:v>
                </c:pt>
                <c:pt idx="49">
                  <c:v>5.6826863354037271E-84</c:v>
                </c:pt>
                <c:pt idx="50">
                  <c:v>-1.9612267080745343E-83</c:v>
                </c:pt>
                <c:pt idx="51">
                  <c:v>-3.0198757763975154E-81</c:v>
                </c:pt>
                <c:pt idx="52">
                  <c:v>-5.2467391304347827E-80</c:v>
                </c:pt>
                <c:pt idx="53">
                  <c:v>2.4024456521739132E-79</c:v>
                </c:pt>
                <c:pt idx="54">
                  <c:v>3.2643892339544512E-77</c:v>
                </c:pt>
                <c:pt idx="55">
                  <c:v>6.0818840579710149E-76</c:v>
                </c:pt>
                <c:pt idx="56">
                  <c:v>-1.8888302277432714E-75</c:v>
                </c:pt>
                <c:pt idx="57">
                  <c:v>-2.8696169772256728E-73</c:v>
                </c:pt>
                <c:pt idx="58">
                  <c:v>-5.4930900621118014E-72</c:v>
                </c:pt>
                <c:pt idx="59">
                  <c:v>3.3012163561076604E-71</c:v>
                </c:pt>
                <c:pt idx="60">
                  <c:v>3.3010351966873712E-69</c:v>
                </c:pt>
                <c:pt idx="61">
                  <c:v>5.4935041407867492E-68</c:v>
                </c:pt>
                <c:pt idx="62">
                  <c:v>-2.5304787784679091E-67</c:v>
                </c:pt>
                <c:pt idx="63">
                  <c:v>-3.0929089026915115E-65</c:v>
                </c:pt>
                <c:pt idx="64">
                  <c:v>-5.7805124223602488E-64</c:v>
                </c:pt>
                <c:pt idx="65">
                  <c:v>3.6901656314699794E-63</c:v>
                </c:pt>
                <c:pt idx="66">
                  <c:v>3.5955486542443071E-61</c:v>
                </c:pt>
                <c:pt idx="67">
                  <c:v>5.3521997929606628E-60</c:v>
                </c:pt>
                <c:pt idx="68">
                  <c:v>-2.3185584886128368E-59</c:v>
                </c:pt>
                <c:pt idx="69">
                  <c:v>-3.3280020703933752E-57</c:v>
                </c:pt>
                <c:pt idx="70">
                  <c:v>-7.0234213250517599E-56</c:v>
                </c:pt>
                <c:pt idx="71">
                  <c:v>3.6739648033126298E-55</c:v>
                </c:pt>
                <c:pt idx="72">
                  <c:v>2.7761387163561081E-53</c:v>
                </c:pt>
                <c:pt idx="73">
                  <c:v>3.9067546583850936E-52</c:v>
                </c:pt>
                <c:pt idx="74">
                  <c:v>-4.6588768115942034E-51</c:v>
                </c:pt>
                <c:pt idx="75">
                  <c:v>-4.6169513457556941E-49</c:v>
                </c:pt>
                <c:pt idx="76">
                  <c:v>-7.3456004140786751E-48</c:v>
                </c:pt>
                <c:pt idx="77">
                  <c:v>1.8967572463768117E-47</c:v>
                </c:pt>
                <c:pt idx="78">
                  <c:v>2.6243012422360252E-45</c:v>
                </c:pt>
                <c:pt idx="79">
                  <c:v>5.5570910973084895E-44</c:v>
                </c:pt>
                <c:pt idx="80">
                  <c:v>-4.853933747412008E-43</c:v>
                </c:pt>
                <c:pt idx="81">
                  <c:v>-3.9772774327122151E-41</c:v>
                </c:pt>
                <c:pt idx="82">
                  <c:v>-5.8738354037267093E-40</c:v>
                </c:pt>
                <c:pt idx="83">
                  <c:v>3.7523809523809525E-39</c:v>
                </c:pt>
                <c:pt idx="84">
                  <c:v>3.554968944099379E-37</c:v>
                </c:pt>
                <c:pt idx="85">
                  <c:v>6.2045031055900628E-36</c:v>
                </c:pt>
                <c:pt idx="86">
                  <c:v>-4.9125000000000002E-35</c:v>
                </c:pt>
                <c:pt idx="87">
                  <c:v>-3.6677018633540372E-33</c:v>
                </c:pt>
                <c:pt idx="88">
                  <c:v>-5.4743012422360245E-32</c:v>
                </c:pt>
                <c:pt idx="89">
                  <c:v>4.4596014492753627E-31</c:v>
                </c:pt>
                <c:pt idx="90">
                  <c:v>3.8604296066252587E-29</c:v>
                </c:pt>
                <c:pt idx="91">
                  <c:v>6.4250000000000012E-28</c:v>
                </c:pt>
                <c:pt idx="92">
                  <c:v>-4.6306159420289862E-27</c:v>
                </c:pt>
                <c:pt idx="93">
                  <c:v>-3.2661749482401659E-25</c:v>
                </c:pt>
                <c:pt idx="94">
                  <c:v>-4.9595496894409933E-24</c:v>
                </c:pt>
                <c:pt idx="95">
                  <c:v>5.3106625258799177E-23</c:v>
                </c:pt>
                <c:pt idx="96">
                  <c:v>3.9694099378881989E-21</c:v>
                </c:pt>
                <c:pt idx="97">
                  <c:v>6.1262422360248451E-20</c:v>
                </c:pt>
                <c:pt idx="98">
                  <c:v>-4.4589285714285718E-19</c:v>
                </c:pt>
                <c:pt idx="99">
                  <c:v>-2.4943348861283646E-17</c:v>
                </c:pt>
                <c:pt idx="100">
                  <c:v>-6.5434265010351977E-16</c:v>
                </c:pt>
                <c:pt idx="101">
                  <c:v>9.0526397515527949E-15</c:v>
                </c:pt>
                <c:pt idx="102">
                  <c:v>4.4736801242236029E-13</c:v>
                </c:pt>
                <c:pt idx="103">
                  <c:v>4.3931159420289858E-12</c:v>
                </c:pt>
                <c:pt idx="104">
                  <c:v>-1.331516563146998E-11</c:v>
                </c:pt>
                <c:pt idx="105">
                  <c:v>-3.1774068322981367E-9</c:v>
                </c:pt>
                <c:pt idx="106">
                  <c:v>-8.7938923395445143E-8</c:v>
                </c:pt>
                <c:pt idx="107">
                  <c:v>1.7967365424430643E-5</c:v>
                </c:pt>
                <c:pt idx="108">
                  <c:v>5.2889492753623191E-5</c:v>
                </c:pt>
                <c:pt idx="109">
                  <c:v>3.0733695652173919E-5</c:v>
                </c:pt>
                <c:pt idx="110">
                  <c:v>-2.8693581780538303E-5</c:v>
                </c:pt>
                <c:pt idx="111">
                  <c:v>2.6003881987577641E-4</c:v>
                </c:pt>
                <c:pt idx="112">
                  <c:v>6.9557712215320905E-4</c:v>
                </c:pt>
                <c:pt idx="113">
                  <c:v>-4.8078416149068324E-4</c:v>
                </c:pt>
                <c:pt idx="114">
                  <c:v>-2.4220341614906832E-3</c:v>
                </c:pt>
                <c:pt idx="115">
                  <c:v>-5.3343167701863355E-4</c:v>
                </c:pt>
                <c:pt idx="116">
                  <c:v>4.2791666666666672E-3</c:v>
                </c:pt>
                <c:pt idx="117">
                  <c:v>2.6712732919254661E-3</c:v>
                </c:pt>
                <c:pt idx="118">
                  <c:v>-4.5479037267080746E-3</c:v>
                </c:pt>
                <c:pt idx="119">
                  <c:v>-4.6888975155279502E-3</c:v>
                </c:pt>
                <c:pt idx="120">
                  <c:v>2.7342908902691513E-3</c:v>
                </c:pt>
                <c:pt idx="121">
                  <c:v>4.7575051759834374E-3</c:v>
                </c:pt>
                <c:pt idx="122">
                  <c:v>-8.8735507246376821E-4</c:v>
                </c:pt>
                <c:pt idx="123">
                  <c:v>-3.3049689440993791E-3</c:v>
                </c:pt>
                <c:pt idx="124">
                  <c:v>6.5865942028985513E-4</c:v>
                </c:pt>
                <c:pt idx="125">
                  <c:v>3.2373188405797099E-3</c:v>
                </c:pt>
                <c:pt idx="126">
                  <c:v>-1.1607349896480333E-3</c:v>
                </c:pt>
                <c:pt idx="127">
                  <c:v>-6.120134575569358E-3</c:v>
                </c:pt>
                <c:pt idx="128">
                  <c:v>-1.1579606625258801E-3</c:v>
                </c:pt>
                <c:pt idx="129">
                  <c:v>9.2469979296066259E-3</c:v>
                </c:pt>
                <c:pt idx="130">
                  <c:v>6.5632246376811591E-3</c:v>
                </c:pt>
                <c:pt idx="131">
                  <c:v>-7.4316252587991721E-3</c:v>
                </c:pt>
                <c:pt idx="132">
                  <c:v>-1.143245341614907E-2</c:v>
                </c:pt>
                <c:pt idx="133">
                  <c:v>9.9996376811594214E-4</c:v>
                </c:pt>
                <c:pt idx="134">
                  <c:v>1.0294824016563148E-2</c:v>
                </c:pt>
                <c:pt idx="135">
                  <c:v>6.24860248447205E-3</c:v>
                </c:pt>
                <c:pt idx="136">
                  <c:v>-3.1337474120082818E-3</c:v>
                </c:pt>
                <c:pt idx="137">
                  <c:v>-8.3167184265010349E-3</c:v>
                </c:pt>
                <c:pt idx="138">
                  <c:v>-4.8906055900621121E-3</c:v>
                </c:pt>
                <c:pt idx="139">
                  <c:v>3.3587732919254662E-3</c:v>
                </c:pt>
                <c:pt idx="140">
                  <c:v>7.1114906832298137E-3</c:v>
                </c:pt>
                <c:pt idx="141">
                  <c:v>4.0641045548654251E-3</c:v>
                </c:pt>
                <c:pt idx="142">
                  <c:v>-1.7545471014492756E-3</c:v>
                </c:pt>
                <c:pt idx="143">
                  <c:v>-8.0437111801242231E-3</c:v>
                </c:pt>
                <c:pt idx="144">
                  <c:v>-6.1656573498964813E-3</c:v>
                </c:pt>
                <c:pt idx="145">
                  <c:v>5.7224637681159421E-3</c:v>
                </c:pt>
                <c:pt idx="146">
                  <c:v>1.0608333333333332E-2</c:v>
                </c:pt>
                <c:pt idx="147">
                  <c:v>1.9029632505175985E-4</c:v>
                </c:pt>
                <c:pt idx="148">
                  <c:v>-8.6981884057971016E-3</c:v>
                </c:pt>
                <c:pt idx="149">
                  <c:v>-4.1211956521739132E-3</c:v>
                </c:pt>
                <c:pt idx="150">
                  <c:v>2.4009187370600416E-3</c:v>
                </c:pt>
                <c:pt idx="151">
                  <c:v>4.3450051759834369E-3</c:v>
                </c:pt>
                <c:pt idx="152">
                  <c:v>2.1785998964803312E-3</c:v>
                </c:pt>
                <c:pt idx="153">
                  <c:v>-1.2242546583850931E-3</c:v>
                </c:pt>
                <c:pt idx="154">
                  <c:v>-8.5201863354037279E-4</c:v>
                </c:pt>
                <c:pt idx="155">
                  <c:v>-1.638232401656315E-4</c:v>
                </c:pt>
                <c:pt idx="156">
                  <c:v>-3.9982142857142864E-3</c:v>
                </c:pt>
                <c:pt idx="157">
                  <c:v>-3.6637422360248448E-3</c:v>
                </c:pt>
                <c:pt idx="158">
                  <c:v>4.6761128364389238E-3</c:v>
                </c:pt>
                <c:pt idx="159">
                  <c:v>9.6918995859213257E-3</c:v>
                </c:pt>
                <c:pt idx="160">
                  <c:v>5.5021997929606623E-4</c:v>
                </c:pt>
                <c:pt idx="161">
                  <c:v>-8.0277173913043485E-3</c:v>
                </c:pt>
                <c:pt idx="162">
                  <c:v>-4.6805641821946169E-3</c:v>
                </c:pt>
                <c:pt idx="163">
                  <c:v>-3.4697204968944101E-3</c:v>
                </c:pt>
                <c:pt idx="164">
                  <c:v>-4.4609213250517603E-3</c:v>
                </c:pt>
                <c:pt idx="165">
                  <c:v>1.2952510351966874E-2</c:v>
                </c:pt>
                <c:pt idx="166">
                  <c:v>2.629736024844721E-2</c:v>
                </c:pt>
                <c:pt idx="167">
                  <c:v>-1.1971868530020705E-3</c:v>
                </c:pt>
                <c:pt idx="168">
                  <c:v>-4.5019409937888194E-2</c:v>
                </c:pt>
                <c:pt idx="169">
                  <c:v>-3.1886645962732919E-2</c:v>
                </c:pt>
                <c:pt idx="170">
                  <c:v>4.2399327122153212E-2</c:v>
                </c:pt>
                <c:pt idx="171">
                  <c:v>6.5722049689440995E-2</c:v>
                </c:pt>
                <c:pt idx="172">
                  <c:v>-1.5366537267080748E-2</c:v>
                </c:pt>
                <c:pt idx="173">
                  <c:v>-8.4703933747412002E-2</c:v>
                </c:pt>
                <c:pt idx="174">
                  <c:v>-2.0054244306418223E-2</c:v>
                </c:pt>
                <c:pt idx="175">
                  <c:v>8.8399585921325061E-2</c:v>
                </c:pt>
                <c:pt idx="176">
                  <c:v>5.081961697722568E-2</c:v>
                </c:pt>
                <c:pt idx="177">
                  <c:v>-7.9100155279503107E-2</c:v>
                </c:pt>
                <c:pt idx="178">
                  <c:v>-8.547308488612837E-2</c:v>
                </c:pt>
                <c:pt idx="179">
                  <c:v>5.5850672877846792E-2</c:v>
                </c:pt>
                <c:pt idx="180">
                  <c:v>0.12041666666666669</c:v>
                </c:pt>
                <c:pt idx="181">
                  <c:v>-1.0440243271221533E-2</c:v>
                </c:pt>
                <c:pt idx="182">
                  <c:v>-0.13649275362318841</c:v>
                </c:pt>
                <c:pt idx="183">
                  <c:v>-5.1234730848861286E-2</c:v>
                </c:pt>
                <c:pt idx="184">
                  <c:v>0.1198597308488613</c:v>
                </c:pt>
                <c:pt idx="185">
                  <c:v>0.10634679089026915</c:v>
                </c:pt>
                <c:pt idx="186">
                  <c:v>-7.7320910973084883E-2</c:v>
                </c:pt>
                <c:pt idx="187">
                  <c:v>-0.14166356107660455</c:v>
                </c:pt>
                <c:pt idx="188">
                  <c:v>2.0553286749482404E-2</c:v>
                </c:pt>
                <c:pt idx="189">
                  <c:v>0.15578209109730851</c:v>
                </c:pt>
                <c:pt idx="190">
                  <c:v>4.8154761904761909E-2</c:v>
                </c:pt>
                <c:pt idx="191">
                  <c:v>-0.13741381987577639</c:v>
                </c:pt>
                <c:pt idx="192">
                  <c:v>-0.1164472049689441</c:v>
                </c:pt>
                <c:pt idx="193">
                  <c:v>7.5188405797101454E-2</c:v>
                </c:pt>
                <c:pt idx="194">
                  <c:v>0.14898498964803314</c:v>
                </c:pt>
                <c:pt idx="195">
                  <c:v>9.1872153209109735E-3</c:v>
                </c:pt>
                <c:pt idx="196">
                  <c:v>-0.12243193581780538</c:v>
                </c:pt>
                <c:pt idx="197">
                  <c:v>-6.4272515527950311E-2</c:v>
                </c:pt>
                <c:pt idx="198">
                  <c:v>6.3894151138716368E-2</c:v>
                </c:pt>
                <c:pt idx="199">
                  <c:v>6.4774327122153211E-2</c:v>
                </c:pt>
                <c:pt idx="200">
                  <c:v>-2.770910973084886E-2</c:v>
                </c:pt>
                <c:pt idx="201">
                  <c:v>-4.3289855072463773E-2</c:v>
                </c:pt>
                <c:pt idx="202">
                  <c:v>3.0814958592132506E-2</c:v>
                </c:pt>
                <c:pt idx="203">
                  <c:v>4.7947204968944106E-2</c:v>
                </c:pt>
                <c:pt idx="204">
                  <c:v>-3.5328416149068329E-2</c:v>
                </c:pt>
                <c:pt idx="205">
                  <c:v>-8.0860766045548649E-2</c:v>
                </c:pt>
                <c:pt idx="206">
                  <c:v>8.8506211180124235E-4</c:v>
                </c:pt>
                <c:pt idx="207">
                  <c:v>9.6269409937888212E-2</c:v>
                </c:pt>
                <c:pt idx="208">
                  <c:v>6.0631728778467911E-2</c:v>
                </c:pt>
                <c:pt idx="209">
                  <c:v>-5.9539078674948245E-2</c:v>
                </c:pt>
                <c:pt idx="210">
                  <c:v>-9.7920031055900636E-2</c:v>
                </c:pt>
                <c:pt idx="211">
                  <c:v>-9.5412525879917179E-3</c:v>
                </c:pt>
                <c:pt idx="212">
                  <c:v>7.8354037267080748E-2</c:v>
                </c:pt>
                <c:pt idx="213">
                  <c:v>5.6795289855072463E-2</c:v>
                </c:pt>
                <c:pt idx="214">
                  <c:v>-2.4511206004140789E-2</c:v>
                </c:pt>
                <c:pt idx="215">
                  <c:v>-5.1868530020703942E-2</c:v>
                </c:pt>
                <c:pt idx="216">
                  <c:v>-1.207355072463768E-2</c:v>
                </c:pt>
                <c:pt idx="217">
                  <c:v>1.854945652173913E-2</c:v>
                </c:pt>
                <c:pt idx="218">
                  <c:v>5.8017857142857151E-3</c:v>
                </c:pt>
                <c:pt idx="219">
                  <c:v>-3.2282867494824014E-3</c:v>
                </c:pt>
                <c:pt idx="220">
                  <c:v>1.763465320910973E-2</c:v>
                </c:pt>
                <c:pt idx="221">
                  <c:v>2.5640683229813666E-2</c:v>
                </c:pt>
                <c:pt idx="222">
                  <c:v>-1.3167779503105591E-2</c:v>
                </c:pt>
                <c:pt idx="223">
                  <c:v>-5.419772256728779E-2</c:v>
                </c:pt>
                <c:pt idx="224">
                  <c:v>-2.9209368530020707E-2</c:v>
                </c:pt>
                <c:pt idx="225">
                  <c:v>4.4011645962732923E-2</c:v>
                </c:pt>
                <c:pt idx="226">
                  <c:v>7.0577898550724646E-2</c:v>
                </c:pt>
                <c:pt idx="227">
                  <c:v>8.9777691511387162E-3</c:v>
                </c:pt>
                <c:pt idx="228">
                  <c:v>-6.5585144927536226E-2</c:v>
                </c:pt>
                <c:pt idx="229">
                  <c:v>-6.0035714285714289E-2</c:v>
                </c:pt>
                <c:pt idx="230">
                  <c:v>1.3552018633540374E-2</c:v>
                </c:pt>
                <c:pt idx="231">
                  <c:v>6.2524327122153223E-2</c:v>
                </c:pt>
                <c:pt idx="232">
                  <c:v>3.7761645962732925E-2</c:v>
                </c:pt>
                <c:pt idx="233">
                  <c:v>-1.7555848861283644E-2</c:v>
                </c:pt>
                <c:pt idx="234">
                  <c:v>-4.2051759834368534E-2</c:v>
                </c:pt>
                <c:pt idx="235">
                  <c:v>-2.7093426501035196E-2</c:v>
                </c:pt>
                <c:pt idx="236">
                  <c:v>1.4814233954451347E-3</c:v>
                </c:pt>
                <c:pt idx="237">
                  <c:v>2.72026397515528E-2</c:v>
                </c:pt>
                <c:pt idx="238">
                  <c:v>3.74314182194617E-2</c:v>
                </c:pt>
                <c:pt idx="239">
                  <c:v>1.4196066252587992E-2</c:v>
                </c:pt>
                <c:pt idx="240">
                  <c:v>-3.3020186335403733E-2</c:v>
                </c:pt>
                <c:pt idx="241">
                  <c:v>-5.3146221532091094E-2</c:v>
                </c:pt>
                <c:pt idx="242">
                  <c:v>-1.2127743271221533E-2</c:v>
                </c:pt>
                <c:pt idx="243">
                  <c:v>4.9815476190476195E-2</c:v>
                </c:pt>
                <c:pt idx="244">
                  <c:v>5.7427536231884062E-2</c:v>
                </c:pt>
                <c:pt idx="245">
                  <c:v>-5.3673136645962733E-3</c:v>
                </c:pt>
                <c:pt idx="246">
                  <c:v>-6.4574792960662528E-2</c:v>
                </c:pt>
                <c:pt idx="247">
                  <c:v>-4.3152950310559005E-2</c:v>
                </c:pt>
                <c:pt idx="248">
                  <c:v>3.134963768115942E-2</c:v>
                </c:pt>
                <c:pt idx="249">
                  <c:v>5.9175465838509321E-2</c:v>
                </c:pt>
                <c:pt idx="250">
                  <c:v>1.0392054865424431E-2</c:v>
                </c:pt>
                <c:pt idx="251">
                  <c:v>-3.8633540372670812E-2</c:v>
                </c:pt>
                <c:pt idx="252">
                  <c:v>-2.7418737060041408E-2</c:v>
                </c:pt>
                <c:pt idx="253">
                  <c:v>9.8559782608695651E-3</c:v>
                </c:pt>
                <c:pt idx="254">
                  <c:v>1.6705874741200829E-2</c:v>
                </c:pt>
                <c:pt idx="255">
                  <c:v>-1.5120678053830228E-3</c:v>
                </c:pt>
                <c:pt idx="256">
                  <c:v>-4.6796066252587998E-3</c:v>
                </c:pt>
                <c:pt idx="257">
                  <c:v>1.2867287784679089E-2</c:v>
                </c:pt>
                <c:pt idx="258">
                  <c:v>1.3951371635610768E-2</c:v>
                </c:pt>
                <c:pt idx="259">
                  <c:v>-1.6594332298136647E-2</c:v>
                </c:pt>
                <c:pt idx="260">
                  <c:v>-3.6126035196687369E-2</c:v>
                </c:pt>
                <c:pt idx="261">
                  <c:v>-5.1568840579710147E-3</c:v>
                </c:pt>
                <c:pt idx="262">
                  <c:v>4.1019927536231883E-2</c:v>
                </c:pt>
                <c:pt idx="263">
                  <c:v>3.7127846790890269E-2</c:v>
                </c:pt>
                <c:pt idx="264">
                  <c:v>-1.430253623188406E-2</c:v>
                </c:pt>
                <c:pt idx="265">
                  <c:v>-4.6744565217391308E-2</c:v>
                </c:pt>
                <c:pt idx="266">
                  <c:v>-2.3058152173913046E-2</c:v>
                </c:pt>
                <c:pt idx="267">
                  <c:v>2.2540760869565218E-2</c:v>
                </c:pt>
                <c:pt idx="268">
                  <c:v>3.7200310559006217E-2</c:v>
                </c:pt>
                <c:pt idx="269">
                  <c:v>1.196141304347826E-2</c:v>
                </c:pt>
                <c:pt idx="270">
                  <c:v>-1.8299974120082815E-2</c:v>
                </c:pt>
                <c:pt idx="271">
                  <c:v>-2.5057971014492753E-2</c:v>
                </c:pt>
                <c:pt idx="272">
                  <c:v>-1.0771247412008283E-2</c:v>
                </c:pt>
                <c:pt idx="273">
                  <c:v>9.1143374741200836E-3</c:v>
                </c:pt>
                <c:pt idx="274">
                  <c:v>2.1167313664596274E-2</c:v>
                </c:pt>
                <c:pt idx="275">
                  <c:v>1.6236904761904761E-2</c:v>
                </c:pt>
                <c:pt idx="276">
                  <c:v>-5.9237836438923398E-3</c:v>
                </c:pt>
                <c:pt idx="277">
                  <c:v>-2.6462474120082815E-2</c:v>
                </c:pt>
                <c:pt idx="278">
                  <c:v>-1.9253338509316771E-2</c:v>
                </c:pt>
                <c:pt idx="279">
                  <c:v>1.3364026915113871E-2</c:v>
                </c:pt>
                <c:pt idx="280">
                  <c:v>3.2919254658385098E-2</c:v>
                </c:pt>
                <c:pt idx="281">
                  <c:v>1.1975517598343687E-2</c:v>
                </c:pt>
                <c:pt idx="282">
                  <c:v>-2.4901397515527952E-2</c:v>
                </c:pt>
                <c:pt idx="283">
                  <c:v>-3.0183488612836443E-2</c:v>
                </c:pt>
                <c:pt idx="284">
                  <c:v>2.2138431677018633E-3</c:v>
                </c:pt>
                <c:pt idx="285">
                  <c:v>2.8955227743271222E-2</c:v>
                </c:pt>
                <c:pt idx="286">
                  <c:v>1.6859704968944102E-2</c:v>
                </c:pt>
                <c:pt idx="287">
                  <c:v>-1.2515372670807453E-2</c:v>
                </c:pt>
                <c:pt idx="288">
                  <c:v>-1.902461180124224E-2</c:v>
                </c:pt>
                <c:pt idx="289">
                  <c:v>-1.7156909937888199E-3</c:v>
                </c:pt>
                <c:pt idx="290">
                  <c:v>8.8310300207039352E-3</c:v>
                </c:pt>
                <c:pt idx="291">
                  <c:v>1.6722101449275363E-3</c:v>
                </c:pt>
                <c:pt idx="292">
                  <c:v>-3.5187111801242236E-3</c:v>
                </c:pt>
                <c:pt idx="293">
                  <c:v>5.4435817805383027E-3</c:v>
                </c:pt>
                <c:pt idx="294">
                  <c:v>1.1855020703933747E-2</c:v>
                </c:pt>
                <c:pt idx="295">
                  <c:v>-2.3920807453416152E-3</c:v>
                </c:pt>
                <c:pt idx="296">
                  <c:v>-2.1861956521739129E-2</c:v>
                </c:pt>
                <c:pt idx="297">
                  <c:v>-1.488123706004141E-2</c:v>
                </c:pt>
                <c:pt idx="298">
                  <c:v>1.5489363354037267E-2</c:v>
                </c:pt>
                <c:pt idx="299">
                  <c:v>2.9500517598343684E-2</c:v>
                </c:pt>
                <c:pt idx="300">
                  <c:v>7.1993271221532096E-3</c:v>
                </c:pt>
                <c:pt idx="301">
                  <c:v>-2.3421273291925466E-2</c:v>
                </c:pt>
                <c:pt idx="302">
                  <c:v>-2.5931935817805382E-2</c:v>
                </c:pt>
                <c:pt idx="303">
                  <c:v>2.9455486542443069E-5</c:v>
                </c:pt>
                <c:pt idx="304">
                  <c:v>2.2960170807453419E-2</c:v>
                </c:pt>
                <c:pt idx="305">
                  <c:v>1.8758178053830229E-2</c:v>
                </c:pt>
                <c:pt idx="306">
                  <c:v>-2.7378105590062114E-3</c:v>
                </c:pt>
                <c:pt idx="307">
                  <c:v>-1.6364880952380954E-2</c:v>
                </c:pt>
                <c:pt idx="308">
                  <c:v>-1.3989337474120083E-2</c:v>
                </c:pt>
                <c:pt idx="309">
                  <c:v>-2.434495341614907E-3</c:v>
                </c:pt>
                <c:pt idx="310">
                  <c:v>1.1970626293995859E-2</c:v>
                </c:pt>
                <c:pt idx="311">
                  <c:v>1.836565734989648E-2</c:v>
                </c:pt>
                <c:pt idx="312">
                  <c:v>5.5658126293995861E-3</c:v>
                </c:pt>
                <c:pt idx="313">
                  <c:v>-1.643159937888199E-2</c:v>
                </c:pt>
                <c:pt idx="314">
                  <c:v>-2.2014052795031058E-2</c:v>
                </c:pt>
                <c:pt idx="315">
                  <c:v>-2.1920936853002072E-3</c:v>
                </c:pt>
                <c:pt idx="316">
                  <c:v>2.2258643892339548E-2</c:v>
                </c:pt>
                <c:pt idx="317">
                  <c:v>2.2575388198757762E-2</c:v>
                </c:pt>
                <c:pt idx="318">
                  <c:v>-4.975258799171843E-3</c:v>
                </c:pt>
                <c:pt idx="319">
                  <c:v>-2.8156055900621119E-2</c:v>
                </c:pt>
                <c:pt idx="320">
                  <c:v>-1.6197567287784681E-2</c:v>
                </c:pt>
                <c:pt idx="321">
                  <c:v>1.4937836438923397E-2</c:v>
                </c:pt>
                <c:pt idx="322">
                  <c:v>2.428258281573499E-2</c:v>
                </c:pt>
                <c:pt idx="323">
                  <c:v>4.4386645962732922E-3</c:v>
                </c:pt>
                <c:pt idx="324">
                  <c:v>-1.4866951345755693E-2</c:v>
                </c:pt>
                <c:pt idx="325">
                  <c:v>-1.3080124223602486E-2</c:v>
                </c:pt>
                <c:pt idx="326">
                  <c:v>6.1476190476190485E-4</c:v>
                </c:pt>
                <c:pt idx="327">
                  <c:v>7.497256728778468E-3</c:v>
                </c:pt>
                <c:pt idx="328">
                  <c:v>3.2670031055900624E-3</c:v>
                </c:pt>
                <c:pt idx="329">
                  <c:v>-5.2503623188405795E-4</c:v>
                </c:pt>
                <c:pt idx="330">
                  <c:v>3.0505434782608699E-3</c:v>
                </c:pt>
                <c:pt idx="331">
                  <c:v>4.7938405797101451E-3</c:v>
                </c:pt>
                <c:pt idx="332">
                  <c:v>-6.2148809523809526E-3</c:v>
                </c:pt>
                <c:pt idx="333">
                  <c:v>-1.4574663561076605E-2</c:v>
                </c:pt>
                <c:pt idx="334">
                  <c:v>-3.8012939958592135E-3</c:v>
                </c:pt>
                <c:pt idx="335">
                  <c:v>1.4538017598343686E-2</c:v>
                </c:pt>
                <c:pt idx="336">
                  <c:v>1.7931884057971016E-2</c:v>
                </c:pt>
                <c:pt idx="337">
                  <c:v>1.0435300207039338E-3</c:v>
                </c:pt>
                <c:pt idx="338">
                  <c:v>-1.8826293995859212E-2</c:v>
                </c:pt>
                <c:pt idx="339">
                  <c:v>-1.8978209109730849E-2</c:v>
                </c:pt>
                <c:pt idx="340">
                  <c:v>1.804937888198758E-3</c:v>
                </c:pt>
                <c:pt idx="341">
                  <c:v>2.0831806418219464E-2</c:v>
                </c:pt>
                <c:pt idx="342">
                  <c:v>1.8434808488612838E-2</c:v>
                </c:pt>
                <c:pt idx="343">
                  <c:v>-3.1652432712215321E-3</c:v>
                </c:pt>
                <c:pt idx="344">
                  <c:v>-2.2862603519668741E-2</c:v>
                </c:pt>
                <c:pt idx="345">
                  <c:v>-1.8103649068322982E-2</c:v>
                </c:pt>
                <c:pt idx="346">
                  <c:v>7.2400621118012421E-3</c:v>
                </c:pt>
                <c:pt idx="347">
                  <c:v>2.3625284679089028E-2</c:v>
                </c:pt>
                <c:pt idx="348">
                  <c:v>1.4012370600414081E-2</c:v>
                </c:pt>
                <c:pt idx="349">
                  <c:v>-8.671376811594203E-3</c:v>
                </c:pt>
                <c:pt idx="350">
                  <c:v>-2.2429477225672879E-2</c:v>
                </c:pt>
                <c:pt idx="351">
                  <c:v>-1.2871454451345757E-2</c:v>
                </c:pt>
                <c:pt idx="352">
                  <c:v>1.2475284679089028E-2</c:v>
                </c:pt>
                <c:pt idx="353">
                  <c:v>2.2554580745341616E-2</c:v>
                </c:pt>
                <c:pt idx="354">
                  <c:v>4.3687370600414086E-3</c:v>
                </c:pt>
                <c:pt idx="355">
                  <c:v>-1.4495341614906834E-2</c:v>
                </c:pt>
                <c:pt idx="356">
                  <c:v>-1.2218348861283644E-2</c:v>
                </c:pt>
                <c:pt idx="357">
                  <c:v>-3.3596014492753628E-4</c:v>
                </c:pt>
                <c:pt idx="358">
                  <c:v>6.5688664596273288E-3</c:v>
                </c:pt>
                <c:pt idx="359">
                  <c:v>6.9551501035196688E-3</c:v>
                </c:pt>
                <c:pt idx="360">
                  <c:v>2.2652096273291927E-3</c:v>
                </c:pt>
                <c:pt idx="361">
                  <c:v>-1.7455926501035199E-3</c:v>
                </c:pt>
                <c:pt idx="362">
                  <c:v>-2.2758799171842649E-3</c:v>
                </c:pt>
                <c:pt idx="363">
                  <c:v>-5.2395186335403732E-3</c:v>
                </c:pt>
                <c:pt idx="364">
                  <c:v>-6.7687888198757771E-3</c:v>
                </c:pt>
                <c:pt idx="365">
                  <c:v>3.3234730848861285E-3</c:v>
                </c:pt>
                <c:pt idx="366">
                  <c:v>1.3851086956521739E-2</c:v>
                </c:pt>
                <c:pt idx="367">
                  <c:v>6.4870600414078687E-3</c:v>
                </c:pt>
                <c:pt idx="368">
                  <c:v>-9.9843426501035216E-3</c:v>
                </c:pt>
                <c:pt idx="369">
                  <c:v>-1.3591589026915114E-2</c:v>
                </c:pt>
                <c:pt idx="370">
                  <c:v>-1.6238690476190476E-3</c:v>
                </c:pt>
                <c:pt idx="371">
                  <c:v>1.0235119047619048E-2</c:v>
                </c:pt>
                <c:pt idx="372">
                  <c:v>9.5465838509316784E-3</c:v>
                </c:pt>
                <c:pt idx="373">
                  <c:v>-4.2863871635610768E-5</c:v>
                </c:pt>
                <c:pt idx="374">
                  <c:v>-6.4664078674948238E-3</c:v>
                </c:pt>
                <c:pt idx="375">
                  <c:v>-6.0778209109730846E-3</c:v>
                </c:pt>
                <c:pt idx="376">
                  <c:v>-3.1380434782608698E-3</c:v>
                </c:pt>
                <c:pt idx="377">
                  <c:v>1.4748990683229814E-3</c:v>
                </c:pt>
                <c:pt idx="378">
                  <c:v>7.5484989648033126E-3</c:v>
                </c:pt>
                <c:pt idx="379">
                  <c:v>8.7133799171842646E-3</c:v>
                </c:pt>
                <c:pt idx="380">
                  <c:v>4.2231625258799176E-4</c:v>
                </c:pt>
                <c:pt idx="381">
                  <c:v>-1.1918607660455487E-2</c:v>
                </c:pt>
                <c:pt idx="382">
                  <c:v>-1.4986516563147E-2</c:v>
                </c:pt>
                <c:pt idx="383">
                  <c:v>1.1285869565217392E-3</c:v>
                </c:pt>
                <c:pt idx="384">
                  <c:v>2.1547619047619052E-2</c:v>
                </c:pt>
                <c:pt idx="385">
                  <c:v>1.6475077639751555E-2</c:v>
                </c:pt>
                <c:pt idx="386">
                  <c:v>-1.1385843685300209E-2</c:v>
                </c:pt>
                <c:pt idx="387">
                  <c:v>-2.5271299171842652E-2</c:v>
                </c:pt>
                <c:pt idx="388">
                  <c:v>-8.1203416149068335E-3</c:v>
                </c:pt>
                <c:pt idx="389">
                  <c:v>1.6800388198757767E-2</c:v>
                </c:pt>
                <c:pt idx="390">
                  <c:v>2.0875258799171844E-2</c:v>
                </c:pt>
                <c:pt idx="391">
                  <c:v>7.6066770186335414E-4</c:v>
                </c:pt>
                <c:pt idx="392">
                  <c:v>-1.8648783643892341E-2</c:v>
                </c:pt>
                <c:pt idx="393">
                  <c:v>-1.207991718426501E-2</c:v>
                </c:pt>
                <c:pt idx="394">
                  <c:v>8.6772256728778474E-3</c:v>
                </c:pt>
                <c:pt idx="395">
                  <c:v>1.1219849896480331E-2</c:v>
                </c:pt>
                <c:pt idx="396">
                  <c:v>-3.0165113871635616E-3</c:v>
                </c:pt>
                <c:pt idx="397">
                  <c:v>-6.0012939958592141E-3</c:v>
                </c:pt>
                <c:pt idx="398">
                  <c:v>3.9800724637681162E-3</c:v>
                </c:pt>
                <c:pt idx="399">
                  <c:v>5.9702639751552794E-3</c:v>
                </c:pt>
                <c:pt idx="400">
                  <c:v>-3.9393374741200828E-3</c:v>
                </c:pt>
                <c:pt idx="401">
                  <c:v>-1.0637292960662527E-2</c:v>
                </c:pt>
                <c:pt idx="402">
                  <c:v>-2.7215838509316772E-3</c:v>
                </c:pt>
                <c:pt idx="403">
                  <c:v>1.2075776397515529E-2</c:v>
                </c:pt>
                <c:pt idx="404">
                  <c:v>1.2033747412008283E-2</c:v>
                </c:pt>
                <c:pt idx="405">
                  <c:v>-5.9526656314699798E-3</c:v>
                </c:pt>
                <c:pt idx="406">
                  <c:v>-1.5596066252587993E-2</c:v>
                </c:pt>
                <c:pt idx="407">
                  <c:v>-3.6079451345755694E-3</c:v>
                </c:pt>
                <c:pt idx="408">
                  <c:v>9.8772774327122153E-3</c:v>
                </c:pt>
                <c:pt idx="409">
                  <c:v>9.1744824016563153E-3</c:v>
                </c:pt>
                <c:pt idx="410">
                  <c:v>8.6748706004140795E-4</c:v>
                </c:pt>
                <c:pt idx="411">
                  <c:v>-6.8958333333333345E-3</c:v>
                </c:pt>
                <c:pt idx="412">
                  <c:v>-8.6968944099378893E-3</c:v>
                </c:pt>
                <c:pt idx="413">
                  <c:v>-1.0238198757763976E-3</c:v>
                </c:pt>
                <c:pt idx="414">
                  <c:v>8.2086956521739141E-3</c:v>
                </c:pt>
                <c:pt idx="415">
                  <c:v>7.5739130434782607E-3</c:v>
                </c:pt>
                <c:pt idx="416">
                  <c:v>-2.9177018633540377E-4</c:v>
                </c:pt>
                <c:pt idx="417">
                  <c:v>-6.3629658385093175E-3</c:v>
                </c:pt>
                <c:pt idx="418">
                  <c:v>-7.3372412008281575E-3</c:v>
                </c:pt>
                <c:pt idx="419">
                  <c:v>-2.2306521739130438E-3</c:v>
                </c:pt>
                <c:pt idx="420">
                  <c:v>6.4723861283643895E-3</c:v>
                </c:pt>
                <c:pt idx="421">
                  <c:v>9.7822204968944105E-3</c:v>
                </c:pt>
                <c:pt idx="422">
                  <c:v>2.7466097308488616E-3</c:v>
                </c:pt>
                <c:pt idx="423">
                  <c:v>-7.8159679089026927E-3</c:v>
                </c:pt>
                <c:pt idx="424">
                  <c:v>-1.0883695652173914E-2</c:v>
                </c:pt>
                <c:pt idx="425">
                  <c:v>-2.3820574534161492E-3</c:v>
                </c:pt>
                <c:pt idx="426">
                  <c:v>9.5065993788819893E-3</c:v>
                </c:pt>
                <c:pt idx="427">
                  <c:v>1.0884420289855073E-2</c:v>
                </c:pt>
                <c:pt idx="428">
                  <c:v>-8.4811076604554873E-4</c:v>
                </c:pt>
                <c:pt idx="429">
                  <c:v>-1.0964699792960664E-2</c:v>
                </c:pt>
                <c:pt idx="430">
                  <c:v>-5.8846532091097305E-3</c:v>
                </c:pt>
                <c:pt idx="431">
                  <c:v>6.3605331262939968E-3</c:v>
                </c:pt>
                <c:pt idx="432">
                  <c:v>6.4693840579710142E-3</c:v>
                </c:pt>
                <c:pt idx="433">
                  <c:v>-4.5434265010351966E-3</c:v>
                </c:pt>
                <c:pt idx="434">
                  <c:v>-5.474767080745342E-3</c:v>
                </c:pt>
                <c:pt idx="435">
                  <c:v>6.1972826086956522E-3</c:v>
                </c:pt>
                <c:pt idx="436">
                  <c:v>7.7720238095238103E-3</c:v>
                </c:pt>
                <c:pt idx="437">
                  <c:v>-5.6136904761904761E-3</c:v>
                </c:pt>
                <c:pt idx="438">
                  <c:v>-1.1114880952380952E-2</c:v>
                </c:pt>
                <c:pt idx="439">
                  <c:v>8.3002329192546586E-7</c:v>
                </c:pt>
                <c:pt idx="440">
                  <c:v>1.004435817805383E-2</c:v>
                </c:pt>
              </c:numCache>
            </c:numRef>
          </c:yVal>
          <c:smooth val="1"/>
        </c:ser>
        <c:ser>
          <c:idx val="1"/>
          <c:order val="1"/>
          <c:tx>
            <c:v>Field Measured</c:v>
          </c:tx>
          <c:marker>
            <c:symbol val="none"/>
          </c:marker>
          <c:xVal>
            <c:numRef>
              <c:f>field_results_compare!$D$7:$D$57962</c:f>
              <c:numCache>
                <c:formatCode>General</c:formatCode>
                <c:ptCount val="57956"/>
                <c:pt idx="0">
                  <c:v>2.75</c:v>
                </c:pt>
                <c:pt idx="1">
                  <c:v>2.750555345758269</c:v>
                </c:pt>
                <c:pt idx="2">
                  <c:v>2.751110691516538</c:v>
                </c:pt>
                <c:pt idx="3">
                  <c:v>2.751666037274807</c:v>
                </c:pt>
                <c:pt idx="4">
                  <c:v>2.752221383033076</c:v>
                </c:pt>
                <c:pt idx="5">
                  <c:v>2.7527767287913449</c:v>
                </c:pt>
                <c:pt idx="6">
                  <c:v>2.7533320745496139</c:v>
                </c:pt>
                <c:pt idx="7">
                  <c:v>2.7538874203078829</c:v>
                </c:pt>
                <c:pt idx="8">
                  <c:v>2.7544427660661519</c:v>
                </c:pt>
                <c:pt idx="9">
                  <c:v>2.7549981118244209</c:v>
                </c:pt>
                <c:pt idx="10">
                  <c:v>2.7555534575826899</c:v>
                </c:pt>
                <c:pt idx="11">
                  <c:v>2.7561088033409589</c:v>
                </c:pt>
                <c:pt idx="12">
                  <c:v>2.7566641490992279</c:v>
                </c:pt>
                <c:pt idx="13">
                  <c:v>2.7572194948574968</c:v>
                </c:pt>
                <c:pt idx="14">
                  <c:v>2.7577748406157658</c:v>
                </c:pt>
                <c:pt idx="15">
                  <c:v>2.7583301863740348</c:v>
                </c:pt>
                <c:pt idx="16">
                  <c:v>2.7588855321323038</c:v>
                </c:pt>
                <c:pt idx="17">
                  <c:v>2.7594408778905728</c:v>
                </c:pt>
                <c:pt idx="18">
                  <c:v>2.7599962236488418</c:v>
                </c:pt>
                <c:pt idx="19">
                  <c:v>2.7605515694071108</c:v>
                </c:pt>
                <c:pt idx="20">
                  <c:v>2.7611069151653798</c:v>
                </c:pt>
                <c:pt idx="21">
                  <c:v>2.7616622609236487</c:v>
                </c:pt>
                <c:pt idx="22">
                  <c:v>2.7622176066819177</c:v>
                </c:pt>
                <c:pt idx="23">
                  <c:v>2.7627729524401867</c:v>
                </c:pt>
                <c:pt idx="24">
                  <c:v>2.7633282981984557</c:v>
                </c:pt>
                <c:pt idx="25">
                  <c:v>2.7638836439567247</c:v>
                </c:pt>
                <c:pt idx="26">
                  <c:v>2.7644389897149937</c:v>
                </c:pt>
                <c:pt idx="27">
                  <c:v>2.7649943354732627</c:v>
                </c:pt>
                <c:pt idx="28">
                  <c:v>2.7655496812315317</c:v>
                </c:pt>
                <c:pt idx="29">
                  <c:v>2.7661050269898007</c:v>
                </c:pt>
                <c:pt idx="30">
                  <c:v>2.7666603727480696</c:v>
                </c:pt>
                <c:pt idx="31">
                  <c:v>2.7672157185063386</c:v>
                </c:pt>
                <c:pt idx="32">
                  <c:v>2.7677710642646076</c:v>
                </c:pt>
                <c:pt idx="33">
                  <c:v>2.7683264100228766</c:v>
                </c:pt>
                <c:pt idx="34">
                  <c:v>2.7688817557811456</c:v>
                </c:pt>
                <c:pt idx="35">
                  <c:v>2.7694371015394146</c:v>
                </c:pt>
                <c:pt idx="36">
                  <c:v>2.7699924472976836</c:v>
                </c:pt>
                <c:pt idx="37">
                  <c:v>2.7705477930559526</c:v>
                </c:pt>
                <c:pt idx="38">
                  <c:v>2.7711031388142215</c:v>
                </c:pt>
                <c:pt idx="39">
                  <c:v>2.7716584845724905</c:v>
                </c:pt>
                <c:pt idx="40">
                  <c:v>2.7722138303307595</c:v>
                </c:pt>
                <c:pt idx="41">
                  <c:v>2.7727691760890285</c:v>
                </c:pt>
                <c:pt idx="42">
                  <c:v>2.7733245218472975</c:v>
                </c:pt>
                <c:pt idx="43">
                  <c:v>2.7738798676055665</c:v>
                </c:pt>
                <c:pt idx="44">
                  <c:v>2.7744352133638355</c:v>
                </c:pt>
                <c:pt idx="45">
                  <c:v>2.7749905591221045</c:v>
                </c:pt>
                <c:pt idx="46">
                  <c:v>2.7755459048803734</c:v>
                </c:pt>
                <c:pt idx="47">
                  <c:v>2.7761012506386424</c:v>
                </c:pt>
                <c:pt idx="48">
                  <c:v>2.7766565963969114</c:v>
                </c:pt>
                <c:pt idx="49">
                  <c:v>2.7772119421551804</c:v>
                </c:pt>
                <c:pt idx="50">
                  <c:v>2.7777672879134494</c:v>
                </c:pt>
                <c:pt idx="51">
                  <c:v>2.7783226336717184</c:v>
                </c:pt>
                <c:pt idx="52">
                  <c:v>2.7788779794299874</c:v>
                </c:pt>
                <c:pt idx="53">
                  <c:v>2.7794333251882564</c:v>
                </c:pt>
                <c:pt idx="54">
                  <c:v>2.7799886709465254</c:v>
                </c:pt>
                <c:pt idx="55">
                  <c:v>2.7805440167047943</c:v>
                </c:pt>
                <c:pt idx="56">
                  <c:v>2.7810993624630633</c:v>
                </c:pt>
                <c:pt idx="57">
                  <c:v>2.7816547082213323</c:v>
                </c:pt>
                <c:pt idx="58">
                  <c:v>2.7822100539796013</c:v>
                </c:pt>
                <c:pt idx="59">
                  <c:v>2.7827653997378703</c:v>
                </c:pt>
                <c:pt idx="60">
                  <c:v>2.7833207454961393</c:v>
                </c:pt>
                <c:pt idx="61">
                  <c:v>2.7838760912544083</c:v>
                </c:pt>
                <c:pt idx="62">
                  <c:v>2.7844314370126773</c:v>
                </c:pt>
                <c:pt idx="63">
                  <c:v>2.7849867827709462</c:v>
                </c:pt>
                <c:pt idx="64">
                  <c:v>2.7855421285292152</c:v>
                </c:pt>
                <c:pt idx="65">
                  <c:v>2.7860974742874842</c:v>
                </c:pt>
                <c:pt idx="66">
                  <c:v>2.7866528200457532</c:v>
                </c:pt>
                <c:pt idx="67">
                  <c:v>2.7872081658040222</c:v>
                </c:pt>
                <c:pt idx="68">
                  <c:v>2.7877635115622912</c:v>
                </c:pt>
                <c:pt idx="69">
                  <c:v>2.7883188573205602</c:v>
                </c:pt>
                <c:pt idx="70">
                  <c:v>2.7888742030788292</c:v>
                </c:pt>
                <c:pt idx="71">
                  <c:v>2.7894295488370981</c:v>
                </c:pt>
                <c:pt idx="72">
                  <c:v>2.7899848945953671</c:v>
                </c:pt>
                <c:pt idx="73">
                  <c:v>2.7905402403536361</c:v>
                </c:pt>
                <c:pt idx="74">
                  <c:v>2.7910955861119051</c:v>
                </c:pt>
                <c:pt idx="75">
                  <c:v>2.7916509318701741</c:v>
                </c:pt>
                <c:pt idx="76">
                  <c:v>2.7922062776284431</c:v>
                </c:pt>
                <c:pt idx="77">
                  <c:v>2.7927616233867121</c:v>
                </c:pt>
                <c:pt idx="78">
                  <c:v>2.7933169691449811</c:v>
                </c:pt>
                <c:pt idx="79">
                  <c:v>2.7938723149032501</c:v>
                </c:pt>
                <c:pt idx="80">
                  <c:v>2.794427660661519</c:v>
                </c:pt>
                <c:pt idx="81">
                  <c:v>2.794983006419788</c:v>
                </c:pt>
                <c:pt idx="82">
                  <c:v>2.795538352178057</c:v>
                </c:pt>
                <c:pt idx="83">
                  <c:v>2.796093697936326</c:v>
                </c:pt>
                <c:pt idx="84">
                  <c:v>2.796649043694595</c:v>
                </c:pt>
                <c:pt idx="85">
                  <c:v>2.797204389452864</c:v>
                </c:pt>
                <c:pt idx="86">
                  <c:v>2.797759735211133</c:v>
                </c:pt>
                <c:pt idx="87">
                  <c:v>2.798315080969402</c:v>
                </c:pt>
                <c:pt idx="88">
                  <c:v>2.7988704267276709</c:v>
                </c:pt>
                <c:pt idx="89">
                  <c:v>2.7994257724859399</c:v>
                </c:pt>
                <c:pt idx="90">
                  <c:v>2.7999811182442089</c:v>
                </c:pt>
                <c:pt idx="91">
                  <c:v>2.8005364640024779</c:v>
                </c:pt>
                <c:pt idx="92">
                  <c:v>2.8010918097607469</c:v>
                </c:pt>
                <c:pt idx="93">
                  <c:v>2.8016471555190159</c:v>
                </c:pt>
                <c:pt idx="94">
                  <c:v>2.8022025012772849</c:v>
                </c:pt>
                <c:pt idx="95">
                  <c:v>2.8027578470355539</c:v>
                </c:pt>
                <c:pt idx="96">
                  <c:v>2.8033131927938229</c:v>
                </c:pt>
                <c:pt idx="97">
                  <c:v>2.8038685385520918</c:v>
                </c:pt>
                <c:pt idx="98">
                  <c:v>2.8044238843103608</c:v>
                </c:pt>
                <c:pt idx="99">
                  <c:v>2.8049792300686298</c:v>
                </c:pt>
                <c:pt idx="100">
                  <c:v>2.8055345758268988</c:v>
                </c:pt>
                <c:pt idx="101">
                  <c:v>2.8060899215851678</c:v>
                </c:pt>
                <c:pt idx="102">
                  <c:v>2.8066452673434368</c:v>
                </c:pt>
                <c:pt idx="103">
                  <c:v>2.8072006131017058</c:v>
                </c:pt>
                <c:pt idx="104">
                  <c:v>2.8077559588599748</c:v>
                </c:pt>
                <c:pt idx="105">
                  <c:v>2.8083113046182437</c:v>
                </c:pt>
                <c:pt idx="106">
                  <c:v>2.8088666503765127</c:v>
                </c:pt>
                <c:pt idx="107">
                  <c:v>2.8094219961347817</c:v>
                </c:pt>
                <c:pt idx="108">
                  <c:v>2.8099773418930507</c:v>
                </c:pt>
                <c:pt idx="109">
                  <c:v>2.8105326876513197</c:v>
                </c:pt>
                <c:pt idx="110">
                  <c:v>2.8110880334095887</c:v>
                </c:pt>
                <c:pt idx="111">
                  <c:v>2.8116433791678577</c:v>
                </c:pt>
                <c:pt idx="112">
                  <c:v>2.8121987249261267</c:v>
                </c:pt>
                <c:pt idx="113">
                  <c:v>2.8127540706843956</c:v>
                </c:pt>
                <c:pt idx="114">
                  <c:v>2.8133094164426646</c:v>
                </c:pt>
                <c:pt idx="115">
                  <c:v>2.8138647622009336</c:v>
                </c:pt>
                <c:pt idx="116">
                  <c:v>2.8144201079592026</c:v>
                </c:pt>
                <c:pt idx="117">
                  <c:v>2.8149754537174716</c:v>
                </c:pt>
                <c:pt idx="118">
                  <c:v>2.8155307994757406</c:v>
                </c:pt>
                <c:pt idx="119">
                  <c:v>2.8160861452340096</c:v>
                </c:pt>
                <c:pt idx="120">
                  <c:v>2.8166414909922786</c:v>
                </c:pt>
                <c:pt idx="121">
                  <c:v>2.8171968367505476</c:v>
                </c:pt>
                <c:pt idx="122">
                  <c:v>2.8177521825088165</c:v>
                </c:pt>
                <c:pt idx="123">
                  <c:v>2.8183075282670855</c:v>
                </c:pt>
                <c:pt idx="124">
                  <c:v>2.8188628740253545</c:v>
                </c:pt>
                <c:pt idx="125">
                  <c:v>2.8194182197836235</c:v>
                </c:pt>
                <c:pt idx="126">
                  <c:v>2.8199735655418925</c:v>
                </c:pt>
                <c:pt idx="127">
                  <c:v>2.8205289113001615</c:v>
                </c:pt>
                <c:pt idx="128">
                  <c:v>2.8210842570584305</c:v>
                </c:pt>
                <c:pt idx="129">
                  <c:v>2.8216396028166995</c:v>
                </c:pt>
                <c:pt idx="130">
                  <c:v>2.8221949485749684</c:v>
                </c:pt>
                <c:pt idx="131">
                  <c:v>2.8227502943332374</c:v>
                </c:pt>
                <c:pt idx="132">
                  <c:v>2.8233056400915064</c:v>
                </c:pt>
                <c:pt idx="133">
                  <c:v>2.8238609858497754</c:v>
                </c:pt>
                <c:pt idx="134">
                  <c:v>2.8244163316080444</c:v>
                </c:pt>
                <c:pt idx="135">
                  <c:v>2.8249716773663134</c:v>
                </c:pt>
                <c:pt idx="136">
                  <c:v>2.8255270231245824</c:v>
                </c:pt>
                <c:pt idx="137">
                  <c:v>2.8260823688828514</c:v>
                </c:pt>
                <c:pt idx="138">
                  <c:v>2.8266377146411203</c:v>
                </c:pt>
                <c:pt idx="139">
                  <c:v>2.8271930603993893</c:v>
                </c:pt>
                <c:pt idx="140">
                  <c:v>2.8277484061576583</c:v>
                </c:pt>
                <c:pt idx="141">
                  <c:v>2.8283037519159273</c:v>
                </c:pt>
                <c:pt idx="142">
                  <c:v>2.8288590976741963</c:v>
                </c:pt>
                <c:pt idx="143">
                  <c:v>2.8294144434324653</c:v>
                </c:pt>
                <c:pt idx="144">
                  <c:v>2.8299697891907343</c:v>
                </c:pt>
                <c:pt idx="145">
                  <c:v>2.8305251349490033</c:v>
                </c:pt>
                <c:pt idx="146">
                  <c:v>2.8310804807072723</c:v>
                </c:pt>
                <c:pt idx="147">
                  <c:v>2.8316358264655412</c:v>
                </c:pt>
                <c:pt idx="148">
                  <c:v>2.8321911722238102</c:v>
                </c:pt>
                <c:pt idx="149">
                  <c:v>2.8327465179820792</c:v>
                </c:pt>
                <c:pt idx="150">
                  <c:v>2.8333018637403482</c:v>
                </c:pt>
                <c:pt idx="151">
                  <c:v>2.8338572094986172</c:v>
                </c:pt>
                <c:pt idx="152">
                  <c:v>2.8344125552568862</c:v>
                </c:pt>
                <c:pt idx="153">
                  <c:v>2.8349679010151552</c:v>
                </c:pt>
                <c:pt idx="154">
                  <c:v>2.8355232467734242</c:v>
                </c:pt>
                <c:pt idx="155">
                  <c:v>2.8360785925316931</c:v>
                </c:pt>
                <c:pt idx="156">
                  <c:v>2.8366339382899621</c:v>
                </c:pt>
                <c:pt idx="157">
                  <c:v>2.8371892840482311</c:v>
                </c:pt>
                <c:pt idx="158">
                  <c:v>2.8377446298065001</c:v>
                </c:pt>
                <c:pt idx="159">
                  <c:v>2.8382999755647691</c:v>
                </c:pt>
                <c:pt idx="160">
                  <c:v>2.8388553213230381</c:v>
                </c:pt>
                <c:pt idx="161">
                  <c:v>2.8394106670813071</c:v>
                </c:pt>
                <c:pt idx="162">
                  <c:v>2.8399660128395761</c:v>
                </c:pt>
                <c:pt idx="163">
                  <c:v>2.840521358597845</c:v>
                </c:pt>
                <c:pt idx="164">
                  <c:v>2.841076704356114</c:v>
                </c:pt>
                <c:pt idx="165">
                  <c:v>2.841632050114383</c:v>
                </c:pt>
                <c:pt idx="166">
                  <c:v>2.842187395872652</c:v>
                </c:pt>
                <c:pt idx="167">
                  <c:v>2.842742741630921</c:v>
                </c:pt>
                <c:pt idx="168">
                  <c:v>2.84329808738919</c:v>
                </c:pt>
                <c:pt idx="169">
                  <c:v>2.843853433147459</c:v>
                </c:pt>
                <c:pt idx="170">
                  <c:v>2.844408778905728</c:v>
                </c:pt>
                <c:pt idx="171">
                  <c:v>2.844964124663997</c:v>
                </c:pt>
                <c:pt idx="172">
                  <c:v>2.8455194704222659</c:v>
                </c:pt>
                <c:pt idx="173">
                  <c:v>2.8460748161805349</c:v>
                </c:pt>
                <c:pt idx="174">
                  <c:v>2.8466301619388039</c:v>
                </c:pt>
                <c:pt idx="175">
                  <c:v>2.8471855076970729</c:v>
                </c:pt>
                <c:pt idx="176">
                  <c:v>2.8477408534553419</c:v>
                </c:pt>
                <c:pt idx="177">
                  <c:v>2.8482961992136109</c:v>
                </c:pt>
                <c:pt idx="178">
                  <c:v>2.8488515449718799</c:v>
                </c:pt>
                <c:pt idx="179">
                  <c:v>2.8494068907301489</c:v>
                </c:pt>
                <c:pt idx="180">
                  <c:v>2.8499622364884178</c:v>
                </c:pt>
                <c:pt idx="181">
                  <c:v>2.8505175822466868</c:v>
                </c:pt>
                <c:pt idx="182">
                  <c:v>2.8510729280049558</c:v>
                </c:pt>
                <c:pt idx="183">
                  <c:v>2.8516282737632248</c:v>
                </c:pt>
                <c:pt idx="184">
                  <c:v>2.8521836195214938</c:v>
                </c:pt>
                <c:pt idx="185">
                  <c:v>2.8527389652797628</c:v>
                </c:pt>
                <c:pt idx="186">
                  <c:v>2.8532943110380318</c:v>
                </c:pt>
                <c:pt idx="187">
                  <c:v>2.8538496567963008</c:v>
                </c:pt>
                <c:pt idx="188">
                  <c:v>2.8544050025545697</c:v>
                </c:pt>
                <c:pt idx="189">
                  <c:v>2.8549603483128387</c:v>
                </c:pt>
                <c:pt idx="190">
                  <c:v>2.8555156940711077</c:v>
                </c:pt>
                <c:pt idx="191">
                  <c:v>2.8560710398293767</c:v>
                </c:pt>
                <c:pt idx="192">
                  <c:v>2.8566263855876457</c:v>
                </c:pt>
                <c:pt idx="193">
                  <c:v>2.8571817313459147</c:v>
                </c:pt>
                <c:pt idx="194">
                  <c:v>2.8577370771041837</c:v>
                </c:pt>
                <c:pt idx="195">
                  <c:v>2.8582924228624527</c:v>
                </c:pt>
                <c:pt idx="196">
                  <c:v>2.8588477686207217</c:v>
                </c:pt>
                <c:pt idx="197">
                  <c:v>2.8594031143789906</c:v>
                </c:pt>
                <c:pt idx="198">
                  <c:v>2.8599584601372596</c:v>
                </c:pt>
                <c:pt idx="199">
                  <c:v>2.8605138058955286</c:v>
                </c:pt>
                <c:pt idx="200">
                  <c:v>2.8610691516537976</c:v>
                </c:pt>
                <c:pt idx="201">
                  <c:v>2.8616244974120666</c:v>
                </c:pt>
                <c:pt idx="202">
                  <c:v>2.8621798431703356</c:v>
                </c:pt>
                <c:pt idx="203">
                  <c:v>2.8627351889286046</c:v>
                </c:pt>
                <c:pt idx="204">
                  <c:v>2.8632905346868736</c:v>
                </c:pt>
                <c:pt idx="205">
                  <c:v>2.8638458804451425</c:v>
                </c:pt>
                <c:pt idx="206">
                  <c:v>2.8644012262034115</c:v>
                </c:pt>
                <c:pt idx="207">
                  <c:v>2.8649565719616805</c:v>
                </c:pt>
                <c:pt idx="208">
                  <c:v>2.8655119177199495</c:v>
                </c:pt>
                <c:pt idx="209">
                  <c:v>2.8660672634782185</c:v>
                </c:pt>
                <c:pt idx="210">
                  <c:v>2.8666226092364875</c:v>
                </c:pt>
                <c:pt idx="211">
                  <c:v>2.8671779549947565</c:v>
                </c:pt>
                <c:pt idx="212">
                  <c:v>2.8677333007530255</c:v>
                </c:pt>
                <c:pt idx="213">
                  <c:v>2.8682886465112944</c:v>
                </c:pt>
                <c:pt idx="214">
                  <c:v>2.8688439922695634</c:v>
                </c:pt>
                <c:pt idx="215">
                  <c:v>2.8693993380278324</c:v>
                </c:pt>
                <c:pt idx="216">
                  <c:v>2.8699546837861014</c:v>
                </c:pt>
                <c:pt idx="217">
                  <c:v>2.8705100295443704</c:v>
                </c:pt>
                <c:pt idx="218">
                  <c:v>2.8710653753026394</c:v>
                </c:pt>
                <c:pt idx="219">
                  <c:v>2.8716207210609084</c:v>
                </c:pt>
                <c:pt idx="220">
                  <c:v>2.8721760668191774</c:v>
                </c:pt>
                <c:pt idx="221">
                  <c:v>2.8727314125774464</c:v>
                </c:pt>
                <c:pt idx="222">
                  <c:v>2.8732867583357153</c:v>
                </c:pt>
                <c:pt idx="223">
                  <c:v>2.8738421040939843</c:v>
                </c:pt>
                <c:pt idx="224">
                  <c:v>2.8743974498522533</c:v>
                </c:pt>
                <c:pt idx="225">
                  <c:v>2.8749527956105223</c:v>
                </c:pt>
                <c:pt idx="226">
                  <c:v>2.8755081413687913</c:v>
                </c:pt>
                <c:pt idx="227">
                  <c:v>2.8760634871270603</c:v>
                </c:pt>
                <c:pt idx="228">
                  <c:v>2.8766188328853293</c:v>
                </c:pt>
                <c:pt idx="229">
                  <c:v>2.8771741786435983</c:v>
                </c:pt>
                <c:pt idx="230">
                  <c:v>2.8777295244018672</c:v>
                </c:pt>
                <c:pt idx="231">
                  <c:v>2.8782848701601362</c:v>
                </c:pt>
                <c:pt idx="232">
                  <c:v>2.8788402159184052</c:v>
                </c:pt>
                <c:pt idx="233">
                  <c:v>2.8793955616766742</c:v>
                </c:pt>
                <c:pt idx="234">
                  <c:v>2.8799509074349432</c:v>
                </c:pt>
                <c:pt idx="235">
                  <c:v>2.8805062531932122</c:v>
                </c:pt>
                <c:pt idx="236">
                  <c:v>2.8810615989514812</c:v>
                </c:pt>
                <c:pt idx="237">
                  <c:v>2.8816169447097502</c:v>
                </c:pt>
                <c:pt idx="238">
                  <c:v>2.8821722904680191</c:v>
                </c:pt>
                <c:pt idx="239">
                  <c:v>2.8827276362262881</c:v>
                </c:pt>
                <c:pt idx="240">
                  <c:v>2.8832829819845571</c:v>
                </c:pt>
                <c:pt idx="241">
                  <c:v>2.8838383277428261</c:v>
                </c:pt>
                <c:pt idx="242">
                  <c:v>2.8843936735010951</c:v>
                </c:pt>
                <c:pt idx="243">
                  <c:v>2.8849490192593641</c:v>
                </c:pt>
                <c:pt idx="244">
                  <c:v>2.8855043650176331</c:v>
                </c:pt>
                <c:pt idx="245">
                  <c:v>2.8860597107759021</c:v>
                </c:pt>
                <c:pt idx="246">
                  <c:v>2.8866150565341711</c:v>
                </c:pt>
                <c:pt idx="247">
                  <c:v>2.88717040229244</c:v>
                </c:pt>
                <c:pt idx="248">
                  <c:v>2.887725748050709</c:v>
                </c:pt>
                <c:pt idx="249">
                  <c:v>2.888281093808978</c:v>
                </c:pt>
                <c:pt idx="250">
                  <c:v>2.888836439567247</c:v>
                </c:pt>
                <c:pt idx="251">
                  <c:v>2.889391785325516</c:v>
                </c:pt>
                <c:pt idx="252">
                  <c:v>2.889947131083785</c:v>
                </c:pt>
                <c:pt idx="253">
                  <c:v>2.890502476842054</c:v>
                </c:pt>
                <c:pt idx="254">
                  <c:v>2.891057822600323</c:v>
                </c:pt>
                <c:pt idx="255">
                  <c:v>2.8916131683585919</c:v>
                </c:pt>
                <c:pt idx="256">
                  <c:v>2.8921685141168609</c:v>
                </c:pt>
                <c:pt idx="257">
                  <c:v>2.8927238598751299</c:v>
                </c:pt>
                <c:pt idx="258">
                  <c:v>2.8932792056333989</c:v>
                </c:pt>
                <c:pt idx="259">
                  <c:v>2.8938345513916679</c:v>
                </c:pt>
                <c:pt idx="260">
                  <c:v>2.8943898971499369</c:v>
                </c:pt>
                <c:pt idx="261">
                  <c:v>2.8949452429082059</c:v>
                </c:pt>
                <c:pt idx="262">
                  <c:v>2.8955005886664749</c:v>
                </c:pt>
                <c:pt idx="263">
                  <c:v>2.8960559344247438</c:v>
                </c:pt>
                <c:pt idx="264">
                  <c:v>2.8966112801830128</c:v>
                </c:pt>
                <c:pt idx="265">
                  <c:v>2.8971666259412818</c:v>
                </c:pt>
                <c:pt idx="266">
                  <c:v>2.8977219716995508</c:v>
                </c:pt>
                <c:pt idx="267">
                  <c:v>2.8982773174578198</c:v>
                </c:pt>
                <c:pt idx="268">
                  <c:v>2.8988326632160888</c:v>
                </c:pt>
                <c:pt idx="269">
                  <c:v>2.8993880089743578</c:v>
                </c:pt>
                <c:pt idx="270">
                  <c:v>2.8999433547326268</c:v>
                </c:pt>
                <c:pt idx="271">
                  <c:v>2.9004987004908958</c:v>
                </c:pt>
                <c:pt idx="272">
                  <c:v>2.9010540462491647</c:v>
                </c:pt>
                <c:pt idx="273">
                  <c:v>2.9016093920074337</c:v>
                </c:pt>
                <c:pt idx="274">
                  <c:v>2.9021647377657027</c:v>
                </c:pt>
                <c:pt idx="275">
                  <c:v>2.9027200835239717</c:v>
                </c:pt>
                <c:pt idx="276">
                  <c:v>2.9032754292822407</c:v>
                </c:pt>
                <c:pt idx="277">
                  <c:v>2.9038307750405097</c:v>
                </c:pt>
                <c:pt idx="278">
                  <c:v>2.9043861207987787</c:v>
                </c:pt>
                <c:pt idx="279">
                  <c:v>2.9049414665570477</c:v>
                </c:pt>
                <c:pt idx="280">
                  <c:v>2.9054968123153166</c:v>
                </c:pt>
                <c:pt idx="281">
                  <c:v>2.9060521580735856</c:v>
                </c:pt>
                <c:pt idx="282">
                  <c:v>2.9066075038318546</c:v>
                </c:pt>
                <c:pt idx="283">
                  <c:v>2.9071628495901236</c:v>
                </c:pt>
                <c:pt idx="284">
                  <c:v>2.9077181953483926</c:v>
                </c:pt>
                <c:pt idx="285">
                  <c:v>2.9082735411066616</c:v>
                </c:pt>
                <c:pt idx="286">
                  <c:v>2.9088288868649306</c:v>
                </c:pt>
                <c:pt idx="287">
                  <c:v>2.9093842326231996</c:v>
                </c:pt>
                <c:pt idx="288">
                  <c:v>2.9099395783814686</c:v>
                </c:pt>
                <c:pt idx="289">
                  <c:v>2.9104949241397375</c:v>
                </c:pt>
                <c:pt idx="290">
                  <c:v>2.9110502698980065</c:v>
                </c:pt>
                <c:pt idx="291">
                  <c:v>2.9116056156562755</c:v>
                </c:pt>
                <c:pt idx="292">
                  <c:v>2.9121609614145445</c:v>
                </c:pt>
                <c:pt idx="293">
                  <c:v>2.9127163071728135</c:v>
                </c:pt>
                <c:pt idx="294">
                  <c:v>2.9132716529310825</c:v>
                </c:pt>
                <c:pt idx="295">
                  <c:v>2.9138269986893515</c:v>
                </c:pt>
                <c:pt idx="296">
                  <c:v>2.9143823444476205</c:v>
                </c:pt>
                <c:pt idx="297">
                  <c:v>2.9149376902058894</c:v>
                </c:pt>
                <c:pt idx="298">
                  <c:v>2.9154930359641584</c:v>
                </c:pt>
                <c:pt idx="299">
                  <c:v>2.9160483817224274</c:v>
                </c:pt>
                <c:pt idx="300">
                  <c:v>2.9166037274806964</c:v>
                </c:pt>
                <c:pt idx="301">
                  <c:v>2.9171590732389654</c:v>
                </c:pt>
                <c:pt idx="302">
                  <c:v>2.9177144189972344</c:v>
                </c:pt>
                <c:pt idx="303">
                  <c:v>2.9182697647555034</c:v>
                </c:pt>
                <c:pt idx="304">
                  <c:v>2.9188251105137724</c:v>
                </c:pt>
                <c:pt idx="305">
                  <c:v>2.9193804562720413</c:v>
                </c:pt>
                <c:pt idx="306">
                  <c:v>2.9199358020303103</c:v>
                </c:pt>
                <c:pt idx="307">
                  <c:v>2.9204911477885793</c:v>
                </c:pt>
                <c:pt idx="308">
                  <c:v>2.9210464935468483</c:v>
                </c:pt>
                <c:pt idx="309">
                  <c:v>2.9216018393051173</c:v>
                </c:pt>
                <c:pt idx="310">
                  <c:v>2.9221571850633863</c:v>
                </c:pt>
                <c:pt idx="311">
                  <c:v>2.9227125308216553</c:v>
                </c:pt>
                <c:pt idx="312">
                  <c:v>2.9232678765799243</c:v>
                </c:pt>
                <c:pt idx="313">
                  <c:v>2.9238232223381933</c:v>
                </c:pt>
                <c:pt idx="314">
                  <c:v>2.9243785680964622</c:v>
                </c:pt>
                <c:pt idx="315">
                  <c:v>2.9249339138547312</c:v>
                </c:pt>
                <c:pt idx="316">
                  <c:v>2.9254892596130002</c:v>
                </c:pt>
                <c:pt idx="317">
                  <c:v>2.9260446053712692</c:v>
                </c:pt>
                <c:pt idx="318">
                  <c:v>2.9265999511295382</c:v>
                </c:pt>
                <c:pt idx="319">
                  <c:v>2.9271552968878072</c:v>
                </c:pt>
                <c:pt idx="320">
                  <c:v>2.9277106426460762</c:v>
                </c:pt>
                <c:pt idx="321">
                  <c:v>2.9282659884043452</c:v>
                </c:pt>
                <c:pt idx="322">
                  <c:v>2.9288213341626141</c:v>
                </c:pt>
                <c:pt idx="323">
                  <c:v>2.9293766799208831</c:v>
                </c:pt>
                <c:pt idx="324">
                  <c:v>2.9299320256791521</c:v>
                </c:pt>
                <c:pt idx="325">
                  <c:v>2.9304873714374211</c:v>
                </c:pt>
                <c:pt idx="326">
                  <c:v>2.9310427171956901</c:v>
                </c:pt>
                <c:pt idx="327">
                  <c:v>2.9315980629539591</c:v>
                </c:pt>
                <c:pt idx="328">
                  <c:v>2.9321534087122281</c:v>
                </c:pt>
                <c:pt idx="329">
                  <c:v>2.9327087544704971</c:v>
                </c:pt>
                <c:pt idx="330">
                  <c:v>2.933264100228766</c:v>
                </c:pt>
                <c:pt idx="331">
                  <c:v>2.933819445987035</c:v>
                </c:pt>
                <c:pt idx="332">
                  <c:v>2.934374791745304</c:v>
                </c:pt>
                <c:pt idx="333">
                  <c:v>2.934930137503573</c:v>
                </c:pt>
                <c:pt idx="334">
                  <c:v>2.935485483261842</c:v>
                </c:pt>
                <c:pt idx="335">
                  <c:v>2.936040829020111</c:v>
                </c:pt>
                <c:pt idx="336">
                  <c:v>2.93659617477838</c:v>
                </c:pt>
                <c:pt idx="337">
                  <c:v>2.937151520536649</c:v>
                </c:pt>
                <c:pt idx="338">
                  <c:v>2.937706866294918</c:v>
                </c:pt>
                <c:pt idx="339">
                  <c:v>2.9382622120531869</c:v>
                </c:pt>
                <c:pt idx="340">
                  <c:v>2.9388175578114559</c:v>
                </c:pt>
                <c:pt idx="341">
                  <c:v>2.9393729035697249</c:v>
                </c:pt>
                <c:pt idx="342">
                  <c:v>2.9399282493279939</c:v>
                </c:pt>
                <c:pt idx="343">
                  <c:v>2.9404835950862629</c:v>
                </c:pt>
                <c:pt idx="344">
                  <c:v>2.9410389408445319</c:v>
                </c:pt>
                <c:pt idx="345">
                  <c:v>2.9415942866028009</c:v>
                </c:pt>
                <c:pt idx="346">
                  <c:v>2.9421496323610699</c:v>
                </c:pt>
                <c:pt idx="347">
                  <c:v>2.9427049781193388</c:v>
                </c:pt>
                <c:pt idx="348">
                  <c:v>2.9432603238776078</c:v>
                </c:pt>
                <c:pt idx="349">
                  <c:v>2.9438156696358768</c:v>
                </c:pt>
                <c:pt idx="350">
                  <c:v>2.9443710153941458</c:v>
                </c:pt>
                <c:pt idx="351">
                  <c:v>2.9449263611524148</c:v>
                </c:pt>
                <c:pt idx="352">
                  <c:v>2.9454817069106838</c:v>
                </c:pt>
                <c:pt idx="353">
                  <c:v>2.9460370526689528</c:v>
                </c:pt>
                <c:pt idx="354">
                  <c:v>2.9465923984272218</c:v>
                </c:pt>
                <c:pt idx="355">
                  <c:v>2.9471477441854907</c:v>
                </c:pt>
                <c:pt idx="356">
                  <c:v>2.9477030899437597</c:v>
                </c:pt>
                <c:pt idx="357">
                  <c:v>2.9482584357020287</c:v>
                </c:pt>
                <c:pt idx="358">
                  <c:v>2.9488137814602977</c:v>
                </c:pt>
                <c:pt idx="359">
                  <c:v>2.9493691272185667</c:v>
                </c:pt>
                <c:pt idx="360">
                  <c:v>2.9499244729768357</c:v>
                </c:pt>
                <c:pt idx="361">
                  <c:v>2.9504798187351047</c:v>
                </c:pt>
                <c:pt idx="362">
                  <c:v>2.9510351644933737</c:v>
                </c:pt>
                <c:pt idx="363">
                  <c:v>2.9515905102516427</c:v>
                </c:pt>
                <c:pt idx="364">
                  <c:v>2.9521458560099116</c:v>
                </c:pt>
                <c:pt idx="365">
                  <c:v>2.9527012017681806</c:v>
                </c:pt>
                <c:pt idx="366">
                  <c:v>2.9532565475264496</c:v>
                </c:pt>
                <c:pt idx="367">
                  <c:v>2.9538118932847186</c:v>
                </c:pt>
                <c:pt idx="368">
                  <c:v>2.9543672390429876</c:v>
                </c:pt>
                <c:pt idx="369">
                  <c:v>2.9549225848012566</c:v>
                </c:pt>
                <c:pt idx="370">
                  <c:v>2.9554779305595256</c:v>
                </c:pt>
                <c:pt idx="371">
                  <c:v>2.9560332763177946</c:v>
                </c:pt>
                <c:pt idx="372">
                  <c:v>2.9565886220760635</c:v>
                </c:pt>
                <c:pt idx="373">
                  <c:v>2.9571439678343325</c:v>
                </c:pt>
                <c:pt idx="374">
                  <c:v>2.9576993135926015</c:v>
                </c:pt>
                <c:pt idx="375">
                  <c:v>2.9582546593508705</c:v>
                </c:pt>
                <c:pt idx="376">
                  <c:v>2.9588100051091395</c:v>
                </c:pt>
                <c:pt idx="377">
                  <c:v>2.9593653508674085</c:v>
                </c:pt>
                <c:pt idx="378">
                  <c:v>2.9599206966256775</c:v>
                </c:pt>
                <c:pt idx="379">
                  <c:v>2.9604760423839465</c:v>
                </c:pt>
                <c:pt idx="380">
                  <c:v>2.9610313881422154</c:v>
                </c:pt>
                <c:pt idx="381">
                  <c:v>2.9615867339004844</c:v>
                </c:pt>
                <c:pt idx="382">
                  <c:v>2.9621420796587534</c:v>
                </c:pt>
                <c:pt idx="383">
                  <c:v>2.9626974254170224</c:v>
                </c:pt>
                <c:pt idx="384">
                  <c:v>2.9632527711752914</c:v>
                </c:pt>
                <c:pt idx="385">
                  <c:v>2.9638081169335604</c:v>
                </c:pt>
                <c:pt idx="386">
                  <c:v>2.9643634626918294</c:v>
                </c:pt>
                <c:pt idx="387">
                  <c:v>2.9649188084500984</c:v>
                </c:pt>
                <c:pt idx="388">
                  <c:v>2.9654741542083674</c:v>
                </c:pt>
                <c:pt idx="389">
                  <c:v>2.9660294999666363</c:v>
                </c:pt>
                <c:pt idx="390">
                  <c:v>2.9665848457249053</c:v>
                </c:pt>
                <c:pt idx="391">
                  <c:v>2.9671401914831743</c:v>
                </c:pt>
                <c:pt idx="392">
                  <c:v>2.9676955372414433</c:v>
                </c:pt>
                <c:pt idx="393">
                  <c:v>2.9682508829997123</c:v>
                </c:pt>
                <c:pt idx="394">
                  <c:v>2.9688062287579813</c:v>
                </c:pt>
                <c:pt idx="395">
                  <c:v>2.9693615745162503</c:v>
                </c:pt>
                <c:pt idx="396">
                  <c:v>2.9699169202745193</c:v>
                </c:pt>
                <c:pt idx="397">
                  <c:v>2.9704722660327882</c:v>
                </c:pt>
                <c:pt idx="398">
                  <c:v>2.9710276117910572</c:v>
                </c:pt>
                <c:pt idx="399">
                  <c:v>2.9715829575493262</c:v>
                </c:pt>
                <c:pt idx="400">
                  <c:v>2.9721383033075952</c:v>
                </c:pt>
                <c:pt idx="401">
                  <c:v>2.9726936490658642</c:v>
                </c:pt>
                <c:pt idx="402">
                  <c:v>2.9732489948241332</c:v>
                </c:pt>
                <c:pt idx="403">
                  <c:v>2.9738043405824022</c:v>
                </c:pt>
                <c:pt idx="404">
                  <c:v>2.9743596863406712</c:v>
                </c:pt>
                <c:pt idx="405">
                  <c:v>2.9749150320989401</c:v>
                </c:pt>
                <c:pt idx="406">
                  <c:v>2.9754703778572091</c:v>
                </c:pt>
                <c:pt idx="407">
                  <c:v>2.9760257236154781</c:v>
                </c:pt>
                <c:pt idx="408">
                  <c:v>2.9765810693737471</c:v>
                </c:pt>
                <c:pt idx="409">
                  <c:v>2.9771364151320161</c:v>
                </c:pt>
                <c:pt idx="410">
                  <c:v>2.9776917608902851</c:v>
                </c:pt>
                <c:pt idx="411">
                  <c:v>2.9782471066485541</c:v>
                </c:pt>
                <c:pt idx="412">
                  <c:v>2.9788024524068231</c:v>
                </c:pt>
                <c:pt idx="413">
                  <c:v>2.9793577981650921</c:v>
                </c:pt>
                <c:pt idx="414">
                  <c:v>2.979913143923361</c:v>
                </c:pt>
                <c:pt idx="415">
                  <c:v>2.98046848968163</c:v>
                </c:pt>
                <c:pt idx="416">
                  <c:v>2.981023835439899</c:v>
                </c:pt>
                <c:pt idx="417">
                  <c:v>2.981579181198168</c:v>
                </c:pt>
                <c:pt idx="418">
                  <c:v>2.982134526956437</c:v>
                </c:pt>
                <c:pt idx="419">
                  <c:v>2.982689872714706</c:v>
                </c:pt>
                <c:pt idx="420">
                  <c:v>2.983245218472975</c:v>
                </c:pt>
                <c:pt idx="421">
                  <c:v>2.983800564231244</c:v>
                </c:pt>
                <c:pt idx="422">
                  <c:v>2.9843559099895129</c:v>
                </c:pt>
                <c:pt idx="423">
                  <c:v>2.9849112557477819</c:v>
                </c:pt>
                <c:pt idx="424">
                  <c:v>2.9854666015060509</c:v>
                </c:pt>
                <c:pt idx="425">
                  <c:v>2.9860219472643199</c:v>
                </c:pt>
                <c:pt idx="426">
                  <c:v>2.9865772930225889</c:v>
                </c:pt>
                <c:pt idx="427">
                  <c:v>2.9871326387808579</c:v>
                </c:pt>
                <c:pt idx="428">
                  <c:v>2.9876879845391269</c:v>
                </c:pt>
                <c:pt idx="429">
                  <c:v>2.9882433302973959</c:v>
                </c:pt>
                <c:pt idx="430">
                  <c:v>2.9887986760556648</c:v>
                </c:pt>
                <c:pt idx="431">
                  <c:v>2.9893540218139338</c:v>
                </c:pt>
                <c:pt idx="432">
                  <c:v>2.9899093675722028</c:v>
                </c:pt>
                <c:pt idx="433">
                  <c:v>2.9904647133304718</c:v>
                </c:pt>
                <c:pt idx="434">
                  <c:v>2.9910200590887408</c:v>
                </c:pt>
                <c:pt idx="435">
                  <c:v>2.9915754048470098</c:v>
                </c:pt>
                <c:pt idx="436">
                  <c:v>2.9921307506052788</c:v>
                </c:pt>
                <c:pt idx="437">
                  <c:v>2.9926860963635478</c:v>
                </c:pt>
                <c:pt idx="438">
                  <c:v>2.9932414421218168</c:v>
                </c:pt>
                <c:pt idx="439">
                  <c:v>2.9937967878800857</c:v>
                </c:pt>
                <c:pt idx="440">
                  <c:v>2.9943521336383547</c:v>
                </c:pt>
                <c:pt idx="441">
                  <c:v>2.9949074793966237</c:v>
                </c:pt>
                <c:pt idx="442">
                  <c:v>2.9954628251548927</c:v>
                </c:pt>
                <c:pt idx="443">
                  <c:v>2.9960181709131617</c:v>
                </c:pt>
                <c:pt idx="444">
                  <c:v>2.9965735166714307</c:v>
                </c:pt>
                <c:pt idx="445">
                  <c:v>2.9971288624296997</c:v>
                </c:pt>
                <c:pt idx="446">
                  <c:v>2.9976842081879687</c:v>
                </c:pt>
                <c:pt idx="447">
                  <c:v>2.9982395539462376</c:v>
                </c:pt>
                <c:pt idx="448">
                  <c:v>2.9987948997045066</c:v>
                </c:pt>
                <c:pt idx="449">
                  <c:v>2.9993502454627756</c:v>
                </c:pt>
                <c:pt idx="450">
                  <c:v>2.9999055912210446</c:v>
                </c:pt>
                <c:pt idx="451">
                  <c:v>3.0004609369793136</c:v>
                </c:pt>
                <c:pt idx="452">
                  <c:v>3.0010162827375826</c:v>
                </c:pt>
                <c:pt idx="453">
                  <c:v>3.0015716284958516</c:v>
                </c:pt>
                <c:pt idx="454">
                  <c:v>3.0021269742541206</c:v>
                </c:pt>
                <c:pt idx="455">
                  <c:v>3.0026823200123895</c:v>
                </c:pt>
                <c:pt idx="456">
                  <c:v>3.0032376657706585</c:v>
                </c:pt>
                <c:pt idx="457">
                  <c:v>3.0037930115289275</c:v>
                </c:pt>
                <c:pt idx="458">
                  <c:v>3.0043483572871965</c:v>
                </c:pt>
                <c:pt idx="459">
                  <c:v>3.0049037030454655</c:v>
                </c:pt>
                <c:pt idx="460">
                  <c:v>3.0054590488037345</c:v>
                </c:pt>
                <c:pt idx="461">
                  <c:v>3.0060143945620035</c:v>
                </c:pt>
                <c:pt idx="462">
                  <c:v>3.0065697403202725</c:v>
                </c:pt>
                <c:pt idx="463">
                  <c:v>3.0071250860785415</c:v>
                </c:pt>
                <c:pt idx="464">
                  <c:v>3.0076804318368104</c:v>
                </c:pt>
                <c:pt idx="465">
                  <c:v>3.0082357775950794</c:v>
                </c:pt>
                <c:pt idx="466">
                  <c:v>3.0087911233533484</c:v>
                </c:pt>
                <c:pt idx="467">
                  <c:v>3.0093464691116174</c:v>
                </c:pt>
                <c:pt idx="468">
                  <c:v>3.0099018148698864</c:v>
                </c:pt>
                <c:pt idx="469">
                  <c:v>3.0104571606281554</c:v>
                </c:pt>
                <c:pt idx="470">
                  <c:v>3.0110125063864244</c:v>
                </c:pt>
                <c:pt idx="471">
                  <c:v>3.0115678521446934</c:v>
                </c:pt>
                <c:pt idx="472">
                  <c:v>3.0121231979029623</c:v>
                </c:pt>
                <c:pt idx="473">
                  <c:v>3.0126785436612313</c:v>
                </c:pt>
                <c:pt idx="474">
                  <c:v>3.0132338894195003</c:v>
                </c:pt>
                <c:pt idx="475">
                  <c:v>3.0137892351777693</c:v>
                </c:pt>
                <c:pt idx="476">
                  <c:v>3.0143445809360383</c:v>
                </c:pt>
                <c:pt idx="477">
                  <c:v>3.0148999266943073</c:v>
                </c:pt>
                <c:pt idx="478">
                  <c:v>3.0154552724525763</c:v>
                </c:pt>
                <c:pt idx="479">
                  <c:v>3.0160106182108453</c:v>
                </c:pt>
                <c:pt idx="480">
                  <c:v>3.0165659639691143</c:v>
                </c:pt>
                <c:pt idx="481">
                  <c:v>3.0171213097273832</c:v>
                </c:pt>
                <c:pt idx="482">
                  <c:v>3.0176766554856522</c:v>
                </c:pt>
                <c:pt idx="483">
                  <c:v>3.0182320012439212</c:v>
                </c:pt>
                <c:pt idx="484">
                  <c:v>3.0187873470021902</c:v>
                </c:pt>
                <c:pt idx="485">
                  <c:v>3.0193426927604592</c:v>
                </c:pt>
                <c:pt idx="486">
                  <c:v>3.0198980385187282</c:v>
                </c:pt>
                <c:pt idx="487">
                  <c:v>3.0204533842769972</c:v>
                </c:pt>
                <c:pt idx="488">
                  <c:v>3.0210087300352662</c:v>
                </c:pt>
                <c:pt idx="489">
                  <c:v>3.0215640757935351</c:v>
                </c:pt>
                <c:pt idx="490">
                  <c:v>3.0221194215518041</c:v>
                </c:pt>
                <c:pt idx="491">
                  <c:v>3.0226747673100731</c:v>
                </c:pt>
                <c:pt idx="492">
                  <c:v>3.0232301130683421</c:v>
                </c:pt>
                <c:pt idx="493">
                  <c:v>3.0237854588266111</c:v>
                </c:pt>
                <c:pt idx="494">
                  <c:v>3.0243408045848801</c:v>
                </c:pt>
                <c:pt idx="495">
                  <c:v>3.0248961503431491</c:v>
                </c:pt>
                <c:pt idx="496">
                  <c:v>3.0254514961014181</c:v>
                </c:pt>
                <c:pt idx="497">
                  <c:v>3.026006841859687</c:v>
                </c:pt>
                <c:pt idx="498">
                  <c:v>3.026562187617956</c:v>
                </c:pt>
                <c:pt idx="499">
                  <c:v>3.027117533376225</c:v>
                </c:pt>
                <c:pt idx="500">
                  <c:v>3.027672879134494</c:v>
                </c:pt>
                <c:pt idx="501">
                  <c:v>3.028228224892763</c:v>
                </c:pt>
                <c:pt idx="502">
                  <c:v>3.028783570651032</c:v>
                </c:pt>
                <c:pt idx="503">
                  <c:v>3.029338916409301</c:v>
                </c:pt>
                <c:pt idx="504">
                  <c:v>3.02989426216757</c:v>
                </c:pt>
                <c:pt idx="505">
                  <c:v>3.030449607925839</c:v>
                </c:pt>
                <c:pt idx="506">
                  <c:v>3.0310049536841079</c:v>
                </c:pt>
                <c:pt idx="507">
                  <c:v>3.0315602994423769</c:v>
                </c:pt>
                <c:pt idx="508">
                  <c:v>3.0321156452006459</c:v>
                </c:pt>
                <c:pt idx="509">
                  <c:v>3.0326709909589149</c:v>
                </c:pt>
                <c:pt idx="510">
                  <c:v>3.0332263367171839</c:v>
                </c:pt>
                <c:pt idx="511">
                  <c:v>3.0337816824754529</c:v>
                </c:pt>
                <c:pt idx="512">
                  <c:v>3.0343370282337219</c:v>
                </c:pt>
                <c:pt idx="513">
                  <c:v>3.0348923739919909</c:v>
                </c:pt>
                <c:pt idx="514">
                  <c:v>3.0354477197502598</c:v>
                </c:pt>
                <c:pt idx="515">
                  <c:v>3.0360030655085288</c:v>
                </c:pt>
                <c:pt idx="516">
                  <c:v>3.0365584112667978</c:v>
                </c:pt>
                <c:pt idx="517">
                  <c:v>3.0371137570250668</c:v>
                </c:pt>
                <c:pt idx="518">
                  <c:v>3.0376691027833358</c:v>
                </c:pt>
                <c:pt idx="519">
                  <c:v>3.0382244485416048</c:v>
                </c:pt>
                <c:pt idx="520">
                  <c:v>3.0387797942998738</c:v>
                </c:pt>
                <c:pt idx="521">
                  <c:v>3.0393351400581428</c:v>
                </c:pt>
                <c:pt idx="522">
                  <c:v>3.0398904858164117</c:v>
                </c:pt>
                <c:pt idx="523">
                  <c:v>3.0404458315746807</c:v>
                </c:pt>
                <c:pt idx="524">
                  <c:v>3.0410011773329497</c:v>
                </c:pt>
                <c:pt idx="525">
                  <c:v>3.0415565230912187</c:v>
                </c:pt>
                <c:pt idx="526">
                  <c:v>3.0421118688494877</c:v>
                </c:pt>
                <c:pt idx="527">
                  <c:v>3.0426672146077567</c:v>
                </c:pt>
                <c:pt idx="528">
                  <c:v>3.0432225603660257</c:v>
                </c:pt>
                <c:pt idx="529">
                  <c:v>3.0437779061242947</c:v>
                </c:pt>
                <c:pt idx="530">
                  <c:v>3.0443332518825637</c:v>
                </c:pt>
                <c:pt idx="531">
                  <c:v>3.0448885976408326</c:v>
                </c:pt>
                <c:pt idx="532">
                  <c:v>3.0454439433991016</c:v>
                </c:pt>
                <c:pt idx="533">
                  <c:v>3.0459992891573706</c:v>
                </c:pt>
                <c:pt idx="534">
                  <c:v>3.0465546349156396</c:v>
                </c:pt>
                <c:pt idx="535">
                  <c:v>3.0471099806739086</c:v>
                </c:pt>
                <c:pt idx="536">
                  <c:v>3.0476653264321776</c:v>
                </c:pt>
                <c:pt idx="537">
                  <c:v>3.0482206721904466</c:v>
                </c:pt>
                <c:pt idx="538">
                  <c:v>3.0487760179487156</c:v>
                </c:pt>
                <c:pt idx="539">
                  <c:v>3.0493313637069845</c:v>
                </c:pt>
                <c:pt idx="540">
                  <c:v>3.0498867094652535</c:v>
                </c:pt>
                <c:pt idx="541">
                  <c:v>3.0504420552235225</c:v>
                </c:pt>
                <c:pt idx="542">
                  <c:v>3.0509974009817915</c:v>
                </c:pt>
                <c:pt idx="543">
                  <c:v>3.0515527467400605</c:v>
                </c:pt>
                <c:pt idx="544">
                  <c:v>3.0521080924983295</c:v>
                </c:pt>
                <c:pt idx="545">
                  <c:v>3.0526634382565985</c:v>
                </c:pt>
                <c:pt idx="546">
                  <c:v>3.0532187840148675</c:v>
                </c:pt>
                <c:pt idx="547">
                  <c:v>3.0537741297731364</c:v>
                </c:pt>
                <c:pt idx="548">
                  <c:v>3.0543294755314054</c:v>
                </c:pt>
                <c:pt idx="549">
                  <c:v>3.0548848212896744</c:v>
                </c:pt>
                <c:pt idx="550">
                  <c:v>3.0554401670479434</c:v>
                </c:pt>
                <c:pt idx="551">
                  <c:v>3.0559955128062124</c:v>
                </c:pt>
                <c:pt idx="552">
                  <c:v>3.0565508585644814</c:v>
                </c:pt>
                <c:pt idx="553">
                  <c:v>3.0571062043227504</c:v>
                </c:pt>
                <c:pt idx="554">
                  <c:v>3.0576615500810194</c:v>
                </c:pt>
                <c:pt idx="555">
                  <c:v>3.0582168958392884</c:v>
                </c:pt>
                <c:pt idx="556">
                  <c:v>3.0587722415975573</c:v>
                </c:pt>
                <c:pt idx="557">
                  <c:v>3.0593275873558263</c:v>
                </c:pt>
                <c:pt idx="558">
                  <c:v>3.0598829331140953</c:v>
                </c:pt>
                <c:pt idx="559">
                  <c:v>3.0604382788723643</c:v>
                </c:pt>
                <c:pt idx="560">
                  <c:v>3.0609936246306333</c:v>
                </c:pt>
                <c:pt idx="561">
                  <c:v>3.0615489703889023</c:v>
                </c:pt>
                <c:pt idx="562">
                  <c:v>3.0621043161471713</c:v>
                </c:pt>
                <c:pt idx="563">
                  <c:v>3.0626596619054403</c:v>
                </c:pt>
                <c:pt idx="564">
                  <c:v>3.0632150076637092</c:v>
                </c:pt>
                <c:pt idx="565">
                  <c:v>3.0637703534219782</c:v>
                </c:pt>
                <c:pt idx="566">
                  <c:v>3.0643256991802472</c:v>
                </c:pt>
                <c:pt idx="567">
                  <c:v>3.0648810449385162</c:v>
                </c:pt>
                <c:pt idx="568">
                  <c:v>3.0654363906967852</c:v>
                </c:pt>
                <c:pt idx="569">
                  <c:v>3.0659917364550542</c:v>
                </c:pt>
                <c:pt idx="570">
                  <c:v>3.0665470822133232</c:v>
                </c:pt>
                <c:pt idx="571">
                  <c:v>3.0671024279715922</c:v>
                </c:pt>
                <c:pt idx="572">
                  <c:v>3.0676577737298611</c:v>
                </c:pt>
                <c:pt idx="573">
                  <c:v>3.0682131194881301</c:v>
                </c:pt>
                <c:pt idx="574">
                  <c:v>3.0687684652463991</c:v>
                </c:pt>
                <c:pt idx="575">
                  <c:v>3.0693238110046681</c:v>
                </c:pt>
                <c:pt idx="576">
                  <c:v>3.0698791567629371</c:v>
                </c:pt>
                <c:pt idx="577">
                  <c:v>3.0704345025212061</c:v>
                </c:pt>
                <c:pt idx="578">
                  <c:v>3.0709898482794751</c:v>
                </c:pt>
                <c:pt idx="579">
                  <c:v>3.0715451940377441</c:v>
                </c:pt>
                <c:pt idx="580">
                  <c:v>3.0721005397960131</c:v>
                </c:pt>
                <c:pt idx="581">
                  <c:v>3.072655885554282</c:v>
                </c:pt>
                <c:pt idx="582">
                  <c:v>3.073211231312551</c:v>
                </c:pt>
                <c:pt idx="583">
                  <c:v>3.07376657707082</c:v>
                </c:pt>
                <c:pt idx="584">
                  <c:v>3.074321922829089</c:v>
                </c:pt>
                <c:pt idx="585">
                  <c:v>3.074877268587358</c:v>
                </c:pt>
                <c:pt idx="586">
                  <c:v>3.075432614345627</c:v>
                </c:pt>
                <c:pt idx="587">
                  <c:v>3.075987960103896</c:v>
                </c:pt>
                <c:pt idx="588">
                  <c:v>3.076543305862165</c:v>
                </c:pt>
                <c:pt idx="589">
                  <c:v>3.0770986516204339</c:v>
                </c:pt>
                <c:pt idx="590">
                  <c:v>3.0776539973787029</c:v>
                </c:pt>
                <c:pt idx="591">
                  <c:v>3.0782093431369719</c:v>
                </c:pt>
                <c:pt idx="592">
                  <c:v>3.0787646888952409</c:v>
                </c:pt>
                <c:pt idx="593">
                  <c:v>3.0793200346535099</c:v>
                </c:pt>
                <c:pt idx="594">
                  <c:v>3.0798753804117789</c:v>
                </c:pt>
                <c:pt idx="595">
                  <c:v>3.0804307261700479</c:v>
                </c:pt>
                <c:pt idx="596">
                  <c:v>3.0809860719283169</c:v>
                </c:pt>
                <c:pt idx="597">
                  <c:v>3.0815414176865858</c:v>
                </c:pt>
                <c:pt idx="598">
                  <c:v>3.0820967634448548</c:v>
                </c:pt>
                <c:pt idx="599">
                  <c:v>3.0826521092031238</c:v>
                </c:pt>
                <c:pt idx="600">
                  <c:v>3.0832074549613928</c:v>
                </c:pt>
                <c:pt idx="601">
                  <c:v>3.0837628007196618</c:v>
                </c:pt>
                <c:pt idx="602">
                  <c:v>3.0843181464779308</c:v>
                </c:pt>
                <c:pt idx="603">
                  <c:v>3.0848734922361998</c:v>
                </c:pt>
                <c:pt idx="604">
                  <c:v>3.0854288379944688</c:v>
                </c:pt>
                <c:pt idx="605">
                  <c:v>3.0859841837527378</c:v>
                </c:pt>
                <c:pt idx="606">
                  <c:v>3.0865395295110067</c:v>
                </c:pt>
                <c:pt idx="607">
                  <c:v>3.0870948752692757</c:v>
                </c:pt>
                <c:pt idx="608">
                  <c:v>3.0876502210275447</c:v>
                </c:pt>
                <c:pt idx="609">
                  <c:v>3.0882055667858137</c:v>
                </c:pt>
                <c:pt idx="610">
                  <c:v>3.0887609125440827</c:v>
                </c:pt>
                <c:pt idx="611">
                  <c:v>3.0893162583023517</c:v>
                </c:pt>
                <c:pt idx="612">
                  <c:v>3.0898716040606207</c:v>
                </c:pt>
                <c:pt idx="613">
                  <c:v>3.0904269498188897</c:v>
                </c:pt>
                <c:pt idx="614">
                  <c:v>3.0909822955771586</c:v>
                </c:pt>
                <c:pt idx="615">
                  <c:v>3.0915376413354276</c:v>
                </c:pt>
                <c:pt idx="616">
                  <c:v>3.0920929870936966</c:v>
                </c:pt>
                <c:pt idx="617">
                  <c:v>3.0926483328519656</c:v>
                </c:pt>
                <c:pt idx="618">
                  <c:v>3.0932036786102346</c:v>
                </c:pt>
                <c:pt idx="619">
                  <c:v>3.0937590243685036</c:v>
                </c:pt>
                <c:pt idx="620">
                  <c:v>3.0943143701267726</c:v>
                </c:pt>
                <c:pt idx="621">
                  <c:v>3.0948697158850416</c:v>
                </c:pt>
                <c:pt idx="622">
                  <c:v>3.0954250616433105</c:v>
                </c:pt>
                <c:pt idx="623">
                  <c:v>3.0959804074015795</c:v>
                </c:pt>
                <c:pt idx="624">
                  <c:v>3.0965357531598485</c:v>
                </c:pt>
                <c:pt idx="625">
                  <c:v>3.0970910989181175</c:v>
                </c:pt>
                <c:pt idx="626">
                  <c:v>3.0976464446763865</c:v>
                </c:pt>
                <c:pt idx="627">
                  <c:v>3.0982017904346555</c:v>
                </c:pt>
                <c:pt idx="628">
                  <c:v>3.0987571361929245</c:v>
                </c:pt>
                <c:pt idx="629">
                  <c:v>3.0993124819511935</c:v>
                </c:pt>
                <c:pt idx="630">
                  <c:v>3.0998678277094625</c:v>
                </c:pt>
                <c:pt idx="631">
                  <c:v>3.1004231734677314</c:v>
                </c:pt>
                <c:pt idx="632">
                  <c:v>3.1009785192260004</c:v>
                </c:pt>
                <c:pt idx="633">
                  <c:v>3.1015338649842694</c:v>
                </c:pt>
                <c:pt idx="634">
                  <c:v>3.1020892107425384</c:v>
                </c:pt>
                <c:pt idx="635">
                  <c:v>3.1026445565008074</c:v>
                </c:pt>
                <c:pt idx="636">
                  <c:v>3.1031999022590764</c:v>
                </c:pt>
                <c:pt idx="637">
                  <c:v>3.1037552480173454</c:v>
                </c:pt>
                <c:pt idx="638">
                  <c:v>3.1043105937756144</c:v>
                </c:pt>
                <c:pt idx="639">
                  <c:v>3.1048659395338833</c:v>
                </c:pt>
                <c:pt idx="640">
                  <c:v>3.1054212852921523</c:v>
                </c:pt>
                <c:pt idx="641">
                  <c:v>3.1059766310504213</c:v>
                </c:pt>
                <c:pt idx="642">
                  <c:v>3.1065319768086903</c:v>
                </c:pt>
                <c:pt idx="643">
                  <c:v>3.1070873225669593</c:v>
                </c:pt>
                <c:pt idx="644">
                  <c:v>3.1076426683252283</c:v>
                </c:pt>
                <c:pt idx="645">
                  <c:v>3.1081980140834973</c:v>
                </c:pt>
                <c:pt idx="646">
                  <c:v>3.1087533598417663</c:v>
                </c:pt>
                <c:pt idx="647">
                  <c:v>3.1093087056000352</c:v>
                </c:pt>
                <c:pt idx="648">
                  <c:v>3.1098640513583042</c:v>
                </c:pt>
                <c:pt idx="649">
                  <c:v>3.1104193971165732</c:v>
                </c:pt>
                <c:pt idx="650">
                  <c:v>3.1109747428748422</c:v>
                </c:pt>
                <c:pt idx="651">
                  <c:v>3.1115300886331112</c:v>
                </c:pt>
                <c:pt idx="652">
                  <c:v>3.1120854343913802</c:v>
                </c:pt>
                <c:pt idx="653">
                  <c:v>3.1126407801496492</c:v>
                </c:pt>
                <c:pt idx="654">
                  <c:v>3.1131961259079182</c:v>
                </c:pt>
                <c:pt idx="655">
                  <c:v>3.1137514716661872</c:v>
                </c:pt>
                <c:pt idx="656">
                  <c:v>3.1143068174244561</c:v>
                </c:pt>
                <c:pt idx="657">
                  <c:v>3.1148621631827251</c:v>
                </c:pt>
                <c:pt idx="658">
                  <c:v>3.1154175089409941</c:v>
                </c:pt>
                <c:pt idx="659">
                  <c:v>3.1159728546992631</c:v>
                </c:pt>
                <c:pt idx="660">
                  <c:v>3.1165282004575321</c:v>
                </c:pt>
                <c:pt idx="661">
                  <c:v>3.1170835462158011</c:v>
                </c:pt>
                <c:pt idx="662">
                  <c:v>3.1176388919740701</c:v>
                </c:pt>
                <c:pt idx="663">
                  <c:v>3.1181942377323391</c:v>
                </c:pt>
                <c:pt idx="664">
                  <c:v>3.118749583490608</c:v>
                </c:pt>
                <c:pt idx="665">
                  <c:v>3.119304929248877</c:v>
                </c:pt>
                <c:pt idx="666">
                  <c:v>3.119860275007146</c:v>
                </c:pt>
                <c:pt idx="667">
                  <c:v>3.120415620765415</c:v>
                </c:pt>
                <c:pt idx="668">
                  <c:v>3.120970966523684</c:v>
                </c:pt>
                <c:pt idx="669">
                  <c:v>3.121526312281953</c:v>
                </c:pt>
                <c:pt idx="670">
                  <c:v>3.122081658040222</c:v>
                </c:pt>
                <c:pt idx="671">
                  <c:v>3.122637003798491</c:v>
                </c:pt>
                <c:pt idx="672">
                  <c:v>3.12319234955676</c:v>
                </c:pt>
                <c:pt idx="673">
                  <c:v>3.1237476953150289</c:v>
                </c:pt>
                <c:pt idx="674">
                  <c:v>3.1243030410732979</c:v>
                </c:pt>
                <c:pt idx="675">
                  <c:v>3.1248583868315669</c:v>
                </c:pt>
                <c:pt idx="676">
                  <c:v>3.1254137325898359</c:v>
                </c:pt>
                <c:pt idx="677">
                  <c:v>3.1259690783481049</c:v>
                </c:pt>
                <c:pt idx="678">
                  <c:v>3.1265244241063739</c:v>
                </c:pt>
                <c:pt idx="679">
                  <c:v>3.1270797698646429</c:v>
                </c:pt>
                <c:pt idx="680">
                  <c:v>3.1276351156229119</c:v>
                </c:pt>
                <c:pt idx="681">
                  <c:v>3.1281904613811808</c:v>
                </c:pt>
                <c:pt idx="682">
                  <c:v>3.1287458071394498</c:v>
                </c:pt>
                <c:pt idx="683">
                  <c:v>3.1293011528977188</c:v>
                </c:pt>
                <c:pt idx="684">
                  <c:v>3.1298564986559878</c:v>
                </c:pt>
                <c:pt idx="685">
                  <c:v>3.1304118444142568</c:v>
                </c:pt>
                <c:pt idx="686">
                  <c:v>3.1309671901725258</c:v>
                </c:pt>
                <c:pt idx="687">
                  <c:v>3.1315225359307948</c:v>
                </c:pt>
                <c:pt idx="688">
                  <c:v>3.1320778816890638</c:v>
                </c:pt>
                <c:pt idx="689">
                  <c:v>3.1326332274473327</c:v>
                </c:pt>
                <c:pt idx="690">
                  <c:v>3.1331885732056017</c:v>
                </c:pt>
                <c:pt idx="691">
                  <c:v>3.1337439189638707</c:v>
                </c:pt>
                <c:pt idx="692">
                  <c:v>3.1342992647221397</c:v>
                </c:pt>
                <c:pt idx="693">
                  <c:v>3.1348546104804087</c:v>
                </c:pt>
                <c:pt idx="694">
                  <c:v>3.1354099562386777</c:v>
                </c:pt>
                <c:pt idx="695">
                  <c:v>3.1359653019969467</c:v>
                </c:pt>
                <c:pt idx="696">
                  <c:v>3.1365206477552157</c:v>
                </c:pt>
                <c:pt idx="697">
                  <c:v>3.1370759935134847</c:v>
                </c:pt>
                <c:pt idx="698">
                  <c:v>3.1376313392717536</c:v>
                </c:pt>
                <c:pt idx="699">
                  <c:v>3.1381866850300226</c:v>
                </c:pt>
                <c:pt idx="700">
                  <c:v>3.1387420307882916</c:v>
                </c:pt>
                <c:pt idx="701">
                  <c:v>3.1392973765465606</c:v>
                </c:pt>
                <c:pt idx="702">
                  <c:v>3.1398527223048296</c:v>
                </c:pt>
                <c:pt idx="703">
                  <c:v>3.1404080680630986</c:v>
                </c:pt>
                <c:pt idx="704">
                  <c:v>3.1409634138213676</c:v>
                </c:pt>
                <c:pt idx="705">
                  <c:v>3.1415187595796366</c:v>
                </c:pt>
                <c:pt idx="706">
                  <c:v>3.1420741053379055</c:v>
                </c:pt>
                <c:pt idx="707">
                  <c:v>3.1426294510961745</c:v>
                </c:pt>
                <c:pt idx="708">
                  <c:v>3.1431847968544435</c:v>
                </c:pt>
                <c:pt idx="709">
                  <c:v>3.1437401426127125</c:v>
                </c:pt>
                <c:pt idx="710">
                  <c:v>3.1442954883709815</c:v>
                </c:pt>
                <c:pt idx="711">
                  <c:v>3.1448508341292505</c:v>
                </c:pt>
                <c:pt idx="712">
                  <c:v>3.1454061798875195</c:v>
                </c:pt>
                <c:pt idx="713">
                  <c:v>3.1459615256457885</c:v>
                </c:pt>
                <c:pt idx="714">
                  <c:v>3.1465168714040574</c:v>
                </c:pt>
                <c:pt idx="715">
                  <c:v>3.1470722171623264</c:v>
                </c:pt>
                <c:pt idx="716">
                  <c:v>3.1476275629205954</c:v>
                </c:pt>
                <c:pt idx="717">
                  <c:v>3.1481829086788644</c:v>
                </c:pt>
                <c:pt idx="718">
                  <c:v>3.1487382544371334</c:v>
                </c:pt>
                <c:pt idx="719">
                  <c:v>3.1492936001954024</c:v>
                </c:pt>
                <c:pt idx="720">
                  <c:v>3.1498489459536714</c:v>
                </c:pt>
                <c:pt idx="721">
                  <c:v>3.1504042917119404</c:v>
                </c:pt>
                <c:pt idx="722">
                  <c:v>3.1509596374702094</c:v>
                </c:pt>
                <c:pt idx="723">
                  <c:v>3.1515149832284783</c:v>
                </c:pt>
                <c:pt idx="724">
                  <c:v>3.1520703289867473</c:v>
                </c:pt>
                <c:pt idx="725">
                  <c:v>3.1526256747450163</c:v>
                </c:pt>
                <c:pt idx="726">
                  <c:v>3.1531810205032853</c:v>
                </c:pt>
                <c:pt idx="727">
                  <c:v>3.1537363662615543</c:v>
                </c:pt>
                <c:pt idx="728">
                  <c:v>3.1542917120198233</c:v>
                </c:pt>
                <c:pt idx="729">
                  <c:v>3.1548470577780923</c:v>
                </c:pt>
                <c:pt idx="730">
                  <c:v>3.1554024035363613</c:v>
                </c:pt>
                <c:pt idx="731">
                  <c:v>3.1559577492946302</c:v>
                </c:pt>
                <c:pt idx="732">
                  <c:v>3.1565130950528992</c:v>
                </c:pt>
                <c:pt idx="733">
                  <c:v>3.1570684408111682</c:v>
                </c:pt>
                <c:pt idx="734">
                  <c:v>3.1576237865694372</c:v>
                </c:pt>
                <c:pt idx="735">
                  <c:v>3.1581791323277062</c:v>
                </c:pt>
                <c:pt idx="736">
                  <c:v>3.1587344780859752</c:v>
                </c:pt>
                <c:pt idx="737">
                  <c:v>3.1592898238442442</c:v>
                </c:pt>
                <c:pt idx="738">
                  <c:v>3.1598451696025132</c:v>
                </c:pt>
                <c:pt idx="739">
                  <c:v>3.1604005153607821</c:v>
                </c:pt>
                <c:pt idx="740">
                  <c:v>3.1609558611190511</c:v>
                </c:pt>
                <c:pt idx="741">
                  <c:v>3.1615112068773201</c:v>
                </c:pt>
                <c:pt idx="742">
                  <c:v>3.1620665526355891</c:v>
                </c:pt>
                <c:pt idx="743">
                  <c:v>3.1626218983938581</c:v>
                </c:pt>
                <c:pt idx="744">
                  <c:v>3.1631772441521271</c:v>
                </c:pt>
                <c:pt idx="745">
                  <c:v>3.1637325899103961</c:v>
                </c:pt>
                <c:pt idx="746">
                  <c:v>3.1642879356686651</c:v>
                </c:pt>
                <c:pt idx="747">
                  <c:v>3.1648432814269341</c:v>
                </c:pt>
                <c:pt idx="748">
                  <c:v>3.165398627185203</c:v>
                </c:pt>
                <c:pt idx="749">
                  <c:v>3.165953972943472</c:v>
                </c:pt>
                <c:pt idx="750">
                  <c:v>3.166509318701741</c:v>
                </c:pt>
                <c:pt idx="751">
                  <c:v>3.16706466446001</c:v>
                </c:pt>
                <c:pt idx="752">
                  <c:v>3.167620010218279</c:v>
                </c:pt>
                <c:pt idx="753">
                  <c:v>3.168175355976548</c:v>
                </c:pt>
                <c:pt idx="754">
                  <c:v>3.168730701734817</c:v>
                </c:pt>
                <c:pt idx="755">
                  <c:v>3.169286047493086</c:v>
                </c:pt>
                <c:pt idx="756">
                  <c:v>3.1698413932513549</c:v>
                </c:pt>
                <c:pt idx="757">
                  <c:v>3.1703967390096239</c:v>
                </c:pt>
                <c:pt idx="758">
                  <c:v>3.1709520847678929</c:v>
                </c:pt>
                <c:pt idx="759">
                  <c:v>3.1715074305261619</c:v>
                </c:pt>
                <c:pt idx="760">
                  <c:v>3.1720627762844309</c:v>
                </c:pt>
                <c:pt idx="761">
                  <c:v>3.1726181220426999</c:v>
                </c:pt>
                <c:pt idx="762">
                  <c:v>3.1731734678009689</c:v>
                </c:pt>
                <c:pt idx="763">
                  <c:v>3.1737288135592379</c:v>
                </c:pt>
                <c:pt idx="764">
                  <c:v>3.1742841593175068</c:v>
                </c:pt>
                <c:pt idx="765">
                  <c:v>3.1748395050757758</c:v>
                </c:pt>
                <c:pt idx="766">
                  <c:v>3.1753948508340448</c:v>
                </c:pt>
                <c:pt idx="767">
                  <c:v>3.1759501965923138</c:v>
                </c:pt>
                <c:pt idx="768">
                  <c:v>3.1765055423505828</c:v>
                </c:pt>
                <c:pt idx="769">
                  <c:v>3.1770608881088518</c:v>
                </c:pt>
                <c:pt idx="770">
                  <c:v>3.1776162338671208</c:v>
                </c:pt>
                <c:pt idx="771">
                  <c:v>3.1781715796253898</c:v>
                </c:pt>
                <c:pt idx="772">
                  <c:v>3.1787269253836588</c:v>
                </c:pt>
                <c:pt idx="773">
                  <c:v>3.1792822711419277</c:v>
                </c:pt>
                <c:pt idx="774">
                  <c:v>3.1798376169001967</c:v>
                </c:pt>
                <c:pt idx="775">
                  <c:v>3.1803929626584657</c:v>
                </c:pt>
                <c:pt idx="776">
                  <c:v>3.1809483084167347</c:v>
                </c:pt>
                <c:pt idx="777">
                  <c:v>3.1815036541750037</c:v>
                </c:pt>
                <c:pt idx="778">
                  <c:v>3.1820589999332727</c:v>
                </c:pt>
                <c:pt idx="779">
                  <c:v>3.1826143456915417</c:v>
                </c:pt>
                <c:pt idx="780">
                  <c:v>3.1831696914498107</c:v>
                </c:pt>
                <c:pt idx="781">
                  <c:v>3.1837250372080796</c:v>
                </c:pt>
                <c:pt idx="782">
                  <c:v>3.1842803829663486</c:v>
                </c:pt>
                <c:pt idx="783">
                  <c:v>3.1848357287246176</c:v>
                </c:pt>
                <c:pt idx="784">
                  <c:v>3.1853910744828866</c:v>
                </c:pt>
                <c:pt idx="785">
                  <c:v>3.1859464202411556</c:v>
                </c:pt>
                <c:pt idx="786">
                  <c:v>3.1865017659994246</c:v>
                </c:pt>
                <c:pt idx="787">
                  <c:v>3.1870571117576936</c:v>
                </c:pt>
                <c:pt idx="788">
                  <c:v>3.1876124575159626</c:v>
                </c:pt>
                <c:pt idx="789">
                  <c:v>3.1881678032742315</c:v>
                </c:pt>
                <c:pt idx="790">
                  <c:v>3.1887231490325005</c:v>
                </c:pt>
                <c:pt idx="791">
                  <c:v>3.1892784947907695</c:v>
                </c:pt>
                <c:pt idx="792">
                  <c:v>3.1898338405490385</c:v>
                </c:pt>
                <c:pt idx="793">
                  <c:v>3.1903891863073075</c:v>
                </c:pt>
                <c:pt idx="794">
                  <c:v>3.1909445320655765</c:v>
                </c:pt>
                <c:pt idx="795">
                  <c:v>3.1914998778238455</c:v>
                </c:pt>
                <c:pt idx="796">
                  <c:v>3.1920552235821145</c:v>
                </c:pt>
                <c:pt idx="797">
                  <c:v>3.1926105693403835</c:v>
                </c:pt>
                <c:pt idx="798">
                  <c:v>3.1931659150986524</c:v>
                </c:pt>
                <c:pt idx="799">
                  <c:v>3.1937212608569214</c:v>
                </c:pt>
                <c:pt idx="800">
                  <c:v>3.1942766066151904</c:v>
                </c:pt>
                <c:pt idx="801">
                  <c:v>3.1948319523734594</c:v>
                </c:pt>
                <c:pt idx="802">
                  <c:v>3.1953872981317284</c:v>
                </c:pt>
                <c:pt idx="803">
                  <c:v>3.1959426438899974</c:v>
                </c:pt>
                <c:pt idx="804">
                  <c:v>3.1964979896482664</c:v>
                </c:pt>
                <c:pt idx="805">
                  <c:v>3.1970533354065354</c:v>
                </c:pt>
                <c:pt idx="806">
                  <c:v>3.1976086811648043</c:v>
                </c:pt>
                <c:pt idx="807">
                  <c:v>3.1981640269230733</c:v>
                </c:pt>
                <c:pt idx="808">
                  <c:v>3.1987193726813423</c:v>
                </c:pt>
                <c:pt idx="809">
                  <c:v>3.1992747184396113</c:v>
                </c:pt>
                <c:pt idx="810">
                  <c:v>3.1998300641978803</c:v>
                </c:pt>
                <c:pt idx="811">
                  <c:v>3.2003854099561493</c:v>
                </c:pt>
                <c:pt idx="812">
                  <c:v>3.2009407557144183</c:v>
                </c:pt>
                <c:pt idx="813">
                  <c:v>3.2014961014726873</c:v>
                </c:pt>
                <c:pt idx="814">
                  <c:v>3.2020514472309562</c:v>
                </c:pt>
                <c:pt idx="815">
                  <c:v>3.2026067929892252</c:v>
                </c:pt>
                <c:pt idx="816">
                  <c:v>3.2031621387474942</c:v>
                </c:pt>
                <c:pt idx="817">
                  <c:v>3.2037174845057632</c:v>
                </c:pt>
                <c:pt idx="818">
                  <c:v>3.2042728302640322</c:v>
                </c:pt>
                <c:pt idx="819">
                  <c:v>3.2048281760223012</c:v>
                </c:pt>
                <c:pt idx="820">
                  <c:v>3.2053835217805702</c:v>
                </c:pt>
                <c:pt idx="821">
                  <c:v>3.2059388675388392</c:v>
                </c:pt>
                <c:pt idx="822">
                  <c:v>3.2064942132971082</c:v>
                </c:pt>
                <c:pt idx="823">
                  <c:v>3.2070495590553771</c:v>
                </c:pt>
                <c:pt idx="824">
                  <c:v>3.2076049048136461</c:v>
                </c:pt>
                <c:pt idx="825">
                  <c:v>3.2081602505719151</c:v>
                </c:pt>
                <c:pt idx="826">
                  <c:v>3.2087155963301841</c:v>
                </c:pt>
                <c:pt idx="827">
                  <c:v>3.2092709420884531</c:v>
                </c:pt>
                <c:pt idx="828">
                  <c:v>3.2098262878467221</c:v>
                </c:pt>
                <c:pt idx="829">
                  <c:v>3.2103816336049911</c:v>
                </c:pt>
                <c:pt idx="830">
                  <c:v>3.2109369793632601</c:v>
                </c:pt>
                <c:pt idx="831">
                  <c:v>3.211492325121529</c:v>
                </c:pt>
                <c:pt idx="832">
                  <c:v>3.212047670879798</c:v>
                </c:pt>
                <c:pt idx="833">
                  <c:v>3.212603016638067</c:v>
                </c:pt>
                <c:pt idx="834">
                  <c:v>3.213158362396336</c:v>
                </c:pt>
                <c:pt idx="835">
                  <c:v>3.213713708154605</c:v>
                </c:pt>
                <c:pt idx="836">
                  <c:v>3.214269053912874</c:v>
                </c:pt>
                <c:pt idx="837">
                  <c:v>3.214824399671143</c:v>
                </c:pt>
                <c:pt idx="838">
                  <c:v>3.215379745429412</c:v>
                </c:pt>
                <c:pt idx="839">
                  <c:v>3.2159350911876809</c:v>
                </c:pt>
                <c:pt idx="840">
                  <c:v>3.2164904369459499</c:v>
                </c:pt>
                <c:pt idx="841">
                  <c:v>3.2170457827042189</c:v>
                </c:pt>
                <c:pt idx="842">
                  <c:v>3.2176011284624879</c:v>
                </c:pt>
                <c:pt idx="843">
                  <c:v>3.2181564742207569</c:v>
                </c:pt>
                <c:pt idx="844">
                  <c:v>3.2187118199790259</c:v>
                </c:pt>
                <c:pt idx="845">
                  <c:v>3.2192671657372949</c:v>
                </c:pt>
                <c:pt idx="846">
                  <c:v>3.2198225114955639</c:v>
                </c:pt>
                <c:pt idx="847">
                  <c:v>3.2203778572538329</c:v>
                </c:pt>
                <c:pt idx="848">
                  <c:v>3.2209332030121018</c:v>
                </c:pt>
                <c:pt idx="849">
                  <c:v>3.2214885487703708</c:v>
                </c:pt>
                <c:pt idx="850">
                  <c:v>3.2220438945286398</c:v>
                </c:pt>
                <c:pt idx="851">
                  <c:v>3.2225992402869088</c:v>
                </c:pt>
                <c:pt idx="852">
                  <c:v>3.2231545860451778</c:v>
                </c:pt>
                <c:pt idx="853">
                  <c:v>3.2237099318034468</c:v>
                </c:pt>
                <c:pt idx="854">
                  <c:v>3.2242652775617158</c:v>
                </c:pt>
                <c:pt idx="855">
                  <c:v>3.2248206233199848</c:v>
                </c:pt>
                <c:pt idx="856">
                  <c:v>3.2253759690782537</c:v>
                </c:pt>
                <c:pt idx="857">
                  <c:v>3.2259313148365227</c:v>
                </c:pt>
                <c:pt idx="858">
                  <c:v>3.2264866605947917</c:v>
                </c:pt>
                <c:pt idx="859">
                  <c:v>3.2270420063530607</c:v>
                </c:pt>
                <c:pt idx="860">
                  <c:v>3.2275973521113297</c:v>
                </c:pt>
                <c:pt idx="861">
                  <c:v>3.2281526978695987</c:v>
                </c:pt>
                <c:pt idx="862">
                  <c:v>3.2287080436278677</c:v>
                </c:pt>
                <c:pt idx="863">
                  <c:v>3.2292633893861367</c:v>
                </c:pt>
                <c:pt idx="864">
                  <c:v>3.2298187351444057</c:v>
                </c:pt>
                <c:pt idx="865">
                  <c:v>3.2303740809026746</c:v>
                </c:pt>
                <c:pt idx="866">
                  <c:v>3.2309294266609436</c:v>
                </c:pt>
                <c:pt idx="867">
                  <c:v>3.2314847724192126</c:v>
                </c:pt>
                <c:pt idx="868">
                  <c:v>3.2320401181774816</c:v>
                </c:pt>
                <c:pt idx="869">
                  <c:v>3.2325954639357506</c:v>
                </c:pt>
                <c:pt idx="870">
                  <c:v>3.2331508096940196</c:v>
                </c:pt>
                <c:pt idx="871">
                  <c:v>3.2337061554522886</c:v>
                </c:pt>
                <c:pt idx="872">
                  <c:v>3.2342615012105576</c:v>
                </c:pt>
                <c:pt idx="873">
                  <c:v>3.2348168469688265</c:v>
                </c:pt>
                <c:pt idx="874">
                  <c:v>3.2353721927270955</c:v>
                </c:pt>
                <c:pt idx="875">
                  <c:v>3.2359275384853645</c:v>
                </c:pt>
                <c:pt idx="876">
                  <c:v>3.2364828842436335</c:v>
                </c:pt>
                <c:pt idx="877">
                  <c:v>3.2370382300019025</c:v>
                </c:pt>
                <c:pt idx="878">
                  <c:v>3.2375935757601715</c:v>
                </c:pt>
                <c:pt idx="879">
                  <c:v>3.2381489215184405</c:v>
                </c:pt>
                <c:pt idx="880">
                  <c:v>3.2387042672767095</c:v>
                </c:pt>
                <c:pt idx="881">
                  <c:v>3.2392596130349784</c:v>
                </c:pt>
                <c:pt idx="882">
                  <c:v>3.2398149587932474</c:v>
                </c:pt>
                <c:pt idx="883">
                  <c:v>3.2403703045515164</c:v>
                </c:pt>
                <c:pt idx="884">
                  <c:v>3.2409256503097854</c:v>
                </c:pt>
                <c:pt idx="885">
                  <c:v>3.2414809960680544</c:v>
                </c:pt>
                <c:pt idx="886">
                  <c:v>3.2420363418263234</c:v>
                </c:pt>
                <c:pt idx="887">
                  <c:v>3.2425916875845924</c:v>
                </c:pt>
                <c:pt idx="888">
                  <c:v>3.2431470333428614</c:v>
                </c:pt>
                <c:pt idx="889">
                  <c:v>3.2437023791011304</c:v>
                </c:pt>
                <c:pt idx="890">
                  <c:v>3.2442577248593993</c:v>
                </c:pt>
                <c:pt idx="891">
                  <c:v>3.2448130706176683</c:v>
                </c:pt>
                <c:pt idx="892">
                  <c:v>3.2453684163759373</c:v>
                </c:pt>
                <c:pt idx="893">
                  <c:v>3.2459237621342063</c:v>
                </c:pt>
                <c:pt idx="894">
                  <c:v>3.2464791078924753</c:v>
                </c:pt>
                <c:pt idx="895">
                  <c:v>3.2470344536507443</c:v>
                </c:pt>
                <c:pt idx="896">
                  <c:v>3.2475897994090133</c:v>
                </c:pt>
                <c:pt idx="897">
                  <c:v>3.2481451451672823</c:v>
                </c:pt>
                <c:pt idx="898">
                  <c:v>3.2487004909255512</c:v>
                </c:pt>
                <c:pt idx="899">
                  <c:v>3.2492558366838202</c:v>
                </c:pt>
                <c:pt idx="900">
                  <c:v>3.2498111824420892</c:v>
                </c:pt>
                <c:pt idx="901">
                  <c:v>3.2503665282003582</c:v>
                </c:pt>
                <c:pt idx="902">
                  <c:v>3.2509218739586272</c:v>
                </c:pt>
                <c:pt idx="903">
                  <c:v>3.2514772197168962</c:v>
                </c:pt>
                <c:pt idx="904">
                  <c:v>3.2520325654751652</c:v>
                </c:pt>
                <c:pt idx="905">
                  <c:v>3.2525879112334342</c:v>
                </c:pt>
                <c:pt idx="906">
                  <c:v>3.2531432569917031</c:v>
                </c:pt>
                <c:pt idx="907">
                  <c:v>3.2536986027499721</c:v>
                </c:pt>
                <c:pt idx="908">
                  <c:v>3.2542539485082411</c:v>
                </c:pt>
                <c:pt idx="909">
                  <c:v>3.2548092942665101</c:v>
                </c:pt>
                <c:pt idx="910">
                  <c:v>3.2553646400247791</c:v>
                </c:pt>
                <c:pt idx="911">
                  <c:v>3.2559199857830481</c:v>
                </c:pt>
                <c:pt idx="912">
                  <c:v>3.2564753315413171</c:v>
                </c:pt>
                <c:pt idx="913">
                  <c:v>3.2570306772995861</c:v>
                </c:pt>
                <c:pt idx="914">
                  <c:v>3.2575860230578551</c:v>
                </c:pt>
                <c:pt idx="915">
                  <c:v>3.258141368816124</c:v>
                </c:pt>
                <c:pt idx="916">
                  <c:v>3.258696714574393</c:v>
                </c:pt>
                <c:pt idx="917">
                  <c:v>3.259252060332662</c:v>
                </c:pt>
                <c:pt idx="918">
                  <c:v>3.259807406090931</c:v>
                </c:pt>
                <c:pt idx="919">
                  <c:v>3.2603627518492</c:v>
                </c:pt>
                <c:pt idx="920">
                  <c:v>3.260918097607469</c:v>
                </c:pt>
                <c:pt idx="921">
                  <c:v>3.261473443365738</c:v>
                </c:pt>
                <c:pt idx="922">
                  <c:v>3.262028789124007</c:v>
                </c:pt>
                <c:pt idx="923">
                  <c:v>3.2625841348822759</c:v>
                </c:pt>
                <c:pt idx="924">
                  <c:v>3.2631394806405449</c:v>
                </c:pt>
                <c:pt idx="925">
                  <c:v>3.2636948263988139</c:v>
                </c:pt>
                <c:pt idx="926">
                  <c:v>3.2642501721570829</c:v>
                </c:pt>
                <c:pt idx="927">
                  <c:v>3.2648055179153519</c:v>
                </c:pt>
                <c:pt idx="928">
                  <c:v>3.2653608636736209</c:v>
                </c:pt>
                <c:pt idx="929">
                  <c:v>3.2659162094318899</c:v>
                </c:pt>
                <c:pt idx="930">
                  <c:v>3.2664715551901589</c:v>
                </c:pt>
                <c:pt idx="931">
                  <c:v>3.2670269009484278</c:v>
                </c:pt>
                <c:pt idx="932">
                  <c:v>3.2675822467066968</c:v>
                </c:pt>
                <c:pt idx="933">
                  <c:v>3.2681375924649658</c:v>
                </c:pt>
                <c:pt idx="934">
                  <c:v>3.2686929382232348</c:v>
                </c:pt>
                <c:pt idx="935">
                  <c:v>3.2692482839815038</c:v>
                </c:pt>
                <c:pt idx="936">
                  <c:v>3.2698036297397728</c:v>
                </c:pt>
                <c:pt idx="937">
                  <c:v>3.2703589754980418</c:v>
                </c:pt>
                <c:pt idx="938">
                  <c:v>3.2709143212563108</c:v>
                </c:pt>
                <c:pt idx="939">
                  <c:v>3.2714696670145798</c:v>
                </c:pt>
                <c:pt idx="940">
                  <c:v>3.2720250127728487</c:v>
                </c:pt>
                <c:pt idx="941">
                  <c:v>3.2725803585311177</c:v>
                </c:pt>
                <c:pt idx="942">
                  <c:v>3.2731357042893867</c:v>
                </c:pt>
                <c:pt idx="943">
                  <c:v>3.2736910500476557</c:v>
                </c:pt>
                <c:pt idx="944">
                  <c:v>3.2742463958059247</c:v>
                </c:pt>
                <c:pt idx="945">
                  <c:v>3.2748017415641937</c:v>
                </c:pt>
                <c:pt idx="946">
                  <c:v>3.2753570873224627</c:v>
                </c:pt>
                <c:pt idx="947">
                  <c:v>3.2759124330807317</c:v>
                </c:pt>
                <c:pt idx="948">
                  <c:v>3.2764677788390006</c:v>
                </c:pt>
                <c:pt idx="949">
                  <c:v>3.2770231245972696</c:v>
                </c:pt>
                <c:pt idx="950">
                  <c:v>3.2775784703555386</c:v>
                </c:pt>
                <c:pt idx="951">
                  <c:v>3.2781338161138076</c:v>
                </c:pt>
                <c:pt idx="952">
                  <c:v>3.2786891618720766</c:v>
                </c:pt>
                <c:pt idx="953">
                  <c:v>3.2792445076303456</c:v>
                </c:pt>
                <c:pt idx="954">
                  <c:v>3.2797998533886146</c:v>
                </c:pt>
                <c:pt idx="955">
                  <c:v>3.2803551991468836</c:v>
                </c:pt>
                <c:pt idx="956">
                  <c:v>3.2809105449051525</c:v>
                </c:pt>
                <c:pt idx="957">
                  <c:v>3.2814658906634215</c:v>
                </c:pt>
                <c:pt idx="958">
                  <c:v>3.2820212364216905</c:v>
                </c:pt>
                <c:pt idx="959">
                  <c:v>3.2825765821799595</c:v>
                </c:pt>
                <c:pt idx="960">
                  <c:v>3.2831319279382285</c:v>
                </c:pt>
                <c:pt idx="961">
                  <c:v>3.2836872736964975</c:v>
                </c:pt>
                <c:pt idx="962">
                  <c:v>3.2842426194547665</c:v>
                </c:pt>
                <c:pt idx="963">
                  <c:v>3.2847979652130355</c:v>
                </c:pt>
                <c:pt idx="964">
                  <c:v>3.2853533109713045</c:v>
                </c:pt>
                <c:pt idx="965">
                  <c:v>3.2859086567295734</c:v>
                </c:pt>
                <c:pt idx="966">
                  <c:v>3.2864640024878424</c:v>
                </c:pt>
                <c:pt idx="967">
                  <c:v>3.2870193482461114</c:v>
                </c:pt>
                <c:pt idx="968">
                  <c:v>3.2875746940043804</c:v>
                </c:pt>
                <c:pt idx="969">
                  <c:v>3.2881300397626494</c:v>
                </c:pt>
                <c:pt idx="970">
                  <c:v>3.2886853855209184</c:v>
                </c:pt>
                <c:pt idx="971">
                  <c:v>3.2892407312791874</c:v>
                </c:pt>
                <c:pt idx="972">
                  <c:v>3.2897960770374564</c:v>
                </c:pt>
                <c:pt idx="973">
                  <c:v>3.2903514227957253</c:v>
                </c:pt>
                <c:pt idx="974">
                  <c:v>3.2909067685539943</c:v>
                </c:pt>
                <c:pt idx="975">
                  <c:v>3.2914621143122633</c:v>
                </c:pt>
                <c:pt idx="976">
                  <c:v>3.2920174600705323</c:v>
                </c:pt>
                <c:pt idx="977">
                  <c:v>3.2925728058288013</c:v>
                </c:pt>
                <c:pt idx="978">
                  <c:v>3.2931281515870703</c:v>
                </c:pt>
                <c:pt idx="979">
                  <c:v>3.2936834973453393</c:v>
                </c:pt>
                <c:pt idx="980">
                  <c:v>3.2942388431036083</c:v>
                </c:pt>
                <c:pt idx="981">
                  <c:v>3.2947941888618772</c:v>
                </c:pt>
                <c:pt idx="982">
                  <c:v>3.2953495346201462</c:v>
                </c:pt>
                <c:pt idx="983">
                  <c:v>3.2959048803784152</c:v>
                </c:pt>
                <c:pt idx="984">
                  <c:v>3.2964602261366842</c:v>
                </c:pt>
                <c:pt idx="985">
                  <c:v>3.2970155718949532</c:v>
                </c:pt>
                <c:pt idx="986">
                  <c:v>3.2975709176532222</c:v>
                </c:pt>
                <c:pt idx="987">
                  <c:v>3.2981262634114912</c:v>
                </c:pt>
                <c:pt idx="988">
                  <c:v>3.2986816091697602</c:v>
                </c:pt>
                <c:pt idx="989">
                  <c:v>3.2992369549280292</c:v>
                </c:pt>
                <c:pt idx="990">
                  <c:v>3.2997923006862981</c:v>
                </c:pt>
                <c:pt idx="991">
                  <c:v>3.3003476464445671</c:v>
                </c:pt>
                <c:pt idx="992">
                  <c:v>3.3009029922028361</c:v>
                </c:pt>
                <c:pt idx="993">
                  <c:v>3.3014583379611051</c:v>
                </c:pt>
                <c:pt idx="994">
                  <c:v>3.3020136837193741</c:v>
                </c:pt>
                <c:pt idx="995">
                  <c:v>3.3025690294776431</c:v>
                </c:pt>
                <c:pt idx="996">
                  <c:v>3.3031243752359121</c:v>
                </c:pt>
                <c:pt idx="997">
                  <c:v>3.3036797209941811</c:v>
                </c:pt>
                <c:pt idx="998">
                  <c:v>3.30423506675245</c:v>
                </c:pt>
                <c:pt idx="999">
                  <c:v>3.304790412510719</c:v>
                </c:pt>
                <c:pt idx="1000">
                  <c:v>3.305345758268988</c:v>
                </c:pt>
                <c:pt idx="1001">
                  <c:v>3.305901104027257</c:v>
                </c:pt>
                <c:pt idx="1002">
                  <c:v>3.306456449785526</c:v>
                </c:pt>
                <c:pt idx="1003">
                  <c:v>3.307011795543795</c:v>
                </c:pt>
                <c:pt idx="1004">
                  <c:v>3.307567141302064</c:v>
                </c:pt>
                <c:pt idx="1005">
                  <c:v>3.308122487060333</c:v>
                </c:pt>
                <c:pt idx="1006">
                  <c:v>3.3086778328186019</c:v>
                </c:pt>
                <c:pt idx="1007">
                  <c:v>3.3092331785768709</c:v>
                </c:pt>
                <c:pt idx="1008">
                  <c:v>3.3097885243351399</c:v>
                </c:pt>
                <c:pt idx="1009">
                  <c:v>3.3103438700934089</c:v>
                </c:pt>
                <c:pt idx="1010">
                  <c:v>3.3108992158516779</c:v>
                </c:pt>
                <c:pt idx="1011">
                  <c:v>3.3114545616099469</c:v>
                </c:pt>
                <c:pt idx="1012">
                  <c:v>3.3120099073682159</c:v>
                </c:pt>
                <c:pt idx="1013">
                  <c:v>3.3125652531264849</c:v>
                </c:pt>
                <c:pt idx="1014">
                  <c:v>3.3131205988847539</c:v>
                </c:pt>
                <c:pt idx="1015">
                  <c:v>3.3136759446430228</c:v>
                </c:pt>
                <c:pt idx="1016">
                  <c:v>3.3142312904012918</c:v>
                </c:pt>
                <c:pt idx="1017">
                  <c:v>3.3147866361595608</c:v>
                </c:pt>
                <c:pt idx="1018">
                  <c:v>3.3153419819178298</c:v>
                </c:pt>
                <c:pt idx="1019">
                  <c:v>3.3158973276760988</c:v>
                </c:pt>
                <c:pt idx="1020">
                  <c:v>3.3164526734343678</c:v>
                </c:pt>
                <c:pt idx="1021">
                  <c:v>3.3170080191926368</c:v>
                </c:pt>
                <c:pt idx="1022">
                  <c:v>3.3175633649509058</c:v>
                </c:pt>
                <c:pt idx="1023">
                  <c:v>3.3181187107091747</c:v>
                </c:pt>
                <c:pt idx="1024">
                  <c:v>3.3186740564674437</c:v>
                </c:pt>
                <c:pt idx="1025">
                  <c:v>3.3192294022257127</c:v>
                </c:pt>
                <c:pt idx="1026">
                  <c:v>3.3197847479839817</c:v>
                </c:pt>
                <c:pt idx="1027">
                  <c:v>3.3203400937422507</c:v>
                </c:pt>
                <c:pt idx="1028">
                  <c:v>3.3208954395005197</c:v>
                </c:pt>
                <c:pt idx="1029">
                  <c:v>3.3214507852587887</c:v>
                </c:pt>
                <c:pt idx="1030">
                  <c:v>3.3220061310170577</c:v>
                </c:pt>
                <c:pt idx="1031">
                  <c:v>3.3225614767753266</c:v>
                </c:pt>
                <c:pt idx="1032">
                  <c:v>3.3231168225335956</c:v>
                </c:pt>
                <c:pt idx="1033">
                  <c:v>3.3236721682918646</c:v>
                </c:pt>
                <c:pt idx="1034">
                  <c:v>3.3242275140501336</c:v>
                </c:pt>
                <c:pt idx="1035">
                  <c:v>3.3247828598084026</c:v>
                </c:pt>
                <c:pt idx="1036">
                  <c:v>3.3253382055666716</c:v>
                </c:pt>
                <c:pt idx="1037">
                  <c:v>3.3258935513249406</c:v>
                </c:pt>
                <c:pt idx="1038">
                  <c:v>3.3264488970832096</c:v>
                </c:pt>
                <c:pt idx="1039">
                  <c:v>3.3270042428414786</c:v>
                </c:pt>
                <c:pt idx="1040">
                  <c:v>3.3275595885997475</c:v>
                </c:pt>
                <c:pt idx="1041">
                  <c:v>3.3281149343580165</c:v>
                </c:pt>
                <c:pt idx="1042">
                  <c:v>3.3286702801162855</c:v>
                </c:pt>
                <c:pt idx="1043">
                  <c:v>3.3292256258745545</c:v>
                </c:pt>
                <c:pt idx="1044">
                  <c:v>3.3297809716328235</c:v>
                </c:pt>
                <c:pt idx="1045">
                  <c:v>3.3303363173910925</c:v>
                </c:pt>
                <c:pt idx="1046">
                  <c:v>3.3308916631493615</c:v>
                </c:pt>
                <c:pt idx="1047">
                  <c:v>3.3314470089076305</c:v>
                </c:pt>
                <c:pt idx="1048">
                  <c:v>3.3320023546658994</c:v>
                </c:pt>
                <c:pt idx="1049">
                  <c:v>3.3325577004241684</c:v>
                </c:pt>
                <c:pt idx="1050">
                  <c:v>3.3331130461824374</c:v>
                </c:pt>
                <c:pt idx="1051">
                  <c:v>3.3336683919407064</c:v>
                </c:pt>
                <c:pt idx="1052">
                  <c:v>3.3342237376989754</c:v>
                </c:pt>
                <c:pt idx="1053">
                  <c:v>3.3347790834572444</c:v>
                </c:pt>
                <c:pt idx="1054">
                  <c:v>3.3353344292155134</c:v>
                </c:pt>
                <c:pt idx="1055">
                  <c:v>3.3358897749737824</c:v>
                </c:pt>
                <c:pt idx="1056">
                  <c:v>3.3364451207320514</c:v>
                </c:pt>
                <c:pt idx="1057">
                  <c:v>3.3370004664903203</c:v>
                </c:pt>
                <c:pt idx="1058">
                  <c:v>3.3375558122485893</c:v>
                </c:pt>
                <c:pt idx="1059">
                  <c:v>3.3381111580068583</c:v>
                </c:pt>
                <c:pt idx="1060">
                  <c:v>3.3386665037651273</c:v>
                </c:pt>
                <c:pt idx="1061">
                  <c:v>3.3392218495233963</c:v>
                </c:pt>
                <c:pt idx="1062">
                  <c:v>3.3397771952816653</c:v>
                </c:pt>
                <c:pt idx="1063">
                  <c:v>3.3403325410399343</c:v>
                </c:pt>
                <c:pt idx="1064">
                  <c:v>3.3408878867982033</c:v>
                </c:pt>
                <c:pt idx="1065">
                  <c:v>3.3414432325564722</c:v>
                </c:pt>
                <c:pt idx="1066">
                  <c:v>3.3419985783147412</c:v>
                </c:pt>
                <c:pt idx="1067">
                  <c:v>3.3425539240730102</c:v>
                </c:pt>
                <c:pt idx="1068">
                  <c:v>3.3431092698312792</c:v>
                </c:pt>
                <c:pt idx="1069">
                  <c:v>3.3436646155895482</c:v>
                </c:pt>
                <c:pt idx="1070">
                  <c:v>3.3442199613478172</c:v>
                </c:pt>
                <c:pt idx="1071">
                  <c:v>3.3447753071060862</c:v>
                </c:pt>
                <c:pt idx="1072">
                  <c:v>3.3453306528643552</c:v>
                </c:pt>
                <c:pt idx="1073">
                  <c:v>3.3458859986226241</c:v>
                </c:pt>
                <c:pt idx="1074">
                  <c:v>3.3464413443808931</c:v>
                </c:pt>
                <c:pt idx="1075">
                  <c:v>3.3469966901391621</c:v>
                </c:pt>
                <c:pt idx="1076">
                  <c:v>3.3475520358974311</c:v>
                </c:pt>
                <c:pt idx="1077">
                  <c:v>3.3481073816557001</c:v>
                </c:pt>
                <c:pt idx="1078">
                  <c:v>3.3486627274139691</c:v>
                </c:pt>
                <c:pt idx="1079">
                  <c:v>3.3492180731722381</c:v>
                </c:pt>
                <c:pt idx="1080">
                  <c:v>3.3497734189305071</c:v>
                </c:pt>
                <c:pt idx="1081">
                  <c:v>3.3503287646887761</c:v>
                </c:pt>
                <c:pt idx="1082">
                  <c:v>3.350884110447045</c:v>
                </c:pt>
                <c:pt idx="1083">
                  <c:v>3.351439456205314</c:v>
                </c:pt>
                <c:pt idx="1084">
                  <c:v>3.351994801963583</c:v>
                </c:pt>
                <c:pt idx="1085">
                  <c:v>3.352550147721852</c:v>
                </c:pt>
                <c:pt idx="1086">
                  <c:v>3.353105493480121</c:v>
                </c:pt>
                <c:pt idx="1087">
                  <c:v>3.35366083923839</c:v>
                </c:pt>
                <c:pt idx="1088">
                  <c:v>3.354216184996659</c:v>
                </c:pt>
                <c:pt idx="1089">
                  <c:v>3.354771530754928</c:v>
                </c:pt>
                <c:pt idx="1090">
                  <c:v>3.3553268765131969</c:v>
                </c:pt>
                <c:pt idx="1091">
                  <c:v>3.3558822222714659</c:v>
                </c:pt>
                <c:pt idx="1092">
                  <c:v>3.3564375680297349</c:v>
                </c:pt>
                <c:pt idx="1093">
                  <c:v>3.3569929137880039</c:v>
                </c:pt>
                <c:pt idx="1094">
                  <c:v>3.3575482595462729</c:v>
                </c:pt>
                <c:pt idx="1095">
                  <c:v>3.3581036053045419</c:v>
                </c:pt>
                <c:pt idx="1096">
                  <c:v>3.3586589510628109</c:v>
                </c:pt>
                <c:pt idx="1097">
                  <c:v>3.3592142968210799</c:v>
                </c:pt>
                <c:pt idx="1098">
                  <c:v>3.3597696425793488</c:v>
                </c:pt>
                <c:pt idx="1099">
                  <c:v>3.3603249883376178</c:v>
                </c:pt>
                <c:pt idx="1100">
                  <c:v>3.3608803340958868</c:v>
                </c:pt>
                <c:pt idx="1101">
                  <c:v>3.3614356798541558</c:v>
                </c:pt>
                <c:pt idx="1102">
                  <c:v>3.3619910256124248</c:v>
                </c:pt>
                <c:pt idx="1103">
                  <c:v>3.3625463713706938</c:v>
                </c:pt>
                <c:pt idx="1104">
                  <c:v>3.3631017171289628</c:v>
                </c:pt>
                <c:pt idx="1105">
                  <c:v>3.3636570628872318</c:v>
                </c:pt>
                <c:pt idx="1106">
                  <c:v>3.3642124086455008</c:v>
                </c:pt>
                <c:pt idx="1107">
                  <c:v>3.3647677544037697</c:v>
                </c:pt>
                <c:pt idx="1108">
                  <c:v>3.3653231001620387</c:v>
                </c:pt>
                <c:pt idx="1109">
                  <c:v>3.3658784459203077</c:v>
                </c:pt>
                <c:pt idx="1110">
                  <c:v>3.3664337916785767</c:v>
                </c:pt>
                <c:pt idx="1111">
                  <c:v>3.3669891374368457</c:v>
                </c:pt>
                <c:pt idx="1112">
                  <c:v>3.3675444831951147</c:v>
                </c:pt>
                <c:pt idx="1113">
                  <c:v>3.3680998289533837</c:v>
                </c:pt>
                <c:pt idx="1114">
                  <c:v>3.3686551747116527</c:v>
                </c:pt>
                <c:pt idx="1115">
                  <c:v>3.3692105204699216</c:v>
                </c:pt>
                <c:pt idx="1116">
                  <c:v>3.3697658662281906</c:v>
                </c:pt>
                <c:pt idx="1117">
                  <c:v>3.3703212119864596</c:v>
                </c:pt>
                <c:pt idx="1118">
                  <c:v>3.3708765577447286</c:v>
                </c:pt>
                <c:pt idx="1119">
                  <c:v>3.3714319035029976</c:v>
                </c:pt>
                <c:pt idx="1120">
                  <c:v>3.3719872492612666</c:v>
                </c:pt>
                <c:pt idx="1121">
                  <c:v>3.3725425950195356</c:v>
                </c:pt>
                <c:pt idx="1122">
                  <c:v>3.3730979407778046</c:v>
                </c:pt>
                <c:pt idx="1123">
                  <c:v>3.3736532865360735</c:v>
                </c:pt>
                <c:pt idx="1124">
                  <c:v>3.3742086322943425</c:v>
                </c:pt>
                <c:pt idx="1125">
                  <c:v>3.3747639780526115</c:v>
                </c:pt>
                <c:pt idx="1126">
                  <c:v>3.3753193238108805</c:v>
                </c:pt>
                <c:pt idx="1127">
                  <c:v>3.3758746695691495</c:v>
                </c:pt>
                <c:pt idx="1128">
                  <c:v>3.3764300153274185</c:v>
                </c:pt>
                <c:pt idx="1129">
                  <c:v>3.3769853610856875</c:v>
                </c:pt>
                <c:pt idx="1130">
                  <c:v>3.3775407068439565</c:v>
                </c:pt>
                <c:pt idx="1131">
                  <c:v>3.3780960526022255</c:v>
                </c:pt>
                <c:pt idx="1132">
                  <c:v>3.3786513983604944</c:v>
                </c:pt>
                <c:pt idx="1133">
                  <c:v>3.3792067441187634</c:v>
                </c:pt>
                <c:pt idx="1134">
                  <c:v>3.3797620898770324</c:v>
                </c:pt>
                <c:pt idx="1135">
                  <c:v>3.3803174356353014</c:v>
                </c:pt>
                <c:pt idx="1136">
                  <c:v>3.3808727813935704</c:v>
                </c:pt>
                <c:pt idx="1137">
                  <c:v>3.3814281271518394</c:v>
                </c:pt>
                <c:pt idx="1138">
                  <c:v>3.3819834729101084</c:v>
                </c:pt>
                <c:pt idx="1139">
                  <c:v>3.3825388186683774</c:v>
                </c:pt>
                <c:pt idx="1140">
                  <c:v>3.3830941644266463</c:v>
                </c:pt>
                <c:pt idx="1141">
                  <c:v>3.3836495101849153</c:v>
                </c:pt>
                <c:pt idx="1142">
                  <c:v>3.3842048559431843</c:v>
                </c:pt>
                <c:pt idx="1143">
                  <c:v>3.3847602017014533</c:v>
                </c:pt>
                <c:pt idx="1144">
                  <c:v>3.3853155474597223</c:v>
                </c:pt>
                <c:pt idx="1145">
                  <c:v>3.3858708932179913</c:v>
                </c:pt>
                <c:pt idx="1146">
                  <c:v>3.3864262389762603</c:v>
                </c:pt>
                <c:pt idx="1147">
                  <c:v>3.3869815847345293</c:v>
                </c:pt>
                <c:pt idx="1148">
                  <c:v>3.3875369304927982</c:v>
                </c:pt>
                <c:pt idx="1149">
                  <c:v>3.3880922762510672</c:v>
                </c:pt>
                <c:pt idx="1150">
                  <c:v>3.3886476220093362</c:v>
                </c:pt>
                <c:pt idx="1151">
                  <c:v>3.3892029677676052</c:v>
                </c:pt>
                <c:pt idx="1152">
                  <c:v>3.3897583135258742</c:v>
                </c:pt>
                <c:pt idx="1153">
                  <c:v>3.3903136592841432</c:v>
                </c:pt>
                <c:pt idx="1154">
                  <c:v>3.3908690050424122</c:v>
                </c:pt>
                <c:pt idx="1155">
                  <c:v>3.3914243508006812</c:v>
                </c:pt>
                <c:pt idx="1156">
                  <c:v>3.3919796965589502</c:v>
                </c:pt>
                <c:pt idx="1157">
                  <c:v>3.3925350423172191</c:v>
                </c:pt>
                <c:pt idx="1158">
                  <c:v>3.3930903880754881</c:v>
                </c:pt>
                <c:pt idx="1159">
                  <c:v>3.3936457338337571</c:v>
                </c:pt>
                <c:pt idx="1160">
                  <c:v>3.3942010795920261</c:v>
                </c:pt>
                <c:pt idx="1161">
                  <c:v>3.3947564253502951</c:v>
                </c:pt>
                <c:pt idx="1162">
                  <c:v>3.3953117711085641</c:v>
                </c:pt>
                <c:pt idx="1163">
                  <c:v>3.3958671168668331</c:v>
                </c:pt>
                <c:pt idx="1164">
                  <c:v>3.3964224626251021</c:v>
                </c:pt>
                <c:pt idx="1165">
                  <c:v>3.396977808383371</c:v>
                </c:pt>
                <c:pt idx="1166">
                  <c:v>3.39753315414164</c:v>
                </c:pt>
                <c:pt idx="1167">
                  <c:v>3.398088499899909</c:v>
                </c:pt>
                <c:pt idx="1168">
                  <c:v>3.398643845658178</c:v>
                </c:pt>
                <c:pt idx="1169">
                  <c:v>3.399199191416447</c:v>
                </c:pt>
                <c:pt idx="1170">
                  <c:v>3.399754537174716</c:v>
                </c:pt>
                <c:pt idx="1171">
                  <c:v>3.400309882932985</c:v>
                </c:pt>
                <c:pt idx="1172">
                  <c:v>3.400865228691254</c:v>
                </c:pt>
                <c:pt idx="1173">
                  <c:v>3.4014205744495229</c:v>
                </c:pt>
                <c:pt idx="1174">
                  <c:v>3.4019759202077919</c:v>
                </c:pt>
                <c:pt idx="1175">
                  <c:v>3.4025312659660609</c:v>
                </c:pt>
                <c:pt idx="1176">
                  <c:v>3.4030866117243299</c:v>
                </c:pt>
                <c:pt idx="1177">
                  <c:v>3.4036419574825989</c:v>
                </c:pt>
                <c:pt idx="1178">
                  <c:v>3.4041973032408679</c:v>
                </c:pt>
                <c:pt idx="1179">
                  <c:v>3.4047526489991369</c:v>
                </c:pt>
                <c:pt idx="1180">
                  <c:v>3.4053079947574059</c:v>
                </c:pt>
                <c:pt idx="1181">
                  <c:v>3.4058633405156749</c:v>
                </c:pt>
                <c:pt idx="1182">
                  <c:v>3.4064186862739438</c:v>
                </c:pt>
                <c:pt idx="1183">
                  <c:v>3.4069740320322128</c:v>
                </c:pt>
                <c:pt idx="1184">
                  <c:v>3.4075293777904818</c:v>
                </c:pt>
                <c:pt idx="1185">
                  <c:v>3.4080847235487508</c:v>
                </c:pt>
                <c:pt idx="1186">
                  <c:v>3.4086400693070198</c:v>
                </c:pt>
                <c:pt idx="1187">
                  <c:v>3.4091954150652888</c:v>
                </c:pt>
                <c:pt idx="1188">
                  <c:v>3.4097507608235578</c:v>
                </c:pt>
                <c:pt idx="1189">
                  <c:v>3.4103061065818268</c:v>
                </c:pt>
                <c:pt idx="1190">
                  <c:v>3.4108614523400957</c:v>
                </c:pt>
                <c:pt idx="1191">
                  <c:v>3.4114167980983647</c:v>
                </c:pt>
                <c:pt idx="1192">
                  <c:v>3.4119721438566337</c:v>
                </c:pt>
                <c:pt idx="1193">
                  <c:v>3.4125274896149027</c:v>
                </c:pt>
                <c:pt idx="1194">
                  <c:v>3.4130828353731717</c:v>
                </c:pt>
                <c:pt idx="1195">
                  <c:v>3.4136381811314407</c:v>
                </c:pt>
                <c:pt idx="1196">
                  <c:v>3.4141935268897097</c:v>
                </c:pt>
                <c:pt idx="1197">
                  <c:v>3.4147488726479787</c:v>
                </c:pt>
                <c:pt idx="1198">
                  <c:v>3.4153042184062476</c:v>
                </c:pt>
                <c:pt idx="1199">
                  <c:v>3.4158595641645166</c:v>
                </c:pt>
                <c:pt idx="1200">
                  <c:v>3.4164149099227856</c:v>
                </c:pt>
                <c:pt idx="1201">
                  <c:v>3.4169702556810546</c:v>
                </c:pt>
                <c:pt idx="1202">
                  <c:v>3.4175256014393236</c:v>
                </c:pt>
                <c:pt idx="1203">
                  <c:v>3.4180809471975926</c:v>
                </c:pt>
                <c:pt idx="1204">
                  <c:v>3.4186362929558616</c:v>
                </c:pt>
                <c:pt idx="1205">
                  <c:v>3.4191916387141306</c:v>
                </c:pt>
                <c:pt idx="1206">
                  <c:v>3.4197469844723996</c:v>
                </c:pt>
                <c:pt idx="1207">
                  <c:v>3.4203023302306685</c:v>
                </c:pt>
                <c:pt idx="1208">
                  <c:v>3.4208576759889375</c:v>
                </c:pt>
                <c:pt idx="1209">
                  <c:v>3.4214130217472065</c:v>
                </c:pt>
                <c:pt idx="1210">
                  <c:v>3.4219683675054755</c:v>
                </c:pt>
                <c:pt idx="1211">
                  <c:v>3.4225237132637445</c:v>
                </c:pt>
                <c:pt idx="1212">
                  <c:v>3.4230790590220135</c:v>
                </c:pt>
                <c:pt idx="1213">
                  <c:v>3.4236344047802825</c:v>
                </c:pt>
                <c:pt idx="1214">
                  <c:v>3.4241897505385515</c:v>
                </c:pt>
                <c:pt idx="1215">
                  <c:v>3.4247450962968204</c:v>
                </c:pt>
                <c:pt idx="1216">
                  <c:v>3.4253004420550894</c:v>
                </c:pt>
                <c:pt idx="1217">
                  <c:v>3.4258557878133584</c:v>
                </c:pt>
                <c:pt idx="1218">
                  <c:v>3.4264111335716274</c:v>
                </c:pt>
                <c:pt idx="1219">
                  <c:v>3.4269664793298964</c:v>
                </c:pt>
                <c:pt idx="1220">
                  <c:v>3.4275218250881654</c:v>
                </c:pt>
                <c:pt idx="1221">
                  <c:v>3.4280771708464344</c:v>
                </c:pt>
                <c:pt idx="1222">
                  <c:v>3.4286325166047034</c:v>
                </c:pt>
                <c:pt idx="1223">
                  <c:v>3.4291878623629723</c:v>
                </c:pt>
                <c:pt idx="1224">
                  <c:v>3.4297432081212413</c:v>
                </c:pt>
                <c:pt idx="1225">
                  <c:v>3.4302985538795103</c:v>
                </c:pt>
                <c:pt idx="1226">
                  <c:v>3.4308538996377793</c:v>
                </c:pt>
                <c:pt idx="1227">
                  <c:v>3.4314092453960483</c:v>
                </c:pt>
                <c:pt idx="1228">
                  <c:v>3.4319645911543173</c:v>
                </c:pt>
                <c:pt idx="1229">
                  <c:v>3.4325199369125863</c:v>
                </c:pt>
                <c:pt idx="1230">
                  <c:v>3.4330752826708553</c:v>
                </c:pt>
                <c:pt idx="1231">
                  <c:v>3.4336306284291243</c:v>
                </c:pt>
                <c:pt idx="1232">
                  <c:v>3.4341859741873932</c:v>
                </c:pt>
                <c:pt idx="1233">
                  <c:v>3.4347413199456622</c:v>
                </c:pt>
                <c:pt idx="1234">
                  <c:v>3.4352966657039312</c:v>
                </c:pt>
                <c:pt idx="1235">
                  <c:v>3.4358520114622002</c:v>
                </c:pt>
                <c:pt idx="1236">
                  <c:v>3.4364073572204692</c:v>
                </c:pt>
                <c:pt idx="1237">
                  <c:v>3.4369627029787382</c:v>
                </c:pt>
                <c:pt idx="1238">
                  <c:v>3.4375180487370072</c:v>
                </c:pt>
                <c:pt idx="1239">
                  <c:v>3.4380733944952762</c:v>
                </c:pt>
                <c:pt idx="1240">
                  <c:v>3.4386287402535451</c:v>
                </c:pt>
                <c:pt idx="1241">
                  <c:v>3.4391840860118141</c:v>
                </c:pt>
                <c:pt idx="1242">
                  <c:v>3.4397394317700831</c:v>
                </c:pt>
                <c:pt idx="1243">
                  <c:v>3.4402947775283521</c:v>
                </c:pt>
                <c:pt idx="1244">
                  <c:v>3.4408501232866211</c:v>
                </c:pt>
                <c:pt idx="1245">
                  <c:v>3.4414054690448901</c:v>
                </c:pt>
                <c:pt idx="1246">
                  <c:v>3.4419608148031591</c:v>
                </c:pt>
                <c:pt idx="1247">
                  <c:v>3.4425161605614281</c:v>
                </c:pt>
                <c:pt idx="1248">
                  <c:v>3.4430715063196971</c:v>
                </c:pt>
                <c:pt idx="1249">
                  <c:v>3.443626852077966</c:v>
                </c:pt>
                <c:pt idx="1250">
                  <c:v>3.444182197836235</c:v>
                </c:pt>
                <c:pt idx="1251">
                  <c:v>3.444737543594504</c:v>
                </c:pt>
                <c:pt idx="1252">
                  <c:v>3.445292889352773</c:v>
                </c:pt>
                <c:pt idx="1253">
                  <c:v>3.445848235111042</c:v>
                </c:pt>
                <c:pt idx="1254">
                  <c:v>3.446403580869311</c:v>
                </c:pt>
                <c:pt idx="1255">
                  <c:v>3.44695892662758</c:v>
                </c:pt>
                <c:pt idx="1256">
                  <c:v>3.447514272385849</c:v>
                </c:pt>
                <c:pt idx="1257">
                  <c:v>3.4480696181441179</c:v>
                </c:pt>
                <c:pt idx="1258">
                  <c:v>3.4486249639023869</c:v>
                </c:pt>
                <c:pt idx="1259">
                  <c:v>3.4491803096606559</c:v>
                </c:pt>
                <c:pt idx="1260">
                  <c:v>3.4497356554189249</c:v>
                </c:pt>
                <c:pt idx="1261">
                  <c:v>3.4502910011771939</c:v>
                </c:pt>
                <c:pt idx="1262">
                  <c:v>3.4508463469354629</c:v>
                </c:pt>
                <c:pt idx="1263">
                  <c:v>3.4514016926937319</c:v>
                </c:pt>
                <c:pt idx="1264">
                  <c:v>3.4519570384520009</c:v>
                </c:pt>
                <c:pt idx="1265">
                  <c:v>3.4525123842102698</c:v>
                </c:pt>
                <c:pt idx="1266">
                  <c:v>3.4530677299685388</c:v>
                </c:pt>
                <c:pt idx="1267">
                  <c:v>3.4536230757268078</c:v>
                </c:pt>
                <c:pt idx="1268">
                  <c:v>3.4541784214850768</c:v>
                </c:pt>
                <c:pt idx="1269">
                  <c:v>3.4547337672433458</c:v>
                </c:pt>
                <c:pt idx="1270">
                  <c:v>3.4552891130016148</c:v>
                </c:pt>
                <c:pt idx="1271">
                  <c:v>3.4558444587598838</c:v>
                </c:pt>
                <c:pt idx="1272">
                  <c:v>3.4563998045181528</c:v>
                </c:pt>
                <c:pt idx="1273">
                  <c:v>3.4569551502764218</c:v>
                </c:pt>
                <c:pt idx="1274">
                  <c:v>3.4575104960346907</c:v>
                </c:pt>
                <c:pt idx="1275">
                  <c:v>3.4580658417929597</c:v>
                </c:pt>
                <c:pt idx="1276">
                  <c:v>3.4586211875512287</c:v>
                </c:pt>
                <c:pt idx="1277">
                  <c:v>3.4591765333094977</c:v>
                </c:pt>
                <c:pt idx="1278">
                  <c:v>3.4597318790677667</c:v>
                </c:pt>
                <c:pt idx="1279">
                  <c:v>3.4602872248260357</c:v>
                </c:pt>
                <c:pt idx="1280">
                  <c:v>3.4608425705843047</c:v>
                </c:pt>
                <c:pt idx="1281">
                  <c:v>3.4613979163425737</c:v>
                </c:pt>
                <c:pt idx="1282">
                  <c:v>3.4619532621008426</c:v>
                </c:pt>
                <c:pt idx="1283">
                  <c:v>3.4625086078591116</c:v>
                </c:pt>
                <c:pt idx="1284">
                  <c:v>3.4630639536173806</c:v>
                </c:pt>
                <c:pt idx="1285">
                  <c:v>3.4636192993756496</c:v>
                </c:pt>
                <c:pt idx="1286">
                  <c:v>3.4641746451339186</c:v>
                </c:pt>
                <c:pt idx="1287">
                  <c:v>3.4647299908921876</c:v>
                </c:pt>
                <c:pt idx="1288">
                  <c:v>3.4652853366504566</c:v>
                </c:pt>
                <c:pt idx="1289">
                  <c:v>3.4658406824087256</c:v>
                </c:pt>
                <c:pt idx="1290">
                  <c:v>3.4663960281669945</c:v>
                </c:pt>
                <c:pt idx="1291">
                  <c:v>3.4669513739252635</c:v>
                </c:pt>
                <c:pt idx="1292">
                  <c:v>3.4675067196835325</c:v>
                </c:pt>
                <c:pt idx="1293">
                  <c:v>3.4680620654418015</c:v>
                </c:pt>
                <c:pt idx="1294">
                  <c:v>3.4686174112000705</c:v>
                </c:pt>
                <c:pt idx="1295">
                  <c:v>3.4691727569583395</c:v>
                </c:pt>
                <c:pt idx="1296">
                  <c:v>3.4697281027166085</c:v>
                </c:pt>
                <c:pt idx="1297">
                  <c:v>3.4702834484748775</c:v>
                </c:pt>
                <c:pt idx="1298">
                  <c:v>3.4708387942331465</c:v>
                </c:pt>
                <c:pt idx="1299">
                  <c:v>3.4713941399914154</c:v>
                </c:pt>
                <c:pt idx="1300">
                  <c:v>3.4719494857496844</c:v>
                </c:pt>
                <c:pt idx="1301">
                  <c:v>3.4725048315079534</c:v>
                </c:pt>
                <c:pt idx="1302">
                  <c:v>3.4730601772662224</c:v>
                </c:pt>
                <c:pt idx="1303">
                  <c:v>3.4736155230244914</c:v>
                </c:pt>
                <c:pt idx="1304">
                  <c:v>3.4741708687827604</c:v>
                </c:pt>
                <c:pt idx="1305">
                  <c:v>3.4747262145410294</c:v>
                </c:pt>
                <c:pt idx="1306">
                  <c:v>3.4752815602992984</c:v>
                </c:pt>
                <c:pt idx="1307">
                  <c:v>3.4758369060575673</c:v>
                </c:pt>
                <c:pt idx="1308">
                  <c:v>3.4763922518158363</c:v>
                </c:pt>
                <c:pt idx="1309">
                  <c:v>3.4769475975741053</c:v>
                </c:pt>
                <c:pt idx="1310">
                  <c:v>3.4775029433323743</c:v>
                </c:pt>
                <c:pt idx="1311">
                  <c:v>3.4780582890906433</c:v>
                </c:pt>
                <c:pt idx="1312">
                  <c:v>3.4786136348489123</c:v>
                </c:pt>
                <c:pt idx="1313">
                  <c:v>3.4791689806071813</c:v>
                </c:pt>
                <c:pt idx="1314">
                  <c:v>3.4797243263654503</c:v>
                </c:pt>
                <c:pt idx="1315">
                  <c:v>3.4802796721237192</c:v>
                </c:pt>
                <c:pt idx="1316">
                  <c:v>3.4808350178819882</c:v>
                </c:pt>
                <c:pt idx="1317">
                  <c:v>3.4813903636402572</c:v>
                </c:pt>
                <c:pt idx="1318">
                  <c:v>3.4819457093985262</c:v>
                </c:pt>
                <c:pt idx="1319">
                  <c:v>3.4825010551567952</c:v>
                </c:pt>
                <c:pt idx="1320">
                  <c:v>3.4830564009150642</c:v>
                </c:pt>
                <c:pt idx="1321">
                  <c:v>3.4836117466733332</c:v>
                </c:pt>
                <c:pt idx="1322">
                  <c:v>3.4841670924316022</c:v>
                </c:pt>
                <c:pt idx="1323">
                  <c:v>3.4847224381898712</c:v>
                </c:pt>
                <c:pt idx="1324">
                  <c:v>3.4852777839481401</c:v>
                </c:pt>
                <c:pt idx="1325">
                  <c:v>3.4858331297064091</c:v>
                </c:pt>
                <c:pt idx="1326">
                  <c:v>3.4863884754646781</c:v>
                </c:pt>
                <c:pt idx="1327">
                  <c:v>3.4869438212229471</c:v>
                </c:pt>
                <c:pt idx="1328">
                  <c:v>3.4874991669812161</c:v>
                </c:pt>
                <c:pt idx="1329">
                  <c:v>3.4880545127394851</c:v>
                </c:pt>
                <c:pt idx="1330">
                  <c:v>3.4886098584977541</c:v>
                </c:pt>
                <c:pt idx="1331">
                  <c:v>3.4891652042560231</c:v>
                </c:pt>
                <c:pt idx="1332">
                  <c:v>3.489720550014292</c:v>
                </c:pt>
                <c:pt idx="1333">
                  <c:v>3.490275895772561</c:v>
                </c:pt>
                <c:pt idx="1334">
                  <c:v>3.49083124153083</c:v>
                </c:pt>
                <c:pt idx="1335">
                  <c:v>3.491386587289099</c:v>
                </c:pt>
                <c:pt idx="1336">
                  <c:v>3.491941933047368</c:v>
                </c:pt>
                <c:pt idx="1337">
                  <c:v>3.492497278805637</c:v>
                </c:pt>
                <c:pt idx="1338">
                  <c:v>3.493052624563906</c:v>
                </c:pt>
                <c:pt idx="1339">
                  <c:v>3.493607970322175</c:v>
                </c:pt>
                <c:pt idx="1340">
                  <c:v>3.4941633160804439</c:v>
                </c:pt>
                <c:pt idx="1341">
                  <c:v>3.4947186618387129</c:v>
                </c:pt>
                <c:pt idx="1342">
                  <c:v>3.4952740075969819</c:v>
                </c:pt>
                <c:pt idx="1343">
                  <c:v>3.4958293533552509</c:v>
                </c:pt>
                <c:pt idx="1344">
                  <c:v>3.4963846991135199</c:v>
                </c:pt>
                <c:pt idx="1345">
                  <c:v>3.4969400448717889</c:v>
                </c:pt>
                <c:pt idx="1346">
                  <c:v>3.4974953906300579</c:v>
                </c:pt>
                <c:pt idx="1347">
                  <c:v>3.4980507363883269</c:v>
                </c:pt>
                <c:pt idx="1348">
                  <c:v>3.4986060821465959</c:v>
                </c:pt>
                <c:pt idx="1349">
                  <c:v>3.4991614279048648</c:v>
                </c:pt>
                <c:pt idx="1350">
                  <c:v>3.4997167736631338</c:v>
                </c:pt>
                <c:pt idx="1351">
                  <c:v>3.5002721194214028</c:v>
                </c:pt>
                <c:pt idx="1352">
                  <c:v>3.5008274651796718</c:v>
                </c:pt>
                <c:pt idx="1353">
                  <c:v>3.5013828109379408</c:v>
                </c:pt>
                <c:pt idx="1354">
                  <c:v>3.5019381566962098</c:v>
                </c:pt>
                <c:pt idx="1355">
                  <c:v>3.5024935024544788</c:v>
                </c:pt>
                <c:pt idx="1356">
                  <c:v>3.5030488482127478</c:v>
                </c:pt>
                <c:pt idx="1357">
                  <c:v>3.5036041939710167</c:v>
                </c:pt>
                <c:pt idx="1358">
                  <c:v>3.5041595397292857</c:v>
                </c:pt>
                <c:pt idx="1359">
                  <c:v>3.5047148854875547</c:v>
                </c:pt>
                <c:pt idx="1360">
                  <c:v>3.5052702312458237</c:v>
                </c:pt>
                <c:pt idx="1361">
                  <c:v>3.5058255770040927</c:v>
                </c:pt>
                <c:pt idx="1362">
                  <c:v>3.5063809227623617</c:v>
                </c:pt>
                <c:pt idx="1363">
                  <c:v>3.5069362685206307</c:v>
                </c:pt>
                <c:pt idx="1364">
                  <c:v>3.5074916142788997</c:v>
                </c:pt>
                <c:pt idx="1365">
                  <c:v>3.5080469600371686</c:v>
                </c:pt>
                <c:pt idx="1366">
                  <c:v>3.5086023057954376</c:v>
                </c:pt>
                <c:pt idx="1367">
                  <c:v>3.5091576515537066</c:v>
                </c:pt>
                <c:pt idx="1368">
                  <c:v>3.5097129973119756</c:v>
                </c:pt>
                <c:pt idx="1369">
                  <c:v>3.5102683430702446</c:v>
                </c:pt>
                <c:pt idx="1370">
                  <c:v>3.5108236888285136</c:v>
                </c:pt>
                <c:pt idx="1371">
                  <c:v>3.5113790345867826</c:v>
                </c:pt>
                <c:pt idx="1372">
                  <c:v>3.5119343803450516</c:v>
                </c:pt>
                <c:pt idx="1373">
                  <c:v>3.5124897261033206</c:v>
                </c:pt>
                <c:pt idx="1374">
                  <c:v>3.5130450718615895</c:v>
                </c:pt>
                <c:pt idx="1375">
                  <c:v>3.5136004176198585</c:v>
                </c:pt>
                <c:pt idx="1376">
                  <c:v>3.5141557633781275</c:v>
                </c:pt>
                <c:pt idx="1377">
                  <c:v>3.5147111091363965</c:v>
                </c:pt>
                <c:pt idx="1378">
                  <c:v>3.5152664548946655</c:v>
                </c:pt>
                <c:pt idx="1379">
                  <c:v>3.5158218006529345</c:v>
                </c:pt>
                <c:pt idx="1380">
                  <c:v>3.5163771464112035</c:v>
                </c:pt>
                <c:pt idx="1381">
                  <c:v>3.5169324921694725</c:v>
                </c:pt>
                <c:pt idx="1382">
                  <c:v>3.5174878379277414</c:v>
                </c:pt>
                <c:pt idx="1383">
                  <c:v>3.5180431836860104</c:v>
                </c:pt>
                <c:pt idx="1384">
                  <c:v>3.5185985294442794</c:v>
                </c:pt>
                <c:pt idx="1385">
                  <c:v>3.5191538752025484</c:v>
                </c:pt>
                <c:pt idx="1386">
                  <c:v>3.5197092209608174</c:v>
                </c:pt>
                <c:pt idx="1387">
                  <c:v>3.5202645667190864</c:v>
                </c:pt>
                <c:pt idx="1388">
                  <c:v>3.5208199124773554</c:v>
                </c:pt>
                <c:pt idx="1389">
                  <c:v>3.5213752582356244</c:v>
                </c:pt>
                <c:pt idx="1390">
                  <c:v>3.5219306039938933</c:v>
                </c:pt>
                <c:pt idx="1391">
                  <c:v>3.5224859497521623</c:v>
                </c:pt>
                <c:pt idx="1392">
                  <c:v>3.5230412955104313</c:v>
                </c:pt>
                <c:pt idx="1393">
                  <c:v>3.5235966412687003</c:v>
                </c:pt>
                <c:pt idx="1394">
                  <c:v>3.5241519870269693</c:v>
                </c:pt>
                <c:pt idx="1395">
                  <c:v>3.5247073327852383</c:v>
                </c:pt>
                <c:pt idx="1396">
                  <c:v>3.5252626785435073</c:v>
                </c:pt>
                <c:pt idx="1397">
                  <c:v>3.5258180243017763</c:v>
                </c:pt>
                <c:pt idx="1398">
                  <c:v>3.5263733700600453</c:v>
                </c:pt>
                <c:pt idx="1399">
                  <c:v>3.5269287158183142</c:v>
                </c:pt>
                <c:pt idx="1400">
                  <c:v>3.5274840615765832</c:v>
                </c:pt>
                <c:pt idx="1401">
                  <c:v>3.5280394073348522</c:v>
                </c:pt>
                <c:pt idx="1402">
                  <c:v>3.5285947530931212</c:v>
                </c:pt>
                <c:pt idx="1403">
                  <c:v>3.5291500988513902</c:v>
                </c:pt>
                <c:pt idx="1404">
                  <c:v>3.5297054446096592</c:v>
                </c:pt>
                <c:pt idx="1405">
                  <c:v>3.5302607903679282</c:v>
                </c:pt>
                <c:pt idx="1406">
                  <c:v>3.5308161361261972</c:v>
                </c:pt>
                <c:pt idx="1407">
                  <c:v>3.5313714818844661</c:v>
                </c:pt>
                <c:pt idx="1408">
                  <c:v>3.5319268276427351</c:v>
                </c:pt>
                <c:pt idx="1409">
                  <c:v>3.5324821734010041</c:v>
                </c:pt>
                <c:pt idx="1410">
                  <c:v>3.5330375191592731</c:v>
                </c:pt>
                <c:pt idx="1411">
                  <c:v>3.5335928649175421</c:v>
                </c:pt>
                <c:pt idx="1412">
                  <c:v>3.5341482106758111</c:v>
                </c:pt>
                <c:pt idx="1413">
                  <c:v>3.5347035564340801</c:v>
                </c:pt>
                <c:pt idx="1414">
                  <c:v>3.5352589021923491</c:v>
                </c:pt>
                <c:pt idx="1415">
                  <c:v>3.535814247950618</c:v>
                </c:pt>
                <c:pt idx="1416">
                  <c:v>3.536369593708887</c:v>
                </c:pt>
                <c:pt idx="1417">
                  <c:v>3.536924939467156</c:v>
                </c:pt>
                <c:pt idx="1418">
                  <c:v>3.537480285225425</c:v>
                </c:pt>
                <c:pt idx="1419">
                  <c:v>3.538035630983694</c:v>
                </c:pt>
                <c:pt idx="1420">
                  <c:v>3.538590976741963</c:v>
                </c:pt>
                <c:pt idx="1421">
                  <c:v>3.539146322500232</c:v>
                </c:pt>
                <c:pt idx="1422">
                  <c:v>3.539701668258501</c:v>
                </c:pt>
                <c:pt idx="1423">
                  <c:v>3.54025701401677</c:v>
                </c:pt>
                <c:pt idx="1424">
                  <c:v>3.5408123597750389</c:v>
                </c:pt>
                <c:pt idx="1425">
                  <c:v>3.5413677055333079</c:v>
                </c:pt>
                <c:pt idx="1426">
                  <c:v>3.5419230512915769</c:v>
                </c:pt>
                <c:pt idx="1427">
                  <c:v>3.5424783970498459</c:v>
                </c:pt>
                <c:pt idx="1428">
                  <c:v>3.5430337428081149</c:v>
                </c:pt>
                <c:pt idx="1429">
                  <c:v>3.5435890885663839</c:v>
                </c:pt>
                <c:pt idx="1430">
                  <c:v>3.5441444343246529</c:v>
                </c:pt>
                <c:pt idx="1431">
                  <c:v>3.5446997800829219</c:v>
                </c:pt>
                <c:pt idx="1432">
                  <c:v>3.5452551258411908</c:v>
                </c:pt>
                <c:pt idx="1433">
                  <c:v>3.5458104715994598</c:v>
                </c:pt>
                <c:pt idx="1434">
                  <c:v>3.5463658173577288</c:v>
                </c:pt>
                <c:pt idx="1435">
                  <c:v>3.5469211631159978</c:v>
                </c:pt>
                <c:pt idx="1436">
                  <c:v>3.5474765088742668</c:v>
                </c:pt>
                <c:pt idx="1437">
                  <c:v>3.5480318546325358</c:v>
                </c:pt>
                <c:pt idx="1438">
                  <c:v>3.5485872003908048</c:v>
                </c:pt>
                <c:pt idx="1439">
                  <c:v>3.5491425461490738</c:v>
                </c:pt>
                <c:pt idx="1440">
                  <c:v>3.5496978919073428</c:v>
                </c:pt>
                <c:pt idx="1441">
                  <c:v>3.5502532376656117</c:v>
                </c:pt>
                <c:pt idx="1442">
                  <c:v>3.5508085834238807</c:v>
                </c:pt>
                <c:pt idx="1443">
                  <c:v>3.5513639291821497</c:v>
                </c:pt>
                <c:pt idx="1444">
                  <c:v>3.5519192749404187</c:v>
                </c:pt>
                <c:pt idx="1445">
                  <c:v>3.5524746206986877</c:v>
                </c:pt>
                <c:pt idx="1446">
                  <c:v>3.5530299664569567</c:v>
                </c:pt>
                <c:pt idx="1447">
                  <c:v>3.5535853122152257</c:v>
                </c:pt>
                <c:pt idx="1448">
                  <c:v>3.5541406579734947</c:v>
                </c:pt>
                <c:pt idx="1449">
                  <c:v>3.5546960037317636</c:v>
                </c:pt>
                <c:pt idx="1450">
                  <c:v>3.5552513494900326</c:v>
                </c:pt>
                <c:pt idx="1451">
                  <c:v>3.5558066952483016</c:v>
                </c:pt>
                <c:pt idx="1452">
                  <c:v>3.5563620410065706</c:v>
                </c:pt>
                <c:pt idx="1453">
                  <c:v>3.5569173867648396</c:v>
                </c:pt>
                <c:pt idx="1454">
                  <c:v>3.5574727325231086</c:v>
                </c:pt>
                <c:pt idx="1455">
                  <c:v>3.5580280782813776</c:v>
                </c:pt>
                <c:pt idx="1456">
                  <c:v>3.5585834240396466</c:v>
                </c:pt>
                <c:pt idx="1457">
                  <c:v>3.5591387697979155</c:v>
                </c:pt>
                <c:pt idx="1458">
                  <c:v>3.5596941155561845</c:v>
                </c:pt>
                <c:pt idx="1459">
                  <c:v>3.5602494613144535</c:v>
                </c:pt>
                <c:pt idx="1460">
                  <c:v>3.5608048070727225</c:v>
                </c:pt>
                <c:pt idx="1461">
                  <c:v>3.5613601528309915</c:v>
                </c:pt>
                <c:pt idx="1462">
                  <c:v>3.5619154985892605</c:v>
                </c:pt>
                <c:pt idx="1463">
                  <c:v>3.5624708443475295</c:v>
                </c:pt>
                <c:pt idx="1464">
                  <c:v>3.5630261901057985</c:v>
                </c:pt>
                <c:pt idx="1465">
                  <c:v>3.5635815358640675</c:v>
                </c:pt>
                <c:pt idx="1466">
                  <c:v>3.5641368816223364</c:v>
                </c:pt>
                <c:pt idx="1467">
                  <c:v>3.5646922273806054</c:v>
                </c:pt>
                <c:pt idx="1468">
                  <c:v>3.5652475731388744</c:v>
                </c:pt>
                <c:pt idx="1469">
                  <c:v>3.5658029188971434</c:v>
                </c:pt>
                <c:pt idx="1470">
                  <c:v>3.5663582646554124</c:v>
                </c:pt>
                <c:pt idx="1471">
                  <c:v>3.5669136104136814</c:v>
                </c:pt>
                <c:pt idx="1472">
                  <c:v>3.5674689561719504</c:v>
                </c:pt>
                <c:pt idx="1473">
                  <c:v>3.5680243019302194</c:v>
                </c:pt>
                <c:pt idx="1474">
                  <c:v>3.5685796476884883</c:v>
                </c:pt>
                <c:pt idx="1475">
                  <c:v>3.5691349934467573</c:v>
                </c:pt>
                <c:pt idx="1476">
                  <c:v>3.5696903392050263</c:v>
                </c:pt>
                <c:pt idx="1477">
                  <c:v>3.5702456849632953</c:v>
                </c:pt>
                <c:pt idx="1478">
                  <c:v>3.5708010307215643</c:v>
                </c:pt>
                <c:pt idx="1479">
                  <c:v>3.5713563764798333</c:v>
                </c:pt>
                <c:pt idx="1480">
                  <c:v>3.5719117222381023</c:v>
                </c:pt>
                <c:pt idx="1481">
                  <c:v>3.5724670679963713</c:v>
                </c:pt>
                <c:pt idx="1482">
                  <c:v>3.5730224137546402</c:v>
                </c:pt>
                <c:pt idx="1483">
                  <c:v>3.5735777595129092</c:v>
                </c:pt>
                <c:pt idx="1484">
                  <c:v>3.5741331052711782</c:v>
                </c:pt>
                <c:pt idx="1485">
                  <c:v>3.5746884510294472</c:v>
                </c:pt>
                <c:pt idx="1486">
                  <c:v>3.5752437967877162</c:v>
                </c:pt>
                <c:pt idx="1487">
                  <c:v>3.5757991425459852</c:v>
                </c:pt>
                <c:pt idx="1488">
                  <c:v>3.5763544883042542</c:v>
                </c:pt>
                <c:pt idx="1489">
                  <c:v>3.5769098340625232</c:v>
                </c:pt>
                <c:pt idx="1490">
                  <c:v>3.5774651798207922</c:v>
                </c:pt>
                <c:pt idx="1491">
                  <c:v>3.5780205255790611</c:v>
                </c:pt>
                <c:pt idx="1492">
                  <c:v>3.5785758713373301</c:v>
                </c:pt>
                <c:pt idx="1493">
                  <c:v>3.5791312170955991</c:v>
                </c:pt>
                <c:pt idx="1494">
                  <c:v>3.5796865628538681</c:v>
                </c:pt>
                <c:pt idx="1495">
                  <c:v>3.5802419086121371</c:v>
                </c:pt>
                <c:pt idx="1496">
                  <c:v>3.5807972543704061</c:v>
                </c:pt>
                <c:pt idx="1497">
                  <c:v>3.5813526001286751</c:v>
                </c:pt>
                <c:pt idx="1498">
                  <c:v>3.5819079458869441</c:v>
                </c:pt>
                <c:pt idx="1499">
                  <c:v>3.582463291645213</c:v>
                </c:pt>
                <c:pt idx="1500">
                  <c:v>3.583018637403482</c:v>
                </c:pt>
                <c:pt idx="1501">
                  <c:v>3.583573983161751</c:v>
                </c:pt>
                <c:pt idx="1502">
                  <c:v>3.58412932892002</c:v>
                </c:pt>
                <c:pt idx="1503">
                  <c:v>3.584684674678289</c:v>
                </c:pt>
                <c:pt idx="1504">
                  <c:v>3.585240020436558</c:v>
                </c:pt>
                <c:pt idx="1505">
                  <c:v>3.585795366194827</c:v>
                </c:pt>
                <c:pt idx="1506">
                  <c:v>3.586350711953096</c:v>
                </c:pt>
                <c:pt idx="1507">
                  <c:v>3.5869060577113649</c:v>
                </c:pt>
                <c:pt idx="1508">
                  <c:v>3.5874614034696339</c:v>
                </c:pt>
                <c:pt idx="1509">
                  <c:v>3.5880167492279029</c:v>
                </c:pt>
                <c:pt idx="1510">
                  <c:v>3.5885720949861719</c:v>
                </c:pt>
                <c:pt idx="1511">
                  <c:v>3.5891274407444409</c:v>
                </c:pt>
                <c:pt idx="1512">
                  <c:v>3.5896827865027099</c:v>
                </c:pt>
                <c:pt idx="1513">
                  <c:v>3.5902381322609789</c:v>
                </c:pt>
                <c:pt idx="1514">
                  <c:v>3.5907934780192479</c:v>
                </c:pt>
                <c:pt idx="1515">
                  <c:v>3.5913488237775169</c:v>
                </c:pt>
                <c:pt idx="1516">
                  <c:v>3.5919041695357858</c:v>
                </c:pt>
                <c:pt idx="1517">
                  <c:v>3.5924595152940548</c:v>
                </c:pt>
                <c:pt idx="1518">
                  <c:v>3.5930148610523238</c:v>
                </c:pt>
                <c:pt idx="1519">
                  <c:v>3.5935702068105928</c:v>
                </c:pt>
                <c:pt idx="1520">
                  <c:v>3.5941255525688618</c:v>
                </c:pt>
                <c:pt idx="1521">
                  <c:v>3.5946808983271308</c:v>
                </c:pt>
                <c:pt idx="1522">
                  <c:v>3.5952362440853998</c:v>
                </c:pt>
                <c:pt idx="1523">
                  <c:v>3.5957915898436688</c:v>
                </c:pt>
                <c:pt idx="1524">
                  <c:v>3.5963469356019377</c:v>
                </c:pt>
                <c:pt idx="1525">
                  <c:v>3.5969022813602067</c:v>
                </c:pt>
                <c:pt idx="1526">
                  <c:v>3.5974576271184757</c:v>
                </c:pt>
                <c:pt idx="1527">
                  <c:v>3.5980129728767447</c:v>
                </c:pt>
                <c:pt idx="1528">
                  <c:v>3.5985683186350137</c:v>
                </c:pt>
                <c:pt idx="1529">
                  <c:v>3.5991236643932827</c:v>
                </c:pt>
                <c:pt idx="1530">
                  <c:v>3.5996790101515517</c:v>
                </c:pt>
                <c:pt idx="1531">
                  <c:v>3.6002343559098207</c:v>
                </c:pt>
                <c:pt idx="1532">
                  <c:v>3.6007897016680896</c:v>
                </c:pt>
                <c:pt idx="1533">
                  <c:v>3.6013450474263586</c:v>
                </c:pt>
                <c:pt idx="1534">
                  <c:v>3.6019003931846276</c:v>
                </c:pt>
                <c:pt idx="1535">
                  <c:v>3.6024557389428966</c:v>
                </c:pt>
                <c:pt idx="1536">
                  <c:v>3.6030110847011656</c:v>
                </c:pt>
                <c:pt idx="1537">
                  <c:v>3.6035664304594346</c:v>
                </c:pt>
                <c:pt idx="1538">
                  <c:v>3.6041217762177036</c:v>
                </c:pt>
                <c:pt idx="1539">
                  <c:v>3.6046771219759726</c:v>
                </c:pt>
                <c:pt idx="1540">
                  <c:v>3.6052324677342416</c:v>
                </c:pt>
                <c:pt idx="1541">
                  <c:v>3.6057878134925105</c:v>
                </c:pt>
                <c:pt idx="1542">
                  <c:v>3.6063431592507795</c:v>
                </c:pt>
                <c:pt idx="1543">
                  <c:v>3.6068985050090485</c:v>
                </c:pt>
                <c:pt idx="1544">
                  <c:v>3.6074538507673175</c:v>
                </c:pt>
                <c:pt idx="1545">
                  <c:v>3.6080091965255865</c:v>
                </c:pt>
                <c:pt idx="1546">
                  <c:v>3.6085645422838555</c:v>
                </c:pt>
                <c:pt idx="1547">
                  <c:v>3.6091198880421245</c:v>
                </c:pt>
                <c:pt idx="1548">
                  <c:v>3.6096752338003935</c:v>
                </c:pt>
                <c:pt idx="1549">
                  <c:v>3.6102305795586624</c:v>
                </c:pt>
                <c:pt idx="1550">
                  <c:v>3.6107859253169314</c:v>
                </c:pt>
                <c:pt idx="1551">
                  <c:v>3.6113412710752004</c:v>
                </c:pt>
                <c:pt idx="1552">
                  <c:v>3.6118966168334694</c:v>
                </c:pt>
                <c:pt idx="1553">
                  <c:v>3.6124519625917384</c:v>
                </c:pt>
                <c:pt idx="1554">
                  <c:v>3.6130073083500074</c:v>
                </c:pt>
                <c:pt idx="1555">
                  <c:v>3.6135626541082764</c:v>
                </c:pt>
                <c:pt idx="1556">
                  <c:v>3.6141179998665454</c:v>
                </c:pt>
                <c:pt idx="1557">
                  <c:v>3.6146733456248143</c:v>
                </c:pt>
                <c:pt idx="1558">
                  <c:v>3.6152286913830833</c:v>
                </c:pt>
                <c:pt idx="1559">
                  <c:v>3.6157840371413523</c:v>
                </c:pt>
                <c:pt idx="1560">
                  <c:v>3.6163393828996213</c:v>
                </c:pt>
                <c:pt idx="1561">
                  <c:v>3.6168947286578903</c:v>
                </c:pt>
                <c:pt idx="1562">
                  <c:v>3.6174500744161593</c:v>
                </c:pt>
                <c:pt idx="1563">
                  <c:v>3.6180054201744283</c:v>
                </c:pt>
                <c:pt idx="1564">
                  <c:v>3.6185607659326973</c:v>
                </c:pt>
                <c:pt idx="1565">
                  <c:v>3.6191161116909663</c:v>
                </c:pt>
                <c:pt idx="1566">
                  <c:v>3.6196714574492352</c:v>
                </c:pt>
                <c:pt idx="1567">
                  <c:v>3.6202268032075042</c:v>
                </c:pt>
                <c:pt idx="1568">
                  <c:v>3.6207821489657732</c:v>
                </c:pt>
                <c:pt idx="1569">
                  <c:v>3.6213374947240422</c:v>
                </c:pt>
                <c:pt idx="1570">
                  <c:v>3.6218928404823112</c:v>
                </c:pt>
                <c:pt idx="1571">
                  <c:v>3.6224481862405802</c:v>
                </c:pt>
                <c:pt idx="1572">
                  <c:v>3.6230035319988492</c:v>
                </c:pt>
                <c:pt idx="1573">
                  <c:v>3.6235588777571182</c:v>
                </c:pt>
                <c:pt idx="1574">
                  <c:v>3.6241142235153871</c:v>
                </c:pt>
                <c:pt idx="1575">
                  <c:v>3.6246695692736561</c:v>
                </c:pt>
                <c:pt idx="1576">
                  <c:v>3.6252249150319251</c:v>
                </c:pt>
                <c:pt idx="1577">
                  <c:v>3.6257802607901941</c:v>
                </c:pt>
                <c:pt idx="1578">
                  <c:v>3.6263356065484631</c:v>
                </c:pt>
                <c:pt idx="1579">
                  <c:v>3.6268909523067321</c:v>
                </c:pt>
                <c:pt idx="1580">
                  <c:v>3.6274462980650011</c:v>
                </c:pt>
                <c:pt idx="1581">
                  <c:v>3.6280016438232701</c:v>
                </c:pt>
                <c:pt idx="1582">
                  <c:v>3.628556989581539</c:v>
                </c:pt>
                <c:pt idx="1583">
                  <c:v>3.629112335339808</c:v>
                </c:pt>
                <c:pt idx="1584">
                  <c:v>3.629667681098077</c:v>
                </c:pt>
                <c:pt idx="1585">
                  <c:v>3.630223026856346</c:v>
                </c:pt>
                <c:pt idx="1586">
                  <c:v>3.630778372614615</c:v>
                </c:pt>
                <c:pt idx="1587">
                  <c:v>3.631333718372884</c:v>
                </c:pt>
                <c:pt idx="1588">
                  <c:v>3.631889064131153</c:v>
                </c:pt>
                <c:pt idx="1589">
                  <c:v>3.632444409889422</c:v>
                </c:pt>
                <c:pt idx="1590">
                  <c:v>3.632999755647691</c:v>
                </c:pt>
                <c:pt idx="1591">
                  <c:v>3.6335551014059599</c:v>
                </c:pt>
                <c:pt idx="1592">
                  <c:v>3.6341104471642289</c:v>
                </c:pt>
                <c:pt idx="1593">
                  <c:v>3.6346657929224979</c:v>
                </c:pt>
                <c:pt idx="1594">
                  <c:v>3.6352211386807669</c:v>
                </c:pt>
                <c:pt idx="1595">
                  <c:v>3.6357764844390359</c:v>
                </c:pt>
                <c:pt idx="1596">
                  <c:v>3.6363318301973049</c:v>
                </c:pt>
                <c:pt idx="1597">
                  <c:v>3.6368871759555739</c:v>
                </c:pt>
                <c:pt idx="1598">
                  <c:v>3.6374425217138429</c:v>
                </c:pt>
                <c:pt idx="1599">
                  <c:v>3.6379978674721118</c:v>
                </c:pt>
                <c:pt idx="1600">
                  <c:v>3.6385532132303808</c:v>
                </c:pt>
                <c:pt idx="1601">
                  <c:v>3.6391085589886498</c:v>
                </c:pt>
                <c:pt idx="1602">
                  <c:v>3.6396639047469188</c:v>
                </c:pt>
                <c:pt idx="1603">
                  <c:v>3.6402192505051878</c:v>
                </c:pt>
                <c:pt idx="1604">
                  <c:v>3.6407745962634568</c:v>
                </c:pt>
                <c:pt idx="1605">
                  <c:v>3.6413299420217258</c:v>
                </c:pt>
                <c:pt idx="1606">
                  <c:v>3.6418852877799948</c:v>
                </c:pt>
                <c:pt idx="1607">
                  <c:v>3.6424406335382638</c:v>
                </c:pt>
                <c:pt idx="1608">
                  <c:v>3.6429959792965327</c:v>
                </c:pt>
                <c:pt idx="1609">
                  <c:v>3.6435513250548017</c:v>
                </c:pt>
                <c:pt idx="1610">
                  <c:v>3.6441066708130707</c:v>
                </c:pt>
                <c:pt idx="1611">
                  <c:v>3.6446620165713397</c:v>
                </c:pt>
                <c:pt idx="1612">
                  <c:v>3.6452173623296087</c:v>
                </c:pt>
                <c:pt idx="1613">
                  <c:v>3.6457727080878777</c:v>
                </c:pt>
                <c:pt idx="1614">
                  <c:v>3.6463280538461467</c:v>
                </c:pt>
                <c:pt idx="1615">
                  <c:v>3.6468833996044157</c:v>
                </c:pt>
                <c:pt idx="1616">
                  <c:v>3.6474387453626846</c:v>
                </c:pt>
                <c:pt idx="1617">
                  <c:v>3.6479940911209536</c:v>
                </c:pt>
                <c:pt idx="1618">
                  <c:v>3.6485494368792226</c:v>
                </c:pt>
                <c:pt idx="1619">
                  <c:v>3.6491047826374916</c:v>
                </c:pt>
                <c:pt idx="1620">
                  <c:v>3.6496601283957606</c:v>
                </c:pt>
                <c:pt idx="1621">
                  <c:v>3.6502154741540296</c:v>
                </c:pt>
                <c:pt idx="1622">
                  <c:v>3.6507708199122986</c:v>
                </c:pt>
                <c:pt idx="1623">
                  <c:v>3.6513261656705676</c:v>
                </c:pt>
                <c:pt idx="1624">
                  <c:v>3.6518815114288365</c:v>
                </c:pt>
                <c:pt idx="1625">
                  <c:v>3.6524368571871055</c:v>
                </c:pt>
                <c:pt idx="1626">
                  <c:v>3.6529922029453745</c:v>
                </c:pt>
                <c:pt idx="1627">
                  <c:v>3.6535475487036435</c:v>
                </c:pt>
                <c:pt idx="1628">
                  <c:v>3.6541028944619125</c:v>
                </c:pt>
                <c:pt idx="1629">
                  <c:v>3.6546582402201815</c:v>
                </c:pt>
                <c:pt idx="1630">
                  <c:v>3.6552135859784505</c:v>
                </c:pt>
                <c:pt idx="1631">
                  <c:v>3.6557689317367195</c:v>
                </c:pt>
                <c:pt idx="1632">
                  <c:v>3.6563242774949885</c:v>
                </c:pt>
                <c:pt idx="1633">
                  <c:v>3.6568796232532574</c:v>
                </c:pt>
                <c:pt idx="1634">
                  <c:v>3.6574349690115264</c:v>
                </c:pt>
                <c:pt idx="1635">
                  <c:v>3.6579903147697954</c:v>
                </c:pt>
                <c:pt idx="1636">
                  <c:v>3.6585456605280644</c:v>
                </c:pt>
                <c:pt idx="1637">
                  <c:v>3.6591010062863334</c:v>
                </c:pt>
                <c:pt idx="1638">
                  <c:v>3.6596563520446024</c:v>
                </c:pt>
                <c:pt idx="1639">
                  <c:v>3.6602116978028714</c:v>
                </c:pt>
                <c:pt idx="1640">
                  <c:v>3.6607670435611404</c:v>
                </c:pt>
                <c:pt idx="1641">
                  <c:v>3.6613223893194093</c:v>
                </c:pt>
                <c:pt idx="1642">
                  <c:v>3.6618777350776783</c:v>
                </c:pt>
                <c:pt idx="1643">
                  <c:v>3.6624330808359473</c:v>
                </c:pt>
                <c:pt idx="1644">
                  <c:v>3.6629884265942163</c:v>
                </c:pt>
                <c:pt idx="1645">
                  <c:v>3.6635437723524853</c:v>
                </c:pt>
                <c:pt idx="1646">
                  <c:v>3.6640991181107543</c:v>
                </c:pt>
                <c:pt idx="1647">
                  <c:v>3.6646544638690233</c:v>
                </c:pt>
                <c:pt idx="1648">
                  <c:v>3.6652098096272923</c:v>
                </c:pt>
                <c:pt idx="1649">
                  <c:v>3.6657651553855612</c:v>
                </c:pt>
                <c:pt idx="1650">
                  <c:v>3.6663205011438302</c:v>
                </c:pt>
                <c:pt idx="1651">
                  <c:v>3.6668758469020992</c:v>
                </c:pt>
                <c:pt idx="1652">
                  <c:v>3.6674311926603682</c:v>
                </c:pt>
                <c:pt idx="1653">
                  <c:v>3.6679865384186372</c:v>
                </c:pt>
                <c:pt idx="1654">
                  <c:v>3.6685418841769062</c:v>
                </c:pt>
                <c:pt idx="1655">
                  <c:v>3.6690972299351752</c:v>
                </c:pt>
                <c:pt idx="1656">
                  <c:v>3.6696525756934442</c:v>
                </c:pt>
                <c:pt idx="1657">
                  <c:v>3.6702079214517132</c:v>
                </c:pt>
                <c:pt idx="1658">
                  <c:v>3.6707632672099821</c:v>
                </c:pt>
                <c:pt idx="1659">
                  <c:v>3.6713186129682511</c:v>
                </c:pt>
                <c:pt idx="1660">
                  <c:v>3.6718739587265201</c:v>
                </c:pt>
                <c:pt idx="1661">
                  <c:v>3.6724293044847891</c:v>
                </c:pt>
                <c:pt idx="1662">
                  <c:v>3.6729846502430581</c:v>
                </c:pt>
                <c:pt idx="1663">
                  <c:v>3.6735399960013271</c:v>
                </c:pt>
                <c:pt idx="1664">
                  <c:v>3.6740953417595961</c:v>
                </c:pt>
                <c:pt idx="1665">
                  <c:v>3.6746506875178651</c:v>
                </c:pt>
                <c:pt idx="1666">
                  <c:v>3.675206033276134</c:v>
                </c:pt>
                <c:pt idx="1667">
                  <c:v>3.675761379034403</c:v>
                </c:pt>
                <c:pt idx="1668">
                  <c:v>3.676316724792672</c:v>
                </c:pt>
                <c:pt idx="1669">
                  <c:v>3.676872070550941</c:v>
                </c:pt>
                <c:pt idx="1670">
                  <c:v>3.67742741630921</c:v>
                </c:pt>
                <c:pt idx="1671">
                  <c:v>3.677982762067479</c:v>
                </c:pt>
                <c:pt idx="1672">
                  <c:v>3.678538107825748</c:v>
                </c:pt>
                <c:pt idx="1673">
                  <c:v>3.679093453584017</c:v>
                </c:pt>
                <c:pt idx="1674">
                  <c:v>3.6796487993422859</c:v>
                </c:pt>
                <c:pt idx="1675">
                  <c:v>3.6802041451005549</c:v>
                </c:pt>
                <c:pt idx="1676">
                  <c:v>3.6807594908588239</c:v>
                </c:pt>
                <c:pt idx="1677">
                  <c:v>3.6813148366170929</c:v>
                </c:pt>
                <c:pt idx="1678">
                  <c:v>3.6818701823753619</c:v>
                </c:pt>
                <c:pt idx="1679">
                  <c:v>3.6824255281336309</c:v>
                </c:pt>
                <c:pt idx="1680">
                  <c:v>3.6829808738918999</c:v>
                </c:pt>
                <c:pt idx="1681">
                  <c:v>3.6835362196501689</c:v>
                </c:pt>
                <c:pt idx="1682">
                  <c:v>3.6840915654084379</c:v>
                </c:pt>
                <c:pt idx="1683">
                  <c:v>3.6846469111667068</c:v>
                </c:pt>
                <c:pt idx="1684">
                  <c:v>3.6852022569249758</c:v>
                </c:pt>
                <c:pt idx="1685">
                  <c:v>3.6857576026832448</c:v>
                </c:pt>
                <c:pt idx="1686">
                  <c:v>3.6863129484415138</c:v>
                </c:pt>
                <c:pt idx="1687">
                  <c:v>3.6868682941997828</c:v>
                </c:pt>
                <c:pt idx="1688">
                  <c:v>3.6874236399580518</c:v>
                </c:pt>
                <c:pt idx="1689">
                  <c:v>3.6879789857163208</c:v>
                </c:pt>
                <c:pt idx="1690">
                  <c:v>3.6885343314745898</c:v>
                </c:pt>
                <c:pt idx="1691">
                  <c:v>3.6890896772328587</c:v>
                </c:pt>
                <c:pt idx="1692">
                  <c:v>3.6896450229911277</c:v>
                </c:pt>
                <c:pt idx="1693">
                  <c:v>3.6902003687493967</c:v>
                </c:pt>
                <c:pt idx="1694">
                  <c:v>3.6907557145076657</c:v>
                </c:pt>
                <c:pt idx="1695">
                  <c:v>3.6913110602659347</c:v>
                </c:pt>
                <c:pt idx="1696">
                  <c:v>3.6918664060242037</c:v>
                </c:pt>
                <c:pt idx="1697">
                  <c:v>3.6924217517824727</c:v>
                </c:pt>
                <c:pt idx="1698">
                  <c:v>3.6929770975407417</c:v>
                </c:pt>
                <c:pt idx="1699">
                  <c:v>3.6935324432990106</c:v>
                </c:pt>
                <c:pt idx="1700">
                  <c:v>3.6940877890572796</c:v>
                </c:pt>
                <c:pt idx="1701">
                  <c:v>3.6946431348155486</c:v>
                </c:pt>
                <c:pt idx="1702">
                  <c:v>3.6951984805738176</c:v>
                </c:pt>
                <c:pt idx="1703">
                  <c:v>3.6957538263320866</c:v>
                </c:pt>
                <c:pt idx="1704">
                  <c:v>3.6963091720903556</c:v>
                </c:pt>
                <c:pt idx="1705">
                  <c:v>3.6968645178486246</c:v>
                </c:pt>
                <c:pt idx="1706">
                  <c:v>3.6974198636068936</c:v>
                </c:pt>
                <c:pt idx="1707">
                  <c:v>3.6979752093651626</c:v>
                </c:pt>
                <c:pt idx="1708">
                  <c:v>3.6985305551234315</c:v>
                </c:pt>
                <c:pt idx="1709">
                  <c:v>3.6990859008817005</c:v>
                </c:pt>
                <c:pt idx="1710">
                  <c:v>3.6996412466399695</c:v>
                </c:pt>
                <c:pt idx="1711">
                  <c:v>3.7001965923982385</c:v>
                </c:pt>
                <c:pt idx="1712">
                  <c:v>3.7007519381565075</c:v>
                </c:pt>
                <c:pt idx="1713">
                  <c:v>3.7013072839147765</c:v>
                </c:pt>
                <c:pt idx="1714">
                  <c:v>3.7018626296730455</c:v>
                </c:pt>
                <c:pt idx="1715">
                  <c:v>3.7024179754313145</c:v>
                </c:pt>
                <c:pt idx="1716">
                  <c:v>3.7029733211895834</c:v>
                </c:pt>
                <c:pt idx="1717">
                  <c:v>3.7035286669478524</c:v>
                </c:pt>
                <c:pt idx="1718">
                  <c:v>3.7040840127061214</c:v>
                </c:pt>
                <c:pt idx="1719">
                  <c:v>3.7046393584643904</c:v>
                </c:pt>
                <c:pt idx="1720">
                  <c:v>3.7051947042226594</c:v>
                </c:pt>
                <c:pt idx="1721">
                  <c:v>3.7057500499809284</c:v>
                </c:pt>
                <c:pt idx="1722">
                  <c:v>3.7063053957391974</c:v>
                </c:pt>
                <c:pt idx="1723">
                  <c:v>3.7068607414974664</c:v>
                </c:pt>
                <c:pt idx="1724">
                  <c:v>3.7074160872557353</c:v>
                </c:pt>
                <c:pt idx="1725">
                  <c:v>3.7079714330140043</c:v>
                </c:pt>
                <c:pt idx="1726">
                  <c:v>3.7085267787722733</c:v>
                </c:pt>
                <c:pt idx="1727">
                  <c:v>3.7090821245305423</c:v>
                </c:pt>
                <c:pt idx="1728">
                  <c:v>3.7096374702888113</c:v>
                </c:pt>
                <c:pt idx="1729">
                  <c:v>3.7101928160470803</c:v>
                </c:pt>
                <c:pt idx="1730">
                  <c:v>3.7107481618053493</c:v>
                </c:pt>
                <c:pt idx="1731">
                  <c:v>3.7113035075636183</c:v>
                </c:pt>
                <c:pt idx="1732">
                  <c:v>3.7118588533218873</c:v>
                </c:pt>
                <c:pt idx="1733">
                  <c:v>3.7124141990801562</c:v>
                </c:pt>
                <c:pt idx="1734">
                  <c:v>3.7129695448384252</c:v>
                </c:pt>
                <c:pt idx="1735">
                  <c:v>3.7135248905966942</c:v>
                </c:pt>
                <c:pt idx="1736">
                  <c:v>3.7140802363549632</c:v>
                </c:pt>
                <c:pt idx="1737">
                  <c:v>3.7146355821132322</c:v>
                </c:pt>
                <c:pt idx="1738">
                  <c:v>3.7151909278715012</c:v>
                </c:pt>
                <c:pt idx="1739">
                  <c:v>3.7157462736297702</c:v>
                </c:pt>
                <c:pt idx="1740">
                  <c:v>3.7163016193880392</c:v>
                </c:pt>
                <c:pt idx="1741">
                  <c:v>3.7168569651463081</c:v>
                </c:pt>
                <c:pt idx="1742">
                  <c:v>3.7174123109045771</c:v>
                </c:pt>
                <c:pt idx="1743">
                  <c:v>3.7179676566628461</c:v>
                </c:pt>
                <c:pt idx="1744">
                  <c:v>3.7185230024211151</c:v>
                </c:pt>
                <c:pt idx="1745">
                  <c:v>3.7190783481793841</c:v>
                </c:pt>
                <c:pt idx="1746">
                  <c:v>3.7196336939376531</c:v>
                </c:pt>
                <c:pt idx="1747">
                  <c:v>3.7201890396959221</c:v>
                </c:pt>
                <c:pt idx="1748">
                  <c:v>3.7207443854541911</c:v>
                </c:pt>
                <c:pt idx="1749">
                  <c:v>3.72129973121246</c:v>
                </c:pt>
                <c:pt idx="1750">
                  <c:v>3.721855076970729</c:v>
                </c:pt>
                <c:pt idx="1751">
                  <c:v>3.722410422728998</c:v>
                </c:pt>
                <c:pt idx="1752">
                  <c:v>3.722965768487267</c:v>
                </c:pt>
                <c:pt idx="1753">
                  <c:v>3.723521114245536</c:v>
                </c:pt>
                <c:pt idx="1754">
                  <c:v>3.724076460003805</c:v>
                </c:pt>
                <c:pt idx="1755">
                  <c:v>3.724631805762074</c:v>
                </c:pt>
                <c:pt idx="1756">
                  <c:v>3.725187151520343</c:v>
                </c:pt>
                <c:pt idx="1757">
                  <c:v>3.725742497278612</c:v>
                </c:pt>
                <c:pt idx="1758">
                  <c:v>3.7262978430368809</c:v>
                </c:pt>
                <c:pt idx="1759">
                  <c:v>3.7268531887951499</c:v>
                </c:pt>
                <c:pt idx="1760">
                  <c:v>3.7274085345534189</c:v>
                </c:pt>
                <c:pt idx="1761">
                  <c:v>3.7279638803116879</c:v>
                </c:pt>
                <c:pt idx="1762">
                  <c:v>3.7285192260699569</c:v>
                </c:pt>
                <c:pt idx="1763">
                  <c:v>3.7290745718282259</c:v>
                </c:pt>
                <c:pt idx="1764">
                  <c:v>3.7296299175864949</c:v>
                </c:pt>
                <c:pt idx="1765">
                  <c:v>3.7301852633447639</c:v>
                </c:pt>
                <c:pt idx="1766">
                  <c:v>3.7307406091030328</c:v>
                </c:pt>
                <c:pt idx="1767">
                  <c:v>3.7312959548613018</c:v>
                </c:pt>
                <c:pt idx="1768">
                  <c:v>3.7318513006195708</c:v>
                </c:pt>
                <c:pt idx="1769">
                  <c:v>3.7324066463778398</c:v>
                </c:pt>
                <c:pt idx="1770">
                  <c:v>3.7329619921361088</c:v>
                </c:pt>
                <c:pt idx="1771">
                  <c:v>3.7335173378943778</c:v>
                </c:pt>
                <c:pt idx="1772">
                  <c:v>3.7340726836526468</c:v>
                </c:pt>
                <c:pt idx="1773">
                  <c:v>3.7346280294109158</c:v>
                </c:pt>
                <c:pt idx="1774">
                  <c:v>3.7351833751691847</c:v>
                </c:pt>
                <c:pt idx="1775">
                  <c:v>3.7357387209274537</c:v>
                </c:pt>
                <c:pt idx="1776">
                  <c:v>3.7362940666857227</c:v>
                </c:pt>
                <c:pt idx="1777">
                  <c:v>3.7368494124439917</c:v>
                </c:pt>
                <c:pt idx="1778">
                  <c:v>3.7374047582022607</c:v>
                </c:pt>
                <c:pt idx="1779">
                  <c:v>3.7379601039605297</c:v>
                </c:pt>
                <c:pt idx="1780">
                  <c:v>3.7385154497187987</c:v>
                </c:pt>
                <c:pt idx="1781">
                  <c:v>3.7390707954770677</c:v>
                </c:pt>
                <c:pt idx="1782">
                  <c:v>3.7396261412353367</c:v>
                </c:pt>
                <c:pt idx="1783">
                  <c:v>3.7401814869936056</c:v>
                </c:pt>
                <c:pt idx="1784">
                  <c:v>3.7407368327518746</c:v>
                </c:pt>
                <c:pt idx="1785">
                  <c:v>3.7412921785101436</c:v>
                </c:pt>
                <c:pt idx="1786">
                  <c:v>3.7418475242684126</c:v>
                </c:pt>
                <c:pt idx="1787">
                  <c:v>3.7424028700266816</c:v>
                </c:pt>
                <c:pt idx="1788">
                  <c:v>3.7429582157849506</c:v>
                </c:pt>
                <c:pt idx="1789">
                  <c:v>3.7435135615432196</c:v>
                </c:pt>
                <c:pt idx="1790">
                  <c:v>3.7440689073014886</c:v>
                </c:pt>
                <c:pt idx="1791">
                  <c:v>3.7446242530597575</c:v>
                </c:pt>
                <c:pt idx="1792">
                  <c:v>3.7451795988180265</c:v>
                </c:pt>
                <c:pt idx="1793">
                  <c:v>3.7457349445762955</c:v>
                </c:pt>
                <c:pt idx="1794">
                  <c:v>3.7462902903345645</c:v>
                </c:pt>
                <c:pt idx="1795">
                  <c:v>3.7468456360928335</c:v>
                </c:pt>
                <c:pt idx="1796">
                  <c:v>3.7474009818511025</c:v>
                </c:pt>
                <c:pt idx="1797">
                  <c:v>3.7479563276093715</c:v>
                </c:pt>
                <c:pt idx="1798">
                  <c:v>3.7485116733676405</c:v>
                </c:pt>
                <c:pt idx="1799">
                  <c:v>3.7490670191259095</c:v>
                </c:pt>
                <c:pt idx="1800">
                  <c:v>3.7496223648841784</c:v>
                </c:pt>
                <c:pt idx="1801">
                  <c:v>3.7501777106424474</c:v>
                </c:pt>
                <c:pt idx="1802">
                  <c:v>3.7507330564007164</c:v>
                </c:pt>
                <c:pt idx="1803">
                  <c:v>3.7512884021589854</c:v>
                </c:pt>
                <c:pt idx="1804">
                  <c:v>3.7518437479172544</c:v>
                </c:pt>
                <c:pt idx="1805">
                  <c:v>3.7523990936755234</c:v>
                </c:pt>
                <c:pt idx="1806">
                  <c:v>3.7529544394337924</c:v>
                </c:pt>
                <c:pt idx="1807">
                  <c:v>3.7535097851920614</c:v>
                </c:pt>
                <c:pt idx="1808">
                  <c:v>3.7540651309503303</c:v>
                </c:pt>
                <c:pt idx="1809">
                  <c:v>3.7546204767085993</c:v>
                </c:pt>
                <c:pt idx="1810">
                  <c:v>3.7551758224668683</c:v>
                </c:pt>
                <c:pt idx="1811">
                  <c:v>3.7557311682251373</c:v>
                </c:pt>
                <c:pt idx="1812">
                  <c:v>3.7562865139834063</c:v>
                </c:pt>
                <c:pt idx="1813">
                  <c:v>3.7568418597416753</c:v>
                </c:pt>
                <c:pt idx="1814">
                  <c:v>3.7573972054999443</c:v>
                </c:pt>
                <c:pt idx="1815">
                  <c:v>3.7579525512582133</c:v>
                </c:pt>
                <c:pt idx="1816">
                  <c:v>3.7585078970164822</c:v>
                </c:pt>
                <c:pt idx="1817">
                  <c:v>3.7590632427747512</c:v>
                </c:pt>
                <c:pt idx="1818">
                  <c:v>3.7596185885330202</c:v>
                </c:pt>
                <c:pt idx="1819">
                  <c:v>3.7601739342912892</c:v>
                </c:pt>
                <c:pt idx="1820">
                  <c:v>3.7607292800495582</c:v>
                </c:pt>
                <c:pt idx="1821">
                  <c:v>3.7612846258078272</c:v>
                </c:pt>
                <c:pt idx="1822">
                  <c:v>3.7618399715660962</c:v>
                </c:pt>
                <c:pt idx="1823">
                  <c:v>3.7623953173243652</c:v>
                </c:pt>
                <c:pt idx="1824">
                  <c:v>3.7629506630826342</c:v>
                </c:pt>
                <c:pt idx="1825">
                  <c:v>3.7635060088409031</c:v>
                </c:pt>
                <c:pt idx="1826">
                  <c:v>3.7640613545991721</c:v>
                </c:pt>
                <c:pt idx="1827">
                  <c:v>3.7646167003574411</c:v>
                </c:pt>
                <c:pt idx="1828">
                  <c:v>3.7651720461157101</c:v>
                </c:pt>
                <c:pt idx="1829">
                  <c:v>3.7657273918739791</c:v>
                </c:pt>
                <c:pt idx="1830">
                  <c:v>3.7662827376322481</c:v>
                </c:pt>
                <c:pt idx="1831">
                  <c:v>3.7668380833905171</c:v>
                </c:pt>
                <c:pt idx="1832">
                  <c:v>3.7673934291487861</c:v>
                </c:pt>
                <c:pt idx="1833">
                  <c:v>3.767948774907055</c:v>
                </c:pt>
                <c:pt idx="1834">
                  <c:v>3.768504120665324</c:v>
                </c:pt>
                <c:pt idx="1835">
                  <c:v>3.769059466423593</c:v>
                </c:pt>
                <c:pt idx="1836">
                  <c:v>3.769614812181862</c:v>
                </c:pt>
                <c:pt idx="1837">
                  <c:v>3.770170157940131</c:v>
                </c:pt>
                <c:pt idx="1838">
                  <c:v>3.7707255036984</c:v>
                </c:pt>
                <c:pt idx="1839">
                  <c:v>3.771280849456669</c:v>
                </c:pt>
                <c:pt idx="1840">
                  <c:v>3.771836195214938</c:v>
                </c:pt>
                <c:pt idx="1841">
                  <c:v>3.7723915409732069</c:v>
                </c:pt>
                <c:pt idx="1842">
                  <c:v>3.7729468867314759</c:v>
                </c:pt>
                <c:pt idx="1843">
                  <c:v>3.7735022324897449</c:v>
                </c:pt>
                <c:pt idx="1844">
                  <c:v>3.7740575782480139</c:v>
                </c:pt>
                <c:pt idx="1845">
                  <c:v>3.7746129240062829</c:v>
                </c:pt>
                <c:pt idx="1846">
                  <c:v>3.7751682697645519</c:v>
                </c:pt>
                <c:pt idx="1847">
                  <c:v>3.7757236155228209</c:v>
                </c:pt>
                <c:pt idx="1848">
                  <c:v>3.7762789612810899</c:v>
                </c:pt>
                <c:pt idx="1849">
                  <c:v>3.7768343070393589</c:v>
                </c:pt>
                <c:pt idx="1850">
                  <c:v>3.7773896527976278</c:v>
                </c:pt>
                <c:pt idx="1851">
                  <c:v>3.7779449985558968</c:v>
                </c:pt>
                <c:pt idx="1852">
                  <c:v>3.7785003443141658</c:v>
                </c:pt>
                <c:pt idx="1853">
                  <c:v>3.7790556900724348</c:v>
                </c:pt>
                <c:pt idx="1854">
                  <c:v>3.7796110358307038</c:v>
                </c:pt>
                <c:pt idx="1855">
                  <c:v>3.7801663815889728</c:v>
                </c:pt>
                <c:pt idx="1856">
                  <c:v>3.7807217273472418</c:v>
                </c:pt>
                <c:pt idx="1857">
                  <c:v>3.7812770731055108</c:v>
                </c:pt>
                <c:pt idx="1858">
                  <c:v>3.7818324188637797</c:v>
                </c:pt>
                <c:pt idx="1859">
                  <c:v>3.7823877646220487</c:v>
                </c:pt>
                <c:pt idx="1860">
                  <c:v>3.7829431103803177</c:v>
                </c:pt>
                <c:pt idx="1861">
                  <c:v>3.7834984561385867</c:v>
                </c:pt>
                <c:pt idx="1862">
                  <c:v>3.7840538018968557</c:v>
                </c:pt>
                <c:pt idx="1863">
                  <c:v>3.7846091476551247</c:v>
                </c:pt>
                <c:pt idx="1864">
                  <c:v>3.7851644934133937</c:v>
                </c:pt>
                <c:pt idx="1865">
                  <c:v>3.7857198391716627</c:v>
                </c:pt>
                <c:pt idx="1866">
                  <c:v>3.7862751849299316</c:v>
                </c:pt>
                <c:pt idx="1867">
                  <c:v>3.7868305306882006</c:v>
                </c:pt>
                <c:pt idx="1868">
                  <c:v>3.7873858764464696</c:v>
                </c:pt>
                <c:pt idx="1869">
                  <c:v>3.7879412222047386</c:v>
                </c:pt>
                <c:pt idx="1870">
                  <c:v>3.7884965679630076</c:v>
                </c:pt>
                <c:pt idx="1871">
                  <c:v>3.7890519137212766</c:v>
                </c:pt>
                <c:pt idx="1872">
                  <c:v>3.7896072594795456</c:v>
                </c:pt>
                <c:pt idx="1873">
                  <c:v>3.7901626052378146</c:v>
                </c:pt>
                <c:pt idx="1874">
                  <c:v>3.7907179509960836</c:v>
                </c:pt>
                <c:pt idx="1875">
                  <c:v>3.7912732967543525</c:v>
                </c:pt>
                <c:pt idx="1876">
                  <c:v>3.7918286425126215</c:v>
                </c:pt>
                <c:pt idx="1877">
                  <c:v>3.7923839882708905</c:v>
                </c:pt>
                <c:pt idx="1878">
                  <c:v>3.7929393340291595</c:v>
                </c:pt>
                <c:pt idx="1879">
                  <c:v>3.7934946797874285</c:v>
                </c:pt>
                <c:pt idx="1880">
                  <c:v>3.7940500255456975</c:v>
                </c:pt>
                <c:pt idx="1881">
                  <c:v>3.7946053713039665</c:v>
                </c:pt>
                <c:pt idx="1882">
                  <c:v>3.7951607170622355</c:v>
                </c:pt>
                <c:pt idx="1883">
                  <c:v>3.7957160628205044</c:v>
                </c:pt>
                <c:pt idx="1884">
                  <c:v>3.7962714085787734</c:v>
                </c:pt>
                <c:pt idx="1885">
                  <c:v>3.7968267543370424</c:v>
                </c:pt>
                <c:pt idx="1886">
                  <c:v>3.7973821000953114</c:v>
                </c:pt>
                <c:pt idx="1887">
                  <c:v>3.7979374458535804</c:v>
                </c:pt>
                <c:pt idx="1888">
                  <c:v>3.7984927916118494</c:v>
                </c:pt>
                <c:pt idx="1889">
                  <c:v>3.7990481373701184</c:v>
                </c:pt>
                <c:pt idx="1890">
                  <c:v>3.7996034831283874</c:v>
                </c:pt>
                <c:pt idx="1891">
                  <c:v>3.8001588288866563</c:v>
                </c:pt>
                <c:pt idx="1892">
                  <c:v>3.8007141746449253</c:v>
                </c:pt>
                <c:pt idx="1893">
                  <c:v>3.8012695204031943</c:v>
                </c:pt>
                <c:pt idx="1894">
                  <c:v>3.8018248661614633</c:v>
                </c:pt>
                <c:pt idx="1895">
                  <c:v>3.8023802119197323</c:v>
                </c:pt>
                <c:pt idx="1896">
                  <c:v>3.8029355576780013</c:v>
                </c:pt>
                <c:pt idx="1897">
                  <c:v>3.8034909034362703</c:v>
                </c:pt>
                <c:pt idx="1898">
                  <c:v>3.8040462491945393</c:v>
                </c:pt>
                <c:pt idx="1899">
                  <c:v>3.8046015949528083</c:v>
                </c:pt>
                <c:pt idx="1900">
                  <c:v>3.8051569407110772</c:v>
                </c:pt>
                <c:pt idx="1901">
                  <c:v>3.8057122864693462</c:v>
                </c:pt>
                <c:pt idx="1902">
                  <c:v>3.8062676322276152</c:v>
                </c:pt>
                <c:pt idx="1903">
                  <c:v>3.8068229779858842</c:v>
                </c:pt>
                <c:pt idx="1904">
                  <c:v>3.8073783237441532</c:v>
                </c:pt>
                <c:pt idx="1905">
                  <c:v>3.8079336695024222</c:v>
                </c:pt>
                <c:pt idx="1906">
                  <c:v>3.8084890152606912</c:v>
                </c:pt>
                <c:pt idx="1907">
                  <c:v>3.8090443610189602</c:v>
                </c:pt>
                <c:pt idx="1908">
                  <c:v>3.8095997067772291</c:v>
                </c:pt>
                <c:pt idx="1909">
                  <c:v>3.8101550525354981</c:v>
                </c:pt>
                <c:pt idx="1910">
                  <c:v>3.8107103982937671</c:v>
                </c:pt>
                <c:pt idx="1911">
                  <c:v>3.8112657440520361</c:v>
                </c:pt>
                <c:pt idx="1912">
                  <c:v>3.8118210898103051</c:v>
                </c:pt>
                <c:pt idx="1913">
                  <c:v>3.8123764355685741</c:v>
                </c:pt>
                <c:pt idx="1914">
                  <c:v>3.8129317813268431</c:v>
                </c:pt>
                <c:pt idx="1915">
                  <c:v>3.8134871270851121</c:v>
                </c:pt>
                <c:pt idx="1916">
                  <c:v>3.814042472843381</c:v>
                </c:pt>
                <c:pt idx="1917">
                  <c:v>3.81459781860165</c:v>
                </c:pt>
                <c:pt idx="1918">
                  <c:v>3.815153164359919</c:v>
                </c:pt>
                <c:pt idx="1919">
                  <c:v>3.815708510118188</c:v>
                </c:pt>
                <c:pt idx="1920">
                  <c:v>3.816263855876457</c:v>
                </c:pt>
                <c:pt idx="1921">
                  <c:v>3.816819201634726</c:v>
                </c:pt>
                <c:pt idx="1922">
                  <c:v>3.817374547392995</c:v>
                </c:pt>
                <c:pt idx="1923">
                  <c:v>3.817929893151264</c:v>
                </c:pt>
                <c:pt idx="1924">
                  <c:v>3.818485238909533</c:v>
                </c:pt>
                <c:pt idx="1925">
                  <c:v>3.8190405846678019</c:v>
                </c:pt>
                <c:pt idx="1926">
                  <c:v>3.8195959304260709</c:v>
                </c:pt>
                <c:pt idx="1927">
                  <c:v>3.8201512761843399</c:v>
                </c:pt>
                <c:pt idx="1928">
                  <c:v>3.8207066219426089</c:v>
                </c:pt>
                <c:pt idx="1929">
                  <c:v>3.8212619677008779</c:v>
                </c:pt>
                <c:pt idx="1930">
                  <c:v>3.8218173134591469</c:v>
                </c:pt>
                <c:pt idx="1931">
                  <c:v>3.8223726592174159</c:v>
                </c:pt>
                <c:pt idx="1932">
                  <c:v>3.8229280049756849</c:v>
                </c:pt>
                <c:pt idx="1933">
                  <c:v>3.8234833507339538</c:v>
                </c:pt>
                <c:pt idx="1934">
                  <c:v>3.8240386964922228</c:v>
                </c:pt>
                <c:pt idx="1935">
                  <c:v>3.8245940422504918</c:v>
                </c:pt>
                <c:pt idx="1936">
                  <c:v>3.8251493880087608</c:v>
                </c:pt>
                <c:pt idx="1937">
                  <c:v>3.8257047337670298</c:v>
                </c:pt>
                <c:pt idx="1938">
                  <c:v>3.8262600795252988</c:v>
                </c:pt>
                <c:pt idx="1939">
                  <c:v>3.8268154252835678</c:v>
                </c:pt>
                <c:pt idx="1940">
                  <c:v>3.8273707710418368</c:v>
                </c:pt>
                <c:pt idx="1941">
                  <c:v>3.8279261168001057</c:v>
                </c:pt>
                <c:pt idx="1942">
                  <c:v>3.8284814625583747</c:v>
                </c:pt>
                <c:pt idx="1943">
                  <c:v>3.8290368083166437</c:v>
                </c:pt>
                <c:pt idx="1944">
                  <c:v>3.8295921540749127</c:v>
                </c:pt>
                <c:pt idx="1945">
                  <c:v>3.8301474998331817</c:v>
                </c:pt>
                <c:pt idx="1946">
                  <c:v>3.8307028455914507</c:v>
                </c:pt>
                <c:pt idx="1947">
                  <c:v>3.8312581913497197</c:v>
                </c:pt>
                <c:pt idx="1948">
                  <c:v>3.8318135371079887</c:v>
                </c:pt>
                <c:pt idx="1949">
                  <c:v>3.8323688828662577</c:v>
                </c:pt>
                <c:pt idx="1950">
                  <c:v>3.8329242286245266</c:v>
                </c:pt>
                <c:pt idx="1951">
                  <c:v>3.8334795743827956</c:v>
                </c:pt>
                <c:pt idx="1952">
                  <c:v>3.8340349201410646</c:v>
                </c:pt>
                <c:pt idx="1953">
                  <c:v>3.8345902658993336</c:v>
                </c:pt>
                <c:pt idx="1954">
                  <c:v>3.8351456116576026</c:v>
                </c:pt>
                <c:pt idx="1955">
                  <c:v>3.8357009574158716</c:v>
                </c:pt>
                <c:pt idx="1956">
                  <c:v>3.8362563031741406</c:v>
                </c:pt>
                <c:pt idx="1957">
                  <c:v>3.8368116489324096</c:v>
                </c:pt>
                <c:pt idx="1958">
                  <c:v>3.8373669946906785</c:v>
                </c:pt>
                <c:pt idx="1959">
                  <c:v>3.8379223404489475</c:v>
                </c:pt>
                <c:pt idx="1960">
                  <c:v>3.8384776862072165</c:v>
                </c:pt>
                <c:pt idx="1961">
                  <c:v>3.8390330319654855</c:v>
                </c:pt>
                <c:pt idx="1962">
                  <c:v>3.8395883777237545</c:v>
                </c:pt>
                <c:pt idx="1963">
                  <c:v>3.8401437234820235</c:v>
                </c:pt>
                <c:pt idx="1964">
                  <c:v>3.8406990692402925</c:v>
                </c:pt>
                <c:pt idx="1965">
                  <c:v>3.8412544149985615</c:v>
                </c:pt>
                <c:pt idx="1966">
                  <c:v>3.8418097607568304</c:v>
                </c:pt>
                <c:pt idx="1967">
                  <c:v>3.8423651065150994</c:v>
                </c:pt>
                <c:pt idx="1968">
                  <c:v>3.8429204522733684</c:v>
                </c:pt>
                <c:pt idx="1969">
                  <c:v>3.8434757980316374</c:v>
                </c:pt>
                <c:pt idx="1970">
                  <c:v>3.8440311437899064</c:v>
                </c:pt>
                <c:pt idx="1971">
                  <c:v>3.8445864895481754</c:v>
                </c:pt>
                <c:pt idx="1972">
                  <c:v>3.8451418353064444</c:v>
                </c:pt>
                <c:pt idx="1973">
                  <c:v>3.8456971810647134</c:v>
                </c:pt>
                <c:pt idx="1974">
                  <c:v>3.8462525268229824</c:v>
                </c:pt>
                <c:pt idx="1975">
                  <c:v>3.8468078725812513</c:v>
                </c:pt>
                <c:pt idx="1976">
                  <c:v>3.8473632183395203</c:v>
                </c:pt>
                <c:pt idx="1977">
                  <c:v>3.8479185640977893</c:v>
                </c:pt>
                <c:pt idx="1978">
                  <c:v>3.8484739098560583</c:v>
                </c:pt>
                <c:pt idx="1979">
                  <c:v>3.8490292556143273</c:v>
                </c:pt>
                <c:pt idx="1980">
                  <c:v>3.8495846013725963</c:v>
                </c:pt>
                <c:pt idx="1981">
                  <c:v>3.8501399471308653</c:v>
                </c:pt>
                <c:pt idx="1982">
                  <c:v>3.8506952928891343</c:v>
                </c:pt>
                <c:pt idx="1983">
                  <c:v>3.8512506386474032</c:v>
                </c:pt>
                <c:pt idx="1984">
                  <c:v>3.8518059844056722</c:v>
                </c:pt>
                <c:pt idx="1985">
                  <c:v>3.8523613301639412</c:v>
                </c:pt>
                <c:pt idx="1986">
                  <c:v>3.8529166759222102</c:v>
                </c:pt>
                <c:pt idx="1987">
                  <c:v>3.8534720216804792</c:v>
                </c:pt>
                <c:pt idx="1988">
                  <c:v>3.8540273674387482</c:v>
                </c:pt>
                <c:pt idx="1989">
                  <c:v>3.8545827131970172</c:v>
                </c:pt>
                <c:pt idx="1990">
                  <c:v>3.8551380589552862</c:v>
                </c:pt>
                <c:pt idx="1991">
                  <c:v>3.8556934047135552</c:v>
                </c:pt>
                <c:pt idx="1992">
                  <c:v>3.8562487504718241</c:v>
                </c:pt>
                <c:pt idx="1993">
                  <c:v>3.8568040962300931</c:v>
                </c:pt>
                <c:pt idx="1994">
                  <c:v>3.8573594419883621</c:v>
                </c:pt>
                <c:pt idx="1995">
                  <c:v>3.8579147877466311</c:v>
                </c:pt>
                <c:pt idx="1996">
                  <c:v>3.8584701335049001</c:v>
                </c:pt>
                <c:pt idx="1997">
                  <c:v>3.8590254792631691</c:v>
                </c:pt>
                <c:pt idx="1998">
                  <c:v>3.8595808250214381</c:v>
                </c:pt>
                <c:pt idx="1999">
                  <c:v>3.8601361707797071</c:v>
                </c:pt>
                <c:pt idx="2000">
                  <c:v>3.860691516537976</c:v>
                </c:pt>
                <c:pt idx="2001">
                  <c:v>3.861246862296245</c:v>
                </c:pt>
                <c:pt idx="2002">
                  <c:v>3.861802208054514</c:v>
                </c:pt>
                <c:pt idx="2003">
                  <c:v>3.862357553812783</c:v>
                </c:pt>
                <c:pt idx="2004">
                  <c:v>3.862912899571052</c:v>
                </c:pt>
                <c:pt idx="2005">
                  <c:v>3.863468245329321</c:v>
                </c:pt>
                <c:pt idx="2006">
                  <c:v>3.86402359108759</c:v>
                </c:pt>
                <c:pt idx="2007">
                  <c:v>3.864578936845859</c:v>
                </c:pt>
                <c:pt idx="2008">
                  <c:v>3.8651342826041279</c:v>
                </c:pt>
                <c:pt idx="2009">
                  <c:v>3.8656896283623969</c:v>
                </c:pt>
                <c:pt idx="2010">
                  <c:v>3.8662449741206659</c:v>
                </c:pt>
                <c:pt idx="2011">
                  <c:v>3.8668003198789349</c:v>
                </c:pt>
                <c:pt idx="2012">
                  <c:v>3.8673556656372039</c:v>
                </c:pt>
                <c:pt idx="2013">
                  <c:v>3.8679110113954729</c:v>
                </c:pt>
                <c:pt idx="2014">
                  <c:v>3.8684663571537419</c:v>
                </c:pt>
                <c:pt idx="2015">
                  <c:v>3.8690217029120109</c:v>
                </c:pt>
                <c:pt idx="2016">
                  <c:v>3.8695770486702799</c:v>
                </c:pt>
                <c:pt idx="2017">
                  <c:v>3.8701323944285488</c:v>
                </c:pt>
                <c:pt idx="2018">
                  <c:v>3.8706877401868178</c:v>
                </c:pt>
                <c:pt idx="2019">
                  <c:v>3.8712430859450868</c:v>
                </c:pt>
                <c:pt idx="2020">
                  <c:v>3.8717984317033558</c:v>
                </c:pt>
                <c:pt idx="2021">
                  <c:v>3.8723537774616248</c:v>
                </c:pt>
                <c:pt idx="2022">
                  <c:v>3.8729091232198938</c:v>
                </c:pt>
                <c:pt idx="2023">
                  <c:v>3.8734644689781628</c:v>
                </c:pt>
                <c:pt idx="2024">
                  <c:v>3.8740198147364318</c:v>
                </c:pt>
                <c:pt idx="2025">
                  <c:v>3.8745751604947007</c:v>
                </c:pt>
                <c:pt idx="2026">
                  <c:v>3.8751305062529697</c:v>
                </c:pt>
                <c:pt idx="2027">
                  <c:v>3.8756858520112387</c:v>
                </c:pt>
                <c:pt idx="2028">
                  <c:v>3.8762411977695077</c:v>
                </c:pt>
                <c:pt idx="2029">
                  <c:v>3.8767965435277767</c:v>
                </c:pt>
                <c:pt idx="2030">
                  <c:v>3.8773518892860457</c:v>
                </c:pt>
                <c:pt idx="2031">
                  <c:v>3.8779072350443147</c:v>
                </c:pt>
                <c:pt idx="2032">
                  <c:v>3.8784625808025837</c:v>
                </c:pt>
                <c:pt idx="2033">
                  <c:v>3.8790179265608526</c:v>
                </c:pt>
                <c:pt idx="2034">
                  <c:v>3.8795732723191216</c:v>
                </c:pt>
                <c:pt idx="2035">
                  <c:v>3.8801286180773906</c:v>
                </c:pt>
                <c:pt idx="2036">
                  <c:v>3.8806839638356596</c:v>
                </c:pt>
                <c:pt idx="2037">
                  <c:v>3.8812393095939286</c:v>
                </c:pt>
                <c:pt idx="2038">
                  <c:v>3.8817946553521976</c:v>
                </c:pt>
                <c:pt idx="2039">
                  <c:v>3.8823500011104666</c:v>
                </c:pt>
                <c:pt idx="2040">
                  <c:v>3.8829053468687356</c:v>
                </c:pt>
                <c:pt idx="2041">
                  <c:v>3.8834606926270046</c:v>
                </c:pt>
                <c:pt idx="2042">
                  <c:v>3.8840160383852735</c:v>
                </c:pt>
                <c:pt idx="2043">
                  <c:v>3.8845713841435425</c:v>
                </c:pt>
                <c:pt idx="2044">
                  <c:v>3.8851267299018115</c:v>
                </c:pt>
                <c:pt idx="2045">
                  <c:v>3.8856820756600805</c:v>
                </c:pt>
                <c:pt idx="2046">
                  <c:v>3.8862374214183495</c:v>
                </c:pt>
                <c:pt idx="2047">
                  <c:v>3.8867927671766185</c:v>
                </c:pt>
                <c:pt idx="2048">
                  <c:v>3.8873481129348875</c:v>
                </c:pt>
                <c:pt idx="2049">
                  <c:v>3.8879034586931565</c:v>
                </c:pt>
                <c:pt idx="2050">
                  <c:v>3.8884588044514254</c:v>
                </c:pt>
                <c:pt idx="2051">
                  <c:v>3.8890141502096944</c:v>
                </c:pt>
                <c:pt idx="2052">
                  <c:v>3.8895694959679634</c:v>
                </c:pt>
                <c:pt idx="2053">
                  <c:v>3.8901248417262324</c:v>
                </c:pt>
                <c:pt idx="2054">
                  <c:v>3.8906801874845014</c:v>
                </c:pt>
                <c:pt idx="2055">
                  <c:v>3.8912355332427704</c:v>
                </c:pt>
                <c:pt idx="2056">
                  <c:v>3.8917908790010394</c:v>
                </c:pt>
                <c:pt idx="2057">
                  <c:v>3.8923462247593084</c:v>
                </c:pt>
                <c:pt idx="2058">
                  <c:v>3.8929015705175773</c:v>
                </c:pt>
                <c:pt idx="2059">
                  <c:v>3.8934569162758463</c:v>
                </c:pt>
                <c:pt idx="2060">
                  <c:v>3.8940122620341153</c:v>
                </c:pt>
                <c:pt idx="2061">
                  <c:v>3.8945676077923843</c:v>
                </c:pt>
                <c:pt idx="2062">
                  <c:v>3.8951229535506533</c:v>
                </c:pt>
                <c:pt idx="2063">
                  <c:v>3.8956782993089223</c:v>
                </c:pt>
                <c:pt idx="2064">
                  <c:v>3.8962336450671913</c:v>
                </c:pt>
                <c:pt idx="2065">
                  <c:v>3.8967889908254603</c:v>
                </c:pt>
                <c:pt idx="2066">
                  <c:v>3.8973443365837293</c:v>
                </c:pt>
                <c:pt idx="2067">
                  <c:v>3.8978996823419982</c:v>
                </c:pt>
                <c:pt idx="2068">
                  <c:v>3.8984550281002672</c:v>
                </c:pt>
                <c:pt idx="2069">
                  <c:v>3.8990103738585362</c:v>
                </c:pt>
                <c:pt idx="2070">
                  <c:v>3.8995657196168052</c:v>
                </c:pt>
                <c:pt idx="2071">
                  <c:v>3.9001210653750742</c:v>
                </c:pt>
                <c:pt idx="2072">
                  <c:v>3.9006764111333432</c:v>
                </c:pt>
                <c:pt idx="2073">
                  <c:v>3.9012317568916122</c:v>
                </c:pt>
                <c:pt idx="2074">
                  <c:v>3.9017871026498812</c:v>
                </c:pt>
                <c:pt idx="2075">
                  <c:v>3.9023424484081501</c:v>
                </c:pt>
                <c:pt idx="2076">
                  <c:v>3.9028977941664191</c:v>
                </c:pt>
                <c:pt idx="2077">
                  <c:v>3.9034531399246881</c:v>
                </c:pt>
                <c:pt idx="2078">
                  <c:v>3.9040084856829571</c:v>
                </c:pt>
                <c:pt idx="2079">
                  <c:v>3.9045638314412261</c:v>
                </c:pt>
                <c:pt idx="2080">
                  <c:v>3.9051191771994951</c:v>
                </c:pt>
                <c:pt idx="2081">
                  <c:v>3.9056745229577641</c:v>
                </c:pt>
                <c:pt idx="2082">
                  <c:v>3.9062298687160331</c:v>
                </c:pt>
                <c:pt idx="2083">
                  <c:v>3.906785214474302</c:v>
                </c:pt>
                <c:pt idx="2084">
                  <c:v>3.907340560232571</c:v>
                </c:pt>
                <c:pt idx="2085">
                  <c:v>3.90789590599084</c:v>
                </c:pt>
                <c:pt idx="2086">
                  <c:v>3.908451251749109</c:v>
                </c:pt>
                <c:pt idx="2087">
                  <c:v>3.909006597507378</c:v>
                </c:pt>
                <c:pt idx="2088">
                  <c:v>3.909561943265647</c:v>
                </c:pt>
                <c:pt idx="2089">
                  <c:v>3.910117289023916</c:v>
                </c:pt>
                <c:pt idx="2090">
                  <c:v>3.910672634782185</c:v>
                </c:pt>
                <c:pt idx="2091">
                  <c:v>3.911227980540454</c:v>
                </c:pt>
                <c:pt idx="2092">
                  <c:v>3.9117833262987229</c:v>
                </c:pt>
                <c:pt idx="2093">
                  <c:v>3.9123386720569919</c:v>
                </c:pt>
                <c:pt idx="2094">
                  <c:v>3.9128940178152609</c:v>
                </c:pt>
                <c:pt idx="2095">
                  <c:v>3.9134493635735299</c:v>
                </c:pt>
                <c:pt idx="2096">
                  <c:v>3.9140047093317989</c:v>
                </c:pt>
                <c:pt idx="2097">
                  <c:v>3.9145600550900679</c:v>
                </c:pt>
                <c:pt idx="2098">
                  <c:v>3.9151154008483369</c:v>
                </c:pt>
                <c:pt idx="2099">
                  <c:v>3.9156707466066059</c:v>
                </c:pt>
                <c:pt idx="2100">
                  <c:v>3.9162260923648748</c:v>
                </c:pt>
                <c:pt idx="2101">
                  <c:v>3.9167814381231438</c:v>
                </c:pt>
                <c:pt idx="2102">
                  <c:v>3.9173367838814128</c:v>
                </c:pt>
                <c:pt idx="2103">
                  <c:v>3.9178921296396818</c:v>
                </c:pt>
                <c:pt idx="2104">
                  <c:v>3.9184474753979508</c:v>
                </c:pt>
                <c:pt idx="2105">
                  <c:v>3.9190028211562198</c:v>
                </c:pt>
                <c:pt idx="2106">
                  <c:v>3.9195581669144888</c:v>
                </c:pt>
                <c:pt idx="2107">
                  <c:v>3.9201135126727578</c:v>
                </c:pt>
                <c:pt idx="2108">
                  <c:v>3.9206688584310267</c:v>
                </c:pt>
                <c:pt idx="2109">
                  <c:v>3.9212242041892957</c:v>
                </c:pt>
                <c:pt idx="2110">
                  <c:v>3.9217795499475647</c:v>
                </c:pt>
                <c:pt idx="2111">
                  <c:v>3.9223348957058337</c:v>
                </c:pt>
                <c:pt idx="2112">
                  <c:v>3.9228902414641027</c:v>
                </c:pt>
                <c:pt idx="2113">
                  <c:v>3.9234455872223717</c:v>
                </c:pt>
                <c:pt idx="2114">
                  <c:v>3.9240009329806407</c:v>
                </c:pt>
                <c:pt idx="2115">
                  <c:v>3.9245562787389097</c:v>
                </c:pt>
                <c:pt idx="2116">
                  <c:v>3.9251116244971787</c:v>
                </c:pt>
                <c:pt idx="2117">
                  <c:v>3.9256669702554476</c:v>
                </c:pt>
                <c:pt idx="2118">
                  <c:v>3.9262223160137166</c:v>
                </c:pt>
                <c:pt idx="2119">
                  <c:v>3.9267776617719856</c:v>
                </c:pt>
                <c:pt idx="2120">
                  <c:v>3.9273330075302546</c:v>
                </c:pt>
                <c:pt idx="2121">
                  <c:v>3.9278883532885236</c:v>
                </c:pt>
                <c:pt idx="2122">
                  <c:v>3.9284436990467926</c:v>
                </c:pt>
                <c:pt idx="2123">
                  <c:v>3.9289990448050616</c:v>
                </c:pt>
                <c:pt idx="2124">
                  <c:v>3.9295543905633306</c:v>
                </c:pt>
                <c:pt idx="2125">
                  <c:v>3.9301097363215995</c:v>
                </c:pt>
                <c:pt idx="2126">
                  <c:v>3.9306650820798685</c:v>
                </c:pt>
                <c:pt idx="2127">
                  <c:v>3.9312204278381375</c:v>
                </c:pt>
                <c:pt idx="2128">
                  <c:v>3.9317757735964065</c:v>
                </c:pt>
                <c:pt idx="2129">
                  <c:v>3.9323311193546755</c:v>
                </c:pt>
                <c:pt idx="2130">
                  <c:v>3.9328864651129445</c:v>
                </c:pt>
                <c:pt idx="2131">
                  <c:v>3.9334418108712135</c:v>
                </c:pt>
                <c:pt idx="2132">
                  <c:v>3.9339971566294825</c:v>
                </c:pt>
                <c:pt idx="2133">
                  <c:v>3.9345525023877514</c:v>
                </c:pt>
                <c:pt idx="2134">
                  <c:v>3.9351078481460204</c:v>
                </c:pt>
                <c:pt idx="2135">
                  <c:v>3.9356631939042894</c:v>
                </c:pt>
                <c:pt idx="2136">
                  <c:v>3.9362185396625584</c:v>
                </c:pt>
                <c:pt idx="2137">
                  <c:v>3.9367738854208274</c:v>
                </c:pt>
                <c:pt idx="2138">
                  <c:v>3.9373292311790964</c:v>
                </c:pt>
                <c:pt idx="2139">
                  <c:v>3.9378845769373654</c:v>
                </c:pt>
                <c:pt idx="2140">
                  <c:v>3.9384399226956344</c:v>
                </c:pt>
                <c:pt idx="2141">
                  <c:v>3.9389952684539034</c:v>
                </c:pt>
                <c:pt idx="2142">
                  <c:v>3.9395506142121723</c:v>
                </c:pt>
                <c:pt idx="2143">
                  <c:v>3.9401059599704413</c:v>
                </c:pt>
                <c:pt idx="2144">
                  <c:v>3.9406613057287103</c:v>
                </c:pt>
                <c:pt idx="2145">
                  <c:v>3.9412166514869793</c:v>
                </c:pt>
                <c:pt idx="2146">
                  <c:v>3.9417719972452483</c:v>
                </c:pt>
                <c:pt idx="2147">
                  <c:v>3.9423273430035173</c:v>
                </c:pt>
                <c:pt idx="2148">
                  <c:v>3.9428826887617863</c:v>
                </c:pt>
                <c:pt idx="2149">
                  <c:v>3.9434380345200553</c:v>
                </c:pt>
                <c:pt idx="2150">
                  <c:v>3.9439933802783242</c:v>
                </c:pt>
                <c:pt idx="2151">
                  <c:v>3.9445487260365932</c:v>
                </c:pt>
                <c:pt idx="2152">
                  <c:v>3.9451040717948622</c:v>
                </c:pt>
                <c:pt idx="2153">
                  <c:v>3.9456594175531312</c:v>
                </c:pt>
                <c:pt idx="2154">
                  <c:v>3.9462147633114002</c:v>
                </c:pt>
                <c:pt idx="2155">
                  <c:v>3.9467701090696692</c:v>
                </c:pt>
                <c:pt idx="2156">
                  <c:v>3.9473254548279382</c:v>
                </c:pt>
                <c:pt idx="2157">
                  <c:v>3.9478808005862072</c:v>
                </c:pt>
                <c:pt idx="2158">
                  <c:v>3.9484361463444761</c:v>
                </c:pt>
                <c:pt idx="2159">
                  <c:v>3.9489914921027451</c:v>
                </c:pt>
                <c:pt idx="2160">
                  <c:v>3.9495468378610141</c:v>
                </c:pt>
                <c:pt idx="2161">
                  <c:v>3.9501021836192831</c:v>
                </c:pt>
                <c:pt idx="2162">
                  <c:v>3.9506575293775521</c:v>
                </c:pt>
                <c:pt idx="2163">
                  <c:v>3.9512128751358211</c:v>
                </c:pt>
                <c:pt idx="2164">
                  <c:v>3.9517682208940901</c:v>
                </c:pt>
                <c:pt idx="2165">
                  <c:v>3.9523235666523591</c:v>
                </c:pt>
                <c:pt idx="2166">
                  <c:v>3.9528789124106281</c:v>
                </c:pt>
                <c:pt idx="2167">
                  <c:v>3.953434258168897</c:v>
                </c:pt>
                <c:pt idx="2168">
                  <c:v>3.953989603927166</c:v>
                </c:pt>
                <c:pt idx="2169">
                  <c:v>3.954544949685435</c:v>
                </c:pt>
                <c:pt idx="2170">
                  <c:v>3.955100295443704</c:v>
                </c:pt>
                <c:pt idx="2171">
                  <c:v>3.955655641201973</c:v>
                </c:pt>
                <c:pt idx="2172">
                  <c:v>3.956210986960242</c:v>
                </c:pt>
                <c:pt idx="2173">
                  <c:v>3.956766332718511</c:v>
                </c:pt>
                <c:pt idx="2174">
                  <c:v>3.95732167847678</c:v>
                </c:pt>
                <c:pt idx="2175">
                  <c:v>3.9578770242350489</c:v>
                </c:pt>
                <c:pt idx="2176">
                  <c:v>3.9584323699933179</c:v>
                </c:pt>
                <c:pt idx="2177">
                  <c:v>3.9589877157515869</c:v>
                </c:pt>
                <c:pt idx="2178">
                  <c:v>3.9595430615098559</c:v>
                </c:pt>
                <c:pt idx="2179">
                  <c:v>3.9600984072681249</c:v>
                </c:pt>
                <c:pt idx="2180">
                  <c:v>3.9606537530263939</c:v>
                </c:pt>
                <c:pt idx="2181">
                  <c:v>3.9612090987846629</c:v>
                </c:pt>
                <c:pt idx="2182">
                  <c:v>3.9617644445429319</c:v>
                </c:pt>
                <c:pt idx="2183">
                  <c:v>3.9623197903012009</c:v>
                </c:pt>
                <c:pt idx="2184">
                  <c:v>3.9628751360594698</c:v>
                </c:pt>
                <c:pt idx="2185">
                  <c:v>3.9634304818177388</c:v>
                </c:pt>
                <c:pt idx="2186">
                  <c:v>3.9639858275760078</c:v>
                </c:pt>
                <c:pt idx="2187">
                  <c:v>3.9645411733342768</c:v>
                </c:pt>
                <c:pt idx="2188">
                  <c:v>3.9650965190925458</c:v>
                </c:pt>
                <c:pt idx="2189">
                  <c:v>3.9656518648508148</c:v>
                </c:pt>
                <c:pt idx="2190">
                  <c:v>3.9662072106090838</c:v>
                </c:pt>
                <c:pt idx="2191">
                  <c:v>3.9667625563673528</c:v>
                </c:pt>
                <c:pt idx="2192">
                  <c:v>3.9673179021256217</c:v>
                </c:pt>
                <c:pt idx="2193">
                  <c:v>3.9678732478838907</c:v>
                </c:pt>
                <c:pt idx="2194">
                  <c:v>3.9684285936421597</c:v>
                </c:pt>
                <c:pt idx="2195">
                  <c:v>3.9689839394004287</c:v>
                </c:pt>
                <c:pt idx="2196">
                  <c:v>3.9695392851586977</c:v>
                </c:pt>
                <c:pt idx="2197">
                  <c:v>3.9700946309169667</c:v>
                </c:pt>
                <c:pt idx="2198">
                  <c:v>3.9706499766752357</c:v>
                </c:pt>
                <c:pt idx="2199">
                  <c:v>3.9712053224335047</c:v>
                </c:pt>
                <c:pt idx="2200">
                  <c:v>3.9717606681917736</c:v>
                </c:pt>
                <c:pt idx="2201">
                  <c:v>3.9723160139500426</c:v>
                </c:pt>
                <c:pt idx="2202">
                  <c:v>3.9728713597083116</c:v>
                </c:pt>
                <c:pt idx="2203">
                  <c:v>3.9734267054665806</c:v>
                </c:pt>
                <c:pt idx="2204">
                  <c:v>3.9739820512248496</c:v>
                </c:pt>
                <c:pt idx="2205">
                  <c:v>3.9745373969831186</c:v>
                </c:pt>
                <c:pt idx="2206">
                  <c:v>3.9750927427413876</c:v>
                </c:pt>
                <c:pt idx="2207">
                  <c:v>3.9756480884996566</c:v>
                </c:pt>
                <c:pt idx="2208">
                  <c:v>3.9762034342579256</c:v>
                </c:pt>
                <c:pt idx="2209">
                  <c:v>3.9767587800161945</c:v>
                </c:pt>
                <c:pt idx="2210">
                  <c:v>3.9773141257744635</c:v>
                </c:pt>
                <c:pt idx="2211">
                  <c:v>3.9778694715327325</c:v>
                </c:pt>
                <c:pt idx="2212">
                  <c:v>3.9784248172910015</c:v>
                </c:pt>
                <c:pt idx="2213">
                  <c:v>3.9789801630492705</c:v>
                </c:pt>
                <c:pt idx="2214">
                  <c:v>3.9795355088075395</c:v>
                </c:pt>
                <c:pt idx="2215">
                  <c:v>3.9800908545658085</c:v>
                </c:pt>
                <c:pt idx="2216">
                  <c:v>3.9806462003240775</c:v>
                </c:pt>
                <c:pt idx="2217">
                  <c:v>3.9812015460823464</c:v>
                </c:pt>
                <c:pt idx="2218">
                  <c:v>3.9817568918406154</c:v>
                </c:pt>
                <c:pt idx="2219">
                  <c:v>3.9823122375988844</c:v>
                </c:pt>
                <c:pt idx="2220">
                  <c:v>3.9828675833571534</c:v>
                </c:pt>
                <c:pt idx="2221">
                  <c:v>3.9834229291154224</c:v>
                </c:pt>
                <c:pt idx="2222">
                  <c:v>3.9839782748736914</c:v>
                </c:pt>
                <c:pt idx="2223">
                  <c:v>3.9845336206319604</c:v>
                </c:pt>
                <c:pt idx="2224">
                  <c:v>3.9850889663902294</c:v>
                </c:pt>
                <c:pt idx="2225">
                  <c:v>3.9856443121484983</c:v>
                </c:pt>
                <c:pt idx="2226">
                  <c:v>3.9861996579067673</c:v>
                </c:pt>
                <c:pt idx="2227">
                  <c:v>3.9867550036650363</c:v>
                </c:pt>
                <c:pt idx="2228">
                  <c:v>3.9873103494233053</c:v>
                </c:pt>
                <c:pt idx="2229">
                  <c:v>3.9878656951815743</c:v>
                </c:pt>
                <c:pt idx="2230">
                  <c:v>3.9884210409398433</c:v>
                </c:pt>
                <c:pt idx="2231">
                  <c:v>3.9889763866981123</c:v>
                </c:pt>
                <c:pt idx="2232">
                  <c:v>3.9895317324563813</c:v>
                </c:pt>
                <c:pt idx="2233">
                  <c:v>3.9900870782146503</c:v>
                </c:pt>
                <c:pt idx="2234">
                  <c:v>3.9906424239729192</c:v>
                </c:pt>
                <c:pt idx="2235">
                  <c:v>3.9911977697311882</c:v>
                </c:pt>
                <c:pt idx="2236">
                  <c:v>3.9917531154894572</c:v>
                </c:pt>
                <c:pt idx="2237">
                  <c:v>3.9923084612477262</c:v>
                </c:pt>
                <c:pt idx="2238">
                  <c:v>3.9928638070059952</c:v>
                </c:pt>
                <c:pt idx="2239">
                  <c:v>3.9934191527642642</c:v>
                </c:pt>
                <c:pt idx="2240">
                  <c:v>3.9939744985225332</c:v>
                </c:pt>
                <c:pt idx="2241">
                  <c:v>3.9945298442808022</c:v>
                </c:pt>
                <c:pt idx="2242">
                  <c:v>3.9950851900390711</c:v>
                </c:pt>
                <c:pt idx="2243">
                  <c:v>3.9956405357973401</c:v>
                </c:pt>
                <c:pt idx="2244">
                  <c:v>3.9961958815556091</c:v>
                </c:pt>
                <c:pt idx="2245">
                  <c:v>3.9967512273138781</c:v>
                </c:pt>
                <c:pt idx="2246">
                  <c:v>3.9973065730721471</c:v>
                </c:pt>
                <c:pt idx="2247">
                  <c:v>3.9978619188304161</c:v>
                </c:pt>
                <c:pt idx="2248">
                  <c:v>3.9984172645886851</c:v>
                </c:pt>
                <c:pt idx="2249">
                  <c:v>3.9989726103469541</c:v>
                </c:pt>
                <c:pt idx="2250">
                  <c:v>3.999527956105223</c:v>
                </c:pt>
                <c:pt idx="2251">
                  <c:v>4.0000833018634925</c:v>
                </c:pt>
                <c:pt idx="2252">
                  <c:v>4.0006386476217619</c:v>
                </c:pt>
                <c:pt idx="2253">
                  <c:v>4.0011939933800313</c:v>
                </c:pt>
                <c:pt idx="2254">
                  <c:v>4.0017493391383008</c:v>
                </c:pt>
                <c:pt idx="2255">
                  <c:v>4.0023046848965702</c:v>
                </c:pt>
                <c:pt idx="2256">
                  <c:v>4.0028600306548396</c:v>
                </c:pt>
                <c:pt idx="2257">
                  <c:v>4.0034153764131091</c:v>
                </c:pt>
                <c:pt idx="2258">
                  <c:v>4.0039707221713785</c:v>
                </c:pt>
                <c:pt idx="2259">
                  <c:v>4.0045260679296479</c:v>
                </c:pt>
                <c:pt idx="2260">
                  <c:v>4.0050814136879174</c:v>
                </c:pt>
                <c:pt idx="2261">
                  <c:v>4.0056367594461868</c:v>
                </c:pt>
                <c:pt idx="2262">
                  <c:v>4.0061921052044562</c:v>
                </c:pt>
                <c:pt idx="2263">
                  <c:v>4.0067474509627257</c:v>
                </c:pt>
                <c:pt idx="2264">
                  <c:v>4.0073027967209951</c:v>
                </c:pt>
                <c:pt idx="2265">
                  <c:v>4.0078581424792645</c:v>
                </c:pt>
                <c:pt idx="2266">
                  <c:v>4.008413488237534</c:v>
                </c:pt>
                <c:pt idx="2267">
                  <c:v>4.0089688339958034</c:v>
                </c:pt>
                <c:pt idx="2268">
                  <c:v>4.0095241797540728</c:v>
                </c:pt>
                <c:pt idx="2269">
                  <c:v>4.0100795255123423</c:v>
                </c:pt>
                <c:pt idx="2270">
                  <c:v>4.0106348712706117</c:v>
                </c:pt>
                <c:pt idx="2271">
                  <c:v>4.0111902170288811</c:v>
                </c:pt>
                <c:pt idx="2272">
                  <c:v>4.0117455627871506</c:v>
                </c:pt>
                <c:pt idx="2273">
                  <c:v>4.01230090854542</c:v>
                </c:pt>
                <c:pt idx="2274">
                  <c:v>4.0128562543036894</c:v>
                </c:pt>
                <c:pt idx="2275">
                  <c:v>4.0134116000619589</c:v>
                </c:pt>
                <c:pt idx="2276">
                  <c:v>4.0139669458202283</c:v>
                </c:pt>
                <c:pt idx="2277">
                  <c:v>4.0145222915784977</c:v>
                </c:pt>
                <c:pt idx="2278">
                  <c:v>4.0150776373367671</c:v>
                </c:pt>
                <c:pt idx="2279">
                  <c:v>4.0156329830950366</c:v>
                </c:pt>
                <c:pt idx="2280">
                  <c:v>4.016188328853306</c:v>
                </c:pt>
                <c:pt idx="2281">
                  <c:v>4.0167436746115754</c:v>
                </c:pt>
                <c:pt idx="2282">
                  <c:v>4.0172990203698449</c:v>
                </c:pt>
                <c:pt idx="2283">
                  <c:v>4.0178543661281143</c:v>
                </c:pt>
                <c:pt idx="2284">
                  <c:v>4.0184097118863837</c:v>
                </c:pt>
                <c:pt idx="2285">
                  <c:v>4.0189650576446532</c:v>
                </c:pt>
                <c:pt idx="2286">
                  <c:v>4.0195204034029226</c:v>
                </c:pt>
                <c:pt idx="2287">
                  <c:v>4.020075749161192</c:v>
                </c:pt>
                <c:pt idx="2288">
                  <c:v>4.0206310949194615</c:v>
                </c:pt>
                <c:pt idx="2289">
                  <c:v>4.0211864406777309</c:v>
                </c:pt>
                <c:pt idx="2290">
                  <c:v>4.0217417864360003</c:v>
                </c:pt>
                <c:pt idx="2291">
                  <c:v>4.0222971321942698</c:v>
                </c:pt>
                <c:pt idx="2292">
                  <c:v>4.0228524779525392</c:v>
                </c:pt>
                <c:pt idx="2293">
                  <c:v>4.0234078237108086</c:v>
                </c:pt>
                <c:pt idx="2294">
                  <c:v>4.0239631694690781</c:v>
                </c:pt>
                <c:pt idx="2295">
                  <c:v>4.0245185152273475</c:v>
                </c:pt>
                <c:pt idx="2296">
                  <c:v>4.0250738609856169</c:v>
                </c:pt>
                <c:pt idx="2297">
                  <c:v>4.0256292067438864</c:v>
                </c:pt>
                <c:pt idx="2298">
                  <c:v>4.0261845525021558</c:v>
                </c:pt>
                <c:pt idx="2299">
                  <c:v>4.0267398982604252</c:v>
                </c:pt>
                <c:pt idx="2300">
                  <c:v>4.0272952440186947</c:v>
                </c:pt>
                <c:pt idx="2301">
                  <c:v>4.0278505897769641</c:v>
                </c:pt>
                <c:pt idx="2302">
                  <c:v>4.0284059355352335</c:v>
                </c:pt>
                <c:pt idx="2303">
                  <c:v>4.0289612812935029</c:v>
                </c:pt>
                <c:pt idx="2304">
                  <c:v>4.0295166270517724</c:v>
                </c:pt>
                <c:pt idx="2305">
                  <c:v>4.0300719728100418</c:v>
                </c:pt>
                <c:pt idx="2306">
                  <c:v>4.0306273185683112</c:v>
                </c:pt>
                <c:pt idx="2307">
                  <c:v>4.0311826643265807</c:v>
                </c:pt>
                <c:pt idx="2308">
                  <c:v>4.0317380100848501</c:v>
                </c:pt>
                <c:pt idx="2309">
                  <c:v>4.0322933558431195</c:v>
                </c:pt>
                <c:pt idx="2310">
                  <c:v>4.032848701601389</c:v>
                </c:pt>
                <c:pt idx="2311">
                  <c:v>4.0334040473596584</c:v>
                </c:pt>
                <c:pt idx="2312">
                  <c:v>4.0339593931179278</c:v>
                </c:pt>
                <c:pt idx="2313">
                  <c:v>4.0345147388761973</c:v>
                </c:pt>
                <c:pt idx="2314">
                  <c:v>4.0350700846344667</c:v>
                </c:pt>
                <c:pt idx="2315">
                  <c:v>4.0356254303927361</c:v>
                </c:pt>
                <c:pt idx="2316">
                  <c:v>4.0361807761510056</c:v>
                </c:pt>
                <c:pt idx="2317">
                  <c:v>4.036736121909275</c:v>
                </c:pt>
                <c:pt idx="2318">
                  <c:v>4.0372914676675444</c:v>
                </c:pt>
                <c:pt idx="2319">
                  <c:v>4.0378468134258139</c:v>
                </c:pt>
                <c:pt idx="2320">
                  <c:v>4.0384021591840833</c:v>
                </c:pt>
                <c:pt idx="2321">
                  <c:v>4.0389575049423527</c:v>
                </c:pt>
                <c:pt idx="2322">
                  <c:v>4.0395128507006222</c:v>
                </c:pt>
                <c:pt idx="2323">
                  <c:v>4.0400681964588916</c:v>
                </c:pt>
                <c:pt idx="2324">
                  <c:v>4.040623542217161</c:v>
                </c:pt>
                <c:pt idx="2325">
                  <c:v>4.0411788879754305</c:v>
                </c:pt>
                <c:pt idx="2326">
                  <c:v>4.0417342337336999</c:v>
                </c:pt>
                <c:pt idx="2327">
                  <c:v>4.0422895794919693</c:v>
                </c:pt>
                <c:pt idx="2328">
                  <c:v>4.0428449252502388</c:v>
                </c:pt>
                <c:pt idx="2329">
                  <c:v>4.0434002710085082</c:v>
                </c:pt>
                <c:pt idx="2330">
                  <c:v>4.0439556167667776</c:v>
                </c:pt>
                <c:pt idx="2331">
                  <c:v>4.044510962525047</c:v>
                </c:pt>
                <c:pt idx="2332">
                  <c:v>4.0450663082833165</c:v>
                </c:pt>
                <c:pt idx="2333">
                  <c:v>4.0456216540415859</c:v>
                </c:pt>
                <c:pt idx="2334">
                  <c:v>4.0461769997998553</c:v>
                </c:pt>
                <c:pt idx="2335">
                  <c:v>4.0467323455581248</c:v>
                </c:pt>
                <c:pt idx="2336">
                  <c:v>4.0472876913163942</c:v>
                </c:pt>
                <c:pt idx="2337">
                  <c:v>4.0478430370746636</c:v>
                </c:pt>
                <c:pt idx="2338">
                  <c:v>4.0483983828329331</c:v>
                </c:pt>
                <c:pt idx="2339">
                  <c:v>4.0489537285912025</c:v>
                </c:pt>
                <c:pt idx="2340">
                  <c:v>4.0495090743494719</c:v>
                </c:pt>
                <c:pt idx="2341">
                  <c:v>4.0500644201077414</c:v>
                </c:pt>
                <c:pt idx="2342">
                  <c:v>4.0506197658660108</c:v>
                </c:pt>
                <c:pt idx="2343">
                  <c:v>4.0511751116242802</c:v>
                </c:pt>
                <c:pt idx="2344">
                  <c:v>4.0517304573825497</c:v>
                </c:pt>
                <c:pt idx="2345">
                  <c:v>4.0522858031408191</c:v>
                </c:pt>
                <c:pt idx="2346">
                  <c:v>4.0528411488990885</c:v>
                </c:pt>
                <c:pt idx="2347">
                  <c:v>4.053396494657358</c:v>
                </c:pt>
                <c:pt idx="2348">
                  <c:v>4.0539518404156274</c:v>
                </c:pt>
                <c:pt idx="2349">
                  <c:v>4.0545071861738968</c:v>
                </c:pt>
                <c:pt idx="2350">
                  <c:v>4.0550625319321663</c:v>
                </c:pt>
                <c:pt idx="2351">
                  <c:v>4.0556178776904357</c:v>
                </c:pt>
                <c:pt idx="2352">
                  <c:v>4.0561732234487051</c:v>
                </c:pt>
                <c:pt idx="2353">
                  <c:v>4.0567285692069746</c:v>
                </c:pt>
                <c:pt idx="2354">
                  <c:v>4.057283914965244</c:v>
                </c:pt>
                <c:pt idx="2355">
                  <c:v>4.0578392607235134</c:v>
                </c:pt>
                <c:pt idx="2356">
                  <c:v>4.0583946064817829</c:v>
                </c:pt>
                <c:pt idx="2357">
                  <c:v>4.0589499522400523</c:v>
                </c:pt>
                <c:pt idx="2358">
                  <c:v>4.0595052979983217</c:v>
                </c:pt>
                <c:pt idx="2359">
                  <c:v>4.0600606437565911</c:v>
                </c:pt>
                <c:pt idx="2360">
                  <c:v>4.0606159895148606</c:v>
                </c:pt>
                <c:pt idx="2361">
                  <c:v>4.06117133527313</c:v>
                </c:pt>
                <c:pt idx="2362">
                  <c:v>4.0617266810313994</c:v>
                </c:pt>
                <c:pt idx="2363">
                  <c:v>4.0622820267896689</c:v>
                </c:pt>
                <c:pt idx="2364">
                  <c:v>4.0628373725479383</c:v>
                </c:pt>
                <c:pt idx="2365">
                  <c:v>4.0633927183062077</c:v>
                </c:pt>
                <c:pt idx="2366">
                  <c:v>4.0639480640644772</c:v>
                </c:pt>
                <c:pt idx="2367">
                  <c:v>4.0645034098227466</c:v>
                </c:pt>
                <c:pt idx="2368">
                  <c:v>4.065058755581016</c:v>
                </c:pt>
                <c:pt idx="2369">
                  <c:v>4.0656141013392855</c:v>
                </c:pt>
                <c:pt idx="2370">
                  <c:v>4.0661694470975549</c:v>
                </c:pt>
                <c:pt idx="2371">
                  <c:v>4.0667247928558243</c:v>
                </c:pt>
                <c:pt idx="2372">
                  <c:v>4.0672801386140938</c:v>
                </c:pt>
                <c:pt idx="2373">
                  <c:v>4.0678354843723632</c:v>
                </c:pt>
                <c:pt idx="2374">
                  <c:v>4.0683908301306326</c:v>
                </c:pt>
                <c:pt idx="2375">
                  <c:v>4.0689461758889021</c:v>
                </c:pt>
                <c:pt idx="2376">
                  <c:v>4.0695015216471715</c:v>
                </c:pt>
                <c:pt idx="2377">
                  <c:v>4.0700568674054409</c:v>
                </c:pt>
                <c:pt idx="2378">
                  <c:v>4.0706122131637104</c:v>
                </c:pt>
                <c:pt idx="2379">
                  <c:v>4.0711675589219798</c:v>
                </c:pt>
                <c:pt idx="2380">
                  <c:v>4.0717229046802492</c:v>
                </c:pt>
                <c:pt idx="2381">
                  <c:v>4.0722782504385187</c:v>
                </c:pt>
                <c:pt idx="2382">
                  <c:v>4.0728335961967881</c:v>
                </c:pt>
                <c:pt idx="2383">
                  <c:v>4.0733889419550575</c:v>
                </c:pt>
                <c:pt idx="2384">
                  <c:v>4.073944287713327</c:v>
                </c:pt>
                <c:pt idx="2385">
                  <c:v>4.0744996334715964</c:v>
                </c:pt>
                <c:pt idx="2386">
                  <c:v>4.0750549792298658</c:v>
                </c:pt>
                <c:pt idx="2387">
                  <c:v>4.0756103249881352</c:v>
                </c:pt>
                <c:pt idx="2388">
                  <c:v>4.0761656707464047</c:v>
                </c:pt>
                <c:pt idx="2389">
                  <c:v>4.0767210165046741</c:v>
                </c:pt>
                <c:pt idx="2390">
                  <c:v>4.0772763622629435</c:v>
                </c:pt>
                <c:pt idx="2391">
                  <c:v>4.077831708021213</c:v>
                </c:pt>
                <c:pt idx="2392">
                  <c:v>4.0783870537794824</c:v>
                </c:pt>
                <c:pt idx="2393">
                  <c:v>4.0789423995377518</c:v>
                </c:pt>
                <c:pt idx="2394">
                  <c:v>4.0794977452960213</c:v>
                </c:pt>
                <c:pt idx="2395">
                  <c:v>4.0800530910542907</c:v>
                </c:pt>
                <c:pt idx="2396">
                  <c:v>4.0806084368125601</c:v>
                </c:pt>
                <c:pt idx="2397">
                  <c:v>4.0811637825708296</c:v>
                </c:pt>
                <c:pt idx="2398">
                  <c:v>4.081719128329099</c:v>
                </c:pt>
                <c:pt idx="2399">
                  <c:v>4.0822744740873684</c:v>
                </c:pt>
                <c:pt idx="2400">
                  <c:v>4.0828298198456379</c:v>
                </c:pt>
                <c:pt idx="2401">
                  <c:v>4.0833851656039073</c:v>
                </c:pt>
                <c:pt idx="2402">
                  <c:v>4.0839405113621767</c:v>
                </c:pt>
                <c:pt idx="2403">
                  <c:v>4.0844958571204462</c:v>
                </c:pt>
                <c:pt idx="2404">
                  <c:v>4.0850512028787156</c:v>
                </c:pt>
                <c:pt idx="2405">
                  <c:v>4.085606548636985</c:v>
                </c:pt>
                <c:pt idx="2406">
                  <c:v>4.0861618943952545</c:v>
                </c:pt>
                <c:pt idx="2407">
                  <c:v>4.0867172401535239</c:v>
                </c:pt>
                <c:pt idx="2408">
                  <c:v>4.0872725859117933</c:v>
                </c:pt>
                <c:pt idx="2409">
                  <c:v>4.0878279316700628</c:v>
                </c:pt>
                <c:pt idx="2410">
                  <c:v>4.0883832774283322</c:v>
                </c:pt>
                <c:pt idx="2411">
                  <c:v>4.0889386231866016</c:v>
                </c:pt>
                <c:pt idx="2412">
                  <c:v>4.089493968944871</c:v>
                </c:pt>
                <c:pt idx="2413">
                  <c:v>4.0900493147031405</c:v>
                </c:pt>
                <c:pt idx="2414">
                  <c:v>4.0906046604614099</c:v>
                </c:pt>
                <c:pt idx="2415">
                  <c:v>4.0911600062196793</c:v>
                </c:pt>
                <c:pt idx="2416">
                  <c:v>4.0917153519779488</c:v>
                </c:pt>
                <c:pt idx="2417">
                  <c:v>4.0922706977362182</c:v>
                </c:pt>
                <c:pt idx="2418">
                  <c:v>4.0928260434944876</c:v>
                </c:pt>
                <c:pt idx="2419">
                  <c:v>4.0933813892527571</c:v>
                </c:pt>
                <c:pt idx="2420">
                  <c:v>4.0939367350110265</c:v>
                </c:pt>
                <c:pt idx="2421">
                  <c:v>4.0944920807692959</c:v>
                </c:pt>
                <c:pt idx="2422">
                  <c:v>4.0950474265275654</c:v>
                </c:pt>
                <c:pt idx="2423">
                  <c:v>4.0956027722858348</c:v>
                </c:pt>
                <c:pt idx="2424">
                  <c:v>4.0961581180441042</c:v>
                </c:pt>
                <c:pt idx="2425">
                  <c:v>4.0967134638023737</c:v>
                </c:pt>
                <c:pt idx="2426">
                  <c:v>4.0972688095606431</c:v>
                </c:pt>
                <c:pt idx="2427">
                  <c:v>4.0978241553189125</c:v>
                </c:pt>
                <c:pt idx="2428">
                  <c:v>4.098379501077182</c:v>
                </c:pt>
                <c:pt idx="2429">
                  <c:v>4.0989348468354514</c:v>
                </c:pt>
                <c:pt idx="2430">
                  <c:v>4.0994901925937208</c:v>
                </c:pt>
                <c:pt idx="2431">
                  <c:v>4.1000455383519903</c:v>
                </c:pt>
                <c:pt idx="2432">
                  <c:v>4.1006008841102597</c:v>
                </c:pt>
                <c:pt idx="2433">
                  <c:v>4.1011562298685291</c:v>
                </c:pt>
                <c:pt idx="2434">
                  <c:v>4.1017115756267986</c:v>
                </c:pt>
                <c:pt idx="2435">
                  <c:v>4.102266921385068</c:v>
                </c:pt>
                <c:pt idx="2436">
                  <c:v>4.1028222671433374</c:v>
                </c:pt>
                <c:pt idx="2437">
                  <c:v>4.1033776129016069</c:v>
                </c:pt>
                <c:pt idx="2438">
                  <c:v>4.1039329586598763</c:v>
                </c:pt>
                <c:pt idx="2439">
                  <c:v>4.1044883044181457</c:v>
                </c:pt>
                <c:pt idx="2440">
                  <c:v>4.1050436501764151</c:v>
                </c:pt>
                <c:pt idx="2441">
                  <c:v>4.1055989959346846</c:v>
                </c:pt>
                <c:pt idx="2442">
                  <c:v>4.106154341692954</c:v>
                </c:pt>
                <c:pt idx="2443">
                  <c:v>4.1067096874512234</c:v>
                </c:pt>
                <c:pt idx="2444">
                  <c:v>4.1072650332094929</c:v>
                </c:pt>
                <c:pt idx="2445">
                  <c:v>4.1078203789677623</c:v>
                </c:pt>
                <c:pt idx="2446">
                  <c:v>4.1083757247260317</c:v>
                </c:pt>
                <c:pt idx="2447">
                  <c:v>4.1089310704843012</c:v>
                </c:pt>
                <c:pt idx="2448">
                  <c:v>4.1094864162425706</c:v>
                </c:pt>
                <c:pt idx="2449">
                  <c:v>4.11004176200084</c:v>
                </c:pt>
                <c:pt idx="2450">
                  <c:v>4.1105971077591095</c:v>
                </c:pt>
                <c:pt idx="2451">
                  <c:v>4.1111524535173789</c:v>
                </c:pt>
                <c:pt idx="2452">
                  <c:v>4.1117077992756483</c:v>
                </c:pt>
                <c:pt idx="2453">
                  <c:v>4.1122631450339178</c:v>
                </c:pt>
                <c:pt idx="2454">
                  <c:v>4.1128184907921872</c:v>
                </c:pt>
                <c:pt idx="2455">
                  <c:v>4.1133738365504566</c:v>
                </c:pt>
                <c:pt idx="2456">
                  <c:v>4.1139291823087261</c:v>
                </c:pt>
                <c:pt idx="2457">
                  <c:v>4.1144845280669955</c:v>
                </c:pt>
                <c:pt idx="2458">
                  <c:v>4.1150398738252649</c:v>
                </c:pt>
                <c:pt idx="2459">
                  <c:v>4.1155952195835344</c:v>
                </c:pt>
                <c:pt idx="2460">
                  <c:v>4.1161505653418038</c:v>
                </c:pt>
                <c:pt idx="2461">
                  <c:v>4.1167059111000732</c:v>
                </c:pt>
                <c:pt idx="2462">
                  <c:v>4.1172612568583427</c:v>
                </c:pt>
                <c:pt idx="2463">
                  <c:v>4.1178166026166121</c:v>
                </c:pt>
                <c:pt idx="2464">
                  <c:v>4.1183719483748815</c:v>
                </c:pt>
                <c:pt idx="2465">
                  <c:v>4.118927294133151</c:v>
                </c:pt>
                <c:pt idx="2466">
                  <c:v>4.1194826398914204</c:v>
                </c:pt>
                <c:pt idx="2467">
                  <c:v>4.1200379856496898</c:v>
                </c:pt>
                <c:pt idx="2468">
                  <c:v>4.1205933314079592</c:v>
                </c:pt>
                <c:pt idx="2469">
                  <c:v>4.1211486771662287</c:v>
                </c:pt>
                <c:pt idx="2470">
                  <c:v>4.1217040229244981</c:v>
                </c:pt>
                <c:pt idx="2471">
                  <c:v>4.1222593686827675</c:v>
                </c:pt>
                <c:pt idx="2472">
                  <c:v>4.122814714441037</c:v>
                </c:pt>
                <c:pt idx="2473">
                  <c:v>4.1233700601993064</c:v>
                </c:pt>
                <c:pt idx="2474">
                  <c:v>4.1239254059575758</c:v>
                </c:pt>
                <c:pt idx="2475">
                  <c:v>4.1244807517158453</c:v>
                </c:pt>
                <c:pt idx="2476">
                  <c:v>4.1250360974741147</c:v>
                </c:pt>
                <c:pt idx="2477">
                  <c:v>4.1255914432323841</c:v>
                </c:pt>
                <c:pt idx="2478">
                  <c:v>4.1261467889906536</c:v>
                </c:pt>
                <c:pt idx="2479">
                  <c:v>4.126702134748923</c:v>
                </c:pt>
                <c:pt idx="2480">
                  <c:v>4.1272574805071924</c:v>
                </c:pt>
                <c:pt idx="2481">
                  <c:v>4.1278128262654619</c:v>
                </c:pt>
                <c:pt idx="2482">
                  <c:v>4.1283681720237313</c:v>
                </c:pt>
                <c:pt idx="2483">
                  <c:v>4.1289235177820007</c:v>
                </c:pt>
                <c:pt idx="2484">
                  <c:v>4.1294788635402702</c:v>
                </c:pt>
                <c:pt idx="2485">
                  <c:v>4.1300342092985396</c:v>
                </c:pt>
                <c:pt idx="2486">
                  <c:v>4.130589555056809</c:v>
                </c:pt>
                <c:pt idx="2487">
                  <c:v>4.1311449008150785</c:v>
                </c:pt>
                <c:pt idx="2488">
                  <c:v>4.1317002465733479</c:v>
                </c:pt>
                <c:pt idx="2489">
                  <c:v>4.1322555923316173</c:v>
                </c:pt>
                <c:pt idx="2490">
                  <c:v>4.1328109380898868</c:v>
                </c:pt>
                <c:pt idx="2491">
                  <c:v>4.1333662838481562</c:v>
                </c:pt>
                <c:pt idx="2492">
                  <c:v>4.1339216296064256</c:v>
                </c:pt>
                <c:pt idx="2493">
                  <c:v>4.1344769753646951</c:v>
                </c:pt>
                <c:pt idx="2494">
                  <c:v>4.1350323211229645</c:v>
                </c:pt>
                <c:pt idx="2495">
                  <c:v>4.1355876668812339</c:v>
                </c:pt>
                <c:pt idx="2496">
                  <c:v>4.1361430126395033</c:v>
                </c:pt>
                <c:pt idx="2497">
                  <c:v>4.1366983583977728</c:v>
                </c:pt>
                <c:pt idx="2498">
                  <c:v>4.1372537041560422</c:v>
                </c:pt>
                <c:pt idx="2499">
                  <c:v>4.1378090499143116</c:v>
                </c:pt>
                <c:pt idx="2500">
                  <c:v>4.1383643956725811</c:v>
                </c:pt>
                <c:pt idx="2501">
                  <c:v>4.1389197414308505</c:v>
                </c:pt>
                <c:pt idx="2502">
                  <c:v>4.1394750871891199</c:v>
                </c:pt>
                <c:pt idx="2503">
                  <c:v>4.1400304329473894</c:v>
                </c:pt>
                <c:pt idx="2504">
                  <c:v>4.1405857787056588</c:v>
                </c:pt>
                <c:pt idx="2505">
                  <c:v>4.1411411244639282</c:v>
                </c:pt>
                <c:pt idx="2506">
                  <c:v>4.1416964702221977</c:v>
                </c:pt>
                <c:pt idx="2507">
                  <c:v>4.1422518159804671</c:v>
                </c:pt>
                <c:pt idx="2508">
                  <c:v>4.1428071617387365</c:v>
                </c:pt>
                <c:pt idx="2509">
                  <c:v>4.143362507497006</c:v>
                </c:pt>
                <c:pt idx="2510">
                  <c:v>4.1439178532552754</c:v>
                </c:pt>
                <c:pt idx="2511">
                  <c:v>4.1444731990135448</c:v>
                </c:pt>
                <c:pt idx="2512">
                  <c:v>4.1450285447718143</c:v>
                </c:pt>
                <c:pt idx="2513">
                  <c:v>4.1455838905300837</c:v>
                </c:pt>
                <c:pt idx="2514">
                  <c:v>4.1461392362883531</c:v>
                </c:pt>
                <c:pt idx="2515">
                  <c:v>4.1466945820466226</c:v>
                </c:pt>
                <c:pt idx="2516">
                  <c:v>4.147249927804892</c:v>
                </c:pt>
                <c:pt idx="2517">
                  <c:v>4.1478052735631614</c:v>
                </c:pt>
                <c:pt idx="2518">
                  <c:v>4.1483606193214309</c:v>
                </c:pt>
                <c:pt idx="2519">
                  <c:v>4.1489159650797003</c:v>
                </c:pt>
                <c:pt idx="2520">
                  <c:v>4.1494713108379697</c:v>
                </c:pt>
                <c:pt idx="2521">
                  <c:v>4.1500266565962391</c:v>
                </c:pt>
                <c:pt idx="2522">
                  <c:v>4.1505820023545086</c:v>
                </c:pt>
                <c:pt idx="2523">
                  <c:v>4.151137348112778</c:v>
                </c:pt>
                <c:pt idx="2524">
                  <c:v>4.1516926938710474</c:v>
                </c:pt>
                <c:pt idx="2525">
                  <c:v>4.1522480396293169</c:v>
                </c:pt>
                <c:pt idx="2526">
                  <c:v>4.1528033853875863</c:v>
                </c:pt>
                <c:pt idx="2527">
                  <c:v>4.1533587311458557</c:v>
                </c:pt>
                <c:pt idx="2528">
                  <c:v>4.1539140769041252</c:v>
                </c:pt>
                <c:pt idx="2529">
                  <c:v>4.1544694226623946</c:v>
                </c:pt>
                <c:pt idx="2530">
                  <c:v>4.155024768420664</c:v>
                </c:pt>
                <c:pt idx="2531">
                  <c:v>4.1555801141789335</c:v>
                </c:pt>
                <c:pt idx="2532">
                  <c:v>4.1561354599372029</c:v>
                </c:pt>
                <c:pt idx="2533">
                  <c:v>4.1566908056954723</c:v>
                </c:pt>
                <c:pt idx="2534">
                  <c:v>4.1572461514537418</c:v>
                </c:pt>
                <c:pt idx="2535">
                  <c:v>4.1578014972120112</c:v>
                </c:pt>
                <c:pt idx="2536">
                  <c:v>4.1583568429702806</c:v>
                </c:pt>
                <c:pt idx="2537">
                  <c:v>4.1589121887285501</c:v>
                </c:pt>
                <c:pt idx="2538">
                  <c:v>4.1594675344868195</c:v>
                </c:pt>
                <c:pt idx="2539">
                  <c:v>4.1600228802450889</c:v>
                </c:pt>
                <c:pt idx="2540">
                  <c:v>4.1605782260033584</c:v>
                </c:pt>
                <c:pt idx="2541">
                  <c:v>4.1611335717616278</c:v>
                </c:pt>
                <c:pt idx="2542">
                  <c:v>4.1616889175198972</c:v>
                </c:pt>
                <c:pt idx="2543">
                  <c:v>4.1622442632781667</c:v>
                </c:pt>
                <c:pt idx="2544">
                  <c:v>4.1627996090364361</c:v>
                </c:pt>
                <c:pt idx="2545">
                  <c:v>4.1633549547947055</c:v>
                </c:pt>
                <c:pt idx="2546">
                  <c:v>4.163910300552975</c:v>
                </c:pt>
                <c:pt idx="2547">
                  <c:v>4.1644656463112444</c:v>
                </c:pt>
                <c:pt idx="2548">
                  <c:v>4.1650209920695138</c:v>
                </c:pt>
                <c:pt idx="2549">
                  <c:v>4.1655763378277832</c:v>
                </c:pt>
                <c:pt idx="2550">
                  <c:v>4.1661316835860527</c:v>
                </c:pt>
                <c:pt idx="2551">
                  <c:v>4.1666870293443221</c:v>
                </c:pt>
                <c:pt idx="2552">
                  <c:v>4.1672423751025915</c:v>
                </c:pt>
                <c:pt idx="2553">
                  <c:v>4.167797720860861</c:v>
                </c:pt>
                <c:pt idx="2554">
                  <c:v>4.1683530666191304</c:v>
                </c:pt>
                <c:pt idx="2555">
                  <c:v>4.1689084123773998</c:v>
                </c:pt>
                <c:pt idx="2556">
                  <c:v>4.1694637581356693</c:v>
                </c:pt>
                <c:pt idx="2557">
                  <c:v>4.1700191038939387</c:v>
                </c:pt>
                <c:pt idx="2558">
                  <c:v>4.1705744496522081</c:v>
                </c:pt>
                <c:pt idx="2559">
                  <c:v>4.1711297954104776</c:v>
                </c:pt>
                <c:pt idx="2560">
                  <c:v>4.171685141168747</c:v>
                </c:pt>
                <c:pt idx="2561">
                  <c:v>4.1722404869270164</c:v>
                </c:pt>
                <c:pt idx="2562">
                  <c:v>4.1727958326852859</c:v>
                </c:pt>
                <c:pt idx="2563">
                  <c:v>4.1733511784435553</c:v>
                </c:pt>
                <c:pt idx="2564">
                  <c:v>4.1739065242018247</c:v>
                </c:pt>
                <c:pt idx="2565">
                  <c:v>4.1744618699600942</c:v>
                </c:pt>
                <c:pt idx="2566">
                  <c:v>4.1750172157183636</c:v>
                </c:pt>
                <c:pt idx="2567">
                  <c:v>4.175572561476633</c:v>
                </c:pt>
                <c:pt idx="2568">
                  <c:v>4.1761279072349025</c:v>
                </c:pt>
                <c:pt idx="2569">
                  <c:v>4.1766832529931719</c:v>
                </c:pt>
                <c:pt idx="2570">
                  <c:v>4.1772385987514413</c:v>
                </c:pt>
                <c:pt idx="2571">
                  <c:v>4.1777939445097108</c:v>
                </c:pt>
                <c:pt idx="2572">
                  <c:v>4.1783492902679802</c:v>
                </c:pt>
                <c:pt idx="2573">
                  <c:v>4.1789046360262496</c:v>
                </c:pt>
                <c:pt idx="2574">
                  <c:v>4.1794599817845191</c:v>
                </c:pt>
                <c:pt idx="2575">
                  <c:v>4.1800153275427885</c:v>
                </c:pt>
                <c:pt idx="2576">
                  <c:v>4.1805706733010579</c:v>
                </c:pt>
                <c:pt idx="2577">
                  <c:v>4.1811260190593273</c:v>
                </c:pt>
                <c:pt idx="2578">
                  <c:v>4.1816813648175968</c:v>
                </c:pt>
                <c:pt idx="2579">
                  <c:v>4.1822367105758662</c:v>
                </c:pt>
                <c:pt idx="2580">
                  <c:v>4.1827920563341356</c:v>
                </c:pt>
                <c:pt idx="2581">
                  <c:v>4.1833474020924051</c:v>
                </c:pt>
                <c:pt idx="2582">
                  <c:v>4.1839027478506745</c:v>
                </c:pt>
                <c:pt idx="2583">
                  <c:v>4.1844580936089439</c:v>
                </c:pt>
                <c:pt idx="2584">
                  <c:v>4.1850134393672134</c:v>
                </c:pt>
                <c:pt idx="2585">
                  <c:v>4.1855687851254828</c:v>
                </c:pt>
                <c:pt idx="2586">
                  <c:v>4.1861241308837522</c:v>
                </c:pt>
                <c:pt idx="2587">
                  <c:v>4.1866794766420217</c:v>
                </c:pt>
                <c:pt idx="2588">
                  <c:v>4.1872348224002911</c:v>
                </c:pt>
                <c:pt idx="2589">
                  <c:v>4.1877901681585605</c:v>
                </c:pt>
                <c:pt idx="2590">
                  <c:v>4.18834551391683</c:v>
                </c:pt>
                <c:pt idx="2591">
                  <c:v>4.1889008596750994</c:v>
                </c:pt>
                <c:pt idx="2592">
                  <c:v>4.1894562054333688</c:v>
                </c:pt>
                <c:pt idx="2593">
                  <c:v>4.1900115511916383</c:v>
                </c:pt>
                <c:pt idx="2594">
                  <c:v>4.1905668969499077</c:v>
                </c:pt>
                <c:pt idx="2595">
                  <c:v>4.1911222427081771</c:v>
                </c:pt>
                <c:pt idx="2596">
                  <c:v>4.1916775884664466</c:v>
                </c:pt>
                <c:pt idx="2597">
                  <c:v>4.192232934224716</c:v>
                </c:pt>
                <c:pt idx="2598">
                  <c:v>4.1927882799829854</c:v>
                </c:pt>
                <c:pt idx="2599">
                  <c:v>4.1933436257412549</c:v>
                </c:pt>
                <c:pt idx="2600">
                  <c:v>4.1938989714995243</c:v>
                </c:pt>
                <c:pt idx="2601">
                  <c:v>4.1944543172577937</c:v>
                </c:pt>
                <c:pt idx="2602">
                  <c:v>4.1950096630160632</c:v>
                </c:pt>
                <c:pt idx="2603">
                  <c:v>4.1955650087743326</c:v>
                </c:pt>
                <c:pt idx="2604">
                  <c:v>4.196120354532602</c:v>
                </c:pt>
                <c:pt idx="2605">
                  <c:v>4.1966757002908714</c:v>
                </c:pt>
                <c:pt idx="2606">
                  <c:v>4.1972310460491409</c:v>
                </c:pt>
                <c:pt idx="2607">
                  <c:v>4.1977863918074103</c:v>
                </c:pt>
                <c:pt idx="2608">
                  <c:v>4.1983417375656797</c:v>
                </c:pt>
                <c:pt idx="2609">
                  <c:v>4.1988970833239492</c:v>
                </c:pt>
                <c:pt idx="2610">
                  <c:v>4.1994524290822186</c:v>
                </c:pt>
                <c:pt idx="2611">
                  <c:v>4.200007774840488</c:v>
                </c:pt>
                <c:pt idx="2612">
                  <c:v>4.2005631205987575</c:v>
                </c:pt>
                <c:pt idx="2613">
                  <c:v>4.2011184663570269</c:v>
                </c:pt>
                <c:pt idx="2614">
                  <c:v>4.2016738121152963</c:v>
                </c:pt>
                <c:pt idx="2615">
                  <c:v>4.2022291578735658</c:v>
                </c:pt>
                <c:pt idx="2616">
                  <c:v>4.2027845036318352</c:v>
                </c:pt>
                <c:pt idx="2617">
                  <c:v>4.2033398493901046</c:v>
                </c:pt>
                <c:pt idx="2618">
                  <c:v>4.2038951951483741</c:v>
                </c:pt>
                <c:pt idx="2619">
                  <c:v>4.2044505409066435</c:v>
                </c:pt>
                <c:pt idx="2620">
                  <c:v>4.2050058866649129</c:v>
                </c:pt>
                <c:pt idx="2621">
                  <c:v>4.2055612324231824</c:v>
                </c:pt>
                <c:pt idx="2622">
                  <c:v>4.2061165781814518</c:v>
                </c:pt>
                <c:pt idx="2623">
                  <c:v>4.2066719239397212</c:v>
                </c:pt>
                <c:pt idx="2624">
                  <c:v>4.2072272696979907</c:v>
                </c:pt>
                <c:pt idx="2625">
                  <c:v>4.2077826154562601</c:v>
                </c:pt>
                <c:pt idx="2626">
                  <c:v>4.2083379612145295</c:v>
                </c:pt>
                <c:pt idx="2627">
                  <c:v>4.208893306972799</c:v>
                </c:pt>
                <c:pt idx="2628">
                  <c:v>4.2094486527310684</c:v>
                </c:pt>
                <c:pt idx="2629">
                  <c:v>4.2100039984893378</c:v>
                </c:pt>
                <c:pt idx="2630">
                  <c:v>4.2105593442476072</c:v>
                </c:pt>
                <c:pt idx="2631">
                  <c:v>4.2111146900058767</c:v>
                </c:pt>
                <c:pt idx="2632">
                  <c:v>4.2116700357641461</c:v>
                </c:pt>
                <c:pt idx="2633">
                  <c:v>4.2122253815224155</c:v>
                </c:pt>
                <c:pt idx="2634">
                  <c:v>4.212780727280685</c:v>
                </c:pt>
                <c:pt idx="2635">
                  <c:v>4.2133360730389544</c:v>
                </c:pt>
                <c:pt idx="2636">
                  <c:v>4.2138914187972238</c:v>
                </c:pt>
                <c:pt idx="2637">
                  <c:v>4.2144467645554933</c:v>
                </c:pt>
                <c:pt idx="2638">
                  <c:v>4.2150021103137627</c:v>
                </c:pt>
                <c:pt idx="2639">
                  <c:v>4.2155574560720321</c:v>
                </c:pt>
                <c:pt idx="2640">
                  <c:v>4.2161128018303016</c:v>
                </c:pt>
                <c:pt idx="2641">
                  <c:v>4.216668147588571</c:v>
                </c:pt>
                <c:pt idx="2642">
                  <c:v>4.2172234933468404</c:v>
                </c:pt>
                <c:pt idx="2643">
                  <c:v>4.2177788391051099</c:v>
                </c:pt>
                <c:pt idx="2644">
                  <c:v>4.2183341848633793</c:v>
                </c:pt>
                <c:pt idx="2645">
                  <c:v>4.2188895306216487</c:v>
                </c:pt>
                <c:pt idx="2646">
                  <c:v>4.2194448763799182</c:v>
                </c:pt>
                <c:pt idx="2647">
                  <c:v>4.2200002221381876</c:v>
                </c:pt>
                <c:pt idx="2648">
                  <c:v>4.220555567896457</c:v>
                </c:pt>
                <c:pt idx="2649">
                  <c:v>4.2211109136547265</c:v>
                </c:pt>
                <c:pt idx="2650">
                  <c:v>4.2216662594129959</c:v>
                </c:pt>
                <c:pt idx="2651">
                  <c:v>4.2222216051712653</c:v>
                </c:pt>
                <c:pt idx="2652">
                  <c:v>4.2227769509295348</c:v>
                </c:pt>
                <c:pt idx="2653">
                  <c:v>4.2233322966878042</c:v>
                </c:pt>
                <c:pt idx="2654">
                  <c:v>4.2238876424460736</c:v>
                </c:pt>
                <c:pt idx="2655">
                  <c:v>4.2244429882043431</c:v>
                </c:pt>
                <c:pt idx="2656">
                  <c:v>4.2249983339626125</c:v>
                </c:pt>
                <c:pt idx="2657">
                  <c:v>4.2255536797208819</c:v>
                </c:pt>
                <c:pt idx="2658">
                  <c:v>4.2261090254791513</c:v>
                </c:pt>
                <c:pt idx="2659">
                  <c:v>4.2266643712374208</c:v>
                </c:pt>
                <c:pt idx="2660">
                  <c:v>4.2272197169956902</c:v>
                </c:pt>
                <c:pt idx="2661">
                  <c:v>4.2277750627539596</c:v>
                </c:pt>
                <c:pt idx="2662">
                  <c:v>4.2283304085122291</c:v>
                </c:pt>
                <c:pt idx="2663">
                  <c:v>4.2288857542704985</c:v>
                </c:pt>
                <c:pt idx="2664">
                  <c:v>4.2294411000287679</c:v>
                </c:pt>
                <c:pt idx="2665">
                  <c:v>4.2299964457870374</c:v>
                </c:pt>
                <c:pt idx="2666">
                  <c:v>4.2305517915453068</c:v>
                </c:pt>
                <c:pt idx="2667">
                  <c:v>4.2311071373035762</c:v>
                </c:pt>
                <c:pt idx="2668">
                  <c:v>4.2316624830618457</c:v>
                </c:pt>
                <c:pt idx="2669">
                  <c:v>4.2322178288201151</c:v>
                </c:pt>
                <c:pt idx="2670">
                  <c:v>4.2327731745783845</c:v>
                </c:pt>
                <c:pt idx="2671">
                  <c:v>4.233328520336654</c:v>
                </c:pt>
                <c:pt idx="2672">
                  <c:v>4.2338838660949234</c:v>
                </c:pt>
                <c:pt idx="2673">
                  <c:v>4.2344392118531928</c:v>
                </c:pt>
                <c:pt idx="2674">
                  <c:v>4.2349945576114623</c:v>
                </c:pt>
                <c:pt idx="2675">
                  <c:v>4.2355499033697317</c:v>
                </c:pt>
                <c:pt idx="2676">
                  <c:v>4.2361052491280011</c:v>
                </c:pt>
                <c:pt idx="2677">
                  <c:v>4.2366605948862706</c:v>
                </c:pt>
                <c:pt idx="2678">
                  <c:v>4.23721594064454</c:v>
                </c:pt>
                <c:pt idx="2679">
                  <c:v>4.2377712864028094</c:v>
                </c:pt>
                <c:pt idx="2680">
                  <c:v>4.2383266321610789</c:v>
                </c:pt>
                <c:pt idx="2681">
                  <c:v>4.2388819779193483</c:v>
                </c:pt>
                <c:pt idx="2682">
                  <c:v>4.2394373236776177</c:v>
                </c:pt>
                <c:pt idx="2683">
                  <c:v>4.2399926694358872</c:v>
                </c:pt>
                <c:pt idx="2684">
                  <c:v>4.2405480151941566</c:v>
                </c:pt>
                <c:pt idx="2685">
                  <c:v>4.241103360952426</c:v>
                </c:pt>
                <c:pt idx="2686">
                  <c:v>4.2416587067106954</c:v>
                </c:pt>
                <c:pt idx="2687">
                  <c:v>4.2422140524689649</c:v>
                </c:pt>
                <c:pt idx="2688">
                  <c:v>4.2427693982272343</c:v>
                </c:pt>
                <c:pt idx="2689">
                  <c:v>4.2433247439855037</c:v>
                </c:pt>
                <c:pt idx="2690">
                  <c:v>4.2438800897437732</c:v>
                </c:pt>
                <c:pt idx="2691">
                  <c:v>4.2444354355020426</c:v>
                </c:pt>
                <c:pt idx="2692">
                  <c:v>4.244990781260312</c:v>
                </c:pt>
                <c:pt idx="2693">
                  <c:v>4.2455461270185815</c:v>
                </c:pt>
                <c:pt idx="2694">
                  <c:v>4.2461014727768509</c:v>
                </c:pt>
                <c:pt idx="2695">
                  <c:v>4.2466568185351203</c:v>
                </c:pt>
                <c:pt idx="2696">
                  <c:v>4.2472121642933898</c:v>
                </c:pt>
                <c:pt idx="2697">
                  <c:v>4.2477675100516592</c:v>
                </c:pt>
                <c:pt idx="2698">
                  <c:v>4.2483228558099286</c:v>
                </c:pt>
                <c:pt idx="2699">
                  <c:v>4.2488782015681981</c:v>
                </c:pt>
                <c:pt idx="2700">
                  <c:v>4.2494335473264675</c:v>
                </c:pt>
                <c:pt idx="2701">
                  <c:v>4.2499888930847369</c:v>
                </c:pt>
                <c:pt idx="2702">
                  <c:v>4.2505442388430064</c:v>
                </c:pt>
                <c:pt idx="2703">
                  <c:v>4.2510995846012758</c:v>
                </c:pt>
                <c:pt idx="2704">
                  <c:v>4.2516549303595452</c:v>
                </c:pt>
                <c:pt idx="2705">
                  <c:v>4.2522102761178147</c:v>
                </c:pt>
                <c:pt idx="2706">
                  <c:v>4.2527656218760841</c:v>
                </c:pt>
                <c:pt idx="2707">
                  <c:v>4.2533209676343535</c:v>
                </c:pt>
                <c:pt idx="2708">
                  <c:v>4.253876313392623</c:v>
                </c:pt>
                <c:pt idx="2709">
                  <c:v>4.2544316591508924</c:v>
                </c:pt>
                <c:pt idx="2710">
                  <c:v>4.2549870049091618</c:v>
                </c:pt>
                <c:pt idx="2711">
                  <c:v>4.2555423506674313</c:v>
                </c:pt>
                <c:pt idx="2712">
                  <c:v>4.2560976964257007</c:v>
                </c:pt>
                <c:pt idx="2713">
                  <c:v>4.2566530421839701</c:v>
                </c:pt>
                <c:pt idx="2714">
                  <c:v>4.2572083879422395</c:v>
                </c:pt>
                <c:pt idx="2715">
                  <c:v>4.257763733700509</c:v>
                </c:pt>
                <c:pt idx="2716">
                  <c:v>4.2583190794587784</c:v>
                </c:pt>
                <c:pt idx="2717">
                  <c:v>4.2588744252170478</c:v>
                </c:pt>
                <c:pt idx="2718">
                  <c:v>4.2594297709753173</c:v>
                </c:pt>
                <c:pt idx="2719">
                  <c:v>4.2599851167335867</c:v>
                </c:pt>
                <c:pt idx="2720">
                  <c:v>4.2605404624918561</c:v>
                </c:pt>
                <c:pt idx="2721">
                  <c:v>4.2610958082501256</c:v>
                </c:pt>
                <c:pt idx="2722">
                  <c:v>4.261651154008395</c:v>
                </c:pt>
                <c:pt idx="2723">
                  <c:v>4.2622064997666644</c:v>
                </c:pt>
                <c:pt idx="2724">
                  <c:v>4.2627618455249339</c:v>
                </c:pt>
                <c:pt idx="2725">
                  <c:v>4.2633171912832033</c:v>
                </c:pt>
                <c:pt idx="2726">
                  <c:v>4.2638725370414727</c:v>
                </c:pt>
                <c:pt idx="2727">
                  <c:v>4.2644278827997422</c:v>
                </c:pt>
                <c:pt idx="2728">
                  <c:v>4.2649832285580116</c:v>
                </c:pt>
                <c:pt idx="2729">
                  <c:v>4.265538574316281</c:v>
                </c:pt>
                <c:pt idx="2730">
                  <c:v>4.2660939200745505</c:v>
                </c:pt>
                <c:pt idx="2731">
                  <c:v>4.2666492658328199</c:v>
                </c:pt>
                <c:pt idx="2732">
                  <c:v>4.2672046115910893</c:v>
                </c:pt>
                <c:pt idx="2733">
                  <c:v>4.2677599573493588</c:v>
                </c:pt>
                <c:pt idx="2734">
                  <c:v>4.2683153031076282</c:v>
                </c:pt>
                <c:pt idx="2735">
                  <c:v>4.2688706488658976</c:v>
                </c:pt>
                <c:pt idx="2736">
                  <c:v>4.2694259946241671</c:v>
                </c:pt>
                <c:pt idx="2737">
                  <c:v>4.2699813403824365</c:v>
                </c:pt>
                <c:pt idx="2738">
                  <c:v>4.2705366861407059</c:v>
                </c:pt>
                <c:pt idx="2739">
                  <c:v>4.2710920318989753</c:v>
                </c:pt>
                <c:pt idx="2740">
                  <c:v>4.2716473776572448</c:v>
                </c:pt>
                <c:pt idx="2741">
                  <c:v>4.2722027234155142</c:v>
                </c:pt>
                <c:pt idx="2742">
                  <c:v>4.2727580691737836</c:v>
                </c:pt>
                <c:pt idx="2743">
                  <c:v>4.2733134149320531</c:v>
                </c:pt>
                <c:pt idx="2744">
                  <c:v>4.2738687606903225</c:v>
                </c:pt>
                <c:pt idx="2745">
                  <c:v>4.2744241064485919</c:v>
                </c:pt>
                <c:pt idx="2746">
                  <c:v>4.2749794522068614</c:v>
                </c:pt>
                <c:pt idx="2747">
                  <c:v>4.2755347979651308</c:v>
                </c:pt>
                <c:pt idx="2748">
                  <c:v>4.2760901437234002</c:v>
                </c:pt>
                <c:pt idx="2749">
                  <c:v>4.2766454894816697</c:v>
                </c:pt>
                <c:pt idx="2750">
                  <c:v>4.2772008352399391</c:v>
                </c:pt>
                <c:pt idx="2751">
                  <c:v>4.2777561809982085</c:v>
                </c:pt>
                <c:pt idx="2752">
                  <c:v>4.278311526756478</c:v>
                </c:pt>
                <c:pt idx="2753">
                  <c:v>4.2788668725147474</c:v>
                </c:pt>
                <c:pt idx="2754">
                  <c:v>4.2794222182730168</c:v>
                </c:pt>
                <c:pt idx="2755">
                  <c:v>4.2799775640312863</c:v>
                </c:pt>
                <c:pt idx="2756">
                  <c:v>4.2805329097895557</c:v>
                </c:pt>
                <c:pt idx="2757">
                  <c:v>4.2810882555478251</c:v>
                </c:pt>
                <c:pt idx="2758">
                  <c:v>4.2816436013060946</c:v>
                </c:pt>
                <c:pt idx="2759">
                  <c:v>4.282198947064364</c:v>
                </c:pt>
                <c:pt idx="2760">
                  <c:v>4.2827542928226334</c:v>
                </c:pt>
                <c:pt idx="2761">
                  <c:v>4.2833096385809029</c:v>
                </c:pt>
                <c:pt idx="2762">
                  <c:v>4.2838649843391723</c:v>
                </c:pt>
                <c:pt idx="2763">
                  <c:v>4.2844203300974417</c:v>
                </c:pt>
                <c:pt idx="2764">
                  <c:v>4.2849756758557112</c:v>
                </c:pt>
                <c:pt idx="2765">
                  <c:v>4.2855310216139806</c:v>
                </c:pt>
                <c:pt idx="2766">
                  <c:v>4.28608636737225</c:v>
                </c:pt>
                <c:pt idx="2767">
                  <c:v>4.2866417131305194</c:v>
                </c:pt>
                <c:pt idx="2768">
                  <c:v>4.2871970588887889</c:v>
                </c:pt>
                <c:pt idx="2769">
                  <c:v>4.2877524046470583</c:v>
                </c:pt>
                <c:pt idx="2770">
                  <c:v>4.2883077504053277</c:v>
                </c:pt>
                <c:pt idx="2771">
                  <c:v>4.2888630961635972</c:v>
                </c:pt>
                <c:pt idx="2772">
                  <c:v>4.2894184419218666</c:v>
                </c:pt>
                <c:pt idx="2773">
                  <c:v>4.289973787680136</c:v>
                </c:pt>
                <c:pt idx="2774">
                  <c:v>4.2905291334384055</c:v>
                </c:pt>
                <c:pt idx="2775">
                  <c:v>4.2910844791966749</c:v>
                </c:pt>
                <c:pt idx="2776">
                  <c:v>4.2916398249549443</c:v>
                </c:pt>
                <c:pt idx="2777">
                  <c:v>4.2921951707132138</c:v>
                </c:pt>
                <c:pt idx="2778">
                  <c:v>4.2927505164714832</c:v>
                </c:pt>
                <c:pt idx="2779">
                  <c:v>4.2933058622297526</c:v>
                </c:pt>
                <c:pt idx="2780">
                  <c:v>4.2938612079880221</c:v>
                </c:pt>
                <c:pt idx="2781">
                  <c:v>4.2944165537462915</c:v>
                </c:pt>
                <c:pt idx="2782">
                  <c:v>4.2949718995045609</c:v>
                </c:pt>
                <c:pt idx="2783">
                  <c:v>4.2955272452628304</c:v>
                </c:pt>
                <c:pt idx="2784">
                  <c:v>4.2960825910210998</c:v>
                </c:pt>
                <c:pt idx="2785">
                  <c:v>4.2966379367793692</c:v>
                </c:pt>
                <c:pt idx="2786">
                  <c:v>4.2971932825376387</c:v>
                </c:pt>
                <c:pt idx="2787">
                  <c:v>4.2977486282959081</c:v>
                </c:pt>
                <c:pt idx="2788">
                  <c:v>4.2983039740541775</c:v>
                </c:pt>
                <c:pt idx="2789">
                  <c:v>4.298859319812447</c:v>
                </c:pt>
                <c:pt idx="2790">
                  <c:v>4.2994146655707164</c:v>
                </c:pt>
                <c:pt idx="2791">
                  <c:v>4.2999700113289858</c:v>
                </c:pt>
                <c:pt idx="2792">
                  <c:v>4.3005253570872553</c:v>
                </c:pt>
                <c:pt idx="2793">
                  <c:v>4.3010807028455247</c:v>
                </c:pt>
                <c:pt idx="2794">
                  <c:v>4.3016360486037941</c:v>
                </c:pt>
                <c:pt idx="2795">
                  <c:v>4.3021913943620635</c:v>
                </c:pt>
                <c:pt idx="2796">
                  <c:v>4.302746740120333</c:v>
                </c:pt>
                <c:pt idx="2797">
                  <c:v>4.3033020858786024</c:v>
                </c:pt>
                <c:pt idx="2798">
                  <c:v>4.3038574316368718</c:v>
                </c:pt>
                <c:pt idx="2799">
                  <c:v>4.3044127773951413</c:v>
                </c:pt>
                <c:pt idx="2800">
                  <c:v>4.3049681231534107</c:v>
                </c:pt>
                <c:pt idx="2801">
                  <c:v>4.3055234689116801</c:v>
                </c:pt>
                <c:pt idx="2802">
                  <c:v>4.3060788146699496</c:v>
                </c:pt>
                <c:pt idx="2803">
                  <c:v>4.306634160428219</c:v>
                </c:pt>
                <c:pt idx="2804">
                  <c:v>4.3071895061864884</c:v>
                </c:pt>
                <c:pt idx="2805">
                  <c:v>4.3077448519447579</c:v>
                </c:pt>
                <c:pt idx="2806">
                  <c:v>4.3083001977030273</c:v>
                </c:pt>
                <c:pt idx="2807">
                  <c:v>4.3088555434612967</c:v>
                </c:pt>
                <c:pt idx="2808">
                  <c:v>4.3094108892195662</c:v>
                </c:pt>
                <c:pt idx="2809">
                  <c:v>4.3099662349778356</c:v>
                </c:pt>
                <c:pt idx="2810">
                  <c:v>4.310521580736105</c:v>
                </c:pt>
                <c:pt idx="2811">
                  <c:v>4.3110769264943745</c:v>
                </c:pt>
                <c:pt idx="2812">
                  <c:v>4.3116322722526439</c:v>
                </c:pt>
                <c:pt idx="2813">
                  <c:v>4.3121876180109133</c:v>
                </c:pt>
                <c:pt idx="2814">
                  <c:v>4.3127429637691828</c:v>
                </c:pt>
                <c:pt idx="2815">
                  <c:v>4.3132983095274522</c:v>
                </c:pt>
                <c:pt idx="2816">
                  <c:v>4.3138536552857216</c:v>
                </c:pt>
                <c:pt idx="2817">
                  <c:v>4.3144090010439911</c:v>
                </c:pt>
                <c:pt idx="2818">
                  <c:v>4.3149643468022605</c:v>
                </c:pt>
                <c:pt idx="2819">
                  <c:v>4.3155196925605299</c:v>
                </c:pt>
                <c:pt idx="2820">
                  <c:v>4.3160750383187994</c:v>
                </c:pt>
                <c:pt idx="2821">
                  <c:v>4.3166303840770688</c:v>
                </c:pt>
                <c:pt idx="2822">
                  <c:v>4.3171857298353382</c:v>
                </c:pt>
                <c:pt idx="2823">
                  <c:v>4.3177410755936076</c:v>
                </c:pt>
                <c:pt idx="2824">
                  <c:v>4.3182964213518771</c:v>
                </c:pt>
                <c:pt idx="2825">
                  <c:v>4.3188517671101465</c:v>
                </c:pt>
                <c:pt idx="2826">
                  <c:v>4.3194071128684159</c:v>
                </c:pt>
                <c:pt idx="2827">
                  <c:v>4.3199624586266854</c:v>
                </c:pt>
                <c:pt idx="2828">
                  <c:v>4.3205178043849548</c:v>
                </c:pt>
                <c:pt idx="2829">
                  <c:v>4.3210731501432242</c:v>
                </c:pt>
                <c:pt idx="2830">
                  <c:v>4.3216284959014937</c:v>
                </c:pt>
                <c:pt idx="2831">
                  <c:v>4.3221838416597631</c:v>
                </c:pt>
                <c:pt idx="2832">
                  <c:v>4.3227391874180325</c:v>
                </c:pt>
                <c:pt idx="2833">
                  <c:v>4.323294533176302</c:v>
                </c:pt>
                <c:pt idx="2834">
                  <c:v>4.3238498789345714</c:v>
                </c:pt>
                <c:pt idx="2835">
                  <c:v>4.3244052246928408</c:v>
                </c:pt>
                <c:pt idx="2836">
                  <c:v>4.3249605704511103</c:v>
                </c:pt>
                <c:pt idx="2837">
                  <c:v>4.3255159162093797</c:v>
                </c:pt>
                <c:pt idx="2838">
                  <c:v>4.3260712619676491</c:v>
                </c:pt>
                <c:pt idx="2839">
                  <c:v>4.3266266077259186</c:v>
                </c:pt>
                <c:pt idx="2840">
                  <c:v>4.327181953484188</c:v>
                </c:pt>
                <c:pt idx="2841">
                  <c:v>4.3277372992424574</c:v>
                </c:pt>
                <c:pt idx="2842">
                  <c:v>4.3282926450007269</c:v>
                </c:pt>
                <c:pt idx="2843">
                  <c:v>4.3288479907589963</c:v>
                </c:pt>
                <c:pt idx="2844">
                  <c:v>4.3294033365172657</c:v>
                </c:pt>
                <c:pt idx="2845">
                  <c:v>4.3299586822755352</c:v>
                </c:pt>
                <c:pt idx="2846">
                  <c:v>4.3305140280338046</c:v>
                </c:pt>
                <c:pt idx="2847">
                  <c:v>4.331069373792074</c:v>
                </c:pt>
                <c:pt idx="2848">
                  <c:v>4.3316247195503434</c:v>
                </c:pt>
                <c:pt idx="2849">
                  <c:v>4.3321800653086129</c:v>
                </c:pt>
                <c:pt idx="2850">
                  <c:v>4.3327354110668823</c:v>
                </c:pt>
                <c:pt idx="2851">
                  <c:v>4.3332907568251517</c:v>
                </c:pt>
                <c:pt idx="2852">
                  <c:v>4.3338461025834212</c:v>
                </c:pt>
                <c:pt idx="2853">
                  <c:v>4.3344014483416906</c:v>
                </c:pt>
                <c:pt idx="2854">
                  <c:v>4.33495679409996</c:v>
                </c:pt>
                <c:pt idx="2855">
                  <c:v>4.3355121398582295</c:v>
                </c:pt>
                <c:pt idx="2856">
                  <c:v>4.3360674856164989</c:v>
                </c:pt>
                <c:pt idx="2857">
                  <c:v>4.3366228313747683</c:v>
                </c:pt>
                <c:pt idx="2858">
                  <c:v>4.3371781771330378</c:v>
                </c:pt>
                <c:pt idx="2859">
                  <c:v>4.3377335228913072</c:v>
                </c:pt>
                <c:pt idx="2860">
                  <c:v>4.3382888686495766</c:v>
                </c:pt>
                <c:pt idx="2861">
                  <c:v>4.3388442144078461</c:v>
                </c:pt>
                <c:pt idx="2862">
                  <c:v>4.3393995601661155</c:v>
                </c:pt>
                <c:pt idx="2863">
                  <c:v>4.3399549059243849</c:v>
                </c:pt>
                <c:pt idx="2864">
                  <c:v>4.3405102516826544</c:v>
                </c:pt>
                <c:pt idx="2865">
                  <c:v>4.3410655974409238</c:v>
                </c:pt>
                <c:pt idx="2866">
                  <c:v>4.3416209431991932</c:v>
                </c:pt>
                <c:pt idx="2867">
                  <c:v>4.3421762889574627</c:v>
                </c:pt>
                <c:pt idx="2868">
                  <c:v>4.3427316347157321</c:v>
                </c:pt>
                <c:pt idx="2869">
                  <c:v>4.3432869804740015</c:v>
                </c:pt>
                <c:pt idx="2870">
                  <c:v>4.343842326232271</c:v>
                </c:pt>
                <c:pt idx="2871">
                  <c:v>4.3443976719905404</c:v>
                </c:pt>
                <c:pt idx="2872">
                  <c:v>4.3449530177488098</c:v>
                </c:pt>
                <c:pt idx="2873">
                  <c:v>4.3455083635070793</c:v>
                </c:pt>
                <c:pt idx="2874">
                  <c:v>4.3460637092653487</c:v>
                </c:pt>
                <c:pt idx="2875">
                  <c:v>4.3466190550236181</c:v>
                </c:pt>
                <c:pt idx="2876">
                  <c:v>4.3471744007818875</c:v>
                </c:pt>
                <c:pt idx="2877">
                  <c:v>4.347729746540157</c:v>
                </c:pt>
                <c:pt idx="2878">
                  <c:v>4.3482850922984264</c:v>
                </c:pt>
                <c:pt idx="2879">
                  <c:v>4.3488404380566958</c:v>
                </c:pt>
                <c:pt idx="2880">
                  <c:v>4.3493957838149653</c:v>
                </c:pt>
                <c:pt idx="2881">
                  <c:v>4.3499511295732347</c:v>
                </c:pt>
                <c:pt idx="2882">
                  <c:v>4.3505064753315041</c:v>
                </c:pt>
                <c:pt idx="2883">
                  <c:v>4.3510618210897736</c:v>
                </c:pt>
                <c:pt idx="2884">
                  <c:v>4.351617166848043</c:v>
                </c:pt>
                <c:pt idx="2885">
                  <c:v>4.3521725126063124</c:v>
                </c:pt>
                <c:pt idx="2886">
                  <c:v>4.3527278583645819</c:v>
                </c:pt>
                <c:pt idx="2887">
                  <c:v>4.3532832041228513</c:v>
                </c:pt>
                <c:pt idx="2888">
                  <c:v>4.3538385498811207</c:v>
                </c:pt>
                <c:pt idx="2889">
                  <c:v>4.3543938956393902</c:v>
                </c:pt>
                <c:pt idx="2890">
                  <c:v>4.3549492413976596</c:v>
                </c:pt>
                <c:pt idx="2891">
                  <c:v>4.355504587155929</c:v>
                </c:pt>
                <c:pt idx="2892">
                  <c:v>4.3560599329141985</c:v>
                </c:pt>
                <c:pt idx="2893">
                  <c:v>4.3566152786724679</c:v>
                </c:pt>
                <c:pt idx="2894">
                  <c:v>4.3571706244307373</c:v>
                </c:pt>
                <c:pt idx="2895">
                  <c:v>4.3577259701890068</c:v>
                </c:pt>
                <c:pt idx="2896">
                  <c:v>4.3582813159472762</c:v>
                </c:pt>
                <c:pt idx="2897">
                  <c:v>4.3588366617055456</c:v>
                </c:pt>
                <c:pt idx="2898">
                  <c:v>4.3593920074638151</c:v>
                </c:pt>
                <c:pt idx="2899">
                  <c:v>4.3599473532220845</c:v>
                </c:pt>
                <c:pt idx="2900">
                  <c:v>4.3605026989803539</c:v>
                </c:pt>
                <c:pt idx="2901">
                  <c:v>4.3610580447386234</c:v>
                </c:pt>
                <c:pt idx="2902">
                  <c:v>4.3616133904968928</c:v>
                </c:pt>
                <c:pt idx="2903">
                  <c:v>4.3621687362551622</c:v>
                </c:pt>
                <c:pt idx="2904">
                  <c:v>4.3627240820134316</c:v>
                </c:pt>
                <c:pt idx="2905">
                  <c:v>4.3632794277717011</c:v>
                </c:pt>
                <c:pt idx="2906">
                  <c:v>4.3638347735299705</c:v>
                </c:pt>
                <c:pt idx="2907">
                  <c:v>4.3643901192882399</c:v>
                </c:pt>
                <c:pt idx="2908">
                  <c:v>4.3649454650465094</c:v>
                </c:pt>
                <c:pt idx="2909">
                  <c:v>4.3655008108047788</c:v>
                </c:pt>
                <c:pt idx="2910">
                  <c:v>4.3660561565630482</c:v>
                </c:pt>
                <c:pt idx="2911">
                  <c:v>4.3666115023213177</c:v>
                </c:pt>
                <c:pt idx="2912">
                  <c:v>4.3671668480795871</c:v>
                </c:pt>
                <c:pt idx="2913">
                  <c:v>4.3677221938378565</c:v>
                </c:pt>
                <c:pt idx="2914">
                  <c:v>4.368277539596126</c:v>
                </c:pt>
                <c:pt idx="2915">
                  <c:v>4.3688328853543954</c:v>
                </c:pt>
                <c:pt idx="2916">
                  <c:v>4.3693882311126648</c:v>
                </c:pt>
                <c:pt idx="2917">
                  <c:v>4.3699435768709343</c:v>
                </c:pt>
                <c:pt idx="2918">
                  <c:v>4.3704989226292037</c:v>
                </c:pt>
                <c:pt idx="2919">
                  <c:v>4.3710542683874731</c:v>
                </c:pt>
                <c:pt idx="2920">
                  <c:v>4.3716096141457426</c:v>
                </c:pt>
                <c:pt idx="2921">
                  <c:v>4.372164959904012</c:v>
                </c:pt>
                <c:pt idx="2922">
                  <c:v>4.3727203056622814</c:v>
                </c:pt>
                <c:pt idx="2923">
                  <c:v>4.3732756514205509</c:v>
                </c:pt>
                <c:pt idx="2924">
                  <c:v>4.3738309971788203</c:v>
                </c:pt>
                <c:pt idx="2925">
                  <c:v>4.3743863429370897</c:v>
                </c:pt>
                <c:pt idx="2926">
                  <c:v>4.3749416886953592</c:v>
                </c:pt>
                <c:pt idx="2927">
                  <c:v>4.3754970344536286</c:v>
                </c:pt>
                <c:pt idx="2928">
                  <c:v>4.376052380211898</c:v>
                </c:pt>
                <c:pt idx="2929">
                  <c:v>4.3766077259701675</c:v>
                </c:pt>
                <c:pt idx="2930">
                  <c:v>4.3771630717284369</c:v>
                </c:pt>
                <c:pt idx="2931">
                  <c:v>4.3777184174867063</c:v>
                </c:pt>
                <c:pt idx="2932">
                  <c:v>4.3782737632449757</c:v>
                </c:pt>
                <c:pt idx="2933">
                  <c:v>4.3788291090032452</c:v>
                </c:pt>
                <c:pt idx="2934">
                  <c:v>4.3793844547615146</c:v>
                </c:pt>
                <c:pt idx="2935">
                  <c:v>4.379939800519784</c:v>
                </c:pt>
                <c:pt idx="2936">
                  <c:v>4.3804951462780535</c:v>
                </c:pt>
                <c:pt idx="2937">
                  <c:v>4.3810504920363229</c:v>
                </c:pt>
                <c:pt idx="2938">
                  <c:v>4.3816058377945923</c:v>
                </c:pt>
                <c:pt idx="2939">
                  <c:v>4.3821611835528618</c:v>
                </c:pt>
                <c:pt idx="2940">
                  <c:v>4.3827165293111312</c:v>
                </c:pt>
                <c:pt idx="2941">
                  <c:v>4.3832718750694006</c:v>
                </c:pt>
                <c:pt idx="2942">
                  <c:v>4.3838272208276701</c:v>
                </c:pt>
                <c:pt idx="2943">
                  <c:v>4.3843825665859395</c:v>
                </c:pt>
                <c:pt idx="2944">
                  <c:v>4.3849379123442089</c:v>
                </c:pt>
                <c:pt idx="2945">
                  <c:v>4.3854932581024784</c:v>
                </c:pt>
                <c:pt idx="2946">
                  <c:v>4.3860486038607478</c:v>
                </c:pt>
                <c:pt idx="2947">
                  <c:v>4.3866039496190172</c:v>
                </c:pt>
                <c:pt idx="2948">
                  <c:v>4.3871592953772867</c:v>
                </c:pt>
                <c:pt idx="2949">
                  <c:v>4.3877146411355561</c:v>
                </c:pt>
                <c:pt idx="2950">
                  <c:v>4.3882699868938255</c:v>
                </c:pt>
                <c:pt idx="2951">
                  <c:v>4.388825332652095</c:v>
                </c:pt>
                <c:pt idx="2952">
                  <c:v>4.3893806784103644</c:v>
                </c:pt>
                <c:pt idx="2953">
                  <c:v>4.3899360241686338</c:v>
                </c:pt>
                <c:pt idx="2954">
                  <c:v>4.3904913699269033</c:v>
                </c:pt>
                <c:pt idx="2955">
                  <c:v>4.3910467156851727</c:v>
                </c:pt>
                <c:pt idx="2956">
                  <c:v>4.3916020614434421</c:v>
                </c:pt>
                <c:pt idx="2957">
                  <c:v>4.3921574072017115</c:v>
                </c:pt>
                <c:pt idx="2958">
                  <c:v>4.392712752959981</c:v>
                </c:pt>
                <c:pt idx="2959">
                  <c:v>4.3932680987182504</c:v>
                </c:pt>
                <c:pt idx="2960">
                  <c:v>4.3938234444765198</c:v>
                </c:pt>
                <c:pt idx="2961">
                  <c:v>4.3943787902347893</c:v>
                </c:pt>
                <c:pt idx="2962">
                  <c:v>4.3949341359930587</c:v>
                </c:pt>
                <c:pt idx="2963">
                  <c:v>4.3954894817513281</c:v>
                </c:pt>
                <c:pt idx="2964">
                  <c:v>4.3960448275095976</c:v>
                </c:pt>
                <c:pt idx="2965">
                  <c:v>4.396600173267867</c:v>
                </c:pt>
                <c:pt idx="2966">
                  <c:v>4.3971555190261364</c:v>
                </c:pt>
                <c:pt idx="2967">
                  <c:v>4.3977108647844059</c:v>
                </c:pt>
                <c:pt idx="2968">
                  <c:v>4.3982662105426753</c:v>
                </c:pt>
                <c:pt idx="2969">
                  <c:v>4.3988215563009447</c:v>
                </c:pt>
                <c:pt idx="2970">
                  <c:v>4.3993769020592142</c:v>
                </c:pt>
                <c:pt idx="2971">
                  <c:v>4.3999322478174836</c:v>
                </c:pt>
                <c:pt idx="2972">
                  <c:v>4.400487593575753</c:v>
                </c:pt>
                <c:pt idx="2973">
                  <c:v>4.4010429393340225</c:v>
                </c:pt>
                <c:pt idx="2974">
                  <c:v>4.4015982850922919</c:v>
                </c:pt>
                <c:pt idx="2975">
                  <c:v>4.4021536308505613</c:v>
                </c:pt>
                <c:pt idx="2976">
                  <c:v>4.4027089766088308</c:v>
                </c:pt>
                <c:pt idx="2977">
                  <c:v>4.4032643223671002</c:v>
                </c:pt>
                <c:pt idx="2978">
                  <c:v>4.4038196681253696</c:v>
                </c:pt>
                <c:pt idx="2979">
                  <c:v>4.4043750138836391</c:v>
                </c:pt>
                <c:pt idx="2980">
                  <c:v>4.4049303596419085</c:v>
                </c:pt>
                <c:pt idx="2981">
                  <c:v>4.4054857054001779</c:v>
                </c:pt>
                <c:pt idx="2982">
                  <c:v>4.4060410511584474</c:v>
                </c:pt>
                <c:pt idx="2983">
                  <c:v>4.4065963969167168</c:v>
                </c:pt>
                <c:pt idx="2984">
                  <c:v>4.4071517426749862</c:v>
                </c:pt>
                <c:pt idx="2985">
                  <c:v>4.4077070884332556</c:v>
                </c:pt>
                <c:pt idx="2986">
                  <c:v>4.4082624341915251</c:v>
                </c:pt>
                <c:pt idx="2987">
                  <c:v>4.4088177799497945</c:v>
                </c:pt>
                <c:pt idx="2988">
                  <c:v>4.4093731257080639</c:v>
                </c:pt>
                <c:pt idx="2989">
                  <c:v>4.4099284714663334</c:v>
                </c:pt>
                <c:pt idx="2990">
                  <c:v>4.4104838172246028</c:v>
                </c:pt>
                <c:pt idx="2991">
                  <c:v>4.4110391629828722</c:v>
                </c:pt>
                <c:pt idx="2992">
                  <c:v>4.4115945087411417</c:v>
                </c:pt>
                <c:pt idx="2993">
                  <c:v>4.4121498544994111</c:v>
                </c:pt>
                <c:pt idx="2994">
                  <c:v>4.4127052002576805</c:v>
                </c:pt>
                <c:pt idx="2995">
                  <c:v>4.41326054601595</c:v>
                </c:pt>
                <c:pt idx="2996">
                  <c:v>4.4138158917742194</c:v>
                </c:pt>
                <c:pt idx="2997">
                  <c:v>4.4143712375324888</c:v>
                </c:pt>
                <c:pt idx="2998">
                  <c:v>4.4149265832907583</c:v>
                </c:pt>
                <c:pt idx="2999">
                  <c:v>4.4154819290490277</c:v>
                </c:pt>
                <c:pt idx="3000">
                  <c:v>4.4160372748072971</c:v>
                </c:pt>
                <c:pt idx="3001">
                  <c:v>4.4165926205655666</c:v>
                </c:pt>
                <c:pt idx="3002">
                  <c:v>4.417147966323836</c:v>
                </c:pt>
                <c:pt idx="3003">
                  <c:v>4.4177033120821054</c:v>
                </c:pt>
                <c:pt idx="3004">
                  <c:v>4.4182586578403749</c:v>
                </c:pt>
                <c:pt idx="3005">
                  <c:v>4.4188140035986443</c:v>
                </c:pt>
                <c:pt idx="3006">
                  <c:v>4.4193693493569137</c:v>
                </c:pt>
                <c:pt idx="3007">
                  <c:v>4.4199246951151832</c:v>
                </c:pt>
                <c:pt idx="3008">
                  <c:v>4.4204800408734526</c:v>
                </c:pt>
                <c:pt idx="3009">
                  <c:v>4.421035386631722</c:v>
                </c:pt>
                <c:pt idx="3010">
                  <c:v>4.4215907323899915</c:v>
                </c:pt>
                <c:pt idx="3011">
                  <c:v>4.4221460781482609</c:v>
                </c:pt>
                <c:pt idx="3012">
                  <c:v>4.4227014239065303</c:v>
                </c:pt>
                <c:pt idx="3013">
                  <c:v>4.4232567696647997</c:v>
                </c:pt>
                <c:pt idx="3014">
                  <c:v>4.4238121154230692</c:v>
                </c:pt>
                <c:pt idx="3015">
                  <c:v>4.4243674611813386</c:v>
                </c:pt>
                <c:pt idx="3016">
                  <c:v>4.424922806939608</c:v>
                </c:pt>
                <c:pt idx="3017">
                  <c:v>4.4254781526978775</c:v>
                </c:pt>
                <c:pt idx="3018">
                  <c:v>4.4260334984561469</c:v>
                </c:pt>
                <c:pt idx="3019">
                  <c:v>4.4265888442144163</c:v>
                </c:pt>
                <c:pt idx="3020">
                  <c:v>4.4271441899726858</c:v>
                </c:pt>
                <c:pt idx="3021">
                  <c:v>4.4276995357309552</c:v>
                </c:pt>
                <c:pt idx="3022">
                  <c:v>4.4282548814892246</c:v>
                </c:pt>
                <c:pt idx="3023">
                  <c:v>4.4288102272474941</c:v>
                </c:pt>
                <c:pt idx="3024">
                  <c:v>4.4293655730057635</c:v>
                </c:pt>
                <c:pt idx="3025">
                  <c:v>4.4299209187640329</c:v>
                </c:pt>
                <c:pt idx="3026">
                  <c:v>4.4304762645223024</c:v>
                </c:pt>
                <c:pt idx="3027">
                  <c:v>4.4310316102805718</c:v>
                </c:pt>
                <c:pt idx="3028">
                  <c:v>4.4315869560388412</c:v>
                </c:pt>
                <c:pt idx="3029">
                  <c:v>4.4321423017971107</c:v>
                </c:pt>
                <c:pt idx="3030">
                  <c:v>4.4326976475553801</c:v>
                </c:pt>
                <c:pt idx="3031">
                  <c:v>4.4332529933136495</c:v>
                </c:pt>
                <c:pt idx="3032">
                  <c:v>4.433808339071919</c:v>
                </c:pt>
                <c:pt idx="3033">
                  <c:v>4.4343636848301884</c:v>
                </c:pt>
                <c:pt idx="3034">
                  <c:v>4.4349190305884578</c:v>
                </c:pt>
                <c:pt idx="3035">
                  <c:v>4.4354743763467273</c:v>
                </c:pt>
                <c:pt idx="3036">
                  <c:v>4.4360297221049967</c:v>
                </c:pt>
                <c:pt idx="3037">
                  <c:v>4.4365850678632661</c:v>
                </c:pt>
                <c:pt idx="3038">
                  <c:v>4.4371404136215356</c:v>
                </c:pt>
                <c:pt idx="3039">
                  <c:v>4.437695759379805</c:v>
                </c:pt>
                <c:pt idx="3040">
                  <c:v>4.4382511051380744</c:v>
                </c:pt>
                <c:pt idx="3041">
                  <c:v>4.4388064508963438</c:v>
                </c:pt>
                <c:pt idx="3042">
                  <c:v>4.4393617966546133</c:v>
                </c:pt>
                <c:pt idx="3043">
                  <c:v>4.4399171424128827</c:v>
                </c:pt>
                <c:pt idx="3044">
                  <c:v>4.4404724881711521</c:v>
                </c:pt>
                <c:pt idx="3045">
                  <c:v>4.4410278339294216</c:v>
                </c:pt>
                <c:pt idx="3046">
                  <c:v>4.441583179687691</c:v>
                </c:pt>
                <c:pt idx="3047">
                  <c:v>4.4421385254459604</c:v>
                </c:pt>
                <c:pt idx="3048">
                  <c:v>4.4426938712042299</c:v>
                </c:pt>
                <c:pt idx="3049">
                  <c:v>4.4432492169624993</c:v>
                </c:pt>
                <c:pt idx="3050">
                  <c:v>4.4438045627207687</c:v>
                </c:pt>
                <c:pt idx="3051">
                  <c:v>4.4443599084790382</c:v>
                </c:pt>
                <c:pt idx="3052">
                  <c:v>4.4449152542373076</c:v>
                </c:pt>
                <c:pt idx="3053">
                  <c:v>4.445470599995577</c:v>
                </c:pt>
                <c:pt idx="3054">
                  <c:v>4.4460259457538465</c:v>
                </c:pt>
                <c:pt idx="3055">
                  <c:v>4.4465812915121159</c:v>
                </c:pt>
                <c:pt idx="3056">
                  <c:v>4.4471366372703853</c:v>
                </c:pt>
                <c:pt idx="3057">
                  <c:v>4.4476919830286548</c:v>
                </c:pt>
                <c:pt idx="3058">
                  <c:v>4.4482473287869242</c:v>
                </c:pt>
                <c:pt idx="3059">
                  <c:v>4.4488026745451936</c:v>
                </c:pt>
                <c:pt idx="3060">
                  <c:v>4.4493580203034631</c:v>
                </c:pt>
                <c:pt idx="3061">
                  <c:v>4.4499133660617325</c:v>
                </c:pt>
                <c:pt idx="3062">
                  <c:v>4.4504687118200019</c:v>
                </c:pt>
                <c:pt idx="3063">
                  <c:v>4.4510240575782714</c:v>
                </c:pt>
                <c:pt idx="3064">
                  <c:v>4.4515794033365408</c:v>
                </c:pt>
                <c:pt idx="3065">
                  <c:v>4.4521347490948102</c:v>
                </c:pt>
                <c:pt idx="3066">
                  <c:v>4.4526900948530796</c:v>
                </c:pt>
                <c:pt idx="3067">
                  <c:v>4.4532454406113491</c:v>
                </c:pt>
                <c:pt idx="3068">
                  <c:v>4.4538007863696185</c:v>
                </c:pt>
                <c:pt idx="3069">
                  <c:v>4.4543561321278879</c:v>
                </c:pt>
                <c:pt idx="3070">
                  <c:v>4.4549114778861574</c:v>
                </c:pt>
                <c:pt idx="3071">
                  <c:v>4.4554668236444268</c:v>
                </c:pt>
                <c:pt idx="3072">
                  <c:v>4.4560221694026962</c:v>
                </c:pt>
                <c:pt idx="3073">
                  <c:v>4.4565775151609657</c:v>
                </c:pt>
                <c:pt idx="3074">
                  <c:v>4.4571328609192351</c:v>
                </c:pt>
                <c:pt idx="3075">
                  <c:v>4.4576882066775045</c:v>
                </c:pt>
                <c:pt idx="3076">
                  <c:v>4.458243552435774</c:v>
                </c:pt>
                <c:pt idx="3077">
                  <c:v>4.4587988981940434</c:v>
                </c:pt>
                <c:pt idx="3078">
                  <c:v>4.4593542439523128</c:v>
                </c:pt>
                <c:pt idx="3079">
                  <c:v>4.4599095897105823</c:v>
                </c:pt>
                <c:pt idx="3080">
                  <c:v>4.4604649354688517</c:v>
                </c:pt>
                <c:pt idx="3081">
                  <c:v>4.4610202812271211</c:v>
                </c:pt>
                <c:pt idx="3082">
                  <c:v>4.4615756269853906</c:v>
                </c:pt>
                <c:pt idx="3083">
                  <c:v>4.46213097274366</c:v>
                </c:pt>
                <c:pt idx="3084">
                  <c:v>4.4626863185019294</c:v>
                </c:pt>
                <c:pt idx="3085">
                  <c:v>4.4632416642601989</c:v>
                </c:pt>
                <c:pt idx="3086">
                  <c:v>4.4637970100184683</c:v>
                </c:pt>
                <c:pt idx="3087">
                  <c:v>4.4643523557767377</c:v>
                </c:pt>
                <c:pt idx="3088">
                  <c:v>4.4649077015350072</c:v>
                </c:pt>
                <c:pt idx="3089">
                  <c:v>4.4654630472932766</c:v>
                </c:pt>
                <c:pt idx="3090">
                  <c:v>4.466018393051546</c:v>
                </c:pt>
                <c:pt idx="3091">
                  <c:v>4.4665737388098155</c:v>
                </c:pt>
                <c:pt idx="3092">
                  <c:v>4.4671290845680849</c:v>
                </c:pt>
                <c:pt idx="3093">
                  <c:v>4.4676844303263543</c:v>
                </c:pt>
                <c:pt idx="3094">
                  <c:v>4.4682397760846237</c:v>
                </c:pt>
                <c:pt idx="3095">
                  <c:v>4.4687951218428932</c:v>
                </c:pt>
                <c:pt idx="3096">
                  <c:v>4.4693504676011626</c:v>
                </c:pt>
                <c:pt idx="3097">
                  <c:v>4.469905813359432</c:v>
                </c:pt>
                <c:pt idx="3098">
                  <c:v>4.4704611591177015</c:v>
                </c:pt>
                <c:pt idx="3099">
                  <c:v>4.4710165048759709</c:v>
                </c:pt>
                <c:pt idx="3100">
                  <c:v>4.4715718506342403</c:v>
                </c:pt>
                <c:pt idx="3101">
                  <c:v>4.4721271963925098</c:v>
                </c:pt>
                <c:pt idx="3102">
                  <c:v>4.4726825421507792</c:v>
                </c:pt>
                <c:pt idx="3103">
                  <c:v>4.4732378879090486</c:v>
                </c:pt>
                <c:pt idx="3104">
                  <c:v>4.4737932336673181</c:v>
                </c:pt>
                <c:pt idx="3105">
                  <c:v>4.4743485794255875</c:v>
                </c:pt>
                <c:pt idx="3106">
                  <c:v>4.4749039251838569</c:v>
                </c:pt>
                <c:pt idx="3107">
                  <c:v>4.4754592709421264</c:v>
                </c:pt>
                <c:pt idx="3108">
                  <c:v>4.4760146167003958</c:v>
                </c:pt>
                <c:pt idx="3109">
                  <c:v>4.4765699624586652</c:v>
                </c:pt>
                <c:pt idx="3110">
                  <c:v>4.4771253082169347</c:v>
                </c:pt>
                <c:pt idx="3111">
                  <c:v>4.4776806539752041</c:v>
                </c:pt>
                <c:pt idx="3112">
                  <c:v>4.4782359997334735</c:v>
                </c:pt>
                <c:pt idx="3113">
                  <c:v>4.478791345491743</c:v>
                </c:pt>
                <c:pt idx="3114">
                  <c:v>4.4793466912500124</c:v>
                </c:pt>
                <c:pt idx="3115">
                  <c:v>4.4799020370082818</c:v>
                </c:pt>
                <c:pt idx="3116">
                  <c:v>4.4804573827665513</c:v>
                </c:pt>
                <c:pt idx="3117">
                  <c:v>4.4810127285248207</c:v>
                </c:pt>
                <c:pt idx="3118">
                  <c:v>4.4815680742830901</c:v>
                </c:pt>
                <c:pt idx="3119">
                  <c:v>4.4821234200413596</c:v>
                </c:pt>
                <c:pt idx="3120">
                  <c:v>4.482678765799629</c:v>
                </c:pt>
                <c:pt idx="3121">
                  <c:v>4.4832341115578984</c:v>
                </c:pt>
                <c:pt idx="3122">
                  <c:v>4.4837894573161678</c:v>
                </c:pt>
                <c:pt idx="3123">
                  <c:v>4.4843448030744373</c:v>
                </c:pt>
                <c:pt idx="3124">
                  <c:v>4.4849001488327067</c:v>
                </c:pt>
                <c:pt idx="3125">
                  <c:v>4.4854554945909761</c:v>
                </c:pt>
                <c:pt idx="3126">
                  <c:v>4.4860108403492456</c:v>
                </c:pt>
                <c:pt idx="3127">
                  <c:v>4.486566186107515</c:v>
                </c:pt>
                <c:pt idx="3128">
                  <c:v>4.4871215318657844</c:v>
                </c:pt>
                <c:pt idx="3129">
                  <c:v>4.4876768776240539</c:v>
                </c:pt>
                <c:pt idx="3130">
                  <c:v>4.4882322233823233</c:v>
                </c:pt>
                <c:pt idx="3131">
                  <c:v>4.4887875691405927</c:v>
                </c:pt>
                <c:pt idx="3132">
                  <c:v>4.4893429148988622</c:v>
                </c:pt>
                <c:pt idx="3133">
                  <c:v>4.4898982606571316</c:v>
                </c:pt>
                <c:pt idx="3134">
                  <c:v>4.490453606415401</c:v>
                </c:pt>
                <c:pt idx="3135">
                  <c:v>4.4910089521736705</c:v>
                </c:pt>
                <c:pt idx="3136">
                  <c:v>4.4915642979319399</c:v>
                </c:pt>
                <c:pt idx="3137">
                  <c:v>4.4921196436902093</c:v>
                </c:pt>
                <c:pt idx="3138">
                  <c:v>4.4926749894484788</c:v>
                </c:pt>
                <c:pt idx="3139">
                  <c:v>4.4932303352067482</c:v>
                </c:pt>
                <c:pt idx="3140">
                  <c:v>4.4937856809650176</c:v>
                </c:pt>
                <c:pt idx="3141">
                  <c:v>4.4943410267232871</c:v>
                </c:pt>
                <c:pt idx="3142">
                  <c:v>4.4948963724815565</c:v>
                </c:pt>
                <c:pt idx="3143">
                  <c:v>4.4954517182398259</c:v>
                </c:pt>
                <c:pt idx="3144">
                  <c:v>4.4960070639980954</c:v>
                </c:pt>
                <c:pt idx="3145">
                  <c:v>4.4965624097563648</c:v>
                </c:pt>
                <c:pt idx="3146">
                  <c:v>4.4971177555146342</c:v>
                </c:pt>
                <c:pt idx="3147">
                  <c:v>4.4976731012729037</c:v>
                </c:pt>
                <c:pt idx="3148">
                  <c:v>4.4982284470311731</c:v>
                </c:pt>
                <c:pt idx="3149">
                  <c:v>4.4987837927894425</c:v>
                </c:pt>
                <c:pt idx="3150">
                  <c:v>4.4993391385477119</c:v>
                </c:pt>
                <c:pt idx="3151">
                  <c:v>4.4998944843059814</c:v>
                </c:pt>
                <c:pt idx="3152">
                  <c:v>4.5004498300642508</c:v>
                </c:pt>
                <c:pt idx="3153">
                  <c:v>4.5010051758225202</c:v>
                </c:pt>
                <c:pt idx="3154">
                  <c:v>4.5015605215807897</c:v>
                </c:pt>
                <c:pt idx="3155">
                  <c:v>4.5021158673390591</c:v>
                </c:pt>
                <c:pt idx="3156">
                  <c:v>4.5026712130973285</c:v>
                </c:pt>
                <c:pt idx="3157">
                  <c:v>4.503226558855598</c:v>
                </c:pt>
                <c:pt idx="3158">
                  <c:v>4.5037819046138674</c:v>
                </c:pt>
                <c:pt idx="3159">
                  <c:v>4.5043372503721368</c:v>
                </c:pt>
                <c:pt idx="3160">
                  <c:v>4.5048925961304063</c:v>
                </c:pt>
                <c:pt idx="3161">
                  <c:v>4.5054479418886757</c:v>
                </c:pt>
                <c:pt idx="3162">
                  <c:v>4.5060032876469451</c:v>
                </c:pt>
                <c:pt idx="3163">
                  <c:v>4.5065586334052146</c:v>
                </c:pt>
                <c:pt idx="3164">
                  <c:v>4.507113979163484</c:v>
                </c:pt>
                <c:pt idx="3165">
                  <c:v>4.5076693249217534</c:v>
                </c:pt>
                <c:pt idx="3166">
                  <c:v>4.5082246706800229</c:v>
                </c:pt>
                <c:pt idx="3167">
                  <c:v>4.5087800164382923</c:v>
                </c:pt>
                <c:pt idx="3168">
                  <c:v>4.5093353621965617</c:v>
                </c:pt>
                <c:pt idx="3169">
                  <c:v>4.5098907079548312</c:v>
                </c:pt>
                <c:pt idx="3170">
                  <c:v>4.5104460537131006</c:v>
                </c:pt>
                <c:pt idx="3171">
                  <c:v>4.51100139947137</c:v>
                </c:pt>
                <c:pt idx="3172">
                  <c:v>4.5115567452296395</c:v>
                </c:pt>
                <c:pt idx="3173">
                  <c:v>4.5121120909879089</c:v>
                </c:pt>
                <c:pt idx="3174">
                  <c:v>4.5126674367461783</c:v>
                </c:pt>
                <c:pt idx="3175">
                  <c:v>4.5132227825044477</c:v>
                </c:pt>
                <c:pt idx="3176">
                  <c:v>4.5137781282627172</c:v>
                </c:pt>
                <c:pt idx="3177">
                  <c:v>4.5143334740209866</c:v>
                </c:pt>
                <c:pt idx="3178">
                  <c:v>4.514888819779256</c:v>
                </c:pt>
                <c:pt idx="3179">
                  <c:v>4.5154441655375255</c:v>
                </c:pt>
                <c:pt idx="3180">
                  <c:v>4.5159995112957949</c:v>
                </c:pt>
                <c:pt idx="3181">
                  <c:v>4.5165548570540643</c:v>
                </c:pt>
                <c:pt idx="3182">
                  <c:v>4.5171102028123338</c:v>
                </c:pt>
                <c:pt idx="3183">
                  <c:v>4.5176655485706032</c:v>
                </c:pt>
                <c:pt idx="3184">
                  <c:v>4.5182208943288726</c:v>
                </c:pt>
                <c:pt idx="3185">
                  <c:v>4.5187762400871421</c:v>
                </c:pt>
                <c:pt idx="3186">
                  <c:v>4.5193315858454115</c:v>
                </c:pt>
                <c:pt idx="3187">
                  <c:v>4.5198869316036809</c:v>
                </c:pt>
                <c:pt idx="3188">
                  <c:v>4.5204422773619504</c:v>
                </c:pt>
                <c:pt idx="3189">
                  <c:v>4.5209976231202198</c:v>
                </c:pt>
                <c:pt idx="3190">
                  <c:v>4.5215529688784892</c:v>
                </c:pt>
                <c:pt idx="3191">
                  <c:v>4.5221083146367587</c:v>
                </c:pt>
                <c:pt idx="3192">
                  <c:v>4.5226636603950281</c:v>
                </c:pt>
                <c:pt idx="3193">
                  <c:v>4.5232190061532975</c:v>
                </c:pt>
                <c:pt idx="3194">
                  <c:v>4.523774351911567</c:v>
                </c:pt>
                <c:pt idx="3195">
                  <c:v>4.5243296976698364</c:v>
                </c:pt>
                <c:pt idx="3196">
                  <c:v>4.5248850434281058</c:v>
                </c:pt>
                <c:pt idx="3197">
                  <c:v>4.5254403891863753</c:v>
                </c:pt>
                <c:pt idx="3198">
                  <c:v>4.5259957349446447</c:v>
                </c:pt>
                <c:pt idx="3199">
                  <c:v>4.5265510807029141</c:v>
                </c:pt>
                <c:pt idx="3200">
                  <c:v>4.5271064264611836</c:v>
                </c:pt>
                <c:pt idx="3201">
                  <c:v>4.527661772219453</c:v>
                </c:pt>
                <c:pt idx="3202">
                  <c:v>4.5282171179777224</c:v>
                </c:pt>
                <c:pt idx="3203">
                  <c:v>4.5287724637359918</c:v>
                </c:pt>
                <c:pt idx="3204">
                  <c:v>4.5293278094942613</c:v>
                </c:pt>
                <c:pt idx="3205">
                  <c:v>4.5298831552525307</c:v>
                </c:pt>
                <c:pt idx="3206">
                  <c:v>4.5304385010108001</c:v>
                </c:pt>
                <c:pt idx="3207">
                  <c:v>4.5309938467690696</c:v>
                </c:pt>
                <c:pt idx="3208">
                  <c:v>4.531549192527339</c:v>
                </c:pt>
                <c:pt idx="3209">
                  <c:v>4.5321045382856084</c:v>
                </c:pt>
                <c:pt idx="3210">
                  <c:v>4.5326598840438779</c:v>
                </c:pt>
                <c:pt idx="3211">
                  <c:v>4.5332152298021473</c:v>
                </c:pt>
                <c:pt idx="3212">
                  <c:v>4.5337705755604167</c:v>
                </c:pt>
                <c:pt idx="3213">
                  <c:v>4.5343259213186862</c:v>
                </c:pt>
                <c:pt idx="3214">
                  <c:v>4.5348812670769556</c:v>
                </c:pt>
                <c:pt idx="3215">
                  <c:v>4.535436612835225</c:v>
                </c:pt>
                <c:pt idx="3216">
                  <c:v>4.5359919585934945</c:v>
                </c:pt>
                <c:pt idx="3217">
                  <c:v>4.5365473043517639</c:v>
                </c:pt>
                <c:pt idx="3218">
                  <c:v>4.5371026501100333</c:v>
                </c:pt>
                <c:pt idx="3219">
                  <c:v>4.5376579958683028</c:v>
                </c:pt>
                <c:pt idx="3220">
                  <c:v>4.5382133416265722</c:v>
                </c:pt>
                <c:pt idx="3221">
                  <c:v>4.5387686873848416</c:v>
                </c:pt>
                <c:pt idx="3222">
                  <c:v>4.5393240331431111</c:v>
                </c:pt>
                <c:pt idx="3223">
                  <c:v>4.5398793789013805</c:v>
                </c:pt>
                <c:pt idx="3224">
                  <c:v>4.5404347246596499</c:v>
                </c:pt>
                <c:pt idx="3225">
                  <c:v>4.5409900704179194</c:v>
                </c:pt>
                <c:pt idx="3226">
                  <c:v>4.5415454161761888</c:v>
                </c:pt>
                <c:pt idx="3227">
                  <c:v>4.5421007619344582</c:v>
                </c:pt>
                <c:pt idx="3228">
                  <c:v>4.5426561076927277</c:v>
                </c:pt>
                <c:pt idx="3229">
                  <c:v>4.5432114534509971</c:v>
                </c:pt>
                <c:pt idx="3230">
                  <c:v>4.5437667992092665</c:v>
                </c:pt>
                <c:pt idx="3231">
                  <c:v>4.5443221449675359</c:v>
                </c:pt>
                <c:pt idx="3232">
                  <c:v>4.5448774907258054</c:v>
                </c:pt>
                <c:pt idx="3233">
                  <c:v>4.5454328364840748</c:v>
                </c:pt>
                <c:pt idx="3234">
                  <c:v>4.5459881822423442</c:v>
                </c:pt>
                <c:pt idx="3235">
                  <c:v>4.5465435280006137</c:v>
                </c:pt>
                <c:pt idx="3236">
                  <c:v>4.5470988737588831</c:v>
                </c:pt>
                <c:pt idx="3237">
                  <c:v>4.5476542195171525</c:v>
                </c:pt>
                <c:pt idx="3238">
                  <c:v>4.548209565275422</c:v>
                </c:pt>
                <c:pt idx="3239">
                  <c:v>4.5487649110336914</c:v>
                </c:pt>
                <c:pt idx="3240">
                  <c:v>4.5493202567919608</c:v>
                </c:pt>
                <c:pt idx="3241">
                  <c:v>4.5498756025502303</c:v>
                </c:pt>
                <c:pt idx="3242">
                  <c:v>4.5504309483084997</c:v>
                </c:pt>
                <c:pt idx="3243">
                  <c:v>4.5509862940667691</c:v>
                </c:pt>
                <c:pt idx="3244">
                  <c:v>4.5515416398250386</c:v>
                </c:pt>
                <c:pt idx="3245">
                  <c:v>4.552096985583308</c:v>
                </c:pt>
                <c:pt idx="3246">
                  <c:v>4.5526523313415774</c:v>
                </c:pt>
                <c:pt idx="3247">
                  <c:v>4.5532076770998469</c:v>
                </c:pt>
                <c:pt idx="3248">
                  <c:v>4.5537630228581163</c:v>
                </c:pt>
                <c:pt idx="3249">
                  <c:v>4.5543183686163857</c:v>
                </c:pt>
                <c:pt idx="3250">
                  <c:v>4.5548737143746552</c:v>
                </c:pt>
                <c:pt idx="3251">
                  <c:v>4.5554290601329246</c:v>
                </c:pt>
                <c:pt idx="3252">
                  <c:v>4.555984405891194</c:v>
                </c:pt>
                <c:pt idx="3253">
                  <c:v>4.5565397516494635</c:v>
                </c:pt>
                <c:pt idx="3254">
                  <c:v>4.5570950974077329</c:v>
                </c:pt>
                <c:pt idx="3255">
                  <c:v>4.5576504431660023</c:v>
                </c:pt>
                <c:pt idx="3256">
                  <c:v>4.5582057889242718</c:v>
                </c:pt>
                <c:pt idx="3257">
                  <c:v>4.5587611346825412</c:v>
                </c:pt>
                <c:pt idx="3258">
                  <c:v>4.5593164804408106</c:v>
                </c:pt>
                <c:pt idx="3259">
                  <c:v>4.55987182619908</c:v>
                </c:pt>
                <c:pt idx="3260">
                  <c:v>4.5604271719573495</c:v>
                </c:pt>
                <c:pt idx="3261">
                  <c:v>4.5609825177156189</c:v>
                </c:pt>
                <c:pt idx="3262">
                  <c:v>4.5615378634738883</c:v>
                </c:pt>
                <c:pt idx="3263">
                  <c:v>4.5620932092321578</c:v>
                </c:pt>
                <c:pt idx="3264">
                  <c:v>4.5626485549904272</c:v>
                </c:pt>
                <c:pt idx="3265">
                  <c:v>4.5632039007486966</c:v>
                </c:pt>
                <c:pt idx="3266">
                  <c:v>4.5637592465069661</c:v>
                </c:pt>
                <c:pt idx="3267">
                  <c:v>4.5643145922652355</c:v>
                </c:pt>
                <c:pt idx="3268">
                  <c:v>4.5648699380235049</c:v>
                </c:pt>
                <c:pt idx="3269">
                  <c:v>4.5654252837817744</c:v>
                </c:pt>
                <c:pt idx="3270">
                  <c:v>4.5659806295400438</c:v>
                </c:pt>
                <c:pt idx="3271">
                  <c:v>4.5665359752983132</c:v>
                </c:pt>
                <c:pt idx="3272">
                  <c:v>4.5670913210565827</c:v>
                </c:pt>
                <c:pt idx="3273">
                  <c:v>4.5676466668148521</c:v>
                </c:pt>
                <c:pt idx="3274">
                  <c:v>4.5682020125731215</c:v>
                </c:pt>
                <c:pt idx="3275">
                  <c:v>4.568757358331391</c:v>
                </c:pt>
                <c:pt idx="3276">
                  <c:v>4.5693127040896604</c:v>
                </c:pt>
                <c:pt idx="3277">
                  <c:v>4.5698680498479298</c:v>
                </c:pt>
                <c:pt idx="3278">
                  <c:v>4.5704233956061993</c:v>
                </c:pt>
                <c:pt idx="3279">
                  <c:v>4.5709787413644687</c:v>
                </c:pt>
                <c:pt idx="3280">
                  <c:v>4.5715340871227381</c:v>
                </c:pt>
                <c:pt idx="3281">
                  <c:v>4.5720894328810076</c:v>
                </c:pt>
                <c:pt idx="3282">
                  <c:v>4.572644778639277</c:v>
                </c:pt>
                <c:pt idx="3283">
                  <c:v>4.5732001243975464</c:v>
                </c:pt>
                <c:pt idx="3284">
                  <c:v>4.5737554701558158</c:v>
                </c:pt>
                <c:pt idx="3285">
                  <c:v>4.5743108159140853</c:v>
                </c:pt>
                <c:pt idx="3286">
                  <c:v>4.5748661616723547</c:v>
                </c:pt>
                <c:pt idx="3287">
                  <c:v>4.5754215074306241</c:v>
                </c:pt>
                <c:pt idx="3288">
                  <c:v>4.5759768531888936</c:v>
                </c:pt>
                <c:pt idx="3289">
                  <c:v>4.576532198947163</c:v>
                </c:pt>
                <c:pt idx="3290">
                  <c:v>4.5770875447054324</c:v>
                </c:pt>
                <c:pt idx="3291">
                  <c:v>4.5776428904637019</c:v>
                </c:pt>
                <c:pt idx="3292">
                  <c:v>4.5781982362219713</c:v>
                </c:pt>
                <c:pt idx="3293">
                  <c:v>4.5787535819802407</c:v>
                </c:pt>
                <c:pt idx="3294">
                  <c:v>4.5793089277385102</c:v>
                </c:pt>
                <c:pt idx="3295">
                  <c:v>4.5798642734967796</c:v>
                </c:pt>
                <c:pt idx="3296">
                  <c:v>4.580419619255049</c:v>
                </c:pt>
                <c:pt idx="3297">
                  <c:v>4.5809749650133185</c:v>
                </c:pt>
                <c:pt idx="3298">
                  <c:v>4.5815303107715879</c:v>
                </c:pt>
                <c:pt idx="3299">
                  <c:v>4.5820856565298573</c:v>
                </c:pt>
                <c:pt idx="3300">
                  <c:v>4.5826410022881268</c:v>
                </c:pt>
                <c:pt idx="3301">
                  <c:v>4.5831963480463962</c:v>
                </c:pt>
                <c:pt idx="3302">
                  <c:v>4.5837516938046656</c:v>
                </c:pt>
                <c:pt idx="3303">
                  <c:v>4.5843070395629351</c:v>
                </c:pt>
                <c:pt idx="3304">
                  <c:v>4.5848623853212045</c:v>
                </c:pt>
                <c:pt idx="3305">
                  <c:v>4.5854177310794739</c:v>
                </c:pt>
                <c:pt idx="3306">
                  <c:v>4.5859730768377434</c:v>
                </c:pt>
                <c:pt idx="3307">
                  <c:v>4.5865284225960128</c:v>
                </c:pt>
                <c:pt idx="3308">
                  <c:v>4.5870837683542822</c:v>
                </c:pt>
                <c:pt idx="3309">
                  <c:v>4.5876391141125517</c:v>
                </c:pt>
                <c:pt idx="3310">
                  <c:v>4.5881944598708211</c:v>
                </c:pt>
                <c:pt idx="3311">
                  <c:v>4.5887498056290905</c:v>
                </c:pt>
                <c:pt idx="3312">
                  <c:v>4.5893051513873599</c:v>
                </c:pt>
                <c:pt idx="3313">
                  <c:v>4.5898604971456294</c:v>
                </c:pt>
                <c:pt idx="3314">
                  <c:v>4.5904158429038988</c:v>
                </c:pt>
                <c:pt idx="3315">
                  <c:v>4.5909711886621682</c:v>
                </c:pt>
                <c:pt idx="3316">
                  <c:v>4.5915265344204377</c:v>
                </c:pt>
                <c:pt idx="3317">
                  <c:v>4.5920818801787071</c:v>
                </c:pt>
                <c:pt idx="3318">
                  <c:v>4.5926372259369765</c:v>
                </c:pt>
                <c:pt idx="3319">
                  <c:v>4.593192571695246</c:v>
                </c:pt>
                <c:pt idx="3320">
                  <c:v>4.5937479174535154</c:v>
                </c:pt>
                <c:pt idx="3321">
                  <c:v>4.5943032632117848</c:v>
                </c:pt>
                <c:pt idx="3322">
                  <c:v>4.5948586089700543</c:v>
                </c:pt>
                <c:pt idx="3323">
                  <c:v>4.5954139547283237</c:v>
                </c:pt>
                <c:pt idx="3324">
                  <c:v>4.5959693004865931</c:v>
                </c:pt>
                <c:pt idx="3325">
                  <c:v>4.5965246462448626</c:v>
                </c:pt>
                <c:pt idx="3326">
                  <c:v>4.597079992003132</c:v>
                </c:pt>
                <c:pt idx="3327">
                  <c:v>4.5976353377614014</c:v>
                </c:pt>
                <c:pt idx="3328">
                  <c:v>4.5981906835196709</c:v>
                </c:pt>
                <c:pt idx="3329">
                  <c:v>4.5987460292779403</c:v>
                </c:pt>
                <c:pt idx="3330">
                  <c:v>4.5993013750362097</c:v>
                </c:pt>
                <c:pt idx="3331">
                  <c:v>4.5998567207944792</c:v>
                </c:pt>
                <c:pt idx="3332">
                  <c:v>4.6004120665527486</c:v>
                </c:pt>
                <c:pt idx="3333">
                  <c:v>4.600967412311018</c:v>
                </c:pt>
                <c:pt idx="3334">
                  <c:v>4.6015227580692875</c:v>
                </c:pt>
                <c:pt idx="3335">
                  <c:v>4.6020781038275569</c:v>
                </c:pt>
                <c:pt idx="3336">
                  <c:v>4.6026334495858263</c:v>
                </c:pt>
                <c:pt idx="3337">
                  <c:v>4.6031887953440958</c:v>
                </c:pt>
                <c:pt idx="3338">
                  <c:v>4.6037441411023652</c:v>
                </c:pt>
                <c:pt idx="3339">
                  <c:v>4.6042994868606346</c:v>
                </c:pt>
                <c:pt idx="3340">
                  <c:v>4.604854832618904</c:v>
                </c:pt>
                <c:pt idx="3341">
                  <c:v>4.6054101783771735</c:v>
                </c:pt>
                <c:pt idx="3342">
                  <c:v>4.6059655241354429</c:v>
                </c:pt>
                <c:pt idx="3343">
                  <c:v>4.6065208698937123</c:v>
                </c:pt>
                <c:pt idx="3344">
                  <c:v>4.6070762156519818</c:v>
                </c:pt>
                <c:pt idx="3345">
                  <c:v>4.6076315614102512</c:v>
                </c:pt>
                <c:pt idx="3346">
                  <c:v>4.6081869071685206</c:v>
                </c:pt>
                <c:pt idx="3347">
                  <c:v>4.6087422529267901</c:v>
                </c:pt>
                <c:pt idx="3348">
                  <c:v>4.6092975986850595</c:v>
                </c:pt>
                <c:pt idx="3349">
                  <c:v>4.6098529444433289</c:v>
                </c:pt>
                <c:pt idx="3350">
                  <c:v>4.6104082902015984</c:v>
                </c:pt>
                <c:pt idx="3351">
                  <c:v>4.6109636359598678</c:v>
                </c:pt>
                <c:pt idx="3352">
                  <c:v>4.6115189817181372</c:v>
                </c:pt>
                <c:pt idx="3353">
                  <c:v>4.6120743274764067</c:v>
                </c:pt>
                <c:pt idx="3354">
                  <c:v>4.6126296732346761</c:v>
                </c:pt>
                <c:pt idx="3355">
                  <c:v>4.6131850189929455</c:v>
                </c:pt>
                <c:pt idx="3356">
                  <c:v>4.613740364751215</c:v>
                </c:pt>
                <c:pt idx="3357">
                  <c:v>4.6142957105094844</c:v>
                </c:pt>
                <c:pt idx="3358">
                  <c:v>4.6148510562677538</c:v>
                </c:pt>
                <c:pt idx="3359">
                  <c:v>4.6154064020260233</c:v>
                </c:pt>
                <c:pt idx="3360">
                  <c:v>4.6159617477842927</c:v>
                </c:pt>
                <c:pt idx="3361">
                  <c:v>4.6165170935425621</c:v>
                </c:pt>
                <c:pt idx="3362">
                  <c:v>4.6170724393008316</c:v>
                </c:pt>
                <c:pt idx="3363">
                  <c:v>4.617627785059101</c:v>
                </c:pt>
                <c:pt idx="3364">
                  <c:v>4.6181831308173704</c:v>
                </c:pt>
                <c:pt idx="3365">
                  <c:v>4.6187384765756399</c:v>
                </c:pt>
                <c:pt idx="3366">
                  <c:v>4.6192938223339093</c:v>
                </c:pt>
                <c:pt idx="3367">
                  <c:v>4.6198491680921787</c:v>
                </c:pt>
                <c:pt idx="3368">
                  <c:v>4.6204045138504481</c:v>
                </c:pt>
                <c:pt idx="3369">
                  <c:v>4.6209598596087176</c:v>
                </c:pt>
                <c:pt idx="3370">
                  <c:v>4.621515205366987</c:v>
                </c:pt>
                <c:pt idx="3371">
                  <c:v>4.6220705511252564</c:v>
                </c:pt>
                <c:pt idx="3372">
                  <c:v>4.6226258968835259</c:v>
                </c:pt>
                <c:pt idx="3373">
                  <c:v>4.6231812426417953</c:v>
                </c:pt>
                <c:pt idx="3374">
                  <c:v>4.6237365884000647</c:v>
                </c:pt>
                <c:pt idx="3375">
                  <c:v>4.6242919341583342</c:v>
                </c:pt>
                <c:pt idx="3376">
                  <c:v>4.6248472799166036</c:v>
                </c:pt>
                <c:pt idx="3377">
                  <c:v>4.625402625674873</c:v>
                </c:pt>
                <c:pt idx="3378">
                  <c:v>4.6259579714331425</c:v>
                </c:pt>
                <c:pt idx="3379">
                  <c:v>4.6265133171914119</c:v>
                </c:pt>
                <c:pt idx="3380">
                  <c:v>4.6270686629496813</c:v>
                </c:pt>
                <c:pt idx="3381">
                  <c:v>4.6276240087079508</c:v>
                </c:pt>
                <c:pt idx="3382">
                  <c:v>4.6281793544662202</c:v>
                </c:pt>
                <c:pt idx="3383">
                  <c:v>4.6287347002244896</c:v>
                </c:pt>
                <c:pt idx="3384">
                  <c:v>4.6292900459827591</c:v>
                </c:pt>
                <c:pt idx="3385">
                  <c:v>4.6298453917410285</c:v>
                </c:pt>
                <c:pt idx="3386">
                  <c:v>4.6304007374992979</c:v>
                </c:pt>
                <c:pt idx="3387">
                  <c:v>4.6309560832575674</c:v>
                </c:pt>
                <c:pt idx="3388">
                  <c:v>4.6315114290158368</c:v>
                </c:pt>
                <c:pt idx="3389">
                  <c:v>4.6320667747741062</c:v>
                </c:pt>
                <c:pt idx="3390">
                  <c:v>4.6326221205323757</c:v>
                </c:pt>
                <c:pt idx="3391">
                  <c:v>4.6331774662906451</c:v>
                </c:pt>
                <c:pt idx="3392">
                  <c:v>4.6337328120489145</c:v>
                </c:pt>
                <c:pt idx="3393">
                  <c:v>4.6342881578071839</c:v>
                </c:pt>
                <c:pt idx="3394">
                  <c:v>4.6348435035654534</c:v>
                </c:pt>
                <c:pt idx="3395">
                  <c:v>4.6353988493237228</c:v>
                </c:pt>
                <c:pt idx="3396">
                  <c:v>4.6359541950819922</c:v>
                </c:pt>
                <c:pt idx="3397">
                  <c:v>4.6365095408402617</c:v>
                </c:pt>
                <c:pt idx="3398">
                  <c:v>4.6370648865985311</c:v>
                </c:pt>
                <c:pt idx="3399">
                  <c:v>4.6376202323568005</c:v>
                </c:pt>
                <c:pt idx="3400">
                  <c:v>4.63817557811507</c:v>
                </c:pt>
                <c:pt idx="3401">
                  <c:v>4.6387309238733394</c:v>
                </c:pt>
                <c:pt idx="3402">
                  <c:v>4.6392862696316088</c:v>
                </c:pt>
                <c:pt idx="3403">
                  <c:v>4.6398416153898783</c:v>
                </c:pt>
                <c:pt idx="3404">
                  <c:v>4.6403969611481477</c:v>
                </c:pt>
                <c:pt idx="3405">
                  <c:v>4.6409523069064171</c:v>
                </c:pt>
                <c:pt idx="3406">
                  <c:v>4.6415076526646866</c:v>
                </c:pt>
                <c:pt idx="3407">
                  <c:v>4.642062998422956</c:v>
                </c:pt>
                <c:pt idx="3408">
                  <c:v>4.6426183441812254</c:v>
                </c:pt>
                <c:pt idx="3409">
                  <c:v>4.6431736899394949</c:v>
                </c:pt>
                <c:pt idx="3410">
                  <c:v>4.6437290356977643</c:v>
                </c:pt>
                <c:pt idx="3411">
                  <c:v>4.6442843814560337</c:v>
                </c:pt>
                <c:pt idx="3412">
                  <c:v>4.6448397272143032</c:v>
                </c:pt>
                <c:pt idx="3413">
                  <c:v>4.6453950729725726</c:v>
                </c:pt>
                <c:pt idx="3414">
                  <c:v>4.645950418730842</c:v>
                </c:pt>
                <c:pt idx="3415">
                  <c:v>4.6465057644891115</c:v>
                </c:pt>
                <c:pt idx="3416">
                  <c:v>4.6470611102473809</c:v>
                </c:pt>
                <c:pt idx="3417">
                  <c:v>4.6476164560056503</c:v>
                </c:pt>
                <c:pt idx="3418">
                  <c:v>4.6481718017639198</c:v>
                </c:pt>
                <c:pt idx="3419">
                  <c:v>4.6487271475221892</c:v>
                </c:pt>
                <c:pt idx="3420">
                  <c:v>4.6492824932804586</c:v>
                </c:pt>
                <c:pt idx="3421">
                  <c:v>4.649837839038728</c:v>
                </c:pt>
                <c:pt idx="3422">
                  <c:v>4.6503931847969975</c:v>
                </c:pt>
                <c:pt idx="3423">
                  <c:v>4.6509485305552669</c:v>
                </c:pt>
                <c:pt idx="3424">
                  <c:v>4.6515038763135363</c:v>
                </c:pt>
                <c:pt idx="3425">
                  <c:v>4.6520592220718058</c:v>
                </c:pt>
                <c:pt idx="3426">
                  <c:v>4.6526145678300752</c:v>
                </c:pt>
                <c:pt idx="3427">
                  <c:v>4.6531699135883446</c:v>
                </c:pt>
                <c:pt idx="3428">
                  <c:v>4.6537252593466141</c:v>
                </c:pt>
                <c:pt idx="3429">
                  <c:v>4.6542806051048835</c:v>
                </c:pt>
                <c:pt idx="3430">
                  <c:v>4.6548359508631529</c:v>
                </c:pt>
                <c:pt idx="3431">
                  <c:v>4.6553912966214224</c:v>
                </c:pt>
                <c:pt idx="3432">
                  <c:v>4.6559466423796918</c:v>
                </c:pt>
                <c:pt idx="3433">
                  <c:v>4.6565019881379612</c:v>
                </c:pt>
                <c:pt idx="3434">
                  <c:v>4.6570573338962307</c:v>
                </c:pt>
                <c:pt idx="3435">
                  <c:v>4.6576126796545001</c:v>
                </c:pt>
                <c:pt idx="3436">
                  <c:v>4.6581680254127695</c:v>
                </c:pt>
                <c:pt idx="3437">
                  <c:v>4.658723371171039</c:v>
                </c:pt>
                <c:pt idx="3438">
                  <c:v>4.6592787169293084</c:v>
                </c:pt>
                <c:pt idx="3439">
                  <c:v>4.6598340626875778</c:v>
                </c:pt>
                <c:pt idx="3440">
                  <c:v>4.6603894084458473</c:v>
                </c:pt>
                <c:pt idx="3441">
                  <c:v>4.6609447542041167</c:v>
                </c:pt>
                <c:pt idx="3442">
                  <c:v>4.6615000999623861</c:v>
                </c:pt>
                <c:pt idx="3443">
                  <c:v>4.6620554457206556</c:v>
                </c:pt>
                <c:pt idx="3444">
                  <c:v>4.662610791478925</c:v>
                </c:pt>
                <c:pt idx="3445">
                  <c:v>4.6631661372371944</c:v>
                </c:pt>
                <c:pt idx="3446">
                  <c:v>4.6637214829954639</c:v>
                </c:pt>
                <c:pt idx="3447">
                  <c:v>4.6642768287537333</c:v>
                </c:pt>
                <c:pt idx="3448">
                  <c:v>4.6648321745120027</c:v>
                </c:pt>
                <c:pt idx="3449">
                  <c:v>4.6653875202702721</c:v>
                </c:pt>
                <c:pt idx="3450">
                  <c:v>4.6659428660285416</c:v>
                </c:pt>
                <c:pt idx="3451">
                  <c:v>4.666498211786811</c:v>
                </c:pt>
                <c:pt idx="3452">
                  <c:v>4.6670535575450804</c:v>
                </c:pt>
                <c:pt idx="3453">
                  <c:v>4.6676089033033499</c:v>
                </c:pt>
                <c:pt idx="3454">
                  <c:v>4.6681642490616193</c:v>
                </c:pt>
                <c:pt idx="3455">
                  <c:v>4.6687195948198887</c:v>
                </c:pt>
                <c:pt idx="3456">
                  <c:v>4.6692749405781582</c:v>
                </c:pt>
                <c:pt idx="3457">
                  <c:v>4.6698302863364276</c:v>
                </c:pt>
                <c:pt idx="3458">
                  <c:v>4.670385632094697</c:v>
                </c:pt>
                <c:pt idx="3459">
                  <c:v>4.6709409778529665</c:v>
                </c:pt>
                <c:pt idx="3460">
                  <c:v>4.6714963236112359</c:v>
                </c:pt>
                <c:pt idx="3461">
                  <c:v>4.6720516693695053</c:v>
                </c:pt>
                <c:pt idx="3462">
                  <c:v>4.6726070151277748</c:v>
                </c:pt>
                <c:pt idx="3463">
                  <c:v>4.6731623608860442</c:v>
                </c:pt>
                <c:pt idx="3464">
                  <c:v>4.6737177066443136</c:v>
                </c:pt>
                <c:pt idx="3465">
                  <c:v>4.6742730524025831</c:v>
                </c:pt>
                <c:pt idx="3466">
                  <c:v>4.6748283981608525</c:v>
                </c:pt>
                <c:pt idx="3467">
                  <c:v>4.6753837439191219</c:v>
                </c:pt>
                <c:pt idx="3468">
                  <c:v>4.6759390896773914</c:v>
                </c:pt>
                <c:pt idx="3469">
                  <c:v>4.6764944354356608</c:v>
                </c:pt>
                <c:pt idx="3470">
                  <c:v>4.6770497811939302</c:v>
                </c:pt>
                <c:pt idx="3471">
                  <c:v>4.6776051269521997</c:v>
                </c:pt>
                <c:pt idx="3472">
                  <c:v>4.6781604727104691</c:v>
                </c:pt>
                <c:pt idx="3473">
                  <c:v>4.6787158184687385</c:v>
                </c:pt>
                <c:pt idx="3474">
                  <c:v>4.679271164227008</c:v>
                </c:pt>
                <c:pt idx="3475">
                  <c:v>4.6798265099852774</c:v>
                </c:pt>
                <c:pt idx="3476">
                  <c:v>4.6803818557435468</c:v>
                </c:pt>
                <c:pt idx="3477">
                  <c:v>4.6809372015018162</c:v>
                </c:pt>
                <c:pt idx="3478">
                  <c:v>4.6814925472600857</c:v>
                </c:pt>
                <c:pt idx="3479">
                  <c:v>4.6820478930183551</c:v>
                </c:pt>
                <c:pt idx="3480">
                  <c:v>4.6826032387766245</c:v>
                </c:pt>
                <c:pt idx="3481">
                  <c:v>4.683158584534894</c:v>
                </c:pt>
                <c:pt idx="3482">
                  <c:v>4.6837139302931634</c:v>
                </c:pt>
                <c:pt idx="3483">
                  <c:v>4.6842692760514328</c:v>
                </c:pt>
                <c:pt idx="3484">
                  <c:v>4.6848246218097023</c:v>
                </c:pt>
                <c:pt idx="3485">
                  <c:v>4.6853799675679717</c:v>
                </c:pt>
                <c:pt idx="3486">
                  <c:v>4.6859353133262411</c:v>
                </c:pt>
                <c:pt idx="3487">
                  <c:v>4.6864906590845106</c:v>
                </c:pt>
                <c:pt idx="3488">
                  <c:v>4.68704600484278</c:v>
                </c:pt>
                <c:pt idx="3489">
                  <c:v>4.6876013506010494</c:v>
                </c:pt>
                <c:pt idx="3490">
                  <c:v>4.6881566963593189</c:v>
                </c:pt>
                <c:pt idx="3491">
                  <c:v>4.6887120421175883</c:v>
                </c:pt>
                <c:pt idx="3492">
                  <c:v>4.6892673878758577</c:v>
                </c:pt>
                <c:pt idx="3493">
                  <c:v>4.6898227336341272</c:v>
                </c:pt>
                <c:pt idx="3494">
                  <c:v>4.6903780793923966</c:v>
                </c:pt>
                <c:pt idx="3495">
                  <c:v>4.690933425150666</c:v>
                </c:pt>
                <c:pt idx="3496">
                  <c:v>4.6914887709089355</c:v>
                </c:pt>
                <c:pt idx="3497">
                  <c:v>4.6920441166672049</c:v>
                </c:pt>
                <c:pt idx="3498">
                  <c:v>4.6925994624254743</c:v>
                </c:pt>
                <c:pt idx="3499">
                  <c:v>4.6931548081837438</c:v>
                </c:pt>
                <c:pt idx="3500">
                  <c:v>4.6937101539420132</c:v>
                </c:pt>
                <c:pt idx="3501">
                  <c:v>4.6942654997002826</c:v>
                </c:pt>
                <c:pt idx="3502">
                  <c:v>4.694820845458552</c:v>
                </c:pt>
                <c:pt idx="3503">
                  <c:v>4.6953761912168215</c:v>
                </c:pt>
                <c:pt idx="3504">
                  <c:v>4.6959315369750909</c:v>
                </c:pt>
                <c:pt idx="3505">
                  <c:v>4.6964868827333603</c:v>
                </c:pt>
                <c:pt idx="3506">
                  <c:v>4.6970422284916298</c:v>
                </c:pt>
                <c:pt idx="3507">
                  <c:v>4.6975975742498992</c:v>
                </c:pt>
                <c:pt idx="3508">
                  <c:v>4.6981529200081686</c:v>
                </c:pt>
                <c:pt idx="3509">
                  <c:v>4.6987082657664381</c:v>
                </c:pt>
                <c:pt idx="3510">
                  <c:v>4.6992636115247075</c:v>
                </c:pt>
                <c:pt idx="3511">
                  <c:v>4.6998189572829769</c:v>
                </c:pt>
                <c:pt idx="3512">
                  <c:v>4.7003743030412464</c:v>
                </c:pt>
                <c:pt idx="3513">
                  <c:v>4.7009296487995158</c:v>
                </c:pt>
                <c:pt idx="3514">
                  <c:v>4.7014849945577852</c:v>
                </c:pt>
                <c:pt idx="3515">
                  <c:v>4.7020403403160547</c:v>
                </c:pt>
                <c:pt idx="3516">
                  <c:v>4.7025956860743241</c:v>
                </c:pt>
                <c:pt idx="3517">
                  <c:v>4.7031510318325935</c:v>
                </c:pt>
                <c:pt idx="3518">
                  <c:v>4.703706377590863</c:v>
                </c:pt>
                <c:pt idx="3519">
                  <c:v>4.7042617233491324</c:v>
                </c:pt>
                <c:pt idx="3520">
                  <c:v>4.7048170691074018</c:v>
                </c:pt>
                <c:pt idx="3521">
                  <c:v>4.7053724148656713</c:v>
                </c:pt>
                <c:pt idx="3522">
                  <c:v>4.7059277606239407</c:v>
                </c:pt>
                <c:pt idx="3523">
                  <c:v>4.7064831063822101</c:v>
                </c:pt>
                <c:pt idx="3524">
                  <c:v>4.7070384521404796</c:v>
                </c:pt>
                <c:pt idx="3525">
                  <c:v>4.707593797898749</c:v>
                </c:pt>
                <c:pt idx="3526">
                  <c:v>4.7081491436570184</c:v>
                </c:pt>
                <c:pt idx="3527">
                  <c:v>4.7087044894152879</c:v>
                </c:pt>
                <c:pt idx="3528">
                  <c:v>4.7092598351735573</c:v>
                </c:pt>
                <c:pt idx="3529">
                  <c:v>4.7098151809318267</c:v>
                </c:pt>
                <c:pt idx="3530">
                  <c:v>4.7103705266900961</c:v>
                </c:pt>
                <c:pt idx="3531">
                  <c:v>4.7109258724483656</c:v>
                </c:pt>
                <c:pt idx="3532">
                  <c:v>4.711481218206635</c:v>
                </c:pt>
                <c:pt idx="3533">
                  <c:v>4.7120365639649044</c:v>
                </c:pt>
                <c:pt idx="3534">
                  <c:v>4.7125919097231739</c:v>
                </c:pt>
                <c:pt idx="3535">
                  <c:v>4.7131472554814433</c:v>
                </c:pt>
                <c:pt idx="3536">
                  <c:v>4.7137026012397127</c:v>
                </c:pt>
                <c:pt idx="3537">
                  <c:v>4.7142579469979822</c:v>
                </c:pt>
                <c:pt idx="3538">
                  <c:v>4.7148132927562516</c:v>
                </c:pt>
                <c:pt idx="3539">
                  <c:v>4.715368638514521</c:v>
                </c:pt>
                <c:pt idx="3540">
                  <c:v>4.7159239842727905</c:v>
                </c:pt>
                <c:pt idx="3541">
                  <c:v>4.7164793300310599</c:v>
                </c:pt>
                <c:pt idx="3542">
                  <c:v>4.7170346757893293</c:v>
                </c:pt>
                <c:pt idx="3543">
                  <c:v>4.7175900215475988</c:v>
                </c:pt>
                <c:pt idx="3544">
                  <c:v>4.7181453673058682</c:v>
                </c:pt>
                <c:pt idx="3545">
                  <c:v>4.7187007130641376</c:v>
                </c:pt>
                <c:pt idx="3546">
                  <c:v>4.7192560588224071</c:v>
                </c:pt>
                <c:pt idx="3547">
                  <c:v>4.7198114045806765</c:v>
                </c:pt>
                <c:pt idx="3548">
                  <c:v>4.7203667503389459</c:v>
                </c:pt>
                <c:pt idx="3549">
                  <c:v>4.7209220960972154</c:v>
                </c:pt>
                <c:pt idx="3550">
                  <c:v>4.7214774418554848</c:v>
                </c:pt>
                <c:pt idx="3551">
                  <c:v>4.7220327876137542</c:v>
                </c:pt>
                <c:pt idx="3552">
                  <c:v>4.7225881333720237</c:v>
                </c:pt>
                <c:pt idx="3553">
                  <c:v>4.7231434791302931</c:v>
                </c:pt>
                <c:pt idx="3554">
                  <c:v>4.7236988248885625</c:v>
                </c:pt>
                <c:pt idx="3555">
                  <c:v>4.724254170646832</c:v>
                </c:pt>
                <c:pt idx="3556">
                  <c:v>4.7248095164051014</c:v>
                </c:pt>
                <c:pt idx="3557">
                  <c:v>4.7253648621633708</c:v>
                </c:pt>
                <c:pt idx="3558">
                  <c:v>4.7259202079216402</c:v>
                </c:pt>
                <c:pt idx="3559">
                  <c:v>4.7264755536799097</c:v>
                </c:pt>
                <c:pt idx="3560">
                  <c:v>4.7270308994381791</c:v>
                </c:pt>
                <c:pt idx="3561">
                  <c:v>4.7275862451964485</c:v>
                </c:pt>
                <c:pt idx="3562">
                  <c:v>4.728141590954718</c:v>
                </c:pt>
                <c:pt idx="3563">
                  <c:v>4.7286969367129874</c:v>
                </c:pt>
                <c:pt idx="3564">
                  <c:v>4.7292522824712568</c:v>
                </c:pt>
                <c:pt idx="3565">
                  <c:v>4.7298076282295263</c:v>
                </c:pt>
                <c:pt idx="3566">
                  <c:v>4.7303629739877957</c:v>
                </c:pt>
                <c:pt idx="3567">
                  <c:v>4.7309183197460651</c:v>
                </c:pt>
                <c:pt idx="3568">
                  <c:v>4.7314736655043346</c:v>
                </c:pt>
                <c:pt idx="3569">
                  <c:v>4.732029011262604</c:v>
                </c:pt>
                <c:pt idx="3570">
                  <c:v>4.7325843570208734</c:v>
                </c:pt>
                <c:pt idx="3571">
                  <c:v>4.7331397027791429</c:v>
                </c:pt>
                <c:pt idx="3572">
                  <c:v>4.7336950485374123</c:v>
                </c:pt>
                <c:pt idx="3573">
                  <c:v>4.7342503942956817</c:v>
                </c:pt>
                <c:pt idx="3574">
                  <c:v>4.7348057400539512</c:v>
                </c:pt>
                <c:pt idx="3575">
                  <c:v>4.7353610858122206</c:v>
                </c:pt>
                <c:pt idx="3576">
                  <c:v>4.73591643157049</c:v>
                </c:pt>
                <c:pt idx="3577">
                  <c:v>4.7364717773287595</c:v>
                </c:pt>
                <c:pt idx="3578">
                  <c:v>4.7370271230870289</c:v>
                </c:pt>
                <c:pt idx="3579">
                  <c:v>4.7375824688452983</c:v>
                </c:pt>
                <c:pt idx="3580">
                  <c:v>4.7381378146035678</c:v>
                </c:pt>
                <c:pt idx="3581">
                  <c:v>4.7386931603618372</c:v>
                </c:pt>
                <c:pt idx="3582">
                  <c:v>4.7392485061201066</c:v>
                </c:pt>
                <c:pt idx="3583">
                  <c:v>4.7398038518783761</c:v>
                </c:pt>
                <c:pt idx="3584">
                  <c:v>4.7403591976366455</c:v>
                </c:pt>
                <c:pt idx="3585">
                  <c:v>4.7409145433949149</c:v>
                </c:pt>
                <c:pt idx="3586">
                  <c:v>4.7414698891531843</c:v>
                </c:pt>
                <c:pt idx="3587">
                  <c:v>4.7420252349114538</c:v>
                </c:pt>
                <c:pt idx="3588">
                  <c:v>4.7425805806697232</c:v>
                </c:pt>
                <c:pt idx="3589">
                  <c:v>4.7431359264279926</c:v>
                </c:pt>
                <c:pt idx="3590">
                  <c:v>4.7436912721862621</c:v>
                </c:pt>
                <c:pt idx="3591">
                  <c:v>4.7442466179445315</c:v>
                </c:pt>
                <c:pt idx="3592">
                  <c:v>4.7448019637028009</c:v>
                </c:pt>
                <c:pt idx="3593">
                  <c:v>4.7453573094610704</c:v>
                </c:pt>
                <c:pt idx="3594">
                  <c:v>4.7459126552193398</c:v>
                </c:pt>
                <c:pt idx="3595">
                  <c:v>4.7464680009776092</c:v>
                </c:pt>
                <c:pt idx="3596">
                  <c:v>4.7470233467358787</c:v>
                </c:pt>
                <c:pt idx="3597">
                  <c:v>4.7475786924941481</c:v>
                </c:pt>
                <c:pt idx="3598">
                  <c:v>4.7481340382524175</c:v>
                </c:pt>
                <c:pt idx="3599">
                  <c:v>4.748689384010687</c:v>
                </c:pt>
                <c:pt idx="3600">
                  <c:v>4.7492447297689564</c:v>
                </c:pt>
                <c:pt idx="3601">
                  <c:v>4.7498000755272258</c:v>
                </c:pt>
                <c:pt idx="3602">
                  <c:v>4.7503554212854953</c:v>
                </c:pt>
                <c:pt idx="3603">
                  <c:v>4.7509107670437647</c:v>
                </c:pt>
                <c:pt idx="3604">
                  <c:v>4.7514661128020341</c:v>
                </c:pt>
                <c:pt idx="3605">
                  <c:v>4.7520214585603036</c:v>
                </c:pt>
                <c:pt idx="3606">
                  <c:v>4.752576804318573</c:v>
                </c:pt>
                <c:pt idx="3607">
                  <c:v>4.7531321500768424</c:v>
                </c:pt>
                <c:pt idx="3608">
                  <c:v>4.7536874958351119</c:v>
                </c:pt>
                <c:pt idx="3609">
                  <c:v>4.7542428415933813</c:v>
                </c:pt>
                <c:pt idx="3610">
                  <c:v>4.7547981873516507</c:v>
                </c:pt>
                <c:pt idx="3611">
                  <c:v>4.7553535331099201</c:v>
                </c:pt>
                <c:pt idx="3612">
                  <c:v>4.7559088788681896</c:v>
                </c:pt>
                <c:pt idx="3613">
                  <c:v>4.756464224626459</c:v>
                </c:pt>
                <c:pt idx="3614">
                  <c:v>4.7570195703847284</c:v>
                </c:pt>
                <c:pt idx="3615">
                  <c:v>4.7575749161429979</c:v>
                </c:pt>
                <c:pt idx="3616">
                  <c:v>4.7581302619012673</c:v>
                </c:pt>
                <c:pt idx="3617">
                  <c:v>4.7586856076595367</c:v>
                </c:pt>
                <c:pt idx="3618">
                  <c:v>4.7592409534178062</c:v>
                </c:pt>
                <c:pt idx="3619">
                  <c:v>4.7597962991760756</c:v>
                </c:pt>
                <c:pt idx="3620">
                  <c:v>4.760351644934345</c:v>
                </c:pt>
                <c:pt idx="3621">
                  <c:v>4.7609069906926145</c:v>
                </c:pt>
                <c:pt idx="3622">
                  <c:v>4.7614623364508839</c:v>
                </c:pt>
                <c:pt idx="3623">
                  <c:v>4.7620176822091533</c:v>
                </c:pt>
                <c:pt idx="3624">
                  <c:v>4.7625730279674228</c:v>
                </c:pt>
                <c:pt idx="3625">
                  <c:v>4.7631283737256922</c:v>
                </c:pt>
                <c:pt idx="3626">
                  <c:v>4.7636837194839616</c:v>
                </c:pt>
                <c:pt idx="3627">
                  <c:v>4.7642390652422311</c:v>
                </c:pt>
                <c:pt idx="3628">
                  <c:v>4.7647944110005005</c:v>
                </c:pt>
                <c:pt idx="3629">
                  <c:v>4.7653497567587699</c:v>
                </c:pt>
                <c:pt idx="3630">
                  <c:v>4.7659051025170394</c:v>
                </c:pt>
                <c:pt idx="3631">
                  <c:v>4.7664604482753088</c:v>
                </c:pt>
                <c:pt idx="3632">
                  <c:v>4.7670157940335782</c:v>
                </c:pt>
                <c:pt idx="3633">
                  <c:v>4.7675711397918477</c:v>
                </c:pt>
                <c:pt idx="3634">
                  <c:v>4.7681264855501171</c:v>
                </c:pt>
                <c:pt idx="3635">
                  <c:v>4.7686818313083865</c:v>
                </c:pt>
                <c:pt idx="3636">
                  <c:v>4.769237177066656</c:v>
                </c:pt>
                <c:pt idx="3637">
                  <c:v>4.7697925228249254</c:v>
                </c:pt>
                <c:pt idx="3638">
                  <c:v>4.7703478685831948</c:v>
                </c:pt>
                <c:pt idx="3639">
                  <c:v>4.7709032143414642</c:v>
                </c:pt>
                <c:pt idx="3640">
                  <c:v>4.7714585600997337</c:v>
                </c:pt>
                <c:pt idx="3641">
                  <c:v>4.7720139058580031</c:v>
                </c:pt>
                <c:pt idx="3642">
                  <c:v>4.7725692516162725</c:v>
                </c:pt>
                <c:pt idx="3643">
                  <c:v>4.773124597374542</c:v>
                </c:pt>
                <c:pt idx="3644">
                  <c:v>4.7736799431328114</c:v>
                </c:pt>
                <c:pt idx="3645">
                  <c:v>4.7742352888910808</c:v>
                </c:pt>
                <c:pt idx="3646">
                  <c:v>4.7747906346493503</c:v>
                </c:pt>
                <c:pt idx="3647">
                  <c:v>4.7753459804076197</c:v>
                </c:pt>
                <c:pt idx="3648">
                  <c:v>4.7759013261658891</c:v>
                </c:pt>
                <c:pt idx="3649">
                  <c:v>4.7764566719241586</c:v>
                </c:pt>
                <c:pt idx="3650">
                  <c:v>4.777012017682428</c:v>
                </c:pt>
                <c:pt idx="3651">
                  <c:v>4.7775673634406974</c:v>
                </c:pt>
                <c:pt idx="3652">
                  <c:v>4.7781227091989669</c:v>
                </c:pt>
                <c:pt idx="3653">
                  <c:v>4.7786780549572363</c:v>
                </c:pt>
                <c:pt idx="3654">
                  <c:v>4.7792334007155057</c:v>
                </c:pt>
                <c:pt idx="3655">
                  <c:v>4.7797887464737752</c:v>
                </c:pt>
                <c:pt idx="3656">
                  <c:v>4.7803440922320446</c:v>
                </c:pt>
                <c:pt idx="3657">
                  <c:v>4.780899437990314</c:v>
                </c:pt>
                <c:pt idx="3658">
                  <c:v>4.7814547837485835</c:v>
                </c:pt>
                <c:pt idx="3659">
                  <c:v>4.7820101295068529</c:v>
                </c:pt>
                <c:pt idx="3660">
                  <c:v>4.7825654752651223</c:v>
                </c:pt>
                <c:pt idx="3661">
                  <c:v>4.7831208210233918</c:v>
                </c:pt>
                <c:pt idx="3662">
                  <c:v>4.7836761667816612</c:v>
                </c:pt>
                <c:pt idx="3663">
                  <c:v>4.7842315125399306</c:v>
                </c:pt>
                <c:pt idx="3664">
                  <c:v>4.7847868582982001</c:v>
                </c:pt>
                <c:pt idx="3665">
                  <c:v>4.7853422040564695</c:v>
                </c:pt>
                <c:pt idx="3666">
                  <c:v>4.7858975498147389</c:v>
                </c:pt>
                <c:pt idx="3667">
                  <c:v>4.7864528955730083</c:v>
                </c:pt>
                <c:pt idx="3668">
                  <c:v>4.7870082413312778</c:v>
                </c:pt>
                <c:pt idx="3669">
                  <c:v>4.7875635870895472</c:v>
                </c:pt>
                <c:pt idx="3670">
                  <c:v>4.7881189328478166</c:v>
                </c:pt>
                <c:pt idx="3671">
                  <c:v>4.7886742786060861</c:v>
                </c:pt>
                <c:pt idx="3672">
                  <c:v>4.7892296243643555</c:v>
                </c:pt>
                <c:pt idx="3673">
                  <c:v>4.7897849701226249</c:v>
                </c:pt>
                <c:pt idx="3674">
                  <c:v>4.7903403158808944</c:v>
                </c:pt>
                <c:pt idx="3675">
                  <c:v>4.7908956616391638</c:v>
                </c:pt>
                <c:pt idx="3676">
                  <c:v>4.7914510073974332</c:v>
                </c:pt>
                <c:pt idx="3677">
                  <c:v>4.7920063531557027</c:v>
                </c:pt>
                <c:pt idx="3678">
                  <c:v>4.7925616989139721</c:v>
                </c:pt>
                <c:pt idx="3679">
                  <c:v>4.7931170446722415</c:v>
                </c:pt>
                <c:pt idx="3680">
                  <c:v>4.793672390430511</c:v>
                </c:pt>
                <c:pt idx="3681">
                  <c:v>4.7942277361887804</c:v>
                </c:pt>
                <c:pt idx="3682">
                  <c:v>4.7947830819470498</c:v>
                </c:pt>
                <c:pt idx="3683">
                  <c:v>4.7953384277053193</c:v>
                </c:pt>
                <c:pt idx="3684">
                  <c:v>4.7958937734635887</c:v>
                </c:pt>
                <c:pt idx="3685">
                  <c:v>4.7964491192218581</c:v>
                </c:pt>
                <c:pt idx="3686">
                  <c:v>4.7970044649801276</c:v>
                </c:pt>
                <c:pt idx="3687">
                  <c:v>4.797559810738397</c:v>
                </c:pt>
                <c:pt idx="3688">
                  <c:v>4.7981151564966664</c:v>
                </c:pt>
                <c:pt idx="3689">
                  <c:v>4.7986705022549359</c:v>
                </c:pt>
                <c:pt idx="3690">
                  <c:v>4.7992258480132053</c:v>
                </c:pt>
                <c:pt idx="3691">
                  <c:v>4.7997811937714747</c:v>
                </c:pt>
                <c:pt idx="3692">
                  <c:v>4.8003365395297442</c:v>
                </c:pt>
                <c:pt idx="3693">
                  <c:v>4.8008918852880136</c:v>
                </c:pt>
                <c:pt idx="3694">
                  <c:v>4.801447231046283</c:v>
                </c:pt>
                <c:pt idx="3695">
                  <c:v>4.8020025768045524</c:v>
                </c:pt>
                <c:pt idx="3696">
                  <c:v>4.8025579225628219</c:v>
                </c:pt>
                <c:pt idx="3697">
                  <c:v>4.8031132683210913</c:v>
                </c:pt>
                <c:pt idx="3698">
                  <c:v>4.8036686140793607</c:v>
                </c:pt>
                <c:pt idx="3699">
                  <c:v>4.8042239598376302</c:v>
                </c:pt>
                <c:pt idx="3700">
                  <c:v>4.8047793055958996</c:v>
                </c:pt>
                <c:pt idx="3701">
                  <c:v>4.805334651354169</c:v>
                </c:pt>
                <c:pt idx="3702">
                  <c:v>4.8058899971124385</c:v>
                </c:pt>
                <c:pt idx="3703">
                  <c:v>4.8064453428707079</c:v>
                </c:pt>
                <c:pt idx="3704">
                  <c:v>4.8070006886289773</c:v>
                </c:pt>
                <c:pt idx="3705">
                  <c:v>4.8075560343872468</c:v>
                </c:pt>
                <c:pt idx="3706">
                  <c:v>4.8081113801455162</c:v>
                </c:pt>
                <c:pt idx="3707">
                  <c:v>4.8086667259037856</c:v>
                </c:pt>
                <c:pt idx="3708">
                  <c:v>4.8092220716620551</c:v>
                </c:pt>
                <c:pt idx="3709">
                  <c:v>4.8097774174203245</c:v>
                </c:pt>
                <c:pt idx="3710">
                  <c:v>4.8103327631785939</c:v>
                </c:pt>
                <c:pt idx="3711">
                  <c:v>4.8108881089368634</c:v>
                </c:pt>
                <c:pt idx="3712">
                  <c:v>4.8114434546951328</c:v>
                </c:pt>
                <c:pt idx="3713">
                  <c:v>4.8119988004534022</c:v>
                </c:pt>
                <c:pt idx="3714">
                  <c:v>4.8125541462116717</c:v>
                </c:pt>
                <c:pt idx="3715">
                  <c:v>4.8131094919699411</c:v>
                </c:pt>
                <c:pt idx="3716">
                  <c:v>4.8136648377282105</c:v>
                </c:pt>
                <c:pt idx="3717">
                  <c:v>4.81422018348648</c:v>
                </c:pt>
                <c:pt idx="3718">
                  <c:v>4.8147755292447494</c:v>
                </c:pt>
                <c:pt idx="3719">
                  <c:v>4.8153308750030188</c:v>
                </c:pt>
                <c:pt idx="3720">
                  <c:v>4.8158862207612883</c:v>
                </c:pt>
                <c:pt idx="3721">
                  <c:v>4.8164415665195577</c:v>
                </c:pt>
                <c:pt idx="3722">
                  <c:v>4.8169969122778271</c:v>
                </c:pt>
                <c:pt idx="3723">
                  <c:v>4.8175522580360965</c:v>
                </c:pt>
                <c:pt idx="3724">
                  <c:v>4.818107603794366</c:v>
                </c:pt>
                <c:pt idx="3725">
                  <c:v>4.8186629495526354</c:v>
                </c:pt>
                <c:pt idx="3726">
                  <c:v>4.8192182953109048</c:v>
                </c:pt>
                <c:pt idx="3727">
                  <c:v>4.8197736410691743</c:v>
                </c:pt>
                <c:pt idx="3728">
                  <c:v>4.8203289868274437</c:v>
                </c:pt>
                <c:pt idx="3729">
                  <c:v>4.8208843325857131</c:v>
                </c:pt>
                <c:pt idx="3730">
                  <c:v>4.8214396783439826</c:v>
                </c:pt>
                <c:pt idx="3731">
                  <c:v>4.821995024102252</c:v>
                </c:pt>
                <c:pt idx="3732">
                  <c:v>4.8225503698605214</c:v>
                </c:pt>
                <c:pt idx="3733">
                  <c:v>4.8231057156187909</c:v>
                </c:pt>
                <c:pt idx="3734">
                  <c:v>4.8236610613770603</c:v>
                </c:pt>
                <c:pt idx="3735">
                  <c:v>4.8242164071353297</c:v>
                </c:pt>
                <c:pt idx="3736">
                  <c:v>4.8247717528935992</c:v>
                </c:pt>
                <c:pt idx="3737">
                  <c:v>4.8253270986518686</c:v>
                </c:pt>
                <c:pt idx="3738">
                  <c:v>4.825882444410138</c:v>
                </c:pt>
                <c:pt idx="3739">
                  <c:v>4.8264377901684075</c:v>
                </c:pt>
                <c:pt idx="3740">
                  <c:v>4.8269931359266769</c:v>
                </c:pt>
                <c:pt idx="3741">
                  <c:v>4.8275484816849463</c:v>
                </c:pt>
                <c:pt idx="3742">
                  <c:v>4.8281038274432158</c:v>
                </c:pt>
                <c:pt idx="3743">
                  <c:v>4.8286591732014852</c:v>
                </c:pt>
                <c:pt idx="3744">
                  <c:v>4.8292145189597546</c:v>
                </c:pt>
                <c:pt idx="3745">
                  <c:v>4.8297698647180241</c:v>
                </c:pt>
                <c:pt idx="3746">
                  <c:v>4.8303252104762935</c:v>
                </c:pt>
                <c:pt idx="3747">
                  <c:v>4.8308805562345629</c:v>
                </c:pt>
                <c:pt idx="3748">
                  <c:v>4.8314359019928323</c:v>
                </c:pt>
                <c:pt idx="3749">
                  <c:v>4.8319912477511018</c:v>
                </c:pt>
                <c:pt idx="3750">
                  <c:v>4.8325465935093712</c:v>
                </c:pt>
                <c:pt idx="3751">
                  <c:v>4.8331019392676406</c:v>
                </c:pt>
                <c:pt idx="3752">
                  <c:v>4.8336572850259101</c:v>
                </c:pt>
                <c:pt idx="3753">
                  <c:v>4.8342126307841795</c:v>
                </c:pt>
                <c:pt idx="3754">
                  <c:v>4.8347679765424489</c:v>
                </c:pt>
                <c:pt idx="3755">
                  <c:v>4.8353233223007184</c:v>
                </c:pt>
                <c:pt idx="3756">
                  <c:v>4.8358786680589878</c:v>
                </c:pt>
                <c:pt idx="3757">
                  <c:v>4.8364340138172572</c:v>
                </c:pt>
                <c:pt idx="3758">
                  <c:v>4.8369893595755267</c:v>
                </c:pt>
                <c:pt idx="3759">
                  <c:v>4.8375447053337961</c:v>
                </c:pt>
                <c:pt idx="3760">
                  <c:v>4.8381000510920655</c:v>
                </c:pt>
                <c:pt idx="3761">
                  <c:v>4.838655396850335</c:v>
                </c:pt>
                <c:pt idx="3762">
                  <c:v>4.8392107426086044</c:v>
                </c:pt>
                <c:pt idx="3763">
                  <c:v>4.8397660883668738</c:v>
                </c:pt>
                <c:pt idx="3764">
                  <c:v>4.8403214341251433</c:v>
                </c:pt>
                <c:pt idx="3765">
                  <c:v>4.8408767798834127</c:v>
                </c:pt>
                <c:pt idx="3766">
                  <c:v>4.8414321256416821</c:v>
                </c:pt>
                <c:pt idx="3767">
                  <c:v>4.8419874713999516</c:v>
                </c:pt>
                <c:pt idx="3768">
                  <c:v>4.842542817158221</c:v>
                </c:pt>
                <c:pt idx="3769">
                  <c:v>4.8430981629164904</c:v>
                </c:pt>
                <c:pt idx="3770">
                  <c:v>4.8436535086747599</c:v>
                </c:pt>
                <c:pt idx="3771">
                  <c:v>4.8442088544330293</c:v>
                </c:pt>
                <c:pt idx="3772">
                  <c:v>4.8447642001912987</c:v>
                </c:pt>
                <c:pt idx="3773">
                  <c:v>4.8453195459495682</c:v>
                </c:pt>
                <c:pt idx="3774">
                  <c:v>4.8458748917078376</c:v>
                </c:pt>
                <c:pt idx="3775">
                  <c:v>4.846430237466107</c:v>
                </c:pt>
                <c:pt idx="3776">
                  <c:v>4.8469855832243764</c:v>
                </c:pt>
                <c:pt idx="3777">
                  <c:v>4.8475409289826459</c:v>
                </c:pt>
                <c:pt idx="3778">
                  <c:v>4.8480962747409153</c:v>
                </c:pt>
                <c:pt idx="3779">
                  <c:v>4.8486516204991847</c:v>
                </c:pt>
                <c:pt idx="3780">
                  <c:v>4.8492069662574542</c:v>
                </c:pt>
                <c:pt idx="3781">
                  <c:v>4.8497623120157236</c:v>
                </c:pt>
                <c:pt idx="3782">
                  <c:v>4.850317657773993</c:v>
                </c:pt>
                <c:pt idx="3783">
                  <c:v>4.8508730035322625</c:v>
                </c:pt>
                <c:pt idx="3784">
                  <c:v>4.8514283492905319</c:v>
                </c:pt>
                <c:pt idx="3785">
                  <c:v>4.8519836950488013</c:v>
                </c:pt>
                <c:pt idx="3786">
                  <c:v>4.8525390408070708</c:v>
                </c:pt>
                <c:pt idx="3787">
                  <c:v>4.8530943865653402</c:v>
                </c:pt>
                <c:pt idx="3788">
                  <c:v>4.8536497323236096</c:v>
                </c:pt>
                <c:pt idx="3789">
                  <c:v>4.8542050780818791</c:v>
                </c:pt>
                <c:pt idx="3790">
                  <c:v>4.8547604238401485</c:v>
                </c:pt>
                <c:pt idx="3791">
                  <c:v>4.8553157695984179</c:v>
                </c:pt>
                <c:pt idx="3792">
                  <c:v>4.8558711153566874</c:v>
                </c:pt>
                <c:pt idx="3793">
                  <c:v>4.8564264611149568</c:v>
                </c:pt>
                <c:pt idx="3794">
                  <c:v>4.8569818068732262</c:v>
                </c:pt>
                <c:pt idx="3795">
                  <c:v>4.8575371526314957</c:v>
                </c:pt>
                <c:pt idx="3796">
                  <c:v>4.8580924983897651</c:v>
                </c:pt>
                <c:pt idx="3797">
                  <c:v>4.8586478441480345</c:v>
                </c:pt>
                <c:pt idx="3798">
                  <c:v>4.859203189906304</c:v>
                </c:pt>
                <c:pt idx="3799">
                  <c:v>4.8597585356645734</c:v>
                </c:pt>
                <c:pt idx="3800">
                  <c:v>4.8603138814228428</c:v>
                </c:pt>
                <c:pt idx="3801">
                  <c:v>4.8608692271811123</c:v>
                </c:pt>
                <c:pt idx="3802">
                  <c:v>4.8614245729393817</c:v>
                </c:pt>
                <c:pt idx="3803">
                  <c:v>4.8619799186976511</c:v>
                </c:pt>
                <c:pt idx="3804">
                  <c:v>4.8625352644559205</c:v>
                </c:pt>
                <c:pt idx="3805">
                  <c:v>4.86309061021419</c:v>
                </c:pt>
                <c:pt idx="3806">
                  <c:v>4.8636459559724594</c:v>
                </c:pt>
                <c:pt idx="3807">
                  <c:v>4.8642013017307288</c:v>
                </c:pt>
                <c:pt idx="3808">
                  <c:v>4.8647566474889983</c:v>
                </c:pt>
                <c:pt idx="3809">
                  <c:v>4.8653119932472677</c:v>
                </c:pt>
                <c:pt idx="3810">
                  <c:v>4.8658673390055371</c:v>
                </c:pt>
                <c:pt idx="3811">
                  <c:v>4.8664226847638066</c:v>
                </c:pt>
                <c:pt idx="3812">
                  <c:v>4.866978030522076</c:v>
                </c:pt>
                <c:pt idx="3813">
                  <c:v>4.8675333762803454</c:v>
                </c:pt>
                <c:pt idx="3814">
                  <c:v>4.8680887220386149</c:v>
                </c:pt>
                <c:pt idx="3815">
                  <c:v>4.8686440677968843</c:v>
                </c:pt>
                <c:pt idx="3816">
                  <c:v>4.8691994135551537</c:v>
                </c:pt>
                <c:pt idx="3817">
                  <c:v>4.8697547593134232</c:v>
                </c:pt>
                <c:pt idx="3818">
                  <c:v>4.8703101050716926</c:v>
                </c:pt>
                <c:pt idx="3819">
                  <c:v>4.870865450829962</c:v>
                </c:pt>
                <c:pt idx="3820">
                  <c:v>4.8714207965882315</c:v>
                </c:pt>
                <c:pt idx="3821">
                  <c:v>4.8719761423465009</c:v>
                </c:pt>
                <c:pt idx="3822">
                  <c:v>4.8725314881047703</c:v>
                </c:pt>
                <c:pt idx="3823">
                  <c:v>4.8730868338630398</c:v>
                </c:pt>
                <c:pt idx="3824">
                  <c:v>4.8736421796213092</c:v>
                </c:pt>
                <c:pt idx="3825">
                  <c:v>4.8741975253795786</c:v>
                </c:pt>
                <c:pt idx="3826">
                  <c:v>4.8747528711378481</c:v>
                </c:pt>
                <c:pt idx="3827">
                  <c:v>4.8753082168961175</c:v>
                </c:pt>
                <c:pt idx="3828">
                  <c:v>4.8758635626543869</c:v>
                </c:pt>
                <c:pt idx="3829">
                  <c:v>4.8764189084126564</c:v>
                </c:pt>
                <c:pt idx="3830">
                  <c:v>4.8769742541709258</c:v>
                </c:pt>
                <c:pt idx="3831">
                  <c:v>4.8775295999291952</c:v>
                </c:pt>
                <c:pt idx="3832">
                  <c:v>4.8780849456874646</c:v>
                </c:pt>
                <c:pt idx="3833">
                  <c:v>4.8786402914457341</c:v>
                </c:pt>
                <c:pt idx="3834">
                  <c:v>4.8791956372040035</c:v>
                </c:pt>
                <c:pt idx="3835">
                  <c:v>4.8797509829622729</c:v>
                </c:pt>
                <c:pt idx="3836">
                  <c:v>4.8803063287205424</c:v>
                </c:pt>
                <c:pt idx="3837">
                  <c:v>4.8808616744788118</c:v>
                </c:pt>
                <c:pt idx="3838">
                  <c:v>4.8814170202370812</c:v>
                </c:pt>
                <c:pt idx="3839">
                  <c:v>4.8819723659953507</c:v>
                </c:pt>
                <c:pt idx="3840">
                  <c:v>4.8825277117536201</c:v>
                </c:pt>
                <c:pt idx="3841">
                  <c:v>4.8830830575118895</c:v>
                </c:pt>
                <c:pt idx="3842">
                  <c:v>4.883638403270159</c:v>
                </c:pt>
                <c:pt idx="3843">
                  <c:v>4.8841937490284284</c:v>
                </c:pt>
                <c:pt idx="3844">
                  <c:v>4.8847490947866978</c:v>
                </c:pt>
                <c:pt idx="3845">
                  <c:v>4.8853044405449673</c:v>
                </c:pt>
                <c:pt idx="3846">
                  <c:v>4.8858597863032367</c:v>
                </c:pt>
                <c:pt idx="3847">
                  <c:v>4.8864151320615061</c:v>
                </c:pt>
                <c:pt idx="3848">
                  <c:v>4.8869704778197756</c:v>
                </c:pt>
                <c:pt idx="3849">
                  <c:v>4.887525823578045</c:v>
                </c:pt>
                <c:pt idx="3850">
                  <c:v>4.8880811693363144</c:v>
                </c:pt>
                <c:pt idx="3851">
                  <c:v>4.8886365150945839</c:v>
                </c:pt>
                <c:pt idx="3852">
                  <c:v>4.8891918608528533</c:v>
                </c:pt>
                <c:pt idx="3853">
                  <c:v>4.8897472066111227</c:v>
                </c:pt>
                <c:pt idx="3854">
                  <c:v>4.8903025523693922</c:v>
                </c:pt>
                <c:pt idx="3855">
                  <c:v>4.8908578981276616</c:v>
                </c:pt>
                <c:pt idx="3856">
                  <c:v>4.891413243885931</c:v>
                </c:pt>
                <c:pt idx="3857">
                  <c:v>4.8919685896442004</c:v>
                </c:pt>
                <c:pt idx="3858">
                  <c:v>4.8925239354024699</c:v>
                </c:pt>
                <c:pt idx="3859">
                  <c:v>4.8930792811607393</c:v>
                </c:pt>
                <c:pt idx="3860">
                  <c:v>4.8936346269190087</c:v>
                </c:pt>
                <c:pt idx="3861">
                  <c:v>4.8941899726772782</c:v>
                </c:pt>
                <c:pt idx="3862">
                  <c:v>4.8947453184355476</c:v>
                </c:pt>
                <c:pt idx="3863">
                  <c:v>4.895300664193817</c:v>
                </c:pt>
                <c:pt idx="3864">
                  <c:v>4.8958560099520865</c:v>
                </c:pt>
                <c:pt idx="3865">
                  <c:v>4.8964113557103559</c:v>
                </c:pt>
                <c:pt idx="3866">
                  <c:v>4.8969667014686253</c:v>
                </c:pt>
                <c:pt idx="3867">
                  <c:v>4.8975220472268948</c:v>
                </c:pt>
                <c:pt idx="3868">
                  <c:v>4.8980773929851642</c:v>
                </c:pt>
                <c:pt idx="3869">
                  <c:v>4.8986327387434336</c:v>
                </c:pt>
                <c:pt idx="3870">
                  <c:v>4.8991880845017031</c:v>
                </c:pt>
                <c:pt idx="3871">
                  <c:v>4.8997434302599725</c:v>
                </c:pt>
                <c:pt idx="3872">
                  <c:v>4.9002987760182419</c:v>
                </c:pt>
                <c:pt idx="3873">
                  <c:v>4.9008541217765114</c:v>
                </c:pt>
                <c:pt idx="3874">
                  <c:v>4.9014094675347808</c:v>
                </c:pt>
                <c:pt idx="3875">
                  <c:v>4.9019648132930502</c:v>
                </c:pt>
                <c:pt idx="3876">
                  <c:v>4.9025201590513197</c:v>
                </c:pt>
                <c:pt idx="3877">
                  <c:v>4.9030755048095891</c:v>
                </c:pt>
                <c:pt idx="3878">
                  <c:v>4.9036308505678585</c:v>
                </c:pt>
                <c:pt idx="3879">
                  <c:v>4.904186196326128</c:v>
                </c:pt>
                <c:pt idx="3880">
                  <c:v>4.9047415420843974</c:v>
                </c:pt>
                <c:pt idx="3881">
                  <c:v>4.9052968878426668</c:v>
                </c:pt>
                <c:pt idx="3882">
                  <c:v>4.9058522336009363</c:v>
                </c:pt>
                <c:pt idx="3883">
                  <c:v>4.9064075793592057</c:v>
                </c:pt>
                <c:pt idx="3884">
                  <c:v>4.9069629251174751</c:v>
                </c:pt>
                <c:pt idx="3885">
                  <c:v>4.9075182708757445</c:v>
                </c:pt>
                <c:pt idx="3886">
                  <c:v>4.908073616634014</c:v>
                </c:pt>
                <c:pt idx="3887">
                  <c:v>4.9086289623922834</c:v>
                </c:pt>
                <c:pt idx="3888">
                  <c:v>4.9091843081505528</c:v>
                </c:pt>
                <c:pt idx="3889">
                  <c:v>4.9097396539088223</c:v>
                </c:pt>
                <c:pt idx="3890">
                  <c:v>4.9102949996670917</c:v>
                </c:pt>
                <c:pt idx="3891">
                  <c:v>4.9108503454253611</c:v>
                </c:pt>
                <c:pt idx="3892">
                  <c:v>4.9114056911836306</c:v>
                </c:pt>
                <c:pt idx="3893">
                  <c:v>4.9119610369419</c:v>
                </c:pt>
                <c:pt idx="3894">
                  <c:v>4.9125163827001694</c:v>
                </c:pt>
                <c:pt idx="3895">
                  <c:v>4.9130717284584389</c:v>
                </c:pt>
                <c:pt idx="3896">
                  <c:v>4.9136270742167083</c:v>
                </c:pt>
                <c:pt idx="3897">
                  <c:v>4.9141824199749777</c:v>
                </c:pt>
                <c:pt idx="3898">
                  <c:v>4.9147377657332472</c:v>
                </c:pt>
                <c:pt idx="3899">
                  <c:v>4.9152931114915166</c:v>
                </c:pt>
                <c:pt idx="3900">
                  <c:v>4.915848457249786</c:v>
                </c:pt>
                <c:pt idx="3901">
                  <c:v>4.9164038030080555</c:v>
                </c:pt>
                <c:pt idx="3902">
                  <c:v>4.9169591487663249</c:v>
                </c:pt>
                <c:pt idx="3903">
                  <c:v>4.9175144945245943</c:v>
                </c:pt>
                <c:pt idx="3904">
                  <c:v>4.9180698402828638</c:v>
                </c:pt>
                <c:pt idx="3905">
                  <c:v>4.9186251860411332</c:v>
                </c:pt>
                <c:pt idx="3906">
                  <c:v>4.9191805317994026</c:v>
                </c:pt>
                <c:pt idx="3907">
                  <c:v>4.9197358775576721</c:v>
                </c:pt>
                <c:pt idx="3908">
                  <c:v>4.9202912233159415</c:v>
                </c:pt>
                <c:pt idx="3909">
                  <c:v>4.9208465690742109</c:v>
                </c:pt>
                <c:pt idx="3910">
                  <c:v>4.9214019148324804</c:v>
                </c:pt>
                <c:pt idx="3911">
                  <c:v>4.9219572605907498</c:v>
                </c:pt>
                <c:pt idx="3912">
                  <c:v>4.9225126063490192</c:v>
                </c:pt>
                <c:pt idx="3913">
                  <c:v>4.9230679521072886</c:v>
                </c:pt>
                <c:pt idx="3914">
                  <c:v>4.9236232978655581</c:v>
                </c:pt>
                <c:pt idx="3915">
                  <c:v>4.9241786436238275</c:v>
                </c:pt>
                <c:pt idx="3916">
                  <c:v>4.9247339893820969</c:v>
                </c:pt>
                <c:pt idx="3917">
                  <c:v>4.9252893351403664</c:v>
                </c:pt>
                <c:pt idx="3918">
                  <c:v>4.9258446808986358</c:v>
                </c:pt>
                <c:pt idx="3919">
                  <c:v>4.9264000266569052</c:v>
                </c:pt>
                <c:pt idx="3920">
                  <c:v>4.9269553724151747</c:v>
                </c:pt>
                <c:pt idx="3921">
                  <c:v>4.9275107181734441</c:v>
                </c:pt>
                <c:pt idx="3922">
                  <c:v>4.9280660639317135</c:v>
                </c:pt>
                <c:pt idx="3923">
                  <c:v>4.928621409689983</c:v>
                </c:pt>
                <c:pt idx="3924">
                  <c:v>4.9291767554482524</c:v>
                </c:pt>
                <c:pt idx="3925">
                  <c:v>4.9297321012065218</c:v>
                </c:pt>
                <c:pt idx="3926">
                  <c:v>4.9302874469647913</c:v>
                </c:pt>
                <c:pt idx="3927">
                  <c:v>4.9308427927230607</c:v>
                </c:pt>
                <c:pt idx="3928">
                  <c:v>4.9313981384813301</c:v>
                </c:pt>
                <c:pt idx="3929">
                  <c:v>4.9319534842395996</c:v>
                </c:pt>
                <c:pt idx="3930">
                  <c:v>4.932508829997869</c:v>
                </c:pt>
                <c:pt idx="3931">
                  <c:v>4.9330641757561384</c:v>
                </c:pt>
                <c:pt idx="3932">
                  <c:v>4.9336195215144079</c:v>
                </c:pt>
                <c:pt idx="3933">
                  <c:v>4.9341748672726773</c:v>
                </c:pt>
                <c:pt idx="3934">
                  <c:v>4.9347302130309467</c:v>
                </c:pt>
                <c:pt idx="3935">
                  <c:v>4.9352855587892162</c:v>
                </c:pt>
                <c:pt idx="3936">
                  <c:v>4.9358409045474856</c:v>
                </c:pt>
                <c:pt idx="3937">
                  <c:v>4.936396250305755</c:v>
                </c:pt>
                <c:pt idx="3938">
                  <c:v>4.9369515960640245</c:v>
                </c:pt>
                <c:pt idx="3939">
                  <c:v>4.9375069418222939</c:v>
                </c:pt>
                <c:pt idx="3940">
                  <c:v>4.9380622875805633</c:v>
                </c:pt>
                <c:pt idx="3941">
                  <c:v>4.9386176333388327</c:v>
                </c:pt>
                <c:pt idx="3942">
                  <c:v>4.9391729790971022</c:v>
                </c:pt>
                <c:pt idx="3943">
                  <c:v>4.9397283248553716</c:v>
                </c:pt>
                <c:pt idx="3944">
                  <c:v>4.940283670613641</c:v>
                </c:pt>
                <c:pt idx="3945">
                  <c:v>4.9408390163719105</c:v>
                </c:pt>
                <c:pt idx="3946">
                  <c:v>4.9413943621301799</c:v>
                </c:pt>
                <c:pt idx="3947">
                  <c:v>4.9419497078884493</c:v>
                </c:pt>
                <c:pt idx="3948">
                  <c:v>4.9425050536467188</c:v>
                </c:pt>
                <c:pt idx="3949">
                  <c:v>4.9430603994049882</c:v>
                </c:pt>
                <c:pt idx="3950">
                  <c:v>4.9436157451632576</c:v>
                </c:pt>
                <c:pt idx="3951">
                  <c:v>4.9441710909215271</c:v>
                </c:pt>
                <c:pt idx="3952">
                  <c:v>4.9447264366797965</c:v>
                </c:pt>
                <c:pt idx="3953">
                  <c:v>4.9452817824380659</c:v>
                </c:pt>
                <c:pt idx="3954">
                  <c:v>4.9458371281963354</c:v>
                </c:pt>
                <c:pt idx="3955">
                  <c:v>4.9463924739546048</c:v>
                </c:pt>
                <c:pt idx="3956">
                  <c:v>4.9469478197128742</c:v>
                </c:pt>
                <c:pt idx="3957">
                  <c:v>4.9475031654711437</c:v>
                </c:pt>
                <c:pt idx="3958">
                  <c:v>4.9480585112294131</c:v>
                </c:pt>
                <c:pt idx="3959">
                  <c:v>4.9486138569876825</c:v>
                </c:pt>
                <c:pt idx="3960">
                  <c:v>4.949169202745952</c:v>
                </c:pt>
                <c:pt idx="3961">
                  <c:v>4.9497245485042214</c:v>
                </c:pt>
                <c:pt idx="3962">
                  <c:v>4.9502798942624908</c:v>
                </c:pt>
                <c:pt idx="3963">
                  <c:v>4.9508352400207603</c:v>
                </c:pt>
                <c:pt idx="3964">
                  <c:v>4.9513905857790297</c:v>
                </c:pt>
                <c:pt idx="3965">
                  <c:v>4.9519459315372991</c:v>
                </c:pt>
                <c:pt idx="3966">
                  <c:v>4.9525012772955685</c:v>
                </c:pt>
                <c:pt idx="3967">
                  <c:v>4.953056623053838</c:v>
                </c:pt>
                <c:pt idx="3968">
                  <c:v>4.9536119688121074</c:v>
                </c:pt>
                <c:pt idx="3969">
                  <c:v>4.9541673145703768</c:v>
                </c:pt>
                <c:pt idx="3970">
                  <c:v>4.9547226603286463</c:v>
                </c:pt>
                <c:pt idx="3971">
                  <c:v>4.9552780060869157</c:v>
                </c:pt>
                <c:pt idx="3972">
                  <c:v>4.9558333518451851</c:v>
                </c:pt>
                <c:pt idx="3973">
                  <c:v>4.9563886976034546</c:v>
                </c:pt>
                <c:pt idx="3974">
                  <c:v>4.956944043361724</c:v>
                </c:pt>
                <c:pt idx="3975">
                  <c:v>4.9574993891199934</c:v>
                </c:pt>
                <c:pt idx="3976">
                  <c:v>4.9580547348782629</c:v>
                </c:pt>
                <c:pt idx="3977">
                  <c:v>4.9586100806365323</c:v>
                </c:pt>
                <c:pt idx="3978">
                  <c:v>4.9591654263948017</c:v>
                </c:pt>
                <c:pt idx="3979">
                  <c:v>4.9597207721530712</c:v>
                </c:pt>
                <c:pt idx="3980">
                  <c:v>4.9602761179113406</c:v>
                </c:pt>
                <c:pt idx="3981">
                  <c:v>4.96083146366961</c:v>
                </c:pt>
                <c:pt idx="3982">
                  <c:v>4.9613868094278795</c:v>
                </c:pt>
                <c:pt idx="3983">
                  <c:v>4.9619421551861489</c:v>
                </c:pt>
                <c:pt idx="3984">
                  <c:v>4.9624975009444183</c:v>
                </c:pt>
                <c:pt idx="3985">
                  <c:v>4.9630528467026878</c:v>
                </c:pt>
                <c:pt idx="3986">
                  <c:v>4.9636081924609572</c:v>
                </c:pt>
                <c:pt idx="3987">
                  <c:v>4.9641635382192266</c:v>
                </c:pt>
                <c:pt idx="3988">
                  <c:v>4.9647188839774961</c:v>
                </c:pt>
                <c:pt idx="3989">
                  <c:v>4.9652742297357655</c:v>
                </c:pt>
                <c:pt idx="3990">
                  <c:v>4.9658295754940349</c:v>
                </c:pt>
                <c:pt idx="3991">
                  <c:v>4.9663849212523044</c:v>
                </c:pt>
                <c:pt idx="3992">
                  <c:v>4.9669402670105738</c:v>
                </c:pt>
                <c:pt idx="3993">
                  <c:v>4.9674956127688432</c:v>
                </c:pt>
                <c:pt idx="3994">
                  <c:v>4.9680509585271126</c:v>
                </c:pt>
                <c:pt idx="3995">
                  <c:v>4.9686063042853821</c:v>
                </c:pt>
                <c:pt idx="3996">
                  <c:v>4.9691616500436515</c:v>
                </c:pt>
                <c:pt idx="3997">
                  <c:v>4.9697169958019209</c:v>
                </c:pt>
                <c:pt idx="3998">
                  <c:v>4.9702723415601904</c:v>
                </c:pt>
                <c:pt idx="3999">
                  <c:v>4.9708276873184598</c:v>
                </c:pt>
                <c:pt idx="4000">
                  <c:v>4.9713830330767292</c:v>
                </c:pt>
                <c:pt idx="4001">
                  <c:v>4.9719383788349987</c:v>
                </c:pt>
                <c:pt idx="4002">
                  <c:v>4.9724937245932681</c:v>
                </c:pt>
                <c:pt idx="4003">
                  <c:v>4.9730490703515375</c:v>
                </c:pt>
                <c:pt idx="4004">
                  <c:v>4.973604416109807</c:v>
                </c:pt>
                <c:pt idx="4005">
                  <c:v>4.9741597618680764</c:v>
                </c:pt>
                <c:pt idx="4006">
                  <c:v>4.9747151076263458</c:v>
                </c:pt>
                <c:pt idx="4007">
                  <c:v>4.9752704533846153</c:v>
                </c:pt>
                <c:pt idx="4008">
                  <c:v>4.9758257991428847</c:v>
                </c:pt>
                <c:pt idx="4009">
                  <c:v>4.9763811449011541</c:v>
                </c:pt>
                <c:pt idx="4010">
                  <c:v>4.9769364906594236</c:v>
                </c:pt>
                <c:pt idx="4011">
                  <c:v>4.977491836417693</c:v>
                </c:pt>
                <c:pt idx="4012">
                  <c:v>4.9780471821759624</c:v>
                </c:pt>
                <c:pt idx="4013">
                  <c:v>4.9786025279342319</c:v>
                </c:pt>
                <c:pt idx="4014">
                  <c:v>4.9791578736925013</c:v>
                </c:pt>
                <c:pt idx="4015">
                  <c:v>4.9797132194507707</c:v>
                </c:pt>
                <c:pt idx="4016">
                  <c:v>4.9802685652090402</c:v>
                </c:pt>
                <c:pt idx="4017">
                  <c:v>4.9808239109673096</c:v>
                </c:pt>
                <c:pt idx="4018">
                  <c:v>4.981379256725579</c:v>
                </c:pt>
                <c:pt idx="4019">
                  <c:v>4.9819346024838485</c:v>
                </c:pt>
                <c:pt idx="4020">
                  <c:v>4.9824899482421179</c:v>
                </c:pt>
                <c:pt idx="4021">
                  <c:v>4.9830452940003873</c:v>
                </c:pt>
                <c:pt idx="4022">
                  <c:v>4.9836006397586567</c:v>
                </c:pt>
                <c:pt idx="4023">
                  <c:v>4.9841559855169262</c:v>
                </c:pt>
                <c:pt idx="4024">
                  <c:v>4.9847113312751956</c:v>
                </c:pt>
                <c:pt idx="4025">
                  <c:v>4.985266677033465</c:v>
                </c:pt>
                <c:pt idx="4026">
                  <c:v>4.9858220227917345</c:v>
                </c:pt>
                <c:pt idx="4027">
                  <c:v>4.9863773685500039</c:v>
                </c:pt>
                <c:pt idx="4028">
                  <c:v>4.9869327143082733</c:v>
                </c:pt>
                <c:pt idx="4029">
                  <c:v>4.9874880600665428</c:v>
                </c:pt>
                <c:pt idx="4030">
                  <c:v>4.9880434058248122</c:v>
                </c:pt>
                <c:pt idx="4031">
                  <c:v>4.9885987515830816</c:v>
                </c:pt>
                <c:pt idx="4032">
                  <c:v>4.9891540973413511</c:v>
                </c:pt>
                <c:pt idx="4033">
                  <c:v>4.9897094430996205</c:v>
                </c:pt>
                <c:pt idx="4034">
                  <c:v>4.9902647888578899</c:v>
                </c:pt>
                <c:pt idx="4035">
                  <c:v>4.9908201346161594</c:v>
                </c:pt>
                <c:pt idx="4036">
                  <c:v>4.9913754803744288</c:v>
                </c:pt>
                <c:pt idx="4037">
                  <c:v>4.9919308261326982</c:v>
                </c:pt>
                <c:pt idx="4038">
                  <c:v>4.9924861718909677</c:v>
                </c:pt>
                <c:pt idx="4039">
                  <c:v>4.9930415176492371</c:v>
                </c:pt>
                <c:pt idx="4040">
                  <c:v>4.9935968634075065</c:v>
                </c:pt>
                <c:pt idx="4041">
                  <c:v>4.994152209165776</c:v>
                </c:pt>
                <c:pt idx="4042">
                  <c:v>4.9947075549240454</c:v>
                </c:pt>
                <c:pt idx="4043">
                  <c:v>4.9952629006823148</c:v>
                </c:pt>
                <c:pt idx="4044">
                  <c:v>4.9958182464405843</c:v>
                </c:pt>
                <c:pt idx="4045">
                  <c:v>4.9963735921988537</c:v>
                </c:pt>
                <c:pt idx="4046">
                  <c:v>4.9969289379571231</c:v>
                </c:pt>
                <c:pt idx="4047">
                  <c:v>4.9974842837153926</c:v>
                </c:pt>
                <c:pt idx="4048">
                  <c:v>4.998039629473662</c:v>
                </c:pt>
                <c:pt idx="4049">
                  <c:v>4.9985949752319314</c:v>
                </c:pt>
                <c:pt idx="4050">
                  <c:v>4.9991503209902008</c:v>
                </c:pt>
                <c:pt idx="4051">
                  <c:v>4.9997056667484703</c:v>
                </c:pt>
                <c:pt idx="4052">
                  <c:v>5.0002610125067397</c:v>
                </c:pt>
                <c:pt idx="4053">
                  <c:v>5.0008163582650091</c:v>
                </c:pt>
                <c:pt idx="4054">
                  <c:v>5.0013717040232786</c:v>
                </c:pt>
                <c:pt idx="4055">
                  <c:v>5.001927049781548</c:v>
                </c:pt>
                <c:pt idx="4056">
                  <c:v>5.0024823955398174</c:v>
                </c:pt>
                <c:pt idx="4057">
                  <c:v>5.0030377412980869</c:v>
                </c:pt>
                <c:pt idx="4058">
                  <c:v>5.0035930870563563</c:v>
                </c:pt>
                <c:pt idx="4059">
                  <c:v>5.0041484328146257</c:v>
                </c:pt>
                <c:pt idx="4060">
                  <c:v>5.0047037785728952</c:v>
                </c:pt>
                <c:pt idx="4061">
                  <c:v>5.0052591243311646</c:v>
                </c:pt>
                <c:pt idx="4062">
                  <c:v>5.005814470089434</c:v>
                </c:pt>
                <c:pt idx="4063">
                  <c:v>5.0063698158477035</c:v>
                </c:pt>
                <c:pt idx="4064">
                  <c:v>5.0069251616059729</c:v>
                </c:pt>
                <c:pt idx="4065">
                  <c:v>5.0074805073642423</c:v>
                </c:pt>
                <c:pt idx="4066">
                  <c:v>5.0080358531225118</c:v>
                </c:pt>
                <c:pt idx="4067">
                  <c:v>5.0085911988807812</c:v>
                </c:pt>
                <c:pt idx="4068">
                  <c:v>5.0091465446390506</c:v>
                </c:pt>
                <c:pt idx="4069">
                  <c:v>5.0097018903973201</c:v>
                </c:pt>
                <c:pt idx="4070">
                  <c:v>5.0102572361555895</c:v>
                </c:pt>
                <c:pt idx="4071">
                  <c:v>5.0108125819138589</c:v>
                </c:pt>
                <c:pt idx="4072">
                  <c:v>5.0113679276721284</c:v>
                </c:pt>
                <c:pt idx="4073">
                  <c:v>5.0119232734303978</c:v>
                </c:pt>
                <c:pt idx="4074">
                  <c:v>5.0124786191886672</c:v>
                </c:pt>
                <c:pt idx="4075">
                  <c:v>5.0130339649469366</c:v>
                </c:pt>
                <c:pt idx="4076">
                  <c:v>5.0135893107052061</c:v>
                </c:pt>
                <c:pt idx="4077">
                  <c:v>5.0141446564634755</c:v>
                </c:pt>
                <c:pt idx="4078">
                  <c:v>5.0147000022217449</c:v>
                </c:pt>
                <c:pt idx="4079">
                  <c:v>5.0152553479800144</c:v>
                </c:pt>
                <c:pt idx="4080">
                  <c:v>5.0158106937382838</c:v>
                </c:pt>
                <c:pt idx="4081">
                  <c:v>5.0163660394965532</c:v>
                </c:pt>
                <c:pt idx="4082">
                  <c:v>5.0169213852548227</c:v>
                </c:pt>
                <c:pt idx="4083">
                  <c:v>5.0174767310130921</c:v>
                </c:pt>
                <c:pt idx="4084">
                  <c:v>5.0180320767713615</c:v>
                </c:pt>
                <c:pt idx="4085">
                  <c:v>5.018587422529631</c:v>
                </c:pt>
                <c:pt idx="4086">
                  <c:v>5.0191427682879004</c:v>
                </c:pt>
                <c:pt idx="4087">
                  <c:v>5.0196981140461698</c:v>
                </c:pt>
                <c:pt idx="4088">
                  <c:v>5.0202534598044393</c:v>
                </c:pt>
                <c:pt idx="4089">
                  <c:v>5.0208088055627087</c:v>
                </c:pt>
                <c:pt idx="4090">
                  <c:v>5.0213641513209781</c:v>
                </c:pt>
                <c:pt idx="4091">
                  <c:v>5.0219194970792476</c:v>
                </c:pt>
                <c:pt idx="4092">
                  <c:v>5.022474842837517</c:v>
                </c:pt>
                <c:pt idx="4093">
                  <c:v>5.0230301885957864</c:v>
                </c:pt>
                <c:pt idx="4094">
                  <c:v>5.0235855343540559</c:v>
                </c:pt>
                <c:pt idx="4095">
                  <c:v>5.0241408801123253</c:v>
                </c:pt>
                <c:pt idx="4096">
                  <c:v>5.0246962258705947</c:v>
                </c:pt>
                <c:pt idx="4097">
                  <c:v>5.0252515716288642</c:v>
                </c:pt>
                <c:pt idx="4098">
                  <c:v>5.0258069173871336</c:v>
                </c:pt>
                <c:pt idx="4099">
                  <c:v>5.026362263145403</c:v>
                </c:pt>
                <c:pt idx="4100">
                  <c:v>5.0269176089036725</c:v>
                </c:pt>
                <c:pt idx="4101">
                  <c:v>5.0274729546619419</c:v>
                </c:pt>
                <c:pt idx="4102">
                  <c:v>5.0280283004202113</c:v>
                </c:pt>
                <c:pt idx="4103">
                  <c:v>5.0285836461784807</c:v>
                </c:pt>
                <c:pt idx="4104">
                  <c:v>5.0291389919367502</c:v>
                </c:pt>
                <c:pt idx="4105">
                  <c:v>5.0296943376950196</c:v>
                </c:pt>
                <c:pt idx="4106">
                  <c:v>5.030249683453289</c:v>
                </c:pt>
                <c:pt idx="4107">
                  <c:v>5.0308050292115585</c:v>
                </c:pt>
                <c:pt idx="4108">
                  <c:v>5.0313603749698279</c:v>
                </c:pt>
                <c:pt idx="4109">
                  <c:v>5.0319157207280973</c:v>
                </c:pt>
                <c:pt idx="4110">
                  <c:v>5.0324710664863668</c:v>
                </c:pt>
                <c:pt idx="4111">
                  <c:v>5.0330264122446362</c:v>
                </c:pt>
                <c:pt idx="4112">
                  <c:v>5.0335817580029056</c:v>
                </c:pt>
                <c:pt idx="4113">
                  <c:v>5.0341371037611751</c:v>
                </c:pt>
                <c:pt idx="4114">
                  <c:v>5.0346924495194445</c:v>
                </c:pt>
                <c:pt idx="4115">
                  <c:v>5.0352477952777139</c:v>
                </c:pt>
                <c:pt idx="4116">
                  <c:v>5.0358031410359834</c:v>
                </c:pt>
                <c:pt idx="4117">
                  <c:v>5.0363584867942528</c:v>
                </c:pt>
                <c:pt idx="4118">
                  <c:v>5.0369138325525222</c:v>
                </c:pt>
                <c:pt idx="4119">
                  <c:v>5.0374691783107917</c:v>
                </c:pt>
                <c:pt idx="4120">
                  <c:v>5.0380245240690611</c:v>
                </c:pt>
                <c:pt idx="4121">
                  <c:v>5.0385798698273305</c:v>
                </c:pt>
                <c:pt idx="4122">
                  <c:v>5.0391352155856</c:v>
                </c:pt>
                <c:pt idx="4123">
                  <c:v>5.0396905613438694</c:v>
                </c:pt>
                <c:pt idx="4124">
                  <c:v>5.0402459071021388</c:v>
                </c:pt>
                <c:pt idx="4125">
                  <c:v>5.0408012528604083</c:v>
                </c:pt>
                <c:pt idx="4126">
                  <c:v>5.0413565986186777</c:v>
                </c:pt>
                <c:pt idx="4127">
                  <c:v>5.0419119443769471</c:v>
                </c:pt>
                <c:pt idx="4128">
                  <c:v>5.0424672901352166</c:v>
                </c:pt>
                <c:pt idx="4129">
                  <c:v>5.043022635893486</c:v>
                </c:pt>
                <c:pt idx="4130">
                  <c:v>5.0435779816517554</c:v>
                </c:pt>
                <c:pt idx="4131">
                  <c:v>5.0441333274100248</c:v>
                </c:pt>
                <c:pt idx="4132">
                  <c:v>5.0446886731682943</c:v>
                </c:pt>
                <c:pt idx="4133">
                  <c:v>5.0452440189265637</c:v>
                </c:pt>
                <c:pt idx="4134">
                  <c:v>5.0457993646848331</c:v>
                </c:pt>
                <c:pt idx="4135">
                  <c:v>5.0463547104431026</c:v>
                </c:pt>
                <c:pt idx="4136">
                  <c:v>5.046910056201372</c:v>
                </c:pt>
                <c:pt idx="4137">
                  <c:v>5.0474654019596414</c:v>
                </c:pt>
                <c:pt idx="4138">
                  <c:v>5.0480207477179109</c:v>
                </c:pt>
                <c:pt idx="4139">
                  <c:v>5.0485760934761803</c:v>
                </c:pt>
                <c:pt idx="4140">
                  <c:v>5.0491314392344497</c:v>
                </c:pt>
                <c:pt idx="4141">
                  <c:v>5.0496867849927192</c:v>
                </c:pt>
                <c:pt idx="4142">
                  <c:v>5.0502421307509886</c:v>
                </c:pt>
                <c:pt idx="4143">
                  <c:v>5.050797476509258</c:v>
                </c:pt>
                <c:pt idx="4144">
                  <c:v>5.0513528222675275</c:v>
                </c:pt>
                <c:pt idx="4145">
                  <c:v>5.0519081680257969</c:v>
                </c:pt>
                <c:pt idx="4146">
                  <c:v>5.0524635137840663</c:v>
                </c:pt>
                <c:pt idx="4147">
                  <c:v>5.0530188595423358</c:v>
                </c:pt>
                <c:pt idx="4148">
                  <c:v>5.0535742053006052</c:v>
                </c:pt>
                <c:pt idx="4149">
                  <c:v>5.0541295510588746</c:v>
                </c:pt>
                <c:pt idx="4150">
                  <c:v>5.0546848968171441</c:v>
                </c:pt>
                <c:pt idx="4151">
                  <c:v>5.0552402425754135</c:v>
                </c:pt>
                <c:pt idx="4152">
                  <c:v>5.0557955883336829</c:v>
                </c:pt>
                <c:pt idx="4153">
                  <c:v>5.0563509340919524</c:v>
                </c:pt>
                <c:pt idx="4154">
                  <c:v>5.0569062798502218</c:v>
                </c:pt>
                <c:pt idx="4155">
                  <c:v>5.0574616256084912</c:v>
                </c:pt>
                <c:pt idx="4156">
                  <c:v>5.0580169713667607</c:v>
                </c:pt>
                <c:pt idx="4157">
                  <c:v>5.0585723171250301</c:v>
                </c:pt>
                <c:pt idx="4158">
                  <c:v>5.0591276628832995</c:v>
                </c:pt>
                <c:pt idx="4159">
                  <c:v>5.0596830086415689</c:v>
                </c:pt>
                <c:pt idx="4160">
                  <c:v>5.0602383543998384</c:v>
                </c:pt>
                <c:pt idx="4161">
                  <c:v>5.0607937001581078</c:v>
                </c:pt>
                <c:pt idx="4162">
                  <c:v>5.0613490459163772</c:v>
                </c:pt>
                <c:pt idx="4163">
                  <c:v>5.0619043916746467</c:v>
                </c:pt>
                <c:pt idx="4164">
                  <c:v>5.0624597374329161</c:v>
                </c:pt>
                <c:pt idx="4165">
                  <c:v>5.0630150831911855</c:v>
                </c:pt>
                <c:pt idx="4166">
                  <c:v>5.063570428949455</c:v>
                </c:pt>
                <c:pt idx="4167">
                  <c:v>5.0641257747077244</c:v>
                </c:pt>
                <c:pt idx="4168">
                  <c:v>5.0646811204659938</c:v>
                </c:pt>
                <c:pt idx="4169">
                  <c:v>5.0652364662242633</c:v>
                </c:pt>
                <c:pt idx="4170">
                  <c:v>5.0657918119825327</c:v>
                </c:pt>
                <c:pt idx="4171">
                  <c:v>5.0663471577408021</c:v>
                </c:pt>
                <c:pt idx="4172">
                  <c:v>5.0669025034990716</c:v>
                </c:pt>
                <c:pt idx="4173">
                  <c:v>5.067457849257341</c:v>
                </c:pt>
                <c:pt idx="4174">
                  <c:v>5.0680131950156104</c:v>
                </c:pt>
                <c:pt idx="4175">
                  <c:v>5.0685685407738799</c:v>
                </c:pt>
                <c:pt idx="4176">
                  <c:v>5.0691238865321493</c:v>
                </c:pt>
                <c:pt idx="4177">
                  <c:v>5.0696792322904187</c:v>
                </c:pt>
                <c:pt idx="4178">
                  <c:v>5.0702345780486882</c:v>
                </c:pt>
                <c:pt idx="4179">
                  <c:v>5.0707899238069576</c:v>
                </c:pt>
                <c:pt idx="4180">
                  <c:v>5.071345269565227</c:v>
                </c:pt>
                <c:pt idx="4181">
                  <c:v>5.0719006153234965</c:v>
                </c:pt>
                <c:pt idx="4182">
                  <c:v>5.0724559610817659</c:v>
                </c:pt>
                <c:pt idx="4183">
                  <c:v>5.0730113068400353</c:v>
                </c:pt>
                <c:pt idx="4184">
                  <c:v>5.0735666525983047</c:v>
                </c:pt>
                <c:pt idx="4185">
                  <c:v>5.0741219983565742</c:v>
                </c:pt>
                <c:pt idx="4186">
                  <c:v>5.0746773441148436</c:v>
                </c:pt>
                <c:pt idx="4187">
                  <c:v>5.075232689873113</c:v>
                </c:pt>
                <c:pt idx="4188">
                  <c:v>5.0757880356313825</c:v>
                </c:pt>
                <c:pt idx="4189">
                  <c:v>5.0763433813896519</c:v>
                </c:pt>
                <c:pt idx="4190">
                  <c:v>5.0768987271479213</c:v>
                </c:pt>
                <c:pt idx="4191">
                  <c:v>5.0774540729061908</c:v>
                </c:pt>
                <c:pt idx="4192">
                  <c:v>5.0780094186644602</c:v>
                </c:pt>
                <c:pt idx="4193">
                  <c:v>5.0785647644227296</c:v>
                </c:pt>
                <c:pt idx="4194">
                  <c:v>5.0791201101809991</c:v>
                </c:pt>
                <c:pt idx="4195">
                  <c:v>5.0796754559392685</c:v>
                </c:pt>
                <c:pt idx="4196">
                  <c:v>5.0802308016975379</c:v>
                </c:pt>
                <c:pt idx="4197">
                  <c:v>5.0807861474558074</c:v>
                </c:pt>
                <c:pt idx="4198">
                  <c:v>5.0813414932140768</c:v>
                </c:pt>
                <c:pt idx="4199">
                  <c:v>5.0818968389723462</c:v>
                </c:pt>
                <c:pt idx="4200">
                  <c:v>5.0824521847306157</c:v>
                </c:pt>
                <c:pt idx="4201">
                  <c:v>5.0830075304888851</c:v>
                </c:pt>
                <c:pt idx="4202">
                  <c:v>5.0835628762471545</c:v>
                </c:pt>
                <c:pt idx="4203">
                  <c:v>5.084118222005424</c:v>
                </c:pt>
                <c:pt idx="4204">
                  <c:v>5.0846735677636934</c:v>
                </c:pt>
                <c:pt idx="4205">
                  <c:v>5.0852289135219628</c:v>
                </c:pt>
                <c:pt idx="4206">
                  <c:v>5.0857842592802323</c:v>
                </c:pt>
                <c:pt idx="4207">
                  <c:v>5.0863396050385017</c:v>
                </c:pt>
                <c:pt idx="4208">
                  <c:v>5.0868949507967711</c:v>
                </c:pt>
                <c:pt idx="4209">
                  <c:v>5.0874502965550406</c:v>
                </c:pt>
                <c:pt idx="4210">
                  <c:v>5.08800564231331</c:v>
                </c:pt>
                <c:pt idx="4211">
                  <c:v>5.0885609880715794</c:v>
                </c:pt>
                <c:pt idx="4212">
                  <c:v>5.0891163338298488</c:v>
                </c:pt>
                <c:pt idx="4213">
                  <c:v>5.0896716795881183</c:v>
                </c:pt>
                <c:pt idx="4214">
                  <c:v>5.0902270253463877</c:v>
                </c:pt>
                <c:pt idx="4215">
                  <c:v>5.0907823711046571</c:v>
                </c:pt>
                <c:pt idx="4216">
                  <c:v>5.0913377168629266</c:v>
                </c:pt>
                <c:pt idx="4217">
                  <c:v>5.091893062621196</c:v>
                </c:pt>
                <c:pt idx="4218">
                  <c:v>5.0924484083794654</c:v>
                </c:pt>
                <c:pt idx="4219">
                  <c:v>5.0930037541377349</c:v>
                </c:pt>
                <c:pt idx="4220">
                  <c:v>5.0935590998960043</c:v>
                </c:pt>
                <c:pt idx="4221">
                  <c:v>5.0941144456542737</c:v>
                </c:pt>
                <c:pt idx="4222">
                  <c:v>5.0946697914125432</c:v>
                </c:pt>
                <c:pt idx="4223">
                  <c:v>5.0952251371708126</c:v>
                </c:pt>
                <c:pt idx="4224">
                  <c:v>5.095780482929082</c:v>
                </c:pt>
                <c:pt idx="4225">
                  <c:v>5.0963358286873515</c:v>
                </c:pt>
                <c:pt idx="4226">
                  <c:v>5.0968911744456209</c:v>
                </c:pt>
                <c:pt idx="4227">
                  <c:v>5.0974465202038903</c:v>
                </c:pt>
                <c:pt idx="4228">
                  <c:v>5.0980018659621598</c:v>
                </c:pt>
                <c:pt idx="4229">
                  <c:v>5.0985572117204292</c:v>
                </c:pt>
                <c:pt idx="4230">
                  <c:v>5.0991125574786986</c:v>
                </c:pt>
                <c:pt idx="4231">
                  <c:v>5.0996679032369681</c:v>
                </c:pt>
                <c:pt idx="4232">
                  <c:v>5.1002232489952375</c:v>
                </c:pt>
                <c:pt idx="4233">
                  <c:v>5.1007785947535069</c:v>
                </c:pt>
                <c:pt idx="4234">
                  <c:v>5.1013339405117764</c:v>
                </c:pt>
                <c:pt idx="4235">
                  <c:v>5.1018892862700458</c:v>
                </c:pt>
                <c:pt idx="4236">
                  <c:v>5.1024446320283152</c:v>
                </c:pt>
                <c:pt idx="4237">
                  <c:v>5.1029999777865847</c:v>
                </c:pt>
                <c:pt idx="4238">
                  <c:v>5.1035553235448541</c:v>
                </c:pt>
                <c:pt idx="4239">
                  <c:v>5.1041106693031235</c:v>
                </c:pt>
                <c:pt idx="4240">
                  <c:v>5.1046660150613929</c:v>
                </c:pt>
                <c:pt idx="4241">
                  <c:v>5.1052213608196624</c:v>
                </c:pt>
                <c:pt idx="4242">
                  <c:v>5.1057767065779318</c:v>
                </c:pt>
                <c:pt idx="4243">
                  <c:v>5.1063320523362012</c:v>
                </c:pt>
                <c:pt idx="4244">
                  <c:v>5.1068873980944707</c:v>
                </c:pt>
                <c:pt idx="4245">
                  <c:v>5.1074427438527401</c:v>
                </c:pt>
                <c:pt idx="4246">
                  <c:v>5.1079980896110095</c:v>
                </c:pt>
                <c:pt idx="4247">
                  <c:v>5.108553435369279</c:v>
                </c:pt>
                <c:pt idx="4248">
                  <c:v>5.1091087811275484</c:v>
                </c:pt>
                <c:pt idx="4249">
                  <c:v>5.1096641268858178</c:v>
                </c:pt>
                <c:pt idx="4250">
                  <c:v>5.1102194726440873</c:v>
                </c:pt>
                <c:pt idx="4251">
                  <c:v>5.1107748184023567</c:v>
                </c:pt>
                <c:pt idx="4252">
                  <c:v>5.1113301641606261</c:v>
                </c:pt>
                <c:pt idx="4253">
                  <c:v>5.1118855099188956</c:v>
                </c:pt>
                <c:pt idx="4254">
                  <c:v>5.112440855677165</c:v>
                </c:pt>
                <c:pt idx="4255">
                  <c:v>5.1129962014354344</c:v>
                </c:pt>
                <c:pt idx="4256">
                  <c:v>5.1135515471937039</c:v>
                </c:pt>
                <c:pt idx="4257">
                  <c:v>5.1141068929519733</c:v>
                </c:pt>
                <c:pt idx="4258">
                  <c:v>5.1146622387102427</c:v>
                </c:pt>
                <c:pt idx="4259">
                  <c:v>5.1152175844685122</c:v>
                </c:pt>
                <c:pt idx="4260">
                  <c:v>5.1157729302267816</c:v>
                </c:pt>
                <c:pt idx="4261">
                  <c:v>5.116328275985051</c:v>
                </c:pt>
                <c:pt idx="4262">
                  <c:v>5.1168836217433205</c:v>
                </c:pt>
                <c:pt idx="4263">
                  <c:v>5.1174389675015899</c:v>
                </c:pt>
                <c:pt idx="4264">
                  <c:v>5.1179943132598593</c:v>
                </c:pt>
                <c:pt idx="4265">
                  <c:v>5.1185496590181288</c:v>
                </c:pt>
                <c:pt idx="4266">
                  <c:v>5.1191050047763982</c:v>
                </c:pt>
                <c:pt idx="4267">
                  <c:v>5.1196603505346676</c:v>
                </c:pt>
                <c:pt idx="4268">
                  <c:v>5.120215696292937</c:v>
                </c:pt>
                <c:pt idx="4269">
                  <c:v>5.1207710420512065</c:v>
                </c:pt>
                <c:pt idx="4270">
                  <c:v>5.1213263878094759</c:v>
                </c:pt>
                <c:pt idx="4271">
                  <c:v>5.1218817335677453</c:v>
                </c:pt>
                <c:pt idx="4272">
                  <c:v>5.1224370793260148</c:v>
                </c:pt>
                <c:pt idx="4273">
                  <c:v>5.1229924250842842</c:v>
                </c:pt>
                <c:pt idx="4274">
                  <c:v>5.1235477708425536</c:v>
                </c:pt>
                <c:pt idx="4275">
                  <c:v>5.1241031166008231</c:v>
                </c:pt>
                <c:pt idx="4276">
                  <c:v>5.1246584623590925</c:v>
                </c:pt>
                <c:pt idx="4277">
                  <c:v>5.1252138081173619</c:v>
                </c:pt>
                <c:pt idx="4278">
                  <c:v>5.1257691538756314</c:v>
                </c:pt>
                <c:pt idx="4279">
                  <c:v>5.1263244996339008</c:v>
                </c:pt>
                <c:pt idx="4280">
                  <c:v>5.1268798453921702</c:v>
                </c:pt>
                <c:pt idx="4281">
                  <c:v>5.1274351911504397</c:v>
                </c:pt>
                <c:pt idx="4282">
                  <c:v>5.1279905369087091</c:v>
                </c:pt>
                <c:pt idx="4283">
                  <c:v>5.1285458826669785</c:v>
                </c:pt>
                <c:pt idx="4284">
                  <c:v>5.129101228425248</c:v>
                </c:pt>
                <c:pt idx="4285">
                  <c:v>5.1296565741835174</c:v>
                </c:pt>
                <c:pt idx="4286">
                  <c:v>5.1302119199417868</c:v>
                </c:pt>
                <c:pt idx="4287">
                  <c:v>5.1307672657000563</c:v>
                </c:pt>
                <c:pt idx="4288">
                  <c:v>5.1313226114583257</c:v>
                </c:pt>
                <c:pt idx="4289">
                  <c:v>5.1318779572165951</c:v>
                </c:pt>
                <c:pt idx="4290">
                  <c:v>5.1324333029748646</c:v>
                </c:pt>
                <c:pt idx="4291">
                  <c:v>5.132988648733134</c:v>
                </c:pt>
                <c:pt idx="4292">
                  <c:v>5.1335439944914034</c:v>
                </c:pt>
                <c:pt idx="4293">
                  <c:v>5.1340993402496728</c:v>
                </c:pt>
                <c:pt idx="4294">
                  <c:v>5.1346546860079423</c:v>
                </c:pt>
                <c:pt idx="4295">
                  <c:v>5.1352100317662117</c:v>
                </c:pt>
                <c:pt idx="4296">
                  <c:v>5.1357653775244811</c:v>
                </c:pt>
                <c:pt idx="4297">
                  <c:v>5.1363207232827506</c:v>
                </c:pt>
                <c:pt idx="4298">
                  <c:v>5.13687606904102</c:v>
                </c:pt>
                <c:pt idx="4299">
                  <c:v>5.1374314147992894</c:v>
                </c:pt>
                <c:pt idx="4300">
                  <c:v>5.1379867605575589</c:v>
                </c:pt>
                <c:pt idx="4301">
                  <c:v>5.1385421063158283</c:v>
                </c:pt>
                <c:pt idx="4302">
                  <c:v>5.1390974520740977</c:v>
                </c:pt>
                <c:pt idx="4303">
                  <c:v>5.1396527978323672</c:v>
                </c:pt>
                <c:pt idx="4304">
                  <c:v>5.1402081435906366</c:v>
                </c:pt>
                <c:pt idx="4305">
                  <c:v>5.140763489348906</c:v>
                </c:pt>
                <c:pt idx="4306">
                  <c:v>5.1413188351071755</c:v>
                </c:pt>
                <c:pt idx="4307">
                  <c:v>5.1418741808654449</c:v>
                </c:pt>
                <c:pt idx="4308">
                  <c:v>5.1424295266237143</c:v>
                </c:pt>
                <c:pt idx="4309">
                  <c:v>5.1429848723819838</c:v>
                </c:pt>
                <c:pt idx="4310">
                  <c:v>5.1435402181402532</c:v>
                </c:pt>
                <c:pt idx="4311">
                  <c:v>5.1440955638985226</c:v>
                </c:pt>
                <c:pt idx="4312">
                  <c:v>5.1446509096567921</c:v>
                </c:pt>
                <c:pt idx="4313">
                  <c:v>5.1452062554150615</c:v>
                </c:pt>
                <c:pt idx="4314">
                  <c:v>5.1457616011733309</c:v>
                </c:pt>
                <c:pt idx="4315">
                  <c:v>5.1463169469316004</c:v>
                </c:pt>
                <c:pt idx="4316">
                  <c:v>5.1468722926898698</c:v>
                </c:pt>
                <c:pt idx="4317">
                  <c:v>5.1474276384481392</c:v>
                </c:pt>
                <c:pt idx="4318">
                  <c:v>5.1479829842064087</c:v>
                </c:pt>
                <c:pt idx="4319">
                  <c:v>5.1485383299646781</c:v>
                </c:pt>
                <c:pt idx="4320">
                  <c:v>5.1490936757229475</c:v>
                </c:pt>
                <c:pt idx="4321">
                  <c:v>5.1496490214812169</c:v>
                </c:pt>
                <c:pt idx="4322">
                  <c:v>5.1502043672394864</c:v>
                </c:pt>
                <c:pt idx="4323">
                  <c:v>5.1507597129977558</c:v>
                </c:pt>
                <c:pt idx="4324">
                  <c:v>5.1513150587560252</c:v>
                </c:pt>
                <c:pt idx="4325">
                  <c:v>5.1518704045142947</c:v>
                </c:pt>
                <c:pt idx="4326">
                  <c:v>5.1524257502725641</c:v>
                </c:pt>
                <c:pt idx="4327">
                  <c:v>5.1529810960308335</c:v>
                </c:pt>
                <c:pt idx="4328">
                  <c:v>5.153536441789103</c:v>
                </c:pt>
                <c:pt idx="4329">
                  <c:v>5.1540917875473724</c:v>
                </c:pt>
                <c:pt idx="4330">
                  <c:v>5.1546471333056418</c:v>
                </c:pt>
                <c:pt idx="4331">
                  <c:v>5.1552024790639113</c:v>
                </c:pt>
                <c:pt idx="4332">
                  <c:v>5.1557578248221807</c:v>
                </c:pt>
                <c:pt idx="4333">
                  <c:v>5.1563131705804501</c:v>
                </c:pt>
                <c:pt idx="4334">
                  <c:v>5.1568685163387196</c:v>
                </c:pt>
                <c:pt idx="4335">
                  <c:v>5.157423862096989</c:v>
                </c:pt>
                <c:pt idx="4336">
                  <c:v>5.1579792078552584</c:v>
                </c:pt>
                <c:pt idx="4337">
                  <c:v>5.1585345536135279</c:v>
                </c:pt>
                <c:pt idx="4338">
                  <c:v>5.1590898993717973</c:v>
                </c:pt>
                <c:pt idx="4339">
                  <c:v>5.1596452451300667</c:v>
                </c:pt>
                <c:pt idx="4340">
                  <c:v>5.1602005908883362</c:v>
                </c:pt>
                <c:pt idx="4341">
                  <c:v>5.1607559366466056</c:v>
                </c:pt>
                <c:pt idx="4342">
                  <c:v>5.161311282404875</c:v>
                </c:pt>
                <c:pt idx="4343">
                  <c:v>5.1618666281631445</c:v>
                </c:pt>
                <c:pt idx="4344">
                  <c:v>5.1624219739214139</c:v>
                </c:pt>
                <c:pt idx="4345">
                  <c:v>5.1629773196796833</c:v>
                </c:pt>
                <c:pt idx="4346">
                  <c:v>5.1635326654379528</c:v>
                </c:pt>
                <c:pt idx="4347">
                  <c:v>5.1640880111962222</c:v>
                </c:pt>
                <c:pt idx="4348">
                  <c:v>5.1646433569544916</c:v>
                </c:pt>
                <c:pt idx="4349">
                  <c:v>5.165198702712761</c:v>
                </c:pt>
                <c:pt idx="4350">
                  <c:v>5.1657540484710305</c:v>
                </c:pt>
                <c:pt idx="4351">
                  <c:v>5.1663093942292999</c:v>
                </c:pt>
                <c:pt idx="4352">
                  <c:v>5.1668647399875693</c:v>
                </c:pt>
                <c:pt idx="4353">
                  <c:v>5.1674200857458388</c:v>
                </c:pt>
                <c:pt idx="4354">
                  <c:v>5.1679754315041082</c:v>
                </c:pt>
                <c:pt idx="4355">
                  <c:v>5.1685307772623776</c:v>
                </c:pt>
                <c:pt idx="4356">
                  <c:v>5.1690861230206471</c:v>
                </c:pt>
                <c:pt idx="4357">
                  <c:v>5.1696414687789165</c:v>
                </c:pt>
                <c:pt idx="4358">
                  <c:v>5.1701968145371859</c:v>
                </c:pt>
                <c:pt idx="4359">
                  <c:v>5.1707521602954554</c:v>
                </c:pt>
                <c:pt idx="4360">
                  <c:v>5.1713075060537248</c:v>
                </c:pt>
                <c:pt idx="4361">
                  <c:v>5.1718628518119942</c:v>
                </c:pt>
                <c:pt idx="4362">
                  <c:v>5.1724181975702637</c:v>
                </c:pt>
                <c:pt idx="4363">
                  <c:v>5.1729735433285331</c:v>
                </c:pt>
                <c:pt idx="4364">
                  <c:v>5.1735288890868025</c:v>
                </c:pt>
                <c:pt idx="4365">
                  <c:v>5.174084234845072</c:v>
                </c:pt>
                <c:pt idx="4366">
                  <c:v>5.1746395806033414</c:v>
                </c:pt>
                <c:pt idx="4367">
                  <c:v>5.1751949263616108</c:v>
                </c:pt>
                <c:pt idx="4368">
                  <c:v>5.1757502721198803</c:v>
                </c:pt>
                <c:pt idx="4369">
                  <c:v>5.1763056178781497</c:v>
                </c:pt>
                <c:pt idx="4370">
                  <c:v>5.1768609636364191</c:v>
                </c:pt>
                <c:pt idx="4371">
                  <c:v>5.1774163093946886</c:v>
                </c:pt>
                <c:pt idx="4372">
                  <c:v>5.177971655152958</c:v>
                </c:pt>
                <c:pt idx="4373">
                  <c:v>5.1785270009112274</c:v>
                </c:pt>
                <c:pt idx="4374">
                  <c:v>5.1790823466694969</c:v>
                </c:pt>
                <c:pt idx="4375">
                  <c:v>5.1796376924277663</c:v>
                </c:pt>
                <c:pt idx="4376">
                  <c:v>5.1801930381860357</c:v>
                </c:pt>
                <c:pt idx="4377">
                  <c:v>5.1807483839443051</c:v>
                </c:pt>
                <c:pt idx="4378">
                  <c:v>5.1813037297025746</c:v>
                </c:pt>
                <c:pt idx="4379">
                  <c:v>5.181859075460844</c:v>
                </c:pt>
                <c:pt idx="4380">
                  <c:v>5.1824144212191134</c:v>
                </c:pt>
                <c:pt idx="4381">
                  <c:v>5.1829697669773829</c:v>
                </c:pt>
                <c:pt idx="4382">
                  <c:v>5.1835251127356523</c:v>
                </c:pt>
                <c:pt idx="4383">
                  <c:v>5.1840804584939217</c:v>
                </c:pt>
                <c:pt idx="4384">
                  <c:v>5.1846358042521912</c:v>
                </c:pt>
                <c:pt idx="4385">
                  <c:v>5.1851911500104606</c:v>
                </c:pt>
                <c:pt idx="4386">
                  <c:v>5.18574649576873</c:v>
                </c:pt>
                <c:pt idx="4387">
                  <c:v>5.1863018415269995</c:v>
                </c:pt>
                <c:pt idx="4388">
                  <c:v>5.1868571872852689</c:v>
                </c:pt>
                <c:pt idx="4389">
                  <c:v>5.1874125330435383</c:v>
                </c:pt>
                <c:pt idx="4390">
                  <c:v>5.1879678788018078</c:v>
                </c:pt>
                <c:pt idx="4391">
                  <c:v>5.1885232245600772</c:v>
                </c:pt>
                <c:pt idx="4392">
                  <c:v>5.1890785703183466</c:v>
                </c:pt>
                <c:pt idx="4393">
                  <c:v>5.1896339160766161</c:v>
                </c:pt>
                <c:pt idx="4394">
                  <c:v>5.1901892618348855</c:v>
                </c:pt>
                <c:pt idx="4395">
                  <c:v>5.1907446075931549</c:v>
                </c:pt>
                <c:pt idx="4396">
                  <c:v>5.1912999533514244</c:v>
                </c:pt>
                <c:pt idx="4397">
                  <c:v>5.1918552991096938</c:v>
                </c:pt>
                <c:pt idx="4398">
                  <c:v>5.1924106448679632</c:v>
                </c:pt>
                <c:pt idx="4399">
                  <c:v>5.1929659906262327</c:v>
                </c:pt>
                <c:pt idx="4400">
                  <c:v>5.1935213363845021</c:v>
                </c:pt>
                <c:pt idx="4401">
                  <c:v>5.1940766821427715</c:v>
                </c:pt>
                <c:pt idx="4402">
                  <c:v>5.1946320279010409</c:v>
                </c:pt>
                <c:pt idx="4403">
                  <c:v>5.1951873736593104</c:v>
                </c:pt>
                <c:pt idx="4404">
                  <c:v>5.1957427194175798</c:v>
                </c:pt>
                <c:pt idx="4405">
                  <c:v>5.1962980651758492</c:v>
                </c:pt>
                <c:pt idx="4406">
                  <c:v>5.1968534109341187</c:v>
                </c:pt>
                <c:pt idx="4407">
                  <c:v>5.1974087566923881</c:v>
                </c:pt>
                <c:pt idx="4408">
                  <c:v>5.1979641024506575</c:v>
                </c:pt>
                <c:pt idx="4409">
                  <c:v>5.198519448208927</c:v>
                </c:pt>
                <c:pt idx="4410">
                  <c:v>5.1990747939671964</c:v>
                </c:pt>
                <c:pt idx="4411">
                  <c:v>5.1996301397254658</c:v>
                </c:pt>
                <c:pt idx="4412">
                  <c:v>5.2001854854837353</c:v>
                </c:pt>
                <c:pt idx="4413">
                  <c:v>5.2007408312420047</c:v>
                </c:pt>
                <c:pt idx="4414">
                  <c:v>5.2012961770002741</c:v>
                </c:pt>
                <c:pt idx="4415">
                  <c:v>5.2018515227585436</c:v>
                </c:pt>
                <c:pt idx="4416">
                  <c:v>5.202406868516813</c:v>
                </c:pt>
                <c:pt idx="4417">
                  <c:v>5.2029622142750824</c:v>
                </c:pt>
                <c:pt idx="4418">
                  <c:v>5.2035175600333519</c:v>
                </c:pt>
                <c:pt idx="4419">
                  <c:v>5.2040729057916213</c:v>
                </c:pt>
                <c:pt idx="4420">
                  <c:v>5.2046282515498907</c:v>
                </c:pt>
                <c:pt idx="4421">
                  <c:v>5.2051835973081602</c:v>
                </c:pt>
                <c:pt idx="4422">
                  <c:v>5.2057389430664296</c:v>
                </c:pt>
                <c:pt idx="4423">
                  <c:v>5.206294288824699</c:v>
                </c:pt>
                <c:pt idx="4424">
                  <c:v>5.2068496345829685</c:v>
                </c:pt>
                <c:pt idx="4425">
                  <c:v>5.2074049803412379</c:v>
                </c:pt>
                <c:pt idx="4426">
                  <c:v>5.2079603260995073</c:v>
                </c:pt>
                <c:pt idx="4427">
                  <c:v>5.2085156718577768</c:v>
                </c:pt>
                <c:pt idx="4428">
                  <c:v>5.2090710176160462</c:v>
                </c:pt>
                <c:pt idx="4429">
                  <c:v>5.2096263633743156</c:v>
                </c:pt>
                <c:pt idx="4430">
                  <c:v>5.210181709132585</c:v>
                </c:pt>
                <c:pt idx="4431">
                  <c:v>5.2107370548908545</c:v>
                </c:pt>
                <c:pt idx="4432">
                  <c:v>5.2112924006491239</c:v>
                </c:pt>
                <c:pt idx="4433">
                  <c:v>5.2118477464073933</c:v>
                </c:pt>
                <c:pt idx="4434">
                  <c:v>5.2124030921656628</c:v>
                </c:pt>
                <c:pt idx="4435">
                  <c:v>5.2129584379239322</c:v>
                </c:pt>
                <c:pt idx="4436">
                  <c:v>5.2135137836822016</c:v>
                </c:pt>
                <c:pt idx="4437">
                  <c:v>5.2140691294404711</c:v>
                </c:pt>
                <c:pt idx="4438">
                  <c:v>5.2146244751987405</c:v>
                </c:pt>
                <c:pt idx="4439">
                  <c:v>5.2151798209570099</c:v>
                </c:pt>
                <c:pt idx="4440">
                  <c:v>5.2157351667152794</c:v>
                </c:pt>
                <c:pt idx="4441">
                  <c:v>5.2162905124735488</c:v>
                </c:pt>
                <c:pt idx="4442">
                  <c:v>5.2168458582318182</c:v>
                </c:pt>
                <c:pt idx="4443">
                  <c:v>5.2174012039900877</c:v>
                </c:pt>
                <c:pt idx="4444">
                  <c:v>5.2179565497483571</c:v>
                </c:pt>
                <c:pt idx="4445">
                  <c:v>5.2185118955066265</c:v>
                </c:pt>
                <c:pt idx="4446">
                  <c:v>5.219067241264896</c:v>
                </c:pt>
                <c:pt idx="4447">
                  <c:v>5.2196225870231654</c:v>
                </c:pt>
                <c:pt idx="4448">
                  <c:v>5.2201779327814348</c:v>
                </c:pt>
                <c:pt idx="4449">
                  <c:v>5.2207332785397043</c:v>
                </c:pt>
                <c:pt idx="4450">
                  <c:v>5.2212886242979737</c:v>
                </c:pt>
                <c:pt idx="4451">
                  <c:v>5.2218439700562431</c:v>
                </c:pt>
                <c:pt idx="4452">
                  <c:v>5.2223993158145126</c:v>
                </c:pt>
                <c:pt idx="4453">
                  <c:v>5.222954661572782</c:v>
                </c:pt>
                <c:pt idx="4454">
                  <c:v>5.2235100073310514</c:v>
                </c:pt>
                <c:pt idx="4455">
                  <c:v>5.2240653530893209</c:v>
                </c:pt>
                <c:pt idx="4456">
                  <c:v>5.2246206988475903</c:v>
                </c:pt>
                <c:pt idx="4457">
                  <c:v>5.2251760446058597</c:v>
                </c:pt>
                <c:pt idx="4458">
                  <c:v>5.2257313903641291</c:v>
                </c:pt>
                <c:pt idx="4459">
                  <c:v>5.2262867361223986</c:v>
                </c:pt>
                <c:pt idx="4460">
                  <c:v>5.226842081880668</c:v>
                </c:pt>
                <c:pt idx="4461">
                  <c:v>5.2273974276389374</c:v>
                </c:pt>
                <c:pt idx="4462">
                  <c:v>5.2279527733972069</c:v>
                </c:pt>
                <c:pt idx="4463">
                  <c:v>5.2285081191554763</c:v>
                </c:pt>
                <c:pt idx="4464">
                  <c:v>5.2290634649137457</c:v>
                </c:pt>
                <c:pt idx="4465">
                  <c:v>5.2296188106720152</c:v>
                </c:pt>
                <c:pt idx="4466">
                  <c:v>5.2301741564302846</c:v>
                </c:pt>
                <c:pt idx="4467">
                  <c:v>5.230729502188554</c:v>
                </c:pt>
                <c:pt idx="4468">
                  <c:v>5.2312848479468235</c:v>
                </c:pt>
                <c:pt idx="4469">
                  <c:v>5.2318401937050929</c:v>
                </c:pt>
                <c:pt idx="4470">
                  <c:v>5.2323955394633623</c:v>
                </c:pt>
                <c:pt idx="4471">
                  <c:v>5.2329508852216318</c:v>
                </c:pt>
                <c:pt idx="4472">
                  <c:v>5.2335062309799012</c:v>
                </c:pt>
                <c:pt idx="4473">
                  <c:v>5.2340615767381706</c:v>
                </c:pt>
                <c:pt idx="4474">
                  <c:v>5.2346169224964401</c:v>
                </c:pt>
                <c:pt idx="4475">
                  <c:v>5.2351722682547095</c:v>
                </c:pt>
                <c:pt idx="4476">
                  <c:v>5.2357276140129789</c:v>
                </c:pt>
                <c:pt idx="4477">
                  <c:v>5.2362829597712484</c:v>
                </c:pt>
                <c:pt idx="4478">
                  <c:v>5.2368383055295178</c:v>
                </c:pt>
                <c:pt idx="4479">
                  <c:v>5.2373936512877872</c:v>
                </c:pt>
                <c:pt idx="4480">
                  <c:v>5.2379489970460567</c:v>
                </c:pt>
                <c:pt idx="4481">
                  <c:v>5.2385043428043261</c:v>
                </c:pt>
                <c:pt idx="4482">
                  <c:v>5.2390596885625955</c:v>
                </c:pt>
                <c:pt idx="4483">
                  <c:v>5.239615034320865</c:v>
                </c:pt>
                <c:pt idx="4484">
                  <c:v>5.2401703800791344</c:v>
                </c:pt>
                <c:pt idx="4485">
                  <c:v>5.2407257258374038</c:v>
                </c:pt>
                <c:pt idx="4486">
                  <c:v>5.2412810715956732</c:v>
                </c:pt>
                <c:pt idx="4487">
                  <c:v>5.2418364173539427</c:v>
                </c:pt>
                <c:pt idx="4488">
                  <c:v>5.2423917631122121</c:v>
                </c:pt>
                <c:pt idx="4489">
                  <c:v>5.2429471088704815</c:v>
                </c:pt>
                <c:pt idx="4490">
                  <c:v>5.243502454628751</c:v>
                </c:pt>
                <c:pt idx="4491">
                  <c:v>5.2440578003870204</c:v>
                </c:pt>
                <c:pt idx="4492">
                  <c:v>5.2446131461452898</c:v>
                </c:pt>
                <c:pt idx="4493">
                  <c:v>5.2451684919035593</c:v>
                </c:pt>
                <c:pt idx="4494">
                  <c:v>5.2457238376618287</c:v>
                </c:pt>
                <c:pt idx="4495">
                  <c:v>5.2462791834200981</c:v>
                </c:pt>
                <c:pt idx="4496">
                  <c:v>5.2468345291783676</c:v>
                </c:pt>
                <c:pt idx="4497">
                  <c:v>5.247389874936637</c:v>
                </c:pt>
                <c:pt idx="4498">
                  <c:v>5.2479452206949064</c:v>
                </c:pt>
                <c:pt idx="4499">
                  <c:v>5.2485005664531759</c:v>
                </c:pt>
                <c:pt idx="4500">
                  <c:v>5.2490559122114453</c:v>
                </c:pt>
                <c:pt idx="4501">
                  <c:v>5.2496112579697147</c:v>
                </c:pt>
                <c:pt idx="4502">
                  <c:v>5.2501666037279842</c:v>
                </c:pt>
                <c:pt idx="4503">
                  <c:v>5.2507219494862536</c:v>
                </c:pt>
                <c:pt idx="4504">
                  <c:v>5.251277295244523</c:v>
                </c:pt>
                <c:pt idx="4505">
                  <c:v>5.2518326410027925</c:v>
                </c:pt>
                <c:pt idx="4506">
                  <c:v>5.2523879867610619</c:v>
                </c:pt>
                <c:pt idx="4507">
                  <c:v>5.2529433325193313</c:v>
                </c:pt>
                <c:pt idx="4508">
                  <c:v>5.2534986782776008</c:v>
                </c:pt>
                <c:pt idx="4509">
                  <c:v>5.2540540240358702</c:v>
                </c:pt>
                <c:pt idx="4510">
                  <c:v>5.2546093697941396</c:v>
                </c:pt>
                <c:pt idx="4511">
                  <c:v>5.255164715552409</c:v>
                </c:pt>
                <c:pt idx="4512">
                  <c:v>5.2557200613106785</c:v>
                </c:pt>
                <c:pt idx="4513">
                  <c:v>5.2562754070689479</c:v>
                </c:pt>
                <c:pt idx="4514">
                  <c:v>5.2568307528272173</c:v>
                </c:pt>
                <c:pt idx="4515">
                  <c:v>5.2573860985854868</c:v>
                </c:pt>
                <c:pt idx="4516">
                  <c:v>5.2579414443437562</c:v>
                </c:pt>
                <c:pt idx="4517">
                  <c:v>5.2584967901020256</c:v>
                </c:pt>
                <c:pt idx="4518">
                  <c:v>5.2590521358602951</c:v>
                </c:pt>
                <c:pt idx="4519">
                  <c:v>5.2596074816185645</c:v>
                </c:pt>
                <c:pt idx="4520">
                  <c:v>5.2601628273768339</c:v>
                </c:pt>
                <c:pt idx="4521">
                  <c:v>5.2607181731351034</c:v>
                </c:pt>
                <c:pt idx="4522">
                  <c:v>5.2612735188933728</c:v>
                </c:pt>
                <c:pt idx="4523">
                  <c:v>5.2618288646516422</c:v>
                </c:pt>
                <c:pt idx="4524">
                  <c:v>5.2623842104099117</c:v>
                </c:pt>
                <c:pt idx="4525">
                  <c:v>5.2629395561681811</c:v>
                </c:pt>
                <c:pt idx="4526">
                  <c:v>5.2634949019264505</c:v>
                </c:pt>
                <c:pt idx="4527">
                  <c:v>5.26405024768472</c:v>
                </c:pt>
                <c:pt idx="4528">
                  <c:v>5.2646055934429894</c:v>
                </c:pt>
                <c:pt idx="4529">
                  <c:v>5.2651609392012588</c:v>
                </c:pt>
                <c:pt idx="4530">
                  <c:v>5.2657162849595283</c:v>
                </c:pt>
                <c:pt idx="4531">
                  <c:v>5.2662716307177977</c:v>
                </c:pt>
                <c:pt idx="4532">
                  <c:v>5.2668269764760671</c:v>
                </c:pt>
                <c:pt idx="4533">
                  <c:v>5.2673823222343366</c:v>
                </c:pt>
                <c:pt idx="4534">
                  <c:v>5.267937667992606</c:v>
                </c:pt>
                <c:pt idx="4535">
                  <c:v>5.2684930137508754</c:v>
                </c:pt>
                <c:pt idx="4536">
                  <c:v>5.2690483595091449</c:v>
                </c:pt>
                <c:pt idx="4537">
                  <c:v>5.2696037052674143</c:v>
                </c:pt>
                <c:pt idx="4538">
                  <c:v>5.2701590510256837</c:v>
                </c:pt>
                <c:pt idx="4539">
                  <c:v>5.2707143967839531</c:v>
                </c:pt>
                <c:pt idx="4540">
                  <c:v>5.2712697425422226</c:v>
                </c:pt>
                <c:pt idx="4541">
                  <c:v>5.271825088300492</c:v>
                </c:pt>
                <c:pt idx="4542">
                  <c:v>5.2723804340587614</c:v>
                </c:pt>
                <c:pt idx="4543">
                  <c:v>5.2729357798170309</c:v>
                </c:pt>
                <c:pt idx="4544">
                  <c:v>5.2734911255753003</c:v>
                </c:pt>
                <c:pt idx="4545">
                  <c:v>5.2740464713335697</c:v>
                </c:pt>
                <c:pt idx="4546">
                  <c:v>5.2746018170918392</c:v>
                </c:pt>
                <c:pt idx="4547">
                  <c:v>5.2751571628501086</c:v>
                </c:pt>
                <c:pt idx="4548">
                  <c:v>5.275712508608378</c:v>
                </c:pt>
                <c:pt idx="4549">
                  <c:v>5.2762678543666475</c:v>
                </c:pt>
                <c:pt idx="4550">
                  <c:v>5.2768232001249169</c:v>
                </c:pt>
                <c:pt idx="4551">
                  <c:v>5.2773785458831863</c:v>
                </c:pt>
                <c:pt idx="4552">
                  <c:v>5.2779338916414558</c:v>
                </c:pt>
                <c:pt idx="4553">
                  <c:v>5.2784892373997252</c:v>
                </c:pt>
                <c:pt idx="4554">
                  <c:v>5.2790445831579946</c:v>
                </c:pt>
                <c:pt idx="4555">
                  <c:v>5.2795999289162641</c:v>
                </c:pt>
                <c:pt idx="4556">
                  <c:v>5.2801552746745335</c:v>
                </c:pt>
                <c:pt idx="4557">
                  <c:v>5.2807106204328029</c:v>
                </c:pt>
                <c:pt idx="4558">
                  <c:v>5.2812659661910724</c:v>
                </c:pt>
                <c:pt idx="4559">
                  <c:v>5.2818213119493418</c:v>
                </c:pt>
                <c:pt idx="4560">
                  <c:v>5.2823766577076112</c:v>
                </c:pt>
                <c:pt idx="4561">
                  <c:v>5.2829320034658807</c:v>
                </c:pt>
                <c:pt idx="4562">
                  <c:v>5.2834873492241501</c:v>
                </c:pt>
                <c:pt idx="4563">
                  <c:v>5.2840426949824195</c:v>
                </c:pt>
                <c:pt idx="4564">
                  <c:v>5.284598040740689</c:v>
                </c:pt>
                <c:pt idx="4565">
                  <c:v>5.2851533864989584</c:v>
                </c:pt>
                <c:pt idx="4566">
                  <c:v>5.2857087322572278</c:v>
                </c:pt>
                <c:pt idx="4567">
                  <c:v>5.2862640780154972</c:v>
                </c:pt>
                <c:pt idx="4568">
                  <c:v>5.2868194237737667</c:v>
                </c:pt>
                <c:pt idx="4569">
                  <c:v>5.2873747695320361</c:v>
                </c:pt>
                <c:pt idx="4570">
                  <c:v>5.2879301152903055</c:v>
                </c:pt>
                <c:pt idx="4571">
                  <c:v>5.288485461048575</c:v>
                </c:pt>
                <c:pt idx="4572">
                  <c:v>5.2890408068068444</c:v>
                </c:pt>
                <c:pt idx="4573">
                  <c:v>5.2895961525651138</c:v>
                </c:pt>
                <c:pt idx="4574">
                  <c:v>5.2901514983233833</c:v>
                </c:pt>
                <c:pt idx="4575">
                  <c:v>5.2907068440816527</c:v>
                </c:pt>
                <c:pt idx="4576">
                  <c:v>5.2912621898399221</c:v>
                </c:pt>
                <c:pt idx="4577">
                  <c:v>5.2918175355981916</c:v>
                </c:pt>
                <c:pt idx="4578">
                  <c:v>5.292372881356461</c:v>
                </c:pt>
                <c:pt idx="4579">
                  <c:v>5.2929282271147304</c:v>
                </c:pt>
                <c:pt idx="4580">
                  <c:v>5.2934835728729999</c:v>
                </c:pt>
                <c:pt idx="4581">
                  <c:v>5.2940389186312693</c:v>
                </c:pt>
                <c:pt idx="4582">
                  <c:v>5.2945942643895387</c:v>
                </c:pt>
                <c:pt idx="4583">
                  <c:v>5.2951496101478082</c:v>
                </c:pt>
                <c:pt idx="4584">
                  <c:v>5.2957049559060776</c:v>
                </c:pt>
                <c:pt idx="4585">
                  <c:v>5.296260301664347</c:v>
                </c:pt>
                <c:pt idx="4586">
                  <c:v>5.2968156474226165</c:v>
                </c:pt>
                <c:pt idx="4587">
                  <c:v>5.2973709931808859</c:v>
                </c:pt>
                <c:pt idx="4588">
                  <c:v>5.2979263389391553</c:v>
                </c:pt>
                <c:pt idx="4589">
                  <c:v>5.2984816846974248</c:v>
                </c:pt>
                <c:pt idx="4590">
                  <c:v>5.2990370304556942</c:v>
                </c:pt>
                <c:pt idx="4591">
                  <c:v>5.2995923762139636</c:v>
                </c:pt>
                <c:pt idx="4592">
                  <c:v>5.3001477219722331</c:v>
                </c:pt>
                <c:pt idx="4593">
                  <c:v>5.3007030677305025</c:v>
                </c:pt>
                <c:pt idx="4594">
                  <c:v>5.3012584134887719</c:v>
                </c:pt>
                <c:pt idx="4595">
                  <c:v>5.3018137592470413</c:v>
                </c:pt>
                <c:pt idx="4596">
                  <c:v>5.3023691050053108</c:v>
                </c:pt>
                <c:pt idx="4597">
                  <c:v>5.3029244507635802</c:v>
                </c:pt>
                <c:pt idx="4598">
                  <c:v>5.3034797965218496</c:v>
                </c:pt>
                <c:pt idx="4599">
                  <c:v>5.3040351422801191</c:v>
                </c:pt>
                <c:pt idx="4600">
                  <c:v>5.3045904880383885</c:v>
                </c:pt>
                <c:pt idx="4601">
                  <c:v>5.3051458337966579</c:v>
                </c:pt>
                <c:pt idx="4602">
                  <c:v>5.3057011795549274</c:v>
                </c:pt>
                <c:pt idx="4603">
                  <c:v>5.3062565253131968</c:v>
                </c:pt>
                <c:pt idx="4604">
                  <c:v>5.3068118710714662</c:v>
                </c:pt>
                <c:pt idx="4605">
                  <c:v>5.3073672168297357</c:v>
                </c:pt>
                <c:pt idx="4606">
                  <c:v>5.3079225625880051</c:v>
                </c:pt>
                <c:pt idx="4607">
                  <c:v>5.3084779083462745</c:v>
                </c:pt>
                <c:pt idx="4608">
                  <c:v>5.309033254104544</c:v>
                </c:pt>
                <c:pt idx="4609">
                  <c:v>5.3095885998628134</c:v>
                </c:pt>
                <c:pt idx="4610">
                  <c:v>5.3101439456210828</c:v>
                </c:pt>
                <c:pt idx="4611">
                  <c:v>5.3106992913793523</c:v>
                </c:pt>
                <c:pt idx="4612">
                  <c:v>5.3112546371376217</c:v>
                </c:pt>
                <c:pt idx="4613">
                  <c:v>5.3118099828958911</c:v>
                </c:pt>
                <c:pt idx="4614">
                  <c:v>5.3123653286541606</c:v>
                </c:pt>
                <c:pt idx="4615">
                  <c:v>5.31292067441243</c:v>
                </c:pt>
                <c:pt idx="4616">
                  <c:v>5.3134760201706994</c:v>
                </c:pt>
                <c:pt idx="4617">
                  <c:v>5.3140313659289689</c:v>
                </c:pt>
                <c:pt idx="4618">
                  <c:v>5.3145867116872383</c:v>
                </c:pt>
                <c:pt idx="4619">
                  <c:v>5.3151420574455077</c:v>
                </c:pt>
                <c:pt idx="4620">
                  <c:v>5.3156974032037771</c:v>
                </c:pt>
                <c:pt idx="4621">
                  <c:v>5.3162527489620466</c:v>
                </c:pt>
                <c:pt idx="4622">
                  <c:v>5.316808094720316</c:v>
                </c:pt>
                <c:pt idx="4623">
                  <c:v>5.3173634404785854</c:v>
                </c:pt>
                <c:pt idx="4624">
                  <c:v>5.3179187862368549</c:v>
                </c:pt>
                <c:pt idx="4625">
                  <c:v>5.3184741319951243</c:v>
                </c:pt>
                <c:pt idx="4626">
                  <c:v>5.3190294777533937</c:v>
                </c:pt>
                <c:pt idx="4627">
                  <c:v>5.3195848235116632</c:v>
                </c:pt>
                <c:pt idx="4628">
                  <c:v>5.3201401692699326</c:v>
                </c:pt>
                <c:pt idx="4629">
                  <c:v>5.320695515028202</c:v>
                </c:pt>
                <c:pt idx="4630">
                  <c:v>5.3212508607864715</c:v>
                </c:pt>
                <c:pt idx="4631">
                  <c:v>5.3218062065447409</c:v>
                </c:pt>
                <c:pt idx="4632">
                  <c:v>5.3223615523030103</c:v>
                </c:pt>
                <c:pt idx="4633">
                  <c:v>5.3229168980612798</c:v>
                </c:pt>
                <c:pt idx="4634">
                  <c:v>5.3234722438195492</c:v>
                </c:pt>
                <c:pt idx="4635">
                  <c:v>5.3240275895778186</c:v>
                </c:pt>
                <c:pt idx="4636">
                  <c:v>5.3245829353360881</c:v>
                </c:pt>
                <c:pt idx="4637">
                  <c:v>5.3251382810943575</c:v>
                </c:pt>
                <c:pt idx="4638">
                  <c:v>5.3256936268526269</c:v>
                </c:pt>
                <c:pt idx="4639">
                  <c:v>5.3262489726108964</c:v>
                </c:pt>
                <c:pt idx="4640">
                  <c:v>5.3268043183691658</c:v>
                </c:pt>
                <c:pt idx="4641">
                  <c:v>5.3273596641274352</c:v>
                </c:pt>
                <c:pt idx="4642">
                  <c:v>5.3279150098857047</c:v>
                </c:pt>
                <c:pt idx="4643">
                  <c:v>5.3284703556439741</c:v>
                </c:pt>
                <c:pt idx="4644">
                  <c:v>5.3290257014022435</c:v>
                </c:pt>
                <c:pt idx="4645">
                  <c:v>5.329581047160513</c:v>
                </c:pt>
                <c:pt idx="4646">
                  <c:v>5.3301363929187824</c:v>
                </c:pt>
                <c:pt idx="4647">
                  <c:v>5.3306917386770518</c:v>
                </c:pt>
                <c:pt idx="4648">
                  <c:v>5.3312470844353212</c:v>
                </c:pt>
                <c:pt idx="4649">
                  <c:v>5.3318024301935907</c:v>
                </c:pt>
                <c:pt idx="4650">
                  <c:v>5.3323577759518601</c:v>
                </c:pt>
                <c:pt idx="4651">
                  <c:v>5.3329131217101295</c:v>
                </c:pt>
                <c:pt idx="4652">
                  <c:v>5.333468467468399</c:v>
                </c:pt>
                <c:pt idx="4653">
                  <c:v>5.3340238132266684</c:v>
                </c:pt>
                <c:pt idx="4654">
                  <c:v>5.3345791589849378</c:v>
                </c:pt>
                <c:pt idx="4655">
                  <c:v>5.3351345047432073</c:v>
                </c:pt>
                <c:pt idx="4656">
                  <c:v>5.3356898505014767</c:v>
                </c:pt>
                <c:pt idx="4657">
                  <c:v>5.3362451962597461</c:v>
                </c:pt>
                <c:pt idx="4658">
                  <c:v>5.3368005420180156</c:v>
                </c:pt>
                <c:pt idx="4659">
                  <c:v>5.337355887776285</c:v>
                </c:pt>
                <c:pt idx="4660">
                  <c:v>5.3379112335345544</c:v>
                </c:pt>
                <c:pt idx="4661">
                  <c:v>5.3384665792928239</c:v>
                </c:pt>
                <c:pt idx="4662">
                  <c:v>5.3390219250510933</c:v>
                </c:pt>
                <c:pt idx="4663">
                  <c:v>5.3395772708093627</c:v>
                </c:pt>
                <c:pt idx="4664">
                  <c:v>5.3401326165676322</c:v>
                </c:pt>
                <c:pt idx="4665">
                  <c:v>5.3406879623259016</c:v>
                </c:pt>
                <c:pt idx="4666">
                  <c:v>5.341243308084171</c:v>
                </c:pt>
                <c:pt idx="4667">
                  <c:v>5.3417986538424405</c:v>
                </c:pt>
                <c:pt idx="4668">
                  <c:v>5.3423539996007099</c:v>
                </c:pt>
                <c:pt idx="4669">
                  <c:v>5.3429093453589793</c:v>
                </c:pt>
                <c:pt idx="4670">
                  <c:v>5.3434646911172488</c:v>
                </c:pt>
                <c:pt idx="4671">
                  <c:v>5.3440200368755182</c:v>
                </c:pt>
                <c:pt idx="4672">
                  <c:v>5.3445753826337876</c:v>
                </c:pt>
                <c:pt idx="4673">
                  <c:v>5.3451307283920571</c:v>
                </c:pt>
                <c:pt idx="4674">
                  <c:v>5.3456860741503265</c:v>
                </c:pt>
                <c:pt idx="4675">
                  <c:v>5.3462414199085959</c:v>
                </c:pt>
                <c:pt idx="4676">
                  <c:v>5.3467967656668653</c:v>
                </c:pt>
                <c:pt idx="4677">
                  <c:v>5.3473521114251348</c:v>
                </c:pt>
                <c:pt idx="4678">
                  <c:v>5.3479074571834042</c:v>
                </c:pt>
                <c:pt idx="4679">
                  <c:v>5.3484628029416736</c:v>
                </c:pt>
                <c:pt idx="4680">
                  <c:v>5.3490181486999431</c:v>
                </c:pt>
                <c:pt idx="4681">
                  <c:v>5.3495734944582125</c:v>
                </c:pt>
                <c:pt idx="4682">
                  <c:v>5.3501288402164819</c:v>
                </c:pt>
                <c:pt idx="4683">
                  <c:v>5.3506841859747514</c:v>
                </c:pt>
                <c:pt idx="4684">
                  <c:v>5.3512395317330208</c:v>
                </c:pt>
                <c:pt idx="4685">
                  <c:v>5.3517948774912902</c:v>
                </c:pt>
                <c:pt idx="4686">
                  <c:v>5.3523502232495597</c:v>
                </c:pt>
                <c:pt idx="4687">
                  <c:v>5.3529055690078291</c:v>
                </c:pt>
                <c:pt idx="4688">
                  <c:v>5.3534609147660985</c:v>
                </c:pt>
                <c:pt idx="4689">
                  <c:v>5.354016260524368</c:v>
                </c:pt>
                <c:pt idx="4690">
                  <c:v>5.3545716062826374</c:v>
                </c:pt>
                <c:pt idx="4691">
                  <c:v>5.3551269520409068</c:v>
                </c:pt>
                <c:pt idx="4692">
                  <c:v>5.3556822977991763</c:v>
                </c:pt>
                <c:pt idx="4693">
                  <c:v>5.3562376435574457</c:v>
                </c:pt>
                <c:pt idx="4694">
                  <c:v>5.3567929893157151</c:v>
                </c:pt>
                <c:pt idx="4695">
                  <c:v>5.3573483350739846</c:v>
                </c:pt>
                <c:pt idx="4696">
                  <c:v>5.357903680832254</c:v>
                </c:pt>
                <c:pt idx="4697">
                  <c:v>5.3584590265905234</c:v>
                </c:pt>
                <c:pt idx="4698">
                  <c:v>5.3590143723487929</c:v>
                </c:pt>
                <c:pt idx="4699">
                  <c:v>5.3595697181070623</c:v>
                </c:pt>
                <c:pt idx="4700">
                  <c:v>5.3601250638653317</c:v>
                </c:pt>
                <c:pt idx="4701">
                  <c:v>5.3606804096236012</c:v>
                </c:pt>
                <c:pt idx="4702">
                  <c:v>5.3612357553818706</c:v>
                </c:pt>
                <c:pt idx="4703">
                  <c:v>5.36179110114014</c:v>
                </c:pt>
                <c:pt idx="4704">
                  <c:v>5.3623464468984094</c:v>
                </c:pt>
                <c:pt idx="4705">
                  <c:v>5.3629017926566789</c:v>
                </c:pt>
                <c:pt idx="4706">
                  <c:v>5.3634571384149483</c:v>
                </c:pt>
                <c:pt idx="4707">
                  <c:v>5.3640124841732177</c:v>
                </c:pt>
                <c:pt idx="4708">
                  <c:v>5.3645678299314872</c:v>
                </c:pt>
                <c:pt idx="4709">
                  <c:v>5.3651231756897566</c:v>
                </c:pt>
                <c:pt idx="4710">
                  <c:v>5.365678521448026</c:v>
                </c:pt>
                <c:pt idx="4711">
                  <c:v>5.3662338672062955</c:v>
                </c:pt>
                <c:pt idx="4712">
                  <c:v>5.3667892129645649</c:v>
                </c:pt>
                <c:pt idx="4713">
                  <c:v>5.3673445587228343</c:v>
                </c:pt>
                <c:pt idx="4714">
                  <c:v>5.3678999044811038</c:v>
                </c:pt>
                <c:pt idx="4715">
                  <c:v>5.3684552502393732</c:v>
                </c:pt>
                <c:pt idx="4716">
                  <c:v>5.3690105959976426</c:v>
                </c:pt>
                <c:pt idx="4717">
                  <c:v>5.3695659417559121</c:v>
                </c:pt>
                <c:pt idx="4718">
                  <c:v>5.3701212875141815</c:v>
                </c:pt>
                <c:pt idx="4719">
                  <c:v>5.3706766332724509</c:v>
                </c:pt>
                <c:pt idx="4720">
                  <c:v>5.3712319790307204</c:v>
                </c:pt>
                <c:pt idx="4721">
                  <c:v>5.3717873247889898</c:v>
                </c:pt>
                <c:pt idx="4722">
                  <c:v>5.3723426705472592</c:v>
                </c:pt>
                <c:pt idx="4723">
                  <c:v>5.3728980163055287</c:v>
                </c:pt>
                <c:pt idx="4724">
                  <c:v>5.3734533620637981</c:v>
                </c:pt>
                <c:pt idx="4725">
                  <c:v>5.3740087078220675</c:v>
                </c:pt>
                <c:pt idx="4726">
                  <c:v>5.374564053580337</c:v>
                </c:pt>
                <c:pt idx="4727">
                  <c:v>5.3751193993386064</c:v>
                </c:pt>
                <c:pt idx="4728">
                  <c:v>5.3756747450968758</c:v>
                </c:pt>
                <c:pt idx="4729">
                  <c:v>5.3762300908551452</c:v>
                </c:pt>
                <c:pt idx="4730">
                  <c:v>5.3767854366134147</c:v>
                </c:pt>
                <c:pt idx="4731">
                  <c:v>5.3773407823716841</c:v>
                </c:pt>
                <c:pt idx="4732">
                  <c:v>5.3778961281299535</c:v>
                </c:pt>
                <c:pt idx="4733">
                  <c:v>5.378451473888223</c:v>
                </c:pt>
                <c:pt idx="4734">
                  <c:v>5.3790068196464924</c:v>
                </c:pt>
                <c:pt idx="4735">
                  <c:v>5.3795621654047618</c:v>
                </c:pt>
                <c:pt idx="4736">
                  <c:v>5.3801175111630313</c:v>
                </c:pt>
                <c:pt idx="4737">
                  <c:v>5.3806728569213007</c:v>
                </c:pt>
                <c:pt idx="4738">
                  <c:v>5.3812282026795701</c:v>
                </c:pt>
                <c:pt idx="4739">
                  <c:v>5.3817835484378396</c:v>
                </c:pt>
                <c:pt idx="4740">
                  <c:v>5.382338894196109</c:v>
                </c:pt>
                <c:pt idx="4741">
                  <c:v>5.3828942399543784</c:v>
                </c:pt>
                <c:pt idx="4742">
                  <c:v>5.3834495857126479</c:v>
                </c:pt>
                <c:pt idx="4743">
                  <c:v>5.3840049314709173</c:v>
                </c:pt>
                <c:pt idx="4744">
                  <c:v>5.3845602772291867</c:v>
                </c:pt>
                <c:pt idx="4745">
                  <c:v>5.3851156229874562</c:v>
                </c:pt>
                <c:pt idx="4746">
                  <c:v>5.3856709687457256</c:v>
                </c:pt>
                <c:pt idx="4747">
                  <c:v>5.386226314503995</c:v>
                </c:pt>
                <c:pt idx="4748">
                  <c:v>5.3867816602622645</c:v>
                </c:pt>
                <c:pt idx="4749">
                  <c:v>5.3873370060205339</c:v>
                </c:pt>
                <c:pt idx="4750">
                  <c:v>5.3878923517788033</c:v>
                </c:pt>
                <c:pt idx="4751">
                  <c:v>5.3884476975370728</c:v>
                </c:pt>
                <c:pt idx="4752">
                  <c:v>5.3890030432953422</c:v>
                </c:pt>
                <c:pt idx="4753">
                  <c:v>5.3895583890536116</c:v>
                </c:pt>
                <c:pt idx="4754">
                  <c:v>5.3901137348118811</c:v>
                </c:pt>
                <c:pt idx="4755">
                  <c:v>5.3906690805701505</c:v>
                </c:pt>
                <c:pt idx="4756">
                  <c:v>5.3912244263284199</c:v>
                </c:pt>
                <c:pt idx="4757">
                  <c:v>5.3917797720866893</c:v>
                </c:pt>
                <c:pt idx="4758">
                  <c:v>5.3923351178449588</c:v>
                </c:pt>
                <c:pt idx="4759">
                  <c:v>5.3928904636032282</c:v>
                </c:pt>
                <c:pt idx="4760">
                  <c:v>5.3934458093614976</c:v>
                </c:pt>
                <c:pt idx="4761">
                  <c:v>5.3940011551197671</c:v>
                </c:pt>
                <c:pt idx="4762">
                  <c:v>5.3945565008780365</c:v>
                </c:pt>
                <c:pt idx="4763">
                  <c:v>5.3951118466363059</c:v>
                </c:pt>
                <c:pt idx="4764">
                  <c:v>5.3956671923945754</c:v>
                </c:pt>
                <c:pt idx="4765">
                  <c:v>5.3962225381528448</c:v>
                </c:pt>
                <c:pt idx="4766">
                  <c:v>5.3967778839111142</c:v>
                </c:pt>
                <c:pt idx="4767">
                  <c:v>5.3973332296693837</c:v>
                </c:pt>
                <c:pt idx="4768">
                  <c:v>5.3978885754276531</c:v>
                </c:pt>
                <c:pt idx="4769">
                  <c:v>5.3984439211859225</c:v>
                </c:pt>
                <c:pt idx="4770">
                  <c:v>5.398999266944192</c:v>
                </c:pt>
                <c:pt idx="4771">
                  <c:v>5.3995546127024614</c:v>
                </c:pt>
                <c:pt idx="4772">
                  <c:v>5.4001099584607308</c:v>
                </c:pt>
                <c:pt idx="4773">
                  <c:v>5.4006653042190003</c:v>
                </c:pt>
                <c:pt idx="4774">
                  <c:v>5.4012206499772697</c:v>
                </c:pt>
                <c:pt idx="4775">
                  <c:v>5.4017759957355391</c:v>
                </c:pt>
                <c:pt idx="4776">
                  <c:v>5.4023313414938086</c:v>
                </c:pt>
                <c:pt idx="4777">
                  <c:v>5.402886687252078</c:v>
                </c:pt>
                <c:pt idx="4778">
                  <c:v>5.4034420330103474</c:v>
                </c:pt>
                <c:pt idx="4779">
                  <c:v>5.4039973787686169</c:v>
                </c:pt>
                <c:pt idx="4780">
                  <c:v>5.4045527245268863</c:v>
                </c:pt>
                <c:pt idx="4781">
                  <c:v>5.4051080702851557</c:v>
                </c:pt>
                <c:pt idx="4782">
                  <c:v>5.4056634160434252</c:v>
                </c:pt>
                <c:pt idx="4783">
                  <c:v>5.4062187618016946</c:v>
                </c:pt>
                <c:pt idx="4784">
                  <c:v>5.406774107559964</c:v>
                </c:pt>
                <c:pt idx="4785">
                  <c:v>5.4073294533182334</c:v>
                </c:pt>
                <c:pt idx="4786">
                  <c:v>5.4078847990765029</c:v>
                </c:pt>
                <c:pt idx="4787">
                  <c:v>5.4084401448347723</c:v>
                </c:pt>
                <c:pt idx="4788">
                  <c:v>5.4089954905930417</c:v>
                </c:pt>
                <c:pt idx="4789">
                  <c:v>5.4095508363513112</c:v>
                </c:pt>
                <c:pt idx="4790">
                  <c:v>5.4101061821095806</c:v>
                </c:pt>
                <c:pt idx="4791">
                  <c:v>5.41066152786785</c:v>
                </c:pt>
                <c:pt idx="4792">
                  <c:v>5.4112168736261195</c:v>
                </c:pt>
                <c:pt idx="4793">
                  <c:v>5.4117722193843889</c:v>
                </c:pt>
                <c:pt idx="4794">
                  <c:v>5.4123275651426583</c:v>
                </c:pt>
                <c:pt idx="4795">
                  <c:v>5.4128829109009278</c:v>
                </c:pt>
                <c:pt idx="4796">
                  <c:v>5.4134382566591972</c:v>
                </c:pt>
                <c:pt idx="4797">
                  <c:v>5.4139936024174666</c:v>
                </c:pt>
                <c:pt idx="4798">
                  <c:v>5.4145489481757361</c:v>
                </c:pt>
                <c:pt idx="4799">
                  <c:v>5.4151042939340055</c:v>
                </c:pt>
                <c:pt idx="4800">
                  <c:v>5.4156596396922749</c:v>
                </c:pt>
                <c:pt idx="4801">
                  <c:v>5.4162149854505444</c:v>
                </c:pt>
                <c:pt idx="4802">
                  <c:v>5.4167703312088138</c:v>
                </c:pt>
                <c:pt idx="4803">
                  <c:v>5.4173256769670832</c:v>
                </c:pt>
                <c:pt idx="4804">
                  <c:v>5.4178810227253527</c:v>
                </c:pt>
                <c:pt idx="4805">
                  <c:v>5.4184363684836221</c:v>
                </c:pt>
                <c:pt idx="4806">
                  <c:v>5.4189917142418915</c:v>
                </c:pt>
                <c:pt idx="4807">
                  <c:v>5.419547060000161</c:v>
                </c:pt>
                <c:pt idx="4808">
                  <c:v>5.4201024057584304</c:v>
                </c:pt>
                <c:pt idx="4809">
                  <c:v>5.4206577515166998</c:v>
                </c:pt>
                <c:pt idx="4810">
                  <c:v>5.4212130972749693</c:v>
                </c:pt>
                <c:pt idx="4811">
                  <c:v>5.4217684430332387</c:v>
                </c:pt>
                <c:pt idx="4812">
                  <c:v>5.4223237887915081</c:v>
                </c:pt>
                <c:pt idx="4813">
                  <c:v>5.4228791345497775</c:v>
                </c:pt>
                <c:pt idx="4814">
                  <c:v>5.423434480308047</c:v>
                </c:pt>
                <c:pt idx="4815">
                  <c:v>5.4239898260663164</c:v>
                </c:pt>
                <c:pt idx="4816">
                  <c:v>5.4245451718245858</c:v>
                </c:pt>
                <c:pt idx="4817">
                  <c:v>5.4251005175828553</c:v>
                </c:pt>
                <c:pt idx="4818">
                  <c:v>5.4256558633411247</c:v>
                </c:pt>
                <c:pt idx="4819">
                  <c:v>5.4262112090993941</c:v>
                </c:pt>
                <c:pt idx="4820">
                  <c:v>5.4267665548576636</c:v>
                </c:pt>
                <c:pt idx="4821">
                  <c:v>5.427321900615933</c:v>
                </c:pt>
                <c:pt idx="4822">
                  <c:v>5.4278772463742024</c:v>
                </c:pt>
                <c:pt idx="4823">
                  <c:v>5.4284325921324719</c:v>
                </c:pt>
                <c:pt idx="4824">
                  <c:v>5.4289879378907413</c:v>
                </c:pt>
                <c:pt idx="4825">
                  <c:v>5.4295432836490107</c:v>
                </c:pt>
                <c:pt idx="4826">
                  <c:v>5.4300986294072802</c:v>
                </c:pt>
                <c:pt idx="4827">
                  <c:v>5.4306539751655496</c:v>
                </c:pt>
                <c:pt idx="4828">
                  <c:v>5.431209320923819</c:v>
                </c:pt>
                <c:pt idx="4829">
                  <c:v>5.4317646666820885</c:v>
                </c:pt>
                <c:pt idx="4830">
                  <c:v>5.4323200124403579</c:v>
                </c:pt>
                <c:pt idx="4831">
                  <c:v>5.4328753581986273</c:v>
                </c:pt>
                <c:pt idx="4832">
                  <c:v>5.4334307039568968</c:v>
                </c:pt>
                <c:pt idx="4833">
                  <c:v>5.4339860497151662</c:v>
                </c:pt>
                <c:pt idx="4834">
                  <c:v>5.4345413954734356</c:v>
                </c:pt>
                <c:pt idx="4835">
                  <c:v>5.4350967412317051</c:v>
                </c:pt>
                <c:pt idx="4836">
                  <c:v>5.4356520869899745</c:v>
                </c:pt>
                <c:pt idx="4837">
                  <c:v>5.4362074327482439</c:v>
                </c:pt>
                <c:pt idx="4838">
                  <c:v>5.4367627785065133</c:v>
                </c:pt>
                <c:pt idx="4839">
                  <c:v>5.4373181242647828</c:v>
                </c:pt>
                <c:pt idx="4840">
                  <c:v>5.4378734700230522</c:v>
                </c:pt>
                <c:pt idx="4841">
                  <c:v>5.4384288157813216</c:v>
                </c:pt>
                <c:pt idx="4842">
                  <c:v>5.4389841615395911</c:v>
                </c:pt>
                <c:pt idx="4843">
                  <c:v>5.4395395072978605</c:v>
                </c:pt>
                <c:pt idx="4844">
                  <c:v>5.4400948530561299</c:v>
                </c:pt>
                <c:pt idx="4845">
                  <c:v>5.4406501988143994</c:v>
                </c:pt>
                <c:pt idx="4846">
                  <c:v>5.4412055445726688</c:v>
                </c:pt>
                <c:pt idx="4847">
                  <c:v>5.4417608903309382</c:v>
                </c:pt>
                <c:pt idx="4848">
                  <c:v>5.4423162360892077</c:v>
                </c:pt>
                <c:pt idx="4849">
                  <c:v>5.4428715818474771</c:v>
                </c:pt>
                <c:pt idx="4850">
                  <c:v>5.4434269276057465</c:v>
                </c:pt>
                <c:pt idx="4851">
                  <c:v>5.443982273364016</c:v>
                </c:pt>
                <c:pt idx="4852">
                  <c:v>5.4445376191222854</c:v>
                </c:pt>
                <c:pt idx="4853">
                  <c:v>5.4450929648805548</c:v>
                </c:pt>
                <c:pt idx="4854">
                  <c:v>5.4456483106388243</c:v>
                </c:pt>
                <c:pt idx="4855">
                  <c:v>5.4462036563970937</c:v>
                </c:pt>
                <c:pt idx="4856">
                  <c:v>5.4467590021553631</c:v>
                </c:pt>
                <c:pt idx="4857">
                  <c:v>5.4473143479136326</c:v>
                </c:pt>
                <c:pt idx="4858">
                  <c:v>5.447869693671902</c:v>
                </c:pt>
                <c:pt idx="4859">
                  <c:v>5.4484250394301714</c:v>
                </c:pt>
                <c:pt idx="4860">
                  <c:v>5.4489803851884409</c:v>
                </c:pt>
                <c:pt idx="4861">
                  <c:v>5.4495357309467103</c:v>
                </c:pt>
                <c:pt idx="4862">
                  <c:v>5.4500910767049797</c:v>
                </c:pt>
                <c:pt idx="4863">
                  <c:v>5.4506464224632492</c:v>
                </c:pt>
                <c:pt idx="4864">
                  <c:v>5.4512017682215186</c:v>
                </c:pt>
                <c:pt idx="4865">
                  <c:v>5.451757113979788</c:v>
                </c:pt>
                <c:pt idx="4866">
                  <c:v>5.4523124597380574</c:v>
                </c:pt>
                <c:pt idx="4867">
                  <c:v>5.4528678054963269</c:v>
                </c:pt>
                <c:pt idx="4868">
                  <c:v>5.4534231512545963</c:v>
                </c:pt>
                <c:pt idx="4869">
                  <c:v>5.4539784970128657</c:v>
                </c:pt>
                <c:pt idx="4870">
                  <c:v>5.4545338427711352</c:v>
                </c:pt>
                <c:pt idx="4871">
                  <c:v>5.4550891885294046</c:v>
                </c:pt>
                <c:pt idx="4872">
                  <c:v>5.455644534287674</c:v>
                </c:pt>
                <c:pt idx="4873">
                  <c:v>5.4561998800459435</c:v>
                </c:pt>
                <c:pt idx="4874">
                  <c:v>5.4567552258042129</c:v>
                </c:pt>
                <c:pt idx="4875">
                  <c:v>5.4573105715624823</c:v>
                </c:pt>
                <c:pt idx="4876">
                  <c:v>5.4578659173207518</c:v>
                </c:pt>
                <c:pt idx="4877">
                  <c:v>5.4584212630790212</c:v>
                </c:pt>
                <c:pt idx="4878">
                  <c:v>5.4589766088372906</c:v>
                </c:pt>
                <c:pt idx="4879">
                  <c:v>5.4595319545955601</c:v>
                </c:pt>
                <c:pt idx="4880">
                  <c:v>5.4600873003538295</c:v>
                </c:pt>
                <c:pt idx="4881">
                  <c:v>5.4606426461120989</c:v>
                </c:pt>
                <c:pt idx="4882">
                  <c:v>5.4611979918703684</c:v>
                </c:pt>
                <c:pt idx="4883">
                  <c:v>5.4617533376286378</c:v>
                </c:pt>
                <c:pt idx="4884">
                  <c:v>5.4623086833869072</c:v>
                </c:pt>
                <c:pt idx="4885">
                  <c:v>5.4628640291451767</c:v>
                </c:pt>
                <c:pt idx="4886">
                  <c:v>5.4634193749034461</c:v>
                </c:pt>
                <c:pt idx="4887">
                  <c:v>5.4639747206617155</c:v>
                </c:pt>
                <c:pt idx="4888">
                  <c:v>5.464530066419985</c:v>
                </c:pt>
                <c:pt idx="4889">
                  <c:v>5.4650854121782544</c:v>
                </c:pt>
                <c:pt idx="4890">
                  <c:v>5.4656407579365238</c:v>
                </c:pt>
                <c:pt idx="4891">
                  <c:v>5.4661961036947933</c:v>
                </c:pt>
                <c:pt idx="4892">
                  <c:v>5.4667514494530627</c:v>
                </c:pt>
                <c:pt idx="4893">
                  <c:v>5.4673067952113321</c:v>
                </c:pt>
                <c:pt idx="4894">
                  <c:v>5.4678621409696015</c:v>
                </c:pt>
                <c:pt idx="4895">
                  <c:v>5.468417486727871</c:v>
                </c:pt>
                <c:pt idx="4896">
                  <c:v>5.4689728324861404</c:v>
                </c:pt>
                <c:pt idx="4897">
                  <c:v>5.4695281782444098</c:v>
                </c:pt>
                <c:pt idx="4898">
                  <c:v>5.4700835240026793</c:v>
                </c:pt>
                <c:pt idx="4899">
                  <c:v>5.4706388697609487</c:v>
                </c:pt>
                <c:pt idx="4900">
                  <c:v>5.4711942155192181</c:v>
                </c:pt>
                <c:pt idx="4901">
                  <c:v>5.4717495612774876</c:v>
                </c:pt>
                <c:pt idx="4902">
                  <c:v>5.472304907035757</c:v>
                </c:pt>
                <c:pt idx="4903">
                  <c:v>5.4728602527940264</c:v>
                </c:pt>
                <c:pt idx="4904">
                  <c:v>5.4734155985522959</c:v>
                </c:pt>
                <c:pt idx="4905">
                  <c:v>5.4739709443105653</c:v>
                </c:pt>
                <c:pt idx="4906">
                  <c:v>5.4745262900688347</c:v>
                </c:pt>
                <c:pt idx="4907">
                  <c:v>5.4750816358271042</c:v>
                </c:pt>
                <c:pt idx="4908">
                  <c:v>5.4756369815853736</c:v>
                </c:pt>
                <c:pt idx="4909">
                  <c:v>5.476192327343643</c:v>
                </c:pt>
                <c:pt idx="4910">
                  <c:v>5.4767476731019125</c:v>
                </c:pt>
                <c:pt idx="4911">
                  <c:v>5.4773030188601819</c:v>
                </c:pt>
                <c:pt idx="4912">
                  <c:v>5.4778583646184513</c:v>
                </c:pt>
                <c:pt idx="4913">
                  <c:v>5.4784137103767208</c:v>
                </c:pt>
                <c:pt idx="4914">
                  <c:v>5.4789690561349902</c:v>
                </c:pt>
                <c:pt idx="4915">
                  <c:v>5.4795244018932596</c:v>
                </c:pt>
                <c:pt idx="4916">
                  <c:v>5.4800797476515291</c:v>
                </c:pt>
                <c:pt idx="4917">
                  <c:v>5.4806350934097985</c:v>
                </c:pt>
                <c:pt idx="4918">
                  <c:v>5.4811904391680679</c:v>
                </c:pt>
                <c:pt idx="4919">
                  <c:v>5.4817457849263374</c:v>
                </c:pt>
                <c:pt idx="4920">
                  <c:v>5.4823011306846068</c:v>
                </c:pt>
                <c:pt idx="4921">
                  <c:v>5.4828564764428762</c:v>
                </c:pt>
                <c:pt idx="4922">
                  <c:v>5.4834118222011456</c:v>
                </c:pt>
                <c:pt idx="4923">
                  <c:v>5.4839671679594151</c:v>
                </c:pt>
                <c:pt idx="4924">
                  <c:v>5.4845225137176845</c:v>
                </c:pt>
                <c:pt idx="4925">
                  <c:v>5.4850778594759539</c:v>
                </c:pt>
                <c:pt idx="4926">
                  <c:v>5.4856332052342234</c:v>
                </c:pt>
                <c:pt idx="4927">
                  <c:v>5.4861885509924928</c:v>
                </c:pt>
                <c:pt idx="4928">
                  <c:v>5.4867438967507622</c:v>
                </c:pt>
                <c:pt idx="4929">
                  <c:v>5.4872992425090317</c:v>
                </c:pt>
                <c:pt idx="4930">
                  <c:v>5.4878545882673011</c:v>
                </c:pt>
                <c:pt idx="4931">
                  <c:v>5.4884099340255705</c:v>
                </c:pt>
                <c:pt idx="4932">
                  <c:v>5.48896527978384</c:v>
                </c:pt>
                <c:pt idx="4933">
                  <c:v>5.4895206255421094</c:v>
                </c:pt>
                <c:pt idx="4934">
                  <c:v>5.4900759713003788</c:v>
                </c:pt>
                <c:pt idx="4935">
                  <c:v>5.4906313170586483</c:v>
                </c:pt>
                <c:pt idx="4936">
                  <c:v>5.4911866628169177</c:v>
                </c:pt>
                <c:pt idx="4937">
                  <c:v>5.4917420085751871</c:v>
                </c:pt>
                <c:pt idx="4938">
                  <c:v>5.4922973543334566</c:v>
                </c:pt>
                <c:pt idx="4939">
                  <c:v>5.492852700091726</c:v>
                </c:pt>
                <c:pt idx="4940">
                  <c:v>5.4934080458499954</c:v>
                </c:pt>
                <c:pt idx="4941">
                  <c:v>5.4939633916082649</c:v>
                </c:pt>
                <c:pt idx="4942">
                  <c:v>5.4945187373665343</c:v>
                </c:pt>
                <c:pt idx="4943">
                  <c:v>5.4950740831248037</c:v>
                </c:pt>
                <c:pt idx="4944">
                  <c:v>5.4956294288830732</c:v>
                </c:pt>
                <c:pt idx="4945">
                  <c:v>5.4961847746413426</c:v>
                </c:pt>
                <c:pt idx="4946">
                  <c:v>5.496740120399612</c:v>
                </c:pt>
                <c:pt idx="4947">
                  <c:v>5.4972954661578814</c:v>
                </c:pt>
                <c:pt idx="4948">
                  <c:v>5.4978508119161509</c:v>
                </c:pt>
                <c:pt idx="4949">
                  <c:v>5.4984061576744203</c:v>
                </c:pt>
                <c:pt idx="4950">
                  <c:v>5.4989615034326897</c:v>
                </c:pt>
                <c:pt idx="4951">
                  <c:v>5.4995168491909592</c:v>
                </c:pt>
                <c:pt idx="4952">
                  <c:v>5.5000721949492286</c:v>
                </c:pt>
                <c:pt idx="4953">
                  <c:v>5.500627540707498</c:v>
                </c:pt>
                <c:pt idx="4954">
                  <c:v>5.5011828864657675</c:v>
                </c:pt>
                <c:pt idx="4955">
                  <c:v>5.5017382322240369</c:v>
                </c:pt>
                <c:pt idx="4956">
                  <c:v>5.5022935779823063</c:v>
                </c:pt>
                <c:pt idx="4957">
                  <c:v>5.5028489237405758</c:v>
                </c:pt>
                <c:pt idx="4958">
                  <c:v>5.5034042694988452</c:v>
                </c:pt>
                <c:pt idx="4959">
                  <c:v>5.5039596152571146</c:v>
                </c:pt>
                <c:pt idx="4960">
                  <c:v>5.5045149610153841</c:v>
                </c:pt>
                <c:pt idx="4961">
                  <c:v>5.5050703067736535</c:v>
                </c:pt>
                <c:pt idx="4962">
                  <c:v>5.5056256525319229</c:v>
                </c:pt>
                <c:pt idx="4963">
                  <c:v>5.5061809982901924</c:v>
                </c:pt>
                <c:pt idx="4964">
                  <c:v>5.5067363440484618</c:v>
                </c:pt>
                <c:pt idx="4965">
                  <c:v>5.5072916898067312</c:v>
                </c:pt>
                <c:pt idx="4966">
                  <c:v>5.5078470355650007</c:v>
                </c:pt>
                <c:pt idx="4967">
                  <c:v>5.5084023813232701</c:v>
                </c:pt>
                <c:pt idx="4968">
                  <c:v>5.5089577270815395</c:v>
                </c:pt>
                <c:pt idx="4969">
                  <c:v>5.509513072839809</c:v>
                </c:pt>
                <c:pt idx="4970">
                  <c:v>5.5100684185980784</c:v>
                </c:pt>
                <c:pt idx="4971">
                  <c:v>5.5106237643563478</c:v>
                </c:pt>
                <c:pt idx="4972">
                  <c:v>5.5111791101146173</c:v>
                </c:pt>
                <c:pt idx="4973">
                  <c:v>5.5117344558728867</c:v>
                </c:pt>
                <c:pt idx="4974">
                  <c:v>5.5122898016311561</c:v>
                </c:pt>
                <c:pt idx="4975">
                  <c:v>5.5128451473894255</c:v>
                </c:pt>
                <c:pt idx="4976">
                  <c:v>5.513400493147695</c:v>
                </c:pt>
                <c:pt idx="4977">
                  <c:v>5.5139558389059644</c:v>
                </c:pt>
                <c:pt idx="4978">
                  <c:v>5.5145111846642338</c:v>
                </c:pt>
                <c:pt idx="4979">
                  <c:v>5.5150665304225033</c:v>
                </c:pt>
                <c:pt idx="4980">
                  <c:v>5.5156218761807727</c:v>
                </c:pt>
                <c:pt idx="4981">
                  <c:v>5.5161772219390421</c:v>
                </c:pt>
                <c:pt idx="4982">
                  <c:v>5.5167325676973116</c:v>
                </c:pt>
                <c:pt idx="4983">
                  <c:v>5.517287913455581</c:v>
                </c:pt>
                <c:pt idx="4984">
                  <c:v>5.5178432592138504</c:v>
                </c:pt>
                <c:pt idx="4985">
                  <c:v>5.5183986049721199</c:v>
                </c:pt>
                <c:pt idx="4986">
                  <c:v>5.5189539507303893</c:v>
                </c:pt>
                <c:pt idx="4987">
                  <c:v>5.5195092964886587</c:v>
                </c:pt>
                <c:pt idx="4988">
                  <c:v>5.5200646422469282</c:v>
                </c:pt>
                <c:pt idx="4989">
                  <c:v>5.5206199880051976</c:v>
                </c:pt>
                <c:pt idx="4990">
                  <c:v>5.521175333763467</c:v>
                </c:pt>
                <c:pt idx="4991">
                  <c:v>5.5217306795217365</c:v>
                </c:pt>
                <c:pt idx="4992">
                  <c:v>5.5222860252800059</c:v>
                </c:pt>
                <c:pt idx="4993">
                  <c:v>5.5228413710382753</c:v>
                </c:pt>
                <c:pt idx="4994">
                  <c:v>5.5233967167965448</c:v>
                </c:pt>
                <c:pt idx="4995">
                  <c:v>5.5239520625548142</c:v>
                </c:pt>
                <c:pt idx="4996">
                  <c:v>5.5245074083130836</c:v>
                </c:pt>
                <c:pt idx="4997">
                  <c:v>5.5250627540713531</c:v>
                </c:pt>
                <c:pt idx="4998">
                  <c:v>5.5256180998296225</c:v>
                </c:pt>
                <c:pt idx="4999">
                  <c:v>5.5261734455878919</c:v>
                </c:pt>
                <c:pt idx="5000">
                  <c:v>5.5267287913461614</c:v>
                </c:pt>
                <c:pt idx="5001">
                  <c:v>5.5272841371044308</c:v>
                </c:pt>
                <c:pt idx="5002">
                  <c:v>5.5278394828627002</c:v>
                </c:pt>
                <c:pt idx="5003">
                  <c:v>5.5283948286209696</c:v>
                </c:pt>
                <c:pt idx="5004">
                  <c:v>5.5289501743792391</c:v>
                </c:pt>
                <c:pt idx="5005">
                  <c:v>5.5295055201375085</c:v>
                </c:pt>
                <c:pt idx="5006">
                  <c:v>5.5300608658957779</c:v>
                </c:pt>
                <c:pt idx="5007">
                  <c:v>5.5306162116540474</c:v>
                </c:pt>
                <c:pt idx="5008">
                  <c:v>5.5311715574123168</c:v>
                </c:pt>
                <c:pt idx="5009">
                  <c:v>5.5317269031705862</c:v>
                </c:pt>
                <c:pt idx="5010">
                  <c:v>5.5322822489288557</c:v>
                </c:pt>
                <c:pt idx="5011">
                  <c:v>5.5328375946871251</c:v>
                </c:pt>
                <c:pt idx="5012">
                  <c:v>5.5333929404453945</c:v>
                </c:pt>
                <c:pt idx="5013">
                  <c:v>5.533948286203664</c:v>
                </c:pt>
                <c:pt idx="5014">
                  <c:v>5.5345036319619334</c:v>
                </c:pt>
                <c:pt idx="5015">
                  <c:v>5.5350589777202028</c:v>
                </c:pt>
                <c:pt idx="5016">
                  <c:v>5.5356143234784723</c:v>
                </c:pt>
                <c:pt idx="5017">
                  <c:v>5.5361696692367417</c:v>
                </c:pt>
                <c:pt idx="5018">
                  <c:v>5.5367250149950111</c:v>
                </c:pt>
                <c:pt idx="5019">
                  <c:v>5.5372803607532806</c:v>
                </c:pt>
                <c:pt idx="5020">
                  <c:v>5.53783570651155</c:v>
                </c:pt>
                <c:pt idx="5021">
                  <c:v>5.5383910522698194</c:v>
                </c:pt>
                <c:pt idx="5022">
                  <c:v>5.5389463980280889</c:v>
                </c:pt>
                <c:pt idx="5023">
                  <c:v>5.5395017437863583</c:v>
                </c:pt>
                <c:pt idx="5024">
                  <c:v>5.5400570895446277</c:v>
                </c:pt>
                <c:pt idx="5025">
                  <c:v>5.5406124353028972</c:v>
                </c:pt>
                <c:pt idx="5026">
                  <c:v>5.5411677810611666</c:v>
                </c:pt>
                <c:pt idx="5027">
                  <c:v>5.541723126819436</c:v>
                </c:pt>
                <c:pt idx="5028">
                  <c:v>5.5422784725777055</c:v>
                </c:pt>
                <c:pt idx="5029">
                  <c:v>5.5428338183359749</c:v>
                </c:pt>
                <c:pt idx="5030">
                  <c:v>5.5433891640942443</c:v>
                </c:pt>
                <c:pt idx="5031">
                  <c:v>5.5439445098525137</c:v>
                </c:pt>
                <c:pt idx="5032">
                  <c:v>5.5444998556107832</c:v>
                </c:pt>
                <c:pt idx="5033">
                  <c:v>5.5450552013690526</c:v>
                </c:pt>
                <c:pt idx="5034">
                  <c:v>5.545610547127322</c:v>
                </c:pt>
                <c:pt idx="5035">
                  <c:v>5.5461658928855915</c:v>
                </c:pt>
                <c:pt idx="5036">
                  <c:v>5.5467212386438609</c:v>
                </c:pt>
                <c:pt idx="5037">
                  <c:v>5.5472765844021303</c:v>
                </c:pt>
                <c:pt idx="5038">
                  <c:v>5.5478319301603998</c:v>
                </c:pt>
                <c:pt idx="5039">
                  <c:v>5.5483872759186692</c:v>
                </c:pt>
                <c:pt idx="5040">
                  <c:v>5.5489426216769386</c:v>
                </c:pt>
                <c:pt idx="5041">
                  <c:v>5.5494979674352081</c:v>
                </c:pt>
                <c:pt idx="5042">
                  <c:v>5.5500533131934775</c:v>
                </c:pt>
                <c:pt idx="5043">
                  <c:v>5.5506086589517469</c:v>
                </c:pt>
                <c:pt idx="5044">
                  <c:v>5.5511640047100164</c:v>
                </c:pt>
                <c:pt idx="5045">
                  <c:v>5.5517193504682858</c:v>
                </c:pt>
                <c:pt idx="5046">
                  <c:v>5.5522746962265552</c:v>
                </c:pt>
                <c:pt idx="5047">
                  <c:v>5.5528300419848247</c:v>
                </c:pt>
                <c:pt idx="5048">
                  <c:v>5.5533853877430941</c:v>
                </c:pt>
                <c:pt idx="5049">
                  <c:v>5.5539407335013635</c:v>
                </c:pt>
                <c:pt idx="5050">
                  <c:v>5.554496079259633</c:v>
                </c:pt>
                <c:pt idx="5051">
                  <c:v>5.5550514250179024</c:v>
                </c:pt>
                <c:pt idx="5052">
                  <c:v>5.5556067707761718</c:v>
                </c:pt>
                <c:pt idx="5053">
                  <c:v>5.5561621165344413</c:v>
                </c:pt>
                <c:pt idx="5054">
                  <c:v>5.5567174622927107</c:v>
                </c:pt>
                <c:pt idx="5055">
                  <c:v>5.5572728080509801</c:v>
                </c:pt>
                <c:pt idx="5056">
                  <c:v>5.5578281538092495</c:v>
                </c:pt>
                <c:pt idx="5057">
                  <c:v>5.558383499567519</c:v>
                </c:pt>
                <c:pt idx="5058">
                  <c:v>5.5589388453257884</c:v>
                </c:pt>
                <c:pt idx="5059">
                  <c:v>5.5594941910840578</c:v>
                </c:pt>
                <c:pt idx="5060">
                  <c:v>5.5600495368423273</c:v>
                </c:pt>
                <c:pt idx="5061">
                  <c:v>5.5606048826005967</c:v>
                </c:pt>
                <c:pt idx="5062">
                  <c:v>5.5611602283588661</c:v>
                </c:pt>
                <c:pt idx="5063">
                  <c:v>5.5617155741171356</c:v>
                </c:pt>
                <c:pt idx="5064">
                  <c:v>5.562270919875405</c:v>
                </c:pt>
                <c:pt idx="5065">
                  <c:v>5.5628262656336744</c:v>
                </c:pt>
                <c:pt idx="5066">
                  <c:v>5.5633816113919439</c:v>
                </c:pt>
                <c:pt idx="5067">
                  <c:v>5.5639369571502133</c:v>
                </c:pt>
                <c:pt idx="5068">
                  <c:v>5.5644923029084827</c:v>
                </c:pt>
                <c:pt idx="5069">
                  <c:v>5.5650476486667522</c:v>
                </c:pt>
                <c:pt idx="5070">
                  <c:v>5.5656029944250216</c:v>
                </c:pt>
                <c:pt idx="5071">
                  <c:v>5.566158340183291</c:v>
                </c:pt>
                <c:pt idx="5072">
                  <c:v>5.5667136859415605</c:v>
                </c:pt>
                <c:pt idx="5073">
                  <c:v>5.5672690316998299</c:v>
                </c:pt>
                <c:pt idx="5074">
                  <c:v>5.5678243774580993</c:v>
                </c:pt>
                <c:pt idx="5075">
                  <c:v>5.5683797232163688</c:v>
                </c:pt>
                <c:pt idx="5076">
                  <c:v>5.5689350689746382</c:v>
                </c:pt>
                <c:pt idx="5077">
                  <c:v>5.5694904147329076</c:v>
                </c:pt>
                <c:pt idx="5078">
                  <c:v>5.5700457604911771</c:v>
                </c:pt>
                <c:pt idx="5079">
                  <c:v>5.5706011062494465</c:v>
                </c:pt>
                <c:pt idx="5080">
                  <c:v>5.5711564520077159</c:v>
                </c:pt>
                <c:pt idx="5081">
                  <c:v>5.5717117977659854</c:v>
                </c:pt>
                <c:pt idx="5082">
                  <c:v>5.5722671435242548</c:v>
                </c:pt>
                <c:pt idx="5083">
                  <c:v>5.5728224892825242</c:v>
                </c:pt>
                <c:pt idx="5084">
                  <c:v>5.5733778350407936</c:v>
                </c:pt>
                <c:pt idx="5085">
                  <c:v>5.5739331807990631</c:v>
                </c:pt>
                <c:pt idx="5086">
                  <c:v>5.5744885265573325</c:v>
                </c:pt>
                <c:pt idx="5087">
                  <c:v>5.5750438723156019</c:v>
                </c:pt>
                <c:pt idx="5088">
                  <c:v>5.5755992180738714</c:v>
                </c:pt>
                <c:pt idx="5089">
                  <c:v>5.5761545638321408</c:v>
                </c:pt>
                <c:pt idx="5090">
                  <c:v>5.5767099095904102</c:v>
                </c:pt>
                <c:pt idx="5091">
                  <c:v>5.5772652553486797</c:v>
                </c:pt>
                <c:pt idx="5092">
                  <c:v>5.5778206011069491</c:v>
                </c:pt>
                <c:pt idx="5093">
                  <c:v>5.5783759468652185</c:v>
                </c:pt>
                <c:pt idx="5094">
                  <c:v>5.578931292623488</c:v>
                </c:pt>
                <c:pt idx="5095">
                  <c:v>5.5794866383817574</c:v>
                </c:pt>
                <c:pt idx="5096">
                  <c:v>5.5800419841400268</c:v>
                </c:pt>
                <c:pt idx="5097">
                  <c:v>5.5805973298982963</c:v>
                </c:pt>
                <c:pt idx="5098">
                  <c:v>5.5811526756565657</c:v>
                </c:pt>
                <c:pt idx="5099">
                  <c:v>5.5817080214148351</c:v>
                </c:pt>
                <c:pt idx="5100">
                  <c:v>5.5822633671731046</c:v>
                </c:pt>
                <c:pt idx="5101">
                  <c:v>5.582818712931374</c:v>
                </c:pt>
                <c:pt idx="5102">
                  <c:v>5.5833740586896434</c:v>
                </c:pt>
                <c:pt idx="5103">
                  <c:v>5.5839294044479129</c:v>
                </c:pt>
                <c:pt idx="5104">
                  <c:v>5.5844847502061823</c:v>
                </c:pt>
                <c:pt idx="5105">
                  <c:v>5.5850400959644517</c:v>
                </c:pt>
                <c:pt idx="5106">
                  <c:v>5.5855954417227212</c:v>
                </c:pt>
                <c:pt idx="5107">
                  <c:v>5.5861507874809906</c:v>
                </c:pt>
                <c:pt idx="5108">
                  <c:v>5.58670613323926</c:v>
                </c:pt>
                <c:pt idx="5109">
                  <c:v>5.5872614789975295</c:v>
                </c:pt>
                <c:pt idx="5110">
                  <c:v>5.5878168247557989</c:v>
                </c:pt>
                <c:pt idx="5111">
                  <c:v>5.5883721705140683</c:v>
                </c:pt>
                <c:pt idx="5112">
                  <c:v>5.5889275162723377</c:v>
                </c:pt>
                <c:pt idx="5113">
                  <c:v>5.5894828620306072</c:v>
                </c:pt>
                <c:pt idx="5114">
                  <c:v>5.5900382077888766</c:v>
                </c:pt>
                <c:pt idx="5115">
                  <c:v>5.590593553547146</c:v>
                </c:pt>
                <c:pt idx="5116">
                  <c:v>5.5911488993054155</c:v>
                </c:pt>
                <c:pt idx="5117">
                  <c:v>5.5917042450636849</c:v>
                </c:pt>
                <c:pt idx="5118">
                  <c:v>5.5922595908219543</c:v>
                </c:pt>
                <c:pt idx="5119">
                  <c:v>5.5928149365802238</c:v>
                </c:pt>
                <c:pt idx="5120">
                  <c:v>5.5933702823384932</c:v>
                </c:pt>
                <c:pt idx="5121">
                  <c:v>5.5939256280967626</c:v>
                </c:pt>
                <c:pt idx="5122">
                  <c:v>5.5944809738550321</c:v>
                </c:pt>
                <c:pt idx="5123">
                  <c:v>5.5950363196133015</c:v>
                </c:pt>
                <c:pt idx="5124">
                  <c:v>5.5955916653715709</c:v>
                </c:pt>
                <c:pt idx="5125">
                  <c:v>5.5961470111298404</c:v>
                </c:pt>
                <c:pt idx="5126">
                  <c:v>5.5967023568881098</c:v>
                </c:pt>
                <c:pt idx="5127">
                  <c:v>5.5972577026463792</c:v>
                </c:pt>
                <c:pt idx="5128">
                  <c:v>5.5978130484046487</c:v>
                </c:pt>
                <c:pt idx="5129">
                  <c:v>5.5983683941629181</c:v>
                </c:pt>
                <c:pt idx="5130">
                  <c:v>5.5989237399211875</c:v>
                </c:pt>
                <c:pt idx="5131">
                  <c:v>5.599479085679457</c:v>
                </c:pt>
                <c:pt idx="5132">
                  <c:v>5.6000344314377264</c:v>
                </c:pt>
                <c:pt idx="5133">
                  <c:v>5.6005897771959958</c:v>
                </c:pt>
                <c:pt idx="5134">
                  <c:v>5.6011451229542653</c:v>
                </c:pt>
                <c:pt idx="5135">
                  <c:v>5.6017004687125347</c:v>
                </c:pt>
                <c:pt idx="5136">
                  <c:v>5.6022558144708041</c:v>
                </c:pt>
                <c:pt idx="5137">
                  <c:v>5.6028111602290736</c:v>
                </c:pt>
                <c:pt idx="5138">
                  <c:v>5.603366505987343</c:v>
                </c:pt>
                <c:pt idx="5139">
                  <c:v>5.6039218517456124</c:v>
                </c:pt>
                <c:pt idx="5140">
                  <c:v>5.6044771975038818</c:v>
                </c:pt>
                <c:pt idx="5141">
                  <c:v>5.6050325432621513</c:v>
                </c:pt>
                <c:pt idx="5142">
                  <c:v>5.6055878890204207</c:v>
                </c:pt>
                <c:pt idx="5143">
                  <c:v>5.6061432347786901</c:v>
                </c:pt>
                <c:pt idx="5144">
                  <c:v>5.6066985805369596</c:v>
                </c:pt>
                <c:pt idx="5145">
                  <c:v>5.607253926295229</c:v>
                </c:pt>
                <c:pt idx="5146">
                  <c:v>5.6078092720534984</c:v>
                </c:pt>
                <c:pt idx="5147">
                  <c:v>5.6083646178117679</c:v>
                </c:pt>
                <c:pt idx="5148">
                  <c:v>5.6089199635700373</c:v>
                </c:pt>
                <c:pt idx="5149">
                  <c:v>5.6094753093283067</c:v>
                </c:pt>
                <c:pt idx="5150">
                  <c:v>5.6100306550865762</c:v>
                </c:pt>
                <c:pt idx="5151">
                  <c:v>5.6105860008448456</c:v>
                </c:pt>
                <c:pt idx="5152">
                  <c:v>5.611141346603115</c:v>
                </c:pt>
                <c:pt idx="5153">
                  <c:v>5.6116966923613845</c:v>
                </c:pt>
                <c:pt idx="5154">
                  <c:v>5.6122520381196539</c:v>
                </c:pt>
                <c:pt idx="5155">
                  <c:v>5.6128073838779233</c:v>
                </c:pt>
                <c:pt idx="5156">
                  <c:v>5.6133627296361928</c:v>
                </c:pt>
                <c:pt idx="5157">
                  <c:v>5.6139180753944622</c:v>
                </c:pt>
                <c:pt idx="5158">
                  <c:v>5.6144734211527316</c:v>
                </c:pt>
                <c:pt idx="5159">
                  <c:v>5.6150287669110011</c:v>
                </c:pt>
                <c:pt idx="5160">
                  <c:v>5.6155841126692705</c:v>
                </c:pt>
                <c:pt idx="5161">
                  <c:v>5.6161394584275399</c:v>
                </c:pt>
                <c:pt idx="5162">
                  <c:v>5.6166948041858094</c:v>
                </c:pt>
                <c:pt idx="5163">
                  <c:v>5.6172501499440788</c:v>
                </c:pt>
                <c:pt idx="5164">
                  <c:v>5.6178054957023482</c:v>
                </c:pt>
                <c:pt idx="5165">
                  <c:v>5.6183608414606176</c:v>
                </c:pt>
                <c:pt idx="5166">
                  <c:v>5.6189161872188871</c:v>
                </c:pt>
                <c:pt idx="5167">
                  <c:v>5.6194715329771565</c:v>
                </c:pt>
                <c:pt idx="5168">
                  <c:v>5.6200268787354259</c:v>
                </c:pt>
                <c:pt idx="5169">
                  <c:v>5.6205822244936954</c:v>
                </c:pt>
                <c:pt idx="5170">
                  <c:v>5.6211375702519648</c:v>
                </c:pt>
                <c:pt idx="5171">
                  <c:v>5.6216929160102342</c:v>
                </c:pt>
                <c:pt idx="5172">
                  <c:v>5.6222482617685037</c:v>
                </c:pt>
                <c:pt idx="5173">
                  <c:v>5.6228036075267731</c:v>
                </c:pt>
                <c:pt idx="5174">
                  <c:v>5.6233589532850425</c:v>
                </c:pt>
                <c:pt idx="5175">
                  <c:v>5.623914299043312</c:v>
                </c:pt>
                <c:pt idx="5176">
                  <c:v>5.6244696448015814</c:v>
                </c:pt>
                <c:pt idx="5177">
                  <c:v>5.6250249905598508</c:v>
                </c:pt>
                <c:pt idx="5178">
                  <c:v>5.6255803363181203</c:v>
                </c:pt>
                <c:pt idx="5179">
                  <c:v>5.6261356820763897</c:v>
                </c:pt>
                <c:pt idx="5180">
                  <c:v>5.6266910278346591</c:v>
                </c:pt>
                <c:pt idx="5181">
                  <c:v>5.6272463735929286</c:v>
                </c:pt>
                <c:pt idx="5182">
                  <c:v>5.627801719351198</c:v>
                </c:pt>
                <c:pt idx="5183">
                  <c:v>5.6283570651094674</c:v>
                </c:pt>
                <c:pt idx="5184">
                  <c:v>5.6289124108677369</c:v>
                </c:pt>
                <c:pt idx="5185">
                  <c:v>5.6294677566260063</c:v>
                </c:pt>
                <c:pt idx="5186">
                  <c:v>5.6300231023842757</c:v>
                </c:pt>
                <c:pt idx="5187">
                  <c:v>5.6305784481425452</c:v>
                </c:pt>
                <c:pt idx="5188">
                  <c:v>5.6311337939008146</c:v>
                </c:pt>
                <c:pt idx="5189">
                  <c:v>5.631689139659084</c:v>
                </c:pt>
                <c:pt idx="5190">
                  <c:v>5.6322444854173535</c:v>
                </c:pt>
                <c:pt idx="5191">
                  <c:v>5.6327998311756229</c:v>
                </c:pt>
                <c:pt idx="5192">
                  <c:v>5.6333551769338923</c:v>
                </c:pt>
                <c:pt idx="5193">
                  <c:v>5.6339105226921617</c:v>
                </c:pt>
                <c:pt idx="5194">
                  <c:v>5.6344658684504312</c:v>
                </c:pt>
                <c:pt idx="5195">
                  <c:v>5.6350212142087006</c:v>
                </c:pt>
                <c:pt idx="5196">
                  <c:v>5.63557655996697</c:v>
                </c:pt>
                <c:pt idx="5197">
                  <c:v>5.6361319057252395</c:v>
                </c:pt>
                <c:pt idx="5198">
                  <c:v>5.6366872514835089</c:v>
                </c:pt>
                <c:pt idx="5199">
                  <c:v>5.6372425972417783</c:v>
                </c:pt>
                <c:pt idx="5200">
                  <c:v>5.6377979430000478</c:v>
                </c:pt>
                <c:pt idx="5201">
                  <c:v>5.6383532887583172</c:v>
                </c:pt>
                <c:pt idx="5202">
                  <c:v>5.6389086345165866</c:v>
                </c:pt>
                <c:pt idx="5203">
                  <c:v>5.6394639802748561</c:v>
                </c:pt>
                <c:pt idx="5204">
                  <c:v>5.6400193260331255</c:v>
                </c:pt>
                <c:pt idx="5205">
                  <c:v>5.6405746717913949</c:v>
                </c:pt>
                <c:pt idx="5206">
                  <c:v>5.6411300175496644</c:v>
                </c:pt>
                <c:pt idx="5207">
                  <c:v>5.6416853633079338</c:v>
                </c:pt>
                <c:pt idx="5208">
                  <c:v>5.6422407090662032</c:v>
                </c:pt>
                <c:pt idx="5209">
                  <c:v>5.6427960548244727</c:v>
                </c:pt>
                <c:pt idx="5210">
                  <c:v>5.6433514005827421</c:v>
                </c:pt>
                <c:pt idx="5211">
                  <c:v>5.6439067463410115</c:v>
                </c:pt>
                <c:pt idx="5212">
                  <c:v>5.644462092099281</c:v>
                </c:pt>
                <c:pt idx="5213">
                  <c:v>5.6450174378575504</c:v>
                </c:pt>
                <c:pt idx="5214">
                  <c:v>5.6455727836158198</c:v>
                </c:pt>
                <c:pt idx="5215">
                  <c:v>5.6461281293740893</c:v>
                </c:pt>
                <c:pt idx="5216">
                  <c:v>5.6466834751323587</c:v>
                </c:pt>
                <c:pt idx="5217">
                  <c:v>5.6472388208906281</c:v>
                </c:pt>
                <c:pt idx="5218">
                  <c:v>5.6477941666488976</c:v>
                </c:pt>
                <c:pt idx="5219">
                  <c:v>5.648349512407167</c:v>
                </c:pt>
                <c:pt idx="5220">
                  <c:v>5.6489048581654364</c:v>
                </c:pt>
                <c:pt idx="5221">
                  <c:v>5.6494602039237058</c:v>
                </c:pt>
                <c:pt idx="5222">
                  <c:v>5.6500155496819753</c:v>
                </c:pt>
                <c:pt idx="5223">
                  <c:v>5.6505708954402447</c:v>
                </c:pt>
                <c:pt idx="5224">
                  <c:v>5.6511262411985141</c:v>
                </c:pt>
                <c:pt idx="5225">
                  <c:v>5.6516815869567836</c:v>
                </c:pt>
                <c:pt idx="5226">
                  <c:v>5.652236932715053</c:v>
                </c:pt>
                <c:pt idx="5227">
                  <c:v>5.6527922784733224</c:v>
                </c:pt>
                <c:pt idx="5228">
                  <c:v>5.6533476242315919</c:v>
                </c:pt>
                <c:pt idx="5229">
                  <c:v>5.6539029699898613</c:v>
                </c:pt>
                <c:pt idx="5230">
                  <c:v>5.6544583157481307</c:v>
                </c:pt>
                <c:pt idx="5231">
                  <c:v>5.6550136615064002</c:v>
                </c:pt>
                <c:pt idx="5232">
                  <c:v>5.6555690072646696</c:v>
                </c:pt>
                <c:pt idx="5233">
                  <c:v>5.656124353022939</c:v>
                </c:pt>
                <c:pt idx="5234">
                  <c:v>5.6566796987812085</c:v>
                </c:pt>
                <c:pt idx="5235">
                  <c:v>5.6572350445394779</c:v>
                </c:pt>
                <c:pt idx="5236">
                  <c:v>5.6577903902977473</c:v>
                </c:pt>
                <c:pt idx="5237">
                  <c:v>5.6583457360560168</c:v>
                </c:pt>
                <c:pt idx="5238">
                  <c:v>5.6589010818142862</c:v>
                </c:pt>
                <c:pt idx="5239">
                  <c:v>5.6594564275725556</c:v>
                </c:pt>
                <c:pt idx="5240">
                  <c:v>5.6600117733308251</c:v>
                </c:pt>
                <c:pt idx="5241">
                  <c:v>5.6605671190890945</c:v>
                </c:pt>
                <c:pt idx="5242">
                  <c:v>5.6611224648473639</c:v>
                </c:pt>
                <c:pt idx="5243">
                  <c:v>5.6616778106056334</c:v>
                </c:pt>
                <c:pt idx="5244">
                  <c:v>5.6622331563639028</c:v>
                </c:pt>
                <c:pt idx="5245">
                  <c:v>5.6627885021221722</c:v>
                </c:pt>
                <c:pt idx="5246">
                  <c:v>5.6633438478804417</c:v>
                </c:pt>
                <c:pt idx="5247">
                  <c:v>5.6638991936387111</c:v>
                </c:pt>
                <c:pt idx="5248">
                  <c:v>5.6644545393969805</c:v>
                </c:pt>
                <c:pt idx="5249">
                  <c:v>5.6650098851552499</c:v>
                </c:pt>
                <c:pt idx="5250">
                  <c:v>5.6655652309135194</c:v>
                </c:pt>
                <c:pt idx="5251">
                  <c:v>5.6661205766717888</c:v>
                </c:pt>
                <c:pt idx="5252">
                  <c:v>5.6666759224300582</c:v>
                </c:pt>
                <c:pt idx="5253">
                  <c:v>5.6672312681883277</c:v>
                </c:pt>
                <c:pt idx="5254">
                  <c:v>5.6677866139465971</c:v>
                </c:pt>
                <c:pt idx="5255">
                  <c:v>5.6683419597048665</c:v>
                </c:pt>
                <c:pt idx="5256">
                  <c:v>5.668897305463136</c:v>
                </c:pt>
                <c:pt idx="5257">
                  <c:v>5.6694526512214054</c:v>
                </c:pt>
                <c:pt idx="5258">
                  <c:v>5.6700079969796748</c:v>
                </c:pt>
                <c:pt idx="5259">
                  <c:v>5.6705633427379443</c:v>
                </c:pt>
                <c:pt idx="5260">
                  <c:v>5.6711186884962137</c:v>
                </c:pt>
                <c:pt idx="5261">
                  <c:v>5.6716740342544831</c:v>
                </c:pt>
                <c:pt idx="5262">
                  <c:v>5.6722293800127526</c:v>
                </c:pt>
                <c:pt idx="5263">
                  <c:v>5.672784725771022</c:v>
                </c:pt>
                <c:pt idx="5264">
                  <c:v>5.6733400715292914</c:v>
                </c:pt>
                <c:pt idx="5265">
                  <c:v>5.6738954172875609</c:v>
                </c:pt>
                <c:pt idx="5266">
                  <c:v>5.6744507630458303</c:v>
                </c:pt>
                <c:pt idx="5267">
                  <c:v>5.6750061088040997</c:v>
                </c:pt>
                <c:pt idx="5268">
                  <c:v>5.6755614545623692</c:v>
                </c:pt>
                <c:pt idx="5269">
                  <c:v>5.6761168003206386</c:v>
                </c:pt>
                <c:pt idx="5270">
                  <c:v>5.676672146078908</c:v>
                </c:pt>
                <c:pt idx="5271">
                  <c:v>5.6772274918371775</c:v>
                </c:pt>
                <c:pt idx="5272">
                  <c:v>5.6777828375954469</c:v>
                </c:pt>
                <c:pt idx="5273">
                  <c:v>5.6783381833537163</c:v>
                </c:pt>
                <c:pt idx="5274">
                  <c:v>5.6788935291119857</c:v>
                </c:pt>
                <c:pt idx="5275">
                  <c:v>5.6794488748702552</c:v>
                </c:pt>
                <c:pt idx="5276">
                  <c:v>5.6800042206285246</c:v>
                </c:pt>
                <c:pt idx="5277">
                  <c:v>5.680559566386794</c:v>
                </c:pt>
                <c:pt idx="5278">
                  <c:v>5.6811149121450635</c:v>
                </c:pt>
                <c:pt idx="5279">
                  <c:v>5.6816702579033329</c:v>
                </c:pt>
                <c:pt idx="5280">
                  <c:v>5.6822256036616023</c:v>
                </c:pt>
                <c:pt idx="5281">
                  <c:v>5.6827809494198718</c:v>
                </c:pt>
                <c:pt idx="5282">
                  <c:v>5.6833362951781412</c:v>
                </c:pt>
                <c:pt idx="5283">
                  <c:v>5.6838916409364106</c:v>
                </c:pt>
                <c:pt idx="5284">
                  <c:v>5.6844469866946801</c:v>
                </c:pt>
                <c:pt idx="5285">
                  <c:v>5.6850023324529495</c:v>
                </c:pt>
                <c:pt idx="5286">
                  <c:v>5.6855576782112189</c:v>
                </c:pt>
                <c:pt idx="5287">
                  <c:v>5.6861130239694884</c:v>
                </c:pt>
                <c:pt idx="5288">
                  <c:v>5.6866683697277578</c:v>
                </c:pt>
                <c:pt idx="5289">
                  <c:v>5.6872237154860272</c:v>
                </c:pt>
                <c:pt idx="5290">
                  <c:v>5.6877790612442967</c:v>
                </c:pt>
                <c:pt idx="5291">
                  <c:v>5.6883344070025661</c:v>
                </c:pt>
                <c:pt idx="5292">
                  <c:v>5.6888897527608355</c:v>
                </c:pt>
                <c:pt idx="5293">
                  <c:v>5.689445098519105</c:v>
                </c:pt>
                <c:pt idx="5294">
                  <c:v>5.6900004442773744</c:v>
                </c:pt>
                <c:pt idx="5295">
                  <c:v>5.6905557900356438</c:v>
                </c:pt>
                <c:pt idx="5296">
                  <c:v>5.6911111357939133</c:v>
                </c:pt>
                <c:pt idx="5297">
                  <c:v>5.6916664815521827</c:v>
                </c:pt>
                <c:pt idx="5298">
                  <c:v>5.6922218273104521</c:v>
                </c:pt>
                <c:pt idx="5299">
                  <c:v>5.6927771730687216</c:v>
                </c:pt>
                <c:pt idx="5300">
                  <c:v>5.693332518826991</c:v>
                </c:pt>
                <c:pt idx="5301">
                  <c:v>5.6938878645852604</c:v>
                </c:pt>
                <c:pt idx="5302">
                  <c:v>5.6944432103435298</c:v>
                </c:pt>
                <c:pt idx="5303">
                  <c:v>5.6949985561017993</c:v>
                </c:pt>
                <c:pt idx="5304">
                  <c:v>5.6955539018600687</c:v>
                </c:pt>
                <c:pt idx="5305">
                  <c:v>5.6961092476183381</c:v>
                </c:pt>
                <c:pt idx="5306">
                  <c:v>5.6966645933766076</c:v>
                </c:pt>
                <c:pt idx="5307">
                  <c:v>5.697219939134877</c:v>
                </c:pt>
                <c:pt idx="5308">
                  <c:v>5.6977752848931464</c:v>
                </c:pt>
                <c:pt idx="5309">
                  <c:v>5.6983306306514159</c:v>
                </c:pt>
                <c:pt idx="5310">
                  <c:v>5.6988859764096853</c:v>
                </c:pt>
                <c:pt idx="5311">
                  <c:v>5.6994413221679547</c:v>
                </c:pt>
                <c:pt idx="5312">
                  <c:v>5.6999966679262242</c:v>
                </c:pt>
                <c:pt idx="5313">
                  <c:v>5.7005520136844936</c:v>
                </c:pt>
                <c:pt idx="5314">
                  <c:v>5.701107359442763</c:v>
                </c:pt>
                <c:pt idx="5315">
                  <c:v>5.7016627052010325</c:v>
                </c:pt>
                <c:pt idx="5316">
                  <c:v>5.7022180509593019</c:v>
                </c:pt>
                <c:pt idx="5317">
                  <c:v>5.7027733967175713</c:v>
                </c:pt>
                <c:pt idx="5318">
                  <c:v>5.7033287424758408</c:v>
                </c:pt>
                <c:pt idx="5319">
                  <c:v>5.7038840882341102</c:v>
                </c:pt>
                <c:pt idx="5320">
                  <c:v>5.7044394339923796</c:v>
                </c:pt>
                <c:pt idx="5321">
                  <c:v>5.7049947797506491</c:v>
                </c:pt>
                <c:pt idx="5322">
                  <c:v>5.7055501255089185</c:v>
                </c:pt>
                <c:pt idx="5323">
                  <c:v>5.7061054712671879</c:v>
                </c:pt>
                <c:pt idx="5324">
                  <c:v>5.7066608170254574</c:v>
                </c:pt>
                <c:pt idx="5325">
                  <c:v>5.7072161627837268</c:v>
                </c:pt>
                <c:pt idx="5326">
                  <c:v>5.7077715085419962</c:v>
                </c:pt>
                <c:pt idx="5327">
                  <c:v>5.7083268543002657</c:v>
                </c:pt>
                <c:pt idx="5328">
                  <c:v>5.7088822000585351</c:v>
                </c:pt>
                <c:pt idx="5329">
                  <c:v>5.7094375458168045</c:v>
                </c:pt>
                <c:pt idx="5330">
                  <c:v>5.7099928915750739</c:v>
                </c:pt>
                <c:pt idx="5331">
                  <c:v>5.7105482373333434</c:v>
                </c:pt>
                <c:pt idx="5332">
                  <c:v>5.7111035830916128</c:v>
                </c:pt>
                <c:pt idx="5333">
                  <c:v>5.7116589288498822</c:v>
                </c:pt>
                <c:pt idx="5334">
                  <c:v>5.7122142746081517</c:v>
                </c:pt>
                <c:pt idx="5335">
                  <c:v>5.7127696203664211</c:v>
                </c:pt>
                <c:pt idx="5336">
                  <c:v>5.7133249661246905</c:v>
                </c:pt>
                <c:pt idx="5337">
                  <c:v>5.71388031188296</c:v>
                </c:pt>
                <c:pt idx="5338">
                  <c:v>5.7144356576412294</c:v>
                </c:pt>
                <c:pt idx="5339">
                  <c:v>5.7149910033994988</c:v>
                </c:pt>
                <c:pt idx="5340">
                  <c:v>5.7155463491577683</c:v>
                </c:pt>
                <c:pt idx="5341">
                  <c:v>5.7161016949160377</c:v>
                </c:pt>
                <c:pt idx="5342">
                  <c:v>5.7166570406743071</c:v>
                </c:pt>
                <c:pt idx="5343">
                  <c:v>5.7172123864325766</c:v>
                </c:pt>
                <c:pt idx="5344">
                  <c:v>5.717767732190846</c:v>
                </c:pt>
                <c:pt idx="5345">
                  <c:v>5.7183230779491154</c:v>
                </c:pt>
                <c:pt idx="5346">
                  <c:v>5.7188784237073849</c:v>
                </c:pt>
                <c:pt idx="5347">
                  <c:v>5.7194337694656543</c:v>
                </c:pt>
                <c:pt idx="5348">
                  <c:v>5.7199891152239237</c:v>
                </c:pt>
                <c:pt idx="5349">
                  <c:v>5.7205444609821932</c:v>
                </c:pt>
                <c:pt idx="5350">
                  <c:v>5.7210998067404626</c:v>
                </c:pt>
                <c:pt idx="5351">
                  <c:v>5.721655152498732</c:v>
                </c:pt>
                <c:pt idx="5352">
                  <c:v>5.7222104982570015</c:v>
                </c:pt>
                <c:pt idx="5353">
                  <c:v>5.7227658440152709</c:v>
                </c:pt>
                <c:pt idx="5354">
                  <c:v>5.7233211897735403</c:v>
                </c:pt>
                <c:pt idx="5355">
                  <c:v>5.7238765355318098</c:v>
                </c:pt>
                <c:pt idx="5356">
                  <c:v>5.7244318812900792</c:v>
                </c:pt>
                <c:pt idx="5357">
                  <c:v>5.7249872270483486</c:v>
                </c:pt>
                <c:pt idx="5358">
                  <c:v>5.725542572806618</c:v>
                </c:pt>
                <c:pt idx="5359">
                  <c:v>5.7260979185648875</c:v>
                </c:pt>
                <c:pt idx="5360">
                  <c:v>5.7266532643231569</c:v>
                </c:pt>
                <c:pt idx="5361">
                  <c:v>5.7272086100814263</c:v>
                </c:pt>
                <c:pt idx="5362">
                  <c:v>5.7277639558396958</c:v>
                </c:pt>
                <c:pt idx="5363">
                  <c:v>5.7283193015979652</c:v>
                </c:pt>
                <c:pt idx="5364">
                  <c:v>5.7288746473562346</c:v>
                </c:pt>
                <c:pt idx="5365">
                  <c:v>5.7294299931145041</c:v>
                </c:pt>
                <c:pt idx="5366">
                  <c:v>5.7299853388727735</c:v>
                </c:pt>
                <c:pt idx="5367">
                  <c:v>5.7305406846310429</c:v>
                </c:pt>
                <c:pt idx="5368">
                  <c:v>5.7310960303893124</c:v>
                </c:pt>
                <c:pt idx="5369">
                  <c:v>5.7316513761475818</c:v>
                </c:pt>
                <c:pt idx="5370">
                  <c:v>5.7322067219058512</c:v>
                </c:pt>
                <c:pt idx="5371">
                  <c:v>5.7327620676641207</c:v>
                </c:pt>
                <c:pt idx="5372">
                  <c:v>5.7333174134223901</c:v>
                </c:pt>
                <c:pt idx="5373">
                  <c:v>5.7338727591806595</c:v>
                </c:pt>
                <c:pt idx="5374">
                  <c:v>5.734428104938929</c:v>
                </c:pt>
                <c:pt idx="5375">
                  <c:v>5.7349834506971984</c:v>
                </c:pt>
                <c:pt idx="5376">
                  <c:v>5.7355387964554678</c:v>
                </c:pt>
                <c:pt idx="5377">
                  <c:v>5.7360941422137373</c:v>
                </c:pt>
                <c:pt idx="5378">
                  <c:v>5.7366494879720067</c:v>
                </c:pt>
                <c:pt idx="5379">
                  <c:v>5.7372048337302761</c:v>
                </c:pt>
                <c:pt idx="5380">
                  <c:v>5.7377601794885456</c:v>
                </c:pt>
                <c:pt idx="5381">
                  <c:v>5.738315525246815</c:v>
                </c:pt>
                <c:pt idx="5382">
                  <c:v>5.7388708710050844</c:v>
                </c:pt>
                <c:pt idx="5383">
                  <c:v>5.7394262167633538</c:v>
                </c:pt>
                <c:pt idx="5384">
                  <c:v>5.7399815625216233</c:v>
                </c:pt>
                <c:pt idx="5385">
                  <c:v>5.7405369082798927</c:v>
                </c:pt>
                <c:pt idx="5386">
                  <c:v>5.7410922540381621</c:v>
                </c:pt>
                <c:pt idx="5387">
                  <c:v>5.7416475997964316</c:v>
                </c:pt>
                <c:pt idx="5388">
                  <c:v>5.742202945554701</c:v>
                </c:pt>
                <c:pt idx="5389">
                  <c:v>5.7427582913129704</c:v>
                </c:pt>
                <c:pt idx="5390">
                  <c:v>5.7433136370712399</c:v>
                </c:pt>
                <c:pt idx="5391">
                  <c:v>5.7438689828295093</c:v>
                </c:pt>
                <c:pt idx="5392">
                  <c:v>5.7444243285877787</c:v>
                </c:pt>
                <c:pt idx="5393">
                  <c:v>5.7449796743460482</c:v>
                </c:pt>
                <c:pt idx="5394">
                  <c:v>5.7455350201043176</c:v>
                </c:pt>
                <c:pt idx="5395">
                  <c:v>5.746090365862587</c:v>
                </c:pt>
                <c:pt idx="5396">
                  <c:v>5.7466457116208565</c:v>
                </c:pt>
                <c:pt idx="5397">
                  <c:v>5.7472010573791259</c:v>
                </c:pt>
                <c:pt idx="5398">
                  <c:v>5.7477564031373953</c:v>
                </c:pt>
                <c:pt idx="5399">
                  <c:v>5.7483117488956648</c:v>
                </c:pt>
                <c:pt idx="5400">
                  <c:v>5.7488670946539342</c:v>
                </c:pt>
                <c:pt idx="5401">
                  <c:v>5.7494224404122036</c:v>
                </c:pt>
                <c:pt idx="5402">
                  <c:v>5.7499777861704731</c:v>
                </c:pt>
                <c:pt idx="5403">
                  <c:v>5.7505331319287425</c:v>
                </c:pt>
                <c:pt idx="5404">
                  <c:v>5.7510884776870119</c:v>
                </c:pt>
                <c:pt idx="5405">
                  <c:v>5.7516438234452814</c:v>
                </c:pt>
                <c:pt idx="5406">
                  <c:v>5.7521991692035508</c:v>
                </c:pt>
                <c:pt idx="5407">
                  <c:v>5.7527545149618202</c:v>
                </c:pt>
                <c:pt idx="5408">
                  <c:v>5.7533098607200897</c:v>
                </c:pt>
                <c:pt idx="5409">
                  <c:v>5.7538652064783591</c:v>
                </c:pt>
                <c:pt idx="5410">
                  <c:v>5.7544205522366285</c:v>
                </c:pt>
                <c:pt idx="5411">
                  <c:v>5.7549758979948979</c:v>
                </c:pt>
                <c:pt idx="5412">
                  <c:v>5.7555312437531674</c:v>
                </c:pt>
                <c:pt idx="5413">
                  <c:v>5.7560865895114368</c:v>
                </c:pt>
                <c:pt idx="5414">
                  <c:v>5.7566419352697062</c:v>
                </c:pt>
                <c:pt idx="5415">
                  <c:v>5.7571972810279757</c:v>
                </c:pt>
                <c:pt idx="5416">
                  <c:v>5.7577526267862451</c:v>
                </c:pt>
                <c:pt idx="5417">
                  <c:v>5.7583079725445145</c:v>
                </c:pt>
                <c:pt idx="5418">
                  <c:v>5.758863318302784</c:v>
                </c:pt>
                <c:pt idx="5419">
                  <c:v>5.7594186640610534</c:v>
                </c:pt>
                <c:pt idx="5420">
                  <c:v>5.7599740098193228</c:v>
                </c:pt>
                <c:pt idx="5421">
                  <c:v>5.7605293555775923</c:v>
                </c:pt>
                <c:pt idx="5422">
                  <c:v>5.7610847013358617</c:v>
                </c:pt>
                <c:pt idx="5423">
                  <c:v>5.7616400470941311</c:v>
                </c:pt>
                <c:pt idx="5424">
                  <c:v>5.7621953928524006</c:v>
                </c:pt>
                <c:pt idx="5425">
                  <c:v>5.76275073861067</c:v>
                </c:pt>
                <c:pt idx="5426">
                  <c:v>5.7633060843689394</c:v>
                </c:pt>
                <c:pt idx="5427">
                  <c:v>5.7638614301272089</c:v>
                </c:pt>
                <c:pt idx="5428">
                  <c:v>5.7644167758854783</c:v>
                </c:pt>
                <c:pt idx="5429">
                  <c:v>5.7649721216437477</c:v>
                </c:pt>
                <c:pt idx="5430">
                  <c:v>5.7655274674020172</c:v>
                </c:pt>
                <c:pt idx="5431">
                  <c:v>5.7660828131602866</c:v>
                </c:pt>
                <c:pt idx="5432">
                  <c:v>5.766638158918556</c:v>
                </c:pt>
                <c:pt idx="5433">
                  <c:v>5.7671935046768255</c:v>
                </c:pt>
                <c:pt idx="5434">
                  <c:v>5.7677488504350949</c:v>
                </c:pt>
                <c:pt idx="5435">
                  <c:v>5.7683041961933643</c:v>
                </c:pt>
                <c:pt idx="5436">
                  <c:v>5.7688595419516338</c:v>
                </c:pt>
                <c:pt idx="5437">
                  <c:v>5.7694148877099032</c:v>
                </c:pt>
                <c:pt idx="5438">
                  <c:v>5.7699702334681726</c:v>
                </c:pt>
                <c:pt idx="5439">
                  <c:v>5.770525579226442</c:v>
                </c:pt>
                <c:pt idx="5440">
                  <c:v>5.7710809249847115</c:v>
                </c:pt>
                <c:pt idx="5441">
                  <c:v>5.7716362707429809</c:v>
                </c:pt>
                <c:pt idx="5442">
                  <c:v>5.7721916165012503</c:v>
                </c:pt>
                <c:pt idx="5443">
                  <c:v>5.7727469622595198</c:v>
                </c:pt>
                <c:pt idx="5444">
                  <c:v>5.7733023080177892</c:v>
                </c:pt>
                <c:pt idx="5445">
                  <c:v>5.7738576537760586</c:v>
                </c:pt>
                <c:pt idx="5446">
                  <c:v>5.7744129995343281</c:v>
                </c:pt>
                <c:pt idx="5447">
                  <c:v>5.7749683452925975</c:v>
                </c:pt>
                <c:pt idx="5448">
                  <c:v>5.7755236910508669</c:v>
                </c:pt>
                <c:pt idx="5449">
                  <c:v>5.7760790368091364</c:v>
                </c:pt>
                <c:pt idx="5450">
                  <c:v>5.7766343825674058</c:v>
                </c:pt>
                <c:pt idx="5451">
                  <c:v>5.7771897283256752</c:v>
                </c:pt>
                <c:pt idx="5452">
                  <c:v>5.7777450740839447</c:v>
                </c:pt>
                <c:pt idx="5453">
                  <c:v>5.7783004198422141</c:v>
                </c:pt>
                <c:pt idx="5454">
                  <c:v>5.7788557656004835</c:v>
                </c:pt>
                <c:pt idx="5455">
                  <c:v>5.779411111358753</c:v>
                </c:pt>
                <c:pt idx="5456">
                  <c:v>5.7799664571170224</c:v>
                </c:pt>
                <c:pt idx="5457">
                  <c:v>5.7805218028752918</c:v>
                </c:pt>
                <c:pt idx="5458">
                  <c:v>5.7810771486335613</c:v>
                </c:pt>
                <c:pt idx="5459">
                  <c:v>5.7816324943918307</c:v>
                </c:pt>
                <c:pt idx="5460">
                  <c:v>5.7821878401501001</c:v>
                </c:pt>
                <c:pt idx="5461">
                  <c:v>5.7827431859083696</c:v>
                </c:pt>
                <c:pt idx="5462">
                  <c:v>5.783298531666639</c:v>
                </c:pt>
                <c:pt idx="5463">
                  <c:v>5.7838538774249084</c:v>
                </c:pt>
                <c:pt idx="5464">
                  <c:v>5.7844092231831779</c:v>
                </c:pt>
                <c:pt idx="5465">
                  <c:v>5.7849645689414473</c:v>
                </c:pt>
                <c:pt idx="5466">
                  <c:v>5.7855199146997167</c:v>
                </c:pt>
                <c:pt idx="5467">
                  <c:v>5.7860752604579861</c:v>
                </c:pt>
                <c:pt idx="5468">
                  <c:v>5.7866306062162556</c:v>
                </c:pt>
                <c:pt idx="5469">
                  <c:v>5.787185951974525</c:v>
                </c:pt>
                <c:pt idx="5470">
                  <c:v>5.7877412977327944</c:v>
                </c:pt>
                <c:pt idx="5471">
                  <c:v>5.7882966434910639</c:v>
                </c:pt>
                <c:pt idx="5472">
                  <c:v>5.7888519892493333</c:v>
                </c:pt>
                <c:pt idx="5473">
                  <c:v>5.7894073350076027</c:v>
                </c:pt>
                <c:pt idx="5474">
                  <c:v>5.7899626807658722</c:v>
                </c:pt>
                <c:pt idx="5475">
                  <c:v>5.7905180265241416</c:v>
                </c:pt>
                <c:pt idx="5476">
                  <c:v>5.791073372282411</c:v>
                </c:pt>
                <c:pt idx="5477">
                  <c:v>5.7916287180406805</c:v>
                </c:pt>
                <c:pt idx="5478">
                  <c:v>5.7921840637989499</c:v>
                </c:pt>
                <c:pt idx="5479">
                  <c:v>5.7927394095572193</c:v>
                </c:pt>
                <c:pt idx="5480">
                  <c:v>5.7932947553154888</c:v>
                </c:pt>
                <c:pt idx="5481">
                  <c:v>5.7938501010737582</c:v>
                </c:pt>
                <c:pt idx="5482">
                  <c:v>5.7944054468320276</c:v>
                </c:pt>
                <c:pt idx="5483">
                  <c:v>5.7949607925902971</c:v>
                </c:pt>
                <c:pt idx="5484">
                  <c:v>5.7955161383485665</c:v>
                </c:pt>
                <c:pt idx="5485">
                  <c:v>5.7960714841068359</c:v>
                </c:pt>
                <c:pt idx="5486">
                  <c:v>5.7966268298651054</c:v>
                </c:pt>
                <c:pt idx="5487">
                  <c:v>5.7971821756233748</c:v>
                </c:pt>
                <c:pt idx="5488">
                  <c:v>5.7977375213816442</c:v>
                </c:pt>
                <c:pt idx="5489">
                  <c:v>5.7982928671399137</c:v>
                </c:pt>
                <c:pt idx="5490">
                  <c:v>5.7988482128981831</c:v>
                </c:pt>
                <c:pt idx="5491">
                  <c:v>5.7994035586564525</c:v>
                </c:pt>
                <c:pt idx="5492">
                  <c:v>5.7999589044147219</c:v>
                </c:pt>
                <c:pt idx="5493">
                  <c:v>5.8005142501729914</c:v>
                </c:pt>
                <c:pt idx="5494">
                  <c:v>5.8010695959312608</c:v>
                </c:pt>
                <c:pt idx="5495">
                  <c:v>5.8016249416895302</c:v>
                </c:pt>
                <c:pt idx="5496">
                  <c:v>5.8021802874477997</c:v>
                </c:pt>
                <c:pt idx="5497">
                  <c:v>5.8027356332060691</c:v>
                </c:pt>
                <c:pt idx="5498">
                  <c:v>5.8032909789643385</c:v>
                </c:pt>
                <c:pt idx="5499">
                  <c:v>5.803846324722608</c:v>
                </c:pt>
                <c:pt idx="5500">
                  <c:v>5.8044016704808774</c:v>
                </c:pt>
                <c:pt idx="5501">
                  <c:v>5.8049570162391468</c:v>
                </c:pt>
                <c:pt idx="5502">
                  <c:v>5.8055123619974163</c:v>
                </c:pt>
                <c:pt idx="5503">
                  <c:v>5.8060677077556857</c:v>
                </c:pt>
                <c:pt idx="5504">
                  <c:v>5.8066230535139551</c:v>
                </c:pt>
                <c:pt idx="5505">
                  <c:v>5.8071783992722246</c:v>
                </c:pt>
                <c:pt idx="5506">
                  <c:v>5.807733745030494</c:v>
                </c:pt>
                <c:pt idx="5507">
                  <c:v>5.8082890907887634</c:v>
                </c:pt>
                <c:pt idx="5508">
                  <c:v>5.8088444365470329</c:v>
                </c:pt>
                <c:pt idx="5509">
                  <c:v>5.8093997823053023</c:v>
                </c:pt>
                <c:pt idx="5510">
                  <c:v>5.8099551280635717</c:v>
                </c:pt>
                <c:pt idx="5511">
                  <c:v>5.8105104738218412</c:v>
                </c:pt>
                <c:pt idx="5512">
                  <c:v>5.8110658195801106</c:v>
                </c:pt>
                <c:pt idx="5513">
                  <c:v>5.81162116533838</c:v>
                </c:pt>
                <c:pt idx="5514">
                  <c:v>5.8121765110966495</c:v>
                </c:pt>
                <c:pt idx="5515">
                  <c:v>5.8127318568549189</c:v>
                </c:pt>
                <c:pt idx="5516">
                  <c:v>5.8132872026131883</c:v>
                </c:pt>
                <c:pt idx="5517">
                  <c:v>5.8138425483714578</c:v>
                </c:pt>
                <c:pt idx="5518">
                  <c:v>5.8143978941297272</c:v>
                </c:pt>
                <c:pt idx="5519">
                  <c:v>5.8149532398879966</c:v>
                </c:pt>
                <c:pt idx="5520">
                  <c:v>5.815508585646266</c:v>
                </c:pt>
                <c:pt idx="5521">
                  <c:v>5.8160639314045355</c:v>
                </c:pt>
                <c:pt idx="5522">
                  <c:v>5.8166192771628049</c:v>
                </c:pt>
                <c:pt idx="5523">
                  <c:v>5.8171746229210743</c:v>
                </c:pt>
                <c:pt idx="5524">
                  <c:v>5.8177299686793438</c:v>
                </c:pt>
                <c:pt idx="5525">
                  <c:v>5.8182853144376132</c:v>
                </c:pt>
                <c:pt idx="5526">
                  <c:v>5.8188406601958826</c:v>
                </c:pt>
                <c:pt idx="5527">
                  <c:v>5.8193960059541521</c:v>
                </c:pt>
                <c:pt idx="5528">
                  <c:v>5.8199513517124215</c:v>
                </c:pt>
                <c:pt idx="5529">
                  <c:v>5.8205066974706909</c:v>
                </c:pt>
                <c:pt idx="5530">
                  <c:v>5.8210620432289604</c:v>
                </c:pt>
                <c:pt idx="5531">
                  <c:v>5.8216173889872298</c:v>
                </c:pt>
                <c:pt idx="5532">
                  <c:v>5.8221727347454992</c:v>
                </c:pt>
                <c:pt idx="5533">
                  <c:v>5.8227280805037687</c:v>
                </c:pt>
                <c:pt idx="5534">
                  <c:v>5.8232834262620381</c:v>
                </c:pt>
                <c:pt idx="5535">
                  <c:v>5.8238387720203075</c:v>
                </c:pt>
                <c:pt idx="5536">
                  <c:v>5.824394117778577</c:v>
                </c:pt>
                <c:pt idx="5537">
                  <c:v>5.8249494635368464</c:v>
                </c:pt>
                <c:pt idx="5538">
                  <c:v>5.8255048092951158</c:v>
                </c:pt>
                <c:pt idx="5539">
                  <c:v>5.8260601550533853</c:v>
                </c:pt>
                <c:pt idx="5540">
                  <c:v>5.8266155008116547</c:v>
                </c:pt>
                <c:pt idx="5541">
                  <c:v>5.8271708465699241</c:v>
                </c:pt>
                <c:pt idx="5542">
                  <c:v>5.8277261923281936</c:v>
                </c:pt>
                <c:pt idx="5543">
                  <c:v>5.828281538086463</c:v>
                </c:pt>
                <c:pt idx="5544">
                  <c:v>5.8288368838447324</c:v>
                </c:pt>
                <c:pt idx="5545">
                  <c:v>5.8293922296030019</c:v>
                </c:pt>
                <c:pt idx="5546">
                  <c:v>5.8299475753612713</c:v>
                </c:pt>
                <c:pt idx="5547">
                  <c:v>5.8305029211195407</c:v>
                </c:pt>
                <c:pt idx="5548">
                  <c:v>5.8310582668778101</c:v>
                </c:pt>
                <c:pt idx="5549">
                  <c:v>5.8316136126360796</c:v>
                </c:pt>
                <c:pt idx="5550">
                  <c:v>5.832168958394349</c:v>
                </c:pt>
                <c:pt idx="5551">
                  <c:v>5.8327243041526184</c:v>
                </c:pt>
                <c:pt idx="5552">
                  <c:v>5.8332796499108879</c:v>
                </c:pt>
                <c:pt idx="5553">
                  <c:v>5.8338349956691573</c:v>
                </c:pt>
                <c:pt idx="5554">
                  <c:v>5.8343903414274267</c:v>
                </c:pt>
                <c:pt idx="5555">
                  <c:v>5.8349456871856962</c:v>
                </c:pt>
                <c:pt idx="5556">
                  <c:v>5.8355010329439656</c:v>
                </c:pt>
                <c:pt idx="5557">
                  <c:v>5.836056378702235</c:v>
                </c:pt>
                <c:pt idx="5558">
                  <c:v>5.8366117244605045</c:v>
                </c:pt>
                <c:pt idx="5559">
                  <c:v>5.8371670702187739</c:v>
                </c:pt>
                <c:pt idx="5560">
                  <c:v>5.8377224159770433</c:v>
                </c:pt>
                <c:pt idx="5561">
                  <c:v>5.8382777617353128</c:v>
                </c:pt>
                <c:pt idx="5562">
                  <c:v>5.8388331074935822</c:v>
                </c:pt>
                <c:pt idx="5563">
                  <c:v>5.8393884532518516</c:v>
                </c:pt>
                <c:pt idx="5564">
                  <c:v>5.8399437990101211</c:v>
                </c:pt>
                <c:pt idx="5565">
                  <c:v>5.8404991447683905</c:v>
                </c:pt>
                <c:pt idx="5566">
                  <c:v>5.8410544905266599</c:v>
                </c:pt>
                <c:pt idx="5567">
                  <c:v>5.8416098362849294</c:v>
                </c:pt>
                <c:pt idx="5568">
                  <c:v>5.8421651820431988</c:v>
                </c:pt>
                <c:pt idx="5569">
                  <c:v>5.8427205278014682</c:v>
                </c:pt>
                <c:pt idx="5570">
                  <c:v>5.8432758735597377</c:v>
                </c:pt>
                <c:pt idx="5571">
                  <c:v>5.8438312193180071</c:v>
                </c:pt>
                <c:pt idx="5572">
                  <c:v>5.8443865650762765</c:v>
                </c:pt>
                <c:pt idx="5573">
                  <c:v>5.844941910834546</c:v>
                </c:pt>
                <c:pt idx="5574">
                  <c:v>5.8454972565928154</c:v>
                </c:pt>
                <c:pt idx="5575">
                  <c:v>5.8460526023510848</c:v>
                </c:pt>
                <c:pt idx="5576">
                  <c:v>5.8466079481093542</c:v>
                </c:pt>
                <c:pt idx="5577">
                  <c:v>5.8471632938676237</c:v>
                </c:pt>
                <c:pt idx="5578">
                  <c:v>5.8477186396258931</c:v>
                </c:pt>
                <c:pt idx="5579">
                  <c:v>5.8482739853841625</c:v>
                </c:pt>
                <c:pt idx="5580">
                  <c:v>5.848829331142432</c:v>
                </c:pt>
                <c:pt idx="5581">
                  <c:v>5.8493846769007014</c:v>
                </c:pt>
                <c:pt idx="5582">
                  <c:v>5.8499400226589708</c:v>
                </c:pt>
                <c:pt idx="5583">
                  <c:v>5.8504953684172403</c:v>
                </c:pt>
                <c:pt idx="5584">
                  <c:v>5.8510507141755097</c:v>
                </c:pt>
                <c:pt idx="5585">
                  <c:v>5.8516060599337791</c:v>
                </c:pt>
                <c:pt idx="5586">
                  <c:v>5.8521614056920486</c:v>
                </c:pt>
                <c:pt idx="5587">
                  <c:v>5.852716751450318</c:v>
                </c:pt>
                <c:pt idx="5588">
                  <c:v>5.8532720972085874</c:v>
                </c:pt>
                <c:pt idx="5589">
                  <c:v>5.8538274429668569</c:v>
                </c:pt>
                <c:pt idx="5590">
                  <c:v>5.8543827887251263</c:v>
                </c:pt>
                <c:pt idx="5591">
                  <c:v>5.8549381344833957</c:v>
                </c:pt>
                <c:pt idx="5592">
                  <c:v>5.8554934802416652</c:v>
                </c:pt>
                <c:pt idx="5593">
                  <c:v>5.8560488259999346</c:v>
                </c:pt>
                <c:pt idx="5594">
                  <c:v>5.856604171758204</c:v>
                </c:pt>
                <c:pt idx="5595">
                  <c:v>5.8571595175164735</c:v>
                </c:pt>
                <c:pt idx="5596">
                  <c:v>5.8577148632747429</c:v>
                </c:pt>
                <c:pt idx="5597">
                  <c:v>5.8582702090330123</c:v>
                </c:pt>
                <c:pt idx="5598">
                  <c:v>5.8588255547912818</c:v>
                </c:pt>
                <c:pt idx="5599">
                  <c:v>5.8593809005495512</c:v>
                </c:pt>
                <c:pt idx="5600">
                  <c:v>5.8599362463078206</c:v>
                </c:pt>
                <c:pt idx="5601">
                  <c:v>5.86049159206609</c:v>
                </c:pt>
                <c:pt idx="5602">
                  <c:v>5.8610469378243595</c:v>
                </c:pt>
                <c:pt idx="5603">
                  <c:v>5.8616022835826289</c:v>
                </c:pt>
                <c:pt idx="5604">
                  <c:v>5.8621576293408983</c:v>
                </c:pt>
                <c:pt idx="5605">
                  <c:v>5.8627129750991678</c:v>
                </c:pt>
                <c:pt idx="5606">
                  <c:v>5.8632683208574372</c:v>
                </c:pt>
                <c:pt idx="5607">
                  <c:v>5.8638236666157066</c:v>
                </c:pt>
                <c:pt idx="5608">
                  <c:v>5.8643790123739761</c:v>
                </c:pt>
                <c:pt idx="5609">
                  <c:v>5.8649343581322455</c:v>
                </c:pt>
                <c:pt idx="5610">
                  <c:v>5.8654897038905149</c:v>
                </c:pt>
                <c:pt idx="5611">
                  <c:v>5.8660450496487844</c:v>
                </c:pt>
                <c:pt idx="5612">
                  <c:v>5.8666003954070538</c:v>
                </c:pt>
                <c:pt idx="5613">
                  <c:v>5.8671557411653232</c:v>
                </c:pt>
                <c:pt idx="5614">
                  <c:v>5.8677110869235927</c:v>
                </c:pt>
                <c:pt idx="5615">
                  <c:v>5.8682664326818621</c:v>
                </c:pt>
                <c:pt idx="5616">
                  <c:v>5.8688217784401315</c:v>
                </c:pt>
                <c:pt idx="5617">
                  <c:v>5.869377124198401</c:v>
                </c:pt>
                <c:pt idx="5618">
                  <c:v>5.8699324699566704</c:v>
                </c:pt>
                <c:pt idx="5619">
                  <c:v>5.8704878157149398</c:v>
                </c:pt>
                <c:pt idx="5620">
                  <c:v>5.8710431614732093</c:v>
                </c:pt>
                <c:pt idx="5621">
                  <c:v>5.8715985072314787</c:v>
                </c:pt>
                <c:pt idx="5622">
                  <c:v>5.8721538529897481</c:v>
                </c:pt>
                <c:pt idx="5623">
                  <c:v>5.8727091987480176</c:v>
                </c:pt>
                <c:pt idx="5624">
                  <c:v>5.873264544506287</c:v>
                </c:pt>
                <c:pt idx="5625">
                  <c:v>5.8738198902645564</c:v>
                </c:pt>
                <c:pt idx="5626">
                  <c:v>5.8743752360228259</c:v>
                </c:pt>
                <c:pt idx="5627">
                  <c:v>5.8749305817810953</c:v>
                </c:pt>
                <c:pt idx="5628">
                  <c:v>5.8754859275393647</c:v>
                </c:pt>
                <c:pt idx="5629">
                  <c:v>5.8760412732976341</c:v>
                </c:pt>
                <c:pt idx="5630">
                  <c:v>5.8765966190559036</c:v>
                </c:pt>
                <c:pt idx="5631">
                  <c:v>5.877151964814173</c:v>
                </c:pt>
                <c:pt idx="5632">
                  <c:v>5.8777073105724424</c:v>
                </c:pt>
                <c:pt idx="5633">
                  <c:v>5.8782626563307119</c:v>
                </c:pt>
                <c:pt idx="5634">
                  <c:v>5.8788180020889813</c:v>
                </c:pt>
                <c:pt idx="5635">
                  <c:v>5.8793733478472507</c:v>
                </c:pt>
                <c:pt idx="5636">
                  <c:v>5.8799286936055202</c:v>
                </c:pt>
                <c:pt idx="5637">
                  <c:v>5.8804840393637896</c:v>
                </c:pt>
                <c:pt idx="5638">
                  <c:v>5.881039385122059</c:v>
                </c:pt>
                <c:pt idx="5639">
                  <c:v>5.8815947308803285</c:v>
                </c:pt>
                <c:pt idx="5640">
                  <c:v>5.8821500766385979</c:v>
                </c:pt>
                <c:pt idx="5641">
                  <c:v>5.8827054223968673</c:v>
                </c:pt>
                <c:pt idx="5642">
                  <c:v>5.8832607681551368</c:v>
                </c:pt>
                <c:pt idx="5643">
                  <c:v>5.8838161139134062</c:v>
                </c:pt>
                <c:pt idx="5644">
                  <c:v>5.8843714596716756</c:v>
                </c:pt>
                <c:pt idx="5645">
                  <c:v>5.8849268054299451</c:v>
                </c:pt>
                <c:pt idx="5646">
                  <c:v>5.8854821511882145</c:v>
                </c:pt>
                <c:pt idx="5647">
                  <c:v>5.8860374969464839</c:v>
                </c:pt>
                <c:pt idx="5648">
                  <c:v>5.8865928427047534</c:v>
                </c:pt>
                <c:pt idx="5649">
                  <c:v>5.8871481884630228</c:v>
                </c:pt>
                <c:pt idx="5650">
                  <c:v>5.8877035342212922</c:v>
                </c:pt>
                <c:pt idx="5651">
                  <c:v>5.8882588799795617</c:v>
                </c:pt>
                <c:pt idx="5652">
                  <c:v>5.8888142257378311</c:v>
                </c:pt>
                <c:pt idx="5653">
                  <c:v>5.8893695714961005</c:v>
                </c:pt>
                <c:pt idx="5654">
                  <c:v>5.88992491725437</c:v>
                </c:pt>
                <c:pt idx="5655">
                  <c:v>5.8904802630126394</c:v>
                </c:pt>
                <c:pt idx="5656">
                  <c:v>5.8910356087709088</c:v>
                </c:pt>
                <c:pt idx="5657">
                  <c:v>5.8915909545291782</c:v>
                </c:pt>
                <c:pt idx="5658">
                  <c:v>5.8921463002874477</c:v>
                </c:pt>
                <c:pt idx="5659">
                  <c:v>5.8927016460457171</c:v>
                </c:pt>
                <c:pt idx="5660">
                  <c:v>5.8932569918039865</c:v>
                </c:pt>
                <c:pt idx="5661">
                  <c:v>5.893812337562256</c:v>
                </c:pt>
                <c:pt idx="5662">
                  <c:v>5.8943676833205254</c:v>
                </c:pt>
                <c:pt idx="5663">
                  <c:v>5.8949230290787948</c:v>
                </c:pt>
                <c:pt idx="5664">
                  <c:v>5.8954783748370643</c:v>
                </c:pt>
                <c:pt idx="5665">
                  <c:v>5.8960337205953337</c:v>
                </c:pt>
                <c:pt idx="5666">
                  <c:v>5.8965890663536031</c:v>
                </c:pt>
                <c:pt idx="5667">
                  <c:v>5.8971444121118726</c:v>
                </c:pt>
                <c:pt idx="5668">
                  <c:v>5.897699757870142</c:v>
                </c:pt>
                <c:pt idx="5669">
                  <c:v>5.8982551036284114</c:v>
                </c:pt>
                <c:pt idx="5670">
                  <c:v>5.8988104493866809</c:v>
                </c:pt>
                <c:pt idx="5671">
                  <c:v>5.8993657951449503</c:v>
                </c:pt>
                <c:pt idx="5672">
                  <c:v>5.8999211409032197</c:v>
                </c:pt>
                <c:pt idx="5673">
                  <c:v>5.9004764866614892</c:v>
                </c:pt>
                <c:pt idx="5674">
                  <c:v>5.9010318324197586</c:v>
                </c:pt>
                <c:pt idx="5675">
                  <c:v>5.901587178178028</c:v>
                </c:pt>
                <c:pt idx="5676">
                  <c:v>5.9021425239362975</c:v>
                </c:pt>
                <c:pt idx="5677">
                  <c:v>5.9026978696945669</c:v>
                </c:pt>
                <c:pt idx="5678">
                  <c:v>5.9032532154528363</c:v>
                </c:pt>
                <c:pt idx="5679">
                  <c:v>5.9038085612111058</c:v>
                </c:pt>
                <c:pt idx="5680">
                  <c:v>5.9043639069693752</c:v>
                </c:pt>
                <c:pt idx="5681">
                  <c:v>5.9049192527276446</c:v>
                </c:pt>
                <c:pt idx="5682">
                  <c:v>5.9054745984859141</c:v>
                </c:pt>
                <c:pt idx="5683">
                  <c:v>5.9060299442441835</c:v>
                </c:pt>
                <c:pt idx="5684">
                  <c:v>5.9065852900024529</c:v>
                </c:pt>
                <c:pt idx="5685">
                  <c:v>5.9071406357607223</c:v>
                </c:pt>
                <c:pt idx="5686">
                  <c:v>5.9076959815189918</c:v>
                </c:pt>
                <c:pt idx="5687">
                  <c:v>5.9082513272772612</c:v>
                </c:pt>
                <c:pt idx="5688">
                  <c:v>5.9088066730355306</c:v>
                </c:pt>
                <c:pt idx="5689">
                  <c:v>5.9093620187938001</c:v>
                </c:pt>
                <c:pt idx="5690">
                  <c:v>5.9099173645520695</c:v>
                </c:pt>
                <c:pt idx="5691">
                  <c:v>5.9104727103103389</c:v>
                </c:pt>
                <c:pt idx="5692">
                  <c:v>5.9110280560686084</c:v>
                </c:pt>
                <c:pt idx="5693">
                  <c:v>5.9115834018268778</c:v>
                </c:pt>
                <c:pt idx="5694">
                  <c:v>5.9121387475851472</c:v>
                </c:pt>
                <c:pt idx="5695">
                  <c:v>5.9126940933434167</c:v>
                </c:pt>
                <c:pt idx="5696">
                  <c:v>5.9132494391016861</c:v>
                </c:pt>
                <c:pt idx="5697">
                  <c:v>5.9138047848599555</c:v>
                </c:pt>
                <c:pt idx="5698">
                  <c:v>5.914360130618225</c:v>
                </c:pt>
                <c:pt idx="5699">
                  <c:v>5.9149154763764944</c:v>
                </c:pt>
                <c:pt idx="5700">
                  <c:v>5.9154708221347638</c:v>
                </c:pt>
                <c:pt idx="5701">
                  <c:v>5.9160261678930333</c:v>
                </c:pt>
                <c:pt idx="5702">
                  <c:v>5.9165815136513027</c:v>
                </c:pt>
                <c:pt idx="5703">
                  <c:v>5.9171368594095721</c:v>
                </c:pt>
                <c:pt idx="5704">
                  <c:v>5.9176922051678416</c:v>
                </c:pt>
                <c:pt idx="5705">
                  <c:v>5.918247550926111</c:v>
                </c:pt>
                <c:pt idx="5706">
                  <c:v>5.9188028966843804</c:v>
                </c:pt>
                <c:pt idx="5707">
                  <c:v>5.9193582424426499</c:v>
                </c:pt>
                <c:pt idx="5708">
                  <c:v>5.9199135882009193</c:v>
                </c:pt>
                <c:pt idx="5709">
                  <c:v>5.9204689339591887</c:v>
                </c:pt>
                <c:pt idx="5710">
                  <c:v>5.9210242797174581</c:v>
                </c:pt>
                <c:pt idx="5711">
                  <c:v>5.9215796254757276</c:v>
                </c:pt>
                <c:pt idx="5712">
                  <c:v>5.922134971233997</c:v>
                </c:pt>
                <c:pt idx="5713">
                  <c:v>5.9226903169922664</c:v>
                </c:pt>
                <c:pt idx="5714">
                  <c:v>5.9232456627505359</c:v>
                </c:pt>
                <c:pt idx="5715">
                  <c:v>5.9238010085088053</c:v>
                </c:pt>
                <c:pt idx="5716">
                  <c:v>5.9243563542670747</c:v>
                </c:pt>
                <c:pt idx="5717">
                  <c:v>5.9249117000253442</c:v>
                </c:pt>
                <c:pt idx="5718">
                  <c:v>5.9254670457836136</c:v>
                </c:pt>
                <c:pt idx="5719">
                  <c:v>5.926022391541883</c:v>
                </c:pt>
                <c:pt idx="5720">
                  <c:v>5.9265777373001525</c:v>
                </c:pt>
                <c:pt idx="5721">
                  <c:v>5.9271330830584219</c:v>
                </c:pt>
                <c:pt idx="5722">
                  <c:v>5.9276884288166913</c:v>
                </c:pt>
                <c:pt idx="5723">
                  <c:v>5.9282437745749608</c:v>
                </c:pt>
                <c:pt idx="5724">
                  <c:v>5.9287991203332302</c:v>
                </c:pt>
                <c:pt idx="5725">
                  <c:v>5.9293544660914996</c:v>
                </c:pt>
                <c:pt idx="5726">
                  <c:v>5.9299098118497691</c:v>
                </c:pt>
                <c:pt idx="5727">
                  <c:v>5.9304651576080385</c:v>
                </c:pt>
                <c:pt idx="5728">
                  <c:v>5.9310205033663079</c:v>
                </c:pt>
                <c:pt idx="5729">
                  <c:v>5.9315758491245774</c:v>
                </c:pt>
                <c:pt idx="5730">
                  <c:v>5.9321311948828468</c:v>
                </c:pt>
                <c:pt idx="5731">
                  <c:v>5.9326865406411162</c:v>
                </c:pt>
                <c:pt idx="5732">
                  <c:v>5.9332418863993857</c:v>
                </c:pt>
                <c:pt idx="5733">
                  <c:v>5.9337972321576551</c:v>
                </c:pt>
                <c:pt idx="5734">
                  <c:v>5.9343525779159245</c:v>
                </c:pt>
                <c:pt idx="5735">
                  <c:v>5.934907923674194</c:v>
                </c:pt>
                <c:pt idx="5736">
                  <c:v>5.9354632694324634</c:v>
                </c:pt>
                <c:pt idx="5737">
                  <c:v>5.9360186151907328</c:v>
                </c:pt>
                <c:pt idx="5738">
                  <c:v>5.9365739609490022</c:v>
                </c:pt>
                <c:pt idx="5739">
                  <c:v>5.9371293067072717</c:v>
                </c:pt>
                <c:pt idx="5740">
                  <c:v>5.9376846524655411</c:v>
                </c:pt>
                <c:pt idx="5741">
                  <c:v>5.9382399982238105</c:v>
                </c:pt>
                <c:pt idx="5742">
                  <c:v>5.93879534398208</c:v>
                </c:pt>
                <c:pt idx="5743">
                  <c:v>5.9393506897403494</c:v>
                </c:pt>
                <c:pt idx="5744">
                  <c:v>5.9399060354986188</c:v>
                </c:pt>
                <c:pt idx="5745">
                  <c:v>5.9404613812568883</c:v>
                </c:pt>
                <c:pt idx="5746">
                  <c:v>5.9410167270151577</c:v>
                </c:pt>
                <c:pt idx="5747">
                  <c:v>5.9415720727734271</c:v>
                </c:pt>
                <c:pt idx="5748">
                  <c:v>5.9421274185316966</c:v>
                </c:pt>
                <c:pt idx="5749">
                  <c:v>5.942682764289966</c:v>
                </c:pt>
                <c:pt idx="5750">
                  <c:v>5.9432381100482354</c:v>
                </c:pt>
                <c:pt idx="5751">
                  <c:v>5.9437934558065049</c:v>
                </c:pt>
                <c:pt idx="5752">
                  <c:v>5.9443488015647743</c:v>
                </c:pt>
                <c:pt idx="5753">
                  <c:v>5.9449041473230437</c:v>
                </c:pt>
                <c:pt idx="5754">
                  <c:v>5.9454594930813132</c:v>
                </c:pt>
                <c:pt idx="5755">
                  <c:v>5.9460148388395826</c:v>
                </c:pt>
                <c:pt idx="5756">
                  <c:v>5.946570184597852</c:v>
                </c:pt>
                <c:pt idx="5757">
                  <c:v>5.9471255303561215</c:v>
                </c:pt>
                <c:pt idx="5758">
                  <c:v>5.9476808761143909</c:v>
                </c:pt>
                <c:pt idx="5759">
                  <c:v>5.9482362218726603</c:v>
                </c:pt>
                <c:pt idx="5760">
                  <c:v>5.9487915676309298</c:v>
                </c:pt>
                <c:pt idx="5761">
                  <c:v>5.9493469133891992</c:v>
                </c:pt>
                <c:pt idx="5762">
                  <c:v>5.9499022591474686</c:v>
                </c:pt>
                <c:pt idx="5763">
                  <c:v>5.9504576049057381</c:v>
                </c:pt>
                <c:pt idx="5764">
                  <c:v>5.9510129506640075</c:v>
                </c:pt>
                <c:pt idx="5765">
                  <c:v>5.9515682964222769</c:v>
                </c:pt>
                <c:pt idx="5766">
                  <c:v>5.9521236421805463</c:v>
                </c:pt>
                <c:pt idx="5767">
                  <c:v>5.9526789879388158</c:v>
                </c:pt>
                <c:pt idx="5768">
                  <c:v>5.9532343336970852</c:v>
                </c:pt>
                <c:pt idx="5769">
                  <c:v>5.9537896794553546</c:v>
                </c:pt>
                <c:pt idx="5770">
                  <c:v>5.9543450252136241</c:v>
                </c:pt>
                <c:pt idx="5771">
                  <c:v>5.9549003709718935</c:v>
                </c:pt>
                <c:pt idx="5772">
                  <c:v>5.9554557167301629</c:v>
                </c:pt>
                <c:pt idx="5773">
                  <c:v>5.9560110624884324</c:v>
                </c:pt>
                <c:pt idx="5774">
                  <c:v>5.9565664082467018</c:v>
                </c:pt>
                <c:pt idx="5775">
                  <c:v>5.9571217540049712</c:v>
                </c:pt>
                <c:pt idx="5776">
                  <c:v>5.9576770997632407</c:v>
                </c:pt>
                <c:pt idx="5777">
                  <c:v>5.9582324455215101</c:v>
                </c:pt>
                <c:pt idx="5778">
                  <c:v>5.9587877912797795</c:v>
                </c:pt>
                <c:pt idx="5779">
                  <c:v>5.959343137038049</c:v>
                </c:pt>
                <c:pt idx="5780">
                  <c:v>5.9598984827963184</c:v>
                </c:pt>
                <c:pt idx="5781">
                  <c:v>5.9604538285545878</c:v>
                </c:pt>
                <c:pt idx="5782">
                  <c:v>5.9610091743128573</c:v>
                </c:pt>
                <c:pt idx="5783">
                  <c:v>5.9615645200711267</c:v>
                </c:pt>
                <c:pt idx="5784">
                  <c:v>5.9621198658293961</c:v>
                </c:pt>
                <c:pt idx="5785">
                  <c:v>5.9626752115876656</c:v>
                </c:pt>
                <c:pt idx="5786">
                  <c:v>5.963230557345935</c:v>
                </c:pt>
                <c:pt idx="5787">
                  <c:v>5.9637859031042044</c:v>
                </c:pt>
                <c:pt idx="5788">
                  <c:v>5.9643412488624739</c:v>
                </c:pt>
                <c:pt idx="5789">
                  <c:v>5.9648965946207433</c:v>
                </c:pt>
                <c:pt idx="5790">
                  <c:v>5.9654519403790127</c:v>
                </c:pt>
                <c:pt idx="5791">
                  <c:v>5.9660072861372822</c:v>
                </c:pt>
                <c:pt idx="5792">
                  <c:v>5.9665626318955516</c:v>
                </c:pt>
                <c:pt idx="5793">
                  <c:v>5.967117977653821</c:v>
                </c:pt>
                <c:pt idx="5794">
                  <c:v>5.9676733234120904</c:v>
                </c:pt>
                <c:pt idx="5795">
                  <c:v>5.9682286691703599</c:v>
                </c:pt>
                <c:pt idx="5796">
                  <c:v>5.9687840149286293</c:v>
                </c:pt>
                <c:pt idx="5797">
                  <c:v>5.9693393606868987</c:v>
                </c:pt>
                <c:pt idx="5798">
                  <c:v>5.9698947064451682</c:v>
                </c:pt>
                <c:pt idx="5799">
                  <c:v>5.9704500522034376</c:v>
                </c:pt>
                <c:pt idx="5800">
                  <c:v>5.971005397961707</c:v>
                </c:pt>
                <c:pt idx="5801">
                  <c:v>5.9715607437199765</c:v>
                </c:pt>
                <c:pt idx="5802">
                  <c:v>5.9721160894782459</c:v>
                </c:pt>
                <c:pt idx="5803">
                  <c:v>5.9726714352365153</c:v>
                </c:pt>
                <c:pt idx="5804">
                  <c:v>5.9732267809947848</c:v>
                </c:pt>
                <c:pt idx="5805">
                  <c:v>5.9737821267530542</c:v>
                </c:pt>
                <c:pt idx="5806">
                  <c:v>5.9743374725113236</c:v>
                </c:pt>
                <c:pt idx="5807">
                  <c:v>5.9748928182695931</c:v>
                </c:pt>
                <c:pt idx="5808">
                  <c:v>5.9754481640278625</c:v>
                </c:pt>
                <c:pt idx="5809">
                  <c:v>5.9760035097861319</c:v>
                </c:pt>
                <c:pt idx="5810">
                  <c:v>5.9765588555444014</c:v>
                </c:pt>
                <c:pt idx="5811">
                  <c:v>5.9771142013026708</c:v>
                </c:pt>
                <c:pt idx="5812">
                  <c:v>5.9776695470609402</c:v>
                </c:pt>
                <c:pt idx="5813">
                  <c:v>5.9782248928192097</c:v>
                </c:pt>
                <c:pt idx="5814">
                  <c:v>5.9787802385774791</c:v>
                </c:pt>
                <c:pt idx="5815">
                  <c:v>5.9793355843357485</c:v>
                </c:pt>
                <c:pt idx="5816">
                  <c:v>5.979890930094018</c:v>
                </c:pt>
                <c:pt idx="5817">
                  <c:v>5.9804462758522874</c:v>
                </c:pt>
                <c:pt idx="5818">
                  <c:v>5.9810016216105568</c:v>
                </c:pt>
                <c:pt idx="5819">
                  <c:v>5.9815569673688262</c:v>
                </c:pt>
                <c:pt idx="5820">
                  <c:v>5.9821123131270957</c:v>
                </c:pt>
                <c:pt idx="5821">
                  <c:v>5.9826676588853651</c:v>
                </c:pt>
                <c:pt idx="5822">
                  <c:v>5.9832230046436345</c:v>
                </c:pt>
                <c:pt idx="5823">
                  <c:v>5.983778350401904</c:v>
                </c:pt>
                <c:pt idx="5824">
                  <c:v>5.9843336961601734</c:v>
                </c:pt>
                <c:pt idx="5825">
                  <c:v>5.9848890419184428</c:v>
                </c:pt>
                <c:pt idx="5826">
                  <c:v>5.9854443876767123</c:v>
                </c:pt>
                <c:pt idx="5827">
                  <c:v>5.9859997334349817</c:v>
                </c:pt>
                <c:pt idx="5828">
                  <c:v>5.9865550791932511</c:v>
                </c:pt>
                <c:pt idx="5829">
                  <c:v>5.9871104249515206</c:v>
                </c:pt>
                <c:pt idx="5830">
                  <c:v>5.98766577070979</c:v>
                </c:pt>
                <c:pt idx="5831">
                  <c:v>5.9882211164680594</c:v>
                </c:pt>
                <c:pt idx="5832">
                  <c:v>5.9887764622263289</c:v>
                </c:pt>
                <c:pt idx="5833">
                  <c:v>5.9893318079845983</c:v>
                </c:pt>
                <c:pt idx="5834">
                  <c:v>5.9898871537428677</c:v>
                </c:pt>
                <c:pt idx="5835">
                  <c:v>5.9904424995011372</c:v>
                </c:pt>
                <c:pt idx="5836">
                  <c:v>5.9909978452594066</c:v>
                </c:pt>
                <c:pt idx="5837">
                  <c:v>5.991553191017676</c:v>
                </c:pt>
                <c:pt idx="5838">
                  <c:v>5.9921085367759455</c:v>
                </c:pt>
                <c:pt idx="5839">
                  <c:v>5.9926638825342149</c:v>
                </c:pt>
                <c:pt idx="5840">
                  <c:v>5.9932192282924843</c:v>
                </c:pt>
                <c:pt idx="5841">
                  <c:v>5.9937745740507538</c:v>
                </c:pt>
                <c:pt idx="5842">
                  <c:v>5.9943299198090232</c:v>
                </c:pt>
                <c:pt idx="5843">
                  <c:v>5.9948852655672926</c:v>
                </c:pt>
                <c:pt idx="5844">
                  <c:v>5.9954406113255621</c:v>
                </c:pt>
                <c:pt idx="5845">
                  <c:v>5.9959959570838315</c:v>
                </c:pt>
                <c:pt idx="5846">
                  <c:v>5.9965513028421009</c:v>
                </c:pt>
                <c:pt idx="5847">
                  <c:v>5.9971066486003703</c:v>
                </c:pt>
                <c:pt idx="5848">
                  <c:v>5.9976619943586398</c:v>
                </c:pt>
                <c:pt idx="5849">
                  <c:v>5.9982173401169092</c:v>
                </c:pt>
                <c:pt idx="5850">
                  <c:v>5.9987726858751786</c:v>
                </c:pt>
                <c:pt idx="5851">
                  <c:v>5.9993280316334481</c:v>
                </c:pt>
                <c:pt idx="5852">
                  <c:v>5.9998833773917175</c:v>
                </c:pt>
                <c:pt idx="5853">
                  <c:v>6.0004387231499869</c:v>
                </c:pt>
                <c:pt idx="5854">
                  <c:v>6.0009940689082564</c:v>
                </c:pt>
                <c:pt idx="5855">
                  <c:v>6.0015494146665258</c:v>
                </c:pt>
                <c:pt idx="5856">
                  <c:v>6.0021047604247952</c:v>
                </c:pt>
                <c:pt idx="5857">
                  <c:v>6.0026601061830647</c:v>
                </c:pt>
                <c:pt idx="5858">
                  <c:v>6.0032154519413341</c:v>
                </c:pt>
                <c:pt idx="5859">
                  <c:v>6.0037707976996035</c:v>
                </c:pt>
                <c:pt idx="5860">
                  <c:v>6.004326143457873</c:v>
                </c:pt>
                <c:pt idx="5861">
                  <c:v>6.0048814892161424</c:v>
                </c:pt>
                <c:pt idx="5862">
                  <c:v>6.0054368349744118</c:v>
                </c:pt>
                <c:pt idx="5863">
                  <c:v>6.0059921807326813</c:v>
                </c:pt>
                <c:pt idx="5864">
                  <c:v>6.0065475264909507</c:v>
                </c:pt>
                <c:pt idx="5865">
                  <c:v>6.0071028722492201</c:v>
                </c:pt>
                <c:pt idx="5866">
                  <c:v>6.0076582180074896</c:v>
                </c:pt>
                <c:pt idx="5867">
                  <c:v>6.008213563765759</c:v>
                </c:pt>
                <c:pt idx="5868">
                  <c:v>6.0087689095240284</c:v>
                </c:pt>
                <c:pt idx="5869">
                  <c:v>6.0093242552822979</c:v>
                </c:pt>
                <c:pt idx="5870">
                  <c:v>6.0098796010405673</c:v>
                </c:pt>
                <c:pt idx="5871">
                  <c:v>6.0104349467988367</c:v>
                </c:pt>
                <c:pt idx="5872">
                  <c:v>6.0109902925571062</c:v>
                </c:pt>
                <c:pt idx="5873">
                  <c:v>6.0115456383153756</c:v>
                </c:pt>
                <c:pt idx="5874">
                  <c:v>6.012100984073645</c:v>
                </c:pt>
                <c:pt idx="5875">
                  <c:v>6.0126563298319144</c:v>
                </c:pt>
                <c:pt idx="5876">
                  <c:v>6.0132116755901839</c:v>
                </c:pt>
                <c:pt idx="5877">
                  <c:v>6.0137670213484533</c:v>
                </c:pt>
                <c:pt idx="5878">
                  <c:v>6.0143223671067227</c:v>
                </c:pt>
                <c:pt idx="5879">
                  <c:v>6.0148777128649922</c:v>
                </c:pt>
                <c:pt idx="5880">
                  <c:v>6.0154330586232616</c:v>
                </c:pt>
                <c:pt idx="5881">
                  <c:v>6.015988404381531</c:v>
                </c:pt>
                <c:pt idx="5882">
                  <c:v>6.0165437501398005</c:v>
                </c:pt>
                <c:pt idx="5883">
                  <c:v>6.0170990958980699</c:v>
                </c:pt>
                <c:pt idx="5884">
                  <c:v>6.0176544416563393</c:v>
                </c:pt>
                <c:pt idx="5885">
                  <c:v>6.0182097874146088</c:v>
                </c:pt>
                <c:pt idx="5886">
                  <c:v>6.0187651331728782</c:v>
                </c:pt>
                <c:pt idx="5887">
                  <c:v>6.0193204789311476</c:v>
                </c:pt>
                <c:pt idx="5888">
                  <c:v>6.0198758246894171</c:v>
                </c:pt>
                <c:pt idx="5889">
                  <c:v>6.0204311704476865</c:v>
                </c:pt>
                <c:pt idx="5890">
                  <c:v>6.0209865162059559</c:v>
                </c:pt>
                <c:pt idx="5891">
                  <c:v>6.0215418619642254</c:v>
                </c:pt>
                <c:pt idx="5892">
                  <c:v>6.0220972077224948</c:v>
                </c:pt>
                <c:pt idx="5893">
                  <c:v>6.0226525534807642</c:v>
                </c:pt>
                <c:pt idx="5894">
                  <c:v>6.0232078992390337</c:v>
                </c:pt>
                <c:pt idx="5895">
                  <c:v>6.0237632449973031</c:v>
                </c:pt>
                <c:pt idx="5896">
                  <c:v>6.0243185907555725</c:v>
                </c:pt>
                <c:pt idx="5897">
                  <c:v>6.024873936513842</c:v>
                </c:pt>
                <c:pt idx="5898">
                  <c:v>6.0254292822721114</c:v>
                </c:pt>
                <c:pt idx="5899">
                  <c:v>6.0259846280303808</c:v>
                </c:pt>
                <c:pt idx="5900">
                  <c:v>6.0265399737886503</c:v>
                </c:pt>
                <c:pt idx="5901">
                  <c:v>6.0270953195469197</c:v>
                </c:pt>
                <c:pt idx="5902">
                  <c:v>6.0276506653051891</c:v>
                </c:pt>
                <c:pt idx="5903">
                  <c:v>6.0282060110634585</c:v>
                </c:pt>
                <c:pt idx="5904">
                  <c:v>6.028761356821728</c:v>
                </c:pt>
                <c:pt idx="5905">
                  <c:v>6.0293167025799974</c:v>
                </c:pt>
                <c:pt idx="5906">
                  <c:v>6.0298720483382668</c:v>
                </c:pt>
                <c:pt idx="5907">
                  <c:v>6.0304273940965363</c:v>
                </c:pt>
                <c:pt idx="5908">
                  <c:v>6.0309827398548057</c:v>
                </c:pt>
                <c:pt idx="5909">
                  <c:v>6.0315380856130751</c:v>
                </c:pt>
                <c:pt idx="5910">
                  <c:v>6.0320934313713446</c:v>
                </c:pt>
                <c:pt idx="5911">
                  <c:v>6.032648777129614</c:v>
                </c:pt>
                <c:pt idx="5912">
                  <c:v>6.0332041228878834</c:v>
                </c:pt>
                <c:pt idx="5913">
                  <c:v>6.0337594686461529</c:v>
                </c:pt>
                <c:pt idx="5914">
                  <c:v>6.0343148144044223</c:v>
                </c:pt>
                <c:pt idx="5915">
                  <c:v>6.0348701601626917</c:v>
                </c:pt>
                <c:pt idx="5916">
                  <c:v>6.0354255059209612</c:v>
                </c:pt>
                <c:pt idx="5917">
                  <c:v>6.0359808516792306</c:v>
                </c:pt>
                <c:pt idx="5918">
                  <c:v>6.0365361974375</c:v>
                </c:pt>
                <c:pt idx="5919">
                  <c:v>6.0370915431957695</c:v>
                </c:pt>
                <c:pt idx="5920">
                  <c:v>6.0376468889540389</c:v>
                </c:pt>
                <c:pt idx="5921">
                  <c:v>6.0382022347123083</c:v>
                </c:pt>
                <c:pt idx="5922">
                  <c:v>6.0387575804705778</c:v>
                </c:pt>
                <c:pt idx="5923">
                  <c:v>6.0393129262288472</c:v>
                </c:pt>
                <c:pt idx="5924">
                  <c:v>6.0398682719871166</c:v>
                </c:pt>
                <c:pt idx="5925">
                  <c:v>6.0404236177453861</c:v>
                </c:pt>
                <c:pt idx="5926">
                  <c:v>6.0409789635036555</c:v>
                </c:pt>
                <c:pt idx="5927">
                  <c:v>6.0415343092619249</c:v>
                </c:pt>
                <c:pt idx="5928">
                  <c:v>6.0420896550201943</c:v>
                </c:pt>
                <c:pt idx="5929">
                  <c:v>6.0426450007784638</c:v>
                </c:pt>
                <c:pt idx="5930">
                  <c:v>6.0432003465367332</c:v>
                </c:pt>
                <c:pt idx="5931">
                  <c:v>6.0437556922950026</c:v>
                </c:pt>
                <c:pt idx="5932">
                  <c:v>6.0443110380532721</c:v>
                </c:pt>
                <c:pt idx="5933">
                  <c:v>6.0448663838115415</c:v>
                </c:pt>
                <c:pt idx="5934">
                  <c:v>6.0454217295698109</c:v>
                </c:pt>
                <c:pt idx="5935">
                  <c:v>6.0459770753280804</c:v>
                </c:pt>
                <c:pt idx="5936">
                  <c:v>6.0465324210863498</c:v>
                </c:pt>
                <c:pt idx="5937">
                  <c:v>6.0470877668446192</c:v>
                </c:pt>
                <c:pt idx="5938">
                  <c:v>6.0476431126028887</c:v>
                </c:pt>
                <c:pt idx="5939">
                  <c:v>6.0481984583611581</c:v>
                </c:pt>
                <c:pt idx="5940">
                  <c:v>6.0487538041194275</c:v>
                </c:pt>
                <c:pt idx="5941">
                  <c:v>6.049309149877697</c:v>
                </c:pt>
                <c:pt idx="5942">
                  <c:v>6.0498644956359664</c:v>
                </c:pt>
                <c:pt idx="5943">
                  <c:v>6.0504198413942358</c:v>
                </c:pt>
                <c:pt idx="5944">
                  <c:v>6.0509751871525053</c:v>
                </c:pt>
                <c:pt idx="5945">
                  <c:v>6.0515305329107747</c:v>
                </c:pt>
                <c:pt idx="5946">
                  <c:v>6.0520858786690441</c:v>
                </c:pt>
                <c:pt idx="5947">
                  <c:v>6.0526412244273136</c:v>
                </c:pt>
                <c:pt idx="5948">
                  <c:v>6.053196570185583</c:v>
                </c:pt>
                <c:pt idx="5949">
                  <c:v>6.0537519159438524</c:v>
                </c:pt>
                <c:pt idx="5950">
                  <c:v>6.0543072617021219</c:v>
                </c:pt>
                <c:pt idx="5951">
                  <c:v>6.0548626074603913</c:v>
                </c:pt>
                <c:pt idx="5952">
                  <c:v>6.0554179532186607</c:v>
                </c:pt>
                <c:pt idx="5953">
                  <c:v>6.0559732989769302</c:v>
                </c:pt>
                <c:pt idx="5954">
                  <c:v>6.0565286447351996</c:v>
                </c:pt>
                <c:pt idx="5955">
                  <c:v>6.057083990493469</c:v>
                </c:pt>
                <c:pt idx="5956">
                  <c:v>6.0576393362517384</c:v>
                </c:pt>
                <c:pt idx="5957">
                  <c:v>6.0581946820100079</c:v>
                </c:pt>
                <c:pt idx="5958">
                  <c:v>6.0587500277682773</c:v>
                </c:pt>
                <c:pt idx="5959">
                  <c:v>6.0593053735265467</c:v>
                </c:pt>
                <c:pt idx="5960">
                  <c:v>6.0598607192848162</c:v>
                </c:pt>
                <c:pt idx="5961">
                  <c:v>6.0604160650430856</c:v>
                </c:pt>
                <c:pt idx="5962">
                  <c:v>6.060971410801355</c:v>
                </c:pt>
                <c:pt idx="5963">
                  <c:v>6.0615267565596245</c:v>
                </c:pt>
                <c:pt idx="5964">
                  <c:v>6.0620821023178939</c:v>
                </c:pt>
                <c:pt idx="5965">
                  <c:v>6.0626374480761633</c:v>
                </c:pt>
                <c:pt idx="5966">
                  <c:v>6.0631927938344328</c:v>
                </c:pt>
                <c:pt idx="5967">
                  <c:v>6.0637481395927022</c:v>
                </c:pt>
                <c:pt idx="5968">
                  <c:v>6.0643034853509716</c:v>
                </c:pt>
                <c:pt idx="5969">
                  <c:v>6.0648588311092411</c:v>
                </c:pt>
                <c:pt idx="5970">
                  <c:v>6.0654141768675105</c:v>
                </c:pt>
                <c:pt idx="5971">
                  <c:v>6.0659695226257799</c:v>
                </c:pt>
                <c:pt idx="5972">
                  <c:v>6.0665248683840494</c:v>
                </c:pt>
                <c:pt idx="5973">
                  <c:v>6.0670802141423188</c:v>
                </c:pt>
                <c:pt idx="5974">
                  <c:v>6.0676355599005882</c:v>
                </c:pt>
                <c:pt idx="5975">
                  <c:v>6.0681909056588577</c:v>
                </c:pt>
                <c:pt idx="5976">
                  <c:v>6.0687462514171271</c:v>
                </c:pt>
                <c:pt idx="5977">
                  <c:v>6.0693015971753965</c:v>
                </c:pt>
                <c:pt idx="5978">
                  <c:v>6.069856942933666</c:v>
                </c:pt>
                <c:pt idx="5979">
                  <c:v>6.0704122886919354</c:v>
                </c:pt>
                <c:pt idx="5980">
                  <c:v>6.0709676344502048</c:v>
                </c:pt>
                <c:pt idx="5981">
                  <c:v>6.0715229802084743</c:v>
                </c:pt>
                <c:pt idx="5982">
                  <c:v>6.0720783259667437</c:v>
                </c:pt>
                <c:pt idx="5983">
                  <c:v>6.0726336717250131</c:v>
                </c:pt>
                <c:pt idx="5984">
                  <c:v>6.0731890174832825</c:v>
                </c:pt>
                <c:pt idx="5985">
                  <c:v>6.073744363241552</c:v>
                </c:pt>
                <c:pt idx="5986">
                  <c:v>6.0742997089998214</c:v>
                </c:pt>
                <c:pt idx="5987">
                  <c:v>6.0748550547580908</c:v>
                </c:pt>
                <c:pt idx="5988">
                  <c:v>6.0754104005163603</c:v>
                </c:pt>
                <c:pt idx="5989">
                  <c:v>6.0759657462746297</c:v>
                </c:pt>
                <c:pt idx="5990">
                  <c:v>6.0765210920328991</c:v>
                </c:pt>
                <c:pt idx="5991">
                  <c:v>6.0770764377911686</c:v>
                </c:pt>
                <c:pt idx="5992">
                  <c:v>6.077631783549438</c:v>
                </c:pt>
                <c:pt idx="5993">
                  <c:v>6.0781871293077074</c:v>
                </c:pt>
                <c:pt idx="5994">
                  <c:v>6.0787424750659769</c:v>
                </c:pt>
                <c:pt idx="5995">
                  <c:v>6.0792978208242463</c:v>
                </c:pt>
                <c:pt idx="5996">
                  <c:v>6.0798531665825157</c:v>
                </c:pt>
                <c:pt idx="5997">
                  <c:v>6.0804085123407852</c:v>
                </c:pt>
                <c:pt idx="5998">
                  <c:v>6.0809638580990546</c:v>
                </c:pt>
                <c:pt idx="5999">
                  <c:v>6.081519203857324</c:v>
                </c:pt>
                <c:pt idx="6000">
                  <c:v>6.0820745496155935</c:v>
                </c:pt>
                <c:pt idx="6001">
                  <c:v>6.0826298953738629</c:v>
                </c:pt>
                <c:pt idx="6002">
                  <c:v>6.0831852411321323</c:v>
                </c:pt>
                <c:pt idx="6003">
                  <c:v>6.0837405868904018</c:v>
                </c:pt>
                <c:pt idx="6004">
                  <c:v>6.0842959326486712</c:v>
                </c:pt>
                <c:pt idx="6005">
                  <c:v>6.0848512784069406</c:v>
                </c:pt>
                <c:pt idx="6006">
                  <c:v>6.0854066241652101</c:v>
                </c:pt>
                <c:pt idx="6007">
                  <c:v>6.0859619699234795</c:v>
                </c:pt>
                <c:pt idx="6008">
                  <c:v>6.0865173156817489</c:v>
                </c:pt>
                <c:pt idx="6009">
                  <c:v>6.0870726614400184</c:v>
                </c:pt>
                <c:pt idx="6010">
                  <c:v>6.0876280071982878</c:v>
                </c:pt>
                <c:pt idx="6011">
                  <c:v>6.0881833529565572</c:v>
                </c:pt>
                <c:pt idx="6012">
                  <c:v>6.0887386987148266</c:v>
                </c:pt>
                <c:pt idx="6013">
                  <c:v>6.0892940444730961</c:v>
                </c:pt>
                <c:pt idx="6014">
                  <c:v>6.0898493902313655</c:v>
                </c:pt>
                <c:pt idx="6015">
                  <c:v>6.0904047359896349</c:v>
                </c:pt>
                <c:pt idx="6016">
                  <c:v>6.0909600817479044</c:v>
                </c:pt>
                <c:pt idx="6017">
                  <c:v>6.0915154275061738</c:v>
                </c:pt>
                <c:pt idx="6018">
                  <c:v>6.0920707732644432</c:v>
                </c:pt>
                <c:pt idx="6019">
                  <c:v>6.0926261190227127</c:v>
                </c:pt>
                <c:pt idx="6020">
                  <c:v>6.0931814647809821</c:v>
                </c:pt>
                <c:pt idx="6021">
                  <c:v>6.0937368105392515</c:v>
                </c:pt>
                <c:pt idx="6022">
                  <c:v>6.094292156297521</c:v>
                </c:pt>
                <c:pt idx="6023">
                  <c:v>6.0948475020557904</c:v>
                </c:pt>
                <c:pt idx="6024">
                  <c:v>6.0954028478140598</c:v>
                </c:pt>
                <c:pt idx="6025">
                  <c:v>6.0959581935723293</c:v>
                </c:pt>
                <c:pt idx="6026">
                  <c:v>6.0965135393305987</c:v>
                </c:pt>
                <c:pt idx="6027">
                  <c:v>6.0970688850888681</c:v>
                </c:pt>
                <c:pt idx="6028">
                  <c:v>6.0976242308471376</c:v>
                </c:pt>
                <c:pt idx="6029">
                  <c:v>6.098179576605407</c:v>
                </c:pt>
                <c:pt idx="6030">
                  <c:v>6.0987349223636764</c:v>
                </c:pt>
                <c:pt idx="6031">
                  <c:v>6.0992902681219459</c:v>
                </c:pt>
                <c:pt idx="6032">
                  <c:v>6.0998456138802153</c:v>
                </c:pt>
                <c:pt idx="6033">
                  <c:v>6.1004009596384847</c:v>
                </c:pt>
                <c:pt idx="6034">
                  <c:v>6.1009563053967542</c:v>
                </c:pt>
                <c:pt idx="6035">
                  <c:v>6.1015116511550236</c:v>
                </c:pt>
                <c:pt idx="6036">
                  <c:v>6.102066996913293</c:v>
                </c:pt>
                <c:pt idx="6037">
                  <c:v>6.1026223426715624</c:v>
                </c:pt>
                <c:pt idx="6038">
                  <c:v>6.1031776884298319</c:v>
                </c:pt>
                <c:pt idx="6039">
                  <c:v>6.1037330341881013</c:v>
                </c:pt>
                <c:pt idx="6040">
                  <c:v>6.1042883799463707</c:v>
                </c:pt>
                <c:pt idx="6041">
                  <c:v>6.1048437257046402</c:v>
                </c:pt>
                <c:pt idx="6042">
                  <c:v>6.1053990714629096</c:v>
                </c:pt>
                <c:pt idx="6043">
                  <c:v>6.105954417221179</c:v>
                </c:pt>
                <c:pt idx="6044">
                  <c:v>6.1065097629794485</c:v>
                </c:pt>
                <c:pt idx="6045">
                  <c:v>6.1070651087377179</c:v>
                </c:pt>
                <c:pt idx="6046">
                  <c:v>6.1076204544959873</c:v>
                </c:pt>
                <c:pt idx="6047">
                  <c:v>6.1081758002542568</c:v>
                </c:pt>
                <c:pt idx="6048">
                  <c:v>6.1087311460125262</c:v>
                </c:pt>
                <c:pt idx="6049">
                  <c:v>6.1092864917707956</c:v>
                </c:pt>
                <c:pt idx="6050">
                  <c:v>6.1098418375290651</c:v>
                </c:pt>
                <c:pt idx="6051">
                  <c:v>6.1103971832873345</c:v>
                </c:pt>
                <c:pt idx="6052">
                  <c:v>6.1109525290456039</c:v>
                </c:pt>
                <c:pt idx="6053">
                  <c:v>6.1115078748038734</c:v>
                </c:pt>
                <c:pt idx="6054">
                  <c:v>6.1120632205621428</c:v>
                </c:pt>
                <c:pt idx="6055">
                  <c:v>6.1126185663204122</c:v>
                </c:pt>
                <c:pt idx="6056">
                  <c:v>6.1131739120786817</c:v>
                </c:pt>
                <c:pt idx="6057">
                  <c:v>6.1137292578369511</c:v>
                </c:pt>
                <c:pt idx="6058">
                  <c:v>6.1142846035952205</c:v>
                </c:pt>
                <c:pt idx="6059">
                  <c:v>6.11483994935349</c:v>
                </c:pt>
                <c:pt idx="6060">
                  <c:v>6.1153952951117594</c:v>
                </c:pt>
                <c:pt idx="6061">
                  <c:v>6.1159506408700288</c:v>
                </c:pt>
                <c:pt idx="6062">
                  <c:v>6.1165059866282983</c:v>
                </c:pt>
                <c:pt idx="6063">
                  <c:v>6.1170613323865677</c:v>
                </c:pt>
                <c:pt idx="6064">
                  <c:v>6.1176166781448371</c:v>
                </c:pt>
                <c:pt idx="6065">
                  <c:v>6.1181720239031065</c:v>
                </c:pt>
                <c:pt idx="6066">
                  <c:v>6.118727369661376</c:v>
                </c:pt>
                <c:pt idx="6067">
                  <c:v>6.1192827154196454</c:v>
                </c:pt>
                <c:pt idx="6068">
                  <c:v>6.1198380611779148</c:v>
                </c:pt>
                <c:pt idx="6069">
                  <c:v>6.1203934069361843</c:v>
                </c:pt>
                <c:pt idx="6070">
                  <c:v>6.1209487526944537</c:v>
                </c:pt>
                <c:pt idx="6071">
                  <c:v>6.1215040984527231</c:v>
                </c:pt>
                <c:pt idx="6072">
                  <c:v>6.1220594442109926</c:v>
                </c:pt>
                <c:pt idx="6073">
                  <c:v>6.122614789969262</c:v>
                </c:pt>
                <c:pt idx="6074">
                  <c:v>6.1231701357275314</c:v>
                </c:pt>
                <c:pt idx="6075">
                  <c:v>6.1237254814858009</c:v>
                </c:pt>
                <c:pt idx="6076">
                  <c:v>6.1242808272440703</c:v>
                </c:pt>
                <c:pt idx="6077">
                  <c:v>6.1248361730023397</c:v>
                </c:pt>
                <c:pt idx="6078">
                  <c:v>6.1253915187606092</c:v>
                </c:pt>
                <c:pt idx="6079">
                  <c:v>6.1259468645188786</c:v>
                </c:pt>
                <c:pt idx="6080">
                  <c:v>6.126502210277148</c:v>
                </c:pt>
                <c:pt idx="6081">
                  <c:v>6.1270575560354175</c:v>
                </c:pt>
                <c:pt idx="6082">
                  <c:v>6.1276129017936869</c:v>
                </c:pt>
                <c:pt idx="6083">
                  <c:v>6.1281682475519563</c:v>
                </c:pt>
                <c:pt idx="6084">
                  <c:v>6.1287235933102258</c:v>
                </c:pt>
                <c:pt idx="6085">
                  <c:v>6.1292789390684952</c:v>
                </c:pt>
                <c:pt idx="6086">
                  <c:v>6.1298342848267646</c:v>
                </c:pt>
                <c:pt idx="6087">
                  <c:v>6.1303896305850341</c:v>
                </c:pt>
                <c:pt idx="6088">
                  <c:v>6.1309449763433035</c:v>
                </c:pt>
                <c:pt idx="6089">
                  <c:v>6.1315003221015729</c:v>
                </c:pt>
                <c:pt idx="6090">
                  <c:v>6.1320556678598424</c:v>
                </c:pt>
                <c:pt idx="6091">
                  <c:v>6.1326110136181118</c:v>
                </c:pt>
                <c:pt idx="6092">
                  <c:v>6.1331663593763812</c:v>
                </c:pt>
                <c:pt idx="6093">
                  <c:v>6.1337217051346506</c:v>
                </c:pt>
                <c:pt idx="6094">
                  <c:v>6.1342770508929201</c:v>
                </c:pt>
                <c:pt idx="6095">
                  <c:v>6.1348323966511895</c:v>
                </c:pt>
                <c:pt idx="6096">
                  <c:v>6.1353877424094589</c:v>
                </c:pt>
                <c:pt idx="6097">
                  <c:v>6.1359430881677284</c:v>
                </c:pt>
                <c:pt idx="6098">
                  <c:v>6.1364984339259978</c:v>
                </c:pt>
                <c:pt idx="6099">
                  <c:v>6.1370537796842672</c:v>
                </c:pt>
                <c:pt idx="6100">
                  <c:v>6.1376091254425367</c:v>
                </c:pt>
                <c:pt idx="6101">
                  <c:v>6.1381644712008061</c:v>
                </c:pt>
                <c:pt idx="6102">
                  <c:v>6.1387198169590755</c:v>
                </c:pt>
                <c:pt idx="6103">
                  <c:v>6.139275162717345</c:v>
                </c:pt>
                <c:pt idx="6104">
                  <c:v>6.1398305084756144</c:v>
                </c:pt>
                <c:pt idx="6105">
                  <c:v>6.1403858542338838</c:v>
                </c:pt>
                <c:pt idx="6106">
                  <c:v>6.1409411999921533</c:v>
                </c:pt>
                <c:pt idx="6107">
                  <c:v>6.1414965457504227</c:v>
                </c:pt>
                <c:pt idx="6108">
                  <c:v>6.1420518915086921</c:v>
                </c:pt>
                <c:pt idx="6109">
                  <c:v>6.1426072372669616</c:v>
                </c:pt>
                <c:pt idx="6110">
                  <c:v>6.143162583025231</c:v>
                </c:pt>
                <c:pt idx="6111">
                  <c:v>6.1437179287835004</c:v>
                </c:pt>
                <c:pt idx="6112">
                  <c:v>6.1442732745417699</c:v>
                </c:pt>
                <c:pt idx="6113">
                  <c:v>6.1448286203000393</c:v>
                </c:pt>
                <c:pt idx="6114">
                  <c:v>6.1453839660583087</c:v>
                </c:pt>
                <c:pt idx="6115">
                  <c:v>6.1459393118165782</c:v>
                </c:pt>
                <c:pt idx="6116">
                  <c:v>6.1464946575748476</c:v>
                </c:pt>
                <c:pt idx="6117">
                  <c:v>6.147050003333117</c:v>
                </c:pt>
                <c:pt idx="6118">
                  <c:v>6.1476053490913865</c:v>
                </c:pt>
                <c:pt idx="6119">
                  <c:v>6.1481606948496559</c:v>
                </c:pt>
                <c:pt idx="6120">
                  <c:v>6.1487160406079253</c:v>
                </c:pt>
                <c:pt idx="6121">
                  <c:v>6.1492713863661947</c:v>
                </c:pt>
                <c:pt idx="6122">
                  <c:v>6.1498267321244642</c:v>
                </c:pt>
                <c:pt idx="6123">
                  <c:v>6.1503820778827336</c:v>
                </c:pt>
                <c:pt idx="6124">
                  <c:v>6.150937423641003</c:v>
                </c:pt>
                <c:pt idx="6125">
                  <c:v>6.1514927693992725</c:v>
                </c:pt>
                <c:pt idx="6126">
                  <c:v>6.1520481151575419</c:v>
                </c:pt>
                <c:pt idx="6127">
                  <c:v>6.1526034609158113</c:v>
                </c:pt>
                <c:pt idx="6128">
                  <c:v>6.1531588066740808</c:v>
                </c:pt>
                <c:pt idx="6129">
                  <c:v>6.1537141524323502</c:v>
                </c:pt>
                <c:pt idx="6130">
                  <c:v>6.1542694981906196</c:v>
                </c:pt>
                <c:pt idx="6131">
                  <c:v>6.1548248439488891</c:v>
                </c:pt>
                <c:pt idx="6132">
                  <c:v>6.1553801897071585</c:v>
                </c:pt>
                <c:pt idx="6133">
                  <c:v>6.1559355354654279</c:v>
                </c:pt>
                <c:pt idx="6134">
                  <c:v>6.1564908812236974</c:v>
                </c:pt>
                <c:pt idx="6135">
                  <c:v>6.1570462269819668</c:v>
                </c:pt>
                <c:pt idx="6136">
                  <c:v>6.1576015727402362</c:v>
                </c:pt>
                <c:pt idx="6137">
                  <c:v>6.1581569184985057</c:v>
                </c:pt>
                <c:pt idx="6138">
                  <c:v>6.1587122642567751</c:v>
                </c:pt>
                <c:pt idx="6139">
                  <c:v>6.1592676100150445</c:v>
                </c:pt>
                <c:pt idx="6140">
                  <c:v>6.159822955773314</c:v>
                </c:pt>
                <c:pt idx="6141">
                  <c:v>6.1603783015315834</c:v>
                </c:pt>
                <c:pt idx="6142">
                  <c:v>6.1609336472898528</c:v>
                </c:pt>
                <c:pt idx="6143">
                  <c:v>6.1614889930481223</c:v>
                </c:pt>
                <c:pt idx="6144">
                  <c:v>6.1620443388063917</c:v>
                </c:pt>
                <c:pt idx="6145">
                  <c:v>6.1625996845646611</c:v>
                </c:pt>
                <c:pt idx="6146">
                  <c:v>6.1631550303229305</c:v>
                </c:pt>
                <c:pt idx="6147">
                  <c:v>6.1637103760812</c:v>
                </c:pt>
                <c:pt idx="6148">
                  <c:v>6.1642657218394694</c:v>
                </c:pt>
                <c:pt idx="6149">
                  <c:v>6.1648210675977388</c:v>
                </c:pt>
                <c:pt idx="6150">
                  <c:v>6.1653764133560083</c:v>
                </c:pt>
                <c:pt idx="6151">
                  <c:v>6.1659317591142777</c:v>
                </c:pt>
                <c:pt idx="6152">
                  <c:v>6.1664871048725471</c:v>
                </c:pt>
                <c:pt idx="6153">
                  <c:v>6.1670424506308166</c:v>
                </c:pt>
                <c:pt idx="6154">
                  <c:v>6.167597796389086</c:v>
                </c:pt>
                <c:pt idx="6155">
                  <c:v>6.1681531421473554</c:v>
                </c:pt>
                <c:pt idx="6156">
                  <c:v>6.1687084879056249</c:v>
                </c:pt>
                <c:pt idx="6157">
                  <c:v>6.1692638336638943</c:v>
                </c:pt>
                <c:pt idx="6158">
                  <c:v>6.1698191794221637</c:v>
                </c:pt>
                <c:pt idx="6159">
                  <c:v>6.1703745251804332</c:v>
                </c:pt>
                <c:pt idx="6160">
                  <c:v>6.1709298709387026</c:v>
                </c:pt>
                <c:pt idx="6161">
                  <c:v>6.171485216696972</c:v>
                </c:pt>
                <c:pt idx="6162">
                  <c:v>6.1720405624552415</c:v>
                </c:pt>
                <c:pt idx="6163">
                  <c:v>6.1725959082135109</c:v>
                </c:pt>
                <c:pt idx="6164">
                  <c:v>6.1731512539717803</c:v>
                </c:pt>
                <c:pt idx="6165">
                  <c:v>6.1737065997300498</c:v>
                </c:pt>
                <c:pt idx="6166">
                  <c:v>6.1742619454883192</c:v>
                </c:pt>
                <c:pt idx="6167">
                  <c:v>6.1748172912465886</c:v>
                </c:pt>
                <c:pt idx="6168">
                  <c:v>6.1753726370048581</c:v>
                </c:pt>
                <c:pt idx="6169">
                  <c:v>6.1759279827631275</c:v>
                </c:pt>
                <c:pt idx="6170">
                  <c:v>6.1764833285213969</c:v>
                </c:pt>
                <c:pt idx="6171">
                  <c:v>6.1770386742796664</c:v>
                </c:pt>
                <c:pt idx="6172">
                  <c:v>6.1775940200379358</c:v>
                </c:pt>
                <c:pt idx="6173">
                  <c:v>6.1781493657962052</c:v>
                </c:pt>
                <c:pt idx="6174">
                  <c:v>6.1787047115544746</c:v>
                </c:pt>
                <c:pt idx="6175">
                  <c:v>6.1792600573127441</c:v>
                </c:pt>
                <c:pt idx="6176">
                  <c:v>6.1798154030710135</c:v>
                </c:pt>
                <c:pt idx="6177">
                  <c:v>6.1803707488292829</c:v>
                </c:pt>
                <c:pt idx="6178">
                  <c:v>6.1809260945875524</c:v>
                </c:pt>
                <c:pt idx="6179">
                  <c:v>6.1814814403458218</c:v>
                </c:pt>
                <c:pt idx="6180">
                  <c:v>6.1820367861040912</c:v>
                </c:pt>
                <c:pt idx="6181">
                  <c:v>6.1825921318623607</c:v>
                </c:pt>
                <c:pt idx="6182">
                  <c:v>6.1831474776206301</c:v>
                </c:pt>
                <c:pt idx="6183">
                  <c:v>6.1837028233788995</c:v>
                </c:pt>
                <c:pt idx="6184">
                  <c:v>6.184258169137169</c:v>
                </c:pt>
                <c:pt idx="6185">
                  <c:v>6.1848135148954384</c:v>
                </c:pt>
                <c:pt idx="6186">
                  <c:v>6.1853688606537078</c:v>
                </c:pt>
                <c:pt idx="6187">
                  <c:v>6.1859242064119773</c:v>
                </c:pt>
                <c:pt idx="6188">
                  <c:v>6.1864795521702467</c:v>
                </c:pt>
                <c:pt idx="6189">
                  <c:v>6.1870348979285161</c:v>
                </c:pt>
                <c:pt idx="6190">
                  <c:v>6.1875902436867856</c:v>
                </c:pt>
                <c:pt idx="6191">
                  <c:v>6.188145589445055</c:v>
                </c:pt>
                <c:pt idx="6192">
                  <c:v>6.1887009352033244</c:v>
                </c:pt>
                <c:pt idx="6193">
                  <c:v>6.1892562809615939</c:v>
                </c:pt>
                <c:pt idx="6194">
                  <c:v>6.1898116267198633</c:v>
                </c:pt>
                <c:pt idx="6195">
                  <c:v>6.1903669724781327</c:v>
                </c:pt>
                <c:pt idx="6196">
                  <c:v>6.1909223182364022</c:v>
                </c:pt>
                <c:pt idx="6197">
                  <c:v>6.1914776639946716</c:v>
                </c:pt>
                <c:pt idx="6198">
                  <c:v>6.192033009752941</c:v>
                </c:pt>
                <c:pt idx="6199">
                  <c:v>6.1925883555112105</c:v>
                </c:pt>
                <c:pt idx="6200">
                  <c:v>6.1931437012694799</c:v>
                </c:pt>
                <c:pt idx="6201">
                  <c:v>6.1936990470277493</c:v>
                </c:pt>
                <c:pt idx="6202">
                  <c:v>6.1942543927860187</c:v>
                </c:pt>
                <c:pt idx="6203">
                  <c:v>6.1948097385442882</c:v>
                </c:pt>
                <c:pt idx="6204">
                  <c:v>6.1953650843025576</c:v>
                </c:pt>
                <c:pt idx="6205">
                  <c:v>6.195920430060827</c:v>
                </c:pt>
                <c:pt idx="6206">
                  <c:v>6.1964757758190965</c:v>
                </c:pt>
                <c:pt idx="6207">
                  <c:v>6.1970311215773659</c:v>
                </c:pt>
                <c:pt idx="6208">
                  <c:v>6.1975864673356353</c:v>
                </c:pt>
                <c:pt idx="6209">
                  <c:v>6.1981418130939048</c:v>
                </c:pt>
                <c:pt idx="6210">
                  <c:v>6.1986971588521742</c:v>
                </c:pt>
                <c:pt idx="6211">
                  <c:v>6.1992525046104436</c:v>
                </c:pt>
                <c:pt idx="6212">
                  <c:v>6.1998078503687131</c:v>
                </c:pt>
                <c:pt idx="6213">
                  <c:v>6.2003631961269825</c:v>
                </c:pt>
                <c:pt idx="6214">
                  <c:v>6.2009185418852519</c:v>
                </c:pt>
                <c:pt idx="6215">
                  <c:v>6.2014738876435214</c:v>
                </c:pt>
                <c:pt idx="6216">
                  <c:v>6.2020292334017908</c:v>
                </c:pt>
                <c:pt idx="6217">
                  <c:v>6.2025845791600602</c:v>
                </c:pt>
                <c:pt idx="6218">
                  <c:v>6.2031399249183297</c:v>
                </c:pt>
                <c:pt idx="6219">
                  <c:v>6.2036952706765991</c:v>
                </c:pt>
                <c:pt idx="6220">
                  <c:v>6.2042506164348685</c:v>
                </c:pt>
                <c:pt idx="6221">
                  <c:v>6.204805962193138</c:v>
                </c:pt>
                <c:pt idx="6222">
                  <c:v>6.2053613079514074</c:v>
                </c:pt>
                <c:pt idx="6223">
                  <c:v>6.2059166537096768</c:v>
                </c:pt>
                <c:pt idx="6224">
                  <c:v>6.2064719994679463</c:v>
                </c:pt>
                <c:pt idx="6225">
                  <c:v>6.2070273452262157</c:v>
                </c:pt>
                <c:pt idx="6226">
                  <c:v>6.2075826909844851</c:v>
                </c:pt>
                <c:pt idx="6227">
                  <c:v>6.2081380367427546</c:v>
                </c:pt>
                <c:pt idx="6228">
                  <c:v>6.208693382501024</c:v>
                </c:pt>
                <c:pt idx="6229">
                  <c:v>6.2092487282592934</c:v>
                </c:pt>
                <c:pt idx="6230">
                  <c:v>6.2098040740175628</c:v>
                </c:pt>
                <c:pt idx="6231">
                  <c:v>6.2103594197758323</c:v>
                </c:pt>
                <c:pt idx="6232">
                  <c:v>6.2109147655341017</c:v>
                </c:pt>
                <c:pt idx="6233">
                  <c:v>6.2114701112923711</c:v>
                </c:pt>
                <c:pt idx="6234">
                  <c:v>6.2120254570506406</c:v>
                </c:pt>
                <c:pt idx="6235">
                  <c:v>6.21258080280891</c:v>
                </c:pt>
                <c:pt idx="6236">
                  <c:v>6.2131361485671794</c:v>
                </c:pt>
                <c:pt idx="6237">
                  <c:v>6.2136914943254489</c:v>
                </c:pt>
                <c:pt idx="6238">
                  <c:v>6.2142468400837183</c:v>
                </c:pt>
                <c:pt idx="6239">
                  <c:v>6.2148021858419877</c:v>
                </c:pt>
                <c:pt idx="6240">
                  <c:v>6.2153575316002572</c:v>
                </c:pt>
                <c:pt idx="6241">
                  <c:v>6.2159128773585266</c:v>
                </c:pt>
                <c:pt idx="6242">
                  <c:v>6.216468223116796</c:v>
                </c:pt>
                <c:pt idx="6243">
                  <c:v>6.2170235688750655</c:v>
                </c:pt>
                <c:pt idx="6244">
                  <c:v>6.2175789146333349</c:v>
                </c:pt>
                <c:pt idx="6245">
                  <c:v>6.2181342603916043</c:v>
                </c:pt>
                <c:pt idx="6246">
                  <c:v>6.2186896061498738</c:v>
                </c:pt>
                <c:pt idx="6247">
                  <c:v>6.2192449519081432</c:v>
                </c:pt>
                <c:pt idx="6248">
                  <c:v>6.2198002976664126</c:v>
                </c:pt>
                <c:pt idx="6249">
                  <c:v>6.2203556434246821</c:v>
                </c:pt>
                <c:pt idx="6250">
                  <c:v>6.2209109891829515</c:v>
                </c:pt>
                <c:pt idx="6251">
                  <c:v>6.2214663349412209</c:v>
                </c:pt>
                <c:pt idx="6252">
                  <c:v>6.2220216806994904</c:v>
                </c:pt>
                <c:pt idx="6253">
                  <c:v>6.2225770264577598</c:v>
                </c:pt>
                <c:pt idx="6254">
                  <c:v>6.2231323722160292</c:v>
                </c:pt>
                <c:pt idx="6255">
                  <c:v>6.2236877179742986</c:v>
                </c:pt>
                <c:pt idx="6256">
                  <c:v>6.2242430637325681</c:v>
                </c:pt>
                <c:pt idx="6257">
                  <c:v>6.2247984094908375</c:v>
                </c:pt>
                <c:pt idx="6258">
                  <c:v>6.2253537552491069</c:v>
                </c:pt>
                <c:pt idx="6259">
                  <c:v>6.2259091010073764</c:v>
                </c:pt>
                <c:pt idx="6260">
                  <c:v>6.2264644467656458</c:v>
                </c:pt>
                <c:pt idx="6261">
                  <c:v>6.2270197925239152</c:v>
                </c:pt>
                <c:pt idx="6262">
                  <c:v>6.2275751382821847</c:v>
                </c:pt>
                <c:pt idx="6263">
                  <c:v>6.2281304840404541</c:v>
                </c:pt>
                <c:pt idx="6264">
                  <c:v>6.2286858297987235</c:v>
                </c:pt>
                <c:pt idx="6265">
                  <c:v>6.229241175556993</c:v>
                </c:pt>
                <c:pt idx="6266">
                  <c:v>6.2297965213152624</c:v>
                </c:pt>
                <c:pt idx="6267">
                  <c:v>6.2303518670735318</c:v>
                </c:pt>
                <c:pt idx="6268">
                  <c:v>6.2309072128318013</c:v>
                </c:pt>
                <c:pt idx="6269">
                  <c:v>6.2314625585900707</c:v>
                </c:pt>
                <c:pt idx="6270">
                  <c:v>6.2320179043483401</c:v>
                </c:pt>
                <c:pt idx="6271">
                  <c:v>6.2325732501066096</c:v>
                </c:pt>
                <c:pt idx="6272">
                  <c:v>6.233128595864879</c:v>
                </c:pt>
                <c:pt idx="6273">
                  <c:v>6.2336839416231484</c:v>
                </c:pt>
                <c:pt idx="6274">
                  <c:v>6.2342392873814179</c:v>
                </c:pt>
                <c:pt idx="6275">
                  <c:v>6.2347946331396873</c:v>
                </c:pt>
                <c:pt idx="6276">
                  <c:v>6.2353499788979567</c:v>
                </c:pt>
                <c:pt idx="6277">
                  <c:v>6.2359053246562262</c:v>
                </c:pt>
                <c:pt idx="6278">
                  <c:v>6.2364606704144956</c:v>
                </c:pt>
                <c:pt idx="6279">
                  <c:v>6.237016016172765</c:v>
                </c:pt>
                <c:pt idx="6280">
                  <c:v>6.2375713619310345</c:v>
                </c:pt>
                <c:pt idx="6281">
                  <c:v>6.2381267076893039</c:v>
                </c:pt>
                <c:pt idx="6282">
                  <c:v>6.2386820534475733</c:v>
                </c:pt>
                <c:pt idx="6283">
                  <c:v>6.2392373992058427</c:v>
                </c:pt>
                <c:pt idx="6284">
                  <c:v>6.2397927449641122</c:v>
                </c:pt>
                <c:pt idx="6285">
                  <c:v>6.2403480907223816</c:v>
                </c:pt>
                <c:pt idx="6286">
                  <c:v>6.240903436480651</c:v>
                </c:pt>
                <c:pt idx="6287">
                  <c:v>6.2414587822389205</c:v>
                </c:pt>
                <c:pt idx="6288">
                  <c:v>6.2420141279971899</c:v>
                </c:pt>
                <c:pt idx="6289">
                  <c:v>6.2425694737554593</c:v>
                </c:pt>
                <c:pt idx="6290">
                  <c:v>6.2431248195137288</c:v>
                </c:pt>
                <c:pt idx="6291">
                  <c:v>6.2436801652719982</c:v>
                </c:pt>
                <c:pt idx="6292">
                  <c:v>6.2442355110302676</c:v>
                </c:pt>
                <c:pt idx="6293">
                  <c:v>6.2447908567885371</c:v>
                </c:pt>
                <c:pt idx="6294">
                  <c:v>6.2453462025468065</c:v>
                </c:pt>
                <c:pt idx="6295">
                  <c:v>6.2459015483050759</c:v>
                </c:pt>
                <c:pt idx="6296">
                  <c:v>6.2464568940633454</c:v>
                </c:pt>
                <c:pt idx="6297">
                  <c:v>6.2470122398216148</c:v>
                </c:pt>
                <c:pt idx="6298">
                  <c:v>6.2475675855798842</c:v>
                </c:pt>
                <c:pt idx="6299">
                  <c:v>6.2481229313381537</c:v>
                </c:pt>
                <c:pt idx="6300">
                  <c:v>6.2486782770964231</c:v>
                </c:pt>
                <c:pt idx="6301">
                  <c:v>6.2492336228546925</c:v>
                </c:pt>
                <c:pt idx="6302">
                  <c:v>6.249788968612962</c:v>
                </c:pt>
                <c:pt idx="6303">
                  <c:v>6.2503443143712314</c:v>
                </c:pt>
                <c:pt idx="6304">
                  <c:v>6.2508996601295008</c:v>
                </c:pt>
                <c:pt idx="6305">
                  <c:v>6.2514550058877703</c:v>
                </c:pt>
                <c:pt idx="6306">
                  <c:v>6.2520103516460397</c:v>
                </c:pt>
                <c:pt idx="6307">
                  <c:v>6.2525656974043091</c:v>
                </c:pt>
                <c:pt idx="6308">
                  <c:v>6.2531210431625786</c:v>
                </c:pt>
                <c:pt idx="6309">
                  <c:v>6.253676388920848</c:v>
                </c:pt>
                <c:pt idx="6310">
                  <c:v>6.2542317346791174</c:v>
                </c:pt>
                <c:pt idx="6311">
                  <c:v>6.2547870804373868</c:v>
                </c:pt>
                <c:pt idx="6312">
                  <c:v>6.2553424261956563</c:v>
                </c:pt>
                <c:pt idx="6313">
                  <c:v>6.2558977719539257</c:v>
                </c:pt>
                <c:pt idx="6314">
                  <c:v>6.2564531177121951</c:v>
                </c:pt>
                <c:pt idx="6315">
                  <c:v>6.2570084634704646</c:v>
                </c:pt>
                <c:pt idx="6316">
                  <c:v>6.257563809228734</c:v>
                </c:pt>
                <c:pt idx="6317">
                  <c:v>6.2581191549870034</c:v>
                </c:pt>
                <c:pt idx="6318">
                  <c:v>6.2586745007452729</c:v>
                </c:pt>
                <c:pt idx="6319">
                  <c:v>6.2592298465035423</c:v>
                </c:pt>
                <c:pt idx="6320">
                  <c:v>6.2597851922618117</c:v>
                </c:pt>
                <c:pt idx="6321">
                  <c:v>6.2603405380200812</c:v>
                </c:pt>
                <c:pt idx="6322">
                  <c:v>6.2608958837783506</c:v>
                </c:pt>
                <c:pt idx="6323">
                  <c:v>6.26145122953662</c:v>
                </c:pt>
                <c:pt idx="6324">
                  <c:v>6.2620065752948895</c:v>
                </c:pt>
                <c:pt idx="6325">
                  <c:v>6.2625619210531589</c:v>
                </c:pt>
                <c:pt idx="6326">
                  <c:v>6.2631172668114283</c:v>
                </c:pt>
                <c:pt idx="6327">
                  <c:v>6.2636726125696978</c:v>
                </c:pt>
                <c:pt idx="6328">
                  <c:v>6.2642279583279672</c:v>
                </c:pt>
                <c:pt idx="6329">
                  <c:v>6.2647833040862366</c:v>
                </c:pt>
                <c:pt idx="6330">
                  <c:v>6.2653386498445061</c:v>
                </c:pt>
                <c:pt idx="6331">
                  <c:v>6.2658939956027755</c:v>
                </c:pt>
                <c:pt idx="6332">
                  <c:v>6.2664493413610449</c:v>
                </c:pt>
                <c:pt idx="6333">
                  <c:v>6.2670046871193144</c:v>
                </c:pt>
                <c:pt idx="6334">
                  <c:v>6.2675600328775838</c:v>
                </c:pt>
                <c:pt idx="6335">
                  <c:v>6.2681153786358532</c:v>
                </c:pt>
                <c:pt idx="6336">
                  <c:v>6.2686707243941227</c:v>
                </c:pt>
                <c:pt idx="6337">
                  <c:v>6.2692260701523921</c:v>
                </c:pt>
                <c:pt idx="6338">
                  <c:v>6.2697814159106615</c:v>
                </c:pt>
                <c:pt idx="6339">
                  <c:v>6.2703367616689309</c:v>
                </c:pt>
                <c:pt idx="6340">
                  <c:v>6.2708921074272004</c:v>
                </c:pt>
                <c:pt idx="6341">
                  <c:v>6.2714474531854698</c:v>
                </c:pt>
                <c:pt idx="6342">
                  <c:v>6.2720027989437392</c:v>
                </c:pt>
                <c:pt idx="6343">
                  <c:v>6.2725581447020087</c:v>
                </c:pt>
                <c:pt idx="6344">
                  <c:v>6.2731134904602781</c:v>
                </c:pt>
                <c:pt idx="6345">
                  <c:v>6.2736688362185475</c:v>
                </c:pt>
                <c:pt idx="6346">
                  <c:v>6.274224181976817</c:v>
                </c:pt>
                <c:pt idx="6347">
                  <c:v>6.2747795277350864</c:v>
                </c:pt>
                <c:pt idx="6348">
                  <c:v>6.2753348734933558</c:v>
                </c:pt>
                <c:pt idx="6349">
                  <c:v>6.2758902192516253</c:v>
                </c:pt>
                <c:pt idx="6350">
                  <c:v>6.2764455650098947</c:v>
                </c:pt>
                <c:pt idx="6351">
                  <c:v>6.2770009107681641</c:v>
                </c:pt>
                <c:pt idx="6352">
                  <c:v>6.2775562565264336</c:v>
                </c:pt>
                <c:pt idx="6353">
                  <c:v>6.278111602284703</c:v>
                </c:pt>
                <c:pt idx="6354">
                  <c:v>6.2786669480429724</c:v>
                </c:pt>
                <c:pt idx="6355">
                  <c:v>6.2792222938012419</c:v>
                </c:pt>
                <c:pt idx="6356">
                  <c:v>6.2797776395595113</c:v>
                </c:pt>
                <c:pt idx="6357">
                  <c:v>6.2803329853177807</c:v>
                </c:pt>
                <c:pt idx="6358">
                  <c:v>6.2808883310760502</c:v>
                </c:pt>
                <c:pt idx="6359">
                  <c:v>6.2814436768343196</c:v>
                </c:pt>
                <c:pt idx="6360">
                  <c:v>6.281999022592589</c:v>
                </c:pt>
                <c:pt idx="6361">
                  <c:v>6.2825543683508585</c:v>
                </c:pt>
                <c:pt idx="6362">
                  <c:v>6.2831097141091279</c:v>
                </c:pt>
                <c:pt idx="6363">
                  <c:v>6.2836650598673973</c:v>
                </c:pt>
                <c:pt idx="6364">
                  <c:v>6.2842204056256667</c:v>
                </c:pt>
                <c:pt idx="6365">
                  <c:v>6.2847757513839362</c:v>
                </c:pt>
                <c:pt idx="6366">
                  <c:v>6.2853310971422056</c:v>
                </c:pt>
                <c:pt idx="6367">
                  <c:v>6.285886442900475</c:v>
                </c:pt>
                <c:pt idx="6368">
                  <c:v>6.2864417886587445</c:v>
                </c:pt>
                <c:pt idx="6369">
                  <c:v>6.2869971344170139</c:v>
                </c:pt>
                <c:pt idx="6370">
                  <c:v>6.2875524801752833</c:v>
                </c:pt>
                <c:pt idx="6371">
                  <c:v>6.2881078259335528</c:v>
                </c:pt>
                <c:pt idx="6372">
                  <c:v>6.2886631716918222</c:v>
                </c:pt>
                <c:pt idx="6373">
                  <c:v>6.2892185174500916</c:v>
                </c:pt>
                <c:pt idx="6374">
                  <c:v>6.2897738632083611</c:v>
                </c:pt>
                <c:pt idx="6375">
                  <c:v>6.2903292089666305</c:v>
                </c:pt>
                <c:pt idx="6376">
                  <c:v>6.2908845547248999</c:v>
                </c:pt>
                <c:pt idx="6377">
                  <c:v>6.2914399004831694</c:v>
                </c:pt>
                <c:pt idx="6378">
                  <c:v>6.2919952462414388</c:v>
                </c:pt>
                <c:pt idx="6379">
                  <c:v>6.2925505919997082</c:v>
                </c:pt>
                <c:pt idx="6380">
                  <c:v>6.2931059377579777</c:v>
                </c:pt>
                <c:pt idx="6381">
                  <c:v>6.2936612835162471</c:v>
                </c:pt>
                <c:pt idx="6382">
                  <c:v>6.2942166292745165</c:v>
                </c:pt>
                <c:pt idx="6383">
                  <c:v>6.294771975032786</c:v>
                </c:pt>
                <c:pt idx="6384">
                  <c:v>6.2953273207910554</c:v>
                </c:pt>
                <c:pt idx="6385">
                  <c:v>6.2958826665493248</c:v>
                </c:pt>
                <c:pt idx="6386">
                  <c:v>6.2964380123075943</c:v>
                </c:pt>
                <c:pt idx="6387">
                  <c:v>6.2969933580658637</c:v>
                </c:pt>
                <c:pt idx="6388">
                  <c:v>6.2975487038241331</c:v>
                </c:pt>
                <c:pt idx="6389">
                  <c:v>6.2981040495824026</c:v>
                </c:pt>
                <c:pt idx="6390">
                  <c:v>6.298659395340672</c:v>
                </c:pt>
                <c:pt idx="6391">
                  <c:v>6.2992147410989414</c:v>
                </c:pt>
                <c:pt idx="6392">
                  <c:v>6.2997700868572108</c:v>
                </c:pt>
                <c:pt idx="6393">
                  <c:v>6.3003254326154803</c:v>
                </c:pt>
                <c:pt idx="6394">
                  <c:v>6.3008807783737497</c:v>
                </c:pt>
                <c:pt idx="6395">
                  <c:v>6.3014361241320191</c:v>
                </c:pt>
                <c:pt idx="6396">
                  <c:v>6.3019914698902886</c:v>
                </c:pt>
                <c:pt idx="6397">
                  <c:v>6.302546815648558</c:v>
                </c:pt>
                <c:pt idx="6398">
                  <c:v>6.3031021614068274</c:v>
                </c:pt>
                <c:pt idx="6399">
                  <c:v>6.3036575071650969</c:v>
                </c:pt>
                <c:pt idx="6400">
                  <c:v>6.3042128529233663</c:v>
                </c:pt>
                <c:pt idx="6401">
                  <c:v>6.3047681986816357</c:v>
                </c:pt>
                <c:pt idx="6402">
                  <c:v>6.3053235444399052</c:v>
                </c:pt>
                <c:pt idx="6403">
                  <c:v>6.3058788901981746</c:v>
                </c:pt>
                <c:pt idx="6404">
                  <c:v>6.306434235956444</c:v>
                </c:pt>
                <c:pt idx="6405">
                  <c:v>6.3069895817147135</c:v>
                </c:pt>
                <c:pt idx="6406">
                  <c:v>6.3075449274729829</c:v>
                </c:pt>
                <c:pt idx="6407">
                  <c:v>6.3081002732312523</c:v>
                </c:pt>
                <c:pt idx="6408">
                  <c:v>6.3086556189895218</c:v>
                </c:pt>
                <c:pt idx="6409">
                  <c:v>6.3092109647477912</c:v>
                </c:pt>
                <c:pt idx="6410">
                  <c:v>6.3097663105060606</c:v>
                </c:pt>
                <c:pt idx="6411">
                  <c:v>6.3103216562643301</c:v>
                </c:pt>
                <c:pt idx="6412">
                  <c:v>6.3108770020225995</c:v>
                </c:pt>
                <c:pt idx="6413">
                  <c:v>6.3114323477808689</c:v>
                </c:pt>
                <c:pt idx="6414">
                  <c:v>6.3119876935391384</c:v>
                </c:pt>
                <c:pt idx="6415">
                  <c:v>6.3125430392974078</c:v>
                </c:pt>
                <c:pt idx="6416">
                  <c:v>6.3130983850556772</c:v>
                </c:pt>
                <c:pt idx="6417">
                  <c:v>6.3136537308139467</c:v>
                </c:pt>
                <c:pt idx="6418">
                  <c:v>6.3142090765722161</c:v>
                </c:pt>
                <c:pt idx="6419">
                  <c:v>6.3147644223304855</c:v>
                </c:pt>
                <c:pt idx="6420">
                  <c:v>6.3153197680887549</c:v>
                </c:pt>
                <c:pt idx="6421">
                  <c:v>6.3158751138470244</c:v>
                </c:pt>
                <c:pt idx="6422">
                  <c:v>6.3164304596052938</c:v>
                </c:pt>
                <c:pt idx="6423">
                  <c:v>6.3169858053635632</c:v>
                </c:pt>
                <c:pt idx="6424">
                  <c:v>6.3175411511218327</c:v>
                </c:pt>
                <c:pt idx="6425">
                  <c:v>6.3180964968801021</c:v>
                </c:pt>
                <c:pt idx="6426">
                  <c:v>6.3186518426383715</c:v>
                </c:pt>
                <c:pt idx="6427">
                  <c:v>6.319207188396641</c:v>
                </c:pt>
                <c:pt idx="6428">
                  <c:v>6.3197625341549104</c:v>
                </c:pt>
                <c:pt idx="6429">
                  <c:v>6.3203178799131798</c:v>
                </c:pt>
                <c:pt idx="6430">
                  <c:v>6.3208732256714493</c:v>
                </c:pt>
                <c:pt idx="6431">
                  <c:v>6.3214285714297187</c:v>
                </c:pt>
                <c:pt idx="6432">
                  <c:v>6.3219839171879881</c:v>
                </c:pt>
                <c:pt idx="6433">
                  <c:v>6.3225392629462576</c:v>
                </c:pt>
                <c:pt idx="6434">
                  <c:v>6.323094608704527</c:v>
                </c:pt>
                <c:pt idx="6435">
                  <c:v>6.3236499544627964</c:v>
                </c:pt>
                <c:pt idx="6436">
                  <c:v>6.3242053002210659</c:v>
                </c:pt>
                <c:pt idx="6437">
                  <c:v>6.3247606459793353</c:v>
                </c:pt>
                <c:pt idx="6438">
                  <c:v>6.3253159917376047</c:v>
                </c:pt>
                <c:pt idx="6439">
                  <c:v>6.3258713374958742</c:v>
                </c:pt>
                <c:pt idx="6440">
                  <c:v>6.3264266832541436</c:v>
                </c:pt>
                <c:pt idx="6441">
                  <c:v>6.326982029012413</c:v>
                </c:pt>
                <c:pt idx="6442">
                  <c:v>6.3275373747706825</c:v>
                </c:pt>
                <c:pt idx="6443">
                  <c:v>6.3280927205289519</c:v>
                </c:pt>
                <c:pt idx="6444">
                  <c:v>6.3286480662872213</c:v>
                </c:pt>
                <c:pt idx="6445">
                  <c:v>6.3292034120454908</c:v>
                </c:pt>
                <c:pt idx="6446">
                  <c:v>6.3297587578037602</c:v>
                </c:pt>
                <c:pt idx="6447">
                  <c:v>6.3303141035620296</c:v>
                </c:pt>
                <c:pt idx="6448">
                  <c:v>6.330869449320299</c:v>
                </c:pt>
                <c:pt idx="6449">
                  <c:v>6.3314247950785685</c:v>
                </c:pt>
                <c:pt idx="6450">
                  <c:v>6.3319801408368379</c:v>
                </c:pt>
                <c:pt idx="6451">
                  <c:v>6.3325354865951073</c:v>
                </c:pt>
                <c:pt idx="6452">
                  <c:v>6.3330908323533768</c:v>
                </c:pt>
                <c:pt idx="6453">
                  <c:v>6.3336461781116462</c:v>
                </c:pt>
                <c:pt idx="6454">
                  <c:v>6.3342015238699156</c:v>
                </c:pt>
                <c:pt idx="6455">
                  <c:v>6.3347568696281851</c:v>
                </c:pt>
                <c:pt idx="6456">
                  <c:v>6.3353122153864545</c:v>
                </c:pt>
                <c:pt idx="6457">
                  <c:v>6.3358675611447239</c:v>
                </c:pt>
                <c:pt idx="6458">
                  <c:v>6.3364229069029934</c:v>
                </c:pt>
                <c:pt idx="6459">
                  <c:v>6.3369782526612628</c:v>
                </c:pt>
                <c:pt idx="6460">
                  <c:v>6.3375335984195322</c:v>
                </c:pt>
                <c:pt idx="6461">
                  <c:v>6.3380889441778017</c:v>
                </c:pt>
                <c:pt idx="6462">
                  <c:v>6.3386442899360711</c:v>
                </c:pt>
                <c:pt idx="6463">
                  <c:v>6.3391996356943405</c:v>
                </c:pt>
                <c:pt idx="6464">
                  <c:v>6.33975498145261</c:v>
                </c:pt>
                <c:pt idx="6465">
                  <c:v>6.3403103272108794</c:v>
                </c:pt>
                <c:pt idx="6466">
                  <c:v>6.3408656729691488</c:v>
                </c:pt>
                <c:pt idx="6467">
                  <c:v>6.3414210187274183</c:v>
                </c:pt>
                <c:pt idx="6468">
                  <c:v>6.3419763644856877</c:v>
                </c:pt>
                <c:pt idx="6469">
                  <c:v>6.3425317102439571</c:v>
                </c:pt>
                <c:pt idx="6470">
                  <c:v>6.3430870560022266</c:v>
                </c:pt>
                <c:pt idx="6471">
                  <c:v>6.343642401760496</c:v>
                </c:pt>
                <c:pt idx="6472">
                  <c:v>6.3441977475187654</c:v>
                </c:pt>
                <c:pt idx="6473">
                  <c:v>6.3447530932770348</c:v>
                </c:pt>
                <c:pt idx="6474">
                  <c:v>6.3453084390353043</c:v>
                </c:pt>
                <c:pt idx="6475">
                  <c:v>6.3458637847935737</c:v>
                </c:pt>
                <c:pt idx="6476">
                  <c:v>6.3464191305518431</c:v>
                </c:pt>
                <c:pt idx="6477">
                  <c:v>6.3469744763101126</c:v>
                </c:pt>
                <c:pt idx="6478">
                  <c:v>6.347529822068382</c:v>
                </c:pt>
                <c:pt idx="6479">
                  <c:v>6.3480851678266514</c:v>
                </c:pt>
                <c:pt idx="6480">
                  <c:v>6.3486405135849209</c:v>
                </c:pt>
                <c:pt idx="6481">
                  <c:v>6.3491958593431903</c:v>
                </c:pt>
                <c:pt idx="6482">
                  <c:v>6.3497512051014597</c:v>
                </c:pt>
                <c:pt idx="6483">
                  <c:v>6.3503065508597292</c:v>
                </c:pt>
                <c:pt idx="6484">
                  <c:v>6.3508618966179986</c:v>
                </c:pt>
                <c:pt idx="6485">
                  <c:v>6.351417242376268</c:v>
                </c:pt>
                <c:pt idx="6486">
                  <c:v>6.3519725881345375</c:v>
                </c:pt>
                <c:pt idx="6487">
                  <c:v>6.3525279338928069</c:v>
                </c:pt>
                <c:pt idx="6488">
                  <c:v>6.3530832796510763</c:v>
                </c:pt>
                <c:pt idx="6489">
                  <c:v>6.3536386254093458</c:v>
                </c:pt>
                <c:pt idx="6490">
                  <c:v>6.3541939711676152</c:v>
                </c:pt>
                <c:pt idx="6491">
                  <c:v>6.3547493169258846</c:v>
                </c:pt>
                <c:pt idx="6492">
                  <c:v>6.3553046626841541</c:v>
                </c:pt>
                <c:pt idx="6493">
                  <c:v>6.3558600084424235</c:v>
                </c:pt>
                <c:pt idx="6494">
                  <c:v>6.3564153542006929</c:v>
                </c:pt>
                <c:pt idx="6495">
                  <c:v>6.3569706999589624</c:v>
                </c:pt>
                <c:pt idx="6496">
                  <c:v>6.3575260457172318</c:v>
                </c:pt>
                <c:pt idx="6497">
                  <c:v>6.3580813914755012</c:v>
                </c:pt>
                <c:pt idx="6498">
                  <c:v>6.3586367372337707</c:v>
                </c:pt>
                <c:pt idx="6499">
                  <c:v>6.3591920829920401</c:v>
                </c:pt>
                <c:pt idx="6500">
                  <c:v>6.3597474287503095</c:v>
                </c:pt>
                <c:pt idx="6501">
                  <c:v>6.3603027745085789</c:v>
                </c:pt>
                <c:pt idx="6502">
                  <c:v>6.3608581202668484</c:v>
                </c:pt>
                <c:pt idx="6503">
                  <c:v>6.3614134660251178</c:v>
                </c:pt>
                <c:pt idx="6504">
                  <c:v>6.3619688117833872</c:v>
                </c:pt>
                <c:pt idx="6505">
                  <c:v>6.3625241575416567</c:v>
                </c:pt>
                <c:pt idx="6506">
                  <c:v>6.3630795032999261</c:v>
                </c:pt>
                <c:pt idx="6507">
                  <c:v>6.3636348490581955</c:v>
                </c:pt>
                <c:pt idx="6508">
                  <c:v>6.364190194816465</c:v>
                </c:pt>
                <c:pt idx="6509">
                  <c:v>6.3647455405747344</c:v>
                </c:pt>
                <c:pt idx="6510">
                  <c:v>6.3653008863330038</c:v>
                </c:pt>
                <c:pt idx="6511">
                  <c:v>6.3658562320912733</c:v>
                </c:pt>
                <c:pt idx="6512">
                  <c:v>6.3664115778495427</c:v>
                </c:pt>
                <c:pt idx="6513">
                  <c:v>6.3669669236078121</c:v>
                </c:pt>
                <c:pt idx="6514">
                  <c:v>6.3675222693660816</c:v>
                </c:pt>
                <c:pt idx="6515">
                  <c:v>6.368077615124351</c:v>
                </c:pt>
                <c:pt idx="6516">
                  <c:v>6.3686329608826204</c:v>
                </c:pt>
                <c:pt idx="6517">
                  <c:v>6.3691883066408899</c:v>
                </c:pt>
                <c:pt idx="6518">
                  <c:v>6.3697436523991593</c:v>
                </c:pt>
                <c:pt idx="6519">
                  <c:v>6.3702989981574287</c:v>
                </c:pt>
                <c:pt idx="6520">
                  <c:v>6.3708543439156982</c:v>
                </c:pt>
                <c:pt idx="6521">
                  <c:v>6.3714096896739676</c:v>
                </c:pt>
                <c:pt idx="6522">
                  <c:v>6.371965035432237</c:v>
                </c:pt>
                <c:pt idx="6523">
                  <c:v>6.3725203811905065</c:v>
                </c:pt>
                <c:pt idx="6524">
                  <c:v>6.3730757269487759</c:v>
                </c:pt>
                <c:pt idx="6525">
                  <c:v>6.3736310727070453</c:v>
                </c:pt>
                <c:pt idx="6526">
                  <c:v>6.3741864184653148</c:v>
                </c:pt>
                <c:pt idx="6527">
                  <c:v>6.3747417642235842</c:v>
                </c:pt>
                <c:pt idx="6528">
                  <c:v>6.3752971099818536</c:v>
                </c:pt>
                <c:pt idx="6529">
                  <c:v>6.375852455740123</c:v>
                </c:pt>
                <c:pt idx="6530">
                  <c:v>6.3764078014983925</c:v>
                </c:pt>
                <c:pt idx="6531">
                  <c:v>6.3769631472566619</c:v>
                </c:pt>
                <c:pt idx="6532">
                  <c:v>6.3775184930149313</c:v>
                </c:pt>
                <c:pt idx="6533">
                  <c:v>6.3780738387732008</c:v>
                </c:pt>
                <c:pt idx="6534">
                  <c:v>6.3786291845314702</c:v>
                </c:pt>
                <c:pt idx="6535">
                  <c:v>6.3791845302897396</c:v>
                </c:pt>
                <c:pt idx="6536">
                  <c:v>6.3797398760480091</c:v>
                </c:pt>
                <c:pt idx="6537">
                  <c:v>6.3802952218062785</c:v>
                </c:pt>
                <c:pt idx="6538">
                  <c:v>6.3808505675645479</c:v>
                </c:pt>
                <c:pt idx="6539">
                  <c:v>6.3814059133228174</c:v>
                </c:pt>
                <c:pt idx="6540">
                  <c:v>6.3819612590810868</c:v>
                </c:pt>
                <c:pt idx="6541">
                  <c:v>6.3825166048393562</c:v>
                </c:pt>
                <c:pt idx="6542">
                  <c:v>6.3830719505976257</c:v>
                </c:pt>
                <c:pt idx="6543">
                  <c:v>6.3836272963558951</c:v>
                </c:pt>
                <c:pt idx="6544">
                  <c:v>6.3841826421141645</c:v>
                </c:pt>
                <c:pt idx="6545">
                  <c:v>6.384737987872434</c:v>
                </c:pt>
                <c:pt idx="6546">
                  <c:v>6.3852933336307034</c:v>
                </c:pt>
                <c:pt idx="6547">
                  <c:v>6.3858486793889728</c:v>
                </c:pt>
                <c:pt idx="6548">
                  <c:v>6.3864040251472423</c:v>
                </c:pt>
                <c:pt idx="6549">
                  <c:v>6.3869593709055117</c:v>
                </c:pt>
                <c:pt idx="6550">
                  <c:v>6.3875147166637811</c:v>
                </c:pt>
                <c:pt idx="6551">
                  <c:v>6.3880700624220506</c:v>
                </c:pt>
                <c:pt idx="6552">
                  <c:v>6.38862540818032</c:v>
                </c:pt>
                <c:pt idx="6553">
                  <c:v>6.3891807539385894</c:v>
                </c:pt>
                <c:pt idx="6554">
                  <c:v>6.3897360996968589</c:v>
                </c:pt>
                <c:pt idx="6555">
                  <c:v>6.3902914454551283</c:v>
                </c:pt>
                <c:pt idx="6556">
                  <c:v>6.3908467912133977</c:v>
                </c:pt>
                <c:pt idx="6557">
                  <c:v>6.3914021369716671</c:v>
                </c:pt>
                <c:pt idx="6558">
                  <c:v>6.3919574827299366</c:v>
                </c:pt>
                <c:pt idx="6559">
                  <c:v>6.392512828488206</c:v>
                </c:pt>
                <c:pt idx="6560">
                  <c:v>6.3930681742464754</c:v>
                </c:pt>
                <c:pt idx="6561">
                  <c:v>6.3936235200047449</c:v>
                </c:pt>
                <c:pt idx="6562">
                  <c:v>6.3941788657630143</c:v>
                </c:pt>
                <c:pt idx="6563">
                  <c:v>6.3947342115212837</c:v>
                </c:pt>
                <c:pt idx="6564">
                  <c:v>6.3952895572795532</c:v>
                </c:pt>
                <c:pt idx="6565">
                  <c:v>6.3958449030378226</c:v>
                </c:pt>
                <c:pt idx="6566">
                  <c:v>6.396400248796092</c:v>
                </c:pt>
                <c:pt idx="6567">
                  <c:v>6.3969555945543615</c:v>
                </c:pt>
                <c:pt idx="6568">
                  <c:v>6.3975109403126309</c:v>
                </c:pt>
                <c:pt idx="6569">
                  <c:v>6.3980662860709003</c:v>
                </c:pt>
                <c:pt idx="6570">
                  <c:v>6.3986216318291698</c:v>
                </c:pt>
                <c:pt idx="6571">
                  <c:v>6.3991769775874392</c:v>
                </c:pt>
                <c:pt idx="6572">
                  <c:v>6.3997323233457086</c:v>
                </c:pt>
                <c:pt idx="6573">
                  <c:v>6.4002876691039781</c:v>
                </c:pt>
                <c:pt idx="6574">
                  <c:v>6.4008430148622475</c:v>
                </c:pt>
                <c:pt idx="6575">
                  <c:v>6.4013983606205169</c:v>
                </c:pt>
                <c:pt idx="6576">
                  <c:v>6.4019537063787864</c:v>
                </c:pt>
                <c:pt idx="6577">
                  <c:v>6.4025090521370558</c:v>
                </c:pt>
                <c:pt idx="6578">
                  <c:v>6.4030643978953252</c:v>
                </c:pt>
                <c:pt idx="6579">
                  <c:v>6.4036197436535947</c:v>
                </c:pt>
                <c:pt idx="6580">
                  <c:v>6.4041750894118641</c:v>
                </c:pt>
                <c:pt idx="6581">
                  <c:v>6.4047304351701335</c:v>
                </c:pt>
                <c:pt idx="6582">
                  <c:v>6.4052857809284029</c:v>
                </c:pt>
                <c:pt idx="6583">
                  <c:v>6.4058411266866724</c:v>
                </c:pt>
                <c:pt idx="6584">
                  <c:v>6.4063964724449418</c:v>
                </c:pt>
                <c:pt idx="6585">
                  <c:v>6.4069518182032112</c:v>
                </c:pt>
                <c:pt idx="6586">
                  <c:v>6.4075071639614807</c:v>
                </c:pt>
                <c:pt idx="6587">
                  <c:v>6.4080625097197501</c:v>
                </c:pt>
                <c:pt idx="6588">
                  <c:v>6.4086178554780195</c:v>
                </c:pt>
                <c:pt idx="6589">
                  <c:v>6.409173201236289</c:v>
                </c:pt>
                <c:pt idx="6590">
                  <c:v>6.4097285469945584</c:v>
                </c:pt>
                <c:pt idx="6591">
                  <c:v>6.4102838927528278</c:v>
                </c:pt>
                <c:pt idx="6592">
                  <c:v>6.4108392385110973</c:v>
                </c:pt>
                <c:pt idx="6593">
                  <c:v>6.4113945842693667</c:v>
                </c:pt>
                <c:pt idx="6594">
                  <c:v>6.4119499300276361</c:v>
                </c:pt>
                <c:pt idx="6595">
                  <c:v>6.4125052757859056</c:v>
                </c:pt>
                <c:pt idx="6596">
                  <c:v>6.413060621544175</c:v>
                </c:pt>
                <c:pt idx="6597">
                  <c:v>6.4136159673024444</c:v>
                </c:pt>
                <c:pt idx="6598">
                  <c:v>6.4141713130607139</c:v>
                </c:pt>
                <c:pt idx="6599">
                  <c:v>6.4147266588189833</c:v>
                </c:pt>
                <c:pt idx="6600">
                  <c:v>6.4152820045772527</c:v>
                </c:pt>
                <c:pt idx="6601">
                  <c:v>6.4158373503355222</c:v>
                </c:pt>
                <c:pt idx="6602">
                  <c:v>6.4163926960937916</c:v>
                </c:pt>
                <c:pt idx="6603">
                  <c:v>6.416948041852061</c:v>
                </c:pt>
                <c:pt idx="6604">
                  <c:v>6.4175033876103305</c:v>
                </c:pt>
                <c:pt idx="6605">
                  <c:v>6.4180587333685999</c:v>
                </c:pt>
                <c:pt idx="6606">
                  <c:v>6.4186140791268693</c:v>
                </c:pt>
                <c:pt idx="6607">
                  <c:v>6.4191694248851388</c:v>
                </c:pt>
                <c:pt idx="6608">
                  <c:v>6.4197247706434082</c:v>
                </c:pt>
                <c:pt idx="6609">
                  <c:v>6.4202801164016776</c:v>
                </c:pt>
                <c:pt idx="6610">
                  <c:v>6.420835462159947</c:v>
                </c:pt>
                <c:pt idx="6611">
                  <c:v>6.4213908079182165</c:v>
                </c:pt>
                <c:pt idx="6612">
                  <c:v>6.4219461536764859</c:v>
                </c:pt>
                <c:pt idx="6613">
                  <c:v>6.4225014994347553</c:v>
                </c:pt>
                <c:pt idx="6614">
                  <c:v>6.4230568451930248</c:v>
                </c:pt>
                <c:pt idx="6615">
                  <c:v>6.4236121909512942</c:v>
                </c:pt>
                <c:pt idx="6616">
                  <c:v>6.4241675367095636</c:v>
                </c:pt>
                <c:pt idx="6617">
                  <c:v>6.4247228824678331</c:v>
                </c:pt>
                <c:pt idx="6618">
                  <c:v>6.4252782282261025</c:v>
                </c:pt>
                <c:pt idx="6619">
                  <c:v>6.4258335739843719</c:v>
                </c:pt>
                <c:pt idx="6620">
                  <c:v>6.4263889197426414</c:v>
                </c:pt>
                <c:pt idx="6621">
                  <c:v>6.4269442655009108</c:v>
                </c:pt>
                <c:pt idx="6622">
                  <c:v>6.4274996112591802</c:v>
                </c:pt>
                <c:pt idx="6623">
                  <c:v>6.4280549570174497</c:v>
                </c:pt>
                <c:pt idx="6624">
                  <c:v>6.4286103027757191</c:v>
                </c:pt>
                <c:pt idx="6625">
                  <c:v>6.4291656485339885</c:v>
                </c:pt>
                <c:pt idx="6626">
                  <c:v>6.429720994292258</c:v>
                </c:pt>
                <c:pt idx="6627">
                  <c:v>6.4302763400505274</c:v>
                </c:pt>
                <c:pt idx="6628">
                  <c:v>6.4308316858087968</c:v>
                </c:pt>
                <c:pt idx="6629">
                  <c:v>6.4313870315670663</c:v>
                </c:pt>
                <c:pt idx="6630">
                  <c:v>6.4319423773253357</c:v>
                </c:pt>
                <c:pt idx="6631">
                  <c:v>6.4324977230836051</c:v>
                </c:pt>
                <c:pt idx="6632">
                  <c:v>6.4330530688418746</c:v>
                </c:pt>
                <c:pt idx="6633">
                  <c:v>6.433608414600144</c:v>
                </c:pt>
                <c:pt idx="6634">
                  <c:v>6.4341637603584134</c:v>
                </c:pt>
                <c:pt idx="6635">
                  <c:v>6.4347191061166829</c:v>
                </c:pt>
                <c:pt idx="6636">
                  <c:v>6.4352744518749523</c:v>
                </c:pt>
                <c:pt idx="6637">
                  <c:v>6.4358297976332217</c:v>
                </c:pt>
                <c:pt idx="6638">
                  <c:v>6.4363851433914911</c:v>
                </c:pt>
                <c:pt idx="6639">
                  <c:v>6.4369404891497606</c:v>
                </c:pt>
                <c:pt idx="6640">
                  <c:v>6.43749583490803</c:v>
                </c:pt>
                <c:pt idx="6641">
                  <c:v>6.4380511806662994</c:v>
                </c:pt>
                <c:pt idx="6642">
                  <c:v>6.4386065264245689</c:v>
                </c:pt>
                <c:pt idx="6643">
                  <c:v>6.4391618721828383</c:v>
                </c:pt>
                <c:pt idx="6644">
                  <c:v>6.4397172179411077</c:v>
                </c:pt>
                <c:pt idx="6645">
                  <c:v>6.4402725636993772</c:v>
                </c:pt>
                <c:pt idx="6646">
                  <c:v>6.4408279094576466</c:v>
                </c:pt>
                <c:pt idx="6647">
                  <c:v>6.441383255215916</c:v>
                </c:pt>
                <c:pt idx="6648">
                  <c:v>6.4419386009741855</c:v>
                </c:pt>
                <c:pt idx="6649">
                  <c:v>6.4424939467324549</c:v>
                </c:pt>
                <c:pt idx="6650">
                  <c:v>6.4430492924907243</c:v>
                </c:pt>
                <c:pt idx="6651">
                  <c:v>6.4436046382489938</c:v>
                </c:pt>
                <c:pt idx="6652">
                  <c:v>6.4441599840072632</c:v>
                </c:pt>
                <c:pt idx="6653">
                  <c:v>6.4447153297655326</c:v>
                </c:pt>
                <c:pt idx="6654">
                  <c:v>6.4452706755238021</c:v>
                </c:pt>
                <c:pt idx="6655">
                  <c:v>6.4458260212820715</c:v>
                </c:pt>
                <c:pt idx="6656">
                  <c:v>6.4463813670403409</c:v>
                </c:pt>
                <c:pt idx="6657">
                  <c:v>6.4469367127986104</c:v>
                </c:pt>
                <c:pt idx="6658">
                  <c:v>6.4474920585568798</c:v>
                </c:pt>
                <c:pt idx="6659">
                  <c:v>6.4480474043151492</c:v>
                </c:pt>
                <c:pt idx="6660">
                  <c:v>6.4486027500734187</c:v>
                </c:pt>
                <c:pt idx="6661">
                  <c:v>6.4491580958316881</c:v>
                </c:pt>
                <c:pt idx="6662">
                  <c:v>6.4497134415899575</c:v>
                </c:pt>
                <c:pt idx="6663">
                  <c:v>6.450268787348227</c:v>
                </c:pt>
                <c:pt idx="6664">
                  <c:v>6.4508241331064964</c:v>
                </c:pt>
                <c:pt idx="6665">
                  <c:v>6.4513794788647658</c:v>
                </c:pt>
                <c:pt idx="6666">
                  <c:v>6.4519348246230352</c:v>
                </c:pt>
                <c:pt idx="6667">
                  <c:v>6.4524901703813047</c:v>
                </c:pt>
                <c:pt idx="6668">
                  <c:v>6.4530455161395741</c:v>
                </c:pt>
                <c:pt idx="6669">
                  <c:v>6.4536008618978435</c:v>
                </c:pt>
                <c:pt idx="6670">
                  <c:v>6.454156207656113</c:v>
                </c:pt>
                <c:pt idx="6671">
                  <c:v>6.4547115534143824</c:v>
                </c:pt>
                <c:pt idx="6672">
                  <c:v>6.4552668991726518</c:v>
                </c:pt>
                <c:pt idx="6673">
                  <c:v>6.4558222449309213</c:v>
                </c:pt>
                <c:pt idx="6674">
                  <c:v>6.4563775906891907</c:v>
                </c:pt>
                <c:pt idx="6675">
                  <c:v>6.4569329364474601</c:v>
                </c:pt>
                <c:pt idx="6676">
                  <c:v>6.4574882822057296</c:v>
                </c:pt>
                <c:pt idx="6677">
                  <c:v>6.458043627963999</c:v>
                </c:pt>
                <c:pt idx="6678">
                  <c:v>6.4585989737222684</c:v>
                </c:pt>
                <c:pt idx="6679">
                  <c:v>6.4591543194805379</c:v>
                </c:pt>
                <c:pt idx="6680">
                  <c:v>6.4597096652388073</c:v>
                </c:pt>
                <c:pt idx="6681">
                  <c:v>6.4602650109970767</c:v>
                </c:pt>
                <c:pt idx="6682">
                  <c:v>6.4608203567553462</c:v>
                </c:pt>
                <c:pt idx="6683">
                  <c:v>6.4613757025136156</c:v>
                </c:pt>
                <c:pt idx="6684">
                  <c:v>6.461931048271885</c:v>
                </c:pt>
                <c:pt idx="6685">
                  <c:v>6.4624863940301545</c:v>
                </c:pt>
                <c:pt idx="6686">
                  <c:v>6.4630417397884239</c:v>
                </c:pt>
                <c:pt idx="6687">
                  <c:v>6.4635970855466933</c:v>
                </c:pt>
                <c:pt idx="6688">
                  <c:v>6.4641524313049628</c:v>
                </c:pt>
                <c:pt idx="6689">
                  <c:v>6.4647077770632322</c:v>
                </c:pt>
                <c:pt idx="6690">
                  <c:v>6.4652631228215016</c:v>
                </c:pt>
                <c:pt idx="6691">
                  <c:v>6.4658184685797711</c:v>
                </c:pt>
                <c:pt idx="6692">
                  <c:v>6.4663738143380405</c:v>
                </c:pt>
                <c:pt idx="6693">
                  <c:v>6.4669291600963099</c:v>
                </c:pt>
                <c:pt idx="6694">
                  <c:v>6.4674845058545793</c:v>
                </c:pt>
                <c:pt idx="6695">
                  <c:v>6.4680398516128488</c:v>
                </c:pt>
                <c:pt idx="6696">
                  <c:v>6.4685951973711182</c:v>
                </c:pt>
                <c:pt idx="6697">
                  <c:v>6.4691505431293876</c:v>
                </c:pt>
                <c:pt idx="6698">
                  <c:v>6.4697058888876571</c:v>
                </c:pt>
                <c:pt idx="6699">
                  <c:v>6.4702612346459265</c:v>
                </c:pt>
                <c:pt idx="6700">
                  <c:v>6.4708165804041959</c:v>
                </c:pt>
                <c:pt idx="6701">
                  <c:v>6.4713719261624654</c:v>
                </c:pt>
                <c:pt idx="6702">
                  <c:v>6.4719272719207348</c:v>
                </c:pt>
                <c:pt idx="6703">
                  <c:v>6.4724826176790042</c:v>
                </c:pt>
                <c:pt idx="6704">
                  <c:v>6.4730379634372737</c:v>
                </c:pt>
                <c:pt idx="6705">
                  <c:v>6.4735933091955431</c:v>
                </c:pt>
                <c:pt idx="6706">
                  <c:v>6.4741486549538125</c:v>
                </c:pt>
                <c:pt idx="6707">
                  <c:v>6.474704000712082</c:v>
                </c:pt>
                <c:pt idx="6708">
                  <c:v>6.4752593464703514</c:v>
                </c:pt>
                <c:pt idx="6709">
                  <c:v>6.4758146922286208</c:v>
                </c:pt>
                <c:pt idx="6710">
                  <c:v>6.4763700379868903</c:v>
                </c:pt>
                <c:pt idx="6711">
                  <c:v>6.4769253837451597</c:v>
                </c:pt>
                <c:pt idx="6712">
                  <c:v>6.4774807295034291</c:v>
                </c:pt>
                <c:pt idx="6713">
                  <c:v>6.4780360752616986</c:v>
                </c:pt>
                <c:pt idx="6714">
                  <c:v>6.478591421019968</c:v>
                </c:pt>
                <c:pt idx="6715">
                  <c:v>6.4791467667782374</c:v>
                </c:pt>
                <c:pt idx="6716">
                  <c:v>6.4797021125365069</c:v>
                </c:pt>
                <c:pt idx="6717">
                  <c:v>6.4802574582947763</c:v>
                </c:pt>
                <c:pt idx="6718">
                  <c:v>6.4808128040530457</c:v>
                </c:pt>
                <c:pt idx="6719">
                  <c:v>6.4813681498113151</c:v>
                </c:pt>
                <c:pt idx="6720">
                  <c:v>6.4819234955695846</c:v>
                </c:pt>
                <c:pt idx="6721">
                  <c:v>6.482478841327854</c:v>
                </c:pt>
                <c:pt idx="6722">
                  <c:v>6.4830341870861234</c:v>
                </c:pt>
                <c:pt idx="6723">
                  <c:v>6.4835895328443929</c:v>
                </c:pt>
                <c:pt idx="6724">
                  <c:v>6.4841448786026623</c:v>
                </c:pt>
                <c:pt idx="6725">
                  <c:v>6.4847002243609317</c:v>
                </c:pt>
                <c:pt idx="6726">
                  <c:v>6.4852555701192012</c:v>
                </c:pt>
                <c:pt idx="6727">
                  <c:v>6.4858109158774706</c:v>
                </c:pt>
                <c:pt idx="6728">
                  <c:v>6.48636626163574</c:v>
                </c:pt>
                <c:pt idx="6729">
                  <c:v>6.4869216073940095</c:v>
                </c:pt>
                <c:pt idx="6730">
                  <c:v>6.4874769531522789</c:v>
                </c:pt>
                <c:pt idx="6731">
                  <c:v>6.4880322989105483</c:v>
                </c:pt>
                <c:pt idx="6732">
                  <c:v>6.4885876446688178</c:v>
                </c:pt>
                <c:pt idx="6733">
                  <c:v>6.4891429904270872</c:v>
                </c:pt>
                <c:pt idx="6734">
                  <c:v>6.4896983361853566</c:v>
                </c:pt>
                <c:pt idx="6735">
                  <c:v>6.4902536819436261</c:v>
                </c:pt>
                <c:pt idx="6736">
                  <c:v>6.4908090277018955</c:v>
                </c:pt>
                <c:pt idx="6737">
                  <c:v>6.4913643734601649</c:v>
                </c:pt>
                <c:pt idx="6738">
                  <c:v>6.4919197192184344</c:v>
                </c:pt>
                <c:pt idx="6739">
                  <c:v>6.4924750649767038</c:v>
                </c:pt>
                <c:pt idx="6740">
                  <c:v>6.4930304107349732</c:v>
                </c:pt>
                <c:pt idx="6741">
                  <c:v>6.4935857564932427</c:v>
                </c:pt>
                <c:pt idx="6742">
                  <c:v>6.4941411022515121</c:v>
                </c:pt>
                <c:pt idx="6743">
                  <c:v>6.4946964480097815</c:v>
                </c:pt>
                <c:pt idx="6744">
                  <c:v>6.495251793768051</c:v>
                </c:pt>
                <c:pt idx="6745">
                  <c:v>6.4958071395263204</c:v>
                </c:pt>
                <c:pt idx="6746">
                  <c:v>6.4963624852845898</c:v>
                </c:pt>
                <c:pt idx="6747">
                  <c:v>6.4969178310428592</c:v>
                </c:pt>
                <c:pt idx="6748">
                  <c:v>6.4974731768011287</c:v>
                </c:pt>
                <c:pt idx="6749">
                  <c:v>6.4980285225593981</c:v>
                </c:pt>
                <c:pt idx="6750">
                  <c:v>6.4985838683176675</c:v>
                </c:pt>
                <c:pt idx="6751">
                  <c:v>6.499139214075937</c:v>
                </c:pt>
                <c:pt idx="6752">
                  <c:v>6.4996945598342064</c:v>
                </c:pt>
                <c:pt idx="6753">
                  <c:v>6.5002499055924758</c:v>
                </c:pt>
                <c:pt idx="6754">
                  <c:v>6.5008052513507453</c:v>
                </c:pt>
                <c:pt idx="6755">
                  <c:v>6.5013605971090147</c:v>
                </c:pt>
                <c:pt idx="6756">
                  <c:v>6.5019159428672841</c:v>
                </c:pt>
                <c:pt idx="6757">
                  <c:v>6.5024712886255536</c:v>
                </c:pt>
                <c:pt idx="6758">
                  <c:v>6.503026634383823</c:v>
                </c:pt>
                <c:pt idx="6759">
                  <c:v>6.5035819801420924</c:v>
                </c:pt>
                <c:pt idx="6760">
                  <c:v>6.5041373259003619</c:v>
                </c:pt>
                <c:pt idx="6761">
                  <c:v>6.5046926716586313</c:v>
                </c:pt>
                <c:pt idx="6762">
                  <c:v>6.5052480174169007</c:v>
                </c:pt>
                <c:pt idx="6763">
                  <c:v>6.5058033631751702</c:v>
                </c:pt>
                <c:pt idx="6764">
                  <c:v>6.5063587089334396</c:v>
                </c:pt>
                <c:pt idx="6765">
                  <c:v>6.506914054691709</c:v>
                </c:pt>
                <c:pt idx="6766">
                  <c:v>6.5074694004499785</c:v>
                </c:pt>
                <c:pt idx="6767">
                  <c:v>6.5080247462082479</c:v>
                </c:pt>
                <c:pt idx="6768">
                  <c:v>6.5085800919665173</c:v>
                </c:pt>
                <c:pt idx="6769">
                  <c:v>6.5091354377247868</c:v>
                </c:pt>
                <c:pt idx="6770">
                  <c:v>6.5096907834830562</c:v>
                </c:pt>
                <c:pt idx="6771">
                  <c:v>6.5102461292413256</c:v>
                </c:pt>
                <c:pt idx="6772">
                  <c:v>6.5108014749995951</c:v>
                </c:pt>
                <c:pt idx="6773">
                  <c:v>6.5113568207578645</c:v>
                </c:pt>
                <c:pt idx="6774">
                  <c:v>6.5119121665161339</c:v>
                </c:pt>
                <c:pt idx="6775">
                  <c:v>6.5124675122744033</c:v>
                </c:pt>
                <c:pt idx="6776">
                  <c:v>6.5130228580326728</c:v>
                </c:pt>
                <c:pt idx="6777">
                  <c:v>6.5135782037909422</c:v>
                </c:pt>
                <c:pt idx="6778">
                  <c:v>6.5141335495492116</c:v>
                </c:pt>
                <c:pt idx="6779">
                  <c:v>6.5146888953074811</c:v>
                </c:pt>
                <c:pt idx="6780">
                  <c:v>6.5152442410657505</c:v>
                </c:pt>
                <c:pt idx="6781">
                  <c:v>6.5157995868240199</c:v>
                </c:pt>
                <c:pt idx="6782">
                  <c:v>6.5163549325822894</c:v>
                </c:pt>
                <c:pt idx="6783">
                  <c:v>6.5169102783405588</c:v>
                </c:pt>
                <c:pt idx="6784">
                  <c:v>6.5174656240988282</c:v>
                </c:pt>
                <c:pt idx="6785">
                  <c:v>6.5180209698570977</c:v>
                </c:pt>
                <c:pt idx="6786">
                  <c:v>6.5185763156153671</c:v>
                </c:pt>
                <c:pt idx="6787">
                  <c:v>6.5191316613736365</c:v>
                </c:pt>
                <c:pt idx="6788">
                  <c:v>6.519687007131906</c:v>
                </c:pt>
                <c:pt idx="6789">
                  <c:v>6.5202423528901754</c:v>
                </c:pt>
                <c:pt idx="6790">
                  <c:v>6.5207976986484448</c:v>
                </c:pt>
                <c:pt idx="6791">
                  <c:v>6.5213530444067143</c:v>
                </c:pt>
                <c:pt idx="6792">
                  <c:v>6.5219083901649837</c:v>
                </c:pt>
                <c:pt idx="6793">
                  <c:v>6.5224637359232531</c:v>
                </c:pt>
                <c:pt idx="6794">
                  <c:v>6.5230190816815226</c:v>
                </c:pt>
                <c:pt idx="6795">
                  <c:v>6.523574427439792</c:v>
                </c:pt>
                <c:pt idx="6796">
                  <c:v>6.5241297731980614</c:v>
                </c:pt>
                <c:pt idx="6797">
                  <c:v>6.5246851189563309</c:v>
                </c:pt>
                <c:pt idx="6798">
                  <c:v>6.5252404647146003</c:v>
                </c:pt>
                <c:pt idx="6799">
                  <c:v>6.5257958104728697</c:v>
                </c:pt>
                <c:pt idx="6800">
                  <c:v>6.5263511562311392</c:v>
                </c:pt>
                <c:pt idx="6801">
                  <c:v>6.5269065019894086</c:v>
                </c:pt>
                <c:pt idx="6802">
                  <c:v>6.527461847747678</c:v>
                </c:pt>
                <c:pt idx="6803">
                  <c:v>6.5280171935059474</c:v>
                </c:pt>
                <c:pt idx="6804">
                  <c:v>6.5285725392642169</c:v>
                </c:pt>
                <c:pt idx="6805">
                  <c:v>6.5291278850224863</c:v>
                </c:pt>
                <c:pt idx="6806">
                  <c:v>6.5296832307807557</c:v>
                </c:pt>
                <c:pt idx="6807">
                  <c:v>6.5302385765390252</c:v>
                </c:pt>
                <c:pt idx="6808">
                  <c:v>6.5307939222972946</c:v>
                </c:pt>
                <c:pt idx="6809">
                  <c:v>6.531349268055564</c:v>
                </c:pt>
                <c:pt idx="6810">
                  <c:v>6.5319046138138335</c:v>
                </c:pt>
                <c:pt idx="6811">
                  <c:v>6.5324599595721029</c:v>
                </c:pt>
                <c:pt idx="6812">
                  <c:v>6.5330153053303723</c:v>
                </c:pt>
                <c:pt idx="6813">
                  <c:v>6.5335706510886418</c:v>
                </c:pt>
                <c:pt idx="6814">
                  <c:v>6.5341259968469112</c:v>
                </c:pt>
                <c:pt idx="6815">
                  <c:v>6.5346813426051806</c:v>
                </c:pt>
                <c:pt idx="6816">
                  <c:v>6.5352366883634501</c:v>
                </c:pt>
                <c:pt idx="6817">
                  <c:v>6.5357920341217195</c:v>
                </c:pt>
                <c:pt idx="6818">
                  <c:v>6.5363473798799889</c:v>
                </c:pt>
                <c:pt idx="6819">
                  <c:v>6.5369027256382584</c:v>
                </c:pt>
                <c:pt idx="6820">
                  <c:v>6.5374580713965278</c:v>
                </c:pt>
                <c:pt idx="6821">
                  <c:v>6.5380134171547972</c:v>
                </c:pt>
                <c:pt idx="6822">
                  <c:v>6.5385687629130667</c:v>
                </c:pt>
                <c:pt idx="6823">
                  <c:v>6.5391241086713361</c:v>
                </c:pt>
                <c:pt idx="6824">
                  <c:v>6.5396794544296055</c:v>
                </c:pt>
                <c:pt idx="6825">
                  <c:v>6.540234800187875</c:v>
                </c:pt>
                <c:pt idx="6826">
                  <c:v>6.5407901459461444</c:v>
                </c:pt>
                <c:pt idx="6827">
                  <c:v>6.5413454917044138</c:v>
                </c:pt>
                <c:pt idx="6828">
                  <c:v>6.5419008374626832</c:v>
                </c:pt>
                <c:pt idx="6829">
                  <c:v>6.5424561832209527</c:v>
                </c:pt>
                <c:pt idx="6830">
                  <c:v>6.5430115289792221</c:v>
                </c:pt>
                <c:pt idx="6831">
                  <c:v>6.5435668747374915</c:v>
                </c:pt>
                <c:pt idx="6832">
                  <c:v>6.544122220495761</c:v>
                </c:pt>
                <c:pt idx="6833">
                  <c:v>6.5446775662540304</c:v>
                </c:pt>
                <c:pt idx="6834">
                  <c:v>6.5452329120122998</c:v>
                </c:pt>
                <c:pt idx="6835">
                  <c:v>6.5457882577705693</c:v>
                </c:pt>
                <c:pt idx="6836">
                  <c:v>6.5463436035288387</c:v>
                </c:pt>
                <c:pt idx="6837">
                  <c:v>6.5468989492871081</c:v>
                </c:pt>
                <c:pt idx="6838">
                  <c:v>6.5474542950453776</c:v>
                </c:pt>
                <c:pt idx="6839">
                  <c:v>6.548009640803647</c:v>
                </c:pt>
                <c:pt idx="6840">
                  <c:v>6.5485649865619164</c:v>
                </c:pt>
                <c:pt idx="6841">
                  <c:v>6.5491203323201859</c:v>
                </c:pt>
                <c:pt idx="6842">
                  <c:v>6.5496756780784553</c:v>
                </c:pt>
                <c:pt idx="6843">
                  <c:v>6.5502310238367247</c:v>
                </c:pt>
                <c:pt idx="6844">
                  <c:v>6.5507863695949942</c:v>
                </c:pt>
                <c:pt idx="6845">
                  <c:v>6.5513417153532636</c:v>
                </c:pt>
                <c:pt idx="6846">
                  <c:v>6.551897061111533</c:v>
                </c:pt>
                <c:pt idx="6847">
                  <c:v>6.5524524068698025</c:v>
                </c:pt>
                <c:pt idx="6848">
                  <c:v>6.5530077526280719</c:v>
                </c:pt>
                <c:pt idx="6849">
                  <c:v>6.5535630983863413</c:v>
                </c:pt>
                <c:pt idx="6850">
                  <c:v>6.5541184441446108</c:v>
                </c:pt>
                <c:pt idx="6851">
                  <c:v>6.5546737899028802</c:v>
                </c:pt>
                <c:pt idx="6852">
                  <c:v>6.5552291356611496</c:v>
                </c:pt>
                <c:pt idx="6853">
                  <c:v>6.5557844814194191</c:v>
                </c:pt>
                <c:pt idx="6854">
                  <c:v>6.5563398271776885</c:v>
                </c:pt>
                <c:pt idx="6855">
                  <c:v>6.5568951729359579</c:v>
                </c:pt>
                <c:pt idx="6856">
                  <c:v>6.5574505186942273</c:v>
                </c:pt>
                <c:pt idx="6857">
                  <c:v>6.5580058644524968</c:v>
                </c:pt>
                <c:pt idx="6858">
                  <c:v>6.5585612102107662</c:v>
                </c:pt>
                <c:pt idx="6859">
                  <c:v>6.5591165559690356</c:v>
                </c:pt>
                <c:pt idx="6860">
                  <c:v>6.5596719017273051</c:v>
                </c:pt>
                <c:pt idx="6861">
                  <c:v>6.5602272474855745</c:v>
                </c:pt>
                <c:pt idx="6862">
                  <c:v>6.5607825932438439</c:v>
                </c:pt>
                <c:pt idx="6863">
                  <c:v>6.5613379390021134</c:v>
                </c:pt>
                <c:pt idx="6864">
                  <c:v>6.5618932847603828</c:v>
                </c:pt>
                <c:pt idx="6865">
                  <c:v>6.5624486305186522</c:v>
                </c:pt>
                <c:pt idx="6866">
                  <c:v>6.5630039762769217</c:v>
                </c:pt>
                <c:pt idx="6867">
                  <c:v>6.5635593220351911</c:v>
                </c:pt>
                <c:pt idx="6868">
                  <c:v>6.5641146677934605</c:v>
                </c:pt>
                <c:pt idx="6869">
                  <c:v>6.56467001355173</c:v>
                </c:pt>
                <c:pt idx="6870">
                  <c:v>6.5652253593099994</c:v>
                </c:pt>
                <c:pt idx="6871">
                  <c:v>6.5657807050682688</c:v>
                </c:pt>
                <c:pt idx="6872">
                  <c:v>6.5663360508265383</c:v>
                </c:pt>
                <c:pt idx="6873">
                  <c:v>6.5668913965848077</c:v>
                </c:pt>
                <c:pt idx="6874">
                  <c:v>6.5674467423430771</c:v>
                </c:pt>
                <c:pt idx="6875">
                  <c:v>6.5680020881013466</c:v>
                </c:pt>
                <c:pt idx="6876">
                  <c:v>6.568557433859616</c:v>
                </c:pt>
                <c:pt idx="6877">
                  <c:v>6.5691127796178854</c:v>
                </c:pt>
                <c:pt idx="6878">
                  <c:v>6.5696681253761549</c:v>
                </c:pt>
                <c:pt idx="6879">
                  <c:v>6.5702234711344243</c:v>
                </c:pt>
                <c:pt idx="6880">
                  <c:v>6.5707788168926937</c:v>
                </c:pt>
                <c:pt idx="6881">
                  <c:v>6.5713341626509632</c:v>
                </c:pt>
                <c:pt idx="6882">
                  <c:v>6.5718895084092326</c:v>
                </c:pt>
                <c:pt idx="6883">
                  <c:v>6.572444854167502</c:v>
                </c:pt>
                <c:pt idx="6884">
                  <c:v>6.5730001999257714</c:v>
                </c:pt>
                <c:pt idx="6885">
                  <c:v>6.5735555456840409</c:v>
                </c:pt>
                <c:pt idx="6886">
                  <c:v>6.5741108914423103</c:v>
                </c:pt>
                <c:pt idx="6887">
                  <c:v>6.5746662372005797</c:v>
                </c:pt>
                <c:pt idx="6888">
                  <c:v>6.5752215829588492</c:v>
                </c:pt>
                <c:pt idx="6889">
                  <c:v>6.5757769287171186</c:v>
                </c:pt>
                <c:pt idx="6890">
                  <c:v>6.576332274475388</c:v>
                </c:pt>
                <c:pt idx="6891">
                  <c:v>6.5768876202336575</c:v>
                </c:pt>
                <c:pt idx="6892">
                  <c:v>6.5774429659919269</c:v>
                </c:pt>
                <c:pt idx="6893">
                  <c:v>6.5779983117501963</c:v>
                </c:pt>
                <c:pt idx="6894">
                  <c:v>6.5785536575084658</c:v>
                </c:pt>
                <c:pt idx="6895">
                  <c:v>6.5791090032667352</c:v>
                </c:pt>
                <c:pt idx="6896">
                  <c:v>6.5796643490250046</c:v>
                </c:pt>
                <c:pt idx="6897">
                  <c:v>6.5802196947832741</c:v>
                </c:pt>
                <c:pt idx="6898">
                  <c:v>6.5807750405415435</c:v>
                </c:pt>
                <c:pt idx="6899">
                  <c:v>6.5813303862998129</c:v>
                </c:pt>
                <c:pt idx="6900">
                  <c:v>6.5818857320580824</c:v>
                </c:pt>
                <c:pt idx="6901">
                  <c:v>6.5824410778163518</c:v>
                </c:pt>
                <c:pt idx="6902">
                  <c:v>6.5829964235746212</c:v>
                </c:pt>
                <c:pt idx="6903">
                  <c:v>6.5835517693328907</c:v>
                </c:pt>
                <c:pt idx="6904">
                  <c:v>6.5841071150911601</c:v>
                </c:pt>
                <c:pt idx="6905">
                  <c:v>6.5846624608494295</c:v>
                </c:pt>
                <c:pt idx="6906">
                  <c:v>6.585217806607699</c:v>
                </c:pt>
                <c:pt idx="6907">
                  <c:v>6.5857731523659684</c:v>
                </c:pt>
                <c:pt idx="6908">
                  <c:v>6.5863284981242378</c:v>
                </c:pt>
                <c:pt idx="6909">
                  <c:v>6.5868838438825073</c:v>
                </c:pt>
                <c:pt idx="6910">
                  <c:v>6.5874391896407767</c:v>
                </c:pt>
                <c:pt idx="6911">
                  <c:v>6.5879945353990461</c:v>
                </c:pt>
                <c:pt idx="6912">
                  <c:v>6.5885498811573155</c:v>
                </c:pt>
                <c:pt idx="6913">
                  <c:v>6.589105226915585</c:v>
                </c:pt>
                <c:pt idx="6914">
                  <c:v>6.5896605726738544</c:v>
                </c:pt>
                <c:pt idx="6915">
                  <c:v>6.5902159184321238</c:v>
                </c:pt>
                <c:pt idx="6916">
                  <c:v>6.5907712641903933</c:v>
                </c:pt>
                <c:pt idx="6917">
                  <c:v>6.5913266099486627</c:v>
                </c:pt>
                <c:pt idx="6918">
                  <c:v>6.5918819557069321</c:v>
                </c:pt>
                <c:pt idx="6919">
                  <c:v>6.5924373014652016</c:v>
                </c:pt>
                <c:pt idx="6920">
                  <c:v>6.592992647223471</c:v>
                </c:pt>
                <c:pt idx="6921">
                  <c:v>6.5935479929817404</c:v>
                </c:pt>
                <c:pt idx="6922">
                  <c:v>6.5941033387400099</c:v>
                </c:pt>
                <c:pt idx="6923">
                  <c:v>6.5946586844982793</c:v>
                </c:pt>
                <c:pt idx="6924">
                  <c:v>6.5952140302565487</c:v>
                </c:pt>
                <c:pt idx="6925">
                  <c:v>6.5957693760148182</c:v>
                </c:pt>
                <c:pt idx="6926">
                  <c:v>6.5963247217730876</c:v>
                </c:pt>
                <c:pt idx="6927">
                  <c:v>6.596880067531357</c:v>
                </c:pt>
                <c:pt idx="6928">
                  <c:v>6.5974354132896265</c:v>
                </c:pt>
                <c:pt idx="6929">
                  <c:v>6.5979907590478959</c:v>
                </c:pt>
                <c:pt idx="6930">
                  <c:v>6.5985461048061653</c:v>
                </c:pt>
                <c:pt idx="6931">
                  <c:v>6.5991014505644348</c:v>
                </c:pt>
                <c:pt idx="6932">
                  <c:v>6.5996567963227042</c:v>
                </c:pt>
                <c:pt idx="6933">
                  <c:v>6.6002121420809736</c:v>
                </c:pt>
                <c:pt idx="6934">
                  <c:v>6.6007674878392431</c:v>
                </c:pt>
                <c:pt idx="6935">
                  <c:v>6.6013228335975125</c:v>
                </c:pt>
                <c:pt idx="6936">
                  <c:v>6.6018781793557819</c:v>
                </c:pt>
                <c:pt idx="6937">
                  <c:v>6.6024335251140513</c:v>
                </c:pt>
                <c:pt idx="6938">
                  <c:v>6.6029888708723208</c:v>
                </c:pt>
                <c:pt idx="6939">
                  <c:v>6.6035442166305902</c:v>
                </c:pt>
                <c:pt idx="6940">
                  <c:v>6.6040995623888596</c:v>
                </c:pt>
                <c:pt idx="6941">
                  <c:v>6.6046549081471291</c:v>
                </c:pt>
                <c:pt idx="6942">
                  <c:v>6.6052102539053985</c:v>
                </c:pt>
                <c:pt idx="6943">
                  <c:v>6.6057655996636679</c:v>
                </c:pt>
                <c:pt idx="6944">
                  <c:v>6.6063209454219374</c:v>
                </c:pt>
                <c:pt idx="6945">
                  <c:v>6.6068762911802068</c:v>
                </c:pt>
                <c:pt idx="6946">
                  <c:v>6.6074316369384762</c:v>
                </c:pt>
                <c:pt idx="6947">
                  <c:v>6.6079869826967457</c:v>
                </c:pt>
                <c:pt idx="6948">
                  <c:v>6.6085423284550151</c:v>
                </c:pt>
                <c:pt idx="6949">
                  <c:v>6.6090976742132845</c:v>
                </c:pt>
                <c:pt idx="6950">
                  <c:v>6.609653019971554</c:v>
                </c:pt>
                <c:pt idx="6951">
                  <c:v>6.6102083657298234</c:v>
                </c:pt>
                <c:pt idx="6952">
                  <c:v>6.6107637114880928</c:v>
                </c:pt>
                <c:pt idx="6953">
                  <c:v>6.6113190572463623</c:v>
                </c:pt>
                <c:pt idx="6954">
                  <c:v>6.6118744030046317</c:v>
                </c:pt>
                <c:pt idx="6955">
                  <c:v>6.6124297487629011</c:v>
                </c:pt>
                <c:pt idx="6956">
                  <c:v>6.6129850945211706</c:v>
                </c:pt>
                <c:pt idx="6957">
                  <c:v>6.61354044027944</c:v>
                </c:pt>
                <c:pt idx="6958">
                  <c:v>6.6140957860377094</c:v>
                </c:pt>
                <c:pt idx="6959">
                  <c:v>6.6146511317959789</c:v>
                </c:pt>
                <c:pt idx="6960">
                  <c:v>6.6152064775542483</c:v>
                </c:pt>
                <c:pt idx="6961">
                  <c:v>6.6157618233125177</c:v>
                </c:pt>
                <c:pt idx="6962">
                  <c:v>6.6163171690707872</c:v>
                </c:pt>
                <c:pt idx="6963">
                  <c:v>6.6168725148290566</c:v>
                </c:pt>
                <c:pt idx="6964">
                  <c:v>6.617427860587326</c:v>
                </c:pt>
                <c:pt idx="6965">
                  <c:v>6.6179832063455954</c:v>
                </c:pt>
                <c:pt idx="6966">
                  <c:v>6.6185385521038649</c:v>
                </c:pt>
                <c:pt idx="6967">
                  <c:v>6.6190938978621343</c:v>
                </c:pt>
                <c:pt idx="6968">
                  <c:v>6.6196492436204037</c:v>
                </c:pt>
                <c:pt idx="6969">
                  <c:v>6.6202045893786732</c:v>
                </c:pt>
                <c:pt idx="6970">
                  <c:v>6.6207599351369426</c:v>
                </c:pt>
                <c:pt idx="6971">
                  <c:v>6.621315280895212</c:v>
                </c:pt>
                <c:pt idx="6972">
                  <c:v>6.6218706266534815</c:v>
                </c:pt>
                <c:pt idx="6973">
                  <c:v>6.6224259724117509</c:v>
                </c:pt>
                <c:pt idx="6974">
                  <c:v>6.6229813181700203</c:v>
                </c:pt>
                <c:pt idx="6975">
                  <c:v>6.6235366639282898</c:v>
                </c:pt>
                <c:pt idx="6976">
                  <c:v>6.6240920096865592</c:v>
                </c:pt>
                <c:pt idx="6977">
                  <c:v>6.6246473554448286</c:v>
                </c:pt>
                <c:pt idx="6978">
                  <c:v>6.6252027012030981</c:v>
                </c:pt>
                <c:pt idx="6979">
                  <c:v>6.6257580469613675</c:v>
                </c:pt>
                <c:pt idx="6980">
                  <c:v>6.6263133927196369</c:v>
                </c:pt>
                <c:pt idx="6981">
                  <c:v>6.6268687384779064</c:v>
                </c:pt>
                <c:pt idx="6982">
                  <c:v>6.6274240842361758</c:v>
                </c:pt>
                <c:pt idx="6983">
                  <c:v>6.6279794299944452</c:v>
                </c:pt>
                <c:pt idx="6984">
                  <c:v>6.6285347757527147</c:v>
                </c:pt>
                <c:pt idx="6985">
                  <c:v>6.6290901215109841</c:v>
                </c:pt>
                <c:pt idx="6986">
                  <c:v>6.6296454672692535</c:v>
                </c:pt>
                <c:pt idx="6987">
                  <c:v>6.630200813027523</c:v>
                </c:pt>
                <c:pt idx="6988">
                  <c:v>6.6307561587857924</c:v>
                </c:pt>
                <c:pt idx="6989">
                  <c:v>6.6313115045440618</c:v>
                </c:pt>
                <c:pt idx="6990">
                  <c:v>6.6318668503023313</c:v>
                </c:pt>
                <c:pt idx="6991">
                  <c:v>6.6324221960606007</c:v>
                </c:pt>
                <c:pt idx="6992">
                  <c:v>6.6329775418188701</c:v>
                </c:pt>
                <c:pt idx="6993">
                  <c:v>6.6335328875771395</c:v>
                </c:pt>
                <c:pt idx="6994">
                  <c:v>6.634088233335409</c:v>
                </c:pt>
                <c:pt idx="6995">
                  <c:v>6.6346435790936784</c:v>
                </c:pt>
                <c:pt idx="6996">
                  <c:v>6.6351989248519478</c:v>
                </c:pt>
                <c:pt idx="6997">
                  <c:v>6.6357542706102173</c:v>
                </c:pt>
                <c:pt idx="6998">
                  <c:v>6.6363096163684867</c:v>
                </c:pt>
                <c:pt idx="6999">
                  <c:v>6.6368649621267561</c:v>
                </c:pt>
                <c:pt idx="7000">
                  <c:v>6.6374203078850256</c:v>
                </c:pt>
                <c:pt idx="7001">
                  <c:v>6.637975653643295</c:v>
                </c:pt>
                <c:pt idx="7002">
                  <c:v>6.6385309994015644</c:v>
                </c:pt>
                <c:pt idx="7003">
                  <c:v>6.6390863451598339</c:v>
                </c:pt>
                <c:pt idx="7004">
                  <c:v>6.6396416909181033</c:v>
                </c:pt>
                <c:pt idx="7005">
                  <c:v>6.6401970366763727</c:v>
                </c:pt>
                <c:pt idx="7006">
                  <c:v>6.6407523824346422</c:v>
                </c:pt>
                <c:pt idx="7007">
                  <c:v>6.6413077281929116</c:v>
                </c:pt>
                <c:pt idx="7008">
                  <c:v>6.641863073951181</c:v>
                </c:pt>
                <c:pt idx="7009">
                  <c:v>6.6424184197094505</c:v>
                </c:pt>
                <c:pt idx="7010">
                  <c:v>6.6429737654677199</c:v>
                </c:pt>
                <c:pt idx="7011">
                  <c:v>6.6435291112259893</c:v>
                </c:pt>
                <c:pt idx="7012">
                  <c:v>6.6440844569842588</c:v>
                </c:pt>
                <c:pt idx="7013">
                  <c:v>6.6446398027425282</c:v>
                </c:pt>
                <c:pt idx="7014">
                  <c:v>6.6451951485007976</c:v>
                </c:pt>
                <c:pt idx="7015">
                  <c:v>6.6457504942590671</c:v>
                </c:pt>
                <c:pt idx="7016">
                  <c:v>6.6463058400173365</c:v>
                </c:pt>
                <c:pt idx="7017">
                  <c:v>6.6468611857756059</c:v>
                </c:pt>
                <c:pt idx="7018">
                  <c:v>6.6474165315338754</c:v>
                </c:pt>
                <c:pt idx="7019">
                  <c:v>6.6479718772921448</c:v>
                </c:pt>
                <c:pt idx="7020">
                  <c:v>6.6485272230504142</c:v>
                </c:pt>
                <c:pt idx="7021">
                  <c:v>6.6490825688086836</c:v>
                </c:pt>
                <c:pt idx="7022">
                  <c:v>6.6496379145669531</c:v>
                </c:pt>
                <c:pt idx="7023">
                  <c:v>6.6501932603252225</c:v>
                </c:pt>
                <c:pt idx="7024">
                  <c:v>6.6507486060834919</c:v>
                </c:pt>
                <c:pt idx="7025">
                  <c:v>6.6513039518417614</c:v>
                </c:pt>
                <c:pt idx="7026">
                  <c:v>6.6518592976000308</c:v>
                </c:pt>
                <c:pt idx="7027">
                  <c:v>6.6524146433583002</c:v>
                </c:pt>
                <c:pt idx="7028">
                  <c:v>6.6529699891165697</c:v>
                </c:pt>
                <c:pt idx="7029">
                  <c:v>6.6535253348748391</c:v>
                </c:pt>
                <c:pt idx="7030">
                  <c:v>6.6540806806331085</c:v>
                </c:pt>
                <c:pt idx="7031">
                  <c:v>6.654636026391378</c:v>
                </c:pt>
                <c:pt idx="7032">
                  <c:v>6.6551913721496474</c:v>
                </c:pt>
                <c:pt idx="7033">
                  <c:v>6.6557467179079168</c:v>
                </c:pt>
                <c:pt idx="7034">
                  <c:v>6.6563020636661863</c:v>
                </c:pt>
                <c:pt idx="7035">
                  <c:v>6.6568574094244557</c:v>
                </c:pt>
                <c:pt idx="7036">
                  <c:v>6.6574127551827251</c:v>
                </c:pt>
                <c:pt idx="7037">
                  <c:v>6.6579681009409946</c:v>
                </c:pt>
                <c:pt idx="7038">
                  <c:v>6.658523446699264</c:v>
                </c:pt>
                <c:pt idx="7039">
                  <c:v>6.6590787924575334</c:v>
                </c:pt>
                <c:pt idx="7040">
                  <c:v>6.6596341382158029</c:v>
                </c:pt>
                <c:pt idx="7041">
                  <c:v>6.6601894839740723</c:v>
                </c:pt>
                <c:pt idx="7042">
                  <c:v>6.6607448297323417</c:v>
                </c:pt>
                <c:pt idx="7043">
                  <c:v>6.6613001754906112</c:v>
                </c:pt>
                <c:pt idx="7044">
                  <c:v>6.6618555212488806</c:v>
                </c:pt>
                <c:pt idx="7045">
                  <c:v>6.66241086700715</c:v>
                </c:pt>
                <c:pt idx="7046">
                  <c:v>6.6629662127654194</c:v>
                </c:pt>
                <c:pt idx="7047">
                  <c:v>6.6635215585236889</c:v>
                </c:pt>
                <c:pt idx="7048">
                  <c:v>6.6640769042819583</c:v>
                </c:pt>
                <c:pt idx="7049">
                  <c:v>6.6646322500402277</c:v>
                </c:pt>
                <c:pt idx="7050">
                  <c:v>6.6651875957984972</c:v>
                </c:pt>
                <c:pt idx="7051">
                  <c:v>6.6657429415567666</c:v>
                </c:pt>
                <c:pt idx="7052">
                  <c:v>6.666298287315036</c:v>
                </c:pt>
                <c:pt idx="7053">
                  <c:v>6.6668536330733055</c:v>
                </c:pt>
                <c:pt idx="7054">
                  <c:v>6.6674089788315749</c:v>
                </c:pt>
                <c:pt idx="7055">
                  <c:v>6.6679643245898443</c:v>
                </c:pt>
                <c:pt idx="7056">
                  <c:v>6.6685196703481138</c:v>
                </c:pt>
                <c:pt idx="7057">
                  <c:v>6.6690750161063832</c:v>
                </c:pt>
                <c:pt idx="7058">
                  <c:v>6.6696303618646526</c:v>
                </c:pt>
                <c:pt idx="7059">
                  <c:v>6.6701857076229221</c:v>
                </c:pt>
                <c:pt idx="7060">
                  <c:v>6.6707410533811915</c:v>
                </c:pt>
                <c:pt idx="7061">
                  <c:v>6.6712963991394609</c:v>
                </c:pt>
                <c:pt idx="7062">
                  <c:v>6.6718517448977304</c:v>
                </c:pt>
                <c:pt idx="7063">
                  <c:v>6.6724070906559998</c:v>
                </c:pt>
                <c:pt idx="7064">
                  <c:v>6.6729624364142692</c:v>
                </c:pt>
                <c:pt idx="7065">
                  <c:v>6.6735177821725387</c:v>
                </c:pt>
                <c:pt idx="7066">
                  <c:v>6.6740731279308081</c:v>
                </c:pt>
                <c:pt idx="7067">
                  <c:v>6.6746284736890775</c:v>
                </c:pt>
                <c:pt idx="7068">
                  <c:v>6.675183819447347</c:v>
                </c:pt>
                <c:pt idx="7069">
                  <c:v>6.6757391652056164</c:v>
                </c:pt>
                <c:pt idx="7070">
                  <c:v>6.6762945109638858</c:v>
                </c:pt>
                <c:pt idx="7071">
                  <c:v>6.6768498567221553</c:v>
                </c:pt>
                <c:pt idx="7072">
                  <c:v>6.6774052024804247</c:v>
                </c:pt>
                <c:pt idx="7073">
                  <c:v>6.6779605482386941</c:v>
                </c:pt>
                <c:pt idx="7074">
                  <c:v>6.6785158939969635</c:v>
                </c:pt>
                <c:pt idx="7075">
                  <c:v>6.679071239755233</c:v>
                </c:pt>
                <c:pt idx="7076">
                  <c:v>6.6796265855135024</c:v>
                </c:pt>
                <c:pt idx="7077">
                  <c:v>6.6801819312717718</c:v>
                </c:pt>
                <c:pt idx="7078">
                  <c:v>6.6807372770300413</c:v>
                </c:pt>
                <c:pt idx="7079">
                  <c:v>6.6812926227883107</c:v>
                </c:pt>
                <c:pt idx="7080">
                  <c:v>6.6818479685465801</c:v>
                </c:pt>
                <c:pt idx="7081">
                  <c:v>6.6824033143048496</c:v>
                </c:pt>
                <c:pt idx="7082">
                  <c:v>6.682958660063119</c:v>
                </c:pt>
                <c:pt idx="7083">
                  <c:v>6.6835140058213884</c:v>
                </c:pt>
                <c:pt idx="7084">
                  <c:v>6.6840693515796579</c:v>
                </c:pt>
                <c:pt idx="7085">
                  <c:v>6.6846246973379273</c:v>
                </c:pt>
                <c:pt idx="7086">
                  <c:v>6.6851800430961967</c:v>
                </c:pt>
                <c:pt idx="7087">
                  <c:v>6.6857353888544662</c:v>
                </c:pt>
                <c:pt idx="7088">
                  <c:v>6.6862907346127356</c:v>
                </c:pt>
                <c:pt idx="7089">
                  <c:v>6.686846080371005</c:v>
                </c:pt>
                <c:pt idx="7090">
                  <c:v>6.6874014261292745</c:v>
                </c:pt>
                <c:pt idx="7091">
                  <c:v>6.6879567718875439</c:v>
                </c:pt>
                <c:pt idx="7092">
                  <c:v>6.6885121176458133</c:v>
                </c:pt>
                <c:pt idx="7093">
                  <c:v>6.6890674634040828</c:v>
                </c:pt>
                <c:pt idx="7094">
                  <c:v>6.6896228091623522</c:v>
                </c:pt>
                <c:pt idx="7095">
                  <c:v>6.6901781549206216</c:v>
                </c:pt>
                <c:pt idx="7096">
                  <c:v>6.6907335006788911</c:v>
                </c:pt>
                <c:pt idx="7097">
                  <c:v>6.6912888464371605</c:v>
                </c:pt>
                <c:pt idx="7098">
                  <c:v>6.6918441921954299</c:v>
                </c:pt>
                <c:pt idx="7099">
                  <c:v>6.6923995379536994</c:v>
                </c:pt>
                <c:pt idx="7100">
                  <c:v>6.6929548837119688</c:v>
                </c:pt>
                <c:pt idx="7101">
                  <c:v>6.6935102294702382</c:v>
                </c:pt>
                <c:pt idx="7102">
                  <c:v>6.6940655752285076</c:v>
                </c:pt>
                <c:pt idx="7103">
                  <c:v>6.6946209209867771</c:v>
                </c:pt>
                <c:pt idx="7104">
                  <c:v>6.6951762667450465</c:v>
                </c:pt>
                <c:pt idx="7105">
                  <c:v>6.6957316125033159</c:v>
                </c:pt>
                <c:pt idx="7106">
                  <c:v>6.6962869582615854</c:v>
                </c:pt>
                <c:pt idx="7107">
                  <c:v>6.6968423040198548</c:v>
                </c:pt>
                <c:pt idx="7108">
                  <c:v>6.6973976497781242</c:v>
                </c:pt>
                <c:pt idx="7109">
                  <c:v>6.6979529955363937</c:v>
                </c:pt>
                <c:pt idx="7110">
                  <c:v>6.6985083412946631</c:v>
                </c:pt>
                <c:pt idx="7111">
                  <c:v>6.6990636870529325</c:v>
                </c:pt>
                <c:pt idx="7112">
                  <c:v>6.699619032811202</c:v>
                </c:pt>
                <c:pt idx="7113">
                  <c:v>6.7001743785694714</c:v>
                </c:pt>
                <c:pt idx="7114">
                  <c:v>6.7007297243277408</c:v>
                </c:pt>
                <c:pt idx="7115">
                  <c:v>6.7012850700860103</c:v>
                </c:pt>
                <c:pt idx="7116">
                  <c:v>6.7018404158442797</c:v>
                </c:pt>
                <c:pt idx="7117">
                  <c:v>6.7023957616025491</c:v>
                </c:pt>
                <c:pt idx="7118">
                  <c:v>6.7029511073608186</c:v>
                </c:pt>
                <c:pt idx="7119">
                  <c:v>6.703506453119088</c:v>
                </c:pt>
                <c:pt idx="7120">
                  <c:v>6.7040617988773574</c:v>
                </c:pt>
                <c:pt idx="7121">
                  <c:v>6.7046171446356269</c:v>
                </c:pt>
                <c:pt idx="7122">
                  <c:v>6.7051724903938963</c:v>
                </c:pt>
                <c:pt idx="7123">
                  <c:v>6.7057278361521657</c:v>
                </c:pt>
                <c:pt idx="7124">
                  <c:v>6.7062831819104352</c:v>
                </c:pt>
                <c:pt idx="7125">
                  <c:v>6.7068385276687046</c:v>
                </c:pt>
                <c:pt idx="7126">
                  <c:v>6.707393873426974</c:v>
                </c:pt>
                <c:pt idx="7127">
                  <c:v>6.7079492191852435</c:v>
                </c:pt>
                <c:pt idx="7128">
                  <c:v>6.7085045649435129</c:v>
                </c:pt>
                <c:pt idx="7129">
                  <c:v>6.7090599107017823</c:v>
                </c:pt>
                <c:pt idx="7130">
                  <c:v>6.7096152564600517</c:v>
                </c:pt>
                <c:pt idx="7131">
                  <c:v>6.7101706022183212</c:v>
                </c:pt>
                <c:pt idx="7132">
                  <c:v>6.7107259479765906</c:v>
                </c:pt>
                <c:pt idx="7133">
                  <c:v>6.71128129373486</c:v>
                </c:pt>
                <c:pt idx="7134">
                  <c:v>6.7118366394931295</c:v>
                </c:pt>
                <c:pt idx="7135">
                  <c:v>6.7123919852513989</c:v>
                </c:pt>
                <c:pt idx="7136">
                  <c:v>6.7129473310096683</c:v>
                </c:pt>
                <c:pt idx="7137">
                  <c:v>6.7135026767679378</c:v>
                </c:pt>
                <c:pt idx="7138">
                  <c:v>6.7140580225262072</c:v>
                </c:pt>
                <c:pt idx="7139">
                  <c:v>6.7146133682844766</c:v>
                </c:pt>
                <c:pt idx="7140">
                  <c:v>6.7151687140427461</c:v>
                </c:pt>
                <c:pt idx="7141">
                  <c:v>6.7157240598010155</c:v>
                </c:pt>
                <c:pt idx="7142">
                  <c:v>6.7162794055592849</c:v>
                </c:pt>
                <c:pt idx="7143">
                  <c:v>6.7168347513175544</c:v>
                </c:pt>
                <c:pt idx="7144">
                  <c:v>6.7173900970758238</c:v>
                </c:pt>
                <c:pt idx="7145">
                  <c:v>6.7179454428340932</c:v>
                </c:pt>
                <c:pt idx="7146">
                  <c:v>6.7185007885923627</c:v>
                </c:pt>
                <c:pt idx="7147">
                  <c:v>6.7190561343506321</c:v>
                </c:pt>
                <c:pt idx="7148">
                  <c:v>6.7196114801089015</c:v>
                </c:pt>
                <c:pt idx="7149">
                  <c:v>6.720166825867171</c:v>
                </c:pt>
                <c:pt idx="7150">
                  <c:v>6.7207221716254404</c:v>
                </c:pt>
                <c:pt idx="7151">
                  <c:v>6.7212775173837098</c:v>
                </c:pt>
                <c:pt idx="7152">
                  <c:v>6.7218328631419793</c:v>
                </c:pt>
                <c:pt idx="7153">
                  <c:v>6.7223882089002487</c:v>
                </c:pt>
                <c:pt idx="7154">
                  <c:v>6.7229435546585181</c:v>
                </c:pt>
                <c:pt idx="7155">
                  <c:v>6.7234989004167875</c:v>
                </c:pt>
                <c:pt idx="7156">
                  <c:v>6.724054246175057</c:v>
                </c:pt>
                <c:pt idx="7157">
                  <c:v>6.7246095919333264</c:v>
                </c:pt>
                <c:pt idx="7158">
                  <c:v>6.7251649376915958</c:v>
                </c:pt>
                <c:pt idx="7159">
                  <c:v>6.7257202834498653</c:v>
                </c:pt>
                <c:pt idx="7160">
                  <c:v>6.7262756292081347</c:v>
                </c:pt>
                <c:pt idx="7161">
                  <c:v>6.7268309749664041</c:v>
                </c:pt>
                <c:pt idx="7162">
                  <c:v>6.7273863207246736</c:v>
                </c:pt>
                <c:pt idx="7163">
                  <c:v>6.727941666482943</c:v>
                </c:pt>
                <c:pt idx="7164">
                  <c:v>6.7284970122412124</c:v>
                </c:pt>
                <c:pt idx="7165">
                  <c:v>6.7290523579994819</c:v>
                </c:pt>
                <c:pt idx="7166">
                  <c:v>6.7296077037577513</c:v>
                </c:pt>
                <c:pt idx="7167">
                  <c:v>6.7301630495160207</c:v>
                </c:pt>
                <c:pt idx="7168">
                  <c:v>6.7307183952742902</c:v>
                </c:pt>
                <c:pt idx="7169">
                  <c:v>6.7312737410325596</c:v>
                </c:pt>
                <c:pt idx="7170">
                  <c:v>6.731829086790829</c:v>
                </c:pt>
                <c:pt idx="7171">
                  <c:v>6.7323844325490985</c:v>
                </c:pt>
                <c:pt idx="7172">
                  <c:v>6.7329397783073679</c:v>
                </c:pt>
                <c:pt idx="7173">
                  <c:v>6.7334951240656373</c:v>
                </c:pt>
                <c:pt idx="7174">
                  <c:v>6.7340504698239068</c:v>
                </c:pt>
                <c:pt idx="7175">
                  <c:v>6.7346058155821762</c:v>
                </c:pt>
                <c:pt idx="7176">
                  <c:v>6.7351611613404456</c:v>
                </c:pt>
                <c:pt idx="7177">
                  <c:v>6.7357165070987151</c:v>
                </c:pt>
                <c:pt idx="7178">
                  <c:v>6.7362718528569845</c:v>
                </c:pt>
                <c:pt idx="7179">
                  <c:v>6.7368271986152539</c:v>
                </c:pt>
                <c:pt idx="7180">
                  <c:v>6.7373825443735234</c:v>
                </c:pt>
                <c:pt idx="7181">
                  <c:v>6.7379378901317928</c:v>
                </c:pt>
                <c:pt idx="7182">
                  <c:v>6.7384932358900622</c:v>
                </c:pt>
                <c:pt idx="7183">
                  <c:v>6.7390485816483316</c:v>
                </c:pt>
                <c:pt idx="7184">
                  <c:v>6.7396039274066011</c:v>
                </c:pt>
                <c:pt idx="7185">
                  <c:v>6.7401592731648705</c:v>
                </c:pt>
                <c:pt idx="7186">
                  <c:v>6.7407146189231399</c:v>
                </c:pt>
                <c:pt idx="7187">
                  <c:v>6.7412699646814094</c:v>
                </c:pt>
                <c:pt idx="7188">
                  <c:v>6.7418253104396788</c:v>
                </c:pt>
                <c:pt idx="7189">
                  <c:v>6.7423806561979482</c:v>
                </c:pt>
                <c:pt idx="7190">
                  <c:v>6.7429360019562177</c:v>
                </c:pt>
                <c:pt idx="7191">
                  <c:v>6.7434913477144871</c:v>
                </c:pt>
                <c:pt idx="7192">
                  <c:v>6.7440466934727565</c:v>
                </c:pt>
                <c:pt idx="7193">
                  <c:v>6.744602039231026</c:v>
                </c:pt>
                <c:pt idx="7194">
                  <c:v>6.7451573849892954</c:v>
                </c:pt>
                <c:pt idx="7195">
                  <c:v>6.7457127307475648</c:v>
                </c:pt>
                <c:pt idx="7196">
                  <c:v>6.7462680765058343</c:v>
                </c:pt>
                <c:pt idx="7197">
                  <c:v>6.7468234222641037</c:v>
                </c:pt>
                <c:pt idx="7198">
                  <c:v>6.7473787680223731</c:v>
                </c:pt>
                <c:pt idx="7199">
                  <c:v>6.7479341137806426</c:v>
                </c:pt>
                <c:pt idx="7200">
                  <c:v>6.748489459538912</c:v>
                </c:pt>
                <c:pt idx="7201">
                  <c:v>6.7490448052971814</c:v>
                </c:pt>
                <c:pt idx="7202">
                  <c:v>6.7496001510554509</c:v>
                </c:pt>
                <c:pt idx="7203">
                  <c:v>6.7501554968137203</c:v>
                </c:pt>
                <c:pt idx="7204">
                  <c:v>6.7507108425719897</c:v>
                </c:pt>
                <c:pt idx="7205">
                  <c:v>6.7512661883302592</c:v>
                </c:pt>
                <c:pt idx="7206">
                  <c:v>6.7518215340885286</c:v>
                </c:pt>
                <c:pt idx="7207">
                  <c:v>6.752376879846798</c:v>
                </c:pt>
                <c:pt idx="7208">
                  <c:v>6.7529322256050675</c:v>
                </c:pt>
                <c:pt idx="7209">
                  <c:v>6.7534875713633369</c:v>
                </c:pt>
                <c:pt idx="7210">
                  <c:v>6.7540429171216063</c:v>
                </c:pt>
                <c:pt idx="7211">
                  <c:v>6.7545982628798757</c:v>
                </c:pt>
                <c:pt idx="7212">
                  <c:v>6.7551536086381452</c:v>
                </c:pt>
                <c:pt idx="7213">
                  <c:v>6.7557089543964146</c:v>
                </c:pt>
                <c:pt idx="7214">
                  <c:v>6.756264300154684</c:v>
                </c:pt>
                <c:pt idx="7215">
                  <c:v>6.7568196459129535</c:v>
                </c:pt>
                <c:pt idx="7216">
                  <c:v>6.7573749916712229</c:v>
                </c:pt>
                <c:pt idx="7217">
                  <c:v>6.7579303374294923</c:v>
                </c:pt>
                <c:pt idx="7218">
                  <c:v>6.7584856831877618</c:v>
                </c:pt>
                <c:pt idx="7219">
                  <c:v>6.7590410289460312</c:v>
                </c:pt>
                <c:pt idx="7220">
                  <c:v>6.7595963747043006</c:v>
                </c:pt>
                <c:pt idx="7221">
                  <c:v>6.7601517204625701</c:v>
                </c:pt>
                <c:pt idx="7222">
                  <c:v>6.7607070662208395</c:v>
                </c:pt>
                <c:pt idx="7223">
                  <c:v>6.7612624119791089</c:v>
                </c:pt>
                <c:pt idx="7224">
                  <c:v>6.7618177577373784</c:v>
                </c:pt>
                <c:pt idx="7225">
                  <c:v>6.7623731034956478</c:v>
                </c:pt>
                <c:pt idx="7226">
                  <c:v>6.7629284492539172</c:v>
                </c:pt>
                <c:pt idx="7227">
                  <c:v>6.7634837950121867</c:v>
                </c:pt>
                <c:pt idx="7228">
                  <c:v>6.7640391407704561</c:v>
                </c:pt>
                <c:pt idx="7229">
                  <c:v>6.7645944865287255</c:v>
                </c:pt>
                <c:pt idx="7230">
                  <c:v>6.765149832286995</c:v>
                </c:pt>
                <c:pt idx="7231">
                  <c:v>6.7657051780452644</c:v>
                </c:pt>
                <c:pt idx="7232">
                  <c:v>6.7662605238035338</c:v>
                </c:pt>
                <c:pt idx="7233">
                  <c:v>6.7668158695618033</c:v>
                </c:pt>
                <c:pt idx="7234">
                  <c:v>6.7673712153200727</c:v>
                </c:pt>
                <c:pt idx="7235">
                  <c:v>6.7679265610783421</c:v>
                </c:pt>
                <c:pt idx="7236">
                  <c:v>6.7684819068366116</c:v>
                </c:pt>
                <c:pt idx="7237">
                  <c:v>6.769037252594881</c:v>
                </c:pt>
                <c:pt idx="7238">
                  <c:v>6.7695925983531504</c:v>
                </c:pt>
                <c:pt idx="7239">
                  <c:v>6.7701479441114198</c:v>
                </c:pt>
                <c:pt idx="7240">
                  <c:v>6.7707032898696893</c:v>
                </c:pt>
                <c:pt idx="7241">
                  <c:v>6.7712586356279587</c:v>
                </c:pt>
                <c:pt idx="7242">
                  <c:v>6.7718139813862281</c:v>
                </c:pt>
                <c:pt idx="7243">
                  <c:v>6.7723693271444976</c:v>
                </c:pt>
                <c:pt idx="7244">
                  <c:v>6.772924672902767</c:v>
                </c:pt>
                <c:pt idx="7245">
                  <c:v>6.7734800186610364</c:v>
                </c:pt>
                <c:pt idx="7246">
                  <c:v>6.7740353644193059</c:v>
                </c:pt>
                <c:pt idx="7247">
                  <c:v>6.7745907101775753</c:v>
                </c:pt>
                <c:pt idx="7248">
                  <c:v>6.7751460559358447</c:v>
                </c:pt>
                <c:pt idx="7249">
                  <c:v>6.7757014016941142</c:v>
                </c:pt>
                <c:pt idx="7250">
                  <c:v>6.7762567474523836</c:v>
                </c:pt>
                <c:pt idx="7251">
                  <c:v>6.776812093210653</c:v>
                </c:pt>
                <c:pt idx="7252">
                  <c:v>6.7773674389689225</c:v>
                </c:pt>
                <c:pt idx="7253">
                  <c:v>6.7779227847271919</c:v>
                </c:pt>
                <c:pt idx="7254">
                  <c:v>6.7784781304854613</c:v>
                </c:pt>
                <c:pt idx="7255">
                  <c:v>6.7790334762437308</c:v>
                </c:pt>
                <c:pt idx="7256">
                  <c:v>6.7795888220020002</c:v>
                </c:pt>
                <c:pt idx="7257">
                  <c:v>6.7801441677602696</c:v>
                </c:pt>
                <c:pt idx="7258">
                  <c:v>6.7806995135185391</c:v>
                </c:pt>
                <c:pt idx="7259">
                  <c:v>6.7812548592768085</c:v>
                </c:pt>
                <c:pt idx="7260">
                  <c:v>6.7818102050350779</c:v>
                </c:pt>
                <c:pt idx="7261">
                  <c:v>6.7823655507933474</c:v>
                </c:pt>
                <c:pt idx="7262">
                  <c:v>6.7829208965516168</c:v>
                </c:pt>
                <c:pt idx="7263">
                  <c:v>6.7834762423098862</c:v>
                </c:pt>
                <c:pt idx="7264">
                  <c:v>6.7840315880681556</c:v>
                </c:pt>
                <c:pt idx="7265">
                  <c:v>6.7845869338264251</c:v>
                </c:pt>
                <c:pt idx="7266">
                  <c:v>6.7851422795846945</c:v>
                </c:pt>
                <c:pt idx="7267">
                  <c:v>6.7856976253429639</c:v>
                </c:pt>
                <c:pt idx="7268">
                  <c:v>6.7862529711012334</c:v>
                </c:pt>
                <c:pt idx="7269">
                  <c:v>6.7868083168595028</c:v>
                </c:pt>
                <c:pt idx="7270">
                  <c:v>6.7873636626177722</c:v>
                </c:pt>
                <c:pt idx="7271">
                  <c:v>6.7879190083760417</c:v>
                </c:pt>
                <c:pt idx="7272">
                  <c:v>6.7884743541343111</c:v>
                </c:pt>
                <c:pt idx="7273">
                  <c:v>6.7890296998925805</c:v>
                </c:pt>
                <c:pt idx="7274">
                  <c:v>6.78958504565085</c:v>
                </c:pt>
                <c:pt idx="7275">
                  <c:v>6.7901403914091194</c:v>
                </c:pt>
                <c:pt idx="7276">
                  <c:v>6.7906957371673888</c:v>
                </c:pt>
                <c:pt idx="7277">
                  <c:v>6.7912510829256583</c:v>
                </c:pt>
                <c:pt idx="7278">
                  <c:v>6.7918064286839277</c:v>
                </c:pt>
                <c:pt idx="7279">
                  <c:v>6.7923617744421971</c:v>
                </c:pt>
                <c:pt idx="7280">
                  <c:v>6.7929171202004666</c:v>
                </c:pt>
                <c:pt idx="7281">
                  <c:v>6.793472465958736</c:v>
                </c:pt>
                <c:pt idx="7282">
                  <c:v>6.7940278117170054</c:v>
                </c:pt>
                <c:pt idx="7283">
                  <c:v>6.7945831574752749</c:v>
                </c:pt>
                <c:pt idx="7284">
                  <c:v>6.7951385032335443</c:v>
                </c:pt>
                <c:pt idx="7285">
                  <c:v>6.7956938489918137</c:v>
                </c:pt>
                <c:pt idx="7286">
                  <c:v>6.7962491947500832</c:v>
                </c:pt>
                <c:pt idx="7287">
                  <c:v>6.7968045405083526</c:v>
                </c:pt>
                <c:pt idx="7288">
                  <c:v>6.797359886266622</c:v>
                </c:pt>
                <c:pt idx="7289">
                  <c:v>6.7979152320248915</c:v>
                </c:pt>
                <c:pt idx="7290">
                  <c:v>6.7984705777831609</c:v>
                </c:pt>
                <c:pt idx="7291">
                  <c:v>6.7990259235414303</c:v>
                </c:pt>
                <c:pt idx="7292">
                  <c:v>6.7995812692996997</c:v>
                </c:pt>
                <c:pt idx="7293">
                  <c:v>6.8001366150579692</c:v>
                </c:pt>
                <c:pt idx="7294">
                  <c:v>6.8006919608162386</c:v>
                </c:pt>
                <c:pt idx="7295">
                  <c:v>6.801247306574508</c:v>
                </c:pt>
                <c:pt idx="7296">
                  <c:v>6.8018026523327775</c:v>
                </c:pt>
                <c:pt idx="7297">
                  <c:v>6.8023579980910469</c:v>
                </c:pt>
                <c:pt idx="7298">
                  <c:v>6.8029133438493163</c:v>
                </c:pt>
                <c:pt idx="7299">
                  <c:v>6.8034686896075858</c:v>
                </c:pt>
                <c:pt idx="7300">
                  <c:v>6.8040240353658552</c:v>
                </c:pt>
                <c:pt idx="7301">
                  <c:v>6.8045793811241246</c:v>
                </c:pt>
                <c:pt idx="7302">
                  <c:v>6.8051347268823941</c:v>
                </c:pt>
                <c:pt idx="7303">
                  <c:v>6.8056900726406635</c:v>
                </c:pt>
                <c:pt idx="7304">
                  <c:v>6.8062454183989329</c:v>
                </c:pt>
                <c:pt idx="7305">
                  <c:v>6.8068007641572024</c:v>
                </c:pt>
                <c:pt idx="7306">
                  <c:v>6.8073561099154718</c:v>
                </c:pt>
                <c:pt idx="7307">
                  <c:v>6.8079114556737412</c:v>
                </c:pt>
                <c:pt idx="7308">
                  <c:v>6.8084668014320107</c:v>
                </c:pt>
                <c:pt idx="7309">
                  <c:v>6.8090221471902801</c:v>
                </c:pt>
                <c:pt idx="7310">
                  <c:v>6.8095774929485495</c:v>
                </c:pt>
                <c:pt idx="7311">
                  <c:v>6.810132838706819</c:v>
                </c:pt>
                <c:pt idx="7312">
                  <c:v>6.8106881844650884</c:v>
                </c:pt>
                <c:pt idx="7313">
                  <c:v>6.8112435302233578</c:v>
                </c:pt>
                <c:pt idx="7314">
                  <c:v>6.8117988759816273</c:v>
                </c:pt>
                <c:pt idx="7315">
                  <c:v>6.8123542217398967</c:v>
                </c:pt>
                <c:pt idx="7316">
                  <c:v>6.8129095674981661</c:v>
                </c:pt>
                <c:pt idx="7317">
                  <c:v>6.8134649132564356</c:v>
                </c:pt>
                <c:pt idx="7318">
                  <c:v>6.814020259014705</c:v>
                </c:pt>
                <c:pt idx="7319">
                  <c:v>6.8145756047729744</c:v>
                </c:pt>
                <c:pt idx="7320">
                  <c:v>6.8151309505312438</c:v>
                </c:pt>
                <c:pt idx="7321">
                  <c:v>6.8156862962895133</c:v>
                </c:pt>
                <c:pt idx="7322">
                  <c:v>6.8162416420477827</c:v>
                </c:pt>
                <c:pt idx="7323">
                  <c:v>6.8167969878060521</c:v>
                </c:pt>
                <c:pt idx="7324">
                  <c:v>6.8173523335643216</c:v>
                </c:pt>
                <c:pt idx="7325">
                  <c:v>6.817907679322591</c:v>
                </c:pt>
                <c:pt idx="7326">
                  <c:v>6.8184630250808604</c:v>
                </c:pt>
                <c:pt idx="7327">
                  <c:v>6.8190183708391299</c:v>
                </c:pt>
                <c:pt idx="7328">
                  <c:v>6.8195737165973993</c:v>
                </c:pt>
                <c:pt idx="7329">
                  <c:v>6.8201290623556687</c:v>
                </c:pt>
                <c:pt idx="7330">
                  <c:v>6.8206844081139382</c:v>
                </c:pt>
                <c:pt idx="7331">
                  <c:v>6.8212397538722076</c:v>
                </c:pt>
                <c:pt idx="7332">
                  <c:v>6.821795099630477</c:v>
                </c:pt>
                <c:pt idx="7333">
                  <c:v>6.8223504453887465</c:v>
                </c:pt>
                <c:pt idx="7334">
                  <c:v>6.8229057911470159</c:v>
                </c:pt>
                <c:pt idx="7335">
                  <c:v>6.8234611369052853</c:v>
                </c:pt>
                <c:pt idx="7336">
                  <c:v>6.8240164826635548</c:v>
                </c:pt>
                <c:pt idx="7337">
                  <c:v>6.8245718284218242</c:v>
                </c:pt>
                <c:pt idx="7338">
                  <c:v>6.8251271741800936</c:v>
                </c:pt>
                <c:pt idx="7339">
                  <c:v>6.8256825199383631</c:v>
                </c:pt>
                <c:pt idx="7340">
                  <c:v>6.8262378656966325</c:v>
                </c:pt>
                <c:pt idx="7341">
                  <c:v>6.8267932114549019</c:v>
                </c:pt>
                <c:pt idx="7342">
                  <c:v>6.8273485572131714</c:v>
                </c:pt>
                <c:pt idx="7343">
                  <c:v>6.8279039029714408</c:v>
                </c:pt>
                <c:pt idx="7344">
                  <c:v>6.8284592487297102</c:v>
                </c:pt>
                <c:pt idx="7345">
                  <c:v>6.8290145944879797</c:v>
                </c:pt>
                <c:pt idx="7346">
                  <c:v>6.8295699402462491</c:v>
                </c:pt>
                <c:pt idx="7347">
                  <c:v>6.8301252860045185</c:v>
                </c:pt>
                <c:pt idx="7348">
                  <c:v>6.8306806317627879</c:v>
                </c:pt>
                <c:pt idx="7349">
                  <c:v>6.8312359775210574</c:v>
                </c:pt>
                <c:pt idx="7350">
                  <c:v>6.8317913232793268</c:v>
                </c:pt>
                <c:pt idx="7351">
                  <c:v>6.8323466690375962</c:v>
                </c:pt>
                <c:pt idx="7352">
                  <c:v>6.8329020147958657</c:v>
                </c:pt>
                <c:pt idx="7353">
                  <c:v>6.8334573605541351</c:v>
                </c:pt>
                <c:pt idx="7354">
                  <c:v>6.8340127063124045</c:v>
                </c:pt>
                <c:pt idx="7355">
                  <c:v>6.834568052070674</c:v>
                </c:pt>
                <c:pt idx="7356">
                  <c:v>6.8351233978289434</c:v>
                </c:pt>
                <c:pt idx="7357">
                  <c:v>6.8356787435872128</c:v>
                </c:pt>
                <c:pt idx="7358">
                  <c:v>6.8362340893454823</c:v>
                </c:pt>
                <c:pt idx="7359">
                  <c:v>6.8367894351037517</c:v>
                </c:pt>
                <c:pt idx="7360">
                  <c:v>6.8373447808620211</c:v>
                </c:pt>
                <c:pt idx="7361">
                  <c:v>6.8379001266202906</c:v>
                </c:pt>
                <c:pt idx="7362">
                  <c:v>6.83845547237856</c:v>
                </c:pt>
                <c:pt idx="7363">
                  <c:v>6.8390108181368294</c:v>
                </c:pt>
                <c:pt idx="7364">
                  <c:v>6.8395661638950989</c:v>
                </c:pt>
                <c:pt idx="7365">
                  <c:v>6.8401215096533683</c:v>
                </c:pt>
                <c:pt idx="7366">
                  <c:v>6.8406768554116377</c:v>
                </c:pt>
                <c:pt idx="7367">
                  <c:v>6.8412322011699072</c:v>
                </c:pt>
                <c:pt idx="7368">
                  <c:v>6.8417875469281766</c:v>
                </c:pt>
                <c:pt idx="7369">
                  <c:v>6.842342892686446</c:v>
                </c:pt>
                <c:pt idx="7370">
                  <c:v>6.8428982384447155</c:v>
                </c:pt>
                <c:pt idx="7371">
                  <c:v>6.8434535842029849</c:v>
                </c:pt>
                <c:pt idx="7372">
                  <c:v>6.8440089299612543</c:v>
                </c:pt>
                <c:pt idx="7373">
                  <c:v>6.8445642757195237</c:v>
                </c:pt>
                <c:pt idx="7374">
                  <c:v>6.8451196214777932</c:v>
                </c:pt>
                <c:pt idx="7375">
                  <c:v>6.8456749672360626</c:v>
                </c:pt>
                <c:pt idx="7376">
                  <c:v>6.846230312994332</c:v>
                </c:pt>
                <c:pt idx="7377">
                  <c:v>6.8467856587526015</c:v>
                </c:pt>
                <c:pt idx="7378">
                  <c:v>6.8473410045108709</c:v>
                </c:pt>
                <c:pt idx="7379">
                  <c:v>6.8478963502691403</c:v>
                </c:pt>
                <c:pt idx="7380">
                  <c:v>6.8484516960274098</c:v>
                </c:pt>
                <c:pt idx="7381">
                  <c:v>6.8490070417856792</c:v>
                </c:pt>
                <c:pt idx="7382">
                  <c:v>6.8495623875439486</c:v>
                </c:pt>
                <c:pt idx="7383">
                  <c:v>6.8501177333022181</c:v>
                </c:pt>
                <c:pt idx="7384">
                  <c:v>6.8506730790604875</c:v>
                </c:pt>
                <c:pt idx="7385">
                  <c:v>6.8512284248187569</c:v>
                </c:pt>
                <c:pt idx="7386">
                  <c:v>6.8517837705770264</c:v>
                </c:pt>
                <c:pt idx="7387">
                  <c:v>6.8523391163352958</c:v>
                </c:pt>
                <c:pt idx="7388">
                  <c:v>6.8528944620935652</c:v>
                </c:pt>
                <c:pt idx="7389">
                  <c:v>6.8534498078518347</c:v>
                </c:pt>
                <c:pt idx="7390">
                  <c:v>6.8540051536101041</c:v>
                </c:pt>
                <c:pt idx="7391">
                  <c:v>6.8545604993683735</c:v>
                </c:pt>
                <c:pt idx="7392">
                  <c:v>6.855115845126643</c:v>
                </c:pt>
                <c:pt idx="7393">
                  <c:v>6.8556711908849124</c:v>
                </c:pt>
                <c:pt idx="7394">
                  <c:v>6.8562265366431818</c:v>
                </c:pt>
                <c:pt idx="7395">
                  <c:v>6.8567818824014513</c:v>
                </c:pt>
                <c:pt idx="7396">
                  <c:v>6.8573372281597207</c:v>
                </c:pt>
                <c:pt idx="7397">
                  <c:v>6.8578925739179901</c:v>
                </c:pt>
                <c:pt idx="7398">
                  <c:v>6.8584479196762596</c:v>
                </c:pt>
                <c:pt idx="7399">
                  <c:v>6.859003265434529</c:v>
                </c:pt>
                <c:pt idx="7400">
                  <c:v>6.8595586111927984</c:v>
                </c:pt>
                <c:pt idx="7401">
                  <c:v>6.8601139569510678</c:v>
                </c:pt>
                <c:pt idx="7402">
                  <c:v>6.8606693027093373</c:v>
                </c:pt>
                <c:pt idx="7403">
                  <c:v>6.8612246484676067</c:v>
                </c:pt>
                <c:pt idx="7404">
                  <c:v>6.8617799942258761</c:v>
                </c:pt>
                <c:pt idx="7405">
                  <c:v>6.8623353399841456</c:v>
                </c:pt>
                <c:pt idx="7406">
                  <c:v>6.862890685742415</c:v>
                </c:pt>
                <c:pt idx="7407">
                  <c:v>6.8634460315006844</c:v>
                </c:pt>
                <c:pt idx="7408">
                  <c:v>6.8640013772589539</c:v>
                </c:pt>
                <c:pt idx="7409">
                  <c:v>6.8645567230172233</c:v>
                </c:pt>
                <c:pt idx="7410">
                  <c:v>6.8651120687754927</c:v>
                </c:pt>
                <c:pt idx="7411">
                  <c:v>6.8656674145337622</c:v>
                </c:pt>
                <c:pt idx="7412">
                  <c:v>6.8662227602920316</c:v>
                </c:pt>
                <c:pt idx="7413">
                  <c:v>6.866778106050301</c:v>
                </c:pt>
                <c:pt idx="7414">
                  <c:v>6.8673334518085705</c:v>
                </c:pt>
                <c:pt idx="7415">
                  <c:v>6.8678887975668399</c:v>
                </c:pt>
                <c:pt idx="7416">
                  <c:v>6.8684441433251093</c:v>
                </c:pt>
                <c:pt idx="7417">
                  <c:v>6.8689994890833788</c:v>
                </c:pt>
                <c:pt idx="7418">
                  <c:v>6.8695548348416482</c:v>
                </c:pt>
                <c:pt idx="7419">
                  <c:v>6.8701101805999176</c:v>
                </c:pt>
                <c:pt idx="7420">
                  <c:v>6.8706655263581871</c:v>
                </c:pt>
                <c:pt idx="7421">
                  <c:v>6.8712208721164565</c:v>
                </c:pt>
                <c:pt idx="7422">
                  <c:v>6.8717762178747259</c:v>
                </c:pt>
                <c:pt idx="7423">
                  <c:v>6.8723315636329954</c:v>
                </c:pt>
                <c:pt idx="7424">
                  <c:v>6.8728869093912648</c:v>
                </c:pt>
                <c:pt idx="7425">
                  <c:v>6.8734422551495342</c:v>
                </c:pt>
                <c:pt idx="7426">
                  <c:v>6.8739976009078037</c:v>
                </c:pt>
                <c:pt idx="7427">
                  <c:v>6.8745529466660731</c:v>
                </c:pt>
                <c:pt idx="7428">
                  <c:v>6.8751082924243425</c:v>
                </c:pt>
                <c:pt idx="7429">
                  <c:v>6.8756636381826119</c:v>
                </c:pt>
                <c:pt idx="7430">
                  <c:v>6.8762189839408814</c:v>
                </c:pt>
                <c:pt idx="7431">
                  <c:v>6.8767743296991508</c:v>
                </c:pt>
                <c:pt idx="7432">
                  <c:v>6.8773296754574202</c:v>
                </c:pt>
                <c:pt idx="7433">
                  <c:v>6.8778850212156897</c:v>
                </c:pt>
                <c:pt idx="7434">
                  <c:v>6.8784403669739591</c:v>
                </c:pt>
                <c:pt idx="7435">
                  <c:v>6.8789957127322285</c:v>
                </c:pt>
                <c:pt idx="7436">
                  <c:v>6.879551058490498</c:v>
                </c:pt>
                <c:pt idx="7437">
                  <c:v>6.8801064042487674</c:v>
                </c:pt>
                <c:pt idx="7438">
                  <c:v>6.8806617500070368</c:v>
                </c:pt>
                <c:pt idx="7439">
                  <c:v>6.8812170957653063</c:v>
                </c:pt>
                <c:pt idx="7440">
                  <c:v>6.8817724415235757</c:v>
                </c:pt>
                <c:pt idx="7441">
                  <c:v>6.8823277872818451</c:v>
                </c:pt>
                <c:pt idx="7442">
                  <c:v>6.8828831330401146</c:v>
                </c:pt>
                <c:pt idx="7443">
                  <c:v>6.883438478798384</c:v>
                </c:pt>
                <c:pt idx="7444">
                  <c:v>6.8839938245566534</c:v>
                </c:pt>
                <c:pt idx="7445">
                  <c:v>6.8845491703149229</c:v>
                </c:pt>
                <c:pt idx="7446">
                  <c:v>6.8851045160731923</c:v>
                </c:pt>
                <c:pt idx="7447">
                  <c:v>6.8856598618314617</c:v>
                </c:pt>
                <c:pt idx="7448">
                  <c:v>6.8862152075897312</c:v>
                </c:pt>
                <c:pt idx="7449">
                  <c:v>6.8867705533480006</c:v>
                </c:pt>
                <c:pt idx="7450">
                  <c:v>6.88732589910627</c:v>
                </c:pt>
                <c:pt idx="7451">
                  <c:v>6.8878812448645395</c:v>
                </c:pt>
                <c:pt idx="7452">
                  <c:v>6.8884365906228089</c:v>
                </c:pt>
                <c:pt idx="7453">
                  <c:v>6.8889919363810783</c:v>
                </c:pt>
                <c:pt idx="7454">
                  <c:v>6.8895472821393478</c:v>
                </c:pt>
                <c:pt idx="7455">
                  <c:v>6.8901026278976172</c:v>
                </c:pt>
                <c:pt idx="7456">
                  <c:v>6.8906579736558866</c:v>
                </c:pt>
                <c:pt idx="7457">
                  <c:v>6.891213319414156</c:v>
                </c:pt>
                <c:pt idx="7458">
                  <c:v>6.8917686651724255</c:v>
                </c:pt>
                <c:pt idx="7459">
                  <c:v>6.8923240109306949</c:v>
                </c:pt>
                <c:pt idx="7460">
                  <c:v>6.8928793566889643</c:v>
                </c:pt>
                <c:pt idx="7461">
                  <c:v>6.8934347024472338</c:v>
                </c:pt>
                <c:pt idx="7462">
                  <c:v>6.8939900482055032</c:v>
                </c:pt>
                <c:pt idx="7463">
                  <c:v>6.8945453939637726</c:v>
                </c:pt>
                <c:pt idx="7464">
                  <c:v>6.8951007397220421</c:v>
                </c:pt>
                <c:pt idx="7465">
                  <c:v>6.8956560854803115</c:v>
                </c:pt>
                <c:pt idx="7466">
                  <c:v>6.8962114312385809</c:v>
                </c:pt>
                <c:pt idx="7467">
                  <c:v>6.8967667769968504</c:v>
                </c:pt>
                <c:pt idx="7468">
                  <c:v>6.8973221227551198</c:v>
                </c:pt>
                <c:pt idx="7469">
                  <c:v>6.8978774685133892</c:v>
                </c:pt>
                <c:pt idx="7470">
                  <c:v>6.8984328142716587</c:v>
                </c:pt>
                <c:pt idx="7471">
                  <c:v>6.8989881600299281</c:v>
                </c:pt>
                <c:pt idx="7472">
                  <c:v>6.8995435057881975</c:v>
                </c:pt>
                <c:pt idx="7473">
                  <c:v>6.900098851546467</c:v>
                </c:pt>
                <c:pt idx="7474">
                  <c:v>6.9006541973047364</c:v>
                </c:pt>
                <c:pt idx="7475">
                  <c:v>6.9012095430630058</c:v>
                </c:pt>
                <c:pt idx="7476">
                  <c:v>6.9017648888212753</c:v>
                </c:pt>
                <c:pt idx="7477">
                  <c:v>6.9023202345795447</c:v>
                </c:pt>
                <c:pt idx="7478">
                  <c:v>6.9028755803378141</c:v>
                </c:pt>
                <c:pt idx="7479">
                  <c:v>6.9034309260960836</c:v>
                </c:pt>
                <c:pt idx="7480">
                  <c:v>6.903986271854353</c:v>
                </c:pt>
                <c:pt idx="7481">
                  <c:v>6.9045416176126224</c:v>
                </c:pt>
                <c:pt idx="7482">
                  <c:v>6.9050969633708918</c:v>
                </c:pt>
                <c:pt idx="7483">
                  <c:v>6.9056523091291613</c:v>
                </c:pt>
                <c:pt idx="7484">
                  <c:v>6.9062076548874307</c:v>
                </c:pt>
                <c:pt idx="7485">
                  <c:v>6.9067630006457001</c:v>
                </c:pt>
                <c:pt idx="7486">
                  <c:v>6.9073183464039696</c:v>
                </c:pt>
                <c:pt idx="7487">
                  <c:v>6.907873692162239</c:v>
                </c:pt>
                <c:pt idx="7488">
                  <c:v>6.9084290379205084</c:v>
                </c:pt>
                <c:pt idx="7489">
                  <c:v>6.9089843836787779</c:v>
                </c:pt>
                <c:pt idx="7490">
                  <c:v>6.9095397294370473</c:v>
                </c:pt>
                <c:pt idx="7491">
                  <c:v>6.9100950751953167</c:v>
                </c:pt>
                <c:pt idx="7492">
                  <c:v>6.9106504209535862</c:v>
                </c:pt>
                <c:pt idx="7493">
                  <c:v>6.9112057667118556</c:v>
                </c:pt>
                <c:pt idx="7494">
                  <c:v>6.911761112470125</c:v>
                </c:pt>
                <c:pt idx="7495">
                  <c:v>6.9123164582283945</c:v>
                </c:pt>
                <c:pt idx="7496">
                  <c:v>6.9128718039866639</c:v>
                </c:pt>
                <c:pt idx="7497">
                  <c:v>6.9134271497449333</c:v>
                </c:pt>
                <c:pt idx="7498">
                  <c:v>6.9139824955032028</c:v>
                </c:pt>
                <c:pt idx="7499">
                  <c:v>6.9145378412614722</c:v>
                </c:pt>
                <c:pt idx="7500">
                  <c:v>6.9150931870197416</c:v>
                </c:pt>
                <c:pt idx="7501">
                  <c:v>6.9156485327780111</c:v>
                </c:pt>
                <c:pt idx="7502">
                  <c:v>6.9162038785362805</c:v>
                </c:pt>
                <c:pt idx="7503">
                  <c:v>6.9167592242945499</c:v>
                </c:pt>
                <c:pt idx="7504">
                  <c:v>6.9173145700528194</c:v>
                </c:pt>
                <c:pt idx="7505">
                  <c:v>6.9178699158110888</c:v>
                </c:pt>
                <c:pt idx="7506">
                  <c:v>6.9184252615693582</c:v>
                </c:pt>
                <c:pt idx="7507">
                  <c:v>6.9189806073276277</c:v>
                </c:pt>
                <c:pt idx="7508">
                  <c:v>6.9195359530858971</c:v>
                </c:pt>
                <c:pt idx="7509">
                  <c:v>6.9200912988441665</c:v>
                </c:pt>
                <c:pt idx="7510">
                  <c:v>6.9206466446024359</c:v>
                </c:pt>
                <c:pt idx="7511">
                  <c:v>6.9212019903607054</c:v>
                </c:pt>
                <c:pt idx="7512">
                  <c:v>6.9217573361189748</c:v>
                </c:pt>
                <c:pt idx="7513">
                  <c:v>6.9223126818772442</c:v>
                </c:pt>
                <c:pt idx="7514">
                  <c:v>6.9228680276355137</c:v>
                </c:pt>
                <c:pt idx="7515">
                  <c:v>6.9234233733937831</c:v>
                </c:pt>
                <c:pt idx="7516">
                  <c:v>6.9239787191520525</c:v>
                </c:pt>
                <c:pt idx="7517">
                  <c:v>6.924534064910322</c:v>
                </c:pt>
                <c:pt idx="7518">
                  <c:v>6.9250894106685914</c:v>
                </c:pt>
                <c:pt idx="7519">
                  <c:v>6.9256447564268608</c:v>
                </c:pt>
                <c:pt idx="7520">
                  <c:v>6.9262001021851303</c:v>
                </c:pt>
                <c:pt idx="7521">
                  <c:v>6.9267554479433997</c:v>
                </c:pt>
                <c:pt idx="7522">
                  <c:v>6.9273107937016691</c:v>
                </c:pt>
                <c:pt idx="7523">
                  <c:v>6.9278661394599386</c:v>
                </c:pt>
                <c:pt idx="7524">
                  <c:v>6.928421485218208</c:v>
                </c:pt>
                <c:pt idx="7525">
                  <c:v>6.9289768309764774</c:v>
                </c:pt>
                <c:pt idx="7526">
                  <c:v>6.9295321767347469</c:v>
                </c:pt>
                <c:pt idx="7527">
                  <c:v>6.9300875224930163</c:v>
                </c:pt>
                <c:pt idx="7528">
                  <c:v>6.9306428682512857</c:v>
                </c:pt>
                <c:pt idx="7529">
                  <c:v>6.9311982140095552</c:v>
                </c:pt>
                <c:pt idx="7530">
                  <c:v>6.9317535597678246</c:v>
                </c:pt>
                <c:pt idx="7531">
                  <c:v>6.932308905526094</c:v>
                </c:pt>
                <c:pt idx="7532">
                  <c:v>6.9328642512843635</c:v>
                </c:pt>
                <c:pt idx="7533">
                  <c:v>6.9334195970426329</c:v>
                </c:pt>
                <c:pt idx="7534">
                  <c:v>6.9339749428009023</c:v>
                </c:pt>
                <c:pt idx="7535">
                  <c:v>6.9345302885591718</c:v>
                </c:pt>
                <c:pt idx="7536">
                  <c:v>6.9350856343174412</c:v>
                </c:pt>
                <c:pt idx="7537">
                  <c:v>6.9356409800757106</c:v>
                </c:pt>
                <c:pt idx="7538">
                  <c:v>6.93619632583398</c:v>
                </c:pt>
                <c:pt idx="7539">
                  <c:v>6.9367516715922495</c:v>
                </c:pt>
                <c:pt idx="7540">
                  <c:v>6.9373070173505189</c:v>
                </c:pt>
                <c:pt idx="7541">
                  <c:v>6.9378623631087883</c:v>
                </c:pt>
                <c:pt idx="7542">
                  <c:v>6.9384177088670578</c:v>
                </c:pt>
                <c:pt idx="7543">
                  <c:v>6.9389730546253272</c:v>
                </c:pt>
                <c:pt idx="7544">
                  <c:v>6.9395284003835966</c:v>
                </c:pt>
                <c:pt idx="7545">
                  <c:v>6.9400837461418661</c:v>
                </c:pt>
                <c:pt idx="7546">
                  <c:v>6.9406390919001355</c:v>
                </c:pt>
                <c:pt idx="7547">
                  <c:v>6.9411944376584049</c:v>
                </c:pt>
                <c:pt idx="7548">
                  <c:v>6.9417497834166744</c:v>
                </c:pt>
                <c:pt idx="7549">
                  <c:v>6.9423051291749438</c:v>
                </c:pt>
                <c:pt idx="7550">
                  <c:v>6.9428604749332132</c:v>
                </c:pt>
                <c:pt idx="7551">
                  <c:v>6.9434158206914827</c:v>
                </c:pt>
                <c:pt idx="7552">
                  <c:v>6.9439711664497521</c:v>
                </c:pt>
                <c:pt idx="7553">
                  <c:v>6.9445265122080215</c:v>
                </c:pt>
                <c:pt idx="7554">
                  <c:v>6.945081857966291</c:v>
                </c:pt>
                <c:pt idx="7555">
                  <c:v>6.9456372037245604</c:v>
                </c:pt>
                <c:pt idx="7556">
                  <c:v>6.9461925494828298</c:v>
                </c:pt>
                <c:pt idx="7557">
                  <c:v>6.9467478952410993</c:v>
                </c:pt>
                <c:pt idx="7558">
                  <c:v>6.9473032409993687</c:v>
                </c:pt>
                <c:pt idx="7559">
                  <c:v>6.9478585867576381</c:v>
                </c:pt>
                <c:pt idx="7560">
                  <c:v>6.9484139325159076</c:v>
                </c:pt>
                <c:pt idx="7561">
                  <c:v>6.948969278274177</c:v>
                </c:pt>
                <c:pt idx="7562">
                  <c:v>6.9495246240324464</c:v>
                </c:pt>
                <c:pt idx="7563">
                  <c:v>6.9500799697907159</c:v>
                </c:pt>
                <c:pt idx="7564">
                  <c:v>6.9506353155489853</c:v>
                </c:pt>
                <c:pt idx="7565">
                  <c:v>6.9511906613072547</c:v>
                </c:pt>
                <c:pt idx="7566">
                  <c:v>6.9517460070655241</c:v>
                </c:pt>
                <c:pt idx="7567">
                  <c:v>6.9523013528237936</c:v>
                </c:pt>
                <c:pt idx="7568">
                  <c:v>6.952856698582063</c:v>
                </c:pt>
                <c:pt idx="7569">
                  <c:v>6.9534120443403324</c:v>
                </c:pt>
                <c:pt idx="7570">
                  <c:v>6.9539673900986019</c:v>
                </c:pt>
                <c:pt idx="7571">
                  <c:v>6.9545227358568713</c:v>
                </c:pt>
                <c:pt idx="7572">
                  <c:v>6.9550780816151407</c:v>
                </c:pt>
                <c:pt idx="7573">
                  <c:v>6.9556334273734102</c:v>
                </c:pt>
                <c:pt idx="7574">
                  <c:v>6.9561887731316796</c:v>
                </c:pt>
                <c:pt idx="7575">
                  <c:v>6.956744118889949</c:v>
                </c:pt>
                <c:pt idx="7576">
                  <c:v>6.9572994646482185</c:v>
                </c:pt>
                <c:pt idx="7577">
                  <c:v>6.9578548104064879</c:v>
                </c:pt>
                <c:pt idx="7578">
                  <c:v>6.9584101561647573</c:v>
                </c:pt>
                <c:pt idx="7579">
                  <c:v>6.9589655019230268</c:v>
                </c:pt>
                <c:pt idx="7580">
                  <c:v>6.9595208476812962</c:v>
                </c:pt>
                <c:pt idx="7581">
                  <c:v>6.9600761934395656</c:v>
                </c:pt>
                <c:pt idx="7582">
                  <c:v>6.9606315391978351</c:v>
                </c:pt>
                <c:pt idx="7583">
                  <c:v>6.9611868849561045</c:v>
                </c:pt>
                <c:pt idx="7584">
                  <c:v>6.9617422307143739</c:v>
                </c:pt>
                <c:pt idx="7585">
                  <c:v>6.9622975764726434</c:v>
                </c:pt>
                <c:pt idx="7586">
                  <c:v>6.9628529222309128</c:v>
                </c:pt>
                <c:pt idx="7587">
                  <c:v>6.9634082679891822</c:v>
                </c:pt>
                <c:pt idx="7588">
                  <c:v>6.9639636137474517</c:v>
                </c:pt>
                <c:pt idx="7589">
                  <c:v>6.9645189595057211</c:v>
                </c:pt>
                <c:pt idx="7590">
                  <c:v>6.9650743052639905</c:v>
                </c:pt>
                <c:pt idx="7591">
                  <c:v>6.9656296510222599</c:v>
                </c:pt>
                <c:pt idx="7592">
                  <c:v>6.9661849967805294</c:v>
                </c:pt>
                <c:pt idx="7593">
                  <c:v>6.9667403425387988</c:v>
                </c:pt>
                <c:pt idx="7594">
                  <c:v>6.9672956882970682</c:v>
                </c:pt>
                <c:pt idx="7595">
                  <c:v>6.9678510340553377</c:v>
                </c:pt>
                <c:pt idx="7596">
                  <c:v>6.9684063798136071</c:v>
                </c:pt>
                <c:pt idx="7597">
                  <c:v>6.9689617255718765</c:v>
                </c:pt>
                <c:pt idx="7598">
                  <c:v>6.969517071330146</c:v>
                </c:pt>
                <c:pt idx="7599">
                  <c:v>6.9700724170884154</c:v>
                </c:pt>
                <c:pt idx="7600">
                  <c:v>6.9706277628466848</c:v>
                </c:pt>
                <c:pt idx="7601">
                  <c:v>6.9711831086049543</c:v>
                </c:pt>
                <c:pt idx="7602">
                  <c:v>6.9717384543632237</c:v>
                </c:pt>
                <c:pt idx="7603">
                  <c:v>6.9722938001214931</c:v>
                </c:pt>
                <c:pt idx="7604">
                  <c:v>6.9728491458797626</c:v>
                </c:pt>
                <c:pt idx="7605">
                  <c:v>6.973404491638032</c:v>
                </c:pt>
                <c:pt idx="7606">
                  <c:v>6.9739598373963014</c:v>
                </c:pt>
                <c:pt idx="7607">
                  <c:v>6.9745151831545709</c:v>
                </c:pt>
                <c:pt idx="7608">
                  <c:v>6.9750705289128403</c:v>
                </c:pt>
                <c:pt idx="7609">
                  <c:v>6.9756258746711097</c:v>
                </c:pt>
                <c:pt idx="7610">
                  <c:v>6.9761812204293792</c:v>
                </c:pt>
                <c:pt idx="7611">
                  <c:v>6.9767365661876486</c:v>
                </c:pt>
                <c:pt idx="7612">
                  <c:v>6.977291911945918</c:v>
                </c:pt>
                <c:pt idx="7613">
                  <c:v>6.9778472577041875</c:v>
                </c:pt>
                <c:pt idx="7614">
                  <c:v>6.9784026034624569</c:v>
                </c:pt>
                <c:pt idx="7615">
                  <c:v>6.9789579492207263</c:v>
                </c:pt>
                <c:pt idx="7616">
                  <c:v>6.9795132949789958</c:v>
                </c:pt>
                <c:pt idx="7617">
                  <c:v>6.9800686407372652</c:v>
                </c:pt>
                <c:pt idx="7618">
                  <c:v>6.9806239864955346</c:v>
                </c:pt>
                <c:pt idx="7619">
                  <c:v>6.981179332253804</c:v>
                </c:pt>
                <c:pt idx="7620">
                  <c:v>6.9817346780120735</c:v>
                </c:pt>
                <c:pt idx="7621">
                  <c:v>6.9822900237703429</c:v>
                </c:pt>
                <c:pt idx="7622">
                  <c:v>6.9828453695286123</c:v>
                </c:pt>
                <c:pt idx="7623">
                  <c:v>6.9834007152868818</c:v>
                </c:pt>
                <c:pt idx="7624">
                  <c:v>6.9839560610451512</c:v>
                </c:pt>
                <c:pt idx="7625">
                  <c:v>6.9845114068034206</c:v>
                </c:pt>
                <c:pt idx="7626">
                  <c:v>6.9850667525616901</c:v>
                </c:pt>
                <c:pt idx="7627">
                  <c:v>6.9856220983199595</c:v>
                </c:pt>
                <c:pt idx="7628">
                  <c:v>6.9861774440782289</c:v>
                </c:pt>
                <c:pt idx="7629">
                  <c:v>6.9867327898364984</c:v>
                </c:pt>
                <c:pt idx="7630">
                  <c:v>6.9872881355947678</c:v>
                </c:pt>
                <c:pt idx="7631">
                  <c:v>6.9878434813530372</c:v>
                </c:pt>
                <c:pt idx="7632">
                  <c:v>6.9883988271113067</c:v>
                </c:pt>
                <c:pt idx="7633">
                  <c:v>6.9889541728695761</c:v>
                </c:pt>
                <c:pt idx="7634">
                  <c:v>6.9895095186278455</c:v>
                </c:pt>
                <c:pt idx="7635">
                  <c:v>6.990064864386115</c:v>
                </c:pt>
                <c:pt idx="7636">
                  <c:v>6.9906202101443844</c:v>
                </c:pt>
                <c:pt idx="7637">
                  <c:v>6.9911755559026538</c:v>
                </c:pt>
                <c:pt idx="7638">
                  <c:v>6.9917309016609233</c:v>
                </c:pt>
                <c:pt idx="7639">
                  <c:v>6.9922862474191927</c:v>
                </c:pt>
                <c:pt idx="7640">
                  <c:v>6.9928415931774621</c:v>
                </c:pt>
                <c:pt idx="7641">
                  <c:v>6.9933969389357316</c:v>
                </c:pt>
                <c:pt idx="7642">
                  <c:v>6.993952284694001</c:v>
                </c:pt>
                <c:pt idx="7643">
                  <c:v>6.9945076304522704</c:v>
                </c:pt>
                <c:pt idx="7644">
                  <c:v>6.9950629762105399</c:v>
                </c:pt>
                <c:pt idx="7645">
                  <c:v>6.9956183219688093</c:v>
                </c:pt>
                <c:pt idx="7646">
                  <c:v>6.9961736677270787</c:v>
                </c:pt>
                <c:pt idx="7647">
                  <c:v>6.9967290134853481</c:v>
                </c:pt>
                <c:pt idx="7648">
                  <c:v>6.9972843592436176</c:v>
                </c:pt>
                <c:pt idx="7649">
                  <c:v>6.997839705001887</c:v>
                </c:pt>
                <c:pt idx="7650">
                  <c:v>6.9983950507601564</c:v>
                </c:pt>
                <c:pt idx="7651">
                  <c:v>6.9989503965184259</c:v>
                </c:pt>
                <c:pt idx="7652">
                  <c:v>6.9995057422766953</c:v>
                </c:pt>
                <c:pt idx="7653">
                  <c:v>7.0000610880349647</c:v>
                </c:pt>
                <c:pt idx="7654">
                  <c:v>7.0006164337932342</c:v>
                </c:pt>
                <c:pt idx="7655">
                  <c:v>7.0011717795515036</c:v>
                </c:pt>
                <c:pt idx="7656">
                  <c:v>7.001727125309773</c:v>
                </c:pt>
                <c:pt idx="7657">
                  <c:v>7.0022824710680425</c:v>
                </c:pt>
                <c:pt idx="7658">
                  <c:v>7.0028378168263119</c:v>
                </c:pt>
                <c:pt idx="7659">
                  <c:v>7.0033931625845813</c:v>
                </c:pt>
                <c:pt idx="7660">
                  <c:v>7.0039485083428508</c:v>
                </c:pt>
                <c:pt idx="7661">
                  <c:v>7.0045038541011202</c:v>
                </c:pt>
                <c:pt idx="7662">
                  <c:v>7.0050591998593896</c:v>
                </c:pt>
                <c:pt idx="7663">
                  <c:v>7.0056145456176591</c:v>
                </c:pt>
                <c:pt idx="7664">
                  <c:v>7.0061698913759285</c:v>
                </c:pt>
                <c:pt idx="7665">
                  <c:v>7.0067252371341979</c:v>
                </c:pt>
                <c:pt idx="7666">
                  <c:v>7.0072805828924674</c:v>
                </c:pt>
                <c:pt idx="7667">
                  <c:v>7.0078359286507368</c:v>
                </c:pt>
                <c:pt idx="7668">
                  <c:v>7.0083912744090062</c:v>
                </c:pt>
                <c:pt idx="7669">
                  <c:v>7.0089466201672757</c:v>
                </c:pt>
                <c:pt idx="7670">
                  <c:v>7.0095019659255451</c:v>
                </c:pt>
                <c:pt idx="7671">
                  <c:v>7.0100573116838145</c:v>
                </c:pt>
                <c:pt idx="7672">
                  <c:v>7.010612657442084</c:v>
                </c:pt>
                <c:pt idx="7673">
                  <c:v>7.0111680032003534</c:v>
                </c:pt>
                <c:pt idx="7674">
                  <c:v>7.0117233489586228</c:v>
                </c:pt>
                <c:pt idx="7675">
                  <c:v>7.0122786947168922</c:v>
                </c:pt>
                <c:pt idx="7676">
                  <c:v>7.0128340404751617</c:v>
                </c:pt>
                <c:pt idx="7677">
                  <c:v>7.0133893862334311</c:v>
                </c:pt>
                <c:pt idx="7678">
                  <c:v>7.0139447319917005</c:v>
                </c:pt>
                <c:pt idx="7679">
                  <c:v>7.01450007774997</c:v>
                </c:pt>
                <c:pt idx="7680">
                  <c:v>7.0150554235082394</c:v>
                </c:pt>
                <c:pt idx="7681">
                  <c:v>7.0156107692665088</c:v>
                </c:pt>
                <c:pt idx="7682">
                  <c:v>7.0161661150247783</c:v>
                </c:pt>
                <c:pt idx="7683">
                  <c:v>7.0167214607830477</c:v>
                </c:pt>
                <c:pt idx="7684">
                  <c:v>7.0172768065413171</c:v>
                </c:pt>
                <c:pt idx="7685">
                  <c:v>7.0178321522995866</c:v>
                </c:pt>
                <c:pt idx="7686">
                  <c:v>7.018387498057856</c:v>
                </c:pt>
                <c:pt idx="7687">
                  <c:v>7.0189428438161254</c:v>
                </c:pt>
                <c:pt idx="7688">
                  <c:v>7.0194981895743949</c:v>
                </c:pt>
                <c:pt idx="7689">
                  <c:v>7.0200535353326643</c:v>
                </c:pt>
                <c:pt idx="7690">
                  <c:v>7.0206088810909337</c:v>
                </c:pt>
                <c:pt idx="7691">
                  <c:v>7.0211642268492032</c:v>
                </c:pt>
                <c:pt idx="7692">
                  <c:v>7.0217195726074726</c:v>
                </c:pt>
                <c:pt idx="7693">
                  <c:v>7.022274918365742</c:v>
                </c:pt>
                <c:pt idx="7694">
                  <c:v>7.0228302641240115</c:v>
                </c:pt>
                <c:pt idx="7695">
                  <c:v>7.0233856098822809</c:v>
                </c:pt>
                <c:pt idx="7696">
                  <c:v>7.0239409556405503</c:v>
                </c:pt>
                <c:pt idx="7697">
                  <c:v>7.0244963013988198</c:v>
                </c:pt>
                <c:pt idx="7698">
                  <c:v>7.0250516471570892</c:v>
                </c:pt>
                <c:pt idx="7699">
                  <c:v>7.0256069929153586</c:v>
                </c:pt>
                <c:pt idx="7700">
                  <c:v>7.026162338673628</c:v>
                </c:pt>
                <c:pt idx="7701">
                  <c:v>7.0267176844318975</c:v>
                </c:pt>
                <c:pt idx="7702">
                  <c:v>7.0272730301901669</c:v>
                </c:pt>
                <c:pt idx="7703">
                  <c:v>7.0278283759484363</c:v>
                </c:pt>
                <c:pt idx="7704">
                  <c:v>7.0283837217067058</c:v>
                </c:pt>
                <c:pt idx="7705">
                  <c:v>7.0289390674649752</c:v>
                </c:pt>
                <c:pt idx="7706">
                  <c:v>7.0294944132232446</c:v>
                </c:pt>
                <c:pt idx="7707">
                  <c:v>7.0300497589815141</c:v>
                </c:pt>
                <c:pt idx="7708">
                  <c:v>7.0306051047397835</c:v>
                </c:pt>
                <c:pt idx="7709">
                  <c:v>7.0311604504980529</c:v>
                </c:pt>
                <c:pt idx="7710">
                  <c:v>7.0317157962563224</c:v>
                </c:pt>
                <c:pt idx="7711">
                  <c:v>7.0322711420145918</c:v>
                </c:pt>
                <c:pt idx="7712">
                  <c:v>7.0328264877728612</c:v>
                </c:pt>
                <c:pt idx="7713">
                  <c:v>7.0333818335311307</c:v>
                </c:pt>
                <c:pt idx="7714">
                  <c:v>7.0339371792894001</c:v>
                </c:pt>
                <c:pt idx="7715">
                  <c:v>7.0344925250476695</c:v>
                </c:pt>
                <c:pt idx="7716">
                  <c:v>7.035047870805939</c:v>
                </c:pt>
                <c:pt idx="7717">
                  <c:v>7.0356032165642084</c:v>
                </c:pt>
                <c:pt idx="7718">
                  <c:v>7.0361585623224778</c:v>
                </c:pt>
                <c:pt idx="7719">
                  <c:v>7.0367139080807473</c:v>
                </c:pt>
                <c:pt idx="7720">
                  <c:v>7.0372692538390167</c:v>
                </c:pt>
                <c:pt idx="7721">
                  <c:v>7.0378245995972861</c:v>
                </c:pt>
                <c:pt idx="7722">
                  <c:v>7.0383799453555556</c:v>
                </c:pt>
                <c:pt idx="7723">
                  <c:v>7.038935291113825</c:v>
                </c:pt>
                <c:pt idx="7724">
                  <c:v>7.0394906368720944</c:v>
                </c:pt>
                <c:pt idx="7725">
                  <c:v>7.0400459826303639</c:v>
                </c:pt>
                <c:pt idx="7726">
                  <c:v>7.0406013283886333</c:v>
                </c:pt>
                <c:pt idx="7727">
                  <c:v>7.0411566741469027</c:v>
                </c:pt>
                <c:pt idx="7728">
                  <c:v>7.0417120199051721</c:v>
                </c:pt>
                <c:pt idx="7729">
                  <c:v>7.0422673656634416</c:v>
                </c:pt>
                <c:pt idx="7730">
                  <c:v>7.042822711421711</c:v>
                </c:pt>
                <c:pt idx="7731">
                  <c:v>7.0433780571799804</c:v>
                </c:pt>
                <c:pt idx="7732">
                  <c:v>7.0439334029382499</c:v>
                </c:pt>
                <c:pt idx="7733">
                  <c:v>7.0444887486965193</c:v>
                </c:pt>
                <c:pt idx="7734">
                  <c:v>7.0450440944547887</c:v>
                </c:pt>
                <c:pt idx="7735">
                  <c:v>7.0455994402130582</c:v>
                </c:pt>
                <c:pt idx="7736">
                  <c:v>7.0461547859713276</c:v>
                </c:pt>
                <c:pt idx="7737">
                  <c:v>7.046710131729597</c:v>
                </c:pt>
                <c:pt idx="7738">
                  <c:v>7.0472654774878665</c:v>
                </c:pt>
                <c:pt idx="7739">
                  <c:v>7.0478208232461359</c:v>
                </c:pt>
                <c:pt idx="7740">
                  <c:v>7.0483761690044053</c:v>
                </c:pt>
                <c:pt idx="7741">
                  <c:v>7.0489315147626748</c:v>
                </c:pt>
                <c:pt idx="7742">
                  <c:v>7.0494868605209442</c:v>
                </c:pt>
                <c:pt idx="7743">
                  <c:v>7.0500422062792136</c:v>
                </c:pt>
                <c:pt idx="7744">
                  <c:v>7.0505975520374831</c:v>
                </c:pt>
                <c:pt idx="7745">
                  <c:v>7.0511528977957525</c:v>
                </c:pt>
                <c:pt idx="7746">
                  <c:v>7.0517082435540219</c:v>
                </c:pt>
                <c:pt idx="7747">
                  <c:v>7.0522635893122914</c:v>
                </c:pt>
                <c:pt idx="7748">
                  <c:v>7.0528189350705608</c:v>
                </c:pt>
                <c:pt idx="7749">
                  <c:v>7.0533742808288302</c:v>
                </c:pt>
                <c:pt idx="7750">
                  <c:v>7.0539296265870997</c:v>
                </c:pt>
                <c:pt idx="7751">
                  <c:v>7.0544849723453691</c:v>
                </c:pt>
                <c:pt idx="7752">
                  <c:v>7.0550403181036385</c:v>
                </c:pt>
                <c:pt idx="7753">
                  <c:v>7.055595663861908</c:v>
                </c:pt>
                <c:pt idx="7754">
                  <c:v>7.0561510096201774</c:v>
                </c:pt>
                <c:pt idx="7755">
                  <c:v>7.0567063553784468</c:v>
                </c:pt>
                <c:pt idx="7756">
                  <c:v>7.0572617011367162</c:v>
                </c:pt>
                <c:pt idx="7757">
                  <c:v>7.0578170468949857</c:v>
                </c:pt>
                <c:pt idx="7758">
                  <c:v>7.0583723926532551</c:v>
                </c:pt>
                <c:pt idx="7759">
                  <c:v>7.0589277384115245</c:v>
                </c:pt>
                <c:pt idx="7760">
                  <c:v>7.059483084169794</c:v>
                </c:pt>
                <c:pt idx="7761">
                  <c:v>7.0600384299280634</c:v>
                </c:pt>
                <c:pt idx="7762">
                  <c:v>7.0605937756863328</c:v>
                </c:pt>
                <c:pt idx="7763">
                  <c:v>7.0611491214446023</c:v>
                </c:pt>
                <c:pt idx="7764">
                  <c:v>7.0617044672028717</c:v>
                </c:pt>
                <c:pt idx="7765">
                  <c:v>7.0622598129611411</c:v>
                </c:pt>
                <c:pt idx="7766">
                  <c:v>7.0628151587194106</c:v>
                </c:pt>
                <c:pt idx="7767">
                  <c:v>7.06337050447768</c:v>
                </c:pt>
                <c:pt idx="7768">
                  <c:v>7.0639258502359494</c:v>
                </c:pt>
                <c:pt idx="7769">
                  <c:v>7.0644811959942189</c:v>
                </c:pt>
                <c:pt idx="7770">
                  <c:v>7.0650365417524883</c:v>
                </c:pt>
                <c:pt idx="7771">
                  <c:v>7.0655918875107577</c:v>
                </c:pt>
                <c:pt idx="7772">
                  <c:v>7.0661472332690272</c:v>
                </c:pt>
                <c:pt idx="7773">
                  <c:v>7.0667025790272966</c:v>
                </c:pt>
                <c:pt idx="7774">
                  <c:v>7.067257924785566</c:v>
                </c:pt>
                <c:pt idx="7775">
                  <c:v>7.0678132705438355</c:v>
                </c:pt>
                <c:pt idx="7776">
                  <c:v>7.0683686163021049</c:v>
                </c:pt>
                <c:pt idx="7777">
                  <c:v>7.0689239620603743</c:v>
                </c:pt>
                <c:pt idx="7778">
                  <c:v>7.0694793078186438</c:v>
                </c:pt>
                <c:pt idx="7779">
                  <c:v>7.0700346535769132</c:v>
                </c:pt>
                <c:pt idx="7780">
                  <c:v>7.0705899993351826</c:v>
                </c:pt>
                <c:pt idx="7781">
                  <c:v>7.0711453450934521</c:v>
                </c:pt>
                <c:pt idx="7782">
                  <c:v>7.0717006908517215</c:v>
                </c:pt>
                <c:pt idx="7783">
                  <c:v>7.0722560366099909</c:v>
                </c:pt>
                <c:pt idx="7784">
                  <c:v>7.0728113823682603</c:v>
                </c:pt>
                <c:pt idx="7785">
                  <c:v>7.0733667281265298</c:v>
                </c:pt>
                <c:pt idx="7786">
                  <c:v>7.0739220738847992</c:v>
                </c:pt>
                <c:pt idx="7787">
                  <c:v>7.0744774196430686</c:v>
                </c:pt>
                <c:pt idx="7788">
                  <c:v>7.0750327654013381</c:v>
                </c:pt>
                <c:pt idx="7789">
                  <c:v>7.0755881111596075</c:v>
                </c:pt>
                <c:pt idx="7790">
                  <c:v>7.0761434569178769</c:v>
                </c:pt>
                <c:pt idx="7791">
                  <c:v>7.0766988026761464</c:v>
                </c:pt>
                <c:pt idx="7792">
                  <c:v>7.0772541484344158</c:v>
                </c:pt>
                <c:pt idx="7793">
                  <c:v>7.0778094941926852</c:v>
                </c:pt>
                <c:pt idx="7794">
                  <c:v>7.0783648399509547</c:v>
                </c:pt>
                <c:pt idx="7795">
                  <c:v>7.0789201857092241</c:v>
                </c:pt>
                <c:pt idx="7796">
                  <c:v>7.0794755314674935</c:v>
                </c:pt>
                <c:pt idx="7797">
                  <c:v>7.080030877225763</c:v>
                </c:pt>
                <c:pt idx="7798">
                  <c:v>7.0805862229840324</c:v>
                </c:pt>
                <c:pt idx="7799">
                  <c:v>7.0811415687423018</c:v>
                </c:pt>
                <c:pt idx="7800">
                  <c:v>7.0816969145005713</c:v>
                </c:pt>
                <c:pt idx="7801">
                  <c:v>7.0822522602588407</c:v>
                </c:pt>
                <c:pt idx="7802">
                  <c:v>7.0828076060171101</c:v>
                </c:pt>
                <c:pt idx="7803">
                  <c:v>7.0833629517753796</c:v>
                </c:pt>
                <c:pt idx="7804">
                  <c:v>7.083918297533649</c:v>
                </c:pt>
                <c:pt idx="7805">
                  <c:v>7.0844736432919184</c:v>
                </c:pt>
                <c:pt idx="7806">
                  <c:v>7.0850289890501879</c:v>
                </c:pt>
                <c:pt idx="7807">
                  <c:v>7.0855843348084573</c:v>
                </c:pt>
                <c:pt idx="7808">
                  <c:v>7.0861396805667267</c:v>
                </c:pt>
                <c:pt idx="7809">
                  <c:v>7.0866950263249961</c:v>
                </c:pt>
                <c:pt idx="7810">
                  <c:v>7.0872503720832656</c:v>
                </c:pt>
                <c:pt idx="7811">
                  <c:v>7.087805717841535</c:v>
                </c:pt>
                <c:pt idx="7812">
                  <c:v>7.0883610635998044</c:v>
                </c:pt>
                <c:pt idx="7813">
                  <c:v>7.0889164093580739</c:v>
                </c:pt>
                <c:pt idx="7814">
                  <c:v>7.0894717551163433</c:v>
                </c:pt>
                <c:pt idx="7815">
                  <c:v>7.0900271008746127</c:v>
                </c:pt>
                <c:pt idx="7816">
                  <c:v>7.0905824466328822</c:v>
                </c:pt>
                <c:pt idx="7817">
                  <c:v>7.0911377923911516</c:v>
                </c:pt>
                <c:pt idx="7818">
                  <c:v>7.091693138149421</c:v>
                </c:pt>
                <c:pt idx="7819">
                  <c:v>7.0922484839076905</c:v>
                </c:pt>
                <c:pt idx="7820">
                  <c:v>7.0928038296659599</c:v>
                </c:pt>
                <c:pt idx="7821">
                  <c:v>7.0933591754242293</c:v>
                </c:pt>
                <c:pt idx="7822">
                  <c:v>7.0939145211824988</c:v>
                </c:pt>
                <c:pt idx="7823">
                  <c:v>7.0944698669407682</c:v>
                </c:pt>
                <c:pt idx="7824">
                  <c:v>7.0950252126990376</c:v>
                </c:pt>
                <c:pt idx="7825">
                  <c:v>7.0955805584573071</c:v>
                </c:pt>
                <c:pt idx="7826">
                  <c:v>7.0961359042155765</c:v>
                </c:pt>
                <c:pt idx="7827">
                  <c:v>7.0966912499738459</c:v>
                </c:pt>
                <c:pt idx="7828">
                  <c:v>7.0972465957321154</c:v>
                </c:pt>
                <c:pt idx="7829">
                  <c:v>7.0978019414903848</c:v>
                </c:pt>
                <c:pt idx="7830">
                  <c:v>7.0983572872486542</c:v>
                </c:pt>
                <c:pt idx="7831">
                  <c:v>7.0989126330069237</c:v>
                </c:pt>
                <c:pt idx="7832">
                  <c:v>7.0994679787651931</c:v>
                </c:pt>
                <c:pt idx="7833">
                  <c:v>7.1000233245234625</c:v>
                </c:pt>
                <c:pt idx="7834">
                  <c:v>7.100578670281732</c:v>
                </c:pt>
                <c:pt idx="7835">
                  <c:v>7.1011340160400014</c:v>
                </c:pt>
                <c:pt idx="7836">
                  <c:v>7.1016893617982708</c:v>
                </c:pt>
                <c:pt idx="7837">
                  <c:v>7.1022447075565402</c:v>
                </c:pt>
                <c:pt idx="7838">
                  <c:v>7.1028000533148097</c:v>
                </c:pt>
                <c:pt idx="7839">
                  <c:v>7.1033553990730791</c:v>
                </c:pt>
                <c:pt idx="7840">
                  <c:v>7.1039107448313485</c:v>
                </c:pt>
                <c:pt idx="7841">
                  <c:v>7.104466090589618</c:v>
                </c:pt>
                <c:pt idx="7842">
                  <c:v>7.1050214363478874</c:v>
                </c:pt>
                <c:pt idx="7843">
                  <c:v>7.1055767821061568</c:v>
                </c:pt>
                <c:pt idx="7844">
                  <c:v>7.1061321278644263</c:v>
                </c:pt>
                <c:pt idx="7845">
                  <c:v>7.1066874736226957</c:v>
                </c:pt>
                <c:pt idx="7846">
                  <c:v>7.1072428193809651</c:v>
                </c:pt>
                <c:pt idx="7847">
                  <c:v>7.1077981651392346</c:v>
                </c:pt>
                <c:pt idx="7848">
                  <c:v>7.108353510897504</c:v>
                </c:pt>
                <c:pt idx="7849">
                  <c:v>7.1089088566557734</c:v>
                </c:pt>
                <c:pt idx="7850">
                  <c:v>7.1094642024140429</c:v>
                </c:pt>
                <c:pt idx="7851">
                  <c:v>7.1100195481723123</c:v>
                </c:pt>
                <c:pt idx="7852">
                  <c:v>7.1105748939305817</c:v>
                </c:pt>
                <c:pt idx="7853">
                  <c:v>7.1111302396888512</c:v>
                </c:pt>
                <c:pt idx="7854">
                  <c:v>7.1116855854471206</c:v>
                </c:pt>
                <c:pt idx="7855">
                  <c:v>7.11224093120539</c:v>
                </c:pt>
                <c:pt idx="7856">
                  <c:v>7.1127962769636595</c:v>
                </c:pt>
                <c:pt idx="7857">
                  <c:v>7.1133516227219289</c:v>
                </c:pt>
                <c:pt idx="7858">
                  <c:v>7.1139069684801983</c:v>
                </c:pt>
                <c:pt idx="7859">
                  <c:v>7.1144623142384678</c:v>
                </c:pt>
                <c:pt idx="7860">
                  <c:v>7.1150176599967372</c:v>
                </c:pt>
                <c:pt idx="7861">
                  <c:v>7.1155730057550066</c:v>
                </c:pt>
                <c:pt idx="7862">
                  <c:v>7.1161283515132761</c:v>
                </c:pt>
                <c:pt idx="7863">
                  <c:v>7.1166836972715455</c:v>
                </c:pt>
                <c:pt idx="7864">
                  <c:v>7.1172390430298149</c:v>
                </c:pt>
                <c:pt idx="7865">
                  <c:v>7.1177943887880843</c:v>
                </c:pt>
                <c:pt idx="7866">
                  <c:v>7.1183497345463538</c:v>
                </c:pt>
                <c:pt idx="7867">
                  <c:v>7.1189050803046232</c:v>
                </c:pt>
                <c:pt idx="7868">
                  <c:v>7.1194604260628926</c:v>
                </c:pt>
                <c:pt idx="7869">
                  <c:v>7.1200157718211621</c:v>
                </c:pt>
                <c:pt idx="7870">
                  <c:v>7.1205711175794315</c:v>
                </c:pt>
                <c:pt idx="7871">
                  <c:v>7.1211264633377009</c:v>
                </c:pt>
                <c:pt idx="7872">
                  <c:v>7.1216818090959704</c:v>
                </c:pt>
                <c:pt idx="7873">
                  <c:v>7.1222371548542398</c:v>
                </c:pt>
                <c:pt idx="7874">
                  <c:v>7.1227925006125092</c:v>
                </c:pt>
                <c:pt idx="7875">
                  <c:v>7.1233478463707787</c:v>
                </c:pt>
                <c:pt idx="7876">
                  <c:v>7.1239031921290481</c:v>
                </c:pt>
                <c:pt idx="7877">
                  <c:v>7.1244585378873175</c:v>
                </c:pt>
                <c:pt idx="7878">
                  <c:v>7.125013883645587</c:v>
                </c:pt>
                <c:pt idx="7879">
                  <c:v>7.1255692294038564</c:v>
                </c:pt>
                <c:pt idx="7880">
                  <c:v>7.1261245751621258</c:v>
                </c:pt>
                <c:pt idx="7881">
                  <c:v>7.1266799209203953</c:v>
                </c:pt>
                <c:pt idx="7882">
                  <c:v>7.1272352666786647</c:v>
                </c:pt>
                <c:pt idx="7883">
                  <c:v>7.1277906124369341</c:v>
                </c:pt>
                <c:pt idx="7884">
                  <c:v>7.1283459581952036</c:v>
                </c:pt>
                <c:pt idx="7885">
                  <c:v>7.128901303953473</c:v>
                </c:pt>
                <c:pt idx="7886">
                  <c:v>7.1294566497117424</c:v>
                </c:pt>
                <c:pt idx="7887">
                  <c:v>7.1300119954700119</c:v>
                </c:pt>
                <c:pt idx="7888">
                  <c:v>7.1305673412282813</c:v>
                </c:pt>
                <c:pt idx="7889">
                  <c:v>7.1311226869865507</c:v>
                </c:pt>
                <c:pt idx="7890">
                  <c:v>7.1316780327448202</c:v>
                </c:pt>
                <c:pt idx="7891">
                  <c:v>7.1322333785030896</c:v>
                </c:pt>
                <c:pt idx="7892">
                  <c:v>7.132788724261359</c:v>
                </c:pt>
                <c:pt idx="7893">
                  <c:v>7.1333440700196284</c:v>
                </c:pt>
                <c:pt idx="7894">
                  <c:v>7.1338994157778979</c:v>
                </c:pt>
                <c:pt idx="7895">
                  <c:v>7.1344547615361673</c:v>
                </c:pt>
                <c:pt idx="7896">
                  <c:v>7.1350101072944367</c:v>
                </c:pt>
                <c:pt idx="7897">
                  <c:v>7.1355654530527062</c:v>
                </c:pt>
                <c:pt idx="7898">
                  <c:v>7.1361207988109756</c:v>
                </c:pt>
                <c:pt idx="7899">
                  <c:v>7.136676144569245</c:v>
                </c:pt>
                <c:pt idx="7900">
                  <c:v>7.1372314903275145</c:v>
                </c:pt>
                <c:pt idx="7901">
                  <c:v>7.1377868360857839</c:v>
                </c:pt>
                <c:pt idx="7902">
                  <c:v>7.1383421818440533</c:v>
                </c:pt>
                <c:pt idx="7903">
                  <c:v>7.1388975276023228</c:v>
                </c:pt>
                <c:pt idx="7904">
                  <c:v>7.1394528733605922</c:v>
                </c:pt>
                <c:pt idx="7905">
                  <c:v>7.1400082191188616</c:v>
                </c:pt>
                <c:pt idx="7906">
                  <c:v>7.1405635648771311</c:v>
                </c:pt>
                <c:pt idx="7907">
                  <c:v>7.1411189106354005</c:v>
                </c:pt>
                <c:pt idx="7908">
                  <c:v>7.1416742563936699</c:v>
                </c:pt>
                <c:pt idx="7909">
                  <c:v>7.1422296021519394</c:v>
                </c:pt>
                <c:pt idx="7910">
                  <c:v>7.1427849479102088</c:v>
                </c:pt>
                <c:pt idx="7911">
                  <c:v>7.1433402936684782</c:v>
                </c:pt>
                <c:pt idx="7912">
                  <c:v>7.1438956394267477</c:v>
                </c:pt>
                <c:pt idx="7913">
                  <c:v>7.1444509851850171</c:v>
                </c:pt>
                <c:pt idx="7914">
                  <c:v>7.1450063309432865</c:v>
                </c:pt>
                <c:pt idx="7915">
                  <c:v>7.145561676701556</c:v>
                </c:pt>
                <c:pt idx="7916">
                  <c:v>7.1461170224598254</c:v>
                </c:pt>
                <c:pt idx="7917">
                  <c:v>7.1466723682180948</c:v>
                </c:pt>
                <c:pt idx="7918">
                  <c:v>7.1472277139763642</c:v>
                </c:pt>
                <c:pt idx="7919">
                  <c:v>7.1477830597346337</c:v>
                </c:pt>
                <c:pt idx="7920">
                  <c:v>7.1483384054929031</c:v>
                </c:pt>
                <c:pt idx="7921">
                  <c:v>7.1488937512511725</c:v>
                </c:pt>
                <c:pt idx="7922">
                  <c:v>7.149449097009442</c:v>
                </c:pt>
                <c:pt idx="7923">
                  <c:v>7.1500044427677114</c:v>
                </c:pt>
                <c:pt idx="7924">
                  <c:v>7.1505597885259808</c:v>
                </c:pt>
                <c:pt idx="7925">
                  <c:v>7.1511151342842503</c:v>
                </c:pt>
                <c:pt idx="7926">
                  <c:v>7.1516704800425197</c:v>
                </c:pt>
                <c:pt idx="7927">
                  <c:v>7.1522258258007891</c:v>
                </c:pt>
                <c:pt idx="7928">
                  <c:v>7.1527811715590586</c:v>
                </c:pt>
                <c:pt idx="7929">
                  <c:v>7.153336517317328</c:v>
                </c:pt>
                <c:pt idx="7930">
                  <c:v>7.1538918630755974</c:v>
                </c:pt>
                <c:pt idx="7931">
                  <c:v>7.1544472088338669</c:v>
                </c:pt>
                <c:pt idx="7932">
                  <c:v>7.1550025545921363</c:v>
                </c:pt>
                <c:pt idx="7933">
                  <c:v>7.1555579003504057</c:v>
                </c:pt>
                <c:pt idx="7934">
                  <c:v>7.1561132461086752</c:v>
                </c:pt>
                <c:pt idx="7935">
                  <c:v>7.1566685918669446</c:v>
                </c:pt>
                <c:pt idx="7936">
                  <c:v>7.157223937625214</c:v>
                </c:pt>
                <c:pt idx="7937">
                  <c:v>7.1577792833834835</c:v>
                </c:pt>
                <c:pt idx="7938">
                  <c:v>7.1583346291417529</c:v>
                </c:pt>
                <c:pt idx="7939">
                  <c:v>7.1588899749000223</c:v>
                </c:pt>
                <c:pt idx="7940">
                  <c:v>7.1594453206582918</c:v>
                </c:pt>
                <c:pt idx="7941">
                  <c:v>7.1600006664165612</c:v>
                </c:pt>
                <c:pt idx="7942">
                  <c:v>7.1605560121748306</c:v>
                </c:pt>
                <c:pt idx="7943">
                  <c:v>7.1611113579331001</c:v>
                </c:pt>
                <c:pt idx="7944">
                  <c:v>7.1616667036913695</c:v>
                </c:pt>
                <c:pt idx="7945">
                  <c:v>7.1622220494496389</c:v>
                </c:pt>
                <c:pt idx="7946">
                  <c:v>7.1627773952079083</c:v>
                </c:pt>
                <c:pt idx="7947">
                  <c:v>7.1633327409661778</c:v>
                </c:pt>
                <c:pt idx="7948">
                  <c:v>7.1638880867244472</c:v>
                </c:pt>
                <c:pt idx="7949">
                  <c:v>7.1644434324827166</c:v>
                </c:pt>
                <c:pt idx="7950">
                  <c:v>7.1649987782409861</c:v>
                </c:pt>
                <c:pt idx="7951">
                  <c:v>7.1655541239992555</c:v>
                </c:pt>
                <c:pt idx="7952">
                  <c:v>7.1661094697575249</c:v>
                </c:pt>
                <c:pt idx="7953">
                  <c:v>7.1666648155157944</c:v>
                </c:pt>
                <c:pt idx="7954">
                  <c:v>7.1672201612740638</c:v>
                </c:pt>
                <c:pt idx="7955">
                  <c:v>7.1677755070323332</c:v>
                </c:pt>
                <c:pt idx="7956">
                  <c:v>7.1683308527906027</c:v>
                </c:pt>
                <c:pt idx="7957">
                  <c:v>7.1688861985488721</c:v>
                </c:pt>
                <c:pt idx="7958">
                  <c:v>7.1694415443071415</c:v>
                </c:pt>
                <c:pt idx="7959">
                  <c:v>7.169996890065411</c:v>
                </c:pt>
                <c:pt idx="7960">
                  <c:v>7.1705522358236804</c:v>
                </c:pt>
                <c:pt idx="7961">
                  <c:v>7.1711075815819498</c:v>
                </c:pt>
                <c:pt idx="7962">
                  <c:v>7.1716629273402193</c:v>
                </c:pt>
                <c:pt idx="7963">
                  <c:v>7.1722182730984887</c:v>
                </c:pt>
                <c:pt idx="7964">
                  <c:v>7.1727736188567581</c:v>
                </c:pt>
                <c:pt idx="7965">
                  <c:v>7.1733289646150276</c:v>
                </c:pt>
                <c:pt idx="7966">
                  <c:v>7.173884310373297</c:v>
                </c:pt>
                <c:pt idx="7967">
                  <c:v>7.1744396561315664</c:v>
                </c:pt>
                <c:pt idx="7968">
                  <c:v>7.1749950018898359</c:v>
                </c:pt>
                <c:pt idx="7969">
                  <c:v>7.1755503476481053</c:v>
                </c:pt>
                <c:pt idx="7970">
                  <c:v>7.1761056934063747</c:v>
                </c:pt>
                <c:pt idx="7971">
                  <c:v>7.1766610391646442</c:v>
                </c:pt>
                <c:pt idx="7972">
                  <c:v>7.1772163849229136</c:v>
                </c:pt>
                <c:pt idx="7973">
                  <c:v>7.177771730681183</c:v>
                </c:pt>
                <c:pt idx="7974">
                  <c:v>7.1783270764394524</c:v>
                </c:pt>
                <c:pt idx="7975">
                  <c:v>7.1788824221977219</c:v>
                </c:pt>
                <c:pt idx="7976">
                  <c:v>7.1794377679559913</c:v>
                </c:pt>
                <c:pt idx="7977">
                  <c:v>7.1799931137142607</c:v>
                </c:pt>
                <c:pt idx="7978">
                  <c:v>7.1805484594725302</c:v>
                </c:pt>
                <c:pt idx="7979">
                  <c:v>7.1811038052307996</c:v>
                </c:pt>
                <c:pt idx="7980">
                  <c:v>7.181659150989069</c:v>
                </c:pt>
                <c:pt idx="7981">
                  <c:v>7.1822144967473385</c:v>
                </c:pt>
                <c:pt idx="7982">
                  <c:v>7.1827698425056079</c:v>
                </c:pt>
                <c:pt idx="7983">
                  <c:v>7.1833251882638773</c:v>
                </c:pt>
                <c:pt idx="7984">
                  <c:v>7.1838805340221468</c:v>
                </c:pt>
                <c:pt idx="7985">
                  <c:v>7.1844358797804162</c:v>
                </c:pt>
                <c:pt idx="7986">
                  <c:v>7.1849912255386856</c:v>
                </c:pt>
                <c:pt idx="7987">
                  <c:v>7.1855465712969551</c:v>
                </c:pt>
                <c:pt idx="7988">
                  <c:v>7.1861019170552245</c:v>
                </c:pt>
                <c:pt idx="7989">
                  <c:v>7.1866572628134939</c:v>
                </c:pt>
                <c:pt idx="7990">
                  <c:v>7.1872126085717634</c:v>
                </c:pt>
                <c:pt idx="7991">
                  <c:v>7.1877679543300328</c:v>
                </c:pt>
                <c:pt idx="7992">
                  <c:v>7.1883233000883022</c:v>
                </c:pt>
                <c:pt idx="7993">
                  <c:v>7.1888786458465717</c:v>
                </c:pt>
                <c:pt idx="7994">
                  <c:v>7.1894339916048411</c:v>
                </c:pt>
                <c:pt idx="7995">
                  <c:v>7.1899893373631105</c:v>
                </c:pt>
                <c:pt idx="7996">
                  <c:v>7.19054468312138</c:v>
                </c:pt>
                <c:pt idx="7997">
                  <c:v>7.1911000288796494</c:v>
                </c:pt>
                <c:pt idx="7998">
                  <c:v>7.1916553746379188</c:v>
                </c:pt>
                <c:pt idx="7999">
                  <c:v>7.1922107203961883</c:v>
                </c:pt>
                <c:pt idx="8000">
                  <c:v>7.1927660661544577</c:v>
                </c:pt>
                <c:pt idx="8001">
                  <c:v>7.1933214119127271</c:v>
                </c:pt>
                <c:pt idx="8002">
                  <c:v>7.1938767576709965</c:v>
                </c:pt>
                <c:pt idx="8003">
                  <c:v>7.194432103429266</c:v>
                </c:pt>
                <c:pt idx="8004">
                  <c:v>7.1949874491875354</c:v>
                </c:pt>
                <c:pt idx="8005">
                  <c:v>7.1955427949458048</c:v>
                </c:pt>
                <c:pt idx="8006">
                  <c:v>7.1960981407040743</c:v>
                </c:pt>
                <c:pt idx="8007">
                  <c:v>7.1966534864623437</c:v>
                </c:pt>
                <c:pt idx="8008">
                  <c:v>7.1972088322206131</c:v>
                </c:pt>
                <c:pt idx="8009">
                  <c:v>7.1977641779788826</c:v>
                </c:pt>
                <c:pt idx="8010">
                  <c:v>7.198319523737152</c:v>
                </c:pt>
                <c:pt idx="8011">
                  <c:v>7.1988748694954214</c:v>
                </c:pt>
                <c:pt idx="8012">
                  <c:v>7.1994302152536909</c:v>
                </c:pt>
                <c:pt idx="8013">
                  <c:v>7.1999855610119603</c:v>
                </c:pt>
                <c:pt idx="8014">
                  <c:v>7.2005409067702297</c:v>
                </c:pt>
                <c:pt idx="8015">
                  <c:v>7.2010962525284992</c:v>
                </c:pt>
                <c:pt idx="8016">
                  <c:v>7.2016515982867686</c:v>
                </c:pt>
                <c:pt idx="8017">
                  <c:v>7.202206944045038</c:v>
                </c:pt>
                <c:pt idx="8018">
                  <c:v>7.2027622898033075</c:v>
                </c:pt>
                <c:pt idx="8019">
                  <c:v>7.2033176355615769</c:v>
                </c:pt>
                <c:pt idx="8020">
                  <c:v>7.2038729813198463</c:v>
                </c:pt>
                <c:pt idx="8021">
                  <c:v>7.2044283270781158</c:v>
                </c:pt>
                <c:pt idx="8022">
                  <c:v>7.2049836728363852</c:v>
                </c:pt>
                <c:pt idx="8023">
                  <c:v>7.2055390185946546</c:v>
                </c:pt>
                <c:pt idx="8024">
                  <c:v>7.2060943643529241</c:v>
                </c:pt>
                <c:pt idx="8025">
                  <c:v>7.2066497101111935</c:v>
                </c:pt>
                <c:pt idx="8026">
                  <c:v>7.2072050558694629</c:v>
                </c:pt>
                <c:pt idx="8027">
                  <c:v>7.2077604016277323</c:v>
                </c:pt>
                <c:pt idx="8028">
                  <c:v>7.2083157473860018</c:v>
                </c:pt>
                <c:pt idx="8029">
                  <c:v>7.2088710931442712</c:v>
                </c:pt>
                <c:pt idx="8030">
                  <c:v>7.2094264389025406</c:v>
                </c:pt>
                <c:pt idx="8031">
                  <c:v>7.2099817846608101</c:v>
                </c:pt>
                <c:pt idx="8032">
                  <c:v>7.2105371304190795</c:v>
                </c:pt>
                <c:pt idx="8033">
                  <c:v>7.2110924761773489</c:v>
                </c:pt>
                <c:pt idx="8034">
                  <c:v>7.2116478219356184</c:v>
                </c:pt>
                <c:pt idx="8035">
                  <c:v>7.2122031676938878</c:v>
                </c:pt>
                <c:pt idx="8036">
                  <c:v>7.2127585134521572</c:v>
                </c:pt>
                <c:pt idx="8037">
                  <c:v>7.2133138592104267</c:v>
                </c:pt>
                <c:pt idx="8038">
                  <c:v>7.2138692049686961</c:v>
                </c:pt>
                <c:pt idx="8039">
                  <c:v>7.2144245507269655</c:v>
                </c:pt>
                <c:pt idx="8040">
                  <c:v>7.214979896485235</c:v>
                </c:pt>
                <c:pt idx="8041">
                  <c:v>7.2155352422435044</c:v>
                </c:pt>
                <c:pt idx="8042">
                  <c:v>7.2160905880017738</c:v>
                </c:pt>
                <c:pt idx="8043">
                  <c:v>7.2166459337600433</c:v>
                </c:pt>
                <c:pt idx="8044">
                  <c:v>7.2172012795183127</c:v>
                </c:pt>
                <c:pt idx="8045">
                  <c:v>7.2177566252765821</c:v>
                </c:pt>
                <c:pt idx="8046">
                  <c:v>7.2183119710348516</c:v>
                </c:pt>
                <c:pt idx="8047">
                  <c:v>7.218867316793121</c:v>
                </c:pt>
                <c:pt idx="8048">
                  <c:v>7.2194226625513904</c:v>
                </c:pt>
                <c:pt idx="8049">
                  <c:v>7.2199780083096599</c:v>
                </c:pt>
                <c:pt idx="8050">
                  <c:v>7.2205333540679293</c:v>
                </c:pt>
                <c:pt idx="8051">
                  <c:v>7.2210886998261987</c:v>
                </c:pt>
                <c:pt idx="8052">
                  <c:v>7.2216440455844682</c:v>
                </c:pt>
                <c:pt idx="8053">
                  <c:v>7.2221993913427376</c:v>
                </c:pt>
                <c:pt idx="8054">
                  <c:v>7.222754737101007</c:v>
                </c:pt>
                <c:pt idx="8055">
                  <c:v>7.2233100828592764</c:v>
                </c:pt>
                <c:pt idx="8056">
                  <c:v>7.2238654286175459</c:v>
                </c:pt>
                <c:pt idx="8057">
                  <c:v>7.2244207743758153</c:v>
                </c:pt>
                <c:pt idx="8058">
                  <c:v>7.2249761201340847</c:v>
                </c:pt>
                <c:pt idx="8059">
                  <c:v>7.2255314658923542</c:v>
                </c:pt>
                <c:pt idx="8060">
                  <c:v>7.2260868116506236</c:v>
                </c:pt>
                <c:pt idx="8061">
                  <c:v>7.226642157408893</c:v>
                </c:pt>
                <c:pt idx="8062">
                  <c:v>7.2271975031671625</c:v>
                </c:pt>
                <c:pt idx="8063">
                  <c:v>7.2277528489254319</c:v>
                </c:pt>
                <c:pt idx="8064">
                  <c:v>7.2283081946837013</c:v>
                </c:pt>
                <c:pt idx="8065">
                  <c:v>7.2288635404419708</c:v>
                </c:pt>
                <c:pt idx="8066">
                  <c:v>7.2294188862002402</c:v>
                </c:pt>
                <c:pt idx="8067">
                  <c:v>7.2299742319585096</c:v>
                </c:pt>
                <c:pt idx="8068">
                  <c:v>7.2305295777167791</c:v>
                </c:pt>
                <c:pt idx="8069">
                  <c:v>7.2310849234750485</c:v>
                </c:pt>
                <c:pt idx="8070">
                  <c:v>7.2316402692333179</c:v>
                </c:pt>
                <c:pt idx="8071">
                  <c:v>7.2321956149915874</c:v>
                </c:pt>
                <c:pt idx="8072">
                  <c:v>7.2327509607498568</c:v>
                </c:pt>
                <c:pt idx="8073">
                  <c:v>7.2333063065081262</c:v>
                </c:pt>
                <c:pt idx="8074">
                  <c:v>7.2338616522663957</c:v>
                </c:pt>
                <c:pt idx="8075">
                  <c:v>7.2344169980246651</c:v>
                </c:pt>
                <c:pt idx="8076">
                  <c:v>7.2349723437829345</c:v>
                </c:pt>
                <c:pt idx="8077">
                  <c:v>7.235527689541204</c:v>
                </c:pt>
                <c:pt idx="8078">
                  <c:v>7.2360830352994734</c:v>
                </c:pt>
                <c:pt idx="8079">
                  <c:v>7.2366383810577428</c:v>
                </c:pt>
                <c:pt idx="8080">
                  <c:v>7.2371937268160123</c:v>
                </c:pt>
                <c:pt idx="8081">
                  <c:v>7.2377490725742817</c:v>
                </c:pt>
                <c:pt idx="8082">
                  <c:v>7.2383044183325511</c:v>
                </c:pt>
                <c:pt idx="8083">
                  <c:v>7.2388597640908205</c:v>
                </c:pt>
                <c:pt idx="8084">
                  <c:v>7.23941510984909</c:v>
                </c:pt>
                <c:pt idx="8085">
                  <c:v>7.2399704556073594</c:v>
                </c:pt>
                <c:pt idx="8086">
                  <c:v>7.2405258013656288</c:v>
                </c:pt>
                <c:pt idx="8087">
                  <c:v>7.2410811471238983</c:v>
                </c:pt>
                <c:pt idx="8088">
                  <c:v>7.2416364928821677</c:v>
                </c:pt>
                <c:pt idx="8089">
                  <c:v>7.2421918386404371</c:v>
                </c:pt>
                <c:pt idx="8090">
                  <c:v>7.2427471843987066</c:v>
                </c:pt>
                <c:pt idx="8091">
                  <c:v>7.243302530156976</c:v>
                </c:pt>
                <c:pt idx="8092">
                  <c:v>7.2438578759152454</c:v>
                </c:pt>
                <c:pt idx="8093">
                  <c:v>7.2444132216735149</c:v>
                </c:pt>
                <c:pt idx="8094">
                  <c:v>7.2449685674317843</c:v>
                </c:pt>
                <c:pt idx="8095">
                  <c:v>7.2455239131900537</c:v>
                </c:pt>
                <c:pt idx="8096">
                  <c:v>7.2460792589483232</c:v>
                </c:pt>
                <c:pt idx="8097">
                  <c:v>7.2466346047065926</c:v>
                </c:pt>
                <c:pt idx="8098">
                  <c:v>7.247189950464862</c:v>
                </c:pt>
                <c:pt idx="8099">
                  <c:v>7.2477452962231315</c:v>
                </c:pt>
                <c:pt idx="8100">
                  <c:v>7.2483006419814009</c:v>
                </c:pt>
                <c:pt idx="8101">
                  <c:v>7.2488559877396703</c:v>
                </c:pt>
                <c:pt idx="8102">
                  <c:v>7.2494113334979398</c:v>
                </c:pt>
                <c:pt idx="8103">
                  <c:v>7.2499666792562092</c:v>
                </c:pt>
                <c:pt idx="8104">
                  <c:v>7.2505220250144786</c:v>
                </c:pt>
                <c:pt idx="8105">
                  <c:v>7.2510773707727481</c:v>
                </c:pt>
                <c:pt idx="8106">
                  <c:v>7.2516327165310175</c:v>
                </c:pt>
                <c:pt idx="8107">
                  <c:v>7.2521880622892869</c:v>
                </c:pt>
                <c:pt idx="8108">
                  <c:v>7.2527434080475564</c:v>
                </c:pt>
                <c:pt idx="8109">
                  <c:v>7.2532987538058258</c:v>
                </c:pt>
                <c:pt idx="8110">
                  <c:v>7.2538540995640952</c:v>
                </c:pt>
                <c:pt idx="8111">
                  <c:v>7.2544094453223646</c:v>
                </c:pt>
                <c:pt idx="8112">
                  <c:v>7.2549647910806341</c:v>
                </c:pt>
                <c:pt idx="8113">
                  <c:v>7.2555201368389035</c:v>
                </c:pt>
                <c:pt idx="8114">
                  <c:v>7.2560754825971729</c:v>
                </c:pt>
                <c:pt idx="8115">
                  <c:v>7.2566308283554424</c:v>
                </c:pt>
                <c:pt idx="8116">
                  <c:v>7.2571861741137118</c:v>
                </c:pt>
                <c:pt idx="8117">
                  <c:v>7.2577415198719812</c:v>
                </c:pt>
                <c:pt idx="8118">
                  <c:v>7.2582968656302507</c:v>
                </c:pt>
                <c:pt idx="8119">
                  <c:v>7.2588522113885201</c:v>
                </c:pt>
                <c:pt idx="8120">
                  <c:v>7.2594075571467895</c:v>
                </c:pt>
                <c:pt idx="8121">
                  <c:v>7.259962902905059</c:v>
                </c:pt>
                <c:pt idx="8122">
                  <c:v>7.2605182486633284</c:v>
                </c:pt>
                <c:pt idx="8123">
                  <c:v>7.2610735944215978</c:v>
                </c:pt>
                <c:pt idx="8124">
                  <c:v>7.2616289401798673</c:v>
                </c:pt>
                <c:pt idx="8125">
                  <c:v>7.2621842859381367</c:v>
                </c:pt>
                <c:pt idx="8126">
                  <c:v>7.2627396316964061</c:v>
                </c:pt>
                <c:pt idx="8127">
                  <c:v>7.2632949774546756</c:v>
                </c:pt>
                <c:pt idx="8128">
                  <c:v>7.263850323212945</c:v>
                </c:pt>
                <c:pt idx="8129">
                  <c:v>7.2644056689712144</c:v>
                </c:pt>
                <c:pt idx="8130">
                  <c:v>7.2649610147294839</c:v>
                </c:pt>
                <c:pt idx="8131">
                  <c:v>7.2655163604877533</c:v>
                </c:pt>
                <c:pt idx="8132">
                  <c:v>7.2660717062460227</c:v>
                </c:pt>
                <c:pt idx="8133">
                  <c:v>7.2666270520042922</c:v>
                </c:pt>
                <c:pt idx="8134">
                  <c:v>7.2671823977625616</c:v>
                </c:pt>
                <c:pt idx="8135">
                  <c:v>7.267737743520831</c:v>
                </c:pt>
                <c:pt idx="8136">
                  <c:v>7.2682930892791004</c:v>
                </c:pt>
                <c:pt idx="8137">
                  <c:v>7.2688484350373699</c:v>
                </c:pt>
                <c:pt idx="8138">
                  <c:v>7.2694037807956393</c:v>
                </c:pt>
                <c:pt idx="8139">
                  <c:v>7.2699591265539087</c:v>
                </c:pt>
                <c:pt idx="8140">
                  <c:v>7.2705144723121782</c:v>
                </c:pt>
                <c:pt idx="8141">
                  <c:v>7.2710698180704476</c:v>
                </c:pt>
                <c:pt idx="8142">
                  <c:v>7.271625163828717</c:v>
                </c:pt>
                <c:pt idx="8143">
                  <c:v>7.2721805095869865</c:v>
                </c:pt>
                <c:pt idx="8144">
                  <c:v>7.2727358553452559</c:v>
                </c:pt>
                <c:pt idx="8145">
                  <c:v>7.2732912011035253</c:v>
                </c:pt>
                <c:pt idx="8146">
                  <c:v>7.2738465468617948</c:v>
                </c:pt>
                <c:pt idx="8147">
                  <c:v>7.2744018926200642</c:v>
                </c:pt>
                <c:pt idx="8148">
                  <c:v>7.2749572383783336</c:v>
                </c:pt>
                <c:pt idx="8149">
                  <c:v>7.2755125841366031</c:v>
                </c:pt>
                <c:pt idx="8150">
                  <c:v>7.2760679298948725</c:v>
                </c:pt>
                <c:pt idx="8151">
                  <c:v>7.2766232756531419</c:v>
                </c:pt>
                <c:pt idx="8152">
                  <c:v>7.2771786214114114</c:v>
                </c:pt>
                <c:pt idx="8153">
                  <c:v>7.2777339671696808</c:v>
                </c:pt>
                <c:pt idx="8154">
                  <c:v>7.2782893129279502</c:v>
                </c:pt>
                <c:pt idx="8155">
                  <c:v>7.2788446586862197</c:v>
                </c:pt>
                <c:pt idx="8156">
                  <c:v>7.2794000044444891</c:v>
                </c:pt>
                <c:pt idx="8157">
                  <c:v>7.2799553502027585</c:v>
                </c:pt>
                <c:pt idx="8158">
                  <c:v>7.280510695961028</c:v>
                </c:pt>
                <c:pt idx="8159">
                  <c:v>7.2810660417192974</c:v>
                </c:pt>
                <c:pt idx="8160">
                  <c:v>7.2816213874775668</c:v>
                </c:pt>
                <c:pt idx="8161">
                  <c:v>7.2821767332358363</c:v>
                </c:pt>
                <c:pt idx="8162">
                  <c:v>7.2827320789941057</c:v>
                </c:pt>
                <c:pt idx="8163">
                  <c:v>7.2832874247523751</c:v>
                </c:pt>
                <c:pt idx="8164">
                  <c:v>7.2838427705106445</c:v>
                </c:pt>
                <c:pt idx="8165">
                  <c:v>7.284398116268914</c:v>
                </c:pt>
                <c:pt idx="8166">
                  <c:v>7.2849534620271834</c:v>
                </c:pt>
                <c:pt idx="8167">
                  <c:v>7.2855088077854528</c:v>
                </c:pt>
                <c:pt idx="8168">
                  <c:v>7.2860641535437223</c:v>
                </c:pt>
                <c:pt idx="8169">
                  <c:v>7.2866194993019917</c:v>
                </c:pt>
                <c:pt idx="8170">
                  <c:v>7.2871748450602611</c:v>
                </c:pt>
                <c:pt idx="8171">
                  <c:v>7.2877301908185306</c:v>
                </c:pt>
                <c:pt idx="8172">
                  <c:v>7.2882855365768</c:v>
                </c:pt>
                <c:pt idx="8173">
                  <c:v>7.2888408823350694</c:v>
                </c:pt>
                <c:pt idx="8174">
                  <c:v>7.2893962280933389</c:v>
                </c:pt>
                <c:pt idx="8175">
                  <c:v>7.2899515738516083</c:v>
                </c:pt>
                <c:pt idx="8176">
                  <c:v>7.2905069196098777</c:v>
                </c:pt>
                <c:pt idx="8177">
                  <c:v>7.2910622653681472</c:v>
                </c:pt>
                <c:pt idx="8178">
                  <c:v>7.2916176111264166</c:v>
                </c:pt>
                <c:pt idx="8179">
                  <c:v>7.292172956884686</c:v>
                </c:pt>
                <c:pt idx="8180">
                  <c:v>7.2927283026429555</c:v>
                </c:pt>
                <c:pt idx="8181">
                  <c:v>7.2932836484012249</c:v>
                </c:pt>
                <c:pt idx="8182">
                  <c:v>7.2938389941594943</c:v>
                </c:pt>
                <c:pt idx="8183">
                  <c:v>7.2943943399177638</c:v>
                </c:pt>
                <c:pt idx="8184">
                  <c:v>7.2949496856760332</c:v>
                </c:pt>
                <c:pt idx="8185">
                  <c:v>7.2955050314343026</c:v>
                </c:pt>
                <c:pt idx="8186">
                  <c:v>7.2960603771925721</c:v>
                </c:pt>
                <c:pt idx="8187">
                  <c:v>7.2966157229508415</c:v>
                </c:pt>
                <c:pt idx="8188">
                  <c:v>7.2971710687091109</c:v>
                </c:pt>
                <c:pt idx="8189">
                  <c:v>7.2977264144673804</c:v>
                </c:pt>
                <c:pt idx="8190">
                  <c:v>7.2982817602256498</c:v>
                </c:pt>
                <c:pt idx="8191">
                  <c:v>7.2988371059839192</c:v>
                </c:pt>
                <c:pt idx="8192">
                  <c:v>7.2993924517421886</c:v>
                </c:pt>
                <c:pt idx="8193">
                  <c:v>7.2999477975004581</c:v>
                </c:pt>
                <c:pt idx="8194">
                  <c:v>7.3005031432587275</c:v>
                </c:pt>
                <c:pt idx="8195">
                  <c:v>7.3010584890169969</c:v>
                </c:pt>
                <c:pt idx="8196">
                  <c:v>7.3016138347752664</c:v>
                </c:pt>
                <c:pt idx="8197">
                  <c:v>7.3021691805335358</c:v>
                </c:pt>
                <c:pt idx="8198">
                  <c:v>7.3027245262918052</c:v>
                </c:pt>
                <c:pt idx="8199">
                  <c:v>7.3032798720500747</c:v>
                </c:pt>
                <c:pt idx="8200">
                  <c:v>7.3038352178083441</c:v>
                </c:pt>
                <c:pt idx="8201">
                  <c:v>7.3043905635666135</c:v>
                </c:pt>
                <c:pt idx="8202">
                  <c:v>7.304945909324883</c:v>
                </c:pt>
                <c:pt idx="8203">
                  <c:v>7.3055012550831524</c:v>
                </c:pt>
                <c:pt idx="8204">
                  <c:v>7.3060566008414218</c:v>
                </c:pt>
                <c:pt idx="8205">
                  <c:v>7.3066119465996913</c:v>
                </c:pt>
                <c:pt idx="8206">
                  <c:v>7.3071672923579607</c:v>
                </c:pt>
                <c:pt idx="8207">
                  <c:v>7.3077226381162301</c:v>
                </c:pt>
                <c:pt idx="8208">
                  <c:v>7.3082779838744996</c:v>
                </c:pt>
                <c:pt idx="8209">
                  <c:v>7.308833329632769</c:v>
                </c:pt>
                <c:pt idx="8210">
                  <c:v>7.3093886753910384</c:v>
                </c:pt>
                <c:pt idx="8211">
                  <c:v>7.3099440211493079</c:v>
                </c:pt>
                <c:pt idx="8212">
                  <c:v>7.3104993669075773</c:v>
                </c:pt>
                <c:pt idx="8213">
                  <c:v>7.3110547126658467</c:v>
                </c:pt>
                <c:pt idx="8214">
                  <c:v>7.3116100584241162</c:v>
                </c:pt>
                <c:pt idx="8215">
                  <c:v>7.3121654041823856</c:v>
                </c:pt>
                <c:pt idx="8216">
                  <c:v>7.312720749940655</c:v>
                </c:pt>
                <c:pt idx="8217">
                  <c:v>7.3132760956989245</c:v>
                </c:pt>
                <c:pt idx="8218">
                  <c:v>7.3138314414571939</c:v>
                </c:pt>
                <c:pt idx="8219">
                  <c:v>7.3143867872154633</c:v>
                </c:pt>
                <c:pt idx="8220">
                  <c:v>7.3149421329737327</c:v>
                </c:pt>
                <c:pt idx="8221">
                  <c:v>7.3154974787320022</c:v>
                </c:pt>
                <c:pt idx="8222">
                  <c:v>7.3160528244902716</c:v>
                </c:pt>
                <c:pt idx="8223">
                  <c:v>7.316608170248541</c:v>
                </c:pt>
                <c:pt idx="8224">
                  <c:v>7.3171635160068105</c:v>
                </c:pt>
                <c:pt idx="8225">
                  <c:v>7.3177188617650799</c:v>
                </c:pt>
                <c:pt idx="8226">
                  <c:v>7.3182742075233493</c:v>
                </c:pt>
                <c:pt idx="8227">
                  <c:v>7.3188295532816188</c:v>
                </c:pt>
                <c:pt idx="8228">
                  <c:v>7.3193848990398882</c:v>
                </c:pt>
                <c:pt idx="8229">
                  <c:v>7.3199402447981576</c:v>
                </c:pt>
                <c:pt idx="8230">
                  <c:v>7.3204955905564271</c:v>
                </c:pt>
                <c:pt idx="8231">
                  <c:v>7.3210509363146965</c:v>
                </c:pt>
                <c:pt idx="8232">
                  <c:v>7.3216062820729659</c:v>
                </c:pt>
                <c:pt idx="8233">
                  <c:v>7.3221616278312354</c:v>
                </c:pt>
                <c:pt idx="8234">
                  <c:v>7.3227169735895048</c:v>
                </c:pt>
                <c:pt idx="8235">
                  <c:v>7.3232723193477742</c:v>
                </c:pt>
                <c:pt idx="8236">
                  <c:v>7.3238276651060437</c:v>
                </c:pt>
                <c:pt idx="8237">
                  <c:v>7.3243830108643131</c:v>
                </c:pt>
                <c:pt idx="8238">
                  <c:v>7.3249383566225825</c:v>
                </c:pt>
                <c:pt idx="8239">
                  <c:v>7.325493702380852</c:v>
                </c:pt>
                <c:pt idx="8240">
                  <c:v>7.3260490481391214</c:v>
                </c:pt>
                <c:pt idx="8241">
                  <c:v>7.3266043938973908</c:v>
                </c:pt>
                <c:pt idx="8242">
                  <c:v>7.3271597396556603</c:v>
                </c:pt>
                <c:pt idx="8243">
                  <c:v>7.3277150854139297</c:v>
                </c:pt>
                <c:pt idx="8244">
                  <c:v>7.3282704311721991</c:v>
                </c:pt>
                <c:pt idx="8245">
                  <c:v>7.3288257769304685</c:v>
                </c:pt>
                <c:pt idx="8246">
                  <c:v>7.329381122688738</c:v>
                </c:pt>
                <c:pt idx="8247">
                  <c:v>7.3299364684470074</c:v>
                </c:pt>
                <c:pt idx="8248">
                  <c:v>7.3304918142052768</c:v>
                </c:pt>
                <c:pt idx="8249">
                  <c:v>7.3310471599635463</c:v>
                </c:pt>
                <c:pt idx="8250">
                  <c:v>7.3316025057218157</c:v>
                </c:pt>
                <c:pt idx="8251">
                  <c:v>7.3321578514800851</c:v>
                </c:pt>
                <c:pt idx="8252">
                  <c:v>7.3327131972383546</c:v>
                </c:pt>
                <c:pt idx="8253">
                  <c:v>7.333268542996624</c:v>
                </c:pt>
                <c:pt idx="8254">
                  <c:v>7.3338238887548934</c:v>
                </c:pt>
                <c:pt idx="8255">
                  <c:v>7.3343792345131629</c:v>
                </c:pt>
                <c:pt idx="8256">
                  <c:v>7.3349345802714323</c:v>
                </c:pt>
                <c:pt idx="8257">
                  <c:v>7.3354899260297017</c:v>
                </c:pt>
                <c:pt idx="8258">
                  <c:v>7.3360452717879712</c:v>
                </c:pt>
                <c:pt idx="8259">
                  <c:v>7.3366006175462406</c:v>
                </c:pt>
                <c:pt idx="8260">
                  <c:v>7.33715596330451</c:v>
                </c:pt>
                <c:pt idx="8261">
                  <c:v>7.3377113090627795</c:v>
                </c:pt>
                <c:pt idx="8262">
                  <c:v>7.3382666548210489</c:v>
                </c:pt>
                <c:pt idx="8263">
                  <c:v>7.3388220005793183</c:v>
                </c:pt>
                <c:pt idx="8264">
                  <c:v>7.3393773463375878</c:v>
                </c:pt>
                <c:pt idx="8265">
                  <c:v>7.3399326920958572</c:v>
                </c:pt>
                <c:pt idx="8266">
                  <c:v>7.3404880378541266</c:v>
                </c:pt>
                <c:pt idx="8267">
                  <c:v>7.3410433836123961</c:v>
                </c:pt>
                <c:pt idx="8268">
                  <c:v>7.3415987293706655</c:v>
                </c:pt>
                <c:pt idx="8269">
                  <c:v>7.3421540751289349</c:v>
                </c:pt>
                <c:pt idx="8270">
                  <c:v>7.3427094208872044</c:v>
                </c:pt>
                <c:pt idx="8271">
                  <c:v>7.3432647666454738</c:v>
                </c:pt>
                <c:pt idx="8272">
                  <c:v>7.3438201124037432</c:v>
                </c:pt>
                <c:pt idx="8273">
                  <c:v>7.3443754581620126</c:v>
                </c:pt>
                <c:pt idx="8274">
                  <c:v>7.3449308039202821</c:v>
                </c:pt>
                <c:pt idx="8275">
                  <c:v>7.3454861496785515</c:v>
                </c:pt>
                <c:pt idx="8276">
                  <c:v>7.3460414954368209</c:v>
                </c:pt>
                <c:pt idx="8277">
                  <c:v>7.3465968411950904</c:v>
                </c:pt>
                <c:pt idx="8278">
                  <c:v>7.3471521869533598</c:v>
                </c:pt>
                <c:pt idx="8279">
                  <c:v>7.3477075327116292</c:v>
                </c:pt>
                <c:pt idx="8280">
                  <c:v>7.3482628784698987</c:v>
                </c:pt>
                <c:pt idx="8281">
                  <c:v>7.3488182242281681</c:v>
                </c:pt>
                <c:pt idx="8282">
                  <c:v>7.3493735699864375</c:v>
                </c:pt>
                <c:pt idx="8283">
                  <c:v>7.349928915744707</c:v>
                </c:pt>
                <c:pt idx="8284">
                  <c:v>7.3504842615029764</c:v>
                </c:pt>
                <c:pt idx="8285">
                  <c:v>7.3510396072612458</c:v>
                </c:pt>
                <c:pt idx="8286">
                  <c:v>7.3515949530195153</c:v>
                </c:pt>
                <c:pt idx="8287">
                  <c:v>7.3521502987777847</c:v>
                </c:pt>
                <c:pt idx="8288">
                  <c:v>7.3527056445360541</c:v>
                </c:pt>
                <c:pt idx="8289">
                  <c:v>7.3532609902943236</c:v>
                </c:pt>
                <c:pt idx="8290">
                  <c:v>7.353816336052593</c:v>
                </c:pt>
                <c:pt idx="8291">
                  <c:v>7.3543716818108624</c:v>
                </c:pt>
                <c:pt idx="8292">
                  <c:v>7.3549270275691319</c:v>
                </c:pt>
                <c:pt idx="8293">
                  <c:v>7.3554823733274013</c:v>
                </c:pt>
                <c:pt idx="8294">
                  <c:v>7.3560377190856707</c:v>
                </c:pt>
                <c:pt idx="8295">
                  <c:v>7.3565930648439402</c:v>
                </c:pt>
                <c:pt idx="8296">
                  <c:v>7.3571484106022096</c:v>
                </c:pt>
                <c:pt idx="8297">
                  <c:v>7.357703756360479</c:v>
                </c:pt>
                <c:pt idx="8298">
                  <c:v>7.3582591021187485</c:v>
                </c:pt>
                <c:pt idx="8299">
                  <c:v>7.3588144478770179</c:v>
                </c:pt>
                <c:pt idx="8300">
                  <c:v>7.3593697936352873</c:v>
                </c:pt>
                <c:pt idx="8301">
                  <c:v>7.3599251393935567</c:v>
                </c:pt>
                <c:pt idx="8302">
                  <c:v>7.3604804851518262</c:v>
                </c:pt>
                <c:pt idx="8303">
                  <c:v>7.3610358309100956</c:v>
                </c:pt>
                <c:pt idx="8304">
                  <c:v>7.361591176668365</c:v>
                </c:pt>
                <c:pt idx="8305">
                  <c:v>7.3621465224266345</c:v>
                </c:pt>
                <c:pt idx="8306">
                  <c:v>7.3627018681849039</c:v>
                </c:pt>
                <c:pt idx="8307">
                  <c:v>7.3632572139431733</c:v>
                </c:pt>
                <c:pt idx="8308">
                  <c:v>7.3638125597014428</c:v>
                </c:pt>
                <c:pt idx="8309">
                  <c:v>7.3643679054597122</c:v>
                </c:pt>
                <c:pt idx="8310">
                  <c:v>7.3649232512179816</c:v>
                </c:pt>
                <c:pt idx="8311">
                  <c:v>7.3654785969762511</c:v>
                </c:pt>
                <c:pt idx="8312">
                  <c:v>7.3660339427345205</c:v>
                </c:pt>
                <c:pt idx="8313">
                  <c:v>7.3665892884927899</c:v>
                </c:pt>
                <c:pt idx="8314">
                  <c:v>7.3671446342510594</c:v>
                </c:pt>
                <c:pt idx="8315">
                  <c:v>7.3676999800093288</c:v>
                </c:pt>
                <c:pt idx="8316">
                  <c:v>7.3682553257675982</c:v>
                </c:pt>
                <c:pt idx="8317">
                  <c:v>7.3688106715258677</c:v>
                </c:pt>
                <c:pt idx="8318">
                  <c:v>7.3693660172841371</c:v>
                </c:pt>
                <c:pt idx="8319">
                  <c:v>7.3699213630424065</c:v>
                </c:pt>
                <c:pt idx="8320">
                  <c:v>7.370476708800676</c:v>
                </c:pt>
                <c:pt idx="8321">
                  <c:v>7.3710320545589454</c:v>
                </c:pt>
                <c:pt idx="8322">
                  <c:v>7.3715874003172148</c:v>
                </c:pt>
                <c:pt idx="8323">
                  <c:v>7.3721427460754843</c:v>
                </c:pt>
                <c:pt idx="8324">
                  <c:v>7.3726980918337537</c:v>
                </c:pt>
                <c:pt idx="8325">
                  <c:v>7.3732534375920231</c:v>
                </c:pt>
                <c:pt idx="8326">
                  <c:v>7.3738087833502926</c:v>
                </c:pt>
                <c:pt idx="8327">
                  <c:v>7.374364129108562</c:v>
                </c:pt>
                <c:pt idx="8328">
                  <c:v>7.3749194748668314</c:v>
                </c:pt>
                <c:pt idx="8329">
                  <c:v>7.3754748206251008</c:v>
                </c:pt>
                <c:pt idx="8330">
                  <c:v>7.3760301663833703</c:v>
                </c:pt>
                <c:pt idx="8331">
                  <c:v>7.3765855121416397</c:v>
                </c:pt>
                <c:pt idx="8332">
                  <c:v>7.3771408578999091</c:v>
                </c:pt>
                <c:pt idx="8333">
                  <c:v>7.3776962036581786</c:v>
                </c:pt>
                <c:pt idx="8334">
                  <c:v>7.378251549416448</c:v>
                </c:pt>
                <c:pt idx="8335">
                  <c:v>7.3788068951747174</c:v>
                </c:pt>
                <c:pt idx="8336">
                  <c:v>7.3793622409329869</c:v>
                </c:pt>
                <c:pt idx="8337">
                  <c:v>7.3799175866912563</c:v>
                </c:pt>
                <c:pt idx="8338">
                  <c:v>7.3804729324495257</c:v>
                </c:pt>
                <c:pt idx="8339">
                  <c:v>7.3810282782077952</c:v>
                </c:pt>
                <c:pt idx="8340">
                  <c:v>7.3815836239660646</c:v>
                </c:pt>
                <c:pt idx="8341">
                  <c:v>7.382138969724334</c:v>
                </c:pt>
                <c:pt idx="8342">
                  <c:v>7.3826943154826035</c:v>
                </c:pt>
                <c:pt idx="8343">
                  <c:v>7.3832496612408729</c:v>
                </c:pt>
                <c:pt idx="8344">
                  <c:v>7.3838050069991423</c:v>
                </c:pt>
                <c:pt idx="8345">
                  <c:v>7.3843603527574118</c:v>
                </c:pt>
                <c:pt idx="8346">
                  <c:v>7.3849156985156812</c:v>
                </c:pt>
                <c:pt idx="8347">
                  <c:v>7.3854710442739506</c:v>
                </c:pt>
                <c:pt idx="8348">
                  <c:v>7.3860263900322201</c:v>
                </c:pt>
                <c:pt idx="8349">
                  <c:v>7.3865817357904895</c:v>
                </c:pt>
                <c:pt idx="8350">
                  <c:v>7.3871370815487589</c:v>
                </c:pt>
                <c:pt idx="8351">
                  <c:v>7.3876924273070284</c:v>
                </c:pt>
                <c:pt idx="8352">
                  <c:v>7.3882477730652978</c:v>
                </c:pt>
                <c:pt idx="8353">
                  <c:v>7.3888031188235672</c:v>
                </c:pt>
                <c:pt idx="8354">
                  <c:v>7.3893584645818366</c:v>
                </c:pt>
                <c:pt idx="8355">
                  <c:v>7.3899138103401061</c:v>
                </c:pt>
                <c:pt idx="8356">
                  <c:v>7.3904691560983755</c:v>
                </c:pt>
                <c:pt idx="8357">
                  <c:v>7.3910245018566449</c:v>
                </c:pt>
                <c:pt idx="8358">
                  <c:v>7.3915798476149144</c:v>
                </c:pt>
                <c:pt idx="8359">
                  <c:v>7.3921351933731838</c:v>
                </c:pt>
                <c:pt idx="8360">
                  <c:v>7.3926905391314532</c:v>
                </c:pt>
                <c:pt idx="8361">
                  <c:v>7.3932458848897227</c:v>
                </c:pt>
                <c:pt idx="8362">
                  <c:v>7.3938012306479921</c:v>
                </c:pt>
                <c:pt idx="8363">
                  <c:v>7.3943565764062615</c:v>
                </c:pt>
                <c:pt idx="8364">
                  <c:v>7.394911922164531</c:v>
                </c:pt>
                <c:pt idx="8365">
                  <c:v>7.3954672679228004</c:v>
                </c:pt>
                <c:pt idx="8366">
                  <c:v>7.3960226136810698</c:v>
                </c:pt>
                <c:pt idx="8367">
                  <c:v>7.3965779594393393</c:v>
                </c:pt>
                <c:pt idx="8368">
                  <c:v>7.3971333051976087</c:v>
                </c:pt>
                <c:pt idx="8369">
                  <c:v>7.3976886509558781</c:v>
                </c:pt>
                <c:pt idx="8370">
                  <c:v>7.3982439967141476</c:v>
                </c:pt>
                <c:pt idx="8371">
                  <c:v>7.398799342472417</c:v>
                </c:pt>
                <c:pt idx="8372">
                  <c:v>7.3993546882306864</c:v>
                </c:pt>
                <c:pt idx="8373">
                  <c:v>7.3999100339889559</c:v>
                </c:pt>
                <c:pt idx="8374">
                  <c:v>7.4004653797472253</c:v>
                </c:pt>
                <c:pt idx="8375">
                  <c:v>7.4010207255054947</c:v>
                </c:pt>
                <c:pt idx="8376">
                  <c:v>7.4015760712637642</c:v>
                </c:pt>
                <c:pt idx="8377">
                  <c:v>7.4021314170220336</c:v>
                </c:pt>
                <c:pt idx="8378">
                  <c:v>7.402686762780303</c:v>
                </c:pt>
                <c:pt idx="8379">
                  <c:v>7.4032421085385725</c:v>
                </c:pt>
                <c:pt idx="8380">
                  <c:v>7.4037974542968419</c:v>
                </c:pt>
                <c:pt idx="8381">
                  <c:v>7.4043528000551113</c:v>
                </c:pt>
                <c:pt idx="8382">
                  <c:v>7.4049081458133807</c:v>
                </c:pt>
                <c:pt idx="8383">
                  <c:v>7.4054634915716502</c:v>
                </c:pt>
                <c:pt idx="8384">
                  <c:v>7.4060188373299196</c:v>
                </c:pt>
                <c:pt idx="8385">
                  <c:v>7.406574183088189</c:v>
                </c:pt>
                <c:pt idx="8386">
                  <c:v>7.4071295288464585</c:v>
                </c:pt>
                <c:pt idx="8387">
                  <c:v>7.4076848746047279</c:v>
                </c:pt>
                <c:pt idx="8388">
                  <c:v>7.4082402203629973</c:v>
                </c:pt>
                <c:pt idx="8389">
                  <c:v>7.4087955661212668</c:v>
                </c:pt>
                <c:pt idx="8390">
                  <c:v>7.4093509118795362</c:v>
                </c:pt>
                <c:pt idx="8391">
                  <c:v>7.4099062576378056</c:v>
                </c:pt>
                <c:pt idx="8392">
                  <c:v>7.4104616033960751</c:v>
                </c:pt>
                <c:pt idx="8393">
                  <c:v>7.4110169491543445</c:v>
                </c:pt>
                <c:pt idx="8394">
                  <c:v>7.4115722949126139</c:v>
                </c:pt>
                <c:pt idx="8395">
                  <c:v>7.4121276406708834</c:v>
                </c:pt>
                <c:pt idx="8396">
                  <c:v>7.4126829864291528</c:v>
                </c:pt>
                <c:pt idx="8397">
                  <c:v>7.4132383321874222</c:v>
                </c:pt>
                <c:pt idx="8398">
                  <c:v>7.4137936779456917</c:v>
                </c:pt>
                <c:pt idx="8399">
                  <c:v>7.4143490237039611</c:v>
                </c:pt>
                <c:pt idx="8400">
                  <c:v>7.4149043694622305</c:v>
                </c:pt>
                <c:pt idx="8401">
                  <c:v>7.4154597152205</c:v>
                </c:pt>
                <c:pt idx="8402">
                  <c:v>7.4160150609787694</c:v>
                </c:pt>
                <c:pt idx="8403">
                  <c:v>7.4165704067370388</c:v>
                </c:pt>
                <c:pt idx="8404">
                  <c:v>7.4171257524953083</c:v>
                </c:pt>
                <c:pt idx="8405">
                  <c:v>7.4176810982535777</c:v>
                </c:pt>
                <c:pt idx="8406">
                  <c:v>7.4182364440118471</c:v>
                </c:pt>
                <c:pt idx="8407">
                  <c:v>7.4187917897701166</c:v>
                </c:pt>
                <c:pt idx="8408">
                  <c:v>7.419347135528386</c:v>
                </c:pt>
                <c:pt idx="8409">
                  <c:v>7.4199024812866554</c:v>
                </c:pt>
                <c:pt idx="8410">
                  <c:v>7.4204578270449248</c:v>
                </c:pt>
                <c:pt idx="8411">
                  <c:v>7.4210131728031943</c:v>
                </c:pt>
                <c:pt idx="8412">
                  <c:v>7.4215685185614637</c:v>
                </c:pt>
                <c:pt idx="8413">
                  <c:v>7.4221238643197331</c:v>
                </c:pt>
                <c:pt idx="8414">
                  <c:v>7.4226792100780026</c:v>
                </c:pt>
                <c:pt idx="8415">
                  <c:v>7.423234555836272</c:v>
                </c:pt>
                <c:pt idx="8416">
                  <c:v>7.4237899015945414</c:v>
                </c:pt>
                <c:pt idx="8417">
                  <c:v>7.4243452473528109</c:v>
                </c:pt>
                <c:pt idx="8418">
                  <c:v>7.4249005931110803</c:v>
                </c:pt>
                <c:pt idx="8419">
                  <c:v>7.4254559388693497</c:v>
                </c:pt>
                <c:pt idx="8420">
                  <c:v>7.4260112846276192</c:v>
                </c:pt>
                <c:pt idx="8421">
                  <c:v>7.4265666303858886</c:v>
                </c:pt>
                <c:pt idx="8422">
                  <c:v>7.427121976144158</c:v>
                </c:pt>
                <c:pt idx="8423">
                  <c:v>7.4276773219024275</c:v>
                </c:pt>
                <c:pt idx="8424">
                  <c:v>7.4282326676606969</c:v>
                </c:pt>
                <c:pt idx="8425">
                  <c:v>7.4287880134189663</c:v>
                </c:pt>
                <c:pt idx="8426">
                  <c:v>7.4293433591772358</c:v>
                </c:pt>
                <c:pt idx="8427">
                  <c:v>7.4298987049355052</c:v>
                </c:pt>
                <c:pt idx="8428">
                  <c:v>7.4304540506937746</c:v>
                </c:pt>
                <c:pt idx="8429">
                  <c:v>7.4310093964520441</c:v>
                </c:pt>
                <c:pt idx="8430">
                  <c:v>7.4315647422103135</c:v>
                </c:pt>
                <c:pt idx="8431">
                  <c:v>7.4321200879685829</c:v>
                </c:pt>
                <c:pt idx="8432">
                  <c:v>7.4326754337268524</c:v>
                </c:pt>
                <c:pt idx="8433">
                  <c:v>7.4332307794851218</c:v>
                </c:pt>
                <c:pt idx="8434">
                  <c:v>7.4337861252433912</c:v>
                </c:pt>
                <c:pt idx="8435">
                  <c:v>7.4343414710016607</c:v>
                </c:pt>
                <c:pt idx="8436">
                  <c:v>7.4348968167599301</c:v>
                </c:pt>
                <c:pt idx="8437">
                  <c:v>7.4354521625181995</c:v>
                </c:pt>
                <c:pt idx="8438">
                  <c:v>7.4360075082764689</c:v>
                </c:pt>
                <c:pt idx="8439">
                  <c:v>7.4365628540347384</c:v>
                </c:pt>
                <c:pt idx="8440">
                  <c:v>7.4371181997930078</c:v>
                </c:pt>
                <c:pt idx="8441">
                  <c:v>7.4376735455512772</c:v>
                </c:pt>
                <c:pt idx="8442">
                  <c:v>7.4382288913095467</c:v>
                </c:pt>
                <c:pt idx="8443">
                  <c:v>7.4387842370678161</c:v>
                </c:pt>
                <c:pt idx="8444">
                  <c:v>7.4393395828260855</c:v>
                </c:pt>
                <c:pt idx="8445">
                  <c:v>7.439894928584355</c:v>
                </c:pt>
                <c:pt idx="8446">
                  <c:v>7.4404502743426244</c:v>
                </c:pt>
                <c:pt idx="8447">
                  <c:v>7.4410056201008938</c:v>
                </c:pt>
                <c:pt idx="8448">
                  <c:v>7.4415609658591633</c:v>
                </c:pt>
                <c:pt idx="8449">
                  <c:v>7.4421163116174327</c:v>
                </c:pt>
                <c:pt idx="8450">
                  <c:v>7.4426716573757021</c:v>
                </c:pt>
                <c:pt idx="8451">
                  <c:v>7.4432270031339716</c:v>
                </c:pt>
                <c:pt idx="8452">
                  <c:v>7.443782348892241</c:v>
                </c:pt>
                <c:pt idx="8453">
                  <c:v>7.4443376946505104</c:v>
                </c:pt>
                <c:pt idx="8454">
                  <c:v>7.4448930404087799</c:v>
                </c:pt>
                <c:pt idx="8455">
                  <c:v>7.4454483861670493</c:v>
                </c:pt>
                <c:pt idx="8456">
                  <c:v>7.4460037319253187</c:v>
                </c:pt>
                <c:pt idx="8457">
                  <c:v>7.4465590776835882</c:v>
                </c:pt>
                <c:pt idx="8458">
                  <c:v>7.4471144234418576</c:v>
                </c:pt>
                <c:pt idx="8459">
                  <c:v>7.447669769200127</c:v>
                </c:pt>
                <c:pt idx="8460">
                  <c:v>7.4482251149583965</c:v>
                </c:pt>
                <c:pt idx="8461">
                  <c:v>7.4487804607166659</c:v>
                </c:pt>
                <c:pt idx="8462">
                  <c:v>7.4493358064749353</c:v>
                </c:pt>
                <c:pt idx="8463">
                  <c:v>7.4498911522332047</c:v>
                </c:pt>
                <c:pt idx="8464">
                  <c:v>7.4504464979914742</c:v>
                </c:pt>
                <c:pt idx="8465">
                  <c:v>7.4510018437497436</c:v>
                </c:pt>
                <c:pt idx="8466">
                  <c:v>7.451557189508013</c:v>
                </c:pt>
                <c:pt idx="8467">
                  <c:v>7.4521125352662825</c:v>
                </c:pt>
                <c:pt idx="8468">
                  <c:v>7.4526678810245519</c:v>
                </c:pt>
                <c:pt idx="8469">
                  <c:v>7.4532232267828213</c:v>
                </c:pt>
                <c:pt idx="8470">
                  <c:v>7.4537785725410908</c:v>
                </c:pt>
                <c:pt idx="8471">
                  <c:v>7.4543339182993602</c:v>
                </c:pt>
                <c:pt idx="8472">
                  <c:v>7.4548892640576296</c:v>
                </c:pt>
                <c:pt idx="8473">
                  <c:v>7.4554446098158991</c:v>
                </c:pt>
                <c:pt idx="8474">
                  <c:v>7.4559999555741685</c:v>
                </c:pt>
                <c:pt idx="8475">
                  <c:v>7.4565553013324379</c:v>
                </c:pt>
                <c:pt idx="8476">
                  <c:v>7.4571106470907074</c:v>
                </c:pt>
                <c:pt idx="8477">
                  <c:v>7.4576659928489768</c:v>
                </c:pt>
                <c:pt idx="8478">
                  <c:v>7.4582213386072462</c:v>
                </c:pt>
                <c:pt idx="8479">
                  <c:v>7.4587766843655157</c:v>
                </c:pt>
                <c:pt idx="8480">
                  <c:v>7.4593320301237851</c:v>
                </c:pt>
                <c:pt idx="8481">
                  <c:v>7.4598873758820545</c:v>
                </c:pt>
                <c:pt idx="8482">
                  <c:v>7.460442721640324</c:v>
                </c:pt>
                <c:pt idx="8483">
                  <c:v>7.4609980673985934</c:v>
                </c:pt>
                <c:pt idx="8484">
                  <c:v>7.4615534131568628</c:v>
                </c:pt>
                <c:pt idx="8485">
                  <c:v>7.4621087589151323</c:v>
                </c:pt>
                <c:pt idx="8486">
                  <c:v>7.4626641046734017</c:v>
                </c:pt>
                <c:pt idx="8487">
                  <c:v>7.4632194504316711</c:v>
                </c:pt>
                <c:pt idx="8488">
                  <c:v>7.4637747961899406</c:v>
                </c:pt>
                <c:pt idx="8489">
                  <c:v>7.46433014194821</c:v>
                </c:pt>
                <c:pt idx="8490">
                  <c:v>7.4648854877064794</c:v>
                </c:pt>
                <c:pt idx="8491">
                  <c:v>7.4654408334647488</c:v>
                </c:pt>
                <c:pt idx="8492">
                  <c:v>7.4659961792230183</c:v>
                </c:pt>
                <c:pt idx="8493">
                  <c:v>7.4665515249812877</c:v>
                </c:pt>
                <c:pt idx="8494">
                  <c:v>7.4671068707395571</c:v>
                </c:pt>
                <c:pt idx="8495">
                  <c:v>7.4676622164978266</c:v>
                </c:pt>
                <c:pt idx="8496">
                  <c:v>7.468217562256096</c:v>
                </c:pt>
                <c:pt idx="8497">
                  <c:v>7.4687729080143654</c:v>
                </c:pt>
                <c:pt idx="8498">
                  <c:v>7.4693282537726349</c:v>
                </c:pt>
                <c:pt idx="8499">
                  <c:v>7.4698835995309043</c:v>
                </c:pt>
                <c:pt idx="8500">
                  <c:v>7.4704389452891737</c:v>
                </c:pt>
                <c:pt idx="8501">
                  <c:v>7.4709942910474432</c:v>
                </c:pt>
                <c:pt idx="8502">
                  <c:v>7.4715496368057126</c:v>
                </c:pt>
                <c:pt idx="8503">
                  <c:v>7.472104982563982</c:v>
                </c:pt>
                <c:pt idx="8504">
                  <c:v>7.4726603283222515</c:v>
                </c:pt>
                <c:pt idx="8505">
                  <c:v>7.4732156740805209</c:v>
                </c:pt>
                <c:pt idx="8506">
                  <c:v>7.4737710198387903</c:v>
                </c:pt>
                <c:pt idx="8507">
                  <c:v>7.4743263655970598</c:v>
                </c:pt>
                <c:pt idx="8508">
                  <c:v>7.4748817113553292</c:v>
                </c:pt>
                <c:pt idx="8509">
                  <c:v>7.4754370571135986</c:v>
                </c:pt>
                <c:pt idx="8510">
                  <c:v>7.4759924028718681</c:v>
                </c:pt>
                <c:pt idx="8511">
                  <c:v>7.4765477486301375</c:v>
                </c:pt>
                <c:pt idx="8512">
                  <c:v>7.4771030943884069</c:v>
                </c:pt>
                <c:pt idx="8513">
                  <c:v>7.4776584401466764</c:v>
                </c:pt>
                <c:pt idx="8514">
                  <c:v>7.4782137859049458</c:v>
                </c:pt>
                <c:pt idx="8515">
                  <c:v>7.4787691316632152</c:v>
                </c:pt>
                <c:pt idx="8516">
                  <c:v>7.4793244774214847</c:v>
                </c:pt>
                <c:pt idx="8517">
                  <c:v>7.4798798231797541</c:v>
                </c:pt>
                <c:pt idx="8518">
                  <c:v>7.4804351689380235</c:v>
                </c:pt>
                <c:pt idx="8519">
                  <c:v>7.4809905146962929</c:v>
                </c:pt>
                <c:pt idx="8520">
                  <c:v>7.4815458604545624</c:v>
                </c:pt>
                <c:pt idx="8521">
                  <c:v>7.4821012062128318</c:v>
                </c:pt>
                <c:pt idx="8522">
                  <c:v>7.4826565519711012</c:v>
                </c:pt>
                <c:pt idx="8523">
                  <c:v>7.4832118977293707</c:v>
                </c:pt>
                <c:pt idx="8524">
                  <c:v>7.4837672434876401</c:v>
                </c:pt>
                <c:pt idx="8525">
                  <c:v>7.4843225892459095</c:v>
                </c:pt>
                <c:pt idx="8526">
                  <c:v>7.484877935004179</c:v>
                </c:pt>
                <c:pt idx="8527">
                  <c:v>7.4854332807624484</c:v>
                </c:pt>
                <c:pt idx="8528">
                  <c:v>7.4859886265207178</c:v>
                </c:pt>
                <c:pt idx="8529">
                  <c:v>7.4865439722789873</c:v>
                </c:pt>
                <c:pt idx="8530">
                  <c:v>7.4870993180372567</c:v>
                </c:pt>
                <c:pt idx="8531">
                  <c:v>7.4876546637955261</c:v>
                </c:pt>
                <c:pt idx="8532">
                  <c:v>7.4882100095537956</c:v>
                </c:pt>
                <c:pt idx="8533">
                  <c:v>7.488765355312065</c:v>
                </c:pt>
                <c:pt idx="8534">
                  <c:v>7.4893207010703344</c:v>
                </c:pt>
                <c:pt idx="8535">
                  <c:v>7.4898760468286039</c:v>
                </c:pt>
                <c:pt idx="8536">
                  <c:v>7.4904313925868733</c:v>
                </c:pt>
                <c:pt idx="8537">
                  <c:v>7.4909867383451427</c:v>
                </c:pt>
                <c:pt idx="8538">
                  <c:v>7.4915420841034122</c:v>
                </c:pt>
                <c:pt idx="8539">
                  <c:v>7.4920974298616816</c:v>
                </c:pt>
                <c:pt idx="8540">
                  <c:v>7.492652775619951</c:v>
                </c:pt>
                <c:pt idx="8541">
                  <c:v>7.4932081213782205</c:v>
                </c:pt>
                <c:pt idx="8542">
                  <c:v>7.4937634671364899</c:v>
                </c:pt>
                <c:pt idx="8543">
                  <c:v>7.4943188128947593</c:v>
                </c:pt>
                <c:pt idx="8544">
                  <c:v>7.4948741586530288</c:v>
                </c:pt>
                <c:pt idx="8545">
                  <c:v>7.4954295044112982</c:v>
                </c:pt>
                <c:pt idx="8546">
                  <c:v>7.4959848501695676</c:v>
                </c:pt>
                <c:pt idx="8547">
                  <c:v>7.496540195927837</c:v>
                </c:pt>
                <c:pt idx="8548">
                  <c:v>7.4970955416861065</c:v>
                </c:pt>
                <c:pt idx="8549">
                  <c:v>7.4976508874443759</c:v>
                </c:pt>
                <c:pt idx="8550">
                  <c:v>7.4982062332026453</c:v>
                </c:pt>
                <c:pt idx="8551">
                  <c:v>7.4987615789609148</c:v>
                </c:pt>
                <c:pt idx="8552">
                  <c:v>7.4993169247191842</c:v>
                </c:pt>
                <c:pt idx="8553">
                  <c:v>7.4998722704774536</c:v>
                </c:pt>
                <c:pt idx="8554">
                  <c:v>7.5004276162357231</c:v>
                </c:pt>
                <c:pt idx="8555">
                  <c:v>7.5009829619939925</c:v>
                </c:pt>
                <c:pt idx="8556">
                  <c:v>7.5015383077522619</c:v>
                </c:pt>
                <c:pt idx="8557">
                  <c:v>7.5020936535105314</c:v>
                </c:pt>
                <c:pt idx="8558">
                  <c:v>7.5026489992688008</c:v>
                </c:pt>
                <c:pt idx="8559">
                  <c:v>7.5032043450270702</c:v>
                </c:pt>
                <c:pt idx="8560">
                  <c:v>7.5037596907853397</c:v>
                </c:pt>
                <c:pt idx="8561">
                  <c:v>7.5043150365436091</c:v>
                </c:pt>
                <c:pt idx="8562">
                  <c:v>7.5048703823018785</c:v>
                </c:pt>
                <c:pt idx="8563">
                  <c:v>7.505425728060148</c:v>
                </c:pt>
                <c:pt idx="8564">
                  <c:v>7.5059810738184174</c:v>
                </c:pt>
                <c:pt idx="8565">
                  <c:v>7.5065364195766868</c:v>
                </c:pt>
                <c:pt idx="8566">
                  <c:v>7.5070917653349563</c:v>
                </c:pt>
                <c:pt idx="8567">
                  <c:v>7.5076471110932257</c:v>
                </c:pt>
                <c:pt idx="8568">
                  <c:v>7.5082024568514951</c:v>
                </c:pt>
                <c:pt idx="8569">
                  <c:v>7.5087578026097646</c:v>
                </c:pt>
                <c:pt idx="8570">
                  <c:v>7.509313148368034</c:v>
                </c:pt>
                <c:pt idx="8571">
                  <c:v>7.5098684941263034</c:v>
                </c:pt>
                <c:pt idx="8572">
                  <c:v>7.5104238398845728</c:v>
                </c:pt>
                <c:pt idx="8573">
                  <c:v>7.5109791856428423</c:v>
                </c:pt>
                <c:pt idx="8574">
                  <c:v>7.5115345314011117</c:v>
                </c:pt>
                <c:pt idx="8575">
                  <c:v>7.5120898771593811</c:v>
                </c:pt>
                <c:pt idx="8576">
                  <c:v>7.5126452229176506</c:v>
                </c:pt>
                <c:pt idx="8577">
                  <c:v>7.51320056867592</c:v>
                </c:pt>
                <c:pt idx="8578">
                  <c:v>7.5137559144341894</c:v>
                </c:pt>
                <c:pt idx="8579">
                  <c:v>7.5143112601924589</c:v>
                </c:pt>
                <c:pt idx="8580">
                  <c:v>7.5148666059507283</c:v>
                </c:pt>
                <c:pt idx="8581">
                  <c:v>7.5154219517089977</c:v>
                </c:pt>
                <c:pt idx="8582">
                  <c:v>7.5159772974672672</c:v>
                </c:pt>
                <c:pt idx="8583">
                  <c:v>7.5165326432255366</c:v>
                </c:pt>
                <c:pt idx="8584">
                  <c:v>7.517087988983806</c:v>
                </c:pt>
                <c:pt idx="8585">
                  <c:v>7.5176433347420755</c:v>
                </c:pt>
                <c:pt idx="8586">
                  <c:v>7.5181986805003449</c:v>
                </c:pt>
                <c:pt idx="8587">
                  <c:v>7.5187540262586143</c:v>
                </c:pt>
                <c:pt idx="8588">
                  <c:v>7.5193093720168838</c:v>
                </c:pt>
                <c:pt idx="8589">
                  <c:v>7.5198647177751532</c:v>
                </c:pt>
                <c:pt idx="8590">
                  <c:v>7.5204200635334226</c:v>
                </c:pt>
                <c:pt idx="8591">
                  <c:v>7.5209754092916921</c:v>
                </c:pt>
                <c:pt idx="8592">
                  <c:v>7.5215307550499615</c:v>
                </c:pt>
                <c:pt idx="8593">
                  <c:v>7.5220861008082309</c:v>
                </c:pt>
                <c:pt idx="8594">
                  <c:v>7.5226414465665004</c:v>
                </c:pt>
                <c:pt idx="8595">
                  <c:v>7.5231967923247698</c:v>
                </c:pt>
                <c:pt idx="8596">
                  <c:v>7.5237521380830392</c:v>
                </c:pt>
                <c:pt idx="8597">
                  <c:v>7.5243074838413087</c:v>
                </c:pt>
                <c:pt idx="8598">
                  <c:v>7.5248628295995781</c:v>
                </c:pt>
                <c:pt idx="8599">
                  <c:v>7.5254181753578475</c:v>
                </c:pt>
                <c:pt idx="8600">
                  <c:v>7.5259735211161169</c:v>
                </c:pt>
                <c:pt idx="8601">
                  <c:v>7.5265288668743864</c:v>
                </c:pt>
                <c:pt idx="8602">
                  <c:v>7.5270842126326558</c:v>
                </c:pt>
                <c:pt idx="8603">
                  <c:v>7.5276395583909252</c:v>
                </c:pt>
                <c:pt idx="8604">
                  <c:v>7.5281949041491947</c:v>
                </c:pt>
                <c:pt idx="8605">
                  <c:v>7.5287502499074641</c:v>
                </c:pt>
                <c:pt idx="8606">
                  <c:v>7.5293055956657335</c:v>
                </c:pt>
                <c:pt idx="8607">
                  <c:v>7.529860941424003</c:v>
                </c:pt>
                <c:pt idx="8608">
                  <c:v>7.5304162871822724</c:v>
                </c:pt>
                <c:pt idx="8609">
                  <c:v>7.5309716329405418</c:v>
                </c:pt>
                <c:pt idx="8610">
                  <c:v>7.5315269786988113</c:v>
                </c:pt>
                <c:pt idx="8611">
                  <c:v>7.5320823244570807</c:v>
                </c:pt>
                <c:pt idx="8612">
                  <c:v>7.5326376702153501</c:v>
                </c:pt>
                <c:pt idx="8613">
                  <c:v>7.5331930159736196</c:v>
                </c:pt>
                <c:pt idx="8614">
                  <c:v>7.533748361731889</c:v>
                </c:pt>
                <c:pt idx="8615">
                  <c:v>7.5343037074901584</c:v>
                </c:pt>
                <c:pt idx="8616">
                  <c:v>7.5348590532484279</c:v>
                </c:pt>
                <c:pt idx="8617">
                  <c:v>7.5354143990066973</c:v>
                </c:pt>
                <c:pt idx="8618">
                  <c:v>7.5359697447649667</c:v>
                </c:pt>
                <c:pt idx="8619">
                  <c:v>7.5365250905232362</c:v>
                </c:pt>
                <c:pt idx="8620">
                  <c:v>7.5370804362815056</c:v>
                </c:pt>
                <c:pt idx="8621">
                  <c:v>7.537635782039775</c:v>
                </c:pt>
                <c:pt idx="8622">
                  <c:v>7.5381911277980445</c:v>
                </c:pt>
                <c:pt idx="8623">
                  <c:v>7.5387464735563139</c:v>
                </c:pt>
                <c:pt idx="8624">
                  <c:v>7.5393018193145833</c:v>
                </c:pt>
                <c:pt idx="8625">
                  <c:v>7.5398571650728528</c:v>
                </c:pt>
                <c:pt idx="8626">
                  <c:v>7.5404125108311222</c:v>
                </c:pt>
                <c:pt idx="8627">
                  <c:v>7.5409678565893916</c:v>
                </c:pt>
                <c:pt idx="8628">
                  <c:v>7.541523202347661</c:v>
                </c:pt>
                <c:pt idx="8629">
                  <c:v>7.5420785481059305</c:v>
                </c:pt>
                <c:pt idx="8630">
                  <c:v>7.5426338938641999</c:v>
                </c:pt>
                <c:pt idx="8631">
                  <c:v>7.5431892396224693</c:v>
                </c:pt>
                <c:pt idx="8632">
                  <c:v>7.5437445853807388</c:v>
                </c:pt>
                <c:pt idx="8633">
                  <c:v>7.5442999311390082</c:v>
                </c:pt>
                <c:pt idx="8634">
                  <c:v>7.5448552768972776</c:v>
                </c:pt>
                <c:pt idx="8635">
                  <c:v>7.5454106226555471</c:v>
                </c:pt>
                <c:pt idx="8636">
                  <c:v>7.5459659684138165</c:v>
                </c:pt>
                <c:pt idx="8637">
                  <c:v>7.5465213141720859</c:v>
                </c:pt>
                <c:pt idx="8638">
                  <c:v>7.5470766599303554</c:v>
                </c:pt>
                <c:pt idx="8639">
                  <c:v>7.5476320056886248</c:v>
                </c:pt>
                <c:pt idx="8640">
                  <c:v>7.5481873514468942</c:v>
                </c:pt>
                <c:pt idx="8641">
                  <c:v>7.5487426972051637</c:v>
                </c:pt>
                <c:pt idx="8642">
                  <c:v>7.5492980429634331</c:v>
                </c:pt>
                <c:pt idx="8643">
                  <c:v>7.5498533887217025</c:v>
                </c:pt>
                <c:pt idx="8644">
                  <c:v>7.550408734479972</c:v>
                </c:pt>
                <c:pt idx="8645">
                  <c:v>7.5509640802382414</c:v>
                </c:pt>
                <c:pt idx="8646">
                  <c:v>7.5515194259965108</c:v>
                </c:pt>
                <c:pt idx="8647">
                  <c:v>7.5520747717547803</c:v>
                </c:pt>
                <c:pt idx="8648">
                  <c:v>7.5526301175130497</c:v>
                </c:pt>
                <c:pt idx="8649">
                  <c:v>7.5531854632713191</c:v>
                </c:pt>
                <c:pt idx="8650">
                  <c:v>7.5537408090295886</c:v>
                </c:pt>
                <c:pt idx="8651">
                  <c:v>7.554296154787858</c:v>
                </c:pt>
                <c:pt idx="8652">
                  <c:v>7.5548515005461274</c:v>
                </c:pt>
                <c:pt idx="8653">
                  <c:v>7.5554068463043969</c:v>
                </c:pt>
                <c:pt idx="8654">
                  <c:v>7.5559621920626663</c:v>
                </c:pt>
                <c:pt idx="8655">
                  <c:v>7.5565175378209357</c:v>
                </c:pt>
                <c:pt idx="8656">
                  <c:v>7.5570728835792051</c:v>
                </c:pt>
                <c:pt idx="8657">
                  <c:v>7.5576282293374746</c:v>
                </c:pt>
                <c:pt idx="8658">
                  <c:v>7.558183575095744</c:v>
                </c:pt>
                <c:pt idx="8659">
                  <c:v>7.5587389208540134</c:v>
                </c:pt>
                <c:pt idx="8660">
                  <c:v>7.5592942666122829</c:v>
                </c:pt>
                <c:pt idx="8661">
                  <c:v>7.5598496123705523</c:v>
                </c:pt>
                <c:pt idx="8662">
                  <c:v>7.5604049581288217</c:v>
                </c:pt>
                <c:pt idx="8663">
                  <c:v>7.5609603038870912</c:v>
                </c:pt>
                <c:pt idx="8664">
                  <c:v>7.5615156496453606</c:v>
                </c:pt>
                <c:pt idx="8665">
                  <c:v>7.56207099540363</c:v>
                </c:pt>
                <c:pt idx="8666">
                  <c:v>7.5626263411618995</c:v>
                </c:pt>
                <c:pt idx="8667">
                  <c:v>7.5631816869201689</c:v>
                </c:pt>
                <c:pt idx="8668">
                  <c:v>7.5637370326784383</c:v>
                </c:pt>
                <c:pt idx="8669">
                  <c:v>7.5642923784367078</c:v>
                </c:pt>
                <c:pt idx="8670">
                  <c:v>7.5648477241949772</c:v>
                </c:pt>
                <c:pt idx="8671">
                  <c:v>7.5654030699532466</c:v>
                </c:pt>
                <c:pt idx="8672">
                  <c:v>7.5659584157115161</c:v>
                </c:pt>
                <c:pt idx="8673">
                  <c:v>7.5665137614697855</c:v>
                </c:pt>
                <c:pt idx="8674">
                  <c:v>7.5670691072280549</c:v>
                </c:pt>
                <c:pt idx="8675">
                  <c:v>7.5676244529863244</c:v>
                </c:pt>
                <c:pt idx="8676">
                  <c:v>7.5681797987445938</c:v>
                </c:pt>
                <c:pt idx="8677">
                  <c:v>7.5687351445028632</c:v>
                </c:pt>
                <c:pt idx="8678">
                  <c:v>7.5692904902611327</c:v>
                </c:pt>
                <c:pt idx="8679">
                  <c:v>7.5698458360194021</c:v>
                </c:pt>
                <c:pt idx="8680">
                  <c:v>7.5704011817776715</c:v>
                </c:pt>
                <c:pt idx="8681">
                  <c:v>7.5709565275359409</c:v>
                </c:pt>
                <c:pt idx="8682">
                  <c:v>7.5715118732942104</c:v>
                </c:pt>
                <c:pt idx="8683">
                  <c:v>7.5720672190524798</c:v>
                </c:pt>
                <c:pt idx="8684">
                  <c:v>7.5726225648107492</c:v>
                </c:pt>
                <c:pt idx="8685">
                  <c:v>7.5731779105690187</c:v>
                </c:pt>
                <c:pt idx="8686">
                  <c:v>7.5737332563272881</c:v>
                </c:pt>
                <c:pt idx="8687">
                  <c:v>7.5742886020855575</c:v>
                </c:pt>
                <c:pt idx="8688">
                  <c:v>7.574843947843827</c:v>
                </c:pt>
                <c:pt idx="8689">
                  <c:v>7.5753992936020964</c:v>
                </c:pt>
                <c:pt idx="8690">
                  <c:v>7.5759546393603658</c:v>
                </c:pt>
                <c:pt idx="8691">
                  <c:v>7.5765099851186353</c:v>
                </c:pt>
                <c:pt idx="8692">
                  <c:v>7.5770653308769047</c:v>
                </c:pt>
                <c:pt idx="8693">
                  <c:v>7.5776206766351741</c:v>
                </c:pt>
                <c:pt idx="8694">
                  <c:v>7.5781760223934436</c:v>
                </c:pt>
                <c:pt idx="8695">
                  <c:v>7.578731368151713</c:v>
                </c:pt>
                <c:pt idx="8696">
                  <c:v>7.5792867139099824</c:v>
                </c:pt>
                <c:pt idx="8697">
                  <c:v>7.5798420596682519</c:v>
                </c:pt>
                <c:pt idx="8698">
                  <c:v>7.5803974054265213</c:v>
                </c:pt>
                <c:pt idx="8699">
                  <c:v>7.5809527511847907</c:v>
                </c:pt>
                <c:pt idx="8700">
                  <c:v>7.5815080969430602</c:v>
                </c:pt>
                <c:pt idx="8701">
                  <c:v>7.5820634427013296</c:v>
                </c:pt>
                <c:pt idx="8702">
                  <c:v>7.582618788459599</c:v>
                </c:pt>
                <c:pt idx="8703">
                  <c:v>7.5831741342178685</c:v>
                </c:pt>
                <c:pt idx="8704">
                  <c:v>7.5837294799761379</c:v>
                </c:pt>
                <c:pt idx="8705">
                  <c:v>7.5842848257344073</c:v>
                </c:pt>
                <c:pt idx="8706">
                  <c:v>7.5848401714926768</c:v>
                </c:pt>
                <c:pt idx="8707">
                  <c:v>7.5853955172509462</c:v>
                </c:pt>
                <c:pt idx="8708">
                  <c:v>7.5859508630092156</c:v>
                </c:pt>
                <c:pt idx="8709">
                  <c:v>7.586506208767485</c:v>
                </c:pt>
                <c:pt idx="8710">
                  <c:v>7.5870615545257545</c:v>
                </c:pt>
                <c:pt idx="8711">
                  <c:v>7.5876169002840239</c:v>
                </c:pt>
                <c:pt idx="8712">
                  <c:v>7.5881722460422933</c:v>
                </c:pt>
                <c:pt idx="8713">
                  <c:v>7.5887275918005628</c:v>
                </c:pt>
                <c:pt idx="8714">
                  <c:v>7.5892829375588322</c:v>
                </c:pt>
                <c:pt idx="8715">
                  <c:v>7.5898382833171016</c:v>
                </c:pt>
                <c:pt idx="8716">
                  <c:v>7.5903936290753711</c:v>
                </c:pt>
                <c:pt idx="8717">
                  <c:v>7.5909489748336405</c:v>
                </c:pt>
                <c:pt idx="8718">
                  <c:v>7.5915043205919099</c:v>
                </c:pt>
                <c:pt idx="8719">
                  <c:v>7.5920596663501794</c:v>
                </c:pt>
                <c:pt idx="8720">
                  <c:v>7.5926150121084488</c:v>
                </c:pt>
                <c:pt idx="8721">
                  <c:v>7.5931703578667182</c:v>
                </c:pt>
                <c:pt idx="8722">
                  <c:v>7.5937257036249877</c:v>
                </c:pt>
                <c:pt idx="8723">
                  <c:v>7.5942810493832571</c:v>
                </c:pt>
                <c:pt idx="8724">
                  <c:v>7.5948363951415265</c:v>
                </c:pt>
                <c:pt idx="8725">
                  <c:v>7.595391740899796</c:v>
                </c:pt>
                <c:pt idx="8726">
                  <c:v>7.5959470866580654</c:v>
                </c:pt>
                <c:pt idx="8727">
                  <c:v>7.5965024324163348</c:v>
                </c:pt>
                <c:pt idx="8728">
                  <c:v>7.5970577781746043</c:v>
                </c:pt>
                <c:pt idx="8729">
                  <c:v>7.5976131239328737</c:v>
                </c:pt>
                <c:pt idx="8730">
                  <c:v>7.5981684696911431</c:v>
                </c:pt>
                <c:pt idx="8731">
                  <c:v>7.5987238154494126</c:v>
                </c:pt>
                <c:pt idx="8732">
                  <c:v>7.599279161207682</c:v>
                </c:pt>
                <c:pt idx="8733">
                  <c:v>7.5998345069659514</c:v>
                </c:pt>
                <c:pt idx="8734">
                  <c:v>7.6003898527242209</c:v>
                </c:pt>
                <c:pt idx="8735">
                  <c:v>7.6009451984824903</c:v>
                </c:pt>
                <c:pt idx="8736">
                  <c:v>7.6015005442407597</c:v>
                </c:pt>
                <c:pt idx="8737">
                  <c:v>7.6020558899990291</c:v>
                </c:pt>
                <c:pt idx="8738">
                  <c:v>7.6026112357572986</c:v>
                </c:pt>
                <c:pt idx="8739">
                  <c:v>7.603166581515568</c:v>
                </c:pt>
                <c:pt idx="8740">
                  <c:v>7.6037219272738374</c:v>
                </c:pt>
                <c:pt idx="8741">
                  <c:v>7.6042772730321069</c:v>
                </c:pt>
                <c:pt idx="8742">
                  <c:v>7.6048326187903763</c:v>
                </c:pt>
                <c:pt idx="8743">
                  <c:v>7.6053879645486457</c:v>
                </c:pt>
                <c:pt idx="8744">
                  <c:v>7.6059433103069152</c:v>
                </c:pt>
                <c:pt idx="8745">
                  <c:v>7.6064986560651846</c:v>
                </c:pt>
                <c:pt idx="8746">
                  <c:v>7.607054001823454</c:v>
                </c:pt>
                <c:pt idx="8747">
                  <c:v>7.6076093475817235</c:v>
                </c:pt>
                <c:pt idx="8748">
                  <c:v>7.6081646933399929</c:v>
                </c:pt>
                <c:pt idx="8749">
                  <c:v>7.6087200390982623</c:v>
                </c:pt>
                <c:pt idx="8750">
                  <c:v>7.6092753848565318</c:v>
                </c:pt>
                <c:pt idx="8751">
                  <c:v>7.6098307306148012</c:v>
                </c:pt>
                <c:pt idx="8752">
                  <c:v>7.6103860763730706</c:v>
                </c:pt>
                <c:pt idx="8753">
                  <c:v>7.6109414221313401</c:v>
                </c:pt>
                <c:pt idx="8754">
                  <c:v>7.6114967678896095</c:v>
                </c:pt>
                <c:pt idx="8755">
                  <c:v>7.6120521136478789</c:v>
                </c:pt>
                <c:pt idx="8756">
                  <c:v>7.6126074594061484</c:v>
                </c:pt>
                <c:pt idx="8757">
                  <c:v>7.6131628051644178</c:v>
                </c:pt>
                <c:pt idx="8758">
                  <c:v>7.6137181509226872</c:v>
                </c:pt>
                <c:pt idx="8759">
                  <c:v>7.6142734966809567</c:v>
                </c:pt>
                <c:pt idx="8760">
                  <c:v>7.6148288424392261</c:v>
                </c:pt>
                <c:pt idx="8761">
                  <c:v>7.6153841881974955</c:v>
                </c:pt>
                <c:pt idx="8762">
                  <c:v>7.615939533955765</c:v>
                </c:pt>
                <c:pt idx="8763">
                  <c:v>7.6164948797140344</c:v>
                </c:pt>
                <c:pt idx="8764">
                  <c:v>7.6170502254723038</c:v>
                </c:pt>
                <c:pt idx="8765">
                  <c:v>7.6176055712305732</c:v>
                </c:pt>
                <c:pt idx="8766">
                  <c:v>7.6181609169888427</c:v>
                </c:pt>
                <c:pt idx="8767">
                  <c:v>7.6187162627471121</c:v>
                </c:pt>
                <c:pt idx="8768">
                  <c:v>7.6192716085053815</c:v>
                </c:pt>
                <c:pt idx="8769">
                  <c:v>7.619826954263651</c:v>
                </c:pt>
                <c:pt idx="8770">
                  <c:v>7.6203823000219204</c:v>
                </c:pt>
                <c:pt idx="8771">
                  <c:v>7.6209376457801898</c:v>
                </c:pt>
                <c:pt idx="8772">
                  <c:v>7.6214929915384593</c:v>
                </c:pt>
                <c:pt idx="8773">
                  <c:v>7.6220483372967287</c:v>
                </c:pt>
                <c:pt idx="8774">
                  <c:v>7.6226036830549981</c:v>
                </c:pt>
                <c:pt idx="8775">
                  <c:v>7.6231590288132676</c:v>
                </c:pt>
                <c:pt idx="8776">
                  <c:v>7.623714374571537</c:v>
                </c:pt>
                <c:pt idx="8777">
                  <c:v>7.6242697203298064</c:v>
                </c:pt>
                <c:pt idx="8778">
                  <c:v>7.6248250660880759</c:v>
                </c:pt>
                <c:pt idx="8779">
                  <c:v>7.6253804118463453</c:v>
                </c:pt>
                <c:pt idx="8780">
                  <c:v>7.6259357576046147</c:v>
                </c:pt>
                <c:pt idx="8781">
                  <c:v>7.6264911033628842</c:v>
                </c:pt>
                <c:pt idx="8782">
                  <c:v>7.6270464491211536</c:v>
                </c:pt>
                <c:pt idx="8783">
                  <c:v>7.627601794879423</c:v>
                </c:pt>
                <c:pt idx="8784">
                  <c:v>7.6281571406376925</c:v>
                </c:pt>
                <c:pt idx="8785">
                  <c:v>7.6287124863959619</c:v>
                </c:pt>
                <c:pt idx="8786">
                  <c:v>7.6292678321542313</c:v>
                </c:pt>
                <c:pt idx="8787">
                  <c:v>7.6298231779125008</c:v>
                </c:pt>
                <c:pt idx="8788">
                  <c:v>7.6303785236707702</c:v>
                </c:pt>
                <c:pt idx="8789">
                  <c:v>7.6309338694290396</c:v>
                </c:pt>
                <c:pt idx="8790">
                  <c:v>7.631489215187309</c:v>
                </c:pt>
                <c:pt idx="8791">
                  <c:v>7.6320445609455785</c:v>
                </c:pt>
                <c:pt idx="8792">
                  <c:v>7.6325999067038479</c:v>
                </c:pt>
                <c:pt idx="8793">
                  <c:v>7.6331552524621173</c:v>
                </c:pt>
                <c:pt idx="8794">
                  <c:v>7.6337105982203868</c:v>
                </c:pt>
                <c:pt idx="8795">
                  <c:v>7.6342659439786562</c:v>
                </c:pt>
                <c:pt idx="8796">
                  <c:v>7.6348212897369256</c:v>
                </c:pt>
                <c:pt idx="8797">
                  <c:v>7.6353766354951951</c:v>
                </c:pt>
                <c:pt idx="8798">
                  <c:v>7.6359319812534645</c:v>
                </c:pt>
                <c:pt idx="8799">
                  <c:v>7.6364873270117339</c:v>
                </c:pt>
                <c:pt idx="8800">
                  <c:v>7.6370426727700034</c:v>
                </c:pt>
                <c:pt idx="8801">
                  <c:v>7.6375980185282728</c:v>
                </c:pt>
                <c:pt idx="8802">
                  <c:v>7.6381533642865422</c:v>
                </c:pt>
                <c:pt idx="8803">
                  <c:v>7.6387087100448117</c:v>
                </c:pt>
                <c:pt idx="8804">
                  <c:v>7.6392640558030811</c:v>
                </c:pt>
                <c:pt idx="8805">
                  <c:v>7.6398194015613505</c:v>
                </c:pt>
                <c:pt idx="8806">
                  <c:v>7.64037474731962</c:v>
                </c:pt>
                <c:pt idx="8807">
                  <c:v>7.6409300930778894</c:v>
                </c:pt>
                <c:pt idx="8808">
                  <c:v>7.6414854388361588</c:v>
                </c:pt>
                <c:pt idx="8809">
                  <c:v>7.6420407845944283</c:v>
                </c:pt>
                <c:pt idx="8810">
                  <c:v>7.6425961303526977</c:v>
                </c:pt>
                <c:pt idx="8811">
                  <c:v>7.6431514761109671</c:v>
                </c:pt>
                <c:pt idx="8812">
                  <c:v>7.6437068218692366</c:v>
                </c:pt>
                <c:pt idx="8813">
                  <c:v>7.644262167627506</c:v>
                </c:pt>
                <c:pt idx="8814">
                  <c:v>7.6448175133857754</c:v>
                </c:pt>
                <c:pt idx="8815">
                  <c:v>7.6453728591440449</c:v>
                </c:pt>
                <c:pt idx="8816">
                  <c:v>7.6459282049023143</c:v>
                </c:pt>
                <c:pt idx="8817">
                  <c:v>7.6464835506605837</c:v>
                </c:pt>
                <c:pt idx="8818">
                  <c:v>7.6470388964188531</c:v>
                </c:pt>
                <c:pt idx="8819">
                  <c:v>7.6475942421771226</c:v>
                </c:pt>
                <c:pt idx="8820">
                  <c:v>7.648149587935392</c:v>
                </c:pt>
                <c:pt idx="8821">
                  <c:v>7.6487049336936614</c:v>
                </c:pt>
                <c:pt idx="8822">
                  <c:v>7.6492602794519309</c:v>
                </c:pt>
                <c:pt idx="8823">
                  <c:v>7.6498156252102003</c:v>
                </c:pt>
                <c:pt idx="8824">
                  <c:v>7.6503709709684697</c:v>
                </c:pt>
                <c:pt idx="8825">
                  <c:v>7.6509263167267392</c:v>
                </c:pt>
                <c:pt idx="8826">
                  <c:v>7.6514816624850086</c:v>
                </c:pt>
                <c:pt idx="8827">
                  <c:v>7.652037008243278</c:v>
                </c:pt>
                <c:pt idx="8828">
                  <c:v>7.6525923540015475</c:v>
                </c:pt>
                <c:pt idx="8829">
                  <c:v>7.6531476997598169</c:v>
                </c:pt>
                <c:pt idx="8830">
                  <c:v>7.6537030455180863</c:v>
                </c:pt>
                <c:pt idx="8831">
                  <c:v>7.6542583912763558</c:v>
                </c:pt>
                <c:pt idx="8832">
                  <c:v>7.6548137370346252</c:v>
                </c:pt>
                <c:pt idx="8833">
                  <c:v>7.6553690827928946</c:v>
                </c:pt>
                <c:pt idx="8834">
                  <c:v>7.6559244285511641</c:v>
                </c:pt>
                <c:pt idx="8835">
                  <c:v>7.6564797743094335</c:v>
                </c:pt>
                <c:pt idx="8836">
                  <c:v>7.6570351200677029</c:v>
                </c:pt>
                <c:pt idx="8837">
                  <c:v>7.6575904658259724</c:v>
                </c:pt>
                <c:pt idx="8838">
                  <c:v>7.6581458115842418</c:v>
                </c:pt>
                <c:pt idx="8839">
                  <c:v>7.6587011573425112</c:v>
                </c:pt>
                <c:pt idx="8840">
                  <c:v>7.6592565031007807</c:v>
                </c:pt>
                <c:pt idx="8841">
                  <c:v>7.6598118488590501</c:v>
                </c:pt>
                <c:pt idx="8842">
                  <c:v>7.6603671946173195</c:v>
                </c:pt>
                <c:pt idx="8843">
                  <c:v>7.660922540375589</c:v>
                </c:pt>
                <c:pt idx="8844">
                  <c:v>7.6614778861338584</c:v>
                </c:pt>
                <c:pt idx="8845">
                  <c:v>7.6620332318921278</c:v>
                </c:pt>
                <c:pt idx="8846">
                  <c:v>7.6625885776503972</c:v>
                </c:pt>
                <c:pt idx="8847">
                  <c:v>7.6631439234086667</c:v>
                </c:pt>
                <c:pt idx="8848">
                  <c:v>7.6636992691669361</c:v>
                </c:pt>
                <c:pt idx="8849">
                  <c:v>7.6642546149252055</c:v>
                </c:pt>
                <c:pt idx="8850">
                  <c:v>7.664809960683475</c:v>
                </c:pt>
                <c:pt idx="8851">
                  <c:v>7.6653653064417444</c:v>
                </c:pt>
                <c:pt idx="8852">
                  <c:v>7.6659206522000138</c:v>
                </c:pt>
                <c:pt idx="8853">
                  <c:v>7.6664759979582833</c:v>
                </c:pt>
                <c:pt idx="8854">
                  <c:v>7.6670313437165527</c:v>
                </c:pt>
                <c:pt idx="8855">
                  <c:v>7.6675866894748221</c:v>
                </c:pt>
                <c:pt idx="8856">
                  <c:v>7.6681420352330916</c:v>
                </c:pt>
                <c:pt idx="8857">
                  <c:v>7.668697380991361</c:v>
                </c:pt>
                <c:pt idx="8858">
                  <c:v>7.6692527267496304</c:v>
                </c:pt>
                <c:pt idx="8859">
                  <c:v>7.6698080725078999</c:v>
                </c:pt>
                <c:pt idx="8860">
                  <c:v>7.6703634182661693</c:v>
                </c:pt>
                <c:pt idx="8861">
                  <c:v>7.6709187640244387</c:v>
                </c:pt>
                <c:pt idx="8862">
                  <c:v>7.6714741097827082</c:v>
                </c:pt>
                <c:pt idx="8863">
                  <c:v>7.6720294555409776</c:v>
                </c:pt>
                <c:pt idx="8864">
                  <c:v>7.672584801299247</c:v>
                </c:pt>
                <c:pt idx="8865">
                  <c:v>7.6731401470575165</c:v>
                </c:pt>
                <c:pt idx="8866">
                  <c:v>7.6736954928157859</c:v>
                </c:pt>
                <c:pt idx="8867">
                  <c:v>7.6742508385740553</c:v>
                </c:pt>
                <c:pt idx="8868">
                  <c:v>7.6748061843323248</c:v>
                </c:pt>
                <c:pt idx="8869">
                  <c:v>7.6753615300905942</c:v>
                </c:pt>
                <c:pt idx="8870">
                  <c:v>7.6759168758488636</c:v>
                </c:pt>
                <c:pt idx="8871">
                  <c:v>7.6764722216071331</c:v>
                </c:pt>
                <c:pt idx="8872">
                  <c:v>7.6770275673654025</c:v>
                </c:pt>
                <c:pt idx="8873">
                  <c:v>7.6775829131236719</c:v>
                </c:pt>
                <c:pt idx="8874">
                  <c:v>7.6781382588819413</c:v>
                </c:pt>
                <c:pt idx="8875">
                  <c:v>7.6786936046402108</c:v>
                </c:pt>
                <c:pt idx="8876">
                  <c:v>7.6792489503984802</c:v>
                </c:pt>
                <c:pt idx="8877">
                  <c:v>7.6798042961567496</c:v>
                </c:pt>
                <c:pt idx="8878">
                  <c:v>7.6803596419150191</c:v>
                </c:pt>
                <c:pt idx="8879">
                  <c:v>7.6809149876732885</c:v>
                </c:pt>
                <c:pt idx="8880">
                  <c:v>7.6814703334315579</c:v>
                </c:pt>
                <c:pt idx="8881">
                  <c:v>7.6820256791898274</c:v>
                </c:pt>
                <c:pt idx="8882">
                  <c:v>7.6825810249480968</c:v>
                </c:pt>
                <c:pt idx="8883">
                  <c:v>7.6831363707063662</c:v>
                </c:pt>
                <c:pt idx="8884">
                  <c:v>7.6836917164646357</c:v>
                </c:pt>
                <c:pt idx="8885">
                  <c:v>7.6842470622229051</c:v>
                </c:pt>
                <c:pt idx="8886">
                  <c:v>7.6848024079811745</c:v>
                </c:pt>
                <c:pt idx="8887">
                  <c:v>7.685357753739444</c:v>
                </c:pt>
                <c:pt idx="8888">
                  <c:v>7.6859130994977134</c:v>
                </c:pt>
                <c:pt idx="8889">
                  <c:v>7.6864684452559828</c:v>
                </c:pt>
                <c:pt idx="8890">
                  <c:v>7.6870237910142523</c:v>
                </c:pt>
                <c:pt idx="8891">
                  <c:v>7.6875791367725217</c:v>
                </c:pt>
                <c:pt idx="8892">
                  <c:v>7.6881344825307911</c:v>
                </c:pt>
                <c:pt idx="8893">
                  <c:v>7.6886898282890606</c:v>
                </c:pt>
                <c:pt idx="8894">
                  <c:v>7.68924517404733</c:v>
                </c:pt>
                <c:pt idx="8895">
                  <c:v>7.6898005198055994</c:v>
                </c:pt>
                <c:pt idx="8896">
                  <c:v>7.6903558655638689</c:v>
                </c:pt>
                <c:pt idx="8897">
                  <c:v>7.6909112113221383</c:v>
                </c:pt>
                <c:pt idx="8898">
                  <c:v>7.6914665570804077</c:v>
                </c:pt>
                <c:pt idx="8899">
                  <c:v>7.6920219028386771</c:v>
                </c:pt>
                <c:pt idx="8900">
                  <c:v>7.6925772485969466</c:v>
                </c:pt>
                <c:pt idx="8901">
                  <c:v>7.693132594355216</c:v>
                </c:pt>
                <c:pt idx="8902">
                  <c:v>7.6936879401134854</c:v>
                </c:pt>
                <c:pt idx="8903">
                  <c:v>7.6942432858717549</c:v>
                </c:pt>
                <c:pt idx="8904">
                  <c:v>7.6947986316300243</c:v>
                </c:pt>
                <c:pt idx="8905">
                  <c:v>7.6953539773882937</c:v>
                </c:pt>
                <c:pt idx="8906">
                  <c:v>7.6959093231465632</c:v>
                </c:pt>
                <c:pt idx="8907">
                  <c:v>7.6964646689048326</c:v>
                </c:pt>
                <c:pt idx="8908">
                  <c:v>7.697020014663102</c:v>
                </c:pt>
                <c:pt idx="8909">
                  <c:v>7.6975753604213715</c:v>
                </c:pt>
                <c:pt idx="8910">
                  <c:v>7.6981307061796409</c:v>
                </c:pt>
                <c:pt idx="8911">
                  <c:v>7.6986860519379103</c:v>
                </c:pt>
                <c:pt idx="8912">
                  <c:v>7.6992413976961798</c:v>
                </c:pt>
                <c:pt idx="8913">
                  <c:v>7.6997967434544492</c:v>
                </c:pt>
                <c:pt idx="8914">
                  <c:v>7.7003520892127186</c:v>
                </c:pt>
                <c:pt idx="8915">
                  <c:v>7.7009074349709881</c:v>
                </c:pt>
                <c:pt idx="8916">
                  <c:v>7.7014627807292575</c:v>
                </c:pt>
                <c:pt idx="8917">
                  <c:v>7.7020181264875269</c:v>
                </c:pt>
                <c:pt idx="8918">
                  <c:v>7.7025734722457964</c:v>
                </c:pt>
                <c:pt idx="8919">
                  <c:v>7.7031288180040658</c:v>
                </c:pt>
                <c:pt idx="8920">
                  <c:v>7.7036841637623352</c:v>
                </c:pt>
                <c:pt idx="8921">
                  <c:v>7.7042395095206047</c:v>
                </c:pt>
                <c:pt idx="8922">
                  <c:v>7.7047948552788741</c:v>
                </c:pt>
                <c:pt idx="8923">
                  <c:v>7.7053502010371435</c:v>
                </c:pt>
                <c:pt idx="8924">
                  <c:v>7.705905546795413</c:v>
                </c:pt>
                <c:pt idx="8925">
                  <c:v>7.7064608925536824</c:v>
                </c:pt>
                <c:pt idx="8926">
                  <c:v>7.7070162383119518</c:v>
                </c:pt>
                <c:pt idx="8927">
                  <c:v>7.7075715840702212</c:v>
                </c:pt>
                <c:pt idx="8928">
                  <c:v>7.7081269298284907</c:v>
                </c:pt>
                <c:pt idx="8929">
                  <c:v>7.7086822755867601</c:v>
                </c:pt>
                <c:pt idx="8930">
                  <c:v>7.7092376213450295</c:v>
                </c:pt>
                <c:pt idx="8931">
                  <c:v>7.709792967103299</c:v>
                </c:pt>
                <c:pt idx="8932">
                  <c:v>7.7103483128615684</c:v>
                </c:pt>
                <c:pt idx="8933">
                  <c:v>7.7109036586198378</c:v>
                </c:pt>
                <c:pt idx="8934">
                  <c:v>7.7114590043781073</c:v>
                </c:pt>
                <c:pt idx="8935">
                  <c:v>7.7120143501363767</c:v>
                </c:pt>
                <c:pt idx="8936">
                  <c:v>7.7125696958946461</c:v>
                </c:pt>
                <c:pt idx="8937">
                  <c:v>7.7131250416529156</c:v>
                </c:pt>
                <c:pt idx="8938">
                  <c:v>7.713680387411185</c:v>
                </c:pt>
                <c:pt idx="8939">
                  <c:v>7.7142357331694544</c:v>
                </c:pt>
                <c:pt idx="8940">
                  <c:v>7.7147910789277239</c:v>
                </c:pt>
                <c:pt idx="8941">
                  <c:v>7.7153464246859933</c:v>
                </c:pt>
                <c:pt idx="8942">
                  <c:v>7.7159017704442627</c:v>
                </c:pt>
                <c:pt idx="8943">
                  <c:v>7.7164571162025322</c:v>
                </c:pt>
                <c:pt idx="8944">
                  <c:v>7.7170124619608016</c:v>
                </c:pt>
                <c:pt idx="8945">
                  <c:v>7.717567807719071</c:v>
                </c:pt>
                <c:pt idx="8946">
                  <c:v>7.7181231534773405</c:v>
                </c:pt>
                <c:pt idx="8947">
                  <c:v>7.7186784992356099</c:v>
                </c:pt>
                <c:pt idx="8948">
                  <c:v>7.7192338449938793</c:v>
                </c:pt>
                <c:pt idx="8949">
                  <c:v>7.7197891907521488</c:v>
                </c:pt>
                <c:pt idx="8950">
                  <c:v>7.7203445365104182</c:v>
                </c:pt>
                <c:pt idx="8951">
                  <c:v>7.7208998822686876</c:v>
                </c:pt>
                <c:pt idx="8952">
                  <c:v>7.7214552280269571</c:v>
                </c:pt>
                <c:pt idx="8953">
                  <c:v>7.7220105737852265</c:v>
                </c:pt>
                <c:pt idx="8954">
                  <c:v>7.7225659195434959</c:v>
                </c:pt>
                <c:pt idx="8955">
                  <c:v>7.7231212653017653</c:v>
                </c:pt>
                <c:pt idx="8956">
                  <c:v>7.7236766110600348</c:v>
                </c:pt>
                <c:pt idx="8957">
                  <c:v>7.7242319568183042</c:v>
                </c:pt>
                <c:pt idx="8958">
                  <c:v>7.7247873025765736</c:v>
                </c:pt>
                <c:pt idx="8959">
                  <c:v>7.7253426483348431</c:v>
                </c:pt>
                <c:pt idx="8960">
                  <c:v>7.7258979940931125</c:v>
                </c:pt>
                <c:pt idx="8961">
                  <c:v>7.7264533398513819</c:v>
                </c:pt>
                <c:pt idx="8962">
                  <c:v>7.7270086856096514</c:v>
                </c:pt>
                <c:pt idx="8963">
                  <c:v>7.7275640313679208</c:v>
                </c:pt>
                <c:pt idx="8964">
                  <c:v>7.7281193771261902</c:v>
                </c:pt>
                <c:pt idx="8965">
                  <c:v>7.7286747228844597</c:v>
                </c:pt>
                <c:pt idx="8966">
                  <c:v>7.7292300686427291</c:v>
                </c:pt>
                <c:pt idx="8967">
                  <c:v>7.7297854144009985</c:v>
                </c:pt>
                <c:pt idx="8968">
                  <c:v>7.730340760159268</c:v>
                </c:pt>
                <c:pt idx="8969">
                  <c:v>7.7308961059175374</c:v>
                </c:pt>
                <c:pt idx="8970">
                  <c:v>7.7314514516758068</c:v>
                </c:pt>
                <c:pt idx="8971">
                  <c:v>7.7320067974340763</c:v>
                </c:pt>
                <c:pt idx="8972">
                  <c:v>7.7325621431923457</c:v>
                </c:pt>
                <c:pt idx="8973">
                  <c:v>7.7331174889506151</c:v>
                </c:pt>
                <c:pt idx="8974">
                  <c:v>7.7336728347088846</c:v>
                </c:pt>
                <c:pt idx="8975">
                  <c:v>7.734228180467154</c:v>
                </c:pt>
                <c:pt idx="8976">
                  <c:v>7.7347835262254234</c:v>
                </c:pt>
                <c:pt idx="8977">
                  <c:v>7.7353388719836929</c:v>
                </c:pt>
                <c:pt idx="8978">
                  <c:v>7.7358942177419623</c:v>
                </c:pt>
                <c:pt idx="8979">
                  <c:v>7.7364495635002317</c:v>
                </c:pt>
                <c:pt idx="8980">
                  <c:v>7.7370049092585012</c:v>
                </c:pt>
                <c:pt idx="8981">
                  <c:v>7.7375602550167706</c:v>
                </c:pt>
                <c:pt idx="8982">
                  <c:v>7.73811560077504</c:v>
                </c:pt>
                <c:pt idx="8983">
                  <c:v>7.7386709465333094</c:v>
                </c:pt>
                <c:pt idx="8984">
                  <c:v>7.7392262922915789</c:v>
                </c:pt>
                <c:pt idx="8985">
                  <c:v>7.7397816380498483</c:v>
                </c:pt>
                <c:pt idx="8986">
                  <c:v>7.7403369838081177</c:v>
                </c:pt>
                <c:pt idx="8987">
                  <c:v>7.7408923295663872</c:v>
                </c:pt>
                <c:pt idx="8988">
                  <c:v>7.7414476753246566</c:v>
                </c:pt>
                <c:pt idx="8989">
                  <c:v>7.742003021082926</c:v>
                </c:pt>
                <c:pt idx="8990">
                  <c:v>7.7425583668411955</c:v>
                </c:pt>
                <c:pt idx="8991">
                  <c:v>7.7431137125994649</c:v>
                </c:pt>
                <c:pt idx="8992">
                  <c:v>7.7436690583577343</c:v>
                </c:pt>
                <c:pt idx="8993">
                  <c:v>7.7442244041160038</c:v>
                </c:pt>
                <c:pt idx="8994">
                  <c:v>7.7447797498742732</c:v>
                </c:pt>
                <c:pt idx="8995">
                  <c:v>7.7453350956325426</c:v>
                </c:pt>
                <c:pt idx="8996">
                  <c:v>7.7458904413908121</c:v>
                </c:pt>
                <c:pt idx="8997">
                  <c:v>7.7464457871490815</c:v>
                </c:pt>
                <c:pt idx="8998">
                  <c:v>7.7470011329073509</c:v>
                </c:pt>
                <c:pt idx="8999">
                  <c:v>7.7475564786656204</c:v>
                </c:pt>
                <c:pt idx="9000">
                  <c:v>7.7481118244238898</c:v>
                </c:pt>
                <c:pt idx="9001">
                  <c:v>7.7486671701821592</c:v>
                </c:pt>
                <c:pt idx="9002">
                  <c:v>7.7492225159404287</c:v>
                </c:pt>
                <c:pt idx="9003">
                  <c:v>7.7497778616986981</c:v>
                </c:pt>
                <c:pt idx="9004">
                  <c:v>7.7503332074569675</c:v>
                </c:pt>
                <c:pt idx="9005">
                  <c:v>7.750888553215237</c:v>
                </c:pt>
                <c:pt idx="9006">
                  <c:v>7.7514438989735064</c:v>
                </c:pt>
                <c:pt idx="9007">
                  <c:v>7.7519992447317758</c:v>
                </c:pt>
                <c:pt idx="9008">
                  <c:v>7.7525545904900452</c:v>
                </c:pt>
                <c:pt idx="9009">
                  <c:v>7.7531099362483147</c:v>
                </c:pt>
                <c:pt idx="9010">
                  <c:v>7.7536652820065841</c:v>
                </c:pt>
                <c:pt idx="9011">
                  <c:v>7.7542206277648535</c:v>
                </c:pt>
                <c:pt idx="9012">
                  <c:v>7.754775973523123</c:v>
                </c:pt>
                <c:pt idx="9013">
                  <c:v>7.7553313192813924</c:v>
                </c:pt>
                <c:pt idx="9014">
                  <c:v>7.7558866650396618</c:v>
                </c:pt>
                <c:pt idx="9015">
                  <c:v>7.7564420107979313</c:v>
                </c:pt>
                <c:pt idx="9016">
                  <c:v>7.7569973565562007</c:v>
                </c:pt>
                <c:pt idx="9017">
                  <c:v>7.7575527023144701</c:v>
                </c:pt>
                <c:pt idx="9018">
                  <c:v>7.7581080480727396</c:v>
                </c:pt>
                <c:pt idx="9019">
                  <c:v>7.758663393831009</c:v>
                </c:pt>
                <c:pt idx="9020">
                  <c:v>7.7592187395892784</c:v>
                </c:pt>
                <c:pt idx="9021">
                  <c:v>7.7597740853475479</c:v>
                </c:pt>
                <c:pt idx="9022">
                  <c:v>7.7603294311058173</c:v>
                </c:pt>
                <c:pt idx="9023">
                  <c:v>7.7608847768640867</c:v>
                </c:pt>
                <c:pt idx="9024">
                  <c:v>7.7614401226223562</c:v>
                </c:pt>
                <c:pt idx="9025">
                  <c:v>7.7619954683806256</c:v>
                </c:pt>
                <c:pt idx="9026">
                  <c:v>7.762550814138895</c:v>
                </c:pt>
                <c:pt idx="9027">
                  <c:v>7.7631061598971645</c:v>
                </c:pt>
                <c:pt idx="9028">
                  <c:v>7.7636615056554339</c:v>
                </c:pt>
                <c:pt idx="9029">
                  <c:v>7.7642168514137033</c:v>
                </c:pt>
                <c:pt idx="9030">
                  <c:v>7.7647721971719728</c:v>
                </c:pt>
                <c:pt idx="9031">
                  <c:v>7.7653275429302422</c:v>
                </c:pt>
                <c:pt idx="9032">
                  <c:v>7.7658828886885116</c:v>
                </c:pt>
                <c:pt idx="9033">
                  <c:v>7.7664382344467811</c:v>
                </c:pt>
                <c:pt idx="9034">
                  <c:v>7.7669935802050505</c:v>
                </c:pt>
                <c:pt idx="9035">
                  <c:v>7.7675489259633199</c:v>
                </c:pt>
                <c:pt idx="9036">
                  <c:v>7.7681042717215893</c:v>
                </c:pt>
                <c:pt idx="9037">
                  <c:v>7.7686596174798588</c:v>
                </c:pt>
                <c:pt idx="9038">
                  <c:v>7.7692149632381282</c:v>
                </c:pt>
                <c:pt idx="9039">
                  <c:v>7.7697703089963976</c:v>
                </c:pt>
                <c:pt idx="9040">
                  <c:v>7.7703256547546671</c:v>
                </c:pt>
                <c:pt idx="9041">
                  <c:v>7.7708810005129365</c:v>
                </c:pt>
                <c:pt idx="9042">
                  <c:v>7.7714363462712059</c:v>
                </c:pt>
                <c:pt idx="9043">
                  <c:v>7.7719916920294754</c:v>
                </c:pt>
                <c:pt idx="9044">
                  <c:v>7.7725470377877448</c:v>
                </c:pt>
                <c:pt idx="9045">
                  <c:v>7.7731023835460142</c:v>
                </c:pt>
                <c:pt idx="9046">
                  <c:v>7.7736577293042837</c:v>
                </c:pt>
                <c:pt idx="9047">
                  <c:v>7.7742130750625531</c:v>
                </c:pt>
                <c:pt idx="9048">
                  <c:v>7.7747684208208225</c:v>
                </c:pt>
                <c:pt idx="9049">
                  <c:v>7.775323766579092</c:v>
                </c:pt>
                <c:pt idx="9050">
                  <c:v>7.7758791123373614</c:v>
                </c:pt>
                <c:pt idx="9051">
                  <c:v>7.7764344580956308</c:v>
                </c:pt>
                <c:pt idx="9052">
                  <c:v>7.7769898038539003</c:v>
                </c:pt>
                <c:pt idx="9053">
                  <c:v>7.7775451496121697</c:v>
                </c:pt>
                <c:pt idx="9054">
                  <c:v>7.7781004953704391</c:v>
                </c:pt>
                <c:pt idx="9055">
                  <c:v>7.7786558411287086</c:v>
                </c:pt>
                <c:pt idx="9056">
                  <c:v>7.779211186886978</c:v>
                </c:pt>
                <c:pt idx="9057">
                  <c:v>7.7797665326452474</c:v>
                </c:pt>
                <c:pt idx="9058">
                  <c:v>7.7803218784035169</c:v>
                </c:pt>
                <c:pt idx="9059">
                  <c:v>7.7808772241617863</c:v>
                </c:pt>
                <c:pt idx="9060">
                  <c:v>7.7814325699200557</c:v>
                </c:pt>
                <c:pt idx="9061">
                  <c:v>7.7819879156783252</c:v>
                </c:pt>
                <c:pt idx="9062">
                  <c:v>7.7825432614365946</c:v>
                </c:pt>
                <c:pt idx="9063">
                  <c:v>7.783098607194864</c:v>
                </c:pt>
                <c:pt idx="9064">
                  <c:v>7.7836539529531334</c:v>
                </c:pt>
                <c:pt idx="9065">
                  <c:v>7.7842092987114029</c:v>
                </c:pt>
                <c:pt idx="9066">
                  <c:v>7.7847646444696723</c:v>
                </c:pt>
                <c:pt idx="9067">
                  <c:v>7.7853199902279417</c:v>
                </c:pt>
                <c:pt idx="9068">
                  <c:v>7.7858753359862112</c:v>
                </c:pt>
                <c:pt idx="9069">
                  <c:v>7.7864306817444806</c:v>
                </c:pt>
                <c:pt idx="9070">
                  <c:v>7.78698602750275</c:v>
                </c:pt>
                <c:pt idx="9071">
                  <c:v>7.7875413732610195</c:v>
                </c:pt>
                <c:pt idx="9072">
                  <c:v>7.7880967190192889</c:v>
                </c:pt>
                <c:pt idx="9073">
                  <c:v>7.7886520647775583</c:v>
                </c:pt>
                <c:pt idx="9074">
                  <c:v>7.7892074105358278</c:v>
                </c:pt>
                <c:pt idx="9075">
                  <c:v>7.7897627562940972</c:v>
                </c:pt>
                <c:pt idx="9076">
                  <c:v>7.7903181020523666</c:v>
                </c:pt>
                <c:pt idx="9077">
                  <c:v>7.7908734478106361</c:v>
                </c:pt>
                <c:pt idx="9078">
                  <c:v>7.7914287935689055</c:v>
                </c:pt>
                <c:pt idx="9079">
                  <c:v>7.7919841393271749</c:v>
                </c:pt>
                <c:pt idx="9080">
                  <c:v>7.7925394850854444</c:v>
                </c:pt>
                <c:pt idx="9081">
                  <c:v>7.7930948308437138</c:v>
                </c:pt>
                <c:pt idx="9082">
                  <c:v>7.7936501766019832</c:v>
                </c:pt>
                <c:pt idx="9083">
                  <c:v>7.7942055223602527</c:v>
                </c:pt>
                <c:pt idx="9084">
                  <c:v>7.7947608681185221</c:v>
                </c:pt>
                <c:pt idx="9085">
                  <c:v>7.7953162138767915</c:v>
                </c:pt>
                <c:pt idx="9086">
                  <c:v>7.795871559635061</c:v>
                </c:pt>
                <c:pt idx="9087">
                  <c:v>7.7964269053933304</c:v>
                </c:pt>
                <c:pt idx="9088">
                  <c:v>7.7969822511515998</c:v>
                </c:pt>
                <c:pt idx="9089">
                  <c:v>7.7975375969098693</c:v>
                </c:pt>
                <c:pt idx="9090">
                  <c:v>7.7980929426681387</c:v>
                </c:pt>
                <c:pt idx="9091">
                  <c:v>7.7986482884264081</c:v>
                </c:pt>
                <c:pt idx="9092">
                  <c:v>7.7992036341846775</c:v>
                </c:pt>
                <c:pt idx="9093">
                  <c:v>7.799758979942947</c:v>
                </c:pt>
                <c:pt idx="9094">
                  <c:v>7.8003143257012164</c:v>
                </c:pt>
                <c:pt idx="9095">
                  <c:v>7.8008696714594858</c:v>
                </c:pt>
                <c:pt idx="9096">
                  <c:v>7.8014250172177553</c:v>
                </c:pt>
                <c:pt idx="9097">
                  <c:v>7.8019803629760247</c:v>
                </c:pt>
                <c:pt idx="9098">
                  <c:v>7.8025357087342941</c:v>
                </c:pt>
                <c:pt idx="9099">
                  <c:v>7.8030910544925636</c:v>
                </c:pt>
                <c:pt idx="9100">
                  <c:v>7.803646400250833</c:v>
                </c:pt>
                <c:pt idx="9101">
                  <c:v>7.8042017460091024</c:v>
                </c:pt>
                <c:pt idx="9102">
                  <c:v>7.8047570917673719</c:v>
                </c:pt>
                <c:pt idx="9103">
                  <c:v>7.8053124375256413</c:v>
                </c:pt>
                <c:pt idx="9104">
                  <c:v>7.8058677832839107</c:v>
                </c:pt>
                <c:pt idx="9105">
                  <c:v>7.8064231290421802</c:v>
                </c:pt>
                <c:pt idx="9106">
                  <c:v>7.8069784748004496</c:v>
                </c:pt>
                <c:pt idx="9107">
                  <c:v>7.807533820558719</c:v>
                </c:pt>
                <c:pt idx="9108">
                  <c:v>7.8080891663169885</c:v>
                </c:pt>
                <c:pt idx="9109">
                  <c:v>7.8086445120752579</c:v>
                </c:pt>
                <c:pt idx="9110">
                  <c:v>7.8091998578335273</c:v>
                </c:pt>
                <c:pt idx="9111">
                  <c:v>7.8097552035917968</c:v>
                </c:pt>
                <c:pt idx="9112">
                  <c:v>7.8103105493500662</c:v>
                </c:pt>
                <c:pt idx="9113">
                  <c:v>7.8108658951083356</c:v>
                </c:pt>
                <c:pt idx="9114">
                  <c:v>7.8114212408666051</c:v>
                </c:pt>
                <c:pt idx="9115">
                  <c:v>7.8119765866248745</c:v>
                </c:pt>
                <c:pt idx="9116">
                  <c:v>7.8125319323831439</c:v>
                </c:pt>
                <c:pt idx="9117">
                  <c:v>7.8130872781414133</c:v>
                </c:pt>
                <c:pt idx="9118">
                  <c:v>7.8136426238996828</c:v>
                </c:pt>
                <c:pt idx="9119">
                  <c:v>7.8141979696579522</c:v>
                </c:pt>
                <c:pt idx="9120">
                  <c:v>7.8147533154162216</c:v>
                </c:pt>
                <c:pt idx="9121">
                  <c:v>7.8153086611744911</c:v>
                </c:pt>
                <c:pt idx="9122">
                  <c:v>7.8158640069327605</c:v>
                </c:pt>
                <c:pt idx="9123">
                  <c:v>7.8164193526910299</c:v>
                </c:pt>
                <c:pt idx="9124">
                  <c:v>7.8169746984492994</c:v>
                </c:pt>
                <c:pt idx="9125">
                  <c:v>7.8175300442075688</c:v>
                </c:pt>
                <c:pt idx="9126">
                  <c:v>7.8180853899658382</c:v>
                </c:pt>
                <c:pt idx="9127">
                  <c:v>7.8186407357241077</c:v>
                </c:pt>
                <c:pt idx="9128">
                  <c:v>7.8191960814823771</c:v>
                </c:pt>
                <c:pt idx="9129">
                  <c:v>7.8197514272406465</c:v>
                </c:pt>
                <c:pt idx="9130">
                  <c:v>7.820306772998916</c:v>
                </c:pt>
                <c:pt idx="9131">
                  <c:v>7.8208621187571854</c:v>
                </c:pt>
                <c:pt idx="9132">
                  <c:v>7.8214174645154548</c:v>
                </c:pt>
                <c:pt idx="9133">
                  <c:v>7.8219728102737243</c:v>
                </c:pt>
                <c:pt idx="9134">
                  <c:v>7.8225281560319937</c:v>
                </c:pt>
                <c:pt idx="9135">
                  <c:v>7.8230835017902631</c:v>
                </c:pt>
                <c:pt idx="9136">
                  <c:v>7.8236388475485326</c:v>
                </c:pt>
                <c:pt idx="9137">
                  <c:v>7.824194193306802</c:v>
                </c:pt>
                <c:pt idx="9138">
                  <c:v>7.8247495390650714</c:v>
                </c:pt>
                <c:pt idx="9139">
                  <c:v>7.8253048848233409</c:v>
                </c:pt>
                <c:pt idx="9140">
                  <c:v>7.8258602305816103</c:v>
                </c:pt>
                <c:pt idx="9141">
                  <c:v>7.8264155763398797</c:v>
                </c:pt>
                <c:pt idx="9142">
                  <c:v>7.8269709220981492</c:v>
                </c:pt>
                <c:pt idx="9143">
                  <c:v>7.8275262678564186</c:v>
                </c:pt>
                <c:pt idx="9144">
                  <c:v>7.828081613614688</c:v>
                </c:pt>
                <c:pt idx="9145">
                  <c:v>7.8286369593729574</c:v>
                </c:pt>
                <c:pt idx="9146">
                  <c:v>7.8291923051312269</c:v>
                </c:pt>
                <c:pt idx="9147">
                  <c:v>7.8297476508894963</c:v>
                </c:pt>
                <c:pt idx="9148">
                  <c:v>7.8303029966477657</c:v>
                </c:pt>
                <c:pt idx="9149">
                  <c:v>7.8308583424060352</c:v>
                </c:pt>
                <c:pt idx="9150">
                  <c:v>7.8314136881643046</c:v>
                </c:pt>
                <c:pt idx="9151">
                  <c:v>7.831969033922574</c:v>
                </c:pt>
                <c:pt idx="9152">
                  <c:v>7.8325243796808435</c:v>
                </c:pt>
                <c:pt idx="9153">
                  <c:v>7.8330797254391129</c:v>
                </c:pt>
                <c:pt idx="9154">
                  <c:v>7.8336350711973823</c:v>
                </c:pt>
                <c:pt idx="9155">
                  <c:v>7.8341904169556518</c:v>
                </c:pt>
                <c:pt idx="9156">
                  <c:v>7.8347457627139212</c:v>
                </c:pt>
                <c:pt idx="9157">
                  <c:v>7.8353011084721906</c:v>
                </c:pt>
                <c:pt idx="9158">
                  <c:v>7.8358564542304601</c:v>
                </c:pt>
                <c:pt idx="9159">
                  <c:v>7.8364117999887295</c:v>
                </c:pt>
                <c:pt idx="9160">
                  <c:v>7.8369671457469989</c:v>
                </c:pt>
                <c:pt idx="9161">
                  <c:v>7.8375224915052684</c:v>
                </c:pt>
                <c:pt idx="9162">
                  <c:v>7.8380778372635378</c:v>
                </c:pt>
                <c:pt idx="9163">
                  <c:v>7.8386331830218072</c:v>
                </c:pt>
                <c:pt idx="9164">
                  <c:v>7.8391885287800767</c:v>
                </c:pt>
                <c:pt idx="9165">
                  <c:v>7.8397438745383461</c:v>
                </c:pt>
                <c:pt idx="9166">
                  <c:v>7.8402992202966155</c:v>
                </c:pt>
                <c:pt idx="9167">
                  <c:v>7.840854566054885</c:v>
                </c:pt>
                <c:pt idx="9168">
                  <c:v>7.8414099118131544</c:v>
                </c:pt>
                <c:pt idx="9169">
                  <c:v>7.8419652575714238</c:v>
                </c:pt>
                <c:pt idx="9170">
                  <c:v>7.8425206033296933</c:v>
                </c:pt>
                <c:pt idx="9171">
                  <c:v>7.8430759490879627</c:v>
                </c:pt>
                <c:pt idx="9172">
                  <c:v>7.8436312948462321</c:v>
                </c:pt>
                <c:pt idx="9173">
                  <c:v>7.8441866406045015</c:v>
                </c:pt>
                <c:pt idx="9174">
                  <c:v>7.844741986362771</c:v>
                </c:pt>
                <c:pt idx="9175">
                  <c:v>7.8452973321210404</c:v>
                </c:pt>
                <c:pt idx="9176">
                  <c:v>7.8458526778793098</c:v>
                </c:pt>
                <c:pt idx="9177">
                  <c:v>7.8464080236375793</c:v>
                </c:pt>
                <c:pt idx="9178">
                  <c:v>7.8469633693958487</c:v>
                </c:pt>
                <c:pt idx="9179">
                  <c:v>7.8475187151541181</c:v>
                </c:pt>
                <c:pt idx="9180">
                  <c:v>7.8480740609123876</c:v>
                </c:pt>
                <c:pt idx="9181">
                  <c:v>7.848629406670657</c:v>
                </c:pt>
                <c:pt idx="9182">
                  <c:v>7.8491847524289264</c:v>
                </c:pt>
                <c:pt idx="9183">
                  <c:v>7.8497400981871959</c:v>
                </c:pt>
                <c:pt idx="9184">
                  <c:v>7.8502954439454653</c:v>
                </c:pt>
                <c:pt idx="9185">
                  <c:v>7.8508507897037347</c:v>
                </c:pt>
                <c:pt idx="9186">
                  <c:v>7.8514061354620042</c:v>
                </c:pt>
                <c:pt idx="9187">
                  <c:v>7.8519614812202736</c:v>
                </c:pt>
                <c:pt idx="9188">
                  <c:v>7.852516826978543</c:v>
                </c:pt>
                <c:pt idx="9189">
                  <c:v>7.8530721727368125</c:v>
                </c:pt>
                <c:pt idx="9190">
                  <c:v>7.8536275184950819</c:v>
                </c:pt>
                <c:pt idx="9191">
                  <c:v>7.8541828642533513</c:v>
                </c:pt>
                <c:pt idx="9192">
                  <c:v>7.8547382100116208</c:v>
                </c:pt>
                <c:pt idx="9193">
                  <c:v>7.8552935557698902</c:v>
                </c:pt>
                <c:pt idx="9194">
                  <c:v>7.8558489015281596</c:v>
                </c:pt>
                <c:pt idx="9195">
                  <c:v>7.8564042472864291</c:v>
                </c:pt>
                <c:pt idx="9196">
                  <c:v>7.8569595930446985</c:v>
                </c:pt>
                <c:pt idx="9197">
                  <c:v>7.8575149388029679</c:v>
                </c:pt>
                <c:pt idx="9198">
                  <c:v>7.8580702845612374</c:v>
                </c:pt>
                <c:pt idx="9199">
                  <c:v>7.8586256303195068</c:v>
                </c:pt>
                <c:pt idx="9200">
                  <c:v>7.8591809760777762</c:v>
                </c:pt>
                <c:pt idx="9201">
                  <c:v>7.8597363218360456</c:v>
                </c:pt>
                <c:pt idx="9202">
                  <c:v>7.8602916675943151</c:v>
                </c:pt>
                <c:pt idx="9203">
                  <c:v>7.8608470133525845</c:v>
                </c:pt>
                <c:pt idx="9204">
                  <c:v>7.8614023591108539</c:v>
                </c:pt>
                <c:pt idx="9205">
                  <c:v>7.8619577048691234</c:v>
                </c:pt>
                <c:pt idx="9206">
                  <c:v>7.8625130506273928</c:v>
                </c:pt>
                <c:pt idx="9207">
                  <c:v>7.8630683963856622</c:v>
                </c:pt>
                <c:pt idx="9208">
                  <c:v>7.8636237421439317</c:v>
                </c:pt>
                <c:pt idx="9209">
                  <c:v>7.8641790879022011</c:v>
                </c:pt>
                <c:pt idx="9210">
                  <c:v>7.8647344336604705</c:v>
                </c:pt>
                <c:pt idx="9211">
                  <c:v>7.86528977941874</c:v>
                </c:pt>
                <c:pt idx="9212">
                  <c:v>7.8658451251770094</c:v>
                </c:pt>
                <c:pt idx="9213">
                  <c:v>7.8664004709352788</c:v>
                </c:pt>
                <c:pt idx="9214">
                  <c:v>7.8669558166935483</c:v>
                </c:pt>
                <c:pt idx="9215">
                  <c:v>7.8675111624518177</c:v>
                </c:pt>
                <c:pt idx="9216">
                  <c:v>7.8680665082100871</c:v>
                </c:pt>
                <c:pt idx="9217">
                  <c:v>7.8686218539683566</c:v>
                </c:pt>
                <c:pt idx="9218">
                  <c:v>7.869177199726626</c:v>
                </c:pt>
                <c:pt idx="9219">
                  <c:v>7.8697325454848954</c:v>
                </c:pt>
                <c:pt idx="9220">
                  <c:v>7.8702878912431649</c:v>
                </c:pt>
                <c:pt idx="9221">
                  <c:v>7.8708432370014343</c:v>
                </c:pt>
                <c:pt idx="9222">
                  <c:v>7.8713985827597037</c:v>
                </c:pt>
                <c:pt idx="9223">
                  <c:v>7.8719539285179732</c:v>
                </c:pt>
                <c:pt idx="9224">
                  <c:v>7.8725092742762426</c:v>
                </c:pt>
                <c:pt idx="9225">
                  <c:v>7.873064620034512</c:v>
                </c:pt>
                <c:pt idx="9226">
                  <c:v>7.8736199657927814</c:v>
                </c:pt>
                <c:pt idx="9227">
                  <c:v>7.8741753115510509</c:v>
                </c:pt>
                <c:pt idx="9228">
                  <c:v>7.8747306573093203</c:v>
                </c:pt>
                <c:pt idx="9229">
                  <c:v>7.8752860030675897</c:v>
                </c:pt>
                <c:pt idx="9230">
                  <c:v>7.8758413488258592</c:v>
                </c:pt>
                <c:pt idx="9231">
                  <c:v>7.8763966945841286</c:v>
                </c:pt>
                <c:pt idx="9232">
                  <c:v>7.876952040342398</c:v>
                </c:pt>
                <c:pt idx="9233">
                  <c:v>7.8775073861006675</c:v>
                </c:pt>
                <c:pt idx="9234">
                  <c:v>7.8780627318589369</c:v>
                </c:pt>
                <c:pt idx="9235">
                  <c:v>7.8786180776172063</c:v>
                </c:pt>
                <c:pt idx="9236">
                  <c:v>7.8791734233754758</c:v>
                </c:pt>
                <c:pt idx="9237">
                  <c:v>7.8797287691337452</c:v>
                </c:pt>
                <c:pt idx="9238">
                  <c:v>7.8802841148920146</c:v>
                </c:pt>
                <c:pt idx="9239">
                  <c:v>7.8808394606502841</c:v>
                </c:pt>
                <c:pt idx="9240">
                  <c:v>7.8813948064085535</c:v>
                </c:pt>
                <c:pt idx="9241">
                  <c:v>7.8819501521668229</c:v>
                </c:pt>
                <c:pt idx="9242">
                  <c:v>7.8825054979250924</c:v>
                </c:pt>
                <c:pt idx="9243">
                  <c:v>7.8830608436833618</c:v>
                </c:pt>
                <c:pt idx="9244">
                  <c:v>7.8836161894416312</c:v>
                </c:pt>
                <c:pt idx="9245">
                  <c:v>7.8841715351999007</c:v>
                </c:pt>
                <c:pt idx="9246">
                  <c:v>7.8847268809581701</c:v>
                </c:pt>
                <c:pt idx="9247">
                  <c:v>7.8852822267164395</c:v>
                </c:pt>
                <c:pt idx="9248">
                  <c:v>7.885837572474709</c:v>
                </c:pt>
                <c:pt idx="9249">
                  <c:v>7.8863929182329784</c:v>
                </c:pt>
                <c:pt idx="9250">
                  <c:v>7.8869482639912478</c:v>
                </c:pt>
                <c:pt idx="9251">
                  <c:v>7.8875036097495173</c:v>
                </c:pt>
                <c:pt idx="9252">
                  <c:v>7.8880589555077867</c:v>
                </c:pt>
                <c:pt idx="9253">
                  <c:v>7.8886143012660561</c:v>
                </c:pt>
                <c:pt idx="9254">
                  <c:v>7.8891696470243255</c:v>
                </c:pt>
                <c:pt idx="9255">
                  <c:v>7.889724992782595</c:v>
                </c:pt>
                <c:pt idx="9256">
                  <c:v>7.8902803385408644</c:v>
                </c:pt>
                <c:pt idx="9257">
                  <c:v>7.8908356842991338</c:v>
                </c:pt>
                <c:pt idx="9258">
                  <c:v>7.8913910300574033</c:v>
                </c:pt>
                <c:pt idx="9259">
                  <c:v>7.8919463758156727</c:v>
                </c:pt>
                <c:pt idx="9260">
                  <c:v>7.8925017215739421</c:v>
                </c:pt>
                <c:pt idx="9261">
                  <c:v>7.8930570673322116</c:v>
                </c:pt>
                <c:pt idx="9262">
                  <c:v>7.893612413090481</c:v>
                </c:pt>
                <c:pt idx="9263">
                  <c:v>7.8941677588487504</c:v>
                </c:pt>
                <c:pt idx="9264">
                  <c:v>7.8947231046070199</c:v>
                </c:pt>
                <c:pt idx="9265">
                  <c:v>7.8952784503652893</c:v>
                </c:pt>
                <c:pt idx="9266">
                  <c:v>7.8958337961235587</c:v>
                </c:pt>
                <c:pt idx="9267">
                  <c:v>7.8963891418818282</c:v>
                </c:pt>
                <c:pt idx="9268">
                  <c:v>7.8969444876400976</c:v>
                </c:pt>
                <c:pt idx="9269">
                  <c:v>7.897499833398367</c:v>
                </c:pt>
                <c:pt idx="9270">
                  <c:v>7.8980551791566365</c:v>
                </c:pt>
                <c:pt idx="9271">
                  <c:v>7.8986105249149059</c:v>
                </c:pt>
                <c:pt idx="9272">
                  <c:v>7.8991658706731753</c:v>
                </c:pt>
                <c:pt idx="9273">
                  <c:v>7.8997212164314448</c:v>
                </c:pt>
                <c:pt idx="9274">
                  <c:v>7.9002765621897142</c:v>
                </c:pt>
                <c:pt idx="9275">
                  <c:v>7.9008319079479836</c:v>
                </c:pt>
                <c:pt idx="9276">
                  <c:v>7.9013872537062531</c:v>
                </c:pt>
                <c:pt idx="9277">
                  <c:v>7.9019425994645225</c:v>
                </c:pt>
                <c:pt idx="9278">
                  <c:v>7.9024979452227919</c:v>
                </c:pt>
                <c:pt idx="9279">
                  <c:v>7.9030532909810614</c:v>
                </c:pt>
                <c:pt idx="9280">
                  <c:v>7.9036086367393308</c:v>
                </c:pt>
                <c:pt idx="9281">
                  <c:v>7.9041639824976002</c:v>
                </c:pt>
                <c:pt idx="9282">
                  <c:v>7.9047193282558696</c:v>
                </c:pt>
                <c:pt idx="9283">
                  <c:v>7.9052746740141391</c:v>
                </c:pt>
                <c:pt idx="9284">
                  <c:v>7.9058300197724085</c:v>
                </c:pt>
                <c:pt idx="9285">
                  <c:v>7.9063853655306779</c:v>
                </c:pt>
                <c:pt idx="9286">
                  <c:v>7.9069407112889474</c:v>
                </c:pt>
                <c:pt idx="9287">
                  <c:v>7.9074960570472168</c:v>
                </c:pt>
                <c:pt idx="9288">
                  <c:v>7.9080514028054862</c:v>
                </c:pt>
                <c:pt idx="9289">
                  <c:v>7.9086067485637557</c:v>
                </c:pt>
                <c:pt idx="9290">
                  <c:v>7.9091620943220251</c:v>
                </c:pt>
                <c:pt idx="9291">
                  <c:v>7.9097174400802945</c:v>
                </c:pt>
                <c:pt idx="9292">
                  <c:v>7.910272785838564</c:v>
                </c:pt>
                <c:pt idx="9293">
                  <c:v>7.9108281315968334</c:v>
                </c:pt>
                <c:pt idx="9294">
                  <c:v>7.9113834773551028</c:v>
                </c:pt>
                <c:pt idx="9295">
                  <c:v>7.9119388231133723</c:v>
                </c:pt>
                <c:pt idx="9296">
                  <c:v>7.9124941688716417</c:v>
                </c:pt>
                <c:pt idx="9297">
                  <c:v>7.9130495146299111</c:v>
                </c:pt>
                <c:pt idx="9298">
                  <c:v>7.9136048603881806</c:v>
                </c:pt>
                <c:pt idx="9299">
                  <c:v>7.91416020614645</c:v>
                </c:pt>
                <c:pt idx="9300">
                  <c:v>7.9147155519047194</c:v>
                </c:pt>
                <c:pt idx="9301">
                  <c:v>7.9152708976629889</c:v>
                </c:pt>
                <c:pt idx="9302">
                  <c:v>7.9158262434212583</c:v>
                </c:pt>
                <c:pt idx="9303">
                  <c:v>7.9163815891795277</c:v>
                </c:pt>
                <c:pt idx="9304">
                  <c:v>7.9169369349377972</c:v>
                </c:pt>
                <c:pt idx="9305">
                  <c:v>7.9174922806960666</c:v>
                </c:pt>
                <c:pt idx="9306">
                  <c:v>7.918047626454336</c:v>
                </c:pt>
                <c:pt idx="9307">
                  <c:v>7.9186029722126055</c:v>
                </c:pt>
                <c:pt idx="9308">
                  <c:v>7.9191583179708749</c:v>
                </c:pt>
                <c:pt idx="9309">
                  <c:v>7.9197136637291443</c:v>
                </c:pt>
                <c:pt idx="9310">
                  <c:v>7.9202690094874137</c:v>
                </c:pt>
                <c:pt idx="9311">
                  <c:v>7.9208243552456832</c:v>
                </c:pt>
                <c:pt idx="9312">
                  <c:v>7.9213797010039526</c:v>
                </c:pt>
                <c:pt idx="9313">
                  <c:v>7.921935046762222</c:v>
                </c:pt>
                <c:pt idx="9314">
                  <c:v>7.9224903925204915</c:v>
                </c:pt>
                <c:pt idx="9315">
                  <c:v>7.9230457382787609</c:v>
                </c:pt>
                <c:pt idx="9316">
                  <c:v>7.9236010840370303</c:v>
                </c:pt>
                <c:pt idx="9317">
                  <c:v>7.9241564297952998</c:v>
                </c:pt>
                <c:pt idx="9318">
                  <c:v>7.9247117755535692</c:v>
                </c:pt>
                <c:pt idx="9319">
                  <c:v>7.9252671213118386</c:v>
                </c:pt>
                <c:pt idx="9320">
                  <c:v>7.9258224670701081</c:v>
                </c:pt>
                <c:pt idx="9321">
                  <c:v>7.9263778128283775</c:v>
                </c:pt>
                <c:pt idx="9322">
                  <c:v>7.9269331585866469</c:v>
                </c:pt>
                <c:pt idx="9323">
                  <c:v>7.9274885043449164</c:v>
                </c:pt>
                <c:pt idx="9324">
                  <c:v>7.9280438501031858</c:v>
                </c:pt>
                <c:pt idx="9325">
                  <c:v>7.9285991958614552</c:v>
                </c:pt>
                <c:pt idx="9326">
                  <c:v>7.9291545416197247</c:v>
                </c:pt>
                <c:pt idx="9327">
                  <c:v>7.9297098873779941</c:v>
                </c:pt>
                <c:pt idx="9328">
                  <c:v>7.9302652331362635</c:v>
                </c:pt>
                <c:pt idx="9329">
                  <c:v>7.930820578894533</c:v>
                </c:pt>
                <c:pt idx="9330">
                  <c:v>7.9313759246528024</c:v>
                </c:pt>
                <c:pt idx="9331">
                  <c:v>7.9319312704110718</c:v>
                </c:pt>
                <c:pt idx="9332">
                  <c:v>7.9324866161693413</c:v>
                </c:pt>
                <c:pt idx="9333">
                  <c:v>7.9330419619276107</c:v>
                </c:pt>
                <c:pt idx="9334">
                  <c:v>7.9335973076858801</c:v>
                </c:pt>
                <c:pt idx="9335">
                  <c:v>7.9341526534441495</c:v>
                </c:pt>
                <c:pt idx="9336">
                  <c:v>7.934707999202419</c:v>
                </c:pt>
                <c:pt idx="9337">
                  <c:v>7.9352633449606884</c:v>
                </c:pt>
                <c:pt idx="9338">
                  <c:v>7.9358186907189578</c:v>
                </c:pt>
                <c:pt idx="9339">
                  <c:v>7.9363740364772273</c:v>
                </c:pt>
                <c:pt idx="9340">
                  <c:v>7.9369293822354967</c:v>
                </c:pt>
                <c:pt idx="9341">
                  <c:v>7.9374847279937661</c:v>
                </c:pt>
                <c:pt idx="9342">
                  <c:v>7.9380400737520356</c:v>
                </c:pt>
                <c:pt idx="9343">
                  <c:v>7.938595419510305</c:v>
                </c:pt>
                <c:pt idx="9344">
                  <c:v>7.9391507652685744</c:v>
                </c:pt>
                <c:pt idx="9345">
                  <c:v>7.9397061110268439</c:v>
                </c:pt>
                <c:pt idx="9346">
                  <c:v>7.9402614567851133</c:v>
                </c:pt>
                <c:pt idx="9347">
                  <c:v>7.9408168025433827</c:v>
                </c:pt>
                <c:pt idx="9348">
                  <c:v>7.9413721483016522</c:v>
                </c:pt>
                <c:pt idx="9349">
                  <c:v>7.9419274940599216</c:v>
                </c:pt>
                <c:pt idx="9350">
                  <c:v>7.942482839818191</c:v>
                </c:pt>
                <c:pt idx="9351">
                  <c:v>7.9430381855764605</c:v>
                </c:pt>
                <c:pt idx="9352">
                  <c:v>7.9435935313347299</c:v>
                </c:pt>
                <c:pt idx="9353">
                  <c:v>7.9441488770929993</c:v>
                </c:pt>
                <c:pt idx="9354">
                  <c:v>7.9447042228512688</c:v>
                </c:pt>
                <c:pt idx="9355">
                  <c:v>7.9452595686095382</c:v>
                </c:pt>
                <c:pt idx="9356">
                  <c:v>7.9458149143678076</c:v>
                </c:pt>
                <c:pt idx="9357">
                  <c:v>7.9463702601260771</c:v>
                </c:pt>
                <c:pt idx="9358">
                  <c:v>7.9469256058843465</c:v>
                </c:pt>
                <c:pt idx="9359">
                  <c:v>7.9474809516426159</c:v>
                </c:pt>
                <c:pt idx="9360">
                  <c:v>7.9480362974008854</c:v>
                </c:pt>
                <c:pt idx="9361">
                  <c:v>7.9485916431591548</c:v>
                </c:pt>
                <c:pt idx="9362">
                  <c:v>7.9491469889174242</c:v>
                </c:pt>
                <c:pt idx="9363">
                  <c:v>7.9497023346756936</c:v>
                </c:pt>
                <c:pt idx="9364">
                  <c:v>7.9502576804339631</c:v>
                </c:pt>
                <c:pt idx="9365">
                  <c:v>7.9508130261922325</c:v>
                </c:pt>
                <c:pt idx="9366">
                  <c:v>7.9513683719505019</c:v>
                </c:pt>
                <c:pt idx="9367">
                  <c:v>7.9519237177087714</c:v>
                </c:pt>
                <c:pt idx="9368">
                  <c:v>7.9524790634670408</c:v>
                </c:pt>
                <c:pt idx="9369">
                  <c:v>7.9530344092253102</c:v>
                </c:pt>
                <c:pt idx="9370">
                  <c:v>7.9535897549835797</c:v>
                </c:pt>
                <c:pt idx="9371">
                  <c:v>7.9541451007418491</c:v>
                </c:pt>
                <c:pt idx="9372">
                  <c:v>7.9547004465001185</c:v>
                </c:pt>
                <c:pt idx="9373">
                  <c:v>7.955255792258388</c:v>
                </c:pt>
                <c:pt idx="9374">
                  <c:v>7.9558111380166574</c:v>
                </c:pt>
                <c:pt idx="9375">
                  <c:v>7.9563664837749268</c:v>
                </c:pt>
                <c:pt idx="9376">
                  <c:v>7.9569218295331963</c:v>
                </c:pt>
                <c:pt idx="9377">
                  <c:v>7.9574771752914657</c:v>
                </c:pt>
                <c:pt idx="9378">
                  <c:v>7.9580325210497351</c:v>
                </c:pt>
                <c:pt idx="9379">
                  <c:v>7.9585878668080046</c:v>
                </c:pt>
                <c:pt idx="9380">
                  <c:v>7.959143212566274</c:v>
                </c:pt>
                <c:pt idx="9381">
                  <c:v>7.9596985583245434</c:v>
                </c:pt>
                <c:pt idx="9382">
                  <c:v>7.9602539040828129</c:v>
                </c:pt>
                <c:pt idx="9383">
                  <c:v>7.9608092498410823</c:v>
                </c:pt>
                <c:pt idx="9384">
                  <c:v>7.9613645955993517</c:v>
                </c:pt>
                <c:pt idx="9385">
                  <c:v>7.9619199413576212</c:v>
                </c:pt>
                <c:pt idx="9386">
                  <c:v>7.9624752871158906</c:v>
                </c:pt>
                <c:pt idx="9387">
                  <c:v>7.96303063287416</c:v>
                </c:pt>
                <c:pt idx="9388">
                  <c:v>7.9635859786324295</c:v>
                </c:pt>
                <c:pt idx="9389">
                  <c:v>7.9641413243906989</c:v>
                </c:pt>
                <c:pt idx="9390">
                  <c:v>7.9646966701489683</c:v>
                </c:pt>
                <c:pt idx="9391">
                  <c:v>7.9652520159072377</c:v>
                </c:pt>
                <c:pt idx="9392">
                  <c:v>7.9658073616655072</c:v>
                </c:pt>
                <c:pt idx="9393">
                  <c:v>7.9663627074237766</c:v>
                </c:pt>
                <c:pt idx="9394">
                  <c:v>7.966918053182046</c:v>
                </c:pt>
                <c:pt idx="9395">
                  <c:v>7.9674733989403155</c:v>
                </c:pt>
                <c:pt idx="9396">
                  <c:v>7.9680287446985849</c:v>
                </c:pt>
                <c:pt idx="9397">
                  <c:v>7.9685840904568543</c:v>
                </c:pt>
                <c:pt idx="9398">
                  <c:v>7.9691394362151238</c:v>
                </c:pt>
                <c:pt idx="9399">
                  <c:v>7.9696947819733932</c:v>
                </c:pt>
                <c:pt idx="9400">
                  <c:v>7.9702501277316626</c:v>
                </c:pt>
                <c:pt idx="9401">
                  <c:v>7.9708054734899321</c:v>
                </c:pt>
                <c:pt idx="9402">
                  <c:v>7.9713608192482015</c:v>
                </c:pt>
                <c:pt idx="9403">
                  <c:v>7.9719161650064709</c:v>
                </c:pt>
                <c:pt idx="9404">
                  <c:v>7.9724715107647404</c:v>
                </c:pt>
                <c:pt idx="9405">
                  <c:v>7.9730268565230098</c:v>
                </c:pt>
                <c:pt idx="9406">
                  <c:v>7.9735822022812792</c:v>
                </c:pt>
                <c:pt idx="9407">
                  <c:v>7.9741375480395487</c:v>
                </c:pt>
                <c:pt idx="9408">
                  <c:v>7.9746928937978181</c:v>
                </c:pt>
                <c:pt idx="9409">
                  <c:v>7.9752482395560875</c:v>
                </c:pt>
                <c:pt idx="9410">
                  <c:v>7.975803585314357</c:v>
                </c:pt>
                <c:pt idx="9411">
                  <c:v>7.9763589310726264</c:v>
                </c:pt>
                <c:pt idx="9412">
                  <c:v>7.9769142768308958</c:v>
                </c:pt>
                <c:pt idx="9413">
                  <c:v>7.9774696225891653</c:v>
                </c:pt>
                <c:pt idx="9414">
                  <c:v>7.9780249683474347</c:v>
                </c:pt>
                <c:pt idx="9415">
                  <c:v>7.9785803141057041</c:v>
                </c:pt>
                <c:pt idx="9416">
                  <c:v>7.9791356598639736</c:v>
                </c:pt>
                <c:pt idx="9417">
                  <c:v>7.979691005622243</c:v>
                </c:pt>
                <c:pt idx="9418">
                  <c:v>7.9802463513805124</c:v>
                </c:pt>
                <c:pt idx="9419">
                  <c:v>7.9808016971387818</c:v>
                </c:pt>
                <c:pt idx="9420">
                  <c:v>7.9813570428970513</c:v>
                </c:pt>
                <c:pt idx="9421">
                  <c:v>7.9819123886553207</c:v>
                </c:pt>
                <c:pt idx="9422">
                  <c:v>7.9824677344135901</c:v>
                </c:pt>
                <c:pt idx="9423">
                  <c:v>7.9830230801718596</c:v>
                </c:pt>
                <c:pt idx="9424">
                  <c:v>7.983578425930129</c:v>
                </c:pt>
                <c:pt idx="9425">
                  <c:v>7.9841337716883984</c:v>
                </c:pt>
                <c:pt idx="9426">
                  <c:v>7.9846891174466679</c:v>
                </c:pt>
                <c:pt idx="9427">
                  <c:v>7.9852444632049373</c:v>
                </c:pt>
                <c:pt idx="9428">
                  <c:v>7.9857998089632067</c:v>
                </c:pt>
                <c:pt idx="9429">
                  <c:v>7.9863551547214762</c:v>
                </c:pt>
                <c:pt idx="9430">
                  <c:v>7.9869105004797456</c:v>
                </c:pt>
                <c:pt idx="9431">
                  <c:v>7.987465846238015</c:v>
                </c:pt>
                <c:pt idx="9432">
                  <c:v>7.9880211919962845</c:v>
                </c:pt>
                <c:pt idx="9433">
                  <c:v>7.9885765377545539</c:v>
                </c:pt>
                <c:pt idx="9434">
                  <c:v>7.9891318835128233</c:v>
                </c:pt>
                <c:pt idx="9435">
                  <c:v>7.9896872292710928</c:v>
                </c:pt>
                <c:pt idx="9436">
                  <c:v>7.9902425750293622</c:v>
                </c:pt>
                <c:pt idx="9437">
                  <c:v>7.9907979207876316</c:v>
                </c:pt>
                <c:pt idx="9438">
                  <c:v>7.9913532665459011</c:v>
                </c:pt>
                <c:pt idx="9439">
                  <c:v>7.9919086123041705</c:v>
                </c:pt>
                <c:pt idx="9440">
                  <c:v>7.9924639580624399</c:v>
                </c:pt>
                <c:pt idx="9441">
                  <c:v>7.9930193038207094</c:v>
                </c:pt>
                <c:pt idx="9442">
                  <c:v>7.9935746495789788</c:v>
                </c:pt>
                <c:pt idx="9443">
                  <c:v>7.9941299953372482</c:v>
                </c:pt>
                <c:pt idx="9444">
                  <c:v>7.9946853410955176</c:v>
                </c:pt>
                <c:pt idx="9445">
                  <c:v>7.9952406868537871</c:v>
                </c:pt>
                <c:pt idx="9446">
                  <c:v>7.9957960326120565</c:v>
                </c:pt>
                <c:pt idx="9447">
                  <c:v>7.9963513783703259</c:v>
                </c:pt>
                <c:pt idx="9448">
                  <c:v>7.9969067241285954</c:v>
                </c:pt>
                <c:pt idx="9449">
                  <c:v>7.9974620698868648</c:v>
                </c:pt>
                <c:pt idx="9450">
                  <c:v>7.9980174156451342</c:v>
                </c:pt>
                <c:pt idx="9451">
                  <c:v>7.9985727614034037</c:v>
                </c:pt>
                <c:pt idx="9452">
                  <c:v>7.9991281071616731</c:v>
                </c:pt>
                <c:pt idx="9453">
                  <c:v>7.9996834529199425</c:v>
                </c:pt>
                <c:pt idx="9454">
                  <c:v>8.0002387986782111</c:v>
                </c:pt>
                <c:pt idx="9455">
                  <c:v>8.0007941444364796</c:v>
                </c:pt>
                <c:pt idx="9456">
                  <c:v>8.0013494901947482</c:v>
                </c:pt>
                <c:pt idx="9457">
                  <c:v>8.0019048359530167</c:v>
                </c:pt>
                <c:pt idx="9458">
                  <c:v>8.0024601817112853</c:v>
                </c:pt>
                <c:pt idx="9459">
                  <c:v>8.0030155274695538</c:v>
                </c:pt>
                <c:pt idx="9460">
                  <c:v>8.0035708732278223</c:v>
                </c:pt>
                <c:pt idx="9461">
                  <c:v>8.0041262189860909</c:v>
                </c:pt>
                <c:pt idx="9462">
                  <c:v>8.0046815647443594</c:v>
                </c:pt>
                <c:pt idx="9463">
                  <c:v>8.005236910502628</c:v>
                </c:pt>
                <c:pt idx="9464">
                  <c:v>8.0057922562608965</c:v>
                </c:pt>
                <c:pt idx="9465">
                  <c:v>8.0063476020191651</c:v>
                </c:pt>
                <c:pt idx="9466">
                  <c:v>8.0069029477774336</c:v>
                </c:pt>
                <c:pt idx="9467">
                  <c:v>8.0074582935357022</c:v>
                </c:pt>
                <c:pt idx="9468">
                  <c:v>8.0080136392939707</c:v>
                </c:pt>
                <c:pt idx="9469">
                  <c:v>8.0085689850522392</c:v>
                </c:pt>
                <c:pt idx="9470">
                  <c:v>8.0091243308105078</c:v>
                </c:pt>
                <c:pt idx="9471">
                  <c:v>8.0096796765687763</c:v>
                </c:pt>
                <c:pt idx="9472">
                  <c:v>8.0102350223270449</c:v>
                </c:pt>
                <c:pt idx="9473">
                  <c:v>8.0107903680853134</c:v>
                </c:pt>
                <c:pt idx="9474">
                  <c:v>8.011345713843582</c:v>
                </c:pt>
                <c:pt idx="9475">
                  <c:v>8.0119010596018505</c:v>
                </c:pt>
                <c:pt idx="9476">
                  <c:v>8.012456405360119</c:v>
                </c:pt>
                <c:pt idx="9477">
                  <c:v>8.0130117511183876</c:v>
                </c:pt>
                <c:pt idx="9478">
                  <c:v>8.0135670968766561</c:v>
                </c:pt>
                <c:pt idx="9479">
                  <c:v>8.0141224426349247</c:v>
                </c:pt>
                <c:pt idx="9480">
                  <c:v>8.0146777883931932</c:v>
                </c:pt>
                <c:pt idx="9481">
                  <c:v>8.0152331341514618</c:v>
                </c:pt>
                <c:pt idx="9482">
                  <c:v>8.0157884799097303</c:v>
                </c:pt>
                <c:pt idx="9483">
                  <c:v>8.0163438256679989</c:v>
                </c:pt>
                <c:pt idx="9484">
                  <c:v>8.0168991714262674</c:v>
                </c:pt>
                <c:pt idx="9485">
                  <c:v>8.0174545171845359</c:v>
                </c:pt>
                <c:pt idx="9486">
                  <c:v>8.0180098629428045</c:v>
                </c:pt>
                <c:pt idx="9487">
                  <c:v>8.018565208701073</c:v>
                </c:pt>
                <c:pt idx="9488">
                  <c:v>8.0191205544593416</c:v>
                </c:pt>
                <c:pt idx="9489">
                  <c:v>8.0196759002176101</c:v>
                </c:pt>
                <c:pt idx="9490">
                  <c:v>8.0202312459758787</c:v>
                </c:pt>
                <c:pt idx="9491">
                  <c:v>8.0207865917341472</c:v>
                </c:pt>
                <c:pt idx="9492">
                  <c:v>8.0213419374924158</c:v>
                </c:pt>
                <c:pt idx="9493">
                  <c:v>8.0218972832506843</c:v>
                </c:pt>
                <c:pt idx="9494">
                  <c:v>8.0224526290089528</c:v>
                </c:pt>
                <c:pt idx="9495">
                  <c:v>8.0230079747672214</c:v>
                </c:pt>
                <c:pt idx="9496">
                  <c:v>8.0235633205254899</c:v>
                </c:pt>
                <c:pt idx="9497">
                  <c:v>8.0241186662837585</c:v>
                </c:pt>
                <c:pt idx="9498">
                  <c:v>8.024674012042027</c:v>
                </c:pt>
                <c:pt idx="9499">
                  <c:v>8.0252293578002956</c:v>
                </c:pt>
                <c:pt idx="9500">
                  <c:v>8.0257847035585641</c:v>
                </c:pt>
                <c:pt idx="9501">
                  <c:v>8.0263400493168326</c:v>
                </c:pt>
                <c:pt idx="9502">
                  <c:v>8.0268953950751012</c:v>
                </c:pt>
                <c:pt idx="9503">
                  <c:v>8.0274507408333697</c:v>
                </c:pt>
                <c:pt idx="9504">
                  <c:v>8.0280060865916383</c:v>
                </c:pt>
                <c:pt idx="9505">
                  <c:v>8.0285614323499068</c:v>
                </c:pt>
                <c:pt idx="9506">
                  <c:v>8.0291167781081754</c:v>
                </c:pt>
                <c:pt idx="9507">
                  <c:v>8.0296721238664439</c:v>
                </c:pt>
                <c:pt idx="9508">
                  <c:v>8.0302274696247125</c:v>
                </c:pt>
                <c:pt idx="9509">
                  <c:v>8.030782815382981</c:v>
                </c:pt>
                <c:pt idx="9510">
                  <c:v>8.0313381611412495</c:v>
                </c:pt>
                <c:pt idx="9511">
                  <c:v>8.0318935068995181</c:v>
                </c:pt>
                <c:pt idx="9512">
                  <c:v>8.0324488526577866</c:v>
                </c:pt>
                <c:pt idx="9513">
                  <c:v>8.0330041984160552</c:v>
                </c:pt>
                <c:pt idx="9514">
                  <c:v>8.0335595441743237</c:v>
                </c:pt>
                <c:pt idx="9515">
                  <c:v>8.0341148899325923</c:v>
                </c:pt>
                <c:pt idx="9516">
                  <c:v>8.0346702356908608</c:v>
                </c:pt>
                <c:pt idx="9517">
                  <c:v>8.0352255814491294</c:v>
                </c:pt>
                <c:pt idx="9518">
                  <c:v>8.0357809272073979</c:v>
                </c:pt>
                <c:pt idx="9519">
                  <c:v>8.0363362729656664</c:v>
                </c:pt>
                <c:pt idx="9520">
                  <c:v>8.036891618723935</c:v>
                </c:pt>
                <c:pt idx="9521">
                  <c:v>8.0374469644822035</c:v>
                </c:pt>
                <c:pt idx="9522">
                  <c:v>8.0380023102404721</c:v>
                </c:pt>
                <c:pt idx="9523">
                  <c:v>8.0385576559987406</c:v>
                </c:pt>
                <c:pt idx="9524">
                  <c:v>8.0391130017570092</c:v>
                </c:pt>
                <c:pt idx="9525">
                  <c:v>8.0396683475152777</c:v>
                </c:pt>
                <c:pt idx="9526">
                  <c:v>8.0402236932735462</c:v>
                </c:pt>
                <c:pt idx="9527">
                  <c:v>8.0407790390318148</c:v>
                </c:pt>
                <c:pt idx="9528">
                  <c:v>8.0413343847900833</c:v>
                </c:pt>
                <c:pt idx="9529">
                  <c:v>8.0418897305483519</c:v>
                </c:pt>
                <c:pt idx="9530">
                  <c:v>8.0424450763066204</c:v>
                </c:pt>
                <c:pt idx="9531">
                  <c:v>8.043000422064889</c:v>
                </c:pt>
                <c:pt idx="9532">
                  <c:v>8.0435557678231575</c:v>
                </c:pt>
                <c:pt idx="9533">
                  <c:v>8.0441111135814261</c:v>
                </c:pt>
                <c:pt idx="9534">
                  <c:v>8.0446664593396946</c:v>
                </c:pt>
                <c:pt idx="9535">
                  <c:v>8.0452218050979631</c:v>
                </c:pt>
                <c:pt idx="9536">
                  <c:v>8.0457771508562317</c:v>
                </c:pt>
                <c:pt idx="9537">
                  <c:v>8.0463324966145002</c:v>
                </c:pt>
                <c:pt idx="9538">
                  <c:v>8.0468878423727688</c:v>
                </c:pt>
                <c:pt idx="9539">
                  <c:v>8.0474431881310373</c:v>
                </c:pt>
                <c:pt idx="9540">
                  <c:v>8.0479985338893059</c:v>
                </c:pt>
                <c:pt idx="9541">
                  <c:v>8.0485538796475744</c:v>
                </c:pt>
                <c:pt idx="9542">
                  <c:v>8.0491092254058429</c:v>
                </c:pt>
                <c:pt idx="9543">
                  <c:v>8.0496645711641115</c:v>
                </c:pt>
                <c:pt idx="9544">
                  <c:v>8.05021991692238</c:v>
                </c:pt>
                <c:pt idx="9545">
                  <c:v>8.0507752626806486</c:v>
                </c:pt>
                <c:pt idx="9546">
                  <c:v>8.0513306084389171</c:v>
                </c:pt>
                <c:pt idx="9547">
                  <c:v>8.0518859541971857</c:v>
                </c:pt>
                <c:pt idx="9548">
                  <c:v>8.0524412999554542</c:v>
                </c:pt>
                <c:pt idx="9549">
                  <c:v>8.0529966457137228</c:v>
                </c:pt>
                <c:pt idx="9550">
                  <c:v>8.0535519914719913</c:v>
                </c:pt>
                <c:pt idx="9551">
                  <c:v>8.0541073372302598</c:v>
                </c:pt>
                <c:pt idx="9552">
                  <c:v>8.0546626829885284</c:v>
                </c:pt>
                <c:pt idx="9553">
                  <c:v>8.0552180287467969</c:v>
                </c:pt>
                <c:pt idx="9554">
                  <c:v>8.0557733745050655</c:v>
                </c:pt>
                <c:pt idx="9555">
                  <c:v>8.056328720263334</c:v>
                </c:pt>
                <c:pt idx="9556">
                  <c:v>8.0568840660216026</c:v>
                </c:pt>
                <c:pt idx="9557">
                  <c:v>8.0574394117798711</c:v>
                </c:pt>
                <c:pt idx="9558">
                  <c:v>8.0579947575381397</c:v>
                </c:pt>
                <c:pt idx="9559">
                  <c:v>8.0585501032964082</c:v>
                </c:pt>
                <c:pt idx="9560">
                  <c:v>8.0591054490546767</c:v>
                </c:pt>
                <c:pt idx="9561">
                  <c:v>8.0596607948129453</c:v>
                </c:pt>
                <c:pt idx="9562">
                  <c:v>8.0602161405712138</c:v>
                </c:pt>
                <c:pt idx="9563">
                  <c:v>8.0607714863294824</c:v>
                </c:pt>
                <c:pt idx="9564">
                  <c:v>8.0613268320877509</c:v>
                </c:pt>
                <c:pt idx="9565">
                  <c:v>8.0618821778460195</c:v>
                </c:pt>
                <c:pt idx="9566">
                  <c:v>8.062437523604288</c:v>
                </c:pt>
                <c:pt idx="9567">
                  <c:v>8.0629928693625565</c:v>
                </c:pt>
                <c:pt idx="9568">
                  <c:v>8.0635482151208251</c:v>
                </c:pt>
                <c:pt idx="9569">
                  <c:v>8.0641035608790936</c:v>
                </c:pt>
                <c:pt idx="9570">
                  <c:v>8.0646589066373622</c:v>
                </c:pt>
                <c:pt idx="9571">
                  <c:v>8.0652142523956307</c:v>
                </c:pt>
                <c:pt idx="9572">
                  <c:v>8.0657695981538993</c:v>
                </c:pt>
                <c:pt idx="9573">
                  <c:v>8.0663249439121678</c:v>
                </c:pt>
                <c:pt idx="9574">
                  <c:v>8.0668802896704364</c:v>
                </c:pt>
                <c:pt idx="9575">
                  <c:v>8.0674356354287049</c:v>
                </c:pt>
                <c:pt idx="9576">
                  <c:v>8.0679909811869734</c:v>
                </c:pt>
                <c:pt idx="9577">
                  <c:v>8.068546326945242</c:v>
                </c:pt>
                <c:pt idx="9578">
                  <c:v>8.0691016727035105</c:v>
                </c:pt>
                <c:pt idx="9579">
                  <c:v>8.0696570184617791</c:v>
                </c:pt>
                <c:pt idx="9580">
                  <c:v>8.0702123642200476</c:v>
                </c:pt>
                <c:pt idx="9581">
                  <c:v>8.0707677099783162</c:v>
                </c:pt>
                <c:pt idx="9582">
                  <c:v>8.0713230557365847</c:v>
                </c:pt>
                <c:pt idx="9583">
                  <c:v>8.0718784014948533</c:v>
                </c:pt>
                <c:pt idx="9584">
                  <c:v>8.0724337472531218</c:v>
                </c:pt>
                <c:pt idx="9585">
                  <c:v>8.0729890930113903</c:v>
                </c:pt>
                <c:pt idx="9586">
                  <c:v>8.0735444387696589</c:v>
                </c:pt>
                <c:pt idx="9587">
                  <c:v>8.0740997845279274</c:v>
                </c:pt>
                <c:pt idx="9588">
                  <c:v>8.074655130286196</c:v>
                </c:pt>
                <c:pt idx="9589">
                  <c:v>8.0752104760444645</c:v>
                </c:pt>
                <c:pt idx="9590">
                  <c:v>8.0757658218027331</c:v>
                </c:pt>
                <c:pt idx="9591">
                  <c:v>8.0763211675610016</c:v>
                </c:pt>
                <c:pt idx="9592">
                  <c:v>8.0768765133192701</c:v>
                </c:pt>
                <c:pt idx="9593">
                  <c:v>8.0774318590775387</c:v>
                </c:pt>
                <c:pt idx="9594">
                  <c:v>8.0779872048358072</c:v>
                </c:pt>
                <c:pt idx="9595">
                  <c:v>8.0785425505940758</c:v>
                </c:pt>
                <c:pt idx="9596">
                  <c:v>8.0790978963523443</c:v>
                </c:pt>
                <c:pt idx="9597">
                  <c:v>8.0796532421106129</c:v>
                </c:pt>
                <c:pt idx="9598">
                  <c:v>8.0802085878688814</c:v>
                </c:pt>
                <c:pt idx="9599">
                  <c:v>8.08076393362715</c:v>
                </c:pt>
                <c:pt idx="9600">
                  <c:v>8.0813192793854185</c:v>
                </c:pt>
                <c:pt idx="9601">
                  <c:v>8.081874625143687</c:v>
                </c:pt>
                <c:pt idx="9602">
                  <c:v>8.0824299709019556</c:v>
                </c:pt>
                <c:pt idx="9603">
                  <c:v>8.0829853166602241</c:v>
                </c:pt>
                <c:pt idx="9604">
                  <c:v>8.0835406624184927</c:v>
                </c:pt>
                <c:pt idx="9605">
                  <c:v>8.0840960081767612</c:v>
                </c:pt>
                <c:pt idx="9606">
                  <c:v>8.0846513539350298</c:v>
                </c:pt>
                <c:pt idx="9607">
                  <c:v>8.0852066996932983</c:v>
                </c:pt>
                <c:pt idx="9608">
                  <c:v>8.0857620454515668</c:v>
                </c:pt>
                <c:pt idx="9609">
                  <c:v>8.0863173912098354</c:v>
                </c:pt>
                <c:pt idx="9610">
                  <c:v>8.0868727369681039</c:v>
                </c:pt>
                <c:pt idx="9611">
                  <c:v>8.0874280827263725</c:v>
                </c:pt>
                <c:pt idx="9612">
                  <c:v>8.087983428484641</c:v>
                </c:pt>
                <c:pt idx="9613">
                  <c:v>8.0885387742429096</c:v>
                </c:pt>
                <c:pt idx="9614">
                  <c:v>8.0890941200011781</c:v>
                </c:pt>
                <c:pt idx="9615">
                  <c:v>8.0896494657594467</c:v>
                </c:pt>
                <c:pt idx="9616">
                  <c:v>8.0902048115177152</c:v>
                </c:pt>
                <c:pt idx="9617">
                  <c:v>8.0907601572759837</c:v>
                </c:pt>
                <c:pt idx="9618">
                  <c:v>8.0913155030342523</c:v>
                </c:pt>
                <c:pt idx="9619">
                  <c:v>8.0918708487925208</c:v>
                </c:pt>
                <c:pt idx="9620">
                  <c:v>8.0924261945507894</c:v>
                </c:pt>
                <c:pt idx="9621">
                  <c:v>8.0929815403090579</c:v>
                </c:pt>
                <c:pt idx="9622">
                  <c:v>8.0935368860673265</c:v>
                </c:pt>
                <c:pt idx="9623">
                  <c:v>8.094092231825595</c:v>
                </c:pt>
                <c:pt idx="9624">
                  <c:v>8.0946475775838636</c:v>
                </c:pt>
                <c:pt idx="9625">
                  <c:v>8.0952029233421321</c:v>
                </c:pt>
                <c:pt idx="9626">
                  <c:v>8.0957582691004006</c:v>
                </c:pt>
                <c:pt idx="9627">
                  <c:v>8.0963136148586692</c:v>
                </c:pt>
                <c:pt idx="9628">
                  <c:v>8.0968689606169377</c:v>
                </c:pt>
                <c:pt idx="9629">
                  <c:v>8.0974243063752063</c:v>
                </c:pt>
                <c:pt idx="9630">
                  <c:v>8.0979796521334748</c:v>
                </c:pt>
                <c:pt idx="9631">
                  <c:v>8.0985349978917434</c:v>
                </c:pt>
                <c:pt idx="9632">
                  <c:v>8.0990903436500119</c:v>
                </c:pt>
                <c:pt idx="9633">
                  <c:v>8.0996456894082804</c:v>
                </c:pt>
                <c:pt idx="9634">
                  <c:v>8.100201035166549</c:v>
                </c:pt>
                <c:pt idx="9635">
                  <c:v>8.1007563809248175</c:v>
                </c:pt>
                <c:pt idx="9636">
                  <c:v>8.1013117266830861</c:v>
                </c:pt>
                <c:pt idx="9637">
                  <c:v>8.1018670724413546</c:v>
                </c:pt>
                <c:pt idx="9638">
                  <c:v>8.1024224181996232</c:v>
                </c:pt>
                <c:pt idx="9639">
                  <c:v>8.1029777639578917</c:v>
                </c:pt>
                <c:pt idx="9640">
                  <c:v>8.1035331097161603</c:v>
                </c:pt>
                <c:pt idx="9641">
                  <c:v>8.1040884554744288</c:v>
                </c:pt>
                <c:pt idx="9642">
                  <c:v>8.1046438012326973</c:v>
                </c:pt>
                <c:pt idx="9643">
                  <c:v>8.1051991469909659</c:v>
                </c:pt>
                <c:pt idx="9644">
                  <c:v>8.1057544927492344</c:v>
                </c:pt>
                <c:pt idx="9645">
                  <c:v>8.106309838507503</c:v>
                </c:pt>
                <c:pt idx="9646">
                  <c:v>8.1068651842657715</c:v>
                </c:pt>
                <c:pt idx="9647">
                  <c:v>8.1074205300240401</c:v>
                </c:pt>
                <c:pt idx="9648">
                  <c:v>8.1079758757823086</c:v>
                </c:pt>
                <c:pt idx="9649">
                  <c:v>8.1085312215405771</c:v>
                </c:pt>
                <c:pt idx="9650">
                  <c:v>8.1090865672988457</c:v>
                </c:pt>
                <c:pt idx="9651">
                  <c:v>8.1096419130571142</c:v>
                </c:pt>
                <c:pt idx="9652">
                  <c:v>8.1101972588153828</c:v>
                </c:pt>
                <c:pt idx="9653">
                  <c:v>8.1107526045736513</c:v>
                </c:pt>
                <c:pt idx="9654">
                  <c:v>8.1113079503319199</c:v>
                </c:pt>
                <c:pt idx="9655">
                  <c:v>8.1118632960901884</c:v>
                </c:pt>
                <c:pt idx="9656">
                  <c:v>8.112418641848457</c:v>
                </c:pt>
                <c:pt idx="9657">
                  <c:v>8.1129739876067255</c:v>
                </c:pt>
                <c:pt idx="9658">
                  <c:v>8.113529333364994</c:v>
                </c:pt>
                <c:pt idx="9659">
                  <c:v>8.1140846791232626</c:v>
                </c:pt>
                <c:pt idx="9660">
                  <c:v>8.1146400248815311</c:v>
                </c:pt>
                <c:pt idx="9661">
                  <c:v>8.1151953706397997</c:v>
                </c:pt>
                <c:pt idx="9662">
                  <c:v>8.1157507163980682</c:v>
                </c:pt>
                <c:pt idx="9663">
                  <c:v>8.1163060621563368</c:v>
                </c:pt>
                <c:pt idx="9664">
                  <c:v>8.1168614079146053</c:v>
                </c:pt>
                <c:pt idx="9665">
                  <c:v>8.1174167536728739</c:v>
                </c:pt>
                <c:pt idx="9666">
                  <c:v>8.1179720994311424</c:v>
                </c:pt>
                <c:pt idx="9667">
                  <c:v>8.1185274451894109</c:v>
                </c:pt>
                <c:pt idx="9668">
                  <c:v>8.1190827909476795</c:v>
                </c:pt>
                <c:pt idx="9669">
                  <c:v>8.119638136705948</c:v>
                </c:pt>
                <c:pt idx="9670">
                  <c:v>8.1201934824642166</c:v>
                </c:pt>
                <c:pt idx="9671">
                  <c:v>8.1207488282224851</c:v>
                </c:pt>
                <c:pt idx="9672">
                  <c:v>8.1213041739807537</c:v>
                </c:pt>
                <c:pt idx="9673">
                  <c:v>8.1218595197390222</c:v>
                </c:pt>
                <c:pt idx="9674">
                  <c:v>8.1224148654972907</c:v>
                </c:pt>
                <c:pt idx="9675">
                  <c:v>8.1229702112555593</c:v>
                </c:pt>
                <c:pt idx="9676">
                  <c:v>8.1235255570138278</c:v>
                </c:pt>
                <c:pt idx="9677">
                  <c:v>8.1240809027720964</c:v>
                </c:pt>
                <c:pt idx="9678">
                  <c:v>8.1246362485303649</c:v>
                </c:pt>
                <c:pt idx="9679">
                  <c:v>8.1251915942886335</c:v>
                </c:pt>
                <c:pt idx="9680">
                  <c:v>8.125746940046902</c:v>
                </c:pt>
                <c:pt idx="9681">
                  <c:v>8.1263022858051706</c:v>
                </c:pt>
                <c:pt idx="9682">
                  <c:v>8.1268576315634391</c:v>
                </c:pt>
                <c:pt idx="9683">
                  <c:v>8.1274129773217076</c:v>
                </c:pt>
                <c:pt idx="9684">
                  <c:v>8.1279683230799762</c:v>
                </c:pt>
                <c:pt idx="9685">
                  <c:v>8.1285236688382447</c:v>
                </c:pt>
                <c:pt idx="9686">
                  <c:v>8.1290790145965133</c:v>
                </c:pt>
                <c:pt idx="9687">
                  <c:v>8.1296343603547818</c:v>
                </c:pt>
                <c:pt idx="9688">
                  <c:v>8.1301897061130504</c:v>
                </c:pt>
                <c:pt idx="9689">
                  <c:v>8.1307450518713189</c:v>
                </c:pt>
                <c:pt idx="9690">
                  <c:v>8.1313003976295875</c:v>
                </c:pt>
                <c:pt idx="9691">
                  <c:v>8.131855743387856</c:v>
                </c:pt>
                <c:pt idx="9692">
                  <c:v>8.1324110891461245</c:v>
                </c:pt>
                <c:pt idx="9693">
                  <c:v>8.1329664349043931</c:v>
                </c:pt>
                <c:pt idx="9694">
                  <c:v>8.1335217806626616</c:v>
                </c:pt>
                <c:pt idx="9695">
                  <c:v>8.1340771264209302</c:v>
                </c:pt>
                <c:pt idx="9696">
                  <c:v>8.1346324721791987</c:v>
                </c:pt>
                <c:pt idx="9697">
                  <c:v>8.1351878179374673</c:v>
                </c:pt>
                <c:pt idx="9698">
                  <c:v>8.1357431636957358</c:v>
                </c:pt>
                <c:pt idx="9699">
                  <c:v>8.1362985094540043</c:v>
                </c:pt>
                <c:pt idx="9700">
                  <c:v>8.1368538552122729</c:v>
                </c:pt>
                <c:pt idx="9701">
                  <c:v>8.1374092009705414</c:v>
                </c:pt>
                <c:pt idx="9702">
                  <c:v>8.13796454672881</c:v>
                </c:pt>
                <c:pt idx="9703">
                  <c:v>8.1385198924870785</c:v>
                </c:pt>
                <c:pt idx="9704">
                  <c:v>8.1390752382453471</c:v>
                </c:pt>
                <c:pt idx="9705">
                  <c:v>8.1396305840036156</c:v>
                </c:pt>
                <c:pt idx="9706">
                  <c:v>8.1401859297618842</c:v>
                </c:pt>
                <c:pt idx="9707">
                  <c:v>8.1407412755201527</c:v>
                </c:pt>
                <c:pt idx="9708">
                  <c:v>8.1412966212784212</c:v>
                </c:pt>
                <c:pt idx="9709">
                  <c:v>8.1418519670366898</c:v>
                </c:pt>
                <c:pt idx="9710">
                  <c:v>8.1424073127949583</c:v>
                </c:pt>
                <c:pt idx="9711">
                  <c:v>8.1429626585532269</c:v>
                </c:pt>
                <c:pt idx="9712">
                  <c:v>8.1435180043114954</c:v>
                </c:pt>
                <c:pt idx="9713">
                  <c:v>8.144073350069764</c:v>
                </c:pt>
                <c:pt idx="9714">
                  <c:v>8.1446286958280325</c:v>
                </c:pt>
                <c:pt idx="9715">
                  <c:v>8.145184041586301</c:v>
                </c:pt>
                <c:pt idx="9716">
                  <c:v>8.1457393873445696</c:v>
                </c:pt>
                <c:pt idx="9717">
                  <c:v>8.1462947331028381</c:v>
                </c:pt>
                <c:pt idx="9718">
                  <c:v>8.1468500788611067</c:v>
                </c:pt>
                <c:pt idx="9719">
                  <c:v>8.1474054246193752</c:v>
                </c:pt>
                <c:pt idx="9720">
                  <c:v>8.1479607703776438</c:v>
                </c:pt>
                <c:pt idx="9721">
                  <c:v>8.1485161161359123</c:v>
                </c:pt>
                <c:pt idx="9722">
                  <c:v>8.1490714618941809</c:v>
                </c:pt>
                <c:pt idx="9723">
                  <c:v>8.1496268076524494</c:v>
                </c:pt>
                <c:pt idx="9724">
                  <c:v>8.1501821534107179</c:v>
                </c:pt>
                <c:pt idx="9725">
                  <c:v>8.1507374991689865</c:v>
                </c:pt>
                <c:pt idx="9726">
                  <c:v>8.151292844927255</c:v>
                </c:pt>
                <c:pt idx="9727">
                  <c:v>8.1518481906855236</c:v>
                </c:pt>
                <c:pt idx="9728">
                  <c:v>8.1524035364437921</c:v>
                </c:pt>
                <c:pt idx="9729">
                  <c:v>8.1529588822020607</c:v>
                </c:pt>
                <c:pt idx="9730">
                  <c:v>8.1535142279603292</c:v>
                </c:pt>
                <c:pt idx="9731">
                  <c:v>8.1540695737185978</c:v>
                </c:pt>
                <c:pt idx="9732">
                  <c:v>8.1546249194768663</c:v>
                </c:pt>
                <c:pt idx="9733">
                  <c:v>8.1551802652351348</c:v>
                </c:pt>
                <c:pt idx="9734">
                  <c:v>8.1557356109934034</c:v>
                </c:pt>
                <c:pt idx="9735">
                  <c:v>8.1562909567516719</c:v>
                </c:pt>
                <c:pt idx="9736">
                  <c:v>8.1568463025099405</c:v>
                </c:pt>
                <c:pt idx="9737">
                  <c:v>8.157401648268209</c:v>
                </c:pt>
                <c:pt idx="9738">
                  <c:v>8.1579569940264776</c:v>
                </c:pt>
                <c:pt idx="9739">
                  <c:v>8.1585123397847461</c:v>
                </c:pt>
                <c:pt idx="9740">
                  <c:v>8.1590676855430146</c:v>
                </c:pt>
                <c:pt idx="9741">
                  <c:v>8.1596230313012832</c:v>
                </c:pt>
                <c:pt idx="9742">
                  <c:v>8.1601783770595517</c:v>
                </c:pt>
                <c:pt idx="9743">
                  <c:v>8.1607337228178203</c:v>
                </c:pt>
                <c:pt idx="9744">
                  <c:v>8.1612890685760888</c:v>
                </c:pt>
                <c:pt idx="9745">
                  <c:v>8.1618444143343574</c:v>
                </c:pt>
                <c:pt idx="9746">
                  <c:v>8.1623997600926259</c:v>
                </c:pt>
                <c:pt idx="9747">
                  <c:v>8.1629551058508945</c:v>
                </c:pt>
                <c:pt idx="9748">
                  <c:v>8.163510451609163</c:v>
                </c:pt>
                <c:pt idx="9749">
                  <c:v>8.1640657973674315</c:v>
                </c:pt>
                <c:pt idx="9750">
                  <c:v>8.1646211431257001</c:v>
                </c:pt>
                <c:pt idx="9751">
                  <c:v>8.1651764888839686</c:v>
                </c:pt>
                <c:pt idx="9752">
                  <c:v>8.1657318346422372</c:v>
                </c:pt>
                <c:pt idx="9753">
                  <c:v>8.1662871804005057</c:v>
                </c:pt>
                <c:pt idx="9754">
                  <c:v>8.1668425261587743</c:v>
                </c:pt>
                <c:pt idx="9755">
                  <c:v>8.1673978719170428</c:v>
                </c:pt>
                <c:pt idx="9756">
                  <c:v>8.1679532176753114</c:v>
                </c:pt>
                <c:pt idx="9757">
                  <c:v>8.1685085634335799</c:v>
                </c:pt>
                <c:pt idx="9758">
                  <c:v>8.1690639091918484</c:v>
                </c:pt>
                <c:pt idx="9759">
                  <c:v>8.169619254950117</c:v>
                </c:pt>
                <c:pt idx="9760">
                  <c:v>8.1701746007083855</c:v>
                </c:pt>
                <c:pt idx="9761">
                  <c:v>8.1707299464666541</c:v>
                </c:pt>
                <c:pt idx="9762">
                  <c:v>8.1712852922249226</c:v>
                </c:pt>
                <c:pt idx="9763">
                  <c:v>8.1718406379831912</c:v>
                </c:pt>
                <c:pt idx="9764">
                  <c:v>8.1723959837414597</c:v>
                </c:pt>
                <c:pt idx="9765">
                  <c:v>8.1729513294997282</c:v>
                </c:pt>
                <c:pt idx="9766">
                  <c:v>8.1735066752579968</c:v>
                </c:pt>
                <c:pt idx="9767">
                  <c:v>8.1740620210162653</c:v>
                </c:pt>
                <c:pt idx="9768">
                  <c:v>8.1746173667745339</c:v>
                </c:pt>
                <c:pt idx="9769">
                  <c:v>8.1751727125328024</c:v>
                </c:pt>
                <c:pt idx="9770">
                  <c:v>8.175728058291071</c:v>
                </c:pt>
                <c:pt idx="9771">
                  <c:v>8.1762834040493395</c:v>
                </c:pt>
                <c:pt idx="9772">
                  <c:v>8.1768387498076081</c:v>
                </c:pt>
                <c:pt idx="9773">
                  <c:v>8.1773940955658766</c:v>
                </c:pt>
                <c:pt idx="9774">
                  <c:v>8.1779494413241451</c:v>
                </c:pt>
                <c:pt idx="9775">
                  <c:v>8.1785047870824137</c:v>
                </c:pt>
                <c:pt idx="9776">
                  <c:v>8.1790601328406822</c:v>
                </c:pt>
                <c:pt idx="9777">
                  <c:v>8.1796154785989508</c:v>
                </c:pt>
                <c:pt idx="9778">
                  <c:v>8.1801708243572193</c:v>
                </c:pt>
                <c:pt idx="9779">
                  <c:v>8.1807261701154879</c:v>
                </c:pt>
                <c:pt idx="9780">
                  <c:v>8.1812815158737564</c:v>
                </c:pt>
                <c:pt idx="9781">
                  <c:v>8.1818368616320249</c:v>
                </c:pt>
                <c:pt idx="9782">
                  <c:v>8.1823922073902935</c:v>
                </c:pt>
                <c:pt idx="9783">
                  <c:v>8.182947553148562</c:v>
                </c:pt>
                <c:pt idx="9784">
                  <c:v>8.1835028989068306</c:v>
                </c:pt>
                <c:pt idx="9785">
                  <c:v>8.1840582446650991</c:v>
                </c:pt>
                <c:pt idx="9786">
                  <c:v>8.1846135904233677</c:v>
                </c:pt>
                <c:pt idx="9787">
                  <c:v>8.1851689361816362</c:v>
                </c:pt>
                <c:pt idx="9788">
                  <c:v>8.1857242819399048</c:v>
                </c:pt>
                <c:pt idx="9789">
                  <c:v>8.1862796276981733</c:v>
                </c:pt>
                <c:pt idx="9790">
                  <c:v>8.1868349734564418</c:v>
                </c:pt>
                <c:pt idx="9791">
                  <c:v>8.1873903192147104</c:v>
                </c:pt>
                <c:pt idx="9792">
                  <c:v>8.1879456649729789</c:v>
                </c:pt>
                <c:pt idx="9793">
                  <c:v>8.1885010107312475</c:v>
                </c:pt>
                <c:pt idx="9794">
                  <c:v>8.189056356489516</c:v>
                </c:pt>
                <c:pt idx="9795">
                  <c:v>8.1896117022477846</c:v>
                </c:pt>
                <c:pt idx="9796">
                  <c:v>8.1901670480060531</c:v>
                </c:pt>
                <c:pt idx="9797">
                  <c:v>8.1907223937643217</c:v>
                </c:pt>
                <c:pt idx="9798">
                  <c:v>8.1912777395225902</c:v>
                </c:pt>
                <c:pt idx="9799">
                  <c:v>8.1918330852808587</c:v>
                </c:pt>
                <c:pt idx="9800">
                  <c:v>8.1923884310391273</c:v>
                </c:pt>
                <c:pt idx="9801">
                  <c:v>8.1929437767973958</c:v>
                </c:pt>
                <c:pt idx="9802">
                  <c:v>8.1934991225556644</c:v>
                </c:pt>
                <c:pt idx="9803">
                  <c:v>8.1940544683139329</c:v>
                </c:pt>
                <c:pt idx="9804">
                  <c:v>8.1946098140722015</c:v>
                </c:pt>
                <c:pt idx="9805">
                  <c:v>8.19516515983047</c:v>
                </c:pt>
                <c:pt idx="9806">
                  <c:v>8.1957205055887385</c:v>
                </c:pt>
                <c:pt idx="9807">
                  <c:v>8.1962758513470071</c:v>
                </c:pt>
                <c:pt idx="9808">
                  <c:v>8.1968311971052756</c:v>
                </c:pt>
                <c:pt idx="9809">
                  <c:v>8.1973865428635442</c:v>
                </c:pt>
                <c:pt idx="9810">
                  <c:v>8.1979418886218127</c:v>
                </c:pt>
                <c:pt idx="9811">
                  <c:v>8.1984972343800813</c:v>
                </c:pt>
                <c:pt idx="9812">
                  <c:v>8.1990525801383498</c:v>
                </c:pt>
                <c:pt idx="9813">
                  <c:v>8.1996079258966184</c:v>
                </c:pt>
                <c:pt idx="9814">
                  <c:v>8.2001632716548869</c:v>
                </c:pt>
                <c:pt idx="9815">
                  <c:v>8.2007186174131554</c:v>
                </c:pt>
                <c:pt idx="9816">
                  <c:v>8.201273963171424</c:v>
                </c:pt>
                <c:pt idx="9817">
                  <c:v>8.2018293089296925</c:v>
                </c:pt>
                <c:pt idx="9818">
                  <c:v>8.2023846546879611</c:v>
                </c:pt>
                <c:pt idx="9819">
                  <c:v>8.2029400004462296</c:v>
                </c:pt>
                <c:pt idx="9820">
                  <c:v>8.2034953462044982</c:v>
                </c:pt>
                <c:pt idx="9821">
                  <c:v>8.2040506919627667</c:v>
                </c:pt>
                <c:pt idx="9822">
                  <c:v>8.2046060377210352</c:v>
                </c:pt>
                <c:pt idx="9823">
                  <c:v>8.2051613834793038</c:v>
                </c:pt>
                <c:pt idx="9824">
                  <c:v>8.2057167292375723</c:v>
                </c:pt>
                <c:pt idx="9825">
                  <c:v>8.2062720749958409</c:v>
                </c:pt>
                <c:pt idx="9826">
                  <c:v>8.2068274207541094</c:v>
                </c:pt>
                <c:pt idx="9827">
                  <c:v>8.207382766512378</c:v>
                </c:pt>
                <c:pt idx="9828">
                  <c:v>8.2079381122706465</c:v>
                </c:pt>
                <c:pt idx="9829">
                  <c:v>8.2084934580289151</c:v>
                </c:pt>
                <c:pt idx="9830">
                  <c:v>8.2090488037871836</c:v>
                </c:pt>
                <c:pt idx="9831">
                  <c:v>8.2096041495454521</c:v>
                </c:pt>
                <c:pt idx="9832">
                  <c:v>8.2101594953037207</c:v>
                </c:pt>
                <c:pt idx="9833">
                  <c:v>8.2107148410619892</c:v>
                </c:pt>
                <c:pt idx="9834">
                  <c:v>8.2112701868202578</c:v>
                </c:pt>
                <c:pt idx="9835">
                  <c:v>8.2118255325785263</c:v>
                </c:pt>
                <c:pt idx="9836">
                  <c:v>8.2123808783367949</c:v>
                </c:pt>
                <c:pt idx="9837">
                  <c:v>8.2129362240950634</c:v>
                </c:pt>
                <c:pt idx="9838">
                  <c:v>8.213491569853332</c:v>
                </c:pt>
                <c:pt idx="9839">
                  <c:v>8.2140469156116005</c:v>
                </c:pt>
                <c:pt idx="9840">
                  <c:v>8.214602261369869</c:v>
                </c:pt>
                <c:pt idx="9841">
                  <c:v>8.2151576071281376</c:v>
                </c:pt>
                <c:pt idx="9842">
                  <c:v>8.2157129528864061</c:v>
                </c:pt>
                <c:pt idx="9843">
                  <c:v>8.2162682986446747</c:v>
                </c:pt>
                <c:pt idx="9844">
                  <c:v>8.2168236444029432</c:v>
                </c:pt>
                <c:pt idx="9845">
                  <c:v>8.2173789901612118</c:v>
                </c:pt>
                <c:pt idx="9846">
                  <c:v>8.2179343359194803</c:v>
                </c:pt>
                <c:pt idx="9847">
                  <c:v>8.2184896816777488</c:v>
                </c:pt>
                <c:pt idx="9848">
                  <c:v>8.2190450274360174</c:v>
                </c:pt>
                <c:pt idx="9849">
                  <c:v>8.2196003731942859</c:v>
                </c:pt>
                <c:pt idx="9850">
                  <c:v>8.2201557189525545</c:v>
                </c:pt>
                <c:pt idx="9851">
                  <c:v>8.220711064710823</c:v>
                </c:pt>
                <c:pt idx="9852">
                  <c:v>8.2212664104690916</c:v>
                </c:pt>
                <c:pt idx="9853">
                  <c:v>8.2218217562273601</c:v>
                </c:pt>
                <c:pt idx="9854">
                  <c:v>8.2223771019856287</c:v>
                </c:pt>
                <c:pt idx="9855">
                  <c:v>8.2229324477438972</c:v>
                </c:pt>
                <c:pt idx="9856">
                  <c:v>8.2234877935021657</c:v>
                </c:pt>
                <c:pt idx="9857">
                  <c:v>8.2240431392604343</c:v>
                </c:pt>
                <c:pt idx="9858">
                  <c:v>8.2245984850187028</c:v>
                </c:pt>
                <c:pt idx="9859">
                  <c:v>8.2251538307769714</c:v>
                </c:pt>
                <c:pt idx="9860">
                  <c:v>8.2257091765352399</c:v>
                </c:pt>
                <c:pt idx="9861">
                  <c:v>8.2262645222935085</c:v>
                </c:pt>
                <c:pt idx="9862">
                  <c:v>8.226819868051777</c:v>
                </c:pt>
                <c:pt idx="9863">
                  <c:v>8.2273752138100456</c:v>
                </c:pt>
                <c:pt idx="9864">
                  <c:v>8.2279305595683141</c:v>
                </c:pt>
                <c:pt idx="9865">
                  <c:v>8.2284859053265826</c:v>
                </c:pt>
                <c:pt idx="9866">
                  <c:v>8.2290412510848512</c:v>
                </c:pt>
                <c:pt idx="9867">
                  <c:v>8.2295965968431197</c:v>
                </c:pt>
                <c:pt idx="9868">
                  <c:v>8.2301519426013883</c:v>
                </c:pt>
                <c:pt idx="9869">
                  <c:v>8.2307072883596568</c:v>
                </c:pt>
                <c:pt idx="9870">
                  <c:v>8.2312626341179254</c:v>
                </c:pt>
                <c:pt idx="9871">
                  <c:v>8.2318179798761939</c:v>
                </c:pt>
                <c:pt idx="9872">
                  <c:v>8.2323733256344624</c:v>
                </c:pt>
                <c:pt idx="9873">
                  <c:v>8.232928671392731</c:v>
                </c:pt>
                <c:pt idx="9874">
                  <c:v>8.2334840171509995</c:v>
                </c:pt>
                <c:pt idx="9875">
                  <c:v>8.2340393629092681</c:v>
                </c:pt>
                <c:pt idx="9876">
                  <c:v>8.2345947086675366</c:v>
                </c:pt>
                <c:pt idx="9877">
                  <c:v>8.2351500544258052</c:v>
                </c:pt>
                <c:pt idx="9878">
                  <c:v>8.2357054001840737</c:v>
                </c:pt>
                <c:pt idx="9879">
                  <c:v>8.2362607459423423</c:v>
                </c:pt>
                <c:pt idx="9880">
                  <c:v>8.2368160917006108</c:v>
                </c:pt>
                <c:pt idx="9881">
                  <c:v>8.2373714374588793</c:v>
                </c:pt>
                <c:pt idx="9882">
                  <c:v>8.2379267832171479</c:v>
                </c:pt>
                <c:pt idx="9883">
                  <c:v>8.2384821289754164</c:v>
                </c:pt>
                <c:pt idx="9884">
                  <c:v>8.239037474733685</c:v>
                </c:pt>
                <c:pt idx="9885">
                  <c:v>8.2395928204919535</c:v>
                </c:pt>
                <c:pt idx="9886">
                  <c:v>8.2401481662502221</c:v>
                </c:pt>
                <c:pt idx="9887">
                  <c:v>8.2407035120084906</c:v>
                </c:pt>
                <c:pt idx="9888">
                  <c:v>8.2412588577667591</c:v>
                </c:pt>
                <c:pt idx="9889">
                  <c:v>8.2418142035250277</c:v>
                </c:pt>
                <c:pt idx="9890">
                  <c:v>8.2423695492832962</c:v>
                </c:pt>
                <c:pt idx="9891">
                  <c:v>8.2429248950415648</c:v>
                </c:pt>
                <c:pt idx="9892">
                  <c:v>8.2434802407998333</c:v>
                </c:pt>
                <c:pt idx="9893">
                  <c:v>8.2440355865581019</c:v>
                </c:pt>
                <c:pt idx="9894">
                  <c:v>8.2445909323163704</c:v>
                </c:pt>
                <c:pt idx="9895">
                  <c:v>8.245146278074639</c:v>
                </c:pt>
                <c:pt idx="9896">
                  <c:v>8.2457016238329075</c:v>
                </c:pt>
                <c:pt idx="9897">
                  <c:v>8.246256969591176</c:v>
                </c:pt>
                <c:pt idx="9898">
                  <c:v>8.2468123153494446</c:v>
                </c:pt>
                <c:pt idx="9899">
                  <c:v>8.2473676611077131</c:v>
                </c:pt>
                <c:pt idx="9900">
                  <c:v>8.2479230068659817</c:v>
                </c:pt>
                <c:pt idx="9901">
                  <c:v>8.2484783526242502</c:v>
                </c:pt>
                <c:pt idx="9902">
                  <c:v>8.2490336983825188</c:v>
                </c:pt>
                <c:pt idx="9903">
                  <c:v>8.2495890441407873</c:v>
                </c:pt>
                <c:pt idx="9904">
                  <c:v>8.2501443898990559</c:v>
                </c:pt>
                <c:pt idx="9905">
                  <c:v>8.2506997356573244</c:v>
                </c:pt>
                <c:pt idx="9906">
                  <c:v>8.2512550814155929</c:v>
                </c:pt>
                <c:pt idx="9907">
                  <c:v>8.2518104271738615</c:v>
                </c:pt>
                <c:pt idx="9908">
                  <c:v>8.25236577293213</c:v>
                </c:pt>
                <c:pt idx="9909">
                  <c:v>8.2529211186903986</c:v>
                </c:pt>
                <c:pt idx="9910">
                  <c:v>8.2534764644486671</c:v>
                </c:pt>
                <c:pt idx="9911">
                  <c:v>8.2540318102069357</c:v>
                </c:pt>
                <c:pt idx="9912">
                  <c:v>8.2545871559652042</c:v>
                </c:pt>
                <c:pt idx="9913">
                  <c:v>8.2551425017234727</c:v>
                </c:pt>
                <c:pt idx="9914">
                  <c:v>8.2556978474817413</c:v>
                </c:pt>
                <c:pt idx="9915">
                  <c:v>8.2562531932400098</c:v>
                </c:pt>
                <c:pt idx="9916">
                  <c:v>8.2568085389982784</c:v>
                </c:pt>
                <c:pt idx="9917">
                  <c:v>8.2573638847565469</c:v>
                </c:pt>
                <c:pt idx="9918">
                  <c:v>8.2579192305148155</c:v>
                </c:pt>
                <c:pt idx="9919">
                  <c:v>8.258474576273084</c:v>
                </c:pt>
                <c:pt idx="9920">
                  <c:v>8.2590299220313526</c:v>
                </c:pt>
                <c:pt idx="9921">
                  <c:v>8.2595852677896211</c:v>
                </c:pt>
                <c:pt idx="9922">
                  <c:v>8.2601406135478896</c:v>
                </c:pt>
                <c:pt idx="9923">
                  <c:v>8.2606959593061582</c:v>
                </c:pt>
                <c:pt idx="9924">
                  <c:v>8.2612513050644267</c:v>
                </c:pt>
                <c:pt idx="9925">
                  <c:v>8.2618066508226953</c:v>
                </c:pt>
                <c:pt idx="9926">
                  <c:v>8.2623619965809638</c:v>
                </c:pt>
                <c:pt idx="9927">
                  <c:v>8.2629173423392324</c:v>
                </c:pt>
                <c:pt idx="9928">
                  <c:v>8.2634726880975009</c:v>
                </c:pt>
                <c:pt idx="9929">
                  <c:v>8.2640280338557695</c:v>
                </c:pt>
                <c:pt idx="9930">
                  <c:v>8.264583379614038</c:v>
                </c:pt>
                <c:pt idx="9931">
                  <c:v>8.2651387253723065</c:v>
                </c:pt>
                <c:pt idx="9932">
                  <c:v>8.2656940711305751</c:v>
                </c:pt>
                <c:pt idx="9933">
                  <c:v>8.2662494168888436</c:v>
                </c:pt>
                <c:pt idx="9934">
                  <c:v>8.2668047626471122</c:v>
                </c:pt>
                <c:pt idx="9935">
                  <c:v>8.2673601084053807</c:v>
                </c:pt>
                <c:pt idx="9936">
                  <c:v>8.2679154541636493</c:v>
                </c:pt>
                <c:pt idx="9937">
                  <c:v>8.2684707999219178</c:v>
                </c:pt>
                <c:pt idx="9938">
                  <c:v>8.2690261456801863</c:v>
                </c:pt>
                <c:pt idx="9939">
                  <c:v>8.2695814914384549</c:v>
                </c:pt>
                <c:pt idx="9940">
                  <c:v>8.2701368371967234</c:v>
                </c:pt>
                <c:pt idx="9941">
                  <c:v>8.270692182954992</c:v>
                </c:pt>
                <c:pt idx="9942">
                  <c:v>8.2712475287132605</c:v>
                </c:pt>
                <c:pt idx="9943">
                  <c:v>8.2718028744715291</c:v>
                </c:pt>
                <c:pt idx="9944">
                  <c:v>8.2723582202297976</c:v>
                </c:pt>
                <c:pt idx="9945">
                  <c:v>8.2729135659880662</c:v>
                </c:pt>
                <c:pt idx="9946">
                  <c:v>8.2734689117463347</c:v>
                </c:pt>
                <c:pt idx="9947">
                  <c:v>8.2740242575046032</c:v>
                </c:pt>
                <c:pt idx="9948">
                  <c:v>8.2745796032628718</c:v>
                </c:pt>
                <c:pt idx="9949">
                  <c:v>8.2751349490211403</c:v>
                </c:pt>
                <c:pt idx="9950">
                  <c:v>8.2756902947794089</c:v>
                </c:pt>
                <c:pt idx="9951">
                  <c:v>8.2762456405376774</c:v>
                </c:pt>
                <c:pt idx="9952">
                  <c:v>8.276800986295946</c:v>
                </c:pt>
                <c:pt idx="9953">
                  <c:v>8.2773563320542145</c:v>
                </c:pt>
                <c:pt idx="9954">
                  <c:v>8.277911677812483</c:v>
                </c:pt>
                <c:pt idx="9955">
                  <c:v>8.2784670235707516</c:v>
                </c:pt>
                <c:pt idx="9956">
                  <c:v>8.2790223693290201</c:v>
                </c:pt>
                <c:pt idx="9957">
                  <c:v>8.2795777150872887</c:v>
                </c:pt>
                <c:pt idx="9958">
                  <c:v>8.2801330608455572</c:v>
                </c:pt>
                <c:pt idx="9959">
                  <c:v>8.2806884066038258</c:v>
                </c:pt>
                <c:pt idx="9960">
                  <c:v>8.2812437523620943</c:v>
                </c:pt>
                <c:pt idx="9961">
                  <c:v>8.2817990981203629</c:v>
                </c:pt>
                <c:pt idx="9962">
                  <c:v>8.2823544438786314</c:v>
                </c:pt>
                <c:pt idx="9963">
                  <c:v>8.2829097896368999</c:v>
                </c:pt>
                <c:pt idx="9964">
                  <c:v>8.2834651353951685</c:v>
                </c:pt>
                <c:pt idx="9965">
                  <c:v>8.284020481153437</c:v>
                </c:pt>
                <c:pt idx="9966">
                  <c:v>8.2845758269117056</c:v>
                </c:pt>
                <c:pt idx="9967">
                  <c:v>8.2851311726699741</c:v>
                </c:pt>
                <c:pt idx="9968">
                  <c:v>8.2856865184282427</c:v>
                </c:pt>
                <c:pt idx="9969">
                  <c:v>8.2862418641865112</c:v>
                </c:pt>
                <c:pt idx="9970">
                  <c:v>8.2867972099447798</c:v>
                </c:pt>
                <c:pt idx="9971">
                  <c:v>8.2873525557030483</c:v>
                </c:pt>
                <c:pt idx="9972">
                  <c:v>8.2879079014613168</c:v>
                </c:pt>
                <c:pt idx="9973">
                  <c:v>8.2884632472195854</c:v>
                </c:pt>
                <c:pt idx="9974">
                  <c:v>8.2890185929778539</c:v>
                </c:pt>
                <c:pt idx="9975">
                  <c:v>8.2895739387361225</c:v>
                </c:pt>
                <c:pt idx="9976">
                  <c:v>8.290129284494391</c:v>
                </c:pt>
                <c:pt idx="9977">
                  <c:v>8.2906846302526596</c:v>
                </c:pt>
                <c:pt idx="9978">
                  <c:v>8.2912399760109281</c:v>
                </c:pt>
                <c:pt idx="9979">
                  <c:v>8.2917953217691966</c:v>
                </c:pt>
                <c:pt idx="9980">
                  <c:v>8.2923506675274652</c:v>
                </c:pt>
                <c:pt idx="9981">
                  <c:v>8.2929060132857337</c:v>
                </c:pt>
                <c:pt idx="9982">
                  <c:v>8.2934613590440023</c:v>
                </c:pt>
                <c:pt idx="9983">
                  <c:v>8.2940167048022708</c:v>
                </c:pt>
                <c:pt idx="9984">
                  <c:v>8.2945720505605394</c:v>
                </c:pt>
                <c:pt idx="9985">
                  <c:v>8.2951273963188079</c:v>
                </c:pt>
                <c:pt idx="9986">
                  <c:v>8.2956827420770765</c:v>
                </c:pt>
                <c:pt idx="9987">
                  <c:v>8.296238087835345</c:v>
                </c:pt>
                <c:pt idx="9988">
                  <c:v>8.2967934335936135</c:v>
                </c:pt>
                <c:pt idx="9989">
                  <c:v>8.2973487793518821</c:v>
                </c:pt>
                <c:pt idx="9990">
                  <c:v>8.2979041251101506</c:v>
                </c:pt>
                <c:pt idx="9991">
                  <c:v>8.2984594708684192</c:v>
                </c:pt>
                <c:pt idx="9992">
                  <c:v>8.2990148166266877</c:v>
                </c:pt>
                <c:pt idx="9993">
                  <c:v>8.2995701623849563</c:v>
                </c:pt>
                <c:pt idx="9994">
                  <c:v>8.3001255081432248</c:v>
                </c:pt>
                <c:pt idx="9995">
                  <c:v>8.3006808539014934</c:v>
                </c:pt>
                <c:pt idx="9996">
                  <c:v>8.3012361996597619</c:v>
                </c:pt>
                <c:pt idx="9997">
                  <c:v>8.3017915454180304</c:v>
                </c:pt>
                <c:pt idx="9998">
                  <c:v>8.302346891176299</c:v>
                </c:pt>
                <c:pt idx="9999">
                  <c:v>8.3029022369345675</c:v>
                </c:pt>
                <c:pt idx="10000">
                  <c:v>8.3034575826928361</c:v>
                </c:pt>
                <c:pt idx="10001">
                  <c:v>8.3040129284511046</c:v>
                </c:pt>
                <c:pt idx="10002">
                  <c:v>8.3045682742093732</c:v>
                </c:pt>
                <c:pt idx="10003">
                  <c:v>8.3051236199676417</c:v>
                </c:pt>
                <c:pt idx="10004">
                  <c:v>8.3056789657259102</c:v>
                </c:pt>
                <c:pt idx="10005">
                  <c:v>8.3062343114841788</c:v>
                </c:pt>
                <c:pt idx="10006">
                  <c:v>8.3067896572424473</c:v>
                </c:pt>
                <c:pt idx="10007">
                  <c:v>8.3073450030007159</c:v>
                </c:pt>
                <c:pt idx="10008">
                  <c:v>8.3079003487589844</c:v>
                </c:pt>
                <c:pt idx="10009">
                  <c:v>8.308455694517253</c:v>
                </c:pt>
                <c:pt idx="10010">
                  <c:v>8.3090110402755215</c:v>
                </c:pt>
                <c:pt idx="10011">
                  <c:v>8.3095663860337901</c:v>
                </c:pt>
                <c:pt idx="10012">
                  <c:v>8.3101217317920586</c:v>
                </c:pt>
                <c:pt idx="10013">
                  <c:v>8.3106770775503271</c:v>
                </c:pt>
                <c:pt idx="10014">
                  <c:v>8.3112324233085957</c:v>
                </c:pt>
                <c:pt idx="10015">
                  <c:v>8.3117877690668642</c:v>
                </c:pt>
                <c:pt idx="10016">
                  <c:v>8.3123431148251328</c:v>
                </c:pt>
                <c:pt idx="10017">
                  <c:v>8.3128984605834013</c:v>
                </c:pt>
                <c:pt idx="10018">
                  <c:v>8.3134538063416699</c:v>
                </c:pt>
                <c:pt idx="10019">
                  <c:v>8.3140091520999384</c:v>
                </c:pt>
                <c:pt idx="10020">
                  <c:v>8.3145644978582069</c:v>
                </c:pt>
                <c:pt idx="10021">
                  <c:v>8.3151198436164755</c:v>
                </c:pt>
                <c:pt idx="10022">
                  <c:v>8.315675189374744</c:v>
                </c:pt>
                <c:pt idx="10023">
                  <c:v>8.3162305351330126</c:v>
                </c:pt>
                <c:pt idx="10024">
                  <c:v>8.3167858808912811</c:v>
                </c:pt>
                <c:pt idx="10025">
                  <c:v>8.3173412266495497</c:v>
                </c:pt>
                <c:pt idx="10026">
                  <c:v>8.3178965724078182</c:v>
                </c:pt>
                <c:pt idx="10027">
                  <c:v>8.3184519181660868</c:v>
                </c:pt>
                <c:pt idx="10028">
                  <c:v>8.3190072639243553</c:v>
                </c:pt>
                <c:pt idx="10029">
                  <c:v>8.3195626096826238</c:v>
                </c:pt>
                <c:pt idx="10030">
                  <c:v>8.3201179554408924</c:v>
                </c:pt>
                <c:pt idx="10031">
                  <c:v>8.3206733011991609</c:v>
                </c:pt>
                <c:pt idx="10032">
                  <c:v>8.3212286469574295</c:v>
                </c:pt>
                <c:pt idx="10033">
                  <c:v>8.321783992715698</c:v>
                </c:pt>
                <c:pt idx="10034">
                  <c:v>8.3223393384739666</c:v>
                </c:pt>
                <c:pt idx="10035">
                  <c:v>8.3228946842322351</c:v>
                </c:pt>
                <c:pt idx="10036">
                  <c:v>8.3234500299905037</c:v>
                </c:pt>
                <c:pt idx="10037">
                  <c:v>8.3240053757487722</c:v>
                </c:pt>
                <c:pt idx="10038">
                  <c:v>8.3245607215070407</c:v>
                </c:pt>
                <c:pt idx="10039">
                  <c:v>8.3251160672653093</c:v>
                </c:pt>
                <c:pt idx="10040">
                  <c:v>8.3256714130235778</c:v>
                </c:pt>
                <c:pt idx="10041">
                  <c:v>8.3262267587818464</c:v>
                </c:pt>
                <c:pt idx="10042">
                  <c:v>8.3267821045401149</c:v>
                </c:pt>
                <c:pt idx="10043">
                  <c:v>8.3273374502983835</c:v>
                </c:pt>
                <c:pt idx="10044">
                  <c:v>8.327892796056652</c:v>
                </c:pt>
                <c:pt idx="10045">
                  <c:v>8.3284481418149205</c:v>
                </c:pt>
                <c:pt idx="10046">
                  <c:v>8.3290034875731891</c:v>
                </c:pt>
                <c:pt idx="10047">
                  <c:v>8.3295588333314576</c:v>
                </c:pt>
                <c:pt idx="10048">
                  <c:v>8.3301141790897262</c:v>
                </c:pt>
                <c:pt idx="10049">
                  <c:v>8.3306695248479947</c:v>
                </c:pt>
                <c:pt idx="10050">
                  <c:v>8.3312248706062633</c:v>
                </c:pt>
                <c:pt idx="10051">
                  <c:v>8.3317802163645318</c:v>
                </c:pt>
                <c:pt idx="10052">
                  <c:v>8.3323355621228004</c:v>
                </c:pt>
                <c:pt idx="10053">
                  <c:v>8.3328909078810689</c:v>
                </c:pt>
                <c:pt idx="10054">
                  <c:v>8.3334462536393374</c:v>
                </c:pt>
                <c:pt idx="10055">
                  <c:v>8.334001599397606</c:v>
                </c:pt>
                <c:pt idx="10056">
                  <c:v>8.3345569451558745</c:v>
                </c:pt>
                <c:pt idx="10057">
                  <c:v>8.3351122909141431</c:v>
                </c:pt>
                <c:pt idx="10058">
                  <c:v>8.3356676366724116</c:v>
                </c:pt>
                <c:pt idx="10059">
                  <c:v>8.3362229824306802</c:v>
                </c:pt>
                <c:pt idx="10060">
                  <c:v>8.3367783281889487</c:v>
                </c:pt>
                <c:pt idx="10061">
                  <c:v>8.3373336739472172</c:v>
                </c:pt>
                <c:pt idx="10062">
                  <c:v>8.3378890197054858</c:v>
                </c:pt>
                <c:pt idx="10063">
                  <c:v>8.3384443654637543</c:v>
                </c:pt>
                <c:pt idx="10064">
                  <c:v>8.3389997112220229</c:v>
                </c:pt>
                <c:pt idx="10065">
                  <c:v>8.3395550569802914</c:v>
                </c:pt>
                <c:pt idx="10066">
                  <c:v>8.34011040273856</c:v>
                </c:pt>
                <c:pt idx="10067">
                  <c:v>8.3406657484968285</c:v>
                </c:pt>
                <c:pt idx="10068">
                  <c:v>8.3412210942550971</c:v>
                </c:pt>
                <c:pt idx="10069">
                  <c:v>8.3417764400133656</c:v>
                </c:pt>
                <c:pt idx="10070">
                  <c:v>8.3423317857716341</c:v>
                </c:pt>
                <c:pt idx="10071">
                  <c:v>8.3428871315299027</c:v>
                </c:pt>
                <c:pt idx="10072">
                  <c:v>8.3434424772881712</c:v>
                </c:pt>
                <c:pt idx="10073">
                  <c:v>8.3439978230464398</c:v>
                </c:pt>
                <c:pt idx="10074">
                  <c:v>8.3445531688047083</c:v>
                </c:pt>
                <c:pt idx="10075">
                  <c:v>8.3451085145629769</c:v>
                </c:pt>
                <c:pt idx="10076">
                  <c:v>8.3456638603212454</c:v>
                </c:pt>
                <c:pt idx="10077">
                  <c:v>8.346219206079514</c:v>
                </c:pt>
                <c:pt idx="10078">
                  <c:v>8.3467745518377825</c:v>
                </c:pt>
                <c:pt idx="10079">
                  <c:v>8.347329897596051</c:v>
                </c:pt>
                <c:pt idx="10080">
                  <c:v>8.3478852433543196</c:v>
                </c:pt>
                <c:pt idx="10081">
                  <c:v>8.3484405891125881</c:v>
                </c:pt>
                <c:pt idx="10082">
                  <c:v>8.3489959348708567</c:v>
                </c:pt>
                <c:pt idx="10083">
                  <c:v>8.3495512806291252</c:v>
                </c:pt>
                <c:pt idx="10084">
                  <c:v>8.3501066263873938</c:v>
                </c:pt>
                <c:pt idx="10085">
                  <c:v>8.3506619721456623</c:v>
                </c:pt>
                <c:pt idx="10086">
                  <c:v>8.3512173179039308</c:v>
                </c:pt>
                <c:pt idx="10087">
                  <c:v>8.3517726636621994</c:v>
                </c:pt>
                <c:pt idx="10088">
                  <c:v>8.3523280094204679</c:v>
                </c:pt>
                <c:pt idx="10089">
                  <c:v>8.3528833551787365</c:v>
                </c:pt>
                <c:pt idx="10090">
                  <c:v>8.353438700937005</c:v>
                </c:pt>
                <c:pt idx="10091">
                  <c:v>8.3539940466952736</c:v>
                </c:pt>
                <c:pt idx="10092">
                  <c:v>8.3545493924535421</c:v>
                </c:pt>
                <c:pt idx="10093">
                  <c:v>8.3551047382118107</c:v>
                </c:pt>
                <c:pt idx="10094">
                  <c:v>8.3556600839700792</c:v>
                </c:pt>
                <c:pt idx="10095">
                  <c:v>8.3562154297283477</c:v>
                </c:pt>
                <c:pt idx="10096">
                  <c:v>8.3567707754866163</c:v>
                </c:pt>
                <c:pt idx="10097">
                  <c:v>8.3573261212448848</c:v>
                </c:pt>
                <c:pt idx="10098">
                  <c:v>8.3578814670031534</c:v>
                </c:pt>
                <c:pt idx="10099">
                  <c:v>8.3584368127614219</c:v>
                </c:pt>
                <c:pt idx="10100">
                  <c:v>8.3589921585196905</c:v>
                </c:pt>
                <c:pt idx="10101">
                  <c:v>8.359547504277959</c:v>
                </c:pt>
                <c:pt idx="10102">
                  <c:v>8.3601028500362276</c:v>
                </c:pt>
                <c:pt idx="10103">
                  <c:v>8.3606581957944961</c:v>
                </c:pt>
                <c:pt idx="10104">
                  <c:v>8.3612135415527646</c:v>
                </c:pt>
                <c:pt idx="10105">
                  <c:v>8.3617688873110332</c:v>
                </c:pt>
                <c:pt idx="10106">
                  <c:v>8.3623242330693017</c:v>
                </c:pt>
                <c:pt idx="10107">
                  <c:v>8.3628795788275703</c:v>
                </c:pt>
                <c:pt idx="10108">
                  <c:v>8.3634349245858388</c:v>
                </c:pt>
                <c:pt idx="10109">
                  <c:v>8.3639902703441074</c:v>
                </c:pt>
                <c:pt idx="10110">
                  <c:v>8.3645456161023759</c:v>
                </c:pt>
                <c:pt idx="10111">
                  <c:v>8.3651009618606444</c:v>
                </c:pt>
                <c:pt idx="10112">
                  <c:v>8.365656307618913</c:v>
                </c:pt>
                <c:pt idx="10113">
                  <c:v>8.3662116533771815</c:v>
                </c:pt>
                <c:pt idx="10114">
                  <c:v>8.3667669991354501</c:v>
                </c:pt>
                <c:pt idx="10115">
                  <c:v>8.3673223448937186</c:v>
                </c:pt>
                <c:pt idx="10116">
                  <c:v>8.3678776906519872</c:v>
                </c:pt>
                <c:pt idx="10117">
                  <c:v>8.3684330364102557</c:v>
                </c:pt>
                <c:pt idx="10118">
                  <c:v>8.3689883821685243</c:v>
                </c:pt>
                <c:pt idx="10119">
                  <c:v>8.3695437279267928</c:v>
                </c:pt>
                <c:pt idx="10120">
                  <c:v>8.3700990736850613</c:v>
                </c:pt>
                <c:pt idx="10121">
                  <c:v>8.3706544194433299</c:v>
                </c:pt>
                <c:pt idx="10122">
                  <c:v>8.3712097652015984</c:v>
                </c:pt>
                <c:pt idx="10123">
                  <c:v>8.371765110959867</c:v>
                </c:pt>
                <c:pt idx="10124">
                  <c:v>8.3723204567181355</c:v>
                </c:pt>
                <c:pt idx="10125">
                  <c:v>8.3728758024764041</c:v>
                </c:pt>
                <c:pt idx="10126">
                  <c:v>8.3734311482346726</c:v>
                </c:pt>
                <c:pt idx="10127">
                  <c:v>8.3739864939929411</c:v>
                </c:pt>
                <c:pt idx="10128">
                  <c:v>8.3745418397512097</c:v>
                </c:pt>
                <c:pt idx="10129">
                  <c:v>8.3750971855094782</c:v>
                </c:pt>
                <c:pt idx="10130">
                  <c:v>8.3756525312677468</c:v>
                </c:pt>
                <c:pt idx="10131">
                  <c:v>8.3762078770260153</c:v>
                </c:pt>
                <c:pt idx="10132">
                  <c:v>8.3767632227842839</c:v>
                </c:pt>
                <c:pt idx="10133">
                  <c:v>8.3773185685425524</c:v>
                </c:pt>
                <c:pt idx="10134">
                  <c:v>8.377873914300821</c:v>
                </c:pt>
                <c:pt idx="10135">
                  <c:v>8.3784292600590895</c:v>
                </c:pt>
                <c:pt idx="10136">
                  <c:v>8.378984605817358</c:v>
                </c:pt>
                <c:pt idx="10137">
                  <c:v>8.3795399515756266</c:v>
                </c:pt>
                <c:pt idx="10138">
                  <c:v>8.3800952973338951</c:v>
                </c:pt>
                <c:pt idx="10139">
                  <c:v>8.3806506430921637</c:v>
                </c:pt>
                <c:pt idx="10140">
                  <c:v>8.3812059888504322</c:v>
                </c:pt>
                <c:pt idx="10141">
                  <c:v>8.3817613346087008</c:v>
                </c:pt>
                <c:pt idx="10142">
                  <c:v>8.3823166803669693</c:v>
                </c:pt>
                <c:pt idx="10143">
                  <c:v>8.3828720261252379</c:v>
                </c:pt>
                <c:pt idx="10144">
                  <c:v>8.3834273718835064</c:v>
                </c:pt>
                <c:pt idx="10145">
                  <c:v>8.3839827176417749</c:v>
                </c:pt>
                <c:pt idx="10146">
                  <c:v>8.3845380634000435</c:v>
                </c:pt>
                <c:pt idx="10147">
                  <c:v>8.385093409158312</c:v>
                </c:pt>
                <c:pt idx="10148">
                  <c:v>8.3856487549165806</c:v>
                </c:pt>
                <c:pt idx="10149">
                  <c:v>8.3862041006748491</c:v>
                </c:pt>
                <c:pt idx="10150">
                  <c:v>8.3867594464331177</c:v>
                </c:pt>
                <c:pt idx="10151">
                  <c:v>8.3873147921913862</c:v>
                </c:pt>
                <c:pt idx="10152">
                  <c:v>8.3878701379496547</c:v>
                </c:pt>
                <c:pt idx="10153">
                  <c:v>8.3884254837079233</c:v>
                </c:pt>
                <c:pt idx="10154">
                  <c:v>8.3889808294661918</c:v>
                </c:pt>
                <c:pt idx="10155">
                  <c:v>8.3895361752244604</c:v>
                </c:pt>
                <c:pt idx="10156">
                  <c:v>8.3900915209827289</c:v>
                </c:pt>
                <c:pt idx="10157">
                  <c:v>8.3906468667409975</c:v>
                </c:pt>
                <c:pt idx="10158">
                  <c:v>8.391202212499266</c:v>
                </c:pt>
                <c:pt idx="10159">
                  <c:v>8.3917575582575346</c:v>
                </c:pt>
                <c:pt idx="10160">
                  <c:v>8.3923129040158031</c:v>
                </c:pt>
                <c:pt idx="10161">
                  <c:v>8.3928682497740716</c:v>
                </c:pt>
                <c:pt idx="10162">
                  <c:v>8.3934235955323402</c:v>
                </c:pt>
                <c:pt idx="10163">
                  <c:v>8.3939789412906087</c:v>
                </c:pt>
                <c:pt idx="10164">
                  <c:v>8.3945342870488773</c:v>
                </c:pt>
                <c:pt idx="10165">
                  <c:v>8.3950896328071458</c:v>
                </c:pt>
                <c:pt idx="10166">
                  <c:v>8.3956449785654144</c:v>
                </c:pt>
                <c:pt idx="10167">
                  <c:v>8.3962003243236829</c:v>
                </c:pt>
                <c:pt idx="10168">
                  <c:v>8.3967556700819515</c:v>
                </c:pt>
                <c:pt idx="10169">
                  <c:v>8.39731101584022</c:v>
                </c:pt>
                <c:pt idx="10170">
                  <c:v>8.3978663615984885</c:v>
                </c:pt>
                <c:pt idx="10171">
                  <c:v>8.3984217073567571</c:v>
                </c:pt>
                <c:pt idx="10172">
                  <c:v>8.3989770531150256</c:v>
                </c:pt>
                <c:pt idx="10173">
                  <c:v>8.3995323988732942</c:v>
                </c:pt>
                <c:pt idx="10174">
                  <c:v>8.4000877446315627</c:v>
                </c:pt>
                <c:pt idx="10175">
                  <c:v>8.4006430903898313</c:v>
                </c:pt>
                <c:pt idx="10176">
                  <c:v>8.4011984361480998</c:v>
                </c:pt>
                <c:pt idx="10177">
                  <c:v>8.4017537819063683</c:v>
                </c:pt>
                <c:pt idx="10178">
                  <c:v>8.4023091276646369</c:v>
                </c:pt>
                <c:pt idx="10179">
                  <c:v>8.4028644734229054</c:v>
                </c:pt>
                <c:pt idx="10180">
                  <c:v>8.403419819181174</c:v>
                </c:pt>
                <c:pt idx="10181">
                  <c:v>8.4039751649394425</c:v>
                </c:pt>
                <c:pt idx="10182">
                  <c:v>8.4045305106977111</c:v>
                </c:pt>
                <c:pt idx="10183">
                  <c:v>8.4050858564559796</c:v>
                </c:pt>
                <c:pt idx="10184">
                  <c:v>8.4056412022142482</c:v>
                </c:pt>
                <c:pt idx="10185">
                  <c:v>8.4061965479725167</c:v>
                </c:pt>
                <c:pt idx="10186">
                  <c:v>8.4067518937307852</c:v>
                </c:pt>
                <c:pt idx="10187">
                  <c:v>8.4073072394890538</c:v>
                </c:pt>
                <c:pt idx="10188">
                  <c:v>8.4078625852473223</c:v>
                </c:pt>
                <c:pt idx="10189">
                  <c:v>8.4084179310055909</c:v>
                </c:pt>
                <c:pt idx="10190">
                  <c:v>8.4089732767638594</c:v>
                </c:pt>
                <c:pt idx="10191">
                  <c:v>8.409528622522128</c:v>
                </c:pt>
                <c:pt idx="10192">
                  <c:v>8.4100839682803965</c:v>
                </c:pt>
                <c:pt idx="10193">
                  <c:v>8.410639314038665</c:v>
                </c:pt>
                <c:pt idx="10194">
                  <c:v>8.4111946597969336</c:v>
                </c:pt>
                <c:pt idx="10195">
                  <c:v>8.4117500055552021</c:v>
                </c:pt>
                <c:pt idx="10196">
                  <c:v>8.4123053513134707</c:v>
                </c:pt>
                <c:pt idx="10197">
                  <c:v>8.4128606970717392</c:v>
                </c:pt>
                <c:pt idx="10198">
                  <c:v>8.4134160428300078</c:v>
                </c:pt>
                <c:pt idx="10199">
                  <c:v>8.4139713885882763</c:v>
                </c:pt>
                <c:pt idx="10200">
                  <c:v>8.4145267343465449</c:v>
                </c:pt>
                <c:pt idx="10201">
                  <c:v>8.4150820801048134</c:v>
                </c:pt>
                <c:pt idx="10202">
                  <c:v>8.4156374258630819</c:v>
                </c:pt>
                <c:pt idx="10203">
                  <c:v>8.4161927716213505</c:v>
                </c:pt>
                <c:pt idx="10204">
                  <c:v>8.416748117379619</c:v>
                </c:pt>
                <c:pt idx="10205">
                  <c:v>8.4173034631378876</c:v>
                </c:pt>
                <c:pt idx="10206">
                  <c:v>8.4178588088961561</c:v>
                </c:pt>
                <c:pt idx="10207">
                  <c:v>8.4184141546544247</c:v>
                </c:pt>
                <c:pt idx="10208">
                  <c:v>8.4189695004126932</c:v>
                </c:pt>
                <c:pt idx="10209">
                  <c:v>8.4195248461709618</c:v>
                </c:pt>
                <c:pt idx="10210">
                  <c:v>8.4200801919292303</c:v>
                </c:pt>
                <c:pt idx="10211">
                  <c:v>8.4206355376874988</c:v>
                </c:pt>
                <c:pt idx="10212">
                  <c:v>8.4211908834457674</c:v>
                </c:pt>
                <c:pt idx="10213">
                  <c:v>8.4217462292040359</c:v>
                </c:pt>
                <c:pt idx="10214">
                  <c:v>8.4223015749623045</c:v>
                </c:pt>
                <c:pt idx="10215">
                  <c:v>8.422856920720573</c:v>
                </c:pt>
                <c:pt idx="10216">
                  <c:v>8.4234122664788416</c:v>
                </c:pt>
                <c:pt idx="10217">
                  <c:v>8.4239676122371101</c:v>
                </c:pt>
                <c:pt idx="10218">
                  <c:v>8.4245229579953786</c:v>
                </c:pt>
                <c:pt idx="10219">
                  <c:v>8.4250783037536472</c:v>
                </c:pt>
                <c:pt idx="10220">
                  <c:v>8.4256336495119157</c:v>
                </c:pt>
                <c:pt idx="10221">
                  <c:v>8.4261889952701843</c:v>
                </c:pt>
                <c:pt idx="10222">
                  <c:v>8.4267443410284528</c:v>
                </c:pt>
                <c:pt idx="10223">
                  <c:v>8.4272996867867214</c:v>
                </c:pt>
                <c:pt idx="10224">
                  <c:v>8.4278550325449899</c:v>
                </c:pt>
                <c:pt idx="10225">
                  <c:v>8.4284103783032585</c:v>
                </c:pt>
                <c:pt idx="10226">
                  <c:v>8.428965724061527</c:v>
                </c:pt>
                <c:pt idx="10227">
                  <c:v>8.4295210698197955</c:v>
                </c:pt>
                <c:pt idx="10228">
                  <c:v>8.4300764155780641</c:v>
                </c:pt>
                <c:pt idx="10229">
                  <c:v>8.4306317613363326</c:v>
                </c:pt>
                <c:pt idx="10230">
                  <c:v>8.4311871070946012</c:v>
                </c:pt>
                <c:pt idx="10231">
                  <c:v>8.4317424528528697</c:v>
                </c:pt>
                <c:pt idx="10232">
                  <c:v>8.4322977986111383</c:v>
                </c:pt>
                <c:pt idx="10233">
                  <c:v>8.4328531443694068</c:v>
                </c:pt>
                <c:pt idx="10234">
                  <c:v>8.4334084901276753</c:v>
                </c:pt>
                <c:pt idx="10235">
                  <c:v>8.4339638358859439</c:v>
                </c:pt>
                <c:pt idx="10236">
                  <c:v>8.4345191816442124</c:v>
                </c:pt>
                <c:pt idx="10237">
                  <c:v>8.435074527402481</c:v>
                </c:pt>
                <c:pt idx="10238">
                  <c:v>8.4356298731607495</c:v>
                </c:pt>
                <c:pt idx="10239">
                  <c:v>8.4361852189190181</c:v>
                </c:pt>
                <c:pt idx="10240">
                  <c:v>8.4367405646772866</c:v>
                </c:pt>
                <c:pt idx="10241">
                  <c:v>8.4372959104355552</c:v>
                </c:pt>
                <c:pt idx="10242">
                  <c:v>8.4378512561938237</c:v>
                </c:pt>
                <c:pt idx="10243">
                  <c:v>8.4384066019520922</c:v>
                </c:pt>
                <c:pt idx="10244">
                  <c:v>8.4389619477103608</c:v>
                </c:pt>
                <c:pt idx="10245">
                  <c:v>8.4395172934686293</c:v>
                </c:pt>
                <c:pt idx="10246">
                  <c:v>8.4400726392268979</c:v>
                </c:pt>
                <c:pt idx="10247">
                  <c:v>8.4406279849851664</c:v>
                </c:pt>
                <c:pt idx="10248">
                  <c:v>8.441183330743435</c:v>
                </c:pt>
                <c:pt idx="10249">
                  <c:v>8.4417386765017035</c:v>
                </c:pt>
                <c:pt idx="10250">
                  <c:v>8.4422940222599721</c:v>
                </c:pt>
                <c:pt idx="10251">
                  <c:v>8.4428493680182406</c:v>
                </c:pt>
                <c:pt idx="10252">
                  <c:v>8.4434047137765091</c:v>
                </c:pt>
                <c:pt idx="10253">
                  <c:v>8.4439600595347777</c:v>
                </c:pt>
                <c:pt idx="10254">
                  <c:v>8.4445154052930462</c:v>
                </c:pt>
                <c:pt idx="10255">
                  <c:v>8.4450707510513148</c:v>
                </c:pt>
                <c:pt idx="10256">
                  <c:v>8.4456260968095833</c:v>
                </c:pt>
                <c:pt idx="10257">
                  <c:v>8.4461814425678519</c:v>
                </c:pt>
                <c:pt idx="10258">
                  <c:v>8.4467367883261204</c:v>
                </c:pt>
                <c:pt idx="10259">
                  <c:v>8.4472921340843889</c:v>
                </c:pt>
                <c:pt idx="10260">
                  <c:v>8.4478474798426575</c:v>
                </c:pt>
                <c:pt idx="10261">
                  <c:v>8.448402825600926</c:v>
                </c:pt>
                <c:pt idx="10262">
                  <c:v>8.4489581713591946</c:v>
                </c:pt>
                <c:pt idx="10263">
                  <c:v>8.4495135171174631</c:v>
                </c:pt>
                <c:pt idx="10264">
                  <c:v>8.4500688628757317</c:v>
                </c:pt>
                <c:pt idx="10265">
                  <c:v>8.4506242086340002</c:v>
                </c:pt>
                <c:pt idx="10266">
                  <c:v>8.4511795543922688</c:v>
                </c:pt>
                <c:pt idx="10267">
                  <c:v>8.4517349001505373</c:v>
                </c:pt>
                <c:pt idx="10268">
                  <c:v>8.4522902459088058</c:v>
                </c:pt>
                <c:pt idx="10269">
                  <c:v>8.4528455916670744</c:v>
                </c:pt>
                <c:pt idx="10270">
                  <c:v>8.4534009374253429</c:v>
                </c:pt>
                <c:pt idx="10271">
                  <c:v>8.4539562831836115</c:v>
                </c:pt>
                <c:pt idx="10272">
                  <c:v>8.45451162894188</c:v>
                </c:pt>
                <c:pt idx="10273">
                  <c:v>8.4550669747001486</c:v>
                </c:pt>
                <c:pt idx="10274">
                  <c:v>8.4556223204584171</c:v>
                </c:pt>
                <c:pt idx="10275">
                  <c:v>8.4561776662166857</c:v>
                </c:pt>
                <c:pt idx="10276">
                  <c:v>8.4567330119749542</c:v>
                </c:pt>
                <c:pt idx="10277">
                  <c:v>8.4572883577332227</c:v>
                </c:pt>
                <c:pt idx="10278">
                  <c:v>8.4578437034914913</c:v>
                </c:pt>
                <c:pt idx="10279">
                  <c:v>8.4583990492497598</c:v>
                </c:pt>
                <c:pt idx="10280">
                  <c:v>8.4589543950080284</c:v>
                </c:pt>
                <c:pt idx="10281">
                  <c:v>8.4595097407662969</c:v>
                </c:pt>
                <c:pt idx="10282">
                  <c:v>8.4600650865245655</c:v>
                </c:pt>
                <c:pt idx="10283">
                  <c:v>8.460620432282834</c:v>
                </c:pt>
                <c:pt idx="10284">
                  <c:v>8.4611757780411025</c:v>
                </c:pt>
                <c:pt idx="10285">
                  <c:v>8.4617311237993711</c:v>
                </c:pt>
                <c:pt idx="10286">
                  <c:v>8.4622864695576396</c:v>
                </c:pt>
                <c:pt idx="10287">
                  <c:v>8.4628418153159082</c:v>
                </c:pt>
                <c:pt idx="10288">
                  <c:v>8.4633971610741767</c:v>
                </c:pt>
                <c:pt idx="10289">
                  <c:v>8.4639525068324453</c:v>
                </c:pt>
                <c:pt idx="10290">
                  <c:v>8.4645078525907138</c:v>
                </c:pt>
                <c:pt idx="10291">
                  <c:v>8.4650631983489824</c:v>
                </c:pt>
                <c:pt idx="10292">
                  <c:v>8.4656185441072509</c:v>
                </c:pt>
                <c:pt idx="10293">
                  <c:v>8.4661738898655194</c:v>
                </c:pt>
                <c:pt idx="10294">
                  <c:v>8.466729235623788</c:v>
                </c:pt>
                <c:pt idx="10295">
                  <c:v>8.4672845813820565</c:v>
                </c:pt>
                <c:pt idx="10296">
                  <c:v>8.4678399271403251</c:v>
                </c:pt>
                <c:pt idx="10297">
                  <c:v>8.4683952728985936</c:v>
                </c:pt>
                <c:pt idx="10298">
                  <c:v>8.4689506186568622</c:v>
                </c:pt>
                <c:pt idx="10299">
                  <c:v>8.4695059644151307</c:v>
                </c:pt>
                <c:pt idx="10300">
                  <c:v>8.4700613101733992</c:v>
                </c:pt>
                <c:pt idx="10301">
                  <c:v>8.4706166559316678</c:v>
                </c:pt>
                <c:pt idx="10302">
                  <c:v>8.4711720016899363</c:v>
                </c:pt>
                <c:pt idx="10303">
                  <c:v>8.4717273474482049</c:v>
                </c:pt>
                <c:pt idx="10304">
                  <c:v>8.4722826932064734</c:v>
                </c:pt>
                <c:pt idx="10305">
                  <c:v>8.472838038964742</c:v>
                </c:pt>
                <c:pt idx="10306">
                  <c:v>8.4733933847230105</c:v>
                </c:pt>
                <c:pt idx="10307">
                  <c:v>8.4739487304812791</c:v>
                </c:pt>
                <c:pt idx="10308">
                  <c:v>8.4745040762395476</c:v>
                </c:pt>
                <c:pt idx="10309">
                  <c:v>8.4750594219978161</c:v>
                </c:pt>
                <c:pt idx="10310">
                  <c:v>8.4756147677560847</c:v>
                </c:pt>
                <c:pt idx="10311">
                  <c:v>8.4761701135143532</c:v>
                </c:pt>
                <c:pt idx="10312">
                  <c:v>8.4767254592726218</c:v>
                </c:pt>
                <c:pt idx="10313">
                  <c:v>8.4772808050308903</c:v>
                </c:pt>
                <c:pt idx="10314">
                  <c:v>8.4778361507891589</c:v>
                </c:pt>
                <c:pt idx="10315">
                  <c:v>8.4783914965474274</c:v>
                </c:pt>
                <c:pt idx="10316">
                  <c:v>8.478946842305696</c:v>
                </c:pt>
                <c:pt idx="10317">
                  <c:v>8.4795021880639645</c:v>
                </c:pt>
                <c:pt idx="10318">
                  <c:v>8.480057533822233</c:v>
                </c:pt>
                <c:pt idx="10319">
                  <c:v>8.4806128795805016</c:v>
                </c:pt>
                <c:pt idx="10320">
                  <c:v>8.4811682253387701</c:v>
                </c:pt>
                <c:pt idx="10321">
                  <c:v>8.4817235710970387</c:v>
                </c:pt>
                <c:pt idx="10322">
                  <c:v>8.4822789168553072</c:v>
                </c:pt>
                <c:pt idx="10323">
                  <c:v>8.4828342626135758</c:v>
                </c:pt>
                <c:pt idx="10324">
                  <c:v>8.4833896083718443</c:v>
                </c:pt>
                <c:pt idx="10325">
                  <c:v>8.4839449541301128</c:v>
                </c:pt>
                <c:pt idx="10326">
                  <c:v>8.4845002998883814</c:v>
                </c:pt>
                <c:pt idx="10327">
                  <c:v>8.4850556456466499</c:v>
                </c:pt>
                <c:pt idx="10328">
                  <c:v>8.4856109914049185</c:v>
                </c:pt>
                <c:pt idx="10329">
                  <c:v>8.486166337163187</c:v>
                </c:pt>
                <c:pt idx="10330">
                  <c:v>8.4867216829214556</c:v>
                </c:pt>
                <c:pt idx="10331">
                  <c:v>8.4872770286797241</c:v>
                </c:pt>
                <c:pt idx="10332">
                  <c:v>8.4878323744379927</c:v>
                </c:pt>
                <c:pt idx="10333">
                  <c:v>8.4883877201962612</c:v>
                </c:pt>
                <c:pt idx="10334">
                  <c:v>8.4889430659545297</c:v>
                </c:pt>
                <c:pt idx="10335">
                  <c:v>8.4894984117127983</c:v>
                </c:pt>
                <c:pt idx="10336">
                  <c:v>8.4900537574710668</c:v>
                </c:pt>
                <c:pt idx="10337">
                  <c:v>8.4906091032293354</c:v>
                </c:pt>
                <c:pt idx="10338">
                  <c:v>8.4911644489876039</c:v>
                </c:pt>
                <c:pt idx="10339">
                  <c:v>8.4917197947458725</c:v>
                </c:pt>
                <c:pt idx="10340">
                  <c:v>8.492275140504141</c:v>
                </c:pt>
                <c:pt idx="10341">
                  <c:v>8.4928304862624096</c:v>
                </c:pt>
                <c:pt idx="10342">
                  <c:v>8.4933858320206781</c:v>
                </c:pt>
                <c:pt idx="10343">
                  <c:v>8.4939411777789466</c:v>
                </c:pt>
                <c:pt idx="10344">
                  <c:v>8.4944965235372152</c:v>
                </c:pt>
                <c:pt idx="10345">
                  <c:v>8.4950518692954837</c:v>
                </c:pt>
                <c:pt idx="10346">
                  <c:v>8.4956072150537523</c:v>
                </c:pt>
                <c:pt idx="10347">
                  <c:v>8.4961625608120208</c:v>
                </c:pt>
                <c:pt idx="10348">
                  <c:v>8.4967179065702894</c:v>
                </c:pt>
                <c:pt idx="10349">
                  <c:v>8.4972732523285579</c:v>
                </c:pt>
                <c:pt idx="10350">
                  <c:v>8.4978285980868264</c:v>
                </c:pt>
                <c:pt idx="10351">
                  <c:v>8.498383943845095</c:v>
                </c:pt>
                <c:pt idx="10352">
                  <c:v>8.4989392896033635</c:v>
                </c:pt>
                <c:pt idx="10353">
                  <c:v>8.4994946353616321</c:v>
                </c:pt>
                <c:pt idx="10354">
                  <c:v>8.5000499811199006</c:v>
                </c:pt>
                <c:pt idx="10355">
                  <c:v>8.5006053268781692</c:v>
                </c:pt>
                <c:pt idx="10356">
                  <c:v>8.5011606726364377</c:v>
                </c:pt>
                <c:pt idx="10357">
                  <c:v>8.5017160183947063</c:v>
                </c:pt>
                <c:pt idx="10358">
                  <c:v>8.5022713641529748</c:v>
                </c:pt>
                <c:pt idx="10359">
                  <c:v>8.5028267099112433</c:v>
                </c:pt>
                <c:pt idx="10360">
                  <c:v>8.5033820556695119</c:v>
                </c:pt>
                <c:pt idx="10361">
                  <c:v>8.5039374014277804</c:v>
                </c:pt>
                <c:pt idx="10362">
                  <c:v>8.504492747186049</c:v>
                </c:pt>
                <c:pt idx="10363">
                  <c:v>8.5050480929443175</c:v>
                </c:pt>
                <c:pt idx="10364">
                  <c:v>8.5056034387025861</c:v>
                </c:pt>
                <c:pt idx="10365">
                  <c:v>8.5061587844608546</c:v>
                </c:pt>
                <c:pt idx="10366">
                  <c:v>8.5067141302191231</c:v>
                </c:pt>
                <c:pt idx="10367">
                  <c:v>8.5072694759773917</c:v>
                </c:pt>
                <c:pt idx="10368">
                  <c:v>8.5078248217356602</c:v>
                </c:pt>
                <c:pt idx="10369">
                  <c:v>8.5083801674939288</c:v>
                </c:pt>
                <c:pt idx="10370">
                  <c:v>8.5089355132521973</c:v>
                </c:pt>
                <c:pt idx="10371">
                  <c:v>8.5094908590104659</c:v>
                </c:pt>
                <c:pt idx="10372">
                  <c:v>8.5100462047687344</c:v>
                </c:pt>
                <c:pt idx="10373">
                  <c:v>8.510601550527003</c:v>
                </c:pt>
                <c:pt idx="10374">
                  <c:v>8.5111568962852715</c:v>
                </c:pt>
                <c:pt idx="10375">
                  <c:v>8.51171224204354</c:v>
                </c:pt>
                <c:pt idx="10376">
                  <c:v>8.5122675878018086</c:v>
                </c:pt>
                <c:pt idx="10377">
                  <c:v>8.5128229335600771</c:v>
                </c:pt>
                <c:pt idx="10378">
                  <c:v>8.5133782793183457</c:v>
                </c:pt>
                <c:pt idx="10379">
                  <c:v>8.5139336250766142</c:v>
                </c:pt>
                <c:pt idx="10380">
                  <c:v>8.5144889708348828</c:v>
                </c:pt>
                <c:pt idx="10381">
                  <c:v>8.5150443165931513</c:v>
                </c:pt>
                <c:pt idx="10382">
                  <c:v>8.5155996623514199</c:v>
                </c:pt>
                <c:pt idx="10383">
                  <c:v>8.5161550081096884</c:v>
                </c:pt>
                <c:pt idx="10384">
                  <c:v>8.5167103538679569</c:v>
                </c:pt>
                <c:pt idx="10385">
                  <c:v>8.5172656996262255</c:v>
                </c:pt>
                <c:pt idx="10386">
                  <c:v>8.517821045384494</c:v>
                </c:pt>
                <c:pt idx="10387">
                  <c:v>8.5183763911427626</c:v>
                </c:pt>
                <c:pt idx="10388">
                  <c:v>8.5189317369010311</c:v>
                </c:pt>
                <c:pt idx="10389">
                  <c:v>8.5194870826592997</c:v>
                </c:pt>
                <c:pt idx="10390">
                  <c:v>8.5200424284175682</c:v>
                </c:pt>
                <c:pt idx="10391">
                  <c:v>8.5205977741758367</c:v>
                </c:pt>
                <c:pt idx="10392">
                  <c:v>8.5211531199341053</c:v>
                </c:pt>
                <c:pt idx="10393">
                  <c:v>8.5217084656923738</c:v>
                </c:pt>
                <c:pt idx="10394">
                  <c:v>8.5222638114506424</c:v>
                </c:pt>
                <c:pt idx="10395">
                  <c:v>8.5228191572089109</c:v>
                </c:pt>
                <c:pt idx="10396">
                  <c:v>8.5233745029671795</c:v>
                </c:pt>
                <c:pt idx="10397">
                  <c:v>8.523929848725448</c:v>
                </c:pt>
                <c:pt idx="10398">
                  <c:v>8.5244851944837166</c:v>
                </c:pt>
                <c:pt idx="10399">
                  <c:v>8.5250405402419851</c:v>
                </c:pt>
                <c:pt idx="10400">
                  <c:v>8.5255958860002536</c:v>
                </c:pt>
                <c:pt idx="10401">
                  <c:v>8.5261512317585222</c:v>
                </c:pt>
                <c:pt idx="10402">
                  <c:v>8.5267065775167907</c:v>
                </c:pt>
                <c:pt idx="10403">
                  <c:v>8.5272619232750593</c:v>
                </c:pt>
                <c:pt idx="10404">
                  <c:v>8.5278172690333278</c:v>
                </c:pt>
                <c:pt idx="10405">
                  <c:v>8.5283726147915964</c:v>
                </c:pt>
                <c:pt idx="10406">
                  <c:v>8.5289279605498649</c:v>
                </c:pt>
                <c:pt idx="10407">
                  <c:v>8.5294833063081335</c:v>
                </c:pt>
                <c:pt idx="10408">
                  <c:v>8.530038652066402</c:v>
                </c:pt>
                <c:pt idx="10409">
                  <c:v>8.5305939978246705</c:v>
                </c:pt>
                <c:pt idx="10410">
                  <c:v>8.5311493435829391</c:v>
                </c:pt>
                <c:pt idx="10411">
                  <c:v>8.5317046893412076</c:v>
                </c:pt>
                <c:pt idx="10412">
                  <c:v>8.5322600350994762</c:v>
                </c:pt>
                <c:pt idx="10413">
                  <c:v>8.5328153808577447</c:v>
                </c:pt>
                <c:pt idx="10414">
                  <c:v>8.5333707266160133</c:v>
                </c:pt>
                <c:pt idx="10415">
                  <c:v>8.5339260723742818</c:v>
                </c:pt>
                <c:pt idx="10416">
                  <c:v>8.5344814181325503</c:v>
                </c:pt>
                <c:pt idx="10417">
                  <c:v>8.5350367638908189</c:v>
                </c:pt>
                <c:pt idx="10418">
                  <c:v>8.5355921096490874</c:v>
                </c:pt>
                <c:pt idx="10419">
                  <c:v>8.536147455407356</c:v>
                </c:pt>
                <c:pt idx="10420">
                  <c:v>8.5367028011656245</c:v>
                </c:pt>
                <c:pt idx="10421">
                  <c:v>8.5372581469238931</c:v>
                </c:pt>
                <c:pt idx="10422">
                  <c:v>8.5378134926821616</c:v>
                </c:pt>
                <c:pt idx="10423">
                  <c:v>8.5383688384404302</c:v>
                </c:pt>
                <c:pt idx="10424">
                  <c:v>8.5389241841986987</c:v>
                </c:pt>
                <c:pt idx="10425">
                  <c:v>8.5394795299569672</c:v>
                </c:pt>
                <c:pt idx="10426">
                  <c:v>8.5400348757152358</c:v>
                </c:pt>
                <c:pt idx="10427">
                  <c:v>8.5405902214735043</c:v>
                </c:pt>
                <c:pt idx="10428">
                  <c:v>8.5411455672317729</c:v>
                </c:pt>
                <c:pt idx="10429">
                  <c:v>8.5417009129900414</c:v>
                </c:pt>
                <c:pt idx="10430">
                  <c:v>8.54225625874831</c:v>
                </c:pt>
                <c:pt idx="10431">
                  <c:v>8.5428116045065785</c:v>
                </c:pt>
                <c:pt idx="10432">
                  <c:v>8.543366950264847</c:v>
                </c:pt>
                <c:pt idx="10433">
                  <c:v>8.5439222960231156</c:v>
                </c:pt>
                <c:pt idx="10434">
                  <c:v>8.5444776417813841</c:v>
                </c:pt>
                <c:pt idx="10435">
                  <c:v>8.5450329875396527</c:v>
                </c:pt>
                <c:pt idx="10436">
                  <c:v>8.5455883332979212</c:v>
                </c:pt>
                <c:pt idx="10437">
                  <c:v>8.5461436790561898</c:v>
                </c:pt>
                <c:pt idx="10438">
                  <c:v>8.5466990248144583</c:v>
                </c:pt>
                <c:pt idx="10439">
                  <c:v>8.5472543705727269</c:v>
                </c:pt>
                <c:pt idx="10440">
                  <c:v>8.5478097163309954</c:v>
                </c:pt>
                <c:pt idx="10441">
                  <c:v>8.5483650620892639</c:v>
                </c:pt>
                <c:pt idx="10442">
                  <c:v>8.5489204078475325</c:v>
                </c:pt>
                <c:pt idx="10443">
                  <c:v>8.549475753605801</c:v>
                </c:pt>
                <c:pt idx="10444">
                  <c:v>8.5500310993640696</c:v>
                </c:pt>
                <c:pt idx="10445">
                  <c:v>8.5505864451223381</c:v>
                </c:pt>
                <c:pt idx="10446">
                  <c:v>8.5511417908806067</c:v>
                </c:pt>
                <c:pt idx="10447">
                  <c:v>8.5516971366388752</c:v>
                </c:pt>
                <c:pt idx="10448">
                  <c:v>8.5522524823971438</c:v>
                </c:pt>
                <c:pt idx="10449">
                  <c:v>8.5528078281554123</c:v>
                </c:pt>
                <c:pt idx="10450">
                  <c:v>8.5533631739136808</c:v>
                </c:pt>
                <c:pt idx="10451">
                  <c:v>8.5539185196719494</c:v>
                </c:pt>
                <c:pt idx="10452">
                  <c:v>8.5544738654302179</c:v>
                </c:pt>
                <c:pt idx="10453">
                  <c:v>8.5550292111884865</c:v>
                </c:pt>
                <c:pt idx="10454">
                  <c:v>8.555584556946755</c:v>
                </c:pt>
                <c:pt idx="10455">
                  <c:v>8.5561399027050236</c:v>
                </c:pt>
                <c:pt idx="10456">
                  <c:v>8.5566952484632921</c:v>
                </c:pt>
                <c:pt idx="10457">
                  <c:v>8.5572505942215606</c:v>
                </c:pt>
                <c:pt idx="10458">
                  <c:v>8.5578059399798292</c:v>
                </c:pt>
                <c:pt idx="10459">
                  <c:v>8.5583612857380977</c:v>
                </c:pt>
                <c:pt idx="10460">
                  <c:v>8.5589166314963663</c:v>
                </c:pt>
                <c:pt idx="10461">
                  <c:v>8.5594719772546348</c:v>
                </c:pt>
                <c:pt idx="10462">
                  <c:v>8.5600273230129034</c:v>
                </c:pt>
                <c:pt idx="10463">
                  <c:v>8.5605826687711719</c:v>
                </c:pt>
                <c:pt idx="10464">
                  <c:v>8.5611380145294405</c:v>
                </c:pt>
                <c:pt idx="10465">
                  <c:v>8.561693360287709</c:v>
                </c:pt>
                <c:pt idx="10466">
                  <c:v>8.5622487060459775</c:v>
                </c:pt>
                <c:pt idx="10467">
                  <c:v>8.5628040518042461</c:v>
                </c:pt>
                <c:pt idx="10468">
                  <c:v>8.5633593975625146</c:v>
                </c:pt>
                <c:pt idx="10469">
                  <c:v>8.5639147433207832</c:v>
                </c:pt>
                <c:pt idx="10470">
                  <c:v>8.5644700890790517</c:v>
                </c:pt>
                <c:pt idx="10471">
                  <c:v>8.5650254348373203</c:v>
                </c:pt>
                <c:pt idx="10472">
                  <c:v>8.5655807805955888</c:v>
                </c:pt>
                <c:pt idx="10473">
                  <c:v>8.5661361263538573</c:v>
                </c:pt>
                <c:pt idx="10474">
                  <c:v>8.5666914721121259</c:v>
                </c:pt>
                <c:pt idx="10475">
                  <c:v>8.5672468178703944</c:v>
                </c:pt>
                <c:pt idx="10476">
                  <c:v>8.567802163628663</c:v>
                </c:pt>
                <c:pt idx="10477">
                  <c:v>8.5683575093869315</c:v>
                </c:pt>
                <c:pt idx="10478">
                  <c:v>8.5689128551452001</c:v>
                </c:pt>
                <c:pt idx="10479">
                  <c:v>8.5694682009034686</c:v>
                </c:pt>
                <c:pt idx="10480">
                  <c:v>8.5700235466617372</c:v>
                </c:pt>
                <c:pt idx="10481">
                  <c:v>8.5705788924200057</c:v>
                </c:pt>
                <c:pt idx="10482">
                  <c:v>8.5711342381782742</c:v>
                </c:pt>
                <c:pt idx="10483">
                  <c:v>8.5716895839365428</c:v>
                </c:pt>
                <c:pt idx="10484">
                  <c:v>8.5722449296948113</c:v>
                </c:pt>
                <c:pt idx="10485">
                  <c:v>8.5728002754530799</c:v>
                </c:pt>
                <c:pt idx="10486">
                  <c:v>8.5733556212113484</c:v>
                </c:pt>
                <c:pt idx="10487">
                  <c:v>8.573910966969617</c:v>
                </c:pt>
                <c:pt idx="10488">
                  <c:v>8.5744663127278855</c:v>
                </c:pt>
                <c:pt idx="10489">
                  <c:v>8.5750216584861541</c:v>
                </c:pt>
                <c:pt idx="10490">
                  <c:v>8.5755770042444226</c:v>
                </c:pt>
                <c:pt idx="10491">
                  <c:v>8.5761323500026911</c:v>
                </c:pt>
                <c:pt idx="10492">
                  <c:v>8.5766876957609597</c:v>
                </c:pt>
                <c:pt idx="10493">
                  <c:v>8.5772430415192282</c:v>
                </c:pt>
                <c:pt idx="10494">
                  <c:v>8.5777983872774968</c:v>
                </c:pt>
                <c:pt idx="10495">
                  <c:v>8.5783537330357653</c:v>
                </c:pt>
                <c:pt idx="10496">
                  <c:v>8.5789090787940339</c:v>
                </c:pt>
                <c:pt idx="10497">
                  <c:v>8.5794644245523024</c:v>
                </c:pt>
                <c:pt idx="10498">
                  <c:v>8.5800197703105709</c:v>
                </c:pt>
                <c:pt idx="10499">
                  <c:v>8.5805751160688395</c:v>
                </c:pt>
                <c:pt idx="10500">
                  <c:v>8.581130461827108</c:v>
                </c:pt>
                <c:pt idx="10501">
                  <c:v>8.5816858075853766</c:v>
                </c:pt>
                <c:pt idx="10502">
                  <c:v>8.5822411533436451</c:v>
                </c:pt>
                <c:pt idx="10503">
                  <c:v>8.5827964991019137</c:v>
                </c:pt>
                <c:pt idx="10504">
                  <c:v>8.5833518448601822</c:v>
                </c:pt>
                <c:pt idx="10505">
                  <c:v>8.5839071906184508</c:v>
                </c:pt>
                <c:pt idx="10506">
                  <c:v>8.5844625363767193</c:v>
                </c:pt>
                <c:pt idx="10507">
                  <c:v>8.5850178821349878</c:v>
                </c:pt>
                <c:pt idx="10508">
                  <c:v>8.5855732278932564</c:v>
                </c:pt>
                <c:pt idx="10509">
                  <c:v>8.5861285736515249</c:v>
                </c:pt>
                <c:pt idx="10510">
                  <c:v>8.5866839194097935</c:v>
                </c:pt>
                <c:pt idx="10511">
                  <c:v>8.587239265168062</c:v>
                </c:pt>
                <c:pt idx="10512">
                  <c:v>8.5877946109263306</c:v>
                </c:pt>
                <c:pt idx="10513">
                  <c:v>8.5883499566845991</c:v>
                </c:pt>
                <c:pt idx="10514">
                  <c:v>8.5889053024428677</c:v>
                </c:pt>
                <c:pt idx="10515">
                  <c:v>8.5894606482011362</c:v>
                </c:pt>
                <c:pt idx="10516">
                  <c:v>8.5900159939594047</c:v>
                </c:pt>
                <c:pt idx="10517">
                  <c:v>8.5905713397176733</c:v>
                </c:pt>
                <c:pt idx="10518">
                  <c:v>8.5911266854759418</c:v>
                </c:pt>
                <c:pt idx="10519">
                  <c:v>8.5916820312342104</c:v>
                </c:pt>
                <c:pt idx="10520">
                  <c:v>8.5922373769924789</c:v>
                </c:pt>
                <c:pt idx="10521">
                  <c:v>8.5927927227507475</c:v>
                </c:pt>
                <c:pt idx="10522">
                  <c:v>8.593348068509016</c:v>
                </c:pt>
                <c:pt idx="10523">
                  <c:v>8.5939034142672845</c:v>
                </c:pt>
                <c:pt idx="10524">
                  <c:v>8.5944587600255531</c:v>
                </c:pt>
                <c:pt idx="10525">
                  <c:v>8.5950141057838216</c:v>
                </c:pt>
                <c:pt idx="10526">
                  <c:v>8.5955694515420902</c:v>
                </c:pt>
                <c:pt idx="10527">
                  <c:v>8.5961247973003587</c:v>
                </c:pt>
                <c:pt idx="10528">
                  <c:v>8.5966801430586273</c:v>
                </c:pt>
                <c:pt idx="10529">
                  <c:v>8.5972354888168958</c:v>
                </c:pt>
                <c:pt idx="10530">
                  <c:v>8.5977908345751644</c:v>
                </c:pt>
                <c:pt idx="10531">
                  <c:v>8.5983461803334329</c:v>
                </c:pt>
                <c:pt idx="10532">
                  <c:v>8.5989015260917014</c:v>
                </c:pt>
                <c:pt idx="10533">
                  <c:v>8.59945687184997</c:v>
                </c:pt>
                <c:pt idx="10534">
                  <c:v>8.6000122176082385</c:v>
                </c:pt>
                <c:pt idx="10535">
                  <c:v>8.6005675633665071</c:v>
                </c:pt>
                <c:pt idx="10536">
                  <c:v>8.6011229091247756</c:v>
                </c:pt>
                <c:pt idx="10537">
                  <c:v>8.6016782548830442</c:v>
                </c:pt>
                <c:pt idx="10538">
                  <c:v>8.6022336006413127</c:v>
                </c:pt>
                <c:pt idx="10539">
                  <c:v>8.6027889463995812</c:v>
                </c:pt>
                <c:pt idx="10540">
                  <c:v>8.6033442921578498</c:v>
                </c:pt>
                <c:pt idx="10541">
                  <c:v>8.6038996379161183</c:v>
                </c:pt>
                <c:pt idx="10542">
                  <c:v>8.6044549836743869</c:v>
                </c:pt>
                <c:pt idx="10543">
                  <c:v>8.6050103294326554</c:v>
                </c:pt>
                <c:pt idx="10544">
                  <c:v>8.605565675190924</c:v>
                </c:pt>
                <c:pt idx="10545">
                  <c:v>8.6061210209491925</c:v>
                </c:pt>
                <c:pt idx="10546">
                  <c:v>8.6066763667074611</c:v>
                </c:pt>
                <c:pt idx="10547">
                  <c:v>8.6072317124657296</c:v>
                </c:pt>
                <c:pt idx="10548">
                  <c:v>8.6077870582239981</c:v>
                </c:pt>
                <c:pt idx="10549">
                  <c:v>8.6083424039822667</c:v>
                </c:pt>
                <c:pt idx="10550">
                  <c:v>8.6088977497405352</c:v>
                </c:pt>
                <c:pt idx="10551">
                  <c:v>8.6094530954988038</c:v>
                </c:pt>
                <c:pt idx="10552">
                  <c:v>8.6100084412570723</c:v>
                </c:pt>
                <c:pt idx="10553">
                  <c:v>8.6105637870153409</c:v>
                </c:pt>
                <c:pt idx="10554">
                  <c:v>8.6111191327736094</c:v>
                </c:pt>
                <c:pt idx="10555">
                  <c:v>8.611674478531878</c:v>
                </c:pt>
                <c:pt idx="10556">
                  <c:v>8.6122298242901465</c:v>
                </c:pt>
                <c:pt idx="10557">
                  <c:v>8.612785170048415</c:v>
                </c:pt>
                <c:pt idx="10558">
                  <c:v>8.6133405158066836</c:v>
                </c:pt>
                <c:pt idx="10559">
                  <c:v>8.6138958615649521</c:v>
                </c:pt>
                <c:pt idx="10560">
                  <c:v>8.6144512073232207</c:v>
                </c:pt>
                <c:pt idx="10561">
                  <c:v>8.6150065530814892</c:v>
                </c:pt>
                <c:pt idx="10562">
                  <c:v>8.6155618988397578</c:v>
                </c:pt>
                <c:pt idx="10563">
                  <c:v>8.6161172445980263</c:v>
                </c:pt>
                <c:pt idx="10564">
                  <c:v>8.6166725903562948</c:v>
                </c:pt>
                <c:pt idx="10565">
                  <c:v>8.6172279361145634</c:v>
                </c:pt>
                <c:pt idx="10566">
                  <c:v>8.6177832818728319</c:v>
                </c:pt>
                <c:pt idx="10567">
                  <c:v>8.6183386276311005</c:v>
                </c:pt>
                <c:pt idx="10568">
                  <c:v>8.618893973389369</c:v>
                </c:pt>
                <c:pt idx="10569">
                  <c:v>8.6194493191476376</c:v>
                </c:pt>
                <c:pt idx="10570">
                  <c:v>8.6200046649059061</c:v>
                </c:pt>
                <c:pt idx="10571">
                  <c:v>8.6205600106641747</c:v>
                </c:pt>
                <c:pt idx="10572">
                  <c:v>8.6211153564224432</c:v>
                </c:pt>
                <c:pt idx="10573">
                  <c:v>8.6216707021807117</c:v>
                </c:pt>
                <c:pt idx="10574">
                  <c:v>8.6222260479389803</c:v>
                </c:pt>
                <c:pt idx="10575">
                  <c:v>8.6227813936972488</c:v>
                </c:pt>
                <c:pt idx="10576">
                  <c:v>8.6233367394555174</c:v>
                </c:pt>
                <c:pt idx="10577">
                  <c:v>8.6238920852137859</c:v>
                </c:pt>
                <c:pt idx="10578">
                  <c:v>8.6244474309720545</c:v>
                </c:pt>
                <c:pt idx="10579">
                  <c:v>8.625002776730323</c:v>
                </c:pt>
                <c:pt idx="10580">
                  <c:v>8.6255581224885916</c:v>
                </c:pt>
                <c:pt idx="10581">
                  <c:v>8.6261134682468601</c:v>
                </c:pt>
                <c:pt idx="10582">
                  <c:v>8.6266688140051286</c:v>
                </c:pt>
                <c:pt idx="10583">
                  <c:v>8.6272241597633972</c:v>
                </c:pt>
                <c:pt idx="10584">
                  <c:v>8.6277795055216657</c:v>
                </c:pt>
                <c:pt idx="10585">
                  <c:v>8.6283348512799343</c:v>
                </c:pt>
                <c:pt idx="10586">
                  <c:v>8.6288901970382028</c:v>
                </c:pt>
                <c:pt idx="10587">
                  <c:v>8.6294455427964714</c:v>
                </c:pt>
                <c:pt idx="10588">
                  <c:v>8.6300008885547399</c:v>
                </c:pt>
                <c:pt idx="10589">
                  <c:v>8.6305562343130084</c:v>
                </c:pt>
                <c:pt idx="10590">
                  <c:v>8.631111580071277</c:v>
                </c:pt>
                <c:pt idx="10591">
                  <c:v>8.6316669258295455</c:v>
                </c:pt>
                <c:pt idx="10592">
                  <c:v>8.6322222715878141</c:v>
                </c:pt>
                <c:pt idx="10593">
                  <c:v>8.6327776173460826</c:v>
                </c:pt>
                <c:pt idx="10594">
                  <c:v>8.6333329631043512</c:v>
                </c:pt>
                <c:pt idx="10595">
                  <c:v>8.6338883088626197</c:v>
                </c:pt>
                <c:pt idx="10596">
                  <c:v>8.6344436546208883</c:v>
                </c:pt>
                <c:pt idx="10597">
                  <c:v>8.6349990003791568</c:v>
                </c:pt>
                <c:pt idx="10598">
                  <c:v>8.6355543461374253</c:v>
                </c:pt>
                <c:pt idx="10599">
                  <c:v>8.6361096918956939</c:v>
                </c:pt>
                <c:pt idx="10600">
                  <c:v>8.6366650376539624</c:v>
                </c:pt>
                <c:pt idx="10601">
                  <c:v>8.637220383412231</c:v>
                </c:pt>
                <c:pt idx="10602">
                  <c:v>8.6377757291704995</c:v>
                </c:pt>
                <c:pt idx="10603">
                  <c:v>8.6383310749287681</c:v>
                </c:pt>
                <c:pt idx="10604">
                  <c:v>8.6388864206870366</c:v>
                </c:pt>
                <c:pt idx="10605">
                  <c:v>8.6394417664453051</c:v>
                </c:pt>
                <c:pt idx="10606">
                  <c:v>8.6399971122035737</c:v>
                </c:pt>
                <c:pt idx="10607">
                  <c:v>8.6405524579618422</c:v>
                </c:pt>
                <c:pt idx="10608">
                  <c:v>8.6411078037201108</c:v>
                </c:pt>
                <c:pt idx="10609">
                  <c:v>8.6416631494783793</c:v>
                </c:pt>
                <c:pt idx="10610">
                  <c:v>8.6422184952366479</c:v>
                </c:pt>
                <c:pt idx="10611">
                  <c:v>8.6427738409949164</c:v>
                </c:pt>
                <c:pt idx="10612">
                  <c:v>8.643329186753185</c:v>
                </c:pt>
                <c:pt idx="10613">
                  <c:v>8.6438845325114535</c:v>
                </c:pt>
                <c:pt idx="10614">
                  <c:v>8.644439878269722</c:v>
                </c:pt>
                <c:pt idx="10615">
                  <c:v>8.6449952240279906</c:v>
                </c:pt>
                <c:pt idx="10616">
                  <c:v>8.6455505697862591</c:v>
                </c:pt>
                <c:pt idx="10617">
                  <c:v>8.6461059155445277</c:v>
                </c:pt>
                <c:pt idx="10618">
                  <c:v>8.6466612613027962</c:v>
                </c:pt>
                <c:pt idx="10619">
                  <c:v>8.6472166070610648</c:v>
                </c:pt>
                <c:pt idx="10620">
                  <c:v>8.6477719528193333</c:v>
                </c:pt>
                <c:pt idx="10621">
                  <c:v>8.6483272985776019</c:v>
                </c:pt>
                <c:pt idx="10622">
                  <c:v>8.6488826443358704</c:v>
                </c:pt>
                <c:pt idx="10623">
                  <c:v>8.6494379900941389</c:v>
                </c:pt>
                <c:pt idx="10624">
                  <c:v>8.6499933358524075</c:v>
                </c:pt>
                <c:pt idx="10625">
                  <c:v>8.650548681610676</c:v>
                </c:pt>
                <c:pt idx="10626">
                  <c:v>8.6511040273689446</c:v>
                </c:pt>
                <c:pt idx="10627">
                  <c:v>8.6516593731272131</c:v>
                </c:pt>
                <c:pt idx="10628">
                  <c:v>8.6522147188854817</c:v>
                </c:pt>
                <c:pt idx="10629">
                  <c:v>8.6527700646437502</c:v>
                </c:pt>
                <c:pt idx="10630">
                  <c:v>8.6533254104020187</c:v>
                </c:pt>
                <c:pt idx="10631">
                  <c:v>8.6538807561602873</c:v>
                </c:pt>
                <c:pt idx="10632">
                  <c:v>8.6544361019185558</c:v>
                </c:pt>
                <c:pt idx="10633">
                  <c:v>8.6549914476768244</c:v>
                </c:pt>
                <c:pt idx="10634">
                  <c:v>8.6555467934350929</c:v>
                </c:pt>
                <c:pt idx="10635">
                  <c:v>8.6561021391933615</c:v>
                </c:pt>
                <c:pt idx="10636">
                  <c:v>8.65665748495163</c:v>
                </c:pt>
                <c:pt idx="10637">
                  <c:v>8.6572128307098986</c:v>
                </c:pt>
                <c:pt idx="10638">
                  <c:v>8.6577681764681671</c:v>
                </c:pt>
                <c:pt idx="10639">
                  <c:v>8.6583235222264356</c:v>
                </c:pt>
                <c:pt idx="10640">
                  <c:v>8.6588788679847042</c:v>
                </c:pt>
                <c:pt idx="10641">
                  <c:v>8.6594342137429727</c:v>
                </c:pt>
                <c:pt idx="10642">
                  <c:v>8.6599895595012413</c:v>
                </c:pt>
                <c:pt idx="10643">
                  <c:v>8.6605449052595098</c:v>
                </c:pt>
                <c:pt idx="10644">
                  <c:v>8.6611002510177784</c:v>
                </c:pt>
                <c:pt idx="10645">
                  <c:v>8.6616555967760469</c:v>
                </c:pt>
                <c:pt idx="10646">
                  <c:v>8.6622109425343154</c:v>
                </c:pt>
                <c:pt idx="10647">
                  <c:v>8.662766288292584</c:v>
                </c:pt>
                <c:pt idx="10648">
                  <c:v>8.6633216340508525</c:v>
                </c:pt>
                <c:pt idx="10649">
                  <c:v>8.6638769798091211</c:v>
                </c:pt>
                <c:pt idx="10650">
                  <c:v>8.6644323255673896</c:v>
                </c:pt>
                <c:pt idx="10651">
                  <c:v>8.6649876713256582</c:v>
                </c:pt>
                <c:pt idx="10652">
                  <c:v>8.6655430170839267</c:v>
                </c:pt>
                <c:pt idx="10653">
                  <c:v>8.6660983628421953</c:v>
                </c:pt>
                <c:pt idx="10654">
                  <c:v>8.6666537086004638</c:v>
                </c:pt>
                <c:pt idx="10655">
                  <c:v>8.6672090543587323</c:v>
                </c:pt>
                <c:pt idx="10656">
                  <c:v>8.6677644001170009</c:v>
                </c:pt>
                <c:pt idx="10657">
                  <c:v>8.6683197458752694</c:v>
                </c:pt>
                <c:pt idx="10658">
                  <c:v>8.668875091633538</c:v>
                </c:pt>
                <c:pt idx="10659">
                  <c:v>8.6694304373918065</c:v>
                </c:pt>
                <c:pt idx="10660">
                  <c:v>8.6699857831500751</c:v>
                </c:pt>
                <c:pt idx="10661">
                  <c:v>8.6705411289083436</c:v>
                </c:pt>
                <c:pt idx="10662">
                  <c:v>8.6710964746666122</c:v>
                </c:pt>
                <c:pt idx="10663">
                  <c:v>8.6716518204248807</c:v>
                </c:pt>
                <c:pt idx="10664">
                  <c:v>8.6722071661831492</c:v>
                </c:pt>
                <c:pt idx="10665">
                  <c:v>8.6727625119414178</c:v>
                </c:pt>
                <c:pt idx="10666">
                  <c:v>8.6733178576996863</c:v>
                </c:pt>
                <c:pt idx="10667">
                  <c:v>8.6738732034579549</c:v>
                </c:pt>
                <c:pt idx="10668">
                  <c:v>8.6744285492162234</c:v>
                </c:pt>
                <c:pt idx="10669">
                  <c:v>8.674983894974492</c:v>
                </c:pt>
                <c:pt idx="10670">
                  <c:v>8.6755392407327605</c:v>
                </c:pt>
                <c:pt idx="10671">
                  <c:v>8.676094586491029</c:v>
                </c:pt>
                <c:pt idx="10672">
                  <c:v>8.6766499322492976</c:v>
                </c:pt>
                <c:pt idx="10673">
                  <c:v>8.6772052780075661</c:v>
                </c:pt>
                <c:pt idx="10674">
                  <c:v>8.6777606237658347</c:v>
                </c:pt>
                <c:pt idx="10675">
                  <c:v>8.6783159695241032</c:v>
                </c:pt>
                <c:pt idx="10676">
                  <c:v>8.6788713152823718</c:v>
                </c:pt>
                <c:pt idx="10677">
                  <c:v>8.6794266610406403</c:v>
                </c:pt>
                <c:pt idx="10678">
                  <c:v>8.6799820067989089</c:v>
                </c:pt>
                <c:pt idx="10679">
                  <c:v>8.6805373525571774</c:v>
                </c:pt>
                <c:pt idx="10680">
                  <c:v>8.6810926983154459</c:v>
                </c:pt>
                <c:pt idx="10681">
                  <c:v>8.6816480440737145</c:v>
                </c:pt>
                <c:pt idx="10682">
                  <c:v>8.682203389831983</c:v>
                </c:pt>
                <c:pt idx="10683">
                  <c:v>8.6827587355902516</c:v>
                </c:pt>
                <c:pt idx="10684">
                  <c:v>8.6833140813485201</c:v>
                </c:pt>
                <c:pt idx="10685">
                  <c:v>8.6838694271067887</c:v>
                </c:pt>
                <c:pt idx="10686">
                  <c:v>8.6844247728650572</c:v>
                </c:pt>
                <c:pt idx="10687">
                  <c:v>8.6849801186233258</c:v>
                </c:pt>
                <c:pt idx="10688">
                  <c:v>8.6855354643815943</c:v>
                </c:pt>
                <c:pt idx="10689">
                  <c:v>8.6860908101398628</c:v>
                </c:pt>
                <c:pt idx="10690">
                  <c:v>8.6866461558981314</c:v>
                </c:pt>
                <c:pt idx="10691">
                  <c:v>8.6872015016563999</c:v>
                </c:pt>
                <c:pt idx="10692">
                  <c:v>8.6877568474146685</c:v>
                </c:pt>
                <c:pt idx="10693">
                  <c:v>8.688312193172937</c:v>
                </c:pt>
                <c:pt idx="10694">
                  <c:v>8.6888675389312056</c:v>
                </c:pt>
                <c:pt idx="10695">
                  <c:v>8.6894228846894741</c:v>
                </c:pt>
                <c:pt idx="10696">
                  <c:v>8.6899782304477426</c:v>
                </c:pt>
                <c:pt idx="10697">
                  <c:v>8.6905335762060112</c:v>
                </c:pt>
                <c:pt idx="10698">
                  <c:v>8.6910889219642797</c:v>
                </c:pt>
                <c:pt idx="10699">
                  <c:v>8.6916442677225483</c:v>
                </c:pt>
                <c:pt idx="10700">
                  <c:v>8.6921996134808168</c:v>
                </c:pt>
                <c:pt idx="10701">
                  <c:v>8.6927549592390854</c:v>
                </c:pt>
                <c:pt idx="10702">
                  <c:v>8.6933103049973539</c:v>
                </c:pt>
                <c:pt idx="10703">
                  <c:v>8.6938656507556225</c:v>
                </c:pt>
                <c:pt idx="10704">
                  <c:v>8.694420996513891</c:v>
                </c:pt>
                <c:pt idx="10705">
                  <c:v>8.6949763422721595</c:v>
                </c:pt>
                <c:pt idx="10706">
                  <c:v>8.6955316880304281</c:v>
                </c:pt>
                <c:pt idx="10707">
                  <c:v>8.6960870337886966</c:v>
                </c:pt>
                <c:pt idx="10708">
                  <c:v>8.6966423795469652</c:v>
                </c:pt>
                <c:pt idx="10709">
                  <c:v>8.6971977253052337</c:v>
                </c:pt>
                <c:pt idx="10710">
                  <c:v>8.6977530710635023</c:v>
                </c:pt>
                <c:pt idx="10711">
                  <c:v>8.6983084168217708</c:v>
                </c:pt>
                <c:pt idx="10712">
                  <c:v>8.6988637625800393</c:v>
                </c:pt>
                <c:pt idx="10713">
                  <c:v>8.6994191083383079</c:v>
                </c:pt>
                <c:pt idx="10714">
                  <c:v>8.6999744540965764</c:v>
                </c:pt>
                <c:pt idx="10715">
                  <c:v>8.700529799854845</c:v>
                </c:pt>
                <c:pt idx="10716">
                  <c:v>8.7010851456131135</c:v>
                </c:pt>
                <c:pt idx="10717">
                  <c:v>8.7016404913713821</c:v>
                </c:pt>
                <c:pt idx="10718">
                  <c:v>8.7021958371296506</c:v>
                </c:pt>
                <c:pt idx="10719">
                  <c:v>8.7027511828879192</c:v>
                </c:pt>
                <c:pt idx="10720">
                  <c:v>8.7033065286461877</c:v>
                </c:pt>
                <c:pt idx="10721">
                  <c:v>8.7038618744044562</c:v>
                </c:pt>
                <c:pt idx="10722">
                  <c:v>8.7044172201627248</c:v>
                </c:pt>
                <c:pt idx="10723">
                  <c:v>8.7049725659209933</c:v>
                </c:pt>
                <c:pt idx="10724">
                  <c:v>8.7055279116792619</c:v>
                </c:pt>
                <c:pt idx="10725">
                  <c:v>8.7060832574375304</c:v>
                </c:pt>
                <c:pt idx="10726">
                  <c:v>8.706638603195799</c:v>
                </c:pt>
                <c:pt idx="10727">
                  <c:v>8.7071939489540675</c:v>
                </c:pt>
                <c:pt idx="10728">
                  <c:v>8.7077492947123361</c:v>
                </c:pt>
                <c:pt idx="10729">
                  <c:v>8.7083046404706046</c:v>
                </c:pt>
                <c:pt idx="10730">
                  <c:v>8.7088599862288731</c:v>
                </c:pt>
                <c:pt idx="10731">
                  <c:v>8.7094153319871417</c:v>
                </c:pt>
                <c:pt idx="10732">
                  <c:v>8.7099706777454102</c:v>
                </c:pt>
                <c:pt idx="10733">
                  <c:v>8.7105260235036788</c:v>
                </c:pt>
                <c:pt idx="10734">
                  <c:v>8.7110813692619473</c:v>
                </c:pt>
                <c:pt idx="10735">
                  <c:v>8.7116367150202159</c:v>
                </c:pt>
                <c:pt idx="10736">
                  <c:v>8.7121920607784844</c:v>
                </c:pt>
                <c:pt idx="10737">
                  <c:v>8.7127474065367529</c:v>
                </c:pt>
                <c:pt idx="10738">
                  <c:v>8.7133027522950215</c:v>
                </c:pt>
                <c:pt idx="10739">
                  <c:v>8.71385809805329</c:v>
                </c:pt>
                <c:pt idx="10740">
                  <c:v>8.7144134438115586</c:v>
                </c:pt>
                <c:pt idx="10741">
                  <c:v>8.7149687895698271</c:v>
                </c:pt>
                <c:pt idx="10742">
                  <c:v>8.7155241353280957</c:v>
                </c:pt>
                <c:pt idx="10743">
                  <c:v>8.7160794810863642</c:v>
                </c:pt>
                <c:pt idx="10744">
                  <c:v>8.7166348268446328</c:v>
                </c:pt>
                <c:pt idx="10745">
                  <c:v>8.7171901726029013</c:v>
                </c:pt>
                <c:pt idx="10746">
                  <c:v>8.7177455183611698</c:v>
                </c:pt>
                <c:pt idx="10747">
                  <c:v>8.7183008641194384</c:v>
                </c:pt>
                <c:pt idx="10748">
                  <c:v>8.7188562098777069</c:v>
                </c:pt>
                <c:pt idx="10749">
                  <c:v>8.7194115556359755</c:v>
                </c:pt>
                <c:pt idx="10750">
                  <c:v>8.719966901394244</c:v>
                </c:pt>
                <c:pt idx="10751">
                  <c:v>8.7205222471525126</c:v>
                </c:pt>
                <c:pt idx="10752">
                  <c:v>8.7210775929107811</c:v>
                </c:pt>
                <c:pt idx="10753">
                  <c:v>8.7216329386690497</c:v>
                </c:pt>
                <c:pt idx="10754">
                  <c:v>8.7221882844273182</c:v>
                </c:pt>
                <c:pt idx="10755">
                  <c:v>8.7227436301855867</c:v>
                </c:pt>
                <c:pt idx="10756">
                  <c:v>8.7232989759438553</c:v>
                </c:pt>
                <c:pt idx="10757">
                  <c:v>8.7238543217021238</c:v>
                </c:pt>
                <c:pt idx="10758">
                  <c:v>8.7244096674603924</c:v>
                </c:pt>
                <c:pt idx="10759">
                  <c:v>8.7249650132186609</c:v>
                </c:pt>
                <c:pt idx="10760">
                  <c:v>8.7255203589769295</c:v>
                </c:pt>
                <c:pt idx="10761">
                  <c:v>8.726075704735198</c:v>
                </c:pt>
                <c:pt idx="10762">
                  <c:v>8.7266310504934665</c:v>
                </c:pt>
                <c:pt idx="10763">
                  <c:v>8.7271863962517351</c:v>
                </c:pt>
                <c:pt idx="10764">
                  <c:v>8.7277417420100036</c:v>
                </c:pt>
                <c:pt idx="10765">
                  <c:v>8.7282970877682722</c:v>
                </c:pt>
                <c:pt idx="10766">
                  <c:v>8.7288524335265407</c:v>
                </c:pt>
                <c:pt idx="10767">
                  <c:v>8.7294077792848093</c:v>
                </c:pt>
                <c:pt idx="10768">
                  <c:v>8.7299631250430778</c:v>
                </c:pt>
                <c:pt idx="10769">
                  <c:v>8.7305184708013464</c:v>
                </c:pt>
                <c:pt idx="10770">
                  <c:v>8.7310738165596149</c:v>
                </c:pt>
                <c:pt idx="10771">
                  <c:v>8.7316291623178834</c:v>
                </c:pt>
                <c:pt idx="10772">
                  <c:v>8.732184508076152</c:v>
                </c:pt>
                <c:pt idx="10773">
                  <c:v>8.7327398538344205</c:v>
                </c:pt>
                <c:pt idx="10774">
                  <c:v>8.7332951995926891</c:v>
                </c:pt>
                <c:pt idx="10775">
                  <c:v>8.7338505453509576</c:v>
                </c:pt>
                <c:pt idx="10776">
                  <c:v>8.7344058911092262</c:v>
                </c:pt>
                <c:pt idx="10777">
                  <c:v>8.7349612368674947</c:v>
                </c:pt>
                <c:pt idx="10778">
                  <c:v>8.7355165826257632</c:v>
                </c:pt>
                <c:pt idx="10779">
                  <c:v>8.7360719283840318</c:v>
                </c:pt>
                <c:pt idx="10780">
                  <c:v>8.7366272741423003</c:v>
                </c:pt>
                <c:pt idx="10781">
                  <c:v>8.7371826199005689</c:v>
                </c:pt>
                <c:pt idx="10782">
                  <c:v>8.7377379656588374</c:v>
                </c:pt>
                <c:pt idx="10783">
                  <c:v>8.738293311417106</c:v>
                </c:pt>
                <c:pt idx="10784">
                  <c:v>8.7388486571753745</c:v>
                </c:pt>
                <c:pt idx="10785">
                  <c:v>8.7394040029336431</c:v>
                </c:pt>
                <c:pt idx="10786">
                  <c:v>8.7399593486919116</c:v>
                </c:pt>
                <c:pt idx="10787">
                  <c:v>8.7405146944501801</c:v>
                </c:pt>
                <c:pt idx="10788">
                  <c:v>8.7410700402084487</c:v>
                </c:pt>
                <c:pt idx="10789">
                  <c:v>8.7416253859667172</c:v>
                </c:pt>
                <c:pt idx="10790">
                  <c:v>8.7421807317249858</c:v>
                </c:pt>
                <c:pt idx="10791">
                  <c:v>8.7427360774832543</c:v>
                </c:pt>
                <c:pt idx="10792">
                  <c:v>8.7432914232415229</c:v>
                </c:pt>
                <c:pt idx="10793">
                  <c:v>8.7438467689997914</c:v>
                </c:pt>
                <c:pt idx="10794">
                  <c:v>8.74440211475806</c:v>
                </c:pt>
                <c:pt idx="10795">
                  <c:v>8.7449574605163285</c:v>
                </c:pt>
                <c:pt idx="10796">
                  <c:v>8.745512806274597</c:v>
                </c:pt>
                <c:pt idx="10797">
                  <c:v>8.7460681520328656</c:v>
                </c:pt>
                <c:pt idx="10798">
                  <c:v>8.7466234977911341</c:v>
                </c:pt>
                <c:pt idx="10799">
                  <c:v>8.7471788435494027</c:v>
                </c:pt>
                <c:pt idx="10800">
                  <c:v>8.7477341893076712</c:v>
                </c:pt>
                <c:pt idx="10801">
                  <c:v>8.7482895350659398</c:v>
                </c:pt>
                <c:pt idx="10802">
                  <c:v>8.7488448808242083</c:v>
                </c:pt>
                <c:pt idx="10803">
                  <c:v>8.7494002265824768</c:v>
                </c:pt>
                <c:pt idx="10804">
                  <c:v>8.7499555723407454</c:v>
                </c:pt>
                <c:pt idx="10805">
                  <c:v>8.7505109180990139</c:v>
                </c:pt>
                <c:pt idx="10806">
                  <c:v>8.7510662638572825</c:v>
                </c:pt>
                <c:pt idx="10807">
                  <c:v>8.751621609615551</c:v>
                </c:pt>
                <c:pt idx="10808">
                  <c:v>8.7521769553738196</c:v>
                </c:pt>
                <c:pt idx="10809">
                  <c:v>8.7527323011320881</c:v>
                </c:pt>
                <c:pt idx="10810">
                  <c:v>8.7532876468903567</c:v>
                </c:pt>
                <c:pt idx="10811">
                  <c:v>8.7538429926486252</c:v>
                </c:pt>
                <c:pt idx="10812">
                  <c:v>8.7543983384068937</c:v>
                </c:pt>
                <c:pt idx="10813">
                  <c:v>8.7549536841651623</c:v>
                </c:pt>
                <c:pt idx="10814">
                  <c:v>8.7555090299234308</c:v>
                </c:pt>
                <c:pt idx="10815">
                  <c:v>8.7560643756816994</c:v>
                </c:pt>
                <c:pt idx="10816">
                  <c:v>8.7566197214399679</c:v>
                </c:pt>
                <c:pt idx="10817">
                  <c:v>8.7571750671982365</c:v>
                </c:pt>
                <c:pt idx="10818">
                  <c:v>8.757730412956505</c:v>
                </c:pt>
                <c:pt idx="10819">
                  <c:v>8.7582857587147736</c:v>
                </c:pt>
                <c:pt idx="10820">
                  <c:v>8.7588411044730421</c:v>
                </c:pt>
                <c:pt idx="10821">
                  <c:v>8.7593964502313106</c:v>
                </c:pt>
                <c:pt idx="10822">
                  <c:v>8.7599517959895792</c:v>
                </c:pt>
                <c:pt idx="10823">
                  <c:v>8.7605071417478477</c:v>
                </c:pt>
                <c:pt idx="10824">
                  <c:v>8.7610624875061163</c:v>
                </c:pt>
                <c:pt idx="10825">
                  <c:v>8.7616178332643848</c:v>
                </c:pt>
                <c:pt idx="10826">
                  <c:v>8.7621731790226534</c:v>
                </c:pt>
                <c:pt idx="10827">
                  <c:v>8.7627285247809219</c:v>
                </c:pt>
                <c:pt idx="10828">
                  <c:v>8.7632838705391904</c:v>
                </c:pt>
                <c:pt idx="10829">
                  <c:v>8.763839216297459</c:v>
                </c:pt>
                <c:pt idx="10830">
                  <c:v>8.7643945620557275</c:v>
                </c:pt>
                <c:pt idx="10831">
                  <c:v>8.7649499078139961</c:v>
                </c:pt>
                <c:pt idx="10832">
                  <c:v>8.7655052535722646</c:v>
                </c:pt>
                <c:pt idx="10833">
                  <c:v>8.7660605993305332</c:v>
                </c:pt>
                <c:pt idx="10834">
                  <c:v>8.7666159450888017</c:v>
                </c:pt>
                <c:pt idx="10835">
                  <c:v>8.7671712908470703</c:v>
                </c:pt>
                <c:pt idx="10836">
                  <c:v>8.7677266366053388</c:v>
                </c:pt>
                <c:pt idx="10837">
                  <c:v>8.7682819823636073</c:v>
                </c:pt>
                <c:pt idx="10838">
                  <c:v>8.7688373281218759</c:v>
                </c:pt>
                <c:pt idx="10839">
                  <c:v>8.7693926738801444</c:v>
                </c:pt>
                <c:pt idx="10840">
                  <c:v>8.769948019638413</c:v>
                </c:pt>
                <c:pt idx="10841">
                  <c:v>8.7705033653966815</c:v>
                </c:pt>
                <c:pt idx="10842">
                  <c:v>8.7710587111549501</c:v>
                </c:pt>
                <c:pt idx="10843">
                  <c:v>8.7716140569132186</c:v>
                </c:pt>
                <c:pt idx="10844">
                  <c:v>8.7721694026714871</c:v>
                </c:pt>
                <c:pt idx="10845">
                  <c:v>8.7727247484297557</c:v>
                </c:pt>
                <c:pt idx="10846">
                  <c:v>8.7732800941880242</c:v>
                </c:pt>
                <c:pt idx="10847">
                  <c:v>8.7738354399462928</c:v>
                </c:pt>
                <c:pt idx="10848">
                  <c:v>8.7743907857045613</c:v>
                </c:pt>
                <c:pt idx="10849">
                  <c:v>8.7749461314628299</c:v>
                </c:pt>
                <c:pt idx="10850">
                  <c:v>8.7755014772210984</c:v>
                </c:pt>
                <c:pt idx="10851">
                  <c:v>8.776056822979367</c:v>
                </c:pt>
                <c:pt idx="10852">
                  <c:v>8.7766121687376355</c:v>
                </c:pt>
                <c:pt idx="10853">
                  <c:v>8.777167514495904</c:v>
                </c:pt>
                <c:pt idx="10854">
                  <c:v>8.7777228602541726</c:v>
                </c:pt>
                <c:pt idx="10855">
                  <c:v>8.7782782060124411</c:v>
                </c:pt>
                <c:pt idx="10856">
                  <c:v>8.7788335517707097</c:v>
                </c:pt>
                <c:pt idx="10857">
                  <c:v>8.7793888975289782</c:v>
                </c:pt>
                <c:pt idx="10858">
                  <c:v>8.7799442432872468</c:v>
                </c:pt>
                <c:pt idx="10859">
                  <c:v>8.7804995890455153</c:v>
                </c:pt>
                <c:pt idx="10860">
                  <c:v>8.7810549348037839</c:v>
                </c:pt>
                <c:pt idx="10861">
                  <c:v>8.7816102805620524</c:v>
                </c:pt>
                <c:pt idx="10862">
                  <c:v>8.7821656263203209</c:v>
                </c:pt>
                <c:pt idx="10863">
                  <c:v>8.7827209720785895</c:v>
                </c:pt>
                <c:pt idx="10864">
                  <c:v>8.783276317836858</c:v>
                </c:pt>
                <c:pt idx="10865">
                  <c:v>8.7838316635951266</c:v>
                </c:pt>
                <c:pt idx="10866">
                  <c:v>8.7843870093533951</c:v>
                </c:pt>
                <c:pt idx="10867">
                  <c:v>8.7849423551116637</c:v>
                </c:pt>
                <c:pt idx="10868">
                  <c:v>8.7854977008699322</c:v>
                </c:pt>
                <c:pt idx="10869">
                  <c:v>8.7860530466282007</c:v>
                </c:pt>
                <c:pt idx="10870">
                  <c:v>8.7866083923864693</c:v>
                </c:pt>
                <c:pt idx="10871">
                  <c:v>8.7871637381447378</c:v>
                </c:pt>
                <c:pt idx="10872">
                  <c:v>8.7877190839030064</c:v>
                </c:pt>
                <c:pt idx="10873">
                  <c:v>8.7882744296612749</c:v>
                </c:pt>
                <c:pt idx="10874">
                  <c:v>8.7888297754195435</c:v>
                </c:pt>
                <c:pt idx="10875">
                  <c:v>8.789385121177812</c:v>
                </c:pt>
                <c:pt idx="10876">
                  <c:v>8.7899404669360806</c:v>
                </c:pt>
                <c:pt idx="10877">
                  <c:v>8.7904958126943491</c:v>
                </c:pt>
                <c:pt idx="10878">
                  <c:v>8.7910511584526176</c:v>
                </c:pt>
                <c:pt idx="10879">
                  <c:v>8.7916065042108862</c:v>
                </c:pt>
                <c:pt idx="10880">
                  <c:v>8.7921618499691547</c:v>
                </c:pt>
                <c:pt idx="10881">
                  <c:v>8.7927171957274233</c:v>
                </c:pt>
                <c:pt idx="10882">
                  <c:v>8.7932725414856918</c:v>
                </c:pt>
                <c:pt idx="10883">
                  <c:v>8.7938278872439604</c:v>
                </c:pt>
                <c:pt idx="10884">
                  <c:v>8.7943832330022289</c:v>
                </c:pt>
                <c:pt idx="10885">
                  <c:v>8.7949385787604974</c:v>
                </c:pt>
                <c:pt idx="10886">
                  <c:v>8.795493924518766</c:v>
                </c:pt>
                <c:pt idx="10887">
                  <c:v>8.7960492702770345</c:v>
                </c:pt>
                <c:pt idx="10888">
                  <c:v>8.7966046160353031</c:v>
                </c:pt>
                <c:pt idx="10889">
                  <c:v>8.7971599617935716</c:v>
                </c:pt>
                <c:pt idx="10890">
                  <c:v>8.7977153075518402</c:v>
                </c:pt>
                <c:pt idx="10891">
                  <c:v>8.7982706533101087</c:v>
                </c:pt>
                <c:pt idx="10892">
                  <c:v>8.7988259990683773</c:v>
                </c:pt>
                <c:pt idx="10893">
                  <c:v>8.7993813448266458</c:v>
                </c:pt>
                <c:pt idx="10894">
                  <c:v>8.7999366905849143</c:v>
                </c:pt>
                <c:pt idx="10895">
                  <c:v>8.8004920363431829</c:v>
                </c:pt>
                <c:pt idx="10896">
                  <c:v>8.8010473821014514</c:v>
                </c:pt>
                <c:pt idx="10897">
                  <c:v>8.80160272785972</c:v>
                </c:pt>
                <c:pt idx="10898">
                  <c:v>8.8021580736179885</c:v>
                </c:pt>
                <c:pt idx="10899">
                  <c:v>8.8027134193762571</c:v>
                </c:pt>
                <c:pt idx="10900">
                  <c:v>8.8032687651345256</c:v>
                </c:pt>
                <c:pt idx="10901">
                  <c:v>8.8038241108927942</c:v>
                </c:pt>
                <c:pt idx="10902">
                  <c:v>8.8043794566510627</c:v>
                </c:pt>
                <c:pt idx="10903">
                  <c:v>8.8049348024093312</c:v>
                </c:pt>
                <c:pt idx="10904">
                  <c:v>8.8054901481675998</c:v>
                </c:pt>
                <c:pt idx="10905">
                  <c:v>8.8060454939258683</c:v>
                </c:pt>
                <c:pt idx="10906">
                  <c:v>8.8066008396841369</c:v>
                </c:pt>
                <c:pt idx="10907">
                  <c:v>8.8071561854424054</c:v>
                </c:pt>
                <c:pt idx="10908">
                  <c:v>8.807711531200674</c:v>
                </c:pt>
                <c:pt idx="10909">
                  <c:v>8.8082668769589425</c:v>
                </c:pt>
                <c:pt idx="10910">
                  <c:v>8.808822222717211</c:v>
                </c:pt>
                <c:pt idx="10911">
                  <c:v>8.8093775684754796</c:v>
                </c:pt>
                <c:pt idx="10912">
                  <c:v>8.8099329142337481</c:v>
                </c:pt>
                <c:pt idx="10913">
                  <c:v>8.8104882599920167</c:v>
                </c:pt>
                <c:pt idx="10914">
                  <c:v>8.8110436057502852</c:v>
                </c:pt>
                <c:pt idx="10915">
                  <c:v>8.8115989515085538</c:v>
                </c:pt>
                <c:pt idx="10916">
                  <c:v>8.8121542972668223</c:v>
                </c:pt>
                <c:pt idx="10917">
                  <c:v>8.8127096430250909</c:v>
                </c:pt>
                <c:pt idx="10918">
                  <c:v>8.8132649887833594</c:v>
                </c:pt>
                <c:pt idx="10919">
                  <c:v>8.8138203345416279</c:v>
                </c:pt>
                <c:pt idx="10920">
                  <c:v>8.8143756802998965</c:v>
                </c:pt>
                <c:pt idx="10921">
                  <c:v>8.814931026058165</c:v>
                </c:pt>
                <c:pt idx="10922">
                  <c:v>8.8154863718164336</c:v>
                </c:pt>
                <c:pt idx="10923">
                  <c:v>8.8160417175747021</c:v>
                </c:pt>
                <c:pt idx="10924">
                  <c:v>8.8165970633329707</c:v>
                </c:pt>
                <c:pt idx="10925">
                  <c:v>8.8171524090912392</c:v>
                </c:pt>
                <c:pt idx="10926">
                  <c:v>8.8177077548495078</c:v>
                </c:pt>
                <c:pt idx="10927">
                  <c:v>8.8182631006077763</c:v>
                </c:pt>
                <c:pt idx="10928">
                  <c:v>8.8188184463660448</c:v>
                </c:pt>
                <c:pt idx="10929">
                  <c:v>8.8193737921243134</c:v>
                </c:pt>
                <c:pt idx="10930">
                  <c:v>8.8199291378825819</c:v>
                </c:pt>
                <c:pt idx="10931">
                  <c:v>8.8204844836408505</c:v>
                </c:pt>
                <c:pt idx="10932">
                  <c:v>8.821039829399119</c:v>
                </c:pt>
                <c:pt idx="10933">
                  <c:v>8.8215951751573876</c:v>
                </c:pt>
                <c:pt idx="10934">
                  <c:v>8.8221505209156561</c:v>
                </c:pt>
                <c:pt idx="10935">
                  <c:v>8.8227058666739246</c:v>
                </c:pt>
                <c:pt idx="10936">
                  <c:v>8.8232612124321932</c:v>
                </c:pt>
                <c:pt idx="10937">
                  <c:v>8.8238165581904617</c:v>
                </c:pt>
                <c:pt idx="10938">
                  <c:v>8.8243719039487303</c:v>
                </c:pt>
                <c:pt idx="10939">
                  <c:v>8.8249272497069988</c:v>
                </c:pt>
                <c:pt idx="10940">
                  <c:v>8.8254825954652674</c:v>
                </c:pt>
                <c:pt idx="10941">
                  <c:v>8.8260379412235359</c:v>
                </c:pt>
                <c:pt idx="10942">
                  <c:v>8.8265932869818045</c:v>
                </c:pt>
                <c:pt idx="10943">
                  <c:v>8.827148632740073</c:v>
                </c:pt>
                <c:pt idx="10944">
                  <c:v>8.8277039784983415</c:v>
                </c:pt>
                <c:pt idx="10945">
                  <c:v>8.8282593242566101</c:v>
                </c:pt>
                <c:pt idx="10946">
                  <c:v>8.8288146700148786</c:v>
                </c:pt>
                <c:pt idx="10947">
                  <c:v>8.8293700157731472</c:v>
                </c:pt>
                <c:pt idx="10948">
                  <c:v>8.8299253615314157</c:v>
                </c:pt>
                <c:pt idx="10949">
                  <c:v>8.8304807072896843</c:v>
                </c:pt>
                <c:pt idx="10950">
                  <c:v>8.8310360530479528</c:v>
                </c:pt>
                <c:pt idx="10951">
                  <c:v>8.8315913988062213</c:v>
                </c:pt>
                <c:pt idx="10952">
                  <c:v>8.8321467445644899</c:v>
                </c:pt>
                <c:pt idx="10953">
                  <c:v>8.8327020903227584</c:v>
                </c:pt>
                <c:pt idx="10954">
                  <c:v>8.833257436081027</c:v>
                </c:pt>
                <c:pt idx="10955">
                  <c:v>8.8338127818392955</c:v>
                </c:pt>
                <c:pt idx="10956">
                  <c:v>8.8343681275975641</c:v>
                </c:pt>
                <c:pt idx="10957">
                  <c:v>8.8349234733558326</c:v>
                </c:pt>
                <c:pt idx="10958">
                  <c:v>8.8354788191141012</c:v>
                </c:pt>
                <c:pt idx="10959">
                  <c:v>8.8360341648723697</c:v>
                </c:pt>
                <c:pt idx="10960">
                  <c:v>8.8365895106306382</c:v>
                </c:pt>
                <c:pt idx="10961">
                  <c:v>8.8371448563889068</c:v>
                </c:pt>
                <c:pt idx="10962">
                  <c:v>8.8377002021471753</c:v>
                </c:pt>
                <c:pt idx="10963">
                  <c:v>8.8382555479054439</c:v>
                </c:pt>
                <c:pt idx="10964">
                  <c:v>8.8388108936637124</c:v>
                </c:pt>
                <c:pt idx="10965">
                  <c:v>8.839366239421981</c:v>
                </c:pt>
                <c:pt idx="10966">
                  <c:v>8.8399215851802495</c:v>
                </c:pt>
                <c:pt idx="10967">
                  <c:v>8.8404769309385181</c:v>
                </c:pt>
                <c:pt idx="10968">
                  <c:v>8.8410322766967866</c:v>
                </c:pt>
                <c:pt idx="10969">
                  <c:v>8.8415876224550551</c:v>
                </c:pt>
                <c:pt idx="10970">
                  <c:v>8.8421429682133237</c:v>
                </c:pt>
                <c:pt idx="10971">
                  <c:v>8.8426983139715922</c:v>
                </c:pt>
                <c:pt idx="10972">
                  <c:v>8.8432536597298608</c:v>
                </c:pt>
                <c:pt idx="10973">
                  <c:v>8.8438090054881293</c:v>
                </c:pt>
                <c:pt idx="10974">
                  <c:v>8.8443643512463979</c:v>
                </c:pt>
                <c:pt idx="10975">
                  <c:v>8.8449196970046664</c:v>
                </c:pt>
                <c:pt idx="10976">
                  <c:v>8.8454750427629349</c:v>
                </c:pt>
                <c:pt idx="10977">
                  <c:v>8.8460303885212035</c:v>
                </c:pt>
                <c:pt idx="10978">
                  <c:v>8.846585734279472</c:v>
                </c:pt>
                <c:pt idx="10979">
                  <c:v>8.8471410800377406</c:v>
                </c:pt>
                <c:pt idx="10980">
                  <c:v>8.8476964257960091</c:v>
                </c:pt>
                <c:pt idx="10981">
                  <c:v>8.8482517715542777</c:v>
                </c:pt>
                <c:pt idx="10982">
                  <c:v>8.8488071173125462</c:v>
                </c:pt>
                <c:pt idx="10983">
                  <c:v>8.8493624630708148</c:v>
                </c:pt>
                <c:pt idx="10984">
                  <c:v>8.8499178088290833</c:v>
                </c:pt>
                <c:pt idx="10985">
                  <c:v>8.8504731545873518</c:v>
                </c:pt>
                <c:pt idx="10986">
                  <c:v>8.8510285003456204</c:v>
                </c:pt>
                <c:pt idx="10987">
                  <c:v>8.8515838461038889</c:v>
                </c:pt>
                <c:pt idx="10988">
                  <c:v>8.8521391918621575</c:v>
                </c:pt>
                <c:pt idx="10989">
                  <c:v>8.852694537620426</c:v>
                </c:pt>
                <c:pt idx="10990">
                  <c:v>8.8532498833786946</c:v>
                </c:pt>
                <c:pt idx="10991">
                  <c:v>8.8538052291369631</c:v>
                </c:pt>
                <c:pt idx="10992">
                  <c:v>8.8543605748952317</c:v>
                </c:pt>
                <c:pt idx="10993">
                  <c:v>8.8549159206535002</c:v>
                </c:pt>
                <c:pt idx="10994">
                  <c:v>8.8554712664117687</c:v>
                </c:pt>
                <c:pt idx="10995">
                  <c:v>8.8560266121700373</c:v>
                </c:pt>
                <c:pt idx="10996">
                  <c:v>8.8565819579283058</c:v>
                </c:pt>
                <c:pt idx="10997">
                  <c:v>8.8571373036865744</c:v>
                </c:pt>
                <c:pt idx="10998">
                  <c:v>8.8576926494448429</c:v>
                </c:pt>
                <c:pt idx="10999">
                  <c:v>8.8582479952031115</c:v>
                </c:pt>
                <c:pt idx="11000">
                  <c:v>8.85880334096138</c:v>
                </c:pt>
                <c:pt idx="11001">
                  <c:v>8.8593586867196485</c:v>
                </c:pt>
                <c:pt idx="11002">
                  <c:v>8.8599140324779171</c:v>
                </c:pt>
                <c:pt idx="11003">
                  <c:v>8.8604693782361856</c:v>
                </c:pt>
                <c:pt idx="11004">
                  <c:v>8.8610247239944542</c:v>
                </c:pt>
                <c:pt idx="11005">
                  <c:v>8.8615800697527227</c:v>
                </c:pt>
                <c:pt idx="11006">
                  <c:v>8.8621354155109913</c:v>
                </c:pt>
                <c:pt idx="11007">
                  <c:v>8.8626907612692598</c:v>
                </c:pt>
                <c:pt idx="11008">
                  <c:v>8.8632461070275284</c:v>
                </c:pt>
                <c:pt idx="11009">
                  <c:v>8.8638014527857969</c:v>
                </c:pt>
                <c:pt idx="11010">
                  <c:v>8.8643567985440654</c:v>
                </c:pt>
                <c:pt idx="11011">
                  <c:v>8.864912144302334</c:v>
                </c:pt>
                <c:pt idx="11012">
                  <c:v>8.8654674900606025</c:v>
                </c:pt>
                <c:pt idx="11013">
                  <c:v>8.8660228358188711</c:v>
                </c:pt>
                <c:pt idx="11014">
                  <c:v>8.8665781815771396</c:v>
                </c:pt>
                <c:pt idx="11015">
                  <c:v>8.8671335273354082</c:v>
                </c:pt>
                <c:pt idx="11016">
                  <c:v>8.8676888730936767</c:v>
                </c:pt>
                <c:pt idx="11017">
                  <c:v>8.8682442188519452</c:v>
                </c:pt>
                <c:pt idx="11018">
                  <c:v>8.8687995646102138</c:v>
                </c:pt>
                <c:pt idx="11019">
                  <c:v>8.8693549103684823</c:v>
                </c:pt>
                <c:pt idx="11020">
                  <c:v>8.8699102561267509</c:v>
                </c:pt>
                <c:pt idx="11021">
                  <c:v>8.8704656018850194</c:v>
                </c:pt>
                <c:pt idx="11022">
                  <c:v>8.871020947643288</c:v>
                </c:pt>
                <c:pt idx="11023">
                  <c:v>8.8715762934015565</c:v>
                </c:pt>
                <c:pt idx="11024">
                  <c:v>8.8721316391598251</c:v>
                </c:pt>
                <c:pt idx="11025">
                  <c:v>8.8726869849180936</c:v>
                </c:pt>
                <c:pt idx="11026">
                  <c:v>8.8732423306763621</c:v>
                </c:pt>
                <c:pt idx="11027">
                  <c:v>8.8737976764346307</c:v>
                </c:pt>
                <c:pt idx="11028">
                  <c:v>8.8743530221928992</c:v>
                </c:pt>
                <c:pt idx="11029">
                  <c:v>8.8749083679511678</c:v>
                </c:pt>
                <c:pt idx="11030">
                  <c:v>8.8754637137094363</c:v>
                </c:pt>
                <c:pt idx="11031">
                  <c:v>8.8760190594677049</c:v>
                </c:pt>
                <c:pt idx="11032">
                  <c:v>8.8765744052259734</c:v>
                </c:pt>
                <c:pt idx="11033">
                  <c:v>8.877129750984242</c:v>
                </c:pt>
                <c:pt idx="11034">
                  <c:v>8.8776850967425105</c:v>
                </c:pt>
                <c:pt idx="11035">
                  <c:v>8.878240442500779</c:v>
                </c:pt>
                <c:pt idx="11036">
                  <c:v>8.8787957882590476</c:v>
                </c:pt>
                <c:pt idx="11037">
                  <c:v>8.8793511340173161</c:v>
                </c:pt>
                <c:pt idx="11038">
                  <c:v>8.8799064797755847</c:v>
                </c:pt>
                <c:pt idx="11039">
                  <c:v>8.8804618255338532</c:v>
                </c:pt>
                <c:pt idx="11040">
                  <c:v>8.8810171712921218</c:v>
                </c:pt>
                <c:pt idx="11041">
                  <c:v>8.8815725170503903</c:v>
                </c:pt>
                <c:pt idx="11042">
                  <c:v>8.8821278628086588</c:v>
                </c:pt>
                <c:pt idx="11043">
                  <c:v>8.8826832085669274</c:v>
                </c:pt>
                <c:pt idx="11044">
                  <c:v>8.8832385543251959</c:v>
                </c:pt>
                <c:pt idx="11045">
                  <c:v>8.8837939000834645</c:v>
                </c:pt>
                <c:pt idx="11046">
                  <c:v>8.884349245841733</c:v>
                </c:pt>
                <c:pt idx="11047">
                  <c:v>8.8849045916000016</c:v>
                </c:pt>
                <c:pt idx="11048">
                  <c:v>8.8854599373582701</c:v>
                </c:pt>
                <c:pt idx="11049">
                  <c:v>8.8860152831165387</c:v>
                </c:pt>
                <c:pt idx="11050">
                  <c:v>8.8865706288748072</c:v>
                </c:pt>
                <c:pt idx="11051">
                  <c:v>8.8871259746330757</c:v>
                </c:pt>
                <c:pt idx="11052">
                  <c:v>8.8876813203913443</c:v>
                </c:pt>
                <c:pt idx="11053">
                  <c:v>8.8882366661496128</c:v>
                </c:pt>
                <c:pt idx="11054">
                  <c:v>8.8887920119078814</c:v>
                </c:pt>
                <c:pt idx="11055">
                  <c:v>8.8893473576661499</c:v>
                </c:pt>
                <c:pt idx="11056">
                  <c:v>8.8899027034244185</c:v>
                </c:pt>
                <c:pt idx="11057">
                  <c:v>8.890458049182687</c:v>
                </c:pt>
                <c:pt idx="11058">
                  <c:v>8.8910133949409555</c:v>
                </c:pt>
                <c:pt idx="11059">
                  <c:v>8.8915687406992241</c:v>
                </c:pt>
                <c:pt idx="11060">
                  <c:v>8.8921240864574926</c:v>
                </c:pt>
                <c:pt idx="11061">
                  <c:v>8.8926794322157612</c:v>
                </c:pt>
                <c:pt idx="11062">
                  <c:v>8.8932347779740297</c:v>
                </c:pt>
                <c:pt idx="11063">
                  <c:v>8.8937901237322983</c:v>
                </c:pt>
                <c:pt idx="11064">
                  <c:v>8.8943454694905668</c:v>
                </c:pt>
                <c:pt idx="11065">
                  <c:v>8.8949008152488354</c:v>
                </c:pt>
                <c:pt idx="11066">
                  <c:v>8.8954561610071039</c:v>
                </c:pt>
                <c:pt idx="11067">
                  <c:v>8.8960115067653724</c:v>
                </c:pt>
                <c:pt idx="11068">
                  <c:v>8.896566852523641</c:v>
                </c:pt>
                <c:pt idx="11069">
                  <c:v>8.8971221982819095</c:v>
                </c:pt>
                <c:pt idx="11070">
                  <c:v>8.8976775440401781</c:v>
                </c:pt>
                <c:pt idx="11071">
                  <c:v>8.8982328897984466</c:v>
                </c:pt>
                <c:pt idx="11072">
                  <c:v>8.8987882355567152</c:v>
                </c:pt>
                <c:pt idx="11073">
                  <c:v>8.8993435813149837</c:v>
                </c:pt>
                <c:pt idx="11074">
                  <c:v>8.8998989270732523</c:v>
                </c:pt>
                <c:pt idx="11075">
                  <c:v>8.9004542728315208</c:v>
                </c:pt>
                <c:pt idx="11076">
                  <c:v>8.9010096185897893</c:v>
                </c:pt>
                <c:pt idx="11077">
                  <c:v>8.9015649643480579</c:v>
                </c:pt>
                <c:pt idx="11078">
                  <c:v>8.9021203101063264</c:v>
                </c:pt>
                <c:pt idx="11079">
                  <c:v>8.902675655864595</c:v>
                </c:pt>
                <c:pt idx="11080">
                  <c:v>8.9032310016228635</c:v>
                </c:pt>
                <c:pt idx="11081">
                  <c:v>8.9037863473811321</c:v>
                </c:pt>
                <c:pt idx="11082">
                  <c:v>8.9043416931394006</c:v>
                </c:pt>
                <c:pt idx="11083">
                  <c:v>8.9048970388976691</c:v>
                </c:pt>
                <c:pt idx="11084">
                  <c:v>8.9054523846559377</c:v>
                </c:pt>
                <c:pt idx="11085">
                  <c:v>8.9060077304142062</c:v>
                </c:pt>
                <c:pt idx="11086">
                  <c:v>8.9065630761724748</c:v>
                </c:pt>
                <c:pt idx="11087">
                  <c:v>8.9071184219307433</c:v>
                </c:pt>
                <c:pt idx="11088">
                  <c:v>8.9076737676890119</c:v>
                </c:pt>
                <c:pt idx="11089">
                  <c:v>8.9082291134472804</c:v>
                </c:pt>
                <c:pt idx="11090">
                  <c:v>8.908784459205549</c:v>
                </c:pt>
                <c:pt idx="11091">
                  <c:v>8.9093398049638175</c:v>
                </c:pt>
                <c:pt idx="11092">
                  <c:v>8.909895150722086</c:v>
                </c:pt>
                <c:pt idx="11093">
                  <c:v>8.9104504964803546</c:v>
                </c:pt>
                <c:pt idx="11094">
                  <c:v>8.9110058422386231</c:v>
                </c:pt>
                <c:pt idx="11095">
                  <c:v>8.9115611879968917</c:v>
                </c:pt>
                <c:pt idx="11096">
                  <c:v>8.9121165337551602</c:v>
                </c:pt>
                <c:pt idx="11097">
                  <c:v>8.9126718795134288</c:v>
                </c:pt>
                <c:pt idx="11098">
                  <c:v>8.9132272252716973</c:v>
                </c:pt>
                <c:pt idx="11099">
                  <c:v>8.9137825710299659</c:v>
                </c:pt>
                <c:pt idx="11100">
                  <c:v>8.9143379167882344</c:v>
                </c:pt>
                <c:pt idx="11101">
                  <c:v>8.9148932625465029</c:v>
                </c:pt>
                <c:pt idx="11102">
                  <c:v>8.9154486083047715</c:v>
                </c:pt>
                <c:pt idx="11103">
                  <c:v>8.91600395406304</c:v>
                </c:pt>
                <c:pt idx="11104">
                  <c:v>8.9165592998213086</c:v>
                </c:pt>
                <c:pt idx="11105">
                  <c:v>8.9171146455795771</c:v>
                </c:pt>
                <c:pt idx="11106">
                  <c:v>8.9176699913378457</c:v>
                </c:pt>
                <c:pt idx="11107">
                  <c:v>8.9182253370961142</c:v>
                </c:pt>
                <c:pt idx="11108">
                  <c:v>8.9187806828543827</c:v>
                </c:pt>
                <c:pt idx="11109">
                  <c:v>8.9193360286126513</c:v>
                </c:pt>
                <c:pt idx="11110">
                  <c:v>8.9198913743709198</c:v>
                </c:pt>
                <c:pt idx="11111">
                  <c:v>8.9204467201291884</c:v>
                </c:pt>
                <c:pt idx="11112">
                  <c:v>8.9210020658874569</c:v>
                </c:pt>
                <c:pt idx="11113">
                  <c:v>8.9215574116457255</c:v>
                </c:pt>
                <c:pt idx="11114">
                  <c:v>8.922112757403994</c:v>
                </c:pt>
                <c:pt idx="11115">
                  <c:v>8.9226681031622626</c:v>
                </c:pt>
                <c:pt idx="11116">
                  <c:v>8.9232234489205311</c:v>
                </c:pt>
                <c:pt idx="11117">
                  <c:v>8.9237787946787996</c:v>
                </c:pt>
                <c:pt idx="11118">
                  <c:v>8.9243341404370682</c:v>
                </c:pt>
                <c:pt idx="11119">
                  <c:v>8.9248894861953367</c:v>
                </c:pt>
                <c:pt idx="11120">
                  <c:v>8.9254448319536053</c:v>
                </c:pt>
                <c:pt idx="11121">
                  <c:v>8.9260001777118738</c:v>
                </c:pt>
                <c:pt idx="11122">
                  <c:v>8.9265555234701424</c:v>
                </c:pt>
                <c:pt idx="11123">
                  <c:v>8.9271108692284109</c:v>
                </c:pt>
                <c:pt idx="11124">
                  <c:v>8.9276662149866794</c:v>
                </c:pt>
                <c:pt idx="11125">
                  <c:v>8.928221560744948</c:v>
                </c:pt>
                <c:pt idx="11126">
                  <c:v>8.9287769065032165</c:v>
                </c:pt>
                <c:pt idx="11127">
                  <c:v>8.9293322522614851</c:v>
                </c:pt>
                <c:pt idx="11128">
                  <c:v>8.9298875980197536</c:v>
                </c:pt>
                <c:pt idx="11129">
                  <c:v>8.9304429437780222</c:v>
                </c:pt>
                <c:pt idx="11130">
                  <c:v>8.9309982895362907</c:v>
                </c:pt>
                <c:pt idx="11131">
                  <c:v>8.9315536352945593</c:v>
                </c:pt>
                <c:pt idx="11132">
                  <c:v>8.9321089810528278</c:v>
                </c:pt>
                <c:pt idx="11133">
                  <c:v>8.9326643268110963</c:v>
                </c:pt>
                <c:pt idx="11134">
                  <c:v>8.9332196725693649</c:v>
                </c:pt>
                <c:pt idx="11135">
                  <c:v>8.9337750183276334</c:v>
                </c:pt>
                <c:pt idx="11136">
                  <c:v>8.934330364085902</c:v>
                </c:pt>
                <c:pt idx="11137">
                  <c:v>8.9348857098441705</c:v>
                </c:pt>
                <c:pt idx="11138">
                  <c:v>8.9354410556024391</c:v>
                </c:pt>
                <c:pt idx="11139">
                  <c:v>8.9359964013607076</c:v>
                </c:pt>
                <c:pt idx="11140">
                  <c:v>8.9365517471189762</c:v>
                </c:pt>
                <c:pt idx="11141">
                  <c:v>8.9371070928772447</c:v>
                </c:pt>
                <c:pt idx="11142">
                  <c:v>8.9376624386355132</c:v>
                </c:pt>
                <c:pt idx="11143">
                  <c:v>8.9382177843937818</c:v>
                </c:pt>
                <c:pt idx="11144">
                  <c:v>8.9387731301520503</c:v>
                </c:pt>
                <c:pt idx="11145">
                  <c:v>8.9393284759103189</c:v>
                </c:pt>
                <c:pt idx="11146">
                  <c:v>8.9398838216685874</c:v>
                </c:pt>
                <c:pt idx="11147">
                  <c:v>8.940439167426856</c:v>
                </c:pt>
                <c:pt idx="11148">
                  <c:v>8.9409945131851245</c:v>
                </c:pt>
                <c:pt idx="11149">
                  <c:v>8.941549858943393</c:v>
                </c:pt>
                <c:pt idx="11150">
                  <c:v>8.9421052047016616</c:v>
                </c:pt>
                <c:pt idx="11151">
                  <c:v>8.9426605504599301</c:v>
                </c:pt>
                <c:pt idx="11152">
                  <c:v>8.9432158962181987</c:v>
                </c:pt>
                <c:pt idx="11153">
                  <c:v>8.9437712419764672</c:v>
                </c:pt>
                <c:pt idx="11154">
                  <c:v>8.9443265877347358</c:v>
                </c:pt>
                <c:pt idx="11155">
                  <c:v>8.9448819334930043</c:v>
                </c:pt>
                <c:pt idx="11156">
                  <c:v>8.9454372792512729</c:v>
                </c:pt>
                <c:pt idx="11157">
                  <c:v>8.9459926250095414</c:v>
                </c:pt>
                <c:pt idx="11158">
                  <c:v>8.9465479707678099</c:v>
                </c:pt>
                <c:pt idx="11159">
                  <c:v>8.9471033165260785</c:v>
                </c:pt>
                <c:pt idx="11160">
                  <c:v>8.947658662284347</c:v>
                </c:pt>
                <c:pt idx="11161">
                  <c:v>8.9482140080426156</c:v>
                </c:pt>
                <c:pt idx="11162">
                  <c:v>8.9487693538008841</c:v>
                </c:pt>
                <c:pt idx="11163">
                  <c:v>8.9493246995591527</c:v>
                </c:pt>
                <c:pt idx="11164">
                  <c:v>8.9498800453174212</c:v>
                </c:pt>
                <c:pt idx="11165">
                  <c:v>8.9504353910756898</c:v>
                </c:pt>
                <c:pt idx="11166">
                  <c:v>8.9509907368339583</c:v>
                </c:pt>
                <c:pt idx="11167">
                  <c:v>8.9515460825922268</c:v>
                </c:pt>
                <c:pt idx="11168">
                  <c:v>8.9521014283504954</c:v>
                </c:pt>
                <c:pt idx="11169">
                  <c:v>8.9526567741087639</c:v>
                </c:pt>
                <c:pt idx="11170">
                  <c:v>8.9532121198670325</c:v>
                </c:pt>
                <c:pt idx="11171">
                  <c:v>8.953767465625301</c:v>
                </c:pt>
                <c:pt idx="11172">
                  <c:v>8.9543228113835696</c:v>
                </c:pt>
                <c:pt idx="11173">
                  <c:v>8.9548781571418381</c:v>
                </c:pt>
                <c:pt idx="11174">
                  <c:v>8.9554335029001066</c:v>
                </c:pt>
                <c:pt idx="11175">
                  <c:v>8.9559888486583752</c:v>
                </c:pt>
                <c:pt idx="11176">
                  <c:v>8.9565441944166437</c:v>
                </c:pt>
                <c:pt idx="11177">
                  <c:v>8.9570995401749123</c:v>
                </c:pt>
                <c:pt idx="11178">
                  <c:v>8.9576548859331808</c:v>
                </c:pt>
                <c:pt idx="11179">
                  <c:v>8.9582102316914494</c:v>
                </c:pt>
                <c:pt idx="11180">
                  <c:v>8.9587655774497179</c:v>
                </c:pt>
                <c:pt idx="11181">
                  <c:v>8.9593209232079865</c:v>
                </c:pt>
                <c:pt idx="11182">
                  <c:v>8.959876268966255</c:v>
                </c:pt>
                <c:pt idx="11183">
                  <c:v>8.9604316147245235</c:v>
                </c:pt>
                <c:pt idx="11184">
                  <c:v>8.9609869604827921</c:v>
                </c:pt>
                <c:pt idx="11185">
                  <c:v>8.9615423062410606</c:v>
                </c:pt>
                <c:pt idx="11186">
                  <c:v>8.9620976519993292</c:v>
                </c:pt>
                <c:pt idx="11187">
                  <c:v>8.9626529977575977</c:v>
                </c:pt>
                <c:pt idx="11188">
                  <c:v>8.9632083435158663</c:v>
                </c:pt>
                <c:pt idx="11189">
                  <c:v>8.9637636892741348</c:v>
                </c:pt>
                <c:pt idx="11190">
                  <c:v>8.9643190350324033</c:v>
                </c:pt>
                <c:pt idx="11191">
                  <c:v>8.9648743807906719</c:v>
                </c:pt>
                <c:pt idx="11192">
                  <c:v>8.9654297265489404</c:v>
                </c:pt>
                <c:pt idx="11193">
                  <c:v>8.965985072307209</c:v>
                </c:pt>
                <c:pt idx="11194">
                  <c:v>8.9665404180654775</c:v>
                </c:pt>
                <c:pt idx="11195">
                  <c:v>8.9670957638237461</c:v>
                </c:pt>
                <c:pt idx="11196">
                  <c:v>8.9676511095820146</c:v>
                </c:pt>
                <c:pt idx="11197">
                  <c:v>8.9682064553402832</c:v>
                </c:pt>
                <c:pt idx="11198">
                  <c:v>8.9687618010985517</c:v>
                </c:pt>
                <c:pt idx="11199">
                  <c:v>8.9693171468568202</c:v>
                </c:pt>
                <c:pt idx="11200">
                  <c:v>8.9698724926150888</c:v>
                </c:pt>
                <c:pt idx="11201">
                  <c:v>8.9704278383733573</c:v>
                </c:pt>
                <c:pt idx="11202">
                  <c:v>8.9709831841316259</c:v>
                </c:pt>
                <c:pt idx="11203">
                  <c:v>8.9715385298898944</c:v>
                </c:pt>
                <c:pt idx="11204">
                  <c:v>8.972093875648163</c:v>
                </c:pt>
                <c:pt idx="11205">
                  <c:v>8.9726492214064315</c:v>
                </c:pt>
                <c:pt idx="11206">
                  <c:v>8.9732045671647001</c:v>
                </c:pt>
                <c:pt idx="11207">
                  <c:v>8.9737599129229686</c:v>
                </c:pt>
                <c:pt idx="11208">
                  <c:v>8.9743152586812371</c:v>
                </c:pt>
                <c:pt idx="11209">
                  <c:v>8.9748706044395057</c:v>
                </c:pt>
                <c:pt idx="11210">
                  <c:v>8.9754259501977742</c:v>
                </c:pt>
                <c:pt idx="11211">
                  <c:v>8.9759812959560428</c:v>
                </c:pt>
                <c:pt idx="11212">
                  <c:v>8.9765366417143113</c:v>
                </c:pt>
                <c:pt idx="11213">
                  <c:v>8.9770919874725799</c:v>
                </c:pt>
                <c:pt idx="11214">
                  <c:v>8.9776473332308484</c:v>
                </c:pt>
                <c:pt idx="11215">
                  <c:v>8.9782026789891169</c:v>
                </c:pt>
                <c:pt idx="11216">
                  <c:v>8.9787580247473855</c:v>
                </c:pt>
                <c:pt idx="11217">
                  <c:v>8.979313370505654</c:v>
                </c:pt>
                <c:pt idx="11218">
                  <c:v>8.9798687162639226</c:v>
                </c:pt>
                <c:pt idx="11219">
                  <c:v>8.9804240620221911</c:v>
                </c:pt>
                <c:pt idx="11220">
                  <c:v>8.9809794077804597</c:v>
                </c:pt>
                <c:pt idx="11221">
                  <c:v>8.9815347535387282</c:v>
                </c:pt>
                <c:pt idx="11222">
                  <c:v>8.9820900992969968</c:v>
                </c:pt>
                <c:pt idx="11223">
                  <c:v>8.9826454450552653</c:v>
                </c:pt>
                <c:pt idx="11224">
                  <c:v>8.9832007908135338</c:v>
                </c:pt>
                <c:pt idx="11225">
                  <c:v>8.9837561365718024</c:v>
                </c:pt>
                <c:pt idx="11226">
                  <c:v>8.9843114823300709</c:v>
                </c:pt>
                <c:pt idx="11227">
                  <c:v>8.9848668280883395</c:v>
                </c:pt>
                <c:pt idx="11228">
                  <c:v>8.985422173846608</c:v>
                </c:pt>
                <c:pt idx="11229">
                  <c:v>8.9859775196048766</c:v>
                </c:pt>
                <c:pt idx="11230">
                  <c:v>8.9865328653631451</c:v>
                </c:pt>
                <c:pt idx="11231">
                  <c:v>8.9870882111214137</c:v>
                </c:pt>
                <c:pt idx="11232">
                  <c:v>8.9876435568796822</c:v>
                </c:pt>
                <c:pt idx="11233">
                  <c:v>8.9881989026379507</c:v>
                </c:pt>
                <c:pt idx="11234">
                  <c:v>8.9887542483962193</c:v>
                </c:pt>
                <c:pt idx="11235">
                  <c:v>8.9893095941544878</c:v>
                </c:pt>
                <c:pt idx="11236">
                  <c:v>8.9898649399127564</c:v>
                </c:pt>
                <c:pt idx="11237">
                  <c:v>8.9904202856710249</c:v>
                </c:pt>
                <c:pt idx="11238">
                  <c:v>8.9909756314292935</c:v>
                </c:pt>
                <c:pt idx="11239">
                  <c:v>8.991530977187562</c:v>
                </c:pt>
                <c:pt idx="11240">
                  <c:v>8.9920863229458305</c:v>
                </c:pt>
                <c:pt idx="11241">
                  <c:v>8.9926416687040991</c:v>
                </c:pt>
                <c:pt idx="11242">
                  <c:v>8.9931970144623676</c:v>
                </c:pt>
                <c:pt idx="11243">
                  <c:v>8.9937523602206362</c:v>
                </c:pt>
                <c:pt idx="11244">
                  <c:v>8.9943077059789047</c:v>
                </c:pt>
                <c:pt idx="11245">
                  <c:v>8.9948630517371733</c:v>
                </c:pt>
                <c:pt idx="11246">
                  <c:v>8.9954183974954418</c:v>
                </c:pt>
                <c:pt idx="11247">
                  <c:v>8.9959737432537104</c:v>
                </c:pt>
                <c:pt idx="11248">
                  <c:v>8.9965290890119789</c:v>
                </c:pt>
                <c:pt idx="11249">
                  <c:v>8.9970844347702474</c:v>
                </c:pt>
                <c:pt idx="11250">
                  <c:v>8.997639780528516</c:v>
                </c:pt>
                <c:pt idx="11251">
                  <c:v>8.9981951262867845</c:v>
                </c:pt>
                <c:pt idx="11252">
                  <c:v>8.9987504720450531</c:v>
                </c:pt>
                <c:pt idx="11253">
                  <c:v>8.9993058178033216</c:v>
                </c:pt>
                <c:pt idx="11254">
                  <c:v>8.9998611635615902</c:v>
                </c:pt>
                <c:pt idx="11255">
                  <c:v>9.0004165093198587</c:v>
                </c:pt>
                <c:pt idx="11256">
                  <c:v>9.0009718550781272</c:v>
                </c:pt>
                <c:pt idx="11257">
                  <c:v>9.0015272008363958</c:v>
                </c:pt>
                <c:pt idx="11258">
                  <c:v>9.0020825465946643</c:v>
                </c:pt>
                <c:pt idx="11259">
                  <c:v>9.0026378923529329</c:v>
                </c:pt>
                <c:pt idx="11260">
                  <c:v>9.0031932381112014</c:v>
                </c:pt>
                <c:pt idx="11261">
                  <c:v>9.00374858386947</c:v>
                </c:pt>
                <c:pt idx="11262">
                  <c:v>9.0043039296277385</c:v>
                </c:pt>
                <c:pt idx="11263">
                  <c:v>9.0048592753860071</c:v>
                </c:pt>
                <c:pt idx="11264">
                  <c:v>9.0054146211442756</c:v>
                </c:pt>
                <c:pt idx="11265">
                  <c:v>9.0059699669025441</c:v>
                </c:pt>
                <c:pt idx="11266">
                  <c:v>9.0065253126608127</c:v>
                </c:pt>
                <c:pt idx="11267">
                  <c:v>9.0070806584190812</c:v>
                </c:pt>
                <c:pt idx="11268">
                  <c:v>9.0076360041773498</c:v>
                </c:pt>
                <c:pt idx="11269">
                  <c:v>9.0081913499356183</c:v>
                </c:pt>
                <c:pt idx="11270">
                  <c:v>9.0087466956938869</c:v>
                </c:pt>
                <c:pt idx="11271">
                  <c:v>9.0093020414521554</c:v>
                </c:pt>
                <c:pt idx="11272">
                  <c:v>9.009857387210424</c:v>
                </c:pt>
                <c:pt idx="11273">
                  <c:v>9.0104127329686925</c:v>
                </c:pt>
                <c:pt idx="11274">
                  <c:v>9.010968078726961</c:v>
                </c:pt>
                <c:pt idx="11275">
                  <c:v>9.0115234244852296</c:v>
                </c:pt>
                <c:pt idx="11276">
                  <c:v>9.0120787702434981</c:v>
                </c:pt>
                <c:pt idx="11277">
                  <c:v>9.0126341160017667</c:v>
                </c:pt>
                <c:pt idx="11278">
                  <c:v>9.0131894617600352</c:v>
                </c:pt>
                <c:pt idx="11279">
                  <c:v>9.0137448075183038</c:v>
                </c:pt>
                <c:pt idx="11280">
                  <c:v>9.0143001532765723</c:v>
                </c:pt>
                <c:pt idx="11281">
                  <c:v>9.0148554990348408</c:v>
                </c:pt>
                <c:pt idx="11282">
                  <c:v>9.0154108447931094</c:v>
                </c:pt>
                <c:pt idx="11283">
                  <c:v>9.0159661905513779</c:v>
                </c:pt>
                <c:pt idx="11284">
                  <c:v>9.0165215363096465</c:v>
                </c:pt>
                <c:pt idx="11285">
                  <c:v>9.017076882067915</c:v>
                </c:pt>
                <c:pt idx="11286">
                  <c:v>9.0176322278261836</c:v>
                </c:pt>
                <c:pt idx="11287">
                  <c:v>9.0181875735844521</c:v>
                </c:pt>
                <c:pt idx="11288">
                  <c:v>9.0187429193427207</c:v>
                </c:pt>
                <c:pt idx="11289">
                  <c:v>9.0192982651009892</c:v>
                </c:pt>
                <c:pt idx="11290">
                  <c:v>9.0198536108592577</c:v>
                </c:pt>
                <c:pt idx="11291">
                  <c:v>9.0204089566175263</c:v>
                </c:pt>
                <c:pt idx="11292">
                  <c:v>9.0209643023757948</c:v>
                </c:pt>
                <c:pt idx="11293">
                  <c:v>9.0215196481340634</c:v>
                </c:pt>
                <c:pt idx="11294">
                  <c:v>9.0220749938923319</c:v>
                </c:pt>
                <c:pt idx="11295">
                  <c:v>9.0226303396506005</c:v>
                </c:pt>
                <c:pt idx="11296">
                  <c:v>9.023185685408869</c:v>
                </c:pt>
                <c:pt idx="11297">
                  <c:v>9.0237410311671375</c:v>
                </c:pt>
                <c:pt idx="11298">
                  <c:v>9.0242963769254061</c:v>
                </c:pt>
                <c:pt idx="11299">
                  <c:v>9.0248517226836746</c:v>
                </c:pt>
                <c:pt idx="11300">
                  <c:v>9.0254070684419432</c:v>
                </c:pt>
                <c:pt idx="11301">
                  <c:v>9.0259624142002117</c:v>
                </c:pt>
                <c:pt idx="11302">
                  <c:v>9.0265177599584803</c:v>
                </c:pt>
                <c:pt idx="11303">
                  <c:v>9.0270731057167488</c:v>
                </c:pt>
                <c:pt idx="11304">
                  <c:v>9.0276284514750174</c:v>
                </c:pt>
                <c:pt idx="11305">
                  <c:v>9.0281837972332859</c:v>
                </c:pt>
                <c:pt idx="11306">
                  <c:v>9.0287391429915544</c:v>
                </c:pt>
                <c:pt idx="11307">
                  <c:v>9.029294488749823</c:v>
                </c:pt>
                <c:pt idx="11308">
                  <c:v>9.0298498345080915</c:v>
                </c:pt>
                <c:pt idx="11309">
                  <c:v>9.0304051802663601</c:v>
                </c:pt>
                <c:pt idx="11310">
                  <c:v>9.0309605260246286</c:v>
                </c:pt>
                <c:pt idx="11311">
                  <c:v>9.0315158717828972</c:v>
                </c:pt>
                <c:pt idx="11312">
                  <c:v>9.0320712175411657</c:v>
                </c:pt>
                <c:pt idx="11313">
                  <c:v>9.0326265632994343</c:v>
                </c:pt>
                <c:pt idx="11314">
                  <c:v>9.0331819090577028</c:v>
                </c:pt>
                <c:pt idx="11315">
                  <c:v>9.0337372548159713</c:v>
                </c:pt>
                <c:pt idx="11316">
                  <c:v>9.0342926005742399</c:v>
                </c:pt>
                <c:pt idx="11317">
                  <c:v>9.0348479463325084</c:v>
                </c:pt>
                <c:pt idx="11318">
                  <c:v>9.035403292090777</c:v>
                </c:pt>
                <c:pt idx="11319">
                  <c:v>9.0359586378490455</c:v>
                </c:pt>
                <c:pt idx="11320">
                  <c:v>9.0365139836073141</c:v>
                </c:pt>
                <c:pt idx="11321">
                  <c:v>9.0370693293655826</c:v>
                </c:pt>
                <c:pt idx="11322">
                  <c:v>9.0376246751238511</c:v>
                </c:pt>
                <c:pt idx="11323">
                  <c:v>9.0381800208821197</c:v>
                </c:pt>
                <c:pt idx="11324">
                  <c:v>9.0387353666403882</c:v>
                </c:pt>
                <c:pt idx="11325">
                  <c:v>9.0392907123986568</c:v>
                </c:pt>
                <c:pt idx="11326">
                  <c:v>9.0398460581569253</c:v>
                </c:pt>
                <c:pt idx="11327">
                  <c:v>9.0404014039151939</c:v>
                </c:pt>
                <c:pt idx="11328">
                  <c:v>9.0409567496734624</c:v>
                </c:pt>
                <c:pt idx="11329">
                  <c:v>9.041512095431731</c:v>
                </c:pt>
                <c:pt idx="11330">
                  <c:v>9.0420674411899995</c:v>
                </c:pt>
                <c:pt idx="11331">
                  <c:v>9.042622786948268</c:v>
                </c:pt>
                <c:pt idx="11332">
                  <c:v>9.0431781327065366</c:v>
                </c:pt>
                <c:pt idx="11333">
                  <c:v>9.0437334784648051</c:v>
                </c:pt>
                <c:pt idx="11334">
                  <c:v>9.0442888242230737</c:v>
                </c:pt>
                <c:pt idx="11335">
                  <c:v>9.0448441699813422</c:v>
                </c:pt>
                <c:pt idx="11336">
                  <c:v>9.0453995157396108</c:v>
                </c:pt>
                <c:pt idx="11337">
                  <c:v>9.0459548614978793</c:v>
                </c:pt>
                <c:pt idx="11338">
                  <c:v>9.0465102072561479</c:v>
                </c:pt>
                <c:pt idx="11339">
                  <c:v>9.0470655530144164</c:v>
                </c:pt>
                <c:pt idx="11340">
                  <c:v>9.0476208987726849</c:v>
                </c:pt>
                <c:pt idx="11341">
                  <c:v>9.0481762445309535</c:v>
                </c:pt>
                <c:pt idx="11342">
                  <c:v>9.048731590289222</c:v>
                </c:pt>
                <c:pt idx="11343">
                  <c:v>9.0492869360474906</c:v>
                </c:pt>
                <c:pt idx="11344">
                  <c:v>9.0498422818057591</c:v>
                </c:pt>
                <c:pt idx="11345">
                  <c:v>9.0503976275640277</c:v>
                </c:pt>
                <c:pt idx="11346">
                  <c:v>9.0509529733222962</c:v>
                </c:pt>
                <c:pt idx="11347">
                  <c:v>9.0515083190805647</c:v>
                </c:pt>
                <c:pt idx="11348">
                  <c:v>9.0520636648388333</c:v>
                </c:pt>
                <c:pt idx="11349">
                  <c:v>9.0526190105971018</c:v>
                </c:pt>
                <c:pt idx="11350">
                  <c:v>9.0531743563553704</c:v>
                </c:pt>
                <c:pt idx="11351">
                  <c:v>9.0537297021136389</c:v>
                </c:pt>
                <c:pt idx="11352">
                  <c:v>9.0542850478719075</c:v>
                </c:pt>
                <c:pt idx="11353">
                  <c:v>9.054840393630176</c:v>
                </c:pt>
                <c:pt idx="11354">
                  <c:v>9.0553957393884446</c:v>
                </c:pt>
                <c:pt idx="11355">
                  <c:v>9.0559510851467131</c:v>
                </c:pt>
                <c:pt idx="11356">
                  <c:v>9.0565064309049816</c:v>
                </c:pt>
                <c:pt idx="11357">
                  <c:v>9.0570617766632502</c:v>
                </c:pt>
                <c:pt idx="11358">
                  <c:v>9.0576171224215187</c:v>
                </c:pt>
                <c:pt idx="11359">
                  <c:v>9.0581724681797873</c:v>
                </c:pt>
                <c:pt idx="11360">
                  <c:v>9.0587278139380558</c:v>
                </c:pt>
                <c:pt idx="11361">
                  <c:v>9.0592831596963244</c:v>
                </c:pt>
                <c:pt idx="11362">
                  <c:v>9.0598385054545929</c:v>
                </c:pt>
                <c:pt idx="11363">
                  <c:v>9.0603938512128614</c:v>
                </c:pt>
                <c:pt idx="11364">
                  <c:v>9.06094919697113</c:v>
                </c:pt>
                <c:pt idx="11365">
                  <c:v>9.0615045427293985</c:v>
                </c:pt>
                <c:pt idx="11366">
                  <c:v>9.0620598884876671</c:v>
                </c:pt>
                <c:pt idx="11367">
                  <c:v>9.0626152342459356</c:v>
                </c:pt>
                <c:pt idx="11368">
                  <c:v>9.0631705800042042</c:v>
                </c:pt>
                <c:pt idx="11369">
                  <c:v>9.0637259257624727</c:v>
                </c:pt>
                <c:pt idx="11370">
                  <c:v>9.0642812715207413</c:v>
                </c:pt>
                <c:pt idx="11371">
                  <c:v>9.0648366172790098</c:v>
                </c:pt>
                <c:pt idx="11372">
                  <c:v>9.0653919630372783</c:v>
                </c:pt>
                <c:pt idx="11373">
                  <c:v>9.0659473087955469</c:v>
                </c:pt>
                <c:pt idx="11374">
                  <c:v>9.0665026545538154</c:v>
                </c:pt>
                <c:pt idx="11375">
                  <c:v>9.067058000312084</c:v>
                </c:pt>
                <c:pt idx="11376">
                  <c:v>9.0676133460703525</c:v>
                </c:pt>
                <c:pt idx="11377">
                  <c:v>9.0681686918286211</c:v>
                </c:pt>
                <c:pt idx="11378">
                  <c:v>9.0687240375868896</c:v>
                </c:pt>
                <c:pt idx="11379">
                  <c:v>9.0692793833451582</c:v>
                </c:pt>
                <c:pt idx="11380">
                  <c:v>9.0698347291034267</c:v>
                </c:pt>
                <c:pt idx="11381">
                  <c:v>9.0703900748616952</c:v>
                </c:pt>
                <c:pt idx="11382">
                  <c:v>9.0709454206199638</c:v>
                </c:pt>
                <c:pt idx="11383">
                  <c:v>9.0715007663782323</c:v>
                </c:pt>
                <c:pt idx="11384">
                  <c:v>9.0720561121365009</c:v>
                </c:pt>
                <c:pt idx="11385">
                  <c:v>9.0726114578947694</c:v>
                </c:pt>
                <c:pt idx="11386">
                  <c:v>9.073166803653038</c:v>
                </c:pt>
                <c:pt idx="11387">
                  <c:v>9.0737221494113065</c:v>
                </c:pt>
                <c:pt idx="11388">
                  <c:v>9.074277495169575</c:v>
                </c:pt>
                <c:pt idx="11389">
                  <c:v>9.0748328409278436</c:v>
                </c:pt>
                <c:pt idx="11390">
                  <c:v>9.0753881866861121</c:v>
                </c:pt>
                <c:pt idx="11391">
                  <c:v>9.0759435324443807</c:v>
                </c:pt>
                <c:pt idx="11392">
                  <c:v>9.0764988782026492</c:v>
                </c:pt>
                <c:pt idx="11393">
                  <c:v>9.0770542239609178</c:v>
                </c:pt>
                <c:pt idx="11394">
                  <c:v>9.0776095697191863</c:v>
                </c:pt>
                <c:pt idx="11395">
                  <c:v>9.0781649154774549</c:v>
                </c:pt>
                <c:pt idx="11396">
                  <c:v>9.0787202612357234</c:v>
                </c:pt>
                <c:pt idx="11397">
                  <c:v>9.0792756069939919</c:v>
                </c:pt>
                <c:pt idx="11398">
                  <c:v>9.0798309527522605</c:v>
                </c:pt>
                <c:pt idx="11399">
                  <c:v>9.080386298510529</c:v>
                </c:pt>
                <c:pt idx="11400">
                  <c:v>9.0809416442687976</c:v>
                </c:pt>
                <c:pt idx="11401">
                  <c:v>9.0814969900270661</c:v>
                </c:pt>
                <c:pt idx="11402">
                  <c:v>9.0820523357853347</c:v>
                </c:pt>
                <c:pt idx="11403">
                  <c:v>9.0826076815436032</c:v>
                </c:pt>
                <c:pt idx="11404">
                  <c:v>9.0831630273018718</c:v>
                </c:pt>
                <c:pt idx="11405">
                  <c:v>9.0837183730601403</c:v>
                </c:pt>
                <c:pt idx="11406">
                  <c:v>9.0842737188184088</c:v>
                </c:pt>
                <c:pt idx="11407">
                  <c:v>9.0848290645766774</c:v>
                </c:pt>
                <c:pt idx="11408">
                  <c:v>9.0853844103349459</c:v>
                </c:pt>
                <c:pt idx="11409">
                  <c:v>9.0859397560932145</c:v>
                </c:pt>
                <c:pt idx="11410">
                  <c:v>9.086495101851483</c:v>
                </c:pt>
                <c:pt idx="11411">
                  <c:v>9.0870504476097516</c:v>
                </c:pt>
                <c:pt idx="11412">
                  <c:v>9.0876057933680201</c:v>
                </c:pt>
                <c:pt idx="11413">
                  <c:v>9.0881611391262886</c:v>
                </c:pt>
                <c:pt idx="11414">
                  <c:v>9.0887164848845572</c:v>
                </c:pt>
                <c:pt idx="11415">
                  <c:v>9.0892718306428257</c:v>
                </c:pt>
                <c:pt idx="11416">
                  <c:v>9.0898271764010943</c:v>
                </c:pt>
                <c:pt idx="11417">
                  <c:v>9.0903825221593628</c:v>
                </c:pt>
                <c:pt idx="11418">
                  <c:v>9.0909378679176314</c:v>
                </c:pt>
                <c:pt idx="11419">
                  <c:v>9.0914932136758999</c:v>
                </c:pt>
                <c:pt idx="11420">
                  <c:v>9.0920485594341685</c:v>
                </c:pt>
                <c:pt idx="11421">
                  <c:v>9.092603905192437</c:v>
                </c:pt>
                <c:pt idx="11422">
                  <c:v>9.0931592509507055</c:v>
                </c:pt>
                <c:pt idx="11423">
                  <c:v>9.0937145967089741</c:v>
                </c:pt>
                <c:pt idx="11424">
                  <c:v>9.0942699424672426</c:v>
                </c:pt>
                <c:pt idx="11425">
                  <c:v>9.0948252882255112</c:v>
                </c:pt>
                <c:pt idx="11426">
                  <c:v>9.0953806339837797</c:v>
                </c:pt>
                <c:pt idx="11427">
                  <c:v>9.0959359797420483</c:v>
                </c:pt>
                <c:pt idx="11428">
                  <c:v>9.0964913255003168</c:v>
                </c:pt>
                <c:pt idx="11429">
                  <c:v>9.0970466712585853</c:v>
                </c:pt>
                <c:pt idx="11430">
                  <c:v>9.0976020170168539</c:v>
                </c:pt>
                <c:pt idx="11431">
                  <c:v>9.0981573627751224</c:v>
                </c:pt>
                <c:pt idx="11432">
                  <c:v>9.098712708533391</c:v>
                </c:pt>
                <c:pt idx="11433">
                  <c:v>9.0992680542916595</c:v>
                </c:pt>
                <c:pt idx="11434">
                  <c:v>9.0998234000499281</c:v>
                </c:pt>
                <c:pt idx="11435">
                  <c:v>9.1003787458081966</c:v>
                </c:pt>
                <c:pt idx="11436">
                  <c:v>9.1009340915664652</c:v>
                </c:pt>
                <c:pt idx="11437">
                  <c:v>9.1014894373247337</c:v>
                </c:pt>
                <c:pt idx="11438">
                  <c:v>9.1020447830830022</c:v>
                </c:pt>
                <c:pt idx="11439">
                  <c:v>9.1026001288412708</c:v>
                </c:pt>
                <c:pt idx="11440">
                  <c:v>9.1031554745995393</c:v>
                </c:pt>
                <c:pt idx="11441">
                  <c:v>9.1037108203578079</c:v>
                </c:pt>
                <c:pt idx="11442">
                  <c:v>9.1042661661160764</c:v>
                </c:pt>
                <c:pt idx="11443">
                  <c:v>9.104821511874345</c:v>
                </c:pt>
                <c:pt idx="11444">
                  <c:v>9.1053768576326135</c:v>
                </c:pt>
                <c:pt idx="11445">
                  <c:v>9.1059322033908821</c:v>
                </c:pt>
                <c:pt idx="11446">
                  <c:v>9.1064875491491506</c:v>
                </c:pt>
                <c:pt idx="11447">
                  <c:v>9.1070428949074191</c:v>
                </c:pt>
                <c:pt idx="11448">
                  <c:v>9.1075982406656877</c:v>
                </c:pt>
                <c:pt idx="11449">
                  <c:v>9.1081535864239562</c:v>
                </c:pt>
                <c:pt idx="11450">
                  <c:v>9.1087089321822248</c:v>
                </c:pt>
                <c:pt idx="11451">
                  <c:v>9.1092642779404933</c:v>
                </c:pt>
                <c:pt idx="11452">
                  <c:v>9.1098196236987619</c:v>
                </c:pt>
                <c:pt idx="11453">
                  <c:v>9.1103749694570304</c:v>
                </c:pt>
                <c:pt idx="11454">
                  <c:v>9.1109303152152989</c:v>
                </c:pt>
                <c:pt idx="11455">
                  <c:v>9.1114856609735675</c:v>
                </c:pt>
                <c:pt idx="11456">
                  <c:v>9.112041006731836</c:v>
                </c:pt>
                <c:pt idx="11457">
                  <c:v>9.1125963524901046</c:v>
                </c:pt>
                <c:pt idx="11458">
                  <c:v>9.1131516982483731</c:v>
                </c:pt>
                <c:pt idx="11459">
                  <c:v>9.1137070440066417</c:v>
                </c:pt>
                <c:pt idx="11460">
                  <c:v>9.1142623897649102</c:v>
                </c:pt>
                <c:pt idx="11461">
                  <c:v>9.1148177355231788</c:v>
                </c:pt>
                <c:pt idx="11462">
                  <c:v>9.1153730812814473</c:v>
                </c:pt>
                <c:pt idx="11463">
                  <c:v>9.1159284270397158</c:v>
                </c:pt>
                <c:pt idx="11464">
                  <c:v>9.1164837727979844</c:v>
                </c:pt>
                <c:pt idx="11465">
                  <c:v>9.1170391185562529</c:v>
                </c:pt>
                <c:pt idx="11466">
                  <c:v>9.1175944643145215</c:v>
                </c:pt>
                <c:pt idx="11467">
                  <c:v>9.11814981007279</c:v>
                </c:pt>
                <c:pt idx="11468">
                  <c:v>9.1187051558310586</c:v>
                </c:pt>
                <c:pt idx="11469">
                  <c:v>9.1192605015893271</c:v>
                </c:pt>
                <c:pt idx="11470">
                  <c:v>9.1198158473475956</c:v>
                </c:pt>
                <c:pt idx="11471">
                  <c:v>9.1203711931058642</c:v>
                </c:pt>
                <c:pt idx="11472">
                  <c:v>9.1209265388641327</c:v>
                </c:pt>
                <c:pt idx="11473">
                  <c:v>9.1214818846224013</c:v>
                </c:pt>
                <c:pt idx="11474">
                  <c:v>9.1220372303806698</c:v>
                </c:pt>
                <c:pt idx="11475">
                  <c:v>9.1225925761389384</c:v>
                </c:pt>
                <c:pt idx="11476">
                  <c:v>9.1231479218972069</c:v>
                </c:pt>
                <c:pt idx="11477">
                  <c:v>9.1237032676554755</c:v>
                </c:pt>
                <c:pt idx="11478">
                  <c:v>9.124258613413744</c:v>
                </c:pt>
                <c:pt idx="11479">
                  <c:v>9.1248139591720125</c:v>
                </c:pt>
                <c:pt idx="11480">
                  <c:v>9.1253693049302811</c:v>
                </c:pt>
                <c:pt idx="11481">
                  <c:v>9.1259246506885496</c:v>
                </c:pt>
                <c:pt idx="11482">
                  <c:v>9.1264799964468182</c:v>
                </c:pt>
                <c:pt idx="11483">
                  <c:v>9.1270353422050867</c:v>
                </c:pt>
                <c:pt idx="11484">
                  <c:v>9.1275906879633553</c:v>
                </c:pt>
                <c:pt idx="11485">
                  <c:v>9.1281460337216238</c:v>
                </c:pt>
                <c:pt idx="11486">
                  <c:v>9.1287013794798924</c:v>
                </c:pt>
                <c:pt idx="11487">
                  <c:v>9.1292567252381609</c:v>
                </c:pt>
                <c:pt idx="11488">
                  <c:v>9.1298120709964294</c:v>
                </c:pt>
                <c:pt idx="11489">
                  <c:v>9.130367416754698</c:v>
                </c:pt>
                <c:pt idx="11490">
                  <c:v>9.1309227625129665</c:v>
                </c:pt>
                <c:pt idx="11491">
                  <c:v>9.1314781082712351</c:v>
                </c:pt>
                <c:pt idx="11492">
                  <c:v>9.1320334540295036</c:v>
                </c:pt>
                <c:pt idx="11493">
                  <c:v>9.1325887997877722</c:v>
                </c:pt>
                <c:pt idx="11494">
                  <c:v>9.1331441455460407</c:v>
                </c:pt>
                <c:pt idx="11495">
                  <c:v>9.1336994913043092</c:v>
                </c:pt>
                <c:pt idx="11496">
                  <c:v>9.1342548370625778</c:v>
                </c:pt>
                <c:pt idx="11497">
                  <c:v>9.1348101828208463</c:v>
                </c:pt>
                <c:pt idx="11498">
                  <c:v>9.1353655285791149</c:v>
                </c:pt>
                <c:pt idx="11499">
                  <c:v>9.1359208743373834</c:v>
                </c:pt>
                <c:pt idx="11500">
                  <c:v>9.136476220095652</c:v>
                </c:pt>
                <c:pt idx="11501">
                  <c:v>9.1370315658539205</c:v>
                </c:pt>
                <c:pt idx="11502">
                  <c:v>9.1375869116121891</c:v>
                </c:pt>
                <c:pt idx="11503">
                  <c:v>9.1381422573704576</c:v>
                </c:pt>
                <c:pt idx="11504">
                  <c:v>9.1386976031287261</c:v>
                </c:pt>
                <c:pt idx="11505">
                  <c:v>9.1392529488869947</c:v>
                </c:pt>
                <c:pt idx="11506">
                  <c:v>9.1398082946452632</c:v>
                </c:pt>
                <c:pt idx="11507">
                  <c:v>9.1403636404035318</c:v>
                </c:pt>
                <c:pt idx="11508">
                  <c:v>9.1409189861618003</c:v>
                </c:pt>
                <c:pt idx="11509">
                  <c:v>9.1414743319200689</c:v>
                </c:pt>
                <c:pt idx="11510">
                  <c:v>9.1420296776783374</c:v>
                </c:pt>
                <c:pt idx="11511">
                  <c:v>9.142585023436606</c:v>
                </c:pt>
                <c:pt idx="11512">
                  <c:v>9.1431403691948745</c:v>
                </c:pt>
                <c:pt idx="11513">
                  <c:v>9.143695714953143</c:v>
                </c:pt>
                <c:pt idx="11514">
                  <c:v>9.1442510607114116</c:v>
                </c:pt>
                <c:pt idx="11515">
                  <c:v>9.1448064064696801</c:v>
                </c:pt>
                <c:pt idx="11516">
                  <c:v>9.1453617522279487</c:v>
                </c:pt>
                <c:pt idx="11517">
                  <c:v>9.1459170979862172</c:v>
                </c:pt>
                <c:pt idx="11518">
                  <c:v>9.1464724437444858</c:v>
                </c:pt>
                <c:pt idx="11519">
                  <c:v>9.1470277895027543</c:v>
                </c:pt>
                <c:pt idx="11520">
                  <c:v>9.1475831352610228</c:v>
                </c:pt>
                <c:pt idx="11521">
                  <c:v>9.1481384810192914</c:v>
                </c:pt>
                <c:pt idx="11522">
                  <c:v>9.1486938267775599</c:v>
                </c:pt>
                <c:pt idx="11523">
                  <c:v>9.1492491725358285</c:v>
                </c:pt>
                <c:pt idx="11524">
                  <c:v>9.149804518294097</c:v>
                </c:pt>
                <c:pt idx="11525">
                  <c:v>9.1503598640523656</c:v>
                </c:pt>
                <c:pt idx="11526">
                  <c:v>9.1509152098106341</c:v>
                </c:pt>
                <c:pt idx="11527">
                  <c:v>9.1514705555689027</c:v>
                </c:pt>
                <c:pt idx="11528">
                  <c:v>9.1520259013271712</c:v>
                </c:pt>
                <c:pt idx="11529">
                  <c:v>9.1525812470854397</c:v>
                </c:pt>
                <c:pt idx="11530">
                  <c:v>9.1531365928437083</c:v>
                </c:pt>
                <c:pt idx="11531">
                  <c:v>9.1536919386019768</c:v>
                </c:pt>
                <c:pt idx="11532">
                  <c:v>9.1542472843602454</c:v>
                </c:pt>
                <c:pt idx="11533">
                  <c:v>9.1548026301185139</c:v>
                </c:pt>
                <c:pt idx="11534">
                  <c:v>9.1553579758767825</c:v>
                </c:pt>
                <c:pt idx="11535">
                  <c:v>9.155913321635051</c:v>
                </c:pt>
                <c:pt idx="11536">
                  <c:v>9.1564686673933195</c:v>
                </c:pt>
                <c:pt idx="11537">
                  <c:v>9.1570240131515881</c:v>
                </c:pt>
                <c:pt idx="11538">
                  <c:v>9.1575793589098566</c:v>
                </c:pt>
                <c:pt idx="11539">
                  <c:v>9.1581347046681252</c:v>
                </c:pt>
                <c:pt idx="11540">
                  <c:v>9.1586900504263937</c:v>
                </c:pt>
                <c:pt idx="11541">
                  <c:v>9.1592453961846623</c:v>
                </c:pt>
                <c:pt idx="11542">
                  <c:v>9.1598007419429308</c:v>
                </c:pt>
                <c:pt idx="11543">
                  <c:v>9.1603560877011994</c:v>
                </c:pt>
                <c:pt idx="11544">
                  <c:v>9.1609114334594679</c:v>
                </c:pt>
                <c:pt idx="11545">
                  <c:v>9.1614667792177364</c:v>
                </c:pt>
                <c:pt idx="11546">
                  <c:v>9.162022124976005</c:v>
                </c:pt>
                <c:pt idx="11547">
                  <c:v>9.1625774707342735</c:v>
                </c:pt>
                <c:pt idx="11548">
                  <c:v>9.1631328164925421</c:v>
                </c:pt>
                <c:pt idx="11549">
                  <c:v>9.1636881622508106</c:v>
                </c:pt>
                <c:pt idx="11550">
                  <c:v>9.1642435080090792</c:v>
                </c:pt>
                <c:pt idx="11551">
                  <c:v>9.1647988537673477</c:v>
                </c:pt>
                <c:pt idx="11552">
                  <c:v>9.1653541995256163</c:v>
                </c:pt>
                <c:pt idx="11553">
                  <c:v>9.1659095452838848</c:v>
                </c:pt>
                <c:pt idx="11554">
                  <c:v>9.1664648910421533</c:v>
                </c:pt>
                <c:pt idx="11555">
                  <c:v>9.1670202368004219</c:v>
                </c:pt>
                <c:pt idx="11556">
                  <c:v>9.1675755825586904</c:v>
                </c:pt>
                <c:pt idx="11557">
                  <c:v>9.168130928316959</c:v>
                </c:pt>
                <c:pt idx="11558">
                  <c:v>9.1686862740752275</c:v>
                </c:pt>
                <c:pt idx="11559">
                  <c:v>9.1692416198334961</c:v>
                </c:pt>
                <c:pt idx="11560">
                  <c:v>9.1697969655917646</c:v>
                </c:pt>
                <c:pt idx="11561">
                  <c:v>9.1703523113500331</c:v>
                </c:pt>
                <c:pt idx="11562">
                  <c:v>9.1709076571083017</c:v>
                </c:pt>
                <c:pt idx="11563">
                  <c:v>9.1714630028665702</c:v>
                </c:pt>
                <c:pt idx="11564">
                  <c:v>9.1720183486248388</c:v>
                </c:pt>
                <c:pt idx="11565">
                  <c:v>9.1725736943831073</c:v>
                </c:pt>
                <c:pt idx="11566">
                  <c:v>9.1731290401413759</c:v>
                </c:pt>
                <c:pt idx="11567">
                  <c:v>9.1736843858996444</c:v>
                </c:pt>
                <c:pt idx="11568">
                  <c:v>9.174239731657913</c:v>
                </c:pt>
                <c:pt idx="11569">
                  <c:v>9.1747950774161815</c:v>
                </c:pt>
                <c:pt idx="11570">
                  <c:v>9.17535042317445</c:v>
                </c:pt>
                <c:pt idx="11571">
                  <c:v>9.1759057689327186</c:v>
                </c:pt>
                <c:pt idx="11572">
                  <c:v>9.1764611146909871</c:v>
                </c:pt>
                <c:pt idx="11573">
                  <c:v>9.1770164604492557</c:v>
                </c:pt>
                <c:pt idx="11574">
                  <c:v>9.1775718062075242</c:v>
                </c:pt>
                <c:pt idx="11575">
                  <c:v>9.1781271519657928</c:v>
                </c:pt>
                <c:pt idx="11576">
                  <c:v>9.1786824977240613</c:v>
                </c:pt>
                <c:pt idx="11577">
                  <c:v>9.1792378434823299</c:v>
                </c:pt>
                <c:pt idx="11578">
                  <c:v>9.1797931892405984</c:v>
                </c:pt>
                <c:pt idx="11579">
                  <c:v>9.1803485349988669</c:v>
                </c:pt>
                <c:pt idx="11580">
                  <c:v>9.1809038807571355</c:v>
                </c:pt>
                <c:pt idx="11581">
                  <c:v>9.181459226515404</c:v>
                </c:pt>
                <c:pt idx="11582">
                  <c:v>9.1820145722736726</c:v>
                </c:pt>
                <c:pt idx="11583">
                  <c:v>9.1825699180319411</c:v>
                </c:pt>
                <c:pt idx="11584">
                  <c:v>9.1831252637902097</c:v>
                </c:pt>
                <c:pt idx="11585">
                  <c:v>9.1836806095484782</c:v>
                </c:pt>
                <c:pt idx="11586">
                  <c:v>9.1842359553067467</c:v>
                </c:pt>
                <c:pt idx="11587">
                  <c:v>9.1847913010650153</c:v>
                </c:pt>
                <c:pt idx="11588">
                  <c:v>9.1853466468232838</c:v>
                </c:pt>
                <c:pt idx="11589">
                  <c:v>9.1859019925815524</c:v>
                </c:pt>
                <c:pt idx="11590">
                  <c:v>9.1864573383398209</c:v>
                </c:pt>
                <c:pt idx="11591">
                  <c:v>9.1870126840980895</c:v>
                </c:pt>
                <c:pt idx="11592">
                  <c:v>9.187568029856358</c:v>
                </c:pt>
                <c:pt idx="11593">
                  <c:v>9.1881233756146266</c:v>
                </c:pt>
                <c:pt idx="11594">
                  <c:v>9.1886787213728951</c:v>
                </c:pt>
                <c:pt idx="11595">
                  <c:v>9.1892340671311636</c:v>
                </c:pt>
                <c:pt idx="11596">
                  <c:v>9.1897894128894322</c:v>
                </c:pt>
                <c:pt idx="11597">
                  <c:v>9.1903447586477007</c:v>
                </c:pt>
                <c:pt idx="11598">
                  <c:v>9.1909001044059693</c:v>
                </c:pt>
                <c:pt idx="11599">
                  <c:v>9.1914554501642378</c:v>
                </c:pt>
                <c:pt idx="11600">
                  <c:v>9.1920107959225064</c:v>
                </c:pt>
                <c:pt idx="11601">
                  <c:v>9.1925661416807749</c:v>
                </c:pt>
                <c:pt idx="11602">
                  <c:v>9.1931214874390434</c:v>
                </c:pt>
                <c:pt idx="11603">
                  <c:v>9.193676833197312</c:v>
                </c:pt>
                <c:pt idx="11604">
                  <c:v>9.1942321789555805</c:v>
                </c:pt>
                <c:pt idx="11605">
                  <c:v>9.1947875247138491</c:v>
                </c:pt>
                <c:pt idx="11606">
                  <c:v>9.1953428704721176</c:v>
                </c:pt>
                <c:pt idx="11607">
                  <c:v>9.1958982162303862</c:v>
                </c:pt>
                <c:pt idx="11608">
                  <c:v>9.1964535619886547</c:v>
                </c:pt>
                <c:pt idx="11609">
                  <c:v>9.1970089077469233</c:v>
                </c:pt>
                <c:pt idx="11610">
                  <c:v>9.1975642535051918</c:v>
                </c:pt>
                <c:pt idx="11611">
                  <c:v>9.1981195992634603</c:v>
                </c:pt>
                <c:pt idx="11612">
                  <c:v>9.1986749450217289</c:v>
                </c:pt>
                <c:pt idx="11613">
                  <c:v>9.1992302907799974</c:v>
                </c:pt>
                <c:pt idx="11614">
                  <c:v>9.199785636538266</c:v>
                </c:pt>
                <c:pt idx="11615">
                  <c:v>9.2003409822965345</c:v>
                </c:pt>
                <c:pt idx="11616">
                  <c:v>9.2008963280548031</c:v>
                </c:pt>
                <c:pt idx="11617">
                  <c:v>9.2014516738130716</c:v>
                </c:pt>
                <c:pt idx="11618">
                  <c:v>9.2020070195713402</c:v>
                </c:pt>
                <c:pt idx="11619">
                  <c:v>9.2025623653296087</c:v>
                </c:pt>
                <c:pt idx="11620">
                  <c:v>9.2031177110878772</c:v>
                </c:pt>
                <c:pt idx="11621">
                  <c:v>9.2036730568461458</c:v>
                </c:pt>
                <c:pt idx="11622">
                  <c:v>9.2042284026044143</c:v>
                </c:pt>
                <c:pt idx="11623">
                  <c:v>9.2047837483626829</c:v>
                </c:pt>
                <c:pt idx="11624">
                  <c:v>9.2053390941209514</c:v>
                </c:pt>
                <c:pt idx="11625">
                  <c:v>9.20589443987922</c:v>
                </c:pt>
                <c:pt idx="11626">
                  <c:v>9.2064497856374885</c:v>
                </c:pt>
                <c:pt idx="11627">
                  <c:v>9.207005131395757</c:v>
                </c:pt>
                <c:pt idx="11628">
                  <c:v>9.2075604771540256</c:v>
                </c:pt>
                <c:pt idx="11629">
                  <c:v>9.2081158229122941</c:v>
                </c:pt>
                <c:pt idx="11630">
                  <c:v>9.2086711686705627</c:v>
                </c:pt>
                <c:pt idx="11631">
                  <c:v>9.2092265144288312</c:v>
                </c:pt>
                <c:pt idx="11632">
                  <c:v>9.2097818601870998</c:v>
                </c:pt>
                <c:pt idx="11633">
                  <c:v>9.2103372059453683</c:v>
                </c:pt>
                <c:pt idx="11634">
                  <c:v>9.2108925517036369</c:v>
                </c:pt>
                <c:pt idx="11635">
                  <c:v>9.2114478974619054</c:v>
                </c:pt>
                <c:pt idx="11636">
                  <c:v>9.2120032432201739</c:v>
                </c:pt>
                <c:pt idx="11637">
                  <c:v>9.2125585889784425</c:v>
                </c:pt>
                <c:pt idx="11638">
                  <c:v>9.213113934736711</c:v>
                </c:pt>
                <c:pt idx="11639">
                  <c:v>9.2136692804949796</c:v>
                </c:pt>
                <c:pt idx="11640">
                  <c:v>9.2142246262532481</c:v>
                </c:pt>
                <c:pt idx="11641">
                  <c:v>9.2147799720115167</c:v>
                </c:pt>
                <c:pt idx="11642">
                  <c:v>9.2153353177697852</c:v>
                </c:pt>
                <c:pt idx="11643">
                  <c:v>9.2158906635280538</c:v>
                </c:pt>
                <c:pt idx="11644">
                  <c:v>9.2164460092863223</c:v>
                </c:pt>
                <c:pt idx="11645">
                  <c:v>9.2170013550445908</c:v>
                </c:pt>
                <c:pt idx="11646">
                  <c:v>9.2175567008028594</c:v>
                </c:pt>
                <c:pt idx="11647">
                  <c:v>9.2181120465611279</c:v>
                </c:pt>
                <c:pt idx="11648">
                  <c:v>9.2186673923193965</c:v>
                </c:pt>
                <c:pt idx="11649">
                  <c:v>9.219222738077665</c:v>
                </c:pt>
                <c:pt idx="11650">
                  <c:v>9.2197780838359336</c:v>
                </c:pt>
                <c:pt idx="11651">
                  <c:v>9.2203334295942021</c:v>
                </c:pt>
                <c:pt idx="11652">
                  <c:v>9.2208887753524706</c:v>
                </c:pt>
                <c:pt idx="11653">
                  <c:v>9.2214441211107392</c:v>
                </c:pt>
                <c:pt idx="11654">
                  <c:v>9.2219994668690077</c:v>
                </c:pt>
                <c:pt idx="11655">
                  <c:v>9.2225548126272763</c:v>
                </c:pt>
                <c:pt idx="11656">
                  <c:v>9.2231101583855448</c:v>
                </c:pt>
                <c:pt idx="11657">
                  <c:v>9.2236655041438134</c:v>
                </c:pt>
                <c:pt idx="11658">
                  <c:v>9.2242208499020819</c:v>
                </c:pt>
                <c:pt idx="11659">
                  <c:v>9.2247761956603505</c:v>
                </c:pt>
                <c:pt idx="11660">
                  <c:v>9.225331541418619</c:v>
                </c:pt>
                <c:pt idx="11661">
                  <c:v>9.2258868871768875</c:v>
                </c:pt>
                <c:pt idx="11662">
                  <c:v>9.2264422329351561</c:v>
                </c:pt>
                <c:pt idx="11663">
                  <c:v>9.2269975786934246</c:v>
                </c:pt>
                <c:pt idx="11664">
                  <c:v>9.2275529244516932</c:v>
                </c:pt>
                <c:pt idx="11665">
                  <c:v>9.2281082702099617</c:v>
                </c:pt>
                <c:pt idx="11666">
                  <c:v>9.2286636159682303</c:v>
                </c:pt>
                <c:pt idx="11667">
                  <c:v>9.2292189617264988</c:v>
                </c:pt>
                <c:pt idx="11668">
                  <c:v>9.2297743074847673</c:v>
                </c:pt>
                <c:pt idx="11669">
                  <c:v>9.2303296532430359</c:v>
                </c:pt>
                <c:pt idx="11670">
                  <c:v>9.2308849990013044</c:v>
                </c:pt>
                <c:pt idx="11671">
                  <c:v>9.231440344759573</c:v>
                </c:pt>
                <c:pt idx="11672">
                  <c:v>9.2319956905178415</c:v>
                </c:pt>
                <c:pt idx="11673">
                  <c:v>9.2325510362761101</c:v>
                </c:pt>
                <c:pt idx="11674">
                  <c:v>9.2331063820343786</c:v>
                </c:pt>
                <c:pt idx="11675">
                  <c:v>9.2336617277926472</c:v>
                </c:pt>
                <c:pt idx="11676">
                  <c:v>9.2342170735509157</c:v>
                </c:pt>
                <c:pt idx="11677">
                  <c:v>9.2347724193091842</c:v>
                </c:pt>
                <c:pt idx="11678">
                  <c:v>9.2353277650674528</c:v>
                </c:pt>
                <c:pt idx="11679">
                  <c:v>9.2358831108257213</c:v>
                </c:pt>
                <c:pt idx="11680">
                  <c:v>9.2364384565839899</c:v>
                </c:pt>
                <c:pt idx="11681">
                  <c:v>9.2369938023422584</c:v>
                </c:pt>
                <c:pt idx="11682">
                  <c:v>9.237549148100527</c:v>
                </c:pt>
                <c:pt idx="11683">
                  <c:v>9.2381044938587955</c:v>
                </c:pt>
                <c:pt idx="11684">
                  <c:v>9.2386598396170641</c:v>
                </c:pt>
                <c:pt idx="11685">
                  <c:v>9.2392151853753326</c:v>
                </c:pt>
                <c:pt idx="11686">
                  <c:v>9.2397705311336011</c:v>
                </c:pt>
                <c:pt idx="11687">
                  <c:v>9.2403258768918697</c:v>
                </c:pt>
                <c:pt idx="11688">
                  <c:v>9.2408812226501382</c:v>
                </c:pt>
                <c:pt idx="11689">
                  <c:v>9.2414365684084068</c:v>
                </c:pt>
                <c:pt idx="11690">
                  <c:v>9.2419919141666753</c:v>
                </c:pt>
                <c:pt idx="11691">
                  <c:v>9.2425472599249439</c:v>
                </c:pt>
                <c:pt idx="11692">
                  <c:v>9.2431026056832124</c:v>
                </c:pt>
                <c:pt idx="11693">
                  <c:v>9.2436579514414809</c:v>
                </c:pt>
                <c:pt idx="11694">
                  <c:v>9.2442132971997495</c:v>
                </c:pt>
                <c:pt idx="11695">
                  <c:v>9.244768642958018</c:v>
                </c:pt>
                <c:pt idx="11696">
                  <c:v>9.2453239887162866</c:v>
                </c:pt>
                <c:pt idx="11697">
                  <c:v>9.2458793344745551</c:v>
                </c:pt>
                <c:pt idx="11698">
                  <c:v>9.2464346802328237</c:v>
                </c:pt>
                <c:pt idx="11699">
                  <c:v>9.2469900259910922</c:v>
                </c:pt>
                <c:pt idx="11700">
                  <c:v>9.2475453717493608</c:v>
                </c:pt>
                <c:pt idx="11701">
                  <c:v>9.2481007175076293</c:v>
                </c:pt>
                <c:pt idx="11702">
                  <c:v>9.2486560632658978</c:v>
                </c:pt>
                <c:pt idx="11703">
                  <c:v>9.2492114090241664</c:v>
                </c:pt>
                <c:pt idx="11704">
                  <c:v>9.2497667547824349</c:v>
                </c:pt>
                <c:pt idx="11705">
                  <c:v>9.2503221005407035</c:v>
                </c:pt>
                <c:pt idx="11706">
                  <c:v>9.250877446298972</c:v>
                </c:pt>
                <c:pt idx="11707">
                  <c:v>9.2514327920572406</c:v>
                </c:pt>
                <c:pt idx="11708">
                  <c:v>9.2519881378155091</c:v>
                </c:pt>
                <c:pt idx="11709">
                  <c:v>9.2525434835737776</c:v>
                </c:pt>
                <c:pt idx="11710">
                  <c:v>9.2530988293320462</c:v>
                </c:pt>
                <c:pt idx="11711">
                  <c:v>9.2536541750903147</c:v>
                </c:pt>
                <c:pt idx="11712">
                  <c:v>9.2542095208485833</c:v>
                </c:pt>
                <c:pt idx="11713">
                  <c:v>9.2547648666068518</c:v>
                </c:pt>
                <c:pt idx="11714">
                  <c:v>9.2553202123651204</c:v>
                </c:pt>
                <c:pt idx="11715">
                  <c:v>9.2558755581233889</c:v>
                </c:pt>
                <c:pt idx="11716">
                  <c:v>9.2564309038816575</c:v>
                </c:pt>
                <c:pt idx="11717">
                  <c:v>9.256986249639926</c:v>
                </c:pt>
                <c:pt idx="11718">
                  <c:v>9.2575415953981945</c:v>
                </c:pt>
                <c:pt idx="11719">
                  <c:v>9.2580969411564631</c:v>
                </c:pt>
                <c:pt idx="11720">
                  <c:v>9.2586522869147316</c:v>
                </c:pt>
                <c:pt idx="11721">
                  <c:v>9.2592076326730002</c:v>
                </c:pt>
                <c:pt idx="11722">
                  <c:v>9.2597629784312687</c:v>
                </c:pt>
                <c:pt idx="11723">
                  <c:v>9.2603183241895373</c:v>
                </c:pt>
                <c:pt idx="11724">
                  <c:v>9.2608736699478058</c:v>
                </c:pt>
                <c:pt idx="11725">
                  <c:v>9.2614290157060744</c:v>
                </c:pt>
                <c:pt idx="11726">
                  <c:v>9.2619843614643429</c:v>
                </c:pt>
                <c:pt idx="11727">
                  <c:v>9.2625397072226114</c:v>
                </c:pt>
                <c:pt idx="11728">
                  <c:v>9.26309505298088</c:v>
                </c:pt>
                <c:pt idx="11729">
                  <c:v>9.2636503987391485</c:v>
                </c:pt>
                <c:pt idx="11730">
                  <c:v>9.2642057444974171</c:v>
                </c:pt>
                <c:pt idx="11731">
                  <c:v>9.2647610902556856</c:v>
                </c:pt>
                <c:pt idx="11732">
                  <c:v>9.2653164360139542</c:v>
                </c:pt>
                <c:pt idx="11733">
                  <c:v>9.2658717817722227</c:v>
                </c:pt>
                <c:pt idx="11734">
                  <c:v>9.2664271275304912</c:v>
                </c:pt>
                <c:pt idx="11735">
                  <c:v>9.2669824732887598</c:v>
                </c:pt>
                <c:pt idx="11736">
                  <c:v>9.2675378190470283</c:v>
                </c:pt>
                <c:pt idx="11737">
                  <c:v>9.2680931648052969</c:v>
                </c:pt>
                <c:pt idx="11738">
                  <c:v>9.2686485105635654</c:v>
                </c:pt>
                <c:pt idx="11739">
                  <c:v>9.269203856321834</c:v>
                </c:pt>
                <c:pt idx="11740">
                  <c:v>9.2697592020801025</c:v>
                </c:pt>
                <c:pt idx="11741">
                  <c:v>9.2703145478383711</c:v>
                </c:pt>
                <c:pt idx="11742">
                  <c:v>9.2708698935966396</c:v>
                </c:pt>
                <c:pt idx="11743">
                  <c:v>9.2714252393549081</c:v>
                </c:pt>
                <c:pt idx="11744">
                  <c:v>9.2719805851131767</c:v>
                </c:pt>
                <c:pt idx="11745">
                  <c:v>9.2725359308714452</c:v>
                </c:pt>
                <c:pt idx="11746">
                  <c:v>9.2730912766297138</c:v>
                </c:pt>
                <c:pt idx="11747">
                  <c:v>9.2736466223879823</c:v>
                </c:pt>
                <c:pt idx="11748">
                  <c:v>9.2742019681462509</c:v>
                </c:pt>
                <c:pt idx="11749">
                  <c:v>9.2747573139045194</c:v>
                </c:pt>
                <c:pt idx="11750">
                  <c:v>9.275312659662788</c:v>
                </c:pt>
                <c:pt idx="11751">
                  <c:v>9.2758680054210565</c:v>
                </c:pt>
                <c:pt idx="11752">
                  <c:v>9.276423351179325</c:v>
                </c:pt>
                <c:pt idx="11753">
                  <c:v>9.2769786969375936</c:v>
                </c:pt>
                <c:pt idx="11754">
                  <c:v>9.2775340426958621</c:v>
                </c:pt>
                <c:pt idx="11755">
                  <c:v>9.2780893884541307</c:v>
                </c:pt>
                <c:pt idx="11756">
                  <c:v>9.2786447342123992</c:v>
                </c:pt>
                <c:pt idx="11757">
                  <c:v>9.2792000799706678</c:v>
                </c:pt>
                <c:pt idx="11758">
                  <c:v>9.2797554257289363</c:v>
                </c:pt>
                <c:pt idx="11759">
                  <c:v>9.2803107714872048</c:v>
                </c:pt>
                <c:pt idx="11760">
                  <c:v>9.2808661172454734</c:v>
                </c:pt>
                <c:pt idx="11761">
                  <c:v>9.2814214630037419</c:v>
                </c:pt>
                <c:pt idx="11762">
                  <c:v>9.2819768087620105</c:v>
                </c:pt>
                <c:pt idx="11763">
                  <c:v>9.282532154520279</c:v>
                </c:pt>
                <c:pt idx="11764">
                  <c:v>9.2830875002785476</c:v>
                </c:pt>
                <c:pt idx="11765">
                  <c:v>9.2836428460368161</c:v>
                </c:pt>
                <c:pt idx="11766">
                  <c:v>9.2841981917950847</c:v>
                </c:pt>
                <c:pt idx="11767">
                  <c:v>9.2847535375533532</c:v>
                </c:pt>
                <c:pt idx="11768">
                  <c:v>9.2853088833116217</c:v>
                </c:pt>
                <c:pt idx="11769">
                  <c:v>9.2858642290698903</c:v>
                </c:pt>
                <c:pt idx="11770">
                  <c:v>9.2864195748281588</c:v>
                </c:pt>
                <c:pt idx="11771">
                  <c:v>9.2869749205864274</c:v>
                </c:pt>
                <c:pt idx="11772">
                  <c:v>9.2875302663446959</c:v>
                </c:pt>
                <c:pt idx="11773">
                  <c:v>9.2880856121029645</c:v>
                </c:pt>
                <c:pt idx="11774">
                  <c:v>9.288640957861233</c:v>
                </c:pt>
                <c:pt idx="11775">
                  <c:v>9.2891963036195015</c:v>
                </c:pt>
                <c:pt idx="11776">
                  <c:v>9.2897516493777701</c:v>
                </c:pt>
                <c:pt idx="11777">
                  <c:v>9.2903069951360386</c:v>
                </c:pt>
                <c:pt idx="11778">
                  <c:v>9.2908623408943072</c:v>
                </c:pt>
                <c:pt idx="11779">
                  <c:v>9.2914176866525757</c:v>
                </c:pt>
                <c:pt idx="11780">
                  <c:v>9.2919730324108443</c:v>
                </c:pt>
                <c:pt idx="11781">
                  <c:v>9.2925283781691128</c:v>
                </c:pt>
                <c:pt idx="11782">
                  <c:v>9.2930837239273814</c:v>
                </c:pt>
                <c:pt idx="11783">
                  <c:v>9.2936390696856499</c:v>
                </c:pt>
                <c:pt idx="11784">
                  <c:v>9.2941944154439184</c:v>
                </c:pt>
                <c:pt idx="11785">
                  <c:v>9.294749761202187</c:v>
                </c:pt>
                <c:pt idx="11786">
                  <c:v>9.2953051069604555</c:v>
                </c:pt>
                <c:pt idx="11787">
                  <c:v>9.2958604527187241</c:v>
                </c:pt>
                <c:pt idx="11788">
                  <c:v>9.2964157984769926</c:v>
                </c:pt>
                <c:pt idx="11789">
                  <c:v>9.2969711442352612</c:v>
                </c:pt>
                <c:pt idx="11790">
                  <c:v>9.2975264899935297</c:v>
                </c:pt>
                <c:pt idx="11791">
                  <c:v>9.2980818357517983</c:v>
                </c:pt>
                <c:pt idx="11792">
                  <c:v>9.2986371815100668</c:v>
                </c:pt>
                <c:pt idx="11793">
                  <c:v>9.2991925272683353</c:v>
                </c:pt>
                <c:pt idx="11794">
                  <c:v>9.2997478730266039</c:v>
                </c:pt>
                <c:pt idx="11795">
                  <c:v>9.3003032187848724</c:v>
                </c:pt>
                <c:pt idx="11796">
                  <c:v>9.300858564543141</c:v>
                </c:pt>
                <c:pt idx="11797">
                  <c:v>9.3014139103014095</c:v>
                </c:pt>
                <c:pt idx="11798">
                  <c:v>9.3019692560596781</c:v>
                </c:pt>
                <c:pt idx="11799">
                  <c:v>9.3025246018179466</c:v>
                </c:pt>
                <c:pt idx="11800">
                  <c:v>9.3030799475762151</c:v>
                </c:pt>
                <c:pt idx="11801">
                  <c:v>9.3036352933344837</c:v>
                </c:pt>
                <c:pt idx="11802">
                  <c:v>9.3041906390927522</c:v>
                </c:pt>
                <c:pt idx="11803">
                  <c:v>9.3047459848510208</c:v>
                </c:pt>
                <c:pt idx="11804">
                  <c:v>9.3053013306092893</c:v>
                </c:pt>
                <c:pt idx="11805">
                  <c:v>9.3058566763675579</c:v>
                </c:pt>
                <c:pt idx="11806">
                  <c:v>9.3064120221258264</c:v>
                </c:pt>
                <c:pt idx="11807">
                  <c:v>9.306967367884095</c:v>
                </c:pt>
                <c:pt idx="11808">
                  <c:v>9.3075227136423635</c:v>
                </c:pt>
                <c:pt idx="11809">
                  <c:v>9.308078059400632</c:v>
                </c:pt>
                <c:pt idx="11810">
                  <c:v>9.3086334051589006</c:v>
                </c:pt>
                <c:pt idx="11811">
                  <c:v>9.3091887509171691</c:v>
                </c:pt>
                <c:pt idx="11812">
                  <c:v>9.3097440966754377</c:v>
                </c:pt>
                <c:pt idx="11813">
                  <c:v>9.3102994424337062</c:v>
                </c:pt>
                <c:pt idx="11814">
                  <c:v>9.3108547881919748</c:v>
                </c:pt>
                <c:pt idx="11815">
                  <c:v>9.3114101339502433</c:v>
                </c:pt>
                <c:pt idx="11816">
                  <c:v>9.3119654797085119</c:v>
                </c:pt>
                <c:pt idx="11817">
                  <c:v>9.3125208254667804</c:v>
                </c:pt>
                <c:pt idx="11818">
                  <c:v>9.3130761712250489</c:v>
                </c:pt>
                <c:pt idx="11819">
                  <c:v>9.3136315169833175</c:v>
                </c:pt>
                <c:pt idx="11820">
                  <c:v>9.314186862741586</c:v>
                </c:pt>
                <c:pt idx="11821">
                  <c:v>9.3147422084998546</c:v>
                </c:pt>
                <c:pt idx="11822">
                  <c:v>9.3152975542581231</c:v>
                </c:pt>
                <c:pt idx="11823">
                  <c:v>9.3158529000163917</c:v>
                </c:pt>
                <c:pt idx="11824">
                  <c:v>9.3164082457746602</c:v>
                </c:pt>
                <c:pt idx="11825">
                  <c:v>9.3169635915329287</c:v>
                </c:pt>
                <c:pt idx="11826">
                  <c:v>9.3175189372911973</c:v>
                </c:pt>
                <c:pt idx="11827">
                  <c:v>9.3180742830494658</c:v>
                </c:pt>
                <c:pt idx="11828">
                  <c:v>9.3186296288077344</c:v>
                </c:pt>
                <c:pt idx="11829">
                  <c:v>9.3191849745660029</c:v>
                </c:pt>
                <c:pt idx="11830">
                  <c:v>9.3197403203242715</c:v>
                </c:pt>
                <c:pt idx="11831">
                  <c:v>9.32029566608254</c:v>
                </c:pt>
                <c:pt idx="11832">
                  <c:v>9.3208510118408086</c:v>
                </c:pt>
                <c:pt idx="11833">
                  <c:v>9.3214063575990771</c:v>
                </c:pt>
                <c:pt idx="11834">
                  <c:v>9.3219617033573456</c:v>
                </c:pt>
                <c:pt idx="11835">
                  <c:v>9.3225170491156142</c:v>
                </c:pt>
                <c:pt idx="11836">
                  <c:v>9.3230723948738827</c:v>
                </c:pt>
                <c:pt idx="11837">
                  <c:v>9.3236277406321513</c:v>
                </c:pt>
                <c:pt idx="11838">
                  <c:v>9.3241830863904198</c:v>
                </c:pt>
                <c:pt idx="11839">
                  <c:v>9.3247384321486884</c:v>
                </c:pt>
                <c:pt idx="11840">
                  <c:v>9.3252937779069569</c:v>
                </c:pt>
                <c:pt idx="11841">
                  <c:v>9.3258491236652254</c:v>
                </c:pt>
                <c:pt idx="11842">
                  <c:v>9.326404469423494</c:v>
                </c:pt>
                <c:pt idx="11843">
                  <c:v>9.3269598151817625</c:v>
                </c:pt>
                <c:pt idx="11844">
                  <c:v>9.3275151609400311</c:v>
                </c:pt>
                <c:pt idx="11845">
                  <c:v>9.3280705066982996</c:v>
                </c:pt>
                <c:pt idx="11846">
                  <c:v>9.3286258524565682</c:v>
                </c:pt>
                <c:pt idx="11847">
                  <c:v>9.3291811982148367</c:v>
                </c:pt>
                <c:pt idx="11848">
                  <c:v>9.3297365439731053</c:v>
                </c:pt>
                <c:pt idx="11849">
                  <c:v>9.3302918897313738</c:v>
                </c:pt>
                <c:pt idx="11850">
                  <c:v>9.3308472354896423</c:v>
                </c:pt>
                <c:pt idx="11851">
                  <c:v>9.3314025812479109</c:v>
                </c:pt>
                <c:pt idx="11852">
                  <c:v>9.3319579270061794</c:v>
                </c:pt>
                <c:pt idx="11853">
                  <c:v>9.332513272764448</c:v>
                </c:pt>
                <c:pt idx="11854">
                  <c:v>9.3330686185227165</c:v>
                </c:pt>
                <c:pt idx="11855">
                  <c:v>9.3336239642809851</c:v>
                </c:pt>
                <c:pt idx="11856">
                  <c:v>9.3341793100392536</c:v>
                </c:pt>
                <c:pt idx="11857">
                  <c:v>9.3347346557975222</c:v>
                </c:pt>
                <c:pt idx="11858">
                  <c:v>9.3352900015557907</c:v>
                </c:pt>
                <c:pt idx="11859">
                  <c:v>9.3358453473140592</c:v>
                </c:pt>
                <c:pt idx="11860">
                  <c:v>9.3364006930723278</c:v>
                </c:pt>
                <c:pt idx="11861">
                  <c:v>9.3369560388305963</c:v>
                </c:pt>
                <c:pt idx="11862">
                  <c:v>9.3375113845888649</c:v>
                </c:pt>
                <c:pt idx="11863">
                  <c:v>9.3380667303471334</c:v>
                </c:pt>
                <c:pt idx="11864">
                  <c:v>9.338622076105402</c:v>
                </c:pt>
                <c:pt idx="11865">
                  <c:v>9.3391774218636705</c:v>
                </c:pt>
                <c:pt idx="11866">
                  <c:v>9.339732767621939</c:v>
                </c:pt>
                <c:pt idx="11867">
                  <c:v>9.3402881133802076</c:v>
                </c:pt>
                <c:pt idx="11868">
                  <c:v>9.3408434591384761</c:v>
                </c:pt>
                <c:pt idx="11869">
                  <c:v>9.3413988048967447</c:v>
                </c:pt>
                <c:pt idx="11870">
                  <c:v>9.3419541506550132</c:v>
                </c:pt>
                <c:pt idx="11871">
                  <c:v>9.3425094964132818</c:v>
                </c:pt>
                <c:pt idx="11872">
                  <c:v>9.3430648421715503</c:v>
                </c:pt>
                <c:pt idx="11873">
                  <c:v>9.3436201879298189</c:v>
                </c:pt>
                <c:pt idx="11874">
                  <c:v>9.3441755336880874</c:v>
                </c:pt>
                <c:pt idx="11875">
                  <c:v>9.3447308794463559</c:v>
                </c:pt>
                <c:pt idx="11876">
                  <c:v>9.3452862252046245</c:v>
                </c:pt>
                <c:pt idx="11877">
                  <c:v>9.345841570962893</c:v>
                </c:pt>
                <c:pt idx="11878">
                  <c:v>9.3463969167211616</c:v>
                </c:pt>
                <c:pt idx="11879">
                  <c:v>9.3469522624794301</c:v>
                </c:pt>
                <c:pt idx="11880">
                  <c:v>9.3475076082376987</c:v>
                </c:pt>
                <c:pt idx="11881">
                  <c:v>9.3480629539959672</c:v>
                </c:pt>
                <c:pt idx="11882">
                  <c:v>9.3486182997542357</c:v>
                </c:pt>
                <c:pt idx="11883">
                  <c:v>9.3491736455125043</c:v>
                </c:pt>
                <c:pt idx="11884">
                  <c:v>9.3497289912707728</c:v>
                </c:pt>
                <c:pt idx="11885">
                  <c:v>9.3502843370290414</c:v>
                </c:pt>
                <c:pt idx="11886">
                  <c:v>9.3508396827873099</c:v>
                </c:pt>
                <c:pt idx="11887">
                  <c:v>9.3513950285455785</c:v>
                </c:pt>
                <c:pt idx="11888">
                  <c:v>9.351950374303847</c:v>
                </c:pt>
                <c:pt idx="11889">
                  <c:v>9.3525057200621156</c:v>
                </c:pt>
                <c:pt idx="11890">
                  <c:v>9.3530610658203841</c:v>
                </c:pt>
                <c:pt idx="11891">
                  <c:v>9.3536164115786526</c:v>
                </c:pt>
                <c:pt idx="11892">
                  <c:v>9.3541717573369212</c:v>
                </c:pt>
                <c:pt idx="11893">
                  <c:v>9.3547271030951897</c:v>
                </c:pt>
                <c:pt idx="11894">
                  <c:v>9.3552824488534583</c:v>
                </c:pt>
                <c:pt idx="11895">
                  <c:v>9.3558377946117268</c:v>
                </c:pt>
                <c:pt idx="11896">
                  <c:v>9.3563931403699954</c:v>
                </c:pt>
                <c:pt idx="11897">
                  <c:v>9.3569484861282639</c:v>
                </c:pt>
                <c:pt idx="11898">
                  <c:v>9.3575038318865325</c:v>
                </c:pt>
                <c:pt idx="11899">
                  <c:v>9.358059177644801</c:v>
                </c:pt>
                <c:pt idx="11900">
                  <c:v>9.3586145234030695</c:v>
                </c:pt>
                <c:pt idx="11901">
                  <c:v>9.3591698691613381</c:v>
                </c:pt>
                <c:pt idx="11902">
                  <c:v>9.3597252149196066</c:v>
                </c:pt>
                <c:pt idx="11903">
                  <c:v>9.3602805606778752</c:v>
                </c:pt>
                <c:pt idx="11904">
                  <c:v>9.3608359064361437</c:v>
                </c:pt>
                <c:pt idx="11905">
                  <c:v>9.3613912521944123</c:v>
                </c:pt>
                <c:pt idx="11906">
                  <c:v>9.3619465979526808</c:v>
                </c:pt>
                <c:pt idx="11907">
                  <c:v>9.3625019437109493</c:v>
                </c:pt>
                <c:pt idx="11908">
                  <c:v>9.3630572894692179</c:v>
                </c:pt>
                <c:pt idx="11909">
                  <c:v>9.3636126352274864</c:v>
                </c:pt>
                <c:pt idx="11910">
                  <c:v>9.364167980985755</c:v>
                </c:pt>
                <c:pt idx="11911">
                  <c:v>9.3647233267440235</c:v>
                </c:pt>
                <c:pt idx="11912">
                  <c:v>9.3652786725022921</c:v>
                </c:pt>
                <c:pt idx="11913">
                  <c:v>9.3658340182605606</c:v>
                </c:pt>
                <c:pt idx="11914">
                  <c:v>9.3663893640188292</c:v>
                </c:pt>
                <c:pt idx="11915">
                  <c:v>9.3669447097770977</c:v>
                </c:pt>
                <c:pt idx="11916">
                  <c:v>9.3675000555353662</c:v>
                </c:pt>
                <c:pt idx="11917">
                  <c:v>9.3680554012936348</c:v>
                </c:pt>
                <c:pt idx="11918">
                  <c:v>9.3686107470519033</c:v>
                </c:pt>
                <c:pt idx="11919">
                  <c:v>9.3691660928101719</c:v>
                </c:pt>
                <c:pt idx="11920">
                  <c:v>9.3697214385684404</c:v>
                </c:pt>
                <c:pt idx="11921">
                  <c:v>9.370276784326709</c:v>
                </c:pt>
                <c:pt idx="11922">
                  <c:v>9.3708321300849775</c:v>
                </c:pt>
                <c:pt idx="11923">
                  <c:v>9.3713874758432461</c:v>
                </c:pt>
                <c:pt idx="11924">
                  <c:v>9.3719428216015146</c:v>
                </c:pt>
                <c:pt idx="11925">
                  <c:v>9.3724981673597831</c:v>
                </c:pt>
                <c:pt idx="11926">
                  <c:v>9.3730535131180517</c:v>
                </c:pt>
                <c:pt idx="11927">
                  <c:v>9.3736088588763202</c:v>
                </c:pt>
                <c:pt idx="11928">
                  <c:v>9.3741642046345888</c:v>
                </c:pt>
                <c:pt idx="11929">
                  <c:v>9.3747195503928573</c:v>
                </c:pt>
                <c:pt idx="11930">
                  <c:v>9.3752748961511259</c:v>
                </c:pt>
                <c:pt idx="11931">
                  <c:v>9.3758302419093944</c:v>
                </c:pt>
                <c:pt idx="11932">
                  <c:v>9.3763855876676629</c:v>
                </c:pt>
                <c:pt idx="11933">
                  <c:v>9.3769409334259315</c:v>
                </c:pt>
                <c:pt idx="11934">
                  <c:v>9.3774962791842</c:v>
                </c:pt>
                <c:pt idx="11935">
                  <c:v>9.3780516249424686</c:v>
                </c:pt>
                <c:pt idx="11936">
                  <c:v>9.3786069707007371</c:v>
                </c:pt>
                <c:pt idx="11937">
                  <c:v>9.3791623164590057</c:v>
                </c:pt>
                <c:pt idx="11938">
                  <c:v>9.3797176622172742</c:v>
                </c:pt>
                <c:pt idx="11939">
                  <c:v>9.3802730079755428</c:v>
                </c:pt>
                <c:pt idx="11940">
                  <c:v>9.3808283537338113</c:v>
                </c:pt>
                <c:pt idx="11941">
                  <c:v>9.3813836994920798</c:v>
                </c:pt>
                <c:pt idx="11942">
                  <c:v>9.3819390452503484</c:v>
                </c:pt>
                <c:pt idx="11943">
                  <c:v>9.3824943910086169</c:v>
                </c:pt>
                <c:pt idx="11944">
                  <c:v>9.3830497367668855</c:v>
                </c:pt>
                <c:pt idx="11945">
                  <c:v>9.383605082525154</c:v>
                </c:pt>
                <c:pt idx="11946">
                  <c:v>9.3841604282834226</c:v>
                </c:pt>
                <c:pt idx="11947">
                  <c:v>9.3847157740416911</c:v>
                </c:pt>
                <c:pt idx="11948">
                  <c:v>9.3852711197999596</c:v>
                </c:pt>
                <c:pt idx="11949">
                  <c:v>9.3858264655582282</c:v>
                </c:pt>
                <c:pt idx="11950">
                  <c:v>9.3863818113164967</c:v>
                </c:pt>
                <c:pt idx="11951">
                  <c:v>9.3869371570747653</c:v>
                </c:pt>
                <c:pt idx="11952">
                  <c:v>9.3874925028330338</c:v>
                </c:pt>
                <c:pt idx="11953">
                  <c:v>9.3880478485913024</c:v>
                </c:pt>
                <c:pt idx="11954">
                  <c:v>9.3886031943495709</c:v>
                </c:pt>
                <c:pt idx="11955">
                  <c:v>9.3891585401078395</c:v>
                </c:pt>
                <c:pt idx="11956">
                  <c:v>9.389713885866108</c:v>
                </c:pt>
                <c:pt idx="11957">
                  <c:v>9.3902692316243765</c:v>
                </c:pt>
                <c:pt idx="11958">
                  <c:v>9.3908245773826451</c:v>
                </c:pt>
                <c:pt idx="11959">
                  <c:v>9.3913799231409136</c:v>
                </c:pt>
                <c:pt idx="11960">
                  <c:v>9.3919352688991822</c:v>
                </c:pt>
                <c:pt idx="11961">
                  <c:v>9.3924906146574507</c:v>
                </c:pt>
                <c:pt idx="11962">
                  <c:v>9.3930459604157193</c:v>
                </c:pt>
                <c:pt idx="11963">
                  <c:v>9.3936013061739878</c:v>
                </c:pt>
                <c:pt idx="11964">
                  <c:v>9.3941566519322564</c:v>
                </c:pt>
                <c:pt idx="11965">
                  <c:v>9.3947119976905249</c:v>
                </c:pt>
                <c:pt idx="11966">
                  <c:v>9.3952673434487934</c:v>
                </c:pt>
                <c:pt idx="11967">
                  <c:v>9.395822689207062</c:v>
                </c:pt>
                <c:pt idx="11968">
                  <c:v>9.3963780349653305</c:v>
                </c:pt>
                <c:pt idx="11969">
                  <c:v>9.3969333807235991</c:v>
                </c:pt>
                <c:pt idx="11970">
                  <c:v>9.3974887264818676</c:v>
                </c:pt>
                <c:pt idx="11971">
                  <c:v>9.3980440722401362</c:v>
                </c:pt>
                <c:pt idx="11972">
                  <c:v>9.3985994179984047</c:v>
                </c:pt>
                <c:pt idx="11973">
                  <c:v>9.3991547637566732</c:v>
                </c:pt>
                <c:pt idx="11974">
                  <c:v>9.3997101095149418</c:v>
                </c:pt>
                <c:pt idx="11975">
                  <c:v>9.4002654552732103</c:v>
                </c:pt>
                <c:pt idx="11976">
                  <c:v>9.4008208010314789</c:v>
                </c:pt>
                <c:pt idx="11977">
                  <c:v>9.4013761467897474</c:v>
                </c:pt>
                <c:pt idx="11978">
                  <c:v>9.401931492548016</c:v>
                </c:pt>
                <c:pt idx="11979">
                  <c:v>9.4024868383062845</c:v>
                </c:pt>
                <c:pt idx="11980">
                  <c:v>9.4030421840645531</c:v>
                </c:pt>
                <c:pt idx="11981">
                  <c:v>9.4035975298228216</c:v>
                </c:pt>
                <c:pt idx="11982">
                  <c:v>9.4041528755810901</c:v>
                </c:pt>
                <c:pt idx="11983">
                  <c:v>9.4047082213393587</c:v>
                </c:pt>
                <c:pt idx="11984">
                  <c:v>9.4052635670976272</c:v>
                </c:pt>
                <c:pt idx="11985">
                  <c:v>9.4058189128558958</c:v>
                </c:pt>
                <c:pt idx="11986">
                  <c:v>9.4063742586141643</c:v>
                </c:pt>
                <c:pt idx="11987">
                  <c:v>9.4069296043724329</c:v>
                </c:pt>
                <c:pt idx="11988">
                  <c:v>9.4074849501307014</c:v>
                </c:pt>
                <c:pt idx="11989">
                  <c:v>9.40804029588897</c:v>
                </c:pt>
                <c:pt idx="11990">
                  <c:v>9.4085956416472385</c:v>
                </c:pt>
                <c:pt idx="11991">
                  <c:v>9.409150987405507</c:v>
                </c:pt>
                <c:pt idx="11992">
                  <c:v>9.4097063331637756</c:v>
                </c:pt>
                <c:pt idx="11993">
                  <c:v>9.4102616789220441</c:v>
                </c:pt>
                <c:pt idx="11994">
                  <c:v>9.4108170246803127</c:v>
                </c:pt>
                <c:pt idx="11995">
                  <c:v>9.4113723704385812</c:v>
                </c:pt>
                <c:pt idx="11996">
                  <c:v>9.4119277161968498</c:v>
                </c:pt>
                <c:pt idx="11997">
                  <c:v>9.4124830619551183</c:v>
                </c:pt>
                <c:pt idx="11998">
                  <c:v>9.4130384077133868</c:v>
                </c:pt>
                <c:pt idx="11999">
                  <c:v>9.4135937534716554</c:v>
                </c:pt>
                <c:pt idx="12000">
                  <c:v>9.4141490992299239</c:v>
                </c:pt>
                <c:pt idx="12001">
                  <c:v>9.4147044449881925</c:v>
                </c:pt>
                <c:pt idx="12002">
                  <c:v>9.415259790746461</c:v>
                </c:pt>
                <c:pt idx="12003">
                  <c:v>9.4158151365047296</c:v>
                </c:pt>
                <c:pt idx="12004">
                  <c:v>9.4163704822629981</c:v>
                </c:pt>
                <c:pt idx="12005">
                  <c:v>9.4169258280212667</c:v>
                </c:pt>
                <c:pt idx="12006">
                  <c:v>9.4174811737795352</c:v>
                </c:pt>
                <c:pt idx="12007">
                  <c:v>9.4180365195378037</c:v>
                </c:pt>
                <c:pt idx="12008">
                  <c:v>9.4185918652960723</c:v>
                </c:pt>
                <c:pt idx="12009">
                  <c:v>9.4191472110543408</c:v>
                </c:pt>
                <c:pt idx="12010">
                  <c:v>9.4197025568126094</c:v>
                </c:pt>
                <c:pt idx="12011">
                  <c:v>9.4202579025708779</c:v>
                </c:pt>
                <c:pt idx="12012">
                  <c:v>9.4208132483291465</c:v>
                </c:pt>
                <c:pt idx="12013">
                  <c:v>9.421368594087415</c:v>
                </c:pt>
                <c:pt idx="12014">
                  <c:v>9.4219239398456835</c:v>
                </c:pt>
                <c:pt idx="12015">
                  <c:v>9.4224792856039521</c:v>
                </c:pt>
                <c:pt idx="12016">
                  <c:v>9.4230346313622206</c:v>
                </c:pt>
                <c:pt idx="12017">
                  <c:v>9.4235899771204892</c:v>
                </c:pt>
                <c:pt idx="12018">
                  <c:v>9.4241453228787577</c:v>
                </c:pt>
                <c:pt idx="12019">
                  <c:v>9.4247006686370263</c:v>
                </c:pt>
                <c:pt idx="12020">
                  <c:v>9.4252560143952948</c:v>
                </c:pt>
                <c:pt idx="12021">
                  <c:v>9.4258113601535634</c:v>
                </c:pt>
                <c:pt idx="12022">
                  <c:v>9.4263667059118319</c:v>
                </c:pt>
                <c:pt idx="12023">
                  <c:v>9.4269220516701004</c:v>
                </c:pt>
                <c:pt idx="12024">
                  <c:v>9.427477397428369</c:v>
                </c:pt>
                <c:pt idx="12025">
                  <c:v>9.4280327431866375</c:v>
                </c:pt>
                <c:pt idx="12026">
                  <c:v>9.4285880889449061</c:v>
                </c:pt>
                <c:pt idx="12027">
                  <c:v>9.4291434347031746</c:v>
                </c:pt>
                <c:pt idx="12028">
                  <c:v>9.4296987804614432</c:v>
                </c:pt>
                <c:pt idx="12029">
                  <c:v>9.4302541262197117</c:v>
                </c:pt>
                <c:pt idx="12030">
                  <c:v>9.4308094719779803</c:v>
                </c:pt>
                <c:pt idx="12031">
                  <c:v>9.4313648177362488</c:v>
                </c:pt>
                <c:pt idx="12032">
                  <c:v>9.4319201634945173</c:v>
                </c:pt>
                <c:pt idx="12033">
                  <c:v>9.4324755092527859</c:v>
                </c:pt>
                <c:pt idx="12034">
                  <c:v>9.4330308550110544</c:v>
                </c:pt>
                <c:pt idx="12035">
                  <c:v>9.433586200769323</c:v>
                </c:pt>
                <c:pt idx="12036">
                  <c:v>9.4341415465275915</c:v>
                </c:pt>
                <c:pt idx="12037">
                  <c:v>9.4346968922858601</c:v>
                </c:pt>
                <c:pt idx="12038">
                  <c:v>9.4352522380441286</c:v>
                </c:pt>
                <c:pt idx="12039">
                  <c:v>9.4358075838023971</c:v>
                </c:pt>
                <c:pt idx="12040">
                  <c:v>9.4363629295606657</c:v>
                </c:pt>
                <c:pt idx="12041">
                  <c:v>9.4369182753189342</c:v>
                </c:pt>
                <c:pt idx="12042">
                  <c:v>9.4374736210772028</c:v>
                </c:pt>
                <c:pt idx="12043">
                  <c:v>9.4380289668354713</c:v>
                </c:pt>
                <c:pt idx="12044">
                  <c:v>9.4385843125937399</c:v>
                </c:pt>
                <c:pt idx="12045">
                  <c:v>9.4391396583520084</c:v>
                </c:pt>
                <c:pt idx="12046">
                  <c:v>9.439695004110277</c:v>
                </c:pt>
                <c:pt idx="12047">
                  <c:v>9.4402503498685455</c:v>
                </c:pt>
                <c:pt idx="12048">
                  <c:v>9.440805695626814</c:v>
                </c:pt>
                <c:pt idx="12049">
                  <c:v>9.4413610413850826</c:v>
                </c:pt>
                <c:pt idx="12050">
                  <c:v>9.4419163871433511</c:v>
                </c:pt>
                <c:pt idx="12051">
                  <c:v>9.4424717329016197</c:v>
                </c:pt>
                <c:pt idx="12052">
                  <c:v>9.4430270786598882</c:v>
                </c:pt>
                <c:pt idx="12053">
                  <c:v>9.4435824244181568</c:v>
                </c:pt>
                <c:pt idx="12054">
                  <c:v>9.4441377701764253</c:v>
                </c:pt>
                <c:pt idx="12055">
                  <c:v>9.4446931159346939</c:v>
                </c:pt>
                <c:pt idx="12056">
                  <c:v>9.4452484616929624</c:v>
                </c:pt>
                <c:pt idx="12057">
                  <c:v>9.4458038074512309</c:v>
                </c:pt>
                <c:pt idx="12058">
                  <c:v>9.4463591532094995</c:v>
                </c:pt>
                <c:pt idx="12059">
                  <c:v>9.446914498967768</c:v>
                </c:pt>
                <c:pt idx="12060">
                  <c:v>9.4474698447260366</c:v>
                </c:pt>
                <c:pt idx="12061">
                  <c:v>9.4480251904843051</c:v>
                </c:pt>
                <c:pt idx="12062">
                  <c:v>9.4485805362425737</c:v>
                </c:pt>
                <c:pt idx="12063">
                  <c:v>9.4491358820008422</c:v>
                </c:pt>
                <c:pt idx="12064">
                  <c:v>9.4496912277591107</c:v>
                </c:pt>
                <c:pt idx="12065">
                  <c:v>9.4502465735173793</c:v>
                </c:pt>
                <c:pt idx="12066">
                  <c:v>9.4508019192756478</c:v>
                </c:pt>
                <c:pt idx="12067">
                  <c:v>9.4513572650339164</c:v>
                </c:pt>
                <c:pt idx="12068">
                  <c:v>9.4519126107921849</c:v>
                </c:pt>
                <c:pt idx="12069">
                  <c:v>9.4524679565504535</c:v>
                </c:pt>
                <c:pt idx="12070">
                  <c:v>9.453023302308722</c:v>
                </c:pt>
                <c:pt idx="12071">
                  <c:v>9.4535786480669906</c:v>
                </c:pt>
                <c:pt idx="12072">
                  <c:v>9.4541339938252591</c:v>
                </c:pt>
                <c:pt idx="12073">
                  <c:v>9.4546893395835276</c:v>
                </c:pt>
                <c:pt idx="12074">
                  <c:v>9.4552446853417962</c:v>
                </c:pt>
                <c:pt idx="12075">
                  <c:v>9.4558000311000647</c:v>
                </c:pt>
                <c:pt idx="12076">
                  <c:v>9.4563553768583333</c:v>
                </c:pt>
                <c:pt idx="12077">
                  <c:v>9.4569107226166018</c:v>
                </c:pt>
                <c:pt idx="12078">
                  <c:v>9.4574660683748704</c:v>
                </c:pt>
                <c:pt idx="12079">
                  <c:v>9.4580214141331389</c:v>
                </c:pt>
                <c:pt idx="12080">
                  <c:v>9.4585767598914074</c:v>
                </c:pt>
                <c:pt idx="12081">
                  <c:v>9.459132105649676</c:v>
                </c:pt>
                <c:pt idx="12082">
                  <c:v>9.4596874514079445</c:v>
                </c:pt>
                <c:pt idx="12083">
                  <c:v>9.4602427971662131</c:v>
                </c:pt>
                <c:pt idx="12084">
                  <c:v>9.4607981429244816</c:v>
                </c:pt>
                <c:pt idx="12085">
                  <c:v>9.4613534886827502</c:v>
                </c:pt>
                <c:pt idx="12086">
                  <c:v>9.4619088344410187</c:v>
                </c:pt>
                <c:pt idx="12087">
                  <c:v>9.4624641801992873</c:v>
                </c:pt>
                <c:pt idx="12088">
                  <c:v>9.4630195259575558</c:v>
                </c:pt>
                <c:pt idx="12089">
                  <c:v>9.4635748717158243</c:v>
                </c:pt>
                <c:pt idx="12090">
                  <c:v>9.4641302174740929</c:v>
                </c:pt>
                <c:pt idx="12091">
                  <c:v>9.4646855632323614</c:v>
                </c:pt>
                <c:pt idx="12092">
                  <c:v>9.46524090899063</c:v>
                </c:pt>
                <c:pt idx="12093">
                  <c:v>9.4657962547488985</c:v>
                </c:pt>
                <c:pt idx="12094">
                  <c:v>9.4663516005071671</c:v>
                </c:pt>
                <c:pt idx="12095">
                  <c:v>9.4669069462654356</c:v>
                </c:pt>
                <c:pt idx="12096">
                  <c:v>9.4674622920237042</c:v>
                </c:pt>
                <c:pt idx="12097">
                  <c:v>9.4680176377819727</c:v>
                </c:pt>
                <c:pt idx="12098">
                  <c:v>9.4685729835402412</c:v>
                </c:pt>
                <c:pt idx="12099">
                  <c:v>9.4691283292985098</c:v>
                </c:pt>
                <c:pt idx="12100">
                  <c:v>9.4696836750567783</c:v>
                </c:pt>
                <c:pt idx="12101">
                  <c:v>9.4702390208150469</c:v>
                </c:pt>
                <c:pt idx="12102">
                  <c:v>9.4707943665733154</c:v>
                </c:pt>
                <c:pt idx="12103">
                  <c:v>9.471349712331584</c:v>
                </c:pt>
                <c:pt idx="12104">
                  <c:v>9.4719050580898525</c:v>
                </c:pt>
                <c:pt idx="12105">
                  <c:v>9.472460403848121</c:v>
                </c:pt>
                <c:pt idx="12106">
                  <c:v>9.4730157496063896</c:v>
                </c:pt>
                <c:pt idx="12107">
                  <c:v>9.4735710953646581</c:v>
                </c:pt>
                <c:pt idx="12108">
                  <c:v>9.4741264411229267</c:v>
                </c:pt>
                <c:pt idx="12109">
                  <c:v>9.4746817868811952</c:v>
                </c:pt>
                <c:pt idx="12110">
                  <c:v>9.4752371326394638</c:v>
                </c:pt>
                <c:pt idx="12111">
                  <c:v>9.4757924783977323</c:v>
                </c:pt>
                <c:pt idx="12112">
                  <c:v>9.4763478241560009</c:v>
                </c:pt>
                <c:pt idx="12113">
                  <c:v>9.4769031699142694</c:v>
                </c:pt>
                <c:pt idx="12114">
                  <c:v>9.4774585156725379</c:v>
                </c:pt>
                <c:pt idx="12115">
                  <c:v>9.4780138614308065</c:v>
                </c:pt>
                <c:pt idx="12116">
                  <c:v>9.478569207189075</c:v>
                </c:pt>
                <c:pt idx="12117">
                  <c:v>9.4791245529473436</c:v>
                </c:pt>
                <c:pt idx="12118">
                  <c:v>9.4796798987056121</c:v>
                </c:pt>
                <c:pt idx="12119">
                  <c:v>9.4802352444638807</c:v>
                </c:pt>
                <c:pt idx="12120">
                  <c:v>9.4807905902221492</c:v>
                </c:pt>
                <c:pt idx="12121">
                  <c:v>9.4813459359804177</c:v>
                </c:pt>
                <c:pt idx="12122">
                  <c:v>9.4819012817386863</c:v>
                </c:pt>
                <c:pt idx="12123">
                  <c:v>9.4824566274969548</c:v>
                </c:pt>
                <c:pt idx="12124">
                  <c:v>9.4830119732552234</c:v>
                </c:pt>
                <c:pt idx="12125">
                  <c:v>9.4835673190134919</c:v>
                </c:pt>
                <c:pt idx="12126">
                  <c:v>9.4841226647717605</c:v>
                </c:pt>
                <c:pt idx="12127">
                  <c:v>9.484678010530029</c:v>
                </c:pt>
                <c:pt idx="12128">
                  <c:v>9.4852333562882976</c:v>
                </c:pt>
                <c:pt idx="12129">
                  <c:v>9.4857887020465661</c:v>
                </c:pt>
                <c:pt idx="12130">
                  <c:v>9.4863440478048346</c:v>
                </c:pt>
                <c:pt idx="12131">
                  <c:v>9.4868993935631032</c:v>
                </c:pt>
                <c:pt idx="12132">
                  <c:v>9.4874547393213717</c:v>
                </c:pt>
                <c:pt idx="12133">
                  <c:v>9.4880100850796403</c:v>
                </c:pt>
                <c:pt idx="12134">
                  <c:v>9.4885654308379088</c:v>
                </c:pt>
                <c:pt idx="12135">
                  <c:v>9.4891207765961774</c:v>
                </c:pt>
                <c:pt idx="12136">
                  <c:v>9.4896761223544459</c:v>
                </c:pt>
                <c:pt idx="12137">
                  <c:v>9.4902314681127145</c:v>
                </c:pt>
                <c:pt idx="12138">
                  <c:v>9.490786813870983</c:v>
                </c:pt>
                <c:pt idx="12139">
                  <c:v>9.4913421596292515</c:v>
                </c:pt>
                <c:pt idx="12140">
                  <c:v>9.4918975053875201</c:v>
                </c:pt>
                <c:pt idx="12141">
                  <c:v>9.4924528511457886</c:v>
                </c:pt>
                <c:pt idx="12142">
                  <c:v>9.4930081969040572</c:v>
                </c:pt>
                <c:pt idx="12143">
                  <c:v>9.4935635426623257</c:v>
                </c:pt>
                <c:pt idx="12144">
                  <c:v>9.4941188884205943</c:v>
                </c:pt>
                <c:pt idx="12145">
                  <c:v>9.4946742341788628</c:v>
                </c:pt>
                <c:pt idx="12146">
                  <c:v>9.4952295799371313</c:v>
                </c:pt>
                <c:pt idx="12147">
                  <c:v>9.4957849256953999</c:v>
                </c:pt>
                <c:pt idx="12148">
                  <c:v>9.4963402714536684</c:v>
                </c:pt>
                <c:pt idx="12149">
                  <c:v>9.496895617211937</c:v>
                </c:pt>
                <c:pt idx="12150">
                  <c:v>9.4974509629702055</c:v>
                </c:pt>
                <c:pt idx="12151">
                  <c:v>9.4980063087284741</c:v>
                </c:pt>
                <c:pt idx="12152">
                  <c:v>9.4985616544867426</c:v>
                </c:pt>
                <c:pt idx="12153">
                  <c:v>9.4991170002450112</c:v>
                </c:pt>
                <c:pt idx="12154">
                  <c:v>9.4996723460032797</c:v>
                </c:pt>
                <c:pt idx="12155">
                  <c:v>9.5002276917615482</c:v>
                </c:pt>
                <c:pt idx="12156">
                  <c:v>9.5007830375198168</c:v>
                </c:pt>
                <c:pt idx="12157">
                  <c:v>9.5013383832780853</c:v>
                </c:pt>
                <c:pt idx="12158">
                  <c:v>9.5018937290363539</c:v>
                </c:pt>
                <c:pt idx="12159">
                  <c:v>9.5024490747946224</c:v>
                </c:pt>
                <c:pt idx="12160">
                  <c:v>9.503004420552891</c:v>
                </c:pt>
                <c:pt idx="12161">
                  <c:v>9.5035597663111595</c:v>
                </c:pt>
                <c:pt idx="12162">
                  <c:v>9.5041151120694281</c:v>
                </c:pt>
                <c:pt idx="12163">
                  <c:v>9.5046704578276966</c:v>
                </c:pt>
                <c:pt idx="12164">
                  <c:v>9.5052258035859651</c:v>
                </c:pt>
                <c:pt idx="12165">
                  <c:v>9.5057811493442337</c:v>
                </c:pt>
                <c:pt idx="12166">
                  <c:v>9.5063364951025022</c:v>
                </c:pt>
                <c:pt idx="12167">
                  <c:v>9.5068918408607708</c:v>
                </c:pt>
                <c:pt idx="12168">
                  <c:v>9.5074471866190393</c:v>
                </c:pt>
                <c:pt idx="12169">
                  <c:v>9.5080025323773079</c:v>
                </c:pt>
                <c:pt idx="12170">
                  <c:v>9.5085578781355764</c:v>
                </c:pt>
                <c:pt idx="12171">
                  <c:v>9.5091132238938449</c:v>
                </c:pt>
                <c:pt idx="12172">
                  <c:v>9.5096685696521135</c:v>
                </c:pt>
                <c:pt idx="12173">
                  <c:v>9.510223915410382</c:v>
                </c:pt>
                <c:pt idx="12174">
                  <c:v>9.5107792611686506</c:v>
                </c:pt>
                <c:pt idx="12175">
                  <c:v>9.5113346069269191</c:v>
                </c:pt>
                <c:pt idx="12176">
                  <c:v>9.5118899526851877</c:v>
                </c:pt>
                <c:pt idx="12177">
                  <c:v>9.5124452984434562</c:v>
                </c:pt>
                <c:pt idx="12178">
                  <c:v>9.5130006442017248</c:v>
                </c:pt>
                <c:pt idx="12179">
                  <c:v>9.5135559899599933</c:v>
                </c:pt>
                <c:pt idx="12180">
                  <c:v>9.5141113357182618</c:v>
                </c:pt>
                <c:pt idx="12181">
                  <c:v>9.5146666814765304</c:v>
                </c:pt>
                <c:pt idx="12182">
                  <c:v>9.5152220272347989</c:v>
                </c:pt>
                <c:pt idx="12183">
                  <c:v>9.5157773729930675</c:v>
                </c:pt>
                <c:pt idx="12184">
                  <c:v>9.516332718751336</c:v>
                </c:pt>
                <c:pt idx="12185">
                  <c:v>9.5168880645096046</c:v>
                </c:pt>
                <c:pt idx="12186">
                  <c:v>9.5174434102678731</c:v>
                </c:pt>
                <c:pt idx="12187">
                  <c:v>9.5179987560261416</c:v>
                </c:pt>
                <c:pt idx="12188">
                  <c:v>9.5185541017844102</c:v>
                </c:pt>
                <c:pt idx="12189">
                  <c:v>9.5191094475426787</c:v>
                </c:pt>
                <c:pt idx="12190">
                  <c:v>9.5196647933009473</c:v>
                </c:pt>
                <c:pt idx="12191">
                  <c:v>9.5202201390592158</c:v>
                </c:pt>
                <c:pt idx="12192">
                  <c:v>9.5207754848174844</c:v>
                </c:pt>
                <c:pt idx="12193">
                  <c:v>9.5213308305757529</c:v>
                </c:pt>
                <c:pt idx="12194">
                  <c:v>9.5218861763340215</c:v>
                </c:pt>
                <c:pt idx="12195">
                  <c:v>9.52244152209229</c:v>
                </c:pt>
                <c:pt idx="12196">
                  <c:v>9.5229968678505585</c:v>
                </c:pt>
                <c:pt idx="12197">
                  <c:v>9.5235522136088271</c:v>
                </c:pt>
                <c:pt idx="12198">
                  <c:v>9.5241075593670956</c:v>
                </c:pt>
                <c:pt idx="12199">
                  <c:v>9.5246629051253642</c:v>
                </c:pt>
                <c:pt idx="12200">
                  <c:v>9.5252182508836327</c:v>
                </c:pt>
                <c:pt idx="12201">
                  <c:v>9.5257735966419013</c:v>
                </c:pt>
                <c:pt idx="12202">
                  <c:v>9.5263289424001698</c:v>
                </c:pt>
                <c:pt idx="12203">
                  <c:v>9.5268842881584384</c:v>
                </c:pt>
                <c:pt idx="12204">
                  <c:v>9.5274396339167069</c:v>
                </c:pt>
                <c:pt idx="12205">
                  <c:v>9.5279949796749754</c:v>
                </c:pt>
                <c:pt idx="12206">
                  <c:v>9.528550325433244</c:v>
                </c:pt>
                <c:pt idx="12207">
                  <c:v>9.5291056711915125</c:v>
                </c:pt>
                <c:pt idx="12208">
                  <c:v>9.5296610169497811</c:v>
                </c:pt>
                <c:pt idx="12209">
                  <c:v>9.5302163627080496</c:v>
                </c:pt>
                <c:pt idx="12210">
                  <c:v>9.5307717084663182</c:v>
                </c:pt>
                <c:pt idx="12211">
                  <c:v>9.5313270542245867</c:v>
                </c:pt>
                <c:pt idx="12212">
                  <c:v>9.5318823999828552</c:v>
                </c:pt>
                <c:pt idx="12213">
                  <c:v>9.5324377457411238</c:v>
                </c:pt>
                <c:pt idx="12214">
                  <c:v>9.5329930914993923</c:v>
                </c:pt>
                <c:pt idx="12215">
                  <c:v>9.5335484372576609</c:v>
                </c:pt>
                <c:pt idx="12216">
                  <c:v>9.5341037830159294</c:v>
                </c:pt>
                <c:pt idx="12217">
                  <c:v>9.534659128774198</c:v>
                </c:pt>
                <c:pt idx="12218">
                  <c:v>9.5352144745324665</c:v>
                </c:pt>
                <c:pt idx="12219">
                  <c:v>9.5357698202907351</c:v>
                </c:pt>
                <c:pt idx="12220">
                  <c:v>9.5363251660490036</c:v>
                </c:pt>
                <c:pt idx="12221">
                  <c:v>9.5368805118072721</c:v>
                </c:pt>
                <c:pt idx="12222">
                  <c:v>9.5374358575655407</c:v>
                </c:pt>
                <c:pt idx="12223">
                  <c:v>9.5379912033238092</c:v>
                </c:pt>
                <c:pt idx="12224">
                  <c:v>9.5385465490820778</c:v>
                </c:pt>
                <c:pt idx="12225">
                  <c:v>9.5391018948403463</c:v>
                </c:pt>
                <c:pt idx="12226">
                  <c:v>9.5396572405986149</c:v>
                </c:pt>
                <c:pt idx="12227">
                  <c:v>9.5402125863568834</c:v>
                </c:pt>
                <c:pt idx="12228">
                  <c:v>9.540767932115152</c:v>
                </c:pt>
                <c:pt idx="12229">
                  <c:v>9.5413232778734205</c:v>
                </c:pt>
                <c:pt idx="12230">
                  <c:v>9.541878623631689</c:v>
                </c:pt>
                <c:pt idx="12231">
                  <c:v>9.5424339693899576</c:v>
                </c:pt>
                <c:pt idx="12232">
                  <c:v>9.5429893151482261</c:v>
                </c:pt>
                <c:pt idx="12233">
                  <c:v>9.5435446609064947</c:v>
                </c:pt>
                <c:pt idx="12234">
                  <c:v>9.5441000066647632</c:v>
                </c:pt>
                <c:pt idx="12235">
                  <c:v>9.5446553524230318</c:v>
                </c:pt>
                <c:pt idx="12236">
                  <c:v>9.5452106981813003</c:v>
                </c:pt>
                <c:pt idx="12237">
                  <c:v>9.5457660439395688</c:v>
                </c:pt>
                <c:pt idx="12238">
                  <c:v>9.5463213896978374</c:v>
                </c:pt>
                <c:pt idx="12239">
                  <c:v>9.5468767354561059</c:v>
                </c:pt>
                <c:pt idx="12240">
                  <c:v>9.5474320812143745</c:v>
                </c:pt>
                <c:pt idx="12241">
                  <c:v>9.547987426972643</c:v>
                </c:pt>
                <c:pt idx="12242">
                  <c:v>9.5485427727309116</c:v>
                </c:pt>
                <c:pt idx="12243">
                  <c:v>9.5490981184891801</c:v>
                </c:pt>
                <c:pt idx="12244">
                  <c:v>9.5496534642474487</c:v>
                </c:pt>
                <c:pt idx="12245">
                  <c:v>9.5502088100057172</c:v>
                </c:pt>
                <c:pt idx="12246">
                  <c:v>9.5507641557639857</c:v>
                </c:pt>
                <c:pt idx="12247">
                  <c:v>9.5513195015222543</c:v>
                </c:pt>
                <c:pt idx="12248">
                  <c:v>9.5518748472805228</c:v>
                </c:pt>
                <c:pt idx="12249">
                  <c:v>9.5524301930387914</c:v>
                </c:pt>
                <c:pt idx="12250">
                  <c:v>9.5529855387970599</c:v>
                </c:pt>
                <c:pt idx="12251">
                  <c:v>9.5535408845553285</c:v>
                </c:pt>
                <c:pt idx="12252">
                  <c:v>9.554096230313597</c:v>
                </c:pt>
                <c:pt idx="12253">
                  <c:v>9.5546515760718655</c:v>
                </c:pt>
                <c:pt idx="12254">
                  <c:v>9.5552069218301341</c:v>
                </c:pt>
                <c:pt idx="12255">
                  <c:v>9.5557622675884026</c:v>
                </c:pt>
                <c:pt idx="12256">
                  <c:v>9.5563176133466712</c:v>
                </c:pt>
                <c:pt idx="12257">
                  <c:v>9.5568729591049397</c:v>
                </c:pt>
                <c:pt idx="12258">
                  <c:v>9.5574283048632083</c:v>
                </c:pt>
                <c:pt idx="12259">
                  <c:v>9.5579836506214768</c:v>
                </c:pt>
                <c:pt idx="12260">
                  <c:v>9.5585389963797454</c:v>
                </c:pt>
                <c:pt idx="12261">
                  <c:v>9.5590943421380139</c:v>
                </c:pt>
                <c:pt idx="12262">
                  <c:v>9.5596496878962824</c:v>
                </c:pt>
                <c:pt idx="12263">
                  <c:v>9.560205033654551</c:v>
                </c:pt>
                <c:pt idx="12264">
                  <c:v>9.5607603794128195</c:v>
                </c:pt>
                <c:pt idx="12265">
                  <c:v>9.5613157251710881</c:v>
                </c:pt>
                <c:pt idx="12266">
                  <c:v>9.5618710709293566</c:v>
                </c:pt>
                <c:pt idx="12267">
                  <c:v>9.5624264166876252</c:v>
                </c:pt>
                <c:pt idx="12268">
                  <c:v>9.5629817624458937</c:v>
                </c:pt>
                <c:pt idx="12269">
                  <c:v>9.5635371082041623</c:v>
                </c:pt>
                <c:pt idx="12270">
                  <c:v>9.5640924539624308</c:v>
                </c:pt>
                <c:pt idx="12271">
                  <c:v>9.5646477997206993</c:v>
                </c:pt>
                <c:pt idx="12272">
                  <c:v>9.5652031454789679</c:v>
                </c:pt>
                <c:pt idx="12273">
                  <c:v>9.5657584912372364</c:v>
                </c:pt>
                <c:pt idx="12274">
                  <c:v>9.566313836995505</c:v>
                </c:pt>
                <c:pt idx="12275">
                  <c:v>9.5668691827537735</c:v>
                </c:pt>
                <c:pt idx="12276">
                  <c:v>9.5674245285120421</c:v>
                </c:pt>
                <c:pt idx="12277">
                  <c:v>9.5679798742703106</c:v>
                </c:pt>
                <c:pt idx="12278">
                  <c:v>9.5685352200285791</c:v>
                </c:pt>
                <c:pt idx="12279">
                  <c:v>9.5690905657868477</c:v>
                </c:pt>
                <c:pt idx="12280">
                  <c:v>9.5696459115451162</c:v>
                </c:pt>
                <c:pt idx="12281">
                  <c:v>9.5702012573033848</c:v>
                </c:pt>
                <c:pt idx="12282">
                  <c:v>9.5707566030616533</c:v>
                </c:pt>
                <c:pt idx="12283">
                  <c:v>9.5713119488199219</c:v>
                </c:pt>
                <c:pt idx="12284">
                  <c:v>9.5718672945781904</c:v>
                </c:pt>
                <c:pt idx="12285">
                  <c:v>9.572422640336459</c:v>
                </c:pt>
                <c:pt idx="12286">
                  <c:v>9.5729779860947275</c:v>
                </c:pt>
                <c:pt idx="12287">
                  <c:v>9.573533331852996</c:v>
                </c:pt>
                <c:pt idx="12288">
                  <c:v>9.5740886776112646</c:v>
                </c:pt>
                <c:pt idx="12289">
                  <c:v>9.5746440233695331</c:v>
                </c:pt>
                <c:pt idx="12290">
                  <c:v>9.5751993691278017</c:v>
                </c:pt>
                <c:pt idx="12291">
                  <c:v>9.5757547148860702</c:v>
                </c:pt>
                <c:pt idx="12292">
                  <c:v>9.5763100606443388</c:v>
                </c:pt>
                <c:pt idx="12293">
                  <c:v>9.5768654064026073</c:v>
                </c:pt>
                <c:pt idx="12294">
                  <c:v>9.5774207521608758</c:v>
                </c:pt>
                <c:pt idx="12295">
                  <c:v>9.5779760979191444</c:v>
                </c:pt>
                <c:pt idx="12296">
                  <c:v>9.5785314436774129</c:v>
                </c:pt>
                <c:pt idx="12297">
                  <c:v>9.5790867894356815</c:v>
                </c:pt>
                <c:pt idx="12298">
                  <c:v>9.57964213519395</c:v>
                </c:pt>
                <c:pt idx="12299">
                  <c:v>9.5801974809522186</c:v>
                </c:pt>
                <c:pt idx="12300">
                  <c:v>9.5807528267104871</c:v>
                </c:pt>
                <c:pt idx="12301">
                  <c:v>9.5813081724687557</c:v>
                </c:pt>
                <c:pt idx="12302">
                  <c:v>9.5818635182270242</c:v>
                </c:pt>
                <c:pt idx="12303">
                  <c:v>9.5824188639852927</c:v>
                </c:pt>
                <c:pt idx="12304">
                  <c:v>9.5829742097435613</c:v>
                </c:pt>
                <c:pt idx="12305">
                  <c:v>9.5835295555018298</c:v>
                </c:pt>
                <c:pt idx="12306">
                  <c:v>9.5840849012600984</c:v>
                </c:pt>
                <c:pt idx="12307">
                  <c:v>9.5846402470183669</c:v>
                </c:pt>
                <c:pt idx="12308">
                  <c:v>9.5851955927766355</c:v>
                </c:pt>
                <c:pt idx="12309">
                  <c:v>9.585750938534904</c:v>
                </c:pt>
                <c:pt idx="12310">
                  <c:v>9.5863062842931726</c:v>
                </c:pt>
                <c:pt idx="12311">
                  <c:v>9.5868616300514411</c:v>
                </c:pt>
                <c:pt idx="12312">
                  <c:v>9.5874169758097096</c:v>
                </c:pt>
                <c:pt idx="12313">
                  <c:v>9.5879723215679782</c:v>
                </c:pt>
                <c:pt idx="12314">
                  <c:v>9.5885276673262467</c:v>
                </c:pt>
                <c:pt idx="12315">
                  <c:v>9.5890830130845153</c:v>
                </c:pt>
                <c:pt idx="12316">
                  <c:v>9.5896383588427838</c:v>
                </c:pt>
                <c:pt idx="12317">
                  <c:v>9.5901937046010524</c:v>
                </c:pt>
                <c:pt idx="12318">
                  <c:v>9.5907490503593209</c:v>
                </c:pt>
                <c:pt idx="12319">
                  <c:v>9.5913043961175894</c:v>
                </c:pt>
                <c:pt idx="12320">
                  <c:v>9.591859741875858</c:v>
                </c:pt>
                <c:pt idx="12321">
                  <c:v>9.5924150876341265</c:v>
                </c:pt>
                <c:pt idx="12322">
                  <c:v>9.5929704333923951</c:v>
                </c:pt>
                <c:pt idx="12323">
                  <c:v>9.5935257791506636</c:v>
                </c:pt>
                <c:pt idx="12324">
                  <c:v>9.5940811249089322</c:v>
                </c:pt>
                <c:pt idx="12325">
                  <c:v>9.5946364706672007</c:v>
                </c:pt>
                <c:pt idx="12326">
                  <c:v>9.5951918164254693</c:v>
                </c:pt>
                <c:pt idx="12327">
                  <c:v>9.5957471621837378</c:v>
                </c:pt>
                <c:pt idx="12328">
                  <c:v>9.5963025079420063</c:v>
                </c:pt>
                <c:pt idx="12329">
                  <c:v>9.5968578537002749</c:v>
                </c:pt>
                <c:pt idx="12330">
                  <c:v>9.5974131994585434</c:v>
                </c:pt>
                <c:pt idx="12331">
                  <c:v>9.597968545216812</c:v>
                </c:pt>
                <c:pt idx="12332">
                  <c:v>9.5985238909750805</c:v>
                </c:pt>
                <c:pt idx="12333">
                  <c:v>9.5990792367333491</c:v>
                </c:pt>
                <c:pt idx="12334">
                  <c:v>9.5996345824916176</c:v>
                </c:pt>
                <c:pt idx="12335">
                  <c:v>9.6001899282498862</c:v>
                </c:pt>
                <c:pt idx="12336">
                  <c:v>9.6007452740081547</c:v>
                </c:pt>
                <c:pt idx="12337">
                  <c:v>9.6013006197664232</c:v>
                </c:pt>
                <c:pt idx="12338">
                  <c:v>9.6018559655246918</c:v>
                </c:pt>
                <c:pt idx="12339">
                  <c:v>9.6024113112829603</c:v>
                </c:pt>
                <c:pt idx="12340">
                  <c:v>9.6029666570412289</c:v>
                </c:pt>
                <c:pt idx="12341">
                  <c:v>9.6035220027994974</c:v>
                </c:pt>
                <c:pt idx="12342">
                  <c:v>9.604077348557766</c:v>
                </c:pt>
                <c:pt idx="12343">
                  <c:v>9.6046326943160345</c:v>
                </c:pt>
                <c:pt idx="12344">
                  <c:v>9.605188040074303</c:v>
                </c:pt>
                <c:pt idx="12345">
                  <c:v>9.6057433858325716</c:v>
                </c:pt>
                <c:pt idx="12346">
                  <c:v>9.6062987315908401</c:v>
                </c:pt>
                <c:pt idx="12347">
                  <c:v>9.6068540773491087</c:v>
                </c:pt>
                <c:pt idx="12348">
                  <c:v>9.6074094231073772</c:v>
                </c:pt>
                <c:pt idx="12349">
                  <c:v>9.6079647688656458</c:v>
                </c:pt>
                <c:pt idx="12350">
                  <c:v>9.6085201146239143</c:v>
                </c:pt>
                <c:pt idx="12351">
                  <c:v>9.6090754603821829</c:v>
                </c:pt>
                <c:pt idx="12352">
                  <c:v>9.6096308061404514</c:v>
                </c:pt>
                <c:pt idx="12353">
                  <c:v>9.6101861518987199</c:v>
                </c:pt>
                <c:pt idx="12354">
                  <c:v>9.6107414976569885</c:v>
                </c:pt>
                <c:pt idx="12355">
                  <c:v>9.611296843415257</c:v>
                </c:pt>
                <c:pt idx="12356">
                  <c:v>9.6118521891735256</c:v>
                </c:pt>
                <c:pt idx="12357">
                  <c:v>9.6124075349317941</c:v>
                </c:pt>
                <c:pt idx="12358">
                  <c:v>9.6129628806900627</c:v>
                </c:pt>
                <c:pt idx="12359">
                  <c:v>9.6135182264483312</c:v>
                </c:pt>
                <c:pt idx="12360">
                  <c:v>9.6140735722065997</c:v>
                </c:pt>
                <c:pt idx="12361">
                  <c:v>9.6146289179648683</c:v>
                </c:pt>
                <c:pt idx="12362">
                  <c:v>9.6151842637231368</c:v>
                </c:pt>
                <c:pt idx="12363">
                  <c:v>9.6157396094814054</c:v>
                </c:pt>
                <c:pt idx="12364">
                  <c:v>9.6162949552396739</c:v>
                </c:pt>
                <c:pt idx="12365">
                  <c:v>9.6168503009979425</c:v>
                </c:pt>
                <c:pt idx="12366">
                  <c:v>9.617405646756211</c:v>
                </c:pt>
                <c:pt idx="12367">
                  <c:v>9.6179609925144796</c:v>
                </c:pt>
                <c:pt idx="12368">
                  <c:v>9.6185163382727481</c:v>
                </c:pt>
                <c:pt idx="12369">
                  <c:v>9.6190716840310166</c:v>
                </c:pt>
                <c:pt idx="12370">
                  <c:v>9.6196270297892852</c:v>
                </c:pt>
                <c:pt idx="12371">
                  <c:v>9.6201823755475537</c:v>
                </c:pt>
                <c:pt idx="12372">
                  <c:v>9.6207377213058223</c:v>
                </c:pt>
                <c:pt idx="12373">
                  <c:v>9.6212930670640908</c:v>
                </c:pt>
                <c:pt idx="12374">
                  <c:v>9.6218484128223594</c:v>
                </c:pt>
                <c:pt idx="12375">
                  <c:v>9.6224037585806279</c:v>
                </c:pt>
                <c:pt idx="12376">
                  <c:v>9.6229591043388965</c:v>
                </c:pt>
                <c:pt idx="12377">
                  <c:v>9.623514450097165</c:v>
                </c:pt>
                <c:pt idx="12378">
                  <c:v>9.6240697958554335</c:v>
                </c:pt>
                <c:pt idx="12379">
                  <c:v>9.6246251416137021</c:v>
                </c:pt>
                <c:pt idx="12380">
                  <c:v>9.6251804873719706</c:v>
                </c:pt>
                <c:pt idx="12381">
                  <c:v>9.6257358331302392</c:v>
                </c:pt>
                <c:pt idx="12382">
                  <c:v>9.6262911788885077</c:v>
                </c:pt>
                <c:pt idx="12383">
                  <c:v>9.6268465246467763</c:v>
                </c:pt>
                <c:pt idx="12384">
                  <c:v>9.6274018704050448</c:v>
                </c:pt>
                <c:pt idx="12385">
                  <c:v>9.6279572161633133</c:v>
                </c:pt>
                <c:pt idx="12386">
                  <c:v>9.6285125619215819</c:v>
                </c:pt>
                <c:pt idx="12387">
                  <c:v>9.6290679076798504</c:v>
                </c:pt>
                <c:pt idx="12388">
                  <c:v>9.629623253438119</c:v>
                </c:pt>
                <c:pt idx="12389">
                  <c:v>9.6301785991963875</c:v>
                </c:pt>
                <c:pt idx="12390">
                  <c:v>9.6307339449546561</c:v>
                </c:pt>
                <c:pt idx="12391">
                  <c:v>9.6312892907129246</c:v>
                </c:pt>
                <c:pt idx="12392">
                  <c:v>9.6318446364711932</c:v>
                </c:pt>
                <c:pt idx="12393">
                  <c:v>9.6323999822294617</c:v>
                </c:pt>
                <c:pt idx="12394">
                  <c:v>9.6329553279877302</c:v>
                </c:pt>
                <c:pt idx="12395">
                  <c:v>9.6335106737459988</c:v>
                </c:pt>
                <c:pt idx="12396">
                  <c:v>9.6340660195042673</c:v>
                </c:pt>
                <c:pt idx="12397">
                  <c:v>9.6346213652625359</c:v>
                </c:pt>
                <c:pt idx="12398">
                  <c:v>9.6351767110208044</c:v>
                </c:pt>
                <c:pt idx="12399">
                  <c:v>9.635732056779073</c:v>
                </c:pt>
                <c:pt idx="12400">
                  <c:v>9.6362874025373415</c:v>
                </c:pt>
                <c:pt idx="12401">
                  <c:v>9.6368427482956101</c:v>
                </c:pt>
                <c:pt idx="12402">
                  <c:v>9.6373980940538786</c:v>
                </c:pt>
                <c:pt idx="12403">
                  <c:v>9.6379534398121471</c:v>
                </c:pt>
                <c:pt idx="12404">
                  <c:v>9.6385087855704157</c:v>
                </c:pt>
                <c:pt idx="12405">
                  <c:v>9.6390641313286842</c:v>
                </c:pt>
                <c:pt idx="12406">
                  <c:v>9.6396194770869528</c:v>
                </c:pt>
                <c:pt idx="12407">
                  <c:v>9.6401748228452213</c:v>
                </c:pt>
                <c:pt idx="12408">
                  <c:v>9.6407301686034899</c:v>
                </c:pt>
                <c:pt idx="12409">
                  <c:v>9.6412855143617584</c:v>
                </c:pt>
                <c:pt idx="12410">
                  <c:v>9.6418408601200269</c:v>
                </c:pt>
                <c:pt idx="12411">
                  <c:v>9.6423962058782955</c:v>
                </c:pt>
                <c:pt idx="12412">
                  <c:v>9.642951551636564</c:v>
                </c:pt>
                <c:pt idx="12413">
                  <c:v>9.6435068973948326</c:v>
                </c:pt>
                <c:pt idx="12414">
                  <c:v>9.6440622431531011</c:v>
                </c:pt>
                <c:pt idx="12415">
                  <c:v>9.6446175889113697</c:v>
                </c:pt>
                <c:pt idx="12416">
                  <c:v>9.6451729346696382</c:v>
                </c:pt>
                <c:pt idx="12417">
                  <c:v>9.6457282804279068</c:v>
                </c:pt>
                <c:pt idx="12418">
                  <c:v>9.6462836261861753</c:v>
                </c:pt>
                <c:pt idx="12419">
                  <c:v>9.6468389719444438</c:v>
                </c:pt>
                <c:pt idx="12420">
                  <c:v>9.6473943177027124</c:v>
                </c:pt>
                <c:pt idx="12421">
                  <c:v>9.6479496634609809</c:v>
                </c:pt>
                <c:pt idx="12422">
                  <c:v>9.6485050092192495</c:v>
                </c:pt>
                <c:pt idx="12423">
                  <c:v>9.649060354977518</c:v>
                </c:pt>
                <c:pt idx="12424">
                  <c:v>9.6496157007357866</c:v>
                </c:pt>
                <c:pt idx="12425">
                  <c:v>9.6501710464940551</c:v>
                </c:pt>
                <c:pt idx="12426">
                  <c:v>9.6507263922523236</c:v>
                </c:pt>
                <c:pt idx="12427">
                  <c:v>9.6512817380105922</c:v>
                </c:pt>
                <c:pt idx="12428">
                  <c:v>9.6518370837688607</c:v>
                </c:pt>
                <c:pt idx="12429">
                  <c:v>9.6523924295271293</c:v>
                </c:pt>
                <c:pt idx="12430">
                  <c:v>9.6529477752853978</c:v>
                </c:pt>
                <c:pt idx="12431">
                  <c:v>9.6535031210436664</c:v>
                </c:pt>
                <c:pt idx="12432">
                  <c:v>9.6540584668019349</c:v>
                </c:pt>
                <c:pt idx="12433">
                  <c:v>9.6546138125602035</c:v>
                </c:pt>
                <c:pt idx="12434">
                  <c:v>9.655169158318472</c:v>
                </c:pt>
                <c:pt idx="12435">
                  <c:v>9.6557245040767405</c:v>
                </c:pt>
                <c:pt idx="12436">
                  <c:v>9.6562798498350091</c:v>
                </c:pt>
                <c:pt idx="12437">
                  <c:v>9.6568351955932776</c:v>
                </c:pt>
                <c:pt idx="12438">
                  <c:v>9.6573905413515462</c:v>
                </c:pt>
                <c:pt idx="12439">
                  <c:v>9.6579458871098147</c:v>
                </c:pt>
                <c:pt idx="12440">
                  <c:v>9.6585012328680833</c:v>
                </c:pt>
                <c:pt idx="12441">
                  <c:v>9.6590565786263518</c:v>
                </c:pt>
                <c:pt idx="12442">
                  <c:v>9.6596119243846204</c:v>
                </c:pt>
                <c:pt idx="12443">
                  <c:v>9.6601672701428889</c:v>
                </c:pt>
                <c:pt idx="12444">
                  <c:v>9.6607226159011574</c:v>
                </c:pt>
                <c:pt idx="12445">
                  <c:v>9.661277961659426</c:v>
                </c:pt>
                <c:pt idx="12446">
                  <c:v>9.6618333074176945</c:v>
                </c:pt>
                <c:pt idx="12447">
                  <c:v>9.6623886531759631</c:v>
                </c:pt>
                <c:pt idx="12448">
                  <c:v>9.6629439989342316</c:v>
                </c:pt>
                <c:pt idx="12449">
                  <c:v>9.6634993446925002</c:v>
                </c:pt>
                <c:pt idx="12450">
                  <c:v>9.6640546904507687</c:v>
                </c:pt>
                <c:pt idx="12451">
                  <c:v>9.6646100362090372</c:v>
                </c:pt>
                <c:pt idx="12452">
                  <c:v>9.6651653819673058</c:v>
                </c:pt>
                <c:pt idx="12453">
                  <c:v>9.6657207277255743</c:v>
                </c:pt>
                <c:pt idx="12454">
                  <c:v>9.6662760734838429</c:v>
                </c:pt>
                <c:pt idx="12455">
                  <c:v>9.6668314192421114</c:v>
                </c:pt>
                <c:pt idx="12456">
                  <c:v>9.66738676500038</c:v>
                </c:pt>
                <c:pt idx="12457">
                  <c:v>9.6679421107586485</c:v>
                </c:pt>
                <c:pt idx="12458">
                  <c:v>9.6684974565169171</c:v>
                </c:pt>
                <c:pt idx="12459">
                  <c:v>9.6690528022751856</c:v>
                </c:pt>
                <c:pt idx="12460">
                  <c:v>9.6696081480334541</c:v>
                </c:pt>
                <c:pt idx="12461">
                  <c:v>9.6701634937917227</c:v>
                </c:pt>
                <c:pt idx="12462">
                  <c:v>9.6707188395499912</c:v>
                </c:pt>
                <c:pt idx="12463">
                  <c:v>9.6712741853082598</c:v>
                </c:pt>
                <c:pt idx="12464">
                  <c:v>9.6718295310665283</c:v>
                </c:pt>
                <c:pt idx="12465">
                  <c:v>9.6723848768247969</c:v>
                </c:pt>
                <c:pt idx="12466">
                  <c:v>9.6729402225830654</c:v>
                </c:pt>
                <c:pt idx="12467">
                  <c:v>9.673495568341334</c:v>
                </c:pt>
                <c:pt idx="12468">
                  <c:v>9.6740509140996025</c:v>
                </c:pt>
                <c:pt idx="12469">
                  <c:v>9.674606259857871</c:v>
                </c:pt>
                <c:pt idx="12470">
                  <c:v>9.6751616056161396</c:v>
                </c:pt>
                <c:pt idx="12471">
                  <c:v>9.6757169513744081</c:v>
                </c:pt>
                <c:pt idx="12472">
                  <c:v>9.6762722971326767</c:v>
                </c:pt>
                <c:pt idx="12473">
                  <c:v>9.6768276428909452</c:v>
                </c:pt>
                <c:pt idx="12474">
                  <c:v>9.6773829886492138</c:v>
                </c:pt>
                <c:pt idx="12475">
                  <c:v>9.6779383344074823</c:v>
                </c:pt>
                <c:pt idx="12476">
                  <c:v>9.6784936801657508</c:v>
                </c:pt>
                <c:pt idx="12477">
                  <c:v>9.6790490259240194</c:v>
                </c:pt>
                <c:pt idx="12478">
                  <c:v>9.6796043716822879</c:v>
                </c:pt>
                <c:pt idx="12479">
                  <c:v>9.6801597174405565</c:v>
                </c:pt>
                <c:pt idx="12480">
                  <c:v>9.680715063198825</c:v>
                </c:pt>
                <c:pt idx="12481">
                  <c:v>9.6812704089570936</c:v>
                </c:pt>
                <c:pt idx="12482">
                  <c:v>9.6818257547153621</c:v>
                </c:pt>
                <c:pt idx="12483">
                  <c:v>9.6823811004736307</c:v>
                </c:pt>
                <c:pt idx="12484">
                  <c:v>9.6829364462318992</c:v>
                </c:pt>
                <c:pt idx="12485">
                  <c:v>9.6834917919901677</c:v>
                </c:pt>
                <c:pt idx="12486">
                  <c:v>9.6840471377484363</c:v>
                </c:pt>
                <c:pt idx="12487">
                  <c:v>9.6846024835067048</c:v>
                </c:pt>
                <c:pt idx="12488">
                  <c:v>9.6851578292649734</c:v>
                </c:pt>
                <c:pt idx="12489">
                  <c:v>9.6857131750232419</c:v>
                </c:pt>
                <c:pt idx="12490">
                  <c:v>9.6862685207815105</c:v>
                </c:pt>
                <c:pt idx="12491">
                  <c:v>9.686823866539779</c:v>
                </c:pt>
                <c:pt idx="12492">
                  <c:v>9.6873792122980475</c:v>
                </c:pt>
                <c:pt idx="12493">
                  <c:v>9.6879345580563161</c:v>
                </c:pt>
                <c:pt idx="12494">
                  <c:v>9.6884899038145846</c:v>
                </c:pt>
                <c:pt idx="12495">
                  <c:v>9.6890452495728532</c:v>
                </c:pt>
                <c:pt idx="12496">
                  <c:v>9.6896005953311217</c:v>
                </c:pt>
                <c:pt idx="12497">
                  <c:v>9.6901559410893903</c:v>
                </c:pt>
                <c:pt idx="12498">
                  <c:v>9.6907112868476588</c:v>
                </c:pt>
                <c:pt idx="12499">
                  <c:v>9.6912666326059274</c:v>
                </c:pt>
                <c:pt idx="12500">
                  <c:v>9.6918219783641959</c:v>
                </c:pt>
                <c:pt idx="12501">
                  <c:v>9.6923773241224644</c:v>
                </c:pt>
                <c:pt idx="12502">
                  <c:v>9.692932669880733</c:v>
                </c:pt>
                <c:pt idx="12503">
                  <c:v>9.6934880156390015</c:v>
                </c:pt>
                <c:pt idx="12504">
                  <c:v>9.6940433613972701</c:v>
                </c:pt>
                <c:pt idx="12505">
                  <c:v>9.6945987071555386</c:v>
                </c:pt>
                <c:pt idx="12506">
                  <c:v>9.6951540529138072</c:v>
                </c:pt>
                <c:pt idx="12507">
                  <c:v>9.6957093986720757</c:v>
                </c:pt>
                <c:pt idx="12508">
                  <c:v>9.6962647444303443</c:v>
                </c:pt>
                <c:pt idx="12509">
                  <c:v>9.6968200901886128</c:v>
                </c:pt>
                <c:pt idx="12510">
                  <c:v>9.6973754359468813</c:v>
                </c:pt>
                <c:pt idx="12511">
                  <c:v>9.6979307817051499</c:v>
                </c:pt>
                <c:pt idx="12512">
                  <c:v>9.6984861274634184</c:v>
                </c:pt>
                <c:pt idx="12513">
                  <c:v>9.699041473221687</c:v>
                </c:pt>
                <c:pt idx="12514">
                  <c:v>9.6995968189799555</c:v>
                </c:pt>
                <c:pt idx="12515">
                  <c:v>9.7001521647382241</c:v>
                </c:pt>
                <c:pt idx="12516">
                  <c:v>9.7007075104964926</c:v>
                </c:pt>
                <c:pt idx="12517">
                  <c:v>9.7012628562547611</c:v>
                </c:pt>
                <c:pt idx="12518">
                  <c:v>9.7018182020130297</c:v>
                </c:pt>
                <c:pt idx="12519">
                  <c:v>9.7023735477712982</c:v>
                </c:pt>
                <c:pt idx="12520">
                  <c:v>9.7029288935295668</c:v>
                </c:pt>
                <c:pt idx="12521">
                  <c:v>9.7034842392878353</c:v>
                </c:pt>
                <c:pt idx="12522">
                  <c:v>9.7040395850461039</c:v>
                </c:pt>
                <c:pt idx="12523">
                  <c:v>9.7045949308043724</c:v>
                </c:pt>
                <c:pt idx="12524">
                  <c:v>9.705150276562641</c:v>
                </c:pt>
                <c:pt idx="12525">
                  <c:v>9.7057056223209095</c:v>
                </c:pt>
                <c:pt idx="12526">
                  <c:v>9.706260968079178</c:v>
                </c:pt>
                <c:pt idx="12527">
                  <c:v>9.7068163138374466</c:v>
                </c:pt>
                <c:pt idx="12528">
                  <c:v>9.7073716595957151</c:v>
                </c:pt>
                <c:pt idx="12529">
                  <c:v>9.7079270053539837</c:v>
                </c:pt>
                <c:pt idx="12530">
                  <c:v>9.7084823511122522</c:v>
                </c:pt>
                <c:pt idx="12531">
                  <c:v>9.7090376968705208</c:v>
                </c:pt>
                <c:pt idx="12532">
                  <c:v>9.7095930426287893</c:v>
                </c:pt>
                <c:pt idx="12533">
                  <c:v>9.7101483883870578</c:v>
                </c:pt>
                <c:pt idx="12534">
                  <c:v>9.7107037341453264</c:v>
                </c:pt>
                <c:pt idx="12535">
                  <c:v>9.7112590799035949</c:v>
                </c:pt>
                <c:pt idx="12536">
                  <c:v>9.7118144256618635</c:v>
                </c:pt>
                <c:pt idx="12537">
                  <c:v>9.712369771420132</c:v>
                </c:pt>
                <c:pt idx="12538">
                  <c:v>9.7129251171784006</c:v>
                </c:pt>
                <c:pt idx="12539">
                  <c:v>9.7134804629366691</c:v>
                </c:pt>
                <c:pt idx="12540">
                  <c:v>9.7140358086949377</c:v>
                </c:pt>
                <c:pt idx="12541">
                  <c:v>9.7145911544532062</c:v>
                </c:pt>
                <c:pt idx="12542">
                  <c:v>9.7151465002114747</c:v>
                </c:pt>
                <c:pt idx="12543">
                  <c:v>9.7157018459697433</c:v>
                </c:pt>
                <c:pt idx="12544">
                  <c:v>9.7162571917280118</c:v>
                </c:pt>
                <c:pt idx="12545">
                  <c:v>9.7168125374862804</c:v>
                </c:pt>
                <c:pt idx="12546">
                  <c:v>9.7173678832445489</c:v>
                </c:pt>
                <c:pt idx="12547">
                  <c:v>9.7179232290028175</c:v>
                </c:pt>
                <c:pt idx="12548">
                  <c:v>9.718478574761086</c:v>
                </c:pt>
                <c:pt idx="12549">
                  <c:v>9.7190339205193546</c:v>
                </c:pt>
                <c:pt idx="12550">
                  <c:v>9.7195892662776231</c:v>
                </c:pt>
                <c:pt idx="12551">
                  <c:v>9.7201446120358916</c:v>
                </c:pt>
                <c:pt idx="12552">
                  <c:v>9.7206999577941602</c:v>
                </c:pt>
                <c:pt idx="12553">
                  <c:v>9.7212553035524287</c:v>
                </c:pt>
                <c:pt idx="12554">
                  <c:v>9.7218106493106973</c:v>
                </c:pt>
                <c:pt idx="12555">
                  <c:v>9.7223659950689658</c:v>
                </c:pt>
                <c:pt idx="12556">
                  <c:v>9.7229213408272344</c:v>
                </c:pt>
                <c:pt idx="12557">
                  <c:v>9.7234766865855029</c:v>
                </c:pt>
                <c:pt idx="12558">
                  <c:v>9.7240320323437714</c:v>
                </c:pt>
                <c:pt idx="12559">
                  <c:v>9.72458737810204</c:v>
                </c:pt>
                <c:pt idx="12560">
                  <c:v>9.7251427238603085</c:v>
                </c:pt>
                <c:pt idx="12561">
                  <c:v>9.7256980696185771</c:v>
                </c:pt>
                <c:pt idx="12562">
                  <c:v>9.7262534153768456</c:v>
                </c:pt>
                <c:pt idx="12563">
                  <c:v>9.7268087611351142</c:v>
                </c:pt>
                <c:pt idx="12564">
                  <c:v>9.7273641068933827</c:v>
                </c:pt>
                <c:pt idx="12565">
                  <c:v>9.7279194526516513</c:v>
                </c:pt>
                <c:pt idx="12566">
                  <c:v>9.7284747984099198</c:v>
                </c:pt>
                <c:pt idx="12567">
                  <c:v>9.7290301441681883</c:v>
                </c:pt>
                <c:pt idx="12568">
                  <c:v>9.7295854899264569</c:v>
                </c:pt>
                <c:pt idx="12569">
                  <c:v>9.7301408356847254</c:v>
                </c:pt>
                <c:pt idx="12570">
                  <c:v>9.730696181442994</c:v>
                </c:pt>
                <c:pt idx="12571">
                  <c:v>9.7312515272012625</c:v>
                </c:pt>
                <c:pt idx="12572">
                  <c:v>9.7318068729595311</c:v>
                </c:pt>
                <c:pt idx="12573">
                  <c:v>9.7323622187177996</c:v>
                </c:pt>
                <c:pt idx="12574">
                  <c:v>9.7329175644760682</c:v>
                </c:pt>
                <c:pt idx="12575">
                  <c:v>9.7334729102343367</c:v>
                </c:pt>
                <c:pt idx="12576">
                  <c:v>9.7340282559926052</c:v>
                </c:pt>
                <c:pt idx="12577">
                  <c:v>9.7345836017508738</c:v>
                </c:pt>
                <c:pt idx="12578">
                  <c:v>9.7351389475091423</c:v>
                </c:pt>
                <c:pt idx="12579">
                  <c:v>9.7356942932674109</c:v>
                </c:pt>
                <c:pt idx="12580">
                  <c:v>9.7362496390256794</c:v>
                </c:pt>
                <c:pt idx="12581">
                  <c:v>9.736804984783948</c:v>
                </c:pt>
                <c:pt idx="12582">
                  <c:v>9.7373603305422165</c:v>
                </c:pt>
                <c:pt idx="12583">
                  <c:v>9.737915676300485</c:v>
                </c:pt>
                <c:pt idx="12584">
                  <c:v>9.7384710220587536</c:v>
                </c:pt>
                <c:pt idx="12585">
                  <c:v>9.7390263678170221</c:v>
                </c:pt>
                <c:pt idx="12586">
                  <c:v>9.7395817135752907</c:v>
                </c:pt>
                <c:pt idx="12587">
                  <c:v>9.7401370593335592</c:v>
                </c:pt>
                <c:pt idx="12588">
                  <c:v>9.7406924050918278</c:v>
                </c:pt>
                <c:pt idx="12589">
                  <c:v>9.7412477508500963</c:v>
                </c:pt>
                <c:pt idx="12590">
                  <c:v>9.7418030966083649</c:v>
                </c:pt>
                <c:pt idx="12591">
                  <c:v>9.7423584423666334</c:v>
                </c:pt>
                <c:pt idx="12592">
                  <c:v>9.7429137881249019</c:v>
                </c:pt>
                <c:pt idx="12593">
                  <c:v>9.7434691338831705</c:v>
                </c:pt>
                <c:pt idx="12594">
                  <c:v>9.744024479641439</c:v>
                </c:pt>
                <c:pt idx="12595">
                  <c:v>9.7445798253997076</c:v>
                </c:pt>
                <c:pt idx="12596">
                  <c:v>9.7451351711579761</c:v>
                </c:pt>
                <c:pt idx="12597">
                  <c:v>9.7456905169162447</c:v>
                </c:pt>
                <c:pt idx="12598">
                  <c:v>9.7462458626745132</c:v>
                </c:pt>
                <c:pt idx="12599">
                  <c:v>9.7468012084327817</c:v>
                </c:pt>
                <c:pt idx="12600">
                  <c:v>9.7473565541910503</c:v>
                </c:pt>
                <c:pt idx="12601">
                  <c:v>9.7479118999493188</c:v>
                </c:pt>
                <c:pt idx="12602">
                  <c:v>9.7484672457075874</c:v>
                </c:pt>
                <c:pt idx="12603">
                  <c:v>9.7490225914658559</c:v>
                </c:pt>
                <c:pt idx="12604">
                  <c:v>9.7495779372241245</c:v>
                </c:pt>
                <c:pt idx="12605">
                  <c:v>9.750133282982393</c:v>
                </c:pt>
                <c:pt idx="12606">
                  <c:v>9.7506886287406616</c:v>
                </c:pt>
                <c:pt idx="12607">
                  <c:v>9.7512439744989301</c:v>
                </c:pt>
                <c:pt idx="12608">
                  <c:v>9.7517993202571986</c:v>
                </c:pt>
                <c:pt idx="12609">
                  <c:v>9.7523546660154672</c:v>
                </c:pt>
                <c:pt idx="12610">
                  <c:v>9.7529100117737357</c:v>
                </c:pt>
                <c:pt idx="12611">
                  <c:v>9.7534653575320043</c:v>
                </c:pt>
                <c:pt idx="12612">
                  <c:v>9.7540207032902728</c:v>
                </c:pt>
                <c:pt idx="12613">
                  <c:v>9.7545760490485414</c:v>
                </c:pt>
                <c:pt idx="12614">
                  <c:v>9.7551313948068099</c:v>
                </c:pt>
                <c:pt idx="12615">
                  <c:v>9.7556867405650785</c:v>
                </c:pt>
                <c:pt idx="12616">
                  <c:v>9.756242086323347</c:v>
                </c:pt>
                <c:pt idx="12617">
                  <c:v>9.7567974320816155</c:v>
                </c:pt>
                <c:pt idx="12618">
                  <c:v>9.7573527778398841</c:v>
                </c:pt>
                <c:pt idx="12619">
                  <c:v>9.7579081235981526</c:v>
                </c:pt>
                <c:pt idx="12620">
                  <c:v>9.7584634693564212</c:v>
                </c:pt>
                <c:pt idx="12621">
                  <c:v>9.7590188151146897</c:v>
                </c:pt>
                <c:pt idx="12622">
                  <c:v>9.7595741608729583</c:v>
                </c:pt>
                <c:pt idx="12623">
                  <c:v>9.7601295066312268</c:v>
                </c:pt>
                <c:pt idx="12624">
                  <c:v>9.7606848523894953</c:v>
                </c:pt>
                <c:pt idx="12625">
                  <c:v>9.7612401981477639</c:v>
                </c:pt>
                <c:pt idx="12626">
                  <c:v>9.7617955439060324</c:v>
                </c:pt>
                <c:pt idx="12627">
                  <c:v>9.762350889664301</c:v>
                </c:pt>
                <c:pt idx="12628">
                  <c:v>9.7629062354225695</c:v>
                </c:pt>
                <c:pt idx="12629">
                  <c:v>9.7634615811808381</c:v>
                </c:pt>
                <c:pt idx="12630">
                  <c:v>9.7640169269391066</c:v>
                </c:pt>
                <c:pt idx="12631">
                  <c:v>9.7645722726973752</c:v>
                </c:pt>
                <c:pt idx="12632">
                  <c:v>9.7651276184556437</c:v>
                </c:pt>
                <c:pt idx="12633">
                  <c:v>9.7656829642139122</c:v>
                </c:pt>
                <c:pt idx="12634">
                  <c:v>9.7662383099721808</c:v>
                </c:pt>
                <c:pt idx="12635">
                  <c:v>9.7667936557304493</c:v>
                </c:pt>
                <c:pt idx="12636">
                  <c:v>9.7673490014887179</c:v>
                </c:pt>
                <c:pt idx="12637">
                  <c:v>9.7679043472469864</c:v>
                </c:pt>
                <c:pt idx="12638">
                  <c:v>9.768459693005255</c:v>
                </c:pt>
                <c:pt idx="12639">
                  <c:v>9.7690150387635235</c:v>
                </c:pt>
                <c:pt idx="12640">
                  <c:v>9.7695703845217921</c:v>
                </c:pt>
                <c:pt idx="12641">
                  <c:v>9.7701257302800606</c:v>
                </c:pt>
                <c:pt idx="12642">
                  <c:v>9.7706810760383291</c:v>
                </c:pt>
                <c:pt idx="12643">
                  <c:v>9.7712364217965977</c:v>
                </c:pt>
                <c:pt idx="12644">
                  <c:v>9.7717917675548662</c:v>
                </c:pt>
                <c:pt idx="12645">
                  <c:v>9.7723471133131348</c:v>
                </c:pt>
                <c:pt idx="12646">
                  <c:v>9.7729024590714033</c:v>
                </c:pt>
                <c:pt idx="12647">
                  <c:v>9.7734578048296719</c:v>
                </c:pt>
                <c:pt idx="12648">
                  <c:v>9.7740131505879404</c:v>
                </c:pt>
                <c:pt idx="12649">
                  <c:v>9.7745684963462089</c:v>
                </c:pt>
                <c:pt idx="12650">
                  <c:v>9.7751238421044775</c:v>
                </c:pt>
                <c:pt idx="12651">
                  <c:v>9.775679187862746</c:v>
                </c:pt>
                <c:pt idx="12652">
                  <c:v>9.7762345336210146</c:v>
                </c:pt>
                <c:pt idx="12653">
                  <c:v>9.7767898793792831</c:v>
                </c:pt>
                <c:pt idx="12654">
                  <c:v>9.7773452251375517</c:v>
                </c:pt>
                <c:pt idx="12655">
                  <c:v>9.7779005708958202</c:v>
                </c:pt>
                <c:pt idx="12656">
                  <c:v>9.7784559166540888</c:v>
                </c:pt>
                <c:pt idx="12657">
                  <c:v>9.7790112624123573</c:v>
                </c:pt>
                <c:pt idx="12658">
                  <c:v>9.7795666081706258</c:v>
                </c:pt>
                <c:pt idx="12659">
                  <c:v>9.7801219539288944</c:v>
                </c:pt>
                <c:pt idx="12660">
                  <c:v>9.7806772996871629</c:v>
                </c:pt>
                <c:pt idx="12661">
                  <c:v>9.7812326454454315</c:v>
                </c:pt>
                <c:pt idx="12662">
                  <c:v>9.7817879912037</c:v>
                </c:pt>
                <c:pt idx="12663">
                  <c:v>9.7823433369619686</c:v>
                </c:pt>
                <c:pt idx="12664">
                  <c:v>9.7828986827202371</c:v>
                </c:pt>
                <c:pt idx="12665">
                  <c:v>9.7834540284785056</c:v>
                </c:pt>
                <c:pt idx="12666">
                  <c:v>9.7840093742367742</c:v>
                </c:pt>
                <c:pt idx="12667">
                  <c:v>9.7845647199950427</c:v>
                </c:pt>
                <c:pt idx="12668">
                  <c:v>9.7851200657533113</c:v>
                </c:pt>
                <c:pt idx="12669">
                  <c:v>9.7856754115115798</c:v>
                </c:pt>
                <c:pt idx="12670">
                  <c:v>9.7862307572698484</c:v>
                </c:pt>
                <c:pt idx="12671">
                  <c:v>9.7867861030281169</c:v>
                </c:pt>
                <c:pt idx="12672">
                  <c:v>9.7873414487863855</c:v>
                </c:pt>
                <c:pt idx="12673">
                  <c:v>9.787896794544654</c:v>
                </c:pt>
                <c:pt idx="12674">
                  <c:v>9.7884521403029225</c:v>
                </c:pt>
                <c:pt idx="12675">
                  <c:v>9.7890074860611911</c:v>
                </c:pt>
                <c:pt idx="12676">
                  <c:v>9.7895628318194596</c:v>
                </c:pt>
                <c:pt idx="12677">
                  <c:v>9.7901181775777282</c:v>
                </c:pt>
                <c:pt idx="12678">
                  <c:v>9.7906735233359967</c:v>
                </c:pt>
                <c:pt idx="12679">
                  <c:v>9.7912288690942653</c:v>
                </c:pt>
                <c:pt idx="12680">
                  <c:v>9.7917842148525338</c:v>
                </c:pt>
                <c:pt idx="12681">
                  <c:v>9.7923395606108024</c:v>
                </c:pt>
                <c:pt idx="12682">
                  <c:v>9.7928949063690709</c:v>
                </c:pt>
                <c:pt idx="12683">
                  <c:v>9.7934502521273394</c:v>
                </c:pt>
                <c:pt idx="12684">
                  <c:v>9.794005597885608</c:v>
                </c:pt>
                <c:pt idx="12685">
                  <c:v>9.7945609436438765</c:v>
                </c:pt>
                <c:pt idx="12686">
                  <c:v>9.7951162894021451</c:v>
                </c:pt>
                <c:pt idx="12687">
                  <c:v>9.7956716351604136</c:v>
                </c:pt>
                <c:pt idx="12688">
                  <c:v>9.7962269809186822</c:v>
                </c:pt>
                <c:pt idx="12689">
                  <c:v>9.7967823266769507</c:v>
                </c:pt>
                <c:pt idx="12690">
                  <c:v>9.7973376724352192</c:v>
                </c:pt>
                <c:pt idx="12691">
                  <c:v>9.7978930181934878</c:v>
                </c:pt>
                <c:pt idx="12692">
                  <c:v>9.7984483639517563</c:v>
                </c:pt>
                <c:pt idx="12693">
                  <c:v>9.7990037097100249</c:v>
                </c:pt>
                <c:pt idx="12694">
                  <c:v>9.7995590554682934</c:v>
                </c:pt>
                <c:pt idx="12695">
                  <c:v>9.800114401226562</c:v>
                </c:pt>
                <c:pt idx="12696">
                  <c:v>9.8006697469848305</c:v>
                </c:pt>
                <c:pt idx="12697">
                  <c:v>9.8012250927430991</c:v>
                </c:pt>
                <c:pt idx="12698">
                  <c:v>9.8017804385013676</c:v>
                </c:pt>
                <c:pt idx="12699">
                  <c:v>9.8023357842596361</c:v>
                </c:pt>
                <c:pt idx="12700">
                  <c:v>9.8028911300179047</c:v>
                </c:pt>
                <c:pt idx="12701">
                  <c:v>9.8034464757761732</c:v>
                </c:pt>
                <c:pt idx="12702">
                  <c:v>9.8040018215344418</c:v>
                </c:pt>
                <c:pt idx="12703">
                  <c:v>9.8045571672927103</c:v>
                </c:pt>
                <c:pt idx="12704">
                  <c:v>9.8051125130509789</c:v>
                </c:pt>
                <c:pt idx="12705">
                  <c:v>9.8056678588092474</c:v>
                </c:pt>
                <c:pt idx="12706">
                  <c:v>9.8062232045675159</c:v>
                </c:pt>
                <c:pt idx="12707">
                  <c:v>9.8067785503257845</c:v>
                </c:pt>
                <c:pt idx="12708">
                  <c:v>9.807333896084053</c:v>
                </c:pt>
                <c:pt idx="12709">
                  <c:v>9.8078892418423216</c:v>
                </c:pt>
                <c:pt idx="12710">
                  <c:v>9.8084445876005901</c:v>
                </c:pt>
                <c:pt idx="12711">
                  <c:v>9.8089999333588587</c:v>
                </c:pt>
                <c:pt idx="12712">
                  <c:v>9.8095552791171272</c:v>
                </c:pt>
                <c:pt idx="12713">
                  <c:v>9.8101106248753958</c:v>
                </c:pt>
                <c:pt idx="12714">
                  <c:v>9.8106659706336643</c:v>
                </c:pt>
                <c:pt idx="12715">
                  <c:v>9.8112213163919328</c:v>
                </c:pt>
                <c:pt idx="12716">
                  <c:v>9.8117766621502014</c:v>
                </c:pt>
                <c:pt idx="12717">
                  <c:v>9.8123320079084699</c:v>
                </c:pt>
                <c:pt idx="12718">
                  <c:v>9.8128873536667385</c:v>
                </c:pt>
                <c:pt idx="12719">
                  <c:v>9.813442699425007</c:v>
                </c:pt>
                <c:pt idx="12720">
                  <c:v>9.8139980451832756</c:v>
                </c:pt>
                <c:pt idx="12721">
                  <c:v>9.8145533909415441</c:v>
                </c:pt>
                <c:pt idx="12722">
                  <c:v>9.8151087366998127</c:v>
                </c:pt>
                <c:pt idx="12723">
                  <c:v>9.8156640824580812</c:v>
                </c:pt>
                <c:pt idx="12724">
                  <c:v>9.8162194282163497</c:v>
                </c:pt>
                <c:pt idx="12725">
                  <c:v>9.8167747739746183</c:v>
                </c:pt>
                <c:pt idx="12726">
                  <c:v>9.8173301197328868</c:v>
                </c:pt>
                <c:pt idx="12727">
                  <c:v>9.8178854654911554</c:v>
                </c:pt>
                <c:pt idx="12728">
                  <c:v>9.8184408112494239</c:v>
                </c:pt>
                <c:pt idx="12729">
                  <c:v>9.8189961570076925</c:v>
                </c:pt>
                <c:pt idx="12730">
                  <c:v>9.819551502765961</c:v>
                </c:pt>
                <c:pt idx="12731">
                  <c:v>9.8201068485242295</c:v>
                </c:pt>
                <c:pt idx="12732">
                  <c:v>9.8206621942824981</c:v>
                </c:pt>
                <c:pt idx="12733">
                  <c:v>9.8212175400407666</c:v>
                </c:pt>
                <c:pt idx="12734">
                  <c:v>9.8217728857990352</c:v>
                </c:pt>
                <c:pt idx="12735">
                  <c:v>9.8223282315573037</c:v>
                </c:pt>
                <c:pt idx="12736">
                  <c:v>9.8228835773155723</c:v>
                </c:pt>
                <c:pt idx="12737">
                  <c:v>9.8234389230738408</c:v>
                </c:pt>
                <c:pt idx="12738">
                  <c:v>9.8239942688321094</c:v>
                </c:pt>
                <c:pt idx="12739">
                  <c:v>9.8245496145903779</c:v>
                </c:pt>
                <c:pt idx="12740">
                  <c:v>9.8251049603486464</c:v>
                </c:pt>
                <c:pt idx="12741">
                  <c:v>9.825660306106915</c:v>
                </c:pt>
                <c:pt idx="12742">
                  <c:v>9.8262156518651835</c:v>
                </c:pt>
                <c:pt idx="12743">
                  <c:v>9.8267709976234521</c:v>
                </c:pt>
                <c:pt idx="12744">
                  <c:v>9.8273263433817206</c:v>
                </c:pt>
                <c:pt idx="12745">
                  <c:v>9.8278816891399892</c:v>
                </c:pt>
                <c:pt idx="12746">
                  <c:v>9.8284370348982577</c:v>
                </c:pt>
                <c:pt idx="12747">
                  <c:v>9.8289923806565263</c:v>
                </c:pt>
                <c:pt idx="12748">
                  <c:v>9.8295477264147948</c:v>
                </c:pt>
                <c:pt idx="12749">
                  <c:v>9.8301030721730633</c:v>
                </c:pt>
                <c:pt idx="12750">
                  <c:v>9.8306584179313319</c:v>
                </c:pt>
                <c:pt idx="12751">
                  <c:v>9.8312137636896004</c:v>
                </c:pt>
                <c:pt idx="12752">
                  <c:v>9.831769109447869</c:v>
                </c:pt>
                <c:pt idx="12753">
                  <c:v>9.8323244552061375</c:v>
                </c:pt>
                <c:pt idx="12754">
                  <c:v>9.8328798009644061</c:v>
                </c:pt>
                <c:pt idx="12755">
                  <c:v>9.8334351467226746</c:v>
                </c:pt>
                <c:pt idx="12756">
                  <c:v>9.8339904924809431</c:v>
                </c:pt>
                <c:pt idx="12757">
                  <c:v>9.8345458382392117</c:v>
                </c:pt>
                <c:pt idx="12758">
                  <c:v>9.8351011839974802</c:v>
                </c:pt>
                <c:pt idx="12759">
                  <c:v>9.8356565297557488</c:v>
                </c:pt>
                <c:pt idx="12760">
                  <c:v>9.8362118755140173</c:v>
                </c:pt>
                <c:pt idx="12761">
                  <c:v>9.8367672212722859</c:v>
                </c:pt>
                <c:pt idx="12762">
                  <c:v>9.8373225670305544</c:v>
                </c:pt>
                <c:pt idx="12763">
                  <c:v>9.837877912788823</c:v>
                </c:pt>
                <c:pt idx="12764">
                  <c:v>9.8384332585470915</c:v>
                </c:pt>
                <c:pt idx="12765">
                  <c:v>9.83898860430536</c:v>
                </c:pt>
                <c:pt idx="12766">
                  <c:v>9.8395439500636286</c:v>
                </c:pt>
                <c:pt idx="12767">
                  <c:v>9.8400992958218971</c:v>
                </c:pt>
                <c:pt idx="12768">
                  <c:v>9.8406546415801657</c:v>
                </c:pt>
                <c:pt idx="12769">
                  <c:v>9.8412099873384342</c:v>
                </c:pt>
                <c:pt idx="12770">
                  <c:v>9.8417653330967028</c:v>
                </c:pt>
                <c:pt idx="12771">
                  <c:v>9.8423206788549713</c:v>
                </c:pt>
                <c:pt idx="12772">
                  <c:v>9.8428760246132398</c:v>
                </c:pt>
                <c:pt idx="12773">
                  <c:v>9.8434313703715084</c:v>
                </c:pt>
                <c:pt idx="12774">
                  <c:v>9.8439867161297769</c:v>
                </c:pt>
                <c:pt idx="12775">
                  <c:v>9.8445420618880455</c:v>
                </c:pt>
                <c:pt idx="12776">
                  <c:v>9.845097407646314</c:v>
                </c:pt>
                <c:pt idx="12777">
                  <c:v>9.8456527534045826</c:v>
                </c:pt>
                <c:pt idx="12778">
                  <c:v>9.8462080991628511</c:v>
                </c:pt>
                <c:pt idx="12779">
                  <c:v>9.8467634449211197</c:v>
                </c:pt>
                <c:pt idx="12780">
                  <c:v>9.8473187906793882</c:v>
                </c:pt>
                <c:pt idx="12781">
                  <c:v>9.8478741364376567</c:v>
                </c:pt>
                <c:pt idx="12782">
                  <c:v>9.8484294821959253</c:v>
                </c:pt>
                <c:pt idx="12783">
                  <c:v>9.8489848279541938</c:v>
                </c:pt>
                <c:pt idx="12784">
                  <c:v>9.8495401737124624</c:v>
                </c:pt>
                <c:pt idx="12785">
                  <c:v>9.8500955194707309</c:v>
                </c:pt>
                <c:pt idx="12786">
                  <c:v>9.8506508652289995</c:v>
                </c:pt>
                <c:pt idx="12787">
                  <c:v>9.851206210987268</c:v>
                </c:pt>
                <c:pt idx="12788">
                  <c:v>9.8517615567455366</c:v>
                </c:pt>
                <c:pt idx="12789">
                  <c:v>9.8523169025038051</c:v>
                </c:pt>
                <c:pt idx="12790">
                  <c:v>9.8528722482620736</c:v>
                </c:pt>
                <c:pt idx="12791">
                  <c:v>9.8534275940203422</c:v>
                </c:pt>
                <c:pt idx="12792">
                  <c:v>9.8539829397786107</c:v>
                </c:pt>
                <c:pt idx="12793">
                  <c:v>9.8545382855368793</c:v>
                </c:pt>
                <c:pt idx="12794">
                  <c:v>9.8550936312951478</c:v>
                </c:pt>
                <c:pt idx="12795">
                  <c:v>9.8556489770534164</c:v>
                </c:pt>
                <c:pt idx="12796">
                  <c:v>9.8562043228116849</c:v>
                </c:pt>
                <c:pt idx="12797">
                  <c:v>9.8567596685699534</c:v>
                </c:pt>
                <c:pt idx="12798">
                  <c:v>9.857315014328222</c:v>
                </c:pt>
                <c:pt idx="12799">
                  <c:v>9.8578703600864905</c:v>
                </c:pt>
                <c:pt idx="12800">
                  <c:v>9.8584257058447591</c:v>
                </c:pt>
                <c:pt idx="12801">
                  <c:v>9.8589810516030276</c:v>
                </c:pt>
                <c:pt idx="12802">
                  <c:v>9.8595363973612962</c:v>
                </c:pt>
                <c:pt idx="12803">
                  <c:v>9.8600917431195647</c:v>
                </c:pt>
                <c:pt idx="12804">
                  <c:v>9.8606470888778333</c:v>
                </c:pt>
                <c:pt idx="12805">
                  <c:v>9.8612024346361018</c:v>
                </c:pt>
                <c:pt idx="12806">
                  <c:v>9.8617577803943703</c:v>
                </c:pt>
                <c:pt idx="12807">
                  <c:v>9.8623131261526389</c:v>
                </c:pt>
                <c:pt idx="12808">
                  <c:v>9.8628684719109074</c:v>
                </c:pt>
                <c:pt idx="12809">
                  <c:v>9.863423817669176</c:v>
                </c:pt>
                <c:pt idx="12810">
                  <c:v>9.8639791634274445</c:v>
                </c:pt>
                <c:pt idx="12811">
                  <c:v>9.8645345091857131</c:v>
                </c:pt>
                <c:pt idx="12812">
                  <c:v>9.8650898549439816</c:v>
                </c:pt>
                <c:pt idx="12813">
                  <c:v>9.8656452007022502</c:v>
                </c:pt>
                <c:pt idx="12814">
                  <c:v>9.8662005464605187</c:v>
                </c:pt>
                <c:pt idx="12815">
                  <c:v>9.8667558922187872</c:v>
                </c:pt>
                <c:pt idx="12816">
                  <c:v>9.8673112379770558</c:v>
                </c:pt>
                <c:pt idx="12817">
                  <c:v>9.8678665837353243</c:v>
                </c:pt>
                <c:pt idx="12818">
                  <c:v>9.8684219294935929</c:v>
                </c:pt>
                <c:pt idx="12819">
                  <c:v>9.8689772752518614</c:v>
                </c:pt>
                <c:pt idx="12820">
                  <c:v>9.86953262101013</c:v>
                </c:pt>
                <c:pt idx="12821">
                  <c:v>9.8700879667683985</c:v>
                </c:pt>
                <c:pt idx="12822">
                  <c:v>9.870643312526667</c:v>
                </c:pt>
                <c:pt idx="12823">
                  <c:v>9.8711986582849356</c:v>
                </c:pt>
                <c:pt idx="12824">
                  <c:v>9.8717540040432041</c:v>
                </c:pt>
                <c:pt idx="12825">
                  <c:v>9.8723093498014727</c:v>
                </c:pt>
                <c:pt idx="12826">
                  <c:v>9.8728646955597412</c:v>
                </c:pt>
                <c:pt idx="12827">
                  <c:v>9.8734200413180098</c:v>
                </c:pt>
                <c:pt idx="12828">
                  <c:v>9.8739753870762783</c:v>
                </c:pt>
                <c:pt idx="12829">
                  <c:v>9.8745307328345469</c:v>
                </c:pt>
                <c:pt idx="12830">
                  <c:v>9.8750860785928154</c:v>
                </c:pt>
                <c:pt idx="12831">
                  <c:v>9.8756414243510839</c:v>
                </c:pt>
                <c:pt idx="12832">
                  <c:v>9.8761967701093525</c:v>
                </c:pt>
                <c:pt idx="12833">
                  <c:v>9.876752115867621</c:v>
                </c:pt>
                <c:pt idx="12834">
                  <c:v>9.8773074616258896</c:v>
                </c:pt>
                <c:pt idx="12835">
                  <c:v>9.8778628073841581</c:v>
                </c:pt>
                <c:pt idx="12836">
                  <c:v>9.8784181531424267</c:v>
                </c:pt>
                <c:pt idx="12837">
                  <c:v>9.8789734989006952</c:v>
                </c:pt>
                <c:pt idx="12838">
                  <c:v>9.8795288446589637</c:v>
                </c:pt>
                <c:pt idx="12839">
                  <c:v>9.8800841904172323</c:v>
                </c:pt>
                <c:pt idx="12840">
                  <c:v>9.8806395361755008</c:v>
                </c:pt>
                <c:pt idx="12841">
                  <c:v>9.8811948819337694</c:v>
                </c:pt>
                <c:pt idx="12842">
                  <c:v>9.8817502276920379</c:v>
                </c:pt>
                <c:pt idx="12843">
                  <c:v>9.8823055734503065</c:v>
                </c:pt>
                <c:pt idx="12844">
                  <c:v>9.882860919208575</c:v>
                </c:pt>
                <c:pt idx="12845">
                  <c:v>9.8834162649668436</c:v>
                </c:pt>
                <c:pt idx="12846">
                  <c:v>9.8839716107251121</c:v>
                </c:pt>
                <c:pt idx="12847">
                  <c:v>9.8845269564833806</c:v>
                </c:pt>
                <c:pt idx="12848">
                  <c:v>9.8850823022416492</c:v>
                </c:pt>
                <c:pt idx="12849">
                  <c:v>9.8856376479999177</c:v>
                </c:pt>
                <c:pt idx="12850">
                  <c:v>9.8861929937581863</c:v>
                </c:pt>
                <c:pt idx="12851">
                  <c:v>9.8867483395164548</c:v>
                </c:pt>
                <c:pt idx="12852">
                  <c:v>9.8873036852747234</c:v>
                </c:pt>
                <c:pt idx="12853">
                  <c:v>9.8878590310329919</c:v>
                </c:pt>
                <c:pt idx="12854">
                  <c:v>9.8884143767912605</c:v>
                </c:pt>
                <c:pt idx="12855">
                  <c:v>9.888969722549529</c:v>
                </c:pt>
                <c:pt idx="12856">
                  <c:v>9.8895250683077975</c:v>
                </c:pt>
                <c:pt idx="12857">
                  <c:v>9.8900804140660661</c:v>
                </c:pt>
                <c:pt idx="12858">
                  <c:v>9.8906357598243346</c:v>
                </c:pt>
                <c:pt idx="12859">
                  <c:v>9.8911911055826032</c:v>
                </c:pt>
                <c:pt idx="12860">
                  <c:v>9.8917464513408717</c:v>
                </c:pt>
                <c:pt idx="12861">
                  <c:v>9.8923017970991403</c:v>
                </c:pt>
                <c:pt idx="12862">
                  <c:v>9.8928571428574088</c:v>
                </c:pt>
                <c:pt idx="12863">
                  <c:v>9.8934124886156773</c:v>
                </c:pt>
                <c:pt idx="12864">
                  <c:v>9.8939678343739459</c:v>
                </c:pt>
                <c:pt idx="12865">
                  <c:v>9.8945231801322144</c:v>
                </c:pt>
                <c:pt idx="12866">
                  <c:v>9.895078525890483</c:v>
                </c:pt>
                <c:pt idx="12867">
                  <c:v>9.8956338716487515</c:v>
                </c:pt>
                <c:pt idx="12868">
                  <c:v>9.8961892174070201</c:v>
                </c:pt>
                <c:pt idx="12869">
                  <c:v>9.8967445631652886</c:v>
                </c:pt>
                <c:pt idx="12870">
                  <c:v>9.8972999089235572</c:v>
                </c:pt>
                <c:pt idx="12871">
                  <c:v>9.8978552546818257</c:v>
                </c:pt>
                <c:pt idx="12872">
                  <c:v>9.8984106004400942</c:v>
                </c:pt>
                <c:pt idx="12873">
                  <c:v>9.8989659461983628</c:v>
                </c:pt>
                <c:pt idx="12874">
                  <c:v>9.8995212919566313</c:v>
                </c:pt>
                <c:pt idx="12875">
                  <c:v>9.9000766377148999</c:v>
                </c:pt>
                <c:pt idx="12876">
                  <c:v>9.9006319834731684</c:v>
                </c:pt>
                <c:pt idx="12877">
                  <c:v>9.901187329231437</c:v>
                </c:pt>
                <c:pt idx="12878">
                  <c:v>9.9017426749897055</c:v>
                </c:pt>
                <c:pt idx="12879">
                  <c:v>9.902298020747974</c:v>
                </c:pt>
                <c:pt idx="12880">
                  <c:v>9.9028533665062426</c:v>
                </c:pt>
                <c:pt idx="12881">
                  <c:v>9.9034087122645111</c:v>
                </c:pt>
                <c:pt idx="12882">
                  <c:v>9.9039640580227797</c:v>
                </c:pt>
                <c:pt idx="12883">
                  <c:v>9.9045194037810482</c:v>
                </c:pt>
                <c:pt idx="12884">
                  <c:v>9.9050747495393168</c:v>
                </c:pt>
                <c:pt idx="12885">
                  <c:v>9.9056300952975853</c:v>
                </c:pt>
                <c:pt idx="12886">
                  <c:v>9.9061854410558539</c:v>
                </c:pt>
                <c:pt idx="12887">
                  <c:v>9.9067407868141224</c:v>
                </c:pt>
                <c:pt idx="12888">
                  <c:v>9.9072961325723909</c:v>
                </c:pt>
                <c:pt idx="12889">
                  <c:v>9.9078514783306595</c:v>
                </c:pt>
                <c:pt idx="12890">
                  <c:v>9.908406824088928</c:v>
                </c:pt>
                <c:pt idx="12891">
                  <c:v>9.9089621698471966</c:v>
                </c:pt>
                <c:pt idx="12892">
                  <c:v>9.9095175156054651</c:v>
                </c:pt>
                <c:pt idx="12893">
                  <c:v>9.9100728613637337</c:v>
                </c:pt>
                <c:pt idx="12894">
                  <c:v>9.9106282071220022</c:v>
                </c:pt>
                <c:pt idx="12895">
                  <c:v>9.9111835528802708</c:v>
                </c:pt>
                <c:pt idx="12896">
                  <c:v>9.9117388986385393</c:v>
                </c:pt>
                <c:pt idx="12897">
                  <c:v>9.9122942443968078</c:v>
                </c:pt>
                <c:pt idx="12898">
                  <c:v>9.9128495901550764</c:v>
                </c:pt>
                <c:pt idx="12899">
                  <c:v>9.9134049359133449</c:v>
                </c:pt>
                <c:pt idx="12900">
                  <c:v>9.9139602816716135</c:v>
                </c:pt>
                <c:pt idx="12901">
                  <c:v>9.914515627429882</c:v>
                </c:pt>
                <c:pt idx="12902">
                  <c:v>9.9150709731881506</c:v>
                </c:pt>
                <c:pt idx="12903">
                  <c:v>9.9156263189464191</c:v>
                </c:pt>
                <c:pt idx="12904">
                  <c:v>9.9161816647046876</c:v>
                </c:pt>
                <c:pt idx="12905">
                  <c:v>9.9167370104629562</c:v>
                </c:pt>
                <c:pt idx="12906">
                  <c:v>9.9172923562212247</c:v>
                </c:pt>
                <c:pt idx="12907">
                  <c:v>9.9178477019794933</c:v>
                </c:pt>
                <c:pt idx="12908">
                  <c:v>9.9184030477377618</c:v>
                </c:pt>
                <c:pt idx="12909">
                  <c:v>9.9189583934960304</c:v>
                </c:pt>
                <c:pt idx="12910">
                  <c:v>9.9195137392542989</c:v>
                </c:pt>
                <c:pt idx="12911">
                  <c:v>9.9200690850125675</c:v>
                </c:pt>
                <c:pt idx="12912">
                  <c:v>9.920624430770836</c:v>
                </c:pt>
                <c:pt idx="12913">
                  <c:v>9.9211797765291045</c:v>
                </c:pt>
                <c:pt idx="12914">
                  <c:v>9.9217351222873731</c:v>
                </c:pt>
                <c:pt idx="12915">
                  <c:v>9.9222904680456416</c:v>
                </c:pt>
                <c:pt idx="12916">
                  <c:v>9.9228458138039102</c:v>
                </c:pt>
                <c:pt idx="12917">
                  <c:v>9.9234011595621787</c:v>
                </c:pt>
                <c:pt idx="12918">
                  <c:v>9.9239565053204473</c:v>
                </c:pt>
                <c:pt idx="12919">
                  <c:v>9.9245118510787158</c:v>
                </c:pt>
                <c:pt idx="12920">
                  <c:v>9.9250671968369844</c:v>
                </c:pt>
                <c:pt idx="12921">
                  <c:v>9.9256225425952529</c:v>
                </c:pt>
                <c:pt idx="12922">
                  <c:v>9.9261778883535214</c:v>
                </c:pt>
                <c:pt idx="12923">
                  <c:v>9.92673323411179</c:v>
                </c:pt>
                <c:pt idx="12924">
                  <c:v>9.9272885798700585</c:v>
                </c:pt>
                <c:pt idx="12925">
                  <c:v>9.9278439256283271</c:v>
                </c:pt>
                <c:pt idx="12926">
                  <c:v>9.9283992713865956</c:v>
                </c:pt>
                <c:pt idx="12927">
                  <c:v>9.9289546171448642</c:v>
                </c:pt>
                <c:pt idx="12928">
                  <c:v>9.9295099629031327</c:v>
                </c:pt>
                <c:pt idx="12929">
                  <c:v>9.9300653086614012</c:v>
                </c:pt>
                <c:pt idx="12930">
                  <c:v>9.9306206544196698</c:v>
                </c:pt>
                <c:pt idx="12931">
                  <c:v>9.9311760001779383</c:v>
                </c:pt>
                <c:pt idx="12932">
                  <c:v>9.9317313459362069</c:v>
                </c:pt>
                <c:pt idx="12933">
                  <c:v>9.9322866916944754</c:v>
                </c:pt>
                <c:pt idx="12934">
                  <c:v>9.932842037452744</c:v>
                </c:pt>
                <c:pt idx="12935">
                  <c:v>9.9333973832110125</c:v>
                </c:pt>
                <c:pt idx="12936">
                  <c:v>9.9339527289692811</c:v>
                </c:pt>
                <c:pt idx="12937">
                  <c:v>9.9345080747275496</c:v>
                </c:pt>
                <c:pt idx="12938">
                  <c:v>9.9350634204858181</c:v>
                </c:pt>
                <c:pt idx="12939">
                  <c:v>9.9356187662440867</c:v>
                </c:pt>
                <c:pt idx="12940">
                  <c:v>9.9361741120023552</c:v>
                </c:pt>
                <c:pt idx="12941">
                  <c:v>9.9367294577606238</c:v>
                </c:pt>
                <c:pt idx="12942">
                  <c:v>9.9372848035188923</c:v>
                </c:pt>
                <c:pt idx="12943">
                  <c:v>9.9378401492771609</c:v>
                </c:pt>
                <c:pt idx="12944">
                  <c:v>9.9383954950354294</c:v>
                </c:pt>
                <c:pt idx="12945">
                  <c:v>9.9389508407936979</c:v>
                </c:pt>
                <c:pt idx="12946">
                  <c:v>9.9395061865519665</c:v>
                </c:pt>
                <c:pt idx="12947">
                  <c:v>9.940061532310235</c:v>
                </c:pt>
                <c:pt idx="12948">
                  <c:v>9.9406168780685036</c:v>
                </c:pt>
                <c:pt idx="12949">
                  <c:v>9.9411722238267721</c:v>
                </c:pt>
                <c:pt idx="12950">
                  <c:v>9.9417275695850407</c:v>
                </c:pt>
                <c:pt idx="12951">
                  <c:v>9.9422829153433092</c:v>
                </c:pt>
                <c:pt idx="12952">
                  <c:v>9.9428382611015778</c:v>
                </c:pt>
                <c:pt idx="12953">
                  <c:v>9.9433936068598463</c:v>
                </c:pt>
                <c:pt idx="12954">
                  <c:v>9.9439489526181148</c:v>
                </c:pt>
                <c:pt idx="12955">
                  <c:v>9.9445042983763834</c:v>
                </c:pt>
                <c:pt idx="12956">
                  <c:v>9.9450596441346519</c:v>
                </c:pt>
                <c:pt idx="12957">
                  <c:v>9.9456149898929205</c:v>
                </c:pt>
                <c:pt idx="12958">
                  <c:v>9.946170335651189</c:v>
                </c:pt>
                <c:pt idx="12959">
                  <c:v>9.9467256814094576</c:v>
                </c:pt>
                <c:pt idx="12960">
                  <c:v>9.9472810271677261</c:v>
                </c:pt>
                <c:pt idx="12961">
                  <c:v>9.9478363729259947</c:v>
                </c:pt>
                <c:pt idx="12962">
                  <c:v>9.9483917186842632</c:v>
                </c:pt>
                <c:pt idx="12963">
                  <c:v>9.9489470644425317</c:v>
                </c:pt>
                <c:pt idx="12964">
                  <c:v>9.9495024102008003</c:v>
                </c:pt>
                <c:pt idx="12965">
                  <c:v>9.9500577559590688</c:v>
                </c:pt>
                <c:pt idx="12966">
                  <c:v>9.9506131017173374</c:v>
                </c:pt>
                <c:pt idx="12967">
                  <c:v>9.9511684474756059</c:v>
                </c:pt>
                <c:pt idx="12968">
                  <c:v>9.9517237932338745</c:v>
                </c:pt>
                <c:pt idx="12969">
                  <c:v>9.952279138992143</c:v>
                </c:pt>
                <c:pt idx="12970">
                  <c:v>9.9528344847504115</c:v>
                </c:pt>
                <c:pt idx="12971">
                  <c:v>9.9533898305086801</c:v>
                </c:pt>
                <c:pt idx="12972">
                  <c:v>9.9539451762669486</c:v>
                </c:pt>
                <c:pt idx="12973">
                  <c:v>9.9545005220252172</c:v>
                </c:pt>
                <c:pt idx="12974">
                  <c:v>9.9550558677834857</c:v>
                </c:pt>
                <c:pt idx="12975">
                  <c:v>9.9556112135417543</c:v>
                </c:pt>
                <c:pt idx="12976">
                  <c:v>9.9561665593000228</c:v>
                </c:pt>
                <c:pt idx="12977">
                  <c:v>9.9567219050582914</c:v>
                </c:pt>
                <c:pt idx="12978">
                  <c:v>9.9572772508165599</c:v>
                </c:pt>
                <c:pt idx="12979">
                  <c:v>9.9578325965748284</c:v>
                </c:pt>
                <c:pt idx="12980">
                  <c:v>9.958387942333097</c:v>
                </c:pt>
                <c:pt idx="12981">
                  <c:v>9.9589432880913655</c:v>
                </c:pt>
                <c:pt idx="12982">
                  <c:v>9.9594986338496341</c:v>
                </c:pt>
                <c:pt idx="12983">
                  <c:v>9.9600539796079026</c:v>
                </c:pt>
                <c:pt idx="12984">
                  <c:v>9.9606093253661712</c:v>
                </c:pt>
                <c:pt idx="12985">
                  <c:v>9.9611646711244397</c:v>
                </c:pt>
                <c:pt idx="12986">
                  <c:v>9.9617200168827083</c:v>
                </c:pt>
                <c:pt idx="12987">
                  <c:v>9.9622753626409768</c:v>
                </c:pt>
                <c:pt idx="12988">
                  <c:v>9.9628307083992453</c:v>
                </c:pt>
                <c:pt idx="12989">
                  <c:v>9.9633860541575139</c:v>
                </c:pt>
                <c:pt idx="12990">
                  <c:v>9.9639413999157824</c:v>
                </c:pt>
                <c:pt idx="12991">
                  <c:v>9.964496745674051</c:v>
                </c:pt>
                <c:pt idx="12992">
                  <c:v>9.9650520914323195</c:v>
                </c:pt>
                <c:pt idx="12993">
                  <c:v>9.9656074371905881</c:v>
                </c:pt>
                <c:pt idx="12994">
                  <c:v>9.9661627829488566</c:v>
                </c:pt>
                <c:pt idx="12995">
                  <c:v>9.9667181287071251</c:v>
                </c:pt>
                <c:pt idx="12996">
                  <c:v>9.9672734744653937</c:v>
                </c:pt>
                <c:pt idx="12997">
                  <c:v>9.9678288202236622</c:v>
                </c:pt>
                <c:pt idx="12998">
                  <c:v>9.9683841659819308</c:v>
                </c:pt>
                <c:pt idx="12999">
                  <c:v>9.9689395117401993</c:v>
                </c:pt>
                <c:pt idx="13000">
                  <c:v>9.9694948574984679</c:v>
                </c:pt>
                <c:pt idx="13001">
                  <c:v>9.9700502032567364</c:v>
                </c:pt>
                <c:pt idx="13002">
                  <c:v>9.970605549015005</c:v>
                </c:pt>
                <c:pt idx="13003">
                  <c:v>9.9711608947732735</c:v>
                </c:pt>
                <c:pt idx="13004">
                  <c:v>9.971716240531542</c:v>
                </c:pt>
                <c:pt idx="13005">
                  <c:v>9.9722715862898106</c:v>
                </c:pt>
                <c:pt idx="13006">
                  <c:v>9.9728269320480791</c:v>
                </c:pt>
                <c:pt idx="13007">
                  <c:v>9.9733822778063477</c:v>
                </c:pt>
                <c:pt idx="13008">
                  <c:v>9.9739376235646162</c:v>
                </c:pt>
                <c:pt idx="13009">
                  <c:v>9.9744929693228848</c:v>
                </c:pt>
                <c:pt idx="13010">
                  <c:v>9.9750483150811533</c:v>
                </c:pt>
                <c:pt idx="13011">
                  <c:v>9.9756036608394218</c:v>
                </c:pt>
                <c:pt idx="13012">
                  <c:v>9.9761590065976904</c:v>
                </c:pt>
                <c:pt idx="13013">
                  <c:v>9.9767143523559589</c:v>
                </c:pt>
                <c:pt idx="13014">
                  <c:v>9.9772696981142275</c:v>
                </c:pt>
                <c:pt idx="13015">
                  <c:v>9.977825043872496</c:v>
                </c:pt>
                <c:pt idx="13016">
                  <c:v>9.9783803896307646</c:v>
                </c:pt>
                <c:pt idx="13017">
                  <c:v>9.9789357353890331</c:v>
                </c:pt>
                <c:pt idx="13018">
                  <c:v>9.9794910811473017</c:v>
                </c:pt>
                <c:pt idx="13019">
                  <c:v>9.9800464269055702</c:v>
                </c:pt>
                <c:pt idx="13020">
                  <c:v>9.9806017726638387</c:v>
                </c:pt>
                <c:pt idx="13021">
                  <c:v>9.9811571184221073</c:v>
                </c:pt>
                <c:pt idx="13022">
                  <c:v>9.9817124641803758</c:v>
                </c:pt>
                <c:pt idx="13023">
                  <c:v>9.9822678099386444</c:v>
                </c:pt>
                <c:pt idx="13024">
                  <c:v>9.9828231556969129</c:v>
                </c:pt>
                <c:pt idx="13025">
                  <c:v>9.9833785014551815</c:v>
                </c:pt>
                <c:pt idx="13026">
                  <c:v>9.98393384721345</c:v>
                </c:pt>
                <c:pt idx="13027">
                  <c:v>9.9844891929717186</c:v>
                </c:pt>
                <c:pt idx="13028">
                  <c:v>9.9850445387299871</c:v>
                </c:pt>
                <c:pt idx="13029">
                  <c:v>9.9855998844882556</c:v>
                </c:pt>
                <c:pt idx="13030">
                  <c:v>9.9861552302465242</c:v>
                </c:pt>
                <c:pt idx="13031">
                  <c:v>9.9867105760047927</c:v>
                </c:pt>
                <c:pt idx="13032">
                  <c:v>9.9872659217630613</c:v>
                </c:pt>
                <c:pt idx="13033">
                  <c:v>9.9878212675213298</c:v>
                </c:pt>
                <c:pt idx="13034">
                  <c:v>9.9883766132795984</c:v>
                </c:pt>
                <c:pt idx="13035">
                  <c:v>9.9889319590378669</c:v>
                </c:pt>
                <c:pt idx="13036">
                  <c:v>9.9894873047961354</c:v>
                </c:pt>
                <c:pt idx="13037">
                  <c:v>9.990042650554404</c:v>
                </c:pt>
                <c:pt idx="13038">
                  <c:v>9.9905979963126725</c:v>
                </c:pt>
                <c:pt idx="13039">
                  <c:v>9.9911533420709411</c:v>
                </c:pt>
                <c:pt idx="13040">
                  <c:v>9.9917086878292096</c:v>
                </c:pt>
                <c:pt idx="13041">
                  <c:v>9.9922640335874782</c:v>
                </c:pt>
                <c:pt idx="13042">
                  <c:v>9.9928193793457467</c:v>
                </c:pt>
                <c:pt idx="13043">
                  <c:v>9.9933747251040153</c:v>
                </c:pt>
                <c:pt idx="13044">
                  <c:v>9.9939300708622838</c:v>
                </c:pt>
                <c:pt idx="13045">
                  <c:v>9.9944854166205523</c:v>
                </c:pt>
                <c:pt idx="13046">
                  <c:v>9.9950407623788209</c:v>
                </c:pt>
                <c:pt idx="13047">
                  <c:v>9.9955961081370894</c:v>
                </c:pt>
                <c:pt idx="13048">
                  <c:v>9.996151453895358</c:v>
                </c:pt>
                <c:pt idx="13049">
                  <c:v>9.9967067996536265</c:v>
                </c:pt>
                <c:pt idx="13050">
                  <c:v>9.9972621454118951</c:v>
                </c:pt>
                <c:pt idx="13051">
                  <c:v>9.9978174911701636</c:v>
                </c:pt>
                <c:pt idx="13052">
                  <c:v>9.9983728369284322</c:v>
                </c:pt>
                <c:pt idx="13053">
                  <c:v>9.9989281826867007</c:v>
                </c:pt>
                <c:pt idx="13054">
                  <c:v>9.9994835284449692</c:v>
                </c:pt>
                <c:pt idx="13055">
                  <c:v>10.000038874203238</c:v>
                </c:pt>
                <c:pt idx="13056">
                  <c:v>10.000594219961506</c:v>
                </c:pt>
                <c:pt idx="13057">
                  <c:v>10.001149565719775</c:v>
                </c:pt>
                <c:pt idx="13058">
                  <c:v>10.001704911478043</c:v>
                </c:pt>
                <c:pt idx="13059">
                  <c:v>10.002260257236312</c:v>
                </c:pt>
                <c:pt idx="13060">
                  <c:v>10.002815602994581</c:v>
                </c:pt>
                <c:pt idx="13061">
                  <c:v>10.003370948752849</c:v>
                </c:pt>
                <c:pt idx="13062">
                  <c:v>10.003926294511118</c:v>
                </c:pt>
                <c:pt idx="13063">
                  <c:v>10.004481640269386</c:v>
                </c:pt>
                <c:pt idx="13064">
                  <c:v>10.005036986027655</c:v>
                </c:pt>
                <c:pt idx="13065">
                  <c:v>10.005592331785923</c:v>
                </c:pt>
                <c:pt idx="13066">
                  <c:v>10.006147677544192</c:v>
                </c:pt>
                <c:pt idx="13067">
                  <c:v>10.00670302330246</c:v>
                </c:pt>
                <c:pt idx="13068">
                  <c:v>10.007258369060729</c:v>
                </c:pt>
                <c:pt idx="13069">
                  <c:v>10.007813714818997</c:v>
                </c:pt>
                <c:pt idx="13070">
                  <c:v>10.008369060577266</c:v>
                </c:pt>
                <c:pt idx="13071">
                  <c:v>10.008924406335534</c:v>
                </c:pt>
                <c:pt idx="13072">
                  <c:v>10.009479752093803</c:v>
                </c:pt>
                <c:pt idx="13073">
                  <c:v>10.010035097852072</c:v>
                </c:pt>
                <c:pt idx="13074">
                  <c:v>10.01059044361034</c:v>
                </c:pt>
                <c:pt idx="13075">
                  <c:v>10.011145789368609</c:v>
                </c:pt>
                <c:pt idx="13076">
                  <c:v>10.011701135126877</c:v>
                </c:pt>
                <c:pt idx="13077">
                  <c:v>10.012256480885146</c:v>
                </c:pt>
                <c:pt idx="13078">
                  <c:v>10.012811826643414</c:v>
                </c:pt>
                <c:pt idx="13079">
                  <c:v>10.013367172401683</c:v>
                </c:pt>
                <c:pt idx="13080">
                  <c:v>10.013922518159951</c:v>
                </c:pt>
                <c:pt idx="13081">
                  <c:v>10.01447786391822</c:v>
                </c:pt>
                <c:pt idx="13082">
                  <c:v>10.015033209676488</c:v>
                </c:pt>
                <c:pt idx="13083">
                  <c:v>10.015588555434757</c:v>
                </c:pt>
                <c:pt idx="13084">
                  <c:v>10.016143901193026</c:v>
                </c:pt>
                <c:pt idx="13085">
                  <c:v>10.016699246951294</c:v>
                </c:pt>
                <c:pt idx="13086">
                  <c:v>10.017254592709563</c:v>
                </c:pt>
                <c:pt idx="13087">
                  <c:v>10.017809938467831</c:v>
                </c:pt>
                <c:pt idx="13088">
                  <c:v>10.0183652842261</c:v>
                </c:pt>
                <c:pt idx="13089">
                  <c:v>10.018920629984368</c:v>
                </c:pt>
                <c:pt idx="13090">
                  <c:v>10.019475975742637</c:v>
                </c:pt>
                <c:pt idx="13091">
                  <c:v>10.020031321500905</c:v>
                </c:pt>
                <c:pt idx="13092">
                  <c:v>10.020586667259174</c:v>
                </c:pt>
                <c:pt idx="13093">
                  <c:v>10.021142013017442</c:v>
                </c:pt>
                <c:pt idx="13094">
                  <c:v>10.021697358775711</c:v>
                </c:pt>
                <c:pt idx="13095">
                  <c:v>10.02225270453398</c:v>
                </c:pt>
                <c:pt idx="13096">
                  <c:v>10.022808050292248</c:v>
                </c:pt>
                <c:pt idx="13097">
                  <c:v>10.023363396050517</c:v>
                </c:pt>
                <c:pt idx="13098">
                  <c:v>10.023918741808785</c:v>
                </c:pt>
                <c:pt idx="13099">
                  <c:v>10.024474087567054</c:v>
                </c:pt>
                <c:pt idx="13100">
                  <c:v>10.025029433325322</c:v>
                </c:pt>
                <c:pt idx="13101">
                  <c:v>10.025584779083591</c:v>
                </c:pt>
                <c:pt idx="13102">
                  <c:v>10.026140124841859</c:v>
                </c:pt>
                <c:pt idx="13103">
                  <c:v>10.026695470600128</c:v>
                </c:pt>
                <c:pt idx="13104">
                  <c:v>10.027250816358396</c:v>
                </c:pt>
                <c:pt idx="13105">
                  <c:v>10.027806162116665</c:v>
                </c:pt>
                <c:pt idx="13106">
                  <c:v>10.028361507874934</c:v>
                </c:pt>
                <c:pt idx="13107">
                  <c:v>10.028916853633202</c:v>
                </c:pt>
                <c:pt idx="13108">
                  <c:v>10.029472199391471</c:v>
                </c:pt>
                <c:pt idx="13109">
                  <c:v>10.030027545149739</c:v>
                </c:pt>
                <c:pt idx="13110">
                  <c:v>10.030582890908008</c:v>
                </c:pt>
                <c:pt idx="13111">
                  <c:v>10.031138236666276</c:v>
                </c:pt>
                <c:pt idx="13112">
                  <c:v>10.031693582424545</c:v>
                </c:pt>
                <c:pt idx="13113">
                  <c:v>10.032248928182813</c:v>
                </c:pt>
                <c:pt idx="13114">
                  <c:v>10.032804273941082</c:v>
                </c:pt>
                <c:pt idx="13115">
                  <c:v>10.03335961969935</c:v>
                </c:pt>
                <c:pt idx="13116">
                  <c:v>10.033914965457619</c:v>
                </c:pt>
                <c:pt idx="13117">
                  <c:v>10.034470311215888</c:v>
                </c:pt>
                <c:pt idx="13118">
                  <c:v>10.035025656974156</c:v>
                </c:pt>
                <c:pt idx="13119">
                  <c:v>10.035581002732425</c:v>
                </c:pt>
                <c:pt idx="13120">
                  <c:v>10.036136348490693</c:v>
                </c:pt>
                <c:pt idx="13121">
                  <c:v>10.036691694248962</c:v>
                </c:pt>
                <c:pt idx="13122">
                  <c:v>10.03724704000723</c:v>
                </c:pt>
                <c:pt idx="13123">
                  <c:v>10.037802385765499</c:v>
                </c:pt>
                <c:pt idx="13124">
                  <c:v>10.038357731523767</c:v>
                </c:pt>
                <c:pt idx="13125">
                  <c:v>10.038913077282036</c:v>
                </c:pt>
                <c:pt idx="13126">
                  <c:v>10.039468423040304</c:v>
                </c:pt>
                <c:pt idx="13127">
                  <c:v>10.040023768798573</c:v>
                </c:pt>
                <c:pt idx="13128">
                  <c:v>10.040579114556841</c:v>
                </c:pt>
                <c:pt idx="13129">
                  <c:v>10.04113446031511</c:v>
                </c:pt>
                <c:pt idx="13130">
                  <c:v>10.041689806073379</c:v>
                </c:pt>
                <c:pt idx="13131">
                  <c:v>10.042245151831647</c:v>
                </c:pt>
                <c:pt idx="13132">
                  <c:v>10.042800497589916</c:v>
                </c:pt>
                <c:pt idx="13133">
                  <c:v>10.043355843348184</c:v>
                </c:pt>
                <c:pt idx="13134">
                  <c:v>10.043911189106453</c:v>
                </c:pt>
                <c:pt idx="13135">
                  <c:v>10.044466534864721</c:v>
                </c:pt>
                <c:pt idx="13136">
                  <c:v>10.04502188062299</c:v>
                </c:pt>
                <c:pt idx="13137">
                  <c:v>10.045577226381258</c:v>
                </c:pt>
                <c:pt idx="13138">
                  <c:v>10.046132572139527</c:v>
                </c:pt>
                <c:pt idx="13139">
                  <c:v>10.046687917897795</c:v>
                </c:pt>
                <c:pt idx="13140">
                  <c:v>10.047243263656064</c:v>
                </c:pt>
                <c:pt idx="13141">
                  <c:v>10.047798609414333</c:v>
                </c:pt>
                <c:pt idx="13142">
                  <c:v>10.048353955172601</c:v>
                </c:pt>
                <c:pt idx="13143">
                  <c:v>10.04890930093087</c:v>
                </c:pt>
                <c:pt idx="13144">
                  <c:v>10.049464646689138</c:v>
                </c:pt>
                <c:pt idx="13145">
                  <c:v>10.050019992447407</c:v>
                </c:pt>
                <c:pt idx="13146">
                  <c:v>10.050575338205675</c:v>
                </c:pt>
                <c:pt idx="13147">
                  <c:v>10.051130683963944</c:v>
                </c:pt>
                <c:pt idx="13148">
                  <c:v>10.051686029722212</c:v>
                </c:pt>
                <c:pt idx="13149">
                  <c:v>10.052241375480481</c:v>
                </c:pt>
                <c:pt idx="13150">
                  <c:v>10.052796721238749</c:v>
                </c:pt>
                <c:pt idx="13151">
                  <c:v>10.053352066997018</c:v>
                </c:pt>
                <c:pt idx="13152">
                  <c:v>10.053907412755287</c:v>
                </c:pt>
                <c:pt idx="13153">
                  <c:v>10.054462758513555</c:v>
                </c:pt>
                <c:pt idx="13154">
                  <c:v>10.055018104271824</c:v>
                </c:pt>
                <c:pt idx="13155">
                  <c:v>10.055573450030092</c:v>
                </c:pt>
                <c:pt idx="13156">
                  <c:v>10.056128795788361</c:v>
                </c:pt>
                <c:pt idx="13157">
                  <c:v>10.056684141546629</c:v>
                </c:pt>
                <c:pt idx="13158">
                  <c:v>10.057239487304898</c:v>
                </c:pt>
                <c:pt idx="13159">
                  <c:v>10.057794833063166</c:v>
                </c:pt>
                <c:pt idx="13160">
                  <c:v>10.058350178821435</c:v>
                </c:pt>
                <c:pt idx="13161">
                  <c:v>10.058905524579703</c:v>
                </c:pt>
                <c:pt idx="13162">
                  <c:v>10.059460870337972</c:v>
                </c:pt>
                <c:pt idx="13163">
                  <c:v>10.060016216096241</c:v>
                </c:pt>
                <c:pt idx="13164">
                  <c:v>10.060571561854509</c:v>
                </c:pt>
                <c:pt idx="13165">
                  <c:v>10.061126907612778</c:v>
                </c:pt>
                <c:pt idx="13166">
                  <c:v>10.061682253371046</c:v>
                </c:pt>
                <c:pt idx="13167">
                  <c:v>10.062237599129315</c:v>
                </c:pt>
                <c:pt idx="13168">
                  <c:v>10.062792944887583</c:v>
                </c:pt>
                <c:pt idx="13169">
                  <c:v>10.063348290645852</c:v>
                </c:pt>
                <c:pt idx="13170">
                  <c:v>10.06390363640412</c:v>
                </c:pt>
                <c:pt idx="13171">
                  <c:v>10.064458982162389</c:v>
                </c:pt>
                <c:pt idx="13172">
                  <c:v>10.065014327920657</c:v>
                </c:pt>
                <c:pt idx="13173">
                  <c:v>10.065569673678926</c:v>
                </c:pt>
                <c:pt idx="13174">
                  <c:v>10.066125019437195</c:v>
                </c:pt>
                <c:pt idx="13175">
                  <c:v>10.066680365195463</c:v>
                </c:pt>
                <c:pt idx="13176">
                  <c:v>10.067235710953732</c:v>
                </c:pt>
                <c:pt idx="13177">
                  <c:v>10.067791056712</c:v>
                </c:pt>
                <c:pt idx="13178">
                  <c:v>10.068346402470269</c:v>
                </c:pt>
                <c:pt idx="13179">
                  <c:v>10.068901748228537</c:v>
                </c:pt>
                <c:pt idx="13180">
                  <c:v>10.069457093986806</c:v>
                </c:pt>
                <c:pt idx="13181">
                  <c:v>10.070012439745074</c:v>
                </c:pt>
                <c:pt idx="13182">
                  <c:v>10.070567785503343</c:v>
                </c:pt>
                <c:pt idx="13183">
                  <c:v>10.071123131261611</c:v>
                </c:pt>
                <c:pt idx="13184">
                  <c:v>10.07167847701988</c:v>
                </c:pt>
                <c:pt idx="13185">
                  <c:v>10.072233822778148</c:v>
                </c:pt>
                <c:pt idx="13186">
                  <c:v>10.072789168536417</c:v>
                </c:pt>
                <c:pt idx="13187">
                  <c:v>10.073344514294686</c:v>
                </c:pt>
                <c:pt idx="13188">
                  <c:v>10.073899860052954</c:v>
                </c:pt>
                <c:pt idx="13189">
                  <c:v>10.074455205811223</c:v>
                </c:pt>
                <c:pt idx="13190">
                  <c:v>10.075010551569491</c:v>
                </c:pt>
                <c:pt idx="13191">
                  <c:v>10.07556589732776</c:v>
                </c:pt>
                <c:pt idx="13192">
                  <c:v>10.076121243086028</c:v>
                </c:pt>
                <c:pt idx="13193">
                  <c:v>10.076676588844297</c:v>
                </c:pt>
                <c:pt idx="13194">
                  <c:v>10.077231934602565</c:v>
                </c:pt>
                <c:pt idx="13195">
                  <c:v>10.077787280360834</c:v>
                </c:pt>
                <c:pt idx="13196">
                  <c:v>10.078342626119102</c:v>
                </c:pt>
                <c:pt idx="13197">
                  <c:v>10.078897971877371</c:v>
                </c:pt>
                <c:pt idx="13198">
                  <c:v>10.07945331763564</c:v>
                </c:pt>
                <c:pt idx="13199">
                  <c:v>10.080008663393908</c:v>
                </c:pt>
                <c:pt idx="13200">
                  <c:v>10.080564009152177</c:v>
                </c:pt>
                <c:pt idx="13201">
                  <c:v>10.081119354910445</c:v>
                </c:pt>
                <c:pt idx="13202">
                  <c:v>10.081674700668714</c:v>
                </c:pt>
                <c:pt idx="13203">
                  <c:v>10.082230046426982</c:v>
                </c:pt>
                <c:pt idx="13204">
                  <c:v>10.082785392185251</c:v>
                </c:pt>
                <c:pt idx="13205">
                  <c:v>10.083340737943519</c:v>
                </c:pt>
                <c:pt idx="13206">
                  <c:v>10.083896083701788</c:v>
                </c:pt>
                <c:pt idx="13207">
                  <c:v>10.084451429460056</c:v>
                </c:pt>
                <c:pt idx="13208">
                  <c:v>10.085006775218325</c:v>
                </c:pt>
                <c:pt idx="13209">
                  <c:v>10.085562120976594</c:v>
                </c:pt>
                <c:pt idx="13210">
                  <c:v>10.086117466734862</c:v>
                </c:pt>
                <c:pt idx="13211">
                  <c:v>10.086672812493131</c:v>
                </c:pt>
                <c:pt idx="13212">
                  <c:v>10.087228158251399</c:v>
                </c:pt>
                <c:pt idx="13213">
                  <c:v>10.087783504009668</c:v>
                </c:pt>
                <c:pt idx="13214">
                  <c:v>10.088338849767936</c:v>
                </c:pt>
                <c:pt idx="13215">
                  <c:v>10.088894195526205</c:v>
                </c:pt>
                <c:pt idx="13216">
                  <c:v>10.089449541284473</c:v>
                </c:pt>
                <c:pt idx="13217">
                  <c:v>10.090004887042742</c:v>
                </c:pt>
                <c:pt idx="13218">
                  <c:v>10.09056023280101</c:v>
                </c:pt>
                <c:pt idx="13219">
                  <c:v>10.091115578559279</c:v>
                </c:pt>
                <c:pt idx="13220">
                  <c:v>10.091670924317548</c:v>
                </c:pt>
                <c:pt idx="13221">
                  <c:v>10.092226270075816</c:v>
                </c:pt>
                <c:pt idx="13222">
                  <c:v>10.092781615834085</c:v>
                </c:pt>
                <c:pt idx="13223">
                  <c:v>10.093336961592353</c:v>
                </c:pt>
                <c:pt idx="13224">
                  <c:v>10.093892307350622</c:v>
                </c:pt>
                <c:pt idx="13225">
                  <c:v>10.09444765310889</c:v>
                </c:pt>
                <c:pt idx="13226">
                  <c:v>10.095002998867159</c:v>
                </c:pt>
                <c:pt idx="13227">
                  <c:v>10.095558344625427</c:v>
                </c:pt>
                <c:pt idx="13228">
                  <c:v>10.096113690383696</c:v>
                </c:pt>
                <c:pt idx="13229">
                  <c:v>10.096669036141964</c:v>
                </c:pt>
                <c:pt idx="13230">
                  <c:v>10.097224381900233</c:v>
                </c:pt>
                <c:pt idx="13231">
                  <c:v>10.097779727658502</c:v>
                </c:pt>
                <c:pt idx="13232">
                  <c:v>10.09833507341677</c:v>
                </c:pt>
                <c:pt idx="13233">
                  <c:v>10.098890419175039</c:v>
                </c:pt>
                <c:pt idx="13234">
                  <c:v>10.099445764933307</c:v>
                </c:pt>
                <c:pt idx="13235">
                  <c:v>10.100001110691576</c:v>
                </c:pt>
                <c:pt idx="13236">
                  <c:v>10.100556456449844</c:v>
                </c:pt>
                <c:pt idx="13237">
                  <c:v>10.101111802208113</c:v>
                </c:pt>
                <c:pt idx="13238">
                  <c:v>10.101667147966381</c:v>
                </c:pt>
                <c:pt idx="13239">
                  <c:v>10.10222249372465</c:v>
                </c:pt>
                <c:pt idx="13240">
                  <c:v>10.102777839482918</c:v>
                </c:pt>
                <c:pt idx="13241">
                  <c:v>10.103333185241187</c:v>
                </c:pt>
                <c:pt idx="13242">
                  <c:v>10.103888530999455</c:v>
                </c:pt>
                <c:pt idx="13243">
                  <c:v>10.104443876757724</c:v>
                </c:pt>
                <c:pt idx="13244">
                  <c:v>10.104999222515993</c:v>
                </c:pt>
                <c:pt idx="13245">
                  <c:v>10.105554568274261</c:v>
                </c:pt>
                <c:pt idx="13246">
                  <c:v>10.10610991403253</c:v>
                </c:pt>
                <c:pt idx="13247">
                  <c:v>10.106665259790798</c:v>
                </c:pt>
                <c:pt idx="13248">
                  <c:v>10.107220605549067</c:v>
                </c:pt>
                <c:pt idx="13249">
                  <c:v>10.107775951307335</c:v>
                </c:pt>
                <c:pt idx="13250">
                  <c:v>10.108331297065604</c:v>
                </c:pt>
                <c:pt idx="13251">
                  <c:v>10.108886642823872</c:v>
                </c:pt>
                <c:pt idx="13252">
                  <c:v>10.109441988582141</c:v>
                </c:pt>
                <c:pt idx="13253">
                  <c:v>10.109997334340409</c:v>
                </c:pt>
                <c:pt idx="13254">
                  <c:v>10.110552680098678</c:v>
                </c:pt>
                <c:pt idx="13255">
                  <c:v>10.111108025856947</c:v>
                </c:pt>
                <c:pt idx="13256">
                  <c:v>10.111663371615215</c:v>
                </c:pt>
                <c:pt idx="13257">
                  <c:v>10.112218717373484</c:v>
                </c:pt>
                <c:pt idx="13258">
                  <c:v>10.112774063131752</c:v>
                </c:pt>
                <c:pt idx="13259">
                  <c:v>10.113329408890021</c:v>
                </c:pt>
                <c:pt idx="13260">
                  <c:v>10.113884754648289</c:v>
                </c:pt>
                <c:pt idx="13261">
                  <c:v>10.114440100406558</c:v>
                </c:pt>
                <c:pt idx="13262">
                  <c:v>10.114995446164826</c:v>
                </c:pt>
                <c:pt idx="13263">
                  <c:v>10.115550791923095</c:v>
                </c:pt>
                <c:pt idx="13264">
                  <c:v>10.116106137681363</c:v>
                </c:pt>
                <c:pt idx="13265">
                  <c:v>10.116661483439632</c:v>
                </c:pt>
                <c:pt idx="13266">
                  <c:v>10.117216829197901</c:v>
                </c:pt>
                <c:pt idx="13267">
                  <c:v>10.117772174956169</c:v>
                </c:pt>
                <c:pt idx="13268">
                  <c:v>10.118327520714438</c:v>
                </c:pt>
                <c:pt idx="13269">
                  <c:v>10.118882866472706</c:v>
                </c:pt>
                <c:pt idx="13270">
                  <c:v>10.119438212230975</c:v>
                </c:pt>
                <c:pt idx="13271">
                  <c:v>10.119993557989243</c:v>
                </c:pt>
                <c:pt idx="13272">
                  <c:v>10.120548903747512</c:v>
                </c:pt>
                <c:pt idx="13273">
                  <c:v>10.12110424950578</c:v>
                </c:pt>
                <c:pt idx="13274">
                  <c:v>10.121659595264049</c:v>
                </c:pt>
                <c:pt idx="13275">
                  <c:v>10.122214941022317</c:v>
                </c:pt>
                <c:pt idx="13276">
                  <c:v>10.122770286780586</c:v>
                </c:pt>
                <c:pt idx="13277">
                  <c:v>10.123325632538855</c:v>
                </c:pt>
                <c:pt idx="13278">
                  <c:v>10.123880978297123</c:v>
                </c:pt>
                <c:pt idx="13279">
                  <c:v>10.124436324055392</c:v>
                </c:pt>
                <c:pt idx="13280">
                  <c:v>10.12499166981366</c:v>
                </c:pt>
                <c:pt idx="13281">
                  <c:v>10.125547015571929</c:v>
                </c:pt>
                <c:pt idx="13282">
                  <c:v>10.126102361330197</c:v>
                </c:pt>
                <c:pt idx="13283">
                  <c:v>10.126657707088466</c:v>
                </c:pt>
                <c:pt idx="13284">
                  <c:v>10.127213052846734</c:v>
                </c:pt>
                <c:pt idx="13285">
                  <c:v>10.127768398605003</c:v>
                </c:pt>
                <c:pt idx="13286">
                  <c:v>10.128323744363271</c:v>
                </c:pt>
                <c:pt idx="13287">
                  <c:v>10.12887909012154</c:v>
                </c:pt>
                <c:pt idx="13288">
                  <c:v>10.129434435879809</c:v>
                </c:pt>
                <c:pt idx="13289">
                  <c:v>10.129989781638077</c:v>
                </c:pt>
                <c:pt idx="13290">
                  <c:v>10.130545127396346</c:v>
                </c:pt>
                <c:pt idx="13291">
                  <c:v>10.131100473154614</c:v>
                </c:pt>
                <c:pt idx="13292">
                  <c:v>10.131655818912883</c:v>
                </c:pt>
                <c:pt idx="13293">
                  <c:v>10.132211164671151</c:v>
                </c:pt>
                <c:pt idx="13294">
                  <c:v>10.13276651042942</c:v>
                </c:pt>
                <c:pt idx="13295">
                  <c:v>10.133321856187688</c:v>
                </c:pt>
                <c:pt idx="13296">
                  <c:v>10.133877201945957</c:v>
                </c:pt>
                <c:pt idx="13297">
                  <c:v>10.134432547704225</c:v>
                </c:pt>
                <c:pt idx="13298">
                  <c:v>10.134987893462494</c:v>
                </c:pt>
                <c:pt idx="13299">
                  <c:v>10.135543239220763</c:v>
                </c:pt>
                <c:pt idx="13300">
                  <c:v>10.136098584979031</c:v>
                </c:pt>
                <c:pt idx="13301">
                  <c:v>10.1366539307373</c:v>
                </c:pt>
                <c:pt idx="13302">
                  <c:v>10.137209276495568</c:v>
                </c:pt>
                <c:pt idx="13303">
                  <c:v>10.137764622253837</c:v>
                </c:pt>
                <c:pt idx="13304">
                  <c:v>10.138319968012105</c:v>
                </c:pt>
                <c:pt idx="13305">
                  <c:v>10.138875313770374</c:v>
                </c:pt>
                <c:pt idx="13306">
                  <c:v>10.139430659528642</c:v>
                </c:pt>
                <c:pt idx="13307">
                  <c:v>10.139986005286911</c:v>
                </c:pt>
                <c:pt idx="13308">
                  <c:v>10.140541351045179</c:v>
                </c:pt>
                <c:pt idx="13309">
                  <c:v>10.141096696803448</c:v>
                </c:pt>
                <c:pt idx="13310">
                  <c:v>10.141652042561716</c:v>
                </c:pt>
                <c:pt idx="13311">
                  <c:v>10.142207388319985</c:v>
                </c:pt>
                <c:pt idx="13312">
                  <c:v>10.142762734078254</c:v>
                </c:pt>
                <c:pt idx="13313">
                  <c:v>10.143318079836522</c:v>
                </c:pt>
                <c:pt idx="13314">
                  <c:v>10.143873425594791</c:v>
                </c:pt>
                <c:pt idx="13315">
                  <c:v>10.144428771353059</c:v>
                </c:pt>
                <c:pt idx="13316">
                  <c:v>10.144984117111328</c:v>
                </c:pt>
                <c:pt idx="13317">
                  <c:v>10.145539462869596</c:v>
                </c:pt>
                <c:pt idx="13318">
                  <c:v>10.146094808627865</c:v>
                </c:pt>
                <c:pt idx="13319">
                  <c:v>10.146650154386133</c:v>
                </c:pt>
                <c:pt idx="13320">
                  <c:v>10.147205500144402</c:v>
                </c:pt>
                <c:pt idx="13321">
                  <c:v>10.14776084590267</c:v>
                </c:pt>
                <c:pt idx="13322">
                  <c:v>10.148316191660939</c:v>
                </c:pt>
                <c:pt idx="13323">
                  <c:v>10.148871537419208</c:v>
                </c:pt>
                <c:pt idx="13324">
                  <c:v>10.149426883177476</c:v>
                </c:pt>
                <c:pt idx="13325">
                  <c:v>10.149982228935745</c:v>
                </c:pt>
                <c:pt idx="13326">
                  <c:v>10.150537574694013</c:v>
                </c:pt>
                <c:pt idx="13327">
                  <c:v>10.151092920452282</c:v>
                </c:pt>
                <c:pt idx="13328">
                  <c:v>10.15164826621055</c:v>
                </c:pt>
                <c:pt idx="13329">
                  <c:v>10.152203611968819</c:v>
                </c:pt>
                <c:pt idx="13330">
                  <c:v>10.152758957727087</c:v>
                </c:pt>
                <c:pt idx="13331">
                  <c:v>10.153314303485356</c:v>
                </c:pt>
                <c:pt idx="13332">
                  <c:v>10.153869649243624</c:v>
                </c:pt>
                <c:pt idx="13333">
                  <c:v>10.154424995001893</c:v>
                </c:pt>
                <c:pt idx="13334">
                  <c:v>10.154980340760162</c:v>
                </c:pt>
                <c:pt idx="13335">
                  <c:v>10.15553568651843</c:v>
                </c:pt>
                <c:pt idx="13336">
                  <c:v>10.156091032276699</c:v>
                </c:pt>
                <c:pt idx="13337">
                  <c:v>10.156646378034967</c:v>
                </c:pt>
                <c:pt idx="13338">
                  <c:v>10.157201723793236</c:v>
                </c:pt>
                <c:pt idx="13339">
                  <c:v>10.157757069551504</c:v>
                </c:pt>
                <c:pt idx="13340">
                  <c:v>10.158312415309773</c:v>
                </c:pt>
                <c:pt idx="13341">
                  <c:v>10.158867761068041</c:v>
                </c:pt>
                <c:pt idx="13342">
                  <c:v>10.15942310682631</c:v>
                </c:pt>
                <c:pt idx="13343">
                  <c:v>10.159978452584578</c:v>
                </c:pt>
                <c:pt idx="13344">
                  <c:v>10.160533798342847</c:v>
                </c:pt>
                <c:pt idx="13345">
                  <c:v>10.161089144101116</c:v>
                </c:pt>
                <c:pt idx="13346">
                  <c:v>10.161644489859384</c:v>
                </c:pt>
                <c:pt idx="13347">
                  <c:v>10.162199835617653</c:v>
                </c:pt>
                <c:pt idx="13348">
                  <c:v>10.162755181375921</c:v>
                </c:pt>
                <c:pt idx="13349">
                  <c:v>10.16331052713419</c:v>
                </c:pt>
                <c:pt idx="13350">
                  <c:v>10.163865872892458</c:v>
                </c:pt>
                <c:pt idx="13351">
                  <c:v>10.164421218650727</c:v>
                </c:pt>
                <c:pt idx="13352">
                  <c:v>10.164976564408995</c:v>
                </c:pt>
                <c:pt idx="13353">
                  <c:v>10.165531910167264</c:v>
                </c:pt>
                <c:pt idx="13354">
                  <c:v>10.166087255925532</c:v>
                </c:pt>
                <c:pt idx="13355">
                  <c:v>10.166642601683801</c:v>
                </c:pt>
                <c:pt idx="13356">
                  <c:v>10.16719794744207</c:v>
                </c:pt>
                <c:pt idx="13357">
                  <c:v>10.167753293200338</c:v>
                </c:pt>
                <c:pt idx="13358">
                  <c:v>10.168308638958607</c:v>
                </c:pt>
                <c:pt idx="13359">
                  <c:v>10.168863984716875</c:v>
                </c:pt>
                <c:pt idx="13360">
                  <c:v>10.169419330475144</c:v>
                </c:pt>
                <c:pt idx="13361">
                  <c:v>10.169974676233412</c:v>
                </c:pt>
                <c:pt idx="13362">
                  <c:v>10.170530021991681</c:v>
                </c:pt>
                <c:pt idx="13363">
                  <c:v>10.171085367749949</c:v>
                </c:pt>
                <c:pt idx="13364">
                  <c:v>10.171640713508218</c:v>
                </c:pt>
                <c:pt idx="13365">
                  <c:v>10.172196059266486</c:v>
                </c:pt>
                <c:pt idx="13366">
                  <c:v>10.172751405024755</c:v>
                </c:pt>
                <c:pt idx="13367">
                  <c:v>10.173306750783023</c:v>
                </c:pt>
                <c:pt idx="13368">
                  <c:v>10.173862096541292</c:v>
                </c:pt>
                <c:pt idx="13369">
                  <c:v>10.174417442299561</c:v>
                </c:pt>
                <c:pt idx="13370">
                  <c:v>10.174972788057829</c:v>
                </c:pt>
                <c:pt idx="13371">
                  <c:v>10.175528133816098</c:v>
                </c:pt>
                <c:pt idx="13372">
                  <c:v>10.176083479574366</c:v>
                </c:pt>
                <c:pt idx="13373">
                  <c:v>10.176638825332635</c:v>
                </c:pt>
                <c:pt idx="13374">
                  <c:v>10.177194171090903</c:v>
                </c:pt>
                <c:pt idx="13375">
                  <c:v>10.177749516849172</c:v>
                </c:pt>
                <c:pt idx="13376">
                  <c:v>10.17830486260744</c:v>
                </c:pt>
                <c:pt idx="13377">
                  <c:v>10.178860208365709</c:v>
                </c:pt>
                <c:pt idx="13378">
                  <c:v>10.179415554123977</c:v>
                </c:pt>
                <c:pt idx="13379">
                  <c:v>10.179970899882246</c:v>
                </c:pt>
                <c:pt idx="13380">
                  <c:v>10.180526245640515</c:v>
                </c:pt>
                <c:pt idx="13381">
                  <c:v>10.181081591398783</c:v>
                </c:pt>
                <c:pt idx="13382">
                  <c:v>10.181636937157052</c:v>
                </c:pt>
                <c:pt idx="13383">
                  <c:v>10.18219228291532</c:v>
                </c:pt>
                <c:pt idx="13384">
                  <c:v>10.182747628673589</c:v>
                </c:pt>
                <c:pt idx="13385">
                  <c:v>10.183302974431857</c:v>
                </c:pt>
                <c:pt idx="13386">
                  <c:v>10.183858320190126</c:v>
                </c:pt>
                <c:pt idx="13387">
                  <c:v>10.184413665948394</c:v>
                </c:pt>
                <c:pt idx="13388">
                  <c:v>10.184969011706663</c:v>
                </c:pt>
                <c:pt idx="13389">
                  <c:v>10.185524357464931</c:v>
                </c:pt>
                <c:pt idx="13390">
                  <c:v>10.1860797032232</c:v>
                </c:pt>
                <c:pt idx="13391">
                  <c:v>10.186635048981469</c:v>
                </c:pt>
                <c:pt idx="13392">
                  <c:v>10.187190394739737</c:v>
                </c:pt>
                <c:pt idx="13393">
                  <c:v>10.187745740498006</c:v>
                </c:pt>
                <c:pt idx="13394">
                  <c:v>10.188301086256274</c:v>
                </c:pt>
                <c:pt idx="13395">
                  <c:v>10.188856432014543</c:v>
                </c:pt>
                <c:pt idx="13396">
                  <c:v>10.189411777772811</c:v>
                </c:pt>
                <c:pt idx="13397">
                  <c:v>10.18996712353108</c:v>
                </c:pt>
                <c:pt idx="13398">
                  <c:v>10.190522469289348</c:v>
                </c:pt>
                <c:pt idx="13399">
                  <c:v>10.191077815047617</c:v>
                </c:pt>
                <c:pt idx="13400">
                  <c:v>10.191633160805885</c:v>
                </c:pt>
                <c:pt idx="13401">
                  <c:v>10.192188506564154</c:v>
                </c:pt>
                <c:pt idx="13402">
                  <c:v>10.192743852322423</c:v>
                </c:pt>
                <c:pt idx="13403">
                  <c:v>10.193299198080691</c:v>
                </c:pt>
                <c:pt idx="13404">
                  <c:v>10.19385454383896</c:v>
                </c:pt>
                <c:pt idx="13405">
                  <c:v>10.194409889597228</c:v>
                </c:pt>
                <c:pt idx="13406">
                  <c:v>10.194965235355497</c:v>
                </c:pt>
                <c:pt idx="13407">
                  <c:v>10.195520581113765</c:v>
                </c:pt>
                <c:pt idx="13408">
                  <c:v>10.196075926872034</c:v>
                </c:pt>
                <c:pt idx="13409">
                  <c:v>10.196631272630302</c:v>
                </c:pt>
                <c:pt idx="13410">
                  <c:v>10.197186618388571</c:v>
                </c:pt>
                <c:pt idx="13411">
                  <c:v>10.197741964146839</c:v>
                </c:pt>
                <c:pt idx="13412">
                  <c:v>10.198297309905108</c:v>
                </c:pt>
                <c:pt idx="13413">
                  <c:v>10.198852655663377</c:v>
                </c:pt>
                <c:pt idx="13414">
                  <c:v>10.199408001421645</c:v>
                </c:pt>
                <c:pt idx="13415">
                  <c:v>10.199963347179914</c:v>
                </c:pt>
                <c:pt idx="13416">
                  <c:v>10.200518692938182</c:v>
                </c:pt>
                <c:pt idx="13417">
                  <c:v>10.201074038696451</c:v>
                </c:pt>
                <c:pt idx="13418">
                  <c:v>10.201629384454719</c:v>
                </c:pt>
                <c:pt idx="13419">
                  <c:v>10.202184730212988</c:v>
                </c:pt>
                <c:pt idx="13420">
                  <c:v>10.202740075971256</c:v>
                </c:pt>
                <c:pt idx="13421">
                  <c:v>10.203295421729525</c:v>
                </c:pt>
                <c:pt idx="13422">
                  <c:v>10.203850767487793</c:v>
                </c:pt>
                <c:pt idx="13423">
                  <c:v>10.204406113246062</c:v>
                </c:pt>
                <c:pt idx="13424">
                  <c:v>10.20496145900433</c:v>
                </c:pt>
                <c:pt idx="13425">
                  <c:v>10.205516804762599</c:v>
                </c:pt>
                <c:pt idx="13426">
                  <c:v>10.206072150520868</c:v>
                </c:pt>
                <c:pt idx="13427">
                  <c:v>10.206627496279136</c:v>
                </c:pt>
                <c:pt idx="13428">
                  <c:v>10.207182842037405</c:v>
                </c:pt>
                <c:pt idx="13429">
                  <c:v>10.207738187795673</c:v>
                </c:pt>
                <c:pt idx="13430">
                  <c:v>10.208293533553942</c:v>
                </c:pt>
                <c:pt idx="13431">
                  <c:v>10.20884887931221</c:v>
                </c:pt>
                <c:pt idx="13432">
                  <c:v>10.209404225070479</c:v>
                </c:pt>
                <c:pt idx="13433">
                  <c:v>10.209959570828747</c:v>
                </c:pt>
                <c:pt idx="13434">
                  <c:v>10.210514916587016</c:v>
                </c:pt>
                <c:pt idx="13435">
                  <c:v>10.211070262345284</c:v>
                </c:pt>
                <c:pt idx="13436">
                  <c:v>10.211625608103553</c:v>
                </c:pt>
                <c:pt idx="13437">
                  <c:v>10.212180953861822</c:v>
                </c:pt>
                <c:pt idx="13438">
                  <c:v>10.21273629962009</c:v>
                </c:pt>
                <c:pt idx="13439">
                  <c:v>10.213291645378359</c:v>
                </c:pt>
                <c:pt idx="13440">
                  <c:v>10.213846991136627</c:v>
                </c:pt>
                <c:pt idx="13441">
                  <c:v>10.214402336894896</c:v>
                </c:pt>
                <c:pt idx="13442">
                  <c:v>10.214957682653164</c:v>
                </c:pt>
                <c:pt idx="13443">
                  <c:v>10.215513028411433</c:v>
                </c:pt>
                <c:pt idx="13444">
                  <c:v>10.216068374169701</c:v>
                </c:pt>
                <c:pt idx="13445">
                  <c:v>10.21662371992797</c:v>
                </c:pt>
                <c:pt idx="13446">
                  <c:v>10.217179065686238</c:v>
                </c:pt>
                <c:pt idx="13447">
                  <c:v>10.217734411444507</c:v>
                </c:pt>
                <c:pt idx="13448">
                  <c:v>10.218289757202776</c:v>
                </c:pt>
                <c:pt idx="13449">
                  <c:v>10.218845102961044</c:v>
                </c:pt>
                <c:pt idx="13450">
                  <c:v>10.219400448719313</c:v>
                </c:pt>
                <c:pt idx="13451">
                  <c:v>10.219955794477581</c:v>
                </c:pt>
                <c:pt idx="13452">
                  <c:v>10.22051114023585</c:v>
                </c:pt>
                <c:pt idx="13453">
                  <c:v>10.221066485994118</c:v>
                </c:pt>
                <c:pt idx="13454">
                  <c:v>10.221621831752387</c:v>
                </c:pt>
                <c:pt idx="13455">
                  <c:v>10.222177177510655</c:v>
                </c:pt>
                <c:pt idx="13456">
                  <c:v>10.222732523268924</c:v>
                </c:pt>
                <c:pt idx="13457">
                  <c:v>10.223287869027192</c:v>
                </c:pt>
                <c:pt idx="13458">
                  <c:v>10.223843214785461</c:v>
                </c:pt>
                <c:pt idx="13459">
                  <c:v>10.22439856054373</c:v>
                </c:pt>
                <c:pt idx="13460">
                  <c:v>10.224953906301998</c:v>
                </c:pt>
                <c:pt idx="13461">
                  <c:v>10.225509252060267</c:v>
                </c:pt>
                <c:pt idx="13462">
                  <c:v>10.226064597818535</c:v>
                </c:pt>
                <c:pt idx="13463">
                  <c:v>10.226619943576804</c:v>
                </c:pt>
                <c:pt idx="13464">
                  <c:v>10.227175289335072</c:v>
                </c:pt>
                <c:pt idx="13465">
                  <c:v>10.227730635093341</c:v>
                </c:pt>
                <c:pt idx="13466">
                  <c:v>10.228285980851609</c:v>
                </c:pt>
                <c:pt idx="13467">
                  <c:v>10.228841326609878</c:v>
                </c:pt>
                <c:pt idx="13468">
                  <c:v>10.229396672368146</c:v>
                </c:pt>
                <c:pt idx="13469">
                  <c:v>10.229952018126415</c:v>
                </c:pt>
                <c:pt idx="13470">
                  <c:v>10.230507363884684</c:v>
                </c:pt>
                <c:pt idx="13471">
                  <c:v>10.231062709642952</c:v>
                </c:pt>
                <c:pt idx="13472">
                  <c:v>10.231618055401221</c:v>
                </c:pt>
                <c:pt idx="13473">
                  <c:v>10.232173401159489</c:v>
                </c:pt>
                <c:pt idx="13474">
                  <c:v>10.232728746917758</c:v>
                </c:pt>
                <c:pt idx="13475">
                  <c:v>10.233284092676026</c:v>
                </c:pt>
                <c:pt idx="13476">
                  <c:v>10.233839438434295</c:v>
                </c:pt>
                <c:pt idx="13477">
                  <c:v>10.234394784192563</c:v>
                </c:pt>
                <c:pt idx="13478">
                  <c:v>10.234950129950832</c:v>
                </c:pt>
                <c:pt idx="13479">
                  <c:v>10.2355054757091</c:v>
                </c:pt>
                <c:pt idx="13480">
                  <c:v>10.236060821467369</c:v>
                </c:pt>
                <c:pt idx="13481">
                  <c:v>10.236616167225637</c:v>
                </c:pt>
                <c:pt idx="13482">
                  <c:v>10.237171512983906</c:v>
                </c:pt>
                <c:pt idx="13483">
                  <c:v>10.237726858742175</c:v>
                </c:pt>
                <c:pt idx="13484">
                  <c:v>10.238282204500443</c:v>
                </c:pt>
                <c:pt idx="13485">
                  <c:v>10.238837550258712</c:v>
                </c:pt>
                <c:pt idx="13486">
                  <c:v>10.23939289601698</c:v>
                </c:pt>
                <c:pt idx="13487">
                  <c:v>10.239948241775249</c:v>
                </c:pt>
                <c:pt idx="13488">
                  <c:v>10.240503587533517</c:v>
                </c:pt>
                <c:pt idx="13489">
                  <c:v>10.241058933291786</c:v>
                </c:pt>
                <c:pt idx="13490">
                  <c:v>10.241614279050054</c:v>
                </c:pt>
                <c:pt idx="13491">
                  <c:v>10.242169624808323</c:v>
                </c:pt>
                <c:pt idx="13492">
                  <c:v>10.242724970566591</c:v>
                </c:pt>
                <c:pt idx="13493">
                  <c:v>10.24328031632486</c:v>
                </c:pt>
                <c:pt idx="13494">
                  <c:v>10.243835662083129</c:v>
                </c:pt>
                <c:pt idx="13495">
                  <c:v>10.244391007841397</c:v>
                </c:pt>
                <c:pt idx="13496">
                  <c:v>10.244946353599666</c:v>
                </c:pt>
                <c:pt idx="13497">
                  <c:v>10.245501699357934</c:v>
                </c:pt>
                <c:pt idx="13498">
                  <c:v>10.246057045116203</c:v>
                </c:pt>
                <c:pt idx="13499">
                  <c:v>10.246612390874471</c:v>
                </c:pt>
                <c:pt idx="13500">
                  <c:v>10.24716773663274</c:v>
                </c:pt>
                <c:pt idx="13501">
                  <c:v>10.247723082391008</c:v>
                </c:pt>
                <c:pt idx="13502">
                  <c:v>10.248278428149277</c:v>
                </c:pt>
                <c:pt idx="13503">
                  <c:v>10.248833773907545</c:v>
                </c:pt>
                <c:pt idx="13504">
                  <c:v>10.249389119665814</c:v>
                </c:pt>
                <c:pt idx="13505">
                  <c:v>10.249944465424083</c:v>
                </c:pt>
                <c:pt idx="13506">
                  <c:v>10.250499811182351</c:v>
                </c:pt>
                <c:pt idx="13507">
                  <c:v>10.25105515694062</c:v>
                </c:pt>
                <c:pt idx="13508">
                  <c:v>10.251610502698888</c:v>
                </c:pt>
                <c:pt idx="13509">
                  <c:v>10.252165848457157</c:v>
                </c:pt>
                <c:pt idx="13510">
                  <c:v>10.252721194215425</c:v>
                </c:pt>
                <c:pt idx="13511">
                  <c:v>10.253276539973694</c:v>
                </c:pt>
                <c:pt idx="13512">
                  <c:v>10.253831885731962</c:v>
                </c:pt>
                <c:pt idx="13513">
                  <c:v>10.254387231490231</c:v>
                </c:pt>
                <c:pt idx="13514">
                  <c:v>10.254942577248499</c:v>
                </c:pt>
                <c:pt idx="13515">
                  <c:v>10.255497923006768</c:v>
                </c:pt>
                <c:pt idx="13516">
                  <c:v>10.256053268765037</c:v>
                </c:pt>
                <c:pt idx="13517">
                  <c:v>10.256608614523305</c:v>
                </c:pt>
                <c:pt idx="13518">
                  <c:v>10.257163960281574</c:v>
                </c:pt>
                <c:pt idx="13519">
                  <c:v>10.257719306039842</c:v>
                </c:pt>
                <c:pt idx="13520">
                  <c:v>10.258274651798111</c:v>
                </c:pt>
                <c:pt idx="13521">
                  <c:v>10.258829997556379</c:v>
                </c:pt>
                <c:pt idx="13522">
                  <c:v>10.259385343314648</c:v>
                </c:pt>
                <c:pt idx="13523">
                  <c:v>10.259940689072916</c:v>
                </c:pt>
                <c:pt idx="13524">
                  <c:v>10.260496034831185</c:v>
                </c:pt>
                <c:pt idx="13525">
                  <c:v>10.261051380589453</c:v>
                </c:pt>
                <c:pt idx="13526">
                  <c:v>10.261606726347722</c:v>
                </c:pt>
                <c:pt idx="13527">
                  <c:v>10.262162072105991</c:v>
                </c:pt>
                <c:pt idx="13528">
                  <c:v>10.262717417864259</c:v>
                </c:pt>
                <c:pt idx="13529">
                  <c:v>10.263272763622528</c:v>
                </c:pt>
                <c:pt idx="13530">
                  <c:v>10.263828109380796</c:v>
                </c:pt>
                <c:pt idx="13531">
                  <c:v>10.264383455139065</c:v>
                </c:pt>
                <c:pt idx="13532">
                  <c:v>10.264938800897333</c:v>
                </c:pt>
                <c:pt idx="13533">
                  <c:v>10.265494146655602</c:v>
                </c:pt>
                <c:pt idx="13534">
                  <c:v>10.26604949241387</c:v>
                </c:pt>
                <c:pt idx="13535">
                  <c:v>10.266604838172139</c:v>
                </c:pt>
                <c:pt idx="13536">
                  <c:v>10.267160183930407</c:v>
                </c:pt>
                <c:pt idx="13537">
                  <c:v>10.267715529688676</c:v>
                </c:pt>
                <c:pt idx="13538">
                  <c:v>10.268270875446945</c:v>
                </c:pt>
                <c:pt idx="13539">
                  <c:v>10.268826221205213</c:v>
                </c:pt>
                <c:pt idx="13540">
                  <c:v>10.269381566963482</c:v>
                </c:pt>
                <c:pt idx="13541">
                  <c:v>10.26993691272175</c:v>
                </c:pt>
                <c:pt idx="13542">
                  <c:v>10.270492258480019</c:v>
                </c:pt>
                <c:pt idx="13543">
                  <c:v>10.271047604238287</c:v>
                </c:pt>
                <c:pt idx="13544">
                  <c:v>10.271602949996556</c:v>
                </c:pt>
                <c:pt idx="13545">
                  <c:v>10.272158295754824</c:v>
                </c:pt>
                <c:pt idx="13546">
                  <c:v>10.272713641513093</c:v>
                </c:pt>
                <c:pt idx="13547">
                  <c:v>10.273268987271361</c:v>
                </c:pt>
                <c:pt idx="13548">
                  <c:v>10.27382433302963</c:v>
                </c:pt>
                <c:pt idx="13549">
                  <c:v>10.274379678787898</c:v>
                </c:pt>
                <c:pt idx="13550">
                  <c:v>10.274935024546167</c:v>
                </c:pt>
                <c:pt idx="13551">
                  <c:v>10.275490370304436</c:v>
                </c:pt>
                <c:pt idx="13552">
                  <c:v>10.276045716062704</c:v>
                </c:pt>
                <c:pt idx="13553">
                  <c:v>10.276601061820973</c:v>
                </c:pt>
                <c:pt idx="13554">
                  <c:v>10.277156407579241</c:v>
                </c:pt>
                <c:pt idx="13555">
                  <c:v>10.27771175333751</c:v>
                </c:pt>
                <c:pt idx="13556">
                  <c:v>10.278267099095778</c:v>
                </c:pt>
                <c:pt idx="13557">
                  <c:v>10.278822444854047</c:v>
                </c:pt>
                <c:pt idx="13558">
                  <c:v>10.279377790612315</c:v>
                </c:pt>
                <c:pt idx="13559">
                  <c:v>10.279933136370584</c:v>
                </c:pt>
                <c:pt idx="13560">
                  <c:v>10.280488482128852</c:v>
                </c:pt>
                <c:pt idx="13561">
                  <c:v>10.281043827887121</c:v>
                </c:pt>
                <c:pt idx="13562">
                  <c:v>10.28159917364539</c:v>
                </c:pt>
                <c:pt idx="13563">
                  <c:v>10.282154519403658</c:v>
                </c:pt>
                <c:pt idx="13564">
                  <c:v>10.282709865161927</c:v>
                </c:pt>
                <c:pt idx="13565">
                  <c:v>10.283265210920195</c:v>
                </c:pt>
                <c:pt idx="13566">
                  <c:v>10.283820556678464</c:v>
                </c:pt>
                <c:pt idx="13567">
                  <c:v>10.284375902436732</c:v>
                </c:pt>
                <c:pt idx="13568">
                  <c:v>10.284931248195001</c:v>
                </c:pt>
                <c:pt idx="13569">
                  <c:v>10.285486593953269</c:v>
                </c:pt>
                <c:pt idx="13570">
                  <c:v>10.286041939711538</c:v>
                </c:pt>
                <c:pt idx="13571">
                  <c:v>10.286597285469806</c:v>
                </c:pt>
                <c:pt idx="13572">
                  <c:v>10.287152631228075</c:v>
                </c:pt>
                <c:pt idx="13573">
                  <c:v>10.287707976986344</c:v>
                </c:pt>
                <c:pt idx="13574">
                  <c:v>10.288263322744612</c:v>
                </c:pt>
                <c:pt idx="13575">
                  <c:v>10.288818668502881</c:v>
                </c:pt>
                <c:pt idx="13576">
                  <c:v>10.289374014261149</c:v>
                </c:pt>
                <c:pt idx="13577">
                  <c:v>10.289929360019418</c:v>
                </c:pt>
                <c:pt idx="13578">
                  <c:v>10.290484705777686</c:v>
                </c:pt>
                <c:pt idx="13579">
                  <c:v>10.291040051535955</c:v>
                </c:pt>
                <c:pt idx="13580">
                  <c:v>10.291595397294223</c:v>
                </c:pt>
                <c:pt idx="13581">
                  <c:v>10.292150743052492</c:v>
                </c:pt>
                <c:pt idx="13582">
                  <c:v>10.29270608881076</c:v>
                </c:pt>
                <c:pt idx="13583">
                  <c:v>10.293261434569029</c:v>
                </c:pt>
                <c:pt idx="13584">
                  <c:v>10.293816780327298</c:v>
                </c:pt>
                <c:pt idx="13585">
                  <c:v>10.294372126085566</c:v>
                </c:pt>
                <c:pt idx="13586">
                  <c:v>10.294927471843835</c:v>
                </c:pt>
                <c:pt idx="13587">
                  <c:v>10.295482817602103</c:v>
                </c:pt>
                <c:pt idx="13588">
                  <c:v>10.296038163360372</c:v>
                </c:pt>
                <c:pt idx="13589">
                  <c:v>10.29659350911864</c:v>
                </c:pt>
                <c:pt idx="13590">
                  <c:v>10.297148854876909</c:v>
                </c:pt>
                <c:pt idx="13591">
                  <c:v>10.297704200635177</c:v>
                </c:pt>
                <c:pt idx="13592">
                  <c:v>10.298259546393446</c:v>
                </c:pt>
                <c:pt idx="13593">
                  <c:v>10.298814892151714</c:v>
                </c:pt>
                <c:pt idx="13594">
                  <c:v>10.299370237909983</c:v>
                </c:pt>
                <c:pt idx="13595">
                  <c:v>10.299925583668252</c:v>
                </c:pt>
                <c:pt idx="13596">
                  <c:v>10.30048092942652</c:v>
                </c:pt>
                <c:pt idx="13597">
                  <c:v>10.301036275184789</c:v>
                </c:pt>
                <c:pt idx="13598">
                  <c:v>10.301591620943057</c:v>
                </c:pt>
                <c:pt idx="13599">
                  <c:v>10.302146966701326</c:v>
                </c:pt>
                <c:pt idx="13600">
                  <c:v>10.302702312459594</c:v>
                </c:pt>
                <c:pt idx="13601">
                  <c:v>10.303257658217863</c:v>
                </c:pt>
                <c:pt idx="13602">
                  <c:v>10.303813003976131</c:v>
                </c:pt>
                <c:pt idx="13603">
                  <c:v>10.3043683497344</c:v>
                </c:pt>
                <c:pt idx="13604">
                  <c:v>10.304923695492668</c:v>
                </c:pt>
                <c:pt idx="13605">
                  <c:v>10.305479041250937</c:v>
                </c:pt>
                <c:pt idx="13606">
                  <c:v>10.306034387009205</c:v>
                </c:pt>
                <c:pt idx="13607">
                  <c:v>10.306589732767474</c:v>
                </c:pt>
                <c:pt idx="13608">
                  <c:v>10.307145078525743</c:v>
                </c:pt>
                <c:pt idx="13609">
                  <c:v>10.307700424284011</c:v>
                </c:pt>
                <c:pt idx="13610">
                  <c:v>10.30825577004228</c:v>
                </c:pt>
                <c:pt idx="13611">
                  <c:v>10.308811115800548</c:v>
                </c:pt>
                <c:pt idx="13612">
                  <c:v>10.309366461558817</c:v>
                </c:pt>
                <c:pt idx="13613">
                  <c:v>10.309921807317085</c:v>
                </c:pt>
                <c:pt idx="13614">
                  <c:v>10.310477153075354</c:v>
                </c:pt>
                <c:pt idx="13615">
                  <c:v>10.311032498833622</c:v>
                </c:pt>
                <c:pt idx="13616">
                  <c:v>10.311587844591891</c:v>
                </c:pt>
                <c:pt idx="13617">
                  <c:v>10.312143190350159</c:v>
                </c:pt>
                <c:pt idx="13618">
                  <c:v>10.312698536108428</c:v>
                </c:pt>
                <c:pt idx="13619">
                  <c:v>10.313253881866697</c:v>
                </c:pt>
                <c:pt idx="13620">
                  <c:v>10.313809227624965</c:v>
                </c:pt>
                <c:pt idx="13621">
                  <c:v>10.314364573383234</c:v>
                </c:pt>
                <c:pt idx="13622">
                  <c:v>10.314919919141502</c:v>
                </c:pt>
                <c:pt idx="13623">
                  <c:v>10.315475264899771</c:v>
                </c:pt>
                <c:pt idx="13624">
                  <c:v>10.316030610658039</c:v>
                </c:pt>
                <c:pt idx="13625">
                  <c:v>10.316585956416308</c:v>
                </c:pt>
                <c:pt idx="13626">
                  <c:v>10.317141302174576</c:v>
                </c:pt>
                <c:pt idx="13627">
                  <c:v>10.317696647932845</c:v>
                </c:pt>
                <c:pt idx="13628">
                  <c:v>10.318251993691113</c:v>
                </c:pt>
                <c:pt idx="13629">
                  <c:v>10.318807339449382</c:v>
                </c:pt>
                <c:pt idx="13630">
                  <c:v>10.319362685207651</c:v>
                </c:pt>
                <c:pt idx="13631">
                  <c:v>10.319918030965919</c:v>
                </c:pt>
                <c:pt idx="13632">
                  <c:v>10.320473376724188</c:v>
                </c:pt>
                <c:pt idx="13633">
                  <c:v>10.321028722482456</c:v>
                </c:pt>
                <c:pt idx="13634">
                  <c:v>10.321584068240725</c:v>
                </c:pt>
                <c:pt idx="13635">
                  <c:v>10.322139413998993</c:v>
                </c:pt>
                <c:pt idx="13636">
                  <c:v>10.322694759757262</c:v>
                </c:pt>
                <c:pt idx="13637">
                  <c:v>10.32325010551553</c:v>
                </c:pt>
                <c:pt idx="13638">
                  <c:v>10.323805451273799</c:v>
                </c:pt>
                <c:pt idx="13639">
                  <c:v>10.324360797032067</c:v>
                </c:pt>
                <c:pt idx="13640">
                  <c:v>10.324916142790336</c:v>
                </c:pt>
                <c:pt idx="13641">
                  <c:v>10.325471488548605</c:v>
                </c:pt>
                <c:pt idx="13642">
                  <c:v>10.326026834306873</c:v>
                </c:pt>
                <c:pt idx="13643">
                  <c:v>10.326582180065142</c:v>
                </c:pt>
                <c:pt idx="13644">
                  <c:v>10.32713752582341</c:v>
                </c:pt>
                <c:pt idx="13645">
                  <c:v>10.327692871581679</c:v>
                </c:pt>
                <c:pt idx="13646">
                  <c:v>10.328248217339947</c:v>
                </c:pt>
                <c:pt idx="13647">
                  <c:v>10.328803563098216</c:v>
                </c:pt>
                <c:pt idx="13648">
                  <c:v>10.329358908856484</c:v>
                </c:pt>
                <c:pt idx="13649">
                  <c:v>10.329914254614753</c:v>
                </c:pt>
                <c:pt idx="13650">
                  <c:v>10.330469600373021</c:v>
                </c:pt>
                <c:pt idx="13651">
                  <c:v>10.33102494613129</c:v>
                </c:pt>
                <c:pt idx="13652">
                  <c:v>10.331580291889559</c:v>
                </c:pt>
                <c:pt idx="13653">
                  <c:v>10.332135637647827</c:v>
                </c:pt>
                <c:pt idx="13654">
                  <c:v>10.332690983406096</c:v>
                </c:pt>
                <c:pt idx="13655">
                  <c:v>10.333246329164364</c:v>
                </c:pt>
                <c:pt idx="13656">
                  <c:v>10.333801674922633</c:v>
                </c:pt>
                <c:pt idx="13657">
                  <c:v>10.334357020680901</c:v>
                </c:pt>
                <c:pt idx="13658">
                  <c:v>10.33491236643917</c:v>
                </c:pt>
                <c:pt idx="13659">
                  <c:v>10.335467712197438</c:v>
                </c:pt>
                <c:pt idx="13660">
                  <c:v>10.336023057955707</c:v>
                </c:pt>
                <c:pt idx="13661">
                  <c:v>10.336578403713975</c:v>
                </c:pt>
                <c:pt idx="13662">
                  <c:v>10.337133749472244</c:v>
                </c:pt>
                <c:pt idx="13663">
                  <c:v>10.337689095230512</c:v>
                </c:pt>
                <c:pt idx="13664">
                  <c:v>10.338244440988781</c:v>
                </c:pt>
                <c:pt idx="13665">
                  <c:v>10.33879978674705</c:v>
                </c:pt>
                <c:pt idx="13666">
                  <c:v>10.339355132505318</c:v>
                </c:pt>
                <c:pt idx="13667">
                  <c:v>10.339910478263587</c:v>
                </c:pt>
                <c:pt idx="13668">
                  <c:v>10.340465824021855</c:v>
                </c:pt>
                <c:pt idx="13669">
                  <c:v>10.341021169780124</c:v>
                </c:pt>
                <c:pt idx="13670">
                  <c:v>10.341576515538392</c:v>
                </c:pt>
                <c:pt idx="13671">
                  <c:v>10.342131861296661</c:v>
                </c:pt>
                <c:pt idx="13672">
                  <c:v>10.342687207054929</c:v>
                </c:pt>
                <c:pt idx="13673">
                  <c:v>10.343242552813198</c:v>
                </c:pt>
                <c:pt idx="13674">
                  <c:v>10.343797898571466</c:v>
                </c:pt>
                <c:pt idx="13675">
                  <c:v>10.344353244329735</c:v>
                </c:pt>
                <c:pt idx="13676">
                  <c:v>10.344908590088004</c:v>
                </c:pt>
                <c:pt idx="13677">
                  <c:v>10.345463935846272</c:v>
                </c:pt>
                <c:pt idx="13678">
                  <c:v>10.346019281604541</c:v>
                </c:pt>
                <c:pt idx="13679">
                  <c:v>10.346574627362809</c:v>
                </c:pt>
                <c:pt idx="13680">
                  <c:v>10.347129973121078</c:v>
                </c:pt>
                <c:pt idx="13681">
                  <c:v>10.347685318879346</c:v>
                </c:pt>
                <c:pt idx="13682">
                  <c:v>10.348240664637615</c:v>
                </c:pt>
                <c:pt idx="13683">
                  <c:v>10.348796010395883</c:v>
                </c:pt>
                <c:pt idx="13684">
                  <c:v>10.349351356154152</c:v>
                </c:pt>
                <c:pt idx="13685">
                  <c:v>10.34990670191242</c:v>
                </c:pt>
                <c:pt idx="13686">
                  <c:v>10.350462047670689</c:v>
                </c:pt>
                <c:pt idx="13687">
                  <c:v>10.351017393428958</c:v>
                </c:pt>
                <c:pt idx="13688">
                  <c:v>10.351572739187226</c:v>
                </c:pt>
                <c:pt idx="13689">
                  <c:v>10.352128084945495</c:v>
                </c:pt>
                <c:pt idx="13690">
                  <c:v>10.352683430703763</c:v>
                </c:pt>
                <c:pt idx="13691">
                  <c:v>10.353238776462032</c:v>
                </c:pt>
                <c:pt idx="13692">
                  <c:v>10.3537941222203</c:v>
                </c:pt>
                <c:pt idx="13693">
                  <c:v>10.354349467978569</c:v>
                </c:pt>
                <c:pt idx="13694">
                  <c:v>10.354904813736837</c:v>
                </c:pt>
                <c:pt idx="13695">
                  <c:v>10.355460159495106</c:v>
                </c:pt>
                <c:pt idx="13696">
                  <c:v>10.356015505253374</c:v>
                </c:pt>
                <c:pt idx="13697">
                  <c:v>10.356570851011643</c:v>
                </c:pt>
                <c:pt idx="13698">
                  <c:v>10.357126196769912</c:v>
                </c:pt>
                <c:pt idx="13699">
                  <c:v>10.35768154252818</c:v>
                </c:pt>
                <c:pt idx="13700">
                  <c:v>10.358236888286449</c:v>
                </c:pt>
                <c:pt idx="13701">
                  <c:v>10.358792234044717</c:v>
                </c:pt>
                <c:pt idx="13702">
                  <c:v>10.359347579802986</c:v>
                </c:pt>
                <c:pt idx="13703">
                  <c:v>10.359902925561254</c:v>
                </c:pt>
                <c:pt idx="13704">
                  <c:v>10.360458271319523</c:v>
                </c:pt>
                <c:pt idx="13705">
                  <c:v>10.361013617077791</c:v>
                </c:pt>
                <c:pt idx="13706">
                  <c:v>10.36156896283606</c:v>
                </c:pt>
                <c:pt idx="13707">
                  <c:v>10.362124308594328</c:v>
                </c:pt>
                <c:pt idx="13708">
                  <c:v>10.362679654352597</c:v>
                </c:pt>
                <c:pt idx="13709">
                  <c:v>10.363235000110866</c:v>
                </c:pt>
                <c:pt idx="13710">
                  <c:v>10.363790345869134</c:v>
                </c:pt>
                <c:pt idx="13711">
                  <c:v>10.364345691627403</c:v>
                </c:pt>
                <c:pt idx="13712">
                  <c:v>10.364901037385671</c:v>
                </c:pt>
                <c:pt idx="13713">
                  <c:v>10.36545638314394</c:v>
                </c:pt>
                <c:pt idx="13714">
                  <c:v>10.366011728902208</c:v>
                </c:pt>
                <c:pt idx="13715">
                  <c:v>10.366567074660477</c:v>
                </c:pt>
                <c:pt idx="13716">
                  <c:v>10.367122420418745</c:v>
                </c:pt>
                <c:pt idx="13717">
                  <c:v>10.367677766177014</c:v>
                </c:pt>
                <c:pt idx="13718">
                  <c:v>10.368233111935282</c:v>
                </c:pt>
                <c:pt idx="13719">
                  <c:v>10.368788457693551</c:v>
                </c:pt>
                <c:pt idx="13720">
                  <c:v>10.369343803451819</c:v>
                </c:pt>
                <c:pt idx="13721">
                  <c:v>10.369899149210088</c:v>
                </c:pt>
                <c:pt idx="13722">
                  <c:v>10.370454494968357</c:v>
                </c:pt>
                <c:pt idx="13723">
                  <c:v>10.371009840726625</c:v>
                </c:pt>
                <c:pt idx="13724">
                  <c:v>10.371565186484894</c:v>
                </c:pt>
                <c:pt idx="13725">
                  <c:v>10.372120532243162</c:v>
                </c:pt>
                <c:pt idx="13726">
                  <c:v>10.372675878001431</c:v>
                </c:pt>
                <c:pt idx="13727">
                  <c:v>10.373231223759699</c:v>
                </c:pt>
                <c:pt idx="13728">
                  <c:v>10.373786569517968</c:v>
                </c:pt>
                <c:pt idx="13729">
                  <c:v>10.374341915276236</c:v>
                </c:pt>
                <c:pt idx="13730">
                  <c:v>10.374897261034505</c:v>
                </c:pt>
                <c:pt idx="13731">
                  <c:v>10.375452606792773</c:v>
                </c:pt>
                <c:pt idx="13732">
                  <c:v>10.376007952551042</c:v>
                </c:pt>
                <c:pt idx="13733">
                  <c:v>10.376563298309311</c:v>
                </c:pt>
                <c:pt idx="13734">
                  <c:v>10.377118644067579</c:v>
                </c:pt>
                <c:pt idx="13735">
                  <c:v>10.377673989825848</c:v>
                </c:pt>
                <c:pt idx="13736">
                  <c:v>10.378229335584116</c:v>
                </c:pt>
                <c:pt idx="13737">
                  <c:v>10.378784681342385</c:v>
                </c:pt>
                <c:pt idx="13738">
                  <c:v>10.379340027100653</c:v>
                </c:pt>
                <c:pt idx="13739">
                  <c:v>10.379895372858922</c:v>
                </c:pt>
                <c:pt idx="13740">
                  <c:v>10.38045071861719</c:v>
                </c:pt>
                <c:pt idx="13741">
                  <c:v>10.381006064375459</c:v>
                </c:pt>
                <c:pt idx="13742">
                  <c:v>10.381561410133727</c:v>
                </c:pt>
                <c:pt idx="13743">
                  <c:v>10.382116755891996</c:v>
                </c:pt>
                <c:pt idx="13744">
                  <c:v>10.382672101650265</c:v>
                </c:pt>
                <c:pt idx="13745">
                  <c:v>10.383227447408533</c:v>
                </c:pt>
                <c:pt idx="13746">
                  <c:v>10.383782793166802</c:v>
                </c:pt>
                <c:pt idx="13747">
                  <c:v>10.38433813892507</c:v>
                </c:pt>
                <c:pt idx="13748">
                  <c:v>10.384893484683339</c:v>
                </c:pt>
                <c:pt idx="13749">
                  <c:v>10.385448830441607</c:v>
                </c:pt>
                <c:pt idx="13750">
                  <c:v>10.386004176199876</c:v>
                </c:pt>
                <c:pt idx="13751">
                  <c:v>10.386559521958144</c:v>
                </c:pt>
                <c:pt idx="13752">
                  <c:v>10.387114867716413</c:v>
                </c:pt>
                <c:pt idx="13753">
                  <c:v>10.387670213474681</c:v>
                </c:pt>
                <c:pt idx="13754">
                  <c:v>10.38822555923295</c:v>
                </c:pt>
                <c:pt idx="13755">
                  <c:v>10.388780904991219</c:v>
                </c:pt>
                <c:pt idx="13756">
                  <c:v>10.389336250749487</c:v>
                </c:pt>
                <c:pt idx="13757">
                  <c:v>10.389891596507756</c:v>
                </c:pt>
                <c:pt idx="13758">
                  <c:v>10.390446942266024</c:v>
                </c:pt>
                <c:pt idx="13759">
                  <c:v>10.391002288024293</c:v>
                </c:pt>
                <c:pt idx="13760">
                  <c:v>10.391557633782561</c:v>
                </c:pt>
                <c:pt idx="13761">
                  <c:v>10.39211297954083</c:v>
                </c:pt>
                <c:pt idx="13762">
                  <c:v>10.392668325299098</c:v>
                </c:pt>
                <c:pt idx="13763">
                  <c:v>10.393223671057367</c:v>
                </c:pt>
                <c:pt idx="13764">
                  <c:v>10.393779016815635</c:v>
                </c:pt>
                <c:pt idx="13765">
                  <c:v>10.394334362573904</c:v>
                </c:pt>
                <c:pt idx="13766">
                  <c:v>10.394889708332173</c:v>
                </c:pt>
                <c:pt idx="13767">
                  <c:v>10.395445054090441</c:v>
                </c:pt>
                <c:pt idx="13768">
                  <c:v>10.39600039984871</c:v>
                </c:pt>
                <c:pt idx="13769">
                  <c:v>10.396555745606978</c:v>
                </c:pt>
                <c:pt idx="13770">
                  <c:v>10.397111091365247</c:v>
                </c:pt>
                <c:pt idx="13771">
                  <c:v>10.397666437123515</c:v>
                </c:pt>
                <c:pt idx="13772">
                  <c:v>10.398221782881784</c:v>
                </c:pt>
                <c:pt idx="13773">
                  <c:v>10.398777128640052</c:v>
                </c:pt>
                <c:pt idx="13774">
                  <c:v>10.399332474398321</c:v>
                </c:pt>
                <c:pt idx="13775">
                  <c:v>10.399887820156589</c:v>
                </c:pt>
                <c:pt idx="13776">
                  <c:v>10.400443165914858</c:v>
                </c:pt>
                <c:pt idx="13777">
                  <c:v>10.400998511673127</c:v>
                </c:pt>
                <c:pt idx="13778">
                  <c:v>10.401553857431395</c:v>
                </c:pt>
                <c:pt idx="13779">
                  <c:v>10.402109203189664</c:v>
                </c:pt>
                <c:pt idx="13780">
                  <c:v>10.402664548947932</c:v>
                </c:pt>
                <c:pt idx="13781">
                  <c:v>10.403219894706201</c:v>
                </c:pt>
                <c:pt idx="13782">
                  <c:v>10.403775240464469</c:v>
                </c:pt>
                <c:pt idx="13783">
                  <c:v>10.404330586222738</c:v>
                </c:pt>
                <c:pt idx="13784">
                  <c:v>10.404885931981006</c:v>
                </c:pt>
                <c:pt idx="13785">
                  <c:v>10.405441277739275</c:v>
                </c:pt>
                <c:pt idx="13786">
                  <c:v>10.405996623497543</c:v>
                </c:pt>
                <c:pt idx="13787">
                  <c:v>10.406551969255812</c:v>
                </c:pt>
                <c:pt idx="13788">
                  <c:v>10.40710731501408</c:v>
                </c:pt>
                <c:pt idx="13789">
                  <c:v>10.407662660772349</c:v>
                </c:pt>
                <c:pt idx="13790">
                  <c:v>10.408218006530618</c:v>
                </c:pt>
                <c:pt idx="13791">
                  <c:v>10.408773352288886</c:v>
                </c:pt>
                <c:pt idx="13792">
                  <c:v>10.409328698047155</c:v>
                </c:pt>
                <c:pt idx="13793">
                  <c:v>10.409884043805423</c:v>
                </c:pt>
                <c:pt idx="13794">
                  <c:v>10.410439389563692</c:v>
                </c:pt>
                <c:pt idx="13795">
                  <c:v>10.41099473532196</c:v>
                </c:pt>
                <c:pt idx="13796">
                  <c:v>10.411550081080229</c:v>
                </c:pt>
                <c:pt idx="13797">
                  <c:v>10.412105426838497</c:v>
                </c:pt>
                <c:pt idx="13798">
                  <c:v>10.412660772596766</c:v>
                </c:pt>
                <c:pt idx="13799">
                  <c:v>10.413216118355034</c:v>
                </c:pt>
                <c:pt idx="13800">
                  <c:v>10.413771464113303</c:v>
                </c:pt>
                <c:pt idx="13801">
                  <c:v>10.414326809871572</c:v>
                </c:pt>
                <c:pt idx="13802">
                  <c:v>10.41488215562984</c:v>
                </c:pt>
                <c:pt idx="13803">
                  <c:v>10.415437501388109</c:v>
                </c:pt>
                <c:pt idx="13804">
                  <c:v>10.415992847146377</c:v>
                </c:pt>
                <c:pt idx="13805">
                  <c:v>10.416548192904646</c:v>
                </c:pt>
                <c:pt idx="13806">
                  <c:v>10.417103538662914</c:v>
                </c:pt>
                <c:pt idx="13807">
                  <c:v>10.417658884421183</c:v>
                </c:pt>
                <c:pt idx="13808">
                  <c:v>10.418214230179451</c:v>
                </c:pt>
                <c:pt idx="13809">
                  <c:v>10.41876957593772</c:v>
                </c:pt>
                <c:pt idx="13810">
                  <c:v>10.419324921695988</c:v>
                </c:pt>
                <c:pt idx="13811">
                  <c:v>10.419880267454257</c:v>
                </c:pt>
                <c:pt idx="13812">
                  <c:v>10.420435613212526</c:v>
                </c:pt>
                <c:pt idx="13813">
                  <c:v>10.420990958970794</c:v>
                </c:pt>
                <c:pt idx="13814">
                  <c:v>10.421546304729063</c:v>
                </c:pt>
                <c:pt idx="13815">
                  <c:v>10.422101650487331</c:v>
                </c:pt>
                <c:pt idx="13816">
                  <c:v>10.4226569962456</c:v>
                </c:pt>
                <c:pt idx="13817">
                  <c:v>10.423212342003868</c:v>
                </c:pt>
                <c:pt idx="13818">
                  <c:v>10.423767687762137</c:v>
                </c:pt>
                <c:pt idx="13819">
                  <c:v>10.424323033520405</c:v>
                </c:pt>
                <c:pt idx="13820">
                  <c:v>10.424878379278674</c:v>
                </c:pt>
                <c:pt idx="13821">
                  <c:v>10.425433725036942</c:v>
                </c:pt>
                <c:pt idx="13822">
                  <c:v>10.425989070795211</c:v>
                </c:pt>
                <c:pt idx="13823">
                  <c:v>10.42654441655348</c:v>
                </c:pt>
                <c:pt idx="13824">
                  <c:v>10.427099762311748</c:v>
                </c:pt>
                <c:pt idx="13825">
                  <c:v>10.427655108070017</c:v>
                </c:pt>
                <c:pt idx="13826">
                  <c:v>10.428210453828285</c:v>
                </c:pt>
                <c:pt idx="13827">
                  <c:v>10.428765799586554</c:v>
                </c:pt>
                <c:pt idx="13828">
                  <c:v>10.429321145344822</c:v>
                </c:pt>
                <c:pt idx="13829">
                  <c:v>10.429876491103091</c:v>
                </c:pt>
                <c:pt idx="13830">
                  <c:v>10.430431836861359</c:v>
                </c:pt>
                <c:pt idx="13831">
                  <c:v>10.430987182619628</c:v>
                </c:pt>
                <c:pt idx="13832">
                  <c:v>10.431542528377896</c:v>
                </c:pt>
                <c:pt idx="13833">
                  <c:v>10.432097874136165</c:v>
                </c:pt>
                <c:pt idx="13834">
                  <c:v>10.432653219894434</c:v>
                </c:pt>
                <c:pt idx="13835">
                  <c:v>10.433208565652702</c:v>
                </c:pt>
                <c:pt idx="13836">
                  <c:v>10.433763911410971</c:v>
                </c:pt>
                <c:pt idx="13837">
                  <c:v>10.434319257169239</c:v>
                </c:pt>
                <c:pt idx="13838">
                  <c:v>10.434874602927508</c:v>
                </c:pt>
                <c:pt idx="13839">
                  <c:v>10.435429948685776</c:v>
                </c:pt>
                <c:pt idx="13840">
                  <c:v>10.435985294444045</c:v>
                </c:pt>
                <c:pt idx="13841">
                  <c:v>10.436540640202313</c:v>
                </c:pt>
                <c:pt idx="13842">
                  <c:v>10.437095985960582</c:v>
                </c:pt>
                <c:pt idx="13843">
                  <c:v>10.43765133171885</c:v>
                </c:pt>
                <c:pt idx="13844">
                  <c:v>10.438206677477119</c:v>
                </c:pt>
                <c:pt idx="13845">
                  <c:v>10.438762023235387</c:v>
                </c:pt>
                <c:pt idx="13846">
                  <c:v>10.439317368993656</c:v>
                </c:pt>
                <c:pt idx="13847">
                  <c:v>10.439872714751925</c:v>
                </c:pt>
                <c:pt idx="13848">
                  <c:v>10.440428060510193</c:v>
                </c:pt>
                <c:pt idx="13849">
                  <c:v>10.440983406268462</c:v>
                </c:pt>
                <c:pt idx="13850">
                  <c:v>10.44153875202673</c:v>
                </c:pt>
                <c:pt idx="13851">
                  <c:v>10.442094097784999</c:v>
                </c:pt>
                <c:pt idx="13852">
                  <c:v>10.442649443543267</c:v>
                </c:pt>
                <c:pt idx="13853">
                  <c:v>10.443204789301536</c:v>
                </c:pt>
                <c:pt idx="13854">
                  <c:v>10.443760135059804</c:v>
                </c:pt>
                <c:pt idx="13855">
                  <c:v>10.444315480818073</c:v>
                </c:pt>
                <c:pt idx="13856">
                  <c:v>10.444870826576341</c:v>
                </c:pt>
                <c:pt idx="13857">
                  <c:v>10.44542617233461</c:v>
                </c:pt>
                <c:pt idx="13858">
                  <c:v>10.445981518092879</c:v>
                </c:pt>
                <c:pt idx="13859">
                  <c:v>10.446536863851147</c:v>
                </c:pt>
                <c:pt idx="13860">
                  <c:v>10.447092209609416</c:v>
                </c:pt>
                <c:pt idx="13861">
                  <c:v>10.447647555367684</c:v>
                </c:pt>
                <c:pt idx="13862">
                  <c:v>10.448202901125953</c:v>
                </c:pt>
                <c:pt idx="13863">
                  <c:v>10.448758246884221</c:v>
                </c:pt>
                <c:pt idx="13864">
                  <c:v>10.44931359264249</c:v>
                </c:pt>
                <c:pt idx="13865">
                  <c:v>10.449868938400758</c:v>
                </c:pt>
                <c:pt idx="13866">
                  <c:v>10.450424284159027</c:v>
                </c:pt>
                <c:pt idx="13867">
                  <c:v>10.450979629917295</c:v>
                </c:pt>
                <c:pt idx="13868">
                  <c:v>10.451534975675564</c:v>
                </c:pt>
                <c:pt idx="13869">
                  <c:v>10.452090321433833</c:v>
                </c:pt>
                <c:pt idx="13870">
                  <c:v>10.452645667192101</c:v>
                </c:pt>
                <c:pt idx="13871">
                  <c:v>10.45320101295037</c:v>
                </c:pt>
                <c:pt idx="13872">
                  <c:v>10.453756358708638</c:v>
                </c:pt>
                <c:pt idx="13873">
                  <c:v>10.454311704466907</c:v>
                </c:pt>
                <c:pt idx="13874">
                  <c:v>10.454867050225175</c:v>
                </c:pt>
                <c:pt idx="13875">
                  <c:v>10.455422395983444</c:v>
                </c:pt>
                <c:pt idx="13876">
                  <c:v>10.455977741741712</c:v>
                </c:pt>
                <c:pt idx="13877">
                  <c:v>10.456533087499981</c:v>
                </c:pt>
                <c:pt idx="13878">
                  <c:v>10.457088433258249</c:v>
                </c:pt>
                <c:pt idx="13879">
                  <c:v>10.457643779016518</c:v>
                </c:pt>
                <c:pt idx="13880">
                  <c:v>10.458199124774787</c:v>
                </c:pt>
                <c:pt idx="13881">
                  <c:v>10.458754470533055</c:v>
                </c:pt>
                <c:pt idx="13882">
                  <c:v>10.459309816291324</c:v>
                </c:pt>
                <c:pt idx="13883">
                  <c:v>10.459865162049592</c:v>
                </c:pt>
                <c:pt idx="13884">
                  <c:v>10.460420507807861</c:v>
                </c:pt>
                <c:pt idx="13885">
                  <c:v>10.460975853566129</c:v>
                </c:pt>
                <c:pt idx="13886">
                  <c:v>10.461531199324398</c:v>
                </c:pt>
                <c:pt idx="13887">
                  <c:v>10.462086545082666</c:v>
                </c:pt>
                <c:pt idx="13888">
                  <c:v>10.462641890840935</c:v>
                </c:pt>
                <c:pt idx="13889">
                  <c:v>10.463197236599203</c:v>
                </c:pt>
                <c:pt idx="13890">
                  <c:v>10.463752582357472</c:v>
                </c:pt>
                <c:pt idx="13891">
                  <c:v>10.464307928115741</c:v>
                </c:pt>
                <c:pt idx="13892">
                  <c:v>10.464863273874009</c:v>
                </c:pt>
                <c:pt idx="13893">
                  <c:v>10.465418619632278</c:v>
                </c:pt>
                <c:pt idx="13894">
                  <c:v>10.465973965390546</c:v>
                </c:pt>
                <c:pt idx="13895">
                  <c:v>10.466529311148815</c:v>
                </c:pt>
                <c:pt idx="13896">
                  <c:v>10.467084656907083</c:v>
                </c:pt>
                <c:pt idx="13897">
                  <c:v>10.467640002665352</c:v>
                </c:pt>
                <c:pt idx="13898">
                  <c:v>10.46819534842362</c:v>
                </c:pt>
                <c:pt idx="13899">
                  <c:v>10.468750694181889</c:v>
                </c:pt>
                <c:pt idx="13900">
                  <c:v>10.469306039940157</c:v>
                </c:pt>
                <c:pt idx="13901">
                  <c:v>10.469861385698426</c:v>
                </c:pt>
                <c:pt idx="13902">
                  <c:v>10.470416731456694</c:v>
                </c:pt>
                <c:pt idx="13903">
                  <c:v>10.470972077214963</c:v>
                </c:pt>
                <c:pt idx="13904">
                  <c:v>10.471527422973232</c:v>
                </c:pt>
                <c:pt idx="13905">
                  <c:v>10.4720827687315</c:v>
                </c:pt>
                <c:pt idx="13906">
                  <c:v>10.472638114489769</c:v>
                </c:pt>
                <c:pt idx="13907">
                  <c:v>10.473193460248037</c:v>
                </c:pt>
                <c:pt idx="13908">
                  <c:v>10.473748806006306</c:v>
                </c:pt>
                <c:pt idx="13909">
                  <c:v>10.474304151764574</c:v>
                </c:pt>
                <c:pt idx="13910">
                  <c:v>10.474859497522843</c:v>
                </c:pt>
                <c:pt idx="13911">
                  <c:v>10.475414843281111</c:v>
                </c:pt>
                <c:pt idx="13912">
                  <c:v>10.47597018903938</c:v>
                </c:pt>
                <c:pt idx="13913">
                  <c:v>10.476525534797648</c:v>
                </c:pt>
                <c:pt idx="13914">
                  <c:v>10.477080880555917</c:v>
                </c:pt>
                <c:pt idx="13915">
                  <c:v>10.477636226314186</c:v>
                </c:pt>
                <c:pt idx="13916">
                  <c:v>10.478191572072454</c:v>
                </c:pt>
                <c:pt idx="13917">
                  <c:v>10.478746917830723</c:v>
                </c:pt>
                <c:pt idx="13918">
                  <c:v>10.479302263588991</c:v>
                </c:pt>
                <c:pt idx="13919">
                  <c:v>10.47985760934726</c:v>
                </c:pt>
                <c:pt idx="13920">
                  <c:v>10.480412955105528</c:v>
                </c:pt>
                <c:pt idx="13921">
                  <c:v>10.480968300863797</c:v>
                </c:pt>
                <c:pt idx="13922">
                  <c:v>10.481523646622065</c:v>
                </c:pt>
                <c:pt idx="13923">
                  <c:v>10.482078992380334</c:v>
                </c:pt>
                <c:pt idx="13924">
                  <c:v>10.482634338138602</c:v>
                </c:pt>
                <c:pt idx="13925">
                  <c:v>10.483189683896871</c:v>
                </c:pt>
                <c:pt idx="13926">
                  <c:v>10.48374502965514</c:v>
                </c:pt>
                <c:pt idx="13927">
                  <c:v>10.484300375413408</c:v>
                </c:pt>
                <c:pt idx="13928">
                  <c:v>10.484855721171677</c:v>
                </c:pt>
                <c:pt idx="13929">
                  <c:v>10.485411066929945</c:v>
                </c:pt>
                <c:pt idx="13930">
                  <c:v>10.485966412688214</c:v>
                </c:pt>
                <c:pt idx="13931">
                  <c:v>10.486521758446482</c:v>
                </c:pt>
                <c:pt idx="13932">
                  <c:v>10.487077104204751</c:v>
                </c:pt>
                <c:pt idx="13933">
                  <c:v>10.487632449963019</c:v>
                </c:pt>
                <c:pt idx="13934">
                  <c:v>10.488187795721288</c:v>
                </c:pt>
                <c:pt idx="13935">
                  <c:v>10.488743141479556</c:v>
                </c:pt>
                <c:pt idx="13936">
                  <c:v>10.489298487237825</c:v>
                </c:pt>
                <c:pt idx="13937">
                  <c:v>10.489853832996094</c:v>
                </c:pt>
                <c:pt idx="13938">
                  <c:v>10.490409178754362</c:v>
                </c:pt>
                <c:pt idx="13939">
                  <c:v>10.490964524512631</c:v>
                </c:pt>
                <c:pt idx="13940">
                  <c:v>10.491519870270899</c:v>
                </c:pt>
                <c:pt idx="13941">
                  <c:v>10.492075216029168</c:v>
                </c:pt>
                <c:pt idx="13942">
                  <c:v>10.492630561787436</c:v>
                </c:pt>
                <c:pt idx="13943">
                  <c:v>10.493185907545705</c:v>
                </c:pt>
                <c:pt idx="13944">
                  <c:v>10.493741253303973</c:v>
                </c:pt>
                <c:pt idx="13945">
                  <c:v>10.494296599062242</c:v>
                </c:pt>
                <c:pt idx="13946">
                  <c:v>10.49485194482051</c:v>
                </c:pt>
                <c:pt idx="13947">
                  <c:v>10.495407290578779</c:v>
                </c:pt>
                <c:pt idx="13948">
                  <c:v>10.495962636337048</c:v>
                </c:pt>
                <c:pt idx="13949">
                  <c:v>10.496517982095316</c:v>
                </c:pt>
                <c:pt idx="13950">
                  <c:v>10.497073327853585</c:v>
                </c:pt>
                <c:pt idx="13951">
                  <c:v>10.497628673611853</c:v>
                </c:pt>
                <c:pt idx="13952">
                  <c:v>10.498184019370122</c:v>
                </c:pt>
                <c:pt idx="13953">
                  <c:v>10.49873936512839</c:v>
                </c:pt>
                <c:pt idx="13954">
                  <c:v>10.499294710886659</c:v>
                </c:pt>
                <c:pt idx="13955">
                  <c:v>10.499850056644927</c:v>
                </c:pt>
                <c:pt idx="13956">
                  <c:v>10.500405402403196</c:v>
                </c:pt>
                <c:pt idx="13957">
                  <c:v>10.500960748161464</c:v>
                </c:pt>
                <c:pt idx="13958">
                  <c:v>10.501516093919733</c:v>
                </c:pt>
                <c:pt idx="13959">
                  <c:v>10.502071439678001</c:v>
                </c:pt>
                <c:pt idx="13960">
                  <c:v>10.50262678543627</c:v>
                </c:pt>
                <c:pt idx="13961">
                  <c:v>10.503182131194539</c:v>
                </c:pt>
                <c:pt idx="13962">
                  <c:v>10.503737476952807</c:v>
                </c:pt>
                <c:pt idx="13963">
                  <c:v>10.504292822711076</c:v>
                </c:pt>
                <c:pt idx="13964">
                  <c:v>10.504848168469344</c:v>
                </c:pt>
                <c:pt idx="13965">
                  <c:v>10.505403514227613</c:v>
                </c:pt>
                <c:pt idx="13966">
                  <c:v>10.505958859985881</c:v>
                </c:pt>
                <c:pt idx="13967">
                  <c:v>10.50651420574415</c:v>
                </c:pt>
                <c:pt idx="13968">
                  <c:v>10.507069551502418</c:v>
                </c:pt>
                <c:pt idx="13969">
                  <c:v>10.507624897260687</c:v>
                </c:pt>
                <c:pt idx="13970">
                  <c:v>10.508180243018955</c:v>
                </c:pt>
                <c:pt idx="13971">
                  <c:v>10.508735588777224</c:v>
                </c:pt>
                <c:pt idx="13972">
                  <c:v>10.509290934535493</c:v>
                </c:pt>
                <c:pt idx="13973">
                  <c:v>10.509846280293761</c:v>
                </c:pt>
                <c:pt idx="13974">
                  <c:v>10.51040162605203</c:v>
                </c:pt>
                <c:pt idx="13975">
                  <c:v>10.510956971810298</c:v>
                </c:pt>
                <c:pt idx="13976">
                  <c:v>10.511512317568567</c:v>
                </c:pt>
                <c:pt idx="13977">
                  <c:v>10.512067663326835</c:v>
                </c:pt>
                <c:pt idx="13978">
                  <c:v>10.512623009085104</c:v>
                </c:pt>
                <c:pt idx="13979">
                  <c:v>10.513178354843372</c:v>
                </c:pt>
                <c:pt idx="13980">
                  <c:v>10.513733700601641</c:v>
                </c:pt>
                <c:pt idx="13981">
                  <c:v>10.514289046359909</c:v>
                </c:pt>
                <c:pt idx="13982">
                  <c:v>10.514844392118178</c:v>
                </c:pt>
                <c:pt idx="13983">
                  <c:v>10.515399737876447</c:v>
                </c:pt>
                <c:pt idx="13984">
                  <c:v>10.515955083634715</c:v>
                </c:pt>
                <c:pt idx="13985">
                  <c:v>10.516510429392984</c:v>
                </c:pt>
                <c:pt idx="13986">
                  <c:v>10.517065775151252</c:v>
                </c:pt>
                <c:pt idx="13987">
                  <c:v>10.517621120909521</c:v>
                </c:pt>
                <c:pt idx="13988">
                  <c:v>10.518176466667789</c:v>
                </c:pt>
                <c:pt idx="13989">
                  <c:v>10.518731812426058</c:v>
                </c:pt>
                <c:pt idx="13990">
                  <c:v>10.519287158184326</c:v>
                </c:pt>
                <c:pt idx="13991">
                  <c:v>10.519842503942595</c:v>
                </c:pt>
                <c:pt idx="13992">
                  <c:v>10.520397849700863</c:v>
                </c:pt>
                <c:pt idx="13993">
                  <c:v>10.520953195459132</c:v>
                </c:pt>
                <c:pt idx="13994">
                  <c:v>10.521508541217401</c:v>
                </c:pt>
                <c:pt idx="13995">
                  <c:v>10.522063886975669</c:v>
                </c:pt>
                <c:pt idx="13996">
                  <c:v>10.522619232733938</c:v>
                </c:pt>
                <c:pt idx="13997">
                  <c:v>10.523174578492206</c:v>
                </c:pt>
                <c:pt idx="13998">
                  <c:v>10.523729924250475</c:v>
                </c:pt>
                <c:pt idx="13999">
                  <c:v>10.524285270008743</c:v>
                </c:pt>
                <c:pt idx="14000">
                  <c:v>10.524840615767012</c:v>
                </c:pt>
                <c:pt idx="14001">
                  <c:v>10.52539596152528</c:v>
                </c:pt>
                <c:pt idx="14002">
                  <c:v>10.525951307283549</c:v>
                </c:pt>
                <c:pt idx="14003">
                  <c:v>10.526506653041817</c:v>
                </c:pt>
                <c:pt idx="14004">
                  <c:v>10.527061998800086</c:v>
                </c:pt>
                <c:pt idx="14005">
                  <c:v>10.527617344558355</c:v>
                </c:pt>
                <c:pt idx="14006">
                  <c:v>10.528172690316623</c:v>
                </c:pt>
                <c:pt idx="14007">
                  <c:v>10.528728036074892</c:v>
                </c:pt>
                <c:pt idx="14008">
                  <c:v>10.52928338183316</c:v>
                </c:pt>
                <c:pt idx="14009">
                  <c:v>10.529838727591429</c:v>
                </c:pt>
                <c:pt idx="14010">
                  <c:v>10.530394073349697</c:v>
                </c:pt>
                <c:pt idx="14011">
                  <c:v>10.530949419107966</c:v>
                </c:pt>
                <c:pt idx="14012">
                  <c:v>10.531504764866234</c:v>
                </c:pt>
                <c:pt idx="14013">
                  <c:v>10.532060110624503</c:v>
                </c:pt>
                <c:pt idx="14014">
                  <c:v>10.532615456382771</c:v>
                </c:pt>
                <c:pt idx="14015">
                  <c:v>10.53317080214104</c:v>
                </c:pt>
                <c:pt idx="14016">
                  <c:v>10.533726147899309</c:v>
                </c:pt>
                <c:pt idx="14017">
                  <c:v>10.534281493657577</c:v>
                </c:pt>
                <c:pt idx="14018">
                  <c:v>10.534836839415846</c:v>
                </c:pt>
                <c:pt idx="14019">
                  <c:v>10.535392185174114</c:v>
                </c:pt>
                <c:pt idx="14020">
                  <c:v>10.535947530932383</c:v>
                </c:pt>
                <c:pt idx="14021">
                  <c:v>10.536502876690651</c:v>
                </c:pt>
                <c:pt idx="14022">
                  <c:v>10.53705822244892</c:v>
                </c:pt>
                <c:pt idx="14023">
                  <c:v>10.537613568207188</c:v>
                </c:pt>
                <c:pt idx="14024">
                  <c:v>10.538168913965457</c:v>
                </c:pt>
                <c:pt idx="14025">
                  <c:v>10.538724259723725</c:v>
                </c:pt>
                <c:pt idx="14026">
                  <c:v>10.539279605481994</c:v>
                </c:pt>
                <c:pt idx="14027">
                  <c:v>10.539834951240262</c:v>
                </c:pt>
                <c:pt idx="14028">
                  <c:v>10.540390296998531</c:v>
                </c:pt>
                <c:pt idx="14029">
                  <c:v>10.5409456427568</c:v>
                </c:pt>
                <c:pt idx="14030">
                  <c:v>10.541500988515068</c:v>
                </c:pt>
                <c:pt idx="14031">
                  <c:v>10.542056334273337</c:v>
                </c:pt>
                <c:pt idx="14032">
                  <c:v>10.542611680031605</c:v>
                </c:pt>
                <c:pt idx="14033">
                  <c:v>10.543167025789874</c:v>
                </c:pt>
                <c:pt idx="14034">
                  <c:v>10.543722371548142</c:v>
                </c:pt>
                <c:pt idx="14035">
                  <c:v>10.544277717306411</c:v>
                </c:pt>
                <c:pt idx="14036">
                  <c:v>10.544833063064679</c:v>
                </c:pt>
                <c:pt idx="14037">
                  <c:v>10.545388408822948</c:v>
                </c:pt>
                <c:pt idx="14038">
                  <c:v>10.545943754581216</c:v>
                </c:pt>
                <c:pt idx="14039">
                  <c:v>10.546499100339485</c:v>
                </c:pt>
                <c:pt idx="14040">
                  <c:v>10.547054446097754</c:v>
                </c:pt>
                <c:pt idx="14041">
                  <c:v>10.547609791856022</c:v>
                </c:pt>
                <c:pt idx="14042">
                  <c:v>10.548165137614291</c:v>
                </c:pt>
                <c:pt idx="14043">
                  <c:v>10.548720483372559</c:v>
                </c:pt>
                <c:pt idx="14044">
                  <c:v>10.549275829130828</c:v>
                </c:pt>
                <c:pt idx="14045">
                  <c:v>10.549831174889096</c:v>
                </c:pt>
                <c:pt idx="14046">
                  <c:v>10.550386520647365</c:v>
                </c:pt>
                <c:pt idx="14047">
                  <c:v>10.550941866405633</c:v>
                </c:pt>
                <c:pt idx="14048">
                  <c:v>10.551497212163902</c:v>
                </c:pt>
                <c:pt idx="14049">
                  <c:v>10.55205255792217</c:v>
                </c:pt>
                <c:pt idx="14050">
                  <c:v>10.552607903680439</c:v>
                </c:pt>
                <c:pt idx="14051">
                  <c:v>10.553163249438708</c:v>
                </c:pt>
                <c:pt idx="14052">
                  <c:v>10.553718595196976</c:v>
                </c:pt>
                <c:pt idx="14053">
                  <c:v>10.554273940955245</c:v>
                </c:pt>
                <c:pt idx="14054">
                  <c:v>10.554829286713513</c:v>
                </c:pt>
                <c:pt idx="14055">
                  <c:v>10.555384632471782</c:v>
                </c:pt>
                <c:pt idx="14056">
                  <c:v>10.55593997823005</c:v>
                </c:pt>
                <c:pt idx="14057">
                  <c:v>10.556495323988319</c:v>
                </c:pt>
                <c:pt idx="14058">
                  <c:v>10.557050669746587</c:v>
                </c:pt>
                <c:pt idx="14059">
                  <c:v>10.557606015504856</c:v>
                </c:pt>
                <c:pt idx="14060">
                  <c:v>10.558161361263124</c:v>
                </c:pt>
                <c:pt idx="14061">
                  <c:v>10.558716707021393</c:v>
                </c:pt>
                <c:pt idx="14062">
                  <c:v>10.559272052779662</c:v>
                </c:pt>
                <c:pt idx="14063">
                  <c:v>10.55982739853793</c:v>
                </c:pt>
                <c:pt idx="14064">
                  <c:v>10.560382744296199</c:v>
                </c:pt>
                <c:pt idx="14065">
                  <c:v>10.560938090054467</c:v>
                </c:pt>
                <c:pt idx="14066">
                  <c:v>10.561493435812736</c:v>
                </c:pt>
                <c:pt idx="14067">
                  <c:v>10.562048781571004</c:v>
                </c:pt>
                <c:pt idx="14068">
                  <c:v>10.562604127329273</c:v>
                </c:pt>
                <c:pt idx="14069">
                  <c:v>10.563159473087541</c:v>
                </c:pt>
                <c:pt idx="14070">
                  <c:v>10.56371481884581</c:v>
                </c:pt>
                <c:pt idx="14071">
                  <c:v>10.564270164604078</c:v>
                </c:pt>
                <c:pt idx="14072">
                  <c:v>10.564825510362347</c:v>
                </c:pt>
                <c:pt idx="14073">
                  <c:v>10.565380856120616</c:v>
                </c:pt>
                <c:pt idx="14074">
                  <c:v>10.565936201878884</c:v>
                </c:pt>
                <c:pt idx="14075">
                  <c:v>10.566491547637153</c:v>
                </c:pt>
                <c:pt idx="14076">
                  <c:v>10.567046893395421</c:v>
                </c:pt>
                <c:pt idx="14077">
                  <c:v>10.56760223915369</c:v>
                </c:pt>
                <c:pt idx="14078">
                  <c:v>10.568157584911958</c:v>
                </c:pt>
                <c:pt idx="14079">
                  <c:v>10.568712930670227</c:v>
                </c:pt>
                <c:pt idx="14080">
                  <c:v>10.569268276428495</c:v>
                </c:pt>
                <c:pt idx="14081">
                  <c:v>10.569823622186764</c:v>
                </c:pt>
                <c:pt idx="14082">
                  <c:v>10.570378967945032</c:v>
                </c:pt>
                <c:pt idx="14083">
                  <c:v>10.570934313703301</c:v>
                </c:pt>
                <c:pt idx="14084">
                  <c:v>10.571489659461569</c:v>
                </c:pt>
                <c:pt idx="14085">
                  <c:v>10.572045005219838</c:v>
                </c:pt>
                <c:pt idx="14086">
                  <c:v>10.572600350978107</c:v>
                </c:pt>
                <c:pt idx="14087">
                  <c:v>10.573155696736375</c:v>
                </c:pt>
                <c:pt idx="14088">
                  <c:v>10.573711042494644</c:v>
                </c:pt>
                <c:pt idx="14089">
                  <c:v>10.574266388252912</c:v>
                </c:pt>
                <c:pt idx="14090">
                  <c:v>10.574821734011181</c:v>
                </c:pt>
                <c:pt idx="14091">
                  <c:v>10.575377079769449</c:v>
                </c:pt>
                <c:pt idx="14092">
                  <c:v>10.575932425527718</c:v>
                </c:pt>
                <c:pt idx="14093">
                  <c:v>10.576487771285986</c:v>
                </c:pt>
                <c:pt idx="14094">
                  <c:v>10.577043117044255</c:v>
                </c:pt>
                <c:pt idx="14095">
                  <c:v>10.577598462802523</c:v>
                </c:pt>
                <c:pt idx="14096">
                  <c:v>10.578153808560792</c:v>
                </c:pt>
                <c:pt idx="14097">
                  <c:v>10.578709154319061</c:v>
                </c:pt>
                <c:pt idx="14098">
                  <c:v>10.579264500077329</c:v>
                </c:pt>
                <c:pt idx="14099">
                  <c:v>10.579819845835598</c:v>
                </c:pt>
                <c:pt idx="14100">
                  <c:v>10.580375191593866</c:v>
                </c:pt>
                <c:pt idx="14101">
                  <c:v>10.580930537352135</c:v>
                </c:pt>
                <c:pt idx="14102">
                  <c:v>10.581485883110403</c:v>
                </c:pt>
                <c:pt idx="14103">
                  <c:v>10.582041228868672</c:v>
                </c:pt>
                <c:pt idx="14104">
                  <c:v>10.58259657462694</c:v>
                </c:pt>
                <c:pt idx="14105">
                  <c:v>10.583151920385209</c:v>
                </c:pt>
                <c:pt idx="14106">
                  <c:v>10.583707266143477</c:v>
                </c:pt>
                <c:pt idx="14107">
                  <c:v>10.584262611901746</c:v>
                </c:pt>
                <c:pt idx="14108">
                  <c:v>10.584817957660015</c:v>
                </c:pt>
                <c:pt idx="14109">
                  <c:v>10.585373303418283</c:v>
                </c:pt>
                <c:pt idx="14110">
                  <c:v>10.585928649176552</c:v>
                </c:pt>
                <c:pt idx="14111">
                  <c:v>10.58648399493482</c:v>
                </c:pt>
                <c:pt idx="14112">
                  <c:v>10.587039340693089</c:v>
                </c:pt>
                <c:pt idx="14113">
                  <c:v>10.587594686451357</c:v>
                </c:pt>
                <c:pt idx="14114">
                  <c:v>10.588150032209626</c:v>
                </c:pt>
                <c:pt idx="14115">
                  <c:v>10.588705377967894</c:v>
                </c:pt>
                <c:pt idx="14116">
                  <c:v>10.589260723726163</c:v>
                </c:pt>
                <c:pt idx="14117">
                  <c:v>10.589816069484431</c:v>
                </c:pt>
                <c:pt idx="14118">
                  <c:v>10.5903714152427</c:v>
                </c:pt>
                <c:pt idx="14119">
                  <c:v>10.590926761000969</c:v>
                </c:pt>
                <c:pt idx="14120">
                  <c:v>10.591482106759237</c:v>
                </c:pt>
                <c:pt idx="14121">
                  <c:v>10.592037452517506</c:v>
                </c:pt>
                <c:pt idx="14122">
                  <c:v>10.592592798275774</c:v>
                </c:pt>
                <c:pt idx="14123">
                  <c:v>10.593148144034043</c:v>
                </c:pt>
                <c:pt idx="14124">
                  <c:v>10.593703489792311</c:v>
                </c:pt>
                <c:pt idx="14125">
                  <c:v>10.59425883555058</c:v>
                </c:pt>
                <c:pt idx="14126">
                  <c:v>10.594814181308848</c:v>
                </c:pt>
                <c:pt idx="14127">
                  <c:v>10.595369527067117</c:v>
                </c:pt>
                <c:pt idx="14128">
                  <c:v>10.595924872825385</c:v>
                </c:pt>
                <c:pt idx="14129">
                  <c:v>10.596480218583654</c:v>
                </c:pt>
                <c:pt idx="14130">
                  <c:v>10.597035564341923</c:v>
                </c:pt>
                <c:pt idx="14131">
                  <c:v>10.597590910100191</c:v>
                </c:pt>
                <c:pt idx="14132">
                  <c:v>10.59814625585846</c:v>
                </c:pt>
                <c:pt idx="14133">
                  <c:v>10.598701601616728</c:v>
                </c:pt>
                <c:pt idx="14134">
                  <c:v>10.599256947374997</c:v>
                </c:pt>
                <c:pt idx="14135">
                  <c:v>10.599812293133265</c:v>
                </c:pt>
                <c:pt idx="14136">
                  <c:v>10.600367638891534</c:v>
                </c:pt>
                <c:pt idx="14137">
                  <c:v>10.600922984649802</c:v>
                </c:pt>
                <c:pt idx="14138">
                  <c:v>10.601478330408071</c:v>
                </c:pt>
                <c:pt idx="14139">
                  <c:v>10.602033676166339</c:v>
                </c:pt>
                <c:pt idx="14140">
                  <c:v>10.602589021924608</c:v>
                </c:pt>
                <c:pt idx="14141">
                  <c:v>10.603144367682876</c:v>
                </c:pt>
                <c:pt idx="14142">
                  <c:v>10.603699713441145</c:v>
                </c:pt>
                <c:pt idx="14143">
                  <c:v>10.604255059199414</c:v>
                </c:pt>
                <c:pt idx="14144">
                  <c:v>10.604810404957682</c:v>
                </c:pt>
                <c:pt idx="14145">
                  <c:v>10.605365750715951</c:v>
                </c:pt>
                <c:pt idx="14146">
                  <c:v>10.605921096474219</c:v>
                </c:pt>
                <c:pt idx="14147">
                  <c:v>10.606476442232488</c:v>
                </c:pt>
                <c:pt idx="14148">
                  <c:v>10.607031787990756</c:v>
                </c:pt>
                <c:pt idx="14149">
                  <c:v>10.607587133749025</c:v>
                </c:pt>
                <c:pt idx="14150">
                  <c:v>10.608142479507293</c:v>
                </c:pt>
                <c:pt idx="14151">
                  <c:v>10.608697825265562</c:v>
                </c:pt>
                <c:pt idx="14152">
                  <c:v>10.60925317102383</c:v>
                </c:pt>
                <c:pt idx="14153">
                  <c:v>10.609808516782099</c:v>
                </c:pt>
                <c:pt idx="14154">
                  <c:v>10.610363862540368</c:v>
                </c:pt>
                <c:pt idx="14155">
                  <c:v>10.610919208298636</c:v>
                </c:pt>
                <c:pt idx="14156">
                  <c:v>10.611474554056905</c:v>
                </c:pt>
                <c:pt idx="14157">
                  <c:v>10.612029899815173</c:v>
                </c:pt>
                <c:pt idx="14158">
                  <c:v>10.612585245573442</c:v>
                </c:pt>
                <c:pt idx="14159">
                  <c:v>10.61314059133171</c:v>
                </c:pt>
                <c:pt idx="14160">
                  <c:v>10.613695937089979</c:v>
                </c:pt>
                <c:pt idx="14161">
                  <c:v>10.614251282848247</c:v>
                </c:pt>
                <c:pt idx="14162">
                  <c:v>10.614806628606516</c:v>
                </c:pt>
                <c:pt idx="14163">
                  <c:v>10.615361974364784</c:v>
                </c:pt>
                <c:pt idx="14164">
                  <c:v>10.615917320123053</c:v>
                </c:pt>
                <c:pt idx="14165">
                  <c:v>10.616472665881322</c:v>
                </c:pt>
                <c:pt idx="14166">
                  <c:v>10.61702801163959</c:v>
                </c:pt>
                <c:pt idx="14167">
                  <c:v>10.617583357397859</c:v>
                </c:pt>
                <c:pt idx="14168">
                  <c:v>10.618138703156127</c:v>
                </c:pt>
                <c:pt idx="14169">
                  <c:v>10.618694048914396</c:v>
                </c:pt>
                <c:pt idx="14170">
                  <c:v>10.619249394672664</c:v>
                </c:pt>
                <c:pt idx="14171">
                  <c:v>10.619804740430933</c:v>
                </c:pt>
                <c:pt idx="14172">
                  <c:v>10.620360086189201</c:v>
                </c:pt>
                <c:pt idx="14173">
                  <c:v>10.62091543194747</c:v>
                </c:pt>
                <c:pt idx="14174">
                  <c:v>10.621470777705738</c:v>
                </c:pt>
                <c:pt idx="14175">
                  <c:v>10.622026123464007</c:v>
                </c:pt>
                <c:pt idx="14176">
                  <c:v>10.622581469222276</c:v>
                </c:pt>
                <c:pt idx="14177">
                  <c:v>10.623136814980544</c:v>
                </c:pt>
                <c:pt idx="14178">
                  <c:v>10.623692160738813</c:v>
                </c:pt>
                <c:pt idx="14179">
                  <c:v>10.624247506497081</c:v>
                </c:pt>
                <c:pt idx="14180">
                  <c:v>10.62480285225535</c:v>
                </c:pt>
                <c:pt idx="14181">
                  <c:v>10.625358198013618</c:v>
                </c:pt>
                <c:pt idx="14182">
                  <c:v>10.625913543771887</c:v>
                </c:pt>
                <c:pt idx="14183">
                  <c:v>10.626468889530155</c:v>
                </c:pt>
                <c:pt idx="14184">
                  <c:v>10.627024235288424</c:v>
                </c:pt>
                <c:pt idx="14185">
                  <c:v>10.627579581046692</c:v>
                </c:pt>
                <c:pt idx="14186">
                  <c:v>10.628134926804961</c:v>
                </c:pt>
                <c:pt idx="14187">
                  <c:v>10.62869027256323</c:v>
                </c:pt>
                <c:pt idx="14188">
                  <c:v>10.629245618321498</c:v>
                </c:pt>
                <c:pt idx="14189">
                  <c:v>10.629800964079767</c:v>
                </c:pt>
                <c:pt idx="14190">
                  <c:v>10.630356309838035</c:v>
                </c:pt>
                <c:pt idx="14191">
                  <c:v>10.630911655596304</c:v>
                </c:pt>
                <c:pt idx="14192">
                  <c:v>10.631467001354572</c:v>
                </c:pt>
                <c:pt idx="14193">
                  <c:v>10.632022347112841</c:v>
                </c:pt>
                <c:pt idx="14194">
                  <c:v>10.632577692871109</c:v>
                </c:pt>
                <c:pt idx="14195">
                  <c:v>10.633133038629378</c:v>
                </c:pt>
                <c:pt idx="14196">
                  <c:v>10.633688384387646</c:v>
                </c:pt>
                <c:pt idx="14197">
                  <c:v>10.634243730145915</c:v>
                </c:pt>
                <c:pt idx="14198">
                  <c:v>10.634799075904183</c:v>
                </c:pt>
                <c:pt idx="14199">
                  <c:v>10.635354421662452</c:v>
                </c:pt>
                <c:pt idx="14200">
                  <c:v>10.635909767420721</c:v>
                </c:pt>
                <c:pt idx="14201">
                  <c:v>10.636465113178989</c:v>
                </c:pt>
                <c:pt idx="14202">
                  <c:v>10.637020458937258</c:v>
                </c:pt>
                <c:pt idx="14203">
                  <c:v>10.637575804695526</c:v>
                </c:pt>
                <c:pt idx="14204">
                  <c:v>10.638131150453795</c:v>
                </c:pt>
                <c:pt idx="14205">
                  <c:v>10.638686496212063</c:v>
                </c:pt>
                <c:pt idx="14206">
                  <c:v>10.639241841970332</c:v>
                </c:pt>
                <c:pt idx="14207">
                  <c:v>10.6397971877286</c:v>
                </c:pt>
                <c:pt idx="14208">
                  <c:v>10.640352533486869</c:v>
                </c:pt>
                <c:pt idx="14209">
                  <c:v>10.640907879245137</c:v>
                </c:pt>
                <c:pt idx="14210">
                  <c:v>10.641463225003406</c:v>
                </c:pt>
                <c:pt idx="14211">
                  <c:v>10.642018570761675</c:v>
                </c:pt>
                <c:pt idx="14212">
                  <c:v>10.642573916519943</c:v>
                </c:pt>
                <c:pt idx="14213">
                  <c:v>10.643129262278212</c:v>
                </c:pt>
                <c:pt idx="14214">
                  <c:v>10.64368460803648</c:v>
                </c:pt>
                <c:pt idx="14215">
                  <c:v>10.644239953794749</c:v>
                </c:pt>
                <c:pt idx="14216">
                  <c:v>10.644795299553017</c:v>
                </c:pt>
                <c:pt idx="14217">
                  <c:v>10.645350645311286</c:v>
                </c:pt>
                <c:pt idx="14218">
                  <c:v>10.645905991069554</c:v>
                </c:pt>
                <c:pt idx="14219">
                  <c:v>10.646461336827823</c:v>
                </c:pt>
                <c:pt idx="14220">
                  <c:v>10.647016682586091</c:v>
                </c:pt>
                <c:pt idx="14221">
                  <c:v>10.64757202834436</c:v>
                </c:pt>
                <c:pt idx="14222">
                  <c:v>10.648127374102629</c:v>
                </c:pt>
                <c:pt idx="14223">
                  <c:v>10.648682719860897</c:v>
                </c:pt>
                <c:pt idx="14224">
                  <c:v>10.649238065619166</c:v>
                </c:pt>
                <c:pt idx="14225">
                  <c:v>10.649793411377434</c:v>
                </c:pt>
                <c:pt idx="14226">
                  <c:v>10.650348757135703</c:v>
                </c:pt>
                <c:pt idx="14227">
                  <c:v>10.650904102893971</c:v>
                </c:pt>
                <c:pt idx="14228">
                  <c:v>10.65145944865224</c:v>
                </c:pt>
                <c:pt idx="14229">
                  <c:v>10.652014794410508</c:v>
                </c:pt>
                <c:pt idx="14230">
                  <c:v>10.652570140168777</c:v>
                </c:pt>
                <c:pt idx="14231">
                  <c:v>10.653125485927045</c:v>
                </c:pt>
                <c:pt idx="14232">
                  <c:v>10.653680831685314</c:v>
                </c:pt>
                <c:pt idx="14233">
                  <c:v>10.654236177443583</c:v>
                </c:pt>
                <c:pt idx="14234">
                  <c:v>10.654791523201851</c:v>
                </c:pt>
                <c:pt idx="14235">
                  <c:v>10.65534686896012</c:v>
                </c:pt>
                <c:pt idx="14236">
                  <c:v>10.655902214718388</c:v>
                </c:pt>
                <c:pt idx="14237">
                  <c:v>10.656457560476657</c:v>
                </c:pt>
                <c:pt idx="14238">
                  <c:v>10.657012906234925</c:v>
                </c:pt>
                <c:pt idx="14239">
                  <c:v>10.657568251993194</c:v>
                </c:pt>
                <c:pt idx="14240">
                  <c:v>10.658123597751462</c:v>
                </c:pt>
                <c:pt idx="14241">
                  <c:v>10.658678943509731</c:v>
                </c:pt>
                <c:pt idx="14242">
                  <c:v>10.659234289267999</c:v>
                </c:pt>
                <c:pt idx="14243">
                  <c:v>10.659789635026268</c:v>
                </c:pt>
                <c:pt idx="14244">
                  <c:v>10.660344980784537</c:v>
                </c:pt>
                <c:pt idx="14245">
                  <c:v>10.660900326542805</c:v>
                </c:pt>
                <c:pt idx="14246">
                  <c:v>10.661455672301074</c:v>
                </c:pt>
                <c:pt idx="14247">
                  <c:v>10.662011018059342</c:v>
                </c:pt>
                <c:pt idx="14248">
                  <c:v>10.662566363817611</c:v>
                </c:pt>
                <c:pt idx="14249">
                  <c:v>10.663121709575879</c:v>
                </c:pt>
                <c:pt idx="14250">
                  <c:v>10.663677055334148</c:v>
                </c:pt>
                <c:pt idx="14251">
                  <c:v>10.664232401092416</c:v>
                </c:pt>
                <c:pt idx="14252">
                  <c:v>10.664787746850685</c:v>
                </c:pt>
                <c:pt idx="14253">
                  <c:v>10.665343092608953</c:v>
                </c:pt>
                <c:pt idx="14254">
                  <c:v>10.665898438367222</c:v>
                </c:pt>
                <c:pt idx="14255">
                  <c:v>10.666453784125491</c:v>
                </c:pt>
                <c:pt idx="14256">
                  <c:v>10.667009129883759</c:v>
                </c:pt>
                <c:pt idx="14257">
                  <c:v>10.667564475642028</c:v>
                </c:pt>
                <c:pt idx="14258">
                  <c:v>10.668119821400296</c:v>
                </c:pt>
                <c:pt idx="14259">
                  <c:v>10.668675167158565</c:v>
                </c:pt>
                <c:pt idx="14260">
                  <c:v>10.669230512916833</c:v>
                </c:pt>
                <c:pt idx="14261">
                  <c:v>10.669785858675102</c:v>
                </c:pt>
                <c:pt idx="14262">
                  <c:v>10.67034120443337</c:v>
                </c:pt>
                <c:pt idx="14263">
                  <c:v>10.670896550191639</c:v>
                </c:pt>
                <c:pt idx="14264">
                  <c:v>10.671451895949907</c:v>
                </c:pt>
                <c:pt idx="14265">
                  <c:v>10.672007241708176</c:v>
                </c:pt>
                <c:pt idx="14266">
                  <c:v>10.672562587466444</c:v>
                </c:pt>
                <c:pt idx="14267">
                  <c:v>10.673117933224713</c:v>
                </c:pt>
                <c:pt idx="14268">
                  <c:v>10.673673278982982</c:v>
                </c:pt>
                <c:pt idx="14269">
                  <c:v>10.67422862474125</c:v>
                </c:pt>
                <c:pt idx="14270">
                  <c:v>10.674783970499519</c:v>
                </c:pt>
                <c:pt idx="14271">
                  <c:v>10.675339316257787</c:v>
                </c:pt>
                <c:pt idx="14272">
                  <c:v>10.675894662016056</c:v>
                </c:pt>
                <c:pt idx="14273">
                  <c:v>10.676450007774324</c:v>
                </c:pt>
                <c:pt idx="14274">
                  <c:v>10.677005353532593</c:v>
                </c:pt>
                <c:pt idx="14275">
                  <c:v>10.677560699290861</c:v>
                </c:pt>
                <c:pt idx="14276">
                  <c:v>10.67811604504913</c:v>
                </c:pt>
                <c:pt idx="14277">
                  <c:v>10.678671390807398</c:v>
                </c:pt>
                <c:pt idx="14278">
                  <c:v>10.679226736565667</c:v>
                </c:pt>
                <c:pt idx="14279">
                  <c:v>10.679782082323936</c:v>
                </c:pt>
                <c:pt idx="14280">
                  <c:v>10.680337428082204</c:v>
                </c:pt>
                <c:pt idx="14281">
                  <c:v>10.680892773840473</c:v>
                </c:pt>
                <c:pt idx="14282">
                  <c:v>10.681448119598741</c:v>
                </c:pt>
                <c:pt idx="14283">
                  <c:v>10.68200346535701</c:v>
                </c:pt>
                <c:pt idx="14284">
                  <c:v>10.682558811115278</c:v>
                </c:pt>
                <c:pt idx="14285">
                  <c:v>10.683114156873547</c:v>
                </c:pt>
                <c:pt idx="14286">
                  <c:v>10.683669502631815</c:v>
                </c:pt>
                <c:pt idx="14287">
                  <c:v>10.684224848390084</c:v>
                </c:pt>
                <c:pt idx="14288">
                  <c:v>10.684780194148352</c:v>
                </c:pt>
                <c:pt idx="14289">
                  <c:v>10.685335539906621</c:v>
                </c:pt>
                <c:pt idx="14290">
                  <c:v>10.68589088566489</c:v>
                </c:pt>
                <c:pt idx="14291">
                  <c:v>10.686446231423158</c:v>
                </c:pt>
                <c:pt idx="14292">
                  <c:v>10.687001577181427</c:v>
                </c:pt>
                <c:pt idx="14293">
                  <c:v>10.687556922939695</c:v>
                </c:pt>
                <c:pt idx="14294">
                  <c:v>10.688112268697964</c:v>
                </c:pt>
                <c:pt idx="14295">
                  <c:v>10.688667614456232</c:v>
                </c:pt>
                <c:pt idx="14296">
                  <c:v>10.689222960214501</c:v>
                </c:pt>
                <c:pt idx="14297">
                  <c:v>10.689778305972769</c:v>
                </c:pt>
                <c:pt idx="14298">
                  <c:v>10.690333651731038</c:v>
                </c:pt>
                <c:pt idx="14299">
                  <c:v>10.690888997489306</c:v>
                </c:pt>
                <c:pt idx="14300">
                  <c:v>10.691444343247575</c:v>
                </c:pt>
                <c:pt idx="14301">
                  <c:v>10.691999689005844</c:v>
                </c:pt>
                <c:pt idx="14302">
                  <c:v>10.692555034764112</c:v>
                </c:pt>
                <c:pt idx="14303">
                  <c:v>10.693110380522381</c:v>
                </c:pt>
                <c:pt idx="14304">
                  <c:v>10.693665726280649</c:v>
                </c:pt>
                <c:pt idx="14305">
                  <c:v>10.694221072038918</c:v>
                </c:pt>
                <c:pt idx="14306">
                  <c:v>10.694776417797186</c:v>
                </c:pt>
                <c:pt idx="14307">
                  <c:v>10.695331763555455</c:v>
                </c:pt>
                <c:pt idx="14308">
                  <c:v>10.695887109313723</c:v>
                </c:pt>
                <c:pt idx="14309">
                  <c:v>10.696442455071992</c:v>
                </c:pt>
                <c:pt idx="14310">
                  <c:v>10.69699780083026</c:v>
                </c:pt>
                <c:pt idx="14311">
                  <c:v>10.697553146588529</c:v>
                </c:pt>
                <c:pt idx="14312">
                  <c:v>10.698108492346798</c:v>
                </c:pt>
                <c:pt idx="14313">
                  <c:v>10.698663838105066</c:v>
                </c:pt>
                <c:pt idx="14314">
                  <c:v>10.699219183863335</c:v>
                </c:pt>
                <c:pt idx="14315">
                  <c:v>10.699774529621603</c:v>
                </c:pt>
                <c:pt idx="14316">
                  <c:v>10.700329875379872</c:v>
                </c:pt>
                <c:pt idx="14317">
                  <c:v>10.70088522113814</c:v>
                </c:pt>
                <c:pt idx="14318">
                  <c:v>10.701440566896409</c:v>
                </c:pt>
                <c:pt idx="14319">
                  <c:v>10.701995912654677</c:v>
                </c:pt>
                <c:pt idx="14320">
                  <c:v>10.702551258412946</c:v>
                </c:pt>
                <c:pt idx="14321">
                  <c:v>10.703106604171214</c:v>
                </c:pt>
                <c:pt idx="14322">
                  <c:v>10.703661949929483</c:v>
                </c:pt>
                <c:pt idx="14323">
                  <c:v>10.704217295687751</c:v>
                </c:pt>
                <c:pt idx="14324">
                  <c:v>10.70477264144602</c:v>
                </c:pt>
                <c:pt idx="14325">
                  <c:v>10.705327987204289</c:v>
                </c:pt>
                <c:pt idx="14326">
                  <c:v>10.705883332962557</c:v>
                </c:pt>
                <c:pt idx="14327">
                  <c:v>10.706438678720826</c:v>
                </c:pt>
                <c:pt idx="14328">
                  <c:v>10.706994024479094</c:v>
                </c:pt>
                <c:pt idx="14329">
                  <c:v>10.707549370237363</c:v>
                </c:pt>
                <c:pt idx="14330">
                  <c:v>10.708104715995631</c:v>
                </c:pt>
                <c:pt idx="14331">
                  <c:v>10.7086600617539</c:v>
                </c:pt>
                <c:pt idx="14332">
                  <c:v>10.709215407512168</c:v>
                </c:pt>
                <c:pt idx="14333">
                  <c:v>10.709770753270437</c:v>
                </c:pt>
                <c:pt idx="14334">
                  <c:v>10.710326099028705</c:v>
                </c:pt>
                <c:pt idx="14335">
                  <c:v>10.710881444786974</c:v>
                </c:pt>
                <c:pt idx="14336">
                  <c:v>10.711436790545243</c:v>
                </c:pt>
                <c:pt idx="14337">
                  <c:v>10.711992136303511</c:v>
                </c:pt>
                <c:pt idx="14338">
                  <c:v>10.71254748206178</c:v>
                </c:pt>
                <c:pt idx="14339">
                  <c:v>10.713102827820048</c:v>
                </c:pt>
                <c:pt idx="14340">
                  <c:v>10.713658173578317</c:v>
                </c:pt>
                <c:pt idx="14341">
                  <c:v>10.714213519336585</c:v>
                </c:pt>
                <c:pt idx="14342">
                  <c:v>10.714768865094854</c:v>
                </c:pt>
                <c:pt idx="14343">
                  <c:v>10.715324210853122</c:v>
                </c:pt>
                <c:pt idx="14344">
                  <c:v>10.715879556611391</c:v>
                </c:pt>
                <c:pt idx="14345">
                  <c:v>10.716434902369659</c:v>
                </c:pt>
                <c:pt idx="14346">
                  <c:v>10.716990248127928</c:v>
                </c:pt>
                <c:pt idx="14347">
                  <c:v>10.717545593886197</c:v>
                </c:pt>
                <c:pt idx="14348">
                  <c:v>10.718100939644465</c:v>
                </c:pt>
                <c:pt idx="14349">
                  <c:v>10.718656285402734</c:v>
                </c:pt>
                <c:pt idx="14350">
                  <c:v>10.719211631161002</c:v>
                </c:pt>
                <c:pt idx="14351">
                  <c:v>10.719766976919271</c:v>
                </c:pt>
                <c:pt idx="14352">
                  <c:v>10.720322322677539</c:v>
                </c:pt>
                <c:pt idx="14353">
                  <c:v>10.720877668435808</c:v>
                </c:pt>
                <c:pt idx="14354">
                  <c:v>10.721433014194076</c:v>
                </c:pt>
                <c:pt idx="14355">
                  <c:v>10.721988359952345</c:v>
                </c:pt>
                <c:pt idx="14356">
                  <c:v>10.722543705710613</c:v>
                </c:pt>
                <c:pt idx="14357">
                  <c:v>10.723099051468882</c:v>
                </c:pt>
                <c:pt idx="14358">
                  <c:v>10.723654397227151</c:v>
                </c:pt>
                <c:pt idx="14359">
                  <c:v>10.724209742985419</c:v>
                </c:pt>
                <c:pt idx="14360">
                  <c:v>10.724765088743688</c:v>
                </c:pt>
                <c:pt idx="14361">
                  <c:v>10.725320434501956</c:v>
                </c:pt>
                <c:pt idx="14362">
                  <c:v>10.725875780260225</c:v>
                </c:pt>
                <c:pt idx="14363">
                  <c:v>10.726431126018493</c:v>
                </c:pt>
                <c:pt idx="14364">
                  <c:v>10.726986471776762</c:v>
                </c:pt>
                <c:pt idx="14365">
                  <c:v>10.72754181753503</c:v>
                </c:pt>
                <c:pt idx="14366">
                  <c:v>10.728097163293299</c:v>
                </c:pt>
                <c:pt idx="14367">
                  <c:v>10.728652509051567</c:v>
                </c:pt>
                <c:pt idx="14368">
                  <c:v>10.729207854809836</c:v>
                </c:pt>
                <c:pt idx="14369">
                  <c:v>10.729763200568105</c:v>
                </c:pt>
                <c:pt idx="14370">
                  <c:v>10.730318546326373</c:v>
                </c:pt>
                <c:pt idx="14371">
                  <c:v>10.730873892084642</c:v>
                </c:pt>
                <c:pt idx="14372">
                  <c:v>10.73142923784291</c:v>
                </c:pt>
                <c:pt idx="14373">
                  <c:v>10.731984583601179</c:v>
                </c:pt>
                <c:pt idx="14374">
                  <c:v>10.732539929359447</c:v>
                </c:pt>
                <c:pt idx="14375">
                  <c:v>10.733095275117716</c:v>
                </c:pt>
                <c:pt idx="14376">
                  <c:v>10.733650620875984</c:v>
                </c:pt>
                <c:pt idx="14377">
                  <c:v>10.734205966634253</c:v>
                </c:pt>
                <c:pt idx="14378">
                  <c:v>10.734761312392521</c:v>
                </c:pt>
                <c:pt idx="14379">
                  <c:v>10.73531665815079</c:v>
                </c:pt>
                <c:pt idx="14380">
                  <c:v>10.735872003909058</c:v>
                </c:pt>
                <c:pt idx="14381">
                  <c:v>10.736427349667327</c:v>
                </c:pt>
                <c:pt idx="14382">
                  <c:v>10.736982695425596</c:v>
                </c:pt>
                <c:pt idx="14383">
                  <c:v>10.737538041183864</c:v>
                </c:pt>
                <c:pt idx="14384">
                  <c:v>10.738093386942133</c:v>
                </c:pt>
                <c:pt idx="14385">
                  <c:v>10.738648732700401</c:v>
                </c:pt>
                <c:pt idx="14386">
                  <c:v>10.73920407845867</c:v>
                </c:pt>
                <c:pt idx="14387">
                  <c:v>10.739759424216938</c:v>
                </c:pt>
                <c:pt idx="14388">
                  <c:v>10.740314769975207</c:v>
                </c:pt>
                <c:pt idx="14389">
                  <c:v>10.740870115733475</c:v>
                </c:pt>
                <c:pt idx="14390">
                  <c:v>10.741425461491744</c:v>
                </c:pt>
                <c:pt idx="14391">
                  <c:v>10.741980807250012</c:v>
                </c:pt>
                <c:pt idx="14392">
                  <c:v>10.742536153008281</c:v>
                </c:pt>
                <c:pt idx="14393">
                  <c:v>10.74309149876655</c:v>
                </c:pt>
                <c:pt idx="14394">
                  <c:v>10.743646844524818</c:v>
                </c:pt>
                <c:pt idx="14395">
                  <c:v>10.744202190283087</c:v>
                </c:pt>
                <c:pt idx="14396">
                  <c:v>10.744757536041355</c:v>
                </c:pt>
                <c:pt idx="14397">
                  <c:v>10.745312881799624</c:v>
                </c:pt>
                <c:pt idx="14398">
                  <c:v>10.745868227557892</c:v>
                </c:pt>
                <c:pt idx="14399">
                  <c:v>10.746423573316161</c:v>
                </c:pt>
                <c:pt idx="14400">
                  <c:v>10.746978919074429</c:v>
                </c:pt>
                <c:pt idx="14401">
                  <c:v>10.747534264832698</c:v>
                </c:pt>
                <c:pt idx="14402">
                  <c:v>10.748089610590966</c:v>
                </c:pt>
                <c:pt idx="14403">
                  <c:v>10.748644956349235</c:v>
                </c:pt>
                <c:pt idx="14404">
                  <c:v>10.749200302107504</c:v>
                </c:pt>
                <c:pt idx="14405">
                  <c:v>10.749755647865772</c:v>
                </c:pt>
                <c:pt idx="14406">
                  <c:v>10.750310993624041</c:v>
                </c:pt>
                <c:pt idx="14407">
                  <c:v>10.750866339382309</c:v>
                </c:pt>
                <c:pt idx="14408">
                  <c:v>10.751421685140578</c:v>
                </c:pt>
                <c:pt idx="14409">
                  <c:v>10.751977030898846</c:v>
                </c:pt>
                <c:pt idx="14410">
                  <c:v>10.752532376657115</c:v>
                </c:pt>
                <c:pt idx="14411">
                  <c:v>10.753087722415383</c:v>
                </c:pt>
                <c:pt idx="14412">
                  <c:v>10.753643068173652</c:v>
                </c:pt>
                <c:pt idx="14413">
                  <c:v>10.75419841393192</c:v>
                </c:pt>
                <c:pt idx="14414">
                  <c:v>10.754753759690189</c:v>
                </c:pt>
                <c:pt idx="14415">
                  <c:v>10.755309105448458</c:v>
                </c:pt>
                <c:pt idx="14416">
                  <c:v>10.755864451206726</c:v>
                </c:pt>
                <c:pt idx="14417">
                  <c:v>10.756419796964995</c:v>
                </c:pt>
                <c:pt idx="14418">
                  <c:v>10.756975142723263</c:v>
                </c:pt>
                <c:pt idx="14419">
                  <c:v>10.757530488481532</c:v>
                </c:pt>
                <c:pt idx="14420">
                  <c:v>10.7580858342398</c:v>
                </c:pt>
                <c:pt idx="14421">
                  <c:v>10.758641179998069</c:v>
                </c:pt>
                <c:pt idx="14422">
                  <c:v>10.759196525756337</c:v>
                </c:pt>
                <c:pt idx="14423">
                  <c:v>10.759751871514606</c:v>
                </c:pt>
                <c:pt idx="14424">
                  <c:v>10.760307217272874</c:v>
                </c:pt>
                <c:pt idx="14425">
                  <c:v>10.760862563031143</c:v>
                </c:pt>
                <c:pt idx="14426">
                  <c:v>10.761417908789412</c:v>
                </c:pt>
                <c:pt idx="14427">
                  <c:v>10.76197325454768</c:v>
                </c:pt>
                <c:pt idx="14428">
                  <c:v>10.762528600305949</c:v>
                </c:pt>
                <c:pt idx="14429">
                  <c:v>10.763083946064217</c:v>
                </c:pt>
                <c:pt idx="14430">
                  <c:v>10.763639291822486</c:v>
                </c:pt>
                <c:pt idx="14431">
                  <c:v>10.764194637580754</c:v>
                </c:pt>
                <c:pt idx="14432">
                  <c:v>10.764749983339023</c:v>
                </c:pt>
                <c:pt idx="14433">
                  <c:v>10.765305329097291</c:v>
                </c:pt>
                <c:pt idx="14434">
                  <c:v>10.76586067485556</c:v>
                </c:pt>
                <c:pt idx="14435">
                  <c:v>10.766416020613828</c:v>
                </c:pt>
                <c:pt idx="14436">
                  <c:v>10.766971366372097</c:v>
                </c:pt>
                <c:pt idx="14437">
                  <c:v>10.767526712130365</c:v>
                </c:pt>
                <c:pt idx="14438">
                  <c:v>10.768082057888634</c:v>
                </c:pt>
                <c:pt idx="14439">
                  <c:v>10.768637403646903</c:v>
                </c:pt>
                <c:pt idx="14440">
                  <c:v>10.769192749405171</c:v>
                </c:pt>
                <c:pt idx="14441">
                  <c:v>10.76974809516344</c:v>
                </c:pt>
                <c:pt idx="14442">
                  <c:v>10.770303440921708</c:v>
                </c:pt>
                <c:pt idx="14443">
                  <c:v>10.770858786679977</c:v>
                </c:pt>
                <c:pt idx="14444">
                  <c:v>10.771414132438245</c:v>
                </c:pt>
                <c:pt idx="14445">
                  <c:v>10.771969478196514</c:v>
                </c:pt>
                <c:pt idx="14446">
                  <c:v>10.772524823954782</c:v>
                </c:pt>
                <c:pt idx="14447">
                  <c:v>10.773080169713051</c:v>
                </c:pt>
                <c:pt idx="14448">
                  <c:v>10.773635515471319</c:v>
                </c:pt>
                <c:pt idx="14449">
                  <c:v>10.774190861229588</c:v>
                </c:pt>
                <c:pt idx="14450">
                  <c:v>10.774746206987857</c:v>
                </c:pt>
                <c:pt idx="14451">
                  <c:v>10.775301552746125</c:v>
                </c:pt>
                <c:pt idx="14452">
                  <c:v>10.775856898504394</c:v>
                </c:pt>
                <c:pt idx="14453">
                  <c:v>10.776412244262662</c:v>
                </c:pt>
                <c:pt idx="14454">
                  <c:v>10.776967590020931</c:v>
                </c:pt>
                <c:pt idx="14455">
                  <c:v>10.777522935779199</c:v>
                </c:pt>
                <c:pt idx="14456">
                  <c:v>10.778078281537468</c:v>
                </c:pt>
                <c:pt idx="14457">
                  <c:v>10.778633627295736</c:v>
                </c:pt>
                <c:pt idx="14458">
                  <c:v>10.779188973054005</c:v>
                </c:pt>
                <c:pt idx="14459">
                  <c:v>10.779744318812273</c:v>
                </c:pt>
                <c:pt idx="14460">
                  <c:v>10.780299664570542</c:v>
                </c:pt>
                <c:pt idx="14461">
                  <c:v>10.780855010328811</c:v>
                </c:pt>
                <c:pt idx="14462">
                  <c:v>10.781410356087079</c:v>
                </c:pt>
                <c:pt idx="14463">
                  <c:v>10.781965701845348</c:v>
                </c:pt>
                <c:pt idx="14464">
                  <c:v>10.782521047603616</c:v>
                </c:pt>
                <c:pt idx="14465">
                  <c:v>10.783076393361885</c:v>
                </c:pt>
                <c:pt idx="14466">
                  <c:v>10.783631739120153</c:v>
                </c:pt>
                <c:pt idx="14467">
                  <c:v>10.784187084878422</c:v>
                </c:pt>
                <c:pt idx="14468">
                  <c:v>10.78474243063669</c:v>
                </c:pt>
                <c:pt idx="14469">
                  <c:v>10.785297776394959</c:v>
                </c:pt>
                <c:pt idx="14470">
                  <c:v>10.785853122153227</c:v>
                </c:pt>
                <c:pt idx="14471">
                  <c:v>10.786408467911496</c:v>
                </c:pt>
                <c:pt idx="14472">
                  <c:v>10.786963813669765</c:v>
                </c:pt>
                <c:pt idx="14473">
                  <c:v>10.787519159428033</c:v>
                </c:pt>
                <c:pt idx="14474">
                  <c:v>10.788074505186302</c:v>
                </c:pt>
                <c:pt idx="14475">
                  <c:v>10.78862985094457</c:v>
                </c:pt>
                <c:pt idx="14476">
                  <c:v>10.789185196702839</c:v>
                </c:pt>
                <c:pt idx="14477">
                  <c:v>10.789740542461107</c:v>
                </c:pt>
                <c:pt idx="14478">
                  <c:v>10.790295888219376</c:v>
                </c:pt>
                <c:pt idx="14479">
                  <c:v>10.790851233977644</c:v>
                </c:pt>
                <c:pt idx="14480">
                  <c:v>10.791406579735913</c:v>
                </c:pt>
                <c:pt idx="14481">
                  <c:v>10.791961925494181</c:v>
                </c:pt>
                <c:pt idx="14482">
                  <c:v>10.79251727125245</c:v>
                </c:pt>
                <c:pt idx="14483">
                  <c:v>10.793072617010719</c:v>
                </c:pt>
                <c:pt idx="14484">
                  <c:v>10.793627962768987</c:v>
                </c:pt>
                <c:pt idx="14485">
                  <c:v>10.794183308527256</c:v>
                </c:pt>
                <c:pt idx="14486">
                  <c:v>10.794738654285524</c:v>
                </c:pt>
                <c:pt idx="14487">
                  <c:v>10.795294000043793</c:v>
                </c:pt>
                <c:pt idx="14488">
                  <c:v>10.795849345802061</c:v>
                </c:pt>
                <c:pt idx="14489">
                  <c:v>10.79640469156033</c:v>
                </c:pt>
                <c:pt idx="14490">
                  <c:v>10.796960037318598</c:v>
                </c:pt>
                <c:pt idx="14491">
                  <c:v>10.797515383076867</c:v>
                </c:pt>
                <c:pt idx="14492">
                  <c:v>10.798070728835135</c:v>
                </c:pt>
                <c:pt idx="14493">
                  <c:v>10.798626074593404</c:v>
                </c:pt>
                <c:pt idx="14494">
                  <c:v>10.799181420351673</c:v>
                </c:pt>
                <c:pt idx="14495">
                  <c:v>10.799736766109941</c:v>
                </c:pt>
                <c:pt idx="14496">
                  <c:v>10.80029211186821</c:v>
                </c:pt>
                <c:pt idx="14497">
                  <c:v>10.800847457626478</c:v>
                </c:pt>
                <c:pt idx="14498">
                  <c:v>10.801402803384747</c:v>
                </c:pt>
                <c:pt idx="14499">
                  <c:v>10.801958149143015</c:v>
                </c:pt>
                <c:pt idx="14500">
                  <c:v>10.802513494901284</c:v>
                </c:pt>
                <c:pt idx="14501">
                  <c:v>10.803068840659552</c:v>
                </c:pt>
                <c:pt idx="14502">
                  <c:v>10.803624186417821</c:v>
                </c:pt>
                <c:pt idx="14503">
                  <c:v>10.804179532176089</c:v>
                </c:pt>
                <c:pt idx="14504">
                  <c:v>10.804734877934358</c:v>
                </c:pt>
                <c:pt idx="14505">
                  <c:v>10.805290223692626</c:v>
                </c:pt>
                <c:pt idx="14506">
                  <c:v>10.805845569450895</c:v>
                </c:pt>
                <c:pt idx="14507">
                  <c:v>10.806400915209164</c:v>
                </c:pt>
                <c:pt idx="14508">
                  <c:v>10.806956260967432</c:v>
                </c:pt>
                <c:pt idx="14509">
                  <c:v>10.807511606725701</c:v>
                </c:pt>
                <c:pt idx="14510">
                  <c:v>10.808066952483969</c:v>
                </c:pt>
                <c:pt idx="14511">
                  <c:v>10.808622298242238</c:v>
                </c:pt>
                <c:pt idx="14512">
                  <c:v>10.809177644000506</c:v>
                </c:pt>
                <c:pt idx="14513">
                  <c:v>10.809732989758775</c:v>
                </c:pt>
                <c:pt idx="14514">
                  <c:v>10.810288335517043</c:v>
                </c:pt>
                <c:pt idx="14515">
                  <c:v>10.810843681275312</c:v>
                </c:pt>
                <c:pt idx="14516">
                  <c:v>10.81139902703358</c:v>
                </c:pt>
                <c:pt idx="14517">
                  <c:v>10.811954372791849</c:v>
                </c:pt>
                <c:pt idx="14518">
                  <c:v>10.812509718550118</c:v>
                </c:pt>
                <c:pt idx="14519">
                  <c:v>10.813065064308386</c:v>
                </c:pt>
                <c:pt idx="14520">
                  <c:v>10.813620410066655</c:v>
                </c:pt>
                <c:pt idx="14521">
                  <c:v>10.814175755824923</c:v>
                </c:pt>
                <c:pt idx="14522">
                  <c:v>10.814731101583192</c:v>
                </c:pt>
                <c:pt idx="14523">
                  <c:v>10.81528644734146</c:v>
                </c:pt>
                <c:pt idx="14524">
                  <c:v>10.815841793099729</c:v>
                </c:pt>
                <c:pt idx="14525">
                  <c:v>10.816397138857997</c:v>
                </c:pt>
                <c:pt idx="14526">
                  <c:v>10.816952484616266</c:v>
                </c:pt>
                <c:pt idx="14527">
                  <c:v>10.817507830374534</c:v>
                </c:pt>
                <c:pt idx="14528">
                  <c:v>10.818063176132803</c:v>
                </c:pt>
                <c:pt idx="14529">
                  <c:v>10.818618521891072</c:v>
                </c:pt>
                <c:pt idx="14530">
                  <c:v>10.81917386764934</c:v>
                </c:pt>
                <c:pt idx="14531">
                  <c:v>10.819729213407609</c:v>
                </c:pt>
                <c:pt idx="14532">
                  <c:v>10.820284559165877</c:v>
                </c:pt>
                <c:pt idx="14533">
                  <c:v>10.820839904924146</c:v>
                </c:pt>
                <c:pt idx="14534">
                  <c:v>10.821395250682414</c:v>
                </c:pt>
                <c:pt idx="14535">
                  <c:v>10.821950596440683</c:v>
                </c:pt>
                <c:pt idx="14536">
                  <c:v>10.822505942198951</c:v>
                </c:pt>
                <c:pt idx="14537">
                  <c:v>10.82306128795722</c:v>
                </c:pt>
                <c:pt idx="14538">
                  <c:v>10.823616633715488</c:v>
                </c:pt>
                <c:pt idx="14539">
                  <c:v>10.824171979473757</c:v>
                </c:pt>
                <c:pt idx="14540">
                  <c:v>10.824727325232026</c:v>
                </c:pt>
                <c:pt idx="14541">
                  <c:v>10.825282670990294</c:v>
                </c:pt>
                <c:pt idx="14542">
                  <c:v>10.825838016748563</c:v>
                </c:pt>
                <c:pt idx="14543">
                  <c:v>10.826393362506831</c:v>
                </c:pt>
                <c:pt idx="14544">
                  <c:v>10.8269487082651</c:v>
                </c:pt>
                <c:pt idx="14545">
                  <c:v>10.827504054023368</c:v>
                </c:pt>
                <c:pt idx="14546">
                  <c:v>10.828059399781637</c:v>
                </c:pt>
                <c:pt idx="14547">
                  <c:v>10.828614745539905</c:v>
                </c:pt>
                <c:pt idx="14548">
                  <c:v>10.829170091298174</c:v>
                </c:pt>
                <c:pt idx="14549">
                  <c:v>10.829725437056442</c:v>
                </c:pt>
                <c:pt idx="14550">
                  <c:v>10.830280782814711</c:v>
                </c:pt>
                <c:pt idx="14551">
                  <c:v>10.83083612857298</c:v>
                </c:pt>
                <c:pt idx="14552">
                  <c:v>10.831391474331248</c:v>
                </c:pt>
                <c:pt idx="14553">
                  <c:v>10.831946820089517</c:v>
                </c:pt>
                <c:pt idx="14554">
                  <c:v>10.832502165847785</c:v>
                </c:pt>
                <c:pt idx="14555">
                  <c:v>10.833057511606054</c:v>
                </c:pt>
                <c:pt idx="14556">
                  <c:v>10.833612857364322</c:v>
                </c:pt>
                <c:pt idx="14557">
                  <c:v>10.834168203122591</c:v>
                </c:pt>
                <c:pt idx="14558">
                  <c:v>10.834723548880859</c:v>
                </c:pt>
                <c:pt idx="14559">
                  <c:v>10.835278894639128</c:v>
                </c:pt>
                <c:pt idx="14560">
                  <c:v>10.835834240397396</c:v>
                </c:pt>
                <c:pt idx="14561">
                  <c:v>10.836389586155665</c:v>
                </c:pt>
                <c:pt idx="14562">
                  <c:v>10.836944931913933</c:v>
                </c:pt>
                <c:pt idx="14563">
                  <c:v>10.837500277672202</c:v>
                </c:pt>
                <c:pt idx="14564">
                  <c:v>10.838055623430471</c:v>
                </c:pt>
                <c:pt idx="14565">
                  <c:v>10.838610969188739</c:v>
                </c:pt>
                <c:pt idx="14566">
                  <c:v>10.839166314947008</c:v>
                </c:pt>
                <c:pt idx="14567">
                  <c:v>10.839721660705276</c:v>
                </c:pt>
                <c:pt idx="14568">
                  <c:v>10.840277006463545</c:v>
                </c:pt>
                <c:pt idx="14569">
                  <c:v>10.840832352221813</c:v>
                </c:pt>
                <c:pt idx="14570">
                  <c:v>10.841387697980082</c:v>
                </c:pt>
                <c:pt idx="14571">
                  <c:v>10.84194304373835</c:v>
                </c:pt>
                <c:pt idx="14572">
                  <c:v>10.842498389496619</c:v>
                </c:pt>
                <c:pt idx="14573">
                  <c:v>10.843053735254887</c:v>
                </c:pt>
                <c:pt idx="14574">
                  <c:v>10.843609081013156</c:v>
                </c:pt>
                <c:pt idx="14575">
                  <c:v>10.844164426771425</c:v>
                </c:pt>
                <c:pt idx="14576">
                  <c:v>10.844719772529693</c:v>
                </c:pt>
                <c:pt idx="14577">
                  <c:v>10.845275118287962</c:v>
                </c:pt>
                <c:pt idx="14578">
                  <c:v>10.84583046404623</c:v>
                </c:pt>
                <c:pt idx="14579">
                  <c:v>10.846385809804499</c:v>
                </c:pt>
                <c:pt idx="14580">
                  <c:v>10.846941155562767</c:v>
                </c:pt>
                <c:pt idx="14581">
                  <c:v>10.847496501321036</c:v>
                </c:pt>
                <c:pt idx="14582">
                  <c:v>10.848051847079304</c:v>
                </c:pt>
                <c:pt idx="14583">
                  <c:v>10.848607192837573</c:v>
                </c:pt>
                <c:pt idx="14584">
                  <c:v>10.849162538595841</c:v>
                </c:pt>
                <c:pt idx="14585">
                  <c:v>10.84971788435411</c:v>
                </c:pt>
                <c:pt idx="14586">
                  <c:v>10.850273230112379</c:v>
                </c:pt>
                <c:pt idx="14587">
                  <c:v>10.850828575870647</c:v>
                </c:pt>
                <c:pt idx="14588">
                  <c:v>10.851383921628916</c:v>
                </c:pt>
                <c:pt idx="14589">
                  <c:v>10.851939267387184</c:v>
                </c:pt>
                <c:pt idx="14590">
                  <c:v>10.852494613145453</c:v>
                </c:pt>
                <c:pt idx="14591">
                  <c:v>10.853049958903721</c:v>
                </c:pt>
                <c:pt idx="14592">
                  <c:v>10.85360530466199</c:v>
                </c:pt>
                <c:pt idx="14593">
                  <c:v>10.854160650420258</c:v>
                </c:pt>
                <c:pt idx="14594">
                  <c:v>10.854715996178527</c:v>
                </c:pt>
                <c:pt idx="14595">
                  <c:v>10.855271341936795</c:v>
                </c:pt>
                <c:pt idx="14596">
                  <c:v>10.855826687695064</c:v>
                </c:pt>
                <c:pt idx="14597">
                  <c:v>10.856382033453333</c:v>
                </c:pt>
                <c:pt idx="14598">
                  <c:v>10.856937379211601</c:v>
                </c:pt>
                <c:pt idx="14599">
                  <c:v>10.85749272496987</c:v>
                </c:pt>
                <c:pt idx="14600">
                  <c:v>10.858048070728138</c:v>
                </c:pt>
                <c:pt idx="14601">
                  <c:v>10.858603416486407</c:v>
                </c:pt>
                <c:pt idx="14602">
                  <c:v>10.859158762244675</c:v>
                </c:pt>
                <c:pt idx="14603">
                  <c:v>10.859714108002944</c:v>
                </c:pt>
                <c:pt idx="14604">
                  <c:v>10.860269453761212</c:v>
                </c:pt>
                <c:pt idx="14605">
                  <c:v>10.860824799519481</c:v>
                </c:pt>
                <c:pt idx="14606">
                  <c:v>10.861380145277749</c:v>
                </c:pt>
                <c:pt idx="14607">
                  <c:v>10.861935491036018</c:v>
                </c:pt>
                <c:pt idx="14608">
                  <c:v>10.862490836794287</c:v>
                </c:pt>
                <c:pt idx="14609">
                  <c:v>10.863046182552555</c:v>
                </c:pt>
                <c:pt idx="14610">
                  <c:v>10.863601528310824</c:v>
                </c:pt>
                <c:pt idx="14611">
                  <c:v>10.864156874069092</c:v>
                </c:pt>
                <c:pt idx="14612">
                  <c:v>10.864712219827361</c:v>
                </c:pt>
                <c:pt idx="14613">
                  <c:v>10.865267565585629</c:v>
                </c:pt>
                <c:pt idx="14614">
                  <c:v>10.865822911343898</c:v>
                </c:pt>
                <c:pt idx="14615">
                  <c:v>10.866378257102166</c:v>
                </c:pt>
                <c:pt idx="14616">
                  <c:v>10.866933602860435</c:v>
                </c:pt>
                <c:pt idx="14617">
                  <c:v>10.867488948618703</c:v>
                </c:pt>
                <c:pt idx="14618">
                  <c:v>10.868044294376972</c:v>
                </c:pt>
                <c:pt idx="14619">
                  <c:v>10.86859964013524</c:v>
                </c:pt>
                <c:pt idx="14620">
                  <c:v>10.869154985893509</c:v>
                </c:pt>
                <c:pt idx="14621">
                  <c:v>10.869710331651778</c:v>
                </c:pt>
                <c:pt idx="14622">
                  <c:v>10.870265677410046</c:v>
                </c:pt>
                <c:pt idx="14623">
                  <c:v>10.870821023168315</c:v>
                </c:pt>
                <c:pt idx="14624">
                  <c:v>10.871376368926583</c:v>
                </c:pt>
                <c:pt idx="14625">
                  <c:v>10.871931714684852</c:v>
                </c:pt>
                <c:pt idx="14626">
                  <c:v>10.87248706044312</c:v>
                </c:pt>
                <c:pt idx="14627">
                  <c:v>10.873042406201389</c:v>
                </c:pt>
                <c:pt idx="14628">
                  <c:v>10.873597751959657</c:v>
                </c:pt>
                <c:pt idx="14629">
                  <c:v>10.874153097717926</c:v>
                </c:pt>
                <c:pt idx="14630">
                  <c:v>10.874708443476194</c:v>
                </c:pt>
                <c:pt idx="14631">
                  <c:v>10.875263789234463</c:v>
                </c:pt>
                <c:pt idx="14632">
                  <c:v>10.875819134992732</c:v>
                </c:pt>
                <c:pt idx="14633">
                  <c:v>10.876374480751</c:v>
                </c:pt>
                <c:pt idx="14634">
                  <c:v>10.876929826509269</c:v>
                </c:pt>
                <c:pt idx="14635">
                  <c:v>10.877485172267537</c:v>
                </c:pt>
                <c:pt idx="14636">
                  <c:v>10.878040518025806</c:v>
                </c:pt>
                <c:pt idx="14637">
                  <c:v>10.878595863784074</c:v>
                </c:pt>
                <c:pt idx="14638">
                  <c:v>10.879151209542343</c:v>
                </c:pt>
                <c:pt idx="14639">
                  <c:v>10.879706555300611</c:v>
                </c:pt>
                <c:pt idx="14640">
                  <c:v>10.88026190105888</c:v>
                </c:pt>
                <c:pt idx="14641">
                  <c:v>10.880817246817148</c:v>
                </c:pt>
                <c:pt idx="14642">
                  <c:v>10.881372592575417</c:v>
                </c:pt>
                <c:pt idx="14643">
                  <c:v>10.881927938333686</c:v>
                </c:pt>
                <c:pt idx="14644">
                  <c:v>10.882483284091954</c:v>
                </c:pt>
                <c:pt idx="14645">
                  <c:v>10.883038629850223</c:v>
                </c:pt>
                <c:pt idx="14646">
                  <c:v>10.883593975608491</c:v>
                </c:pt>
                <c:pt idx="14647">
                  <c:v>10.88414932136676</c:v>
                </c:pt>
                <c:pt idx="14648">
                  <c:v>10.884704667125028</c:v>
                </c:pt>
                <c:pt idx="14649">
                  <c:v>10.885260012883297</c:v>
                </c:pt>
                <c:pt idx="14650">
                  <c:v>10.885815358641565</c:v>
                </c:pt>
                <c:pt idx="14651">
                  <c:v>10.886370704399834</c:v>
                </c:pt>
                <c:pt idx="14652">
                  <c:v>10.886926050158102</c:v>
                </c:pt>
                <c:pt idx="14653">
                  <c:v>10.887481395916371</c:v>
                </c:pt>
                <c:pt idx="14654">
                  <c:v>10.88803674167464</c:v>
                </c:pt>
                <c:pt idx="14655">
                  <c:v>10.888592087432908</c:v>
                </c:pt>
                <c:pt idx="14656">
                  <c:v>10.889147433191177</c:v>
                </c:pt>
                <c:pt idx="14657">
                  <c:v>10.889702778949445</c:v>
                </c:pt>
                <c:pt idx="14658">
                  <c:v>10.890258124707714</c:v>
                </c:pt>
                <c:pt idx="14659">
                  <c:v>10.890813470465982</c:v>
                </c:pt>
                <c:pt idx="14660">
                  <c:v>10.891368816224251</c:v>
                </c:pt>
                <c:pt idx="14661">
                  <c:v>10.891924161982519</c:v>
                </c:pt>
                <c:pt idx="14662">
                  <c:v>10.892479507740788</c:v>
                </c:pt>
                <c:pt idx="14663">
                  <c:v>10.893034853499056</c:v>
                </c:pt>
                <c:pt idx="14664">
                  <c:v>10.893590199257325</c:v>
                </c:pt>
                <c:pt idx="14665">
                  <c:v>10.894145545015594</c:v>
                </c:pt>
                <c:pt idx="14666">
                  <c:v>10.894700890773862</c:v>
                </c:pt>
                <c:pt idx="14667">
                  <c:v>10.895256236532131</c:v>
                </c:pt>
                <c:pt idx="14668">
                  <c:v>10.895811582290399</c:v>
                </c:pt>
                <c:pt idx="14669">
                  <c:v>10.896366928048668</c:v>
                </c:pt>
                <c:pt idx="14670">
                  <c:v>10.896922273806936</c:v>
                </c:pt>
                <c:pt idx="14671">
                  <c:v>10.897477619565205</c:v>
                </c:pt>
                <c:pt idx="14672">
                  <c:v>10.898032965323473</c:v>
                </c:pt>
                <c:pt idx="14673">
                  <c:v>10.898588311081742</c:v>
                </c:pt>
                <c:pt idx="14674">
                  <c:v>10.89914365684001</c:v>
                </c:pt>
                <c:pt idx="14675">
                  <c:v>10.899699002598279</c:v>
                </c:pt>
                <c:pt idx="14676">
                  <c:v>10.900254348356547</c:v>
                </c:pt>
                <c:pt idx="14677">
                  <c:v>10.900809694114816</c:v>
                </c:pt>
                <c:pt idx="14678">
                  <c:v>10.901365039873085</c:v>
                </c:pt>
                <c:pt idx="14679">
                  <c:v>10.901920385631353</c:v>
                </c:pt>
                <c:pt idx="14680">
                  <c:v>10.902475731389622</c:v>
                </c:pt>
                <c:pt idx="14681">
                  <c:v>10.90303107714789</c:v>
                </c:pt>
                <c:pt idx="14682">
                  <c:v>10.903586422906159</c:v>
                </c:pt>
                <c:pt idx="14683">
                  <c:v>10.904141768664427</c:v>
                </c:pt>
                <c:pt idx="14684">
                  <c:v>10.904697114422696</c:v>
                </c:pt>
                <c:pt idx="14685">
                  <c:v>10.905252460180964</c:v>
                </c:pt>
                <c:pt idx="14686">
                  <c:v>10.905807805939233</c:v>
                </c:pt>
                <c:pt idx="14687">
                  <c:v>10.906363151697501</c:v>
                </c:pt>
                <c:pt idx="14688">
                  <c:v>10.90691849745577</c:v>
                </c:pt>
                <c:pt idx="14689">
                  <c:v>10.907473843214039</c:v>
                </c:pt>
                <c:pt idx="14690">
                  <c:v>10.908029188972307</c:v>
                </c:pt>
                <c:pt idx="14691">
                  <c:v>10.908584534730576</c:v>
                </c:pt>
                <c:pt idx="14692">
                  <c:v>10.909139880488844</c:v>
                </c:pt>
                <c:pt idx="14693">
                  <c:v>10.909695226247113</c:v>
                </c:pt>
                <c:pt idx="14694">
                  <c:v>10.910250572005381</c:v>
                </c:pt>
                <c:pt idx="14695">
                  <c:v>10.91080591776365</c:v>
                </c:pt>
                <c:pt idx="14696">
                  <c:v>10.911361263521918</c:v>
                </c:pt>
                <c:pt idx="14697">
                  <c:v>10.911916609280187</c:v>
                </c:pt>
                <c:pt idx="14698">
                  <c:v>10.912471955038455</c:v>
                </c:pt>
                <c:pt idx="14699">
                  <c:v>10.913027300796724</c:v>
                </c:pt>
                <c:pt idx="14700">
                  <c:v>10.913582646554993</c:v>
                </c:pt>
                <c:pt idx="14701">
                  <c:v>10.914137992313261</c:v>
                </c:pt>
                <c:pt idx="14702">
                  <c:v>10.91469333807153</c:v>
                </c:pt>
                <c:pt idx="14703">
                  <c:v>10.915248683829798</c:v>
                </c:pt>
                <c:pt idx="14704">
                  <c:v>10.915804029588067</c:v>
                </c:pt>
                <c:pt idx="14705">
                  <c:v>10.916359375346335</c:v>
                </c:pt>
                <c:pt idx="14706">
                  <c:v>10.916914721104604</c:v>
                </c:pt>
                <c:pt idx="14707">
                  <c:v>10.917470066862872</c:v>
                </c:pt>
                <c:pt idx="14708">
                  <c:v>10.918025412621141</c:v>
                </c:pt>
                <c:pt idx="14709">
                  <c:v>10.918580758379409</c:v>
                </c:pt>
                <c:pt idx="14710">
                  <c:v>10.919136104137678</c:v>
                </c:pt>
                <c:pt idx="14711">
                  <c:v>10.919691449895947</c:v>
                </c:pt>
                <c:pt idx="14712">
                  <c:v>10.920246795654215</c:v>
                </c:pt>
                <c:pt idx="14713">
                  <c:v>10.920802141412484</c:v>
                </c:pt>
                <c:pt idx="14714">
                  <c:v>10.921357487170752</c:v>
                </c:pt>
                <c:pt idx="14715">
                  <c:v>10.921912832929021</c:v>
                </c:pt>
                <c:pt idx="14716">
                  <c:v>10.922468178687289</c:v>
                </c:pt>
                <c:pt idx="14717">
                  <c:v>10.923023524445558</c:v>
                </c:pt>
                <c:pt idx="14718">
                  <c:v>10.923578870203826</c:v>
                </c:pt>
                <c:pt idx="14719">
                  <c:v>10.924134215962095</c:v>
                </c:pt>
                <c:pt idx="14720">
                  <c:v>10.924689561720363</c:v>
                </c:pt>
                <c:pt idx="14721">
                  <c:v>10.925244907478632</c:v>
                </c:pt>
                <c:pt idx="14722">
                  <c:v>10.925800253236901</c:v>
                </c:pt>
                <c:pt idx="14723">
                  <c:v>10.926355598995169</c:v>
                </c:pt>
                <c:pt idx="14724">
                  <c:v>10.926910944753438</c:v>
                </c:pt>
                <c:pt idx="14725">
                  <c:v>10.927466290511706</c:v>
                </c:pt>
                <c:pt idx="14726">
                  <c:v>10.928021636269975</c:v>
                </c:pt>
                <c:pt idx="14727">
                  <c:v>10.928576982028243</c:v>
                </c:pt>
                <c:pt idx="14728">
                  <c:v>10.929132327786512</c:v>
                </c:pt>
                <c:pt idx="14729">
                  <c:v>10.92968767354478</c:v>
                </c:pt>
                <c:pt idx="14730">
                  <c:v>10.930243019303049</c:v>
                </c:pt>
                <c:pt idx="14731">
                  <c:v>10.930798365061317</c:v>
                </c:pt>
                <c:pt idx="14732">
                  <c:v>10.931353710819586</c:v>
                </c:pt>
                <c:pt idx="14733">
                  <c:v>10.931909056577854</c:v>
                </c:pt>
                <c:pt idx="14734">
                  <c:v>10.932464402336123</c:v>
                </c:pt>
                <c:pt idx="14735">
                  <c:v>10.933019748094392</c:v>
                </c:pt>
                <c:pt idx="14736">
                  <c:v>10.93357509385266</c:v>
                </c:pt>
                <c:pt idx="14737">
                  <c:v>10.934130439610929</c:v>
                </c:pt>
                <c:pt idx="14738">
                  <c:v>10.934685785369197</c:v>
                </c:pt>
                <c:pt idx="14739">
                  <c:v>10.935241131127466</c:v>
                </c:pt>
                <c:pt idx="14740">
                  <c:v>10.935796476885734</c:v>
                </c:pt>
                <c:pt idx="14741">
                  <c:v>10.936351822644003</c:v>
                </c:pt>
                <c:pt idx="14742">
                  <c:v>10.936907168402271</c:v>
                </c:pt>
                <c:pt idx="14743">
                  <c:v>10.93746251416054</c:v>
                </c:pt>
                <c:pt idx="14744">
                  <c:v>10.938017859918808</c:v>
                </c:pt>
                <c:pt idx="14745">
                  <c:v>10.938573205677077</c:v>
                </c:pt>
                <c:pt idx="14746">
                  <c:v>10.939128551435346</c:v>
                </c:pt>
                <c:pt idx="14747">
                  <c:v>10.939683897193614</c:v>
                </c:pt>
                <c:pt idx="14748">
                  <c:v>10.940239242951883</c:v>
                </c:pt>
                <c:pt idx="14749">
                  <c:v>10.940794588710151</c:v>
                </c:pt>
                <c:pt idx="14750">
                  <c:v>10.94134993446842</c:v>
                </c:pt>
                <c:pt idx="14751">
                  <c:v>10.941905280226688</c:v>
                </c:pt>
                <c:pt idx="14752">
                  <c:v>10.942460625984957</c:v>
                </c:pt>
                <c:pt idx="14753">
                  <c:v>10.943015971743225</c:v>
                </c:pt>
                <c:pt idx="14754">
                  <c:v>10.943571317501494</c:v>
                </c:pt>
                <c:pt idx="14755">
                  <c:v>10.944126663259762</c:v>
                </c:pt>
                <c:pt idx="14756">
                  <c:v>10.944682009018031</c:v>
                </c:pt>
                <c:pt idx="14757">
                  <c:v>10.9452373547763</c:v>
                </c:pt>
                <c:pt idx="14758">
                  <c:v>10.945792700534568</c:v>
                </c:pt>
                <c:pt idx="14759">
                  <c:v>10.946348046292837</c:v>
                </c:pt>
                <c:pt idx="14760">
                  <c:v>10.946903392051105</c:v>
                </c:pt>
                <c:pt idx="14761">
                  <c:v>10.947458737809374</c:v>
                </c:pt>
                <c:pt idx="14762">
                  <c:v>10.948014083567642</c:v>
                </c:pt>
                <c:pt idx="14763">
                  <c:v>10.948569429325911</c:v>
                </c:pt>
                <c:pt idx="14764">
                  <c:v>10.949124775084179</c:v>
                </c:pt>
                <c:pt idx="14765">
                  <c:v>10.949680120842448</c:v>
                </c:pt>
                <c:pt idx="14766">
                  <c:v>10.950235466600716</c:v>
                </c:pt>
                <c:pt idx="14767">
                  <c:v>10.950790812358985</c:v>
                </c:pt>
                <c:pt idx="14768">
                  <c:v>10.951346158117254</c:v>
                </c:pt>
                <c:pt idx="14769">
                  <c:v>10.951901503875522</c:v>
                </c:pt>
                <c:pt idx="14770">
                  <c:v>10.952456849633791</c:v>
                </c:pt>
                <c:pt idx="14771">
                  <c:v>10.953012195392059</c:v>
                </c:pt>
                <c:pt idx="14772">
                  <c:v>10.953567541150328</c:v>
                </c:pt>
                <c:pt idx="14773">
                  <c:v>10.954122886908596</c:v>
                </c:pt>
                <c:pt idx="14774">
                  <c:v>10.954678232666865</c:v>
                </c:pt>
                <c:pt idx="14775">
                  <c:v>10.955233578425133</c:v>
                </c:pt>
                <c:pt idx="14776">
                  <c:v>10.955788924183402</c:v>
                </c:pt>
                <c:pt idx="14777">
                  <c:v>10.95634426994167</c:v>
                </c:pt>
                <c:pt idx="14778">
                  <c:v>10.956899615699939</c:v>
                </c:pt>
                <c:pt idx="14779">
                  <c:v>10.957454961458208</c:v>
                </c:pt>
                <c:pt idx="14780">
                  <c:v>10.958010307216476</c:v>
                </c:pt>
                <c:pt idx="14781">
                  <c:v>10.958565652974745</c:v>
                </c:pt>
                <c:pt idx="14782">
                  <c:v>10.959120998733013</c:v>
                </c:pt>
                <c:pt idx="14783">
                  <c:v>10.959676344491282</c:v>
                </c:pt>
                <c:pt idx="14784">
                  <c:v>10.96023169024955</c:v>
                </c:pt>
                <c:pt idx="14785">
                  <c:v>10.960787036007819</c:v>
                </c:pt>
                <c:pt idx="14786">
                  <c:v>10.961342381766087</c:v>
                </c:pt>
                <c:pt idx="14787">
                  <c:v>10.961897727524356</c:v>
                </c:pt>
                <c:pt idx="14788">
                  <c:v>10.962453073282624</c:v>
                </c:pt>
                <c:pt idx="14789">
                  <c:v>10.963008419040893</c:v>
                </c:pt>
                <c:pt idx="14790">
                  <c:v>10.963563764799162</c:v>
                </c:pt>
                <c:pt idx="14791">
                  <c:v>10.96411911055743</c:v>
                </c:pt>
                <c:pt idx="14792">
                  <c:v>10.964674456315699</c:v>
                </c:pt>
                <c:pt idx="14793">
                  <c:v>10.965229802073967</c:v>
                </c:pt>
                <c:pt idx="14794">
                  <c:v>10.965785147832236</c:v>
                </c:pt>
                <c:pt idx="14795">
                  <c:v>10.966340493590504</c:v>
                </c:pt>
                <c:pt idx="14796">
                  <c:v>10.966895839348773</c:v>
                </c:pt>
                <c:pt idx="14797">
                  <c:v>10.967451185107041</c:v>
                </c:pt>
                <c:pt idx="14798">
                  <c:v>10.96800653086531</c:v>
                </c:pt>
                <c:pt idx="14799">
                  <c:v>10.968561876623578</c:v>
                </c:pt>
                <c:pt idx="14800">
                  <c:v>10.969117222381847</c:v>
                </c:pt>
                <c:pt idx="14801">
                  <c:v>10.969672568140115</c:v>
                </c:pt>
                <c:pt idx="14802">
                  <c:v>10.970227913898384</c:v>
                </c:pt>
                <c:pt idx="14803">
                  <c:v>10.970783259656653</c:v>
                </c:pt>
                <c:pt idx="14804">
                  <c:v>10.971338605414921</c:v>
                </c:pt>
                <c:pt idx="14805">
                  <c:v>10.97189395117319</c:v>
                </c:pt>
                <c:pt idx="14806">
                  <c:v>10.972449296931458</c:v>
                </c:pt>
                <c:pt idx="14807">
                  <c:v>10.973004642689727</c:v>
                </c:pt>
                <c:pt idx="14808">
                  <c:v>10.973559988447995</c:v>
                </c:pt>
                <c:pt idx="14809">
                  <c:v>10.974115334206264</c:v>
                </c:pt>
                <c:pt idx="14810">
                  <c:v>10.974670679964532</c:v>
                </c:pt>
                <c:pt idx="14811">
                  <c:v>10.975226025722801</c:v>
                </c:pt>
                <c:pt idx="14812">
                  <c:v>10.975781371481069</c:v>
                </c:pt>
                <c:pt idx="14813">
                  <c:v>10.976336717239338</c:v>
                </c:pt>
                <c:pt idx="14814">
                  <c:v>10.976892062997607</c:v>
                </c:pt>
                <c:pt idx="14815">
                  <c:v>10.977447408755875</c:v>
                </c:pt>
                <c:pt idx="14816">
                  <c:v>10.978002754514144</c:v>
                </c:pt>
                <c:pt idx="14817">
                  <c:v>10.978558100272412</c:v>
                </c:pt>
                <c:pt idx="14818">
                  <c:v>10.979113446030681</c:v>
                </c:pt>
                <c:pt idx="14819">
                  <c:v>10.979668791788949</c:v>
                </c:pt>
                <c:pt idx="14820">
                  <c:v>10.980224137547218</c:v>
                </c:pt>
                <c:pt idx="14821">
                  <c:v>10.980779483305486</c:v>
                </c:pt>
                <c:pt idx="14822">
                  <c:v>10.981334829063755</c:v>
                </c:pt>
                <c:pt idx="14823">
                  <c:v>10.981890174822023</c:v>
                </c:pt>
                <c:pt idx="14824">
                  <c:v>10.982445520580292</c:v>
                </c:pt>
                <c:pt idx="14825">
                  <c:v>10.983000866338561</c:v>
                </c:pt>
                <c:pt idx="14826">
                  <c:v>10.983556212096829</c:v>
                </c:pt>
                <c:pt idx="14827">
                  <c:v>10.984111557855098</c:v>
                </c:pt>
                <c:pt idx="14828">
                  <c:v>10.984666903613366</c:v>
                </c:pt>
                <c:pt idx="14829">
                  <c:v>10.985222249371635</c:v>
                </c:pt>
                <c:pt idx="14830">
                  <c:v>10.985777595129903</c:v>
                </c:pt>
                <c:pt idx="14831">
                  <c:v>10.986332940888172</c:v>
                </c:pt>
                <c:pt idx="14832">
                  <c:v>10.98688828664644</c:v>
                </c:pt>
                <c:pt idx="14833">
                  <c:v>10.987443632404709</c:v>
                </c:pt>
                <c:pt idx="14834">
                  <c:v>10.987998978162977</c:v>
                </c:pt>
                <c:pt idx="14835">
                  <c:v>10.988554323921246</c:v>
                </c:pt>
                <c:pt idx="14836">
                  <c:v>10.989109669679515</c:v>
                </c:pt>
                <c:pt idx="14837">
                  <c:v>10.989665015437783</c:v>
                </c:pt>
                <c:pt idx="14838">
                  <c:v>10.990220361196052</c:v>
                </c:pt>
                <c:pt idx="14839">
                  <c:v>10.99077570695432</c:v>
                </c:pt>
                <c:pt idx="14840">
                  <c:v>10.991331052712589</c:v>
                </c:pt>
                <c:pt idx="14841">
                  <c:v>10.991886398470857</c:v>
                </c:pt>
                <c:pt idx="14842">
                  <c:v>10.992441744229126</c:v>
                </c:pt>
                <c:pt idx="14843">
                  <c:v>10.992997089987394</c:v>
                </c:pt>
                <c:pt idx="14844">
                  <c:v>10.993552435745663</c:v>
                </c:pt>
                <c:pt idx="14845">
                  <c:v>10.994107781503931</c:v>
                </c:pt>
                <c:pt idx="14846">
                  <c:v>10.9946631272622</c:v>
                </c:pt>
                <c:pt idx="14847">
                  <c:v>10.995218473020469</c:v>
                </c:pt>
                <c:pt idx="14848">
                  <c:v>10.995773818778737</c:v>
                </c:pt>
                <c:pt idx="14849">
                  <c:v>10.996329164537006</c:v>
                </c:pt>
                <c:pt idx="14850">
                  <c:v>10.996884510295274</c:v>
                </c:pt>
                <c:pt idx="14851">
                  <c:v>10.997439856053543</c:v>
                </c:pt>
                <c:pt idx="14852">
                  <c:v>10.997995201811811</c:v>
                </c:pt>
                <c:pt idx="14853">
                  <c:v>10.99855054757008</c:v>
                </c:pt>
                <c:pt idx="14854">
                  <c:v>10.999105893328348</c:v>
                </c:pt>
                <c:pt idx="14855">
                  <c:v>10.999661239086617</c:v>
                </c:pt>
                <c:pt idx="14856">
                  <c:v>11.000216584844885</c:v>
                </c:pt>
                <c:pt idx="14857">
                  <c:v>11.000771930603154</c:v>
                </c:pt>
                <c:pt idx="14858">
                  <c:v>11.001327276361422</c:v>
                </c:pt>
                <c:pt idx="14859">
                  <c:v>11.001882622119691</c:v>
                </c:pt>
                <c:pt idx="14860">
                  <c:v>11.00243796787796</c:v>
                </c:pt>
                <c:pt idx="14861">
                  <c:v>11.002993313636228</c:v>
                </c:pt>
                <c:pt idx="14862">
                  <c:v>11.003548659394497</c:v>
                </c:pt>
                <c:pt idx="14863">
                  <c:v>11.004104005152765</c:v>
                </c:pt>
                <c:pt idx="14864">
                  <c:v>11.004659350911034</c:v>
                </c:pt>
                <c:pt idx="14865">
                  <c:v>11.005214696669302</c:v>
                </c:pt>
                <c:pt idx="14866">
                  <c:v>11.005770042427571</c:v>
                </c:pt>
                <c:pt idx="14867">
                  <c:v>11.006325388185839</c:v>
                </c:pt>
                <c:pt idx="14868">
                  <c:v>11.006880733944108</c:v>
                </c:pt>
                <c:pt idx="14869">
                  <c:v>11.007436079702376</c:v>
                </c:pt>
                <c:pt idx="14870">
                  <c:v>11.007991425460645</c:v>
                </c:pt>
                <c:pt idx="14871">
                  <c:v>11.008546771218914</c:v>
                </c:pt>
                <c:pt idx="14872">
                  <c:v>11.009102116977182</c:v>
                </c:pt>
                <c:pt idx="14873">
                  <c:v>11.009657462735451</c:v>
                </c:pt>
                <c:pt idx="14874">
                  <c:v>11.010212808493719</c:v>
                </c:pt>
                <c:pt idx="14875">
                  <c:v>11.010768154251988</c:v>
                </c:pt>
                <c:pt idx="14876">
                  <c:v>11.011323500010256</c:v>
                </c:pt>
                <c:pt idx="14877">
                  <c:v>11.011878845768525</c:v>
                </c:pt>
                <c:pt idx="14878">
                  <c:v>11.012434191526793</c:v>
                </c:pt>
                <c:pt idx="14879">
                  <c:v>11.012989537285062</c:v>
                </c:pt>
                <c:pt idx="14880">
                  <c:v>11.01354488304333</c:v>
                </c:pt>
                <c:pt idx="14881">
                  <c:v>11.014100228801599</c:v>
                </c:pt>
                <c:pt idx="14882">
                  <c:v>11.014655574559868</c:v>
                </c:pt>
                <c:pt idx="14883">
                  <c:v>11.015210920318136</c:v>
                </c:pt>
                <c:pt idx="14884">
                  <c:v>11.015766266076405</c:v>
                </c:pt>
                <c:pt idx="14885">
                  <c:v>11.016321611834673</c:v>
                </c:pt>
                <c:pt idx="14886">
                  <c:v>11.016876957592942</c:v>
                </c:pt>
                <c:pt idx="14887">
                  <c:v>11.01743230335121</c:v>
                </c:pt>
                <c:pt idx="14888">
                  <c:v>11.017987649109479</c:v>
                </c:pt>
                <c:pt idx="14889">
                  <c:v>11.018542994867747</c:v>
                </c:pt>
                <c:pt idx="14890">
                  <c:v>11.019098340626016</c:v>
                </c:pt>
                <c:pt idx="14891">
                  <c:v>11.019653686384284</c:v>
                </c:pt>
                <c:pt idx="14892">
                  <c:v>11.020209032142553</c:v>
                </c:pt>
                <c:pt idx="14893">
                  <c:v>11.020764377900822</c:v>
                </c:pt>
                <c:pt idx="14894">
                  <c:v>11.02131972365909</c:v>
                </c:pt>
                <c:pt idx="14895">
                  <c:v>11.021875069417359</c:v>
                </c:pt>
                <c:pt idx="14896">
                  <c:v>11.022430415175627</c:v>
                </c:pt>
                <c:pt idx="14897">
                  <c:v>11.022985760933896</c:v>
                </c:pt>
                <c:pt idx="14898">
                  <c:v>11.023541106692164</c:v>
                </c:pt>
                <c:pt idx="14899">
                  <c:v>11.024096452450433</c:v>
                </c:pt>
                <c:pt idx="14900">
                  <c:v>11.024651798208701</c:v>
                </c:pt>
                <c:pt idx="14901">
                  <c:v>11.02520714396697</c:v>
                </c:pt>
                <c:pt idx="14902">
                  <c:v>11.025762489725238</c:v>
                </c:pt>
                <c:pt idx="14903">
                  <c:v>11.026317835483507</c:v>
                </c:pt>
                <c:pt idx="14904">
                  <c:v>11.026873181241776</c:v>
                </c:pt>
                <c:pt idx="14905">
                  <c:v>11.027428527000044</c:v>
                </c:pt>
                <c:pt idx="14906">
                  <c:v>11.027983872758313</c:v>
                </c:pt>
                <c:pt idx="14907">
                  <c:v>11.028539218516581</c:v>
                </c:pt>
                <c:pt idx="14908">
                  <c:v>11.02909456427485</c:v>
                </c:pt>
                <c:pt idx="14909">
                  <c:v>11.029649910033118</c:v>
                </c:pt>
                <c:pt idx="14910">
                  <c:v>11.030205255791387</c:v>
                </c:pt>
                <c:pt idx="14911">
                  <c:v>11.030760601549655</c:v>
                </c:pt>
                <c:pt idx="14912">
                  <c:v>11.031315947307924</c:v>
                </c:pt>
                <c:pt idx="14913">
                  <c:v>11.031871293066192</c:v>
                </c:pt>
                <c:pt idx="14914">
                  <c:v>11.032426638824461</c:v>
                </c:pt>
                <c:pt idx="14915">
                  <c:v>11.032981984582729</c:v>
                </c:pt>
                <c:pt idx="14916">
                  <c:v>11.033537330340998</c:v>
                </c:pt>
                <c:pt idx="14917">
                  <c:v>11.034092676099267</c:v>
                </c:pt>
                <c:pt idx="14918">
                  <c:v>11.034648021857535</c:v>
                </c:pt>
                <c:pt idx="14919">
                  <c:v>11.035203367615804</c:v>
                </c:pt>
                <c:pt idx="14920">
                  <c:v>11.035758713374072</c:v>
                </c:pt>
                <c:pt idx="14921">
                  <c:v>11.036314059132341</c:v>
                </c:pt>
                <c:pt idx="14922">
                  <c:v>11.036869404890609</c:v>
                </c:pt>
                <c:pt idx="14923">
                  <c:v>11.037424750648878</c:v>
                </c:pt>
                <c:pt idx="14924">
                  <c:v>11.037980096407146</c:v>
                </c:pt>
                <c:pt idx="14925">
                  <c:v>11.038535442165415</c:v>
                </c:pt>
                <c:pt idx="14926">
                  <c:v>11.039090787923683</c:v>
                </c:pt>
                <c:pt idx="14927">
                  <c:v>11.039646133681952</c:v>
                </c:pt>
                <c:pt idx="14928">
                  <c:v>11.040201479440221</c:v>
                </c:pt>
                <c:pt idx="14929">
                  <c:v>11.040756825198489</c:v>
                </c:pt>
                <c:pt idx="14930">
                  <c:v>11.041312170956758</c:v>
                </c:pt>
                <c:pt idx="14931">
                  <c:v>11.041867516715026</c:v>
                </c:pt>
                <c:pt idx="14932">
                  <c:v>11.042422862473295</c:v>
                </c:pt>
                <c:pt idx="14933">
                  <c:v>11.042978208231563</c:v>
                </c:pt>
                <c:pt idx="14934">
                  <c:v>11.043533553989832</c:v>
                </c:pt>
                <c:pt idx="14935">
                  <c:v>11.0440888997481</c:v>
                </c:pt>
                <c:pt idx="14936">
                  <c:v>11.044644245506369</c:v>
                </c:pt>
                <c:pt idx="14937">
                  <c:v>11.045199591264637</c:v>
                </c:pt>
                <c:pt idx="14938">
                  <c:v>11.045754937022906</c:v>
                </c:pt>
                <c:pt idx="14939">
                  <c:v>11.046310282781175</c:v>
                </c:pt>
                <c:pt idx="14940">
                  <c:v>11.046865628539443</c:v>
                </c:pt>
                <c:pt idx="14941">
                  <c:v>11.047420974297712</c:v>
                </c:pt>
                <c:pt idx="14942">
                  <c:v>11.04797632005598</c:v>
                </c:pt>
                <c:pt idx="14943">
                  <c:v>11.048531665814249</c:v>
                </c:pt>
                <c:pt idx="14944">
                  <c:v>11.049087011572517</c:v>
                </c:pt>
                <c:pt idx="14945">
                  <c:v>11.049642357330786</c:v>
                </c:pt>
                <c:pt idx="14946">
                  <c:v>11.050197703089054</c:v>
                </c:pt>
                <c:pt idx="14947">
                  <c:v>11.050753048847323</c:v>
                </c:pt>
                <c:pt idx="14948">
                  <c:v>11.051308394605591</c:v>
                </c:pt>
                <c:pt idx="14949">
                  <c:v>11.05186374036386</c:v>
                </c:pt>
                <c:pt idx="14950">
                  <c:v>11.052419086122129</c:v>
                </c:pt>
                <c:pt idx="14951">
                  <c:v>11.052974431880397</c:v>
                </c:pt>
                <c:pt idx="14952">
                  <c:v>11.053529777638666</c:v>
                </c:pt>
                <c:pt idx="14953">
                  <c:v>11.054085123396934</c:v>
                </c:pt>
                <c:pt idx="14954">
                  <c:v>11.054640469155203</c:v>
                </c:pt>
                <c:pt idx="14955">
                  <c:v>11.055195814913471</c:v>
                </c:pt>
                <c:pt idx="14956">
                  <c:v>11.05575116067174</c:v>
                </c:pt>
                <c:pt idx="14957">
                  <c:v>11.056306506430008</c:v>
                </c:pt>
                <c:pt idx="14958">
                  <c:v>11.056861852188277</c:v>
                </c:pt>
                <c:pt idx="14959">
                  <c:v>11.057417197946545</c:v>
                </c:pt>
                <c:pt idx="14960">
                  <c:v>11.057972543704814</c:v>
                </c:pt>
                <c:pt idx="14961">
                  <c:v>11.058527889463083</c:v>
                </c:pt>
                <c:pt idx="14962">
                  <c:v>11.059083235221351</c:v>
                </c:pt>
                <c:pt idx="14963">
                  <c:v>11.05963858097962</c:v>
                </c:pt>
                <c:pt idx="14964">
                  <c:v>11.060193926737888</c:v>
                </c:pt>
                <c:pt idx="14965">
                  <c:v>11.060749272496157</c:v>
                </c:pt>
                <c:pt idx="14966">
                  <c:v>11.061304618254425</c:v>
                </c:pt>
                <c:pt idx="14967">
                  <c:v>11.061859964012694</c:v>
                </c:pt>
                <c:pt idx="14968">
                  <c:v>11.062415309770962</c:v>
                </c:pt>
                <c:pt idx="14969">
                  <c:v>11.062970655529231</c:v>
                </c:pt>
                <c:pt idx="14970">
                  <c:v>11.063526001287499</c:v>
                </c:pt>
                <c:pt idx="14971">
                  <c:v>11.064081347045768</c:v>
                </c:pt>
                <c:pt idx="14972">
                  <c:v>11.064636692804036</c:v>
                </c:pt>
                <c:pt idx="14973">
                  <c:v>11.065192038562305</c:v>
                </c:pt>
                <c:pt idx="14974">
                  <c:v>11.065747384320574</c:v>
                </c:pt>
                <c:pt idx="14975">
                  <c:v>11.066302730078842</c:v>
                </c:pt>
                <c:pt idx="14976">
                  <c:v>11.066858075837111</c:v>
                </c:pt>
                <c:pt idx="14977">
                  <c:v>11.067413421595379</c:v>
                </c:pt>
                <c:pt idx="14978">
                  <c:v>11.067968767353648</c:v>
                </c:pt>
                <c:pt idx="14979">
                  <c:v>11.068524113111916</c:v>
                </c:pt>
                <c:pt idx="14980">
                  <c:v>11.069079458870185</c:v>
                </c:pt>
                <c:pt idx="14981">
                  <c:v>11.069634804628453</c:v>
                </c:pt>
                <c:pt idx="14982">
                  <c:v>11.070190150386722</c:v>
                </c:pt>
                <c:pt idx="14983">
                  <c:v>11.07074549614499</c:v>
                </c:pt>
                <c:pt idx="14984">
                  <c:v>11.071300841903259</c:v>
                </c:pt>
                <c:pt idx="14985">
                  <c:v>11.071856187661528</c:v>
                </c:pt>
                <c:pt idx="14986">
                  <c:v>11.072411533419796</c:v>
                </c:pt>
                <c:pt idx="14987">
                  <c:v>11.072966879178065</c:v>
                </c:pt>
                <c:pt idx="14988">
                  <c:v>11.073522224936333</c:v>
                </c:pt>
                <c:pt idx="14989">
                  <c:v>11.074077570694602</c:v>
                </c:pt>
                <c:pt idx="14990">
                  <c:v>11.07463291645287</c:v>
                </c:pt>
                <c:pt idx="14991">
                  <c:v>11.075188262211139</c:v>
                </c:pt>
                <c:pt idx="14992">
                  <c:v>11.075743607969407</c:v>
                </c:pt>
                <c:pt idx="14993">
                  <c:v>11.076298953727676</c:v>
                </c:pt>
                <c:pt idx="14994">
                  <c:v>11.076854299485944</c:v>
                </c:pt>
                <c:pt idx="14995">
                  <c:v>11.077409645244213</c:v>
                </c:pt>
                <c:pt idx="14996">
                  <c:v>11.077964991002482</c:v>
                </c:pt>
                <c:pt idx="14997">
                  <c:v>11.07852033676075</c:v>
                </c:pt>
                <c:pt idx="14998">
                  <c:v>11.079075682519019</c:v>
                </c:pt>
                <c:pt idx="14999">
                  <c:v>11.079631028277287</c:v>
                </c:pt>
                <c:pt idx="15000">
                  <c:v>11.080186374035556</c:v>
                </c:pt>
                <c:pt idx="15001">
                  <c:v>11.080741719793824</c:v>
                </c:pt>
                <c:pt idx="15002">
                  <c:v>11.081297065552093</c:v>
                </c:pt>
                <c:pt idx="15003">
                  <c:v>11.081852411310361</c:v>
                </c:pt>
                <c:pt idx="15004">
                  <c:v>11.08240775706863</c:v>
                </c:pt>
                <c:pt idx="15005">
                  <c:v>11.082963102826898</c:v>
                </c:pt>
                <c:pt idx="15006">
                  <c:v>11.083518448585167</c:v>
                </c:pt>
                <c:pt idx="15007">
                  <c:v>11.084073794343436</c:v>
                </c:pt>
                <c:pt idx="15008">
                  <c:v>11.084629140101704</c:v>
                </c:pt>
                <c:pt idx="15009">
                  <c:v>11.085184485859973</c:v>
                </c:pt>
                <c:pt idx="15010">
                  <c:v>11.085739831618241</c:v>
                </c:pt>
                <c:pt idx="15011">
                  <c:v>11.08629517737651</c:v>
                </c:pt>
                <c:pt idx="15012">
                  <c:v>11.086850523134778</c:v>
                </c:pt>
                <c:pt idx="15013">
                  <c:v>11.087405868893047</c:v>
                </c:pt>
                <c:pt idx="15014">
                  <c:v>11.087961214651315</c:v>
                </c:pt>
                <c:pt idx="15015">
                  <c:v>11.088516560409584</c:v>
                </c:pt>
                <c:pt idx="15016">
                  <c:v>11.089071906167852</c:v>
                </c:pt>
                <c:pt idx="15017">
                  <c:v>11.089627251926121</c:v>
                </c:pt>
                <c:pt idx="15018">
                  <c:v>11.09018259768439</c:v>
                </c:pt>
                <c:pt idx="15019">
                  <c:v>11.090737943442658</c:v>
                </c:pt>
                <c:pt idx="15020">
                  <c:v>11.091293289200927</c:v>
                </c:pt>
                <c:pt idx="15021">
                  <c:v>11.091848634959195</c:v>
                </c:pt>
                <c:pt idx="15022">
                  <c:v>11.092403980717464</c:v>
                </c:pt>
                <c:pt idx="15023">
                  <c:v>11.092959326475732</c:v>
                </c:pt>
                <c:pt idx="15024">
                  <c:v>11.093514672234001</c:v>
                </c:pt>
                <c:pt idx="15025">
                  <c:v>11.094070017992269</c:v>
                </c:pt>
                <c:pt idx="15026">
                  <c:v>11.094625363750538</c:v>
                </c:pt>
                <c:pt idx="15027">
                  <c:v>11.095180709508806</c:v>
                </c:pt>
                <c:pt idx="15028">
                  <c:v>11.095736055267075</c:v>
                </c:pt>
                <c:pt idx="15029">
                  <c:v>11.096291401025344</c:v>
                </c:pt>
                <c:pt idx="15030">
                  <c:v>11.096846746783612</c:v>
                </c:pt>
                <c:pt idx="15031">
                  <c:v>11.097402092541881</c:v>
                </c:pt>
                <c:pt idx="15032">
                  <c:v>11.097957438300149</c:v>
                </c:pt>
                <c:pt idx="15033">
                  <c:v>11.098512784058418</c:v>
                </c:pt>
                <c:pt idx="15034">
                  <c:v>11.099068129816686</c:v>
                </c:pt>
                <c:pt idx="15035">
                  <c:v>11.099623475574955</c:v>
                </c:pt>
                <c:pt idx="15036">
                  <c:v>11.100178821333223</c:v>
                </c:pt>
                <c:pt idx="15037">
                  <c:v>11.100734167091492</c:v>
                </c:pt>
                <c:pt idx="15038">
                  <c:v>11.10128951284976</c:v>
                </c:pt>
                <c:pt idx="15039">
                  <c:v>11.101844858608029</c:v>
                </c:pt>
                <c:pt idx="15040">
                  <c:v>11.102400204366297</c:v>
                </c:pt>
                <c:pt idx="15041">
                  <c:v>11.102955550124566</c:v>
                </c:pt>
                <c:pt idx="15042">
                  <c:v>11.103510895882835</c:v>
                </c:pt>
                <c:pt idx="15043">
                  <c:v>11.104066241641103</c:v>
                </c:pt>
                <c:pt idx="15044">
                  <c:v>11.104621587399372</c:v>
                </c:pt>
                <c:pt idx="15045">
                  <c:v>11.10517693315764</c:v>
                </c:pt>
                <c:pt idx="15046">
                  <c:v>11.105732278915909</c:v>
                </c:pt>
                <c:pt idx="15047">
                  <c:v>11.106287624674177</c:v>
                </c:pt>
                <c:pt idx="15048">
                  <c:v>11.106842970432446</c:v>
                </c:pt>
                <c:pt idx="15049">
                  <c:v>11.107398316190714</c:v>
                </c:pt>
                <c:pt idx="15050">
                  <c:v>11.107953661948983</c:v>
                </c:pt>
                <c:pt idx="15051">
                  <c:v>11.108509007707251</c:v>
                </c:pt>
                <c:pt idx="15052">
                  <c:v>11.10906435346552</c:v>
                </c:pt>
                <c:pt idx="15053">
                  <c:v>11.109619699223789</c:v>
                </c:pt>
                <c:pt idx="15054">
                  <c:v>11.110175044982057</c:v>
                </c:pt>
                <c:pt idx="15055">
                  <c:v>11.110730390740326</c:v>
                </c:pt>
                <c:pt idx="15056">
                  <c:v>11.111285736498594</c:v>
                </c:pt>
                <c:pt idx="15057">
                  <c:v>11.111841082256863</c:v>
                </c:pt>
                <c:pt idx="15058">
                  <c:v>11.112396428015131</c:v>
                </c:pt>
                <c:pt idx="15059">
                  <c:v>11.1129517737734</c:v>
                </c:pt>
                <c:pt idx="15060">
                  <c:v>11.113507119531668</c:v>
                </c:pt>
                <c:pt idx="15061">
                  <c:v>11.114062465289937</c:v>
                </c:pt>
                <c:pt idx="15062">
                  <c:v>11.114617811048205</c:v>
                </c:pt>
                <c:pt idx="15063">
                  <c:v>11.115173156806474</c:v>
                </c:pt>
                <c:pt idx="15064">
                  <c:v>11.115728502564743</c:v>
                </c:pt>
                <c:pt idx="15065">
                  <c:v>11.116283848323011</c:v>
                </c:pt>
                <c:pt idx="15066">
                  <c:v>11.11683919408128</c:v>
                </c:pt>
                <c:pt idx="15067">
                  <c:v>11.117394539839548</c:v>
                </c:pt>
                <c:pt idx="15068">
                  <c:v>11.117949885597817</c:v>
                </c:pt>
                <c:pt idx="15069">
                  <c:v>11.118505231356085</c:v>
                </c:pt>
                <c:pt idx="15070">
                  <c:v>11.119060577114354</c:v>
                </c:pt>
                <c:pt idx="15071">
                  <c:v>11.119615922872622</c:v>
                </c:pt>
                <c:pt idx="15072">
                  <c:v>11.120171268630891</c:v>
                </c:pt>
                <c:pt idx="15073">
                  <c:v>11.120726614389159</c:v>
                </c:pt>
                <c:pt idx="15074">
                  <c:v>11.121281960147428</c:v>
                </c:pt>
                <c:pt idx="15075">
                  <c:v>11.121837305905697</c:v>
                </c:pt>
                <c:pt idx="15076">
                  <c:v>11.122392651663965</c:v>
                </c:pt>
                <c:pt idx="15077">
                  <c:v>11.122947997422234</c:v>
                </c:pt>
                <c:pt idx="15078">
                  <c:v>11.123503343180502</c:v>
                </c:pt>
                <c:pt idx="15079">
                  <c:v>11.124058688938771</c:v>
                </c:pt>
                <c:pt idx="15080">
                  <c:v>11.124614034697039</c:v>
                </c:pt>
                <c:pt idx="15081">
                  <c:v>11.125169380455308</c:v>
                </c:pt>
                <c:pt idx="15082">
                  <c:v>11.125724726213576</c:v>
                </c:pt>
                <c:pt idx="15083">
                  <c:v>11.126280071971845</c:v>
                </c:pt>
                <c:pt idx="15084">
                  <c:v>11.126835417730113</c:v>
                </c:pt>
                <c:pt idx="15085">
                  <c:v>11.127390763488382</c:v>
                </c:pt>
                <c:pt idx="15086">
                  <c:v>11.127946109246651</c:v>
                </c:pt>
                <c:pt idx="15087">
                  <c:v>11.128501455004919</c:v>
                </c:pt>
                <c:pt idx="15088">
                  <c:v>11.129056800763188</c:v>
                </c:pt>
                <c:pt idx="15089">
                  <c:v>11.129612146521456</c:v>
                </c:pt>
                <c:pt idx="15090">
                  <c:v>11.130167492279725</c:v>
                </c:pt>
                <c:pt idx="15091">
                  <c:v>11.130722838037993</c:v>
                </c:pt>
                <c:pt idx="15092">
                  <c:v>11.131278183796262</c:v>
                </c:pt>
                <c:pt idx="15093">
                  <c:v>11.13183352955453</c:v>
                </c:pt>
                <c:pt idx="15094">
                  <c:v>11.132388875312799</c:v>
                </c:pt>
                <c:pt idx="15095">
                  <c:v>11.132944221071067</c:v>
                </c:pt>
                <c:pt idx="15096">
                  <c:v>11.133499566829336</c:v>
                </c:pt>
                <c:pt idx="15097">
                  <c:v>11.134054912587604</c:v>
                </c:pt>
                <c:pt idx="15098">
                  <c:v>11.134610258345873</c:v>
                </c:pt>
                <c:pt idx="15099">
                  <c:v>11.135165604104142</c:v>
                </c:pt>
                <c:pt idx="15100">
                  <c:v>11.13572094986241</c:v>
                </c:pt>
                <c:pt idx="15101">
                  <c:v>11.136276295620679</c:v>
                </c:pt>
                <c:pt idx="15102">
                  <c:v>11.136831641378947</c:v>
                </c:pt>
                <c:pt idx="15103">
                  <c:v>11.137386987137216</c:v>
                </c:pt>
                <c:pt idx="15104">
                  <c:v>11.137942332895484</c:v>
                </c:pt>
                <c:pt idx="15105">
                  <c:v>11.138497678653753</c:v>
                </c:pt>
                <c:pt idx="15106">
                  <c:v>11.139053024412021</c:v>
                </c:pt>
                <c:pt idx="15107">
                  <c:v>11.13960837017029</c:v>
                </c:pt>
                <c:pt idx="15108">
                  <c:v>11.140163715928558</c:v>
                </c:pt>
                <c:pt idx="15109">
                  <c:v>11.140719061686827</c:v>
                </c:pt>
                <c:pt idx="15110">
                  <c:v>11.141274407445096</c:v>
                </c:pt>
                <c:pt idx="15111">
                  <c:v>11.141829753203364</c:v>
                </c:pt>
                <c:pt idx="15112">
                  <c:v>11.142385098961633</c:v>
                </c:pt>
                <c:pt idx="15113">
                  <c:v>11.142940444719901</c:v>
                </c:pt>
                <c:pt idx="15114">
                  <c:v>11.14349579047817</c:v>
                </c:pt>
                <c:pt idx="15115">
                  <c:v>11.144051136236438</c:v>
                </c:pt>
                <c:pt idx="15116">
                  <c:v>11.144606481994707</c:v>
                </c:pt>
                <c:pt idx="15117">
                  <c:v>11.145161827752975</c:v>
                </c:pt>
                <c:pt idx="15118">
                  <c:v>11.145717173511244</c:v>
                </c:pt>
                <c:pt idx="15119">
                  <c:v>11.146272519269512</c:v>
                </c:pt>
                <c:pt idx="15120">
                  <c:v>11.146827865027781</c:v>
                </c:pt>
                <c:pt idx="15121">
                  <c:v>11.14738321078605</c:v>
                </c:pt>
                <c:pt idx="15122">
                  <c:v>11.147938556544318</c:v>
                </c:pt>
                <c:pt idx="15123">
                  <c:v>11.148493902302587</c:v>
                </c:pt>
                <c:pt idx="15124">
                  <c:v>11.149049248060855</c:v>
                </c:pt>
                <c:pt idx="15125">
                  <c:v>11.149604593819124</c:v>
                </c:pt>
                <c:pt idx="15126">
                  <c:v>11.150159939577392</c:v>
                </c:pt>
                <c:pt idx="15127">
                  <c:v>11.150715285335661</c:v>
                </c:pt>
                <c:pt idx="15128">
                  <c:v>11.151270631093929</c:v>
                </c:pt>
                <c:pt idx="15129">
                  <c:v>11.151825976852198</c:v>
                </c:pt>
                <c:pt idx="15130">
                  <c:v>11.152381322610466</c:v>
                </c:pt>
                <c:pt idx="15131">
                  <c:v>11.152936668368735</c:v>
                </c:pt>
                <c:pt idx="15132">
                  <c:v>11.153492014127004</c:v>
                </c:pt>
                <c:pt idx="15133">
                  <c:v>11.154047359885272</c:v>
                </c:pt>
                <c:pt idx="15134">
                  <c:v>11.154602705643541</c:v>
                </c:pt>
                <c:pt idx="15135">
                  <c:v>11.155158051401809</c:v>
                </c:pt>
                <c:pt idx="15136">
                  <c:v>11.155713397160078</c:v>
                </c:pt>
                <c:pt idx="15137">
                  <c:v>11.156268742918346</c:v>
                </c:pt>
                <c:pt idx="15138">
                  <c:v>11.156824088676615</c:v>
                </c:pt>
                <c:pt idx="15139">
                  <c:v>11.157379434434883</c:v>
                </c:pt>
                <c:pt idx="15140">
                  <c:v>11.157934780193152</c:v>
                </c:pt>
                <c:pt idx="15141">
                  <c:v>11.15849012595142</c:v>
                </c:pt>
                <c:pt idx="15142">
                  <c:v>11.159045471709689</c:v>
                </c:pt>
                <c:pt idx="15143">
                  <c:v>11.159600817467958</c:v>
                </c:pt>
                <c:pt idx="15144">
                  <c:v>11.160156163226226</c:v>
                </c:pt>
                <c:pt idx="15145">
                  <c:v>11.160711508984495</c:v>
                </c:pt>
                <c:pt idx="15146">
                  <c:v>11.161266854742763</c:v>
                </c:pt>
                <c:pt idx="15147">
                  <c:v>11.161822200501032</c:v>
                </c:pt>
                <c:pt idx="15148">
                  <c:v>11.1623775462593</c:v>
                </c:pt>
                <c:pt idx="15149">
                  <c:v>11.162932892017569</c:v>
                </c:pt>
                <c:pt idx="15150">
                  <c:v>11.163488237775837</c:v>
                </c:pt>
                <c:pt idx="15151">
                  <c:v>11.164043583534106</c:v>
                </c:pt>
                <c:pt idx="15152">
                  <c:v>11.164598929292374</c:v>
                </c:pt>
                <c:pt idx="15153">
                  <c:v>11.165154275050643</c:v>
                </c:pt>
                <c:pt idx="15154">
                  <c:v>11.165709620808911</c:v>
                </c:pt>
                <c:pt idx="15155">
                  <c:v>11.16626496656718</c:v>
                </c:pt>
                <c:pt idx="15156">
                  <c:v>11.166820312325449</c:v>
                </c:pt>
                <c:pt idx="15157">
                  <c:v>11.167375658083717</c:v>
                </c:pt>
                <c:pt idx="15158">
                  <c:v>11.167931003841986</c:v>
                </c:pt>
                <c:pt idx="15159">
                  <c:v>11.168486349600254</c:v>
                </c:pt>
                <c:pt idx="15160">
                  <c:v>11.169041695358523</c:v>
                </c:pt>
                <c:pt idx="15161">
                  <c:v>11.169597041116791</c:v>
                </c:pt>
                <c:pt idx="15162">
                  <c:v>11.17015238687506</c:v>
                </c:pt>
                <c:pt idx="15163">
                  <c:v>11.170707732633328</c:v>
                </c:pt>
                <c:pt idx="15164">
                  <c:v>11.171263078391597</c:v>
                </c:pt>
                <c:pt idx="15165">
                  <c:v>11.171818424149865</c:v>
                </c:pt>
                <c:pt idx="15166">
                  <c:v>11.172373769908134</c:v>
                </c:pt>
                <c:pt idx="15167">
                  <c:v>11.172929115666403</c:v>
                </c:pt>
                <c:pt idx="15168">
                  <c:v>11.173484461424671</c:v>
                </c:pt>
                <c:pt idx="15169">
                  <c:v>11.17403980718294</c:v>
                </c:pt>
                <c:pt idx="15170">
                  <c:v>11.174595152941208</c:v>
                </c:pt>
                <c:pt idx="15171">
                  <c:v>11.175150498699477</c:v>
                </c:pt>
                <c:pt idx="15172">
                  <c:v>11.175705844457745</c:v>
                </c:pt>
                <c:pt idx="15173">
                  <c:v>11.176261190216014</c:v>
                </c:pt>
                <c:pt idx="15174">
                  <c:v>11.176816535974282</c:v>
                </c:pt>
                <c:pt idx="15175">
                  <c:v>11.177371881732551</c:v>
                </c:pt>
                <c:pt idx="15176">
                  <c:v>11.177927227490819</c:v>
                </c:pt>
                <c:pt idx="15177">
                  <c:v>11.178482573249088</c:v>
                </c:pt>
                <c:pt idx="15178">
                  <c:v>11.179037919007357</c:v>
                </c:pt>
                <c:pt idx="15179">
                  <c:v>11.179593264765625</c:v>
                </c:pt>
                <c:pt idx="15180">
                  <c:v>11.180148610523894</c:v>
                </c:pt>
                <c:pt idx="15181">
                  <c:v>11.180703956282162</c:v>
                </c:pt>
                <c:pt idx="15182">
                  <c:v>11.181259302040431</c:v>
                </c:pt>
                <c:pt idx="15183">
                  <c:v>11.181814647798699</c:v>
                </c:pt>
                <c:pt idx="15184">
                  <c:v>11.182369993556968</c:v>
                </c:pt>
                <c:pt idx="15185">
                  <c:v>11.182925339315236</c:v>
                </c:pt>
                <c:pt idx="15186">
                  <c:v>11.183480685073505</c:v>
                </c:pt>
                <c:pt idx="15187">
                  <c:v>11.184036030831773</c:v>
                </c:pt>
                <c:pt idx="15188">
                  <c:v>11.184591376590042</c:v>
                </c:pt>
                <c:pt idx="15189">
                  <c:v>11.185146722348311</c:v>
                </c:pt>
                <c:pt idx="15190">
                  <c:v>11.185702068106579</c:v>
                </c:pt>
                <c:pt idx="15191">
                  <c:v>11.186257413864848</c:v>
                </c:pt>
                <c:pt idx="15192">
                  <c:v>11.186812759623116</c:v>
                </c:pt>
                <c:pt idx="15193">
                  <c:v>11.187368105381385</c:v>
                </c:pt>
                <c:pt idx="15194">
                  <c:v>11.187923451139653</c:v>
                </c:pt>
                <c:pt idx="15195">
                  <c:v>11.188478796897922</c:v>
                </c:pt>
                <c:pt idx="15196">
                  <c:v>11.18903414265619</c:v>
                </c:pt>
                <c:pt idx="15197">
                  <c:v>11.189589488414459</c:v>
                </c:pt>
                <c:pt idx="15198">
                  <c:v>11.190144834172727</c:v>
                </c:pt>
                <c:pt idx="15199">
                  <c:v>11.190700179930996</c:v>
                </c:pt>
                <c:pt idx="15200">
                  <c:v>11.191255525689265</c:v>
                </c:pt>
                <c:pt idx="15201">
                  <c:v>11.191810871447533</c:v>
                </c:pt>
                <c:pt idx="15202">
                  <c:v>11.192366217205802</c:v>
                </c:pt>
                <c:pt idx="15203">
                  <c:v>11.19292156296407</c:v>
                </c:pt>
                <c:pt idx="15204">
                  <c:v>11.193476908722339</c:v>
                </c:pt>
                <c:pt idx="15205">
                  <c:v>11.194032254480607</c:v>
                </c:pt>
                <c:pt idx="15206">
                  <c:v>11.194587600238876</c:v>
                </c:pt>
                <c:pt idx="15207">
                  <c:v>11.195142945997144</c:v>
                </c:pt>
                <c:pt idx="15208">
                  <c:v>11.195698291755413</c:v>
                </c:pt>
                <c:pt idx="15209">
                  <c:v>11.196253637513681</c:v>
                </c:pt>
                <c:pt idx="15210">
                  <c:v>11.19680898327195</c:v>
                </c:pt>
                <c:pt idx="15211">
                  <c:v>11.197364329030218</c:v>
                </c:pt>
                <c:pt idx="15212">
                  <c:v>11.197919674788487</c:v>
                </c:pt>
                <c:pt idx="15213">
                  <c:v>11.198475020546756</c:v>
                </c:pt>
                <c:pt idx="15214">
                  <c:v>11.199030366305024</c:v>
                </c:pt>
                <c:pt idx="15215">
                  <c:v>11.199585712063293</c:v>
                </c:pt>
                <c:pt idx="15216">
                  <c:v>11.200141057821561</c:v>
                </c:pt>
                <c:pt idx="15217">
                  <c:v>11.20069640357983</c:v>
                </c:pt>
                <c:pt idx="15218">
                  <c:v>11.201251749338098</c:v>
                </c:pt>
                <c:pt idx="15219">
                  <c:v>11.201807095096367</c:v>
                </c:pt>
                <c:pt idx="15220">
                  <c:v>11.202362440854635</c:v>
                </c:pt>
                <c:pt idx="15221">
                  <c:v>11.202917786612904</c:v>
                </c:pt>
                <c:pt idx="15222">
                  <c:v>11.203473132371172</c:v>
                </c:pt>
                <c:pt idx="15223">
                  <c:v>11.204028478129441</c:v>
                </c:pt>
                <c:pt idx="15224">
                  <c:v>11.20458382388771</c:v>
                </c:pt>
                <c:pt idx="15225">
                  <c:v>11.205139169645978</c:v>
                </c:pt>
                <c:pt idx="15226">
                  <c:v>11.205694515404247</c:v>
                </c:pt>
                <c:pt idx="15227">
                  <c:v>11.206249861162515</c:v>
                </c:pt>
                <c:pt idx="15228">
                  <c:v>11.206805206920784</c:v>
                </c:pt>
                <c:pt idx="15229">
                  <c:v>11.207360552679052</c:v>
                </c:pt>
                <c:pt idx="15230">
                  <c:v>11.207915898437321</c:v>
                </c:pt>
                <c:pt idx="15231">
                  <c:v>11.208471244195589</c:v>
                </c:pt>
                <c:pt idx="15232">
                  <c:v>11.209026589953858</c:v>
                </c:pt>
                <c:pt idx="15233">
                  <c:v>11.209581935712126</c:v>
                </c:pt>
                <c:pt idx="15234">
                  <c:v>11.210137281470395</c:v>
                </c:pt>
                <c:pt idx="15235">
                  <c:v>11.210692627228664</c:v>
                </c:pt>
                <c:pt idx="15236">
                  <c:v>11.211247972986932</c:v>
                </c:pt>
                <c:pt idx="15237">
                  <c:v>11.211803318745201</c:v>
                </c:pt>
                <c:pt idx="15238">
                  <c:v>11.212358664503469</c:v>
                </c:pt>
                <c:pt idx="15239">
                  <c:v>11.212914010261738</c:v>
                </c:pt>
                <c:pt idx="15240">
                  <c:v>11.213469356020006</c:v>
                </c:pt>
                <c:pt idx="15241">
                  <c:v>11.214024701778275</c:v>
                </c:pt>
                <c:pt idx="15242">
                  <c:v>11.214580047536543</c:v>
                </c:pt>
                <c:pt idx="15243">
                  <c:v>11.215135393294812</c:v>
                </c:pt>
                <c:pt idx="15244">
                  <c:v>11.21569073905308</c:v>
                </c:pt>
                <c:pt idx="15245">
                  <c:v>11.216246084811349</c:v>
                </c:pt>
                <c:pt idx="15246">
                  <c:v>11.216801430569618</c:v>
                </c:pt>
                <c:pt idx="15247">
                  <c:v>11.217356776327886</c:v>
                </c:pt>
                <c:pt idx="15248">
                  <c:v>11.217912122086155</c:v>
                </c:pt>
                <c:pt idx="15249">
                  <c:v>11.218467467844423</c:v>
                </c:pt>
                <c:pt idx="15250">
                  <c:v>11.219022813602692</c:v>
                </c:pt>
                <c:pt idx="15251">
                  <c:v>11.21957815936096</c:v>
                </c:pt>
                <c:pt idx="15252">
                  <c:v>11.220133505119229</c:v>
                </c:pt>
                <c:pt idx="15253">
                  <c:v>11.220688850877497</c:v>
                </c:pt>
                <c:pt idx="15254">
                  <c:v>11.221244196635766</c:v>
                </c:pt>
                <c:pt idx="15255">
                  <c:v>11.221799542394034</c:v>
                </c:pt>
                <c:pt idx="15256">
                  <c:v>11.222354888152303</c:v>
                </c:pt>
                <c:pt idx="15257">
                  <c:v>11.222910233910572</c:v>
                </c:pt>
                <c:pt idx="15258">
                  <c:v>11.22346557966884</c:v>
                </c:pt>
                <c:pt idx="15259">
                  <c:v>11.224020925427109</c:v>
                </c:pt>
                <c:pt idx="15260">
                  <c:v>11.224576271185377</c:v>
                </c:pt>
                <c:pt idx="15261">
                  <c:v>11.225131616943646</c:v>
                </c:pt>
                <c:pt idx="15262">
                  <c:v>11.225686962701914</c:v>
                </c:pt>
                <c:pt idx="15263">
                  <c:v>11.226242308460183</c:v>
                </c:pt>
                <c:pt idx="15264">
                  <c:v>11.226797654218451</c:v>
                </c:pt>
                <c:pt idx="15265">
                  <c:v>11.22735299997672</c:v>
                </c:pt>
                <c:pt idx="15266">
                  <c:v>11.227908345734988</c:v>
                </c:pt>
                <c:pt idx="15267">
                  <c:v>11.228463691493257</c:v>
                </c:pt>
                <c:pt idx="15268">
                  <c:v>11.229019037251526</c:v>
                </c:pt>
                <c:pt idx="15269">
                  <c:v>11.229574383009794</c:v>
                </c:pt>
                <c:pt idx="15270">
                  <c:v>11.230129728768063</c:v>
                </c:pt>
                <c:pt idx="15271">
                  <c:v>11.230685074526331</c:v>
                </c:pt>
                <c:pt idx="15272">
                  <c:v>11.2312404202846</c:v>
                </c:pt>
                <c:pt idx="15273">
                  <c:v>11.231795766042868</c:v>
                </c:pt>
                <c:pt idx="15274">
                  <c:v>11.232351111801137</c:v>
                </c:pt>
                <c:pt idx="15275">
                  <c:v>11.232906457559405</c:v>
                </c:pt>
                <c:pt idx="15276">
                  <c:v>11.233461803317674</c:v>
                </c:pt>
                <c:pt idx="15277">
                  <c:v>11.234017149075942</c:v>
                </c:pt>
                <c:pt idx="15278">
                  <c:v>11.234572494834211</c:v>
                </c:pt>
                <c:pt idx="15279">
                  <c:v>11.235127840592479</c:v>
                </c:pt>
                <c:pt idx="15280">
                  <c:v>11.235683186350748</c:v>
                </c:pt>
                <c:pt idx="15281">
                  <c:v>11.236238532109017</c:v>
                </c:pt>
                <c:pt idx="15282">
                  <c:v>11.236793877867285</c:v>
                </c:pt>
                <c:pt idx="15283">
                  <c:v>11.237349223625554</c:v>
                </c:pt>
                <c:pt idx="15284">
                  <c:v>11.237904569383822</c:v>
                </c:pt>
                <c:pt idx="15285">
                  <c:v>11.238459915142091</c:v>
                </c:pt>
                <c:pt idx="15286">
                  <c:v>11.239015260900359</c:v>
                </c:pt>
                <c:pt idx="15287">
                  <c:v>11.239570606658628</c:v>
                </c:pt>
                <c:pt idx="15288">
                  <c:v>11.240125952416896</c:v>
                </c:pt>
                <c:pt idx="15289">
                  <c:v>11.240681298175165</c:v>
                </c:pt>
                <c:pt idx="15290">
                  <c:v>11.241236643933433</c:v>
                </c:pt>
                <c:pt idx="15291">
                  <c:v>11.241791989691702</c:v>
                </c:pt>
                <c:pt idx="15292">
                  <c:v>11.242347335449971</c:v>
                </c:pt>
                <c:pt idx="15293">
                  <c:v>11.242902681208239</c:v>
                </c:pt>
                <c:pt idx="15294">
                  <c:v>11.243458026966508</c:v>
                </c:pt>
                <c:pt idx="15295">
                  <c:v>11.244013372724776</c:v>
                </c:pt>
                <c:pt idx="15296">
                  <c:v>11.244568718483045</c:v>
                </c:pt>
                <c:pt idx="15297">
                  <c:v>11.245124064241313</c:v>
                </c:pt>
                <c:pt idx="15298">
                  <c:v>11.245679409999582</c:v>
                </c:pt>
                <c:pt idx="15299">
                  <c:v>11.24623475575785</c:v>
                </c:pt>
                <c:pt idx="15300">
                  <c:v>11.246790101516119</c:v>
                </c:pt>
                <c:pt idx="15301">
                  <c:v>11.247345447274387</c:v>
                </c:pt>
                <c:pt idx="15302">
                  <c:v>11.247900793032656</c:v>
                </c:pt>
                <c:pt idx="15303">
                  <c:v>11.248456138790925</c:v>
                </c:pt>
                <c:pt idx="15304">
                  <c:v>11.249011484549193</c:v>
                </c:pt>
                <c:pt idx="15305">
                  <c:v>11.249566830307462</c:v>
                </c:pt>
                <c:pt idx="15306">
                  <c:v>11.25012217606573</c:v>
                </c:pt>
                <c:pt idx="15307">
                  <c:v>11.250677521823999</c:v>
                </c:pt>
                <c:pt idx="15308">
                  <c:v>11.251232867582267</c:v>
                </c:pt>
                <c:pt idx="15309">
                  <c:v>11.251788213340536</c:v>
                </c:pt>
                <c:pt idx="15310">
                  <c:v>11.252343559098804</c:v>
                </c:pt>
                <c:pt idx="15311">
                  <c:v>11.252898904857073</c:v>
                </c:pt>
                <c:pt idx="15312">
                  <c:v>11.253454250615341</c:v>
                </c:pt>
                <c:pt idx="15313">
                  <c:v>11.25400959637361</c:v>
                </c:pt>
                <c:pt idx="15314">
                  <c:v>11.254564942131879</c:v>
                </c:pt>
                <c:pt idx="15315">
                  <c:v>11.255120287890147</c:v>
                </c:pt>
                <c:pt idx="15316">
                  <c:v>11.255675633648416</c:v>
                </c:pt>
                <c:pt idx="15317">
                  <c:v>11.256230979406684</c:v>
                </c:pt>
                <c:pt idx="15318">
                  <c:v>11.256786325164953</c:v>
                </c:pt>
                <c:pt idx="15319">
                  <c:v>11.257341670923221</c:v>
                </c:pt>
                <c:pt idx="15320">
                  <c:v>11.25789701668149</c:v>
                </c:pt>
                <c:pt idx="15321">
                  <c:v>11.258452362439758</c:v>
                </c:pt>
                <c:pt idx="15322">
                  <c:v>11.259007708198027</c:v>
                </c:pt>
                <c:pt idx="15323">
                  <c:v>11.259563053956295</c:v>
                </c:pt>
                <c:pt idx="15324">
                  <c:v>11.260118399714564</c:v>
                </c:pt>
                <c:pt idx="15325">
                  <c:v>11.260673745472833</c:v>
                </c:pt>
                <c:pt idx="15326">
                  <c:v>11.261229091231101</c:v>
                </c:pt>
                <c:pt idx="15327">
                  <c:v>11.26178443698937</c:v>
                </c:pt>
                <c:pt idx="15328">
                  <c:v>11.262339782747638</c:v>
                </c:pt>
                <c:pt idx="15329">
                  <c:v>11.262895128505907</c:v>
                </c:pt>
                <c:pt idx="15330">
                  <c:v>11.263450474264175</c:v>
                </c:pt>
                <c:pt idx="15331">
                  <c:v>11.264005820022444</c:v>
                </c:pt>
                <c:pt idx="15332">
                  <c:v>11.264561165780712</c:v>
                </c:pt>
                <c:pt idx="15333">
                  <c:v>11.265116511538981</c:v>
                </c:pt>
                <c:pt idx="15334">
                  <c:v>11.265671857297249</c:v>
                </c:pt>
                <c:pt idx="15335">
                  <c:v>11.266227203055518</c:v>
                </c:pt>
                <c:pt idx="15336">
                  <c:v>11.266782548813786</c:v>
                </c:pt>
                <c:pt idx="15337">
                  <c:v>11.267337894572055</c:v>
                </c:pt>
                <c:pt idx="15338">
                  <c:v>11.267893240330324</c:v>
                </c:pt>
                <c:pt idx="15339">
                  <c:v>11.268448586088592</c:v>
                </c:pt>
                <c:pt idx="15340">
                  <c:v>11.269003931846861</c:v>
                </c:pt>
                <c:pt idx="15341">
                  <c:v>11.269559277605129</c:v>
                </c:pt>
                <c:pt idx="15342">
                  <c:v>11.270114623363398</c:v>
                </c:pt>
                <c:pt idx="15343">
                  <c:v>11.270669969121666</c:v>
                </c:pt>
                <c:pt idx="15344">
                  <c:v>11.271225314879935</c:v>
                </c:pt>
                <c:pt idx="15345">
                  <c:v>11.271780660638203</c:v>
                </c:pt>
                <c:pt idx="15346">
                  <c:v>11.272336006396472</c:v>
                </c:pt>
                <c:pt idx="15347">
                  <c:v>11.27289135215474</c:v>
                </c:pt>
                <c:pt idx="15348">
                  <c:v>11.273446697913009</c:v>
                </c:pt>
                <c:pt idx="15349">
                  <c:v>11.274002043671278</c:v>
                </c:pt>
                <c:pt idx="15350">
                  <c:v>11.274557389429546</c:v>
                </c:pt>
                <c:pt idx="15351">
                  <c:v>11.275112735187815</c:v>
                </c:pt>
                <c:pt idx="15352">
                  <c:v>11.275668080946083</c:v>
                </c:pt>
                <c:pt idx="15353">
                  <c:v>11.276223426704352</c:v>
                </c:pt>
                <c:pt idx="15354">
                  <c:v>11.27677877246262</c:v>
                </c:pt>
                <c:pt idx="15355">
                  <c:v>11.277334118220889</c:v>
                </c:pt>
                <c:pt idx="15356">
                  <c:v>11.277889463979157</c:v>
                </c:pt>
                <c:pt idx="15357">
                  <c:v>11.278444809737426</c:v>
                </c:pt>
                <c:pt idx="15358">
                  <c:v>11.279000155495694</c:v>
                </c:pt>
                <c:pt idx="15359">
                  <c:v>11.279555501253963</c:v>
                </c:pt>
                <c:pt idx="15360">
                  <c:v>11.280110847012232</c:v>
                </c:pt>
                <c:pt idx="15361">
                  <c:v>11.2806661927705</c:v>
                </c:pt>
                <c:pt idx="15362">
                  <c:v>11.281221538528769</c:v>
                </c:pt>
                <c:pt idx="15363">
                  <c:v>11.281776884287037</c:v>
                </c:pt>
                <c:pt idx="15364">
                  <c:v>11.282332230045306</c:v>
                </c:pt>
                <c:pt idx="15365">
                  <c:v>11.282887575803574</c:v>
                </c:pt>
                <c:pt idx="15366">
                  <c:v>11.283442921561843</c:v>
                </c:pt>
                <c:pt idx="15367">
                  <c:v>11.283998267320111</c:v>
                </c:pt>
                <c:pt idx="15368">
                  <c:v>11.28455361307838</c:v>
                </c:pt>
                <c:pt idx="15369">
                  <c:v>11.285108958836648</c:v>
                </c:pt>
                <c:pt idx="15370">
                  <c:v>11.285664304594917</c:v>
                </c:pt>
                <c:pt idx="15371">
                  <c:v>11.286219650353186</c:v>
                </c:pt>
                <c:pt idx="15372">
                  <c:v>11.286774996111454</c:v>
                </c:pt>
                <c:pt idx="15373">
                  <c:v>11.287330341869723</c:v>
                </c:pt>
                <c:pt idx="15374">
                  <c:v>11.287885687627991</c:v>
                </c:pt>
                <c:pt idx="15375">
                  <c:v>11.28844103338626</c:v>
                </c:pt>
                <c:pt idx="15376">
                  <c:v>11.288996379144528</c:v>
                </c:pt>
                <c:pt idx="15377">
                  <c:v>11.289551724902797</c:v>
                </c:pt>
                <c:pt idx="15378">
                  <c:v>11.290107070661065</c:v>
                </c:pt>
                <c:pt idx="15379">
                  <c:v>11.290662416419334</c:v>
                </c:pt>
                <c:pt idx="15380">
                  <c:v>11.291217762177602</c:v>
                </c:pt>
                <c:pt idx="15381">
                  <c:v>11.291773107935871</c:v>
                </c:pt>
                <c:pt idx="15382">
                  <c:v>11.29232845369414</c:v>
                </c:pt>
                <c:pt idx="15383">
                  <c:v>11.292883799452408</c:v>
                </c:pt>
                <c:pt idx="15384">
                  <c:v>11.293439145210677</c:v>
                </c:pt>
                <c:pt idx="15385">
                  <c:v>11.293994490968945</c:v>
                </c:pt>
                <c:pt idx="15386">
                  <c:v>11.294549836727214</c:v>
                </c:pt>
                <c:pt idx="15387">
                  <c:v>11.295105182485482</c:v>
                </c:pt>
                <c:pt idx="15388">
                  <c:v>11.295660528243751</c:v>
                </c:pt>
                <c:pt idx="15389">
                  <c:v>11.296215874002019</c:v>
                </c:pt>
                <c:pt idx="15390">
                  <c:v>11.296771219760288</c:v>
                </c:pt>
                <c:pt idx="15391">
                  <c:v>11.297326565518556</c:v>
                </c:pt>
                <c:pt idx="15392">
                  <c:v>11.297881911276825</c:v>
                </c:pt>
                <c:pt idx="15393">
                  <c:v>11.298437257035093</c:v>
                </c:pt>
                <c:pt idx="15394">
                  <c:v>11.298992602793362</c:v>
                </c:pt>
                <c:pt idx="15395">
                  <c:v>11.299547948551631</c:v>
                </c:pt>
                <c:pt idx="15396">
                  <c:v>11.300103294309899</c:v>
                </c:pt>
                <c:pt idx="15397">
                  <c:v>11.300658640068168</c:v>
                </c:pt>
                <c:pt idx="15398">
                  <c:v>11.301213985826436</c:v>
                </c:pt>
                <c:pt idx="15399">
                  <c:v>11.301769331584705</c:v>
                </c:pt>
                <c:pt idx="15400">
                  <c:v>11.302324677342973</c:v>
                </c:pt>
                <c:pt idx="15401">
                  <c:v>11.302880023101242</c:v>
                </c:pt>
                <c:pt idx="15402">
                  <c:v>11.30343536885951</c:v>
                </c:pt>
                <c:pt idx="15403">
                  <c:v>11.303990714617779</c:v>
                </c:pt>
                <c:pt idx="15404">
                  <c:v>11.304546060376047</c:v>
                </c:pt>
                <c:pt idx="15405">
                  <c:v>11.305101406134316</c:v>
                </c:pt>
                <c:pt idx="15406">
                  <c:v>11.305656751892585</c:v>
                </c:pt>
                <c:pt idx="15407">
                  <c:v>11.306212097650853</c:v>
                </c:pt>
                <c:pt idx="15408">
                  <c:v>11.306767443409122</c:v>
                </c:pt>
                <c:pt idx="15409">
                  <c:v>11.30732278916739</c:v>
                </c:pt>
                <c:pt idx="15410">
                  <c:v>11.307878134925659</c:v>
                </c:pt>
                <c:pt idx="15411">
                  <c:v>11.308433480683927</c:v>
                </c:pt>
                <c:pt idx="15412">
                  <c:v>11.308988826442196</c:v>
                </c:pt>
                <c:pt idx="15413">
                  <c:v>11.309544172200464</c:v>
                </c:pt>
                <c:pt idx="15414">
                  <c:v>11.310099517958733</c:v>
                </c:pt>
                <c:pt idx="15415">
                  <c:v>11.310654863717001</c:v>
                </c:pt>
                <c:pt idx="15416">
                  <c:v>11.31121020947527</c:v>
                </c:pt>
                <c:pt idx="15417">
                  <c:v>11.311765555233539</c:v>
                </c:pt>
                <c:pt idx="15418">
                  <c:v>11.312320900991807</c:v>
                </c:pt>
                <c:pt idx="15419">
                  <c:v>11.312876246750076</c:v>
                </c:pt>
                <c:pt idx="15420">
                  <c:v>11.313431592508344</c:v>
                </c:pt>
                <c:pt idx="15421">
                  <c:v>11.313986938266613</c:v>
                </c:pt>
                <c:pt idx="15422">
                  <c:v>11.314542284024881</c:v>
                </c:pt>
                <c:pt idx="15423">
                  <c:v>11.31509762978315</c:v>
                </c:pt>
                <c:pt idx="15424">
                  <c:v>11.315652975541418</c:v>
                </c:pt>
                <c:pt idx="15425">
                  <c:v>11.316208321299687</c:v>
                </c:pt>
                <c:pt idx="15426">
                  <c:v>11.316763667057955</c:v>
                </c:pt>
                <c:pt idx="15427">
                  <c:v>11.317319012816224</c:v>
                </c:pt>
                <c:pt idx="15428">
                  <c:v>11.317874358574493</c:v>
                </c:pt>
                <c:pt idx="15429">
                  <c:v>11.318429704332761</c:v>
                </c:pt>
                <c:pt idx="15430">
                  <c:v>11.31898505009103</c:v>
                </c:pt>
                <c:pt idx="15431">
                  <c:v>11.319540395849298</c:v>
                </c:pt>
                <c:pt idx="15432">
                  <c:v>11.320095741607567</c:v>
                </c:pt>
                <c:pt idx="15433">
                  <c:v>11.320651087365835</c:v>
                </c:pt>
                <c:pt idx="15434">
                  <c:v>11.321206433124104</c:v>
                </c:pt>
                <c:pt idx="15435">
                  <c:v>11.321761778882372</c:v>
                </c:pt>
                <c:pt idx="15436">
                  <c:v>11.322317124640641</c:v>
                </c:pt>
                <c:pt idx="15437">
                  <c:v>11.322872470398909</c:v>
                </c:pt>
                <c:pt idx="15438">
                  <c:v>11.323427816157178</c:v>
                </c:pt>
                <c:pt idx="15439">
                  <c:v>11.323983161915447</c:v>
                </c:pt>
                <c:pt idx="15440">
                  <c:v>11.324538507673715</c:v>
                </c:pt>
                <c:pt idx="15441">
                  <c:v>11.325093853431984</c:v>
                </c:pt>
                <c:pt idx="15442">
                  <c:v>11.325649199190252</c:v>
                </c:pt>
                <c:pt idx="15443">
                  <c:v>11.326204544948521</c:v>
                </c:pt>
                <c:pt idx="15444">
                  <c:v>11.326759890706789</c:v>
                </c:pt>
                <c:pt idx="15445">
                  <c:v>11.327315236465058</c:v>
                </c:pt>
                <c:pt idx="15446">
                  <c:v>11.327870582223326</c:v>
                </c:pt>
                <c:pt idx="15447">
                  <c:v>11.328425927981595</c:v>
                </c:pt>
                <c:pt idx="15448">
                  <c:v>11.328981273739863</c:v>
                </c:pt>
                <c:pt idx="15449">
                  <c:v>11.329536619498132</c:v>
                </c:pt>
                <c:pt idx="15450">
                  <c:v>11.3300919652564</c:v>
                </c:pt>
                <c:pt idx="15451">
                  <c:v>11.330647311014669</c:v>
                </c:pt>
                <c:pt idx="15452">
                  <c:v>11.331202656772938</c:v>
                </c:pt>
                <c:pt idx="15453">
                  <c:v>11.331758002531206</c:v>
                </c:pt>
                <c:pt idx="15454">
                  <c:v>11.332313348289475</c:v>
                </c:pt>
                <c:pt idx="15455">
                  <c:v>11.332868694047743</c:v>
                </c:pt>
                <c:pt idx="15456">
                  <c:v>11.333424039806012</c:v>
                </c:pt>
                <c:pt idx="15457">
                  <c:v>11.33397938556428</c:v>
                </c:pt>
                <c:pt idx="15458">
                  <c:v>11.334534731322549</c:v>
                </c:pt>
                <c:pt idx="15459">
                  <c:v>11.335090077080817</c:v>
                </c:pt>
                <c:pt idx="15460">
                  <c:v>11.335645422839086</c:v>
                </c:pt>
                <c:pt idx="15461">
                  <c:v>11.336200768597354</c:v>
                </c:pt>
                <c:pt idx="15462">
                  <c:v>11.336756114355623</c:v>
                </c:pt>
                <c:pt idx="15463">
                  <c:v>11.337311460113892</c:v>
                </c:pt>
                <c:pt idx="15464">
                  <c:v>11.33786680587216</c:v>
                </c:pt>
                <c:pt idx="15465">
                  <c:v>11.338422151630429</c:v>
                </c:pt>
                <c:pt idx="15466">
                  <c:v>11.338977497388697</c:v>
                </c:pt>
                <c:pt idx="15467">
                  <c:v>11.339532843146966</c:v>
                </c:pt>
                <c:pt idx="15468">
                  <c:v>11.340088188905234</c:v>
                </c:pt>
                <c:pt idx="15469">
                  <c:v>11.340643534663503</c:v>
                </c:pt>
                <c:pt idx="15470">
                  <c:v>11.341198880421771</c:v>
                </c:pt>
                <c:pt idx="15471">
                  <c:v>11.34175422618004</c:v>
                </c:pt>
                <c:pt idx="15472">
                  <c:v>11.342309571938308</c:v>
                </c:pt>
                <c:pt idx="15473">
                  <c:v>11.342864917696577</c:v>
                </c:pt>
                <c:pt idx="15474">
                  <c:v>11.343420263454846</c:v>
                </c:pt>
                <c:pt idx="15475">
                  <c:v>11.343975609213114</c:v>
                </c:pt>
                <c:pt idx="15476">
                  <c:v>11.344530954971383</c:v>
                </c:pt>
                <c:pt idx="15477">
                  <c:v>11.345086300729651</c:v>
                </c:pt>
                <c:pt idx="15478">
                  <c:v>11.34564164648792</c:v>
                </c:pt>
                <c:pt idx="15479">
                  <c:v>11.346196992246188</c:v>
                </c:pt>
                <c:pt idx="15480">
                  <c:v>11.346752338004457</c:v>
                </c:pt>
                <c:pt idx="15481">
                  <c:v>11.347307683762725</c:v>
                </c:pt>
                <c:pt idx="15482">
                  <c:v>11.347863029520994</c:v>
                </c:pt>
                <c:pt idx="15483">
                  <c:v>11.348418375279262</c:v>
                </c:pt>
                <c:pt idx="15484">
                  <c:v>11.348973721037531</c:v>
                </c:pt>
                <c:pt idx="15485">
                  <c:v>11.3495290667958</c:v>
                </c:pt>
                <c:pt idx="15486">
                  <c:v>11.350084412554068</c:v>
                </c:pt>
                <c:pt idx="15487">
                  <c:v>11.350639758312337</c:v>
                </c:pt>
                <c:pt idx="15488">
                  <c:v>11.351195104070605</c:v>
                </c:pt>
                <c:pt idx="15489">
                  <c:v>11.351750449828874</c:v>
                </c:pt>
                <c:pt idx="15490">
                  <c:v>11.352305795587142</c:v>
                </c:pt>
                <c:pt idx="15491">
                  <c:v>11.352861141345411</c:v>
                </c:pt>
                <c:pt idx="15492">
                  <c:v>11.353416487103679</c:v>
                </c:pt>
                <c:pt idx="15493">
                  <c:v>11.353971832861948</c:v>
                </c:pt>
                <c:pt idx="15494">
                  <c:v>11.354527178620216</c:v>
                </c:pt>
                <c:pt idx="15495">
                  <c:v>11.355082524378485</c:v>
                </c:pt>
                <c:pt idx="15496">
                  <c:v>11.355637870136754</c:v>
                </c:pt>
                <c:pt idx="15497">
                  <c:v>11.356193215895022</c:v>
                </c:pt>
                <c:pt idx="15498">
                  <c:v>11.356748561653291</c:v>
                </c:pt>
                <c:pt idx="15499">
                  <c:v>11.357303907411559</c:v>
                </c:pt>
                <c:pt idx="15500">
                  <c:v>11.357859253169828</c:v>
                </c:pt>
                <c:pt idx="15501">
                  <c:v>11.358414598928096</c:v>
                </c:pt>
                <c:pt idx="15502">
                  <c:v>11.358969944686365</c:v>
                </c:pt>
                <c:pt idx="15503">
                  <c:v>11.359525290444633</c:v>
                </c:pt>
                <c:pt idx="15504">
                  <c:v>11.360080636202902</c:v>
                </c:pt>
                <c:pt idx="15505">
                  <c:v>11.36063598196117</c:v>
                </c:pt>
                <c:pt idx="15506">
                  <c:v>11.361191327719439</c:v>
                </c:pt>
                <c:pt idx="15507">
                  <c:v>11.361746673477708</c:v>
                </c:pt>
                <c:pt idx="15508">
                  <c:v>11.362302019235976</c:v>
                </c:pt>
                <c:pt idx="15509">
                  <c:v>11.362857364994245</c:v>
                </c:pt>
                <c:pt idx="15510">
                  <c:v>11.363412710752513</c:v>
                </c:pt>
                <c:pt idx="15511">
                  <c:v>11.363968056510782</c:v>
                </c:pt>
                <c:pt idx="15512">
                  <c:v>11.36452340226905</c:v>
                </c:pt>
                <c:pt idx="15513">
                  <c:v>11.365078748027319</c:v>
                </c:pt>
                <c:pt idx="15514">
                  <c:v>11.365634093785587</c:v>
                </c:pt>
                <c:pt idx="15515">
                  <c:v>11.366189439543856</c:v>
                </c:pt>
                <c:pt idx="15516">
                  <c:v>11.366744785302124</c:v>
                </c:pt>
                <c:pt idx="15517">
                  <c:v>11.367300131060393</c:v>
                </c:pt>
                <c:pt idx="15518">
                  <c:v>11.367855476818661</c:v>
                </c:pt>
                <c:pt idx="15519">
                  <c:v>11.36841082257693</c:v>
                </c:pt>
                <c:pt idx="15520">
                  <c:v>11.368966168335199</c:v>
                </c:pt>
                <c:pt idx="15521">
                  <c:v>11.369521514093467</c:v>
                </c:pt>
                <c:pt idx="15522">
                  <c:v>11.370076859851736</c:v>
                </c:pt>
                <c:pt idx="15523">
                  <c:v>11.370632205610004</c:v>
                </c:pt>
                <c:pt idx="15524">
                  <c:v>11.371187551368273</c:v>
                </c:pt>
                <c:pt idx="15525">
                  <c:v>11.371742897126541</c:v>
                </c:pt>
                <c:pt idx="15526">
                  <c:v>11.37229824288481</c:v>
                </c:pt>
                <c:pt idx="15527">
                  <c:v>11.372853588643078</c:v>
                </c:pt>
                <c:pt idx="15528">
                  <c:v>11.373408934401347</c:v>
                </c:pt>
                <c:pt idx="15529">
                  <c:v>11.373964280159615</c:v>
                </c:pt>
                <c:pt idx="15530">
                  <c:v>11.374519625917884</c:v>
                </c:pt>
                <c:pt idx="15531">
                  <c:v>11.375074971676153</c:v>
                </c:pt>
                <c:pt idx="15532">
                  <c:v>11.375630317434421</c:v>
                </c:pt>
                <c:pt idx="15533">
                  <c:v>11.37618566319269</c:v>
                </c:pt>
                <c:pt idx="15534">
                  <c:v>11.376741008950958</c:v>
                </c:pt>
                <c:pt idx="15535">
                  <c:v>11.377296354709227</c:v>
                </c:pt>
                <c:pt idx="15536">
                  <c:v>11.377851700467495</c:v>
                </c:pt>
                <c:pt idx="15537">
                  <c:v>11.378407046225764</c:v>
                </c:pt>
                <c:pt idx="15538">
                  <c:v>11.378962391984032</c:v>
                </c:pt>
                <c:pt idx="15539">
                  <c:v>11.379517737742301</c:v>
                </c:pt>
                <c:pt idx="15540">
                  <c:v>11.380073083500569</c:v>
                </c:pt>
                <c:pt idx="15541">
                  <c:v>11.380628429258838</c:v>
                </c:pt>
                <c:pt idx="15542">
                  <c:v>11.381183775017107</c:v>
                </c:pt>
                <c:pt idx="15543">
                  <c:v>11.381739120775375</c:v>
                </c:pt>
                <c:pt idx="15544">
                  <c:v>11.382294466533644</c:v>
                </c:pt>
                <c:pt idx="15545">
                  <c:v>11.382849812291912</c:v>
                </c:pt>
                <c:pt idx="15546">
                  <c:v>11.383405158050181</c:v>
                </c:pt>
                <c:pt idx="15547">
                  <c:v>11.383960503808449</c:v>
                </c:pt>
                <c:pt idx="15548">
                  <c:v>11.384515849566718</c:v>
                </c:pt>
                <c:pt idx="15549">
                  <c:v>11.385071195324986</c:v>
                </c:pt>
                <c:pt idx="15550">
                  <c:v>11.385626541083255</c:v>
                </c:pt>
                <c:pt idx="15551">
                  <c:v>11.386181886841523</c:v>
                </c:pt>
                <c:pt idx="15552">
                  <c:v>11.386737232599792</c:v>
                </c:pt>
                <c:pt idx="15553">
                  <c:v>11.387292578358061</c:v>
                </c:pt>
                <c:pt idx="15554">
                  <c:v>11.387847924116329</c:v>
                </c:pt>
                <c:pt idx="15555">
                  <c:v>11.388403269874598</c:v>
                </c:pt>
                <c:pt idx="15556">
                  <c:v>11.388958615632866</c:v>
                </c:pt>
                <c:pt idx="15557">
                  <c:v>11.389513961391135</c:v>
                </c:pt>
                <c:pt idx="15558">
                  <c:v>11.390069307149403</c:v>
                </c:pt>
                <c:pt idx="15559">
                  <c:v>11.390624652907672</c:v>
                </c:pt>
                <c:pt idx="15560">
                  <c:v>11.39117999866594</c:v>
                </c:pt>
                <c:pt idx="15561">
                  <c:v>11.391735344424209</c:v>
                </c:pt>
                <c:pt idx="15562">
                  <c:v>11.392290690182477</c:v>
                </c:pt>
                <c:pt idx="15563">
                  <c:v>11.392846035940746</c:v>
                </c:pt>
                <c:pt idx="15564">
                  <c:v>11.393401381699015</c:v>
                </c:pt>
                <c:pt idx="15565">
                  <c:v>11.393956727457283</c:v>
                </c:pt>
                <c:pt idx="15566">
                  <c:v>11.394512073215552</c:v>
                </c:pt>
                <c:pt idx="15567">
                  <c:v>11.39506741897382</c:v>
                </c:pt>
                <c:pt idx="15568">
                  <c:v>11.395622764732089</c:v>
                </c:pt>
                <c:pt idx="15569">
                  <c:v>11.396178110490357</c:v>
                </c:pt>
                <c:pt idx="15570">
                  <c:v>11.396733456248626</c:v>
                </c:pt>
                <c:pt idx="15571">
                  <c:v>11.397288802006894</c:v>
                </c:pt>
                <c:pt idx="15572">
                  <c:v>11.397844147765163</c:v>
                </c:pt>
                <c:pt idx="15573">
                  <c:v>11.398399493523431</c:v>
                </c:pt>
                <c:pt idx="15574">
                  <c:v>11.3989548392817</c:v>
                </c:pt>
                <c:pt idx="15575">
                  <c:v>11.399510185039968</c:v>
                </c:pt>
                <c:pt idx="15576">
                  <c:v>11.400065530798237</c:v>
                </c:pt>
                <c:pt idx="15577">
                  <c:v>11.400620876556506</c:v>
                </c:pt>
                <c:pt idx="15578">
                  <c:v>11.401176222314774</c:v>
                </c:pt>
                <c:pt idx="15579">
                  <c:v>11.401731568073043</c:v>
                </c:pt>
                <c:pt idx="15580">
                  <c:v>11.402286913831311</c:v>
                </c:pt>
                <c:pt idx="15581">
                  <c:v>11.40284225958958</c:v>
                </c:pt>
                <c:pt idx="15582">
                  <c:v>11.403397605347848</c:v>
                </c:pt>
                <c:pt idx="15583">
                  <c:v>11.403952951106117</c:v>
                </c:pt>
                <c:pt idx="15584">
                  <c:v>11.404508296864385</c:v>
                </c:pt>
                <c:pt idx="15585">
                  <c:v>11.405063642622654</c:v>
                </c:pt>
                <c:pt idx="15586">
                  <c:v>11.405618988380922</c:v>
                </c:pt>
                <c:pt idx="15587">
                  <c:v>11.406174334139191</c:v>
                </c:pt>
                <c:pt idx="15588">
                  <c:v>11.40672967989746</c:v>
                </c:pt>
                <c:pt idx="15589">
                  <c:v>11.407285025655728</c:v>
                </c:pt>
                <c:pt idx="15590">
                  <c:v>11.407840371413997</c:v>
                </c:pt>
                <c:pt idx="15591">
                  <c:v>11.408395717172265</c:v>
                </c:pt>
                <c:pt idx="15592">
                  <c:v>11.408951062930534</c:v>
                </c:pt>
                <c:pt idx="15593">
                  <c:v>11.409506408688802</c:v>
                </c:pt>
                <c:pt idx="15594">
                  <c:v>11.410061754447071</c:v>
                </c:pt>
                <c:pt idx="15595">
                  <c:v>11.410617100205339</c:v>
                </c:pt>
                <c:pt idx="15596">
                  <c:v>11.411172445963608</c:v>
                </c:pt>
                <c:pt idx="15597">
                  <c:v>11.411727791721876</c:v>
                </c:pt>
                <c:pt idx="15598">
                  <c:v>11.412283137480145</c:v>
                </c:pt>
                <c:pt idx="15599">
                  <c:v>11.412838483238414</c:v>
                </c:pt>
                <c:pt idx="15600">
                  <c:v>11.413393828996682</c:v>
                </c:pt>
                <c:pt idx="15601">
                  <c:v>11.413949174754951</c:v>
                </c:pt>
                <c:pt idx="15602">
                  <c:v>11.414504520513219</c:v>
                </c:pt>
                <c:pt idx="15603">
                  <c:v>11.415059866271488</c:v>
                </c:pt>
                <c:pt idx="15604">
                  <c:v>11.415615212029756</c:v>
                </c:pt>
                <c:pt idx="15605">
                  <c:v>11.416170557788025</c:v>
                </c:pt>
                <c:pt idx="15606">
                  <c:v>11.416725903546293</c:v>
                </c:pt>
                <c:pt idx="15607">
                  <c:v>11.417281249304562</c:v>
                </c:pt>
                <c:pt idx="15608">
                  <c:v>11.41783659506283</c:v>
                </c:pt>
                <c:pt idx="15609">
                  <c:v>11.418391940821099</c:v>
                </c:pt>
                <c:pt idx="15610">
                  <c:v>11.418947286579368</c:v>
                </c:pt>
                <c:pt idx="15611">
                  <c:v>11.419502632337636</c:v>
                </c:pt>
                <c:pt idx="15612">
                  <c:v>11.420057978095905</c:v>
                </c:pt>
                <c:pt idx="15613">
                  <c:v>11.420613323854173</c:v>
                </c:pt>
                <c:pt idx="15614">
                  <c:v>11.421168669612442</c:v>
                </c:pt>
                <c:pt idx="15615">
                  <c:v>11.42172401537071</c:v>
                </c:pt>
                <c:pt idx="15616">
                  <c:v>11.422279361128979</c:v>
                </c:pt>
                <c:pt idx="15617">
                  <c:v>11.422834706887247</c:v>
                </c:pt>
                <c:pt idx="15618">
                  <c:v>11.423390052645516</c:v>
                </c:pt>
                <c:pt idx="15619">
                  <c:v>11.423945398403784</c:v>
                </c:pt>
                <c:pt idx="15620">
                  <c:v>11.424500744162053</c:v>
                </c:pt>
                <c:pt idx="15621">
                  <c:v>11.425056089920322</c:v>
                </c:pt>
                <c:pt idx="15622">
                  <c:v>11.42561143567859</c:v>
                </c:pt>
                <c:pt idx="15623">
                  <c:v>11.426166781436859</c:v>
                </c:pt>
                <c:pt idx="15624">
                  <c:v>11.426722127195127</c:v>
                </c:pt>
                <c:pt idx="15625">
                  <c:v>11.427277472953396</c:v>
                </c:pt>
                <c:pt idx="15626">
                  <c:v>11.427832818711664</c:v>
                </c:pt>
                <c:pt idx="15627">
                  <c:v>11.428388164469933</c:v>
                </c:pt>
                <c:pt idx="15628">
                  <c:v>11.428943510228201</c:v>
                </c:pt>
                <c:pt idx="15629">
                  <c:v>11.42949885598647</c:v>
                </c:pt>
                <c:pt idx="15630">
                  <c:v>11.430054201744738</c:v>
                </c:pt>
                <c:pt idx="15631">
                  <c:v>11.430609547503007</c:v>
                </c:pt>
                <c:pt idx="15632">
                  <c:v>11.431164893261275</c:v>
                </c:pt>
                <c:pt idx="15633">
                  <c:v>11.431720239019544</c:v>
                </c:pt>
                <c:pt idx="15634">
                  <c:v>11.432275584777813</c:v>
                </c:pt>
                <c:pt idx="15635">
                  <c:v>11.432830930536081</c:v>
                </c:pt>
                <c:pt idx="15636">
                  <c:v>11.43338627629435</c:v>
                </c:pt>
                <c:pt idx="15637">
                  <c:v>11.433941622052618</c:v>
                </c:pt>
                <c:pt idx="15638">
                  <c:v>11.434496967810887</c:v>
                </c:pt>
                <c:pt idx="15639">
                  <c:v>11.435052313569155</c:v>
                </c:pt>
                <c:pt idx="15640">
                  <c:v>11.435607659327424</c:v>
                </c:pt>
                <c:pt idx="15641">
                  <c:v>11.436163005085692</c:v>
                </c:pt>
                <c:pt idx="15642">
                  <c:v>11.436718350843961</c:v>
                </c:pt>
                <c:pt idx="15643">
                  <c:v>11.437273696602229</c:v>
                </c:pt>
                <c:pt idx="15644">
                  <c:v>11.437829042360498</c:v>
                </c:pt>
                <c:pt idx="15645">
                  <c:v>11.438384388118767</c:v>
                </c:pt>
                <c:pt idx="15646">
                  <c:v>11.438939733877035</c:v>
                </c:pt>
                <c:pt idx="15647">
                  <c:v>11.439495079635304</c:v>
                </c:pt>
                <c:pt idx="15648">
                  <c:v>11.440050425393572</c:v>
                </c:pt>
                <c:pt idx="15649">
                  <c:v>11.440605771151841</c:v>
                </c:pt>
                <c:pt idx="15650">
                  <c:v>11.441161116910109</c:v>
                </c:pt>
                <c:pt idx="15651">
                  <c:v>11.441716462668378</c:v>
                </c:pt>
                <c:pt idx="15652">
                  <c:v>11.442271808426646</c:v>
                </c:pt>
                <c:pt idx="15653">
                  <c:v>11.442827154184915</c:v>
                </c:pt>
                <c:pt idx="15654">
                  <c:v>11.443382499943183</c:v>
                </c:pt>
                <c:pt idx="15655">
                  <c:v>11.443937845701452</c:v>
                </c:pt>
                <c:pt idx="15656">
                  <c:v>11.444493191459721</c:v>
                </c:pt>
                <c:pt idx="15657">
                  <c:v>11.445048537217989</c:v>
                </c:pt>
                <c:pt idx="15658">
                  <c:v>11.445603882976258</c:v>
                </c:pt>
                <c:pt idx="15659">
                  <c:v>11.446159228734526</c:v>
                </c:pt>
                <c:pt idx="15660">
                  <c:v>11.446714574492795</c:v>
                </c:pt>
                <c:pt idx="15661">
                  <c:v>11.447269920251063</c:v>
                </c:pt>
                <c:pt idx="15662">
                  <c:v>11.447825266009332</c:v>
                </c:pt>
                <c:pt idx="15663">
                  <c:v>11.4483806117676</c:v>
                </c:pt>
                <c:pt idx="15664">
                  <c:v>11.448935957525869</c:v>
                </c:pt>
                <c:pt idx="15665">
                  <c:v>11.449491303284137</c:v>
                </c:pt>
                <c:pt idx="15666">
                  <c:v>11.450046649042406</c:v>
                </c:pt>
                <c:pt idx="15667">
                  <c:v>11.450601994800675</c:v>
                </c:pt>
                <c:pt idx="15668">
                  <c:v>11.451157340558943</c:v>
                </c:pt>
                <c:pt idx="15669">
                  <c:v>11.451712686317212</c:v>
                </c:pt>
                <c:pt idx="15670">
                  <c:v>11.45226803207548</c:v>
                </c:pt>
                <c:pt idx="15671">
                  <c:v>11.452823377833749</c:v>
                </c:pt>
                <c:pt idx="15672">
                  <c:v>11.453378723592017</c:v>
                </c:pt>
                <c:pt idx="15673">
                  <c:v>11.453934069350286</c:v>
                </c:pt>
                <c:pt idx="15674">
                  <c:v>11.454489415108554</c:v>
                </c:pt>
                <c:pt idx="15675">
                  <c:v>11.455044760866823</c:v>
                </c:pt>
                <c:pt idx="15676">
                  <c:v>11.455600106625091</c:v>
                </c:pt>
                <c:pt idx="15677">
                  <c:v>11.45615545238336</c:v>
                </c:pt>
                <c:pt idx="15678">
                  <c:v>11.456710798141629</c:v>
                </c:pt>
                <c:pt idx="15679">
                  <c:v>11.457266143899897</c:v>
                </c:pt>
                <c:pt idx="15680">
                  <c:v>11.457821489658166</c:v>
                </c:pt>
                <c:pt idx="15681">
                  <c:v>11.458376835416434</c:v>
                </c:pt>
                <c:pt idx="15682">
                  <c:v>11.458932181174703</c:v>
                </c:pt>
                <c:pt idx="15683">
                  <c:v>11.459487526932971</c:v>
                </c:pt>
                <c:pt idx="15684">
                  <c:v>11.46004287269124</c:v>
                </c:pt>
                <c:pt idx="15685">
                  <c:v>11.460598218449508</c:v>
                </c:pt>
                <c:pt idx="15686">
                  <c:v>11.461153564207777</c:v>
                </c:pt>
                <c:pt idx="15687">
                  <c:v>11.461708909966045</c:v>
                </c:pt>
                <c:pt idx="15688">
                  <c:v>11.462264255724314</c:v>
                </c:pt>
                <c:pt idx="15689">
                  <c:v>11.462819601482582</c:v>
                </c:pt>
                <c:pt idx="15690">
                  <c:v>11.463374947240851</c:v>
                </c:pt>
                <c:pt idx="15691">
                  <c:v>11.46393029299912</c:v>
                </c:pt>
                <c:pt idx="15692">
                  <c:v>11.464485638757388</c:v>
                </c:pt>
                <c:pt idx="15693">
                  <c:v>11.465040984515657</c:v>
                </c:pt>
                <c:pt idx="15694">
                  <c:v>11.465596330273925</c:v>
                </c:pt>
                <c:pt idx="15695">
                  <c:v>11.466151676032194</c:v>
                </c:pt>
                <c:pt idx="15696">
                  <c:v>11.466707021790462</c:v>
                </c:pt>
                <c:pt idx="15697">
                  <c:v>11.467262367548731</c:v>
                </c:pt>
                <c:pt idx="15698">
                  <c:v>11.467817713306999</c:v>
                </c:pt>
                <c:pt idx="15699">
                  <c:v>11.468373059065268</c:v>
                </c:pt>
                <c:pt idx="15700">
                  <c:v>11.468928404823536</c:v>
                </c:pt>
                <c:pt idx="15701">
                  <c:v>11.469483750581805</c:v>
                </c:pt>
                <c:pt idx="15702">
                  <c:v>11.470039096340074</c:v>
                </c:pt>
                <c:pt idx="15703">
                  <c:v>11.470594442098342</c:v>
                </c:pt>
                <c:pt idx="15704">
                  <c:v>11.471149787856611</c:v>
                </c:pt>
                <c:pt idx="15705">
                  <c:v>11.471705133614879</c:v>
                </c:pt>
                <c:pt idx="15706">
                  <c:v>11.472260479373148</c:v>
                </c:pt>
                <c:pt idx="15707">
                  <c:v>11.472815825131416</c:v>
                </c:pt>
                <c:pt idx="15708">
                  <c:v>11.473371170889685</c:v>
                </c:pt>
                <c:pt idx="15709">
                  <c:v>11.473926516647953</c:v>
                </c:pt>
                <c:pt idx="15710">
                  <c:v>11.474481862406222</c:v>
                </c:pt>
                <c:pt idx="15711">
                  <c:v>11.47503720816449</c:v>
                </c:pt>
                <c:pt idx="15712">
                  <c:v>11.475592553922759</c:v>
                </c:pt>
                <c:pt idx="15713">
                  <c:v>11.476147899681028</c:v>
                </c:pt>
                <c:pt idx="15714">
                  <c:v>11.476703245439296</c:v>
                </c:pt>
                <c:pt idx="15715">
                  <c:v>11.477258591197565</c:v>
                </c:pt>
                <c:pt idx="15716">
                  <c:v>11.477813936955833</c:v>
                </c:pt>
                <c:pt idx="15717">
                  <c:v>11.478369282714102</c:v>
                </c:pt>
                <c:pt idx="15718">
                  <c:v>11.47892462847237</c:v>
                </c:pt>
                <c:pt idx="15719">
                  <c:v>11.479479974230639</c:v>
                </c:pt>
                <c:pt idx="15720">
                  <c:v>11.480035319988907</c:v>
                </c:pt>
                <c:pt idx="15721">
                  <c:v>11.480590665747176</c:v>
                </c:pt>
                <c:pt idx="15722">
                  <c:v>11.481146011505444</c:v>
                </c:pt>
                <c:pt idx="15723">
                  <c:v>11.481701357263713</c:v>
                </c:pt>
                <c:pt idx="15724">
                  <c:v>11.482256703021982</c:v>
                </c:pt>
                <c:pt idx="15725">
                  <c:v>11.48281204878025</c:v>
                </c:pt>
                <c:pt idx="15726">
                  <c:v>11.483367394538519</c:v>
                </c:pt>
                <c:pt idx="15727">
                  <c:v>11.483922740296787</c:v>
                </c:pt>
                <c:pt idx="15728">
                  <c:v>11.484478086055056</c:v>
                </c:pt>
                <c:pt idx="15729">
                  <c:v>11.485033431813324</c:v>
                </c:pt>
                <c:pt idx="15730">
                  <c:v>11.485588777571593</c:v>
                </c:pt>
                <c:pt idx="15731">
                  <c:v>11.486144123329861</c:v>
                </c:pt>
                <c:pt idx="15732">
                  <c:v>11.48669946908813</c:v>
                </c:pt>
                <c:pt idx="15733">
                  <c:v>11.487254814846398</c:v>
                </c:pt>
                <c:pt idx="15734">
                  <c:v>11.487810160604667</c:v>
                </c:pt>
                <c:pt idx="15735">
                  <c:v>11.488365506362936</c:v>
                </c:pt>
                <c:pt idx="15736">
                  <c:v>11.488920852121204</c:v>
                </c:pt>
                <c:pt idx="15737">
                  <c:v>11.489476197879473</c:v>
                </c:pt>
                <c:pt idx="15738">
                  <c:v>11.490031543637741</c:v>
                </c:pt>
                <c:pt idx="15739">
                  <c:v>11.49058688939601</c:v>
                </c:pt>
                <c:pt idx="15740">
                  <c:v>11.491142235154278</c:v>
                </c:pt>
                <c:pt idx="15741">
                  <c:v>11.491697580912547</c:v>
                </c:pt>
                <c:pt idx="15742">
                  <c:v>11.492252926670815</c:v>
                </c:pt>
                <c:pt idx="15743">
                  <c:v>11.492808272429084</c:v>
                </c:pt>
                <c:pt idx="15744">
                  <c:v>11.493363618187352</c:v>
                </c:pt>
                <c:pt idx="15745">
                  <c:v>11.493918963945621</c:v>
                </c:pt>
                <c:pt idx="15746">
                  <c:v>11.49447430970389</c:v>
                </c:pt>
                <c:pt idx="15747">
                  <c:v>11.495029655462158</c:v>
                </c:pt>
                <c:pt idx="15748">
                  <c:v>11.495585001220427</c:v>
                </c:pt>
                <c:pt idx="15749">
                  <c:v>11.496140346978695</c:v>
                </c:pt>
                <c:pt idx="15750">
                  <c:v>11.496695692736964</c:v>
                </c:pt>
                <c:pt idx="15751">
                  <c:v>11.497251038495232</c:v>
                </c:pt>
                <c:pt idx="15752">
                  <c:v>11.497806384253501</c:v>
                </c:pt>
                <c:pt idx="15753">
                  <c:v>11.498361730011769</c:v>
                </c:pt>
                <c:pt idx="15754">
                  <c:v>11.498917075770038</c:v>
                </c:pt>
                <c:pt idx="15755">
                  <c:v>11.499472421528306</c:v>
                </c:pt>
                <c:pt idx="15756">
                  <c:v>11.500027767286575</c:v>
                </c:pt>
                <c:pt idx="15757">
                  <c:v>11.500583113044843</c:v>
                </c:pt>
                <c:pt idx="15758">
                  <c:v>11.501138458803112</c:v>
                </c:pt>
                <c:pt idx="15759">
                  <c:v>11.501693804561381</c:v>
                </c:pt>
                <c:pt idx="15760">
                  <c:v>11.502249150319649</c:v>
                </c:pt>
                <c:pt idx="15761">
                  <c:v>11.502804496077918</c:v>
                </c:pt>
                <c:pt idx="15762">
                  <c:v>11.503359841836186</c:v>
                </c:pt>
                <c:pt idx="15763">
                  <c:v>11.503915187594455</c:v>
                </c:pt>
                <c:pt idx="15764">
                  <c:v>11.504470533352723</c:v>
                </c:pt>
                <c:pt idx="15765">
                  <c:v>11.505025879110992</c:v>
                </c:pt>
                <c:pt idx="15766">
                  <c:v>11.50558122486926</c:v>
                </c:pt>
                <c:pt idx="15767">
                  <c:v>11.506136570627529</c:v>
                </c:pt>
                <c:pt idx="15768">
                  <c:v>11.506691916385797</c:v>
                </c:pt>
                <c:pt idx="15769">
                  <c:v>11.507247262144066</c:v>
                </c:pt>
                <c:pt idx="15770">
                  <c:v>11.507802607902335</c:v>
                </c:pt>
                <c:pt idx="15771">
                  <c:v>11.508357953660603</c:v>
                </c:pt>
                <c:pt idx="15772">
                  <c:v>11.508913299418872</c:v>
                </c:pt>
                <c:pt idx="15773">
                  <c:v>11.50946864517714</c:v>
                </c:pt>
                <c:pt idx="15774">
                  <c:v>11.510023990935409</c:v>
                </c:pt>
                <c:pt idx="15775">
                  <c:v>11.510579336693677</c:v>
                </c:pt>
                <c:pt idx="15776">
                  <c:v>11.511134682451946</c:v>
                </c:pt>
                <c:pt idx="15777">
                  <c:v>11.511690028210214</c:v>
                </c:pt>
                <c:pt idx="15778">
                  <c:v>11.512245373968483</c:v>
                </c:pt>
                <c:pt idx="15779">
                  <c:v>11.512800719726751</c:v>
                </c:pt>
                <c:pt idx="15780">
                  <c:v>11.51335606548502</c:v>
                </c:pt>
                <c:pt idx="15781">
                  <c:v>11.513911411243289</c:v>
                </c:pt>
                <c:pt idx="15782">
                  <c:v>11.514466757001557</c:v>
                </c:pt>
                <c:pt idx="15783">
                  <c:v>11.515022102759826</c:v>
                </c:pt>
                <c:pt idx="15784">
                  <c:v>11.515577448518094</c:v>
                </c:pt>
                <c:pt idx="15785">
                  <c:v>11.516132794276363</c:v>
                </c:pt>
                <c:pt idx="15786">
                  <c:v>11.516688140034631</c:v>
                </c:pt>
                <c:pt idx="15787">
                  <c:v>11.5172434857929</c:v>
                </c:pt>
                <c:pt idx="15788">
                  <c:v>11.517798831551168</c:v>
                </c:pt>
                <c:pt idx="15789">
                  <c:v>11.518354177309437</c:v>
                </c:pt>
                <c:pt idx="15790">
                  <c:v>11.518909523067705</c:v>
                </c:pt>
                <c:pt idx="15791">
                  <c:v>11.519464868825974</c:v>
                </c:pt>
                <c:pt idx="15792">
                  <c:v>11.520020214584243</c:v>
                </c:pt>
                <c:pt idx="15793">
                  <c:v>11.520575560342511</c:v>
                </c:pt>
                <c:pt idx="15794">
                  <c:v>11.52113090610078</c:v>
                </c:pt>
                <c:pt idx="15795">
                  <c:v>11.521686251859048</c:v>
                </c:pt>
                <c:pt idx="15796">
                  <c:v>11.522241597617317</c:v>
                </c:pt>
                <c:pt idx="15797">
                  <c:v>11.522796943375585</c:v>
                </c:pt>
                <c:pt idx="15798">
                  <c:v>11.523352289133854</c:v>
                </c:pt>
                <c:pt idx="15799">
                  <c:v>11.523907634892122</c:v>
                </c:pt>
                <c:pt idx="15800">
                  <c:v>11.524462980650391</c:v>
                </c:pt>
                <c:pt idx="15801">
                  <c:v>11.525018326408659</c:v>
                </c:pt>
                <c:pt idx="15802">
                  <c:v>11.525573672166928</c:v>
                </c:pt>
                <c:pt idx="15803">
                  <c:v>11.526129017925197</c:v>
                </c:pt>
                <c:pt idx="15804">
                  <c:v>11.526684363683465</c:v>
                </c:pt>
                <c:pt idx="15805">
                  <c:v>11.527239709441734</c:v>
                </c:pt>
                <c:pt idx="15806">
                  <c:v>11.527795055200002</c:v>
                </c:pt>
                <c:pt idx="15807">
                  <c:v>11.528350400958271</c:v>
                </c:pt>
                <c:pt idx="15808">
                  <c:v>11.528905746716539</c:v>
                </c:pt>
                <c:pt idx="15809">
                  <c:v>11.529461092474808</c:v>
                </c:pt>
                <c:pt idx="15810">
                  <c:v>11.530016438233076</c:v>
                </c:pt>
                <c:pt idx="15811">
                  <c:v>11.530571783991345</c:v>
                </c:pt>
                <c:pt idx="15812">
                  <c:v>11.531127129749613</c:v>
                </c:pt>
                <c:pt idx="15813">
                  <c:v>11.531682475507882</c:v>
                </c:pt>
                <c:pt idx="15814">
                  <c:v>11.53223782126615</c:v>
                </c:pt>
                <c:pt idx="15815">
                  <c:v>11.532793167024419</c:v>
                </c:pt>
                <c:pt idx="15816">
                  <c:v>11.533348512782688</c:v>
                </c:pt>
                <c:pt idx="15817">
                  <c:v>11.533903858540956</c:v>
                </c:pt>
                <c:pt idx="15818">
                  <c:v>11.534459204299225</c:v>
                </c:pt>
                <c:pt idx="15819">
                  <c:v>11.535014550057493</c:v>
                </c:pt>
                <c:pt idx="15820">
                  <c:v>11.535569895815762</c:v>
                </c:pt>
                <c:pt idx="15821">
                  <c:v>11.53612524157403</c:v>
                </c:pt>
                <c:pt idx="15822">
                  <c:v>11.536680587332299</c:v>
                </c:pt>
                <c:pt idx="15823">
                  <c:v>11.537235933090567</c:v>
                </c:pt>
                <c:pt idx="15824">
                  <c:v>11.537791278848836</c:v>
                </c:pt>
                <c:pt idx="15825">
                  <c:v>11.538346624607104</c:v>
                </c:pt>
                <c:pt idx="15826">
                  <c:v>11.538901970365373</c:v>
                </c:pt>
                <c:pt idx="15827">
                  <c:v>11.539457316123642</c:v>
                </c:pt>
                <c:pt idx="15828">
                  <c:v>11.54001266188191</c:v>
                </c:pt>
                <c:pt idx="15829">
                  <c:v>11.540568007640179</c:v>
                </c:pt>
                <c:pt idx="15830">
                  <c:v>11.541123353398447</c:v>
                </c:pt>
                <c:pt idx="15831">
                  <c:v>11.541678699156716</c:v>
                </c:pt>
                <c:pt idx="15832">
                  <c:v>11.542234044914984</c:v>
                </c:pt>
                <c:pt idx="15833">
                  <c:v>11.542789390673253</c:v>
                </c:pt>
                <c:pt idx="15834">
                  <c:v>11.543344736431521</c:v>
                </c:pt>
                <c:pt idx="15835">
                  <c:v>11.54390008218979</c:v>
                </c:pt>
                <c:pt idx="15836">
                  <c:v>11.544455427948058</c:v>
                </c:pt>
                <c:pt idx="15837">
                  <c:v>11.545010773706327</c:v>
                </c:pt>
                <c:pt idx="15838">
                  <c:v>11.545566119464596</c:v>
                </c:pt>
                <c:pt idx="15839">
                  <c:v>11.546121465222864</c:v>
                </c:pt>
                <c:pt idx="15840">
                  <c:v>11.546676810981133</c:v>
                </c:pt>
                <c:pt idx="15841">
                  <c:v>11.547232156739401</c:v>
                </c:pt>
                <c:pt idx="15842">
                  <c:v>11.54778750249767</c:v>
                </c:pt>
                <c:pt idx="15843">
                  <c:v>11.548342848255938</c:v>
                </c:pt>
                <c:pt idx="15844">
                  <c:v>11.548898194014207</c:v>
                </c:pt>
                <c:pt idx="15845">
                  <c:v>11.549453539772475</c:v>
                </c:pt>
                <c:pt idx="15846">
                  <c:v>11.550008885530744</c:v>
                </c:pt>
                <c:pt idx="15847">
                  <c:v>11.550564231289012</c:v>
                </c:pt>
                <c:pt idx="15848">
                  <c:v>11.551119577047281</c:v>
                </c:pt>
                <c:pt idx="15849">
                  <c:v>11.55167492280555</c:v>
                </c:pt>
                <c:pt idx="15850">
                  <c:v>11.552230268563818</c:v>
                </c:pt>
                <c:pt idx="15851">
                  <c:v>11.552785614322087</c:v>
                </c:pt>
                <c:pt idx="15852">
                  <c:v>11.553340960080355</c:v>
                </c:pt>
                <c:pt idx="15853">
                  <c:v>11.553896305838624</c:v>
                </c:pt>
                <c:pt idx="15854">
                  <c:v>11.554451651596892</c:v>
                </c:pt>
                <c:pt idx="15855">
                  <c:v>11.555006997355161</c:v>
                </c:pt>
                <c:pt idx="15856">
                  <c:v>11.555562343113429</c:v>
                </c:pt>
                <c:pt idx="15857">
                  <c:v>11.556117688871698</c:v>
                </c:pt>
                <c:pt idx="15858">
                  <c:v>11.556673034629966</c:v>
                </c:pt>
                <c:pt idx="15859">
                  <c:v>11.557228380388235</c:v>
                </c:pt>
                <c:pt idx="15860">
                  <c:v>11.557783726146504</c:v>
                </c:pt>
                <c:pt idx="15861">
                  <c:v>11.558339071904772</c:v>
                </c:pt>
                <c:pt idx="15862">
                  <c:v>11.558894417663041</c:v>
                </c:pt>
                <c:pt idx="15863">
                  <c:v>11.559449763421309</c:v>
                </c:pt>
                <c:pt idx="15864">
                  <c:v>11.560005109179578</c:v>
                </c:pt>
                <c:pt idx="15865">
                  <c:v>11.560560454937846</c:v>
                </c:pt>
                <c:pt idx="15866">
                  <c:v>11.561115800696115</c:v>
                </c:pt>
                <c:pt idx="15867">
                  <c:v>11.561671146454383</c:v>
                </c:pt>
                <c:pt idx="15868">
                  <c:v>11.562226492212652</c:v>
                </c:pt>
                <c:pt idx="15869">
                  <c:v>11.56278183797092</c:v>
                </c:pt>
                <c:pt idx="15870">
                  <c:v>11.563337183729189</c:v>
                </c:pt>
                <c:pt idx="15871">
                  <c:v>11.563892529487457</c:v>
                </c:pt>
                <c:pt idx="15872">
                  <c:v>11.564447875245726</c:v>
                </c:pt>
                <c:pt idx="15873">
                  <c:v>11.565003221003995</c:v>
                </c:pt>
                <c:pt idx="15874">
                  <c:v>11.565558566762263</c:v>
                </c:pt>
                <c:pt idx="15875">
                  <c:v>11.566113912520532</c:v>
                </c:pt>
                <c:pt idx="15876">
                  <c:v>11.5666692582788</c:v>
                </c:pt>
                <c:pt idx="15877">
                  <c:v>11.567224604037069</c:v>
                </c:pt>
                <c:pt idx="15878">
                  <c:v>11.567779949795337</c:v>
                </c:pt>
                <c:pt idx="15879">
                  <c:v>11.568335295553606</c:v>
                </c:pt>
                <c:pt idx="15880">
                  <c:v>11.568890641311874</c:v>
                </c:pt>
                <c:pt idx="15881">
                  <c:v>11.569445987070143</c:v>
                </c:pt>
                <c:pt idx="15882">
                  <c:v>11.570001332828411</c:v>
                </c:pt>
                <c:pt idx="15883">
                  <c:v>11.57055667858668</c:v>
                </c:pt>
                <c:pt idx="15884">
                  <c:v>11.571112024344949</c:v>
                </c:pt>
                <c:pt idx="15885">
                  <c:v>11.571667370103217</c:v>
                </c:pt>
                <c:pt idx="15886">
                  <c:v>11.572222715861486</c:v>
                </c:pt>
                <c:pt idx="15887">
                  <c:v>11.572778061619754</c:v>
                </c:pt>
                <c:pt idx="15888">
                  <c:v>11.573333407378023</c:v>
                </c:pt>
                <c:pt idx="15889">
                  <c:v>11.573888753136291</c:v>
                </c:pt>
                <c:pt idx="15890">
                  <c:v>11.57444409889456</c:v>
                </c:pt>
                <c:pt idx="15891">
                  <c:v>11.574999444652828</c:v>
                </c:pt>
                <c:pt idx="15892">
                  <c:v>11.575554790411097</c:v>
                </c:pt>
                <c:pt idx="15893">
                  <c:v>11.576110136169365</c:v>
                </c:pt>
                <c:pt idx="15894">
                  <c:v>11.576665481927634</c:v>
                </c:pt>
                <c:pt idx="15895">
                  <c:v>11.577220827685903</c:v>
                </c:pt>
                <c:pt idx="15896">
                  <c:v>11.577776173444171</c:v>
                </c:pt>
                <c:pt idx="15897">
                  <c:v>11.57833151920244</c:v>
                </c:pt>
                <c:pt idx="15898">
                  <c:v>11.578886864960708</c:v>
                </c:pt>
                <c:pt idx="15899">
                  <c:v>11.579442210718977</c:v>
                </c:pt>
                <c:pt idx="15900">
                  <c:v>11.579997556477245</c:v>
                </c:pt>
                <c:pt idx="15901">
                  <c:v>11.580552902235514</c:v>
                </c:pt>
                <c:pt idx="15902">
                  <c:v>11.581108247993782</c:v>
                </c:pt>
                <c:pt idx="15903">
                  <c:v>11.581663593752051</c:v>
                </c:pt>
                <c:pt idx="15904">
                  <c:v>11.582218939510319</c:v>
                </c:pt>
                <c:pt idx="15905">
                  <c:v>11.582774285268588</c:v>
                </c:pt>
                <c:pt idx="15906">
                  <c:v>11.583329631026857</c:v>
                </c:pt>
                <c:pt idx="15907">
                  <c:v>11.583884976785125</c:v>
                </c:pt>
                <c:pt idx="15908">
                  <c:v>11.584440322543394</c:v>
                </c:pt>
                <c:pt idx="15909">
                  <c:v>11.584995668301662</c:v>
                </c:pt>
                <c:pt idx="15910">
                  <c:v>11.585551014059931</c:v>
                </c:pt>
                <c:pt idx="15911">
                  <c:v>11.586106359818199</c:v>
                </c:pt>
                <c:pt idx="15912">
                  <c:v>11.586661705576468</c:v>
                </c:pt>
                <c:pt idx="15913">
                  <c:v>11.587217051334736</c:v>
                </c:pt>
                <c:pt idx="15914">
                  <c:v>11.587772397093005</c:v>
                </c:pt>
                <c:pt idx="15915">
                  <c:v>11.588327742851273</c:v>
                </c:pt>
                <c:pt idx="15916">
                  <c:v>11.588883088609542</c:v>
                </c:pt>
                <c:pt idx="15917">
                  <c:v>11.589438434367811</c:v>
                </c:pt>
                <c:pt idx="15918">
                  <c:v>11.589993780126079</c:v>
                </c:pt>
                <c:pt idx="15919">
                  <c:v>11.590549125884348</c:v>
                </c:pt>
                <c:pt idx="15920">
                  <c:v>11.591104471642616</c:v>
                </c:pt>
                <c:pt idx="15921">
                  <c:v>11.591659817400885</c:v>
                </c:pt>
                <c:pt idx="15922">
                  <c:v>11.592215163159153</c:v>
                </c:pt>
                <c:pt idx="15923">
                  <c:v>11.592770508917422</c:v>
                </c:pt>
                <c:pt idx="15924">
                  <c:v>11.59332585467569</c:v>
                </c:pt>
                <c:pt idx="15925">
                  <c:v>11.593881200433959</c:v>
                </c:pt>
                <c:pt idx="15926">
                  <c:v>11.594436546192227</c:v>
                </c:pt>
                <c:pt idx="15927">
                  <c:v>11.594991891950496</c:v>
                </c:pt>
                <c:pt idx="15928">
                  <c:v>11.595547237708764</c:v>
                </c:pt>
                <c:pt idx="15929">
                  <c:v>11.596102583467033</c:v>
                </c:pt>
                <c:pt idx="15930">
                  <c:v>11.596657929225302</c:v>
                </c:pt>
                <c:pt idx="15931">
                  <c:v>11.59721327498357</c:v>
                </c:pt>
                <c:pt idx="15932">
                  <c:v>11.597768620741839</c:v>
                </c:pt>
                <c:pt idx="15933">
                  <c:v>11.598323966500107</c:v>
                </c:pt>
                <c:pt idx="15934">
                  <c:v>11.598879312258376</c:v>
                </c:pt>
                <c:pt idx="15935">
                  <c:v>11.599434658016644</c:v>
                </c:pt>
                <c:pt idx="15936">
                  <c:v>11.599990003774913</c:v>
                </c:pt>
                <c:pt idx="15937">
                  <c:v>11.600545349533181</c:v>
                </c:pt>
                <c:pt idx="15938">
                  <c:v>11.60110069529145</c:v>
                </c:pt>
                <c:pt idx="15939">
                  <c:v>11.601656041049718</c:v>
                </c:pt>
                <c:pt idx="15940">
                  <c:v>11.602211386807987</c:v>
                </c:pt>
                <c:pt idx="15941">
                  <c:v>11.602766732566256</c:v>
                </c:pt>
                <c:pt idx="15942">
                  <c:v>11.603322078324524</c:v>
                </c:pt>
                <c:pt idx="15943">
                  <c:v>11.603877424082793</c:v>
                </c:pt>
                <c:pt idx="15944">
                  <c:v>11.604432769841061</c:v>
                </c:pt>
                <c:pt idx="15945">
                  <c:v>11.60498811559933</c:v>
                </c:pt>
                <c:pt idx="15946">
                  <c:v>11.605543461357598</c:v>
                </c:pt>
                <c:pt idx="15947">
                  <c:v>11.606098807115867</c:v>
                </c:pt>
                <c:pt idx="15948">
                  <c:v>11.606654152874135</c:v>
                </c:pt>
                <c:pt idx="15949">
                  <c:v>11.607209498632404</c:v>
                </c:pt>
                <c:pt idx="15950">
                  <c:v>11.607764844390672</c:v>
                </c:pt>
                <c:pt idx="15951">
                  <c:v>11.608320190148941</c:v>
                </c:pt>
                <c:pt idx="15952">
                  <c:v>11.60887553590721</c:v>
                </c:pt>
                <c:pt idx="15953">
                  <c:v>11.609430881665478</c:v>
                </c:pt>
                <c:pt idx="15954">
                  <c:v>11.609986227423747</c:v>
                </c:pt>
                <c:pt idx="15955">
                  <c:v>11.610541573182015</c:v>
                </c:pt>
                <c:pt idx="15956">
                  <c:v>11.611096918940284</c:v>
                </c:pt>
                <c:pt idx="15957">
                  <c:v>11.611652264698552</c:v>
                </c:pt>
                <c:pt idx="15958">
                  <c:v>11.612207610456821</c:v>
                </c:pt>
                <c:pt idx="15959">
                  <c:v>11.612762956215089</c:v>
                </c:pt>
                <c:pt idx="15960">
                  <c:v>11.613318301973358</c:v>
                </c:pt>
                <c:pt idx="15961">
                  <c:v>11.613873647731626</c:v>
                </c:pt>
                <c:pt idx="15962">
                  <c:v>11.614428993489895</c:v>
                </c:pt>
                <c:pt idx="15963">
                  <c:v>11.614984339248164</c:v>
                </c:pt>
                <c:pt idx="15964">
                  <c:v>11.615539685006432</c:v>
                </c:pt>
                <c:pt idx="15965">
                  <c:v>11.616095030764701</c:v>
                </c:pt>
                <c:pt idx="15966">
                  <c:v>11.616650376522969</c:v>
                </c:pt>
                <c:pt idx="15967">
                  <c:v>11.617205722281238</c:v>
                </c:pt>
                <c:pt idx="15968">
                  <c:v>11.617761068039506</c:v>
                </c:pt>
                <c:pt idx="15969">
                  <c:v>11.618316413797775</c:v>
                </c:pt>
                <c:pt idx="15970">
                  <c:v>11.618871759556043</c:v>
                </c:pt>
                <c:pt idx="15971">
                  <c:v>11.619427105314312</c:v>
                </c:pt>
                <c:pt idx="15972">
                  <c:v>11.61998245107258</c:v>
                </c:pt>
                <c:pt idx="15973">
                  <c:v>11.620537796830849</c:v>
                </c:pt>
                <c:pt idx="15974">
                  <c:v>11.621093142589118</c:v>
                </c:pt>
                <c:pt idx="15975">
                  <c:v>11.621648488347386</c:v>
                </c:pt>
                <c:pt idx="15976">
                  <c:v>11.622203834105655</c:v>
                </c:pt>
                <c:pt idx="15977">
                  <c:v>11.622759179863923</c:v>
                </c:pt>
                <c:pt idx="15978">
                  <c:v>11.623314525622192</c:v>
                </c:pt>
                <c:pt idx="15979">
                  <c:v>11.62386987138046</c:v>
                </c:pt>
                <c:pt idx="15980">
                  <c:v>11.624425217138729</c:v>
                </c:pt>
                <c:pt idx="15981">
                  <c:v>11.624980562896997</c:v>
                </c:pt>
                <c:pt idx="15982">
                  <c:v>11.625535908655266</c:v>
                </c:pt>
                <c:pt idx="15983">
                  <c:v>11.626091254413534</c:v>
                </c:pt>
                <c:pt idx="15984">
                  <c:v>11.626646600171803</c:v>
                </c:pt>
                <c:pt idx="15985">
                  <c:v>11.627201945930072</c:v>
                </c:pt>
                <c:pt idx="15986">
                  <c:v>11.62775729168834</c:v>
                </c:pt>
                <c:pt idx="15987">
                  <c:v>11.628312637446609</c:v>
                </c:pt>
                <c:pt idx="15988">
                  <c:v>11.628867983204877</c:v>
                </c:pt>
                <c:pt idx="15989">
                  <c:v>11.629423328963146</c:v>
                </c:pt>
                <c:pt idx="15990">
                  <c:v>11.629978674721414</c:v>
                </c:pt>
                <c:pt idx="15991">
                  <c:v>11.630534020479683</c:v>
                </c:pt>
                <c:pt idx="15992">
                  <c:v>11.631089366237951</c:v>
                </c:pt>
                <c:pt idx="15993">
                  <c:v>11.63164471199622</c:v>
                </c:pt>
                <c:pt idx="15994">
                  <c:v>11.632200057754488</c:v>
                </c:pt>
                <c:pt idx="15995">
                  <c:v>11.632755403512757</c:v>
                </c:pt>
                <c:pt idx="15996">
                  <c:v>11.633310749271025</c:v>
                </c:pt>
                <c:pt idx="15997">
                  <c:v>11.633866095029294</c:v>
                </c:pt>
                <c:pt idx="15998">
                  <c:v>11.634421440787563</c:v>
                </c:pt>
                <c:pt idx="15999">
                  <c:v>11.634976786545831</c:v>
                </c:pt>
                <c:pt idx="16000">
                  <c:v>11.6355321323041</c:v>
                </c:pt>
                <c:pt idx="16001">
                  <c:v>11.636087478062368</c:v>
                </c:pt>
                <c:pt idx="16002">
                  <c:v>11.636642823820637</c:v>
                </c:pt>
                <c:pt idx="16003">
                  <c:v>11.637198169578905</c:v>
                </c:pt>
                <c:pt idx="16004">
                  <c:v>11.637753515337174</c:v>
                </c:pt>
                <c:pt idx="16005">
                  <c:v>11.638308861095442</c:v>
                </c:pt>
                <c:pt idx="16006">
                  <c:v>11.638864206853711</c:v>
                </c:pt>
                <c:pt idx="16007">
                  <c:v>11.639419552611979</c:v>
                </c:pt>
                <c:pt idx="16008">
                  <c:v>11.639974898370248</c:v>
                </c:pt>
                <c:pt idx="16009">
                  <c:v>11.640530244128517</c:v>
                </c:pt>
                <c:pt idx="16010">
                  <c:v>11.641085589886785</c:v>
                </c:pt>
                <c:pt idx="16011">
                  <c:v>11.641640935645054</c:v>
                </c:pt>
                <c:pt idx="16012">
                  <c:v>11.642196281403322</c:v>
                </c:pt>
                <c:pt idx="16013">
                  <c:v>11.642751627161591</c:v>
                </c:pt>
                <c:pt idx="16014">
                  <c:v>11.643306972919859</c:v>
                </c:pt>
                <c:pt idx="16015">
                  <c:v>11.643862318678128</c:v>
                </c:pt>
                <c:pt idx="16016">
                  <c:v>11.644417664436396</c:v>
                </c:pt>
                <c:pt idx="16017">
                  <c:v>11.644973010194665</c:v>
                </c:pt>
                <c:pt idx="16018">
                  <c:v>11.645528355952933</c:v>
                </c:pt>
                <c:pt idx="16019">
                  <c:v>11.646083701711202</c:v>
                </c:pt>
                <c:pt idx="16020">
                  <c:v>11.646639047469471</c:v>
                </c:pt>
                <c:pt idx="16021">
                  <c:v>11.647194393227739</c:v>
                </c:pt>
                <c:pt idx="16022">
                  <c:v>11.647749738986008</c:v>
                </c:pt>
                <c:pt idx="16023">
                  <c:v>11.648305084744276</c:v>
                </c:pt>
                <c:pt idx="16024">
                  <c:v>11.648860430502545</c:v>
                </c:pt>
                <c:pt idx="16025">
                  <c:v>11.649415776260813</c:v>
                </c:pt>
                <c:pt idx="16026">
                  <c:v>11.649971122019082</c:v>
                </c:pt>
                <c:pt idx="16027">
                  <c:v>11.65052646777735</c:v>
                </c:pt>
                <c:pt idx="16028">
                  <c:v>11.651081813535619</c:v>
                </c:pt>
                <c:pt idx="16029">
                  <c:v>11.651637159293887</c:v>
                </c:pt>
                <c:pt idx="16030">
                  <c:v>11.652192505052156</c:v>
                </c:pt>
                <c:pt idx="16031">
                  <c:v>11.652747850810425</c:v>
                </c:pt>
                <c:pt idx="16032">
                  <c:v>11.653303196568693</c:v>
                </c:pt>
                <c:pt idx="16033">
                  <c:v>11.653858542326962</c:v>
                </c:pt>
                <c:pt idx="16034">
                  <c:v>11.65441388808523</c:v>
                </c:pt>
                <c:pt idx="16035">
                  <c:v>11.654969233843499</c:v>
                </c:pt>
                <c:pt idx="16036">
                  <c:v>11.655524579601767</c:v>
                </c:pt>
                <c:pt idx="16037">
                  <c:v>11.656079925360036</c:v>
                </c:pt>
                <c:pt idx="16038">
                  <c:v>11.656635271118304</c:v>
                </c:pt>
                <c:pt idx="16039">
                  <c:v>11.657190616876573</c:v>
                </c:pt>
                <c:pt idx="16040">
                  <c:v>11.657745962634841</c:v>
                </c:pt>
                <c:pt idx="16041">
                  <c:v>11.65830130839311</c:v>
                </c:pt>
                <c:pt idx="16042">
                  <c:v>11.658856654151379</c:v>
                </c:pt>
                <c:pt idx="16043">
                  <c:v>11.659411999909647</c:v>
                </c:pt>
                <c:pt idx="16044">
                  <c:v>11.659967345667916</c:v>
                </c:pt>
                <c:pt idx="16045">
                  <c:v>11.660522691426184</c:v>
                </c:pt>
                <c:pt idx="16046">
                  <c:v>11.661078037184453</c:v>
                </c:pt>
                <c:pt idx="16047">
                  <c:v>11.661633382942721</c:v>
                </c:pt>
                <c:pt idx="16048">
                  <c:v>11.66218872870099</c:v>
                </c:pt>
                <c:pt idx="16049">
                  <c:v>11.662744074459258</c:v>
                </c:pt>
                <c:pt idx="16050">
                  <c:v>11.663299420217527</c:v>
                </c:pt>
                <c:pt idx="16051">
                  <c:v>11.663854765975795</c:v>
                </c:pt>
                <c:pt idx="16052">
                  <c:v>11.664410111734064</c:v>
                </c:pt>
                <c:pt idx="16053">
                  <c:v>11.664965457492332</c:v>
                </c:pt>
                <c:pt idx="16054">
                  <c:v>11.665520803250601</c:v>
                </c:pt>
                <c:pt idx="16055">
                  <c:v>11.66607614900887</c:v>
                </c:pt>
                <c:pt idx="16056">
                  <c:v>11.666631494767138</c:v>
                </c:pt>
                <c:pt idx="16057">
                  <c:v>11.667186840525407</c:v>
                </c:pt>
                <c:pt idx="16058">
                  <c:v>11.667742186283675</c:v>
                </c:pt>
                <c:pt idx="16059">
                  <c:v>11.668297532041944</c:v>
                </c:pt>
                <c:pt idx="16060">
                  <c:v>11.668852877800212</c:v>
                </c:pt>
                <c:pt idx="16061">
                  <c:v>11.669408223558481</c:v>
                </c:pt>
                <c:pt idx="16062">
                  <c:v>11.669963569316749</c:v>
                </c:pt>
                <c:pt idx="16063">
                  <c:v>11.670518915075018</c:v>
                </c:pt>
                <c:pt idx="16064">
                  <c:v>11.671074260833286</c:v>
                </c:pt>
                <c:pt idx="16065">
                  <c:v>11.671629606591555</c:v>
                </c:pt>
                <c:pt idx="16066">
                  <c:v>11.672184952349824</c:v>
                </c:pt>
                <c:pt idx="16067">
                  <c:v>11.672740298108092</c:v>
                </c:pt>
                <c:pt idx="16068">
                  <c:v>11.673295643866361</c:v>
                </c:pt>
                <c:pt idx="16069">
                  <c:v>11.673850989624629</c:v>
                </c:pt>
                <c:pt idx="16070">
                  <c:v>11.674406335382898</c:v>
                </c:pt>
                <c:pt idx="16071">
                  <c:v>11.674961681141166</c:v>
                </c:pt>
                <c:pt idx="16072">
                  <c:v>11.675517026899435</c:v>
                </c:pt>
                <c:pt idx="16073">
                  <c:v>11.676072372657703</c:v>
                </c:pt>
                <c:pt idx="16074">
                  <c:v>11.676627718415972</c:v>
                </c:pt>
                <c:pt idx="16075">
                  <c:v>11.67718306417424</c:v>
                </c:pt>
                <c:pt idx="16076">
                  <c:v>11.677738409932509</c:v>
                </c:pt>
                <c:pt idx="16077">
                  <c:v>11.678293755690778</c:v>
                </c:pt>
                <c:pt idx="16078">
                  <c:v>11.678849101449046</c:v>
                </c:pt>
                <c:pt idx="16079">
                  <c:v>11.679404447207315</c:v>
                </c:pt>
                <c:pt idx="16080">
                  <c:v>11.679959792965583</c:v>
                </c:pt>
                <c:pt idx="16081">
                  <c:v>11.680515138723852</c:v>
                </c:pt>
                <c:pt idx="16082">
                  <c:v>11.68107048448212</c:v>
                </c:pt>
                <c:pt idx="16083">
                  <c:v>11.681625830240389</c:v>
                </c:pt>
                <c:pt idx="16084">
                  <c:v>11.682181175998657</c:v>
                </c:pt>
                <c:pt idx="16085">
                  <c:v>11.682736521756926</c:v>
                </c:pt>
                <c:pt idx="16086">
                  <c:v>11.683291867515194</c:v>
                </c:pt>
                <c:pt idx="16087">
                  <c:v>11.683847213273463</c:v>
                </c:pt>
                <c:pt idx="16088">
                  <c:v>11.684402559031732</c:v>
                </c:pt>
                <c:pt idx="16089">
                  <c:v>11.68495790479</c:v>
                </c:pt>
                <c:pt idx="16090">
                  <c:v>11.685513250548269</c:v>
                </c:pt>
                <c:pt idx="16091">
                  <c:v>11.686068596306537</c:v>
                </c:pt>
                <c:pt idx="16092">
                  <c:v>11.686623942064806</c:v>
                </c:pt>
                <c:pt idx="16093">
                  <c:v>11.687179287823074</c:v>
                </c:pt>
                <c:pt idx="16094">
                  <c:v>11.687734633581343</c:v>
                </c:pt>
                <c:pt idx="16095">
                  <c:v>11.688289979339611</c:v>
                </c:pt>
                <c:pt idx="16096">
                  <c:v>11.68884532509788</c:v>
                </c:pt>
                <c:pt idx="16097">
                  <c:v>11.689400670856148</c:v>
                </c:pt>
                <c:pt idx="16098">
                  <c:v>11.689956016614417</c:v>
                </c:pt>
                <c:pt idx="16099">
                  <c:v>11.690511362372686</c:v>
                </c:pt>
                <c:pt idx="16100">
                  <c:v>11.691066708130954</c:v>
                </c:pt>
                <c:pt idx="16101">
                  <c:v>11.691622053889223</c:v>
                </c:pt>
                <c:pt idx="16102">
                  <c:v>11.692177399647491</c:v>
                </c:pt>
                <c:pt idx="16103">
                  <c:v>11.69273274540576</c:v>
                </c:pt>
                <c:pt idx="16104">
                  <c:v>11.693288091164028</c:v>
                </c:pt>
                <c:pt idx="16105">
                  <c:v>11.693843436922297</c:v>
                </c:pt>
                <c:pt idx="16106">
                  <c:v>11.694398782680565</c:v>
                </c:pt>
                <c:pt idx="16107">
                  <c:v>11.694954128438834</c:v>
                </c:pt>
                <c:pt idx="16108">
                  <c:v>11.695509474197102</c:v>
                </c:pt>
                <c:pt idx="16109">
                  <c:v>11.696064819955371</c:v>
                </c:pt>
                <c:pt idx="16110">
                  <c:v>11.696620165713639</c:v>
                </c:pt>
                <c:pt idx="16111">
                  <c:v>11.697175511471908</c:v>
                </c:pt>
                <c:pt idx="16112">
                  <c:v>11.697730857230177</c:v>
                </c:pt>
                <c:pt idx="16113">
                  <c:v>11.698286202988445</c:v>
                </c:pt>
                <c:pt idx="16114">
                  <c:v>11.698841548746714</c:v>
                </c:pt>
                <c:pt idx="16115">
                  <c:v>11.699396894504982</c:v>
                </c:pt>
                <c:pt idx="16116">
                  <c:v>11.699952240263251</c:v>
                </c:pt>
                <c:pt idx="16117">
                  <c:v>11.700507586021519</c:v>
                </c:pt>
                <c:pt idx="16118">
                  <c:v>11.701062931779788</c:v>
                </c:pt>
                <c:pt idx="16119">
                  <c:v>11.701618277538056</c:v>
                </c:pt>
                <c:pt idx="16120">
                  <c:v>11.702173623296325</c:v>
                </c:pt>
                <c:pt idx="16121">
                  <c:v>11.702728969054593</c:v>
                </c:pt>
                <c:pt idx="16122">
                  <c:v>11.703284314812862</c:v>
                </c:pt>
                <c:pt idx="16123">
                  <c:v>11.703839660571131</c:v>
                </c:pt>
                <c:pt idx="16124">
                  <c:v>11.704395006329399</c:v>
                </c:pt>
                <c:pt idx="16125">
                  <c:v>11.704950352087668</c:v>
                </c:pt>
                <c:pt idx="16126">
                  <c:v>11.705505697845936</c:v>
                </c:pt>
                <c:pt idx="16127">
                  <c:v>11.706061043604205</c:v>
                </c:pt>
                <c:pt idx="16128">
                  <c:v>11.706616389362473</c:v>
                </c:pt>
                <c:pt idx="16129">
                  <c:v>11.707171735120742</c:v>
                </c:pt>
                <c:pt idx="16130">
                  <c:v>11.70772708087901</c:v>
                </c:pt>
                <c:pt idx="16131">
                  <c:v>11.708282426637279</c:v>
                </c:pt>
                <c:pt idx="16132">
                  <c:v>11.708837772395547</c:v>
                </c:pt>
                <c:pt idx="16133">
                  <c:v>11.709393118153816</c:v>
                </c:pt>
                <c:pt idx="16134">
                  <c:v>11.709948463912085</c:v>
                </c:pt>
                <c:pt idx="16135">
                  <c:v>11.710503809670353</c:v>
                </c:pt>
                <c:pt idx="16136">
                  <c:v>11.711059155428622</c:v>
                </c:pt>
                <c:pt idx="16137">
                  <c:v>11.71161450118689</c:v>
                </c:pt>
                <c:pt idx="16138">
                  <c:v>11.712169846945159</c:v>
                </c:pt>
                <c:pt idx="16139">
                  <c:v>11.712725192703427</c:v>
                </c:pt>
                <c:pt idx="16140">
                  <c:v>11.713280538461696</c:v>
                </c:pt>
                <c:pt idx="16141">
                  <c:v>11.713835884219964</c:v>
                </c:pt>
                <c:pt idx="16142">
                  <c:v>11.714391229978233</c:v>
                </c:pt>
                <c:pt idx="16143">
                  <c:v>11.714946575736501</c:v>
                </c:pt>
                <c:pt idx="16144">
                  <c:v>11.71550192149477</c:v>
                </c:pt>
                <c:pt idx="16145">
                  <c:v>11.716057267253039</c:v>
                </c:pt>
                <c:pt idx="16146">
                  <c:v>11.716612613011307</c:v>
                </c:pt>
                <c:pt idx="16147">
                  <c:v>11.717167958769576</c:v>
                </c:pt>
                <c:pt idx="16148">
                  <c:v>11.717723304527844</c:v>
                </c:pt>
                <c:pt idx="16149">
                  <c:v>11.718278650286113</c:v>
                </c:pt>
                <c:pt idx="16150">
                  <c:v>11.718833996044381</c:v>
                </c:pt>
                <c:pt idx="16151">
                  <c:v>11.71938934180265</c:v>
                </c:pt>
                <c:pt idx="16152">
                  <c:v>11.719944687560918</c:v>
                </c:pt>
                <c:pt idx="16153">
                  <c:v>11.720500033319187</c:v>
                </c:pt>
                <c:pt idx="16154">
                  <c:v>11.721055379077455</c:v>
                </c:pt>
                <c:pt idx="16155">
                  <c:v>11.721610724835724</c:v>
                </c:pt>
                <c:pt idx="16156">
                  <c:v>11.722166070593993</c:v>
                </c:pt>
                <c:pt idx="16157">
                  <c:v>11.722721416352261</c:v>
                </c:pt>
                <c:pt idx="16158">
                  <c:v>11.72327676211053</c:v>
                </c:pt>
                <c:pt idx="16159">
                  <c:v>11.723832107868798</c:v>
                </c:pt>
                <c:pt idx="16160">
                  <c:v>11.724387453627067</c:v>
                </c:pt>
                <c:pt idx="16161">
                  <c:v>11.724942799385335</c:v>
                </c:pt>
                <c:pt idx="16162">
                  <c:v>11.725498145143604</c:v>
                </c:pt>
                <c:pt idx="16163">
                  <c:v>11.726053490901872</c:v>
                </c:pt>
                <c:pt idx="16164">
                  <c:v>11.726608836660141</c:v>
                </c:pt>
                <c:pt idx="16165">
                  <c:v>11.727164182418409</c:v>
                </c:pt>
                <c:pt idx="16166">
                  <c:v>11.727719528176678</c:v>
                </c:pt>
                <c:pt idx="16167">
                  <c:v>11.728274873934946</c:v>
                </c:pt>
                <c:pt idx="16168">
                  <c:v>11.728830219693215</c:v>
                </c:pt>
                <c:pt idx="16169">
                  <c:v>11.729385565451484</c:v>
                </c:pt>
                <c:pt idx="16170">
                  <c:v>11.729940911209752</c:v>
                </c:pt>
                <c:pt idx="16171">
                  <c:v>11.730496256968021</c:v>
                </c:pt>
                <c:pt idx="16172">
                  <c:v>11.731051602726289</c:v>
                </c:pt>
                <c:pt idx="16173">
                  <c:v>11.731606948484558</c:v>
                </c:pt>
                <c:pt idx="16174">
                  <c:v>11.732162294242826</c:v>
                </c:pt>
                <c:pt idx="16175">
                  <c:v>11.732717640001095</c:v>
                </c:pt>
                <c:pt idx="16176">
                  <c:v>11.733272985759363</c:v>
                </c:pt>
                <c:pt idx="16177">
                  <c:v>11.733828331517632</c:v>
                </c:pt>
                <c:pt idx="16178">
                  <c:v>11.7343836772759</c:v>
                </c:pt>
                <c:pt idx="16179">
                  <c:v>11.734939023034169</c:v>
                </c:pt>
                <c:pt idx="16180">
                  <c:v>11.735494368792438</c:v>
                </c:pt>
                <c:pt idx="16181">
                  <c:v>11.736049714550706</c:v>
                </c:pt>
                <c:pt idx="16182">
                  <c:v>11.736605060308975</c:v>
                </c:pt>
                <c:pt idx="16183">
                  <c:v>11.737160406067243</c:v>
                </c:pt>
                <c:pt idx="16184">
                  <c:v>11.737715751825512</c:v>
                </c:pt>
                <c:pt idx="16185">
                  <c:v>11.73827109758378</c:v>
                </c:pt>
                <c:pt idx="16186">
                  <c:v>11.738826443342049</c:v>
                </c:pt>
                <c:pt idx="16187">
                  <c:v>11.739381789100317</c:v>
                </c:pt>
                <c:pt idx="16188">
                  <c:v>11.739937134858586</c:v>
                </c:pt>
                <c:pt idx="16189">
                  <c:v>11.740492480616854</c:v>
                </c:pt>
                <c:pt idx="16190">
                  <c:v>11.741047826375123</c:v>
                </c:pt>
                <c:pt idx="16191">
                  <c:v>11.741603172133392</c:v>
                </c:pt>
                <c:pt idx="16192">
                  <c:v>11.74215851789166</c:v>
                </c:pt>
                <c:pt idx="16193">
                  <c:v>11.742713863649929</c:v>
                </c:pt>
                <c:pt idx="16194">
                  <c:v>11.743269209408197</c:v>
                </c:pt>
                <c:pt idx="16195">
                  <c:v>11.743824555166466</c:v>
                </c:pt>
                <c:pt idx="16196">
                  <c:v>11.744379900924734</c:v>
                </c:pt>
                <c:pt idx="16197">
                  <c:v>11.744935246683003</c:v>
                </c:pt>
                <c:pt idx="16198">
                  <c:v>11.745490592441271</c:v>
                </c:pt>
                <c:pt idx="16199">
                  <c:v>11.74604593819954</c:v>
                </c:pt>
                <c:pt idx="16200">
                  <c:v>11.746601283957808</c:v>
                </c:pt>
                <c:pt idx="16201">
                  <c:v>11.747156629716077</c:v>
                </c:pt>
                <c:pt idx="16202">
                  <c:v>11.747711975474346</c:v>
                </c:pt>
                <c:pt idx="16203">
                  <c:v>11.748267321232614</c:v>
                </c:pt>
                <c:pt idx="16204">
                  <c:v>11.748822666990883</c:v>
                </c:pt>
                <c:pt idx="16205">
                  <c:v>11.749378012749151</c:v>
                </c:pt>
                <c:pt idx="16206">
                  <c:v>11.74993335850742</c:v>
                </c:pt>
                <c:pt idx="16207">
                  <c:v>11.750488704265688</c:v>
                </c:pt>
                <c:pt idx="16208">
                  <c:v>11.751044050023957</c:v>
                </c:pt>
                <c:pt idx="16209">
                  <c:v>11.751599395782225</c:v>
                </c:pt>
                <c:pt idx="16210">
                  <c:v>11.752154741540494</c:v>
                </c:pt>
                <c:pt idx="16211">
                  <c:v>11.752710087298762</c:v>
                </c:pt>
                <c:pt idx="16212">
                  <c:v>11.753265433057031</c:v>
                </c:pt>
                <c:pt idx="16213">
                  <c:v>11.7538207788153</c:v>
                </c:pt>
                <c:pt idx="16214">
                  <c:v>11.754376124573568</c:v>
                </c:pt>
                <c:pt idx="16215">
                  <c:v>11.754931470331837</c:v>
                </c:pt>
                <c:pt idx="16216">
                  <c:v>11.755486816090105</c:v>
                </c:pt>
                <c:pt idx="16217">
                  <c:v>11.756042161848374</c:v>
                </c:pt>
                <c:pt idx="16218">
                  <c:v>11.756597507606642</c:v>
                </c:pt>
                <c:pt idx="16219">
                  <c:v>11.757152853364911</c:v>
                </c:pt>
                <c:pt idx="16220">
                  <c:v>11.757708199123179</c:v>
                </c:pt>
                <c:pt idx="16221">
                  <c:v>11.758263544881448</c:v>
                </c:pt>
                <c:pt idx="16222">
                  <c:v>11.758818890639716</c:v>
                </c:pt>
                <c:pt idx="16223">
                  <c:v>11.759374236397985</c:v>
                </c:pt>
                <c:pt idx="16224">
                  <c:v>11.759929582156254</c:v>
                </c:pt>
                <c:pt idx="16225">
                  <c:v>11.760484927914522</c:v>
                </c:pt>
                <c:pt idx="16226">
                  <c:v>11.761040273672791</c:v>
                </c:pt>
                <c:pt idx="16227">
                  <c:v>11.761595619431059</c:v>
                </c:pt>
                <c:pt idx="16228">
                  <c:v>11.762150965189328</c:v>
                </c:pt>
                <c:pt idx="16229">
                  <c:v>11.762706310947596</c:v>
                </c:pt>
                <c:pt idx="16230">
                  <c:v>11.763261656705865</c:v>
                </c:pt>
                <c:pt idx="16231">
                  <c:v>11.763817002464133</c:v>
                </c:pt>
                <c:pt idx="16232">
                  <c:v>11.764372348222402</c:v>
                </c:pt>
                <c:pt idx="16233">
                  <c:v>11.76492769398067</c:v>
                </c:pt>
                <c:pt idx="16234">
                  <c:v>11.765483039738939</c:v>
                </c:pt>
                <c:pt idx="16235">
                  <c:v>11.766038385497207</c:v>
                </c:pt>
                <c:pt idx="16236">
                  <c:v>11.766593731255476</c:v>
                </c:pt>
                <c:pt idx="16237">
                  <c:v>11.767149077013745</c:v>
                </c:pt>
                <c:pt idx="16238">
                  <c:v>11.767704422772013</c:v>
                </c:pt>
                <c:pt idx="16239">
                  <c:v>11.768259768530282</c:v>
                </c:pt>
                <c:pt idx="16240">
                  <c:v>11.76881511428855</c:v>
                </c:pt>
                <c:pt idx="16241">
                  <c:v>11.769370460046819</c:v>
                </c:pt>
                <c:pt idx="16242">
                  <c:v>11.769925805805087</c:v>
                </c:pt>
                <c:pt idx="16243">
                  <c:v>11.770481151563356</c:v>
                </c:pt>
                <c:pt idx="16244">
                  <c:v>11.771036497321624</c:v>
                </c:pt>
                <c:pt idx="16245">
                  <c:v>11.771591843079893</c:v>
                </c:pt>
                <c:pt idx="16246">
                  <c:v>11.772147188838161</c:v>
                </c:pt>
                <c:pt idx="16247">
                  <c:v>11.77270253459643</c:v>
                </c:pt>
                <c:pt idx="16248">
                  <c:v>11.773257880354699</c:v>
                </c:pt>
                <c:pt idx="16249">
                  <c:v>11.773813226112967</c:v>
                </c:pt>
                <c:pt idx="16250">
                  <c:v>11.774368571871236</c:v>
                </c:pt>
                <c:pt idx="16251">
                  <c:v>11.774923917629504</c:v>
                </c:pt>
                <c:pt idx="16252">
                  <c:v>11.775479263387773</c:v>
                </c:pt>
                <c:pt idx="16253">
                  <c:v>11.776034609146041</c:v>
                </c:pt>
                <c:pt idx="16254">
                  <c:v>11.77658995490431</c:v>
                </c:pt>
                <c:pt idx="16255">
                  <c:v>11.777145300662578</c:v>
                </c:pt>
                <c:pt idx="16256">
                  <c:v>11.777700646420847</c:v>
                </c:pt>
                <c:pt idx="16257">
                  <c:v>11.778255992179115</c:v>
                </c:pt>
                <c:pt idx="16258">
                  <c:v>11.778811337937384</c:v>
                </c:pt>
                <c:pt idx="16259">
                  <c:v>11.779366683695653</c:v>
                </c:pt>
                <c:pt idx="16260">
                  <c:v>11.779922029453921</c:v>
                </c:pt>
                <c:pt idx="16261">
                  <c:v>11.78047737521219</c:v>
                </c:pt>
                <c:pt idx="16262">
                  <c:v>11.781032720970458</c:v>
                </c:pt>
                <c:pt idx="16263">
                  <c:v>11.781588066728727</c:v>
                </c:pt>
                <c:pt idx="16264">
                  <c:v>11.782143412486995</c:v>
                </c:pt>
                <c:pt idx="16265">
                  <c:v>11.782698758245264</c:v>
                </c:pt>
                <c:pt idx="16266">
                  <c:v>11.783254104003532</c:v>
                </c:pt>
                <c:pt idx="16267">
                  <c:v>11.783809449761801</c:v>
                </c:pt>
                <c:pt idx="16268">
                  <c:v>11.784364795520069</c:v>
                </c:pt>
                <c:pt idx="16269">
                  <c:v>11.784920141278338</c:v>
                </c:pt>
                <c:pt idx="16270">
                  <c:v>11.785475487036607</c:v>
                </c:pt>
                <c:pt idx="16271">
                  <c:v>11.786030832794875</c:v>
                </c:pt>
                <c:pt idx="16272">
                  <c:v>11.786586178553144</c:v>
                </c:pt>
                <c:pt idx="16273">
                  <c:v>11.787141524311412</c:v>
                </c:pt>
                <c:pt idx="16274">
                  <c:v>11.787696870069681</c:v>
                </c:pt>
                <c:pt idx="16275">
                  <c:v>11.788252215827949</c:v>
                </c:pt>
                <c:pt idx="16276">
                  <c:v>11.788807561586218</c:v>
                </c:pt>
                <c:pt idx="16277">
                  <c:v>11.789362907344486</c:v>
                </c:pt>
                <c:pt idx="16278">
                  <c:v>11.789918253102755</c:v>
                </c:pt>
                <c:pt idx="16279">
                  <c:v>11.790473598861023</c:v>
                </c:pt>
                <c:pt idx="16280">
                  <c:v>11.791028944619292</c:v>
                </c:pt>
                <c:pt idx="16281">
                  <c:v>11.791584290377561</c:v>
                </c:pt>
                <c:pt idx="16282">
                  <c:v>11.792139636135829</c:v>
                </c:pt>
                <c:pt idx="16283">
                  <c:v>11.792694981894098</c:v>
                </c:pt>
                <c:pt idx="16284">
                  <c:v>11.793250327652366</c:v>
                </c:pt>
                <c:pt idx="16285">
                  <c:v>11.793805673410635</c:v>
                </c:pt>
                <c:pt idx="16286">
                  <c:v>11.794361019168903</c:v>
                </c:pt>
                <c:pt idx="16287">
                  <c:v>11.794916364927172</c:v>
                </c:pt>
                <c:pt idx="16288">
                  <c:v>11.79547171068544</c:v>
                </c:pt>
                <c:pt idx="16289">
                  <c:v>11.796027056443709</c:v>
                </c:pt>
                <c:pt idx="16290">
                  <c:v>11.796582402201977</c:v>
                </c:pt>
                <c:pt idx="16291">
                  <c:v>11.797137747960246</c:v>
                </c:pt>
                <c:pt idx="16292">
                  <c:v>11.797693093718514</c:v>
                </c:pt>
                <c:pt idx="16293">
                  <c:v>11.798248439476783</c:v>
                </c:pt>
                <c:pt idx="16294">
                  <c:v>11.798803785235052</c:v>
                </c:pt>
                <c:pt idx="16295">
                  <c:v>11.79935913099332</c:v>
                </c:pt>
                <c:pt idx="16296">
                  <c:v>11.799914476751589</c:v>
                </c:pt>
                <c:pt idx="16297">
                  <c:v>11.800469822509857</c:v>
                </c:pt>
                <c:pt idx="16298">
                  <c:v>11.801025168268126</c:v>
                </c:pt>
                <c:pt idx="16299">
                  <c:v>11.801580514026394</c:v>
                </c:pt>
                <c:pt idx="16300">
                  <c:v>11.802135859784663</c:v>
                </c:pt>
                <c:pt idx="16301">
                  <c:v>11.802691205542931</c:v>
                </c:pt>
                <c:pt idx="16302">
                  <c:v>11.8032465513012</c:v>
                </c:pt>
                <c:pt idx="16303">
                  <c:v>11.803801897059468</c:v>
                </c:pt>
                <c:pt idx="16304">
                  <c:v>11.804357242817737</c:v>
                </c:pt>
                <c:pt idx="16305">
                  <c:v>11.804912588576006</c:v>
                </c:pt>
                <c:pt idx="16306">
                  <c:v>11.805467934334274</c:v>
                </c:pt>
                <c:pt idx="16307">
                  <c:v>11.806023280092543</c:v>
                </c:pt>
                <c:pt idx="16308">
                  <c:v>11.806578625850811</c:v>
                </c:pt>
                <c:pt idx="16309">
                  <c:v>11.80713397160908</c:v>
                </c:pt>
                <c:pt idx="16310">
                  <c:v>11.807689317367348</c:v>
                </c:pt>
                <c:pt idx="16311">
                  <c:v>11.808244663125617</c:v>
                </c:pt>
                <c:pt idx="16312">
                  <c:v>11.808800008883885</c:v>
                </c:pt>
                <c:pt idx="16313">
                  <c:v>11.809355354642154</c:v>
                </c:pt>
                <c:pt idx="16314">
                  <c:v>11.809910700400422</c:v>
                </c:pt>
                <c:pt idx="16315">
                  <c:v>11.810466046158691</c:v>
                </c:pt>
                <c:pt idx="16316">
                  <c:v>11.81102139191696</c:v>
                </c:pt>
                <c:pt idx="16317">
                  <c:v>11.811576737675228</c:v>
                </c:pt>
                <c:pt idx="16318">
                  <c:v>11.812132083433497</c:v>
                </c:pt>
                <c:pt idx="16319">
                  <c:v>11.812687429191765</c:v>
                </c:pt>
                <c:pt idx="16320">
                  <c:v>11.813242774950034</c:v>
                </c:pt>
                <c:pt idx="16321">
                  <c:v>11.813798120708302</c:v>
                </c:pt>
                <c:pt idx="16322">
                  <c:v>11.814353466466571</c:v>
                </c:pt>
                <c:pt idx="16323">
                  <c:v>11.814908812224839</c:v>
                </c:pt>
                <c:pt idx="16324">
                  <c:v>11.815464157983108</c:v>
                </c:pt>
                <c:pt idx="16325">
                  <c:v>11.816019503741376</c:v>
                </c:pt>
                <c:pt idx="16326">
                  <c:v>11.816574849499645</c:v>
                </c:pt>
                <c:pt idx="16327">
                  <c:v>11.817130195257914</c:v>
                </c:pt>
                <c:pt idx="16328">
                  <c:v>11.817685541016182</c:v>
                </c:pt>
                <c:pt idx="16329">
                  <c:v>11.818240886774451</c:v>
                </c:pt>
                <c:pt idx="16330">
                  <c:v>11.818796232532719</c:v>
                </c:pt>
                <c:pt idx="16331">
                  <c:v>11.819351578290988</c:v>
                </c:pt>
                <c:pt idx="16332">
                  <c:v>11.819906924049256</c:v>
                </c:pt>
                <c:pt idx="16333">
                  <c:v>11.820462269807525</c:v>
                </c:pt>
                <c:pt idx="16334">
                  <c:v>11.821017615565793</c:v>
                </c:pt>
                <c:pt idx="16335">
                  <c:v>11.821572961324062</c:v>
                </c:pt>
                <c:pt idx="16336">
                  <c:v>11.82212830708233</c:v>
                </c:pt>
                <c:pt idx="16337">
                  <c:v>11.822683652840599</c:v>
                </c:pt>
                <c:pt idx="16338">
                  <c:v>11.823238998598868</c:v>
                </c:pt>
                <c:pt idx="16339">
                  <c:v>11.823794344357136</c:v>
                </c:pt>
                <c:pt idx="16340">
                  <c:v>11.824349690115405</c:v>
                </c:pt>
                <c:pt idx="16341">
                  <c:v>11.824905035873673</c:v>
                </c:pt>
                <c:pt idx="16342">
                  <c:v>11.825460381631942</c:v>
                </c:pt>
                <c:pt idx="16343">
                  <c:v>11.82601572739021</c:v>
                </c:pt>
                <c:pt idx="16344">
                  <c:v>11.826571073148479</c:v>
                </c:pt>
                <c:pt idx="16345">
                  <c:v>11.827126418906747</c:v>
                </c:pt>
                <c:pt idx="16346">
                  <c:v>11.827681764665016</c:v>
                </c:pt>
                <c:pt idx="16347">
                  <c:v>11.828237110423284</c:v>
                </c:pt>
                <c:pt idx="16348">
                  <c:v>11.828792456181553</c:v>
                </c:pt>
                <c:pt idx="16349">
                  <c:v>11.829347801939821</c:v>
                </c:pt>
                <c:pt idx="16350">
                  <c:v>11.82990314769809</c:v>
                </c:pt>
                <c:pt idx="16351">
                  <c:v>11.830458493456359</c:v>
                </c:pt>
                <c:pt idx="16352">
                  <c:v>11.831013839214627</c:v>
                </c:pt>
                <c:pt idx="16353">
                  <c:v>11.831569184972896</c:v>
                </c:pt>
                <c:pt idx="16354">
                  <c:v>11.832124530731164</c:v>
                </c:pt>
                <c:pt idx="16355">
                  <c:v>11.832679876489433</c:v>
                </c:pt>
                <c:pt idx="16356">
                  <c:v>11.833235222247701</c:v>
                </c:pt>
                <c:pt idx="16357">
                  <c:v>11.83379056800597</c:v>
                </c:pt>
                <c:pt idx="16358">
                  <c:v>11.834345913764238</c:v>
                </c:pt>
                <c:pt idx="16359">
                  <c:v>11.834901259522507</c:v>
                </c:pt>
                <c:pt idx="16360">
                  <c:v>11.835456605280775</c:v>
                </c:pt>
                <c:pt idx="16361">
                  <c:v>11.836011951039044</c:v>
                </c:pt>
                <c:pt idx="16362">
                  <c:v>11.836567296797313</c:v>
                </c:pt>
                <c:pt idx="16363">
                  <c:v>11.837122642555581</c:v>
                </c:pt>
                <c:pt idx="16364">
                  <c:v>11.83767798831385</c:v>
                </c:pt>
                <c:pt idx="16365">
                  <c:v>11.838233334072118</c:v>
                </c:pt>
                <c:pt idx="16366">
                  <c:v>11.838788679830387</c:v>
                </c:pt>
                <c:pt idx="16367">
                  <c:v>11.839344025588655</c:v>
                </c:pt>
                <c:pt idx="16368">
                  <c:v>11.839899371346924</c:v>
                </c:pt>
                <c:pt idx="16369">
                  <c:v>11.840454717105192</c:v>
                </c:pt>
                <c:pt idx="16370">
                  <c:v>11.841010062863461</c:v>
                </c:pt>
                <c:pt idx="16371">
                  <c:v>11.841565408621729</c:v>
                </c:pt>
                <c:pt idx="16372">
                  <c:v>11.842120754379998</c:v>
                </c:pt>
                <c:pt idx="16373">
                  <c:v>11.842676100138267</c:v>
                </c:pt>
                <c:pt idx="16374">
                  <c:v>11.843231445896535</c:v>
                </c:pt>
                <c:pt idx="16375">
                  <c:v>11.843786791654804</c:v>
                </c:pt>
                <c:pt idx="16376">
                  <c:v>11.844342137413072</c:v>
                </c:pt>
                <c:pt idx="16377">
                  <c:v>11.844897483171341</c:v>
                </c:pt>
                <c:pt idx="16378">
                  <c:v>11.845452828929609</c:v>
                </c:pt>
                <c:pt idx="16379">
                  <c:v>11.846008174687878</c:v>
                </c:pt>
                <c:pt idx="16380">
                  <c:v>11.846563520446146</c:v>
                </c:pt>
                <c:pt idx="16381">
                  <c:v>11.847118866204415</c:v>
                </c:pt>
                <c:pt idx="16382">
                  <c:v>11.847674211962683</c:v>
                </c:pt>
                <c:pt idx="16383">
                  <c:v>11.848229557720952</c:v>
                </c:pt>
                <c:pt idx="16384">
                  <c:v>11.848784903479221</c:v>
                </c:pt>
                <c:pt idx="16385">
                  <c:v>11.849340249237489</c:v>
                </c:pt>
                <c:pt idx="16386">
                  <c:v>11.849895594995758</c:v>
                </c:pt>
                <c:pt idx="16387">
                  <c:v>11.850450940754026</c:v>
                </c:pt>
                <c:pt idx="16388">
                  <c:v>11.851006286512295</c:v>
                </c:pt>
                <c:pt idx="16389">
                  <c:v>11.851561632270563</c:v>
                </c:pt>
                <c:pt idx="16390">
                  <c:v>11.852116978028832</c:v>
                </c:pt>
                <c:pt idx="16391">
                  <c:v>11.8526723237871</c:v>
                </c:pt>
                <c:pt idx="16392">
                  <c:v>11.853227669545369</c:v>
                </c:pt>
                <c:pt idx="16393">
                  <c:v>11.853783015303637</c:v>
                </c:pt>
                <c:pt idx="16394">
                  <c:v>11.854338361061906</c:v>
                </c:pt>
                <c:pt idx="16395">
                  <c:v>11.854893706820175</c:v>
                </c:pt>
                <c:pt idx="16396">
                  <c:v>11.855449052578443</c:v>
                </c:pt>
                <c:pt idx="16397">
                  <c:v>11.856004398336712</c:v>
                </c:pt>
                <c:pt idx="16398">
                  <c:v>11.85655974409498</c:v>
                </c:pt>
                <c:pt idx="16399">
                  <c:v>11.857115089853249</c:v>
                </c:pt>
                <c:pt idx="16400">
                  <c:v>11.857670435611517</c:v>
                </c:pt>
                <c:pt idx="16401">
                  <c:v>11.858225781369786</c:v>
                </c:pt>
                <c:pt idx="16402">
                  <c:v>11.858781127128054</c:v>
                </c:pt>
                <c:pt idx="16403">
                  <c:v>11.859336472886323</c:v>
                </c:pt>
                <c:pt idx="16404">
                  <c:v>11.859891818644591</c:v>
                </c:pt>
                <c:pt idx="16405">
                  <c:v>11.86044716440286</c:v>
                </c:pt>
                <c:pt idx="16406">
                  <c:v>11.861002510161128</c:v>
                </c:pt>
                <c:pt idx="16407">
                  <c:v>11.861557855919397</c:v>
                </c:pt>
                <c:pt idx="16408">
                  <c:v>11.862113201677666</c:v>
                </c:pt>
                <c:pt idx="16409">
                  <c:v>11.862668547435934</c:v>
                </c:pt>
                <c:pt idx="16410">
                  <c:v>11.863223893194203</c:v>
                </c:pt>
                <c:pt idx="16411">
                  <c:v>11.863779238952471</c:v>
                </c:pt>
                <c:pt idx="16412">
                  <c:v>11.86433458471074</c:v>
                </c:pt>
                <c:pt idx="16413">
                  <c:v>11.864889930469008</c:v>
                </c:pt>
                <c:pt idx="16414">
                  <c:v>11.865445276227277</c:v>
                </c:pt>
                <c:pt idx="16415">
                  <c:v>11.866000621985545</c:v>
                </c:pt>
                <c:pt idx="16416">
                  <c:v>11.866555967743814</c:v>
                </c:pt>
                <c:pt idx="16417">
                  <c:v>11.867111313502082</c:v>
                </c:pt>
                <c:pt idx="16418">
                  <c:v>11.867666659260351</c:v>
                </c:pt>
                <c:pt idx="16419">
                  <c:v>11.86822200501862</c:v>
                </c:pt>
                <c:pt idx="16420">
                  <c:v>11.868777350776888</c:v>
                </c:pt>
                <c:pt idx="16421">
                  <c:v>11.869332696535157</c:v>
                </c:pt>
                <c:pt idx="16422">
                  <c:v>11.869888042293425</c:v>
                </c:pt>
                <c:pt idx="16423">
                  <c:v>11.870443388051694</c:v>
                </c:pt>
                <c:pt idx="16424">
                  <c:v>11.870998733809962</c:v>
                </c:pt>
                <c:pt idx="16425">
                  <c:v>11.871554079568231</c:v>
                </c:pt>
                <c:pt idx="16426">
                  <c:v>11.872109425326499</c:v>
                </c:pt>
                <c:pt idx="16427">
                  <c:v>11.872664771084768</c:v>
                </c:pt>
                <c:pt idx="16428">
                  <c:v>11.873220116843036</c:v>
                </c:pt>
                <c:pt idx="16429">
                  <c:v>11.873775462601305</c:v>
                </c:pt>
                <c:pt idx="16430">
                  <c:v>11.874330808359574</c:v>
                </c:pt>
                <c:pt idx="16431">
                  <c:v>11.874886154117842</c:v>
                </c:pt>
                <c:pt idx="16432">
                  <c:v>11.875441499876111</c:v>
                </c:pt>
                <c:pt idx="16433">
                  <c:v>11.875996845634379</c:v>
                </c:pt>
                <c:pt idx="16434">
                  <c:v>11.876552191392648</c:v>
                </c:pt>
                <c:pt idx="16435">
                  <c:v>11.877107537150916</c:v>
                </c:pt>
                <c:pt idx="16436">
                  <c:v>11.877662882909185</c:v>
                </c:pt>
                <c:pt idx="16437">
                  <c:v>11.878218228667453</c:v>
                </c:pt>
                <c:pt idx="16438">
                  <c:v>11.878773574425722</c:v>
                </c:pt>
                <c:pt idx="16439">
                  <c:v>11.87932892018399</c:v>
                </c:pt>
                <c:pt idx="16440">
                  <c:v>11.879884265942259</c:v>
                </c:pt>
                <c:pt idx="16441">
                  <c:v>11.880439611700528</c:v>
                </c:pt>
                <c:pt idx="16442">
                  <c:v>11.880994957458796</c:v>
                </c:pt>
                <c:pt idx="16443">
                  <c:v>11.881550303217065</c:v>
                </c:pt>
                <c:pt idx="16444">
                  <c:v>11.882105648975333</c:v>
                </c:pt>
                <c:pt idx="16445">
                  <c:v>11.882660994733602</c:v>
                </c:pt>
                <c:pt idx="16446">
                  <c:v>11.88321634049187</c:v>
                </c:pt>
                <c:pt idx="16447">
                  <c:v>11.883771686250139</c:v>
                </c:pt>
                <c:pt idx="16448">
                  <c:v>11.884327032008407</c:v>
                </c:pt>
                <c:pt idx="16449">
                  <c:v>11.884882377766676</c:v>
                </c:pt>
                <c:pt idx="16450">
                  <c:v>11.885437723524944</c:v>
                </c:pt>
                <c:pt idx="16451">
                  <c:v>11.885993069283213</c:v>
                </c:pt>
                <c:pt idx="16452">
                  <c:v>11.886548415041482</c:v>
                </c:pt>
                <c:pt idx="16453">
                  <c:v>11.88710376079975</c:v>
                </c:pt>
                <c:pt idx="16454">
                  <c:v>11.887659106558019</c:v>
                </c:pt>
                <c:pt idx="16455">
                  <c:v>11.888214452316287</c:v>
                </c:pt>
                <c:pt idx="16456">
                  <c:v>11.888769798074556</c:v>
                </c:pt>
                <c:pt idx="16457">
                  <c:v>11.889325143832824</c:v>
                </c:pt>
                <c:pt idx="16458">
                  <c:v>11.889880489591093</c:v>
                </c:pt>
                <c:pt idx="16459">
                  <c:v>11.890435835349361</c:v>
                </c:pt>
                <c:pt idx="16460">
                  <c:v>11.89099118110763</c:v>
                </c:pt>
                <c:pt idx="16461">
                  <c:v>11.891546526865898</c:v>
                </c:pt>
                <c:pt idx="16462">
                  <c:v>11.892101872624167</c:v>
                </c:pt>
                <c:pt idx="16463">
                  <c:v>11.892657218382436</c:v>
                </c:pt>
                <c:pt idx="16464">
                  <c:v>11.893212564140704</c:v>
                </c:pt>
                <c:pt idx="16465">
                  <c:v>11.893767909898973</c:v>
                </c:pt>
                <c:pt idx="16466">
                  <c:v>11.894323255657241</c:v>
                </c:pt>
                <c:pt idx="16467">
                  <c:v>11.89487860141551</c:v>
                </c:pt>
                <c:pt idx="16468">
                  <c:v>11.895433947173778</c:v>
                </c:pt>
                <c:pt idx="16469">
                  <c:v>11.895989292932047</c:v>
                </c:pt>
                <c:pt idx="16470">
                  <c:v>11.896544638690315</c:v>
                </c:pt>
                <c:pt idx="16471">
                  <c:v>11.897099984448584</c:v>
                </c:pt>
                <c:pt idx="16472">
                  <c:v>11.897655330206852</c:v>
                </c:pt>
                <c:pt idx="16473">
                  <c:v>11.898210675965121</c:v>
                </c:pt>
                <c:pt idx="16474">
                  <c:v>11.898766021723389</c:v>
                </c:pt>
                <c:pt idx="16475">
                  <c:v>11.899321367481658</c:v>
                </c:pt>
                <c:pt idx="16476">
                  <c:v>11.899876713239927</c:v>
                </c:pt>
                <c:pt idx="16477">
                  <c:v>11.900432058998195</c:v>
                </c:pt>
                <c:pt idx="16478">
                  <c:v>11.900987404756464</c:v>
                </c:pt>
                <c:pt idx="16479">
                  <c:v>11.901542750514732</c:v>
                </c:pt>
                <c:pt idx="16480">
                  <c:v>11.902098096273001</c:v>
                </c:pt>
                <c:pt idx="16481">
                  <c:v>11.902653442031269</c:v>
                </c:pt>
                <c:pt idx="16482">
                  <c:v>11.903208787789538</c:v>
                </c:pt>
                <c:pt idx="16483">
                  <c:v>11.903764133547806</c:v>
                </c:pt>
                <c:pt idx="16484">
                  <c:v>11.904319479306075</c:v>
                </c:pt>
                <c:pt idx="16485">
                  <c:v>11.904874825064343</c:v>
                </c:pt>
                <c:pt idx="16486">
                  <c:v>11.905430170822612</c:v>
                </c:pt>
                <c:pt idx="16487">
                  <c:v>11.905985516580881</c:v>
                </c:pt>
                <c:pt idx="16488">
                  <c:v>11.906540862339149</c:v>
                </c:pt>
                <c:pt idx="16489">
                  <c:v>11.907096208097418</c:v>
                </c:pt>
                <c:pt idx="16490">
                  <c:v>11.907651553855686</c:v>
                </c:pt>
                <c:pt idx="16491">
                  <c:v>11.908206899613955</c:v>
                </c:pt>
                <c:pt idx="16492">
                  <c:v>11.908762245372223</c:v>
                </c:pt>
                <c:pt idx="16493">
                  <c:v>11.909317591130492</c:v>
                </c:pt>
                <c:pt idx="16494">
                  <c:v>11.90987293688876</c:v>
                </c:pt>
                <c:pt idx="16495">
                  <c:v>11.910428282647029</c:v>
                </c:pt>
                <c:pt idx="16496">
                  <c:v>11.910983628405297</c:v>
                </c:pt>
                <c:pt idx="16497">
                  <c:v>11.911538974163566</c:v>
                </c:pt>
                <c:pt idx="16498">
                  <c:v>11.912094319921835</c:v>
                </c:pt>
                <c:pt idx="16499">
                  <c:v>11.912649665680103</c:v>
                </c:pt>
                <c:pt idx="16500">
                  <c:v>11.913205011438372</c:v>
                </c:pt>
                <c:pt idx="16501">
                  <c:v>11.91376035719664</c:v>
                </c:pt>
                <c:pt idx="16502">
                  <c:v>11.914315702954909</c:v>
                </c:pt>
                <c:pt idx="16503">
                  <c:v>11.914871048713177</c:v>
                </c:pt>
                <c:pt idx="16504">
                  <c:v>11.915426394471446</c:v>
                </c:pt>
                <c:pt idx="16505">
                  <c:v>11.915981740229714</c:v>
                </c:pt>
                <c:pt idx="16506">
                  <c:v>11.916537085987983</c:v>
                </c:pt>
                <c:pt idx="16507">
                  <c:v>11.917092431746251</c:v>
                </c:pt>
                <c:pt idx="16508">
                  <c:v>11.91764777750452</c:v>
                </c:pt>
                <c:pt idx="16509">
                  <c:v>11.918203123262789</c:v>
                </c:pt>
                <c:pt idx="16510">
                  <c:v>11.918758469021057</c:v>
                </c:pt>
                <c:pt idx="16511">
                  <c:v>11.919313814779326</c:v>
                </c:pt>
                <c:pt idx="16512">
                  <c:v>11.919869160537594</c:v>
                </c:pt>
                <c:pt idx="16513">
                  <c:v>11.920424506295863</c:v>
                </c:pt>
                <c:pt idx="16514">
                  <c:v>11.920979852054131</c:v>
                </c:pt>
                <c:pt idx="16515">
                  <c:v>11.9215351978124</c:v>
                </c:pt>
                <c:pt idx="16516">
                  <c:v>11.922090543570668</c:v>
                </c:pt>
                <c:pt idx="16517">
                  <c:v>11.922645889328937</c:v>
                </c:pt>
                <c:pt idx="16518">
                  <c:v>11.923201235087205</c:v>
                </c:pt>
                <c:pt idx="16519">
                  <c:v>11.923756580845474</c:v>
                </c:pt>
                <c:pt idx="16520">
                  <c:v>11.924311926603743</c:v>
                </c:pt>
                <c:pt idx="16521">
                  <c:v>11.924867272362011</c:v>
                </c:pt>
                <c:pt idx="16522">
                  <c:v>11.92542261812028</c:v>
                </c:pt>
                <c:pt idx="16523">
                  <c:v>11.925977963878548</c:v>
                </c:pt>
                <c:pt idx="16524">
                  <c:v>11.926533309636817</c:v>
                </c:pt>
                <c:pt idx="16525">
                  <c:v>11.927088655395085</c:v>
                </c:pt>
                <c:pt idx="16526">
                  <c:v>11.927644001153354</c:v>
                </c:pt>
                <c:pt idx="16527">
                  <c:v>11.928199346911622</c:v>
                </c:pt>
                <c:pt idx="16528">
                  <c:v>11.928754692669891</c:v>
                </c:pt>
                <c:pt idx="16529">
                  <c:v>11.929310038428159</c:v>
                </c:pt>
                <c:pt idx="16530">
                  <c:v>11.929865384186428</c:v>
                </c:pt>
                <c:pt idx="16531">
                  <c:v>11.930420729944696</c:v>
                </c:pt>
                <c:pt idx="16532">
                  <c:v>11.930976075702965</c:v>
                </c:pt>
                <c:pt idx="16533">
                  <c:v>11.931531421461234</c:v>
                </c:pt>
                <c:pt idx="16534">
                  <c:v>11.932086767219502</c:v>
                </c:pt>
                <c:pt idx="16535">
                  <c:v>11.932642112977771</c:v>
                </c:pt>
                <c:pt idx="16536">
                  <c:v>11.933197458736039</c:v>
                </c:pt>
                <c:pt idx="16537">
                  <c:v>11.933752804494308</c:v>
                </c:pt>
                <c:pt idx="16538">
                  <c:v>11.934308150252576</c:v>
                </c:pt>
                <c:pt idx="16539">
                  <c:v>11.934863496010845</c:v>
                </c:pt>
                <c:pt idx="16540">
                  <c:v>11.935418841769113</c:v>
                </c:pt>
                <c:pt idx="16541">
                  <c:v>11.935974187527382</c:v>
                </c:pt>
                <c:pt idx="16542">
                  <c:v>11.93652953328565</c:v>
                </c:pt>
                <c:pt idx="16543">
                  <c:v>11.937084879043919</c:v>
                </c:pt>
                <c:pt idx="16544">
                  <c:v>11.937640224802188</c:v>
                </c:pt>
                <c:pt idx="16545">
                  <c:v>11.938195570560456</c:v>
                </c:pt>
                <c:pt idx="16546">
                  <c:v>11.938750916318725</c:v>
                </c:pt>
                <c:pt idx="16547">
                  <c:v>11.939306262076993</c:v>
                </c:pt>
                <c:pt idx="16548">
                  <c:v>11.939861607835262</c:v>
                </c:pt>
                <c:pt idx="16549">
                  <c:v>11.94041695359353</c:v>
                </c:pt>
                <c:pt idx="16550">
                  <c:v>11.940972299351799</c:v>
                </c:pt>
                <c:pt idx="16551">
                  <c:v>11.941527645110067</c:v>
                </c:pt>
                <c:pt idx="16552">
                  <c:v>11.942082990868336</c:v>
                </c:pt>
                <c:pt idx="16553">
                  <c:v>11.942638336626604</c:v>
                </c:pt>
                <c:pt idx="16554">
                  <c:v>11.943193682384873</c:v>
                </c:pt>
                <c:pt idx="16555">
                  <c:v>11.943749028143142</c:v>
                </c:pt>
                <c:pt idx="16556">
                  <c:v>11.94430437390141</c:v>
                </c:pt>
                <c:pt idx="16557">
                  <c:v>11.944859719659679</c:v>
                </c:pt>
                <c:pt idx="16558">
                  <c:v>11.945415065417947</c:v>
                </c:pt>
                <c:pt idx="16559">
                  <c:v>11.945970411176216</c:v>
                </c:pt>
                <c:pt idx="16560">
                  <c:v>11.946525756934484</c:v>
                </c:pt>
                <c:pt idx="16561">
                  <c:v>11.947081102692753</c:v>
                </c:pt>
                <c:pt idx="16562">
                  <c:v>11.947636448451021</c:v>
                </c:pt>
                <c:pt idx="16563">
                  <c:v>11.94819179420929</c:v>
                </c:pt>
                <c:pt idx="16564">
                  <c:v>11.948747139967558</c:v>
                </c:pt>
                <c:pt idx="16565">
                  <c:v>11.949302485725827</c:v>
                </c:pt>
                <c:pt idx="16566">
                  <c:v>11.949857831484096</c:v>
                </c:pt>
                <c:pt idx="16567">
                  <c:v>11.950413177242364</c:v>
                </c:pt>
                <c:pt idx="16568">
                  <c:v>11.950968523000633</c:v>
                </c:pt>
                <c:pt idx="16569">
                  <c:v>11.951523868758901</c:v>
                </c:pt>
                <c:pt idx="16570">
                  <c:v>11.95207921451717</c:v>
                </c:pt>
                <c:pt idx="16571">
                  <c:v>11.952634560275438</c:v>
                </c:pt>
                <c:pt idx="16572">
                  <c:v>11.953189906033707</c:v>
                </c:pt>
                <c:pt idx="16573">
                  <c:v>11.953745251791975</c:v>
                </c:pt>
                <c:pt idx="16574">
                  <c:v>11.954300597550244</c:v>
                </c:pt>
                <c:pt idx="16575">
                  <c:v>11.954855943308512</c:v>
                </c:pt>
                <c:pt idx="16576">
                  <c:v>11.955411289066781</c:v>
                </c:pt>
                <c:pt idx="16577">
                  <c:v>11.95596663482505</c:v>
                </c:pt>
                <c:pt idx="16578">
                  <c:v>11.956521980583318</c:v>
                </c:pt>
                <c:pt idx="16579">
                  <c:v>11.957077326341587</c:v>
                </c:pt>
                <c:pt idx="16580">
                  <c:v>11.957632672099855</c:v>
                </c:pt>
                <c:pt idx="16581">
                  <c:v>11.958188017858124</c:v>
                </c:pt>
                <c:pt idx="16582">
                  <c:v>11.958743363616392</c:v>
                </c:pt>
                <c:pt idx="16583">
                  <c:v>11.959298709374661</c:v>
                </c:pt>
                <c:pt idx="16584">
                  <c:v>11.959854055132929</c:v>
                </c:pt>
                <c:pt idx="16585">
                  <c:v>11.960409400891198</c:v>
                </c:pt>
                <c:pt idx="16586">
                  <c:v>11.960964746649466</c:v>
                </c:pt>
                <c:pt idx="16587">
                  <c:v>11.961520092407735</c:v>
                </c:pt>
                <c:pt idx="16588">
                  <c:v>11.962075438166003</c:v>
                </c:pt>
                <c:pt idx="16589">
                  <c:v>11.962630783924272</c:v>
                </c:pt>
                <c:pt idx="16590">
                  <c:v>11.963186129682541</c:v>
                </c:pt>
                <c:pt idx="16591">
                  <c:v>11.963741475440809</c:v>
                </c:pt>
                <c:pt idx="16592">
                  <c:v>11.964296821199078</c:v>
                </c:pt>
                <c:pt idx="16593">
                  <c:v>11.964852166957346</c:v>
                </c:pt>
                <c:pt idx="16594">
                  <c:v>11.965407512715615</c:v>
                </c:pt>
                <c:pt idx="16595">
                  <c:v>11.965962858473883</c:v>
                </c:pt>
                <c:pt idx="16596">
                  <c:v>11.966518204232152</c:v>
                </c:pt>
                <c:pt idx="16597">
                  <c:v>11.96707354999042</c:v>
                </c:pt>
                <c:pt idx="16598">
                  <c:v>11.967628895748689</c:v>
                </c:pt>
                <c:pt idx="16599">
                  <c:v>11.968184241506957</c:v>
                </c:pt>
                <c:pt idx="16600">
                  <c:v>11.968739587265226</c:v>
                </c:pt>
                <c:pt idx="16601">
                  <c:v>11.969294933023495</c:v>
                </c:pt>
                <c:pt idx="16602">
                  <c:v>11.969850278781763</c:v>
                </c:pt>
                <c:pt idx="16603">
                  <c:v>11.970405624540032</c:v>
                </c:pt>
                <c:pt idx="16604">
                  <c:v>11.9709609702983</c:v>
                </c:pt>
                <c:pt idx="16605">
                  <c:v>11.971516316056569</c:v>
                </c:pt>
                <c:pt idx="16606">
                  <c:v>11.972071661814837</c:v>
                </c:pt>
                <c:pt idx="16607">
                  <c:v>11.972627007573106</c:v>
                </c:pt>
                <c:pt idx="16608">
                  <c:v>11.973182353331374</c:v>
                </c:pt>
                <c:pt idx="16609">
                  <c:v>11.973737699089643</c:v>
                </c:pt>
                <c:pt idx="16610">
                  <c:v>11.974293044847911</c:v>
                </c:pt>
                <c:pt idx="16611">
                  <c:v>11.97484839060618</c:v>
                </c:pt>
                <c:pt idx="16612">
                  <c:v>11.975403736364449</c:v>
                </c:pt>
                <c:pt idx="16613">
                  <c:v>11.975959082122717</c:v>
                </c:pt>
                <c:pt idx="16614">
                  <c:v>11.976514427880986</c:v>
                </c:pt>
                <c:pt idx="16615">
                  <c:v>11.977069773639254</c:v>
                </c:pt>
                <c:pt idx="16616">
                  <c:v>11.977625119397523</c:v>
                </c:pt>
                <c:pt idx="16617">
                  <c:v>11.978180465155791</c:v>
                </c:pt>
                <c:pt idx="16618">
                  <c:v>11.97873581091406</c:v>
                </c:pt>
                <c:pt idx="16619">
                  <c:v>11.979291156672328</c:v>
                </c:pt>
                <c:pt idx="16620">
                  <c:v>11.979846502430597</c:v>
                </c:pt>
                <c:pt idx="16621">
                  <c:v>11.980401848188865</c:v>
                </c:pt>
                <c:pt idx="16622">
                  <c:v>11.980957193947134</c:v>
                </c:pt>
                <c:pt idx="16623">
                  <c:v>11.981512539705403</c:v>
                </c:pt>
                <c:pt idx="16624">
                  <c:v>11.982067885463671</c:v>
                </c:pt>
                <c:pt idx="16625">
                  <c:v>11.98262323122194</c:v>
                </c:pt>
                <c:pt idx="16626">
                  <c:v>11.983178576980208</c:v>
                </c:pt>
                <c:pt idx="16627">
                  <c:v>11.983733922738477</c:v>
                </c:pt>
                <c:pt idx="16628">
                  <c:v>11.984289268496745</c:v>
                </c:pt>
                <c:pt idx="16629">
                  <c:v>11.984844614255014</c:v>
                </c:pt>
                <c:pt idx="16630">
                  <c:v>11.985399960013282</c:v>
                </c:pt>
                <c:pt idx="16631">
                  <c:v>11.985955305771551</c:v>
                </c:pt>
                <c:pt idx="16632">
                  <c:v>11.986510651529819</c:v>
                </c:pt>
                <c:pt idx="16633">
                  <c:v>11.987065997288088</c:v>
                </c:pt>
                <c:pt idx="16634">
                  <c:v>11.987621343046357</c:v>
                </c:pt>
                <c:pt idx="16635">
                  <c:v>11.988176688804625</c:v>
                </c:pt>
                <c:pt idx="16636">
                  <c:v>11.988732034562894</c:v>
                </c:pt>
                <c:pt idx="16637">
                  <c:v>11.989287380321162</c:v>
                </c:pt>
                <c:pt idx="16638">
                  <c:v>11.989842726079431</c:v>
                </c:pt>
                <c:pt idx="16639">
                  <c:v>11.990398071837699</c:v>
                </c:pt>
                <c:pt idx="16640">
                  <c:v>11.990953417595968</c:v>
                </c:pt>
                <c:pt idx="16641">
                  <c:v>11.991508763354236</c:v>
                </c:pt>
                <c:pt idx="16642">
                  <c:v>11.992064109112505</c:v>
                </c:pt>
                <c:pt idx="16643">
                  <c:v>11.992619454870773</c:v>
                </c:pt>
                <c:pt idx="16644">
                  <c:v>11.993174800629042</c:v>
                </c:pt>
                <c:pt idx="16645">
                  <c:v>11.99373014638731</c:v>
                </c:pt>
                <c:pt idx="16646">
                  <c:v>11.994285492145579</c:v>
                </c:pt>
                <c:pt idx="16647">
                  <c:v>11.994840837903848</c:v>
                </c:pt>
                <c:pt idx="16648">
                  <c:v>11.995396183662116</c:v>
                </c:pt>
                <c:pt idx="16649">
                  <c:v>11.995951529420385</c:v>
                </c:pt>
                <c:pt idx="16650">
                  <c:v>11.996506875178653</c:v>
                </c:pt>
                <c:pt idx="16651">
                  <c:v>11.997062220936922</c:v>
                </c:pt>
                <c:pt idx="16652">
                  <c:v>11.99761756669519</c:v>
                </c:pt>
                <c:pt idx="16653">
                  <c:v>11.998172912453459</c:v>
                </c:pt>
                <c:pt idx="16654">
                  <c:v>11.998728258211727</c:v>
                </c:pt>
                <c:pt idx="16655">
                  <c:v>11.999283603969996</c:v>
                </c:pt>
                <c:pt idx="16656">
                  <c:v>11.999838949728264</c:v>
                </c:pt>
                <c:pt idx="16657">
                  <c:v>12.000394295486533</c:v>
                </c:pt>
                <c:pt idx="16658">
                  <c:v>12.000949641244802</c:v>
                </c:pt>
                <c:pt idx="16659">
                  <c:v>12.00150498700307</c:v>
                </c:pt>
                <c:pt idx="16660">
                  <c:v>12.002060332761339</c:v>
                </c:pt>
                <c:pt idx="16661">
                  <c:v>12.002615678519607</c:v>
                </c:pt>
                <c:pt idx="16662">
                  <c:v>12.003171024277876</c:v>
                </c:pt>
                <c:pt idx="16663">
                  <c:v>12.003726370036144</c:v>
                </c:pt>
                <c:pt idx="16664">
                  <c:v>12.004281715794413</c:v>
                </c:pt>
                <c:pt idx="16665">
                  <c:v>12.004837061552681</c:v>
                </c:pt>
                <c:pt idx="16666">
                  <c:v>12.00539240731095</c:v>
                </c:pt>
                <c:pt idx="16667">
                  <c:v>12.005947753069218</c:v>
                </c:pt>
                <c:pt idx="16668">
                  <c:v>12.006503098827487</c:v>
                </c:pt>
                <c:pt idx="16669">
                  <c:v>12.007058444585756</c:v>
                </c:pt>
                <c:pt idx="16670">
                  <c:v>12.007613790344024</c:v>
                </c:pt>
                <c:pt idx="16671">
                  <c:v>12.008169136102293</c:v>
                </c:pt>
                <c:pt idx="16672">
                  <c:v>12.008724481860561</c:v>
                </c:pt>
                <c:pt idx="16673">
                  <c:v>12.00927982761883</c:v>
                </c:pt>
                <c:pt idx="16674">
                  <c:v>12.009835173377098</c:v>
                </c:pt>
                <c:pt idx="16675">
                  <c:v>12.010390519135367</c:v>
                </c:pt>
                <c:pt idx="16676">
                  <c:v>12.010945864893635</c:v>
                </c:pt>
                <c:pt idx="16677">
                  <c:v>12.011501210651904</c:v>
                </c:pt>
                <c:pt idx="16678">
                  <c:v>12.012056556410172</c:v>
                </c:pt>
                <c:pt idx="16679">
                  <c:v>12.012611902168441</c:v>
                </c:pt>
                <c:pt idx="16680">
                  <c:v>12.01316724792671</c:v>
                </c:pt>
                <c:pt idx="16681">
                  <c:v>12.013722593684978</c:v>
                </c:pt>
                <c:pt idx="16682">
                  <c:v>12.014277939443247</c:v>
                </c:pt>
                <c:pt idx="16683">
                  <c:v>12.014833285201515</c:v>
                </c:pt>
                <c:pt idx="16684">
                  <c:v>12.015388630959784</c:v>
                </c:pt>
                <c:pt idx="16685">
                  <c:v>12.015943976718052</c:v>
                </c:pt>
                <c:pt idx="16686">
                  <c:v>12.016499322476321</c:v>
                </c:pt>
                <c:pt idx="16687">
                  <c:v>12.017054668234589</c:v>
                </c:pt>
                <c:pt idx="16688">
                  <c:v>12.017610013992858</c:v>
                </c:pt>
                <c:pt idx="16689">
                  <c:v>12.018165359751126</c:v>
                </c:pt>
                <c:pt idx="16690">
                  <c:v>12.018720705509395</c:v>
                </c:pt>
                <c:pt idx="16691">
                  <c:v>12.019276051267664</c:v>
                </c:pt>
                <c:pt idx="16692">
                  <c:v>12.019831397025932</c:v>
                </c:pt>
                <c:pt idx="16693">
                  <c:v>12.020386742784201</c:v>
                </c:pt>
                <c:pt idx="16694">
                  <c:v>12.020942088542469</c:v>
                </c:pt>
                <c:pt idx="16695">
                  <c:v>12.021497434300738</c:v>
                </c:pt>
                <c:pt idx="16696">
                  <c:v>12.022052780059006</c:v>
                </c:pt>
                <c:pt idx="16697">
                  <c:v>12.022608125817275</c:v>
                </c:pt>
                <c:pt idx="16698">
                  <c:v>12.023163471575543</c:v>
                </c:pt>
                <c:pt idx="16699">
                  <c:v>12.023718817333812</c:v>
                </c:pt>
                <c:pt idx="16700">
                  <c:v>12.02427416309208</c:v>
                </c:pt>
                <c:pt idx="16701">
                  <c:v>12.024829508850349</c:v>
                </c:pt>
                <c:pt idx="16702">
                  <c:v>12.025384854608618</c:v>
                </c:pt>
                <c:pt idx="16703">
                  <c:v>12.025940200366886</c:v>
                </c:pt>
                <c:pt idx="16704">
                  <c:v>12.026495546125155</c:v>
                </c:pt>
                <c:pt idx="16705">
                  <c:v>12.027050891883423</c:v>
                </c:pt>
                <c:pt idx="16706">
                  <c:v>12.027606237641692</c:v>
                </c:pt>
                <c:pt idx="16707">
                  <c:v>12.02816158339996</c:v>
                </c:pt>
                <c:pt idx="16708">
                  <c:v>12.028716929158229</c:v>
                </c:pt>
                <c:pt idx="16709">
                  <c:v>12.029272274916497</c:v>
                </c:pt>
                <c:pt idx="16710">
                  <c:v>12.029827620674766</c:v>
                </c:pt>
                <c:pt idx="16711">
                  <c:v>12.030382966433034</c:v>
                </c:pt>
                <c:pt idx="16712">
                  <c:v>12.030938312191303</c:v>
                </c:pt>
                <c:pt idx="16713">
                  <c:v>12.031493657949571</c:v>
                </c:pt>
                <c:pt idx="16714">
                  <c:v>12.03204900370784</c:v>
                </c:pt>
                <c:pt idx="16715">
                  <c:v>12.032604349466109</c:v>
                </c:pt>
                <c:pt idx="16716">
                  <c:v>12.033159695224377</c:v>
                </c:pt>
                <c:pt idx="16717">
                  <c:v>12.033715040982646</c:v>
                </c:pt>
                <c:pt idx="16718">
                  <c:v>12.034270386740914</c:v>
                </c:pt>
                <c:pt idx="16719">
                  <c:v>12.034825732499183</c:v>
                </c:pt>
                <c:pt idx="16720">
                  <c:v>12.035381078257451</c:v>
                </c:pt>
                <c:pt idx="16721">
                  <c:v>12.03593642401572</c:v>
                </c:pt>
                <c:pt idx="16722">
                  <c:v>12.036491769773988</c:v>
                </c:pt>
                <c:pt idx="16723">
                  <c:v>12.037047115532257</c:v>
                </c:pt>
                <c:pt idx="16724">
                  <c:v>12.037602461290525</c:v>
                </c:pt>
                <c:pt idx="16725">
                  <c:v>12.038157807048794</c:v>
                </c:pt>
                <c:pt idx="16726">
                  <c:v>12.038713152807063</c:v>
                </c:pt>
                <c:pt idx="16727">
                  <c:v>12.039268498565331</c:v>
                </c:pt>
                <c:pt idx="16728">
                  <c:v>12.0398238443236</c:v>
                </c:pt>
                <c:pt idx="16729">
                  <c:v>12.040379190081868</c:v>
                </c:pt>
                <c:pt idx="16730">
                  <c:v>12.040934535840137</c:v>
                </c:pt>
                <c:pt idx="16731">
                  <c:v>12.041489881598405</c:v>
                </c:pt>
                <c:pt idx="16732">
                  <c:v>12.042045227356674</c:v>
                </c:pt>
                <c:pt idx="16733">
                  <c:v>12.042600573114942</c:v>
                </c:pt>
                <c:pt idx="16734">
                  <c:v>12.043155918873211</c:v>
                </c:pt>
                <c:pt idx="16735">
                  <c:v>12.043711264631479</c:v>
                </c:pt>
                <c:pt idx="16736">
                  <c:v>12.044266610389748</c:v>
                </c:pt>
                <c:pt idx="16737">
                  <c:v>12.044821956148017</c:v>
                </c:pt>
                <c:pt idx="16738">
                  <c:v>12.045377301906285</c:v>
                </c:pt>
                <c:pt idx="16739">
                  <c:v>12.045932647664554</c:v>
                </c:pt>
                <c:pt idx="16740">
                  <c:v>12.046487993422822</c:v>
                </c:pt>
                <c:pt idx="16741">
                  <c:v>12.047043339181091</c:v>
                </c:pt>
                <c:pt idx="16742">
                  <c:v>12.047598684939359</c:v>
                </c:pt>
                <c:pt idx="16743">
                  <c:v>12.048154030697628</c:v>
                </c:pt>
                <c:pt idx="16744">
                  <c:v>12.048709376455896</c:v>
                </c:pt>
                <c:pt idx="16745">
                  <c:v>12.049264722214165</c:v>
                </c:pt>
                <c:pt idx="16746">
                  <c:v>12.049820067972433</c:v>
                </c:pt>
                <c:pt idx="16747">
                  <c:v>12.050375413730702</c:v>
                </c:pt>
                <c:pt idx="16748">
                  <c:v>12.050930759488971</c:v>
                </c:pt>
                <c:pt idx="16749">
                  <c:v>12.051486105247239</c:v>
                </c:pt>
                <c:pt idx="16750">
                  <c:v>12.052041451005508</c:v>
                </c:pt>
                <c:pt idx="16751">
                  <c:v>12.052596796763776</c:v>
                </c:pt>
                <c:pt idx="16752">
                  <c:v>12.053152142522045</c:v>
                </c:pt>
                <c:pt idx="16753">
                  <c:v>12.053707488280313</c:v>
                </c:pt>
                <c:pt idx="16754">
                  <c:v>12.054262834038582</c:v>
                </c:pt>
                <c:pt idx="16755">
                  <c:v>12.05481817979685</c:v>
                </c:pt>
                <c:pt idx="16756">
                  <c:v>12.055373525555119</c:v>
                </c:pt>
                <c:pt idx="16757">
                  <c:v>12.055928871313387</c:v>
                </c:pt>
                <c:pt idx="16758">
                  <c:v>12.056484217071656</c:v>
                </c:pt>
                <c:pt idx="16759">
                  <c:v>12.057039562829925</c:v>
                </c:pt>
                <c:pt idx="16760">
                  <c:v>12.057594908588193</c:v>
                </c:pt>
                <c:pt idx="16761">
                  <c:v>12.058150254346462</c:v>
                </c:pt>
                <c:pt idx="16762">
                  <c:v>12.05870560010473</c:v>
                </c:pt>
                <c:pt idx="16763">
                  <c:v>12.059260945862999</c:v>
                </c:pt>
                <c:pt idx="16764">
                  <c:v>12.059816291621267</c:v>
                </c:pt>
                <c:pt idx="16765">
                  <c:v>12.060371637379536</c:v>
                </c:pt>
                <c:pt idx="16766">
                  <c:v>12.060926983137804</c:v>
                </c:pt>
                <c:pt idx="16767">
                  <c:v>12.061482328896073</c:v>
                </c:pt>
                <c:pt idx="16768">
                  <c:v>12.062037674654341</c:v>
                </c:pt>
                <c:pt idx="16769">
                  <c:v>12.06259302041261</c:v>
                </c:pt>
                <c:pt idx="16770">
                  <c:v>12.063148366170878</c:v>
                </c:pt>
                <c:pt idx="16771">
                  <c:v>12.063703711929147</c:v>
                </c:pt>
                <c:pt idx="16772">
                  <c:v>12.064259057687416</c:v>
                </c:pt>
                <c:pt idx="16773">
                  <c:v>12.064814403445684</c:v>
                </c:pt>
                <c:pt idx="16774">
                  <c:v>12.065369749203953</c:v>
                </c:pt>
                <c:pt idx="16775">
                  <c:v>12.065925094962221</c:v>
                </c:pt>
                <c:pt idx="16776">
                  <c:v>12.06648044072049</c:v>
                </c:pt>
                <c:pt idx="16777">
                  <c:v>12.067035786478758</c:v>
                </c:pt>
                <c:pt idx="16778">
                  <c:v>12.067591132237027</c:v>
                </c:pt>
                <c:pt idx="16779">
                  <c:v>12.068146477995295</c:v>
                </c:pt>
                <c:pt idx="16780">
                  <c:v>12.068701823753564</c:v>
                </c:pt>
                <c:pt idx="16781">
                  <c:v>12.069257169511832</c:v>
                </c:pt>
                <c:pt idx="16782">
                  <c:v>12.069812515270101</c:v>
                </c:pt>
                <c:pt idx="16783">
                  <c:v>12.07036786102837</c:v>
                </c:pt>
                <c:pt idx="16784">
                  <c:v>12.070923206786638</c:v>
                </c:pt>
                <c:pt idx="16785">
                  <c:v>12.071478552544907</c:v>
                </c:pt>
                <c:pt idx="16786">
                  <c:v>12.072033898303175</c:v>
                </c:pt>
                <c:pt idx="16787">
                  <c:v>12.072589244061444</c:v>
                </c:pt>
                <c:pt idx="16788">
                  <c:v>12.073144589819712</c:v>
                </c:pt>
                <c:pt idx="16789">
                  <c:v>12.073699935577981</c:v>
                </c:pt>
                <c:pt idx="16790">
                  <c:v>12.074255281336249</c:v>
                </c:pt>
                <c:pt idx="16791">
                  <c:v>12.074810627094518</c:v>
                </c:pt>
                <c:pt idx="16792">
                  <c:v>12.075365972852786</c:v>
                </c:pt>
                <c:pt idx="16793">
                  <c:v>12.075921318611055</c:v>
                </c:pt>
                <c:pt idx="16794">
                  <c:v>12.076476664369324</c:v>
                </c:pt>
                <c:pt idx="16795">
                  <c:v>12.077032010127592</c:v>
                </c:pt>
                <c:pt idx="16796">
                  <c:v>12.077587355885861</c:v>
                </c:pt>
                <c:pt idx="16797">
                  <c:v>12.078142701644129</c:v>
                </c:pt>
                <c:pt idx="16798">
                  <c:v>12.078698047402398</c:v>
                </c:pt>
                <c:pt idx="16799">
                  <c:v>12.079253393160666</c:v>
                </c:pt>
                <c:pt idx="16800">
                  <c:v>12.079808738918935</c:v>
                </c:pt>
                <c:pt idx="16801">
                  <c:v>12.080364084677203</c:v>
                </c:pt>
                <c:pt idx="16802">
                  <c:v>12.080919430435472</c:v>
                </c:pt>
                <c:pt idx="16803">
                  <c:v>12.08147477619374</c:v>
                </c:pt>
                <c:pt idx="16804">
                  <c:v>12.082030121952009</c:v>
                </c:pt>
                <c:pt idx="16805">
                  <c:v>12.082585467710278</c:v>
                </c:pt>
                <c:pt idx="16806">
                  <c:v>12.083140813468546</c:v>
                </c:pt>
                <c:pt idx="16807">
                  <c:v>12.083696159226815</c:v>
                </c:pt>
                <c:pt idx="16808">
                  <c:v>12.084251504985083</c:v>
                </c:pt>
                <c:pt idx="16809">
                  <c:v>12.084806850743352</c:v>
                </c:pt>
                <c:pt idx="16810">
                  <c:v>12.08536219650162</c:v>
                </c:pt>
                <c:pt idx="16811">
                  <c:v>12.085917542259889</c:v>
                </c:pt>
                <c:pt idx="16812">
                  <c:v>12.086472888018157</c:v>
                </c:pt>
                <c:pt idx="16813">
                  <c:v>12.087028233776426</c:v>
                </c:pt>
                <c:pt idx="16814">
                  <c:v>12.087583579534694</c:v>
                </c:pt>
                <c:pt idx="16815">
                  <c:v>12.088138925292963</c:v>
                </c:pt>
                <c:pt idx="16816">
                  <c:v>12.088694271051232</c:v>
                </c:pt>
                <c:pt idx="16817">
                  <c:v>12.0892496168095</c:v>
                </c:pt>
                <c:pt idx="16818">
                  <c:v>12.089804962567769</c:v>
                </c:pt>
                <c:pt idx="16819">
                  <c:v>12.090360308326037</c:v>
                </c:pt>
                <c:pt idx="16820">
                  <c:v>12.090915654084306</c:v>
                </c:pt>
                <c:pt idx="16821">
                  <c:v>12.091470999842574</c:v>
                </c:pt>
                <c:pt idx="16822">
                  <c:v>12.092026345600843</c:v>
                </c:pt>
                <c:pt idx="16823">
                  <c:v>12.092581691359111</c:v>
                </c:pt>
                <c:pt idx="16824">
                  <c:v>12.09313703711738</c:v>
                </c:pt>
                <c:pt idx="16825">
                  <c:v>12.093692382875648</c:v>
                </c:pt>
                <c:pt idx="16826">
                  <c:v>12.094247728633917</c:v>
                </c:pt>
                <c:pt idx="16827">
                  <c:v>12.094803074392185</c:v>
                </c:pt>
                <c:pt idx="16828">
                  <c:v>12.095358420150454</c:v>
                </c:pt>
                <c:pt idx="16829">
                  <c:v>12.095913765908723</c:v>
                </c:pt>
                <c:pt idx="16830">
                  <c:v>12.096469111666991</c:v>
                </c:pt>
                <c:pt idx="16831">
                  <c:v>12.09702445742526</c:v>
                </c:pt>
                <c:pt idx="16832">
                  <c:v>12.097579803183528</c:v>
                </c:pt>
                <c:pt idx="16833">
                  <c:v>12.098135148941797</c:v>
                </c:pt>
                <c:pt idx="16834">
                  <c:v>12.098690494700065</c:v>
                </c:pt>
                <c:pt idx="16835">
                  <c:v>12.099245840458334</c:v>
                </c:pt>
                <c:pt idx="16836">
                  <c:v>12.099801186216602</c:v>
                </c:pt>
                <c:pt idx="16837">
                  <c:v>12.100356531974871</c:v>
                </c:pt>
                <c:pt idx="16838">
                  <c:v>12.100911877733139</c:v>
                </c:pt>
                <c:pt idx="16839">
                  <c:v>12.101467223491408</c:v>
                </c:pt>
                <c:pt idx="16840">
                  <c:v>12.102022569249677</c:v>
                </c:pt>
                <c:pt idx="16841">
                  <c:v>12.102577915007945</c:v>
                </c:pt>
                <c:pt idx="16842">
                  <c:v>12.103133260766214</c:v>
                </c:pt>
                <c:pt idx="16843">
                  <c:v>12.103688606524482</c:v>
                </c:pt>
                <c:pt idx="16844">
                  <c:v>12.104243952282751</c:v>
                </c:pt>
                <c:pt idx="16845">
                  <c:v>12.104799298041019</c:v>
                </c:pt>
                <c:pt idx="16846">
                  <c:v>12.105354643799288</c:v>
                </c:pt>
                <c:pt idx="16847">
                  <c:v>12.105909989557556</c:v>
                </c:pt>
                <c:pt idx="16848">
                  <c:v>12.106465335315825</c:v>
                </c:pt>
                <c:pt idx="16849">
                  <c:v>12.107020681074093</c:v>
                </c:pt>
                <c:pt idx="16850">
                  <c:v>12.107576026832362</c:v>
                </c:pt>
                <c:pt idx="16851">
                  <c:v>12.108131372590631</c:v>
                </c:pt>
                <c:pt idx="16852">
                  <c:v>12.108686718348899</c:v>
                </c:pt>
                <c:pt idx="16853">
                  <c:v>12.109242064107168</c:v>
                </c:pt>
                <c:pt idx="16854">
                  <c:v>12.109797409865436</c:v>
                </c:pt>
                <c:pt idx="16855">
                  <c:v>12.110352755623705</c:v>
                </c:pt>
                <c:pt idx="16856">
                  <c:v>12.110908101381973</c:v>
                </c:pt>
                <c:pt idx="16857">
                  <c:v>12.111463447140242</c:v>
                </c:pt>
                <c:pt idx="16858">
                  <c:v>12.11201879289851</c:v>
                </c:pt>
                <c:pt idx="16859">
                  <c:v>12.112574138656779</c:v>
                </c:pt>
                <c:pt idx="16860">
                  <c:v>12.113129484415047</c:v>
                </c:pt>
                <c:pt idx="16861">
                  <c:v>12.113684830173316</c:v>
                </c:pt>
                <c:pt idx="16862">
                  <c:v>12.114240175931585</c:v>
                </c:pt>
                <c:pt idx="16863">
                  <c:v>12.114795521689853</c:v>
                </c:pt>
                <c:pt idx="16864">
                  <c:v>12.115350867448122</c:v>
                </c:pt>
                <c:pt idx="16865">
                  <c:v>12.11590621320639</c:v>
                </c:pt>
                <c:pt idx="16866">
                  <c:v>12.116461558964659</c:v>
                </c:pt>
                <c:pt idx="16867">
                  <c:v>12.117016904722927</c:v>
                </c:pt>
                <c:pt idx="16868">
                  <c:v>12.117572250481196</c:v>
                </c:pt>
                <c:pt idx="16869">
                  <c:v>12.118127596239464</c:v>
                </c:pt>
                <c:pt idx="16870">
                  <c:v>12.118682941997733</c:v>
                </c:pt>
                <c:pt idx="16871">
                  <c:v>12.119238287756001</c:v>
                </c:pt>
                <c:pt idx="16872">
                  <c:v>12.11979363351427</c:v>
                </c:pt>
                <c:pt idx="16873">
                  <c:v>12.120348979272539</c:v>
                </c:pt>
                <c:pt idx="16874">
                  <c:v>12.120904325030807</c:v>
                </c:pt>
                <c:pt idx="16875">
                  <c:v>12.121459670789076</c:v>
                </c:pt>
                <c:pt idx="16876">
                  <c:v>12.122015016547344</c:v>
                </c:pt>
                <c:pt idx="16877">
                  <c:v>12.122570362305613</c:v>
                </c:pt>
                <c:pt idx="16878">
                  <c:v>12.123125708063881</c:v>
                </c:pt>
                <c:pt idx="16879">
                  <c:v>12.12368105382215</c:v>
                </c:pt>
                <c:pt idx="16880">
                  <c:v>12.124236399580418</c:v>
                </c:pt>
                <c:pt idx="16881">
                  <c:v>12.124791745338687</c:v>
                </c:pt>
                <c:pt idx="16882">
                  <c:v>12.125347091096955</c:v>
                </c:pt>
                <c:pt idx="16883">
                  <c:v>12.125902436855224</c:v>
                </c:pt>
                <c:pt idx="16884">
                  <c:v>12.126457782613492</c:v>
                </c:pt>
                <c:pt idx="16885">
                  <c:v>12.127013128371761</c:v>
                </c:pt>
                <c:pt idx="16886">
                  <c:v>12.12756847413003</c:v>
                </c:pt>
                <c:pt idx="16887">
                  <c:v>12.128123819888298</c:v>
                </c:pt>
                <c:pt idx="16888">
                  <c:v>12.128679165646567</c:v>
                </c:pt>
                <c:pt idx="16889">
                  <c:v>12.129234511404835</c:v>
                </c:pt>
                <c:pt idx="16890">
                  <c:v>12.129789857163104</c:v>
                </c:pt>
                <c:pt idx="16891">
                  <c:v>12.130345202921372</c:v>
                </c:pt>
                <c:pt idx="16892">
                  <c:v>12.130900548679641</c:v>
                </c:pt>
                <c:pt idx="16893">
                  <c:v>12.131455894437909</c:v>
                </c:pt>
                <c:pt idx="16894">
                  <c:v>12.132011240196178</c:v>
                </c:pt>
                <c:pt idx="16895">
                  <c:v>12.132566585954446</c:v>
                </c:pt>
                <c:pt idx="16896">
                  <c:v>12.133121931712715</c:v>
                </c:pt>
                <c:pt idx="16897">
                  <c:v>12.133677277470984</c:v>
                </c:pt>
                <c:pt idx="16898">
                  <c:v>12.134232623229252</c:v>
                </c:pt>
                <c:pt idx="16899">
                  <c:v>12.134787968987521</c:v>
                </c:pt>
                <c:pt idx="16900">
                  <c:v>12.135343314745789</c:v>
                </c:pt>
                <c:pt idx="16901">
                  <c:v>12.135898660504058</c:v>
                </c:pt>
                <c:pt idx="16902">
                  <c:v>12.136454006262326</c:v>
                </c:pt>
                <c:pt idx="16903">
                  <c:v>12.137009352020595</c:v>
                </c:pt>
                <c:pt idx="16904">
                  <c:v>12.137564697778863</c:v>
                </c:pt>
                <c:pt idx="16905">
                  <c:v>12.138120043537132</c:v>
                </c:pt>
                <c:pt idx="16906">
                  <c:v>12.1386753892954</c:v>
                </c:pt>
                <c:pt idx="16907">
                  <c:v>12.139230735053669</c:v>
                </c:pt>
                <c:pt idx="16908">
                  <c:v>12.139786080811938</c:v>
                </c:pt>
                <c:pt idx="16909">
                  <c:v>12.140341426570206</c:v>
                </c:pt>
                <c:pt idx="16910">
                  <c:v>12.140896772328475</c:v>
                </c:pt>
                <c:pt idx="16911">
                  <c:v>12.141452118086743</c:v>
                </c:pt>
                <c:pt idx="16912">
                  <c:v>12.142007463845012</c:v>
                </c:pt>
                <c:pt idx="16913">
                  <c:v>12.14256280960328</c:v>
                </c:pt>
                <c:pt idx="16914">
                  <c:v>12.143118155361549</c:v>
                </c:pt>
                <c:pt idx="16915">
                  <c:v>12.143673501119817</c:v>
                </c:pt>
                <c:pt idx="16916">
                  <c:v>12.144228846878086</c:v>
                </c:pt>
                <c:pt idx="16917">
                  <c:v>12.144784192636354</c:v>
                </c:pt>
                <c:pt idx="16918">
                  <c:v>12.145339538394623</c:v>
                </c:pt>
                <c:pt idx="16919">
                  <c:v>12.145894884152892</c:v>
                </c:pt>
                <c:pt idx="16920">
                  <c:v>12.14645022991116</c:v>
                </c:pt>
                <c:pt idx="16921">
                  <c:v>12.147005575669429</c:v>
                </c:pt>
                <c:pt idx="16922">
                  <c:v>12.147560921427697</c:v>
                </c:pt>
                <c:pt idx="16923">
                  <c:v>12.148116267185966</c:v>
                </c:pt>
                <c:pt idx="16924">
                  <c:v>12.148671612944234</c:v>
                </c:pt>
                <c:pt idx="16925">
                  <c:v>12.149226958702503</c:v>
                </c:pt>
                <c:pt idx="16926">
                  <c:v>12.149782304460771</c:v>
                </c:pt>
                <c:pt idx="16927">
                  <c:v>12.15033765021904</c:v>
                </c:pt>
                <c:pt idx="16928">
                  <c:v>12.150892995977308</c:v>
                </c:pt>
                <c:pt idx="16929">
                  <c:v>12.151448341735577</c:v>
                </c:pt>
                <c:pt idx="16930">
                  <c:v>12.152003687493846</c:v>
                </c:pt>
                <c:pt idx="16931">
                  <c:v>12.152559033252114</c:v>
                </c:pt>
                <c:pt idx="16932">
                  <c:v>12.153114379010383</c:v>
                </c:pt>
                <c:pt idx="16933">
                  <c:v>12.153669724768651</c:v>
                </c:pt>
                <c:pt idx="16934">
                  <c:v>12.15422507052692</c:v>
                </c:pt>
                <c:pt idx="16935">
                  <c:v>12.154780416285188</c:v>
                </c:pt>
                <c:pt idx="16936">
                  <c:v>12.155335762043457</c:v>
                </c:pt>
                <c:pt idx="16937">
                  <c:v>12.155891107801725</c:v>
                </c:pt>
                <c:pt idx="16938">
                  <c:v>12.156446453559994</c:v>
                </c:pt>
                <c:pt idx="16939">
                  <c:v>12.157001799318262</c:v>
                </c:pt>
                <c:pt idx="16940">
                  <c:v>12.157557145076531</c:v>
                </c:pt>
                <c:pt idx="16941">
                  <c:v>12.1581124908348</c:v>
                </c:pt>
                <c:pt idx="16942">
                  <c:v>12.158667836593068</c:v>
                </c:pt>
                <c:pt idx="16943">
                  <c:v>12.159223182351337</c:v>
                </c:pt>
                <c:pt idx="16944">
                  <c:v>12.159778528109605</c:v>
                </c:pt>
                <c:pt idx="16945">
                  <c:v>12.160333873867874</c:v>
                </c:pt>
                <c:pt idx="16946">
                  <c:v>12.160889219626142</c:v>
                </c:pt>
                <c:pt idx="16947">
                  <c:v>12.161444565384411</c:v>
                </c:pt>
                <c:pt idx="16948">
                  <c:v>12.161999911142679</c:v>
                </c:pt>
                <c:pt idx="16949">
                  <c:v>12.162555256900948</c:v>
                </c:pt>
                <c:pt idx="16950">
                  <c:v>12.163110602659216</c:v>
                </c:pt>
                <c:pt idx="16951">
                  <c:v>12.163665948417485</c:v>
                </c:pt>
                <c:pt idx="16952">
                  <c:v>12.164221294175753</c:v>
                </c:pt>
                <c:pt idx="16953">
                  <c:v>12.164776639934022</c:v>
                </c:pt>
                <c:pt idx="16954">
                  <c:v>12.165331985692291</c:v>
                </c:pt>
                <c:pt idx="16955">
                  <c:v>12.165887331450559</c:v>
                </c:pt>
                <c:pt idx="16956">
                  <c:v>12.166442677208828</c:v>
                </c:pt>
                <c:pt idx="16957">
                  <c:v>12.166998022967096</c:v>
                </c:pt>
                <c:pt idx="16958">
                  <c:v>12.167553368725365</c:v>
                </c:pt>
                <c:pt idx="16959">
                  <c:v>12.168108714483633</c:v>
                </c:pt>
                <c:pt idx="16960">
                  <c:v>12.168664060241902</c:v>
                </c:pt>
                <c:pt idx="16961">
                  <c:v>12.16921940600017</c:v>
                </c:pt>
                <c:pt idx="16962">
                  <c:v>12.169774751758439</c:v>
                </c:pt>
                <c:pt idx="16963">
                  <c:v>12.170330097516707</c:v>
                </c:pt>
                <c:pt idx="16964">
                  <c:v>12.170885443274976</c:v>
                </c:pt>
                <c:pt idx="16965">
                  <c:v>12.171440789033245</c:v>
                </c:pt>
                <c:pt idx="16966">
                  <c:v>12.171996134791513</c:v>
                </c:pt>
                <c:pt idx="16967">
                  <c:v>12.172551480549782</c:v>
                </c:pt>
                <c:pt idx="16968">
                  <c:v>12.17310682630805</c:v>
                </c:pt>
                <c:pt idx="16969">
                  <c:v>12.173662172066319</c:v>
                </c:pt>
                <c:pt idx="16970">
                  <c:v>12.174217517824587</c:v>
                </c:pt>
                <c:pt idx="16971">
                  <c:v>12.174772863582856</c:v>
                </c:pt>
                <c:pt idx="16972">
                  <c:v>12.175328209341124</c:v>
                </c:pt>
                <c:pt idx="16973">
                  <c:v>12.175883555099393</c:v>
                </c:pt>
                <c:pt idx="16974">
                  <c:v>12.176438900857661</c:v>
                </c:pt>
                <c:pt idx="16975">
                  <c:v>12.17699424661593</c:v>
                </c:pt>
                <c:pt idx="16976">
                  <c:v>12.177549592374199</c:v>
                </c:pt>
                <c:pt idx="16977">
                  <c:v>12.178104938132467</c:v>
                </c:pt>
                <c:pt idx="16978">
                  <c:v>12.178660283890736</c:v>
                </c:pt>
                <c:pt idx="16979">
                  <c:v>12.179215629649004</c:v>
                </c:pt>
                <c:pt idx="16980">
                  <c:v>12.179770975407273</c:v>
                </c:pt>
                <c:pt idx="16981">
                  <c:v>12.180326321165541</c:v>
                </c:pt>
                <c:pt idx="16982">
                  <c:v>12.18088166692381</c:v>
                </c:pt>
                <c:pt idx="16983">
                  <c:v>12.181437012682078</c:v>
                </c:pt>
                <c:pt idx="16984">
                  <c:v>12.181992358440347</c:v>
                </c:pt>
                <c:pt idx="16985">
                  <c:v>12.182547704198615</c:v>
                </c:pt>
                <c:pt idx="16986">
                  <c:v>12.183103049956884</c:v>
                </c:pt>
                <c:pt idx="16987">
                  <c:v>12.183658395715153</c:v>
                </c:pt>
                <c:pt idx="16988">
                  <c:v>12.184213741473421</c:v>
                </c:pt>
                <c:pt idx="16989">
                  <c:v>12.18476908723169</c:v>
                </c:pt>
                <c:pt idx="16990">
                  <c:v>12.185324432989958</c:v>
                </c:pt>
                <c:pt idx="16991">
                  <c:v>12.185879778748227</c:v>
                </c:pt>
                <c:pt idx="16992">
                  <c:v>12.186435124506495</c:v>
                </c:pt>
                <c:pt idx="16993">
                  <c:v>12.186990470264764</c:v>
                </c:pt>
                <c:pt idx="16994">
                  <c:v>12.187545816023032</c:v>
                </c:pt>
                <c:pt idx="16995">
                  <c:v>12.188101161781301</c:v>
                </c:pt>
                <c:pt idx="16996">
                  <c:v>12.188656507539569</c:v>
                </c:pt>
                <c:pt idx="16997">
                  <c:v>12.189211853297838</c:v>
                </c:pt>
                <c:pt idx="16998">
                  <c:v>12.189767199056107</c:v>
                </c:pt>
                <c:pt idx="16999">
                  <c:v>12.190322544814375</c:v>
                </c:pt>
                <c:pt idx="17000">
                  <c:v>12.190877890572644</c:v>
                </c:pt>
                <c:pt idx="17001">
                  <c:v>12.191433236330912</c:v>
                </c:pt>
                <c:pt idx="17002">
                  <c:v>12.191988582089181</c:v>
                </c:pt>
                <c:pt idx="17003">
                  <c:v>12.192543927847449</c:v>
                </c:pt>
                <c:pt idx="17004">
                  <c:v>12.193099273605718</c:v>
                </c:pt>
                <c:pt idx="17005">
                  <c:v>12.193654619363986</c:v>
                </c:pt>
                <c:pt idx="17006">
                  <c:v>12.194209965122255</c:v>
                </c:pt>
                <c:pt idx="17007">
                  <c:v>12.194765310880523</c:v>
                </c:pt>
                <c:pt idx="17008">
                  <c:v>12.195320656638792</c:v>
                </c:pt>
                <c:pt idx="17009">
                  <c:v>12.19587600239706</c:v>
                </c:pt>
                <c:pt idx="17010">
                  <c:v>12.196431348155329</c:v>
                </c:pt>
                <c:pt idx="17011">
                  <c:v>12.196986693913598</c:v>
                </c:pt>
                <c:pt idx="17012">
                  <c:v>12.197542039671866</c:v>
                </c:pt>
                <c:pt idx="17013">
                  <c:v>12.198097385430135</c:v>
                </c:pt>
                <c:pt idx="17014">
                  <c:v>12.198652731188403</c:v>
                </c:pt>
                <c:pt idx="17015">
                  <c:v>12.199208076946672</c:v>
                </c:pt>
                <c:pt idx="17016">
                  <c:v>12.19976342270494</c:v>
                </c:pt>
                <c:pt idx="17017">
                  <c:v>12.200318768463209</c:v>
                </c:pt>
                <c:pt idx="17018">
                  <c:v>12.200874114221477</c:v>
                </c:pt>
                <c:pt idx="17019">
                  <c:v>12.201429459979746</c:v>
                </c:pt>
                <c:pt idx="17020">
                  <c:v>12.201984805738014</c:v>
                </c:pt>
                <c:pt idx="17021">
                  <c:v>12.202540151496283</c:v>
                </c:pt>
                <c:pt idx="17022">
                  <c:v>12.203095497254552</c:v>
                </c:pt>
                <c:pt idx="17023">
                  <c:v>12.20365084301282</c:v>
                </c:pt>
                <c:pt idx="17024">
                  <c:v>12.204206188771089</c:v>
                </c:pt>
                <c:pt idx="17025">
                  <c:v>12.204761534529357</c:v>
                </c:pt>
                <c:pt idx="17026">
                  <c:v>12.205316880287626</c:v>
                </c:pt>
                <c:pt idx="17027">
                  <c:v>12.205872226045894</c:v>
                </c:pt>
                <c:pt idx="17028">
                  <c:v>12.206427571804163</c:v>
                </c:pt>
                <c:pt idx="17029">
                  <c:v>12.206982917562431</c:v>
                </c:pt>
                <c:pt idx="17030">
                  <c:v>12.2075382633207</c:v>
                </c:pt>
                <c:pt idx="17031">
                  <c:v>12.208093609078968</c:v>
                </c:pt>
                <c:pt idx="17032">
                  <c:v>12.208648954837237</c:v>
                </c:pt>
                <c:pt idx="17033">
                  <c:v>12.209204300595506</c:v>
                </c:pt>
                <c:pt idx="17034">
                  <c:v>12.209759646353774</c:v>
                </c:pt>
                <c:pt idx="17035">
                  <c:v>12.210314992112043</c:v>
                </c:pt>
                <c:pt idx="17036">
                  <c:v>12.210870337870311</c:v>
                </c:pt>
                <c:pt idx="17037">
                  <c:v>12.21142568362858</c:v>
                </c:pt>
                <c:pt idx="17038">
                  <c:v>12.211981029386848</c:v>
                </c:pt>
                <c:pt idx="17039">
                  <c:v>12.212536375145117</c:v>
                </c:pt>
                <c:pt idx="17040">
                  <c:v>12.213091720903385</c:v>
                </c:pt>
                <c:pt idx="17041">
                  <c:v>12.213647066661654</c:v>
                </c:pt>
                <c:pt idx="17042">
                  <c:v>12.214202412419922</c:v>
                </c:pt>
                <c:pt idx="17043">
                  <c:v>12.214757758178191</c:v>
                </c:pt>
                <c:pt idx="17044">
                  <c:v>12.21531310393646</c:v>
                </c:pt>
                <c:pt idx="17045">
                  <c:v>12.215868449694728</c:v>
                </c:pt>
                <c:pt idx="17046">
                  <c:v>12.216423795452997</c:v>
                </c:pt>
                <c:pt idx="17047">
                  <c:v>12.216979141211265</c:v>
                </c:pt>
                <c:pt idx="17048">
                  <c:v>12.217534486969534</c:v>
                </c:pt>
                <c:pt idx="17049">
                  <c:v>12.218089832727802</c:v>
                </c:pt>
                <c:pt idx="17050">
                  <c:v>12.218645178486071</c:v>
                </c:pt>
                <c:pt idx="17051">
                  <c:v>12.219200524244339</c:v>
                </c:pt>
                <c:pt idx="17052">
                  <c:v>12.219755870002608</c:v>
                </c:pt>
                <c:pt idx="17053">
                  <c:v>12.220311215760876</c:v>
                </c:pt>
                <c:pt idx="17054">
                  <c:v>12.220866561519145</c:v>
                </c:pt>
                <c:pt idx="17055">
                  <c:v>12.221421907277414</c:v>
                </c:pt>
                <c:pt idx="17056">
                  <c:v>12.221977253035682</c:v>
                </c:pt>
                <c:pt idx="17057">
                  <c:v>12.222532598793951</c:v>
                </c:pt>
                <c:pt idx="17058">
                  <c:v>12.223087944552219</c:v>
                </c:pt>
                <c:pt idx="17059">
                  <c:v>12.223643290310488</c:v>
                </c:pt>
                <c:pt idx="17060">
                  <c:v>12.224198636068756</c:v>
                </c:pt>
                <c:pt idx="17061">
                  <c:v>12.224753981827025</c:v>
                </c:pt>
                <c:pt idx="17062">
                  <c:v>12.225309327585293</c:v>
                </c:pt>
                <c:pt idx="17063">
                  <c:v>12.225864673343562</c:v>
                </c:pt>
                <c:pt idx="17064">
                  <c:v>12.22642001910183</c:v>
                </c:pt>
                <c:pt idx="17065">
                  <c:v>12.226975364860099</c:v>
                </c:pt>
                <c:pt idx="17066">
                  <c:v>12.227530710618367</c:v>
                </c:pt>
                <c:pt idx="17067">
                  <c:v>12.228086056376636</c:v>
                </c:pt>
                <c:pt idx="17068">
                  <c:v>12.228641402134905</c:v>
                </c:pt>
                <c:pt idx="17069">
                  <c:v>12.229196747893173</c:v>
                </c:pt>
                <c:pt idx="17070">
                  <c:v>12.229752093651442</c:v>
                </c:pt>
                <c:pt idx="17071">
                  <c:v>12.23030743940971</c:v>
                </c:pt>
                <c:pt idx="17072">
                  <c:v>12.230862785167979</c:v>
                </c:pt>
                <c:pt idx="17073">
                  <c:v>12.231418130926247</c:v>
                </c:pt>
                <c:pt idx="17074">
                  <c:v>12.231973476684516</c:v>
                </c:pt>
                <c:pt idx="17075">
                  <c:v>12.232528822442784</c:v>
                </c:pt>
                <c:pt idx="17076">
                  <c:v>12.233084168201053</c:v>
                </c:pt>
                <c:pt idx="17077">
                  <c:v>12.233639513959321</c:v>
                </c:pt>
                <c:pt idx="17078">
                  <c:v>12.23419485971759</c:v>
                </c:pt>
                <c:pt idx="17079">
                  <c:v>12.234750205475859</c:v>
                </c:pt>
                <c:pt idx="17080">
                  <c:v>12.235305551234127</c:v>
                </c:pt>
                <c:pt idx="17081">
                  <c:v>12.235860896992396</c:v>
                </c:pt>
                <c:pt idx="17082">
                  <c:v>12.236416242750664</c:v>
                </c:pt>
                <c:pt idx="17083">
                  <c:v>12.236971588508933</c:v>
                </c:pt>
                <c:pt idx="17084">
                  <c:v>12.237526934267201</c:v>
                </c:pt>
                <c:pt idx="17085">
                  <c:v>12.23808228002547</c:v>
                </c:pt>
                <c:pt idx="17086">
                  <c:v>12.238637625783738</c:v>
                </c:pt>
                <c:pt idx="17087">
                  <c:v>12.239192971542007</c:v>
                </c:pt>
                <c:pt idx="17088">
                  <c:v>12.239748317300275</c:v>
                </c:pt>
                <c:pt idx="17089">
                  <c:v>12.240303663058544</c:v>
                </c:pt>
                <c:pt idx="17090">
                  <c:v>12.240859008816813</c:v>
                </c:pt>
                <c:pt idx="17091">
                  <c:v>12.241414354575081</c:v>
                </c:pt>
                <c:pt idx="17092">
                  <c:v>12.24196970033335</c:v>
                </c:pt>
                <c:pt idx="17093">
                  <c:v>12.242525046091618</c:v>
                </c:pt>
                <c:pt idx="17094">
                  <c:v>12.243080391849887</c:v>
                </c:pt>
                <c:pt idx="17095">
                  <c:v>12.243635737608155</c:v>
                </c:pt>
                <c:pt idx="17096">
                  <c:v>12.244191083366424</c:v>
                </c:pt>
                <c:pt idx="17097">
                  <c:v>12.244746429124692</c:v>
                </c:pt>
                <c:pt idx="17098">
                  <c:v>12.245301774882961</c:v>
                </c:pt>
                <c:pt idx="17099">
                  <c:v>12.245857120641229</c:v>
                </c:pt>
                <c:pt idx="17100">
                  <c:v>12.246412466399498</c:v>
                </c:pt>
                <c:pt idx="17101">
                  <c:v>12.246967812157767</c:v>
                </c:pt>
                <c:pt idx="17102">
                  <c:v>12.247523157916035</c:v>
                </c:pt>
                <c:pt idx="17103">
                  <c:v>12.248078503674304</c:v>
                </c:pt>
                <c:pt idx="17104">
                  <c:v>12.248633849432572</c:v>
                </c:pt>
                <c:pt idx="17105">
                  <c:v>12.249189195190841</c:v>
                </c:pt>
                <c:pt idx="17106">
                  <c:v>12.249744540949109</c:v>
                </c:pt>
                <c:pt idx="17107">
                  <c:v>12.250299886707378</c:v>
                </c:pt>
                <c:pt idx="17108">
                  <c:v>12.250855232465646</c:v>
                </c:pt>
                <c:pt idx="17109">
                  <c:v>12.251410578223915</c:v>
                </c:pt>
                <c:pt idx="17110">
                  <c:v>12.251965923982183</c:v>
                </c:pt>
                <c:pt idx="17111">
                  <c:v>12.252521269740452</c:v>
                </c:pt>
                <c:pt idx="17112">
                  <c:v>12.253076615498721</c:v>
                </c:pt>
                <c:pt idx="17113">
                  <c:v>12.253631961256989</c:v>
                </c:pt>
                <c:pt idx="17114">
                  <c:v>12.254187307015258</c:v>
                </c:pt>
                <c:pt idx="17115">
                  <c:v>12.254742652773526</c:v>
                </c:pt>
                <c:pt idx="17116">
                  <c:v>12.255297998531795</c:v>
                </c:pt>
                <c:pt idx="17117">
                  <c:v>12.255853344290063</c:v>
                </c:pt>
                <c:pt idx="17118">
                  <c:v>12.256408690048332</c:v>
                </c:pt>
                <c:pt idx="17119">
                  <c:v>12.2569640358066</c:v>
                </c:pt>
                <c:pt idx="17120">
                  <c:v>12.257519381564869</c:v>
                </c:pt>
                <c:pt idx="17121">
                  <c:v>12.258074727323137</c:v>
                </c:pt>
                <c:pt idx="17122">
                  <c:v>12.258630073081406</c:v>
                </c:pt>
                <c:pt idx="17123">
                  <c:v>12.259185418839674</c:v>
                </c:pt>
                <c:pt idx="17124">
                  <c:v>12.259740764597943</c:v>
                </c:pt>
                <c:pt idx="17125">
                  <c:v>12.260296110356212</c:v>
                </c:pt>
                <c:pt idx="17126">
                  <c:v>12.26085145611448</c:v>
                </c:pt>
                <c:pt idx="17127">
                  <c:v>12.261406801872749</c:v>
                </c:pt>
                <c:pt idx="17128">
                  <c:v>12.261962147631017</c:v>
                </c:pt>
                <c:pt idx="17129">
                  <c:v>12.262517493389286</c:v>
                </c:pt>
                <c:pt idx="17130">
                  <c:v>12.263072839147554</c:v>
                </c:pt>
                <c:pt idx="17131">
                  <c:v>12.263628184905823</c:v>
                </c:pt>
                <c:pt idx="17132">
                  <c:v>12.264183530664091</c:v>
                </c:pt>
                <c:pt idx="17133">
                  <c:v>12.26473887642236</c:v>
                </c:pt>
                <c:pt idx="17134">
                  <c:v>12.265294222180628</c:v>
                </c:pt>
                <c:pt idx="17135">
                  <c:v>12.265849567938897</c:v>
                </c:pt>
                <c:pt idx="17136">
                  <c:v>12.266404913697166</c:v>
                </c:pt>
                <c:pt idx="17137">
                  <c:v>12.266960259455434</c:v>
                </c:pt>
                <c:pt idx="17138">
                  <c:v>12.267515605213703</c:v>
                </c:pt>
                <c:pt idx="17139">
                  <c:v>12.268070950971971</c:v>
                </c:pt>
                <c:pt idx="17140">
                  <c:v>12.26862629673024</c:v>
                </c:pt>
                <c:pt idx="17141">
                  <c:v>12.269181642488508</c:v>
                </c:pt>
                <c:pt idx="17142">
                  <c:v>12.269736988246777</c:v>
                </c:pt>
                <c:pt idx="17143">
                  <c:v>12.270292334005045</c:v>
                </c:pt>
                <c:pt idx="17144">
                  <c:v>12.270847679763314</c:v>
                </c:pt>
                <c:pt idx="17145">
                  <c:v>12.271403025521582</c:v>
                </c:pt>
                <c:pt idx="17146">
                  <c:v>12.271958371279851</c:v>
                </c:pt>
                <c:pt idx="17147">
                  <c:v>12.27251371703812</c:v>
                </c:pt>
                <c:pt idx="17148">
                  <c:v>12.273069062796388</c:v>
                </c:pt>
                <c:pt idx="17149">
                  <c:v>12.273624408554657</c:v>
                </c:pt>
                <c:pt idx="17150">
                  <c:v>12.274179754312925</c:v>
                </c:pt>
                <c:pt idx="17151">
                  <c:v>12.274735100071194</c:v>
                </c:pt>
                <c:pt idx="17152">
                  <c:v>12.275290445829462</c:v>
                </c:pt>
                <c:pt idx="17153">
                  <c:v>12.275845791587731</c:v>
                </c:pt>
                <c:pt idx="17154">
                  <c:v>12.276401137345999</c:v>
                </c:pt>
                <c:pt idx="17155">
                  <c:v>12.276956483104268</c:v>
                </c:pt>
                <c:pt idx="17156">
                  <c:v>12.277511828862536</c:v>
                </c:pt>
                <c:pt idx="17157">
                  <c:v>12.278067174620805</c:v>
                </c:pt>
                <c:pt idx="17158">
                  <c:v>12.278622520379074</c:v>
                </c:pt>
                <c:pt idx="17159">
                  <c:v>12.279177866137342</c:v>
                </c:pt>
                <c:pt idx="17160">
                  <c:v>12.279733211895611</c:v>
                </c:pt>
                <c:pt idx="17161">
                  <c:v>12.280288557653879</c:v>
                </c:pt>
                <c:pt idx="17162">
                  <c:v>12.280843903412148</c:v>
                </c:pt>
                <c:pt idx="17163">
                  <c:v>12.281399249170416</c:v>
                </c:pt>
                <c:pt idx="17164">
                  <c:v>12.281954594928685</c:v>
                </c:pt>
                <c:pt idx="17165">
                  <c:v>12.282509940686953</c:v>
                </c:pt>
                <c:pt idx="17166">
                  <c:v>12.283065286445222</c:v>
                </c:pt>
                <c:pt idx="17167">
                  <c:v>12.28362063220349</c:v>
                </c:pt>
                <c:pt idx="17168">
                  <c:v>12.284175977961759</c:v>
                </c:pt>
                <c:pt idx="17169">
                  <c:v>12.284731323720028</c:v>
                </c:pt>
                <c:pt idx="17170">
                  <c:v>12.285286669478296</c:v>
                </c:pt>
                <c:pt idx="17171">
                  <c:v>12.285842015236565</c:v>
                </c:pt>
                <c:pt idx="17172">
                  <c:v>12.286397360994833</c:v>
                </c:pt>
                <c:pt idx="17173">
                  <c:v>12.286952706753102</c:v>
                </c:pt>
                <c:pt idx="17174">
                  <c:v>12.28750805251137</c:v>
                </c:pt>
                <c:pt idx="17175">
                  <c:v>12.288063398269639</c:v>
                </c:pt>
                <c:pt idx="17176">
                  <c:v>12.288618744027907</c:v>
                </c:pt>
                <c:pt idx="17177">
                  <c:v>12.289174089786176</c:v>
                </c:pt>
                <c:pt idx="17178">
                  <c:v>12.289729435544444</c:v>
                </c:pt>
                <c:pt idx="17179">
                  <c:v>12.290284781302713</c:v>
                </c:pt>
                <c:pt idx="17180">
                  <c:v>12.290840127060982</c:v>
                </c:pt>
                <c:pt idx="17181">
                  <c:v>12.29139547281925</c:v>
                </c:pt>
                <c:pt idx="17182">
                  <c:v>12.291950818577519</c:v>
                </c:pt>
                <c:pt idx="17183">
                  <c:v>12.292506164335787</c:v>
                </c:pt>
                <c:pt idx="17184">
                  <c:v>12.293061510094056</c:v>
                </c:pt>
                <c:pt idx="17185">
                  <c:v>12.293616855852324</c:v>
                </c:pt>
                <c:pt idx="17186">
                  <c:v>12.294172201610593</c:v>
                </c:pt>
                <c:pt idx="17187">
                  <c:v>12.294727547368861</c:v>
                </c:pt>
                <c:pt idx="17188">
                  <c:v>12.29528289312713</c:v>
                </c:pt>
                <c:pt idx="17189">
                  <c:v>12.295838238885398</c:v>
                </c:pt>
                <c:pt idx="17190">
                  <c:v>12.296393584643667</c:v>
                </c:pt>
                <c:pt idx="17191">
                  <c:v>12.296948930401935</c:v>
                </c:pt>
                <c:pt idx="17192">
                  <c:v>12.297504276160204</c:v>
                </c:pt>
                <c:pt idx="17193">
                  <c:v>12.298059621918473</c:v>
                </c:pt>
                <c:pt idx="17194">
                  <c:v>12.298614967676741</c:v>
                </c:pt>
                <c:pt idx="17195">
                  <c:v>12.29917031343501</c:v>
                </c:pt>
                <c:pt idx="17196">
                  <c:v>12.299725659193278</c:v>
                </c:pt>
                <c:pt idx="17197">
                  <c:v>12.300281004951547</c:v>
                </c:pt>
                <c:pt idx="17198">
                  <c:v>12.300836350709815</c:v>
                </c:pt>
                <c:pt idx="17199">
                  <c:v>12.301391696468084</c:v>
                </c:pt>
                <c:pt idx="17200">
                  <c:v>12.301947042226352</c:v>
                </c:pt>
                <c:pt idx="17201">
                  <c:v>12.302502387984621</c:v>
                </c:pt>
                <c:pt idx="17202">
                  <c:v>12.303057733742889</c:v>
                </c:pt>
                <c:pt idx="17203">
                  <c:v>12.303613079501158</c:v>
                </c:pt>
                <c:pt idx="17204">
                  <c:v>12.304168425259427</c:v>
                </c:pt>
                <c:pt idx="17205">
                  <c:v>12.304723771017695</c:v>
                </c:pt>
                <c:pt idx="17206">
                  <c:v>12.305279116775964</c:v>
                </c:pt>
                <c:pt idx="17207">
                  <c:v>12.305834462534232</c:v>
                </c:pt>
                <c:pt idx="17208">
                  <c:v>12.306389808292501</c:v>
                </c:pt>
                <c:pt idx="17209">
                  <c:v>12.306945154050769</c:v>
                </c:pt>
                <c:pt idx="17210">
                  <c:v>12.307500499809038</c:v>
                </c:pt>
                <c:pt idx="17211">
                  <c:v>12.308055845567306</c:v>
                </c:pt>
                <c:pt idx="17212">
                  <c:v>12.308611191325575</c:v>
                </c:pt>
                <c:pt idx="17213">
                  <c:v>12.309166537083843</c:v>
                </c:pt>
                <c:pt idx="17214">
                  <c:v>12.309721882842112</c:v>
                </c:pt>
                <c:pt idx="17215">
                  <c:v>12.310277228600381</c:v>
                </c:pt>
                <c:pt idx="17216">
                  <c:v>12.310832574358649</c:v>
                </c:pt>
                <c:pt idx="17217">
                  <c:v>12.311387920116918</c:v>
                </c:pt>
                <c:pt idx="17218">
                  <c:v>12.311943265875186</c:v>
                </c:pt>
                <c:pt idx="17219">
                  <c:v>12.312498611633455</c:v>
                </c:pt>
                <c:pt idx="17220">
                  <c:v>12.313053957391723</c:v>
                </c:pt>
                <c:pt idx="17221">
                  <c:v>12.313609303149992</c:v>
                </c:pt>
                <c:pt idx="17222">
                  <c:v>12.31416464890826</c:v>
                </c:pt>
                <c:pt idx="17223">
                  <c:v>12.314719994666529</c:v>
                </c:pt>
                <c:pt idx="17224">
                  <c:v>12.315275340424797</c:v>
                </c:pt>
                <c:pt idx="17225">
                  <c:v>12.315830686183066</c:v>
                </c:pt>
                <c:pt idx="17226">
                  <c:v>12.316386031941335</c:v>
                </c:pt>
                <c:pt idx="17227">
                  <c:v>12.316941377699603</c:v>
                </c:pt>
                <c:pt idx="17228">
                  <c:v>12.317496723457872</c:v>
                </c:pt>
                <c:pt idx="17229">
                  <c:v>12.31805206921614</c:v>
                </c:pt>
                <c:pt idx="17230">
                  <c:v>12.318607414974409</c:v>
                </c:pt>
                <c:pt idx="17231">
                  <c:v>12.319162760732677</c:v>
                </c:pt>
                <c:pt idx="17232">
                  <c:v>12.319718106490946</c:v>
                </c:pt>
                <c:pt idx="17233">
                  <c:v>12.320273452249214</c:v>
                </c:pt>
                <c:pt idx="17234">
                  <c:v>12.320828798007483</c:v>
                </c:pt>
                <c:pt idx="17235">
                  <c:v>12.321384143765751</c:v>
                </c:pt>
                <c:pt idx="17236">
                  <c:v>12.32193948952402</c:v>
                </c:pt>
                <c:pt idx="17237">
                  <c:v>12.322494835282289</c:v>
                </c:pt>
                <c:pt idx="17238">
                  <c:v>12.323050181040557</c:v>
                </c:pt>
                <c:pt idx="17239">
                  <c:v>12.323605526798826</c:v>
                </c:pt>
                <c:pt idx="17240">
                  <c:v>12.324160872557094</c:v>
                </c:pt>
                <c:pt idx="17241">
                  <c:v>12.324716218315363</c:v>
                </c:pt>
                <c:pt idx="17242">
                  <c:v>12.325271564073631</c:v>
                </c:pt>
                <c:pt idx="17243">
                  <c:v>12.3258269098319</c:v>
                </c:pt>
                <c:pt idx="17244">
                  <c:v>12.326382255590168</c:v>
                </c:pt>
                <c:pt idx="17245">
                  <c:v>12.326937601348437</c:v>
                </c:pt>
                <c:pt idx="17246">
                  <c:v>12.327492947106705</c:v>
                </c:pt>
                <c:pt idx="17247">
                  <c:v>12.328048292864974</c:v>
                </c:pt>
                <c:pt idx="17248">
                  <c:v>12.328603638623242</c:v>
                </c:pt>
                <c:pt idx="17249">
                  <c:v>12.329158984381511</c:v>
                </c:pt>
                <c:pt idx="17250">
                  <c:v>12.32971433013978</c:v>
                </c:pt>
                <c:pt idx="17251">
                  <c:v>12.330269675898048</c:v>
                </c:pt>
                <c:pt idx="17252">
                  <c:v>12.330825021656317</c:v>
                </c:pt>
                <c:pt idx="17253">
                  <c:v>12.331380367414585</c:v>
                </c:pt>
                <c:pt idx="17254">
                  <c:v>12.331935713172854</c:v>
                </c:pt>
                <c:pt idx="17255">
                  <c:v>12.332491058931122</c:v>
                </c:pt>
                <c:pt idx="17256">
                  <c:v>12.333046404689391</c:v>
                </c:pt>
                <c:pt idx="17257">
                  <c:v>12.333601750447659</c:v>
                </c:pt>
                <c:pt idx="17258">
                  <c:v>12.334157096205928</c:v>
                </c:pt>
                <c:pt idx="17259">
                  <c:v>12.334712441964196</c:v>
                </c:pt>
                <c:pt idx="17260">
                  <c:v>12.335267787722465</c:v>
                </c:pt>
                <c:pt idx="17261">
                  <c:v>12.335823133480734</c:v>
                </c:pt>
                <c:pt idx="17262">
                  <c:v>12.336378479239002</c:v>
                </c:pt>
                <c:pt idx="17263">
                  <c:v>12.336933824997271</c:v>
                </c:pt>
                <c:pt idx="17264">
                  <c:v>12.337489170755539</c:v>
                </c:pt>
                <c:pt idx="17265">
                  <c:v>12.338044516513808</c:v>
                </c:pt>
                <c:pt idx="17266">
                  <c:v>12.338599862272076</c:v>
                </c:pt>
                <c:pt idx="17267">
                  <c:v>12.339155208030345</c:v>
                </c:pt>
                <c:pt idx="17268">
                  <c:v>12.339710553788613</c:v>
                </c:pt>
                <c:pt idx="17269">
                  <c:v>12.340265899546882</c:v>
                </c:pt>
                <c:pt idx="17270">
                  <c:v>12.34082124530515</c:v>
                </c:pt>
                <c:pt idx="17271">
                  <c:v>12.341376591063419</c:v>
                </c:pt>
                <c:pt idx="17272">
                  <c:v>12.341931936821688</c:v>
                </c:pt>
                <c:pt idx="17273">
                  <c:v>12.342487282579956</c:v>
                </c:pt>
                <c:pt idx="17274">
                  <c:v>12.343042628338225</c:v>
                </c:pt>
                <c:pt idx="17275">
                  <c:v>12.343597974096493</c:v>
                </c:pt>
                <c:pt idx="17276">
                  <c:v>12.344153319854762</c:v>
                </c:pt>
                <c:pt idx="17277">
                  <c:v>12.34470866561303</c:v>
                </c:pt>
                <c:pt idx="17278">
                  <c:v>12.345264011371299</c:v>
                </c:pt>
                <c:pt idx="17279">
                  <c:v>12.345819357129567</c:v>
                </c:pt>
                <c:pt idx="17280">
                  <c:v>12.346374702887836</c:v>
                </c:pt>
                <c:pt idx="17281">
                  <c:v>12.346930048646104</c:v>
                </c:pt>
                <c:pt idx="17282">
                  <c:v>12.347485394404373</c:v>
                </c:pt>
                <c:pt idx="17283">
                  <c:v>12.348040740162642</c:v>
                </c:pt>
                <c:pt idx="17284">
                  <c:v>12.34859608592091</c:v>
                </c:pt>
                <c:pt idx="17285">
                  <c:v>12.349151431679179</c:v>
                </c:pt>
                <c:pt idx="17286">
                  <c:v>12.349706777437447</c:v>
                </c:pt>
                <c:pt idx="17287">
                  <c:v>12.350262123195716</c:v>
                </c:pt>
                <c:pt idx="17288">
                  <c:v>12.350817468953984</c:v>
                </c:pt>
                <c:pt idx="17289">
                  <c:v>12.351372814712253</c:v>
                </c:pt>
                <c:pt idx="17290">
                  <c:v>12.351928160470521</c:v>
                </c:pt>
                <c:pt idx="17291">
                  <c:v>12.35248350622879</c:v>
                </c:pt>
                <c:pt idx="17292">
                  <c:v>12.353038851987058</c:v>
                </c:pt>
                <c:pt idx="17293">
                  <c:v>12.353594197745327</c:v>
                </c:pt>
                <c:pt idx="17294">
                  <c:v>12.354149543503596</c:v>
                </c:pt>
                <c:pt idx="17295">
                  <c:v>12.354704889261864</c:v>
                </c:pt>
                <c:pt idx="17296">
                  <c:v>12.355260235020133</c:v>
                </c:pt>
                <c:pt idx="17297">
                  <c:v>12.355815580778401</c:v>
                </c:pt>
                <c:pt idx="17298">
                  <c:v>12.35637092653667</c:v>
                </c:pt>
                <c:pt idx="17299">
                  <c:v>12.356926272294938</c:v>
                </c:pt>
                <c:pt idx="17300">
                  <c:v>12.357481618053207</c:v>
                </c:pt>
                <c:pt idx="17301">
                  <c:v>12.358036963811475</c:v>
                </c:pt>
                <c:pt idx="17302">
                  <c:v>12.358592309569744</c:v>
                </c:pt>
                <c:pt idx="17303">
                  <c:v>12.359147655328012</c:v>
                </c:pt>
                <c:pt idx="17304">
                  <c:v>12.359703001086281</c:v>
                </c:pt>
                <c:pt idx="17305">
                  <c:v>12.360258346844549</c:v>
                </c:pt>
                <c:pt idx="17306">
                  <c:v>12.360813692602818</c:v>
                </c:pt>
                <c:pt idx="17307">
                  <c:v>12.361369038361087</c:v>
                </c:pt>
                <c:pt idx="17308">
                  <c:v>12.361924384119355</c:v>
                </c:pt>
                <c:pt idx="17309">
                  <c:v>12.362479729877624</c:v>
                </c:pt>
                <c:pt idx="17310">
                  <c:v>12.363035075635892</c:v>
                </c:pt>
                <c:pt idx="17311">
                  <c:v>12.363590421394161</c:v>
                </c:pt>
                <c:pt idx="17312">
                  <c:v>12.364145767152429</c:v>
                </c:pt>
                <c:pt idx="17313">
                  <c:v>12.364701112910698</c:v>
                </c:pt>
                <c:pt idx="17314">
                  <c:v>12.365256458668966</c:v>
                </c:pt>
                <c:pt idx="17315">
                  <c:v>12.365811804427235</c:v>
                </c:pt>
                <c:pt idx="17316">
                  <c:v>12.366367150185503</c:v>
                </c:pt>
                <c:pt idx="17317">
                  <c:v>12.366922495943772</c:v>
                </c:pt>
                <c:pt idx="17318">
                  <c:v>12.367477841702041</c:v>
                </c:pt>
                <c:pt idx="17319">
                  <c:v>12.368033187460309</c:v>
                </c:pt>
                <c:pt idx="17320">
                  <c:v>12.368588533218578</c:v>
                </c:pt>
                <c:pt idx="17321">
                  <c:v>12.369143878976846</c:v>
                </c:pt>
                <c:pt idx="17322">
                  <c:v>12.369699224735115</c:v>
                </c:pt>
                <c:pt idx="17323">
                  <c:v>12.370254570493383</c:v>
                </c:pt>
                <c:pt idx="17324">
                  <c:v>12.370809916251652</c:v>
                </c:pt>
                <c:pt idx="17325">
                  <c:v>12.37136526200992</c:v>
                </c:pt>
                <c:pt idx="17326">
                  <c:v>12.371920607768189</c:v>
                </c:pt>
                <c:pt idx="17327">
                  <c:v>12.372475953526457</c:v>
                </c:pt>
                <c:pt idx="17328">
                  <c:v>12.373031299284726</c:v>
                </c:pt>
                <c:pt idx="17329">
                  <c:v>12.373586645042995</c:v>
                </c:pt>
                <c:pt idx="17330">
                  <c:v>12.374141990801263</c:v>
                </c:pt>
                <c:pt idx="17331">
                  <c:v>12.374697336559532</c:v>
                </c:pt>
                <c:pt idx="17332">
                  <c:v>12.3752526823178</c:v>
                </c:pt>
                <c:pt idx="17333">
                  <c:v>12.375808028076069</c:v>
                </c:pt>
                <c:pt idx="17334">
                  <c:v>12.376363373834337</c:v>
                </c:pt>
                <c:pt idx="17335">
                  <c:v>12.376918719592606</c:v>
                </c:pt>
                <c:pt idx="17336">
                  <c:v>12.377474065350874</c:v>
                </c:pt>
                <c:pt idx="17337">
                  <c:v>12.378029411109143</c:v>
                </c:pt>
                <c:pt idx="17338">
                  <c:v>12.378584756867411</c:v>
                </c:pt>
                <c:pt idx="17339">
                  <c:v>12.37914010262568</c:v>
                </c:pt>
                <c:pt idx="17340">
                  <c:v>12.379695448383949</c:v>
                </c:pt>
                <c:pt idx="17341">
                  <c:v>12.380250794142217</c:v>
                </c:pt>
                <c:pt idx="17342">
                  <c:v>12.380806139900486</c:v>
                </c:pt>
                <c:pt idx="17343">
                  <c:v>12.381361485658754</c:v>
                </c:pt>
                <c:pt idx="17344">
                  <c:v>12.381916831417023</c:v>
                </c:pt>
                <c:pt idx="17345">
                  <c:v>12.382472177175291</c:v>
                </c:pt>
                <c:pt idx="17346">
                  <c:v>12.38302752293356</c:v>
                </c:pt>
                <c:pt idx="17347">
                  <c:v>12.383582868691828</c:v>
                </c:pt>
                <c:pt idx="17348">
                  <c:v>12.384138214450097</c:v>
                </c:pt>
                <c:pt idx="17349">
                  <c:v>12.384693560208365</c:v>
                </c:pt>
                <c:pt idx="17350">
                  <c:v>12.385248905966634</c:v>
                </c:pt>
                <c:pt idx="17351">
                  <c:v>12.385804251724903</c:v>
                </c:pt>
                <c:pt idx="17352">
                  <c:v>12.386359597483171</c:v>
                </c:pt>
                <c:pt idx="17353">
                  <c:v>12.38691494324144</c:v>
                </c:pt>
                <c:pt idx="17354">
                  <c:v>12.387470288999708</c:v>
                </c:pt>
                <c:pt idx="17355">
                  <c:v>12.388025634757977</c:v>
                </c:pt>
                <c:pt idx="17356">
                  <c:v>12.388580980516245</c:v>
                </c:pt>
                <c:pt idx="17357">
                  <c:v>12.389136326274514</c:v>
                </c:pt>
                <c:pt idx="17358">
                  <c:v>12.389691672032782</c:v>
                </c:pt>
                <c:pt idx="17359">
                  <c:v>12.390247017791051</c:v>
                </c:pt>
                <c:pt idx="17360">
                  <c:v>12.390802363549319</c:v>
                </c:pt>
                <c:pt idx="17361">
                  <c:v>12.391357709307588</c:v>
                </c:pt>
                <c:pt idx="17362">
                  <c:v>12.391913055065856</c:v>
                </c:pt>
                <c:pt idx="17363">
                  <c:v>12.392468400824125</c:v>
                </c:pt>
                <c:pt idx="17364">
                  <c:v>12.393023746582394</c:v>
                </c:pt>
                <c:pt idx="17365">
                  <c:v>12.393579092340662</c:v>
                </c:pt>
                <c:pt idx="17366">
                  <c:v>12.394134438098931</c:v>
                </c:pt>
                <c:pt idx="17367">
                  <c:v>12.394689783857199</c:v>
                </c:pt>
                <c:pt idx="17368">
                  <c:v>12.395245129615468</c:v>
                </c:pt>
                <c:pt idx="17369">
                  <c:v>12.395800475373736</c:v>
                </c:pt>
                <c:pt idx="17370">
                  <c:v>12.396355821132005</c:v>
                </c:pt>
                <c:pt idx="17371">
                  <c:v>12.396911166890273</c:v>
                </c:pt>
                <c:pt idx="17372">
                  <c:v>12.397466512648542</c:v>
                </c:pt>
                <c:pt idx="17373">
                  <c:v>12.39802185840681</c:v>
                </c:pt>
                <c:pt idx="17374">
                  <c:v>12.398577204165079</c:v>
                </c:pt>
                <c:pt idx="17375">
                  <c:v>12.399132549923348</c:v>
                </c:pt>
                <c:pt idx="17376">
                  <c:v>12.399687895681616</c:v>
                </c:pt>
                <c:pt idx="17377">
                  <c:v>12.400243241439885</c:v>
                </c:pt>
                <c:pt idx="17378">
                  <c:v>12.400798587198153</c:v>
                </c:pt>
                <c:pt idx="17379">
                  <c:v>12.401353932956422</c:v>
                </c:pt>
                <c:pt idx="17380">
                  <c:v>12.40190927871469</c:v>
                </c:pt>
                <c:pt idx="17381">
                  <c:v>12.402464624472959</c:v>
                </c:pt>
                <c:pt idx="17382">
                  <c:v>12.403019970231227</c:v>
                </c:pt>
                <c:pt idx="17383">
                  <c:v>12.403575315989496</c:v>
                </c:pt>
                <c:pt idx="17384">
                  <c:v>12.404130661747764</c:v>
                </c:pt>
                <c:pt idx="17385">
                  <c:v>12.404686007506033</c:v>
                </c:pt>
                <c:pt idx="17386">
                  <c:v>12.405241353264302</c:v>
                </c:pt>
                <c:pt idx="17387">
                  <c:v>12.40579669902257</c:v>
                </c:pt>
                <c:pt idx="17388">
                  <c:v>12.406352044780839</c:v>
                </c:pt>
                <c:pt idx="17389">
                  <c:v>12.406907390539107</c:v>
                </c:pt>
                <c:pt idx="17390">
                  <c:v>12.407462736297376</c:v>
                </c:pt>
                <c:pt idx="17391">
                  <c:v>12.408018082055644</c:v>
                </c:pt>
                <c:pt idx="17392">
                  <c:v>12.408573427813913</c:v>
                </c:pt>
                <c:pt idx="17393">
                  <c:v>12.409128773572181</c:v>
                </c:pt>
                <c:pt idx="17394">
                  <c:v>12.40968411933045</c:v>
                </c:pt>
                <c:pt idx="17395">
                  <c:v>12.410239465088718</c:v>
                </c:pt>
                <c:pt idx="17396">
                  <c:v>12.410794810846987</c:v>
                </c:pt>
                <c:pt idx="17397">
                  <c:v>12.411350156605256</c:v>
                </c:pt>
                <c:pt idx="17398">
                  <c:v>12.411905502363524</c:v>
                </c:pt>
                <c:pt idx="17399">
                  <c:v>12.412460848121793</c:v>
                </c:pt>
                <c:pt idx="17400">
                  <c:v>12.413016193880061</c:v>
                </c:pt>
                <c:pt idx="17401">
                  <c:v>12.41357153963833</c:v>
                </c:pt>
                <c:pt idx="17402">
                  <c:v>12.414126885396598</c:v>
                </c:pt>
                <c:pt idx="17403">
                  <c:v>12.414682231154867</c:v>
                </c:pt>
                <c:pt idx="17404">
                  <c:v>12.415237576913135</c:v>
                </c:pt>
                <c:pt idx="17405">
                  <c:v>12.415792922671404</c:v>
                </c:pt>
                <c:pt idx="17406">
                  <c:v>12.416348268429672</c:v>
                </c:pt>
                <c:pt idx="17407">
                  <c:v>12.416903614187941</c:v>
                </c:pt>
                <c:pt idx="17408">
                  <c:v>12.41745895994621</c:v>
                </c:pt>
                <c:pt idx="17409">
                  <c:v>12.418014305704478</c:v>
                </c:pt>
                <c:pt idx="17410">
                  <c:v>12.418569651462747</c:v>
                </c:pt>
                <c:pt idx="17411">
                  <c:v>12.419124997221015</c:v>
                </c:pt>
                <c:pt idx="17412">
                  <c:v>12.419680342979284</c:v>
                </c:pt>
                <c:pt idx="17413">
                  <c:v>12.420235688737552</c:v>
                </c:pt>
                <c:pt idx="17414">
                  <c:v>12.420791034495821</c:v>
                </c:pt>
                <c:pt idx="17415">
                  <c:v>12.421346380254089</c:v>
                </c:pt>
                <c:pt idx="17416">
                  <c:v>12.421901726012358</c:v>
                </c:pt>
                <c:pt idx="17417">
                  <c:v>12.422457071770626</c:v>
                </c:pt>
                <c:pt idx="17418">
                  <c:v>12.423012417528895</c:v>
                </c:pt>
                <c:pt idx="17419">
                  <c:v>12.423567763287164</c:v>
                </c:pt>
                <c:pt idx="17420">
                  <c:v>12.424123109045432</c:v>
                </c:pt>
                <c:pt idx="17421">
                  <c:v>12.424678454803701</c:v>
                </c:pt>
                <c:pt idx="17422">
                  <c:v>12.425233800561969</c:v>
                </c:pt>
                <c:pt idx="17423">
                  <c:v>12.425789146320238</c:v>
                </c:pt>
                <c:pt idx="17424">
                  <c:v>12.426344492078506</c:v>
                </c:pt>
                <c:pt idx="17425">
                  <c:v>12.426899837836775</c:v>
                </c:pt>
                <c:pt idx="17426">
                  <c:v>12.427455183595043</c:v>
                </c:pt>
                <c:pt idx="17427">
                  <c:v>12.428010529353312</c:v>
                </c:pt>
                <c:pt idx="17428">
                  <c:v>12.42856587511158</c:v>
                </c:pt>
                <c:pt idx="17429">
                  <c:v>12.429121220869849</c:v>
                </c:pt>
                <c:pt idx="17430">
                  <c:v>12.429676566628117</c:v>
                </c:pt>
                <c:pt idx="17431">
                  <c:v>12.430231912386386</c:v>
                </c:pt>
                <c:pt idx="17432">
                  <c:v>12.430787258144655</c:v>
                </c:pt>
                <c:pt idx="17433">
                  <c:v>12.431342603902923</c:v>
                </c:pt>
                <c:pt idx="17434">
                  <c:v>12.431897949661192</c:v>
                </c:pt>
                <c:pt idx="17435">
                  <c:v>12.43245329541946</c:v>
                </c:pt>
                <c:pt idx="17436">
                  <c:v>12.433008641177729</c:v>
                </c:pt>
                <c:pt idx="17437">
                  <c:v>12.433563986935997</c:v>
                </c:pt>
                <c:pt idx="17438">
                  <c:v>12.434119332694266</c:v>
                </c:pt>
                <c:pt idx="17439">
                  <c:v>12.434674678452534</c:v>
                </c:pt>
                <c:pt idx="17440">
                  <c:v>12.435230024210803</c:v>
                </c:pt>
                <c:pt idx="17441">
                  <c:v>12.435785369969071</c:v>
                </c:pt>
                <c:pt idx="17442">
                  <c:v>12.43634071572734</c:v>
                </c:pt>
                <c:pt idx="17443">
                  <c:v>12.436896061485609</c:v>
                </c:pt>
                <c:pt idx="17444">
                  <c:v>12.437451407243877</c:v>
                </c:pt>
                <c:pt idx="17445">
                  <c:v>12.438006753002146</c:v>
                </c:pt>
                <c:pt idx="17446">
                  <c:v>12.438562098760414</c:v>
                </c:pt>
                <c:pt idx="17447">
                  <c:v>12.439117444518683</c:v>
                </c:pt>
                <c:pt idx="17448">
                  <c:v>12.439672790276951</c:v>
                </c:pt>
                <c:pt idx="17449">
                  <c:v>12.44022813603522</c:v>
                </c:pt>
                <c:pt idx="17450">
                  <c:v>12.440783481793488</c:v>
                </c:pt>
                <c:pt idx="17451">
                  <c:v>12.441338827551757</c:v>
                </c:pt>
                <c:pt idx="17452">
                  <c:v>12.441894173310025</c:v>
                </c:pt>
                <c:pt idx="17453">
                  <c:v>12.442449519068294</c:v>
                </c:pt>
                <c:pt idx="17454">
                  <c:v>12.443004864826563</c:v>
                </c:pt>
                <c:pt idx="17455">
                  <c:v>12.443560210584831</c:v>
                </c:pt>
                <c:pt idx="17456">
                  <c:v>12.4441155563431</c:v>
                </c:pt>
                <c:pt idx="17457">
                  <c:v>12.444670902101368</c:v>
                </c:pt>
                <c:pt idx="17458">
                  <c:v>12.445226247859637</c:v>
                </c:pt>
                <c:pt idx="17459">
                  <c:v>12.445781593617905</c:v>
                </c:pt>
                <c:pt idx="17460">
                  <c:v>12.446336939376174</c:v>
                </c:pt>
                <c:pt idx="17461">
                  <c:v>12.446892285134442</c:v>
                </c:pt>
                <c:pt idx="17462">
                  <c:v>12.447447630892711</c:v>
                </c:pt>
                <c:pt idx="17463">
                  <c:v>12.448002976650979</c:v>
                </c:pt>
                <c:pt idx="17464">
                  <c:v>12.448558322409248</c:v>
                </c:pt>
                <c:pt idx="17465">
                  <c:v>12.449113668167517</c:v>
                </c:pt>
                <c:pt idx="17466">
                  <c:v>12.449669013925785</c:v>
                </c:pt>
                <c:pt idx="17467">
                  <c:v>12.450224359684054</c:v>
                </c:pt>
                <c:pt idx="17468">
                  <c:v>12.450779705442322</c:v>
                </c:pt>
                <c:pt idx="17469">
                  <c:v>12.451335051200591</c:v>
                </c:pt>
                <c:pt idx="17470">
                  <c:v>12.451890396958859</c:v>
                </c:pt>
                <c:pt idx="17471">
                  <c:v>12.452445742717128</c:v>
                </c:pt>
                <c:pt idx="17472">
                  <c:v>12.453001088475396</c:v>
                </c:pt>
                <c:pt idx="17473">
                  <c:v>12.453556434233665</c:v>
                </c:pt>
                <c:pt idx="17474">
                  <c:v>12.454111779991933</c:v>
                </c:pt>
                <c:pt idx="17475">
                  <c:v>12.454667125750202</c:v>
                </c:pt>
                <c:pt idx="17476">
                  <c:v>12.455222471508471</c:v>
                </c:pt>
                <c:pt idx="17477">
                  <c:v>12.455777817266739</c:v>
                </c:pt>
                <c:pt idx="17478">
                  <c:v>12.456333163025008</c:v>
                </c:pt>
                <c:pt idx="17479">
                  <c:v>12.456888508783276</c:v>
                </c:pt>
                <c:pt idx="17480">
                  <c:v>12.457443854541545</c:v>
                </c:pt>
                <c:pt idx="17481">
                  <c:v>12.457999200299813</c:v>
                </c:pt>
                <c:pt idx="17482">
                  <c:v>12.458554546058082</c:v>
                </c:pt>
                <c:pt idx="17483">
                  <c:v>12.45910989181635</c:v>
                </c:pt>
                <c:pt idx="17484">
                  <c:v>12.459665237574619</c:v>
                </c:pt>
                <c:pt idx="17485">
                  <c:v>12.460220583332887</c:v>
                </c:pt>
                <c:pt idx="17486">
                  <c:v>12.460775929091156</c:v>
                </c:pt>
                <c:pt idx="17487">
                  <c:v>12.461331274849424</c:v>
                </c:pt>
                <c:pt idx="17488">
                  <c:v>12.461886620607693</c:v>
                </c:pt>
                <c:pt idx="17489">
                  <c:v>12.462441966365962</c:v>
                </c:pt>
                <c:pt idx="17490">
                  <c:v>12.46299731212423</c:v>
                </c:pt>
                <c:pt idx="17491">
                  <c:v>12.463552657882499</c:v>
                </c:pt>
                <c:pt idx="17492">
                  <c:v>12.464108003640767</c:v>
                </c:pt>
                <c:pt idx="17493">
                  <c:v>12.464663349399036</c:v>
                </c:pt>
                <c:pt idx="17494">
                  <c:v>12.465218695157304</c:v>
                </c:pt>
                <c:pt idx="17495">
                  <c:v>12.465774040915573</c:v>
                </c:pt>
                <c:pt idx="17496">
                  <c:v>12.466329386673841</c:v>
                </c:pt>
                <c:pt idx="17497">
                  <c:v>12.46688473243211</c:v>
                </c:pt>
                <c:pt idx="17498">
                  <c:v>12.467440078190378</c:v>
                </c:pt>
                <c:pt idx="17499">
                  <c:v>12.467995423948647</c:v>
                </c:pt>
                <c:pt idx="17500">
                  <c:v>12.468550769706916</c:v>
                </c:pt>
                <c:pt idx="17501">
                  <c:v>12.469106115465184</c:v>
                </c:pt>
                <c:pt idx="17502">
                  <c:v>12.469661461223453</c:v>
                </c:pt>
                <c:pt idx="17503">
                  <c:v>12.470216806981721</c:v>
                </c:pt>
                <c:pt idx="17504">
                  <c:v>12.47077215273999</c:v>
                </c:pt>
                <c:pt idx="17505">
                  <c:v>12.471327498498258</c:v>
                </c:pt>
                <c:pt idx="17506">
                  <c:v>12.471882844256527</c:v>
                </c:pt>
                <c:pt idx="17507">
                  <c:v>12.472438190014795</c:v>
                </c:pt>
                <c:pt idx="17508">
                  <c:v>12.472993535773064</c:v>
                </c:pt>
                <c:pt idx="17509">
                  <c:v>12.473548881531332</c:v>
                </c:pt>
                <c:pt idx="17510">
                  <c:v>12.474104227289601</c:v>
                </c:pt>
                <c:pt idx="17511">
                  <c:v>12.47465957304787</c:v>
                </c:pt>
                <c:pt idx="17512">
                  <c:v>12.475214918806138</c:v>
                </c:pt>
                <c:pt idx="17513">
                  <c:v>12.475770264564407</c:v>
                </c:pt>
                <c:pt idx="17514">
                  <c:v>12.476325610322675</c:v>
                </c:pt>
                <c:pt idx="17515">
                  <c:v>12.476880956080944</c:v>
                </c:pt>
                <c:pt idx="17516">
                  <c:v>12.477436301839212</c:v>
                </c:pt>
                <c:pt idx="17517">
                  <c:v>12.477991647597481</c:v>
                </c:pt>
                <c:pt idx="17518">
                  <c:v>12.478546993355749</c:v>
                </c:pt>
                <c:pt idx="17519">
                  <c:v>12.479102339114018</c:v>
                </c:pt>
                <c:pt idx="17520">
                  <c:v>12.479657684872286</c:v>
                </c:pt>
                <c:pt idx="17521">
                  <c:v>12.480213030630555</c:v>
                </c:pt>
                <c:pt idx="17522">
                  <c:v>12.480768376388824</c:v>
                </c:pt>
                <c:pt idx="17523">
                  <c:v>12.481323722147092</c:v>
                </c:pt>
                <c:pt idx="17524">
                  <c:v>12.481879067905361</c:v>
                </c:pt>
                <c:pt idx="17525">
                  <c:v>12.482434413663629</c:v>
                </c:pt>
                <c:pt idx="17526">
                  <c:v>12.482989759421898</c:v>
                </c:pt>
                <c:pt idx="17527">
                  <c:v>12.483545105180166</c:v>
                </c:pt>
                <c:pt idx="17528">
                  <c:v>12.484100450938435</c:v>
                </c:pt>
                <c:pt idx="17529">
                  <c:v>12.484655796696703</c:v>
                </c:pt>
                <c:pt idx="17530">
                  <c:v>12.485211142454972</c:v>
                </c:pt>
                <c:pt idx="17531">
                  <c:v>12.48576648821324</c:v>
                </c:pt>
                <c:pt idx="17532">
                  <c:v>12.486321833971509</c:v>
                </c:pt>
                <c:pt idx="17533">
                  <c:v>12.486877179729778</c:v>
                </c:pt>
                <c:pt idx="17534">
                  <c:v>12.487432525488046</c:v>
                </c:pt>
                <c:pt idx="17535">
                  <c:v>12.487987871246315</c:v>
                </c:pt>
                <c:pt idx="17536">
                  <c:v>12.488543217004583</c:v>
                </c:pt>
                <c:pt idx="17537">
                  <c:v>12.489098562762852</c:v>
                </c:pt>
                <c:pt idx="17538">
                  <c:v>12.48965390852112</c:v>
                </c:pt>
                <c:pt idx="17539">
                  <c:v>12.490209254279389</c:v>
                </c:pt>
                <c:pt idx="17540">
                  <c:v>12.490764600037657</c:v>
                </c:pt>
                <c:pt idx="17541">
                  <c:v>12.491319945795926</c:v>
                </c:pt>
                <c:pt idx="17542">
                  <c:v>12.491875291554194</c:v>
                </c:pt>
                <c:pt idx="17543">
                  <c:v>12.492430637312463</c:v>
                </c:pt>
                <c:pt idx="17544">
                  <c:v>12.492985983070731</c:v>
                </c:pt>
                <c:pt idx="17545">
                  <c:v>12.493541328829</c:v>
                </c:pt>
                <c:pt idx="17546">
                  <c:v>12.494096674587269</c:v>
                </c:pt>
                <c:pt idx="17547">
                  <c:v>12.494652020345537</c:v>
                </c:pt>
                <c:pt idx="17548">
                  <c:v>12.495207366103806</c:v>
                </c:pt>
                <c:pt idx="17549">
                  <c:v>12.495762711862074</c:v>
                </c:pt>
                <c:pt idx="17550">
                  <c:v>12.496318057620343</c:v>
                </c:pt>
                <c:pt idx="17551">
                  <c:v>12.496873403378611</c:v>
                </c:pt>
                <c:pt idx="17552">
                  <c:v>12.49742874913688</c:v>
                </c:pt>
                <c:pt idx="17553">
                  <c:v>12.497984094895148</c:v>
                </c:pt>
                <c:pt idx="17554">
                  <c:v>12.498539440653417</c:v>
                </c:pt>
                <c:pt idx="17555">
                  <c:v>12.499094786411685</c:v>
                </c:pt>
                <c:pt idx="17556">
                  <c:v>12.499650132169954</c:v>
                </c:pt>
                <c:pt idx="17557">
                  <c:v>12.500205477928223</c:v>
                </c:pt>
                <c:pt idx="17558">
                  <c:v>12.500760823686491</c:v>
                </c:pt>
                <c:pt idx="17559">
                  <c:v>12.50131616944476</c:v>
                </c:pt>
                <c:pt idx="17560">
                  <c:v>12.501871515203028</c:v>
                </c:pt>
                <c:pt idx="17561">
                  <c:v>12.502426860961297</c:v>
                </c:pt>
                <c:pt idx="17562">
                  <c:v>12.502982206719565</c:v>
                </c:pt>
                <c:pt idx="17563">
                  <c:v>12.503537552477834</c:v>
                </c:pt>
                <c:pt idx="17564">
                  <c:v>12.504092898236102</c:v>
                </c:pt>
                <c:pt idx="17565">
                  <c:v>12.504648243994371</c:v>
                </c:pt>
                <c:pt idx="17566">
                  <c:v>12.505203589752639</c:v>
                </c:pt>
                <c:pt idx="17567">
                  <c:v>12.505758935510908</c:v>
                </c:pt>
                <c:pt idx="17568">
                  <c:v>12.506314281269177</c:v>
                </c:pt>
                <c:pt idx="17569">
                  <c:v>12.506869627027445</c:v>
                </c:pt>
                <c:pt idx="17570">
                  <c:v>12.507424972785714</c:v>
                </c:pt>
                <c:pt idx="17571">
                  <c:v>12.507980318543982</c:v>
                </c:pt>
                <c:pt idx="17572">
                  <c:v>12.508535664302251</c:v>
                </c:pt>
                <c:pt idx="17573">
                  <c:v>12.509091010060519</c:v>
                </c:pt>
                <c:pt idx="17574">
                  <c:v>12.509646355818788</c:v>
                </c:pt>
                <c:pt idx="17575">
                  <c:v>12.510201701577056</c:v>
                </c:pt>
                <c:pt idx="17576">
                  <c:v>12.510757047335325</c:v>
                </c:pt>
                <c:pt idx="17577">
                  <c:v>12.511312393093593</c:v>
                </c:pt>
                <c:pt idx="17578">
                  <c:v>12.511867738851862</c:v>
                </c:pt>
                <c:pt idx="17579">
                  <c:v>12.512423084610131</c:v>
                </c:pt>
                <c:pt idx="17580">
                  <c:v>12.512978430368399</c:v>
                </c:pt>
                <c:pt idx="17581">
                  <c:v>12.513533776126668</c:v>
                </c:pt>
                <c:pt idx="17582">
                  <c:v>12.514089121884936</c:v>
                </c:pt>
                <c:pt idx="17583">
                  <c:v>12.514644467643205</c:v>
                </c:pt>
                <c:pt idx="17584">
                  <c:v>12.515199813401473</c:v>
                </c:pt>
                <c:pt idx="17585">
                  <c:v>12.515755159159742</c:v>
                </c:pt>
                <c:pt idx="17586">
                  <c:v>12.51631050491801</c:v>
                </c:pt>
                <c:pt idx="17587">
                  <c:v>12.516865850676279</c:v>
                </c:pt>
                <c:pt idx="17588">
                  <c:v>12.517421196434547</c:v>
                </c:pt>
                <c:pt idx="17589">
                  <c:v>12.517976542192816</c:v>
                </c:pt>
                <c:pt idx="17590">
                  <c:v>12.518531887951085</c:v>
                </c:pt>
                <c:pt idx="17591">
                  <c:v>12.519087233709353</c:v>
                </c:pt>
                <c:pt idx="17592">
                  <c:v>12.519642579467622</c:v>
                </c:pt>
                <c:pt idx="17593">
                  <c:v>12.52019792522589</c:v>
                </c:pt>
                <c:pt idx="17594">
                  <c:v>12.520753270984159</c:v>
                </c:pt>
                <c:pt idx="17595">
                  <c:v>12.521308616742427</c:v>
                </c:pt>
                <c:pt idx="17596">
                  <c:v>12.521863962500696</c:v>
                </c:pt>
                <c:pt idx="17597">
                  <c:v>12.522419308258964</c:v>
                </c:pt>
                <c:pt idx="17598">
                  <c:v>12.522974654017233</c:v>
                </c:pt>
                <c:pt idx="17599">
                  <c:v>12.523529999775501</c:v>
                </c:pt>
                <c:pt idx="17600">
                  <c:v>12.52408534553377</c:v>
                </c:pt>
                <c:pt idx="17601">
                  <c:v>12.524640691292038</c:v>
                </c:pt>
                <c:pt idx="17602">
                  <c:v>12.525196037050307</c:v>
                </c:pt>
                <c:pt idx="17603">
                  <c:v>12.525751382808576</c:v>
                </c:pt>
                <c:pt idx="17604">
                  <c:v>12.526306728566844</c:v>
                </c:pt>
                <c:pt idx="17605">
                  <c:v>12.526862074325113</c:v>
                </c:pt>
                <c:pt idx="17606">
                  <c:v>12.527417420083381</c:v>
                </c:pt>
                <c:pt idx="17607">
                  <c:v>12.52797276584165</c:v>
                </c:pt>
                <c:pt idx="17608">
                  <c:v>12.528528111599918</c:v>
                </c:pt>
                <c:pt idx="17609">
                  <c:v>12.529083457358187</c:v>
                </c:pt>
                <c:pt idx="17610">
                  <c:v>12.529638803116455</c:v>
                </c:pt>
                <c:pt idx="17611">
                  <c:v>12.530194148874724</c:v>
                </c:pt>
                <c:pt idx="17612">
                  <c:v>12.530749494632992</c:v>
                </c:pt>
                <c:pt idx="17613">
                  <c:v>12.531304840391261</c:v>
                </c:pt>
                <c:pt idx="17614">
                  <c:v>12.53186018614953</c:v>
                </c:pt>
                <c:pt idx="17615">
                  <c:v>12.532415531907798</c:v>
                </c:pt>
                <c:pt idx="17616">
                  <c:v>12.532970877666067</c:v>
                </c:pt>
                <c:pt idx="17617">
                  <c:v>12.533526223424335</c:v>
                </c:pt>
                <c:pt idx="17618">
                  <c:v>12.534081569182604</c:v>
                </c:pt>
                <c:pt idx="17619">
                  <c:v>12.534636914940872</c:v>
                </c:pt>
                <c:pt idx="17620">
                  <c:v>12.535192260699141</c:v>
                </c:pt>
                <c:pt idx="17621">
                  <c:v>12.535747606457409</c:v>
                </c:pt>
                <c:pt idx="17622">
                  <c:v>12.536302952215678</c:v>
                </c:pt>
                <c:pt idx="17623">
                  <c:v>12.536858297973946</c:v>
                </c:pt>
                <c:pt idx="17624">
                  <c:v>12.537413643732215</c:v>
                </c:pt>
                <c:pt idx="17625">
                  <c:v>12.537968989490484</c:v>
                </c:pt>
                <c:pt idx="17626">
                  <c:v>12.538524335248752</c:v>
                </c:pt>
                <c:pt idx="17627">
                  <c:v>12.539079681007021</c:v>
                </c:pt>
                <c:pt idx="17628">
                  <c:v>12.539635026765289</c:v>
                </c:pt>
                <c:pt idx="17629">
                  <c:v>12.540190372523558</c:v>
                </c:pt>
                <c:pt idx="17630">
                  <c:v>12.540745718281826</c:v>
                </c:pt>
                <c:pt idx="17631">
                  <c:v>12.541301064040095</c:v>
                </c:pt>
                <c:pt idx="17632">
                  <c:v>12.541856409798363</c:v>
                </c:pt>
                <c:pt idx="17633">
                  <c:v>12.542411755556632</c:v>
                </c:pt>
                <c:pt idx="17634">
                  <c:v>12.5429671013149</c:v>
                </c:pt>
                <c:pt idx="17635">
                  <c:v>12.543522447073169</c:v>
                </c:pt>
                <c:pt idx="17636">
                  <c:v>12.544077792831438</c:v>
                </c:pt>
                <c:pt idx="17637">
                  <c:v>12.544633138589706</c:v>
                </c:pt>
                <c:pt idx="17638">
                  <c:v>12.545188484347975</c:v>
                </c:pt>
                <c:pt idx="17639">
                  <c:v>12.545743830106243</c:v>
                </c:pt>
                <c:pt idx="17640">
                  <c:v>12.546299175864512</c:v>
                </c:pt>
                <c:pt idx="17641">
                  <c:v>12.54685452162278</c:v>
                </c:pt>
                <c:pt idx="17642">
                  <c:v>12.547409867381049</c:v>
                </c:pt>
                <c:pt idx="17643">
                  <c:v>12.547965213139317</c:v>
                </c:pt>
                <c:pt idx="17644">
                  <c:v>12.548520558897586</c:v>
                </c:pt>
                <c:pt idx="17645">
                  <c:v>12.549075904655854</c:v>
                </c:pt>
                <c:pt idx="17646">
                  <c:v>12.549631250414123</c:v>
                </c:pt>
                <c:pt idx="17647">
                  <c:v>12.550186596172392</c:v>
                </c:pt>
                <c:pt idx="17648">
                  <c:v>12.55074194193066</c:v>
                </c:pt>
                <c:pt idx="17649">
                  <c:v>12.551297287688929</c:v>
                </c:pt>
                <c:pt idx="17650">
                  <c:v>12.551852633447197</c:v>
                </c:pt>
                <c:pt idx="17651">
                  <c:v>12.552407979205466</c:v>
                </c:pt>
                <c:pt idx="17652">
                  <c:v>12.552963324963734</c:v>
                </c:pt>
                <c:pt idx="17653">
                  <c:v>12.553518670722003</c:v>
                </c:pt>
                <c:pt idx="17654">
                  <c:v>12.554074016480271</c:v>
                </c:pt>
                <c:pt idx="17655">
                  <c:v>12.55462936223854</c:v>
                </c:pt>
                <c:pt idx="17656">
                  <c:v>12.555184707996808</c:v>
                </c:pt>
                <c:pt idx="17657">
                  <c:v>12.555740053755077</c:v>
                </c:pt>
                <c:pt idx="17658">
                  <c:v>12.556295399513346</c:v>
                </c:pt>
                <c:pt idx="17659">
                  <c:v>12.556850745271614</c:v>
                </c:pt>
                <c:pt idx="17660">
                  <c:v>12.557406091029883</c:v>
                </c:pt>
                <c:pt idx="17661">
                  <c:v>12.557961436788151</c:v>
                </c:pt>
                <c:pt idx="17662">
                  <c:v>12.55851678254642</c:v>
                </c:pt>
                <c:pt idx="17663">
                  <c:v>12.559072128304688</c:v>
                </c:pt>
                <c:pt idx="17664">
                  <c:v>12.559627474062957</c:v>
                </c:pt>
                <c:pt idx="17665">
                  <c:v>12.560182819821225</c:v>
                </c:pt>
                <c:pt idx="17666">
                  <c:v>12.560738165579494</c:v>
                </c:pt>
                <c:pt idx="17667">
                  <c:v>12.561293511337762</c:v>
                </c:pt>
                <c:pt idx="17668">
                  <c:v>12.561848857096031</c:v>
                </c:pt>
                <c:pt idx="17669">
                  <c:v>12.562404202854299</c:v>
                </c:pt>
                <c:pt idx="17670">
                  <c:v>12.562959548612568</c:v>
                </c:pt>
                <c:pt idx="17671">
                  <c:v>12.563514894370837</c:v>
                </c:pt>
                <c:pt idx="17672">
                  <c:v>12.564070240129105</c:v>
                </c:pt>
                <c:pt idx="17673">
                  <c:v>12.564625585887374</c:v>
                </c:pt>
                <c:pt idx="17674">
                  <c:v>12.565180931645642</c:v>
                </c:pt>
                <c:pt idx="17675">
                  <c:v>12.565736277403911</c:v>
                </c:pt>
                <c:pt idx="17676">
                  <c:v>12.566291623162179</c:v>
                </c:pt>
                <c:pt idx="17677">
                  <c:v>12.566846968920448</c:v>
                </c:pt>
                <c:pt idx="17678">
                  <c:v>12.567402314678716</c:v>
                </c:pt>
                <c:pt idx="17679">
                  <c:v>12.567957660436985</c:v>
                </c:pt>
                <c:pt idx="17680">
                  <c:v>12.568513006195253</c:v>
                </c:pt>
                <c:pt idx="17681">
                  <c:v>12.569068351953522</c:v>
                </c:pt>
                <c:pt idx="17682">
                  <c:v>12.569623697711791</c:v>
                </c:pt>
                <c:pt idx="17683">
                  <c:v>12.570179043470059</c:v>
                </c:pt>
                <c:pt idx="17684">
                  <c:v>12.570734389228328</c:v>
                </c:pt>
                <c:pt idx="17685">
                  <c:v>12.571289734986596</c:v>
                </c:pt>
                <c:pt idx="17686">
                  <c:v>12.571845080744865</c:v>
                </c:pt>
                <c:pt idx="17687">
                  <c:v>12.572400426503133</c:v>
                </c:pt>
                <c:pt idx="17688">
                  <c:v>12.572955772261402</c:v>
                </c:pt>
                <c:pt idx="17689">
                  <c:v>12.57351111801967</c:v>
                </c:pt>
                <c:pt idx="17690">
                  <c:v>12.574066463777939</c:v>
                </c:pt>
                <c:pt idx="17691">
                  <c:v>12.574621809536207</c:v>
                </c:pt>
                <c:pt idx="17692">
                  <c:v>12.575177155294476</c:v>
                </c:pt>
                <c:pt idx="17693">
                  <c:v>12.575732501052745</c:v>
                </c:pt>
                <c:pt idx="17694">
                  <c:v>12.576287846811013</c:v>
                </c:pt>
                <c:pt idx="17695">
                  <c:v>12.576843192569282</c:v>
                </c:pt>
                <c:pt idx="17696">
                  <c:v>12.57739853832755</c:v>
                </c:pt>
                <c:pt idx="17697">
                  <c:v>12.577953884085819</c:v>
                </c:pt>
                <c:pt idx="17698">
                  <c:v>12.578509229844087</c:v>
                </c:pt>
                <c:pt idx="17699">
                  <c:v>12.579064575602356</c:v>
                </c:pt>
                <c:pt idx="17700">
                  <c:v>12.579619921360624</c:v>
                </c:pt>
                <c:pt idx="17701">
                  <c:v>12.580175267118893</c:v>
                </c:pt>
                <c:pt idx="17702">
                  <c:v>12.580730612877161</c:v>
                </c:pt>
                <c:pt idx="17703">
                  <c:v>12.58128595863543</c:v>
                </c:pt>
                <c:pt idx="17704">
                  <c:v>12.581841304393699</c:v>
                </c:pt>
                <c:pt idx="17705">
                  <c:v>12.582396650151967</c:v>
                </c:pt>
                <c:pt idx="17706">
                  <c:v>12.582951995910236</c:v>
                </c:pt>
                <c:pt idx="17707">
                  <c:v>12.583507341668504</c:v>
                </c:pt>
                <c:pt idx="17708">
                  <c:v>12.584062687426773</c:v>
                </c:pt>
                <c:pt idx="17709">
                  <c:v>12.584618033185041</c:v>
                </c:pt>
                <c:pt idx="17710">
                  <c:v>12.58517337894331</c:v>
                </c:pt>
                <c:pt idx="17711">
                  <c:v>12.585728724701578</c:v>
                </c:pt>
                <c:pt idx="17712">
                  <c:v>12.586284070459847</c:v>
                </c:pt>
                <c:pt idx="17713">
                  <c:v>12.586839416218115</c:v>
                </c:pt>
                <c:pt idx="17714">
                  <c:v>12.587394761976384</c:v>
                </c:pt>
                <c:pt idx="17715">
                  <c:v>12.587950107734653</c:v>
                </c:pt>
                <c:pt idx="17716">
                  <c:v>12.588505453492921</c:v>
                </c:pt>
                <c:pt idx="17717">
                  <c:v>12.58906079925119</c:v>
                </c:pt>
                <c:pt idx="17718">
                  <c:v>12.589616145009458</c:v>
                </c:pt>
                <c:pt idx="17719">
                  <c:v>12.590171490767727</c:v>
                </c:pt>
                <c:pt idx="17720">
                  <c:v>12.590726836525995</c:v>
                </c:pt>
                <c:pt idx="17721">
                  <c:v>12.591282182284264</c:v>
                </c:pt>
                <c:pt idx="17722">
                  <c:v>12.591837528042532</c:v>
                </c:pt>
                <c:pt idx="17723">
                  <c:v>12.592392873800801</c:v>
                </c:pt>
                <c:pt idx="17724">
                  <c:v>12.592948219559069</c:v>
                </c:pt>
                <c:pt idx="17725">
                  <c:v>12.593503565317338</c:v>
                </c:pt>
                <c:pt idx="17726">
                  <c:v>12.594058911075606</c:v>
                </c:pt>
                <c:pt idx="17727">
                  <c:v>12.594614256833875</c:v>
                </c:pt>
                <c:pt idx="17728">
                  <c:v>12.595169602592144</c:v>
                </c:pt>
                <c:pt idx="17729">
                  <c:v>12.595724948350412</c:v>
                </c:pt>
                <c:pt idx="17730">
                  <c:v>12.596280294108681</c:v>
                </c:pt>
                <c:pt idx="17731">
                  <c:v>12.596835639866949</c:v>
                </c:pt>
                <c:pt idx="17732">
                  <c:v>12.597390985625218</c:v>
                </c:pt>
                <c:pt idx="17733">
                  <c:v>12.597946331383486</c:v>
                </c:pt>
                <c:pt idx="17734">
                  <c:v>12.598501677141755</c:v>
                </c:pt>
                <c:pt idx="17735">
                  <c:v>12.599057022900023</c:v>
                </c:pt>
                <c:pt idx="17736">
                  <c:v>12.599612368658292</c:v>
                </c:pt>
                <c:pt idx="17737">
                  <c:v>12.60016771441656</c:v>
                </c:pt>
                <c:pt idx="17738">
                  <c:v>12.600723060174829</c:v>
                </c:pt>
                <c:pt idx="17739">
                  <c:v>12.601278405933098</c:v>
                </c:pt>
                <c:pt idx="17740">
                  <c:v>12.601833751691366</c:v>
                </c:pt>
                <c:pt idx="17741">
                  <c:v>12.602389097449635</c:v>
                </c:pt>
                <c:pt idx="17742">
                  <c:v>12.602944443207903</c:v>
                </c:pt>
                <c:pt idx="17743">
                  <c:v>12.603499788966172</c:v>
                </c:pt>
                <c:pt idx="17744">
                  <c:v>12.60405513472444</c:v>
                </c:pt>
                <c:pt idx="17745">
                  <c:v>12.604610480482709</c:v>
                </c:pt>
                <c:pt idx="17746">
                  <c:v>12.605165826240977</c:v>
                </c:pt>
                <c:pt idx="17747">
                  <c:v>12.605721171999246</c:v>
                </c:pt>
                <c:pt idx="17748">
                  <c:v>12.606276517757514</c:v>
                </c:pt>
                <c:pt idx="17749">
                  <c:v>12.606831863515783</c:v>
                </c:pt>
                <c:pt idx="17750">
                  <c:v>12.607387209274052</c:v>
                </c:pt>
                <c:pt idx="17751">
                  <c:v>12.60794255503232</c:v>
                </c:pt>
                <c:pt idx="17752">
                  <c:v>12.608497900790589</c:v>
                </c:pt>
                <c:pt idx="17753">
                  <c:v>12.609053246548857</c:v>
                </c:pt>
                <c:pt idx="17754">
                  <c:v>12.609608592307126</c:v>
                </c:pt>
                <c:pt idx="17755">
                  <c:v>12.610163938065394</c:v>
                </c:pt>
                <c:pt idx="17756">
                  <c:v>12.610719283823663</c:v>
                </c:pt>
                <c:pt idx="17757">
                  <c:v>12.611274629581931</c:v>
                </c:pt>
                <c:pt idx="17758">
                  <c:v>12.6118299753402</c:v>
                </c:pt>
                <c:pt idx="17759">
                  <c:v>12.612385321098468</c:v>
                </c:pt>
                <c:pt idx="17760">
                  <c:v>12.612940666856737</c:v>
                </c:pt>
                <c:pt idx="17761">
                  <c:v>12.613496012615006</c:v>
                </c:pt>
                <c:pt idx="17762">
                  <c:v>12.614051358373274</c:v>
                </c:pt>
                <c:pt idx="17763">
                  <c:v>12.614606704131543</c:v>
                </c:pt>
                <c:pt idx="17764">
                  <c:v>12.615162049889811</c:v>
                </c:pt>
                <c:pt idx="17765">
                  <c:v>12.61571739564808</c:v>
                </c:pt>
                <c:pt idx="17766">
                  <c:v>12.616272741406348</c:v>
                </c:pt>
                <c:pt idx="17767">
                  <c:v>12.616828087164617</c:v>
                </c:pt>
                <c:pt idx="17768">
                  <c:v>12.617383432922885</c:v>
                </c:pt>
                <c:pt idx="17769">
                  <c:v>12.617938778681154</c:v>
                </c:pt>
                <c:pt idx="17770">
                  <c:v>12.618494124439422</c:v>
                </c:pt>
                <c:pt idx="17771">
                  <c:v>12.619049470197691</c:v>
                </c:pt>
                <c:pt idx="17772">
                  <c:v>12.61960481595596</c:v>
                </c:pt>
                <c:pt idx="17773">
                  <c:v>12.620160161714228</c:v>
                </c:pt>
                <c:pt idx="17774">
                  <c:v>12.620715507472497</c:v>
                </c:pt>
                <c:pt idx="17775">
                  <c:v>12.621270853230765</c:v>
                </c:pt>
                <c:pt idx="17776">
                  <c:v>12.621826198989034</c:v>
                </c:pt>
                <c:pt idx="17777">
                  <c:v>12.622381544747302</c:v>
                </c:pt>
                <c:pt idx="17778">
                  <c:v>12.622936890505571</c:v>
                </c:pt>
                <c:pt idx="17779">
                  <c:v>12.623492236263839</c:v>
                </c:pt>
                <c:pt idx="17780">
                  <c:v>12.624047582022108</c:v>
                </c:pt>
                <c:pt idx="17781">
                  <c:v>12.624602927780376</c:v>
                </c:pt>
                <c:pt idx="17782">
                  <c:v>12.625158273538645</c:v>
                </c:pt>
                <c:pt idx="17783">
                  <c:v>12.625713619296913</c:v>
                </c:pt>
                <c:pt idx="17784">
                  <c:v>12.626268965055182</c:v>
                </c:pt>
                <c:pt idx="17785">
                  <c:v>12.626824310813451</c:v>
                </c:pt>
                <c:pt idx="17786">
                  <c:v>12.627379656571719</c:v>
                </c:pt>
                <c:pt idx="17787">
                  <c:v>12.627935002329988</c:v>
                </c:pt>
                <c:pt idx="17788">
                  <c:v>12.628490348088256</c:v>
                </c:pt>
                <c:pt idx="17789">
                  <c:v>12.629045693846525</c:v>
                </c:pt>
                <c:pt idx="17790">
                  <c:v>12.629601039604793</c:v>
                </c:pt>
                <c:pt idx="17791">
                  <c:v>12.630156385363062</c:v>
                </c:pt>
                <c:pt idx="17792">
                  <c:v>12.63071173112133</c:v>
                </c:pt>
                <c:pt idx="17793">
                  <c:v>12.631267076879599</c:v>
                </c:pt>
                <c:pt idx="17794">
                  <c:v>12.631822422637867</c:v>
                </c:pt>
                <c:pt idx="17795">
                  <c:v>12.632377768396136</c:v>
                </c:pt>
                <c:pt idx="17796">
                  <c:v>12.632933114154405</c:v>
                </c:pt>
                <c:pt idx="17797">
                  <c:v>12.633488459912673</c:v>
                </c:pt>
                <c:pt idx="17798">
                  <c:v>12.634043805670942</c:v>
                </c:pt>
                <c:pt idx="17799">
                  <c:v>12.63459915142921</c:v>
                </c:pt>
                <c:pt idx="17800">
                  <c:v>12.635154497187479</c:v>
                </c:pt>
                <c:pt idx="17801">
                  <c:v>12.635709842945747</c:v>
                </c:pt>
                <c:pt idx="17802">
                  <c:v>12.636265188704016</c:v>
                </c:pt>
                <c:pt idx="17803">
                  <c:v>12.636820534462284</c:v>
                </c:pt>
                <c:pt idx="17804">
                  <c:v>12.637375880220553</c:v>
                </c:pt>
                <c:pt idx="17805">
                  <c:v>12.637931225978821</c:v>
                </c:pt>
                <c:pt idx="17806">
                  <c:v>12.63848657173709</c:v>
                </c:pt>
                <c:pt idx="17807">
                  <c:v>12.639041917495359</c:v>
                </c:pt>
                <c:pt idx="17808">
                  <c:v>12.639597263253627</c:v>
                </c:pt>
                <c:pt idx="17809">
                  <c:v>12.640152609011896</c:v>
                </c:pt>
                <c:pt idx="17810">
                  <c:v>12.640707954770164</c:v>
                </c:pt>
                <c:pt idx="17811">
                  <c:v>12.641263300528433</c:v>
                </c:pt>
                <c:pt idx="17812">
                  <c:v>12.641818646286701</c:v>
                </c:pt>
                <c:pt idx="17813">
                  <c:v>12.64237399204497</c:v>
                </c:pt>
                <c:pt idx="17814">
                  <c:v>12.642929337803238</c:v>
                </c:pt>
                <c:pt idx="17815">
                  <c:v>12.643484683561507</c:v>
                </c:pt>
                <c:pt idx="17816">
                  <c:v>12.644040029319775</c:v>
                </c:pt>
                <c:pt idx="17817">
                  <c:v>12.644595375078044</c:v>
                </c:pt>
                <c:pt idx="17818">
                  <c:v>12.645150720836313</c:v>
                </c:pt>
                <c:pt idx="17819">
                  <c:v>12.645706066594581</c:v>
                </c:pt>
                <c:pt idx="17820">
                  <c:v>12.64626141235285</c:v>
                </c:pt>
                <c:pt idx="17821">
                  <c:v>12.646816758111118</c:v>
                </c:pt>
                <c:pt idx="17822">
                  <c:v>12.647372103869387</c:v>
                </c:pt>
                <c:pt idx="17823">
                  <c:v>12.647927449627655</c:v>
                </c:pt>
                <c:pt idx="17824">
                  <c:v>12.648482795385924</c:v>
                </c:pt>
                <c:pt idx="17825">
                  <c:v>12.649038141144192</c:v>
                </c:pt>
                <c:pt idx="17826">
                  <c:v>12.649593486902461</c:v>
                </c:pt>
                <c:pt idx="17827">
                  <c:v>12.650148832660729</c:v>
                </c:pt>
                <c:pt idx="17828">
                  <c:v>12.650704178418998</c:v>
                </c:pt>
                <c:pt idx="17829">
                  <c:v>12.651259524177267</c:v>
                </c:pt>
                <c:pt idx="17830">
                  <c:v>12.651814869935535</c:v>
                </c:pt>
                <c:pt idx="17831">
                  <c:v>12.652370215693804</c:v>
                </c:pt>
                <c:pt idx="17832">
                  <c:v>12.652925561452072</c:v>
                </c:pt>
                <c:pt idx="17833">
                  <c:v>12.653480907210341</c:v>
                </c:pt>
                <c:pt idx="17834">
                  <c:v>12.654036252968609</c:v>
                </c:pt>
                <c:pt idx="17835">
                  <c:v>12.654591598726878</c:v>
                </c:pt>
                <c:pt idx="17836">
                  <c:v>12.655146944485146</c:v>
                </c:pt>
                <c:pt idx="17837">
                  <c:v>12.655702290243415</c:v>
                </c:pt>
                <c:pt idx="17838">
                  <c:v>12.656257636001683</c:v>
                </c:pt>
                <c:pt idx="17839">
                  <c:v>12.656812981759952</c:v>
                </c:pt>
                <c:pt idx="17840">
                  <c:v>12.65736832751822</c:v>
                </c:pt>
                <c:pt idx="17841">
                  <c:v>12.657923673276489</c:v>
                </c:pt>
                <c:pt idx="17842">
                  <c:v>12.658479019034758</c:v>
                </c:pt>
                <c:pt idx="17843">
                  <c:v>12.659034364793026</c:v>
                </c:pt>
                <c:pt idx="17844">
                  <c:v>12.659589710551295</c:v>
                </c:pt>
                <c:pt idx="17845">
                  <c:v>12.660145056309563</c:v>
                </c:pt>
                <c:pt idx="17846">
                  <c:v>12.660700402067832</c:v>
                </c:pt>
                <c:pt idx="17847">
                  <c:v>12.6612557478261</c:v>
                </c:pt>
                <c:pt idx="17848">
                  <c:v>12.661811093584369</c:v>
                </c:pt>
                <c:pt idx="17849">
                  <c:v>12.662366439342637</c:v>
                </c:pt>
                <c:pt idx="17850">
                  <c:v>12.662921785100906</c:v>
                </c:pt>
                <c:pt idx="17851">
                  <c:v>12.663477130859174</c:v>
                </c:pt>
                <c:pt idx="17852">
                  <c:v>12.664032476617443</c:v>
                </c:pt>
                <c:pt idx="17853">
                  <c:v>12.664587822375712</c:v>
                </c:pt>
                <c:pt idx="17854">
                  <c:v>12.66514316813398</c:v>
                </c:pt>
                <c:pt idx="17855">
                  <c:v>12.665698513892249</c:v>
                </c:pt>
                <c:pt idx="17856">
                  <c:v>12.666253859650517</c:v>
                </c:pt>
                <c:pt idx="17857">
                  <c:v>12.666809205408786</c:v>
                </c:pt>
                <c:pt idx="17858">
                  <c:v>12.667364551167054</c:v>
                </c:pt>
                <c:pt idx="17859">
                  <c:v>12.667919896925323</c:v>
                </c:pt>
                <c:pt idx="17860">
                  <c:v>12.668475242683591</c:v>
                </c:pt>
                <c:pt idx="17861">
                  <c:v>12.66903058844186</c:v>
                </c:pt>
                <c:pt idx="17862">
                  <c:v>12.669585934200128</c:v>
                </c:pt>
                <c:pt idx="17863">
                  <c:v>12.670141279958397</c:v>
                </c:pt>
                <c:pt idx="17864">
                  <c:v>12.670696625716666</c:v>
                </c:pt>
                <c:pt idx="17865">
                  <c:v>12.671251971474934</c:v>
                </c:pt>
                <c:pt idx="17866">
                  <c:v>12.671807317233203</c:v>
                </c:pt>
                <c:pt idx="17867">
                  <c:v>12.672362662991471</c:v>
                </c:pt>
                <c:pt idx="17868">
                  <c:v>12.67291800874974</c:v>
                </c:pt>
                <c:pt idx="17869">
                  <c:v>12.673473354508008</c:v>
                </c:pt>
                <c:pt idx="17870">
                  <c:v>12.674028700266277</c:v>
                </c:pt>
                <c:pt idx="17871">
                  <c:v>12.674584046024545</c:v>
                </c:pt>
                <c:pt idx="17872">
                  <c:v>12.675139391782814</c:v>
                </c:pt>
                <c:pt idx="17873">
                  <c:v>12.675694737541082</c:v>
                </c:pt>
                <c:pt idx="17874">
                  <c:v>12.676250083299351</c:v>
                </c:pt>
                <c:pt idx="17875">
                  <c:v>12.67680542905762</c:v>
                </c:pt>
                <c:pt idx="17876">
                  <c:v>12.677360774815888</c:v>
                </c:pt>
                <c:pt idx="17877">
                  <c:v>12.677916120574157</c:v>
                </c:pt>
                <c:pt idx="17878">
                  <c:v>12.678471466332425</c:v>
                </c:pt>
                <c:pt idx="17879">
                  <c:v>12.679026812090694</c:v>
                </c:pt>
                <c:pt idx="17880">
                  <c:v>12.679582157848962</c:v>
                </c:pt>
                <c:pt idx="17881">
                  <c:v>12.680137503607231</c:v>
                </c:pt>
                <c:pt idx="17882">
                  <c:v>12.680692849365499</c:v>
                </c:pt>
                <c:pt idx="17883">
                  <c:v>12.681248195123768</c:v>
                </c:pt>
                <c:pt idx="17884">
                  <c:v>12.681803540882036</c:v>
                </c:pt>
                <c:pt idx="17885">
                  <c:v>12.682358886640305</c:v>
                </c:pt>
                <c:pt idx="17886">
                  <c:v>12.682914232398574</c:v>
                </c:pt>
                <c:pt idx="17887">
                  <c:v>12.683469578156842</c:v>
                </c:pt>
                <c:pt idx="17888">
                  <c:v>12.684024923915111</c:v>
                </c:pt>
                <c:pt idx="17889">
                  <c:v>12.684580269673379</c:v>
                </c:pt>
                <c:pt idx="17890">
                  <c:v>12.685135615431648</c:v>
                </c:pt>
                <c:pt idx="17891">
                  <c:v>12.685690961189916</c:v>
                </c:pt>
                <c:pt idx="17892">
                  <c:v>12.686246306948185</c:v>
                </c:pt>
                <c:pt idx="17893">
                  <c:v>12.686801652706453</c:v>
                </c:pt>
                <c:pt idx="17894">
                  <c:v>12.687356998464722</c:v>
                </c:pt>
                <c:pt idx="17895">
                  <c:v>12.68791234422299</c:v>
                </c:pt>
                <c:pt idx="17896">
                  <c:v>12.688467689981259</c:v>
                </c:pt>
                <c:pt idx="17897">
                  <c:v>12.689023035739528</c:v>
                </c:pt>
                <c:pt idx="17898">
                  <c:v>12.689578381497796</c:v>
                </c:pt>
                <c:pt idx="17899">
                  <c:v>12.690133727256065</c:v>
                </c:pt>
                <c:pt idx="17900">
                  <c:v>12.690689073014333</c:v>
                </c:pt>
                <c:pt idx="17901">
                  <c:v>12.691244418772602</c:v>
                </c:pt>
                <c:pt idx="17902">
                  <c:v>12.69179976453087</c:v>
                </c:pt>
                <c:pt idx="17903">
                  <c:v>12.692355110289139</c:v>
                </c:pt>
                <c:pt idx="17904">
                  <c:v>12.692910456047407</c:v>
                </c:pt>
                <c:pt idx="17905">
                  <c:v>12.693465801805676</c:v>
                </c:pt>
                <c:pt idx="17906">
                  <c:v>12.694021147563944</c:v>
                </c:pt>
                <c:pt idx="17907">
                  <c:v>12.694576493322213</c:v>
                </c:pt>
                <c:pt idx="17908">
                  <c:v>12.695131839080481</c:v>
                </c:pt>
                <c:pt idx="17909">
                  <c:v>12.69568718483875</c:v>
                </c:pt>
                <c:pt idx="17910">
                  <c:v>12.696242530597019</c:v>
                </c:pt>
                <c:pt idx="17911">
                  <c:v>12.696797876355287</c:v>
                </c:pt>
                <c:pt idx="17912">
                  <c:v>12.697353222113556</c:v>
                </c:pt>
                <c:pt idx="17913">
                  <c:v>12.697908567871824</c:v>
                </c:pt>
                <c:pt idx="17914">
                  <c:v>12.698463913630093</c:v>
                </c:pt>
                <c:pt idx="17915">
                  <c:v>12.699019259388361</c:v>
                </c:pt>
                <c:pt idx="17916">
                  <c:v>12.69957460514663</c:v>
                </c:pt>
                <c:pt idx="17917">
                  <c:v>12.700129950904898</c:v>
                </c:pt>
                <c:pt idx="17918">
                  <c:v>12.700685296663167</c:v>
                </c:pt>
                <c:pt idx="17919">
                  <c:v>12.701240642421435</c:v>
                </c:pt>
                <c:pt idx="17920">
                  <c:v>12.701795988179704</c:v>
                </c:pt>
                <c:pt idx="17921">
                  <c:v>12.702351333937973</c:v>
                </c:pt>
                <c:pt idx="17922">
                  <c:v>12.702906679696241</c:v>
                </c:pt>
                <c:pt idx="17923">
                  <c:v>12.70346202545451</c:v>
                </c:pt>
                <c:pt idx="17924">
                  <c:v>12.704017371212778</c:v>
                </c:pt>
                <c:pt idx="17925">
                  <c:v>12.704572716971047</c:v>
                </c:pt>
                <c:pt idx="17926">
                  <c:v>12.705128062729315</c:v>
                </c:pt>
                <c:pt idx="17927">
                  <c:v>12.705683408487584</c:v>
                </c:pt>
                <c:pt idx="17928">
                  <c:v>12.706238754245852</c:v>
                </c:pt>
                <c:pt idx="17929">
                  <c:v>12.706794100004121</c:v>
                </c:pt>
                <c:pt idx="17930">
                  <c:v>12.707349445762389</c:v>
                </c:pt>
                <c:pt idx="17931">
                  <c:v>12.707904791520658</c:v>
                </c:pt>
                <c:pt idx="17932">
                  <c:v>12.708460137278927</c:v>
                </c:pt>
                <c:pt idx="17933">
                  <c:v>12.709015483037195</c:v>
                </c:pt>
                <c:pt idx="17934">
                  <c:v>12.709570828795464</c:v>
                </c:pt>
                <c:pt idx="17935">
                  <c:v>12.710126174553732</c:v>
                </c:pt>
                <c:pt idx="17936">
                  <c:v>12.710681520312001</c:v>
                </c:pt>
                <c:pt idx="17937">
                  <c:v>12.711236866070269</c:v>
                </c:pt>
                <c:pt idx="17938">
                  <c:v>12.711792211828538</c:v>
                </c:pt>
                <c:pt idx="17939">
                  <c:v>12.712347557586806</c:v>
                </c:pt>
                <c:pt idx="17940">
                  <c:v>12.712902903345075</c:v>
                </c:pt>
                <c:pt idx="17941">
                  <c:v>12.713458249103343</c:v>
                </c:pt>
                <c:pt idx="17942">
                  <c:v>12.714013594861612</c:v>
                </c:pt>
                <c:pt idx="17943">
                  <c:v>12.714568940619881</c:v>
                </c:pt>
                <c:pt idx="17944">
                  <c:v>12.715124286378149</c:v>
                </c:pt>
                <c:pt idx="17945">
                  <c:v>12.715679632136418</c:v>
                </c:pt>
                <c:pt idx="17946">
                  <c:v>12.716234977894686</c:v>
                </c:pt>
                <c:pt idx="17947">
                  <c:v>12.716790323652955</c:v>
                </c:pt>
                <c:pt idx="17948">
                  <c:v>12.717345669411223</c:v>
                </c:pt>
                <c:pt idx="17949">
                  <c:v>12.717901015169492</c:v>
                </c:pt>
                <c:pt idx="17950">
                  <c:v>12.71845636092776</c:v>
                </c:pt>
                <c:pt idx="17951">
                  <c:v>12.719011706686029</c:v>
                </c:pt>
                <c:pt idx="17952">
                  <c:v>12.719567052444297</c:v>
                </c:pt>
                <c:pt idx="17953">
                  <c:v>12.720122398202566</c:v>
                </c:pt>
                <c:pt idx="17954">
                  <c:v>12.720677743960835</c:v>
                </c:pt>
                <c:pt idx="17955">
                  <c:v>12.721233089719103</c:v>
                </c:pt>
                <c:pt idx="17956">
                  <c:v>12.721788435477372</c:v>
                </c:pt>
                <c:pt idx="17957">
                  <c:v>12.72234378123564</c:v>
                </c:pt>
                <c:pt idx="17958">
                  <c:v>12.722899126993909</c:v>
                </c:pt>
                <c:pt idx="17959">
                  <c:v>12.723454472752177</c:v>
                </c:pt>
                <c:pt idx="17960">
                  <c:v>12.724009818510446</c:v>
                </c:pt>
                <c:pt idx="17961">
                  <c:v>12.724565164268714</c:v>
                </c:pt>
                <c:pt idx="17962">
                  <c:v>12.725120510026983</c:v>
                </c:pt>
                <c:pt idx="17963">
                  <c:v>12.725675855785251</c:v>
                </c:pt>
                <c:pt idx="17964">
                  <c:v>12.72623120154352</c:v>
                </c:pt>
                <c:pt idx="17965">
                  <c:v>12.726786547301788</c:v>
                </c:pt>
                <c:pt idx="17966">
                  <c:v>12.727341893060057</c:v>
                </c:pt>
                <c:pt idx="17967">
                  <c:v>12.727897238818326</c:v>
                </c:pt>
                <c:pt idx="17968">
                  <c:v>12.728452584576594</c:v>
                </c:pt>
                <c:pt idx="17969">
                  <c:v>12.729007930334863</c:v>
                </c:pt>
                <c:pt idx="17970">
                  <c:v>12.729563276093131</c:v>
                </c:pt>
                <c:pt idx="17971">
                  <c:v>12.7301186218514</c:v>
                </c:pt>
                <c:pt idx="17972">
                  <c:v>12.730673967609668</c:v>
                </c:pt>
                <c:pt idx="17973">
                  <c:v>12.731229313367937</c:v>
                </c:pt>
                <c:pt idx="17974">
                  <c:v>12.731784659126205</c:v>
                </c:pt>
                <c:pt idx="17975">
                  <c:v>12.732340004884474</c:v>
                </c:pt>
                <c:pt idx="17976">
                  <c:v>12.732895350642742</c:v>
                </c:pt>
                <c:pt idx="17977">
                  <c:v>12.733450696401011</c:v>
                </c:pt>
                <c:pt idx="17978">
                  <c:v>12.73400604215928</c:v>
                </c:pt>
                <c:pt idx="17979">
                  <c:v>12.734561387917548</c:v>
                </c:pt>
                <c:pt idx="17980">
                  <c:v>12.735116733675817</c:v>
                </c:pt>
                <c:pt idx="17981">
                  <c:v>12.735672079434085</c:v>
                </c:pt>
                <c:pt idx="17982">
                  <c:v>12.736227425192354</c:v>
                </c:pt>
                <c:pt idx="17983">
                  <c:v>12.736782770950622</c:v>
                </c:pt>
                <c:pt idx="17984">
                  <c:v>12.737338116708891</c:v>
                </c:pt>
                <c:pt idx="17985">
                  <c:v>12.737893462467159</c:v>
                </c:pt>
                <c:pt idx="17986">
                  <c:v>12.738448808225428</c:v>
                </c:pt>
                <c:pt idx="17987">
                  <c:v>12.739004153983696</c:v>
                </c:pt>
                <c:pt idx="17988">
                  <c:v>12.739559499741965</c:v>
                </c:pt>
                <c:pt idx="17989">
                  <c:v>12.740114845500234</c:v>
                </c:pt>
                <c:pt idx="17990">
                  <c:v>12.740670191258502</c:v>
                </c:pt>
                <c:pt idx="17991">
                  <c:v>12.741225537016771</c:v>
                </c:pt>
                <c:pt idx="17992">
                  <c:v>12.741780882775039</c:v>
                </c:pt>
                <c:pt idx="17993">
                  <c:v>12.742336228533308</c:v>
                </c:pt>
                <c:pt idx="17994">
                  <c:v>12.742891574291576</c:v>
                </c:pt>
                <c:pt idx="17995">
                  <c:v>12.743446920049845</c:v>
                </c:pt>
                <c:pt idx="17996">
                  <c:v>12.744002265808113</c:v>
                </c:pt>
                <c:pt idx="17997">
                  <c:v>12.744557611566382</c:v>
                </c:pt>
                <c:pt idx="17998">
                  <c:v>12.74511295732465</c:v>
                </c:pt>
                <c:pt idx="17999">
                  <c:v>12.745668303082919</c:v>
                </c:pt>
                <c:pt idx="18000">
                  <c:v>12.746223648841188</c:v>
                </c:pt>
                <c:pt idx="18001">
                  <c:v>12.746778994599456</c:v>
                </c:pt>
                <c:pt idx="18002">
                  <c:v>12.747334340357725</c:v>
                </c:pt>
                <c:pt idx="18003">
                  <c:v>12.747889686115993</c:v>
                </c:pt>
                <c:pt idx="18004">
                  <c:v>12.748445031874262</c:v>
                </c:pt>
                <c:pt idx="18005">
                  <c:v>12.74900037763253</c:v>
                </c:pt>
                <c:pt idx="18006">
                  <c:v>12.749555723390799</c:v>
                </c:pt>
                <c:pt idx="18007">
                  <c:v>12.750111069149067</c:v>
                </c:pt>
                <c:pt idx="18008">
                  <c:v>12.750666414907336</c:v>
                </c:pt>
                <c:pt idx="18009">
                  <c:v>12.751221760665604</c:v>
                </c:pt>
                <c:pt idx="18010">
                  <c:v>12.751777106423873</c:v>
                </c:pt>
                <c:pt idx="18011">
                  <c:v>12.752332452182142</c:v>
                </c:pt>
                <c:pt idx="18012">
                  <c:v>12.75288779794041</c:v>
                </c:pt>
                <c:pt idx="18013">
                  <c:v>12.753443143698679</c:v>
                </c:pt>
                <c:pt idx="18014">
                  <c:v>12.753998489456947</c:v>
                </c:pt>
                <c:pt idx="18015">
                  <c:v>12.754553835215216</c:v>
                </c:pt>
                <c:pt idx="18016">
                  <c:v>12.755109180973484</c:v>
                </c:pt>
                <c:pt idx="18017">
                  <c:v>12.755664526731753</c:v>
                </c:pt>
                <c:pt idx="18018">
                  <c:v>12.756219872490021</c:v>
                </c:pt>
                <c:pt idx="18019">
                  <c:v>12.75677521824829</c:v>
                </c:pt>
                <c:pt idx="18020">
                  <c:v>12.757330564006558</c:v>
                </c:pt>
                <c:pt idx="18021">
                  <c:v>12.757885909764827</c:v>
                </c:pt>
                <c:pt idx="18022">
                  <c:v>12.758441255523095</c:v>
                </c:pt>
                <c:pt idx="18023">
                  <c:v>12.758996601281364</c:v>
                </c:pt>
                <c:pt idx="18024">
                  <c:v>12.759551947039633</c:v>
                </c:pt>
                <c:pt idx="18025">
                  <c:v>12.760107292797901</c:v>
                </c:pt>
                <c:pt idx="18026">
                  <c:v>12.76066263855617</c:v>
                </c:pt>
                <c:pt idx="18027">
                  <c:v>12.761217984314438</c:v>
                </c:pt>
                <c:pt idx="18028">
                  <c:v>12.761773330072707</c:v>
                </c:pt>
                <c:pt idx="18029">
                  <c:v>12.762328675830975</c:v>
                </c:pt>
                <c:pt idx="18030">
                  <c:v>12.762884021589244</c:v>
                </c:pt>
                <c:pt idx="18031">
                  <c:v>12.763439367347512</c:v>
                </c:pt>
                <c:pt idx="18032">
                  <c:v>12.763994713105781</c:v>
                </c:pt>
                <c:pt idx="18033">
                  <c:v>12.764550058864049</c:v>
                </c:pt>
                <c:pt idx="18034">
                  <c:v>12.765105404622318</c:v>
                </c:pt>
                <c:pt idx="18035">
                  <c:v>12.765660750380587</c:v>
                </c:pt>
                <c:pt idx="18036">
                  <c:v>12.766216096138855</c:v>
                </c:pt>
                <c:pt idx="18037">
                  <c:v>12.766771441897124</c:v>
                </c:pt>
                <c:pt idx="18038">
                  <c:v>12.767326787655392</c:v>
                </c:pt>
                <c:pt idx="18039">
                  <c:v>12.767882133413661</c:v>
                </c:pt>
                <c:pt idx="18040">
                  <c:v>12.768437479171929</c:v>
                </c:pt>
                <c:pt idx="18041">
                  <c:v>12.768992824930198</c:v>
                </c:pt>
                <c:pt idx="18042">
                  <c:v>12.769548170688466</c:v>
                </c:pt>
                <c:pt idx="18043">
                  <c:v>12.770103516446735</c:v>
                </c:pt>
                <c:pt idx="18044">
                  <c:v>12.770658862205003</c:v>
                </c:pt>
                <c:pt idx="18045">
                  <c:v>12.771214207963272</c:v>
                </c:pt>
                <c:pt idx="18046">
                  <c:v>12.771769553721541</c:v>
                </c:pt>
                <c:pt idx="18047">
                  <c:v>12.772324899479809</c:v>
                </c:pt>
                <c:pt idx="18048">
                  <c:v>12.772880245238078</c:v>
                </c:pt>
                <c:pt idx="18049">
                  <c:v>12.773435590996346</c:v>
                </c:pt>
                <c:pt idx="18050">
                  <c:v>12.773990936754615</c:v>
                </c:pt>
                <c:pt idx="18051">
                  <c:v>12.774546282512883</c:v>
                </c:pt>
                <c:pt idx="18052">
                  <c:v>12.775101628271152</c:v>
                </c:pt>
                <c:pt idx="18053">
                  <c:v>12.77565697402942</c:v>
                </c:pt>
                <c:pt idx="18054">
                  <c:v>12.776212319787689</c:v>
                </c:pt>
                <c:pt idx="18055">
                  <c:v>12.776767665545957</c:v>
                </c:pt>
                <c:pt idx="18056">
                  <c:v>12.777323011304226</c:v>
                </c:pt>
                <c:pt idx="18057">
                  <c:v>12.777878357062495</c:v>
                </c:pt>
                <c:pt idx="18058">
                  <c:v>12.778433702820763</c:v>
                </c:pt>
                <c:pt idx="18059">
                  <c:v>12.778989048579032</c:v>
                </c:pt>
                <c:pt idx="18060">
                  <c:v>12.7795443943373</c:v>
                </c:pt>
                <c:pt idx="18061">
                  <c:v>12.780099740095569</c:v>
                </c:pt>
                <c:pt idx="18062">
                  <c:v>12.780655085853837</c:v>
                </c:pt>
                <c:pt idx="18063">
                  <c:v>12.781210431612106</c:v>
                </c:pt>
                <c:pt idx="18064">
                  <c:v>12.781765777370374</c:v>
                </c:pt>
                <c:pt idx="18065">
                  <c:v>12.782321123128643</c:v>
                </c:pt>
                <c:pt idx="18066">
                  <c:v>12.782876468886911</c:v>
                </c:pt>
                <c:pt idx="18067">
                  <c:v>12.78343181464518</c:v>
                </c:pt>
                <c:pt idx="18068">
                  <c:v>12.783987160403449</c:v>
                </c:pt>
                <c:pt idx="18069">
                  <c:v>12.784542506161717</c:v>
                </c:pt>
                <c:pt idx="18070">
                  <c:v>12.785097851919986</c:v>
                </c:pt>
                <c:pt idx="18071">
                  <c:v>12.785653197678254</c:v>
                </c:pt>
                <c:pt idx="18072">
                  <c:v>12.786208543436523</c:v>
                </c:pt>
                <c:pt idx="18073">
                  <c:v>12.786763889194791</c:v>
                </c:pt>
                <c:pt idx="18074">
                  <c:v>12.78731923495306</c:v>
                </c:pt>
                <c:pt idx="18075">
                  <c:v>12.787874580711328</c:v>
                </c:pt>
                <c:pt idx="18076">
                  <c:v>12.788429926469597</c:v>
                </c:pt>
                <c:pt idx="18077">
                  <c:v>12.788985272227865</c:v>
                </c:pt>
                <c:pt idx="18078">
                  <c:v>12.789540617986134</c:v>
                </c:pt>
                <c:pt idx="18079">
                  <c:v>12.790095963744402</c:v>
                </c:pt>
                <c:pt idx="18080">
                  <c:v>12.790651309502671</c:v>
                </c:pt>
                <c:pt idx="18081">
                  <c:v>12.79120665526094</c:v>
                </c:pt>
                <c:pt idx="18082">
                  <c:v>12.791762001019208</c:v>
                </c:pt>
                <c:pt idx="18083">
                  <c:v>12.792317346777477</c:v>
                </c:pt>
                <c:pt idx="18084">
                  <c:v>12.792872692535745</c:v>
                </c:pt>
                <c:pt idx="18085">
                  <c:v>12.793428038294014</c:v>
                </c:pt>
                <c:pt idx="18086">
                  <c:v>12.793983384052282</c:v>
                </c:pt>
                <c:pt idx="18087">
                  <c:v>12.794538729810551</c:v>
                </c:pt>
                <c:pt idx="18088">
                  <c:v>12.795094075568819</c:v>
                </c:pt>
                <c:pt idx="18089">
                  <c:v>12.795649421327088</c:v>
                </c:pt>
                <c:pt idx="18090">
                  <c:v>12.796204767085356</c:v>
                </c:pt>
                <c:pt idx="18091">
                  <c:v>12.796760112843625</c:v>
                </c:pt>
                <c:pt idx="18092">
                  <c:v>12.797315458601894</c:v>
                </c:pt>
                <c:pt idx="18093">
                  <c:v>12.797870804360162</c:v>
                </c:pt>
                <c:pt idx="18094">
                  <c:v>12.798426150118431</c:v>
                </c:pt>
                <c:pt idx="18095">
                  <c:v>12.798981495876699</c:v>
                </c:pt>
                <c:pt idx="18096">
                  <c:v>12.799536841634968</c:v>
                </c:pt>
                <c:pt idx="18097">
                  <c:v>12.800092187393236</c:v>
                </c:pt>
                <c:pt idx="18098">
                  <c:v>12.800647533151505</c:v>
                </c:pt>
                <c:pt idx="18099">
                  <c:v>12.801202878909773</c:v>
                </c:pt>
                <c:pt idx="18100">
                  <c:v>12.801758224668042</c:v>
                </c:pt>
                <c:pt idx="18101">
                  <c:v>12.80231357042631</c:v>
                </c:pt>
                <c:pt idx="18102">
                  <c:v>12.802868916184579</c:v>
                </c:pt>
                <c:pt idx="18103">
                  <c:v>12.803424261942848</c:v>
                </c:pt>
                <c:pt idx="18104">
                  <c:v>12.803979607701116</c:v>
                </c:pt>
                <c:pt idx="18105">
                  <c:v>12.804534953459385</c:v>
                </c:pt>
                <c:pt idx="18106">
                  <c:v>12.805090299217653</c:v>
                </c:pt>
                <c:pt idx="18107">
                  <c:v>12.805645644975922</c:v>
                </c:pt>
                <c:pt idx="18108">
                  <c:v>12.80620099073419</c:v>
                </c:pt>
                <c:pt idx="18109">
                  <c:v>12.806756336492459</c:v>
                </c:pt>
                <c:pt idx="18110">
                  <c:v>12.807311682250727</c:v>
                </c:pt>
                <c:pt idx="18111">
                  <c:v>12.807867028008996</c:v>
                </c:pt>
                <c:pt idx="18112">
                  <c:v>12.808422373767264</c:v>
                </c:pt>
                <c:pt idx="18113">
                  <c:v>12.808977719525533</c:v>
                </c:pt>
                <c:pt idx="18114">
                  <c:v>12.809533065283802</c:v>
                </c:pt>
                <c:pt idx="18115">
                  <c:v>12.81008841104207</c:v>
                </c:pt>
                <c:pt idx="18116">
                  <c:v>12.810643756800339</c:v>
                </c:pt>
                <c:pt idx="18117">
                  <c:v>12.811199102558607</c:v>
                </c:pt>
                <c:pt idx="18118">
                  <c:v>12.811754448316876</c:v>
                </c:pt>
                <c:pt idx="18119">
                  <c:v>12.812309794075144</c:v>
                </c:pt>
                <c:pt idx="18120">
                  <c:v>12.812865139833413</c:v>
                </c:pt>
                <c:pt idx="18121">
                  <c:v>12.813420485591681</c:v>
                </c:pt>
                <c:pt idx="18122">
                  <c:v>12.81397583134995</c:v>
                </c:pt>
                <c:pt idx="18123">
                  <c:v>12.814531177108218</c:v>
                </c:pt>
                <c:pt idx="18124">
                  <c:v>12.815086522866487</c:v>
                </c:pt>
                <c:pt idx="18125">
                  <c:v>12.815641868624756</c:v>
                </c:pt>
                <c:pt idx="18126">
                  <c:v>12.816197214383024</c:v>
                </c:pt>
                <c:pt idx="18127">
                  <c:v>12.816752560141293</c:v>
                </c:pt>
                <c:pt idx="18128">
                  <c:v>12.817307905899561</c:v>
                </c:pt>
                <c:pt idx="18129">
                  <c:v>12.81786325165783</c:v>
                </c:pt>
                <c:pt idx="18130">
                  <c:v>12.818418597416098</c:v>
                </c:pt>
                <c:pt idx="18131">
                  <c:v>12.818973943174367</c:v>
                </c:pt>
                <c:pt idx="18132">
                  <c:v>12.819529288932635</c:v>
                </c:pt>
                <c:pt idx="18133">
                  <c:v>12.820084634690904</c:v>
                </c:pt>
                <c:pt idx="18134">
                  <c:v>12.820639980449172</c:v>
                </c:pt>
                <c:pt idx="18135">
                  <c:v>12.821195326207441</c:v>
                </c:pt>
                <c:pt idx="18136">
                  <c:v>12.82175067196571</c:v>
                </c:pt>
                <c:pt idx="18137">
                  <c:v>12.822306017723978</c:v>
                </c:pt>
                <c:pt idx="18138">
                  <c:v>12.822861363482247</c:v>
                </c:pt>
                <c:pt idx="18139">
                  <c:v>12.823416709240515</c:v>
                </c:pt>
                <c:pt idx="18140">
                  <c:v>12.823972054998784</c:v>
                </c:pt>
                <c:pt idx="18141">
                  <c:v>12.824527400757052</c:v>
                </c:pt>
                <c:pt idx="18142">
                  <c:v>12.825082746515321</c:v>
                </c:pt>
                <c:pt idx="18143">
                  <c:v>12.825638092273589</c:v>
                </c:pt>
                <c:pt idx="18144">
                  <c:v>12.826193438031858</c:v>
                </c:pt>
                <c:pt idx="18145">
                  <c:v>12.826748783790126</c:v>
                </c:pt>
                <c:pt idx="18146">
                  <c:v>12.827304129548395</c:v>
                </c:pt>
                <c:pt idx="18147">
                  <c:v>12.827859475306663</c:v>
                </c:pt>
                <c:pt idx="18148">
                  <c:v>12.828414821064932</c:v>
                </c:pt>
                <c:pt idx="18149">
                  <c:v>12.828970166823201</c:v>
                </c:pt>
                <c:pt idx="18150">
                  <c:v>12.829525512581469</c:v>
                </c:pt>
                <c:pt idx="18151">
                  <c:v>12.830080858339738</c:v>
                </c:pt>
                <c:pt idx="18152">
                  <c:v>12.830636204098006</c:v>
                </c:pt>
                <c:pt idx="18153">
                  <c:v>12.831191549856275</c:v>
                </c:pt>
                <c:pt idx="18154">
                  <c:v>12.831746895614543</c:v>
                </c:pt>
                <c:pt idx="18155">
                  <c:v>12.832302241372812</c:v>
                </c:pt>
                <c:pt idx="18156">
                  <c:v>12.83285758713108</c:v>
                </c:pt>
                <c:pt idx="18157">
                  <c:v>12.833412932889349</c:v>
                </c:pt>
                <c:pt idx="18158">
                  <c:v>12.833968278647617</c:v>
                </c:pt>
                <c:pt idx="18159">
                  <c:v>12.834523624405886</c:v>
                </c:pt>
                <c:pt idx="18160">
                  <c:v>12.835078970164155</c:v>
                </c:pt>
                <c:pt idx="18161">
                  <c:v>12.835634315922423</c:v>
                </c:pt>
                <c:pt idx="18162">
                  <c:v>12.836189661680692</c:v>
                </c:pt>
                <c:pt idx="18163">
                  <c:v>12.83674500743896</c:v>
                </c:pt>
                <c:pt idx="18164">
                  <c:v>12.837300353197229</c:v>
                </c:pt>
                <c:pt idx="18165">
                  <c:v>12.837855698955497</c:v>
                </c:pt>
                <c:pt idx="18166">
                  <c:v>12.838411044713766</c:v>
                </c:pt>
                <c:pt idx="18167">
                  <c:v>12.838966390472034</c:v>
                </c:pt>
                <c:pt idx="18168">
                  <c:v>12.839521736230303</c:v>
                </c:pt>
                <c:pt idx="18169">
                  <c:v>12.840077081988571</c:v>
                </c:pt>
                <c:pt idx="18170">
                  <c:v>12.84063242774684</c:v>
                </c:pt>
                <c:pt idx="18171">
                  <c:v>12.841187773505109</c:v>
                </c:pt>
                <c:pt idx="18172">
                  <c:v>12.841743119263377</c:v>
                </c:pt>
                <c:pt idx="18173">
                  <c:v>12.842298465021646</c:v>
                </c:pt>
                <c:pt idx="18174">
                  <c:v>12.842853810779914</c:v>
                </c:pt>
                <c:pt idx="18175">
                  <c:v>12.843409156538183</c:v>
                </c:pt>
                <c:pt idx="18176">
                  <c:v>12.843964502296451</c:v>
                </c:pt>
                <c:pt idx="18177">
                  <c:v>12.84451984805472</c:v>
                </c:pt>
                <c:pt idx="18178">
                  <c:v>12.845075193812988</c:v>
                </c:pt>
                <c:pt idx="18179">
                  <c:v>12.845630539571257</c:v>
                </c:pt>
                <c:pt idx="18180">
                  <c:v>12.846185885329525</c:v>
                </c:pt>
                <c:pt idx="18181">
                  <c:v>12.846741231087794</c:v>
                </c:pt>
                <c:pt idx="18182">
                  <c:v>12.847296576846063</c:v>
                </c:pt>
                <c:pt idx="18183">
                  <c:v>12.847851922604331</c:v>
                </c:pt>
                <c:pt idx="18184">
                  <c:v>12.8484072683626</c:v>
                </c:pt>
                <c:pt idx="18185">
                  <c:v>12.848962614120868</c:v>
                </c:pt>
                <c:pt idx="18186">
                  <c:v>12.849517959879137</c:v>
                </c:pt>
                <c:pt idx="18187">
                  <c:v>12.850073305637405</c:v>
                </c:pt>
                <c:pt idx="18188">
                  <c:v>12.850628651395674</c:v>
                </c:pt>
                <c:pt idx="18189">
                  <c:v>12.851183997153942</c:v>
                </c:pt>
                <c:pt idx="18190">
                  <c:v>12.851739342912211</c:v>
                </c:pt>
                <c:pt idx="18191">
                  <c:v>12.852294688670479</c:v>
                </c:pt>
                <c:pt idx="18192">
                  <c:v>12.852850034428748</c:v>
                </c:pt>
                <c:pt idx="18193">
                  <c:v>12.853405380187017</c:v>
                </c:pt>
                <c:pt idx="18194">
                  <c:v>12.853960725945285</c:v>
                </c:pt>
                <c:pt idx="18195">
                  <c:v>12.854516071703554</c:v>
                </c:pt>
                <c:pt idx="18196">
                  <c:v>12.855071417461822</c:v>
                </c:pt>
                <c:pt idx="18197">
                  <c:v>12.855626763220091</c:v>
                </c:pt>
                <c:pt idx="18198">
                  <c:v>12.856182108978359</c:v>
                </c:pt>
                <c:pt idx="18199">
                  <c:v>12.856737454736628</c:v>
                </c:pt>
                <c:pt idx="18200">
                  <c:v>12.857292800494896</c:v>
                </c:pt>
                <c:pt idx="18201">
                  <c:v>12.857848146253165</c:v>
                </c:pt>
                <c:pt idx="18202">
                  <c:v>12.858403492011433</c:v>
                </c:pt>
                <c:pt idx="18203">
                  <c:v>12.858958837769702</c:v>
                </c:pt>
                <c:pt idx="18204">
                  <c:v>12.85951418352797</c:v>
                </c:pt>
                <c:pt idx="18205">
                  <c:v>12.860069529286239</c:v>
                </c:pt>
                <c:pt idx="18206">
                  <c:v>12.860624875044508</c:v>
                </c:pt>
                <c:pt idx="18207">
                  <c:v>12.861180220802776</c:v>
                </c:pt>
                <c:pt idx="18208">
                  <c:v>12.861735566561045</c:v>
                </c:pt>
                <c:pt idx="18209">
                  <c:v>12.862290912319313</c:v>
                </c:pt>
                <c:pt idx="18210">
                  <c:v>12.862846258077582</c:v>
                </c:pt>
                <c:pt idx="18211">
                  <c:v>12.86340160383585</c:v>
                </c:pt>
                <c:pt idx="18212">
                  <c:v>12.863956949594119</c:v>
                </c:pt>
                <c:pt idx="18213">
                  <c:v>12.864512295352387</c:v>
                </c:pt>
                <c:pt idx="18214">
                  <c:v>12.865067641110656</c:v>
                </c:pt>
                <c:pt idx="18215">
                  <c:v>12.865622986868924</c:v>
                </c:pt>
                <c:pt idx="18216">
                  <c:v>12.866178332627193</c:v>
                </c:pt>
                <c:pt idx="18217">
                  <c:v>12.866733678385462</c:v>
                </c:pt>
                <c:pt idx="18218">
                  <c:v>12.86728902414373</c:v>
                </c:pt>
                <c:pt idx="18219">
                  <c:v>12.867844369901999</c:v>
                </c:pt>
                <c:pt idx="18220">
                  <c:v>12.868399715660267</c:v>
                </c:pt>
                <c:pt idx="18221">
                  <c:v>12.868955061418536</c:v>
                </c:pt>
                <c:pt idx="18222">
                  <c:v>12.869510407176804</c:v>
                </c:pt>
                <c:pt idx="18223">
                  <c:v>12.870065752935073</c:v>
                </c:pt>
                <c:pt idx="18224">
                  <c:v>12.870621098693341</c:v>
                </c:pt>
                <c:pt idx="18225">
                  <c:v>12.87117644445161</c:v>
                </c:pt>
                <c:pt idx="18226">
                  <c:v>12.871731790209878</c:v>
                </c:pt>
                <c:pt idx="18227">
                  <c:v>12.872287135968147</c:v>
                </c:pt>
                <c:pt idx="18228">
                  <c:v>12.872842481726416</c:v>
                </c:pt>
                <c:pt idx="18229">
                  <c:v>12.873397827484684</c:v>
                </c:pt>
                <c:pt idx="18230">
                  <c:v>12.873953173242953</c:v>
                </c:pt>
                <c:pt idx="18231">
                  <c:v>12.874508519001221</c:v>
                </c:pt>
                <c:pt idx="18232">
                  <c:v>12.87506386475949</c:v>
                </c:pt>
                <c:pt idx="18233">
                  <c:v>12.875619210517758</c:v>
                </c:pt>
                <c:pt idx="18234">
                  <c:v>12.876174556276027</c:v>
                </c:pt>
                <c:pt idx="18235">
                  <c:v>12.876729902034295</c:v>
                </c:pt>
                <c:pt idx="18236">
                  <c:v>12.877285247792564</c:v>
                </c:pt>
                <c:pt idx="18237">
                  <c:v>12.877840593550832</c:v>
                </c:pt>
                <c:pt idx="18238">
                  <c:v>12.878395939309101</c:v>
                </c:pt>
                <c:pt idx="18239">
                  <c:v>12.87895128506737</c:v>
                </c:pt>
                <c:pt idx="18240">
                  <c:v>12.879506630825638</c:v>
                </c:pt>
                <c:pt idx="18241">
                  <c:v>12.880061976583907</c:v>
                </c:pt>
                <c:pt idx="18242">
                  <c:v>12.880617322342175</c:v>
                </c:pt>
                <c:pt idx="18243">
                  <c:v>12.881172668100444</c:v>
                </c:pt>
                <c:pt idx="18244">
                  <c:v>12.881728013858712</c:v>
                </c:pt>
                <c:pt idx="18245">
                  <c:v>12.882283359616981</c:v>
                </c:pt>
                <c:pt idx="18246">
                  <c:v>12.882838705375249</c:v>
                </c:pt>
                <c:pt idx="18247">
                  <c:v>12.883394051133518</c:v>
                </c:pt>
                <c:pt idx="18248">
                  <c:v>12.883949396891786</c:v>
                </c:pt>
                <c:pt idx="18249">
                  <c:v>12.884504742650055</c:v>
                </c:pt>
                <c:pt idx="18250">
                  <c:v>12.885060088408324</c:v>
                </c:pt>
                <c:pt idx="18251">
                  <c:v>12.885615434166592</c:v>
                </c:pt>
                <c:pt idx="18252">
                  <c:v>12.886170779924861</c:v>
                </c:pt>
                <c:pt idx="18253">
                  <c:v>12.886726125683129</c:v>
                </c:pt>
                <c:pt idx="18254">
                  <c:v>12.887281471441398</c:v>
                </c:pt>
                <c:pt idx="18255">
                  <c:v>12.887836817199666</c:v>
                </c:pt>
                <c:pt idx="18256">
                  <c:v>12.888392162957935</c:v>
                </c:pt>
                <c:pt idx="18257">
                  <c:v>12.888947508716203</c:v>
                </c:pt>
                <c:pt idx="18258">
                  <c:v>12.889502854474472</c:v>
                </c:pt>
                <c:pt idx="18259">
                  <c:v>12.89005820023274</c:v>
                </c:pt>
                <c:pt idx="18260">
                  <c:v>12.890613545991009</c:v>
                </c:pt>
                <c:pt idx="18261">
                  <c:v>12.891168891749277</c:v>
                </c:pt>
                <c:pt idx="18262">
                  <c:v>12.891724237507546</c:v>
                </c:pt>
                <c:pt idx="18263">
                  <c:v>12.892279583265815</c:v>
                </c:pt>
                <c:pt idx="18264">
                  <c:v>12.892834929024083</c:v>
                </c:pt>
                <c:pt idx="18265">
                  <c:v>12.893390274782352</c:v>
                </c:pt>
                <c:pt idx="18266">
                  <c:v>12.89394562054062</c:v>
                </c:pt>
                <c:pt idx="18267">
                  <c:v>12.894500966298889</c:v>
                </c:pt>
                <c:pt idx="18268">
                  <c:v>12.895056312057157</c:v>
                </c:pt>
                <c:pt idx="18269">
                  <c:v>12.895611657815426</c:v>
                </c:pt>
                <c:pt idx="18270">
                  <c:v>12.896167003573694</c:v>
                </c:pt>
                <c:pt idx="18271">
                  <c:v>12.896722349331963</c:v>
                </c:pt>
                <c:pt idx="18272">
                  <c:v>12.897277695090231</c:v>
                </c:pt>
                <c:pt idx="18273">
                  <c:v>12.8978330408485</c:v>
                </c:pt>
                <c:pt idx="18274">
                  <c:v>12.898388386606769</c:v>
                </c:pt>
                <c:pt idx="18275">
                  <c:v>12.898943732365037</c:v>
                </c:pt>
                <c:pt idx="18276">
                  <c:v>12.899499078123306</c:v>
                </c:pt>
                <c:pt idx="18277">
                  <c:v>12.900054423881574</c:v>
                </c:pt>
                <c:pt idx="18278">
                  <c:v>12.900609769639843</c:v>
                </c:pt>
                <c:pt idx="18279">
                  <c:v>12.901165115398111</c:v>
                </c:pt>
                <c:pt idx="18280">
                  <c:v>12.90172046115638</c:v>
                </c:pt>
                <c:pt idx="18281">
                  <c:v>12.902275806914648</c:v>
                </c:pt>
                <c:pt idx="18282">
                  <c:v>12.902831152672917</c:v>
                </c:pt>
                <c:pt idx="18283">
                  <c:v>12.903386498431185</c:v>
                </c:pt>
                <c:pt idx="18284">
                  <c:v>12.903941844189454</c:v>
                </c:pt>
                <c:pt idx="18285">
                  <c:v>12.904497189947723</c:v>
                </c:pt>
                <c:pt idx="18286">
                  <c:v>12.905052535705991</c:v>
                </c:pt>
                <c:pt idx="18287">
                  <c:v>12.90560788146426</c:v>
                </c:pt>
                <c:pt idx="18288">
                  <c:v>12.906163227222528</c:v>
                </c:pt>
                <c:pt idx="18289">
                  <c:v>12.906718572980797</c:v>
                </c:pt>
                <c:pt idx="18290">
                  <c:v>12.907273918739065</c:v>
                </c:pt>
                <c:pt idx="18291">
                  <c:v>12.907829264497334</c:v>
                </c:pt>
                <c:pt idx="18292">
                  <c:v>12.908384610255602</c:v>
                </c:pt>
                <c:pt idx="18293">
                  <c:v>12.908939956013871</c:v>
                </c:pt>
                <c:pt idx="18294">
                  <c:v>12.909495301772139</c:v>
                </c:pt>
                <c:pt idx="18295">
                  <c:v>12.910050647530408</c:v>
                </c:pt>
                <c:pt idx="18296">
                  <c:v>12.910605993288677</c:v>
                </c:pt>
                <c:pt idx="18297">
                  <c:v>12.911161339046945</c:v>
                </c:pt>
                <c:pt idx="18298">
                  <c:v>12.911716684805214</c:v>
                </c:pt>
                <c:pt idx="18299">
                  <c:v>12.912272030563482</c:v>
                </c:pt>
                <c:pt idx="18300">
                  <c:v>12.912827376321751</c:v>
                </c:pt>
                <c:pt idx="18301">
                  <c:v>12.913382722080019</c:v>
                </c:pt>
                <c:pt idx="18302">
                  <c:v>12.913938067838288</c:v>
                </c:pt>
                <c:pt idx="18303">
                  <c:v>12.914493413596556</c:v>
                </c:pt>
                <c:pt idx="18304">
                  <c:v>12.915048759354825</c:v>
                </c:pt>
                <c:pt idx="18305">
                  <c:v>12.915604105113093</c:v>
                </c:pt>
                <c:pt idx="18306">
                  <c:v>12.916159450871362</c:v>
                </c:pt>
                <c:pt idx="18307">
                  <c:v>12.916714796629631</c:v>
                </c:pt>
                <c:pt idx="18308">
                  <c:v>12.917270142387899</c:v>
                </c:pt>
                <c:pt idx="18309">
                  <c:v>12.917825488146168</c:v>
                </c:pt>
                <c:pt idx="18310">
                  <c:v>12.918380833904436</c:v>
                </c:pt>
                <c:pt idx="18311">
                  <c:v>12.918936179662705</c:v>
                </c:pt>
                <c:pt idx="18312">
                  <c:v>12.919491525420973</c:v>
                </c:pt>
                <c:pt idx="18313">
                  <c:v>12.920046871179242</c:v>
                </c:pt>
                <c:pt idx="18314">
                  <c:v>12.92060221693751</c:v>
                </c:pt>
                <c:pt idx="18315">
                  <c:v>12.921157562695779</c:v>
                </c:pt>
                <c:pt idx="18316">
                  <c:v>12.921712908454047</c:v>
                </c:pt>
                <c:pt idx="18317">
                  <c:v>12.922268254212316</c:v>
                </c:pt>
                <c:pt idx="18318">
                  <c:v>12.922823599970584</c:v>
                </c:pt>
                <c:pt idx="18319">
                  <c:v>12.923378945728853</c:v>
                </c:pt>
                <c:pt idx="18320">
                  <c:v>12.923934291487122</c:v>
                </c:pt>
                <c:pt idx="18321">
                  <c:v>12.92448963724539</c:v>
                </c:pt>
                <c:pt idx="18322">
                  <c:v>12.925044983003659</c:v>
                </c:pt>
                <c:pt idx="18323">
                  <c:v>12.925600328761927</c:v>
                </c:pt>
                <c:pt idx="18324">
                  <c:v>12.926155674520196</c:v>
                </c:pt>
                <c:pt idx="18325">
                  <c:v>12.926711020278464</c:v>
                </c:pt>
                <c:pt idx="18326">
                  <c:v>12.927266366036733</c:v>
                </c:pt>
                <c:pt idx="18327">
                  <c:v>12.927821711795001</c:v>
                </c:pt>
                <c:pt idx="18328">
                  <c:v>12.92837705755327</c:v>
                </c:pt>
                <c:pt idx="18329">
                  <c:v>12.928932403311538</c:v>
                </c:pt>
                <c:pt idx="18330">
                  <c:v>12.929487749069807</c:v>
                </c:pt>
                <c:pt idx="18331">
                  <c:v>12.930043094828076</c:v>
                </c:pt>
                <c:pt idx="18332">
                  <c:v>12.930598440586344</c:v>
                </c:pt>
                <c:pt idx="18333">
                  <c:v>12.931153786344613</c:v>
                </c:pt>
                <c:pt idx="18334">
                  <c:v>12.931709132102881</c:v>
                </c:pt>
                <c:pt idx="18335">
                  <c:v>12.93226447786115</c:v>
                </c:pt>
                <c:pt idx="18336">
                  <c:v>12.932819823619418</c:v>
                </c:pt>
                <c:pt idx="18337">
                  <c:v>12.933375169377687</c:v>
                </c:pt>
                <c:pt idx="18338">
                  <c:v>12.933930515135955</c:v>
                </c:pt>
                <c:pt idx="18339">
                  <c:v>12.934485860894224</c:v>
                </c:pt>
                <c:pt idx="18340">
                  <c:v>12.935041206652492</c:v>
                </c:pt>
                <c:pt idx="18341">
                  <c:v>12.935596552410761</c:v>
                </c:pt>
                <c:pt idx="18342">
                  <c:v>12.93615189816903</c:v>
                </c:pt>
                <c:pt idx="18343">
                  <c:v>12.936707243927298</c:v>
                </c:pt>
                <c:pt idx="18344">
                  <c:v>12.937262589685567</c:v>
                </c:pt>
                <c:pt idx="18345">
                  <c:v>12.937817935443835</c:v>
                </c:pt>
                <c:pt idx="18346">
                  <c:v>12.938373281202104</c:v>
                </c:pt>
                <c:pt idx="18347">
                  <c:v>12.938928626960372</c:v>
                </c:pt>
                <c:pt idx="18348">
                  <c:v>12.939483972718641</c:v>
                </c:pt>
                <c:pt idx="18349">
                  <c:v>12.940039318476909</c:v>
                </c:pt>
                <c:pt idx="18350">
                  <c:v>12.940594664235178</c:v>
                </c:pt>
                <c:pt idx="18351">
                  <c:v>12.941150009993446</c:v>
                </c:pt>
                <c:pt idx="18352">
                  <c:v>12.941705355751715</c:v>
                </c:pt>
                <c:pt idx="18353">
                  <c:v>12.942260701509984</c:v>
                </c:pt>
                <c:pt idx="18354">
                  <c:v>12.942816047268252</c:v>
                </c:pt>
                <c:pt idx="18355">
                  <c:v>12.943371393026521</c:v>
                </c:pt>
                <c:pt idx="18356">
                  <c:v>12.943926738784789</c:v>
                </c:pt>
                <c:pt idx="18357">
                  <c:v>12.944482084543058</c:v>
                </c:pt>
                <c:pt idx="18358">
                  <c:v>12.945037430301326</c:v>
                </c:pt>
                <c:pt idx="18359">
                  <c:v>12.945592776059595</c:v>
                </c:pt>
                <c:pt idx="18360">
                  <c:v>12.946148121817863</c:v>
                </c:pt>
                <c:pt idx="18361">
                  <c:v>12.946703467576132</c:v>
                </c:pt>
                <c:pt idx="18362">
                  <c:v>12.9472588133344</c:v>
                </c:pt>
                <c:pt idx="18363">
                  <c:v>12.947814159092669</c:v>
                </c:pt>
                <c:pt idx="18364">
                  <c:v>12.948369504850938</c:v>
                </c:pt>
                <c:pt idx="18365">
                  <c:v>12.948924850609206</c:v>
                </c:pt>
                <c:pt idx="18366">
                  <c:v>12.949480196367475</c:v>
                </c:pt>
                <c:pt idx="18367">
                  <c:v>12.950035542125743</c:v>
                </c:pt>
                <c:pt idx="18368">
                  <c:v>12.950590887884012</c:v>
                </c:pt>
                <c:pt idx="18369">
                  <c:v>12.95114623364228</c:v>
                </c:pt>
                <c:pt idx="18370">
                  <c:v>12.951701579400549</c:v>
                </c:pt>
                <c:pt idx="18371">
                  <c:v>12.952256925158817</c:v>
                </c:pt>
                <c:pt idx="18372">
                  <c:v>12.952812270917086</c:v>
                </c:pt>
                <c:pt idx="18373">
                  <c:v>12.953367616675354</c:v>
                </c:pt>
                <c:pt idx="18374">
                  <c:v>12.953922962433623</c:v>
                </c:pt>
                <c:pt idx="18375">
                  <c:v>12.954478308191892</c:v>
                </c:pt>
                <c:pt idx="18376">
                  <c:v>12.95503365395016</c:v>
                </c:pt>
                <c:pt idx="18377">
                  <c:v>12.955588999708429</c:v>
                </c:pt>
                <c:pt idx="18378">
                  <c:v>12.956144345466697</c:v>
                </c:pt>
                <c:pt idx="18379">
                  <c:v>12.956699691224966</c:v>
                </c:pt>
                <c:pt idx="18380">
                  <c:v>12.957255036983234</c:v>
                </c:pt>
                <c:pt idx="18381">
                  <c:v>12.957810382741503</c:v>
                </c:pt>
                <c:pt idx="18382">
                  <c:v>12.958365728499771</c:v>
                </c:pt>
                <c:pt idx="18383">
                  <c:v>12.95892107425804</c:v>
                </c:pt>
                <c:pt idx="18384">
                  <c:v>12.959476420016308</c:v>
                </c:pt>
                <c:pt idx="18385">
                  <c:v>12.960031765774577</c:v>
                </c:pt>
                <c:pt idx="18386">
                  <c:v>12.960587111532845</c:v>
                </c:pt>
                <c:pt idx="18387">
                  <c:v>12.961142457291114</c:v>
                </c:pt>
                <c:pt idx="18388">
                  <c:v>12.961697803049383</c:v>
                </c:pt>
                <c:pt idx="18389">
                  <c:v>12.962253148807651</c:v>
                </c:pt>
                <c:pt idx="18390">
                  <c:v>12.96280849456592</c:v>
                </c:pt>
                <c:pt idx="18391">
                  <c:v>12.963363840324188</c:v>
                </c:pt>
                <c:pt idx="18392">
                  <c:v>12.963919186082457</c:v>
                </c:pt>
                <c:pt idx="18393">
                  <c:v>12.964474531840725</c:v>
                </c:pt>
                <c:pt idx="18394">
                  <c:v>12.965029877598994</c:v>
                </c:pt>
                <c:pt idx="18395">
                  <c:v>12.965585223357262</c:v>
                </c:pt>
                <c:pt idx="18396">
                  <c:v>12.966140569115531</c:v>
                </c:pt>
                <c:pt idx="18397">
                  <c:v>12.966695914873799</c:v>
                </c:pt>
                <c:pt idx="18398">
                  <c:v>12.967251260632068</c:v>
                </c:pt>
                <c:pt idx="18399">
                  <c:v>12.967806606390337</c:v>
                </c:pt>
                <c:pt idx="18400">
                  <c:v>12.968361952148605</c:v>
                </c:pt>
                <c:pt idx="18401">
                  <c:v>12.968917297906874</c:v>
                </c:pt>
                <c:pt idx="18402">
                  <c:v>12.969472643665142</c:v>
                </c:pt>
                <c:pt idx="18403">
                  <c:v>12.970027989423411</c:v>
                </c:pt>
                <c:pt idx="18404">
                  <c:v>12.970583335181679</c:v>
                </c:pt>
                <c:pt idx="18405">
                  <c:v>12.971138680939948</c:v>
                </c:pt>
                <c:pt idx="18406">
                  <c:v>12.971694026698216</c:v>
                </c:pt>
                <c:pt idx="18407">
                  <c:v>12.972249372456485</c:v>
                </c:pt>
                <c:pt idx="18408">
                  <c:v>12.972804718214753</c:v>
                </c:pt>
                <c:pt idx="18409">
                  <c:v>12.973360063973022</c:v>
                </c:pt>
                <c:pt idx="18410">
                  <c:v>12.973915409731291</c:v>
                </c:pt>
                <c:pt idx="18411">
                  <c:v>12.974470755489559</c:v>
                </c:pt>
                <c:pt idx="18412">
                  <c:v>12.975026101247828</c:v>
                </c:pt>
                <c:pt idx="18413">
                  <c:v>12.975581447006096</c:v>
                </c:pt>
                <c:pt idx="18414">
                  <c:v>12.976136792764365</c:v>
                </c:pt>
                <c:pt idx="18415">
                  <c:v>12.976692138522633</c:v>
                </c:pt>
                <c:pt idx="18416">
                  <c:v>12.977247484280902</c:v>
                </c:pt>
                <c:pt idx="18417">
                  <c:v>12.97780283003917</c:v>
                </c:pt>
                <c:pt idx="18418">
                  <c:v>12.978358175797439</c:v>
                </c:pt>
                <c:pt idx="18419">
                  <c:v>12.978913521555707</c:v>
                </c:pt>
                <c:pt idx="18420">
                  <c:v>12.979468867313976</c:v>
                </c:pt>
                <c:pt idx="18421">
                  <c:v>12.980024213072245</c:v>
                </c:pt>
                <c:pt idx="18422">
                  <c:v>12.980579558830513</c:v>
                </c:pt>
                <c:pt idx="18423">
                  <c:v>12.981134904588782</c:v>
                </c:pt>
                <c:pt idx="18424">
                  <c:v>12.98169025034705</c:v>
                </c:pt>
                <c:pt idx="18425">
                  <c:v>12.982245596105319</c:v>
                </c:pt>
                <c:pt idx="18426">
                  <c:v>12.982800941863587</c:v>
                </c:pt>
                <c:pt idx="18427">
                  <c:v>12.983356287621856</c:v>
                </c:pt>
                <c:pt idx="18428">
                  <c:v>12.983911633380124</c:v>
                </c:pt>
                <c:pt idx="18429">
                  <c:v>12.984466979138393</c:v>
                </c:pt>
                <c:pt idx="18430">
                  <c:v>12.985022324896661</c:v>
                </c:pt>
                <c:pt idx="18431">
                  <c:v>12.98557767065493</c:v>
                </c:pt>
                <c:pt idx="18432">
                  <c:v>12.986133016413199</c:v>
                </c:pt>
                <c:pt idx="18433">
                  <c:v>12.986688362171467</c:v>
                </c:pt>
                <c:pt idx="18434">
                  <c:v>12.987243707929736</c:v>
                </c:pt>
                <c:pt idx="18435">
                  <c:v>12.987799053688004</c:v>
                </c:pt>
                <c:pt idx="18436">
                  <c:v>12.988354399446273</c:v>
                </c:pt>
                <c:pt idx="18437">
                  <c:v>12.988909745204541</c:v>
                </c:pt>
                <c:pt idx="18438">
                  <c:v>12.98946509096281</c:v>
                </c:pt>
                <c:pt idx="18439">
                  <c:v>12.990020436721078</c:v>
                </c:pt>
                <c:pt idx="18440">
                  <c:v>12.990575782479347</c:v>
                </c:pt>
                <c:pt idx="18441">
                  <c:v>12.991131128237615</c:v>
                </c:pt>
                <c:pt idx="18442">
                  <c:v>12.991686473995884</c:v>
                </c:pt>
                <c:pt idx="18443">
                  <c:v>12.992241819754152</c:v>
                </c:pt>
                <c:pt idx="18444">
                  <c:v>12.992797165512421</c:v>
                </c:pt>
                <c:pt idx="18445">
                  <c:v>12.99335251127069</c:v>
                </c:pt>
                <c:pt idx="18446">
                  <c:v>12.993907857028958</c:v>
                </c:pt>
                <c:pt idx="18447">
                  <c:v>12.994463202787227</c:v>
                </c:pt>
                <c:pt idx="18448">
                  <c:v>12.995018548545495</c:v>
                </c:pt>
                <c:pt idx="18449">
                  <c:v>12.995573894303764</c:v>
                </c:pt>
                <c:pt idx="18450">
                  <c:v>12.996129240062032</c:v>
                </c:pt>
                <c:pt idx="18451">
                  <c:v>12.996684585820301</c:v>
                </c:pt>
                <c:pt idx="18452">
                  <c:v>12.997239931578569</c:v>
                </c:pt>
                <c:pt idx="18453">
                  <c:v>12.997795277336838</c:v>
                </c:pt>
                <c:pt idx="18454">
                  <c:v>12.998350623095106</c:v>
                </c:pt>
                <c:pt idx="18455">
                  <c:v>12.998905968853375</c:v>
                </c:pt>
                <c:pt idx="18456">
                  <c:v>12.999461314611644</c:v>
                </c:pt>
                <c:pt idx="18457">
                  <c:v>13.000016660369912</c:v>
                </c:pt>
                <c:pt idx="18458">
                  <c:v>13.000572006128181</c:v>
                </c:pt>
                <c:pt idx="18459">
                  <c:v>13.001127351886449</c:v>
                </c:pt>
                <c:pt idx="18460">
                  <c:v>13.001682697644718</c:v>
                </c:pt>
                <c:pt idx="18461">
                  <c:v>13.002238043402986</c:v>
                </c:pt>
                <c:pt idx="18462">
                  <c:v>13.002793389161255</c:v>
                </c:pt>
                <c:pt idx="18463">
                  <c:v>13.003348734919523</c:v>
                </c:pt>
                <c:pt idx="18464">
                  <c:v>13.003904080677792</c:v>
                </c:pt>
                <c:pt idx="18465">
                  <c:v>13.00445942643606</c:v>
                </c:pt>
                <c:pt idx="18466">
                  <c:v>13.005014772194329</c:v>
                </c:pt>
                <c:pt idx="18467">
                  <c:v>13.005570117952598</c:v>
                </c:pt>
                <c:pt idx="18468">
                  <c:v>13.006125463710866</c:v>
                </c:pt>
                <c:pt idx="18469">
                  <c:v>13.006680809469135</c:v>
                </c:pt>
                <c:pt idx="18470">
                  <c:v>13.007236155227403</c:v>
                </c:pt>
                <c:pt idx="18471">
                  <c:v>13.007791500985672</c:v>
                </c:pt>
                <c:pt idx="18472">
                  <c:v>13.00834684674394</c:v>
                </c:pt>
                <c:pt idx="18473">
                  <c:v>13.008902192502209</c:v>
                </c:pt>
                <c:pt idx="18474">
                  <c:v>13.009457538260477</c:v>
                </c:pt>
                <c:pt idx="18475">
                  <c:v>13.010012884018746</c:v>
                </c:pt>
                <c:pt idx="18476">
                  <c:v>13.010568229777014</c:v>
                </c:pt>
                <c:pt idx="18477">
                  <c:v>13.011123575535283</c:v>
                </c:pt>
                <c:pt idx="18478">
                  <c:v>13.011678921293552</c:v>
                </c:pt>
                <c:pt idx="18479">
                  <c:v>13.01223426705182</c:v>
                </c:pt>
                <c:pt idx="18480">
                  <c:v>13.012789612810089</c:v>
                </c:pt>
                <c:pt idx="18481">
                  <c:v>13.013344958568357</c:v>
                </c:pt>
                <c:pt idx="18482">
                  <c:v>13.013900304326626</c:v>
                </c:pt>
                <c:pt idx="18483">
                  <c:v>13.014455650084894</c:v>
                </c:pt>
                <c:pt idx="18484">
                  <c:v>13.015010995843163</c:v>
                </c:pt>
                <c:pt idx="18485">
                  <c:v>13.015566341601431</c:v>
                </c:pt>
                <c:pt idx="18486">
                  <c:v>13.0161216873597</c:v>
                </c:pt>
                <c:pt idx="18487">
                  <c:v>13.016677033117968</c:v>
                </c:pt>
                <c:pt idx="18488">
                  <c:v>13.017232378876237</c:v>
                </c:pt>
                <c:pt idx="18489">
                  <c:v>13.017787724634506</c:v>
                </c:pt>
                <c:pt idx="18490">
                  <c:v>13.018343070392774</c:v>
                </c:pt>
                <c:pt idx="18491">
                  <c:v>13.018898416151043</c:v>
                </c:pt>
                <c:pt idx="18492">
                  <c:v>13.019453761909311</c:v>
                </c:pt>
                <c:pt idx="18493">
                  <c:v>13.02000910766758</c:v>
                </c:pt>
                <c:pt idx="18494">
                  <c:v>13.020564453425848</c:v>
                </c:pt>
                <c:pt idx="18495">
                  <c:v>13.021119799184117</c:v>
                </c:pt>
                <c:pt idx="18496">
                  <c:v>13.021675144942385</c:v>
                </c:pt>
                <c:pt idx="18497">
                  <c:v>13.022230490700654</c:v>
                </c:pt>
                <c:pt idx="18498">
                  <c:v>13.022785836458922</c:v>
                </c:pt>
                <c:pt idx="18499">
                  <c:v>13.023341182217191</c:v>
                </c:pt>
                <c:pt idx="18500">
                  <c:v>13.023896527975459</c:v>
                </c:pt>
                <c:pt idx="18501">
                  <c:v>13.024451873733728</c:v>
                </c:pt>
                <c:pt idx="18502">
                  <c:v>13.025007219491997</c:v>
                </c:pt>
                <c:pt idx="18503">
                  <c:v>13.025562565250265</c:v>
                </c:pt>
                <c:pt idx="18504">
                  <c:v>13.026117911008534</c:v>
                </c:pt>
                <c:pt idx="18505">
                  <c:v>13.026673256766802</c:v>
                </c:pt>
                <c:pt idx="18506">
                  <c:v>13.027228602525071</c:v>
                </c:pt>
                <c:pt idx="18507">
                  <c:v>13.027783948283339</c:v>
                </c:pt>
                <c:pt idx="18508">
                  <c:v>13.028339294041608</c:v>
                </c:pt>
                <c:pt idx="18509">
                  <c:v>13.028894639799876</c:v>
                </c:pt>
                <c:pt idx="18510">
                  <c:v>13.029449985558145</c:v>
                </c:pt>
                <c:pt idx="18511">
                  <c:v>13.030005331316413</c:v>
                </c:pt>
                <c:pt idx="18512">
                  <c:v>13.030560677074682</c:v>
                </c:pt>
                <c:pt idx="18513">
                  <c:v>13.031116022832951</c:v>
                </c:pt>
                <c:pt idx="18514">
                  <c:v>13.031671368591219</c:v>
                </c:pt>
                <c:pt idx="18515">
                  <c:v>13.032226714349488</c:v>
                </c:pt>
                <c:pt idx="18516">
                  <c:v>13.032782060107756</c:v>
                </c:pt>
                <c:pt idx="18517">
                  <c:v>13.033337405866025</c:v>
                </c:pt>
                <c:pt idx="18518">
                  <c:v>13.033892751624293</c:v>
                </c:pt>
                <c:pt idx="18519">
                  <c:v>13.034448097382562</c:v>
                </c:pt>
                <c:pt idx="18520">
                  <c:v>13.03500344314083</c:v>
                </c:pt>
                <c:pt idx="18521">
                  <c:v>13.035558788899099</c:v>
                </c:pt>
                <c:pt idx="18522">
                  <c:v>13.036114134657367</c:v>
                </c:pt>
                <c:pt idx="18523">
                  <c:v>13.036669480415636</c:v>
                </c:pt>
                <c:pt idx="18524">
                  <c:v>13.037224826173905</c:v>
                </c:pt>
                <c:pt idx="18525">
                  <c:v>13.037780171932173</c:v>
                </c:pt>
                <c:pt idx="18526">
                  <c:v>13.038335517690442</c:v>
                </c:pt>
                <c:pt idx="18527">
                  <c:v>13.03889086344871</c:v>
                </c:pt>
                <c:pt idx="18528">
                  <c:v>13.039446209206979</c:v>
                </c:pt>
                <c:pt idx="18529">
                  <c:v>13.040001554965247</c:v>
                </c:pt>
                <c:pt idx="18530">
                  <c:v>13.040556900723516</c:v>
                </c:pt>
                <c:pt idx="18531">
                  <c:v>13.041112246481784</c:v>
                </c:pt>
                <c:pt idx="18532">
                  <c:v>13.041667592240053</c:v>
                </c:pt>
                <c:pt idx="18533">
                  <c:v>13.042222937998321</c:v>
                </c:pt>
                <c:pt idx="18534">
                  <c:v>13.04277828375659</c:v>
                </c:pt>
                <c:pt idx="18535">
                  <c:v>13.043333629514859</c:v>
                </c:pt>
                <c:pt idx="18536">
                  <c:v>13.043888975273127</c:v>
                </c:pt>
                <c:pt idx="18537">
                  <c:v>13.044444321031396</c:v>
                </c:pt>
                <c:pt idx="18538">
                  <c:v>13.044999666789664</c:v>
                </c:pt>
                <c:pt idx="18539">
                  <c:v>13.045555012547933</c:v>
                </c:pt>
                <c:pt idx="18540">
                  <c:v>13.046110358306201</c:v>
                </c:pt>
                <c:pt idx="18541">
                  <c:v>13.04666570406447</c:v>
                </c:pt>
                <c:pt idx="18542">
                  <c:v>13.047221049822738</c:v>
                </c:pt>
                <c:pt idx="18543">
                  <c:v>13.047776395581007</c:v>
                </c:pt>
                <c:pt idx="18544">
                  <c:v>13.048331741339275</c:v>
                </c:pt>
                <c:pt idx="18545">
                  <c:v>13.048887087097544</c:v>
                </c:pt>
                <c:pt idx="18546">
                  <c:v>13.049442432855813</c:v>
                </c:pt>
                <c:pt idx="18547">
                  <c:v>13.049997778614081</c:v>
                </c:pt>
                <c:pt idx="18548">
                  <c:v>13.05055312437235</c:v>
                </c:pt>
                <c:pt idx="18549">
                  <c:v>13.051108470130618</c:v>
                </c:pt>
                <c:pt idx="18550">
                  <c:v>13.051663815888887</c:v>
                </c:pt>
                <c:pt idx="18551">
                  <c:v>13.052219161647155</c:v>
                </c:pt>
                <c:pt idx="18552">
                  <c:v>13.052774507405424</c:v>
                </c:pt>
                <c:pt idx="18553">
                  <c:v>13.053329853163692</c:v>
                </c:pt>
                <c:pt idx="18554">
                  <c:v>13.053885198921961</c:v>
                </c:pt>
                <c:pt idx="18555">
                  <c:v>13.054440544680229</c:v>
                </c:pt>
                <c:pt idx="18556">
                  <c:v>13.054995890438498</c:v>
                </c:pt>
                <c:pt idx="18557">
                  <c:v>13.055551236196766</c:v>
                </c:pt>
                <c:pt idx="18558">
                  <c:v>13.056106581955035</c:v>
                </c:pt>
                <c:pt idx="18559">
                  <c:v>13.056661927713304</c:v>
                </c:pt>
                <c:pt idx="18560">
                  <c:v>13.057217273471572</c:v>
                </c:pt>
                <c:pt idx="18561">
                  <c:v>13.057772619229841</c:v>
                </c:pt>
                <c:pt idx="18562">
                  <c:v>13.058327964988109</c:v>
                </c:pt>
                <c:pt idx="18563">
                  <c:v>13.058883310746378</c:v>
                </c:pt>
                <c:pt idx="18564">
                  <c:v>13.059438656504646</c:v>
                </c:pt>
                <c:pt idx="18565">
                  <c:v>13.059994002262915</c:v>
                </c:pt>
                <c:pt idx="18566">
                  <c:v>13.060549348021183</c:v>
                </c:pt>
                <c:pt idx="18567">
                  <c:v>13.061104693779452</c:v>
                </c:pt>
                <c:pt idx="18568">
                  <c:v>13.06166003953772</c:v>
                </c:pt>
                <c:pt idx="18569">
                  <c:v>13.062215385295989</c:v>
                </c:pt>
                <c:pt idx="18570">
                  <c:v>13.062770731054258</c:v>
                </c:pt>
                <c:pt idx="18571">
                  <c:v>13.063326076812526</c:v>
                </c:pt>
                <c:pt idx="18572">
                  <c:v>13.063881422570795</c:v>
                </c:pt>
                <c:pt idx="18573">
                  <c:v>13.064436768329063</c:v>
                </c:pt>
                <c:pt idx="18574">
                  <c:v>13.064992114087332</c:v>
                </c:pt>
                <c:pt idx="18575">
                  <c:v>13.0655474598456</c:v>
                </c:pt>
                <c:pt idx="18576">
                  <c:v>13.066102805603869</c:v>
                </c:pt>
                <c:pt idx="18577">
                  <c:v>13.066658151362137</c:v>
                </c:pt>
                <c:pt idx="18578">
                  <c:v>13.067213497120406</c:v>
                </c:pt>
                <c:pt idx="18579">
                  <c:v>13.067768842878674</c:v>
                </c:pt>
                <c:pt idx="18580">
                  <c:v>13.068324188636943</c:v>
                </c:pt>
                <c:pt idx="18581">
                  <c:v>13.068879534395212</c:v>
                </c:pt>
                <c:pt idx="18582">
                  <c:v>13.06943488015348</c:v>
                </c:pt>
                <c:pt idx="18583">
                  <c:v>13.069990225911749</c:v>
                </c:pt>
                <c:pt idx="18584">
                  <c:v>13.070545571670017</c:v>
                </c:pt>
                <c:pt idx="18585">
                  <c:v>13.071100917428286</c:v>
                </c:pt>
                <c:pt idx="18586">
                  <c:v>13.071656263186554</c:v>
                </c:pt>
                <c:pt idx="18587">
                  <c:v>13.072211608944823</c:v>
                </c:pt>
                <c:pt idx="18588">
                  <c:v>13.072766954703091</c:v>
                </c:pt>
                <c:pt idx="18589">
                  <c:v>13.07332230046136</c:v>
                </c:pt>
                <c:pt idx="18590">
                  <c:v>13.073877646219628</c:v>
                </c:pt>
                <c:pt idx="18591">
                  <c:v>13.074432991977897</c:v>
                </c:pt>
                <c:pt idx="18592">
                  <c:v>13.074988337736166</c:v>
                </c:pt>
                <c:pt idx="18593">
                  <c:v>13.075543683494434</c:v>
                </c:pt>
                <c:pt idx="18594">
                  <c:v>13.076099029252703</c:v>
                </c:pt>
                <c:pt idx="18595">
                  <c:v>13.076654375010971</c:v>
                </c:pt>
                <c:pt idx="18596">
                  <c:v>13.07720972076924</c:v>
                </c:pt>
                <c:pt idx="18597">
                  <c:v>13.077765066527508</c:v>
                </c:pt>
                <c:pt idx="18598">
                  <c:v>13.078320412285777</c:v>
                </c:pt>
                <c:pt idx="18599">
                  <c:v>13.078875758044045</c:v>
                </c:pt>
                <c:pt idx="18600">
                  <c:v>13.079431103802314</c:v>
                </c:pt>
                <c:pt idx="18601">
                  <c:v>13.079986449560582</c:v>
                </c:pt>
                <c:pt idx="18602">
                  <c:v>13.080541795318851</c:v>
                </c:pt>
                <c:pt idx="18603">
                  <c:v>13.08109714107712</c:v>
                </c:pt>
                <c:pt idx="18604">
                  <c:v>13.081652486835388</c:v>
                </c:pt>
                <c:pt idx="18605">
                  <c:v>13.082207832593657</c:v>
                </c:pt>
                <c:pt idx="18606">
                  <c:v>13.082763178351925</c:v>
                </c:pt>
                <c:pt idx="18607">
                  <c:v>13.083318524110194</c:v>
                </c:pt>
                <c:pt idx="18608">
                  <c:v>13.083873869868462</c:v>
                </c:pt>
                <c:pt idx="18609">
                  <c:v>13.084429215626731</c:v>
                </c:pt>
                <c:pt idx="18610">
                  <c:v>13.084984561384999</c:v>
                </c:pt>
                <c:pt idx="18611">
                  <c:v>13.085539907143268</c:v>
                </c:pt>
                <c:pt idx="18612">
                  <c:v>13.086095252901536</c:v>
                </c:pt>
                <c:pt idx="18613">
                  <c:v>13.086650598659805</c:v>
                </c:pt>
                <c:pt idx="18614">
                  <c:v>13.087205944418073</c:v>
                </c:pt>
                <c:pt idx="18615">
                  <c:v>13.087761290176342</c:v>
                </c:pt>
                <c:pt idx="18616">
                  <c:v>13.088316635934611</c:v>
                </c:pt>
                <c:pt idx="18617">
                  <c:v>13.088871981692879</c:v>
                </c:pt>
                <c:pt idx="18618">
                  <c:v>13.089427327451148</c:v>
                </c:pt>
                <c:pt idx="18619">
                  <c:v>13.089982673209416</c:v>
                </c:pt>
                <c:pt idx="18620">
                  <c:v>13.090538018967685</c:v>
                </c:pt>
                <c:pt idx="18621">
                  <c:v>13.091093364725953</c:v>
                </c:pt>
                <c:pt idx="18622">
                  <c:v>13.091648710484222</c:v>
                </c:pt>
                <c:pt idx="18623">
                  <c:v>13.09220405624249</c:v>
                </c:pt>
                <c:pt idx="18624">
                  <c:v>13.092759402000759</c:v>
                </c:pt>
                <c:pt idx="18625">
                  <c:v>13.093314747759027</c:v>
                </c:pt>
                <c:pt idx="18626">
                  <c:v>13.093870093517296</c:v>
                </c:pt>
                <c:pt idx="18627">
                  <c:v>13.094425439275565</c:v>
                </c:pt>
                <c:pt idx="18628">
                  <c:v>13.094980785033833</c:v>
                </c:pt>
                <c:pt idx="18629">
                  <c:v>13.095536130792102</c:v>
                </c:pt>
                <c:pt idx="18630">
                  <c:v>13.09609147655037</c:v>
                </c:pt>
                <c:pt idx="18631">
                  <c:v>13.096646822308639</c:v>
                </c:pt>
                <c:pt idx="18632">
                  <c:v>13.097202168066907</c:v>
                </c:pt>
                <c:pt idx="18633">
                  <c:v>13.097757513825176</c:v>
                </c:pt>
                <c:pt idx="18634">
                  <c:v>13.098312859583444</c:v>
                </c:pt>
                <c:pt idx="18635">
                  <c:v>13.098868205341713</c:v>
                </c:pt>
                <c:pt idx="18636">
                  <c:v>13.099423551099981</c:v>
                </c:pt>
                <c:pt idx="18637">
                  <c:v>13.09997889685825</c:v>
                </c:pt>
                <c:pt idx="18638">
                  <c:v>13.100534242616519</c:v>
                </c:pt>
                <c:pt idx="18639">
                  <c:v>13.101089588374787</c:v>
                </c:pt>
                <c:pt idx="18640">
                  <c:v>13.101644934133056</c:v>
                </c:pt>
                <c:pt idx="18641">
                  <c:v>13.102200279891324</c:v>
                </c:pt>
                <c:pt idx="18642">
                  <c:v>13.102755625649593</c:v>
                </c:pt>
                <c:pt idx="18643">
                  <c:v>13.103310971407861</c:v>
                </c:pt>
                <c:pt idx="18644">
                  <c:v>13.10386631716613</c:v>
                </c:pt>
                <c:pt idx="18645">
                  <c:v>13.104421662924398</c:v>
                </c:pt>
                <c:pt idx="18646">
                  <c:v>13.104977008682667</c:v>
                </c:pt>
                <c:pt idx="18647">
                  <c:v>13.105532354440935</c:v>
                </c:pt>
                <c:pt idx="18648">
                  <c:v>13.106087700199204</c:v>
                </c:pt>
                <c:pt idx="18649">
                  <c:v>13.106643045957473</c:v>
                </c:pt>
                <c:pt idx="18650">
                  <c:v>13.107198391715741</c:v>
                </c:pt>
                <c:pt idx="18651">
                  <c:v>13.10775373747401</c:v>
                </c:pt>
                <c:pt idx="18652">
                  <c:v>13.108309083232278</c:v>
                </c:pt>
                <c:pt idx="18653">
                  <c:v>13.108864428990547</c:v>
                </c:pt>
                <c:pt idx="18654">
                  <c:v>13.109419774748815</c:v>
                </c:pt>
                <c:pt idx="18655">
                  <c:v>13.109975120507084</c:v>
                </c:pt>
                <c:pt idx="18656">
                  <c:v>13.110530466265352</c:v>
                </c:pt>
                <c:pt idx="18657">
                  <c:v>13.111085812023621</c:v>
                </c:pt>
                <c:pt idx="18658">
                  <c:v>13.111641157781889</c:v>
                </c:pt>
                <c:pt idx="18659">
                  <c:v>13.112196503540158</c:v>
                </c:pt>
                <c:pt idx="18660">
                  <c:v>13.112751849298427</c:v>
                </c:pt>
                <c:pt idx="18661">
                  <c:v>13.113307195056695</c:v>
                </c:pt>
                <c:pt idx="18662">
                  <c:v>13.113862540814964</c:v>
                </c:pt>
                <c:pt idx="18663">
                  <c:v>13.114417886573232</c:v>
                </c:pt>
                <c:pt idx="18664">
                  <c:v>13.114973232331501</c:v>
                </c:pt>
                <c:pt idx="18665">
                  <c:v>13.115528578089769</c:v>
                </c:pt>
                <c:pt idx="18666">
                  <c:v>13.116083923848038</c:v>
                </c:pt>
                <c:pt idx="18667">
                  <c:v>13.116639269606306</c:v>
                </c:pt>
                <c:pt idx="18668">
                  <c:v>13.117194615364575</c:v>
                </c:pt>
                <c:pt idx="18669">
                  <c:v>13.117749961122843</c:v>
                </c:pt>
                <c:pt idx="18670">
                  <c:v>13.118305306881112</c:v>
                </c:pt>
                <c:pt idx="18671">
                  <c:v>13.118860652639381</c:v>
                </c:pt>
                <c:pt idx="18672">
                  <c:v>13.119415998397649</c:v>
                </c:pt>
                <c:pt idx="18673">
                  <c:v>13.119971344155918</c:v>
                </c:pt>
                <c:pt idx="18674">
                  <c:v>13.120526689914186</c:v>
                </c:pt>
                <c:pt idx="18675">
                  <c:v>13.121082035672455</c:v>
                </c:pt>
                <c:pt idx="18676">
                  <c:v>13.121637381430723</c:v>
                </c:pt>
                <c:pt idx="18677">
                  <c:v>13.122192727188992</c:v>
                </c:pt>
                <c:pt idx="18678">
                  <c:v>13.12274807294726</c:v>
                </c:pt>
                <c:pt idx="18679">
                  <c:v>13.123303418705529</c:v>
                </c:pt>
                <c:pt idx="18680">
                  <c:v>13.123858764463797</c:v>
                </c:pt>
                <c:pt idx="18681">
                  <c:v>13.124414110222066</c:v>
                </c:pt>
                <c:pt idx="18682">
                  <c:v>13.124969455980334</c:v>
                </c:pt>
                <c:pt idx="18683">
                  <c:v>13.125524801738603</c:v>
                </c:pt>
                <c:pt idx="18684">
                  <c:v>13.126080147496872</c:v>
                </c:pt>
                <c:pt idx="18685">
                  <c:v>13.12663549325514</c:v>
                </c:pt>
                <c:pt idx="18686">
                  <c:v>13.127190839013409</c:v>
                </c:pt>
                <c:pt idx="18687">
                  <c:v>13.127746184771677</c:v>
                </c:pt>
                <c:pt idx="18688">
                  <c:v>13.128301530529946</c:v>
                </c:pt>
                <c:pt idx="18689">
                  <c:v>13.128856876288214</c:v>
                </c:pt>
                <c:pt idx="18690">
                  <c:v>13.129412222046483</c:v>
                </c:pt>
                <c:pt idx="18691">
                  <c:v>13.129967567804751</c:v>
                </c:pt>
                <c:pt idx="18692">
                  <c:v>13.13052291356302</c:v>
                </c:pt>
                <c:pt idx="18693">
                  <c:v>13.131078259321288</c:v>
                </c:pt>
                <c:pt idx="18694">
                  <c:v>13.131633605079557</c:v>
                </c:pt>
                <c:pt idx="18695">
                  <c:v>13.132188950837826</c:v>
                </c:pt>
                <c:pt idx="18696">
                  <c:v>13.132744296596094</c:v>
                </c:pt>
                <c:pt idx="18697">
                  <c:v>13.133299642354363</c:v>
                </c:pt>
                <c:pt idx="18698">
                  <c:v>13.133854988112631</c:v>
                </c:pt>
                <c:pt idx="18699">
                  <c:v>13.1344103338709</c:v>
                </c:pt>
                <c:pt idx="18700">
                  <c:v>13.134965679629168</c:v>
                </c:pt>
                <c:pt idx="18701">
                  <c:v>13.135521025387437</c:v>
                </c:pt>
                <c:pt idx="18702">
                  <c:v>13.136076371145705</c:v>
                </c:pt>
                <c:pt idx="18703">
                  <c:v>13.136631716903974</c:v>
                </c:pt>
                <c:pt idx="18704">
                  <c:v>13.137187062662242</c:v>
                </c:pt>
                <c:pt idx="18705">
                  <c:v>13.137742408420511</c:v>
                </c:pt>
                <c:pt idx="18706">
                  <c:v>13.13829775417878</c:v>
                </c:pt>
                <c:pt idx="18707">
                  <c:v>13.138853099937048</c:v>
                </c:pt>
                <c:pt idx="18708">
                  <c:v>13.139408445695317</c:v>
                </c:pt>
                <c:pt idx="18709">
                  <c:v>13.139963791453585</c:v>
                </c:pt>
                <c:pt idx="18710">
                  <c:v>13.140519137211854</c:v>
                </c:pt>
                <c:pt idx="18711">
                  <c:v>13.141074482970122</c:v>
                </c:pt>
                <c:pt idx="18712">
                  <c:v>13.141629828728391</c:v>
                </c:pt>
                <c:pt idx="18713">
                  <c:v>13.142185174486659</c:v>
                </c:pt>
                <c:pt idx="18714">
                  <c:v>13.142740520244928</c:v>
                </c:pt>
                <c:pt idx="18715">
                  <c:v>13.143295866003196</c:v>
                </c:pt>
                <c:pt idx="18716">
                  <c:v>13.143851211761465</c:v>
                </c:pt>
                <c:pt idx="18717">
                  <c:v>13.144406557519734</c:v>
                </c:pt>
                <c:pt idx="18718">
                  <c:v>13.144961903278002</c:v>
                </c:pt>
                <c:pt idx="18719">
                  <c:v>13.145517249036271</c:v>
                </c:pt>
                <c:pt idx="18720">
                  <c:v>13.146072594794539</c:v>
                </c:pt>
                <c:pt idx="18721">
                  <c:v>13.146627940552808</c:v>
                </c:pt>
                <c:pt idx="18722">
                  <c:v>13.147183286311076</c:v>
                </c:pt>
                <c:pt idx="18723">
                  <c:v>13.147738632069345</c:v>
                </c:pt>
                <c:pt idx="18724">
                  <c:v>13.148293977827613</c:v>
                </c:pt>
                <c:pt idx="18725">
                  <c:v>13.148849323585882</c:v>
                </c:pt>
                <c:pt idx="18726">
                  <c:v>13.14940466934415</c:v>
                </c:pt>
                <c:pt idx="18727">
                  <c:v>13.149960015102419</c:v>
                </c:pt>
                <c:pt idx="18728">
                  <c:v>13.150515360860688</c:v>
                </c:pt>
                <c:pt idx="18729">
                  <c:v>13.151070706618956</c:v>
                </c:pt>
                <c:pt idx="18730">
                  <c:v>13.151626052377225</c:v>
                </c:pt>
                <c:pt idx="18731">
                  <c:v>13.152181398135493</c:v>
                </c:pt>
                <c:pt idx="18732">
                  <c:v>13.152736743893762</c:v>
                </c:pt>
                <c:pt idx="18733">
                  <c:v>13.15329208965203</c:v>
                </c:pt>
                <c:pt idx="18734">
                  <c:v>13.153847435410299</c:v>
                </c:pt>
                <c:pt idx="18735">
                  <c:v>13.154402781168567</c:v>
                </c:pt>
                <c:pt idx="18736">
                  <c:v>13.154958126926836</c:v>
                </c:pt>
                <c:pt idx="18737">
                  <c:v>13.155513472685104</c:v>
                </c:pt>
                <c:pt idx="18738">
                  <c:v>13.156068818443373</c:v>
                </c:pt>
                <c:pt idx="18739">
                  <c:v>13.156624164201641</c:v>
                </c:pt>
                <c:pt idx="18740">
                  <c:v>13.15717950995991</c:v>
                </c:pt>
                <c:pt idx="18741">
                  <c:v>13.157734855718179</c:v>
                </c:pt>
                <c:pt idx="18742">
                  <c:v>13.158290201476447</c:v>
                </c:pt>
                <c:pt idx="18743">
                  <c:v>13.158845547234716</c:v>
                </c:pt>
                <c:pt idx="18744">
                  <c:v>13.159400892992984</c:v>
                </c:pt>
                <c:pt idx="18745">
                  <c:v>13.159956238751253</c:v>
                </c:pt>
                <c:pt idx="18746">
                  <c:v>13.160511584509521</c:v>
                </c:pt>
                <c:pt idx="18747">
                  <c:v>13.16106693026779</c:v>
                </c:pt>
                <c:pt idx="18748">
                  <c:v>13.161622276026058</c:v>
                </c:pt>
                <c:pt idx="18749">
                  <c:v>13.162177621784327</c:v>
                </c:pt>
                <c:pt idx="18750">
                  <c:v>13.162732967542595</c:v>
                </c:pt>
                <c:pt idx="18751">
                  <c:v>13.163288313300864</c:v>
                </c:pt>
                <c:pt idx="18752">
                  <c:v>13.163843659059133</c:v>
                </c:pt>
                <c:pt idx="18753">
                  <c:v>13.164399004817401</c:v>
                </c:pt>
                <c:pt idx="18754">
                  <c:v>13.16495435057567</c:v>
                </c:pt>
                <c:pt idx="18755">
                  <c:v>13.165509696333938</c:v>
                </c:pt>
                <c:pt idx="18756">
                  <c:v>13.166065042092207</c:v>
                </c:pt>
                <c:pt idx="18757">
                  <c:v>13.166620387850475</c:v>
                </c:pt>
                <c:pt idx="18758">
                  <c:v>13.167175733608744</c:v>
                </c:pt>
                <c:pt idx="18759">
                  <c:v>13.167731079367012</c:v>
                </c:pt>
                <c:pt idx="18760">
                  <c:v>13.168286425125281</c:v>
                </c:pt>
                <c:pt idx="18761">
                  <c:v>13.168841770883549</c:v>
                </c:pt>
                <c:pt idx="18762">
                  <c:v>13.169397116641818</c:v>
                </c:pt>
                <c:pt idx="18763">
                  <c:v>13.169952462400087</c:v>
                </c:pt>
                <c:pt idx="18764">
                  <c:v>13.170507808158355</c:v>
                </c:pt>
                <c:pt idx="18765">
                  <c:v>13.171063153916624</c:v>
                </c:pt>
                <c:pt idx="18766">
                  <c:v>13.171618499674892</c:v>
                </c:pt>
                <c:pt idx="18767">
                  <c:v>13.172173845433161</c:v>
                </c:pt>
                <c:pt idx="18768">
                  <c:v>13.172729191191429</c:v>
                </c:pt>
                <c:pt idx="18769">
                  <c:v>13.173284536949698</c:v>
                </c:pt>
                <c:pt idx="18770">
                  <c:v>13.173839882707966</c:v>
                </c:pt>
                <c:pt idx="18771">
                  <c:v>13.174395228466235</c:v>
                </c:pt>
                <c:pt idx="18772">
                  <c:v>13.174950574224503</c:v>
                </c:pt>
                <c:pt idx="18773">
                  <c:v>13.175505919982772</c:v>
                </c:pt>
                <c:pt idx="18774">
                  <c:v>13.176061265741041</c:v>
                </c:pt>
                <c:pt idx="18775">
                  <c:v>13.176616611499309</c:v>
                </c:pt>
                <c:pt idx="18776">
                  <c:v>13.177171957257578</c:v>
                </c:pt>
                <c:pt idx="18777">
                  <c:v>13.177727303015846</c:v>
                </c:pt>
                <c:pt idx="18778">
                  <c:v>13.178282648774115</c:v>
                </c:pt>
                <c:pt idx="18779">
                  <c:v>13.178837994532383</c:v>
                </c:pt>
                <c:pt idx="18780">
                  <c:v>13.179393340290652</c:v>
                </c:pt>
                <c:pt idx="18781">
                  <c:v>13.17994868604892</c:v>
                </c:pt>
                <c:pt idx="18782">
                  <c:v>13.180504031807189</c:v>
                </c:pt>
                <c:pt idx="18783">
                  <c:v>13.181059377565457</c:v>
                </c:pt>
                <c:pt idx="18784">
                  <c:v>13.181614723323726</c:v>
                </c:pt>
                <c:pt idx="18785">
                  <c:v>13.182170069081995</c:v>
                </c:pt>
                <c:pt idx="18786">
                  <c:v>13.182725414840263</c:v>
                </c:pt>
                <c:pt idx="18787">
                  <c:v>13.183280760598532</c:v>
                </c:pt>
                <c:pt idx="18788">
                  <c:v>13.1838361063568</c:v>
                </c:pt>
                <c:pt idx="18789">
                  <c:v>13.184391452115069</c:v>
                </c:pt>
                <c:pt idx="18790">
                  <c:v>13.184946797873337</c:v>
                </c:pt>
                <c:pt idx="18791">
                  <c:v>13.185502143631606</c:v>
                </c:pt>
                <c:pt idx="18792">
                  <c:v>13.186057489389874</c:v>
                </c:pt>
                <c:pt idx="18793">
                  <c:v>13.186612835148143</c:v>
                </c:pt>
                <c:pt idx="18794">
                  <c:v>13.187168180906411</c:v>
                </c:pt>
                <c:pt idx="18795">
                  <c:v>13.18772352666468</c:v>
                </c:pt>
                <c:pt idx="18796">
                  <c:v>13.188278872422948</c:v>
                </c:pt>
                <c:pt idx="18797">
                  <c:v>13.188834218181217</c:v>
                </c:pt>
                <c:pt idx="18798">
                  <c:v>13.189389563939486</c:v>
                </c:pt>
                <c:pt idx="18799">
                  <c:v>13.189944909697754</c:v>
                </c:pt>
                <c:pt idx="18800">
                  <c:v>13.190500255456023</c:v>
                </c:pt>
                <c:pt idx="18801">
                  <c:v>13.191055601214291</c:v>
                </c:pt>
                <c:pt idx="18802">
                  <c:v>13.19161094697256</c:v>
                </c:pt>
                <c:pt idx="18803">
                  <c:v>13.192166292730828</c:v>
                </c:pt>
                <c:pt idx="18804">
                  <c:v>13.192721638489097</c:v>
                </c:pt>
                <c:pt idx="18805">
                  <c:v>13.193276984247365</c:v>
                </c:pt>
                <c:pt idx="18806">
                  <c:v>13.193832330005634</c:v>
                </c:pt>
                <c:pt idx="18807">
                  <c:v>13.194387675763902</c:v>
                </c:pt>
                <c:pt idx="18808">
                  <c:v>13.194943021522171</c:v>
                </c:pt>
                <c:pt idx="18809">
                  <c:v>13.19549836728044</c:v>
                </c:pt>
                <c:pt idx="18810">
                  <c:v>13.196053713038708</c:v>
                </c:pt>
                <c:pt idx="18811">
                  <c:v>13.196609058796977</c:v>
                </c:pt>
                <c:pt idx="18812">
                  <c:v>13.197164404555245</c:v>
                </c:pt>
                <c:pt idx="18813">
                  <c:v>13.197719750313514</c:v>
                </c:pt>
                <c:pt idx="18814">
                  <c:v>13.198275096071782</c:v>
                </c:pt>
                <c:pt idx="18815">
                  <c:v>13.198830441830051</c:v>
                </c:pt>
                <c:pt idx="18816">
                  <c:v>13.199385787588319</c:v>
                </c:pt>
                <c:pt idx="18817">
                  <c:v>13.199941133346588</c:v>
                </c:pt>
                <c:pt idx="18818">
                  <c:v>13.200496479104856</c:v>
                </c:pt>
                <c:pt idx="18819">
                  <c:v>13.201051824863125</c:v>
                </c:pt>
                <c:pt idx="18820">
                  <c:v>13.201607170621394</c:v>
                </c:pt>
                <c:pt idx="18821">
                  <c:v>13.202162516379662</c:v>
                </c:pt>
                <c:pt idx="18822">
                  <c:v>13.202717862137931</c:v>
                </c:pt>
                <c:pt idx="18823">
                  <c:v>13.203273207896199</c:v>
                </c:pt>
                <c:pt idx="18824">
                  <c:v>13.203828553654468</c:v>
                </c:pt>
                <c:pt idx="18825">
                  <c:v>13.204383899412736</c:v>
                </c:pt>
                <c:pt idx="18826">
                  <c:v>13.204939245171005</c:v>
                </c:pt>
                <c:pt idx="18827">
                  <c:v>13.205494590929273</c:v>
                </c:pt>
                <c:pt idx="18828">
                  <c:v>13.206049936687542</c:v>
                </c:pt>
                <c:pt idx="18829">
                  <c:v>13.20660528244581</c:v>
                </c:pt>
                <c:pt idx="18830">
                  <c:v>13.207160628204079</c:v>
                </c:pt>
                <c:pt idx="18831">
                  <c:v>13.207715973962348</c:v>
                </c:pt>
                <c:pt idx="18832">
                  <c:v>13.208271319720616</c:v>
                </c:pt>
                <c:pt idx="18833">
                  <c:v>13.208826665478885</c:v>
                </c:pt>
                <c:pt idx="18834">
                  <c:v>13.209382011237153</c:v>
                </c:pt>
                <c:pt idx="18835">
                  <c:v>13.209937356995422</c:v>
                </c:pt>
                <c:pt idx="18836">
                  <c:v>13.21049270275369</c:v>
                </c:pt>
                <c:pt idx="18837">
                  <c:v>13.211048048511959</c:v>
                </c:pt>
                <c:pt idx="18838">
                  <c:v>13.211603394270227</c:v>
                </c:pt>
                <c:pt idx="18839">
                  <c:v>13.212158740028496</c:v>
                </c:pt>
                <c:pt idx="18840">
                  <c:v>13.212714085786764</c:v>
                </c:pt>
                <c:pt idx="18841">
                  <c:v>13.213269431545033</c:v>
                </c:pt>
                <c:pt idx="18842">
                  <c:v>13.213824777303302</c:v>
                </c:pt>
                <c:pt idx="18843">
                  <c:v>13.21438012306157</c:v>
                </c:pt>
                <c:pt idx="18844">
                  <c:v>13.214935468819839</c:v>
                </c:pt>
                <c:pt idx="18845">
                  <c:v>13.215490814578107</c:v>
                </c:pt>
                <c:pt idx="18846">
                  <c:v>13.216046160336376</c:v>
                </c:pt>
                <c:pt idx="18847">
                  <c:v>13.216601506094644</c:v>
                </c:pt>
                <c:pt idx="18848">
                  <c:v>13.217156851852913</c:v>
                </c:pt>
                <c:pt idx="18849">
                  <c:v>13.217712197611181</c:v>
                </c:pt>
                <c:pt idx="18850">
                  <c:v>13.21826754336945</c:v>
                </c:pt>
                <c:pt idx="18851">
                  <c:v>13.218822889127718</c:v>
                </c:pt>
                <c:pt idx="18852">
                  <c:v>13.219378234885987</c:v>
                </c:pt>
                <c:pt idx="18853">
                  <c:v>13.219933580644255</c:v>
                </c:pt>
                <c:pt idx="18854">
                  <c:v>13.220488926402524</c:v>
                </c:pt>
                <c:pt idx="18855">
                  <c:v>13.221044272160793</c:v>
                </c:pt>
                <c:pt idx="18856">
                  <c:v>13.221599617919061</c:v>
                </c:pt>
                <c:pt idx="18857">
                  <c:v>13.22215496367733</c:v>
                </c:pt>
                <c:pt idx="18858">
                  <c:v>13.222710309435598</c:v>
                </c:pt>
                <c:pt idx="18859">
                  <c:v>13.223265655193867</c:v>
                </c:pt>
                <c:pt idx="18860">
                  <c:v>13.223821000952135</c:v>
                </c:pt>
                <c:pt idx="18861">
                  <c:v>13.224376346710404</c:v>
                </c:pt>
                <c:pt idx="18862">
                  <c:v>13.224931692468672</c:v>
                </c:pt>
                <c:pt idx="18863">
                  <c:v>13.225487038226941</c:v>
                </c:pt>
                <c:pt idx="18864">
                  <c:v>13.226042383985209</c:v>
                </c:pt>
                <c:pt idx="18865">
                  <c:v>13.226597729743478</c:v>
                </c:pt>
                <c:pt idx="18866">
                  <c:v>13.227153075501747</c:v>
                </c:pt>
                <c:pt idx="18867">
                  <c:v>13.227708421260015</c:v>
                </c:pt>
                <c:pt idx="18868">
                  <c:v>13.228263767018284</c:v>
                </c:pt>
                <c:pt idx="18869">
                  <c:v>13.228819112776552</c:v>
                </c:pt>
                <c:pt idx="18870">
                  <c:v>13.229374458534821</c:v>
                </c:pt>
                <c:pt idx="18871">
                  <c:v>13.229929804293089</c:v>
                </c:pt>
                <c:pt idx="18872">
                  <c:v>13.230485150051358</c:v>
                </c:pt>
                <c:pt idx="18873">
                  <c:v>13.231040495809626</c:v>
                </c:pt>
                <c:pt idx="18874">
                  <c:v>13.231595841567895</c:v>
                </c:pt>
                <c:pt idx="18875">
                  <c:v>13.232151187326163</c:v>
                </c:pt>
                <c:pt idx="18876">
                  <c:v>13.232706533084432</c:v>
                </c:pt>
                <c:pt idx="18877">
                  <c:v>13.233261878842701</c:v>
                </c:pt>
                <c:pt idx="18878">
                  <c:v>13.233817224600969</c:v>
                </c:pt>
                <c:pt idx="18879">
                  <c:v>13.234372570359238</c:v>
                </c:pt>
                <c:pt idx="18880">
                  <c:v>13.234927916117506</c:v>
                </c:pt>
                <c:pt idx="18881">
                  <c:v>13.235483261875775</c:v>
                </c:pt>
                <c:pt idx="18882">
                  <c:v>13.236038607634043</c:v>
                </c:pt>
                <c:pt idx="18883">
                  <c:v>13.236593953392312</c:v>
                </c:pt>
                <c:pt idx="18884">
                  <c:v>13.23714929915058</c:v>
                </c:pt>
                <c:pt idx="18885">
                  <c:v>13.237704644908849</c:v>
                </c:pt>
                <c:pt idx="18886">
                  <c:v>13.238259990667117</c:v>
                </c:pt>
                <c:pt idx="18887">
                  <c:v>13.238815336425386</c:v>
                </c:pt>
                <c:pt idx="18888">
                  <c:v>13.239370682183655</c:v>
                </c:pt>
                <c:pt idx="18889">
                  <c:v>13.239926027941923</c:v>
                </c:pt>
                <c:pt idx="18890">
                  <c:v>13.240481373700192</c:v>
                </c:pt>
                <c:pt idx="18891">
                  <c:v>13.24103671945846</c:v>
                </c:pt>
                <c:pt idx="18892">
                  <c:v>13.241592065216729</c:v>
                </c:pt>
                <c:pt idx="18893">
                  <c:v>13.242147410974997</c:v>
                </c:pt>
                <c:pt idx="18894">
                  <c:v>13.242702756733266</c:v>
                </c:pt>
                <c:pt idx="18895">
                  <c:v>13.243258102491534</c:v>
                </c:pt>
                <c:pt idx="18896">
                  <c:v>13.243813448249803</c:v>
                </c:pt>
                <c:pt idx="18897">
                  <c:v>13.244368794008071</c:v>
                </c:pt>
                <c:pt idx="18898">
                  <c:v>13.24492413976634</c:v>
                </c:pt>
                <c:pt idx="18899">
                  <c:v>13.245479485524609</c:v>
                </c:pt>
                <c:pt idx="18900">
                  <c:v>13.246034831282877</c:v>
                </c:pt>
                <c:pt idx="18901">
                  <c:v>13.246590177041146</c:v>
                </c:pt>
                <c:pt idx="18902">
                  <c:v>13.247145522799414</c:v>
                </c:pt>
                <c:pt idx="18903">
                  <c:v>13.247700868557683</c:v>
                </c:pt>
                <c:pt idx="18904">
                  <c:v>13.248256214315951</c:v>
                </c:pt>
                <c:pt idx="18905">
                  <c:v>13.24881156007422</c:v>
                </c:pt>
                <c:pt idx="18906">
                  <c:v>13.249366905832488</c:v>
                </c:pt>
                <c:pt idx="18907">
                  <c:v>13.249922251590757</c:v>
                </c:pt>
                <c:pt idx="18908">
                  <c:v>13.250477597349025</c:v>
                </c:pt>
                <c:pt idx="18909">
                  <c:v>13.251032943107294</c:v>
                </c:pt>
                <c:pt idx="18910">
                  <c:v>13.251588288865563</c:v>
                </c:pt>
                <c:pt idx="18911">
                  <c:v>13.252143634623831</c:v>
                </c:pt>
                <c:pt idx="18912">
                  <c:v>13.2526989803821</c:v>
                </c:pt>
                <c:pt idx="18913">
                  <c:v>13.253254326140368</c:v>
                </c:pt>
                <c:pt idx="18914">
                  <c:v>13.253809671898637</c:v>
                </c:pt>
                <c:pt idx="18915">
                  <c:v>13.254365017656905</c:v>
                </c:pt>
                <c:pt idx="18916">
                  <c:v>13.254920363415174</c:v>
                </c:pt>
                <c:pt idx="18917">
                  <c:v>13.255475709173442</c:v>
                </c:pt>
                <c:pt idx="18918">
                  <c:v>13.256031054931711</c:v>
                </c:pt>
                <c:pt idx="18919">
                  <c:v>13.256586400689979</c:v>
                </c:pt>
                <c:pt idx="18920">
                  <c:v>13.257141746448248</c:v>
                </c:pt>
                <c:pt idx="18921">
                  <c:v>13.257697092206516</c:v>
                </c:pt>
                <c:pt idx="18922">
                  <c:v>13.258252437964785</c:v>
                </c:pt>
                <c:pt idx="18923">
                  <c:v>13.258807783723054</c:v>
                </c:pt>
                <c:pt idx="18924">
                  <c:v>13.259363129481322</c:v>
                </c:pt>
                <c:pt idx="18925">
                  <c:v>13.259918475239591</c:v>
                </c:pt>
                <c:pt idx="18926">
                  <c:v>13.260473820997859</c:v>
                </c:pt>
                <c:pt idx="18927">
                  <c:v>13.261029166756128</c:v>
                </c:pt>
                <c:pt idx="18928">
                  <c:v>13.261584512514396</c:v>
                </c:pt>
                <c:pt idx="18929">
                  <c:v>13.262139858272665</c:v>
                </c:pt>
                <c:pt idx="18930">
                  <c:v>13.262695204030933</c:v>
                </c:pt>
                <c:pt idx="18931">
                  <c:v>13.263250549789202</c:v>
                </c:pt>
                <c:pt idx="18932">
                  <c:v>13.26380589554747</c:v>
                </c:pt>
                <c:pt idx="18933">
                  <c:v>13.264361241305739</c:v>
                </c:pt>
                <c:pt idx="18934">
                  <c:v>13.264916587064008</c:v>
                </c:pt>
                <c:pt idx="18935">
                  <c:v>13.265471932822276</c:v>
                </c:pt>
                <c:pt idx="18936">
                  <c:v>13.266027278580545</c:v>
                </c:pt>
                <c:pt idx="18937">
                  <c:v>13.266582624338813</c:v>
                </c:pt>
                <c:pt idx="18938">
                  <c:v>13.267137970097082</c:v>
                </c:pt>
                <c:pt idx="18939">
                  <c:v>13.26769331585535</c:v>
                </c:pt>
                <c:pt idx="18940">
                  <c:v>13.268248661613619</c:v>
                </c:pt>
                <c:pt idx="18941">
                  <c:v>13.268804007371887</c:v>
                </c:pt>
                <c:pt idx="18942">
                  <c:v>13.269359353130156</c:v>
                </c:pt>
                <c:pt idx="18943">
                  <c:v>13.269914698888424</c:v>
                </c:pt>
                <c:pt idx="18944">
                  <c:v>13.270470044646693</c:v>
                </c:pt>
                <c:pt idx="18945">
                  <c:v>13.271025390404962</c:v>
                </c:pt>
                <c:pt idx="18946">
                  <c:v>13.27158073616323</c:v>
                </c:pt>
                <c:pt idx="18947">
                  <c:v>13.272136081921499</c:v>
                </c:pt>
                <c:pt idx="18948">
                  <c:v>13.272691427679767</c:v>
                </c:pt>
                <c:pt idx="18949">
                  <c:v>13.273246773438036</c:v>
                </c:pt>
                <c:pt idx="18950">
                  <c:v>13.273802119196304</c:v>
                </c:pt>
                <c:pt idx="18951">
                  <c:v>13.274357464954573</c:v>
                </c:pt>
                <c:pt idx="18952">
                  <c:v>13.274912810712841</c:v>
                </c:pt>
                <c:pt idx="18953">
                  <c:v>13.27546815647111</c:v>
                </c:pt>
                <c:pt idx="18954">
                  <c:v>13.276023502229378</c:v>
                </c:pt>
                <c:pt idx="18955">
                  <c:v>13.276578847987647</c:v>
                </c:pt>
                <c:pt idx="18956">
                  <c:v>13.277134193745916</c:v>
                </c:pt>
                <c:pt idx="18957">
                  <c:v>13.277689539504184</c:v>
                </c:pt>
                <c:pt idx="18958">
                  <c:v>13.278244885262453</c:v>
                </c:pt>
                <c:pt idx="18959">
                  <c:v>13.278800231020721</c:v>
                </c:pt>
                <c:pt idx="18960">
                  <c:v>13.27935557677899</c:v>
                </c:pt>
                <c:pt idx="18961">
                  <c:v>13.279910922537258</c:v>
                </c:pt>
                <c:pt idx="18962">
                  <c:v>13.280466268295527</c:v>
                </c:pt>
                <c:pt idx="18963">
                  <c:v>13.281021614053795</c:v>
                </c:pt>
                <c:pt idx="18964">
                  <c:v>13.281576959812064</c:v>
                </c:pt>
                <c:pt idx="18965">
                  <c:v>13.282132305570332</c:v>
                </c:pt>
                <c:pt idx="18966">
                  <c:v>13.282687651328601</c:v>
                </c:pt>
                <c:pt idx="18967">
                  <c:v>13.28324299708687</c:v>
                </c:pt>
                <c:pt idx="18968">
                  <c:v>13.283798342845138</c:v>
                </c:pt>
                <c:pt idx="18969">
                  <c:v>13.284353688603407</c:v>
                </c:pt>
                <c:pt idx="18970">
                  <c:v>13.284909034361675</c:v>
                </c:pt>
                <c:pt idx="18971">
                  <c:v>13.285464380119944</c:v>
                </c:pt>
                <c:pt idx="18972">
                  <c:v>13.286019725878212</c:v>
                </c:pt>
                <c:pt idx="18973">
                  <c:v>13.286575071636481</c:v>
                </c:pt>
                <c:pt idx="18974">
                  <c:v>13.287130417394749</c:v>
                </c:pt>
                <c:pt idx="18975">
                  <c:v>13.287685763153018</c:v>
                </c:pt>
                <c:pt idx="18976">
                  <c:v>13.288241108911286</c:v>
                </c:pt>
                <c:pt idx="18977">
                  <c:v>13.288796454669555</c:v>
                </c:pt>
                <c:pt idx="18978">
                  <c:v>13.289351800427823</c:v>
                </c:pt>
                <c:pt idx="18979">
                  <c:v>13.289907146186092</c:v>
                </c:pt>
                <c:pt idx="18980">
                  <c:v>13.290462491944361</c:v>
                </c:pt>
                <c:pt idx="18981">
                  <c:v>13.291017837702629</c:v>
                </c:pt>
                <c:pt idx="18982">
                  <c:v>13.291573183460898</c:v>
                </c:pt>
                <c:pt idx="18983">
                  <c:v>13.292128529219166</c:v>
                </c:pt>
                <c:pt idx="18984">
                  <c:v>13.292683874977435</c:v>
                </c:pt>
                <c:pt idx="18985">
                  <c:v>13.293239220735703</c:v>
                </c:pt>
                <c:pt idx="18986">
                  <c:v>13.293794566493972</c:v>
                </c:pt>
                <c:pt idx="18987">
                  <c:v>13.29434991225224</c:v>
                </c:pt>
                <c:pt idx="18988">
                  <c:v>13.294905258010509</c:v>
                </c:pt>
                <c:pt idx="18989">
                  <c:v>13.295460603768777</c:v>
                </c:pt>
                <c:pt idx="18990">
                  <c:v>13.296015949527046</c:v>
                </c:pt>
                <c:pt idx="18991">
                  <c:v>13.296571295285315</c:v>
                </c:pt>
                <c:pt idx="18992">
                  <c:v>13.297126641043583</c:v>
                </c:pt>
                <c:pt idx="18993">
                  <c:v>13.297681986801852</c:v>
                </c:pt>
                <c:pt idx="18994">
                  <c:v>13.29823733256012</c:v>
                </c:pt>
                <c:pt idx="18995">
                  <c:v>13.298792678318389</c:v>
                </c:pt>
                <c:pt idx="18996">
                  <c:v>13.299348024076657</c:v>
                </c:pt>
                <c:pt idx="18997">
                  <c:v>13.299903369834926</c:v>
                </c:pt>
                <c:pt idx="18998">
                  <c:v>13.300458715593194</c:v>
                </c:pt>
                <c:pt idx="18999">
                  <c:v>13.301014061351463</c:v>
                </c:pt>
                <c:pt idx="19000">
                  <c:v>13.301569407109731</c:v>
                </c:pt>
                <c:pt idx="19001">
                  <c:v>13.302124752868</c:v>
                </c:pt>
                <c:pt idx="19002">
                  <c:v>13.302680098626269</c:v>
                </c:pt>
                <c:pt idx="19003">
                  <c:v>13.303235444384537</c:v>
                </c:pt>
                <c:pt idx="19004">
                  <c:v>13.303790790142806</c:v>
                </c:pt>
                <c:pt idx="19005">
                  <c:v>13.304346135901074</c:v>
                </c:pt>
                <c:pt idx="19006">
                  <c:v>13.304901481659343</c:v>
                </c:pt>
                <c:pt idx="19007">
                  <c:v>13.305456827417611</c:v>
                </c:pt>
                <c:pt idx="19008">
                  <c:v>13.30601217317588</c:v>
                </c:pt>
                <c:pt idx="19009">
                  <c:v>13.306567518934148</c:v>
                </c:pt>
                <c:pt idx="19010">
                  <c:v>13.307122864692417</c:v>
                </c:pt>
                <c:pt idx="19011">
                  <c:v>13.307678210450685</c:v>
                </c:pt>
                <c:pt idx="19012">
                  <c:v>13.308233556208954</c:v>
                </c:pt>
                <c:pt idx="19013">
                  <c:v>13.308788901967223</c:v>
                </c:pt>
                <c:pt idx="19014">
                  <c:v>13.309344247725491</c:v>
                </c:pt>
                <c:pt idx="19015">
                  <c:v>13.30989959348376</c:v>
                </c:pt>
                <c:pt idx="19016">
                  <c:v>13.310454939242028</c:v>
                </c:pt>
                <c:pt idx="19017">
                  <c:v>13.311010285000297</c:v>
                </c:pt>
                <c:pt idx="19018">
                  <c:v>13.311565630758565</c:v>
                </c:pt>
                <c:pt idx="19019">
                  <c:v>13.312120976516834</c:v>
                </c:pt>
                <c:pt idx="19020">
                  <c:v>13.312676322275102</c:v>
                </c:pt>
                <c:pt idx="19021">
                  <c:v>13.313231668033371</c:v>
                </c:pt>
                <c:pt idx="19022">
                  <c:v>13.313787013791639</c:v>
                </c:pt>
                <c:pt idx="19023">
                  <c:v>13.314342359549908</c:v>
                </c:pt>
                <c:pt idx="19024">
                  <c:v>13.314897705308177</c:v>
                </c:pt>
                <c:pt idx="19025">
                  <c:v>13.315453051066445</c:v>
                </c:pt>
                <c:pt idx="19026">
                  <c:v>13.316008396824714</c:v>
                </c:pt>
                <c:pt idx="19027">
                  <c:v>13.316563742582982</c:v>
                </c:pt>
                <c:pt idx="19028">
                  <c:v>13.317119088341251</c:v>
                </c:pt>
                <c:pt idx="19029">
                  <c:v>13.317674434099519</c:v>
                </c:pt>
                <c:pt idx="19030">
                  <c:v>13.318229779857788</c:v>
                </c:pt>
                <c:pt idx="19031">
                  <c:v>13.318785125616056</c:v>
                </c:pt>
                <c:pt idx="19032">
                  <c:v>13.319340471374325</c:v>
                </c:pt>
                <c:pt idx="19033">
                  <c:v>13.319895817132593</c:v>
                </c:pt>
                <c:pt idx="19034">
                  <c:v>13.320451162890862</c:v>
                </c:pt>
                <c:pt idx="19035">
                  <c:v>13.32100650864913</c:v>
                </c:pt>
                <c:pt idx="19036">
                  <c:v>13.321561854407399</c:v>
                </c:pt>
                <c:pt idx="19037">
                  <c:v>13.322117200165668</c:v>
                </c:pt>
                <c:pt idx="19038">
                  <c:v>13.322672545923936</c:v>
                </c:pt>
                <c:pt idx="19039">
                  <c:v>13.323227891682205</c:v>
                </c:pt>
                <c:pt idx="19040">
                  <c:v>13.323783237440473</c:v>
                </c:pt>
                <c:pt idx="19041">
                  <c:v>13.324338583198742</c:v>
                </c:pt>
                <c:pt idx="19042">
                  <c:v>13.32489392895701</c:v>
                </c:pt>
                <c:pt idx="19043">
                  <c:v>13.325449274715279</c:v>
                </c:pt>
                <c:pt idx="19044">
                  <c:v>13.326004620473547</c:v>
                </c:pt>
                <c:pt idx="19045">
                  <c:v>13.326559966231816</c:v>
                </c:pt>
                <c:pt idx="19046">
                  <c:v>13.327115311990084</c:v>
                </c:pt>
                <c:pt idx="19047">
                  <c:v>13.327670657748353</c:v>
                </c:pt>
                <c:pt idx="19048">
                  <c:v>13.328226003506622</c:v>
                </c:pt>
                <c:pt idx="19049">
                  <c:v>13.32878134926489</c:v>
                </c:pt>
                <c:pt idx="19050">
                  <c:v>13.329336695023159</c:v>
                </c:pt>
                <c:pt idx="19051">
                  <c:v>13.329892040781427</c:v>
                </c:pt>
                <c:pt idx="19052">
                  <c:v>13.330447386539696</c:v>
                </c:pt>
                <c:pt idx="19053">
                  <c:v>13.331002732297964</c:v>
                </c:pt>
                <c:pt idx="19054">
                  <c:v>13.331558078056233</c:v>
                </c:pt>
                <c:pt idx="19055">
                  <c:v>13.332113423814501</c:v>
                </c:pt>
                <c:pt idx="19056">
                  <c:v>13.33266876957277</c:v>
                </c:pt>
                <c:pt idx="19057">
                  <c:v>13.333224115331038</c:v>
                </c:pt>
                <c:pt idx="19058">
                  <c:v>13.333779461089307</c:v>
                </c:pt>
                <c:pt idx="19059">
                  <c:v>13.334334806847576</c:v>
                </c:pt>
                <c:pt idx="19060">
                  <c:v>13.334890152605844</c:v>
                </c:pt>
                <c:pt idx="19061">
                  <c:v>13.335445498364113</c:v>
                </c:pt>
                <c:pt idx="19062">
                  <c:v>13.336000844122381</c:v>
                </c:pt>
                <c:pt idx="19063">
                  <c:v>13.33655618988065</c:v>
                </c:pt>
                <c:pt idx="19064">
                  <c:v>13.337111535638918</c:v>
                </c:pt>
                <c:pt idx="19065">
                  <c:v>13.337666881397187</c:v>
                </c:pt>
                <c:pt idx="19066">
                  <c:v>13.338222227155455</c:v>
                </c:pt>
                <c:pt idx="19067">
                  <c:v>13.338777572913724</c:v>
                </c:pt>
                <c:pt idx="19068">
                  <c:v>13.339332918671992</c:v>
                </c:pt>
                <c:pt idx="19069">
                  <c:v>13.339888264430261</c:v>
                </c:pt>
                <c:pt idx="19070">
                  <c:v>13.34044361018853</c:v>
                </c:pt>
                <c:pt idx="19071">
                  <c:v>13.340998955946798</c:v>
                </c:pt>
                <c:pt idx="19072">
                  <c:v>13.341554301705067</c:v>
                </c:pt>
                <c:pt idx="19073">
                  <c:v>13.342109647463335</c:v>
                </c:pt>
                <c:pt idx="19074">
                  <c:v>13.342664993221604</c:v>
                </c:pt>
                <c:pt idx="19075">
                  <c:v>13.343220338979872</c:v>
                </c:pt>
                <c:pt idx="19076">
                  <c:v>13.343775684738141</c:v>
                </c:pt>
                <c:pt idx="19077">
                  <c:v>13.344331030496409</c:v>
                </c:pt>
                <c:pt idx="19078">
                  <c:v>13.344886376254678</c:v>
                </c:pt>
                <c:pt idx="19079">
                  <c:v>13.345441722012946</c:v>
                </c:pt>
                <c:pt idx="19080">
                  <c:v>13.345997067771215</c:v>
                </c:pt>
                <c:pt idx="19081">
                  <c:v>13.346552413529484</c:v>
                </c:pt>
                <c:pt idx="19082">
                  <c:v>13.347107759287752</c:v>
                </c:pt>
                <c:pt idx="19083">
                  <c:v>13.347663105046021</c:v>
                </c:pt>
                <c:pt idx="19084">
                  <c:v>13.348218450804289</c:v>
                </c:pt>
                <c:pt idx="19085">
                  <c:v>13.348773796562558</c:v>
                </c:pt>
                <c:pt idx="19086">
                  <c:v>13.349329142320826</c:v>
                </c:pt>
                <c:pt idx="19087">
                  <c:v>13.349884488079095</c:v>
                </c:pt>
                <c:pt idx="19088">
                  <c:v>13.350439833837363</c:v>
                </c:pt>
                <c:pt idx="19089">
                  <c:v>13.350995179595632</c:v>
                </c:pt>
                <c:pt idx="19090">
                  <c:v>13.3515505253539</c:v>
                </c:pt>
                <c:pt idx="19091">
                  <c:v>13.352105871112169</c:v>
                </c:pt>
                <c:pt idx="19092">
                  <c:v>13.352661216870437</c:v>
                </c:pt>
                <c:pt idx="19093">
                  <c:v>13.353216562628706</c:v>
                </c:pt>
                <c:pt idx="19094">
                  <c:v>13.353771908386975</c:v>
                </c:pt>
                <c:pt idx="19095">
                  <c:v>13.354327254145243</c:v>
                </c:pt>
                <c:pt idx="19096">
                  <c:v>13.354882599903512</c:v>
                </c:pt>
                <c:pt idx="19097">
                  <c:v>13.35543794566178</c:v>
                </c:pt>
                <c:pt idx="19098">
                  <c:v>13.355993291420049</c:v>
                </c:pt>
                <c:pt idx="19099">
                  <c:v>13.356548637178317</c:v>
                </c:pt>
                <c:pt idx="19100">
                  <c:v>13.357103982936586</c:v>
                </c:pt>
                <c:pt idx="19101">
                  <c:v>13.357659328694854</c:v>
                </c:pt>
                <c:pt idx="19102">
                  <c:v>13.358214674453123</c:v>
                </c:pt>
                <c:pt idx="19103">
                  <c:v>13.358770020211391</c:v>
                </c:pt>
                <c:pt idx="19104">
                  <c:v>13.35932536596966</c:v>
                </c:pt>
                <c:pt idx="19105">
                  <c:v>13.359880711727929</c:v>
                </c:pt>
                <c:pt idx="19106">
                  <c:v>13.360436057486197</c:v>
                </c:pt>
                <c:pt idx="19107">
                  <c:v>13.360991403244466</c:v>
                </c:pt>
                <c:pt idx="19108">
                  <c:v>13.361546749002734</c:v>
                </c:pt>
                <c:pt idx="19109">
                  <c:v>13.362102094761003</c:v>
                </c:pt>
                <c:pt idx="19110">
                  <c:v>13.362657440519271</c:v>
                </c:pt>
                <c:pt idx="19111">
                  <c:v>13.36321278627754</c:v>
                </c:pt>
                <c:pt idx="19112">
                  <c:v>13.363768132035808</c:v>
                </c:pt>
                <c:pt idx="19113">
                  <c:v>13.364323477794077</c:v>
                </c:pt>
                <c:pt idx="19114">
                  <c:v>13.364878823552345</c:v>
                </c:pt>
                <c:pt idx="19115">
                  <c:v>13.365434169310614</c:v>
                </c:pt>
                <c:pt idx="19116">
                  <c:v>13.365989515068883</c:v>
                </c:pt>
                <c:pt idx="19117">
                  <c:v>13.366544860827151</c:v>
                </c:pt>
                <c:pt idx="19118">
                  <c:v>13.36710020658542</c:v>
                </c:pt>
                <c:pt idx="19119">
                  <c:v>13.367655552343688</c:v>
                </c:pt>
                <c:pt idx="19120">
                  <c:v>13.368210898101957</c:v>
                </c:pt>
                <c:pt idx="19121">
                  <c:v>13.368766243860225</c:v>
                </c:pt>
                <c:pt idx="19122">
                  <c:v>13.369321589618494</c:v>
                </c:pt>
                <c:pt idx="19123">
                  <c:v>13.369876935376762</c:v>
                </c:pt>
                <c:pt idx="19124">
                  <c:v>13.370432281135031</c:v>
                </c:pt>
                <c:pt idx="19125">
                  <c:v>13.370987626893299</c:v>
                </c:pt>
                <c:pt idx="19126">
                  <c:v>13.371542972651568</c:v>
                </c:pt>
                <c:pt idx="19127">
                  <c:v>13.372098318409837</c:v>
                </c:pt>
                <c:pt idx="19128">
                  <c:v>13.372653664168105</c:v>
                </c:pt>
                <c:pt idx="19129">
                  <c:v>13.373209009926374</c:v>
                </c:pt>
                <c:pt idx="19130">
                  <c:v>13.373764355684642</c:v>
                </c:pt>
                <c:pt idx="19131">
                  <c:v>13.374319701442911</c:v>
                </c:pt>
                <c:pt idx="19132">
                  <c:v>13.374875047201179</c:v>
                </c:pt>
                <c:pt idx="19133">
                  <c:v>13.375430392959448</c:v>
                </c:pt>
                <c:pt idx="19134">
                  <c:v>13.375985738717716</c:v>
                </c:pt>
                <c:pt idx="19135">
                  <c:v>13.376541084475985</c:v>
                </c:pt>
                <c:pt idx="19136">
                  <c:v>13.377096430234253</c:v>
                </c:pt>
                <c:pt idx="19137">
                  <c:v>13.377651775992522</c:v>
                </c:pt>
                <c:pt idx="19138">
                  <c:v>13.378207121750791</c:v>
                </c:pt>
                <c:pt idx="19139">
                  <c:v>13.378762467509059</c:v>
                </c:pt>
                <c:pt idx="19140">
                  <c:v>13.379317813267328</c:v>
                </c:pt>
                <c:pt idx="19141">
                  <c:v>13.379873159025596</c:v>
                </c:pt>
                <c:pt idx="19142">
                  <c:v>13.380428504783865</c:v>
                </c:pt>
                <c:pt idx="19143">
                  <c:v>13.380983850542133</c:v>
                </c:pt>
                <c:pt idx="19144">
                  <c:v>13.381539196300402</c:v>
                </c:pt>
                <c:pt idx="19145">
                  <c:v>13.38209454205867</c:v>
                </c:pt>
                <c:pt idx="19146">
                  <c:v>13.382649887816939</c:v>
                </c:pt>
                <c:pt idx="19147">
                  <c:v>13.383205233575207</c:v>
                </c:pt>
                <c:pt idx="19148">
                  <c:v>13.383760579333476</c:v>
                </c:pt>
                <c:pt idx="19149">
                  <c:v>13.384315925091745</c:v>
                </c:pt>
                <c:pt idx="19150">
                  <c:v>13.384871270850013</c:v>
                </c:pt>
                <c:pt idx="19151">
                  <c:v>13.385426616608282</c:v>
                </c:pt>
                <c:pt idx="19152">
                  <c:v>13.38598196236655</c:v>
                </c:pt>
                <c:pt idx="19153">
                  <c:v>13.386537308124819</c:v>
                </c:pt>
                <c:pt idx="19154">
                  <c:v>13.387092653883087</c:v>
                </c:pt>
                <c:pt idx="19155">
                  <c:v>13.387647999641356</c:v>
                </c:pt>
                <c:pt idx="19156">
                  <c:v>13.388203345399624</c:v>
                </c:pt>
                <c:pt idx="19157">
                  <c:v>13.388758691157893</c:v>
                </c:pt>
                <c:pt idx="19158">
                  <c:v>13.389314036916161</c:v>
                </c:pt>
                <c:pt idx="19159">
                  <c:v>13.38986938267443</c:v>
                </c:pt>
                <c:pt idx="19160">
                  <c:v>13.390424728432698</c:v>
                </c:pt>
                <c:pt idx="19161">
                  <c:v>13.390980074190967</c:v>
                </c:pt>
                <c:pt idx="19162">
                  <c:v>13.391535419949236</c:v>
                </c:pt>
                <c:pt idx="19163">
                  <c:v>13.392090765707504</c:v>
                </c:pt>
                <c:pt idx="19164">
                  <c:v>13.392646111465773</c:v>
                </c:pt>
                <c:pt idx="19165">
                  <c:v>13.393201457224041</c:v>
                </c:pt>
                <c:pt idx="19166">
                  <c:v>13.39375680298231</c:v>
                </c:pt>
                <c:pt idx="19167">
                  <c:v>13.394312148740578</c:v>
                </c:pt>
                <c:pt idx="19168">
                  <c:v>13.394867494498847</c:v>
                </c:pt>
                <c:pt idx="19169">
                  <c:v>13.395422840257115</c:v>
                </c:pt>
                <c:pt idx="19170">
                  <c:v>13.395978186015384</c:v>
                </c:pt>
                <c:pt idx="19171">
                  <c:v>13.396533531773652</c:v>
                </c:pt>
                <c:pt idx="19172">
                  <c:v>13.397088877531921</c:v>
                </c:pt>
                <c:pt idx="19173">
                  <c:v>13.39764422329019</c:v>
                </c:pt>
                <c:pt idx="19174">
                  <c:v>13.398199569048458</c:v>
                </c:pt>
                <c:pt idx="19175">
                  <c:v>13.398754914806727</c:v>
                </c:pt>
                <c:pt idx="19176">
                  <c:v>13.399310260564995</c:v>
                </c:pt>
                <c:pt idx="19177">
                  <c:v>13.399865606323264</c:v>
                </c:pt>
                <c:pt idx="19178">
                  <c:v>13.400420952081532</c:v>
                </c:pt>
                <c:pt idx="19179">
                  <c:v>13.400976297839801</c:v>
                </c:pt>
                <c:pt idx="19180">
                  <c:v>13.401531643598069</c:v>
                </c:pt>
                <c:pt idx="19181">
                  <c:v>13.402086989356338</c:v>
                </c:pt>
                <c:pt idx="19182">
                  <c:v>13.402642335114606</c:v>
                </c:pt>
                <c:pt idx="19183">
                  <c:v>13.403197680872875</c:v>
                </c:pt>
                <c:pt idx="19184">
                  <c:v>13.403753026631144</c:v>
                </c:pt>
                <c:pt idx="19185">
                  <c:v>13.404308372389412</c:v>
                </c:pt>
                <c:pt idx="19186">
                  <c:v>13.404863718147681</c:v>
                </c:pt>
                <c:pt idx="19187">
                  <c:v>13.405419063905949</c:v>
                </c:pt>
                <c:pt idx="19188">
                  <c:v>13.405974409664218</c:v>
                </c:pt>
                <c:pt idx="19189">
                  <c:v>13.406529755422486</c:v>
                </c:pt>
                <c:pt idx="19190">
                  <c:v>13.407085101180755</c:v>
                </c:pt>
                <c:pt idx="19191">
                  <c:v>13.407640446939023</c:v>
                </c:pt>
                <c:pt idx="19192">
                  <c:v>13.408195792697292</c:v>
                </c:pt>
                <c:pt idx="19193">
                  <c:v>13.40875113845556</c:v>
                </c:pt>
                <c:pt idx="19194">
                  <c:v>13.409306484213829</c:v>
                </c:pt>
                <c:pt idx="19195">
                  <c:v>13.409861829972098</c:v>
                </c:pt>
                <c:pt idx="19196">
                  <c:v>13.410417175730366</c:v>
                </c:pt>
                <c:pt idx="19197">
                  <c:v>13.410972521488635</c:v>
                </c:pt>
                <c:pt idx="19198">
                  <c:v>13.411527867246903</c:v>
                </c:pt>
                <c:pt idx="19199">
                  <c:v>13.412083213005172</c:v>
                </c:pt>
                <c:pt idx="19200">
                  <c:v>13.41263855876344</c:v>
                </c:pt>
                <c:pt idx="19201">
                  <c:v>13.413193904521709</c:v>
                </c:pt>
                <c:pt idx="19202">
                  <c:v>13.413749250279977</c:v>
                </c:pt>
                <c:pt idx="19203">
                  <c:v>13.414304596038246</c:v>
                </c:pt>
                <c:pt idx="19204">
                  <c:v>13.414859941796514</c:v>
                </c:pt>
                <c:pt idx="19205">
                  <c:v>13.415415287554783</c:v>
                </c:pt>
                <c:pt idx="19206">
                  <c:v>13.415970633313052</c:v>
                </c:pt>
                <c:pt idx="19207">
                  <c:v>13.41652597907132</c:v>
                </c:pt>
                <c:pt idx="19208">
                  <c:v>13.417081324829589</c:v>
                </c:pt>
                <c:pt idx="19209">
                  <c:v>13.417636670587857</c:v>
                </c:pt>
                <c:pt idx="19210">
                  <c:v>13.418192016346126</c:v>
                </c:pt>
                <c:pt idx="19211">
                  <c:v>13.418747362104394</c:v>
                </c:pt>
                <c:pt idx="19212">
                  <c:v>13.419302707862663</c:v>
                </c:pt>
                <c:pt idx="19213">
                  <c:v>13.419858053620931</c:v>
                </c:pt>
                <c:pt idx="19214">
                  <c:v>13.4204133993792</c:v>
                </c:pt>
                <c:pt idx="19215">
                  <c:v>13.420968745137468</c:v>
                </c:pt>
                <c:pt idx="19216">
                  <c:v>13.421524090895737</c:v>
                </c:pt>
                <c:pt idx="19217">
                  <c:v>13.422079436654005</c:v>
                </c:pt>
                <c:pt idx="19218">
                  <c:v>13.422634782412274</c:v>
                </c:pt>
                <c:pt idx="19219">
                  <c:v>13.423190128170543</c:v>
                </c:pt>
                <c:pt idx="19220">
                  <c:v>13.423745473928811</c:v>
                </c:pt>
                <c:pt idx="19221">
                  <c:v>13.42430081968708</c:v>
                </c:pt>
                <c:pt idx="19222">
                  <c:v>13.424856165445348</c:v>
                </c:pt>
                <c:pt idx="19223">
                  <c:v>13.425411511203617</c:v>
                </c:pt>
                <c:pt idx="19224">
                  <c:v>13.425966856961885</c:v>
                </c:pt>
                <c:pt idx="19225">
                  <c:v>13.426522202720154</c:v>
                </c:pt>
                <c:pt idx="19226">
                  <c:v>13.427077548478422</c:v>
                </c:pt>
                <c:pt idx="19227">
                  <c:v>13.427632894236691</c:v>
                </c:pt>
                <c:pt idx="19228">
                  <c:v>13.428188239994959</c:v>
                </c:pt>
                <c:pt idx="19229">
                  <c:v>13.428743585753228</c:v>
                </c:pt>
                <c:pt idx="19230">
                  <c:v>13.429298931511497</c:v>
                </c:pt>
                <c:pt idx="19231">
                  <c:v>13.429854277269765</c:v>
                </c:pt>
                <c:pt idx="19232">
                  <c:v>13.430409623028034</c:v>
                </c:pt>
                <c:pt idx="19233">
                  <c:v>13.430964968786302</c:v>
                </c:pt>
                <c:pt idx="19234">
                  <c:v>13.431520314544571</c:v>
                </c:pt>
                <c:pt idx="19235">
                  <c:v>13.432075660302839</c:v>
                </c:pt>
                <c:pt idx="19236">
                  <c:v>13.432631006061108</c:v>
                </c:pt>
                <c:pt idx="19237">
                  <c:v>13.433186351819376</c:v>
                </c:pt>
                <c:pt idx="19238">
                  <c:v>13.433741697577645</c:v>
                </c:pt>
                <c:pt idx="19239">
                  <c:v>13.434297043335913</c:v>
                </c:pt>
                <c:pt idx="19240">
                  <c:v>13.434852389094182</c:v>
                </c:pt>
                <c:pt idx="19241">
                  <c:v>13.435407734852451</c:v>
                </c:pt>
                <c:pt idx="19242">
                  <c:v>13.435963080610719</c:v>
                </c:pt>
                <c:pt idx="19243">
                  <c:v>13.436518426368988</c:v>
                </c:pt>
                <c:pt idx="19244">
                  <c:v>13.437073772127256</c:v>
                </c:pt>
                <c:pt idx="19245">
                  <c:v>13.437629117885525</c:v>
                </c:pt>
                <c:pt idx="19246">
                  <c:v>13.438184463643793</c:v>
                </c:pt>
                <c:pt idx="19247">
                  <c:v>13.438739809402062</c:v>
                </c:pt>
                <c:pt idx="19248">
                  <c:v>13.43929515516033</c:v>
                </c:pt>
                <c:pt idx="19249">
                  <c:v>13.439850500918599</c:v>
                </c:pt>
                <c:pt idx="19250">
                  <c:v>13.440405846676867</c:v>
                </c:pt>
                <c:pt idx="19251">
                  <c:v>13.440961192435136</c:v>
                </c:pt>
                <c:pt idx="19252">
                  <c:v>13.441516538193405</c:v>
                </c:pt>
                <c:pt idx="19253">
                  <c:v>13.442071883951673</c:v>
                </c:pt>
                <c:pt idx="19254">
                  <c:v>13.442627229709942</c:v>
                </c:pt>
                <c:pt idx="19255">
                  <c:v>13.44318257546821</c:v>
                </c:pt>
                <c:pt idx="19256">
                  <c:v>13.443737921226479</c:v>
                </c:pt>
                <c:pt idx="19257">
                  <c:v>13.444293266984747</c:v>
                </c:pt>
                <c:pt idx="19258">
                  <c:v>13.444848612743016</c:v>
                </c:pt>
                <c:pt idx="19259">
                  <c:v>13.445403958501284</c:v>
                </c:pt>
                <c:pt idx="19260">
                  <c:v>13.445959304259553</c:v>
                </c:pt>
                <c:pt idx="19261">
                  <c:v>13.446514650017821</c:v>
                </c:pt>
                <c:pt idx="19262">
                  <c:v>13.44706999577609</c:v>
                </c:pt>
                <c:pt idx="19263">
                  <c:v>13.447625341534359</c:v>
                </c:pt>
                <c:pt idx="19264">
                  <c:v>13.448180687292627</c:v>
                </c:pt>
                <c:pt idx="19265">
                  <c:v>13.448736033050896</c:v>
                </c:pt>
                <c:pt idx="19266">
                  <c:v>13.449291378809164</c:v>
                </c:pt>
                <c:pt idx="19267">
                  <c:v>13.449846724567433</c:v>
                </c:pt>
                <c:pt idx="19268">
                  <c:v>13.450402070325701</c:v>
                </c:pt>
                <c:pt idx="19269">
                  <c:v>13.45095741608397</c:v>
                </c:pt>
                <c:pt idx="19270">
                  <c:v>13.451512761842238</c:v>
                </c:pt>
                <c:pt idx="19271">
                  <c:v>13.452068107600507</c:v>
                </c:pt>
                <c:pt idx="19272">
                  <c:v>13.452623453358775</c:v>
                </c:pt>
                <c:pt idx="19273">
                  <c:v>13.453178799117044</c:v>
                </c:pt>
                <c:pt idx="19274">
                  <c:v>13.453734144875312</c:v>
                </c:pt>
                <c:pt idx="19275">
                  <c:v>13.454289490633581</c:v>
                </c:pt>
                <c:pt idx="19276">
                  <c:v>13.45484483639185</c:v>
                </c:pt>
                <c:pt idx="19277">
                  <c:v>13.455400182150118</c:v>
                </c:pt>
                <c:pt idx="19278">
                  <c:v>13.455955527908387</c:v>
                </c:pt>
                <c:pt idx="19279">
                  <c:v>13.456510873666655</c:v>
                </c:pt>
                <c:pt idx="19280">
                  <c:v>13.457066219424924</c:v>
                </c:pt>
                <c:pt idx="19281">
                  <c:v>13.457621565183192</c:v>
                </c:pt>
                <c:pt idx="19282">
                  <c:v>13.458176910941461</c:v>
                </c:pt>
                <c:pt idx="19283">
                  <c:v>13.458732256699729</c:v>
                </c:pt>
                <c:pt idx="19284">
                  <c:v>13.459287602457998</c:v>
                </c:pt>
                <c:pt idx="19285">
                  <c:v>13.459842948216266</c:v>
                </c:pt>
                <c:pt idx="19286">
                  <c:v>13.460398293974535</c:v>
                </c:pt>
                <c:pt idx="19287">
                  <c:v>13.460953639732804</c:v>
                </c:pt>
                <c:pt idx="19288">
                  <c:v>13.461508985491072</c:v>
                </c:pt>
                <c:pt idx="19289">
                  <c:v>13.462064331249341</c:v>
                </c:pt>
                <c:pt idx="19290">
                  <c:v>13.462619677007609</c:v>
                </c:pt>
                <c:pt idx="19291">
                  <c:v>13.463175022765878</c:v>
                </c:pt>
                <c:pt idx="19292">
                  <c:v>13.463730368524146</c:v>
                </c:pt>
                <c:pt idx="19293">
                  <c:v>13.464285714282415</c:v>
                </c:pt>
                <c:pt idx="19294">
                  <c:v>13.464841060040683</c:v>
                </c:pt>
                <c:pt idx="19295">
                  <c:v>13.465396405798952</c:v>
                </c:pt>
                <c:pt idx="19296">
                  <c:v>13.46595175155722</c:v>
                </c:pt>
                <c:pt idx="19297">
                  <c:v>13.466507097315489</c:v>
                </c:pt>
                <c:pt idx="19298">
                  <c:v>13.467062443073758</c:v>
                </c:pt>
                <c:pt idx="19299">
                  <c:v>13.467617788832026</c:v>
                </c:pt>
                <c:pt idx="19300">
                  <c:v>13.468173134590295</c:v>
                </c:pt>
                <c:pt idx="19301">
                  <c:v>13.468728480348563</c:v>
                </c:pt>
                <c:pt idx="19302">
                  <c:v>13.469283826106832</c:v>
                </c:pt>
                <c:pt idx="19303">
                  <c:v>13.4698391718651</c:v>
                </c:pt>
                <c:pt idx="19304">
                  <c:v>13.470394517623369</c:v>
                </c:pt>
                <c:pt idx="19305">
                  <c:v>13.470949863381637</c:v>
                </c:pt>
                <c:pt idx="19306">
                  <c:v>13.471505209139906</c:v>
                </c:pt>
                <c:pt idx="19307">
                  <c:v>13.472060554898174</c:v>
                </c:pt>
                <c:pt idx="19308">
                  <c:v>13.472615900656443</c:v>
                </c:pt>
                <c:pt idx="19309">
                  <c:v>13.473171246414712</c:v>
                </c:pt>
                <c:pt idx="19310">
                  <c:v>13.47372659217298</c:v>
                </c:pt>
                <c:pt idx="19311">
                  <c:v>13.474281937931249</c:v>
                </c:pt>
                <c:pt idx="19312">
                  <c:v>13.474837283689517</c:v>
                </c:pt>
                <c:pt idx="19313">
                  <c:v>13.475392629447786</c:v>
                </c:pt>
                <c:pt idx="19314">
                  <c:v>13.475947975206054</c:v>
                </c:pt>
                <c:pt idx="19315">
                  <c:v>13.476503320964323</c:v>
                </c:pt>
                <c:pt idx="19316">
                  <c:v>13.477058666722591</c:v>
                </c:pt>
                <c:pt idx="19317">
                  <c:v>13.47761401248086</c:v>
                </c:pt>
                <c:pt idx="19318">
                  <c:v>13.478169358239128</c:v>
                </c:pt>
                <c:pt idx="19319">
                  <c:v>13.478724703997397</c:v>
                </c:pt>
                <c:pt idx="19320">
                  <c:v>13.479280049755666</c:v>
                </c:pt>
                <c:pt idx="19321">
                  <c:v>13.479835395513934</c:v>
                </c:pt>
                <c:pt idx="19322">
                  <c:v>13.480390741272203</c:v>
                </c:pt>
                <c:pt idx="19323">
                  <c:v>13.480946087030471</c:v>
                </c:pt>
                <c:pt idx="19324">
                  <c:v>13.48150143278874</c:v>
                </c:pt>
                <c:pt idx="19325">
                  <c:v>13.482056778547008</c:v>
                </c:pt>
                <c:pt idx="19326">
                  <c:v>13.482612124305277</c:v>
                </c:pt>
                <c:pt idx="19327">
                  <c:v>13.483167470063545</c:v>
                </c:pt>
                <c:pt idx="19328">
                  <c:v>13.483722815821814</c:v>
                </c:pt>
                <c:pt idx="19329">
                  <c:v>13.484278161580082</c:v>
                </c:pt>
                <c:pt idx="19330">
                  <c:v>13.484833507338351</c:v>
                </c:pt>
                <c:pt idx="19331">
                  <c:v>13.485388853096619</c:v>
                </c:pt>
                <c:pt idx="19332">
                  <c:v>13.485944198854888</c:v>
                </c:pt>
                <c:pt idx="19333">
                  <c:v>13.486499544613157</c:v>
                </c:pt>
                <c:pt idx="19334">
                  <c:v>13.487054890371425</c:v>
                </c:pt>
                <c:pt idx="19335">
                  <c:v>13.487610236129694</c:v>
                </c:pt>
                <c:pt idx="19336">
                  <c:v>13.488165581887962</c:v>
                </c:pt>
                <c:pt idx="19337">
                  <c:v>13.488720927646231</c:v>
                </c:pt>
                <c:pt idx="19338">
                  <c:v>13.489276273404499</c:v>
                </c:pt>
                <c:pt idx="19339">
                  <c:v>13.489831619162768</c:v>
                </c:pt>
                <c:pt idx="19340">
                  <c:v>13.490386964921036</c:v>
                </c:pt>
                <c:pt idx="19341">
                  <c:v>13.490942310679305</c:v>
                </c:pt>
                <c:pt idx="19342">
                  <c:v>13.491497656437573</c:v>
                </c:pt>
                <c:pt idx="19343">
                  <c:v>13.492053002195842</c:v>
                </c:pt>
                <c:pt idx="19344">
                  <c:v>13.492608347954111</c:v>
                </c:pt>
                <c:pt idx="19345">
                  <c:v>13.493163693712379</c:v>
                </c:pt>
                <c:pt idx="19346">
                  <c:v>13.493719039470648</c:v>
                </c:pt>
                <c:pt idx="19347">
                  <c:v>13.494274385228916</c:v>
                </c:pt>
                <c:pt idx="19348">
                  <c:v>13.494829730987185</c:v>
                </c:pt>
                <c:pt idx="19349">
                  <c:v>13.495385076745453</c:v>
                </c:pt>
                <c:pt idx="19350">
                  <c:v>13.495940422503722</c:v>
                </c:pt>
                <c:pt idx="19351">
                  <c:v>13.49649576826199</c:v>
                </c:pt>
                <c:pt idx="19352">
                  <c:v>13.497051114020259</c:v>
                </c:pt>
                <c:pt idx="19353">
                  <c:v>13.497606459778527</c:v>
                </c:pt>
                <c:pt idx="19354">
                  <c:v>13.498161805536796</c:v>
                </c:pt>
                <c:pt idx="19355">
                  <c:v>13.498717151295065</c:v>
                </c:pt>
                <c:pt idx="19356">
                  <c:v>13.499272497053333</c:v>
                </c:pt>
                <c:pt idx="19357">
                  <c:v>13.499827842811602</c:v>
                </c:pt>
                <c:pt idx="19358">
                  <c:v>13.50038318856987</c:v>
                </c:pt>
                <c:pt idx="19359">
                  <c:v>13.500938534328139</c:v>
                </c:pt>
                <c:pt idx="19360">
                  <c:v>13.501493880086407</c:v>
                </c:pt>
                <c:pt idx="19361">
                  <c:v>13.502049225844676</c:v>
                </c:pt>
                <c:pt idx="19362">
                  <c:v>13.502604571602944</c:v>
                </c:pt>
                <c:pt idx="19363">
                  <c:v>13.503159917361213</c:v>
                </c:pt>
                <c:pt idx="19364">
                  <c:v>13.503715263119481</c:v>
                </c:pt>
                <c:pt idx="19365">
                  <c:v>13.50427060887775</c:v>
                </c:pt>
                <c:pt idx="19366">
                  <c:v>13.504825954636019</c:v>
                </c:pt>
                <c:pt idx="19367">
                  <c:v>13.505381300394287</c:v>
                </c:pt>
                <c:pt idx="19368">
                  <c:v>13.505936646152556</c:v>
                </c:pt>
                <c:pt idx="19369">
                  <c:v>13.506491991910824</c:v>
                </c:pt>
                <c:pt idx="19370">
                  <c:v>13.507047337669093</c:v>
                </c:pt>
                <c:pt idx="19371">
                  <c:v>13.507602683427361</c:v>
                </c:pt>
                <c:pt idx="19372">
                  <c:v>13.50815802918563</c:v>
                </c:pt>
                <c:pt idx="19373">
                  <c:v>13.508713374943898</c:v>
                </c:pt>
                <c:pt idx="19374">
                  <c:v>13.509268720702167</c:v>
                </c:pt>
                <c:pt idx="19375">
                  <c:v>13.509824066460435</c:v>
                </c:pt>
                <c:pt idx="19376">
                  <c:v>13.510379412218704</c:v>
                </c:pt>
                <c:pt idx="19377">
                  <c:v>13.510934757976973</c:v>
                </c:pt>
                <c:pt idx="19378">
                  <c:v>13.511490103735241</c:v>
                </c:pt>
                <c:pt idx="19379">
                  <c:v>13.51204544949351</c:v>
                </c:pt>
                <c:pt idx="19380">
                  <c:v>13.512600795251778</c:v>
                </c:pt>
                <c:pt idx="19381">
                  <c:v>13.513156141010047</c:v>
                </c:pt>
                <c:pt idx="19382">
                  <c:v>13.513711486768315</c:v>
                </c:pt>
                <c:pt idx="19383">
                  <c:v>13.514266832526584</c:v>
                </c:pt>
                <c:pt idx="19384">
                  <c:v>13.514822178284852</c:v>
                </c:pt>
                <c:pt idx="19385">
                  <c:v>13.515377524043121</c:v>
                </c:pt>
                <c:pt idx="19386">
                  <c:v>13.515932869801389</c:v>
                </c:pt>
                <c:pt idx="19387">
                  <c:v>13.516488215559658</c:v>
                </c:pt>
                <c:pt idx="19388">
                  <c:v>13.517043561317927</c:v>
                </c:pt>
                <c:pt idx="19389">
                  <c:v>13.517598907076195</c:v>
                </c:pt>
                <c:pt idx="19390">
                  <c:v>13.518154252834464</c:v>
                </c:pt>
                <c:pt idx="19391">
                  <c:v>13.518709598592732</c:v>
                </c:pt>
                <c:pt idx="19392">
                  <c:v>13.519264944351001</c:v>
                </c:pt>
                <c:pt idx="19393">
                  <c:v>13.519820290109269</c:v>
                </c:pt>
                <c:pt idx="19394">
                  <c:v>13.520375635867538</c:v>
                </c:pt>
                <c:pt idx="19395">
                  <c:v>13.520930981625806</c:v>
                </c:pt>
                <c:pt idx="19396">
                  <c:v>13.521486327384075</c:v>
                </c:pt>
                <c:pt idx="19397">
                  <c:v>13.522041673142343</c:v>
                </c:pt>
                <c:pt idx="19398">
                  <c:v>13.522597018900612</c:v>
                </c:pt>
                <c:pt idx="19399">
                  <c:v>13.52315236465888</c:v>
                </c:pt>
                <c:pt idx="19400">
                  <c:v>13.523707710417149</c:v>
                </c:pt>
                <c:pt idx="19401">
                  <c:v>13.524263056175418</c:v>
                </c:pt>
                <c:pt idx="19402">
                  <c:v>13.524818401933686</c:v>
                </c:pt>
                <c:pt idx="19403">
                  <c:v>13.525373747691955</c:v>
                </c:pt>
                <c:pt idx="19404">
                  <c:v>13.525929093450223</c:v>
                </c:pt>
                <c:pt idx="19405">
                  <c:v>13.526484439208492</c:v>
                </c:pt>
                <c:pt idx="19406">
                  <c:v>13.52703978496676</c:v>
                </c:pt>
                <c:pt idx="19407">
                  <c:v>13.527595130725029</c:v>
                </c:pt>
                <c:pt idx="19408">
                  <c:v>13.528150476483297</c:v>
                </c:pt>
                <c:pt idx="19409">
                  <c:v>13.528705822241566</c:v>
                </c:pt>
                <c:pt idx="19410">
                  <c:v>13.529261167999834</c:v>
                </c:pt>
                <c:pt idx="19411">
                  <c:v>13.529816513758103</c:v>
                </c:pt>
                <c:pt idx="19412">
                  <c:v>13.530371859516372</c:v>
                </c:pt>
                <c:pt idx="19413">
                  <c:v>13.53092720527464</c:v>
                </c:pt>
                <c:pt idx="19414">
                  <c:v>13.531482551032909</c:v>
                </c:pt>
                <c:pt idx="19415">
                  <c:v>13.532037896791177</c:v>
                </c:pt>
                <c:pt idx="19416">
                  <c:v>13.532593242549446</c:v>
                </c:pt>
                <c:pt idx="19417">
                  <c:v>13.533148588307714</c:v>
                </c:pt>
                <c:pt idx="19418">
                  <c:v>13.533703934065983</c:v>
                </c:pt>
                <c:pt idx="19419">
                  <c:v>13.534259279824251</c:v>
                </c:pt>
                <c:pt idx="19420">
                  <c:v>13.53481462558252</c:v>
                </c:pt>
                <c:pt idx="19421">
                  <c:v>13.535369971340788</c:v>
                </c:pt>
                <c:pt idx="19422">
                  <c:v>13.535925317099057</c:v>
                </c:pt>
                <c:pt idx="19423">
                  <c:v>13.536480662857326</c:v>
                </c:pt>
                <c:pt idx="19424">
                  <c:v>13.537036008615594</c:v>
                </c:pt>
                <c:pt idx="19425">
                  <c:v>13.537591354373863</c:v>
                </c:pt>
                <c:pt idx="19426">
                  <c:v>13.538146700132131</c:v>
                </c:pt>
                <c:pt idx="19427">
                  <c:v>13.5387020458904</c:v>
                </c:pt>
                <c:pt idx="19428">
                  <c:v>13.539257391648668</c:v>
                </c:pt>
                <c:pt idx="19429">
                  <c:v>13.539812737406937</c:v>
                </c:pt>
                <c:pt idx="19430">
                  <c:v>13.540368083165205</c:v>
                </c:pt>
                <c:pt idx="19431">
                  <c:v>13.540923428923474</c:v>
                </c:pt>
                <c:pt idx="19432">
                  <c:v>13.541478774681742</c:v>
                </c:pt>
                <c:pt idx="19433">
                  <c:v>13.542034120440011</c:v>
                </c:pt>
                <c:pt idx="19434">
                  <c:v>13.54258946619828</c:v>
                </c:pt>
                <c:pt idx="19435">
                  <c:v>13.543144811956548</c:v>
                </c:pt>
                <c:pt idx="19436">
                  <c:v>13.543700157714817</c:v>
                </c:pt>
                <c:pt idx="19437">
                  <c:v>13.544255503473085</c:v>
                </c:pt>
                <c:pt idx="19438">
                  <c:v>13.544810849231354</c:v>
                </c:pt>
                <c:pt idx="19439">
                  <c:v>13.545366194989622</c:v>
                </c:pt>
                <c:pt idx="19440">
                  <c:v>13.545921540747891</c:v>
                </c:pt>
                <c:pt idx="19441">
                  <c:v>13.546476886506159</c:v>
                </c:pt>
                <c:pt idx="19442">
                  <c:v>13.547032232264428</c:v>
                </c:pt>
                <c:pt idx="19443">
                  <c:v>13.547587578022696</c:v>
                </c:pt>
                <c:pt idx="19444">
                  <c:v>13.548142923780965</c:v>
                </c:pt>
                <c:pt idx="19445">
                  <c:v>13.548698269539234</c:v>
                </c:pt>
                <c:pt idx="19446">
                  <c:v>13.549253615297502</c:v>
                </c:pt>
                <c:pt idx="19447">
                  <c:v>13.549808961055771</c:v>
                </c:pt>
                <c:pt idx="19448">
                  <c:v>13.550364306814039</c:v>
                </c:pt>
                <c:pt idx="19449">
                  <c:v>13.550919652572308</c:v>
                </c:pt>
                <c:pt idx="19450">
                  <c:v>13.551474998330576</c:v>
                </c:pt>
                <c:pt idx="19451">
                  <c:v>13.552030344088845</c:v>
                </c:pt>
                <c:pt idx="19452">
                  <c:v>13.552585689847113</c:v>
                </c:pt>
                <c:pt idx="19453">
                  <c:v>13.553141035605382</c:v>
                </c:pt>
                <c:pt idx="19454">
                  <c:v>13.55369638136365</c:v>
                </c:pt>
                <c:pt idx="19455">
                  <c:v>13.554251727121919</c:v>
                </c:pt>
                <c:pt idx="19456">
                  <c:v>13.554807072880187</c:v>
                </c:pt>
                <c:pt idx="19457">
                  <c:v>13.555362418638456</c:v>
                </c:pt>
                <c:pt idx="19458">
                  <c:v>13.555917764396725</c:v>
                </c:pt>
                <c:pt idx="19459">
                  <c:v>13.556473110154993</c:v>
                </c:pt>
                <c:pt idx="19460">
                  <c:v>13.557028455913262</c:v>
                </c:pt>
                <c:pt idx="19461">
                  <c:v>13.55758380167153</c:v>
                </c:pt>
                <c:pt idx="19462">
                  <c:v>13.558139147429799</c:v>
                </c:pt>
                <c:pt idx="19463">
                  <c:v>13.558694493188067</c:v>
                </c:pt>
                <c:pt idx="19464">
                  <c:v>13.559249838946336</c:v>
                </c:pt>
                <c:pt idx="19465">
                  <c:v>13.559805184704604</c:v>
                </c:pt>
                <c:pt idx="19466">
                  <c:v>13.560360530462873</c:v>
                </c:pt>
                <c:pt idx="19467">
                  <c:v>13.560915876221141</c:v>
                </c:pt>
                <c:pt idx="19468">
                  <c:v>13.56147122197941</c:v>
                </c:pt>
                <c:pt idx="19469">
                  <c:v>13.562026567737679</c:v>
                </c:pt>
                <c:pt idx="19470">
                  <c:v>13.562581913495947</c:v>
                </c:pt>
                <c:pt idx="19471">
                  <c:v>13.563137259254216</c:v>
                </c:pt>
                <c:pt idx="19472">
                  <c:v>13.563692605012484</c:v>
                </c:pt>
                <c:pt idx="19473">
                  <c:v>13.564247950770753</c:v>
                </c:pt>
                <c:pt idx="19474">
                  <c:v>13.564803296529021</c:v>
                </c:pt>
                <c:pt idx="19475">
                  <c:v>13.56535864228729</c:v>
                </c:pt>
                <c:pt idx="19476">
                  <c:v>13.565913988045558</c:v>
                </c:pt>
                <c:pt idx="19477">
                  <c:v>13.566469333803827</c:v>
                </c:pt>
                <c:pt idx="19478">
                  <c:v>13.567024679562095</c:v>
                </c:pt>
                <c:pt idx="19479">
                  <c:v>13.567580025320364</c:v>
                </c:pt>
                <c:pt idx="19480">
                  <c:v>13.568135371078633</c:v>
                </c:pt>
                <c:pt idx="19481">
                  <c:v>13.568690716836901</c:v>
                </c:pt>
                <c:pt idx="19482">
                  <c:v>13.56924606259517</c:v>
                </c:pt>
                <c:pt idx="19483">
                  <c:v>13.569801408353438</c:v>
                </c:pt>
                <c:pt idx="19484">
                  <c:v>13.570356754111707</c:v>
                </c:pt>
                <c:pt idx="19485">
                  <c:v>13.570912099869975</c:v>
                </c:pt>
                <c:pt idx="19486">
                  <c:v>13.571467445628244</c:v>
                </c:pt>
                <c:pt idx="19487">
                  <c:v>13.572022791386512</c:v>
                </c:pt>
                <c:pt idx="19488">
                  <c:v>13.572578137144781</c:v>
                </c:pt>
                <c:pt idx="19489">
                  <c:v>13.573133482903049</c:v>
                </c:pt>
                <c:pt idx="19490">
                  <c:v>13.573688828661318</c:v>
                </c:pt>
                <c:pt idx="19491">
                  <c:v>13.574244174419587</c:v>
                </c:pt>
                <c:pt idx="19492">
                  <c:v>13.574799520177855</c:v>
                </c:pt>
                <c:pt idx="19493">
                  <c:v>13.575354865936124</c:v>
                </c:pt>
                <c:pt idx="19494">
                  <c:v>13.575910211694392</c:v>
                </c:pt>
                <c:pt idx="19495">
                  <c:v>13.576465557452661</c:v>
                </c:pt>
                <c:pt idx="19496">
                  <c:v>13.577020903210929</c:v>
                </c:pt>
                <c:pt idx="19497">
                  <c:v>13.577576248969198</c:v>
                </c:pt>
                <c:pt idx="19498">
                  <c:v>13.578131594727466</c:v>
                </c:pt>
                <c:pt idx="19499">
                  <c:v>13.578686940485735</c:v>
                </c:pt>
                <c:pt idx="19500">
                  <c:v>13.579242286244003</c:v>
                </c:pt>
                <c:pt idx="19501">
                  <c:v>13.579797632002272</c:v>
                </c:pt>
                <c:pt idx="19502">
                  <c:v>13.580352977760541</c:v>
                </c:pt>
                <c:pt idx="19503">
                  <c:v>13.580908323518809</c:v>
                </c:pt>
                <c:pt idx="19504">
                  <c:v>13.581463669277078</c:v>
                </c:pt>
                <c:pt idx="19505">
                  <c:v>13.582019015035346</c:v>
                </c:pt>
                <c:pt idx="19506">
                  <c:v>13.582574360793615</c:v>
                </c:pt>
                <c:pt idx="19507">
                  <c:v>13.583129706551883</c:v>
                </c:pt>
                <c:pt idx="19508">
                  <c:v>13.583685052310152</c:v>
                </c:pt>
                <c:pt idx="19509">
                  <c:v>13.58424039806842</c:v>
                </c:pt>
                <c:pt idx="19510">
                  <c:v>13.584795743826689</c:v>
                </c:pt>
                <c:pt idx="19511">
                  <c:v>13.585351089584957</c:v>
                </c:pt>
                <c:pt idx="19512">
                  <c:v>13.585906435343226</c:v>
                </c:pt>
                <c:pt idx="19513">
                  <c:v>13.586461781101494</c:v>
                </c:pt>
                <c:pt idx="19514">
                  <c:v>13.587017126859763</c:v>
                </c:pt>
                <c:pt idx="19515">
                  <c:v>13.587572472618032</c:v>
                </c:pt>
                <c:pt idx="19516">
                  <c:v>13.5881278183763</c:v>
                </c:pt>
                <c:pt idx="19517">
                  <c:v>13.588683164134569</c:v>
                </c:pt>
                <c:pt idx="19518">
                  <c:v>13.589238509892837</c:v>
                </c:pt>
                <c:pt idx="19519">
                  <c:v>13.589793855651106</c:v>
                </c:pt>
                <c:pt idx="19520">
                  <c:v>13.590349201409374</c:v>
                </c:pt>
                <c:pt idx="19521">
                  <c:v>13.590904547167643</c:v>
                </c:pt>
                <c:pt idx="19522">
                  <c:v>13.591459892925911</c:v>
                </c:pt>
                <c:pt idx="19523">
                  <c:v>13.59201523868418</c:v>
                </c:pt>
                <c:pt idx="19524">
                  <c:v>13.592570584442448</c:v>
                </c:pt>
                <c:pt idx="19525">
                  <c:v>13.593125930200717</c:v>
                </c:pt>
                <c:pt idx="19526">
                  <c:v>13.593681275958986</c:v>
                </c:pt>
                <c:pt idx="19527">
                  <c:v>13.594236621717254</c:v>
                </c:pt>
                <c:pt idx="19528">
                  <c:v>13.594791967475523</c:v>
                </c:pt>
                <c:pt idx="19529">
                  <c:v>13.595347313233791</c:v>
                </c:pt>
                <c:pt idx="19530">
                  <c:v>13.59590265899206</c:v>
                </c:pt>
                <c:pt idx="19531">
                  <c:v>13.596458004750328</c:v>
                </c:pt>
                <c:pt idx="19532">
                  <c:v>13.597013350508597</c:v>
                </c:pt>
                <c:pt idx="19533">
                  <c:v>13.597568696266865</c:v>
                </c:pt>
                <c:pt idx="19534">
                  <c:v>13.598124042025134</c:v>
                </c:pt>
                <c:pt idx="19535">
                  <c:v>13.598679387783402</c:v>
                </c:pt>
                <c:pt idx="19536">
                  <c:v>13.599234733541671</c:v>
                </c:pt>
                <c:pt idx="19537">
                  <c:v>13.59979007929994</c:v>
                </c:pt>
                <c:pt idx="19538">
                  <c:v>13.600345425058208</c:v>
                </c:pt>
                <c:pt idx="19539">
                  <c:v>13.600900770816477</c:v>
                </c:pt>
                <c:pt idx="19540">
                  <c:v>13.601456116574745</c:v>
                </c:pt>
                <c:pt idx="19541">
                  <c:v>13.602011462333014</c:v>
                </c:pt>
                <c:pt idx="19542">
                  <c:v>13.602566808091282</c:v>
                </c:pt>
                <c:pt idx="19543">
                  <c:v>13.603122153849551</c:v>
                </c:pt>
                <c:pt idx="19544">
                  <c:v>13.603677499607819</c:v>
                </c:pt>
                <c:pt idx="19545">
                  <c:v>13.604232845366088</c:v>
                </c:pt>
                <c:pt idx="19546">
                  <c:v>13.604788191124356</c:v>
                </c:pt>
                <c:pt idx="19547">
                  <c:v>13.605343536882625</c:v>
                </c:pt>
                <c:pt idx="19548">
                  <c:v>13.605898882640894</c:v>
                </c:pt>
                <c:pt idx="19549">
                  <c:v>13.606454228399162</c:v>
                </c:pt>
                <c:pt idx="19550">
                  <c:v>13.607009574157431</c:v>
                </c:pt>
                <c:pt idx="19551">
                  <c:v>13.607564919915699</c:v>
                </c:pt>
                <c:pt idx="19552">
                  <c:v>13.608120265673968</c:v>
                </c:pt>
                <c:pt idx="19553">
                  <c:v>13.608675611432236</c:v>
                </c:pt>
                <c:pt idx="19554">
                  <c:v>13.609230957190505</c:v>
                </c:pt>
                <c:pt idx="19555">
                  <c:v>13.609786302948773</c:v>
                </c:pt>
                <c:pt idx="19556">
                  <c:v>13.610341648707042</c:v>
                </c:pt>
                <c:pt idx="19557">
                  <c:v>13.61089699446531</c:v>
                </c:pt>
                <c:pt idx="19558">
                  <c:v>13.611452340223579</c:v>
                </c:pt>
                <c:pt idx="19559">
                  <c:v>13.612007685981848</c:v>
                </c:pt>
                <c:pt idx="19560">
                  <c:v>13.612563031740116</c:v>
                </c:pt>
                <c:pt idx="19561">
                  <c:v>13.613118377498385</c:v>
                </c:pt>
                <c:pt idx="19562">
                  <c:v>13.613673723256653</c:v>
                </c:pt>
                <c:pt idx="19563">
                  <c:v>13.614229069014922</c:v>
                </c:pt>
                <c:pt idx="19564">
                  <c:v>13.61478441477319</c:v>
                </c:pt>
                <c:pt idx="19565">
                  <c:v>13.615339760531459</c:v>
                </c:pt>
                <c:pt idx="19566">
                  <c:v>13.615895106289727</c:v>
                </c:pt>
                <c:pt idx="19567">
                  <c:v>13.616450452047996</c:v>
                </c:pt>
                <c:pt idx="19568">
                  <c:v>13.617005797806264</c:v>
                </c:pt>
                <c:pt idx="19569">
                  <c:v>13.617561143564533</c:v>
                </c:pt>
                <c:pt idx="19570">
                  <c:v>13.618116489322801</c:v>
                </c:pt>
                <c:pt idx="19571">
                  <c:v>13.61867183508107</c:v>
                </c:pt>
                <c:pt idx="19572">
                  <c:v>13.619227180839339</c:v>
                </c:pt>
                <c:pt idx="19573">
                  <c:v>13.619782526597607</c:v>
                </c:pt>
                <c:pt idx="19574">
                  <c:v>13.620337872355876</c:v>
                </c:pt>
                <c:pt idx="19575">
                  <c:v>13.620893218114144</c:v>
                </c:pt>
                <c:pt idx="19576">
                  <c:v>13.621448563872413</c:v>
                </c:pt>
                <c:pt idx="19577">
                  <c:v>13.622003909630681</c:v>
                </c:pt>
                <c:pt idx="19578">
                  <c:v>13.62255925538895</c:v>
                </c:pt>
                <c:pt idx="19579">
                  <c:v>13.623114601147218</c:v>
                </c:pt>
                <c:pt idx="19580">
                  <c:v>13.623669946905487</c:v>
                </c:pt>
                <c:pt idx="19581">
                  <c:v>13.624225292663755</c:v>
                </c:pt>
                <c:pt idx="19582">
                  <c:v>13.624780638422024</c:v>
                </c:pt>
                <c:pt idx="19583">
                  <c:v>13.625335984180293</c:v>
                </c:pt>
                <c:pt idx="19584">
                  <c:v>13.625891329938561</c:v>
                </c:pt>
                <c:pt idx="19585">
                  <c:v>13.62644667569683</c:v>
                </c:pt>
                <c:pt idx="19586">
                  <c:v>13.627002021455098</c:v>
                </c:pt>
                <c:pt idx="19587">
                  <c:v>13.627557367213367</c:v>
                </c:pt>
                <c:pt idx="19588">
                  <c:v>13.628112712971635</c:v>
                </c:pt>
                <c:pt idx="19589">
                  <c:v>13.628668058729904</c:v>
                </c:pt>
                <c:pt idx="19590">
                  <c:v>13.629223404488172</c:v>
                </c:pt>
                <c:pt idx="19591">
                  <c:v>13.629778750246441</c:v>
                </c:pt>
                <c:pt idx="19592">
                  <c:v>13.630334096004709</c:v>
                </c:pt>
                <c:pt idx="19593">
                  <c:v>13.630889441762978</c:v>
                </c:pt>
                <c:pt idx="19594">
                  <c:v>13.631444787521247</c:v>
                </c:pt>
                <c:pt idx="19595">
                  <c:v>13.632000133279515</c:v>
                </c:pt>
                <c:pt idx="19596">
                  <c:v>13.632555479037784</c:v>
                </c:pt>
                <c:pt idx="19597">
                  <c:v>13.633110824796052</c:v>
                </c:pt>
                <c:pt idx="19598">
                  <c:v>13.633666170554321</c:v>
                </c:pt>
                <c:pt idx="19599">
                  <c:v>13.634221516312589</c:v>
                </c:pt>
                <c:pt idx="19600">
                  <c:v>13.634776862070858</c:v>
                </c:pt>
                <c:pt idx="19601">
                  <c:v>13.635332207829126</c:v>
                </c:pt>
                <c:pt idx="19602">
                  <c:v>13.635887553587395</c:v>
                </c:pt>
                <c:pt idx="19603">
                  <c:v>13.636442899345663</c:v>
                </c:pt>
                <c:pt idx="19604">
                  <c:v>13.636998245103932</c:v>
                </c:pt>
                <c:pt idx="19605">
                  <c:v>13.637553590862201</c:v>
                </c:pt>
                <c:pt idx="19606">
                  <c:v>13.638108936620469</c:v>
                </c:pt>
                <c:pt idx="19607">
                  <c:v>13.638664282378738</c:v>
                </c:pt>
                <c:pt idx="19608">
                  <c:v>13.639219628137006</c:v>
                </c:pt>
                <c:pt idx="19609">
                  <c:v>13.639774973895275</c:v>
                </c:pt>
                <c:pt idx="19610">
                  <c:v>13.640330319653543</c:v>
                </c:pt>
                <c:pt idx="19611">
                  <c:v>13.640885665411812</c:v>
                </c:pt>
                <c:pt idx="19612">
                  <c:v>13.64144101117008</c:v>
                </c:pt>
                <c:pt idx="19613">
                  <c:v>13.641996356928349</c:v>
                </c:pt>
                <c:pt idx="19614">
                  <c:v>13.642551702686617</c:v>
                </c:pt>
                <c:pt idx="19615">
                  <c:v>13.643107048444886</c:v>
                </c:pt>
                <c:pt idx="19616">
                  <c:v>13.643662394203155</c:v>
                </c:pt>
                <c:pt idx="19617">
                  <c:v>13.644217739961423</c:v>
                </c:pt>
                <c:pt idx="19618">
                  <c:v>13.644773085719692</c:v>
                </c:pt>
                <c:pt idx="19619">
                  <c:v>13.64532843147796</c:v>
                </c:pt>
                <c:pt idx="19620">
                  <c:v>13.645883777236229</c:v>
                </c:pt>
                <c:pt idx="19621">
                  <c:v>13.646439122994497</c:v>
                </c:pt>
                <c:pt idx="19622">
                  <c:v>13.646994468752766</c:v>
                </c:pt>
                <c:pt idx="19623">
                  <c:v>13.647549814511034</c:v>
                </c:pt>
                <c:pt idx="19624">
                  <c:v>13.648105160269303</c:v>
                </c:pt>
                <c:pt idx="19625">
                  <c:v>13.648660506027571</c:v>
                </c:pt>
                <c:pt idx="19626">
                  <c:v>13.64921585178584</c:v>
                </c:pt>
                <c:pt idx="19627">
                  <c:v>13.649771197544109</c:v>
                </c:pt>
                <c:pt idx="19628">
                  <c:v>13.650326543302377</c:v>
                </c:pt>
                <c:pt idx="19629">
                  <c:v>13.650881889060646</c:v>
                </c:pt>
                <c:pt idx="19630">
                  <c:v>13.651437234818914</c:v>
                </c:pt>
                <c:pt idx="19631">
                  <c:v>13.651992580577183</c:v>
                </c:pt>
                <c:pt idx="19632">
                  <c:v>13.652547926335451</c:v>
                </c:pt>
                <c:pt idx="19633">
                  <c:v>13.65310327209372</c:v>
                </c:pt>
                <c:pt idx="19634">
                  <c:v>13.653658617851988</c:v>
                </c:pt>
                <c:pt idx="19635">
                  <c:v>13.654213963610257</c:v>
                </c:pt>
                <c:pt idx="19636">
                  <c:v>13.654769309368525</c:v>
                </c:pt>
                <c:pt idx="19637">
                  <c:v>13.655324655126794</c:v>
                </c:pt>
                <c:pt idx="19638">
                  <c:v>13.655880000885062</c:v>
                </c:pt>
                <c:pt idx="19639">
                  <c:v>13.656435346643331</c:v>
                </c:pt>
                <c:pt idx="19640">
                  <c:v>13.6569906924016</c:v>
                </c:pt>
                <c:pt idx="19641">
                  <c:v>13.657546038159868</c:v>
                </c:pt>
                <c:pt idx="19642">
                  <c:v>13.658101383918137</c:v>
                </c:pt>
                <c:pt idx="19643">
                  <c:v>13.658656729676405</c:v>
                </c:pt>
                <c:pt idx="19644">
                  <c:v>13.659212075434674</c:v>
                </c:pt>
                <c:pt idx="19645">
                  <c:v>13.659767421192942</c:v>
                </c:pt>
                <c:pt idx="19646">
                  <c:v>13.660322766951211</c:v>
                </c:pt>
                <c:pt idx="19647">
                  <c:v>13.660878112709479</c:v>
                </c:pt>
                <c:pt idx="19648">
                  <c:v>13.661433458467748</c:v>
                </c:pt>
                <c:pt idx="19649">
                  <c:v>13.661988804226016</c:v>
                </c:pt>
                <c:pt idx="19650">
                  <c:v>13.662544149984285</c:v>
                </c:pt>
                <c:pt idx="19651">
                  <c:v>13.663099495742554</c:v>
                </c:pt>
                <c:pt idx="19652">
                  <c:v>13.663654841500822</c:v>
                </c:pt>
                <c:pt idx="19653">
                  <c:v>13.664210187259091</c:v>
                </c:pt>
                <c:pt idx="19654">
                  <c:v>13.664765533017359</c:v>
                </c:pt>
                <c:pt idx="19655">
                  <c:v>13.665320878775628</c:v>
                </c:pt>
                <c:pt idx="19656">
                  <c:v>13.665876224533896</c:v>
                </c:pt>
                <c:pt idx="19657">
                  <c:v>13.666431570292165</c:v>
                </c:pt>
                <c:pt idx="19658">
                  <c:v>13.666986916050433</c:v>
                </c:pt>
                <c:pt idx="19659">
                  <c:v>13.667542261808702</c:v>
                </c:pt>
                <c:pt idx="19660">
                  <c:v>13.66809760756697</c:v>
                </c:pt>
                <c:pt idx="19661">
                  <c:v>13.668652953325239</c:v>
                </c:pt>
                <c:pt idx="19662">
                  <c:v>13.669208299083508</c:v>
                </c:pt>
                <c:pt idx="19663">
                  <c:v>13.669763644841776</c:v>
                </c:pt>
                <c:pt idx="19664">
                  <c:v>13.670318990600045</c:v>
                </c:pt>
                <c:pt idx="19665">
                  <c:v>13.670874336358313</c:v>
                </c:pt>
                <c:pt idx="19666">
                  <c:v>13.671429682116582</c:v>
                </c:pt>
                <c:pt idx="19667">
                  <c:v>13.67198502787485</c:v>
                </c:pt>
                <c:pt idx="19668">
                  <c:v>13.672540373633119</c:v>
                </c:pt>
                <c:pt idx="19669">
                  <c:v>13.673095719391387</c:v>
                </c:pt>
                <c:pt idx="19670">
                  <c:v>13.673651065149656</c:v>
                </c:pt>
                <c:pt idx="19671">
                  <c:v>13.674206410907924</c:v>
                </c:pt>
                <c:pt idx="19672">
                  <c:v>13.674761756666193</c:v>
                </c:pt>
                <c:pt idx="19673">
                  <c:v>13.675317102424462</c:v>
                </c:pt>
                <c:pt idx="19674">
                  <c:v>13.67587244818273</c:v>
                </c:pt>
                <c:pt idx="19675">
                  <c:v>13.676427793940999</c:v>
                </c:pt>
                <c:pt idx="19676">
                  <c:v>13.676983139699267</c:v>
                </c:pt>
                <c:pt idx="19677">
                  <c:v>13.677538485457536</c:v>
                </c:pt>
                <c:pt idx="19678">
                  <c:v>13.678093831215804</c:v>
                </c:pt>
                <c:pt idx="19679">
                  <c:v>13.678649176974073</c:v>
                </c:pt>
                <c:pt idx="19680">
                  <c:v>13.679204522732341</c:v>
                </c:pt>
                <c:pt idx="19681">
                  <c:v>13.67975986849061</c:v>
                </c:pt>
                <c:pt idx="19682">
                  <c:v>13.680315214248878</c:v>
                </c:pt>
                <c:pt idx="19683">
                  <c:v>13.680870560007147</c:v>
                </c:pt>
                <c:pt idx="19684">
                  <c:v>13.681425905765416</c:v>
                </c:pt>
                <c:pt idx="19685">
                  <c:v>13.681981251523684</c:v>
                </c:pt>
                <c:pt idx="19686">
                  <c:v>13.682536597281953</c:v>
                </c:pt>
                <c:pt idx="19687">
                  <c:v>13.683091943040221</c:v>
                </c:pt>
                <c:pt idx="19688">
                  <c:v>13.68364728879849</c:v>
                </c:pt>
                <c:pt idx="19689">
                  <c:v>13.684202634556758</c:v>
                </c:pt>
                <c:pt idx="19690">
                  <c:v>13.684757980315027</c:v>
                </c:pt>
                <c:pt idx="19691">
                  <c:v>13.685313326073295</c:v>
                </c:pt>
                <c:pt idx="19692">
                  <c:v>13.685868671831564</c:v>
                </c:pt>
                <c:pt idx="19693">
                  <c:v>13.686424017589832</c:v>
                </c:pt>
                <c:pt idx="19694">
                  <c:v>13.686979363348101</c:v>
                </c:pt>
                <c:pt idx="19695">
                  <c:v>13.687534709106369</c:v>
                </c:pt>
                <c:pt idx="19696">
                  <c:v>13.688090054864638</c:v>
                </c:pt>
                <c:pt idx="19697">
                  <c:v>13.688645400622907</c:v>
                </c:pt>
                <c:pt idx="19698">
                  <c:v>13.689200746381175</c:v>
                </c:pt>
                <c:pt idx="19699">
                  <c:v>13.689756092139444</c:v>
                </c:pt>
                <c:pt idx="19700">
                  <c:v>13.690311437897712</c:v>
                </c:pt>
                <c:pt idx="19701">
                  <c:v>13.690866783655981</c:v>
                </c:pt>
                <c:pt idx="19702">
                  <c:v>13.691422129414249</c:v>
                </c:pt>
                <c:pt idx="19703">
                  <c:v>13.691977475172518</c:v>
                </c:pt>
                <c:pt idx="19704">
                  <c:v>13.692532820930786</c:v>
                </c:pt>
                <c:pt idx="19705">
                  <c:v>13.693088166689055</c:v>
                </c:pt>
                <c:pt idx="19706">
                  <c:v>13.693643512447323</c:v>
                </c:pt>
                <c:pt idx="19707">
                  <c:v>13.694198858205592</c:v>
                </c:pt>
                <c:pt idx="19708">
                  <c:v>13.694754203963861</c:v>
                </c:pt>
                <c:pt idx="19709">
                  <c:v>13.695309549722129</c:v>
                </c:pt>
                <c:pt idx="19710">
                  <c:v>13.695864895480398</c:v>
                </c:pt>
                <c:pt idx="19711">
                  <c:v>13.696420241238666</c:v>
                </c:pt>
                <c:pt idx="19712">
                  <c:v>13.696975586996935</c:v>
                </c:pt>
                <c:pt idx="19713">
                  <c:v>13.697530932755203</c:v>
                </c:pt>
                <c:pt idx="19714">
                  <c:v>13.698086278513472</c:v>
                </c:pt>
                <c:pt idx="19715">
                  <c:v>13.69864162427174</c:v>
                </c:pt>
                <c:pt idx="19716">
                  <c:v>13.699196970030009</c:v>
                </c:pt>
                <c:pt idx="19717">
                  <c:v>13.699752315788277</c:v>
                </c:pt>
                <c:pt idx="19718">
                  <c:v>13.700307661546546</c:v>
                </c:pt>
                <c:pt idx="19719">
                  <c:v>13.700863007304815</c:v>
                </c:pt>
                <c:pt idx="19720">
                  <c:v>13.701418353063083</c:v>
                </c:pt>
                <c:pt idx="19721">
                  <c:v>13.701973698821352</c:v>
                </c:pt>
                <c:pt idx="19722">
                  <c:v>13.70252904457962</c:v>
                </c:pt>
                <c:pt idx="19723">
                  <c:v>13.703084390337889</c:v>
                </c:pt>
                <c:pt idx="19724">
                  <c:v>13.703639736096157</c:v>
                </c:pt>
                <c:pt idx="19725">
                  <c:v>13.704195081854426</c:v>
                </c:pt>
                <c:pt idx="19726">
                  <c:v>13.704750427612694</c:v>
                </c:pt>
                <c:pt idx="19727">
                  <c:v>13.705305773370963</c:v>
                </c:pt>
                <c:pt idx="19728">
                  <c:v>13.705861119129231</c:v>
                </c:pt>
                <c:pt idx="19729">
                  <c:v>13.7064164648875</c:v>
                </c:pt>
                <c:pt idx="19730">
                  <c:v>13.706971810645769</c:v>
                </c:pt>
                <c:pt idx="19731">
                  <c:v>13.707527156404037</c:v>
                </c:pt>
                <c:pt idx="19732">
                  <c:v>13.708082502162306</c:v>
                </c:pt>
                <c:pt idx="19733">
                  <c:v>13.708637847920574</c:v>
                </c:pt>
                <c:pt idx="19734">
                  <c:v>13.709193193678843</c:v>
                </c:pt>
                <c:pt idx="19735">
                  <c:v>13.709748539437111</c:v>
                </c:pt>
                <c:pt idx="19736">
                  <c:v>13.71030388519538</c:v>
                </c:pt>
                <c:pt idx="19737">
                  <c:v>13.710859230953648</c:v>
                </c:pt>
                <c:pt idx="19738">
                  <c:v>13.711414576711917</c:v>
                </c:pt>
                <c:pt idx="19739">
                  <c:v>13.711969922470185</c:v>
                </c:pt>
                <c:pt idx="19740">
                  <c:v>13.712525268228454</c:v>
                </c:pt>
                <c:pt idx="19741">
                  <c:v>13.713080613986723</c:v>
                </c:pt>
                <c:pt idx="19742">
                  <c:v>13.713635959744991</c:v>
                </c:pt>
                <c:pt idx="19743">
                  <c:v>13.71419130550326</c:v>
                </c:pt>
                <c:pt idx="19744">
                  <c:v>13.714746651261528</c:v>
                </c:pt>
                <c:pt idx="19745">
                  <c:v>13.715301997019797</c:v>
                </c:pt>
                <c:pt idx="19746">
                  <c:v>13.715857342778065</c:v>
                </c:pt>
                <c:pt idx="19747">
                  <c:v>13.716412688536334</c:v>
                </c:pt>
                <c:pt idx="19748">
                  <c:v>13.716968034294602</c:v>
                </c:pt>
                <c:pt idx="19749">
                  <c:v>13.717523380052871</c:v>
                </c:pt>
                <c:pt idx="19750">
                  <c:v>13.718078725811139</c:v>
                </c:pt>
                <c:pt idx="19751">
                  <c:v>13.718634071569408</c:v>
                </c:pt>
                <c:pt idx="19752">
                  <c:v>13.719189417327676</c:v>
                </c:pt>
                <c:pt idx="19753">
                  <c:v>13.719744763085945</c:v>
                </c:pt>
                <c:pt idx="19754">
                  <c:v>13.720300108844214</c:v>
                </c:pt>
                <c:pt idx="19755">
                  <c:v>13.720855454602482</c:v>
                </c:pt>
                <c:pt idx="19756">
                  <c:v>13.721410800360751</c:v>
                </c:pt>
                <c:pt idx="19757">
                  <c:v>13.721966146119019</c:v>
                </c:pt>
                <c:pt idx="19758">
                  <c:v>13.722521491877288</c:v>
                </c:pt>
                <c:pt idx="19759">
                  <c:v>13.723076837635556</c:v>
                </c:pt>
                <c:pt idx="19760">
                  <c:v>13.723632183393825</c:v>
                </c:pt>
                <c:pt idx="19761">
                  <c:v>13.724187529152093</c:v>
                </c:pt>
                <c:pt idx="19762">
                  <c:v>13.724742874910362</c:v>
                </c:pt>
                <c:pt idx="19763">
                  <c:v>13.72529822066863</c:v>
                </c:pt>
                <c:pt idx="19764">
                  <c:v>13.725853566426899</c:v>
                </c:pt>
                <c:pt idx="19765">
                  <c:v>13.726408912185168</c:v>
                </c:pt>
                <c:pt idx="19766">
                  <c:v>13.726964257943436</c:v>
                </c:pt>
                <c:pt idx="19767">
                  <c:v>13.727519603701705</c:v>
                </c:pt>
                <c:pt idx="19768">
                  <c:v>13.728074949459973</c:v>
                </c:pt>
                <c:pt idx="19769">
                  <c:v>13.728630295218242</c:v>
                </c:pt>
                <c:pt idx="19770">
                  <c:v>13.72918564097651</c:v>
                </c:pt>
                <c:pt idx="19771">
                  <c:v>13.729740986734779</c:v>
                </c:pt>
                <c:pt idx="19772">
                  <c:v>13.730296332493047</c:v>
                </c:pt>
                <c:pt idx="19773">
                  <c:v>13.730851678251316</c:v>
                </c:pt>
                <c:pt idx="19774">
                  <c:v>13.731407024009584</c:v>
                </c:pt>
                <c:pt idx="19775">
                  <c:v>13.731962369767853</c:v>
                </c:pt>
                <c:pt idx="19776">
                  <c:v>13.732517715526122</c:v>
                </c:pt>
                <c:pt idx="19777">
                  <c:v>13.73307306128439</c:v>
                </c:pt>
                <c:pt idx="19778">
                  <c:v>13.733628407042659</c:v>
                </c:pt>
                <c:pt idx="19779">
                  <c:v>13.734183752800927</c:v>
                </c:pt>
                <c:pt idx="19780">
                  <c:v>13.734739098559196</c:v>
                </c:pt>
                <c:pt idx="19781">
                  <c:v>13.735294444317464</c:v>
                </c:pt>
                <c:pt idx="19782">
                  <c:v>13.735849790075733</c:v>
                </c:pt>
                <c:pt idx="19783">
                  <c:v>13.736405135834001</c:v>
                </c:pt>
                <c:pt idx="19784">
                  <c:v>13.73696048159227</c:v>
                </c:pt>
                <c:pt idx="19785">
                  <c:v>13.737515827350538</c:v>
                </c:pt>
                <c:pt idx="19786">
                  <c:v>13.738071173108807</c:v>
                </c:pt>
                <c:pt idx="19787">
                  <c:v>13.738626518867076</c:v>
                </c:pt>
                <c:pt idx="19788">
                  <c:v>13.739181864625344</c:v>
                </c:pt>
                <c:pt idx="19789">
                  <c:v>13.739737210383613</c:v>
                </c:pt>
                <c:pt idx="19790">
                  <c:v>13.740292556141881</c:v>
                </c:pt>
                <c:pt idx="19791">
                  <c:v>13.74084790190015</c:v>
                </c:pt>
                <c:pt idx="19792">
                  <c:v>13.741403247658418</c:v>
                </c:pt>
                <c:pt idx="19793">
                  <c:v>13.741958593416687</c:v>
                </c:pt>
                <c:pt idx="19794">
                  <c:v>13.742513939174955</c:v>
                </c:pt>
                <c:pt idx="19795">
                  <c:v>13.743069284933224</c:v>
                </c:pt>
                <c:pt idx="19796">
                  <c:v>13.743624630691492</c:v>
                </c:pt>
                <c:pt idx="19797">
                  <c:v>13.744179976449761</c:v>
                </c:pt>
                <c:pt idx="19798">
                  <c:v>13.74473532220803</c:v>
                </c:pt>
                <c:pt idx="19799">
                  <c:v>13.745290667966298</c:v>
                </c:pt>
                <c:pt idx="19800">
                  <c:v>13.745846013724567</c:v>
                </c:pt>
                <c:pt idx="19801">
                  <c:v>13.746401359482835</c:v>
                </c:pt>
                <c:pt idx="19802">
                  <c:v>13.746956705241104</c:v>
                </c:pt>
                <c:pt idx="19803">
                  <c:v>13.747512050999372</c:v>
                </c:pt>
                <c:pt idx="19804">
                  <c:v>13.748067396757641</c:v>
                </c:pt>
                <c:pt idx="19805">
                  <c:v>13.748622742515909</c:v>
                </c:pt>
                <c:pt idx="19806">
                  <c:v>13.749178088274178</c:v>
                </c:pt>
                <c:pt idx="19807">
                  <c:v>13.749733434032446</c:v>
                </c:pt>
                <c:pt idx="19808">
                  <c:v>13.750288779790715</c:v>
                </c:pt>
                <c:pt idx="19809">
                  <c:v>13.750844125548983</c:v>
                </c:pt>
                <c:pt idx="19810">
                  <c:v>13.751399471307252</c:v>
                </c:pt>
                <c:pt idx="19811">
                  <c:v>13.751954817065521</c:v>
                </c:pt>
                <c:pt idx="19812">
                  <c:v>13.752510162823789</c:v>
                </c:pt>
                <c:pt idx="19813">
                  <c:v>13.753065508582058</c:v>
                </c:pt>
                <c:pt idx="19814">
                  <c:v>13.753620854340326</c:v>
                </c:pt>
                <c:pt idx="19815">
                  <c:v>13.754176200098595</c:v>
                </c:pt>
                <c:pt idx="19816">
                  <c:v>13.754731545856863</c:v>
                </c:pt>
                <c:pt idx="19817">
                  <c:v>13.755286891615132</c:v>
                </c:pt>
                <c:pt idx="19818">
                  <c:v>13.7558422373734</c:v>
                </c:pt>
                <c:pt idx="19819">
                  <c:v>13.756397583131669</c:v>
                </c:pt>
                <c:pt idx="19820">
                  <c:v>13.756952928889937</c:v>
                </c:pt>
                <c:pt idx="19821">
                  <c:v>13.757508274648206</c:v>
                </c:pt>
                <c:pt idx="19822">
                  <c:v>13.758063620406475</c:v>
                </c:pt>
                <c:pt idx="19823">
                  <c:v>13.758618966164743</c:v>
                </c:pt>
                <c:pt idx="19824">
                  <c:v>13.759174311923012</c:v>
                </c:pt>
                <c:pt idx="19825">
                  <c:v>13.75972965768128</c:v>
                </c:pt>
                <c:pt idx="19826">
                  <c:v>13.760285003439549</c:v>
                </c:pt>
                <c:pt idx="19827">
                  <c:v>13.760840349197817</c:v>
                </c:pt>
                <c:pt idx="19828">
                  <c:v>13.761395694956086</c:v>
                </c:pt>
                <c:pt idx="19829">
                  <c:v>13.761951040714354</c:v>
                </c:pt>
                <c:pt idx="19830">
                  <c:v>13.762506386472623</c:v>
                </c:pt>
                <c:pt idx="19831">
                  <c:v>13.763061732230891</c:v>
                </c:pt>
                <c:pt idx="19832">
                  <c:v>13.76361707798916</c:v>
                </c:pt>
                <c:pt idx="19833">
                  <c:v>13.764172423747429</c:v>
                </c:pt>
                <c:pt idx="19834">
                  <c:v>13.764727769505697</c:v>
                </c:pt>
                <c:pt idx="19835">
                  <c:v>13.765283115263966</c:v>
                </c:pt>
                <c:pt idx="19836">
                  <c:v>13.765838461022234</c:v>
                </c:pt>
                <c:pt idx="19837">
                  <c:v>13.766393806780503</c:v>
                </c:pt>
                <c:pt idx="19838">
                  <c:v>13.766949152538771</c:v>
                </c:pt>
                <c:pt idx="19839">
                  <c:v>13.76750449829704</c:v>
                </c:pt>
                <c:pt idx="19840">
                  <c:v>13.768059844055308</c:v>
                </c:pt>
                <c:pt idx="19841">
                  <c:v>13.768615189813577</c:v>
                </c:pt>
                <c:pt idx="19842">
                  <c:v>13.769170535571845</c:v>
                </c:pt>
                <c:pt idx="19843">
                  <c:v>13.769725881330114</c:v>
                </c:pt>
                <c:pt idx="19844">
                  <c:v>13.770281227088383</c:v>
                </c:pt>
                <c:pt idx="19845">
                  <c:v>13.770836572846651</c:v>
                </c:pt>
                <c:pt idx="19846">
                  <c:v>13.77139191860492</c:v>
                </c:pt>
                <c:pt idx="19847">
                  <c:v>13.771947264363188</c:v>
                </c:pt>
                <c:pt idx="19848">
                  <c:v>13.772502610121457</c:v>
                </c:pt>
                <c:pt idx="19849">
                  <c:v>13.773057955879725</c:v>
                </c:pt>
                <c:pt idx="19850">
                  <c:v>13.773613301637994</c:v>
                </c:pt>
                <c:pt idx="19851">
                  <c:v>13.774168647396262</c:v>
                </c:pt>
                <c:pt idx="19852">
                  <c:v>13.774723993154531</c:v>
                </c:pt>
                <c:pt idx="19853">
                  <c:v>13.775279338912799</c:v>
                </c:pt>
                <c:pt idx="19854">
                  <c:v>13.775834684671068</c:v>
                </c:pt>
                <c:pt idx="19855">
                  <c:v>13.776390030429337</c:v>
                </c:pt>
                <c:pt idx="19856">
                  <c:v>13.776945376187605</c:v>
                </c:pt>
                <c:pt idx="19857">
                  <c:v>13.777500721945874</c:v>
                </c:pt>
                <c:pt idx="19858">
                  <c:v>13.778056067704142</c:v>
                </c:pt>
                <c:pt idx="19859">
                  <c:v>13.778611413462411</c:v>
                </c:pt>
                <c:pt idx="19860">
                  <c:v>13.779166759220679</c:v>
                </c:pt>
                <c:pt idx="19861">
                  <c:v>13.779722104978948</c:v>
                </c:pt>
                <c:pt idx="19862">
                  <c:v>13.780277450737216</c:v>
                </c:pt>
                <c:pt idx="19863">
                  <c:v>13.780832796495485</c:v>
                </c:pt>
                <c:pt idx="19864">
                  <c:v>13.781388142253753</c:v>
                </c:pt>
                <c:pt idx="19865">
                  <c:v>13.781943488012022</c:v>
                </c:pt>
                <c:pt idx="19866">
                  <c:v>13.782498833770291</c:v>
                </c:pt>
                <c:pt idx="19867">
                  <c:v>13.783054179528559</c:v>
                </c:pt>
                <c:pt idx="19868">
                  <c:v>13.783609525286828</c:v>
                </c:pt>
                <c:pt idx="19869">
                  <c:v>13.784164871045096</c:v>
                </c:pt>
                <c:pt idx="19870">
                  <c:v>13.784720216803365</c:v>
                </c:pt>
                <c:pt idx="19871">
                  <c:v>13.785275562561633</c:v>
                </c:pt>
                <c:pt idx="19872">
                  <c:v>13.785830908319902</c:v>
                </c:pt>
                <c:pt idx="19873">
                  <c:v>13.78638625407817</c:v>
                </c:pt>
                <c:pt idx="19874">
                  <c:v>13.786941599836439</c:v>
                </c:pt>
                <c:pt idx="19875">
                  <c:v>13.787496945594707</c:v>
                </c:pt>
                <c:pt idx="19876">
                  <c:v>13.788052291352976</c:v>
                </c:pt>
                <c:pt idx="19877">
                  <c:v>13.788607637111244</c:v>
                </c:pt>
                <c:pt idx="19878">
                  <c:v>13.789162982869513</c:v>
                </c:pt>
                <c:pt idx="19879">
                  <c:v>13.789718328627782</c:v>
                </c:pt>
                <c:pt idx="19880">
                  <c:v>13.79027367438605</c:v>
                </c:pt>
                <c:pt idx="19881">
                  <c:v>13.790829020144319</c:v>
                </c:pt>
                <c:pt idx="19882">
                  <c:v>13.791384365902587</c:v>
                </c:pt>
                <c:pt idx="19883">
                  <c:v>13.791939711660856</c:v>
                </c:pt>
                <c:pt idx="19884">
                  <c:v>13.792495057419124</c:v>
                </c:pt>
                <c:pt idx="19885">
                  <c:v>13.793050403177393</c:v>
                </c:pt>
                <c:pt idx="19886">
                  <c:v>13.793605748935661</c:v>
                </c:pt>
                <c:pt idx="19887">
                  <c:v>13.79416109469393</c:v>
                </c:pt>
                <c:pt idx="19888">
                  <c:v>13.794716440452198</c:v>
                </c:pt>
                <c:pt idx="19889">
                  <c:v>13.795271786210467</c:v>
                </c:pt>
                <c:pt idx="19890">
                  <c:v>13.795827131968736</c:v>
                </c:pt>
                <c:pt idx="19891">
                  <c:v>13.796382477727004</c:v>
                </c:pt>
                <c:pt idx="19892">
                  <c:v>13.796937823485273</c:v>
                </c:pt>
                <c:pt idx="19893">
                  <c:v>13.797493169243541</c:v>
                </c:pt>
                <c:pt idx="19894">
                  <c:v>13.79804851500181</c:v>
                </c:pt>
                <c:pt idx="19895">
                  <c:v>13.798603860760078</c:v>
                </c:pt>
                <c:pt idx="19896">
                  <c:v>13.799159206518347</c:v>
                </c:pt>
                <c:pt idx="19897">
                  <c:v>13.799714552276615</c:v>
                </c:pt>
                <c:pt idx="19898">
                  <c:v>13.800269898034884</c:v>
                </c:pt>
                <c:pt idx="19899">
                  <c:v>13.800825243793152</c:v>
                </c:pt>
                <c:pt idx="19900">
                  <c:v>13.801380589551421</c:v>
                </c:pt>
                <c:pt idx="19901">
                  <c:v>13.80193593530969</c:v>
                </c:pt>
                <c:pt idx="19902">
                  <c:v>13.802491281067958</c:v>
                </c:pt>
                <c:pt idx="19903">
                  <c:v>13.803046626826227</c:v>
                </c:pt>
                <c:pt idx="19904">
                  <c:v>13.803601972584495</c:v>
                </c:pt>
                <c:pt idx="19905">
                  <c:v>13.804157318342764</c:v>
                </c:pt>
                <c:pt idx="19906">
                  <c:v>13.804712664101032</c:v>
                </c:pt>
                <c:pt idx="19907">
                  <c:v>13.805268009859301</c:v>
                </c:pt>
                <c:pt idx="19908">
                  <c:v>13.805823355617569</c:v>
                </c:pt>
                <c:pt idx="19909">
                  <c:v>13.806378701375838</c:v>
                </c:pt>
                <c:pt idx="19910">
                  <c:v>13.806934047134106</c:v>
                </c:pt>
                <c:pt idx="19911">
                  <c:v>13.807489392892375</c:v>
                </c:pt>
                <c:pt idx="19912">
                  <c:v>13.808044738650644</c:v>
                </c:pt>
                <c:pt idx="19913">
                  <c:v>13.808600084408912</c:v>
                </c:pt>
                <c:pt idx="19914">
                  <c:v>13.809155430167181</c:v>
                </c:pt>
                <c:pt idx="19915">
                  <c:v>13.809710775925449</c:v>
                </c:pt>
                <c:pt idx="19916">
                  <c:v>13.810266121683718</c:v>
                </c:pt>
                <c:pt idx="19917">
                  <c:v>13.810821467441986</c:v>
                </c:pt>
                <c:pt idx="19918">
                  <c:v>13.811376813200255</c:v>
                </c:pt>
                <c:pt idx="19919">
                  <c:v>13.811932158958523</c:v>
                </c:pt>
                <c:pt idx="19920">
                  <c:v>13.812487504716792</c:v>
                </c:pt>
                <c:pt idx="19921">
                  <c:v>13.81304285047506</c:v>
                </c:pt>
                <c:pt idx="19922">
                  <c:v>13.813598196233329</c:v>
                </c:pt>
                <c:pt idx="19923">
                  <c:v>13.814153541991598</c:v>
                </c:pt>
                <c:pt idx="19924">
                  <c:v>13.814708887749866</c:v>
                </c:pt>
                <c:pt idx="19925">
                  <c:v>13.815264233508135</c:v>
                </c:pt>
                <c:pt idx="19926">
                  <c:v>13.815819579266403</c:v>
                </c:pt>
                <c:pt idx="19927">
                  <c:v>13.816374925024672</c:v>
                </c:pt>
                <c:pt idx="19928">
                  <c:v>13.81693027078294</c:v>
                </c:pt>
                <c:pt idx="19929">
                  <c:v>13.817485616541209</c:v>
                </c:pt>
                <c:pt idx="19930">
                  <c:v>13.818040962299477</c:v>
                </c:pt>
                <c:pt idx="19931">
                  <c:v>13.818596308057746</c:v>
                </c:pt>
                <c:pt idx="19932">
                  <c:v>13.819151653816014</c:v>
                </c:pt>
                <c:pt idx="19933">
                  <c:v>13.819706999574283</c:v>
                </c:pt>
                <c:pt idx="19934">
                  <c:v>13.820262345332551</c:v>
                </c:pt>
                <c:pt idx="19935">
                  <c:v>13.82081769109082</c:v>
                </c:pt>
                <c:pt idx="19936">
                  <c:v>13.821373036849089</c:v>
                </c:pt>
                <c:pt idx="19937">
                  <c:v>13.821928382607357</c:v>
                </c:pt>
                <c:pt idx="19938">
                  <c:v>13.822483728365626</c:v>
                </c:pt>
                <c:pt idx="19939">
                  <c:v>13.823039074123894</c:v>
                </c:pt>
                <c:pt idx="19940">
                  <c:v>13.823594419882163</c:v>
                </c:pt>
                <c:pt idx="19941">
                  <c:v>13.824149765640431</c:v>
                </c:pt>
                <c:pt idx="19942">
                  <c:v>13.8247051113987</c:v>
                </c:pt>
                <c:pt idx="19943">
                  <c:v>13.825260457156968</c:v>
                </c:pt>
                <c:pt idx="19944">
                  <c:v>13.825815802915237</c:v>
                </c:pt>
                <c:pt idx="19945">
                  <c:v>13.826371148673505</c:v>
                </c:pt>
                <c:pt idx="19946">
                  <c:v>13.826926494431774</c:v>
                </c:pt>
                <c:pt idx="19947">
                  <c:v>13.827481840190043</c:v>
                </c:pt>
                <c:pt idx="19948">
                  <c:v>13.828037185948311</c:v>
                </c:pt>
                <c:pt idx="19949">
                  <c:v>13.82859253170658</c:v>
                </c:pt>
                <c:pt idx="19950">
                  <c:v>13.829147877464848</c:v>
                </c:pt>
                <c:pt idx="19951">
                  <c:v>13.829703223223117</c:v>
                </c:pt>
                <c:pt idx="19952">
                  <c:v>13.830258568981385</c:v>
                </c:pt>
                <c:pt idx="19953">
                  <c:v>13.830813914739654</c:v>
                </c:pt>
                <c:pt idx="19954">
                  <c:v>13.831369260497922</c:v>
                </c:pt>
                <c:pt idx="19955">
                  <c:v>13.831924606256191</c:v>
                </c:pt>
                <c:pt idx="19956">
                  <c:v>13.832479952014459</c:v>
                </c:pt>
                <c:pt idx="19957">
                  <c:v>13.833035297772728</c:v>
                </c:pt>
                <c:pt idx="19958">
                  <c:v>13.833590643530997</c:v>
                </c:pt>
                <c:pt idx="19959">
                  <c:v>13.834145989289265</c:v>
                </c:pt>
                <c:pt idx="19960">
                  <c:v>13.834701335047534</c:v>
                </c:pt>
                <c:pt idx="19961">
                  <c:v>13.835256680805802</c:v>
                </c:pt>
                <c:pt idx="19962">
                  <c:v>13.835812026564071</c:v>
                </c:pt>
                <c:pt idx="19963">
                  <c:v>13.836367372322339</c:v>
                </c:pt>
                <c:pt idx="19964">
                  <c:v>13.836922718080608</c:v>
                </c:pt>
                <c:pt idx="19965">
                  <c:v>13.837478063838876</c:v>
                </c:pt>
                <c:pt idx="19966">
                  <c:v>13.838033409597145</c:v>
                </c:pt>
                <c:pt idx="19967">
                  <c:v>13.838588755355413</c:v>
                </c:pt>
                <c:pt idx="19968">
                  <c:v>13.839144101113682</c:v>
                </c:pt>
                <c:pt idx="19969">
                  <c:v>13.839699446871951</c:v>
                </c:pt>
                <c:pt idx="19970">
                  <c:v>13.840254792630219</c:v>
                </c:pt>
                <c:pt idx="19971">
                  <c:v>13.840810138388488</c:v>
                </c:pt>
                <c:pt idx="19972">
                  <c:v>13.841365484146756</c:v>
                </c:pt>
                <c:pt idx="19973">
                  <c:v>13.841920829905025</c:v>
                </c:pt>
                <c:pt idx="19974">
                  <c:v>13.842476175663293</c:v>
                </c:pt>
                <c:pt idx="19975">
                  <c:v>13.843031521421562</c:v>
                </c:pt>
                <c:pt idx="19976">
                  <c:v>13.84358686717983</c:v>
                </c:pt>
                <c:pt idx="19977">
                  <c:v>13.844142212938099</c:v>
                </c:pt>
                <c:pt idx="19978">
                  <c:v>13.844697558696367</c:v>
                </c:pt>
                <c:pt idx="19979">
                  <c:v>13.845252904454636</c:v>
                </c:pt>
                <c:pt idx="19980">
                  <c:v>13.845808250212905</c:v>
                </c:pt>
                <c:pt idx="19981">
                  <c:v>13.846363595971173</c:v>
                </c:pt>
                <c:pt idx="19982">
                  <c:v>13.846918941729442</c:v>
                </c:pt>
                <c:pt idx="19983">
                  <c:v>13.84747428748771</c:v>
                </c:pt>
                <c:pt idx="19984">
                  <c:v>13.848029633245979</c:v>
                </c:pt>
                <c:pt idx="19985">
                  <c:v>13.848584979004247</c:v>
                </c:pt>
                <c:pt idx="19986">
                  <c:v>13.849140324762516</c:v>
                </c:pt>
                <c:pt idx="19987">
                  <c:v>13.849695670520784</c:v>
                </c:pt>
                <c:pt idx="19988">
                  <c:v>13.850251016279053</c:v>
                </c:pt>
                <c:pt idx="19989">
                  <c:v>13.850806362037321</c:v>
                </c:pt>
                <c:pt idx="19990">
                  <c:v>13.85136170779559</c:v>
                </c:pt>
                <c:pt idx="19991">
                  <c:v>13.851917053553858</c:v>
                </c:pt>
                <c:pt idx="19992">
                  <c:v>13.852472399312127</c:v>
                </c:pt>
                <c:pt idx="19993">
                  <c:v>13.853027745070396</c:v>
                </c:pt>
                <c:pt idx="19994">
                  <c:v>13.853583090828664</c:v>
                </c:pt>
                <c:pt idx="19995">
                  <c:v>13.854138436586933</c:v>
                </c:pt>
                <c:pt idx="19996">
                  <c:v>13.854693782345201</c:v>
                </c:pt>
                <c:pt idx="19997">
                  <c:v>13.85524912810347</c:v>
                </c:pt>
                <c:pt idx="19998">
                  <c:v>13.855804473861738</c:v>
                </c:pt>
                <c:pt idx="19999">
                  <c:v>13.856359819620007</c:v>
                </c:pt>
                <c:pt idx="20000">
                  <c:v>13.856915165378275</c:v>
                </c:pt>
                <c:pt idx="20001">
                  <c:v>13.857470511136544</c:v>
                </c:pt>
                <c:pt idx="20002">
                  <c:v>13.858025856894812</c:v>
                </c:pt>
                <c:pt idx="20003">
                  <c:v>13.858581202653081</c:v>
                </c:pt>
                <c:pt idx="20004">
                  <c:v>13.85913654841135</c:v>
                </c:pt>
                <c:pt idx="20005">
                  <c:v>13.859691894169618</c:v>
                </c:pt>
                <c:pt idx="20006">
                  <c:v>13.860247239927887</c:v>
                </c:pt>
                <c:pt idx="20007">
                  <c:v>13.860802585686155</c:v>
                </c:pt>
                <c:pt idx="20008">
                  <c:v>13.861357931444424</c:v>
                </c:pt>
                <c:pt idx="20009">
                  <c:v>13.861913277202692</c:v>
                </c:pt>
                <c:pt idx="20010">
                  <c:v>13.862468622960961</c:v>
                </c:pt>
                <c:pt idx="20011">
                  <c:v>13.863023968719229</c:v>
                </c:pt>
                <c:pt idx="20012">
                  <c:v>13.863579314477498</c:v>
                </c:pt>
                <c:pt idx="20013">
                  <c:v>13.864134660235766</c:v>
                </c:pt>
                <c:pt idx="20014">
                  <c:v>13.864690005994035</c:v>
                </c:pt>
                <c:pt idx="20015">
                  <c:v>13.865245351752304</c:v>
                </c:pt>
                <c:pt idx="20016">
                  <c:v>13.865800697510572</c:v>
                </c:pt>
                <c:pt idx="20017">
                  <c:v>13.866356043268841</c:v>
                </c:pt>
                <c:pt idx="20018">
                  <c:v>13.866911389027109</c:v>
                </c:pt>
                <c:pt idx="20019">
                  <c:v>13.867466734785378</c:v>
                </c:pt>
                <c:pt idx="20020">
                  <c:v>13.868022080543646</c:v>
                </c:pt>
                <c:pt idx="20021">
                  <c:v>13.868577426301915</c:v>
                </c:pt>
                <c:pt idx="20022">
                  <c:v>13.869132772060183</c:v>
                </c:pt>
                <c:pt idx="20023">
                  <c:v>13.869688117818452</c:v>
                </c:pt>
                <c:pt idx="20024">
                  <c:v>13.87024346357672</c:v>
                </c:pt>
                <c:pt idx="20025">
                  <c:v>13.870798809334989</c:v>
                </c:pt>
                <c:pt idx="20026">
                  <c:v>13.871354155093258</c:v>
                </c:pt>
                <c:pt idx="20027">
                  <c:v>13.871909500851526</c:v>
                </c:pt>
                <c:pt idx="20028">
                  <c:v>13.872464846609795</c:v>
                </c:pt>
                <c:pt idx="20029">
                  <c:v>13.873020192368063</c:v>
                </c:pt>
                <c:pt idx="20030">
                  <c:v>13.873575538126332</c:v>
                </c:pt>
                <c:pt idx="20031">
                  <c:v>13.8741308838846</c:v>
                </c:pt>
                <c:pt idx="20032">
                  <c:v>13.874686229642869</c:v>
                </c:pt>
                <c:pt idx="20033">
                  <c:v>13.875241575401137</c:v>
                </c:pt>
                <c:pt idx="20034">
                  <c:v>13.875796921159406</c:v>
                </c:pt>
                <c:pt idx="20035">
                  <c:v>13.876352266917674</c:v>
                </c:pt>
                <c:pt idx="20036">
                  <c:v>13.876907612675943</c:v>
                </c:pt>
                <c:pt idx="20037">
                  <c:v>13.877462958434212</c:v>
                </c:pt>
                <c:pt idx="20038">
                  <c:v>13.87801830419248</c:v>
                </c:pt>
                <c:pt idx="20039">
                  <c:v>13.878573649950749</c:v>
                </c:pt>
                <c:pt idx="20040">
                  <c:v>13.879128995709017</c:v>
                </c:pt>
                <c:pt idx="20041">
                  <c:v>13.879684341467286</c:v>
                </c:pt>
                <c:pt idx="20042">
                  <c:v>13.880239687225554</c:v>
                </c:pt>
                <c:pt idx="20043">
                  <c:v>13.880795032983823</c:v>
                </c:pt>
                <c:pt idx="20044">
                  <c:v>13.881350378742091</c:v>
                </c:pt>
                <c:pt idx="20045">
                  <c:v>13.88190572450036</c:v>
                </c:pt>
                <c:pt idx="20046">
                  <c:v>13.882461070258628</c:v>
                </c:pt>
                <c:pt idx="20047">
                  <c:v>13.883016416016897</c:v>
                </c:pt>
                <c:pt idx="20048">
                  <c:v>13.883571761775165</c:v>
                </c:pt>
                <c:pt idx="20049">
                  <c:v>13.884127107533434</c:v>
                </c:pt>
                <c:pt idx="20050">
                  <c:v>13.884682453291703</c:v>
                </c:pt>
                <c:pt idx="20051">
                  <c:v>13.885237799049971</c:v>
                </c:pt>
                <c:pt idx="20052">
                  <c:v>13.88579314480824</c:v>
                </c:pt>
                <c:pt idx="20053">
                  <c:v>13.886348490566508</c:v>
                </c:pt>
                <c:pt idx="20054">
                  <c:v>13.886903836324777</c:v>
                </c:pt>
                <c:pt idx="20055">
                  <c:v>13.887459182083045</c:v>
                </c:pt>
                <c:pt idx="20056">
                  <c:v>13.888014527841314</c:v>
                </c:pt>
                <c:pt idx="20057">
                  <c:v>13.888569873599582</c:v>
                </c:pt>
                <c:pt idx="20058">
                  <c:v>13.889125219357851</c:v>
                </c:pt>
                <c:pt idx="20059">
                  <c:v>13.889680565116119</c:v>
                </c:pt>
                <c:pt idx="20060">
                  <c:v>13.890235910874388</c:v>
                </c:pt>
                <c:pt idx="20061">
                  <c:v>13.890791256632657</c:v>
                </c:pt>
                <c:pt idx="20062">
                  <c:v>13.891346602390925</c:v>
                </c:pt>
                <c:pt idx="20063">
                  <c:v>13.891901948149194</c:v>
                </c:pt>
                <c:pt idx="20064">
                  <c:v>13.892457293907462</c:v>
                </c:pt>
                <c:pt idx="20065">
                  <c:v>13.893012639665731</c:v>
                </c:pt>
                <c:pt idx="20066">
                  <c:v>13.893567985423999</c:v>
                </c:pt>
                <c:pt idx="20067">
                  <c:v>13.894123331182268</c:v>
                </c:pt>
                <c:pt idx="20068">
                  <c:v>13.894678676940536</c:v>
                </c:pt>
                <c:pt idx="20069">
                  <c:v>13.895234022698805</c:v>
                </c:pt>
                <c:pt idx="20070">
                  <c:v>13.895789368457073</c:v>
                </c:pt>
                <c:pt idx="20071">
                  <c:v>13.896344714215342</c:v>
                </c:pt>
                <c:pt idx="20072">
                  <c:v>13.896900059973611</c:v>
                </c:pt>
                <c:pt idx="20073">
                  <c:v>13.897455405731879</c:v>
                </c:pt>
                <c:pt idx="20074">
                  <c:v>13.898010751490148</c:v>
                </c:pt>
                <c:pt idx="20075">
                  <c:v>13.898566097248416</c:v>
                </c:pt>
                <c:pt idx="20076">
                  <c:v>13.899121443006685</c:v>
                </c:pt>
                <c:pt idx="20077">
                  <c:v>13.899676788764953</c:v>
                </c:pt>
                <c:pt idx="20078">
                  <c:v>13.900232134523222</c:v>
                </c:pt>
                <c:pt idx="20079">
                  <c:v>13.90078748028149</c:v>
                </c:pt>
                <c:pt idx="20080">
                  <c:v>13.901342826039759</c:v>
                </c:pt>
                <c:pt idx="20081">
                  <c:v>13.901898171798027</c:v>
                </c:pt>
                <c:pt idx="20082">
                  <c:v>13.902453517556296</c:v>
                </c:pt>
                <c:pt idx="20083">
                  <c:v>13.903008863314565</c:v>
                </c:pt>
                <c:pt idx="20084">
                  <c:v>13.903564209072833</c:v>
                </c:pt>
                <c:pt idx="20085">
                  <c:v>13.904119554831102</c:v>
                </c:pt>
                <c:pt idx="20086">
                  <c:v>13.90467490058937</c:v>
                </c:pt>
                <c:pt idx="20087">
                  <c:v>13.905230246347639</c:v>
                </c:pt>
                <c:pt idx="20088">
                  <c:v>13.905785592105907</c:v>
                </c:pt>
                <c:pt idx="20089">
                  <c:v>13.906340937864176</c:v>
                </c:pt>
                <c:pt idx="20090">
                  <c:v>13.906896283622444</c:v>
                </c:pt>
                <c:pt idx="20091">
                  <c:v>13.907451629380713</c:v>
                </c:pt>
                <c:pt idx="20092">
                  <c:v>13.908006975138981</c:v>
                </c:pt>
                <c:pt idx="20093">
                  <c:v>13.90856232089725</c:v>
                </c:pt>
                <c:pt idx="20094">
                  <c:v>13.909117666655519</c:v>
                </c:pt>
                <c:pt idx="20095">
                  <c:v>13.909673012413787</c:v>
                </c:pt>
                <c:pt idx="20096">
                  <c:v>13.910228358172056</c:v>
                </c:pt>
                <c:pt idx="20097">
                  <c:v>13.910783703930324</c:v>
                </c:pt>
                <c:pt idx="20098">
                  <c:v>13.911339049688593</c:v>
                </c:pt>
                <c:pt idx="20099">
                  <c:v>13.911894395446861</c:v>
                </c:pt>
                <c:pt idx="20100">
                  <c:v>13.91244974120513</c:v>
                </c:pt>
                <c:pt idx="20101">
                  <c:v>13.913005086963398</c:v>
                </c:pt>
                <c:pt idx="20102">
                  <c:v>13.913560432721667</c:v>
                </c:pt>
                <c:pt idx="20103">
                  <c:v>13.914115778479935</c:v>
                </c:pt>
                <c:pt idx="20104">
                  <c:v>13.914671124238204</c:v>
                </c:pt>
                <c:pt idx="20105">
                  <c:v>13.915226469996473</c:v>
                </c:pt>
                <c:pt idx="20106">
                  <c:v>13.915781815754741</c:v>
                </c:pt>
                <c:pt idx="20107">
                  <c:v>13.91633716151301</c:v>
                </c:pt>
                <c:pt idx="20108">
                  <c:v>13.916892507271278</c:v>
                </c:pt>
                <c:pt idx="20109">
                  <c:v>13.917447853029547</c:v>
                </c:pt>
                <c:pt idx="20110">
                  <c:v>13.918003198787815</c:v>
                </c:pt>
                <c:pt idx="20111">
                  <c:v>13.918558544546084</c:v>
                </c:pt>
                <c:pt idx="20112">
                  <c:v>13.919113890304352</c:v>
                </c:pt>
                <c:pt idx="20113">
                  <c:v>13.919669236062621</c:v>
                </c:pt>
                <c:pt idx="20114">
                  <c:v>13.920224581820889</c:v>
                </c:pt>
                <c:pt idx="20115">
                  <c:v>13.920779927579158</c:v>
                </c:pt>
                <c:pt idx="20116">
                  <c:v>13.921335273337426</c:v>
                </c:pt>
                <c:pt idx="20117">
                  <c:v>13.921890619095695</c:v>
                </c:pt>
                <c:pt idx="20118">
                  <c:v>13.922445964853964</c:v>
                </c:pt>
                <c:pt idx="20119">
                  <c:v>13.923001310612232</c:v>
                </c:pt>
                <c:pt idx="20120">
                  <c:v>13.923556656370501</c:v>
                </c:pt>
                <c:pt idx="20121">
                  <c:v>13.924112002128769</c:v>
                </c:pt>
                <c:pt idx="20122">
                  <c:v>13.924667347887038</c:v>
                </c:pt>
                <c:pt idx="20123">
                  <c:v>13.925222693645306</c:v>
                </c:pt>
                <c:pt idx="20124">
                  <c:v>13.925778039403575</c:v>
                </c:pt>
                <c:pt idx="20125">
                  <c:v>13.926333385161843</c:v>
                </c:pt>
                <c:pt idx="20126">
                  <c:v>13.926888730920112</c:v>
                </c:pt>
                <c:pt idx="20127">
                  <c:v>13.92744407667838</c:v>
                </c:pt>
                <c:pt idx="20128">
                  <c:v>13.927999422436649</c:v>
                </c:pt>
                <c:pt idx="20129">
                  <c:v>13.928554768194918</c:v>
                </c:pt>
                <c:pt idx="20130">
                  <c:v>13.929110113953186</c:v>
                </c:pt>
                <c:pt idx="20131">
                  <c:v>13.929665459711455</c:v>
                </c:pt>
                <c:pt idx="20132">
                  <c:v>13.930220805469723</c:v>
                </c:pt>
                <c:pt idx="20133">
                  <c:v>13.930776151227992</c:v>
                </c:pt>
                <c:pt idx="20134">
                  <c:v>13.93133149698626</c:v>
                </c:pt>
                <c:pt idx="20135">
                  <c:v>13.931886842744529</c:v>
                </c:pt>
                <c:pt idx="20136">
                  <c:v>13.932442188502797</c:v>
                </c:pt>
                <c:pt idx="20137">
                  <c:v>13.932997534261066</c:v>
                </c:pt>
                <c:pt idx="20138">
                  <c:v>13.933552880019334</c:v>
                </c:pt>
                <c:pt idx="20139">
                  <c:v>13.934108225777603</c:v>
                </c:pt>
                <c:pt idx="20140">
                  <c:v>13.934663571535872</c:v>
                </c:pt>
                <c:pt idx="20141">
                  <c:v>13.93521891729414</c:v>
                </c:pt>
                <c:pt idx="20142">
                  <c:v>13.935774263052409</c:v>
                </c:pt>
                <c:pt idx="20143">
                  <c:v>13.936329608810677</c:v>
                </c:pt>
                <c:pt idx="20144">
                  <c:v>13.936884954568946</c:v>
                </c:pt>
                <c:pt idx="20145">
                  <c:v>13.937440300327214</c:v>
                </c:pt>
                <c:pt idx="20146">
                  <c:v>13.937995646085483</c:v>
                </c:pt>
                <c:pt idx="20147">
                  <c:v>13.938550991843751</c:v>
                </c:pt>
                <c:pt idx="20148">
                  <c:v>13.93910633760202</c:v>
                </c:pt>
                <c:pt idx="20149">
                  <c:v>13.939661683360288</c:v>
                </c:pt>
                <c:pt idx="20150">
                  <c:v>13.940217029118557</c:v>
                </c:pt>
                <c:pt idx="20151">
                  <c:v>13.940772374876826</c:v>
                </c:pt>
                <c:pt idx="20152">
                  <c:v>13.941327720635094</c:v>
                </c:pt>
                <c:pt idx="20153">
                  <c:v>13.941883066393363</c:v>
                </c:pt>
                <c:pt idx="20154">
                  <c:v>13.942438412151631</c:v>
                </c:pt>
                <c:pt idx="20155">
                  <c:v>13.9429937579099</c:v>
                </c:pt>
                <c:pt idx="20156">
                  <c:v>13.943549103668168</c:v>
                </c:pt>
                <c:pt idx="20157">
                  <c:v>13.944104449426437</c:v>
                </c:pt>
                <c:pt idx="20158">
                  <c:v>13.944659795184705</c:v>
                </c:pt>
                <c:pt idx="20159">
                  <c:v>13.945215140942974</c:v>
                </c:pt>
                <c:pt idx="20160">
                  <c:v>13.945770486701242</c:v>
                </c:pt>
                <c:pt idx="20161">
                  <c:v>13.946325832459511</c:v>
                </c:pt>
                <c:pt idx="20162">
                  <c:v>13.94688117821778</c:v>
                </c:pt>
                <c:pt idx="20163">
                  <c:v>13.947436523976048</c:v>
                </c:pt>
                <c:pt idx="20164">
                  <c:v>13.947991869734317</c:v>
                </c:pt>
                <c:pt idx="20165">
                  <c:v>13.948547215492585</c:v>
                </c:pt>
                <c:pt idx="20166">
                  <c:v>13.949102561250854</c:v>
                </c:pt>
                <c:pt idx="20167">
                  <c:v>13.949657907009122</c:v>
                </c:pt>
                <c:pt idx="20168">
                  <c:v>13.950213252767391</c:v>
                </c:pt>
                <c:pt idx="20169">
                  <c:v>13.950768598525659</c:v>
                </c:pt>
                <c:pt idx="20170">
                  <c:v>13.951323944283928</c:v>
                </c:pt>
                <c:pt idx="20171">
                  <c:v>13.951879290042196</c:v>
                </c:pt>
                <c:pt idx="20172">
                  <c:v>13.952434635800465</c:v>
                </c:pt>
                <c:pt idx="20173">
                  <c:v>13.952989981558733</c:v>
                </c:pt>
                <c:pt idx="20174">
                  <c:v>13.953545327317002</c:v>
                </c:pt>
                <c:pt idx="20175">
                  <c:v>13.954100673075271</c:v>
                </c:pt>
                <c:pt idx="20176">
                  <c:v>13.954656018833539</c:v>
                </c:pt>
                <c:pt idx="20177">
                  <c:v>13.955211364591808</c:v>
                </c:pt>
                <c:pt idx="20178">
                  <c:v>13.955766710350076</c:v>
                </c:pt>
                <c:pt idx="20179">
                  <c:v>13.956322056108345</c:v>
                </c:pt>
                <c:pt idx="20180">
                  <c:v>13.956877401866613</c:v>
                </c:pt>
                <c:pt idx="20181">
                  <c:v>13.957432747624882</c:v>
                </c:pt>
                <c:pt idx="20182">
                  <c:v>13.95798809338315</c:v>
                </c:pt>
                <c:pt idx="20183">
                  <c:v>13.958543439141419</c:v>
                </c:pt>
                <c:pt idx="20184">
                  <c:v>13.959098784899687</c:v>
                </c:pt>
                <c:pt idx="20185">
                  <c:v>13.959654130657956</c:v>
                </c:pt>
                <c:pt idx="20186">
                  <c:v>13.960209476416225</c:v>
                </c:pt>
                <c:pt idx="20187">
                  <c:v>13.960764822174493</c:v>
                </c:pt>
                <c:pt idx="20188">
                  <c:v>13.961320167932762</c:v>
                </c:pt>
                <c:pt idx="20189">
                  <c:v>13.96187551369103</c:v>
                </c:pt>
                <c:pt idx="20190">
                  <c:v>13.962430859449299</c:v>
                </c:pt>
                <c:pt idx="20191">
                  <c:v>13.962986205207567</c:v>
                </c:pt>
                <c:pt idx="20192">
                  <c:v>13.963541550965836</c:v>
                </c:pt>
                <c:pt idx="20193">
                  <c:v>13.964096896724104</c:v>
                </c:pt>
                <c:pt idx="20194">
                  <c:v>13.964652242482373</c:v>
                </c:pt>
                <c:pt idx="20195">
                  <c:v>13.965207588240641</c:v>
                </c:pt>
                <c:pt idx="20196">
                  <c:v>13.96576293399891</c:v>
                </c:pt>
                <c:pt idx="20197">
                  <c:v>13.966318279757179</c:v>
                </c:pt>
                <c:pt idx="20198">
                  <c:v>13.966873625515447</c:v>
                </c:pt>
                <c:pt idx="20199">
                  <c:v>13.967428971273716</c:v>
                </c:pt>
                <c:pt idx="20200">
                  <c:v>13.967984317031984</c:v>
                </c:pt>
                <c:pt idx="20201">
                  <c:v>13.968539662790253</c:v>
                </c:pt>
                <c:pt idx="20202">
                  <c:v>13.969095008548521</c:v>
                </c:pt>
                <c:pt idx="20203">
                  <c:v>13.96965035430679</c:v>
                </c:pt>
                <c:pt idx="20204">
                  <c:v>13.970205700065058</c:v>
                </c:pt>
                <c:pt idx="20205">
                  <c:v>13.970761045823327</c:v>
                </c:pt>
                <c:pt idx="20206">
                  <c:v>13.971316391581595</c:v>
                </c:pt>
                <c:pt idx="20207">
                  <c:v>13.971871737339864</c:v>
                </c:pt>
                <c:pt idx="20208">
                  <c:v>13.972427083098133</c:v>
                </c:pt>
                <c:pt idx="20209">
                  <c:v>13.972982428856401</c:v>
                </c:pt>
                <c:pt idx="20210">
                  <c:v>13.97353777461467</c:v>
                </c:pt>
                <c:pt idx="20211">
                  <c:v>13.974093120372938</c:v>
                </c:pt>
                <c:pt idx="20212">
                  <c:v>13.974648466131207</c:v>
                </c:pt>
                <c:pt idx="20213">
                  <c:v>13.975203811889475</c:v>
                </c:pt>
                <c:pt idx="20214">
                  <c:v>13.975759157647744</c:v>
                </c:pt>
                <c:pt idx="20215">
                  <c:v>13.976314503406012</c:v>
                </c:pt>
                <c:pt idx="20216">
                  <c:v>13.976869849164281</c:v>
                </c:pt>
                <c:pt idx="20217">
                  <c:v>13.977425194922549</c:v>
                </c:pt>
                <c:pt idx="20218">
                  <c:v>13.977980540680818</c:v>
                </c:pt>
                <c:pt idx="20219">
                  <c:v>13.978535886439087</c:v>
                </c:pt>
                <c:pt idx="20220">
                  <c:v>13.979091232197355</c:v>
                </c:pt>
                <c:pt idx="20221">
                  <c:v>13.979646577955624</c:v>
                </c:pt>
                <c:pt idx="20222">
                  <c:v>13.980201923713892</c:v>
                </c:pt>
                <c:pt idx="20223">
                  <c:v>13.980757269472161</c:v>
                </c:pt>
                <c:pt idx="20224">
                  <c:v>13.981312615230429</c:v>
                </c:pt>
                <c:pt idx="20225">
                  <c:v>13.981867960988698</c:v>
                </c:pt>
                <c:pt idx="20226">
                  <c:v>13.982423306746966</c:v>
                </c:pt>
                <c:pt idx="20227">
                  <c:v>13.982978652505235</c:v>
                </c:pt>
                <c:pt idx="20228">
                  <c:v>13.983533998263503</c:v>
                </c:pt>
                <c:pt idx="20229">
                  <c:v>13.984089344021772</c:v>
                </c:pt>
                <c:pt idx="20230">
                  <c:v>13.98464468978004</c:v>
                </c:pt>
                <c:pt idx="20231">
                  <c:v>13.985200035538309</c:v>
                </c:pt>
                <c:pt idx="20232">
                  <c:v>13.985755381296578</c:v>
                </c:pt>
                <c:pt idx="20233">
                  <c:v>13.986310727054846</c:v>
                </c:pt>
                <c:pt idx="20234">
                  <c:v>13.986866072813115</c:v>
                </c:pt>
                <c:pt idx="20235">
                  <c:v>13.987421418571383</c:v>
                </c:pt>
                <c:pt idx="20236">
                  <c:v>13.987976764329652</c:v>
                </c:pt>
                <c:pt idx="20237">
                  <c:v>13.98853211008792</c:v>
                </c:pt>
                <c:pt idx="20238">
                  <c:v>13.989087455846189</c:v>
                </c:pt>
                <c:pt idx="20239">
                  <c:v>13.989642801604457</c:v>
                </c:pt>
                <c:pt idx="20240">
                  <c:v>13.990198147362726</c:v>
                </c:pt>
                <c:pt idx="20241">
                  <c:v>13.990753493120994</c:v>
                </c:pt>
                <c:pt idx="20242">
                  <c:v>13.991308838879263</c:v>
                </c:pt>
                <c:pt idx="20243">
                  <c:v>13.991864184637532</c:v>
                </c:pt>
                <c:pt idx="20244">
                  <c:v>13.9924195303958</c:v>
                </c:pt>
                <c:pt idx="20245">
                  <c:v>13.992974876154069</c:v>
                </c:pt>
                <c:pt idx="20246">
                  <c:v>13.993530221912337</c:v>
                </c:pt>
                <c:pt idx="20247">
                  <c:v>13.994085567670606</c:v>
                </c:pt>
                <c:pt idx="20248">
                  <c:v>13.994640913428874</c:v>
                </c:pt>
                <c:pt idx="20249">
                  <c:v>13.995196259187143</c:v>
                </c:pt>
                <c:pt idx="20250">
                  <c:v>13.995751604945411</c:v>
                </c:pt>
                <c:pt idx="20251">
                  <c:v>13.99630695070368</c:v>
                </c:pt>
                <c:pt idx="20252">
                  <c:v>13.996862296461948</c:v>
                </c:pt>
                <c:pt idx="20253">
                  <c:v>13.997417642220217</c:v>
                </c:pt>
                <c:pt idx="20254">
                  <c:v>13.997972987978486</c:v>
                </c:pt>
                <c:pt idx="20255">
                  <c:v>13.998528333736754</c:v>
                </c:pt>
                <c:pt idx="20256">
                  <c:v>13.999083679495023</c:v>
                </c:pt>
                <c:pt idx="20257">
                  <c:v>13.999639025253291</c:v>
                </c:pt>
                <c:pt idx="20258">
                  <c:v>14.00019437101156</c:v>
                </c:pt>
                <c:pt idx="20259">
                  <c:v>14.000749716769828</c:v>
                </c:pt>
                <c:pt idx="20260">
                  <c:v>14.001305062528097</c:v>
                </c:pt>
                <c:pt idx="20261">
                  <c:v>14.001860408286365</c:v>
                </c:pt>
                <c:pt idx="20262">
                  <c:v>14.002415754044634</c:v>
                </c:pt>
                <c:pt idx="20263">
                  <c:v>14.002971099802902</c:v>
                </c:pt>
                <c:pt idx="20264">
                  <c:v>14.003526445561171</c:v>
                </c:pt>
                <c:pt idx="20265">
                  <c:v>14.00408179131944</c:v>
                </c:pt>
                <c:pt idx="20266">
                  <c:v>14.004637137077708</c:v>
                </c:pt>
                <c:pt idx="20267">
                  <c:v>14.005192482835977</c:v>
                </c:pt>
                <c:pt idx="20268">
                  <c:v>14.005747828594245</c:v>
                </c:pt>
                <c:pt idx="20269">
                  <c:v>14.006303174352514</c:v>
                </c:pt>
                <c:pt idx="20270">
                  <c:v>14.006858520110782</c:v>
                </c:pt>
                <c:pt idx="20271">
                  <c:v>14.007413865869051</c:v>
                </c:pt>
                <c:pt idx="20272">
                  <c:v>14.007969211627319</c:v>
                </c:pt>
                <c:pt idx="20273">
                  <c:v>14.008524557385588</c:v>
                </c:pt>
                <c:pt idx="20274">
                  <c:v>14.009079903143856</c:v>
                </c:pt>
                <c:pt idx="20275">
                  <c:v>14.009635248902125</c:v>
                </c:pt>
                <c:pt idx="20276">
                  <c:v>14.010190594660394</c:v>
                </c:pt>
                <c:pt idx="20277">
                  <c:v>14.010745940418662</c:v>
                </c:pt>
                <c:pt idx="20278">
                  <c:v>14.011301286176931</c:v>
                </c:pt>
                <c:pt idx="20279">
                  <c:v>14.011856631935199</c:v>
                </c:pt>
                <c:pt idx="20280">
                  <c:v>14.012411977693468</c:v>
                </c:pt>
                <c:pt idx="20281">
                  <c:v>14.012967323451736</c:v>
                </c:pt>
                <c:pt idx="20282">
                  <c:v>14.013522669210005</c:v>
                </c:pt>
                <c:pt idx="20283">
                  <c:v>14.014078014968273</c:v>
                </c:pt>
                <c:pt idx="20284">
                  <c:v>14.014633360726542</c:v>
                </c:pt>
                <c:pt idx="20285">
                  <c:v>14.01518870648481</c:v>
                </c:pt>
                <c:pt idx="20286">
                  <c:v>14.015744052243079</c:v>
                </c:pt>
                <c:pt idx="20287">
                  <c:v>14.016299398001347</c:v>
                </c:pt>
                <c:pt idx="20288">
                  <c:v>14.016854743759616</c:v>
                </c:pt>
                <c:pt idx="20289">
                  <c:v>14.017410089517885</c:v>
                </c:pt>
                <c:pt idx="20290">
                  <c:v>14.017965435276153</c:v>
                </c:pt>
                <c:pt idx="20291">
                  <c:v>14.018520781034422</c:v>
                </c:pt>
                <c:pt idx="20292">
                  <c:v>14.01907612679269</c:v>
                </c:pt>
                <c:pt idx="20293">
                  <c:v>14.019631472550959</c:v>
                </c:pt>
                <c:pt idx="20294">
                  <c:v>14.020186818309227</c:v>
                </c:pt>
                <c:pt idx="20295">
                  <c:v>14.020742164067496</c:v>
                </c:pt>
                <c:pt idx="20296">
                  <c:v>14.021297509825764</c:v>
                </c:pt>
                <c:pt idx="20297">
                  <c:v>14.021852855584033</c:v>
                </c:pt>
                <c:pt idx="20298">
                  <c:v>14.022408201342301</c:v>
                </c:pt>
                <c:pt idx="20299">
                  <c:v>14.02296354710057</c:v>
                </c:pt>
                <c:pt idx="20300">
                  <c:v>14.023518892858839</c:v>
                </c:pt>
                <c:pt idx="20301">
                  <c:v>14.024074238617107</c:v>
                </c:pt>
                <c:pt idx="20302">
                  <c:v>14.024629584375376</c:v>
                </c:pt>
                <c:pt idx="20303">
                  <c:v>14.025184930133644</c:v>
                </c:pt>
                <c:pt idx="20304">
                  <c:v>14.025740275891913</c:v>
                </c:pt>
                <c:pt idx="20305">
                  <c:v>14.026295621650181</c:v>
                </c:pt>
                <c:pt idx="20306">
                  <c:v>14.02685096740845</c:v>
                </c:pt>
                <c:pt idx="20307">
                  <c:v>14.027406313166718</c:v>
                </c:pt>
                <c:pt idx="20308">
                  <c:v>14.027961658924987</c:v>
                </c:pt>
                <c:pt idx="20309">
                  <c:v>14.028517004683255</c:v>
                </c:pt>
                <c:pt idx="20310">
                  <c:v>14.029072350441524</c:v>
                </c:pt>
                <c:pt idx="20311">
                  <c:v>14.029627696199793</c:v>
                </c:pt>
                <c:pt idx="20312">
                  <c:v>14.030183041958061</c:v>
                </c:pt>
                <c:pt idx="20313">
                  <c:v>14.03073838771633</c:v>
                </c:pt>
                <c:pt idx="20314">
                  <c:v>14.031293733474598</c:v>
                </c:pt>
                <c:pt idx="20315">
                  <c:v>14.031849079232867</c:v>
                </c:pt>
                <c:pt idx="20316">
                  <c:v>14.032404424991135</c:v>
                </c:pt>
                <c:pt idx="20317">
                  <c:v>14.032959770749404</c:v>
                </c:pt>
                <c:pt idx="20318">
                  <c:v>14.033515116507672</c:v>
                </c:pt>
                <c:pt idx="20319">
                  <c:v>14.034070462265941</c:v>
                </c:pt>
                <c:pt idx="20320">
                  <c:v>14.034625808024209</c:v>
                </c:pt>
                <c:pt idx="20321">
                  <c:v>14.035181153782478</c:v>
                </c:pt>
                <c:pt idx="20322">
                  <c:v>14.035736499540747</c:v>
                </c:pt>
                <c:pt idx="20323">
                  <c:v>14.036291845299015</c:v>
                </c:pt>
                <c:pt idx="20324">
                  <c:v>14.036847191057284</c:v>
                </c:pt>
                <c:pt idx="20325">
                  <c:v>14.037402536815552</c:v>
                </c:pt>
                <c:pt idx="20326">
                  <c:v>14.037957882573821</c:v>
                </c:pt>
                <c:pt idx="20327">
                  <c:v>14.038513228332089</c:v>
                </c:pt>
                <c:pt idx="20328">
                  <c:v>14.039068574090358</c:v>
                </c:pt>
                <c:pt idx="20329">
                  <c:v>14.039623919848626</c:v>
                </c:pt>
                <c:pt idx="20330">
                  <c:v>14.040179265606895</c:v>
                </c:pt>
                <c:pt idx="20331">
                  <c:v>14.040734611365163</c:v>
                </c:pt>
                <c:pt idx="20332">
                  <c:v>14.041289957123432</c:v>
                </c:pt>
                <c:pt idx="20333">
                  <c:v>14.041845302881701</c:v>
                </c:pt>
                <c:pt idx="20334">
                  <c:v>14.042400648639969</c:v>
                </c:pt>
                <c:pt idx="20335">
                  <c:v>14.042955994398238</c:v>
                </c:pt>
                <c:pt idx="20336">
                  <c:v>14.043511340156506</c:v>
                </c:pt>
                <c:pt idx="20337">
                  <c:v>14.044066685914775</c:v>
                </c:pt>
                <c:pt idx="20338">
                  <c:v>14.044622031673043</c:v>
                </c:pt>
                <c:pt idx="20339">
                  <c:v>14.045177377431312</c:v>
                </c:pt>
                <c:pt idx="20340">
                  <c:v>14.04573272318958</c:v>
                </c:pt>
                <c:pt idx="20341">
                  <c:v>14.046288068947849</c:v>
                </c:pt>
                <c:pt idx="20342">
                  <c:v>14.046843414706117</c:v>
                </c:pt>
                <c:pt idx="20343">
                  <c:v>14.047398760464386</c:v>
                </c:pt>
                <c:pt idx="20344">
                  <c:v>14.047954106222655</c:v>
                </c:pt>
                <c:pt idx="20345">
                  <c:v>14.048509451980923</c:v>
                </c:pt>
                <c:pt idx="20346">
                  <c:v>14.049064797739192</c:v>
                </c:pt>
                <c:pt idx="20347">
                  <c:v>14.04962014349746</c:v>
                </c:pt>
                <c:pt idx="20348">
                  <c:v>14.050175489255729</c:v>
                </c:pt>
                <c:pt idx="20349">
                  <c:v>14.050730835013997</c:v>
                </c:pt>
                <c:pt idx="20350">
                  <c:v>14.051286180772266</c:v>
                </c:pt>
                <c:pt idx="20351">
                  <c:v>14.051841526530534</c:v>
                </c:pt>
                <c:pt idx="20352">
                  <c:v>14.052396872288803</c:v>
                </c:pt>
                <c:pt idx="20353">
                  <c:v>14.052952218047071</c:v>
                </c:pt>
                <c:pt idx="20354">
                  <c:v>14.05350756380534</c:v>
                </c:pt>
                <c:pt idx="20355">
                  <c:v>14.054062909563608</c:v>
                </c:pt>
                <c:pt idx="20356">
                  <c:v>14.054618255321877</c:v>
                </c:pt>
                <c:pt idx="20357">
                  <c:v>14.055173601080146</c:v>
                </c:pt>
                <c:pt idx="20358">
                  <c:v>14.055728946838414</c:v>
                </c:pt>
                <c:pt idx="20359">
                  <c:v>14.056284292596683</c:v>
                </c:pt>
                <c:pt idx="20360">
                  <c:v>14.056839638354951</c:v>
                </c:pt>
                <c:pt idx="20361">
                  <c:v>14.05739498411322</c:v>
                </c:pt>
                <c:pt idx="20362">
                  <c:v>14.057950329871488</c:v>
                </c:pt>
                <c:pt idx="20363">
                  <c:v>14.058505675629757</c:v>
                </c:pt>
                <c:pt idx="20364">
                  <c:v>14.059061021388025</c:v>
                </c:pt>
                <c:pt idx="20365">
                  <c:v>14.059616367146294</c:v>
                </c:pt>
                <c:pt idx="20366">
                  <c:v>14.060171712904562</c:v>
                </c:pt>
                <c:pt idx="20367">
                  <c:v>14.060727058662831</c:v>
                </c:pt>
                <c:pt idx="20368">
                  <c:v>14.0612824044211</c:v>
                </c:pt>
                <c:pt idx="20369">
                  <c:v>14.061837750179368</c:v>
                </c:pt>
                <c:pt idx="20370">
                  <c:v>14.062393095937637</c:v>
                </c:pt>
                <c:pt idx="20371">
                  <c:v>14.062948441695905</c:v>
                </c:pt>
                <c:pt idx="20372">
                  <c:v>14.063503787454174</c:v>
                </c:pt>
                <c:pt idx="20373">
                  <c:v>14.064059133212442</c:v>
                </c:pt>
                <c:pt idx="20374">
                  <c:v>14.064614478970711</c:v>
                </c:pt>
                <c:pt idx="20375">
                  <c:v>14.065169824728979</c:v>
                </c:pt>
                <c:pt idx="20376">
                  <c:v>14.065725170487248</c:v>
                </c:pt>
                <c:pt idx="20377">
                  <c:v>14.066280516245516</c:v>
                </c:pt>
                <c:pt idx="20378">
                  <c:v>14.066835862003785</c:v>
                </c:pt>
                <c:pt idx="20379">
                  <c:v>14.067391207762054</c:v>
                </c:pt>
                <c:pt idx="20380">
                  <c:v>14.067946553520322</c:v>
                </c:pt>
                <c:pt idx="20381">
                  <c:v>14.068501899278591</c:v>
                </c:pt>
                <c:pt idx="20382">
                  <c:v>14.069057245036859</c:v>
                </c:pt>
                <c:pt idx="20383">
                  <c:v>14.069612590795128</c:v>
                </c:pt>
                <c:pt idx="20384">
                  <c:v>14.070167936553396</c:v>
                </c:pt>
                <c:pt idx="20385">
                  <c:v>14.070723282311665</c:v>
                </c:pt>
                <c:pt idx="20386">
                  <c:v>14.071278628069933</c:v>
                </c:pt>
                <c:pt idx="20387">
                  <c:v>14.071833973828202</c:v>
                </c:pt>
                <c:pt idx="20388">
                  <c:v>14.07238931958647</c:v>
                </c:pt>
                <c:pt idx="20389">
                  <c:v>14.072944665344739</c:v>
                </c:pt>
                <c:pt idx="20390">
                  <c:v>14.073500011103008</c:v>
                </c:pt>
                <c:pt idx="20391">
                  <c:v>14.074055356861276</c:v>
                </c:pt>
                <c:pt idx="20392">
                  <c:v>14.074610702619545</c:v>
                </c:pt>
                <c:pt idx="20393">
                  <c:v>14.075166048377813</c:v>
                </c:pt>
                <c:pt idx="20394">
                  <c:v>14.075721394136082</c:v>
                </c:pt>
                <c:pt idx="20395">
                  <c:v>14.07627673989435</c:v>
                </c:pt>
                <c:pt idx="20396">
                  <c:v>14.076832085652619</c:v>
                </c:pt>
                <c:pt idx="20397">
                  <c:v>14.077387431410887</c:v>
                </c:pt>
                <c:pt idx="20398">
                  <c:v>14.077942777169156</c:v>
                </c:pt>
                <c:pt idx="20399">
                  <c:v>14.078498122927424</c:v>
                </c:pt>
                <c:pt idx="20400">
                  <c:v>14.079053468685693</c:v>
                </c:pt>
                <c:pt idx="20401">
                  <c:v>14.079608814443962</c:v>
                </c:pt>
                <c:pt idx="20402">
                  <c:v>14.08016416020223</c:v>
                </c:pt>
                <c:pt idx="20403">
                  <c:v>14.080719505960499</c:v>
                </c:pt>
                <c:pt idx="20404">
                  <c:v>14.081274851718767</c:v>
                </c:pt>
                <c:pt idx="20405">
                  <c:v>14.081830197477036</c:v>
                </c:pt>
                <c:pt idx="20406">
                  <c:v>14.082385543235304</c:v>
                </c:pt>
                <c:pt idx="20407">
                  <c:v>14.082940888993573</c:v>
                </c:pt>
                <c:pt idx="20408">
                  <c:v>14.083496234751841</c:v>
                </c:pt>
                <c:pt idx="20409">
                  <c:v>14.08405158051011</c:v>
                </c:pt>
                <c:pt idx="20410">
                  <c:v>14.084606926268378</c:v>
                </c:pt>
                <c:pt idx="20411">
                  <c:v>14.085162272026647</c:v>
                </c:pt>
                <c:pt idx="20412">
                  <c:v>14.085717617784915</c:v>
                </c:pt>
                <c:pt idx="20413">
                  <c:v>14.086272963543184</c:v>
                </c:pt>
                <c:pt idx="20414">
                  <c:v>14.086828309301453</c:v>
                </c:pt>
                <c:pt idx="20415">
                  <c:v>14.087383655059721</c:v>
                </c:pt>
                <c:pt idx="20416">
                  <c:v>14.08793900081799</c:v>
                </c:pt>
                <c:pt idx="20417">
                  <c:v>14.088494346576258</c:v>
                </c:pt>
                <c:pt idx="20418">
                  <c:v>14.089049692334527</c:v>
                </c:pt>
                <c:pt idx="20419">
                  <c:v>14.089605038092795</c:v>
                </c:pt>
                <c:pt idx="20420">
                  <c:v>14.090160383851064</c:v>
                </c:pt>
                <c:pt idx="20421">
                  <c:v>14.090715729609332</c:v>
                </c:pt>
                <c:pt idx="20422">
                  <c:v>14.091271075367601</c:v>
                </c:pt>
                <c:pt idx="20423">
                  <c:v>14.091826421125869</c:v>
                </c:pt>
                <c:pt idx="20424">
                  <c:v>14.092381766884138</c:v>
                </c:pt>
                <c:pt idx="20425">
                  <c:v>14.092937112642407</c:v>
                </c:pt>
                <c:pt idx="20426">
                  <c:v>14.093492458400675</c:v>
                </c:pt>
                <c:pt idx="20427">
                  <c:v>14.094047804158944</c:v>
                </c:pt>
                <c:pt idx="20428">
                  <c:v>14.094603149917212</c:v>
                </c:pt>
                <c:pt idx="20429">
                  <c:v>14.095158495675481</c:v>
                </c:pt>
                <c:pt idx="20430">
                  <c:v>14.095713841433749</c:v>
                </c:pt>
                <c:pt idx="20431">
                  <c:v>14.096269187192018</c:v>
                </c:pt>
                <c:pt idx="20432">
                  <c:v>14.096824532950286</c:v>
                </c:pt>
                <c:pt idx="20433">
                  <c:v>14.097379878708555</c:v>
                </c:pt>
                <c:pt idx="20434">
                  <c:v>14.097935224466823</c:v>
                </c:pt>
                <c:pt idx="20435">
                  <c:v>14.098490570225092</c:v>
                </c:pt>
                <c:pt idx="20436">
                  <c:v>14.099045915983361</c:v>
                </c:pt>
                <c:pt idx="20437">
                  <c:v>14.099601261741629</c:v>
                </c:pt>
                <c:pt idx="20438">
                  <c:v>14.100156607499898</c:v>
                </c:pt>
                <c:pt idx="20439">
                  <c:v>14.100711953258166</c:v>
                </c:pt>
                <c:pt idx="20440">
                  <c:v>14.101267299016435</c:v>
                </c:pt>
                <c:pt idx="20441">
                  <c:v>14.101822644774703</c:v>
                </c:pt>
                <c:pt idx="20442">
                  <c:v>14.102377990532972</c:v>
                </c:pt>
                <c:pt idx="20443">
                  <c:v>14.10293333629124</c:v>
                </c:pt>
                <c:pt idx="20444">
                  <c:v>14.103488682049509</c:v>
                </c:pt>
                <c:pt idx="20445">
                  <c:v>14.104044027807777</c:v>
                </c:pt>
                <c:pt idx="20446">
                  <c:v>14.104599373566046</c:v>
                </c:pt>
                <c:pt idx="20447">
                  <c:v>14.105154719324315</c:v>
                </c:pt>
                <c:pt idx="20448">
                  <c:v>14.105710065082583</c:v>
                </c:pt>
                <c:pt idx="20449">
                  <c:v>14.106265410840852</c:v>
                </c:pt>
                <c:pt idx="20450">
                  <c:v>14.10682075659912</c:v>
                </c:pt>
                <c:pt idx="20451">
                  <c:v>14.107376102357389</c:v>
                </c:pt>
                <c:pt idx="20452">
                  <c:v>14.107931448115657</c:v>
                </c:pt>
                <c:pt idx="20453">
                  <c:v>14.108486793873926</c:v>
                </c:pt>
                <c:pt idx="20454">
                  <c:v>14.109042139632194</c:v>
                </c:pt>
                <c:pt idx="20455">
                  <c:v>14.109597485390463</c:v>
                </c:pt>
                <c:pt idx="20456">
                  <c:v>14.110152831148731</c:v>
                </c:pt>
                <c:pt idx="20457">
                  <c:v>14.110708176907</c:v>
                </c:pt>
                <c:pt idx="20458">
                  <c:v>14.111263522665269</c:v>
                </c:pt>
                <c:pt idx="20459">
                  <c:v>14.111818868423537</c:v>
                </c:pt>
                <c:pt idx="20460">
                  <c:v>14.112374214181806</c:v>
                </c:pt>
                <c:pt idx="20461">
                  <c:v>14.112929559940074</c:v>
                </c:pt>
                <c:pt idx="20462">
                  <c:v>14.113484905698343</c:v>
                </c:pt>
                <c:pt idx="20463">
                  <c:v>14.114040251456611</c:v>
                </c:pt>
                <c:pt idx="20464">
                  <c:v>14.11459559721488</c:v>
                </c:pt>
                <c:pt idx="20465">
                  <c:v>14.115150942973148</c:v>
                </c:pt>
                <c:pt idx="20466">
                  <c:v>14.115706288731417</c:v>
                </c:pt>
                <c:pt idx="20467">
                  <c:v>14.116261634489685</c:v>
                </c:pt>
                <c:pt idx="20468">
                  <c:v>14.116816980247954</c:v>
                </c:pt>
                <c:pt idx="20469">
                  <c:v>14.117372326006222</c:v>
                </c:pt>
                <c:pt idx="20470">
                  <c:v>14.117927671764491</c:v>
                </c:pt>
                <c:pt idx="20471">
                  <c:v>14.11848301752276</c:v>
                </c:pt>
                <c:pt idx="20472">
                  <c:v>14.119038363281028</c:v>
                </c:pt>
                <c:pt idx="20473">
                  <c:v>14.119593709039297</c:v>
                </c:pt>
                <c:pt idx="20474">
                  <c:v>14.120149054797565</c:v>
                </c:pt>
                <c:pt idx="20475">
                  <c:v>14.120704400555834</c:v>
                </c:pt>
                <c:pt idx="20476">
                  <c:v>14.121259746314102</c:v>
                </c:pt>
                <c:pt idx="20477">
                  <c:v>14.121815092072371</c:v>
                </c:pt>
                <c:pt idx="20478">
                  <c:v>14.122370437830639</c:v>
                </c:pt>
                <c:pt idx="20479">
                  <c:v>14.122925783588908</c:v>
                </c:pt>
                <c:pt idx="20480">
                  <c:v>14.123481129347176</c:v>
                </c:pt>
                <c:pt idx="20481">
                  <c:v>14.124036475105445</c:v>
                </c:pt>
                <c:pt idx="20482">
                  <c:v>14.124591820863714</c:v>
                </c:pt>
                <c:pt idx="20483">
                  <c:v>14.125147166621982</c:v>
                </c:pt>
                <c:pt idx="20484">
                  <c:v>14.125702512380251</c:v>
                </c:pt>
                <c:pt idx="20485">
                  <c:v>14.126257858138519</c:v>
                </c:pt>
                <c:pt idx="20486">
                  <c:v>14.126813203896788</c:v>
                </c:pt>
                <c:pt idx="20487">
                  <c:v>14.127368549655056</c:v>
                </c:pt>
                <c:pt idx="20488">
                  <c:v>14.127923895413325</c:v>
                </c:pt>
                <c:pt idx="20489">
                  <c:v>14.128479241171593</c:v>
                </c:pt>
                <c:pt idx="20490">
                  <c:v>14.129034586929862</c:v>
                </c:pt>
                <c:pt idx="20491">
                  <c:v>14.12958993268813</c:v>
                </c:pt>
                <c:pt idx="20492">
                  <c:v>14.130145278446399</c:v>
                </c:pt>
                <c:pt idx="20493">
                  <c:v>14.130700624204668</c:v>
                </c:pt>
                <c:pt idx="20494">
                  <c:v>14.131255969962936</c:v>
                </c:pt>
                <c:pt idx="20495">
                  <c:v>14.131811315721205</c:v>
                </c:pt>
                <c:pt idx="20496">
                  <c:v>14.132366661479473</c:v>
                </c:pt>
                <c:pt idx="20497">
                  <c:v>14.132922007237742</c:v>
                </c:pt>
                <c:pt idx="20498">
                  <c:v>14.13347735299601</c:v>
                </c:pt>
                <c:pt idx="20499">
                  <c:v>14.134032698754279</c:v>
                </c:pt>
                <c:pt idx="20500">
                  <c:v>14.134588044512547</c:v>
                </c:pt>
                <c:pt idx="20501">
                  <c:v>14.135143390270816</c:v>
                </c:pt>
                <c:pt idx="20502">
                  <c:v>14.135698736029084</c:v>
                </c:pt>
                <c:pt idx="20503">
                  <c:v>14.136254081787353</c:v>
                </c:pt>
                <c:pt idx="20504">
                  <c:v>14.136809427545622</c:v>
                </c:pt>
                <c:pt idx="20505">
                  <c:v>14.13736477330389</c:v>
                </c:pt>
                <c:pt idx="20506">
                  <c:v>14.137920119062159</c:v>
                </c:pt>
                <c:pt idx="20507">
                  <c:v>14.138475464820427</c:v>
                </c:pt>
                <c:pt idx="20508">
                  <c:v>14.139030810578696</c:v>
                </c:pt>
                <c:pt idx="20509">
                  <c:v>14.139586156336964</c:v>
                </c:pt>
                <c:pt idx="20510">
                  <c:v>14.140141502095233</c:v>
                </c:pt>
                <c:pt idx="20511">
                  <c:v>14.140696847853501</c:v>
                </c:pt>
                <c:pt idx="20512">
                  <c:v>14.14125219361177</c:v>
                </c:pt>
                <c:pt idx="20513">
                  <c:v>14.141807539370038</c:v>
                </c:pt>
                <c:pt idx="20514">
                  <c:v>14.142362885128307</c:v>
                </c:pt>
                <c:pt idx="20515">
                  <c:v>14.142918230886576</c:v>
                </c:pt>
                <c:pt idx="20516">
                  <c:v>14.143473576644844</c:v>
                </c:pt>
                <c:pt idx="20517">
                  <c:v>14.144028922403113</c:v>
                </c:pt>
                <c:pt idx="20518">
                  <c:v>14.144584268161381</c:v>
                </c:pt>
                <c:pt idx="20519">
                  <c:v>14.14513961391965</c:v>
                </c:pt>
                <c:pt idx="20520">
                  <c:v>14.145694959677918</c:v>
                </c:pt>
                <c:pt idx="20521">
                  <c:v>14.146250305436187</c:v>
                </c:pt>
                <c:pt idx="20522">
                  <c:v>14.146805651194455</c:v>
                </c:pt>
                <c:pt idx="20523">
                  <c:v>14.147360996952724</c:v>
                </c:pt>
                <c:pt idx="20524">
                  <c:v>14.147916342710992</c:v>
                </c:pt>
                <c:pt idx="20525">
                  <c:v>14.148471688469261</c:v>
                </c:pt>
                <c:pt idx="20526">
                  <c:v>14.149027034227529</c:v>
                </c:pt>
                <c:pt idx="20527">
                  <c:v>14.149582379985798</c:v>
                </c:pt>
                <c:pt idx="20528">
                  <c:v>14.150137725744067</c:v>
                </c:pt>
                <c:pt idx="20529">
                  <c:v>14.150693071502335</c:v>
                </c:pt>
                <c:pt idx="20530">
                  <c:v>14.151248417260604</c:v>
                </c:pt>
                <c:pt idx="20531">
                  <c:v>14.151803763018872</c:v>
                </c:pt>
                <c:pt idx="20532">
                  <c:v>14.152359108777141</c:v>
                </c:pt>
                <c:pt idx="20533">
                  <c:v>14.152914454535409</c:v>
                </c:pt>
                <c:pt idx="20534">
                  <c:v>14.153469800293678</c:v>
                </c:pt>
                <c:pt idx="20535">
                  <c:v>14.154025146051946</c:v>
                </c:pt>
                <c:pt idx="20536">
                  <c:v>14.154580491810215</c:v>
                </c:pt>
                <c:pt idx="20537">
                  <c:v>14.155135837568483</c:v>
                </c:pt>
                <c:pt idx="20538">
                  <c:v>14.155691183326752</c:v>
                </c:pt>
                <c:pt idx="20539">
                  <c:v>14.156246529085021</c:v>
                </c:pt>
                <c:pt idx="20540">
                  <c:v>14.156801874843289</c:v>
                </c:pt>
                <c:pt idx="20541">
                  <c:v>14.157357220601558</c:v>
                </c:pt>
                <c:pt idx="20542">
                  <c:v>14.157912566359826</c:v>
                </c:pt>
                <c:pt idx="20543">
                  <c:v>14.158467912118095</c:v>
                </c:pt>
                <c:pt idx="20544">
                  <c:v>14.159023257876363</c:v>
                </c:pt>
                <c:pt idx="20545">
                  <c:v>14.159578603634632</c:v>
                </c:pt>
                <c:pt idx="20546">
                  <c:v>14.1601339493929</c:v>
                </c:pt>
                <c:pt idx="20547">
                  <c:v>14.160689295151169</c:v>
                </c:pt>
                <c:pt idx="20548">
                  <c:v>14.161244640909437</c:v>
                </c:pt>
                <c:pt idx="20549">
                  <c:v>14.161799986667706</c:v>
                </c:pt>
                <c:pt idx="20550">
                  <c:v>14.162355332425975</c:v>
                </c:pt>
                <c:pt idx="20551">
                  <c:v>14.162910678184243</c:v>
                </c:pt>
                <c:pt idx="20552">
                  <c:v>14.163466023942512</c:v>
                </c:pt>
                <c:pt idx="20553">
                  <c:v>14.16402136970078</c:v>
                </c:pt>
                <c:pt idx="20554">
                  <c:v>14.164576715459049</c:v>
                </c:pt>
                <c:pt idx="20555">
                  <c:v>14.165132061217317</c:v>
                </c:pt>
                <c:pt idx="20556">
                  <c:v>14.165687406975586</c:v>
                </c:pt>
                <c:pt idx="20557">
                  <c:v>14.166242752733854</c:v>
                </c:pt>
                <c:pt idx="20558">
                  <c:v>14.166798098492123</c:v>
                </c:pt>
                <c:pt idx="20559">
                  <c:v>14.167353444250391</c:v>
                </c:pt>
                <c:pt idx="20560">
                  <c:v>14.16790879000866</c:v>
                </c:pt>
                <c:pt idx="20561">
                  <c:v>14.168464135766929</c:v>
                </c:pt>
                <c:pt idx="20562">
                  <c:v>14.169019481525197</c:v>
                </c:pt>
                <c:pt idx="20563">
                  <c:v>14.169574827283466</c:v>
                </c:pt>
                <c:pt idx="20564">
                  <c:v>14.170130173041734</c:v>
                </c:pt>
                <c:pt idx="20565">
                  <c:v>14.170685518800003</c:v>
                </c:pt>
                <c:pt idx="20566">
                  <c:v>14.171240864558271</c:v>
                </c:pt>
                <c:pt idx="20567">
                  <c:v>14.17179621031654</c:v>
                </c:pt>
                <c:pt idx="20568">
                  <c:v>14.172351556074808</c:v>
                </c:pt>
                <c:pt idx="20569">
                  <c:v>14.172906901833077</c:v>
                </c:pt>
                <c:pt idx="20570">
                  <c:v>14.173462247591345</c:v>
                </c:pt>
                <c:pt idx="20571">
                  <c:v>14.174017593349614</c:v>
                </c:pt>
                <c:pt idx="20572">
                  <c:v>14.174572939107883</c:v>
                </c:pt>
                <c:pt idx="20573">
                  <c:v>14.175128284866151</c:v>
                </c:pt>
                <c:pt idx="20574">
                  <c:v>14.17568363062442</c:v>
                </c:pt>
                <c:pt idx="20575">
                  <c:v>14.176238976382688</c:v>
                </c:pt>
                <c:pt idx="20576">
                  <c:v>14.176794322140957</c:v>
                </c:pt>
                <c:pt idx="20577">
                  <c:v>14.177349667899225</c:v>
                </c:pt>
                <c:pt idx="20578">
                  <c:v>14.177905013657494</c:v>
                </c:pt>
                <c:pt idx="20579">
                  <c:v>14.178460359415762</c:v>
                </c:pt>
                <c:pt idx="20580">
                  <c:v>14.179015705174031</c:v>
                </c:pt>
                <c:pt idx="20581">
                  <c:v>14.179571050932299</c:v>
                </c:pt>
                <c:pt idx="20582">
                  <c:v>14.180126396690568</c:v>
                </c:pt>
                <c:pt idx="20583">
                  <c:v>14.180681742448837</c:v>
                </c:pt>
                <c:pt idx="20584">
                  <c:v>14.181237088207105</c:v>
                </c:pt>
                <c:pt idx="20585">
                  <c:v>14.181792433965374</c:v>
                </c:pt>
                <c:pt idx="20586">
                  <c:v>14.182347779723642</c:v>
                </c:pt>
                <c:pt idx="20587">
                  <c:v>14.182903125481911</c:v>
                </c:pt>
                <c:pt idx="20588">
                  <c:v>14.183458471240179</c:v>
                </c:pt>
                <c:pt idx="20589">
                  <c:v>14.184013816998448</c:v>
                </c:pt>
                <c:pt idx="20590">
                  <c:v>14.184569162756716</c:v>
                </c:pt>
                <c:pt idx="20591">
                  <c:v>14.185124508514985</c:v>
                </c:pt>
                <c:pt idx="20592">
                  <c:v>14.185679854273253</c:v>
                </c:pt>
                <c:pt idx="20593">
                  <c:v>14.186235200031522</c:v>
                </c:pt>
                <c:pt idx="20594">
                  <c:v>14.18679054578979</c:v>
                </c:pt>
                <c:pt idx="20595">
                  <c:v>14.187345891548059</c:v>
                </c:pt>
                <c:pt idx="20596">
                  <c:v>14.187901237306328</c:v>
                </c:pt>
                <c:pt idx="20597">
                  <c:v>14.188456583064596</c:v>
                </c:pt>
                <c:pt idx="20598">
                  <c:v>14.189011928822865</c:v>
                </c:pt>
                <c:pt idx="20599">
                  <c:v>14.189567274581133</c:v>
                </c:pt>
                <c:pt idx="20600">
                  <c:v>14.190122620339402</c:v>
                </c:pt>
                <c:pt idx="20601">
                  <c:v>14.19067796609767</c:v>
                </c:pt>
                <c:pt idx="20602">
                  <c:v>14.191233311855939</c:v>
                </c:pt>
                <c:pt idx="20603">
                  <c:v>14.191788657614207</c:v>
                </c:pt>
                <c:pt idx="20604">
                  <c:v>14.192344003372476</c:v>
                </c:pt>
                <c:pt idx="20605">
                  <c:v>14.192899349130744</c:v>
                </c:pt>
                <c:pt idx="20606">
                  <c:v>14.193454694889013</c:v>
                </c:pt>
                <c:pt idx="20607">
                  <c:v>14.194010040647282</c:v>
                </c:pt>
                <c:pt idx="20608">
                  <c:v>14.19456538640555</c:v>
                </c:pt>
                <c:pt idx="20609">
                  <c:v>14.195120732163819</c:v>
                </c:pt>
                <c:pt idx="20610">
                  <c:v>14.195676077922087</c:v>
                </c:pt>
                <c:pt idx="20611">
                  <c:v>14.196231423680356</c:v>
                </c:pt>
                <c:pt idx="20612">
                  <c:v>14.196786769438624</c:v>
                </c:pt>
                <c:pt idx="20613">
                  <c:v>14.197342115196893</c:v>
                </c:pt>
                <c:pt idx="20614">
                  <c:v>14.197897460955161</c:v>
                </c:pt>
                <c:pt idx="20615">
                  <c:v>14.19845280671343</c:v>
                </c:pt>
                <c:pt idx="20616">
                  <c:v>14.199008152471698</c:v>
                </c:pt>
                <c:pt idx="20617">
                  <c:v>14.199563498229967</c:v>
                </c:pt>
                <c:pt idx="20618">
                  <c:v>14.200118843988236</c:v>
                </c:pt>
                <c:pt idx="20619">
                  <c:v>14.200674189746504</c:v>
                </c:pt>
                <c:pt idx="20620">
                  <c:v>14.201229535504773</c:v>
                </c:pt>
                <c:pt idx="20621">
                  <c:v>14.201784881263041</c:v>
                </c:pt>
                <c:pt idx="20622">
                  <c:v>14.20234022702131</c:v>
                </c:pt>
                <c:pt idx="20623">
                  <c:v>14.202895572779578</c:v>
                </c:pt>
                <c:pt idx="20624">
                  <c:v>14.203450918537847</c:v>
                </c:pt>
                <c:pt idx="20625">
                  <c:v>14.204006264296115</c:v>
                </c:pt>
                <c:pt idx="20626">
                  <c:v>14.204561610054384</c:v>
                </c:pt>
                <c:pt idx="20627">
                  <c:v>14.205116955812652</c:v>
                </c:pt>
                <c:pt idx="20628">
                  <c:v>14.205672301570921</c:v>
                </c:pt>
                <c:pt idx="20629">
                  <c:v>14.20622764732919</c:v>
                </c:pt>
                <c:pt idx="20630">
                  <c:v>14.206782993087458</c:v>
                </c:pt>
                <c:pt idx="20631">
                  <c:v>14.207338338845727</c:v>
                </c:pt>
                <c:pt idx="20632">
                  <c:v>14.207893684603995</c:v>
                </c:pt>
                <c:pt idx="20633">
                  <c:v>14.208449030362264</c:v>
                </c:pt>
                <c:pt idx="20634">
                  <c:v>14.209004376120532</c:v>
                </c:pt>
                <c:pt idx="20635">
                  <c:v>14.209559721878801</c:v>
                </c:pt>
                <c:pt idx="20636">
                  <c:v>14.210115067637069</c:v>
                </c:pt>
                <c:pt idx="20637">
                  <c:v>14.210670413395338</c:v>
                </c:pt>
                <c:pt idx="20638">
                  <c:v>14.211225759153606</c:v>
                </c:pt>
                <c:pt idx="20639">
                  <c:v>14.211781104911875</c:v>
                </c:pt>
                <c:pt idx="20640">
                  <c:v>14.212336450670144</c:v>
                </c:pt>
                <c:pt idx="20641">
                  <c:v>14.212891796428412</c:v>
                </c:pt>
                <c:pt idx="20642">
                  <c:v>14.213447142186681</c:v>
                </c:pt>
                <c:pt idx="20643">
                  <c:v>14.214002487944949</c:v>
                </c:pt>
                <c:pt idx="20644">
                  <c:v>14.214557833703218</c:v>
                </c:pt>
                <c:pt idx="20645">
                  <c:v>14.215113179461486</c:v>
                </c:pt>
                <c:pt idx="20646">
                  <c:v>14.215668525219755</c:v>
                </c:pt>
                <c:pt idx="20647">
                  <c:v>14.216223870978023</c:v>
                </c:pt>
                <c:pt idx="20648">
                  <c:v>14.216779216736292</c:v>
                </c:pt>
                <c:pt idx="20649">
                  <c:v>14.21733456249456</c:v>
                </c:pt>
                <c:pt idx="20650">
                  <c:v>14.217889908252829</c:v>
                </c:pt>
                <c:pt idx="20651">
                  <c:v>14.218445254011097</c:v>
                </c:pt>
                <c:pt idx="20652">
                  <c:v>14.219000599769366</c:v>
                </c:pt>
                <c:pt idx="20653">
                  <c:v>14.219555945527635</c:v>
                </c:pt>
                <c:pt idx="20654">
                  <c:v>14.220111291285903</c:v>
                </c:pt>
                <c:pt idx="20655">
                  <c:v>14.220666637044172</c:v>
                </c:pt>
                <c:pt idx="20656">
                  <c:v>14.22122198280244</c:v>
                </c:pt>
                <c:pt idx="20657">
                  <c:v>14.221777328560709</c:v>
                </c:pt>
                <c:pt idx="20658">
                  <c:v>14.222332674318977</c:v>
                </c:pt>
                <c:pt idx="20659">
                  <c:v>14.222888020077246</c:v>
                </c:pt>
                <c:pt idx="20660">
                  <c:v>14.223443365835514</c:v>
                </c:pt>
                <c:pt idx="20661">
                  <c:v>14.223998711593783</c:v>
                </c:pt>
                <c:pt idx="20662">
                  <c:v>14.224554057352051</c:v>
                </c:pt>
                <c:pt idx="20663">
                  <c:v>14.22510940311032</c:v>
                </c:pt>
                <c:pt idx="20664">
                  <c:v>14.225664748868589</c:v>
                </c:pt>
                <c:pt idx="20665">
                  <c:v>14.226220094626857</c:v>
                </c:pt>
                <c:pt idx="20666">
                  <c:v>14.226775440385126</c:v>
                </c:pt>
                <c:pt idx="20667">
                  <c:v>14.227330786143394</c:v>
                </c:pt>
                <c:pt idx="20668">
                  <c:v>14.227886131901663</c:v>
                </c:pt>
                <c:pt idx="20669">
                  <c:v>14.228441477659931</c:v>
                </c:pt>
                <c:pt idx="20670">
                  <c:v>14.2289968234182</c:v>
                </c:pt>
                <c:pt idx="20671">
                  <c:v>14.229552169176468</c:v>
                </c:pt>
                <c:pt idx="20672">
                  <c:v>14.230107514934737</c:v>
                </c:pt>
                <c:pt idx="20673">
                  <c:v>14.230662860693005</c:v>
                </c:pt>
                <c:pt idx="20674">
                  <c:v>14.231218206451274</c:v>
                </c:pt>
                <c:pt idx="20675">
                  <c:v>14.231773552209543</c:v>
                </c:pt>
                <c:pt idx="20676">
                  <c:v>14.232328897967811</c:v>
                </c:pt>
                <c:pt idx="20677">
                  <c:v>14.23288424372608</c:v>
                </c:pt>
                <c:pt idx="20678">
                  <c:v>14.233439589484348</c:v>
                </c:pt>
                <c:pt idx="20679">
                  <c:v>14.233994935242617</c:v>
                </c:pt>
                <c:pt idx="20680">
                  <c:v>14.234550281000885</c:v>
                </c:pt>
                <c:pt idx="20681">
                  <c:v>14.235105626759154</c:v>
                </c:pt>
                <c:pt idx="20682">
                  <c:v>14.235660972517422</c:v>
                </c:pt>
                <c:pt idx="20683">
                  <c:v>14.236216318275691</c:v>
                </c:pt>
                <c:pt idx="20684">
                  <c:v>14.236771664033959</c:v>
                </c:pt>
                <c:pt idx="20685">
                  <c:v>14.237327009792228</c:v>
                </c:pt>
                <c:pt idx="20686">
                  <c:v>14.237882355550497</c:v>
                </c:pt>
                <c:pt idx="20687">
                  <c:v>14.238437701308765</c:v>
                </c:pt>
                <c:pt idx="20688">
                  <c:v>14.238993047067034</c:v>
                </c:pt>
                <c:pt idx="20689">
                  <c:v>14.239548392825302</c:v>
                </c:pt>
                <c:pt idx="20690">
                  <c:v>14.240103738583571</c:v>
                </c:pt>
                <c:pt idx="20691">
                  <c:v>14.240659084341839</c:v>
                </c:pt>
                <c:pt idx="20692">
                  <c:v>14.241214430100108</c:v>
                </c:pt>
                <c:pt idx="20693">
                  <c:v>14.241769775858376</c:v>
                </c:pt>
                <c:pt idx="20694">
                  <c:v>14.242325121616645</c:v>
                </c:pt>
                <c:pt idx="20695">
                  <c:v>14.242880467374913</c:v>
                </c:pt>
                <c:pt idx="20696">
                  <c:v>14.243435813133182</c:v>
                </c:pt>
                <c:pt idx="20697">
                  <c:v>14.243991158891451</c:v>
                </c:pt>
                <c:pt idx="20698">
                  <c:v>14.244546504649719</c:v>
                </c:pt>
                <c:pt idx="20699">
                  <c:v>14.245101850407988</c:v>
                </c:pt>
                <c:pt idx="20700">
                  <c:v>14.245657196166256</c:v>
                </c:pt>
                <c:pt idx="20701">
                  <c:v>14.246212541924525</c:v>
                </c:pt>
                <c:pt idx="20702">
                  <c:v>14.246767887682793</c:v>
                </c:pt>
                <c:pt idx="20703">
                  <c:v>14.247323233441062</c:v>
                </c:pt>
                <c:pt idx="20704">
                  <c:v>14.24787857919933</c:v>
                </c:pt>
                <c:pt idx="20705">
                  <c:v>14.248433924957599</c:v>
                </c:pt>
                <c:pt idx="20706">
                  <c:v>14.248989270715867</c:v>
                </c:pt>
                <c:pt idx="20707">
                  <c:v>14.249544616474136</c:v>
                </c:pt>
                <c:pt idx="20708">
                  <c:v>14.250099962232404</c:v>
                </c:pt>
                <c:pt idx="20709">
                  <c:v>14.250655307990673</c:v>
                </c:pt>
                <c:pt idx="20710">
                  <c:v>14.251210653748942</c:v>
                </c:pt>
                <c:pt idx="20711">
                  <c:v>14.25176599950721</c:v>
                </c:pt>
                <c:pt idx="20712">
                  <c:v>14.252321345265479</c:v>
                </c:pt>
                <c:pt idx="20713">
                  <c:v>14.252876691023747</c:v>
                </c:pt>
                <c:pt idx="20714">
                  <c:v>14.253432036782016</c:v>
                </c:pt>
                <c:pt idx="20715">
                  <c:v>14.253987382540284</c:v>
                </c:pt>
                <c:pt idx="20716">
                  <c:v>14.254542728298553</c:v>
                </c:pt>
                <c:pt idx="20717">
                  <c:v>14.255098074056821</c:v>
                </c:pt>
                <c:pt idx="20718">
                  <c:v>14.25565341981509</c:v>
                </c:pt>
                <c:pt idx="20719">
                  <c:v>14.256208765573358</c:v>
                </c:pt>
                <c:pt idx="20720">
                  <c:v>14.256764111331627</c:v>
                </c:pt>
                <c:pt idx="20721">
                  <c:v>14.257319457089896</c:v>
                </c:pt>
                <c:pt idx="20722">
                  <c:v>14.257874802848164</c:v>
                </c:pt>
                <c:pt idx="20723">
                  <c:v>14.258430148606433</c:v>
                </c:pt>
                <c:pt idx="20724">
                  <c:v>14.258985494364701</c:v>
                </c:pt>
                <c:pt idx="20725">
                  <c:v>14.25954084012297</c:v>
                </c:pt>
                <c:pt idx="20726">
                  <c:v>14.260096185881238</c:v>
                </c:pt>
                <c:pt idx="20727">
                  <c:v>14.260651531639507</c:v>
                </c:pt>
                <c:pt idx="20728">
                  <c:v>14.261206877397775</c:v>
                </c:pt>
                <c:pt idx="20729">
                  <c:v>14.261762223156044</c:v>
                </c:pt>
                <c:pt idx="20730">
                  <c:v>14.262317568914312</c:v>
                </c:pt>
                <c:pt idx="20731">
                  <c:v>14.262872914672581</c:v>
                </c:pt>
                <c:pt idx="20732">
                  <c:v>14.26342826043085</c:v>
                </c:pt>
                <c:pt idx="20733">
                  <c:v>14.263983606189118</c:v>
                </c:pt>
                <c:pt idx="20734">
                  <c:v>14.264538951947387</c:v>
                </c:pt>
                <c:pt idx="20735">
                  <c:v>14.265094297705655</c:v>
                </c:pt>
                <c:pt idx="20736">
                  <c:v>14.265649643463924</c:v>
                </c:pt>
                <c:pt idx="20737">
                  <c:v>14.266204989222192</c:v>
                </c:pt>
                <c:pt idx="20738">
                  <c:v>14.266760334980461</c:v>
                </c:pt>
                <c:pt idx="20739">
                  <c:v>14.267315680738729</c:v>
                </c:pt>
                <c:pt idx="20740">
                  <c:v>14.267871026496998</c:v>
                </c:pt>
                <c:pt idx="20741">
                  <c:v>14.268426372255266</c:v>
                </c:pt>
                <c:pt idx="20742">
                  <c:v>14.268981718013535</c:v>
                </c:pt>
                <c:pt idx="20743">
                  <c:v>14.269537063771804</c:v>
                </c:pt>
                <c:pt idx="20744">
                  <c:v>14.270092409530072</c:v>
                </c:pt>
                <c:pt idx="20745">
                  <c:v>14.270647755288341</c:v>
                </c:pt>
                <c:pt idx="20746">
                  <c:v>14.271203101046609</c:v>
                </c:pt>
                <c:pt idx="20747">
                  <c:v>14.271758446804878</c:v>
                </c:pt>
                <c:pt idx="20748">
                  <c:v>14.272313792563146</c:v>
                </c:pt>
                <c:pt idx="20749">
                  <c:v>14.272869138321415</c:v>
                </c:pt>
                <c:pt idx="20750">
                  <c:v>14.273424484079683</c:v>
                </c:pt>
                <c:pt idx="20751">
                  <c:v>14.273979829837952</c:v>
                </c:pt>
                <c:pt idx="20752">
                  <c:v>14.27453517559622</c:v>
                </c:pt>
                <c:pt idx="20753">
                  <c:v>14.275090521354489</c:v>
                </c:pt>
                <c:pt idx="20754">
                  <c:v>14.275645867112758</c:v>
                </c:pt>
                <c:pt idx="20755">
                  <c:v>14.276201212871026</c:v>
                </c:pt>
                <c:pt idx="20756">
                  <c:v>14.276756558629295</c:v>
                </c:pt>
                <c:pt idx="20757">
                  <c:v>14.277311904387563</c:v>
                </c:pt>
                <c:pt idx="20758">
                  <c:v>14.277867250145832</c:v>
                </c:pt>
                <c:pt idx="20759">
                  <c:v>14.2784225959041</c:v>
                </c:pt>
                <c:pt idx="20760">
                  <c:v>14.278977941662369</c:v>
                </c:pt>
                <c:pt idx="20761">
                  <c:v>14.279533287420637</c:v>
                </c:pt>
                <c:pt idx="20762">
                  <c:v>14.280088633178906</c:v>
                </c:pt>
                <c:pt idx="20763">
                  <c:v>14.280643978937174</c:v>
                </c:pt>
                <c:pt idx="20764">
                  <c:v>14.281199324695443</c:v>
                </c:pt>
                <c:pt idx="20765">
                  <c:v>14.281754670453711</c:v>
                </c:pt>
                <c:pt idx="20766">
                  <c:v>14.28231001621198</c:v>
                </c:pt>
                <c:pt idx="20767">
                  <c:v>14.282865361970249</c:v>
                </c:pt>
                <c:pt idx="20768">
                  <c:v>14.283420707728517</c:v>
                </c:pt>
                <c:pt idx="20769">
                  <c:v>14.283976053486786</c:v>
                </c:pt>
                <c:pt idx="20770">
                  <c:v>14.284531399245054</c:v>
                </c:pt>
                <c:pt idx="20771">
                  <c:v>14.285086745003323</c:v>
                </c:pt>
                <c:pt idx="20772">
                  <c:v>14.285642090761591</c:v>
                </c:pt>
                <c:pt idx="20773">
                  <c:v>14.28619743651986</c:v>
                </c:pt>
                <c:pt idx="20774">
                  <c:v>14.286752782278128</c:v>
                </c:pt>
                <c:pt idx="20775">
                  <c:v>14.287308128036397</c:v>
                </c:pt>
                <c:pt idx="20776">
                  <c:v>14.287863473794665</c:v>
                </c:pt>
                <c:pt idx="20777">
                  <c:v>14.288418819552934</c:v>
                </c:pt>
                <c:pt idx="20778">
                  <c:v>14.288974165311203</c:v>
                </c:pt>
                <c:pt idx="20779">
                  <c:v>14.289529511069471</c:v>
                </c:pt>
                <c:pt idx="20780">
                  <c:v>14.29008485682774</c:v>
                </c:pt>
                <c:pt idx="20781">
                  <c:v>14.290640202586008</c:v>
                </c:pt>
                <c:pt idx="20782">
                  <c:v>14.291195548344277</c:v>
                </c:pt>
                <c:pt idx="20783">
                  <c:v>14.291750894102545</c:v>
                </c:pt>
                <c:pt idx="20784">
                  <c:v>14.292306239860814</c:v>
                </c:pt>
                <c:pt idx="20785">
                  <c:v>14.292861585619082</c:v>
                </c:pt>
                <c:pt idx="20786">
                  <c:v>14.293416931377351</c:v>
                </c:pt>
                <c:pt idx="20787">
                  <c:v>14.293972277135619</c:v>
                </c:pt>
                <c:pt idx="20788">
                  <c:v>14.294527622893888</c:v>
                </c:pt>
                <c:pt idx="20789">
                  <c:v>14.295082968652157</c:v>
                </c:pt>
                <c:pt idx="20790">
                  <c:v>14.295638314410425</c:v>
                </c:pt>
                <c:pt idx="20791">
                  <c:v>14.296193660168694</c:v>
                </c:pt>
                <c:pt idx="20792">
                  <c:v>14.296749005926962</c:v>
                </c:pt>
                <c:pt idx="20793">
                  <c:v>14.297304351685231</c:v>
                </c:pt>
                <c:pt idx="20794">
                  <c:v>14.297859697443499</c:v>
                </c:pt>
                <c:pt idx="20795">
                  <c:v>14.298415043201768</c:v>
                </c:pt>
                <c:pt idx="20796">
                  <c:v>14.298970388960036</c:v>
                </c:pt>
                <c:pt idx="20797">
                  <c:v>14.299525734718305</c:v>
                </c:pt>
                <c:pt idx="20798">
                  <c:v>14.300081080476573</c:v>
                </c:pt>
                <c:pt idx="20799">
                  <c:v>14.300636426234842</c:v>
                </c:pt>
                <c:pt idx="20800">
                  <c:v>14.301191771993111</c:v>
                </c:pt>
                <c:pt idx="20801">
                  <c:v>14.301747117751379</c:v>
                </c:pt>
                <c:pt idx="20802">
                  <c:v>14.302302463509648</c:v>
                </c:pt>
                <c:pt idx="20803">
                  <c:v>14.302857809267916</c:v>
                </c:pt>
                <c:pt idx="20804">
                  <c:v>14.303413155026185</c:v>
                </c:pt>
                <c:pt idx="20805">
                  <c:v>14.303968500784453</c:v>
                </c:pt>
                <c:pt idx="20806">
                  <c:v>14.304523846542722</c:v>
                </c:pt>
                <c:pt idx="20807">
                  <c:v>14.30507919230099</c:v>
                </c:pt>
                <c:pt idx="20808">
                  <c:v>14.305634538059259</c:v>
                </c:pt>
                <c:pt idx="20809">
                  <c:v>14.306189883817527</c:v>
                </c:pt>
                <c:pt idx="20810">
                  <c:v>14.306745229575796</c:v>
                </c:pt>
                <c:pt idx="20811">
                  <c:v>14.307300575334065</c:v>
                </c:pt>
                <c:pt idx="20812">
                  <c:v>14.307855921092333</c:v>
                </c:pt>
                <c:pt idx="20813">
                  <c:v>14.308411266850602</c:v>
                </c:pt>
                <c:pt idx="20814">
                  <c:v>14.30896661260887</c:v>
                </c:pt>
                <c:pt idx="20815">
                  <c:v>14.309521958367139</c:v>
                </c:pt>
                <c:pt idx="20816">
                  <c:v>14.310077304125407</c:v>
                </c:pt>
                <c:pt idx="20817">
                  <c:v>14.310632649883676</c:v>
                </c:pt>
                <c:pt idx="20818">
                  <c:v>14.311187995641944</c:v>
                </c:pt>
                <c:pt idx="20819">
                  <c:v>14.311743341400213</c:v>
                </c:pt>
                <c:pt idx="20820">
                  <c:v>14.312298687158481</c:v>
                </c:pt>
                <c:pt idx="20821">
                  <c:v>14.31285403291675</c:v>
                </c:pt>
                <c:pt idx="20822">
                  <c:v>14.313409378675019</c:v>
                </c:pt>
                <c:pt idx="20823">
                  <c:v>14.313964724433287</c:v>
                </c:pt>
                <c:pt idx="20824">
                  <c:v>14.314520070191556</c:v>
                </c:pt>
                <c:pt idx="20825">
                  <c:v>14.315075415949824</c:v>
                </c:pt>
                <c:pt idx="20826">
                  <c:v>14.315630761708093</c:v>
                </c:pt>
                <c:pt idx="20827">
                  <c:v>14.316186107466361</c:v>
                </c:pt>
                <c:pt idx="20828">
                  <c:v>14.31674145322463</c:v>
                </c:pt>
                <c:pt idx="20829">
                  <c:v>14.317296798982898</c:v>
                </c:pt>
                <c:pt idx="20830">
                  <c:v>14.317852144741167</c:v>
                </c:pt>
                <c:pt idx="20831">
                  <c:v>14.318407490499435</c:v>
                </c:pt>
                <c:pt idx="20832">
                  <c:v>14.318962836257704</c:v>
                </c:pt>
                <c:pt idx="20833">
                  <c:v>14.319518182015972</c:v>
                </c:pt>
                <c:pt idx="20834">
                  <c:v>14.320073527774241</c:v>
                </c:pt>
                <c:pt idx="20835">
                  <c:v>14.32062887353251</c:v>
                </c:pt>
                <c:pt idx="20836">
                  <c:v>14.321184219290778</c:v>
                </c:pt>
                <c:pt idx="20837">
                  <c:v>14.321739565049047</c:v>
                </c:pt>
                <c:pt idx="20838">
                  <c:v>14.322294910807315</c:v>
                </c:pt>
                <c:pt idx="20839">
                  <c:v>14.322850256565584</c:v>
                </c:pt>
                <c:pt idx="20840">
                  <c:v>14.323405602323852</c:v>
                </c:pt>
                <c:pt idx="20841">
                  <c:v>14.323960948082121</c:v>
                </c:pt>
                <c:pt idx="20842">
                  <c:v>14.324516293840389</c:v>
                </c:pt>
                <c:pt idx="20843">
                  <c:v>14.325071639598658</c:v>
                </c:pt>
                <c:pt idx="20844">
                  <c:v>14.325626985356926</c:v>
                </c:pt>
                <c:pt idx="20845">
                  <c:v>14.326182331115195</c:v>
                </c:pt>
                <c:pt idx="20846">
                  <c:v>14.326737676873464</c:v>
                </c:pt>
                <c:pt idx="20847">
                  <c:v>14.327293022631732</c:v>
                </c:pt>
                <c:pt idx="20848">
                  <c:v>14.327848368390001</c:v>
                </c:pt>
                <c:pt idx="20849">
                  <c:v>14.328403714148269</c:v>
                </c:pt>
                <c:pt idx="20850">
                  <c:v>14.328959059906538</c:v>
                </c:pt>
                <c:pt idx="20851">
                  <c:v>14.329514405664806</c:v>
                </c:pt>
                <c:pt idx="20852">
                  <c:v>14.330069751423075</c:v>
                </c:pt>
                <c:pt idx="20853">
                  <c:v>14.330625097181343</c:v>
                </c:pt>
                <c:pt idx="20854">
                  <c:v>14.331180442939612</c:v>
                </c:pt>
                <c:pt idx="20855">
                  <c:v>14.33173578869788</c:v>
                </c:pt>
                <c:pt idx="20856">
                  <c:v>14.332291134456149</c:v>
                </c:pt>
                <c:pt idx="20857">
                  <c:v>14.332846480214418</c:v>
                </c:pt>
                <c:pt idx="20858">
                  <c:v>14.333401825972686</c:v>
                </c:pt>
                <c:pt idx="20859">
                  <c:v>14.333957171730955</c:v>
                </c:pt>
                <c:pt idx="20860">
                  <c:v>14.334512517489223</c:v>
                </c:pt>
                <c:pt idx="20861">
                  <c:v>14.335067863247492</c:v>
                </c:pt>
                <c:pt idx="20862">
                  <c:v>14.33562320900576</c:v>
                </c:pt>
                <c:pt idx="20863">
                  <c:v>14.336178554764029</c:v>
                </c:pt>
                <c:pt idx="20864">
                  <c:v>14.336733900522297</c:v>
                </c:pt>
                <c:pt idx="20865">
                  <c:v>14.337289246280566</c:v>
                </c:pt>
                <c:pt idx="20866">
                  <c:v>14.337844592038834</c:v>
                </c:pt>
                <c:pt idx="20867">
                  <c:v>14.338399937797103</c:v>
                </c:pt>
                <c:pt idx="20868">
                  <c:v>14.338955283555372</c:v>
                </c:pt>
                <c:pt idx="20869">
                  <c:v>14.33951062931364</c:v>
                </c:pt>
                <c:pt idx="20870">
                  <c:v>14.340065975071909</c:v>
                </c:pt>
                <c:pt idx="20871">
                  <c:v>14.340621320830177</c:v>
                </c:pt>
                <c:pt idx="20872">
                  <c:v>14.341176666588446</c:v>
                </c:pt>
                <c:pt idx="20873">
                  <c:v>14.341732012346714</c:v>
                </c:pt>
                <c:pt idx="20874">
                  <c:v>14.342287358104983</c:v>
                </c:pt>
                <c:pt idx="20875">
                  <c:v>14.342842703863251</c:v>
                </c:pt>
                <c:pt idx="20876">
                  <c:v>14.34339804962152</c:v>
                </c:pt>
                <c:pt idx="20877">
                  <c:v>14.343953395379788</c:v>
                </c:pt>
                <c:pt idx="20878">
                  <c:v>14.344508741138057</c:v>
                </c:pt>
                <c:pt idx="20879">
                  <c:v>14.345064086896326</c:v>
                </c:pt>
                <c:pt idx="20880">
                  <c:v>14.345619432654594</c:v>
                </c:pt>
                <c:pt idx="20881">
                  <c:v>14.346174778412863</c:v>
                </c:pt>
                <c:pt idx="20882">
                  <c:v>14.346730124171131</c:v>
                </c:pt>
                <c:pt idx="20883">
                  <c:v>14.3472854699294</c:v>
                </c:pt>
                <c:pt idx="20884">
                  <c:v>14.347840815687668</c:v>
                </c:pt>
                <c:pt idx="20885">
                  <c:v>14.348396161445937</c:v>
                </c:pt>
                <c:pt idx="20886">
                  <c:v>14.348951507204205</c:v>
                </c:pt>
                <c:pt idx="20887">
                  <c:v>14.349506852962474</c:v>
                </c:pt>
                <c:pt idx="20888">
                  <c:v>14.350062198720742</c:v>
                </c:pt>
                <c:pt idx="20889">
                  <c:v>14.350617544479011</c:v>
                </c:pt>
                <c:pt idx="20890">
                  <c:v>14.351172890237279</c:v>
                </c:pt>
                <c:pt idx="20891">
                  <c:v>14.351728235995548</c:v>
                </c:pt>
                <c:pt idx="20892">
                  <c:v>14.352283581753817</c:v>
                </c:pt>
                <c:pt idx="20893">
                  <c:v>14.352838927512085</c:v>
                </c:pt>
                <c:pt idx="20894">
                  <c:v>14.353394273270354</c:v>
                </c:pt>
                <c:pt idx="20895">
                  <c:v>14.353949619028622</c:v>
                </c:pt>
                <c:pt idx="20896">
                  <c:v>14.354504964786891</c:v>
                </c:pt>
                <c:pt idx="20897">
                  <c:v>14.355060310545159</c:v>
                </c:pt>
                <c:pt idx="20898">
                  <c:v>14.355615656303428</c:v>
                </c:pt>
                <c:pt idx="20899">
                  <c:v>14.356171002061696</c:v>
                </c:pt>
                <c:pt idx="20900">
                  <c:v>14.356726347819965</c:v>
                </c:pt>
                <c:pt idx="20901">
                  <c:v>14.357281693578233</c:v>
                </c:pt>
                <c:pt idx="20902">
                  <c:v>14.357837039336502</c:v>
                </c:pt>
                <c:pt idx="20903">
                  <c:v>14.358392385094771</c:v>
                </c:pt>
                <c:pt idx="20904">
                  <c:v>14.358947730853039</c:v>
                </c:pt>
                <c:pt idx="20905">
                  <c:v>14.359503076611308</c:v>
                </c:pt>
                <c:pt idx="20906">
                  <c:v>14.360058422369576</c:v>
                </c:pt>
                <c:pt idx="20907">
                  <c:v>14.360613768127845</c:v>
                </c:pt>
                <c:pt idx="20908">
                  <c:v>14.361169113886113</c:v>
                </c:pt>
                <c:pt idx="20909">
                  <c:v>14.361724459644382</c:v>
                </c:pt>
                <c:pt idx="20910">
                  <c:v>14.36227980540265</c:v>
                </c:pt>
                <c:pt idx="20911">
                  <c:v>14.362835151160919</c:v>
                </c:pt>
                <c:pt idx="20912">
                  <c:v>14.363390496919187</c:v>
                </c:pt>
                <c:pt idx="20913">
                  <c:v>14.363945842677456</c:v>
                </c:pt>
                <c:pt idx="20914">
                  <c:v>14.364501188435725</c:v>
                </c:pt>
                <c:pt idx="20915">
                  <c:v>14.365056534193993</c:v>
                </c:pt>
                <c:pt idx="20916">
                  <c:v>14.365611879952262</c:v>
                </c:pt>
                <c:pt idx="20917">
                  <c:v>14.36616722571053</c:v>
                </c:pt>
                <c:pt idx="20918">
                  <c:v>14.366722571468799</c:v>
                </c:pt>
                <c:pt idx="20919">
                  <c:v>14.367277917227067</c:v>
                </c:pt>
                <c:pt idx="20920">
                  <c:v>14.367833262985336</c:v>
                </c:pt>
                <c:pt idx="20921">
                  <c:v>14.368388608743604</c:v>
                </c:pt>
                <c:pt idx="20922">
                  <c:v>14.368943954501873</c:v>
                </c:pt>
                <c:pt idx="20923">
                  <c:v>14.369499300260141</c:v>
                </c:pt>
                <c:pt idx="20924">
                  <c:v>14.37005464601841</c:v>
                </c:pt>
                <c:pt idx="20925">
                  <c:v>14.370609991776679</c:v>
                </c:pt>
                <c:pt idx="20926">
                  <c:v>14.371165337534947</c:v>
                </c:pt>
                <c:pt idx="20927">
                  <c:v>14.371720683293216</c:v>
                </c:pt>
                <c:pt idx="20928">
                  <c:v>14.372276029051484</c:v>
                </c:pt>
                <c:pt idx="20929">
                  <c:v>14.372831374809753</c:v>
                </c:pt>
                <c:pt idx="20930">
                  <c:v>14.373386720568021</c:v>
                </c:pt>
                <c:pt idx="20931">
                  <c:v>14.37394206632629</c:v>
                </c:pt>
                <c:pt idx="20932">
                  <c:v>14.374497412084558</c:v>
                </c:pt>
                <c:pt idx="20933">
                  <c:v>14.375052757842827</c:v>
                </c:pt>
                <c:pt idx="20934">
                  <c:v>14.375608103601095</c:v>
                </c:pt>
                <c:pt idx="20935">
                  <c:v>14.376163449359364</c:v>
                </c:pt>
                <c:pt idx="20936">
                  <c:v>14.376718795117633</c:v>
                </c:pt>
                <c:pt idx="20937">
                  <c:v>14.377274140875901</c:v>
                </c:pt>
                <c:pt idx="20938">
                  <c:v>14.37782948663417</c:v>
                </c:pt>
                <c:pt idx="20939">
                  <c:v>14.378384832392438</c:v>
                </c:pt>
                <c:pt idx="20940">
                  <c:v>14.378940178150707</c:v>
                </c:pt>
                <c:pt idx="20941">
                  <c:v>14.379495523908975</c:v>
                </c:pt>
                <c:pt idx="20942">
                  <c:v>14.380050869667244</c:v>
                </c:pt>
                <c:pt idx="20943">
                  <c:v>14.380606215425512</c:v>
                </c:pt>
                <c:pt idx="20944">
                  <c:v>14.381161561183781</c:v>
                </c:pt>
                <c:pt idx="20945">
                  <c:v>14.381716906942049</c:v>
                </c:pt>
                <c:pt idx="20946">
                  <c:v>14.382272252700318</c:v>
                </c:pt>
                <c:pt idx="20947">
                  <c:v>14.382827598458586</c:v>
                </c:pt>
                <c:pt idx="20948">
                  <c:v>14.383382944216855</c:v>
                </c:pt>
                <c:pt idx="20949">
                  <c:v>14.383938289975124</c:v>
                </c:pt>
                <c:pt idx="20950">
                  <c:v>14.384493635733392</c:v>
                </c:pt>
                <c:pt idx="20951">
                  <c:v>14.385048981491661</c:v>
                </c:pt>
                <c:pt idx="20952">
                  <c:v>14.385604327249929</c:v>
                </c:pt>
                <c:pt idx="20953">
                  <c:v>14.386159673008198</c:v>
                </c:pt>
                <c:pt idx="20954">
                  <c:v>14.386715018766466</c:v>
                </c:pt>
                <c:pt idx="20955">
                  <c:v>14.387270364524735</c:v>
                </c:pt>
                <c:pt idx="20956">
                  <c:v>14.387825710283003</c:v>
                </c:pt>
                <c:pt idx="20957">
                  <c:v>14.388381056041272</c:v>
                </c:pt>
                <c:pt idx="20958">
                  <c:v>14.38893640179954</c:v>
                </c:pt>
                <c:pt idx="20959">
                  <c:v>14.389491747557809</c:v>
                </c:pt>
                <c:pt idx="20960">
                  <c:v>14.390047093316078</c:v>
                </c:pt>
                <c:pt idx="20961">
                  <c:v>14.390602439074346</c:v>
                </c:pt>
                <c:pt idx="20962">
                  <c:v>14.391157784832615</c:v>
                </c:pt>
                <c:pt idx="20963">
                  <c:v>14.391713130590883</c:v>
                </c:pt>
                <c:pt idx="20964">
                  <c:v>14.392268476349152</c:v>
                </c:pt>
                <c:pt idx="20965">
                  <c:v>14.39282382210742</c:v>
                </c:pt>
                <c:pt idx="20966">
                  <c:v>14.393379167865689</c:v>
                </c:pt>
                <c:pt idx="20967">
                  <c:v>14.393934513623957</c:v>
                </c:pt>
                <c:pt idx="20968">
                  <c:v>14.394489859382226</c:v>
                </c:pt>
                <c:pt idx="20969">
                  <c:v>14.395045205140494</c:v>
                </c:pt>
                <c:pt idx="20970">
                  <c:v>14.395600550898763</c:v>
                </c:pt>
                <c:pt idx="20971">
                  <c:v>14.396155896657032</c:v>
                </c:pt>
                <c:pt idx="20972">
                  <c:v>14.3967112424153</c:v>
                </c:pt>
                <c:pt idx="20973">
                  <c:v>14.397266588173569</c:v>
                </c:pt>
                <c:pt idx="20974">
                  <c:v>14.397821933931837</c:v>
                </c:pt>
                <c:pt idx="20975">
                  <c:v>14.398377279690106</c:v>
                </c:pt>
                <c:pt idx="20976">
                  <c:v>14.398932625448374</c:v>
                </c:pt>
                <c:pt idx="20977">
                  <c:v>14.399487971206643</c:v>
                </c:pt>
                <c:pt idx="20978">
                  <c:v>14.400043316964911</c:v>
                </c:pt>
                <c:pt idx="20979">
                  <c:v>14.40059866272318</c:v>
                </c:pt>
                <c:pt idx="20980">
                  <c:v>14.401154008481448</c:v>
                </c:pt>
                <c:pt idx="20981">
                  <c:v>14.401709354239717</c:v>
                </c:pt>
                <c:pt idx="20982">
                  <c:v>14.402264699997986</c:v>
                </c:pt>
                <c:pt idx="20983">
                  <c:v>14.402820045756254</c:v>
                </c:pt>
                <c:pt idx="20984">
                  <c:v>14.403375391514523</c:v>
                </c:pt>
                <c:pt idx="20985">
                  <c:v>14.403930737272791</c:v>
                </c:pt>
                <c:pt idx="20986">
                  <c:v>14.40448608303106</c:v>
                </c:pt>
                <c:pt idx="20987">
                  <c:v>14.405041428789328</c:v>
                </c:pt>
                <c:pt idx="20988">
                  <c:v>14.405596774547597</c:v>
                </c:pt>
                <c:pt idx="20989">
                  <c:v>14.406152120305865</c:v>
                </c:pt>
                <c:pt idx="20990">
                  <c:v>14.406707466064134</c:v>
                </c:pt>
                <c:pt idx="20991">
                  <c:v>14.407262811822402</c:v>
                </c:pt>
                <c:pt idx="20992">
                  <c:v>14.407818157580671</c:v>
                </c:pt>
                <c:pt idx="20993">
                  <c:v>14.40837350333894</c:v>
                </c:pt>
                <c:pt idx="20994">
                  <c:v>14.408928849097208</c:v>
                </c:pt>
                <c:pt idx="20995">
                  <c:v>14.409484194855477</c:v>
                </c:pt>
                <c:pt idx="20996">
                  <c:v>14.410039540613745</c:v>
                </c:pt>
                <c:pt idx="20997">
                  <c:v>14.410594886372014</c:v>
                </c:pt>
                <c:pt idx="20998">
                  <c:v>14.411150232130282</c:v>
                </c:pt>
                <c:pt idx="20999">
                  <c:v>14.411705577888551</c:v>
                </c:pt>
                <c:pt idx="21000">
                  <c:v>14.412260923646819</c:v>
                </c:pt>
                <c:pt idx="21001">
                  <c:v>14.412816269405088</c:v>
                </c:pt>
                <c:pt idx="21002">
                  <c:v>14.413371615163356</c:v>
                </c:pt>
                <c:pt idx="21003">
                  <c:v>14.413926960921625</c:v>
                </c:pt>
                <c:pt idx="21004">
                  <c:v>14.414482306679893</c:v>
                </c:pt>
                <c:pt idx="21005">
                  <c:v>14.415037652438162</c:v>
                </c:pt>
                <c:pt idx="21006">
                  <c:v>14.415592998196431</c:v>
                </c:pt>
                <c:pt idx="21007">
                  <c:v>14.416148343954699</c:v>
                </c:pt>
                <c:pt idx="21008">
                  <c:v>14.416703689712968</c:v>
                </c:pt>
                <c:pt idx="21009">
                  <c:v>14.417259035471236</c:v>
                </c:pt>
                <c:pt idx="21010">
                  <c:v>14.417814381229505</c:v>
                </c:pt>
                <c:pt idx="21011">
                  <c:v>14.418369726987773</c:v>
                </c:pt>
                <c:pt idx="21012">
                  <c:v>14.418925072746042</c:v>
                </c:pt>
                <c:pt idx="21013">
                  <c:v>14.41948041850431</c:v>
                </c:pt>
                <c:pt idx="21014">
                  <c:v>14.420035764262579</c:v>
                </c:pt>
                <c:pt idx="21015">
                  <c:v>14.420591110020847</c:v>
                </c:pt>
                <c:pt idx="21016">
                  <c:v>14.421146455779116</c:v>
                </c:pt>
                <c:pt idx="21017">
                  <c:v>14.421701801537385</c:v>
                </c:pt>
                <c:pt idx="21018">
                  <c:v>14.422257147295653</c:v>
                </c:pt>
                <c:pt idx="21019">
                  <c:v>14.422812493053922</c:v>
                </c:pt>
                <c:pt idx="21020">
                  <c:v>14.42336783881219</c:v>
                </c:pt>
                <c:pt idx="21021">
                  <c:v>14.423923184570459</c:v>
                </c:pt>
                <c:pt idx="21022">
                  <c:v>14.424478530328727</c:v>
                </c:pt>
                <c:pt idx="21023">
                  <c:v>14.425033876086996</c:v>
                </c:pt>
                <c:pt idx="21024">
                  <c:v>14.425589221845264</c:v>
                </c:pt>
                <c:pt idx="21025">
                  <c:v>14.426144567603533</c:v>
                </c:pt>
                <c:pt idx="21026">
                  <c:v>14.426699913361801</c:v>
                </c:pt>
                <c:pt idx="21027">
                  <c:v>14.42725525912007</c:v>
                </c:pt>
                <c:pt idx="21028">
                  <c:v>14.427810604878339</c:v>
                </c:pt>
                <c:pt idx="21029">
                  <c:v>14.428365950636607</c:v>
                </c:pt>
                <c:pt idx="21030">
                  <c:v>14.428921296394876</c:v>
                </c:pt>
                <c:pt idx="21031">
                  <c:v>14.429476642153144</c:v>
                </c:pt>
                <c:pt idx="21032">
                  <c:v>14.430031987911413</c:v>
                </c:pt>
                <c:pt idx="21033">
                  <c:v>14.430587333669681</c:v>
                </c:pt>
                <c:pt idx="21034">
                  <c:v>14.43114267942795</c:v>
                </c:pt>
                <c:pt idx="21035">
                  <c:v>14.431698025186218</c:v>
                </c:pt>
                <c:pt idx="21036">
                  <c:v>14.432253370944487</c:v>
                </c:pt>
                <c:pt idx="21037">
                  <c:v>14.432808716702755</c:v>
                </c:pt>
                <c:pt idx="21038">
                  <c:v>14.433364062461024</c:v>
                </c:pt>
                <c:pt idx="21039">
                  <c:v>14.433919408219293</c:v>
                </c:pt>
                <c:pt idx="21040">
                  <c:v>14.434474753977561</c:v>
                </c:pt>
                <c:pt idx="21041">
                  <c:v>14.43503009973583</c:v>
                </c:pt>
                <c:pt idx="21042">
                  <c:v>14.435585445494098</c:v>
                </c:pt>
                <c:pt idx="21043">
                  <c:v>14.436140791252367</c:v>
                </c:pt>
                <c:pt idx="21044">
                  <c:v>14.436696137010635</c:v>
                </c:pt>
                <c:pt idx="21045">
                  <c:v>14.437251482768904</c:v>
                </c:pt>
                <c:pt idx="21046">
                  <c:v>14.437806828527172</c:v>
                </c:pt>
                <c:pt idx="21047">
                  <c:v>14.438362174285441</c:v>
                </c:pt>
                <c:pt idx="21048">
                  <c:v>14.438917520043709</c:v>
                </c:pt>
                <c:pt idx="21049">
                  <c:v>14.439472865801978</c:v>
                </c:pt>
                <c:pt idx="21050">
                  <c:v>14.440028211560247</c:v>
                </c:pt>
                <c:pt idx="21051">
                  <c:v>14.440583557318515</c:v>
                </c:pt>
                <c:pt idx="21052">
                  <c:v>14.441138903076784</c:v>
                </c:pt>
                <c:pt idx="21053">
                  <c:v>14.441694248835052</c:v>
                </c:pt>
                <c:pt idx="21054">
                  <c:v>14.442249594593321</c:v>
                </c:pt>
                <c:pt idx="21055">
                  <c:v>14.442804940351589</c:v>
                </c:pt>
                <c:pt idx="21056">
                  <c:v>14.443360286109858</c:v>
                </c:pt>
                <c:pt idx="21057">
                  <c:v>14.443915631868126</c:v>
                </c:pt>
                <c:pt idx="21058">
                  <c:v>14.444470977626395</c:v>
                </c:pt>
                <c:pt idx="21059">
                  <c:v>14.445026323384663</c:v>
                </c:pt>
                <c:pt idx="21060">
                  <c:v>14.445581669142932</c:v>
                </c:pt>
                <c:pt idx="21061">
                  <c:v>14.446137014901201</c:v>
                </c:pt>
                <c:pt idx="21062">
                  <c:v>14.446692360659469</c:v>
                </c:pt>
                <c:pt idx="21063">
                  <c:v>14.447247706417738</c:v>
                </c:pt>
                <c:pt idx="21064">
                  <c:v>14.447803052176006</c:v>
                </c:pt>
                <c:pt idx="21065">
                  <c:v>14.448358397934275</c:v>
                </c:pt>
                <c:pt idx="21066">
                  <c:v>14.448913743692543</c:v>
                </c:pt>
                <c:pt idx="21067">
                  <c:v>14.449469089450812</c:v>
                </c:pt>
                <c:pt idx="21068">
                  <c:v>14.45002443520908</c:v>
                </c:pt>
                <c:pt idx="21069">
                  <c:v>14.450579780967349</c:v>
                </c:pt>
                <c:pt idx="21070">
                  <c:v>14.451135126725617</c:v>
                </c:pt>
                <c:pt idx="21071">
                  <c:v>14.451690472483886</c:v>
                </c:pt>
                <c:pt idx="21072">
                  <c:v>14.452245818242154</c:v>
                </c:pt>
                <c:pt idx="21073">
                  <c:v>14.452801164000423</c:v>
                </c:pt>
                <c:pt idx="21074">
                  <c:v>14.453356509758692</c:v>
                </c:pt>
                <c:pt idx="21075">
                  <c:v>14.45391185551696</c:v>
                </c:pt>
                <c:pt idx="21076">
                  <c:v>14.454467201275229</c:v>
                </c:pt>
                <c:pt idx="21077">
                  <c:v>14.455022547033497</c:v>
                </c:pt>
                <c:pt idx="21078">
                  <c:v>14.455577892791766</c:v>
                </c:pt>
                <c:pt idx="21079">
                  <c:v>14.456133238550034</c:v>
                </c:pt>
                <c:pt idx="21080">
                  <c:v>14.456688584308303</c:v>
                </c:pt>
                <c:pt idx="21081">
                  <c:v>14.457243930066571</c:v>
                </c:pt>
                <c:pt idx="21082">
                  <c:v>14.45779927582484</c:v>
                </c:pt>
                <c:pt idx="21083">
                  <c:v>14.458354621583108</c:v>
                </c:pt>
                <c:pt idx="21084">
                  <c:v>14.458909967341377</c:v>
                </c:pt>
                <c:pt idx="21085">
                  <c:v>14.459465313099646</c:v>
                </c:pt>
                <c:pt idx="21086">
                  <c:v>14.460020658857914</c:v>
                </c:pt>
                <c:pt idx="21087">
                  <c:v>14.460576004616183</c:v>
                </c:pt>
                <c:pt idx="21088">
                  <c:v>14.461131350374451</c:v>
                </c:pt>
                <c:pt idx="21089">
                  <c:v>14.46168669613272</c:v>
                </c:pt>
                <c:pt idx="21090">
                  <c:v>14.462242041890988</c:v>
                </c:pt>
                <c:pt idx="21091">
                  <c:v>14.462797387649257</c:v>
                </c:pt>
                <c:pt idx="21092">
                  <c:v>14.463352733407525</c:v>
                </c:pt>
                <c:pt idx="21093">
                  <c:v>14.463908079165794</c:v>
                </c:pt>
                <c:pt idx="21094">
                  <c:v>14.464463424924062</c:v>
                </c:pt>
                <c:pt idx="21095">
                  <c:v>14.465018770682331</c:v>
                </c:pt>
                <c:pt idx="21096">
                  <c:v>14.4655741164406</c:v>
                </c:pt>
                <c:pt idx="21097">
                  <c:v>14.466129462198868</c:v>
                </c:pt>
                <c:pt idx="21098">
                  <c:v>14.466684807957137</c:v>
                </c:pt>
                <c:pt idx="21099">
                  <c:v>14.467240153715405</c:v>
                </c:pt>
                <c:pt idx="21100">
                  <c:v>14.467795499473674</c:v>
                </c:pt>
                <c:pt idx="21101">
                  <c:v>14.468350845231942</c:v>
                </c:pt>
                <c:pt idx="21102">
                  <c:v>14.468906190990211</c:v>
                </c:pt>
                <c:pt idx="21103">
                  <c:v>14.469461536748479</c:v>
                </c:pt>
                <c:pt idx="21104">
                  <c:v>14.470016882506748</c:v>
                </c:pt>
                <c:pt idx="21105">
                  <c:v>14.470572228265016</c:v>
                </c:pt>
                <c:pt idx="21106">
                  <c:v>14.471127574023285</c:v>
                </c:pt>
                <c:pt idx="21107">
                  <c:v>14.471682919781554</c:v>
                </c:pt>
                <c:pt idx="21108">
                  <c:v>14.472238265539822</c:v>
                </c:pt>
                <c:pt idx="21109">
                  <c:v>14.472793611298091</c:v>
                </c:pt>
                <c:pt idx="21110">
                  <c:v>14.473348957056359</c:v>
                </c:pt>
                <c:pt idx="21111">
                  <c:v>14.473904302814628</c:v>
                </c:pt>
                <c:pt idx="21112">
                  <c:v>14.474459648572896</c:v>
                </c:pt>
                <c:pt idx="21113">
                  <c:v>14.475014994331165</c:v>
                </c:pt>
                <c:pt idx="21114">
                  <c:v>14.475570340089433</c:v>
                </c:pt>
                <c:pt idx="21115">
                  <c:v>14.476125685847702</c:v>
                </c:pt>
                <c:pt idx="21116">
                  <c:v>14.47668103160597</c:v>
                </c:pt>
                <c:pt idx="21117">
                  <c:v>14.477236377364239</c:v>
                </c:pt>
                <c:pt idx="21118">
                  <c:v>14.477791723122508</c:v>
                </c:pt>
                <c:pt idx="21119">
                  <c:v>14.478347068880776</c:v>
                </c:pt>
                <c:pt idx="21120">
                  <c:v>14.478902414639045</c:v>
                </c:pt>
                <c:pt idx="21121">
                  <c:v>14.479457760397313</c:v>
                </c:pt>
                <c:pt idx="21122">
                  <c:v>14.480013106155582</c:v>
                </c:pt>
                <c:pt idx="21123">
                  <c:v>14.48056845191385</c:v>
                </c:pt>
                <c:pt idx="21124">
                  <c:v>14.481123797672119</c:v>
                </c:pt>
                <c:pt idx="21125">
                  <c:v>14.481679143430387</c:v>
                </c:pt>
                <c:pt idx="21126">
                  <c:v>14.482234489188656</c:v>
                </c:pt>
                <c:pt idx="21127">
                  <c:v>14.482789834946924</c:v>
                </c:pt>
                <c:pt idx="21128">
                  <c:v>14.483345180705193</c:v>
                </c:pt>
                <c:pt idx="21129">
                  <c:v>14.483900526463461</c:v>
                </c:pt>
                <c:pt idx="21130">
                  <c:v>14.48445587222173</c:v>
                </c:pt>
                <c:pt idx="21131">
                  <c:v>14.485011217979999</c:v>
                </c:pt>
                <c:pt idx="21132">
                  <c:v>14.485566563738267</c:v>
                </c:pt>
                <c:pt idx="21133">
                  <c:v>14.486121909496536</c:v>
                </c:pt>
                <c:pt idx="21134">
                  <c:v>14.486677255254804</c:v>
                </c:pt>
                <c:pt idx="21135">
                  <c:v>14.487232601013073</c:v>
                </c:pt>
                <c:pt idx="21136">
                  <c:v>14.487787946771341</c:v>
                </c:pt>
                <c:pt idx="21137">
                  <c:v>14.48834329252961</c:v>
                </c:pt>
                <c:pt idx="21138">
                  <c:v>14.488898638287878</c:v>
                </c:pt>
                <c:pt idx="21139">
                  <c:v>14.489453984046147</c:v>
                </c:pt>
                <c:pt idx="21140">
                  <c:v>14.490009329804415</c:v>
                </c:pt>
                <c:pt idx="21141">
                  <c:v>14.490564675562684</c:v>
                </c:pt>
                <c:pt idx="21142">
                  <c:v>14.491120021320953</c:v>
                </c:pt>
                <c:pt idx="21143">
                  <c:v>14.491675367079221</c:v>
                </c:pt>
                <c:pt idx="21144">
                  <c:v>14.49223071283749</c:v>
                </c:pt>
                <c:pt idx="21145">
                  <c:v>14.492786058595758</c:v>
                </c:pt>
                <c:pt idx="21146">
                  <c:v>14.493341404354027</c:v>
                </c:pt>
                <c:pt idx="21147">
                  <c:v>14.493896750112295</c:v>
                </c:pt>
                <c:pt idx="21148">
                  <c:v>14.494452095870564</c:v>
                </c:pt>
                <c:pt idx="21149">
                  <c:v>14.495007441628832</c:v>
                </c:pt>
                <c:pt idx="21150">
                  <c:v>14.495562787387101</c:v>
                </c:pt>
                <c:pt idx="21151">
                  <c:v>14.496118133145369</c:v>
                </c:pt>
                <c:pt idx="21152">
                  <c:v>14.496673478903638</c:v>
                </c:pt>
                <c:pt idx="21153">
                  <c:v>14.497228824661907</c:v>
                </c:pt>
                <c:pt idx="21154">
                  <c:v>14.497784170420175</c:v>
                </c:pt>
                <c:pt idx="21155">
                  <c:v>14.498339516178444</c:v>
                </c:pt>
                <c:pt idx="21156">
                  <c:v>14.498894861936712</c:v>
                </c:pt>
                <c:pt idx="21157">
                  <c:v>14.499450207694981</c:v>
                </c:pt>
                <c:pt idx="21158">
                  <c:v>14.500005553453249</c:v>
                </c:pt>
                <c:pt idx="21159">
                  <c:v>14.500560899211518</c:v>
                </c:pt>
                <c:pt idx="21160">
                  <c:v>14.501116244969786</c:v>
                </c:pt>
                <c:pt idx="21161">
                  <c:v>14.501671590728055</c:v>
                </c:pt>
                <c:pt idx="21162">
                  <c:v>14.502226936486323</c:v>
                </c:pt>
                <c:pt idx="21163">
                  <c:v>14.502782282244592</c:v>
                </c:pt>
                <c:pt idx="21164">
                  <c:v>14.503337628002861</c:v>
                </c:pt>
                <c:pt idx="21165">
                  <c:v>14.503892973761129</c:v>
                </c:pt>
                <c:pt idx="21166">
                  <c:v>14.504448319519398</c:v>
                </c:pt>
                <c:pt idx="21167">
                  <c:v>14.505003665277666</c:v>
                </c:pt>
                <c:pt idx="21168">
                  <c:v>14.505559011035935</c:v>
                </c:pt>
                <c:pt idx="21169">
                  <c:v>14.506114356794203</c:v>
                </c:pt>
                <c:pt idx="21170">
                  <c:v>14.506669702552472</c:v>
                </c:pt>
                <c:pt idx="21171">
                  <c:v>14.50722504831074</c:v>
                </c:pt>
                <c:pt idx="21172">
                  <c:v>14.507780394069009</c:v>
                </c:pt>
                <c:pt idx="21173">
                  <c:v>14.508335739827277</c:v>
                </c:pt>
                <c:pt idx="21174">
                  <c:v>14.508891085585546</c:v>
                </c:pt>
                <c:pt idx="21175">
                  <c:v>14.509446431343815</c:v>
                </c:pt>
                <c:pt idx="21176">
                  <c:v>14.510001777102083</c:v>
                </c:pt>
                <c:pt idx="21177">
                  <c:v>14.510557122860352</c:v>
                </c:pt>
                <c:pt idx="21178">
                  <c:v>14.51111246861862</c:v>
                </c:pt>
                <c:pt idx="21179">
                  <c:v>14.511667814376889</c:v>
                </c:pt>
                <c:pt idx="21180">
                  <c:v>14.512223160135157</c:v>
                </c:pt>
                <c:pt idx="21181">
                  <c:v>14.512778505893426</c:v>
                </c:pt>
                <c:pt idx="21182">
                  <c:v>14.513333851651694</c:v>
                </c:pt>
                <c:pt idx="21183">
                  <c:v>14.513889197409963</c:v>
                </c:pt>
                <c:pt idx="21184">
                  <c:v>14.514444543168231</c:v>
                </c:pt>
                <c:pt idx="21185">
                  <c:v>14.5149998889265</c:v>
                </c:pt>
                <c:pt idx="21186">
                  <c:v>14.515555234684768</c:v>
                </c:pt>
                <c:pt idx="21187">
                  <c:v>14.516110580443037</c:v>
                </c:pt>
                <c:pt idx="21188">
                  <c:v>14.516665926201306</c:v>
                </c:pt>
                <c:pt idx="21189">
                  <c:v>14.517221271959574</c:v>
                </c:pt>
                <c:pt idx="21190">
                  <c:v>14.517776617717843</c:v>
                </c:pt>
                <c:pt idx="21191">
                  <c:v>14.518331963476111</c:v>
                </c:pt>
                <c:pt idx="21192">
                  <c:v>14.51888730923438</c:v>
                </c:pt>
                <c:pt idx="21193">
                  <c:v>14.519442654992648</c:v>
                </c:pt>
                <c:pt idx="21194">
                  <c:v>14.519998000750917</c:v>
                </c:pt>
                <c:pt idx="21195">
                  <c:v>14.520553346509185</c:v>
                </c:pt>
                <c:pt idx="21196">
                  <c:v>14.521108692267454</c:v>
                </c:pt>
                <c:pt idx="21197">
                  <c:v>14.521664038025722</c:v>
                </c:pt>
                <c:pt idx="21198">
                  <c:v>14.522219383783991</c:v>
                </c:pt>
                <c:pt idx="21199">
                  <c:v>14.52277472954226</c:v>
                </c:pt>
                <c:pt idx="21200">
                  <c:v>14.523330075300528</c:v>
                </c:pt>
                <c:pt idx="21201">
                  <c:v>14.523885421058797</c:v>
                </c:pt>
                <c:pt idx="21202">
                  <c:v>14.524440766817065</c:v>
                </c:pt>
                <c:pt idx="21203">
                  <c:v>14.524996112575334</c:v>
                </c:pt>
                <c:pt idx="21204">
                  <c:v>14.525551458333602</c:v>
                </c:pt>
                <c:pt idx="21205">
                  <c:v>14.526106804091871</c:v>
                </c:pt>
                <c:pt idx="21206">
                  <c:v>14.526662149850139</c:v>
                </c:pt>
                <c:pt idx="21207">
                  <c:v>14.527217495608408</c:v>
                </c:pt>
                <c:pt idx="21208">
                  <c:v>14.527772841366676</c:v>
                </c:pt>
                <c:pt idx="21209">
                  <c:v>14.528328187124945</c:v>
                </c:pt>
                <c:pt idx="21210">
                  <c:v>14.528883532883214</c:v>
                </c:pt>
                <c:pt idx="21211">
                  <c:v>14.529438878641482</c:v>
                </c:pt>
                <c:pt idx="21212">
                  <c:v>14.529994224399751</c:v>
                </c:pt>
                <c:pt idx="21213">
                  <c:v>14.530549570158019</c:v>
                </c:pt>
                <c:pt idx="21214">
                  <c:v>14.531104915916288</c:v>
                </c:pt>
                <c:pt idx="21215">
                  <c:v>14.531660261674556</c:v>
                </c:pt>
                <c:pt idx="21216">
                  <c:v>14.532215607432825</c:v>
                </c:pt>
                <c:pt idx="21217">
                  <c:v>14.532770953191093</c:v>
                </c:pt>
                <c:pt idx="21218">
                  <c:v>14.533326298949362</c:v>
                </c:pt>
                <c:pt idx="21219">
                  <c:v>14.53388164470763</c:v>
                </c:pt>
                <c:pt idx="21220">
                  <c:v>14.534436990465899</c:v>
                </c:pt>
                <c:pt idx="21221">
                  <c:v>14.534992336224168</c:v>
                </c:pt>
                <c:pt idx="21222">
                  <c:v>14.535547681982436</c:v>
                </c:pt>
                <c:pt idx="21223">
                  <c:v>14.536103027740705</c:v>
                </c:pt>
                <c:pt idx="21224">
                  <c:v>14.536658373498973</c:v>
                </c:pt>
                <c:pt idx="21225">
                  <c:v>14.537213719257242</c:v>
                </c:pt>
                <c:pt idx="21226">
                  <c:v>14.53776906501551</c:v>
                </c:pt>
                <c:pt idx="21227">
                  <c:v>14.538324410773779</c:v>
                </c:pt>
                <c:pt idx="21228">
                  <c:v>14.538879756532047</c:v>
                </c:pt>
                <c:pt idx="21229">
                  <c:v>14.539435102290316</c:v>
                </c:pt>
                <c:pt idx="21230">
                  <c:v>14.539990448048584</c:v>
                </c:pt>
                <c:pt idx="21231">
                  <c:v>14.540545793806853</c:v>
                </c:pt>
                <c:pt idx="21232">
                  <c:v>14.541101139565122</c:v>
                </c:pt>
                <c:pt idx="21233">
                  <c:v>14.54165648532339</c:v>
                </c:pt>
                <c:pt idx="21234">
                  <c:v>14.542211831081659</c:v>
                </c:pt>
                <c:pt idx="21235">
                  <c:v>14.542767176839927</c:v>
                </c:pt>
                <c:pt idx="21236">
                  <c:v>14.543322522598196</c:v>
                </c:pt>
                <c:pt idx="21237">
                  <c:v>14.543877868356464</c:v>
                </c:pt>
                <c:pt idx="21238">
                  <c:v>14.544433214114733</c:v>
                </c:pt>
                <c:pt idx="21239">
                  <c:v>14.544988559873001</c:v>
                </c:pt>
                <c:pt idx="21240">
                  <c:v>14.54554390563127</c:v>
                </c:pt>
                <c:pt idx="21241">
                  <c:v>14.546099251389538</c:v>
                </c:pt>
                <c:pt idx="21242">
                  <c:v>14.546654597147807</c:v>
                </c:pt>
                <c:pt idx="21243">
                  <c:v>14.547209942906075</c:v>
                </c:pt>
                <c:pt idx="21244">
                  <c:v>14.547765288664344</c:v>
                </c:pt>
                <c:pt idx="21245">
                  <c:v>14.548320634422613</c:v>
                </c:pt>
                <c:pt idx="21246">
                  <c:v>14.548875980180881</c:v>
                </c:pt>
                <c:pt idx="21247">
                  <c:v>14.54943132593915</c:v>
                </c:pt>
                <c:pt idx="21248">
                  <c:v>14.549986671697418</c:v>
                </c:pt>
                <c:pt idx="21249">
                  <c:v>14.550542017455687</c:v>
                </c:pt>
                <c:pt idx="21250">
                  <c:v>14.551097363213955</c:v>
                </c:pt>
                <c:pt idx="21251">
                  <c:v>14.551652708972224</c:v>
                </c:pt>
                <c:pt idx="21252">
                  <c:v>14.552208054730492</c:v>
                </c:pt>
                <c:pt idx="21253">
                  <c:v>14.552763400488761</c:v>
                </c:pt>
                <c:pt idx="21254">
                  <c:v>14.553318746247029</c:v>
                </c:pt>
                <c:pt idx="21255">
                  <c:v>14.553874092005298</c:v>
                </c:pt>
                <c:pt idx="21256">
                  <c:v>14.554429437763567</c:v>
                </c:pt>
                <c:pt idx="21257">
                  <c:v>14.554984783521835</c:v>
                </c:pt>
                <c:pt idx="21258">
                  <c:v>14.555540129280104</c:v>
                </c:pt>
                <c:pt idx="21259">
                  <c:v>14.556095475038372</c:v>
                </c:pt>
                <c:pt idx="21260">
                  <c:v>14.556650820796641</c:v>
                </c:pt>
                <c:pt idx="21261">
                  <c:v>14.557206166554909</c:v>
                </c:pt>
                <c:pt idx="21262">
                  <c:v>14.557761512313178</c:v>
                </c:pt>
                <c:pt idx="21263">
                  <c:v>14.558316858071446</c:v>
                </c:pt>
                <c:pt idx="21264">
                  <c:v>14.558872203829715</c:v>
                </c:pt>
                <c:pt idx="21265">
                  <c:v>14.559427549587983</c:v>
                </c:pt>
                <c:pt idx="21266">
                  <c:v>14.559982895346252</c:v>
                </c:pt>
                <c:pt idx="21267">
                  <c:v>14.560538241104521</c:v>
                </c:pt>
                <c:pt idx="21268">
                  <c:v>14.561093586862789</c:v>
                </c:pt>
                <c:pt idx="21269">
                  <c:v>14.561648932621058</c:v>
                </c:pt>
                <c:pt idx="21270">
                  <c:v>14.562204278379326</c:v>
                </c:pt>
                <c:pt idx="21271">
                  <c:v>14.562759624137595</c:v>
                </c:pt>
                <c:pt idx="21272">
                  <c:v>14.563314969895863</c:v>
                </c:pt>
                <c:pt idx="21273">
                  <c:v>14.563870315654132</c:v>
                </c:pt>
                <c:pt idx="21274">
                  <c:v>14.5644256614124</c:v>
                </c:pt>
                <c:pt idx="21275">
                  <c:v>14.564981007170669</c:v>
                </c:pt>
                <c:pt idx="21276">
                  <c:v>14.565536352928937</c:v>
                </c:pt>
                <c:pt idx="21277">
                  <c:v>14.566091698687206</c:v>
                </c:pt>
                <c:pt idx="21278">
                  <c:v>14.566647044445475</c:v>
                </c:pt>
                <c:pt idx="21279">
                  <c:v>14.567202390203743</c:v>
                </c:pt>
                <c:pt idx="21280">
                  <c:v>14.567757735962012</c:v>
                </c:pt>
                <c:pt idx="21281">
                  <c:v>14.56831308172028</c:v>
                </c:pt>
                <c:pt idx="21282">
                  <c:v>14.568868427478549</c:v>
                </c:pt>
                <c:pt idx="21283">
                  <c:v>14.569423773236817</c:v>
                </c:pt>
                <c:pt idx="21284">
                  <c:v>14.569979118995086</c:v>
                </c:pt>
                <c:pt idx="21285">
                  <c:v>14.570534464753354</c:v>
                </c:pt>
                <c:pt idx="21286">
                  <c:v>14.571089810511623</c:v>
                </c:pt>
                <c:pt idx="21287">
                  <c:v>14.571645156269891</c:v>
                </c:pt>
                <c:pt idx="21288">
                  <c:v>14.57220050202816</c:v>
                </c:pt>
                <c:pt idx="21289">
                  <c:v>14.572755847786429</c:v>
                </c:pt>
                <c:pt idx="21290">
                  <c:v>14.573311193544697</c:v>
                </c:pt>
                <c:pt idx="21291">
                  <c:v>14.573866539302966</c:v>
                </c:pt>
                <c:pt idx="21292">
                  <c:v>14.574421885061234</c:v>
                </c:pt>
                <c:pt idx="21293">
                  <c:v>14.574977230819503</c:v>
                </c:pt>
                <c:pt idx="21294">
                  <c:v>14.575532576577771</c:v>
                </c:pt>
                <c:pt idx="21295">
                  <c:v>14.57608792233604</c:v>
                </c:pt>
                <c:pt idx="21296">
                  <c:v>14.576643268094308</c:v>
                </c:pt>
                <c:pt idx="21297">
                  <c:v>14.577198613852577</c:v>
                </c:pt>
                <c:pt idx="21298">
                  <c:v>14.577753959610845</c:v>
                </c:pt>
                <c:pt idx="21299">
                  <c:v>14.578309305369114</c:v>
                </c:pt>
                <c:pt idx="21300">
                  <c:v>14.578864651127383</c:v>
                </c:pt>
                <c:pt idx="21301">
                  <c:v>14.579419996885651</c:v>
                </c:pt>
                <c:pt idx="21302">
                  <c:v>14.57997534264392</c:v>
                </c:pt>
                <c:pt idx="21303">
                  <c:v>14.580530688402188</c:v>
                </c:pt>
                <c:pt idx="21304">
                  <c:v>14.581086034160457</c:v>
                </c:pt>
                <c:pt idx="21305">
                  <c:v>14.581641379918725</c:v>
                </c:pt>
                <c:pt idx="21306">
                  <c:v>14.582196725676994</c:v>
                </c:pt>
                <c:pt idx="21307">
                  <c:v>14.582752071435262</c:v>
                </c:pt>
                <c:pt idx="21308">
                  <c:v>14.583307417193531</c:v>
                </c:pt>
                <c:pt idx="21309">
                  <c:v>14.583862762951799</c:v>
                </c:pt>
                <c:pt idx="21310">
                  <c:v>14.584418108710068</c:v>
                </c:pt>
                <c:pt idx="21311">
                  <c:v>14.584973454468336</c:v>
                </c:pt>
                <c:pt idx="21312">
                  <c:v>14.585528800226605</c:v>
                </c:pt>
                <c:pt idx="21313">
                  <c:v>14.586084145984874</c:v>
                </c:pt>
                <c:pt idx="21314">
                  <c:v>14.586639491743142</c:v>
                </c:pt>
                <c:pt idx="21315">
                  <c:v>14.587194837501411</c:v>
                </c:pt>
                <c:pt idx="21316">
                  <c:v>14.587750183259679</c:v>
                </c:pt>
                <c:pt idx="21317">
                  <c:v>14.588305529017948</c:v>
                </c:pt>
                <c:pt idx="21318">
                  <c:v>14.588860874776216</c:v>
                </c:pt>
                <c:pt idx="21319">
                  <c:v>14.589416220534485</c:v>
                </c:pt>
                <c:pt idx="21320">
                  <c:v>14.589971566292753</c:v>
                </c:pt>
                <c:pt idx="21321">
                  <c:v>14.590526912051022</c:v>
                </c:pt>
                <c:pt idx="21322">
                  <c:v>14.59108225780929</c:v>
                </c:pt>
                <c:pt idx="21323">
                  <c:v>14.591637603567559</c:v>
                </c:pt>
                <c:pt idx="21324">
                  <c:v>14.592192949325828</c:v>
                </c:pt>
                <c:pt idx="21325">
                  <c:v>14.592748295084096</c:v>
                </c:pt>
                <c:pt idx="21326">
                  <c:v>14.593303640842365</c:v>
                </c:pt>
                <c:pt idx="21327">
                  <c:v>14.593858986600633</c:v>
                </c:pt>
                <c:pt idx="21328">
                  <c:v>14.594414332358902</c:v>
                </c:pt>
                <c:pt idx="21329">
                  <c:v>14.59496967811717</c:v>
                </c:pt>
                <c:pt idx="21330">
                  <c:v>14.595525023875439</c:v>
                </c:pt>
                <c:pt idx="21331">
                  <c:v>14.596080369633707</c:v>
                </c:pt>
                <c:pt idx="21332">
                  <c:v>14.596635715391976</c:v>
                </c:pt>
                <c:pt idx="21333">
                  <c:v>14.597191061150244</c:v>
                </c:pt>
                <c:pt idx="21334">
                  <c:v>14.597746406908513</c:v>
                </c:pt>
                <c:pt idx="21335">
                  <c:v>14.598301752666782</c:v>
                </c:pt>
                <c:pt idx="21336">
                  <c:v>14.59885709842505</c:v>
                </c:pt>
                <c:pt idx="21337">
                  <c:v>14.599412444183319</c:v>
                </c:pt>
                <c:pt idx="21338">
                  <c:v>14.599967789941587</c:v>
                </c:pt>
                <c:pt idx="21339">
                  <c:v>14.600523135699856</c:v>
                </c:pt>
                <c:pt idx="21340">
                  <c:v>14.601078481458124</c:v>
                </c:pt>
                <c:pt idx="21341">
                  <c:v>14.601633827216393</c:v>
                </c:pt>
                <c:pt idx="21342">
                  <c:v>14.602189172974661</c:v>
                </c:pt>
                <c:pt idx="21343">
                  <c:v>14.60274451873293</c:v>
                </c:pt>
                <c:pt idx="21344">
                  <c:v>14.603299864491198</c:v>
                </c:pt>
                <c:pt idx="21345">
                  <c:v>14.603855210249467</c:v>
                </c:pt>
                <c:pt idx="21346">
                  <c:v>14.604410556007736</c:v>
                </c:pt>
                <c:pt idx="21347">
                  <c:v>14.604965901766004</c:v>
                </c:pt>
                <c:pt idx="21348">
                  <c:v>14.605521247524273</c:v>
                </c:pt>
                <c:pt idx="21349">
                  <c:v>14.606076593282541</c:v>
                </c:pt>
                <c:pt idx="21350">
                  <c:v>14.60663193904081</c:v>
                </c:pt>
                <c:pt idx="21351">
                  <c:v>14.607187284799078</c:v>
                </c:pt>
                <c:pt idx="21352">
                  <c:v>14.607742630557347</c:v>
                </c:pt>
                <c:pt idx="21353">
                  <c:v>14.608297976315615</c:v>
                </c:pt>
                <c:pt idx="21354">
                  <c:v>14.608853322073884</c:v>
                </c:pt>
                <c:pt idx="21355">
                  <c:v>14.609408667832152</c:v>
                </c:pt>
                <c:pt idx="21356">
                  <c:v>14.609964013590421</c:v>
                </c:pt>
                <c:pt idx="21357">
                  <c:v>14.61051935934869</c:v>
                </c:pt>
                <c:pt idx="21358">
                  <c:v>14.611074705106958</c:v>
                </c:pt>
                <c:pt idx="21359">
                  <c:v>14.611630050865227</c:v>
                </c:pt>
                <c:pt idx="21360">
                  <c:v>14.612185396623495</c:v>
                </c:pt>
                <c:pt idx="21361">
                  <c:v>14.612740742381764</c:v>
                </c:pt>
                <c:pt idx="21362">
                  <c:v>14.613296088140032</c:v>
                </c:pt>
                <c:pt idx="21363">
                  <c:v>14.613851433898301</c:v>
                </c:pt>
                <c:pt idx="21364">
                  <c:v>14.614406779656569</c:v>
                </c:pt>
                <c:pt idx="21365">
                  <c:v>14.614962125414838</c:v>
                </c:pt>
                <c:pt idx="21366">
                  <c:v>14.615517471173106</c:v>
                </c:pt>
                <c:pt idx="21367">
                  <c:v>14.616072816931375</c:v>
                </c:pt>
                <c:pt idx="21368">
                  <c:v>14.616628162689643</c:v>
                </c:pt>
                <c:pt idx="21369">
                  <c:v>14.617183508447912</c:v>
                </c:pt>
                <c:pt idx="21370">
                  <c:v>14.617738854206181</c:v>
                </c:pt>
                <c:pt idx="21371">
                  <c:v>14.618294199964449</c:v>
                </c:pt>
                <c:pt idx="21372">
                  <c:v>14.618849545722718</c:v>
                </c:pt>
                <c:pt idx="21373">
                  <c:v>14.619404891480986</c:v>
                </c:pt>
                <c:pt idx="21374">
                  <c:v>14.619960237239255</c:v>
                </c:pt>
                <c:pt idx="21375">
                  <c:v>14.620515582997523</c:v>
                </c:pt>
                <c:pt idx="21376">
                  <c:v>14.621070928755792</c:v>
                </c:pt>
                <c:pt idx="21377">
                  <c:v>14.62162627451406</c:v>
                </c:pt>
                <c:pt idx="21378">
                  <c:v>14.622181620272329</c:v>
                </c:pt>
                <c:pt idx="21379">
                  <c:v>14.622736966030597</c:v>
                </c:pt>
                <c:pt idx="21380">
                  <c:v>14.623292311788866</c:v>
                </c:pt>
                <c:pt idx="21381">
                  <c:v>14.623847657547135</c:v>
                </c:pt>
                <c:pt idx="21382">
                  <c:v>14.624403003305403</c:v>
                </c:pt>
                <c:pt idx="21383">
                  <c:v>14.624958349063672</c:v>
                </c:pt>
                <c:pt idx="21384">
                  <c:v>14.62551369482194</c:v>
                </c:pt>
                <c:pt idx="21385">
                  <c:v>14.626069040580209</c:v>
                </c:pt>
                <c:pt idx="21386">
                  <c:v>14.626624386338477</c:v>
                </c:pt>
                <c:pt idx="21387">
                  <c:v>14.627179732096746</c:v>
                </c:pt>
                <c:pt idx="21388">
                  <c:v>14.627735077855014</c:v>
                </c:pt>
                <c:pt idx="21389">
                  <c:v>14.628290423613283</c:v>
                </c:pt>
                <c:pt idx="21390">
                  <c:v>14.628845769371551</c:v>
                </c:pt>
                <c:pt idx="21391">
                  <c:v>14.62940111512982</c:v>
                </c:pt>
                <c:pt idx="21392">
                  <c:v>14.629956460888089</c:v>
                </c:pt>
                <c:pt idx="21393">
                  <c:v>14.630511806646357</c:v>
                </c:pt>
                <c:pt idx="21394">
                  <c:v>14.631067152404626</c:v>
                </c:pt>
                <c:pt idx="21395">
                  <c:v>14.631622498162894</c:v>
                </c:pt>
                <c:pt idx="21396">
                  <c:v>14.632177843921163</c:v>
                </c:pt>
                <c:pt idx="21397">
                  <c:v>14.632733189679431</c:v>
                </c:pt>
                <c:pt idx="21398">
                  <c:v>14.6332885354377</c:v>
                </c:pt>
                <c:pt idx="21399">
                  <c:v>14.633843881195968</c:v>
                </c:pt>
                <c:pt idx="21400">
                  <c:v>14.634399226954237</c:v>
                </c:pt>
                <c:pt idx="21401">
                  <c:v>14.634954572712505</c:v>
                </c:pt>
                <c:pt idx="21402">
                  <c:v>14.635509918470774</c:v>
                </c:pt>
                <c:pt idx="21403">
                  <c:v>14.636065264229043</c:v>
                </c:pt>
                <c:pt idx="21404">
                  <c:v>14.636620609987311</c:v>
                </c:pt>
                <c:pt idx="21405">
                  <c:v>14.63717595574558</c:v>
                </c:pt>
                <c:pt idx="21406">
                  <c:v>14.637731301503848</c:v>
                </c:pt>
                <c:pt idx="21407">
                  <c:v>14.638286647262117</c:v>
                </c:pt>
                <c:pt idx="21408">
                  <c:v>14.638841993020385</c:v>
                </c:pt>
                <c:pt idx="21409">
                  <c:v>14.639397338778654</c:v>
                </c:pt>
                <c:pt idx="21410">
                  <c:v>14.639952684536922</c:v>
                </c:pt>
                <c:pt idx="21411">
                  <c:v>14.640508030295191</c:v>
                </c:pt>
                <c:pt idx="21412">
                  <c:v>14.641063376053459</c:v>
                </c:pt>
                <c:pt idx="21413">
                  <c:v>14.641618721811728</c:v>
                </c:pt>
                <c:pt idx="21414">
                  <c:v>14.642174067569997</c:v>
                </c:pt>
                <c:pt idx="21415">
                  <c:v>14.642729413328265</c:v>
                </c:pt>
                <c:pt idx="21416">
                  <c:v>14.643284759086534</c:v>
                </c:pt>
                <c:pt idx="21417">
                  <c:v>14.643840104844802</c:v>
                </c:pt>
                <c:pt idx="21418">
                  <c:v>14.644395450603071</c:v>
                </c:pt>
                <c:pt idx="21419">
                  <c:v>14.644950796361339</c:v>
                </c:pt>
                <c:pt idx="21420">
                  <c:v>14.645506142119608</c:v>
                </c:pt>
                <c:pt idx="21421">
                  <c:v>14.646061487877876</c:v>
                </c:pt>
                <c:pt idx="21422">
                  <c:v>14.646616833636145</c:v>
                </c:pt>
                <c:pt idx="21423">
                  <c:v>14.647172179394413</c:v>
                </c:pt>
                <c:pt idx="21424">
                  <c:v>14.647727525152682</c:v>
                </c:pt>
                <c:pt idx="21425">
                  <c:v>14.64828287091095</c:v>
                </c:pt>
                <c:pt idx="21426">
                  <c:v>14.648838216669219</c:v>
                </c:pt>
                <c:pt idx="21427">
                  <c:v>14.649393562427488</c:v>
                </c:pt>
                <c:pt idx="21428">
                  <c:v>14.649948908185756</c:v>
                </c:pt>
                <c:pt idx="21429">
                  <c:v>14.650504253944025</c:v>
                </c:pt>
                <c:pt idx="21430">
                  <c:v>14.651059599702293</c:v>
                </c:pt>
                <c:pt idx="21431">
                  <c:v>14.651614945460562</c:v>
                </c:pt>
                <c:pt idx="21432">
                  <c:v>14.65217029121883</c:v>
                </c:pt>
                <c:pt idx="21433">
                  <c:v>14.652725636977099</c:v>
                </c:pt>
                <c:pt idx="21434">
                  <c:v>14.653280982735367</c:v>
                </c:pt>
                <c:pt idx="21435">
                  <c:v>14.653836328493636</c:v>
                </c:pt>
                <c:pt idx="21436">
                  <c:v>14.654391674251904</c:v>
                </c:pt>
                <c:pt idx="21437">
                  <c:v>14.654947020010173</c:v>
                </c:pt>
                <c:pt idx="21438">
                  <c:v>14.655502365768442</c:v>
                </c:pt>
                <c:pt idx="21439">
                  <c:v>14.65605771152671</c:v>
                </c:pt>
                <c:pt idx="21440">
                  <c:v>14.656613057284979</c:v>
                </c:pt>
                <c:pt idx="21441">
                  <c:v>14.657168403043247</c:v>
                </c:pt>
                <c:pt idx="21442">
                  <c:v>14.657723748801516</c:v>
                </c:pt>
                <c:pt idx="21443">
                  <c:v>14.658279094559784</c:v>
                </c:pt>
                <c:pt idx="21444">
                  <c:v>14.658834440318053</c:v>
                </c:pt>
                <c:pt idx="21445">
                  <c:v>14.659389786076321</c:v>
                </c:pt>
                <c:pt idx="21446">
                  <c:v>14.65994513183459</c:v>
                </c:pt>
                <c:pt idx="21447">
                  <c:v>14.660500477592858</c:v>
                </c:pt>
                <c:pt idx="21448">
                  <c:v>14.661055823351127</c:v>
                </c:pt>
                <c:pt idx="21449">
                  <c:v>14.661611169109396</c:v>
                </c:pt>
                <c:pt idx="21450">
                  <c:v>14.662166514867664</c:v>
                </c:pt>
                <c:pt idx="21451">
                  <c:v>14.662721860625933</c:v>
                </c:pt>
                <c:pt idx="21452">
                  <c:v>14.663277206384201</c:v>
                </c:pt>
                <c:pt idx="21453">
                  <c:v>14.66383255214247</c:v>
                </c:pt>
                <c:pt idx="21454">
                  <c:v>14.664387897900738</c:v>
                </c:pt>
                <c:pt idx="21455">
                  <c:v>14.664943243659007</c:v>
                </c:pt>
                <c:pt idx="21456">
                  <c:v>14.665498589417275</c:v>
                </c:pt>
                <c:pt idx="21457">
                  <c:v>14.666053935175544</c:v>
                </c:pt>
                <c:pt idx="21458">
                  <c:v>14.666609280933812</c:v>
                </c:pt>
                <c:pt idx="21459">
                  <c:v>14.667164626692081</c:v>
                </c:pt>
                <c:pt idx="21460">
                  <c:v>14.66771997245035</c:v>
                </c:pt>
                <c:pt idx="21461">
                  <c:v>14.668275318208618</c:v>
                </c:pt>
                <c:pt idx="21462">
                  <c:v>14.668830663966887</c:v>
                </c:pt>
                <c:pt idx="21463">
                  <c:v>14.669386009725155</c:v>
                </c:pt>
                <c:pt idx="21464">
                  <c:v>14.669941355483424</c:v>
                </c:pt>
                <c:pt idx="21465">
                  <c:v>14.670496701241692</c:v>
                </c:pt>
                <c:pt idx="21466">
                  <c:v>14.671052046999961</c:v>
                </c:pt>
                <c:pt idx="21467">
                  <c:v>14.671607392758229</c:v>
                </c:pt>
                <c:pt idx="21468">
                  <c:v>14.672162738516498</c:v>
                </c:pt>
                <c:pt idx="21469">
                  <c:v>14.672718084274766</c:v>
                </c:pt>
                <c:pt idx="21470">
                  <c:v>14.673273430033035</c:v>
                </c:pt>
                <c:pt idx="21471">
                  <c:v>14.673828775791304</c:v>
                </c:pt>
                <c:pt idx="21472">
                  <c:v>14.674384121549572</c:v>
                </c:pt>
                <c:pt idx="21473">
                  <c:v>14.674939467307841</c:v>
                </c:pt>
                <c:pt idx="21474">
                  <c:v>14.675494813066109</c:v>
                </c:pt>
                <c:pt idx="21475">
                  <c:v>14.676050158824378</c:v>
                </c:pt>
                <c:pt idx="21476">
                  <c:v>14.676605504582646</c:v>
                </c:pt>
                <c:pt idx="21477">
                  <c:v>14.677160850340915</c:v>
                </c:pt>
                <c:pt idx="21478">
                  <c:v>14.677716196099183</c:v>
                </c:pt>
                <c:pt idx="21479">
                  <c:v>14.678271541857452</c:v>
                </c:pt>
                <c:pt idx="21480">
                  <c:v>14.67882688761572</c:v>
                </c:pt>
                <c:pt idx="21481">
                  <c:v>14.679382233373989</c:v>
                </c:pt>
                <c:pt idx="21482">
                  <c:v>14.679937579132257</c:v>
                </c:pt>
                <c:pt idx="21483">
                  <c:v>14.680492924890526</c:v>
                </c:pt>
                <c:pt idx="21484">
                  <c:v>14.681048270648795</c:v>
                </c:pt>
                <c:pt idx="21485">
                  <c:v>14.681603616407063</c:v>
                </c:pt>
                <c:pt idx="21486">
                  <c:v>14.682158962165332</c:v>
                </c:pt>
                <c:pt idx="21487">
                  <c:v>14.6827143079236</c:v>
                </c:pt>
                <c:pt idx="21488">
                  <c:v>14.683269653681869</c:v>
                </c:pt>
                <c:pt idx="21489">
                  <c:v>14.683824999440137</c:v>
                </c:pt>
                <c:pt idx="21490">
                  <c:v>14.684380345198406</c:v>
                </c:pt>
                <c:pt idx="21491">
                  <c:v>14.684935690956674</c:v>
                </c:pt>
                <c:pt idx="21492">
                  <c:v>14.685491036714943</c:v>
                </c:pt>
                <c:pt idx="21493">
                  <c:v>14.686046382473211</c:v>
                </c:pt>
                <c:pt idx="21494">
                  <c:v>14.68660172823148</c:v>
                </c:pt>
                <c:pt idx="21495">
                  <c:v>14.687157073989749</c:v>
                </c:pt>
                <c:pt idx="21496">
                  <c:v>14.687712419748017</c:v>
                </c:pt>
                <c:pt idx="21497">
                  <c:v>14.688267765506286</c:v>
                </c:pt>
                <c:pt idx="21498">
                  <c:v>14.688823111264554</c:v>
                </c:pt>
                <c:pt idx="21499">
                  <c:v>14.689378457022823</c:v>
                </c:pt>
                <c:pt idx="21500">
                  <c:v>14.689933802781091</c:v>
                </c:pt>
                <c:pt idx="21501">
                  <c:v>14.69048914853936</c:v>
                </c:pt>
                <c:pt idx="21502">
                  <c:v>14.691044494297628</c:v>
                </c:pt>
                <c:pt idx="21503">
                  <c:v>14.691599840055897</c:v>
                </c:pt>
                <c:pt idx="21504">
                  <c:v>14.692155185814165</c:v>
                </c:pt>
                <c:pt idx="21505">
                  <c:v>14.692710531572434</c:v>
                </c:pt>
                <c:pt idx="21506">
                  <c:v>14.693265877330703</c:v>
                </c:pt>
                <c:pt idx="21507">
                  <c:v>14.693821223088971</c:v>
                </c:pt>
                <c:pt idx="21508">
                  <c:v>14.69437656884724</c:v>
                </c:pt>
                <c:pt idx="21509">
                  <c:v>14.694931914605508</c:v>
                </c:pt>
                <c:pt idx="21510">
                  <c:v>14.695487260363777</c:v>
                </c:pt>
                <c:pt idx="21511">
                  <c:v>14.696042606122045</c:v>
                </c:pt>
                <c:pt idx="21512">
                  <c:v>14.696597951880314</c:v>
                </c:pt>
                <c:pt idx="21513">
                  <c:v>14.697153297638582</c:v>
                </c:pt>
                <c:pt idx="21514">
                  <c:v>14.697708643396851</c:v>
                </c:pt>
                <c:pt idx="21515">
                  <c:v>14.698263989155119</c:v>
                </c:pt>
                <c:pt idx="21516">
                  <c:v>14.698819334913388</c:v>
                </c:pt>
                <c:pt idx="21517">
                  <c:v>14.699374680671657</c:v>
                </c:pt>
                <c:pt idx="21518">
                  <c:v>14.699930026429925</c:v>
                </c:pt>
                <c:pt idx="21519">
                  <c:v>14.700485372188194</c:v>
                </c:pt>
                <c:pt idx="21520">
                  <c:v>14.701040717946462</c:v>
                </c:pt>
                <c:pt idx="21521">
                  <c:v>14.701596063704731</c:v>
                </c:pt>
                <c:pt idx="21522">
                  <c:v>14.702151409462999</c:v>
                </c:pt>
                <c:pt idx="21523">
                  <c:v>14.702706755221268</c:v>
                </c:pt>
                <c:pt idx="21524">
                  <c:v>14.703262100979536</c:v>
                </c:pt>
                <c:pt idx="21525">
                  <c:v>14.703817446737805</c:v>
                </c:pt>
                <c:pt idx="21526">
                  <c:v>14.704372792496073</c:v>
                </c:pt>
                <c:pt idx="21527">
                  <c:v>14.704928138254342</c:v>
                </c:pt>
                <c:pt idx="21528">
                  <c:v>14.705483484012611</c:v>
                </c:pt>
                <c:pt idx="21529">
                  <c:v>14.706038829770879</c:v>
                </c:pt>
                <c:pt idx="21530">
                  <c:v>14.706594175529148</c:v>
                </c:pt>
                <c:pt idx="21531">
                  <c:v>14.707149521287416</c:v>
                </c:pt>
                <c:pt idx="21532">
                  <c:v>14.707704867045685</c:v>
                </c:pt>
                <c:pt idx="21533">
                  <c:v>14.708260212803953</c:v>
                </c:pt>
                <c:pt idx="21534">
                  <c:v>14.708815558562222</c:v>
                </c:pt>
                <c:pt idx="21535">
                  <c:v>14.70937090432049</c:v>
                </c:pt>
                <c:pt idx="21536">
                  <c:v>14.709926250078759</c:v>
                </c:pt>
                <c:pt idx="21537">
                  <c:v>14.710481595837027</c:v>
                </c:pt>
                <c:pt idx="21538">
                  <c:v>14.711036941595296</c:v>
                </c:pt>
                <c:pt idx="21539">
                  <c:v>14.711592287353565</c:v>
                </c:pt>
                <c:pt idx="21540">
                  <c:v>14.712147633111833</c:v>
                </c:pt>
                <c:pt idx="21541">
                  <c:v>14.712702978870102</c:v>
                </c:pt>
                <c:pt idx="21542">
                  <c:v>14.71325832462837</c:v>
                </c:pt>
                <c:pt idx="21543">
                  <c:v>14.713813670386639</c:v>
                </c:pt>
                <c:pt idx="21544">
                  <c:v>14.714369016144907</c:v>
                </c:pt>
                <c:pt idx="21545">
                  <c:v>14.714924361903176</c:v>
                </c:pt>
                <c:pt idx="21546">
                  <c:v>14.715479707661444</c:v>
                </c:pt>
                <c:pt idx="21547">
                  <c:v>14.716035053419713</c:v>
                </c:pt>
                <c:pt idx="21548">
                  <c:v>14.716590399177981</c:v>
                </c:pt>
                <c:pt idx="21549">
                  <c:v>14.71714574493625</c:v>
                </c:pt>
                <c:pt idx="21550">
                  <c:v>14.717701090694518</c:v>
                </c:pt>
                <c:pt idx="21551">
                  <c:v>14.718256436452787</c:v>
                </c:pt>
                <c:pt idx="21552">
                  <c:v>14.718811782211056</c:v>
                </c:pt>
                <c:pt idx="21553">
                  <c:v>14.719367127969324</c:v>
                </c:pt>
                <c:pt idx="21554">
                  <c:v>14.719922473727593</c:v>
                </c:pt>
                <c:pt idx="21555">
                  <c:v>14.720477819485861</c:v>
                </c:pt>
                <c:pt idx="21556">
                  <c:v>14.72103316524413</c:v>
                </c:pt>
                <c:pt idx="21557">
                  <c:v>14.721588511002398</c:v>
                </c:pt>
                <c:pt idx="21558">
                  <c:v>14.722143856760667</c:v>
                </c:pt>
                <c:pt idx="21559">
                  <c:v>14.722699202518935</c:v>
                </c:pt>
                <c:pt idx="21560">
                  <c:v>14.723254548277204</c:v>
                </c:pt>
                <c:pt idx="21561">
                  <c:v>14.723809894035472</c:v>
                </c:pt>
                <c:pt idx="21562">
                  <c:v>14.724365239793741</c:v>
                </c:pt>
                <c:pt idx="21563">
                  <c:v>14.72492058555201</c:v>
                </c:pt>
                <c:pt idx="21564">
                  <c:v>14.725475931310278</c:v>
                </c:pt>
                <c:pt idx="21565">
                  <c:v>14.726031277068547</c:v>
                </c:pt>
                <c:pt idx="21566">
                  <c:v>14.726586622826815</c:v>
                </c:pt>
                <c:pt idx="21567">
                  <c:v>14.727141968585084</c:v>
                </c:pt>
                <c:pt idx="21568">
                  <c:v>14.727697314343352</c:v>
                </c:pt>
                <c:pt idx="21569">
                  <c:v>14.728252660101621</c:v>
                </c:pt>
                <c:pt idx="21570">
                  <c:v>14.728808005859889</c:v>
                </c:pt>
                <c:pt idx="21571">
                  <c:v>14.729363351618158</c:v>
                </c:pt>
                <c:pt idx="21572">
                  <c:v>14.729918697376426</c:v>
                </c:pt>
                <c:pt idx="21573">
                  <c:v>14.730474043134695</c:v>
                </c:pt>
                <c:pt idx="21574">
                  <c:v>14.731029388892964</c:v>
                </c:pt>
                <c:pt idx="21575">
                  <c:v>14.731584734651232</c:v>
                </c:pt>
                <c:pt idx="21576">
                  <c:v>14.732140080409501</c:v>
                </c:pt>
                <c:pt idx="21577">
                  <c:v>14.732695426167769</c:v>
                </c:pt>
                <c:pt idx="21578">
                  <c:v>14.733250771926038</c:v>
                </c:pt>
                <c:pt idx="21579">
                  <c:v>14.733806117684306</c:v>
                </c:pt>
                <c:pt idx="21580">
                  <c:v>14.734361463442575</c:v>
                </c:pt>
                <c:pt idx="21581">
                  <c:v>14.734916809200843</c:v>
                </c:pt>
                <c:pt idx="21582">
                  <c:v>14.735472154959112</c:v>
                </c:pt>
                <c:pt idx="21583">
                  <c:v>14.73602750071738</c:v>
                </c:pt>
                <c:pt idx="21584">
                  <c:v>14.736582846475649</c:v>
                </c:pt>
                <c:pt idx="21585">
                  <c:v>14.737138192233918</c:v>
                </c:pt>
                <c:pt idx="21586">
                  <c:v>14.737693537992186</c:v>
                </c:pt>
                <c:pt idx="21587">
                  <c:v>14.738248883750455</c:v>
                </c:pt>
                <c:pt idx="21588">
                  <c:v>14.738804229508723</c:v>
                </c:pt>
                <c:pt idx="21589">
                  <c:v>14.739359575266992</c:v>
                </c:pt>
                <c:pt idx="21590">
                  <c:v>14.73991492102526</c:v>
                </c:pt>
                <c:pt idx="21591">
                  <c:v>14.740470266783529</c:v>
                </c:pt>
                <c:pt idx="21592">
                  <c:v>14.741025612541797</c:v>
                </c:pt>
                <c:pt idx="21593">
                  <c:v>14.741580958300066</c:v>
                </c:pt>
                <c:pt idx="21594">
                  <c:v>14.742136304058334</c:v>
                </c:pt>
                <c:pt idx="21595">
                  <c:v>14.742691649816603</c:v>
                </c:pt>
                <c:pt idx="21596">
                  <c:v>14.743246995574872</c:v>
                </c:pt>
                <c:pt idx="21597">
                  <c:v>14.74380234133314</c:v>
                </c:pt>
                <c:pt idx="21598">
                  <c:v>14.744357687091409</c:v>
                </c:pt>
                <c:pt idx="21599">
                  <c:v>14.744913032849677</c:v>
                </c:pt>
                <c:pt idx="21600">
                  <c:v>14.745468378607946</c:v>
                </c:pt>
                <c:pt idx="21601">
                  <c:v>14.746023724366214</c:v>
                </c:pt>
                <c:pt idx="21602">
                  <c:v>14.746579070124483</c:v>
                </c:pt>
                <c:pt idx="21603">
                  <c:v>14.747134415882751</c:v>
                </c:pt>
                <c:pt idx="21604">
                  <c:v>14.74768976164102</c:v>
                </c:pt>
                <c:pt idx="21605">
                  <c:v>14.748245107399288</c:v>
                </c:pt>
                <c:pt idx="21606">
                  <c:v>14.748800453157557</c:v>
                </c:pt>
                <c:pt idx="21607">
                  <c:v>14.749355798915825</c:v>
                </c:pt>
                <c:pt idx="21608">
                  <c:v>14.749911144674094</c:v>
                </c:pt>
                <c:pt idx="21609">
                  <c:v>14.750466490432363</c:v>
                </c:pt>
                <c:pt idx="21610">
                  <c:v>14.751021836190631</c:v>
                </c:pt>
                <c:pt idx="21611">
                  <c:v>14.7515771819489</c:v>
                </c:pt>
                <c:pt idx="21612">
                  <c:v>14.752132527707168</c:v>
                </c:pt>
                <c:pt idx="21613">
                  <c:v>14.752687873465437</c:v>
                </c:pt>
                <c:pt idx="21614">
                  <c:v>14.753243219223705</c:v>
                </c:pt>
                <c:pt idx="21615">
                  <c:v>14.753798564981974</c:v>
                </c:pt>
                <c:pt idx="21616">
                  <c:v>14.754353910740242</c:v>
                </c:pt>
                <c:pt idx="21617">
                  <c:v>14.754909256498511</c:v>
                </c:pt>
                <c:pt idx="21618">
                  <c:v>14.755464602256779</c:v>
                </c:pt>
                <c:pt idx="21619">
                  <c:v>14.756019948015048</c:v>
                </c:pt>
                <c:pt idx="21620">
                  <c:v>14.756575293773317</c:v>
                </c:pt>
                <c:pt idx="21621">
                  <c:v>14.757130639531585</c:v>
                </c:pt>
                <c:pt idx="21622">
                  <c:v>14.757685985289854</c:v>
                </c:pt>
                <c:pt idx="21623">
                  <c:v>14.758241331048122</c:v>
                </c:pt>
                <c:pt idx="21624">
                  <c:v>14.758796676806391</c:v>
                </c:pt>
                <c:pt idx="21625">
                  <c:v>14.759352022564659</c:v>
                </c:pt>
                <c:pt idx="21626">
                  <c:v>14.759907368322928</c:v>
                </c:pt>
                <c:pt idx="21627">
                  <c:v>14.760462714081196</c:v>
                </c:pt>
                <c:pt idx="21628">
                  <c:v>14.761018059839465</c:v>
                </c:pt>
                <c:pt idx="21629">
                  <c:v>14.761573405597733</c:v>
                </c:pt>
                <c:pt idx="21630">
                  <c:v>14.762128751356002</c:v>
                </c:pt>
                <c:pt idx="21631">
                  <c:v>14.762684097114271</c:v>
                </c:pt>
                <c:pt idx="21632">
                  <c:v>14.763239442872539</c:v>
                </c:pt>
                <c:pt idx="21633">
                  <c:v>14.763794788630808</c:v>
                </c:pt>
                <c:pt idx="21634">
                  <c:v>14.764350134389076</c:v>
                </c:pt>
                <c:pt idx="21635">
                  <c:v>14.764905480147345</c:v>
                </c:pt>
                <c:pt idx="21636">
                  <c:v>14.765460825905613</c:v>
                </c:pt>
                <c:pt idx="21637">
                  <c:v>14.766016171663882</c:v>
                </c:pt>
                <c:pt idx="21638">
                  <c:v>14.76657151742215</c:v>
                </c:pt>
                <c:pt idx="21639">
                  <c:v>14.767126863180419</c:v>
                </c:pt>
                <c:pt idx="21640">
                  <c:v>14.767682208938687</c:v>
                </c:pt>
                <c:pt idx="21641">
                  <c:v>14.768237554696956</c:v>
                </c:pt>
                <c:pt idx="21642">
                  <c:v>14.768792900455225</c:v>
                </c:pt>
                <c:pt idx="21643">
                  <c:v>14.769348246213493</c:v>
                </c:pt>
                <c:pt idx="21644">
                  <c:v>14.769903591971762</c:v>
                </c:pt>
                <c:pt idx="21645">
                  <c:v>14.77045893773003</c:v>
                </c:pt>
                <c:pt idx="21646">
                  <c:v>14.771014283488299</c:v>
                </c:pt>
                <c:pt idx="21647">
                  <c:v>14.771569629246567</c:v>
                </c:pt>
                <c:pt idx="21648">
                  <c:v>14.772124975004836</c:v>
                </c:pt>
                <c:pt idx="21649">
                  <c:v>14.772680320763104</c:v>
                </c:pt>
                <c:pt idx="21650">
                  <c:v>14.773235666521373</c:v>
                </c:pt>
                <c:pt idx="21651">
                  <c:v>14.773791012279641</c:v>
                </c:pt>
                <c:pt idx="21652">
                  <c:v>14.77434635803791</c:v>
                </c:pt>
                <c:pt idx="21653">
                  <c:v>14.774901703796179</c:v>
                </c:pt>
                <c:pt idx="21654">
                  <c:v>14.775457049554447</c:v>
                </c:pt>
                <c:pt idx="21655">
                  <c:v>14.776012395312716</c:v>
                </c:pt>
                <c:pt idx="21656">
                  <c:v>14.776567741070984</c:v>
                </c:pt>
                <c:pt idx="21657">
                  <c:v>14.777123086829253</c:v>
                </c:pt>
                <c:pt idx="21658">
                  <c:v>14.777678432587521</c:v>
                </c:pt>
                <c:pt idx="21659">
                  <c:v>14.77823377834579</c:v>
                </c:pt>
                <c:pt idx="21660">
                  <c:v>14.778789124104058</c:v>
                </c:pt>
                <c:pt idx="21661">
                  <c:v>14.779344469862327</c:v>
                </c:pt>
                <c:pt idx="21662">
                  <c:v>14.779899815620595</c:v>
                </c:pt>
                <c:pt idx="21663">
                  <c:v>14.780455161378864</c:v>
                </c:pt>
                <c:pt idx="21664">
                  <c:v>14.781010507137132</c:v>
                </c:pt>
                <c:pt idx="21665">
                  <c:v>14.781565852895401</c:v>
                </c:pt>
                <c:pt idx="21666">
                  <c:v>14.78212119865367</c:v>
                </c:pt>
                <c:pt idx="21667">
                  <c:v>14.782676544411938</c:v>
                </c:pt>
                <c:pt idx="21668">
                  <c:v>14.783231890170207</c:v>
                </c:pt>
                <c:pt idx="21669">
                  <c:v>14.783787235928475</c:v>
                </c:pt>
                <c:pt idx="21670">
                  <c:v>14.784342581686744</c:v>
                </c:pt>
                <c:pt idx="21671">
                  <c:v>14.784897927445012</c:v>
                </c:pt>
                <c:pt idx="21672">
                  <c:v>14.785453273203281</c:v>
                </c:pt>
                <c:pt idx="21673">
                  <c:v>14.786008618961549</c:v>
                </c:pt>
                <c:pt idx="21674">
                  <c:v>14.786563964719818</c:v>
                </c:pt>
                <c:pt idx="21675">
                  <c:v>14.787119310478086</c:v>
                </c:pt>
                <c:pt idx="21676">
                  <c:v>14.787674656236355</c:v>
                </c:pt>
                <c:pt idx="21677">
                  <c:v>14.788230001994624</c:v>
                </c:pt>
                <c:pt idx="21678">
                  <c:v>14.788785347752892</c:v>
                </c:pt>
                <c:pt idx="21679">
                  <c:v>14.789340693511161</c:v>
                </c:pt>
                <c:pt idx="21680">
                  <c:v>14.789896039269429</c:v>
                </c:pt>
                <c:pt idx="21681">
                  <c:v>14.790451385027698</c:v>
                </c:pt>
                <c:pt idx="21682">
                  <c:v>14.791006730785966</c:v>
                </c:pt>
                <c:pt idx="21683">
                  <c:v>14.791562076544235</c:v>
                </c:pt>
                <c:pt idx="21684">
                  <c:v>14.792117422302503</c:v>
                </c:pt>
                <c:pt idx="21685">
                  <c:v>14.792672768060772</c:v>
                </c:pt>
                <c:pt idx="21686">
                  <c:v>14.79322811381904</c:v>
                </c:pt>
                <c:pt idx="21687">
                  <c:v>14.793783459577309</c:v>
                </c:pt>
                <c:pt idx="21688">
                  <c:v>14.794338805335578</c:v>
                </c:pt>
                <c:pt idx="21689">
                  <c:v>14.794894151093846</c:v>
                </c:pt>
                <c:pt idx="21690">
                  <c:v>14.795449496852115</c:v>
                </c:pt>
                <c:pt idx="21691">
                  <c:v>14.796004842610383</c:v>
                </c:pt>
                <c:pt idx="21692">
                  <c:v>14.796560188368652</c:v>
                </c:pt>
                <c:pt idx="21693">
                  <c:v>14.79711553412692</c:v>
                </c:pt>
                <c:pt idx="21694">
                  <c:v>14.797670879885189</c:v>
                </c:pt>
                <c:pt idx="21695">
                  <c:v>14.798226225643457</c:v>
                </c:pt>
                <c:pt idx="21696">
                  <c:v>14.798781571401726</c:v>
                </c:pt>
                <c:pt idx="21697">
                  <c:v>14.799336917159994</c:v>
                </c:pt>
                <c:pt idx="21698">
                  <c:v>14.799892262918263</c:v>
                </c:pt>
                <c:pt idx="21699">
                  <c:v>14.800447608676532</c:v>
                </c:pt>
                <c:pt idx="21700">
                  <c:v>14.8010029544348</c:v>
                </c:pt>
                <c:pt idx="21701">
                  <c:v>14.801558300193069</c:v>
                </c:pt>
                <c:pt idx="21702">
                  <c:v>14.802113645951337</c:v>
                </c:pt>
                <c:pt idx="21703">
                  <c:v>14.802668991709606</c:v>
                </c:pt>
                <c:pt idx="21704">
                  <c:v>14.803224337467874</c:v>
                </c:pt>
                <c:pt idx="21705">
                  <c:v>14.803779683226143</c:v>
                </c:pt>
                <c:pt idx="21706">
                  <c:v>14.804335028984411</c:v>
                </c:pt>
                <c:pt idx="21707">
                  <c:v>14.80489037474268</c:v>
                </c:pt>
                <c:pt idx="21708">
                  <c:v>14.805445720500948</c:v>
                </c:pt>
                <c:pt idx="21709">
                  <c:v>14.806001066259217</c:v>
                </c:pt>
                <c:pt idx="21710">
                  <c:v>14.806556412017486</c:v>
                </c:pt>
                <c:pt idx="21711">
                  <c:v>14.807111757775754</c:v>
                </c:pt>
                <c:pt idx="21712">
                  <c:v>14.807667103534023</c:v>
                </c:pt>
                <c:pt idx="21713">
                  <c:v>14.808222449292291</c:v>
                </c:pt>
                <c:pt idx="21714">
                  <c:v>14.80877779505056</c:v>
                </c:pt>
                <c:pt idx="21715">
                  <c:v>14.809333140808828</c:v>
                </c:pt>
                <c:pt idx="21716">
                  <c:v>14.809888486567097</c:v>
                </c:pt>
                <c:pt idx="21717">
                  <c:v>14.810443832325365</c:v>
                </c:pt>
                <c:pt idx="21718">
                  <c:v>14.810999178083634</c:v>
                </c:pt>
                <c:pt idx="21719">
                  <c:v>14.811554523841902</c:v>
                </c:pt>
                <c:pt idx="21720">
                  <c:v>14.812109869600171</c:v>
                </c:pt>
                <c:pt idx="21721">
                  <c:v>14.812665215358439</c:v>
                </c:pt>
                <c:pt idx="21722">
                  <c:v>14.813220561116708</c:v>
                </c:pt>
                <c:pt idx="21723">
                  <c:v>14.813775906874977</c:v>
                </c:pt>
                <c:pt idx="21724">
                  <c:v>14.814331252633245</c:v>
                </c:pt>
                <c:pt idx="21725">
                  <c:v>14.814886598391514</c:v>
                </c:pt>
                <c:pt idx="21726">
                  <c:v>14.815441944149782</c:v>
                </c:pt>
                <c:pt idx="21727">
                  <c:v>14.815997289908051</c:v>
                </c:pt>
                <c:pt idx="21728">
                  <c:v>14.816552635666319</c:v>
                </c:pt>
                <c:pt idx="21729">
                  <c:v>14.817107981424588</c:v>
                </c:pt>
                <c:pt idx="21730">
                  <c:v>14.817663327182856</c:v>
                </c:pt>
                <c:pt idx="21731">
                  <c:v>14.818218672941125</c:v>
                </c:pt>
                <c:pt idx="21732">
                  <c:v>14.818774018699393</c:v>
                </c:pt>
                <c:pt idx="21733">
                  <c:v>14.819329364457662</c:v>
                </c:pt>
                <c:pt idx="21734">
                  <c:v>14.819884710215931</c:v>
                </c:pt>
                <c:pt idx="21735">
                  <c:v>14.820440055974199</c:v>
                </c:pt>
                <c:pt idx="21736">
                  <c:v>14.820995401732468</c:v>
                </c:pt>
                <c:pt idx="21737">
                  <c:v>14.821550747490736</c:v>
                </c:pt>
                <c:pt idx="21738">
                  <c:v>14.822106093249005</c:v>
                </c:pt>
                <c:pt idx="21739">
                  <c:v>14.822661439007273</c:v>
                </c:pt>
                <c:pt idx="21740">
                  <c:v>14.823216784765542</c:v>
                </c:pt>
                <c:pt idx="21741">
                  <c:v>14.82377213052381</c:v>
                </c:pt>
                <c:pt idx="21742">
                  <c:v>14.824327476282079</c:v>
                </c:pt>
                <c:pt idx="21743">
                  <c:v>14.824882822040347</c:v>
                </c:pt>
                <c:pt idx="21744">
                  <c:v>14.825438167798616</c:v>
                </c:pt>
                <c:pt idx="21745">
                  <c:v>14.825993513556885</c:v>
                </c:pt>
                <c:pt idx="21746">
                  <c:v>14.826548859315153</c:v>
                </c:pt>
                <c:pt idx="21747">
                  <c:v>14.827104205073422</c:v>
                </c:pt>
                <c:pt idx="21748">
                  <c:v>14.82765955083169</c:v>
                </c:pt>
                <c:pt idx="21749">
                  <c:v>14.828214896589959</c:v>
                </c:pt>
                <c:pt idx="21750">
                  <c:v>14.828770242348227</c:v>
                </c:pt>
                <c:pt idx="21751">
                  <c:v>14.829325588106496</c:v>
                </c:pt>
                <c:pt idx="21752">
                  <c:v>14.829880933864764</c:v>
                </c:pt>
                <c:pt idx="21753">
                  <c:v>14.830436279623033</c:v>
                </c:pt>
                <c:pt idx="21754">
                  <c:v>14.830991625381301</c:v>
                </c:pt>
                <c:pt idx="21755">
                  <c:v>14.83154697113957</c:v>
                </c:pt>
                <c:pt idx="21756">
                  <c:v>14.832102316897839</c:v>
                </c:pt>
                <c:pt idx="21757">
                  <c:v>14.832657662656107</c:v>
                </c:pt>
                <c:pt idx="21758">
                  <c:v>14.833213008414376</c:v>
                </c:pt>
                <c:pt idx="21759">
                  <c:v>14.833768354172644</c:v>
                </c:pt>
                <c:pt idx="21760">
                  <c:v>14.834323699930913</c:v>
                </c:pt>
                <c:pt idx="21761">
                  <c:v>14.834879045689181</c:v>
                </c:pt>
                <c:pt idx="21762">
                  <c:v>14.83543439144745</c:v>
                </c:pt>
                <c:pt idx="21763">
                  <c:v>14.835989737205718</c:v>
                </c:pt>
                <c:pt idx="21764">
                  <c:v>14.836545082963987</c:v>
                </c:pt>
                <c:pt idx="21765">
                  <c:v>14.837100428722255</c:v>
                </c:pt>
                <c:pt idx="21766">
                  <c:v>14.837655774480524</c:v>
                </c:pt>
                <c:pt idx="21767">
                  <c:v>14.838211120238793</c:v>
                </c:pt>
                <c:pt idx="21768">
                  <c:v>14.838766465997061</c:v>
                </c:pt>
                <c:pt idx="21769">
                  <c:v>14.83932181175533</c:v>
                </c:pt>
                <c:pt idx="21770">
                  <c:v>14.839877157513598</c:v>
                </c:pt>
                <c:pt idx="21771">
                  <c:v>14.840432503271867</c:v>
                </c:pt>
                <c:pt idx="21772">
                  <c:v>14.840987849030135</c:v>
                </c:pt>
                <c:pt idx="21773">
                  <c:v>14.841543194788404</c:v>
                </c:pt>
                <c:pt idx="21774">
                  <c:v>14.842098540546672</c:v>
                </c:pt>
                <c:pt idx="21775">
                  <c:v>14.842653886304941</c:v>
                </c:pt>
                <c:pt idx="21776">
                  <c:v>14.843209232063209</c:v>
                </c:pt>
                <c:pt idx="21777">
                  <c:v>14.843764577821478</c:v>
                </c:pt>
                <c:pt idx="21778">
                  <c:v>14.844319923579747</c:v>
                </c:pt>
                <c:pt idx="21779">
                  <c:v>14.844875269338015</c:v>
                </c:pt>
                <c:pt idx="21780">
                  <c:v>14.845430615096284</c:v>
                </c:pt>
                <c:pt idx="21781">
                  <c:v>14.845985960854552</c:v>
                </c:pt>
                <c:pt idx="21782">
                  <c:v>14.846541306612821</c:v>
                </c:pt>
                <c:pt idx="21783">
                  <c:v>14.847096652371089</c:v>
                </c:pt>
                <c:pt idx="21784">
                  <c:v>14.847651998129358</c:v>
                </c:pt>
                <c:pt idx="21785">
                  <c:v>14.848207343887626</c:v>
                </c:pt>
                <c:pt idx="21786">
                  <c:v>14.848762689645895</c:v>
                </c:pt>
                <c:pt idx="21787">
                  <c:v>14.849318035404163</c:v>
                </c:pt>
                <c:pt idx="21788">
                  <c:v>14.849873381162432</c:v>
                </c:pt>
                <c:pt idx="21789">
                  <c:v>14.8504287269207</c:v>
                </c:pt>
                <c:pt idx="21790">
                  <c:v>14.850984072678969</c:v>
                </c:pt>
                <c:pt idx="21791">
                  <c:v>14.851539418437238</c:v>
                </c:pt>
                <c:pt idx="21792">
                  <c:v>14.852094764195506</c:v>
                </c:pt>
                <c:pt idx="21793">
                  <c:v>14.852650109953775</c:v>
                </c:pt>
                <c:pt idx="21794">
                  <c:v>14.853205455712043</c:v>
                </c:pt>
                <c:pt idx="21795">
                  <c:v>14.853760801470312</c:v>
                </c:pt>
                <c:pt idx="21796">
                  <c:v>14.85431614722858</c:v>
                </c:pt>
                <c:pt idx="21797">
                  <c:v>14.854871492986849</c:v>
                </c:pt>
                <c:pt idx="21798">
                  <c:v>14.855426838745117</c:v>
                </c:pt>
                <c:pt idx="21799">
                  <c:v>14.855982184503386</c:v>
                </c:pt>
                <c:pt idx="21800">
                  <c:v>14.856537530261654</c:v>
                </c:pt>
                <c:pt idx="21801">
                  <c:v>14.857092876019923</c:v>
                </c:pt>
                <c:pt idx="21802">
                  <c:v>14.857648221778192</c:v>
                </c:pt>
                <c:pt idx="21803">
                  <c:v>14.85820356753646</c:v>
                </c:pt>
                <c:pt idx="21804">
                  <c:v>14.858758913294729</c:v>
                </c:pt>
                <c:pt idx="21805">
                  <c:v>14.859314259052997</c:v>
                </c:pt>
                <c:pt idx="21806">
                  <c:v>14.859869604811266</c:v>
                </c:pt>
                <c:pt idx="21807">
                  <c:v>14.860424950569534</c:v>
                </c:pt>
                <c:pt idx="21808">
                  <c:v>14.860980296327803</c:v>
                </c:pt>
                <c:pt idx="21809">
                  <c:v>14.861535642086071</c:v>
                </c:pt>
                <c:pt idx="21810">
                  <c:v>14.86209098784434</c:v>
                </c:pt>
                <c:pt idx="21811">
                  <c:v>14.862646333602608</c:v>
                </c:pt>
                <c:pt idx="21812">
                  <c:v>14.863201679360877</c:v>
                </c:pt>
                <c:pt idx="21813">
                  <c:v>14.863757025119146</c:v>
                </c:pt>
                <c:pt idx="21814">
                  <c:v>14.864312370877414</c:v>
                </c:pt>
                <c:pt idx="21815">
                  <c:v>14.864867716635683</c:v>
                </c:pt>
                <c:pt idx="21816">
                  <c:v>14.865423062393951</c:v>
                </c:pt>
                <c:pt idx="21817">
                  <c:v>14.86597840815222</c:v>
                </c:pt>
                <c:pt idx="21818">
                  <c:v>14.866533753910488</c:v>
                </c:pt>
                <c:pt idx="21819">
                  <c:v>14.867089099668757</c:v>
                </c:pt>
                <c:pt idx="21820">
                  <c:v>14.867644445427025</c:v>
                </c:pt>
                <c:pt idx="21821">
                  <c:v>14.868199791185294</c:v>
                </c:pt>
                <c:pt idx="21822">
                  <c:v>14.868755136943562</c:v>
                </c:pt>
                <c:pt idx="21823">
                  <c:v>14.869310482701831</c:v>
                </c:pt>
                <c:pt idx="21824">
                  <c:v>14.8698658284601</c:v>
                </c:pt>
                <c:pt idx="21825">
                  <c:v>14.870421174218368</c:v>
                </c:pt>
                <c:pt idx="21826">
                  <c:v>14.870976519976637</c:v>
                </c:pt>
                <c:pt idx="21827">
                  <c:v>14.871531865734905</c:v>
                </c:pt>
                <c:pt idx="21828">
                  <c:v>14.872087211493174</c:v>
                </c:pt>
                <c:pt idx="21829">
                  <c:v>14.872642557251442</c:v>
                </c:pt>
                <c:pt idx="21830">
                  <c:v>14.873197903009711</c:v>
                </c:pt>
                <c:pt idx="21831">
                  <c:v>14.873753248767979</c:v>
                </c:pt>
                <c:pt idx="21832">
                  <c:v>14.874308594526248</c:v>
                </c:pt>
                <c:pt idx="21833">
                  <c:v>14.874863940284516</c:v>
                </c:pt>
                <c:pt idx="21834">
                  <c:v>14.875419286042785</c:v>
                </c:pt>
                <c:pt idx="21835">
                  <c:v>14.875974631801054</c:v>
                </c:pt>
                <c:pt idx="21836">
                  <c:v>14.876529977559322</c:v>
                </c:pt>
                <c:pt idx="21837">
                  <c:v>14.877085323317591</c:v>
                </c:pt>
                <c:pt idx="21838">
                  <c:v>14.877640669075859</c:v>
                </c:pt>
                <c:pt idx="21839">
                  <c:v>14.878196014834128</c:v>
                </c:pt>
                <c:pt idx="21840">
                  <c:v>14.878751360592396</c:v>
                </c:pt>
                <c:pt idx="21841">
                  <c:v>14.879306706350665</c:v>
                </c:pt>
                <c:pt idx="21842">
                  <c:v>14.879862052108933</c:v>
                </c:pt>
                <c:pt idx="21843">
                  <c:v>14.880417397867202</c:v>
                </c:pt>
                <c:pt idx="21844">
                  <c:v>14.88097274362547</c:v>
                </c:pt>
                <c:pt idx="21845">
                  <c:v>14.881528089383739</c:v>
                </c:pt>
                <c:pt idx="21846">
                  <c:v>14.882083435142007</c:v>
                </c:pt>
                <c:pt idx="21847">
                  <c:v>14.882638780900276</c:v>
                </c:pt>
                <c:pt idx="21848">
                  <c:v>14.883194126658545</c:v>
                </c:pt>
                <c:pt idx="21849">
                  <c:v>14.883749472416813</c:v>
                </c:pt>
                <c:pt idx="21850">
                  <c:v>14.884304818175082</c:v>
                </c:pt>
                <c:pt idx="21851">
                  <c:v>14.88486016393335</c:v>
                </c:pt>
                <c:pt idx="21852">
                  <c:v>14.885415509691619</c:v>
                </c:pt>
                <c:pt idx="21853">
                  <c:v>14.885970855449887</c:v>
                </c:pt>
                <c:pt idx="21854">
                  <c:v>14.886526201208156</c:v>
                </c:pt>
                <c:pt idx="21855">
                  <c:v>14.887081546966424</c:v>
                </c:pt>
                <c:pt idx="21856">
                  <c:v>14.887636892724693</c:v>
                </c:pt>
                <c:pt idx="21857">
                  <c:v>14.888192238482961</c:v>
                </c:pt>
                <c:pt idx="21858">
                  <c:v>14.88874758424123</c:v>
                </c:pt>
                <c:pt idx="21859">
                  <c:v>14.889302929999499</c:v>
                </c:pt>
                <c:pt idx="21860">
                  <c:v>14.889858275757767</c:v>
                </c:pt>
                <c:pt idx="21861">
                  <c:v>14.890413621516036</c:v>
                </c:pt>
                <c:pt idx="21862">
                  <c:v>14.890968967274304</c:v>
                </c:pt>
                <c:pt idx="21863">
                  <c:v>14.891524313032573</c:v>
                </c:pt>
                <c:pt idx="21864">
                  <c:v>14.892079658790841</c:v>
                </c:pt>
                <c:pt idx="21865">
                  <c:v>14.89263500454911</c:v>
                </c:pt>
                <c:pt idx="21866">
                  <c:v>14.893190350307378</c:v>
                </c:pt>
                <c:pt idx="21867">
                  <c:v>14.893745696065647</c:v>
                </c:pt>
                <c:pt idx="21868">
                  <c:v>14.894301041823915</c:v>
                </c:pt>
                <c:pt idx="21869">
                  <c:v>14.894856387582184</c:v>
                </c:pt>
                <c:pt idx="21870">
                  <c:v>14.895411733340453</c:v>
                </c:pt>
                <c:pt idx="21871">
                  <c:v>14.895967079098721</c:v>
                </c:pt>
                <c:pt idx="21872">
                  <c:v>14.89652242485699</c:v>
                </c:pt>
                <c:pt idx="21873">
                  <c:v>14.897077770615258</c:v>
                </c:pt>
                <c:pt idx="21874">
                  <c:v>14.897633116373527</c:v>
                </c:pt>
                <c:pt idx="21875">
                  <c:v>14.898188462131795</c:v>
                </c:pt>
                <c:pt idx="21876">
                  <c:v>14.898743807890064</c:v>
                </c:pt>
                <c:pt idx="21877">
                  <c:v>14.899299153648332</c:v>
                </c:pt>
                <c:pt idx="21878">
                  <c:v>14.899854499406601</c:v>
                </c:pt>
                <c:pt idx="21879">
                  <c:v>14.900409845164869</c:v>
                </c:pt>
                <c:pt idx="21880">
                  <c:v>14.900965190923138</c:v>
                </c:pt>
                <c:pt idx="21881">
                  <c:v>14.901520536681407</c:v>
                </c:pt>
                <c:pt idx="21882">
                  <c:v>14.902075882439675</c:v>
                </c:pt>
                <c:pt idx="21883">
                  <c:v>14.902631228197944</c:v>
                </c:pt>
                <c:pt idx="21884">
                  <c:v>14.903186573956212</c:v>
                </c:pt>
                <c:pt idx="21885">
                  <c:v>14.903741919714481</c:v>
                </c:pt>
                <c:pt idx="21886">
                  <c:v>14.904297265472749</c:v>
                </c:pt>
                <c:pt idx="21887">
                  <c:v>14.904852611231018</c:v>
                </c:pt>
                <c:pt idx="21888">
                  <c:v>14.905407956989286</c:v>
                </c:pt>
                <c:pt idx="21889">
                  <c:v>14.905963302747555</c:v>
                </c:pt>
                <c:pt idx="21890">
                  <c:v>14.906518648505823</c:v>
                </c:pt>
                <c:pt idx="21891">
                  <c:v>14.907073994264092</c:v>
                </c:pt>
                <c:pt idx="21892">
                  <c:v>14.907629340022361</c:v>
                </c:pt>
                <c:pt idx="21893">
                  <c:v>14.908184685780629</c:v>
                </c:pt>
                <c:pt idx="21894">
                  <c:v>14.908740031538898</c:v>
                </c:pt>
                <c:pt idx="21895">
                  <c:v>14.909295377297166</c:v>
                </c:pt>
                <c:pt idx="21896">
                  <c:v>14.909850723055435</c:v>
                </c:pt>
                <c:pt idx="21897">
                  <c:v>14.910406068813703</c:v>
                </c:pt>
                <c:pt idx="21898">
                  <c:v>14.910961414571972</c:v>
                </c:pt>
                <c:pt idx="21899">
                  <c:v>14.91151676033024</c:v>
                </c:pt>
                <c:pt idx="21900">
                  <c:v>14.912072106088509</c:v>
                </c:pt>
                <c:pt idx="21901">
                  <c:v>14.912627451846777</c:v>
                </c:pt>
                <c:pt idx="21902">
                  <c:v>14.913182797605046</c:v>
                </c:pt>
                <c:pt idx="21903">
                  <c:v>14.913738143363314</c:v>
                </c:pt>
                <c:pt idx="21904">
                  <c:v>14.914293489121583</c:v>
                </c:pt>
                <c:pt idx="21905">
                  <c:v>14.914848834879852</c:v>
                </c:pt>
                <c:pt idx="21906">
                  <c:v>14.91540418063812</c:v>
                </c:pt>
                <c:pt idx="21907">
                  <c:v>14.915959526396389</c:v>
                </c:pt>
                <c:pt idx="21908">
                  <c:v>14.916514872154657</c:v>
                </c:pt>
                <c:pt idx="21909">
                  <c:v>14.917070217912926</c:v>
                </c:pt>
                <c:pt idx="21910">
                  <c:v>14.917625563671194</c:v>
                </c:pt>
                <c:pt idx="21911">
                  <c:v>14.918180909429463</c:v>
                </c:pt>
                <c:pt idx="21912">
                  <c:v>14.918736255187731</c:v>
                </c:pt>
                <c:pt idx="21913">
                  <c:v>14.919291600946</c:v>
                </c:pt>
                <c:pt idx="21914">
                  <c:v>14.919846946704268</c:v>
                </c:pt>
                <c:pt idx="21915">
                  <c:v>14.920402292462537</c:v>
                </c:pt>
                <c:pt idx="21916">
                  <c:v>14.920957638220806</c:v>
                </c:pt>
                <c:pt idx="21917">
                  <c:v>14.921512983979074</c:v>
                </c:pt>
                <c:pt idx="21918">
                  <c:v>14.922068329737343</c:v>
                </c:pt>
                <c:pt idx="21919">
                  <c:v>14.922623675495611</c:v>
                </c:pt>
                <c:pt idx="21920">
                  <c:v>14.92317902125388</c:v>
                </c:pt>
                <c:pt idx="21921">
                  <c:v>14.923734367012148</c:v>
                </c:pt>
                <c:pt idx="21922">
                  <c:v>14.924289712770417</c:v>
                </c:pt>
                <c:pt idx="21923">
                  <c:v>14.924845058528685</c:v>
                </c:pt>
                <c:pt idx="21924">
                  <c:v>14.925400404286954</c:v>
                </c:pt>
                <c:pt idx="21925">
                  <c:v>14.925955750045222</c:v>
                </c:pt>
                <c:pt idx="21926">
                  <c:v>14.926511095803491</c:v>
                </c:pt>
                <c:pt idx="21927">
                  <c:v>14.92706644156176</c:v>
                </c:pt>
                <c:pt idx="21928">
                  <c:v>14.927621787320028</c:v>
                </c:pt>
                <c:pt idx="21929">
                  <c:v>14.928177133078297</c:v>
                </c:pt>
                <c:pt idx="21930">
                  <c:v>14.928732478836565</c:v>
                </c:pt>
                <c:pt idx="21931">
                  <c:v>14.929287824594834</c:v>
                </c:pt>
                <c:pt idx="21932">
                  <c:v>14.929843170353102</c:v>
                </c:pt>
                <c:pt idx="21933">
                  <c:v>14.930398516111371</c:v>
                </c:pt>
                <c:pt idx="21934">
                  <c:v>14.930953861869639</c:v>
                </c:pt>
                <c:pt idx="21935">
                  <c:v>14.931509207627908</c:v>
                </c:pt>
                <c:pt idx="21936">
                  <c:v>14.932064553386176</c:v>
                </c:pt>
                <c:pt idx="21937">
                  <c:v>14.932619899144445</c:v>
                </c:pt>
                <c:pt idx="21938">
                  <c:v>14.933175244902714</c:v>
                </c:pt>
                <c:pt idx="21939">
                  <c:v>14.933730590660982</c:v>
                </c:pt>
                <c:pt idx="21940">
                  <c:v>14.934285936419251</c:v>
                </c:pt>
                <c:pt idx="21941">
                  <c:v>14.934841282177519</c:v>
                </c:pt>
                <c:pt idx="21942">
                  <c:v>14.935396627935788</c:v>
                </c:pt>
                <c:pt idx="21943">
                  <c:v>14.935951973694056</c:v>
                </c:pt>
                <c:pt idx="21944">
                  <c:v>14.936507319452325</c:v>
                </c:pt>
                <c:pt idx="21945">
                  <c:v>14.937062665210593</c:v>
                </c:pt>
                <c:pt idx="21946">
                  <c:v>14.937618010968862</c:v>
                </c:pt>
                <c:pt idx="21947">
                  <c:v>14.93817335672713</c:v>
                </c:pt>
                <c:pt idx="21948">
                  <c:v>14.938728702485399</c:v>
                </c:pt>
                <c:pt idx="21949">
                  <c:v>14.939284048243668</c:v>
                </c:pt>
                <c:pt idx="21950">
                  <c:v>14.939839394001936</c:v>
                </c:pt>
                <c:pt idx="21951">
                  <c:v>14.940394739760205</c:v>
                </c:pt>
                <c:pt idx="21952">
                  <c:v>14.940950085518473</c:v>
                </c:pt>
                <c:pt idx="21953">
                  <c:v>14.941505431276742</c:v>
                </c:pt>
                <c:pt idx="21954">
                  <c:v>14.94206077703501</c:v>
                </c:pt>
                <c:pt idx="21955">
                  <c:v>14.942616122793279</c:v>
                </c:pt>
                <c:pt idx="21956">
                  <c:v>14.943171468551547</c:v>
                </c:pt>
                <c:pt idx="21957">
                  <c:v>14.943726814309816</c:v>
                </c:pt>
                <c:pt idx="21958">
                  <c:v>14.944282160068084</c:v>
                </c:pt>
                <c:pt idx="21959">
                  <c:v>14.944837505826353</c:v>
                </c:pt>
                <c:pt idx="21960">
                  <c:v>14.945392851584621</c:v>
                </c:pt>
                <c:pt idx="21961">
                  <c:v>14.94594819734289</c:v>
                </c:pt>
                <c:pt idx="21962">
                  <c:v>14.946503543101159</c:v>
                </c:pt>
                <c:pt idx="21963">
                  <c:v>14.947058888859427</c:v>
                </c:pt>
                <c:pt idx="21964">
                  <c:v>14.947614234617696</c:v>
                </c:pt>
                <c:pt idx="21965">
                  <c:v>14.948169580375964</c:v>
                </c:pt>
                <c:pt idx="21966">
                  <c:v>14.948724926134233</c:v>
                </c:pt>
                <c:pt idx="21967">
                  <c:v>14.949280271892501</c:v>
                </c:pt>
                <c:pt idx="21968">
                  <c:v>14.94983561765077</c:v>
                </c:pt>
                <c:pt idx="21969">
                  <c:v>14.950390963409038</c:v>
                </c:pt>
                <c:pt idx="21970">
                  <c:v>14.950946309167307</c:v>
                </c:pt>
                <c:pt idx="21971">
                  <c:v>14.951501654925575</c:v>
                </c:pt>
                <c:pt idx="21972">
                  <c:v>14.952057000683844</c:v>
                </c:pt>
                <c:pt idx="21973">
                  <c:v>14.952612346442113</c:v>
                </c:pt>
                <c:pt idx="21974">
                  <c:v>14.953167692200381</c:v>
                </c:pt>
                <c:pt idx="21975">
                  <c:v>14.95372303795865</c:v>
                </c:pt>
                <c:pt idx="21976">
                  <c:v>14.954278383716918</c:v>
                </c:pt>
                <c:pt idx="21977">
                  <c:v>14.954833729475187</c:v>
                </c:pt>
                <c:pt idx="21978">
                  <c:v>14.955389075233455</c:v>
                </c:pt>
                <c:pt idx="21979">
                  <c:v>14.955944420991724</c:v>
                </c:pt>
                <c:pt idx="21980">
                  <c:v>14.956499766749992</c:v>
                </c:pt>
                <c:pt idx="21981">
                  <c:v>14.957055112508261</c:v>
                </c:pt>
                <c:pt idx="21982">
                  <c:v>14.957610458266529</c:v>
                </c:pt>
                <c:pt idx="21983">
                  <c:v>14.958165804024798</c:v>
                </c:pt>
                <c:pt idx="21984">
                  <c:v>14.958721149783067</c:v>
                </c:pt>
                <c:pt idx="21985">
                  <c:v>14.959276495541335</c:v>
                </c:pt>
                <c:pt idx="21986">
                  <c:v>14.959831841299604</c:v>
                </c:pt>
                <c:pt idx="21987">
                  <c:v>14.960387187057872</c:v>
                </c:pt>
                <c:pt idx="21988">
                  <c:v>14.960942532816141</c:v>
                </c:pt>
                <c:pt idx="21989">
                  <c:v>14.961497878574409</c:v>
                </c:pt>
                <c:pt idx="21990">
                  <c:v>14.962053224332678</c:v>
                </c:pt>
                <c:pt idx="21991">
                  <c:v>14.962608570090946</c:v>
                </c:pt>
                <c:pt idx="21992">
                  <c:v>14.963163915849215</c:v>
                </c:pt>
                <c:pt idx="21993">
                  <c:v>14.963719261607483</c:v>
                </c:pt>
                <c:pt idx="21994">
                  <c:v>14.964274607365752</c:v>
                </c:pt>
                <c:pt idx="21995">
                  <c:v>14.964829953124021</c:v>
                </c:pt>
                <c:pt idx="21996">
                  <c:v>14.965385298882289</c:v>
                </c:pt>
                <c:pt idx="21997">
                  <c:v>14.965940644640558</c:v>
                </c:pt>
                <c:pt idx="21998">
                  <c:v>14.966495990398826</c:v>
                </c:pt>
                <c:pt idx="21999">
                  <c:v>14.967051336157095</c:v>
                </c:pt>
                <c:pt idx="22000">
                  <c:v>14.967606681915363</c:v>
                </c:pt>
                <c:pt idx="22001">
                  <c:v>14.968162027673632</c:v>
                </c:pt>
                <c:pt idx="22002">
                  <c:v>14.9687173734319</c:v>
                </c:pt>
                <c:pt idx="22003">
                  <c:v>14.969272719190169</c:v>
                </c:pt>
                <c:pt idx="22004">
                  <c:v>14.969828064948437</c:v>
                </c:pt>
                <c:pt idx="22005">
                  <c:v>14.970383410706706</c:v>
                </c:pt>
                <c:pt idx="22006">
                  <c:v>14.970938756464975</c:v>
                </c:pt>
                <c:pt idx="22007">
                  <c:v>14.971494102223243</c:v>
                </c:pt>
                <c:pt idx="22008">
                  <c:v>14.972049447981512</c:v>
                </c:pt>
                <c:pt idx="22009">
                  <c:v>14.97260479373978</c:v>
                </c:pt>
                <c:pt idx="22010">
                  <c:v>14.973160139498049</c:v>
                </c:pt>
                <c:pt idx="22011">
                  <c:v>14.973715485256317</c:v>
                </c:pt>
                <c:pt idx="22012">
                  <c:v>14.974270831014586</c:v>
                </c:pt>
                <c:pt idx="22013">
                  <c:v>14.974826176772854</c:v>
                </c:pt>
                <c:pt idx="22014">
                  <c:v>14.975381522531123</c:v>
                </c:pt>
                <c:pt idx="22015">
                  <c:v>14.975936868289391</c:v>
                </c:pt>
                <c:pt idx="22016">
                  <c:v>14.97649221404766</c:v>
                </c:pt>
                <c:pt idx="22017">
                  <c:v>14.977047559805929</c:v>
                </c:pt>
                <c:pt idx="22018">
                  <c:v>14.977602905564197</c:v>
                </c:pt>
                <c:pt idx="22019">
                  <c:v>14.978158251322466</c:v>
                </c:pt>
                <c:pt idx="22020">
                  <c:v>14.978713597080734</c:v>
                </c:pt>
                <c:pt idx="22021">
                  <c:v>14.979268942839003</c:v>
                </c:pt>
                <c:pt idx="22022">
                  <c:v>14.979824288597271</c:v>
                </c:pt>
                <c:pt idx="22023">
                  <c:v>14.98037963435554</c:v>
                </c:pt>
                <c:pt idx="22024">
                  <c:v>14.980934980113808</c:v>
                </c:pt>
                <c:pt idx="22025">
                  <c:v>14.981490325872077</c:v>
                </c:pt>
                <c:pt idx="22026">
                  <c:v>14.982045671630345</c:v>
                </c:pt>
                <c:pt idx="22027">
                  <c:v>14.982601017388614</c:v>
                </c:pt>
                <c:pt idx="22028">
                  <c:v>14.983156363146882</c:v>
                </c:pt>
                <c:pt idx="22029">
                  <c:v>14.983711708905151</c:v>
                </c:pt>
                <c:pt idx="22030">
                  <c:v>14.98426705466342</c:v>
                </c:pt>
                <c:pt idx="22031">
                  <c:v>14.984822400421688</c:v>
                </c:pt>
                <c:pt idx="22032">
                  <c:v>14.985377746179957</c:v>
                </c:pt>
                <c:pt idx="22033">
                  <c:v>14.985933091938225</c:v>
                </c:pt>
                <c:pt idx="22034">
                  <c:v>14.986488437696494</c:v>
                </c:pt>
                <c:pt idx="22035">
                  <c:v>14.987043783454762</c:v>
                </c:pt>
                <c:pt idx="22036">
                  <c:v>14.987599129213031</c:v>
                </c:pt>
                <c:pt idx="22037">
                  <c:v>14.988154474971299</c:v>
                </c:pt>
                <c:pt idx="22038">
                  <c:v>14.988709820729568</c:v>
                </c:pt>
                <c:pt idx="22039">
                  <c:v>14.989265166487836</c:v>
                </c:pt>
                <c:pt idx="22040">
                  <c:v>14.989820512246105</c:v>
                </c:pt>
                <c:pt idx="22041">
                  <c:v>14.990375858004374</c:v>
                </c:pt>
                <c:pt idx="22042">
                  <c:v>14.990931203762642</c:v>
                </c:pt>
                <c:pt idx="22043">
                  <c:v>14.991486549520911</c:v>
                </c:pt>
                <c:pt idx="22044">
                  <c:v>14.992041895279179</c:v>
                </c:pt>
                <c:pt idx="22045">
                  <c:v>14.992597241037448</c:v>
                </c:pt>
                <c:pt idx="22046">
                  <c:v>14.993152586795716</c:v>
                </c:pt>
                <c:pt idx="22047">
                  <c:v>14.993707932553985</c:v>
                </c:pt>
                <c:pt idx="22048">
                  <c:v>14.994263278312253</c:v>
                </c:pt>
                <c:pt idx="22049">
                  <c:v>14.994818624070522</c:v>
                </c:pt>
                <c:pt idx="22050">
                  <c:v>14.99537396982879</c:v>
                </c:pt>
                <c:pt idx="22051">
                  <c:v>14.995929315587059</c:v>
                </c:pt>
                <c:pt idx="22052">
                  <c:v>14.996484661345328</c:v>
                </c:pt>
                <c:pt idx="22053">
                  <c:v>14.997040007103596</c:v>
                </c:pt>
                <c:pt idx="22054">
                  <c:v>14.997595352861865</c:v>
                </c:pt>
                <c:pt idx="22055">
                  <c:v>14.998150698620133</c:v>
                </c:pt>
                <c:pt idx="22056">
                  <c:v>14.998706044378402</c:v>
                </c:pt>
                <c:pt idx="22057">
                  <c:v>14.99926139013667</c:v>
                </c:pt>
                <c:pt idx="22058">
                  <c:v>14.999816735894939</c:v>
                </c:pt>
                <c:pt idx="22059">
                  <c:v>15.000372081653207</c:v>
                </c:pt>
                <c:pt idx="22060">
                  <c:v>15.000927427411476</c:v>
                </c:pt>
                <c:pt idx="22061">
                  <c:v>15.001482773169744</c:v>
                </c:pt>
                <c:pt idx="22062">
                  <c:v>15.002038118928013</c:v>
                </c:pt>
                <c:pt idx="22063">
                  <c:v>15.002593464686282</c:v>
                </c:pt>
                <c:pt idx="22064">
                  <c:v>15.00314881044455</c:v>
                </c:pt>
                <c:pt idx="22065">
                  <c:v>15.003704156202819</c:v>
                </c:pt>
                <c:pt idx="22066">
                  <c:v>15.004259501961087</c:v>
                </c:pt>
                <c:pt idx="22067">
                  <c:v>15.004814847719356</c:v>
                </c:pt>
                <c:pt idx="22068">
                  <c:v>15.005370193477624</c:v>
                </c:pt>
                <c:pt idx="22069">
                  <c:v>15.005925539235893</c:v>
                </c:pt>
                <c:pt idx="22070">
                  <c:v>15.006480884994161</c:v>
                </c:pt>
                <c:pt idx="22071">
                  <c:v>15.00703623075243</c:v>
                </c:pt>
                <c:pt idx="22072">
                  <c:v>15.007591576510698</c:v>
                </c:pt>
                <c:pt idx="22073">
                  <c:v>15.008146922268967</c:v>
                </c:pt>
                <c:pt idx="22074">
                  <c:v>15.008702268027236</c:v>
                </c:pt>
                <c:pt idx="22075">
                  <c:v>15.009257613785504</c:v>
                </c:pt>
                <c:pt idx="22076">
                  <c:v>15.009812959543773</c:v>
                </c:pt>
                <c:pt idx="22077">
                  <c:v>15.010368305302041</c:v>
                </c:pt>
                <c:pt idx="22078">
                  <c:v>15.01092365106031</c:v>
                </c:pt>
                <c:pt idx="22079">
                  <c:v>15.011478996818578</c:v>
                </c:pt>
                <c:pt idx="22080">
                  <c:v>15.012034342576847</c:v>
                </c:pt>
                <c:pt idx="22081">
                  <c:v>15.012589688335115</c:v>
                </c:pt>
                <c:pt idx="22082">
                  <c:v>15.013145034093384</c:v>
                </c:pt>
                <c:pt idx="22083">
                  <c:v>15.013700379851652</c:v>
                </c:pt>
                <c:pt idx="22084">
                  <c:v>15.014255725609921</c:v>
                </c:pt>
                <c:pt idx="22085">
                  <c:v>15.014811071368189</c:v>
                </c:pt>
                <c:pt idx="22086">
                  <c:v>15.015366417126458</c:v>
                </c:pt>
                <c:pt idx="22087">
                  <c:v>15.015921762884727</c:v>
                </c:pt>
                <c:pt idx="22088">
                  <c:v>15.016477108642995</c:v>
                </c:pt>
                <c:pt idx="22089">
                  <c:v>15.017032454401264</c:v>
                </c:pt>
                <c:pt idx="22090">
                  <c:v>15.017587800159532</c:v>
                </c:pt>
                <c:pt idx="22091">
                  <c:v>15.018143145917801</c:v>
                </c:pt>
                <c:pt idx="22092">
                  <c:v>15.018698491676069</c:v>
                </c:pt>
                <c:pt idx="22093">
                  <c:v>15.019253837434338</c:v>
                </c:pt>
                <c:pt idx="22094">
                  <c:v>15.019809183192606</c:v>
                </c:pt>
                <c:pt idx="22095">
                  <c:v>15.020364528950875</c:v>
                </c:pt>
                <c:pt idx="22096">
                  <c:v>15.020919874709143</c:v>
                </c:pt>
                <c:pt idx="22097">
                  <c:v>15.021475220467412</c:v>
                </c:pt>
                <c:pt idx="22098">
                  <c:v>15.022030566225681</c:v>
                </c:pt>
                <c:pt idx="22099">
                  <c:v>15.022585911983949</c:v>
                </c:pt>
                <c:pt idx="22100">
                  <c:v>15.023141257742218</c:v>
                </c:pt>
                <c:pt idx="22101">
                  <c:v>15.023696603500486</c:v>
                </c:pt>
                <c:pt idx="22102">
                  <c:v>15.024251949258755</c:v>
                </c:pt>
                <c:pt idx="22103">
                  <c:v>15.024807295017023</c:v>
                </c:pt>
                <c:pt idx="22104">
                  <c:v>15.025362640775292</c:v>
                </c:pt>
                <c:pt idx="22105">
                  <c:v>15.02591798653356</c:v>
                </c:pt>
                <c:pt idx="22106">
                  <c:v>15.026473332291829</c:v>
                </c:pt>
                <c:pt idx="22107">
                  <c:v>15.027028678050097</c:v>
                </c:pt>
                <c:pt idx="22108">
                  <c:v>15.027584023808366</c:v>
                </c:pt>
                <c:pt idx="22109">
                  <c:v>15.028139369566635</c:v>
                </c:pt>
                <c:pt idx="22110">
                  <c:v>15.028694715324903</c:v>
                </c:pt>
                <c:pt idx="22111">
                  <c:v>15.029250061083172</c:v>
                </c:pt>
                <c:pt idx="22112">
                  <c:v>15.02980540684144</c:v>
                </c:pt>
                <c:pt idx="22113">
                  <c:v>15.030360752599709</c:v>
                </c:pt>
                <c:pt idx="22114">
                  <c:v>15.030916098357977</c:v>
                </c:pt>
                <c:pt idx="22115">
                  <c:v>15.031471444116246</c:v>
                </c:pt>
                <c:pt idx="22116">
                  <c:v>15.032026789874514</c:v>
                </c:pt>
                <c:pt idx="22117">
                  <c:v>15.032582135632783</c:v>
                </c:pt>
                <c:pt idx="22118">
                  <c:v>15.033137481391051</c:v>
                </c:pt>
                <c:pt idx="22119">
                  <c:v>15.03369282714932</c:v>
                </c:pt>
                <c:pt idx="22120">
                  <c:v>15.034248172907589</c:v>
                </c:pt>
                <c:pt idx="22121">
                  <c:v>15.034803518665857</c:v>
                </c:pt>
                <c:pt idx="22122">
                  <c:v>15.035358864424126</c:v>
                </c:pt>
                <c:pt idx="22123">
                  <c:v>15.035914210182394</c:v>
                </c:pt>
                <c:pt idx="22124">
                  <c:v>15.036469555940663</c:v>
                </c:pt>
                <c:pt idx="22125">
                  <c:v>15.037024901698931</c:v>
                </c:pt>
                <c:pt idx="22126">
                  <c:v>15.0375802474572</c:v>
                </c:pt>
                <c:pt idx="22127">
                  <c:v>15.038135593215468</c:v>
                </c:pt>
                <c:pt idx="22128">
                  <c:v>15.038690938973737</c:v>
                </c:pt>
                <c:pt idx="22129">
                  <c:v>15.039246284732005</c:v>
                </c:pt>
                <c:pt idx="22130">
                  <c:v>15.039801630490274</c:v>
                </c:pt>
                <c:pt idx="22131">
                  <c:v>15.040356976248543</c:v>
                </c:pt>
                <c:pt idx="22132">
                  <c:v>15.040912322006811</c:v>
                </c:pt>
                <c:pt idx="22133">
                  <c:v>15.04146766776508</c:v>
                </c:pt>
                <c:pt idx="22134">
                  <c:v>15.042023013523348</c:v>
                </c:pt>
                <c:pt idx="22135">
                  <c:v>15.042578359281617</c:v>
                </c:pt>
                <c:pt idx="22136">
                  <c:v>15.043133705039885</c:v>
                </c:pt>
                <c:pt idx="22137">
                  <c:v>15.043689050798154</c:v>
                </c:pt>
                <c:pt idx="22138">
                  <c:v>15.044244396556422</c:v>
                </c:pt>
                <c:pt idx="22139">
                  <c:v>15.044799742314691</c:v>
                </c:pt>
                <c:pt idx="22140">
                  <c:v>15.045355088072959</c:v>
                </c:pt>
                <c:pt idx="22141">
                  <c:v>15.045910433831228</c:v>
                </c:pt>
                <c:pt idx="22142">
                  <c:v>15.046465779589496</c:v>
                </c:pt>
                <c:pt idx="22143">
                  <c:v>15.047021125347765</c:v>
                </c:pt>
                <c:pt idx="22144">
                  <c:v>15.047576471106034</c:v>
                </c:pt>
                <c:pt idx="22145">
                  <c:v>15.048131816864302</c:v>
                </c:pt>
                <c:pt idx="22146">
                  <c:v>15.048687162622571</c:v>
                </c:pt>
                <c:pt idx="22147">
                  <c:v>15.049242508380839</c:v>
                </c:pt>
                <c:pt idx="22148">
                  <c:v>15.049797854139108</c:v>
                </c:pt>
                <c:pt idx="22149">
                  <c:v>15.050353199897376</c:v>
                </c:pt>
                <c:pt idx="22150">
                  <c:v>15.050908545655645</c:v>
                </c:pt>
                <c:pt idx="22151">
                  <c:v>15.051463891413913</c:v>
                </c:pt>
                <c:pt idx="22152">
                  <c:v>15.052019237172182</c:v>
                </c:pt>
                <c:pt idx="22153">
                  <c:v>15.05257458293045</c:v>
                </c:pt>
                <c:pt idx="22154">
                  <c:v>15.053129928688719</c:v>
                </c:pt>
                <c:pt idx="22155">
                  <c:v>15.053685274446988</c:v>
                </c:pt>
                <c:pt idx="22156">
                  <c:v>15.054240620205256</c:v>
                </c:pt>
                <c:pt idx="22157">
                  <c:v>15.054795965963525</c:v>
                </c:pt>
                <c:pt idx="22158">
                  <c:v>15.055351311721793</c:v>
                </c:pt>
                <c:pt idx="22159">
                  <c:v>15.055906657480062</c:v>
                </c:pt>
                <c:pt idx="22160">
                  <c:v>15.05646200323833</c:v>
                </c:pt>
                <c:pt idx="22161">
                  <c:v>15.057017348996599</c:v>
                </c:pt>
                <c:pt idx="22162">
                  <c:v>15.057572694754867</c:v>
                </c:pt>
                <c:pt idx="22163">
                  <c:v>15.058128040513136</c:v>
                </c:pt>
                <c:pt idx="22164">
                  <c:v>15.058683386271404</c:v>
                </c:pt>
                <c:pt idx="22165">
                  <c:v>15.059238732029673</c:v>
                </c:pt>
                <c:pt idx="22166">
                  <c:v>15.059794077787942</c:v>
                </c:pt>
                <c:pt idx="22167">
                  <c:v>15.06034942354621</c:v>
                </c:pt>
                <c:pt idx="22168">
                  <c:v>15.060904769304479</c:v>
                </c:pt>
                <c:pt idx="22169">
                  <c:v>15.061460115062747</c:v>
                </c:pt>
                <c:pt idx="22170">
                  <c:v>15.062015460821016</c:v>
                </c:pt>
                <c:pt idx="22171">
                  <c:v>15.062570806579284</c:v>
                </c:pt>
                <c:pt idx="22172">
                  <c:v>15.063126152337553</c:v>
                </c:pt>
                <c:pt idx="22173">
                  <c:v>15.063681498095821</c:v>
                </c:pt>
                <c:pt idx="22174">
                  <c:v>15.06423684385409</c:v>
                </c:pt>
                <c:pt idx="22175">
                  <c:v>15.064792189612358</c:v>
                </c:pt>
                <c:pt idx="22176">
                  <c:v>15.065347535370627</c:v>
                </c:pt>
                <c:pt idx="22177">
                  <c:v>15.065902881128896</c:v>
                </c:pt>
                <c:pt idx="22178">
                  <c:v>15.066458226887164</c:v>
                </c:pt>
                <c:pt idx="22179">
                  <c:v>15.067013572645433</c:v>
                </c:pt>
                <c:pt idx="22180">
                  <c:v>15.067568918403701</c:v>
                </c:pt>
                <c:pt idx="22181">
                  <c:v>15.06812426416197</c:v>
                </c:pt>
                <c:pt idx="22182">
                  <c:v>15.068679609920238</c:v>
                </c:pt>
                <c:pt idx="22183">
                  <c:v>15.069234955678507</c:v>
                </c:pt>
                <c:pt idx="22184">
                  <c:v>15.069790301436775</c:v>
                </c:pt>
                <c:pt idx="22185">
                  <c:v>15.070345647195044</c:v>
                </c:pt>
                <c:pt idx="22186">
                  <c:v>15.070900992953312</c:v>
                </c:pt>
                <c:pt idx="22187">
                  <c:v>15.071456338711581</c:v>
                </c:pt>
                <c:pt idx="22188">
                  <c:v>15.07201168446985</c:v>
                </c:pt>
                <c:pt idx="22189">
                  <c:v>15.072567030228118</c:v>
                </c:pt>
                <c:pt idx="22190">
                  <c:v>15.073122375986387</c:v>
                </c:pt>
                <c:pt idx="22191">
                  <c:v>15.073677721744655</c:v>
                </c:pt>
                <c:pt idx="22192">
                  <c:v>15.074233067502924</c:v>
                </c:pt>
                <c:pt idx="22193">
                  <c:v>15.074788413261192</c:v>
                </c:pt>
                <c:pt idx="22194">
                  <c:v>15.075343759019461</c:v>
                </c:pt>
                <c:pt idx="22195">
                  <c:v>15.075899104777729</c:v>
                </c:pt>
                <c:pt idx="22196">
                  <c:v>15.076454450535998</c:v>
                </c:pt>
                <c:pt idx="22197">
                  <c:v>15.077009796294266</c:v>
                </c:pt>
                <c:pt idx="22198">
                  <c:v>15.077565142052535</c:v>
                </c:pt>
                <c:pt idx="22199">
                  <c:v>15.078120487810803</c:v>
                </c:pt>
                <c:pt idx="22200">
                  <c:v>15.078675833569072</c:v>
                </c:pt>
                <c:pt idx="22201">
                  <c:v>15.079231179327341</c:v>
                </c:pt>
                <c:pt idx="22202">
                  <c:v>15.079786525085609</c:v>
                </c:pt>
                <c:pt idx="22203">
                  <c:v>15.080341870843878</c:v>
                </c:pt>
                <c:pt idx="22204">
                  <c:v>15.080897216602146</c:v>
                </c:pt>
                <c:pt idx="22205">
                  <c:v>15.081452562360415</c:v>
                </c:pt>
                <c:pt idx="22206">
                  <c:v>15.082007908118683</c:v>
                </c:pt>
                <c:pt idx="22207">
                  <c:v>15.082563253876952</c:v>
                </c:pt>
                <c:pt idx="22208">
                  <c:v>15.08311859963522</c:v>
                </c:pt>
                <c:pt idx="22209">
                  <c:v>15.083673945393489</c:v>
                </c:pt>
                <c:pt idx="22210">
                  <c:v>15.084229291151757</c:v>
                </c:pt>
                <c:pt idx="22211">
                  <c:v>15.084784636910026</c:v>
                </c:pt>
                <c:pt idx="22212">
                  <c:v>15.085339982668295</c:v>
                </c:pt>
                <c:pt idx="22213">
                  <c:v>15.085895328426563</c:v>
                </c:pt>
                <c:pt idx="22214">
                  <c:v>15.086450674184832</c:v>
                </c:pt>
                <c:pt idx="22215">
                  <c:v>15.0870060199431</c:v>
                </c:pt>
                <c:pt idx="22216">
                  <c:v>15.087561365701369</c:v>
                </c:pt>
                <c:pt idx="22217">
                  <c:v>15.088116711459637</c:v>
                </c:pt>
                <c:pt idx="22218">
                  <c:v>15.088672057217906</c:v>
                </c:pt>
                <c:pt idx="22219">
                  <c:v>15.089227402976174</c:v>
                </c:pt>
                <c:pt idx="22220">
                  <c:v>15.089782748734443</c:v>
                </c:pt>
                <c:pt idx="22221">
                  <c:v>15.090338094492711</c:v>
                </c:pt>
                <c:pt idx="22222">
                  <c:v>15.09089344025098</c:v>
                </c:pt>
                <c:pt idx="22223">
                  <c:v>15.091448786009249</c:v>
                </c:pt>
                <c:pt idx="22224">
                  <c:v>15.092004131767517</c:v>
                </c:pt>
                <c:pt idx="22225">
                  <c:v>15.092559477525786</c:v>
                </c:pt>
                <c:pt idx="22226">
                  <c:v>15.093114823284054</c:v>
                </c:pt>
                <c:pt idx="22227">
                  <c:v>15.093670169042323</c:v>
                </c:pt>
                <c:pt idx="22228">
                  <c:v>15.094225514800591</c:v>
                </c:pt>
                <c:pt idx="22229">
                  <c:v>15.09478086055886</c:v>
                </c:pt>
                <c:pt idx="22230">
                  <c:v>15.095336206317128</c:v>
                </c:pt>
                <c:pt idx="22231">
                  <c:v>15.095891552075397</c:v>
                </c:pt>
                <c:pt idx="22232">
                  <c:v>15.096446897833665</c:v>
                </c:pt>
                <c:pt idx="22233">
                  <c:v>15.097002243591934</c:v>
                </c:pt>
                <c:pt idx="22234">
                  <c:v>15.097557589350203</c:v>
                </c:pt>
                <c:pt idx="22235">
                  <c:v>15.098112935108471</c:v>
                </c:pt>
                <c:pt idx="22236">
                  <c:v>15.09866828086674</c:v>
                </c:pt>
                <c:pt idx="22237">
                  <c:v>15.099223626625008</c:v>
                </c:pt>
                <c:pt idx="22238">
                  <c:v>15.099778972383277</c:v>
                </c:pt>
                <c:pt idx="22239">
                  <c:v>15.100334318141545</c:v>
                </c:pt>
                <c:pt idx="22240">
                  <c:v>15.100889663899814</c:v>
                </c:pt>
                <c:pt idx="22241">
                  <c:v>15.101445009658082</c:v>
                </c:pt>
                <c:pt idx="22242">
                  <c:v>15.102000355416351</c:v>
                </c:pt>
                <c:pt idx="22243">
                  <c:v>15.102555701174619</c:v>
                </c:pt>
                <c:pt idx="22244">
                  <c:v>15.103111046932888</c:v>
                </c:pt>
                <c:pt idx="22245">
                  <c:v>15.103666392691157</c:v>
                </c:pt>
                <c:pt idx="22246">
                  <c:v>15.104221738449425</c:v>
                </c:pt>
                <c:pt idx="22247">
                  <c:v>15.104777084207694</c:v>
                </c:pt>
                <c:pt idx="22248">
                  <c:v>15.105332429965962</c:v>
                </c:pt>
                <c:pt idx="22249">
                  <c:v>15.105887775724231</c:v>
                </c:pt>
                <c:pt idx="22250">
                  <c:v>15.106443121482499</c:v>
                </c:pt>
                <c:pt idx="22251">
                  <c:v>15.106998467240768</c:v>
                </c:pt>
                <c:pt idx="22252">
                  <c:v>15.107553812999036</c:v>
                </c:pt>
                <c:pt idx="22253">
                  <c:v>15.108109158757305</c:v>
                </c:pt>
                <c:pt idx="22254">
                  <c:v>15.108664504515573</c:v>
                </c:pt>
                <c:pt idx="22255">
                  <c:v>15.109219850273842</c:v>
                </c:pt>
                <c:pt idx="22256">
                  <c:v>15.109775196032111</c:v>
                </c:pt>
                <c:pt idx="22257">
                  <c:v>15.110330541790379</c:v>
                </c:pt>
                <c:pt idx="22258">
                  <c:v>15.110885887548648</c:v>
                </c:pt>
                <c:pt idx="22259">
                  <c:v>15.111441233306916</c:v>
                </c:pt>
                <c:pt idx="22260">
                  <c:v>15.111996579065185</c:v>
                </c:pt>
                <c:pt idx="22261">
                  <c:v>15.112551924823453</c:v>
                </c:pt>
                <c:pt idx="22262">
                  <c:v>15.113107270581722</c:v>
                </c:pt>
                <c:pt idx="22263">
                  <c:v>15.11366261633999</c:v>
                </c:pt>
                <c:pt idx="22264">
                  <c:v>15.114217962098259</c:v>
                </c:pt>
                <c:pt idx="22265">
                  <c:v>15.114773307856527</c:v>
                </c:pt>
                <c:pt idx="22266">
                  <c:v>15.115328653614796</c:v>
                </c:pt>
                <c:pt idx="22267">
                  <c:v>15.115883999373064</c:v>
                </c:pt>
                <c:pt idx="22268">
                  <c:v>15.116439345131333</c:v>
                </c:pt>
                <c:pt idx="22269">
                  <c:v>15.116994690889602</c:v>
                </c:pt>
                <c:pt idx="22270">
                  <c:v>15.11755003664787</c:v>
                </c:pt>
                <c:pt idx="22271">
                  <c:v>15.118105382406139</c:v>
                </c:pt>
                <c:pt idx="22272">
                  <c:v>15.118660728164407</c:v>
                </c:pt>
                <c:pt idx="22273">
                  <c:v>15.119216073922676</c:v>
                </c:pt>
                <c:pt idx="22274">
                  <c:v>15.119771419680944</c:v>
                </c:pt>
                <c:pt idx="22275">
                  <c:v>15.120326765439213</c:v>
                </c:pt>
                <c:pt idx="22276">
                  <c:v>15.120882111197481</c:v>
                </c:pt>
                <c:pt idx="22277">
                  <c:v>15.12143745695575</c:v>
                </c:pt>
                <c:pt idx="22278">
                  <c:v>15.121992802714018</c:v>
                </c:pt>
                <c:pt idx="22279">
                  <c:v>15.122548148472287</c:v>
                </c:pt>
                <c:pt idx="22280">
                  <c:v>15.123103494230556</c:v>
                </c:pt>
                <c:pt idx="22281">
                  <c:v>15.123658839988824</c:v>
                </c:pt>
                <c:pt idx="22282">
                  <c:v>15.124214185747093</c:v>
                </c:pt>
                <c:pt idx="22283">
                  <c:v>15.124769531505361</c:v>
                </c:pt>
                <c:pt idx="22284">
                  <c:v>15.12532487726363</c:v>
                </c:pt>
                <c:pt idx="22285">
                  <c:v>15.125880223021898</c:v>
                </c:pt>
                <c:pt idx="22286">
                  <c:v>15.126435568780167</c:v>
                </c:pt>
                <c:pt idx="22287">
                  <c:v>15.126990914538435</c:v>
                </c:pt>
                <c:pt idx="22288">
                  <c:v>15.127546260296704</c:v>
                </c:pt>
                <c:pt idx="22289">
                  <c:v>15.128101606054972</c:v>
                </c:pt>
                <c:pt idx="22290">
                  <c:v>15.128656951813241</c:v>
                </c:pt>
                <c:pt idx="22291">
                  <c:v>15.12921229757151</c:v>
                </c:pt>
                <c:pt idx="22292">
                  <c:v>15.129767643329778</c:v>
                </c:pt>
                <c:pt idx="22293">
                  <c:v>15.130322989088047</c:v>
                </c:pt>
                <c:pt idx="22294">
                  <c:v>15.130878334846315</c:v>
                </c:pt>
                <c:pt idx="22295">
                  <c:v>15.131433680604584</c:v>
                </c:pt>
                <c:pt idx="22296">
                  <c:v>15.131989026362852</c:v>
                </c:pt>
                <c:pt idx="22297">
                  <c:v>15.132544372121121</c:v>
                </c:pt>
                <c:pt idx="22298">
                  <c:v>15.133099717879389</c:v>
                </c:pt>
                <c:pt idx="22299">
                  <c:v>15.133655063637658</c:v>
                </c:pt>
                <c:pt idx="22300">
                  <c:v>15.134210409395926</c:v>
                </c:pt>
                <c:pt idx="22301">
                  <c:v>15.134765755154195</c:v>
                </c:pt>
                <c:pt idx="22302">
                  <c:v>15.135321100912464</c:v>
                </c:pt>
                <c:pt idx="22303">
                  <c:v>15.135876446670732</c:v>
                </c:pt>
                <c:pt idx="22304">
                  <c:v>15.136431792429001</c:v>
                </c:pt>
                <c:pt idx="22305">
                  <c:v>15.136987138187269</c:v>
                </c:pt>
                <c:pt idx="22306">
                  <c:v>15.137542483945538</c:v>
                </c:pt>
                <c:pt idx="22307">
                  <c:v>15.138097829703806</c:v>
                </c:pt>
                <c:pt idx="22308">
                  <c:v>15.138653175462075</c:v>
                </c:pt>
                <c:pt idx="22309">
                  <c:v>15.139208521220343</c:v>
                </c:pt>
                <c:pt idx="22310">
                  <c:v>15.139763866978612</c:v>
                </c:pt>
                <c:pt idx="22311">
                  <c:v>15.14031921273688</c:v>
                </c:pt>
                <c:pt idx="22312">
                  <c:v>15.140874558495149</c:v>
                </c:pt>
                <c:pt idx="22313">
                  <c:v>15.141429904253418</c:v>
                </c:pt>
                <c:pt idx="22314">
                  <c:v>15.141985250011686</c:v>
                </c:pt>
                <c:pt idx="22315">
                  <c:v>15.142540595769955</c:v>
                </c:pt>
                <c:pt idx="22316">
                  <c:v>15.143095941528223</c:v>
                </c:pt>
                <c:pt idx="22317">
                  <c:v>15.143651287286492</c:v>
                </c:pt>
                <c:pt idx="22318">
                  <c:v>15.14420663304476</c:v>
                </c:pt>
                <c:pt idx="22319">
                  <c:v>15.144761978803029</c:v>
                </c:pt>
                <c:pt idx="22320">
                  <c:v>15.145317324561297</c:v>
                </c:pt>
                <c:pt idx="22321">
                  <c:v>15.145872670319566</c:v>
                </c:pt>
                <c:pt idx="22322">
                  <c:v>15.146428016077834</c:v>
                </c:pt>
                <c:pt idx="22323">
                  <c:v>15.146983361836103</c:v>
                </c:pt>
                <c:pt idx="22324">
                  <c:v>15.147538707594371</c:v>
                </c:pt>
                <c:pt idx="22325">
                  <c:v>15.14809405335264</c:v>
                </c:pt>
                <c:pt idx="22326">
                  <c:v>15.148649399110909</c:v>
                </c:pt>
                <c:pt idx="22327">
                  <c:v>15.149204744869177</c:v>
                </c:pt>
                <c:pt idx="22328">
                  <c:v>15.149760090627446</c:v>
                </c:pt>
                <c:pt idx="22329">
                  <c:v>15.150315436385714</c:v>
                </c:pt>
                <c:pt idx="22330">
                  <c:v>15.150870782143983</c:v>
                </c:pt>
                <c:pt idx="22331">
                  <c:v>15.151426127902251</c:v>
                </c:pt>
                <c:pt idx="22332">
                  <c:v>15.15198147366052</c:v>
                </c:pt>
                <c:pt idx="22333">
                  <c:v>15.152536819418788</c:v>
                </c:pt>
                <c:pt idx="22334">
                  <c:v>15.153092165177057</c:v>
                </c:pt>
                <c:pt idx="22335">
                  <c:v>15.153647510935325</c:v>
                </c:pt>
                <c:pt idx="22336">
                  <c:v>15.154202856693594</c:v>
                </c:pt>
                <c:pt idx="22337">
                  <c:v>15.154758202451863</c:v>
                </c:pt>
                <c:pt idx="22338">
                  <c:v>15.155313548210131</c:v>
                </c:pt>
                <c:pt idx="22339">
                  <c:v>15.1558688939684</c:v>
                </c:pt>
                <c:pt idx="22340">
                  <c:v>15.156424239726668</c:v>
                </c:pt>
                <c:pt idx="22341">
                  <c:v>15.156979585484937</c:v>
                </c:pt>
                <c:pt idx="22342">
                  <c:v>15.157534931243205</c:v>
                </c:pt>
                <c:pt idx="22343">
                  <c:v>15.158090277001474</c:v>
                </c:pt>
                <c:pt idx="22344">
                  <c:v>15.158645622759742</c:v>
                </c:pt>
                <c:pt idx="22345">
                  <c:v>15.159200968518011</c:v>
                </c:pt>
                <c:pt idx="22346">
                  <c:v>15.159756314276279</c:v>
                </c:pt>
                <c:pt idx="22347">
                  <c:v>15.160311660034548</c:v>
                </c:pt>
                <c:pt idx="22348">
                  <c:v>15.160867005792817</c:v>
                </c:pt>
                <c:pt idx="22349">
                  <c:v>15.161422351551085</c:v>
                </c:pt>
                <c:pt idx="22350">
                  <c:v>15.161977697309354</c:v>
                </c:pt>
                <c:pt idx="22351">
                  <c:v>15.162533043067622</c:v>
                </c:pt>
                <c:pt idx="22352">
                  <c:v>15.163088388825891</c:v>
                </c:pt>
                <c:pt idx="22353">
                  <c:v>15.163643734584159</c:v>
                </c:pt>
                <c:pt idx="22354">
                  <c:v>15.164199080342428</c:v>
                </c:pt>
                <c:pt idx="22355">
                  <c:v>15.164754426100696</c:v>
                </c:pt>
                <c:pt idx="22356">
                  <c:v>15.165309771858965</c:v>
                </c:pt>
                <c:pt idx="22357">
                  <c:v>15.165865117617233</c:v>
                </c:pt>
                <c:pt idx="22358">
                  <c:v>15.166420463375502</c:v>
                </c:pt>
                <c:pt idx="22359">
                  <c:v>15.166975809133771</c:v>
                </c:pt>
                <c:pt idx="22360">
                  <c:v>15.167531154892039</c:v>
                </c:pt>
                <c:pt idx="22361">
                  <c:v>15.168086500650308</c:v>
                </c:pt>
                <c:pt idx="22362">
                  <c:v>15.168641846408576</c:v>
                </c:pt>
                <c:pt idx="22363">
                  <c:v>15.169197192166845</c:v>
                </c:pt>
                <c:pt idx="22364">
                  <c:v>15.169752537925113</c:v>
                </c:pt>
                <c:pt idx="22365">
                  <c:v>15.170307883683382</c:v>
                </c:pt>
                <c:pt idx="22366">
                  <c:v>15.17086322944165</c:v>
                </c:pt>
                <c:pt idx="22367">
                  <c:v>15.171418575199919</c:v>
                </c:pt>
                <c:pt idx="22368">
                  <c:v>15.171973920958187</c:v>
                </c:pt>
                <c:pt idx="22369">
                  <c:v>15.172529266716456</c:v>
                </c:pt>
                <c:pt idx="22370">
                  <c:v>15.173084612474725</c:v>
                </c:pt>
                <c:pt idx="22371">
                  <c:v>15.173639958232993</c:v>
                </c:pt>
                <c:pt idx="22372">
                  <c:v>15.174195303991262</c:v>
                </c:pt>
                <c:pt idx="22373">
                  <c:v>15.17475064974953</c:v>
                </c:pt>
                <c:pt idx="22374">
                  <c:v>15.175305995507799</c:v>
                </c:pt>
                <c:pt idx="22375">
                  <c:v>15.175861341266067</c:v>
                </c:pt>
                <c:pt idx="22376">
                  <c:v>15.176416687024336</c:v>
                </c:pt>
                <c:pt idx="22377">
                  <c:v>15.176972032782604</c:v>
                </c:pt>
                <c:pt idx="22378">
                  <c:v>15.177527378540873</c:v>
                </c:pt>
                <c:pt idx="22379">
                  <c:v>15.178082724299141</c:v>
                </c:pt>
                <c:pt idx="22380">
                  <c:v>15.17863807005741</c:v>
                </c:pt>
                <c:pt idx="22381">
                  <c:v>15.179193415815678</c:v>
                </c:pt>
                <c:pt idx="22382">
                  <c:v>15.179748761573947</c:v>
                </c:pt>
                <c:pt idx="22383">
                  <c:v>15.180304107332216</c:v>
                </c:pt>
                <c:pt idx="22384">
                  <c:v>15.180859453090484</c:v>
                </c:pt>
                <c:pt idx="22385">
                  <c:v>15.181414798848753</c:v>
                </c:pt>
                <c:pt idx="22386">
                  <c:v>15.181970144607021</c:v>
                </c:pt>
                <c:pt idx="22387">
                  <c:v>15.18252549036529</c:v>
                </c:pt>
                <c:pt idx="22388">
                  <c:v>15.183080836123558</c:v>
                </c:pt>
                <c:pt idx="22389">
                  <c:v>15.183636181881827</c:v>
                </c:pt>
                <c:pt idx="22390">
                  <c:v>15.184191527640095</c:v>
                </c:pt>
                <c:pt idx="22391">
                  <c:v>15.184746873398364</c:v>
                </c:pt>
                <c:pt idx="22392">
                  <c:v>15.185302219156632</c:v>
                </c:pt>
                <c:pt idx="22393">
                  <c:v>15.185857564914901</c:v>
                </c:pt>
                <c:pt idx="22394">
                  <c:v>15.18641291067317</c:v>
                </c:pt>
                <c:pt idx="22395">
                  <c:v>15.186968256431438</c:v>
                </c:pt>
                <c:pt idx="22396">
                  <c:v>15.187523602189707</c:v>
                </c:pt>
                <c:pt idx="22397">
                  <c:v>15.188078947947975</c:v>
                </c:pt>
                <c:pt idx="22398">
                  <c:v>15.188634293706244</c:v>
                </c:pt>
                <c:pt idx="22399">
                  <c:v>15.189189639464512</c:v>
                </c:pt>
                <c:pt idx="22400">
                  <c:v>15.189744985222781</c:v>
                </c:pt>
                <c:pt idx="22401">
                  <c:v>15.190300330981049</c:v>
                </c:pt>
                <c:pt idx="22402">
                  <c:v>15.190855676739318</c:v>
                </c:pt>
                <c:pt idx="22403">
                  <c:v>15.191411022497586</c:v>
                </c:pt>
                <c:pt idx="22404">
                  <c:v>15.191966368255855</c:v>
                </c:pt>
                <c:pt idx="22405">
                  <c:v>15.192521714014124</c:v>
                </c:pt>
                <c:pt idx="22406">
                  <c:v>15.193077059772392</c:v>
                </c:pt>
                <c:pt idx="22407">
                  <c:v>15.193632405530661</c:v>
                </c:pt>
                <c:pt idx="22408">
                  <c:v>15.194187751288929</c:v>
                </c:pt>
                <c:pt idx="22409">
                  <c:v>15.194743097047198</c:v>
                </c:pt>
                <c:pt idx="22410">
                  <c:v>15.195298442805466</c:v>
                </c:pt>
                <c:pt idx="22411">
                  <c:v>15.195853788563735</c:v>
                </c:pt>
                <c:pt idx="22412">
                  <c:v>15.196409134322003</c:v>
                </c:pt>
                <c:pt idx="22413">
                  <c:v>15.196964480080272</c:v>
                </c:pt>
                <c:pt idx="22414">
                  <c:v>15.19751982583854</c:v>
                </c:pt>
                <c:pt idx="22415">
                  <c:v>15.198075171596809</c:v>
                </c:pt>
                <c:pt idx="22416">
                  <c:v>15.198630517355078</c:v>
                </c:pt>
                <c:pt idx="22417">
                  <c:v>15.199185863113346</c:v>
                </c:pt>
                <c:pt idx="22418">
                  <c:v>15.199741208871615</c:v>
                </c:pt>
                <c:pt idx="22419">
                  <c:v>15.200296554629883</c:v>
                </c:pt>
                <c:pt idx="22420">
                  <c:v>15.200851900388152</c:v>
                </c:pt>
                <c:pt idx="22421">
                  <c:v>15.20140724614642</c:v>
                </c:pt>
                <c:pt idx="22422">
                  <c:v>15.201962591904689</c:v>
                </c:pt>
                <c:pt idx="22423">
                  <c:v>15.202517937662957</c:v>
                </c:pt>
                <c:pt idx="22424">
                  <c:v>15.203073283421226</c:v>
                </c:pt>
                <c:pt idx="22425">
                  <c:v>15.203628629179494</c:v>
                </c:pt>
                <c:pt idx="22426">
                  <c:v>15.204183974937763</c:v>
                </c:pt>
                <c:pt idx="22427">
                  <c:v>15.204739320696032</c:v>
                </c:pt>
                <c:pt idx="22428">
                  <c:v>15.2052946664543</c:v>
                </c:pt>
                <c:pt idx="22429">
                  <c:v>15.205850012212569</c:v>
                </c:pt>
                <c:pt idx="22430">
                  <c:v>15.206405357970837</c:v>
                </c:pt>
                <c:pt idx="22431">
                  <c:v>15.206960703729106</c:v>
                </c:pt>
                <c:pt idx="22432">
                  <c:v>15.207516049487374</c:v>
                </c:pt>
                <c:pt idx="22433">
                  <c:v>15.208071395245643</c:v>
                </c:pt>
                <c:pt idx="22434">
                  <c:v>15.208626741003911</c:v>
                </c:pt>
                <c:pt idx="22435">
                  <c:v>15.20918208676218</c:v>
                </c:pt>
                <c:pt idx="22436">
                  <c:v>15.209737432520448</c:v>
                </c:pt>
                <c:pt idx="22437">
                  <c:v>15.210292778278717</c:v>
                </c:pt>
                <c:pt idx="22438">
                  <c:v>15.210848124036985</c:v>
                </c:pt>
                <c:pt idx="22439">
                  <c:v>15.211403469795254</c:v>
                </c:pt>
                <c:pt idx="22440">
                  <c:v>15.211958815553523</c:v>
                </c:pt>
                <c:pt idx="22441">
                  <c:v>15.212514161311791</c:v>
                </c:pt>
                <c:pt idx="22442">
                  <c:v>15.21306950707006</c:v>
                </c:pt>
                <c:pt idx="22443">
                  <c:v>15.213624852828328</c:v>
                </c:pt>
                <c:pt idx="22444">
                  <c:v>15.214180198586597</c:v>
                </c:pt>
                <c:pt idx="22445">
                  <c:v>15.214735544344865</c:v>
                </c:pt>
                <c:pt idx="22446">
                  <c:v>15.215290890103134</c:v>
                </c:pt>
                <c:pt idx="22447">
                  <c:v>15.215846235861402</c:v>
                </c:pt>
                <c:pt idx="22448">
                  <c:v>15.216401581619671</c:v>
                </c:pt>
                <c:pt idx="22449">
                  <c:v>15.216956927377939</c:v>
                </c:pt>
                <c:pt idx="22450">
                  <c:v>15.217512273136208</c:v>
                </c:pt>
                <c:pt idx="22451">
                  <c:v>15.218067618894477</c:v>
                </c:pt>
                <c:pt idx="22452">
                  <c:v>15.218622964652745</c:v>
                </c:pt>
                <c:pt idx="22453">
                  <c:v>15.219178310411014</c:v>
                </c:pt>
                <c:pt idx="22454">
                  <c:v>15.219733656169282</c:v>
                </c:pt>
                <c:pt idx="22455">
                  <c:v>15.220289001927551</c:v>
                </c:pt>
                <c:pt idx="22456">
                  <c:v>15.220844347685819</c:v>
                </c:pt>
                <c:pt idx="22457">
                  <c:v>15.221399693444088</c:v>
                </c:pt>
                <c:pt idx="22458">
                  <c:v>15.221955039202356</c:v>
                </c:pt>
                <c:pt idx="22459">
                  <c:v>15.222510384960625</c:v>
                </c:pt>
                <c:pt idx="22460">
                  <c:v>15.223065730718893</c:v>
                </c:pt>
                <c:pt idx="22461">
                  <c:v>15.223621076477162</c:v>
                </c:pt>
                <c:pt idx="22462">
                  <c:v>15.224176422235431</c:v>
                </c:pt>
                <c:pt idx="22463">
                  <c:v>15.224731767993699</c:v>
                </c:pt>
                <c:pt idx="22464">
                  <c:v>15.225287113751968</c:v>
                </c:pt>
                <c:pt idx="22465">
                  <c:v>15.225842459510236</c:v>
                </c:pt>
                <c:pt idx="22466">
                  <c:v>15.226397805268505</c:v>
                </c:pt>
                <c:pt idx="22467">
                  <c:v>15.226953151026773</c:v>
                </c:pt>
                <c:pt idx="22468">
                  <c:v>15.227508496785042</c:v>
                </c:pt>
                <c:pt idx="22469">
                  <c:v>15.22806384254331</c:v>
                </c:pt>
                <c:pt idx="22470">
                  <c:v>15.228619188301579</c:v>
                </c:pt>
                <c:pt idx="22471">
                  <c:v>15.229174534059847</c:v>
                </c:pt>
                <c:pt idx="22472">
                  <c:v>15.229729879818116</c:v>
                </c:pt>
                <c:pt idx="22473">
                  <c:v>15.230285225576385</c:v>
                </c:pt>
                <c:pt idx="22474">
                  <c:v>15.230840571334653</c:v>
                </c:pt>
                <c:pt idx="22475">
                  <c:v>15.231395917092922</c:v>
                </c:pt>
                <c:pt idx="22476">
                  <c:v>15.23195126285119</c:v>
                </c:pt>
                <c:pt idx="22477">
                  <c:v>15.232506608609459</c:v>
                </c:pt>
                <c:pt idx="22478">
                  <c:v>15.233061954367727</c:v>
                </c:pt>
                <c:pt idx="22479">
                  <c:v>15.233617300125996</c:v>
                </c:pt>
                <c:pt idx="22480">
                  <c:v>15.234172645884264</c:v>
                </c:pt>
                <c:pt idx="22481">
                  <c:v>15.234727991642533</c:v>
                </c:pt>
                <c:pt idx="22482">
                  <c:v>15.235283337400801</c:v>
                </c:pt>
                <c:pt idx="22483">
                  <c:v>15.23583868315907</c:v>
                </c:pt>
                <c:pt idx="22484">
                  <c:v>15.236394028917339</c:v>
                </c:pt>
                <c:pt idx="22485">
                  <c:v>15.236949374675607</c:v>
                </c:pt>
                <c:pt idx="22486">
                  <c:v>15.237504720433876</c:v>
                </c:pt>
                <c:pt idx="22487">
                  <c:v>15.238060066192144</c:v>
                </c:pt>
                <c:pt idx="22488">
                  <c:v>15.238615411950413</c:v>
                </c:pt>
                <c:pt idx="22489">
                  <c:v>15.239170757708681</c:v>
                </c:pt>
                <c:pt idx="22490">
                  <c:v>15.23972610346695</c:v>
                </c:pt>
                <c:pt idx="22491">
                  <c:v>15.240281449225218</c:v>
                </c:pt>
                <c:pt idx="22492">
                  <c:v>15.240836794983487</c:v>
                </c:pt>
                <c:pt idx="22493">
                  <c:v>15.241392140741755</c:v>
                </c:pt>
                <c:pt idx="22494">
                  <c:v>15.241947486500024</c:v>
                </c:pt>
                <c:pt idx="22495">
                  <c:v>15.242502832258293</c:v>
                </c:pt>
                <c:pt idx="22496">
                  <c:v>15.243058178016561</c:v>
                </c:pt>
                <c:pt idx="22497">
                  <c:v>15.24361352377483</c:v>
                </c:pt>
                <c:pt idx="22498">
                  <c:v>15.244168869533098</c:v>
                </c:pt>
                <c:pt idx="22499">
                  <c:v>15.244724215291367</c:v>
                </c:pt>
                <c:pt idx="22500">
                  <c:v>15.245279561049635</c:v>
                </c:pt>
                <c:pt idx="22501">
                  <c:v>15.245834906807904</c:v>
                </c:pt>
                <c:pt idx="22502">
                  <c:v>15.246390252566172</c:v>
                </c:pt>
                <c:pt idx="22503">
                  <c:v>15.246945598324441</c:v>
                </c:pt>
                <c:pt idx="22504">
                  <c:v>15.247500944082709</c:v>
                </c:pt>
                <c:pt idx="22505">
                  <c:v>15.248056289840978</c:v>
                </c:pt>
                <c:pt idx="22506">
                  <c:v>15.248611635599246</c:v>
                </c:pt>
                <c:pt idx="22507">
                  <c:v>15.249166981357515</c:v>
                </c:pt>
                <c:pt idx="22508">
                  <c:v>15.249722327115784</c:v>
                </c:pt>
                <c:pt idx="22509">
                  <c:v>15.250277672874052</c:v>
                </c:pt>
                <c:pt idx="22510">
                  <c:v>15.250833018632321</c:v>
                </c:pt>
                <c:pt idx="22511">
                  <c:v>15.251388364390589</c:v>
                </c:pt>
                <c:pt idx="22512">
                  <c:v>15.251943710148858</c:v>
                </c:pt>
                <c:pt idx="22513">
                  <c:v>15.252499055907126</c:v>
                </c:pt>
                <c:pt idx="22514">
                  <c:v>15.253054401665395</c:v>
                </c:pt>
                <c:pt idx="22515">
                  <c:v>15.253609747423663</c:v>
                </c:pt>
                <c:pt idx="22516">
                  <c:v>15.254165093181932</c:v>
                </c:pt>
                <c:pt idx="22517">
                  <c:v>15.2547204389402</c:v>
                </c:pt>
                <c:pt idx="22518">
                  <c:v>15.255275784698469</c:v>
                </c:pt>
                <c:pt idx="22519">
                  <c:v>15.255831130456738</c:v>
                </c:pt>
                <c:pt idx="22520">
                  <c:v>15.256386476215006</c:v>
                </c:pt>
                <c:pt idx="22521">
                  <c:v>15.256941821973275</c:v>
                </c:pt>
                <c:pt idx="22522">
                  <c:v>15.257497167731543</c:v>
                </c:pt>
                <c:pt idx="22523">
                  <c:v>15.258052513489812</c:v>
                </c:pt>
                <c:pt idx="22524">
                  <c:v>15.25860785924808</c:v>
                </c:pt>
                <c:pt idx="22525">
                  <c:v>15.259163205006349</c:v>
                </c:pt>
                <c:pt idx="22526">
                  <c:v>15.259718550764617</c:v>
                </c:pt>
                <c:pt idx="22527">
                  <c:v>15.260273896522886</c:v>
                </c:pt>
                <c:pt idx="22528">
                  <c:v>15.260829242281154</c:v>
                </c:pt>
                <c:pt idx="22529">
                  <c:v>15.261384588039423</c:v>
                </c:pt>
                <c:pt idx="22530">
                  <c:v>15.261939933797692</c:v>
                </c:pt>
                <c:pt idx="22531">
                  <c:v>15.26249527955596</c:v>
                </c:pt>
                <c:pt idx="22532">
                  <c:v>15.263050625314229</c:v>
                </c:pt>
                <c:pt idx="22533">
                  <c:v>15.263605971072497</c:v>
                </c:pt>
                <c:pt idx="22534">
                  <c:v>15.264161316830766</c:v>
                </c:pt>
                <c:pt idx="22535">
                  <c:v>15.264716662589034</c:v>
                </c:pt>
                <c:pt idx="22536">
                  <c:v>15.265272008347303</c:v>
                </c:pt>
                <c:pt idx="22537">
                  <c:v>15.265827354105571</c:v>
                </c:pt>
                <c:pt idx="22538">
                  <c:v>15.26638269986384</c:v>
                </c:pt>
                <c:pt idx="22539">
                  <c:v>15.266938045622108</c:v>
                </c:pt>
                <c:pt idx="22540">
                  <c:v>15.267493391380377</c:v>
                </c:pt>
                <c:pt idx="22541">
                  <c:v>15.268048737138646</c:v>
                </c:pt>
                <c:pt idx="22542">
                  <c:v>15.268604082896914</c:v>
                </c:pt>
                <c:pt idx="22543">
                  <c:v>15.269159428655183</c:v>
                </c:pt>
                <c:pt idx="22544">
                  <c:v>15.269714774413451</c:v>
                </c:pt>
                <c:pt idx="22545">
                  <c:v>15.27027012017172</c:v>
                </c:pt>
                <c:pt idx="22546">
                  <c:v>15.270825465929988</c:v>
                </c:pt>
                <c:pt idx="22547">
                  <c:v>15.271380811688257</c:v>
                </c:pt>
                <c:pt idx="22548">
                  <c:v>15.271936157446525</c:v>
                </c:pt>
                <c:pt idx="22549">
                  <c:v>15.272491503204794</c:v>
                </c:pt>
                <c:pt idx="22550">
                  <c:v>15.273046848963062</c:v>
                </c:pt>
                <c:pt idx="22551">
                  <c:v>15.273602194721331</c:v>
                </c:pt>
                <c:pt idx="22552">
                  <c:v>15.2741575404796</c:v>
                </c:pt>
                <c:pt idx="22553">
                  <c:v>15.274712886237868</c:v>
                </c:pt>
                <c:pt idx="22554">
                  <c:v>15.275268231996137</c:v>
                </c:pt>
                <c:pt idx="22555">
                  <c:v>15.275823577754405</c:v>
                </c:pt>
                <c:pt idx="22556">
                  <c:v>15.276378923512674</c:v>
                </c:pt>
                <c:pt idx="22557">
                  <c:v>15.276934269270942</c:v>
                </c:pt>
                <c:pt idx="22558">
                  <c:v>15.277489615029211</c:v>
                </c:pt>
                <c:pt idx="22559">
                  <c:v>15.278044960787479</c:v>
                </c:pt>
                <c:pt idx="22560">
                  <c:v>15.278600306545748</c:v>
                </c:pt>
                <c:pt idx="22561">
                  <c:v>15.279155652304016</c:v>
                </c:pt>
                <c:pt idx="22562">
                  <c:v>15.279710998062285</c:v>
                </c:pt>
                <c:pt idx="22563">
                  <c:v>15.280266343820553</c:v>
                </c:pt>
                <c:pt idx="22564">
                  <c:v>15.280821689578822</c:v>
                </c:pt>
                <c:pt idx="22565">
                  <c:v>15.281377035337091</c:v>
                </c:pt>
                <c:pt idx="22566">
                  <c:v>15.281932381095359</c:v>
                </c:pt>
                <c:pt idx="22567">
                  <c:v>15.282487726853628</c:v>
                </c:pt>
                <c:pt idx="22568">
                  <c:v>15.283043072611896</c:v>
                </c:pt>
                <c:pt idx="22569">
                  <c:v>15.283598418370165</c:v>
                </c:pt>
                <c:pt idx="22570">
                  <c:v>15.284153764128433</c:v>
                </c:pt>
                <c:pt idx="22571">
                  <c:v>15.284709109886702</c:v>
                </c:pt>
                <c:pt idx="22572">
                  <c:v>15.28526445564497</c:v>
                </c:pt>
                <c:pt idx="22573">
                  <c:v>15.285819801403239</c:v>
                </c:pt>
                <c:pt idx="22574">
                  <c:v>15.286375147161507</c:v>
                </c:pt>
                <c:pt idx="22575">
                  <c:v>15.286930492919776</c:v>
                </c:pt>
                <c:pt idx="22576">
                  <c:v>15.287485838678045</c:v>
                </c:pt>
                <c:pt idx="22577">
                  <c:v>15.288041184436313</c:v>
                </c:pt>
                <c:pt idx="22578">
                  <c:v>15.288596530194582</c:v>
                </c:pt>
                <c:pt idx="22579">
                  <c:v>15.28915187595285</c:v>
                </c:pt>
                <c:pt idx="22580">
                  <c:v>15.289707221711119</c:v>
                </c:pt>
                <c:pt idx="22581">
                  <c:v>15.290262567469387</c:v>
                </c:pt>
                <c:pt idx="22582">
                  <c:v>15.290817913227656</c:v>
                </c:pt>
                <c:pt idx="22583">
                  <c:v>15.291373258985924</c:v>
                </c:pt>
                <c:pt idx="22584">
                  <c:v>15.291928604744193</c:v>
                </c:pt>
                <c:pt idx="22585">
                  <c:v>15.292483950502461</c:v>
                </c:pt>
                <c:pt idx="22586">
                  <c:v>15.29303929626073</c:v>
                </c:pt>
                <c:pt idx="22587">
                  <c:v>15.293594642018999</c:v>
                </c:pt>
                <c:pt idx="22588">
                  <c:v>15.294149987777267</c:v>
                </c:pt>
                <c:pt idx="22589">
                  <c:v>15.294705333535536</c:v>
                </c:pt>
                <c:pt idx="22590">
                  <c:v>15.295260679293804</c:v>
                </c:pt>
                <c:pt idx="22591">
                  <c:v>15.295816025052073</c:v>
                </c:pt>
                <c:pt idx="22592">
                  <c:v>15.296371370810341</c:v>
                </c:pt>
                <c:pt idx="22593">
                  <c:v>15.29692671656861</c:v>
                </c:pt>
                <c:pt idx="22594">
                  <c:v>15.297482062326878</c:v>
                </c:pt>
                <c:pt idx="22595">
                  <c:v>15.298037408085147</c:v>
                </c:pt>
                <c:pt idx="22596">
                  <c:v>15.298592753843415</c:v>
                </c:pt>
                <c:pt idx="22597">
                  <c:v>15.299148099601684</c:v>
                </c:pt>
                <c:pt idx="22598">
                  <c:v>15.299703445359953</c:v>
                </c:pt>
                <c:pt idx="22599">
                  <c:v>15.300258791118221</c:v>
                </c:pt>
                <c:pt idx="22600">
                  <c:v>15.30081413687649</c:v>
                </c:pt>
                <c:pt idx="22601">
                  <c:v>15.301369482634758</c:v>
                </c:pt>
                <c:pt idx="22602">
                  <c:v>15.301924828393027</c:v>
                </c:pt>
                <c:pt idx="22603">
                  <c:v>15.302480174151295</c:v>
                </c:pt>
                <c:pt idx="22604">
                  <c:v>15.303035519909564</c:v>
                </c:pt>
                <c:pt idx="22605">
                  <c:v>15.303590865667832</c:v>
                </c:pt>
                <c:pt idx="22606">
                  <c:v>15.304146211426101</c:v>
                </c:pt>
                <c:pt idx="22607">
                  <c:v>15.304701557184369</c:v>
                </c:pt>
                <c:pt idx="22608">
                  <c:v>15.305256902942638</c:v>
                </c:pt>
                <c:pt idx="22609">
                  <c:v>15.305812248700907</c:v>
                </c:pt>
                <c:pt idx="22610">
                  <c:v>15.306367594459175</c:v>
                </c:pt>
                <c:pt idx="22611">
                  <c:v>15.306922940217444</c:v>
                </c:pt>
                <c:pt idx="22612">
                  <c:v>15.307478285975712</c:v>
                </c:pt>
                <c:pt idx="22613">
                  <c:v>15.308033631733981</c:v>
                </c:pt>
                <c:pt idx="22614">
                  <c:v>15.308588977492249</c:v>
                </c:pt>
                <c:pt idx="22615">
                  <c:v>15.309144323250518</c:v>
                </c:pt>
                <c:pt idx="22616">
                  <c:v>15.309699669008786</c:v>
                </c:pt>
                <c:pt idx="22617">
                  <c:v>15.310255014767055</c:v>
                </c:pt>
                <c:pt idx="22618">
                  <c:v>15.310810360525323</c:v>
                </c:pt>
                <c:pt idx="22619">
                  <c:v>15.311365706283592</c:v>
                </c:pt>
                <c:pt idx="22620">
                  <c:v>15.31192105204186</c:v>
                </c:pt>
                <c:pt idx="22621">
                  <c:v>15.312476397800129</c:v>
                </c:pt>
                <c:pt idx="22622">
                  <c:v>15.313031743558398</c:v>
                </c:pt>
                <c:pt idx="22623">
                  <c:v>15.313587089316666</c:v>
                </c:pt>
                <c:pt idx="22624">
                  <c:v>15.314142435074935</c:v>
                </c:pt>
                <c:pt idx="22625">
                  <c:v>15.314697780833203</c:v>
                </c:pt>
                <c:pt idx="22626">
                  <c:v>15.315253126591472</c:v>
                </c:pt>
                <c:pt idx="22627">
                  <c:v>15.31580847234974</c:v>
                </c:pt>
                <c:pt idx="22628">
                  <c:v>15.316363818108009</c:v>
                </c:pt>
                <c:pt idx="22629">
                  <c:v>15.316919163866277</c:v>
                </c:pt>
                <c:pt idx="22630">
                  <c:v>15.317474509624546</c:v>
                </c:pt>
                <c:pt idx="22631">
                  <c:v>15.318029855382814</c:v>
                </c:pt>
                <c:pt idx="22632">
                  <c:v>15.318585201141083</c:v>
                </c:pt>
                <c:pt idx="22633">
                  <c:v>15.319140546899352</c:v>
                </c:pt>
                <c:pt idx="22634">
                  <c:v>15.31969589265762</c:v>
                </c:pt>
                <c:pt idx="22635">
                  <c:v>15.320251238415889</c:v>
                </c:pt>
                <c:pt idx="22636">
                  <c:v>15.320806584174157</c:v>
                </c:pt>
                <c:pt idx="22637">
                  <c:v>15.321361929932426</c:v>
                </c:pt>
                <c:pt idx="22638">
                  <c:v>15.321917275690694</c:v>
                </c:pt>
                <c:pt idx="22639">
                  <c:v>15.322472621448963</c:v>
                </c:pt>
                <c:pt idx="22640">
                  <c:v>15.323027967207231</c:v>
                </c:pt>
                <c:pt idx="22641">
                  <c:v>15.3235833129655</c:v>
                </c:pt>
                <c:pt idx="22642">
                  <c:v>15.324138658723768</c:v>
                </c:pt>
                <c:pt idx="22643">
                  <c:v>15.324694004482037</c:v>
                </c:pt>
                <c:pt idx="22644">
                  <c:v>15.325249350240306</c:v>
                </c:pt>
                <c:pt idx="22645">
                  <c:v>15.325804695998574</c:v>
                </c:pt>
                <c:pt idx="22646">
                  <c:v>15.326360041756843</c:v>
                </c:pt>
                <c:pt idx="22647">
                  <c:v>15.326915387515111</c:v>
                </c:pt>
                <c:pt idx="22648">
                  <c:v>15.32747073327338</c:v>
                </c:pt>
                <c:pt idx="22649">
                  <c:v>15.328026079031648</c:v>
                </c:pt>
                <c:pt idx="22650">
                  <c:v>15.328581424789917</c:v>
                </c:pt>
                <c:pt idx="22651">
                  <c:v>15.329136770548185</c:v>
                </c:pt>
                <c:pt idx="22652">
                  <c:v>15.329692116306454</c:v>
                </c:pt>
                <c:pt idx="22653">
                  <c:v>15.330247462064722</c:v>
                </c:pt>
                <c:pt idx="22654">
                  <c:v>15.330802807822991</c:v>
                </c:pt>
                <c:pt idx="22655">
                  <c:v>15.33135815358126</c:v>
                </c:pt>
                <c:pt idx="22656">
                  <c:v>15.331913499339528</c:v>
                </c:pt>
                <c:pt idx="22657">
                  <c:v>15.332468845097797</c:v>
                </c:pt>
                <c:pt idx="22658">
                  <c:v>15.333024190856065</c:v>
                </c:pt>
                <c:pt idx="22659">
                  <c:v>15.333579536614334</c:v>
                </c:pt>
                <c:pt idx="22660">
                  <c:v>15.334134882372602</c:v>
                </c:pt>
                <c:pt idx="22661">
                  <c:v>15.334690228130871</c:v>
                </c:pt>
                <c:pt idx="22662">
                  <c:v>15.335245573889139</c:v>
                </c:pt>
                <c:pt idx="22663">
                  <c:v>15.335800919647408</c:v>
                </c:pt>
                <c:pt idx="22664">
                  <c:v>15.336356265405676</c:v>
                </c:pt>
                <c:pt idx="22665">
                  <c:v>15.336911611163945</c:v>
                </c:pt>
                <c:pt idx="22666">
                  <c:v>15.337466956922214</c:v>
                </c:pt>
                <c:pt idx="22667">
                  <c:v>15.338022302680482</c:v>
                </c:pt>
                <c:pt idx="22668">
                  <c:v>15.338577648438751</c:v>
                </c:pt>
                <c:pt idx="22669">
                  <c:v>15.339132994197019</c:v>
                </c:pt>
                <c:pt idx="22670">
                  <c:v>15.339688339955288</c:v>
                </c:pt>
                <c:pt idx="22671">
                  <c:v>15.340243685713556</c:v>
                </c:pt>
                <c:pt idx="22672">
                  <c:v>15.340799031471825</c:v>
                </c:pt>
                <c:pt idx="22673">
                  <c:v>15.341354377230093</c:v>
                </c:pt>
                <c:pt idx="22674">
                  <c:v>15.341909722988362</c:v>
                </c:pt>
                <c:pt idx="22675">
                  <c:v>15.34246506874663</c:v>
                </c:pt>
                <c:pt idx="22676">
                  <c:v>15.343020414504899</c:v>
                </c:pt>
                <c:pt idx="22677">
                  <c:v>15.343575760263167</c:v>
                </c:pt>
                <c:pt idx="22678">
                  <c:v>15.344131106021436</c:v>
                </c:pt>
                <c:pt idx="22679">
                  <c:v>15.344686451779705</c:v>
                </c:pt>
                <c:pt idx="22680">
                  <c:v>15.345241797537973</c:v>
                </c:pt>
                <c:pt idx="22681">
                  <c:v>15.345797143296242</c:v>
                </c:pt>
                <c:pt idx="22682">
                  <c:v>15.34635248905451</c:v>
                </c:pt>
                <c:pt idx="22683">
                  <c:v>15.346907834812779</c:v>
                </c:pt>
                <c:pt idx="22684">
                  <c:v>15.347463180571047</c:v>
                </c:pt>
                <c:pt idx="22685">
                  <c:v>15.348018526329316</c:v>
                </c:pt>
                <c:pt idx="22686">
                  <c:v>15.348573872087584</c:v>
                </c:pt>
                <c:pt idx="22687">
                  <c:v>15.349129217845853</c:v>
                </c:pt>
                <c:pt idx="22688">
                  <c:v>15.349684563604121</c:v>
                </c:pt>
                <c:pt idx="22689">
                  <c:v>15.35023990936239</c:v>
                </c:pt>
                <c:pt idx="22690">
                  <c:v>15.350795255120659</c:v>
                </c:pt>
                <c:pt idx="22691">
                  <c:v>15.351350600878927</c:v>
                </c:pt>
                <c:pt idx="22692">
                  <c:v>15.351905946637196</c:v>
                </c:pt>
                <c:pt idx="22693">
                  <c:v>15.352461292395464</c:v>
                </c:pt>
                <c:pt idx="22694">
                  <c:v>15.353016638153733</c:v>
                </c:pt>
                <c:pt idx="22695">
                  <c:v>15.353571983912001</c:v>
                </c:pt>
                <c:pt idx="22696">
                  <c:v>15.35412732967027</c:v>
                </c:pt>
                <c:pt idx="22697">
                  <c:v>15.354682675428538</c:v>
                </c:pt>
                <c:pt idx="22698">
                  <c:v>15.355238021186807</c:v>
                </c:pt>
                <c:pt idx="22699">
                  <c:v>15.355793366945075</c:v>
                </c:pt>
                <c:pt idx="22700">
                  <c:v>15.356348712703344</c:v>
                </c:pt>
                <c:pt idx="22701">
                  <c:v>15.356904058461613</c:v>
                </c:pt>
                <c:pt idx="22702">
                  <c:v>15.357459404219881</c:v>
                </c:pt>
                <c:pt idx="22703">
                  <c:v>15.35801474997815</c:v>
                </c:pt>
                <c:pt idx="22704">
                  <c:v>15.358570095736418</c:v>
                </c:pt>
                <c:pt idx="22705">
                  <c:v>15.359125441494687</c:v>
                </c:pt>
                <c:pt idx="22706">
                  <c:v>15.359680787252955</c:v>
                </c:pt>
                <c:pt idx="22707">
                  <c:v>15.360236133011224</c:v>
                </c:pt>
                <c:pt idx="22708">
                  <c:v>15.360791478769492</c:v>
                </c:pt>
                <c:pt idx="22709">
                  <c:v>15.361346824527761</c:v>
                </c:pt>
                <c:pt idx="22710">
                  <c:v>15.361902170286029</c:v>
                </c:pt>
                <c:pt idx="22711">
                  <c:v>15.362457516044298</c:v>
                </c:pt>
                <c:pt idx="22712">
                  <c:v>15.363012861802567</c:v>
                </c:pt>
                <c:pt idx="22713">
                  <c:v>15.363568207560835</c:v>
                </c:pt>
                <c:pt idx="22714">
                  <c:v>15.364123553319104</c:v>
                </c:pt>
                <c:pt idx="22715">
                  <c:v>15.364678899077372</c:v>
                </c:pt>
                <c:pt idx="22716">
                  <c:v>15.365234244835641</c:v>
                </c:pt>
                <c:pt idx="22717">
                  <c:v>15.365789590593909</c:v>
                </c:pt>
                <c:pt idx="22718">
                  <c:v>15.366344936352178</c:v>
                </c:pt>
                <c:pt idx="22719">
                  <c:v>15.366900282110446</c:v>
                </c:pt>
                <c:pt idx="22720">
                  <c:v>15.367455627868715</c:v>
                </c:pt>
                <c:pt idx="22721">
                  <c:v>15.368010973626983</c:v>
                </c:pt>
                <c:pt idx="22722">
                  <c:v>15.368566319385252</c:v>
                </c:pt>
                <c:pt idx="22723">
                  <c:v>15.369121665143521</c:v>
                </c:pt>
                <c:pt idx="22724">
                  <c:v>15.369677010901789</c:v>
                </c:pt>
                <c:pt idx="22725">
                  <c:v>15.370232356660058</c:v>
                </c:pt>
                <c:pt idx="22726">
                  <c:v>15.370787702418326</c:v>
                </c:pt>
                <c:pt idx="22727">
                  <c:v>15.371343048176595</c:v>
                </c:pt>
                <c:pt idx="22728">
                  <c:v>15.371898393934863</c:v>
                </c:pt>
                <c:pt idx="22729">
                  <c:v>15.372453739693132</c:v>
                </c:pt>
                <c:pt idx="22730">
                  <c:v>15.3730090854514</c:v>
                </c:pt>
                <c:pt idx="22731">
                  <c:v>15.373564431209669</c:v>
                </c:pt>
                <c:pt idx="22732">
                  <c:v>15.374119776967937</c:v>
                </c:pt>
                <c:pt idx="22733">
                  <c:v>15.374675122726206</c:v>
                </c:pt>
                <c:pt idx="22734">
                  <c:v>15.375230468484474</c:v>
                </c:pt>
                <c:pt idx="22735">
                  <c:v>15.375785814242743</c:v>
                </c:pt>
                <c:pt idx="22736">
                  <c:v>15.376341160001012</c:v>
                </c:pt>
                <c:pt idx="22737">
                  <c:v>15.37689650575928</c:v>
                </c:pt>
                <c:pt idx="22738">
                  <c:v>15.377451851517549</c:v>
                </c:pt>
                <c:pt idx="22739">
                  <c:v>15.378007197275817</c:v>
                </c:pt>
                <c:pt idx="22740">
                  <c:v>15.378562543034086</c:v>
                </c:pt>
                <c:pt idx="22741">
                  <c:v>15.379117888792354</c:v>
                </c:pt>
                <c:pt idx="22742">
                  <c:v>15.379673234550623</c:v>
                </c:pt>
                <c:pt idx="22743">
                  <c:v>15.380228580308891</c:v>
                </c:pt>
                <c:pt idx="22744">
                  <c:v>15.38078392606716</c:v>
                </c:pt>
                <c:pt idx="22745">
                  <c:v>15.381339271825428</c:v>
                </c:pt>
                <c:pt idx="22746">
                  <c:v>15.381894617583697</c:v>
                </c:pt>
                <c:pt idx="22747">
                  <c:v>15.382449963341966</c:v>
                </c:pt>
                <c:pt idx="22748">
                  <c:v>15.383005309100234</c:v>
                </c:pt>
                <c:pt idx="22749">
                  <c:v>15.383560654858503</c:v>
                </c:pt>
                <c:pt idx="22750">
                  <c:v>15.384116000616771</c:v>
                </c:pt>
                <c:pt idx="22751">
                  <c:v>15.38467134637504</c:v>
                </c:pt>
                <c:pt idx="22752">
                  <c:v>15.385226692133308</c:v>
                </c:pt>
                <c:pt idx="22753">
                  <c:v>15.385782037891577</c:v>
                </c:pt>
                <c:pt idx="22754">
                  <c:v>15.386337383649845</c:v>
                </c:pt>
                <c:pt idx="22755">
                  <c:v>15.386892729408114</c:v>
                </c:pt>
                <c:pt idx="22756">
                  <c:v>15.387448075166382</c:v>
                </c:pt>
                <c:pt idx="22757">
                  <c:v>15.388003420924651</c:v>
                </c:pt>
                <c:pt idx="22758">
                  <c:v>15.38855876668292</c:v>
                </c:pt>
                <c:pt idx="22759">
                  <c:v>15.389114112441188</c:v>
                </c:pt>
                <c:pt idx="22760">
                  <c:v>15.389669458199457</c:v>
                </c:pt>
                <c:pt idx="22761">
                  <c:v>15.390224803957725</c:v>
                </c:pt>
                <c:pt idx="22762">
                  <c:v>15.390780149715994</c:v>
                </c:pt>
                <c:pt idx="22763">
                  <c:v>15.391335495474262</c:v>
                </c:pt>
                <c:pt idx="22764">
                  <c:v>15.391890841232531</c:v>
                </c:pt>
                <c:pt idx="22765">
                  <c:v>15.392446186990799</c:v>
                </c:pt>
                <c:pt idx="22766">
                  <c:v>15.393001532749068</c:v>
                </c:pt>
                <c:pt idx="22767">
                  <c:v>15.393556878507336</c:v>
                </c:pt>
                <c:pt idx="22768">
                  <c:v>15.394112224265605</c:v>
                </c:pt>
                <c:pt idx="22769">
                  <c:v>15.394667570023874</c:v>
                </c:pt>
                <c:pt idx="22770">
                  <c:v>15.395222915782142</c:v>
                </c:pt>
                <c:pt idx="22771">
                  <c:v>15.395778261540411</c:v>
                </c:pt>
                <c:pt idx="22772">
                  <c:v>15.396333607298679</c:v>
                </c:pt>
                <c:pt idx="22773">
                  <c:v>15.396888953056948</c:v>
                </c:pt>
                <c:pt idx="22774">
                  <c:v>15.397444298815216</c:v>
                </c:pt>
                <c:pt idx="22775">
                  <c:v>15.397999644573485</c:v>
                </c:pt>
                <c:pt idx="22776">
                  <c:v>15.398554990331753</c:v>
                </c:pt>
                <c:pt idx="22777">
                  <c:v>15.399110336090022</c:v>
                </c:pt>
                <c:pt idx="22778">
                  <c:v>15.39966568184829</c:v>
                </c:pt>
                <c:pt idx="22779">
                  <c:v>15.400221027606559</c:v>
                </c:pt>
                <c:pt idx="22780">
                  <c:v>15.400776373364828</c:v>
                </c:pt>
                <c:pt idx="22781">
                  <c:v>15.401331719123096</c:v>
                </c:pt>
                <c:pt idx="22782">
                  <c:v>15.401887064881365</c:v>
                </c:pt>
                <c:pt idx="22783">
                  <c:v>15.402442410639633</c:v>
                </c:pt>
                <c:pt idx="22784">
                  <c:v>15.402997756397902</c:v>
                </c:pt>
                <c:pt idx="22785">
                  <c:v>15.40355310215617</c:v>
                </c:pt>
                <c:pt idx="22786">
                  <c:v>15.404108447914439</c:v>
                </c:pt>
                <c:pt idx="22787">
                  <c:v>15.404663793672707</c:v>
                </c:pt>
                <c:pt idx="22788">
                  <c:v>15.405219139430976</c:v>
                </c:pt>
                <c:pt idx="22789">
                  <c:v>15.405774485189244</c:v>
                </c:pt>
                <c:pt idx="22790">
                  <c:v>15.406329830947513</c:v>
                </c:pt>
                <c:pt idx="22791">
                  <c:v>15.406885176705782</c:v>
                </c:pt>
                <c:pt idx="22792">
                  <c:v>15.40744052246405</c:v>
                </c:pt>
                <c:pt idx="22793">
                  <c:v>15.407995868222319</c:v>
                </c:pt>
                <c:pt idx="22794">
                  <c:v>15.408551213980587</c:v>
                </c:pt>
                <c:pt idx="22795">
                  <c:v>15.409106559738856</c:v>
                </c:pt>
                <c:pt idx="22796">
                  <c:v>15.409661905497124</c:v>
                </c:pt>
                <c:pt idx="22797">
                  <c:v>15.410217251255393</c:v>
                </c:pt>
                <c:pt idx="22798">
                  <c:v>15.410772597013661</c:v>
                </c:pt>
                <c:pt idx="22799">
                  <c:v>15.41132794277193</c:v>
                </c:pt>
                <c:pt idx="22800">
                  <c:v>15.411883288530198</c:v>
                </c:pt>
                <c:pt idx="22801">
                  <c:v>15.412438634288467</c:v>
                </c:pt>
                <c:pt idx="22802">
                  <c:v>15.412993980046735</c:v>
                </c:pt>
                <c:pt idx="22803">
                  <c:v>15.413549325805004</c:v>
                </c:pt>
                <c:pt idx="22804">
                  <c:v>15.414104671563273</c:v>
                </c:pt>
                <c:pt idx="22805">
                  <c:v>15.414660017321541</c:v>
                </c:pt>
                <c:pt idx="22806">
                  <c:v>15.41521536307981</c:v>
                </c:pt>
                <c:pt idx="22807">
                  <c:v>15.415770708838078</c:v>
                </c:pt>
                <c:pt idx="22808">
                  <c:v>15.416326054596347</c:v>
                </c:pt>
                <c:pt idx="22809">
                  <c:v>15.416881400354615</c:v>
                </c:pt>
                <c:pt idx="22810">
                  <c:v>15.417436746112884</c:v>
                </c:pt>
                <c:pt idx="22811">
                  <c:v>15.417992091871152</c:v>
                </c:pt>
                <c:pt idx="22812">
                  <c:v>15.418547437629421</c:v>
                </c:pt>
                <c:pt idx="22813">
                  <c:v>15.419102783387689</c:v>
                </c:pt>
                <c:pt idx="22814">
                  <c:v>15.419658129145958</c:v>
                </c:pt>
                <c:pt idx="22815">
                  <c:v>15.420213474904227</c:v>
                </c:pt>
                <c:pt idx="22816">
                  <c:v>15.420768820662495</c:v>
                </c:pt>
                <c:pt idx="22817">
                  <c:v>15.421324166420764</c:v>
                </c:pt>
                <c:pt idx="22818">
                  <c:v>15.421879512179032</c:v>
                </c:pt>
                <c:pt idx="22819">
                  <c:v>15.422434857937301</c:v>
                </c:pt>
                <c:pt idx="22820">
                  <c:v>15.422990203695569</c:v>
                </c:pt>
                <c:pt idx="22821">
                  <c:v>15.423545549453838</c:v>
                </c:pt>
                <c:pt idx="22822">
                  <c:v>15.424100895212106</c:v>
                </c:pt>
                <c:pt idx="22823">
                  <c:v>15.424656240970375</c:v>
                </c:pt>
                <c:pt idx="22824">
                  <c:v>15.425211586728643</c:v>
                </c:pt>
                <c:pt idx="22825">
                  <c:v>15.425766932486912</c:v>
                </c:pt>
                <c:pt idx="22826">
                  <c:v>15.426322278245181</c:v>
                </c:pt>
                <c:pt idx="22827">
                  <c:v>15.426877624003449</c:v>
                </c:pt>
                <c:pt idx="22828">
                  <c:v>15.427432969761718</c:v>
                </c:pt>
                <c:pt idx="22829">
                  <c:v>15.427988315519986</c:v>
                </c:pt>
                <c:pt idx="22830">
                  <c:v>15.428543661278255</c:v>
                </c:pt>
                <c:pt idx="22831">
                  <c:v>15.429099007036523</c:v>
                </c:pt>
                <c:pt idx="22832">
                  <c:v>15.429654352794792</c:v>
                </c:pt>
                <c:pt idx="22833">
                  <c:v>15.43020969855306</c:v>
                </c:pt>
                <c:pt idx="22834">
                  <c:v>15.430765044311329</c:v>
                </c:pt>
                <c:pt idx="22835">
                  <c:v>15.431320390069597</c:v>
                </c:pt>
                <c:pt idx="22836">
                  <c:v>15.431875735827866</c:v>
                </c:pt>
                <c:pt idx="22837">
                  <c:v>15.432431081586135</c:v>
                </c:pt>
                <c:pt idx="22838">
                  <c:v>15.432986427344403</c:v>
                </c:pt>
                <c:pt idx="22839">
                  <c:v>15.433541773102672</c:v>
                </c:pt>
                <c:pt idx="22840">
                  <c:v>15.43409711886094</c:v>
                </c:pt>
                <c:pt idx="22841">
                  <c:v>15.434652464619209</c:v>
                </c:pt>
                <c:pt idx="22842">
                  <c:v>15.435207810377477</c:v>
                </c:pt>
                <c:pt idx="22843">
                  <c:v>15.435763156135746</c:v>
                </c:pt>
                <c:pt idx="22844">
                  <c:v>15.436318501894014</c:v>
                </c:pt>
                <c:pt idx="22845">
                  <c:v>15.436873847652283</c:v>
                </c:pt>
                <c:pt idx="22846">
                  <c:v>15.437429193410551</c:v>
                </c:pt>
                <c:pt idx="22847">
                  <c:v>15.43798453916882</c:v>
                </c:pt>
                <c:pt idx="22848">
                  <c:v>15.438539884927089</c:v>
                </c:pt>
                <c:pt idx="22849">
                  <c:v>15.439095230685357</c:v>
                </c:pt>
                <c:pt idx="22850">
                  <c:v>15.439650576443626</c:v>
                </c:pt>
                <c:pt idx="22851">
                  <c:v>15.440205922201894</c:v>
                </c:pt>
                <c:pt idx="22852">
                  <c:v>15.440761267960163</c:v>
                </c:pt>
                <c:pt idx="22853">
                  <c:v>15.441316613718431</c:v>
                </c:pt>
                <c:pt idx="22854">
                  <c:v>15.4418719594767</c:v>
                </c:pt>
                <c:pt idx="22855">
                  <c:v>15.442427305234968</c:v>
                </c:pt>
                <c:pt idx="22856">
                  <c:v>15.442982650993237</c:v>
                </c:pt>
                <c:pt idx="22857">
                  <c:v>15.443537996751505</c:v>
                </c:pt>
                <c:pt idx="22858">
                  <c:v>15.444093342509774</c:v>
                </c:pt>
                <c:pt idx="22859">
                  <c:v>15.444648688268042</c:v>
                </c:pt>
                <c:pt idx="22860">
                  <c:v>15.445204034026311</c:v>
                </c:pt>
                <c:pt idx="22861">
                  <c:v>15.44575937978458</c:v>
                </c:pt>
                <c:pt idx="22862">
                  <c:v>15.446314725542848</c:v>
                </c:pt>
                <c:pt idx="22863">
                  <c:v>15.446870071301117</c:v>
                </c:pt>
                <c:pt idx="22864">
                  <c:v>15.447425417059385</c:v>
                </c:pt>
                <c:pt idx="22865">
                  <c:v>15.447980762817654</c:v>
                </c:pt>
                <c:pt idx="22866">
                  <c:v>15.448536108575922</c:v>
                </c:pt>
                <c:pt idx="22867">
                  <c:v>15.449091454334191</c:v>
                </c:pt>
                <c:pt idx="22868">
                  <c:v>15.449646800092459</c:v>
                </c:pt>
                <c:pt idx="22869">
                  <c:v>15.450202145850728</c:v>
                </c:pt>
                <c:pt idx="22870">
                  <c:v>15.450757491608996</c:v>
                </c:pt>
                <c:pt idx="22871">
                  <c:v>15.451312837367265</c:v>
                </c:pt>
                <c:pt idx="22872">
                  <c:v>15.451868183125534</c:v>
                </c:pt>
                <c:pt idx="22873">
                  <c:v>15.452423528883802</c:v>
                </c:pt>
                <c:pt idx="22874">
                  <c:v>15.452978874642071</c:v>
                </c:pt>
                <c:pt idx="22875">
                  <c:v>15.453534220400339</c:v>
                </c:pt>
                <c:pt idx="22876">
                  <c:v>15.454089566158608</c:v>
                </c:pt>
                <c:pt idx="22877">
                  <c:v>15.454644911916876</c:v>
                </c:pt>
                <c:pt idx="22878">
                  <c:v>15.455200257675145</c:v>
                </c:pt>
                <c:pt idx="22879">
                  <c:v>15.455755603433413</c:v>
                </c:pt>
                <c:pt idx="22880">
                  <c:v>15.456310949191682</c:v>
                </c:pt>
                <c:pt idx="22881">
                  <c:v>15.45686629494995</c:v>
                </c:pt>
                <c:pt idx="22882">
                  <c:v>15.457421640708219</c:v>
                </c:pt>
                <c:pt idx="22883">
                  <c:v>15.457976986466488</c:v>
                </c:pt>
                <c:pt idx="22884">
                  <c:v>15.458532332224756</c:v>
                </c:pt>
                <c:pt idx="22885">
                  <c:v>15.459087677983025</c:v>
                </c:pt>
                <c:pt idx="22886">
                  <c:v>15.459643023741293</c:v>
                </c:pt>
                <c:pt idx="22887">
                  <c:v>15.460198369499562</c:v>
                </c:pt>
                <c:pt idx="22888">
                  <c:v>15.46075371525783</c:v>
                </c:pt>
                <c:pt idx="22889">
                  <c:v>15.461309061016099</c:v>
                </c:pt>
                <c:pt idx="22890">
                  <c:v>15.461864406774367</c:v>
                </c:pt>
                <c:pt idx="22891">
                  <c:v>15.462419752532636</c:v>
                </c:pt>
                <c:pt idx="22892">
                  <c:v>15.462975098290904</c:v>
                </c:pt>
                <c:pt idx="22893">
                  <c:v>15.463530444049173</c:v>
                </c:pt>
                <c:pt idx="22894">
                  <c:v>15.464085789807442</c:v>
                </c:pt>
                <c:pt idx="22895">
                  <c:v>15.46464113556571</c:v>
                </c:pt>
                <c:pt idx="22896">
                  <c:v>15.465196481323979</c:v>
                </c:pt>
                <c:pt idx="22897">
                  <c:v>15.465751827082247</c:v>
                </c:pt>
                <c:pt idx="22898">
                  <c:v>15.466307172840516</c:v>
                </c:pt>
                <c:pt idx="22899">
                  <c:v>15.466862518598784</c:v>
                </c:pt>
                <c:pt idx="22900">
                  <c:v>15.467417864357053</c:v>
                </c:pt>
                <c:pt idx="22901">
                  <c:v>15.467973210115321</c:v>
                </c:pt>
                <c:pt idx="22902">
                  <c:v>15.46852855587359</c:v>
                </c:pt>
                <c:pt idx="22903">
                  <c:v>15.469083901631858</c:v>
                </c:pt>
                <c:pt idx="22904">
                  <c:v>15.469639247390127</c:v>
                </c:pt>
                <c:pt idx="22905">
                  <c:v>15.470194593148396</c:v>
                </c:pt>
                <c:pt idx="22906">
                  <c:v>15.470749938906664</c:v>
                </c:pt>
                <c:pt idx="22907">
                  <c:v>15.471305284664933</c:v>
                </c:pt>
                <c:pt idx="22908">
                  <c:v>15.471860630423201</c:v>
                </c:pt>
                <c:pt idx="22909">
                  <c:v>15.47241597618147</c:v>
                </c:pt>
                <c:pt idx="22910">
                  <c:v>15.472971321939738</c:v>
                </c:pt>
                <c:pt idx="22911">
                  <c:v>15.473526667698007</c:v>
                </c:pt>
                <c:pt idx="22912">
                  <c:v>15.474082013456275</c:v>
                </c:pt>
                <c:pt idx="22913">
                  <c:v>15.474637359214544</c:v>
                </c:pt>
                <c:pt idx="22914">
                  <c:v>15.475192704972812</c:v>
                </c:pt>
                <c:pt idx="22915">
                  <c:v>15.475748050731081</c:v>
                </c:pt>
                <c:pt idx="22916">
                  <c:v>15.476303396489349</c:v>
                </c:pt>
                <c:pt idx="22917">
                  <c:v>15.476858742247618</c:v>
                </c:pt>
                <c:pt idx="22918">
                  <c:v>15.477414088005887</c:v>
                </c:pt>
                <c:pt idx="22919">
                  <c:v>15.477969433764155</c:v>
                </c:pt>
                <c:pt idx="22920">
                  <c:v>15.478524779522424</c:v>
                </c:pt>
                <c:pt idx="22921">
                  <c:v>15.479080125280692</c:v>
                </c:pt>
                <c:pt idx="22922">
                  <c:v>15.479635471038961</c:v>
                </c:pt>
                <c:pt idx="22923">
                  <c:v>15.480190816797229</c:v>
                </c:pt>
                <c:pt idx="22924">
                  <c:v>15.480746162555498</c:v>
                </c:pt>
                <c:pt idx="22925">
                  <c:v>15.481301508313766</c:v>
                </c:pt>
                <c:pt idx="22926">
                  <c:v>15.481856854072035</c:v>
                </c:pt>
                <c:pt idx="22927">
                  <c:v>15.482412199830303</c:v>
                </c:pt>
                <c:pt idx="22928">
                  <c:v>15.482967545588572</c:v>
                </c:pt>
                <c:pt idx="22929">
                  <c:v>15.483522891346841</c:v>
                </c:pt>
                <c:pt idx="22930">
                  <c:v>15.484078237105109</c:v>
                </c:pt>
                <c:pt idx="22931">
                  <c:v>15.484633582863378</c:v>
                </c:pt>
                <c:pt idx="22932">
                  <c:v>15.485188928621646</c:v>
                </c:pt>
                <c:pt idx="22933">
                  <c:v>15.485744274379915</c:v>
                </c:pt>
                <c:pt idx="22934">
                  <c:v>15.486299620138183</c:v>
                </c:pt>
                <c:pt idx="22935">
                  <c:v>15.486854965896452</c:v>
                </c:pt>
                <c:pt idx="22936">
                  <c:v>15.48741031165472</c:v>
                </c:pt>
                <c:pt idx="22937">
                  <c:v>15.487965657412989</c:v>
                </c:pt>
                <c:pt idx="22938">
                  <c:v>15.488521003171257</c:v>
                </c:pt>
                <c:pt idx="22939">
                  <c:v>15.489076348929526</c:v>
                </c:pt>
                <c:pt idx="22940">
                  <c:v>15.489631694687795</c:v>
                </c:pt>
                <c:pt idx="22941">
                  <c:v>15.490187040446063</c:v>
                </c:pt>
                <c:pt idx="22942">
                  <c:v>15.490742386204332</c:v>
                </c:pt>
                <c:pt idx="22943">
                  <c:v>15.4912977319626</c:v>
                </c:pt>
                <c:pt idx="22944">
                  <c:v>15.491853077720869</c:v>
                </c:pt>
                <c:pt idx="22945">
                  <c:v>15.492408423479137</c:v>
                </c:pt>
                <c:pt idx="22946">
                  <c:v>15.492963769237406</c:v>
                </c:pt>
                <c:pt idx="22947">
                  <c:v>15.493519114995674</c:v>
                </c:pt>
                <c:pt idx="22948">
                  <c:v>15.494074460753943</c:v>
                </c:pt>
                <c:pt idx="22949">
                  <c:v>15.494629806512211</c:v>
                </c:pt>
                <c:pt idx="22950">
                  <c:v>15.49518515227048</c:v>
                </c:pt>
                <c:pt idx="22951">
                  <c:v>15.495740498028749</c:v>
                </c:pt>
                <c:pt idx="22952">
                  <c:v>15.496295843787017</c:v>
                </c:pt>
                <c:pt idx="22953">
                  <c:v>15.496851189545286</c:v>
                </c:pt>
                <c:pt idx="22954">
                  <c:v>15.497406535303554</c:v>
                </c:pt>
                <c:pt idx="22955">
                  <c:v>15.497961881061823</c:v>
                </c:pt>
                <c:pt idx="22956">
                  <c:v>15.498517226820091</c:v>
                </c:pt>
                <c:pt idx="22957">
                  <c:v>15.49907257257836</c:v>
                </c:pt>
                <c:pt idx="22958">
                  <c:v>15.499627918336628</c:v>
                </c:pt>
                <c:pt idx="22959">
                  <c:v>15.500183264094897</c:v>
                </c:pt>
                <c:pt idx="22960">
                  <c:v>15.500738609853165</c:v>
                </c:pt>
                <c:pt idx="22961">
                  <c:v>15.501293955611434</c:v>
                </c:pt>
                <c:pt idx="22962">
                  <c:v>15.501849301369703</c:v>
                </c:pt>
                <c:pt idx="22963">
                  <c:v>15.502404647127971</c:v>
                </c:pt>
                <c:pt idx="22964">
                  <c:v>15.50295999288624</c:v>
                </c:pt>
                <c:pt idx="22965">
                  <c:v>15.503515338644508</c:v>
                </c:pt>
                <c:pt idx="22966">
                  <c:v>15.504070684402777</c:v>
                </c:pt>
                <c:pt idx="22967">
                  <c:v>15.504626030161045</c:v>
                </c:pt>
                <c:pt idx="22968">
                  <c:v>15.505181375919314</c:v>
                </c:pt>
                <c:pt idx="22969">
                  <c:v>15.505736721677582</c:v>
                </c:pt>
                <c:pt idx="22970">
                  <c:v>15.506292067435851</c:v>
                </c:pt>
                <c:pt idx="22971">
                  <c:v>15.506847413194119</c:v>
                </c:pt>
                <c:pt idx="22972">
                  <c:v>15.507402758952388</c:v>
                </c:pt>
                <c:pt idx="22973">
                  <c:v>15.507958104710656</c:v>
                </c:pt>
                <c:pt idx="22974">
                  <c:v>15.508513450468925</c:v>
                </c:pt>
                <c:pt idx="22975">
                  <c:v>15.509068796227194</c:v>
                </c:pt>
                <c:pt idx="22976">
                  <c:v>15.509624141985462</c:v>
                </c:pt>
                <c:pt idx="22977">
                  <c:v>15.510179487743731</c:v>
                </c:pt>
                <c:pt idx="22978">
                  <c:v>15.510734833501999</c:v>
                </c:pt>
                <c:pt idx="22979">
                  <c:v>15.511290179260268</c:v>
                </c:pt>
                <c:pt idx="22980">
                  <c:v>15.511845525018536</c:v>
                </c:pt>
                <c:pt idx="22981">
                  <c:v>15.512400870776805</c:v>
                </c:pt>
                <c:pt idx="22982">
                  <c:v>15.512956216535073</c:v>
                </c:pt>
                <c:pt idx="22983">
                  <c:v>15.513511562293342</c:v>
                </c:pt>
                <c:pt idx="22984">
                  <c:v>15.51406690805161</c:v>
                </c:pt>
                <c:pt idx="22985">
                  <c:v>15.514622253809879</c:v>
                </c:pt>
                <c:pt idx="22986">
                  <c:v>15.515177599568148</c:v>
                </c:pt>
                <c:pt idx="22987">
                  <c:v>15.515732945326416</c:v>
                </c:pt>
                <c:pt idx="22988">
                  <c:v>15.516288291084685</c:v>
                </c:pt>
                <c:pt idx="22989">
                  <c:v>15.516843636842953</c:v>
                </c:pt>
                <c:pt idx="22990">
                  <c:v>15.517398982601222</c:v>
                </c:pt>
                <c:pt idx="22991">
                  <c:v>15.51795432835949</c:v>
                </c:pt>
                <c:pt idx="22992">
                  <c:v>15.518509674117759</c:v>
                </c:pt>
                <c:pt idx="22993">
                  <c:v>15.519065019876027</c:v>
                </c:pt>
                <c:pt idx="22994">
                  <c:v>15.519620365634296</c:v>
                </c:pt>
                <c:pt idx="22995">
                  <c:v>15.520175711392564</c:v>
                </c:pt>
                <c:pt idx="22996">
                  <c:v>15.520731057150833</c:v>
                </c:pt>
                <c:pt idx="22997">
                  <c:v>15.521286402909102</c:v>
                </c:pt>
                <c:pt idx="22998">
                  <c:v>15.52184174866737</c:v>
                </c:pt>
                <c:pt idx="22999">
                  <c:v>15.522397094425639</c:v>
                </c:pt>
                <c:pt idx="23000">
                  <c:v>15.522952440183907</c:v>
                </c:pt>
                <c:pt idx="23001">
                  <c:v>15.523507785942176</c:v>
                </c:pt>
                <c:pt idx="23002">
                  <c:v>15.524063131700444</c:v>
                </c:pt>
                <c:pt idx="23003">
                  <c:v>15.524618477458713</c:v>
                </c:pt>
                <c:pt idx="23004">
                  <c:v>15.525173823216981</c:v>
                </c:pt>
                <c:pt idx="23005">
                  <c:v>15.52572916897525</c:v>
                </c:pt>
                <c:pt idx="23006">
                  <c:v>15.526284514733518</c:v>
                </c:pt>
                <c:pt idx="23007">
                  <c:v>15.526839860491787</c:v>
                </c:pt>
                <c:pt idx="23008">
                  <c:v>15.527395206250056</c:v>
                </c:pt>
                <c:pt idx="23009">
                  <c:v>15.527950552008324</c:v>
                </c:pt>
                <c:pt idx="23010">
                  <c:v>15.528505897766593</c:v>
                </c:pt>
                <c:pt idx="23011">
                  <c:v>15.529061243524861</c:v>
                </c:pt>
                <c:pt idx="23012">
                  <c:v>15.52961658928313</c:v>
                </c:pt>
                <c:pt idx="23013">
                  <c:v>15.530171935041398</c:v>
                </c:pt>
                <c:pt idx="23014">
                  <c:v>15.530727280799667</c:v>
                </c:pt>
                <c:pt idx="23015">
                  <c:v>15.531282626557935</c:v>
                </c:pt>
                <c:pt idx="23016">
                  <c:v>15.531837972316204</c:v>
                </c:pt>
                <c:pt idx="23017">
                  <c:v>15.532393318074472</c:v>
                </c:pt>
                <c:pt idx="23018">
                  <c:v>15.532948663832741</c:v>
                </c:pt>
                <c:pt idx="23019">
                  <c:v>15.53350400959101</c:v>
                </c:pt>
                <c:pt idx="23020">
                  <c:v>15.534059355349278</c:v>
                </c:pt>
                <c:pt idx="23021">
                  <c:v>15.534614701107547</c:v>
                </c:pt>
                <c:pt idx="23022">
                  <c:v>15.535170046865815</c:v>
                </c:pt>
                <c:pt idx="23023">
                  <c:v>15.535725392624084</c:v>
                </c:pt>
                <c:pt idx="23024">
                  <c:v>15.536280738382352</c:v>
                </c:pt>
                <c:pt idx="23025">
                  <c:v>15.536836084140621</c:v>
                </c:pt>
                <c:pt idx="23026">
                  <c:v>15.537391429898889</c:v>
                </c:pt>
                <c:pt idx="23027">
                  <c:v>15.537946775657158</c:v>
                </c:pt>
                <c:pt idx="23028">
                  <c:v>15.538502121415426</c:v>
                </c:pt>
                <c:pt idx="23029">
                  <c:v>15.539057467173695</c:v>
                </c:pt>
                <c:pt idx="23030">
                  <c:v>15.539612812931964</c:v>
                </c:pt>
                <c:pt idx="23031">
                  <c:v>15.540168158690232</c:v>
                </c:pt>
                <c:pt idx="23032">
                  <c:v>15.540723504448501</c:v>
                </c:pt>
                <c:pt idx="23033">
                  <c:v>15.541278850206769</c:v>
                </c:pt>
                <c:pt idx="23034">
                  <c:v>15.541834195965038</c:v>
                </c:pt>
                <c:pt idx="23035">
                  <c:v>15.542389541723306</c:v>
                </c:pt>
                <c:pt idx="23036">
                  <c:v>15.542944887481575</c:v>
                </c:pt>
                <c:pt idx="23037">
                  <c:v>15.543500233239843</c:v>
                </c:pt>
                <c:pt idx="23038">
                  <c:v>15.544055578998112</c:v>
                </c:pt>
                <c:pt idx="23039">
                  <c:v>15.54461092475638</c:v>
                </c:pt>
                <c:pt idx="23040">
                  <c:v>15.545166270514649</c:v>
                </c:pt>
                <c:pt idx="23041">
                  <c:v>15.545721616272917</c:v>
                </c:pt>
                <c:pt idx="23042">
                  <c:v>15.546276962031186</c:v>
                </c:pt>
                <c:pt idx="23043">
                  <c:v>15.546832307789455</c:v>
                </c:pt>
                <c:pt idx="23044">
                  <c:v>15.547387653547723</c:v>
                </c:pt>
                <c:pt idx="23045">
                  <c:v>15.547942999305992</c:v>
                </c:pt>
                <c:pt idx="23046">
                  <c:v>15.54849834506426</c:v>
                </c:pt>
                <c:pt idx="23047">
                  <c:v>15.549053690822529</c:v>
                </c:pt>
                <c:pt idx="23048">
                  <c:v>15.549609036580797</c:v>
                </c:pt>
                <c:pt idx="23049">
                  <c:v>15.550164382339066</c:v>
                </c:pt>
                <c:pt idx="23050">
                  <c:v>15.550719728097334</c:v>
                </c:pt>
                <c:pt idx="23051">
                  <c:v>15.551275073855603</c:v>
                </c:pt>
                <c:pt idx="23052">
                  <c:v>15.551830419613871</c:v>
                </c:pt>
                <c:pt idx="23053">
                  <c:v>15.55238576537214</c:v>
                </c:pt>
                <c:pt idx="23054">
                  <c:v>15.552941111130409</c:v>
                </c:pt>
                <c:pt idx="23055">
                  <c:v>15.553496456888677</c:v>
                </c:pt>
                <c:pt idx="23056">
                  <c:v>15.554051802646946</c:v>
                </c:pt>
                <c:pt idx="23057">
                  <c:v>15.554607148405214</c:v>
                </c:pt>
                <c:pt idx="23058">
                  <c:v>15.555162494163483</c:v>
                </c:pt>
                <c:pt idx="23059">
                  <c:v>15.555717839921751</c:v>
                </c:pt>
                <c:pt idx="23060">
                  <c:v>15.55627318568002</c:v>
                </c:pt>
                <c:pt idx="23061">
                  <c:v>15.556828531438288</c:v>
                </c:pt>
                <c:pt idx="23062">
                  <c:v>15.557383877196557</c:v>
                </c:pt>
                <c:pt idx="23063">
                  <c:v>15.557939222954825</c:v>
                </c:pt>
                <c:pt idx="23064">
                  <c:v>15.558494568713094</c:v>
                </c:pt>
                <c:pt idx="23065">
                  <c:v>15.559049914471363</c:v>
                </c:pt>
                <c:pt idx="23066">
                  <c:v>15.559605260229631</c:v>
                </c:pt>
                <c:pt idx="23067">
                  <c:v>15.5601606059879</c:v>
                </c:pt>
                <c:pt idx="23068">
                  <c:v>15.560715951746168</c:v>
                </c:pt>
                <c:pt idx="23069">
                  <c:v>15.561271297504437</c:v>
                </c:pt>
                <c:pt idx="23070">
                  <c:v>15.561826643262705</c:v>
                </c:pt>
                <c:pt idx="23071">
                  <c:v>15.562381989020974</c:v>
                </c:pt>
                <c:pt idx="23072">
                  <c:v>15.562937334779242</c:v>
                </c:pt>
                <c:pt idx="23073">
                  <c:v>15.563492680537511</c:v>
                </c:pt>
                <c:pt idx="23074">
                  <c:v>15.564048026295779</c:v>
                </c:pt>
                <c:pt idx="23075">
                  <c:v>15.564603372054048</c:v>
                </c:pt>
                <c:pt idx="23076">
                  <c:v>15.565158717812317</c:v>
                </c:pt>
                <c:pt idx="23077">
                  <c:v>15.565714063570585</c:v>
                </c:pt>
                <c:pt idx="23078">
                  <c:v>15.566269409328854</c:v>
                </c:pt>
                <c:pt idx="23079">
                  <c:v>15.566824755087122</c:v>
                </c:pt>
                <c:pt idx="23080">
                  <c:v>15.567380100845391</c:v>
                </c:pt>
                <c:pt idx="23081">
                  <c:v>15.567935446603659</c:v>
                </c:pt>
                <c:pt idx="23082">
                  <c:v>15.568490792361928</c:v>
                </c:pt>
                <c:pt idx="23083">
                  <c:v>15.569046138120196</c:v>
                </c:pt>
                <c:pt idx="23084">
                  <c:v>15.569601483878465</c:v>
                </c:pt>
                <c:pt idx="23085">
                  <c:v>15.570156829636733</c:v>
                </c:pt>
                <c:pt idx="23086">
                  <c:v>15.570712175395002</c:v>
                </c:pt>
                <c:pt idx="23087">
                  <c:v>15.571267521153271</c:v>
                </c:pt>
                <c:pt idx="23088">
                  <c:v>15.571822866911539</c:v>
                </c:pt>
                <c:pt idx="23089">
                  <c:v>15.572378212669808</c:v>
                </c:pt>
                <c:pt idx="23090">
                  <c:v>15.572933558428076</c:v>
                </c:pt>
                <c:pt idx="23091">
                  <c:v>15.573488904186345</c:v>
                </c:pt>
                <c:pt idx="23092">
                  <c:v>15.574044249944613</c:v>
                </c:pt>
                <c:pt idx="23093">
                  <c:v>15.574599595702882</c:v>
                </c:pt>
                <c:pt idx="23094">
                  <c:v>15.57515494146115</c:v>
                </c:pt>
                <c:pt idx="23095">
                  <c:v>15.575710287219419</c:v>
                </c:pt>
                <c:pt idx="23096">
                  <c:v>15.576265632977687</c:v>
                </c:pt>
                <c:pt idx="23097">
                  <c:v>15.576820978735956</c:v>
                </c:pt>
                <c:pt idx="23098">
                  <c:v>15.577376324494224</c:v>
                </c:pt>
                <c:pt idx="23099">
                  <c:v>15.577931670252493</c:v>
                </c:pt>
                <c:pt idx="23100">
                  <c:v>15.578487016010762</c:v>
                </c:pt>
                <c:pt idx="23101">
                  <c:v>15.57904236176903</c:v>
                </c:pt>
                <c:pt idx="23102">
                  <c:v>15.579597707527299</c:v>
                </c:pt>
                <c:pt idx="23103">
                  <c:v>15.580153053285567</c:v>
                </c:pt>
                <c:pt idx="23104">
                  <c:v>15.580708399043836</c:v>
                </c:pt>
                <c:pt idx="23105">
                  <c:v>15.581263744802104</c:v>
                </c:pt>
                <c:pt idx="23106">
                  <c:v>15.581819090560373</c:v>
                </c:pt>
                <c:pt idx="23107">
                  <c:v>15.582374436318641</c:v>
                </c:pt>
                <c:pt idx="23108">
                  <c:v>15.58292978207691</c:v>
                </c:pt>
                <c:pt idx="23109">
                  <c:v>15.583485127835178</c:v>
                </c:pt>
                <c:pt idx="23110">
                  <c:v>15.584040473593447</c:v>
                </c:pt>
                <c:pt idx="23111">
                  <c:v>15.584595819351716</c:v>
                </c:pt>
                <c:pt idx="23112">
                  <c:v>15.585151165109984</c:v>
                </c:pt>
                <c:pt idx="23113">
                  <c:v>15.585706510868253</c:v>
                </c:pt>
                <c:pt idx="23114">
                  <c:v>15.586261856626521</c:v>
                </c:pt>
                <c:pt idx="23115">
                  <c:v>15.58681720238479</c:v>
                </c:pt>
                <c:pt idx="23116">
                  <c:v>15.587372548143058</c:v>
                </c:pt>
                <c:pt idx="23117">
                  <c:v>15.587927893901327</c:v>
                </c:pt>
                <c:pt idx="23118">
                  <c:v>15.588483239659595</c:v>
                </c:pt>
                <c:pt idx="23119">
                  <c:v>15.589038585417864</c:v>
                </c:pt>
                <c:pt idx="23120">
                  <c:v>15.589593931176132</c:v>
                </c:pt>
                <c:pt idx="23121">
                  <c:v>15.590149276934401</c:v>
                </c:pt>
                <c:pt idx="23122">
                  <c:v>15.59070462269267</c:v>
                </c:pt>
                <c:pt idx="23123">
                  <c:v>15.591259968450938</c:v>
                </c:pt>
                <c:pt idx="23124">
                  <c:v>15.591815314209207</c:v>
                </c:pt>
                <c:pt idx="23125">
                  <c:v>15.592370659967475</c:v>
                </c:pt>
                <c:pt idx="23126">
                  <c:v>15.592926005725744</c:v>
                </c:pt>
                <c:pt idx="23127">
                  <c:v>15.593481351484012</c:v>
                </c:pt>
                <c:pt idx="23128">
                  <c:v>15.594036697242281</c:v>
                </c:pt>
                <c:pt idx="23129">
                  <c:v>15.594592043000549</c:v>
                </c:pt>
                <c:pt idx="23130">
                  <c:v>15.595147388758818</c:v>
                </c:pt>
                <c:pt idx="23131">
                  <c:v>15.595702734517086</c:v>
                </c:pt>
                <c:pt idx="23132">
                  <c:v>15.596258080275355</c:v>
                </c:pt>
                <c:pt idx="23133">
                  <c:v>15.596813426033624</c:v>
                </c:pt>
                <c:pt idx="23134">
                  <c:v>15.597368771791892</c:v>
                </c:pt>
                <c:pt idx="23135">
                  <c:v>15.597924117550161</c:v>
                </c:pt>
                <c:pt idx="23136">
                  <c:v>15.598479463308429</c:v>
                </c:pt>
                <c:pt idx="23137">
                  <c:v>15.599034809066698</c:v>
                </c:pt>
                <c:pt idx="23138">
                  <c:v>15.599590154824966</c:v>
                </c:pt>
                <c:pt idx="23139">
                  <c:v>15.600145500583235</c:v>
                </c:pt>
                <c:pt idx="23140">
                  <c:v>15.600700846341503</c:v>
                </c:pt>
                <c:pt idx="23141">
                  <c:v>15.601256192099772</c:v>
                </c:pt>
                <c:pt idx="23142">
                  <c:v>15.60181153785804</c:v>
                </c:pt>
                <c:pt idx="23143">
                  <c:v>15.602366883616309</c:v>
                </c:pt>
                <c:pt idx="23144">
                  <c:v>15.602922229374578</c:v>
                </c:pt>
                <c:pt idx="23145">
                  <c:v>15.603477575132846</c:v>
                </c:pt>
                <c:pt idx="23146">
                  <c:v>15.604032920891115</c:v>
                </c:pt>
                <c:pt idx="23147">
                  <c:v>15.604588266649383</c:v>
                </c:pt>
                <c:pt idx="23148">
                  <c:v>15.605143612407652</c:v>
                </c:pt>
                <c:pt idx="23149">
                  <c:v>15.60569895816592</c:v>
                </c:pt>
                <c:pt idx="23150">
                  <c:v>15.606254303924189</c:v>
                </c:pt>
                <c:pt idx="23151">
                  <c:v>15.606809649682457</c:v>
                </c:pt>
                <c:pt idx="23152">
                  <c:v>15.607364995440726</c:v>
                </c:pt>
                <c:pt idx="23153">
                  <c:v>15.607920341198994</c:v>
                </c:pt>
                <c:pt idx="23154">
                  <c:v>15.608475686957263</c:v>
                </c:pt>
                <c:pt idx="23155">
                  <c:v>15.609031032715531</c:v>
                </c:pt>
                <c:pt idx="23156">
                  <c:v>15.6095863784738</c:v>
                </c:pt>
                <c:pt idx="23157">
                  <c:v>15.610141724232069</c:v>
                </c:pt>
                <c:pt idx="23158">
                  <c:v>15.610697069990337</c:v>
                </c:pt>
                <c:pt idx="23159">
                  <c:v>15.611252415748606</c:v>
                </c:pt>
                <c:pt idx="23160">
                  <c:v>15.611807761506874</c:v>
                </c:pt>
                <c:pt idx="23161">
                  <c:v>15.612363107265143</c:v>
                </c:pt>
                <c:pt idx="23162">
                  <c:v>15.612918453023411</c:v>
                </c:pt>
                <c:pt idx="23163">
                  <c:v>15.61347379878168</c:v>
                </c:pt>
                <c:pt idx="23164">
                  <c:v>15.614029144539948</c:v>
                </c:pt>
                <c:pt idx="23165">
                  <c:v>15.614584490298217</c:v>
                </c:pt>
                <c:pt idx="23166">
                  <c:v>15.615139836056485</c:v>
                </c:pt>
                <c:pt idx="23167">
                  <c:v>15.615695181814754</c:v>
                </c:pt>
                <c:pt idx="23168">
                  <c:v>15.616250527573023</c:v>
                </c:pt>
                <c:pt idx="23169">
                  <c:v>15.616805873331291</c:v>
                </c:pt>
                <c:pt idx="23170">
                  <c:v>15.61736121908956</c:v>
                </c:pt>
                <c:pt idx="23171">
                  <c:v>15.617916564847828</c:v>
                </c:pt>
                <c:pt idx="23172">
                  <c:v>15.618471910606097</c:v>
                </c:pt>
                <c:pt idx="23173">
                  <c:v>15.619027256364365</c:v>
                </c:pt>
                <c:pt idx="23174">
                  <c:v>15.619582602122634</c:v>
                </c:pt>
                <c:pt idx="23175">
                  <c:v>15.620137947880902</c:v>
                </c:pt>
                <c:pt idx="23176">
                  <c:v>15.620693293639171</c:v>
                </c:pt>
                <c:pt idx="23177">
                  <c:v>15.621248639397439</c:v>
                </c:pt>
                <c:pt idx="23178">
                  <c:v>15.621803985155708</c:v>
                </c:pt>
                <c:pt idx="23179">
                  <c:v>15.622359330913977</c:v>
                </c:pt>
                <c:pt idx="23180">
                  <c:v>15.622914676672245</c:v>
                </c:pt>
                <c:pt idx="23181">
                  <c:v>15.623470022430514</c:v>
                </c:pt>
                <c:pt idx="23182">
                  <c:v>15.624025368188782</c:v>
                </c:pt>
                <c:pt idx="23183">
                  <c:v>15.624580713947051</c:v>
                </c:pt>
                <c:pt idx="23184">
                  <c:v>15.625136059705319</c:v>
                </c:pt>
                <c:pt idx="23185">
                  <c:v>15.625691405463588</c:v>
                </c:pt>
                <c:pt idx="23186">
                  <c:v>15.626246751221856</c:v>
                </c:pt>
                <c:pt idx="23187">
                  <c:v>15.626802096980125</c:v>
                </c:pt>
                <c:pt idx="23188">
                  <c:v>15.627357442738393</c:v>
                </c:pt>
                <c:pt idx="23189">
                  <c:v>15.627912788496662</c:v>
                </c:pt>
                <c:pt idx="23190">
                  <c:v>15.628468134254931</c:v>
                </c:pt>
                <c:pt idx="23191">
                  <c:v>15.629023480013199</c:v>
                </c:pt>
                <c:pt idx="23192">
                  <c:v>15.629578825771468</c:v>
                </c:pt>
                <c:pt idx="23193">
                  <c:v>15.630134171529736</c:v>
                </c:pt>
                <c:pt idx="23194">
                  <c:v>15.630689517288005</c:v>
                </c:pt>
                <c:pt idx="23195">
                  <c:v>15.631244863046273</c:v>
                </c:pt>
                <c:pt idx="23196">
                  <c:v>15.631800208804542</c:v>
                </c:pt>
                <c:pt idx="23197">
                  <c:v>15.63235555456281</c:v>
                </c:pt>
                <c:pt idx="23198">
                  <c:v>15.632910900321079</c:v>
                </c:pt>
                <c:pt idx="23199">
                  <c:v>15.633466246079347</c:v>
                </c:pt>
                <c:pt idx="23200">
                  <c:v>15.634021591837616</c:v>
                </c:pt>
                <c:pt idx="23201">
                  <c:v>15.634576937595885</c:v>
                </c:pt>
                <c:pt idx="23202">
                  <c:v>15.635132283354153</c:v>
                </c:pt>
                <c:pt idx="23203">
                  <c:v>15.635687629112422</c:v>
                </c:pt>
                <c:pt idx="23204">
                  <c:v>15.63624297487069</c:v>
                </c:pt>
                <c:pt idx="23205">
                  <c:v>15.636798320628959</c:v>
                </c:pt>
                <c:pt idx="23206">
                  <c:v>15.637353666387227</c:v>
                </c:pt>
                <c:pt idx="23207">
                  <c:v>15.637909012145496</c:v>
                </c:pt>
                <c:pt idx="23208">
                  <c:v>15.638464357903764</c:v>
                </c:pt>
                <c:pt idx="23209">
                  <c:v>15.639019703662033</c:v>
                </c:pt>
                <c:pt idx="23210">
                  <c:v>15.639575049420301</c:v>
                </c:pt>
                <c:pt idx="23211">
                  <c:v>15.64013039517857</c:v>
                </c:pt>
                <c:pt idx="23212">
                  <c:v>15.640685740936838</c:v>
                </c:pt>
                <c:pt idx="23213">
                  <c:v>15.641241086695107</c:v>
                </c:pt>
                <c:pt idx="23214">
                  <c:v>15.641796432453376</c:v>
                </c:pt>
                <c:pt idx="23215">
                  <c:v>15.642351778211644</c:v>
                </c:pt>
                <c:pt idx="23216">
                  <c:v>15.642907123969913</c:v>
                </c:pt>
                <c:pt idx="23217">
                  <c:v>15.643462469728181</c:v>
                </c:pt>
                <c:pt idx="23218">
                  <c:v>15.64401781548645</c:v>
                </c:pt>
                <c:pt idx="23219">
                  <c:v>15.644573161244718</c:v>
                </c:pt>
                <c:pt idx="23220">
                  <c:v>15.645128507002987</c:v>
                </c:pt>
                <c:pt idx="23221">
                  <c:v>15.645683852761255</c:v>
                </c:pt>
                <c:pt idx="23222">
                  <c:v>15.646239198519524</c:v>
                </c:pt>
                <c:pt idx="23223">
                  <c:v>15.646794544277792</c:v>
                </c:pt>
                <c:pt idx="23224">
                  <c:v>15.647349890036061</c:v>
                </c:pt>
                <c:pt idx="23225">
                  <c:v>15.64790523579433</c:v>
                </c:pt>
                <c:pt idx="23226">
                  <c:v>15.648460581552598</c:v>
                </c:pt>
                <c:pt idx="23227">
                  <c:v>15.649015927310867</c:v>
                </c:pt>
                <c:pt idx="23228">
                  <c:v>15.649571273069135</c:v>
                </c:pt>
                <c:pt idx="23229">
                  <c:v>15.650126618827404</c:v>
                </c:pt>
                <c:pt idx="23230">
                  <c:v>15.650681964585672</c:v>
                </c:pt>
                <c:pt idx="23231">
                  <c:v>15.651237310343941</c:v>
                </c:pt>
                <c:pt idx="23232">
                  <c:v>15.651792656102209</c:v>
                </c:pt>
                <c:pt idx="23233">
                  <c:v>15.652348001860478</c:v>
                </c:pt>
                <c:pt idx="23234">
                  <c:v>15.652903347618746</c:v>
                </c:pt>
                <c:pt idx="23235">
                  <c:v>15.653458693377015</c:v>
                </c:pt>
                <c:pt idx="23236">
                  <c:v>15.654014039135284</c:v>
                </c:pt>
                <c:pt idx="23237">
                  <c:v>15.654569384893552</c:v>
                </c:pt>
                <c:pt idx="23238">
                  <c:v>15.655124730651821</c:v>
                </c:pt>
                <c:pt idx="23239">
                  <c:v>15.655680076410089</c:v>
                </c:pt>
                <c:pt idx="23240">
                  <c:v>15.656235422168358</c:v>
                </c:pt>
                <c:pt idx="23241">
                  <c:v>15.656790767926626</c:v>
                </c:pt>
                <c:pt idx="23242">
                  <c:v>15.657346113684895</c:v>
                </c:pt>
                <c:pt idx="23243">
                  <c:v>15.657901459443163</c:v>
                </c:pt>
                <c:pt idx="23244">
                  <c:v>15.658456805201432</c:v>
                </c:pt>
                <c:pt idx="23245">
                  <c:v>15.6590121509597</c:v>
                </c:pt>
                <c:pt idx="23246">
                  <c:v>15.659567496717969</c:v>
                </c:pt>
                <c:pt idx="23247">
                  <c:v>15.660122842476238</c:v>
                </c:pt>
                <c:pt idx="23248">
                  <c:v>15.660678188234506</c:v>
                </c:pt>
                <c:pt idx="23249">
                  <c:v>15.661233533992775</c:v>
                </c:pt>
                <c:pt idx="23250">
                  <c:v>15.661788879751043</c:v>
                </c:pt>
                <c:pt idx="23251">
                  <c:v>15.662344225509312</c:v>
                </c:pt>
                <c:pt idx="23252">
                  <c:v>15.66289957126758</c:v>
                </c:pt>
                <c:pt idx="23253">
                  <c:v>15.663454917025849</c:v>
                </c:pt>
                <c:pt idx="23254">
                  <c:v>15.664010262784117</c:v>
                </c:pt>
                <c:pt idx="23255">
                  <c:v>15.664565608542386</c:v>
                </c:pt>
                <c:pt idx="23256">
                  <c:v>15.665120954300654</c:v>
                </c:pt>
                <c:pt idx="23257">
                  <c:v>15.665676300058923</c:v>
                </c:pt>
                <c:pt idx="23258">
                  <c:v>15.666231645817192</c:v>
                </c:pt>
                <c:pt idx="23259">
                  <c:v>15.66678699157546</c:v>
                </c:pt>
                <c:pt idx="23260">
                  <c:v>15.667342337333729</c:v>
                </c:pt>
                <c:pt idx="23261">
                  <c:v>15.667897683091997</c:v>
                </c:pt>
                <c:pt idx="23262">
                  <c:v>15.668453028850266</c:v>
                </c:pt>
                <c:pt idx="23263">
                  <c:v>15.669008374608534</c:v>
                </c:pt>
                <c:pt idx="23264">
                  <c:v>15.669563720366803</c:v>
                </c:pt>
                <c:pt idx="23265">
                  <c:v>15.670119066125071</c:v>
                </c:pt>
                <c:pt idx="23266">
                  <c:v>15.67067441188334</c:v>
                </c:pt>
                <c:pt idx="23267">
                  <c:v>15.671229757641608</c:v>
                </c:pt>
                <c:pt idx="23268">
                  <c:v>15.671785103399877</c:v>
                </c:pt>
                <c:pt idx="23269">
                  <c:v>15.672340449158146</c:v>
                </c:pt>
                <c:pt idx="23270">
                  <c:v>15.672895794916414</c:v>
                </c:pt>
                <c:pt idx="23271">
                  <c:v>15.673451140674683</c:v>
                </c:pt>
                <c:pt idx="23272">
                  <c:v>15.674006486432951</c:v>
                </c:pt>
                <c:pt idx="23273">
                  <c:v>15.67456183219122</c:v>
                </c:pt>
                <c:pt idx="23274">
                  <c:v>15.675117177949488</c:v>
                </c:pt>
                <c:pt idx="23275">
                  <c:v>15.675672523707757</c:v>
                </c:pt>
                <c:pt idx="23276">
                  <c:v>15.676227869466025</c:v>
                </c:pt>
                <c:pt idx="23277">
                  <c:v>15.676783215224294</c:v>
                </c:pt>
                <c:pt idx="23278">
                  <c:v>15.677338560982562</c:v>
                </c:pt>
                <c:pt idx="23279">
                  <c:v>15.677893906740831</c:v>
                </c:pt>
                <c:pt idx="23280">
                  <c:v>15.678449252499099</c:v>
                </c:pt>
                <c:pt idx="23281">
                  <c:v>15.679004598257368</c:v>
                </c:pt>
                <c:pt idx="23282">
                  <c:v>15.679559944015637</c:v>
                </c:pt>
                <c:pt idx="23283">
                  <c:v>15.680115289773905</c:v>
                </c:pt>
                <c:pt idx="23284">
                  <c:v>15.680670635532174</c:v>
                </c:pt>
                <c:pt idx="23285">
                  <c:v>15.681225981290442</c:v>
                </c:pt>
                <c:pt idx="23286">
                  <c:v>15.681781327048711</c:v>
                </c:pt>
                <c:pt idx="23287">
                  <c:v>15.682336672806979</c:v>
                </c:pt>
                <c:pt idx="23288">
                  <c:v>15.682892018565248</c:v>
                </c:pt>
                <c:pt idx="23289">
                  <c:v>15.683447364323516</c:v>
                </c:pt>
                <c:pt idx="23290">
                  <c:v>15.684002710081785</c:v>
                </c:pt>
                <c:pt idx="23291">
                  <c:v>15.684558055840053</c:v>
                </c:pt>
                <c:pt idx="23292">
                  <c:v>15.685113401598322</c:v>
                </c:pt>
                <c:pt idx="23293">
                  <c:v>15.685668747356591</c:v>
                </c:pt>
                <c:pt idx="23294">
                  <c:v>15.686224093114859</c:v>
                </c:pt>
                <c:pt idx="23295">
                  <c:v>15.686779438873128</c:v>
                </c:pt>
                <c:pt idx="23296">
                  <c:v>15.687334784631396</c:v>
                </c:pt>
                <c:pt idx="23297">
                  <c:v>15.687890130389665</c:v>
                </c:pt>
                <c:pt idx="23298">
                  <c:v>15.688445476147933</c:v>
                </c:pt>
                <c:pt idx="23299">
                  <c:v>15.689000821906202</c:v>
                </c:pt>
                <c:pt idx="23300">
                  <c:v>15.68955616766447</c:v>
                </c:pt>
                <c:pt idx="23301">
                  <c:v>15.690111513422739</c:v>
                </c:pt>
                <c:pt idx="23302">
                  <c:v>15.690666859181007</c:v>
                </c:pt>
                <c:pt idx="23303">
                  <c:v>15.691222204939276</c:v>
                </c:pt>
                <c:pt idx="23304">
                  <c:v>15.691777550697545</c:v>
                </c:pt>
                <c:pt idx="23305">
                  <c:v>15.692332896455813</c:v>
                </c:pt>
                <c:pt idx="23306">
                  <c:v>15.692888242214082</c:v>
                </c:pt>
                <c:pt idx="23307">
                  <c:v>15.69344358797235</c:v>
                </c:pt>
                <c:pt idx="23308">
                  <c:v>15.693998933730619</c:v>
                </c:pt>
                <c:pt idx="23309">
                  <c:v>15.694554279488887</c:v>
                </c:pt>
                <c:pt idx="23310">
                  <c:v>15.695109625247156</c:v>
                </c:pt>
                <c:pt idx="23311">
                  <c:v>15.695664971005424</c:v>
                </c:pt>
                <c:pt idx="23312">
                  <c:v>15.696220316763693</c:v>
                </c:pt>
                <c:pt idx="23313">
                  <c:v>15.696775662521961</c:v>
                </c:pt>
                <c:pt idx="23314">
                  <c:v>15.69733100828023</c:v>
                </c:pt>
                <c:pt idx="23315">
                  <c:v>15.697886354038499</c:v>
                </c:pt>
                <c:pt idx="23316">
                  <c:v>15.698441699796767</c:v>
                </c:pt>
                <c:pt idx="23317">
                  <c:v>15.698997045555036</c:v>
                </c:pt>
                <c:pt idx="23318">
                  <c:v>15.699552391313304</c:v>
                </c:pt>
                <c:pt idx="23319">
                  <c:v>15.700107737071573</c:v>
                </c:pt>
                <c:pt idx="23320">
                  <c:v>15.700663082829841</c:v>
                </c:pt>
                <c:pt idx="23321">
                  <c:v>15.70121842858811</c:v>
                </c:pt>
                <c:pt idx="23322">
                  <c:v>15.701773774346378</c:v>
                </c:pt>
                <c:pt idx="23323">
                  <c:v>15.702329120104647</c:v>
                </c:pt>
                <c:pt idx="23324">
                  <c:v>15.702884465862915</c:v>
                </c:pt>
                <c:pt idx="23325">
                  <c:v>15.703439811621184</c:v>
                </c:pt>
                <c:pt idx="23326">
                  <c:v>15.703995157379453</c:v>
                </c:pt>
                <c:pt idx="23327">
                  <c:v>15.704550503137721</c:v>
                </c:pt>
                <c:pt idx="23328">
                  <c:v>15.70510584889599</c:v>
                </c:pt>
                <c:pt idx="23329">
                  <c:v>15.705661194654258</c:v>
                </c:pt>
                <c:pt idx="23330">
                  <c:v>15.706216540412527</c:v>
                </c:pt>
                <c:pt idx="23331">
                  <c:v>15.706771886170795</c:v>
                </c:pt>
                <c:pt idx="23332">
                  <c:v>15.707327231929064</c:v>
                </c:pt>
                <c:pt idx="23333">
                  <c:v>15.707882577687332</c:v>
                </c:pt>
                <c:pt idx="23334">
                  <c:v>15.708437923445601</c:v>
                </c:pt>
                <c:pt idx="23335">
                  <c:v>15.708993269203869</c:v>
                </c:pt>
                <c:pt idx="23336">
                  <c:v>15.709548614962138</c:v>
                </c:pt>
                <c:pt idx="23337">
                  <c:v>15.710103960720406</c:v>
                </c:pt>
                <c:pt idx="23338">
                  <c:v>15.710659306478675</c:v>
                </c:pt>
                <c:pt idx="23339">
                  <c:v>15.711214652236944</c:v>
                </c:pt>
                <c:pt idx="23340">
                  <c:v>15.711769997995212</c:v>
                </c:pt>
                <c:pt idx="23341">
                  <c:v>15.712325343753481</c:v>
                </c:pt>
                <c:pt idx="23342">
                  <c:v>15.712880689511749</c:v>
                </c:pt>
                <c:pt idx="23343">
                  <c:v>15.713436035270018</c:v>
                </c:pt>
                <c:pt idx="23344">
                  <c:v>15.713991381028286</c:v>
                </c:pt>
                <c:pt idx="23345">
                  <c:v>15.714546726786555</c:v>
                </c:pt>
                <c:pt idx="23346">
                  <c:v>15.715102072544823</c:v>
                </c:pt>
                <c:pt idx="23347">
                  <c:v>15.715657418303092</c:v>
                </c:pt>
                <c:pt idx="23348">
                  <c:v>15.71621276406136</c:v>
                </c:pt>
                <c:pt idx="23349">
                  <c:v>15.716768109819629</c:v>
                </c:pt>
                <c:pt idx="23350">
                  <c:v>15.717323455577898</c:v>
                </c:pt>
                <c:pt idx="23351">
                  <c:v>15.717878801336166</c:v>
                </c:pt>
                <c:pt idx="23352">
                  <c:v>15.718434147094435</c:v>
                </c:pt>
                <c:pt idx="23353">
                  <c:v>15.718989492852703</c:v>
                </c:pt>
                <c:pt idx="23354">
                  <c:v>15.719544838610972</c:v>
                </c:pt>
                <c:pt idx="23355">
                  <c:v>15.72010018436924</c:v>
                </c:pt>
                <c:pt idx="23356">
                  <c:v>15.720655530127509</c:v>
                </c:pt>
                <c:pt idx="23357">
                  <c:v>15.721210875885777</c:v>
                </c:pt>
                <c:pt idx="23358">
                  <c:v>15.721766221644046</c:v>
                </c:pt>
                <c:pt idx="23359">
                  <c:v>15.722321567402314</c:v>
                </c:pt>
                <c:pt idx="23360">
                  <c:v>15.722876913160583</c:v>
                </c:pt>
                <c:pt idx="23361">
                  <c:v>15.723432258918852</c:v>
                </c:pt>
                <c:pt idx="23362">
                  <c:v>15.72398760467712</c:v>
                </c:pt>
                <c:pt idx="23363">
                  <c:v>15.724542950435389</c:v>
                </c:pt>
                <c:pt idx="23364">
                  <c:v>15.725098296193657</c:v>
                </c:pt>
                <c:pt idx="23365">
                  <c:v>15.725653641951926</c:v>
                </c:pt>
                <c:pt idx="23366">
                  <c:v>15.726208987710194</c:v>
                </c:pt>
                <c:pt idx="23367">
                  <c:v>15.726764333468463</c:v>
                </c:pt>
                <c:pt idx="23368">
                  <c:v>15.727319679226731</c:v>
                </c:pt>
                <c:pt idx="23369">
                  <c:v>15.727875024985</c:v>
                </c:pt>
                <c:pt idx="23370">
                  <c:v>15.728430370743268</c:v>
                </c:pt>
                <c:pt idx="23371">
                  <c:v>15.728985716501537</c:v>
                </c:pt>
                <c:pt idx="23372">
                  <c:v>15.729541062259806</c:v>
                </c:pt>
                <c:pt idx="23373">
                  <c:v>15.730096408018074</c:v>
                </c:pt>
                <c:pt idx="23374">
                  <c:v>15.730651753776343</c:v>
                </c:pt>
                <c:pt idx="23375">
                  <c:v>15.731207099534611</c:v>
                </c:pt>
                <c:pt idx="23376">
                  <c:v>15.73176244529288</c:v>
                </c:pt>
                <c:pt idx="23377">
                  <c:v>15.732317791051148</c:v>
                </c:pt>
                <c:pt idx="23378">
                  <c:v>15.732873136809417</c:v>
                </c:pt>
                <c:pt idx="23379">
                  <c:v>15.733428482567685</c:v>
                </c:pt>
                <c:pt idx="23380">
                  <c:v>15.733983828325954</c:v>
                </c:pt>
                <c:pt idx="23381">
                  <c:v>15.734539174084222</c:v>
                </c:pt>
                <c:pt idx="23382">
                  <c:v>15.735094519842491</c:v>
                </c:pt>
                <c:pt idx="23383">
                  <c:v>15.73564986560076</c:v>
                </c:pt>
                <c:pt idx="23384">
                  <c:v>15.736205211359028</c:v>
                </c:pt>
                <c:pt idx="23385">
                  <c:v>15.736760557117297</c:v>
                </c:pt>
                <c:pt idx="23386">
                  <c:v>15.737315902875565</c:v>
                </c:pt>
                <c:pt idx="23387">
                  <c:v>15.737871248633834</c:v>
                </c:pt>
                <c:pt idx="23388">
                  <c:v>15.738426594392102</c:v>
                </c:pt>
                <c:pt idx="23389">
                  <c:v>15.738981940150371</c:v>
                </c:pt>
                <c:pt idx="23390">
                  <c:v>15.739537285908639</c:v>
                </c:pt>
                <c:pt idx="23391">
                  <c:v>15.740092631666908</c:v>
                </c:pt>
                <c:pt idx="23392">
                  <c:v>15.740647977425176</c:v>
                </c:pt>
                <c:pt idx="23393">
                  <c:v>15.741203323183445</c:v>
                </c:pt>
                <c:pt idx="23394">
                  <c:v>15.741758668941713</c:v>
                </c:pt>
                <c:pt idx="23395">
                  <c:v>15.742314014699982</c:v>
                </c:pt>
                <c:pt idx="23396">
                  <c:v>15.742869360458251</c:v>
                </c:pt>
                <c:pt idx="23397">
                  <c:v>15.743424706216519</c:v>
                </c:pt>
                <c:pt idx="23398">
                  <c:v>15.743980051974788</c:v>
                </c:pt>
                <c:pt idx="23399">
                  <c:v>15.744535397733056</c:v>
                </c:pt>
                <c:pt idx="23400">
                  <c:v>15.745090743491325</c:v>
                </c:pt>
                <c:pt idx="23401">
                  <c:v>15.745646089249593</c:v>
                </c:pt>
                <c:pt idx="23402">
                  <c:v>15.746201435007862</c:v>
                </c:pt>
                <c:pt idx="23403">
                  <c:v>15.74675678076613</c:v>
                </c:pt>
                <c:pt idx="23404">
                  <c:v>15.747312126524399</c:v>
                </c:pt>
                <c:pt idx="23405">
                  <c:v>15.747867472282667</c:v>
                </c:pt>
                <c:pt idx="23406">
                  <c:v>15.748422818040936</c:v>
                </c:pt>
                <c:pt idx="23407">
                  <c:v>15.748978163799205</c:v>
                </c:pt>
                <c:pt idx="23408">
                  <c:v>15.749533509557473</c:v>
                </c:pt>
                <c:pt idx="23409">
                  <c:v>15.750088855315742</c:v>
                </c:pt>
                <c:pt idx="23410">
                  <c:v>15.75064420107401</c:v>
                </c:pt>
                <c:pt idx="23411">
                  <c:v>15.751199546832279</c:v>
                </c:pt>
                <c:pt idx="23412">
                  <c:v>15.751754892590547</c:v>
                </c:pt>
                <c:pt idx="23413">
                  <c:v>15.752310238348816</c:v>
                </c:pt>
                <c:pt idx="23414">
                  <c:v>15.752865584107084</c:v>
                </c:pt>
                <c:pt idx="23415">
                  <c:v>15.753420929865353</c:v>
                </c:pt>
                <c:pt idx="23416">
                  <c:v>15.753976275623621</c:v>
                </c:pt>
                <c:pt idx="23417">
                  <c:v>15.75453162138189</c:v>
                </c:pt>
                <c:pt idx="23418">
                  <c:v>15.755086967140159</c:v>
                </c:pt>
                <c:pt idx="23419">
                  <c:v>15.755642312898427</c:v>
                </c:pt>
                <c:pt idx="23420">
                  <c:v>15.756197658656696</c:v>
                </c:pt>
                <c:pt idx="23421">
                  <c:v>15.756753004414964</c:v>
                </c:pt>
                <c:pt idx="23422">
                  <c:v>15.757308350173233</c:v>
                </c:pt>
                <c:pt idx="23423">
                  <c:v>15.757863695931501</c:v>
                </c:pt>
                <c:pt idx="23424">
                  <c:v>15.75841904168977</c:v>
                </c:pt>
                <c:pt idx="23425">
                  <c:v>15.758974387448038</c:v>
                </c:pt>
                <c:pt idx="23426">
                  <c:v>15.759529733206307</c:v>
                </c:pt>
                <c:pt idx="23427">
                  <c:v>15.760085078964575</c:v>
                </c:pt>
                <c:pt idx="23428">
                  <c:v>15.760640424722844</c:v>
                </c:pt>
                <c:pt idx="23429">
                  <c:v>15.761195770481113</c:v>
                </c:pt>
                <c:pt idx="23430">
                  <c:v>15.761751116239381</c:v>
                </c:pt>
                <c:pt idx="23431">
                  <c:v>15.76230646199765</c:v>
                </c:pt>
                <c:pt idx="23432">
                  <c:v>15.762861807755918</c:v>
                </c:pt>
                <c:pt idx="23433">
                  <c:v>15.763417153514187</c:v>
                </c:pt>
                <c:pt idx="23434">
                  <c:v>15.763972499272455</c:v>
                </c:pt>
                <c:pt idx="23435">
                  <c:v>15.764527845030724</c:v>
                </c:pt>
                <c:pt idx="23436">
                  <c:v>15.765083190788992</c:v>
                </c:pt>
                <c:pt idx="23437">
                  <c:v>15.765638536547261</c:v>
                </c:pt>
                <c:pt idx="23438">
                  <c:v>15.766193882305529</c:v>
                </c:pt>
                <c:pt idx="23439">
                  <c:v>15.766749228063798</c:v>
                </c:pt>
                <c:pt idx="23440">
                  <c:v>15.767304573822067</c:v>
                </c:pt>
                <c:pt idx="23441">
                  <c:v>15.767859919580335</c:v>
                </c:pt>
                <c:pt idx="23442">
                  <c:v>15.768415265338604</c:v>
                </c:pt>
                <c:pt idx="23443">
                  <c:v>15.768970611096872</c:v>
                </c:pt>
                <c:pt idx="23444">
                  <c:v>15.769525956855141</c:v>
                </c:pt>
                <c:pt idx="23445">
                  <c:v>15.770081302613409</c:v>
                </c:pt>
                <c:pt idx="23446">
                  <c:v>15.770636648371678</c:v>
                </c:pt>
                <c:pt idx="23447">
                  <c:v>15.771191994129946</c:v>
                </c:pt>
                <c:pt idx="23448">
                  <c:v>15.771747339888215</c:v>
                </c:pt>
                <c:pt idx="23449">
                  <c:v>15.772302685646483</c:v>
                </c:pt>
                <c:pt idx="23450">
                  <c:v>15.772858031404752</c:v>
                </c:pt>
                <c:pt idx="23451">
                  <c:v>15.77341337716302</c:v>
                </c:pt>
                <c:pt idx="23452">
                  <c:v>15.773968722921289</c:v>
                </c:pt>
                <c:pt idx="23453">
                  <c:v>15.774524068679558</c:v>
                </c:pt>
                <c:pt idx="23454">
                  <c:v>15.775079414437826</c:v>
                </c:pt>
                <c:pt idx="23455">
                  <c:v>15.775634760196095</c:v>
                </c:pt>
                <c:pt idx="23456">
                  <c:v>15.776190105954363</c:v>
                </c:pt>
                <c:pt idx="23457">
                  <c:v>15.776745451712632</c:v>
                </c:pt>
                <c:pt idx="23458">
                  <c:v>15.7773007974709</c:v>
                </c:pt>
                <c:pt idx="23459">
                  <c:v>15.777856143229169</c:v>
                </c:pt>
                <c:pt idx="23460">
                  <c:v>15.778411488987437</c:v>
                </c:pt>
                <c:pt idx="23461">
                  <c:v>15.778966834745706</c:v>
                </c:pt>
                <c:pt idx="23462">
                  <c:v>15.779522180503974</c:v>
                </c:pt>
                <c:pt idx="23463">
                  <c:v>15.780077526262243</c:v>
                </c:pt>
                <c:pt idx="23464">
                  <c:v>15.780632872020512</c:v>
                </c:pt>
                <c:pt idx="23465">
                  <c:v>15.78118821777878</c:v>
                </c:pt>
                <c:pt idx="23466">
                  <c:v>15.781743563537049</c:v>
                </c:pt>
                <c:pt idx="23467">
                  <c:v>15.782298909295317</c:v>
                </c:pt>
                <c:pt idx="23468">
                  <c:v>15.782854255053586</c:v>
                </c:pt>
                <c:pt idx="23469">
                  <c:v>15.783409600811854</c:v>
                </c:pt>
                <c:pt idx="23470">
                  <c:v>15.783964946570123</c:v>
                </c:pt>
                <c:pt idx="23471">
                  <c:v>15.784520292328391</c:v>
                </c:pt>
                <c:pt idx="23472">
                  <c:v>15.78507563808666</c:v>
                </c:pt>
                <c:pt idx="23473">
                  <c:v>15.785630983844928</c:v>
                </c:pt>
                <c:pt idx="23474">
                  <c:v>15.786186329603197</c:v>
                </c:pt>
                <c:pt idx="23475">
                  <c:v>15.786741675361466</c:v>
                </c:pt>
                <c:pt idx="23476">
                  <c:v>15.787297021119734</c:v>
                </c:pt>
                <c:pt idx="23477">
                  <c:v>15.787852366878003</c:v>
                </c:pt>
                <c:pt idx="23478">
                  <c:v>15.788407712636271</c:v>
                </c:pt>
                <c:pt idx="23479">
                  <c:v>15.78896305839454</c:v>
                </c:pt>
                <c:pt idx="23480">
                  <c:v>15.789518404152808</c:v>
                </c:pt>
                <c:pt idx="23481">
                  <c:v>15.790073749911077</c:v>
                </c:pt>
                <c:pt idx="23482">
                  <c:v>15.790629095669345</c:v>
                </c:pt>
                <c:pt idx="23483">
                  <c:v>15.791184441427614</c:v>
                </c:pt>
                <c:pt idx="23484">
                  <c:v>15.791739787185882</c:v>
                </c:pt>
                <c:pt idx="23485">
                  <c:v>15.792295132944151</c:v>
                </c:pt>
                <c:pt idx="23486">
                  <c:v>15.79285047870242</c:v>
                </c:pt>
                <c:pt idx="23487">
                  <c:v>15.793405824460688</c:v>
                </c:pt>
                <c:pt idx="23488">
                  <c:v>15.793961170218957</c:v>
                </c:pt>
                <c:pt idx="23489">
                  <c:v>15.794516515977225</c:v>
                </c:pt>
                <c:pt idx="23490">
                  <c:v>15.795071861735494</c:v>
                </c:pt>
                <c:pt idx="23491">
                  <c:v>15.795627207493762</c:v>
                </c:pt>
                <c:pt idx="23492">
                  <c:v>15.796182553252031</c:v>
                </c:pt>
                <c:pt idx="23493">
                  <c:v>15.796737899010299</c:v>
                </c:pt>
                <c:pt idx="23494">
                  <c:v>15.797293244768568</c:v>
                </c:pt>
                <c:pt idx="23495">
                  <c:v>15.797848590526836</c:v>
                </c:pt>
                <c:pt idx="23496">
                  <c:v>15.798403936285105</c:v>
                </c:pt>
                <c:pt idx="23497">
                  <c:v>15.798959282043374</c:v>
                </c:pt>
                <c:pt idx="23498">
                  <c:v>15.799514627801642</c:v>
                </c:pt>
                <c:pt idx="23499">
                  <c:v>15.800069973559911</c:v>
                </c:pt>
                <c:pt idx="23500">
                  <c:v>15.800625319318179</c:v>
                </c:pt>
                <c:pt idx="23501">
                  <c:v>15.801180665076448</c:v>
                </c:pt>
                <c:pt idx="23502">
                  <c:v>15.801736010834716</c:v>
                </c:pt>
                <c:pt idx="23503">
                  <c:v>15.802291356592985</c:v>
                </c:pt>
                <c:pt idx="23504">
                  <c:v>15.802846702351253</c:v>
                </c:pt>
                <c:pt idx="23505">
                  <c:v>15.803402048109522</c:v>
                </c:pt>
                <c:pt idx="23506">
                  <c:v>15.80395739386779</c:v>
                </c:pt>
                <c:pt idx="23507">
                  <c:v>15.804512739626059</c:v>
                </c:pt>
                <c:pt idx="23508">
                  <c:v>15.805068085384328</c:v>
                </c:pt>
                <c:pt idx="23509">
                  <c:v>15.805623431142596</c:v>
                </c:pt>
                <c:pt idx="23510">
                  <c:v>15.806178776900865</c:v>
                </c:pt>
                <c:pt idx="23511">
                  <c:v>15.806734122659133</c:v>
                </c:pt>
                <c:pt idx="23512">
                  <c:v>15.807289468417402</c:v>
                </c:pt>
                <c:pt idx="23513">
                  <c:v>15.80784481417567</c:v>
                </c:pt>
                <c:pt idx="23514">
                  <c:v>15.808400159933939</c:v>
                </c:pt>
                <c:pt idx="23515">
                  <c:v>15.808955505692207</c:v>
                </c:pt>
                <c:pt idx="23516">
                  <c:v>15.809510851450476</c:v>
                </c:pt>
                <c:pt idx="23517">
                  <c:v>15.810066197208744</c:v>
                </c:pt>
                <c:pt idx="23518">
                  <c:v>15.810621542967013</c:v>
                </c:pt>
                <c:pt idx="23519">
                  <c:v>15.811176888725281</c:v>
                </c:pt>
                <c:pt idx="23520">
                  <c:v>15.81173223448355</c:v>
                </c:pt>
                <c:pt idx="23521">
                  <c:v>15.812287580241819</c:v>
                </c:pt>
                <c:pt idx="23522">
                  <c:v>15.812842926000087</c:v>
                </c:pt>
                <c:pt idx="23523">
                  <c:v>15.813398271758356</c:v>
                </c:pt>
                <c:pt idx="23524">
                  <c:v>15.813953617516624</c:v>
                </c:pt>
                <c:pt idx="23525">
                  <c:v>15.814508963274893</c:v>
                </c:pt>
                <c:pt idx="23526">
                  <c:v>15.815064309033161</c:v>
                </c:pt>
                <c:pt idx="23527">
                  <c:v>15.81561965479143</c:v>
                </c:pt>
                <c:pt idx="23528">
                  <c:v>15.816175000549698</c:v>
                </c:pt>
                <c:pt idx="23529">
                  <c:v>15.816730346307967</c:v>
                </c:pt>
                <c:pt idx="23530">
                  <c:v>15.817285692066235</c:v>
                </c:pt>
                <c:pt idx="23531">
                  <c:v>15.817841037824504</c:v>
                </c:pt>
                <c:pt idx="23532">
                  <c:v>15.818396383582773</c:v>
                </c:pt>
                <c:pt idx="23533">
                  <c:v>15.818951729341041</c:v>
                </c:pt>
                <c:pt idx="23534">
                  <c:v>15.81950707509931</c:v>
                </c:pt>
                <c:pt idx="23535">
                  <c:v>15.820062420857578</c:v>
                </c:pt>
                <c:pt idx="23536">
                  <c:v>15.820617766615847</c:v>
                </c:pt>
                <c:pt idx="23537">
                  <c:v>15.821173112374115</c:v>
                </c:pt>
                <c:pt idx="23538">
                  <c:v>15.821728458132384</c:v>
                </c:pt>
                <c:pt idx="23539">
                  <c:v>15.822283803890652</c:v>
                </c:pt>
                <c:pt idx="23540">
                  <c:v>15.822839149648921</c:v>
                </c:pt>
                <c:pt idx="23541">
                  <c:v>15.823394495407189</c:v>
                </c:pt>
                <c:pt idx="23542">
                  <c:v>15.823949841165458</c:v>
                </c:pt>
                <c:pt idx="23543">
                  <c:v>15.824505186923727</c:v>
                </c:pt>
                <c:pt idx="23544">
                  <c:v>15.825060532681995</c:v>
                </c:pt>
                <c:pt idx="23545">
                  <c:v>15.825615878440264</c:v>
                </c:pt>
                <c:pt idx="23546">
                  <c:v>15.826171224198532</c:v>
                </c:pt>
                <c:pt idx="23547">
                  <c:v>15.826726569956801</c:v>
                </c:pt>
                <c:pt idx="23548">
                  <c:v>15.827281915715069</c:v>
                </c:pt>
                <c:pt idx="23549">
                  <c:v>15.827837261473338</c:v>
                </c:pt>
                <c:pt idx="23550">
                  <c:v>15.828392607231606</c:v>
                </c:pt>
                <c:pt idx="23551">
                  <c:v>15.828947952989875</c:v>
                </c:pt>
                <c:pt idx="23552">
                  <c:v>15.829503298748143</c:v>
                </c:pt>
                <c:pt idx="23553">
                  <c:v>15.830058644506412</c:v>
                </c:pt>
                <c:pt idx="23554">
                  <c:v>15.830613990264681</c:v>
                </c:pt>
                <c:pt idx="23555">
                  <c:v>15.831169336022949</c:v>
                </c:pt>
                <c:pt idx="23556">
                  <c:v>15.831724681781218</c:v>
                </c:pt>
                <c:pt idx="23557">
                  <c:v>15.832280027539486</c:v>
                </c:pt>
                <c:pt idx="23558">
                  <c:v>15.832835373297755</c:v>
                </c:pt>
                <c:pt idx="23559">
                  <c:v>15.833390719056023</c:v>
                </c:pt>
                <c:pt idx="23560">
                  <c:v>15.833946064814292</c:v>
                </c:pt>
                <c:pt idx="23561">
                  <c:v>15.83450141057256</c:v>
                </c:pt>
                <c:pt idx="23562">
                  <c:v>15.835056756330829</c:v>
                </c:pt>
                <c:pt idx="23563">
                  <c:v>15.835612102089097</c:v>
                </c:pt>
                <c:pt idx="23564">
                  <c:v>15.836167447847366</c:v>
                </c:pt>
                <c:pt idx="23565">
                  <c:v>15.836722793605635</c:v>
                </c:pt>
                <c:pt idx="23566">
                  <c:v>15.837278139363903</c:v>
                </c:pt>
                <c:pt idx="23567">
                  <c:v>15.837833485122172</c:v>
                </c:pt>
                <c:pt idx="23568">
                  <c:v>15.83838883088044</c:v>
                </c:pt>
                <c:pt idx="23569">
                  <c:v>15.838944176638709</c:v>
                </c:pt>
                <c:pt idx="23570">
                  <c:v>15.839499522396977</c:v>
                </c:pt>
                <c:pt idx="23571">
                  <c:v>15.840054868155246</c:v>
                </c:pt>
                <c:pt idx="23572">
                  <c:v>15.840610213913514</c:v>
                </c:pt>
                <c:pt idx="23573">
                  <c:v>15.841165559671783</c:v>
                </c:pt>
                <c:pt idx="23574">
                  <c:v>15.841720905430051</c:v>
                </c:pt>
                <c:pt idx="23575">
                  <c:v>15.84227625118832</c:v>
                </c:pt>
                <c:pt idx="23576">
                  <c:v>15.842831596946588</c:v>
                </c:pt>
                <c:pt idx="23577">
                  <c:v>15.843386942704857</c:v>
                </c:pt>
                <c:pt idx="23578">
                  <c:v>15.843942288463126</c:v>
                </c:pt>
                <c:pt idx="23579">
                  <c:v>15.844497634221394</c:v>
                </c:pt>
                <c:pt idx="23580">
                  <c:v>15.845052979979663</c:v>
                </c:pt>
                <c:pt idx="23581">
                  <c:v>15.845608325737931</c:v>
                </c:pt>
                <c:pt idx="23582">
                  <c:v>15.8461636714962</c:v>
                </c:pt>
                <c:pt idx="23583">
                  <c:v>15.846719017254468</c:v>
                </c:pt>
                <c:pt idx="23584">
                  <c:v>15.847274363012737</c:v>
                </c:pt>
                <c:pt idx="23585">
                  <c:v>15.847829708771005</c:v>
                </c:pt>
                <c:pt idx="23586">
                  <c:v>15.848385054529274</c:v>
                </c:pt>
                <c:pt idx="23587">
                  <c:v>15.848940400287542</c:v>
                </c:pt>
                <c:pt idx="23588">
                  <c:v>15.849495746045811</c:v>
                </c:pt>
                <c:pt idx="23589">
                  <c:v>15.85005109180408</c:v>
                </c:pt>
                <c:pt idx="23590">
                  <c:v>15.850606437562348</c:v>
                </c:pt>
                <c:pt idx="23591">
                  <c:v>15.851161783320617</c:v>
                </c:pt>
                <c:pt idx="23592">
                  <c:v>15.851717129078885</c:v>
                </c:pt>
                <c:pt idx="23593">
                  <c:v>15.852272474837154</c:v>
                </c:pt>
                <c:pt idx="23594">
                  <c:v>15.852827820595422</c:v>
                </c:pt>
                <c:pt idx="23595">
                  <c:v>15.853383166353691</c:v>
                </c:pt>
                <c:pt idx="23596">
                  <c:v>15.853938512111959</c:v>
                </c:pt>
                <c:pt idx="23597">
                  <c:v>15.854493857870228</c:v>
                </c:pt>
                <c:pt idx="23598">
                  <c:v>15.855049203628496</c:v>
                </c:pt>
                <c:pt idx="23599">
                  <c:v>15.855604549386765</c:v>
                </c:pt>
                <c:pt idx="23600">
                  <c:v>15.856159895145034</c:v>
                </c:pt>
                <c:pt idx="23601">
                  <c:v>15.856715240903302</c:v>
                </c:pt>
                <c:pt idx="23602">
                  <c:v>15.857270586661571</c:v>
                </c:pt>
                <c:pt idx="23603">
                  <c:v>15.857825932419839</c:v>
                </c:pt>
                <c:pt idx="23604">
                  <c:v>15.858381278178108</c:v>
                </c:pt>
                <c:pt idx="23605">
                  <c:v>15.858936623936376</c:v>
                </c:pt>
                <c:pt idx="23606">
                  <c:v>15.859491969694645</c:v>
                </c:pt>
                <c:pt idx="23607">
                  <c:v>15.860047315452913</c:v>
                </c:pt>
                <c:pt idx="23608">
                  <c:v>15.860602661211182</c:v>
                </c:pt>
                <c:pt idx="23609">
                  <c:v>15.86115800696945</c:v>
                </c:pt>
                <c:pt idx="23610">
                  <c:v>15.861713352727719</c:v>
                </c:pt>
                <c:pt idx="23611">
                  <c:v>15.862268698485988</c:v>
                </c:pt>
                <c:pt idx="23612">
                  <c:v>15.862824044244256</c:v>
                </c:pt>
                <c:pt idx="23613">
                  <c:v>15.863379390002525</c:v>
                </c:pt>
                <c:pt idx="23614">
                  <c:v>15.863934735760793</c:v>
                </c:pt>
                <c:pt idx="23615">
                  <c:v>15.864490081519062</c:v>
                </c:pt>
                <c:pt idx="23616">
                  <c:v>15.86504542727733</c:v>
                </c:pt>
                <c:pt idx="23617">
                  <c:v>15.865600773035599</c:v>
                </c:pt>
                <c:pt idx="23618">
                  <c:v>15.866156118793867</c:v>
                </c:pt>
                <c:pt idx="23619">
                  <c:v>15.866711464552136</c:v>
                </c:pt>
                <c:pt idx="23620">
                  <c:v>15.867266810310404</c:v>
                </c:pt>
                <c:pt idx="23621">
                  <c:v>15.867822156068673</c:v>
                </c:pt>
                <c:pt idx="23622">
                  <c:v>15.868377501826942</c:v>
                </c:pt>
                <c:pt idx="23623">
                  <c:v>15.86893284758521</c:v>
                </c:pt>
                <c:pt idx="23624">
                  <c:v>15.869488193343479</c:v>
                </c:pt>
                <c:pt idx="23625">
                  <c:v>15.870043539101747</c:v>
                </c:pt>
                <c:pt idx="23626">
                  <c:v>15.870598884860016</c:v>
                </c:pt>
                <c:pt idx="23627">
                  <c:v>15.871154230618284</c:v>
                </c:pt>
                <c:pt idx="23628">
                  <c:v>15.871709576376553</c:v>
                </c:pt>
                <c:pt idx="23629">
                  <c:v>15.872264922134821</c:v>
                </c:pt>
                <c:pt idx="23630">
                  <c:v>15.87282026789309</c:v>
                </c:pt>
                <c:pt idx="23631">
                  <c:v>15.873375613651358</c:v>
                </c:pt>
                <c:pt idx="23632">
                  <c:v>15.873930959409627</c:v>
                </c:pt>
                <c:pt idx="23633">
                  <c:v>15.874486305167895</c:v>
                </c:pt>
                <c:pt idx="23634">
                  <c:v>15.875041650926164</c:v>
                </c:pt>
                <c:pt idx="23635">
                  <c:v>15.875596996684433</c:v>
                </c:pt>
                <c:pt idx="23636">
                  <c:v>15.876152342442701</c:v>
                </c:pt>
                <c:pt idx="23637">
                  <c:v>15.87670768820097</c:v>
                </c:pt>
                <c:pt idx="23638">
                  <c:v>15.877263033959238</c:v>
                </c:pt>
                <c:pt idx="23639">
                  <c:v>15.877818379717507</c:v>
                </c:pt>
                <c:pt idx="23640">
                  <c:v>15.878373725475775</c:v>
                </c:pt>
                <c:pt idx="23641">
                  <c:v>15.878929071234044</c:v>
                </c:pt>
                <c:pt idx="23642">
                  <c:v>15.879484416992312</c:v>
                </c:pt>
                <c:pt idx="23643">
                  <c:v>15.880039762750581</c:v>
                </c:pt>
                <c:pt idx="23644">
                  <c:v>15.880595108508849</c:v>
                </c:pt>
                <c:pt idx="23645">
                  <c:v>15.881150454267118</c:v>
                </c:pt>
                <c:pt idx="23646">
                  <c:v>15.881705800025387</c:v>
                </c:pt>
                <c:pt idx="23647">
                  <c:v>15.882261145783655</c:v>
                </c:pt>
                <c:pt idx="23648">
                  <c:v>15.882816491541924</c:v>
                </c:pt>
                <c:pt idx="23649">
                  <c:v>15.883371837300192</c:v>
                </c:pt>
                <c:pt idx="23650">
                  <c:v>15.883927183058461</c:v>
                </c:pt>
                <c:pt idx="23651">
                  <c:v>15.884482528816729</c:v>
                </c:pt>
                <c:pt idx="23652">
                  <c:v>15.885037874574998</c:v>
                </c:pt>
                <c:pt idx="23653">
                  <c:v>15.885593220333266</c:v>
                </c:pt>
                <c:pt idx="23654">
                  <c:v>15.886148566091535</c:v>
                </c:pt>
                <c:pt idx="23655">
                  <c:v>15.886703911849803</c:v>
                </c:pt>
                <c:pt idx="23656">
                  <c:v>15.887259257608072</c:v>
                </c:pt>
                <c:pt idx="23657">
                  <c:v>15.887814603366341</c:v>
                </c:pt>
                <c:pt idx="23658">
                  <c:v>15.888369949124609</c:v>
                </c:pt>
                <c:pt idx="23659">
                  <c:v>15.888925294882878</c:v>
                </c:pt>
                <c:pt idx="23660">
                  <c:v>15.889480640641146</c:v>
                </c:pt>
                <c:pt idx="23661">
                  <c:v>15.890035986399415</c:v>
                </c:pt>
                <c:pt idx="23662">
                  <c:v>15.890591332157683</c:v>
                </c:pt>
                <c:pt idx="23663">
                  <c:v>15.891146677915952</c:v>
                </c:pt>
                <c:pt idx="23664">
                  <c:v>15.89170202367422</c:v>
                </c:pt>
                <c:pt idx="23665">
                  <c:v>15.892257369432489</c:v>
                </c:pt>
                <c:pt idx="23666">
                  <c:v>15.892812715190757</c:v>
                </c:pt>
                <c:pt idx="23667">
                  <c:v>15.893368060949026</c:v>
                </c:pt>
                <c:pt idx="23668">
                  <c:v>15.893923406707295</c:v>
                </c:pt>
                <c:pt idx="23669">
                  <c:v>15.894478752465563</c:v>
                </c:pt>
                <c:pt idx="23670">
                  <c:v>15.895034098223832</c:v>
                </c:pt>
                <c:pt idx="23671">
                  <c:v>15.8955894439821</c:v>
                </c:pt>
                <c:pt idx="23672">
                  <c:v>15.896144789740369</c:v>
                </c:pt>
                <c:pt idx="23673">
                  <c:v>15.896700135498637</c:v>
                </c:pt>
                <c:pt idx="23674">
                  <c:v>15.897255481256906</c:v>
                </c:pt>
                <c:pt idx="23675">
                  <c:v>15.897810827015174</c:v>
                </c:pt>
                <c:pt idx="23676">
                  <c:v>15.898366172773443</c:v>
                </c:pt>
                <c:pt idx="23677">
                  <c:v>15.898921518531711</c:v>
                </c:pt>
                <c:pt idx="23678">
                  <c:v>15.89947686428998</c:v>
                </c:pt>
                <c:pt idx="23679">
                  <c:v>15.900032210048249</c:v>
                </c:pt>
                <c:pt idx="23680">
                  <c:v>15.900587555806517</c:v>
                </c:pt>
                <c:pt idx="23681">
                  <c:v>15.901142901564786</c:v>
                </c:pt>
                <c:pt idx="23682">
                  <c:v>15.901698247323054</c:v>
                </c:pt>
                <c:pt idx="23683">
                  <c:v>15.902253593081323</c:v>
                </c:pt>
                <c:pt idx="23684">
                  <c:v>15.902808938839591</c:v>
                </c:pt>
                <c:pt idx="23685">
                  <c:v>15.90336428459786</c:v>
                </c:pt>
                <c:pt idx="23686">
                  <c:v>15.903919630356128</c:v>
                </c:pt>
                <c:pt idx="23687">
                  <c:v>15.904474976114397</c:v>
                </c:pt>
                <c:pt idx="23688">
                  <c:v>15.905030321872665</c:v>
                </c:pt>
                <c:pt idx="23689">
                  <c:v>15.905585667630934</c:v>
                </c:pt>
                <c:pt idx="23690">
                  <c:v>15.906141013389202</c:v>
                </c:pt>
                <c:pt idx="23691">
                  <c:v>15.906696359147471</c:v>
                </c:pt>
                <c:pt idx="23692">
                  <c:v>15.90725170490574</c:v>
                </c:pt>
                <c:pt idx="23693">
                  <c:v>15.907807050664008</c:v>
                </c:pt>
                <c:pt idx="23694">
                  <c:v>15.908362396422277</c:v>
                </c:pt>
                <c:pt idx="23695">
                  <c:v>15.908917742180545</c:v>
                </c:pt>
                <c:pt idx="23696">
                  <c:v>15.909473087938814</c:v>
                </c:pt>
                <c:pt idx="23697">
                  <c:v>15.910028433697082</c:v>
                </c:pt>
                <c:pt idx="23698">
                  <c:v>15.910583779455351</c:v>
                </c:pt>
                <c:pt idx="23699">
                  <c:v>15.911139125213619</c:v>
                </c:pt>
                <c:pt idx="23700">
                  <c:v>15.911694470971888</c:v>
                </c:pt>
                <c:pt idx="23701">
                  <c:v>15.912249816730156</c:v>
                </c:pt>
                <c:pt idx="23702">
                  <c:v>15.912805162488425</c:v>
                </c:pt>
                <c:pt idx="23703">
                  <c:v>15.913360508246694</c:v>
                </c:pt>
                <c:pt idx="23704">
                  <c:v>15.913915854004962</c:v>
                </c:pt>
                <c:pt idx="23705">
                  <c:v>15.914471199763231</c:v>
                </c:pt>
                <c:pt idx="23706">
                  <c:v>15.915026545521499</c:v>
                </c:pt>
                <c:pt idx="23707">
                  <c:v>15.915581891279768</c:v>
                </c:pt>
                <c:pt idx="23708">
                  <c:v>15.916137237038036</c:v>
                </c:pt>
                <c:pt idx="23709">
                  <c:v>15.916692582796305</c:v>
                </c:pt>
                <c:pt idx="23710">
                  <c:v>15.917247928554573</c:v>
                </c:pt>
                <c:pt idx="23711">
                  <c:v>15.917803274312842</c:v>
                </c:pt>
                <c:pt idx="23712">
                  <c:v>15.91835862007111</c:v>
                </c:pt>
                <c:pt idx="23713">
                  <c:v>15.918913965829379</c:v>
                </c:pt>
                <c:pt idx="23714">
                  <c:v>15.919469311587648</c:v>
                </c:pt>
                <c:pt idx="23715">
                  <c:v>15.920024657345916</c:v>
                </c:pt>
                <c:pt idx="23716">
                  <c:v>15.920580003104185</c:v>
                </c:pt>
                <c:pt idx="23717">
                  <c:v>15.921135348862453</c:v>
                </c:pt>
                <c:pt idx="23718">
                  <c:v>15.921690694620722</c:v>
                </c:pt>
                <c:pt idx="23719">
                  <c:v>15.92224604037899</c:v>
                </c:pt>
                <c:pt idx="23720">
                  <c:v>15.922801386137259</c:v>
                </c:pt>
                <c:pt idx="23721">
                  <c:v>15.923356731895527</c:v>
                </c:pt>
                <c:pt idx="23722">
                  <c:v>15.923912077653796</c:v>
                </c:pt>
                <c:pt idx="23723">
                  <c:v>15.924467423412064</c:v>
                </c:pt>
                <c:pt idx="23724">
                  <c:v>15.925022769170333</c:v>
                </c:pt>
                <c:pt idx="23725">
                  <c:v>15.925578114928602</c:v>
                </c:pt>
                <c:pt idx="23726">
                  <c:v>15.92613346068687</c:v>
                </c:pt>
                <c:pt idx="23727">
                  <c:v>15.926688806445139</c:v>
                </c:pt>
                <c:pt idx="23728">
                  <c:v>15.927244152203407</c:v>
                </c:pt>
                <c:pt idx="23729">
                  <c:v>15.927799497961676</c:v>
                </c:pt>
                <c:pt idx="23730">
                  <c:v>15.928354843719944</c:v>
                </c:pt>
                <c:pt idx="23731">
                  <c:v>15.928910189478213</c:v>
                </c:pt>
                <c:pt idx="23732">
                  <c:v>15.929465535236481</c:v>
                </c:pt>
                <c:pt idx="23733">
                  <c:v>15.93002088099475</c:v>
                </c:pt>
                <c:pt idx="23734">
                  <c:v>15.930576226753018</c:v>
                </c:pt>
                <c:pt idx="23735">
                  <c:v>15.931131572511287</c:v>
                </c:pt>
                <c:pt idx="23736">
                  <c:v>15.931686918269556</c:v>
                </c:pt>
                <c:pt idx="23737">
                  <c:v>15.932242264027824</c:v>
                </c:pt>
                <c:pt idx="23738">
                  <c:v>15.932797609786093</c:v>
                </c:pt>
                <c:pt idx="23739">
                  <c:v>15.933352955544361</c:v>
                </c:pt>
                <c:pt idx="23740">
                  <c:v>15.93390830130263</c:v>
                </c:pt>
                <c:pt idx="23741">
                  <c:v>15.934463647060898</c:v>
                </c:pt>
                <c:pt idx="23742">
                  <c:v>15.935018992819167</c:v>
                </c:pt>
                <c:pt idx="23743">
                  <c:v>15.935574338577435</c:v>
                </c:pt>
                <c:pt idx="23744">
                  <c:v>15.936129684335704</c:v>
                </c:pt>
                <c:pt idx="23745">
                  <c:v>15.936685030093972</c:v>
                </c:pt>
                <c:pt idx="23746">
                  <c:v>15.937240375852241</c:v>
                </c:pt>
                <c:pt idx="23747">
                  <c:v>15.93779572161051</c:v>
                </c:pt>
                <c:pt idx="23748">
                  <c:v>15.938351067368778</c:v>
                </c:pt>
                <c:pt idx="23749">
                  <c:v>15.938906413127047</c:v>
                </c:pt>
                <c:pt idx="23750">
                  <c:v>15.939461758885315</c:v>
                </c:pt>
                <c:pt idx="23751">
                  <c:v>15.940017104643584</c:v>
                </c:pt>
                <c:pt idx="23752">
                  <c:v>15.940572450401852</c:v>
                </c:pt>
                <c:pt idx="23753">
                  <c:v>15.941127796160121</c:v>
                </c:pt>
                <c:pt idx="23754">
                  <c:v>15.941683141918389</c:v>
                </c:pt>
                <c:pt idx="23755">
                  <c:v>15.942238487676658</c:v>
                </c:pt>
                <c:pt idx="23756">
                  <c:v>15.942793833434926</c:v>
                </c:pt>
                <c:pt idx="23757">
                  <c:v>15.943349179193195</c:v>
                </c:pt>
                <c:pt idx="23758">
                  <c:v>15.943904524951463</c:v>
                </c:pt>
                <c:pt idx="23759">
                  <c:v>15.944459870709732</c:v>
                </c:pt>
                <c:pt idx="23760">
                  <c:v>15.945015216468001</c:v>
                </c:pt>
                <c:pt idx="23761">
                  <c:v>15.945570562226269</c:v>
                </c:pt>
                <c:pt idx="23762">
                  <c:v>15.946125907984538</c:v>
                </c:pt>
                <c:pt idx="23763">
                  <c:v>15.946681253742806</c:v>
                </c:pt>
                <c:pt idx="23764">
                  <c:v>15.947236599501075</c:v>
                </c:pt>
                <c:pt idx="23765">
                  <c:v>15.947791945259343</c:v>
                </c:pt>
                <c:pt idx="23766">
                  <c:v>15.948347291017612</c:v>
                </c:pt>
                <c:pt idx="23767">
                  <c:v>15.94890263677588</c:v>
                </c:pt>
                <c:pt idx="23768">
                  <c:v>15.949457982534149</c:v>
                </c:pt>
                <c:pt idx="23769">
                  <c:v>15.950013328292417</c:v>
                </c:pt>
                <c:pt idx="23770">
                  <c:v>15.950568674050686</c:v>
                </c:pt>
                <c:pt idx="23771">
                  <c:v>15.951124019808955</c:v>
                </c:pt>
                <c:pt idx="23772">
                  <c:v>15.951679365567223</c:v>
                </c:pt>
                <c:pt idx="23773">
                  <c:v>15.952234711325492</c:v>
                </c:pt>
                <c:pt idx="23774">
                  <c:v>15.95279005708376</c:v>
                </c:pt>
                <c:pt idx="23775">
                  <c:v>15.953345402842029</c:v>
                </c:pt>
                <c:pt idx="23776">
                  <c:v>15.953900748600297</c:v>
                </c:pt>
                <c:pt idx="23777">
                  <c:v>15.954456094358566</c:v>
                </c:pt>
                <c:pt idx="23778">
                  <c:v>15.955011440116834</c:v>
                </c:pt>
                <c:pt idx="23779">
                  <c:v>15.955566785875103</c:v>
                </c:pt>
                <c:pt idx="23780">
                  <c:v>15.956122131633371</c:v>
                </c:pt>
                <c:pt idx="23781">
                  <c:v>15.95667747739164</c:v>
                </c:pt>
                <c:pt idx="23782">
                  <c:v>15.957232823149909</c:v>
                </c:pt>
                <c:pt idx="23783">
                  <c:v>15.957788168908177</c:v>
                </c:pt>
                <c:pt idx="23784">
                  <c:v>15.958343514666446</c:v>
                </c:pt>
                <c:pt idx="23785">
                  <c:v>15.958898860424714</c:v>
                </c:pt>
                <c:pt idx="23786">
                  <c:v>15.959454206182983</c:v>
                </c:pt>
                <c:pt idx="23787">
                  <c:v>15.960009551941251</c:v>
                </c:pt>
                <c:pt idx="23788">
                  <c:v>15.96056489769952</c:v>
                </c:pt>
                <c:pt idx="23789">
                  <c:v>15.961120243457788</c:v>
                </c:pt>
                <c:pt idx="23790">
                  <c:v>15.961675589216057</c:v>
                </c:pt>
                <c:pt idx="23791">
                  <c:v>15.962230934974325</c:v>
                </c:pt>
                <c:pt idx="23792">
                  <c:v>15.962786280732594</c:v>
                </c:pt>
                <c:pt idx="23793">
                  <c:v>15.963341626490863</c:v>
                </c:pt>
                <c:pt idx="23794">
                  <c:v>15.963896972249131</c:v>
                </c:pt>
                <c:pt idx="23795">
                  <c:v>15.9644523180074</c:v>
                </c:pt>
                <c:pt idx="23796">
                  <c:v>15.965007663765668</c:v>
                </c:pt>
                <c:pt idx="23797">
                  <c:v>15.965563009523937</c:v>
                </c:pt>
                <c:pt idx="23798">
                  <c:v>15.966118355282205</c:v>
                </c:pt>
                <c:pt idx="23799">
                  <c:v>15.966673701040474</c:v>
                </c:pt>
                <c:pt idx="23800">
                  <c:v>15.967229046798742</c:v>
                </c:pt>
                <c:pt idx="23801">
                  <c:v>15.967784392557011</c:v>
                </c:pt>
                <c:pt idx="23802">
                  <c:v>15.968339738315279</c:v>
                </c:pt>
                <c:pt idx="23803">
                  <c:v>15.968895084073548</c:v>
                </c:pt>
                <c:pt idx="23804">
                  <c:v>15.969450429831817</c:v>
                </c:pt>
                <c:pt idx="23805">
                  <c:v>15.970005775590085</c:v>
                </c:pt>
                <c:pt idx="23806">
                  <c:v>15.970561121348354</c:v>
                </c:pt>
                <c:pt idx="23807">
                  <c:v>15.971116467106622</c:v>
                </c:pt>
                <c:pt idx="23808">
                  <c:v>15.971671812864891</c:v>
                </c:pt>
                <c:pt idx="23809">
                  <c:v>15.972227158623159</c:v>
                </c:pt>
                <c:pt idx="23810">
                  <c:v>15.972782504381428</c:v>
                </c:pt>
                <c:pt idx="23811">
                  <c:v>15.973337850139696</c:v>
                </c:pt>
                <c:pt idx="23812">
                  <c:v>15.973893195897965</c:v>
                </c:pt>
                <c:pt idx="23813">
                  <c:v>15.974448541656233</c:v>
                </c:pt>
                <c:pt idx="23814">
                  <c:v>15.975003887414502</c:v>
                </c:pt>
                <c:pt idx="23815">
                  <c:v>15.97555923317277</c:v>
                </c:pt>
                <c:pt idx="23816">
                  <c:v>15.976114578931039</c:v>
                </c:pt>
                <c:pt idx="23817">
                  <c:v>15.976669924689308</c:v>
                </c:pt>
                <c:pt idx="23818">
                  <c:v>15.977225270447576</c:v>
                </c:pt>
                <c:pt idx="23819">
                  <c:v>15.977780616205845</c:v>
                </c:pt>
                <c:pt idx="23820">
                  <c:v>15.978335961964113</c:v>
                </c:pt>
                <c:pt idx="23821">
                  <c:v>15.978891307722382</c:v>
                </c:pt>
                <c:pt idx="23822">
                  <c:v>15.97944665348065</c:v>
                </c:pt>
                <c:pt idx="23823">
                  <c:v>15.980001999238919</c:v>
                </c:pt>
                <c:pt idx="23824">
                  <c:v>15.980557344997187</c:v>
                </c:pt>
                <c:pt idx="23825">
                  <c:v>15.981112690755456</c:v>
                </c:pt>
                <c:pt idx="23826">
                  <c:v>15.981668036513724</c:v>
                </c:pt>
                <c:pt idx="23827">
                  <c:v>15.982223382271993</c:v>
                </c:pt>
                <c:pt idx="23828">
                  <c:v>15.982778728030262</c:v>
                </c:pt>
                <c:pt idx="23829">
                  <c:v>15.98333407378853</c:v>
                </c:pt>
                <c:pt idx="23830">
                  <c:v>15.983889419546799</c:v>
                </c:pt>
                <c:pt idx="23831">
                  <c:v>15.984444765305067</c:v>
                </c:pt>
                <c:pt idx="23832">
                  <c:v>15.985000111063336</c:v>
                </c:pt>
                <c:pt idx="23833">
                  <c:v>15.985555456821604</c:v>
                </c:pt>
                <c:pt idx="23834">
                  <c:v>15.986110802579873</c:v>
                </c:pt>
                <c:pt idx="23835">
                  <c:v>15.986666148338141</c:v>
                </c:pt>
                <c:pt idx="23836">
                  <c:v>15.98722149409641</c:v>
                </c:pt>
                <c:pt idx="23837">
                  <c:v>15.987776839854678</c:v>
                </c:pt>
                <c:pt idx="23838">
                  <c:v>15.988332185612947</c:v>
                </c:pt>
                <c:pt idx="23839">
                  <c:v>15.988887531371216</c:v>
                </c:pt>
                <c:pt idx="23840">
                  <c:v>15.989442877129484</c:v>
                </c:pt>
                <c:pt idx="23841">
                  <c:v>15.989998222887753</c:v>
                </c:pt>
                <c:pt idx="23842">
                  <c:v>15.990553568646021</c:v>
                </c:pt>
                <c:pt idx="23843">
                  <c:v>15.99110891440429</c:v>
                </c:pt>
                <c:pt idx="23844">
                  <c:v>15.991664260162558</c:v>
                </c:pt>
                <c:pt idx="23845">
                  <c:v>15.992219605920827</c:v>
                </c:pt>
                <c:pt idx="23846">
                  <c:v>15.992774951679095</c:v>
                </c:pt>
                <c:pt idx="23847">
                  <c:v>15.993330297437364</c:v>
                </c:pt>
                <c:pt idx="23848">
                  <c:v>15.993885643195632</c:v>
                </c:pt>
                <c:pt idx="23849">
                  <c:v>15.994440988953901</c:v>
                </c:pt>
                <c:pt idx="23850">
                  <c:v>15.99499633471217</c:v>
                </c:pt>
                <c:pt idx="23851">
                  <c:v>15.995551680470438</c:v>
                </c:pt>
                <c:pt idx="23852">
                  <c:v>15.996107026228707</c:v>
                </c:pt>
                <c:pt idx="23853">
                  <c:v>15.996662371986975</c:v>
                </c:pt>
                <c:pt idx="23854">
                  <c:v>15.997217717745244</c:v>
                </c:pt>
                <c:pt idx="23855">
                  <c:v>15.997773063503512</c:v>
                </c:pt>
                <c:pt idx="23856">
                  <c:v>15.998328409261781</c:v>
                </c:pt>
                <c:pt idx="23857">
                  <c:v>15.998883755020049</c:v>
                </c:pt>
                <c:pt idx="23858">
                  <c:v>15.999439100778318</c:v>
                </c:pt>
                <c:pt idx="23859">
                  <c:v>15.999994446536586</c:v>
                </c:pt>
                <c:pt idx="23860">
                  <c:v>16.000549792294855</c:v>
                </c:pt>
                <c:pt idx="23861">
                  <c:v>16.001105138053124</c:v>
                </c:pt>
                <c:pt idx="23862">
                  <c:v>16.001660483811392</c:v>
                </c:pt>
                <c:pt idx="23863">
                  <c:v>16.002215829569661</c:v>
                </c:pt>
                <c:pt idx="23864">
                  <c:v>16.002771175327929</c:v>
                </c:pt>
                <c:pt idx="23865">
                  <c:v>16.003326521086198</c:v>
                </c:pt>
                <c:pt idx="23866">
                  <c:v>16.003881866844466</c:v>
                </c:pt>
                <c:pt idx="23867">
                  <c:v>16.004437212602735</c:v>
                </c:pt>
                <c:pt idx="23868">
                  <c:v>16.004992558361003</c:v>
                </c:pt>
                <c:pt idx="23869">
                  <c:v>16.005547904119272</c:v>
                </c:pt>
                <c:pt idx="23870">
                  <c:v>16.00610324987754</c:v>
                </c:pt>
                <c:pt idx="23871">
                  <c:v>16.006658595635809</c:v>
                </c:pt>
                <c:pt idx="23872">
                  <c:v>16.007213941394077</c:v>
                </c:pt>
                <c:pt idx="23873">
                  <c:v>16.007769287152346</c:v>
                </c:pt>
                <c:pt idx="23874">
                  <c:v>16.008324632910615</c:v>
                </c:pt>
                <c:pt idx="23875">
                  <c:v>16.008879978668883</c:v>
                </c:pt>
                <c:pt idx="23876">
                  <c:v>16.009435324427152</c:v>
                </c:pt>
                <c:pt idx="23877">
                  <c:v>16.00999067018542</c:v>
                </c:pt>
                <c:pt idx="23878">
                  <c:v>16.010546015943689</c:v>
                </c:pt>
                <c:pt idx="23879">
                  <c:v>16.011101361701957</c:v>
                </c:pt>
                <c:pt idx="23880">
                  <c:v>16.011656707460226</c:v>
                </c:pt>
                <c:pt idx="23881">
                  <c:v>16.012212053218494</c:v>
                </c:pt>
                <c:pt idx="23882">
                  <c:v>16.012767398976763</c:v>
                </c:pt>
                <c:pt idx="23883">
                  <c:v>16.013322744735031</c:v>
                </c:pt>
                <c:pt idx="23884">
                  <c:v>16.0138780904933</c:v>
                </c:pt>
                <c:pt idx="23885">
                  <c:v>16.014433436251569</c:v>
                </c:pt>
                <c:pt idx="23886">
                  <c:v>16.014988782009837</c:v>
                </c:pt>
                <c:pt idx="23887">
                  <c:v>16.015544127768106</c:v>
                </c:pt>
                <c:pt idx="23888">
                  <c:v>16.016099473526374</c:v>
                </c:pt>
                <c:pt idx="23889">
                  <c:v>16.016654819284643</c:v>
                </c:pt>
                <c:pt idx="23890">
                  <c:v>16.017210165042911</c:v>
                </c:pt>
                <c:pt idx="23891">
                  <c:v>16.01776551080118</c:v>
                </c:pt>
                <c:pt idx="23892">
                  <c:v>16.018320856559448</c:v>
                </c:pt>
                <c:pt idx="23893">
                  <c:v>16.018876202317717</c:v>
                </c:pt>
                <c:pt idx="23894">
                  <c:v>16.019431548075985</c:v>
                </c:pt>
                <c:pt idx="23895">
                  <c:v>16.019986893834254</c:v>
                </c:pt>
                <c:pt idx="23896">
                  <c:v>16.020542239592523</c:v>
                </c:pt>
                <c:pt idx="23897">
                  <c:v>16.021097585350791</c:v>
                </c:pt>
                <c:pt idx="23898">
                  <c:v>16.02165293110906</c:v>
                </c:pt>
                <c:pt idx="23899">
                  <c:v>16.022208276867328</c:v>
                </c:pt>
                <c:pt idx="23900">
                  <c:v>16.022763622625597</c:v>
                </c:pt>
                <c:pt idx="23901">
                  <c:v>16.023318968383865</c:v>
                </c:pt>
                <c:pt idx="23902">
                  <c:v>16.023874314142134</c:v>
                </c:pt>
                <c:pt idx="23903">
                  <c:v>16.024429659900402</c:v>
                </c:pt>
                <c:pt idx="23904">
                  <c:v>16.024985005658671</c:v>
                </c:pt>
                <c:pt idx="23905">
                  <c:v>16.025540351416939</c:v>
                </c:pt>
                <c:pt idx="23906">
                  <c:v>16.026095697175208</c:v>
                </c:pt>
                <c:pt idx="23907">
                  <c:v>16.026651042933477</c:v>
                </c:pt>
                <c:pt idx="23908">
                  <c:v>16.027206388691745</c:v>
                </c:pt>
                <c:pt idx="23909">
                  <c:v>16.027761734450014</c:v>
                </c:pt>
                <c:pt idx="23910">
                  <c:v>16.028317080208282</c:v>
                </c:pt>
                <c:pt idx="23911">
                  <c:v>16.028872425966551</c:v>
                </c:pt>
                <c:pt idx="23912">
                  <c:v>16.029427771724819</c:v>
                </c:pt>
                <c:pt idx="23913">
                  <c:v>16.029983117483088</c:v>
                </c:pt>
                <c:pt idx="23914">
                  <c:v>16.030538463241356</c:v>
                </c:pt>
                <c:pt idx="23915">
                  <c:v>16.031093808999625</c:v>
                </c:pt>
                <c:pt idx="23916">
                  <c:v>16.031649154757893</c:v>
                </c:pt>
                <c:pt idx="23917">
                  <c:v>16.032204500516162</c:v>
                </c:pt>
                <c:pt idx="23918">
                  <c:v>16.032759846274431</c:v>
                </c:pt>
                <c:pt idx="23919">
                  <c:v>16.033315192032699</c:v>
                </c:pt>
                <c:pt idx="23920">
                  <c:v>16.033870537790968</c:v>
                </c:pt>
                <c:pt idx="23921">
                  <c:v>16.034425883549236</c:v>
                </c:pt>
                <c:pt idx="23922">
                  <c:v>16.034981229307505</c:v>
                </c:pt>
                <c:pt idx="23923">
                  <c:v>16.035536575065773</c:v>
                </c:pt>
                <c:pt idx="23924">
                  <c:v>16.036091920824042</c:v>
                </c:pt>
                <c:pt idx="23925">
                  <c:v>16.03664726658231</c:v>
                </c:pt>
                <c:pt idx="23926">
                  <c:v>16.037202612340579</c:v>
                </c:pt>
                <c:pt idx="23927">
                  <c:v>16.037757958098847</c:v>
                </c:pt>
                <c:pt idx="23928">
                  <c:v>16.038313303857116</c:v>
                </c:pt>
                <c:pt idx="23929">
                  <c:v>16.038868649615384</c:v>
                </c:pt>
                <c:pt idx="23930">
                  <c:v>16.039423995373653</c:v>
                </c:pt>
                <c:pt idx="23931">
                  <c:v>16.039979341131922</c:v>
                </c:pt>
                <c:pt idx="23932">
                  <c:v>16.04053468689019</c:v>
                </c:pt>
                <c:pt idx="23933">
                  <c:v>16.041090032648459</c:v>
                </c:pt>
                <c:pt idx="23934">
                  <c:v>16.041645378406727</c:v>
                </c:pt>
                <c:pt idx="23935">
                  <c:v>16.042200724164996</c:v>
                </c:pt>
                <c:pt idx="23936">
                  <c:v>16.042756069923264</c:v>
                </c:pt>
                <c:pt idx="23937">
                  <c:v>16.043311415681533</c:v>
                </c:pt>
                <c:pt idx="23938">
                  <c:v>16.043866761439801</c:v>
                </c:pt>
                <c:pt idx="23939">
                  <c:v>16.04442210719807</c:v>
                </c:pt>
                <c:pt idx="23940">
                  <c:v>16.044977452956338</c:v>
                </c:pt>
                <c:pt idx="23941">
                  <c:v>16.045532798714607</c:v>
                </c:pt>
                <c:pt idx="23942">
                  <c:v>16.046088144472876</c:v>
                </c:pt>
                <c:pt idx="23943">
                  <c:v>16.046643490231144</c:v>
                </c:pt>
                <c:pt idx="23944">
                  <c:v>16.047198835989413</c:v>
                </c:pt>
                <c:pt idx="23945">
                  <c:v>16.047754181747681</c:v>
                </c:pt>
                <c:pt idx="23946">
                  <c:v>16.04830952750595</c:v>
                </c:pt>
                <c:pt idx="23947">
                  <c:v>16.048864873264218</c:v>
                </c:pt>
                <c:pt idx="23948">
                  <c:v>16.049420219022487</c:v>
                </c:pt>
                <c:pt idx="23949">
                  <c:v>16.049975564780755</c:v>
                </c:pt>
                <c:pt idx="23950">
                  <c:v>16.050530910539024</c:v>
                </c:pt>
                <c:pt idx="23951">
                  <c:v>16.051086256297292</c:v>
                </c:pt>
                <c:pt idx="23952">
                  <c:v>16.051641602055561</c:v>
                </c:pt>
                <c:pt idx="23953">
                  <c:v>16.05219694781383</c:v>
                </c:pt>
                <c:pt idx="23954">
                  <c:v>16.052752293572098</c:v>
                </c:pt>
                <c:pt idx="23955">
                  <c:v>16.053307639330367</c:v>
                </c:pt>
                <c:pt idx="23956">
                  <c:v>16.053862985088635</c:v>
                </c:pt>
                <c:pt idx="23957">
                  <c:v>16.054418330846904</c:v>
                </c:pt>
                <c:pt idx="23958">
                  <c:v>16.054973676605172</c:v>
                </c:pt>
                <c:pt idx="23959">
                  <c:v>16.055529022363441</c:v>
                </c:pt>
                <c:pt idx="23960">
                  <c:v>16.056084368121709</c:v>
                </c:pt>
                <c:pt idx="23961">
                  <c:v>16.056639713879978</c:v>
                </c:pt>
                <c:pt idx="23962">
                  <c:v>16.057195059638246</c:v>
                </c:pt>
                <c:pt idx="23963">
                  <c:v>16.057750405396515</c:v>
                </c:pt>
                <c:pt idx="23964">
                  <c:v>16.058305751154784</c:v>
                </c:pt>
                <c:pt idx="23965">
                  <c:v>16.058861096913052</c:v>
                </c:pt>
                <c:pt idx="23966">
                  <c:v>16.059416442671321</c:v>
                </c:pt>
                <c:pt idx="23967">
                  <c:v>16.059971788429589</c:v>
                </c:pt>
                <c:pt idx="23968">
                  <c:v>16.060527134187858</c:v>
                </c:pt>
                <c:pt idx="23969">
                  <c:v>16.061082479946126</c:v>
                </c:pt>
                <c:pt idx="23970">
                  <c:v>16.061637825704395</c:v>
                </c:pt>
                <c:pt idx="23971">
                  <c:v>16.062193171462663</c:v>
                </c:pt>
                <c:pt idx="23972">
                  <c:v>16.062748517220932</c:v>
                </c:pt>
                <c:pt idx="23973">
                  <c:v>16.0633038629792</c:v>
                </c:pt>
                <c:pt idx="23974">
                  <c:v>16.063859208737469</c:v>
                </c:pt>
                <c:pt idx="23975">
                  <c:v>16.064414554495738</c:v>
                </c:pt>
                <c:pt idx="23976">
                  <c:v>16.064969900254006</c:v>
                </c:pt>
                <c:pt idx="23977">
                  <c:v>16.065525246012275</c:v>
                </c:pt>
                <c:pt idx="23978">
                  <c:v>16.066080591770543</c:v>
                </c:pt>
                <c:pt idx="23979">
                  <c:v>16.066635937528812</c:v>
                </c:pt>
                <c:pt idx="23980">
                  <c:v>16.06719128328708</c:v>
                </c:pt>
                <c:pt idx="23981">
                  <c:v>16.067746629045349</c:v>
                </c:pt>
                <c:pt idx="23982">
                  <c:v>16.068301974803617</c:v>
                </c:pt>
                <c:pt idx="23983">
                  <c:v>16.068857320561886</c:v>
                </c:pt>
                <c:pt idx="23984">
                  <c:v>16.069412666320154</c:v>
                </c:pt>
                <c:pt idx="23985">
                  <c:v>16.069968012078423</c:v>
                </c:pt>
                <c:pt idx="23986">
                  <c:v>16.070523357836692</c:v>
                </c:pt>
                <c:pt idx="23987">
                  <c:v>16.07107870359496</c:v>
                </c:pt>
                <c:pt idx="23988">
                  <c:v>16.071634049353229</c:v>
                </c:pt>
                <c:pt idx="23989">
                  <c:v>16.072189395111497</c:v>
                </c:pt>
                <c:pt idx="23990">
                  <c:v>16.072744740869766</c:v>
                </c:pt>
                <c:pt idx="23991">
                  <c:v>16.073300086628034</c:v>
                </c:pt>
                <c:pt idx="23992">
                  <c:v>16.073855432386303</c:v>
                </c:pt>
                <c:pt idx="23993">
                  <c:v>16.074410778144571</c:v>
                </c:pt>
                <c:pt idx="23994">
                  <c:v>16.07496612390284</c:v>
                </c:pt>
                <c:pt idx="23995">
                  <c:v>16.075521469661108</c:v>
                </c:pt>
                <c:pt idx="23996">
                  <c:v>16.076076815419377</c:v>
                </c:pt>
                <c:pt idx="23997">
                  <c:v>16.076632161177645</c:v>
                </c:pt>
                <c:pt idx="23998">
                  <c:v>16.077187506935914</c:v>
                </c:pt>
                <c:pt idx="23999">
                  <c:v>16.077742852694183</c:v>
                </c:pt>
                <c:pt idx="24000">
                  <c:v>16.078298198452451</c:v>
                </c:pt>
                <c:pt idx="24001">
                  <c:v>16.07885354421072</c:v>
                </c:pt>
                <c:pt idx="24002">
                  <c:v>16.079408889968988</c:v>
                </c:pt>
                <c:pt idx="24003">
                  <c:v>16.079964235727257</c:v>
                </c:pt>
                <c:pt idx="24004">
                  <c:v>16.080519581485525</c:v>
                </c:pt>
                <c:pt idx="24005">
                  <c:v>16.081074927243794</c:v>
                </c:pt>
                <c:pt idx="24006">
                  <c:v>16.081630273002062</c:v>
                </c:pt>
                <c:pt idx="24007">
                  <c:v>16.082185618760331</c:v>
                </c:pt>
                <c:pt idx="24008">
                  <c:v>16.082740964518599</c:v>
                </c:pt>
                <c:pt idx="24009">
                  <c:v>16.083296310276868</c:v>
                </c:pt>
                <c:pt idx="24010">
                  <c:v>16.083851656035137</c:v>
                </c:pt>
                <c:pt idx="24011">
                  <c:v>16.084407001793405</c:v>
                </c:pt>
                <c:pt idx="24012">
                  <c:v>16.084962347551674</c:v>
                </c:pt>
                <c:pt idx="24013">
                  <c:v>16.085517693309942</c:v>
                </c:pt>
                <c:pt idx="24014">
                  <c:v>16.086073039068211</c:v>
                </c:pt>
                <c:pt idx="24015">
                  <c:v>16.086628384826479</c:v>
                </c:pt>
                <c:pt idx="24016">
                  <c:v>16.087183730584748</c:v>
                </c:pt>
                <c:pt idx="24017">
                  <c:v>16.087739076343016</c:v>
                </c:pt>
                <c:pt idx="24018">
                  <c:v>16.088294422101285</c:v>
                </c:pt>
                <c:pt idx="24019">
                  <c:v>16.088849767859553</c:v>
                </c:pt>
                <c:pt idx="24020">
                  <c:v>16.089405113617822</c:v>
                </c:pt>
                <c:pt idx="24021">
                  <c:v>16.089960459376091</c:v>
                </c:pt>
                <c:pt idx="24022">
                  <c:v>16.090515805134359</c:v>
                </c:pt>
                <c:pt idx="24023">
                  <c:v>16.091071150892628</c:v>
                </c:pt>
                <c:pt idx="24024">
                  <c:v>16.091626496650896</c:v>
                </c:pt>
                <c:pt idx="24025">
                  <c:v>16.092181842409165</c:v>
                </c:pt>
                <c:pt idx="24026">
                  <c:v>16.092737188167433</c:v>
                </c:pt>
                <c:pt idx="24027">
                  <c:v>16.093292533925702</c:v>
                </c:pt>
                <c:pt idx="24028">
                  <c:v>16.09384787968397</c:v>
                </c:pt>
                <c:pt idx="24029">
                  <c:v>16.094403225442239</c:v>
                </c:pt>
                <c:pt idx="24030">
                  <c:v>16.094958571200507</c:v>
                </c:pt>
                <c:pt idx="24031">
                  <c:v>16.095513916958776</c:v>
                </c:pt>
                <c:pt idx="24032">
                  <c:v>16.096069262717045</c:v>
                </c:pt>
                <c:pt idx="24033">
                  <c:v>16.096624608475313</c:v>
                </c:pt>
                <c:pt idx="24034">
                  <c:v>16.097179954233582</c:v>
                </c:pt>
                <c:pt idx="24035">
                  <c:v>16.09773529999185</c:v>
                </c:pt>
                <c:pt idx="24036">
                  <c:v>16.098290645750119</c:v>
                </c:pt>
                <c:pt idx="24037">
                  <c:v>16.098845991508387</c:v>
                </c:pt>
                <c:pt idx="24038">
                  <c:v>16.099401337266656</c:v>
                </c:pt>
                <c:pt idx="24039">
                  <c:v>16.099956683024924</c:v>
                </c:pt>
                <c:pt idx="24040">
                  <c:v>16.100512028783193</c:v>
                </c:pt>
                <c:pt idx="24041">
                  <c:v>16.101067374541461</c:v>
                </c:pt>
                <c:pt idx="24042">
                  <c:v>16.10162272029973</c:v>
                </c:pt>
                <c:pt idx="24043">
                  <c:v>16.102178066057999</c:v>
                </c:pt>
                <c:pt idx="24044">
                  <c:v>16.102733411816267</c:v>
                </c:pt>
                <c:pt idx="24045">
                  <c:v>16.103288757574536</c:v>
                </c:pt>
                <c:pt idx="24046">
                  <c:v>16.103844103332804</c:v>
                </c:pt>
                <c:pt idx="24047">
                  <c:v>16.104399449091073</c:v>
                </c:pt>
                <c:pt idx="24048">
                  <c:v>16.104954794849341</c:v>
                </c:pt>
                <c:pt idx="24049">
                  <c:v>16.10551014060761</c:v>
                </c:pt>
                <c:pt idx="24050">
                  <c:v>16.106065486365878</c:v>
                </c:pt>
                <c:pt idx="24051">
                  <c:v>16.106620832124147</c:v>
                </c:pt>
                <c:pt idx="24052">
                  <c:v>16.107176177882415</c:v>
                </c:pt>
                <c:pt idx="24053">
                  <c:v>16.107731523640684</c:v>
                </c:pt>
                <c:pt idx="24054">
                  <c:v>16.108286869398952</c:v>
                </c:pt>
                <c:pt idx="24055">
                  <c:v>16.108842215157221</c:v>
                </c:pt>
                <c:pt idx="24056">
                  <c:v>16.10939756091549</c:v>
                </c:pt>
                <c:pt idx="24057">
                  <c:v>16.109952906673758</c:v>
                </c:pt>
                <c:pt idx="24058">
                  <c:v>16.110508252432027</c:v>
                </c:pt>
                <c:pt idx="24059">
                  <c:v>16.111063598190295</c:v>
                </c:pt>
                <c:pt idx="24060">
                  <c:v>16.111618943948564</c:v>
                </c:pt>
                <c:pt idx="24061">
                  <c:v>16.112174289706832</c:v>
                </c:pt>
                <c:pt idx="24062">
                  <c:v>16.112729635465101</c:v>
                </c:pt>
                <c:pt idx="24063">
                  <c:v>16.113284981223369</c:v>
                </c:pt>
                <c:pt idx="24064">
                  <c:v>16.113840326981638</c:v>
                </c:pt>
                <c:pt idx="24065">
                  <c:v>16.114395672739906</c:v>
                </c:pt>
                <c:pt idx="24066">
                  <c:v>16.114951018498175</c:v>
                </c:pt>
                <c:pt idx="24067">
                  <c:v>16.115506364256444</c:v>
                </c:pt>
                <c:pt idx="24068">
                  <c:v>16.116061710014712</c:v>
                </c:pt>
                <c:pt idx="24069">
                  <c:v>16.116617055772981</c:v>
                </c:pt>
                <c:pt idx="24070">
                  <c:v>16.117172401531249</c:v>
                </c:pt>
                <c:pt idx="24071">
                  <c:v>16.117727747289518</c:v>
                </c:pt>
                <c:pt idx="24072">
                  <c:v>16.118283093047786</c:v>
                </c:pt>
                <c:pt idx="24073">
                  <c:v>16.118838438806055</c:v>
                </c:pt>
                <c:pt idx="24074">
                  <c:v>16.119393784564323</c:v>
                </c:pt>
                <c:pt idx="24075">
                  <c:v>16.119949130322592</c:v>
                </c:pt>
                <c:pt idx="24076">
                  <c:v>16.12050447608086</c:v>
                </c:pt>
                <c:pt idx="24077">
                  <c:v>16.121059821839129</c:v>
                </c:pt>
                <c:pt idx="24078">
                  <c:v>16.121615167597398</c:v>
                </c:pt>
                <c:pt idx="24079">
                  <c:v>16.122170513355666</c:v>
                </c:pt>
                <c:pt idx="24080">
                  <c:v>16.122725859113935</c:v>
                </c:pt>
                <c:pt idx="24081">
                  <c:v>16.123281204872203</c:v>
                </c:pt>
                <c:pt idx="24082">
                  <c:v>16.123836550630472</c:v>
                </c:pt>
                <c:pt idx="24083">
                  <c:v>16.12439189638874</c:v>
                </c:pt>
                <c:pt idx="24084">
                  <c:v>16.124947242147009</c:v>
                </c:pt>
                <c:pt idx="24085">
                  <c:v>16.125502587905277</c:v>
                </c:pt>
                <c:pt idx="24086">
                  <c:v>16.126057933663546</c:v>
                </c:pt>
                <c:pt idx="24087">
                  <c:v>16.126613279421814</c:v>
                </c:pt>
                <c:pt idx="24088">
                  <c:v>16.127168625180083</c:v>
                </c:pt>
                <c:pt idx="24089">
                  <c:v>16.127723970938352</c:v>
                </c:pt>
                <c:pt idx="24090">
                  <c:v>16.12827931669662</c:v>
                </c:pt>
                <c:pt idx="24091">
                  <c:v>16.128834662454889</c:v>
                </c:pt>
                <c:pt idx="24092">
                  <c:v>16.129390008213157</c:v>
                </c:pt>
                <c:pt idx="24093">
                  <c:v>16.129945353971426</c:v>
                </c:pt>
                <c:pt idx="24094">
                  <c:v>16.130500699729694</c:v>
                </c:pt>
                <c:pt idx="24095">
                  <c:v>16.131056045487963</c:v>
                </c:pt>
                <c:pt idx="24096">
                  <c:v>16.131611391246231</c:v>
                </c:pt>
                <c:pt idx="24097">
                  <c:v>16.1321667370045</c:v>
                </c:pt>
                <c:pt idx="24098">
                  <c:v>16.132722082762768</c:v>
                </c:pt>
                <c:pt idx="24099">
                  <c:v>16.133277428521037</c:v>
                </c:pt>
                <c:pt idx="24100">
                  <c:v>16.133832774279306</c:v>
                </c:pt>
                <c:pt idx="24101">
                  <c:v>16.134388120037574</c:v>
                </c:pt>
                <c:pt idx="24102">
                  <c:v>16.134943465795843</c:v>
                </c:pt>
                <c:pt idx="24103">
                  <c:v>16.135498811554111</c:v>
                </c:pt>
                <c:pt idx="24104">
                  <c:v>16.13605415731238</c:v>
                </c:pt>
                <c:pt idx="24105">
                  <c:v>16.136609503070648</c:v>
                </c:pt>
                <c:pt idx="24106">
                  <c:v>16.137164848828917</c:v>
                </c:pt>
                <c:pt idx="24107">
                  <c:v>16.137720194587185</c:v>
                </c:pt>
                <c:pt idx="24108">
                  <c:v>16.138275540345454</c:v>
                </c:pt>
                <c:pt idx="24109">
                  <c:v>16.138830886103722</c:v>
                </c:pt>
                <c:pt idx="24110">
                  <c:v>16.139386231861991</c:v>
                </c:pt>
                <c:pt idx="24111">
                  <c:v>16.139941577620259</c:v>
                </c:pt>
                <c:pt idx="24112">
                  <c:v>16.140496923378528</c:v>
                </c:pt>
                <c:pt idx="24113">
                  <c:v>16.141052269136797</c:v>
                </c:pt>
                <c:pt idx="24114">
                  <c:v>16.141607614895065</c:v>
                </c:pt>
                <c:pt idx="24115">
                  <c:v>16.142162960653334</c:v>
                </c:pt>
                <c:pt idx="24116">
                  <c:v>16.142718306411602</c:v>
                </c:pt>
                <c:pt idx="24117">
                  <c:v>16.143273652169871</c:v>
                </c:pt>
                <c:pt idx="24118">
                  <c:v>16.143828997928139</c:v>
                </c:pt>
                <c:pt idx="24119">
                  <c:v>16.144384343686408</c:v>
                </c:pt>
                <c:pt idx="24120">
                  <c:v>16.144939689444676</c:v>
                </c:pt>
                <c:pt idx="24121">
                  <c:v>16.145495035202945</c:v>
                </c:pt>
                <c:pt idx="24122">
                  <c:v>16.146050380961213</c:v>
                </c:pt>
                <c:pt idx="24123">
                  <c:v>16.146605726719482</c:v>
                </c:pt>
                <c:pt idx="24124">
                  <c:v>16.147161072477751</c:v>
                </c:pt>
                <c:pt idx="24125">
                  <c:v>16.147716418236019</c:v>
                </c:pt>
                <c:pt idx="24126">
                  <c:v>16.148271763994288</c:v>
                </c:pt>
                <c:pt idx="24127">
                  <c:v>16.148827109752556</c:v>
                </c:pt>
                <c:pt idx="24128">
                  <c:v>16.149382455510825</c:v>
                </c:pt>
                <c:pt idx="24129">
                  <c:v>16.149937801269093</c:v>
                </c:pt>
                <c:pt idx="24130">
                  <c:v>16.150493147027362</c:v>
                </c:pt>
                <c:pt idx="24131">
                  <c:v>16.15104849278563</c:v>
                </c:pt>
                <c:pt idx="24132">
                  <c:v>16.151603838543899</c:v>
                </c:pt>
                <c:pt idx="24133">
                  <c:v>16.152159184302167</c:v>
                </c:pt>
                <c:pt idx="24134">
                  <c:v>16.152714530060436</c:v>
                </c:pt>
                <c:pt idx="24135">
                  <c:v>16.153269875818705</c:v>
                </c:pt>
                <c:pt idx="24136">
                  <c:v>16.153825221576973</c:v>
                </c:pt>
                <c:pt idx="24137">
                  <c:v>16.154380567335242</c:v>
                </c:pt>
                <c:pt idx="24138">
                  <c:v>16.15493591309351</c:v>
                </c:pt>
                <c:pt idx="24139">
                  <c:v>16.155491258851779</c:v>
                </c:pt>
                <c:pt idx="24140">
                  <c:v>16.156046604610047</c:v>
                </c:pt>
                <c:pt idx="24141">
                  <c:v>16.156601950368316</c:v>
                </c:pt>
                <c:pt idx="24142">
                  <c:v>16.157157296126584</c:v>
                </c:pt>
                <c:pt idx="24143">
                  <c:v>16.157712641884853</c:v>
                </c:pt>
                <c:pt idx="24144">
                  <c:v>16.158267987643121</c:v>
                </c:pt>
                <c:pt idx="24145">
                  <c:v>16.15882333340139</c:v>
                </c:pt>
                <c:pt idx="24146">
                  <c:v>16.159378679159659</c:v>
                </c:pt>
                <c:pt idx="24147">
                  <c:v>16.159934024917927</c:v>
                </c:pt>
                <c:pt idx="24148">
                  <c:v>16.160489370676196</c:v>
                </c:pt>
                <c:pt idx="24149">
                  <c:v>16.161044716434464</c:v>
                </c:pt>
                <c:pt idx="24150">
                  <c:v>16.161600062192733</c:v>
                </c:pt>
                <c:pt idx="24151">
                  <c:v>16.162155407951001</c:v>
                </c:pt>
                <c:pt idx="24152">
                  <c:v>16.16271075370927</c:v>
                </c:pt>
                <c:pt idx="24153">
                  <c:v>16.163266099467538</c:v>
                </c:pt>
                <c:pt idx="24154">
                  <c:v>16.163821445225807</c:v>
                </c:pt>
                <c:pt idx="24155">
                  <c:v>16.164376790984075</c:v>
                </c:pt>
                <c:pt idx="24156">
                  <c:v>16.164932136742344</c:v>
                </c:pt>
                <c:pt idx="24157">
                  <c:v>16.165487482500613</c:v>
                </c:pt>
                <c:pt idx="24158">
                  <c:v>16.166042828258881</c:v>
                </c:pt>
                <c:pt idx="24159">
                  <c:v>16.16659817401715</c:v>
                </c:pt>
                <c:pt idx="24160">
                  <c:v>16.167153519775418</c:v>
                </c:pt>
                <c:pt idx="24161">
                  <c:v>16.167708865533687</c:v>
                </c:pt>
                <c:pt idx="24162">
                  <c:v>16.168264211291955</c:v>
                </c:pt>
                <c:pt idx="24163">
                  <c:v>16.168819557050224</c:v>
                </c:pt>
                <c:pt idx="24164">
                  <c:v>16.169374902808492</c:v>
                </c:pt>
                <c:pt idx="24165">
                  <c:v>16.169930248566761</c:v>
                </c:pt>
                <c:pt idx="24166">
                  <c:v>16.170485594325029</c:v>
                </c:pt>
                <c:pt idx="24167">
                  <c:v>16.171040940083298</c:v>
                </c:pt>
                <c:pt idx="24168">
                  <c:v>16.171596285841566</c:v>
                </c:pt>
                <c:pt idx="24169">
                  <c:v>16.172151631599835</c:v>
                </c:pt>
                <c:pt idx="24170">
                  <c:v>16.172706977358104</c:v>
                </c:pt>
                <c:pt idx="24171">
                  <c:v>16.173262323116372</c:v>
                </c:pt>
                <c:pt idx="24172">
                  <c:v>16.173817668874641</c:v>
                </c:pt>
                <c:pt idx="24173">
                  <c:v>16.174373014632909</c:v>
                </c:pt>
                <c:pt idx="24174">
                  <c:v>16.174928360391178</c:v>
                </c:pt>
                <c:pt idx="24175">
                  <c:v>16.175483706149446</c:v>
                </c:pt>
                <c:pt idx="24176">
                  <c:v>16.176039051907715</c:v>
                </c:pt>
                <c:pt idx="24177">
                  <c:v>16.176594397665983</c:v>
                </c:pt>
                <c:pt idx="24178">
                  <c:v>16.177149743424252</c:v>
                </c:pt>
                <c:pt idx="24179">
                  <c:v>16.17770508918252</c:v>
                </c:pt>
                <c:pt idx="24180">
                  <c:v>16.178260434940789</c:v>
                </c:pt>
                <c:pt idx="24181">
                  <c:v>16.178815780699058</c:v>
                </c:pt>
                <c:pt idx="24182">
                  <c:v>16.179371126457326</c:v>
                </c:pt>
                <c:pt idx="24183">
                  <c:v>16.179926472215595</c:v>
                </c:pt>
                <c:pt idx="24184">
                  <c:v>16.180481817973863</c:v>
                </c:pt>
                <c:pt idx="24185">
                  <c:v>16.181037163732132</c:v>
                </c:pt>
                <c:pt idx="24186">
                  <c:v>16.1815925094904</c:v>
                </c:pt>
                <c:pt idx="24187">
                  <c:v>16.182147855248669</c:v>
                </c:pt>
                <c:pt idx="24188">
                  <c:v>16.182703201006937</c:v>
                </c:pt>
                <c:pt idx="24189">
                  <c:v>16.183258546765206</c:v>
                </c:pt>
                <c:pt idx="24190">
                  <c:v>16.183813892523474</c:v>
                </c:pt>
                <c:pt idx="24191">
                  <c:v>16.184369238281743</c:v>
                </c:pt>
                <c:pt idx="24192">
                  <c:v>16.184924584040012</c:v>
                </c:pt>
                <c:pt idx="24193">
                  <c:v>16.18547992979828</c:v>
                </c:pt>
                <c:pt idx="24194">
                  <c:v>16.186035275556549</c:v>
                </c:pt>
                <c:pt idx="24195">
                  <c:v>16.186590621314817</c:v>
                </c:pt>
                <c:pt idx="24196">
                  <c:v>16.187145967073086</c:v>
                </c:pt>
                <c:pt idx="24197">
                  <c:v>16.187701312831354</c:v>
                </c:pt>
                <c:pt idx="24198">
                  <c:v>16.188256658589623</c:v>
                </c:pt>
                <c:pt idx="24199">
                  <c:v>16.188812004347891</c:v>
                </c:pt>
                <c:pt idx="24200">
                  <c:v>16.18936735010616</c:v>
                </c:pt>
                <c:pt idx="24201">
                  <c:v>16.189922695864428</c:v>
                </c:pt>
                <c:pt idx="24202">
                  <c:v>16.190478041622697</c:v>
                </c:pt>
                <c:pt idx="24203">
                  <c:v>16.191033387380966</c:v>
                </c:pt>
                <c:pt idx="24204">
                  <c:v>16.191588733139234</c:v>
                </c:pt>
                <c:pt idx="24205">
                  <c:v>16.192144078897503</c:v>
                </c:pt>
                <c:pt idx="24206">
                  <c:v>16.192699424655771</c:v>
                </c:pt>
                <c:pt idx="24207">
                  <c:v>16.19325477041404</c:v>
                </c:pt>
                <c:pt idx="24208">
                  <c:v>16.193810116172308</c:v>
                </c:pt>
                <c:pt idx="24209">
                  <c:v>16.194365461930577</c:v>
                </c:pt>
                <c:pt idx="24210">
                  <c:v>16.194920807688845</c:v>
                </c:pt>
                <c:pt idx="24211">
                  <c:v>16.195476153447114</c:v>
                </c:pt>
                <c:pt idx="24212">
                  <c:v>16.196031499205382</c:v>
                </c:pt>
                <c:pt idx="24213">
                  <c:v>16.196586844963651</c:v>
                </c:pt>
                <c:pt idx="24214">
                  <c:v>16.19714219072192</c:v>
                </c:pt>
                <c:pt idx="24215">
                  <c:v>16.197697536480188</c:v>
                </c:pt>
                <c:pt idx="24216">
                  <c:v>16.198252882238457</c:v>
                </c:pt>
                <c:pt idx="24217">
                  <c:v>16.198808227996725</c:v>
                </c:pt>
                <c:pt idx="24218">
                  <c:v>16.199363573754994</c:v>
                </c:pt>
                <c:pt idx="24219">
                  <c:v>16.199918919513262</c:v>
                </c:pt>
                <c:pt idx="24220">
                  <c:v>16.200474265271531</c:v>
                </c:pt>
                <c:pt idx="24221">
                  <c:v>16.201029611029799</c:v>
                </c:pt>
                <c:pt idx="24222">
                  <c:v>16.201584956788068</c:v>
                </c:pt>
                <c:pt idx="24223">
                  <c:v>16.202140302546336</c:v>
                </c:pt>
                <c:pt idx="24224">
                  <c:v>16.202695648304605</c:v>
                </c:pt>
                <c:pt idx="24225">
                  <c:v>16.203250994062874</c:v>
                </c:pt>
                <c:pt idx="24226">
                  <c:v>16.203806339821142</c:v>
                </c:pt>
                <c:pt idx="24227">
                  <c:v>16.204361685579411</c:v>
                </c:pt>
                <c:pt idx="24228">
                  <c:v>16.204917031337679</c:v>
                </c:pt>
                <c:pt idx="24229">
                  <c:v>16.205472377095948</c:v>
                </c:pt>
                <c:pt idx="24230">
                  <c:v>16.206027722854216</c:v>
                </c:pt>
                <c:pt idx="24231">
                  <c:v>16.206583068612485</c:v>
                </c:pt>
                <c:pt idx="24232">
                  <c:v>16.207138414370753</c:v>
                </c:pt>
                <c:pt idx="24233">
                  <c:v>16.207693760129022</c:v>
                </c:pt>
                <c:pt idx="24234">
                  <c:v>16.20824910588729</c:v>
                </c:pt>
                <c:pt idx="24235">
                  <c:v>16.208804451645559</c:v>
                </c:pt>
                <c:pt idx="24236">
                  <c:v>16.209359797403827</c:v>
                </c:pt>
                <c:pt idx="24237">
                  <c:v>16.209915143162096</c:v>
                </c:pt>
                <c:pt idx="24238">
                  <c:v>16.210470488920365</c:v>
                </c:pt>
                <c:pt idx="24239">
                  <c:v>16.211025834678633</c:v>
                </c:pt>
                <c:pt idx="24240">
                  <c:v>16.211581180436902</c:v>
                </c:pt>
                <c:pt idx="24241">
                  <c:v>16.21213652619517</c:v>
                </c:pt>
                <c:pt idx="24242">
                  <c:v>16.212691871953439</c:v>
                </c:pt>
                <c:pt idx="24243">
                  <c:v>16.213247217711707</c:v>
                </c:pt>
                <c:pt idx="24244">
                  <c:v>16.213802563469976</c:v>
                </c:pt>
                <c:pt idx="24245">
                  <c:v>16.214357909228244</c:v>
                </c:pt>
                <c:pt idx="24246">
                  <c:v>16.214913254986513</c:v>
                </c:pt>
                <c:pt idx="24247">
                  <c:v>16.215468600744781</c:v>
                </c:pt>
                <c:pt idx="24248">
                  <c:v>16.21602394650305</c:v>
                </c:pt>
                <c:pt idx="24249">
                  <c:v>16.216579292261319</c:v>
                </c:pt>
                <c:pt idx="24250">
                  <c:v>16.217134638019587</c:v>
                </c:pt>
                <c:pt idx="24251">
                  <c:v>16.217689983777856</c:v>
                </c:pt>
                <c:pt idx="24252">
                  <c:v>16.218245329536124</c:v>
                </c:pt>
                <c:pt idx="24253">
                  <c:v>16.218800675294393</c:v>
                </c:pt>
                <c:pt idx="24254">
                  <c:v>16.219356021052661</c:v>
                </c:pt>
                <c:pt idx="24255">
                  <c:v>16.21991136681093</c:v>
                </c:pt>
                <c:pt idx="24256">
                  <c:v>16.220466712569198</c:v>
                </c:pt>
                <c:pt idx="24257">
                  <c:v>16.221022058327467</c:v>
                </c:pt>
                <c:pt idx="24258">
                  <c:v>16.221577404085735</c:v>
                </c:pt>
                <c:pt idx="24259">
                  <c:v>16.222132749844004</c:v>
                </c:pt>
                <c:pt idx="24260">
                  <c:v>16.222688095602273</c:v>
                </c:pt>
                <c:pt idx="24261">
                  <c:v>16.223243441360541</c:v>
                </c:pt>
                <c:pt idx="24262">
                  <c:v>16.22379878711881</c:v>
                </c:pt>
                <c:pt idx="24263">
                  <c:v>16.224354132877078</c:v>
                </c:pt>
                <c:pt idx="24264">
                  <c:v>16.224909478635347</c:v>
                </c:pt>
                <c:pt idx="24265">
                  <c:v>16.225464824393615</c:v>
                </c:pt>
                <c:pt idx="24266">
                  <c:v>16.226020170151884</c:v>
                </c:pt>
                <c:pt idx="24267">
                  <c:v>16.226575515910152</c:v>
                </c:pt>
                <c:pt idx="24268">
                  <c:v>16.227130861668421</c:v>
                </c:pt>
                <c:pt idx="24269">
                  <c:v>16.227686207426689</c:v>
                </c:pt>
                <c:pt idx="24270">
                  <c:v>16.228241553184958</c:v>
                </c:pt>
                <c:pt idx="24271">
                  <c:v>16.228796898943227</c:v>
                </c:pt>
                <c:pt idx="24272">
                  <c:v>16.229352244701495</c:v>
                </c:pt>
                <c:pt idx="24273">
                  <c:v>16.229907590459764</c:v>
                </c:pt>
                <c:pt idx="24274">
                  <c:v>16.230462936218032</c:v>
                </c:pt>
                <c:pt idx="24275">
                  <c:v>16.231018281976301</c:v>
                </c:pt>
                <c:pt idx="24276">
                  <c:v>16.231573627734569</c:v>
                </c:pt>
                <c:pt idx="24277">
                  <c:v>16.232128973492838</c:v>
                </c:pt>
                <c:pt idx="24278">
                  <c:v>16.232684319251106</c:v>
                </c:pt>
                <c:pt idx="24279">
                  <c:v>16.233239665009375</c:v>
                </c:pt>
                <c:pt idx="24280">
                  <c:v>16.233795010767643</c:v>
                </c:pt>
                <c:pt idx="24281">
                  <c:v>16.234350356525912</c:v>
                </c:pt>
                <c:pt idx="24282">
                  <c:v>16.234905702284181</c:v>
                </c:pt>
                <c:pt idx="24283">
                  <c:v>16.235461048042449</c:v>
                </c:pt>
                <c:pt idx="24284">
                  <c:v>16.236016393800718</c:v>
                </c:pt>
                <c:pt idx="24285">
                  <c:v>16.236571739558986</c:v>
                </c:pt>
                <c:pt idx="24286">
                  <c:v>16.237127085317255</c:v>
                </c:pt>
                <c:pt idx="24287">
                  <c:v>16.237682431075523</c:v>
                </c:pt>
                <c:pt idx="24288">
                  <c:v>16.238237776833792</c:v>
                </c:pt>
                <c:pt idx="24289">
                  <c:v>16.23879312259206</c:v>
                </c:pt>
                <c:pt idx="24290">
                  <c:v>16.239348468350329</c:v>
                </c:pt>
                <c:pt idx="24291">
                  <c:v>16.239903814108597</c:v>
                </c:pt>
                <c:pt idx="24292">
                  <c:v>16.240459159866866</c:v>
                </c:pt>
                <c:pt idx="24293">
                  <c:v>16.241014505625134</c:v>
                </c:pt>
                <c:pt idx="24294">
                  <c:v>16.241569851383403</c:v>
                </c:pt>
                <c:pt idx="24295">
                  <c:v>16.242125197141672</c:v>
                </c:pt>
                <c:pt idx="24296">
                  <c:v>16.24268054289994</c:v>
                </c:pt>
                <c:pt idx="24297">
                  <c:v>16.243235888658209</c:v>
                </c:pt>
                <c:pt idx="24298">
                  <c:v>16.243791234416477</c:v>
                </c:pt>
                <c:pt idx="24299">
                  <c:v>16.244346580174746</c:v>
                </c:pt>
                <c:pt idx="24300">
                  <c:v>16.244901925933014</c:v>
                </c:pt>
                <c:pt idx="24301">
                  <c:v>16.245457271691283</c:v>
                </c:pt>
                <c:pt idx="24302">
                  <c:v>16.246012617449551</c:v>
                </c:pt>
                <c:pt idx="24303">
                  <c:v>16.24656796320782</c:v>
                </c:pt>
                <c:pt idx="24304">
                  <c:v>16.247123308966088</c:v>
                </c:pt>
                <c:pt idx="24305">
                  <c:v>16.247678654724357</c:v>
                </c:pt>
                <c:pt idx="24306">
                  <c:v>16.248234000482626</c:v>
                </c:pt>
                <c:pt idx="24307">
                  <c:v>16.248789346240894</c:v>
                </c:pt>
                <c:pt idx="24308">
                  <c:v>16.249344691999163</c:v>
                </c:pt>
                <c:pt idx="24309">
                  <c:v>16.249900037757431</c:v>
                </c:pt>
                <c:pt idx="24310">
                  <c:v>16.2504553835157</c:v>
                </c:pt>
                <c:pt idx="24311">
                  <c:v>16.251010729273968</c:v>
                </c:pt>
                <c:pt idx="24312">
                  <c:v>16.251566075032237</c:v>
                </c:pt>
                <c:pt idx="24313">
                  <c:v>16.252121420790505</c:v>
                </c:pt>
                <c:pt idx="24314">
                  <c:v>16.252676766548774</c:v>
                </c:pt>
                <c:pt idx="24315">
                  <c:v>16.253232112307042</c:v>
                </c:pt>
                <c:pt idx="24316">
                  <c:v>16.253787458065311</c:v>
                </c:pt>
                <c:pt idx="24317">
                  <c:v>16.25434280382358</c:v>
                </c:pt>
                <c:pt idx="24318">
                  <c:v>16.254898149581848</c:v>
                </c:pt>
                <c:pt idx="24319">
                  <c:v>16.255453495340117</c:v>
                </c:pt>
                <c:pt idx="24320">
                  <c:v>16.256008841098385</c:v>
                </c:pt>
                <c:pt idx="24321">
                  <c:v>16.256564186856654</c:v>
                </c:pt>
                <c:pt idx="24322">
                  <c:v>16.257119532614922</c:v>
                </c:pt>
                <c:pt idx="24323">
                  <c:v>16.257674878373191</c:v>
                </c:pt>
                <c:pt idx="24324">
                  <c:v>16.258230224131459</c:v>
                </c:pt>
                <c:pt idx="24325">
                  <c:v>16.258785569889728</c:v>
                </c:pt>
                <c:pt idx="24326">
                  <c:v>16.259340915647996</c:v>
                </c:pt>
                <c:pt idx="24327">
                  <c:v>16.259896261406265</c:v>
                </c:pt>
                <c:pt idx="24328">
                  <c:v>16.260451607164534</c:v>
                </c:pt>
                <c:pt idx="24329">
                  <c:v>16.261006952922802</c:v>
                </c:pt>
                <c:pt idx="24330">
                  <c:v>16.261562298681071</c:v>
                </c:pt>
                <c:pt idx="24331">
                  <c:v>16.262117644439339</c:v>
                </c:pt>
                <c:pt idx="24332">
                  <c:v>16.262672990197608</c:v>
                </c:pt>
                <c:pt idx="24333">
                  <c:v>16.263228335955876</c:v>
                </c:pt>
                <c:pt idx="24334">
                  <c:v>16.263783681714145</c:v>
                </c:pt>
                <c:pt idx="24335">
                  <c:v>16.264339027472413</c:v>
                </c:pt>
                <c:pt idx="24336">
                  <c:v>16.264894373230682</c:v>
                </c:pt>
                <c:pt idx="24337">
                  <c:v>16.26544971898895</c:v>
                </c:pt>
                <c:pt idx="24338">
                  <c:v>16.266005064747219</c:v>
                </c:pt>
                <c:pt idx="24339">
                  <c:v>16.266560410505488</c:v>
                </c:pt>
                <c:pt idx="24340">
                  <c:v>16.267115756263756</c:v>
                </c:pt>
                <c:pt idx="24341">
                  <c:v>16.267671102022025</c:v>
                </c:pt>
                <c:pt idx="24342">
                  <c:v>16.268226447780293</c:v>
                </c:pt>
                <c:pt idx="24343">
                  <c:v>16.268781793538562</c:v>
                </c:pt>
                <c:pt idx="24344">
                  <c:v>16.26933713929683</c:v>
                </c:pt>
                <c:pt idx="24345">
                  <c:v>16.269892485055099</c:v>
                </c:pt>
                <c:pt idx="24346">
                  <c:v>16.270447830813367</c:v>
                </c:pt>
                <c:pt idx="24347">
                  <c:v>16.271003176571636</c:v>
                </c:pt>
                <c:pt idx="24348">
                  <c:v>16.271558522329904</c:v>
                </c:pt>
                <c:pt idx="24349">
                  <c:v>16.272113868088173</c:v>
                </c:pt>
                <c:pt idx="24350">
                  <c:v>16.272669213846441</c:v>
                </c:pt>
                <c:pt idx="24351">
                  <c:v>16.27322455960471</c:v>
                </c:pt>
                <c:pt idx="24352">
                  <c:v>16.273779905362979</c:v>
                </c:pt>
                <c:pt idx="24353">
                  <c:v>16.274335251121247</c:v>
                </c:pt>
                <c:pt idx="24354">
                  <c:v>16.274890596879516</c:v>
                </c:pt>
                <c:pt idx="24355">
                  <c:v>16.275445942637784</c:v>
                </c:pt>
                <c:pt idx="24356">
                  <c:v>16.276001288396053</c:v>
                </c:pt>
                <c:pt idx="24357">
                  <c:v>16.276556634154321</c:v>
                </c:pt>
                <c:pt idx="24358">
                  <c:v>16.27711197991259</c:v>
                </c:pt>
                <c:pt idx="24359">
                  <c:v>16.277667325670858</c:v>
                </c:pt>
                <c:pt idx="24360">
                  <c:v>16.278222671429127</c:v>
                </c:pt>
                <c:pt idx="24361">
                  <c:v>16.278778017187395</c:v>
                </c:pt>
                <c:pt idx="24362">
                  <c:v>16.279333362945664</c:v>
                </c:pt>
                <c:pt idx="24363">
                  <c:v>16.279888708703933</c:v>
                </c:pt>
                <c:pt idx="24364">
                  <c:v>16.280444054462201</c:v>
                </c:pt>
                <c:pt idx="24365">
                  <c:v>16.28099940022047</c:v>
                </c:pt>
                <c:pt idx="24366">
                  <c:v>16.281554745978738</c:v>
                </c:pt>
                <c:pt idx="24367">
                  <c:v>16.282110091737007</c:v>
                </c:pt>
                <c:pt idx="24368">
                  <c:v>16.282665437495275</c:v>
                </c:pt>
                <c:pt idx="24369">
                  <c:v>16.283220783253544</c:v>
                </c:pt>
                <c:pt idx="24370">
                  <c:v>16.283776129011812</c:v>
                </c:pt>
                <c:pt idx="24371">
                  <c:v>16.284331474770081</c:v>
                </c:pt>
                <c:pt idx="24372">
                  <c:v>16.284886820528349</c:v>
                </c:pt>
                <c:pt idx="24373">
                  <c:v>16.285442166286618</c:v>
                </c:pt>
                <c:pt idx="24374">
                  <c:v>16.285997512044887</c:v>
                </c:pt>
                <c:pt idx="24375">
                  <c:v>16.286552857803155</c:v>
                </c:pt>
                <c:pt idx="24376">
                  <c:v>16.287108203561424</c:v>
                </c:pt>
                <c:pt idx="24377">
                  <c:v>16.287663549319692</c:v>
                </c:pt>
                <c:pt idx="24378">
                  <c:v>16.288218895077961</c:v>
                </c:pt>
                <c:pt idx="24379">
                  <c:v>16.288774240836229</c:v>
                </c:pt>
                <c:pt idx="24380">
                  <c:v>16.289329586594498</c:v>
                </c:pt>
                <c:pt idx="24381">
                  <c:v>16.289884932352766</c:v>
                </c:pt>
                <c:pt idx="24382">
                  <c:v>16.290440278111035</c:v>
                </c:pt>
                <c:pt idx="24383">
                  <c:v>16.290995623869303</c:v>
                </c:pt>
                <c:pt idx="24384">
                  <c:v>16.291550969627572</c:v>
                </c:pt>
                <c:pt idx="24385">
                  <c:v>16.292106315385841</c:v>
                </c:pt>
                <c:pt idx="24386">
                  <c:v>16.292661661144109</c:v>
                </c:pt>
                <c:pt idx="24387">
                  <c:v>16.293217006902378</c:v>
                </c:pt>
                <c:pt idx="24388">
                  <c:v>16.293772352660646</c:v>
                </c:pt>
                <c:pt idx="24389">
                  <c:v>16.294327698418915</c:v>
                </c:pt>
                <c:pt idx="24390">
                  <c:v>16.294883044177183</c:v>
                </c:pt>
                <c:pt idx="24391">
                  <c:v>16.295438389935452</c:v>
                </c:pt>
                <c:pt idx="24392">
                  <c:v>16.29599373569372</c:v>
                </c:pt>
                <c:pt idx="24393">
                  <c:v>16.296549081451989</c:v>
                </c:pt>
                <c:pt idx="24394">
                  <c:v>16.297104427210257</c:v>
                </c:pt>
                <c:pt idx="24395">
                  <c:v>16.297659772968526</c:v>
                </c:pt>
                <c:pt idx="24396">
                  <c:v>16.298215118726795</c:v>
                </c:pt>
                <c:pt idx="24397">
                  <c:v>16.298770464485063</c:v>
                </c:pt>
                <c:pt idx="24398">
                  <c:v>16.299325810243332</c:v>
                </c:pt>
                <c:pt idx="24399">
                  <c:v>16.2998811560016</c:v>
                </c:pt>
                <c:pt idx="24400">
                  <c:v>16.300436501759869</c:v>
                </c:pt>
                <c:pt idx="24401">
                  <c:v>16.300991847518137</c:v>
                </c:pt>
                <c:pt idx="24402">
                  <c:v>16.301547193276406</c:v>
                </c:pt>
                <c:pt idx="24403">
                  <c:v>16.302102539034674</c:v>
                </c:pt>
                <c:pt idx="24404">
                  <c:v>16.302657884792943</c:v>
                </c:pt>
                <c:pt idx="24405">
                  <c:v>16.303213230551211</c:v>
                </c:pt>
                <c:pt idx="24406">
                  <c:v>16.30376857630948</c:v>
                </c:pt>
                <c:pt idx="24407">
                  <c:v>16.304323922067748</c:v>
                </c:pt>
                <c:pt idx="24408">
                  <c:v>16.304879267826017</c:v>
                </c:pt>
                <c:pt idx="24409">
                  <c:v>16.305434613584286</c:v>
                </c:pt>
                <c:pt idx="24410">
                  <c:v>16.305989959342554</c:v>
                </c:pt>
                <c:pt idx="24411">
                  <c:v>16.306545305100823</c:v>
                </c:pt>
                <c:pt idx="24412">
                  <c:v>16.307100650859091</c:v>
                </c:pt>
                <c:pt idx="24413">
                  <c:v>16.30765599661736</c:v>
                </c:pt>
                <c:pt idx="24414">
                  <c:v>16.308211342375628</c:v>
                </c:pt>
                <c:pt idx="24415">
                  <c:v>16.308766688133897</c:v>
                </c:pt>
                <c:pt idx="24416">
                  <c:v>16.309322033892165</c:v>
                </c:pt>
                <c:pt idx="24417">
                  <c:v>16.309877379650434</c:v>
                </c:pt>
                <c:pt idx="24418">
                  <c:v>16.310432725408702</c:v>
                </c:pt>
                <c:pt idx="24419">
                  <c:v>16.310988071166971</c:v>
                </c:pt>
                <c:pt idx="24420">
                  <c:v>16.31154341692524</c:v>
                </c:pt>
                <c:pt idx="24421">
                  <c:v>16.312098762683508</c:v>
                </c:pt>
                <c:pt idx="24422">
                  <c:v>16.312654108441777</c:v>
                </c:pt>
                <c:pt idx="24423">
                  <c:v>16.313209454200045</c:v>
                </c:pt>
                <c:pt idx="24424">
                  <c:v>16.313764799958314</c:v>
                </c:pt>
                <c:pt idx="24425">
                  <c:v>16.314320145716582</c:v>
                </c:pt>
                <c:pt idx="24426">
                  <c:v>16.314875491474851</c:v>
                </c:pt>
                <c:pt idx="24427">
                  <c:v>16.315430837233119</c:v>
                </c:pt>
                <c:pt idx="24428">
                  <c:v>16.315986182991388</c:v>
                </c:pt>
                <c:pt idx="24429">
                  <c:v>16.316541528749656</c:v>
                </c:pt>
                <c:pt idx="24430">
                  <c:v>16.317096874507925</c:v>
                </c:pt>
                <c:pt idx="24431">
                  <c:v>16.317652220266194</c:v>
                </c:pt>
                <c:pt idx="24432">
                  <c:v>16.318207566024462</c:v>
                </c:pt>
                <c:pt idx="24433">
                  <c:v>16.318762911782731</c:v>
                </c:pt>
                <c:pt idx="24434">
                  <c:v>16.319318257540999</c:v>
                </c:pt>
                <c:pt idx="24435">
                  <c:v>16.319873603299268</c:v>
                </c:pt>
                <c:pt idx="24436">
                  <c:v>16.320428949057536</c:v>
                </c:pt>
                <c:pt idx="24437">
                  <c:v>16.320984294815805</c:v>
                </c:pt>
                <c:pt idx="24438">
                  <c:v>16.321539640574073</c:v>
                </c:pt>
                <c:pt idx="24439">
                  <c:v>16.322094986332342</c:v>
                </c:pt>
                <c:pt idx="24440">
                  <c:v>16.32265033209061</c:v>
                </c:pt>
                <c:pt idx="24441">
                  <c:v>16.323205677848879</c:v>
                </c:pt>
                <c:pt idx="24442">
                  <c:v>16.323761023607148</c:v>
                </c:pt>
                <c:pt idx="24443">
                  <c:v>16.324316369365416</c:v>
                </c:pt>
                <c:pt idx="24444">
                  <c:v>16.324871715123685</c:v>
                </c:pt>
                <c:pt idx="24445">
                  <c:v>16.325427060881953</c:v>
                </c:pt>
                <c:pt idx="24446">
                  <c:v>16.325982406640222</c:v>
                </c:pt>
                <c:pt idx="24447">
                  <c:v>16.32653775239849</c:v>
                </c:pt>
                <c:pt idx="24448">
                  <c:v>16.327093098156759</c:v>
                </c:pt>
                <c:pt idx="24449">
                  <c:v>16.327648443915027</c:v>
                </c:pt>
                <c:pt idx="24450">
                  <c:v>16.328203789673296</c:v>
                </c:pt>
                <c:pt idx="24451">
                  <c:v>16.328759135431564</c:v>
                </c:pt>
                <c:pt idx="24452">
                  <c:v>16.329314481189833</c:v>
                </c:pt>
                <c:pt idx="24453">
                  <c:v>16.329869826948102</c:v>
                </c:pt>
                <c:pt idx="24454">
                  <c:v>16.33042517270637</c:v>
                </c:pt>
                <c:pt idx="24455">
                  <c:v>16.330980518464639</c:v>
                </c:pt>
                <c:pt idx="24456">
                  <c:v>16.331535864222907</c:v>
                </c:pt>
                <c:pt idx="24457">
                  <c:v>16.332091209981176</c:v>
                </c:pt>
                <c:pt idx="24458">
                  <c:v>16.332646555739444</c:v>
                </c:pt>
                <c:pt idx="24459">
                  <c:v>16.333201901497713</c:v>
                </c:pt>
                <c:pt idx="24460">
                  <c:v>16.333757247255981</c:v>
                </c:pt>
                <c:pt idx="24461">
                  <c:v>16.33431259301425</c:v>
                </c:pt>
                <c:pt idx="24462">
                  <c:v>16.334867938772518</c:v>
                </c:pt>
                <c:pt idx="24463">
                  <c:v>16.335423284530787</c:v>
                </c:pt>
                <c:pt idx="24464">
                  <c:v>16.335978630289056</c:v>
                </c:pt>
                <c:pt idx="24465">
                  <c:v>16.336533976047324</c:v>
                </c:pt>
                <c:pt idx="24466">
                  <c:v>16.337089321805593</c:v>
                </c:pt>
                <c:pt idx="24467">
                  <c:v>16.337644667563861</c:v>
                </c:pt>
                <c:pt idx="24468">
                  <c:v>16.33820001332213</c:v>
                </c:pt>
                <c:pt idx="24469">
                  <c:v>16.338755359080398</c:v>
                </c:pt>
                <c:pt idx="24470">
                  <c:v>16.339310704838667</c:v>
                </c:pt>
                <c:pt idx="24471">
                  <c:v>16.339866050596935</c:v>
                </c:pt>
                <c:pt idx="24472">
                  <c:v>16.340421396355204</c:v>
                </c:pt>
                <c:pt idx="24473">
                  <c:v>16.340976742113472</c:v>
                </c:pt>
                <c:pt idx="24474">
                  <c:v>16.341532087871741</c:v>
                </c:pt>
                <c:pt idx="24475">
                  <c:v>16.342087433630009</c:v>
                </c:pt>
                <c:pt idx="24476">
                  <c:v>16.342642779388278</c:v>
                </c:pt>
                <c:pt idx="24477">
                  <c:v>16.343198125146547</c:v>
                </c:pt>
                <c:pt idx="24478">
                  <c:v>16.343753470904815</c:v>
                </c:pt>
                <c:pt idx="24479">
                  <c:v>16.344308816663084</c:v>
                </c:pt>
                <c:pt idx="24480">
                  <c:v>16.344864162421352</c:v>
                </c:pt>
                <c:pt idx="24481">
                  <c:v>16.345419508179621</c:v>
                </c:pt>
                <c:pt idx="24482">
                  <c:v>16.345974853937889</c:v>
                </c:pt>
                <c:pt idx="24483">
                  <c:v>16.346530199696158</c:v>
                </c:pt>
                <c:pt idx="24484">
                  <c:v>16.347085545454426</c:v>
                </c:pt>
                <c:pt idx="24485">
                  <c:v>16.347640891212695</c:v>
                </c:pt>
                <c:pt idx="24486">
                  <c:v>16.348196236970963</c:v>
                </c:pt>
                <c:pt idx="24487">
                  <c:v>16.348751582729232</c:v>
                </c:pt>
                <c:pt idx="24488">
                  <c:v>16.349306928487501</c:v>
                </c:pt>
                <c:pt idx="24489">
                  <c:v>16.349862274245769</c:v>
                </c:pt>
                <c:pt idx="24490">
                  <c:v>16.350417620004038</c:v>
                </c:pt>
                <c:pt idx="24491">
                  <c:v>16.350972965762306</c:v>
                </c:pt>
                <c:pt idx="24492">
                  <c:v>16.351528311520575</c:v>
                </c:pt>
                <c:pt idx="24493">
                  <c:v>16.352083657278843</c:v>
                </c:pt>
                <c:pt idx="24494">
                  <c:v>16.352639003037112</c:v>
                </c:pt>
                <c:pt idx="24495">
                  <c:v>16.35319434879538</c:v>
                </c:pt>
                <c:pt idx="24496">
                  <c:v>16.353749694553649</c:v>
                </c:pt>
                <c:pt idx="24497">
                  <c:v>16.354305040311917</c:v>
                </c:pt>
                <c:pt idx="24498">
                  <c:v>16.354860386070186</c:v>
                </c:pt>
                <c:pt idx="24499">
                  <c:v>16.355415731828455</c:v>
                </c:pt>
                <c:pt idx="24500">
                  <c:v>16.355971077586723</c:v>
                </c:pt>
                <c:pt idx="24501">
                  <c:v>16.356526423344992</c:v>
                </c:pt>
                <c:pt idx="24502">
                  <c:v>16.35708176910326</c:v>
                </c:pt>
                <c:pt idx="24503">
                  <c:v>16.357637114861529</c:v>
                </c:pt>
                <c:pt idx="24504">
                  <c:v>16.358192460619797</c:v>
                </c:pt>
                <c:pt idx="24505">
                  <c:v>16.358747806378066</c:v>
                </c:pt>
                <c:pt idx="24506">
                  <c:v>16.359303152136334</c:v>
                </c:pt>
                <c:pt idx="24507">
                  <c:v>16.359858497894603</c:v>
                </c:pt>
                <c:pt idx="24508">
                  <c:v>16.360413843652871</c:v>
                </c:pt>
                <c:pt idx="24509">
                  <c:v>16.36096918941114</c:v>
                </c:pt>
                <c:pt idx="24510">
                  <c:v>16.361524535169409</c:v>
                </c:pt>
                <c:pt idx="24511">
                  <c:v>16.362079880927677</c:v>
                </c:pt>
                <c:pt idx="24512">
                  <c:v>16.362635226685946</c:v>
                </c:pt>
                <c:pt idx="24513">
                  <c:v>16.363190572444214</c:v>
                </c:pt>
                <c:pt idx="24514">
                  <c:v>16.363745918202483</c:v>
                </c:pt>
                <c:pt idx="24515">
                  <c:v>16.364301263960751</c:v>
                </c:pt>
                <c:pt idx="24516">
                  <c:v>16.36485660971902</c:v>
                </c:pt>
                <c:pt idx="24517">
                  <c:v>16.365411955477288</c:v>
                </c:pt>
                <c:pt idx="24518">
                  <c:v>16.365967301235557</c:v>
                </c:pt>
                <c:pt idx="24519">
                  <c:v>16.366522646993825</c:v>
                </c:pt>
                <c:pt idx="24520">
                  <c:v>16.367077992752094</c:v>
                </c:pt>
                <c:pt idx="24521">
                  <c:v>16.367633338510363</c:v>
                </c:pt>
                <c:pt idx="24522">
                  <c:v>16.368188684268631</c:v>
                </c:pt>
                <c:pt idx="24523">
                  <c:v>16.3687440300269</c:v>
                </c:pt>
                <c:pt idx="24524">
                  <c:v>16.369299375785168</c:v>
                </c:pt>
                <c:pt idx="24525">
                  <c:v>16.369854721543437</c:v>
                </c:pt>
                <c:pt idx="24526">
                  <c:v>16.370410067301705</c:v>
                </c:pt>
                <c:pt idx="24527">
                  <c:v>16.370965413059974</c:v>
                </c:pt>
                <c:pt idx="24528">
                  <c:v>16.371520758818242</c:v>
                </c:pt>
                <c:pt idx="24529">
                  <c:v>16.372076104576511</c:v>
                </c:pt>
                <c:pt idx="24530">
                  <c:v>16.372631450334779</c:v>
                </c:pt>
                <c:pt idx="24531">
                  <c:v>16.373186796093048</c:v>
                </c:pt>
                <c:pt idx="24532">
                  <c:v>16.373742141851316</c:v>
                </c:pt>
                <c:pt idx="24533">
                  <c:v>16.374297487609585</c:v>
                </c:pt>
                <c:pt idx="24534">
                  <c:v>16.374852833367854</c:v>
                </c:pt>
                <c:pt idx="24535">
                  <c:v>16.375408179126122</c:v>
                </c:pt>
                <c:pt idx="24536">
                  <c:v>16.375963524884391</c:v>
                </c:pt>
                <c:pt idx="24537">
                  <c:v>16.376518870642659</c:v>
                </c:pt>
                <c:pt idx="24538">
                  <c:v>16.377074216400928</c:v>
                </c:pt>
                <c:pt idx="24539">
                  <c:v>16.377629562159196</c:v>
                </c:pt>
                <c:pt idx="24540">
                  <c:v>16.378184907917465</c:v>
                </c:pt>
                <c:pt idx="24541">
                  <c:v>16.378740253675733</c:v>
                </c:pt>
                <c:pt idx="24542">
                  <c:v>16.379295599434002</c:v>
                </c:pt>
                <c:pt idx="24543">
                  <c:v>16.37985094519227</c:v>
                </c:pt>
                <c:pt idx="24544">
                  <c:v>16.380406290950539</c:v>
                </c:pt>
                <c:pt idx="24545">
                  <c:v>16.380961636708808</c:v>
                </c:pt>
                <c:pt idx="24546">
                  <c:v>16.381516982467076</c:v>
                </c:pt>
                <c:pt idx="24547">
                  <c:v>16.382072328225345</c:v>
                </c:pt>
                <c:pt idx="24548">
                  <c:v>16.382627673983613</c:v>
                </c:pt>
                <c:pt idx="24549">
                  <c:v>16.383183019741882</c:v>
                </c:pt>
                <c:pt idx="24550">
                  <c:v>16.38373836550015</c:v>
                </c:pt>
                <c:pt idx="24551">
                  <c:v>16.384293711258419</c:v>
                </c:pt>
                <c:pt idx="24552">
                  <c:v>16.384849057016687</c:v>
                </c:pt>
                <c:pt idx="24553">
                  <c:v>16.385404402774956</c:v>
                </c:pt>
                <c:pt idx="24554">
                  <c:v>16.385959748533224</c:v>
                </c:pt>
                <c:pt idx="24555">
                  <c:v>16.386515094291493</c:v>
                </c:pt>
                <c:pt idx="24556">
                  <c:v>16.387070440049762</c:v>
                </c:pt>
                <c:pt idx="24557">
                  <c:v>16.38762578580803</c:v>
                </c:pt>
                <c:pt idx="24558">
                  <c:v>16.388181131566299</c:v>
                </c:pt>
                <c:pt idx="24559">
                  <c:v>16.388736477324567</c:v>
                </c:pt>
                <c:pt idx="24560">
                  <c:v>16.389291823082836</c:v>
                </c:pt>
                <c:pt idx="24561">
                  <c:v>16.389847168841104</c:v>
                </c:pt>
                <c:pt idx="24562">
                  <c:v>16.390402514599373</c:v>
                </c:pt>
                <c:pt idx="24563">
                  <c:v>16.390957860357641</c:v>
                </c:pt>
                <c:pt idx="24564">
                  <c:v>16.39151320611591</c:v>
                </c:pt>
                <c:pt idx="24565">
                  <c:v>16.392068551874178</c:v>
                </c:pt>
                <c:pt idx="24566">
                  <c:v>16.392623897632447</c:v>
                </c:pt>
                <c:pt idx="24567">
                  <c:v>16.393179243390716</c:v>
                </c:pt>
                <c:pt idx="24568">
                  <c:v>16.393734589148984</c:v>
                </c:pt>
                <c:pt idx="24569">
                  <c:v>16.394289934907253</c:v>
                </c:pt>
                <c:pt idx="24570">
                  <c:v>16.394845280665521</c:v>
                </c:pt>
                <c:pt idx="24571">
                  <c:v>16.39540062642379</c:v>
                </c:pt>
                <c:pt idx="24572">
                  <c:v>16.395955972182058</c:v>
                </c:pt>
                <c:pt idx="24573">
                  <c:v>16.396511317940327</c:v>
                </c:pt>
                <c:pt idx="24574">
                  <c:v>16.397066663698595</c:v>
                </c:pt>
                <c:pt idx="24575">
                  <c:v>16.397622009456864</c:v>
                </c:pt>
                <c:pt idx="24576">
                  <c:v>16.398177355215132</c:v>
                </c:pt>
                <c:pt idx="24577">
                  <c:v>16.398732700973401</c:v>
                </c:pt>
                <c:pt idx="24578">
                  <c:v>16.39928804673167</c:v>
                </c:pt>
                <c:pt idx="24579">
                  <c:v>16.399843392489938</c:v>
                </c:pt>
                <c:pt idx="24580">
                  <c:v>16.400398738248207</c:v>
                </c:pt>
                <c:pt idx="24581">
                  <c:v>16.400954084006475</c:v>
                </c:pt>
                <c:pt idx="24582">
                  <c:v>16.401509429764744</c:v>
                </c:pt>
                <c:pt idx="24583">
                  <c:v>16.402064775523012</c:v>
                </c:pt>
                <c:pt idx="24584">
                  <c:v>16.402620121281281</c:v>
                </c:pt>
                <c:pt idx="24585">
                  <c:v>16.403175467039549</c:v>
                </c:pt>
                <c:pt idx="24586">
                  <c:v>16.403730812797818</c:v>
                </c:pt>
                <c:pt idx="24587">
                  <c:v>16.404286158556086</c:v>
                </c:pt>
                <c:pt idx="24588">
                  <c:v>16.404841504314355</c:v>
                </c:pt>
                <c:pt idx="24589">
                  <c:v>16.405396850072623</c:v>
                </c:pt>
                <c:pt idx="24590">
                  <c:v>16.405952195830892</c:v>
                </c:pt>
                <c:pt idx="24591">
                  <c:v>16.406507541589161</c:v>
                </c:pt>
                <c:pt idx="24592">
                  <c:v>16.407062887347429</c:v>
                </c:pt>
                <c:pt idx="24593">
                  <c:v>16.407618233105698</c:v>
                </c:pt>
                <c:pt idx="24594">
                  <c:v>16.408173578863966</c:v>
                </c:pt>
                <c:pt idx="24595">
                  <c:v>16.408728924622235</c:v>
                </c:pt>
                <c:pt idx="24596">
                  <c:v>16.409284270380503</c:v>
                </c:pt>
                <c:pt idx="24597">
                  <c:v>16.409839616138772</c:v>
                </c:pt>
                <c:pt idx="24598">
                  <c:v>16.41039496189704</c:v>
                </c:pt>
                <c:pt idx="24599">
                  <c:v>16.410950307655309</c:v>
                </c:pt>
                <c:pt idx="24600">
                  <c:v>16.411505653413577</c:v>
                </c:pt>
                <c:pt idx="24601">
                  <c:v>16.412060999171846</c:v>
                </c:pt>
                <c:pt idx="24602">
                  <c:v>16.412616344930115</c:v>
                </c:pt>
                <c:pt idx="24603">
                  <c:v>16.413171690688383</c:v>
                </c:pt>
                <c:pt idx="24604">
                  <c:v>16.413727036446652</c:v>
                </c:pt>
                <c:pt idx="24605">
                  <c:v>16.41428238220492</c:v>
                </c:pt>
                <c:pt idx="24606">
                  <c:v>16.414837727963189</c:v>
                </c:pt>
                <c:pt idx="24607">
                  <c:v>16.415393073721457</c:v>
                </c:pt>
                <c:pt idx="24608">
                  <c:v>16.415948419479726</c:v>
                </c:pt>
                <c:pt idx="24609">
                  <c:v>16.416503765237994</c:v>
                </c:pt>
                <c:pt idx="24610">
                  <c:v>16.417059110996263</c:v>
                </c:pt>
                <c:pt idx="24611">
                  <c:v>16.417614456754531</c:v>
                </c:pt>
                <c:pt idx="24612">
                  <c:v>16.4181698025128</c:v>
                </c:pt>
                <c:pt idx="24613">
                  <c:v>16.418725148271069</c:v>
                </c:pt>
                <c:pt idx="24614">
                  <c:v>16.419280494029337</c:v>
                </c:pt>
                <c:pt idx="24615">
                  <c:v>16.419835839787606</c:v>
                </c:pt>
                <c:pt idx="24616">
                  <c:v>16.420391185545874</c:v>
                </c:pt>
                <c:pt idx="24617">
                  <c:v>16.420946531304143</c:v>
                </c:pt>
                <c:pt idx="24618">
                  <c:v>16.421501877062411</c:v>
                </c:pt>
                <c:pt idx="24619">
                  <c:v>16.42205722282068</c:v>
                </c:pt>
                <c:pt idx="24620">
                  <c:v>16.422612568578948</c:v>
                </c:pt>
                <c:pt idx="24621">
                  <c:v>16.423167914337217</c:v>
                </c:pt>
                <c:pt idx="24622">
                  <c:v>16.423723260095485</c:v>
                </c:pt>
                <c:pt idx="24623">
                  <c:v>16.424278605853754</c:v>
                </c:pt>
                <c:pt idx="24624">
                  <c:v>16.424833951612023</c:v>
                </c:pt>
                <c:pt idx="24625">
                  <c:v>16.425389297370291</c:v>
                </c:pt>
                <c:pt idx="24626">
                  <c:v>16.42594464312856</c:v>
                </c:pt>
                <c:pt idx="24627">
                  <c:v>16.426499988886828</c:v>
                </c:pt>
                <c:pt idx="24628">
                  <c:v>16.427055334645097</c:v>
                </c:pt>
                <c:pt idx="24629">
                  <c:v>16.427610680403365</c:v>
                </c:pt>
                <c:pt idx="24630">
                  <c:v>16.428166026161634</c:v>
                </c:pt>
                <c:pt idx="24631">
                  <c:v>16.428721371919902</c:v>
                </c:pt>
                <c:pt idx="24632">
                  <c:v>16.429276717678171</c:v>
                </c:pt>
                <c:pt idx="24633">
                  <c:v>16.429832063436439</c:v>
                </c:pt>
                <c:pt idx="24634">
                  <c:v>16.430387409194708</c:v>
                </c:pt>
                <c:pt idx="24635">
                  <c:v>16.430942754952977</c:v>
                </c:pt>
                <c:pt idx="24636">
                  <c:v>16.431498100711245</c:v>
                </c:pt>
                <c:pt idx="24637">
                  <c:v>16.432053446469514</c:v>
                </c:pt>
                <c:pt idx="24638">
                  <c:v>16.432608792227782</c:v>
                </c:pt>
                <c:pt idx="24639">
                  <c:v>16.433164137986051</c:v>
                </c:pt>
                <c:pt idx="24640">
                  <c:v>16.433719483744319</c:v>
                </c:pt>
                <c:pt idx="24641">
                  <c:v>16.434274829502588</c:v>
                </c:pt>
                <c:pt idx="24642">
                  <c:v>16.434830175260856</c:v>
                </c:pt>
                <c:pt idx="24643">
                  <c:v>16.435385521019125</c:v>
                </c:pt>
                <c:pt idx="24644">
                  <c:v>16.435940866777393</c:v>
                </c:pt>
                <c:pt idx="24645">
                  <c:v>16.436496212535662</c:v>
                </c:pt>
                <c:pt idx="24646">
                  <c:v>16.43705155829393</c:v>
                </c:pt>
                <c:pt idx="24647">
                  <c:v>16.437606904052199</c:v>
                </c:pt>
                <c:pt idx="24648">
                  <c:v>16.438162249810468</c:v>
                </c:pt>
                <c:pt idx="24649">
                  <c:v>16.438717595568736</c:v>
                </c:pt>
                <c:pt idx="24650">
                  <c:v>16.439272941327005</c:v>
                </c:pt>
                <c:pt idx="24651">
                  <c:v>16.439828287085273</c:v>
                </c:pt>
                <c:pt idx="24652">
                  <c:v>16.440383632843542</c:v>
                </c:pt>
                <c:pt idx="24653">
                  <c:v>16.44093897860181</c:v>
                </c:pt>
                <c:pt idx="24654">
                  <c:v>16.441494324360079</c:v>
                </c:pt>
                <c:pt idx="24655">
                  <c:v>16.442049670118347</c:v>
                </c:pt>
                <c:pt idx="24656">
                  <c:v>16.442605015876616</c:v>
                </c:pt>
                <c:pt idx="24657">
                  <c:v>16.443160361634884</c:v>
                </c:pt>
                <c:pt idx="24658">
                  <c:v>16.443715707393153</c:v>
                </c:pt>
                <c:pt idx="24659">
                  <c:v>16.444271053151422</c:v>
                </c:pt>
                <c:pt idx="24660">
                  <c:v>16.44482639890969</c:v>
                </c:pt>
                <c:pt idx="24661">
                  <c:v>16.445381744667959</c:v>
                </c:pt>
                <c:pt idx="24662">
                  <c:v>16.445937090426227</c:v>
                </c:pt>
                <c:pt idx="24663">
                  <c:v>16.446492436184496</c:v>
                </c:pt>
                <c:pt idx="24664">
                  <c:v>16.447047781942764</c:v>
                </c:pt>
                <c:pt idx="24665">
                  <c:v>16.447603127701033</c:v>
                </c:pt>
                <c:pt idx="24666">
                  <c:v>16.448158473459301</c:v>
                </c:pt>
                <c:pt idx="24667">
                  <c:v>16.44871381921757</c:v>
                </c:pt>
                <c:pt idx="24668">
                  <c:v>16.449269164975838</c:v>
                </c:pt>
                <c:pt idx="24669">
                  <c:v>16.449824510734107</c:v>
                </c:pt>
                <c:pt idx="24670">
                  <c:v>16.450379856492376</c:v>
                </c:pt>
                <c:pt idx="24671">
                  <c:v>16.450935202250644</c:v>
                </c:pt>
                <c:pt idx="24672">
                  <c:v>16.451490548008913</c:v>
                </c:pt>
                <c:pt idx="24673">
                  <c:v>16.452045893767181</c:v>
                </c:pt>
                <c:pt idx="24674">
                  <c:v>16.45260123952545</c:v>
                </c:pt>
                <c:pt idx="24675">
                  <c:v>16.453156585283718</c:v>
                </c:pt>
                <c:pt idx="24676">
                  <c:v>16.453711931041987</c:v>
                </c:pt>
                <c:pt idx="24677">
                  <c:v>16.454267276800255</c:v>
                </c:pt>
                <c:pt idx="24678">
                  <c:v>16.454822622558524</c:v>
                </c:pt>
                <c:pt idx="24679">
                  <c:v>16.455377968316792</c:v>
                </c:pt>
                <c:pt idx="24680">
                  <c:v>16.455933314075061</c:v>
                </c:pt>
                <c:pt idx="24681">
                  <c:v>16.45648865983333</c:v>
                </c:pt>
                <c:pt idx="24682">
                  <c:v>16.457044005591598</c:v>
                </c:pt>
                <c:pt idx="24683">
                  <c:v>16.457599351349867</c:v>
                </c:pt>
                <c:pt idx="24684">
                  <c:v>16.458154697108135</c:v>
                </c:pt>
                <c:pt idx="24685">
                  <c:v>16.458710042866404</c:v>
                </c:pt>
                <c:pt idx="24686">
                  <c:v>16.459265388624672</c:v>
                </c:pt>
                <c:pt idx="24687">
                  <c:v>16.459820734382941</c:v>
                </c:pt>
                <c:pt idx="24688">
                  <c:v>16.460376080141209</c:v>
                </c:pt>
                <c:pt idx="24689">
                  <c:v>16.460931425899478</c:v>
                </c:pt>
                <c:pt idx="24690">
                  <c:v>16.461486771657746</c:v>
                </c:pt>
                <c:pt idx="24691">
                  <c:v>16.462042117416015</c:v>
                </c:pt>
                <c:pt idx="24692">
                  <c:v>16.462597463174284</c:v>
                </c:pt>
                <c:pt idx="24693">
                  <c:v>16.463152808932552</c:v>
                </c:pt>
                <c:pt idx="24694">
                  <c:v>16.463708154690821</c:v>
                </c:pt>
                <c:pt idx="24695">
                  <c:v>16.464263500449089</c:v>
                </c:pt>
                <c:pt idx="24696">
                  <c:v>16.464818846207358</c:v>
                </c:pt>
                <c:pt idx="24697">
                  <c:v>16.465374191965626</c:v>
                </c:pt>
                <c:pt idx="24698">
                  <c:v>16.465929537723895</c:v>
                </c:pt>
                <c:pt idx="24699">
                  <c:v>16.466484883482163</c:v>
                </c:pt>
                <c:pt idx="24700">
                  <c:v>16.467040229240432</c:v>
                </c:pt>
                <c:pt idx="24701">
                  <c:v>16.4675955749987</c:v>
                </c:pt>
                <c:pt idx="24702">
                  <c:v>16.468150920756969</c:v>
                </c:pt>
                <c:pt idx="24703">
                  <c:v>16.468706266515238</c:v>
                </c:pt>
                <c:pt idx="24704">
                  <c:v>16.469261612273506</c:v>
                </c:pt>
                <c:pt idx="24705">
                  <c:v>16.469816958031775</c:v>
                </c:pt>
                <c:pt idx="24706">
                  <c:v>16.470372303790043</c:v>
                </c:pt>
                <c:pt idx="24707">
                  <c:v>16.470927649548312</c:v>
                </c:pt>
                <c:pt idx="24708">
                  <c:v>16.47148299530658</c:v>
                </c:pt>
                <c:pt idx="24709">
                  <c:v>16.472038341064849</c:v>
                </c:pt>
                <c:pt idx="24710">
                  <c:v>16.472593686823117</c:v>
                </c:pt>
                <c:pt idx="24711">
                  <c:v>16.473149032581386</c:v>
                </c:pt>
                <c:pt idx="24712">
                  <c:v>16.473704378339654</c:v>
                </c:pt>
                <c:pt idx="24713">
                  <c:v>16.474259724097923</c:v>
                </c:pt>
                <c:pt idx="24714">
                  <c:v>16.474815069856191</c:v>
                </c:pt>
                <c:pt idx="24715">
                  <c:v>16.47537041561446</c:v>
                </c:pt>
                <c:pt idx="24716">
                  <c:v>16.475925761372729</c:v>
                </c:pt>
                <c:pt idx="24717">
                  <c:v>16.476481107130997</c:v>
                </c:pt>
                <c:pt idx="24718">
                  <c:v>16.477036452889266</c:v>
                </c:pt>
                <c:pt idx="24719">
                  <c:v>16.477591798647534</c:v>
                </c:pt>
                <c:pt idx="24720">
                  <c:v>16.478147144405803</c:v>
                </c:pt>
                <c:pt idx="24721">
                  <c:v>16.478702490164071</c:v>
                </c:pt>
                <c:pt idx="24722">
                  <c:v>16.47925783592234</c:v>
                </c:pt>
                <c:pt idx="24723">
                  <c:v>16.479813181680608</c:v>
                </c:pt>
                <c:pt idx="24724">
                  <c:v>16.480368527438877</c:v>
                </c:pt>
                <c:pt idx="24725">
                  <c:v>16.480923873197145</c:v>
                </c:pt>
                <c:pt idx="24726">
                  <c:v>16.481479218955414</c:v>
                </c:pt>
                <c:pt idx="24727">
                  <c:v>16.482034564713683</c:v>
                </c:pt>
                <c:pt idx="24728">
                  <c:v>16.482589910471951</c:v>
                </c:pt>
                <c:pt idx="24729">
                  <c:v>16.48314525623022</c:v>
                </c:pt>
                <c:pt idx="24730">
                  <c:v>16.483700601988488</c:v>
                </c:pt>
                <c:pt idx="24731">
                  <c:v>16.484255947746757</c:v>
                </c:pt>
                <c:pt idx="24732">
                  <c:v>16.484811293505025</c:v>
                </c:pt>
                <c:pt idx="24733">
                  <c:v>16.485366639263294</c:v>
                </c:pt>
                <c:pt idx="24734">
                  <c:v>16.485921985021562</c:v>
                </c:pt>
                <c:pt idx="24735">
                  <c:v>16.486477330779831</c:v>
                </c:pt>
                <c:pt idx="24736">
                  <c:v>16.487032676538099</c:v>
                </c:pt>
                <c:pt idx="24737">
                  <c:v>16.487588022296368</c:v>
                </c:pt>
                <c:pt idx="24738">
                  <c:v>16.488143368054637</c:v>
                </c:pt>
                <c:pt idx="24739">
                  <c:v>16.488698713812905</c:v>
                </c:pt>
                <c:pt idx="24740">
                  <c:v>16.489254059571174</c:v>
                </c:pt>
                <c:pt idx="24741">
                  <c:v>16.489809405329442</c:v>
                </c:pt>
                <c:pt idx="24742">
                  <c:v>16.490364751087711</c:v>
                </c:pt>
                <c:pt idx="24743">
                  <c:v>16.490920096845979</c:v>
                </c:pt>
                <c:pt idx="24744">
                  <c:v>16.491475442604248</c:v>
                </c:pt>
                <c:pt idx="24745">
                  <c:v>16.492030788362516</c:v>
                </c:pt>
                <c:pt idx="24746">
                  <c:v>16.492586134120785</c:v>
                </c:pt>
                <c:pt idx="24747">
                  <c:v>16.493141479879053</c:v>
                </c:pt>
                <c:pt idx="24748">
                  <c:v>16.493696825637322</c:v>
                </c:pt>
                <c:pt idx="24749">
                  <c:v>16.494252171395591</c:v>
                </c:pt>
                <c:pt idx="24750">
                  <c:v>16.494807517153859</c:v>
                </c:pt>
                <c:pt idx="24751">
                  <c:v>16.495362862912128</c:v>
                </c:pt>
                <c:pt idx="24752">
                  <c:v>16.495918208670396</c:v>
                </c:pt>
                <c:pt idx="24753">
                  <c:v>16.496473554428665</c:v>
                </c:pt>
                <c:pt idx="24754">
                  <c:v>16.497028900186933</c:v>
                </c:pt>
                <c:pt idx="24755">
                  <c:v>16.497584245945202</c:v>
                </c:pt>
                <c:pt idx="24756">
                  <c:v>16.49813959170347</c:v>
                </c:pt>
                <c:pt idx="24757">
                  <c:v>16.498694937461739</c:v>
                </c:pt>
                <c:pt idx="24758">
                  <c:v>16.499250283220007</c:v>
                </c:pt>
                <c:pt idx="24759">
                  <c:v>16.499805628978276</c:v>
                </c:pt>
                <c:pt idx="24760">
                  <c:v>16.500360974736545</c:v>
                </c:pt>
                <c:pt idx="24761">
                  <c:v>16.500916320494813</c:v>
                </c:pt>
                <c:pt idx="24762">
                  <c:v>16.501471666253082</c:v>
                </c:pt>
                <c:pt idx="24763">
                  <c:v>16.50202701201135</c:v>
                </c:pt>
                <c:pt idx="24764">
                  <c:v>16.502582357769619</c:v>
                </c:pt>
                <c:pt idx="24765">
                  <c:v>16.503137703527887</c:v>
                </c:pt>
                <c:pt idx="24766">
                  <c:v>16.503693049286156</c:v>
                </c:pt>
                <c:pt idx="24767">
                  <c:v>16.504248395044424</c:v>
                </c:pt>
                <c:pt idx="24768">
                  <c:v>16.504803740802693</c:v>
                </c:pt>
                <c:pt idx="24769">
                  <c:v>16.505359086560961</c:v>
                </c:pt>
                <c:pt idx="24770">
                  <c:v>16.50591443231923</c:v>
                </c:pt>
                <c:pt idx="24771">
                  <c:v>16.506469778077498</c:v>
                </c:pt>
                <c:pt idx="24772">
                  <c:v>16.507025123835767</c:v>
                </c:pt>
                <c:pt idx="24773">
                  <c:v>16.507580469594036</c:v>
                </c:pt>
                <c:pt idx="24774">
                  <c:v>16.508135815352304</c:v>
                </c:pt>
                <c:pt idx="24775">
                  <c:v>16.508691161110573</c:v>
                </c:pt>
                <c:pt idx="24776">
                  <c:v>16.509246506868841</c:v>
                </c:pt>
                <c:pt idx="24777">
                  <c:v>16.50980185262711</c:v>
                </c:pt>
                <c:pt idx="24778">
                  <c:v>16.510357198385378</c:v>
                </c:pt>
                <c:pt idx="24779">
                  <c:v>16.510912544143647</c:v>
                </c:pt>
                <c:pt idx="24780">
                  <c:v>16.511467889901915</c:v>
                </c:pt>
                <c:pt idx="24781">
                  <c:v>16.512023235660184</c:v>
                </c:pt>
                <c:pt idx="24782">
                  <c:v>16.512578581418452</c:v>
                </c:pt>
                <c:pt idx="24783">
                  <c:v>16.513133927176721</c:v>
                </c:pt>
                <c:pt idx="24784">
                  <c:v>16.51368927293499</c:v>
                </c:pt>
                <c:pt idx="24785">
                  <c:v>16.514244618693258</c:v>
                </c:pt>
                <c:pt idx="24786">
                  <c:v>16.514799964451527</c:v>
                </c:pt>
                <c:pt idx="24787">
                  <c:v>16.515355310209795</c:v>
                </c:pt>
                <c:pt idx="24788">
                  <c:v>16.515910655968064</c:v>
                </c:pt>
                <c:pt idx="24789">
                  <c:v>16.516466001726332</c:v>
                </c:pt>
                <c:pt idx="24790">
                  <c:v>16.517021347484601</c:v>
                </c:pt>
                <c:pt idx="24791">
                  <c:v>16.517576693242869</c:v>
                </c:pt>
                <c:pt idx="24792">
                  <c:v>16.518132039001138</c:v>
                </c:pt>
                <c:pt idx="24793">
                  <c:v>16.518687384759406</c:v>
                </c:pt>
                <c:pt idx="24794">
                  <c:v>16.519242730517675</c:v>
                </c:pt>
                <c:pt idx="24795">
                  <c:v>16.519798076275944</c:v>
                </c:pt>
                <c:pt idx="24796">
                  <c:v>16.520353422034212</c:v>
                </c:pt>
                <c:pt idx="24797">
                  <c:v>16.520908767792481</c:v>
                </c:pt>
                <c:pt idx="24798">
                  <c:v>16.521464113550749</c:v>
                </c:pt>
                <c:pt idx="24799">
                  <c:v>16.522019459309018</c:v>
                </c:pt>
                <c:pt idx="24800">
                  <c:v>16.522574805067286</c:v>
                </c:pt>
                <c:pt idx="24801">
                  <c:v>16.523130150825555</c:v>
                </c:pt>
                <c:pt idx="24802">
                  <c:v>16.523685496583823</c:v>
                </c:pt>
                <c:pt idx="24803">
                  <c:v>16.524240842342092</c:v>
                </c:pt>
                <c:pt idx="24804">
                  <c:v>16.52479618810036</c:v>
                </c:pt>
                <c:pt idx="24805">
                  <c:v>16.525351533858629</c:v>
                </c:pt>
                <c:pt idx="24806">
                  <c:v>16.525906879616898</c:v>
                </c:pt>
                <c:pt idx="24807">
                  <c:v>16.526462225375166</c:v>
                </c:pt>
                <c:pt idx="24808">
                  <c:v>16.527017571133435</c:v>
                </c:pt>
                <c:pt idx="24809">
                  <c:v>16.527572916891703</c:v>
                </c:pt>
                <c:pt idx="24810">
                  <c:v>16.528128262649972</c:v>
                </c:pt>
                <c:pt idx="24811">
                  <c:v>16.52868360840824</c:v>
                </c:pt>
                <c:pt idx="24812">
                  <c:v>16.529238954166509</c:v>
                </c:pt>
                <c:pt idx="24813">
                  <c:v>16.529794299924777</c:v>
                </c:pt>
                <c:pt idx="24814">
                  <c:v>16.530349645683046</c:v>
                </c:pt>
                <c:pt idx="24815">
                  <c:v>16.530904991441314</c:v>
                </c:pt>
                <c:pt idx="24816">
                  <c:v>16.531460337199583</c:v>
                </c:pt>
                <c:pt idx="24817">
                  <c:v>16.532015682957852</c:v>
                </c:pt>
                <c:pt idx="24818">
                  <c:v>16.53257102871612</c:v>
                </c:pt>
                <c:pt idx="24819">
                  <c:v>16.533126374474389</c:v>
                </c:pt>
                <c:pt idx="24820">
                  <c:v>16.533681720232657</c:v>
                </c:pt>
                <c:pt idx="24821">
                  <c:v>16.534237065990926</c:v>
                </c:pt>
                <c:pt idx="24822">
                  <c:v>16.534792411749194</c:v>
                </c:pt>
                <c:pt idx="24823">
                  <c:v>16.535347757507463</c:v>
                </c:pt>
                <c:pt idx="24824">
                  <c:v>16.535903103265731</c:v>
                </c:pt>
                <c:pt idx="24825">
                  <c:v>16.536458449024</c:v>
                </c:pt>
                <c:pt idx="24826">
                  <c:v>16.537013794782268</c:v>
                </c:pt>
                <c:pt idx="24827">
                  <c:v>16.537569140540537</c:v>
                </c:pt>
                <c:pt idx="24828">
                  <c:v>16.538124486298805</c:v>
                </c:pt>
                <c:pt idx="24829">
                  <c:v>16.538679832057074</c:v>
                </c:pt>
                <c:pt idx="24830">
                  <c:v>16.539235177815343</c:v>
                </c:pt>
                <c:pt idx="24831">
                  <c:v>16.539790523573611</c:v>
                </c:pt>
                <c:pt idx="24832">
                  <c:v>16.54034586933188</c:v>
                </c:pt>
                <c:pt idx="24833">
                  <c:v>16.540901215090148</c:v>
                </c:pt>
                <c:pt idx="24834">
                  <c:v>16.541456560848417</c:v>
                </c:pt>
                <c:pt idx="24835">
                  <c:v>16.542011906606685</c:v>
                </c:pt>
                <c:pt idx="24836">
                  <c:v>16.542567252364954</c:v>
                </c:pt>
                <c:pt idx="24837">
                  <c:v>16.543122598123222</c:v>
                </c:pt>
                <c:pt idx="24838">
                  <c:v>16.543677943881491</c:v>
                </c:pt>
                <c:pt idx="24839">
                  <c:v>16.544233289639759</c:v>
                </c:pt>
                <c:pt idx="24840">
                  <c:v>16.544788635398028</c:v>
                </c:pt>
                <c:pt idx="24841">
                  <c:v>16.545343981156297</c:v>
                </c:pt>
                <c:pt idx="24842">
                  <c:v>16.545899326914565</c:v>
                </c:pt>
                <c:pt idx="24843">
                  <c:v>16.546454672672834</c:v>
                </c:pt>
                <c:pt idx="24844">
                  <c:v>16.547010018431102</c:v>
                </c:pt>
                <c:pt idx="24845">
                  <c:v>16.547565364189371</c:v>
                </c:pt>
                <c:pt idx="24846">
                  <c:v>16.548120709947639</c:v>
                </c:pt>
                <c:pt idx="24847">
                  <c:v>16.548676055705908</c:v>
                </c:pt>
                <c:pt idx="24848">
                  <c:v>16.549231401464176</c:v>
                </c:pt>
                <c:pt idx="24849">
                  <c:v>16.549786747222445</c:v>
                </c:pt>
                <c:pt idx="24850">
                  <c:v>16.550342092980713</c:v>
                </c:pt>
                <c:pt idx="24851">
                  <c:v>16.550897438738982</c:v>
                </c:pt>
                <c:pt idx="24852">
                  <c:v>16.551452784497251</c:v>
                </c:pt>
                <c:pt idx="24853">
                  <c:v>16.552008130255519</c:v>
                </c:pt>
                <c:pt idx="24854">
                  <c:v>16.552563476013788</c:v>
                </c:pt>
                <c:pt idx="24855">
                  <c:v>16.553118821772056</c:v>
                </c:pt>
                <c:pt idx="24856">
                  <c:v>16.553674167530325</c:v>
                </c:pt>
                <c:pt idx="24857">
                  <c:v>16.554229513288593</c:v>
                </c:pt>
                <c:pt idx="24858">
                  <c:v>16.554784859046862</c:v>
                </c:pt>
                <c:pt idx="24859">
                  <c:v>16.55534020480513</c:v>
                </c:pt>
                <c:pt idx="24860">
                  <c:v>16.555895550563399</c:v>
                </c:pt>
                <c:pt idx="24861">
                  <c:v>16.556450896321667</c:v>
                </c:pt>
                <c:pt idx="24862">
                  <c:v>16.557006242079936</c:v>
                </c:pt>
                <c:pt idx="24863">
                  <c:v>16.557561587838205</c:v>
                </c:pt>
                <c:pt idx="24864">
                  <c:v>16.558116933596473</c:v>
                </c:pt>
                <c:pt idx="24865">
                  <c:v>16.558672279354742</c:v>
                </c:pt>
                <c:pt idx="24866">
                  <c:v>16.55922762511301</c:v>
                </c:pt>
                <c:pt idx="24867">
                  <c:v>16.559782970871279</c:v>
                </c:pt>
                <c:pt idx="24868">
                  <c:v>16.560338316629547</c:v>
                </c:pt>
                <c:pt idx="24869">
                  <c:v>16.560893662387816</c:v>
                </c:pt>
                <c:pt idx="24870">
                  <c:v>16.561449008146084</c:v>
                </c:pt>
                <c:pt idx="24871">
                  <c:v>16.562004353904353</c:v>
                </c:pt>
                <c:pt idx="24872">
                  <c:v>16.562559699662621</c:v>
                </c:pt>
                <c:pt idx="24873">
                  <c:v>16.56311504542089</c:v>
                </c:pt>
                <c:pt idx="24874">
                  <c:v>16.563670391179159</c:v>
                </c:pt>
                <c:pt idx="24875">
                  <c:v>16.564225736937427</c:v>
                </c:pt>
                <c:pt idx="24876">
                  <c:v>16.564781082695696</c:v>
                </c:pt>
                <c:pt idx="24877">
                  <c:v>16.565336428453964</c:v>
                </c:pt>
                <c:pt idx="24878">
                  <c:v>16.565891774212233</c:v>
                </c:pt>
                <c:pt idx="24879">
                  <c:v>16.566447119970501</c:v>
                </c:pt>
                <c:pt idx="24880">
                  <c:v>16.56700246572877</c:v>
                </c:pt>
                <c:pt idx="24881">
                  <c:v>16.567557811487038</c:v>
                </c:pt>
                <c:pt idx="24882">
                  <c:v>16.568113157245307</c:v>
                </c:pt>
                <c:pt idx="24883">
                  <c:v>16.568668503003575</c:v>
                </c:pt>
                <c:pt idx="24884">
                  <c:v>16.569223848761844</c:v>
                </c:pt>
                <c:pt idx="24885">
                  <c:v>16.569779194520112</c:v>
                </c:pt>
                <c:pt idx="24886">
                  <c:v>16.570334540278381</c:v>
                </c:pt>
                <c:pt idx="24887">
                  <c:v>16.57088988603665</c:v>
                </c:pt>
                <c:pt idx="24888">
                  <c:v>16.571445231794918</c:v>
                </c:pt>
                <c:pt idx="24889">
                  <c:v>16.572000577553187</c:v>
                </c:pt>
                <c:pt idx="24890">
                  <c:v>16.572555923311455</c:v>
                </c:pt>
                <c:pt idx="24891">
                  <c:v>16.573111269069724</c:v>
                </c:pt>
                <c:pt idx="24892">
                  <c:v>16.573666614827992</c:v>
                </c:pt>
                <c:pt idx="24893">
                  <c:v>16.574221960586261</c:v>
                </c:pt>
                <c:pt idx="24894">
                  <c:v>16.574777306344529</c:v>
                </c:pt>
                <c:pt idx="24895">
                  <c:v>16.575332652102798</c:v>
                </c:pt>
                <c:pt idx="24896">
                  <c:v>16.575887997861066</c:v>
                </c:pt>
                <c:pt idx="24897">
                  <c:v>16.576443343619335</c:v>
                </c:pt>
                <c:pt idx="24898">
                  <c:v>16.576998689377604</c:v>
                </c:pt>
                <c:pt idx="24899">
                  <c:v>16.577554035135872</c:v>
                </c:pt>
                <c:pt idx="24900">
                  <c:v>16.578109380894141</c:v>
                </c:pt>
                <c:pt idx="24901">
                  <c:v>16.578664726652409</c:v>
                </c:pt>
                <c:pt idx="24902">
                  <c:v>16.579220072410678</c:v>
                </c:pt>
                <c:pt idx="24903">
                  <c:v>16.579775418168946</c:v>
                </c:pt>
                <c:pt idx="24904">
                  <c:v>16.580330763927215</c:v>
                </c:pt>
                <c:pt idx="24905">
                  <c:v>16.580886109685483</c:v>
                </c:pt>
                <c:pt idx="24906">
                  <c:v>16.581441455443752</c:v>
                </c:pt>
                <c:pt idx="24907">
                  <c:v>16.58199680120202</c:v>
                </c:pt>
                <c:pt idx="24908">
                  <c:v>16.582552146960289</c:v>
                </c:pt>
                <c:pt idx="24909">
                  <c:v>16.583107492718558</c:v>
                </c:pt>
                <c:pt idx="24910">
                  <c:v>16.583662838476826</c:v>
                </c:pt>
                <c:pt idx="24911">
                  <c:v>16.584218184235095</c:v>
                </c:pt>
                <c:pt idx="24912">
                  <c:v>16.584773529993363</c:v>
                </c:pt>
                <c:pt idx="24913">
                  <c:v>16.585328875751632</c:v>
                </c:pt>
                <c:pt idx="24914">
                  <c:v>16.5858842215099</c:v>
                </c:pt>
                <c:pt idx="24915">
                  <c:v>16.586439567268169</c:v>
                </c:pt>
                <c:pt idx="24916">
                  <c:v>16.586994913026437</c:v>
                </c:pt>
                <c:pt idx="24917">
                  <c:v>16.587550258784706</c:v>
                </c:pt>
                <c:pt idx="24918">
                  <c:v>16.588105604542974</c:v>
                </c:pt>
                <c:pt idx="24919">
                  <c:v>16.588660950301243</c:v>
                </c:pt>
                <c:pt idx="24920">
                  <c:v>16.589216296059512</c:v>
                </c:pt>
                <c:pt idx="24921">
                  <c:v>16.58977164181778</c:v>
                </c:pt>
                <c:pt idx="24922">
                  <c:v>16.590326987576049</c:v>
                </c:pt>
                <c:pt idx="24923">
                  <c:v>16.590882333334317</c:v>
                </c:pt>
                <c:pt idx="24924">
                  <c:v>16.591437679092586</c:v>
                </c:pt>
                <c:pt idx="24925">
                  <c:v>16.591993024850854</c:v>
                </c:pt>
                <c:pt idx="24926">
                  <c:v>16.592548370609123</c:v>
                </c:pt>
                <c:pt idx="24927">
                  <c:v>16.593103716367391</c:v>
                </c:pt>
                <c:pt idx="24928">
                  <c:v>16.59365906212566</c:v>
                </c:pt>
                <c:pt idx="24929">
                  <c:v>16.594214407883928</c:v>
                </c:pt>
                <c:pt idx="24930">
                  <c:v>16.594769753642197</c:v>
                </c:pt>
                <c:pt idx="24931">
                  <c:v>16.595325099400466</c:v>
                </c:pt>
                <c:pt idx="24932">
                  <c:v>16.595880445158734</c:v>
                </c:pt>
                <c:pt idx="24933">
                  <c:v>16.596435790917003</c:v>
                </c:pt>
                <c:pt idx="24934">
                  <c:v>16.596991136675271</c:v>
                </c:pt>
                <c:pt idx="24935">
                  <c:v>16.59754648243354</c:v>
                </c:pt>
                <c:pt idx="24936">
                  <c:v>16.598101828191808</c:v>
                </c:pt>
                <c:pt idx="24937">
                  <c:v>16.598657173950077</c:v>
                </c:pt>
                <c:pt idx="24938">
                  <c:v>16.599212519708345</c:v>
                </c:pt>
                <c:pt idx="24939">
                  <c:v>16.599767865466614</c:v>
                </c:pt>
                <c:pt idx="24940">
                  <c:v>16.600323211224882</c:v>
                </c:pt>
                <c:pt idx="24941">
                  <c:v>16.600878556983151</c:v>
                </c:pt>
                <c:pt idx="24942">
                  <c:v>16.60143390274142</c:v>
                </c:pt>
                <c:pt idx="24943">
                  <c:v>16.601989248499688</c:v>
                </c:pt>
                <c:pt idx="24944">
                  <c:v>16.602544594257957</c:v>
                </c:pt>
                <c:pt idx="24945">
                  <c:v>16.603099940016225</c:v>
                </c:pt>
                <c:pt idx="24946">
                  <c:v>16.603655285774494</c:v>
                </c:pt>
                <c:pt idx="24947">
                  <c:v>16.604210631532762</c:v>
                </c:pt>
                <c:pt idx="24948">
                  <c:v>16.604765977291031</c:v>
                </c:pt>
                <c:pt idx="24949">
                  <c:v>16.605321323049299</c:v>
                </c:pt>
                <c:pt idx="24950">
                  <c:v>16.605876668807568</c:v>
                </c:pt>
                <c:pt idx="24951">
                  <c:v>16.606432014565836</c:v>
                </c:pt>
                <c:pt idx="24952">
                  <c:v>16.606987360324105</c:v>
                </c:pt>
                <c:pt idx="24953">
                  <c:v>16.607542706082373</c:v>
                </c:pt>
                <c:pt idx="24954">
                  <c:v>16.608098051840642</c:v>
                </c:pt>
                <c:pt idx="24955">
                  <c:v>16.608653397598911</c:v>
                </c:pt>
                <c:pt idx="24956">
                  <c:v>16.609208743357179</c:v>
                </c:pt>
                <c:pt idx="24957">
                  <c:v>16.609764089115448</c:v>
                </c:pt>
                <c:pt idx="24958">
                  <c:v>16.610319434873716</c:v>
                </c:pt>
                <c:pt idx="24959">
                  <c:v>16.610874780631985</c:v>
                </c:pt>
                <c:pt idx="24960">
                  <c:v>16.611430126390253</c:v>
                </c:pt>
                <c:pt idx="24961">
                  <c:v>16.611985472148522</c:v>
                </c:pt>
                <c:pt idx="24962">
                  <c:v>16.61254081790679</c:v>
                </c:pt>
                <c:pt idx="24963">
                  <c:v>16.613096163665059</c:v>
                </c:pt>
                <c:pt idx="24964">
                  <c:v>16.613651509423327</c:v>
                </c:pt>
                <c:pt idx="24965">
                  <c:v>16.614206855181596</c:v>
                </c:pt>
                <c:pt idx="24966">
                  <c:v>16.614762200939865</c:v>
                </c:pt>
                <c:pt idx="24967">
                  <c:v>16.615317546698133</c:v>
                </c:pt>
                <c:pt idx="24968">
                  <c:v>16.615872892456402</c:v>
                </c:pt>
                <c:pt idx="24969">
                  <c:v>16.61642823821467</c:v>
                </c:pt>
                <c:pt idx="24970">
                  <c:v>16.616983583972939</c:v>
                </c:pt>
                <c:pt idx="24971">
                  <c:v>16.617538929731207</c:v>
                </c:pt>
                <c:pt idx="24972">
                  <c:v>16.618094275489476</c:v>
                </c:pt>
                <c:pt idx="24973">
                  <c:v>16.618649621247744</c:v>
                </c:pt>
                <c:pt idx="24974">
                  <c:v>16.619204967006013</c:v>
                </c:pt>
                <c:pt idx="24975">
                  <c:v>16.619760312764281</c:v>
                </c:pt>
                <c:pt idx="24976">
                  <c:v>16.62031565852255</c:v>
                </c:pt>
                <c:pt idx="24977">
                  <c:v>16.620871004280819</c:v>
                </c:pt>
                <c:pt idx="24978">
                  <c:v>16.621426350039087</c:v>
                </c:pt>
                <c:pt idx="24979">
                  <c:v>16.621981695797356</c:v>
                </c:pt>
                <c:pt idx="24980">
                  <c:v>16.622537041555624</c:v>
                </c:pt>
                <c:pt idx="24981">
                  <c:v>16.623092387313893</c:v>
                </c:pt>
                <c:pt idx="24982">
                  <c:v>16.623647733072161</c:v>
                </c:pt>
                <c:pt idx="24983">
                  <c:v>16.62420307883043</c:v>
                </c:pt>
                <c:pt idx="24984">
                  <c:v>16.624758424588698</c:v>
                </c:pt>
                <c:pt idx="24985">
                  <c:v>16.625313770346967</c:v>
                </c:pt>
                <c:pt idx="24986">
                  <c:v>16.625869116105235</c:v>
                </c:pt>
                <c:pt idx="24987">
                  <c:v>16.626424461863504</c:v>
                </c:pt>
                <c:pt idx="24988">
                  <c:v>16.626979807621773</c:v>
                </c:pt>
                <c:pt idx="24989">
                  <c:v>16.627535153380041</c:v>
                </c:pt>
                <c:pt idx="24990">
                  <c:v>16.62809049913831</c:v>
                </c:pt>
                <c:pt idx="24991">
                  <c:v>16.628645844896578</c:v>
                </c:pt>
                <c:pt idx="24992">
                  <c:v>16.629201190654847</c:v>
                </c:pt>
                <c:pt idx="24993">
                  <c:v>16.629756536413115</c:v>
                </c:pt>
                <c:pt idx="24994">
                  <c:v>16.630311882171384</c:v>
                </c:pt>
                <c:pt idx="24995">
                  <c:v>16.630867227929652</c:v>
                </c:pt>
                <c:pt idx="24996">
                  <c:v>16.631422573687921</c:v>
                </c:pt>
                <c:pt idx="24997">
                  <c:v>16.631977919446189</c:v>
                </c:pt>
                <c:pt idx="24998">
                  <c:v>16.632533265204458</c:v>
                </c:pt>
                <c:pt idx="24999">
                  <c:v>16.633088610962727</c:v>
                </c:pt>
                <c:pt idx="25000">
                  <c:v>16.633643956720995</c:v>
                </c:pt>
                <c:pt idx="25001">
                  <c:v>16.634199302479264</c:v>
                </c:pt>
                <c:pt idx="25002">
                  <c:v>16.634754648237532</c:v>
                </c:pt>
                <c:pt idx="25003">
                  <c:v>16.635309993995801</c:v>
                </c:pt>
                <c:pt idx="25004">
                  <c:v>16.635865339754069</c:v>
                </c:pt>
                <c:pt idx="25005">
                  <c:v>16.636420685512338</c:v>
                </c:pt>
                <c:pt idx="25006">
                  <c:v>16.636976031270606</c:v>
                </c:pt>
                <c:pt idx="25007">
                  <c:v>16.637531377028875</c:v>
                </c:pt>
                <c:pt idx="25008">
                  <c:v>16.638086722787143</c:v>
                </c:pt>
                <c:pt idx="25009">
                  <c:v>16.638642068545412</c:v>
                </c:pt>
                <c:pt idx="25010">
                  <c:v>16.63919741430368</c:v>
                </c:pt>
                <c:pt idx="25011">
                  <c:v>16.639752760061949</c:v>
                </c:pt>
                <c:pt idx="25012">
                  <c:v>16.640308105820218</c:v>
                </c:pt>
                <c:pt idx="25013">
                  <c:v>16.640863451578486</c:v>
                </c:pt>
                <c:pt idx="25014">
                  <c:v>16.641418797336755</c:v>
                </c:pt>
                <c:pt idx="25015">
                  <c:v>16.641974143095023</c:v>
                </c:pt>
                <c:pt idx="25016">
                  <c:v>16.642529488853292</c:v>
                </c:pt>
                <c:pt idx="25017">
                  <c:v>16.64308483461156</c:v>
                </c:pt>
                <c:pt idx="25018">
                  <c:v>16.643640180369829</c:v>
                </c:pt>
                <c:pt idx="25019">
                  <c:v>16.644195526128097</c:v>
                </c:pt>
                <c:pt idx="25020">
                  <c:v>16.644750871886366</c:v>
                </c:pt>
                <c:pt idx="25021">
                  <c:v>16.645306217644634</c:v>
                </c:pt>
                <c:pt idx="25022">
                  <c:v>16.645861563402903</c:v>
                </c:pt>
                <c:pt idx="25023">
                  <c:v>16.646416909161172</c:v>
                </c:pt>
                <c:pt idx="25024">
                  <c:v>16.64697225491944</c:v>
                </c:pt>
                <c:pt idx="25025">
                  <c:v>16.647527600677709</c:v>
                </c:pt>
                <c:pt idx="25026">
                  <c:v>16.648082946435977</c:v>
                </c:pt>
                <c:pt idx="25027">
                  <c:v>16.648638292194246</c:v>
                </c:pt>
                <c:pt idx="25028">
                  <c:v>16.649193637952514</c:v>
                </c:pt>
                <c:pt idx="25029">
                  <c:v>16.649748983710783</c:v>
                </c:pt>
                <c:pt idx="25030">
                  <c:v>16.650304329469051</c:v>
                </c:pt>
                <c:pt idx="25031">
                  <c:v>16.65085967522732</c:v>
                </c:pt>
                <c:pt idx="25032">
                  <c:v>16.651415020985588</c:v>
                </c:pt>
                <c:pt idx="25033">
                  <c:v>16.651970366743857</c:v>
                </c:pt>
                <c:pt idx="25034">
                  <c:v>16.652525712502126</c:v>
                </c:pt>
                <c:pt idx="25035">
                  <c:v>16.653081058260394</c:v>
                </c:pt>
                <c:pt idx="25036">
                  <c:v>16.653636404018663</c:v>
                </c:pt>
                <c:pt idx="25037">
                  <c:v>16.654191749776931</c:v>
                </c:pt>
                <c:pt idx="25038">
                  <c:v>16.6547470955352</c:v>
                </c:pt>
                <c:pt idx="25039">
                  <c:v>16.655302441293468</c:v>
                </c:pt>
                <c:pt idx="25040">
                  <c:v>16.655857787051737</c:v>
                </c:pt>
                <c:pt idx="25041">
                  <c:v>16.656413132810005</c:v>
                </c:pt>
                <c:pt idx="25042">
                  <c:v>16.656968478568274</c:v>
                </c:pt>
                <c:pt idx="25043">
                  <c:v>16.657523824326542</c:v>
                </c:pt>
                <c:pt idx="25044">
                  <c:v>16.658079170084811</c:v>
                </c:pt>
                <c:pt idx="25045">
                  <c:v>16.65863451584308</c:v>
                </c:pt>
                <c:pt idx="25046">
                  <c:v>16.659189861601348</c:v>
                </c:pt>
                <c:pt idx="25047">
                  <c:v>16.659745207359617</c:v>
                </c:pt>
                <c:pt idx="25048">
                  <c:v>16.660300553117885</c:v>
                </c:pt>
                <c:pt idx="25049">
                  <c:v>16.660855898876154</c:v>
                </c:pt>
                <c:pt idx="25050">
                  <c:v>16.661411244634422</c:v>
                </c:pt>
                <c:pt idx="25051">
                  <c:v>16.661966590392691</c:v>
                </c:pt>
                <c:pt idx="25052">
                  <c:v>16.662521936150959</c:v>
                </c:pt>
                <c:pt idx="25053">
                  <c:v>16.663077281909228</c:v>
                </c:pt>
                <c:pt idx="25054">
                  <c:v>16.663632627667496</c:v>
                </c:pt>
                <c:pt idx="25055">
                  <c:v>16.664187973425765</c:v>
                </c:pt>
                <c:pt idx="25056">
                  <c:v>16.664743319184034</c:v>
                </c:pt>
                <c:pt idx="25057">
                  <c:v>16.665298664942302</c:v>
                </c:pt>
                <c:pt idx="25058">
                  <c:v>16.665854010700571</c:v>
                </c:pt>
                <c:pt idx="25059">
                  <c:v>16.666409356458839</c:v>
                </c:pt>
                <c:pt idx="25060">
                  <c:v>16.666964702217108</c:v>
                </c:pt>
                <c:pt idx="25061">
                  <c:v>16.667520047975376</c:v>
                </c:pt>
                <c:pt idx="25062">
                  <c:v>16.668075393733645</c:v>
                </c:pt>
                <c:pt idx="25063">
                  <c:v>16.668630739491913</c:v>
                </c:pt>
                <c:pt idx="25064">
                  <c:v>16.669186085250182</c:v>
                </c:pt>
                <c:pt idx="25065">
                  <c:v>16.66974143100845</c:v>
                </c:pt>
                <c:pt idx="25066">
                  <c:v>16.670296776766719</c:v>
                </c:pt>
                <c:pt idx="25067">
                  <c:v>16.670852122524987</c:v>
                </c:pt>
                <c:pt idx="25068">
                  <c:v>16.671407468283256</c:v>
                </c:pt>
                <c:pt idx="25069">
                  <c:v>16.671962814041525</c:v>
                </c:pt>
                <c:pt idx="25070">
                  <c:v>16.672518159799793</c:v>
                </c:pt>
                <c:pt idx="25071">
                  <c:v>16.673073505558062</c:v>
                </c:pt>
                <c:pt idx="25072">
                  <c:v>16.67362885131633</c:v>
                </c:pt>
                <c:pt idx="25073">
                  <c:v>16.674184197074599</c:v>
                </c:pt>
                <c:pt idx="25074">
                  <c:v>16.674739542832867</c:v>
                </c:pt>
                <c:pt idx="25075">
                  <c:v>16.675294888591136</c:v>
                </c:pt>
                <c:pt idx="25076">
                  <c:v>16.675850234349404</c:v>
                </c:pt>
                <c:pt idx="25077">
                  <c:v>16.676405580107673</c:v>
                </c:pt>
                <c:pt idx="25078">
                  <c:v>16.676960925865941</c:v>
                </c:pt>
                <c:pt idx="25079">
                  <c:v>16.67751627162421</c:v>
                </c:pt>
                <c:pt idx="25080">
                  <c:v>16.678071617382479</c:v>
                </c:pt>
                <c:pt idx="25081">
                  <c:v>16.678626963140747</c:v>
                </c:pt>
                <c:pt idx="25082">
                  <c:v>16.679182308899016</c:v>
                </c:pt>
                <c:pt idx="25083">
                  <c:v>16.679737654657284</c:v>
                </c:pt>
                <c:pt idx="25084">
                  <c:v>16.680293000415553</c:v>
                </c:pt>
                <c:pt idx="25085">
                  <c:v>16.680848346173821</c:v>
                </c:pt>
                <c:pt idx="25086">
                  <c:v>16.68140369193209</c:v>
                </c:pt>
                <c:pt idx="25087">
                  <c:v>16.681959037690358</c:v>
                </c:pt>
                <c:pt idx="25088">
                  <c:v>16.682514383448627</c:v>
                </c:pt>
                <c:pt idx="25089">
                  <c:v>16.683069729206895</c:v>
                </c:pt>
                <c:pt idx="25090">
                  <c:v>16.683625074965164</c:v>
                </c:pt>
                <c:pt idx="25091">
                  <c:v>16.684180420723433</c:v>
                </c:pt>
                <c:pt idx="25092">
                  <c:v>16.684735766481701</c:v>
                </c:pt>
                <c:pt idx="25093">
                  <c:v>16.68529111223997</c:v>
                </c:pt>
                <c:pt idx="25094">
                  <c:v>16.685846457998238</c:v>
                </c:pt>
                <c:pt idx="25095">
                  <c:v>16.686401803756507</c:v>
                </c:pt>
                <c:pt idx="25096">
                  <c:v>16.686957149514775</c:v>
                </c:pt>
                <c:pt idx="25097">
                  <c:v>16.687512495273044</c:v>
                </c:pt>
                <c:pt idx="25098">
                  <c:v>16.688067841031312</c:v>
                </c:pt>
                <c:pt idx="25099">
                  <c:v>16.688623186789581</c:v>
                </c:pt>
                <c:pt idx="25100">
                  <c:v>16.689178532547849</c:v>
                </c:pt>
                <c:pt idx="25101">
                  <c:v>16.689733878306118</c:v>
                </c:pt>
                <c:pt idx="25102">
                  <c:v>16.690289224064387</c:v>
                </c:pt>
                <c:pt idx="25103">
                  <c:v>16.690844569822655</c:v>
                </c:pt>
                <c:pt idx="25104">
                  <c:v>16.691399915580924</c:v>
                </c:pt>
                <c:pt idx="25105">
                  <c:v>16.691955261339192</c:v>
                </c:pt>
                <c:pt idx="25106">
                  <c:v>16.692510607097461</c:v>
                </c:pt>
                <c:pt idx="25107">
                  <c:v>16.693065952855729</c:v>
                </c:pt>
                <c:pt idx="25108">
                  <c:v>16.693621298613998</c:v>
                </c:pt>
                <c:pt idx="25109">
                  <c:v>16.694176644372266</c:v>
                </c:pt>
                <c:pt idx="25110">
                  <c:v>16.694731990130535</c:v>
                </c:pt>
                <c:pt idx="25111">
                  <c:v>16.695287335888803</c:v>
                </c:pt>
                <c:pt idx="25112">
                  <c:v>16.695842681647072</c:v>
                </c:pt>
                <c:pt idx="25113">
                  <c:v>16.696398027405341</c:v>
                </c:pt>
                <c:pt idx="25114">
                  <c:v>16.696953373163609</c:v>
                </c:pt>
                <c:pt idx="25115">
                  <c:v>16.697508718921878</c:v>
                </c:pt>
                <c:pt idx="25116">
                  <c:v>16.698064064680146</c:v>
                </c:pt>
                <c:pt idx="25117">
                  <c:v>16.698619410438415</c:v>
                </c:pt>
                <c:pt idx="25118">
                  <c:v>16.699174756196683</c:v>
                </c:pt>
                <c:pt idx="25119">
                  <c:v>16.699730101954952</c:v>
                </c:pt>
                <c:pt idx="25120">
                  <c:v>16.70028544771322</c:v>
                </c:pt>
                <c:pt idx="25121">
                  <c:v>16.700840793471489</c:v>
                </c:pt>
                <c:pt idx="25122">
                  <c:v>16.701396139229757</c:v>
                </c:pt>
                <c:pt idx="25123">
                  <c:v>16.701951484988026</c:v>
                </c:pt>
                <c:pt idx="25124">
                  <c:v>16.702506830746294</c:v>
                </c:pt>
                <c:pt idx="25125">
                  <c:v>16.703062176504563</c:v>
                </c:pt>
                <c:pt idx="25126">
                  <c:v>16.703617522262832</c:v>
                </c:pt>
                <c:pt idx="25127">
                  <c:v>16.7041728680211</c:v>
                </c:pt>
                <c:pt idx="25128">
                  <c:v>16.704728213779369</c:v>
                </c:pt>
                <c:pt idx="25129">
                  <c:v>16.705283559537637</c:v>
                </c:pt>
                <c:pt idx="25130">
                  <c:v>16.705838905295906</c:v>
                </c:pt>
                <c:pt idx="25131">
                  <c:v>16.706394251054174</c:v>
                </c:pt>
                <c:pt idx="25132">
                  <c:v>16.706949596812443</c:v>
                </c:pt>
                <c:pt idx="25133">
                  <c:v>16.707504942570711</c:v>
                </c:pt>
                <c:pt idx="25134">
                  <c:v>16.70806028832898</c:v>
                </c:pt>
                <c:pt idx="25135">
                  <c:v>16.708615634087248</c:v>
                </c:pt>
                <c:pt idx="25136">
                  <c:v>16.709170979845517</c:v>
                </c:pt>
                <c:pt idx="25137">
                  <c:v>16.709726325603786</c:v>
                </c:pt>
                <c:pt idx="25138">
                  <c:v>16.710281671362054</c:v>
                </c:pt>
                <c:pt idx="25139">
                  <c:v>16.710837017120323</c:v>
                </c:pt>
                <c:pt idx="25140">
                  <c:v>16.711392362878591</c:v>
                </c:pt>
                <c:pt idx="25141">
                  <c:v>16.71194770863686</c:v>
                </c:pt>
                <c:pt idx="25142">
                  <c:v>16.712503054395128</c:v>
                </c:pt>
                <c:pt idx="25143">
                  <c:v>16.713058400153397</c:v>
                </c:pt>
                <c:pt idx="25144">
                  <c:v>16.713613745911665</c:v>
                </c:pt>
                <c:pt idx="25145">
                  <c:v>16.714169091669934</c:v>
                </c:pt>
                <c:pt idx="25146">
                  <c:v>16.714724437428202</c:v>
                </c:pt>
                <c:pt idx="25147">
                  <c:v>16.715279783186471</c:v>
                </c:pt>
                <c:pt idx="25148">
                  <c:v>16.71583512894474</c:v>
                </c:pt>
                <c:pt idx="25149">
                  <c:v>16.716390474703008</c:v>
                </c:pt>
                <c:pt idx="25150">
                  <c:v>16.716945820461277</c:v>
                </c:pt>
                <c:pt idx="25151">
                  <c:v>16.717501166219545</c:v>
                </c:pt>
                <c:pt idx="25152">
                  <c:v>16.718056511977814</c:v>
                </c:pt>
                <c:pt idx="25153">
                  <c:v>16.718611857736082</c:v>
                </c:pt>
                <c:pt idx="25154">
                  <c:v>16.719167203494351</c:v>
                </c:pt>
                <c:pt idx="25155">
                  <c:v>16.719722549252619</c:v>
                </c:pt>
                <c:pt idx="25156">
                  <c:v>16.720277895010888</c:v>
                </c:pt>
                <c:pt idx="25157">
                  <c:v>16.720833240769156</c:v>
                </c:pt>
                <c:pt idx="25158">
                  <c:v>16.721388586527425</c:v>
                </c:pt>
                <c:pt idx="25159">
                  <c:v>16.721943932285694</c:v>
                </c:pt>
                <c:pt idx="25160">
                  <c:v>16.722499278043962</c:v>
                </c:pt>
                <c:pt idx="25161">
                  <c:v>16.723054623802231</c:v>
                </c:pt>
                <c:pt idx="25162">
                  <c:v>16.723609969560499</c:v>
                </c:pt>
                <c:pt idx="25163">
                  <c:v>16.724165315318768</c:v>
                </c:pt>
                <c:pt idx="25164">
                  <c:v>16.724720661077036</c:v>
                </c:pt>
                <c:pt idx="25165">
                  <c:v>16.725276006835305</c:v>
                </c:pt>
                <c:pt idx="25166">
                  <c:v>16.725831352593573</c:v>
                </c:pt>
                <c:pt idx="25167">
                  <c:v>16.726386698351842</c:v>
                </c:pt>
                <c:pt idx="25168">
                  <c:v>16.72694204411011</c:v>
                </c:pt>
                <c:pt idx="25169">
                  <c:v>16.727497389868379</c:v>
                </c:pt>
                <c:pt idx="25170">
                  <c:v>16.728052735626648</c:v>
                </c:pt>
                <c:pt idx="25171">
                  <c:v>16.728608081384916</c:v>
                </c:pt>
                <c:pt idx="25172">
                  <c:v>16.729163427143185</c:v>
                </c:pt>
                <c:pt idx="25173">
                  <c:v>16.729718772901453</c:v>
                </c:pt>
                <c:pt idx="25174">
                  <c:v>16.730274118659722</c:v>
                </c:pt>
                <c:pt idx="25175">
                  <c:v>16.73082946441799</c:v>
                </c:pt>
                <c:pt idx="25176">
                  <c:v>16.731384810176259</c:v>
                </c:pt>
                <c:pt idx="25177">
                  <c:v>16.731940155934527</c:v>
                </c:pt>
                <c:pt idx="25178">
                  <c:v>16.732495501692796</c:v>
                </c:pt>
                <c:pt idx="25179">
                  <c:v>16.733050847451064</c:v>
                </c:pt>
                <c:pt idx="25180">
                  <c:v>16.733606193209333</c:v>
                </c:pt>
                <c:pt idx="25181">
                  <c:v>16.734161538967602</c:v>
                </c:pt>
                <c:pt idx="25182">
                  <c:v>16.73471688472587</c:v>
                </c:pt>
                <c:pt idx="25183">
                  <c:v>16.735272230484139</c:v>
                </c:pt>
                <c:pt idx="25184">
                  <c:v>16.735827576242407</c:v>
                </c:pt>
                <c:pt idx="25185">
                  <c:v>16.736382922000676</c:v>
                </c:pt>
                <c:pt idx="25186">
                  <c:v>16.736938267758944</c:v>
                </c:pt>
                <c:pt idx="25187">
                  <c:v>16.737493613517213</c:v>
                </c:pt>
                <c:pt idx="25188">
                  <c:v>16.738048959275481</c:v>
                </c:pt>
                <c:pt idx="25189">
                  <c:v>16.73860430503375</c:v>
                </c:pt>
                <c:pt idx="25190">
                  <c:v>16.739159650792018</c:v>
                </c:pt>
                <c:pt idx="25191">
                  <c:v>16.739714996550287</c:v>
                </c:pt>
                <c:pt idx="25192">
                  <c:v>16.740270342308555</c:v>
                </c:pt>
                <c:pt idx="25193">
                  <c:v>16.740825688066824</c:v>
                </c:pt>
                <c:pt idx="25194">
                  <c:v>16.741381033825093</c:v>
                </c:pt>
                <c:pt idx="25195">
                  <c:v>16.741936379583361</c:v>
                </c:pt>
                <c:pt idx="25196">
                  <c:v>16.74249172534163</c:v>
                </c:pt>
                <c:pt idx="25197">
                  <c:v>16.743047071099898</c:v>
                </c:pt>
                <c:pt idx="25198">
                  <c:v>16.743602416858167</c:v>
                </c:pt>
                <c:pt idx="25199">
                  <c:v>16.744157762616435</c:v>
                </c:pt>
                <c:pt idx="25200">
                  <c:v>16.744713108374704</c:v>
                </c:pt>
                <c:pt idx="25201">
                  <c:v>16.745268454132972</c:v>
                </c:pt>
                <c:pt idx="25202">
                  <c:v>16.745823799891241</c:v>
                </c:pt>
                <c:pt idx="25203">
                  <c:v>16.746379145649509</c:v>
                </c:pt>
                <c:pt idx="25204">
                  <c:v>16.746934491407778</c:v>
                </c:pt>
                <c:pt idx="25205">
                  <c:v>16.747489837166047</c:v>
                </c:pt>
                <c:pt idx="25206">
                  <c:v>16.748045182924315</c:v>
                </c:pt>
                <c:pt idx="25207">
                  <c:v>16.748600528682584</c:v>
                </c:pt>
                <c:pt idx="25208">
                  <c:v>16.749155874440852</c:v>
                </c:pt>
                <c:pt idx="25209">
                  <c:v>16.749711220199121</c:v>
                </c:pt>
                <c:pt idx="25210">
                  <c:v>16.750266565957389</c:v>
                </c:pt>
                <c:pt idx="25211">
                  <c:v>16.750821911715658</c:v>
                </c:pt>
                <c:pt idx="25212">
                  <c:v>16.751377257473926</c:v>
                </c:pt>
                <c:pt idx="25213">
                  <c:v>16.751932603232195</c:v>
                </c:pt>
                <c:pt idx="25214">
                  <c:v>16.752487948990463</c:v>
                </c:pt>
                <c:pt idx="25215">
                  <c:v>16.753043294748732</c:v>
                </c:pt>
                <c:pt idx="25216">
                  <c:v>16.753598640507001</c:v>
                </c:pt>
                <c:pt idx="25217">
                  <c:v>16.754153986265269</c:v>
                </c:pt>
                <c:pt idx="25218">
                  <c:v>16.754709332023538</c:v>
                </c:pt>
                <c:pt idx="25219">
                  <c:v>16.755264677781806</c:v>
                </c:pt>
                <c:pt idx="25220">
                  <c:v>16.755820023540075</c:v>
                </c:pt>
                <c:pt idx="25221">
                  <c:v>16.756375369298343</c:v>
                </c:pt>
                <c:pt idx="25222">
                  <c:v>16.756930715056612</c:v>
                </c:pt>
                <c:pt idx="25223">
                  <c:v>16.75748606081488</c:v>
                </c:pt>
                <c:pt idx="25224">
                  <c:v>16.758041406573149</c:v>
                </c:pt>
                <c:pt idx="25225">
                  <c:v>16.758596752331417</c:v>
                </c:pt>
                <c:pt idx="25226">
                  <c:v>16.759152098089686</c:v>
                </c:pt>
                <c:pt idx="25227">
                  <c:v>16.759707443847955</c:v>
                </c:pt>
                <c:pt idx="25228">
                  <c:v>16.760262789606223</c:v>
                </c:pt>
                <c:pt idx="25229">
                  <c:v>16.760818135364492</c:v>
                </c:pt>
                <c:pt idx="25230">
                  <c:v>16.76137348112276</c:v>
                </c:pt>
                <c:pt idx="25231">
                  <c:v>16.761928826881029</c:v>
                </c:pt>
                <c:pt idx="25232">
                  <c:v>16.762484172639297</c:v>
                </c:pt>
                <c:pt idx="25233">
                  <c:v>16.763039518397566</c:v>
                </c:pt>
                <c:pt idx="25234">
                  <c:v>16.763594864155834</c:v>
                </c:pt>
                <c:pt idx="25235">
                  <c:v>16.764150209914103</c:v>
                </c:pt>
                <c:pt idx="25236">
                  <c:v>16.764705555672371</c:v>
                </c:pt>
                <c:pt idx="25237">
                  <c:v>16.76526090143064</c:v>
                </c:pt>
                <c:pt idx="25238">
                  <c:v>16.765816247188909</c:v>
                </c:pt>
                <c:pt idx="25239">
                  <c:v>16.766371592947177</c:v>
                </c:pt>
                <c:pt idx="25240">
                  <c:v>16.766926938705446</c:v>
                </c:pt>
                <c:pt idx="25241">
                  <c:v>16.767482284463714</c:v>
                </c:pt>
                <c:pt idx="25242">
                  <c:v>16.768037630221983</c:v>
                </c:pt>
                <c:pt idx="25243">
                  <c:v>16.768592975980251</c:v>
                </c:pt>
                <c:pt idx="25244">
                  <c:v>16.76914832173852</c:v>
                </c:pt>
                <c:pt idx="25245">
                  <c:v>16.769703667496788</c:v>
                </c:pt>
                <c:pt idx="25246">
                  <c:v>16.770259013255057</c:v>
                </c:pt>
                <c:pt idx="25247">
                  <c:v>16.770814359013325</c:v>
                </c:pt>
                <c:pt idx="25248">
                  <c:v>16.771369704771594</c:v>
                </c:pt>
                <c:pt idx="25249">
                  <c:v>16.771925050529862</c:v>
                </c:pt>
                <c:pt idx="25250">
                  <c:v>16.772480396288131</c:v>
                </c:pt>
                <c:pt idx="25251">
                  <c:v>16.7730357420464</c:v>
                </c:pt>
                <c:pt idx="25252">
                  <c:v>16.773591087804668</c:v>
                </c:pt>
                <c:pt idx="25253">
                  <c:v>16.774146433562937</c:v>
                </c:pt>
                <c:pt idx="25254">
                  <c:v>16.774701779321205</c:v>
                </c:pt>
                <c:pt idx="25255">
                  <c:v>16.775257125079474</c:v>
                </c:pt>
                <c:pt idx="25256">
                  <c:v>16.775812470837742</c:v>
                </c:pt>
                <c:pt idx="25257">
                  <c:v>16.776367816596011</c:v>
                </c:pt>
                <c:pt idx="25258">
                  <c:v>16.776923162354279</c:v>
                </c:pt>
                <c:pt idx="25259">
                  <c:v>16.777478508112548</c:v>
                </c:pt>
                <c:pt idx="25260">
                  <c:v>16.778033853870816</c:v>
                </c:pt>
                <c:pt idx="25261">
                  <c:v>16.778589199629085</c:v>
                </c:pt>
                <c:pt idx="25262">
                  <c:v>16.779144545387354</c:v>
                </c:pt>
                <c:pt idx="25263">
                  <c:v>16.779699891145622</c:v>
                </c:pt>
                <c:pt idx="25264">
                  <c:v>16.780255236903891</c:v>
                </c:pt>
                <c:pt idx="25265">
                  <c:v>16.780810582662159</c:v>
                </c:pt>
                <c:pt idx="25266">
                  <c:v>16.781365928420428</c:v>
                </c:pt>
                <c:pt idx="25267">
                  <c:v>16.781921274178696</c:v>
                </c:pt>
                <c:pt idx="25268">
                  <c:v>16.782476619936965</c:v>
                </c:pt>
                <c:pt idx="25269">
                  <c:v>16.783031965695233</c:v>
                </c:pt>
                <c:pt idx="25270">
                  <c:v>16.783587311453502</c:v>
                </c:pt>
                <c:pt idx="25271">
                  <c:v>16.78414265721177</c:v>
                </c:pt>
                <c:pt idx="25272">
                  <c:v>16.784698002970039</c:v>
                </c:pt>
                <c:pt idx="25273">
                  <c:v>16.785253348728308</c:v>
                </c:pt>
                <c:pt idx="25274">
                  <c:v>16.785808694486576</c:v>
                </c:pt>
                <c:pt idx="25275">
                  <c:v>16.786364040244845</c:v>
                </c:pt>
                <c:pt idx="25276">
                  <c:v>16.786919386003113</c:v>
                </c:pt>
                <c:pt idx="25277">
                  <c:v>16.787474731761382</c:v>
                </c:pt>
                <c:pt idx="25278">
                  <c:v>16.78803007751965</c:v>
                </c:pt>
                <c:pt idx="25279">
                  <c:v>16.788585423277919</c:v>
                </c:pt>
                <c:pt idx="25280">
                  <c:v>16.789140769036187</c:v>
                </c:pt>
                <c:pt idx="25281">
                  <c:v>16.789696114794456</c:v>
                </c:pt>
                <c:pt idx="25282">
                  <c:v>16.790251460552724</c:v>
                </c:pt>
                <c:pt idx="25283">
                  <c:v>16.790806806310993</c:v>
                </c:pt>
                <c:pt idx="25284">
                  <c:v>16.791362152069262</c:v>
                </c:pt>
                <c:pt idx="25285">
                  <c:v>16.79191749782753</c:v>
                </c:pt>
                <c:pt idx="25286">
                  <c:v>16.792472843585799</c:v>
                </c:pt>
                <c:pt idx="25287">
                  <c:v>16.793028189344067</c:v>
                </c:pt>
                <c:pt idx="25288">
                  <c:v>16.793583535102336</c:v>
                </c:pt>
                <c:pt idx="25289">
                  <c:v>16.794138880860604</c:v>
                </c:pt>
                <c:pt idx="25290">
                  <c:v>16.794694226618873</c:v>
                </c:pt>
                <c:pt idx="25291">
                  <c:v>16.795249572377141</c:v>
                </c:pt>
                <c:pt idx="25292">
                  <c:v>16.79580491813541</c:v>
                </c:pt>
                <c:pt idx="25293">
                  <c:v>16.796360263893678</c:v>
                </c:pt>
                <c:pt idx="25294">
                  <c:v>16.796915609651947</c:v>
                </c:pt>
                <c:pt idx="25295">
                  <c:v>16.797470955410216</c:v>
                </c:pt>
                <c:pt idx="25296">
                  <c:v>16.798026301168484</c:v>
                </c:pt>
                <c:pt idx="25297">
                  <c:v>16.798581646926753</c:v>
                </c:pt>
                <c:pt idx="25298">
                  <c:v>16.799136992685021</c:v>
                </c:pt>
                <c:pt idx="25299">
                  <c:v>16.79969233844329</c:v>
                </c:pt>
                <c:pt idx="25300">
                  <c:v>16.800247684201558</c:v>
                </c:pt>
                <c:pt idx="25301">
                  <c:v>16.800803029959827</c:v>
                </c:pt>
                <c:pt idx="25302">
                  <c:v>16.801358375718095</c:v>
                </c:pt>
                <c:pt idx="25303">
                  <c:v>16.801913721476364</c:v>
                </c:pt>
                <c:pt idx="25304">
                  <c:v>16.802469067234632</c:v>
                </c:pt>
                <c:pt idx="25305">
                  <c:v>16.803024412992901</c:v>
                </c:pt>
                <c:pt idx="25306">
                  <c:v>16.803579758751169</c:v>
                </c:pt>
                <c:pt idx="25307">
                  <c:v>16.804135104509438</c:v>
                </c:pt>
                <c:pt idx="25308">
                  <c:v>16.804690450267707</c:v>
                </c:pt>
                <c:pt idx="25309">
                  <c:v>16.805245796025975</c:v>
                </c:pt>
                <c:pt idx="25310">
                  <c:v>16.805801141784244</c:v>
                </c:pt>
                <c:pt idx="25311">
                  <c:v>16.806356487542512</c:v>
                </c:pt>
                <c:pt idx="25312">
                  <c:v>16.806911833300781</c:v>
                </c:pt>
                <c:pt idx="25313">
                  <c:v>16.807467179059049</c:v>
                </c:pt>
                <c:pt idx="25314">
                  <c:v>16.808022524817318</c:v>
                </c:pt>
                <c:pt idx="25315">
                  <c:v>16.808577870575586</c:v>
                </c:pt>
                <c:pt idx="25316">
                  <c:v>16.809133216333855</c:v>
                </c:pt>
                <c:pt idx="25317">
                  <c:v>16.809688562092123</c:v>
                </c:pt>
                <c:pt idx="25318">
                  <c:v>16.810243907850392</c:v>
                </c:pt>
                <c:pt idx="25319">
                  <c:v>16.810799253608661</c:v>
                </c:pt>
                <c:pt idx="25320">
                  <c:v>16.811354599366929</c:v>
                </c:pt>
                <c:pt idx="25321">
                  <c:v>16.811909945125198</c:v>
                </c:pt>
                <c:pt idx="25322">
                  <c:v>16.812465290883466</c:v>
                </c:pt>
                <c:pt idx="25323">
                  <c:v>16.813020636641735</c:v>
                </c:pt>
                <c:pt idx="25324">
                  <c:v>16.813575982400003</c:v>
                </c:pt>
                <c:pt idx="25325">
                  <c:v>16.814131328158272</c:v>
                </c:pt>
                <c:pt idx="25326">
                  <c:v>16.81468667391654</c:v>
                </c:pt>
                <c:pt idx="25327">
                  <c:v>16.815242019674809</c:v>
                </c:pt>
                <c:pt idx="25328">
                  <c:v>16.815797365433077</c:v>
                </c:pt>
                <c:pt idx="25329">
                  <c:v>16.816352711191346</c:v>
                </c:pt>
                <c:pt idx="25330">
                  <c:v>16.816908056949615</c:v>
                </c:pt>
                <c:pt idx="25331">
                  <c:v>16.817463402707883</c:v>
                </c:pt>
                <c:pt idx="25332">
                  <c:v>16.818018748466152</c:v>
                </c:pt>
                <c:pt idx="25333">
                  <c:v>16.81857409422442</c:v>
                </c:pt>
                <c:pt idx="25334">
                  <c:v>16.819129439982689</c:v>
                </c:pt>
                <c:pt idx="25335">
                  <c:v>16.819684785740957</c:v>
                </c:pt>
                <c:pt idx="25336">
                  <c:v>16.820240131499226</c:v>
                </c:pt>
                <c:pt idx="25337">
                  <c:v>16.820795477257494</c:v>
                </c:pt>
                <c:pt idx="25338">
                  <c:v>16.821350823015763</c:v>
                </c:pt>
                <c:pt idx="25339">
                  <c:v>16.821906168774031</c:v>
                </c:pt>
                <c:pt idx="25340">
                  <c:v>16.8224615145323</c:v>
                </c:pt>
                <c:pt idx="25341">
                  <c:v>16.823016860290569</c:v>
                </c:pt>
                <c:pt idx="25342">
                  <c:v>16.823572206048837</c:v>
                </c:pt>
                <c:pt idx="25343">
                  <c:v>16.824127551807106</c:v>
                </c:pt>
                <c:pt idx="25344">
                  <c:v>16.824682897565374</c:v>
                </c:pt>
                <c:pt idx="25345">
                  <c:v>16.825238243323643</c:v>
                </c:pt>
                <c:pt idx="25346">
                  <c:v>16.825793589081911</c:v>
                </c:pt>
                <c:pt idx="25347">
                  <c:v>16.82634893484018</c:v>
                </c:pt>
                <c:pt idx="25348">
                  <c:v>16.826904280598448</c:v>
                </c:pt>
                <c:pt idx="25349">
                  <c:v>16.827459626356717</c:v>
                </c:pt>
                <c:pt idx="25350">
                  <c:v>16.828014972114985</c:v>
                </c:pt>
                <c:pt idx="25351">
                  <c:v>16.828570317873254</c:v>
                </c:pt>
                <c:pt idx="25352">
                  <c:v>16.829125663631523</c:v>
                </c:pt>
                <c:pt idx="25353">
                  <c:v>16.829681009389791</c:v>
                </c:pt>
                <c:pt idx="25354">
                  <c:v>16.83023635514806</c:v>
                </c:pt>
                <c:pt idx="25355">
                  <c:v>16.830791700906328</c:v>
                </c:pt>
                <c:pt idx="25356">
                  <c:v>16.831347046664597</c:v>
                </c:pt>
                <c:pt idx="25357">
                  <c:v>16.831902392422865</c:v>
                </c:pt>
                <c:pt idx="25358">
                  <c:v>16.832457738181134</c:v>
                </c:pt>
                <c:pt idx="25359">
                  <c:v>16.833013083939402</c:v>
                </c:pt>
                <c:pt idx="25360">
                  <c:v>16.833568429697671</c:v>
                </c:pt>
                <c:pt idx="25361">
                  <c:v>16.834123775455939</c:v>
                </c:pt>
                <c:pt idx="25362">
                  <c:v>16.834679121214208</c:v>
                </c:pt>
                <c:pt idx="25363">
                  <c:v>16.835234466972476</c:v>
                </c:pt>
                <c:pt idx="25364">
                  <c:v>16.835789812730745</c:v>
                </c:pt>
                <c:pt idx="25365">
                  <c:v>16.836345158489014</c:v>
                </c:pt>
                <c:pt idx="25366">
                  <c:v>16.836900504247282</c:v>
                </c:pt>
                <c:pt idx="25367">
                  <c:v>16.837455850005551</c:v>
                </c:pt>
                <c:pt idx="25368">
                  <c:v>16.838011195763819</c:v>
                </c:pt>
                <c:pt idx="25369">
                  <c:v>16.838566541522088</c:v>
                </c:pt>
                <c:pt idx="25370">
                  <c:v>16.839121887280356</c:v>
                </c:pt>
                <c:pt idx="25371">
                  <c:v>16.839677233038625</c:v>
                </c:pt>
                <c:pt idx="25372">
                  <c:v>16.840232578796893</c:v>
                </c:pt>
                <c:pt idx="25373">
                  <c:v>16.840787924555162</c:v>
                </c:pt>
                <c:pt idx="25374">
                  <c:v>16.84134327031343</c:v>
                </c:pt>
                <c:pt idx="25375">
                  <c:v>16.841898616071699</c:v>
                </c:pt>
                <c:pt idx="25376">
                  <c:v>16.842453961829968</c:v>
                </c:pt>
                <c:pt idx="25377">
                  <c:v>16.843009307588236</c:v>
                </c:pt>
                <c:pt idx="25378">
                  <c:v>16.843564653346505</c:v>
                </c:pt>
                <c:pt idx="25379">
                  <c:v>16.844119999104773</c:v>
                </c:pt>
                <c:pt idx="25380">
                  <c:v>16.844675344863042</c:v>
                </c:pt>
                <c:pt idx="25381">
                  <c:v>16.84523069062131</c:v>
                </c:pt>
                <c:pt idx="25382">
                  <c:v>16.845786036379579</c:v>
                </c:pt>
                <c:pt idx="25383">
                  <c:v>16.846341382137847</c:v>
                </c:pt>
                <c:pt idx="25384">
                  <c:v>16.846896727896116</c:v>
                </c:pt>
                <c:pt idx="25385">
                  <c:v>16.847452073654384</c:v>
                </c:pt>
                <c:pt idx="25386">
                  <c:v>16.848007419412653</c:v>
                </c:pt>
                <c:pt idx="25387">
                  <c:v>16.848562765170922</c:v>
                </c:pt>
                <c:pt idx="25388">
                  <c:v>16.84911811092919</c:v>
                </c:pt>
                <c:pt idx="25389">
                  <c:v>16.849673456687459</c:v>
                </c:pt>
                <c:pt idx="25390">
                  <c:v>16.850228802445727</c:v>
                </c:pt>
                <c:pt idx="25391">
                  <c:v>16.850784148203996</c:v>
                </c:pt>
                <c:pt idx="25392">
                  <c:v>16.851339493962264</c:v>
                </c:pt>
                <c:pt idx="25393">
                  <c:v>16.851894839720533</c:v>
                </c:pt>
                <c:pt idx="25394">
                  <c:v>16.852450185478801</c:v>
                </c:pt>
                <c:pt idx="25395">
                  <c:v>16.85300553123707</c:v>
                </c:pt>
                <c:pt idx="25396">
                  <c:v>16.853560876995338</c:v>
                </c:pt>
                <c:pt idx="25397">
                  <c:v>16.854116222753607</c:v>
                </c:pt>
                <c:pt idx="25398">
                  <c:v>16.854671568511876</c:v>
                </c:pt>
                <c:pt idx="25399">
                  <c:v>16.855226914270144</c:v>
                </c:pt>
                <c:pt idx="25400">
                  <c:v>16.855782260028413</c:v>
                </c:pt>
                <c:pt idx="25401">
                  <c:v>16.856337605786681</c:v>
                </c:pt>
                <c:pt idx="25402">
                  <c:v>16.85689295154495</c:v>
                </c:pt>
                <c:pt idx="25403">
                  <c:v>16.857448297303218</c:v>
                </c:pt>
                <c:pt idx="25404">
                  <c:v>16.858003643061487</c:v>
                </c:pt>
                <c:pt idx="25405">
                  <c:v>16.858558988819755</c:v>
                </c:pt>
                <c:pt idx="25406">
                  <c:v>16.859114334578024</c:v>
                </c:pt>
                <c:pt idx="25407">
                  <c:v>16.859669680336292</c:v>
                </c:pt>
                <c:pt idx="25408">
                  <c:v>16.860225026094561</c:v>
                </c:pt>
                <c:pt idx="25409">
                  <c:v>16.86078037185283</c:v>
                </c:pt>
                <c:pt idx="25410">
                  <c:v>16.861335717611098</c:v>
                </c:pt>
                <c:pt idx="25411">
                  <c:v>16.861891063369367</c:v>
                </c:pt>
                <c:pt idx="25412">
                  <c:v>16.862446409127635</c:v>
                </c:pt>
                <c:pt idx="25413">
                  <c:v>16.863001754885904</c:v>
                </c:pt>
                <c:pt idx="25414">
                  <c:v>16.863557100644172</c:v>
                </c:pt>
                <c:pt idx="25415">
                  <c:v>16.864112446402441</c:v>
                </c:pt>
                <c:pt idx="25416">
                  <c:v>16.864667792160709</c:v>
                </c:pt>
                <c:pt idx="25417">
                  <c:v>16.865223137918978</c:v>
                </c:pt>
                <c:pt idx="25418">
                  <c:v>16.865778483677246</c:v>
                </c:pt>
                <c:pt idx="25419">
                  <c:v>16.866333829435515</c:v>
                </c:pt>
                <c:pt idx="25420">
                  <c:v>16.866889175193784</c:v>
                </c:pt>
                <c:pt idx="25421">
                  <c:v>16.867444520952052</c:v>
                </c:pt>
                <c:pt idx="25422">
                  <c:v>16.867999866710321</c:v>
                </c:pt>
                <c:pt idx="25423">
                  <c:v>16.868555212468589</c:v>
                </c:pt>
                <c:pt idx="25424">
                  <c:v>16.869110558226858</c:v>
                </c:pt>
                <c:pt idx="25425">
                  <c:v>16.869665903985126</c:v>
                </c:pt>
                <c:pt idx="25426">
                  <c:v>16.870221249743395</c:v>
                </c:pt>
                <c:pt idx="25427">
                  <c:v>16.870776595501663</c:v>
                </c:pt>
                <c:pt idx="25428">
                  <c:v>16.871331941259932</c:v>
                </c:pt>
                <c:pt idx="25429">
                  <c:v>16.8718872870182</c:v>
                </c:pt>
                <c:pt idx="25430">
                  <c:v>16.872442632776469</c:v>
                </c:pt>
                <c:pt idx="25431">
                  <c:v>16.872997978534737</c:v>
                </c:pt>
                <c:pt idx="25432">
                  <c:v>16.873553324293006</c:v>
                </c:pt>
                <c:pt idx="25433">
                  <c:v>16.874108670051275</c:v>
                </c:pt>
                <c:pt idx="25434">
                  <c:v>16.874664015809543</c:v>
                </c:pt>
                <c:pt idx="25435">
                  <c:v>16.875219361567812</c:v>
                </c:pt>
                <c:pt idx="25436">
                  <c:v>16.87577470732608</c:v>
                </c:pt>
                <c:pt idx="25437">
                  <c:v>16.876330053084349</c:v>
                </c:pt>
                <c:pt idx="25438">
                  <c:v>16.876885398842617</c:v>
                </c:pt>
                <c:pt idx="25439">
                  <c:v>16.877440744600886</c:v>
                </c:pt>
                <c:pt idx="25440">
                  <c:v>16.877996090359154</c:v>
                </c:pt>
                <c:pt idx="25441">
                  <c:v>16.878551436117423</c:v>
                </c:pt>
                <c:pt idx="25442">
                  <c:v>16.879106781875691</c:v>
                </c:pt>
                <c:pt idx="25443">
                  <c:v>16.87966212763396</c:v>
                </c:pt>
                <c:pt idx="25444">
                  <c:v>16.880217473392229</c:v>
                </c:pt>
                <c:pt idx="25445">
                  <c:v>16.880772819150497</c:v>
                </c:pt>
                <c:pt idx="25446">
                  <c:v>16.881328164908766</c:v>
                </c:pt>
                <c:pt idx="25447">
                  <c:v>16.881883510667034</c:v>
                </c:pt>
                <c:pt idx="25448">
                  <c:v>16.882438856425303</c:v>
                </c:pt>
                <c:pt idx="25449">
                  <c:v>16.882994202183571</c:v>
                </c:pt>
                <c:pt idx="25450">
                  <c:v>16.88354954794184</c:v>
                </c:pt>
                <c:pt idx="25451">
                  <c:v>16.884104893700108</c:v>
                </c:pt>
                <c:pt idx="25452">
                  <c:v>16.884660239458377</c:v>
                </c:pt>
                <c:pt idx="25453">
                  <c:v>16.885215585216645</c:v>
                </c:pt>
                <c:pt idx="25454">
                  <c:v>16.885770930974914</c:v>
                </c:pt>
                <c:pt idx="25455">
                  <c:v>16.886326276733183</c:v>
                </c:pt>
                <c:pt idx="25456">
                  <c:v>16.886881622491451</c:v>
                </c:pt>
                <c:pt idx="25457">
                  <c:v>16.88743696824972</c:v>
                </c:pt>
                <c:pt idx="25458">
                  <c:v>16.887992314007988</c:v>
                </c:pt>
                <c:pt idx="25459">
                  <c:v>16.888547659766257</c:v>
                </c:pt>
                <c:pt idx="25460">
                  <c:v>16.889103005524525</c:v>
                </c:pt>
                <c:pt idx="25461">
                  <c:v>16.889658351282794</c:v>
                </c:pt>
                <c:pt idx="25462">
                  <c:v>16.890213697041062</c:v>
                </c:pt>
                <c:pt idx="25463">
                  <c:v>16.890769042799331</c:v>
                </c:pt>
                <c:pt idx="25464">
                  <c:v>16.891324388557599</c:v>
                </c:pt>
                <c:pt idx="25465">
                  <c:v>16.891879734315868</c:v>
                </c:pt>
                <c:pt idx="25466">
                  <c:v>16.892435080074137</c:v>
                </c:pt>
                <c:pt idx="25467">
                  <c:v>16.892990425832405</c:v>
                </c:pt>
                <c:pt idx="25468">
                  <c:v>16.893545771590674</c:v>
                </c:pt>
                <c:pt idx="25469">
                  <c:v>16.894101117348942</c:v>
                </c:pt>
                <c:pt idx="25470">
                  <c:v>16.894656463107211</c:v>
                </c:pt>
                <c:pt idx="25471">
                  <c:v>16.895211808865479</c:v>
                </c:pt>
                <c:pt idx="25472">
                  <c:v>16.895767154623748</c:v>
                </c:pt>
                <c:pt idx="25473">
                  <c:v>16.896322500382016</c:v>
                </c:pt>
                <c:pt idx="25474">
                  <c:v>16.896877846140285</c:v>
                </c:pt>
                <c:pt idx="25475">
                  <c:v>16.897433191898553</c:v>
                </c:pt>
                <c:pt idx="25476">
                  <c:v>16.897988537656822</c:v>
                </c:pt>
                <c:pt idx="25477">
                  <c:v>16.898543883415091</c:v>
                </c:pt>
                <c:pt idx="25478">
                  <c:v>16.899099229173359</c:v>
                </c:pt>
                <c:pt idx="25479">
                  <c:v>16.899654574931628</c:v>
                </c:pt>
                <c:pt idx="25480">
                  <c:v>16.900209920689896</c:v>
                </c:pt>
                <c:pt idx="25481">
                  <c:v>16.900765266448165</c:v>
                </c:pt>
                <c:pt idx="25482">
                  <c:v>16.901320612206433</c:v>
                </c:pt>
                <c:pt idx="25483">
                  <c:v>16.901875957964702</c:v>
                </c:pt>
                <c:pt idx="25484">
                  <c:v>16.90243130372297</c:v>
                </c:pt>
                <c:pt idx="25485">
                  <c:v>16.902986649481239</c:v>
                </c:pt>
                <c:pt idx="25486">
                  <c:v>16.903541995239507</c:v>
                </c:pt>
                <c:pt idx="25487">
                  <c:v>16.904097340997776</c:v>
                </c:pt>
                <c:pt idx="25488">
                  <c:v>16.904652686756044</c:v>
                </c:pt>
                <c:pt idx="25489">
                  <c:v>16.905208032514313</c:v>
                </c:pt>
                <c:pt idx="25490">
                  <c:v>16.905763378272582</c:v>
                </c:pt>
                <c:pt idx="25491">
                  <c:v>16.90631872403085</c:v>
                </c:pt>
                <c:pt idx="25492">
                  <c:v>16.906874069789119</c:v>
                </c:pt>
                <c:pt idx="25493">
                  <c:v>16.907429415547387</c:v>
                </c:pt>
                <c:pt idx="25494">
                  <c:v>16.907984761305656</c:v>
                </c:pt>
                <c:pt idx="25495">
                  <c:v>16.908540107063924</c:v>
                </c:pt>
                <c:pt idx="25496">
                  <c:v>16.909095452822193</c:v>
                </c:pt>
                <c:pt idx="25497">
                  <c:v>16.909650798580461</c:v>
                </c:pt>
                <c:pt idx="25498">
                  <c:v>16.91020614433873</c:v>
                </c:pt>
                <c:pt idx="25499">
                  <c:v>16.910761490096998</c:v>
                </c:pt>
                <c:pt idx="25500">
                  <c:v>16.911316835855267</c:v>
                </c:pt>
                <c:pt idx="25501">
                  <c:v>16.911872181613536</c:v>
                </c:pt>
                <c:pt idx="25502">
                  <c:v>16.912427527371804</c:v>
                </c:pt>
                <c:pt idx="25503">
                  <c:v>16.912982873130073</c:v>
                </c:pt>
                <c:pt idx="25504">
                  <c:v>16.913538218888341</c:v>
                </c:pt>
                <c:pt idx="25505">
                  <c:v>16.91409356464661</c:v>
                </c:pt>
                <c:pt idx="25506">
                  <c:v>16.914648910404878</c:v>
                </c:pt>
                <c:pt idx="25507">
                  <c:v>16.915204256163147</c:v>
                </c:pt>
                <c:pt idx="25508">
                  <c:v>16.915759601921415</c:v>
                </c:pt>
                <c:pt idx="25509">
                  <c:v>16.916314947679684</c:v>
                </c:pt>
                <c:pt idx="25510">
                  <c:v>16.916870293437952</c:v>
                </c:pt>
                <c:pt idx="25511">
                  <c:v>16.917425639196221</c:v>
                </c:pt>
                <c:pt idx="25512">
                  <c:v>16.91798098495449</c:v>
                </c:pt>
                <c:pt idx="25513">
                  <c:v>16.918536330712758</c:v>
                </c:pt>
                <c:pt idx="25514">
                  <c:v>16.919091676471027</c:v>
                </c:pt>
                <c:pt idx="25515">
                  <c:v>16.919647022229295</c:v>
                </c:pt>
                <c:pt idx="25516">
                  <c:v>16.920202367987564</c:v>
                </c:pt>
                <c:pt idx="25517">
                  <c:v>16.920757713745832</c:v>
                </c:pt>
                <c:pt idx="25518">
                  <c:v>16.921313059504101</c:v>
                </c:pt>
                <c:pt idx="25519">
                  <c:v>16.921868405262369</c:v>
                </c:pt>
                <c:pt idx="25520">
                  <c:v>16.922423751020638</c:v>
                </c:pt>
                <c:pt idx="25521">
                  <c:v>16.922979096778906</c:v>
                </c:pt>
                <c:pt idx="25522">
                  <c:v>16.923534442537175</c:v>
                </c:pt>
                <c:pt idx="25523">
                  <c:v>16.924089788295444</c:v>
                </c:pt>
                <c:pt idx="25524">
                  <c:v>16.924645134053712</c:v>
                </c:pt>
                <c:pt idx="25525">
                  <c:v>16.925200479811981</c:v>
                </c:pt>
                <c:pt idx="25526">
                  <c:v>16.925755825570249</c:v>
                </c:pt>
                <c:pt idx="25527">
                  <c:v>16.926311171328518</c:v>
                </c:pt>
                <c:pt idx="25528">
                  <c:v>16.926866517086786</c:v>
                </c:pt>
                <c:pt idx="25529">
                  <c:v>16.927421862845055</c:v>
                </c:pt>
                <c:pt idx="25530">
                  <c:v>16.927977208603323</c:v>
                </c:pt>
                <c:pt idx="25531">
                  <c:v>16.928532554361592</c:v>
                </c:pt>
                <c:pt idx="25532">
                  <c:v>16.92908790011986</c:v>
                </c:pt>
                <c:pt idx="25533">
                  <c:v>16.929643245878129</c:v>
                </c:pt>
                <c:pt idx="25534">
                  <c:v>16.930198591636398</c:v>
                </c:pt>
                <c:pt idx="25535">
                  <c:v>16.930753937394666</c:v>
                </c:pt>
                <c:pt idx="25536">
                  <c:v>16.931309283152935</c:v>
                </c:pt>
                <c:pt idx="25537">
                  <c:v>16.931864628911203</c:v>
                </c:pt>
                <c:pt idx="25538">
                  <c:v>16.932419974669472</c:v>
                </c:pt>
                <c:pt idx="25539">
                  <c:v>16.93297532042774</c:v>
                </c:pt>
                <c:pt idx="25540">
                  <c:v>16.933530666186009</c:v>
                </c:pt>
                <c:pt idx="25541">
                  <c:v>16.934086011944277</c:v>
                </c:pt>
                <c:pt idx="25542">
                  <c:v>16.934641357702546</c:v>
                </c:pt>
                <c:pt idx="25543">
                  <c:v>16.935196703460814</c:v>
                </c:pt>
                <c:pt idx="25544">
                  <c:v>16.935752049219083</c:v>
                </c:pt>
                <c:pt idx="25545">
                  <c:v>16.936307394977351</c:v>
                </c:pt>
                <c:pt idx="25546">
                  <c:v>16.93686274073562</c:v>
                </c:pt>
                <c:pt idx="25547">
                  <c:v>16.937418086493889</c:v>
                </c:pt>
                <c:pt idx="25548">
                  <c:v>16.937973432252157</c:v>
                </c:pt>
                <c:pt idx="25549">
                  <c:v>16.938528778010426</c:v>
                </c:pt>
                <c:pt idx="25550">
                  <c:v>16.939084123768694</c:v>
                </c:pt>
                <c:pt idx="25551">
                  <c:v>16.939639469526963</c:v>
                </c:pt>
                <c:pt idx="25552">
                  <c:v>16.940194815285231</c:v>
                </c:pt>
                <c:pt idx="25553">
                  <c:v>16.9407501610435</c:v>
                </c:pt>
                <c:pt idx="25554">
                  <c:v>16.941305506801768</c:v>
                </c:pt>
                <c:pt idx="25555">
                  <c:v>16.941860852560037</c:v>
                </c:pt>
                <c:pt idx="25556">
                  <c:v>16.942416198318305</c:v>
                </c:pt>
                <c:pt idx="25557">
                  <c:v>16.942971544076574</c:v>
                </c:pt>
                <c:pt idx="25558">
                  <c:v>16.943526889834843</c:v>
                </c:pt>
                <c:pt idx="25559">
                  <c:v>16.944082235593111</c:v>
                </c:pt>
                <c:pt idx="25560">
                  <c:v>16.94463758135138</c:v>
                </c:pt>
                <c:pt idx="25561">
                  <c:v>16.945192927109648</c:v>
                </c:pt>
                <c:pt idx="25562">
                  <c:v>16.945748272867917</c:v>
                </c:pt>
                <c:pt idx="25563">
                  <c:v>16.946303618626185</c:v>
                </c:pt>
                <c:pt idx="25564">
                  <c:v>16.946858964384454</c:v>
                </c:pt>
                <c:pt idx="25565">
                  <c:v>16.947414310142722</c:v>
                </c:pt>
                <c:pt idx="25566">
                  <c:v>16.947969655900991</c:v>
                </c:pt>
                <c:pt idx="25567">
                  <c:v>16.948525001659259</c:v>
                </c:pt>
                <c:pt idx="25568">
                  <c:v>16.949080347417528</c:v>
                </c:pt>
                <c:pt idx="25569">
                  <c:v>16.949635693175797</c:v>
                </c:pt>
                <c:pt idx="25570">
                  <c:v>16.950191038934065</c:v>
                </c:pt>
                <c:pt idx="25571">
                  <c:v>16.950746384692334</c:v>
                </c:pt>
                <c:pt idx="25572">
                  <c:v>16.951301730450602</c:v>
                </c:pt>
                <c:pt idx="25573">
                  <c:v>16.951857076208871</c:v>
                </c:pt>
                <c:pt idx="25574">
                  <c:v>16.952412421967139</c:v>
                </c:pt>
                <c:pt idx="25575">
                  <c:v>16.952967767725408</c:v>
                </c:pt>
                <c:pt idx="25576">
                  <c:v>16.953523113483676</c:v>
                </c:pt>
                <c:pt idx="25577">
                  <c:v>16.954078459241945</c:v>
                </c:pt>
                <c:pt idx="25578">
                  <c:v>16.954633805000213</c:v>
                </c:pt>
                <c:pt idx="25579">
                  <c:v>16.955189150758482</c:v>
                </c:pt>
                <c:pt idx="25580">
                  <c:v>16.955744496516751</c:v>
                </c:pt>
                <c:pt idx="25581">
                  <c:v>16.956299842275019</c:v>
                </c:pt>
                <c:pt idx="25582">
                  <c:v>16.956855188033288</c:v>
                </c:pt>
                <c:pt idx="25583">
                  <c:v>16.957410533791556</c:v>
                </c:pt>
                <c:pt idx="25584">
                  <c:v>16.957965879549825</c:v>
                </c:pt>
                <c:pt idx="25585">
                  <c:v>16.958521225308093</c:v>
                </c:pt>
                <c:pt idx="25586">
                  <c:v>16.959076571066362</c:v>
                </c:pt>
                <c:pt idx="25587">
                  <c:v>16.95963191682463</c:v>
                </c:pt>
                <c:pt idx="25588">
                  <c:v>16.960187262582899</c:v>
                </c:pt>
                <c:pt idx="25589">
                  <c:v>16.960742608341167</c:v>
                </c:pt>
                <c:pt idx="25590">
                  <c:v>16.961297954099436</c:v>
                </c:pt>
                <c:pt idx="25591">
                  <c:v>16.961853299857705</c:v>
                </c:pt>
                <c:pt idx="25592">
                  <c:v>16.962408645615973</c:v>
                </c:pt>
                <c:pt idx="25593">
                  <c:v>16.962963991374242</c:v>
                </c:pt>
                <c:pt idx="25594">
                  <c:v>16.96351933713251</c:v>
                </c:pt>
                <c:pt idx="25595">
                  <c:v>16.964074682890779</c:v>
                </c:pt>
                <c:pt idx="25596">
                  <c:v>16.964630028649047</c:v>
                </c:pt>
                <c:pt idx="25597">
                  <c:v>16.965185374407316</c:v>
                </c:pt>
                <c:pt idx="25598">
                  <c:v>16.965740720165584</c:v>
                </c:pt>
                <c:pt idx="25599">
                  <c:v>16.966296065923853</c:v>
                </c:pt>
                <c:pt idx="25600">
                  <c:v>16.966851411682121</c:v>
                </c:pt>
                <c:pt idx="25601">
                  <c:v>16.96740675744039</c:v>
                </c:pt>
                <c:pt idx="25602">
                  <c:v>16.967962103198658</c:v>
                </c:pt>
                <c:pt idx="25603">
                  <c:v>16.968517448956927</c:v>
                </c:pt>
                <c:pt idx="25604">
                  <c:v>16.969072794715196</c:v>
                </c:pt>
                <c:pt idx="25605">
                  <c:v>16.969628140473464</c:v>
                </c:pt>
                <c:pt idx="25606">
                  <c:v>16.970183486231733</c:v>
                </c:pt>
                <c:pt idx="25607">
                  <c:v>16.970738831990001</c:v>
                </c:pt>
                <c:pt idx="25608">
                  <c:v>16.97129417774827</c:v>
                </c:pt>
                <c:pt idx="25609">
                  <c:v>16.971849523506538</c:v>
                </c:pt>
                <c:pt idx="25610">
                  <c:v>16.972404869264807</c:v>
                </c:pt>
                <c:pt idx="25611">
                  <c:v>16.972960215023075</c:v>
                </c:pt>
                <c:pt idx="25612">
                  <c:v>16.973515560781344</c:v>
                </c:pt>
                <c:pt idx="25613">
                  <c:v>16.974070906539612</c:v>
                </c:pt>
                <c:pt idx="25614">
                  <c:v>16.974626252297881</c:v>
                </c:pt>
                <c:pt idx="25615">
                  <c:v>16.97518159805615</c:v>
                </c:pt>
                <c:pt idx="25616">
                  <c:v>16.975736943814418</c:v>
                </c:pt>
                <c:pt idx="25617">
                  <c:v>16.976292289572687</c:v>
                </c:pt>
                <c:pt idx="25618">
                  <c:v>16.976847635330955</c:v>
                </c:pt>
                <c:pt idx="25619">
                  <c:v>16.977402981089224</c:v>
                </c:pt>
                <c:pt idx="25620">
                  <c:v>16.977958326847492</c:v>
                </c:pt>
                <c:pt idx="25621">
                  <c:v>16.978513672605761</c:v>
                </c:pt>
                <c:pt idx="25622">
                  <c:v>16.979069018364029</c:v>
                </c:pt>
                <c:pt idx="25623">
                  <c:v>16.979624364122298</c:v>
                </c:pt>
                <c:pt idx="25624">
                  <c:v>16.980179709880566</c:v>
                </c:pt>
                <c:pt idx="25625">
                  <c:v>16.980735055638835</c:v>
                </c:pt>
                <c:pt idx="25626">
                  <c:v>16.981290401397104</c:v>
                </c:pt>
                <c:pt idx="25627">
                  <c:v>16.981845747155372</c:v>
                </c:pt>
                <c:pt idx="25628">
                  <c:v>16.982401092913641</c:v>
                </c:pt>
                <c:pt idx="25629">
                  <c:v>16.982956438671909</c:v>
                </c:pt>
                <c:pt idx="25630">
                  <c:v>16.983511784430178</c:v>
                </c:pt>
                <c:pt idx="25631">
                  <c:v>16.984067130188446</c:v>
                </c:pt>
                <c:pt idx="25632">
                  <c:v>16.984622475946715</c:v>
                </c:pt>
                <c:pt idx="25633">
                  <c:v>16.985177821704983</c:v>
                </c:pt>
                <c:pt idx="25634">
                  <c:v>16.985733167463252</c:v>
                </c:pt>
                <c:pt idx="25635">
                  <c:v>16.98628851322152</c:v>
                </c:pt>
                <c:pt idx="25636">
                  <c:v>16.986843858979789</c:v>
                </c:pt>
                <c:pt idx="25637">
                  <c:v>16.987399204738058</c:v>
                </c:pt>
                <c:pt idx="25638">
                  <c:v>16.987954550496326</c:v>
                </c:pt>
                <c:pt idx="25639">
                  <c:v>16.988509896254595</c:v>
                </c:pt>
                <c:pt idx="25640">
                  <c:v>16.989065242012863</c:v>
                </c:pt>
                <c:pt idx="25641">
                  <c:v>16.989620587771132</c:v>
                </c:pt>
                <c:pt idx="25642">
                  <c:v>16.9901759335294</c:v>
                </c:pt>
                <c:pt idx="25643">
                  <c:v>16.990731279287669</c:v>
                </c:pt>
                <c:pt idx="25644">
                  <c:v>16.991286625045937</c:v>
                </c:pt>
                <c:pt idx="25645">
                  <c:v>16.991841970804206</c:v>
                </c:pt>
                <c:pt idx="25646">
                  <c:v>16.992397316562474</c:v>
                </c:pt>
                <c:pt idx="25647">
                  <c:v>16.992952662320743</c:v>
                </c:pt>
                <c:pt idx="25648">
                  <c:v>16.993508008079012</c:v>
                </c:pt>
                <c:pt idx="25649">
                  <c:v>16.99406335383728</c:v>
                </c:pt>
                <c:pt idx="25650">
                  <c:v>16.994618699595549</c:v>
                </c:pt>
                <c:pt idx="25651">
                  <c:v>16.995174045353817</c:v>
                </c:pt>
                <c:pt idx="25652">
                  <c:v>16.995729391112086</c:v>
                </c:pt>
                <c:pt idx="25653">
                  <c:v>16.996284736870354</c:v>
                </c:pt>
                <c:pt idx="25654">
                  <c:v>16.996840082628623</c:v>
                </c:pt>
                <c:pt idx="25655">
                  <c:v>16.997395428386891</c:v>
                </c:pt>
                <c:pt idx="25656">
                  <c:v>16.99795077414516</c:v>
                </c:pt>
                <c:pt idx="25657">
                  <c:v>16.998506119903428</c:v>
                </c:pt>
                <c:pt idx="25658">
                  <c:v>16.999061465661697</c:v>
                </c:pt>
                <c:pt idx="25659">
                  <c:v>16.999616811419966</c:v>
                </c:pt>
                <c:pt idx="25660">
                  <c:v>17.000172157178234</c:v>
                </c:pt>
                <c:pt idx="25661">
                  <c:v>17.000727502936503</c:v>
                </c:pt>
                <c:pt idx="25662">
                  <c:v>17.001282848694771</c:v>
                </c:pt>
                <c:pt idx="25663">
                  <c:v>17.00183819445304</c:v>
                </c:pt>
                <c:pt idx="25664">
                  <c:v>17.002393540211308</c:v>
                </c:pt>
                <c:pt idx="25665">
                  <c:v>17.002948885969577</c:v>
                </c:pt>
                <c:pt idx="25666">
                  <c:v>17.003504231727845</c:v>
                </c:pt>
                <c:pt idx="25667">
                  <c:v>17.004059577486114</c:v>
                </c:pt>
                <c:pt idx="25668">
                  <c:v>17.004614923244382</c:v>
                </c:pt>
                <c:pt idx="25669">
                  <c:v>17.005170269002651</c:v>
                </c:pt>
                <c:pt idx="25670">
                  <c:v>17.005725614760919</c:v>
                </c:pt>
                <c:pt idx="25671">
                  <c:v>17.006280960519188</c:v>
                </c:pt>
                <c:pt idx="25672">
                  <c:v>17.006836306277457</c:v>
                </c:pt>
                <c:pt idx="25673">
                  <c:v>17.007391652035725</c:v>
                </c:pt>
                <c:pt idx="25674">
                  <c:v>17.007946997793994</c:v>
                </c:pt>
                <c:pt idx="25675">
                  <c:v>17.008502343552262</c:v>
                </c:pt>
                <c:pt idx="25676">
                  <c:v>17.009057689310531</c:v>
                </c:pt>
                <c:pt idx="25677">
                  <c:v>17.009613035068799</c:v>
                </c:pt>
                <c:pt idx="25678">
                  <c:v>17.010168380827068</c:v>
                </c:pt>
                <c:pt idx="25679">
                  <c:v>17.010723726585336</c:v>
                </c:pt>
                <c:pt idx="25680">
                  <c:v>17.011279072343605</c:v>
                </c:pt>
                <c:pt idx="25681">
                  <c:v>17.011834418101873</c:v>
                </c:pt>
                <c:pt idx="25682">
                  <c:v>17.012389763860142</c:v>
                </c:pt>
                <c:pt idx="25683">
                  <c:v>17.012945109618411</c:v>
                </c:pt>
                <c:pt idx="25684">
                  <c:v>17.013500455376679</c:v>
                </c:pt>
                <c:pt idx="25685">
                  <c:v>17.014055801134948</c:v>
                </c:pt>
                <c:pt idx="25686">
                  <c:v>17.014611146893216</c:v>
                </c:pt>
                <c:pt idx="25687">
                  <c:v>17.015166492651485</c:v>
                </c:pt>
                <c:pt idx="25688">
                  <c:v>17.015721838409753</c:v>
                </c:pt>
                <c:pt idx="25689">
                  <c:v>17.016277184168022</c:v>
                </c:pt>
                <c:pt idx="25690">
                  <c:v>17.01683252992629</c:v>
                </c:pt>
                <c:pt idx="25691">
                  <c:v>17.017387875684559</c:v>
                </c:pt>
                <c:pt idx="25692">
                  <c:v>17.017943221442827</c:v>
                </c:pt>
                <c:pt idx="25693">
                  <c:v>17.018498567201096</c:v>
                </c:pt>
                <c:pt idx="25694">
                  <c:v>17.019053912959365</c:v>
                </c:pt>
                <c:pt idx="25695">
                  <c:v>17.019609258717633</c:v>
                </c:pt>
                <c:pt idx="25696">
                  <c:v>17.020164604475902</c:v>
                </c:pt>
                <c:pt idx="25697">
                  <c:v>17.02071995023417</c:v>
                </c:pt>
                <c:pt idx="25698">
                  <c:v>17.021275295992439</c:v>
                </c:pt>
                <c:pt idx="25699">
                  <c:v>17.021830641750707</c:v>
                </c:pt>
                <c:pt idx="25700">
                  <c:v>17.022385987508976</c:v>
                </c:pt>
                <c:pt idx="25701">
                  <c:v>17.022941333267244</c:v>
                </c:pt>
                <c:pt idx="25702">
                  <c:v>17.023496679025513</c:v>
                </c:pt>
                <c:pt idx="25703">
                  <c:v>17.024052024783781</c:v>
                </c:pt>
                <c:pt idx="25704">
                  <c:v>17.02460737054205</c:v>
                </c:pt>
                <c:pt idx="25705">
                  <c:v>17.025162716300319</c:v>
                </c:pt>
                <c:pt idx="25706">
                  <c:v>17.025718062058587</c:v>
                </c:pt>
                <c:pt idx="25707">
                  <c:v>17.026273407816856</c:v>
                </c:pt>
                <c:pt idx="25708">
                  <c:v>17.026828753575124</c:v>
                </c:pt>
                <c:pt idx="25709">
                  <c:v>17.027384099333393</c:v>
                </c:pt>
                <c:pt idx="25710">
                  <c:v>17.027939445091661</c:v>
                </c:pt>
                <c:pt idx="25711">
                  <c:v>17.02849479084993</c:v>
                </c:pt>
                <c:pt idx="25712">
                  <c:v>17.029050136608198</c:v>
                </c:pt>
                <c:pt idx="25713">
                  <c:v>17.029605482366467</c:v>
                </c:pt>
                <c:pt idx="25714">
                  <c:v>17.030160828124735</c:v>
                </c:pt>
                <c:pt idx="25715">
                  <c:v>17.030716173883004</c:v>
                </c:pt>
                <c:pt idx="25716">
                  <c:v>17.031271519641273</c:v>
                </c:pt>
                <c:pt idx="25717">
                  <c:v>17.031826865399541</c:v>
                </c:pt>
                <c:pt idx="25718">
                  <c:v>17.03238221115781</c:v>
                </c:pt>
                <c:pt idx="25719">
                  <c:v>17.032937556916078</c:v>
                </c:pt>
                <c:pt idx="25720">
                  <c:v>17.033492902674347</c:v>
                </c:pt>
                <c:pt idx="25721">
                  <c:v>17.034048248432615</c:v>
                </c:pt>
                <c:pt idx="25722">
                  <c:v>17.034603594190884</c:v>
                </c:pt>
                <c:pt idx="25723">
                  <c:v>17.035158939949152</c:v>
                </c:pt>
                <c:pt idx="25724">
                  <c:v>17.035714285707421</c:v>
                </c:pt>
                <c:pt idx="25725">
                  <c:v>17.036269631465689</c:v>
                </c:pt>
                <c:pt idx="25726">
                  <c:v>17.036824977223958</c:v>
                </c:pt>
                <c:pt idx="25727">
                  <c:v>17.037380322982226</c:v>
                </c:pt>
                <c:pt idx="25728">
                  <c:v>17.037935668740495</c:v>
                </c:pt>
                <c:pt idx="25729">
                  <c:v>17.038491014498764</c:v>
                </c:pt>
                <c:pt idx="25730">
                  <c:v>17.039046360257032</c:v>
                </c:pt>
                <c:pt idx="25731">
                  <c:v>17.039601706015301</c:v>
                </c:pt>
                <c:pt idx="25732">
                  <c:v>17.040157051773569</c:v>
                </c:pt>
                <c:pt idx="25733">
                  <c:v>17.040712397531838</c:v>
                </c:pt>
                <c:pt idx="25734">
                  <c:v>17.041267743290106</c:v>
                </c:pt>
                <c:pt idx="25735">
                  <c:v>17.041823089048375</c:v>
                </c:pt>
                <c:pt idx="25736">
                  <c:v>17.042378434806643</c:v>
                </c:pt>
                <c:pt idx="25737">
                  <c:v>17.042933780564912</c:v>
                </c:pt>
                <c:pt idx="25738">
                  <c:v>17.04348912632318</c:v>
                </c:pt>
                <c:pt idx="25739">
                  <c:v>17.044044472081449</c:v>
                </c:pt>
                <c:pt idx="25740">
                  <c:v>17.044599817839718</c:v>
                </c:pt>
                <c:pt idx="25741">
                  <c:v>17.045155163597986</c:v>
                </c:pt>
                <c:pt idx="25742">
                  <c:v>17.045710509356255</c:v>
                </c:pt>
                <c:pt idx="25743">
                  <c:v>17.046265855114523</c:v>
                </c:pt>
                <c:pt idx="25744">
                  <c:v>17.046821200872792</c:v>
                </c:pt>
                <c:pt idx="25745">
                  <c:v>17.04737654663106</c:v>
                </c:pt>
                <c:pt idx="25746">
                  <c:v>17.047931892389329</c:v>
                </c:pt>
                <c:pt idx="25747">
                  <c:v>17.048487238147597</c:v>
                </c:pt>
                <c:pt idx="25748">
                  <c:v>17.049042583905866</c:v>
                </c:pt>
                <c:pt idx="25749">
                  <c:v>17.049597929664134</c:v>
                </c:pt>
                <c:pt idx="25750">
                  <c:v>17.050153275422403</c:v>
                </c:pt>
                <c:pt idx="25751">
                  <c:v>17.050708621180672</c:v>
                </c:pt>
                <c:pt idx="25752">
                  <c:v>17.05126396693894</c:v>
                </c:pt>
                <c:pt idx="25753">
                  <c:v>17.051819312697209</c:v>
                </c:pt>
                <c:pt idx="25754">
                  <c:v>17.052374658455477</c:v>
                </c:pt>
                <c:pt idx="25755">
                  <c:v>17.052930004213746</c:v>
                </c:pt>
                <c:pt idx="25756">
                  <c:v>17.053485349972014</c:v>
                </c:pt>
                <c:pt idx="25757">
                  <c:v>17.054040695730283</c:v>
                </c:pt>
                <c:pt idx="25758">
                  <c:v>17.054596041488551</c:v>
                </c:pt>
                <c:pt idx="25759">
                  <c:v>17.05515138724682</c:v>
                </c:pt>
                <c:pt idx="25760">
                  <c:v>17.055706733005088</c:v>
                </c:pt>
                <c:pt idx="25761">
                  <c:v>17.056262078763357</c:v>
                </c:pt>
                <c:pt idx="25762">
                  <c:v>17.056817424521626</c:v>
                </c:pt>
                <c:pt idx="25763">
                  <c:v>17.057372770279894</c:v>
                </c:pt>
                <c:pt idx="25764">
                  <c:v>17.057928116038163</c:v>
                </c:pt>
                <c:pt idx="25765">
                  <c:v>17.058483461796431</c:v>
                </c:pt>
                <c:pt idx="25766">
                  <c:v>17.0590388075547</c:v>
                </c:pt>
                <c:pt idx="25767">
                  <c:v>17.059594153312968</c:v>
                </c:pt>
                <c:pt idx="25768">
                  <c:v>17.060149499071237</c:v>
                </c:pt>
                <c:pt idx="25769">
                  <c:v>17.060704844829505</c:v>
                </c:pt>
                <c:pt idx="25770">
                  <c:v>17.061260190587774</c:v>
                </c:pt>
                <c:pt idx="25771">
                  <c:v>17.061815536346042</c:v>
                </c:pt>
                <c:pt idx="25772">
                  <c:v>17.062370882104311</c:v>
                </c:pt>
                <c:pt idx="25773">
                  <c:v>17.06292622786258</c:v>
                </c:pt>
                <c:pt idx="25774">
                  <c:v>17.063481573620848</c:v>
                </c:pt>
                <c:pt idx="25775">
                  <c:v>17.064036919379117</c:v>
                </c:pt>
                <c:pt idx="25776">
                  <c:v>17.064592265137385</c:v>
                </c:pt>
                <c:pt idx="25777">
                  <c:v>17.065147610895654</c:v>
                </c:pt>
                <c:pt idx="25778">
                  <c:v>17.065702956653922</c:v>
                </c:pt>
                <c:pt idx="25779">
                  <c:v>17.066258302412191</c:v>
                </c:pt>
                <c:pt idx="25780">
                  <c:v>17.066813648170459</c:v>
                </c:pt>
                <c:pt idx="25781">
                  <c:v>17.067368993928728</c:v>
                </c:pt>
                <c:pt idx="25782">
                  <c:v>17.067924339686996</c:v>
                </c:pt>
                <c:pt idx="25783">
                  <c:v>17.068479685445265</c:v>
                </c:pt>
                <c:pt idx="25784">
                  <c:v>17.069035031203533</c:v>
                </c:pt>
                <c:pt idx="25785">
                  <c:v>17.069590376961802</c:v>
                </c:pt>
                <c:pt idx="25786">
                  <c:v>17.070145722720071</c:v>
                </c:pt>
                <c:pt idx="25787">
                  <c:v>17.070701068478339</c:v>
                </c:pt>
                <c:pt idx="25788">
                  <c:v>17.071256414236608</c:v>
                </c:pt>
                <c:pt idx="25789">
                  <c:v>17.071811759994876</c:v>
                </c:pt>
                <c:pt idx="25790">
                  <c:v>17.072367105753145</c:v>
                </c:pt>
                <c:pt idx="25791">
                  <c:v>17.072922451511413</c:v>
                </c:pt>
                <c:pt idx="25792">
                  <c:v>17.073477797269682</c:v>
                </c:pt>
                <c:pt idx="25793">
                  <c:v>17.07403314302795</c:v>
                </c:pt>
                <c:pt idx="25794">
                  <c:v>17.074588488786219</c:v>
                </c:pt>
                <c:pt idx="25795">
                  <c:v>17.075143834544487</c:v>
                </c:pt>
                <c:pt idx="25796">
                  <c:v>17.075699180302756</c:v>
                </c:pt>
                <c:pt idx="25797">
                  <c:v>17.076254526061025</c:v>
                </c:pt>
                <c:pt idx="25798">
                  <c:v>17.076809871819293</c:v>
                </c:pt>
                <c:pt idx="25799">
                  <c:v>17.077365217577562</c:v>
                </c:pt>
                <c:pt idx="25800">
                  <c:v>17.07792056333583</c:v>
                </c:pt>
                <c:pt idx="25801">
                  <c:v>17.078475909094099</c:v>
                </c:pt>
                <c:pt idx="25802">
                  <c:v>17.079031254852367</c:v>
                </c:pt>
                <c:pt idx="25803">
                  <c:v>17.079586600610636</c:v>
                </c:pt>
                <c:pt idx="25804">
                  <c:v>17.080141946368904</c:v>
                </c:pt>
                <c:pt idx="25805">
                  <c:v>17.080697292127173</c:v>
                </c:pt>
                <c:pt idx="25806">
                  <c:v>17.081252637885441</c:v>
                </c:pt>
                <c:pt idx="25807">
                  <c:v>17.08180798364371</c:v>
                </c:pt>
                <c:pt idx="25808">
                  <c:v>17.082363329401979</c:v>
                </c:pt>
                <c:pt idx="25809">
                  <c:v>17.082918675160247</c:v>
                </c:pt>
                <c:pt idx="25810">
                  <c:v>17.083474020918516</c:v>
                </c:pt>
                <c:pt idx="25811">
                  <c:v>17.084029366676784</c:v>
                </c:pt>
                <c:pt idx="25812">
                  <c:v>17.084584712435053</c:v>
                </c:pt>
                <c:pt idx="25813">
                  <c:v>17.085140058193321</c:v>
                </c:pt>
                <c:pt idx="25814">
                  <c:v>17.08569540395159</c:v>
                </c:pt>
                <c:pt idx="25815">
                  <c:v>17.086250749709858</c:v>
                </c:pt>
                <c:pt idx="25816">
                  <c:v>17.086806095468127</c:v>
                </c:pt>
                <c:pt idx="25817">
                  <c:v>17.087361441226395</c:v>
                </c:pt>
                <c:pt idx="25818">
                  <c:v>17.087916786984664</c:v>
                </c:pt>
                <c:pt idx="25819">
                  <c:v>17.088472132742933</c:v>
                </c:pt>
                <c:pt idx="25820">
                  <c:v>17.089027478501201</c:v>
                </c:pt>
                <c:pt idx="25821">
                  <c:v>17.08958282425947</c:v>
                </c:pt>
                <c:pt idx="25822">
                  <c:v>17.090138170017738</c:v>
                </c:pt>
                <c:pt idx="25823">
                  <c:v>17.090693515776007</c:v>
                </c:pt>
                <c:pt idx="25824">
                  <c:v>17.091248861534275</c:v>
                </c:pt>
                <c:pt idx="25825">
                  <c:v>17.091804207292544</c:v>
                </c:pt>
                <c:pt idx="25826">
                  <c:v>17.092359553050812</c:v>
                </c:pt>
                <c:pt idx="25827">
                  <c:v>17.092914898809081</c:v>
                </c:pt>
                <c:pt idx="25828">
                  <c:v>17.093470244567349</c:v>
                </c:pt>
                <c:pt idx="25829">
                  <c:v>17.094025590325618</c:v>
                </c:pt>
                <c:pt idx="25830">
                  <c:v>17.094580936083887</c:v>
                </c:pt>
                <c:pt idx="25831">
                  <c:v>17.095136281842155</c:v>
                </c:pt>
                <c:pt idx="25832">
                  <c:v>17.095691627600424</c:v>
                </c:pt>
                <c:pt idx="25833">
                  <c:v>17.096246973358692</c:v>
                </c:pt>
                <c:pt idx="25834">
                  <c:v>17.096802319116961</c:v>
                </c:pt>
                <c:pt idx="25835">
                  <c:v>17.097357664875229</c:v>
                </c:pt>
                <c:pt idx="25836">
                  <c:v>17.097913010633498</c:v>
                </c:pt>
                <c:pt idx="25837">
                  <c:v>17.098468356391766</c:v>
                </c:pt>
                <c:pt idx="25838">
                  <c:v>17.099023702150035</c:v>
                </c:pt>
                <c:pt idx="25839">
                  <c:v>17.099579047908303</c:v>
                </c:pt>
                <c:pt idx="25840">
                  <c:v>17.100134393666572</c:v>
                </c:pt>
                <c:pt idx="25841">
                  <c:v>17.10068973942484</c:v>
                </c:pt>
                <c:pt idx="25842">
                  <c:v>17.101245085183109</c:v>
                </c:pt>
                <c:pt idx="25843">
                  <c:v>17.101800430941378</c:v>
                </c:pt>
                <c:pt idx="25844">
                  <c:v>17.102355776699646</c:v>
                </c:pt>
                <c:pt idx="25845">
                  <c:v>17.102911122457915</c:v>
                </c:pt>
                <c:pt idx="25846">
                  <c:v>17.103466468216183</c:v>
                </c:pt>
                <c:pt idx="25847">
                  <c:v>17.104021813974452</c:v>
                </c:pt>
                <c:pt idx="25848">
                  <c:v>17.10457715973272</c:v>
                </c:pt>
                <c:pt idx="25849">
                  <c:v>17.105132505490989</c:v>
                </c:pt>
                <c:pt idx="25850">
                  <c:v>17.105687851249257</c:v>
                </c:pt>
                <c:pt idx="25851">
                  <c:v>17.106243197007526</c:v>
                </c:pt>
                <c:pt idx="25852">
                  <c:v>17.106798542765794</c:v>
                </c:pt>
                <c:pt idx="25853">
                  <c:v>17.107353888524063</c:v>
                </c:pt>
                <c:pt idx="25854">
                  <c:v>17.107909234282332</c:v>
                </c:pt>
                <c:pt idx="25855">
                  <c:v>17.1084645800406</c:v>
                </c:pt>
                <c:pt idx="25856">
                  <c:v>17.109019925798869</c:v>
                </c:pt>
                <c:pt idx="25857">
                  <c:v>17.109575271557137</c:v>
                </c:pt>
                <c:pt idx="25858">
                  <c:v>17.110130617315406</c:v>
                </c:pt>
                <c:pt idx="25859">
                  <c:v>17.110685963073674</c:v>
                </c:pt>
                <c:pt idx="25860">
                  <c:v>17.111241308831943</c:v>
                </c:pt>
                <c:pt idx="25861">
                  <c:v>17.111796654590211</c:v>
                </c:pt>
                <c:pt idx="25862">
                  <c:v>17.11235200034848</c:v>
                </c:pt>
                <c:pt idx="25863">
                  <c:v>17.112907346106748</c:v>
                </c:pt>
                <c:pt idx="25864">
                  <c:v>17.113462691865017</c:v>
                </c:pt>
                <c:pt idx="25865">
                  <c:v>17.114018037623286</c:v>
                </c:pt>
                <c:pt idx="25866">
                  <c:v>17.114573383381554</c:v>
                </c:pt>
                <c:pt idx="25867">
                  <c:v>17.115128729139823</c:v>
                </c:pt>
                <c:pt idx="25868">
                  <c:v>17.115684074898091</c:v>
                </c:pt>
                <c:pt idx="25869">
                  <c:v>17.11623942065636</c:v>
                </c:pt>
                <c:pt idx="25870">
                  <c:v>17.116794766414628</c:v>
                </c:pt>
                <c:pt idx="25871">
                  <c:v>17.117350112172897</c:v>
                </c:pt>
                <c:pt idx="25872">
                  <c:v>17.117905457931165</c:v>
                </c:pt>
                <c:pt idx="25873">
                  <c:v>17.118460803689434</c:v>
                </c:pt>
                <c:pt idx="25874">
                  <c:v>17.119016149447702</c:v>
                </c:pt>
                <c:pt idx="25875">
                  <c:v>17.119571495205971</c:v>
                </c:pt>
                <c:pt idx="25876">
                  <c:v>17.12012684096424</c:v>
                </c:pt>
                <c:pt idx="25877">
                  <c:v>17.120682186722508</c:v>
                </c:pt>
                <c:pt idx="25878">
                  <c:v>17.121237532480777</c:v>
                </c:pt>
                <c:pt idx="25879">
                  <c:v>17.121792878239045</c:v>
                </c:pt>
                <c:pt idx="25880">
                  <c:v>17.122348223997314</c:v>
                </c:pt>
                <c:pt idx="25881">
                  <c:v>17.122903569755582</c:v>
                </c:pt>
                <c:pt idx="25882">
                  <c:v>17.123458915513851</c:v>
                </c:pt>
                <c:pt idx="25883">
                  <c:v>17.124014261272119</c:v>
                </c:pt>
                <c:pt idx="25884">
                  <c:v>17.124569607030388</c:v>
                </c:pt>
                <c:pt idx="25885">
                  <c:v>17.125124952788656</c:v>
                </c:pt>
                <c:pt idx="25886">
                  <c:v>17.125680298546925</c:v>
                </c:pt>
                <c:pt idx="25887">
                  <c:v>17.126235644305194</c:v>
                </c:pt>
                <c:pt idx="25888">
                  <c:v>17.126790990063462</c:v>
                </c:pt>
                <c:pt idx="25889">
                  <c:v>17.127346335821731</c:v>
                </c:pt>
                <c:pt idx="25890">
                  <c:v>17.127901681579999</c:v>
                </c:pt>
                <c:pt idx="25891">
                  <c:v>17.128457027338268</c:v>
                </c:pt>
                <c:pt idx="25892">
                  <c:v>17.129012373096536</c:v>
                </c:pt>
                <c:pt idx="25893">
                  <c:v>17.129567718854805</c:v>
                </c:pt>
                <c:pt idx="25894">
                  <c:v>17.130123064613073</c:v>
                </c:pt>
                <c:pt idx="25895">
                  <c:v>17.130678410371342</c:v>
                </c:pt>
                <c:pt idx="25896">
                  <c:v>17.13123375612961</c:v>
                </c:pt>
                <c:pt idx="25897">
                  <c:v>17.131789101887879</c:v>
                </c:pt>
                <c:pt idx="25898">
                  <c:v>17.132344447646148</c:v>
                </c:pt>
                <c:pt idx="25899">
                  <c:v>17.132899793404416</c:v>
                </c:pt>
                <c:pt idx="25900">
                  <c:v>17.133455139162685</c:v>
                </c:pt>
                <c:pt idx="25901">
                  <c:v>17.134010484920953</c:v>
                </c:pt>
                <c:pt idx="25902">
                  <c:v>17.134565830679222</c:v>
                </c:pt>
                <c:pt idx="25903">
                  <c:v>17.13512117643749</c:v>
                </c:pt>
                <c:pt idx="25904">
                  <c:v>17.135676522195759</c:v>
                </c:pt>
                <c:pt idx="25905">
                  <c:v>17.136231867954027</c:v>
                </c:pt>
                <c:pt idx="25906">
                  <c:v>17.136787213712296</c:v>
                </c:pt>
                <c:pt idx="25907">
                  <c:v>17.137342559470564</c:v>
                </c:pt>
                <c:pt idx="25908">
                  <c:v>17.137897905228833</c:v>
                </c:pt>
                <c:pt idx="25909">
                  <c:v>17.138453250987101</c:v>
                </c:pt>
                <c:pt idx="25910">
                  <c:v>17.13900859674537</c:v>
                </c:pt>
                <c:pt idx="25911">
                  <c:v>17.139563942503639</c:v>
                </c:pt>
                <c:pt idx="25912">
                  <c:v>17.140119288261907</c:v>
                </c:pt>
                <c:pt idx="25913">
                  <c:v>17.140674634020176</c:v>
                </c:pt>
                <c:pt idx="25914">
                  <c:v>17.141229979778444</c:v>
                </c:pt>
                <c:pt idx="25915">
                  <c:v>17.141785325536713</c:v>
                </c:pt>
                <c:pt idx="25916">
                  <c:v>17.142340671294981</c:v>
                </c:pt>
                <c:pt idx="25917">
                  <c:v>17.14289601705325</c:v>
                </c:pt>
                <c:pt idx="25918">
                  <c:v>17.143451362811518</c:v>
                </c:pt>
                <c:pt idx="25919">
                  <c:v>17.144006708569787</c:v>
                </c:pt>
                <c:pt idx="25920">
                  <c:v>17.144562054328055</c:v>
                </c:pt>
                <c:pt idx="25921">
                  <c:v>17.145117400086324</c:v>
                </c:pt>
                <c:pt idx="25922">
                  <c:v>17.145672745844593</c:v>
                </c:pt>
                <c:pt idx="25923">
                  <c:v>17.146228091602861</c:v>
                </c:pt>
                <c:pt idx="25924">
                  <c:v>17.14678343736113</c:v>
                </c:pt>
                <c:pt idx="25925">
                  <c:v>17.147338783119398</c:v>
                </c:pt>
                <c:pt idx="25926">
                  <c:v>17.147894128877667</c:v>
                </c:pt>
                <c:pt idx="25927">
                  <c:v>17.148449474635935</c:v>
                </c:pt>
                <c:pt idx="25928">
                  <c:v>17.149004820394204</c:v>
                </c:pt>
                <c:pt idx="25929">
                  <c:v>17.149560166152472</c:v>
                </c:pt>
                <c:pt idx="25930">
                  <c:v>17.150115511910741</c:v>
                </c:pt>
                <c:pt idx="25931">
                  <c:v>17.150670857669009</c:v>
                </c:pt>
                <c:pt idx="25932">
                  <c:v>17.151226203427278</c:v>
                </c:pt>
                <c:pt idx="25933">
                  <c:v>17.151781549185547</c:v>
                </c:pt>
                <c:pt idx="25934">
                  <c:v>17.152336894943815</c:v>
                </c:pt>
                <c:pt idx="25935">
                  <c:v>17.152892240702084</c:v>
                </c:pt>
                <c:pt idx="25936">
                  <c:v>17.153447586460352</c:v>
                </c:pt>
                <c:pt idx="25937">
                  <c:v>17.154002932218621</c:v>
                </c:pt>
                <c:pt idx="25938">
                  <c:v>17.154558277976889</c:v>
                </c:pt>
                <c:pt idx="25939">
                  <c:v>17.155113623735158</c:v>
                </c:pt>
                <c:pt idx="25940">
                  <c:v>17.155668969493426</c:v>
                </c:pt>
                <c:pt idx="25941">
                  <c:v>17.156224315251695</c:v>
                </c:pt>
                <c:pt idx="25942">
                  <c:v>17.156779661009963</c:v>
                </c:pt>
                <c:pt idx="25943">
                  <c:v>17.157335006768232</c:v>
                </c:pt>
                <c:pt idx="25944">
                  <c:v>17.157890352526501</c:v>
                </c:pt>
                <c:pt idx="25945">
                  <c:v>17.158445698284769</c:v>
                </c:pt>
                <c:pt idx="25946">
                  <c:v>17.159001044043038</c:v>
                </c:pt>
                <c:pt idx="25947">
                  <c:v>17.159556389801306</c:v>
                </c:pt>
                <c:pt idx="25948">
                  <c:v>17.160111735559575</c:v>
                </c:pt>
                <c:pt idx="25949">
                  <c:v>17.160667081317843</c:v>
                </c:pt>
                <c:pt idx="25950">
                  <c:v>17.161222427076112</c:v>
                </c:pt>
                <c:pt idx="25951">
                  <c:v>17.16177777283438</c:v>
                </c:pt>
                <c:pt idx="25952">
                  <c:v>17.162333118592649</c:v>
                </c:pt>
                <c:pt idx="25953">
                  <c:v>17.162888464350917</c:v>
                </c:pt>
                <c:pt idx="25954">
                  <c:v>17.163443810109186</c:v>
                </c:pt>
                <c:pt idx="25955">
                  <c:v>17.163999155867455</c:v>
                </c:pt>
                <c:pt idx="25956">
                  <c:v>17.164554501625723</c:v>
                </c:pt>
                <c:pt idx="25957">
                  <c:v>17.165109847383992</c:v>
                </c:pt>
                <c:pt idx="25958">
                  <c:v>17.16566519314226</c:v>
                </c:pt>
                <c:pt idx="25959">
                  <c:v>17.166220538900529</c:v>
                </c:pt>
                <c:pt idx="25960">
                  <c:v>17.166775884658797</c:v>
                </c:pt>
                <c:pt idx="25961">
                  <c:v>17.167331230417066</c:v>
                </c:pt>
                <c:pt idx="25962">
                  <c:v>17.167886576175334</c:v>
                </c:pt>
                <c:pt idx="25963">
                  <c:v>17.168441921933603</c:v>
                </c:pt>
                <c:pt idx="25964">
                  <c:v>17.168997267691871</c:v>
                </c:pt>
                <c:pt idx="25965">
                  <c:v>17.16955261345014</c:v>
                </c:pt>
                <c:pt idx="25966">
                  <c:v>17.170107959208408</c:v>
                </c:pt>
                <c:pt idx="25967">
                  <c:v>17.170663304966677</c:v>
                </c:pt>
                <c:pt idx="25968">
                  <c:v>17.171218650724946</c:v>
                </c:pt>
                <c:pt idx="25969">
                  <c:v>17.171773996483214</c:v>
                </c:pt>
                <c:pt idx="25970">
                  <c:v>17.172329342241483</c:v>
                </c:pt>
                <c:pt idx="25971">
                  <c:v>17.172884687999751</c:v>
                </c:pt>
                <c:pt idx="25972">
                  <c:v>17.17344003375802</c:v>
                </c:pt>
                <c:pt idx="25973">
                  <c:v>17.173995379516288</c:v>
                </c:pt>
                <c:pt idx="25974">
                  <c:v>17.174550725274557</c:v>
                </c:pt>
                <c:pt idx="25975">
                  <c:v>17.175106071032825</c:v>
                </c:pt>
                <c:pt idx="25976">
                  <c:v>17.175661416791094</c:v>
                </c:pt>
                <c:pt idx="25977">
                  <c:v>17.176216762549362</c:v>
                </c:pt>
                <c:pt idx="25978">
                  <c:v>17.176772108307631</c:v>
                </c:pt>
                <c:pt idx="25979">
                  <c:v>17.1773274540659</c:v>
                </c:pt>
                <c:pt idx="25980">
                  <c:v>17.177882799824168</c:v>
                </c:pt>
                <c:pt idx="25981">
                  <c:v>17.178438145582437</c:v>
                </c:pt>
                <c:pt idx="25982">
                  <c:v>17.178993491340705</c:v>
                </c:pt>
                <c:pt idx="25983">
                  <c:v>17.179548837098974</c:v>
                </c:pt>
                <c:pt idx="25984">
                  <c:v>17.180104182857242</c:v>
                </c:pt>
                <c:pt idx="25985">
                  <c:v>17.180659528615511</c:v>
                </c:pt>
                <c:pt idx="25986">
                  <c:v>17.181214874373779</c:v>
                </c:pt>
                <c:pt idx="25987">
                  <c:v>17.181770220132048</c:v>
                </c:pt>
                <c:pt idx="25988">
                  <c:v>17.182325565890316</c:v>
                </c:pt>
                <c:pt idx="25989">
                  <c:v>17.182880911648585</c:v>
                </c:pt>
                <c:pt idx="25990">
                  <c:v>17.183436257406854</c:v>
                </c:pt>
                <c:pt idx="25991">
                  <c:v>17.183991603165122</c:v>
                </c:pt>
                <c:pt idx="25992">
                  <c:v>17.184546948923391</c:v>
                </c:pt>
                <c:pt idx="25993">
                  <c:v>17.185102294681659</c:v>
                </c:pt>
                <c:pt idx="25994">
                  <c:v>17.185657640439928</c:v>
                </c:pt>
                <c:pt idx="25995">
                  <c:v>17.186212986198196</c:v>
                </c:pt>
                <c:pt idx="25996">
                  <c:v>17.186768331956465</c:v>
                </c:pt>
                <c:pt idx="25997">
                  <c:v>17.187323677714733</c:v>
                </c:pt>
                <c:pt idx="25998">
                  <c:v>17.187879023473002</c:v>
                </c:pt>
                <c:pt idx="25999">
                  <c:v>17.18843436923127</c:v>
                </c:pt>
                <c:pt idx="26000">
                  <c:v>17.188989714989539</c:v>
                </c:pt>
                <c:pt idx="26001">
                  <c:v>17.189545060747808</c:v>
                </c:pt>
                <c:pt idx="26002">
                  <c:v>17.190100406506076</c:v>
                </c:pt>
                <c:pt idx="26003">
                  <c:v>17.190655752264345</c:v>
                </c:pt>
                <c:pt idx="26004">
                  <c:v>17.191211098022613</c:v>
                </c:pt>
                <c:pt idx="26005">
                  <c:v>17.191766443780882</c:v>
                </c:pt>
                <c:pt idx="26006">
                  <c:v>17.19232178953915</c:v>
                </c:pt>
                <c:pt idx="26007">
                  <c:v>17.192877135297419</c:v>
                </c:pt>
                <c:pt idx="26008">
                  <c:v>17.193432481055687</c:v>
                </c:pt>
                <c:pt idx="26009">
                  <c:v>17.193987826813956</c:v>
                </c:pt>
                <c:pt idx="26010">
                  <c:v>17.194543172572224</c:v>
                </c:pt>
                <c:pt idx="26011">
                  <c:v>17.195098518330493</c:v>
                </c:pt>
                <c:pt idx="26012">
                  <c:v>17.195653864088762</c:v>
                </c:pt>
                <c:pt idx="26013">
                  <c:v>17.19620920984703</c:v>
                </c:pt>
                <c:pt idx="26014">
                  <c:v>17.196764555605299</c:v>
                </c:pt>
                <c:pt idx="26015">
                  <c:v>17.197319901363567</c:v>
                </c:pt>
                <c:pt idx="26016">
                  <c:v>17.197875247121836</c:v>
                </c:pt>
                <c:pt idx="26017">
                  <c:v>17.198430592880104</c:v>
                </c:pt>
                <c:pt idx="26018">
                  <c:v>17.198985938638373</c:v>
                </c:pt>
                <c:pt idx="26019">
                  <c:v>17.199541284396641</c:v>
                </c:pt>
                <c:pt idx="26020">
                  <c:v>17.20009663015491</c:v>
                </c:pt>
                <c:pt idx="26021">
                  <c:v>17.200651975913178</c:v>
                </c:pt>
                <c:pt idx="26022">
                  <c:v>17.201207321671447</c:v>
                </c:pt>
                <c:pt idx="26023">
                  <c:v>17.201762667429715</c:v>
                </c:pt>
                <c:pt idx="26024">
                  <c:v>17.202318013187984</c:v>
                </c:pt>
                <c:pt idx="26025">
                  <c:v>17.202873358946253</c:v>
                </c:pt>
                <c:pt idx="26026">
                  <c:v>17.203428704704521</c:v>
                </c:pt>
                <c:pt idx="26027">
                  <c:v>17.20398405046279</c:v>
                </c:pt>
                <c:pt idx="26028">
                  <c:v>17.204539396221058</c:v>
                </c:pt>
                <c:pt idx="26029">
                  <c:v>17.205094741979327</c:v>
                </c:pt>
                <c:pt idx="26030">
                  <c:v>17.205650087737595</c:v>
                </c:pt>
                <c:pt idx="26031">
                  <c:v>17.206205433495864</c:v>
                </c:pt>
                <c:pt idx="26032">
                  <c:v>17.206760779254132</c:v>
                </c:pt>
                <c:pt idx="26033">
                  <c:v>17.207316125012401</c:v>
                </c:pt>
                <c:pt idx="26034">
                  <c:v>17.207871470770669</c:v>
                </c:pt>
                <c:pt idx="26035">
                  <c:v>17.208426816528938</c:v>
                </c:pt>
                <c:pt idx="26036">
                  <c:v>17.208982162287207</c:v>
                </c:pt>
                <c:pt idx="26037">
                  <c:v>17.209537508045475</c:v>
                </c:pt>
                <c:pt idx="26038">
                  <c:v>17.210092853803744</c:v>
                </c:pt>
                <c:pt idx="26039">
                  <c:v>17.210648199562012</c:v>
                </c:pt>
                <c:pt idx="26040">
                  <c:v>17.211203545320281</c:v>
                </c:pt>
                <c:pt idx="26041">
                  <c:v>17.211758891078549</c:v>
                </c:pt>
                <c:pt idx="26042">
                  <c:v>17.212314236836818</c:v>
                </c:pt>
                <c:pt idx="26043">
                  <c:v>17.212869582595086</c:v>
                </c:pt>
                <c:pt idx="26044">
                  <c:v>17.213424928353355</c:v>
                </c:pt>
                <c:pt idx="26045">
                  <c:v>17.213980274111623</c:v>
                </c:pt>
                <c:pt idx="26046">
                  <c:v>17.214535619869892</c:v>
                </c:pt>
                <c:pt idx="26047">
                  <c:v>17.215090965628161</c:v>
                </c:pt>
                <c:pt idx="26048">
                  <c:v>17.215646311386429</c:v>
                </c:pt>
                <c:pt idx="26049">
                  <c:v>17.216201657144698</c:v>
                </c:pt>
                <c:pt idx="26050">
                  <c:v>17.216757002902966</c:v>
                </c:pt>
                <c:pt idx="26051">
                  <c:v>17.217312348661235</c:v>
                </c:pt>
                <c:pt idx="26052">
                  <c:v>17.217867694419503</c:v>
                </c:pt>
                <c:pt idx="26053">
                  <c:v>17.218423040177772</c:v>
                </c:pt>
                <c:pt idx="26054">
                  <c:v>17.21897838593604</c:v>
                </c:pt>
                <c:pt idx="26055">
                  <c:v>17.219533731694309</c:v>
                </c:pt>
                <c:pt idx="26056">
                  <c:v>17.220089077452577</c:v>
                </c:pt>
                <c:pt idx="26057">
                  <c:v>17.220644423210846</c:v>
                </c:pt>
                <c:pt idx="26058">
                  <c:v>17.221199768969115</c:v>
                </c:pt>
                <c:pt idx="26059">
                  <c:v>17.221755114727383</c:v>
                </c:pt>
                <c:pt idx="26060">
                  <c:v>17.222310460485652</c:v>
                </c:pt>
                <c:pt idx="26061">
                  <c:v>17.22286580624392</c:v>
                </c:pt>
                <c:pt idx="26062">
                  <c:v>17.223421152002189</c:v>
                </c:pt>
                <c:pt idx="26063">
                  <c:v>17.223976497760457</c:v>
                </c:pt>
                <c:pt idx="26064">
                  <c:v>17.224531843518726</c:v>
                </c:pt>
                <c:pt idx="26065">
                  <c:v>17.225087189276994</c:v>
                </c:pt>
                <c:pt idx="26066">
                  <c:v>17.225642535035263</c:v>
                </c:pt>
                <c:pt idx="26067">
                  <c:v>17.226197880793531</c:v>
                </c:pt>
                <c:pt idx="26068">
                  <c:v>17.2267532265518</c:v>
                </c:pt>
                <c:pt idx="26069">
                  <c:v>17.227308572310069</c:v>
                </c:pt>
                <c:pt idx="26070">
                  <c:v>17.227863918068337</c:v>
                </c:pt>
                <c:pt idx="26071">
                  <c:v>17.228419263826606</c:v>
                </c:pt>
                <c:pt idx="26072">
                  <c:v>17.228974609584874</c:v>
                </c:pt>
                <c:pt idx="26073">
                  <c:v>17.229529955343143</c:v>
                </c:pt>
                <c:pt idx="26074">
                  <c:v>17.230085301101411</c:v>
                </c:pt>
                <c:pt idx="26075">
                  <c:v>17.23064064685968</c:v>
                </c:pt>
                <c:pt idx="26076">
                  <c:v>17.231195992617948</c:v>
                </c:pt>
                <c:pt idx="26077">
                  <c:v>17.231751338376217</c:v>
                </c:pt>
                <c:pt idx="26078">
                  <c:v>17.232306684134485</c:v>
                </c:pt>
                <c:pt idx="26079">
                  <c:v>17.232862029892754</c:v>
                </c:pt>
                <c:pt idx="26080">
                  <c:v>17.233417375651022</c:v>
                </c:pt>
                <c:pt idx="26081">
                  <c:v>17.233972721409291</c:v>
                </c:pt>
                <c:pt idx="26082">
                  <c:v>17.23452806716756</c:v>
                </c:pt>
                <c:pt idx="26083">
                  <c:v>17.235083412925828</c:v>
                </c:pt>
                <c:pt idx="26084">
                  <c:v>17.235638758684097</c:v>
                </c:pt>
                <c:pt idx="26085">
                  <c:v>17.236194104442365</c:v>
                </c:pt>
                <c:pt idx="26086">
                  <c:v>17.236749450200634</c:v>
                </c:pt>
                <c:pt idx="26087">
                  <c:v>17.237304795958902</c:v>
                </c:pt>
                <c:pt idx="26088">
                  <c:v>17.237860141717171</c:v>
                </c:pt>
                <c:pt idx="26089">
                  <c:v>17.238415487475439</c:v>
                </c:pt>
                <c:pt idx="26090">
                  <c:v>17.238970833233708</c:v>
                </c:pt>
                <c:pt idx="26091">
                  <c:v>17.239526178991976</c:v>
                </c:pt>
                <c:pt idx="26092">
                  <c:v>17.240081524750245</c:v>
                </c:pt>
                <c:pt idx="26093">
                  <c:v>17.240636870508514</c:v>
                </c:pt>
                <c:pt idx="26094">
                  <c:v>17.241192216266782</c:v>
                </c:pt>
                <c:pt idx="26095">
                  <c:v>17.241747562025051</c:v>
                </c:pt>
                <c:pt idx="26096">
                  <c:v>17.242302907783319</c:v>
                </c:pt>
                <c:pt idx="26097">
                  <c:v>17.242858253541588</c:v>
                </c:pt>
                <c:pt idx="26098">
                  <c:v>17.243413599299856</c:v>
                </c:pt>
                <c:pt idx="26099">
                  <c:v>17.243968945058125</c:v>
                </c:pt>
                <c:pt idx="26100">
                  <c:v>17.244524290816393</c:v>
                </c:pt>
                <c:pt idx="26101">
                  <c:v>17.245079636574662</c:v>
                </c:pt>
                <c:pt idx="26102">
                  <c:v>17.24563498233293</c:v>
                </c:pt>
                <c:pt idx="26103">
                  <c:v>17.246190328091199</c:v>
                </c:pt>
                <c:pt idx="26104">
                  <c:v>17.246745673849468</c:v>
                </c:pt>
                <c:pt idx="26105">
                  <c:v>17.247301019607736</c:v>
                </c:pt>
                <c:pt idx="26106">
                  <c:v>17.247856365366005</c:v>
                </c:pt>
                <c:pt idx="26107">
                  <c:v>17.248411711124273</c:v>
                </c:pt>
                <c:pt idx="26108">
                  <c:v>17.248967056882542</c:v>
                </c:pt>
                <c:pt idx="26109">
                  <c:v>17.24952240264081</c:v>
                </c:pt>
                <c:pt idx="26110">
                  <c:v>17.250077748399079</c:v>
                </c:pt>
                <c:pt idx="26111">
                  <c:v>17.250633094157347</c:v>
                </c:pt>
                <c:pt idx="26112">
                  <c:v>17.251188439915616</c:v>
                </c:pt>
                <c:pt idx="26113">
                  <c:v>17.251743785673884</c:v>
                </c:pt>
                <c:pt idx="26114">
                  <c:v>17.252299131432153</c:v>
                </c:pt>
                <c:pt idx="26115">
                  <c:v>17.252854477190422</c:v>
                </c:pt>
                <c:pt idx="26116">
                  <c:v>17.25340982294869</c:v>
                </c:pt>
                <c:pt idx="26117">
                  <c:v>17.253965168706959</c:v>
                </c:pt>
                <c:pt idx="26118">
                  <c:v>17.254520514465227</c:v>
                </c:pt>
                <c:pt idx="26119">
                  <c:v>17.255075860223496</c:v>
                </c:pt>
                <c:pt idx="26120">
                  <c:v>17.255631205981764</c:v>
                </c:pt>
                <c:pt idx="26121">
                  <c:v>17.256186551740033</c:v>
                </c:pt>
                <c:pt idx="26122">
                  <c:v>17.256741897498301</c:v>
                </c:pt>
                <c:pt idx="26123">
                  <c:v>17.25729724325657</c:v>
                </c:pt>
                <c:pt idx="26124">
                  <c:v>17.257852589014838</c:v>
                </c:pt>
                <c:pt idx="26125">
                  <c:v>17.258407934773107</c:v>
                </c:pt>
                <c:pt idx="26126">
                  <c:v>17.258963280531376</c:v>
                </c:pt>
                <c:pt idx="26127">
                  <c:v>17.259518626289644</c:v>
                </c:pt>
                <c:pt idx="26128">
                  <c:v>17.260073972047913</c:v>
                </c:pt>
                <c:pt idx="26129">
                  <c:v>17.260629317806181</c:v>
                </c:pt>
                <c:pt idx="26130">
                  <c:v>17.26118466356445</c:v>
                </c:pt>
                <c:pt idx="26131">
                  <c:v>17.261740009322718</c:v>
                </c:pt>
                <c:pt idx="26132">
                  <c:v>17.262295355080987</c:v>
                </c:pt>
                <c:pt idx="26133">
                  <c:v>17.262850700839255</c:v>
                </c:pt>
                <c:pt idx="26134">
                  <c:v>17.263406046597524</c:v>
                </c:pt>
                <c:pt idx="26135">
                  <c:v>17.263961392355792</c:v>
                </c:pt>
                <c:pt idx="26136">
                  <c:v>17.264516738114061</c:v>
                </c:pt>
                <c:pt idx="26137">
                  <c:v>17.26507208387233</c:v>
                </c:pt>
                <c:pt idx="26138">
                  <c:v>17.265627429630598</c:v>
                </c:pt>
                <c:pt idx="26139">
                  <c:v>17.266182775388867</c:v>
                </c:pt>
                <c:pt idx="26140">
                  <c:v>17.266738121147135</c:v>
                </c:pt>
                <c:pt idx="26141">
                  <c:v>17.267293466905404</c:v>
                </c:pt>
                <c:pt idx="26142">
                  <c:v>17.267848812663672</c:v>
                </c:pt>
                <c:pt idx="26143">
                  <c:v>17.268404158421941</c:v>
                </c:pt>
                <c:pt idx="26144">
                  <c:v>17.268959504180209</c:v>
                </c:pt>
                <c:pt idx="26145">
                  <c:v>17.269514849938478</c:v>
                </c:pt>
                <c:pt idx="26146">
                  <c:v>17.270070195696746</c:v>
                </c:pt>
                <c:pt idx="26147">
                  <c:v>17.270625541455015</c:v>
                </c:pt>
                <c:pt idx="26148">
                  <c:v>17.271180887213283</c:v>
                </c:pt>
                <c:pt idx="26149">
                  <c:v>17.271736232971552</c:v>
                </c:pt>
                <c:pt idx="26150">
                  <c:v>17.272291578729821</c:v>
                </c:pt>
                <c:pt idx="26151">
                  <c:v>17.272846924488089</c:v>
                </c:pt>
                <c:pt idx="26152">
                  <c:v>17.273402270246358</c:v>
                </c:pt>
                <c:pt idx="26153">
                  <c:v>17.273957616004626</c:v>
                </c:pt>
                <c:pt idx="26154">
                  <c:v>17.274512961762895</c:v>
                </c:pt>
                <c:pt idx="26155">
                  <c:v>17.275068307521163</c:v>
                </c:pt>
                <c:pt idx="26156">
                  <c:v>17.275623653279432</c:v>
                </c:pt>
                <c:pt idx="26157">
                  <c:v>17.2761789990377</c:v>
                </c:pt>
                <c:pt idx="26158">
                  <c:v>17.276734344795969</c:v>
                </c:pt>
                <c:pt idx="26159">
                  <c:v>17.277289690554237</c:v>
                </c:pt>
                <c:pt idx="26160">
                  <c:v>17.277845036312506</c:v>
                </c:pt>
                <c:pt idx="26161">
                  <c:v>17.278400382070775</c:v>
                </c:pt>
                <c:pt idx="26162">
                  <c:v>17.278955727829043</c:v>
                </c:pt>
                <c:pt idx="26163">
                  <c:v>17.279511073587312</c:v>
                </c:pt>
                <c:pt idx="26164">
                  <c:v>17.28006641934558</c:v>
                </c:pt>
                <c:pt idx="26165">
                  <c:v>17.280621765103849</c:v>
                </c:pt>
                <c:pt idx="26166">
                  <c:v>17.281177110862117</c:v>
                </c:pt>
                <c:pt idx="26167">
                  <c:v>17.281732456620386</c:v>
                </c:pt>
                <c:pt idx="26168">
                  <c:v>17.282287802378654</c:v>
                </c:pt>
                <c:pt idx="26169">
                  <c:v>17.282843148136923</c:v>
                </c:pt>
                <c:pt idx="26170">
                  <c:v>17.283398493895191</c:v>
                </c:pt>
                <c:pt idx="26171">
                  <c:v>17.28395383965346</c:v>
                </c:pt>
                <c:pt idx="26172">
                  <c:v>17.284509185411729</c:v>
                </c:pt>
                <c:pt idx="26173">
                  <c:v>17.285064531169997</c:v>
                </c:pt>
                <c:pt idx="26174">
                  <c:v>17.285619876928266</c:v>
                </c:pt>
                <c:pt idx="26175">
                  <c:v>17.286175222686534</c:v>
                </c:pt>
                <c:pt idx="26176">
                  <c:v>17.286730568444803</c:v>
                </c:pt>
                <c:pt idx="26177">
                  <c:v>17.287285914203071</c:v>
                </c:pt>
                <c:pt idx="26178">
                  <c:v>17.28784125996134</c:v>
                </c:pt>
                <c:pt idx="26179">
                  <c:v>17.288396605719608</c:v>
                </c:pt>
                <c:pt idx="26180">
                  <c:v>17.288951951477877</c:v>
                </c:pt>
                <c:pt idx="26181">
                  <c:v>17.289507297236145</c:v>
                </c:pt>
                <c:pt idx="26182">
                  <c:v>17.290062642994414</c:v>
                </c:pt>
                <c:pt idx="26183">
                  <c:v>17.290617988752683</c:v>
                </c:pt>
                <c:pt idx="26184">
                  <c:v>17.291173334510951</c:v>
                </c:pt>
                <c:pt idx="26185">
                  <c:v>17.29172868026922</c:v>
                </c:pt>
                <c:pt idx="26186">
                  <c:v>17.292284026027488</c:v>
                </c:pt>
                <c:pt idx="26187">
                  <c:v>17.292839371785757</c:v>
                </c:pt>
                <c:pt idx="26188">
                  <c:v>17.293394717544025</c:v>
                </c:pt>
                <c:pt idx="26189">
                  <c:v>17.293950063302294</c:v>
                </c:pt>
                <c:pt idx="26190">
                  <c:v>17.294505409060562</c:v>
                </c:pt>
                <c:pt idx="26191">
                  <c:v>17.295060754818831</c:v>
                </c:pt>
                <c:pt idx="26192">
                  <c:v>17.295616100577099</c:v>
                </c:pt>
                <c:pt idx="26193">
                  <c:v>17.296171446335368</c:v>
                </c:pt>
                <c:pt idx="26194">
                  <c:v>17.296726792093637</c:v>
                </c:pt>
                <c:pt idx="26195">
                  <c:v>17.297282137851905</c:v>
                </c:pt>
                <c:pt idx="26196">
                  <c:v>17.297837483610174</c:v>
                </c:pt>
                <c:pt idx="26197">
                  <c:v>17.298392829368442</c:v>
                </c:pt>
                <c:pt idx="26198">
                  <c:v>17.298948175126711</c:v>
                </c:pt>
                <c:pt idx="26199">
                  <c:v>17.299503520884979</c:v>
                </c:pt>
                <c:pt idx="26200">
                  <c:v>17.300058866643248</c:v>
                </c:pt>
                <c:pt idx="26201">
                  <c:v>17.300614212401516</c:v>
                </c:pt>
                <c:pt idx="26202">
                  <c:v>17.301169558159785</c:v>
                </c:pt>
                <c:pt idx="26203">
                  <c:v>17.301724903918053</c:v>
                </c:pt>
                <c:pt idx="26204">
                  <c:v>17.302280249676322</c:v>
                </c:pt>
                <c:pt idx="26205">
                  <c:v>17.30283559543459</c:v>
                </c:pt>
                <c:pt idx="26206">
                  <c:v>17.303390941192859</c:v>
                </c:pt>
                <c:pt idx="26207">
                  <c:v>17.303946286951128</c:v>
                </c:pt>
                <c:pt idx="26208">
                  <c:v>17.304501632709396</c:v>
                </c:pt>
                <c:pt idx="26209">
                  <c:v>17.305056978467665</c:v>
                </c:pt>
                <c:pt idx="26210">
                  <c:v>17.305612324225933</c:v>
                </c:pt>
                <c:pt idx="26211">
                  <c:v>17.306167669984202</c:v>
                </c:pt>
                <c:pt idx="26212">
                  <c:v>17.30672301574247</c:v>
                </c:pt>
                <c:pt idx="26213">
                  <c:v>17.307278361500739</c:v>
                </c:pt>
                <c:pt idx="26214">
                  <c:v>17.307833707259007</c:v>
                </c:pt>
                <c:pt idx="26215">
                  <c:v>17.308389053017276</c:v>
                </c:pt>
                <c:pt idx="26216">
                  <c:v>17.308944398775544</c:v>
                </c:pt>
                <c:pt idx="26217">
                  <c:v>17.309499744533813</c:v>
                </c:pt>
                <c:pt idx="26218">
                  <c:v>17.310055090292082</c:v>
                </c:pt>
                <c:pt idx="26219">
                  <c:v>17.31061043605035</c:v>
                </c:pt>
                <c:pt idx="26220">
                  <c:v>17.311165781808619</c:v>
                </c:pt>
                <c:pt idx="26221">
                  <c:v>17.311721127566887</c:v>
                </c:pt>
                <c:pt idx="26222">
                  <c:v>17.312276473325156</c:v>
                </c:pt>
                <c:pt idx="26223">
                  <c:v>17.312831819083424</c:v>
                </c:pt>
                <c:pt idx="26224">
                  <c:v>17.313387164841693</c:v>
                </c:pt>
                <c:pt idx="26225">
                  <c:v>17.313942510599961</c:v>
                </c:pt>
                <c:pt idx="26226">
                  <c:v>17.31449785635823</c:v>
                </c:pt>
                <c:pt idx="26227">
                  <c:v>17.315053202116498</c:v>
                </c:pt>
                <c:pt idx="26228">
                  <c:v>17.315608547874767</c:v>
                </c:pt>
                <c:pt idx="26229">
                  <c:v>17.316163893633036</c:v>
                </c:pt>
                <c:pt idx="26230">
                  <c:v>17.316719239391304</c:v>
                </c:pt>
                <c:pt idx="26231">
                  <c:v>17.317274585149573</c:v>
                </c:pt>
                <c:pt idx="26232">
                  <c:v>17.317829930907841</c:v>
                </c:pt>
                <c:pt idx="26233">
                  <c:v>17.31838527666611</c:v>
                </c:pt>
                <c:pt idx="26234">
                  <c:v>17.318940622424378</c:v>
                </c:pt>
                <c:pt idx="26235">
                  <c:v>17.319495968182647</c:v>
                </c:pt>
                <c:pt idx="26236">
                  <c:v>17.320051313940915</c:v>
                </c:pt>
                <c:pt idx="26237">
                  <c:v>17.320606659699184</c:v>
                </c:pt>
                <c:pt idx="26238">
                  <c:v>17.321162005457452</c:v>
                </c:pt>
                <c:pt idx="26239">
                  <c:v>17.321717351215721</c:v>
                </c:pt>
                <c:pt idx="26240">
                  <c:v>17.32227269697399</c:v>
                </c:pt>
                <c:pt idx="26241">
                  <c:v>17.322828042732258</c:v>
                </c:pt>
                <c:pt idx="26242">
                  <c:v>17.323383388490527</c:v>
                </c:pt>
                <c:pt idx="26243">
                  <c:v>17.323938734248795</c:v>
                </c:pt>
                <c:pt idx="26244">
                  <c:v>17.324494080007064</c:v>
                </c:pt>
                <c:pt idx="26245">
                  <c:v>17.325049425765332</c:v>
                </c:pt>
                <c:pt idx="26246">
                  <c:v>17.325604771523601</c:v>
                </c:pt>
                <c:pt idx="26247">
                  <c:v>17.326160117281869</c:v>
                </c:pt>
                <c:pt idx="26248">
                  <c:v>17.326715463040138</c:v>
                </c:pt>
                <c:pt idx="26249">
                  <c:v>17.327270808798406</c:v>
                </c:pt>
                <c:pt idx="26250">
                  <c:v>17.327826154556675</c:v>
                </c:pt>
                <c:pt idx="26251">
                  <c:v>17.328381500314944</c:v>
                </c:pt>
                <c:pt idx="26252">
                  <c:v>17.328936846073212</c:v>
                </c:pt>
                <c:pt idx="26253">
                  <c:v>17.329492191831481</c:v>
                </c:pt>
                <c:pt idx="26254">
                  <c:v>17.330047537589749</c:v>
                </c:pt>
                <c:pt idx="26255">
                  <c:v>17.330602883348018</c:v>
                </c:pt>
                <c:pt idx="26256">
                  <c:v>17.331158229106286</c:v>
                </c:pt>
                <c:pt idx="26257">
                  <c:v>17.331713574864555</c:v>
                </c:pt>
                <c:pt idx="26258">
                  <c:v>17.332268920622823</c:v>
                </c:pt>
                <c:pt idx="26259">
                  <c:v>17.332824266381092</c:v>
                </c:pt>
                <c:pt idx="26260">
                  <c:v>17.33337961213936</c:v>
                </c:pt>
                <c:pt idx="26261">
                  <c:v>17.333934957897629</c:v>
                </c:pt>
                <c:pt idx="26262">
                  <c:v>17.334490303655897</c:v>
                </c:pt>
                <c:pt idx="26263">
                  <c:v>17.335045649414166</c:v>
                </c:pt>
                <c:pt idx="26264">
                  <c:v>17.335600995172435</c:v>
                </c:pt>
                <c:pt idx="26265">
                  <c:v>17.336156340930703</c:v>
                </c:pt>
                <c:pt idx="26266">
                  <c:v>17.336711686688972</c:v>
                </c:pt>
                <c:pt idx="26267">
                  <c:v>17.33726703244724</c:v>
                </c:pt>
                <c:pt idx="26268">
                  <c:v>17.337822378205509</c:v>
                </c:pt>
                <c:pt idx="26269">
                  <c:v>17.338377723963777</c:v>
                </c:pt>
                <c:pt idx="26270">
                  <c:v>17.338933069722046</c:v>
                </c:pt>
                <c:pt idx="26271">
                  <c:v>17.339488415480314</c:v>
                </c:pt>
                <c:pt idx="26272">
                  <c:v>17.340043761238583</c:v>
                </c:pt>
                <c:pt idx="26273">
                  <c:v>17.340599106996851</c:v>
                </c:pt>
                <c:pt idx="26274">
                  <c:v>17.34115445275512</c:v>
                </c:pt>
                <c:pt idx="26275">
                  <c:v>17.341709798513389</c:v>
                </c:pt>
                <c:pt idx="26276">
                  <c:v>17.342265144271657</c:v>
                </c:pt>
                <c:pt idx="26277">
                  <c:v>17.342820490029926</c:v>
                </c:pt>
                <c:pt idx="26278">
                  <c:v>17.343375835788194</c:v>
                </c:pt>
                <c:pt idx="26279">
                  <c:v>17.343931181546463</c:v>
                </c:pt>
                <c:pt idx="26280">
                  <c:v>17.344486527304731</c:v>
                </c:pt>
                <c:pt idx="26281">
                  <c:v>17.345041873063</c:v>
                </c:pt>
                <c:pt idx="26282">
                  <c:v>17.345597218821268</c:v>
                </c:pt>
                <c:pt idx="26283">
                  <c:v>17.346152564579537</c:v>
                </c:pt>
                <c:pt idx="26284">
                  <c:v>17.346707910337805</c:v>
                </c:pt>
                <c:pt idx="26285">
                  <c:v>17.347263256096074</c:v>
                </c:pt>
                <c:pt idx="26286">
                  <c:v>17.347818601854343</c:v>
                </c:pt>
                <c:pt idx="26287">
                  <c:v>17.348373947612611</c:v>
                </c:pt>
                <c:pt idx="26288">
                  <c:v>17.34892929337088</c:v>
                </c:pt>
                <c:pt idx="26289">
                  <c:v>17.349484639129148</c:v>
                </c:pt>
                <c:pt idx="26290">
                  <c:v>17.350039984887417</c:v>
                </c:pt>
                <c:pt idx="26291">
                  <c:v>17.350595330645685</c:v>
                </c:pt>
                <c:pt idx="26292">
                  <c:v>17.351150676403954</c:v>
                </c:pt>
                <c:pt idx="26293">
                  <c:v>17.351706022162222</c:v>
                </c:pt>
                <c:pt idx="26294">
                  <c:v>17.352261367920491</c:v>
                </c:pt>
                <c:pt idx="26295">
                  <c:v>17.352816713678759</c:v>
                </c:pt>
                <c:pt idx="26296">
                  <c:v>17.353372059437028</c:v>
                </c:pt>
                <c:pt idx="26297">
                  <c:v>17.353927405195297</c:v>
                </c:pt>
                <c:pt idx="26298">
                  <c:v>17.354482750953565</c:v>
                </c:pt>
                <c:pt idx="26299">
                  <c:v>17.355038096711834</c:v>
                </c:pt>
                <c:pt idx="26300">
                  <c:v>17.355593442470102</c:v>
                </c:pt>
                <c:pt idx="26301">
                  <c:v>17.356148788228371</c:v>
                </c:pt>
                <c:pt idx="26302">
                  <c:v>17.356704133986639</c:v>
                </c:pt>
                <c:pt idx="26303">
                  <c:v>17.357259479744908</c:v>
                </c:pt>
                <c:pt idx="26304">
                  <c:v>17.357814825503176</c:v>
                </c:pt>
                <c:pt idx="26305">
                  <c:v>17.358370171261445</c:v>
                </c:pt>
                <c:pt idx="26306">
                  <c:v>17.358925517019713</c:v>
                </c:pt>
                <c:pt idx="26307">
                  <c:v>17.359480862777982</c:v>
                </c:pt>
                <c:pt idx="26308">
                  <c:v>17.360036208536251</c:v>
                </c:pt>
                <c:pt idx="26309">
                  <c:v>17.360591554294519</c:v>
                </c:pt>
                <c:pt idx="26310">
                  <c:v>17.361146900052788</c:v>
                </c:pt>
                <c:pt idx="26311">
                  <c:v>17.361702245811056</c:v>
                </c:pt>
                <c:pt idx="26312">
                  <c:v>17.362257591569325</c:v>
                </c:pt>
                <c:pt idx="26313">
                  <c:v>17.362812937327593</c:v>
                </c:pt>
                <c:pt idx="26314">
                  <c:v>17.363368283085862</c:v>
                </c:pt>
                <c:pt idx="26315">
                  <c:v>17.36392362884413</c:v>
                </c:pt>
                <c:pt idx="26316">
                  <c:v>17.364478974602399</c:v>
                </c:pt>
                <c:pt idx="26317">
                  <c:v>17.365034320360667</c:v>
                </c:pt>
                <c:pt idx="26318">
                  <c:v>17.365589666118936</c:v>
                </c:pt>
                <c:pt idx="26319">
                  <c:v>17.366145011877204</c:v>
                </c:pt>
                <c:pt idx="26320">
                  <c:v>17.366700357635473</c:v>
                </c:pt>
                <c:pt idx="26321">
                  <c:v>17.367255703393742</c:v>
                </c:pt>
                <c:pt idx="26322">
                  <c:v>17.36781104915201</c:v>
                </c:pt>
                <c:pt idx="26323">
                  <c:v>17.368366394910279</c:v>
                </c:pt>
                <c:pt idx="26324">
                  <c:v>17.368921740668547</c:v>
                </c:pt>
                <c:pt idx="26325">
                  <c:v>17.369477086426816</c:v>
                </c:pt>
                <c:pt idx="26326">
                  <c:v>17.370032432185084</c:v>
                </c:pt>
                <c:pt idx="26327">
                  <c:v>17.370587777943353</c:v>
                </c:pt>
                <c:pt idx="26328">
                  <c:v>17.371143123701621</c:v>
                </c:pt>
                <c:pt idx="26329">
                  <c:v>17.37169846945989</c:v>
                </c:pt>
                <c:pt idx="26330">
                  <c:v>17.372253815218158</c:v>
                </c:pt>
                <c:pt idx="26331">
                  <c:v>17.372809160976427</c:v>
                </c:pt>
                <c:pt idx="26332">
                  <c:v>17.373364506734696</c:v>
                </c:pt>
                <c:pt idx="26333">
                  <c:v>17.373919852492964</c:v>
                </c:pt>
                <c:pt idx="26334">
                  <c:v>17.374475198251233</c:v>
                </c:pt>
                <c:pt idx="26335">
                  <c:v>17.375030544009501</c:v>
                </c:pt>
                <c:pt idx="26336">
                  <c:v>17.37558588976777</c:v>
                </c:pt>
                <c:pt idx="26337">
                  <c:v>17.376141235526038</c:v>
                </c:pt>
                <c:pt idx="26338">
                  <c:v>17.376696581284307</c:v>
                </c:pt>
                <c:pt idx="26339">
                  <c:v>17.377251927042575</c:v>
                </c:pt>
                <c:pt idx="26340">
                  <c:v>17.377807272800844</c:v>
                </c:pt>
                <c:pt idx="26341">
                  <c:v>17.378362618559112</c:v>
                </c:pt>
                <c:pt idx="26342">
                  <c:v>17.378917964317381</c:v>
                </c:pt>
                <c:pt idx="26343">
                  <c:v>17.37947331007565</c:v>
                </c:pt>
                <c:pt idx="26344">
                  <c:v>17.380028655833918</c:v>
                </c:pt>
                <c:pt idx="26345">
                  <c:v>17.380584001592187</c:v>
                </c:pt>
                <c:pt idx="26346">
                  <c:v>17.381139347350455</c:v>
                </c:pt>
                <c:pt idx="26347">
                  <c:v>17.381694693108724</c:v>
                </c:pt>
                <c:pt idx="26348">
                  <c:v>17.382250038866992</c:v>
                </c:pt>
                <c:pt idx="26349">
                  <c:v>17.382805384625261</c:v>
                </c:pt>
                <c:pt idx="26350">
                  <c:v>17.383360730383529</c:v>
                </c:pt>
                <c:pt idx="26351">
                  <c:v>17.383916076141798</c:v>
                </c:pt>
                <c:pt idx="26352">
                  <c:v>17.384471421900066</c:v>
                </c:pt>
                <c:pt idx="26353">
                  <c:v>17.385026767658335</c:v>
                </c:pt>
                <c:pt idx="26354">
                  <c:v>17.385582113416604</c:v>
                </c:pt>
                <c:pt idx="26355">
                  <c:v>17.386137459174872</c:v>
                </c:pt>
                <c:pt idx="26356">
                  <c:v>17.386692804933141</c:v>
                </c:pt>
                <c:pt idx="26357">
                  <c:v>17.387248150691409</c:v>
                </c:pt>
                <c:pt idx="26358">
                  <c:v>17.387803496449678</c:v>
                </c:pt>
                <c:pt idx="26359">
                  <c:v>17.388358842207946</c:v>
                </c:pt>
                <c:pt idx="26360">
                  <c:v>17.388914187966215</c:v>
                </c:pt>
                <c:pt idx="26361">
                  <c:v>17.389469533724483</c:v>
                </c:pt>
                <c:pt idx="26362">
                  <c:v>17.390024879482752</c:v>
                </c:pt>
                <c:pt idx="26363">
                  <c:v>17.39058022524102</c:v>
                </c:pt>
                <c:pt idx="26364">
                  <c:v>17.391135570999289</c:v>
                </c:pt>
                <c:pt idx="26365">
                  <c:v>17.391690916757558</c:v>
                </c:pt>
                <c:pt idx="26366">
                  <c:v>17.392246262515826</c:v>
                </c:pt>
                <c:pt idx="26367">
                  <c:v>17.392801608274095</c:v>
                </c:pt>
                <c:pt idx="26368">
                  <c:v>17.393356954032363</c:v>
                </c:pt>
                <c:pt idx="26369">
                  <c:v>17.393912299790632</c:v>
                </c:pt>
                <c:pt idx="26370">
                  <c:v>17.3944676455489</c:v>
                </c:pt>
                <c:pt idx="26371">
                  <c:v>17.395022991307169</c:v>
                </c:pt>
                <c:pt idx="26372">
                  <c:v>17.395578337065437</c:v>
                </c:pt>
                <c:pt idx="26373">
                  <c:v>17.396133682823706</c:v>
                </c:pt>
                <c:pt idx="26374">
                  <c:v>17.396689028581974</c:v>
                </c:pt>
                <c:pt idx="26375">
                  <c:v>17.397244374340243</c:v>
                </c:pt>
                <c:pt idx="26376">
                  <c:v>17.397799720098512</c:v>
                </c:pt>
                <c:pt idx="26377">
                  <c:v>17.39835506585678</c:v>
                </c:pt>
                <c:pt idx="26378">
                  <c:v>17.398910411615049</c:v>
                </c:pt>
                <c:pt idx="26379">
                  <c:v>17.399465757373317</c:v>
                </c:pt>
                <c:pt idx="26380">
                  <c:v>17.400021103131586</c:v>
                </c:pt>
                <c:pt idx="26381">
                  <c:v>17.400576448889854</c:v>
                </c:pt>
                <c:pt idx="26382">
                  <c:v>17.401131794648123</c:v>
                </c:pt>
                <c:pt idx="26383">
                  <c:v>17.401687140406391</c:v>
                </c:pt>
                <c:pt idx="26384">
                  <c:v>17.40224248616466</c:v>
                </c:pt>
                <c:pt idx="26385">
                  <c:v>17.402797831922928</c:v>
                </c:pt>
                <c:pt idx="26386">
                  <c:v>17.403353177681197</c:v>
                </c:pt>
                <c:pt idx="26387">
                  <c:v>17.403908523439465</c:v>
                </c:pt>
                <c:pt idx="26388">
                  <c:v>17.404463869197734</c:v>
                </c:pt>
                <c:pt idx="26389">
                  <c:v>17.405019214956003</c:v>
                </c:pt>
                <c:pt idx="26390">
                  <c:v>17.405574560714271</c:v>
                </c:pt>
                <c:pt idx="26391">
                  <c:v>17.40612990647254</c:v>
                </c:pt>
                <c:pt idx="26392">
                  <c:v>17.406685252230808</c:v>
                </c:pt>
                <c:pt idx="26393">
                  <c:v>17.407240597989077</c:v>
                </c:pt>
                <c:pt idx="26394">
                  <c:v>17.407795943747345</c:v>
                </c:pt>
                <c:pt idx="26395">
                  <c:v>17.408351289505614</c:v>
                </c:pt>
                <c:pt idx="26396">
                  <c:v>17.408906635263882</c:v>
                </c:pt>
                <c:pt idx="26397">
                  <c:v>17.409461981022151</c:v>
                </c:pt>
                <c:pt idx="26398">
                  <c:v>17.410017326780419</c:v>
                </c:pt>
                <c:pt idx="26399">
                  <c:v>17.410572672538688</c:v>
                </c:pt>
                <c:pt idx="26400">
                  <c:v>17.411128018296957</c:v>
                </c:pt>
                <c:pt idx="26401">
                  <c:v>17.411683364055225</c:v>
                </c:pt>
                <c:pt idx="26402">
                  <c:v>17.412238709813494</c:v>
                </c:pt>
                <c:pt idx="26403">
                  <c:v>17.412794055571762</c:v>
                </c:pt>
                <c:pt idx="26404">
                  <c:v>17.413349401330031</c:v>
                </c:pt>
                <c:pt idx="26405">
                  <c:v>17.413904747088299</c:v>
                </c:pt>
                <c:pt idx="26406">
                  <c:v>17.414460092846568</c:v>
                </c:pt>
                <c:pt idx="26407">
                  <c:v>17.415015438604836</c:v>
                </c:pt>
                <c:pt idx="26408">
                  <c:v>17.415570784363105</c:v>
                </c:pt>
                <c:pt idx="26409">
                  <c:v>17.416126130121373</c:v>
                </c:pt>
                <c:pt idx="26410">
                  <c:v>17.416681475879642</c:v>
                </c:pt>
                <c:pt idx="26411">
                  <c:v>17.417236821637911</c:v>
                </c:pt>
                <c:pt idx="26412">
                  <c:v>17.417792167396179</c:v>
                </c:pt>
                <c:pt idx="26413">
                  <c:v>17.418347513154448</c:v>
                </c:pt>
                <c:pt idx="26414">
                  <c:v>17.418902858912716</c:v>
                </c:pt>
                <c:pt idx="26415">
                  <c:v>17.419458204670985</c:v>
                </c:pt>
                <c:pt idx="26416">
                  <c:v>17.420013550429253</c:v>
                </c:pt>
                <c:pt idx="26417">
                  <c:v>17.420568896187522</c:v>
                </c:pt>
                <c:pt idx="26418">
                  <c:v>17.42112424194579</c:v>
                </c:pt>
                <c:pt idx="26419">
                  <c:v>17.421679587704059</c:v>
                </c:pt>
                <c:pt idx="26420">
                  <c:v>17.422234933462327</c:v>
                </c:pt>
                <c:pt idx="26421">
                  <c:v>17.422790279220596</c:v>
                </c:pt>
                <c:pt idx="26422">
                  <c:v>17.423345624978865</c:v>
                </c:pt>
                <c:pt idx="26423">
                  <c:v>17.423900970737133</c:v>
                </c:pt>
                <c:pt idx="26424">
                  <c:v>17.424456316495402</c:v>
                </c:pt>
                <c:pt idx="26425">
                  <c:v>17.42501166225367</c:v>
                </c:pt>
                <c:pt idx="26426">
                  <c:v>17.425567008011939</c:v>
                </c:pt>
                <c:pt idx="26427">
                  <c:v>17.426122353770207</c:v>
                </c:pt>
                <c:pt idx="26428">
                  <c:v>17.426677699528476</c:v>
                </c:pt>
                <c:pt idx="26429">
                  <c:v>17.427233045286744</c:v>
                </c:pt>
                <c:pt idx="26430">
                  <c:v>17.427788391045013</c:v>
                </c:pt>
                <c:pt idx="26431">
                  <c:v>17.428343736803281</c:v>
                </c:pt>
                <c:pt idx="26432">
                  <c:v>17.42889908256155</c:v>
                </c:pt>
                <c:pt idx="26433">
                  <c:v>17.429454428319819</c:v>
                </c:pt>
                <c:pt idx="26434">
                  <c:v>17.430009774078087</c:v>
                </c:pt>
                <c:pt idx="26435">
                  <c:v>17.430565119836356</c:v>
                </c:pt>
                <c:pt idx="26436">
                  <c:v>17.431120465594624</c:v>
                </c:pt>
                <c:pt idx="26437">
                  <c:v>17.431675811352893</c:v>
                </c:pt>
                <c:pt idx="26438">
                  <c:v>17.432231157111161</c:v>
                </c:pt>
                <c:pt idx="26439">
                  <c:v>17.43278650286943</c:v>
                </c:pt>
                <c:pt idx="26440">
                  <c:v>17.433341848627698</c:v>
                </c:pt>
                <c:pt idx="26441">
                  <c:v>17.433897194385967</c:v>
                </c:pt>
                <c:pt idx="26442">
                  <c:v>17.434452540144235</c:v>
                </c:pt>
                <c:pt idx="26443">
                  <c:v>17.435007885902504</c:v>
                </c:pt>
                <c:pt idx="26444">
                  <c:v>17.435563231660772</c:v>
                </c:pt>
                <c:pt idx="26445">
                  <c:v>17.436118577419041</c:v>
                </c:pt>
                <c:pt idx="26446">
                  <c:v>17.43667392317731</c:v>
                </c:pt>
                <c:pt idx="26447">
                  <c:v>17.437229268935578</c:v>
                </c:pt>
                <c:pt idx="26448">
                  <c:v>17.437784614693847</c:v>
                </c:pt>
                <c:pt idx="26449">
                  <c:v>17.438339960452115</c:v>
                </c:pt>
                <c:pt idx="26450">
                  <c:v>17.438895306210384</c:v>
                </c:pt>
                <c:pt idx="26451">
                  <c:v>17.439450651968652</c:v>
                </c:pt>
                <c:pt idx="26452">
                  <c:v>17.440005997726921</c:v>
                </c:pt>
                <c:pt idx="26453">
                  <c:v>17.440561343485189</c:v>
                </c:pt>
                <c:pt idx="26454">
                  <c:v>17.441116689243458</c:v>
                </c:pt>
                <c:pt idx="26455">
                  <c:v>17.441672035001726</c:v>
                </c:pt>
                <c:pt idx="26456">
                  <c:v>17.442227380759995</c:v>
                </c:pt>
                <c:pt idx="26457">
                  <c:v>17.442782726518264</c:v>
                </c:pt>
                <c:pt idx="26458">
                  <c:v>17.443338072276532</c:v>
                </c:pt>
                <c:pt idx="26459">
                  <c:v>17.443893418034801</c:v>
                </c:pt>
                <c:pt idx="26460">
                  <c:v>17.444448763793069</c:v>
                </c:pt>
                <c:pt idx="26461">
                  <c:v>17.445004109551338</c:v>
                </c:pt>
                <c:pt idx="26462">
                  <c:v>17.445559455309606</c:v>
                </c:pt>
                <c:pt idx="26463">
                  <c:v>17.446114801067875</c:v>
                </c:pt>
                <c:pt idx="26464">
                  <c:v>17.446670146826143</c:v>
                </c:pt>
                <c:pt idx="26465">
                  <c:v>17.447225492584412</c:v>
                </c:pt>
                <c:pt idx="26466">
                  <c:v>17.44778083834268</c:v>
                </c:pt>
                <c:pt idx="26467">
                  <c:v>17.448336184100949</c:v>
                </c:pt>
                <c:pt idx="26468">
                  <c:v>17.448891529859218</c:v>
                </c:pt>
                <c:pt idx="26469">
                  <c:v>17.449446875617486</c:v>
                </c:pt>
                <c:pt idx="26470">
                  <c:v>17.450002221375755</c:v>
                </c:pt>
                <c:pt idx="26471">
                  <c:v>17.450557567134023</c:v>
                </c:pt>
                <c:pt idx="26472">
                  <c:v>17.451112912892292</c:v>
                </c:pt>
                <c:pt idx="26473">
                  <c:v>17.45166825865056</c:v>
                </c:pt>
                <c:pt idx="26474">
                  <c:v>17.452223604408829</c:v>
                </c:pt>
                <c:pt idx="26475">
                  <c:v>17.452778950167097</c:v>
                </c:pt>
                <c:pt idx="26476">
                  <c:v>17.453334295925366</c:v>
                </c:pt>
                <c:pt idx="26477">
                  <c:v>17.453889641683634</c:v>
                </c:pt>
                <c:pt idx="26478">
                  <c:v>17.454444987441903</c:v>
                </c:pt>
                <c:pt idx="26479">
                  <c:v>17.455000333200172</c:v>
                </c:pt>
                <c:pt idx="26480">
                  <c:v>17.45555567895844</c:v>
                </c:pt>
                <c:pt idx="26481">
                  <c:v>17.456111024716709</c:v>
                </c:pt>
                <c:pt idx="26482">
                  <c:v>17.456666370474977</c:v>
                </c:pt>
                <c:pt idx="26483">
                  <c:v>17.457221716233246</c:v>
                </c:pt>
                <c:pt idx="26484">
                  <c:v>17.457777061991514</c:v>
                </c:pt>
                <c:pt idx="26485">
                  <c:v>17.458332407749783</c:v>
                </c:pt>
                <c:pt idx="26486">
                  <c:v>17.458887753508051</c:v>
                </c:pt>
                <c:pt idx="26487">
                  <c:v>17.45944309926632</c:v>
                </c:pt>
                <c:pt idx="26488">
                  <c:v>17.459998445024588</c:v>
                </c:pt>
                <c:pt idx="26489">
                  <c:v>17.460553790782857</c:v>
                </c:pt>
                <c:pt idx="26490">
                  <c:v>17.461109136541126</c:v>
                </c:pt>
                <c:pt idx="26491">
                  <c:v>17.461664482299394</c:v>
                </c:pt>
                <c:pt idx="26492">
                  <c:v>17.462219828057663</c:v>
                </c:pt>
                <c:pt idx="26493">
                  <c:v>17.462775173815931</c:v>
                </c:pt>
                <c:pt idx="26494">
                  <c:v>17.4633305195742</c:v>
                </c:pt>
                <c:pt idx="26495">
                  <c:v>17.463885865332468</c:v>
                </c:pt>
                <c:pt idx="26496">
                  <c:v>17.464441211090737</c:v>
                </c:pt>
                <c:pt idx="26497">
                  <c:v>17.464996556849005</c:v>
                </c:pt>
                <c:pt idx="26498">
                  <c:v>17.465551902607274</c:v>
                </c:pt>
                <c:pt idx="26499">
                  <c:v>17.466107248365542</c:v>
                </c:pt>
                <c:pt idx="26500">
                  <c:v>17.466662594123811</c:v>
                </c:pt>
                <c:pt idx="26501">
                  <c:v>17.467217939882079</c:v>
                </c:pt>
                <c:pt idx="26502">
                  <c:v>17.467773285640348</c:v>
                </c:pt>
                <c:pt idx="26503">
                  <c:v>17.468328631398617</c:v>
                </c:pt>
                <c:pt idx="26504">
                  <c:v>17.468883977156885</c:v>
                </c:pt>
                <c:pt idx="26505">
                  <c:v>17.469439322915154</c:v>
                </c:pt>
                <c:pt idx="26506">
                  <c:v>17.469994668673422</c:v>
                </c:pt>
                <c:pt idx="26507">
                  <c:v>17.470550014431691</c:v>
                </c:pt>
                <c:pt idx="26508">
                  <c:v>17.471105360189959</c:v>
                </c:pt>
                <c:pt idx="26509">
                  <c:v>17.471660705948228</c:v>
                </c:pt>
                <c:pt idx="26510">
                  <c:v>17.472216051706496</c:v>
                </c:pt>
                <c:pt idx="26511">
                  <c:v>17.472771397464765</c:v>
                </c:pt>
                <c:pt idx="26512">
                  <c:v>17.473326743223033</c:v>
                </c:pt>
                <c:pt idx="26513">
                  <c:v>17.473882088981302</c:v>
                </c:pt>
                <c:pt idx="26514">
                  <c:v>17.474437434739571</c:v>
                </c:pt>
                <c:pt idx="26515">
                  <c:v>17.474992780497839</c:v>
                </c:pt>
                <c:pt idx="26516">
                  <c:v>17.475548126256108</c:v>
                </c:pt>
                <c:pt idx="26517">
                  <c:v>17.476103472014376</c:v>
                </c:pt>
                <c:pt idx="26518">
                  <c:v>17.476658817772645</c:v>
                </c:pt>
                <c:pt idx="26519">
                  <c:v>17.477214163530913</c:v>
                </c:pt>
                <c:pt idx="26520">
                  <c:v>17.477769509289182</c:v>
                </c:pt>
                <c:pt idx="26521">
                  <c:v>17.47832485504745</c:v>
                </c:pt>
                <c:pt idx="26522">
                  <c:v>17.478880200805719</c:v>
                </c:pt>
                <c:pt idx="26523">
                  <c:v>17.479435546563987</c:v>
                </c:pt>
                <c:pt idx="26524">
                  <c:v>17.479990892322256</c:v>
                </c:pt>
                <c:pt idx="26525">
                  <c:v>17.480546238080525</c:v>
                </c:pt>
                <c:pt idx="26526">
                  <c:v>17.481101583838793</c:v>
                </c:pt>
                <c:pt idx="26527">
                  <c:v>17.481656929597062</c:v>
                </c:pt>
                <c:pt idx="26528">
                  <c:v>17.48221227535533</c:v>
                </c:pt>
                <c:pt idx="26529">
                  <c:v>17.482767621113599</c:v>
                </c:pt>
                <c:pt idx="26530">
                  <c:v>17.483322966871867</c:v>
                </c:pt>
                <c:pt idx="26531">
                  <c:v>17.483878312630136</c:v>
                </c:pt>
                <c:pt idx="26532">
                  <c:v>17.484433658388404</c:v>
                </c:pt>
                <c:pt idx="26533">
                  <c:v>17.484989004146673</c:v>
                </c:pt>
                <c:pt idx="26534">
                  <c:v>17.485544349904941</c:v>
                </c:pt>
                <c:pt idx="26535">
                  <c:v>17.48609969566321</c:v>
                </c:pt>
                <c:pt idx="26536">
                  <c:v>17.486655041421479</c:v>
                </c:pt>
                <c:pt idx="26537">
                  <c:v>17.487210387179747</c:v>
                </c:pt>
                <c:pt idx="26538">
                  <c:v>17.487765732938016</c:v>
                </c:pt>
                <c:pt idx="26539">
                  <c:v>17.488321078696284</c:v>
                </c:pt>
                <c:pt idx="26540">
                  <c:v>17.488876424454553</c:v>
                </c:pt>
                <c:pt idx="26541">
                  <c:v>17.489431770212821</c:v>
                </c:pt>
                <c:pt idx="26542">
                  <c:v>17.48998711597109</c:v>
                </c:pt>
                <c:pt idx="26543">
                  <c:v>17.490542461729358</c:v>
                </c:pt>
                <c:pt idx="26544">
                  <c:v>17.491097807487627</c:v>
                </c:pt>
                <c:pt idx="26545">
                  <c:v>17.491653153245895</c:v>
                </c:pt>
                <c:pt idx="26546">
                  <c:v>17.492208499004164</c:v>
                </c:pt>
                <c:pt idx="26547">
                  <c:v>17.492763844762433</c:v>
                </c:pt>
                <c:pt idx="26548">
                  <c:v>17.493319190520701</c:v>
                </c:pt>
                <c:pt idx="26549">
                  <c:v>17.49387453627897</c:v>
                </c:pt>
                <c:pt idx="26550">
                  <c:v>17.494429882037238</c:v>
                </c:pt>
                <c:pt idx="26551">
                  <c:v>17.494985227795507</c:v>
                </c:pt>
                <c:pt idx="26552">
                  <c:v>17.495540573553775</c:v>
                </c:pt>
                <c:pt idx="26553">
                  <c:v>17.496095919312044</c:v>
                </c:pt>
                <c:pt idx="26554">
                  <c:v>17.496651265070312</c:v>
                </c:pt>
                <c:pt idx="26555">
                  <c:v>17.497206610828581</c:v>
                </c:pt>
                <c:pt idx="26556">
                  <c:v>17.497761956586849</c:v>
                </c:pt>
                <c:pt idx="26557">
                  <c:v>17.498317302345118</c:v>
                </c:pt>
                <c:pt idx="26558">
                  <c:v>17.498872648103386</c:v>
                </c:pt>
                <c:pt idx="26559">
                  <c:v>17.499427993861655</c:v>
                </c:pt>
                <c:pt idx="26560">
                  <c:v>17.499983339619924</c:v>
                </c:pt>
                <c:pt idx="26561">
                  <c:v>17.500538685378192</c:v>
                </c:pt>
                <c:pt idx="26562">
                  <c:v>17.501094031136461</c:v>
                </c:pt>
                <c:pt idx="26563">
                  <c:v>17.501649376894729</c:v>
                </c:pt>
                <c:pt idx="26564">
                  <c:v>17.502204722652998</c:v>
                </c:pt>
                <c:pt idx="26565">
                  <c:v>17.502760068411266</c:v>
                </c:pt>
                <c:pt idx="26566">
                  <c:v>17.503315414169535</c:v>
                </c:pt>
                <c:pt idx="26567">
                  <c:v>17.503870759927803</c:v>
                </c:pt>
                <c:pt idx="26568">
                  <c:v>17.504426105686072</c:v>
                </c:pt>
                <c:pt idx="26569">
                  <c:v>17.50498145144434</c:v>
                </c:pt>
                <c:pt idx="26570">
                  <c:v>17.505536797202609</c:v>
                </c:pt>
                <c:pt idx="26571">
                  <c:v>17.506092142960878</c:v>
                </c:pt>
                <c:pt idx="26572">
                  <c:v>17.506647488719146</c:v>
                </c:pt>
                <c:pt idx="26573">
                  <c:v>17.507202834477415</c:v>
                </c:pt>
                <c:pt idx="26574">
                  <c:v>17.507758180235683</c:v>
                </c:pt>
                <c:pt idx="26575">
                  <c:v>17.508313525993952</c:v>
                </c:pt>
                <c:pt idx="26576">
                  <c:v>17.50886887175222</c:v>
                </c:pt>
                <c:pt idx="26577">
                  <c:v>17.509424217510489</c:v>
                </c:pt>
                <c:pt idx="26578">
                  <c:v>17.509979563268757</c:v>
                </c:pt>
                <c:pt idx="26579">
                  <c:v>17.510534909027026</c:v>
                </c:pt>
                <c:pt idx="26580">
                  <c:v>17.511090254785294</c:v>
                </c:pt>
                <c:pt idx="26581">
                  <c:v>17.511645600543563</c:v>
                </c:pt>
                <c:pt idx="26582">
                  <c:v>17.512200946301832</c:v>
                </c:pt>
                <c:pt idx="26583">
                  <c:v>17.5127562920601</c:v>
                </c:pt>
                <c:pt idx="26584">
                  <c:v>17.513311637818369</c:v>
                </c:pt>
                <c:pt idx="26585">
                  <c:v>17.513866983576637</c:v>
                </c:pt>
                <c:pt idx="26586">
                  <c:v>17.514422329334906</c:v>
                </c:pt>
                <c:pt idx="26587">
                  <c:v>17.514977675093174</c:v>
                </c:pt>
                <c:pt idx="26588">
                  <c:v>17.515533020851443</c:v>
                </c:pt>
                <c:pt idx="26589">
                  <c:v>17.516088366609711</c:v>
                </c:pt>
                <c:pt idx="26590">
                  <c:v>17.51664371236798</c:v>
                </c:pt>
                <c:pt idx="26591">
                  <c:v>17.517199058126248</c:v>
                </c:pt>
                <c:pt idx="26592">
                  <c:v>17.517754403884517</c:v>
                </c:pt>
                <c:pt idx="26593">
                  <c:v>17.518309749642786</c:v>
                </c:pt>
                <c:pt idx="26594">
                  <c:v>17.518865095401054</c:v>
                </c:pt>
                <c:pt idx="26595">
                  <c:v>17.519420441159323</c:v>
                </c:pt>
                <c:pt idx="26596">
                  <c:v>17.519975786917591</c:v>
                </c:pt>
                <c:pt idx="26597">
                  <c:v>17.52053113267586</c:v>
                </c:pt>
                <c:pt idx="26598">
                  <c:v>17.521086478434128</c:v>
                </c:pt>
                <c:pt idx="26599">
                  <c:v>17.521641824192397</c:v>
                </c:pt>
                <c:pt idx="26600">
                  <c:v>17.522197169950665</c:v>
                </c:pt>
                <c:pt idx="26601">
                  <c:v>17.522752515708934</c:v>
                </c:pt>
                <c:pt idx="26602">
                  <c:v>17.523307861467202</c:v>
                </c:pt>
                <c:pt idx="26603">
                  <c:v>17.523863207225471</c:v>
                </c:pt>
                <c:pt idx="26604">
                  <c:v>17.52441855298374</c:v>
                </c:pt>
                <c:pt idx="26605">
                  <c:v>17.524973898742008</c:v>
                </c:pt>
                <c:pt idx="26606">
                  <c:v>17.525529244500277</c:v>
                </c:pt>
                <c:pt idx="26607">
                  <c:v>17.526084590258545</c:v>
                </c:pt>
                <c:pt idx="26608">
                  <c:v>17.526639936016814</c:v>
                </c:pt>
                <c:pt idx="26609">
                  <c:v>17.527195281775082</c:v>
                </c:pt>
                <c:pt idx="26610">
                  <c:v>17.527750627533351</c:v>
                </c:pt>
                <c:pt idx="26611">
                  <c:v>17.528305973291619</c:v>
                </c:pt>
                <c:pt idx="26612">
                  <c:v>17.528861319049888</c:v>
                </c:pt>
                <c:pt idx="26613">
                  <c:v>17.529416664808156</c:v>
                </c:pt>
                <c:pt idx="26614">
                  <c:v>17.529972010566425</c:v>
                </c:pt>
                <c:pt idx="26615">
                  <c:v>17.530527356324693</c:v>
                </c:pt>
                <c:pt idx="26616">
                  <c:v>17.531082702082962</c:v>
                </c:pt>
                <c:pt idx="26617">
                  <c:v>17.531638047841231</c:v>
                </c:pt>
                <c:pt idx="26618">
                  <c:v>17.532193393599499</c:v>
                </c:pt>
                <c:pt idx="26619">
                  <c:v>17.532748739357768</c:v>
                </c:pt>
                <c:pt idx="26620">
                  <c:v>17.533304085116036</c:v>
                </c:pt>
                <c:pt idx="26621">
                  <c:v>17.533859430874305</c:v>
                </c:pt>
                <c:pt idx="26622">
                  <c:v>17.534414776632573</c:v>
                </c:pt>
                <c:pt idx="26623">
                  <c:v>17.534970122390842</c:v>
                </c:pt>
                <c:pt idx="26624">
                  <c:v>17.53552546814911</c:v>
                </c:pt>
                <c:pt idx="26625">
                  <c:v>17.536080813907379</c:v>
                </c:pt>
                <c:pt idx="26626">
                  <c:v>17.536636159665647</c:v>
                </c:pt>
                <c:pt idx="26627">
                  <c:v>17.537191505423916</c:v>
                </c:pt>
                <c:pt idx="26628">
                  <c:v>17.537746851182185</c:v>
                </c:pt>
                <c:pt idx="26629">
                  <c:v>17.538302196940453</c:v>
                </c:pt>
                <c:pt idx="26630">
                  <c:v>17.538857542698722</c:v>
                </c:pt>
                <c:pt idx="26631">
                  <c:v>17.53941288845699</c:v>
                </c:pt>
                <c:pt idx="26632">
                  <c:v>17.539968234215259</c:v>
                </c:pt>
                <c:pt idx="26633">
                  <c:v>17.540523579973527</c:v>
                </c:pt>
                <c:pt idx="26634">
                  <c:v>17.541078925731796</c:v>
                </c:pt>
                <c:pt idx="26635">
                  <c:v>17.541634271490064</c:v>
                </c:pt>
                <c:pt idx="26636">
                  <c:v>17.542189617248333</c:v>
                </c:pt>
                <c:pt idx="26637">
                  <c:v>17.542744963006601</c:v>
                </c:pt>
                <c:pt idx="26638">
                  <c:v>17.54330030876487</c:v>
                </c:pt>
                <c:pt idx="26639">
                  <c:v>17.543855654523139</c:v>
                </c:pt>
                <c:pt idx="26640">
                  <c:v>17.544411000281407</c:v>
                </c:pt>
                <c:pt idx="26641">
                  <c:v>17.544966346039676</c:v>
                </c:pt>
                <c:pt idx="26642">
                  <c:v>17.545521691797944</c:v>
                </c:pt>
                <c:pt idx="26643">
                  <c:v>17.546077037556213</c:v>
                </c:pt>
                <c:pt idx="26644">
                  <c:v>17.546632383314481</c:v>
                </c:pt>
                <c:pt idx="26645">
                  <c:v>17.54718772907275</c:v>
                </c:pt>
                <c:pt idx="26646">
                  <c:v>17.547743074831018</c:v>
                </c:pt>
                <c:pt idx="26647">
                  <c:v>17.548298420589287</c:v>
                </c:pt>
                <c:pt idx="26648">
                  <c:v>17.548853766347555</c:v>
                </c:pt>
                <c:pt idx="26649">
                  <c:v>17.549409112105824</c:v>
                </c:pt>
                <c:pt idx="26650">
                  <c:v>17.549964457864093</c:v>
                </c:pt>
                <c:pt idx="26651">
                  <c:v>17.550519803622361</c:v>
                </c:pt>
                <c:pt idx="26652">
                  <c:v>17.55107514938063</c:v>
                </c:pt>
                <c:pt idx="26653">
                  <c:v>17.551630495138898</c:v>
                </c:pt>
                <c:pt idx="26654">
                  <c:v>17.552185840897167</c:v>
                </c:pt>
                <c:pt idx="26655">
                  <c:v>17.552741186655435</c:v>
                </c:pt>
                <c:pt idx="26656">
                  <c:v>17.553296532413704</c:v>
                </c:pt>
                <c:pt idx="26657">
                  <c:v>17.553851878171972</c:v>
                </c:pt>
                <c:pt idx="26658">
                  <c:v>17.554407223930241</c:v>
                </c:pt>
                <c:pt idx="26659">
                  <c:v>17.554962569688509</c:v>
                </c:pt>
                <c:pt idx="26660">
                  <c:v>17.555517915446778</c:v>
                </c:pt>
                <c:pt idx="26661">
                  <c:v>17.556073261205047</c:v>
                </c:pt>
                <c:pt idx="26662">
                  <c:v>17.556628606963315</c:v>
                </c:pt>
                <c:pt idx="26663">
                  <c:v>17.557183952721584</c:v>
                </c:pt>
                <c:pt idx="26664">
                  <c:v>17.557739298479852</c:v>
                </c:pt>
                <c:pt idx="26665">
                  <c:v>17.558294644238121</c:v>
                </c:pt>
                <c:pt idx="26666">
                  <c:v>17.558849989996389</c:v>
                </c:pt>
                <c:pt idx="26667">
                  <c:v>17.559405335754658</c:v>
                </c:pt>
                <c:pt idx="26668">
                  <c:v>17.559960681512926</c:v>
                </c:pt>
                <c:pt idx="26669">
                  <c:v>17.560516027271195</c:v>
                </c:pt>
                <c:pt idx="26670">
                  <c:v>17.561071373029463</c:v>
                </c:pt>
                <c:pt idx="26671">
                  <c:v>17.561626718787732</c:v>
                </c:pt>
                <c:pt idx="26672">
                  <c:v>17.562182064546001</c:v>
                </c:pt>
                <c:pt idx="26673">
                  <c:v>17.562737410304269</c:v>
                </c:pt>
                <c:pt idx="26674">
                  <c:v>17.563292756062538</c:v>
                </c:pt>
                <c:pt idx="26675">
                  <c:v>17.563848101820806</c:v>
                </c:pt>
                <c:pt idx="26676">
                  <c:v>17.564403447579075</c:v>
                </c:pt>
                <c:pt idx="26677">
                  <c:v>17.564958793337343</c:v>
                </c:pt>
                <c:pt idx="26678">
                  <c:v>17.565514139095612</c:v>
                </c:pt>
                <c:pt idx="26679">
                  <c:v>17.56606948485388</c:v>
                </c:pt>
                <c:pt idx="26680">
                  <c:v>17.566624830612149</c:v>
                </c:pt>
                <c:pt idx="26681">
                  <c:v>17.567180176370417</c:v>
                </c:pt>
                <c:pt idx="26682">
                  <c:v>17.567735522128686</c:v>
                </c:pt>
                <c:pt idx="26683">
                  <c:v>17.568290867886954</c:v>
                </c:pt>
                <c:pt idx="26684">
                  <c:v>17.568846213645223</c:v>
                </c:pt>
                <c:pt idx="26685">
                  <c:v>17.569401559403492</c:v>
                </c:pt>
                <c:pt idx="26686">
                  <c:v>17.56995690516176</c:v>
                </c:pt>
                <c:pt idx="26687">
                  <c:v>17.570512250920029</c:v>
                </c:pt>
                <c:pt idx="26688">
                  <c:v>17.571067596678297</c:v>
                </c:pt>
                <c:pt idx="26689">
                  <c:v>17.571622942436566</c:v>
                </c:pt>
                <c:pt idx="26690">
                  <c:v>17.572178288194834</c:v>
                </c:pt>
                <c:pt idx="26691">
                  <c:v>17.572733633953103</c:v>
                </c:pt>
                <c:pt idx="26692">
                  <c:v>17.573288979711371</c:v>
                </c:pt>
                <c:pt idx="26693">
                  <c:v>17.57384432546964</c:v>
                </c:pt>
                <c:pt idx="26694">
                  <c:v>17.574399671227908</c:v>
                </c:pt>
                <c:pt idx="26695">
                  <c:v>17.574955016986177</c:v>
                </c:pt>
                <c:pt idx="26696">
                  <c:v>17.575510362744446</c:v>
                </c:pt>
                <c:pt idx="26697">
                  <c:v>17.576065708502714</c:v>
                </c:pt>
                <c:pt idx="26698">
                  <c:v>17.576621054260983</c:v>
                </c:pt>
                <c:pt idx="26699">
                  <c:v>17.577176400019251</c:v>
                </c:pt>
                <c:pt idx="26700">
                  <c:v>17.57773174577752</c:v>
                </c:pt>
                <c:pt idx="26701">
                  <c:v>17.578287091535788</c:v>
                </c:pt>
                <c:pt idx="26702">
                  <c:v>17.578842437294057</c:v>
                </c:pt>
                <c:pt idx="26703">
                  <c:v>17.579397783052325</c:v>
                </c:pt>
                <c:pt idx="26704">
                  <c:v>17.579953128810594</c:v>
                </c:pt>
                <c:pt idx="26705">
                  <c:v>17.580508474568862</c:v>
                </c:pt>
                <c:pt idx="26706">
                  <c:v>17.581063820327131</c:v>
                </c:pt>
                <c:pt idx="26707">
                  <c:v>17.5816191660854</c:v>
                </c:pt>
                <c:pt idx="26708">
                  <c:v>17.582174511843668</c:v>
                </c:pt>
                <c:pt idx="26709">
                  <c:v>17.582729857601937</c:v>
                </c:pt>
                <c:pt idx="26710">
                  <c:v>17.583285203360205</c:v>
                </c:pt>
                <c:pt idx="26711">
                  <c:v>17.583840549118474</c:v>
                </c:pt>
                <c:pt idx="26712">
                  <c:v>17.584395894876742</c:v>
                </c:pt>
                <c:pt idx="26713">
                  <c:v>17.584951240635011</c:v>
                </c:pt>
                <c:pt idx="26714">
                  <c:v>17.585506586393279</c:v>
                </c:pt>
                <c:pt idx="26715">
                  <c:v>17.586061932151548</c:v>
                </c:pt>
                <c:pt idx="26716">
                  <c:v>17.586617277909816</c:v>
                </c:pt>
                <c:pt idx="26717">
                  <c:v>17.587172623668085</c:v>
                </c:pt>
                <c:pt idx="26718">
                  <c:v>17.587727969426354</c:v>
                </c:pt>
                <c:pt idx="26719">
                  <c:v>17.588283315184622</c:v>
                </c:pt>
                <c:pt idx="26720">
                  <c:v>17.588838660942891</c:v>
                </c:pt>
                <c:pt idx="26721">
                  <c:v>17.589394006701159</c:v>
                </c:pt>
                <c:pt idx="26722">
                  <c:v>17.589949352459428</c:v>
                </c:pt>
                <c:pt idx="26723">
                  <c:v>17.590504698217696</c:v>
                </c:pt>
                <c:pt idx="26724">
                  <c:v>17.591060043975965</c:v>
                </c:pt>
                <c:pt idx="26725">
                  <c:v>17.591615389734233</c:v>
                </c:pt>
                <c:pt idx="26726">
                  <c:v>17.592170735492502</c:v>
                </c:pt>
                <c:pt idx="26727">
                  <c:v>17.59272608125077</c:v>
                </c:pt>
                <c:pt idx="26728">
                  <c:v>17.593281427009039</c:v>
                </c:pt>
                <c:pt idx="26729">
                  <c:v>17.593836772767308</c:v>
                </c:pt>
                <c:pt idx="26730">
                  <c:v>17.594392118525576</c:v>
                </c:pt>
                <c:pt idx="26731">
                  <c:v>17.594947464283845</c:v>
                </c:pt>
                <c:pt idx="26732">
                  <c:v>17.595502810042113</c:v>
                </c:pt>
                <c:pt idx="26733">
                  <c:v>17.596058155800382</c:v>
                </c:pt>
                <c:pt idx="26734">
                  <c:v>17.59661350155865</c:v>
                </c:pt>
                <c:pt idx="26735">
                  <c:v>17.597168847316919</c:v>
                </c:pt>
                <c:pt idx="26736">
                  <c:v>17.597724193075187</c:v>
                </c:pt>
                <c:pt idx="26737">
                  <c:v>17.598279538833456</c:v>
                </c:pt>
                <c:pt idx="26738">
                  <c:v>17.598834884591724</c:v>
                </c:pt>
                <c:pt idx="26739">
                  <c:v>17.599390230349993</c:v>
                </c:pt>
                <c:pt idx="26740">
                  <c:v>17.599945576108261</c:v>
                </c:pt>
                <c:pt idx="26741">
                  <c:v>17.60050092186653</c:v>
                </c:pt>
                <c:pt idx="26742">
                  <c:v>17.601056267624799</c:v>
                </c:pt>
                <c:pt idx="26743">
                  <c:v>17.601611613383067</c:v>
                </c:pt>
                <c:pt idx="26744">
                  <c:v>17.602166959141336</c:v>
                </c:pt>
                <c:pt idx="26745">
                  <c:v>17.602722304899604</c:v>
                </c:pt>
                <c:pt idx="26746">
                  <c:v>17.603277650657873</c:v>
                </c:pt>
                <c:pt idx="26747">
                  <c:v>17.603832996416141</c:v>
                </c:pt>
                <c:pt idx="26748">
                  <c:v>17.60438834217441</c:v>
                </c:pt>
                <c:pt idx="26749">
                  <c:v>17.604943687932678</c:v>
                </c:pt>
                <c:pt idx="26750">
                  <c:v>17.605499033690947</c:v>
                </c:pt>
                <c:pt idx="26751">
                  <c:v>17.606054379449215</c:v>
                </c:pt>
                <c:pt idx="26752">
                  <c:v>17.606609725207484</c:v>
                </c:pt>
                <c:pt idx="26753">
                  <c:v>17.607165070965753</c:v>
                </c:pt>
                <c:pt idx="26754">
                  <c:v>17.607720416724021</c:v>
                </c:pt>
                <c:pt idx="26755">
                  <c:v>17.60827576248229</c:v>
                </c:pt>
                <c:pt idx="26756">
                  <c:v>17.608831108240558</c:v>
                </c:pt>
                <c:pt idx="26757">
                  <c:v>17.609386453998827</c:v>
                </c:pt>
                <c:pt idx="26758">
                  <c:v>17.609941799757095</c:v>
                </c:pt>
                <c:pt idx="26759">
                  <c:v>17.610497145515364</c:v>
                </c:pt>
                <c:pt idx="26760">
                  <c:v>17.611052491273632</c:v>
                </c:pt>
                <c:pt idx="26761">
                  <c:v>17.611607837031901</c:v>
                </c:pt>
                <c:pt idx="26762">
                  <c:v>17.612163182790169</c:v>
                </c:pt>
                <c:pt idx="26763">
                  <c:v>17.612718528548438</c:v>
                </c:pt>
                <c:pt idx="26764">
                  <c:v>17.613273874306707</c:v>
                </c:pt>
                <c:pt idx="26765">
                  <c:v>17.613829220064975</c:v>
                </c:pt>
                <c:pt idx="26766">
                  <c:v>17.614384565823244</c:v>
                </c:pt>
                <c:pt idx="26767">
                  <c:v>17.614939911581512</c:v>
                </c:pt>
                <c:pt idx="26768">
                  <c:v>17.615495257339781</c:v>
                </c:pt>
                <c:pt idx="26769">
                  <c:v>17.616050603098049</c:v>
                </c:pt>
                <c:pt idx="26770">
                  <c:v>17.616605948856318</c:v>
                </c:pt>
                <c:pt idx="26771">
                  <c:v>17.617161294614586</c:v>
                </c:pt>
                <c:pt idx="26772">
                  <c:v>17.617716640372855</c:v>
                </c:pt>
                <c:pt idx="26773">
                  <c:v>17.618271986131123</c:v>
                </c:pt>
                <c:pt idx="26774">
                  <c:v>17.618827331889392</c:v>
                </c:pt>
                <c:pt idx="26775">
                  <c:v>17.619382677647661</c:v>
                </c:pt>
                <c:pt idx="26776">
                  <c:v>17.619938023405929</c:v>
                </c:pt>
                <c:pt idx="26777">
                  <c:v>17.620493369164198</c:v>
                </c:pt>
                <c:pt idx="26778">
                  <c:v>17.621048714922466</c:v>
                </c:pt>
                <c:pt idx="26779">
                  <c:v>17.621604060680735</c:v>
                </c:pt>
                <c:pt idx="26780">
                  <c:v>17.622159406439003</c:v>
                </c:pt>
                <c:pt idx="26781">
                  <c:v>17.622714752197272</c:v>
                </c:pt>
                <c:pt idx="26782">
                  <c:v>17.62327009795554</c:v>
                </c:pt>
                <c:pt idx="26783">
                  <c:v>17.623825443713809</c:v>
                </c:pt>
                <c:pt idx="26784">
                  <c:v>17.624380789472077</c:v>
                </c:pt>
                <c:pt idx="26785">
                  <c:v>17.624936135230346</c:v>
                </c:pt>
                <c:pt idx="26786">
                  <c:v>17.625491480988615</c:v>
                </c:pt>
                <c:pt idx="26787">
                  <c:v>17.626046826746883</c:v>
                </c:pt>
                <c:pt idx="26788">
                  <c:v>17.626602172505152</c:v>
                </c:pt>
                <c:pt idx="26789">
                  <c:v>17.62715751826342</c:v>
                </c:pt>
                <c:pt idx="26790">
                  <c:v>17.627712864021689</c:v>
                </c:pt>
                <c:pt idx="26791">
                  <c:v>17.628268209779957</c:v>
                </c:pt>
                <c:pt idx="26792">
                  <c:v>17.628823555538226</c:v>
                </c:pt>
                <c:pt idx="26793">
                  <c:v>17.629378901296494</c:v>
                </c:pt>
                <c:pt idx="26794">
                  <c:v>17.629934247054763</c:v>
                </c:pt>
                <c:pt idx="26795">
                  <c:v>17.630489592813031</c:v>
                </c:pt>
                <c:pt idx="26796">
                  <c:v>17.6310449385713</c:v>
                </c:pt>
                <c:pt idx="26797">
                  <c:v>17.631600284329568</c:v>
                </c:pt>
                <c:pt idx="26798">
                  <c:v>17.632155630087837</c:v>
                </c:pt>
                <c:pt idx="26799">
                  <c:v>17.632710975846106</c:v>
                </c:pt>
                <c:pt idx="26800">
                  <c:v>17.633266321604374</c:v>
                </c:pt>
                <c:pt idx="26801">
                  <c:v>17.633821667362643</c:v>
                </c:pt>
                <c:pt idx="26802">
                  <c:v>17.634377013120911</c:v>
                </c:pt>
                <c:pt idx="26803">
                  <c:v>17.63493235887918</c:v>
                </c:pt>
                <c:pt idx="26804">
                  <c:v>17.635487704637448</c:v>
                </c:pt>
                <c:pt idx="26805">
                  <c:v>17.636043050395717</c:v>
                </c:pt>
                <c:pt idx="26806">
                  <c:v>17.636598396153985</c:v>
                </c:pt>
                <c:pt idx="26807">
                  <c:v>17.637153741912254</c:v>
                </c:pt>
                <c:pt idx="26808">
                  <c:v>17.637709087670522</c:v>
                </c:pt>
                <c:pt idx="26809">
                  <c:v>17.638264433428791</c:v>
                </c:pt>
                <c:pt idx="26810">
                  <c:v>17.63881977918706</c:v>
                </c:pt>
                <c:pt idx="26811">
                  <c:v>17.639375124945328</c:v>
                </c:pt>
                <c:pt idx="26812">
                  <c:v>17.639930470703597</c:v>
                </c:pt>
                <c:pt idx="26813">
                  <c:v>17.640485816461865</c:v>
                </c:pt>
                <c:pt idx="26814">
                  <c:v>17.641041162220134</c:v>
                </c:pt>
                <c:pt idx="26815">
                  <c:v>17.641596507978402</c:v>
                </c:pt>
                <c:pt idx="26816">
                  <c:v>17.642151853736671</c:v>
                </c:pt>
                <c:pt idx="26817">
                  <c:v>17.642707199494939</c:v>
                </c:pt>
                <c:pt idx="26818">
                  <c:v>17.643262545253208</c:v>
                </c:pt>
                <c:pt idx="26819">
                  <c:v>17.643817891011476</c:v>
                </c:pt>
                <c:pt idx="26820">
                  <c:v>17.644373236769745</c:v>
                </c:pt>
                <c:pt idx="26821">
                  <c:v>17.644928582528014</c:v>
                </c:pt>
                <c:pt idx="26822">
                  <c:v>17.645483928286282</c:v>
                </c:pt>
                <c:pt idx="26823">
                  <c:v>17.646039274044551</c:v>
                </c:pt>
                <c:pt idx="26824">
                  <c:v>17.646594619802819</c:v>
                </c:pt>
                <c:pt idx="26825">
                  <c:v>17.647149965561088</c:v>
                </c:pt>
                <c:pt idx="26826">
                  <c:v>17.647705311319356</c:v>
                </c:pt>
                <c:pt idx="26827">
                  <c:v>17.648260657077625</c:v>
                </c:pt>
                <c:pt idx="26828">
                  <c:v>17.648816002835893</c:v>
                </c:pt>
                <c:pt idx="26829">
                  <c:v>17.649371348594162</c:v>
                </c:pt>
                <c:pt idx="26830">
                  <c:v>17.64992669435243</c:v>
                </c:pt>
                <c:pt idx="26831">
                  <c:v>17.650482040110699</c:v>
                </c:pt>
                <c:pt idx="26832">
                  <c:v>17.651037385868968</c:v>
                </c:pt>
                <c:pt idx="26833">
                  <c:v>17.651592731627236</c:v>
                </c:pt>
                <c:pt idx="26834">
                  <c:v>17.652148077385505</c:v>
                </c:pt>
                <c:pt idx="26835">
                  <c:v>17.652703423143773</c:v>
                </c:pt>
                <c:pt idx="26836">
                  <c:v>17.653258768902042</c:v>
                </c:pt>
                <c:pt idx="26837">
                  <c:v>17.65381411466031</c:v>
                </c:pt>
                <c:pt idx="26838">
                  <c:v>17.654369460418579</c:v>
                </c:pt>
                <c:pt idx="26839">
                  <c:v>17.654924806176847</c:v>
                </c:pt>
                <c:pt idx="26840">
                  <c:v>17.655480151935116</c:v>
                </c:pt>
                <c:pt idx="26841">
                  <c:v>17.656035497693384</c:v>
                </c:pt>
                <c:pt idx="26842">
                  <c:v>17.656590843451653</c:v>
                </c:pt>
                <c:pt idx="26843">
                  <c:v>17.657146189209922</c:v>
                </c:pt>
                <c:pt idx="26844">
                  <c:v>17.65770153496819</c:v>
                </c:pt>
                <c:pt idx="26845">
                  <c:v>17.658256880726459</c:v>
                </c:pt>
                <c:pt idx="26846">
                  <c:v>17.658812226484727</c:v>
                </c:pt>
                <c:pt idx="26847">
                  <c:v>17.659367572242996</c:v>
                </c:pt>
                <c:pt idx="26848">
                  <c:v>17.659922918001264</c:v>
                </c:pt>
                <c:pt idx="26849">
                  <c:v>17.660478263759533</c:v>
                </c:pt>
                <c:pt idx="26850">
                  <c:v>17.661033609517801</c:v>
                </c:pt>
                <c:pt idx="26851">
                  <c:v>17.66158895527607</c:v>
                </c:pt>
                <c:pt idx="26852">
                  <c:v>17.662144301034338</c:v>
                </c:pt>
                <c:pt idx="26853">
                  <c:v>17.662699646792607</c:v>
                </c:pt>
                <c:pt idx="26854">
                  <c:v>17.663254992550875</c:v>
                </c:pt>
                <c:pt idx="26855">
                  <c:v>17.663810338309144</c:v>
                </c:pt>
                <c:pt idx="26856">
                  <c:v>17.664365684067413</c:v>
                </c:pt>
                <c:pt idx="26857">
                  <c:v>17.664921029825681</c:v>
                </c:pt>
                <c:pt idx="26858">
                  <c:v>17.66547637558395</c:v>
                </c:pt>
                <c:pt idx="26859">
                  <c:v>17.666031721342218</c:v>
                </c:pt>
                <c:pt idx="26860">
                  <c:v>17.666587067100487</c:v>
                </c:pt>
                <c:pt idx="26861">
                  <c:v>17.667142412858755</c:v>
                </c:pt>
                <c:pt idx="26862">
                  <c:v>17.667697758617024</c:v>
                </c:pt>
                <c:pt idx="26863">
                  <c:v>17.668253104375292</c:v>
                </c:pt>
                <c:pt idx="26864">
                  <c:v>17.668808450133561</c:v>
                </c:pt>
                <c:pt idx="26865">
                  <c:v>17.669363795891829</c:v>
                </c:pt>
                <c:pt idx="26866">
                  <c:v>17.669919141650098</c:v>
                </c:pt>
                <c:pt idx="26867">
                  <c:v>17.670474487408367</c:v>
                </c:pt>
                <c:pt idx="26868">
                  <c:v>17.671029833166635</c:v>
                </c:pt>
                <c:pt idx="26869">
                  <c:v>17.671585178924904</c:v>
                </c:pt>
                <c:pt idx="26870">
                  <c:v>17.672140524683172</c:v>
                </c:pt>
                <c:pt idx="26871">
                  <c:v>17.672695870441441</c:v>
                </c:pt>
                <c:pt idx="26872">
                  <c:v>17.673251216199709</c:v>
                </c:pt>
                <c:pt idx="26873">
                  <c:v>17.673806561957978</c:v>
                </c:pt>
                <c:pt idx="26874">
                  <c:v>17.674361907716246</c:v>
                </c:pt>
                <c:pt idx="26875">
                  <c:v>17.674917253474515</c:v>
                </c:pt>
                <c:pt idx="26876">
                  <c:v>17.675472599232783</c:v>
                </c:pt>
                <c:pt idx="26877">
                  <c:v>17.676027944991052</c:v>
                </c:pt>
                <c:pt idx="26878">
                  <c:v>17.676583290749321</c:v>
                </c:pt>
                <c:pt idx="26879">
                  <c:v>17.677138636507589</c:v>
                </c:pt>
                <c:pt idx="26880">
                  <c:v>17.677693982265858</c:v>
                </c:pt>
                <c:pt idx="26881">
                  <c:v>17.678249328024126</c:v>
                </c:pt>
                <c:pt idx="26882">
                  <c:v>17.678804673782395</c:v>
                </c:pt>
                <c:pt idx="26883">
                  <c:v>17.679360019540663</c:v>
                </c:pt>
                <c:pt idx="26884">
                  <c:v>17.679915365298932</c:v>
                </c:pt>
                <c:pt idx="26885">
                  <c:v>17.6804707110572</c:v>
                </c:pt>
                <c:pt idx="26886">
                  <c:v>17.681026056815469</c:v>
                </c:pt>
                <c:pt idx="26887">
                  <c:v>17.681581402573737</c:v>
                </c:pt>
                <c:pt idx="26888">
                  <c:v>17.682136748332006</c:v>
                </c:pt>
                <c:pt idx="26889">
                  <c:v>17.682692094090275</c:v>
                </c:pt>
                <c:pt idx="26890">
                  <c:v>17.683247439848543</c:v>
                </c:pt>
                <c:pt idx="26891">
                  <c:v>17.683802785606812</c:v>
                </c:pt>
                <c:pt idx="26892">
                  <c:v>17.68435813136508</c:v>
                </c:pt>
                <c:pt idx="26893">
                  <c:v>17.684913477123349</c:v>
                </c:pt>
                <c:pt idx="26894">
                  <c:v>17.685468822881617</c:v>
                </c:pt>
                <c:pt idx="26895">
                  <c:v>17.686024168639886</c:v>
                </c:pt>
                <c:pt idx="26896">
                  <c:v>17.686579514398154</c:v>
                </c:pt>
                <c:pt idx="26897">
                  <c:v>17.687134860156423</c:v>
                </c:pt>
                <c:pt idx="26898">
                  <c:v>17.687690205914691</c:v>
                </c:pt>
                <c:pt idx="26899">
                  <c:v>17.68824555167296</c:v>
                </c:pt>
                <c:pt idx="26900">
                  <c:v>17.688800897431229</c:v>
                </c:pt>
                <c:pt idx="26901">
                  <c:v>17.689356243189497</c:v>
                </c:pt>
                <c:pt idx="26902">
                  <c:v>17.689911588947766</c:v>
                </c:pt>
                <c:pt idx="26903">
                  <c:v>17.690466934706034</c:v>
                </c:pt>
                <c:pt idx="26904">
                  <c:v>17.691022280464303</c:v>
                </c:pt>
                <c:pt idx="26905">
                  <c:v>17.691577626222571</c:v>
                </c:pt>
                <c:pt idx="26906">
                  <c:v>17.69213297198084</c:v>
                </c:pt>
                <c:pt idx="26907">
                  <c:v>17.692688317739108</c:v>
                </c:pt>
                <c:pt idx="26908">
                  <c:v>17.693243663497377</c:v>
                </c:pt>
                <c:pt idx="26909">
                  <c:v>17.693799009255645</c:v>
                </c:pt>
                <c:pt idx="26910">
                  <c:v>17.694354355013914</c:v>
                </c:pt>
                <c:pt idx="26911">
                  <c:v>17.694909700772183</c:v>
                </c:pt>
                <c:pt idx="26912">
                  <c:v>17.695465046530451</c:v>
                </c:pt>
                <c:pt idx="26913">
                  <c:v>17.69602039228872</c:v>
                </c:pt>
                <c:pt idx="26914">
                  <c:v>17.696575738046988</c:v>
                </c:pt>
                <c:pt idx="26915">
                  <c:v>17.697131083805257</c:v>
                </c:pt>
                <c:pt idx="26916">
                  <c:v>17.697686429563525</c:v>
                </c:pt>
                <c:pt idx="26917">
                  <c:v>17.698241775321794</c:v>
                </c:pt>
                <c:pt idx="26918">
                  <c:v>17.698797121080062</c:v>
                </c:pt>
                <c:pt idx="26919">
                  <c:v>17.699352466838331</c:v>
                </c:pt>
                <c:pt idx="26920">
                  <c:v>17.699907812596599</c:v>
                </c:pt>
                <c:pt idx="26921">
                  <c:v>17.700463158354868</c:v>
                </c:pt>
                <c:pt idx="26922">
                  <c:v>17.701018504113136</c:v>
                </c:pt>
                <c:pt idx="26923">
                  <c:v>17.701573849871405</c:v>
                </c:pt>
                <c:pt idx="26924">
                  <c:v>17.702129195629674</c:v>
                </c:pt>
                <c:pt idx="26925">
                  <c:v>17.702684541387942</c:v>
                </c:pt>
                <c:pt idx="26926">
                  <c:v>17.703239887146211</c:v>
                </c:pt>
                <c:pt idx="26927">
                  <c:v>17.703795232904479</c:v>
                </c:pt>
                <c:pt idx="26928">
                  <c:v>17.704350578662748</c:v>
                </c:pt>
                <c:pt idx="26929">
                  <c:v>17.704905924421016</c:v>
                </c:pt>
                <c:pt idx="26930">
                  <c:v>17.705461270179285</c:v>
                </c:pt>
                <c:pt idx="26931">
                  <c:v>17.706016615937553</c:v>
                </c:pt>
                <c:pt idx="26932">
                  <c:v>17.706571961695822</c:v>
                </c:pt>
                <c:pt idx="26933">
                  <c:v>17.70712730745409</c:v>
                </c:pt>
                <c:pt idx="26934">
                  <c:v>17.707682653212359</c:v>
                </c:pt>
                <c:pt idx="26935">
                  <c:v>17.708237998970628</c:v>
                </c:pt>
                <c:pt idx="26936">
                  <c:v>17.708793344728896</c:v>
                </c:pt>
                <c:pt idx="26937">
                  <c:v>17.709348690487165</c:v>
                </c:pt>
                <c:pt idx="26938">
                  <c:v>17.709904036245433</c:v>
                </c:pt>
                <c:pt idx="26939">
                  <c:v>17.710459382003702</c:v>
                </c:pt>
                <c:pt idx="26940">
                  <c:v>17.71101472776197</c:v>
                </c:pt>
                <c:pt idx="26941">
                  <c:v>17.711570073520239</c:v>
                </c:pt>
                <c:pt idx="26942">
                  <c:v>17.712125419278507</c:v>
                </c:pt>
                <c:pt idx="26943">
                  <c:v>17.712680765036776</c:v>
                </c:pt>
                <c:pt idx="26944">
                  <c:v>17.713236110795044</c:v>
                </c:pt>
                <c:pt idx="26945">
                  <c:v>17.713791456553313</c:v>
                </c:pt>
                <c:pt idx="26946">
                  <c:v>17.714346802311582</c:v>
                </c:pt>
                <c:pt idx="26947">
                  <c:v>17.71490214806985</c:v>
                </c:pt>
                <c:pt idx="26948">
                  <c:v>17.715457493828119</c:v>
                </c:pt>
                <c:pt idx="26949">
                  <c:v>17.716012839586387</c:v>
                </c:pt>
                <c:pt idx="26950">
                  <c:v>17.716568185344656</c:v>
                </c:pt>
                <c:pt idx="26951">
                  <c:v>17.717123531102924</c:v>
                </c:pt>
                <c:pt idx="26952">
                  <c:v>17.717678876861193</c:v>
                </c:pt>
                <c:pt idx="26953">
                  <c:v>17.718234222619461</c:v>
                </c:pt>
                <c:pt idx="26954">
                  <c:v>17.71878956837773</c:v>
                </c:pt>
                <c:pt idx="26955">
                  <c:v>17.719344914135998</c:v>
                </c:pt>
                <c:pt idx="26956">
                  <c:v>17.719900259894267</c:v>
                </c:pt>
                <c:pt idx="26957">
                  <c:v>17.720455605652536</c:v>
                </c:pt>
                <c:pt idx="26958">
                  <c:v>17.721010951410804</c:v>
                </c:pt>
                <c:pt idx="26959">
                  <c:v>17.721566297169073</c:v>
                </c:pt>
                <c:pt idx="26960">
                  <c:v>17.722121642927341</c:v>
                </c:pt>
                <c:pt idx="26961">
                  <c:v>17.72267698868561</c:v>
                </c:pt>
                <c:pt idx="26962">
                  <c:v>17.723232334443878</c:v>
                </c:pt>
                <c:pt idx="26963">
                  <c:v>17.723787680202147</c:v>
                </c:pt>
                <c:pt idx="26964">
                  <c:v>17.724343025960415</c:v>
                </c:pt>
                <c:pt idx="26965">
                  <c:v>17.724898371718684</c:v>
                </c:pt>
                <c:pt idx="26966">
                  <c:v>17.725453717476952</c:v>
                </c:pt>
                <c:pt idx="26967">
                  <c:v>17.726009063235221</c:v>
                </c:pt>
                <c:pt idx="26968">
                  <c:v>17.72656440899349</c:v>
                </c:pt>
                <c:pt idx="26969">
                  <c:v>17.727119754751758</c:v>
                </c:pt>
                <c:pt idx="26970">
                  <c:v>17.727675100510027</c:v>
                </c:pt>
                <c:pt idx="26971">
                  <c:v>17.728230446268295</c:v>
                </c:pt>
                <c:pt idx="26972">
                  <c:v>17.728785792026564</c:v>
                </c:pt>
                <c:pt idx="26973">
                  <c:v>17.729341137784832</c:v>
                </c:pt>
                <c:pt idx="26974">
                  <c:v>17.729896483543101</c:v>
                </c:pt>
                <c:pt idx="26975">
                  <c:v>17.730451829301369</c:v>
                </c:pt>
                <c:pt idx="26976">
                  <c:v>17.731007175059638</c:v>
                </c:pt>
                <c:pt idx="26977">
                  <c:v>17.731562520817906</c:v>
                </c:pt>
                <c:pt idx="26978">
                  <c:v>17.732117866576175</c:v>
                </c:pt>
                <c:pt idx="26979">
                  <c:v>17.732673212334443</c:v>
                </c:pt>
                <c:pt idx="26980">
                  <c:v>17.733228558092712</c:v>
                </c:pt>
                <c:pt idx="26981">
                  <c:v>17.733783903850981</c:v>
                </c:pt>
                <c:pt idx="26982">
                  <c:v>17.734339249609249</c:v>
                </c:pt>
                <c:pt idx="26983">
                  <c:v>17.734894595367518</c:v>
                </c:pt>
                <c:pt idx="26984">
                  <c:v>17.735449941125786</c:v>
                </c:pt>
                <c:pt idx="26985">
                  <c:v>17.736005286884055</c:v>
                </c:pt>
                <c:pt idx="26986">
                  <c:v>17.736560632642323</c:v>
                </c:pt>
                <c:pt idx="26987">
                  <c:v>17.737115978400592</c:v>
                </c:pt>
                <c:pt idx="26988">
                  <c:v>17.73767132415886</c:v>
                </c:pt>
                <c:pt idx="26989">
                  <c:v>17.738226669917129</c:v>
                </c:pt>
                <c:pt idx="26990">
                  <c:v>17.738782015675397</c:v>
                </c:pt>
                <c:pt idx="26991">
                  <c:v>17.739337361433666</c:v>
                </c:pt>
                <c:pt idx="26992">
                  <c:v>17.739892707191935</c:v>
                </c:pt>
                <c:pt idx="26993">
                  <c:v>17.740448052950203</c:v>
                </c:pt>
                <c:pt idx="26994">
                  <c:v>17.741003398708472</c:v>
                </c:pt>
                <c:pt idx="26995">
                  <c:v>17.74155874446674</c:v>
                </c:pt>
                <c:pt idx="26996">
                  <c:v>17.742114090225009</c:v>
                </c:pt>
                <c:pt idx="26997">
                  <c:v>17.742669435983277</c:v>
                </c:pt>
                <c:pt idx="26998">
                  <c:v>17.743224781741546</c:v>
                </c:pt>
                <c:pt idx="26999">
                  <c:v>17.743780127499814</c:v>
                </c:pt>
                <c:pt idx="27000">
                  <c:v>17.744335473258083</c:v>
                </c:pt>
                <c:pt idx="27001">
                  <c:v>17.744890819016351</c:v>
                </c:pt>
                <c:pt idx="27002">
                  <c:v>17.74544616477462</c:v>
                </c:pt>
                <c:pt idx="27003">
                  <c:v>17.746001510532889</c:v>
                </c:pt>
                <c:pt idx="27004">
                  <c:v>17.746556856291157</c:v>
                </c:pt>
                <c:pt idx="27005">
                  <c:v>17.747112202049426</c:v>
                </c:pt>
                <c:pt idx="27006">
                  <c:v>17.747667547807694</c:v>
                </c:pt>
                <c:pt idx="27007">
                  <c:v>17.748222893565963</c:v>
                </c:pt>
                <c:pt idx="27008">
                  <c:v>17.748778239324231</c:v>
                </c:pt>
                <c:pt idx="27009">
                  <c:v>17.7493335850825</c:v>
                </c:pt>
                <c:pt idx="27010">
                  <c:v>17.749888930840768</c:v>
                </c:pt>
                <c:pt idx="27011">
                  <c:v>17.750444276599037</c:v>
                </c:pt>
                <c:pt idx="27012">
                  <c:v>17.750999622357305</c:v>
                </c:pt>
                <c:pt idx="27013">
                  <c:v>17.751554968115574</c:v>
                </c:pt>
                <c:pt idx="27014">
                  <c:v>17.752110313873843</c:v>
                </c:pt>
                <c:pt idx="27015">
                  <c:v>17.752665659632111</c:v>
                </c:pt>
                <c:pt idx="27016">
                  <c:v>17.75322100539038</c:v>
                </c:pt>
                <c:pt idx="27017">
                  <c:v>17.753776351148648</c:v>
                </c:pt>
                <c:pt idx="27018">
                  <c:v>17.754331696906917</c:v>
                </c:pt>
                <c:pt idx="27019">
                  <c:v>17.754887042665185</c:v>
                </c:pt>
                <c:pt idx="27020">
                  <c:v>17.755442388423454</c:v>
                </c:pt>
                <c:pt idx="27021">
                  <c:v>17.755997734181722</c:v>
                </c:pt>
                <c:pt idx="27022">
                  <c:v>17.756553079939991</c:v>
                </c:pt>
                <c:pt idx="27023">
                  <c:v>17.757108425698259</c:v>
                </c:pt>
                <c:pt idx="27024">
                  <c:v>17.757663771456528</c:v>
                </c:pt>
                <c:pt idx="27025">
                  <c:v>17.758219117214797</c:v>
                </c:pt>
                <c:pt idx="27026">
                  <c:v>17.758774462973065</c:v>
                </c:pt>
                <c:pt idx="27027">
                  <c:v>17.759329808731334</c:v>
                </c:pt>
                <c:pt idx="27028">
                  <c:v>17.759885154489602</c:v>
                </c:pt>
                <c:pt idx="27029">
                  <c:v>17.760440500247871</c:v>
                </c:pt>
                <c:pt idx="27030">
                  <c:v>17.760995846006139</c:v>
                </c:pt>
                <c:pt idx="27031">
                  <c:v>17.761551191764408</c:v>
                </c:pt>
                <c:pt idx="27032">
                  <c:v>17.762106537522676</c:v>
                </c:pt>
                <c:pt idx="27033">
                  <c:v>17.762661883280945</c:v>
                </c:pt>
                <c:pt idx="27034">
                  <c:v>17.763217229039213</c:v>
                </c:pt>
                <c:pt idx="27035">
                  <c:v>17.763772574797482</c:v>
                </c:pt>
                <c:pt idx="27036">
                  <c:v>17.76432792055575</c:v>
                </c:pt>
                <c:pt idx="27037">
                  <c:v>17.764883266314019</c:v>
                </c:pt>
                <c:pt idx="27038">
                  <c:v>17.765438612072288</c:v>
                </c:pt>
                <c:pt idx="27039">
                  <c:v>17.765993957830556</c:v>
                </c:pt>
                <c:pt idx="27040">
                  <c:v>17.766549303588825</c:v>
                </c:pt>
                <c:pt idx="27041">
                  <c:v>17.767104649347093</c:v>
                </c:pt>
                <c:pt idx="27042">
                  <c:v>17.767659995105362</c:v>
                </c:pt>
                <c:pt idx="27043">
                  <c:v>17.76821534086363</c:v>
                </c:pt>
                <c:pt idx="27044">
                  <c:v>17.768770686621899</c:v>
                </c:pt>
                <c:pt idx="27045">
                  <c:v>17.769326032380167</c:v>
                </c:pt>
                <c:pt idx="27046">
                  <c:v>17.769881378138436</c:v>
                </c:pt>
                <c:pt idx="27047">
                  <c:v>17.770436723896704</c:v>
                </c:pt>
                <c:pt idx="27048">
                  <c:v>17.770992069654973</c:v>
                </c:pt>
                <c:pt idx="27049">
                  <c:v>17.771547415413242</c:v>
                </c:pt>
                <c:pt idx="27050">
                  <c:v>17.77210276117151</c:v>
                </c:pt>
                <c:pt idx="27051">
                  <c:v>17.772658106929779</c:v>
                </c:pt>
                <c:pt idx="27052">
                  <c:v>17.773213452688047</c:v>
                </c:pt>
                <c:pt idx="27053">
                  <c:v>17.773768798446316</c:v>
                </c:pt>
                <c:pt idx="27054">
                  <c:v>17.774324144204584</c:v>
                </c:pt>
                <c:pt idx="27055">
                  <c:v>17.774879489962853</c:v>
                </c:pt>
                <c:pt idx="27056">
                  <c:v>17.775434835721121</c:v>
                </c:pt>
                <c:pt idx="27057">
                  <c:v>17.77599018147939</c:v>
                </c:pt>
                <c:pt idx="27058">
                  <c:v>17.776545527237658</c:v>
                </c:pt>
                <c:pt idx="27059">
                  <c:v>17.777100872995927</c:v>
                </c:pt>
                <c:pt idx="27060">
                  <c:v>17.777656218754196</c:v>
                </c:pt>
                <c:pt idx="27061">
                  <c:v>17.778211564512464</c:v>
                </c:pt>
                <c:pt idx="27062">
                  <c:v>17.778766910270733</c:v>
                </c:pt>
                <c:pt idx="27063">
                  <c:v>17.779322256029001</c:v>
                </c:pt>
                <c:pt idx="27064">
                  <c:v>17.77987760178727</c:v>
                </c:pt>
                <c:pt idx="27065">
                  <c:v>17.780432947545538</c:v>
                </c:pt>
                <c:pt idx="27066">
                  <c:v>17.780988293303807</c:v>
                </c:pt>
                <c:pt idx="27067">
                  <c:v>17.781543639062075</c:v>
                </c:pt>
                <c:pt idx="27068">
                  <c:v>17.782098984820344</c:v>
                </c:pt>
                <c:pt idx="27069">
                  <c:v>17.782654330578612</c:v>
                </c:pt>
                <c:pt idx="27070">
                  <c:v>17.783209676336881</c:v>
                </c:pt>
                <c:pt idx="27071">
                  <c:v>17.78376502209515</c:v>
                </c:pt>
                <c:pt idx="27072">
                  <c:v>17.784320367853418</c:v>
                </c:pt>
                <c:pt idx="27073">
                  <c:v>17.784875713611687</c:v>
                </c:pt>
                <c:pt idx="27074">
                  <c:v>17.785431059369955</c:v>
                </c:pt>
                <c:pt idx="27075">
                  <c:v>17.785986405128224</c:v>
                </c:pt>
                <c:pt idx="27076">
                  <c:v>17.786541750886492</c:v>
                </c:pt>
                <c:pt idx="27077">
                  <c:v>17.787097096644761</c:v>
                </c:pt>
                <c:pt idx="27078">
                  <c:v>17.787652442403029</c:v>
                </c:pt>
                <c:pt idx="27079">
                  <c:v>17.788207788161298</c:v>
                </c:pt>
                <c:pt idx="27080">
                  <c:v>17.788763133919566</c:v>
                </c:pt>
                <c:pt idx="27081">
                  <c:v>17.789318479677835</c:v>
                </c:pt>
                <c:pt idx="27082">
                  <c:v>17.789873825436104</c:v>
                </c:pt>
                <c:pt idx="27083">
                  <c:v>17.790429171194372</c:v>
                </c:pt>
                <c:pt idx="27084">
                  <c:v>17.790984516952641</c:v>
                </c:pt>
                <c:pt idx="27085">
                  <c:v>17.791539862710909</c:v>
                </c:pt>
                <c:pt idx="27086">
                  <c:v>17.792095208469178</c:v>
                </c:pt>
                <c:pt idx="27087">
                  <c:v>17.792650554227446</c:v>
                </c:pt>
                <c:pt idx="27088">
                  <c:v>17.793205899985715</c:v>
                </c:pt>
                <c:pt idx="27089">
                  <c:v>17.793761245743983</c:v>
                </c:pt>
                <c:pt idx="27090">
                  <c:v>17.794316591502252</c:v>
                </c:pt>
                <c:pt idx="27091">
                  <c:v>17.79487193726052</c:v>
                </c:pt>
                <c:pt idx="27092">
                  <c:v>17.795427283018789</c:v>
                </c:pt>
                <c:pt idx="27093">
                  <c:v>17.795982628777057</c:v>
                </c:pt>
                <c:pt idx="27094">
                  <c:v>17.796537974535326</c:v>
                </c:pt>
                <c:pt idx="27095">
                  <c:v>17.797093320293595</c:v>
                </c:pt>
                <c:pt idx="27096">
                  <c:v>17.797648666051863</c:v>
                </c:pt>
                <c:pt idx="27097">
                  <c:v>17.798204011810132</c:v>
                </c:pt>
                <c:pt idx="27098">
                  <c:v>17.7987593575684</c:v>
                </c:pt>
                <c:pt idx="27099">
                  <c:v>17.799314703326669</c:v>
                </c:pt>
                <c:pt idx="27100">
                  <c:v>17.799870049084937</c:v>
                </c:pt>
                <c:pt idx="27101">
                  <c:v>17.800425394843206</c:v>
                </c:pt>
                <c:pt idx="27102">
                  <c:v>17.800980740601474</c:v>
                </c:pt>
                <c:pt idx="27103">
                  <c:v>17.801536086359743</c:v>
                </c:pt>
                <c:pt idx="27104">
                  <c:v>17.802091432118011</c:v>
                </c:pt>
                <c:pt idx="27105">
                  <c:v>17.80264677787628</c:v>
                </c:pt>
                <c:pt idx="27106">
                  <c:v>17.803202123634549</c:v>
                </c:pt>
                <c:pt idx="27107">
                  <c:v>17.803757469392817</c:v>
                </c:pt>
                <c:pt idx="27108">
                  <c:v>17.804312815151086</c:v>
                </c:pt>
                <c:pt idx="27109">
                  <c:v>17.804868160909354</c:v>
                </c:pt>
                <c:pt idx="27110">
                  <c:v>17.805423506667623</c:v>
                </c:pt>
                <c:pt idx="27111">
                  <c:v>17.805978852425891</c:v>
                </c:pt>
                <c:pt idx="27112">
                  <c:v>17.80653419818416</c:v>
                </c:pt>
                <c:pt idx="27113">
                  <c:v>17.807089543942428</c:v>
                </c:pt>
                <c:pt idx="27114">
                  <c:v>17.807644889700697</c:v>
                </c:pt>
                <c:pt idx="27115">
                  <c:v>17.808200235458965</c:v>
                </c:pt>
                <c:pt idx="27116">
                  <c:v>17.808755581217234</c:v>
                </c:pt>
                <c:pt idx="27117">
                  <c:v>17.809310926975503</c:v>
                </c:pt>
                <c:pt idx="27118">
                  <c:v>17.809866272733771</c:v>
                </c:pt>
                <c:pt idx="27119">
                  <c:v>17.81042161849204</c:v>
                </c:pt>
                <c:pt idx="27120">
                  <c:v>17.810976964250308</c:v>
                </c:pt>
                <c:pt idx="27121">
                  <c:v>17.811532310008577</c:v>
                </c:pt>
                <c:pt idx="27122">
                  <c:v>17.812087655766845</c:v>
                </c:pt>
                <c:pt idx="27123">
                  <c:v>17.812643001525114</c:v>
                </c:pt>
                <c:pt idx="27124">
                  <c:v>17.813198347283382</c:v>
                </c:pt>
                <c:pt idx="27125">
                  <c:v>17.813753693041651</c:v>
                </c:pt>
                <c:pt idx="27126">
                  <c:v>17.814309038799919</c:v>
                </c:pt>
                <c:pt idx="27127">
                  <c:v>17.814864384558188</c:v>
                </c:pt>
                <c:pt idx="27128">
                  <c:v>17.815419730316457</c:v>
                </c:pt>
                <c:pt idx="27129">
                  <c:v>17.815975076074725</c:v>
                </c:pt>
                <c:pt idx="27130">
                  <c:v>17.816530421832994</c:v>
                </c:pt>
                <c:pt idx="27131">
                  <c:v>17.817085767591262</c:v>
                </c:pt>
                <c:pt idx="27132">
                  <c:v>17.817641113349531</c:v>
                </c:pt>
                <c:pt idx="27133">
                  <c:v>17.818196459107799</c:v>
                </c:pt>
                <c:pt idx="27134">
                  <c:v>17.818751804866068</c:v>
                </c:pt>
                <c:pt idx="27135">
                  <c:v>17.819307150624336</c:v>
                </c:pt>
                <c:pt idx="27136">
                  <c:v>17.819862496382605</c:v>
                </c:pt>
                <c:pt idx="27137">
                  <c:v>17.820417842140873</c:v>
                </c:pt>
                <c:pt idx="27138">
                  <c:v>17.820973187899142</c:v>
                </c:pt>
                <c:pt idx="27139">
                  <c:v>17.821528533657411</c:v>
                </c:pt>
                <c:pt idx="27140">
                  <c:v>17.822083879415679</c:v>
                </c:pt>
                <c:pt idx="27141">
                  <c:v>17.822639225173948</c:v>
                </c:pt>
                <c:pt idx="27142">
                  <c:v>17.823194570932216</c:v>
                </c:pt>
                <c:pt idx="27143">
                  <c:v>17.823749916690485</c:v>
                </c:pt>
                <c:pt idx="27144">
                  <c:v>17.824305262448753</c:v>
                </c:pt>
                <c:pt idx="27145">
                  <c:v>17.824860608207022</c:v>
                </c:pt>
                <c:pt idx="27146">
                  <c:v>17.82541595396529</c:v>
                </c:pt>
                <c:pt idx="27147">
                  <c:v>17.825971299723559</c:v>
                </c:pt>
                <c:pt idx="27148">
                  <c:v>17.826526645481827</c:v>
                </c:pt>
                <c:pt idx="27149">
                  <c:v>17.827081991240096</c:v>
                </c:pt>
                <c:pt idx="27150">
                  <c:v>17.827637336998365</c:v>
                </c:pt>
                <c:pt idx="27151">
                  <c:v>17.828192682756633</c:v>
                </c:pt>
                <c:pt idx="27152">
                  <c:v>17.828748028514902</c:v>
                </c:pt>
                <c:pt idx="27153">
                  <c:v>17.82930337427317</c:v>
                </c:pt>
                <c:pt idx="27154">
                  <c:v>17.829858720031439</c:v>
                </c:pt>
                <c:pt idx="27155">
                  <c:v>17.830414065789707</c:v>
                </c:pt>
                <c:pt idx="27156">
                  <c:v>17.830969411547976</c:v>
                </c:pt>
                <c:pt idx="27157">
                  <c:v>17.831524757306244</c:v>
                </c:pt>
                <c:pt idx="27158">
                  <c:v>17.832080103064513</c:v>
                </c:pt>
                <c:pt idx="27159">
                  <c:v>17.832635448822781</c:v>
                </c:pt>
                <c:pt idx="27160">
                  <c:v>17.83319079458105</c:v>
                </c:pt>
                <c:pt idx="27161">
                  <c:v>17.833746140339318</c:v>
                </c:pt>
                <c:pt idx="27162">
                  <c:v>17.834301486097587</c:v>
                </c:pt>
                <c:pt idx="27163">
                  <c:v>17.834856831855856</c:v>
                </c:pt>
                <c:pt idx="27164">
                  <c:v>17.835412177614124</c:v>
                </c:pt>
                <c:pt idx="27165">
                  <c:v>17.835967523372393</c:v>
                </c:pt>
                <c:pt idx="27166">
                  <c:v>17.836522869130661</c:v>
                </c:pt>
                <c:pt idx="27167">
                  <c:v>17.83707821488893</c:v>
                </c:pt>
                <c:pt idx="27168">
                  <c:v>17.837633560647198</c:v>
                </c:pt>
                <c:pt idx="27169">
                  <c:v>17.838188906405467</c:v>
                </c:pt>
                <c:pt idx="27170">
                  <c:v>17.838744252163735</c:v>
                </c:pt>
                <c:pt idx="27171">
                  <c:v>17.839299597922004</c:v>
                </c:pt>
                <c:pt idx="27172">
                  <c:v>17.839854943680272</c:v>
                </c:pt>
                <c:pt idx="27173">
                  <c:v>17.840410289438541</c:v>
                </c:pt>
                <c:pt idx="27174">
                  <c:v>17.84096563519681</c:v>
                </c:pt>
                <c:pt idx="27175">
                  <c:v>17.841520980955078</c:v>
                </c:pt>
                <c:pt idx="27176">
                  <c:v>17.842076326713347</c:v>
                </c:pt>
                <c:pt idx="27177">
                  <c:v>17.842631672471615</c:v>
                </c:pt>
                <c:pt idx="27178">
                  <c:v>17.843187018229884</c:v>
                </c:pt>
                <c:pt idx="27179">
                  <c:v>17.843742363988152</c:v>
                </c:pt>
                <c:pt idx="27180">
                  <c:v>17.844297709746421</c:v>
                </c:pt>
                <c:pt idx="27181">
                  <c:v>17.844853055504689</c:v>
                </c:pt>
                <c:pt idx="27182">
                  <c:v>17.845408401262958</c:v>
                </c:pt>
                <c:pt idx="27183">
                  <c:v>17.845963747021226</c:v>
                </c:pt>
                <c:pt idx="27184">
                  <c:v>17.846519092779495</c:v>
                </c:pt>
                <c:pt idx="27185">
                  <c:v>17.847074438537764</c:v>
                </c:pt>
                <c:pt idx="27186">
                  <c:v>17.847629784296032</c:v>
                </c:pt>
                <c:pt idx="27187">
                  <c:v>17.848185130054301</c:v>
                </c:pt>
                <c:pt idx="27188">
                  <c:v>17.848740475812569</c:v>
                </c:pt>
                <c:pt idx="27189">
                  <c:v>17.849295821570838</c:v>
                </c:pt>
                <c:pt idx="27190">
                  <c:v>17.849851167329106</c:v>
                </c:pt>
                <c:pt idx="27191">
                  <c:v>17.850406513087375</c:v>
                </c:pt>
                <c:pt idx="27192">
                  <c:v>17.850961858845643</c:v>
                </c:pt>
                <c:pt idx="27193">
                  <c:v>17.851517204603912</c:v>
                </c:pt>
                <c:pt idx="27194">
                  <c:v>17.85207255036218</c:v>
                </c:pt>
                <c:pt idx="27195">
                  <c:v>17.852627896120449</c:v>
                </c:pt>
                <c:pt idx="27196">
                  <c:v>17.853183241878718</c:v>
                </c:pt>
                <c:pt idx="27197">
                  <c:v>17.853738587636986</c:v>
                </c:pt>
                <c:pt idx="27198">
                  <c:v>17.854293933395255</c:v>
                </c:pt>
                <c:pt idx="27199">
                  <c:v>17.854849279153523</c:v>
                </c:pt>
                <c:pt idx="27200">
                  <c:v>17.855404624911792</c:v>
                </c:pt>
                <c:pt idx="27201">
                  <c:v>17.85595997067006</c:v>
                </c:pt>
                <c:pt idx="27202">
                  <c:v>17.856515316428329</c:v>
                </c:pt>
                <c:pt idx="27203">
                  <c:v>17.857070662186597</c:v>
                </c:pt>
                <c:pt idx="27204">
                  <c:v>17.857626007944866</c:v>
                </c:pt>
                <c:pt idx="27205">
                  <c:v>17.858181353703134</c:v>
                </c:pt>
                <c:pt idx="27206">
                  <c:v>17.858736699461403</c:v>
                </c:pt>
                <c:pt idx="27207">
                  <c:v>17.859292045219672</c:v>
                </c:pt>
                <c:pt idx="27208">
                  <c:v>17.85984739097794</c:v>
                </c:pt>
                <c:pt idx="27209">
                  <c:v>17.860402736736209</c:v>
                </c:pt>
                <c:pt idx="27210">
                  <c:v>17.860958082494477</c:v>
                </c:pt>
                <c:pt idx="27211">
                  <c:v>17.861513428252746</c:v>
                </c:pt>
                <c:pt idx="27212">
                  <c:v>17.862068774011014</c:v>
                </c:pt>
                <c:pt idx="27213">
                  <c:v>17.862624119769283</c:v>
                </c:pt>
                <c:pt idx="27214">
                  <c:v>17.863179465527551</c:v>
                </c:pt>
                <c:pt idx="27215">
                  <c:v>17.86373481128582</c:v>
                </c:pt>
                <c:pt idx="27216">
                  <c:v>17.864290157044088</c:v>
                </c:pt>
                <c:pt idx="27217">
                  <c:v>17.864845502802357</c:v>
                </c:pt>
                <c:pt idx="27218">
                  <c:v>17.865400848560625</c:v>
                </c:pt>
                <c:pt idx="27219">
                  <c:v>17.865956194318894</c:v>
                </c:pt>
                <c:pt idx="27220">
                  <c:v>17.866511540077163</c:v>
                </c:pt>
                <c:pt idx="27221">
                  <c:v>17.867066885835431</c:v>
                </c:pt>
                <c:pt idx="27222">
                  <c:v>17.8676222315937</c:v>
                </c:pt>
                <c:pt idx="27223">
                  <c:v>17.868177577351968</c:v>
                </c:pt>
                <c:pt idx="27224">
                  <c:v>17.868732923110237</c:v>
                </c:pt>
                <c:pt idx="27225">
                  <c:v>17.869288268868505</c:v>
                </c:pt>
                <c:pt idx="27226">
                  <c:v>17.869843614626774</c:v>
                </c:pt>
                <c:pt idx="27227">
                  <c:v>17.870398960385042</c:v>
                </c:pt>
                <c:pt idx="27228">
                  <c:v>17.870954306143311</c:v>
                </c:pt>
                <c:pt idx="27229">
                  <c:v>17.871509651901579</c:v>
                </c:pt>
                <c:pt idx="27230">
                  <c:v>17.872064997659848</c:v>
                </c:pt>
                <c:pt idx="27231">
                  <c:v>17.872620343418117</c:v>
                </c:pt>
                <c:pt idx="27232">
                  <c:v>17.873175689176385</c:v>
                </c:pt>
                <c:pt idx="27233">
                  <c:v>17.873731034934654</c:v>
                </c:pt>
                <c:pt idx="27234">
                  <c:v>17.874286380692922</c:v>
                </c:pt>
                <c:pt idx="27235">
                  <c:v>17.874841726451191</c:v>
                </c:pt>
                <c:pt idx="27236">
                  <c:v>17.875397072209459</c:v>
                </c:pt>
                <c:pt idx="27237">
                  <c:v>17.875952417967728</c:v>
                </c:pt>
                <c:pt idx="27238">
                  <c:v>17.876507763725996</c:v>
                </c:pt>
                <c:pt idx="27239">
                  <c:v>17.877063109484265</c:v>
                </c:pt>
                <c:pt idx="27240">
                  <c:v>17.877618455242533</c:v>
                </c:pt>
                <c:pt idx="27241">
                  <c:v>17.878173801000802</c:v>
                </c:pt>
                <c:pt idx="27242">
                  <c:v>17.878729146759071</c:v>
                </c:pt>
                <c:pt idx="27243">
                  <c:v>17.879284492517339</c:v>
                </c:pt>
                <c:pt idx="27244">
                  <c:v>17.879839838275608</c:v>
                </c:pt>
                <c:pt idx="27245">
                  <c:v>17.880395184033876</c:v>
                </c:pt>
                <c:pt idx="27246">
                  <c:v>17.880950529792145</c:v>
                </c:pt>
                <c:pt idx="27247">
                  <c:v>17.881505875550413</c:v>
                </c:pt>
                <c:pt idx="27248">
                  <c:v>17.882061221308682</c:v>
                </c:pt>
                <c:pt idx="27249">
                  <c:v>17.88261656706695</c:v>
                </c:pt>
                <c:pt idx="27250">
                  <c:v>17.883171912825219</c:v>
                </c:pt>
                <c:pt idx="27251">
                  <c:v>17.883727258583487</c:v>
                </c:pt>
                <c:pt idx="27252">
                  <c:v>17.884282604341756</c:v>
                </c:pt>
                <c:pt idx="27253">
                  <c:v>17.884837950100025</c:v>
                </c:pt>
                <c:pt idx="27254">
                  <c:v>17.885393295858293</c:v>
                </c:pt>
                <c:pt idx="27255">
                  <c:v>17.885948641616562</c:v>
                </c:pt>
                <c:pt idx="27256">
                  <c:v>17.88650398737483</c:v>
                </c:pt>
                <c:pt idx="27257">
                  <c:v>17.887059333133099</c:v>
                </c:pt>
                <c:pt idx="27258">
                  <c:v>17.887614678891367</c:v>
                </c:pt>
                <c:pt idx="27259">
                  <c:v>17.888170024649636</c:v>
                </c:pt>
                <c:pt idx="27260">
                  <c:v>17.888725370407904</c:v>
                </c:pt>
                <c:pt idx="27261">
                  <c:v>17.889280716166173</c:v>
                </c:pt>
                <c:pt idx="27262">
                  <c:v>17.889836061924441</c:v>
                </c:pt>
                <c:pt idx="27263">
                  <c:v>17.89039140768271</c:v>
                </c:pt>
                <c:pt idx="27264">
                  <c:v>17.890946753440979</c:v>
                </c:pt>
                <c:pt idx="27265">
                  <c:v>17.891502099199247</c:v>
                </c:pt>
                <c:pt idx="27266">
                  <c:v>17.892057444957516</c:v>
                </c:pt>
                <c:pt idx="27267">
                  <c:v>17.892612790715784</c:v>
                </c:pt>
                <c:pt idx="27268">
                  <c:v>17.893168136474053</c:v>
                </c:pt>
                <c:pt idx="27269">
                  <c:v>17.893723482232321</c:v>
                </c:pt>
                <c:pt idx="27270">
                  <c:v>17.89427882799059</c:v>
                </c:pt>
                <c:pt idx="27271">
                  <c:v>17.894834173748858</c:v>
                </c:pt>
                <c:pt idx="27272">
                  <c:v>17.895389519507127</c:v>
                </c:pt>
                <c:pt idx="27273">
                  <c:v>17.895944865265395</c:v>
                </c:pt>
                <c:pt idx="27274">
                  <c:v>17.896500211023664</c:v>
                </c:pt>
                <c:pt idx="27275">
                  <c:v>17.897055556781932</c:v>
                </c:pt>
                <c:pt idx="27276">
                  <c:v>17.897610902540201</c:v>
                </c:pt>
                <c:pt idx="27277">
                  <c:v>17.89816624829847</c:v>
                </c:pt>
                <c:pt idx="27278">
                  <c:v>17.898721594056738</c:v>
                </c:pt>
                <c:pt idx="27279">
                  <c:v>17.899276939815007</c:v>
                </c:pt>
                <c:pt idx="27280">
                  <c:v>17.899832285573275</c:v>
                </c:pt>
                <c:pt idx="27281">
                  <c:v>17.900387631331544</c:v>
                </c:pt>
                <c:pt idx="27282">
                  <c:v>17.900942977089812</c:v>
                </c:pt>
                <c:pt idx="27283">
                  <c:v>17.901498322848081</c:v>
                </c:pt>
                <c:pt idx="27284">
                  <c:v>17.902053668606349</c:v>
                </c:pt>
                <c:pt idx="27285">
                  <c:v>17.902609014364618</c:v>
                </c:pt>
                <c:pt idx="27286">
                  <c:v>17.903164360122886</c:v>
                </c:pt>
                <c:pt idx="27287">
                  <c:v>17.903719705881155</c:v>
                </c:pt>
                <c:pt idx="27288">
                  <c:v>17.904275051639424</c:v>
                </c:pt>
                <c:pt idx="27289">
                  <c:v>17.904830397397692</c:v>
                </c:pt>
                <c:pt idx="27290">
                  <c:v>17.905385743155961</c:v>
                </c:pt>
                <c:pt idx="27291">
                  <c:v>17.905941088914229</c:v>
                </c:pt>
                <c:pt idx="27292">
                  <c:v>17.906496434672498</c:v>
                </c:pt>
                <c:pt idx="27293">
                  <c:v>17.907051780430766</c:v>
                </c:pt>
                <c:pt idx="27294">
                  <c:v>17.907607126189035</c:v>
                </c:pt>
                <c:pt idx="27295">
                  <c:v>17.908162471947303</c:v>
                </c:pt>
                <c:pt idx="27296">
                  <c:v>17.908717817705572</c:v>
                </c:pt>
                <c:pt idx="27297">
                  <c:v>17.90927316346384</c:v>
                </c:pt>
                <c:pt idx="27298">
                  <c:v>17.909828509222109</c:v>
                </c:pt>
                <c:pt idx="27299">
                  <c:v>17.910383854980378</c:v>
                </c:pt>
                <c:pt idx="27300">
                  <c:v>17.910939200738646</c:v>
                </c:pt>
                <c:pt idx="27301">
                  <c:v>17.911494546496915</c:v>
                </c:pt>
                <c:pt idx="27302">
                  <c:v>17.912049892255183</c:v>
                </c:pt>
                <c:pt idx="27303">
                  <c:v>17.912605238013452</c:v>
                </c:pt>
                <c:pt idx="27304">
                  <c:v>17.91316058377172</c:v>
                </c:pt>
                <c:pt idx="27305">
                  <c:v>17.913715929529989</c:v>
                </c:pt>
                <c:pt idx="27306">
                  <c:v>17.914271275288257</c:v>
                </c:pt>
                <c:pt idx="27307">
                  <c:v>17.914826621046526</c:v>
                </c:pt>
                <c:pt idx="27308">
                  <c:v>17.915381966804794</c:v>
                </c:pt>
                <c:pt idx="27309">
                  <c:v>17.915937312563063</c:v>
                </c:pt>
                <c:pt idx="27310">
                  <c:v>17.916492658321332</c:v>
                </c:pt>
                <c:pt idx="27311">
                  <c:v>17.9170480040796</c:v>
                </c:pt>
                <c:pt idx="27312">
                  <c:v>17.917603349837869</c:v>
                </c:pt>
                <c:pt idx="27313">
                  <c:v>17.918158695596137</c:v>
                </c:pt>
                <c:pt idx="27314">
                  <c:v>17.918714041354406</c:v>
                </c:pt>
                <c:pt idx="27315">
                  <c:v>17.919269387112674</c:v>
                </c:pt>
                <c:pt idx="27316">
                  <c:v>17.919824732870943</c:v>
                </c:pt>
                <c:pt idx="27317">
                  <c:v>17.920380078629211</c:v>
                </c:pt>
                <c:pt idx="27318">
                  <c:v>17.92093542438748</c:v>
                </c:pt>
                <c:pt idx="27319">
                  <c:v>17.921490770145748</c:v>
                </c:pt>
                <c:pt idx="27320">
                  <c:v>17.922046115904017</c:v>
                </c:pt>
                <c:pt idx="27321">
                  <c:v>17.922601461662286</c:v>
                </c:pt>
                <c:pt idx="27322">
                  <c:v>17.923156807420554</c:v>
                </c:pt>
                <c:pt idx="27323">
                  <c:v>17.923712153178823</c:v>
                </c:pt>
                <c:pt idx="27324">
                  <c:v>17.924267498937091</c:v>
                </c:pt>
                <c:pt idx="27325">
                  <c:v>17.92482284469536</c:v>
                </c:pt>
                <c:pt idx="27326">
                  <c:v>17.925378190453628</c:v>
                </c:pt>
                <c:pt idx="27327">
                  <c:v>17.925933536211897</c:v>
                </c:pt>
                <c:pt idx="27328">
                  <c:v>17.926488881970165</c:v>
                </c:pt>
                <c:pt idx="27329">
                  <c:v>17.927044227728434</c:v>
                </c:pt>
                <c:pt idx="27330">
                  <c:v>17.927599573486702</c:v>
                </c:pt>
                <c:pt idx="27331">
                  <c:v>17.928154919244971</c:v>
                </c:pt>
                <c:pt idx="27332">
                  <c:v>17.928710265003239</c:v>
                </c:pt>
                <c:pt idx="27333">
                  <c:v>17.929265610761508</c:v>
                </c:pt>
                <c:pt idx="27334">
                  <c:v>17.929820956519777</c:v>
                </c:pt>
                <c:pt idx="27335">
                  <c:v>17.930376302278045</c:v>
                </c:pt>
                <c:pt idx="27336">
                  <c:v>17.930931648036314</c:v>
                </c:pt>
                <c:pt idx="27337">
                  <c:v>17.931486993794582</c:v>
                </c:pt>
                <c:pt idx="27338">
                  <c:v>17.932042339552851</c:v>
                </c:pt>
                <c:pt idx="27339">
                  <c:v>17.932597685311119</c:v>
                </c:pt>
                <c:pt idx="27340">
                  <c:v>17.933153031069388</c:v>
                </c:pt>
                <c:pt idx="27341">
                  <c:v>17.933708376827656</c:v>
                </c:pt>
                <c:pt idx="27342">
                  <c:v>17.934263722585925</c:v>
                </c:pt>
                <c:pt idx="27343">
                  <c:v>17.934819068344193</c:v>
                </c:pt>
                <c:pt idx="27344">
                  <c:v>17.935374414102462</c:v>
                </c:pt>
                <c:pt idx="27345">
                  <c:v>17.935929759860731</c:v>
                </c:pt>
                <c:pt idx="27346">
                  <c:v>17.936485105618999</c:v>
                </c:pt>
                <c:pt idx="27347">
                  <c:v>17.937040451377268</c:v>
                </c:pt>
                <c:pt idx="27348">
                  <c:v>17.937595797135536</c:v>
                </c:pt>
                <c:pt idx="27349">
                  <c:v>17.938151142893805</c:v>
                </c:pt>
                <c:pt idx="27350">
                  <c:v>17.938706488652073</c:v>
                </c:pt>
                <c:pt idx="27351">
                  <c:v>17.939261834410342</c:v>
                </c:pt>
                <c:pt idx="27352">
                  <c:v>17.93981718016861</c:v>
                </c:pt>
                <c:pt idx="27353">
                  <c:v>17.940372525926879</c:v>
                </c:pt>
                <c:pt idx="27354">
                  <c:v>17.940927871685147</c:v>
                </c:pt>
                <c:pt idx="27355">
                  <c:v>17.941483217443416</c:v>
                </c:pt>
                <c:pt idx="27356">
                  <c:v>17.942038563201685</c:v>
                </c:pt>
                <c:pt idx="27357">
                  <c:v>17.942593908959953</c:v>
                </c:pt>
                <c:pt idx="27358">
                  <c:v>17.943149254718222</c:v>
                </c:pt>
                <c:pt idx="27359">
                  <c:v>17.94370460047649</c:v>
                </c:pt>
                <c:pt idx="27360">
                  <c:v>17.944259946234759</c:v>
                </c:pt>
                <c:pt idx="27361">
                  <c:v>17.944815291993027</c:v>
                </c:pt>
                <c:pt idx="27362">
                  <c:v>17.945370637751296</c:v>
                </c:pt>
                <c:pt idx="27363">
                  <c:v>17.945925983509564</c:v>
                </c:pt>
                <c:pt idx="27364">
                  <c:v>17.946481329267833</c:v>
                </c:pt>
                <c:pt idx="27365">
                  <c:v>17.947036675026101</c:v>
                </c:pt>
                <c:pt idx="27366">
                  <c:v>17.94759202078437</c:v>
                </c:pt>
                <c:pt idx="27367">
                  <c:v>17.948147366542639</c:v>
                </c:pt>
                <c:pt idx="27368">
                  <c:v>17.948702712300907</c:v>
                </c:pt>
                <c:pt idx="27369">
                  <c:v>17.949258058059176</c:v>
                </c:pt>
                <c:pt idx="27370">
                  <c:v>17.949813403817444</c:v>
                </c:pt>
                <c:pt idx="27371">
                  <c:v>17.950368749575713</c:v>
                </c:pt>
                <c:pt idx="27372">
                  <c:v>17.950924095333981</c:v>
                </c:pt>
                <c:pt idx="27373">
                  <c:v>17.95147944109225</c:v>
                </c:pt>
                <c:pt idx="27374">
                  <c:v>17.952034786850518</c:v>
                </c:pt>
                <c:pt idx="27375">
                  <c:v>17.952590132608787</c:v>
                </c:pt>
                <c:pt idx="27376">
                  <c:v>17.953145478367055</c:v>
                </c:pt>
                <c:pt idx="27377">
                  <c:v>17.953700824125324</c:v>
                </c:pt>
                <c:pt idx="27378">
                  <c:v>17.954256169883593</c:v>
                </c:pt>
                <c:pt idx="27379">
                  <c:v>17.954811515641861</c:v>
                </c:pt>
                <c:pt idx="27380">
                  <c:v>17.95536686140013</c:v>
                </c:pt>
                <c:pt idx="27381">
                  <c:v>17.955922207158398</c:v>
                </c:pt>
                <c:pt idx="27382">
                  <c:v>17.956477552916667</c:v>
                </c:pt>
                <c:pt idx="27383">
                  <c:v>17.957032898674935</c:v>
                </c:pt>
                <c:pt idx="27384">
                  <c:v>17.957588244433204</c:v>
                </c:pt>
                <c:pt idx="27385">
                  <c:v>17.958143590191472</c:v>
                </c:pt>
                <c:pt idx="27386">
                  <c:v>17.958698935949741</c:v>
                </c:pt>
                <c:pt idx="27387">
                  <c:v>17.959254281708009</c:v>
                </c:pt>
                <c:pt idx="27388">
                  <c:v>17.959809627466278</c:v>
                </c:pt>
                <c:pt idx="27389">
                  <c:v>17.960364973224547</c:v>
                </c:pt>
                <c:pt idx="27390">
                  <c:v>17.960920318982815</c:v>
                </c:pt>
                <c:pt idx="27391">
                  <c:v>17.961475664741084</c:v>
                </c:pt>
                <c:pt idx="27392">
                  <c:v>17.962031010499352</c:v>
                </c:pt>
                <c:pt idx="27393">
                  <c:v>17.962586356257621</c:v>
                </c:pt>
                <c:pt idx="27394">
                  <c:v>17.963141702015889</c:v>
                </c:pt>
                <c:pt idx="27395">
                  <c:v>17.963697047774158</c:v>
                </c:pt>
                <c:pt idx="27396">
                  <c:v>17.964252393532426</c:v>
                </c:pt>
                <c:pt idx="27397">
                  <c:v>17.964807739290695</c:v>
                </c:pt>
                <c:pt idx="27398">
                  <c:v>17.965363085048963</c:v>
                </c:pt>
                <c:pt idx="27399">
                  <c:v>17.965918430807232</c:v>
                </c:pt>
                <c:pt idx="27400">
                  <c:v>17.9664737765655</c:v>
                </c:pt>
                <c:pt idx="27401">
                  <c:v>17.967029122323769</c:v>
                </c:pt>
                <c:pt idx="27402">
                  <c:v>17.967584468082038</c:v>
                </c:pt>
                <c:pt idx="27403">
                  <c:v>17.968139813840306</c:v>
                </c:pt>
                <c:pt idx="27404">
                  <c:v>17.968695159598575</c:v>
                </c:pt>
                <c:pt idx="27405">
                  <c:v>17.969250505356843</c:v>
                </c:pt>
                <c:pt idx="27406">
                  <c:v>17.969805851115112</c:v>
                </c:pt>
                <c:pt idx="27407">
                  <c:v>17.97036119687338</c:v>
                </c:pt>
                <c:pt idx="27408">
                  <c:v>17.970916542631649</c:v>
                </c:pt>
                <c:pt idx="27409">
                  <c:v>17.971471888389917</c:v>
                </c:pt>
                <c:pt idx="27410">
                  <c:v>17.972027234148186</c:v>
                </c:pt>
                <c:pt idx="27411">
                  <c:v>17.972582579906454</c:v>
                </c:pt>
                <c:pt idx="27412">
                  <c:v>17.973137925664723</c:v>
                </c:pt>
                <c:pt idx="27413">
                  <c:v>17.973693271422992</c:v>
                </c:pt>
                <c:pt idx="27414">
                  <c:v>17.97424861718126</c:v>
                </c:pt>
                <c:pt idx="27415">
                  <c:v>17.974803962939529</c:v>
                </c:pt>
                <c:pt idx="27416">
                  <c:v>17.975359308697797</c:v>
                </c:pt>
                <c:pt idx="27417">
                  <c:v>17.975914654456066</c:v>
                </c:pt>
                <c:pt idx="27418">
                  <c:v>17.976470000214334</c:v>
                </c:pt>
                <c:pt idx="27419">
                  <c:v>17.977025345972603</c:v>
                </c:pt>
                <c:pt idx="27420">
                  <c:v>17.977580691730871</c:v>
                </c:pt>
                <c:pt idx="27421">
                  <c:v>17.97813603748914</c:v>
                </c:pt>
                <c:pt idx="27422">
                  <c:v>17.978691383247408</c:v>
                </c:pt>
                <c:pt idx="27423">
                  <c:v>17.979246729005677</c:v>
                </c:pt>
                <c:pt idx="27424">
                  <c:v>17.979802074763946</c:v>
                </c:pt>
                <c:pt idx="27425">
                  <c:v>17.980357420522214</c:v>
                </c:pt>
                <c:pt idx="27426">
                  <c:v>17.980912766280483</c:v>
                </c:pt>
                <c:pt idx="27427">
                  <c:v>17.981468112038751</c:v>
                </c:pt>
                <c:pt idx="27428">
                  <c:v>17.98202345779702</c:v>
                </c:pt>
                <c:pt idx="27429">
                  <c:v>17.982578803555288</c:v>
                </c:pt>
                <c:pt idx="27430">
                  <c:v>17.983134149313557</c:v>
                </c:pt>
                <c:pt idx="27431">
                  <c:v>17.983689495071825</c:v>
                </c:pt>
                <c:pt idx="27432">
                  <c:v>17.984244840830094</c:v>
                </c:pt>
                <c:pt idx="27433">
                  <c:v>17.984800186588362</c:v>
                </c:pt>
                <c:pt idx="27434">
                  <c:v>17.985355532346631</c:v>
                </c:pt>
                <c:pt idx="27435">
                  <c:v>17.9859108781049</c:v>
                </c:pt>
                <c:pt idx="27436">
                  <c:v>17.986466223863168</c:v>
                </c:pt>
                <c:pt idx="27437">
                  <c:v>17.987021569621437</c:v>
                </c:pt>
                <c:pt idx="27438">
                  <c:v>17.987576915379705</c:v>
                </c:pt>
                <c:pt idx="27439">
                  <c:v>17.988132261137974</c:v>
                </c:pt>
                <c:pt idx="27440">
                  <c:v>17.988687606896242</c:v>
                </c:pt>
                <c:pt idx="27441">
                  <c:v>17.989242952654511</c:v>
                </c:pt>
                <c:pt idx="27442">
                  <c:v>17.989798298412779</c:v>
                </c:pt>
                <c:pt idx="27443">
                  <c:v>17.990353644171048</c:v>
                </c:pt>
                <c:pt idx="27444">
                  <c:v>17.990908989929316</c:v>
                </c:pt>
                <c:pt idx="27445">
                  <c:v>17.991464335687585</c:v>
                </c:pt>
                <c:pt idx="27446">
                  <c:v>17.992019681445854</c:v>
                </c:pt>
                <c:pt idx="27447">
                  <c:v>17.992575027204122</c:v>
                </c:pt>
                <c:pt idx="27448">
                  <c:v>17.993130372962391</c:v>
                </c:pt>
                <c:pt idx="27449">
                  <c:v>17.993685718720659</c:v>
                </c:pt>
                <c:pt idx="27450">
                  <c:v>17.994241064478928</c:v>
                </c:pt>
                <c:pt idx="27451">
                  <c:v>17.994796410237196</c:v>
                </c:pt>
                <c:pt idx="27452">
                  <c:v>17.995351755995465</c:v>
                </c:pt>
                <c:pt idx="27453">
                  <c:v>17.995907101753733</c:v>
                </c:pt>
                <c:pt idx="27454">
                  <c:v>17.996462447512002</c:v>
                </c:pt>
                <c:pt idx="27455">
                  <c:v>17.99701779327027</c:v>
                </c:pt>
                <c:pt idx="27456">
                  <c:v>17.997573139028539</c:v>
                </c:pt>
                <c:pt idx="27457">
                  <c:v>17.998128484786807</c:v>
                </c:pt>
                <c:pt idx="27458">
                  <c:v>17.998683830545076</c:v>
                </c:pt>
                <c:pt idx="27459">
                  <c:v>17.999239176303345</c:v>
                </c:pt>
                <c:pt idx="27460">
                  <c:v>17.999794522061613</c:v>
                </c:pt>
                <c:pt idx="27461">
                  <c:v>18.000349867819882</c:v>
                </c:pt>
                <c:pt idx="27462">
                  <c:v>18.00090521357815</c:v>
                </c:pt>
                <c:pt idx="27463">
                  <c:v>18.001460559336419</c:v>
                </c:pt>
                <c:pt idx="27464">
                  <c:v>18.002015905094687</c:v>
                </c:pt>
                <c:pt idx="27465">
                  <c:v>18.002571250852956</c:v>
                </c:pt>
                <c:pt idx="27466">
                  <c:v>18.003126596611224</c:v>
                </c:pt>
                <c:pt idx="27467">
                  <c:v>18.003681942369493</c:v>
                </c:pt>
                <c:pt idx="27468">
                  <c:v>18.004237288127761</c:v>
                </c:pt>
                <c:pt idx="27469">
                  <c:v>18.00479263388603</c:v>
                </c:pt>
                <c:pt idx="27470">
                  <c:v>18.005347979644299</c:v>
                </c:pt>
                <c:pt idx="27471">
                  <c:v>18.005903325402567</c:v>
                </c:pt>
                <c:pt idx="27472">
                  <c:v>18.006458671160836</c:v>
                </c:pt>
                <c:pt idx="27473">
                  <c:v>18.007014016919104</c:v>
                </c:pt>
                <c:pt idx="27474">
                  <c:v>18.007569362677373</c:v>
                </c:pt>
                <c:pt idx="27475">
                  <c:v>18.008124708435641</c:v>
                </c:pt>
                <c:pt idx="27476">
                  <c:v>18.00868005419391</c:v>
                </c:pt>
                <c:pt idx="27477">
                  <c:v>18.009235399952178</c:v>
                </c:pt>
                <c:pt idx="27478">
                  <c:v>18.009790745710447</c:v>
                </c:pt>
                <c:pt idx="27479">
                  <c:v>18.010346091468715</c:v>
                </c:pt>
                <c:pt idx="27480">
                  <c:v>18.010901437226984</c:v>
                </c:pt>
                <c:pt idx="27481">
                  <c:v>18.011456782985253</c:v>
                </c:pt>
                <c:pt idx="27482">
                  <c:v>18.012012128743521</c:v>
                </c:pt>
                <c:pt idx="27483">
                  <c:v>18.01256747450179</c:v>
                </c:pt>
                <c:pt idx="27484">
                  <c:v>18.013122820260058</c:v>
                </c:pt>
                <c:pt idx="27485">
                  <c:v>18.013678166018327</c:v>
                </c:pt>
                <c:pt idx="27486">
                  <c:v>18.014233511776595</c:v>
                </c:pt>
                <c:pt idx="27487">
                  <c:v>18.014788857534864</c:v>
                </c:pt>
                <c:pt idx="27488">
                  <c:v>18.015344203293132</c:v>
                </c:pt>
                <c:pt idx="27489">
                  <c:v>18.015899549051401</c:v>
                </c:pt>
                <c:pt idx="27490">
                  <c:v>18.016454894809669</c:v>
                </c:pt>
                <c:pt idx="27491">
                  <c:v>18.017010240567938</c:v>
                </c:pt>
                <c:pt idx="27492">
                  <c:v>18.017565586326207</c:v>
                </c:pt>
                <c:pt idx="27493">
                  <c:v>18.018120932084475</c:v>
                </c:pt>
                <c:pt idx="27494">
                  <c:v>18.018676277842744</c:v>
                </c:pt>
                <c:pt idx="27495">
                  <c:v>18.019231623601012</c:v>
                </c:pt>
                <c:pt idx="27496">
                  <c:v>18.019786969359281</c:v>
                </c:pt>
                <c:pt idx="27497">
                  <c:v>18.020342315117549</c:v>
                </c:pt>
                <c:pt idx="27498">
                  <c:v>18.020897660875818</c:v>
                </c:pt>
                <c:pt idx="27499">
                  <c:v>18.021453006634086</c:v>
                </c:pt>
                <c:pt idx="27500">
                  <c:v>18.022008352392355</c:v>
                </c:pt>
                <c:pt idx="27501">
                  <c:v>18.022563698150623</c:v>
                </c:pt>
                <c:pt idx="27502">
                  <c:v>18.023119043908892</c:v>
                </c:pt>
                <c:pt idx="27503">
                  <c:v>18.023674389667161</c:v>
                </c:pt>
                <c:pt idx="27504">
                  <c:v>18.024229735425429</c:v>
                </c:pt>
                <c:pt idx="27505">
                  <c:v>18.024785081183698</c:v>
                </c:pt>
                <c:pt idx="27506">
                  <c:v>18.025340426941966</c:v>
                </c:pt>
                <c:pt idx="27507">
                  <c:v>18.025895772700235</c:v>
                </c:pt>
                <c:pt idx="27508">
                  <c:v>18.026451118458503</c:v>
                </c:pt>
                <c:pt idx="27509">
                  <c:v>18.027006464216772</c:v>
                </c:pt>
                <c:pt idx="27510">
                  <c:v>18.02756180997504</c:v>
                </c:pt>
                <c:pt idx="27511">
                  <c:v>18.028117155733309</c:v>
                </c:pt>
                <c:pt idx="27512">
                  <c:v>18.028672501491577</c:v>
                </c:pt>
                <c:pt idx="27513">
                  <c:v>18.029227847249846</c:v>
                </c:pt>
                <c:pt idx="27514">
                  <c:v>18.029783193008114</c:v>
                </c:pt>
                <c:pt idx="27515">
                  <c:v>18.030338538766383</c:v>
                </c:pt>
                <c:pt idx="27516">
                  <c:v>18.030893884524652</c:v>
                </c:pt>
                <c:pt idx="27517">
                  <c:v>18.03144923028292</c:v>
                </c:pt>
                <c:pt idx="27518">
                  <c:v>18.032004576041189</c:v>
                </c:pt>
                <c:pt idx="27519">
                  <c:v>18.032559921799457</c:v>
                </c:pt>
                <c:pt idx="27520">
                  <c:v>18.033115267557726</c:v>
                </c:pt>
                <c:pt idx="27521">
                  <c:v>18.033670613315994</c:v>
                </c:pt>
                <c:pt idx="27522">
                  <c:v>18.034225959074263</c:v>
                </c:pt>
                <c:pt idx="27523">
                  <c:v>18.034781304832531</c:v>
                </c:pt>
                <c:pt idx="27524">
                  <c:v>18.0353366505908</c:v>
                </c:pt>
                <c:pt idx="27525">
                  <c:v>18.035891996349068</c:v>
                </c:pt>
                <c:pt idx="27526">
                  <c:v>18.036447342107337</c:v>
                </c:pt>
                <c:pt idx="27527">
                  <c:v>18.037002687865606</c:v>
                </c:pt>
                <c:pt idx="27528">
                  <c:v>18.037558033623874</c:v>
                </c:pt>
                <c:pt idx="27529">
                  <c:v>18.038113379382143</c:v>
                </c:pt>
                <c:pt idx="27530">
                  <c:v>18.038668725140411</c:v>
                </c:pt>
                <c:pt idx="27531">
                  <c:v>18.03922407089868</c:v>
                </c:pt>
                <c:pt idx="27532">
                  <c:v>18.039779416656948</c:v>
                </c:pt>
                <c:pt idx="27533">
                  <c:v>18.040334762415217</c:v>
                </c:pt>
                <c:pt idx="27534">
                  <c:v>18.040890108173485</c:v>
                </c:pt>
                <c:pt idx="27535">
                  <c:v>18.041445453931754</c:v>
                </c:pt>
                <c:pt idx="27536">
                  <c:v>18.042000799690022</c:v>
                </c:pt>
                <c:pt idx="27537">
                  <c:v>18.042556145448291</c:v>
                </c:pt>
                <c:pt idx="27538">
                  <c:v>18.04311149120656</c:v>
                </c:pt>
                <c:pt idx="27539">
                  <c:v>18.043666836964828</c:v>
                </c:pt>
                <c:pt idx="27540">
                  <c:v>18.044222182723097</c:v>
                </c:pt>
                <c:pt idx="27541">
                  <c:v>18.044777528481365</c:v>
                </c:pt>
                <c:pt idx="27542">
                  <c:v>18.045332874239634</c:v>
                </c:pt>
                <c:pt idx="27543">
                  <c:v>18.045888219997902</c:v>
                </c:pt>
                <c:pt idx="27544">
                  <c:v>18.046443565756171</c:v>
                </c:pt>
                <c:pt idx="27545">
                  <c:v>18.046998911514439</c:v>
                </c:pt>
                <c:pt idx="27546">
                  <c:v>18.047554257272708</c:v>
                </c:pt>
                <c:pt idx="27547">
                  <c:v>18.048109603030976</c:v>
                </c:pt>
                <c:pt idx="27548">
                  <c:v>18.048664948789245</c:v>
                </c:pt>
                <c:pt idx="27549">
                  <c:v>18.049220294547514</c:v>
                </c:pt>
                <c:pt idx="27550">
                  <c:v>18.049775640305782</c:v>
                </c:pt>
                <c:pt idx="27551">
                  <c:v>18.050330986064051</c:v>
                </c:pt>
                <c:pt idx="27552">
                  <c:v>18.050886331822319</c:v>
                </c:pt>
                <c:pt idx="27553">
                  <c:v>18.051441677580588</c:v>
                </c:pt>
                <c:pt idx="27554">
                  <c:v>18.051997023338856</c:v>
                </c:pt>
                <c:pt idx="27555">
                  <c:v>18.052552369097125</c:v>
                </c:pt>
                <c:pt idx="27556">
                  <c:v>18.053107714855393</c:v>
                </c:pt>
                <c:pt idx="27557">
                  <c:v>18.053663060613662</c:v>
                </c:pt>
                <c:pt idx="27558">
                  <c:v>18.05421840637193</c:v>
                </c:pt>
                <c:pt idx="27559">
                  <c:v>18.054773752130199</c:v>
                </c:pt>
                <c:pt idx="27560">
                  <c:v>18.055329097888468</c:v>
                </c:pt>
                <c:pt idx="27561">
                  <c:v>18.055884443646736</c:v>
                </c:pt>
                <c:pt idx="27562">
                  <c:v>18.056439789405005</c:v>
                </c:pt>
                <c:pt idx="27563">
                  <c:v>18.056995135163273</c:v>
                </c:pt>
                <c:pt idx="27564">
                  <c:v>18.057550480921542</c:v>
                </c:pt>
                <c:pt idx="27565">
                  <c:v>18.05810582667981</c:v>
                </c:pt>
                <c:pt idx="27566">
                  <c:v>18.058661172438079</c:v>
                </c:pt>
                <c:pt idx="27567">
                  <c:v>18.059216518196347</c:v>
                </c:pt>
                <c:pt idx="27568">
                  <c:v>18.059771863954616</c:v>
                </c:pt>
                <c:pt idx="27569">
                  <c:v>18.060327209712884</c:v>
                </c:pt>
                <c:pt idx="27570">
                  <c:v>18.060882555471153</c:v>
                </c:pt>
                <c:pt idx="27571">
                  <c:v>18.061437901229421</c:v>
                </c:pt>
                <c:pt idx="27572">
                  <c:v>18.06199324698769</c:v>
                </c:pt>
                <c:pt idx="27573">
                  <c:v>18.062548592745959</c:v>
                </c:pt>
                <c:pt idx="27574">
                  <c:v>18.063103938504227</c:v>
                </c:pt>
                <c:pt idx="27575">
                  <c:v>18.063659284262496</c:v>
                </c:pt>
                <c:pt idx="27576">
                  <c:v>18.064214630020764</c:v>
                </c:pt>
                <c:pt idx="27577">
                  <c:v>18.064769975779033</c:v>
                </c:pt>
                <c:pt idx="27578">
                  <c:v>18.065325321537301</c:v>
                </c:pt>
                <c:pt idx="27579">
                  <c:v>18.06588066729557</c:v>
                </c:pt>
                <c:pt idx="27580">
                  <c:v>18.066436013053838</c:v>
                </c:pt>
                <c:pt idx="27581">
                  <c:v>18.066991358812107</c:v>
                </c:pt>
                <c:pt idx="27582">
                  <c:v>18.067546704570375</c:v>
                </c:pt>
                <c:pt idx="27583">
                  <c:v>18.068102050328644</c:v>
                </c:pt>
                <c:pt idx="27584">
                  <c:v>18.068657396086913</c:v>
                </c:pt>
                <c:pt idx="27585">
                  <c:v>18.069212741845181</c:v>
                </c:pt>
                <c:pt idx="27586">
                  <c:v>18.06976808760345</c:v>
                </c:pt>
                <c:pt idx="27587">
                  <c:v>18.070323433361718</c:v>
                </c:pt>
                <c:pt idx="27588">
                  <c:v>18.070878779119987</c:v>
                </c:pt>
                <c:pt idx="27589">
                  <c:v>18.071434124878255</c:v>
                </c:pt>
                <c:pt idx="27590">
                  <c:v>18.071989470636524</c:v>
                </c:pt>
                <c:pt idx="27591">
                  <c:v>18.072544816394792</c:v>
                </c:pt>
                <c:pt idx="27592">
                  <c:v>18.073100162153061</c:v>
                </c:pt>
                <c:pt idx="27593">
                  <c:v>18.073655507911329</c:v>
                </c:pt>
                <c:pt idx="27594">
                  <c:v>18.074210853669598</c:v>
                </c:pt>
                <c:pt idx="27595">
                  <c:v>18.074766199427867</c:v>
                </c:pt>
                <c:pt idx="27596">
                  <c:v>18.075321545186135</c:v>
                </c:pt>
                <c:pt idx="27597">
                  <c:v>18.075876890944404</c:v>
                </c:pt>
                <c:pt idx="27598">
                  <c:v>18.076432236702672</c:v>
                </c:pt>
                <c:pt idx="27599">
                  <c:v>18.076987582460941</c:v>
                </c:pt>
                <c:pt idx="27600">
                  <c:v>18.077542928219209</c:v>
                </c:pt>
                <c:pt idx="27601">
                  <c:v>18.078098273977478</c:v>
                </c:pt>
                <c:pt idx="27602">
                  <c:v>18.078653619735746</c:v>
                </c:pt>
                <c:pt idx="27603">
                  <c:v>18.079208965494015</c:v>
                </c:pt>
                <c:pt idx="27604">
                  <c:v>18.079764311252283</c:v>
                </c:pt>
                <c:pt idx="27605">
                  <c:v>18.080319657010552</c:v>
                </c:pt>
                <c:pt idx="27606">
                  <c:v>18.080875002768821</c:v>
                </c:pt>
                <c:pt idx="27607">
                  <c:v>18.081430348527089</c:v>
                </c:pt>
                <c:pt idx="27608">
                  <c:v>18.081985694285358</c:v>
                </c:pt>
                <c:pt idx="27609">
                  <c:v>18.082541040043626</c:v>
                </c:pt>
                <c:pt idx="27610">
                  <c:v>18.083096385801895</c:v>
                </c:pt>
                <c:pt idx="27611">
                  <c:v>18.083651731560163</c:v>
                </c:pt>
                <c:pt idx="27612">
                  <c:v>18.084207077318432</c:v>
                </c:pt>
                <c:pt idx="27613">
                  <c:v>18.0847624230767</c:v>
                </c:pt>
                <c:pt idx="27614">
                  <c:v>18.085317768834969</c:v>
                </c:pt>
                <c:pt idx="27615">
                  <c:v>18.085873114593237</c:v>
                </c:pt>
                <c:pt idx="27616">
                  <c:v>18.086428460351506</c:v>
                </c:pt>
                <c:pt idx="27617">
                  <c:v>18.086983806109775</c:v>
                </c:pt>
                <c:pt idx="27618">
                  <c:v>18.087539151868043</c:v>
                </c:pt>
                <c:pt idx="27619">
                  <c:v>18.088094497626312</c:v>
                </c:pt>
                <c:pt idx="27620">
                  <c:v>18.08864984338458</c:v>
                </c:pt>
                <c:pt idx="27621">
                  <c:v>18.089205189142849</c:v>
                </c:pt>
                <c:pt idx="27622">
                  <c:v>18.089760534901117</c:v>
                </c:pt>
                <c:pt idx="27623">
                  <c:v>18.090315880659386</c:v>
                </c:pt>
                <c:pt idx="27624">
                  <c:v>18.090871226417654</c:v>
                </c:pt>
                <c:pt idx="27625">
                  <c:v>18.091426572175923</c:v>
                </c:pt>
                <c:pt idx="27626">
                  <c:v>18.091981917934191</c:v>
                </c:pt>
                <c:pt idx="27627">
                  <c:v>18.09253726369246</c:v>
                </c:pt>
                <c:pt idx="27628">
                  <c:v>18.093092609450729</c:v>
                </c:pt>
                <c:pt idx="27629">
                  <c:v>18.093647955208997</c:v>
                </c:pt>
                <c:pt idx="27630">
                  <c:v>18.094203300967266</c:v>
                </c:pt>
                <c:pt idx="27631">
                  <c:v>18.094758646725534</c:v>
                </c:pt>
                <c:pt idx="27632">
                  <c:v>18.095313992483803</c:v>
                </c:pt>
                <c:pt idx="27633">
                  <c:v>18.095869338242071</c:v>
                </c:pt>
                <c:pt idx="27634">
                  <c:v>18.09642468400034</c:v>
                </c:pt>
                <c:pt idx="27635">
                  <c:v>18.096980029758608</c:v>
                </c:pt>
                <c:pt idx="27636">
                  <c:v>18.097535375516877</c:v>
                </c:pt>
                <c:pt idx="27637">
                  <c:v>18.098090721275145</c:v>
                </c:pt>
                <c:pt idx="27638">
                  <c:v>18.098646067033414</c:v>
                </c:pt>
                <c:pt idx="27639">
                  <c:v>18.099201412791682</c:v>
                </c:pt>
                <c:pt idx="27640">
                  <c:v>18.099756758549951</c:v>
                </c:pt>
                <c:pt idx="27641">
                  <c:v>18.10031210430822</c:v>
                </c:pt>
                <c:pt idx="27642">
                  <c:v>18.100867450066488</c:v>
                </c:pt>
                <c:pt idx="27643">
                  <c:v>18.101422795824757</c:v>
                </c:pt>
                <c:pt idx="27644">
                  <c:v>18.101978141583025</c:v>
                </c:pt>
                <c:pt idx="27645">
                  <c:v>18.102533487341294</c:v>
                </c:pt>
                <c:pt idx="27646">
                  <c:v>18.103088833099562</c:v>
                </c:pt>
                <c:pt idx="27647">
                  <c:v>18.103644178857831</c:v>
                </c:pt>
                <c:pt idx="27648">
                  <c:v>18.104199524616099</c:v>
                </c:pt>
                <c:pt idx="27649">
                  <c:v>18.104754870374368</c:v>
                </c:pt>
                <c:pt idx="27650">
                  <c:v>18.105310216132636</c:v>
                </c:pt>
                <c:pt idx="27651">
                  <c:v>18.105865561890905</c:v>
                </c:pt>
                <c:pt idx="27652">
                  <c:v>18.106420907649174</c:v>
                </c:pt>
                <c:pt idx="27653">
                  <c:v>18.106976253407442</c:v>
                </c:pt>
                <c:pt idx="27654">
                  <c:v>18.107531599165711</c:v>
                </c:pt>
                <c:pt idx="27655">
                  <c:v>18.108086944923979</c:v>
                </c:pt>
                <c:pt idx="27656">
                  <c:v>18.108642290682248</c:v>
                </c:pt>
                <c:pt idx="27657">
                  <c:v>18.109197636440516</c:v>
                </c:pt>
                <c:pt idx="27658">
                  <c:v>18.109752982198785</c:v>
                </c:pt>
                <c:pt idx="27659">
                  <c:v>18.110308327957053</c:v>
                </c:pt>
                <c:pt idx="27660">
                  <c:v>18.110863673715322</c:v>
                </c:pt>
                <c:pt idx="27661">
                  <c:v>18.11141901947359</c:v>
                </c:pt>
                <c:pt idx="27662">
                  <c:v>18.111974365231859</c:v>
                </c:pt>
                <c:pt idx="27663">
                  <c:v>18.112529710990128</c:v>
                </c:pt>
                <c:pt idx="27664">
                  <c:v>18.113085056748396</c:v>
                </c:pt>
                <c:pt idx="27665">
                  <c:v>18.113640402506665</c:v>
                </c:pt>
                <c:pt idx="27666">
                  <c:v>18.114195748264933</c:v>
                </c:pt>
                <c:pt idx="27667">
                  <c:v>18.114751094023202</c:v>
                </c:pt>
                <c:pt idx="27668">
                  <c:v>18.11530643978147</c:v>
                </c:pt>
                <c:pt idx="27669">
                  <c:v>18.115861785539739</c:v>
                </c:pt>
                <c:pt idx="27670">
                  <c:v>18.116417131298007</c:v>
                </c:pt>
                <c:pt idx="27671">
                  <c:v>18.116972477056276</c:v>
                </c:pt>
                <c:pt idx="27672">
                  <c:v>18.117527822814544</c:v>
                </c:pt>
                <c:pt idx="27673">
                  <c:v>18.118083168572813</c:v>
                </c:pt>
                <c:pt idx="27674">
                  <c:v>18.118638514331082</c:v>
                </c:pt>
                <c:pt idx="27675">
                  <c:v>18.11919386008935</c:v>
                </c:pt>
                <c:pt idx="27676">
                  <c:v>18.119749205847619</c:v>
                </c:pt>
                <c:pt idx="27677">
                  <c:v>18.120304551605887</c:v>
                </c:pt>
                <c:pt idx="27678">
                  <c:v>18.120859897364156</c:v>
                </c:pt>
                <c:pt idx="27679">
                  <c:v>18.121415243122424</c:v>
                </c:pt>
                <c:pt idx="27680">
                  <c:v>18.121970588880693</c:v>
                </c:pt>
                <c:pt idx="27681">
                  <c:v>18.122525934638961</c:v>
                </c:pt>
                <c:pt idx="27682">
                  <c:v>18.12308128039723</c:v>
                </c:pt>
                <c:pt idx="27683">
                  <c:v>18.123636626155498</c:v>
                </c:pt>
                <c:pt idx="27684">
                  <c:v>18.124191971913767</c:v>
                </c:pt>
                <c:pt idx="27685">
                  <c:v>18.124747317672036</c:v>
                </c:pt>
                <c:pt idx="27686">
                  <c:v>18.125302663430304</c:v>
                </c:pt>
                <c:pt idx="27687">
                  <c:v>18.125858009188573</c:v>
                </c:pt>
                <c:pt idx="27688">
                  <c:v>18.126413354946841</c:v>
                </c:pt>
                <c:pt idx="27689">
                  <c:v>18.12696870070511</c:v>
                </c:pt>
                <c:pt idx="27690">
                  <c:v>18.127524046463378</c:v>
                </c:pt>
                <c:pt idx="27691">
                  <c:v>18.128079392221647</c:v>
                </c:pt>
                <c:pt idx="27692">
                  <c:v>18.128634737979915</c:v>
                </c:pt>
                <c:pt idx="27693">
                  <c:v>18.129190083738184</c:v>
                </c:pt>
                <c:pt idx="27694">
                  <c:v>18.129745429496452</c:v>
                </c:pt>
                <c:pt idx="27695">
                  <c:v>18.130300775254721</c:v>
                </c:pt>
                <c:pt idx="27696">
                  <c:v>18.130856121012989</c:v>
                </c:pt>
                <c:pt idx="27697">
                  <c:v>18.131411466771258</c:v>
                </c:pt>
                <c:pt idx="27698">
                  <c:v>18.131966812529527</c:v>
                </c:pt>
                <c:pt idx="27699">
                  <c:v>18.132522158287795</c:v>
                </c:pt>
                <c:pt idx="27700">
                  <c:v>18.133077504046064</c:v>
                </c:pt>
                <c:pt idx="27701">
                  <c:v>18.133632849804332</c:v>
                </c:pt>
                <c:pt idx="27702">
                  <c:v>18.134188195562601</c:v>
                </c:pt>
                <c:pt idx="27703">
                  <c:v>18.134743541320869</c:v>
                </c:pt>
                <c:pt idx="27704">
                  <c:v>18.135298887079138</c:v>
                </c:pt>
                <c:pt idx="27705">
                  <c:v>18.135854232837406</c:v>
                </c:pt>
                <c:pt idx="27706">
                  <c:v>18.136409578595675</c:v>
                </c:pt>
                <c:pt idx="27707">
                  <c:v>18.136964924353943</c:v>
                </c:pt>
                <c:pt idx="27708">
                  <c:v>18.137520270112212</c:v>
                </c:pt>
                <c:pt idx="27709">
                  <c:v>18.138075615870481</c:v>
                </c:pt>
                <c:pt idx="27710">
                  <c:v>18.138630961628749</c:v>
                </c:pt>
                <c:pt idx="27711">
                  <c:v>18.139186307387018</c:v>
                </c:pt>
                <c:pt idx="27712">
                  <c:v>18.139741653145286</c:v>
                </c:pt>
                <c:pt idx="27713">
                  <c:v>18.140296998903555</c:v>
                </c:pt>
                <c:pt idx="27714">
                  <c:v>18.140852344661823</c:v>
                </c:pt>
                <c:pt idx="27715">
                  <c:v>18.141407690420092</c:v>
                </c:pt>
                <c:pt idx="27716">
                  <c:v>18.14196303617836</c:v>
                </c:pt>
                <c:pt idx="27717">
                  <c:v>18.142518381936629</c:v>
                </c:pt>
                <c:pt idx="27718">
                  <c:v>18.143073727694897</c:v>
                </c:pt>
                <c:pt idx="27719">
                  <c:v>18.143629073453166</c:v>
                </c:pt>
                <c:pt idx="27720">
                  <c:v>18.144184419211435</c:v>
                </c:pt>
                <c:pt idx="27721">
                  <c:v>18.144739764969703</c:v>
                </c:pt>
                <c:pt idx="27722">
                  <c:v>18.145295110727972</c:v>
                </c:pt>
                <c:pt idx="27723">
                  <c:v>18.14585045648624</c:v>
                </c:pt>
                <c:pt idx="27724">
                  <c:v>18.146405802244509</c:v>
                </c:pt>
                <c:pt idx="27725">
                  <c:v>18.146961148002777</c:v>
                </c:pt>
                <c:pt idx="27726">
                  <c:v>18.147516493761046</c:v>
                </c:pt>
                <c:pt idx="27727">
                  <c:v>18.148071839519314</c:v>
                </c:pt>
                <c:pt idx="27728">
                  <c:v>18.148627185277583</c:v>
                </c:pt>
                <c:pt idx="27729">
                  <c:v>18.149182531035851</c:v>
                </c:pt>
                <c:pt idx="27730">
                  <c:v>18.14973787679412</c:v>
                </c:pt>
                <c:pt idx="27731">
                  <c:v>18.150293222552389</c:v>
                </c:pt>
                <c:pt idx="27732">
                  <c:v>18.150848568310657</c:v>
                </c:pt>
                <c:pt idx="27733">
                  <c:v>18.151403914068926</c:v>
                </c:pt>
                <c:pt idx="27734">
                  <c:v>18.151959259827194</c:v>
                </c:pt>
                <c:pt idx="27735">
                  <c:v>18.152514605585463</c:v>
                </c:pt>
                <c:pt idx="27736">
                  <c:v>18.153069951343731</c:v>
                </c:pt>
                <c:pt idx="27737">
                  <c:v>18.153625297102</c:v>
                </c:pt>
                <c:pt idx="27738">
                  <c:v>18.154180642860268</c:v>
                </c:pt>
                <c:pt idx="27739">
                  <c:v>18.154735988618537</c:v>
                </c:pt>
                <c:pt idx="27740">
                  <c:v>18.155291334376805</c:v>
                </c:pt>
                <c:pt idx="27741">
                  <c:v>18.155846680135074</c:v>
                </c:pt>
                <c:pt idx="27742">
                  <c:v>18.156402025893343</c:v>
                </c:pt>
                <c:pt idx="27743">
                  <c:v>18.156957371651611</c:v>
                </c:pt>
                <c:pt idx="27744">
                  <c:v>18.15751271740988</c:v>
                </c:pt>
                <c:pt idx="27745">
                  <c:v>18.158068063168148</c:v>
                </c:pt>
                <c:pt idx="27746">
                  <c:v>18.158623408926417</c:v>
                </c:pt>
                <c:pt idx="27747">
                  <c:v>18.159178754684685</c:v>
                </c:pt>
                <c:pt idx="27748">
                  <c:v>18.159734100442954</c:v>
                </c:pt>
                <c:pt idx="27749">
                  <c:v>18.160289446201222</c:v>
                </c:pt>
                <c:pt idx="27750">
                  <c:v>18.160844791959491</c:v>
                </c:pt>
                <c:pt idx="27751">
                  <c:v>18.161400137717759</c:v>
                </c:pt>
                <c:pt idx="27752">
                  <c:v>18.161955483476028</c:v>
                </c:pt>
                <c:pt idx="27753">
                  <c:v>18.162510829234296</c:v>
                </c:pt>
                <c:pt idx="27754">
                  <c:v>18.163066174992565</c:v>
                </c:pt>
                <c:pt idx="27755">
                  <c:v>18.163621520750834</c:v>
                </c:pt>
                <c:pt idx="27756">
                  <c:v>18.164176866509102</c:v>
                </c:pt>
                <c:pt idx="27757">
                  <c:v>18.164732212267371</c:v>
                </c:pt>
                <c:pt idx="27758">
                  <c:v>18.165287558025639</c:v>
                </c:pt>
                <c:pt idx="27759">
                  <c:v>18.165842903783908</c:v>
                </c:pt>
                <c:pt idx="27760">
                  <c:v>18.166398249542176</c:v>
                </c:pt>
                <c:pt idx="27761">
                  <c:v>18.166953595300445</c:v>
                </c:pt>
                <c:pt idx="27762">
                  <c:v>18.167508941058713</c:v>
                </c:pt>
                <c:pt idx="27763">
                  <c:v>18.168064286816982</c:v>
                </c:pt>
                <c:pt idx="27764">
                  <c:v>18.16861963257525</c:v>
                </c:pt>
                <c:pt idx="27765">
                  <c:v>18.169174978333519</c:v>
                </c:pt>
                <c:pt idx="27766">
                  <c:v>18.169730324091788</c:v>
                </c:pt>
                <c:pt idx="27767">
                  <c:v>18.170285669850056</c:v>
                </c:pt>
                <c:pt idx="27768">
                  <c:v>18.170841015608325</c:v>
                </c:pt>
                <c:pt idx="27769">
                  <c:v>18.171396361366593</c:v>
                </c:pt>
                <c:pt idx="27770">
                  <c:v>18.171951707124862</c:v>
                </c:pt>
                <c:pt idx="27771">
                  <c:v>18.17250705288313</c:v>
                </c:pt>
                <c:pt idx="27772">
                  <c:v>18.173062398641399</c:v>
                </c:pt>
                <c:pt idx="27773">
                  <c:v>18.173617744399667</c:v>
                </c:pt>
                <c:pt idx="27774">
                  <c:v>18.174173090157936</c:v>
                </c:pt>
                <c:pt idx="27775">
                  <c:v>18.174728435916204</c:v>
                </c:pt>
                <c:pt idx="27776">
                  <c:v>18.175283781674473</c:v>
                </c:pt>
                <c:pt idx="27777">
                  <c:v>18.175839127432742</c:v>
                </c:pt>
                <c:pt idx="27778">
                  <c:v>18.17639447319101</c:v>
                </c:pt>
                <c:pt idx="27779">
                  <c:v>18.176949818949279</c:v>
                </c:pt>
                <c:pt idx="27780">
                  <c:v>18.177505164707547</c:v>
                </c:pt>
                <c:pt idx="27781">
                  <c:v>18.178060510465816</c:v>
                </c:pt>
                <c:pt idx="27782">
                  <c:v>18.178615856224084</c:v>
                </c:pt>
                <c:pt idx="27783">
                  <c:v>18.179171201982353</c:v>
                </c:pt>
                <c:pt idx="27784">
                  <c:v>18.179726547740621</c:v>
                </c:pt>
                <c:pt idx="27785">
                  <c:v>18.18028189349889</c:v>
                </c:pt>
                <c:pt idx="27786">
                  <c:v>18.180837239257158</c:v>
                </c:pt>
                <c:pt idx="27787">
                  <c:v>18.181392585015427</c:v>
                </c:pt>
                <c:pt idx="27788">
                  <c:v>18.181947930773696</c:v>
                </c:pt>
                <c:pt idx="27789">
                  <c:v>18.182503276531964</c:v>
                </c:pt>
                <c:pt idx="27790">
                  <c:v>18.183058622290233</c:v>
                </c:pt>
                <c:pt idx="27791">
                  <c:v>18.183613968048501</c:v>
                </c:pt>
                <c:pt idx="27792">
                  <c:v>18.18416931380677</c:v>
                </c:pt>
                <c:pt idx="27793">
                  <c:v>18.184724659565038</c:v>
                </c:pt>
                <c:pt idx="27794">
                  <c:v>18.185280005323307</c:v>
                </c:pt>
                <c:pt idx="27795">
                  <c:v>18.185835351081575</c:v>
                </c:pt>
                <c:pt idx="27796">
                  <c:v>18.186390696839844</c:v>
                </c:pt>
                <c:pt idx="27797">
                  <c:v>18.186946042598112</c:v>
                </c:pt>
                <c:pt idx="27798">
                  <c:v>18.187501388356381</c:v>
                </c:pt>
                <c:pt idx="27799">
                  <c:v>18.18805673411465</c:v>
                </c:pt>
                <c:pt idx="27800">
                  <c:v>18.188612079872918</c:v>
                </c:pt>
                <c:pt idx="27801">
                  <c:v>18.189167425631187</c:v>
                </c:pt>
                <c:pt idx="27802">
                  <c:v>18.189722771389455</c:v>
                </c:pt>
                <c:pt idx="27803">
                  <c:v>18.190278117147724</c:v>
                </c:pt>
                <c:pt idx="27804">
                  <c:v>18.190833462905992</c:v>
                </c:pt>
                <c:pt idx="27805">
                  <c:v>18.191388808664261</c:v>
                </c:pt>
                <c:pt idx="27806">
                  <c:v>18.191944154422529</c:v>
                </c:pt>
                <c:pt idx="27807">
                  <c:v>18.192499500180798</c:v>
                </c:pt>
                <c:pt idx="27808">
                  <c:v>18.193054845939066</c:v>
                </c:pt>
                <c:pt idx="27809">
                  <c:v>18.193610191697335</c:v>
                </c:pt>
                <c:pt idx="27810">
                  <c:v>18.194165537455603</c:v>
                </c:pt>
                <c:pt idx="27811">
                  <c:v>18.194720883213872</c:v>
                </c:pt>
                <c:pt idx="27812">
                  <c:v>18.195276228972141</c:v>
                </c:pt>
                <c:pt idx="27813">
                  <c:v>18.195831574730409</c:v>
                </c:pt>
                <c:pt idx="27814">
                  <c:v>18.196386920488678</c:v>
                </c:pt>
                <c:pt idx="27815">
                  <c:v>18.196942266246946</c:v>
                </c:pt>
                <c:pt idx="27816">
                  <c:v>18.197497612005215</c:v>
                </c:pt>
                <c:pt idx="27817">
                  <c:v>18.198052957763483</c:v>
                </c:pt>
                <c:pt idx="27818">
                  <c:v>18.198608303521752</c:v>
                </c:pt>
                <c:pt idx="27819">
                  <c:v>18.19916364928002</c:v>
                </c:pt>
                <c:pt idx="27820">
                  <c:v>18.199718995038289</c:v>
                </c:pt>
                <c:pt idx="27821">
                  <c:v>18.200274340796557</c:v>
                </c:pt>
                <c:pt idx="27822">
                  <c:v>18.200829686554826</c:v>
                </c:pt>
                <c:pt idx="27823">
                  <c:v>18.201385032313095</c:v>
                </c:pt>
                <c:pt idx="27824">
                  <c:v>18.201940378071363</c:v>
                </c:pt>
                <c:pt idx="27825">
                  <c:v>18.202495723829632</c:v>
                </c:pt>
                <c:pt idx="27826">
                  <c:v>18.2030510695879</c:v>
                </c:pt>
                <c:pt idx="27827">
                  <c:v>18.203606415346169</c:v>
                </c:pt>
                <c:pt idx="27828">
                  <c:v>18.204161761104437</c:v>
                </c:pt>
                <c:pt idx="27829">
                  <c:v>18.204717106862706</c:v>
                </c:pt>
                <c:pt idx="27830">
                  <c:v>18.205272452620974</c:v>
                </c:pt>
                <c:pt idx="27831">
                  <c:v>18.205827798379243</c:v>
                </c:pt>
                <c:pt idx="27832">
                  <c:v>18.206383144137511</c:v>
                </c:pt>
                <c:pt idx="27833">
                  <c:v>18.20693848989578</c:v>
                </c:pt>
                <c:pt idx="27834">
                  <c:v>18.207493835654049</c:v>
                </c:pt>
                <c:pt idx="27835">
                  <c:v>18.208049181412317</c:v>
                </c:pt>
                <c:pt idx="27836">
                  <c:v>18.208604527170586</c:v>
                </c:pt>
                <c:pt idx="27837">
                  <c:v>18.209159872928854</c:v>
                </c:pt>
                <c:pt idx="27838">
                  <c:v>18.209715218687123</c:v>
                </c:pt>
                <c:pt idx="27839">
                  <c:v>18.210270564445391</c:v>
                </c:pt>
                <c:pt idx="27840">
                  <c:v>18.21082591020366</c:v>
                </c:pt>
                <c:pt idx="27841">
                  <c:v>18.211381255961928</c:v>
                </c:pt>
                <c:pt idx="27842">
                  <c:v>18.211936601720197</c:v>
                </c:pt>
                <c:pt idx="27843">
                  <c:v>18.212491947478465</c:v>
                </c:pt>
                <c:pt idx="27844">
                  <c:v>18.213047293236734</c:v>
                </c:pt>
                <c:pt idx="27845">
                  <c:v>18.213602638995003</c:v>
                </c:pt>
                <c:pt idx="27846">
                  <c:v>18.214157984753271</c:v>
                </c:pt>
                <c:pt idx="27847">
                  <c:v>18.21471333051154</c:v>
                </c:pt>
                <c:pt idx="27848">
                  <c:v>18.215268676269808</c:v>
                </c:pt>
                <c:pt idx="27849">
                  <c:v>18.215824022028077</c:v>
                </c:pt>
                <c:pt idx="27850">
                  <c:v>18.216379367786345</c:v>
                </c:pt>
                <c:pt idx="27851">
                  <c:v>18.216934713544614</c:v>
                </c:pt>
                <c:pt idx="27852">
                  <c:v>18.217490059302882</c:v>
                </c:pt>
                <c:pt idx="27853">
                  <c:v>18.218045405061151</c:v>
                </c:pt>
                <c:pt idx="27854">
                  <c:v>18.218600750819419</c:v>
                </c:pt>
                <c:pt idx="27855">
                  <c:v>18.219156096577688</c:v>
                </c:pt>
                <c:pt idx="27856">
                  <c:v>18.219711442335957</c:v>
                </c:pt>
                <c:pt idx="27857">
                  <c:v>18.220266788094225</c:v>
                </c:pt>
                <c:pt idx="27858">
                  <c:v>18.220822133852494</c:v>
                </c:pt>
                <c:pt idx="27859">
                  <c:v>18.221377479610762</c:v>
                </c:pt>
                <c:pt idx="27860">
                  <c:v>18.221932825369031</c:v>
                </c:pt>
                <c:pt idx="27861">
                  <c:v>18.222488171127299</c:v>
                </c:pt>
                <c:pt idx="27862">
                  <c:v>18.223043516885568</c:v>
                </c:pt>
                <c:pt idx="27863">
                  <c:v>18.223598862643836</c:v>
                </c:pt>
                <c:pt idx="27864">
                  <c:v>18.224154208402105</c:v>
                </c:pt>
                <c:pt idx="27865">
                  <c:v>18.224709554160373</c:v>
                </c:pt>
                <c:pt idx="27866">
                  <c:v>18.225264899918642</c:v>
                </c:pt>
                <c:pt idx="27867">
                  <c:v>18.225820245676911</c:v>
                </c:pt>
                <c:pt idx="27868">
                  <c:v>18.226375591435179</c:v>
                </c:pt>
                <c:pt idx="27869">
                  <c:v>18.226930937193448</c:v>
                </c:pt>
                <c:pt idx="27870">
                  <c:v>18.227486282951716</c:v>
                </c:pt>
                <c:pt idx="27871">
                  <c:v>18.228041628709985</c:v>
                </c:pt>
                <c:pt idx="27872">
                  <c:v>18.228596974468253</c:v>
                </c:pt>
                <c:pt idx="27873">
                  <c:v>18.229152320226522</c:v>
                </c:pt>
                <c:pt idx="27874">
                  <c:v>18.22970766598479</c:v>
                </c:pt>
                <c:pt idx="27875">
                  <c:v>18.230263011743059</c:v>
                </c:pt>
                <c:pt idx="27876">
                  <c:v>18.230818357501327</c:v>
                </c:pt>
                <c:pt idx="27877">
                  <c:v>18.231373703259596</c:v>
                </c:pt>
                <c:pt idx="27878">
                  <c:v>18.231929049017864</c:v>
                </c:pt>
                <c:pt idx="27879">
                  <c:v>18.232484394776133</c:v>
                </c:pt>
                <c:pt idx="27880">
                  <c:v>18.233039740534402</c:v>
                </c:pt>
                <c:pt idx="27881">
                  <c:v>18.23359508629267</c:v>
                </c:pt>
                <c:pt idx="27882">
                  <c:v>18.234150432050939</c:v>
                </c:pt>
                <c:pt idx="27883">
                  <c:v>18.234705777809207</c:v>
                </c:pt>
                <c:pt idx="27884">
                  <c:v>18.235261123567476</c:v>
                </c:pt>
                <c:pt idx="27885">
                  <c:v>18.235816469325744</c:v>
                </c:pt>
                <c:pt idx="27886">
                  <c:v>18.236371815084013</c:v>
                </c:pt>
                <c:pt idx="27887">
                  <c:v>18.236927160842281</c:v>
                </c:pt>
                <c:pt idx="27888">
                  <c:v>18.23748250660055</c:v>
                </c:pt>
                <c:pt idx="27889">
                  <c:v>18.238037852358818</c:v>
                </c:pt>
                <c:pt idx="27890">
                  <c:v>18.238593198117087</c:v>
                </c:pt>
                <c:pt idx="27891">
                  <c:v>18.239148543875356</c:v>
                </c:pt>
                <c:pt idx="27892">
                  <c:v>18.239703889633624</c:v>
                </c:pt>
                <c:pt idx="27893">
                  <c:v>18.240259235391893</c:v>
                </c:pt>
                <c:pt idx="27894">
                  <c:v>18.240814581150161</c:v>
                </c:pt>
                <c:pt idx="27895">
                  <c:v>18.24136992690843</c:v>
                </c:pt>
                <c:pt idx="27896">
                  <c:v>18.241925272666698</c:v>
                </c:pt>
                <c:pt idx="27897">
                  <c:v>18.242480618424967</c:v>
                </c:pt>
                <c:pt idx="27898">
                  <c:v>18.243035964183235</c:v>
                </c:pt>
                <c:pt idx="27899">
                  <c:v>18.243591309941504</c:v>
                </c:pt>
                <c:pt idx="27900">
                  <c:v>18.244146655699772</c:v>
                </c:pt>
                <c:pt idx="27901">
                  <c:v>18.244702001458041</c:v>
                </c:pt>
                <c:pt idx="27902">
                  <c:v>18.24525734721631</c:v>
                </c:pt>
                <c:pt idx="27903">
                  <c:v>18.245812692974578</c:v>
                </c:pt>
                <c:pt idx="27904">
                  <c:v>18.246368038732847</c:v>
                </c:pt>
                <c:pt idx="27905">
                  <c:v>18.246923384491115</c:v>
                </c:pt>
                <c:pt idx="27906">
                  <c:v>18.247478730249384</c:v>
                </c:pt>
                <c:pt idx="27907">
                  <c:v>18.248034076007652</c:v>
                </c:pt>
                <c:pt idx="27908">
                  <c:v>18.248589421765921</c:v>
                </c:pt>
                <c:pt idx="27909">
                  <c:v>18.249144767524189</c:v>
                </c:pt>
                <c:pt idx="27910">
                  <c:v>18.249700113282458</c:v>
                </c:pt>
                <c:pt idx="27911">
                  <c:v>18.250255459040726</c:v>
                </c:pt>
                <c:pt idx="27912">
                  <c:v>18.250810804798995</c:v>
                </c:pt>
                <c:pt idx="27913">
                  <c:v>18.251366150557264</c:v>
                </c:pt>
                <c:pt idx="27914">
                  <c:v>18.251921496315532</c:v>
                </c:pt>
                <c:pt idx="27915">
                  <c:v>18.252476842073801</c:v>
                </c:pt>
                <c:pt idx="27916">
                  <c:v>18.253032187832069</c:v>
                </c:pt>
                <c:pt idx="27917">
                  <c:v>18.253587533590338</c:v>
                </c:pt>
                <c:pt idx="27918">
                  <c:v>18.254142879348606</c:v>
                </c:pt>
                <c:pt idx="27919">
                  <c:v>18.254698225106875</c:v>
                </c:pt>
                <c:pt idx="27920">
                  <c:v>18.255253570865143</c:v>
                </c:pt>
                <c:pt idx="27921">
                  <c:v>18.255808916623412</c:v>
                </c:pt>
                <c:pt idx="27922">
                  <c:v>18.25636426238168</c:v>
                </c:pt>
                <c:pt idx="27923">
                  <c:v>18.256919608139949</c:v>
                </c:pt>
                <c:pt idx="27924">
                  <c:v>18.257474953898218</c:v>
                </c:pt>
                <c:pt idx="27925">
                  <c:v>18.258030299656486</c:v>
                </c:pt>
                <c:pt idx="27926">
                  <c:v>18.258585645414755</c:v>
                </c:pt>
                <c:pt idx="27927">
                  <c:v>18.259140991173023</c:v>
                </c:pt>
                <c:pt idx="27928">
                  <c:v>18.259696336931292</c:v>
                </c:pt>
                <c:pt idx="27929">
                  <c:v>18.26025168268956</c:v>
                </c:pt>
                <c:pt idx="27930">
                  <c:v>18.260807028447829</c:v>
                </c:pt>
                <c:pt idx="27931">
                  <c:v>18.261362374206097</c:v>
                </c:pt>
                <c:pt idx="27932">
                  <c:v>18.261917719964366</c:v>
                </c:pt>
                <c:pt idx="27933">
                  <c:v>18.262473065722634</c:v>
                </c:pt>
                <c:pt idx="27934">
                  <c:v>18.263028411480903</c:v>
                </c:pt>
                <c:pt idx="27935">
                  <c:v>18.263583757239171</c:v>
                </c:pt>
                <c:pt idx="27936">
                  <c:v>18.26413910299744</c:v>
                </c:pt>
                <c:pt idx="27937">
                  <c:v>18.264694448755709</c:v>
                </c:pt>
                <c:pt idx="27938">
                  <c:v>18.265249794513977</c:v>
                </c:pt>
                <c:pt idx="27939">
                  <c:v>18.265805140272246</c:v>
                </c:pt>
                <c:pt idx="27940">
                  <c:v>18.266360486030514</c:v>
                </c:pt>
                <c:pt idx="27941">
                  <c:v>18.266915831788783</c:v>
                </c:pt>
                <c:pt idx="27942">
                  <c:v>18.267471177547051</c:v>
                </c:pt>
                <c:pt idx="27943">
                  <c:v>18.26802652330532</c:v>
                </c:pt>
                <c:pt idx="27944">
                  <c:v>18.268581869063588</c:v>
                </c:pt>
                <c:pt idx="27945">
                  <c:v>18.269137214821857</c:v>
                </c:pt>
                <c:pt idx="27946">
                  <c:v>18.269692560580125</c:v>
                </c:pt>
                <c:pt idx="27947">
                  <c:v>18.270247906338394</c:v>
                </c:pt>
                <c:pt idx="27948">
                  <c:v>18.270803252096663</c:v>
                </c:pt>
                <c:pt idx="27949">
                  <c:v>18.271358597854931</c:v>
                </c:pt>
                <c:pt idx="27950">
                  <c:v>18.2719139436132</c:v>
                </c:pt>
                <c:pt idx="27951">
                  <c:v>18.272469289371468</c:v>
                </c:pt>
                <c:pt idx="27952">
                  <c:v>18.273024635129737</c:v>
                </c:pt>
                <c:pt idx="27953">
                  <c:v>18.273579980888005</c:v>
                </c:pt>
                <c:pt idx="27954">
                  <c:v>18.274135326646274</c:v>
                </c:pt>
                <c:pt idx="27955">
                  <c:v>18.274690672404542</c:v>
                </c:pt>
                <c:pt idx="27956">
                  <c:v>18.275246018162811</c:v>
                </c:pt>
                <c:pt idx="27957">
                  <c:v>18.275801363921079</c:v>
                </c:pt>
                <c:pt idx="27958">
                  <c:v>18.276356709679348</c:v>
                </c:pt>
                <c:pt idx="27959">
                  <c:v>18.276912055437617</c:v>
                </c:pt>
                <c:pt idx="27960">
                  <c:v>18.277467401195885</c:v>
                </c:pt>
                <c:pt idx="27961">
                  <c:v>18.278022746954154</c:v>
                </c:pt>
                <c:pt idx="27962">
                  <c:v>18.278578092712422</c:v>
                </c:pt>
                <c:pt idx="27963">
                  <c:v>18.279133438470691</c:v>
                </c:pt>
                <c:pt idx="27964">
                  <c:v>18.279688784228959</c:v>
                </c:pt>
                <c:pt idx="27965">
                  <c:v>18.280244129987228</c:v>
                </c:pt>
                <c:pt idx="27966">
                  <c:v>18.280799475745496</c:v>
                </c:pt>
                <c:pt idx="27967">
                  <c:v>18.281354821503765</c:v>
                </c:pt>
                <c:pt idx="27968">
                  <c:v>18.281910167262033</c:v>
                </c:pt>
                <c:pt idx="27969">
                  <c:v>18.282465513020302</c:v>
                </c:pt>
                <c:pt idx="27970">
                  <c:v>18.283020858778571</c:v>
                </c:pt>
                <c:pt idx="27971">
                  <c:v>18.283576204536839</c:v>
                </c:pt>
                <c:pt idx="27972">
                  <c:v>18.284131550295108</c:v>
                </c:pt>
                <c:pt idx="27973">
                  <c:v>18.284686896053376</c:v>
                </c:pt>
                <c:pt idx="27974">
                  <c:v>18.285242241811645</c:v>
                </c:pt>
                <c:pt idx="27975">
                  <c:v>18.285797587569913</c:v>
                </c:pt>
                <c:pt idx="27976">
                  <c:v>18.286352933328182</c:v>
                </c:pt>
                <c:pt idx="27977">
                  <c:v>18.28690827908645</c:v>
                </c:pt>
                <c:pt idx="27978">
                  <c:v>18.287463624844719</c:v>
                </c:pt>
                <c:pt idx="27979">
                  <c:v>18.288018970602987</c:v>
                </c:pt>
                <c:pt idx="27980">
                  <c:v>18.288574316361256</c:v>
                </c:pt>
                <c:pt idx="27981">
                  <c:v>18.289129662119525</c:v>
                </c:pt>
                <c:pt idx="27982">
                  <c:v>18.289685007877793</c:v>
                </c:pt>
                <c:pt idx="27983">
                  <c:v>18.290240353636062</c:v>
                </c:pt>
                <c:pt idx="27984">
                  <c:v>18.29079569939433</c:v>
                </c:pt>
                <c:pt idx="27985">
                  <c:v>18.291351045152599</c:v>
                </c:pt>
                <c:pt idx="27986">
                  <c:v>18.291906390910867</c:v>
                </c:pt>
                <c:pt idx="27987">
                  <c:v>18.292461736669136</c:v>
                </c:pt>
                <c:pt idx="27988">
                  <c:v>18.293017082427404</c:v>
                </c:pt>
                <c:pt idx="27989">
                  <c:v>18.293572428185673</c:v>
                </c:pt>
                <c:pt idx="27990">
                  <c:v>18.294127773943941</c:v>
                </c:pt>
                <c:pt idx="27991">
                  <c:v>18.29468311970221</c:v>
                </c:pt>
                <c:pt idx="27992">
                  <c:v>18.295238465460478</c:v>
                </c:pt>
                <c:pt idx="27993">
                  <c:v>18.295793811218747</c:v>
                </c:pt>
                <c:pt idx="27994">
                  <c:v>18.296349156977016</c:v>
                </c:pt>
                <c:pt idx="27995">
                  <c:v>18.296904502735284</c:v>
                </c:pt>
                <c:pt idx="27996">
                  <c:v>18.297459848493553</c:v>
                </c:pt>
                <c:pt idx="27997">
                  <c:v>18.298015194251821</c:v>
                </c:pt>
                <c:pt idx="27998">
                  <c:v>18.29857054001009</c:v>
                </c:pt>
                <c:pt idx="27999">
                  <c:v>18.299125885768358</c:v>
                </c:pt>
                <c:pt idx="28000">
                  <c:v>18.299681231526627</c:v>
                </c:pt>
                <c:pt idx="28001">
                  <c:v>18.300236577284895</c:v>
                </c:pt>
                <c:pt idx="28002">
                  <c:v>18.300791923043164</c:v>
                </c:pt>
                <c:pt idx="28003">
                  <c:v>18.301347268801432</c:v>
                </c:pt>
                <c:pt idx="28004">
                  <c:v>18.301902614559701</c:v>
                </c:pt>
                <c:pt idx="28005">
                  <c:v>18.30245796031797</c:v>
                </c:pt>
                <c:pt idx="28006">
                  <c:v>18.303013306076238</c:v>
                </c:pt>
                <c:pt idx="28007">
                  <c:v>18.303568651834507</c:v>
                </c:pt>
                <c:pt idx="28008">
                  <c:v>18.304123997592775</c:v>
                </c:pt>
                <c:pt idx="28009">
                  <c:v>18.304679343351044</c:v>
                </c:pt>
                <c:pt idx="28010">
                  <c:v>18.305234689109312</c:v>
                </c:pt>
                <c:pt idx="28011">
                  <c:v>18.305790034867581</c:v>
                </c:pt>
                <c:pt idx="28012">
                  <c:v>18.306345380625849</c:v>
                </c:pt>
                <c:pt idx="28013">
                  <c:v>18.306900726384118</c:v>
                </c:pt>
                <c:pt idx="28014">
                  <c:v>18.307456072142386</c:v>
                </c:pt>
                <c:pt idx="28015">
                  <c:v>18.308011417900655</c:v>
                </c:pt>
                <c:pt idx="28016">
                  <c:v>18.308566763658924</c:v>
                </c:pt>
                <c:pt idx="28017">
                  <c:v>18.309122109417192</c:v>
                </c:pt>
                <c:pt idx="28018">
                  <c:v>18.309677455175461</c:v>
                </c:pt>
                <c:pt idx="28019">
                  <c:v>18.310232800933729</c:v>
                </c:pt>
                <c:pt idx="28020">
                  <c:v>18.310788146691998</c:v>
                </c:pt>
                <c:pt idx="28021">
                  <c:v>18.311343492450266</c:v>
                </c:pt>
                <c:pt idx="28022">
                  <c:v>18.311898838208535</c:v>
                </c:pt>
                <c:pt idx="28023">
                  <c:v>18.312454183966803</c:v>
                </c:pt>
                <c:pt idx="28024">
                  <c:v>18.313009529725072</c:v>
                </c:pt>
                <c:pt idx="28025">
                  <c:v>18.31356487548334</c:v>
                </c:pt>
                <c:pt idx="28026">
                  <c:v>18.314120221241609</c:v>
                </c:pt>
                <c:pt idx="28027">
                  <c:v>18.314675566999878</c:v>
                </c:pt>
                <c:pt idx="28028">
                  <c:v>18.315230912758146</c:v>
                </c:pt>
                <c:pt idx="28029">
                  <c:v>18.315786258516415</c:v>
                </c:pt>
                <c:pt idx="28030">
                  <c:v>18.316341604274683</c:v>
                </c:pt>
                <c:pt idx="28031">
                  <c:v>18.316896950032952</c:v>
                </c:pt>
                <c:pt idx="28032">
                  <c:v>18.31745229579122</c:v>
                </c:pt>
                <c:pt idx="28033">
                  <c:v>18.318007641549489</c:v>
                </c:pt>
                <c:pt idx="28034">
                  <c:v>18.318562987307757</c:v>
                </c:pt>
                <c:pt idx="28035">
                  <c:v>18.319118333066026</c:v>
                </c:pt>
                <c:pt idx="28036">
                  <c:v>18.319673678824294</c:v>
                </c:pt>
                <c:pt idx="28037">
                  <c:v>18.320229024582563</c:v>
                </c:pt>
                <c:pt idx="28038">
                  <c:v>18.320784370340832</c:v>
                </c:pt>
                <c:pt idx="28039">
                  <c:v>18.3213397160991</c:v>
                </c:pt>
                <c:pt idx="28040">
                  <c:v>18.321895061857369</c:v>
                </c:pt>
                <c:pt idx="28041">
                  <c:v>18.322450407615637</c:v>
                </c:pt>
                <c:pt idx="28042">
                  <c:v>18.323005753373906</c:v>
                </c:pt>
                <c:pt idx="28043">
                  <c:v>18.323561099132174</c:v>
                </c:pt>
                <c:pt idx="28044">
                  <c:v>18.324116444890443</c:v>
                </c:pt>
                <c:pt idx="28045">
                  <c:v>18.324671790648711</c:v>
                </c:pt>
                <c:pt idx="28046">
                  <c:v>18.32522713640698</c:v>
                </c:pt>
                <c:pt idx="28047">
                  <c:v>18.325782482165248</c:v>
                </c:pt>
                <c:pt idx="28048">
                  <c:v>18.326337827923517</c:v>
                </c:pt>
                <c:pt idx="28049">
                  <c:v>18.326893173681785</c:v>
                </c:pt>
                <c:pt idx="28050">
                  <c:v>18.327448519440054</c:v>
                </c:pt>
                <c:pt idx="28051">
                  <c:v>18.328003865198323</c:v>
                </c:pt>
                <c:pt idx="28052">
                  <c:v>18.328559210956591</c:v>
                </c:pt>
                <c:pt idx="28053">
                  <c:v>18.32911455671486</c:v>
                </c:pt>
                <c:pt idx="28054">
                  <c:v>18.329669902473128</c:v>
                </c:pt>
                <c:pt idx="28055">
                  <c:v>18.330225248231397</c:v>
                </c:pt>
                <c:pt idx="28056">
                  <c:v>18.330780593989665</c:v>
                </c:pt>
                <c:pt idx="28057">
                  <c:v>18.331335939747934</c:v>
                </c:pt>
                <c:pt idx="28058">
                  <c:v>18.331891285506202</c:v>
                </c:pt>
                <c:pt idx="28059">
                  <c:v>18.332446631264471</c:v>
                </c:pt>
                <c:pt idx="28060">
                  <c:v>18.333001977022739</c:v>
                </c:pt>
                <c:pt idx="28061">
                  <c:v>18.333557322781008</c:v>
                </c:pt>
                <c:pt idx="28062">
                  <c:v>18.334112668539277</c:v>
                </c:pt>
                <c:pt idx="28063">
                  <c:v>18.334668014297545</c:v>
                </c:pt>
                <c:pt idx="28064">
                  <c:v>18.335223360055814</c:v>
                </c:pt>
                <c:pt idx="28065">
                  <c:v>18.335778705814082</c:v>
                </c:pt>
                <c:pt idx="28066">
                  <c:v>18.336334051572351</c:v>
                </c:pt>
                <c:pt idx="28067">
                  <c:v>18.336889397330619</c:v>
                </c:pt>
                <c:pt idx="28068">
                  <c:v>18.337444743088888</c:v>
                </c:pt>
                <c:pt idx="28069">
                  <c:v>18.338000088847156</c:v>
                </c:pt>
                <c:pt idx="28070">
                  <c:v>18.338555434605425</c:v>
                </c:pt>
                <c:pt idx="28071">
                  <c:v>18.339110780363693</c:v>
                </c:pt>
                <c:pt idx="28072">
                  <c:v>18.339666126121962</c:v>
                </c:pt>
                <c:pt idx="28073">
                  <c:v>18.340221471880231</c:v>
                </c:pt>
                <c:pt idx="28074">
                  <c:v>18.340776817638499</c:v>
                </c:pt>
                <c:pt idx="28075">
                  <c:v>18.341332163396768</c:v>
                </c:pt>
                <c:pt idx="28076">
                  <c:v>18.341887509155036</c:v>
                </c:pt>
                <c:pt idx="28077">
                  <c:v>18.342442854913305</c:v>
                </c:pt>
                <c:pt idx="28078">
                  <c:v>18.342998200671573</c:v>
                </c:pt>
                <c:pt idx="28079">
                  <c:v>18.343553546429842</c:v>
                </c:pt>
                <c:pt idx="28080">
                  <c:v>18.34410889218811</c:v>
                </c:pt>
                <c:pt idx="28081">
                  <c:v>18.344664237946379</c:v>
                </c:pt>
                <c:pt idx="28082">
                  <c:v>18.345219583704647</c:v>
                </c:pt>
                <c:pt idx="28083">
                  <c:v>18.345774929462916</c:v>
                </c:pt>
                <c:pt idx="28084">
                  <c:v>18.346330275221185</c:v>
                </c:pt>
                <c:pt idx="28085">
                  <c:v>18.346885620979453</c:v>
                </c:pt>
                <c:pt idx="28086">
                  <c:v>18.347440966737722</c:v>
                </c:pt>
                <c:pt idx="28087">
                  <c:v>18.34799631249599</c:v>
                </c:pt>
                <c:pt idx="28088">
                  <c:v>18.348551658254259</c:v>
                </c:pt>
                <c:pt idx="28089">
                  <c:v>18.349107004012527</c:v>
                </c:pt>
                <c:pt idx="28090">
                  <c:v>18.349662349770796</c:v>
                </c:pt>
                <c:pt idx="28091">
                  <c:v>18.350217695529064</c:v>
                </c:pt>
                <c:pt idx="28092">
                  <c:v>18.350773041287333</c:v>
                </c:pt>
                <c:pt idx="28093">
                  <c:v>18.351328387045601</c:v>
                </c:pt>
                <c:pt idx="28094">
                  <c:v>18.35188373280387</c:v>
                </c:pt>
                <c:pt idx="28095">
                  <c:v>18.352439078562139</c:v>
                </c:pt>
                <c:pt idx="28096">
                  <c:v>18.352994424320407</c:v>
                </c:pt>
                <c:pt idx="28097">
                  <c:v>18.353549770078676</c:v>
                </c:pt>
                <c:pt idx="28098">
                  <c:v>18.354105115836944</c:v>
                </c:pt>
                <c:pt idx="28099">
                  <c:v>18.354660461595213</c:v>
                </c:pt>
                <c:pt idx="28100">
                  <c:v>18.355215807353481</c:v>
                </c:pt>
                <c:pt idx="28101">
                  <c:v>18.35577115311175</c:v>
                </c:pt>
                <c:pt idx="28102">
                  <c:v>18.356326498870018</c:v>
                </c:pt>
                <c:pt idx="28103">
                  <c:v>18.356881844628287</c:v>
                </c:pt>
                <c:pt idx="28104">
                  <c:v>18.357437190386555</c:v>
                </c:pt>
                <c:pt idx="28105">
                  <c:v>18.357992536144824</c:v>
                </c:pt>
                <c:pt idx="28106">
                  <c:v>18.358547881903093</c:v>
                </c:pt>
                <c:pt idx="28107">
                  <c:v>18.359103227661361</c:v>
                </c:pt>
                <c:pt idx="28108">
                  <c:v>18.35965857341963</c:v>
                </c:pt>
                <c:pt idx="28109">
                  <c:v>18.360213919177898</c:v>
                </c:pt>
                <c:pt idx="28110">
                  <c:v>18.360769264936167</c:v>
                </c:pt>
                <c:pt idx="28111">
                  <c:v>18.361324610694435</c:v>
                </c:pt>
                <c:pt idx="28112">
                  <c:v>18.361879956452704</c:v>
                </c:pt>
                <c:pt idx="28113">
                  <c:v>18.362435302210972</c:v>
                </c:pt>
                <c:pt idx="28114">
                  <c:v>18.362990647969241</c:v>
                </c:pt>
                <c:pt idx="28115">
                  <c:v>18.363545993727509</c:v>
                </c:pt>
                <c:pt idx="28116">
                  <c:v>18.364101339485778</c:v>
                </c:pt>
                <c:pt idx="28117">
                  <c:v>18.364656685244046</c:v>
                </c:pt>
                <c:pt idx="28118">
                  <c:v>18.365212031002315</c:v>
                </c:pt>
                <c:pt idx="28119">
                  <c:v>18.365767376760584</c:v>
                </c:pt>
                <c:pt idx="28120">
                  <c:v>18.366322722518852</c:v>
                </c:pt>
                <c:pt idx="28121">
                  <c:v>18.366878068277121</c:v>
                </c:pt>
                <c:pt idx="28122">
                  <c:v>18.367433414035389</c:v>
                </c:pt>
                <c:pt idx="28123">
                  <c:v>18.367988759793658</c:v>
                </c:pt>
                <c:pt idx="28124">
                  <c:v>18.368544105551926</c:v>
                </c:pt>
                <c:pt idx="28125">
                  <c:v>18.369099451310195</c:v>
                </c:pt>
                <c:pt idx="28126">
                  <c:v>18.369654797068463</c:v>
                </c:pt>
                <c:pt idx="28127">
                  <c:v>18.370210142826732</c:v>
                </c:pt>
                <c:pt idx="28128">
                  <c:v>18.370765488585</c:v>
                </c:pt>
                <c:pt idx="28129">
                  <c:v>18.371320834343269</c:v>
                </c:pt>
                <c:pt idx="28130">
                  <c:v>18.371876180101538</c:v>
                </c:pt>
                <c:pt idx="28131">
                  <c:v>18.372431525859806</c:v>
                </c:pt>
                <c:pt idx="28132">
                  <c:v>18.372986871618075</c:v>
                </c:pt>
                <c:pt idx="28133">
                  <c:v>18.373542217376343</c:v>
                </c:pt>
                <c:pt idx="28134">
                  <c:v>18.374097563134612</c:v>
                </c:pt>
                <c:pt idx="28135">
                  <c:v>18.37465290889288</c:v>
                </c:pt>
                <c:pt idx="28136">
                  <c:v>18.375208254651149</c:v>
                </c:pt>
                <c:pt idx="28137">
                  <c:v>18.375763600409417</c:v>
                </c:pt>
                <c:pt idx="28138">
                  <c:v>18.376318946167686</c:v>
                </c:pt>
                <c:pt idx="28139">
                  <c:v>18.376874291925954</c:v>
                </c:pt>
                <c:pt idx="28140">
                  <c:v>18.377429637684223</c:v>
                </c:pt>
                <c:pt idx="28141">
                  <c:v>18.377984983442492</c:v>
                </c:pt>
                <c:pt idx="28142">
                  <c:v>18.37854032920076</c:v>
                </c:pt>
                <c:pt idx="28143">
                  <c:v>18.379095674959029</c:v>
                </c:pt>
                <c:pt idx="28144">
                  <c:v>18.379651020717297</c:v>
                </c:pt>
                <c:pt idx="28145">
                  <c:v>18.380206366475566</c:v>
                </c:pt>
                <c:pt idx="28146">
                  <c:v>18.380761712233834</c:v>
                </c:pt>
                <c:pt idx="28147">
                  <c:v>18.381317057992103</c:v>
                </c:pt>
                <c:pt idx="28148">
                  <c:v>18.381872403750371</c:v>
                </c:pt>
                <c:pt idx="28149">
                  <c:v>18.38242774950864</c:v>
                </c:pt>
                <c:pt idx="28150">
                  <c:v>18.382983095266908</c:v>
                </c:pt>
                <c:pt idx="28151">
                  <c:v>18.383538441025177</c:v>
                </c:pt>
                <c:pt idx="28152">
                  <c:v>18.384093786783446</c:v>
                </c:pt>
                <c:pt idx="28153">
                  <c:v>18.384649132541714</c:v>
                </c:pt>
                <c:pt idx="28154">
                  <c:v>18.385204478299983</c:v>
                </c:pt>
                <c:pt idx="28155">
                  <c:v>18.385759824058251</c:v>
                </c:pt>
                <c:pt idx="28156">
                  <c:v>18.38631516981652</c:v>
                </c:pt>
                <c:pt idx="28157">
                  <c:v>18.386870515574788</c:v>
                </c:pt>
                <c:pt idx="28158">
                  <c:v>18.387425861333057</c:v>
                </c:pt>
                <c:pt idx="28159">
                  <c:v>18.387981207091325</c:v>
                </c:pt>
                <c:pt idx="28160">
                  <c:v>18.388536552849594</c:v>
                </c:pt>
                <c:pt idx="28161">
                  <c:v>18.389091898607862</c:v>
                </c:pt>
                <c:pt idx="28162">
                  <c:v>18.389647244366131</c:v>
                </c:pt>
                <c:pt idx="28163">
                  <c:v>18.3902025901244</c:v>
                </c:pt>
                <c:pt idx="28164">
                  <c:v>18.390757935882668</c:v>
                </c:pt>
                <c:pt idx="28165">
                  <c:v>18.391313281640937</c:v>
                </c:pt>
                <c:pt idx="28166">
                  <c:v>18.391868627399205</c:v>
                </c:pt>
                <c:pt idx="28167">
                  <c:v>18.392423973157474</c:v>
                </c:pt>
                <c:pt idx="28168">
                  <c:v>18.392979318915742</c:v>
                </c:pt>
                <c:pt idx="28169">
                  <c:v>18.393534664674011</c:v>
                </c:pt>
                <c:pt idx="28170">
                  <c:v>18.394090010432279</c:v>
                </c:pt>
                <c:pt idx="28171">
                  <c:v>18.394645356190548</c:v>
                </c:pt>
                <c:pt idx="28172">
                  <c:v>18.395200701948816</c:v>
                </c:pt>
                <c:pt idx="28173">
                  <c:v>18.395756047707085</c:v>
                </c:pt>
                <c:pt idx="28174">
                  <c:v>18.396311393465353</c:v>
                </c:pt>
                <c:pt idx="28175">
                  <c:v>18.396866739223622</c:v>
                </c:pt>
                <c:pt idx="28176">
                  <c:v>18.397422084981891</c:v>
                </c:pt>
                <c:pt idx="28177">
                  <c:v>18.397977430740159</c:v>
                </c:pt>
                <c:pt idx="28178">
                  <c:v>18.398532776498428</c:v>
                </c:pt>
                <c:pt idx="28179">
                  <c:v>18.399088122256696</c:v>
                </c:pt>
                <c:pt idx="28180">
                  <c:v>18.399643468014965</c:v>
                </c:pt>
                <c:pt idx="28181">
                  <c:v>18.400198813773233</c:v>
                </c:pt>
                <c:pt idx="28182">
                  <c:v>18.400754159531502</c:v>
                </c:pt>
                <c:pt idx="28183">
                  <c:v>18.40130950528977</c:v>
                </c:pt>
                <c:pt idx="28184">
                  <c:v>18.401864851048039</c:v>
                </c:pt>
                <c:pt idx="28185">
                  <c:v>18.402420196806307</c:v>
                </c:pt>
                <c:pt idx="28186">
                  <c:v>18.402975542564576</c:v>
                </c:pt>
                <c:pt idx="28187">
                  <c:v>18.403530888322845</c:v>
                </c:pt>
                <c:pt idx="28188">
                  <c:v>18.404086234081113</c:v>
                </c:pt>
                <c:pt idx="28189">
                  <c:v>18.404641579839382</c:v>
                </c:pt>
                <c:pt idx="28190">
                  <c:v>18.40519692559765</c:v>
                </c:pt>
                <c:pt idx="28191">
                  <c:v>18.405752271355919</c:v>
                </c:pt>
                <c:pt idx="28192">
                  <c:v>18.406307617114187</c:v>
                </c:pt>
                <c:pt idx="28193">
                  <c:v>18.406862962872456</c:v>
                </c:pt>
                <c:pt idx="28194">
                  <c:v>18.407418308630724</c:v>
                </c:pt>
                <c:pt idx="28195">
                  <c:v>18.407973654388993</c:v>
                </c:pt>
                <c:pt idx="28196">
                  <c:v>18.408529000147261</c:v>
                </c:pt>
                <c:pt idx="28197">
                  <c:v>18.40908434590553</c:v>
                </c:pt>
                <c:pt idx="28198">
                  <c:v>18.409639691663799</c:v>
                </c:pt>
                <c:pt idx="28199">
                  <c:v>18.410195037422067</c:v>
                </c:pt>
                <c:pt idx="28200">
                  <c:v>18.410750383180336</c:v>
                </c:pt>
                <c:pt idx="28201">
                  <c:v>18.411305728938604</c:v>
                </c:pt>
                <c:pt idx="28202">
                  <c:v>18.411861074696873</c:v>
                </c:pt>
                <c:pt idx="28203">
                  <c:v>18.412416420455141</c:v>
                </c:pt>
                <c:pt idx="28204">
                  <c:v>18.41297176621341</c:v>
                </c:pt>
                <c:pt idx="28205">
                  <c:v>18.413527111971678</c:v>
                </c:pt>
                <c:pt idx="28206">
                  <c:v>18.414082457729947</c:v>
                </c:pt>
                <c:pt idx="28207">
                  <c:v>18.414637803488215</c:v>
                </c:pt>
                <c:pt idx="28208">
                  <c:v>18.415193149246484</c:v>
                </c:pt>
                <c:pt idx="28209">
                  <c:v>18.415748495004753</c:v>
                </c:pt>
                <c:pt idx="28210">
                  <c:v>18.416303840763021</c:v>
                </c:pt>
                <c:pt idx="28211">
                  <c:v>18.41685918652129</c:v>
                </c:pt>
                <c:pt idx="28212">
                  <c:v>18.417414532279558</c:v>
                </c:pt>
                <c:pt idx="28213">
                  <c:v>18.417969878037827</c:v>
                </c:pt>
                <c:pt idx="28214">
                  <c:v>18.418525223796095</c:v>
                </c:pt>
                <c:pt idx="28215">
                  <c:v>18.419080569554364</c:v>
                </c:pt>
                <c:pt idx="28216">
                  <c:v>18.419635915312632</c:v>
                </c:pt>
                <c:pt idx="28217">
                  <c:v>18.420191261070901</c:v>
                </c:pt>
                <c:pt idx="28218">
                  <c:v>18.420746606829169</c:v>
                </c:pt>
                <c:pt idx="28219">
                  <c:v>18.421301952587438</c:v>
                </c:pt>
                <c:pt idx="28220">
                  <c:v>18.421857298345707</c:v>
                </c:pt>
                <c:pt idx="28221">
                  <c:v>18.422412644103975</c:v>
                </c:pt>
                <c:pt idx="28222">
                  <c:v>18.422967989862244</c:v>
                </c:pt>
                <c:pt idx="28223">
                  <c:v>18.423523335620512</c:v>
                </c:pt>
                <c:pt idx="28224">
                  <c:v>18.424078681378781</c:v>
                </c:pt>
                <c:pt idx="28225">
                  <c:v>18.424634027137049</c:v>
                </c:pt>
                <c:pt idx="28226">
                  <c:v>18.425189372895318</c:v>
                </c:pt>
                <c:pt idx="28227">
                  <c:v>18.425744718653586</c:v>
                </c:pt>
                <c:pt idx="28228">
                  <c:v>18.426300064411855</c:v>
                </c:pt>
                <c:pt idx="28229">
                  <c:v>18.426855410170123</c:v>
                </c:pt>
                <c:pt idx="28230">
                  <c:v>18.427410755928392</c:v>
                </c:pt>
                <c:pt idx="28231">
                  <c:v>18.42796610168666</c:v>
                </c:pt>
                <c:pt idx="28232">
                  <c:v>18.428521447444929</c:v>
                </c:pt>
                <c:pt idx="28233">
                  <c:v>18.429076793203198</c:v>
                </c:pt>
                <c:pt idx="28234">
                  <c:v>18.429632138961466</c:v>
                </c:pt>
                <c:pt idx="28235">
                  <c:v>18.430187484719735</c:v>
                </c:pt>
                <c:pt idx="28236">
                  <c:v>18.430742830478003</c:v>
                </c:pt>
                <c:pt idx="28237">
                  <c:v>18.431298176236272</c:v>
                </c:pt>
                <c:pt idx="28238">
                  <c:v>18.43185352199454</c:v>
                </c:pt>
                <c:pt idx="28239">
                  <c:v>18.432408867752809</c:v>
                </c:pt>
                <c:pt idx="28240">
                  <c:v>18.432964213511077</c:v>
                </c:pt>
                <c:pt idx="28241">
                  <c:v>18.433519559269346</c:v>
                </c:pt>
                <c:pt idx="28242">
                  <c:v>18.434074905027614</c:v>
                </c:pt>
                <c:pt idx="28243">
                  <c:v>18.434630250785883</c:v>
                </c:pt>
                <c:pt idx="28244">
                  <c:v>18.435185596544152</c:v>
                </c:pt>
                <c:pt idx="28245">
                  <c:v>18.43574094230242</c:v>
                </c:pt>
                <c:pt idx="28246">
                  <c:v>18.436296288060689</c:v>
                </c:pt>
                <c:pt idx="28247">
                  <c:v>18.436851633818957</c:v>
                </c:pt>
                <c:pt idx="28248">
                  <c:v>18.437406979577226</c:v>
                </c:pt>
                <c:pt idx="28249">
                  <c:v>18.437962325335494</c:v>
                </c:pt>
                <c:pt idx="28250">
                  <c:v>18.438517671093763</c:v>
                </c:pt>
                <c:pt idx="28251">
                  <c:v>18.439073016852031</c:v>
                </c:pt>
                <c:pt idx="28252">
                  <c:v>18.4396283626103</c:v>
                </c:pt>
                <c:pt idx="28253">
                  <c:v>18.440183708368568</c:v>
                </c:pt>
                <c:pt idx="28254">
                  <c:v>18.440739054126837</c:v>
                </c:pt>
                <c:pt idx="28255">
                  <c:v>18.441294399885106</c:v>
                </c:pt>
                <c:pt idx="28256">
                  <c:v>18.441849745643374</c:v>
                </c:pt>
                <c:pt idx="28257">
                  <c:v>18.442405091401643</c:v>
                </c:pt>
                <c:pt idx="28258">
                  <c:v>18.442960437159911</c:v>
                </c:pt>
                <c:pt idx="28259">
                  <c:v>18.44351578291818</c:v>
                </c:pt>
                <c:pt idx="28260">
                  <c:v>18.444071128676448</c:v>
                </c:pt>
                <c:pt idx="28261">
                  <c:v>18.444626474434717</c:v>
                </c:pt>
                <c:pt idx="28262">
                  <c:v>18.445181820192985</c:v>
                </c:pt>
                <c:pt idx="28263">
                  <c:v>18.445737165951254</c:v>
                </c:pt>
                <c:pt idx="28264">
                  <c:v>18.446292511709522</c:v>
                </c:pt>
                <c:pt idx="28265">
                  <c:v>18.446847857467791</c:v>
                </c:pt>
                <c:pt idx="28266">
                  <c:v>18.44740320322606</c:v>
                </c:pt>
                <c:pt idx="28267">
                  <c:v>18.447958548984328</c:v>
                </c:pt>
                <c:pt idx="28268">
                  <c:v>18.448513894742597</c:v>
                </c:pt>
                <c:pt idx="28269">
                  <c:v>18.449069240500865</c:v>
                </c:pt>
                <c:pt idx="28270">
                  <c:v>18.449624586259134</c:v>
                </c:pt>
                <c:pt idx="28271">
                  <c:v>18.450179932017402</c:v>
                </c:pt>
                <c:pt idx="28272">
                  <c:v>18.450735277775671</c:v>
                </c:pt>
                <c:pt idx="28273">
                  <c:v>18.451290623533939</c:v>
                </c:pt>
                <c:pt idx="28274">
                  <c:v>18.451845969292208</c:v>
                </c:pt>
                <c:pt idx="28275">
                  <c:v>18.452401315050476</c:v>
                </c:pt>
                <c:pt idx="28276">
                  <c:v>18.452956660808745</c:v>
                </c:pt>
                <c:pt idx="28277">
                  <c:v>18.453512006567014</c:v>
                </c:pt>
                <c:pt idx="28278">
                  <c:v>18.454067352325282</c:v>
                </c:pt>
                <c:pt idx="28279">
                  <c:v>18.454622698083551</c:v>
                </c:pt>
                <c:pt idx="28280">
                  <c:v>18.455178043841819</c:v>
                </c:pt>
                <c:pt idx="28281">
                  <c:v>18.455733389600088</c:v>
                </c:pt>
                <c:pt idx="28282">
                  <c:v>18.456288735358356</c:v>
                </c:pt>
                <c:pt idx="28283">
                  <c:v>18.456844081116625</c:v>
                </c:pt>
                <c:pt idx="28284">
                  <c:v>18.457399426874893</c:v>
                </c:pt>
                <c:pt idx="28285">
                  <c:v>18.457954772633162</c:v>
                </c:pt>
                <c:pt idx="28286">
                  <c:v>18.45851011839143</c:v>
                </c:pt>
                <c:pt idx="28287">
                  <c:v>18.459065464149699</c:v>
                </c:pt>
                <c:pt idx="28288">
                  <c:v>18.459620809907967</c:v>
                </c:pt>
                <c:pt idx="28289">
                  <c:v>18.460176155666236</c:v>
                </c:pt>
                <c:pt idx="28290">
                  <c:v>18.460731501424505</c:v>
                </c:pt>
                <c:pt idx="28291">
                  <c:v>18.461286847182773</c:v>
                </c:pt>
                <c:pt idx="28292">
                  <c:v>18.461842192941042</c:v>
                </c:pt>
                <c:pt idx="28293">
                  <c:v>18.46239753869931</c:v>
                </c:pt>
                <c:pt idx="28294">
                  <c:v>18.462952884457579</c:v>
                </c:pt>
                <c:pt idx="28295">
                  <c:v>18.463508230215847</c:v>
                </c:pt>
                <c:pt idx="28296">
                  <c:v>18.464063575974116</c:v>
                </c:pt>
                <c:pt idx="28297">
                  <c:v>18.464618921732384</c:v>
                </c:pt>
                <c:pt idx="28298">
                  <c:v>18.465174267490653</c:v>
                </c:pt>
                <c:pt idx="28299">
                  <c:v>18.465729613248921</c:v>
                </c:pt>
                <c:pt idx="28300">
                  <c:v>18.46628495900719</c:v>
                </c:pt>
                <c:pt idx="28301">
                  <c:v>18.466840304765459</c:v>
                </c:pt>
                <c:pt idx="28302">
                  <c:v>18.467395650523727</c:v>
                </c:pt>
                <c:pt idx="28303">
                  <c:v>18.467950996281996</c:v>
                </c:pt>
                <c:pt idx="28304">
                  <c:v>18.468506342040264</c:v>
                </c:pt>
                <c:pt idx="28305">
                  <c:v>18.469061687798533</c:v>
                </c:pt>
                <c:pt idx="28306">
                  <c:v>18.469617033556801</c:v>
                </c:pt>
                <c:pt idx="28307">
                  <c:v>18.47017237931507</c:v>
                </c:pt>
                <c:pt idx="28308">
                  <c:v>18.470727725073338</c:v>
                </c:pt>
                <c:pt idx="28309">
                  <c:v>18.471283070831607</c:v>
                </c:pt>
                <c:pt idx="28310">
                  <c:v>18.471838416589875</c:v>
                </c:pt>
                <c:pt idx="28311">
                  <c:v>18.472393762348144</c:v>
                </c:pt>
                <c:pt idx="28312">
                  <c:v>18.472949108106413</c:v>
                </c:pt>
                <c:pt idx="28313">
                  <c:v>18.473504453864681</c:v>
                </c:pt>
                <c:pt idx="28314">
                  <c:v>18.47405979962295</c:v>
                </c:pt>
                <c:pt idx="28315">
                  <c:v>18.474615145381218</c:v>
                </c:pt>
                <c:pt idx="28316">
                  <c:v>18.475170491139487</c:v>
                </c:pt>
                <c:pt idx="28317">
                  <c:v>18.475725836897755</c:v>
                </c:pt>
                <c:pt idx="28318">
                  <c:v>18.476281182656024</c:v>
                </c:pt>
                <c:pt idx="28319">
                  <c:v>18.476836528414292</c:v>
                </c:pt>
                <c:pt idx="28320">
                  <c:v>18.477391874172561</c:v>
                </c:pt>
                <c:pt idx="28321">
                  <c:v>18.477947219930829</c:v>
                </c:pt>
                <c:pt idx="28322">
                  <c:v>18.478502565689098</c:v>
                </c:pt>
                <c:pt idx="28323">
                  <c:v>18.479057911447367</c:v>
                </c:pt>
                <c:pt idx="28324">
                  <c:v>18.479613257205635</c:v>
                </c:pt>
                <c:pt idx="28325">
                  <c:v>18.480168602963904</c:v>
                </c:pt>
                <c:pt idx="28326">
                  <c:v>18.480723948722172</c:v>
                </c:pt>
                <c:pt idx="28327">
                  <c:v>18.481279294480441</c:v>
                </c:pt>
                <c:pt idx="28328">
                  <c:v>18.481834640238709</c:v>
                </c:pt>
                <c:pt idx="28329">
                  <c:v>18.482389985996978</c:v>
                </c:pt>
                <c:pt idx="28330">
                  <c:v>18.482945331755246</c:v>
                </c:pt>
                <c:pt idx="28331">
                  <c:v>18.483500677513515</c:v>
                </c:pt>
                <c:pt idx="28332">
                  <c:v>18.484056023271783</c:v>
                </c:pt>
                <c:pt idx="28333">
                  <c:v>18.484611369030052</c:v>
                </c:pt>
                <c:pt idx="28334">
                  <c:v>18.485166714788321</c:v>
                </c:pt>
                <c:pt idx="28335">
                  <c:v>18.485722060546589</c:v>
                </c:pt>
                <c:pt idx="28336">
                  <c:v>18.486277406304858</c:v>
                </c:pt>
                <c:pt idx="28337">
                  <c:v>18.486832752063126</c:v>
                </c:pt>
                <c:pt idx="28338">
                  <c:v>18.487388097821395</c:v>
                </c:pt>
                <c:pt idx="28339">
                  <c:v>18.487943443579663</c:v>
                </c:pt>
                <c:pt idx="28340">
                  <c:v>18.488498789337932</c:v>
                </c:pt>
                <c:pt idx="28341">
                  <c:v>18.4890541350962</c:v>
                </c:pt>
                <c:pt idx="28342">
                  <c:v>18.489609480854469</c:v>
                </c:pt>
                <c:pt idx="28343">
                  <c:v>18.490164826612737</c:v>
                </c:pt>
                <c:pt idx="28344">
                  <c:v>18.490720172371006</c:v>
                </c:pt>
                <c:pt idx="28345">
                  <c:v>18.491275518129275</c:v>
                </c:pt>
                <c:pt idx="28346">
                  <c:v>18.491830863887543</c:v>
                </c:pt>
                <c:pt idx="28347">
                  <c:v>18.492386209645812</c:v>
                </c:pt>
                <c:pt idx="28348">
                  <c:v>18.49294155540408</c:v>
                </c:pt>
                <c:pt idx="28349">
                  <c:v>18.493496901162349</c:v>
                </c:pt>
                <c:pt idx="28350">
                  <c:v>18.494052246920617</c:v>
                </c:pt>
                <c:pt idx="28351">
                  <c:v>18.494607592678886</c:v>
                </c:pt>
                <c:pt idx="28352">
                  <c:v>18.495162938437154</c:v>
                </c:pt>
                <c:pt idx="28353">
                  <c:v>18.495718284195423</c:v>
                </c:pt>
                <c:pt idx="28354">
                  <c:v>18.496273629953691</c:v>
                </c:pt>
                <c:pt idx="28355">
                  <c:v>18.49682897571196</c:v>
                </c:pt>
                <c:pt idx="28356">
                  <c:v>18.497384321470228</c:v>
                </c:pt>
                <c:pt idx="28357">
                  <c:v>18.497939667228497</c:v>
                </c:pt>
                <c:pt idx="28358">
                  <c:v>18.498495012986766</c:v>
                </c:pt>
                <c:pt idx="28359">
                  <c:v>18.499050358745034</c:v>
                </c:pt>
                <c:pt idx="28360">
                  <c:v>18.499605704503303</c:v>
                </c:pt>
                <c:pt idx="28361">
                  <c:v>18.500161050261571</c:v>
                </c:pt>
                <c:pt idx="28362">
                  <c:v>18.50071639601984</c:v>
                </c:pt>
                <c:pt idx="28363">
                  <c:v>18.501271741778108</c:v>
                </c:pt>
                <c:pt idx="28364">
                  <c:v>18.501827087536377</c:v>
                </c:pt>
                <c:pt idx="28365">
                  <c:v>18.502382433294645</c:v>
                </c:pt>
                <c:pt idx="28366">
                  <c:v>18.502937779052914</c:v>
                </c:pt>
                <c:pt idx="28367">
                  <c:v>18.503493124811182</c:v>
                </c:pt>
                <c:pt idx="28368">
                  <c:v>18.504048470569451</c:v>
                </c:pt>
                <c:pt idx="28369">
                  <c:v>18.50460381632772</c:v>
                </c:pt>
                <c:pt idx="28370">
                  <c:v>18.505159162085988</c:v>
                </c:pt>
                <c:pt idx="28371">
                  <c:v>18.505714507844257</c:v>
                </c:pt>
                <c:pt idx="28372">
                  <c:v>18.506269853602525</c:v>
                </c:pt>
                <c:pt idx="28373">
                  <c:v>18.506825199360794</c:v>
                </c:pt>
                <c:pt idx="28374">
                  <c:v>18.507380545119062</c:v>
                </c:pt>
                <c:pt idx="28375">
                  <c:v>18.507935890877331</c:v>
                </c:pt>
                <c:pt idx="28376">
                  <c:v>18.508491236635599</c:v>
                </c:pt>
                <c:pt idx="28377">
                  <c:v>18.509046582393868</c:v>
                </c:pt>
                <c:pt idx="28378">
                  <c:v>18.509601928152136</c:v>
                </c:pt>
                <c:pt idx="28379">
                  <c:v>18.510157273910405</c:v>
                </c:pt>
                <c:pt idx="28380">
                  <c:v>18.510712619668674</c:v>
                </c:pt>
                <c:pt idx="28381">
                  <c:v>18.511267965426942</c:v>
                </c:pt>
                <c:pt idx="28382">
                  <c:v>18.511823311185211</c:v>
                </c:pt>
                <c:pt idx="28383">
                  <c:v>18.512378656943479</c:v>
                </c:pt>
                <c:pt idx="28384">
                  <c:v>18.512934002701748</c:v>
                </c:pt>
                <c:pt idx="28385">
                  <c:v>18.513489348460016</c:v>
                </c:pt>
                <c:pt idx="28386">
                  <c:v>18.514044694218285</c:v>
                </c:pt>
                <c:pt idx="28387">
                  <c:v>18.514600039976553</c:v>
                </c:pt>
                <c:pt idx="28388">
                  <c:v>18.515155385734822</c:v>
                </c:pt>
                <c:pt idx="28389">
                  <c:v>18.51571073149309</c:v>
                </c:pt>
                <c:pt idx="28390">
                  <c:v>18.516266077251359</c:v>
                </c:pt>
                <c:pt idx="28391">
                  <c:v>18.516821423009628</c:v>
                </c:pt>
                <c:pt idx="28392">
                  <c:v>18.517376768767896</c:v>
                </c:pt>
                <c:pt idx="28393">
                  <c:v>18.517932114526165</c:v>
                </c:pt>
                <c:pt idx="28394">
                  <c:v>18.518487460284433</c:v>
                </c:pt>
                <c:pt idx="28395">
                  <c:v>18.519042806042702</c:v>
                </c:pt>
                <c:pt idx="28396">
                  <c:v>18.51959815180097</c:v>
                </c:pt>
                <c:pt idx="28397">
                  <c:v>18.520153497559239</c:v>
                </c:pt>
                <c:pt idx="28398">
                  <c:v>18.520708843317507</c:v>
                </c:pt>
                <c:pt idx="28399">
                  <c:v>18.521264189075776</c:v>
                </c:pt>
                <c:pt idx="28400">
                  <c:v>18.521819534834044</c:v>
                </c:pt>
                <c:pt idx="28401">
                  <c:v>18.522374880592313</c:v>
                </c:pt>
                <c:pt idx="28402">
                  <c:v>18.522930226350582</c:v>
                </c:pt>
                <c:pt idx="28403">
                  <c:v>18.52348557210885</c:v>
                </c:pt>
                <c:pt idx="28404">
                  <c:v>18.524040917867119</c:v>
                </c:pt>
                <c:pt idx="28405">
                  <c:v>18.524596263625387</c:v>
                </c:pt>
                <c:pt idx="28406">
                  <c:v>18.525151609383656</c:v>
                </c:pt>
                <c:pt idx="28407">
                  <c:v>18.525706955141924</c:v>
                </c:pt>
                <c:pt idx="28408">
                  <c:v>18.526262300900193</c:v>
                </c:pt>
                <c:pt idx="28409">
                  <c:v>18.526817646658461</c:v>
                </c:pt>
                <c:pt idx="28410">
                  <c:v>18.52737299241673</c:v>
                </c:pt>
                <c:pt idx="28411">
                  <c:v>18.527928338174998</c:v>
                </c:pt>
                <c:pt idx="28412">
                  <c:v>18.528483683933267</c:v>
                </c:pt>
                <c:pt idx="28413">
                  <c:v>18.529039029691535</c:v>
                </c:pt>
                <c:pt idx="28414">
                  <c:v>18.529594375449804</c:v>
                </c:pt>
                <c:pt idx="28415">
                  <c:v>18.530149721208073</c:v>
                </c:pt>
                <c:pt idx="28416">
                  <c:v>18.530705066966341</c:v>
                </c:pt>
                <c:pt idx="28417">
                  <c:v>18.53126041272461</c:v>
                </c:pt>
                <c:pt idx="28418">
                  <c:v>18.531815758482878</c:v>
                </c:pt>
                <c:pt idx="28419">
                  <c:v>18.532371104241147</c:v>
                </c:pt>
                <c:pt idx="28420">
                  <c:v>18.532926449999415</c:v>
                </c:pt>
                <c:pt idx="28421">
                  <c:v>18.533481795757684</c:v>
                </c:pt>
                <c:pt idx="28422">
                  <c:v>18.534037141515952</c:v>
                </c:pt>
                <c:pt idx="28423">
                  <c:v>18.534592487274221</c:v>
                </c:pt>
                <c:pt idx="28424">
                  <c:v>18.535147833032489</c:v>
                </c:pt>
                <c:pt idx="28425">
                  <c:v>18.535703178790758</c:v>
                </c:pt>
                <c:pt idx="28426">
                  <c:v>18.536258524549027</c:v>
                </c:pt>
                <c:pt idx="28427">
                  <c:v>18.536813870307295</c:v>
                </c:pt>
                <c:pt idx="28428">
                  <c:v>18.537369216065564</c:v>
                </c:pt>
                <c:pt idx="28429">
                  <c:v>18.537924561823832</c:v>
                </c:pt>
                <c:pt idx="28430">
                  <c:v>18.538479907582101</c:v>
                </c:pt>
                <c:pt idx="28431">
                  <c:v>18.539035253340369</c:v>
                </c:pt>
                <c:pt idx="28432">
                  <c:v>18.539590599098638</c:v>
                </c:pt>
                <c:pt idx="28433">
                  <c:v>18.540145944856906</c:v>
                </c:pt>
                <c:pt idx="28434">
                  <c:v>18.540701290615175</c:v>
                </c:pt>
                <c:pt idx="28435">
                  <c:v>18.541256636373443</c:v>
                </c:pt>
                <c:pt idx="28436">
                  <c:v>18.541811982131712</c:v>
                </c:pt>
                <c:pt idx="28437">
                  <c:v>18.542367327889981</c:v>
                </c:pt>
                <c:pt idx="28438">
                  <c:v>18.542922673648249</c:v>
                </c:pt>
                <c:pt idx="28439">
                  <c:v>18.543478019406518</c:v>
                </c:pt>
                <c:pt idx="28440">
                  <c:v>18.544033365164786</c:v>
                </c:pt>
                <c:pt idx="28441">
                  <c:v>18.544588710923055</c:v>
                </c:pt>
                <c:pt idx="28442">
                  <c:v>18.545144056681323</c:v>
                </c:pt>
                <c:pt idx="28443">
                  <c:v>18.545699402439592</c:v>
                </c:pt>
                <c:pt idx="28444">
                  <c:v>18.54625474819786</c:v>
                </c:pt>
                <c:pt idx="28445">
                  <c:v>18.546810093956129</c:v>
                </c:pt>
                <c:pt idx="28446">
                  <c:v>18.547365439714397</c:v>
                </c:pt>
                <c:pt idx="28447">
                  <c:v>18.547920785472666</c:v>
                </c:pt>
                <c:pt idx="28448">
                  <c:v>18.548476131230935</c:v>
                </c:pt>
                <c:pt idx="28449">
                  <c:v>18.549031476989203</c:v>
                </c:pt>
                <c:pt idx="28450">
                  <c:v>18.549586822747472</c:v>
                </c:pt>
                <c:pt idx="28451">
                  <c:v>18.55014216850574</c:v>
                </c:pt>
                <c:pt idx="28452">
                  <c:v>18.550697514264009</c:v>
                </c:pt>
                <c:pt idx="28453">
                  <c:v>18.551252860022277</c:v>
                </c:pt>
                <c:pt idx="28454">
                  <c:v>18.551808205780546</c:v>
                </c:pt>
                <c:pt idx="28455">
                  <c:v>18.552363551538814</c:v>
                </c:pt>
                <c:pt idx="28456">
                  <c:v>18.552918897297083</c:v>
                </c:pt>
                <c:pt idx="28457">
                  <c:v>18.553474243055351</c:v>
                </c:pt>
                <c:pt idx="28458">
                  <c:v>18.55402958881362</c:v>
                </c:pt>
                <c:pt idx="28459">
                  <c:v>18.554584934571889</c:v>
                </c:pt>
                <c:pt idx="28460">
                  <c:v>18.555140280330157</c:v>
                </c:pt>
                <c:pt idx="28461">
                  <c:v>18.555695626088426</c:v>
                </c:pt>
                <c:pt idx="28462">
                  <c:v>18.556250971846694</c:v>
                </c:pt>
                <c:pt idx="28463">
                  <c:v>18.556806317604963</c:v>
                </c:pt>
                <c:pt idx="28464">
                  <c:v>18.557361663363231</c:v>
                </c:pt>
                <c:pt idx="28465">
                  <c:v>18.5579170091215</c:v>
                </c:pt>
                <c:pt idx="28466">
                  <c:v>18.558472354879768</c:v>
                </c:pt>
                <c:pt idx="28467">
                  <c:v>18.559027700638037</c:v>
                </c:pt>
                <c:pt idx="28468">
                  <c:v>18.559583046396305</c:v>
                </c:pt>
                <c:pt idx="28469">
                  <c:v>18.560138392154574</c:v>
                </c:pt>
                <c:pt idx="28470">
                  <c:v>18.560693737912842</c:v>
                </c:pt>
                <c:pt idx="28471">
                  <c:v>18.561249083671111</c:v>
                </c:pt>
                <c:pt idx="28472">
                  <c:v>18.56180442942938</c:v>
                </c:pt>
                <c:pt idx="28473">
                  <c:v>18.562359775187648</c:v>
                </c:pt>
                <c:pt idx="28474">
                  <c:v>18.562915120945917</c:v>
                </c:pt>
                <c:pt idx="28475">
                  <c:v>18.563470466704185</c:v>
                </c:pt>
                <c:pt idx="28476">
                  <c:v>18.564025812462454</c:v>
                </c:pt>
                <c:pt idx="28477">
                  <c:v>18.564581158220722</c:v>
                </c:pt>
                <c:pt idx="28478">
                  <c:v>18.565136503978991</c:v>
                </c:pt>
                <c:pt idx="28479">
                  <c:v>18.565691849737259</c:v>
                </c:pt>
                <c:pt idx="28480">
                  <c:v>18.566247195495528</c:v>
                </c:pt>
                <c:pt idx="28481">
                  <c:v>18.566802541253796</c:v>
                </c:pt>
                <c:pt idx="28482">
                  <c:v>18.567357887012065</c:v>
                </c:pt>
                <c:pt idx="28483">
                  <c:v>18.567913232770334</c:v>
                </c:pt>
                <c:pt idx="28484">
                  <c:v>18.568468578528602</c:v>
                </c:pt>
                <c:pt idx="28485">
                  <c:v>18.569023924286871</c:v>
                </c:pt>
                <c:pt idx="28486">
                  <c:v>18.569579270045139</c:v>
                </c:pt>
                <c:pt idx="28487">
                  <c:v>18.570134615803408</c:v>
                </c:pt>
                <c:pt idx="28488">
                  <c:v>18.570689961561676</c:v>
                </c:pt>
                <c:pt idx="28489">
                  <c:v>18.571245307319945</c:v>
                </c:pt>
                <c:pt idx="28490">
                  <c:v>18.571800653078213</c:v>
                </c:pt>
                <c:pt idx="28491">
                  <c:v>18.572355998836482</c:v>
                </c:pt>
                <c:pt idx="28492">
                  <c:v>18.57291134459475</c:v>
                </c:pt>
                <c:pt idx="28493">
                  <c:v>18.573466690353019</c:v>
                </c:pt>
                <c:pt idx="28494">
                  <c:v>18.574022036111288</c:v>
                </c:pt>
                <c:pt idx="28495">
                  <c:v>18.574577381869556</c:v>
                </c:pt>
                <c:pt idx="28496">
                  <c:v>18.575132727627825</c:v>
                </c:pt>
                <c:pt idx="28497">
                  <c:v>18.575688073386093</c:v>
                </c:pt>
                <c:pt idx="28498">
                  <c:v>18.576243419144362</c:v>
                </c:pt>
                <c:pt idx="28499">
                  <c:v>18.57679876490263</c:v>
                </c:pt>
                <c:pt idx="28500">
                  <c:v>18.577354110660899</c:v>
                </c:pt>
                <c:pt idx="28501">
                  <c:v>18.577909456419167</c:v>
                </c:pt>
                <c:pt idx="28502">
                  <c:v>18.578464802177436</c:v>
                </c:pt>
                <c:pt idx="28503">
                  <c:v>18.579020147935704</c:v>
                </c:pt>
                <c:pt idx="28504">
                  <c:v>18.579575493693973</c:v>
                </c:pt>
                <c:pt idx="28505">
                  <c:v>18.580130839452242</c:v>
                </c:pt>
                <c:pt idx="28506">
                  <c:v>18.58068618521051</c:v>
                </c:pt>
                <c:pt idx="28507">
                  <c:v>18.581241530968779</c:v>
                </c:pt>
                <c:pt idx="28508">
                  <c:v>18.581796876727047</c:v>
                </c:pt>
                <c:pt idx="28509">
                  <c:v>18.582352222485316</c:v>
                </c:pt>
                <c:pt idx="28510">
                  <c:v>18.582907568243584</c:v>
                </c:pt>
                <c:pt idx="28511">
                  <c:v>18.583462914001853</c:v>
                </c:pt>
                <c:pt idx="28512">
                  <c:v>18.584018259760121</c:v>
                </c:pt>
                <c:pt idx="28513">
                  <c:v>18.58457360551839</c:v>
                </c:pt>
                <c:pt idx="28514">
                  <c:v>18.585128951276658</c:v>
                </c:pt>
                <c:pt idx="28515">
                  <c:v>18.585684297034927</c:v>
                </c:pt>
                <c:pt idx="28516">
                  <c:v>18.586239642793196</c:v>
                </c:pt>
                <c:pt idx="28517">
                  <c:v>18.586794988551464</c:v>
                </c:pt>
                <c:pt idx="28518">
                  <c:v>18.587350334309733</c:v>
                </c:pt>
                <c:pt idx="28519">
                  <c:v>18.587905680068001</c:v>
                </c:pt>
                <c:pt idx="28520">
                  <c:v>18.58846102582627</c:v>
                </c:pt>
                <c:pt idx="28521">
                  <c:v>18.589016371584538</c:v>
                </c:pt>
                <c:pt idx="28522">
                  <c:v>18.589571717342807</c:v>
                </c:pt>
                <c:pt idx="28523">
                  <c:v>18.590127063101075</c:v>
                </c:pt>
                <c:pt idx="28524">
                  <c:v>18.590682408859344</c:v>
                </c:pt>
                <c:pt idx="28525">
                  <c:v>18.591237754617612</c:v>
                </c:pt>
                <c:pt idx="28526">
                  <c:v>18.591793100375881</c:v>
                </c:pt>
                <c:pt idx="28527">
                  <c:v>18.592348446134149</c:v>
                </c:pt>
                <c:pt idx="28528">
                  <c:v>18.592903791892418</c:v>
                </c:pt>
                <c:pt idx="28529">
                  <c:v>18.593459137650687</c:v>
                </c:pt>
                <c:pt idx="28530">
                  <c:v>18.594014483408955</c:v>
                </c:pt>
                <c:pt idx="28531">
                  <c:v>18.594569829167224</c:v>
                </c:pt>
                <c:pt idx="28532">
                  <c:v>18.595125174925492</c:v>
                </c:pt>
                <c:pt idx="28533">
                  <c:v>18.595680520683761</c:v>
                </c:pt>
                <c:pt idx="28534">
                  <c:v>18.596235866442029</c:v>
                </c:pt>
                <c:pt idx="28535">
                  <c:v>18.596791212200298</c:v>
                </c:pt>
                <c:pt idx="28536">
                  <c:v>18.597346557958566</c:v>
                </c:pt>
                <c:pt idx="28537">
                  <c:v>18.597901903716835</c:v>
                </c:pt>
                <c:pt idx="28538">
                  <c:v>18.598457249475103</c:v>
                </c:pt>
                <c:pt idx="28539">
                  <c:v>18.599012595233372</c:v>
                </c:pt>
                <c:pt idx="28540">
                  <c:v>18.599567940991641</c:v>
                </c:pt>
                <c:pt idx="28541">
                  <c:v>18.600123286749909</c:v>
                </c:pt>
                <c:pt idx="28542">
                  <c:v>18.600678632508178</c:v>
                </c:pt>
                <c:pt idx="28543">
                  <c:v>18.601233978266446</c:v>
                </c:pt>
                <c:pt idx="28544">
                  <c:v>18.601789324024715</c:v>
                </c:pt>
                <c:pt idx="28545">
                  <c:v>18.602344669782983</c:v>
                </c:pt>
                <c:pt idx="28546">
                  <c:v>18.602900015541252</c:v>
                </c:pt>
                <c:pt idx="28547">
                  <c:v>18.60345536129952</c:v>
                </c:pt>
                <c:pt idx="28548">
                  <c:v>18.604010707057789</c:v>
                </c:pt>
                <c:pt idx="28549">
                  <c:v>18.604566052816057</c:v>
                </c:pt>
                <c:pt idx="28550">
                  <c:v>18.605121398574326</c:v>
                </c:pt>
                <c:pt idx="28551">
                  <c:v>18.605676744332595</c:v>
                </c:pt>
                <c:pt idx="28552">
                  <c:v>18.606232090090863</c:v>
                </c:pt>
                <c:pt idx="28553">
                  <c:v>18.606787435849132</c:v>
                </c:pt>
                <c:pt idx="28554">
                  <c:v>18.6073427816074</c:v>
                </c:pt>
                <c:pt idx="28555">
                  <c:v>18.607898127365669</c:v>
                </c:pt>
                <c:pt idx="28556">
                  <c:v>18.608453473123937</c:v>
                </c:pt>
                <c:pt idx="28557">
                  <c:v>18.609008818882206</c:v>
                </c:pt>
                <c:pt idx="28558">
                  <c:v>18.609564164640474</c:v>
                </c:pt>
                <c:pt idx="28559">
                  <c:v>18.610119510398743</c:v>
                </c:pt>
                <c:pt idx="28560">
                  <c:v>18.610674856157011</c:v>
                </c:pt>
                <c:pt idx="28561">
                  <c:v>18.61123020191528</c:v>
                </c:pt>
                <c:pt idx="28562">
                  <c:v>18.611785547673549</c:v>
                </c:pt>
                <c:pt idx="28563">
                  <c:v>18.612340893431817</c:v>
                </c:pt>
                <c:pt idx="28564">
                  <c:v>18.612896239190086</c:v>
                </c:pt>
                <c:pt idx="28565">
                  <c:v>18.613451584948354</c:v>
                </c:pt>
                <c:pt idx="28566">
                  <c:v>18.614006930706623</c:v>
                </c:pt>
                <c:pt idx="28567">
                  <c:v>18.614562276464891</c:v>
                </c:pt>
                <c:pt idx="28568">
                  <c:v>18.61511762222316</c:v>
                </c:pt>
                <c:pt idx="28569">
                  <c:v>18.615672967981428</c:v>
                </c:pt>
                <c:pt idx="28570">
                  <c:v>18.616228313739697</c:v>
                </c:pt>
                <c:pt idx="28571">
                  <c:v>18.616783659497965</c:v>
                </c:pt>
                <c:pt idx="28572">
                  <c:v>18.617339005256234</c:v>
                </c:pt>
                <c:pt idx="28573">
                  <c:v>18.617894351014503</c:v>
                </c:pt>
                <c:pt idx="28574">
                  <c:v>18.618449696772771</c:v>
                </c:pt>
                <c:pt idx="28575">
                  <c:v>18.61900504253104</c:v>
                </c:pt>
                <c:pt idx="28576">
                  <c:v>18.619560388289308</c:v>
                </c:pt>
                <c:pt idx="28577">
                  <c:v>18.620115734047577</c:v>
                </c:pt>
                <c:pt idx="28578">
                  <c:v>18.620671079805845</c:v>
                </c:pt>
                <c:pt idx="28579">
                  <c:v>18.621226425564114</c:v>
                </c:pt>
                <c:pt idx="28580">
                  <c:v>18.621781771322382</c:v>
                </c:pt>
                <c:pt idx="28581">
                  <c:v>18.622337117080651</c:v>
                </c:pt>
                <c:pt idx="28582">
                  <c:v>18.622892462838919</c:v>
                </c:pt>
                <c:pt idx="28583">
                  <c:v>18.623447808597188</c:v>
                </c:pt>
                <c:pt idx="28584">
                  <c:v>18.624003154355457</c:v>
                </c:pt>
                <c:pt idx="28585">
                  <c:v>18.624558500113725</c:v>
                </c:pt>
                <c:pt idx="28586">
                  <c:v>18.625113845871994</c:v>
                </c:pt>
                <c:pt idx="28587">
                  <c:v>18.625669191630262</c:v>
                </c:pt>
                <c:pt idx="28588">
                  <c:v>18.626224537388531</c:v>
                </c:pt>
                <c:pt idx="28589">
                  <c:v>18.626779883146799</c:v>
                </c:pt>
                <c:pt idx="28590">
                  <c:v>18.627335228905068</c:v>
                </c:pt>
                <c:pt idx="28591">
                  <c:v>18.627890574663336</c:v>
                </c:pt>
                <c:pt idx="28592">
                  <c:v>18.628445920421605</c:v>
                </c:pt>
                <c:pt idx="28593">
                  <c:v>18.629001266179873</c:v>
                </c:pt>
                <c:pt idx="28594">
                  <c:v>18.629556611938142</c:v>
                </c:pt>
                <c:pt idx="28595">
                  <c:v>18.63011195769641</c:v>
                </c:pt>
                <c:pt idx="28596">
                  <c:v>18.630667303454679</c:v>
                </c:pt>
                <c:pt idx="28597">
                  <c:v>18.631222649212948</c:v>
                </c:pt>
                <c:pt idx="28598">
                  <c:v>18.631777994971216</c:v>
                </c:pt>
                <c:pt idx="28599">
                  <c:v>18.632333340729485</c:v>
                </c:pt>
                <c:pt idx="28600">
                  <c:v>18.632888686487753</c:v>
                </c:pt>
                <c:pt idx="28601">
                  <c:v>18.633444032246022</c:v>
                </c:pt>
                <c:pt idx="28602">
                  <c:v>18.63399937800429</c:v>
                </c:pt>
                <c:pt idx="28603">
                  <c:v>18.634554723762559</c:v>
                </c:pt>
                <c:pt idx="28604">
                  <c:v>18.635110069520827</c:v>
                </c:pt>
                <c:pt idx="28605">
                  <c:v>18.635665415279096</c:v>
                </c:pt>
                <c:pt idx="28606">
                  <c:v>18.636220761037364</c:v>
                </c:pt>
                <c:pt idx="28607">
                  <c:v>18.636776106795633</c:v>
                </c:pt>
                <c:pt idx="28608">
                  <c:v>18.637331452553902</c:v>
                </c:pt>
                <c:pt idx="28609">
                  <c:v>18.63788679831217</c:v>
                </c:pt>
                <c:pt idx="28610">
                  <c:v>18.638442144070439</c:v>
                </c:pt>
                <c:pt idx="28611">
                  <c:v>18.638997489828707</c:v>
                </c:pt>
                <c:pt idx="28612">
                  <c:v>18.639552835586976</c:v>
                </c:pt>
                <c:pt idx="28613">
                  <c:v>18.640108181345244</c:v>
                </c:pt>
                <c:pt idx="28614">
                  <c:v>18.640663527103513</c:v>
                </c:pt>
                <c:pt idx="28615">
                  <c:v>18.641218872861781</c:v>
                </c:pt>
                <c:pt idx="28616">
                  <c:v>18.64177421862005</c:v>
                </c:pt>
                <c:pt idx="28617">
                  <c:v>18.642329564378318</c:v>
                </c:pt>
                <c:pt idx="28618">
                  <c:v>18.642884910136587</c:v>
                </c:pt>
                <c:pt idx="28619">
                  <c:v>18.643440255894856</c:v>
                </c:pt>
                <c:pt idx="28620">
                  <c:v>18.643995601653124</c:v>
                </c:pt>
                <c:pt idx="28621">
                  <c:v>18.644550947411393</c:v>
                </c:pt>
                <c:pt idx="28622">
                  <c:v>18.645106293169661</c:v>
                </c:pt>
                <c:pt idx="28623">
                  <c:v>18.64566163892793</c:v>
                </c:pt>
                <c:pt idx="28624">
                  <c:v>18.646216984686198</c:v>
                </c:pt>
                <c:pt idx="28625">
                  <c:v>18.646772330444467</c:v>
                </c:pt>
                <c:pt idx="28626">
                  <c:v>18.647327676202735</c:v>
                </c:pt>
                <c:pt idx="28627">
                  <c:v>18.647883021961004</c:v>
                </c:pt>
                <c:pt idx="28628">
                  <c:v>18.648438367719272</c:v>
                </c:pt>
                <c:pt idx="28629">
                  <c:v>18.648993713477541</c:v>
                </c:pt>
                <c:pt idx="28630">
                  <c:v>18.64954905923581</c:v>
                </c:pt>
                <c:pt idx="28631">
                  <c:v>18.650104404994078</c:v>
                </c:pt>
                <c:pt idx="28632">
                  <c:v>18.650659750752347</c:v>
                </c:pt>
                <c:pt idx="28633">
                  <c:v>18.651215096510615</c:v>
                </c:pt>
                <c:pt idx="28634">
                  <c:v>18.651770442268884</c:v>
                </c:pt>
                <c:pt idx="28635">
                  <c:v>18.652325788027152</c:v>
                </c:pt>
                <c:pt idx="28636">
                  <c:v>18.652881133785421</c:v>
                </c:pt>
                <c:pt idx="28637">
                  <c:v>18.653436479543689</c:v>
                </c:pt>
                <c:pt idx="28638">
                  <c:v>18.653991825301958</c:v>
                </c:pt>
                <c:pt idx="28639">
                  <c:v>18.654547171060226</c:v>
                </c:pt>
                <c:pt idx="28640">
                  <c:v>18.655102516818495</c:v>
                </c:pt>
                <c:pt idx="28641">
                  <c:v>18.655657862576764</c:v>
                </c:pt>
                <c:pt idx="28642">
                  <c:v>18.656213208335032</c:v>
                </c:pt>
                <c:pt idx="28643">
                  <c:v>18.656768554093301</c:v>
                </c:pt>
                <c:pt idx="28644">
                  <c:v>18.657323899851569</c:v>
                </c:pt>
                <c:pt idx="28645">
                  <c:v>18.657879245609838</c:v>
                </c:pt>
                <c:pt idx="28646">
                  <c:v>18.658434591368106</c:v>
                </c:pt>
                <c:pt idx="28647">
                  <c:v>18.658989937126375</c:v>
                </c:pt>
                <c:pt idx="28648">
                  <c:v>18.659545282884643</c:v>
                </c:pt>
                <c:pt idx="28649">
                  <c:v>18.660100628642912</c:v>
                </c:pt>
                <c:pt idx="28650">
                  <c:v>18.66065597440118</c:v>
                </c:pt>
                <c:pt idx="28651">
                  <c:v>18.661211320159449</c:v>
                </c:pt>
                <c:pt idx="28652">
                  <c:v>18.661766665917717</c:v>
                </c:pt>
                <c:pt idx="28653">
                  <c:v>18.662322011675986</c:v>
                </c:pt>
                <c:pt idx="28654">
                  <c:v>18.662877357434255</c:v>
                </c:pt>
                <c:pt idx="28655">
                  <c:v>18.663432703192523</c:v>
                </c:pt>
                <c:pt idx="28656">
                  <c:v>18.663988048950792</c:v>
                </c:pt>
                <c:pt idx="28657">
                  <c:v>18.66454339470906</c:v>
                </c:pt>
                <c:pt idx="28658">
                  <c:v>18.665098740467329</c:v>
                </c:pt>
                <c:pt idx="28659">
                  <c:v>18.665654086225597</c:v>
                </c:pt>
                <c:pt idx="28660">
                  <c:v>18.666209431983866</c:v>
                </c:pt>
                <c:pt idx="28661">
                  <c:v>18.666764777742134</c:v>
                </c:pt>
                <c:pt idx="28662">
                  <c:v>18.667320123500403</c:v>
                </c:pt>
                <c:pt idx="28663">
                  <c:v>18.667875469258671</c:v>
                </c:pt>
                <c:pt idx="28664">
                  <c:v>18.66843081501694</c:v>
                </c:pt>
                <c:pt idx="28665">
                  <c:v>18.668986160775209</c:v>
                </c:pt>
                <c:pt idx="28666">
                  <c:v>18.669541506533477</c:v>
                </c:pt>
                <c:pt idx="28667">
                  <c:v>18.670096852291746</c:v>
                </c:pt>
                <c:pt idx="28668">
                  <c:v>18.670652198050014</c:v>
                </c:pt>
                <c:pt idx="28669">
                  <c:v>18.671207543808283</c:v>
                </c:pt>
                <c:pt idx="28670">
                  <c:v>18.671762889566551</c:v>
                </c:pt>
                <c:pt idx="28671">
                  <c:v>18.67231823532482</c:v>
                </c:pt>
                <c:pt idx="28672">
                  <c:v>18.672873581083088</c:v>
                </c:pt>
                <c:pt idx="28673">
                  <c:v>18.673428926841357</c:v>
                </c:pt>
                <c:pt idx="28674">
                  <c:v>18.673984272599625</c:v>
                </c:pt>
                <c:pt idx="28675">
                  <c:v>18.674539618357894</c:v>
                </c:pt>
                <c:pt idx="28676">
                  <c:v>18.675094964116163</c:v>
                </c:pt>
                <c:pt idx="28677">
                  <c:v>18.675650309874431</c:v>
                </c:pt>
                <c:pt idx="28678">
                  <c:v>18.6762056556327</c:v>
                </c:pt>
                <c:pt idx="28679">
                  <c:v>18.676761001390968</c:v>
                </c:pt>
                <c:pt idx="28680">
                  <c:v>18.677316347149237</c:v>
                </c:pt>
                <c:pt idx="28681">
                  <c:v>18.677871692907505</c:v>
                </c:pt>
                <c:pt idx="28682">
                  <c:v>18.678427038665774</c:v>
                </c:pt>
                <c:pt idx="28683">
                  <c:v>18.678982384424042</c:v>
                </c:pt>
                <c:pt idx="28684">
                  <c:v>18.679537730182311</c:v>
                </c:pt>
                <c:pt idx="28685">
                  <c:v>18.680093075940579</c:v>
                </c:pt>
                <c:pt idx="28686">
                  <c:v>18.680648421698848</c:v>
                </c:pt>
                <c:pt idx="28687">
                  <c:v>18.681203767457117</c:v>
                </c:pt>
                <c:pt idx="28688">
                  <c:v>18.681759113215385</c:v>
                </c:pt>
                <c:pt idx="28689">
                  <c:v>18.682314458973654</c:v>
                </c:pt>
                <c:pt idx="28690">
                  <c:v>18.682869804731922</c:v>
                </c:pt>
                <c:pt idx="28691">
                  <c:v>18.683425150490191</c:v>
                </c:pt>
                <c:pt idx="28692">
                  <c:v>18.683980496248459</c:v>
                </c:pt>
                <c:pt idx="28693">
                  <c:v>18.684535842006728</c:v>
                </c:pt>
                <c:pt idx="28694">
                  <c:v>18.685091187764996</c:v>
                </c:pt>
                <c:pt idx="28695">
                  <c:v>18.685646533523265</c:v>
                </c:pt>
                <c:pt idx="28696">
                  <c:v>18.686201879281533</c:v>
                </c:pt>
                <c:pt idx="28697">
                  <c:v>18.686757225039802</c:v>
                </c:pt>
                <c:pt idx="28698">
                  <c:v>18.687312570798071</c:v>
                </c:pt>
                <c:pt idx="28699">
                  <c:v>18.687867916556339</c:v>
                </c:pt>
                <c:pt idx="28700">
                  <c:v>18.688423262314608</c:v>
                </c:pt>
                <c:pt idx="28701">
                  <c:v>18.688978608072876</c:v>
                </c:pt>
                <c:pt idx="28702">
                  <c:v>18.689533953831145</c:v>
                </c:pt>
                <c:pt idx="28703">
                  <c:v>18.690089299589413</c:v>
                </c:pt>
                <c:pt idx="28704">
                  <c:v>18.690644645347682</c:v>
                </c:pt>
                <c:pt idx="28705">
                  <c:v>18.69119999110595</c:v>
                </c:pt>
                <c:pt idx="28706">
                  <c:v>18.691755336864219</c:v>
                </c:pt>
                <c:pt idx="28707">
                  <c:v>18.692310682622487</c:v>
                </c:pt>
                <c:pt idx="28708">
                  <c:v>18.692866028380756</c:v>
                </c:pt>
                <c:pt idx="28709">
                  <c:v>18.693421374139024</c:v>
                </c:pt>
                <c:pt idx="28710">
                  <c:v>18.693976719897293</c:v>
                </c:pt>
                <c:pt idx="28711">
                  <c:v>18.694532065655562</c:v>
                </c:pt>
                <c:pt idx="28712">
                  <c:v>18.69508741141383</c:v>
                </c:pt>
                <c:pt idx="28713">
                  <c:v>18.695642757172099</c:v>
                </c:pt>
                <c:pt idx="28714">
                  <c:v>18.696198102930367</c:v>
                </c:pt>
                <c:pt idx="28715">
                  <c:v>18.696753448688636</c:v>
                </c:pt>
                <c:pt idx="28716">
                  <c:v>18.697308794446904</c:v>
                </c:pt>
                <c:pt idx="28717">
                  <c:v>18.697864140205173</c:v>
                </c:pt>
                <c:pt idx="28718">
                  <c:v>18.698419485963441</c:v>
                </c:pt>
                <c:pt idx="28719">
                  <c:v>18.69897483172171</c:v>
                </c:pt>
                <c:pt idx="28720">
                  <c:v>18.699530177479978</c:v>
                </c:pt>
                <c:pt idx="28721">
                  <c:v>18.700085523238247</c:v>
                </c:pt>
                <c:pt idx="28722">
                  <c:v>18.700640868996516</c:v>
                </c:pt>
                <c:pt idx="28723">
                  <c:v>18.701196214754784</c:v>
                </c:pt>
                <c:pt idx="28724">
                  <c:v>18.701751560513053</c:v>
                </c:pt>
                <c:pt idx="28725">
                  <c:v>18.702306906271321</c:v>
                </c:pt>
                <c:pt idx="28726">
                  <c:v>18.70286225202959</c:v>
                </c:pt>
                <c:pt idx="28727">
                  <c:v>18.703417597787858</c:v>
                </c:pt>
                <c:pt idx="28728">
                  <c:v>18.703972943546127</c:v>
                </c:pt>
                <c:pt idx="28729">
                  <c:v>18.704528289304395</c:v>
                </c:pt>
                <c:pt idx="28730">
                  <c:v>18.705083635062664</c:v>
                </c:pt>
                <c:pt idx="28731">
                  <c:v>18.705638980820932</c:v>
                </c:pt>
                <c:pt idx="28732">
                  <c:v>18.706194326579201</c:v>
                </c:pt>
                <c:pt idx="28733">
                  <c:v>18.70674967233747</c:v>
                </c:pt>
                <c:pt idx="28734">
                  <c:v>18.707305018095738</c:v>
                </c:pt>
                <c:pt idx="28735">
                  <c:v>18.707860363854007</c:v>
                </c:pt>
                <c:pt idx="28736">
                  <c:v>18.708415709612275</c:v>
                </c:pt>
                <c:pt idx="28737">
                  <c:v>18.708971055370544</c:v>
                </c:pt>
                <c:pt idx="28738">
                  <c:v>18.709526401128812</c:v>
                </c:pt>
                <c:pt idx="28739">
                  <c:v>18.710081746887081</c:v>
                </c:pt>
                <c:pt idx="28740">
                  <c:v>18.710637092645349</c:v>
                </c:pt>
                <c:pt idx="28741">
                  <c:v>18.711192438403618</c:v>
                </c:pt>
                <c:pt idx="28742">
                  <c:v>18.711747784161886</c:v>
                </c:pt>
                <c:pt idx="28743">
                  <c:v>18.712303129920155</c:v>
                </c:pt>
                <c:pt idx="28744">
                  <c:v>18.712858475678424</c:v>
                </c:pt>
                <c:pt idx="28745">
                  <c:v>18.713413821436692</c:v>
                </c:pt>
                <c:pt idx="28746">
                  <c:v>18.713969167194961</c:v>
                </c:pt>
                <c:pt idx="28747">
                  <c:v>18.714524512953229</c:v>
                </c:pt>
                <c:pt idx="28748">
                  <c:v>18.715079858711498</c:v>
                </c:pt>
                <c:pt idx="28749">
                  <c:v>18.715635204469766</c:v>
                </c:pt>
                <c:pt idx="28750">
                  <c:v>18.716190550228035</c:v>
                </c:pt>
                <c:pt idx="28751">
                  <c:v>18.716745895986303</c:v>
                </c:pt>
                <c:pt idx="28752">
                  <c:v>18.717301241744572</c:v>
                </c:pt>
                <c:pt idx="28753">
                  <c:v>18.71785658750284</c:v>
                </c:pt>
                <c:pt idx="28754">
                  <c:v>18.718411933261109</c:v>
                </c:pt>
                <c:pt idx="28755">
                  <c:v>18.718967279019378</c:v>
                </c:pt>
                <c:pt idx="28756">
                  <c:v>18.719522624777646</c:v>
                </c:pt>
                <c:pt idx="28757">
                  <c:v>18.720077970535915</c:v>
                </c:pt>
                <c:pt idx="28758">
                  <c:v>18.720633316294183</c:v>
                </c:pt>
                <c:pt idx="28759">
                  <c:v>18.721188662052452</c:v>
                </c:pt>
                <c:pt idx="28760">
                  <c:v>18.72174400781072</c:v>
                </c:pt>
                <c:pt idx="28761">
                  <c:v>18.722299353568989</c:v>
                </c:pt>
                <c:pt idx="28762">
                  <c:v>18.722854699327257</c:v>
                </c:pt>
                <c:pt idx="28763">
                  <c:v>18.723410045085526</c:v>
                </c:pt>
                <c:pt idx="28764">
                  <c:v>18.723965390843794</c:v>
                </c:pt>
                <c:pt idx="28765">
                  <c:v>18.724520736602063</c:v>
                </c:pt>
                <c:pt idx="28766">
                  <c:v>18.725076082360331</c:v>
                </c:pt>
                <c:pt idx="28767">
                  <c:v>18.7256314281186</c:v>
                </c:pt>
                <c:pt idx="28768">
                  <c:v>18.726186773876869</c:v>
                </c:pt>
                <c:pt idx="28769">
                  <c:v>18.726742119635137</c:v>
                </c:pt>
                <c:pt idx="28770">
                  <c:v>18.727297465393406</c:v>
                </c:pt>
                <c:pt idx="28771">
                  <c:v>18.727852811151674</c:v>
                </c:pt>
                <c:pt idx="28772">
                  <c:v>18.728408156909943</c:v>
                </c:pt>
                <c:pt idx="28773">
                  <c:v>18.728963502668211</c:v>
                </c:pt>
                <c:pt idx="28774">
                  <c:v>18.72951884842648</c:v>
                </c:pt>
                <c:pt idx="28775">
                  <c:v>18.730074194184748</c:v>
                </c:pt>
                <c:pt idx="28776">
                  <c:v>18.730629539943017</c:v>
                </c:pt>
                <c:pt idx="28777">
                  <c:v>18.731184885701285</c:v>
                </c:pt>
                <c:pt idx="28778">
                  <c:v>18.731740231459554</c:v>
                </c:pt>
                <c:pt idx="28779">
                  <c:v>18.732295577217823</c:v>
                </c:pt>
                <c:pt idx="28780">
                  <c:v>18.732850922976091</c:v>
                </c:pt>
                <c:pt idx="28781">
                  <c:v>18.73340626873436</c:v>
                </c:pt>
                <c:pt idx="28782">
                  <c:v>18.733961614492628</c:v>
                </c:pt>
                <c:pt idx="28783">
                  <c:v>18.734516960250897</c:v>
                </c:pt>
                <c:pt idx="28784">
                  <c:v>18.735072306009165</c:v>
                </c:pt>
                <c:pt idx="28785">
                  <c:v>18.735627651767434</c:v>
                </c:pt>
                <c:pt idx="28786">
                  <c:v>18.736182997525702</c:v>
                </c:pt>
                <c:pt idx="28787">
                  <c:v>18.736738343283971</c:v>
                </c:pt>
                <c:pt idx="28788">
                  <c:v>18.737293689042239</c:v>
                </c:pt>
                <c:pt idx="28789">
                  <c:v>18.737849034800508</c:v>
                </c:pt>
                <c:pt idx="28790">
                  <c:v>18.738404380558777</c:v>
                </c:pt>
                <c:pt idx="28791">
                  <c:v>18.738959726317045</c:v>
                </c:pt>
                <c:pt idx="28792">
                  <c:v>18.739515072075314</c:v>
                </c:pt>
                <c:pt idx="28793">
                  <c:v>18.740070417833582</c:v>
                </c:pt>
                <c:pt idx="28794">
                  <c:v>18.740625763591851</c:v>
                </c:pt>
                <c:pt idx="28795">
                  <c:v>18.741181109350119</c:v>
                </c:pt>
                <c:pt idx="28796">
                  <c:v>18.741736455108388</c:v>
                </c:pt>
                <c:pt idx="28797">
                  <c:v>18.742291800866656</c:v>
                </c:pt>
                <c:pt idx="28798">
                  <c:v>18.742847146624925</c:v>
                </c:pt>
                <c:pt idx="28799">
                  <c:v>18.743402492383193</c:v>
                </c:pt>
                <c:pt idx="28800">
                  <c:v>18.743957838141462</c:v>
                </c:pt>
                <c:pt idx="28801">
                  <c:v>18.744513183899731</c:v>
                </c:pt>
                <c:pt idx="28802">
                  <c:v>18.745068529657999</c:v>
                </c:pt>
                <c:pt idx="28803">
                  <c:v>18.745623875416268</c:v>
                </c:pt>
                <c:pt idx="28804">
                  <c:v>18.746179221174536</c:v>
                </c:pt>
                <c:pt idx="28805">
                  <c:v>18.746734566932805</c:v>
                </c:pt>
                <c:pt idx="28806">
                  <c:v>18.747289912691073</c:v>
                </c:pt>
                <c:pt idx="28807">
                  <c:v>18.747845258449342</c:v>
                </c:pt>
                <c:pt idx="28808">
                  <c:v>18.74840060420761</c:v>
                </c:pt>
                <c:pt idx="28809">
                  <c:v>18.748955949965879</c:v>
                </c:pt>
                <c:pt idx="28810">
                  <c:v>18.749511295724147</c:v>
                </c:pt>
                <c:pt idx="28811">
                  <c:v>18.750066641482416</c:v>
                </c:pt>
                <c:pt idx="28812">
                  <c:v>18.750621987240685</c:v>
                </c:pt>
                <c:pt idx="28813">
                  <c:v>18.751177332998953</c:v>
                </c:pt>
                <c:pt idx="28814">
                  <c:v>18.751732678757222</c:v>
                </c:pt>
                <c:pt idx="28815">
                  <c:v>18.75228802451549</c:v>
                </c:pt>
                <c:pt idx="28816">
                  <c:v>18.752843370273759</c:v>
                </c:pt>
                <c:pt idx="28817">
                  <c:v>18.753398716032027</c:v>
                </c:pt>
                <c:pt idx="28818">
                  <c:v>18.753954061790296</c:v>
                </c:pt>
                <c:pt idx="28819">
                  <c:v>18.754509407548564</c:v>
                </c:pt>
                <c:pt idx="28820">
                  <c:v>18.755064753306833</c:v>
                </c:pt>
                <c:pt idx="28821">
                  <c:v>18.755620099065101</c:v>
                </c:pt>
                <c:pt idx="28822">
                  <c:v>18.75617544482337</c:v>
                </c:pt>
                <c:pt idx="28823">
                  <c:v>18.756730790581639</c:v>
                </c:pt>
                <c:pt idx="28824">
                  <c:v>18.757286136339907</c:v>
                </c:pt>
                <c:pt idx="28825">
                  <c:v>18.757841482098176</c:v>
                </c:pt>
                <c:pt idx="28826">
                  <c:v>18.758396827856444</c:v>
                </c:pt>
                <c:pt idx="28827">
                  <c:v>18.758952173614713</c:v>
                </c:pt>
                <c:pt idx="28828">
                  <c:v>18.759507519372981</c:v>
                </c:pt>
                <c:pt idx="28829">
                  <c:v>18.76006286513125</c:v>
                </c:pt>
                <c:pt idx="28830">
                  <c:v>18.760618210889518</c:v>
                </c:pt>
                <c:pt idx="28831">
                  <c:v>18.761173556647787</c:v>
                </c:pt>
                <c:pt idx="28832">
                  <c:v>18.761728902406055</c:v>
                </c:pt>
                <c:pt idx="28833">
                  <c:v>18.762284248164324</c:v>
                </c:pt>
                <c:pt idx="28834">
                  <c:v>18.762839593922592</c:v>
                </c:pt>
                <c:pt idx="28835">
                  <c:v>18.763394939680861</c:v>
                </c:pt>
                <c:pt idx="28836">
                  <c:v>18.76395028543913</c:v>
                </c:pt>
                <c:pt idx="28837">
                  <c:v>18.764505631197398</c:v>
                </c:pt>
                <c:pt idx="28838">
                  <c:v>18.765060976955667</c:v>
                </c:pt>
                <c:pt idx="28839">
                  <c:v>18.765616322713935</c:v>
                </c:pt>
                <c:pt idx="28840">
                  <c:v>18.766171668472204</c:v>
                </c:pt>
                <c:pt idx="28841">
                  <c:v>18.766727014230472</c:v>
                </c:pt>
                <c:pt idx="28842">
                  <c:v>18.767282359988741</c:v>
                </c:pt>
                <c:pt idx="28843">
                  <c:v>18.767837705747009</c:v>
                </c:pt>
                <c:pt idx="28844">
                  <c:v>18.768393051505278</c:v>
                </c:pt>
                <c:pt idx="28845">
                  <c:v>18.768948397263546</c:v>
                </c:pt>
                <c:pt idx="28846">
                  <c:v>18.769503743021815</c:v>
                </c:pt>
                <c:pt idx="28847">
                  <c:v>18.770059088780084</c:v>
                </c:pt>
                <c:pt idx="28848">
                  <c:v>18.770614434538352</c:v>
                </c:pt>
                <c:pt idx="28849">
                  <c:v>18.771169780296621</c:v>
                </c:pt>
                <c:pt idx="28850">
                  <c:v>18.771725126054889</c:v>
                </c:pt>
                <c:pt idx="28851">
                  <c:v>18.772280471813158</c:v>
                </c:pt>
                <c:pt idx="28852">
                  <c:v>18.772835817571426</c:v>
                </c:pt>
                <c:pt idx="28853">
                  <c:v>18.773391163329695</c:v>
                </c:pt>
                <c:pt idx="28854">
                  <c:v>18.773946509087963</c:v>
                </c:pt>
                <c:pt idx="28855">
                  <c:v>18.774501854846232</c:v>
                </c:pt>
                <c:pt idx="28856">
                  <c:v>18.7750572006045</c:v>
                </c:pt>
                <c:pt idx="28857">
                  <c:v>18.775612546362769</c:v>
                </c:pt>
                <c:pt idx="28858">
                  <c:v>18.776167892121038</c:v>
                </c:pt>
                <c:pt idx="28859">
                  <c:v>18.776723237879306</c:v>
                </c:pt>
                <c:pt idx="28860">
                  <c:v>18.777278583637575</c:v>
                </c:pt>
                <c:pt idx="28861">
                  <c:v>18.777833929395843</c:v>
                </c:pt>
                <c:pt idx="28862">
                  <c:v>18.778389275154112</c:v>
                </c:pt>
                <c:pt idx="28863">
                  <c:v>18.77894462091238</c:v>
                </c:pt>
                <c:pt idx="28864">
                  <c:v>18.779499966670649</c:v>
                </c:pt>
                <c:pt idx="28865">
                  <c:v>18.780055312428917</c:v>
                </c:pt>
                <c:pt idx="28866">
                  <c:v>18.780610658187186</c:v>
                </c:pt>
                <c:pt idx="28867">
                  <c:v>18.781166003945454</c:v>
                </c:pt>
                <c:pt idx="28868">
                  <c:v>18.781721349703723</c:v>
                </c:pt>
                <c:pt idx="28869">
                  <c:v>18.782276695461992</c:v>
                </c:pt>
                <c:pt idx="28870">
                  <c:v>18.78283204122026</c:v>
                </c:pt>
                <c:pt idx="28871">
                  <c:v>18.783387386978529</c:v>
                </c:pt>
                <c:pt idx="28872">
                  <c:v>18.783942732736797</c:v>
                </c:pt>
                <c:pt idx="28873">
                  <c:v>18.784498078495066</c:v>
                </c:pt>
                <c:pt idx="28874">
                  <c:v>18.785053424253334</c:v>
                </c:pt>
                <c:pt idx="28875">
                  <c:v>18.785608770011603</c:v>
                </c:pt>
                <c:pt idx="28876">
                  <c:v>18.786164115769871</c:v>
                </c:pt>
                <c:pt idx="28877">
                  <c:v>18.78671946152814</c:v>
                </c:pt>
                <c:pt idx="28878">
                  <c:v>18.787274807286408</c:v>
                </c:pt>
                <c:pt idx="28879">
                  <c:v>18.787830153044677</c:v>
                </c:pt>
                <c:pt idx="28880">
                  <c:v>18.788385498802946</c:v>
                </c:pt>
                <c:pt idx="28881">
                  <c:v>18.788940844561214</c:v>
                </c:pt>
                <c:pt idx="28882">
                  <c:v>18.789496190319483</c:v>
                </c:pt>
                <c:pt idx="28883">
                  <c:v>18.790051536077751</c:v>
                </c:pt>
                <c:pt idx="28884">
                  <c:v>18.79060688183602</c:v>
                </c:pt>
                <c:pt idx="28885">
                  <c:v>18.791162227594288</c:v>
                </c:pt>
                <c:pt idx="28886">
                  <c:v>18.791717573352557</c:v>
                </c:pt>
                <c:pt idx="28887">
                  <c:v>18.792272919110825</c:v>
                </c:pt>
                <c:pt idx="28888">
                  <c:v>18.792828264869094</c:v>
                </c:pt>
                <c:pt idx="28889">
                  <c:v>18.793383610627362</c:v>
                </c:pt>
                <c:pt idx="28890">
                  <c:v>18.793938956385631</c:v>
                </c:pt>
                <c:pt idx="28891">
                  <c:v>18.794494302143899</c:v>
                </c:pt>
                <c:pt idx="28892">
                  <c:v>18.795049647902168</c:v>
                </c:pt>
                <c:pt idx="28893">
                  <c:v>18.795604993660437</c:v>
                </c:pt>
                <c:pt idx="28894">
                  <c:v>18.796160339418705</c:v>
                </c:pt>
                <c:pt idx="28895">
                  <c:v>18.796715685176974</c:v>
                </c:pt>
                <c:pt idx="28896">
                  <c:v>18.797271030935242</c:v>
                </c:pt>
                <c:pt idx="28897">
                  <c:v>18.797826376693511</c:v>
                </c:pt>
                <c:pt idx="28898">
                  <c:v>18.798381722451779</c:v>
                </c:pt>
                <c:pt idx="28899">
                  <c:v>18.798937068210048</c:v>
                </c:pt>
                <c:pt idx="28900">
                  <c:v>18.799492413968316</c:v>
                </c:pt>
                <c:pt idx="28901">
                  <c:v>18.800047759726585</c:v>
                </c:pt>
                <c:pt idx="28902">
                  <c:v>18.800603105484853</c:v>
                </c:pt>
                <c:pt idx="28903">
                  <c:v>18.801158451243122</c:v>
                </c:pt>
                <c:pt idx="28904">
                  <c:v>18.801713797001391</c:v>
                </c:pt>
                <c:pt idx="28905">
                  <c:v>18.802269142759659</c:v>
                </c:pt>
                <c:pt idx="28906">
                  <c:v>18.802824488517928</c:v>
                </c:pt>
                <c:pt idx="28907">
                  <c:v>18.803379834276196</c:v>
                </c:pt>
                <c:pt idx="28908">
                  <c:v>18.803935180034465</c:v>
                </c:pt>
                <c:pt idx="28909">
                  <c:v>18.804490525792733</c:v>
                </c:pt>
                <c:pt idx="28910">
                  <c:v>18.805045871551002</c:v>
                </c:pt>
                <c:pt idx="28911">
                  <c:v>18.80560121730927</c:v>
                </c:pt>
                <c:pt idx="28912">
                  <c:v>18.806156563067539</c:v>
                </c:pt>
                <c:pt idx="28913">
                  <c:v>18.806711908825807</c:v>
                </c:pt>
                <c:pt idx="28914">
                  <c:v>18.807267254584076</c:v>
                </c:pt>
                <c:pt idx="28915">
                  <c:v>18.807822600342345</c:v>
                </c:pt>
                <c:pt idx="28916">
                  <c:v>18.808377946100613</c:v>
                </c:pt>
                <c:pt idx="28917">
                  <c:v>18.808933291858882</c:v>
                </c:pt>
                <c:pt idx="28918">
                  <c:v>18.80948863761715</c:v>
                </c:pt>
                <c:pt idx="28919">
                  <c:v>18.810043983375419</c:v>
                </c:pt>
                <c:pt idx="28920">
                  <c:v>18.810599329133687</c:v>
                </c:pt>
                <c:pt idx="28921">
                  <c:v>18.811154674891956</c:v>
                </c:pt>
                <c:pt idx="28922">
                  <c:v>18.811710020650224</c:v>
                </c:pt>
                <c:pt idx="28923">
                  <c:v>18.812265366408493</c:v>
                </c:pt>
                <c:pt idx="28924">
                  <c:v>18.812820712166761</c:v>
                </c:pt>
                <c:pt idx="28925">
                  <c:v>18.81337605792503</c:v>
                </c:pt>
                <c:pt idx="28926">
                  <c:v>18.813931403683299</c:v>
                </c:pt>
                <c:pt idx="28927">
                  <c:v>18.814486749441567</c:v>
                </c:pt>
                <c:pt idx="28928">
                  <c:v>18.815042095199836</c:v>
                </c:pt>
                <c:pt idx="28929">
                  <c:v>18.815597440958104</c:v>
                </c:pt>
                <c:pt idx="28930">
                  <c:v>18.816152786716373</c:v>
                </c:pt>
                <c:pt idx="28931">
                  <c:v>18.816708132474641</c:v>
                </c:pt>
                <c:pt idx="28932">
                  <c:v>18.81726347823291</c:v>
                </c:pt>
                <c:pt idx="28933">
                  <c:v>18.817818823991178</c:v>
                </c:pt>
                <c:pt idx="28934">
                  <c:v>18.818374169749447</c:v>
                </c:pt>
                <c:pt idx="28935">
                  <c:v>18.818929515507715</c:v>
                </c:pt>
                <c:pt idx="28936">
                  <c:v>18.819484861265984</c:v>
                </c:pt>
                <c:pt idx="28937">
                  <c:v>18.820040207024253</c:v>
                </c:pt>
                <c:pt idx="28938">
                  <c:v>18.820595552782521</c:v>
                </c:pt>
                <c:pt idx="28939">
                  <c:v>18.82115089854079</c:v>
                </c:pt>
                <c:pt idx="28940">
                  <c:v>18.821706244299058</c:v>
                </c:pt>
                <c:pt idx="28941">
                  <c:v>18.822261590057327</c:v>
                </c:pt>
                <c:pt idx="28942">
                  <c:v>18.822816935815595</c:v>
                </c:pt>
                <c:pt idx="28943">
                  <c:v>18.823372281573864</c:v>
                </c:pt>
                <c:pt idx="28944">
                  <c:v>18.823927627332132</c:v>
                </c:pt>
                <c:pt idx="28945">
                  <c:v>18.824482973090401</c:v>
                </c:pt>
                <c:pt idx="28946">
                  <c:v>18.825038318848669</c:v>
                </c:pt>
                <c:pt idx="28947">
                  <c:v>18.825593664606938</c:v>
                </c:pt>
                <c:pt idx="28948">
                  <c:v>18.826149010365206</c:v>
                </c:pt>
                <c:pt idx="28949">
                  <c:v>18.826704356123475</c:v>
                </c:pt>
                <c:pt idx="28950">
                  <c:v>18.827259701881744</c:v>
                </c:pt>
                <c:pt idx="28951">
                  <c:v>18.827815047640012</c:v>
                </c:pt>
                <c:pt idx="28952">
                  <c:v>18.828370393398281</c:v>
                </c:pt>
                <c:pt idx="28953">
                  <c:v>18.828925739156549</c:v>
                </c:pt>
                <c:pt idx="28954">
                  <c:v>18.829481084914818</c:v>
                </c:pt>
                <c:pt idx="28955">
                  <c:v>18.830036430673086</c:v>
                </c:pt>
                <c:pt idx="28956">
                  <c:v>18.830591776431355</c:v>
                </c:pt>
                <c:pt idx="28957">
                  <c:v>18.831147122189623</c:v>
                </c:pt>
                <c:pt idx="28958">
                  <c:v>18.831702467947892</c:v>
                </c:pt>
                <c:pt idx="28959">
                  <c:v>18.83225781370616</c:v>
                </c:pt>
                <c:pt idx="28960">
                  <c:v>18.832813159464429</c:v>
                </c:pt>
                <c:pt idx="28961">
                  <c:v>18.833368505222698</c:v>
                </c:pt>
                <c:pt idx="28962">
                  <c:v>18.833923850980966</c:v>
                </c:pt>
                <c:pt idx="28963">
                  <c:v>18.834479196739235</c:v>
                </c:pt>
                <c:pt idx="28964">
                  <c:v>18.835034542497503</c:v>
                </c:pt>
                <c:pt idx="28965">
                  <c:v>18.835589888255772</c:v>
                </c:pt>
                <c:pt idx="28966">
                  <c:v>18.83614523401404</c:v>
                </c:pt>
                <c:pt idx="28967">
                  <c:v>18.836700579772309</c:v>
                </c:pt>
                <c:pt idx="28968">
                  <c:v>18.837255925530577</c:v>
                </c:pt>
                <c:pt idx="28969">
                  <c:v>18.837811271288846</c:v>
                </c:pt>
                <c:pt idx="28970">
                  <c:v>18.838366617047114</c:v>
                </c:pt>
                <c:pt idx="28971">
                  <c:v>18.838921962805383</c:v>
                </c:pt>
                <c:pt idx="28972">
                  <c:v>18.839477308563652</c:v>
                </c:pt>
                <c:pt idx="28973">
                  <c:v>18.84003265432192</c:v>
                </c:pt>
                <c:pt idx="28974">
                  <c:v>18.840588000080189</c:v>
                </c:pt>
                <c:pt idx="28975">
                  <c:v>18.841143345838457</c:v>
                </c:pt>
                <c:pt idx="28976">
                  <c:v>18.841698691596726</c:v>
                </c:pt>
                <c:pt idx="28977">
                  <c:v>18.842254037354994</c:v>
                </c:pt>
                <c:pt idx="28978">
                  <c:v>18.842809383113263</c:v>
                </c:pt>
                <c:pt idx="28979">
                  <c:v>18.843364728871531</c:v>
                </c:pt>
                <c:pt idx="28980">
                  <c:v>18.8439200746298</c:v>
                </c:pt>
                <c:pt idx="28981">
                  <c:v>18.844475420388068</c:v>
                </c:pt>
                <c:pt idx="28982">
                  <c:v>18.845030766146337</c:v>
                </c:pt>
                <c:pt idx="28983">
                  <c:v>18.845586111904606</c:v>
                </c:pt>
                <c:pt idx="28984">
                  <c:v>18.846141457662874</c:v>
                </c:pt>
                <c:pt idx="28985">
                  <c:v>18.846696803421143</c:v>
                </c:pt>
                <c:pt idx="28986">
                  <c:v>18.847252149179411</c:v>
                </c:pt>
                <c:pt idx="28987">
                  <c:v>18.84780749493768</c:v>
                </c:pt>
                <c:pt idx="28988">
                  <c:v>18.848362840695948</c:v>
                </c:pt>
                <c:pt idx="28989">
                  <c:v>18.848918186454217</c:v>
                </c:pt>
                <c:pt idx="28990">
                  <c:v>18.849473532212485</c:v>
                </c:pt>
                <c:pt idx="28991">
                  <c:v>18.850028877970754</c:v>
                </c:pt>
                <c:pt idx="28992">
                  <c:v>18.850584223729022</c:v>
                </c:pt>
                <c:pt idx="28993">
                  <c:v>18.851139569487291</c:v>
                </c:pt>
                <c:pt idx="28994">
                  <c:v>18.85169491524556</c:v>
                </c:pt>
                <c:pt idx="28995">
                  <c:v>18.852250261003828</c:v>
                </c:pt>
                <c:pt idx="28996">
                  <c:v>18.852805606762097</c:v>
                </c:pt>
                <c:pt idx="28997">
                  <c:v>18.853360952520365</c:v>
                </c:pt>
                <c:pt idx="28998">
                  <c:v>18.853916298278634</c:v>
                </c:pt>
                <c:pt idx="28999">
                  <c:v>18.854471644036902</c:v>
                </c:pt>
                <c:pt idx="29000">
                  <c:v>18.855026989795171</c:v>
                </c:pt>
                <c:pt idx="29001">
                  <c:v>18.855582335553439</c:v>
                </c:pt>
                <c:pt idx="29002">
                  <c:v>18.856137681311708</c:v>
                </c:pt>
                <c:pt idx="29003">
                  <c:v>18.856693027069976</c:v>
                </c:pt>
                <c:pt idx="29004">
                  <c:v>18.857248372828245</c:v>
                </c:pt>
                <c:pt idx="29005">
                  <c:v>18.857803718586513</c:v>
                </c:pt>
                <c:pt idx="29006">
                  <c:v>18.858359064344782</c:v>
                </c:pt>
                <c:pt idx="29007">
                  <c:v>18.858914410103051</c:v>
                </c:pt>
                <c:pt idx="29008">
                  <c:v>18.859469755861319</c:v>
                </c:pt>
                <c:pt idx="29009">
                  <c:v>18.860025101619588</c:v>
                </c:pt>
                <c:pt idx="29010">
                  <c:v>18.860580447377856</c:v>
                </c:pt>
                <c:pt idx="29011">
                  <c:v>18.861135793136125</c:v>
                </c:pt>
                <c:pt idx="29012">
                  <c:v>18.861691138894393</c:v>
                </c:pt>
                <c:pt idx="29013">
                  <c:v>18.862246484652662</c:v>
                </c:pt>
                <c:pt idx="29014">
                  <c:v>18.86280183041093</c:v>
                </c:pt>
                <c:pt idx="29015">
                  <c:v>18.863357176169199</c:v>
                </c:pt>
                <c:pt idx="29016">
                  <c:v>18.863912521927467</c:v>
                </c:pt>
                <c:pt idx="29017">
                  <c:v>18.864467867685736</c:v>
                </c:pt>
                <c:pt idx="29018">
                  <c:v>18.865023213444005</c:v>
                </c:pt>
                <c:pt idx="29019">
                  <c:v>18.865578559202273</c:v>
                </c:pt>
                <c:pt idx="29020">
                  <c:v>18.866133904960542</c:v>
                </c:pt>
                <c:pt idx="29021">
                  <c:v>18.86668925071881</c:v>
                </c:pt>
                <c:pt idx="29022">
                  <c:v>18.867244596477079</c:v>
                </c:pt>
                <c:pt idx="29023">
                  <c:v>18.867799942235347</c:v>
                </c:pt>
                <c:pt idx="29024">
                  <c:v>18.868355287993616</c:v>
                </c:pt>
                <c:pt idx="29025">
                  <c:v>18.868910633751884</c:v>
                </c:pt>
                <c:pt idx="29026">
                  <c:v>18.869465979510153</c:v>
                </c:pt>
                <c:pt idx="29027">
                  <c:v>18.870021325268421</c:v>
                </c:pt>
                <c:pt idx="29028">
                  <c:v>18.87057667102669</c:v>
                </c:pt>
                <c:pt idx="29029">
                  <c:v>18.871132016784959</c:v>
                </c:pt>
                <c:pt idx="29030">
                  <c:v>18.871687362543227</c:v>
                </c:pt>
                <c:pt idx="29031">
                  <c:v>18.872242708301496</c:v>
                </c:pt>
                <c:pt idx="29032">
                  <c:v>18.872798054059764</c:v>
                </c:pt>
                <c:pt idx="29033">
                  <c:v>18.873353399818033</c:v>
                </c:pt>
                <c:pt idx="29034">
                  <c:v>18.873908745576301</c:v>
                </c:pt>
                <c:pt idx="29035">
                  <c:v>18.87446409133457</c:v>
                </c:pt>
                <c:pt idx="29036">
                  <c:v>18.875019437092838</c:v>
                </c:pt>
                <c:pt idx="29037">
                  <c:v>18.875574782851107</c:v>
                </c:pt>
                <c:pt idx="29038">
                  <c:v>18.876130128609375</c:v>
                </c:pt>
                <c:pt idx="29039">
                  <c:v>18.876685474367644</c:v>
                </c:pt>
                <c:pt idx="29040">
                  <c:v>18.877240820125913</c:v>
                </c:pt>
                <c:pt idx="29041">
                  <c:v>18.877796165884181</c:v>
                </c:pt>
                <c:pt idx="29042">
                  <c:v>18.87835151164245</c:v>
                </c:pt>
                <c:pt idx="29043">
                  <c:v>18.878906857400718</c:v>
                </c:pt>
                <c:pt idx="29044">
                  <c:v>18.879462203158987</c:v>
                </c:pt>
                <c:pt idx="29045">
                  <c:v>18.880017548917255</c:v>
                </c:pt>
                <c:pt idx="29046">
                  <c:v>18.880572894675524</c:v>
                </c:pt>
                <c:pt idx="29047">
                  <c:v>18.881128240433792</c:v>
                </c:pt>
                <c:pt idx="29048">
                  <c:v>18.881683586192061</c:v>
                </c:pt>
                <c:pt idx="29049">
                  <c:v>18.882238931950329</c:v>
                </c:pt>
                <c:pt idx="29050">
                  <c:v>18.882794277708598</c:v>
                </c:pt>
                <c:pt idx="29051">
                  <c:v>18.883349623466867</c:v>
                </c:pt>
                <c:pt idx="29052">
                  <c:v>18.883904969225135</c:v>
                </c:pt>
                <c:pt idx="29053">
                  <c:v>18.884460314983404</c:v>
                </c:pt>
                <c:pt idx="29054">
                  <c:v>18.885015660741672</c:v>
                </c:pt>
                <c:pt idx="29055">
                  <c:v>18.885571006499941</c:v>
                </c:pt>
                <c:pt idx="29056">
                  <c:v>18.886126352258209</c:v>
                </c:pt>
                <c:pt idx="29057">
                  <c:v>18.886681698016478</c:v>
                </c:pt>
                <c:pt idx="29058">
                  <c:v>18.887237043774746</c:v>
                </c:pt>
                <c:pt idx="29059">
                  <c:v>18.887792389533015</c:v>
                </c:pt>
                <c:pt idx="29060">
                  <c:v>18.888347735291283</c:v>
                </c:pt>
                <c:pt idx="29061">
                  <c:v>18.888903081049552</c:v>
                </c:pt>
                <c:pt idx="29062">
                  <c:v>18.889458426807821</c:v>
                </c:pt>
                <c:pt idx="29063">
                  <c:v>18.890013772566089</c:v>
                </c:pt>
                <c:pt idx="29064">
                  <c:v>18.890569118324358</c:v>
                </c:pt>
                <c:pt idx="29065">
                  <c:v>18.891124464082626</c:v>
                </c:pt>
                <c:pt idx="29066">
                  <c:v>18.891679809840895</c:v>
                </c:pt>
                <c:pt idx="29067">
                  <c:v>18.892235155599163</c:v>
                </c:pt>
                <c:pt idx="29068">
                  <c:v>18.892790501357432</c:v>
                </c:pt>
                <c:pt idx="29069">
                  <c:v>18.8933458471157</c:v>
                </c:pt>
                <c:pt idx="29070">
                  <c:v>18.893901192873969</c:v>
                </c:pt>
                <c:pt idx="29071">
                  <c:v>18.894456538632237</c:v>
                </c:pt>
                <c:pt idx="29072">
                  <c:v>18.895011884390506</c:v>
                </c:pt>
                <c:pt idx="29073">
                  <c:v>18.895567230148774</c:v>
                </c:pt>
                <c:pt idx="29074">
                  <c:v>18.896122575907043</c:v>
                </c:pt>
                <c:pt idx="29075">
                  <c:v>18.896677921665312</c:v>
                </c:pt>
                <c:pt idx="29076">
                  <c:v>18.89723326742358</c:v>
                </c:pt>
                <c:pt idx="29077">
                  <c:v>18.897788613181849</c:v>
                </c:pt>
                <c:pt idx="29078">
                  <c:v>18.898343958940117</c:v>
                </c:pt>
                <c:pt idx="29079">
                  <c:v>18.898899304698386</c:v>
                </c:pt>
                <c:pt idx="29080">
                  <c:v>18.899454650456654</c:v>
                </c:pt>
                <c:pt idx="29081">
                  <c:v>18.900009996214923</c:v>
                </c:pt>
                <c:pt idx="29082">
                  <c:v>18.900565341973191</c:v>
                </c:pt>
                <c:pt idx="29083">
                  <c:v>18.90112068773146</c:v>
                </c:pt>
                <c:pt idx="29084">
                  <c:v>18.901676033489728</c:v>
                </c:pt>
                <c:pt idx="29085">
                  <c:v>18.902231379247997</c:v>
                </c:pt>
                <c:pt idx="29086">
                  <c:v>18.902786725006266</c:v>
                </c:pt>
                <c:pt idx="29087">
                  <c:v>18.903342070764534</c:v>
                </c:pt>
                <c:pt idx="29088">
                  <c:v>18.903897416522803</c:v>
                </c:pt>
                <c:pt idx="29089">
                  <c:v>18.904452762281071</c:v>
                </c:pt>
                <c:pt idx="29090">
                  <c:v>18.90500810803934</c:v>
                </c:pt>
                <c:pt idx="29091">
                  <c:v>18.905563453797608</c:v>
                </c:pt>
                <c:pt idx="29092">
                  <c:v>18.906118799555877</c:v>
                </c:pt>
                <c:pt idx="29093">
                  <c:v>18.906674145314145</c:v>
                </c:pt>
                <c:pt idx="29094">
                  <c:v>18.907229491072414</c:v>
                </c:pt>
                <c:pt idx="29095">
                  <c:v>18.907784836830682</c:v>
                </c:pt>
                <c:pt idx="29096">
                  <c:v>18.908340182588951</c:v>
                </c:pt>
                <c:pt idx="29097">
                  <c:v>18.90889552834722</c:v>
                </c:pt>
                <c:pt idx="29098">
                  <c:v>18.909450874105488</c:v>
                </c:pt>
                <c:pt idx="29099">
                  <c:v>18.910006219863757</c:v>
                </c:pt>
                <c:pt idx="29100">
                  <c:v>18.910561565622025</c:v>
                </c:pt>
                <c:pt idx="29101">
                  <c:v>18.911116911380294</c:v>
                </c:pt>
                <c:pt idx="29102">
                  <c:v>18.911672257138562</c:v>
                </c:pt>
                <c:pt idx="29103">
                  <c:v>18.912227602896831</c:v>
                </c:pt>
                <c:pt idx="29104">
                  <c:v>18.912782948655099</c:v>
                </c:pt>
                <c:pt idx="29105">
                  <c:v>18.913338294413368</c:v>
                </c:pt>
                <c:pt idx="29106">
                  <c:v>18.913893640171636</c:v>
                </c:pt>
                <c:pt idx="29107">
                  <c:v>18.914448985929905</c:v>
                </c:pt>
                <c:pt idx="29108">
                  <c:v>18.915004331688174</c:v>
                </c:pt>
                <c:pt idx="29109">
                  <c:v>18.915559677446442</c:v>
                </c:pt>
                <c:pt idx="29110">
                  <c:v>18.916115023204711</c:v>
                </c:pt>
                <c:pt idx="29111">
                  <c:v>18.916670368962979</c:v>
                </c:pt>
                <c:pt idx="29112">
                  <c:v>18.917225714721248</c:v>
                </c:pt>
                <c:pt idx="29113">
                  <c:v>18.917781060479516</c:v>
                </c:pt>
                <c:pt idx="29114">
                  <c:v>18.918336406237785</c:v>
                </c:pt>
                <c:pt idx="29115">
                  <c:v>18.918891751996053</c:v>
                </c:pt>
                <c:pt idx="29116">
                  <c:v>18.919447097754322</c:v>
                </c:pt>
                <c:pt idx="29117">
                  <c:v>18.92000244351259</c:v>
                </c:pt>
                <c:pt idx="29118">
                  <c:v>18.920557789270859</c:v>
                </c:pt>
                <c:pt idx="29119">
                  <c:v>18.921113135029128</c:v>
                </c:pt>
                <c:pt idx="29120">
                  <c:v>18.921668480787396</c:v>
                </c:pt>
                <c:pt idx="29121">
                  <c:v>18.922223826545665</c:v>
                </c:pt>
                <c:pt idx="29122">
                  <c:v>18.922779172303933</c:v>
                </c:pt>
                <c:pt idx="29123">
                  <c:v>18.923334518062202</c:v>
                </c:pt>
                <c:pt idx="29124">
                  <c:v>18.92388986382047</c:v>
                </c:pt>
                <c:pt idx="29125">
                  <c:v>18.924445209578739</c:v>
                </c:pt>
                <c:pt idx="29126">
                  <c:v>18.925000555337007</c:v>
                </c:pt>
                <c:pt idx="29127">
                  <c:v>18.925555901095276</c:v>
                </c:pt>
                <c:pt idx="29128">
                  <c:v>18.926111246853544</c:v>
                </c:pt>
                <c:pt idx="29129">
                  <c:v>18.926666592611813</c:v>
                </c:pt>
                <c:pt idx="29130">
                  <c:v>18.927221938370081</c:v>
                </c:pt>
                <c:pt idx="29131">
                  <c:v>18.92777728412835</c:v>
                </c:pt>
                <c:pt idx="29132">
                  <c:v>18.928332629886619</c:v>
                </c:pt>
                <c:pt idx="29133">
                  <c:v>18.928887975644887</c:v>
                </c:pt>
                <c:pt idx="29134">
                  <c:v>18.929443321403156</c:v>
                </c:pt>
                <c:pt idx="29135">
                  <c:v>18.929998667161424</c:v>
                </c:pt>
                <c:pt idx="29136">
                  <c:v>18.930554012919693</c:v>
                </c:pt>
                <c:pt idx="29137">
                  <c:v>18.931109358677961</c:v>
                </c:pt>
                <c:pt idx="29138">
                  <c:v>18.93166470443623</c:v>
                </c:pt>
                <c:pt idx="29139">
                  <c:v>18.932220050194498</c:v>
                </c:pt>
                <c:pt idx="29140">
                  <c:v>18.932775395952767</c:v>
                </c:pt>
                <c:pt idx="29141">
                  <c:v>18.933330741711035</c:v>
                </c:pt>
                <c:pt idx="29142">
                  <c:v>18.933886087469304</c:v>
                </c:pt>
                <c:pt idx="29143">
                  <c:v>18.934441433227573</c:v>
                </c:pt>
                <c:pt idx="29144">
                  <c:v>18.934996778985841</c:v>
                </c:pt>
                <c:pt idx="29145">
                  <c:v>18.93555212474411</c:v>
                </c:pt>
                <c:pt idx="29146">
                  <c:v>18.936107470502378</c:v>
                </c:pt>
                <c:pt idx="29147">
                  <c:v>18.936662816260647</c:v>
                </c:pt>
                <c:pt idx="29148">
                  <c:v>18.937218162018915</c:v>
                </c:pt>
                <c:pt idx="29149">
                  <c:v>18.937773507777184</c:v>
                </c:pt>
                <c:pt idx="29150">
                  <c:v>18.938328853535452</c:v>
                </c:pt>
                <c:pt idx="29151">
                  <c:v>18.938884199293721</c:v>
                </c:pt>
                <c:pt idx="29152">
                  <c:v>18.939439545051989</c:v>
                </c:pt>
                <c:pt idx="29153">
                  <c:v>18.939994890810258</c:v>
                </c:pt>
                <c:pt idx="29154">
                  <c:v>18.940550236568527</c:v>
                </c:pt>
                <c:pt idx="29155">
                  <c:v>18.941105582326795</c:v>
                </c:pt>
                <c:pt idx="29156">
                  <c:v>18.941660928085064</c:v>
                </c:pt>
                <c:pt idx="29157">
                  <c:v>18.942216273843332</c:v>
                </c:pt>
                <c:pt idx="29158">
                  <c:v>18.942771619601601</c:v>
                </c:pt>
                <c:pt idx="29159">
                  <c:v>18.943326965359869</c:v>
                </c:pt>
                <c:pt idx="29160">
                  <c:v>18.943882311118138</c:v>
                </c:pt>
                <c:pt idx="29161">
                  <c:v>18.944437656876406</c:v>
                </c:pt>
                <c:pt idx="29162">
                  <c:v>18.944993002634675</c:v>
                </c:pt>
                <c:pt idx="29163">
                  <c:v>18.945548348392943</c:v>
                </c:pt>
                <c:pt idx="29164">
                  <c:v>18.946103694151212</c:v>
                </c:pt>
                <c:pt idx="29165">
                  <c:v>18.946659039909481</c:v>
                </c:pt>
                <c:pt idx="29166">
                  <c:v>18.947214385667749</c:v>
                </c:pt>
                <c:pt idx="29167">
                  <c:v>18.947769731426018</c:v>
                </c:pt>
                <c:pt idx="29168">
                  <c:v>18.948325077184286</c:v>
                </c:pt>
                <c:pt idx="29169">
                  <c:v>18.948880422942555</c:v>
                </c:pt>
                <c:pt idx="29170">
                  <c:v>18.949435768700823</c:v>
                </c:pt>
                <c:pt idx="29171">
                  <c:v>18.949991114459092</c:v>
                </c:pt>
                <c:pt idx="29172">
                  <c:v>18.95054646021736</c:v>
                </c:pt>
                <c:pt idx="29173">
                  <c:v>18.951101805975629</c:v>
                </c:pt>
                <c:pt idx="29174">
                  <c:v>18.951657151733897</c:v>
                </c:pt>
                <c:pt idx="29175">
                  <c:v>18.952212497492166</c:v>
                </c:pt>
                <c:pt idx="29176">
                  <c:v>18.952767843250435</c:v>
                </c:pt>
                <c:pt idx="29177">
                  <c:v>18.953323189008703</c:v>
                </c:pt>
                <c:pt idx="29178">
                  <c:v>18.953878534766972</c:v>
                </c:pt>
                <c:pt idx="29179">
                  <c:v>18.95443388052524</c:v>
                </c:pt>
                <c:pt idx="29180">
                  <c:v>18.954989226283509</c:v>
                </c:pt>
                <c:pt idx="29181">
                  <c:v>18.955544572041777</c:v>
                </c:pt>
                <c:pt idx="29182">
                  <c:v>18.956099917800046</c:v>
                </c:pt>
                <c:pt idx="29183">
                  <c:v>18.956655263558314</c:v>
                </c:pt>
                <c:pt idx="29184">
                  <c:v>18.957210609316583</c:v>
                </c:pt>
                <c:pt idx="29185">
                  <c:v>18.957765955074851</c:v>
                </c:pt>
                <c:pt idx="29186">
                  <c:v>18.95832130083312</c:v>
                </c:pt>
                <c:pt idx="29187">
                  <c:v>18.958876646591388</c:v>
                </c:pt>
                <c:pt idx="29188">
                  <c:v>18.959431992349657</c:v>
                </c:pt>
                <c:pt idx="29189">
                  <c:v>18.959987338107926</c:v>
                </c:pt>
                <c:pt idx="29190">
                  <c:v>18.960542683866194</c:v>
                </c:pt>
                <c:pt idx="29191">
                  <c:v>18.961098029624463</c:v>
                </c:pt>
                <c:pt idx="29192">
                  <c:v>18.961653375382731</c:v>
                </c:pt>
                <c:pt idx="29193">
                  <c:v>18.962208721141</c:v>
                </c:pt>
                <c:pt idx="29194">
                  <c:v>18.962764066899268</c:v>
                </c:pt>
                <c:pt idx="29195">
                  <c:v>18.963319412657537</c:v>
                </c:pt>
                <c:pt idx="29196">
                  <c:v>18.963874758415805</c:v>
                </c:pt>
                <c:pt idx="29197">
                  <c:v>18.964430104174074</c:v>
                </c:pt>
                <c:pt idx="29198">
                  <c:v>18.964985449932342</c:v>
                </c:pt>
                <c:pt idx="29199">
                  <c:v>18.965540795690611</c:v>
                </c:pt>
                <c:pt idx="29200">
                  <c:v>18.96609614144888</c:v>
                </c:pt>
                <c:pt idx="29201">
                  <c:v>18.966651487207148</c:v>
                </c:pt>
                <c:pt idx="29202">
                  <c:v>18.967206832965417</c:v>
                </c:pt>
                <c:pt idx="29203">
                  <c:v>18.967762178723685</c:v>
                </c:pt>
                <c:pt idx="29204">
                  <c:v>18.968317524481954</c:v>
                </c:pt>
                <c:pt idx="29205">
                  <c:v>18.968872870240222</c:v>
                </c:pt>
                <c:pt idx="29206">
                  <c:v>18.969428215998491</c:v>
                </c:pt>
                <c:pt idx="29207">
                  <c:v>18.969983561756759</c:v>
                </c:pt>
                <c:pt idx="29208">
                  <c:v>18.970538907515028</c:v>
                </c:pt>
                <c:pt idx="29209">
                  <c:v>18.971094253273296</c:v>
                </c:pt>
                <c:pt idx="29210">
                  <c:v>18.971649599031565</c:v>
                </c:pt>
                <c:pt idx="29211">
                  <c:v>18.972204944789834</c:v>
                </c:pt>
                <c:pt idx="29212">
                  <c:v>18.972760290548102</c:v>
                </c:pt>
                <c:pt idx="29213">
                  <c:v>18.973315636306371</c:v>
                </c:pt>
                <c:pt idx="29214">
                  <c:v>18.973870982064639</c:v>
                </c:pt>
                <c:pt idx="29215">
                  <c:v>18.974426327822908</c:v>
                </c:pt>
                <c:pt idx="29216">
                  <c:v>18.974981673581176</c:v>
                </c:pt>
                <c:pt idx="29217">
                  <c:v>18.975537019339445</c:v>
                </c:pt>
                <c:pt idx="29218">
                  <c:v>18.976092365097713</c:v>
                </c:pt>
                <c:pt idx="29219">
                  <c:v>18.976647710855982</c:v>
                </c:pt>
                <c:pt idx="29220">
                  <c:v>18.97720305661425</c:v>
                </c:pt>
                <c:pt idx="29221">
                  <c:v>18.977758402372519</c:v>
                </c:pt>
                <c:pt idx="29222">
                  <c:v>18.978313748130788</c:v>
                </c:pt>
                <c:pt idx="29223">
                  <c:v>18.978869093889056</c:v>
                </c:pt>
                <c:pt idx="29224">
                  <c:v>18.979424439647325</c:v>
                </c:pt>
                <c:pt idx="29225">
                  <c:v>18.979979785405593</c:v>
                </c:pt>
                <c:pt idx="29226">
                  <c:v>18.980535131163862</c:v>
                </c:pt>
                <c:pt idx="29227">
                  <c:v>18.98109047692213</c:v>
                </c:pt>
                <c:pt idx="29228">
                  <c:v>18.981645822680399</c:v>
                </c:pt>
                <c:pt idx="29229">
                  <c:v>18.982201168438667</c:v>
                </c:pt>
                <c:pt idx="29230">
                  <c:v>18.982756514196936</c:v>
                </c:pt>
                <c:pt idx="29231">
                  <c:v>18.983311859955204</c:v>
                </c:pt>
                <c:pt idx="29232">
                  <c:v>18.983867205713473</c:v>
                </c:pt>
                <c:pt idx="29233">
                  <c:v>18.984422551471742</c:v>
                </c:pt>
                <c:pt idx="29234">
                  <c:v>18.98497789723001</c:v>
                </c:pt>
                <c:pt idx="29235">
                  <c:v>18.985533242988279</c:v>
                </c:pt>
                <c:pt idx="29236">
                  <c:v>18.986088588746547</c:v>
                </c:pt>
                <c:pt idx="29237">
                  <c:v>18.986643934504816</c:v>
                </c:pt>
                <c:pt idx="29238">
                  <c:v>18.987199280263084</c:v>
                </c:pt>
                <c:pt idx="29239">
                  <c:v>18.987754626021353</c:v>
                </c:pt>
                <c:pt idx="29240">
                  <c:v>18.988309971779621</c:v>
                </c:pt>
                <c:pt idx="29241">
                  <c:v>18.98886531753789</c:v>
                </c:pt>
                <c:pt idx="29242">
                  <c:v>18.989420663296158</c:v>
                </c:pt>
                <c:pt idx="29243">
                  <c:v>18.989976009054427</c:v>
                </c:pt>
                <c:pt idx="29244">
                  <c:v>18.990531354812695</c:v>
                </c:pt>
                <c:pt idx="29245">
                  <c:v>18.991086700570964</c:v>
                </c:pt>
                <c:pt idx="29246">
                  <c:v>18.991642046329233</c:v>
                </c:pt>
                <c:pt idx="29247">
                  <c:v>18.992197392087501</c:v>
                </c:pt>
                <c:pt idx="29248">
                  <c:v>18.99275273784577</c:v>
                </c:pt>
                <c:pt idx="29249">
                  <c:v>18.993308083604038</c:v>
                </c:pt>
                <c:pt idx="29250">
                  <c:v>18.993863429362307</c:v>
                </c:pt>
                <c:pt idx="29251">
                  <c:v>18.994418775120575</c:v>
                </c:pt>
                <c:pt idx="29252">
                  <c:v>18.994974120878844</c:v>
                </c:pt>
                <c:pt idx="29253">
                  <c:v>18.995529466637112</c:v>
                </c:pt>
                <c:pt idx="29254">
                  <c:v>18.996084812395381</c:v>
                </c:pt>
                <c:pt idx="29255">
                  <c:v>18.996640158153649</c:v>
                </c:pt>
                <c:pt idx="29256">
                  <c:v>18.997195503911918</c:v>
                </c:pt>
                <c:pt idx="29257">
                  <c:v>18.997750849670187</c:v>
                </c:pt>
                <c:pt idx="29258">
                  <c:v>18.998306195428455</c:v>
                </c:pt>
                <c:pt idx="29259">
                  <c:v>18.998861541186724</c:v>
                </c:pt>
                <c:pt idx="29260">
                  <c:v>18.999416886944992</c:v>
                </c:pt>
                <c:pt idx="29261">
                  <c:v>18.999972232703261</c:v>
                </c:pt>
                <c:pt idx="29262">
                  <c:v>19.000527578461529</c:v>
                </c:pt>
                <c:pt idx="29263">
                  <c:v>19.001082924219798</c:v>
                </c:pt>
                <c:pt idx="29264">
                  <c:v>19.001638269978066</c:v>
                </c:pt>
                <c:pt idx="29265">
                  <c:v>19.002193615736335</c:v>
                </c:pt>
                <c:pt idx="29266">
                  <c:v>19.002748961494603</c:v>
                </c:pt>
                <c:pt idx="29267">
                  <c:v>19.003304307252872</c:v>
                </c:pt>
                <c:pt idx="29268">
                  <c:v>19.003859653011141</c:v>
                </c:pt>
                <c:pt idx="29269">
                  <c:v>19.004414998769409</c:v>
                </c:pt>
                <c:pt idx="29270">
                  <c:v>19.004970344527678</c:v>
                </c:pt>
                <c:pt idx="29271">
                  <c:v>19.005525690285946</c:v>
                </c:pt>
                <c:pt idx="29272">
                  <c:v>19.006081036044215</c:v>
                </c:pt>
                <c:pt idx="29273">
                  <c:v>19.006636381802483</c:v>
                </c:pt>
                <c:pt idx="29274">
                  <c:v>19.007191727560752</c:v>
                </c:pt>
                <c:pt idx="29275">
                  <c:v>19.00774707331902</c:v>
                </c:pt>
                <c:pt idx="29276">
                  <c:v>19.008302419077289</c:v>
                </c:pt>
                <c:pt idx="29277">
                  <c:v>19.008857764835557</c:v>
                </c:pt>
                <c:pt idx="29278">
                  <c:v>19.009413110593826</c:v>
                </c:pt>
                <c:pt idx="29279">
                  <c:v>19.009968456352095</c:v>
                </c:pt>
                <c:pt idx="29280">
                  <c:v>19.010523802110363</c:v>
                </c:pt>
                <c:pt idx="29281">
                  <c:v>19.011079147868632</c:v>
                </c:pt>
                <c:pt idx="29282">
                  <c:v>19.0116344936269</c:v>
                </c:pt>
                <c:pt idx="29283">
                  <c:v>19.012189839385169</c:v>
                </c:pt>
                <c:pt idx="29284">
                  <c:v>19.012745185143437</c:v>
                </c:pt>
                <c:pt idx="29285">
                  <c:v>19.013300530901706</c:v>
                </c:pt>
                <c:pt idx="29286">
                  <c:v>19.013855876659974</c:v>
                </c:pt>
                <c:pt idx="29287">
                  <c:v>19.014411222418243</c:v>
                </c:pt>
                <c:pt idx="29288">
                  <c:v>19.014966568176511</c:v>
                </c:pt>
                <c:pt idx="29289">
                  <c:v>19.01552191393478</c:v>
                </c:pt>
                <c:pt idx="29290">
                  <c:v>19.016077259693049</c:v>
                </c:pt>
                <c:pt idx="29291">
                  <c:v>19.016632605451317</c:v>
                </c:pt>
                <c:pt idx="29292">
                  <c:v>19.017187951209586</c:v>
                </c:pt>
                <c:pt idx="29293">
                  <c:v>19.017743296967854</c:v>
                </c:pt>
                <c:pt idx="29294">
                  <c:v>19.018298642726123</c:v>
                </c:pt>
                <c:pt idx="29295">
                  <c:v>19.018853988484391</c:v>
                </c:pt>
                <c:pt idx="29296">
                  <c:v>19.01940933424266</c:v>
                </c:pt>
                <c:pt idx="29297">
                  <c:v>19.019964680000928</c:v>
                </c:pt>
                <c:pt idx="29298">
                  <c:v>19.020520025759197</c:v>
                </c:pt>
                <c:pt idx="29299">
                  <c:v>19.021075371517465</c:v>
                </c:pt>
                <c:pt idx="29300">
                  <c:v>19.021630717275734</c:v>
                </c:pt>
                <c:pt idx="29301">
                  <c:v>19.022186063034003</c:v>
                </c:pt>
                <c:pt idx="29302">
                  <c:v>19.022741408792271</c:v>
                </c:pt>
                <c:pt idx="29303">
                  <c:v>19.02329675455054</c:v>
                </c:pt>
                <c:pt idx="29304">
                  <c:v>19.023852100308808</c:v>
                </c:pt>
                <c:pt idx="29305">
                  <c:v>19.024407446067077</c:v>
                </c:pt>
                <c:pt idx="29306">
                  <c:v>19.024962791825345</c:v>
                </c:pt>
                <c:pt idx="29307">
                  <c:v>19.025518137583614</c:v>
                </c:pt>
                <c:pt idx="29308">
                  <c:v>19.026073483341882</c:v>
                </c:pt>
                <c:pt idx="29309">
                  <c:v>19.026628829100151</c:v>
                </c:pt>
                <c:pt idx="29310">
                  <c:v>19.027184174858419</c:v>
                </c:pt>
                <c:pt idx="29311">
                  <c:v>19.027739520616688</c:v>
                </c:pt>
                <c:pt idx="29312">
                  <c:v>19.028294866374956</c:v>
                </c:pt>
                <c:pt idx="29313">
                  <c:v>19.028850212133225</c:v>
                </c:pt>
                <c:pt idx="29314">
                  <c:v>19.029405557891494</c:v>
                </c:pt>
                <c:pt idx="29315">
                  <c:v>19.029960903649762</c:v>
                </c:pt>
                <c:pt idx="29316">
                  <c:v>19.030516249408031</c:v>
                </c:pt>
                <c:pt idx="29317">
                  <c:v>19.031071595166299</c:v>
                </c:pt>
                <c:pt idx="29318">
                  <c:v>19.031626940924568</c:v>
                </c:pt>
                <c:pt idx="29319">
                  <c:v>19.032182286682836</c:v>
                </c:pt>
                <c:pt idx="29320">
                  <c:v>19.032737632441105</c:v>
                </c:pt>
                <c:pt idx="29321">
                  <c:v>19.033292978199373</c:v>
                </c:pt>
                <c:pt idx="29322">
                  <c:v>19.033848323957642</c:v>
                </c:pt>
                <c:pt idx="29323">
                  <c:v>19.03440366971591</c:v>
                </c:pt>
                <c:pt idx="29324">
                  <c:v>19.034959015474179</c:v>
                </c:pt>
                <c:pt idx="29325">
                  <c:v>19.035514361232448</c:v>
                </c:pt>
                <c:pt idx="29326">
                  <c:v>19.036069706990716</c:v>
                </c:pt>
                <c:pt idx="29327">
                  <c:v>19.036625052748985</c:v>
                </c:pt>
                <c:pt idx="29328">
                  <c:v>19.037180398507253</c:v>
                </c:pt>
                <c:pt idx="29329">
                  <c:v>19.037735744265522</c:v>
                </c:pt>
                <c:pt idx="29330">
                  <c:v>19.03829109002379</c:v>
                </c:pt>
                <c:pt idx="29331">
                  <c:v>19.038846435782059</c:v>
                </c:pt>
                <c:pt idx="29332">
                  <c:v>19.039401781540327</c:v>
                </c:pt>
                <c:pt idx="29333">
                  <c:v>19.039957127298596</c:v>
                </c:pt>
                <c:pt idx="29334">
                  <c:v>19.040512473056864</c:v>
                </c:pt>
                <c:pt idx="29335">
                  <c:v>19.041067818815133</c:v>
                </c:pt>
                <c:pt idx="29336">
                  <c:v>19.041623164573402</c:v>
                </c:pt>
                <c:pt idx="29337">
                  <c:v>19.04217851033167</c:v>
                </c:pt>
                <c:pt idx="29338">
                  <c:v>19.042733856089939</c:v>
                </c:pt>
                <c:pt idx="29339">
                  <c:v>19.043289201848207</c:v>
                </c:pt>
                <c:pt idx="29340">
                  <c:v>19.043844547606476</c:v>
                </c:pt>
                <c:pt idx="29341">
                  <c:v>19.044399893364744</c:v>
                </c:pt>
                <c:pt idx="29342">
                  <c:v>19.044955239123013</c:v>
                </c:pt>
                <c:pt idx="29343">
                  <c:v>19.045510584881281</c:v>
                </c:pt>
                <c:pt idx="29344">
                  <c:v>19.04606593063955</c:v>
                </c:pt>
                <c:pt idx="29345">
                  <c:v>19.046621276397818</c:v>
                </c:pt>
                <c:pt idx="29346">
                  <c:v>19.047176622156087</c:v>
                </c:pt>
                <c:pt idx="29347">
                  <c:v>19.047731967914356</c:v>
                </c:pt>
                <c:pt idx="29348">
                  <c:v>19.048287313672624</c:v>
                </c:pt>
                <c:pt idx="29349">
                  <c:v>19.048842659430893</c:v>
                </c:pt>
                <c:pt idx="29350">
                  <c:v>19.049398005189161</c:v>
                </c:pt>
                <c:pt idx="29351">
                  <c:v>19.04995335094743</c:v>
                </c:pt>
                <c:pt idx="29352">
                  <c:v>19.050508696705698</c:v>
                </c:pt>
                <c:pt idx="29353">
                  <c:v>19.051064042463967</c:v>
                </c:pt>
                <c:pt idx="29354">
                  <c:v>19.051619388222235</c:v>
                </c:pt>
                <c:pt idx="29355">
                  <c:v>19.052174733980504</c:v>
                </c:pt>
                <c:pt idx="29356">
                  <c:v>19.052730079738772</c:v>
                </c:pt>
                <c:pt idx="29357">
                  <c:v>19.053285425497041</c:v>
                </c:pt>
                <c:pt idx="29358">
                  <c:v>19.05384077125531</c:v>
                </c:pt>
                <c:pt idx="29359">
                  <c:v>19.054396117013578</c:v>
                </c:pt>
                <c:pt idx="29360">
                  <c:v>19.054951462771847</c:v>
                </c:pt>
                <c:pt idx="29361">
                  <c:v>19.055506808530115</c:v>
                </c:pt>
                <c:pt idx="29362">
                  <c:v>19.056062154288384</c:v>
                </c:pt>
                <c:pt idx="29363">
                  <c:v>19.056617500046652</c:v>
                </c:pt>
                <c:pt idx="29364">
                  <c:v>19.057172845804921</c:v>
                </c:pt>
                <c:pt idx="29365">
                  <c:v>19.057728191563189</c:v>
                </c:pt>
                <c:pt idx="29366">
                  <c:v>19.058283537321458</c:v>
                </c:pt>
                <c:pt idx="29367">
                  <c:v>19.058838883079726</c:v>
                </c:pt>
                <c:pt idx="29368">
                  <c:v>19.059394228837995</c:v>
                </c:pt>
                <c:pt idx="29369">
                  <c:v>19.059949574596263</c:v>
                </c:pt>
                <c:pt idx="29370">
                  <c:v>19.060504920354532</c:v>
                </c:pt>
                <c:pt idx="29371">
                  <c:v>19.061060266112801</c:v>
                </c:pt>
                <c:pt idx="29372">
                  <c:v>19.061615611871069</c:v>
                </c:pt>
                <c:pt idx="29373">
                  <c:v>19.062170957629338</c:v>
                </c:pt>
                <c:pt idx="29374">
                  <c:v>19.062726303387606</c:v>
                </c:pt>
                <c:pt idx="29375">
                  <c:v>19.063281649145875</c:v>
                </c:pt>
                <c:pt idx="29376">
                  <c:v>19.063836994904143</c:v>
                </c:pt>
                <c:pt idx="29377">
                  <c:v>19.064392340662412</c:v>
                </c:pt>
                <c:pt idx="29378">
                  <c:v>19.06494768642068</c:v>
                </c:pt>
                <c:pt idx="29379">
                  <c:v>19.065503032178949</c:v>
                </c:pt>
                <c:pt idx="29380">
                  <c:v>19.066058377937217</c:v>
                </c:pt>
                <c:pt idx="29381">
                  <c:v>19.066613723695486</c:v>
                </c:pt>
                <c:pt idx="29382">
                  <c:v>19.067169069453755</c:v>
                </c:pt>
                <c:pt idx="29383">
                  <c:v>19.067724415212023</c:v>
                </c:pt>
                <c:pt idx="29384">
                  <c:v>19.068279760970292</c:v>
                </c:pt>
                <c:pt idx="29385">
                  <c:v>19.06883510672856</c:v>
                </c:pt>
                <c:pt idx="29386">
                  <c:v>19.069390452486829</c:v>
                </c:pt>
                <c:pt idx="29387">
                  <c:v>19.069945798245097</c:v>
                </c:pt>
                <c:pt idx="29388">
                  <c:v>19.070501144003366</c:v>
                </c:pt>
                <c:pt idx="29389">
                  <c:v>19.071056489761634</c:v>
                </c:pt>
                <c:pt idx="29390">
                  <c:v>19.071611835519903</c:v>
                </c:pt>
                <c:pt idx="29391">
                  <c:v>19.072167181278171</c:v>
                </c:pt>
                <c:pt idx="29392">
                  <c:v>19.07272252703644</c:v>
                </c:pt>
                <c:pt idx="29393">
                  <c:v>19.073277872794709</c:v>
                </c:pt>
                <c:pt idx="29394">
                  <c:v>19.073833218552977</c:v>
                </c:pt>
                <c:pt idx="29395">
                  <c:v>19.074388564311246</c:v>
                </c:pt>
                <c:pt idx="29396">
                  <c:v>19.074943910069514</c:v>
                </c:pt>
                <c:pt idx="29397">
                  <c:v>19.075499255827783</c:v>
                </c:pt>
                <c:pt idx="29398">
                  <c:v>19.076054601586051</c:v>
                </c:pt>
                <c:pt idx="29399">
                  <c:v>19.07660994734432</c:v>
                </c:pt>
                <c:pt idx="29400">
                  <c:v>19.077165293102588</c:v>
                </c:pt>
                <c:pt idx="29401">
                  <c:v>19.077720638860857</c:v>
                </c:pt>
                <c:pt idx="29402">
                  <c:v>19.078275984619125</c:v>
                </c:pt>
                <c:pt idx="29403">
                  <c:v>19.078831330377394</c:v>
                </c:pt>
                <c:pt idx="29404">
                  <c:v>19.079386676135663</c:v>
                </c:pt>
                <c:pt idx="29405">
                  <c:v>19.079942021893931</c:v>
                </c:pt>
                <c:pt idx="29406">
                  <c:v>19.0804973676522</c:v>
                </c:pt>
                <c:pt idx="29407">
                  <c:v>19.081052713410468</c:v>
                </c:pt>
                <c:pt idx="29408">
                  <c:v>19.081608059168737</c:v>
                </c:pt>
                <c:pt idx="29409">
                  <c:v>19.082163404927005</c:v>
                </c:pt>
                <c:pt idx="29410">
                  <c:v>19.082718750685274</c:v>
                </c:pt>
                <c:pt idx="29411">
                  <c:v>19.083274096443542</c:v>
                </c:pt>
                <c:pt idx="29412">
                  <c:v>19.083829442201811</c:v>
                </c:pt>
                <c:pt idx="29413">
                  <c:v>19.084384787960079</c:v>
                </c:pt>
                <c:pt idx="29414">
                  <c:v>19.084940133718348</c:v>
                </c:pt>
                <c:pt idx="29415">
                  <c:v>19.085495479476617</c:v>
                </c:pt>
                <c:pt idx="29416">
                  <c:v>19.086050825234885</c:v>
                </c:pt>
                <c:pt idx="29417">
                  <c:v>19.086606170993154</c:v>
                </c:pt>
                <c:pt idx="29418">
                  <c:v>19.087161516751422</c:v>
                </c:pt>
                <c:pt idx="29419">
                  <c:v>19.087716862509691</c:v>
                </c:pt>
                <c:pt idx="29420">
                  <c:v>19.088272208267959</c:v>
                </c:pt>
                <c:pt idx="29421">
                  <c:v>19.088827554026228</c:v>
                </c:pt>
                <c:pt idx="29422">
                  <c:v>19.089382899784496</c:v>
                </c:pt>
                <c:pt idx="29423">
                  <c:v>19.089938245542765</c:v>
                </c:pt>
                <c:pt idx="29424">
                  <c:v>19.090493591301033</c:v>
                </c:pt>
                <c:pt idx="29425">
                  <c:v>19.091048937059302</c:v>
                </c:pt>
                <c:pt idx="29426">
                  <c:v>19.09160428281757</c:v>
                </c:pt>
                <c:pt idx="29427">
                  <c:v>19.092159628575839</c:v>
                </c:pt>
                <c:pt idx="29428">
                  <c:v>19.092714974334108</c:v>
                </c:pt>
                <c:pt idx="29429">
                  <c:v>19.093270320092376</c:v>
                </c:pt>
                <c:pt idx="29430">
                  <c:v>19.093825665850645</c:v>
                </c:pt>
                <c:pt idx="29431">
                  <c:v>19.094381011608913</c:v>
                </c:pt>
                <c:pt idx="29432">
                  <c:v>19.094936357367182</c:v>
                </c:pt>
                <c:pt idx="29433">
                  <c:v>19.09549170312545</c:v>
                </c:pt>
                <c:pt idx="29434">
                  <c:v>19.096047048883719</c:v>
                </c:pt>
                <c:pt idx="29435">
                  <c:v>19.096602394641987</c:v>
                </c:pt>
                <c:pt idx="29436">
                  <c:v>19.097157740400256</c:v>
                </c:pt>
                <c:pt idx="29437">
                  <c:v>19.097713086158524</c:v>
                </c:pt>
                <c:pt idx="29438">
                  <c:v>19.098268431916793</c:v>
                </c:pt>
                <c:pt idx="29439">
                  <c:v>19.098823777675062</c:v>
                </c:pt>
                <c:pt idx="29440">
                  <c:v>19.09937912343333</c:v>
                </c:pt>
                <c:pt idx="29441">
                  <c:v>19.099934469191599</c:v>
                </c:pt>
                <c:pt idx="29442">
                  <c:v>19.100489814949867</c:v>
                </c:pt>
                <c:pt idx="29443">
                  <c:v>19.101045160708136</c:v>
                </c:pt>
                <c:pt idx="29444">
                  <c:v>19.101600506466404</c:v>
                </c:pt>
                <c:pt idx="29445">
                  <c:v>19.102155852224673</c:v>
                </c:pt>
                <c:pt idx="29446">
                  <c:v>19.102711197982941</c:v>
                </c:pt>
                <c:pt idx="29447">
                  <c:v>19.10326654374121</c:v>
                </c:pt>
                <c:pt idx="29448">
                  <c:v>19.103821889499478</c:v>
                </c:pt>
                <c:pt idx="29449">
                  <c:v>19.104377235257747</c:v>
                </c:pt>
                <c:pt idx="29450">
                  <c:v>19.104932581016016</c:v>
                </c:pt>
                <c:pt idx="29451">
                  <c:v>19.105487926774284</c:v>
                </c:pt>
                <c:pt idx="29452">
                  <c:v>19.106043272532553</c:v>
                </c:pt>
                <c:pt idx="29453">
                  <c:v>19.106598618290821</c:v>
                </c:pt>
                <c:pt idx="29454">
                  <c:v>19.10715396404909</c:v>
                </c:pt>
                <c:pt idx="29455">
                  <c:v>19.107709309807358</c:v>
                </c:pt>
                <c:pt idx="29456">
                  <c:v>19.108264655565627</c:v>
                </c:pt>
                <c:pt idx="29457">
                  <c:v>19.108820001323895</c:v>
                </c:pt>
                <c:pt idx="29458">
                  <c:v>19.109375347082164</c:v>
                </c:pt>
                <c:pt idx="29459">
                  <c:v>19.109930692840432</c:v>
                </c:pt>
                <c:pt idx="29460">
                  <c:v>19.110486038598701</c:v>
                </c:pt>
                <c:pt idx="29461">
                  <c:v>19.11104138435697</c:v>
                </c:pt>
                <c:pt idx="29462">
                  <c:v>19.111596730115238</c:v>
                </c:pt>
                <c:pt idx="29463">
                  <c:v>19.112152075873507</c:v>
                </c:pt>
                <c:pt idx="29464">
                  <c:v>19.112707421631775</c:v>
                </c:pt>
                <c:pt idx="29465">
                  <c:v>19.113262767390044</c:v>
                </c:pt>
                <c:pt idx="29466">
                  <c:v>19.113818113148312</c:v>
                </c:pt>
                <c:pt idx="29467">
                  <c:v>19.114373458906581</c:v>
                </c:pt>
                <c:pt idx="29468">
                  <c:v>19.114928804664849</c:v>
                </c:pt>
                <c:pt idx="29469">
                  <c:v>19.115484150423118</c:v>
                </c:pt>
                <c:pt idx="29470">
                  <c:v>19.116039496181386</c:v>
                </c:pt>
                <c:pt idx="29471">
                  <c:v>19.116594841939655</c:v>
                </c:pt>
                <c:pt idx="29472">
                  <c:v>19.117150187697924</c:v>
                </c:pt>
                <c:pt idx="29473">
                  <c:v>19.117705533456192</c:v>
                </c:pt>
                <c:pt idx="29474">
                  <c:v>19.118260879214461</c:v>
                </c:pt>
                <c:pt idx="29475">
                  <c:v>19.118816224972729</c:v>
                </c:pt>
                <c:pt idx="29476">
                  <c:v>19.119371570730998</c:v>
                </c:pt>
                <c:pt idx="29477">
                  <c:v>19.119926916489266</c:v>
                </c:pt>
                <c:pt idx="29478">
                  <c:v>19.120482262247535</c:v>
                </c:pt>
                <c:pt idx="29479">
                  <c:v>19.121037608005803</c:v>
                </c:pt>
                <c:pt idx="29480">
                  <c:v>19.121592953764072</c:v>
                </c:pt>
                <c:pt idx="29481">
                  <c:v>19.12214829952234</c:v>
                </c:pt>
                <c:pt idx="29482">
                  <c:v>19.122703645280609</c:v>
                </c:pt>
                <c:pt idx="29483">
                  <c:v>19.123258991038877</c:v>
                </c:pt>
                <c:pt idx="29484">
                  <c:v>19.123814336797146</c:v>
                </c:pt>
                <c:pt idx="29485">
                  <c:v>19.124369682555415</c:v>
                </c:pt>
                <c:pt idx="29486">
                  <c:v>19.124925028313683</c:v>
                </c:pt>
                <c:pt idx="29487">
                  <c:v>19.125480374071952</c:v>
                </c:pt>
                <c:pt idx="29488">
                  <c:v>19.12603571983022</c:v>
                </c:pt>
                <c:pt idx="29489">
                  <c:v>19.126591065588489</c:v>
                </c:pt>
                <c:pt idx="29490">
                  <c:v>19.127146411346757</c:v>
                </c:pt>
                <c:pt idx="29491">
                  <c:v>19.127701757105026</c:v>
                </c:pt>
                <c:pt idx="29492">
                  <c:v>19.128257102863294</c:v>
                </c:pt>
                <c:pt idx="29493">
                  <c:v>19.128812448621563</c:v>
                </c:pt>
                <c:pt idx="29494">
                  <c:v>19.129367794379831</c:v>
                </c:pt>
                <c:pt idx="29495">
                  <c:v>19.1299231401381</c:v>
                </c:pt>
                <c:pt idx="29496">
                  <c:v>19.130478485896369</c:v>
                </c:pt>
                <c:pt idx="29497">
                  <c:v>19.131033831654637</c:v>
                </c:pt>
                <c:pt idx="29498">
                  <c:v>19.131589177412906</c:v>
                </c:pt>
                <c:pt idx="29499">
                  <c:v>19.132144523171174</c:v>
                </c:pt>
                <c:pt idx="29500">
                  <c:v>19.132699868929443</c:v>
                </c:pt>
                <c:pt idx="29501">
                  <c:v>19.133255214687711</c:v>
                </c:pt>
                <c:pt idx="29502">
                  <c:v>19.13381056044598</c:v>
                </c:pt>
                <c:pt idx="29503">
                  <c:v>19.134365906204248</c:v>
                </c:pt>
                <c:pt idx="29504">
                  <c:v>19.134921251962517</c:v>
                </c:pt>
                <c:pt idx="29505">
                  <c:v>19.135476597720785</c:v>
                </c:pt>
                <c:pt idx="29506">
                  <c:v>19.136031943479054</c:v>
                </c:pt>
                <c:pt idx="29507">
                  <c:v>19.136587289237323</c:v>
                </c:pt>
                <c:pt idx="29508">
                  <c:v>19.137142634995591</c:v>
                </c:pt>
                <c:pt idx="29509">
                  <c:v>19.13769798075386</c:v>
                </c:pt>
                <c:pt idx="29510">
                  <c:v>19.138253326512128</c:v>
                </c:pt>
                <c:pt idx="29511">
                  <c:v>19.138808672270397</c:v>
                </c:pt>
                <c:pt idx="29512">
                  <c:v>19.139364018028665</c:v>
                </c:pt>
                <c:pt idx="29513">
                  <c:v>19.139919363786934</c:v>
                </c:pt>
                <c:pt idx="29514">
                  <c:v>19.140474709545202</c:v>
                </c:pt>
                <c:pt idx="29515">
                  <c:v>19.141030055303471</c:v>
                </c:pt>
                <c:pt idx="29516">
                  <c:v>19.141585401061739</c:v>
                </c:pt>
                <c:pt idx="29517">
                  <c:v>19.142140746820008</c:v>
                </c:pt>
                <c:pt idx="29518">
                  <c:v>19.142696092578277</c:v>
                </c:pt>
                <c:pt idx="29519">
                  <c:v>19.143251438336545</c:v>
                </c:pt>
                <c:pt idx="29520">
                  <c:v>19.143806784094814</c:v>
                </c:pt>
                <c:pt idx="29521">
                  <c:v>19.144362129853082</c:v>
                </c:pt>
                <c:pt idx="29522">
                  <c:v>19.144917475611351</c:v>
                </c:pt>
                <c:pt idx="29523">
                  <c:v>19.145472821369619</c:v>
                </c:pt>
                <c:pt idx="29524">
                  <c:v>19.146028167127888</c:v>
                </c:pt>
                <c:pt idx="29525">
                  <c:v>19.146583512886156</c:v>
                </c:pt>
                <c:pt idx="29526">
                  <c:v>19.147138858644425</c:v>
                </c:pt>
                <c:pt idx="29527">
                  <c:v>19.147694204402693</c:v>
                </c:pt>
                <c:pt idx="29528">
                  <c:v>19.148249550160962</c:v>
                </c:pt>
                <c:pt idx="29529">
                  <c:v>19.148804895919231</c:v>
                </c:pt>
                <c:pt idx="29530">
                  <c:v>19.149360241677499</c:v>
                </c:pt>
                <c:pt idx="29531">
                  <c:v>19.149915587435768</c:v>
                </c:pt>
                <c:pt idx="29532">
                  <c:v>19.150470933194036</c:v>
                </c:pt>
                <c:pt idx="29533">
                  <c:v>19.151026278952305</c:v>
                </c:pt>
                <c:pt idx="29534">
                  <c:v>19.151581624710573</c:v>
                </c:pt>
                <c:pt idx="29535">
                  <c:v>19.152136970468842</c:v>
                </c:pt>
                <c:pt idx="29536">
                  <c:v>19.15269231622711</c:v>
                </c:pt>
                <c:pt idx="29537">
                  <c:v>19.153247661985379</c:v>
                </c:pt>
                <c:pt idx="29538">
                  <c:v>19.153803007743647</c:v>
                </c:pt>
                <c:pt idx="29539">
                  <c:v>19.154358353501916</c:v>
                </c:pt>
                <c:pt idx="29540">
                  <c:v>19.154913699260185</c:v>
                </c:pt>
                <c:pt idx="29541">
                  <c:v>19.155469045018453</c:v>
                </c:pt>
                <c:pt idx="29542">
                  <c:v>19.156024390776722</c:v>
                </c:pt>
                <c:pt idx="29543">
                  <c:v>19.15657973653499</c:v>
                </c:pt>
                <c:pt idx="29544">
                  <c:v>19.157135082293259</c:v>
                </c:pt>
                <c:pt idx="29545">
                  <c:v>19.157690428051527</c:v>
                </c:pt>
                <c:pt idx="29546">
                  <c:v>19.158245773809796</c:v>
                </c:pt>
                <c:pt idx="29547">
                  <c:v>19.158801119568064</c:v>
                </c:pt>
                <c:pt idx="29548">
                  <c:v>19.159356465326333</c:v>
                </c:pt>
                <c:pt idx="29549">
                  <c:v>19.159911811084601</c:v>
                </c:pt>
                <c:pt idx="29550">
                  <c:v>19.16046715684287</c:v>
                </c:pt>
                <c:pt idx="29551">
                  <c:v>19.161022502601138</c:v>
                </c:pt>
                <c:pt idx="29552">
                  <c:v>19.161577848359407</c:v>
                </c:pt>
                <c:pt idx="29553">
                  <c:v>19.162133194117676</c:v>
                </c:pt>
                <c:pt idx="29554">
                  <c:v>19.162688539875944</c:v>
                </c:pt>
                <c:pt idx="29555">
                  <c:v>19.163243885634213</c:v>
                </c:pt>
                <c:pt idx="29556">
                  <c:v>19.163799231392481</c:v>
                </c:pt>
                <c:pt idx="29557">
                  <c:v>19.16435457715075</c:v>
                </c:pt>
                <c:pt idx="29558">
                  <c:v>19.164909922909018</c:v>
                </c:pt>
                <c:pt idx="29559">
                  <c:v>19.165465268667287</c:v>
                </c:pt>
                <c:pt idx="29560">
                  <c:v>19.166020614425555</c:v>
                </c:pt>
                <c:pt idx="29561">
                  <c:v>19.166575960183824</c:v>
                </c:pt>
                <c:pt idx="29562">
                  <c:v>19.167131305942092</c:v>
                </c:pt>
                <c:pt idx="29563">
                  <c:v>19.167686651700361</c:v>
                </c:pt>
                <c:pt idx="29564">
                  <c:v>19.16824199745863</c:v>
                </c:pt>
                <c:pt idx="29565">
                  <c:v>19.168797343216898</c:v>
                </c:pt>
                <c:pt idx="29566">
                  <c:v>19.169352688975167</c:v>
                </c:pt>
                <c:pt idx="29567">
                  <c:v>19.169908034733435</c:v>
                </c:pt>
                <c:pt idx="29568">
                  <c:v>19.170463380491704</c:v>
                </c:pt>
                <c:pt idx="29569">
                  <c:v>19.171018726249972</c:v>
                </c:pt>
                <c:pt idx="29570">
                  <c:v>19.171574072008241</c:v>
                </c:pt>
                <c:pt idx="29571">
                  <c:v>19.172129417766509</c:v>
                </c:pt>
                <c:pt idx="29572">
                  <c:v>19.172684763524778</c:v>
                </c:pt>
                <c:pt idx="29573">
                  <c:v>19.173240109283046</c:v>
                </c:pt>
                <c:pt idx="29574">
                  <c:v>19.173795455041315</c:v>
                </c:pt>
                <c:pt idx="29575">
                  <c:v>19.174350800799584</c:v>
                </c:pt>
                <c:pt idx="29576">
                  <c:v>19.174906146557852</c:v>
                </c:pt>
                <c:pt idx="29577">
                  <c:v>19.175461492316121</c:v>
                </c:pt>
                <c:pt idx="29578">
                  <c:v>19.176016838074389</c:v>
                </c:pt>
                <c:pt idx="29579">
                  <c:v>19.176572183832658</c:v>
                </c:pt>
                <c:pt idx="29580">
                  <c:v>19.177127529590926</c:v>
                </c:pt>
                <c:pt idx="29581">
                  <c:v>19.177682875349195</c:v>
                </c:pt>
                <c:pt idx="29582">
                  <c:v>19.178238221107463</c:v>
                </c:pt>
                <c:pt idx="29583">
                  <c:v>19.178793566865732</c:v>
                </c:pt>
                <c:pt idx="29584">
                  <c:v>19.179348912624</c:v>
                </c:pt>
                <c:pt idx="29585">
                  <c:v>19.179904258382269</c:v>
                </c:pt>
                <c:pt idx="29586">
                  <c:v>19.180459604140538</c:v>
                </c:pt>
                <c:pt idx="29587">
                  <c:v>19.181014949898806</c:v>
                </c:pt>
                <c:pt idx="29588">
                  <c:v>19.181570295657075</c:v>
                </c:pt>
                <c:pt idx="29589">
                  <c:v>19.182125641415343</c:v>
                </c:pt>
                <c:pt idx="29590">
                  <c:v>19.182680987173612</c:v>
                </c:pt>
                <c:pt idx="29591">
                  <c:v>19.18323633293188</c:v>
                </c:pt>
                <c:pt idx="29592">
                  <c:v>19.183791678690149</c:v>
                </c:pt>
                <c:pt idx="29593">
                  <c:v>19.184347024448417</c:v>
                </c:pt>
                <c:pt idx="29594">
                  <c:v>19.184902370206686</c:v>
                </c:pt>
                <c:pt idx="29595">
                  <c:v>19.185457715964954</c:v>
                </c:pt>
                <c:pt idx="29596">
                  <c:v>19.186013061723223</c:v>
                </c:pt>
                <c:pt idx="29597">
                  <c:v>19.186568407481492</c:v>
                </c:pt>
                <c:pt idx="29598">
                  <c:v>19.18712375323976</c:v>
                </c:pt>
                <c:pt idx="29599">
                  <c:v>19.187679098998029</c:v>
                </c:pt>
                <c:pt idx="29600">
                  <c:v>19.188234444756297</c:v>
                </c:pt>
                <c:pt idx="29601">
                  <c:v>19.188789790514566</c:v>
                </c:pt>
                <c:pt idx="29602">
                  <c:v>19.189345136272834</c:v>
                </c:pt>
                <c:pt idx="29603">
                  <c:v>19.189900482031103</c:v>
                </c:pt>
                <c:pt idx="29604">
                  <c:v>19.190455827789371</c:v>
                </c:pt>
                <c:pt idx="29605">
                  <c:v>19.19101117354764</c:v>
                </c:pt>
                <c:pt idx="29606">
                  <c:v>19.191566519305908</c:v>
                </c:pt>
                <c:pt idx="29607">
                  <c:v>19.192121865064177</c:v>
                </c:pt>
                <c:pt idx="29608">
                  <c:v>19.192677210822445</c:v>
                </c:pt>
                <c:pt idx="29609">
                  <c:v>19.193232556580714</c:v>
                </c:pt>
                <c:pt idx="29610">
                  <c:v>19.193787902338983</c:v>
                </c:pt>
                <c:pt idx="29611">
                  <c:v>19.194343248097251</c:v>
                </c:pt>
                <c:pt idx="29612">
                  <c:v>19.19489859385552</c:v>
                </c:pt>
                <c:pt idx="29613">
                  <c:v>19.195453939613788</c:v>
                </c:pt>
                <c:pt idx="29614">
                  <c:v>19.196009285372057</c:v>
                </c:pt>
                <c:pt idx="29615">
                  <c:v>19.196564631130325</c:v>
                </c:pt>
                <c:pt idx="29616">
                  <c:v>19.197119976888594</c:v>
                </c:pt>
                <c:pt idx="29617">
                  <c:v>19.197675322646862</c:v>
                </c:pt>
                <c:pt idx="29618">
                  <c:v>19.198230668405131</c:v>
                </c:pt>
                <c:pt idx="29619">
                  <c:v>19.198786014163399</c:v>
                </c:pt>
                <c:pt idx="29620">
                  <c:v>19.199341359921668</c:v>
                </c:pt>
                <c:pt idx="29621">
                  <c:v>19.199896705679937</c:v>
                </c:pt>
                <c:pt idx="29622">
                  <c:v>19.200452051438205</c:v>
                </c:pt>
                <c:pt idx="29623">
                  <c:v>19.201007397196474</c:v>
                </c:pt>
                <c:pt idx="29624">
                  <c:v>19.201562742954742</c:v>
                </c:pt>
                <c:pt idx="29625">
                  <c:v>19.202118088713011</c:v>
                </c:pt>
                <c:pt idx="29626">
                  <c:v>19.202673434471279</c:v>
                </c:pt>
                <c:pt idx="29627">
                  <c:v>19.203228780229548</c:v>
                </c:pt>
                <c:pt idx="29628">
                  <c:v>19.203784125987816</c:v>
                </c:pt>
                <c:pt idx="29629">
                  <c:v>19.204339471746085</c:v>
                </c:pt>
                <c:pt idx="29630">
                  <c:v>19.204894817504353</c:v>
                </c:pt>
                <c:pt idx="29631">
                  <c:v>19.205450163262622</c:v>
                </c:pt>
                <c:pt idx="29632">
                  <c:v>19.206005509020891</c:v>
                </c:pt>
                <c:pt idx="29633">
                  <c:v>19.206560854779159</c:v>
                </c:pt>
                <c:pt idx="29634">
                  <c:v>19.207116200537428</c:v>
                </c:pt>
                <c:pt idx="29635">
                  <c:v>19.207671546295696</c:v>
                </c:pt>
                <c:pt idx="29636">
                  <c:v>19.208226892053965</c:v>
                </c:pt>
                <c:pt idx="29637">
                  <c:v>19.208782237812233</c:v>
                </c:pt>
                <c:pt idx="29638">
                  <c:v>19.209337583570502</c:v>
                </c:pt>
                <c:pt idx="29639">
                  <c:v>19.20989292932877</c:v>
                </c:pt>
                <c:pt idx="29640">
                  <c:v>19.210448275087039</c:v>
                </c:pt>
                <c:pt idx="29641">
                  <c:v>19.211003620845307</c:v>
                </c:pt>
                <c:pt idx="29642">
                  <c:v>19.211558966603576</c:v>
                </c:pt>
                <c:pt idx="29643">
                  <c:v>19.212114312361845</c:v>
                </c:pt>
                <c:pt idx="29644">
                  <c:v>19.212669658120113</c:v>
                </c:pt>
                <c:pt idx="29645">
                  <c:v>19.213225003878382</c:v>
                </c:pt>
                <c:pt idx="29646">
                  <c:v>19.21378034963665</c:v>
                </c:pt>
                <c:pt idx="29647">
                  <c:v>19.214335695394919</c:v>
                </c:pt>
                <c:pt idx="29648">
                  <c:v>19.214891041153187</c:v>
                </c:pt>
                <c:pt idx="29649">
                  <c:v>19.215446386911456</c:v>
                </c:pt>
                <c:pt idx="29650">
                  <c:v>19.216001732669724</c:v>
                </c:pt>
                <c:pt idx="29651">
                  <c:v>19.216557078427993</c:v>
                </c:pt>
                <c:pt idx="29652">
                  <c:v>19.217112424186261</c:v>
                </c:pt>
                <c:pt idx="29653">
                  <c:v>19.21766776994453</c:v>
                </c:pt>
                <c:pt idx="29654">
                  <c:v>19.218223115702799</c:v>
                </c:pt>
                <c:pt idx="29655">
                  <c:v>19.218778461461067</c:v>
                </c:pt>
                <c:pt idx="29656">
                  <c:v>19.219333807219336</c:v>
                </c:pt>
                <c:pt idx="29657">
                  <c:v>19.219889152977604</c:v>
                </c:pt>
                <c:pt idx="29658">
                  <c:v>19.220444498735873</c:v>
                </c:pt>
                <c:pt idx="29659">
                  <c:v>19.220999844494141</c:v>
                </c:pt>
                <c:pt idx="29660">
                  <c:v>19.22155519025241</c:v>
                </c:pt>
                <c:pt idx="29661">
                  <c:v>19.222110536010678</c:v>
                </c:pt>
                <c:pt idx="29662">
                  <c:v>19.222665881768947</c:v>
                </c:pt>
                <c:pt idx="29663">
                  <c:v>19.223221227527215</c:v>
                </c:pt>
                <c:pt idx="29664">
                  <c:v>19.223776573285484</c:v>
                </c:pt>
                <c:pt idx="29665">
                  <c:v>19.224331919043752</c:v>
                </c:pt>
                <c:pt idx="29666">
                  <c:v>19.224887264802021</c:v>
                </c:pt>
                <c:pt idx="29667">
                  <c:v>19.22544261056029</c:v>
                </c:pt>
                <c:pt idx="29668">
                  <c:v>19.225997956318558</c:v>
                </c:pt>
                <c:pt idx="29669">
                  <c:v>19.226553302076827</c:v>
                </c:pt>
                <c:pt idx="29670">
                  <c:v>19.227108647835095</c:v>
                </c:pt>
                <c:pt idx="29671">
                  <c:v>19.227663993593364</c:v>
                </c:pt>
                <c:pt idx="29672">
                  <c:v>19.228219339351632</c:v>
                </c:pt>
                <c:pt idx="29673">
                  <c:v>19.228774685109901</c:v>
                </c:pt>
                <c:pt idx="29674">
                  <c:v>19.229330030868169</c:v>
                </c:pt>
                <c:pt idx="29675">
                  <c:v>19.229885376626438</c:v>
                </c:pt>
                <c:pt idx="29676">
                  <c:v>19.230440722384706</c:v>
                </c:pt>
                <c:pt idx="29677">
                  <c:v>19.230996068142975</c:v>
                </c:pt>
                <c:pt idx="29678">
                  <c:v>19.231551413901244</c:v>
                </c:pt>
                <c:pt idx="29679">
                  <c:v>19.232106759659512</c:v>
                </c:pt>
                <c:pt idx="29680">
                  <c:v>19.232662105417781</c:v>
                </c:pt>
                <c:pt idx="29681">
                  <c:v>19.233217451176049</c:v>
                </c:pt>
                <c:pt idx="29682">
                  <c:v>19.233772796934318</c:v>
                </c:pt>
                <c:pt idx="29683">
                  <c:v>19.234328142692586</c:v>
                </c:pt>
                <c:pt idx="29684">
                  <c:v>19.234883488450855</c:v>
                </c:pt>
                <c:pt idx="29685">
                  <c:v>19.235438834209123</c:v>
                </c:pt>
                <c:pt idx="29686">
                  <c:v>19.235994179967392</c:v>
                </c:pt>
                <c:pt idx="29687">
                  <c:v>19.23654952572566</c:v>
                </c:pt>
                <c:pt idx="29688">
                  <c:v>19.237104871483929</c:v>
                </c:pt>
                <c:pt idx="29689">
                  <c:v>19.237660217242198</c:v>
                </c:pt>
                <c:pt idx="29690">
                  <c:v>19.238215563000466</c:v>
                </c:pt>
                <c:pt idx="29691">
                  <c:v>19.238770908758735</c:v>
                </c:pt>
                <c:pt idx="29692">
                  <c:v>19.239326254517003</c:v>
                </c:pt>
                <c:pt idx="29693">
                  <c:v>19.239881600275272</c:v>
                </c:pt>
                <c:pt idx="29694">
                  <c:v>19.24043694603354</c:v>
                </c:pt>
                <c:pt idx="29695">
                  <c:v>19.240992291791809</c:v>
                </c:pt>
                <c:pt idx="29696">
                  <c:v>19.241547637550077</c:v>
                </c:pt>
                <c:pt idx="29697">
                  <c:v>19.242102983308346</c:v>
                </c:pt>
                <c:pt idx="29698">
                  <c:v>19.242658329066614</c:v>
                </c:pt>
                <c:pt idx="29699">
                  <c:v>19.243213674824883</c:v>
                </c:pt>
                <c:pt idx="29700">
                  <c:v>19.243769020583152</c:v>
                </c:pt>
                <c:pt idx="29701">
                  <c:v>19.24432436634142</c:v>
                </c:pt>
                <c:pt idx="29702">
                  <c:v>19.244879712099689</c:v>
                </c:pt>
                <c:pt idx="29703">
                  <c:v>19.245435057857957</c:v>
                </c:pt>
                <c:pt idx="29704">
                  <c:v>19.245990403616226</c:v>
                </c:pt>
                <c:pt idx="29705">
                  <c:v>19.246545749374494</c:v>
                </c:pt>
                <c:pt idx="29706">
                  <c:v>19.247101095132763</c:v>
                </c:pt>
                <c:pt idx="29707">
                  <c:v>19.247656440891031</c:v>
                </c:pt>
                <c:pt idx="29708">
                  <c:v>19.2482117866493</c:v>
                </c:pt>
                <c:pt idx="29709">
                  <c:v>19.248767132407568</c:v>
                </c:pt>
                <c:pt idx="29710">
                  <c:v>19.249322478165837</c:v>
                </c:pt>
                <c:pt idx="29711">
                  <c:v>19.249877823924106</c:v>
                </c:pt>
                <c:pt idx="29712">
                  <c:v>19.250433169682374</c:v>
                </c:pt>
                <c:pt idx="29713">
                  <c:v>19.250988515440643</c:v>
                </c:pt>
                <c:pt idx="29714">
                  <c:v>19.251543861198911</c:v>
                </c:pt>
                <c:pt idx="29715">
                  <c:v>19.25209920695718</c:v>
                </c:pt>
                <c:pt idx="29716">
                  <c:v>19.252654552715448</c:v>
                </c:pt>
                <c:pt idx="29717">
                  <c:v>19.253209898473717</c:v>
                </c:pt>
                <c:pt idx="29718">
                  <c:v>19.253765244231985</c:v>
                </c:pt>
                <c:pt idx="29719">
                  <c:v>19.254320589990254</c:v>
                </c:pt>
                <c:pt idx="29720">
                  <c:v>19.254875935748522</c:v>
                </c:pt>
                <c:pt idx="29721">
                  <c:v>19.255431281506791</c:v>
                </c:pt>
                <c:pt idx="29722">
                  <c:v>19.255986627265059</c:v>
                </c:pt>
                <c:pt idx="29723">
                  <c:v>19.256541973023328</c:v>
                </c:pt>
                <c:pt idx="29724">
                  <c:v>19.257097318781597</c:v>
                </c:pt>
                <c:pt idx="29725">
                  <c:v>19.257652664539865</c:v>
                </c:pt>
                <c:pt idx="29726">
                  <c:v>19.258208010298134</c:v>
                </c:pt>
                <c:pt idx="29727">
                  <c:v>19.258763356056402</c:v>
                </c:pt>
                <c:pt idx="29728">
                  <c:v>19.259318701814671</c:v>
                </c:pt>
                <c:pt idx="29729">
                  <c:v>19.259874047572939</c:v>
                </c:pt>
                <c:pt idx="29730">
                  <c:v>19.260429393331208</c:v>
                </c:pt>
                <c:pt idx="29731">
                  <c:v>19.260984739089476</c:v>
                </c:pt>
                <c:pt idx="29732">
                  <c:v>19.261540084847745</c:v>
                </c:pt>
                <c:pt idx="29733">
                  <c:v>19.262095430606013</c:v>
                </c:pt>
                <c:pt idx="29734">
                  <c:v>19.262650776364282</c:v>
                </c:pt>
                <c:pt idx="29735">
                  <c:v>19.263206122122551</c:v>
                </c:pt>
                <c:pt idx="29736">
                  <c:v>19.263761467880819</c:v>
                </c:pt>
                <c:pt idx="29737">
                  <c:v>19.264316813639088</c:v>
                </c:pt>
                <c:pt idx="29738">
                  <c:v>19.264872159397356</c:v>
                </c:pt>
                <c:pt idx="29739">
                  <c:v>19.265427505155625</c:v>
                </c:pt>
                <c:pt idx="29740">
                  <c:v>19.265982850913893</c:v>
                </c:pt>
                <c:pt idx="29741">
                  <c:v>19.266538196672162</c:v>
                </c:pt>
                <c:pt idx="29742">
                  <c:v>19.26709354243043</c:v>
                </c:pt>
                <c:pt idx="29743">
                  <c:v>19.267648888188699</c:v>
                </c:pt>
                <c:pt idx="29744">
                  <c:v>19.268204233946967</c:v>
                </c:pt>
                <c:pt idx="29745">
                  <c:v>19.268759579705236</c:v>
                </c:pt>
                <c:pt idx="29746">
                  <c:v>19.269314925463505</c:v>
                </c:pt>
                <c:pt idx="29747">
                  <c:v>19.269870271221773</c:v>
                </c:pt>
                <c:pt idx="29748">
                  <c:v>19.270425616980042</c:v>
                </c:pt>
                <c:pt idx="29749">
                  <c:v>19.27098096273831</c:v>
                </c:pt>
                <c:pt idx="29750">
                  <c:v>19.271536308496579</c:v>
                </c:pt>
                <c:pt idx="29751">
                  <c:v>19.272091654254847</c:v>
                </c:pt>
                <c:pt idx="29752">
                  <c:v>19.272647000013116</c:v>
                </c:pt>
                <c:pt idx="29753">
                  <c:v>19.273202345771384</c:v>
                </c:pt>
                <c:pt idx="29754">
                  <c:v>19.273757691529653</c:v>
                </c:pt>
                <c:pt idx="29755">
                  <c:v>19.274313037287921</c:v>
                </c:pt>
                <c:pt idx="29756">
                  <c:v>19.27486838304619</c:v>
                </c:pt>
                <c:pt idx="29757">
                  <c:v>19.275423728804459</c:v>
                </c:pt>
                <c:pt idx="29758">
                  <c:v>19.275979074562727</c:v>
                </c:pt>
                <c:pt idx="29759">
                  <c:v>19.276534420320996</c:v>
                </c:pt>
                <c:pt idx="29760">
                  <c:v>19.277089766079264</c:v>
                </c:pt>
                <c:pt idx="29761">
                  <c:v>19.277645111837533</c:v>
                </c:pt>
                <c:pt idx="29762">
                  <c:v>19.278200457595801</c:v>
                </c:pt>
                <c:pt idx="29763">
                  <c:v>19.27875580335407</c:v>
                </c:pt>
                <c:pt idx="29764">
                  <c:v>19.279311149112338</c:v>
                </c:pt>
                <c:pt idx="29765">
                  <c:v>19.279866494870607</c:v>
                </c:pt>
                <c:pt idx="29766">
                  <c:v>19.280421840628875</c:v>
                </c:pt>
                <c:pt idx="29767">
                  <c:v>19.280977186387144</c:v>
                </c:pt>
                <c:pt idx="29768">
                  <c:v>19.281532532145413</c:v>
                </c:pt>
                <c:pt idx="29769">
                  <c:v>19.282087877903681</c:v>
                </c:pt>
                <c:pt idx="29770">
                  <c:v>19.28264322366195</c:v>
                </c:pt>
                <c:pt idx="29771">
                  <c:v>19.283198569420218</c:v>
                </c:pt>
                <c:pt idx="29772">
                  <c:v>19.283753915178487</c:v>
                </c:pt>
                <c:pt idx="29773">
                  <c:v>19.284309260936755</c:v>
                </c:pt>
                <c:pt idx="29774">
                  <c:v>19.284864606695024</c:v>
                </c:pt>
                <c:pt idx="29775">
                  <c:v>19.285419952453292</c:v>
                </c:pt>
                <c:pt idx="29776">
                  <c:v>19.285975298211561</c:v>
                </c:pt>
                <c:pt idx="29777">
                  <c:v>19.286530643969829</c:v>
                </c:pt>
                <c:pt idx="29778">
                  <c:v>19.287085989728098</c:v>
                </c:pt>
                <c:pt idx="29779">
                  <c:v>19.287641335486367</c:v>
                </c:pt>
                <c:pt idx="29780">
                  <c:v>19.288196681244635</c:v>
                </c:pt>
                <c:pt idx="29781">
                  <c:v>19.288752027002904</c:v>
                </c:pt>
                <c:pt idx="29782">
                  <c:v>19.289307372761172</c:v>
                </c:pt>
                <c:pt idx="29783">
                  <c:v>19.289862718519441</c:v>
                </c:pt>
                <c:pt idx="29784">
                  <c:v>19.290418064277709</c:v>
                </c:pt>
                <c:pt idx="29785">
                  <c:v>19.290973410035978</c:v>
                </c:pt>
                <c:pt idx="29786">
                  <c:v>19.291528755794246</c:v>
                </c:pt>
                <c:pt idx="29787">
                  <c:v>19.292084101552515</c:v>
                </c:pt>
                <c:pt idx="29788">
                  <c:v>19.292639447310783</c:v>
                </c:pt>
                <c:pt idx="29789">
                  <c:v>19.293194793069052</c:v>
                </c:pt>
                <c:pt idx="29790">
                  <c:v>19.29375013882732</c:v>
                </c:pt>
                <c:pt idx="29791">
                  <c:v>19.294305484585589</c:v>
                </c:pt>
                <c:pt idx="29792">
                  <c:v>19.294860830343858</c:v>
                </c:pt>
                <c:pt idx="29793">
                  <c:v>19.295416176102126</c:v>
                </c:pt>
                <c:pt idx="29794">
                  <c:v>19.295971521860395</c:v>
                </c:pt>
                <c:pt idx="29795">
                  <c:v>19.296526867618663</c:v>
                </c:pt>
                <c:pt idx="29796">
                  <c:v>19.297082213376932</c:v>
                </c:pt>
                <c:pt idx="29797">
                  <c:v>19.2976375591352</c:v>
                </c:pt>
                <c:pt idx="29798">
                  <c:v>19.298192904893469</c:v>
                </c:pt>
                <c:pt idx="29799">
                  <c:v>19.298748250651737</c:v>
                </c:pt>
                <c:pt idx="29800">
                  <c:v>19.299303596410006</c:v>
                </c:pt>
                <c:pt idx="29801">
                  <c:v>19.299858942168274</c:v>
                </c:pt>
                <c:pt idx="29802">
                  <c:v>19.300414287926543</c:v>
                </c:pt>
                <c:pt idx="29803">
                  <c:v>19.300969633684812</c:v>
                </c:pt>
                <c:pt idx="29804">
                  <c:v>19.30152497944308</c:v>
                </c:pt>
                <c:pt idx="29805">
                  <c:v>19.302080325201349</c:v>
                </c:pt>
                <c:pt idx="29806">
                  <c:v>19.302635670959617</c:v>
                </c:pt>
                <c:pt idx="29807">
                  <c:v>19.303191016717886</c:v>
                </c:pt>
                <c:pt idx="29808">
                  <c:v>19.303746362476154</c:v>
                </c:pt>
                <c:pt idx="29809">
                  <c:v>19.304301708234423</c:v>
                </c:pt>
                <c:pt idx="29810">
                  <c:v>19.304857053992691</c:v>
                </c:pt>
                <c:pt idx="29811">
                  <c:v>19.30541239975096</c:v>
                </c:pt>
                <c:pt idx="29812">
                  <c:v>19.305967745509228</c:v>
                </c:pt>
                <c:pt idx="29813">
                  <c:v>19.306523091267497</c:v>
                </c:pt>
                <c:pt idx="29814">
                  <c:v>19.307078437025766</c:v>
                </c:pt>
                <c:pt idx="29815">
                  <c:v>19.307633782784034</c:v>
                </c:pt>
                <c:pt idx="29816">
                  <c:v>19.308189128542303</c:v>
                </c:pt>
                <c:pt idx="29817">
                  <c:v>19.308744474300571</c:v>
                </c:pt>
                <c:pt idx="29818">
                  <c:v>19.30929982005884</c:v>
                </c:pt>
                <c:pt idx="29819">
                  <c:v>19.309855165817108</c:v>
                </c:pt>
                <c:pt idx="29820">
                  <c:v>19.310410511575377</c:v>
                </c:pt>
                <c:pt idx="29821">
                  <c:v>19.310965857333645</c:v>
                </c:pt>
                <c:pt idx="29822">
                  <c:v>19.311521203091914</c:v>
                </c:pt>
                <c:pt idx="29823">
                  <c:v>19.312076548850182</c:v>
                </c:pt>
                <c:pt idx="29824">
                  <c:v>19.312631894608451</c:v>
                </c:pt>
                <c:pt idx="29825">
                  <c:v>19.31318724036672</c:v>
                </c:pt>
                <c:pt idx="29826">
                  <c:v>19.313742586124988</c:v>
                </c:pt>
                <c:pt idx="29827">
                  <c:v>19.314297931883257</c:v>
                </c:pt>
                <c:pt idx="29828">
                  <c:v>19.314853277641525</c:v>
                </c:pt>
                <c:pt idx="29829">
                  <c:v>19.315408623399794</c:v>
                </c:pt>
                <c:pt idx="29830">
                  <c:v>19.315963969158062</c:v>
                </c:pt>
                <c:pt idx="29831">
                  <c:v>19.316519314916331</c:v>
                </c:pt>
                <c:pt idx="29832">
                  <c:v>19.317074660674599</c:v>
                </c:pt>
                <c:pt idx="29833">
                  <c:v>19.317630006432868</c:v>
                </c:pt>
                <c:pt idx="29834">
                  <c:v>19.318185352191136</c:v>
                </c:pt>
                <c:pt idx="29835">
                  <c:v>19.318740697949405</c:v>
                </c:pt>
                <c:pt idx="29836">
                  <c:v>19.319296043707674</c:v>
                </c:pt>
                <c:pt idx="29837">
                  <c:v>19.319851389465942</c:v>
                </c:pt>
                <c:pt idx="29838">
                  <c:v>19.320406735224211</c:v>
                </c:pt>
                <c:pt idx="29839">
                  <c:v>19.320962080982479</c:v>
                </c:pt>
                <c:pt idx="29840">
                  <c:v>19.321517426740748</c:v>
                </c:pt>
                <c:pt idx="29841">
                  <c:v>19.322072772499016</c:v>
                </c:pt>
                <c:pt idx="29842">
                  <c:v>19.322628118257285</c:v>
                </c:pt>
                <c:pt idx="29843">
                  <c:v>19.323183464015553</c:v>
                </c:pt>
                <c:pt idx="29844">
                  <c:v>19.323738809773822</c:v>
                </c:pt>
                <c:pt idx="29845">
                  <c:v>19.32429415553209</c:v>
                </c:pt>
                <c:pt idx="29846">
                  <c:v>19.324849501290359</c:v>
                </c:pt>
                <c:pt idx="29847">
                  <c:v>19.325404847048627</c:v>
                </c:pt>
                <c:pt idx="29848">
                  <c:v>19.325960192806896</c:v>
                </c:pt>
                <c:pt idx="29849">
                  <c:v>19.326515538565165</c:v>
                </c:pt>
                <c:pt idx="29850">
                  <c:v>19.327070884323433</c:v>
                </c:pt>
                <c:pt idx="29851">
                  <c:v>19.327626230081702</c:v>
                </c:pt>
                <c:pt idx="29852">
                  <c:v>19.32818157583997</c:v>
                </c:pt>
                <c:pt idx="29853">
                  <c:v>19.328736921598239</c:v>
                </c:pt>
                <c:pt idx="29854">
                  <c:v>19.329292267356507</c:v>
                </c:pt>
                <c:pt idx="29855">
                  <c:v>19.329847613114776</c:v>
                </c:pt>
                <c:pt idx="29856">
                  <c:v>19.330402958873044</c:v>
                </c:pt>
                <c:pt idx="29857">
                  <c:v>19.330958304631313</c:v>
                </c:pt>
                <c:pt idx="29858">
                  <c:v>19.331513650389581</c:v>
                </c:pt>
                <c:pt idx="29859">
                  <c:v>19.33206899614785</c:v>
                </c:pt>
                <c:pt idx="29860">
                  <c:v>19.332624341906119</c:v>
                </c:pt>
                <c:pt idx="29861">
                  <c:v>19.333179687664387</c:v>
                </c:pt>
                <c:pt idx="29862">
                  <c:v>19.333735033422656</c:v>
                </c:pt>
                <c:pt idx="29863">
                  <c:v>19.334290379180924</c:v>
                </c:pt>
                <c:pt idx="29864">
                  <c:v>19.334845724939193</c:v>
                </c:pt>
                <c:pt idx="29865">
                  <c:v>19.335401070697461</c:v>
                </c:pt>
                <c:pt idx="29866">
                  <c:v>19.33595641645573</c:v>
                </c:pt>
                <c:pt idx="29867">
                  <c:v>19.336511762213998</c:v>
                </c:pt>
                <c:pt idx="29868">
                  <c:v>19.337067107972267</c:v>
                </c:pt>
                <c:pt idx="29869">
                  <c:v>19.337622453730535</c:v>
                </c:pt>
                <c:pt idx="29870">
                  <c:v>19.338177799488804</c:v>
                </c:pt>
                <c:pt idx="29871">
                  <c:v>19.338733145247073</c:v>
                </c:pt>
                <c:pt idx="29872">
                  <c:v>19.339288491005341</c:v>
                </c:pt>
                <c:pt idx="29873">
                  <c:v>19.33984383676361</c:v>
                </c:pt>
                <c:pt idx="29874">
                  <c:v>19.340399182521878</c:v>
                </c:pt>
                <c:pt idx="29875">
                  <c:v>19.340954528280147</c:v>
                </c:pt>
                <c:pt idx="29876">
                  <c:v>19.341509874038415</c:v>
                </c:pt>
                <c:pt idx="29877">
                  <c:v>19.342065219796684</c:v>
                </c:pt>
                <c:pt idx="29878">
                  <c:v>19.342620565554952</c:v>
                </c:pt>
                <c:pt idx="29879">
                  <c:v>19.343175911313221</c:v>
                </c:pt>
                <c:pt idx="29880">
                  <c:v>19.343731257071489</c:v>
                </c:pt>
                <c:pt idx="29881">
                  <c:v>19.344286602829758</c:v>
                </c:pt>
                <c:pt idx="29882">
                  <c:v>19.344841948588027</c:v>
                </c:pt>
                <c:pt idx="29883">
                  <c:v>19.345397294346295</c:v>
                </c:pt>
                <c:pt idx="29884">
                  <c:v>19.345952640104564</c:v>
                </c:pt>
                <c:pt idx="29885">
                  <c:v>19.346507985862832</c:v>
                </c:pt>
                <c:pt idx="29886">
                  <c:v>19.347063331621101</c:v>
                </c:pt>
                <c:pt idx="29887">
                  <c:v>19.347618677379369</c:v>
                </c:pt>
                <c:pt idx="29888">
                  <c:v>19.348174023137638</c:v>
                </c:pt>
                <c:pt idx="29889">
                  <c:v>19.348729368895906</c:v>
                </c:pt>
                <c:pt idx="29890">
                  <c:v>19.349284714654175</c:v>
                </c:pt>
                <c:pt idx="29891">
                  <c:v>19.349840060412443</c:v>
                </c:pt>
                <c:pt idx="29892">
                  <c:v>19.350395406170712</c:v>
                </c:pt>
                <c:pt idx="29893">
                  <c:v>19.350950751928981</c:v>
                </c:pt>
                <c:pt idx="29894">
                  <c:v>19.351506097687249</c:v>
                </c:pt>
                <c:pt idx="29895">
                  <c:v>19.352061443445518</c:v>
                </c:pt>
                <c:pt idx="29896">
                  <c:v>19.352616789203786</c:v>
                </c:pt>
                <c:pt idx="29897">
                  <c:v>19.353172134962055</c:v>
                </c:pt>
                <c:pt idx="29898">
                  <c:v>19.353727480720323</c:v>
                </c:pt>
                <c:pt idx="29899">
                  <c:v>19.354282826478592</c:v>
                </c:pt>
                <c:pt idx="29900">
                  <c:v>19.35483817223686</c:v>
                </c:pt>
                <c:pt idx="29901">
                  <c:v>19.355393517995129</c:v>
                </c:pt>
                <c:pt idx="29902">
                  <c:v>19.355948863753397</c:v>
                </c:pt>
                <c:pt idx="29903">
                  <c:v>19.356504209511666</c:v>
                </c:pt>
                <c:pt idx="29904">
                  <c:v>19.357059555269934</c:v>
                </c:pt>
                <c:pt idx="29905">
                  <c:v>19.357614901028203</c:v>
                </c:pt>
                <c:pt idx="29906">
                  <c:v>19.358170246786472</c:v>
                </c:pt>
                <c:pt idx="29907">
                  <c:v>19.35872559254474</c:v>
                </c:pt>
                <c:pt idx="29908">
                  <c:v>19.359280938303009</c:v>
                </c:pt>
                <c:pt idx="29909">
                  <c:v>19.359836284061277</c:v>
                </c:pt>
                <c:pt idx="29910">
                  <c:v>19.360391629819546</c:v>
                </c:pt>
                <c:pt idx="29911">
                  <c:v>19.360946975577814</c:v>
                </c:pt>
                <c:pt idx="29912">
                  <c:v>19.361502321336083</c:v>
                </c:pt>
                <c:pt idx="29913">
                  <c:v>19.362057667094351</c:v>
                </c:pt>
                <c:pt idx="29914">
                  <c:v>19.36261301285262</c:v>
                </c:pt>
                <c:pt idx="29915">
                  <c:v>19.363168358610888</c:v>
                </c:pt>
                <c:pt idx="29916">
                  <c:v>19.363723704369157</c:v>
                </c:pt>
                <c:pt idx="29917">
                  <c:v>19.364279050127426</c:v>
                </c:pt>
                <c:pt idx="29918">
                  <c:v>19.364834395885694</c:v>
                </c:pt>
                <c:pt idx="29919">
                  <c:v>19.365389741643963</c:v>
                </c:pt>
                <c:pt idx="29920">
                  <c:v>19.365945087402231</c:v>
                </c:pt>
                <c:pt idx="29921">
                  <c:v>19.3665004331605</c:v>
                </c:pt>
                <c:pt idx="29922">
                  <c:v>19.367055778918768</c:v>
                </c:pt>
                <c:pt idx="29923">
                  <c:v>19.367611124677037</c:v>
                </c:pt>
                <c:pt idx="29924">
                  <c:v>19.368166470435305</c:v>
                </c:pt>
                <c:pt idx="29925">
                  <c:v>19.368721816193574</c:v>
                </c:pt>
                <c:pt idx="29926">
                  <c:v>19.369277161951842</c:v>
                </c:pt>
                <c:pt idx="29927">
                  <c:v>19.369832507710111</c:v>
                </c:pt>
                <c:pt idx="29928">
                  <c:v>19.37038785346838</c:v>
                </c:pt>
                <c:pt idx="29929">
                  <c:v>19.370943199226648</c:v>
                </c:pt>
                <c:pt idx="29930">
                  <c:v>19.371498544984917</c:v>
                </c:pt>
                <c:pt idx="29931">
                  <c:v>19.372053890743185</c:v>
                </c:pt>
                <c:pt idx="29932">
                  <c:v>19.372609236501454</c:v>
                </c:pt>
                <c:pt idx="29933">
                  <c:v>19.373164582259722</c:v>
                </c:pt>
                <c:pt idx="29934">
                  <c:v>19.373719928017991</c:v>
                </c:pt>
                <c:pt idx="29935">
                  <c:v>19.374275273776259</c:v>
                </c:pt>
                <c:pt idx="29936">
                  <c:v>19.374830619534528</c:v>
                </c:pt>
                <c:pt idx="29937">
                  <c:v>19.375385965292796</c:v>
                </c:pt>
                <c:pt idx="29938">
                  <c:v>19.375941311051065</c:v>
                </c:pt>
                <c:pt idx="29939">
                  <c:v>19.376496656809334</c:v>
                </c:pt>
                <c:pt idx="29940">
                  <c:v>19.377052002567602</c:v>
                </c:pt>
                <c:pt idx="29941">
                  <c:v>19.377607348325871</c:v>
                </c:pt>
                <c:pt idx="29942">
                  <c:v>19.378162694084139</c:v>
                </c:pt>
                <c:pt idx="29943">
                  <c:v>19.378718039842408</c:v>
                </c:pt>
                <c:pt idx="29944">
                  <c:v>19.379273385600676</c:v>
                </c:pt>
                <c:pt idx="29945">
                  <c:v>19.379828731358945</c:v>
                </c:pt>
                <c:pt idx="29946">
                  <c:v>19.380384077117213</c:v>
                </c:pt>
                <c:pt idx="29947">
                  <c:v>19.380939422875482</c:v>
                </c:pt>
                <c:pt idx="29948">
                  <c:v>19.38149476863375</c:v>
                </c:pt>
                <c:pt idx="29949">
                  <c:v>19.382050114392019</c:v>
                </c:pt>
                <c:pt idx="29950">
                  <c:v>19.382605460150288</c:v>
                </c:pt>
                <c:pt idx="29951">
                  <c:v>19.383160805908556</c:v>
                </c:pt>
                <c:pt idx="29952">
                  <c:v>19.383716151666825</c:v>
                </c:pt>
                <c:pt idx="29953">
                  <c:v>19.384271497425093</c:v>
                </c:pt>
                <c:pt idx="29954">
                  <c:v>19.384826843183362</c:v>
                </c:pt>
                <c:pt idx="29955">
                  <c:v>19.38538218894163</c:v>
                </c:pt>
                <c:pt idx="29956">
                  <c:v>19.385937534699899</c:v>
                </c:pt>
                <c:pt idx="29957">
                  <c:v>19.386492880458167</c:v>
                </c:pt>
                <c:pt idx="29958">
                  <c:v>19.387048226216436</c:v>
                </c:pt>
                <c:pt idx="29959">
                  <c:v>19.387603571974704</c:v>
                </c:pt>
                <c:pt idx="29960">
                  <c:v>19.388158917732973</c:v>
                </c:pt>
                <c:pt idx="29961">
                  <c:v>19.388714263491241</c:v>
                </c:pt>
                <c:pt idx="29962">
                  <c:v>19.38926960924951</c:v>
                </c:pt>
                <c:pt idx="29963">
                  <c:v>19.389824955007779</c:v>
                </c:pt>
                <c:pt idx="29964">
                  <c:v>19.390380300766047</c:v>
                </c:pt>
                <c:pt idx="29965">
                  <c:v>19.390935646524316</c:v>
                </c:pt>
                <c:pt idx="29966">
                  <c:v>19.391490992282584</c:v>
                </c:pt>
                <c:pt idx="29967">
                  <c:v>19.392046338040853</c:v>
                </c:pt>
                <c:pt idx="29968">
                  <c:v>19.392601683799121</c:v>
                </c:pt>
                <c:pt idx="29969">
                  <c:v>19.39315702955739</c:v>
                </c:pt>
                <c:pt idx="29970">
                  <c:v>19.393712375315658</c:v>
                </c:pt>
                <c:pt idx="29971">
                  <c:v>19.394267721073927</c:v>
                </c:pt>
                <c:pt idx="29972">
                  <c:v>19.394823066832195</c:v>
                </c:pt>
                <c:pt idx="29973">
                  <c:v>19.395378412590464</c:v>
                </c:pt>
                <c:pt idx="29974">
                  <c:v>19.395933758348733</c:v>
                </c:pt>
                <c:pt idx="29975">
                  <c:v>19.396489104107001</c:v>
                </c:pt>
                <c:pt idx="29976">
                  <c:v>19.39704444986527</c:v>
                </c:pt>
                <c:pt idx="29977">
                  <c:v>19.397599795623538</c:v>
                </c:pt>
                <c:pt idx="29978">
                  <c:v>19.398155141381807</c:v>
                </c:pt>
                <c:pt idx="29979">
                  <c:v>19.398710487140075</c:v>
                </c:pt>
                <c:pt idx="29980">
                  <c:v>19.399265832898344</c:v>
                </c:pt>
                <c:pt idx="29981">
                  <c:v>19.399821178656612</c:v>
                </c:pt>
                <c:pt idx="29982">
                  <c:v>19.400376524414881</c:v>
                </c:pt>
                <c:pt idx="29983">
                  <c:v>19.400931870173149</c:v>
                </c:pt>
                <c:pt idx="29984">
                  <c:v>19.401487215931418</c:v>
                </c:pt>
                <c:pt idx="29985">
                  <c:v>19.402042561689687</c:v>
                </c:pt>
                <c:pt idx="29986">
                  <c:v>19.402597907447955</c:v>
                </c:pt>
                <c:pt idx="29987">
                  <c:v>19.403153253206224</c:v>
                </c:pt>
                <c:pt idx="29988">
                  <c:v>19.403708598964492</c:v>
                </c:pt>
                <c:pt idx="29989">
                  <c:v>19.404263944722761</c:v>
                </c:pt>
                <c:pt idx="29990">
                  <c:v>19.404819290481029</c:v>
                </c:pt>
                <c:pt idx="29991">
                  <c:v>19.405374636239298</c:v>
                </c:pt>
                <c:pt idx="29992">
                  <c:v>19.405929981997566</c:v>
                </c:pt>
                <c:pt idx="29993">
                  <c:v>19.406485327755835</c:v>
                </c:pt>
                <c:pt idx="29994">
                  <c:v>19.407040673514103</c:v>
                </c:pt>
                <c:pt idx="29995">
                  <c:v>19.407596019272372</c:v>
                </c:pt>
                <c:pt idx="29996">
                  <c:v>19.408151365030641</c:v>
                </c:pt>
                <c:pt idx="29997">
                  <c:v>19.408706710788909</c:v>
                </c:pt>
                <c:pt idx="29998">
                  <c:v>19.409262056547178</c:v>
                </c:pt>
                <c:pt idx="29999">
                  <c:v>19.409817402305446</c:v>
                </c:pt>
                <c:pt idx="30000">
                  <c:v>19.410372748063715</c:v>
                </c:pt>
                <c:pt idx="30001">
                  <c:v>19.410928093821983</c:v>
                </c:pt>
                <c:pt idx="30002">
                  <c:v>19.411483439580252</c:v>
                </c:pt>
                <c:pt idx="30003">
                  <c:v>19.41203878533852</c:v>
                </c:pt>
                <c:pt idx="30004">
                  <c:v>19.412594131096789</c:v>
                </c:pt>
                <c:pt idx="30005">
                  <c:v>19.413149476855057</c:v>
                </c:pt>
                <c:pt idx="30006">
                  <c:v>19.413704822613326</c:v>
                </c:pt>
                <c:pt idx="30007">
                  <c:v>19.414260168371595</c:v>
                </c:pt>
                <c:pt idx="30008">
                  <c:v>19.414815514129863</c:v>
                </c:pt>
                <c:pt idx="30009">
                  <c:v>19.415370859888132</c:v>
                </c:pt>
                <c:pt idx="30010">
                  <c:v>19.4159262056464</c:v>
                </c:pt>
                <c:pt idx="30011">
                  <c:v>19.416481551404669</c:v>
                </c:pt>
                <c:pt idx="30012">
                  <c:v>19.417036897162937</c:v>
                </c:pt>
                <c:pt idx="30013">
                  <c:v>19.417592242921206</c:v>
                </c:pt>
                <c:pt idx="30014">
                  <c:v>19.418147588679474</c:v>
                </c:pt>
                <c:pt idx="30015">
                  <c:v>19.418702934437743</c:v>
                </c:pt>
                <c:pt idx="30016">
                  <c:v>19.419258280196011</c:v>
                </c:pt>
                <c:pt idx="30017">
                  <c:v>19.41981362595428</c:v>
                </c:pt>
                <c:pt idx="30018">
                  <c:v>19.420368971712549</c:v>
                </c:pt>
                <c:pt idx="30019">
                  <c:v>19.420924317470817</c:v>
                </c:pt>
                <c:pt idx="30020">
                  <c:v>19.421479663229086</c:v>
                </c:pt>
                <c:pt idx="30021">
                  <c:v>19.422035008987354</c:v>
                </c:pt>
                <c:pt idx="30022">
                  <c:v>19.422590354745623</c:v>
                </c:pt>
                <c:pt idx="30023">
                  <c:v>19.423145700503891</c:v>
                </c:pt>
                <c:pt idx="30024">
                  <c:v>19.42370104626216</c:v>
                </c:pt>
                <c:pt idx="30025">
                  <c:v>19.424256392020428</c:v>
                </c:pt>
                <c:pt idx="30026">
                  <c:v>19.424811737778697</c:v>
                </c:pt>
                <c:pt idx="30027">
                  <c:v>19.425367083536965</c:v>
                </c:pt>
                <c:pt idx="30028">
                  <c:v>19.425922429295234</c:v>
                </c:pt>
                <c:pt idx="30029">
                  <c:v>19.426477775053502</c:v>
                </c:pt>
                <c:pt idx="30030">
                  <c:v>19.427033120811771</c:v>
                </c:pt>
                <c:pt idx="30031">
                  <c:v>19.42758846657004</c:v>
                </c:pt>
                <c:pt idx="30032">
                  <c:v>19.428143812328308</c:v>
                </c:pt>
                <c:pt idx="30033">
                  <c:v>19.428699158086577</c:v>
                </c:pt>
                <c:pt idx="30034">
                  <c:v>19.429254503844845</c:v>
                </c:pt>
                <c:pt idx="30035">
                  <c:v>19.429809849603114</c:v>
                </c:pt>
                <c:pt idx="30036">
                  <c:v>19.430365195361382</c:v>
                </c:pt>
                <c:pt idx="30037">
                  <c:v>19.430920541119651</c:v>
                </c:pt>
                <c:pt idx="30038">
                  <c:v>19.431475886877919</c:v>
                </c:pt>
                <c:pt idx="30039">
                  <c:v>19.432031232636188</c:v>
                </c:pt>
                <c:pt idx="30040">
                  <c:v>19.432586578394456</c:v>
                </c:pt>
                <c:pt idx="30041">
                  <c:v>19.433141924152725</c:v>
                </c:pt>
                <c:pt idx="30042">
                  <c:v>19.433697269910994</c:v>
                </c:pt>
                <c:pt idx="30043">
                  <c:v>19.434252615669262</c:v>
                </c:pt>
                <c:pt idx="30044">
                  <c:v>19.434807961427531</c:v>
                </c:pt>
                <c:pt idx="30045">
                  <c:v>19.435363307185799</c:v>
                </c:pt>
                <c:pt idx="30046">
                  <c:v>19.435918652944068</c:v>
                </c:pt>
                <c:pt idx="30047">
                  <c:v>19.436473998702336</c:v>
                </c:pt>
                <c:pt idx="30048">
                  <c:v>19.437029344460605</c:v>
                </c:pt>
                <c:pt idx="30049">
                  <c:v>19.437584690218873</c:v>
                </c:pt>
                <c:pt idx="30050">
                  <c:v>19.438140035977142</c:v>
                </c:pt>
                <c:pt idx="30051">
                  <c:v>19.43869538173541</c:v>
                </c:pt>
                <c:pt idx="30052">
                  <c:v>19.439250727493679</c:v>
                </c:pt>
                <c:pt idx="30053">
                  <c:v>19.439806073251948</c:v>
                </c:pt>
                <c:pt idx="30054">
                  <c:v>19.440361419010216</c:v>
                </c:pt>
                <c:pt idx="30055">
                  <c:v>19.440916764768485</c:v>
                </c:pt>
                <c:pt idx="30056">
                  <c:v>19.441472110526753</c:v>
                </c:pt>
                <c:pt idx="30057">
                  <c:v>19.442027456285022</c:v>
                </c:pt>
                <c:pt idx="30058">
                  <c:v>19.44258280204329</c:v>
                </c:pt>
                <c:pt idx="30059">
                  <c:v>19.443138147801559</c:v>
                </c:pt>
                <c:pt idx="30060">
                  <c:v>19.443693493559827</c:v>
                </c:pt>
                <c:pt idx="30061">
                  <c:v>19.444248839318096</c:v>
                </c:pt>
                <c:pt idx="30062">
                  <c:v>19.444804185076364</c:v>
                </c:pt>
                <c:pt idx="30063">
                  <c:v>19.445359530834633</c:v>
                </c:pt>
                <c:pt idx="30064">
                  <c:v>19.445914876592902</c:v>
                </c:pt>
                <c:pt idx="30065">
                  <c:v>19.44647022235117</c:v>
                </c:pt>
                <c:pt idx="30066">
                  <c:v>19.447025568109439</c:v>
                </c:pt>
                <c:pt idx="30067">
                  <c:v>19.447580913867707</c:v>
                </c:pt>
                <c:pt idx="30068">
                  <c:v>19.448136259625976</c:v>
                </c:pt>
                <c:pt idx="30069">
                  <c:v>19.448691605384244</c:v>
                </c:pt>
                <c:pt idx="30070">
                  <c:v>19.449246951142513</c:v>
                </c:pt>
                <c:pt idx="30071">
                  <c:v>19.449802296900781</c:v>
                </c:pt>
                <c:pt idx="30072">
                  <c:v>19.45035764265905</c:v>
                </c:pt>
                <c:pt idx="30073">
                  <c:v>19.450912988417318</c:v>
                </c:pt>
                <c:pt idx="30074">
                  <c:v>19.451468334175587</c:v>
                </c:pt>
                <c:pt idx="30075">
                  <c:v>19.452023679933856</c:v>
                </c:pt>
                <c:pt idx="30076">
                  <c:v>19.452579025692124</c:v>
                </c:pt>
                <c:pt idx="30077">
                  <c:v>19.453134371450393</c:v>
                </c:pt>
                <c:pt idx="30078">
                  <c:v>19.453689717208661</c:v>
                </c:pt>
                <c:pt idx="30079">
                  <c:v>19.45424506296693</c:v>
                </c:pt>
                <c:pt idx="30080">
                  <c:v>19.454800408725198</c:v>
                </c:pt>
                <c:pt idx="30081">
                  <c:v>19.455355754483467</c:v>
                </c:pt>
                <c:pt idx="30082">
                  <c:v>19.455911100241735</c:v>
                </c:pt>
                <c:pt idx="30083">
                  <c:v>19.456466446000004</c:v>
                </c:pt>
                <c:pt idx="30084">
                  <c:v>19.457021791758272</c:v>
                </c:pt>
                <c:pt idx="30085">
                  <c:v>19.457577137516541</c:v>
                </c:pt>
                <c:pt idx="30086">
                  <c:v>19.458132483274809</c:v>
                </c:pt>
                <c:pt idx="30087">
                  <c:v>19.458687829033078</c:v>
                </c:pt>
                <c:pt idx="30088">
                  <c:v>19.459243174791347</c:v>
                </c:pt>
                <c:pt idx="30089">
                  <c:v>19.459798520549615</c:v>
                </c:pt>
                <c:pt idx="30090">
                  <c:v>19.460353866307884</c:v>
                </c:pt>
                <c:pt idx="30091">
                  <c:v>19.460909212066152</c:v>
                </c:pt>
                <c:pt idx="30092">
                  <c:v>19.461464557824421</c:v>
                </c:pt>
                <c:pt idx="30093">
                  <c:v>19.462019903582689</c:v>
                </c:pt>
                <c:pt idx="30094">
                  <c:v>19.462575249340958</c:v>
                </c:pt>
                <c:pt idx="30095">
                  <c:v>19.463130595099226</c:v>
                </c:pt>
                <c:pt idx="30096">
                  <c:v>19.463685940857495</c:v>
                </c:pt>
                <c:pt idx="30097">
                  <c:v>19.464241286615763</c:v>
                </c:pt>
                <c:pt idx="30098">
                  <c:v>19.464796632374032</c:v>
                </c:pt>
                <c:pt idx="30099">
                  <c:v>19.465351978132301</c:v>
                </c:pt>
                <c:pt idx="30100">
                  <c:v>19.465907323890569</c:v>
                </c:pt>
                <c:pt idx="30101">
                  <c:v>19.466462669648838</c:v>
                </c:pt>
                <c:pt idx="30102">
                  <c:v>19.467018015407106</c:v>
                </c:pt>
                <c:pt idx="30103">
                  <c:v>19.467573361165375</c:v>
                </c:pt>
                <c:pt idx="30104">
                  <c:v>19.468128706923643</c:v>
                </c:pt>
                <c:pt idx="30105">
                  <c:v>19.468684052681912</c:v>
                </c:pt>
                <c:pt idx="30106">
                  <c:v>19.46923939844018</c:v>
                </c:pt>
                <c:pt idx="30107">
                  <c:v>19.469794744198449</c:v>
                </c:pt>
                <c:pt idx="30108">
                  <c:v>19.470350089956717</c:v>
                </c:pt>
                <c:pt idx="30109">
                  <c:v>19.470905435714986</c:v>
                </c:pt>
                <c:pt idx="30110">
                  <c:v>19.471460781473255</c:v>
                </c:pt>
                <c:pt idx="30111">
                  <c:v>19.472016127231523</c:v>
                </c:pt>
                <c:pt idx="30112">
                  <c:v>19.472571472989792</c:v>
                </c:pt>
                <c:pt idx="30113">
                  <c:v>19.47312681874806</c:v>
                </c:pt>
                <c:pt idx="30114">
                  <c:v>19.473682164506329</c:v>
                </c:pt>
                <c:pt idx="30115">
                  <c:v>19.474237510264597</c:v>
                </c:pt>
                <c:pt idx="30116">
                  <c:v>19.474792856022866</c:v>
                </c:pt>
                <c:pt idx="30117">
                  <c:v>19.475348201781134</c:v>
                </c:pt>
                <c:pt idx="30118">
                  <c:v>19.475903547539403</c:v>
                </c:pt>
                <c:pt idx="30119">
                  <c:v>19.476458893297671</c:v>
                </c:pt>
                <c:pt idx="30120">
                  <c:v>19.47701423905594</c:v>
                </c:pt>
                <c:pt idx="30121">
                  <c:v>19.477569584814209</c:v>
                </c:pt>
                <c:pt idx="30122">
                  <c:v>19.478124930572477</c:v>
                </c:pt>
                <c:pt idx="30123">
                  <c:v>19.478680276330746</c:v>
                </c:pt>
                <c:pt idx="30124">
                  <c:v>19.479235622089014</c:v>
                </c:pt>
                <c:pt idx="30125">
                  <c:v>19.479790967847283</c:v>
                </c:pt>
                <c:pt idx="30126">
                  <c:v>19.480346313605551</c:v>
                </c:pt>
                <c:pt idx="30127">
                  <c:v>19.48090165936382</c:v>
                </c:pt>
                <c:pt idx="30128">
                  <c:v>19.481457005122088</c:v>
                </c:pt>
                <c:pt idx="30129">
                  <c:v>19.482012350880357</c:v>
                </c:pt>
                <c:pt idx="30130">
                  <c:v>19.482567696638625</c:v>
                </c:pt>
                <c:pt idx="30131">
                  <c:v>19.483123042396894</c:v>
                </c:pt>
                <c:pt idx="30132">
                  <c:v>19.483678388155163</c:v>
                </c:pt>
                <c:pt idx="30133">
                  <c:v>19.484233733913431</c:v>
                </c:pt>
                <c:pt idx="30134">
                  <c:v>19.4847890796717</c:v>
                </c:pt>
                <c:pt idx="30135">
                  <c:v>19.485344425429968</c:v>
                </c:pt>
                <c:pt idx="30136">
                  <c:v>19.485899771188237</c:v>
                </c:pt>
                <c:pt idx="30137">
                  <c:v>19.486455116946505</c:v>
                </c:pt>
                <c:pt idx="30138">
                  <c:v>19.487010462704774</c:v>
                </c:pt>
                <c:pt idx="30139">
                  <c:v>19.487565808463042</c:v>
                </c:pt>
                <c:pt idx="30140">
                  <c:v>19.488121154221311</c:v>
                </c:pt>
                <c:pt idx="30141">
                  <c:v>19.488676499979579</c:v>
                </c:pt>
                <c:pt idx="30142">
                  <c:v>19.489231845737848</c:v>
                </c:pt>
                <c:pt idx="30143">
                  <c:v>19.489787191496116</c:v>
                </c:pt>
                <c:pt idx="30144">
                  <c:v>19.490342537254385</c:v>
                </c:pt>
                <c:pt idx="30145">
                  <c:v>19.490897883012654</c:v>
                </c:pt>
                <c:pt idx="30146">
                  <c:v>19.491453228770922</c:v>
                </c:pt>
                <c:pt idx="30147">
                  <c:v>19.492008574529191</c:v>
                </c:pt>
                <c:pt idx="30148">
                  <c:v>19.492563920287459</c:v>
                </c:pt>
                <c:pt idx="30149">
                  <c:v>19.493119266045728</c:v>
                </c:pt>
                <c:pt idx="30150">
                  <c:v>19.493674611803996</c:v>
                </c:pt>
                <c:pt idx="30151">
                  <c:v>19.494229957562265</c:v>
                </c:pt>
                <c:pt idx="30152">
                  <c:v>19.494785303320533</c:v>
                </c:pt>
                <c:pt idx="30153">
                  <c:v>19.495340649078802</c:v>
                </c:pt>
                <c:pt idx="30154">
                  <c:v>19.49589599483707</c:v>
                </c:pt>
                <c:pt idx="30155">
                  <c:v>19.496451340595339</c:v>
                </c:pt>
                <c:pt idx="30156">
                  <c:v>19.497006686353608</c:v>
                </c:pt>
                <c:pt idx="30157">
                  <c:v>19.497562032111876</c:v>
                </c:pt>
                <c:pt idx="30158">
                  <c:v>19.498117377870145</c:v>
                </c:pt>
                <c:pt idx="30159">
                  <c:v>19.498672723628413</c:v>
                </c:pt>
                <c:pt idx="30160">
                  <c:v>19.499228069386682</c:v>
                </c:pt>
                <c:pt idx="30161">
                  <c:v>19.49978341514495</c:v>
                </c:pt>
                <c:pt idx="30162">
                  <c:v>19.500338760903219</c:v>
                </c:pt>
                <c:pt idx="30163">
                  <c:v>19.500894106661487</c:v>
                </c:pt>
                <c:pt idx="30164">
                  <c:v>19.501449452419756</c:v>
                </c:pt>
                <c:pt idx="30165">
                  <c:v>19.502004798178024</c:v>
                </c:pt>
                <c:pt idx="30166">
                  <c:v>19.502560143936293</c:v>
                </c:pt>
                <c:pt idx="30167">
                  <c:v>19.503115489694562</c:v>
                </c:pt>
                <c:pt idx="30168">
                  <c:v>19.50367083545283</c:v>
                </c:pt>
                <c:pt idx="30169">
                  <c:v>19.504226181211099</c:v>
                </c:pt>
                <c:pt idx="30170">
                  <c:v>19.504781526969367</c:v>
                </c:pt>
                <c:pt idx="30171">
                  <c:v>19.505336872727636</c:v>
                </c:pt>
                <c:pt idx="30172">
                  <c:v>19.505892218485904</c:v>
                </c:pt>
                <c:pt idx="30173">
                  <c:v>19.506447564244173</c:v>
                </c:pt>
                <c:pt idx="30174">
                  <c:v>19.507002910002441</c:v>
                </c:pt>
                <c:pt idx="30175">
                  <c:v>19.50755825576071</c:v>
                </c:pt>
                <c:pt idx="30176">
                  <c:v>19.508113601518978</c:v>
                </c:pt>
                <c:pt idx="30177">
                  <c:v>19.508668947277247</c:v>
                </c:pt>
                <c:pt idx="30178">
                  <c:v>19.509224293035516</c:v>
                </c:pt>
                <c:pt idx="30179">
                  <c:v>19.509779638793784</c:v>
                </c:pt>
                <c:pt idx="30180">
                  <c:v>19.510334984552053</c:v>
                </c:pt>
                <c:pt idx="30181">
                  <c:v>19.510890330310321</c:v>
                </c:pt>
                <c:pt idx="30182">
                  <c:v>19.51144567606859</c:v>
                </c:pt>
                <c:pt idx="30183">
                  <c:v>19.512001021826858</c:v>
                </c:pt>
                <c:pt idx="30184">
                  <c:v>19.512556367585127</c:v>
                </c:pt>
                <c:pt idx="30185">
                  <c:v>19.513111713343395</c:v>
                </c:pt>
                <c:pt idx="30186">
                  <c:v>19.513667059101664</c:v>
                </c:pt>
                <c:pt idx="30187">
                  <c:v>19.514222404859932</c:v>
                </c:pt>
                <c:pt idx="30188">
                  <c:v>19.514777750618201</c:v>
                </c:pt>
                <c:pt idx="30189">
                  <c:v>19.51533309637647</c:v>
                </c:pt>
                <c:pt idx="30190">
                  <c:v>19.515888442134738</c:v>
                </c:pt>
                <c:pt idx="30191">
                  <c:v>19.516443787893007</c:v>
                </c:pt>
                <c:pt idx="30192">
                  <c:v>19.516999133651275</c:v>
                </c:pt>
                <c:pt idx="30193">
                  <c:v>19.517554479409544</c:v>
                </c:pt>
                <c:pt idx="30194">
                  <c:v>19.518109825167812</c:v>
                </c:pt>
                <c:pt idx="30195">
                  <c:v>19.518665170926081</c:v>
                </c:pt>
                <c:pt idx="30196">
                  <c:v>19.519220516684349</c:v>
                </c:pt>
                <c:pt idx="30197">
                  <c:v>19.519775862442618</c:v>
                </c:pt>
                <c:pt idx="30198">
                  <c:v>19.520331208200886</c:v>
                </c:pt>
                <c:pt idx="30199">
                  <c:v>19.520886553959155</c:v>
                </c:pt>
                <c:pt idx="30200">
                  <c:v>19.521441899717423</c:v>
                </c:pt>
                <c:pt idx="30201">
                  <c:v>19.521997245475692</c:v>
                </c:pt>
                <c:pt idx="30202">
                  <c:v>19.522552591233961</c:v>
                </c:pt>
                <c:pt idx="30203">
                  <c:v>19.523107936992229</c:v>
                </c:pt>
                <c:pt idx="30204">
                  <c:v>19.523663282750498</c:v>
                </c:pt>
                <c:pt idx="30205">
                  <c:v>19.524218628508766</c:v>
                </c:pt>
                <c:pt idx="30206">
                  <c:v>19.524773974267035</c:v>
                </c:pt>
                <c:pt idx="30207">
                  <c:v>19.525329320025303</c:v>
                </c:pt>
                <c:pt idx="30208">
                  <c:v>19.525884665783572</c:v>
                </c:pt>
                <c:pt idx="30209">
                  <c:v>19.52644001154184</c:v>
                </c:pt>
                <c:pt idx="30210">
                  <c:v>19.526995357300109</c:v>
                </c:pt>
                <c:pt idx="30211">
                  <c:v>19.527550703058377</c:v>
                </c:pt>
                <c:pt idx="30212">
                  <c:v>19.528106048816646</c:v>
                </c:pt>
                <c:pt idx="30213">
                  <c:v>19.528661394574915</c:v>
                </c:pt>
                <c:pt idx="30214">
                  <c:v>19.529216740333183</c:v>
                </c:pt>
                <c:pt idx="30215">
                  <c:v>19.529772086091452</c:v>
                </c:pt>
                <c:pt idx="30216">
                  <c:v>19.53032743184972</c:v>
                </c:pt>
                <c:pt idx="30217">
                  <c:v>19.530882777607989</c:v>
                </c:pt>
                <c:pt idx="30218">
                  <c:v>19.531438123366257</c:v>
                </c:pt>
                <c:pt idx="30219">
                  <c:v>19.531993469124526</c:v>
                </c:pt>
                <c:pt idx="30220">
                  <c:v>19.532548814882794</c:v>
                </c:pt>
                <c:pt idx="30221">
                  <c:v>19.533104160641063</c:v>
                </c:pt>
                <c:pt idx="30222">
                  <c:v>19.533659506399331</c:v>
                </c:pt>
                <c:pt idx="30223">
                  <c:v>19.5342148521576</c:v>
                </c:pt>
                <c:pt idx="30224">
                  <c:v>19.534770197915869</c:v>
                </c:pt>
                <c:pt idx="30225">
                  <c:v>19.535325543674137</c:v>
                </c:pt>
                <c:pt idx="30226">
                  <c:v>19.535880889432406</c:v>
                </c:pt>
                <c:pt idx="30227">
                  <c:v>19.536436235190674</c:v>
                </c:pt>
                <c:pt idx="30228">
                  <c:v>19.536991580948943</c:v>
                </c:pt>
                <c:pt idx="30229">
                  <c:v>19.537546926707211</c:v>
                </c:pt>
                <c:pt idx="30230">
                  <c:v>19.53810227246548</c:v>
                </c:pt>
                <c:pt idx="30231">
                  <c:v>19.538657618223748</c:v>
                </c:pt>
                <c:pt idx="30232">
                  <c:v>19.539212963982017</c:v>
                </c:pt>
                <c:pt idx="30233">
                  <c:v>19.539768309740285</c:v>
                </c:pt>
                <c:pt idx="30234">
                  <c:v>19.540323655498554</c:v>
                </c:pt>
                <c:pt idx="30235">
                  <c:v>19.540879001256823</c:v>
                </c:pt>
                <c:pt idx="30236">
                  <c:v>19.541434347015091</c:v>
                </c:pt>
                <c:pt idx="30237">
                  <c:v>19.54198969277336</c:v>
                </c:pt>
                <c:pt idx="30238">
                  <c:v>19.542545038531628</c:v>
                </c:pt>
                <c:pt idx="30239">
                  <c:v>19.543100384289897</c:v>
                </c:pt>
                <c:pt idx="30240">
                  <c:v>19.543655730048165</c:v>
                </c:pt>
                <c:pt idx="30241">
                  <c:v>19.544211075806434</c:v>
                </c:pt>
                <c:pt idx="30242">
                  <c:v>19.544766421564702</c:v>
                </c:pt>
                <c:pt idx="30243">
                  <c:v>19.545321767322971</c:v>
                </c:pt>
                <c:pt idx="30244">
                  <c:v>19.545877113081239</c:v>
                </c:pt>
                <c:pt idx="30245">
                  <c:v>19.546432458839508</c:v>
                </c:pt>
                <c:pt idx="30246">
                  <c:v>19.546987804597777</c:v>
                </c:pt>
                <c:pt idx="30247">
                  <c:v>19.547543150356045</c:v>
                </c:pt>
                <c:pt idx="30248">
                  <c:v>19.548098496114314</c:v>
                </c:pt>
                <c:pt idx="30249">
                  <c:v>19.548653841872582</c:v>
                </c:pt>
                <c:pt idx="30250">
                  <c:v>19.549209187630851</c:v>
                </c:pt>
                <c:pt idx="30251">
                  <c:v>19.549764533389119</c:v>
                </c:pt>
                <c:pt idx="30252">
                  <c:v>19.550319879147388</c:v>
                </c:pt>
                <c:pt idx="30253">
                  <c:v>19.550875224905656</c:v>
                </c:pt>
                <c:pt idx="30254">
                  <c:v>19.551430570663925</c:v>
                </c:pt>
                <c:pt idx="30255">
                  <c:v>19.551985916422193</c:v>
                </c:pt>
                <c:pt idx="30256">
                  <c:v>19.552541262180462</c:v>
                </c:pt>
                <c:pt idx="30257">
                  <c:v>19.553096607938731</c:v>
                </c:pt>
                <c:pt idx="30258">
                  <c:v>19.553651953696999</c:v>
                </c:pt>
                <c:pt idx="30259">
                  <c:v>19.554207299455268</c:v>
                </c:pt>
                <c:pt idx="30260">
                  <c:v>19.554762645213536</c:v>
                </c:pt>
                <c:pt idx="30261">
                  <c:v>19.555317990971805</c:v>
                </c:pt>
                <c:pt idx="30262">
                  <c:v>19.555873336730073</c:v>
                </c:pt>
                <c:pt idx="30263">
                  <c:v>19.556428682488342</c:v>
                </c:pt>
                <c:pt idx="30264">
                  <c:v>19.55698402824661</c:v>
                </c:pt>
                <c:pt idx="30265">
                  <c:v>19.557539374004879</c:v>
                </c:pt>
                <c:pt idx="30266">
                  <c:v>19.558094719763147</c:v>
                </c:pt>
                <c:pt idx="30267">
                  <c:v>19.558650065521416</c:v>
                </c:pt>
                <c:pt idx="30268">
                  <c:v>19.559205411279684</c:v>
                </c:pt>
                <c:pt idx="30269">
                  <c:v>19.559760757037953</c:v>
                </c:pt>
                <c:pt idx="30270">
                  <c:v>19.560316102796222</c:v>
                </c:pt>
                <c:pt idx="30271">
                  <c:v>19.56087144855449</c:v>
                </c:pt>
                <c:pt idx="30272">
                  <c:v>19.561426794312759</c:v>
                </c:pt>
                <c:pt idx="30273">
                  <c:v>19.561982140071027</c:v>
                </c:pt>
                <c:pt idx="30274">
                  <c:v>19.562537485829296</c:v>
                </c:pt>
                <c:pt idx="30275">
                  <c:v>19.563092831587564</c:v>
                </c:pt>
                <c:pt idx="30276">
                  <c:v>19.563648177345833</c:v>
                </c:pt>
                <c:pt idx="30277">
                  <c:v>19.564203523104101</c:v>
                </c:pt>
                <c:pt idx="30278">
                  <c:v>19.56475886886237</c:v>
                </c:pt>
                <c:pt idx="30279">
                  <c:v>19.565314214620638</c:v>
                </c:pt>
                <c:pt idx="30280">
                  <c:v>19.565869560378907</c:v>
                </c:pt>
                <c:pt idx="30281">
                  <c:v>19.566424906137176</c:v>
                </c:pt>
                <c:pt idx="30282">
                  <c:v>19.566980251895444</c:v>
                </c:pt>
                <c:pt idx="30283">
                  <c:v>19.567535597653713</c:v>
                </c:pt>
                <c:pt idx="30284">
                  <c:v>19.568090943411981</c:v>
                </c:pt>
                <c:pt idx="30285">
                  <c:v>19.56864628917025</c:v>
                </c:pt>
                <c:pt idx="30286">
                  <c:v>19.569201634928518</c:v>
                </c:pt>
                <c:pt idx="30287">
                  <c:v>19.569756980686787</c:v>
                </c:pt>
                <c:pt idx="30288">
                  <c:v>19.570312326445055</c:v>
                </c:pt>
                <c:pt idx="30289">
                  <c:v>19.570867672203324</c:v>
                </c:pt>
                <c:pt idx="30290">
                  <c:v>19.571423017961592</c:v>
                </c:pt>
                <c:pt idx="30291">
                  <c:v>19.571978363719861</c:v>
                </c:pt>
                <c:pt idx="30292">
                  <c:v>19.57253370947813</c:v>
                </c:pt>
                <c:pt idx="30293">
                  <c:v>19.573089055236398</c:v>
                </c:pt>
                <c:pt idx="30294">
                  <c:v>19.573644400994667</c:v>
                </c:pt>
                <c:pt idx="30295">
                  <c:v>19.574199746752935</c:v>
                </c:pt>
                <c:pt idx="30296">
                  <c:v>19.574755092511204</c:v>
                </c:pt>
                <c:pt idx="30297">
                  <c:v>19.575310438269472</c:v>
                </c:pt>
                <c:pt idx="30298">
                  <c:v>19.575865784027741</c:v>
                </c:pt>
                <c:pt idx="30299">
                  <c:v>19.576421129786009</c:v>
                </c:pt>
                <c:pt idx="30300">
                  <c:v>19.576976475544278</c:v>
                </c:pt>
                <c:pt idx="30301">
                  <c:v>19.577531821302546</c:v>
                </c:pt>
                <c:pt idx="30302">
                  <c:v>19.578087167060815</c:v>
                </c:pt>
                <c:pt idx="30303">
                  <c:v>19.578642512819084</c:v>
                </c:pt>
                <c:pt idx="30304">
                  <c:v>19.579197858577352</c:v>
                </c:pt>
                <c:pt idx="30305">
                  <c:v>19.579753204335621</c:v>
                </c:pt>
                <c:pt idx="30306">
                  <c:v>19.580308550093889</c:v>
                </c:pt>
                <c:pt idx="30307">
                  <c:v>19.580863895852158</c:v>
                </c:pt>
                <c:pt idx="30308">
                  <c:v>19.581419241610426</c:v>
                </c:pt>
                <c:pt idx="30309">
                  <c:v>19.581974587368695</c:v>
                </c:pt>
                <c:pt idx="30310">
                  <c:v>19.582529933126963</c:v>
                </c:pt>
                <c:pt idx="30311">
                  <c:v>19.583085278885232</c:v>
                </c:pt>
                <c:pt idx="30312">
                  <c:v>19.5836406246435</c:v>
                </c:pt>
                <c:pt idx="30313">
                  <c:v>19.584195970401769</c:v>
                </c:pt>
                <c:pt idx="30314">
                  <c:v>19.584751316160038</c:v>
                </c:pt>
                <c:pt idx="30315">
                  <c:v>19.585306661918306</c:v>
                </c:pt>
                <c:pt idx="30316">
                  <c:v>19.585862007676575</c:v>
                </c:pt>
                <c:pt idx="30317">
                  <c:v>19.586417353434843</c:v>
                </c:pt>
                <c:pt idx="30318">
                  <c:v>19.586972699193112</c:v>
                </c:pt>
                <c:pt idx="30319">
                  <c:v>19.58752804495138</c:v>
                </c:pt>
                <c:pt idx="30320">
                  <c:v>19.588083390709649</c:v>
                </c:pt>
                <c:pt idx="30321">
                  <c:v>19.588638736467917</c:v>
                </c:pt>
                <c:pt idx="30322">
                  <c:v>19.589194082226186</c:v>
                </c:pt>
                <c:pt idx="30323">
                  <c:v>19.589749427984454</c:v>
                </c:pt>
                <c:pt idx="30324">
                  <c:v>19.590304773742723</c:v>
                </c:pt>
                <c:pt idx="30325">
                  <c:v>19.590860119500991</c:v>
                </c:pt>
                <c:pt idx="30326">
                  <c:v>19.59141546525926</c:v>
                </c:pt>
                <c:pt idx="30327">
                  <c:v>19.591970811017529</c:v>
                </c:pt>
                <c:pt idx="30328">
                  <c:v>19.592526156775797</c:v>
                </c:pt>
                <c:pt idx="30329">
                  <c:v>19.593081502534066</c:v>
                </c:pt>
                <c:pt idx="30330">
                  <c:v>19.593636848292334</c:v>
                </c:pt>
                <c:pt idx="30331">
                  <c:v>19.594192194050603</c:v>
                </c:pt>
                <c:pt idx="30332">
                  <c:v>19.594747539808871</c:v>
                </c:pt>
                <c:pt idx="30333">
                  <c:v>19.59530288556714</c:v>
                </c:pt>
                <c:pt idx="30334">
                  <c:v>19.595858231325408</c:v>
                </c:pt>
                <c:pt idx="30335">
                  <c:v>19.596413577083677</c:v>
                </c:pt>
                <c:pt idx="30336">
                  <c:v>19.596968922841945</c:v>
                </c:pt>
                <c:pt idx="30337">
                  <c:v>19.597524268600214</c:v>
                </c:pt>
                <c:pt idx="30338">
                  <c:v>19.598079614358483</c:v>
                </c:pt>
                <c:pt idx="30339">
                  <c:v>19.598634960116751</c:v>
                </c:pt>
                <c:pt idx="30340">
                  <c:v>19.59919030587502</c:v>
                </c:pt>
                <c:pt idx="30341">
                  <c:v>19.599745651633288</c:v>
                </c:pt>
                <c:pt idx="30342">
                  <c:v>19.600300997391557</c:v>
                </c:pt>
                <c:pt idx="30343">
                  <c:v>19.600856343149825</c:v>
                </c:pt>
                <c:pt idx="30344">
                  <c:v>19.601411688908094</c:v>
                </c:pt>
                <c:pt idx="30345">
                  <c:v>19.601967034666362</c:v>
                </c:pt>
                <c:pt idx="30346">
                  <c:v>19.602522380424631</c:v>
                </c:pt>
                <c:pt idx="30347">
                  <c:v>19.603077726182899</c:v>
                </c:pt>
                <c:pt idx="30348">
                  <c:v>19.603633071941168</c:v>
                </c:pt>
                <c:pt idx="30349">
                  <c:v>19.604188417699437</c:v>
                </c:pt>
                <c:pt idx="30350">
                  <c:v>19.604743763457705</c:v>
                </c:pt>
                <c:pt idx="30351">
                  <c:v>19.605299109215974</c:v>
                </c:pt>
                <c:pt idx="30352">
                  <c:v>19.605854454974242</c:v>
                </c:pt>
                <c:pt idx="30353">
                  <c:v>19.606409800732511</c:v>
                </c:pt>
                <c:pt idx="30354">
                  <c:v>19.606965146490779</c:v>
                </c:pt>
                <c:pt idx="30355">
                  <c:v>19.607520492249048</c:v>
                </c:pt>
                <c:pt idx="30356">
                  <c:v>19.608075838007316</c:v>
                </c:pt>
                <c:pt idx="30357">
                  <c:v>19.608631183765585</c:v>
                </c:pt>
                <c:pt idx="30358">
                  <c:v>19.609186529523853</c:v>
                </c:pt>
                <c:pt idx="30359">
                  <c:v>19.609741875282122</c:v>
                </c:pt>
                <c:pt idx="30360">
                  <c:v>19.610297221040391</c:v>
                </c:pt>
                <c:pt idx="30361">
                  <c:v>19.610852566798659</c:v>
                </c:pt>
                <c:pt idx="30362">
                  <c:v>19.611407912556928</c:v>
                </c:pt>
                <c:pt idx="30363">
                  <c:v>19.611963258315196</c:v>
                </c:pt>
                <c:pt idx="30364">
                  <c:v>19.612518604073465</c:v>
                </c:pt>
                <c:pt idx="30365">
                  <c:v>19.613073949831733</c:v>
                </c:pt>
                <c:pt idx="30366">
                  <c:v>19.613629295590002</c:v>
                </c:pt>
                <c:pt idx="30367">
                  <c:v>19.61418464134827</c:v>
                </c:pt>
                <c:pt idx="30368">
                  <c:v>19.614739987106539</c:v>
                </c:pt>
                <c:pt idx="30369">
                  <c:v>19.615295332864807</c:v>
                </c:pt>
                <c:pt idx="30370">
                  <c:v>19.615850678623076</c:v>
                </c:pt>
                <c:pt idx="30371">
                  <c:v>19.616406024381345</c:v>
                </c:pt>
                <c:pt idx="30372">
                  <c:v>19.616961370139613</c:v>
                </c:pt>
                <c:pt idx="30373">
                  <c:v>19.617516715897882</c:v>
                </c:pt>
                <c:pt idx="30374">
                  <c:v>19.61807206165615</c:v>
                </c:pt>
                <c:pt idx="30375">
                  <c:v>19.618627407414419</c:v>
                </c:pt>
                <c:pt idx="30376">
                  <c:v>19.619182753172687</c:v>
                </c:pt>
                <c:pt idx="30377">
                  <c:v>19.619738098930956</c:v>
                </c:pt>
                <c:pt idx="30378">
                  <c:v>19.620293444689224</c:v>
                </c:pt>
                <c:pt idx="30379">
                  <c:v>19.620848790447493</c:v>
                </c:pt>
                <c:pt idx="30380">
                  <c:v>19.621404136205761</c:v>
                </c:pt>
                <c:pt idx="30381">
                  <c:v>19.62195948196403</c:v>
                </c:pt>
                <c:pt idx="30382">
                  <c:v>19.622514827722298</c:v>
                </c:pt>
                <c:pt idx="30383">
                  <c:v>19.623070173480567</c:v>
                </c:pt>
                <c:pt idx="30384">
                  <c:v>19.623625519238836</c:v>
                </c:pt>
                <c:pt idx="30385">
                  <c:v>19.624180864997104</c:v>
                </c:pt>
                <c:pt idx="30386">
                  <c:v>19.624736210755373</c:v>
                </c:pt>
                <c:pt idx="30387">
                  <c:v>19.625291556513641</c:v>
                </c:pt>
                <c:pt idx="30388">
                  <c:v>19.62584690227191</c:v>
                </c:pt>
                <c:pt idx="30389">
                  <c:v>19.626402248030178</c:v>
                </c:pt>
                <c:pt idx="30390">
                  <c:v>19.626957593788447</c:v>
                </c:pt>
                <c:pt idx="30391">
                  <c:v>19.627512939546715</c:v>
                </c:pt>
                <c:pt idx="30392">
                  <c:v>19.628068285304984</c:v>
                </c:pt>
                <c:pt idx="30393">
                  <c:v>19.628623631063252</c:v>
                </c:pt>
                <c:pt idx="30394">
                  <c:v>19.629178976821521</c:v>
                </c:pt>
                <c:pt idx="30395">
                  <c:v>19.62973432257979</c:v>
                </c:pt>
                <c:pt idx="30396">
                  <c:v>19.630289668338058</c:v>
                </c:pt>
                <c:pt idx="30397">
                  <c:v>19.630845014096327</c:v>
                </c:pt>
                <c:pt idx="30398">
                  <c:v>19.631400359854595</c:v>
                </c:pt>
                <c:pt idx="30399">
                  <c:v>19.631955705612864</c:v>
                </c:pt>
                <c:pt idx="30400">
                  <c:v>19.632511051371132</c:v>
                </c:pt>
                <c:pt idx="30401">
                  <c:v>19.633066397129401</c:v>
                </c:pt>
                <c:pt idx="30402">
                  <c:v>19.633621742887669</c:v>
                </c:pt>
                <c:pt idx="30403">
                  <c:v>19.634177088645938</c:v>
                </c:pt>
                <c:pt idx="30404">
                  <c:v>19.634732434404206</c:v>
                </c:pt>
                <c:pt idx="30405">
                  <c:v>19.635287780162475</c:v>
                </c:pt>
                <c:pt idx="30406">
                  <c:v>19.635843125920744</c:v>
                </c:pt>
                <c:pt idx="30407">
                  <c:v>19.636398471679012</c:v>
                </c:pt>
                <c:pt idx="30408">
                  <c:v>19.636953817437281</c:v>
                </c:pt>
                <c:pt idx="30409">
                  <c:v>19.637509163195549</c:v>
                </c:pt>
                <c:pt idx="30410">
                  <c:v>19.638064508953818</c:v>
                </c:pt>
                <c:pt idx="30411">
                  <c:v>19.638619854712086</c:v>
                </c:pt>
                <c:pt idx="30412">
                  <c:v>19.639175200470355</c:v>
                </c:pt>
                <c:pt idx="30413">
                  <c:v>19.639730546228623</c:v>
                </c:pt>
                <c:pt idx="30414">
                  <c:v>19.640285891986892</c:v>
                </c:pt>
                <c:pt idx="30415">
                  <c:v>19.64084123774516</c:v>
                </c:pt>
                <c:pt idx="30416">
                  <c:v>19.641396583503429</c:v>
                </c:pt>
                <c:pt idx="30417">
                  <c:v>19.641951929261698</c:v>
                </c:pt>
                <c:pt idx="30418">
                  <c:v>19.642507275019966</c:v>
                </c:pt>
                <c:pt idx="30419">
                  <c:v>19.643062620778235</c:v>
                </c:pt>
                <c:pt idx="30420">
                  <c:v>19.643617966536503</c:v>
                </c:pt>
                <c:pt idx="30421">
                  <c:v>19.644173312294772</c:v>
                </c:pt>
                <c:pt idx="30422">
                  <c:v>19.64472865805304</c:v>
                </c:pt>
                <c:pt idx="30423">
                  <c:v>19.645284003811309</c:v>
                </c:pt>
                <c:pt idx="30424">
                  <c:v>19.645839349569577</c:v>
                </c:pt>
                <c:pt idx="30425">
                  <c:v>19.646394695327846</c:v>
                </c:pt>
                <c:pt idx="30426">
                  <c:v>19.646950041086114</c:v>
                </c:pt>
                <c:pt idx="30427">
                  <c:v>19.647505386844383</c:v>
                </c:pt>
                <c:pt idx="30428">
                  <c:v>19.648060732602652</c:v>
                </c:pt>
                <c:pt idx="30429">
                  <c:v>19.64861607836092</c:v>
                </c:pt>
                <c:pt idx="30430">
                  <c:v>19.649171424119189</c:v>
                </c:pt>
                <c:pt idx="30431">
                  <c:v>19.649726769877457</c:v>
                </c:pt>
                <c:pt idx="30432">
                  <c:v>19.650282115635726</c:v>
                </c:pt>
                <c:pt idx="30433">
                  <c:v>19.650837461393994</c:v>
                </c:pt>
                <c:pt idx="30434">
                  <c:v>19.651392807152263</c:v>
                </c:pt>
                <c:pt idx="30435">
                  <c:v>19.651948152910531</c:v>
                </c:pt>
                <c:pt idx="30436">
                  <c:v>19.6525034986688</c:v>
                </c:pt>
                <c:pt idx="30437">
                  <c:v>19.653058844427068</c:v>
                </c:pt>
                <c:pt idx="30438">
                  <c:v>19.653614190185337</c:v>
                </c:pt>
                <c:pt idx="30439">
                  <c:v>19.654169535943605</c:v>
                </c:pt>
                <c:pt idx="30440">
                  <c:v>19.654724881701874</c:v>
                </c:pt>
                <c:pt idx="30441">
                  <c:v>19.655280227460143</c:v>
                </c:pt>
                <c:pt idx="30442">
                  <c:v>19.655835573218411</c:v>
                </c:pt>
                <c:pt idx="30443">
                  <c:v>19.65639091897668</c:v>
                </c:pt>
                <c:pt idx="30444">
                  <c:v>19.656946264734948</c:v>
                </c:pt>
                <c:pt idx="30445">
                  <c:v>19.657501610493217</c:v>
                </c:pt>
                <c:pt idx="30446">
                  <c:v>19.658056956251485</c:v>
                </c:pt>
                <c:pt idx="30447">
                  <c:v>19.658612302009754</c:v>
                </c:pt>
                <c:pt idx="30448">
                  <c:v>19.659167647768022</c:v>
                </c:pt>
                <c:pt idx="30449">
                  <c:v>19.659722993526291</c:v>
                </c:pt>
                <c:pt idx="30450">
                  <c:v>19.660278339284559</c:v>
                </c:pt>
                <c:pt idx="30451">
                  <c:v>19.660833685042828</c:v>
                </c:pt>
                <c:pt idx="30452">
                  <c:v>19.661389030801097</c:v>
                </c:pt>
                <c:pt idx="30453">
                  <c:v>19.661944376559365</c:v>
                </c:pt>
                <c:pt idx="30454">
                  <c:v>19.662499722317634</c:v>
                </c:pt>
                <c:pt idx="30455">
                  <c:v>19.663055068075902</c:v>
                </c:pt>
                <c:pt idx="30456">
                  <c:v>19.663610413834171</c:v>
                </c:pt>
                <c:pt idx="30457">
                  <c:v>19.664165759592439</c:v>
                </c:pt>
                <c:pt idx="30458">
                  <c:v>19.664721105350708</c:v>
                </c:pt>
                <c:pt idx="30459">
                  <c:v>19.665276451108976</c:v>
                </c:pt>
                <c:pt idx="30460">
                  <c:v>19.665831796867245</c:v>
                </c:pt>
                <c:pt idx="30461">
                  <c:v>19.666387142625513</c:v>
                </c:pt>
                <c:pt idx="30462">
                  <c:v>19.666942488383782</c:v>
                </c:pt>
                <c:pt idx="30463">
                  <c:v>19.667497834142051</c:v>
                </c:pt>
                <c:pt idx="30464">
                  <c:v>19.668053179900319</c:v>
                </c:pt>
                <c:pt idx="30465">
                  <c:v>19.668608525658588</c:v>
                </c:pt>
                <c:pt idx="30466">
                  <c:v>19.669163871416856</c:v>
                </c:pt>
                <c:pt idx="30467">
                  <c:v>19.669719217175125</c:v>
                </c:pt>
                <c:pt idx="30468">
                  <c:v>19.670274562933393</c:v>
                </c:pt>
                <c:pt idx="30469">
                  <c:v>19.670829908691662</c:v>
                </c:pt>
                <c:pt idx="30470">
                  <c:v>19.67138525444993</c:v>
                </c:pt>
                <c:pt idx="30471">
                  <c:v>19.671940600208199</c:v>
                </c:pt>
                <c:pt idx="30472">
                  <c:v>19.672495945966467</c:v>
                </c:pt>
                <c:pt idx="30473">
                  <c:v>19.673051291724736</c:v>
                </c:pt>
                <c:pt idx="30474">
                  <c:v>19.673606637483005</c:v>
                </c:pt>
                <c:pt idx="30475">
                  <c:v>19.674161983241273</c:v>
                </c:pt>
                <c:pt idx="30476">
                  <c:v>19.674717328999542</c:v>
                </c:pt>
                <c:pt idx="30477">
                  <c:v>19.67527267475781</c:v>
                </c:pt>
                <c:pt idx="30478">
                  <c:v>19.675828020516079</c:v>
                </c:pt>
                <c:pt idx="30479">
                  <c:v>19.676383366274347</c:v>
                </c:pt>
                <c:pt idx="30480">
                  <c:v>19.676938712032616</c:v>
                </c:pt>
                <c:pt idx="30481">
                  <c:v>19.677494057790884</c:v>
                </c:pt>
                <c:pt idx="30482">
                  <c:v>19.678049403549153</c:v>
                </c:pt>
                <c:pt idx="30483">
                  <c:v>19.678604749307421</c:v>
                </c:pt>
                <c:pt idx="30484">
                  <c:v>19.67916009506569</c:v>
                </c:pt>
                <c:pt idx="30485">
                  <c:v>19.679715440823959</c:v>
                </c:pt>
                <c:pt idx="30486">
                  <c:v>19.680270786582227</c:v>
                </c:pt>
                <c:pt idx="30487">
                  <c:v>19.680826132340496</c:v>
                </c:pt>
                <c:pt idx="30488">
                  <c:v>19.681381478098764</c:v>
                </c:pt>
                <c:pt idx="30489">
                  <c:v>19.681936823857033</c:v>
                </c:pt>
                <c:pt idx="30490">
                  <c:v>19.682492169615301</c:v>
                </c:pt>
                <c:pt idx="30491">
                  <c:v>19.68304751537357</c:v>
                </c:pt>
                <c:pt idx="30492">
                  <c:v>19.683602861131838</c:v>
                </c:pt>
                <c:pt idx="30493">
                  <c:v>19.684158206890107</c:v>
                </c:pt>
                <c:pt idx="30494">
                  <c:v>19.684713552648375</c:v>
                </c:pt>
                <c:pt idx="30495">
                  <c:v>19.685268898406644</c:v>
                </c:pt>
                <c:pt idx="30496">
                  <c:v>19.685824244164912</c:v>
                </c:pt>
                <c:pt idx="30497">
                  <c:v>19.686379589923181</c:v>
                </c:pt>
                <c:pt idx="30498">
                  <c:v>19.68693493568145</c:v>
                </c:pt>
                <c:pt idx="30499">
                  <c:v>19.687490281439718</c:v>
                </c:pt>
                <c:pt idx="30500">
                  <c:v>19.688045627197987</c:v>
                </c:pt>
                <c:pt idx="30501">
                  <c:v>19.688600972956255</c:v>
                </c:pt>
                <c:pt idx="30502">
                  <c:v>19.689156318714524</c:v>
                </c:pt>
                <c:pt idx="30503">
                  <c:v>19.689711664472792</c:v>
                </c:pt>
                <c:pt idx="30504">
                  <c:v>19.690267010231061</c:v>
                </c:pt>
                <c:pt idx="30505">
                  <c:v>19.690822355989329</c:v>
                </c:pt>
                <c:pt idx="30506">
                  <c:v>19.691377701747598</c:v>
                </c:pt>
                <c:pt idx="30507">
                  <c:v>19.691933047505866</c:v>
                </c:pt>
                <c:pt idx="30508">
                  <c:v>19.692488393264135</c:v>
                </c:pt>
                <c:pt idx="30509">
                  <c:v>19.693043739022404</c:v>
                </c:pt>
                <c:pt idx="30510">
                  <c:v>19.693599084780672</c:v>
                </c:pt>
                <c:pt idx="30511">
                  <c:v>19.694154430538941</c:v>
                </c:pt>
                <c:pt idx="30512">
                  <c:v>19.694709776297209</c:v>
                </c:pt>
                <c:pt idx="30513">
                  <c:v>19.695265122055478</c:v>
                </c:pt>
                <c:pt idx="30514">
                  <c:v>19.695820467813746</c:v>
                </c:pt>
                <c:pt idx="30515">
                  <c:v>19.696375813572015</c:v>
                </c:pt>
                <c:pt idx="30516">
                  <c:v>19.696931159330283</c:v>
                </c:pt>
                <c:pt idx="30517">
                  <c:v>19.697486505088552</c:v>
                </c:pt>
                <c:pt idx="30518">
                  <c:v>19.69804185084682</c:v>
                </c:pt>
                <c:pt idx="30519">
                  <c:v>19.698597196605089</c:v>
                </c:pt>
                <c:pt idx="30520">
                  <c:v>19.699152542363358</c:v>
                </c:pt>
                <c:pt idx="30521">
                  <c:v>19.699707888121626</c:v>
                </c:pt>
                <c:pt idx="30522">
                  <c:v>19.700263233879895</c:v>
                </c:pt>
                <c:pt idx="30523">
                  <c:v>19.700818579638163</c:v>
                </c:pt>
                <c:pt idx="30524">
                  <c:v>19.701373925396432</c:v>
                </c:pt>
                <c:pt idx="30525">
                  <c:v>19.7019292711547</c:v>
                </c:pt>
                <c:pt idx="30526">
                  <c:v>19.702484616912969</c:v>
                </c:pt>
                <c:pt idx="30527">
                  <c:v>19.703039962671237</c:v>
                </c:pt>
                <c:pt idx="30528">
                  <c:v>19.703595308429506</c:v>
                </c:pt>
                <c:pt idx="30529">
                  <c:v>19.704150654187774</c:v>
                </c:pt>
                <c:pt idx="30530">
                  <c:v>19.704705999946043</c:v>
                </c:pt>
                <c:pt idx="30531">
                  <c:v>19.705261345704312</c:v>
                </c:pt>
                <c:pt idx="30532">
                  <c:v>19.70581669146258</c:v>
                </c:pt>
                <c:pt idx="30533">
                  <c:v>19.706372037220849</c:v>
                </c:pt>
                <c:pt idx="30534">
                  <c:v>19.706927382979117</c:v>
                </c:pt>
                <c:pt idx="30535">
                  <c:v>19.707482728737386</c:v>
                </c:pt>
                <c:pt idx="30536">
                  <c:v>19.708038074495654</c:v>
                </c:pt>
                <c:pt idx="30537">
                  <c:v>19.708593420253923</c:v>
                </c:pt>
                <c:pt idx="30538">
                  <c:v>19.709148766012191</c:v>
                </c:pt>
                <c:pt idx="30539">
                  <c:v>19.70970411177046</c:v>
                </c:pt>
                <c:pt idx="30540">
                  <c:v>19.710259457528728</c:v>
                </c:pt>
                <c:pt idx="30541">
                  <c:v>19.710814803286997</c:v>
                </c:pt>
                <c:pt idx="30542">
                  <c:v>19.711370149045266</c:v>
                </c:pt>
                <c:pt idx="30543">
                  <c:v>19.711925494803534</c:v>
                </c:pt>
                <c:pt idx="30544">
                  <c:v>19.712480840561803</c:v>
                </c:pt>
                <c:pt idx="30545">
                  <c:v>19.713036186320071</c:v>
                </c:pt>
                <c:pt idx="30546">
                  <c:v>19.71359153207834</c:v>
                </c:pt>
                <c:pt idx="30547">
                  <c:v>19.714146877836608</c:v>
                </c:pt>
                <c:pt idx="30548">
                  <c:v>19.714702223594877</c:v>
                </c:pt>
                <c:pt idx="30549">
                  <c:v>19.715257569353145</c:v>
                </c:pt>
                <c:pt idx="30550">
                  <c:v>19.715812915111414</c:v>
                </c:pt>
                <c:pt idx="30551">
                  <c:v>19.716368260869682</c:v>
                </c:pt>
                <c:pt idx="30552">
                  <c:v>19.716923606627951</c:v>
                </c:pt>
                <c:pt idx="30553">
                  <c:v>19.71747895238622</c:v>
                </c:pt>
                <c:pt idx="30554">
                  <c:v>19.718034298144488</c:v>
                </c:pt>
                <c:pt idx="30555">
                  <c:v>19.718589643902757</c:v>
                </c:pt>
                <c:pt idx="30556">
                  <c:v>19.719144989661025</c:v>
                </c:pt>
                <c:pt idx="30557">
                  <c:v>19.719700335419294</c:v>
                </c:pt>
                <c:pt idx="30558">
                  <c:v>19.720255681177562</c:v>
                </c:pt>
                <c:pt idx="30559">
                  <c:v>19.720811026935831</c:v>
                </c:pt>
                <c:pt idx="30560">
                  <c:v>19.721366372694099</c:v>
                </c:pt>
                <c:pt idx="30561">
                  <c:v>19.721921718452368</c:v>
                </c:pt>
                <c:pt idx="30562">
                  <c:v>19.722477064210636</c:v>
                </c:pt>
                <c:pt idx="30563">
                  <c:v>19.723032409968905</c:v>
                </c:pt>
                <c:pt idx="30564">
                  <c:v>19.723587755727173</c:v>
                </c:pt>
                <c:pt idx="30565">
                  <c:v>19.724143101485442</c:v>
                </c:pt>
                <c:pt idx="30566">
                  <c:v>19.724698447243711</c:v>
                </c:pt>
                <c:pt idx="30567">
                  <c:v>19.725253793001979</c:v>
                </c:pt>
                <c:pt idx="30568">
                  <c:v>19.725809138760248</c:v>
                </c:pt>
                <c:pt idx="30569">
                  <c:v>19.726364484518516</c:v>
                </c:pt>
                <c:pt idx="30570">
                  <c:v>19.726919830276785</c:v>
                </c:pt>
                <c:pt idx="30571">
                  <c:v>19.727475176035053</c:v>
                </c:pt>
                <c:pt idx="30572">
                  <c:v>19.728030521793322</c:v>
                </c:pt>
                <c:pt idx="30573">
                  <c:v>19.72858586755159</c:v>
                </c:pt>
                <c:pt idx="30574">
                  <c:v>19.729141213309859</c:v>
                </c:pt>
                <c:pt idx="30575">
                  <c:v>19.729696559068127</c:v>
                </c:pt>
                <c:pt idx="30576">
                  <c:v>19.730251904826396</c:v>
                </c:pt>
                <c:pt idx="30577">
                  <c:v>19.730807250584665</c:v>
                </c:pt>
                <c:pt idx="30578">
                  <c:v>19.731362596342933</c:v>
                </c:pt>
                <c:pt idx="30579">
                  <c:v>19.731917942101202</c:v>
                </c:pt>
                <c:pt idx="30580">
                  <c:v>19.73247328785947</c:v>
                </c:pt>
                <c:pt idx="30581">
                  <c:v>19.733028633617739</c:v>
                </c:pt>
                <c:pt idx="30582">
                  <c:v>19.733583979376007</c:v>
                </c:pt>
                <c:pt idx="30583">
                  <c:v>19.734139325134276</c:v>
                </c:pt>
                <c:pt idx="30584">
                  <c:v>19.734694670892544</c:v>
                </c:pt>
                <c:pt idx="30585">
                  <c:v>19.735250016650813</c:v>
                </c:pt>
                <c:pt idx="30586">
                  <c:v>19.735805362409081</c:v>
                </c:pt>
                <c:pt idx="30587">
                  <c:v>19.73636070816735</c:v>
                </c:pt>
                <c:pt idx="30588">
                  <c:v>19.736916053925619</c:v>
                </c:pt>
                <c:pt idx="30589">
                  <c:v>19.737471399683887</c:v>
                </c:pt>
                <c:pt idx="30590">
                  <c:v>19.738026745442156</c:v>
                </c:pt>
                <c:pt idx="30591">
                  <c:v>19.738582091200424</c:v>
                </c:pt>
                <c:pt idx="30592">
                  <c:v>19.739137436958693</c:v>
                </c:pt>
                <c:pt idx="30593">
                  <c:v>19.739692782716961</c:v>
                </c:pt>
                <c:pt idx="30594">
                  <c:v>19.74024812847523</c:v>
                </c:pt>
                <c:pt idx="30595">
                  <c:v>19.740803474233498</c:v>
                </c:pt>
                <c:pt idx="30596">
                  <c:v>19.741358819991767</c:v>
                </c:pt>
                <c:pt idx="30597">
                  <c:v>19.741914165750035</c:v>
                </c:pt>
                <c:pt idx="30598">
                  <c:v>19.742469511508304</c:v>
                </c:pt>
                <c:pt idx="30599">
                  <c:v>19.743024857266573</c:v>
                </c:pt>
                <c:pt idx="30600">
                  <c:v>19.743580203024841</c:v>
                </c:pt>
                <c:pt idx="30601">
                  <c:v>19.74413554878311</c:v>
                </c:pt>
                <c:pt idx="30602">
                  <c:v>19.744690894541378</c:v>
                </c:pt>
                <c:pt idx="30603">
                  <c:v>19.745246240299647</c:v>
                </c:pt>
                <c:pt idx="30604">
                  <c:v>19.745801586057915</c:v>
                </c:pt>
                <c:pt idx="30605">
                  <c:v>19.746356931816184</c:v>
                </c:pt>
                <c:pt idx="30606">
                  <c:v>19.746912277574452</c:v>
                </c:pt>
                <c:pt idx="30607">
                  <c:v>19.747467623332721</c:v>
                </c:pt>
                <c:pt idx="30608">
                  <c:v>19.748022969090989</c:v>
                </c:pt>
                <c:pt idx="30609">
                  <c:v>19.748578314849258</c:v>
                </c:pt>
                <c:pt idx="30610">
                  <c:v>19.749133660607527</c:v>
                </c:pt>
                <c:pt idx="30611">
                  <c:v>19.749689006365795</c:v>
                </c:pt>
                <c:pt idx="30612">
                  <c:v>19.750244352124064</c:v>
                </c:pt>
                <c:pt idx="30613">
                  <c:v>19.750799697882332</c:v>
                </c:pt>
                <c:pt idx="30614">
                  <c:v>19.751355043640601</c:v>
                </c:pt>
                <c:pt idx="30615">
                  <c:v>19.751910389398869</c:v>
                </c:pt>
                <c:pt idx="30616">
                  <c:v>19.752465735157138</c:v>
                </c:pt>
                <c:pt idx="30617">
                  <c:v>19.753021080915406</c:v>
                </c:pt>
                <c:pt idx="30618">
                  <c:v>19.753576426673675</c:v>
                </c:pt>
                <c:pt idx="30619">
                  <c:v>19.754131772431943</c:v>
                </c:pt>
                <c:pt idx="30620">
                  <c:v>19.754687118190212</c:v>
                </c:pt>
                <c:pt idx="30621">
                  <c:v>19.75524246394848</c:v>
                </c:pt>
                <c:pt idx="30622">
                  <c:v>19.755797809706749</c:v>
                </c:pt>
                <c:pt idx="30623">
                  <c:v>19.756353155465018</c:v>
                </c:pt>
                <c:pt idx="30624">
                  <c:v>19.756908501223286</c:v>
                </c:pt>
                <c:pt idx="30625">
                  <c:v>19.757463846981555</c:v>
                </c:pt>
                <c:pt idx="30626">
                  <c:v>19.758019192739823</c:v>
                </c:pt>
                <c:pt idx="30627">
                  <c:v>19.758574538498092</c:v>
                </c:pt>
                <c:pt idx="30628">
                  <c:v>19.75912988425636</c:v>
                </c:pt>
                <c:pt idx="30629">
                  <c:v>19.759685230014629</c:v>
                </c:pt>
                <c:pt idx="30630">
                  <c:v>19.760240575772897</c:v>
                </c:pt>
                <c:pt idx="30631">
                  <c:v>19.760795921531166</c:v>
                </c:pt>
                <c:pt idx="30632">
                  <c:v>19.761351267289434</c:v>
                </c:pt>
                <c:pt idx="30633">
                  <c:v>19.761906613047703</c:v>
                </c:pt>
                <c:pt idx="30634">
                  <c:v>19.762461958805972</c:v>
                </c:pt>
                <c:pt idx="30635">
                  <c:v>19.76301730456424</c:v>
                </c:pt>
                <c:pt idx="30636">
                  <c:v>19.763572650322509</c:v>
                </c:pt>
                <c:pt idx="30637">
                  <c:v>19.764127996080777</c:v>
                </c:pt>
                <c:pt idx="30638">
                  <c:v>19.764683341839046</c:v>
                </c:pt>
                <c:pt idx="30639">
                  <c:v>19.765238687597314</c:v>
                </c:pt>
                <c:pt idx="30640">
                  <c:v>19.765794033355583</c:v>
                </c:pt>
                <c:pt idx="30641">
                  <c:v>19.766349379113851</c:v>
                </c:pt>
                <c:pt idx="30642">
                  <c:v>19.76690472487212</c:v>
                </c:pt>
                <c:pt idx="30643">
                  <c:v>19.767460070630388</c:v>
                </c:pt>
                <c:pt idx="30644">
                  <c:v>19.768015416388657</c:v>
                </c:pt>
                <c:pt idx="30645">
                  <c:v>19.768570762146926</c:v>
                </c:pt>
                <c:pt idx="30646">
                  <c:v>19.769126107905194</c:v>
                </c:pt>
                <c:pt idx="30647">
                  <c:v>19.769681453663463</c:v>
                </c:pt>
                <c:pt idx="30648">
                  <c:v>19.770236799421731</c:v>
                </c:pt>
                <c:pt idx="30649">
                  <c:v>19.77079214518</c:v>
                </c:pt>
                <c:pt idx="30650">
                  <c:v>19.771347490938268</c:v>
                </c:pt>
                <c:pt idx="30651">
                  <c:v>19.771902836696537</c:v>
                </c:pt>
                <c:pt idx="30652">
                  <c:v>19.772458182454805</c:v>
                </c:pt>
                <c:pt idx="30653">
                  <c:v>19.773013528213074</c:v>
                </c:pt>
                <c:pt idx="30654">
                  <c:v>19.773568873971342</c:v>
                </c:pt>
                <c:pt idx="30655">
                  <c:v>19.774124219729611</c:v>
                </c:pt>
                <c:pt idx="30656">
                  <c:v>19.77467956548788</c:v>
                </c:pt>
                <c:pt idx="30657">
                  <c:v>19.775234911246148</c:v>
                </c:pt>
                <c:pt idx="30658">
                  <c:v>19.775790257004417</c:v>
                </c:pt>
                <c:pt idx="30659">
                  <c:v>19.776345602762685</c:v>
                </c:pt>
                <c:pt idx="30660">
                  <c:v>19.776900948520954</c:v>
                </c:pt>
                <c:pt idx="30661">
                  <c:v>19.777456294279222</c:v>
                </c:pt>
                <c:pt idx="30662">
                  <c:v>19.778011640037491</c:v>
                </c:pt>
                <c:pt idx="30663">
                  <c:v>19.778566985795759</c:v>
                </c:pt>
                <c:pt idx="30664">
                  <c:v>19.779122331554028</c:v>
                </c:pt>
                <c:pt idx="30665">
                  <c:v>19.779677677312296</c:v>
                </c:pt>
                <c:pt idx="30666">
                  <c:v>19.780233023070565</c:v>
                </c:pt>
                <c:pt idx="30667">
                  <c:v>19.780788368828834</c:v>
                </c:pt>
                <c:pt idx="30668">
                  <c:v>19.781343714587102</c:v>
                </c:pt>
                <c:pt idx="30669">
                  <c:v>19.781899060345371</c:v>
                </c:pt>
                <c:pt idx="30670">
                  <c:v>19.782454406103639</c:v>
                </c:pt>
                <c:pt idx="30671">
                  <c:v>19.783009751861908</c:v>
                </c:pt>
                <c:pt idx="30672">
                  <c:v>19.783565097620176</c:v>
                </c:pt>
                <c:pt idx="30673">
                  <c:v>19.784120443378445</c:v>
                </c:pt>
                <c:pt idx="30674">
                  <c:v>19.784675789136713</c:v>
                </c:pt>
                <c:pt idx="30675">
                  <c:v>19.785231134894982</c:v>
                </c:pt>
                <c:pt idx="30676">
                  <c:v>19.78578648065325</c:v>
                </c:pt>
                <c:pt idx="30677">
                  <c:v>19.786341826411519</c:v>
                </c:pt>
                <c:pt idx="30678">
                  <c:v>19.786897172169787</c:v>
                </c:pt>
                <c:pt idx="30679">
                  <c:v>19.787452517928056</c:v>
                </c:pt>
                <c:pt idx="30680">
                  <c:v>19.788007863686325</c:v>
                </c:pt>
                <c:pt idx="30681">
                  <c:v>19.788563209444593</c:v>
                </c:pt>
                <c:pt idx="30682">
                  <c:v>19.789118555202862</c:v>
                </c:pt>
                <c:pt idx="30683">
                  <c:v>19.78967390096113</c:v>
                </c:pt>
                <c:pt idx="30684">
                  <c:v>19.790229246719399</c:v>
                </c:pt>
                <c:pt idx="30685">
                  <c:v>19.790784592477667</c:v>
                </c:pt>
                <c:pt idx="30686">
                  <c:v>19.791339938235936</c:v>
                </c:pt>
                <c:pt idx="30687">
                  <c:v>19.791895283994204</c:v>
                </c:pt>
                <c:pt idx="30688">
                  <c:v>19.792450629752473</c:v>
                </c:pt>
                <c:pt idx="30689">
                  <c:v>19.793005975510741</c:v>
                </c:pt>
                <c:pt idx="30690">
                  <c:v>19.79356132126901</c:v>
                </c:pt>
                <c:pt idx="30691">
                  <c:v>19.794116667027279</c:v>
                </c:pt>
                <c:pt idx="30692">
                  <c:v>19.794672012785547</c:v>
                </c:pt>
                <c:pt idx="30693">
                  <c:v>19.795227358543816</c:v>
                </c:pt>
                <c:pt idx="30694">
                  <c:v>19.795782704302084</c:v>
                </c:pt>
                <c:pt idx="30695">
                  <c:v>19.796338050060353</c:v>
                </c:pt>
                <c:pt idx="30696">
                  <c:v>19.796893395818621</c:v>
                </c:pt>
                <c:pt idx="30697">
                  <c:v>19.79744874157689</c:v>
                </c:pt>
                <c:pt idx="30698">
                  <c:v>19.798004087335158</c:v>
                </c:pt>
                <c:pt idx="30699">
                  <c:v>19.798559433093427</c:v>
                </c:pt>
                <c:pt idx="30700">
                  <c:v>19.799114778851695</c:v>
                </c:pt>
                <c:pt idx="30701">
                  <c:v>19.799670124609964</c:v>
                </c:pt>
                <c:pt idx="30702">
                  <c:v>19.800225470368233</c:v>
                </c:pt>
                <c:pt idx="30703">
                  <c:v>19.800780816126501</c:v>
                </c:pt>
                <c:pt idx="30704">
                  <c:v>19.80133616188477</c:v>
                </c:pt>
                <c:pt idx="30705">
                  <c:v>19.801891507643038</c:v>
                </c:pt>
                <c:pt idx="30706">
                  <c:v>19.802446853401307</c:v>
                </c:pt>
                <c:pt idx="30707">
                  <c:v>19.803002199159575</c:v>
                </c:pt>
                <c:pt idx="30708">
                  <c:v>19.803557544917844</c:v>
                </c:pt>
                <c:pt idx="30709">
                  <c:v>19.804112890676112</c:v>
                </c:pt>
                <c:pt idx="30710">
                  <c:v>19.804668236434381</c:v>
                </c:pt>
                <c:pt idx="30711">
                  <c:v>19.805223582192649</c:v>
                </c:pt>
                <c:pt idx="30712">
                  <c:v>19.805778927950918</c:v>
                </c:pt>
                <c:pt idx="30713">
                  <c:v>19.806334273709187</c:v>
                </c:pt>
                <c:pt idx="30714">
                  <c:v>19.806889619467455</c:v>
                </c:pt>
                <c:pt idx="30715">
                  <c:v>19.807444965225724</c:v>
                </c:pt>
                <c:pt idx="30716">
                  <c:v>19.808000310983992</c:v>
                </c:pt>
                <c:pt idx="30717">
                  <c:v>19.808555656742261</c:v>
                </c:pt>
                <c:pt idx="30718">
                  <c:v>19.809111002500529</c:v>
                </c:pt>
                <c:pt idx="30719">
                  <c:v>19.809666348258798</c:v>
                </c:pt>
                <c:pt idx="30720">
                  <c:v>19.810221694017066</c:v>
                </c:pt>
                <c:pt idx="30721">
                  <c:v>19.810777039775335</c:v>
                </c:pt>
                <c:pt idx="30722">
                  <c:v>19.811332385533603</c:v>
                </c:pt>
                <c:pt idx="30723">
                  <c:v>19.811887731291872</c:v>
                </c:pt>
                <c:pt idx="30724">
                  <c:v>19.812443077050141</c:v>
                </c:pt>
                <c:pt idx="30725">
                  <c:v>19.812998422808409</c:v>
                </c:pt>
                <c:pt idx="30726">
                  <c:v>19.813553768566678</c:v>
                </c:pt>
                <c:pt idx="30727">
                  <c:v>19.814109114324946</c:v>
                </c:pt>
                <c:pt idx="30728">
                  <c:v>19.814664460083215</c:v>
                </c:pt>
                <c:pt idx="30729">
                  <c:v>19.815219805841483</c:v>
                </c:pt>
                <c:pt idx="30730">
                  <c:v>19.815775151599752</c:v>
                </c:pt>
                <c:pt idx="30731">
                  <c:v>19.81633049735802</c:v>
                </c:pt>
                <c:pt idx="30732">
                  <c:v>19.816885843116289</c:v>
                </c:pt>
                <c:pt idx="30733">
                  <c:v>19.817441188874557</c:v>
                </c:pt>
                <c:pt idx="30734">
                  <c:v>19.817996534632826</c:v>
                </c:pt>
                <c:pt idx="30735">
                  <c:v>19.818551880391094</c:v>
                </c:pt>
                <c:pt idx="30736">
                  <c:v>19.819107226149363</c:v>
                </c:pt>
                <c:pt idx="30737">
                  <c:v>19.819662571907632</c:v>
                </c:pt>
                <c:pt idx="30738">
                  <c:v>19.8202179176659</c:v>
                </c:pt>
                <c:pt idx="30739">
                  <c:v>19.820773263424169</c:v>
                </c:pt>
                <c:pt idx="30740">
                  <c:v>19.821328609182437</c:v>
                </c:pt>
                <c:pt idx="30741">
                  <c:v>19.821883954940706</c:v>
                </c:pt>
                <c:pt idx="30742">
                  <c:v>19.822439300698974</c:v>
                </c:pt>
                <c:pt idx="30743">
                  <c:v>19.822994646457243</c:v>
                </c:pt>
                <c:pt idx="30744">
                  <c:v>19.823549992215511</c:v>
                </c:pt>
                <c:pt idx="30745">
                  <c:v>19.82410533797378</c:v>
                </c:pt>
                <c:pt idx="30746">
                  <c:v>19.824660683732048</c:v>
                </c:pt>
                <c:pt idx="30747">
                  <c:v>19.825216029490317</c:v>
                </c:pt>
                <c:pt idx="30748">
                  <c:v>19.825771375248586</c:v>
                </c:pt>
                <c:pt idx="30749">
                  <c:v>19.826326721006854</c:v>
                </c:pt>
                <c:pt idx="30750">
                  <c:v>19.826882066765123</c:v>
                </c:pt>
                <c:pt idx="30751">
                  <c:v>19.827437412523391</c:v>
                </c:pt>
                <c:pt idx="30752">
                  <c:v>19.82799275828166</c:v>
                </c:pt>
                <c:pt idx="30753">
                  <c:v>19.828548104039928</c:v>
                </c:pt>
                <c:pt idx="30754">
                  <c:v>19.829103449798197</c:v>
                </c:pt>
                <c:pt idx="30755">
                  <c:v>19.829658795556465</c:v>
                </c:pt>
                <c:pt idx="30756">
                  <c:v>19.830214141314734</c:v>
                </c:pt>
                <c:pt idx="30757">
                  <c:v>19.830769487073002</c:v>
                </c:pt>
                <c:pt idx="30758">
                  <c:v>19.831324832831271</c:v>
                </c:pt>
                <c:pt idx="30759">
                  <c:v>19.83188017858954</c:v>
                </c:pt>
                <c:pt idx="30760">
                  <c:v>19.832435524347808</c:v>
                </c:pt>
                <c:pt idx="30761">
                  <c:v>19.832990870106077</c:v>
                </c:pt>
                <c:pt idx="30762">
                  <c:v>19.833546215864345</c:v>
                </c:pt>
                <c:pt idx="30763">
                  <c:v>19.834101561622614</c:v>
                </c:pt>
                <c:pt idx="30764">
                  <c:v>19.834656907380882</c:v>
                </c:pt>
                <c:pt idx="30765">
                  <c:v>19.835212253139151</c:v>
                </c:pt>
                <c:pt idx="30766">
                  <c:v>19.835767598897419</c:v>
                </c:pt>
                <c:pt idx="30767">
                  <c:v>19.836322944655688</c:v>
                </c:pt>
                <c:pt idx="30768">
                  <c:v>19.836878290413956</c:v>
                </c:pt>
                <c:pt idx="30769">
                  <c:v>19.837433636172225</c:v>
                </c:pt>
                <c:pt idx="30770">
                  <c:v>19.837988981930494</c:v>
                </c:pt>
                <c:pt idx="30771">
                  <c:v>19.838544327688762</c:v>
                </c:pt>
                <c:pt idx="30772">
                  <c:v>19.839099673447031</c:v>
                </c:pt>
                <c:pt idx="30773">
                  <c:v>19.839655019205299</c:v>
                </c:pt>
                <c:pt idx="30774">
                  <c:v>19.840210364963568</c:v>
                </c:pt>
                <c:pt idx="30775">
                  <c:v>19.840765710721836</c:v>
                </c:pt>
                <c:pt idx="30776">
                  <c:v>19.841321056480105</c:v>
                </c:pt>
                <c:pt idx="30777">
                  <c:v>19.841876402238373</c:v>
                </c:pt>
                <c:pt idx="30778">
                  <c:v>19.842431747996642</c:v>
                </c:pt>
                <c:pt idx="30779">
                  <c:v>19.84298709375491</c:v>
                </c:pt>
                <c:pt idx="30780">
                  <c:v>19.843542439513179</c:v>
                </c:pt>
                <c:pt idx="30781">
                  <c:v>19.844097785271448</c:v>
                </c:pt>
                <c:pt idx="30782">
                  <c:v>19.844653131029716</c:v>
                </c:pt>
                <c:pt idx="30783">
                  <c:v>19.845208476787985</c:v>
                </c:pt>
                <c:pt idx="30784">
                  <c:v>19.845763822546253</c:v>
                </c:pt>
                <c:pt idx="30785">
                  <c:v>19.846319168304522</c:v>
                </c:pt>
                <c:pt idx="30786">
                  <c:v>19.84687451406279</c:v>
                </c:pt>
                <c:pt idx="30787">
                  <c:v>19.847429859821059</c:v>
                </c:pt>
                <c:pt idx="30788">
                  <c:v>19.847985205579327</c:v>
                </c:pt>
                <c:pt idx="30789">
                  <c:v>19.848540551337596</c:v>
                </c:pt>
                <c:pt idx="30790">
                  <c:v>19.849095897095864</c:v>
                </c:pt>
                <c:pt idx="30791">
                  <c:v>19.849651242854133</c:v>
                </c:pt>
                <c:pt idx="30792">
                  <c:v>19.850206588612402</c:v>
                </c:pt>
                <c:pt idx="30793">
                  <c:v>19.85076193437067</c:v>
                </c:pt>
                <c:pt idx="30794">
                  <c:v>19.851317280128939</c:v>
                </c:pt>
                <c:pt idx="30795">
                  <c:v>19.851872625887207</c:v>
                </c:pt>
                <c:pt idx="30796">
                  <c:v>19.852427971645476</c:v>
                </c:pt>
                <c:pt idx="30797">
                  <c:v>19.852983317403744</c:v>
                </c:pt>
                <c:pt idx="30798">
                  <c:v>19.853538663162013</c:v>
                </c:pt>
                <c:pt idx="30799">
                  <c:v>19.854094008920281</c:v>
                </c:pt>
                <c:pt idx="30800">
                  <c:v>19.85464935467855</c:v>
                </c:pt>
                <c:pt idx="30801">
                  <c:v>19.855204700436818</c:v>
                </c:pt>
                <c:pt idx="30802">
                  <c:v>19.855760046195087</c:v>
                </c:pt>
                <c:pt idx="30803">
                  <c:v>19.856315391953355</c:v>
                </c:pt>
                <c:pt idx="30804">
                  <c:v>19.856870737711624</c:v>
                </c:pt>
                <c:pt idx="30805">
                  <c:v>19.857426083469893</c:v>
                </c:pt>
                <c:pt idx="30806">
                  <c:v>19.857981429228161</c:v>
                </c:pt>
                <c:pt idx="30807">
                  <c:v>19.85853677498643</c:v>
                </c:pt>
                <c:pt idx="30808">
                  <c:v>19.859092120744698</c:v>
                </c:pt>
                <c:pt idx="30809">
                  <c:v>19.859647466502967</c:v>
                </c:pt>
                <c:pt idx="30810">
                  <c:v>19.860202812261235</c:v>
                </c:pt>
                <c:pt idx="30811">
                  <c:v>19.860758158019504</c:v>
                </c:pt>
                <c:pt idx="30812">
                  <c:v>19.861313503777772</c:v>
                </c:pt>
                <c:pt idx="30813">
                  <c:v>19.861868849536041</c:v>
                </c:pt>
                <c:pt idx="30814">
                  <c:v>19.862424195294309</c:v>
                </c:pt>
                <c:pt idx="30815">
                  <c:v>19.862979541052578</c:v>
                </c:pt>
                <c:pt idx="30816">
                  <c:v>19.863534886810847</c:v>
                </c:pt>
                <c:pt idx="30817">
                  <c:v>19.864090232569115</c:v>
                </c:pt>
                <c:pt idx="30818">
                  <c:v>19.864645578327384</c:v>
                </c:pt>
                <c:pt idx="30819">
                  <c:v>19.865200924085652</c:v>
                </c:pt>
                <c:pt idx="30820">
                  <c:v>19.865756269843921</c:v>
                </c:pt>
                <c:pt idx="30821">
                  <c:v>19.866311615602189</c:v>
                </c:pt>
                <c:pt idx="30822">
                  <c:v>19.866866961360458</c:v>
                </c:pt>
                <c:pt idx="30823">
                  <c:v>19.867422307118726</c:v>
                </c:pt>
                <c:pt idx="30824">
                  <c:v>19.867977652876995</c:v>
                </c:pt>
                <c:pt idx="30825">
                  <c:v>19.868532998635263</c:v>
                </c:pt>
                <c:pt idx="30826">
                  <c:v>19.869088344393532</c:v>
                </c:pt>
                <c:pt idx="30827">
                  <c:v>19.869643690151801</c:v>
                </c:pt>
                <c:pt idx="30828">
                  <c:v>19.870199035910069</c:v>
                </c:pt>
                <c:pt idx="30829">
                  <c:v>19.870754381668338</c:v>
                </c:pt>
                <c:pt idx="30830">
                  <c:v>19.871309727426606</c:v>
                </c:pt>
                <c:pt idx="30831">
                  <c:v>19.871865073184875</c:v>
                </c:pt>
                <c:pt idx="30832">
                  <c:v>19.872420418943143</c:v>
                </c:pt>
                <c:pt idx="30833">
                  <c:v>19.872975764701412</c:v>
                </c:pt>
                <c:pt idx="30834">
                  <c:v>19.87353111045968</c:v>
                </c:pt>
                <c:pt idx="30835">
                  <c:v>19.874086456217949</c:v>
                </c:pt>
                <c:pt idx="30836">
                  <c:v>19.874641801976217</c:v>
                </c:pt>
                <c:pt idx="30837">
                  <c:v>19.875197147734486</c:v>
                </c:pt>
                <c:pt idx="30838">
                  <c:v>19.875752493492755</c:v>
                </c:pt>
                <c:pt idx="30839">
                  <c:v>19.876307839251023</c:v>
                </c:pt>
                <c:pt idx="30840">
                  <c:v>19.876863185009292</c:v>
                </c:pt>
                <c:pt idx="30841">
                  <c:v>19.87741853076756</c:v>
                </c:pt>
                <c:pt idx="30842">
                  <c:v>19.877973876525829</c:v>
                </c:pt>
                <c:pt idx="30843">
                  <c:v>19.878529222284097</c:v>
                </c:pt>
                <c:pt idx="30844">
                  <c:v>19.879084568042366</c:v>
                </c:pt>
                <c:pt idx="30845">
                  <c:v>19.879639913800634</c:v>
                </c:pt>
                <c:pt idx="30846">
                  <c:v>19.880195259558903</c:v>
                </c:pt>
                <c:pt idx="30847">
                  <c:v>19.880750605317171</c:v>
                </c:pt>
                <c:pt idx="30848">
                  <c:v>19.88130595107544</c:v>
                </c:pt>
                <c:pt idx="30849">
                  <c:v>19.881861296833709</c:v>
                </c:pt>
                <c:pt idx="30850">
                  <c:v>19.882416642591977</c:v>
                </c:pt>
                <c:pt idx="30851">
                  <c:v>19.882971988350246</c:v>
                </c:pt>
                <c:pt idx="30852">
                  <c:v>19.883527334108514</c:v>
                </c:pt>
                <c:pt idx="30853">
                  <c:v>19.884082679866783</c:v>
                </c:pt>
                <c:pt idx="30854">
                  <c:v>19.884638025625051</c:v>
                </c:pt>
                <c:pt idx="30855">
                  <c:v>19.88519337138332</c:v>
                </c:pt>
                <c:pt idx="30856">
                  <c:v>19.885748717141588</c:v>
                </c:pt>
                <c:pt idx="30857">
                  <c:v>19.886304062899857</c:v>
                </c:pt>
                <c:pt idx="30858">
                  <c:v>19.886859408658125</c:v>
                </c:pt>
                <c:pt idx="30859">
                  <c:v>19.887414754416394</c:v>
                </c:pt>
                <c:pt idx="30860">
                  <c:v>19.887970100174662</c:v>
                </c:pt>
                <c:pt idx="30861">
                  <c:v>19.888525445932931</c:v>
                </c:pt>
                <c:pt idx="30862">
                  <c:v>19.8890807916912</c:v>
                </c:pt>
                <c:pt idx="30863">
                  <c:v>19.889636137449468</c:v>
                </c:pt>
                <c:pt idx="30864">
                  <c:v>19.890191483207737</c:v>
                </c:pt>
                <c:pt idx="30865">
                  <c:v>19.890746828966005</c:v>
                </c:pt>
                <c:pt idx="30866">
                  <c:v>19.891302174724274</c:v>
                </c:pt>
                <c:pt idx="30867">
                  <c:v>19.891857520482542</c:v>
                </c:pt>
                <c:pt idx="30868">
                  <c:v>19.892412866240811</c:v>
                </c:pt>
                <c:pt idx="30869">
                  <c:v>19.892968211999079</c:v>
                </c:pt>
                <c:pt idx="30870">
                  <c:v>19.893523557757348</c:v>
                </c:pt>
                <c:pt idx="30871">
                  <c:v>19.894078903515616</c:v>
                </c:pt>
                <c:pt idx="30872">
                  <c:v>19.894634249273885</c:v>
                </c:pt>
                <c:pt idx="30873">
                  <c:v>19.895189595032154</c:v>
                </c:pt>
                <c:pt idx="30874">
                  <c:v>19.895744940790422</c:v>
                </c:pt>
                <c:pt idx="30875">
                  <c:v>19.896300286548691</c:v>
                </c:pt>
                <c:pt idx="30876">
                  <c:v>19.896855632306959</c:v>
                </c:pt>
                <c:pt idx="30877">
                  <c:v>19.897410978065228</c:v>
                </c:pt>
                <c:pt idx="30878">
                  <c:v>19.897966323823496</c:v>
                </c:pt>
                <c:pt idx="30879">
                  <c:v>19.898521669581765</c:v>
                </c:pt>
                <c:pt idx="30880">
                  <c:v>19.899077015340033</c:v>
                </c:pt>
                <c:pt idx="30881">
                  <c:v>19.899632361098302</c:v>
                </c:pt>
                <c:pt idx="30882">
                  <c:v>19.90018770685657</c:v>
                </c:pt>
                <c:pt idx="30883">
                  <c:v>19.900743052614839</c:v>
                </c:pt>
                <c:pt idx="30884">
                  <c:v>19.901298398373108</c:v>
                </c:pt>
                <c:pt idx="30885">
                  <c:v>19.901853744131376</c:v>
                </c:pt>
                <c:pt idx="30886">
                  <c:v>19.902409089889645</c:v>
                </c:pt>
                <c:pt idx="30887">
                  <c:v>19.902964435647913</c:v>
                </c:pt>
                <c:pt idx="30888">
                  <c:v>19.903519781406182</c:v>
                </c:pt>
                <c:pt idx="30889">
                  <c:v>19.90407512716445</c:v>
                </c:pt>
                <c:pt idx="30890">
                  <c:v>19.904630472922719</c:v>
                </c:pt>
                <c:pt idx="30891">
                  <c:v>19.905185818680987</c:v>
                </c:pt>
                <c:pt idx="30892">
                  <c:v>19.905741164439256</c:v>
                </c:pt>
                <c:pt idx="30893">
                  <c:v>19.906296510197524</c:v>
                </c:pt>
                <c:pt idx="30894">
                  <c:v>19.906851855955793</c:v>
                </c:pt>
                <c:pt idx="30895">
                  <c:v>19.907407201714062</c:v>
                </c:pt>
                <c:pt idx="30896">
                  <c:v>19.90796254747233</c:v>
                </c:pt>
                <c:pt idx="30897">
                  <c:v>19.908517893230599</c:v>
                </c:pt>
                <c:pt idx="30898">
                  <c:v>19.909073238988867</c:v>
                </c:pt>
                <c:pt idx="30899">
                  <c:v>19.909628584747136</c:v>
                </c:pt>
                <c:pt idx="30900">
                  <c:v>19.910183930505404</c:v>
                </c:pt>
                <c:pt idx="30901">
                  <c:v>19.910739276263673</c:v>
                </c:pt>
                <c:pt idx="30902">
                  <c:v>19.911294622021941</c:v>
                </c:pt>
                <c:pt idx="30903">
                  <c:v>19.91184996778021</c:v>
                </c:pt>
                <c:pt idx="30904">
                  <c:v>19.912405313538478</c:v>
                </c:pt>
                <c:pt idx="30905">
                  <c:v>19.912960659296747</c:v>
                </c:pt>
                <c:pt idx="30906">
                  <c:v>19.913516005055016</c:v>
                </c:pt>
                <c:pt idx="30907">
                  <c:v>19.914071350813284</c:v>
                </c:pt>
                <c:pt idx="30908">
                  <c:v>19.914626696571553</c:v>
                </c:pt>
                <c:pt idx="30909">
                  <c:v>19.915182042329821</c:v>
                </c:pt>
                <c:pt idx="30910">
                  <c:v>19.91573738808809</c:v>
                </c:pt>
                <c:pt idx="30911">
                  <c:v>19.916292733846358</c:v>
                </c:pt>
                <c:pt idx="30912">
                  <c:v>19.916848079604627</c:v>
                </c:pt>
                <c:pt idx="30913">
                  <c:v>19.917403425362895</c:v>
                </c:pt>
                <c:pt idx="30914">
                  <c:v>19.917958771121164</c:v>
                </c:pt>
                <c:pt idx="30915">
                  <c:v>19.918514116879432</c:v>
                </c:pt>
                <c:pt idx="30916">
                  <c:v>19.919069462637701</c:v>
                </c:pt>
                <c:pt idx="30917">
                  <c:v>19.919624808395969</c:v>
                </c:pt>
                <c:pt idx="30918">
                  <c:v>19.920180154154238</c:v>
                </c:pt>
                <c:pt idx="30919">
                  <c:v>19.920735499912507</c:v>
                </c:pt>
                <c:pt idx="30920">
                  <c:v>19.921290845670775</c:v>
                </c:pt>
                <c:pt idx="30921">
                  <c:v>19.921846191429044</c:v>
                </c:pt>
                <c:pt idx="30922">
                  <c:v>19.922401537187312</c:v>
                </c:pt>
                <c:pt idx="30923">
                  <c:v>19.922956882945581</c:v>
                </c:pt>
                <c:pt idx="30924">
                  <c:v>19.923512228703849</c:v>
                </c:pt>
                <c:pt idx="30925">
                  <c:v>19.924067574462118</c:v>
                </c:pt>
                <c:pt idx="30926">
                  <c:v>19.924622920220386</c:v>
                </c:pt>
                <c:pt idx="30927">
                  <c:v>19.925178265978655</c:v>
                </c:pt>
                <c:pt idx="30928">
                  <c:v>19.925733611736923</c:v>
                </c:pt>
                <c:pt idx="30929">
                  <c:v>19.926288957495192</c:v>
                </c:pt>
                <c:pt idx="30930">
                  <c:v>19.926844303253461</c:v>
                </c:pt>
                <c:pt idx="30931">
                  <c:v>19.927399649011729</c:v>
                </c:pt>
                <c:pt idx="30932">
                  <c:v>19.927954994769998</c:v>
                </c:pt>
                <c:pt idx="30933">
                  <c:v>19.928510340528266</c:v>
                </c:pt>
                <c:pt idx="30934">
                  <c:v>19.929065686286535</c:v>
                </c:pt>
                <c:pt idx="30935">
                  <c:v>19.929621032044803</c:v>
                </c:pt>
                <c:pt idx="30936">
                  <c:v>19.930176377803072</c:v>
                </c:pt>
                <c:pt idx="30937">
                  <c:v>19.93073172356134</c:v>
                </c:pt>
                <c:pt idx="30938">
                  <c:v>19.931287069319609</c:v>
                </c:pt>
                <c:pt idx="30939">
                  <c:v>19.931842415077877</c:v>
                </c:pt>
                <c:pt idx="30940">
                  <c:v>19.932397760836146</c:v>
                </c:pt>
                <c:pt idx="30941">
                  <c:v>19.932953106594415</c:v>
                </c:pt>
                <c:pt idx="30942">
                  <c:v>19.933508452352683</c:v>
                </c:pt>
                <c:pt idx="30943">
                  <c:v>19.934063798110952</c:v>
                </c:pt>
                <c:pt idx="30944">
                  <c:v>19.93461914386922</c:v>
                </c:pt>
                <c:pt idx="30945">
                  <c:v>19.935174489627489</c:v>
                </c:pt>
                <c:pt idx="30946">
                  <c:v>19.935729835385757</c:v>
                </c:pt>
                <c:pt idx="30947">
                  <c:v>19.936285181144026</c:v>
                </c:pt>
                <c:pt idx="30948">
                  <c:v>19.936840526902294</c:v>
                </c:pt>
                <c:pt idx="30949">
                  <c:v>19.937395872660563</c:v>
                </c:pt>
                <c:pt idx="30950">
                  <c:v>19.937951218418831</c:v>
                </c:pt>
                <c:pt idx="30951">
                  <c:v>19.9385065641771</c:v>
                </c:pt>
                <c:pt idx="30952">
                  <c:v>19.939061909935369</c:v>
                </c:pt>
                <c:pt idx="30953">
                  <c:v>19.939617255693637</c:v>
                </c:pt>
                <c:pt idx="30954">
                  <c:v>19.940172601451906</c:v>
                </c:pt>
                <c:pt idx="30955">
                  <c:v>19.940727947210174</c:v>
                </c:pt>
                <c:pt idx="30956">
                  <c:v>19.941283292968443</c:v>
                </c:pt>
                <c:pt idx="30957">
                  <c:v>19.941838638726711</c:v>
                </c:pt>
                <c:pt idx="30958">
                  <c:v>19.94239398448498</c:v>
                </c:pt>
                <c:pt idx="30959">
                  <c:v>19.942949330243248</c:v>
                </c:pt>
                <c:pt idx="30960">
                  <c:v>19.943504676001517</c:v>
                </c:pt>
                <c:pt idx="30961">
                  <c:v>19.944060021759785</c:v>
                </c:pt>
                <c:pt idx="30962">
                  <c:v>19.944615367518054</c:v>
                </c:pt>
                <c:pt idx="30963">
                  <c:v>19.945170713276323</c:v>
                </c:pt>
                <c:pt idx="30964">
                  <c:v>19.945726059034591</c:v>
                </c:pt>
                <c:pt idx="30965">
                  <c:v>19.94628140479286</c:v>
                </c:pt>
                <c:pt idx="30966">
                  <c:v>19.946836750551128</c:v>
                </c:pt>
                <c:pt idx="30967">
                  <c:v>19.947392096309397</c:v>
                </c:pt>
                <c:pt idx="30968">
                  <c:v>19.947947442067665</c:v>
                </c:pt>
                <c:pt idx="30969">
                  <c:v>19.948502787825934</c:v>
                </c:pt>
                <c:pt idx="30970">
                  <c:v>19.949058133584202</c:v>
                </c:pt>
                <c:pt idx="30971">
                  <c:v>19.949613479342471</c:v>
                </c:pt>
                <c:pt idx="30972">
                  <c:v>19.950168825100739</c:v>
                </c:pt>
                <c:pt idx="30973">
                  <c:v>19.950724170859008</c:v>
                </c:pt>
                <c:pt idx="30974">
                  <c:v>19.951279516617276</c:v>
                </c:pt>
                <c:pt idx="30975">
                  <c:v>19.951834862375545</c:v>
                </c:pt>
                <c:pt idx="30976">
                  <c:v>19.952390208133814</c:v>
                </c:pt>
                <c:pt idx="30977">
                  <c:v>19.952945553892082</c:v>
                </c:pt>
                <c:pt idx="30978">
                  <c:v>19.953500899650351</c:v>
                </c:pt>
                <c:pt idx="30979">
                  <c:v>19.954056245408619</c:v>
                </c:pt>
                <c:pt idx="30980">
                  <c:v>19.954611591166888</c:v>
                </c:pt>
                <c:pt idx="30981">
                  <c:v>19.955166936925156</c:v>
                </c:pt>
                <c:pt idx="30982">
                  <c:v>19.955722282683425</c:v>
                </c:pt>
                <c:pt idx="30983">
                  <c:v>19.956277628441693</c:v>
                </c:pt>
                <c:pt idx="30984">
                  <c:v>19.956832974199962</c:v>
                </c:pt>
                <c:pt idx="30985">
                  <c:v>19.95738831995823</c:v>
                </c:pt>
                <c:pt idx="30986">
                  <c:v>19.957943665716499</c:v>
                </c:pt>
                <c:pt idx="30987">
                  <c:v>19.958499011474768</c:v>
                </c:pt>
                <c:pt idx="30988">
                  <c:v>19.959054357233036</c:v>
                </c:pt>
                <c:pt idx="30989">
                  <c:v>19.959609702991305</c:v>
                </c:pt>
                <c:pt idx="30990">
                  <c:v>19.960165048749573</c:v>
                </c:pt>
                <c:pt idx="30991">
                  <c:v>19.960720394507842</c:v>
                </c:pt>
                <c:pt idx="30992">
                  <c:v>19.96127574026611</c:v>
                </c:pt>
                <c:pt idx="30993">
                  <c:v>19.961831086024379</c:v>
                </c:pt>
                <c:pt idx="30994">
                  <c:v>19.962386431782647</c:v>
                </c:pt>
                <c:pt idx="30995">
                  <c:v>19.962941777540916</c:v>
                </c:pt>
                <c:pt idx="30996">
                  <c:v>19.963497123299184</c:v>
                </c:pt>
                <c:pt idx="30997">
                  <c:v>19.964052469057453</c:v>
                </c:pt>
                <c:pt idx="30998">
                  <c:v>19.964607814815722</c:v>
                </c:pt>
                <c:pt idx="30999">
                  <c:v>19.96516316057399</c:v>
                </c:pt>
                <c:pt idx="31000">
                  <c:v>19.965718506332259</c:v>
                </c:pt>
                <c:pt idx="31001">
                  <c:v>19.966273852090527</c:v>
                </c:pt>
                <c:pt idx="31002">
                  <c:v>19.966829197848796</c:v>
                </c:pt>
                <c:pt idx="31003">
                  <c:v>19.967384543607064</c:v>
                </c:pt>
                <c:pt idx="31004">
                  <c:v>19.967939889365333</c:v>
                </c:pt>
                <c:pt idx="31005">
                  <c:v>19.968495235123601</c:v>
                </c:pt>
                <c:pt idx="31006">
                  <c:v>19.96905058088187</c:v>
                </c:pt>
                <c:pt idx="31007">
                  <c:v>19.969605926640138</c:v>
                </c:pt>
                <c:pt idx="31008">
                  <c:v>19.970161272398407</c:v>
                </c:pt>
                <c:pt idx="31009">
                  <c:v>19.970716618156676</c:v>
                </c:pt>
                <c:pt idx="31010">
                  <c:v>19.971271963914944</c:v>
                </c:pt>
                <c:pt idx="31011">
                  <c:v>19.971827309673213</c:v>
                </c:pt>
                <c:pt idx="31012">
                  <c:v>19.972382655431481</c:v>
                </c:pt>
                <c:pt idx="31013">
                  <c:v>19.97293800118975</c:v>
                </c:pt>
                <c:pt idx="31014">
                  <c:v>19.973493346948018</c:v>
                </c:pt>
                <c:pt idx="31015">
                  <c:v>19.974048692706287</c:v>
                </c:pt>
                <c:pt idx="31016">
                  <c:v>19.974604038464555</c:v>
                </c:pt>
                <c:pt idx="31017">
                  <c:v>19.975159384222824</c:v>
                </c:pt>
                <c:pt idx="31018">
                  <c:v>19.975714729981092</c:v>
                </c:pt>
                <c:pt idx="31019">
                  <c:v>19.976270075739361</c:v>
                </c:pt>
                <c:pt idx="31020">
                  <c:v>19.97682542149763</c:v>
                </c:pt>
                <c:pt idx="31021">
                  <c:v>19.977380767255898</c:v>
                </c:pt>
                <c:pt idx="31022">
                  <c:v>19.977936113014167</c:v>
                </c:pt>
                <c:pt idx="31023">
                  <c:v>19.978491458772435</c:v>
                </c:pt>
                <c:pt idx="31024">
                  <c:v>19.979046804530704</c:v>
                </c:pt>
                <c:pt idx="31025">
                  <c:v>19.979602150288972</c:v>
                </c:pt>
                <c:pt idx="31026">
                  <c:v>19.980157496047241</c:v>
                </c:pt>
                <c:pt idx="31027">
                  <c:v>19.980712841805509</c:v>
                </c:pt>
                <c:pt idx="31028">
                  <c:v>19.981268187563778</c:v>
                </c:pt>
                <c:pt idx="31029">
                  <c:v>19.981823533322046</c:v>
                </c:pt>
                <c:pt idx="31030">
                  <c:v>19.982378879080315</c:v>
                </c:pt>
                <c:pt idx="31031">
                  <c:v>19.982934224838584</c:v>
                </c:pt>
                <c:pt idx="31032">
                  <c:v>19.983489570596852</c:v>
                </c:pt>
                <c:pt idx="31033">
                  <c:v>19.984044916355121</c:v>
                </c:pt>
                <c:pt idx="31034">
                  <c:v>19.984600262113389</c:v>
                </c:pt>
                <c:pt idx="31035">
                  <c:v>19.985155607871658</c:v>
                </c:pt>
                <c:pt idx="31036">
                  <c:v>19.985710953629926</c:v>
                </c:pt>
                <c:pt idx="31037">
                  <c:v>19.986266299388195</c:v>
                </c:pt>
                <c:pt idx="31038">
                  <c:v>19.986821645146463</c:v>
                </c:pt>
                <c:pt idx="31039">
                  <c:v>19.987376990904732</c:v>
                </c:pt>
                <c:pt idx="31040">
                  <c:v>19.987932336663</c:v>
                </c:pt>
                <c:pt idx="31041">
                  <c:v>19.988487682421269</c:v>
                </c:pt>
                <c:pt idx="31042">
                  <c:v>19.989043028179537</c:v>
                </c:pt>
                <c:pt idx="31043">
                  <c:v>19.989598373937806</c:v>
                </c:pt>
                <c:pt idx="31044">
                  <c:v>19.990153719696075</c:v>
                </c:pt>
                <c:pt idx="31045">
                  <c:v>19.990709065454343</c:v>
                </c:pt>
                <c:pt idx="31046">
                  <c:v>19.991264411212612</c:v>
                </c:pt>
                <c:pt idx="31047">
                  <c:v>19.99181975697088</c:v>
                </c:pt>
                <c:pt idx="31048">
                  <c:v>19.992375102729149</c:v>
                </c:pt>
                <c:pt idx="31049">
                  <c:v>19.992930448487417</c:v>
                </c:pt>
                <c:pt idx="31050">
                  <c:v>19.993485794245686</c:v>
                </c:pt>
                <c:pt idx="31051">
                  <c:v>19.994041140003954</c:v>
                </c:pt>
                <c:pt idx="31052">
                  <c:v>19.994596485762223</c:v>
                </c:pt>
                <c:pt idx="31053">
                  <c:v>19.995151831520491</c:v>
                </c:pt>
                <c:pt idx="31054">
                  <c:v>19.99570717727876</c:v>
                </c:pt>
                <c:pt idx="31055">
                  <c:v>19.996262523037029</c:v>
                </c:pt>
                <c:pt idx="31056">
                  <c:v>19.996817868795297</c:v>
                </c:pt>
                <c:pt idx="31057">
                  <c:v>19.997373214553566</c:v>
                </c:pt>
                <c:pt idx="31058">
                  <c:v>19.997928560311834</c:v>
                </c:pt>
                <c:pt idx="31059">
                  <c:v>19.998483906070103</c:v>
                </c:pt>
                <c:pt idx="31060">
                  <c:v>19.999039251828371</c:v>
                </c:pt>
                <c:pt idx="31061">
                  <c:v>19.99959459758664</c:v>
                </c:pt>
                <c:pt idx="31062">
                  <c:v>20.000149943344908</c:v>
                </c:pt>
                <c:pt idx="31063">
                  <c:v>20.000705289103177</c:v>
                </c:pt>
                <c:pt idx="31064">
                  <c:v>20.001260634861445</c:v>
                </c:pt>
                <c:pt idx="31065">
                  <c:v>20.001815980619714</c:v>
                </c:pt>
                <c:pt idx="31066">
                  <c:v>20.002371326377983</c:v>
                </c:pt>
                <c:pt idx="31067">
                  <c:v>20.002926672136251</c:v>
                </c:pt>
                <c:pt idx="31068">
                  <c:v>20.00348201789452</c:v>
                </c:pt>
                <c:pt idx="31069">
                  <c:v>20.004037363652788</c:v>
                </c:pt>
                <c:pt idx="31070">
                  <c:v>20.004592709411057</c:v>
                </c:pt>
                <c:pt idx="31071">
                  <c:v>20.005148055169325</c:v>
                </c:pt>
                <c:pt idx="31072">
                  <c:v>20.005703400927594</c:v>
                </c:pt>
                <c:pt idx="31073">
                  <c:v>20.006258746685862</c:v>
                </c:pt>
                <c:pt idx="31074">
                  <c:v>20.006814092444131</c:v>
                </c:pt>
                <c:pt idx="31075">
                  <c:v>20.007369438202399</c:v>
                </c:pt>
                <c:pt idx="31076">
                  <c:v>20.007924783960668</c:v>
                </c:pt>
                <c:pt idx="31077">
                  <c:v>20.008480129718937</c:v>
                </c:pt>
                <c:pt idx="31078">
                  <c:v>20.009035475477205</c:v>
                </c:pt>
                <c:pt idx="31079">
                  <c:v>20.009590821235474</c:v>
                </c:pt>
                <c:pt idx="31080">
                  <c:v>20.010146166993742</c:v>
                </c:pt>
                <c:pt idx="31081">
                  <c:v>20.010701512752011</c:v>
                </c:pt>
                <c:pt idx="31082">
                  <c:v>20.011256858510279</c:v>
                </c:pt>
                <c:pt idx="31083">
                  <c:v>20.011812204268548</c:v>
                </c:pt>
                <c:pt idx="31084">
                  <c:v>20.012367550026816</c:v>
                </c:pt>
                <c:pt idx="31085">
                  <c:v>20.012922895785085</c:v>
                </c:pt>
                <c:pt idx="31086">
                  <c:v>20.013478241543353</c:v>
                </c:pt>
                <c:pt idx="31087">
                  <c:v>20.014033587301622</c:v>
                </c:pt>
                <c:pt idx="31088">
                  <c:v>20.014588933059891</c:v>
                </c:pt>
                <c:pt idx="31089">
                  <c:v>20.015144278818159</c:v>
                </c:pt>
                <c:pt idx="31090">
                  <c:v>20.015699624576428</c:v>
                </c:pt>
                <c:pt idx="31091">
                  <c:v>20.016254970334696</c:v>
                </c:pt>
                <c:pt idx="31092">
                  <c:v>20.016810316092965</c:v>
                </c:pt>
                <c:pt idx="31093">
                  <c:v>20.017365661851233</c:v>
                </c:pt>
                <c:pt idx="31094">
                  <c:v>20.017921007609502</c:v>
                </c:pt>
                <c:pt idx="31095">
                  <c:v>20.01847635336777</c:v>
                </c:pt>
                <c:pt idx="31096">
                  <c:v>20.019031699126039</c:v>
                </c:pt>
                <c:pt idx="31097">
                  <c:v>20.019587044884307</c:v>
                </c:pt>
                <c:pt idx="31098">
                  <c:v>20.020142390642576</c:v>
                </c:pt>
                <c:pt idx="31099">
                  <c:v>20.020697736400844</c:v>
                </c:pt>
                <c:pt idx="31100">
                  <c:v>20.021253082159113</c:v>
                </c:pt>
                <c:pt idx="31101">
                  <c:v>20.021808427917382</c:v>
                </c:pt>
                <c:pt idx="31102">
                  <c:v>20.02236377367565</c:v>
                </c:pt>
                <c:pt idx="31103">
                  <c:v>20.022919119433919</c:v>
                </c:pt>
                <c:pt idx="31104">
                  <c:v>20.023474465192187</c:v>
                </c:pt>
                <c:pt idx="31105">
                  <c:v>20.024029810950456</c:v>
                </c:pt>
                <c:pt idx="31106">
                  <c:v>20.024585156708724</c:v>
                </c:pt>
                <c:pt idx="31107">
                  <c:v>20.025140502466993</c:v>
                </c:pt>
                <c:pt idx="31108">
                  <c:v>20.025695848225261</c:v>
                </c:pt>
                <c:pt idx="31109">
                  <c:v>20.02625119398353</c:v>
                </c:pt>
                <c:pt idx="31110">
                  <c:v>20.026806539741798</c:v>
                </c:pt>
                <c:pt idx="31111">
                  <c:v>20.027361885500067</c:v>
                </c:pt>
                <c:pt idx="31112">
                  <c:v>20.027917231258336</c:v>
                </c:pt>
                <c:pt idx="31113">
                  <c:v>20.028472577016604</c:v>
                </c:pt>
                <c:pt idx="31114">
                  <c:v>20.029027922774873</c:v>
                </c:pt>
                <c:pt idx="31115">
                  <c:v>20.029583268533141</c:v>
                </c:pt>
                <c:pt idx="31116">
                  <c:v>20.03013861429141</c:v>
                </c:pt>
                <c:pt idx="31117">
                  <c:v>20.030693960049678</c:v>
                </c:pt>
                <c:pt idx="31118">
                  <c:v>20.031249305807947</c:v>
                </c:pt>
                <c:pt idx="31119">
                  <c:v>20.031804651566215</c:v>
                </c:pt>
                <c:pt idx="31120">
                  <c:v>20.032359997324484</c:v>
                </c:pt>
                <c:pt idx="31121">
                  <c:v>20.032915343082752</c:v>
                </c:pt>
                <c:pt idx="31122">
                  <c:v>20.033470688841021</c:v>
                </c:pt>
                <c:pt idx="31123">
                  <c:v>20.03402603459929</c:v>
                </c:pt>
                <c:pt idx="31124">
                  <c:v>20.034581380357558</c:v>
                </c:pt>
                <c:pt idx="31125">
                  <c:v>20.035136726115827</c:v>
                </c:pt>
                <c:pt idx="31126">
                  <c:v>20.035692071874095</c:v>
                </c:pt>
                <c:pt idx="31127">
                  <c:v>20.036247417632364</c:v>
                </c:pt>
                <c:pt idx="31128">
                  <c:v>20.036802763390632</c:v>
                </c:pt>
                <c:pt idx="31129">
                  <c:v>20.037358109148901</c:v>
                </c:pt>
                <c:pt idx="31130">
                  <c:v>20.037913454907169</c:v>
                </c:pt>
                <c:pt idx="31131">
                  <c:v>20.038468800665438</c:v>
                </c:pt>
                <c:pt idx="31132">
                  <c:v>20.039024146423706</c:v>
                </c:pt>
                <c:pt idx="31133">
                  <c:v>20.039579492181975</c:v>
                </c:pt>
                <c:pt idx="31134">
                  <c:v>20.040134837940244</c:v>
                </c:pt>
                <c:pt idx="31135">
                  <c:v>20.040690183698512</c:v>
                </c:pt>
                <c:pt idx="31136">
                  <c:v>20.041245529456781</c:v>
                </c:pt>
                <c:pt idx="31137">
                  <c:v>20.041800875215049</c:v>
                </c:pt>
                <c:pt idx="31138">
                  <c:v>20.042356220973318</c:v>
                </c:pt>
                <c:pt idx="31139">
                  <c:v>20.042911566731586</c:v>
                </c:pt>
                <c:pt idx="31140">
                  <c:v>20.043466912489855</c:v>
                </c:pt>
                <c:pt idx="31141">
                  <c:v>20.044022258248123</c:v>
                </c:pt>
                <c:pt idx="31142">
                  <c:v>20.044577604006392</c:v>
                </c:pt>
                <c:pt idx="31143">
                  <c:v>20.04513294976466</c:v>
                </c:pt>
                <c:pt idx="31144">
                  <c:v>20.045688295522929</c:v>
                </c:pt>
                <c:pt idx="31145">
                  <c:v>20.046243641281198</c:v>
                </c:pt>
                <c:pt idx="31146">
                  <c:v>20.046798987039466</c:v>
                </c:pt>
                <c:pt idx="31147">
                  <c:v>20.047354332797735</c:v>
                </c:pt>
                <c:pt idx="31148">
                  <c:v>20.047909678556003</c:v>
                </c:pt>
                <c:pt idx="31149">
                  <c:v>20.048465024314272</c:v>
                </c:pt>
                <c:pt idx="31150">
                  <c:v>20.04902037007254</c:v>
                </c:pt>
                <c:pt idx="31151">
                  <c:v>20.049575715830809</c:v>
                </c:pt>
                <c:pt idx="31152">
                  <c:v>20.050131061589077</c:v>
                </c:pt>
                <c:pt idx="31153">
                  <c:v>20.050686407347346</c:v>
                </c:pt>
                <c:pt idx="31154">
                  <c:v>20.051241753105614</c:v>
                </c:pt>
                <c:pt idx="31155">
                  <c:v>20.051797098863883</c:v>
                </c:pt>
                <c:pt idx="31156">
                  <c:v>20.052352444622151</c:v>
                </c:pt>
                <c:pt idx="31157">
                  <c:v>20.05290779038042</c:v>
                </c:pt>
                <c:pt idx="31158">
                  <c:v>20.053463136138689</c:v>
                </c:pt>
                <c:pt idx="31159">
                  <c:v>20.054018481896957</c:v>
                </c:pt>
                <c:pt idx="31160">
                  <c:v>20.054573827655226</c:v>
                </c:pt>
                <c:pt idx="31161">
                  <c:v>20.055129173413494</c:v>
                </c:pt>
                <c:pt idx="31162">
                  <c:v>20.055684519171763</c:v>
                </c:pt>
                <c:pt idx="31163">
                  <c:v>20.056239864930031</c:v>
                </c:pt>
                <c:pt idx="31164">
                  <c:v>20.0567952106883</c:v>
                </c:pt>
                <c:pt idx="31165">
                  <c:v>20.057350556446568</c:v>
                </c:pt>
                <c:pt idx="31166">
                  <c:v>20.057905902204837</c:v>
                </c:pt>
                <c:pt idx="31167">
                  <c:v>20.058461247963105</c:v>
                </c:pt>
                <c:pt idx="31168">
                  <c:v>20.059016593721374</c:v>
                </c:pt>
                <c:pt idx="31169">
                  <c:v>20.059571939479643</c:v>
                </c:pt>
                <c:pt idx="31170">
                  <c:v>20.060127285237911</c:v>
                </c:pt>
                <c:pt idx="31171">
                  <c:v>20.06068263099618</c:v>
                </c:pt>
                <c:pt idx="31172">
                  <c:v>20.061237976754448</c:v>
                </c:pt>
                <c:pt idx="31173">
                  <c:v>20.061793322512717</c:v>
                </c:pt>
                <c:pt idx="31174">
                  <c:v>20.062348668270985</c:v>
                </c:pt>
                <c:pt idx="31175">
                  <c:v>20.062904014029254</c:v>
                </c:pt>
                <c:pt idx="31176">
                  <c:v>20.063459359787522</c:v>
                </c:pt>
                <c:pt idx="31177">
                  <c:v>20.064014705545791</c:v>
                </c:pt>
                <c:pt idx="31178">
                  <c:v>20.064570051304059</c:v>
                </c:pt>
                <c:pt idx="31179">
                  <c:v>20.065125397062328</c:v>
                </c:pt>
                <c:pt idx="31180">
                  <c:v>20.065680742820597</c:v>
                </c:pt>
                <c:pt idx="31181">
                  <c:v>20.066236088578865</c:v>
                </c:pt>
                <c:pt idx="31182">
                  <c:v>20.066791434337134</c:v>
                </c:pt>
                <c:pt idx="31183">
                  <c:v>20.067346780095402</c:v>
                </c:pt>
                <c:pt idx="31184">
                  <c:v>20.067902125853671</c:v>
                </c:pt>
                <c:pt idx="31185">
                  <c:v>20.068457471611939</c:v>
                </c:pt>
                <c:pt idx="31186">
                  <c:v>20.069012817370208</c:v>
                </c:pt>
                <c:pt idx="31187">
                  <c:v>20.069568163128476</c:v>
                </c:pt>
                <c:pt idx="31188">
                  <c:v>20.070123508886745</c:v>
                </c:pt>
                <c:pt idx="31189">
                  <c:v>20.070678854645013</c:v>
                </c:pt>
                <c:pt idx="31190">
                  <c:v>20.071234200403282</c:v>
                </c:pt>
                <c:pt idx="31191">
                  <c:v>20.071789546161551</c:v>
                </c:pt>
                <c:pt idx="31192">
                  <c:v>20.072344891919819</c:v>
                </c:pt>
                <c:pt idx="31193">
                  <c:v>20.072900237678088</c:v>
                </c:pt>
                <c:pt idx="31194">
                  <c:v>20.073455583436356</c:v>
                </c:pt>
                <c:pt idx="31195">
                  <c:v>20.074010929194625</c:v>
                </c:pt>
                <c:pt idx="31196">
                  <c:v>20.074566274952893</c:v>
                </c:pt>
                <c:pt idx="31197">
                  <c:v>20.075121620711162</c:v>
                </c:pt>
                <c:pt idx="31198">
                  <c:v>20.07567696646943</c:v>
                </c:pt>
                <c:pt idx="31199">
                  <c:v>20.076232312227699</c:v>
                </c:pt>
                <c:pt idx="31200">
                  <c:v>20.076787657985967</c:v>
                </c:pt>
                <c:pt idx="31201">
                  <c:v>20.077343003744236</c:v>
                </c:pt>
                <c:pt idx="31202">
                  <c:v>20.077898349502505</c:v>
                </c:pt>
                <c:pt idx="31203">
                  <c:v>20.078453695260773</c:v>
                </c:pt>
                <c:pt idx="31204">
                  <c:v>20.079009041019042</c:v>
                </c:pt>
                <c:pt idx="31205">
                  <c:v>20.07956438677731</c:v>
                </c:pt>
                <c:pt idx="31206">
                  <c:v>20.080119732535579</c:v>
                </c:pt>
                <c:pt idx="31207">
                  <c:v>20.080675078293847</c:v>
                </c:pt>
                <c:pt idx="31208">
                  <c:v>20.081230424052116</c:v>
                </c:pt>
                <c:pt idx="31209">
                  <c:v>20.081785769810384</c:v>
                </c:pt>
                <c:pt idx="31210">
                  <c:v>20.082341115568653</c:v>
                </c:pt>
                <c:pt idx="31211">
                  <c:v>20.082896461326921</c:v>
                </c:pt>
                <c:pt idx="31212">
                  <c:v>20.08345180708519</c:v>
                </c:pt>
                <c:pt idx="31213">
                  <c:v>20.084007152843458</c:v>
                </c:pt>
                <c:pt idx="31214">
                  <c:v>20.084562498601727</c:v>
                </c:pt>
                <c:pt idx="31215">
                  <c:v>20.085117844359996</c:v>
                </c:pt>
                <c:pt idx="31216">
                  <c:v>20.085673190118264</c:v>
                </c:pt>
                <c:pt idx="31217">
                  <c:v>20.086228535876533</c:v>
                </c:pt>
                <c:pt idx="31218">
                  <c:v>20.086783881634801</c:v>
                </c:pt>
                <c:pt idx="31219">
                  <c:v>20.08733922739307</c:v>
                </c:pt>
                <c:pt idx="31220">
                  <c:v>20.087894573151338</c:v>
                </c:pt>
                <c:pt idx="31221">
                  <c:v>20.088449918909607</c:v>
                </c:pt>
                <c:pt idx="31222">
                  <c:v>20.089005264667875</c:v>
                </c:pt>
                <c:pt idx="31223">
                  <c:v>20.089560610426144</c:v>
                </c:pt>
                <c:pt idx="31224">
                  <c:v>20.090115956184412</c:v>
                </c:pt>
                <c:pt idx="31225">
                  <c:v>20.090671301942681</c:v>
                </c:pt>
                <c:pt idx="31226">
                  <c:v>20.09122664770095</c:v>
                </c:pt>
                <c:pt idx="31227">
                  <c:v>20.091781993459218</c:v>
                </c:pt>
                <c:pt idx="31228">
                  <c:v>20.092337339217487</c:v>
                </c:pt>
                <c:pt idx="31229">
                  <c:v>20.092892684975755</c:v>
                </c:pt>
                <c:pt idx="31230">
                  <c:v>20.093448030734024</c:v>
                </c:pt>
                <c:pt idx="31231">
                  <c:v>20.094003376492292</c:v>
                </c:pt>
                <c:pt idx="31232">
                  <c:v>20.094558722250561</c:v>
                </c:pt>
                <c:pt idx="31233">
                  <c:v>20.095114068008829</c:v>
                </c:pt>
                <c:pt idx="31234">
                  <c:v>20.095669413767098</c:v>
                </c:pt>
                <c:pt idx="31235">
                  <c:v>20.096224759525366</c:v>
                </c:pt>
                <c:pt idx="31236">
                  <c:v>20.096780105283635</c:v>
                </c:pt>
                <c:pt idx="31237">
                  <c:v>20.097335451041904</c:v>
                </c:pt>
                <c:pt idx="31238">
                  <c:v>20.097890796800172</c:v>
                </c:pt>
                <c:pt idx="31239">
                  <c:v>20.098446142558441</c:v>
                </c:pt>
                <c:pt idx="31240">
                  <c:v>20.099001488316709</c:v>
                </c:pt>
                <c:pt idx="31241">
                  <c:v>20.099556834074978</c:v>
                </c:pt>
                <c:pt idx="31242">
                  <c:v>20.100112179833246</c:v>
                </c:pt>
                <c:pt idx="31243">
                  <c:v>20.100667525591515</c:v>
                </c:pt>
                <c:pt idx="31244">
                  <c:v>20.101222871349783</c:v>
                </c:pt>
                <c:pt idx="31245">
                  <c:v>20.101778217108052</c:v>
                </c:pt>
                <c:pt idx="31246">
                  <c:v>20.10233356286632</c:v>
                </c:pt>
                <c:pt idx="31247">
                  <c:v>20.102888908624589</c:v>
                </c:pt>
                <c:pt idx="31248">
                  <c:v>20.103444254382858</c:v>
                </c:pt>
                <c:pt idx="31249">
                  <c:v>20.103999600141126</c:v>
                </c:pt>
                <c:pt idx="31250">
                  <c:v>20.104554945899395</c:v>
                </c:pt>
                <c:pt idx="31251">
                  <c:v>20.105110291657663</c:v>
                </c:pt>
                <c:pt idx="31252">
                  <c:v>20.105665637415932</c:v>
                </c:pt>
                <c:pt idx="31253">
                  <c:v>20.1062209831742</c:v>
                </c:pt>
                <c:pt idx="31254">
                  <c:v>20.106776328932469</c:v>
                </c:pt>
                <c:pt idx="31255">
                  <c:v>20.107331674690737</c:v>
                </c:pt>
                <c:pt idx="31256">
                  <c:v>20.107887020449006</c:v>
                </c:pt>
                <c:pt idx="31257">
                  <c:v>20.108442366207274</c:v>
                </c:pt>
                <c:pt idx="31258">
                  <c:v>20.108997711965543</c:v>
                </c:pt>
                <c:pt idx="31259">
                  <c:v>20.109553057723812</c:v>
                </c:pt>
                <c:pt idx="31260">
                  <c:v>20.11010840348208</c:v>
                </c:pt>
                <c:pt idx="31261">
                  <c:v>20.110663749240349</c:v>
                </c:pt>
                <c:pt idx="31262">
                  <c:v>20.111219094998617</c:v>
                </c:pt>
                <c:pt idx="31263">
                  <c:v>20.111774440756886</c:v>
                </c:pt>
                <c:pt idx="31264">
                  <c:v>20.112329786515154</c:v>
                </c:pt>
                <c:pt idx="31265">
                  <c:v>20.112885132273423</c:v>
                </c:pt>
                <c:pt idx="31266">
                  <c:v>20.113440478031691</c:v>
                </c:pt>
                <c:pt idx="31267">
                  <c:v>20.11399582378996</c:v>
                </c:pt>
                <c:pt idx="31268">
                  <c:v>20.114551169548228</c:v>
                </c:pt>
                <c:pt idx="31269">
                  <c:v>20.115106515306497</c:v>
                </c:pt>
                <c:pt idx="31270">
                  <c:v>20.115661861064766</c:v>
                </c:pt>
                <c:pt idx="31271">
                  <c:v>20.116217206823034</c:v>
                </c:pt>
                <c:pt idx="31272">
                  <c:v>20.116772552581303</c:v>
                </c:pt>
                <c:pt idx="31273">
                  <c:v>20.117327898339571</c:v>
                </c:pt>
                <c:pt idx="31274">
                  <c:v>20.11788324409784</c:v>
                </c:pt>
                <c:pt idx="31275">
                  <c:v>20.118438589856108</c:v>
                </c:pt>
                <c:pt idx="31276">
                  <c:v>20.118993935614377</c:v>
                </c:pt>
                <c:pt idx="31277">
                  <c:v>20.119549281372645</c:v>
                </c:pt>
                <c:pt idx="31278">
                  <c:v>20.120104627130914</c:v>
                </c:pt>
                <c:pt idx="31279">
                  <c:v>20.120659972889182</c:v>
                </c:pt>
                <c:pt idx="31280">
                  <c:v>20.121215318647451</c:v>
                </c:pt>
                <c:pt idx="31281">
                  <c:v>20.121770664405719</c:v>
                </c:pt>
                <c:pt idx="31282">
                  <c:v>20.122326010163988</c:v>
                </c:pt>
                <c:pt idx="31283">
                  <c:v>20.122881355922257</c:v>
                </c:pt>
                <c:pt idx="31284">
                  <c:v>20.123436701680525</c:v>
                </c:pt>
                <c:pt idx="31285">
                  <c:v>20.123992047438794</c:v>
                </c:pt>
                <c:pt idx="31286">
                  <c:v>20.124547393197062</c:v>
                </c:pt>
                <c:pt idx="31287">
                  <c:v>20.125102738955331</c:v>
                </c:pt>
                <c:pt idx="31288">
                  <c:v>20.125658084713599</c:v>
                </c:pt>
                <c:pt idx="31289">
                  <c:v>20.126213430471868</c:v>
                </c:pt>
                <c:pt idx="31290">
                  <c:v>20.126768776230136</c:v>
                </c:pt>
                <c:pt idx="31291">
                  <c:v>20.127324121988405</c:v>
                </c:pt>
                <c:pt idx="31292">
                  <c:v>20.127879467746673</c:v>
                </c:pt>
                <c:pt idx="31293">
                  <c:v>20.128434813504942</c:v>
                </c:pt>
                <c:pt idx="31294">
                  <c:v>20.128990159263211</c:v>
                </c:pt>
                <c:pt idx="31295">
                  <c:v>20.129545505021479</c:v>
                </c:pt>
                <c:pt idx="31296">
                  <c:v>20.130100850779748</c:v>
                </c:pt>
                <c:pt idx="31297">
                  <c:v>20.130656196538016</c:v>
                </c:pt>
                <c:pt idx="31298">
                  <c:v>20.131211542296285</c:v>
                </c:pt>
                <c:pt idx="31299">
                  <c:v>20.131766888054553</c:v>
                </c:pt>
                <c:pt idx="31300">
                  <c:v>20.132322233812822</c:v>
                </c:pt>
                <c:pt idx="31301">
                  <c:v>20.13287757957109</c:v>
                </c:pt>
                <c:pt idx="31302">
                  <c:v>20.133432925329359</c:v>
                </c:pt>
                <c:pt idx="31303">
                  <c:v>20.133988271087627</c:v>
                </c:pt>
                <c:pt idx="31304">
                  <c:v>20.134543616845896</c:v>
                </c:pt>
                <c:pt idx="31305">
                  <c:v>20.135098962604165</c:v>
                </c:pt>
                <c:pt idx="31306">
                  <c:v>20.135654308362433</c:v>
                </c:pt>
                <c:pt idx="31307">
                  <c:v>20.136209654120702</c:v>
                </c:pt>
                <c:pt idx="31308">
                  <c:v>20.13676499987897</c:v>
                </c:pt>
                <c:pt idx="31309">
                  <c:v>20.137320345637239</c:v>
                </c:pt>
                <c:pt idx="31310">
                  <c:v>20.137875691395507</c:v>
                </c:pt>
                <c:pt idx="31311">
                  <c:v>20.138431037153776</c:v>
                </c:pt>
                <c:pt idx="31312">
                  <c:v>20.138986382912044</c:v>
                </c:pt>
                <c:pt idx="31313">
                  <c:v>20.139541728670313</c:v>
                </c:pt>
                <c:pt idx="31314">
                  <c:v>20.140097074428581</c:v>
                </c:pt>
                <c:pt idx="31315">
                  <c:v>20.14065242018685</c:v>
                </c:pt>
                <c:pt idx="31316">
                  <c:v>20.141207765945119</c:v>
                </c:pt>
                <c:pt idx="31317">
                  <c:v>20.141763111703387</c:v>
                </c:pt>
                <c:pt idx="31318">
                  <c:v>20.142318457461656</c:v>
                </c:pt>
                <c:pt idx="31319">
                  <c:v>20.142873803219924</c:v>
                </c:pt>
                <c:pt idx="31320">
                  <c:v>20.143429148978193</c:v>
                </c:pt>
                <c:pt idx="31321">
                  <c:v>20.143984494736461</c:v>
                </c:pt>
                <c:pt idx="31322">
                  <c:v>20.14453984049473</c:v>
                </c:pt>
                <c:pt idx="31323">
                  <c:v>20.145095186252998</c:v>
                </c:pt>
                <c:pt idx="31324">
                  <c:v>20.145650532011267</c:v>
                </c:pt>
                <c:pt idx="31325">
                  <c:v>20.146205877769535</c:v>
                </c:pt>
                <c:pt idx="31326">
                  <c:v>20.146761223527804</c:v>
                </c:pt>
                <c:pt idx="31327">
                  <c:v>20.147316569286073</c:v>
                </c:pt>
                <c:pt idx="31328">
                  <c:v>20.147871915044341</c:v>
                </c:pt>
                <c:pt idx="31329">
                  <c:v>20.14842726080261</c:v>
                </c:pt>
                <c:pt idx="31330">
                  <c:v>20.148982606560878</c:v>
                </c:pt>
                <c:pt idx="31331">
                  <c:v>20.149537952319147</c:v>
                </c:pt>
                <c:pt idx="31332">
                  <c:v>20.150093298077415</c:v>
                </c:pt>
                <c:pt idx="31333">
                  <c:v>20.150648643835684</c:v>
                </c:pt>
                <c:pt idx="31334">
                  <c:v>20.151203989593952</c:v>
                </c:pt>
                <c:pt idx="31335">
                  <c:v>20.151759335352221</c:v>
                </c:pt>
                <c:pt idx="31336">
                  <c:v>20.152314681110489</c:v>
                </c:pt>
                <c:pt idx="31337">
                  <c:v>20.152870026868758</c:v>
                </c:pt>
                <c:pt idx="31338">
                  <c:v>20.153425372627026</c:v>
                </c:pt>
                <c:pt idx="31339">
                  <c:v>20.153980718385295</c:v>
                </c:pt>
                <c:pt idx="31340">
                  <c:v>20.154536064143564</c:v>
                </c:pt>
                <c:pt idx="31341">
                  <c:v>20.155091409901832</c:v>
                </c:pt>
                <c:pt idx="31342">
                  <c:v>20.155646755660101</c:v>
                </c:pt>
                <c:pt idx="31343">
                  <c:v>20.156202101418369</c:v>
                </c:pt>
                <c:pt idx="31344">
                  <c:v>20.156757447176638</c:v>
                </c:pt>
                <c:pt idx="31345">
                  <c:v>20.157312792934906</c:v>
                </c:pt>
                <c:pt idx="31346">
                  <c:v>20.157868138693175</c:v>
                </c:pt>
                <c:pt idx="31347">
                  <c:v>20.158423484451443</c:v>
                </c:pt>
                <c:pt idx="31348">
                  <c:v>20.158978830209712</c:v>
                </c:pt>
                <c:pt idx="31349">
                  <c:v>20.15953417596798</c:v>
                </c:pt>
                <c:pt idx="31350">
                  <c:v>20.160089521726249</c:v>
                </c:pt>
                <c:pt idx="31351">
                  <c:v>20.160644867484518</c:v>
                </c:pt>
                <c:pt idx="31352">
                  <c:v>20.161200213242786</c:v>
                </c:pt>
                <c:pt idx="31353">
                  <c:v>20.161755559001055</c:v>
                </c:pt>
                <c:pt idx="31354">
                  <c:v>20.162310904759323</c:v>
                </c:pt>
                <c:pt idx="31355">
                  <c:v>20.162866250517592</c:v>
                </c:pt>
                <c:pt idx="31356">
                  <c:v>20.16342159627586</c:v>
                </c:pt>
                <c:pt idx="31357">
                  <c:v>20.163976942034129</c:v>
                </c:pt>
                <c:pt idx="31358">
                  <c:v>20.164532287792397</c:v>
                </c:pt>
                <c:pt idx="31359">
                  <c:v>20.165087633550666</c:v>
                </c:pt>
                <c:pt idx="31360">
                  <c:v>20.165642979308934</c:v>
                </c:pt>
                <c:pt idx="31361">
                  <c:v>20.166198325067203</c:v>
                </c:pt>
                <c:pt idx="31362">
                  <c:v>20.166753670825472</c:v>
                </c:pt>
                <c:pt idx="31363">
                  <c:v>20.16730901658374</c:v>
                </c:pt>
                <c:pt idx="31364">
                  <c:v>20.167864362342009</c:v>
                </c:pt>
                <c:pt idx="31365">
                  <c:v>20.168419708100277</c:v>
                </c:pt>
                <c:pt idx="31366">
                  <c:v>20.168975053858546</c:v>
                </c:pt>
                <c:pt idx="31367">
                  <c:v>20.169530399616814</c:v>
                </c:pt>
                <c:pt idx="31368">
                  <c:v>20.170085745375083</c:v>
                </c:pt>
                <c:pt idx="31369">
                  <c:v>20.170641091133351</c:v>
                </c:pt>
                <c:pt idx="31370">
                  <c:v>20.17119643689162</c:v>
                </c:pt>
                <c:pt idx="31371">
                  <c:v>20.171751782649888</c:v>
                </c:pt>
                <c:pt idx="31372">
                  <c:v>20.172307128408157</c:v>
                </c:pt>
                <c:pt idx="31373">
                  <c:v>20.172862474166426</c:v>
                </c:pt>
                <c:pt idx="31374">
                  <c:v>20.173417819924694</c:v>
                </c:pt>
                <c:pt idx="31375">
                  <c:v>20.173973165682963</c:v>
                </c:pt>
                <c:pt idx="31376">
                  <c:v>20.174528511441231</c:v>
                </c:pt>
                <c:pt idx="31377">
                  <c:v>20.1750838571995</c:v>
                </c:pt>
                <c:pt idx="31378">
                  <c:v>20.175639202957768</c:v>
                </c:pt>
                <c:pt idx="31379">
                  <c:v>20.176194548716037</c:v>
                </c:pt>
                <c:pt idx="31380">
                  <c:v>20.176749894474305</c:v>
                </c:pt>
                <c:pt idx="31381">
                  <c:v>20.177305240232574</c:v>
                </c:pt>
                <c:pt idx="31382">
                  <c:v>20.177860585990842</c:v>
                </c:pt>
                <c:pt idx="31383">
                  <c:v>20.178415931749111</c:v>
                </c:pt>
                <c:pt idx="31384">
                  <c:v>20.17897127750738</c:v>
                </c:pt>
                <c:pt idx="31385">
                  <c:v>20.179526623265648</c:v>
                </c:pt>
                <c:pt idx="31386">
                  <c:v>20.180081969023917</c:v>
                </c:pt>
                <c:pt idx="31387">
                  <c:v>20.180637314782185</c:v>
                </c:pt>
                <c:pt idx="31388">
                  <c:v>20.181192660540454</c:v>
                </c:pt>
                <c:pt idx="31389">
                  <c:v>20.181748006298722</c:v>
                </c:pt>
                <c:pt idx="31390">
                  <c:v>20.182303352056991</c:v>
                </c:pt>
                <c:pt idx="31391">
                  <c:v>20.182858697815259</c:v>
                </c:pt>
                <c:pt idx="31392">
                  <c:v>20.183414043573528</c:v>
                </c:pt>
                <c:pt idx="31393">
                  <c:v>20.183969389331796</c:v>
                </c:pt>
                <c:pt idx="31394">
                  <c:v>20.184524735090065</c:v>
                </c:pt>
                <c:pt idx="31395">
                  <c:v>20.185080080848333</c:v>
                </c:pt>
                <c:pt idx="31396">
                  <c:v>20.185635426606602</c:v>
                </c:pt>
                <c:pt idx="31397">
                  <c:v>20.186190772364871</c:v>
                </c:pt>
                <c:pt idx="31398">
                  <c:v>20.186746118123139</c:v>
                </c:pt>
                <c:pt idx="31399">
                  <c:v>20.187301463881408</c:v>
                </c:pt>
                <c:pt idx="31400">
                  <c:v>20.187856809639676</c:v>
                </c:pt>
                <c:pt idx="31401">
                  <c:v>20.188412155397945</c:v>
                </c:pt>
                <c:pt idx="31402">
                  <c:v>20.188967501156213</c:v>
                </c:pt>
                <c:pt idx="31403">
                  <c:v>20.189522846914482</c:v>
                </c:pt>
                <c:pt idx="31404">
                  <c:v>20.19007819267275</c:v>
                </c:pt>
                <c:pt idx="31405">
                  <c:v>20.190633538431019</c:v>
                </c:pt>
                <c:pt idx="31406">
                  <c:v>20.191188884189287</c:v>
                </c:pt>
                <c:pt idx="31407">
                  <c:v>20.191744229947556</c:v>
                </c:pt>
                <c:pt idx="31408">
                  <c:v>20.192299575705825</c:v>
                </c:pt>
                <c:pt idx="31409">
                  <c:v>20.192854921464093</c:v>
                </c:pt>
                <c:pt idx="31410">
                  <c:v>20.193410267222362</c:v>
                </c:pt>
                <c:pt idx="31411">
                  <c:v>20.19396561298063</c:v>
                </c:pt>
                <c:pt idx="31412">
                  <c:v>20.194520958738899</c:v>
                </c:pt>
                <c:pt idx="31413">
                  <c:v>20.195076304497167</c:v>
                </c:pt>
                <c:pt idx="31414">
                  <c:v>20.195631650255436</c:v>
                </c:pt>
                <c:pt idx="31415">
                  <c:v>20.196186996013704</c:v>
                </c:pt>
                <c:pt idx="31416">
                  <c:v>20.196742341771973</c:v>
                </c:pt>
                <c:pt idx="31417">
                  <c:v>20.197297687530241</c:v>
                </c:pt>
                <c:pt idx="31418">
                  <c:v>20.19785303328851</c:v>
                </c:pt>
                <c:pt idx="31419">
                  <c:v>20.198408379046779</c:v>
                </c:pt>
                <c:pt idx="31420">
                  <c:v>20.198963724805047</c:v>
                </c:pt>
                <c:pt idx="31421">
                  <c:v>20.199519070563316</c:v>
                </c:pt>
                <c:pt idx="31422">
                  <c:v>20.200074416321584</c:v>
                </c:pt>
                <c:pt idx="31423">
                  <c:v>20.200629762079853</c:v>
                </c:pt>
                <c:pt idx="31424">
                  <c:v>20.201185107838121</c:v>
                </c:pt>
                <c:pt idx="31425">
                  <c:v>20.20174045359639</c:v>
                </c:pt>
                <c:pt idx="31426">
                  <c:v>20.202295799354658</c:v>
                </c:pt>
                <c:pt idx="31427">
                  <c:v>20.202851145112927</c:v>
                </c:pt>
                <c:pt idx="31428">
                  <c:v>20.203406490871195</c:v>
                </c:pt>
                <c:pt idx="31429">
                  <c:v>20.203961836629464</c:v>
                </c:pt>
                <c:pt idx="31430">
                  <c:v>20.204517182387733</c:v>
                </c:pt>
                <c:pt idx="31431">
                  <c:v>20.205072528146001</c:v>
                </c:pt>
                <c:pt idx="31432">
                  <c:v>20.20562787390427</c:v>
                </c:pt>
                <c:pt idx="31433">
                  <c:v>20.206183219662538</c:v>
                </c:pt>
                <c:pt idx="31434">
                  <c:v>20.206738565420807</c:v>
                </c:pt>
                <c:pt idx="31435">
                  <c:v>20.207293911179075</c:v>
                </c:pt>
                <c:pt idx="31436">
                  <c:v>20.207849256937344</c:v>
                </c:pt>
                <c:pt idx="31437">
                  <c:v>20.208404602695612</c:v>
                </c:pt>
                <c:pt idx="31438">
                  <c:v>20.208959948453881</c:v>
                </c:pt>
                <c:pt idx="31439">
                  <c:v>20.209515294212149</c:v>
                </c:pt>
                <c:pt idx="31440">
                  <c:v>20.210070639970418</c:v>
                </c:pt>
                <c:pt idx="31441">
                  <c:v>20.210625985728687</c:v>
                </c:pt>
                <c:pt idx="31442">
                  <c:v>20.211181331486955</c:v>
                </c:pt>
                <c:pt idx="31443">
                  <c:v>20.211736677245224</c:v>
                </c:pt>
                <c:pt idx="31444">
                  <c:v>20.212292023003492</c:v>
                </c:pt>
                <c:pt idx="31445">
                  <c:v>20.212847368761761</c:v>
                </c:pt>
                <c:pt idx="31446">
                  <c:v>20.213402714520029</c:v>
                </c:pt>
                <c:pt idx="31447">
                  <c:v>20.213958060278298</c:v>
                </c:pt>
                <c:pt idx="31448">
                  <c:v>20.214513406036566</c:v>
                </c:pt>
                <c:pt idx="31449">
                  <c:v>20.215068751794835</c:v>
                </c:pt>
                <c:pt idx="31450">
                  <c:v>20.215624097553103</c:v>
                </c:pt>
                <c:pt idx="31451">
                  <c:v>20.216179443311372</c:v>
                </c:pt>
                <c:pt idx="31452">
                  <c:v>20.21673478906964</c:v>
                </c:pt>
                <c:pt idx="31453">
                  <c:v>20.217290134827909</c:v>
                </c:pt>
                <c:pt idx="31454">
                  <c:v>20.217845480586178</c:v>
                </c:pt>
                <c:pt idx="31455">
                  <c:v>20.218400826344446</c:v>
                </c:pt>
                <c:pt idx="31456">
                  <c:v>20.218956172102715</c:v>
                </c:pt>
                <c:pt idx="31457">
                  <c:v>20.219511517860983</c:v>
                </c:pt>
                <c:pt idx="31458">
                  <c:v>20.220066863619252</c:v>
                </c:pt>
                <c:pt idx="31459">
                  <c:v>20.22062220937752</c:v>
                </c:pt>
                <c:pt idx="31460">
                  <c:v>20.221177555135789</c:v>
                </c:pt>
                <c:pt idx="31461">
                  <c:v>20.221732900894057</c:v>
                </c:pt>
                <c:pt idx="31462">
                  <c:v>20.222288246652326</c:v>
                </c:pt>
                <c:pt idx="31463">
                  <c:v>20.222843592410594</c:v>
                </c:pt>
                <c:pt idx="31464">
                  <c:v>20.223398938168863</c:v>
                </c:pt>
                <c:pt idx="31465">
                  <c:v>20.223954283927132</c:v>
                </c:pt>
                <c:pt idx="31466">
                  <c:v>20.2245096296854</c:v>
                </c:pt>
                <c:pt idx="31467">
                  <c:v>20.225064975443669</c:v>
                </c:pt>
                <c:pt idx="31468">
                  <c:v>20.225620321201937</c:v>
                </c:pt>
                <c:pt idx="31469">
                  <c:v>20.226175666960206</c:v>
                </c:pt>
                <c:pt idx="31470">
                  <c:v>20.226731012718474</c:v>
                </c:pt>
                <c:pt idx="31471">
                  <c:v>20.227286358476743</c:v>
                </c:pt>
                <c:pt idx="31472">
                  <c:v>20.227841704235011</c:v>
                </c:pt>
                <c:pt idx="31473">
                  <c:v>20.22839704999328</c:v>
                </c:pt>
                <c:pt idx="31474">
                  <c:v>20.228952395751548</c:v>
                </c:pt>
                <c:pt idx="31475">
                  <c:v>20.229507741509817</c:v>
                </c:pt>
                <c:pt idx="31476">
                  <c:v>20.230063087268086</c:v>
                </c:pt>
                <c:pt idx="31477">
                  <c:v>20.230618433026354</c:v>
                </c:pt>
                <c:pt idx="31478">
                  <c:v>20.231173778784623</c:v>
                </c:pt>
                <c:pt idx="31479">
                  <c:v>20.231729124542891</c:v>
                </c:pt>
                <c:pt idx="31480">
                  <c:v>20.23228447030116</c:v>
                </c:pt>
                <c:pt idx="31481">
                  <c:v>20.232839816059428</c:v>
                </c:pt>
                <c:pt idx="31482">
                  <c:v>20.233395161817697</c:v>
                </c:pt>
                <c:pt idx="31483">
                  <c:v>20.233950507575965</c:v>
                </c:pt>
                <c:pt idx="31484">
                  <c:v>20.234505853334234</c:v>
                </c:pt>
                <c:pt idx="31485">
                  <c:v>20.235061199092502</c:v>
                </c:pt>
                <c:pt idx="31486">
                  <c:v>20.235616544850771</c:v>
                </c:pt>
                <c:pt idx="31487">
                  <c:v>20.23617189060904</c:v>
                </c:pt>
                <c:pt idx="31488">
                  <c:v>20.236727236367308</c:v>
                </c:pt>
                <c:pt idx="31489">
                  <c:v>20.237282582125577</c:v>
                </c:pt>
                <c:pt idx="31490">
                  <c:v>20.237837927883845</c:v>
                </c:pt>
                <c:pt idx="31491">
                  <c:v>20.238393273642114</c:v>
                </c:pt>
                <c:pt idx="31492">
                  <c:v>20.238948619400382</c:v>
                </c:pt>
                <c:pt idx="31493">
                  <c:v>20.239503965158651</c:v>
                </c:pt>
                <c:pt idx="31494">
                  <c:v>20.240059310916919</c:v>
                </c:pt>
                <c:pt idx="31495">
                  <c:v>20.240614656675188</c:v>
                </c:pt>
                <c:pt idx="31496">
                  <c:v>20.241170002433456</c:v>
                </c:pt>
                <c:pt idx="31497">
                  <c:v>20.241725348191725</c:v>
                </c:pt>
                <c:pt idx="31498">
                  <c:v>20.242280693949994</c:v>
                </c:pt>
                <c:pt idx="31499">
                  <c:v>20.242836039708262</c:v>
                </c:pt>
                <c:pt idx="31500">
                  <c:v>20.243391385466531</c:v>
                </c:pt>
                <c:pt idx="31501">
                  <c:v>20.243946731224799</c:v>
                </c:pt>
                <c:pt idx="31502">
                  <c:v>20.244502076983068</c:v>
                </c:pt>
                <c:pt idx="31503">
                  <c:v>20.245057422741336</c:v>
                </c:pt>
                <c:pt idx="31504">
                  <c:v>20.245612768499605</c:v>
                </c:pt>
                <c:pt idx="31505">
                  <c:v>20.246168114257873</c:v>
                </c:pt>
                <c:pt idx="31506">
                  <c:v>20.246723460016142</c:v>
                </c:pt>
                <c:pt idx="31507">
                  <c:v>20.24727880577441</c:v>
                </c:pt>
                <c:pt idx="31508">
                  <c:v>20.247834151532679</c:v>
                </c:pt>
                <c:pt idx="31509">
                  <c:v>20.248389497290948</c:v>
                </c:pt>
                <c:pt idx="31510">
                  <c:v>20.248944843049216</c:v>
                </c:pt>
                <c:pt idx="31511">
                  <c:v>20.249500188807485</c:v>
                </c:pt>
                <c:pt idx="31512">
                  <c:v>20.250055534565753</c:v>
                </c:pt>
                <c:pt idx="31513">
                  <c:v>20.250610880324022</c:v>
                </c:pt>
                <c:pt idx="31514">
                  <c:v>20.25116622608229</c:v>
                </c:pt>
                <c:pt idx="31515">
                  <c:v>20.251721571840559</c:v>
                </c:pt>
                <c:pt idx="31516">
                  <c:v>20.252276917598827</c:v>
                </c:pt>
                <c:pt idx="31517">
                  <c:v>20.252832263357096</c:v>
                </c:pt>
                <c:pt idx="31518">
                  <c:v>20.253387609115364</c:v>
                </c:pt>
                <c:pt idx="31519">
                  <c:v>20.253942954873633</c:v>
                </c:pt>
                <c:pt idx="31520">
                  <c:v>20.254498300631901</c:v>
                </c:pt>
                <c:pt idx="31521">
                  <c:v>20.25505364639017</c:v>
                </c:pt>
                <c:pt idx="31522">
                  <c:v>20.255608992148439</c:v>
                </c:pt>
                <c:pt idx="31523">
                  <c:v>20.256164337906707</c:v>
                </c:pt>
                <c:pt idx="31524">
                  <c:v>20.256719683664976</c:v>
                </c:pt>
                <c:pt idx="31525">
                  <c:v>20.257275029423244</c:v>
                </c:pt>
                <c:pt idx="31526">
                  <c:v>20.257830375181513</c:v>
                </c:pt>
                <c:pt idx="31527">
                  <c:v>20.258385720939781</c:v>
                </c:pt>
                <c:pt idx="31528">
                  <c:v>20.25894106669805</c:v>
                </c:pt>
                <c:pt idx="31529">
                  <c:v>20.259496412456318</c:v>
                </c:pt>
                <c:pt idx="31530">
                  <c:v>20.260051758214587</c:v>
                </c:pt>
                <c:pt idx="31531">
                  <c:v>20.260607103972855</c:v>
                </c:pt>
                <c:pt idx="31532">
                  <c:v>20.261162449731124</c:v>
                </c:pt>
                <c:pt idx="31533">
                  <c:v>20.261717795489393</c:v>
                </c:pt>
                <c:pt idx="31534">
                  <c:v>20.262273141247661</c:v>
                </c:pt>
                <c:pt idx="31535">
                  <c:v>20.26282848700593</c:v>
                </c:pt>
                <c:pt idx="31536">
                  <c:v>20.263383832764198</c:v>
                </c:pt>
                <c:pt idx="31537">
                  <c:v>20.263939178522467</c:v>
                </c:pt>
                <c:pt idx="31538">
                  <c:v>20.264494524280735</c:v>
                </c:pt>
                <c:pt idx="31539">
                  <c:v>20.265049870039004</c:v>
                </c:pt>
                <c:pt idx="31540">
                  <c:v>20.265605215797272</c:v>
                </c:pt>
                <c:pt idx="31541">
                  <c:v>20.266160561555541</c:v>
                </c:pt>
                <c:pt idx="31542">
                  <c:v>20.266715907313809</c:v>
                </c:pt>
                <c:pt idx="31543">
                  <c:v>20.267271253072078</c:v>
                </c:pt>
                <c:pt idx="31544">
                  <c:v>20.267826598830347</c:v>
                </c:pt>
                <c:pt idx="31545">
                  <c:v>20.268381944588615</c:v>
                </c:pt>
                <c:pt idx="31546">
                  <c:v>20.268937290346884</c:v>
                </c:pt>
                <c:pt idx="31547">
                  <c:v>20.269492636105152</c:v>
                </c:pt>
                <c:pt idx="31548">
                  <c:v>20.270047981863421</c:v>
                </c:pt>
                <c:pt idx="31549">
                  <c:v>20.270603327621689</c:v>
                </c:pt>
                <c:pt idx="31550">
                  <c:v>20.271158673379958</c:v>
                </c:pt>
                <c:pt idx="31551">
                  <c:v>20.271714019138226</c:v>
                </c:pt>
                <c:pt idx="31552">
                  <c:v>20.272269364896495</c:v>
                </c:pt>
                <c:pt idx="31553">
                  <c:v>20.272824710654763</c:v>
                </c:pt>
                <c:pt idx="31554">
                  <c:v>20.273380056413032</c:v>
                </c:pt>
                <c:pt idx="31555">
                  <c:v>20.273935402171301</c:v>
                </c:pt>
                <c:pt idx="31556">
                  <c:v>20.274490747929569</c:v>
                </c:pt>
                <c:pt idx="31557">
                  <c:v>20.275046093687838</c:v>
                </c:pt>
                <c:pt idx="31558">
                  <c:v>20.275601439446106</c:v>
                </c:pt>
                <c:pt idx="31559">
                  <c:v>20.276156785204375</c:v>
                </c:pt>
                <c:pt idx="31560">
                  <c:v>20.276712130962643</c:v>
                </c:pt>
                <c:pt idx="31561">
                  <c:v>20.277267476720912</c:v>
                </c:pt>
                <c:pt idx="31562">
                  <c:v>20.27782282247918</c:v>
                </c:pt>
                <c:pt idx="31563">
                  <c:v>20.278378168237449</c:v>
                </c:pt>
                <c:pt idx="31564">
                  <c:v>20.278933513995717</c:v>
                </c:pt>
                <c:pt idx="31565">
                  <c:v>20.279488859753986</c:v>
                </c:pt>
                <c:pt idx="31566">
                  <c:v>20.280044205512255</c:v>
                </c:pt>
                <c:pt idx="31567">
                  <c:v>20.280599551270523</c:v>
                </c:pt>
                <c:pt idx="31568">
                  <c:v>20.281154897028792</c:v>
                </c:pt>
                <c:pt idx="31569">
                  <c:v>20.28171024278706</c:v>
                </c:pt>
                <c:pt idx="31570">
                  <c:v>20.282265588545329</c:v>
                </c:pt>
                <c:pt idx="31571">
                  <c:v>20.282820934303597</c:v>
                </c:pt>
                <c:pt idx="31572">
                  <c:v>20.283376280061866</c:v>
                </c:pt>
                <c:pt idx="31573">
                  <c:v>20.283931625820134</c:v>
                </c:pt>
                <c:pt idx="31574">
                  <c:v>20.284486971578403</c:v>
                </c:pt>
                <c:pt idx="31575">
                  <c:v>20.285042317336671</c:v>
                </c:pt>
                <c:pt idx="31576">
                  <c:v>20.28559766309494</c:v>
                </c:pt>
                <c:pt idx="31577">
                  <c:v>20.286153008853208</c:v>
                </c:pt>
                <c:pt idx="31578">
                  <c:v>20.286708354611477</c:v>
                </c:pt>
                <c:pt idx="31579">
                  <c:v>20.287263700369746</c:v>
                </c:pt>
                <c:pt idx="31580">
                  <c:v>20.287819046128014</c:v>
                </c:pt>
                <c:pt idx="31581">
                  <c:v>20.288374391886283</c:v>
                </c:pt>
                <c:pt idx="31582">
                  <c:v>20.288929737644551</c:v>
                </c:pt>
                <c:pt idx="31583">
                  <c:v>20.28948508340282</c:v>
                </c:pt>
                <c:pt idx="31584">
                  <c:v>20.290040429161088</c:v>
                </c:pt>
                <c:pt idx="31585">
                  <c:v>20.290595774919357</c:v>
                </c:pt>
                <c:pt idx="31586">
                  <c:v>20.291151120677625</c:v>
                </c:pt>
                <c:pt idx="31587">
                  <c:v>20.291706466435894</c:v>
                </c:pt>
                <c:pt idx="31588">
                  <c:v>20.292261812194162</c:v>
                </c:pt>
                <c:pt idx="31589">
                  <c:v>20.292817157952431</c:v>
                </c:pt>
                <c:pt idx="31590">
                  <c:v>20.2933725037107</c:v>
                </c:pt>
                <c:pt idx="31591">
                  <c:v>20.293927849468968</c:v>
                </c:pt>
                <c:pt idx="31592">
                  <c:v>20.294483195227237</c:v>
                </c:pt>
                <c:pt idx="31593">
                  <c:v>20.295038540985505</c:v>
                </c:pt>
                <c:pt idx="31594">
                  <c:v>20.295593886743774</c:v>
                </c:pt>
                <c:pt idx="31595">
                  <c:v>20.296149232502042</c:v>
                </c:pt>
                <c:pt idx="31596">
                  <c:v>20.296704578260311</c:v>
                </c:pt>
                <c:pt idx="31597">
                  <c:v>20.297259924018579</c:v>
                </c:pt>
                <c:pt idx="31598">
                  <c:v>20.297815269776848</c:v>
                </c:pt>
                <c:pt idx="31599">
                  <c:v>20.298370615535116</c:v>
                </c:pt>
                <c:pt idx="31600">
                  <c:v>20.298925961293385</c:v>
                </c:pt>
                <c:pt idx="31601">
                  <c:v>20.299481307051654</c:v>
                </c:pt>
                <c:pt idx="31602">
                  <c:v>20.300036652809922</c:v>
                </c:pt>
                <c:pt idx="31603">
                  <c:v>20.300591998568191</c:v>
                </c:pt>
                <c:pt idx="31604">
                  <c:v>20.301147344326459</c:v>
                </c:pt>
                <c:pt idx="31605">
                  <c:v>20.301702690084728</c:v>
                </c:pt>
                <c:pt idx="31606">
                  <c:v>20.302258035842996</c:v>
                </c:pt>
                <c:pt idx="31607">
                  <c:v>20.302813381601265</c:v>
                </c:pt>
                <c:pt idx="31608">
                  <c:v>20.303368727359533</c:v>
                </c:pt>
                <c:pt idx="31609">
                  <c:v>20.303924073117802</c:v>
                </c:pt>
                <c:pt idx="31610">
                  <c:v>20.30447941887607</c:v>
                </c:pt>
                <c:pt idx="31611">
                  <c:v>20.305034764634339</c:v>
                </c:pt>
                <c:pt idx="31612">
                  <c:v>20.305590110392608</c:v>
                </c:pt>
                <c:pt idx="31613">
                  <c:v>20.306145456150876</c:v>
                </c:pt>
                <c:pt idx="31614">
                  <c:v>20.306700801909145</c:v>
                </c:pt>
                <c:pt idx="31615">
                  <c:v>20.307256147667413</c:v>
                </c:pt>
                <c:pt idx="31616">
                  <c:v>20.307811493425682</c:v>
                </c:pt>
                <c:pt idx="31617">
                  <c:v>20.30836683918395</c:v>
                </c:pt>
                <c:pt idx="31618">
                  <c:v>20.308922184942219</c:v>
                </c:pt>
                <c:pt idx="31619">
                  <c:v>20.309477530700487</c:v>
                </c:pt>
                <c:pt idx="31620">
                  <c:v>20.310032876458756</c:v>
                </c:pt>
                <c:pt idx="31621">
                  <c:v>20.310588222217024</c:v>
                </c:pt>
                <c:pt idx="31622">
                  <c:v>20.311143567975293</c:v>
                </c:pt>
                <c:pt idx="31623">
                  <c:v>20.311698913733562</c:v>
                </c:pt>
                <c:pt idx="31624">
                  <c:v>20.31225425949183</c:v>
                </c:pt>
                <c:pt idx="31625">
                  <c:v>20.312809605250099</c:v>
                </c:pt>
                <c:pt idx="31626">
                  <c:v>20.313364951008367</c:v>
                </c:pt>
                <c:pt idx="31627">
                  <c:v>20.313920296766636</c:v>
                </c:pt>
                <c:pt idx="31628">
                  <c:v>20.314475642524904</c:v>
                </c:pt>
                <c:pt idx="31629">
                  <c:v>20.315030988283173</c:v>
                </c:pt>
                <c:pt idx="31630">
                  <c:v>20.315586334041441</c:v>
                </c:pt>
                <c:pt idx="31631">
                  <c:v>20.31614167979971</c:v>
                </c:pt>
                <c:pt idx="31632">
                  <c:v>20.316697025557978</c:v>
                </c:pt>
                <c:pt idx="31633">
                  <c:v>20.317252371316247</c:v>
                </c:pt>
                <c:pt idx="31634">
                  <c:v>20.317807717074515</c:v>
                </c:pt>
                <c:pt idx="31635">
                  <c:v>20.318363062832784</c:v>
                </c:pt>
                <c:pt idx="31636">
                  <c:v>20.318918408591053</c:v>
                </c:pt>
                <c:pt idx="31637">
                  <c:v>20.319473754349321</c:v>
                </c:pt>
                <c:pt idx="31638">
                  <c:v>20.32002910010759</c:v>
                </c:pt>
                <c:pt idx="31639">
                  <c:v>20.320584445865858</c:v>
                </c:pt>
                <c:pt idx="31640">
                  <c:v>20.321139791624127</c:v>
                </c:pt>
                <c:pt idx="31641">
                  <c:v>20.321695137382395</c:v>
                </c:pt>
                <c:pt idx="31642">
                  <c:v>20.322250483140664</c:v>
                </c:pt>
                <c:pt idx="31643">
                  <c:v>20.322805828898932</c:v>
                </c:pt>
                <c:pt idx="31644">
                  <c:v>20.323361174657201</c:v>
                </c:pt>
                <c:pt idx="31645">
                  <c:v>20.323916520415469</c:v>
                </c:pt>
                <c:pt idx="31646">
                  <c:v>20.324471866173738</c:v>
                </c:pt>
                <c:pt idx="31647">
                  <c:v>20.325027211932007</c:v>
                </c:pt>
                <c:pt idx="31648">
                  <c:v>20.325582557690275</c:v>
                </c:pt>
                <c:pt idx="31649">
                  <c:v>20.326137903448544</c:v>
                </c:pt>
                <c:pt idx="31650">
                  <c:v>20.326693249206812</c:v>
                </c:pt>
                <c:pt idx="31651">
                  <c:v>20.327248594965081</c:v>
                </c:pt>
                <c:pt idx="31652">
                  <c:v>20.327803940723349</c:v>
                </c:pt>
                <c:pt idx="31653">
                  <c:v>20.328359286481618</c:v>
                </c:pt>
                <c:pt idx="31654">
                  <c:v>20.328914632239886</c:v>
                </c:pt>
                <c:pt idx="31655">
                  <c:v>20.329469977998155</c:v>
                </c:pt>
                <c:pt idx="31656">
                  <c:v>20.330025323756423</c:v>
                </c:pt>
                <c:pt idx="31657">
                  <c:v>20.330580669514692</c:v>
                </c:pt>
                <c:pt idx="31658">
                  <c:v>20.331136015272961</c:v>
                </c:pt>
                <c:pt idx="31659">
                  <c:v>20.331691361031229</c:v>
                </c:pt>
                <c:pt idx="31660">
                  <c:v>20.332246706789498</c:v>
                </c:pt>
                <c:pt idx="31661">
                  <c:v>20.332802052547766</c:v>
                </c:pt>
                <c:pt idx="31662">
                  <c:v>20.333357398306035</c:v>
                </c:pt>
                <c:pt idx="31663">
                  <c:v>20.333912744064303</c:v>
                </c:pt>
                <c:pt idx="31664">
                  <c:v>20.334468089822572</c:v>
                </c:pt>
                <c:pt idx="31665">
                  <c:v>20.33502343558084</c:v>
                </c:pt>
                <c:pt idx="31666">
                  <c:v>20.335578781339109</c:v>
                </c:pt>
                <c:pt idx="31667">
                  <c:v>20.336134127097377</c:v>
                </c:pt>
                <c:pt idx="31668">
                  <c:v>20.336689472855646</c:v>
                </c:pt>
                <c:pt idx="31669">
                  <c:v>20.337244818613915</c:v>
                </c:pt>
                <c:pt idx="31670">
                  <c:v>20.337800164372183</c:v>
                </c:pt>
                <c:pt idx="31671">
                  <c:v>20.338355510130452</c:v>
                </c:pt>
                <c:pt idx="31672">
                  <c:v>20.33891085588872</c:v>
                </c:pt>
                <c:pt idx="31673">
                  <c:v>20.339466201646989</c:v>
                </c:pt>
                <c:pt idx="31674">
                  <c:v>20.340021547405257</c:v>
                </c:pt>
                <c:pt idx="31675">
                  <c:v>20.340576893163526</c:v>
                </c:pt>
                <c:pt idx="31676">
                  <c:v>20.341132238921794</c:v>
                </c:pt>
                <c:pt idx="31677">
                  <c:v>20.341687584680063</c:v>
                </c:pt>
                <c:pt idx="31678">
                  <c:v>20.342242930438331</c:v>
                </c:pt>
                <c:pt idx="31679">
                  <c:v>20.3427982761966</c:v>
                </c:pt>
                <c:pt idx="31680">
                  <c:v>20.343353621954869</c:v>
                </c:pt>
                <c:pt idx="31681">
                  <c:v>20.343908967713137</c:v>
                </c:pt>
                <c:pt idx="31682">
                  <c:v>20.344464313471406</c:v>
                </c:pt>
                <c:pt idx="31683">
                  <c:v>20.345019659229674</c:v>
                </c:pt>
                <c:pt idx="31684">
                  <c:v>20.345575004987943</c:v>
                </c:pt>
                <c:pt idx="31685">
                  <c:v>20.346130350746211</c:v>
                </c:pt>
                <c:pt idx="31686">
                  <c:v>20.34668569650448</c:v>
                </c:pt>
                <c:pt idx="31687">
                  <c:v>20.347241042262748</c:v>
                </c:pt>
                <c:pt idx="31688">
                  <c:v>20.347796388021017</c:v>
                </c:pt>
                <c:pt idx="31689">
                  <c:v>20.348351733779285</c:v>
                </c:pt>
                <c:pt idx="31690">
                  <c:v>20.348907079537554</c:v>
                </c:pt>
                <c:pt idx="31691">
                  <c:v>20.349462425295822</c:v>
                </c:pt>
                <c:pt idx="31692">
                  <c:v>20.350017771054091</c:v>
                </c:pt>
                <c:pt idx="31693">
                  <c:v>20.35057311681236</c:v>
                </c:pt>
                <c:pt idx="31694">
                  <c:v>20.351128462570628</c:v>
                </c:pt>
                <c:pt idx="31695">
                  <c:v>20.351683808328897</c:v>
                </c:pt>
                <c:pt idx="31696">
                  <c:v>20.352239154087165</c:v>
                </c:pt>
                <c:pt idx="31697">
                  <c:v>20.352794499845434</c:v>
                </c:pt>
                <c:pt idx="31698">
                  <c:v>20.353349845603702</c:v>
                </c:pt>
                <c:pt idx="31699">
                  <c:v>20.353905191361971</c:v>
                </c:pt>
                <c:pt idx="31700">
                  <c:v>20.354460537120239</c:v>
                </c:pt>
                <c:pt idx="31701">
                  <c:v>20.355015882878508</c:v>
                </c:pt>
                <c:pt idx="31702">
                  <c:v>20.355571228636776</c:v>
                </c:pt>
                <c:pt idx="31703">
                  <c:v>20.356126574395045</c:v>
                </c:pt>
                <c:pt idx="31704">
                  <c:v>20.356681920153314</c:v>
                </c:pt>
                <c:pt idx="31705">
                  <c:v>20.357237265911582</c:v>
                </c:pt>
                <c:pt idx="31706">
                  <c:v>20.357792611669851</c:v>
                </c:pt>
                <c:pt idx="31707">
                  <c:v>20.358347957428119</c:v>
                </c:pt>
                <c:pt idx="31708">
                  <c:v>20.358903303186388</c:v>
                </c:pt>
                <c:pt idx="31709">
                  <c:v>20.359458648944656</c:v>
                </c:pt>
                <c:pt idx="31710">
                  <c:v>20.360013994702925</c:v>
                </c:pt>
                <c:pt idx="31711">
                  <c:v>20.360569340461193</c:v>
                </c:pt>
                <c:pt idx="31712">
                  <c:v>20.361124686219462</c:v>
                </c:pt>
                <c:pt idx="31713">
                  <c:v>20.36168003197773</c:v>
                </c:pt>
                <c:pt idx="31714">
                  <c:v>20.362235377735999</c:v>
                </c:pt>
                <c:pt idx="31715">
                  <c:v>20.362790723494268</c:v>
                </c:pt>
                <c:pt idx="31716">
                  <c:v>20.363346069252536</c:v>
                </c:pt>
                <c:pt idx="31717">
                  <c:v>20.363901415010805</c:v>
                </c:pt>
                <c:pt idx="31718">
                  <c:v>20.364456760769073</c:v>
                </c:pt>
                <c:pt idx="31719">
                  <c:v>20.365012106527342</c:v>
                </c:pt>
                <c:pt idx="31720">
                  <c:v>20.36556745228561</c:v>
                </c:pt>
                <c:pt idx="31721">
                  <c:v>20.366122798043879</c:v>
                </c:pt>
                <c:pt idx="31722">
                  <c:v>20.366678143802147</c:v>
                </c:pt>
                <c:pt idx="31723">
                  <c:v>20.367233489560416</c:v>
                </c:pt>
                <c:pt idx="31724">
                  <c:v>20.367788835318684</c:v>
                </c:pt>
                <c:pt idx="31725">
                  <c:v>20.368344181076953</c:v>
                </c:pt>
                <c:pt idx="31726">
                  <c:v>20.368899526835222</c:v>
                </c:pt>
                <c:pt idx="31727">
                  <c:v>20.36945487259349</c:v>
                </c:pt>
                <c:pt idx="31728">
                  <c:v>20.370010218351759</c:v>
                </c:pt>
                <c:pt idx="31729">
                  <c:v>20.370565564110027</c:v>
                </c:pt>
                <c:pt idx="31730">
                  <c:v>20.371120909868296</c:v>
                </c:pt>
                <c:pt idx="31731">
                  <c:v>20.371676255626564</c:v>
                </c:pt>
                <c:pt idx="31732">
                  <c:v>20.372231601384833</c:v>
                </c:pt>
                <c:pt idx="31733">
                  <c:v>20.372786947143101</c:v>
                </c:pt>
                <c:pt idx="31734">
                  <c:v>20.37334229290137</c:v>
                </c:pt>
                <c:pt idx="31735">
                  <c:v>20.373897638659638</c:v>
                </c:pt>
                <c:pt idx="31736">
                  <c:v>20.374452984417907</c:v>
                </c:pt>
                <c:pt idx="31737">
                  <c:v>20.375008330176176</c:v>
                </c:pt>
                <c:pt idx="31738">
                  <c:v>20.375563675934444</c:v>
                </c:pt>
                <c:pt idx="31739">
                  <c:v>20.376119021692713</c:v>
                </c:pt>
                <c:pt idx="31740">
                  <c:v>20.376674367450981</c:v>
                </c:pt>
                <c:pt idx="31741">
                  <c:v>20.37722971320925</c:v>
                </c:pt>
                <c:pt idx="31742">
                  <c:v>20.377785058967518</c:v>
                </c:pt>
                <c:pt idx="31743">
                  <c:v>20.378340404725787</c:v>
                </c:pt>
                <c:pt idx="31744">
                  <c:v>20.378895750484055</c:v>
                </c:pt>
                <c:pt idx="31745">
                  <c:v>20.379451096242324</c:v>
                </c:pt>
                <c:pt idx="31746">
                  <c:v>20.380006442000592</c:v>
                </c:pt>
                <c:pt idx="31747">
                  <c:v>20.380561787758861</c:v>
                </c:pt>
                <c:pt idx="31748">
                  <c:v>20.38111713351713</c:v>
                </c:pt>
                <c:pt idx="31749">
                  <c:v>20.381672479275398</c:v>
                </c:pt>
                <c:pt idx="31750">
                  <c:v>20.382227825033667</c:v>
                </c:pt>
                <c:pt idx="31751">
                  <c:v>20.382783170791935</c:v>
                </c:pt>
                <c:pt idx="31752">
                  <c:v>20.383338516550204</c:v>
                </c:pt>
                <c:pt idx="31753">
                  <c:v>20.383893862308472</c:v>
                </c:pt>
                <c:pt idx="31754">
                  <c:v>20.384449208066741</c:v>
                </c:pt>
                <c:pt idx="31755">
                  <c:v>20.385004553825009</c:v>
                </c:pt>
                <c:pt idx="31756">
                  <c:v>20.385559899583278</c:v>
                </c:pt>
                <c:pt idx="31757">
                  <c:v>20.386115245341546</c:v>
                </c:pt>
                <c:pt idx="31758">
                  <c:v>20.386670591099815</c:v>
                </c:pt>
                <c:pt idx="31759">
                  <c:v>20.387225936858083</c:v>
                </c:pt>
                <c:pt idx="31760">
                  <c:v>20.387781282616352</c:v>
                </c:pt>
                <c:pt idx="31761">
                  <c:v>20.388336628374621</c:v>
                </c:pt>
                <c:pt idx="31762">
                  <c:v>20.388891974132889</c:v>
                </c:pt>
                <c:pt idx="31763">
                  <c:v>20.389447319891158</c:v>
                </c:pt>
                <c:pt idx="31764">
                  <c:v>20.390002665649426</c:v>
                </c:pt>
                <c:pt idx="31765">
                  <c:v>20.390558011407695</c:v>
                </c:pt>
                <c:pt idx="31766">
                  <c:v>20.391113357165963</c:v>
                </c:pt>
                <c:pt idx="31767">
                  <c:v>20.391668702924232</c:v>
                </c:pt>
                <c:pt idx="31768">
                  <c:v>20.3922240486825</c:v>
                </c:pt>
                <c:pt idx="31769">
                  <c:v>20.392779394440769</c:v>
                </c:pt>
                <c:pt idx="31770">
                  <c:v>20.393334740199037</c:v>
                </c:pt>
                <c:pt idx="31771">
                  <c:v>20.393890085957306</c:v>
                </c:pt>
                <c:pt idx="31772">
                  <c:v>20.394445431715575</c:v>
                </c:pt>
                <c:pt idx="31773">
                  <c:v>20.395000777473843</c:v>
                </c:pt>
                <c:pt idx="31774">
                  <c:v>20.395556123232112</c:v>
                </c:pt>
                <c:pt idx="31775">
                  <c:v>20.39611146899038</c:v>
                </c:pt>
                <c:pt idx="31776">
                  <c:v>20.396666814748649</c:v>
                </c:pt>
                <c:pt idx="31777">
                  <c:v>20.397222160506917</c:v>
                </c:pt>
                <c:pt idx="31778">
                  <c:v>20.397777506265186</c:v>
                </c:pt>
                <c:pt idx="31779">
                  <c:v>20.398332852023454</c:v>
                </c:pt>
                <c:pt idx="31780">
                  <c:v>20.398888197781723</c:v>
                </c:pt>
                <c:pt idx="31781">
                  <c:v>20.399443543539991</c:v>
                </c:pt>
                <c:pt idx="31782">
                  <c:v>20.39999888929826</c:v>
                </c:pt>
                <c:pt idx="31783">
                  <c:v>20.400554235056529</c:v>
                </c:pt>
                <c:pt idx="31784">
                  <c:v>20.401109580814797</c:v>
                </c:pt>
                <c:pt idx="31785">
                  <c:v>20.401664926573066</c:v>
                </c:pt>
                <c:pt idx="31786">
                  <c:v>20.402220272331334</c:v>
                </c:pt>
                <c:pt idx="31787">
                  <c:v>20.402775618089603</c:v>
                </c:pt>
                <c:pt idx="31788">
                  <c:v>20.403330963847871</c:v>
                </c:pt>
                <c:pt idx="31789">
                  <c:v>20.40388630960614</c:v>
                </c:pt>
                <c:pt idx="31790">
                  <c:v>20.404441655364408</c:v>
                </c:pt>
                <c:pt idx="31791">
                  <c:v>20.404997001122677</c:v>
                </c:pt>
                <c:pt idx="31792">
                  <c:v>20.405552346880945</c:v>
                </c:pt>
                <c:pt idx="31793">
                  <c:v>20.406107692639214</c:v>
                </c:pt>
                <c:pt idx="31794">
                  <c:v>20.406663038397483</c:v>
                </c:pt>
                <c:pt idx="31795">
                  <c:v>20.407218384155751</c:v>
                </c:pt>
                <c:pt idx="31796">
                  <c:v>20.40777372991402</c:v>
                </c:pt>
                <c:pt idx="31797">
                  <c:v>20.408329075672288</c:v>
                </c:pt>
                <c:pt idx="31798">
                  <c:v>20.408884421430557</c:v>
                </c:pt>
                <c:pt idx="31799">
                  <c:v>20.409439767188825</c:v>
                </c:pt>
                <c:pt idx="31800">
                  <c:v>20.409995112947094</c:v>
                </c:pt>
                <c:pt idx="31801">
                  <c:v>20.410550458705362</c:v>
                </c:pt>
                <c:pt idx="31802">
                  <c:v>20.411105804463631</c:v>
                </c:pt>
                <c:pt idx="31803">
                  <c:v>20.411661150221899</c:v>
                </c:pt>
                <c:pt idx="31804">
                  <c:v>20.412216495980168</c:v>
                </c:pt>
                <c:pt idx="31805">
                  <c:v>20.412771841738437</c:v>
                </c:pt>
                <c:pt idx="31806">
                  <c:v>20.413327187496705</c:v>
                </c:pt>
                <c:pt idx="31807">
                  <c:v>20.413882533254974</c:v>
                </c:pt>
                <c:pt idx="31808">
                  <c:v>20.414437879013242</c:v>
                </c:pt>
                <c:pt idx="31809">
                  <c:v>20.414993224771511</c:v>
                </c:pt>
                <c:pt idx="31810">
                  <c:v>20.415548570529779</c:v>
                </c:pt>
                <c:pt idx="31811">
                  <c:v>20.416103916288048</c:v>
                </c:pt>
                <c:pt idx="31812">
                  <c:v>20.416659262046316</c:v>
                </c:pt>
                <c:pt idx="31813">
                  <c:v>20.417214607804585</c:v>
                </c:pt>
                <c:pt idx="31814">
                  <c:v>20.417769953562853</c:v>
                </c:pt>
                <c:pt idx="31815">
                  <c:v>20.418325299321122</c:v>
                </c:pt>
                <c:pt idx="31816">
                  <c:v>20.41888064507939</c:v>
                </c:pt>
                <c:pt idx="31817">
                  <c:v>20.419435990837659</c:v>
                </c:pt>
                <c:pt idx="31818">
                  <c:v>20.419991336595928</c:v>
                </c:pt>
                <c:pt idx="31819">
                  <c:v>20.420546682354196</c:v>
                </c:pt>
                <c:pt idx="31820">
                  <c:v>20.421102028112465</c:v>
                </c:pt>
                <c:pt idx="31821">
                  <c:v>20.421657373870733</c:v>
                </c:pt>
                <c:pt idx="31822">
                  <c:v>20.422212719629002</c:v>
                </c:pt>
                <c:pt idx="31823">
                  <c:v>20.42276806538727</c:v>
                </c:pt>
                <c:pt idx="31824">
                  <c:v>20.423323411145539</c:v>
                </c:pt>
                <c:pt idx="31825">
                  <c:v>20.423878756903807</c:v>
                </c:pt>
                <c:pt idx="31826">
                  <c:v>20.424434102662076</c:v>
                </c:pt>
                <c:pt idx="31827">
                  <c:v>20.424989448420344</c:v>
                </c:pt>
                <c:pt idx="31828">
                  <c:v>20.425544794178613</c:v>
                </c:pt>
                <c:pt idx="31829">
                  <c:v>20.426100139936882</c:v>
                </c:pt>
                <c:pt idx="31830">
                  <c:v>20.42665548569515</c:v>
                </c:pt>
                <c:pt idx="31831">
                  <c:v>20.427210831453419</c:v>
                </c:pt>
                <c:pt idx="31832">
                  <c:v>20.427766177211687</c:v>
                </c:pt>
                <c:pt idx="31833">
                  <c:v>20.428321522969956</c:v>
                </c:pt>
                <c:pt idx="31834">
                  <c:v>20.428876868728224</c:v>
                </c:pt>
                <c:pt idx="31835">
                  <c:v>20.429432214486493</c:v>
                </c:pt>
                <c:pt idx="31836">
                  <c:v>20.429987560244761</c:v>
                </c:pt>
                <c:pt idx="31837">
                  <c:v>20.43054290600303</c:v>
                </c:pt>
                <c:pt idx="31838">
                  <c:v>20.431098251761298</c:v>
                </c:pt>
                <c:pt idx="31839">
                  <c:v>20.431653597519567</c:v>
                </c:pt>
                <c:pt idx="31840">
                  <c:v>20.432208943277836</c:v>
                </c:pt>
                <c:pt idx="31841">
                  <c:v>20.432764289036104</c:v>
                </c:pt>
                <c:pt idx="31842">
                  <c:v>20.433319634794373</c:v>
                </c:pt>
                <c:pt idx="31843">
                  <c:v>20.433874980552641</c:v>
                </c:pt>
                <c:pt idx="31844">
                  <c:v>20.43443032631091</c:v>
                </c:pt>
                <c:pt idx="31845">
                  <c:v>20.434985672069178</c:v>
                </c:pt>
                <c:pt idx="31846">
                  <c:v>20.435541017827447</c:v>
                </c:pt>
                <c:pt idx="31847">
                  <c:v>20.436096363585715</c:v>
                </c:pt>
                <c:pt idx="31848">
                  <c:v>20.436651709343984</c:v>
                </c:pt>
                <c:pt idx="31849">
                  <c:v>20.437207055102252</c:v>
                </c:pt>
                <c:pt idx="31850">
                  <c:v>20.437762400860521</c:v>
                </c:pt>
                <c:pt idx="31851">
                  <c:v>20.43831774661879</c:v>
                </c:pt>
                <c:pt idx="31852">
                  <c:v>20.438873092377058</c:v>
                </c:pt>
                <c:pt idx="31853">
                  <c:v>20.439428438135327</c:v>
                </c:pt>
                <c:pt idx="31854">
                  <c:v>20.439983783893595</c:v>
                </c:pt>
                <c:pt idx="31855">
                  <c:v>20.440539129651864</c:v>
                </c:pt>
                <c:pt idx="31856">
                  <c:v>20.441094475410132</c:v>
                </c:pt>
                <c:pt idx="31857">
                  <c:v>20.441649821168401</c:v>
                </c:pt>
                <c:pt idx="31858">
                  <c:v>20.442205166926669</c:v>
                </c:pt>
                <c:pt idx="31859">
                  <c:v>20.442760512684938</c:v>
                </c:pt>
                <c:pt idx="31860">
                  <c:v>20.443315858443206</c:v>
                </c:pt>
                <c:pt idx="31861">
                  <c:v>20.443871204201475</c:v>
                </c:pt>
                <c:pt idx="31862">
                  <c:v>20.444426549959744</c:v>
                </c:pt>
                <c:pt idx="31863">
                  <c:v>20.444981895718012</c:v>
                </c:pt>
                <c:pt idx="31864">
                  <c:v>20.445537241476281</c:v>
                </c:pt>
                <c:pt idx="31865">
                  <c:v>20.446092587234549</c:v>
                </c:pt>
                <c:pt idx="31866">
                  <c:v>20.446647932992818</c:v>
                </c:pt>
                <c:pt idx="31867">
                  <c:v>20.447203278751086</c:v>
                </c:pt>
                <c:pt idx="31868">
                  <c:v>20.447758624509355</c:v>
                </c:pt>
                <c:pt idx="31869">
                  <c:v>20.448313970267623</c:v>
                </c:pt>
                <c:pt idx="31870">
                  <c:v>20.448869316025892</c:v>
                </c:pt>
                <c:pt idx="31871">
                  <c:v>20.44942466178416</c:v>
                </c:pt>
                <c:pt idx="31872">
                  <c:v>20.449980007542429</c:v>
                </c:pt>
                <c:pt idx="31873">
                  <c:v>20.450535353300697</c:v>
                </c:pt>
                <c:pt idx="31874">
                  <c:v>20.451090699058966</c:v>
                </c:pt>
                <c:pt idx="31875">
                  <c:v>20.451646044817235</c:v>
                </c:pt>
                <c:pt idx="31876">
                  <c:v>20.452201390575503</c:v>
                </c:pt>
                <c:pt idx="31877">
                  <c:v>20.452756736333772</c:v>
                </c:pt>
                <c:pt idx="31878">
                  <c:v>20.45331208209204</c:v>
                </c:pt>
                <c:pt idx="31879">
                  <c:v>20.453867427850309</c:v>
                </c:pt>
                <c:pt idx="31880">
                  <c:v>20.454422773608577</c:v>
                </c:pt>
                <c:pt idx="31881">
                  <c:v>20.454978119366846</c:v>
                </c:pt>
                <c:pt idx="31882">
                  <c:v>20.455533465125114</c:v>
                </c:pt>
                <c:pt idx="31883">
                  <c:v>20.456088810883383</c:v>
                </c:pt>
                <c:pt idx="31884">
                  <c:v>20.456644156641651</c:v>
                </c:pt>
                <c:pt idx="31885">
                  <c:v>20.45719950239992</c:v>
                </c:pt>
                <c:pt idx="31886">
                  <c:v>20.457754848158189</c:v>
                </c:pt>
                <c:pt idx="31887">
                  <c:v>20.458310193916457</c:v>
                </c:pt>
                <c:pt idx="31888">
                  <c:v>20.458865539674726</c:v>
                </c:pt>
                <c:pt idx="31889">
                  <c:v>20.459420885432994</c:v>
                </c:pt>
                <c:pt idx="31890">
                  <c:v>20.459976231191263</c:v>
                </c:pt>
                <c:pt idx="31891">
                  <c:v>20.460531576949531</c:v>
                </c:pt>
                <c:pt idx="31892">
                  <c:v>20.4610869227078</c:v>
                </c:pt>
                <c:pt idx="31893">
                  <c:v>20.461642268466068</c:v>
                </c:pt>
                <c:pt idx="31894">
                  <c:v>20.462197614224337</c:v>
                </c:pt>
                <c:pt idx="31895">
                  <c:v>20.462752959982605</c:v>
                </c:pt>
                <c:pt idx="31896">
                  <c:v>20.463308305740874</c:v>
                </c:pt>
                <c:pt idx="31897">
                  <c:v>20.463863651499143</c:v>
                </c:pt>
                <c:pt idx="31898">
                  <c:v>20.464418997257411</c:v>
                </c:pt>
                <c:pt idx="31899">
                  <c:v>20.46497434301568</c:v>
                </c:pt>
                <c:pt idx="31900">
                  <c:v>20.465529688773948</c:v>
                </c:pt>
                <c:pt idx="31901">
                  <c:v>20.466085034532217</c:v>
                </c:pt>
                <c:pt idx="31902">
                  <c:v>20.466640380290485</c:v>
                </c:pt>
                <c:pt idx="31903">
                  <c:v>20.467195726048754</c:v>
                </c:pt>
                <c:pt idx="31904">
                  <c:v>20.467751071807022</c:v>
                </c:pt>
                <c:pt idx="31905">
                  <c:v>20.468306417565291</c:v>
                </c:pt>
                <c:pt idx="31906">
                  <c:v>20.468861763323559</c:v>
                </c:pt>
                <c:pt idx="31907">
                  <c:v>20.469417109081828</c:v>
                </c:pt>
                <c:pt idx="31908">
                  <c:v>20.469972454840097</c:v>
                </c:pt>
                <c:pt idx="31909">
                  <c:v>20.470527800598365</c:v>
                </c:pt>
                <c:pt idx="31910">
                  <c:v>20.471083146356634</c:v>
                </c:pt>
                <c:pt idx="31911">
                  <c:v>20.471638492114902</c:v>
                </c:pt>
                <c:pt idx="31912">
                  <c:v>20.472193837873171</c:v>
                </c:pt>
                <c:pt idx="31913">
                  <c:v>20.472749183631439</c:v>
                </c:pt>
                <c:pt idx="31914">
                  <c:v>20.473304529389708</c:v>
                </c:pt>
                <c:pt idx="31915">
                  <c:v>20.473859875147976</c:v>
                </c:pt>
                <c:pt idx="31916">
                  <c:v>20.474415220906245</c:v>
                </c:pt>
                <c:pt idx="31917">
                  <c:v>20.474970566664513</c:v>
                </c:pt>
                <c:pt idx="31918">
                  <c:v>20.475525912422782</c:v>
                </c:pt>
                <c:pt idx="31919">
                  <c:v>20.476081258181051</c:v>
                </c:pt>
                <c:pt idx="31920">
                  <c:v>20.476636603939319</c:v>
                </c:pt>
                <c:pt idx="31921">
                  <c:v>20.477191949697588</c:v>
                </c:pt>
                <c:pt idx="31922">
                  <c:v>20.477747295455856</c:v>
                </c:pt>
                <c:pt idx="31923">
                  <c:v>20.478302641214125</c:v>
                </c:pt>
                <c:pt idx="31924">
                  <c:v>20.478857986972393</c:v>
                </c:pt>
                <c:pt idx="31925">
                  <c:v>20.479413332730662</c:v>
                </c:pt>
                <c:pt idx="31926">
                  <c:v>20.47996867848893</c:v>
                </c:pt>
                <c:pt idx="31927">
                  <c:v>20.480524024247199</c:v>
                </c:pt>
                <c:pt idx="31928">
                  <c:v>20.481079370005467</c:v>
                </c:pt>
                <c:pt idx="31929">
                  <c:v>20.481634715763736</c:v>
                </c:pt>
                <c:pt idx="31930">
                  <c:v>20.482190061522004</c:v>
                </c:pt>
                <c:pt idx="31931">
                  <c:v>20.482745407280273</c:v>
                </c:pt>
                <c:pt idx="31932">
                  <c:v>20.483300753038542</c:v>
                </c:pt>
                <c:pt idx="31933">
                  <c:v>20.48385609879681</c:v>
                </c:pt>
                <c:pt idx="31934">
                  <c:v>20.484411444555079</c:v>
                </c:pt>
                <c:pt idx="31935">
                  <c:v>20.484966790313347</c:v>
                </c:pt>
                <c:pt idx="31936">
                  <c:v>20.485522136071616</c:v>
                </c:pt>
                <c:pt idx="31937">
                  <c:v>20.486077481829884</c:v>
                </c:pt>
                <c:pt idx="31938">
                  <c:v>20.486632827588153</c:v>
                </c:pt>
                <c:pt idx="31939">
                  <c:v>20.487188173346421</c:v>
                </c:pt>
                <c:pt idx="31940">
                  <c:v>20.48774351910469</c:v>
                </c:pt>
                <c:pt idx="31941">
                  <c:v>20.488298864862958</c:v>
                </c:pt>
                <c:pt idx="31942">
                  <c:v>20.488854210621227</c:v>
                </c:pt>
                <c:pt idx="31943">
                  <c:v>20.489409556379496</c:v>
                </c:pt>
                <c:pt idx="31944">
                  <c:v>20.489964902137764</c:v>
                </c:pt>
                <c:pt idx="31945">
                  <c:v>20.490520247896033</c:v>
                </c:pt>
                <c:pt idx="31946">
                  <c:v>20.491075593654301</c:v>
                </c:pt>
                <c:pt idx="31947">
                  <c:v>20.49163093941257</c:v>
                </c:pt>
                <c:pt idx="31948">
                  <c:v>20.492186285170838</c:v>
                </c:pt>
                <c:pt idx="31949">
                  <c:v>20.492741630929107</c:v>
                </c:pt>
                <c:pt idx="31950">
                  <c:v>20.493296976687375</c:v>
                </c:pt>
                <c:pt idx="31951">
                  <c:v>20.493852322445644</c:v>
                </c:pt>
                <c:pt idx="31952">
                  <c:v>20.494407668203912</c:v>
                </c:pt>
                <c:pt idx="31953">
                  <c:v>20.494963013962181</c:v>
                </c:pt>
                <c:pt idx="31954">
                  <c:v>20.49551835972045</c:v>
                </c:pt>
                <c:pt idx="31955">
                  <c:v>20.496073705478718</c:v>
                </c:pt>
                <c:pt idx="31956">
                  <c:v>20.496629051236987</c:v>
                </c:pt>
                <c:pt idx="31957">
                  <c:v>20.497184396995255</c:v>
                </c:pt>
                <c:pt idx="31958">
                  <c:v>20.497739742753524</c:v>
                </c:pt>
                <c:pt idx="31959">
                  <c:v>20.498295088511792</c:v>
                </c:pt>
                <c:pt idx="31960">
                  <c:v>20.498850434270061</c:v>
                </c:pt>
                <c:pt idx="31961">
                  <c:v>20.499405780028329</c:v>
                </c:pt>
                <c:pt idx="31962">
                  <c:v>20.499961125786598</c:v>
                </c:pt>
                <c:pt idx="31963">
                  <c:v>20.500516471544866</c:v>
                </c:pt>
                <c:pt idx="31964">
                  <c:v>20.501071817303135</c:v>
                </c:pt>
                <c:pt idx="31965">
                  <c:v>20.501627163061404</c:v>
                </c:pt>
                <c:pt idx="31966">
                  <c:v>20.502182508819672</c:v>
                </c:pt>
                <c:pt idx="31967">
                  <c:v>20.502737854577941</c:v>
                </c:pt>
                <c:pt idx="31968">
                  <c:v>20.503293200336209</c:v>
                </c:pt>
                <c:pt idx="31969">
                  <c:v>20.503848546094478</c:v>
                </c:pt>
                <c:pt idx="31970">
                  <c:v>20.504403891852746</c:v>
                </c:pt>
                <c:pt idx="31971">
                  <c:v>20.504959237611015</c:v>
                </c:pt>
                <c:pt idx="31972">
                  <c:v>20.505514583369283</c:v>
                </c:pt>
                <c:pt idx="31973">
                  <c:v>20.506069929127552</c:v>
                </c:pt>
                <c:pt idx="31974">
                  <c:v>20.50662527488582</c:v>
                </c:pt>
                <c:pt idx="31975">
                  <c:v>20.507180620644089</c:v>
                </c:pt>
                <c:pt idx="31976">
                  <c:v>20.507735966402358</c:v>
                </c:pt>
                <c:pt idx="31977">
                  <c:v>20.508291312160626</c:v>
                </c:pt>
                <c:pt idx="31978">
                  <c:v>20.508846657918895</c:v>
                </c:pt>
                <c:pt idx="31979">
                  <c:v>20.509402003677163</c:v>
                </c:pt>
                <c:pt idx="31980">
                  <c:v>20.509957349435432</c:v>
                </c:pt>
                <c:pt idx="31981">
                  <c:v>20.5105126951937</c:v>
                </c:pt>
                <c:pt idx="31982">
                  <c:v>20.511068040951969</c:v>
                </c:pt>
                <c:pt idx="31983">
                  <c:v>20.511623386710237</c:v>
                </c:pt>
                <c:pt idx="31984">
                  <c:v>20.512178732468506</c:v>
                </c:pt>
                <c:pt idx="31985">
                  <c:v>20.512734078226774</c:v>
                </c:pt>
                <c:pt idx="31986">
                  <c:v>20.513289423985043</c:v>
                </c:pt>
                <c:pt idx="31987">
                  <c:v>20.513844769743312</c:v>
                </c:pt>
                <c:pt idx="31988">
                  <c:v>20.51440011550158</c:v>
                </c:pt>
                <c:pt idx="31989">
                  <c:v>20.514955461259849</c:v>
                </c:pt>
                <c:pt idx="31990">
                  <c:v>20.515510807018117</c:v>
                </c:pt>
                <c:pt idx="31991">
                  <c:v>20.516066152776386</c:v>
                </c:pt>
                <c:pt idx="31992">
                  <c:v>20.516621498534654</c:v>
                </c:pt>
                <c:pt idx="31993">
                  <c:v>20.517176844292923</c:v>
                </c:pt>
                <c:pt idx="31994">
                  <c:v>20.517732190051191</c:v>
                </c:pt>
                <c:pt idx="31995">
                  <c:v>20.51828753580946</c:v>
                </c:pt>
                <c:pt idx="31996">
                  <c:v>20.518842881567728</c:v>
                </c:pt>
                <c:pt idx="31997">
                  <c:v>20.519398227325997</c:v>
                </c:pt>
                <c:pt idx="31998">
                  <c:v>20.519953573084265</c:v>
                </c:pt>
                <c:pt idx="31999">
                  <c:v>20.520508918842534</c:v>
                </c:pt>
                <c:pt idx="32000">
                  <c:v>20.521064264600803</c:v>
                </c:pt>
                <c:pt idx="32001">
                  <c:v>20.521619610359071</c:v>
                </c:pt>
                <c:pt idx="32002">
                  <c:v>20.52217495611734</c:v>
                </c:pt>
                <c:pt idx="32003">
                  <c:v>20.522730301875608</c:v>
                </c:pt>
                <c:pt idx="32004">
                  <c:v>20.523285647633877</c:v>
                </c:pt>
                <c:pt idx="32005">
                  <c:v>20.523840993392145</c:v>
                </c:pt>
                <c:pt idx="32006">
                  <c:v>20.524396339150414</c:v>
                </c:pt>
                <c:pt idx="32007">
                  <c:v>20.524951684908682</c:v>
                </c:pt>
                <c:pt idx="32008">
                  <c:v>20.525507030666951</c:v>
                </c:pt>
                <c:pt idx="32009">
                  <c:v>20.526062376425219</c:v>
                </c:pt>
                <c:pt idx="32010">
                  <c:v>20.526617722183488</c:v>
                </c:pt>
                <c:pt idx="32011">
                  <c:v>20.527173067941757</c:v>
                </c:pt>
                <c:pt idx="32012">
                  <c:v>20.527728413700025</c:v>
                </c:pt>
                <c:pt idx="32013">
                  <c:v>20.528283759458294</c:v>
                </c:pt>
                <c:pt idx="32014">
                  <c:v>20.528839105216562</c:v>
                </c:pt>
                <c:pt idx="32015">
                  <c:v>20.529394450974831</c:v>
                </c:pt>
                <c:pt idx="32016">
                  <c:v>20.529949796733099</c:v>
                </c:pt>
                <c:pt idx="32017">
                  <c:v>20.530505142491368</c:v>
                </c:pt>
                <c:pt idx="32018">
                  <c:v>20.531060488249636</c:v>
                </c:pt>
                <c:pt idx="32019">
                  <c:v>20.531615834007905</c:v>
                </c:pt>
                <c:pt idx="32020">
                  <c:v>20.532171179766173</c:v>
                </c:pt>
                <c:pt idx="32021">
                  <c:v>20.532726525524442</c:v>
                </c:pt>
                <c:pt idx="32022">
                  <c:v>20.533281871282711</c:v>
                </c:pt>
                <c:pt idx="32023">
                  <c:v>20.533837217040979</c:v>
                </c:pt>
                <c:pt idx="32024">
                  <c:v>20.534392562799248</c:v>
                </c:pt>
                <c:pt idx="32025">
                  <c:v>20.534947908557516</c:v>
                </c:pt>
                <c:pt idx="32026">
                  <c:v>20.535503254315785</c:v>
                </c:pt>
                <c:pt idx="32027">
                  <c:v>20.536058600074053</c:v>
                </c:pt>
                <c:pt idx="32028">
                  <c:v>20.536613945832322</c:v>
                </c:pt>
                <c:pt idx="32029">
                  <c:v>20.53716929159059</c:v>
                </c:pt>
                <c:pt idx="32030">
                  <c:v>20.537724637348859</c:v>
                </c:pt>
                <c:pt idx="32031">
                  <c:v>20.538279983107127</c:v>
                </c:pt>
                <c:pt idx="32032">
                  <c:v>20.538835328865396</c:v>
                </c:pt>
                <c:pt idx="32033">
                  <c:v>20.539390674623665</c:v>
                </c:pt>
                <c:pt idx="32034">
                  <c:v>20.539946020381933</c:v>
                </c:pt>
                <c:pt idx="32035">
                  <c:v>20.540501366140202</c:v>
                </c:pt>
                <c:pt idx="32036">
                  <c:v>20.54105671189847</c:v>
                </c:pt>
                <c:pt idx="32037">
                  <c:v>20.541612057656739</c:v>
                </c:pt>
                <c:pt idx="32038">
                  <c:v>20.542167403415007</c:v>
                </c:pt>
                <c:pt idx="32039">
                  <c:v>20.542722749173276</c:v>
                </c:pt>
                <c:pt idx="32040">
                  <c:v>20.543278094931544</c:v>
                </c:pt>
                <c:pt idx="32041">
                  <c:v>20.543833440689813</c:v>
                </c:pt>
                <c:pt idx="32042">
                  <c:v>20.544388786448081</c:v>
                </c:pt>
                <c:pt idx="32043">
                  <c:v>20.54494413220635</c:v>
                </c:pt>
                <c:pt idx="32044">
                  <c:v>20.545499477964619</c:v>
                </c:pt>
                <c:pt idx="32045">
                  <c:v>20.546054823722887</c:v>
                </c:pt>
                <c:pt idx="32046">
                  <c:v>20.546610169481156</c:v>
                </c:pt>
                <c:pt idx="32047">
                  <c:v>20.547165515239424</c:v>
                </c:pt>
                <c:pt idx="32048">
                  <c:v>20.547720860997693</c:v>
                </c:pt>
                <c:pt idx="32049">
                  <c:v>20.548276206755961</c:v>
                </c:pt>
                <c:pt idx="32050">
                  <c:v>20.54883155251423</c:v>
                </c:pt>
                <c:pt idx="32051">
                  <c:v>20.549386898272498</c:v>
                </c:pt>
                <c:pt idx="32052">
                  <c:v>20.549942244030767</c:v>
                </c:pt>
                <c:pt idx="32053">
                  <c:v>20.550497589789035</c:v>
                </c:pt>
                <c:pt idx="32054">
                  <c:v>20.551052935547304</c:v>
                </c:pt>
                <c:pt idx="32055">
                  <c:v>20.551608281305572</c:v>
                </c:pt>
                <c:pt idx="32056">
                  <c:v>20.552163627063841</c:v>
                </c:pt>
                <c:pt idx="32057">
                  <c:v>20.55271897282211</c:v>
                </c:pt>
                <c:pt idx="32058">
                  <c:v>20.553274318580378</c:v>
                </c:pt>
                <c:pt idx="32059">
                  <c:v>20.553829664338647</c:v>
                </c:pt>
                <c:pt idx="32060">
                  <c:v>20.554385010096915</c:v>
                </c:pt>
                <c:pt idx="32061">
                  <c:v>20.554940355855184</c:v>
                </c:pt>
                <c:pt idx="32062">
                  <c:v>20.555495701613452</c:v>
                </c:pt>
                <c:pt idx="32063">
                  <c:v>20.556051047371721</c:v>
                </c:pt>
                <c:pt idx="32064">
                  <c:v>20.556606393129989</c:v>
                </c:pt>
                <c:pt idx="32065">
                  <c:v>20.557161738888258</c:v>
                </c:pt>
                <c:pt idx="32066">
                  <c:v>20.557717084646526</c:v>
                </c:pt>
                <c:pt idx="32067">
                  <c:v>20.558272430404795</c:v>
                </c:pt>
                <c:pt idx="32068">
                  <c:v>20.558827776163064</c:v>
                </c:pt>
                <c:pt idx="32069">
                  <c:v>20.559383121921332</c:v>
                </c:pt>
                <c:pt idx="32070">
                  <c:v>20.559938467679601</c:v>
                </c:pt>
                <c:pt idx="32071">
                  <c:v>20.560493813437869</c:v>
                </c:pt>
                <c:pt idx="32072">
                  <c:v>20.561049159196138</c:v>
                </c:pt>
                <c:pt idx="32073">
                  <c:v>20.561604504954406</c:v>
                </c:pt>
                <c:pt idx="32074">
                  <c:v>20.562159850712675</c:v>
                </c:pt>
                <c:pt idx="32075">
                  <c:v>20.562715196470943</c:v>
                </c:pt>
                <c:pt idx="32076">
                  <c:v>20.563270542229212</c:v>
                </c:pt>
                <c:pt idx="32077">
                  <c:v>20.56382588798748</c:v>
                </c:pt>
                <c:pt idx="32078">
                  <c:v>20.564381233745749</c:v>
                </c:pt>
                <c:pt idx="32079">
                  <c:v>20.564936579504018</c:v>
                </c:pt>
                <c:pt idx="32080">
                  <c:v>20.565491925262286</c:v>
                </c:pt>
                <c:pt idx="32081">
                  <c:v>20.566047271020555</c:v>
                </c:pt>
                <c:pt idx="32082">
                  <c:v>20.566602616778823</c:v>
                </c:pt>
                <c:pt idx="32083">
                  <c:v>20.567157962537092</c:v>
                </c:pt>
                <c:pt idx="32084">
                  <c:v>20.56771330829536</c:v>
                </c:pt>
                <c:pt idx="32085">
                  <c:v>20.568268654053629</c:v>
                </c:pt>
                <c:pt idx="32086">
                  <c:v>20.568823999811897</c:v>
                </c:pt>
                <c:pt idx="32087">
                  <c:v>20.569379345570166</c:v>
                </c:pt>
                <c:pt idx="32088">
                  <c:v>20.569934691328434</c:v>
                </c:pt>
                <c:pt idx="32089">
                  <c:v>20.570490037086703</c:v>
                </c:pt>
                <c:pt idx="32090">
                  <c:v>20.571045382844972</c:v>
                </c:pt>
                <c:pt idx="32091">
                  <c:v>20.57160072860324</c:v>
                </c:pt>
                <c:pt idx="32092">
                  <c:v>20.572156074361509</c:v>
                </c:pt>
                <c:pt idx="32093">
                  <c:v>20.572711420119777</c:v>
                </c:pt>
                <c:pt idx="32094">
                  <c:v>20.573266765878046</c:v>
                </c:pt>
                <c:pt idx="32095">
                  <c:v>20.573822111636314</c:v>
                </c:pt>
                <c:pt idx="32096">
                  <c:v>20.574377457394583</c:v>
                </c:pt>
                <c:pt idx="32097">
                  <c:v>20.574932803152851</c:v>
                </c:pt>
                <c:pt idx="32098">
                  <c:v>20.57548814891112</c:v>
                </c:pt>
                <c:pt idx="32099">
                  <c:v>20.576043494669388</c:v>
                </c:pt>
                <c:pt idx="32100">
                  <c:v>20.576598840427657</c:v>
                </c:pt>
                <c:pt idx="32101">
                  <c:v>20.577154186185926</c:v>
                </c:pt>
                <c:pt idx="32102">
                  <c:v>20.577709531944194</c:v>
                </c:pt>
                <c:pt idx="32103">
                  <c:v>20.578264877702463</c:v>
                </c:pt>
                <c:pt idx="32104">
                  <c:v>20.578820223460731</c:v>
                </c:pt>
                <c:pt idx="32105">
                  <c:v>20.579375569219</c:v>
                </c:pt>
                <c:pt idx="32106">
                  <c:v>20.579930914977268</c:v>
                </c:pt>
                <c:pt idx="32107">
                  <c:v>20.580486260735537</c:v>
                </c:pt>
                <c:pt idx="32108">
                  <c:v>20.581041606493805</c:v>
                </c:pt>
                <c:pt idx="32109">
                  <c:v>20.581596952252074</c:v>
                </c:pt>
                <c:pt idx="32110">
                  <c:v>20.582152298010342</c:v>
                </c:pt>
                <c:pt idx="32111">
                  <c:v>20.582707643768611</c:v>
                </c:pt>
                <c:pt idx="32112">
                  <c:v>20.583262989526879</c:v>
                </c:pt>
                <c:pt idx="32113">
                  <c:v>20.583818335285148</c:v>
                </c:pt>
                <c:pt idx="32114">
                  <c:v>20.584373681043417</c:v>
                </c:pt>
                <c:pt idx="32115">
                  <c:v>20.584929026801685</c:v>
                </c:pt>
                <c:pt idx="32116">
                  <c:v>20.585484372559954</c:v>
                </c:pt>
                <c:pt idx="32117">
                  <c:v>20.586039718318222</c:v>
                </c:pt>
                <c:pt idx="32118">
                  <c:v>20.586595064076491</c:v>
                </c:pt>
                <c:pt idx="32119">
                  <c:v>20.587150409834759</c:v>
                </c:pt>
                <c:pt idx="32120">
                  <c:v>20.587705755593028</c:v>
                </c:pt>
                <c:pt idx="32121">
                  <c:v>20.588261101351296</c:v>
                </c:pt>
                <c:pt idx="32122">
                  <c:v>20.588816447109565</c:v>
                </c:pt>
                <c:pt idx="32123">
                  <c:v>20.589371792867833</c:v>
                </c:pt>
                <c:pt idx="32124">
                  <c:v>20.589927138626102</c:v>
                </c:pt>
                <c:pt idx="32125">
                  <c:v>20.590482484384371</c:v>
                </c:pt>
                <c:pt idx="32126">
                  <c:v>20.591037830142639</c:v>
                </c:pt>
                <c:pt idx="32127">
                  <c:v>20.591593175900908</c:v>
                </c:pt>
                <c:pt idx="32128">
                  <c:v>20.592148521659176</c:v>
                </c:pt>
                <c:pt idx="32129">
                  <c:v>20.592703867417445</c:v>
                </c:pt>
                <c:pt idx="32130">
                  <c:v>20.593259213175713</c:v>
                </c:pt>
                <c:pt idx="32131">
                  <c:v>20.593814558933982</c:v>
                </c:pt>
                <c:pt idx="32132">
                  <c:v>20.59436990469225</c:v>
                </c:pt>
                <c:pt idx="32133">
                  <c:v>20.594925250450519</c:v>
                </c:pt>
                <c:pt idx="32134">
                  <c:v>20.595480596208787</c:v>
                </c:pt>
                <c:pt idx="32135">
                  <c:v>20.596035941967056</c:v>
                </c:pt>
                <c:pt idx="32136">
                  <c:v>20.596591287725325</c:v>
                </c:pt>
                <c:pt idx="32137">
                  <c:v>20.597146633483593</c:v>
                </c:pt>
                <c:pt idx="32138">
                  <c:v>20.597701979241862</c:v>
                </c:pt>
                <c:pt idx="32139">
                  <c:v>20.59825732500013</c:v>
                </c:pt>
                <c:pt idx="32140">
                  <c:v>20.598812670758399</c:v>
                </c:pt>
                <c:pt idx="32141">
                  <c:v>20.599368016516667</c:v>
                </c:pt>
                <c:pt idx="32142">
                  <c:v>20.599923362274936</c:v>
                </c:pt>
                <c:pt idx="32143">
                  <c:v>20.600478708033204</c:v>
                </c:pt>
                <c:pt idx="32144">
                  <c:v>20.601034053791473</c:v>
                </c:pt>
                <c:pt idx="32145">
                  <c:v>20.601589399549741</c:v>
                </c:pt>
                <c:pt idx="32146">
                  <c:v>20.60214474530801</c:v>
                </c:pt>
                <c:pt idx="32147">
                  <c:v>20.602700091066279</c:v>
                </c:pt>
                <c:pt idx="32148">
                  <c:v>20.603255436824547</c:v>
                </c:pt>
                <c:pt idx="32149">
                  <c:v>20.603810782582816</c:v>
                </c:pt>
                <c:pt idx="32150">
                  <c:v>20.604366128341084</c:v>
                </c:pt>
                <c:pt idx="32151">
                  <c:v>20.604921474099353</c:v>
                </c:pt>
                <c:pt idx="32152">
                  <c:v>20.605476819857621</c:v>
                </c:pt>
                <c:pt idx="32153">
                  <c:v>20.60603216561589</c:v>
                </c:pt>
                <c:pt idx="32154">
                  <c:v>20.606587511374158</c:v>
                </c:pt>
                <c:pt idx="32155">
                  <c:v>20.607142857132427</c:v>
                </c:pt>
                <c:pt idx="32156">
                  <c:v>20.607698202890695</c:v>
                </c:pt>
                <c:pt idx="32157">
                  <c:v>20.608253548648964</c:v>
                </c:pt>
                <c:pt idx="32158">
                  <c:v>20.608808894407233</c:v>
                </c:pt>
                <c:pt idx="32159">
                  <c:v>20.609364240165501</c:v>
                </c:pt>
                <c:pt idx="32160">
                  <c:v>20.60991958592377</c:v>
                </c:pt>
                <c:pt idx="32161">
                  <c:v>20.610474931682038</c:v>
                </c:pt>
                <c:pt idx="32162">
                  <c:v>20.611030277440307</c:v>
                </c:pt>
                <c:pt idx="32163">
                  <c:v>20.611585623198575</c:v>
                </c:pt>
                <c:pt idx="32164">
                  <c:v>20.612140968956844</c:v>
                </c:pt>
                <c:pt idx="32165">
                  <c:v>20.612696314715112</c:v>
                </c:pt>
                <c:pt idx="32166">
                  <c:v>20.613251660473381</c:v>
                </c:pt>
                <c:pt idx="32167">
                  <c:v>20.613807006231649</c:v>
                </c:pt>
                <c:pt idx="32168">
                  <c:v>20.614362351989918</c:v>
                </c:pt>
                <c:pt idx="32169">
                  <c:v>20.614917697748186</c:v>
                </c:pt>
                <c:pt idx="32170">
                  <c:v>20.615473043506455</c:v>
                </c:pt>
                <c:pt idx="32171">
                  <c:v>20.616028389264724</c:v>
                </c:pt>
                <c:pt idx="32172">
                  <c:v>20.616583735022992</c:v>
                </c:pt>
                <c:pt idx="32173">
                  <c:v>20.617139080781261</c:v>
                </c:pt>
                <c:pt idx="32174">
                  <c:v>20.617694426539529</c:v>
                </c:pt>
                <c:pt idx="32175">
                  <c:v>20.618249772297798</c:v>
                </c:pt>
                <c:pt idx="32176">
                  <c:v>20.618805118056066</c:v>
                </c:pt>
                <c:pt idx="32177">
                  <c:v>20.619360463814335</c:v>
                </c:pt>
                <c:pt idx="32178">
                  <c:v>20.619915809572603</c:v>
                </c:pt>
                <c:pt idx="32179">
                  <c:v>20.620471155330872</c:v>
                </c:pt>
                <c:pt idx="32180">
                  <c:v>20.62102650108914</c:v>
                </c:pt>
                <c:pt idx="32181">
                  <c:v>20.621581846847409</c:v>
                </c:pt>
                <c:pt idx="32182">
                  <c:v>20.622137192605678</c:v>
                </c:pt>
                <c:pt idx="32183">
                  <c:v>20.622692538363946</c:v>
                </c:pt>
                <c:pt idx="32184">
                  <c:v>20.623247884122215</c:v>
                </c:pt>
                <c:pt idx="32185">
                  <c:v>20.623803229880483</c:v>
                </c:pt>
                <c:pt idx="32186">
                  <c:v>20.624358575638752</c:v>
                </c:pt>
                <c:pt idx="32187">
                  <c:v>20.62491392139702</c:v>
                </c:pt>
                <c:pt idx="32188">
                  <c:v>20.625469267155289</c:v>
                </c:pt>
                <c:pt idx="32189">
                  <c:v>20.626024612913557</c:v>
                </c:pt>
                <c:pt idx="32190">
                  <c:v>20.626579958671826</c:v>
                </c:pt>
                <c:pt idx="32191">
                  <c:v>20.627135304430094</c:v>
                </c:pt>
                <c:pt idx="32192">
                  <c:v>20.627690650188363</c:v>
                </c:pt>
                <c:pt idx="32193">
                  <c:v>20.628245995946632</c:v>
                </c:pt>
                <c:pt idx="32194">
                  <c:v>20.6288013417049</c:v>
                </c:pt>
                <c:pt idx="32195">
                  <c:v>20.629356687463169</c:v>
                </c:pt>
                <c:pt idx="32196">
                  <c:v>20.629912033221437</c:v>
                </c:pt>
                <c:pt idx="32197">
                  <c:v>20.630467378979706</c:v>
                </c:pt>
                <c:pt idx="32198">
                  <c:v>20.631022724737974</c:v>
                </c:pt>
                <c:pt idx="32199">
                  <c:v>20.631578070496243</c:v>
                </c:pt>
                <c:pt idx="32200">
                  <c:v>20.632133416254511</c:v>
                </c:pt>
                <c:pt idx="32201">
                  <c:v>20.63268876201278</c:v>
                </c:pt>
                <c:pt idx="32202">
                  <c:v>20.633244107771048</c:v>
                </c:pt>
                <c:pt idx="32203">
                  <c:v>20.633799453529317</c:v>
                </c:pt>
                <c:pt idx="32204">
                  <c:v>20.634354799287586</c:v>
                </c:pt>
                <c:pt idx="32205">
                  <c:v>20.634910145045854</c:v>
                </c:pt>
                <c:pt idx="32206">
                  <c:v>20.635465490804123</c:v>
                </c:pt>
                <c:pt idx="32207">
                  <c:v>20.636020836562391</c:v>
                </c:pt>
                <c:pt idx="32208">
                  <c:v>20.63657618232066</c:v>
                </c:pt>
                <c:pt idx="32209">
                  <c:v>20.637131528078928</c:v>
                </c:pt>
                <c:pt idx="32210">
                  <c:v>20.637686873837197</c:v>
                </c:pt>
                <c:pt idx="32211">
                  <c:v>20.638242219595465</c:v>
                </c:pt>
                <c:pt idx="32212">
                  <c:v>20.638797565353734</c:v>
                </c:pt>
                <c:pt idx="32213">
                  <c:v>20.639352911112002</c:v>
                </c:pt>
                <c:pt idx="32214">
                  <c:v>20.639908256870271</c:v>
                </c:pt>
                <c:pt idx="32215">
                  <c:v>20.64046360262854</c:v>
                </c:pt>
                <c:pt idx="32216">
                  <c:v>20.641018948386808</c:v>
                </c:pt>
                <c:pt idx="32217">
                  <c:v>20.641574294145077</c:v>
                </c:pt>
                <c:pt idx="32218">
                  <c:v>20.642129639903345</c:v>
                </c:pt>
                <c:pt idx="32219">
                  <c:v>20.642684985661614</c:v>
                </c:pt>
                <c:pt idx="32220">
                  <c:v>20.643240331419882</c:v>
                </c:pt>
                <c:pt idx="32221">
                  <c:v>20.643795677178151</c:v>
                </c:pt>
                <c:pt idx="32222">
                  <c:v>20.644351022936419</c:v>
                </c:pt>
                <c:pt idx="32223">
                  <c:v>20.644906368694688</c:v>
                </c:pt>
                <c:pt idx="32224">
                  <c:v>20.645461714452956</c:v>
                </c:pt>
                <c:pt idx="32225">
                  <c:v>20.646017060211225</c:v>
                </c:pt>
                <c:pt idx="32226">
                  <c:v>20.646572405969494</c:v>
                </c:pt>
                <c:pt idx="32227">
                  <c:v>20.647127751727762</c:v>
                </c:pt>
                <c:pt idx="32228">
                  <c:v>20.647683097486031</c:v>
                </c:pt>
                <c:pt idx="32229">
                  <c:v>20.648238443244299</c:v>
                </c:pt>
                <c:pt idx="32230">
                  <c:v>20.648793789002568</c:v>
                </c:pt>
                <c:pt idx="32231">
                  <c:v>20.649349134760836</c:v>
                </c:pt>
                <c:pt idx="32232">
                  <c:v>20.649904480519105</c:v>
                </c:pt>
                <c:pt idx="32233">
                  <c:v>20.650459826277373</c:v>
                </c:pt>
                <c:pt idx="32234">
                  <c:v>20.651015172035642</c:v>
                </c:pt>
                <c:pt idx="32235">
                  <c:v>20.65157051779391</c:v>
                </c:pt>
                <c:pt idx="32236">
                  <c:v>20.652125863552179</c:v>
                </c:pt>
                <c:pt idx="32237">
                  <c:v>20.652681209310447</c:v>
                </c:pt>
                <c:pt idx="32238">
                  <c:v>20.653236555068716</c:v>
                </c:pt>
                <c:pt idx="32239">
                  <c:v>20.653791900826985</c:v>
                </c:pt>
                <c:pt idx="32240">
                  <c:v>20.654347246585253</c:v>
                </c:pt>
                <c:pt idx="32241">
                  <c:v>20.654902592343522</c:v>
                </c:pt>
                <c:pt idx="32242">
                  <c:v>20.65545793810179</c:v>
                </c:pt>
                <c:pt idx="32243">
                  <c:v>20.656013283860059</c:v>
                </c:pt>
                <c:pt idx="32244">
                  <c:v>20.656568629618327</c:v>
                </c:pt>
                <c:pt idx="32245">
                  <c:v>20.657123975376596</c:v>
                </c:pt>
                <c:pt idx="32246">
                  <c:v>20.657679321134864</c:v>
                </c:pt>
                <c:pt idx="32247">
                  <c:v>20.658234666893133</c:v>
                </c:pt>
                <c:pt idx="32248">
                  <c:v>20.658790012651401</c:v>
                </c:pt>
                <c:pt idx="32249">
                  <c:v>20.65934535840967</c:v>
                </c:pt>
                <c:pt idx="32250">
                  <c:v>20.659900704167939</c:v>
                </c:pt>
                <c:pt idx="32251">
                  <c:v>20.660456049926207</c:v>
                </c:pt>
                <c:pt idx="32252">
                  <c:v>20.661011395684476</c:v>
                </c:pt>
                <c:pt idx="32253">
                  <c:v>20.661566741442744</c:v>
                </c:pt>
                <c:pt idx="32254">
                  <c:v>20.662122087201013</c:v>
                </c:pt>
                <c:pt idx="32255">
                  <c:v>20.662677432959281</c:v>
                </c:pt>
                <c:pt idx="32256">
                  <c:v>20.66323277871755</c:v>
                </c:pt>
                <c:pt idx="32257">
                  <c:v>20.663788124475818</c:v>
                </c:pt>
                <c:pt idx="32258">
                  <c:v>20.664343470234087</c:v>
                </c:pt>
                <c:pt idx="32259">
                  <c:v>20.664898815992355</c:v>
                </c:pt>
                <c:pt idx="32260">
                  <c:v>20.665454161750624</c:v>
                </c:pt>
                <c:pt idx="32261">
                  <c:v>20.666009507508893</c:v>
                </c:pt>
                <c:pt idx="32262">
                  <c:v>20.666564853267161</c:v>
                </c:pt>
                <c:pt idx="32263">
                  <c:v>20.66712019902543</c:v>
                </c:pt>
                <c:pt idx="32264">
                  <c:v>20.667675544783698</c:v>
                </c:pt>
                <c:pt idx="32265">
                  <c:v>20.668230890541967</c:v>
                </c:pt>
                <c:pt idx="32266">
                  <c:v>20.668786236300235</c:v>
                </c:pt>
                <c:pt idx="32267">
                  <c:v>20.669341582058504</c:v>
                </c:pt>
                <c:pt idx="32268">
                  <c:v>20.669896927816772</c:v>
                </c:pt>
                <c:pt idx="32269">
                  <c:v>20.670452273575041</c:v>
                </c:pt>
                <c:pt idx="32270">
                  <c:v>20.671007619333309</c:v>
                </c:pt>
                <c:pt idx="32271">
                  <c:v>20.671562965091578</c:v>
                </c:pt>
                <c:pt idx="32272">
                  <c:v>20.672118310849847</c:v>
                </c:pt>
                <c:pt idx="32273">
                  <c:v>20.672673656608115</c:v>
                </c:pt>
                <c:pt idx="32274">
                  <c:v>20.673229002366384</c:v>
                </c:pt>
                <c:pt idx="32275">
                  <c:v>20.673784348124652</c:v>
                </c:pt>
                <c:pt idx="32276">
                  <c:v>20.674339693882921</c:v>
                </c:pt>
                <c:pt idx="32277">
                  <c:v>20.674895039641189</c:v>
                </c:pt>
                <c:pt idx="32278">
                  <c:v>20.675450385399458</c:v>
                </c:pt>
                <c:pt idx="32279">
                  <c:v>20.676005731157726</c:v>
                </c:pt>
                <c:pt idx="32280">
                  <c:v>20.676561076915995</c:v>
                </c:pt>
                <c:pt idx="32281">
                  <c:v>20.677116422674263</c:v>
                </c:pt>
                <c:pt idx="32282">
                  <c:v>20.677671768432532</c:v>
                </c:pt>
                <c:pt idx="32283">
                  <c:v>20.678227114190801</c:v>
                </c:pt>
                <c:pt idx="32284">
                  <c:v>20.678782459949069</c:v>
                </c:pt>
                <c:pt idx="32285">
                  <c:v>20.679337805707338</c:v>
                </c:pt>
                <c:pt idx="32286">
                  <c:v>20.679893151465606</c:v>
                </c:pt>
                <c:pt idx="32287">
                  <c:v>20.680448497223875</c:v>
                </c:pt>
                <c:pt idx="32288">
                  <c:v>20.681003842982143</c:v>
                </c:pt>
                <c:pt idx="32289">
                  <c:v>20.681559188740412</c:v>
                </c:pt>
                <c:pt idx="32290">
                  <c:v>20.68211453449868</c:v>
                </c:pt>
                <c:pt idx="32291">
                  <c:v>20.682669880256949</c:v>
                </c:pt>
                <c:pt idx="32292">
                  <c:v>20.683225226015217</c:v>
                </c:pt>
                <c:pt idx="32293">
                  <c:v>20.683780571773486</c:v>
                </c:pt>
                <c:pt idx="32294">
                  <c:v>20.684335917531754</c:v>
                </c:pt>
                <c:pt idx="32295">
                  <c:v>20.684891263290023</c:v>
                </c:pt>
                <c:pt idx="32296">
                  <c:v>20.685446609048292</c:v>
                </c:pt>
                <c:pt idx="32297">
                  <c:v>20.68600195480656</c:v>
                </c:pt>
                <c:pt idx="32298">
                  <c:v>20.686557300564829</c:v>
                </c:pt>
                <c:pt idx="32299">
                  <c:v>20.687112646323097</c:v>
                </c:pt>
                <c:pt idx="32300">
                  <c:v>20.687667992081366</c:v>
                </c:pt>
                <c:pt idx="32301">
                  <c:v>20.688223337839634</c:v>
                </c:pt>
                <c:pt idx="32302">
                  <c:v>20.688778683597903</c:v>
                </c:pt>
                <c:pt idx="32303">
                  <c:v>20.689334029356171</c:v>
                </c:pt>
                <c:pt idx="32304">
                  <c:v>20.68988937511444</c:v>
                </c:pt>
                <c:pt idx="32305">
                  <c:v>20.690444720872708</c:v>
                </c:pt>
                <c:pt idx="32306">
                  <c:v>20.691000066630977</c:v>
                </c:pt>
                <c:pt idx="32307">
                  <c:v>20.691555412389246</c:v>
                </c:pt>
                <c:pt idx="32308">
                  <c:v>20.692110758147514</c:v>
                </c:pt>
                <c:pt idx="32309">
                  <c:v>20.692666103905783</c:v>
                </c:pt>
                <c:pt idx="32310">
                  <c:v>20.693221449664051</c:v>
                </c:pt>
                <c:pt idx="32311">
                  <c:v>20.69377679542232</c:v>
                </c:pt>
                <c:pt idx="32312">
                  <c:v>20.694332141180588</c:v>
                </c:pt>
                <c:pt idx="32313">
                  <c:v>20.694887486938857</c:v>
                </c:pt>
                <c:pt idx="32314">
                  <c:v>20.695442832697125</c:v>
                </c:pt>
                <c:pt idx="32315">
                  <c:v>20.695998178455394</c:v>
                </c:pt>
                <c:pt idx="32316">
                  <c:v>20.696553524213662</c:v>
                </c:pt>
                <c:pt idx="32317">
                  <c:v>20.697108869971931</c:v>
                </c:pt>
                <c:pt idx="32318">
                  <c:v>20.6976642157302</c:v>
                </c:pt>
                <c:pt idx="32319">
                  <c:v>20.698219561488468</c:v>
                </c:pt>
                <c:pt idx="32320">
                  <c:v>20.698774907246737</c:v>
                </c:pt>
                <c:pt idx="32321">
                  <c:v>20.699330253005005</c:v>
                </c:pt>
                <c:pt idx="32322">
                  <c:v>20.699885598763274</c:v>
                </c:pt>
                <c:pt idx="32323">
                  <c:v>20.700440944521542</c:v>
                </c:pt>
                <c:pt idx="32324">
                  <c:v>20.700996290279811</c:v>
                </c:pt>
                <c:pt idx="32325">
                  <c:v>20.701551636038079</c:v>
                </c:pt>
                <c:pt idx="32326">
                  <c:v>20.702106981796348</c:v>
                </c:pt>
                <c:pt idx="32327">
                  <c:v>20.702662327554616</c:v>
                </c:pt>
                <c:pt idx="32328">
                  <c:v>20.703217673312885</c:v>
                </c:pt>
                <c:pt idx="32329">
                  <c:v>20.703773019071154</c:v>
                </c:pt>
                <c:pt idx="32330">
                  <c:v>20.704328364829422</c:v>
                </c:pt>
                <c:pt idx="32331">
                  <c:v>20.704883710587691</c:v>
                </c:pt>
                <c:pt idx="32332">
                  <c:v>20.705439056345959</c:v>
                </c:pt>
                <c:pt idx="32333">
                  <c:v>20.705994402104228</c:v>
                </c:pt>
                <c:pt idx="32334">
                  <c:v>20.706549747862496</c:v>
                </c:pt>
                <c:pt idx="32335">
                  <c:v>20.707105093620765</c:v>
                </c:pt>
                <c:pt idx="32336">
                  <c:v>20.707660439379033</c:v>
                </c:pt>
                <c:pt idx="32337">
                  <c:v>20.708215785137302</c:v>
                </c:pt>
                <c:pt idx="32338">
                  <c:v>20.70877113089557</c:v>
                </c:pt>
                <c:pt idx="32339">
                  <c:v>20.709326476653839</c:v>
                </c:pt>
                <c:pt idx="32340">
                  <c:v>20.709881822412108</c:v>
                </c:pt>
                <c:pt idx="32341">
                  <c:v>20.710437168170376</c:v>
                </c:pt>
                <c:pt idx="32342">
                  <c:v>20.710992513928645</c:v>
                </c:pt>
                <c:pt idx="32343">
                  <c:v>20.711547859686913</c:v>
                </c:pt>
                <c:pt idx="32344">
                  <c:v>20.712103205445182</c:v>
                </c:pt>
                <c:pt idx="32345">
                  <c:v>20.71265855120345</c:v>
                </c:pt>
                <c:pt idx="32346">
                  <c:v>20.713213896961719</c:v>
                </c:pt>
                <c:pt idx="32347">
                  <c:v>20.713769242719987</c:v>
                </c:pt>
                <c:pt idx="32348">
                  <c:v>20.714324588478256</c:v>
                </c:pt>
                <c:pt idx="32349">
                  <c:v>20.714879934236524</c:v>
                </c:pt>
                <c:pt idx="32350">
                  <c:v>20.715435279994793</c:v>
                </c:pt>
                <c:pt idx="32351">
                  <c:v>20.715990625753061</c:v>
                </c:pt>
                <c:pt idx="32352">
                  <c:v>20.71654597151133</c:v>
                </c:pt>
                <c:pt idx="32353">
                  <c:v>20.717101317269599</c:v>
                </c:pt>
                <c:pt idx="32354">
                  <c:v>20.717656663027867</c:v>
                </c:pt>
                <c:pt idx="32355">
                  <c:v>20.718212008786136</c:v>
                </c:pt>
                <c:pt idx="32356">
                  <c:v>20.718767354544404</c:v>
                </c:pt>
                <c:pt idx="32357">
                  <c:v>20.719322700302673</c:v>
                </c:pt>
                <c:pt idx="32358">
                  <c:v>20.719878046060941</c:v>
                </c:pt>
                <c:pt idx="32359">
                  <c:v>20.72043339181921</c:v>
                </c:pt>
                <c:pt idx="32360">
                  <c:v>20.720988737577478</c:v>
                </c:pt>
                <c:pt idx="32361">
                  <c:v>20.721544083335747</c:v>
                </c:pt>
                <c:pt idx="32362">
                  <c:v>20.722099429094015</c:v>
                </c:pt>
                <c:pt idx="32363">
                  <c:v>20.722654774852284</c:v>
                </c:pt>
                <c:pt idx="32364">
                  <c:v>20.723210120610553</c:v>
                </c:pt>
                <c:pt idx="32365">
                  <c:v>20.723765466368821</c:v>
                </c:pt>
                <c:pt idx="32366">
                  <c:v>20.72432081212709</c:v>
                </c:pt>
                <c:pt idx="32367">
                  <c:v>20.724876157885358</c:v>
                </c:pt>
                <c:pt idx="32368">
                  <c:v>20.725431503643627</c:v>
                </c:pt>
                <c:pt idx="32369">
                  <c:v>20.725986849401895</c:v>
                </c:pt>
                <c:pt idx="32370">
                  <c:v>20.726542195160164</c:v>
                </c:pt>
                <c:pt idx="32371">
                  <c:v>20.727097540918432</c:v>
                </c:pt>
                <c:pt idx="32372">
                  <c:v>20.727652886676701</c:v>
                </c:pt>
                <c:pt idx="32373">
                  <c:v>20.728208232434969</c:v>
                </c:pt>
                <c:pt idx="32374">
                  <c:v>20.728763578193238</c:v>
                </c:pt>
                <c:pt idx="32375">
                  <c:v>20.729318923951507</c:v>
                </c:pt>
                <c:pt idx="32376">
                  <c:v>20.729874269709775</c:v>
                </c:pt>
                <c:pt idx="32377">
                  <c:v>20.730429615468044</c:v>
                </c:pt>
                <c:pt idx="32378">
                  <c:v>20.730984961226312</c:v>
                </c:pt>
                <c:pt idx="32379">
                  <c:v>20.731540306984581</c:v>
                </c:pt>
                <c:pt idx="32380">
                  <c:v>20.732095652742849</c:v>
                </c:pt>
                <c:pt idx="32381">
                  <c:v>20.732650998501118</c:v>
                </c:pt>
                <c:pt idx="32382">
                  <c:v>20.733206344259386</c:v>
                </c:pt>
                <c:pt idx="32383">
                  <c:v>20.733761690017655</c:v>
                </c:pt>
                <c:pt idx="32384">
                  <c:v>20.734317035775923</c:v>
                </c:pt>
                <c:pt idx="32385">
                  <c:v>20.734872381534192</c:v>
                </c:pt>
                <c:pt idx="32386">
                  <c:v>20.735427727292461</c:v>
                </c:pt>
                <c:pt idx="32387">
                  <c:v>20.735983073050729</c:v>
                </c:pt>
                <c:pt idx="32388">
                  <c:v>20.736538418808998</c:v>
                </c:pt>
                <c:pt idx="32389">
                  <c:v>20.737093764567266</c:v>
                </c:pt>
                <c:pt idx="32390">
                  <c:v>20.737649110325535</c:v>
                </c:pt>
                <c:pt idx="32391">
                  <c:v>20.738204456083803</c:v>
                </c:pt>
                <c:pt idx="32392">
                  <c:v>20.738759801842072</c:v>
                </c:pt>
                <c:pt idx="32393">
                  <c:v>20.73931514760034</c:v>
                </c:pt>
                <c:pt idx="32394">
                  <c:v>20.739870493358609</c:v>
                </c:pt>
                <c:pt idx="32395">
                  <c:v>20.740425839116877</c:v>
                </c:pt>
                <c:pt idx="32396">
                  <c:v>20.740981184875146</c:v>
                </c:pt>
                <c:pt idx="32397">
                  <c:v>20.741536530633415</c:v>
                </c:pt>
                <c:pt idx="32398">
                  <c:v>20.742091876391683</c:v>
                </c:pt>
                <c:pt idx="32399">
                  <c:v>20.742647222149952</c:v>
                </c:pt>
                <c:pt idx="32400">
                  <c:v>20.74320256790822</c:v>
                </c:pt>
                <c:pt idx="32401">
                  <c:v>20.743757913666489</c:v>
                </c:pt>
                <c:pt idx="32402">
                  <c:v>20.744313259424757</c:v>
                </c:pt>
                <c:pt idx="32403">
                  <c:v>20.744868605183026</c:v>
                </c:pt>
                <c:pt idx="32404">
                  <c:v>20.745423950941294</c:v>
                </c:pt>
                <c:pt idx="32405">
                  <c:v>20.745979296699563</c:v>
                </c:pt>
                <c:pt idx="32406">
                  <c:v>20.746534642457831</c:v>
                </c:pt>
                <c:pt idx="32407">
                  <c:v>20.7470899882161</c:v>
                </c:pt>
                <c:pt idx="32408">
                  <c:v>20.747645333974368</c:v>
                </c:pt>
                <c:pt idx="32409">
                  <c:v>20.748200679732637</c:v>
                </c:pt>
                <c:pt idx="32410">
                  <c:v>20.748756025490906</c:v>
                </c:pt>
                <c:pt idx="32411">
                  <c:v>20.749311371249174</c:v>
                </c:pt>
                <c:pt idx="32412">
                  <c:v>20.749866717007443</c:v>
                </c:pt>
                <c:pt idx="32413">
                  <c:v>20.750422062765711</c:v>
                </c:pt>
                <c:pt idx="32414">
                  <c:v>20.75097740852398</c:v>
                </c:pt>
                <c:pt idx="32415">
                  <c:v>20.751532754282248</c:v>
                </c:pt>
                <c:pt idx="32416">
                  <c:v>20.752088100040517</c:v>
                </c:pt>
                <c:pt idx="32417">
                  <c:v>20.752643445798785</c:v>
                </c:pt>
                <c:pt idx="32418">
                  <c:v>20.753198791557054</c:v>
                </c:pt>
                <c:pt idx="32419">
                  <c:v>20.753754137315322</c:v>
                </c:pt>
                <c:pt idx="32420">
                  <c:v>20.754309483073591</c:v>
                </c:pt>
                <c:pt idx="32421">
                  <c:v>20.75486482883186</c:v>
                </c:pt>
                <c:pt idx="32422">
                  <c:v>20.755420174590128</c:v>
                </c:pt>
                <c:pt idx="32423">
                  <c:v>20.755975520348397</c:v>
                </c:pt>
                <c:pt idx="32424">
                  <c:v>20.756530866106665</c:v>
                </c:pt>
                <c:pt idx="32425">
                  <c:v>20.757086211864934</c:v>
                </c:pt>
                <c:pt idx="32426">
                  <c:v>20.757641557623202</c:v>
                </c:pt>
                <c:pt idx="32427">
                  <c:v>20.758196903381471</c:v>
                </c:pt>
                <c:pt idx="32428">
                  <c:v>20.758752249139739</c:v>
                </c:pt>
                <c:pt idx="32429">
                  <c:v>20.759307594898008</c:v>
                </c:pt>
                <c:pt idx="32430">
                  <c:v>20.759862940656276</c:v>
                </c:pt>
                <c:pt idx="32431">
                  <c:v>20.760418286414545</c:v>
                </c:pt>
                <c:pt idx="32432">
                  <c:v>20.760973632172814</c:v>
                </c:pt>
                <c:pt idx="32433">
                  <c:v>20.761528977931082</c:v>
                </c:pt>
                <c:pt idx="32434">
                  <c:v>20.762084323689351</c:v>
                </c:pt>
                <c:pt idx="32435">
                  <c:v>20.762639669447619</c:v>
                </c:pt>
                <c:pt idx="32436">
                  <c:v>20.763195015205888</c:v>
                </c:pt>
                <c:pt idx="32437">
                  <c:v>20.763750360964156</c:v>
                </c:pt>
                <c:pt idx="32438">
                  <c:v>20.764305706722425</c:v>
                </c:pt>
                <c:pt idx="32439">
                  <c:v>20.764861052480693</c:v>
                </c:pt>
                <c:pt idx="32440">
                  <c:v>20.765416398238962</c:v>
                </c:pt>
                <c:pt idx="32441">
                  <c:v>20.76597174399723</c:v>
                </c:pt>
                <c:pt idx="32442">
                  <c:v>20.766527089755499</c:v>
                </c:pt>
                <c:pt idx="32443">
                  <c:v>20.767082435513768</c:v>
                </c:pt>
                <c:pt idx="32444">
                  <c:v>20.767637781272036</c:v>
                </c:pt>
                <c:pt idx="32445">
                  <c:v>20.768193127030305</c:v>
                </c:pt>
                <c:pt idx="32446">
                  <c:v>20.768748472788573</c:v>
                </c:pt>
                <c:pt idx="32447">
                  <c:v>20.769303818546842</c:v>
                </c:pt>
                <c:pt idx="32448">
                  <c:v>20.76985916430511</c:v>
                </c:pt>
                <c:pt idx="32449">
                  <c:v>20.770414510063379</c:v>
                </c:pt>
                <c:pt idx="32450">
                  <c:v>20.770969855821647</c:v>
                </c:pt>
                <c:pt idx="32451">
                  <c:v>20.771525201579916</c:v>
                </c:pt>
                <c:pt idx="32452">
                  <c:v>20.772080547338184</c:v>
                </c:pt>
                <c:pt idx="32453">
                  <c:v>20.772635893096453</c:v>
                </c:pt>
                <c:pt idx="32454">
                  <c:v>20.773191238854722</c:v>
                </c:pt>
                <c:pt idx="32455">
                  <c:v>20.77374658461299</c:v>
                </c:pt>
                <c:pt idx="32456">
                  <c:v>20.774301930371259</c:v>
                </c:pt>
                <c:pt idx="32457">
                  <c:v>20.774857276129527</c:v>
                </c:pt>
                <c:pt idx="32458">
                  <c:v>20.775412621887796</c:v>
                </c:pt>
                <c:pt idx="32459">
                  <c:v>20.775967967646064</c:v>
                </c:pt>
                <c:pt idx="32460">
                  <c:v>20.776523313404333</c:v>
                </c:pt>
                <c:pt idx="32461">
                  <c:v>20.777078659162601</c:v>
                </c:pt>
                <c:pt idx="32462">
                  <c:v>20.77763400492087</c:v>
                </c:pt>
                <c:pt idx="32463">
                  <c:v>20.778189350679138</c:v>
                </c:pt>
                <c:pt idx="32464">
                  <c:v>20.778744696437407</c:v>
                </c:pt>
                <c:pt idx="32465">
                  <c:v>20.779300042195676</c:v>
                </c:pt>
                <c:pt idx="32466">
                  <c:v>20.779855387953944</c:v>
                </c:pt>
                <c:pt idx="32467">
                  <c:v>20.780410733712213</c:v>
                </c:pt>
                <c:pt idx="32468">
                  <c:v>20.780966079470481</c:v>
                </c:pt>
                <c:pt idx="32469">
                  <c:v>20.78152142522875</c:v>
                </c:pt>
                <c:pt idx="32470">
                  <c:v>20.782076770987018</c:v>
                </c:pt>
                <c:pt idx="32471">
                  <c:v>20.782632116745287</c:v>
                </c:pt>
                <c:pt idx="32472">
                  <c:v>20.783187462503555</c:v>
                </c:pt>
                <c:pt idx="32473">
                  <c:v>20.783742808261824</c:v>
                </c:pt>
                <c:pt idx="32474">
                  <c:v>20.784298154020092</c:v>
                </c:pt>
                <c:pt idx="32475">
                  <c:v>20.784853499778361</c:v>
                </c:pt>
                <c:pt idx="32476">
                  <c:v>20.785408845536629</c:v>
                </c:pt>
                <c:pt idx="32477">
                  <c:v>20.785964191294898</c:v>
                </c:pt>
                <c:pt idx="32478">
                  <c:v>20.786519537053167</c:v>
                </c:pt>
                <c:pt idx="32479">
                  <c:v>20.787074882811435</c:v>
                </c:pt>
                <c:pt idx="32480">
                  <c:v>20.787630228569704</c:v>
                </c:pt>
                <c:pt idx="32481">
                  <c:v>20.788185574327972</c:v>
                </c:pt>
                <c:pt idx="32482">
                  <c:v>20.788740920086241</c:v>
                </c:pt>
                <c:pt idx="32483">
                  <c:v>20.789296265844509</c:v>
                </c:pt>
                <c:pt idx="32484">
                  <c:v>20.789851611602778</c:v>
                </c:pt>
                <c:pt idx="32485">
                  <c:v>20.790406957361046</c:v>
                </c:pt>
                <c:pt idx="32486">
                  <c:v>20.790962303119315</c:v>
                </c:pt>
                <c:pt idx="32487">
                  <c:v>20.791517648877583</c:v>
                </c:pt>
                <c:pt idx="32488">
                  <c:v>20.792072994635852</c:v>
                </c:pt>
                <c:pt idx="32489">
                  <c:v>20.792628340394121</c:v>
                </c:pt>
                <c:pt idx="32490">
                  <c:v>20.793183686152389</c:v>
                </c:pt>
                <c:pt idx="32491">
                  <c:v>20.793739031910658</c:v>
                </c:pt>
                <c:pt idx="32492">
                  <c:v>20.794294377668926</c:v>
                </c:pt>
                <c:pt idx="32493">
                  <c:v>20.794849723427195</c:v>
                </c:pt>
                <c:pt idx="32494">
                  <c:v>20.795405069185463</c:v>
                </c:pt>
                <c:pt idx="32495">
                  <c:v>20.795960414943732</c:v>
                </c:pt>
                <c:pt idx="32496">
                  <c:v>20.796515760702</c:v>
                </c:pt>
                <c:pt idx="32497">
                  <c:v>20.797071106460269</c:v>
                </c:pt>
                <c:pt idx="32498">
                  <c:v>20.797626452218537</c:v>
                </c:pt>
                <c:pt idx="32499">
                  <c:v>20.798181797976806</c:v>
                </c:pt>
                <c:pt idx="32500">
                  <c:v>20.798737143735075</c:v>
                </c:pt>
                <c:pt idx="32501">
                  <c:v>20.799292489493343</c:v>
                </c:pt>
                <c:pt idx="32502">
                  <c:v>20.799847835251612</c:v>
                </c:pt>
                <c:pt idx="32503">
                  <c:v>20.80040318100988</c:v>
                </c:pt>
                <c:pt idx="32504">
                  <c:v>20.800958526768149</c:v>
                </c:pt>
                <c:pt idx="32505">
                  <c:v>20.801513872526417</c:v>
                </c:pt>
                <c:pt idx="32506">
                  <c:v>20.802069218284686</c:v>
                </c:pt>
                <c:pt idx="32507">
                  <c:v>20.802624564042954</c:v>
                </c:pt>
                <c:pt idx="32508">
                  <c:v>20.803179909801223</c:v>
                </c:pt>
                <c:pt idx="32509">
                  <c:v>20.803735255559491</c:v>
                </c:pt>
                <c:pt idx="32510">
                  <c:v>20.80429060131776</c:v>
                </c:pt>
                <c:pt idx="32511">
                  <c:v>20.804845947076029</c:v>
                </c:pt>
                <c:pt idx="32512">
                  <c:v>20.805401292834297</c:v>
                </c:pt>
                <c:pt idx="32513">
                  <c:v>20.805956638592566</c:v>
                </c:pt>
                <c:pt idx="32514">
                  <c:v>20.806511984350834</c:v>
                </c:pt>
                <c:pt idx="32515">
                  <c:v>20.807067330109103</c:v>
                </c:pt>
                <c:pt idx="32516">
                  <c:v>20.807622675867371</c:v>
                </c:pt>
                <c:pt idx="32517">
                  <c:v>20.80817802162564</c:v>
                </c:pt>
                <c:pt idx="32518">
                  <c:v>20.808733367383908</c:v>
                </c:pt>
                <c:pt idx="32519">
                  <c:v>20.809288713142177</c:v>
                </c:pt>
                <c:pt idx="32520">
                  <c:v>20.809844058900445</c:v>
                </c:pt>
                <c:pt idx="32521">
                  <c:v>20.810399404658714</c:v>
                </c:pt>
                <c:pt idx="32522">
                  <c:v>20.810954750416983</c:v>
                </c:pt>
                <c:pt idx="32523">
                  <c:v>20.811510096175251</c:v>
                </c:pt>
                <c:pt idx="32524">
                  <c:v>20.81206544193352</c:v>
                </c:pt>
                <c:pt idx="32525">
                  <c:v>20.812620787691788</c:v>
                </c:pt>
                <c:pt idx="32526">
                  <c:v>20.813176133450057</c:v>
                </c:pt>
                <c:pt idx="32527">
                  <c:v>20.813731479208325</c:v>
                </c:pt>
                <c:pt idx="32528">
                  <c:v>20.814286824966594</c:v>
                </c:pt>
                <c:pt idx="32529">
                  <c:v>20.814842170724862</c:v>
                </c:pt>
                <c:pt idx="32530">
                  <c:v>20.815397516483131</c:v>
                </c:pt>
                <c:pt idx="32531">
                  <c:v>20.815952862241399</c:v>
                </c:pt>
                <c:pt idx="32532">
                  <c:v>20.816508207999668</c:v>
                </c:pt>
                <c:pt idx="32533">
                  <c:v>20.817063553757936</c:v>
                </c:pt>
                <c:pt idx="32534">
                  <c:v>20.817618899516205</c:v>
                </c:pt>
                <c:pt idx="32535">
                  <c:v>20.818174245274474</c:v>
                </c:pt>
                <c:pt idx="32536">
                  <c:v>20.818729591032742</c:v>
                </c:pt>
                <c:pt idx="32537">
                  <c:v>20.819284936791011</c:v>
                </c:pt>
                <c:pt idx="32538">
                  <c:v>20.819840282549279</c:v>
                </c:pt>
                <c:pt idx="32539">
                  <c:v>20.820395628307548</c:v>
                </c:pt>
                <c:pt idx="32540">
                  <c:v>20.820950974065816</c:v>
                </c:pt>
                <c:pt idx="32541">
                  <c:v>20.821506319824085</c:v>
                </c:pt>
                <c:pt idx="32542">
                  <c:v>20.822061665582353</c:v>
                </c:pt>
                <c:pt idx="32543">
                  <c:v>20.822617011340622</c:v>
                </c:pt>
                <c:pt idx="32544">
                  <c:v>20.82317235709889</c:v>
                </c:pt>
                <c:pt idx="32545">
                  <c:v>20.823727702857159</c:v>
                </c:pt>
                <c:pt idx="32546">
                  <c:v>20.824283048615428</c:v>
                </c:pt>
                <c:pt idx="32547">
                  <c:v>20.824838394373696</c:v>
                </c:pt>
                <c:pt idx="32548">
                  <c:v>20.825393740131965</c:v>
                </c:pt>
                <c:pt idx="32549">
                  <c:v>20.825949085890233</c:v>
                </c:pt>
                <c:pt idx="32550">
                  <c:v>20.826504431648502</c:v>
                </c:pt>
                <c:pt idx="32551">
                  <c:v>20.82705977740677</c:v>
                </c:pt>
                <c:pt idx="32552">
                  <c:v>20.827615123165039</c:v>
                </c:pt>
                <c:pt idx="32553">
                  <c:v>20.828170468923307</c:v>
                </c:pt>
                <c:pt idx="32554">
                  <c:v>20.828725814681576</c:v>
                </c:pt>
                <c:pt idx="32555">
                  <c:v>20.829281160439844</c:v>
                </c:pt>
                <c:pt idx="32556">
                  <c:v>20.829836506198113</c:v>
                </c:pt>
                <c:pt idx="32557">
                  <c:v>20.830391851956382</c:v>
                </c:pt>
                <c:pt idx="32558">
                  <c:v>20.83094719771465</c:v>
                </c:pt>
                <c:pt idx="32559">
                  <c:v>20.831502543472919</c:v>
                </c:pt>
                <c:pt idx="32560">
                  <c:v>20.832057889231187</c:v>
                </c:pt>
                <c:pt idx="32561">
                  <c:v>20.832613234989456</c:v>
                </c:pt>
                <c:pt idx="32562">
                  <c:v>20.833168580747724</c:v>
                </c:pt>
                <c:pt idx="32563">
                  <c:v>20.833723926505993</c:v>
                </c:pt>
                <c:pt idx="32564">
                  <c:v>20.834279272264261</c:v>
                </c:pt>
                <c:pt idx="32565">
                  <c:v>20.83483461802253</c:v>
                </c:pt>
                <c:pt idx="32566">
                  <c:v>20.835389963780798</c:v>
                </c:pt>
                <c:pt idx="32567">
                  <c:v>20.835945309539067</c:v>
                </c:pt>
                <c:pt idx="32568">
                  <c:v>20.836500655297336</c:v>
                </c:pt>
                <c:pt idx="32569">
                  <c:v>20.837056001055604</c:v>
                </c:pt>
                <c:pt idx="32570">
                  <c:v>20.837611346813873</c:v>
                </c:pt>
                <c:pt idx="32571">
                  <c:v>20.838166692572141</c:v>
                </c:pt>
                <c:pt idx="32572">
                  <c:v>20.83872203833041</c:v>
                </c:pt>
                <c:pt idx="32573">
                  <c:v>20.839277384088678</c:v>
                </c:pt>
                <c:pt idx="32574">
                  <c:v>20.839832729846947</c:v>
                </c:pt>
                <c:pt idx="32575">
                  <c:v>20.840388075605215</c:v>
                </c:pt>
                <c:pt idx="32576">
                  <c:v>20.840943421363484</c:v>
                </c:pt>
                <c:pt idx="32577">
                  <c:v>20.841498767121752</c:v>
                </c:pt>
                <c:pt idx="32578">
                  <c:v>20.842054112880021</c:v>
                </c:pt>
                <c:pt idx="32579">
                  <c:v>20.84260945863829</c:v>
                </c:pt>
                <c:pt idx="32580">
                  <c:v>20.843164804396558</c:v>
                </c:pt>
                <c:pt idx="32581">
                  <c:v>20.843720150154827</c:v>
                </c:pt>
                <c:pt idx="32582">
                  <c:v>20.844275495913095</c:v>
                </c:pt>
                <c:pt idx="32583">
                  <c:v>20.844830841671364</c:v>
                </c:pt>
                <c:pt idx="32584">
                  <c:v>20.845386187429632</c:v>
                </c:pt>
                <c:pt idx="32585">
                  <c:v>20.845941533187901</c:v>
                </c:pt>
                <c:pt idx="32586">
                  <c:v>20.846496878946169</c:v>
                </c:pt>
                <c:pt idx="32587">
                  <c:v>20.847052224704438</c:v>
                </c:pt>
                <c:pt idx="32588">
                  <c:v>20.847607570462706</c:v>
                </c:pt>
                <c:pt idx="32589">
                  <c:v>20.848162916220975</c:v>
                </c:pt>
                <c:pt idx="32590">
                  <c:v>20.848718261979243</c:v>
                </c:pt>
                <c:pt idx="32591">
                  <c:v>20.849273607737512</c:v>
                </c:pt>
                <c:pt idx="32592">
                  <c:v>20.849828953495781</c:v>
                </c:pt>
                <c:pt idx="32593">
                  <c:v>20.850384299254049</c:v>
                </c:pt>
                <c:pt idx="32594">
                  <c:v>20.850939645012318</c:v>
                </c:pt>
                <c:pt idx="32595">
                  <c:v>20.851494990770586</c:v>
                </c:pt>
                <c:pt idx="32596">
                  <c:v>20.852050336528855</c:v>
                </c:pt>
                <c:pt idx="32597">
                  <c:v>20.852605682287123</c:v>
                </c:pt>
                <c:pt idx="32598">
                  <c:v>20.853161028045392</c:v>
                </c:pt>
                <c:pt idx="32599">
                  <c:v>20.85371637380366</c:v>
                </c:pt>
                <c:pt idx="32600">
                  <c:v>20.854271719561929</c:v>
                </c:pt>
                <c:pt idx="32601">
                  <c:v>20.854827065320197</c:v>
                </c:pt>
                <c:pt idx="32602">
                  <c:v>20.855382411078466</c:v>
                </c:pt>
                <c:pt idx="32603">
                  <c:v>20.855937756836735</c:v>
                </c:pt>
                <c:pt idx="32604">
                  <c:v>20.856493102595003</c:v>
                </c:pt>
                <c:pt idx="32605">
                  <c:v>20.857048448353272</c:v>
                </c:pt>
                <c:pt idx="32606">
                  <c:v>20.85760379411154</c:v>
                </c:pt>
                <c:pt idx="32607">
                  <c:v>20.858159139869809</c:v>
                </c:pt>
                <c:pt idx="32608">
                  <c:v>20.858714485628077</c:v>
                </c:pt>
                <c:pt idx="32609">
                  <c:v>20.859269831386346</c:v>
                </c:pt>
                <c:pt idx="32610">
                  <c:v>20.859825177144614</c:v>
                </c:pt>
                <c:pt idx="32611">
                  <c:v>20.860380522902883</c:v>
                </c:pt>
                <c:pt idx="32612">
                  <c:v>20.860935868661151</c:v>
                </c:pt>
                <c:pt idx="32613">
                  <c:v>20.86149121441942</c:v>
                </c:pt>
                <c:pt idx="32614">
                  <c:v>20.862046560177689</c:v>
                </c:pt>
                <c:pt idx="32615">
                  <c:v>20.862601905935957</c:v>
                </c:pt>
                <c:pt idx="32616">
                  <c:v>20.863157251694226</c:v>
                </c:pt>
                <c:pt idx="32617">
                  <c:v>20.863712597452494</c:v>
                </c:pt>
                <c:pt idx="32618">
                  <c:v>20.864267943210763</c:v>
                </c:pt>
                <c:pt idx="32619">
                  <c:v>20.864823288969031</c:v>
                </c:pt>
                <c:pt idx="32620">
                  <c:v>20.8653786347273</c:v>
                </c:pt>
                <c:pt idx="32621">
                  <c:v>20.865933980485568</c:v>
                </c:pt>
                <c:pt idx="32622">
                  <c:v>20.866489326243837</c:v>
                </c:pt>
                <c:pt idx="32623">
                  <c:v>20.867044672002105</c:v>
                </c:pt>
                <c:pt idx="32624">
                  <c:v>20.867600017760374</c:v>
                </c:pt>
                <c:pt idx="32625">
                  <c:v>20.868155363518643</c:v>
                </c:pt>
                <c:pt idx="32626">
                  <c:v>20.868710709276911</c:v>
                </c:pt>
                <c:pt idx="32627">
                  <c:v>20.86926605503518</c:v>
                </c:pt>
                <c:pt idx="32628">
                  <c:v>20.869821400793448</c:v>
                </c:pt>
                <c:pt idx="32629">
                  <c:v>20.870376746551717</c:v>
                </c:pt>
                <c:pt idx="32630">
                  <c:v>20.870932092309985</c:v>
                </c:pt>
                <c:pt idx="32631">
                  <c:v>20.871487438068254</c:v>
                </c:pt>
                <c:pt idx="32632">
                  <c:v>20.872042783826522</c:v>
                </c:pt>
                <c:pt idx="32633">
                  <c:v>20.872598129584791</c:v>
                </c:pt>
                <c:pt idx="32634">
                  <c:v>20.873153475343059</c:v>
                </c:pt>
                <c:pt idx="32635">
                  <c:v>20.873708821101328</c:v>
                </c:pt>
                <c:pt idx="32636">
                  <c:v>20.874264166859597</c:v>
                </c:pt>
                <c:pt idx="32637">
                  <c:v>20.874819512617865</c:v>
                </c:pt>
                <c:pt idx="32638">
                  <c:v>20.875374858376134</c:v>
                </c:pt>
                <c:pt idx="32639">
                  <c:v>20.875930204134402</c:v>
                </c:pt>
                <c:pt idx="32640">
                  <c:v>20.876485549892671</c:v>
                </c:pt>
                <c:pt idx="32641">
                  <c:v>20.877040895650939</c:v>
                </c:pt>
                <c:pt idx="32642">
                  <c:v>20.877596241409208</c:v>
                </c:pt>
                <c:pt idx="32643">
                  <c:v>20.878151587167476</c:v>
                </c:pt>
                <c:pt idx="32644">
                  <c:v>20.878706932925745</c:v>
                </c:pt>
                <c:pt idx="32645">
                  <c:v>20.879262278684013</c:v>
                </c:pt>
                <c:pt idx="32646">
                  <c:v>20.879817624442282</c:v>
                </c:pt>
                <c:pt idx="32647">
                  <c:v>20.88037297020055</c:v>
                </c:pt>
                <c:pt idx="32648">
                  <c:v>20.880928315958819</c:v>
                </c:pt>
                <c:pt idx="32649">
                  <c:v>20.881483661717088</c:v>
                </c:pt>
                <c:pt idx="32650">
                  <c:v>20.882039007475356</c:v>
                </c:pt>
                <c:pt idx="32651">
                  <c:v>20.882594353233625</c:v>
                </c:pt>
                <c:pt idx="32652">
                  <c:v>20.883149698991893</c:v>
                </c:pt>
                <c:pt idx="32653">
                  <c:v>20.883705044750162</c:v>
                </c:pt>
                <c:pt idx="32654">
                  <c:v>20.88426039050843</c:v>
                </c:pt>
                <c:pt idx="32655">
                  <c:v>20.884815736266699</c:v>
                </c:pt>
                <c:pt idx="32656">
                  <c:v>20.885371082024967</c:v>
                </c:pt>
                <c:pt idx="32657">
                  <c:v>20.885926427783236</c:v>
                </c:pt>
                <c:pt idx="32658">
                  <c:v>20.886481773541504</c:v>
                </c:pt>
                <c:pt idx="32659">
                  <c:v>20.887037119299773</c:v>
                </c:pt>
                <c:pt idx="32660">
                  <c:v>20.887592465058042</c:v>
                </c:pt>
                <c:pt idx="32661">
                  <c:v>20.88814781081631</c:v>
                </c:pt>
                <c:pt idx="32662">
                  <c:v>20.888703156574579</c:v>
                </c:pt>
                <c:pt idx="32663">
                  <c:v>20.889258502332847</c:v>
                </c:pt>
                <c:pt idx="32664">
                  <c:v>20.889813848091116</c:v>
                </c:pt>
                <c:pt idx="32665">
                  <c:v>20.890369193849384</c:v>
                </c:pt>
                <c:pt idx="32666">
                  <c:v>20.890924539607653</c:v>
                </c:pt>
                <c:pt idx="32667">
                  <c:v>20.891479885365921</c:v>
                </c:pt>
                <c:pt idx="32668">
                  <c:v>20.89203523112419</c:v>
                </c:pt>
                <c:pt idx="32669">
                  <c:v>20.892590576882458</c:v>
                </c:pt>
                <c:pt idx="32670">
                  <c:v>20.893145922640727</c:v>
                </c:pt>
                <c:pt idx="32671">
                  <c:v>20.893701268398996</c:v>
                </c:pt>
                <c:pt idx="32672">
                  <c:v>20.894256614157264</c:v>
                </c:pt>
                <c:pt idx="32673">
                  <c:v>20.894811959915533</c:v>
                </c:pt>
                <c:pt idx="32674">
                  <c:v>20.895367305673801</c:v>
                </c:pt>
                <c:pt idx="32675">
                  <c:v>20.89592265143207</c:v>
                </c:pt>
                <c:pt idx="32676">
                  <c:v>20.896477997190338</c:v>
                </c:pt>
                <c:pt idx="32677">
                  <c:v>20.897033342948607</c:v>
                </c:pt>
                <c:pt idx="32678">
                  <c:v>20.897588688706875</c:v>
                </c:pt>
                <c:pt idx="32679">
                  <c:v>20.898144034465144</c:v>
                </c:pt>
                <c:pt idx="32680">
                  <c:v>20.898699380223412</c:v>
                </c:pt>
                <c:pt idx="32681">
                  <c:v>20.899254725981681</c:v>
                </c:pt>
                <c:pt idx="32682">
                  <c:v>20.89981007173995</c:v>
                </c:pt>
                <c:pt idx="32683">
                  <c:v>20.900365417498218</c:v>
                </c:pt>
                <c:pt idx="32684">
                  <c:v>20.900920763256487</c:v>
                </c:pt>
                <c:pt idx="32685">
                  <c:v>20.901476109014755</c:v>
                </c:pt>
                <c:pt idx="32686">
                  <c:v>20.902031454773024</c:v>
                </c:pt>
                <c:pt idx="32687">
                  <c:v>20.902586800531292</c:v>
                </c:pt>
                <c:pt idx="32688">
                  <c:v>20.903142146289561</c:v>
                </c:pt>
                <c:pt idx="32689">
                  <c:v>20.903697492047829</c:v>
                </c:pt>
                <c:pt idx="32690">
                  <c:v>20.904252837806098</c:v>
                </c:pt>
                <c:pt idx="32691">
                  <c:v>20.904808183564366</c:v>
                </c:pt>
                <c:pt idx="32692">
                  <c:v>20.905363529322635</c:v>
                </c:pt>
                <c:pt idx="32693">
                  <c:v>20.905918875080904</c:v>
                </c:pt>
                <c:pt idx="32694">
                  <c:v>20.906474220839172</c:v>
                </c:pt>
                <c:pt idx="32695">
                  <c:v>20.907029566597441</c:v>
                </c:pt>
                <c:pt idx="32696">
                  <c:v>20.907584912355709</c:v>
                </c:pt>
                <c:pt idx="32697">
                  <c:v>20.908140258113978</c:v>
                </c:pt>
                <c:pt idx="32698">
                  <c:v>20.908695603872246</c:v>
                </c:pt>
                <c:pt idx="32699">
                  <c:v>20.909250949630515</c:v>
                </c:pt>
                <c:pt idx="32700">
                  <c:v>20.909806295388783</c:v>
                </c:pt>
                <c:pt idx="32701">
                  <c:v>20.910361641147052</c:v>
                </c:pt>
                <c:pt idx="32702">
                  <c:v>20.91091698690532</c:v>
                </c:pt>
                <c:pt idx="32703">
                  <c:v>20.911472332663589</c:v>
                </c:pt>
                <c:pt idx="32704">
                  <c:v>20.912027678421858</c:v>
                </c:pt>
                <c:pt idx="32705">
                  <c:v>20.912583024180126</c:v>
                </c:pt>
                <c:pt idx="32706">
                  <c:v>20.913138369938395</c:v>
                </c:pt>
                <c:pt idx="32707">
                  <c:v>20.913693715696663</c:v>
                </c:pt>
                <c:pt idx="32708">
                  <c:v>20.914249061454932</c:v>
                </c:pt>
                <c:pt idx="32709">
                  <c:v>20.9148044072132</c:v>
                </c:pt>
                <c:pt idx="32710">
                  <c:v>20.915359752971469</c:v>
                </c:pt>
                <c:pt idx="32711">
                  <c:v>20.915915098729737</c:v>
                </c:pt>
                <c:pt idx="32712">
                  <c:v>20.916470444488006</c:v>
                </c:pt>
                <c:pt idx="32713">
                  <c:v>20.917025790246274</c:v>
                </c:pt>
                <c:pt idx="32714">
                  <c:v>20.917581136004543</c:v>
                </c:pt>
                <c:pt idx="32715">
                  <c:v>20.918136481762811</c:v>
                </c:pt>
                <c:pt idx="32716">
                  <c:v>20.91869182752108</c:v>
                </c:pt>
                <c:pt idx="32717">
                  <c:v>20.919247173279349</c:v>
                </c:pt>
                <c:pt idx="32718">
                  <c:v>20.919802519037617</c:v>
                </c:pt>
                <c:pt idx="32719">
                  <c:v>20.920357864795886</c:v>
                </c:pt>
                <c:pt idx="32720">
                  <c:v>20.920913210554154</c:v>
                </c:pt>
                <c:pt idx="32721">
                  <c:v>20.921468556312423</c:v>
                </c:pt>
                <c:pt idx="32722">
                  <c:v>20.922023902070691</c:v>
                </c:pt>
                <c:pt idx="32723">
                  <c:v>20.92257924782896</c:v>
                </c:pt>
                <c:pt idx="32724">
                  <c:v>20.923134593587228</c:v>
                </c:pt>
                <c:pt idx="32725">
                  <c:v>20.923689939345497</c:v>
                </c:pt>
                <c:pt idx="32726">
                  <c:v>20.924245285103765</c:v>
                </c:pt>
                <c:pt idx="32727">
                  <c:v>20.924800630862034</c:v>
                </c:pt>
                <c:pt idx="32728">
                  <c:v>20.925355976620303</c:v>
                </c:pt>
                <c:pt idx="32729">
                  <c:v>20.925911322378571</c:v>
                </c:pt>
                <c:pt idx="32730">
                  <c:v>20.92646666813684</c:v>
                </c:pt>
                <c:pt idx="32731">
                  <c:v>20.927022013895108</c:v>
                </c:pt>
                <c:pt idx="32732">
                  <c:v>20.927577359653377</c:v>
                </c:pt>
                <c:pt idx="32733">
                  <c:v>20.928132705411645</c:v>
                </c:pt>
                <c:pt idx="32734">
                  <c:v>20.928688051169914</c:v>
                </c:pt>
                <c:pt idx="32735">
                  <c:v>20.929243396928182</c:v>
                </c:pt>
                <c:pt idx="32736">
                  <c:v>20.929798742686451</c:v>
                </c:pt>
                <c:pt idx="32737">
                  <c:v>20.930354088444719</c:v>
                </c:pt>
                <c:pt idx="32738">
                  <c:v>20.930909434202988</c:v>
                </c:pt>
                <c:pt idx="32739">
                  <c:v>20.931464779961257</c:v>
                </c:pt>
                <c:pt idx="32740">
                  <c:v>20.932020125719525</c:v>
                </c:pt>
                <c:pt idx="32741">
                  <c:v>20.932575471477794</c:v>
                </c:pt>
                <c:pt idx="32742">
                  <c:v>20.933130817236062</c:v>
                </c:pt>
                <c:pt idx="32743">
                  <c:v>20.933686162994331</c:v>
                </c:pt>
                <c:pt idx="32744">
                  <c:v>20.934241508752599</c:v>
                </c:pt>
                <c:pt idx="32745">
                  <c:v>20.934796854510868</c:v>
                </c:pt>
                <c:pt idx="32746">
                  <c:v>20.935352200269136</c:v>
                </c:pt>
                <c:pt idx="32747">
                  <c:v>20.935907546027405</c:v>
                </c:pt>
                <c:pt idx="32748">
                  <c:v>20.936462891785673</c:v>
                </c:pt>
                <c:pt idx="32749">
                  <c:v>20.937018237543942</c:v>
                </c:pt>
                <c:pt idx="32750">
                  <c:v>20.937573583302211</c:v>
                </c:pt>
                <c:pt idx="32751">
                  <c:v>20.938128929060479</c:v>
                </c:pt>
                <c:pt idx="32752">
                  <c:v>20.938684274818748</c:v>
                </c:pt>
                <c:pt idx="32753">
                  <c:v>20.939239620577016</c:v>
                </c:pt>
                <c:pt idx="32754">
                  <c:v>20.939794966335285</c:v>
                </c:pt>
                <c:pt idx="32755">
                  <c:v>20.940350312093553</c:v>
                </c:pt>
                <c:pt idx="32756">
                  <c:v>20.940905657851822</c:v>
                </c:pt>
                <c:pt idx="32757">
                  <c:v>20.94146100361009</c:v>
                </c:pt>
                <c:pt idx="32758">
                  <c:v>20.942016349368359</c:v>
                </c:pt>
                <c:pt idx="32759">
                  <c:v>20.942571695126627</c:v>
                </c:pt>
                <c:pt idx="32760">
                  <c:v>20.943127040884896</c:v>
                </c:pt>
                <c:pt idx="32761">
                  <c:v>20.943682386643165</c:v>
                </c:pt>
                <c:pt idx="32762">
                  <c:v>20.944237732401433</c:v>
                </c:pt>
                <c:pt idx="32763">
                  <c:v>20.944793078159702</c:v>
                </c:pt>
                <c:pt idx="32764">
                  <c:v>20.94534842391797</c:v>
                </c:pt>
                <c:pt idx="32765">
                  <c:v>20.945903769676239</c:v>
                </c:pt>
                <c:pt idx="32766">
                  <c:v>20.946459115434507</c:v>
                </c:pt>
                <c:pt idx="32767">
                  <c:v>20.947014461192776</c:v>
                </c:pt>
                <c:pt idx="32768">
                  <c:v>20.947569806951044</c:v>
                </c:pt>
                <c:pt idx="32769">
                  <c:v>20.948125152709313</c:v>
                </c:pt>
                <c:pt idx="32770">
                  <c:v>20.948680498467581</c:v>
                </c:pt>
                <c:pt idx="32771">
                  <c:v>20.94923584422585</c:v>
                </c:pt>
                <c:pt idx="32772">
                  <c:v>20.949791189984118</c:v>
                </c:pt>
                <c:pt idx="32773">
                  <c:v>20.950346535742387</c:v>
                </c:pt>
                <c:pt idx="32774">
                  <c:v>20.950901881500656</c:v>
                </c:pt>
                <c:pt idx="32775">
                  <c:v>20.951457227258924</c:v>
                </c:pt>
                <c:pt idx="32776">
                  <c:v>20.952012573017193</c:v>
                </c:pt>
                <c:pt idx="32777">
                  <c:v>20.952567918775461</c:v>
                </c:pt>
                <c:pt idx="32778">
                  <c:v>20.95312326453373</c:v>
                </c:pt>
                <c:pt idx="32779">
                  <c:v>20.953678610291998</c:v>
                </c:pt>
                <c:pt idx="32780">
                  <c:v>20.954233956050267</c:v>
                </c:pt>
                <c:pt idx="32781">
                  <c:v>20.954789301808535</c:v>
                </c:pt>
                <c:pt idx="32782">
                  <c:v>20.955344647566804</c:v>
                </c:pt>
                <c:pt idx="32783">
                  <c:v>20.955899993325072</c:v>
                </c:pt>
                <c:pt idx="32784">
                  <c:v>20.956455339083341</c:v>
                </c:pt>
                <c:pt idx="32785">
                  <c:v>20.95701068484161</c:v>
                </c:pt>
                <c:pt idx="32786">
                  <c:v>20.957566030599878</c:v>
                </c:pt>
                <c:pt idx="32787">
                  <c:v>20.958121376358147</c:v>
                </c:pt>
                <c:pt idx="32788">
                  <c:v>20.958676722116415</c:v>
                </c:pt>
                <c:pt idx="32789">
                  <c:v>20.959232067874684</c:v>
                </c:pt>
                <c:pt idx="32790">
                  <c:v>20.959787413632952</c:v>
                </c:pt>
                <c:pt idx="32791">
                  <c:v>20.960342759391221</c:v>
                </c:pt>
                <c:pt idx="32792">
                  <c:v>20.960898105149489</c:v>
                </c:pt>
                <c:pt idx="32793">
                  <c:v>20.961453450907758</c:v>
                </c:pt>
                <c:pt idx="32794">
                  <c:v>20.962008796666026</c:v>
                </c:pt>
                <c:pt idx="32795">
                  <c:v>20.962564142424295</c:v>
                </c:pt>
                <c:pt idx="32796">
                  <c:v>20.963119488182564</c:v>
                </c:pt>
                <c:pt idx="32797">
                  <c:v>20.963674833940832</c:v>
                </c:pt>
                <c:pt idx="32798">
                  <c:v>20.964230179699101</c:v>
                </c:pt>
                <c:pt idx="32799">
                  <c:v>20.964785525457369</c:v>
                </c:pt>
                <c:pt idx="32800">
                  <c:v>20.965340871215638</c:v>
                </c:pt>
                <c:pt idx="32801">
                  <c:v>20.965896216973906</c:v>
                </c:pt>
                <c:pt idx="32802">
                  <c:v>20.966451562732175</c:v>
                </c:pt>
                <c:pt idx="32803">
                  <c:v>20.967006908490443</c:v>
                </c:pt>
                <c:pt idx="32804">
                  <c:v>20.967562254248712</c:v>
                </c:pt>
                <c:pt idx="32805">
                  <c:v>20.96811760000698</c:v>
                </c:pt>
                <c:pt idx="32806">
                  <c:v>20.968672945765249</c:v>
                </c:pt>
                <c:pt idx="32807">
                  <c:v>20.969228291523518</c:v>
                </c:pt>
                <c:pt idx="32808">
                  <c:v>20.969783637281786</c:v>
                </c:pt>
                <c:pt idx="32809">
                  <c:v>20.970338983040055</c:v>
                </c:pt>
                <c:pt idx="32810">
                  <c:v>20.970894328798323</c:v>
                </c:pt>
                <c:pt idx="32811">
                  <c:v>20.971449674556592</c:v>
                </c:pt>
                <c:pt idx="32812">
                  <c:v>20.97200502031486</c:v>
                </c:pt>
                <c:pt idx="32813">
                  <c:v>20.972560366073129</c:v>
                </c:pt>
                <c:pt idx="32814">
                  <c:v>20.973115711831397</c:v>
                </c:pt>
                <c:pt idx="32815">
                  <c:v>20.973671057589666</c:v>
                </c:pt>
                <c:pt idx="32816">
                  <c:v>20.974226403347934</c:v>
                </c:pt>
                <c:pt idx="32817">
                  <c:v>20.974781749106203</c:v>
                </c:pt>
                <c:pt idx="32818">
                  <c:v>20.975337094864472</c:v>
                </c:pt>
                <c:pt idx="32819">
                  <c:v>20.97589244062274</c:v>
                </c:pt>
                <c:pt idx="32820">
                  <c:v>20.976447786381009</c:v>
                </c:pt>
                <c:pt idx="32821">
                  <c:v>20.977003132139277</c:v>
                </c:pt>
                <c:pt idx="32822">
                  <c:v>20.977558477897546</c:v>
                </c:pt>
                <c:pt idx="32823">
                  <c:v>20.978113823655814</c:v>
                </c:pt>
                <c:pt idx="32824">
                  <c:v>20.978669169414083</c:v>
                </c:pt>
                <c:pt idx="32825">
                  <c:v>20.979224515172351</c:v>
                </c:pt>
                <c:pt idx="32826">
                  <c:v>20.97977986093062</c:v>
                </c:pt>
                <c:pt idx="32827">
                  <c:v>20.980335206688888</c:v>
                </c:pt>
                <c:pt idx="32828">
                  <c:v>20.980890552447157</c:v>
                </c:pt>
                <c:pt idx="32829">
                  <c:v>20.981445898205425</c:v>
                </c:pt>
                <c:pt idx="32830">
                  <c:v>20.982001243963694</c:v>
                </c:pt>
                <c:pt idx="32831">
                  <c:v>20.982556589721963</c:v>
                </c:pt>
                <c:pt idx="32832">
                  <c:v>20.983111935480231</c:v>
                </c:pt>
                <c:pt idx="32833">
                  <c:v>20.9836672812385</c:v>
                </c:pt>
                <c:pt idx="32834">
                  <c:v>20.984222626996768</c:v>
                </c:pt>
                <c:pt idx="32835">
                  <c:v>20.984777972755037</c:v>
                </c:pt>
                <c:pt idx="32836">
                  <c:v>20.985333318513305</c:v>
                </c:pt>
                <c:pt idx="32837">
                  <c:v>20.985888664271574</c:v>
                </c:pt>
                <c:pt idx="32838">
                  <c:v>20.986444010029842</c:v>
                </c:pt>
                <c:pt idx="32839">
                  <c:v>20.986999355788111</c:v>
                </c:pt>
                <c:pt idx="32840">
                  <c:v>20.987554701546379</c:v>
                </c:pt>
                <c:pt idx="32841">
                  <c:v>20.988110047304648</c:v>
                </c:pt>
                <c:pt idx="32842">
                  <c:v>20.988665393062917</c:v>
                </c:pt>
                <c:pt idx="32843">
                  <c:v>20.989220738821185</c:v>
                </c:pt>
                <c:pt idx="32844">
                  <c:v>20.989776084579454</c:v>
                </c:pt>
                <c:pt idx="32845">
                  <c:v>20.990331430337722</c:v>
                </c:pt>
                <c:pt idx="32846">
                  <c:v>20.990886776095991</c:v>
                </c:pt>
                <c:pt idx="32847">
                  <c:v>20.991442121854259</c:v>
                </c:pt>
                <c:pt idx="32848">
                  <c:v>20.991997467612528</c:v>
                </c:pt>
                <c:pt idx="32849">
                  <c:v>20.992552813370796</c:v>
                </c:pt>
                <c:pt idx="32850">
                  <c:v>20.993108159129065</c:v>
                </c:pt>
                <c:pt idx="32851">
                  <c:v>20.993663504887333</c:v>
                </c:pt>
                <c:pt idx="32852">
                  <c:v>20.994218850645602</c:v>
                </c:pt>
                <c:pt idx="32853">
                  <c:v>20.994774196403871</c:v>
                </c:pt>
                <c:pt idx="32854">
                  <c:v>20.995329542162139</c:v>
                </c:pt>
                <c:pt idx="32855">
                  <c:v>20.995884887920408</c:v>
                </c:pt>
                <c:pt idx="32856">
                  <c:v>20.996440233678676</c:v>
                </c:pt>
                <c:pt idx="32857">
                  <c:v>20.996995579436945</c:v>
                </c:pt>
                <c:pt idx="32858">
                  <c:v>20.997550925195213</c:v>
                </c:pt>
                <c:pt idx="32859">
                  <c:v>20.998106270953482</c:v>
                </c:pt>
                <c:pt idx="32860">
                  <c:v>20.99866161671175</c:v>
                </c:pt>
                <c:pt idx="32861">
                  <c:v>20.999216962470019</c:v>
                </c:pt>
                <c:pt idx="32862">
                  <c:v>20.999772308228287</c:v>
                </c:pt>
                <c:pt idx="32863">
                  <c:v>21.000327653986556</c:v>
                </c:pt>
                <c:pt idx="32864">
                  <c:v>21.000882999744825</c:v>
                </c:pt>
                <c:pt idx="32865">
                  <c:v>21.001438345503093</c:v>
                </c:pt>
                <c:pt idx="32866">
                  <c:v>21.001993691261362</c:v>
                </c:pt>
                <c:pt idx="32867">
                  <c:v>21.00254903701963</c:v>
                </c:pt>
                <c:pt idx="32868">
                  <c:v>21.003104382777899</c:v>
                </c:pt>
                <c:pt idx="32869">
                  <c:v>21.003659728536167</c:v>
                </c:pt>
                <c:pt idx="32870">
                  <c:v>21.004215074294436</c:v>
                </c:pt>
                <c:pt idx="32871">
                  <c:v>21.004770420052704</c:v>
                </c:pt>
                <c:pt idx="32872">
                  <c:v>21.005325765810973</c:v>
                </c:pt>
                <c:pt idx="32873">
                  <c:v>21.005881111569241</c:v>
                </c:pt>
                <c:pt idx="32874">
                  <c:v>21.00643645732751</c:v>
                </c:pt>
                <c:pt idx="32875">
                  <c:v>21.006991803085779</c:v>
                </c:pt>
                <c:pt idx="32876">
                  <c:v>21.007547148844047</c:v>
                </c:pt>
                <c:pt idx="32877">
                  <c:v>21.008102494602316</c:v>
                </c:pt>
                <c:pt idx="32878">
                  <c:v>21.008657840360584</c:v>
                </c:pt>
                <c:pt idx="32879">
                  <c:v>21.009213186118853</c:v>
                </c:pt>
                <c:pt idx="32880">
                  <c:v>21.009768531877121</c:v>
                </c:pt>
                <c:pt idx="32881">
                  <c:v>21.01032387763539</c:v>
                </c:pt>
                <c:pt idx="32882">
                  <c:v>21.010879223393658</c:v>
                </c:pt>
                <c:pt idx="32883">
                  <c:v>21.011434569151927</c:v>
                </c:pt>
                <c:pt idx="32884">
                  <c:v>21.011989914910195</c:v>
                </c:pt>
                <c:pt idx="32885">
                  <c:v>21.012545260668464</c:v>
                </c:pt>
                <c:pt idx="32886">
                  <c:v>21.013100606426732</c:v>
                </c:pt>
                <c:pt idx="32887">
                  <c:v>21.013655952185001</c:v>
                </c:pt>
                <c:pt idx="32888">
                  <c:v>21.01421129794327</c:v>
                </c:pt>
                <c:pt idx="32889">
                  <c:v>21.014766643701538</c:v>
                </c:pt>
                <c:pt idx="32890">
                  <c:v>21.015321989459807</c:v>
                </c:pt>
                <c:pt idx="32891">
                  <c:v>21.015877335218075</c:v>
                </c:pt>
                <c:pt idx="32892">
                  <c:v>21.016432680976344</c:v>
                </c:pt>
                <c:pt idx="32893">
                  <c:v>21.016988026734612</c:v>
                </c:pt>
                <c:pt idx="32894">
                  <c:v>21.017543372492881</c:v>
                </c:pt>
                <c:pt idx="32895">
                  <c:v>21.018098718251149</c:v>
                </c:pt>
                <c:pt idx="32896">
                  <c:v>21.018654064009418</c:v>
                </c:pt>
                <c:pt idx="32897">
                  <c:v>21.019209409767686</c:v>
                </c:pt>
                <c:pt idx="32898">
                  <c:v>21.019764755525955</c:v>
                </c:pt>
                <c:pt idx="32899">
                  <c:v>21.020320101284224</c:v>
                </c:pt>
                <c:pt idx="32900">
                  <c:v>21.020875447042492</c:v>
                </c:pt>
                <c:pt idx="32901">
                  <c:v>21.021430792800761</c:v>
                </c:pt>
                <c:pt idx="32902">
                  <c:v>21.021986138559029</c:v>
                </c:pt>
                <c:pt idx="32903">
                  <c:v>21.022541484317298</c:v>
                </c:pt>
                <c:pt idx="32904">
                  <c:v>21.023096830075566</c:v>
                </c:pt>
                <c:pt idx="32905">
                  <c:v>21.023652175833835</c:v>
                </c:pt>
                <c:pt idx="32906">
                  <c:v>21.024207521592103</c:v>
                </c:pt>
                <c:pt idx="32907">
                  <c:v>21.024762867350372</c:v>
                </c:pt>
                <c:pt idx="32908">
                  <c:v>21.02531821310864</c:v>
                </c:pt>
                <c:pt idx="32909">
                  <c:v>21.025873558866909</c:v>
                </c:pt>
                <c:pt idx="32910">
                  <c:v>21.026428904625178</c:v>
                </c:pt>
                <c:pt idx="32911">
                  <c:v>21.026984250383446</c:v>
                </c:pt>
                <c:pt idx="32912">
                  <c:v>21.027539596141715</c:v>
                </c:pt>
                <c:pt idx="32913">
                  <c:v>21.028094941899983</c:v>
                </c:pt>
                <c:pt idx="32914">
                  <c:v>21.028650287658252</c:v>
                </c:pt>
                <c:pt idx="32915">
                  <c:v>21.02920563341652</c:v>
                </c:pt>
                <c:pt idx="32916">
                  <c:v>21.029760979174789</c:v>
                </c:pt>
                <c:pt idx="32917">
                  <c:v>21.030316324933057</c:v>
                </c:pt>
                <c:pt idx="32918">
                  <c:v>21.030871670691326</c:v>
                </c:pt>
                <c:pt idx="32919">
                  <c:v>21.031427016449594</c:v>
                </c:pt>
                <c:pt idx="32920">
                  <c:v>21.031982362207863</c:v>
                </c:pt>
                <c:pt idx="32921">
                  <c:v>21.032537707966132</c:v>
                </c:pt>
                <c:pt idx="32922">
                  <c:v>21.0330930537244</c:v>
                </c:pt>
                <c:pt idx="32923">
                  <c:v>21.033648399482669</c:v>
                </c:pt>
                <c:pt idx="32924">
                  <c:v>21.034203745240937</c:v>
                </c:pt>
                <c:pt idx="32925">
                  <c:v>21.034759090999206</c:v>
                </c:pt>
                <c:pt idx="32926">
                  <c:v>21.035314436757474</c:v>
                </c:pt>
                <c:pt idx="32927">
                  <c:v>21.035869782515743</c:v>
                </c:pt>
                <c:pt idx="32928">
                  <c:v>21.036425128274011</c:v>
                </c:pt>
                <c:pt idx="32929">
                  <c:v>21.03698047403228</c:v>
                </c:pt>
                <c:pt idx="32930">
                  <c:v>21.037535819790548</c:v>
                </c:pt>
                <c:pt idx="32931">
                  <c:v>21.038091165548817</c:v>
                </c:pt>
                <c:pt idx="32932">
                  <c:v>21.038646511307086</c:v>
                </c:pt>
                <c:pt idx="32933">
                  <c:v>21.039201857065354</c:v>
                </c:pt>
                <c:pt idx="32934">
                  <c:v>21.039757202823623</c:v>
                </c:pt>
                <c:pt idx="32935">
                  <c:v>21.040312548581891</c:v>
                </c:pt>
                <c:pt idx="32936">
                  <c:v>21.04086789434016</c:v>
                </c:pt>
                <c:pt idx="32937">
                  <c:v>21.041423240098428</c:v>
                </c:pt>
                <c:pt idx="32938">
                  <c:v>21.041978585856697</c:v>
                </c:pt>
                <c:pt idx="32939">
                  <c:v>21.042533931614965</c:v>
                </c:pt>
                <c:pt idx="32940">
                  <c:v>21.043089277373234</c:v>
                </c:pt>
                <c:pt idx="32941">
                  <c:v>21.043644623131502</c:v>
                </c:pt>
                <c:pt idx="32942">
                  <c:v>21.044199968889771</c:v>
                </c:pt>
                <c:pt idx="32943">
                  <c:v>21.04475531464804</c:v>
                </c:pt>
                <c:pt idx="32944">
                  <c:v>21.045310660406308</c:v>
                </c:pt>
                <c:pt idx="32945">
                  <c:v>21.045866006164577</c:v>
                </c:pt>
                <c:pt idx="32946">
                  <c:v>21.046421351922845</c:v>
                </c:pt>
                <c:pt idx="32947">
                  <c:v>21.046976697681114</c:v>
                </c:pt>
                <c:pt idx="32948">
                  <c:v>21.047532043439382</c:v>
                </c:pt>
                <c:pt idx="32949">
                  <c:v>21.048087389197651</c:v>
                </c:pt>
                <c:pt idx="32950">
                  <c:v>21.048642734955919</c:v>
                </c:pt>
                <c:pt idx="32951">
                  <c:v>21.049198080714188</c:v>
                </c:pt>
                <c:pt idx="32952">
                  <c:v>21.049753426472456</c:v>
                </c:pt>
                <c:pt idx="32953">
                  <c:v>21.050308772230725</c:v>
                </c:pt>
                <c:pt idx="32954">
                  <c:v>21.050864117988993</c:v>
                </c:pt>
                <c:pt idx="32955">
                  <c:v>21.051419463747262</c:v>
                </c:pt>
                <c:pt idx="32956">
                  <c:v>21.051974809505531</c:v>
                </c:pt>
                <c:pt idx="32957">
                  <c:v>21.052530155263799</c:v>
                </c:pt>
                <c:pt idx="32958">
                  <c:v>21.053085501022068</c:v>
                </c:pt>
                <c:pt idx="32959">
                  <c:v>21.053640846780336</c:v>
                </c:pt>
                <c:pt idx="32960">
                  <c:v>21.054196192538605</c:v>
                </c:pt>
                <c:pt idx="32961">
                  <c:v>21.054751538296873</c:v>
                </c:pt>
                <c:pt idx="32962">
                  <c:v>21.055306884055142</c:v>
                </c:pt>
                <c:pt idx="32963">
                  <c:v>21.05586222981341</c:v>
                </c:pt>
                <c:pt idx="32964">
                  <c:v>21.056417575571679</c:v>
                </c:pt>
                <c:pt idx="32965">
                  <c:v>21.056972921329947</c:v>
                </c:pt>
                <c:pt idx="32966">
                  <c:v>21.057528267088216</c:v>
                </c:pt>
                <c:pt idx="32967">
                  <c:v>21.058083612846485</c:v>
                </c:pt>
                <c:pt idx="32968">
                  <c:v>21.058638958604753</c:v>
                </c:pt>
                <c:pt idx="32969">
                  <c:v>21.059194304363022</c:v>
                </c:pt>
                <c:pt idx="32970">
                  <c:v>21.05974965012129</c:v>
                </c:pt>
                <c:pt idx="32971">
                  <c:v>21.060304995879559</c:v>
                </c:pt>
                <c:pt idx="32972">
                  <c:v>21.060860341637827</c:v>
                </c:pt>
                <c:pt idx="32973">
                  <c:v>21.061415687396096</c:v>
                </c:pt>
                <c:pt idx="32974">
                  <c:v>21.061971033154364</c:v>
                </c:pt>
                <c:pt idx="32975">
                  <c:v>21.062526378912633</c:v>
                </c:pt>
                <c:pt idx="32976">
                  <c:v>21.063081724670901</c:v>
                </c:pt>
                <c:pt idx="32977">
                  <c:v>21.06363707042917</c:v>
                </c:pt>
                <c:pt idx="32978">
                  <c:v>21.064192416187439</c:v>
                </c:pt>
                <c:pt idx="32979">
                  <c:v>21.064747761945707</c:v>
                </c:pt>
                <c:pt idx="32980">
                  <c:v>21.065303107703976</c:v>
                </c:pt>
                <c:pt idx="32981">
                  <c:v>21.065858453462244</c:v>
                </c:pt>
                <c:pt idx="32982">
                  <c:v>21.066413799220513</c:v>
                </c:pt>
                <c:pt idx="32983">
                  <c:v>21.066969144978781</c:v>
                </c:pt>
                <c:pt idx="32984">
                  <c:v>21.06752449073705</c:v>
                </c:pt>
                <c:pt idx="32985">
                  <c:v>21.068079836495318</c:v>
                </c:pt>
                <c:pt idx="32986">
                  <c:v>21.068635182253587</c:v>
                </c:pt>
                <c:pt idx="32987">
                  <c:v>21.069190528011855</c:v>
                </c:pt>
                <c:pt idx="32988">
                  <c:v>21.069745873770124</c:v>
                </c:pt>
                <c:pt idx="32989">
                  <c:v>21.070301219528393</c:v>
                </c:pt>
                <c:pt idx="32990">
                  <c:v>21.070856565286661</c:v>
                </c:pt>
                <c:pt idx="32991">
                  <c:v>21.07141191104493</c:v>
                </c:pt>
                <c:pt idx="32992">
                  <c:v>21.071967256803198</c:v>
                </c:pt>
                <c:pt idx="32993">
                  <c:v>21.072522602561467</c:v>
                </c:pt>
                <c:pt idx="32994">
                  <c:v>21.073077948319735</c:v>
                </c:pt>
                <c:pt idx="32995">
                  <c:v>21.073633294078004</c:v>
                </c:pt>
                <c:pt idx="32996">
                  <c:v>21.074188639836272</c:v>
                </c:pt>
                <c:pt idx="32997">
                  <c:v>21.074743985594541</c:v>
                </c:pt>
                <c:pt idx="32998">
                  <c:v>21.075299331352809</c:v>
                </c:pt>
                <c:pt idx="32999">
                  <c:v>21.075854677111078</c:v>
                </c:pt>
                <c:pt idx="33000">
                  <c:v>21.076410022869347</c:v>
                </c:pt>
                <c:pt idx="33001">
                  <c:v>21.076965368627615</c:v>
                </c:pt>
                <c:pt idx="33002">
                  <c:v>21.077520714385884</c:v>
                </c:pt>
                <c:pt idx="33003">
                  <c:v>21.078076060144152</c:v>
                </c:pt>
                <c:pt idx="33004">
                  <c:v>21.078631405902421</c:v>
                </c:pt>
                <c:pt idx="33005">
                  <c:v>21.079186751660689</c:v>
                </c:pt>
                <c:pt idx="33006">
                  <c:v>21.079742097418958</c:v>
                </c:pt>
                <c:pt idx="33007">
                  <c:v>21.080297443177226</c:v>
                </c:pt>
                <c:pt idx="33008">
                  <c:v>21.080852788935495</c:v>
                </c:pt>
                <c:pt idx="33009">
                  <c:v>21.081408134693763</c:v>
                </c:pt>
                <c:pt idx="33010">
                  <c:v>21.081963480452032</c:v>
                </c:pt>
                <c:pt idx="33011">
                  <c:v>21.0825188262103</c:v>
                </c:pt>
                <c:pt idx="33012">
                  <c:v>21.083074171968569</c:v>
                </c:pt>
                <c:pt idx="33013">
                  <c:v>21.083629517726838</c:v>
                </c:pt>
                <c:pt idx="33014">
                  <c:v>21.084184863485106</c:v>
                </c:pt>
                <c:pt idx="33015">
                  <c:v>21.084740209243375</c:v>
                </c:pt>
                <c:pt idx="33016">
                  <c:v>21.085295555001643</c:v>
                </c:pt>
                <c:pt idx="33017">
                  <c:v>21.085850900759912</c:v>
                </c:pt>
                <c:pt idx="33018">
                  <c:v>21.08640624651818</c:v>
                </c:pt>
                <c:pt idx="33019">
                  <c:v>21.086961592276449</c:v>
                </c:pt>
                <c:pt idx="33020">
                  <c:v>21.087516938034717</c:v>
                </c:pt>
                <c:pt idx="33021">
                  <c:v>21.088072283792986</c:v>
                </c:pt>
                <c:pt idx="33022">
                  <c:v>21.088627629551254</c:v>
                </c:pt>
                <c:pt idx="33023">
                  <c:v>21.089182975309523</c:v>
                </c:pt>
                <c:pt idx="33024">
                  <c:v>21.089738321067792</c:v>
                </c:pt>
                <c:pt idx="33025">
                  <c:v>21.09029366682606</c:v>
                </c:pt>
                <c:pt idx="33026">
                  <c:v>21.090849012584329</c:v>
                </c:pt>
                <c:pt idx="33027">
                  <c:v>21.091404358342597</c:v>
                </c:pt>
                <c:pt idx="33028">
                  <c:v>21.091959704100866</c:v>
                </c:pt>
                <c:pt idx="33029">
                  <c:v>21.092515049859134</c:v>
                </c:pt>
                <c:pt idx="33030">
                  <c:v>21.093070395617403</c:v>
                </c:pt>
                <c:pt idx="33031">
                  <c:v>21.093625741375671</c:v>
                </c:pt>
                <c:pt idx="33032">
                  <c:v>21.09418108713394</c:v>
                </c:pt>
                <c:pt idx="33033">
                  <c:v>21.094736432892208</c:v>
                </c:pt>
                <c:pt idx="33034">
                  <c:v>21.095291778650477</c:v>
                </c:pt>
                <c:pt idx="33035">
                  <c:v>21.095847124408746</c:v>
                </c:pt>
                <c:pt idx="33036">
                  <c:v>21.096402470167014</c:v>
                </c:pt>
                <c:pt idx="33037">
                  <c:v>21.096957815925283</c:v>
                </c:pt>
                <c:pt idx="33038">
                  <c:v>21.097513161683551</c:v>
                </c:pt>
                <c:pt idx="33039">
                  <c:v>21.09806850744182</c:v>
                </c:pt>
                <c:pt idx="33040">
                  <c:v>21.098623853200088</c:v>
                </c:pt>
                <c:pt idx="33041">
                  <c:v>21.099179198958357</c:v>
                </c:pt>
                <c:pt idx="33042">
                  <c:v>21.099734544716625</c:v>
                </c:pt>
                <c:pt idx="33043">
                  <c:v>21.100289890474894</c:v>
                </c:pt>
                <c:pt idx="33044">
                  <c:v>21.100845236233162</c:v>
                </c:pt>
                <c:pt idx="33045">
                  <c:v>21.101400581991431</c:v>
                </c:pt>
                <c:pt idx="33046">
                  <c:v>21.1019559277497</c:v>
                </c:pt>
                <c:pt idx="33047">
                  <c:v>21.102511273507968</c:v>
                </c:pt>
                <c:pt idx="33048">
                  <c:v>21.103066619266237</c:v>
                </c:pt>
                <c:pt idx="33049">
                  <c:v>21.103621965024505</c:v>
                </c:pt>
                <c:pt idx="33050">
                  <c:v>21.104177310782774</c:v>
                </c:pt>
                <c:pt idx="33051">
                  <c:v>21.104732656541042</c:v>
                </c:pt>
                <c:pt idx="33052">
                  <c:v>21.105288002299311</c:v>
                </c:pt>
                <c:pt idx="33053">
                  <c:v>21.105843348057579</c:v>
                </c:pt>
                <c:pt idx="33054">
                  <c:v>21.106398693815848</c:v>
                </c:pt>
                <c:pt idx="33055">
                  <c:v>21.106954039574116</c:v>
                </c:pt>
                <c:pt idx="33056">
                  <c:v>21.107509385332385</c:v>
                </c:pt>
                <c:pt idx="33057">
                  <c:v>21.108064731090654</c:v>
                </c:pt>
                <c:pt idx="33058">
                  <c:v>21.108620076848922</c:v>
                </c:pt>
                <c:pt idx="33059">
                  <c:v>21.109175422607191</c:v>
                </c:pt>
                <c:pt idx="33060">
                  <c:v>21.109730768365459</c:v>
                </c:pt>
                <c:pt idx="33061">
                  <c:v>21.110286114123728</c:v>
                </c:pt>
                <c:pt idx="33062">
                  <c:v>21.110841459881996</c:v>
                </c:pt>
                <c:pt idx="33063">
                  <c:v>21.111396805640265</c:v>
                </c:pt>
                <c:pt idx="33064">
                  <c:v>21.111952151398533</c:v>
                </c:pt>
                <c:pt idx="33065">
                  <c:v>21.112507497156802</c:v>
                </c:pt>
                <c:pt idx="33066">
                  <c:v>21.11306284291507</c:v>
                </c:pt>
                <c:pt idx="33067">
                  <c:v>21.113618188673339</c:v>
                </c:pt>
                <c:pt idx="33068">
                  <c:v>21.114173534431607</c:v>
                </c:pt>
                <c:pt idx="33069">
                  <c:v>21.114728880189876</c:v>
                </c:pt>
                <c:pt idx="33070">
                  <c:v>21.115284225948145</c:v>
                </c:pt>
                <c:pt idx="33071">
                  <c:v>21.115839571706413</c:v>
                </c:pt>
                <c:pt idx="33072">
                  <c:v>21.116394917464682</c:v>
                </c:pt>
                <c:pt idx="33073">
                  <c:v>21.11695026322295</c:v>
                </c:pt>
                <c:pt idx="33074">
                  <c:v>21.117505608981219</c:v>
                </c:pt>
                <c:pt idx="33075">
                  <c:v>21.118060954739487</c:v>
                </c:pt>
                <c:pt idx="33076">
                  <c:v>21.118616300497756</c:v>
                </c:pt>
                <c:pt idx="33077">
                  <c:v>21.119171646256024</c:v>
                </c:pt>
                <c:pt idx="33078">
                  <c:v>21.119726992014293</c:v>
                </c:pt>
                <c:pt idx="33079">
                  <c:v>21.120282337772561</c:v>
                </c:pt>
                <c:pt idx="33080">
                  <c:v>21.12083768353083</c:v>
                </c:pt>
                <c:pt idx="33081">
                  <c:v>21.121393029289099</c:v>
                </c:pt>
                <c:pt idx="33082">
                  <c:v>21.121948375047367</c:v>
                </c:pt>
                <c:pt idx="33083">
                  <c:v>21.122503720805636</c:v>
                </c:pt>
                <c:pt idx="33084">
                  <c:v>21.123059066563904</c:v>
                </c:pt>
                <c:pt idx="33085">
                  <c:v>21.123614412322173</c:v>
                </c:pt>
                <c:pt idx="33086">
                  <c:v>21.124169758080441</c:v>
                </c:pt>
                <c:pt idx="33087">
                  <c:v>21.12472510383871</c:v>
                </c:pt>
                <c:pt idx="33088">
                  <c:v>21.125280449596978</c:v>
                </c:pt>
                <c:pt idx="33089">
                  <c:v>21.125835795355247</c:v>
                </c:pt>
                <c:pt idx="33090">
                  <c:v>21.126391141113515</c:v>
                </c:pt>
                <c:pt idx="33091">
                  <c:v>21.126946486871784</c:v>
                </c:pt>
                <c:pt idx="33092">
                  <c:v>21.127501832630053</c:v>
                </c:pt>
                <c:pt idx="33093">
                  <c:v>21.128057178388321</c:v>
                </c:pt>
                <c:pt idx="33094">
                  <c:v>21.12861252414659</c:v>
                </c:pt>
                <c:pt idx="33095">
                  <c:v>21.129167869904858</c:v>
                </c:pt>
                <c:pt idx="33096">
                  <c:v>21.129723215663127</c:v>
                </c:pt>
                <c:pt idx="33097">
                  <c:v>21.130278561421395</c:v>
                </c:pt>
                <c:pt idx="33098">
                  <c:v>21.130833907179664</c:v>
                </c:pt>
                <c:pt idx="33099">
                  <c:v>21.131389252937932</c:v>
                </c:pt>
                <c:pt idx="33100">
                  <c:v>21.131944598696201</c:v>
                </c:pt>
                <c:pt idx="33101">
                  <c:v>21.132499944454469</c:v>
                </c:pt>
                <c:pt idx="33102">
                  <c:v>21.133055290212738</c:v>
                </c:pt>
                <c:pt idx="33103">
                  <c:v>21.133610635971007</c:v>
                </c:pt>
                <c:pt idx="33104">
                  <c:v>21.134165981729275</c:v>
                </c:pt>
                <c:pt idx="33105">
                  <c:v>21.134721327487544</c:v>
                </c:pt>
                <c:pt idx="33106">
                  <c:v>21.135276673245812</c:v>
                </c:pt>
                <c:pt idx="33107">
                  <c:v>21.135832019004081</c:v>
                </c:pt>
                <c:pt idx="33108">
                  <c:v>21.136387364762349</c:v>
                </c:pt>
                <c:pt idx="33109">
                  <c:v>21.136942710520618</c:v>
                </c:pt>
                <c:pt idx="33110">
                  <c:v>21.137498056278886</c:v>
                </c:pt>
                <c:pt idx="33111">
                  <c:v>21.138053402037155</c:v>
                </c:pt>
                <c:pt idx="33112">
                  <c:v>21.138608747795423</c:v>
                </c:pt>
                <c:pt idx="33113">
                  <c:v>21.139164093553692</c:v>
                </c:pt>
                <c:pt idx="33114">
                  <c:v>21.139719439311961</c:v>
                </c:pt>
                <c:pt idx="33115">
                  <c:v>21.140274785070229</c:v>
                </c:pt>
                <c:pt idx="33116">
                  <c:v>21.140830130828498</c:v>
                </c:pt>
                <c:pt idx="33117">
                  <c:v>21.141385476586766</c:v>
                </c:pt>
                <c:pt idx="33118">
                  <c:v>21.141940822345035</c:v>
                </c:pt>
                <c:pt idx="33119">
                  <c:v>21.142496168103303</c:v>
                </c:pt>
                <c:pt idx="33120">
                  <c:v>21.143051513861572</c:v>
                </c:pt>
                <c:pt idx="33121">
                  <c:v>21.14360685961984</c:v>
                </c:pt>
                <c:pt idx="33122">
                  <c:v>21.144162205378109</c:v>
                </c:pt>
                <c:pt idx="33123">
                  <c:v>21.144717551136377</c:v>
                </c:pt>
                <c:pt idx="33124">
                  <c:v>21.145272896894646</c:v>
                </c:pt>
                <c:pt idx="33125">
                  <c:v>21.145828242652914</c:v>
                </c:pt>
                <c:pt idx="33126">
                  <c:v>21.146383588411183</c:v>
                </c:pt>
                <c:pt idx="33127">
                  <c:v>21.146938934169452</c:v>
                </c:pt>
                <c:pt idx="33128">
                  <c:v>21.14749427992772</c:v>
                </c:pt>
                <c:pt idx="33129">
                  <c:v>21.148049625685989</c:v>
                </c:pt>
                <c:pt idx="33130">
                  <c:v>21.148604971444257</c:v>
                </c:pt>
                <c:pt idx="33131">
                  <c:v>21.149160317202526</c:v>
                </c:pt>
                <c:pt idx="33132">
                  <c:v>21.149715662960794</c:v>
                </c:pt>
                <c:pt idx="33133">
                  <c:v>21.150271008719063</c:v>
                </c:pt>
                <c:pt idx="33134">
                  <c:v>21.150826354477331</c:v>
                </c:pt>
                <c:pt idx="33135">
                  <c:v>21.1513817002356</c:v>
                </c:pt>
                <c:pt idx="33136">
                  <c:v>21.151937045993868</c:v>
                </c:pt>
                <c:pt idx="33137">
                  <c:v>21.152492391752137</c:v>
                </c:pt>
                <c:pt idx="33138">
                  <c:v>21.153047737510406</c:v>
                </c:pt>
                <c:pt idx="33139">
                  <c:v>21.153603083268674</c:v>
                </c:pt>
                <c:pt idx="33140">
                  <c:v>21.154158429026943</c:v>
                </c:pt>
                <c:pt idx="33141">
                  <c:v>21.154713774785211</c:v>
                </c:pt>
                <c:pt idx="33142">
                  <c:v>21.15526912054348</c:v>
                </c:pt>
                <c:pt idx="33143">
                  <c:v>21.155824466301748</c:v>
                </c:pt>
                <c:pt idx="33144">
                  <c:v>21.156379812060017</c:v>
                </c:pt>
                <c:pt idx="33145">
                  <c:v>21.156935157818285</c:v>
                </c:pt>
                <c:pt idx="33146">
                  <c:v>21.157490503576554</c:v>
                </c:pt>
                <c:pt idx="33147">
                  <c:v>21.158045849334822</c:v>
                </c:pt>
                <c:pt idx="33148">
                  <c:v>21.158601195093091</c:v>
                </c:pt>
                <c:pt idx="33149">
                  <c:v>21.15915654085136</c:v>
                </c:pt>
                <c:pt idx="33150">
                  <c:v>21.159711886609628</c:v>
                </c:pt>
                <c:pt idx="33151">
                  <c:v>21.160267232367897</c:v>
                </c:pt>
                <c:pt idx="33152">
                  <c:v>21.160822578126165</c:v>
                </c:pt>
                <c:pt idx="33153">
                  <c:v>21.161377923884434</c:v>
                </c:pt>
                <c:pt idx="33154">
                  <c:v>21.161933269642702</c:v>
                </c:pt>
                <c:pt idx="33155">
                  <c:v>21.162488615400971</c:v>
                </c:pt>
                <c:pt idx="33156">
                  <c:v>21.163043961159239</c:v>
                </c:pt>
                <c:pt idx="33157">
                  <c:v>21.163599306917508</c:v>
                </c:pt>
                <c:pt idx="33158">
                  <c:v>21.164154652675776</c:v>
                </c:pt>
                <c:pt idx="33159">
                  <c:v>21.164709998434045</c:v>
                </c:pt>
                <c:pt idx="33160">
                  <c:v>21.165265344192314</c:v>
                </c:pt>
                <c:pt idx="33161">
                  <c:v>21.165820689950582</c:v>
                </c:pt>
                <c:pt idx="33162">
                  <c:v>21.166376035708851</c:v>
                </c:pt>
                <c:pt idx="33163">
                  <c:v>21.166931381467119</c:v>
                </c:pt>
                <c:pt idx="33164">
                  <c:v>21.167486727225388</c:v>
                </c:pt>
                <c:pt idx="33165">
                  <c:v>21.168042072983656</c:v>
                </c:pt>
                <c:pt idx="33166">
                  <c:v>21.168597418741925</c:v>
                </c:pt>
                <c:pt idx="33167">
                  <c:v>21.169152764500193</c:v>
                </c:pt>
                <c:pt idx="33168">
                  <c:v>21.169708110258462</c:v>
                </c:pt>
                <c:pt idx="33169">
                  <c:v>21.17026345601673</c:v>
                </c:pt>
                <c:pt idx="33170">
                  <c:v>21.170818801774999</c:v>
                </c:pt>
                <c:pt idx="33171">
                  <c:v>21.171374147533268</c:v>
                </c:pt>
                <c:pt idx="33172">
                  <c:v>21.171929493291536</c:v>
                </c:pt>
                <c:pt idx="33173">
                  <c:v>21.172484839049805</c:v>
                </c:pt>
                <c:pt idx="33174">
                  <c:v>21.173040184808073</c:v>
                </c:pt>
                <c:pt idx="33175">
                  <c:v>21.173595530566342</c:v>
                </c:pt>
                <c:pt idx="33176">
                  <c:v>21.17415087632461</c:v>
                </c:pt>
                <c:pt idx="33177">
                  <c:v>21.174706222082879</c:v>
                </c:pt>
                <c:pt idx="33178">
                  <c:v>21.175261567841147</c:v>
                </c:pt>
                <c:pt idx="33179">
                  <c:v>21.175816913599416</c:v>
                </c:pt>
                <c:pt idx="33180">
                  <c:v>21.176372259357684</c:v>
                </c:pt>
                <c:pt idx="33181">
                  <c:v>21.176927605115953</c:v>
                </c:pt>
                <c:pt idx="33182">
                  <c:v>21.177482950874222</c:v>
                </c:pt>
                <c:pt idx="33183">
                  <c:v>21.17803829663249</c:v>
                </c:pt>
                <c:pt idx="33184">
                  <c:v>21.178593642390759</c:v>
                </c:pt>
                <c:pt idx="33185">
                  <c:v>21.179148988149027</c:v>
                </c:pt>
                <c:pt idx="33186">
                  <c:v>21.179704333907296</c:v>
                </c:pt>
                <c:pt idx="33187">
                  <c:v>21.180259679665564</c:v>
                </c:pt>
                <c:pt idx="33188">
                  <c:v>21.180815025423833</c:v>
                </c:pt>
                <c:pt idx="33189">
                  <c:v>21.181370371182101</c:v>
                </c:pt>
                <c:pt idx="33190">
                  <c:v>21.18192571694037</c:v>
                </c:pt>
                <c:pt idx="33191">
                  <c:v>21.182481062698638</c:v>
                </c:pt>
                <c:pt idx="33192">
                  <c:v>21.183036408456907</c:v>
                </c:pt>
                <c:pt idx="33193">
                  <c:v>21.183591754215175</c:v>
                </c:pt>
                <c:pt idx="33194">
                  <c:v>21.184147099973444</c:v>
                </c:pt>
                <c:pt idx="33195">
                  <c:v>21.184702445731713</c:v>
                </c:pt>
                <c:pt idx="33196">
                  <c:v>21.185257791489981</c:v>
                </c:pt>
                <c:pt idx="33197">
                  <c:v>21.18581313724825</c:v>
                </c:pt>
                <c:pt idx="33198">
                  <c:v>21.186368483006518</c:v>
                </c:pt>
                <c:pt idx="33199">
                  <c:v>21.186923828764787</c:v>
                </c:pt>
                <c:pt idx="33200">
                  <c:v>21.187479174523055</c:v>
                </c:pt>
                <c:pt idx="33201">
                  <c:v>21.188034520281324</c:v>
                </c:pt>
                <c:pt idx="33202">
                  <c:v>21.188589866039592</c:v>
                </c:pt>
                <c:pt idx="33203">
                  <c:v>21.189145211797861</c:v>
                </c:pt>
                <c:pt idx="33204">
                  <c:v>21.189700557556129</c:v>
                </c:pt>
                <c:pt idx="33205">
                  <c:v>21.190255903314398</c:v>
                </c:pt>
                <c:pt idx="33206">
                  <c:v>21.190811249072667</c:v>
                </c:pt>
                <c:pt idx="33207">
                  <c:v>21.191366594830935</c:v>
                </c:pt>
                <c:pt idx="33208">
                  <c:v>21.191921940589204</c:v>
                </c:pt>
                <c:pt idx="33209">
                  <c:v>21.192477286347472</c:v>
                </c:pt>
                <c:pt idx="33210">
                  <c:v>21.193032632105741</c:v>
                </c:pt>
                <c:pt idx="33211">
                  <c:v>21.193587977864009</c:v>
                </c:pt>
                <c:pt idx="33212">
                  <c:v>21.194143323622278</c:v>
                </c:pt>
                <c:pt idx="33213">
                  <c:v>21.194698669380546</c:v>
                </c:pt>
                <c:pt idx="33214">
                  <c:v>21.195254015138815</c:v>
                </c:pt>
                <c:pt idx="33215">
                  <c:v>21.195809360897083</c:v>
                </c:pt>
                <c:pt idx="33216">
                  <c:v>21.196364706655352</c:v>
                </c:pt>
                <c:pt idx="33217">
                  <c:v>21.196920052413621</c:v>
                </c:pt>
                <c:pt idx="33218">
                  <c:v>21.197475398171889</c:v>
                </c:pt>
                <c:pt idx="33219">
                  <c:v>21.198030743930158</c:v>
                </c:pt>
                <c:pt idx="33220">
                  <c:v>21.198586089688426</c:v>
                </c:pt>
                <c:pt idx="33221">
                  <c:v>21.199141435446695</c:v>
                </c:pt>
                <c:pt idx="33222">
                  <c:v>21.199696781204963</c:v>
                </c:pt>
                <c:pt idx="33223">
                  <c:v>21.200252126963232</c:v>
                </c:pt>
                <c:pt idx="33224">
                  <c:v>21.2008074727215</c:v>
                </c:pt>
                <c:pt idx="33225">
                  <c:v>21.201362818479769</c:v>
                </c:pt>
                <c:pt idx="33226">
                  <c:v>21.201918164238037</c:v>
                </c:pt>
                <c:pt idx="33227">
                  <c:v>21.202473509996306</c:v>
                </c:pt>
                <c:pt idx="33228">
                  <c:v>21.203028855754575</c:v>
                </c:pt>
                <c:pt idx="33229">
                  <c:v>21.203584201512843</c:v>
                </c:pt>
                <c:pt idx="33230">
                  <c:v>21.204139547271112</c:v>
                </c:pt>
                <c:pt idx="33231">
                  <c:v>21.20469489302938</c:v>
                </c:pt>
                <c:pt idx="33232">
                  <c:v>21.205250238787649</c:v>
                </c:pt>
                <c:pt idx="33233">
                  <c:v>21.205805584545917</c:v>
                </c:pt>
                <c:pt idx="33234">
                  <c:v>21.206360930304186</c:v>
                </c:pt>
                <c:pt idx="33235">
                  <c:v>21.206916276062454</c:v>
                </c:pt>
                <c:pt idx="33236">
                  <c:v>21.207471621820723</c:v>
                </c:pt>
                <c:pt idx="33237">
                  <c:v>21.208026967578991</c:v>
                </c:pt>
                <c:pt idx="33238">
                  <c:v>21.20858231333726</c:v>
                </c:pt>
                <c:pt idx="33239">
                  <c:v>21.209137659095529</c:v>
                </c:pt>
                <c:pt idx="33240">
                  <c:v>21.209693004853797</c:v>
                </c:pt>
                <c:pt idx="33241">
                  <c:v>21.210248350612066</c:v>
                </c:pt>
                <c:pt idx="33242">
                  <c:v>21.210803696370334</c:v>
                </c:pt>
                <c:pt idx="33243">
                  <c:v>21.211359042128603</c:v>
                </c:pt>
                <c:pt idx="33244">
                  <c:v>21.211914387886871</c:v>
                </c:pt>
                <c:pt idx="33245">
                  <c:v>21.21246973364514</c:v>
                </c:pt>
                <c:pt idx="33246">
                  <c:v>21.213025079403408</c:v>
                </c:pt>
                <c:pt idx="33247">
                  <c:v>21.213580425161677</c:v>
                </c:pt>
                <c:pt idx="33248">
                  <c:v>21.214135770919945</c:v>
                </c:pt>
                <c:pt idx="33249">
                  <c:v>21.214691116678214</c:v>
                </c:pt>
                <c:pt idx="33250">
                  <c:v>21.215246462436482</c:v>
                </c:pt>
                <c:pt idx="33251">
                  <c:v>21.215801808194751</c:v>
                </c:pt>
                <c:pt idx="33252">
                  <c:v>21.21635715395302</c:v>
                </c:pt>
                <c:pt idx="33253">
                  <c:v>21.216912499711288</c:v>
                </c:pt>
                <c:pt idx="33254">
                  <c:v>21.217467845469557</c:v>
                </c:pt>
                <c:pt idx="33255">
                  <c:v>21.218023191227825</c:v>
                </c:pt>
                <c:pt idx="33256">
                  <c:v>21.218578536986094</c:v>
                </c:pt>
                <c:pt idx="33257">
                  <c:v>21.219133882744362</c:v>
                </c:pt>
                <c:pt idx="33258">
                  <c:v>21.219689228502631</c:v>
                </c:pt>
                <c:pt idx="33259">
                  <c:v>21.220244574260899</c:v>
                </c:pt>
                <c:pt idx="33260">
                  <c:v>21.220799920019168</c:v>
                </c:pt>
                <c:pt idx="33261">
                  <c:v>21.221355265777436</c:v>
                </c:pt>
                <c:pt idx="33262">
                  <c:v>21.221910611535705</c:v>
                </c:pt>
                <c:pt idx="33263">
                  <c:v>21.222465957293974</c:v>
                </c:pt>
                <c:pt idx="33264">
                  <c:v>21.223021303052242</c:v>
                </c:pt>
                <c:pt idx="33265">
                  <c:v>21.223576648810511</c:v>
                </c:pt>
                <c:pt idx="33266">
                  <c:v>21.224131994568779</c:v>
                </c:pt>
                <c:pt idx="33267">
                  <c:v>21.224687340327048</c:v>
                </c:pt>
                <c:pt idx="33268">
                  <c:v>21.225242686085316</c:v>
                </c:pt>
                <c:pt idx="33269">
                  <c:v>21.225798031843585</c:v>
                </c:pt>
                <c:pt idx="33270">
                  <c:v>21.226353377601853</c:v>
                </c:pt>
                <c:pt idx="33271">
                  <c:v>21.226908723360122</c:v>
                </c:pt>
                <c:pt idx="33272">
                  <c:v>21.22746406911839</c:v>
                </c:pt>
                <c:pt idx="33273">
                  <c:v>21.228019414876659</c:v>
                </c:pt>
                <c:pt idx="33274">
                  <c:v>21.228574760634928</c:v>
                </c:pt>
                <c:pt idx="33275">
                  <c:v>21.229130106393196</c:v>
                </c:pt>
                <c:pt idx="33276">
                  <c:v>21.229685452151465</c:v>
                </c:pt>
                <c:pt idx="33277">
                  <c:v>21.230240797909733</c:v>
                </c:pt>
                <c:pt idx="33278">
                  <c:v>21.230796143668002</c:v>
                </c:pt>
                <c:pt idx="33279">
                  <c:v>21.23135148942627</c:v>
                </c:pt>
                <c:pt idx="33280">
                  <c:v>21.231906835184539</c:v>
                </c:pt>
                <c:pt idx="33281">
                  <c:v>21.232462180942807</c:v>
                </c:pt>
                <c:pt idx="33282">
                  <c:v>21.233017526701076</c:v>
                </c:pt>
                <c:pt idx="33283">
                  <c:v>21.233572872459344</c:v>
                </c:pt>
                <c:pt idx="33284">
                  <c:v>21.234128218217613</c:v>
                </c:pt>
                <c:pt idx="33285">
                  <c:v>21.234683563975882</c:v>
                </c:pt>
                <c:pt idx="33286">
                  <c:v>21.23523890973415</c:v>
                </c:pt>
                <c:pt idx="33287">
                  <c:v>21.235794255492419</c:v>
                </c:pt>
                <c:pt idx="33288">
                  <c:v>21.236349601250687</c:v>
                </c:pt>
                <c:pt idx="33289">
                  <c:v>21.236904947008956</c:v>
                </c:pt>
                <c:pt idx="33290">
                  <c:v>21.237460292767224</c:v>
                </c:pt>
                <c:pt idx="33291">
                  <c:v>21.238015638525493</c:v>
                </c:pt>
                <c:pt idx="33292">
                  <c:v>21.238570984283761</c:v>
                </c:pt>
                <c:pt idx="33293">
                  <c:v>21.23912633004203</c:v>
                </c:pt>
                <c:pt idx="33294">
                  <c:v>21.239681675800298</c:v>
                </c:pt>
                <c:pt idx="33295">
                  <c:v>21.240237021558567</c:v>
                </c:pt>
                <c:pt idx="33296">
                  <c:v>21.240792367316836</c:v>
                </c:pt>
                <c:pt idx="33297">
                  <c:v>21.241347713075104</c:v>
                </c:pt>
                <c:pt idx="33298">
                  <c:v>21.241903058833373</c:v>
                </c:pt>
                <c:pt idx="33299">
                  <c:v>21.242458404591641</c:v>
                </c:pt>
                <c:pt idx="33300">
                  <c:v>21.24301375034991</c:v>
                </c:pt>
                <c:pt idx="33301">
                  <c:v>21.243569096108178</c:v>
                </c:pt>
                <c:pt idx="33302">
                  <c:v>21.244124441866447</c:v>
                </c:pt>
                <c:pt idx="33303">
                  <c:v>21.244679787624715</c:v>
                </c:pt>
                <c:pt idx="33304">
                  <c:v>21.245235133382984</c:v>
                </c:pt>
                <c:pt idx="33305">
                  <c:v>21.245790479141252</c:v>
                </c:pt>
                <c:pt idx="33306">
                  <c:v>21.246345824899521</c:v>
                </c:pt>
                <c:pt idx="33307">
                  <c:v>21.246901170657789</c:v>
                </c:pt>
                <c:pt idx="33308">
                  <c:v>21.247456516416058</c:v>
                </c:pt>
                <c:pt idx="33309">
                  <c:v>21.248011862174327</c:v>
                </c:pt>
                <c:pt idx="33310">
                  <c:v>21.248567207932595</c:v>
                </c:pt>
                <c:pt idx="33311">
                  <c:v>21.249122553690864</c:v>
                </c:pt>
                <c:pt idx="33312">
                  <c:v>21.249677899449132</c:v>
                </c:pt>
                <c:pt idx="33313">
                  <c:v>21.250233245207401</c:v>
                </c:pt>
                <c:pt idx="33314">
                  <c:v>21.250788590965669</c:v>
                </c:pt>
                <c:pt idx="33315">
                  <c:v>21.251343936723938</c:v>
                </c:pt>
                <c:pt idx="33316">
                  <c:v>21.251899282482206</c:v>
                </c:pt>
                <c:pt idx="33317">
                  <c:v>21.252454628240475</c:v>
                </c:pt>
                <c:pt idx="33318">
                  <c:v>21.253009973998743</c:v>
                </c:pt>
                <c:pt idx="33319">
                  <c:v>21.253565319757012</c:v>
                </c:pt>
                <c:pt idx="33320">
                  <c:v>21.254120665515281</c:v>
                </c:pt>
                <c:pt idx="33321">
                  <c:v>21.254676011273549</c:v>
                </c:pt>
                <c:pt idx="33322">
                  <c:v>21.255231357031818</c:v>
                </c:pt>
                <c:pt idx="33323">
                  <c:v>21.255786702790086</c:v>
                </c:pt>
                <c:pt idx="33324">
                  <c:v>21.256342048548355</c:v>
                </c:pt>
                <c:pt idx="33325">
                  <c:v>21.256897394306623</c:v>
                </c:pt>
                <c:pt idx="33326">
                  <c:v>21.257452740064892</c:v>
                </c:pt>
                <c:pt idx="33327">
                  <c:v>21.25800808582316</c:v>
                </c:pt>
                <c:pt idx="33328">
                  <c:v>21.258563431581429</c:v>
                </c:pt>
                <c:pt idx="33329">
                  <c:v>21.259118777339697</c:v>
                </c:pt>
                <c:pt idx="33330">
                  <c:v>21.259674123097966</c:v>
                </c:pt>
                <c:pt idx="33331">
                  <c:v>21.260229468856235</c:v>
                </c:pt>
                <c:pt idx="33332">
                  <c:v>21.260784814614503</c:v>
                </c:pt>
                <c:pt idx="33333">
                  <c:v>21.261340160372772</c:v>
                </c:pt>
                <c:pt idx="33334">
                  <c:v>21.26189550613104</c:v>
                </c:pt>
                <c:pt idx="33335">
                  <c:v>21.262450851889309</c:v>
                </c:pt>
                <c:pt idx="33336">
                  <c:v>21.263006197647577</c:v>
                </c:pt>
                <c:pt idx="33337">
                  <c:v>21.263561543405846</c:v>
                </c:pt>
                <c:pt idx="33338">
                  <c:v>21.264116889164114</c:v>
                </c:pt>
                <c:pt idx="33339">
                  <c:v>21.264672234922383</c:v>
                </c:pt>
                <c:pt idx="33340">
                  <c:v>21.265227580680651</c:v>
                </c:pt>
                <c:pt idx="33341">
                  <c:v>21.26578292643892</c:v>
                </c:pt>
                <c:pt idx="33342">
                  <c:v>21.266338272197189</c:v>
                </c:pt>
                <c:pt idx="33343">
                  <c:v>21.266893617955457</c:v>
                </c:pt>
                <c:pt idx="33344">
                  <c:v>21.267448963713726</c:v>
                </c:pt>
                <c:pt idx="33345">
                  <c:v>21.268004309471994</c:v>
                </c:pt>
                <c:pt idx="33346">
                  <c:v>21.268559655230263</c:v>
                </c:pt>
                <c:pt idx="33347">
                  <c:v>21.269115000988531</c:v>
                </c:pt>
                <c:pt idx="33348">
                  <c:v>21.2696703467468</c:v>
                </c:pt>
                <c:pt idx="33349">
                  <c:v>21.270225692505068</c:v>
                </c:pt>
                <c:pt idx="33350">
                  <c:v>21.270781038263337</c:v>
                </c:pt>
                <c:pt idx="33351">
                  <c:v>21.271336384021605</c:v>
                </c:pt>
                <c:pt idx="33352">
                  <c:v>21.271891729779874</c:v>
                </c:pt>
                <c:pt idx="33353">
                  <c:v>21.272447075538143</c:v>
                </c:pt>
                <c:pt idx="33354">
                  <c:v>21.273002421296411</c:v>
                </c:pt>
                <c:pt idx="33355">
                  <c:v>21.27355776705468</c:v>
                </c:pt>
                <c:pt idx="33356">
                  <c:v>21.274113112812948</c:v>
                </c:pt>
                <c:pt idx="33357">
                  <c:v>21.274668458571217</c:v>
                </c:pt>
                <c:pt idx="33358">
                  <c:v>21.275223804329485</c:v>
                </c:pt>
                <c:pt idx="33359">
                  <c:v>21.275779150087754</c:v>
                </c:pt>
                <c:pt idx="33360">
                  <c:v>21.276334495846022</c:v>
                </c:pt>
                <c:pt idx="33361">
                  <c:v>21.276889841604291</c:v>
                </c:pt>
                <c:pt idx="33362">
                  <c:v>21.277445187362559</c:v>
                </c:pt>
                <c:pt idx="33363">
                  <c:v>21.278000533120828</c:v>
                </c:pt>
                <c:pt idx="33364">
                  <c:v>21.278555878879096</c:v>
                </c:pt>
                <c:pt idx="33365">
                  <c:v>21.279111224637365</c:v>
                </c:pt>
                <c:pt idx="33366">
                  <c:v>21.279666570395634</c:v>
                </c:pt>
                <c:pt idx="33367">
                  <c:v>21.280221916153902</c:v>
                </c:pt>
                <c:pt idx="33368">
                  <c:v>21.280777261912171</c:v>
                </c:pt>
                <c:pt idx="33369">
                  <c:v>21.281332607670439</c:v>
                </c:pt>
                <c:pt idx="33370">
                  <c:v>21.281887953428708</c:v>
                </c:pt>
                <c:pt idx="33371">
                  <c:v>21.282443299186976</c:v>
                </c:pt>
                <c:pt idx="33372">
                  <c:v>21.282998644945245</c:v>
                </c:pt>
                <c:pt idx="33373">
                  <c:v>21.283553990703513</c:v>
                </c:pt>
                <c:pt idx="33374">
                  <c:v>21.284109336461782</c:v>
                </c:pt>
                <c:pt idx="33375">
                  <c:v>21.28466468222005</c:v>
                </c:pt>
                <c:pt idx="33376">
                  <c:v>21.285220027978319</c:v>
                </c:pt>
                <c:pt idx="33377">
                  <c:v>21.285775373736588</c:v>
                </c:pt>
                <c:pt idx="33378">
                  <c:v>21.286330719494856</c:v>
                </c:pt>
                <c:pt idx="33379">
                  <c:v>21.286886065253125</c:v>
                </c:pt>
                <c:pt idx="33380">
                  <c:v>21.287441411011393</c:v>
                </c:pt>
                <c:pt idx="33381">
                  <c:v>21.287996756769662</c:v>
                </c:pt>
                <c:pt idx="33382">
                  <c:v>21.28855210252793</c:v>
                </c:pt>
                <c:pt idx="33383">
                  <c:v>21.289107448286199</c:v>
                </c:pt>
                <c:pt idx="33384">
                  <c:v>21.289662794044467</c:v>
                </c:pt>
                <c:pt idx="33385">
                  <c:v>21.290218139802736</c:v>
                </c:pt>
                <c:pt idx="33386">
                  <c:v>21.290773485561004</c:v>
                </c:pt>
                <c:pt idx="33387">
                  <c:v>21.291328831319273</c:v>
                </c:pt>
                <c:pt idx="33388">
                  <c:v>21.291884177077542</c:v>
                </c:pt>
                <c:pt idx="33389">
                  <c:v>21.29243952283581</c:v>
                </c:pt>
                <c:pt idx="33390">
                  <c:v>21.292994868594079</c:v>
                </c:pt>
                <c:pt idx="33391">
                  <c:v>21.293550214352347</c:v>
                </c:pt>
                <c:pt idx="33392">
                  <c:v>21.294105560110616</c:v>
                </c:pt>
                <c:pt idx="33393">
                  <c:v>21.294660905868884</c:v>
                </c:pt>
                <c:pt idx="33394">
                  <c:v>21.295216251627153</c:v>
                </c:pt>
                <c:pt idx="33395">
                  <c:v>21.295771597385421</c:v>
                </c:pt>
                <c:pt idx="33396">
                  <c:v>21.29632694314369</c:v>
                </c:pt>
                <c:pt idx="33397">
                  <c:v>21.296882288901958</c:v>
                </c:pt>
                <c:pt idx="33398">
                  <c:v>21.297437634660227</c:v>
                </c:pt>
                <c:pt idx="33399">
                  <c:v>21.297992980418496</c:v>
                </c:pt>
                <c:pt idx="33400">
                  <c:v>21.298548326176764</c:v>
                </c:pt>
                <c:pt idx="33401">
                  <c:v>21.299103671935033</c:v>
                </c:pt>
                <c:pt idx="33402">
                  <c:v>21.299659017693301</c:v>
                </c:pt>
                <c:pt idx="33403">
                  <c:v>21.30021436345157</c:v>
                </c:pt>
                <c:pt idx="33404">
                  <c:v>21.300769709209838</c:v>
                </c:pt>
                <c:pt idx="33405">
                  <c:v>21.301325054968107</c:v>
                </c:pt>
                <c:pt idx="33406">
                  <c:v>21.301880400726375</c:v>
                </c:pt>
                <c:pt idx="33407">
                  <c:v>21.302435746484644</c:v>
                </c:pt>
                <c:pt idx="33408">
                  <c:v>21.302991092242912</c:v>
                </c:pt>
                <c:pt idx="33409">
                  <c:v>21.303546438001181</c:v>
                </c:pt>
                <c:pt idx="33410">
                  <c:v>21.30410178375945</c:v>
                </c:pt>
                <c:pt idx="33411">
                  <c:v>21.304657129517718</c:v>
                </c:pt>
                <c:pt idx="33412">
                  <c:v>21.305212475275987</c:v>
                </c:pt>
                <c:pt idx="33413">
                  <c:v>21.305767821034255</c:v>
                </c:pt>
                <c:pt idx="33414">
                  <c:v>21.306323166792524</c:v>
                </c:pt>
                <c:pt idx="33415">
                  <c:v>21.306878512550792</c:v>
                </c:pt>
                <c:pt idx="33416">
                  <c:v>21.307433858309061</c:v>
                </c:pt>
                <c:pt idx="33417">
                  <c:v>21.307989204067329</c:v>
                </c:pt>
                <c:pt idx="33418">
                  <c:v>21.308544549825598</c:v>
                </c:pt>
                <c:pt idx="33419">
                  <c:v>21.309099895583866</c:v>
                </c:pt>
                <c:pt idx="33420">
                  <c:v>21.309655241342135</c:v>
                </c:pt>
                <c:pt idx="33421">
                  <c:v>21.310210587100404</c:v>
                </c:pt>
                <c:pt idx="33422">
                  <c:v>21.310765932858672</c:v>
                </c:pt>
                <c:pt idx="33423">
                  <c:v>21.311321278616941</c:v>
                </c:pt>
                <c:pt idx="33424">
                  <c:v>21.311876624375209</c:v>
                </c:pt>
                <c:pt idx="33425">
                  <c:v>21.312431970133478</c:v>
                </c:pt>
                <c:pt idx="33426">
                  <c:v>21.312987315891746</c:v>
                </c:pt>
                <c:pt idx="33427">
                  <c:v>21.313542661650015</c:v>
                </c:pt>
                <c:pt idx="33428">
                  <c:v>21.314098007408283</c:v>
                </c:pt>
                <c:pt idx="33429">
                  <c:v>21.314653353166552</c:v>
                </c:pt>
                <c:pt idx="33430">
                  <c:v>21.31520869892482</c:v>
                </c:pt>
                <c:pt idx="33431">
                  <c:v>21.315764044683089</c:v>
                </c:pt>
                <c:pt idx="33432">
                  <c:v>21.316319390441357</c:v>
                </c:pt>
                <c:pt idx="33433">
                  <c:v>21.316874736199626</c:v>
                </c:pt>
                <c:pt idx="33434">
                  <c:v>21.317430081957895</c:v>
                </c:pt>
                <c:pt idx="33435">
                  <c:v>21.317985427716163</c:v>
                </c:pt>
                <c:pt idx="33436">
                  <c:v>21.318540773474432</c:v>
                </c:pt>
                <c:pt idx="33437">
                  <c:v>21.3190961192327</c:v>
                </c:pt>
                <c:pt idx="33438">
                  <c:v>21.319651464990969</c:v>
                </c:pt>
                <c:pt idx="33439">
                  <c:v>21.320206810749237</c:v>
                </c:pt>
                <c:pt idx="33440">
                  <c:v>21.320762156507506</c:v>
                </c:pt>
                <c:pt idx="33441">
                  <c:v>21.321317502265774</c:v>
                </c:pt>
                <c:pt idx="33442">
                  <c:v>21.321872848024043</c:v>
                </c:pt>
                <c:pt idx="33443">
                  <c:v>21.322428193782311</c:v>
                </c:pt>
                <c:pt idx="33444">
                  <c:v>21.32298353954058</c:v>
                </c:pt>
                <c:pt idx="33445">
                  <c:v>21.323538885298849</c:v>
                </c:pt>
                <c:pt idx="33446">
                  <c:v>21.324094231057117</c:v>
                </c:pt>
                <c:pt idx="33447">
                  <c:v>21.324649576815386</c:v>
                </c:pt>
                <c:pt idx="33448">
                  <c:v>21.325204922573654</c:v>
                </c:pt>
                <c:pt idx="33449">
                  <c:v>21.325760268331923</c:v>
                </c:pt>
                <c:pt idx="33450">
                  <c:v>21.326315614090191</c:v>
                </c:pt>
                <c:pt idx="33451">
                  <c:v>21.32687095984846</c:v>
                </c:pt>
                <c:pt idx="33452">
                  <c:v>21.327426305606728</c:v>
                </c:pt>
                <c:pt idx="33453">
                  <c:v>21.327981651364997</c:v>
                </c:pt>
                <c:pt idx="33454">
                  <c:v>21.328536997123265</c:v>
                </c:pt>
                <c:pt idx="33455">
                  <c:v>21.329092342881534</c:v>
                </c:pt>
                <c:pt idx="33456">
                  <c:v>21.329647688639803</c:v>
                </c:pt>
                <c:pt idx="33457">
                  <c:v>21.330203034398071</c:v>
                </c:pt>
                <c:pt idx="33458">
                  <c:v>21.33075838015634</c:v>
                </c:pt>
                <c:pt idx="33459">
                  <c:v>21.331313725914608</c:v>
                </c:pt>
                <c:pt idx="33460">
                  <c:v>21.331869071672877</c:v>
                </c:pt>
                <c:pt idx="33461">
                  <c:v>21.332424417431145</c:v>
                </c:pt>
                <c:pt idx="33462">
                  <c:v>21.332979763189414</c:v>
                </c:pt>
                <c:pt idx="33463">
                  <c:v>21.333535108947682</c:v>
                </c:pt>
                <c:pt idx="33464">
                  <c:v>21.334090454705951</c:v>
                </c:pt>
                <c:pt idx="33465">
                  <c:v>21.334645800464219</c:v>
                </c:pt>
                <c:pt idx="33466">
                  <c:v>21.335201146222488</c:v>
                </c:pt>
                <c:pt idx="33467">
                  <c:v>21.335756491980757</c:v>
                </c:pt>
                <c:pt idx="33468">
                  <c:v>21.336311837739025</c:v>
                </c:pt>
                <c:pt idx="33469">
                  <c:v>21.336867183497294</c:v>
                </c:pt>
                <c:pt idx="33470">
                  <c:v>21.337422529255562</c:v>
                </c:pt>
                <c:pt idx="33471">
                  <c:v>21.337977875013831</c:v>
                </c:pt>
                <c:pt idx="33472">
                  <c:v>21.338533220772099</c:v>
                </c:pt>
                <c:pt idx="33473">
                  <c:v>21.339088566530368</c:v>
                </c:pt>
                <c:pt idx="33474">
                  <c:v>21.339643912288636</c:v>
                </c:pt>
                <c:pt idx="33475">
                  <c:v>21.340199258046905</c:v>
                </c:pt>
                <c:pt idx="33476">
                  <c:v>21.340754603805173</c:v>
                </c:pt>
                <c:pt idx="33477">
                  <c:v>21.341309949563442</c:v>
                </c:pt>
                <c:pt idx="33478">
                  <c:v>21.341865295321711</c:v>
                </c:pt>
                <c:pt idx="33479">
                  <c:v>21.342420641079979</c:v>
                </c:pt>
                <c:pt idx="33480">
                  <c:v>21.342975986838248</c:v>
                </c:pt>
                <c:pt idx="33481">
                  <c:v>21.343531332596516</c:v>
                </c:pt>
                <c:pt idx="33482">
                  <c:v>21.344086678354785</c:v>
                </c:pt>
                <c:pt idx="33483">
                  <c:v>21.344642024113053</c:v>
                </c:pt>
                <c:pt idx="33484">
                  <c:v>21.345197369871322</c:v>
                </c:pt>
                <c:pt idx="33485">
                  <c:v>21.34575271562959</c:v>
                </c:pt>
                <c:pt idx="33486">
                  <c:v>21.346308061387859</c:v>
                </c:pt>
                <c:pt idx="33487">
                  <c:v>21.346863407146127</c:v>
                </c:pt>
                <c:pt idx="33488">
                  <c:v>21.347418752904396</c:v>
                </c:pt>
                <c:pt idx="33489">
                  <c:v>21.347974098662664</c:v>
                </c:pt>
                <c:pt idx="33490">
                  <c:v>21.348529444420933</c:v>
                </c:pt>
                <c:pt idx="33491">
                  <c:v>21.349084790179202</c:v>
                </c:pt>
                <c:pt idx="33492">
                  <c:v>21.34964013593747</c:v>
                </c:pt>
                <c:pt idx="33493">
                  <c:v>21.350195481695739</c:v>
                </c:pt>
                <c:pt idx="33494">
                  <c:v>21.350750827454007</c:v>
                </c:pt>
                <c:pt idx="33495">
                  <c:v>21.351306173212276</c:v>
                </c:pt>
                <c:pt idx="33496">
                  <c:v>21.351861518970544</c:v>
                </c:pt>
                <c:pt idx="33497">
                  <c:v>21.352416864728813</c:v>
                </c:pt>
                <c:pt idx="33498">
                  <c:v>21.352972210487081</c:v>
                </c:pt>
                <c:pt idx="33499">
                  <c:v>21.35352755624535</c:v>
                </c:pt>
                <c:pt idx="33500">
                  <c:v>21.354082902003618</c:v>
                </c:pt>
                <c:pt idx="33501">
                  <c:v>21.354638247761887</c:v>
                </c:pt>
                <c:pt idx="33502">
                  <c:v>21.355193593520156</c:v>
                </c:pt>
                <c:pt idx="33503">
                  <c:v>21.355748939278424</c:v>
                </c:pt>
                <c:pt idx="33504">
                  <c:v>21.356304285036693</c:v>
                </c:pt>
                <c:pt idx="33505">
                  <c:v>21.356859630794961</c:v>
                </c:pt>
                <c:pt idx="33506">
                  <c:v>21.35741497655323</c:v>
                </c:pt>
                <c:pt idx="33507">
                  <c:v>21.357970322311498</c:v>
                </c:pt>
                <c:pt idx="33508">
                  <c:v>21.358525668069767</c:v>
                </c:pt>
                <c:pt idx="33509">
                  <c:v>21.359081013828035</c:v>
                </c:pt>
                <c:pt idx="33510">
                  <c:v>21.359636359586304</c:v>
                </c:pt>
                <c:pt idx="33511">
                  <c:v>21.360191705344572</c:v>
                </c:pt>
                <c:pt idx="33512">
                  <c:v>21.360747051102841</c:v>
                </c:pt>
                <c:pt idx="33513">
                  <c:v>21.36130239686111</c:v>
                </c:pt>
                <c:pt idx="33514">
                  <c:v>21.361857742619378</c:v>
                </c:pt>
                <c:pt idx="33515">
                  <c:v>21.362413088377647</c:v>
                </c:pt>
                <c:pt idx="33516">
                  <c:v>21.362968434135915</c:v>
                </c:pt>
                <c:pt idx="33517">
                  <c:v>21.363523779894184</c:v>
                </c:pt>
                <c:pt idx="33518">
                  <c:v>21.364079125652452</c:v>
                </c:pt>
                <c:pt idx="33519">
                  <c:v>21.364634471410721</c:v>
                </c:pt>
                <c:pt idx="33520">
                  <c:v>21.365189817168989</c:v>
                </c:pt>
                <c:pt idx="33521">
                  <c:v>21.365745162927258</c:v>
                </c:pt>
                <c:pt idx="33522">
                  <c:v>21.366300508685526</c:v>
                </c:pt>
                <c:pt idx="33523">
                  <c:v>21.366855854443795</c:v>
                </c:pt>
                <c:pt idx="33524">
                  <c:v>21.367411200202064</c:v>
                </c:pt>
                <c:pt idx="33525">
                  <c:v>21.367966545960332</c:v>
                </c:pt>
                <c:pt idx="33526">
                  <c:v>21.368521891718601</c:v>
                </c:pt>
                <c:pt idx="33527">
                  <c:v>21.369077237476869</c:v>
                </c:pt>
                <c:pt idx="33528">
                  <c:v>21.369632583235138</c:v>
                </c:pt>
                <c:pt idx="33529">
                  <c:v>21.370187928993406</c:v>
                </c:pt>
                <c:pt idx="33530">
                  <c:v>21.370743274751675</c:v>
                </c:pt>
                <c:pt idx="33531">
                  <c:v>21.371298620509943</c:v>
                </c:pt>
                <c:pt idx="33532">
                  <c:v>21.371853966268212</c:v>
                </c:pt>
                <c:pt idx="33533">
                  <c:v>21.37240931202648</c:v>
                </c:pt>
                <c:pt idx="33534">
                  <c:v>21.372964657784749</c:v>
                </c:pt>
                <c:pt idx="33535">
                  <c:v>21.373520003543018</c:v>
                </c:pt>
                <c:pt idx="33536">
                  <c:v>21.374075349301286</c:v>
                </c:pt>
                <c:pt idx="33537">
                  <c:v>21.374630695059555</c:v>
                </c:pt>
                <c:pt idx="33538">
                  <c:v>21.375186040817823</c:v>
                </c:pt>
                <c:pt idx="33539">
                  <c:v>21.375741386576092</c:v>
                </c:pt>
                <c:pt idx="33540">
                  <c:v>21.37629673233436</c:v>
                </c:pt>
                <c:pt idx="33541">
                  <c:v>21.376852078092629</c:v>
                </c:pt>
                <c:pt idx="33542">
                  <c:v>21.377407423850897</c:v>
                </c:pt>
                <c:pt idx="33543">
                  <c:v>21.377962769609166</c:v>
                </c:pt>
                <c:pt idx="33544">
                  <c:v>21.378518115367434</c:v>
                </c:pt>
                <c:pt idx="33545">
                  <c:v>21.379073461125703</c:v>
                </c:pt>
                <c:pt idx="33546">
                  <c:v>21.379628806883971</c:v>
                </c:pt>
                <c:pt idx="33547">
                  <c:v>21.38018415264224</c:v>
                </c:pt>
                <c:pt idx="33548">
                  <c:v>21.380739498400509</c:v>
                </c:pt>
                <c:pt idx="33549">
                  <c:v>21.381294844158777</c:v>
                </c:pt>
                <c:pt idx="33550">
                  <c:v>21.381850189917046</c:v>
                </c:pt>
                <c:pt idx="33551">
                  <c:v>21.382405535675314</c:v>
                </c:pt>
                <c:pt idx="33552">
                  <c:v>21.382960881433583</c:v>
                </c:pt>
                <c:pt idx="33553">
                  <c:v>21.383516227191851</c:v>
                </c:pt>
                <c:pt idx="33554">
                  <c:v>21.38407157295012</c:v>
                </c:pt>
                <c:pt idx="33555">
                  <c:v>21.384626918708388</c:v>
                </c:pt>
                <c:pt idx="33556">
                  <c:v>21.385182264466657</c:v>
                </c:pt>
                <c:pt idx="33557">
                  <c:v>21.385737610224925</c:v>
                </c:pt>
                <c:pt idx="33558">
                  <c:v>21.386292955983194</c:v>
                </c:pt>
                <c:pt idx="33559">
                  <c:v>21.386848301741463</c:v>
                </c:pt>
                <c:pt idx="33560">
                  <c:v>21.387403647499731</c:v>
                </c:pt>
                <c:pt idx="33561">
                  <c:v>21.387958993258</c:v>
                </c:pt>
                <c:pt idx="33562">
                  <c:v>21.388514339016268</c:v>
                </c:pt>
                <c:pt idx="33563">
                  <c:v>21.389069684774537</c:v>
                </c:pt>
                <c:pt idx="33564">
                  <c:v>21.389625030532805</c:v>
                </c:pt>
                <c:pt idx="33565">
                  <c:v>21.390180376291074</c:v>
                </c:pt>
                <c:pt idx="33566">
                  <c:v>21.390735722049342</c:v>
                </c:pt>
                <c:pt idx="33567">
                  <c:v>21.391291067807611</c:v>
                </c:pt>
                <c:pt idx="33568">
                  <c:v>21.391846413565879</c:v>
                </c:pt>
                <c:pt idx="33569">
                  <c:v>21.392401759324148</c:v>
                </c:pt>
                <c:pt idx="33570">
                  <c:v>21.392957105082417</c:v>
                </c:pt>
                <c:pt idx="33571">
                  <c:v>21.393512450840685</c:v>
                </c:pt>
                <c:pt idx="33572">
                  <c:v>21.394067796598954</c:v>
                </c:pt>
                <c:pt idx="33573">
                  <c:v>21.394623142357222</c:v>
                </c:pt>
                <c:pt idx="33574">
                  <c:v>21.395178488115491</c:v>
                </c:pt>
                <c:pt idx="33575">
                  <c:v>21.395733833873759</c:v>
                </c:pt>
                <c:pt idx="33576">
                  <c:v>21.396289179632028</c:v>
                </c:pt>
                <c:pt idx="33577">
                  <c:v>21.396844525390296</c:v>
                </c:pt>
                <c:pt idx="33578">
                  <c:v>21.397399871148565</c:v>
                </c:pt>
                <c:pt idx="33579">
                  <c:v>21.397955216906833</c:v>
                </c:pt>
                <c:pt idx="33580">
                  <c:v>21.398510562665102</c:v>
                </c:pt>
                <c:pt idx="33581">
                  <c:v>21.399065908423371</c:v>
                </c:pt>
                <c:pt idx="33582">
                  <c:v>21.399621254181639</c:v>
                </c:pt>
                <c:pt idx="33583">
                  <c:v>21.400176599939908</c:v>
                </c:pt>
                <c:pt idx="33584">
                  <c:v>21.400731945698176</c:v>
                </c:pt>
                <c:pt idx="33585">
                  <c:v>21.401287291456445</c:v>
                </c:pt>
                <c:pt idx="33586">
                  <c:v>21.401842637214713</c:v>
                </c:pt>
                <c:pt idx="33587">
                  <c:v>21.402397982972982</c:v>
                </c:pt>
                <c:pt idx="33588">
                  <c:v>21.40295332873125</c:v>
                </c:pt>
                <c:pt idx="33589">
                  <c:v>21.403508674489519</c:v>
                </c:pt>
                <c:pt idx="33590">
                  <c:v>21.404064020247787</c:v>
                </c:pt>
                <c:pt idx="33591">
                  <c:v>21.404619366006056</c:v>
                </c:pt>
                <c:pt idx="33592">
                  <c:v>21.405174711764325</c:v>
                </c:pt>
                <c:pt idx="33593">
                  <c:v>21.405730057522593</c:v>
                </c:pt>
                <c:pt idx="33594">
                  <c:v>21.406285403280862</c:v>
                </c:pt>
                <c:pt idx="33595">
                  <c:v>21.40684074903913</c:v>
                </c:pt>
                <c:pt idx="33596">
                  <c:v>21.407396094797399</c:v>
                </c:pt>
                <c:pt idx="33597">
                  <c:v>21.407951440555667</c:v>
                </c:pt>
                <c:pt idx="33598">
                  <c:v>21.408506786313936</c:v>
                </c:pt>
                <c:pt idx="33599">
                  <c:v>21.409062132072204</c:v>
                </c:pt>
                <c:pt idx="33600">
                  <c:v>21.409617477830473</c:v>
                </c:pt>
                <c:pt idx="33601">
                  <c:v>21.410172823588741</c:v>
                </c:pt>
                <c:pt idx="33602">
                  <c:v>21.41072816934701</c:v>
                </c:pt>
                <c:pt idx="33603">
                  <c:v>21.411283515105278</c:v>
                </c:pt>
                <c:pt idx="33604">
                  <c:v>21.411838860863547</c:v>
                </c:pt>
                <c:pt idx="33605">
                  <c:v>21.412394206621816</c:v>
                </c:pt>
                <c:pt idx="33606">
                  <c:v>21.412949552380084</c:v>
                </c:pt>
                <c:pt idx="33607">
                  <c:v>21.413504898138353</c:v>
                </c:pt>
                <c:pt idx="33608">
                  <c:v>21.414060243896621</c:v>
                </c:pt>
                <c:pt idx="33609">
                  <c:v>21.41461558965489</c:v>
                </c:pt>
                <c:pt idx="33610">
                  <c:v>21.415170935413158</c:v>
                </c:pt>
                <c:pt idx="33611">
                  <c:v>21.415726281171427</c:v>
                </c:pt>
                <c:pt idx="33612">
                  <c:v>21.416281626929695</c:v>
                </c:pt>
                <c:pt idx="33613">
                  <c:v>21.416836972687964</c:v>
                </c:pt>
                <c:pt idx="33614">
                  <c:v>21.417392318446232</c:v>
                </c:pt>
                <c:pt idx="33615">
                  <c:v>21.417947664204501</c:v>
                </c:pt>
                <c:pt idx="33616">
                  <c:v>21.41850300996277</c:v>
                </c:pt>
                <c:pt idx="33617">
                  <c:v>21.419058355721038</c:v>
                </c:pt>
                <c:pt idx="33618">
                  <c:v>21.419613701479307</c:v>
                </c:pt>
                <c:pt idx="33619">
                  <c:v>21.420169047237575</c:v>
                </c:pt>
                <c:pt idx="33620">
                  <c:v>21.420724392995844</c:v>
                </c:pt>
                <c:pt idx="33621">
                  <c:v>21.421279738754112</c:v>
                </c:pt>
                <c:pt idx="33622">
                  <c:v>21.421835084512381</c:v>
                </c:pt>
                <c:pt idx="33623">
                  <c:v>21.422390430270649</c:v>
                </c:pt>
                <c:pt idx="33624">
                  <c:v>21.422945776028918</c:v>
                </c:pt>
                <c:pt idx="33625">
                  <c:v>21.423501121787186</c:v>
                </c:pt>
                <c:pt idx="33626">
                  <c:v>21.424056467545455</c:v>
                </c:pt>
                <c:pt idx="33627">
                  <c:v>21.424611813303724</c:v>
                </c:pt>
                <c:pt idx="33628">
                  <c:v>21.425167159061992</c:v>
                </c:pt>
                <c:pt idx="33629">
                  <c:v>21.425722504820261</c:v>
                </c:pt>
                <c:pt idx="33630">
                  <c:v>21.426277850578529</c:v>
                </c:pt>
                <c:pt idx="33631">
                  <c:v>21.426833196336798</c:v>
                </c:pt>
                <c:pt idx="33632">
                  <c:v>21.427388542095066</c:v>
                </c:pt>
                <c:pt idx="33633">
                  <c:v>21.427943887853335</c:v>
                </c:pt>
                <c:pt idx="33634">
                  <c:v>21.428499233611603</c:v>
                </c:pt>
                <c:pt idx="33635">
                  <c:v>21.429054579369872</c:v>
                </c:pt>
                <c:pt idx="33636">
                  <c:v>21.42960992512814</c:v>
                </c:pt>
                <c:pt idx="33637">
                  <c:v>21.430165270886409</c:v>
                </c:pt>
                <c:pt idx="33638">
                  <c:v>21.430720616644678</c:v>
                </c:pt>
                <c:pt idx="33639">
                  <c:v>21.431275962402946</c:v>
                </c:pt>
                <c:pt idx="33640">
                  <c:v>21.431831308161215</c:v>
                </c:pt>
                <c:pt idx="33641">
                  <c:v>21.432386653919483</c:v>
                </c:pt>
                <c:pt idx="33642">
                  <c:v>21.432941999677752</c:v>
                </c:pt>
                <c:pt idx="33643">
                  <c:v>21.43349734543602</c:v>
                </c:pt>
                <c:pt idx="33644">
                  <c:v>21.434052691194289</c:v>
                </c:pt>
                <c:pt idx="33645">
                  <c:v>21.434608036952557</c:v>
                </c:pt>
                <c:pt idx="33646">
                  <c:v>21.435163382710826</c:v>
                </c:pt>
                <c:pt idx="33647">
                  <c:v>21.435718728469094</c:v>
                </c:pt>
                <c:pt idx="33648">
                  <c:v>21.436274074227363</c:v>
                </c:pt>
                <c:pt idx="33649">
                  <c:v>21.436829419985632</c:v>
                </c:pt>
                <c:pt idx="33650">
                  <c:v>21.4373847657439</c:v>
                </c:pt>
                <c:pt idx="33651">
                  <c:v>21.437940111502169</c:v>
                </c:pt>
                <c:pt idx="33652">
                  <c:v>21.438495457260437</c:v>
                </c:pt>
                <c:pt idx="33653">
                  <c:v>21.439050803018706</c:v>
                </c:pt>
                <c:pt idx="33654">
                  <c:v>21.439606148776974</c:v>
                </c:pt>
                <c:pt idx="33655">
                  <c:v>21.440161494535243</c:v>
                </c:pt>
                <c:pt idx="33656">
                  <c:v>21.440716840293511</c:v>
                </c:pt>
                <c:pt idx="33657">
                  <c:v>21.44127218605178</c:v>
                </c:pt>
                <c:pt idx="33658">
                  <c:v>21.441827531810048</c:v>
                </c:pt>
                <c:pt idx="33659">
                  <c:v>21.442382877568317</c:v>
                </c:pt>
                <c:pt idx="33660">
                  <c:v>21.442938223326586</c:v>
                </c:pt>
                <c:pt idx="33661">
                  <c:v>21.443493569084854</c:v>
                </c:pt>
                <c:pt idx="33662">
                  <c:v>21.444048914843123</c:v>
                </c:pt>
                <c:pt idx="33663">
                  <c:v>21.444604260601391</c:v>
                </c:pt>
                <c:pt idx="33664">
                  <c:v>21.44515960635966</c:v>
                </c:pt>
                <c:pt idx="33665">
                  <c:v>21.445714952117928</c:v>
                </c:pt>
                <c:pt idx="33666">
                  <c:v>21.446270297876197</c:v>
                </c:pt>
                <c:pt idx="33667">
                  <c:v>21.446825643634465</c:v>
                </c:pt>
                <c:pt idx="33668">
                  <c:v>21.447380989392734</c:v>
                </c:pt>
                <c:pt idx="33669">
                  <c:v>21.447936335151002</c:v>
                </c:pt>
                <c:pt idx="33670">
                  <c:v>21.448491680909271</c:v>
                </c:pt>
                <c:pt idx="33671">
                  <c:v>21.449047026667539</c:v>
                </c:pt>
                <c:pt idx="33672">
                  <c:v>21.449602372425808</c:v>
                </c:pt>
                <c:pt idx="33673">
                  <c:v>21.450157718184077</c:v>
                </c:pt>
                <c:pt idx="33674">
                  <c:v>21.450713063942345</c:v>
                </c:pt>
                <c:pt idx="33675">
                  <c:v>21.451268409700614</c:v>
                </c:pt>
                <c:pt idx="33676">
                  <c:v>21.451823755458882</c:v>
                </c:pt>
                <c:pt idx="33677">
                  <c:v>21.452379101217151</c:v>
                </c:pt>
                <c:pt idx="33678">
                  <c:v>21.452934446975419</c:v>
                </c:pt>
                <c:pt idx="33679">
                  <c:v>21.453489792733688</c:v>
                </c:pt>
                <c:pt idx="33680">
                  <c:v>21.454045138491956</c:v>
                </c:pt>
                <c:pt idx="33681">
                  <c:v>21.454600484250225</c:v>
                </c:pt>
                <c:pt idx="33682">
                  <c:v>21.455155830008493</c:v>
                </c:pt>
                <c:pt idx="33683">
                  <c:v>21.455711175766762</c:v>
                </c:pt>
                <c:pt idx="33684">
                  <c:v>21.456266521525031</c:v>
                </c:pt>
                <c:pt idx="33685">
                  <c:v>21.456821867283299</c:v>
                </c:pt>
                <c:pt idx="33686">
                  <c:v>21.457377213041568</c:v>
                </c:pt>
                <c:pt idx="33687">
                  <c:v>21.457932558799836</c:v>
                </c:pt>
                <c:pt idx="33688">
                  <c:v>21.458487904558105</c:v>
                </c:pt>
                <c:pt idx="33689">
                  <c:v>21.459043250316373</c:v>
                </c:pt>
                <c:pt idx="33690">
                  <c:v>21.459598596074642</c:v>
                </c:pt>
                <c:pt idx="33691">
                  <c:v>21.46015394183291</c:v>
                </c:pt>
                <c:pt idx="33692">
                  <c:v>21.460709287591179</c:v>
                </c:pt>
                <c:pt idx="33693">
                  <c:v>21.461264633349447</c:v>
                </c:pt>
                <c:pt idx="33694">
                  <c:v>21.461819979107716</c:v>
                </c:pt>
                <c:pt idx="33695">
                  <c:v>21.462375324865985</c:v>
                </c:pt>
                <c:pt idx="33696">
                  <c:v>21.462930670624253</c:v>
                </c:pt>
                <c:pt idx="33697">
                  <c:v>21.463486016382522</c:v>
                </c:pt>
                <c:pt idx="33698">
                  <c:v>21.46404136214079</c:v>
                </c:pt>
                <c:pt idx="33699">
                  <c:v>21.464596707899059</c:v>
                </c:pt>
                <c:pt idx="33700">
                  <c:v>21.465152053657327</c:v>
                </c:pt>
                <c:pt idx="33701">
                  <c:v>21.465707399415596</c:v>
                </c:pt>
                <c:pt idx="33702">
                  <c:v>21.466262745173864</c:v>
                </c:pt>
                <c:pt idx="33703">
                  <c:v>21.466818090932133</c:v>
                </c:pt>
                <c:pt idx="33704">
                  <c:v>21.467373436690401</c:v>
                </c:pt>
                <c:pt idx="33705">
                  <c:v>21.46792878244867</c:v>
                </c:pt>
                <c:pt idx="33706">
                  <c:v>21.468484128206939</c:v>
                </c:pt>
                <c:pt idx="33707">
                  <c:v>21.469039473965207</c:v>
                </c:pt>
                <c:pt idx="33708">
                  <c:v>21.469594819723476</c:v>
                </c:pt>
                <c:pt idx="33709">
                  <c:v>21.470150165481744</c:v>
                </c:pt>
                <c:pt idx="33710">
                  <c:v>21.470705511240013</c:v>
                </c:pt>
                <c:pt idx="33711">
                  <c:v>21.471260856998281</c:v>
                </c:pt>
                <c:pt idx="33712">
                  <c:v>21.47181620275655</c:v>
                </c:pt>
                <c:pt idx="33713">
                  <c:v>21.472371548514818</c:v>
                </c:pt>
                <c:pt idx="33714">
                  <c:v>21.472926894273087</c:v>
                </c:pt>
                <c:pt idx="33715">
                  <c:v>21.473482240031355</c:v>
                </c:pt>
                <c:pt idx="33716">
                  <c:v>21.474037585789624</c:v>
                </c:pt>
                <c:pt idx="33717">
                  <c:v>21.474592931547893</c:v>
                </c:pt>
                <c:pt idx="33718">
                  <c:v>21.475148277306161</c:v>
                </c:pt>
                <c:pt idx="33719">
                  <c:v>21.47570362306443</c:v>
                </c:pt>
                <c:pt idx="33720">
                  <c:v>21.476258968822698</c:v>
                </c:pt>
                <c:pt idx="33721">
                  <c:v>21.476814314580967</c:v>
                </c:pt>
                <c:pt idx="33722">
                  <c:v>21.477369660339235</c:v>
                </c:pt>
                <c:pt idx="33723">
                  <c:v>21.477925006097504</c:v>
                </c:pt>
                <c:pt idx="33724">
                  <c:v>21.478480351855772</c:v>
                </c:pt>
                <c:pt idx="33725">
                  <c:v>21.479035697614041</c:v>
                </c:pt>
                <c:pt idx="33726">
                  <c:v>21.479591043372309</c:v>
                </c:pt>
                <c:pt idx="33727">
                  <c:v>21.480146389130578</c:v>
                </c:pt>
                <c:pt idx="33728">
                  <c:v>21.480701734888846</c:v>
                </c:pt>
                <c:pt idx="33729">
                  <c:v>21.481257080647115</c:v>
                </c:pt>
                <c:pt idx="33730">
                  <c:v>21.481812426405384</c:v>
                </c:pt>
                <c:pt idx="33731">
                  <c:v>21.482367772163652</c:v>
                </c:pt>
                <c:pt idx="33732">
                  <c:v>21.482923117921921</c:v>
                </c:pt>
                <c:pt idx="33733">
                  <c:v>21.483478463680189</c:v>
                </c:pt>
                <c:pt idx="33734">
                  <c:v>21.484033809438458</c:v>
                </c:pt>
                <c:pt idx="33735">
                  <c:v>21.484589155196726</c:v>
                </c:pt>
                <c:pt idx="33736">
                  <c:v>21.485144500954995</c:v>
                </c:pt>
                <c:pt idx="33737">
                  <c:v>21.485699846713263</c:v>
                </c:pt>
                <c:pt idx="33738">
                  <c:v>21.486255192471532</c:v>
                </c:pt>
                <c:pt idx="33739">
                  <c:v>21.4868105382298</c:v>
                </c:pt>
                <c:pt idx="33740">
                  <c:v>21.487365883988069</c:v>
                </c:pt>
                <c:pt idx="33741">
                  <c:v>21.487921229746338</c:v>
                </c:pt>
                <c:pt idx="33742">
                  <c:v>21.488476575504606</c:v>
                </c:pt>
                <c:pt idx="33743">
                  <c:v>21.489031921262875</c:v>
                </c:pt>
                <c:pt idx="33744">
                  <c:v>21.489587267021143</c:v>
                </c:pt>
                <c:pt idx="33745">
                  <c:v>21.490142612779412</c:v>
                </c:pt>
                <c:pt idx="33746">
                  <c:v>21.49069795853768</c:v>
                </c:pt>
                <c:pt idx="33747">
                  <c:v>21.491253304295949</c:v>
                </c:pt>
                <c:pt idx="33748">
                  <c:v>21.491808650054217</c:v>
                </c:pt>
                <c:pt idx="33749">
                  <c:v>21.492363995812486</c:v>
                </c:pt>
                <c:pt idx="33750">
                  <c:v>21.492919341570754</c:v>
                </c:pt>
                <c:pt idx="33751">
                  <c:v>21.493474687329023</c:v>
                </c:pt>
                <c:pt idx="33752">
                  <c:v>21.494030033087292</c:v>
                </c:pt>
                <c:pt idx="33753">
                  <c:v>21.49458537884556</c:v>
                </c:pt>
                <c:pt idx="33754">
                  <c:v>21.495140724603829</c:v>
                </c:pt>
                <c:pt idx="33755">
                  <c:v>21.495696070362097</c:v>
                </c:pt>
                <c:pt idx="33756">
                  <c:v>21.496251416120366</c:v>
                </c:pt>
                <c:pt idx="33757">
                  <c:v>21.496806761878634</c:v>
                </c:pt>
                <c:pt idx="33758">
                  <c:v>21.497362107636903</c:v>
                </c:pt>
                <c:pt idx="33759">
                  <c:v>21.497917453395171</c:v>
                </c:pt>
                <c:pt idx="33760">
                  <c:v>21.49847279915344</c:v>
                </c:pt>
                <c:pt idx="33761">
                  <c:v>21.499028144911708</c:v>
                </c:pt>
                <c:pt idx="33762">
                  <c:v>21.499583490669977</c:v>
                </c:pt>
                <c:pt idx="33763">
                  <c:v>21.500138836428246</c:v>
                </c:pt>
                <c:pt idx="33764">
                  <c:v>21.500694182186514</c:v>
                </c:pt>
                <c:pt idx="33765">
                  <c:v>21.501249527944783</c:v>
                </c:pt>
                <c:pt idx="33766">
                  <c:v>21.501804873703051</c:v>
                </c:pt>
                <c:pt idx="33767">
                  <c:v>21.50236021946132</c:v>
                </c:pt>
                <c:pt idx="33768">
                  <c:v>21.502915565219588</c:v>
                </c:pt>
                <c:pt idx="33769">
                  <c:v>21.503470910977857</c:v>
                </c:pt>
                <c:pt idx="33770">
                  <c:v>21.504026256736125</c:v>
                </c:pt>
                <c:pt idx="33771">
                  <c:v>21.504581602494394</c:v>
                </c:pt>
                <c:pt idx="33772">
                  <c:v>21.505136948252662</c:v>
                </c:pt>
                <c:pt idx="33773">
                  <c:v>21.505692294010931</c:v>
                </c:pt>
                <c:pt idx="33774">
                  <c:v>21.5062476397692</c:v>
                </c:pt>
                <c:pt idx="33775">
                  <c:v>21.506802985527468</c:v>
                </c:pt>
                <c:pt idx="33776">
                  <c:v>21.507358331285737</c:v>
                </c:pt>
                <c:pt idx="33777">
                  <c:v>21.507913677044005</c:v>
                </c:pt>
                <c:pt idx="33778">
                  <c:v>21.508469022802274</c:v>
                </c:pt>
                <c:pt idx="33779">
                  <c:v>21.509024368560542</c:v>
                </c:pt>
                <c:pt idx="33780">
                  <c:v>21.509579714318811</c:v>
                </c:pt>
                <c:pt idx="33781">
                  <c:v>21.510135060077079</c:v>
                </c:pt>
                <c:pt idx="33782">
                  <c:v>21.510690405835348</c:v>
                </c:pt>
                <c:pt idx="33783">
                  <c:v>21.511245751593616</c:v>
                </c:pt>
                <c:pt idx="33784">
                  <c:v>21.511801097351885</c:v>
                </c:pt>
                <c:pt idx="33785">
                  <c:v>21.512356443110153</c:v>
                </c:pt>
                <c:pt idx="33786">
                  <c:v>21.512911788868422</c:v>
                </c:pt>
                <c:pt idx="33787">
                  <c:v>21.513467134626691</c:v>
                </c:pt>
                <c:pt idx="33788">
                  <c:v>21.514022480384959</c:v>
                </c:pt>
                <c:pt idx="33789">
                  <c:v>21.514577826143228</c:v>
                </c:pt>
                <c:pt idx="33790">
                  <c:v>21.515133171901496</c:v>
                </c:pt>
                <c:pt idx="33791">
                  <c:v>21.515688517659765</c:v>
                </c:pt>
                <c:pt idx="33792">
                  <c:v>21.516243863418033</c:v>
                </c:pt>
                <c:pt idx="33793">
                  <c:v>21.516799209176302</c:v>
                </c:pt>
                <c:pt idx="33794">
                  <c:v>21.51735455493457</c:v>
                </c:pt>
                <c:pt idx="33795">
                  <c:v>21.517909900692839</c:v>
                </c:pt>
                <c:pt idx="33796">
                  <c:v>21.518465246451107</c:v>
                </c:pt>
                <c:pt idx="33797">
                  <c:v>21.519020592209376</c:v>
                </c:pt>
                <c:pt idx="33798">
                  <c:v>21.519575937967645</c:v>
                </c:pt>
                <c:pt idx="33799">
                  <c:v>21.520131283725913</c:v>
                </c:pt>
                <c:pt idx="33800">
                  <c:v>21.520686629484182</c:v>
                </c:pt>
                <c:pt idx="33801">
                  <c:v>21.52124197524245</c:v>
                </c:pt>
                <c:pt idx="33802">
                  <c:v>21.521797321000719</c:v>
                </c:pt>
                <c:pt idx="33803">
                  <c:v>21.522352666758987</c:v>
                </c:pt>
                <c:pt idx="33804">
                  <c:v>21.522908012517256</c:v>
                </c:pt>
                <c:pt idx="33805">
                  <c:v>21.523463358275524</c:v>
                </c:pt>
                <c:pt idx="33806">
                  <c:v>21.524018704033793</c:v>
                </c:pt>
                <c:pt idx="33807">
                  <c:v>21.524574049792061</c:v>
                </c:pt>
                <c:pt idx="33808">
                  <c:v>21.52512939555033</c:v>
                </c:pt>
                <c:pt idx="33809">
                  <c:v>21.525684741308599</c:v>
                </c:pt>
                <c:pt idx="33810">
                  <c:v>21.526240087066867</c:v>
                </c:pt>
                <c:pt idx="33811">
                  <c:v>21.526795432825136</c:v>
                </c:pt>
                <c:pt idx="33812">
                  <c:v>21.527350778583404</c:v>
                </c:pt>
                <c:pt idx="33813">
                  <c:v>21.527906124341673</c:v>
                </c:pt>
                <c:pt idx="33814">
                  <c:v>21.528461470099941</c:v>
                </c:pt>
                <c:pt idx="33815">
                  <c:v>21.52901681585821</c:v>
                </c:pt>
                <c:pt idx="33816">
                  <c:v>21.529572161616478</c:v>
                </c:pt>
                <c:pt idx="33817">
                  <c:v>21.530127507374747</c:v>
                </c:pt>
                <c:pt idx="33818">
                  <c:v>21.530682853133015</c:v>
                </c:pt>
                <c:pt idx="33819">
                  <c:v>21.531238198891284</c:v>
                </c:pt>
                <c:pt idx="33820">
                  <c:v>21.531793544649553</c:v>
                </c:pt>
                <c:pt idx="33821">
                  <c:v>21.532348890407821</c:v>
                </c:pt>
                <c:pt idx="33822">
                  <c:v>21.53290423616609</c:v>
                </c:pt>
                <c:pt idx="33823">
                  <c:v>21.533459581924358</c:v>
                </c:pt>
                <c:pt idx="33824">
                  <c:v>21.534014927682627</c:v>
                </c:pt>
                <c:pt idx="33825">
                  <c:v>21.534570273440895</c:v>
                </c:pt>
                <c:pt idx="33826">
                  <c:v>21.535125619199164</c:v>
                </c:pt>
                <c:pt idx="33827">
                  <c:v>21.535680964957432</c:v>
                </c:pt>
                <c:pt idx="33828">
                  <c:v>21.536236310715701</c:v>
                </c:pt>
                <c:pt idx="33829">
                  <c:v>21.536791656473969</c:v>
                </c:pt>
                <c:pt idx="33830">
                  <c:v>21.537347002232238</c:v>
                </c:pt>
                <c:pt idx="33831">
                  <c:v>21.537902347990507</c:v>
                </c:pt>
                <c:pt idx="33832">
                  <c:v>21.538457693748775</c:v>
                </c:pt>
                <c:pt idx="33833">
                  <c:v>21.539013039507044</c:v>
                </c:pt>
                <c:pt idx="33834">
                  <c:v>21.539568385265312</c:v>
                </c:pt>
                <c:pt idx="33835">
                  <c:v>21.540123731023581</c:v>
                </c:pt>
                <c:pt idx="33836">
                  <c:v>21.540679076781849</c:v>
                </c:pt>
                <c:pt idx="33837">
                  <c:v>21.541234422540118</c:v>
                </c:pt>
                <c:pt idx="33838">
                  <c:v>21.541789768298386</c:v>
                </c:pt>
                <c:pt idx="33839">
                  <c:v>21.542345114056655</c:v>
                </c:pt>
                <c:pt idx="33840">
                  <c:v>21.542900459814923</c:v>
                </c:pt>
                <c:pt idx="33841">
                  <c:v>21.543455805573192</c:v>
                </c:pt>
                <c:pt idx="33842">
                  <c:v>21.54401115133146</c:v>
                </c:pt>
                <c:pt idx="33843">
                  <c:v>21.544566497089729</c:v>
                </c:pt>
                <c:pt idx="33844">
                  <c:v>21.545121842847998</c:v>
                </c:pt>
                <c:pt idx="33845">
                  <c:v>21.545677188606266</c:v>
                </c:pt>
                <c:pt idx="33846">
                  <c:v>21.546232534364535</c:v>
                </c:pt>
                <c:pt idx="33847">
                  <c:v>21.546787880122803</c:v>
                </c:pt>
                <c:pt idx="33848">
                  <c:v>21.547343225881072</c:v>
                </c:pt>
                <c:pt idx="33849">
                  <c:v>21.54789857163934</c:v>
                </c:pt>
                <c:pt idx="33850">
                  <c:v>21.548453917397609</c:v>
                </c:pt>
                <c:pt idx="33851">
                  <c:v>21.549009263155877</c:v>
                </c:pt>
                <c:pt idx="33852">
                  <c:v>21.549564608914146</c:v>
                </c:pt>
                <c:pt idx="33853">
                  <c:v>21.550119954672414</c:v>
                </c:pt>
                <c:pt idx="33854">
                  <c:v>21.550675300430683</c:v>
                </c:pt>
                <c:pt idx="33855">
                  <c:v>21.551230646188952</c:v>
                </c:pt>
                <c:pt idx="33856">
                  <c:v>21.55178599194722</c:v>
                </c:pt>
                <c:pt idx="33857">
                  <c:v>21.552341337705489</c:v>
                </c:pt>
                <c:pt idx="33858">
                  <c:v>21.552896683463757</c:v>
                </c:pt>
                <c:pt idx="33859">
                  <c:v>21.553452029222026</c:v>
                </c:pt>
                <c:pt idx="33860">
                  <c:v>21.554007374980294</c:v>
                </c:pt>
                <c:pt idx="33861">
                  <c:v>21.554562720738563</c:v>
                </c:pt>
                <c:pt idx="33862">
                  <c:v>21.555118066496831</c:v>
                </c:pt>
                <c:pt idx="33863">
                  <c:v>21.5556734122551</c:v>
                </c:pt>
                <c:pt idx="33864">
                  <c:v>21.556228758013368</c:v>
                </c:pt>
                <c:pt idx="33865">
                  <c:v>21.556784103771637</c:v>
                </c:pt>
                <c:pt idx="33866">
                  <c:v>21.557339449529906</c:v>
                </c:pt>
                <c:pt idx="33867">
                  <c:v>21.557894795288174</c:v>
                </c:pt>
                <c:pt idx="33868">
                  <c:v>21.558450141046443</c:v>
                </c:pt>
                <c:pt idx="33869">
                  <c:v>21.559005486804711</c:v>
                </c:pt>
                <c:pt idx="33870">
                  <c:v>21.55956083256298</c:v>
                </c:pt>
                <c:pt idx="33871">
                  <c:v>21.560116178321248</c:v>
                </c:pt>
                <c:pt idx="33872">
                  <c:v>21.560671524079517</c:v>
                </c:pt>
                <c:pt idx="33873">
                  <c:v>21.561226869837785</c:v>
                </c:pt>
                <c:pt idx="33874">
                  <c:v>21.561782215596054</c:v>
                </c:pt>
                <c:pt idx="33875">
                  <c:v>21.562337561354322</c:v>
                </c:pt>
                <c:pt idx="33876">
                  <c:v>21.562892907112591</c:v>
                </c:pt>
                <c:pt idx="33877">
                  <c:v>21.56344825287086</c:v>
                </c:pt>
                <c:pt idx="33878">
                  <c:v>21.564003598629128</c:v>
                </c:pt>
                <c:pt idx="33879">
                  <c:v>21.564558944387397</c:v>
                </c:pt>
                <c:pt idx="33880">
                  <c:v>21.565114290145665</c:v>
                </c:pt>
                <c:pt idx="33881">
                  <c:v>21.565669635903934</c:v>
                </c:pt>
                <c:pt idx="33882">
                  <c:v>21.566224981662202</c:v>
                </c:pt>
                <c:pt idx="33883">
                  <c:v>21.566780327420471</c:v>
                </c:pt>
                <c:pt idx="33884">
                  <c:v>21.567335673178739</c:v>
                </c:pt>
                <c:pt idx="33885">
                  <c:v>21.567891018937008</c:v>
                </c:pt>
                <c:pt idx="33886">
                  <c:v>21.568446364695276</c:v>
                </c:pt>
                <c:pt idx="33887">
                  <c:v>21.569001710453545</c:v>
                </c:pt>
                <c:pt idx="33888">
                  <c:v>21.569557056211814</c:v>
                </c:pt>
                <c:pt idx="33889">
                  <c:v>21.570112401970082</c:v>
                </c:pt>
                <c:pt idx="33890">
                  <c:v>21.570667747728351</c:v>
                </c:pt>
                <c:pt idx="33891">
                  <c:v>21.571223093486619</c:v>
                </c:pt>
                <c:pt idx="33892">
                  <c:v>21.571778439244888</c:v>
                </c:pt>
                <c:pt idx="33893">
                  <c:v>21.572333785003156</c:v>
                </c:pt>
                <c:pt idx="33894">
                  <c:v>21.572889130761425</c:v>
                </c:pt>
                <c:pt idx="33895">
                  <c:v>21.573444476519693</c:v>
                </c:pt>
                <c:pt idx="33896">
                  <c:v>21.573999822277962</c:v>
                </c:pt>
                <c:pt idx="33897">
                  <c:v>21.57455516803623</c:v>
                </c:pt>
                <c:pt idx="33898">
                  <c:v>21.575110513794499</c:v>
                </c:pt>
                <c:pt idx="33899">
                  <c:v>21.575665859552768</c:v>
                </c:pt>
                <c:pt idx="33900">
                  <c:v>21.576221205311036</c:v>
                </c:pt>
                <c:pt idx="33901">
                  <c:v>21.576776551069305</c:v>
                </c:pt>
                <c:pt idx="33902">
                  <c:v>21.577331896827573</c:v>
                </c:pt>
                <c:pt idx="33903">
                  <c:v>21.577887242585842</c:v>
                </c:pt>
                <c:pt idx="33904">
                  <c:v>21.57844258834411</c:v>
                </c:pt>
                <c:pt idx="33905">
                  <c:v>21.578997934102379</c:v>
                </c:pt>
                <c:pt idx="33906">
                  <c:v>21.579553279860647</c:v>
                </c:pt>
                <c:pt idx="33907">
                  <c:v>21.580108625618916</c:v>
                </c:pt>
                <c:pt idx="33908">
                  <c:v>21.580663971377184</c:v>
                </c:pt>
                <c:pt idx="33909">
                  <c:v>21.581219317135453</c:v>
                </c:pt>
                <c:pt idx="33910">
                  <c:v>21.581774662893721</c:v>
                </c:pt>
                <c:pt idx="33911">
                  <c:v>21.58233000865199</c:v>
                </c:pt>
                <c:pt idx="33912">
                  <c:v>21.582885354410259</c:v>
                </c:pt>
                <c:pt idx="33913">
                  <c:v>21.583440700168527</c:v>
                </c:pt>
                <c:pt idx="33914">
                  <c:v>21.583996045926796</c:v>
                </c:pt>
                <c:pt idx="33915">
                  <c:v>21.584551391685064</c:v>
                </c:pt>
                <c:pt idx="33916">
                  <c:v>21.585106737443333</c:v>
                </c:pt>
                <c:pt idx="33917">
                  <c:v>21.585662083201601</c:v>
                </c:pt>
                <c:pt idx="33918">
                  <c:v>21.58621742895987</c:v>
                </c:pt>
                <c:pt idx="33919">
                  <c:v>21.586772774718138</c:v>
                </c:pt>
                <c:pt idx="33920">
                  <c:v>21.587328120476407</c:v>
                </c:pt>
                <c:pt idx="33921">
                  <c:v>21.587883466234675</c:v>
                </c:pt>
                <c:pt idx="33922">
                  <c:v>21.588438811992944</c:v>
                </c:pt>
                <c:pt idx="33923">
                  <c:v>21.588994157751213</c:v>
                </c:pt>
                <c:pt idx="33924">
                  <c:v>21.589549503509481</c:v>
                </c:pt>
                <c:pt idx="33925">
                  <c:v>21.59010484926775</c:v>
                </c:pt>
                <c:pt idx="33926">
                  <c:v>21.590660195026018</c:v>
                </c:pt>
                <c:pt idx="33927">
                  <c:v>21.591215540784287</c:v>
                </c:pt>
                <c:pt idx="33928">
                  <c:v>21.591770886542555</c:v>
                </c:pt>
                <c:pt idx="33929">
                  <c:v>21.592326232300824</c:v>
                </c:pt>
                <c:pt idx="33930">
                  <c:v>21.592881578059092</c:v>
                </c:pt>
                <c:pt idx="33931">
                  <c:v>21.593436923817361</c:v>
                </c:pt>
                <c:pt idx="33932">
                  <c:v>21.593992269575629</c:v>
                </c:pt>
                <c:pt idx="33933">
                  <c:v>21.594547615333898</c:v>
                </c:pt>
                <c:pt idx="33934">
                  <c:v>21.595102961092167</c:v>
                </c:pt>
                <c:pt idx="33935">
                  <c:v>21.595658306850435</c:v>
                </c:pt>
                <c:pt idx="33936">
                  <c:v>21.596213652608704</c:v>
                </c:pt>
                <c:pt idx="33937">
                  <c:v>21.596768998366972</c:v>
                </c:pt>
                <c:pt idx="33938">
                  <c:v>21.597324344125241</c:v>
                </c:pt>
                <c:pt idx="33939">
                  <c:v>21.597879689883509</c:v>
                </c:pt>
                <c:pt idx="33940">
                  <c:v>21.598435035641778</c:v>
                </c:pt>
                <c:pt idx="33941">
                  <c:v>21.598990381400046</c:v>
                </c:pt>
                <c:pt idx="33942">
                  <c:v>21.599545727158315</c:v>
                </c:pt>
                <c:pt idx="33943">
                  <c:v>21.600101072916583</c:v>
                </c:pt>
                <c:pt idx="33944">
                  <c:v>21.600656418674852</c:v>
                </c:pt>
                <c:pt idx="33945">
                  <c:v>21.601211764433121</c:v>
                </c:pt>
                <c:pt idx="33946">
                  <c:v>21.601767110191389</c:v>
                </c:pt>
                <c:pt idx="33947">
                  <c:v>21.602322455949658</c:v>
                </c:pt>
                <c:pt idx="33948">
                  <c:v>21.602877801707926</c:v>
                </c:pt>
                <c:pt idx="33949">
                  <c:v>21.603433147466195</c:v>
                </c:pt>
                <c:pt idx="33950">
                  <c:v>21.603988493224463</c:v>
                </c:pt>
                <c:pt idx="33951">
                  <c:v>21.604543838982732</c:v>
                </c:pt>
                <c:pt idx="33952">
                  <c:v>21.605099184741</c:v>
                </c:pt>
                <c:pt idx="33953">
                  <c:v>21.605654530499269</c:v>
                </c:pt>
                <c:pt idx="33954">
                  <c:v>21.606209876257537</c:v>
                </c:pt>
                <c:pt idx="33955">
                  <c:v>21.606765222015806</c:v>
                </c:pt>
                <c:pt idx="33956">
                  <c:v>21.607320567774075</c:v>
                </c:pt>
                <c:pt idx="33957">
                  <c:v>21.607875913532343</c:v>
                </c:pt>
                <c:pt idx="33958">
                  <c:v>21.608431259290612</c:v>
                </c:pt>
                <c:pt idx="33959">
                  <c:v>21.60898660504888</c:v>
                </c:pt>
                <c:pt idx="33960">
                  <c:v>21.609541950807149</c:v>
                </c:pt>
                <c:pt idx="33961">
                  <c:v>21.610097296565417</c:v>
                </c:pt>
                <c:pt idx="33962">
                  <c:v>21.610652642323686</c:v>
                </c:pt>
                <c:pt idx="33963">
                  <c:v>21.611207988081954</c:v>
                </c:pt>
                <c:pt idx="33964">
                  <c:v>21.611763333840223</c:v>
                </c:pt>
                <c:pt idx="33965">
                  <c:v>21.612318679598491</c:v>
                </c:pt>
                <c:pt idx="33966">
                  <c:v>21.61287402535676</c:v>
                </c:pt>
                <c:pt idx="33967">
                  <c:v>21.613429371115028</c:v>
                </c:pt>
                <c:pt idx="33968">
                  <c:v>21.613984716873297</c:v>
                </c:pt>
                <c:pt idx="33969">
                  <c:v>21.614540062631566</c:v>
                </c:pt>
                <c:pt idx="33970">
                  <c:v>21.615095408389834</c:v>
                </c:pt>
                <c:pt idx="33971">
                  <c:v>21.615650754148103</c:v>
                </c:pt>
                <c:pt idx="33972">
                  <c:v>21.616206099906371</c:v>
                </c:pt>
                <c:pt idx="33973">
                  <c:v>21.61676144566464</c:v>
                </c:pt>
                <c:pt idx="33974">
                  <c:v>21.617316791422908</c:v>
                </c:pt>
                <c:pt idx="33975">
                  <c:v>21.617872137181177</c:v>
                </c:pt>
                <c:pt idx="33976">
                  <c:v>21.618427482939445</c:v>
                </c:pt>
                <c:pt idx="33977">
                  <c:v>21.618982828697714</c:v>
                </c:pt>
                <c:pt idx="33978">
                  <c:v>21.619538174455982</c:v>
                </c:pt>
                <c:pt idx="33979">
                  <c:v>21.620093520214251</c:v>
                </c:pt>
                <c:pt idx="33980">
                  <c:v>21.62064886597252</c:v>
                </c:pt>
                <c:pt idx="33981">
                  <c:v>21.621204211730788</c:v>
                </c:pt>
                <c:pt idx="33982">
                  <c:v>21.621759557489057</c:v>
                </c:pt>
                <c:pt idx="33983">
                  <c:v>21.622314903247325</c:v>
                </c:pt>
                <c:pt idx="33984">
                  <c:v>21.622870249005594</c:v>
                </c:pt>
                <c:pt idx="33985">
                  <c:v>21.623425594763862</c:v>
                </c:pt>
                <c:pt idx="33986">
                  <c:v>21.623980940522131</c:v>
                </c:pt>
                <c:pt idx="33987">
                  <c:v>21.624536286280399</c:v>
                </c:pt>
                <c:pt idx="33988">
                  <c:v>21.625091632038668</c:v>
                </c:pt>
                <c:pt idx="33989">
                  <c:v>21.625646977796936</c:v>
                </c:pt>
                <c:pt idx="33990">
                  <c:v>21.626202323555205</c:v>
                </c:pt>
                <c:pt idx="33991">
                  <c:v>21.626757669313474</c:v>
                </c:pt>
                <c:pt idx="33992">
                  <c:v>21.627313015071742</c:v>
                </c:pt>
                <c:pt idx="33993">
                  <c:v>21.627868360830011</c:v>
                </c:pt>
                <c:pt idx="33994">
                  <c:v>21.628423706588279</c:v>
                </c:pt>
                <c:pt idx="33995">
                  <c:v>21.628979052346548</c:v>
                </c:pt>
                <c:pt idx="33996">
                  <c:v>21.629534398104816</c:v>
                </c:pt>
                <c:pt idx="33997">
                  <c:v>21.630089743863085</c:v>
                </c:pt>
                <c:pt idx="33998">
                  <c:v>21.630645089621353</c:v>
                </c:pt>
                <c:pt idx="33999">
                  <c:v>21.631200435379622</c:v>
                </c:pt>
                <c:pt idx="34000">
                  <c:v>21.63175578113789</c:v>
                </c:pt>
                <c:pt idx="34001">
                  <c:v>21.632311126896159</c:v>
                </c:pt>
                <c:pt idx="34002">
                  <c:v>21.632866472654428</c:v>
                </c:pt>
                <c:pt idx="34003">
                  <c:v>21.633421818412696</c:v>
                </c:pt>
                <c:pt idx="34004">
                  <c:v>21.633977164170965</c:v>
                </c:pt>
                <c:pt idx="34005">
                  <c:v>21.634532509929233</c:v>
                </c:pt>
                <c:pt idx="34006">
                  <c:v>21.635087855687502</c:v>
                </c:pt>
                <c:pt idx="34007">
                  <c:v>21.63564320144577</c:v>
                </c:pt>
                <c:pt idx="34008">
                  <c:v>21.636198547204039</c:v>
                </c:pt>
                <c:pt idx="34009">
                  <c:v>21.636753892962307</c:v>
                </c:pt>
                <c:pt idx="34010">
                  <c:v>21.637309238720576</c:v>
                </c:pt>
                <c:pt idx="34011">
                  <c:v>21.637864584478844</c:v>
                </c:pt>
                <c:pt idx="34012">
                  <c:v>21.638419930237113</c:v>
                </c:pt>
                <c:pt idx="34013">
                  <c:v>21.638975275995382</c:v>
                </c:pt>
                <c:pt idx="34014">
                  <c:v>21.63953062175365</c:v>
                </c:pt>
                <c:pt idx="34015">
                  <c:v>21.640085967511919</c:v>
                </c:pt>
                <c:pt idx="34016">
                  <c:v>21.640641313270187</c:v>
                </c:pt>
                <c:pt idx="34017">
                  <c:v>21.641196659028456</c:v>
                </c:pt>
                <c:pt idx="34018">
                  <c:v>21.641752004786724</c:v>
                </c:pt>
                <c:pt idx="34019">
                  <c:v>21.642307350544993</c:v>
                </c:pt>
                <c:pt idx="34020">
                  <c:v>21.642862696303261</c:v>
                </c:pt>
                <c:pt idx="34021">
                  <c:v>21.64341804206153</c:v>
                </c:pt>
                <c:pt idx="34022">
                  <c:v>21.643973387819798</c:v>
                </c:pt>
                <c:pt idx="34023">
                  <c:v>21.644528733578067</c:v>
                </c:pt>
                <c:pt idx="34024">
                  <c:v>21.645084079336335</c:v>
                </c:pt>
                <c:pt idx="34025">
                  <c:v>21.645639425094604</c:v>
                </c:pt>
                <c:pt idx="34026">
                  <c:v>21.646194770852873</c:v>
                </c:pt>
                <c:pt idx="34027">
                  <c:v>21.646750116611141</c:v>
                </c:pt>
                <c:pt idx="34028">
                  <c:v>21.64730546236941</c:v>
                </c:pt>
                <c:pt idx="34029">
                  <c:v>21.647860808127678</c:v>
                </c:pt>
                <c:pt idx="34030">
                  <c:v>21.648416153885947</c:v>
                </c:pt>
                <c:pt idx="34031">
                  <c:v>21.648971499644215</c:v>
                </c:pt>
                <c:pt idx="34032">
                  <c:v>21.649526845402484</c:v>
                </c:pt>
                <c:pt idx="34033">
                  <c:v>21.650082191160752</c:v>
                </c:pt>
                <c:pt idx="34034">
                  <c:v>21.650637536919021</c:v>
                </c:pt>
                <c:pt idx="34035">
                  <c:v>21.651192882677289</c:v>
                </c:pt>
                <c:pt idx="34036">
                  <c:v>21.651748228435558</c:v>
                </c:pt>
                <c:pt idx="34037">
                  <c:v>21.652303574193827</c:v>
                </c:pt>
                <c:pt idx="34038">
                  <c:v>21.652858919952095</c:v>
                </c:pt>
                <c:pt idx="34039">
                  <c:v>21.653414265710364</c:v>
                </c:pt>
                <c:pt idx="34040">
                  <c:v>21.653969611468632</c:v>
                </c:pt>
                <c:pt idx="34041">
                  <c:v>21.654524957226901</c:v>
                </c:pt>
                <c:pt idx="34042">
                  <c:v>21.655080302985169</c:v>
                </c:pt>
                <c:pt idx="34043">
                  <c:v>21.655635648743438</c:v>
                </c:pt>
                <c:pt idx="34044">
                  <c:v>21.656190994501706</c:v>
                </c:pt>
                <c:pt idx="34045">
                  <c:v>21.656746340259975</c:v>
                </c:pt>
                <c:pt idx="34046">
                  <c:v>21.657301686018243</c:v>
                </c:pt>
                <c:pt idx="34047">
                  <c:v>21.657857031776512</c:v>
                </c:pt>
                <c:pt idx="34048">
                  <c:v>21.658412377534781</c:v>
                </c:pt>
                <c:pt idx="34049">
                  <c:v>21.658967723293049</c:v>
                </c:pt>
                <c:pt idx="34050">
                  <c:v>21.659523069051318</c:v>
                </c:pt>
                <c:pt idx="34051">
                  <c:v>21.660078414809586</c:v>
                </c:pt>
                <c:pt idx="34052">
                  <c:v>21.660633760567855</c:v>
                </c:pt>
                <c:pt idx="34053">
                  <c:v>21.661189106326123</c:v>
                </c:pt>
                <c:pt idx="34054">
                  <c:v>21.661744452084392</c:v>
                </c:pt>
                <c:pt idx="34055">
                  <c:v>21.66229979784266</c:v>
                </c:pt>
                <c:pt idx="34056">
                  <c:v>21.662855143600929</c:v>
                </c:pt>
                <c:pt idx="34057">
                  <c:v>21.663410489359197</c:v>
                </c:pt>
                <c:pt idx="34058">
                  <c:v>21.663965835117466</c:v>
                </c:pt>
                <c:pt idx="34059">
                  <c:v>21.664521180875735</c:v>
                </c:pt>
                <c:pt idx="34060">
                  <c:v>21.665076526634003</c:v>
                </c:pt>
                <c:pt idx="34061">
                  <c:v>21.665631872392272</c:v>
                </c:pt>
                <c:pt idx="34062">
                  <c:v>21.66618721815054</c:v>
                </c:pt>
                <c:pt idx="34063">
                  <c:v>21.666742563908809</c:v>
                </c:pt>
                <c:pt idx="34064">
                  <c:v>21.667297909667077</c:v>
                </c:pt>
                <c:pt idx="34065">
                  <c:v>21.667853255425346</c:v>
                </c:pt>
                <c:pt idx="34066">
                  <c:v>21.668408601183614</c:v>
                </c:pt>
                <c:pt idx="34067">
                  <c:v>21.668963946941883</c:v>
                </c:pt>
                <c:pt idx="34068">
                  <c:v>21.669519292700151</c:v>
                </c:pt>
                <c:pt idx="34069">
                  <c:v>21.67007463845842</c:v>
                </c:pt>
                <c:pt idx="34070">
                  <c:v>21.670629984216689</c:v>
                </c:pt>
                <c:pt idx="34071">
                  <c:v>21.671185329974957</c:v>
                </c:pt>
                <c:pt idx="34072">
                  <c:v>21.671740675733226</c:v>
                </c:pt>
                <c:pt idx="34073">
                  <c:v>21.672296021491494</c:v>
                </c:pt>
                <c:pt idx="34074">
                  <c:v>21.672851367249763</c:v>
                </c:pt>
                <c:pt idx="34075">
                  <c:v>21.673406713008031</c:v>
                </c:pt>
                <c:pt idx="34076">
                  <c:v>21.6739620587663</c:v>
                </c:pt>
                <c:pt idx="34077">
                  <c:v>21.674517404524568</c:v>
                </c:pt>
                <c:pt idx="34078">
                  <c:v>21.675072750282837</c:v>
                </c:pt>
                <c:pt idx="34079">
                  <c:v>21.675628096041105</c:v>
                </c:pt>
                <c:pt idx="34080">
                  <c:v>21.676183441799374</c:v>
                </c:pt>
                <c:pt idx="34081">
                  <c:v>21.676738787557642</c:v>
                </c:pt>
                <c:pt idx="34082">
                  <c:v>21.677294133315911</c:v>
                </c:pt>
                <c:pt idx="34083">
                  <c:v>21.67784947907418</c:v>
                </c:pt>
                <c:pt idx="34084">
                  <c:v>21.678404824832448</c:v>
                </c:pt>
                <c:pt idx="34085">
                  <c:v>21.678960170590717</c:v>
                </c:pt>
                <c:pt idx="34086">
                  <c:v>21.679515516348985</c:v>
                </c:pt>
                <c:pt idx="34087">
                  <c:v>21.680070862107254</c:v>
                </c:pt>
                <c:pt idx="34088">
                  <c:v>21.680626207865522</c:v>
                </c:pt>
                <c:pt idx="34089">
                  <c:v>21.681181553623791</c:v>
                </c:pt>
                <c:pt idx="34090">
                  <c:v>21.681736899382059</c:v>
                </c:pt>
                <c:pt idx="34091">
                  <c:v>21.682292245140328</c:v>
                </c:pt>
                <c:pt idx="34092">
                  <c:v>21.682847590898596</c:v>
                </c:pt>
                <c:pt idx="34093">
                  <c:v>21.683402936656865</c:v>
                </c:pt>
                <c:pt idx="34094">
                  <c:v>21.683958282415134</c:v>
                </c:pt>
                <c:pt idx="34095">
                  <c:v>21.684513628173402</c:v>
                </c:pt>
                <c:pt idx="34096">
                  <c:v>21.685068973931671</c:v>
                </c:pt>
                <c:pt idx="34097">
                  <c:v>21.685624319689939</c:v>
                </c:pt>
                <c:pt idx="34098">
                  <c:v>21.686179665448208</c:v>
                </c:pt>
                <c:pt idx="34099">
                  <c:v>21.686735011206476</c:v>
                </c:pt>
                <c:pt idx="34100">
                  <c:v>21.687290356964745</c:v>
                </c:pt>
                <c:pt idx="34101">
                  <c:v>21.687845702723013</c:v>
                </c:pt>
                <c:pt idx="34102">
                  <c:v>21.688401048481282</c:v>
                </c:pt>
                <c:pt idx="34103">
                  <c:v>21.68895639423955</c:v>
                </c:pt>
                <c:pt idx="34104">
                  <c:v>21.689511739997819</c:v>
                </c:pt>
                <c:pt idx="34105">
                  <c:v>21.690067085756088</c:v>
                </c:pt>
                <c:pt idx="34106">
                  <c:v>21.690622431514356</c:v>
                </c:pt>
                <c:pt idx="34107">
                  <c:v>21.691177777272625</c:v>
                </c:pt>
                <c:pt idx="34108">
                  <c:v>21.691733123030893</c:v>
                </c:pt>
                <c:pt idx="34109">
                  <c:v>21.692288468789162</c:v>
                </c:pt>
                <c:pt idx="34110">
                  <c:v>21.69284381454743</c:v>
                </c:pt>
                <c:pt idx="34111">
                  <c:v>21.693399160305699</c:v>
                </c:pt>
                <c:pt idx="34112">
                  <c:v>21.693954506063967</c:v>
                </c:pt>
                <c:pt idx="34113">
                  <c:v>21.694509851822236</c:v>
                </c:pt>
                <c:pt idx="34114">
                  <c:v>21.695065197580504</c:v>
                </c:pt>
                <c:pt idx="34115">
                  <c:v>21.695620543338773</c:v>
                </c:pt>
                <c:pt idx="34116">
                  <c:v>21.696175889097042</c:v>
                </c:pt>
                <c:pt idx="34117">
                  <c:v>21.69673123485531</c:v>
                </c:pt>
                <c:pt idx="34118">
                  <c:v>21.697286580613579</c:v>
                </c:pt>
                <c:pt idx="34119">
                  <c:v>21.697841926371847</c:v>
                </c:pt>
                <c:pt idx="34120">
                  <c:v>21.698397272130116</c:v>
                </c:pt>
                <c:pt idx="34121">
                  <c:v>21.698952617888384</c:v>
                </c:pt>
                <c:pt idx="34122">
                  <c:v>21.699507963646653</c:v>
                </c:pt>
                <c:pt idx="34123">
                  <c:v>21.700063309404921</c:v>
                </c:pt>
                <c:pt idx="34124">
                  <c:v>21.70061865516319</c:v>
                </c:pt>
                <c:pt idx="34125">
                  <c:v>21.701174000921458</c:v>
                </c:pt>
                <c:pt idx="34126">
                  <c:v>21.701729346679727</c:v>
                </c:pt>
                <c:pt idx="34127">
                  <c:v>21.702284692437996</c:v>
                </c:pt>
                <c:pt idx="34128">
                  <c:v>21.702840038196264</c:v>
                </c:pt>
                <c:pt idx="34129">
                  <c:v>21.703395383954533</c:v>
                </c:pt>
                <c:pt idx="34130">
                  <c:v>21.703950729712801</c:v>
                </c:pt>
                <c:pt idx="34131">
                  <c:v>21.70450607547107</c:v>
                </c:pt>
                <c:pt idx="34132">
                  <c:v>21.705061421229338</c:v>
                </c:pt>
                <c:pt idx="34133">
                  <c:v>21.705616766987607</c:v>
                </c:pt>
                <c:pt idx="34134">
                  <c:v>21.706172112745875</c:v>
                </c:pt>
                <c:pt idx="34135">
                  <c:v>21.706727458504144</c:v>
                </c:pt>
                <c:pt idx="34136">
                  <c:v>21.707282804262412</c:v>
                </c:pt>
                <c:pt idx="34137">
                  <c:v>21.707838150020681</c:v>
                </c:pt>
                <c:pt idx="34138">
                  <c:v>21.70839349577895</c:v>
                </c:pt>
                <c:pt idx="34139">
                  <c:v>21.708948841537218</c:v>
                </c:pt>
                <c:pt idx="34140">
                  <c:v>21.709504187295487</c:v>
                </c:pt>
                <c:pt idx="34141">
                  <c:v>21.710059533053755</c:v>
                </c:pt>
                <c:pt idx="34142">
                  <c:v>21.710614878812024</c:v>
                </c:pt>
                <c:pt idx="34143">
                  <c:v>21.711170224570292</c:v>
                </c:pt>
                <c:pt idx="34144">
                  <c:v>21.711725570328561</c:v>
                </c:pt>
                <c:pt idx="34145">
                  <c:v>21.712280916086829</c:v>
                </c:pt>
                <c:pt idx="34146">
                  <c:v>21.712836261845098</c:v>
                </c:pt>
                <c:pt idx="34147">
                  <c:v>21.713391607603366</c:v>
                </c:pt>
                <c:pt idx="34148">
                  <c:v>21.713946953361635</c:v>
                </c:pt>
                <c:pt idx="34149">
                  <c:v>21.714502299119903</c:v>
                </c:pt>
                <c:pt idx="34150">
                  <c:v>21.715057644878172</c:v>
                </c:pt>
                <c:pt idx="34151">
                  <c:v>21.715612990636441</c:v>
                </c:pt>
                <c:pt idx="34152">
                  <c:v>21.716168336394709</c:v>
                </c:pt>
                <c:pt idx="34153">
                  <c:v>21.716723682152978</c:v>
                </c:pt>
                <c:pt idx="34154">
                  <c:v>21.717279027911246</c:v>
                </c:pt>
                <c:pt idx="34155">
                  <c:v>21.717834373669515</c:v>
                </c:pt>
                <c:pt idx="34156">
                  <c:v>21.718389719427783</c:v>
                </c:pt>
                <c:pt idx="34157">
                  <c:v>21.718945065186052</c:v>
                </c:pt>
                <c:pt idx="34158">
                  <c:v>21.71950041094432</c:v>
                </c:pt>
                <c:pt idx="34159">
                  <c:v>21.720055756702589</c:v>
                </c:pt>
                <c:pt idx="34160">
                  <c:v>21.720611102460857</c:v>
                </c:pt>
                <c:pt idx="34161">
                  <c:v>21.721166448219126</c:v>
                </c:pt>
                <c:pt idx="34162">
                  <c:v>21.721721793977395</c:v>
                </c:pt>
                <c:pt idx="34163">
                  <c:v>21.722277139735663</c:v>
                </c:pt>
                <c:pt idx="34164">
                  <c:v>21.722832485493932</c:v>
                </c:pt>
                <c:pt idx="34165">
                  <c:v>21.7233878312522</c:v>
                </c:pt>
                <c:pt idx="34166">
                  <c:v>21.723943177010469</c:v>
                </c:pt>
                <c:pt idx="34167">
                  <c:v>21.724498522768737</c:v>
                </c:pt>
                <c:pt idx="34168">
                  <c:v>21.725053868527006</c:v>
                </c:pt>
                <c:pt idx="34169">
                  <c:v>21.725609214285274</c:v>
                </c:pt>
                <c:pt idx="34170">
                  <c:v>21.726164560043543</c:v>
                </c:pt>
                <c:pt idx="34171">
                  <c:v>21.726719905801811</c:v>
                </c:pt>
                <c:pt idx="34172">
                  <c:v>21.72727525156008</c:v>
                </c:pt>
                <c:pt idx="34173">
                  <c:v>21.727830597318349</c:v>
                </c:pt>
                <c:pt idx="34174">
                  <c:v>21.728385943076617</c:v>
                </c:pt>
                <c:pt idx="34175">
                  <c:v>21.728941288834886</c:v>
                </c:pt>
                <c:pt idx="34176">
                  <c:v>21.729496634593154</c:v>
                </c:pt>
                <c:pt idx="34177">
                  <c:v>21.730051980351423</c:v>
                </c:pt>
                <c:pt idx="34178">
                  <c:v>21.730607326109691</c:v>
                </c:pt>
                <c:pt idx="34179">
                  <c:v>21.73116267186796</c:v>
                </c:pt>
                <c:pt idx="34180">
                  <c:v>21.731718017626228</c:v>
                </c:pt>
                <c:pt idx="34181">
                  <c:v>21.732273363384497</c:v>
                </c:pt>
                <c:pt idx="34182">
                  <c:v>21.732828709142765</c:v>
                </c:pt>
                <c:pt idx="34183">
                  <c:v>21.733384054901034</c:v>
                </c:pt>
                <c:pt idx="34184">
                  <c:v>21.733939400659303</c:v>
                </c:pt>
                <c:pt idx="34185">
                  <c:v>21.734494746417571</c:v>
                </c:pt>
                <c:pt idx="34186">
                  <c:v>21.73505009217584</c:v>
                </c:pt>
                <c:pt idx="34187">
                  <c:v>21.735605437934108</c:v>
                </c:pt>
                <c:pt idx="34188">
                  <c:v>21.736160783692377</c:v>
                </c:pt>
                <c:pt idx="34189">
                  <c:v>21.736716129450645</c:v>
                </c:pt>
                <c:pt idx="34190">
                  <c:v>21.737271475208914</c:v>
                </c:pt>
                <c:pt idx="34191">
                  <c:v>21.737826820967182</c:v>
                </c:pt>
                <c:pt idx="34192">
                  <c:v>21.738382166725451</c:v>
                </c:pt>
                <c:pt idx="34193">
                  <c:v>21.738937512483719</c:v>
                </c:pt>
                <c:pt idx="34194">
                  <c:v>21.739492858241988</c:v>
                </c:pt>
                <c:pt idx="34195">
                  <c:v>21.740048204000257</c:v>
                </c:pt>
                <c:pt idx="34196">
                  <c:v>21.740603549758525</c:v>
                </c:pt>
                <c:pt idx="34197">
                  <c:v>21.741158895516794</c:v>
                </c:pt>
                <c:pt idx="34198">
                  <c:v>21.741714241275062</c:v>
                </c:pt>
                <c:pt idx="34199">
                  <c:v>21.742269587033331</c:v>
                </c:pt>
                <c:pt idx="34200">
                  <c:v>21.742824932791599</c:v>
                </c:pt>
                <c:pt idx="34201">
                  <c:v>21.743380278549868</c:v>
                </c:pt>
                <c:pt idx="34202">
                  <c:v>21.743935624308136</c:v>
                </c:pt>
                <c:pt idx="34203">
                  <c:v>21.744490970066405</c:v>
                </c:pt>
                <c:pt idx="34204">
                  <c:v>21.745046315824673</c:v>
                </c:pt>
                <c:pt idx="34205">
                  <c:v>21.745601661582942</c:v>
                </c:pt>
                <c:pt idx="34206">
                  <c:v>21.74615700734121</c:v>
                </c:pt>
                <c:pt idx="34207">
                  <c:v>21.746712353099479</c:v>
                </c:pt>
                <c:pt idx="34208">
                  <c:v>21.747267698857748</c:v>
                </c:pt>
                <c:pt idx="34209">
                  <c:v>21.747823044616016</c:v>
                </c:pt>
                <c:pt idx="34210">
                  <c:v>21.748378390374285</c:v>
                </c:pt>
                <c:pt idx="34211">
                  <c:v>21.748933736132553</c:v>
                </c:pt>
                <c:pt idx="34212">
                  <c:v>21.749489081890822</c:v>
                </c:pt>
                <c:pt idx="34213">
                  <c:v>21.75004442764909</c:v>
                </c:pt>
                <c:pt idx="34214">
                  <c:v>21.750599773407359</c:v>
                </c:pt>
                <c:pt idx="34215">
                  <c:v>21.751155119165627</c:v>
                </c:pt>
                <c:pt idx="34216">
                  <c:v>21.751710464923896</c:v>
                </c:pt>
                <c:pt idx="34217">
                  <c:v>21.752265810682164</c:v>
                </c:pt>
                <c:pt idx="34218">
                  <c:v>21.752821156440433</c:v>
                </c:pt>
                <c:pt idx="34219">
                  <c:v>21.753376502198702</c:v>
                </c:pt>
                <c:pt idx="34220">
                  <c:v>21.75393184795697</c:v>
                </c:pt>
                <c:pt idx="34221">
                  <c:v>21.754487193715239</c:v>
                </c:pt>
                <c:pt idx="34222">
                  <c:v>21.755042539473507</c:v>
                </c:pt>
                <c:pt idx="34223">
                  <c:v>21.755597885231776</c:v>
                </c:pt>
                <c:pt idx="34224">
                  <c:v>21.756153230990044</c:v>
                </c:pt>
                <c:pt idx="34225">
                  <c:v>21.756708576748313</c:v>
                </c:pt>
                <c:pt idx="34226">
                  <c:v>21.757263922506581</c:v>
                </c:pt>
                <c:pt idx="34227">
                  <c:v>21.75781926826485</c:v>
                </c:pt>
                <c:pt idx="34228">
                  <c:v>21.758374614023118</c:v>
                </c:pt>
                <c:pt idx="34229">
                  <c:v>21.758929959781387</c:v>
                </c:pt>
                <c:pt idx="34230">
                  <c:v>21.759485305539656</c:v>
                </c:pt>
                <c:pt idx="34231">
                  <c:v>21.760040651297924</c:v>
                </c:pt>
                <c:pt idx="34232">
                  <c:v>21.760595997056193</c:v>
                </c:pt>
                <c:pt idx="34233">
                  <c:v>21.761151342814461</c:v>
                </c:pt>
                <c:pt idx="34234">
                  <c:v>21.76170668857273</c:v>
                </c:pt>
                <c:pt idx="34235">
                  <c:v>21.762262034330998</c:v>
                </c:pt>
                <c:pt idx="34236">
                  <c:v>21.762817380089267</c:v>
                </c:pt>
                <c:pt idx="34237">
                  <c:v>21.763372725847535</c:v>
                </c:pt>
                <c:pt idx="34238">
                  <c:v>21.763928071605804</c:v>
                </c:pt>
                <c:pt idx="34239">
                  <c:v>21.764483417364072</c:v>
                </c:pt>
                <c:pt idx="34240">
                  <c:v>21.765038763122341</c:v>
                </c:pt>
                <c:pt idx="34241">
                  <c:v>21.76559410888061</c:v>
                </c:pt>
                <c:pt idx="34242">
                  <c:v>21.766149454638878</c:v>
                </c:pt>
                <c:pt idx="34243">
                  <c:v>21.766704800397147</c:v>
                </c:pt>
                <c:pt idx="34244">
                  <c:v>21.767260146155415</c:v>
                </c:pt>
                <c:pt idx="34245">
                  <c:v>21.767815491913684</c:v>
                </c:pt>
                <c:pt idx="34246">
                  <c:v>21.768370837671952</c:v>
                </c:pt>
                <c:pt idx="34247">
                  <c:v>21.768926183430221</c:v>
                </c:pt>
                <c:pt idx="34248">
                  <c:v>21.769481529188489</c:v>
                </c:pt>
                <c:pt idx="34249">
                  <c:v>21.770036874946758</c:v>
                </c:pt>
                <c:pt idx="34250">
                  <c:v>21.770592220705026</c:v>
                </c:pt>
                <c:pt idx="34251">
                  <c:v>21.771147566463295</c:v>
                </c:pt>
                <c:pt idx="34252">
                  <c:v>21.771702912221564</c:v>
                </c:pt>
                <c:pt idx="34253">
                  <c:v>21.772258257979832</c:v>
                </c:pt>
                <c:pt idx="34254">
                  <c:v>21.772813603738101</c:v>
                </c:pt>
                <c:pt idx="34255">
                  <c:v>21.773368949496369</c:v>
                </c:pt>
                <c:pt idx="34256">
                  <c:v>21.773924295254638</c:v>
                </c:pt>
                <c:pt idx="34257">
                  <c:v>21.774479641012906</c:v>
                </c:pt>
                <c:pt idx="34258">
                  <c:v>21.775034986771175</c:v>
                </c:pt>
                <c:pt idx="34259">
                  <c:v>21.775590332529443</c:v>
                </c:pt>
                <c:pt idx="34260">
                  <c:v>21.776145678287712</c:v>
                </c:pt>
                <c:pt idx="34261">
                  <c:v>21.77670102404598</c:v>
                </c:pt>
                <c:pt idx="34262">
                  <c:v>21.777256369804249</c:v>
                </c:pt>
                <c:pt idx="34263">
                  <c:v>21.777811715562517</c:v>
                </c:pt>
                <c:pt idx="34264">
                  <c:v>21.778367061320786</c:v>
                </c:pt>
                <c:pt idx="34265">
                  <c:v>21.778922407079055</c:v>
                </c:pt>
                <c:pt idx="34266">
                  <c:v>21.779477752837323</c:v>
                </c:pt>
                <c:pt idx="34267">
                  <c:v>21.780033098595592</c:v>
                </c:pt>
                <c:pt idx="34268">
                  <c:v>21.78058844435386</c:v>
                </c:pt>
                <c:pt idx="34269">
                  <c:v>21.781143790112129</c:v>
                </c:pt>
                <c:pt idx="34270">
                  <c:v>21.781699135870397</c:v>
                </c:pt>
                <c:pt idx="34271">
                  <c:v>21.782254481628666</c:v>
                </c:pt>
                <c:pt idx="34272">
                  <c:v>21.782809827386934</c:v>
                </c:pt>
                <c:pt idx="34273">
                  <c:v>21.783365173145203</c:v>
                </c:pt>
                <c:pt idx="34274">
                  <c:v>21.783920518903471</c:v>
                </c:pt>
                <c:pt idx="34275">
                  <c:v>21.78447586466174</c:v>
                </c:pt>
                <c:pt idx="34276">
                  <c:v>21.785031210420009</c:v>
                </c:pt>
                <c:pt idx="34277">
                  <c:v>21.785586556178277</c:v>
                </c:pt>
                <c:pt idx="34278">
                  <c:v>21.786141901936546</c:v>
                </c:pt>
                <c:pt idx="34279">
                  <c:v>21.786697247694814</c:v>
                </c:pt>
                <c:pt idx="34280">
                  <c:v>21.787252593453083</c:v>
                </c:pt>
                <c:pt idx="34281">
                  <c:v>21.787807939211351</c:v>
                </c:pt>
                <c:pt idx="34282">
                  <c:v>21.78836328496962</c:v>
                </c:pt>
                <c:pt idx="34283">
                  <c:v>21.788918630727888</c:v>
                </c:pt>
                <c:pt idx="34284">
                  <c:v>21.789473976486157</c:v>
                </c:pt>
                <c:pt idx="34285">
                  <c:v>21.790029322244425</c:v>
                </c:pt>
                <c:pt idx="34286">
                  <c:v>21.790584668002694</c:v>
                </c:pt>
                <c:pt idx="34287">
                  <c:v>21.791140013760963</c:v>
                </c:pt>
                <c:pt idx="34288">
                  <c:v>21.791695359519231</c:v>
                </c:pt>
                <c:pt idx="34289">
                  <c:v>21.7922507052775</c:v>
                </c:pt>
                <c:pt idx="34290">
                  <c:v>21.792806051035768</c:v>
                </c:pt>
                <c:pt idx="34291">
                  <c:v>21.793361396794037</c:v>
                </c:pt>
                <c:pt idx="34292">
                  <c:v>21.793916742552305</c:v>
                </c:pt>
                <c:pt idx="34293">
                  <c:v>21.794472088310574</c:v>
                </c:pt>
                <c:pt idx="34294">
                  <c:v>21.795027434068842</c:v>
                </c:pt>
                <c:pt idx="34295">
                  <c:v>21.795582779827111</c:v>
                </c:pt>
                <c:pt idx="34296">
                  <c:v>21.796138125585379</c:v>
                </c:pt>
                <c:pt idx="34297">
                  <c:v>21.796693471343648</c:v>
                </c:pt>
                <c:pt idx="34298">
                  <c:v>21.797248817101917</c:v>
                </c:pt>
                <c:pt idx="34299">
                  <c:v>21.797804162860185</c:v>
                </c:pt>
                <c:pt idx="34300">
                  <c:v>21.798359508618454</c:v>
                </c:pt>
                <c:pt idx="34301">
                  <c:v>21.798914854376722</c:v>
                </c:pt>
                <c:pt idx="34302">
                  <c:v>21.799470200134991</c:v>
                </c:pt>
                <c:pt idx="34303">
                  <c:v>21.800025545893259</c:v>
                </c:pt>
                <c:pt idx="34304">
                  <c:v>21.800580891651528</c:v>
                </c:pt>
                <c:pt idx="34305">
                  <c:v>21.801136237409796</c:v>
                </c:pt>
                <c:pt idx="34306">
                  <c:v>21.801691583168065</c:v>
                </c:pt>
                <c:pt idx="34307">
                  <c:v>21.802246928926333</c:v>
                </c:pt>
                <c:pt idx="34308">
                  <c:v>21.802802274684602</c:v>
                </c:pt>
                <c:pt idx="34309">
                  <c:v>21.803357620442871</c:v>
                </c:pt>
                <c:pt idx="34310">
                  <c:v>21.803912966201139</c:v>
                </c:pt>
                <c:pt idx="34311">
                  <c:v>21.804468311959408</c:v>
                </c:pt>
                <c:pt idx="34312">
                  <c:v>21.805023657717676</c:v>
                </c:pt>
                <c:pt idx="34313">
                  <c:v>21.805579003475945</c:v>
                </c:pt>
                <c:pt idx="34314">
                  <c:v>21.806134349234213</c:v>
                </c:pt>
                <c:pt idx="34315">
                  <c:v>21.806689694992482</c:v>
                </c:pt>
                <c:pt idx="34316">
                  <c:v>21.80724504075075</c:v>
                </c:pt>
                <c:pt idx="34317">
                  <c:v>21.807800386509019</c:v>
                </c:pt>
                <c:pt idx="34318">
                  <c:v>21.808355732267287</c:v>
                </c:pt>
                <c:pt idx="34319">
                  <c:v>21.808911078025556</c:v>
                </c:pt>
                <c:pt idx="34320">
                  <c:v>21.809466423783824</c:v>
                </c:pt>
                <c:pt idx="34321">
                  <c:v>21.810021769542093</c:v>
                </c:pt>
                <c:pt idx="34322">
                  <c:v>21.810577115300362</c:v>
                </c:pt>
                <c:pt idx="34323">
                  <c:v>21.81113246105863</c:v>
                </c:pt>
                <c:pt idx="34324">
                  <c:v>21.811687806816899</c:v>
                </c:pt>
                <c:pt idx="34325">
                  <c:v>21.812243152575167</c:v>
                </c:pt>
                <c:pt idx="34326">
                  <c:v>21.812798498333436</c:v>
                </c:pt>
                <c:pt idx="34327">
                  <c:v>21.813353844091704</c:v>
                </c:pt>
                <c:pt idx="34328">
                  <c:v>21.813909189849973</c:v>
                </c:pt>
                <c:pt idx="34329">
                  <c:v>21.814464535608241</c:v>
                </c:pt>
                <c:pt idx="34330">
                  <c:v>21.81501988136651</c:v>
                </c:pt>
                <c:pt idx="34331">
                  <c:v>21.815575227124778</c:v>
                </c:pt>
                <c:pt idx="34332">
                  <c:v>21.816130572883047</c:v>
                </c:pt>
                <c:pt idx="34333">
                  <c:v>21.816685918641316</c:v>
                </c:pt>
                <c:pt idx="34334">
                  <c:v>21.817241264399584</c:v>
                </c:pt>
                <c:pt idx="34335">
                  <c:v>21.817796610157853</c:v>
                </c:pt>
                <c:pt idx="34336">
                  <c:v>21.818351955916121</c:v>
                </c:pt>
                <c:pt idx="34337">
                  <c:v>21.81890730167439</c:v>
                </c:pt>
                <c:pt idx="34338">
                  <c:v>21.819462647432658</c:v>
                </c:pt>
                <c:pt idx="34339">
                  <c:v>21.820017993190927</c:v>
                </c:pt>
                <c:pt idx="34340">
                  <c:v>21.820573338949195</c:v>
                </c:pt>
                <c:pt idx="34341">
                  <c:v>21.821128684707464</c:v>
                </c:pt>
                <c:pt idx="34342">
                  <c:v>21.821684030465732</c:v>
                </c:pt>
                <c:pt idx="34343">
                  <c:v>21.822239376224001</c:v>
                </c:pt>
                <c:pt idx="34344">
                  <c:v>21.82279472198227</c:v>
                </c:pt>
                <c:pt idx="34345">
                  <c:v>21.823350067740538</c:v>
                </c:pt>
                <c:pt idx="34346">
                  <c:v>21.823905413498807</c:v>
                </c:pt>
                <c:pt idx="34347">
                  <c:v>21.824460759257075</c:v>
                </c:pt>
                <c:pt idx="34348">
                  <c:v>21.825016105015344</c:v>
                </c:pt>
                <c:pt idx="34349">
                  <c:v>21.825571450773612</c:v>
                </c:pt>
                <c:pt idx="34350">
                  <c:v>21.826126796531881</c:v>
                </c:pt>
                <c:pt idx="34351">
                  <c:v>21.826682142290149</c:v>
                </c:pt>
                <c:pt idx="34352">
                  <c:v>21.827237488048418</c:v>
                </c:pt>
                <c:pt idx="34353">
                  <c:v>21.827792833806686</c:v>
                </c:pt>
                <c:pt idx="34354">
                  <c:v>21.828348179564955</c:v>
                </c:pt>
                <c:pt idx="34355">
                  <c:v>21.828903525323224</c:v>
                </c:pt>
                <c:pt idx="34356">
                  <c:v>21.829458871081492</c:v>
                </c:pt>
                <c:pt idx="34357">
                  <c:v>21.830014216839761</c:v>
                </c:pt>
                <c:pt idx="34358">
                  <c:v>21.830569562598029</c:v>
                </c:pt>
                <c:pt idx="34359">
                  <c:v>21.831124908356298</c:v>
                </c:pt>
                <c:pt idx="34360">
                  <c:v>21.831680254114566</c:v>
                </c:pt>
                <c:pt idx="34361">
                  <c:v>21.832235599872835</c:v>
                </c:pt>
                <c:pt idx="34362">
                  <c:v>21.832790945631103</c:v>
                </c:pt>
                <c:pt idx="34363">
                  <c:v>21.833346291389372</c:v>
                </c:pt>
                <c:pt idx="34364">
                  <c:v>21.83390163714764</c:v>
                </c:pt>
                <c:pt idx="34365">
                  <c:v>21.834456982905909</c:v>
                </c:pt>
                <c:pt idx="34366">
                  <c:v>21.835012328664178</c:v>
                </c:pt>
                <c:pt idx="34367">
                  <c:v>21.835567674422446</c:v>
                </c:pt>
                <c:pt idx="34368">
                  <c:v>21.836123020180715</c:v>
                </c:pt>
                <c:pt idx="34369">
                  <c:v>21.836678365938983</c:v>
                </c:pt>
                <c:pt idx="34370">
                  <c:v>21.837233711697252</c:v>
                </c:pt>
                <c:pt idx="34371">
                  <c:v>21.83778905745552</c:v>
                </c:pt>
                <c:pt idx="34372">
                  <c:v>21.838344403213789</c:v>
                </c:pt>
                <c:pt idx="34373">
                  <c:v>21.838899748972057</c:v>
                </c:pt>
                <c:pt idx="34374">
                  <c:v>21.839455094730326</c:v>
                </c:pt>
                <c:pt idx="34375">
                  <c:v>21.840010440488594</c:v>
                </c:pt>
                <c:pt idx="34376">
                  <c:v>21.840565786246863</c:v>
                </c:pt>
                <c:pt idx="34377">
                  <c:v>21.841121132005131</c:v>
                </c:pt>
                <c:pt idx="34378">
                  <c:v>21.8416764777634</c:v>
                </c:pt>
                <c:pt idx="34379">
                  <c:v>21.842231823521669</c:v>
                </c:pt>
                <c:pt idx="34380">
                  <c:v>21.842787169279937</c:v>
                </c:pt>
                <c:pt idx="34381">
                  <c:v>21.843342515038206</c:v>
                </c:pt>
                <c:pt idx="34382">
                  <c:v>21.843897860796474</c:v>
                </c:pt>
                <c:pt idx="34383">
                  <c:v>21.844453206554743</c:v>
                </c:pt>
                <c:pt idx="34384">
                  <c:v>21.845008552313011</c:v>
                </c:pt>
                <c:pt idx="34385">
                  <c:v>21.84556389807128</c:v>
                </c:pt>
                <c:pt idx="34386">
                  <c:v>21.846119243829548</c:v>
                </c:pt>
                <c:pt idx="34387">
                  <c:v>21.846674589587817</c:v>
                </c:pt>
                <c:pt idx="34388">
                  <c:v>21.847229935346085</c:v>
                </c:pt>
                <c:pt idx="34389">
                  <c:v>21.847785281104354</c:v>
                </c:pt>
                <c:pt idx="34390">
                  <c:v>21.848340626862623</c:v>
                </c:pt>
                <c:pt idx="34391">
                  <c:v>21.848895972620891</c:v>
                </c:pt>
                <c:pt idx="34392">
                  <c:v>21.84945131837916</c:v>
                </c:pt>
                <c:pt idx="34393">
                  <c:v>21.850006664137428</c:v>
                </c:pt>
                <c:pt idx="34394">
                  <c:v>21.850562009895697</c:v>
                </c:pt>
                <c:pt idx="34395">
                  <c:v>21.851117355653965</c:v>
                </c:pt>
                <c:pt idx="34396">
                  <c:v>21.851672701412234</c:v>
                </c:pt>
                <c:pt idx="34397">
                  <c:v>21.852228047170502</c:v>
                </c:pt>
                <c:pt idx="34398">
                  <c:v>21.852783392928771</c:v>
                </c:pt>
                <c:pt idx="34399">
                  <c:v>21.853338738687039</c:v>
                </c:pt>
                <c:pt idx="34400">
                  <c:v>21.853894084445308</c:v>
                </c:pt>
                <c:pt idx="34401">
                  <c:v>21.854449430203577</c:v>
                </c:pt>
                <c:pt idx="34402">
                  <c:v>21.855004775961845</c:v>
                </c:pt>
                <c:pt idx="34403">
                  <c:v>21.855560121720114</c:v>
                </c:pt>
                <c:pt idx="34404">
                  <c:v>21.856115467478382</c:v>
                </c:pt>
                <c:pt idx="34405">
                  <c:v>21.856670813236651</c:v>
                </c:pt>
                <c:pt idx="34406">
                  <c:v>21.857226158994919</c:v>
                </c:pt>
                <c:pt idx="34407">
                  <c:v>21.857781504753188</c:v>
                </c:pt>
                <c:pt idx="34408">
                  <c:v>21.858336850511456</c:v>
                </c:pt>
                <c:pt idx="34409">
                  <c:v>21.858892196269725</c:v>
                </c:pt>
                <c:pt idx="34410">
                  <c:v>21.859447542027993</c:v>
                </c:pt>
                <c:pt idx="34411">
                  <c:v>21.860002887786262</c:v>
                </c:pt>
                <c:pt idx="34412">
                  <c:v>21.860558233544531</c:v>
                </c:pt>
                <c:pt idx="34413">
                  <c:v>21.861113579302799</c:v>
                </c:pt>
                <c:pt idx="34414">
                  <c:v>21.861668925061068</c:v>
                </c:pt>
                <c:pt idx="34415">
                  <c:v>21.862224270819336</c:v>
                </c:pt>
                <c:pt idx="34416">
                  <c:v>21.862779616577605</c:v>
                </c:pt>
                <c:pt idx="34417">
                  <c:v>21.863334962335873</c:v>
                </c:pt>
                <c:pt idx="34418">
                  <c:v>21.863890308094142</c:v>
                </c:pt>
                <c:pt idx="34419">
                  <c:v>21.86444565385241</c:v>
                </c:pt>
                <c:pt idx="34420">
                  <c:v>21.865000999610679</c:v>
                </c:pt>
                <c:pt idx="34421">
                  <c:v>21.865556345368947</c:v>
                </c:pt>
                <c:pt idx="34422">
                  <c:v>21.866111691127216</c:v>
                </c:pt>
                <c:pt idx="34423">
                  <c:v>21.866667036885485</c:v>
                </c:pt>
                <c:pt idx="34424">
                  <c:v>21.867222382643753</c:v>
                </c:pt>
                <c:pt idx="34425">
                  <c:v>21.867777728402022</c:v>
                </c:pt>
                <c:pt idx="34426">
                  <c:v>21.86833307416029</c:v>
                </c:pt>
                <c:pt idx="34427">
                  <c:v>21.868888419918559</c:v>
                </c:pt>
                <c:pt idx="34428">
                  <c:v>21.869443765676827</c:v>
                </c:pt>
                <c:pt idx="34429">
                  <c:v>21.869999111435096</c:v>
                </c:pt>
                <c:pt idx="34430">
                  <c:v>21.870554457193364</c:v>
                </c:pt>
                <c:pt idx="34431">
                  <c:v>21.871109802951633</c:v>
                </c:pt>
                <c:pt idx="34432">
                  <c:v>21.871665148709901</c:v>
                </c:pt>
                <c:pt idx="34433">
                  <c:v>21.87222049446817</c:v>
                </c:pt>
                <c:pt idx="34434">
                  <c:v>21.872775840226439</c:v>
                </c:pt>
                <c:pt idx="34435">
                  <c:v>21.873331185984707</c:v>
                </c:pt>
                <c:pt idx="34436">
                  <c:v>21.873886531742976</c:v>
                </c:pt>
                <c:pt idx="34437">
                  <c:v>21.874441877501244</c:v>
                </c:pt>
                <c:pt idx="34438">
                  <c:v>21.874997223259513</c:v>
                </c:pt>
                <c:pt idx="34439">
                  <c:v>21.875552569017781</c:v>
                </c:pt>
                <c:pt idx="34440">
                  <c:v>21.87610791477605</c:v>
                </c:pt>
                <c:pt idx="34441">
                  <c:v>21.876663260534318</c:v>
                </c:pt>
                <c:pt idx="34442">
                  <c:v>21.877218606292587</c:v>
                </c:pt>
                <c:pt idx="34443">
                  <c:v>21.877773952050855</c:v>
                </c:pt>
                <c:pt idx="34444">
                  <c:v>21.878329297809124</c:v>
                </c:pt>
                <c:pt idx="34445">
                  <c:v>21.878884643567392</c:v>
                </c:pt>
                <c:pt idx="34446">
                  <c:v>21.879439989325661</c:v>
                </c:pt>
                <c:pt idx="34447">
                  <c:v>21.87999533508393</c:v>
                </c:pt>
                <c:pt idx="34448">
                  <c:v>21.880550680842198</c:v>
                </c:pt>
                <c:pt idx="34449">
                  <c:v>21.881106026600467</c:v>
                </c:pt>
                <c:pt idx="34450">
                  <c:v>21.881661372358735</c:v>
                </c:pt>
                <c:pt idx="34451">
                  <c:v>21.882216718117004</c:v>
                </c:pt>
                <c:pt idx="34452">
                  <c:v>21.882772063875272</c:v>
                </c:pt>
                <c:pt idx="34453">
                  <c:v>21.883327409633541</c:v>
                </c:pt>
                <c:pt idx="34454">
                  <c:v>21.883882755391809</c:v>
                </c:pt>
                <c:pt idx="34455">
                  <c:v>21.884438101150078</c:v>
                </c:pt>
                <c:pt idx="34456">
                  <c:v>21.884993446908346</c:v>
                </c:pt>
                <c:pt idx="34457">
                  <c:v>21.885548792666615</c:v>
                </c:pt>
                <c:pt idx="34458">
                  <c:v>21.886104138424884</c:v>
                </c:pt>
                <c:pt idx="34459">
                  <c:v>21.886659484183152</c:v>
                </c:pt>
                <c:pt idx="34460">
                  <c:v>21.887214829941421</c:v>
                </c:pt>
                <c:pt idx="34461">
                  <c:v>21.887770175699689</c:v>
                </c:pt>
                <c:pt idx="34462">
                  <c:v>21.888325521457958</c:v>
                </c:pt>
                <c:pt idx="34463">
                  <c:v>21.888880867216226</c:v>
                </c:pt>
                <c:pt idx="34464">
                  <c:v>21.889436212974495</c:v>
                </c:pt>
                <c:pt idx="34465">
                  <c:v>21.889991558732763</c:v>
                </c:pt>
                <c:pt idx="34466">
                  <c:v>21.890546904491032</c:v>
                </c:pt>
                <c:pt idx="34467">
                  <c:v>21.8911022502493</c:v>
                </c:pt>
                <c:pt idx="34468">
                  <c:v>21.891657596007569</c:v>
                </c:pt>
                <c:pt idx="34469">
                  <c:v>21.892212941765838</c:v>
                </c:pt>
                <c:pt idx="34470">
                  <c:v>21.892768287524106</c:v>
                </c:pt>
                <c:pt idx="34471">
                  <c:v>21.893323633282375</c:v>
                </c:pt>
                <c:pt idx="34472">
                  <c:v>21.893878979040643</c:v>
                </c:pt>
                <c:pt idx="34473">
                  <c:v>21.894434324798912</c:v>
                </c:pt>
                <c:pt idx="34474">
                  <c:v>21.89498967055718</c:v>
                </c:pt>
                <c:pt idx="34475">
                  <c:v>21.895545016315449</c:v>
                </c:pt>
                <c:pt idx="34476">
                  <c:v>21.896100362073717</c:v>
                </c:pt>
                <c:pt idx="34477">
                  <c:v>21.896655707831986</c:v>
                </c:pt>
                <c:pt idx="34478">
                  <c:v>21.897211053590254</c:v>
                </c:pt>
                <c:pt idx="34479">
                  <c:v>21.897766399348523</c:v>
                </c:pt>
                <c:pt idx="34480">
                  <c:v>21.898321745106792</c:v>
                </c:pt>
                <c:pt idx="34481">
                  <c:v>21.89887709086506</c:v>
                </c:pt>
                <c:pt idx="34482">
                  <c:v>21.899432436623329</c:v>
                </c:pt>
                <c:pt idx="34483">
                  <c:v>21.899987782381597</c:v>
                </c:pt>
                <c:pt idx="34484">
                  <c:v>21.900543128139866</c:v>
                </c:pt>
                <c:pt idx="34485">
                  <c:v>21.901098473898134</c:v>
                </c:pt>
                <c:pt idx="34486">
                  <c:v>21.901653819656403</c:v>
                </c:pt>
                <c:pt idx="34487">
                  <c:v>21.902209165414671</c:v>
                </c:pt>
                <c:pt idx="34488">
                  <c:v>21.90276451117294</c:v>
                </c:pt>
                <c:pt idx="34489">
                  <c:v>21.903319856931208</c:v>
                </c:pt>
                <c:pt idx="34490">
                  <c:v>21.903875202689477</c:v>
                </c:pt>
                <c:pt idx="34491">
                  <c:v>21.904430548447746</c:v>
                </c:pt>
                <c:pt idx="34492">
                  <c:v>21.904985894206014</c:v>
                </c:pt>
                <c:pt idx="34493">
                  <c:v>21.905541239964283</c:v>
                </c:pt>
                <c:pt idx="34494">
                  <c:v>21.906096585722551</c:v>
                </c:pt>
                <c:pt idx="34495">
                  <c:v>21.90665193148082</c:v>
                </c:pt>
                <c:pt idx="34496">
                  <c:v>21.907207277239088</c:v>
                </c:pt>
                <c:pt idx="34497">
                  <c:v>21.907762622997357</c:v>
                </c:pt>
                <c:pt idx="34498">
                  <c:v>21.908317968755625</c:v>
                </c:pt>
                <c:pt idx="34499">
                  <c:v>21.908873314513894</c:v>
                </c:pt>
                <c:pt idx="34500">
                  <c:v>21.909428660272162</c:v>
                </c:pt>
                <c:pt idx="34501">
                  <c:v>21.909984006030431</c:v>
                </c:pt>
                <c:pt idx="34502">
                  <c:v>21.910539351788699</c:v>
                </c:pt>
                <c:pt idx="34503">
                  <c:v>21.911094697546968</c:v>
                </c:pt>
                <c:pt idx="34504">
                  <c:v>21.911650043305237</c:v>
                </c:pt>
                <c:pt idx="34505">
                  <c:v>21.912205389063505</c:v>
                </c:pt>
                <c:pt idx="34506">
                  <c:v>21.912760734821774</c:v>
                </c:pt>
                <c:pt idx="34507">
                  <c:v>21.913316080580042</c:v>
                </c:pt>
                <c:pt idx="34508">
                  <c:v>21.913871426338311</c:v>
                </c:pt>
                <c:pt idx="34509">
                  <c:v>21.914426772096579</c:v>
                </c:pt>
                <c:pt idx="34510">
                  <c:v>21.914982117854848</c:v>
                </c:pt>
                <c:pt idx="34511">
                  <c:v>21.915537463613116</c:v>
                </c:pt>
                <c:pt idx="34512">
                  <c:v>21.916092809371385</c:v>
                </c:pt>
                <c:pt idx="34513">
                  <c:v>21.916648155129653</c:v>
                </c:pt>
                <c:pt idx="34514">
                  <c:v>21.917203500887922</c:v>
                </c:pt>
                <c:pt idx="34515">
                  <c:v>21.917758846646191</c:v>
                </c:pt>
                <c:pt idx="34516">
                  <c:v>21.918314192404459</c:v>
                </c:pt>
                <c:pt idx="34517">
                  <c:v>21.918869538162728</c:v>
                </c:pt>
                <c:pt idx="34518">
                  <c:v>21.919424883920996</c:v>
                </c:pt>
                <c:pt idx="34519">
                  <c:v>21.919980229679265</c:v>
                </c:pt>
                <c:pt idx="34520">
                  <c:v>21.920535575437533</c:v>
                </c:pt>
                <c:pt idx="34521">
                  <c:v>21.921090921195802</c:v>
                </c:pt>
                <c:pt idx="34522">
                  <c:v>21.92164626695407</c:v>
                </c:pt>
                <c:pt idx="34523">
                  <c:v>21.922201612712339</c:v>
                </c:pt>
                <c:pt idx="34524">
                  <c:v>21.922756958470607</c:v>
                </c:pt>
                <c:pt idx="34525">
                  <c:v>21.923312304228876</c:v>
                </c:pt>
                <c:pt idx="34526">
                  <c:v>21.923867649987145</c:v>
                </c:pt>
                <c:pt idx="34527">
                  <c:v>21.924422995745413</c:v>
                </c:pt>
                <c:pt idx="34528">
                  <c:v>21.924978341503682</c:v>
                </c:pt>
                <c:pt idx="34529">
                  <c:v>21.92553368726195</c:v>
                </c:pt>
                <c:pt idx="34530">
                  <c:v>21.926089033020219</c:v>
                </c:pt>
                <c:pt idx="34531">
                  <c:v>21.926644378778487</c:v>
                </c:pt>
                <c:pt idx="34532">
                  <c:v>21.927199724536756</c:v>
                </c:pt>
                <c:pt idx="34533">
                  <c:v>21.927755070295024</c:v>
                </c:pt>
                <c:pt idx="34534">
                  <c:v>21.928310416053293</c:v>
                </c:pt>
                <c:pt idx="34535">
                  <c:v>21.928865761811561</c:v>
                </c:pt>
                <c:pt idx="34536">
                  <c:v>21.92942110756983</c:v>
                </c:pt>
                <c:pt idx="34537">
                  <c:v>21.929976453328099</c:v>
                </c:pt>
                <c:pt idx="34538">
                  <c:v>21.930531799086367</c:v>
                </c:pt>
                <c:pt idx="34539">
                  <c:v>21.931087144844636</c:v>
                </c:pt>
                <c:pt idx="34540">
                  <c:v>21.931642490602904</c:v>
                </c:pt>
                <c:pt idx="34541">
                  <c:v>21.932197836361173</c:v>
                </c:pt>
                <c:pt idx="34542">
                  <c:v>21.932753182119441</c:v>
                </c:pt>
                <c:pt idx="34543">
                  <c:v>21.93330852787771</c:v>
                </c:pt>
                <c:pt idx="34544">
                  <c:v>21.933863873635978</c:v>
                </c:pt>
                <c:pt idx="34545">
                  <c:v>21.934419219394247</c:v>
                </c:pt>
                <c:pt idx="34546">
                  <c:v>21.934974565152515</c:v>
                </c:pt>
                <c:pt idx="34547">
                  <c:v>21.935529910910784</c:v>
                </c:pt>
                <c:pt idx="34548">
                  <c:v>21.936085256669053</c:v>
                </c:pt>
                <c:pt idx="34549">
                  <c:v>21.936640602427321</c:v>
                </c:pt>
                <c:pt idx="34550">
                  <c:v>21.93719594818559</c:v>
                </c:pt>
                <c:pt idx="34551">
                  <c:v>21.937751293943858</c:v>
                </c:pt>
                <c:pt idx="34552">
                  <c:v>21.938306639702127</c:v>
                </c:pt>
                <c:pt idx="34553">
                  <c:v>21.938861985460395</c:v>
                </c:pt>
                <c:pt idx="34554">
                  <c:v>21.939417331218664</c:v>
                </c:pt>
                <c:pt idx="34555">
                  <c:v>21.939972676976932</c:v>
                </c:pt>
                <c:pt idx="34556">
                  <c:v>21.940528022735201</c:v>
                </c:pt>
                <c:pt idx="34557">
                  <c:v>21.941083368493469</c:v>
                </c:pt>
                <c:pt idx="34558">
                  <c:v>21.941638714251738</c:v>
                </c:pt>
                <c:pt idx="34559">
                  <c:v>21.942194060010006</c:v>
                </c:pt>
                <c:pt idx="34560">
                  <c:v>21.942749405768275</c:v>
                </c:pt>
                <c:pt idx="34561">
                  <c:v>21.943304751526544</c:v>
                </c:pt>
                <c:pt idx="34562">
                  <c:v>21.943860097284812</c:v>
                </c:pt>
                <c:pt idx="34563">
                  <c:v>21.944415443043081</c:v>
                </c:pt>
                <c:pt idx="34564">
                  <c:v>21.944970788801349</c:v>
                </c:pt>
                <c:pt idx="34565">
                  <c:v>21.945526134559618</c:v>
                </c:pt>
                <c:pt idx="34566">
                  <c:v>21.946081480317886</c:v>
                </c:pt>
                <c:pt idx="34567">
                  <c:v>21.946636826076155</c:v>
                </c:pt>
                <c:pt idx="34568">
                  <c:v>21.947192171834423</c:v>
                </c:pt>
                <c:pt idx="34569">
                  <c:v>21.947747517592692</c:v>
                </c:pt>
                <c:pt idx="34570">
                  <c:v>21.94830286335096</c:v>
                </c:pt>
                <c:pt idx="34571">
                  <c:v>21.948858209109229</c:v>
                </c:pt>
                <c:pt idx="34572">
                  <c:v>21.949413554867498</c:v>
                </c:pt>
                <c:pt idx="34573">
                  <c:v>21.949968900625766</c:v>
                </c:pt>
                <c:pt idx="34574">
                  <c:v>21.950524246384035</c:v>
                </c:pt>
                <c:pt idx="34575">
                  <c:v>21.951079592142303</c:v>
                </c:pt>
                <c:pt idx="34576">
                  <c:v>21.951634937900572</c:v>
                </c:pt>
                <c:pt idx="34577">
                  <c:v>21.95219028365884</c:v>
                </c:pt>
                <c:pt idx="34578">
                  <c:v>21.952745629417109</c:v>
                </c:pt>
                <c:pt idx="34579">
                  <c:v>21.953300975175377</c:v>
                </c:pt>
                <c:pt idx="34580">
                  <c:v>21.953856320933646</c:v>
                </c:pt>
                <c:pt idx="34581">
                  <c:v>21.954411666691914</c:v>
                </c:pt>
                <c:pt idx="34582">
                  <c:v>21.954967012450183</c:v>
                </c:pt>
                <c:pt idx="34583">
                  <c:v>21.955522358208452</c:v>
                </c:pt>
                <c:pt idx="34584">
                  <c:v>21.95607770396672</c:v>
                </c:pt>
                <c:pt idx="34585">
                  <c:v>21.956633049724989</c:v>
                </c:pt>
                <c:pt idx="34586">
                  <c:v>21.957188395483257</c:v>
                </c:pt>
                <c:pt idx="34587">
                  <c:v>21.957743741241526</c:v>
                </c:pt>
                <c:pt idx="34588">
                  <c:v>21.958299086999794</c:v>
                </c:pt>
                <c:pt idx="34589">
                  <c:v>21.958854432758063</c:v>
                </c:pt>
                <c:pt idx="34590">
                  <c:v>21.959409778516331</c:v>
                </c:pt>
                <c:pt idx="34591">
                  <c:v>21.9599651242746</c:v>
                </c:pt>
                <c:pt idx="34592">
                  <c:v>21.960520470032868</c:v>
                </c:pt>
                <c:pt idx="34593">
                  <c:v>21.961075815791137</c:v>
                </c:pt>
                <c:pt idx="34594">
                  <c:v>21.961631161549406</c:v>
                </c:pt>
                <c:pt idx="34595">
                  <c:v>21.962186507307674</c:v>
                </c:pt>
                <c:pt idx="34596">
                  <c:v>21.962741853065943</c:v>
                </c:pt>
                <c:pt idx="34597">
                  <c:v>21.963297198824211</c:v>
                </c:pt>
                <c:pt idx="34598">
                  <c:v>21.96385254458248</c:v>
                </c:pt>
                <c:pt idx="34599">
                  <c:v>21.964407890340748</c:v>
                </c:pt>
                <c:pt idx="34600">
                  <c:v>21.964963236099017</c:v>
                </c:pt>
                <c:pt idx="34601">
                  <c:v>21.965518581857285</c:v>
                </c:pt>
                <c:pt idx="34602">
                  <c:v>21.966073927615554</c:v>
                </c:pt>
                <c:pt idx="34603">
                  <c:v>21.966629273373822</c:v>
                </c:pt>
                <c:pt idx="34604">
                  <c:v>21.967184619132091</c:v>
                </c:pt>
                <c:pt idx="34605">
                  <c:v>21.96773996489036</c:v>
                </c:pt>
                <c:pt idx="34606">
                  <c:v>21.968295310648628</c:v>
                </c:pt>
                <c:pt idx="34607">
                  <c:v>21.968850656406897</c:v>
                </c:pt>
                <c:pt idx="34608">
                  <c:v>21.969406002165165</c:v>
                </c:pt>
                <c:pt idx="34609">
                  <c:v>21.969961347923434</c:v>
                </c:pt>
                <c:pt idx="34610">
                  <c:v>21.970516693681702</c:v>
                </c:pt>
                <c:pt idx="34611">
                  <c:v>21.971072039439971</c:v>
                </c:pt>
                <c:pt idx="34612">
                  <c:v>21.971627385198239</c:v>
                </c:pt>
                <c:pt idx="34613">
                  <c:v>21.972182730956508</c:v>
                </c:pt>
                <c:pt idx="34614">
                  <c:v>21.972738076714776</c:v>
                </c:pt>
                <c:pt idx="34615">
                  <c:v>21.973293422473045</c:v>
                </c:pt>
                <c:pt idx="34616">
                  <c:v>21.973848768231313</c:v>
                </c:pt>
                <c:pt idx="34617">
                  <c:v>21.974404113989582</c:v>
                </c:pt>
                <c:pt idx="34618">
                  <c:v>21.974959459747851</c:v>
                </c:pt>
                <c:pt idx="34619">
                  <c:v>21.975514805506119</c:v>
                </c:pt>
                <c:pt idx="34620">
                  <c:v>21.976070151264388</c:v>
                </c:pt>
                <c:pt idx="34621">
                  <c:v>21.976625497022656</c:v>
                </c:pt>
                <c:pt idx="34622">
                  <c:v>21.977180842780925</c:v>
                </c:pt>
                <c:pt idx="34623">
                  <c:v>21.977736188539193</c:v>
                </c:pt>
                <c:pt idx="34624">
                  <c:v>21.978291534297462</c:v>
                </c:pt>
                <c:pt idx="34625">
                  <c:v>21.97884688005573</c:v>
                </c:pt>
                <c:pt idx="34626">
                  <c:v>21.979402225813999</c:v>
                </c:pt>
                <c:pt idx="34627">
                  <c:v>21.979957571572267</c:v>
                </c:pt>
                <c:pt idx="34628">
                  <c:v>21.980512917330536</c:v>
                </c:pt>
                <c:pt idx="34629">
                  <c:v>21.981068263088805</c:v>
                </c:pt>
                <c:pt idx="34630">
                  <c:v>21.981623608847073</c:v>
                </c:pt>
                <c:pt idx="34631">
                  <c:v>21.982178954605342</c:v>
                </c:pt>
                <c:pt idx="34632">
                  <c:v>21.98273430036361</c:v>
                </c:pt>
                <c:pt idx="34633">
                  <c:v>21.983289646121879</c:v>
                </c:pt>
                <c:pt idx="34634">
                  <c:v>21.983844991880147</c:v>
                </c:pt>
                <c:pt idx="34635">
                  <c:v>21.984400337638416</c:v>
                </c:pt>
                <c:pt idx="34636">
                  <c:v>21.984955683396684</c:v>
                </c:pt>
                <c:pt idx="34637">
                  <c:v>21.985511029154953</c:v>
                </c:pt>
                <c:pt idx="34638">
                  <c:v>21.986066374913221</c:v>
                </c:pt>
                <c:pt idx="34639">
                  <c:v>21.98662172067149</c:v>
                </c:pt>
                <c:pt idx="34640">
                  <c:v>21.987177066429759</c:v>
                </c:pt>
                <c:pt idx="34641">
                  <c:v>21.987732412188027</c:v>
                </c:pt>
                <c:pt idx="34642">
                  <c:v>21.988287757946296</c:v>
                </c:pt>
                <c:pt idx="34643">
                  <c:v>21.988843103704564</c:v>
                </c:pt>
                <c:pt idx="34644">
                  <c:v>21.989398449462833</c:v>
                </c:pt>
                <c:pt idx="34645">
                  <c:v>21.989953795221101</c:v>
                </c:pt>
                <c:pt idx="34646">
                  <c:v>21.99050914097937</c:v>
                </c:pt>
                <c:pt idx="34647">
                  <c:v>21.991064486737638</c:v>
                </c:pt>
                <c:pt idx="34648">
                  <c:v>21.991619832495907</c:v>
                </c:pt>
                <c:pt idx="34649">
                  <c:v>21.992175178254175</c:v>
                </c:pt>
                <c:pt idx="34650">
                  <c:v>21.992730524012444</c:v>
                </c:pt>
                <c:pt idx="34651">
                  <c:v>21.993285869770713</c:v>
                </c:pt>
                <c:pt idx="34652">
                  <c:v>21.993841215528981</c:v>
                </c:pt>
                <c:pt idx="34653">
                  <c:v>21.99439656128725</c:v>
                </c:pt>
                <c:pt idx="34654">
                  <c:v>21.994951907045518</c:v>
                </c:pt>
                <c:pt idx="34655">
                  <c:v>21.995507252803787</c:v>
                </c:pt>
                <c:pt idx="34656">
                  <c:v>21.996062598562055</c:v>
                </c:pt>
                <c:pt idx="34657">
                  <c:v>21.996617944320324</c:v>
                </c:pt>
                <c:pt idx="34658">
                  <c:v>21.997173290078592</c:v>
                </c:pt>
                <c:pt idx="34659">
                  <c:v>21.997728635836861</c:v>
                </c:pt>
                <c:pt idx="34660">
                  <c:v>21.998283981595129</c:v>
                </c:pt>
                <c:pt idx="34661">
                  <c:v>21.998839327353398</c:v>
                </c:pt>
                <c:pt idx="34662">
                  <c:v>21.999394673111667</c:v>
                </c:pt>
                <c:pt idx="34663">
                  <c:v>21.999950018869935</c:v>
                </c:pt>
                <c:pt idx="34664">
                  <c:v>22.000505364628204</c:v>
                </c:pt>
                <c:pt idx="34665">
                  <c:v>22.001060710386472</c:v>
                </c:pt>
                <c:pt idx="34666">
                  <c:v>22.001616056144741</c:v>
                </c:pt>
                <c:pt idx="34667">
                  <c:v>22.002171401903009</c:v>
                </c:pt>
                <c:pt idx="34668">
                  <c:v>22.002726747661278</c:v>
                </c:pt>
                <c:pt idx="34669">
                  <c:v>22.003282093419546</c:v>
                </c:pt>
                <c:pt idx="34670">
                  <c:v>22.003837439177815</c:v>
                </c:pt>
                <c:pt idx="34671">
                  <c:v>22.004392784936083</c:v>
                </c:pt>
                <c:pt idx="34672">
                  <c:v>22.004948130694352</c:v>
                </c:pt>
                <c:pt idx="34673">
                  <c:v>22.005503476452621</c:v>
                </c:pt>
                <c:pt idx="34674">
                  <c:v>22.006058822210889</c:v>
                </c:pt>
                <c:pt idx="34675">
                  <c:v>22.006614167969158</c:v>
                </c:pt>
                <c:pt idx="34676">
                  <c:v>22.007169513727426</c:v>
                </c:pt>
                <c:pt idx="34677">
                  <c:v>22.007724859485695</c:v>
                </c:pt>
                <c:pt idx="34678">
                  <c:v>22.008280205243963</c:v>
                </c:pt>
                <c:pt idx="34679">
                  <c:v>22.008835551002232</c:v>
                </c:pt>
                <c:pt idx="34680">
                  <c:v>22.0093908967605</c:v>
                </c:pt>
                <c:pt idx="34681">
                  <c:v>22.009946242518769</c:v>
                </c:pt>
                <c:pt idx="34682">
                  <c:v>22.010501588277037</c:v>
                </c:pt>
                <c:pt idx="34683">
                  <c:v>22.011056934035306</c:v>
                </c:pt>
                <c:pt idx="34684">
                  <c:v>22.011612279793574</c:v>
                </c:pt>
                <c:pt idx="34685">
                  <c:v>22.012167625551843</c:v>
                </c:pt>
                <c:pt idx="34686">
                  <c:v>22.012722971310112</c:v>
                </c:pt>
                <c:pt idx="34687">
                  <c:v>22.01327831706838</c:v>
                </c:pt>
                <c:pt idx="34688">
                  <c:v>22.013833662826649</c:v>
                </c:pt>
                <c:pt idx="34689">
                  <c:v>22.014389008584917</c:v>
                </c:pt>
                <c:pt idx="34690">
                  <c:v>22.014944354343186</c:v>
                </c:pt>
                <c:pt idx="34691">
                  <c:v>22.015499700101454</c:v>
                </c:pt>
                <c:pt idx="34692">
                  <c:v>22.016055045859723</c:v>
                </c:pt>
                <c:pt idx="34693">
                  <c:v>22.016610391617991</c:v>
                </c:pt>
                <c:pt idx="34694">
                  <c:v>22.01716573737626</c:v>
                </c:pt>
                <c:pt idx="34695">
                  <c:v>22.017721083134528</c:v>
                </c:pt>
                <c:pt idx="34696">
                  <c:v>22.018276428892797</c:v>
                </c:pt>
                <c:pt idx="34697">
                  <c:v>22.018831774651066</c:v>
                </c:pt>
                <c:pt idx="34698">
                  <c:v>22.019387120409334</c:v>
                </c:pt>
                <c:pt idx="34699">
                  <c:v>22.019942466167603</c:v>
                </c:pt>
                <c:pt idx="34700">
                  <c:v>22.020497811925871</c:v>
                </c:pt>
                <c:pt idx="34701">
                  <c:v>22.02105315768414</c:v>
                </c:pt>
                <c:pt idx="34702">
                  <c:v>22.021608503442408</c:v>
                </c:pt>
                <c:pt idx="34703">
                  <c:v>22.022163849200677</c:v>
                </c:pt>
                <c:pt idx="34704">
                  <c:v>22.022719194958945</c:v>
                </c:pt>
                <c:pt idx="34705">
                  <c:v>22.023274540717214</c:v>
                </c:pt>
                <c:pt idx="34706">
                  <c:v>22.023829886475482</c:v>
                </c:pt>
                <c:pt idx="34707">
                  <c:v>22.024385232233751</c:v>
                </c:pt>
                <c:pt idx="34708">
                  <c:v>22.02494057799202</c:v>
                </c:pt>
                <c:pt idx="34709">
                  <c:v>22.025495923750288</c:v>
                </c:pt>
                <c:pt idx="34710">
                  <c:v>22.026051269508557</c:v>
                </c:pt>
                <c:pt idx="34711">
                  <c:v>22.026606615266825</c:v>
                </c:pt>
                <c:pt idx="34712">
                  <c:v>22.027161961025094</c:v>
                </c:pt>
                <c:pt idx="34713">
                  <c:v>22.027717306783362</c:v>
                </c:pt>
                <c:pt idx="34714">
                  <c:v>22.028272652541631</c:v>
                </c:pt>
                <c:pt idx="34715">
                  <c:v>22.028827998299899</c:v>
                </c:pt>
                <c:pt idx="34716">
                  <c:v>22.029383344058168</c:v>
                </c:pt>
                <c:pt idx="34717">
                  <c:v>22.029938689816436</c:v>
                </c:pt>
                <c:pt idx="34718">
                  <c:v>22.030494035574705</c:v>
                </c:pt>
                <c:pt idx="34719">
                  <c:v>22.031049381332974</c:v>
                </c:pt>
                <c:pt idx="34720">
                  <c:v>22.031604727091242</c:v>
                </c:pt>
                <c:pt idx="34721">
                  <c:v>22.032160072849511</c:v>
                </c:pt>
                <c:pt idx="34722">
                  <c:v>22.032715418607779</c:v>
                </c:pt>
                <c:pt idx="34723">
                  <c:v>22.033270764366048</c:v>
                </c:pt>
                <c:pt idx="34724">
                  <c:v>22.033826110124316</c:v>
                </c:pt>
                <c:pt idx="34725">
                  <c:v>22.034381455882585</c:v>
                </c:pt>
                <c:pt idx="34726">
                  <c:v>22.034936801640853</c:v>
                </c:pt>
                <c:pt idx="34727">
                  <c:v>22.035492147399122</c:v>
                </c:pt>
                <c:pt idx="34728">
                  <c:v>22.03604749315739</c:v>
                </c:pt>
                <c:pt idx="34729">
                  <c:v>22.036602838915659</c:v>
                </c:pt>
                <c:pt idx="34730">
                  <c:v>22.037158184673928</c:v>
                </c:pt>
                <c:pt idx="34731">
                  <c:v>22.037713530432196</c:v>
                </c:pt>
                <c:pt idx="34732">
                  <c:v>22.038268876190465</c:v>
                </c:pt>
                <c:pt idx="34733">
                  <c:v>22.038824221948733</c:v>
                </c:pt>
                <c:pt idx="34734">
                  <c:v>22.039379567707002</c:v>
                </c:pt>
                <c:pt idx="34735">
                  <c:v>22.03993491346527</c:v>
                </c:pt>
                <c:pt idx="34736">
                  <c:v>22.040490259223539</c:v>
                </c:pt>
                <c:pt idx="34737">
                  <c:v>22.041045604981807</c:v>
                </c:pt>
                <c:pt idx="34738">
                  <c:v>22.041600950740076</c:v>
                </c:pt>
                <c:pt idx="34739">
                  <c:v>22.042156296498344</c:v>
                </c:pt>
                <c:pt idx="34740">
                  <c:v>22.042711642256613</c:v>
                </c:pt>
                <c:pt idx="34741">
                  <c:v>22.043266988014881</c:v>
                </c:pt>
                <c:pt idx="34742">
                  <c:v>22.04382233377315</c:v>
                </c:pt>
                <c:pt idx="34743">
                  <c:v>22.044377679531419</c:v>
                </c:pt>
                <c:pt idx="34744">
                  <c:v>22.044933025289687</c:v>
                </c:pt>
                <c:pt idx="34745">
                  <c:v>22.045488371047956</c:v>
                </c:pt>
                <c:pt idx="34746">
                  <c:v>22.046043716806224</c:v>
                </c:pt>
                <c:pt idx="34747">
                  <c:v>22.046599062564493</c:v>
                </c:pt>
                <c:pt idx="34748">
                  <c:v>22.047154408322761</c:v>
                </c:pt>
                <c:pt idx="34749">
                  <c:v>22.04770975408103</c:v>
                </c:pt>
                <c:pt idx="34750">
                  <c:v>22.048265099839298</c:v>
                </c:pt>
                <c:pt idx="34751">
                  <c:v>22.048820445597567</c:v>
                </c:pt>
                <c:pt idx="34752">
                  <c:v>22.049375791355835</c:v>
                </c:pt>
                <c:pt idx="34753">
                  <c:v>22.049931137114104</c:v>
                </c:pt>
                <c:pt idx="34754">
                  <c:v>22.050486482872373</c:v>
                </c:pt>
                <c:pt idx="34755">
                  <c:v>22.051041828630641</c:v>
                </c:pt>
                <c:pt idx="34756">
                  <c:v>22.05159717438891</c:v>
                </c:pt>
                <c:pt idx="34757">
                  <c:v>22.052152520147178</c:v>
                </c:pt>
                <c:pt idx="34758">
                  <c:v>22.052707865905447</c:v>
                </c:pt>
                <c:pt idx="34759">
                  <c:v>22.053263211663715</c:v>
                </c:pt>
                <c:pt idx="34760">
                  <c:v>22.053818557421984</c:v>
                </c:pt>
                <c:pt idx="34761">
                  <c:v>22.054373903180252</c:v>
                </c:pt>
                <c:pt idx="34762">
                  <c:v>22.054929248938521</c:v>
                </c:pt>
                <c:pt idx="34763">
                  <c:v>22.055484594696789</c:v>
                </c:pt>
                <c:pt idx="34764">
                  <c:v>22.056039940455058</c:v>
                </c:pt>
                <c:pt idx="34765">
                  <c:v>22.056595286213327</c:v>
                </c:pt>
                <c:pt idx="34766">
                  <c:v>22.057150631971595</c:v>
                </c:pt>
                <c:pt idx="34767">
                  <c:v>22.057705977729864</c:v>
                </c:pt>
                <c:pt idx="34768">
                  <c:v>22.058261323488132</c:v>
                </c:pt>
                <c:pt idx="34769">
                  <c:v>22.058816669246401</c:v>
                </c:pt>
                <c:pt idx="34770">
                  <c:v>22.059372015004669</c:v>
                </c:pt>
                <c:pt idx="34771">
                  <c:v>22.059927360762938</c:v>
                </c:pt>
                <c:pt idx="34772">
                  <c:v>22.060482706521206</c:v>
                </c:pt>
                <c:pt idx="34773">
                  <c:v>22.061038052279475</c:v>
                </c:pt>
                <c:pt idx="34774">
                  <c:v>22.061593398037743</c:v>
                </c:pt>
                <c:pt idx="34775">
                  <c:v>22.062148743796012</c:v>
                </c:pt>
                <c:pt idx="34776">
                  <c:v>22.062704089554281</c:v>
                </c:pt>
                <c:pt idx="34777">
                  <c:v>22.063259435312549</c:v>
                </c:pt>
                <c:pt idx="34778">
                  <c:v>22.063814781070818</c:v>
                </c:pt>
                <c:pt idx="34779">
                  <c:v>22.064370126829086</c:v>
                </c:pt>
                <c:pt idx="34780">
                  <c:v>22.064925472587355</c:v>
                </c:pt>
                <c:pt idx="34781">
                  <c:v>22.065480818345623</c:v>
                </c:pt>
                <c:pt idx="34782">
                  <c:v>22.066036164103892</c:v>
                </c:pt>
                <c:pt idx="34783">
                  <c:v>22.06659150986216</c:v>
                </c:pt>
                <c:pt idx="34784">
                  <c:v>22.067146855620429</c:v>
                </c:pt>
                <c:pt idx="34785">
                  <c:v>22.067702201378697</c:v>
                </c:pt>
                <c:pt idx="34786">
                  <c:v>22.068257547136966</c:v>
                </c:pt>
                <c:pt idx="34787">
                  <c:v>22.068812892895235</c:v>
                </c:pt>
                <c:pt idx="34788">
                  <c:v>22.069368238653503</c:v>
                </c:pt>
                <c:pt idx="34789">
                  <c:v>22.069923584411772</c:v>
                </c:pt>
                <c:pt idx="34790">
                  <c:v>22.07047893017004</c:v>
                </c:pt>
                <c:pt idx="34791">
                  <c:v>22.071034275928309</c:v>
                </c:pt>
                <c:pt idx="34792">
                  <c:v>22.071589621686577</c:v>
                </c:pt>
                <c:pt idx="34793">
                  <c:v>22.072144967444846</c:v>
                </c:pt>
                <c:pt idx="34794">
                  <c:v>22.072700313203114</c:v>
                </c:pt>
                <c:pt idx="34795">
                  <c:v>22.073255658961383</c:v>
                </c:pt>
                <c:pt idx="34796">
                  <c:v>22.073811004719651</c:v>
                </c:pt>
                <c:pt idx="34797">
                  <c:v>22.07436635047792</c:v>
                </c:pt>
                <c:pt idx="34798">
                  <c:v>22.074921696236188</c:v>
                </c:pt>
                <c:pt idx="34799">
                  <c:v>22.075477041994457</c:v>
                </c:pt>
                <c:pt idx="34800">
                  <c:v>22.076032387752726</c:v>
                </c:pt>
                <c:pt idx="34801">
                  <c:v>22.076587733510994</c:v>
                </c:pt>
                <c:pt idx="34802">
                  <c:v>22.077143079269263</c:v>
                </c:pt>
                <c:pt idx="34803">
                  <c:v>22.077698425027531</c:v>
                </c:pt>
                <c:pt idx="34804">
                  <c:v>22.0782537707858</c:v>
                </c:pt>
                <c:pt idx="34805">
                  <c:v>22.078809116544068</c:v>
                </c:pt>
                <c:pt idx="34806">
                  <c:v>22.079364462302337</c:v>
                </c:pt>
                <c:pt idx="34807">
                  <c:v>22.079919808060605</c:v>
                </c:pt>
                <c:pt idx="34808">
                  <c:v>22.080475153818874</c:v>
                </c:pt>
                <c:pt idx="34809">
                  <c:v>22.081030499577142</c:v>
                </c:pt>
                <c:pt idx="34810">
                  <c:v>22.081585845335411</c:v>
                </c:pt>
                <c:pt idx="34811">
                  <c:v>22.08214119109368</c:v>
                </c:pt>
                <c:pt idx="34812">
                  <c:v>22.082696536851948</c:v>
                </c:pt>
                <c:pt idx="34813">
                  <c:v>22.083251882610217</c:v>
                </c:pt>
                <c:pt idx="34814">
                  <c:v>22.083807228368485</c:v>
                </c:pt>
                <c:pt idx="34815">
                  <c:v>22.084362574126754</c:v>
                </c:pt>
                <c:pt idx="34816">
                  <c:v>22.084917919885022</c:v>
                </c:pt>
                <c:pt idx="34817">
                  <c:v>22.085473265643291</c:v>
                </c:pt>
                <c:pt idx="34818">
                  <c:v>22.086028611401559</c:v>
                </c:pt>
                <c:pt idx="34819">
                  <c:v>22.086583957159828</c:v>
                </c:pt>
                <c:pt idx="34820">
                  <c:v>22.087139302918096</c:v>
                </c:pt>
                <c:pt idx="34821">
                  <c:v>22.087694648676365</c:v>
                </c:pt>
                <c:pt idx="34822">
                  <c:v>22.088249994434634</c:v>
                </c:pt>
                <c:pt idx="34823">
                  <c:v>22.088805340192902</c:v>
                </c:pt>
                <c:pt idx="34824">
                  <c:v>22.089360685951171</c:v>
                </c:pt>
                <c:pt idx="34825">
                  <c:v>22.089916031709439</c:v>
                </c:pt>
                <c:pt idx="34826">
                  <c:v>22.090471377467708</c:v>
                </c:pt>
                <c:pt idx="34827">
                  <c:v>22.091026723225976</c:v>
                </c:pt>
                <c:pt idx="34828">
                  <c:v>22.091582068984245</c:v>
                </c:pt>
                <c:pt idx="34829">
                  <c:v>22.092137414742513</c:v>
                </c:pt>
                <c:pt idx="34830">
                  <c:v>22.092692760500782</c:v>
                </c:pt>
                <c:pt idx="34831">
                  <c:v>22.09324810625905</c:v>
                </c:pt>
                <c:pt idx="34832">
                  <c:v>22.093803452017319</c:v>
                </c:pt>
                <c:pt idx="34833">
                  <c:v>22.094358797775588</c:v>
                </c:pt>
                <c:pt idx="34834">
                  <c:v>22.094914143533856</c:v>
                </c:pt>
                <c:pt idx="34835">
                  <c:v>22.095469489292125</c:v>
                </c:pt>
                <c:pt idx="34836">
                  <c:v>22.096024835050393</c:v>
                </c:pt>
                <c:pt idx="34837">
                  <c:v>22.096580180808662</c:v>
                </c:pt>
                <c:pt idx="34838">
                  <c:v>22.09713552656693</c:v>
                </c:pt>
                <c:pt idx="34839">
                  <c:v>22.097690872325199</c:v>
                </c:pt>
                <c:pt idx="34840">
                  <c:v>22.098246218083467</c:v>
                </c:pt>
                <c:pt idx="34841">
                  <c:v>22.098801563841736</c:v>
                </c:pt>
                <c:pt idx="34842">
                  <c:v>22.099356909600004</c:v>
                </c:pt>
                <c:pt idx="34843">
                  <c:v>22.099912255358273</c:v>
                </c:pt>
                <c:pt idx="34844">
                  <c:v>22.100467601116542</c:v>
                </c:pt>
                <c:pt idx="34845">
                  <c:v>22.10102294687481</c:v>
                </c:pt>
                <c:pt idx="34846">
                  <c:v>22.101578292633079</c:v>
                </c:pt>
                <c:pt idx="34847">
                  <c:v>22.102133638391347</c:v>
                </c:pt>
                <c:pt idx="34848">
                  <c:v>22.102688984149616</c:v>
                </c:pt>
                <c:pt idx="34849">
                  <c:v>22.103244329907884</c:v>
                </c:pt>
                <c:pt idx="34850">
                  <c:v>22.103799675666153</c:v>
                </c:pt>
                <c:pt idx="34851">
                  <c:v>22.104355021424421</c:v>
                </c:pt>
                <c:pt idx="34852">
                  <c:v>22.10491036718269</c:v>
                </c:pt>
                <c:pt idx="34853">
                  <c:v>22.105465712940958</c:v>
                </c:pt>
                <c:pt idx="34854">
                  <c:v>22.106021058699227</c:v>
                </c:pt>
                <c:pt idx="34855">
                  <c:v>22.106576404457495</c:v>
                </c:pt>
                <c:pt idx="34856">
                  <c:v>22.107131750215764</c:v>
                </c:pt>
                <c:pt idx="34857">
                  <c:v>22.107687095974033</c:v>
                </c:pt>
                <c:pt idx="34858">
                  <c:v>22.108242441732301</c:v>
                </c:pt>
                <c:pt idx="34859">
                  <c:v>22.10879778749057</c:v>
                </c:pt>
                <c:pt idx="34860">
                  <c:v>22.109353133248838</c:v>
                </c:pt>
                <c:pt idx="34861">
                  <c:v>22.109908479007107</c:v>
                </c:pt>
                <c:pt idx="34862">
                  <c:v>22.110463824765375</c:v>
                </c:pt>
                <c:pt idx="34863">
                  <c:v>22.111019170523644</c:v>
                </c:pt>
                <c:pt idx="34864">
                  <c:v>22.111574516281912</c:v>
                </c:pt>
                <c:pt idx="34865">
                  <c:v>22.112129862040181</c:v>
                </c:pt>
                <c:pt idx="34866">
                  <c:v>22.112685207798449</c:v>
                </c:pt>
                <c:pt idx="34867">
                  <c:v>22.113240553556718</c:v>
                </c:pt>
                <c:pt idx="34868">
                  <c:v>22.113795899314987</c:v>
                </c:pt>
                <c:pt idx="34869">
                  <c:v>22.114351245073255</c:v>
                </c:pt>
                <c:pt idx="34870">
                  <c:v>22.114906590831524</c:v>
                </c:pt>
                <c:pt idx="34871">
                  <c:v>22.115461936589792</c:v>
                </c:pt>
                <c:pt idx="34872">
                  <c:v>22.116017282348061</c:v>
                </c:pt>
                <c:pt idx="34873">
                  <c:v>22.116572628106329</c:v>
                </c:pt>
                <c:pt idx="34874">
                  <c:v>22.117127973864598</c:v>
                </c:pt>
                <c:pt idx="34875">
                  <c:v>22.117683319622866</c:v>
                </c:pt>
                <c:pt idx="34876">
                  <c:v>22.118238665381135</c:v>
                </c:pt>
                <c:pt idx="34877">
                  <c:v>22.118794011139403</c:v>
                </c:pt>
                <c:pt idx="34878">
                  <c:v>22.119349356897672</c:v>
                </c:pt>
                <c:pt idx="34879">
                  <c:v>22.119904702655941</c:v>
                </c:pt>
                <c:pt idx="34880">
                  <c:v>22.120460048414209</c:v>
                </c:pt>
                <c:pt idx="34881">
                  <c:v>22.121015394172478</c:v>
                </c:pt>
                <c:pt idx="34882">
                  <c:v>22.121570739930746</c:v>
                </c:pt>
                <c:pt idx="34883">
                  <c:v>22.122126085689015</c:v>
                </c:pt>
                <c:pt idx="34884">
                  <c:v>22.122681431447283</c:v>
                </c:pt>
                <c:pt idx="34885">
                  <c:v>22.123236777205552</c:v>
                </c:pt>
                <c:pt idx="34886">
                  <c:v>22.12379212296382</c:v>
                </c:pt>
                <c:pt idx="34887">
                  <c:v>22.124347468722089</c:v>
                </c:pt>
                <c:pt idx="34888">
                  <c:v>22.124902814480357</c:v>
                </c:pt>
                <c:pt idx="34889">
                  <c:v>22.125458160238626</c:v>
                </c:pt>
                <c:pt idx="34890">
                  <c:v>22.126013505996895</c:v>
                </c:pt>
                <c:pt idx="34891">
                  <c:v>22.126568851755163</c:v>
                </c:pt>
                <c:pt idx="34892">
                  <c:v>22.127124197513432</c:v>
                </c:pt>
                <c:pt idx="34893">
                  <c:v>22.1276795432717</c:v>
                </c:pt>
                <c:pt idx="34894">
                  <c:v>22.128234889029969</c:v>
                </c:pt>
                <c:pt idx="34895">
                  <c:v>22.128790234788237</c:v>
                </c:pt>
                <c:pt idx="34896">
                  <c:v>22.129345580546506</c:v>
                </c:pt>
                <c:pt idx="34897">
                  <c:v>22.129900926304774</c:v>
                </c:pt>
                <c:pt idx="34898">
                  <c:v>22.130456272063043</c:v>
                </c:pt>
                <c:pt idx="34899">
                  <c:v>22.131011617821311</c:v>
                </c:pt>
                <c:pt idx="34900">
                  <c:v>22.13156696357958</c:v>
                </c:pt>
                <c:pt idx="34901">
                  <c:v>22.132122309337849</c:v>
                </c:pt>
                <c:pt idx="34902">
                  <c:v>22.132677655096117</c:v>
                </c:pt>
                <c:pt idx="34903">
                  <c:v>22.133233000854386</c:v>
                </c:pt>
                <c:pt idx="34904">
                  <c:v>22.133788346612654</c:v>
                </c:pt>
                <c:pt idx="34905">
                  <c:v>22.134343692370923</c:v>
                </c:pt>
                <c:pt idx="34906">
                  <c:v>22.134899038129191</c:v>
                </c:pt>
                <c:pt idx="34907">
                  <c:v>22.13545438388746</c:v>
                </c:pt>
                <c:pt idx="34908">
                  <c:v>22.136009729645728</c:v>
                </c:pt>
                <c:pt idx="34909">
                  <c:v>22.136565075403997</c:v>
                </c:pt>
                <c:pt idx="34910">
                  <c:v>22.137120421162265</c:v>
                </c:pt>
                <c:pt idx="34911">
                  <c:v>22.137675766920534</c:v>
                </c:pt>
                <c:pt idx="34912">
                  <c:v>22.138231112678803</c:v>
                </c:pt>
                <c:pt idx="34913">
                  <c:v>22.138786458437071</c:v>
                </c:pt>
                <c:pt idx="34914">
                  <c:v>22.13934180419534</c:v>
                </c:pt>
                <c:pt idx="34915">
                  <c:v>22.139897149953608</c:v>
                </c:pt>
                <c:pt idx="34916">
                  <c:v>22.140452495711877</c:v>
                </c:pt>
                <c:pt idx="34917">
                  <c:v>22.141007841470145</c:v>
                </c:pt>
                <c:pt idx="34918">
                  <c:v>22.141563187228414</c:v>
                </c:pt>
                <c:pt idx="34919">
                  <c:v>22.142118532986682</c:v>
                </c:pt>
                <c:pt idx="34920">
                  <c:v>22.142673878744951</c:v>
                </c:pt>
                <c:pt idx="34921">
                  <c:v>22.143229224503219</c:v>
                </c:pt>
                <c:pt idx="34922">
                  <c:v>22.143784570261488</c:v>
                </c:pt>
                <c:pt idx="34923">
                  <c:v>22.144339916019756</c:v>
                </c:pt>
                <c:pt idx="34924">
                  <c:v>22.144895261778025</c:v>
                </c:pt>
                <c:pt idx="34925">
                  <c:v>22.145450607536294</c:v>
                </c:pt>
                <c:pt idx="34926">
                  <c:v>22.146005953294562</c:v>
                </c:pt>
                <c:pt idx="34927">
                  <c:v>22.146561299052831</c:v>
                </c:pt>
                <c:pt idx="34928">
                  <c:v>22.147116644811099</c:v>
                </c:pt>
                <c:pt idx="34929">
                  <c:v>22.147671990569368</c:v>
                </c:pt>
                <c:pt idx="34930">
                  <c:v>22.148227336327636</c:v>
                </c:pt>
                <c:pt idx="34931">
                  <c:v>22.148782682085905</c:v>
                </c:pt>
                <c:pt idx="34932">
                  <c:v>22.149338027844173</c:v>
                </c:pt>
                <c:pt idx="34933">
                  <c:v>22.149893373602442</c:v>
                </c:pt>
                <c:pt idx="34934">
                  <c:v>22.15044871936071</c:v>
                </c:pt>
                <c:pt idx="34935">
                  <c:v>22.151004065118979</c:v>
                </c:pt>
                <c:pt idx="34936">
                  <c:v>22.151559410877248</c:v>
                </c:pt>
                <c:pt idx="34937">
                  <c:v>22.152114756635516</c:v>
                </c:pt>
                <c:pt idx="34938">
                  <c:v>22.152670102393785</c:v>
                </c:pt>
                <c:pt idx="34939">
                  <c:v>22.153225448152053</c:v>
                </c:pt>
                <c:pt idx="34940">
                  <c:v>22.153780793910322</c:v>
                </c:pt>
                <c:pt idx="34941">
                  <c:v>22.15433613966859</c:v>
                </c:pt>
                <c:pt idx="34942">
                  <c:v>22.154891485426859</c:v>
                </c:pt>
                <c:pt idx="34943">
                  <c:v>22.155446831185127</c:v>
                </c:pt>
                <c:pt idx="34944">
                  <c:v>22.156002176943396</c:v>
                </c:pt>
                <c:pt idx="34945">
                  <c:v>22.156557522701664</c:v>
                </c:pt>
                <c:pt idx="34946">
                  <c:v>22.157112868459933</c:v>
                </c:pt>
                <c:pt idx="34947">
                  <c:v>22.157668214218202</c:v>
                </c:pt>
                <c:pt idx="34948">
                  <c:v>22.15822355997647</c:v>
                </c:pt>
                <c:pt idx="34949">
                  <c:v>22.158778905734739</c:v>
                </c:pt>
                <c:pt idx="34950">
                  <c:v>22.159334251493007</c:v>
                </c:pt>
                <c:pt idx="34951">
                  <c:v>22.159889597251276</c:v>
                </c:pt>
                <c:pt idx="34952">
                  <c:v>22.160444943009544</c:v>
                </c:pt>
                <c:pt idx="34953">
                  <c:v>22.161000288767813</c:v>
                </c:pt>
                <c:pt idx="34954">
                  <c:v>22.161555634526081</c:v>
                </c:pt>
                <c:pt idx="34955">
                  <c:v>22.16211098028435</c:v>
                </c:pt>
                <c:pt idx="34956">
                  <c:v>22.162666326042618</c:v>
                </c:pt>
                <c:pt idx="34957">
                  <c:v>22.163221671800887</c:v>
                </c:pt>
                <c:pt idx="34958">
                  <c:v>22.163777017559156</c:v>
                </c:pt>
                <c:pt idx="34959">
                  <c:v>22.164332363317424</c:v>
                </c:pt>
                <c:pt idx="34960">
                  <c:v>22.164887709075693</c:v>
                </c:pt>
                <c:pt idx="34961">
                  <c:v>22.165443054833961</c:v>
                </c:pt>
                <c:pt idx="34962">
                  <c:v>22.16599840059223</c:v>
                </c:pt>
                <c:pt idx="34963">
                  <c:v>22.166553746350498</c:v>
                </c:pt>
                <c:pt idx="34964">
                  <c:v>22.167109092108767</c:v>
                </c:pt>
                <c:pt idx="34965">
                  <c:v>22.167664437867035</c:v>
                </c:pt>
                <c:pt idx="34966">
                  <c:v>22.168219783625304</c:v>
                </c:pt>
                <c:pt idx="34967">
                  <c:v>22.168775129383572</c:v>
                </c:pt>
                <c:pt idx="34968">
                  <c:v>22.169330475141841</c:v>
                </c:pt>
                <c:pt idx="34969">
                  <c:v>22.16988582090011</c:v>
                </c:pt>
                <c:pt idx="34970">
                  <c:v>22.170441166658378</c:v>
                </c:pt>
                <c:pt idx="34971">
                  <c:v>22.170996512416647</c:v>
                </c:pt>
                <c:pt idx="34972">
                  <c:v>22.171551858174915</c:v>
                </c:pt>
                <c:pt idx="34973">
                  <c:v>22.172107203933184</c:v>
                </c:pt>
                <c:pt idx="34974">
                  <c:v>22.172662549691452</c:v>
                </c:pt>
                <c:pt idx="34975">
                  <c:v>22.173217895449721</c:v>
                </c:pt>
                <c:pt idx="34976">
                  <c:v>22.173773241207989</c:v>
                </c:pt>
                <c:pt idx="34977">
                  <c:v>22.174328586966258</c:v>
                </c:pt>
                <c:pt idx="34978">
                  <c:v>22.174883932724526</c:v>
                </c:pt>
                <c:pt idx="34979">
                  <c:v>22.175439278482795</c:v>
                </c:pt>
                <c:pt idx="34980">
                  <c:v>22.175994624241063</c:v>
                </c:pt>
                <c:pt idx="34981">
                  <c:v>22.176549969999332</c:v>
                </c:pt>
                <c:pt idx="34982">
                  <c:v>22.177105315757601</c:v>
                </c:pt>
                <c:pt idx="34983">
                  <c:v>22.177660661515869</c:v>
                </c:pt>
                <c:pt idx="34984">
                  <c:v>22.178216007274138</c:v>
                </c:pt>
                <c:pt idx="34985">
                  <c:v>22.178771353032406</c:v>
                </c:pt>
                <c:pt idx="34986">
                  <c:v>22.179326698790675</c:v>
                </c:pt>
                <c:pt idx="34987">
                  <c:v>22.179882044548943</c:v>
                </c:pt>
                <c:pt idx="34988">
                  <c:v>22.180437390307212</c:v>
                </c:pt>
                <c:pt idx="34989">
                  <c:v>22.18099273606548</c:v>
                </c:pt>
                <c:pt idx="34990">
                  <c:v>22.181548081823749</c:v>
                </c:pt>
                <c:pt idx="34991">
                  <c:v>22.182103427582017</c:v>
                </c:pt>
                <c:pt idx="34992">
                  <c:v>22.182658773340286</c:v>
                </c:pt>
                <c:pt idx="34993">
                  <c:v>22.183214119098555</c:v>
                </c:pt>
                <c:pt idx="34994">
                  <c:v>22.183769464856823</c:v>
                </c:pt>
                <c:pt idx="34995">
                  <c:v>22.184324810615092</c:v>
                </c:pt>
                <c:pt idx="34996">
                  <c:v>22.18488015637336</c:v>
                </c:pt>
                <c:pt idx="34997">
                  <c:v>22.185435502131629</c:v>
                </c:pt>
                <c:pt idx="34998">
                  <c:v>22.185990847889897</c:v>
                </c:pt>
                <c:pt idx="34999">
                  <c:v>22.186546193648166</c:v>
                </c:pt>
                <c:pt idx="35000">
                  <c:v>22.187101539406434</c:v>
                </c:pt>
                <c:pt idx="35001">
                  <c:v>22.187656885164703</c:v>
                </c:pt>
                <c:pt idx="35002">
                  <c:v>22.188212230922971</c:v>
                </c:pt>
                <c:pt idx="35003">
                  <c:v>22.18876757668124</c:v>
                </c:pt>
                <c:pt idx="35004">
                  <c:v>22.189322922439509</c:v>
                </c:pt>
                <c:pt idx="35005">
                  <c:v>22.189878268197777</c:v>
                </c:pt>
                <c:pt idx="35006">
                  <c:v>22.190433613956046</c:v>
                </c:pt>
                <c:pt idx="35007">
                  <c:v>22.190988959714314</c:v>
                </c:pt>
                <c:pt idx="35008">
                  <c:v>22.191544305472583</c:v>
                </c:pt>
                <c:pt idx="35009">
                  <c:v>22.192099651230851</c:v>
                </c:pt>
                <c:pt idx="35010">
                  <c:v>22.19265499698912</c:v>
                </c:pt>
                <c:pt idx="35011">
                  <c:v>22.193210342747388</c:v>
                </c:pt>
                <c:pt idx="35012">
                  <c:v>22.193765688505657</c:v>
                </c:pt>
                <c:pt idx="35013">
                  <c:v>22.194321034263925</c:v>
                </c:pt>
                <c:pt idx="35014">
                  <c:v>22.194876380022194</c:v>
                </c:pt>
                <c:pt idx="35015">
                  <c:v>22.195431725780463</c:v>
                </c:pt>
                <c:pt idx="35016">
                  <c:v>22.195987071538731</c:v>
                </c:pt>
                <c:pt idx="35017">
                  <c:v>22.196542417297</c:v>
                </c:pt>
                <c:pt idx="35018">
                  <c:v>22.197097763055268</c:v>
                </c:pt>
                <c:pt idx="35019">
                  <c:v>22.197653108813537</c:v>
                </c:pt>
                <c:pt idx="35020">
                  <c:v>22.198208454571805</c:v>
                </c:pt>
                <c:pt idx="35021">
                  <c:v>22.198763800330074</c:v>
                </c:pt>
                <c:pt idx="35022">
                  <c:v>22.199319146088342</c:v>
                </c:pt>
                <c:pt idx="35023">
                  <c:v>22.199874491846611</c:v>
                </c:pt>
                <c:pt idx="35024">
                  <c:v>22.200429837604879</c:v>
                </c:pt>
                <c:pt idx="35025">
                  <c:v>22.200985183363148</c:v>
                </c:pt>
                <c:pt idx="35026">
                  <c:v>22.201540529121417</c:v>
                </c:pt>
                <c:pt idx="35027">
                  <c:v>22.202095874879685</c:v>
                </c:pt>
                <c:pt idx="35028">
                  <c:v>22.202651220637954</c:v>
                </c:pt>
                <c:pt idx="35029">
                  <c:v>22.203206566396222</c:v>
                </c:pt>
                <c:pt idx="35030">
                  <c:v>22.203761912154491</c:v>
                </c:pt>
                <c:pt idx="35031">
                  <c:v>22.204317257912759</c:v>
                </c:pt>
                <c:pt idx="35032">
                  <c:v>22.204872603671028</c:v>
                </c:pt>
                <c:pt idx="35033">
                  <c:v>22.205427949429296</c:v>
                </c:pt>
                <c:pt idx="35034">
                  <c:v>22.205983295187565</c:v>
                </c:pt>
                <c:pt idx="35035">
                  <c:v>22.206538640945833</c:v>
                </c:pt>
                <c:pt idx="35036">
                  <c:v>22.207093986704102</c:v>
                </c:pt>
                <c:pt idx="35037">
                  <c:v>22.20764933246237</c:v>
                </c:pt>
                <c:pt idx="35038">
                  <c:v>22.208204678220639</c:v>
                </c:pt>
                <c:pt idx="35039">
                  <c:v>22.208760023978908</c:v>
                </c:pt>
                <c:pt idx="35040">
                  <c:v>22.209315369737176</c:v>
                </c:pt>
                <c:pt idx="35041">
                  <c:v>22.209870715495445</c:v>
                </c:pt>
                <c:pt idx="35042">
                  <c:v>22.210426061253713</c:v>
                </c:pt>
                <c:pt idx="35043">
                  <c:v>22.210981407011982</c:v>
                </c:pt>
                <c:pt idx="35044">
                  <c:v>22.21153675277025</c:v>
                </c:pt>
                <c:pt idx="35045">
                  <c:v>22.212092098528519</c:v>
                </c:pt>
                <c:pt idx="35046">
                  <c:v>22.212647444286787</c:v>
                </c:pt>
                <c:pt idx="35047">
                  <c:v>22.213202790045056</c:v>
                </c:pt>
                <c:pt idx="35048">
                  <c:v>22.213758135803324</c:v>
                </c:pt>
                <c:pt idx="35049">
                  <c:v>22.214313481561593</c:v>
                </c:pt>
                <c:pt idx="35050">
                  <c:v>22.214868827319862</c:v>
                </c:pt>
                <c:pt idx="35051">
                  <c:v>22.21542417307813</c:v>
                </c:pt>
                <c:pt idx="35052">
                  <c:v>22.215979518836399</c:v>
                </c:pt>
                <c:pt idx="35053">
                  <c:v>22.216534864594667</c:v>
                </c:pt>
                <c:pt idx="35054">
                  <c:v>22.217090210352936</c:v>
                </c:pt>
                <c:pt idx="35055">
                  <c:v>22.217645556111204</c:v>
                </c:pt>
                <c:pt idx="35056">
                  <c:v>22.218200901869473</c:v>
                </c:pt>
                <c:pt idx="35057">
                  <c:v>22.218756247627741</c:v>
                </c:pt>
                <c:pt idx="35058">
                  <c:v>22.21931159338601</c:v>
                </c:pt>
                <c:pt idx="35059">
                  <c:v>22.219866939144278</c:v>
                </c:pt>
                <c:pt idx="35060">
                  <c:v>22.220422284902547</c:v>
                </c:pt>
                <c:pt idx="35061">
                  <c:v>22.220977630660816</c:v>
                </c:pt>
                <c:pt idx="35062">
                  <c:v>22.221532976419084</c:v>
                </c:pt>
                <c:pt idx="35063">
                  <c:v>22.222088322177353</c:v>
                </c:pt>
                <c:pt idx="35064">
                  <c:v>22.222643667935621</c:v>
                </c:pt>
                <c:pt idx="35065">
                  <c:v>22.22319901369389</c:v>
                </c:pt>
                <c:pt idx="35066">
                  <c:v>22.223754359452158</c:v>
                </c:pt>
                <c:pt idx="35067">
                  <c:v>22.224309705210427</c:v>
                </c:pt>
                <c:pt idx="35068">
                  <c:v>22.224865050968695</c:v>
                </c:pt>
                <c:pt idx="35069">
                  <c:v>22.225420396726964</c:v>
                </c:pt>
                <c:pt idx="35070">
                  <c:v>22.225975742485232</c:v>
                </c:pt>
                <c:pt idx="35071">
                  <c:v>22.226531088243501</c:v>
                </c:pt>
                <c:pt idx="35072">
                  <c:v>22.22708643400177</c:v>
                </c:pt>
                <c:pt idx="35073">
                  <c:v>22.227641779760038</c:v>
                </c:pt>
                <c:pt idx="35074">
                  <c:v>22.228197125518307</c:v>
                </c:pt>
                <c:pt idx="35075">
                  <c:v>22.228752471276575</c:v>
                </c:pt>
                <c:pt idx="35076">
                  <c:v>22.229307817034844</c:v>
                </c:pt>
                <c:pt idx="35077">
                  <c:v>22.229863162793112</c:v>
                </c:pt>
                <c:pt idx="35078">
                  <c:v>22.230418508551381</c:v>
                </c:pt>
                <c:pt idx="35079">
                  <c:v>22.230973854309649</c:v>
                </c:pt>
                <c:pt idx="35080">
                  <c:v>22.231529200067918</c:v>
                </c:pt>
                <c:pt idx="35081">
                  <c:v>22.232084545826186</c:v>
                </c:pt>
                <c:pt idx="35082">
                  <c:v>22.232639891584455</c:v>
                </c:pt>
                <c:pt idx="35083">
                  <c:v>22.233195237342724</c:v>
                </c:pt>
                <c:pt idx="35084">
                  <c:v>22.233750583100992</c:v>
                </c:pt>
                <c:pt idx="35085">
                  <c:v>22.234305928859261</c:v>
                </c:pt>
                <c:pt idx="35086">
                  <c:v>22.234861274617529</c:v>
                </c:pt>
                <c:pt idx="35087">
                  <c:v>22.235416620375798</c:v>
                </c:pt>
                <c:pt idx="35088">
                  <c:v>22.235971966134066</c:v>
                </c:pt>
                <c:pt idx="35089">
                  <c:v>22.236527311892335</c:v>
                </c:pt>
                <c:pt idx="35090">
                  <c:v>22.237082657650603</c:v>
                </c:pt>
                <c:pt idx="35091">
                  <c:v>22.237638003408872</c:v>
                </c:pt>
                <c:pt idx="35092">
                  <c:v>22.23819334916714</c:v>
                </c:pt>
                <c:pt idx="35093">
                  <c:v>22.238748694925409</c:v>
                </c:pt>
                <c:pt idx="35094">
                  <c:v>22.239304040683677</c:v>
                </c:pt>
                <c:pt idx="35095">
                  <c:v>22.239859386441946</c:v>
                </c:pt>
                <c:pt idx="35096">
                  <c:v>22.240414732200215</c:v>
                </c:pt>
                <c:pt idx="35097">
                  <c:v>22.240970077958483</c:v>
                </c:pt>
                <c:pt idx="35098">
                  <c:v>22.241525423716752</c:v>
                </c:pt>
                <c:pt idx="35099">
                  <c:v>22.24208076947502</c:v>
                </c:pt>
                <c:pt idx="35100">
                  <c:v>22.242636115233289</c:v>
                </c:pt>
                <c:pt idx="35101">
                  <c:v>22.243191460991557</c:v>
                </c:pt>
                <c:pt idx="35102">
                  <c:v>22.243746806749826</c:v>
                </c:pt>
                <c:pt idx="35103">
                  <c:v>22.244302152508094</c:v>
                </c:pt>
                <c:pt idx="35104">
                  <c:v>22.244857498266363</c:v>
                </c:pt>
                <c:pt idx="35105">
                  <c:v>22.245412844024631</c:v>
                </c:pt>
                <c:pt idx="35106">
                  <c:v>22.2459681897829</c:v>
                </c:pt>
                <c:pt idx="35107">
                  <c:v>22.246523535541169</c:v>
                </c:pt>
                <c:pt idx="35108">
                  <c:v>22.247078881299437</c:v>
                </c:pt>
                <c:pt idx="35109">
                  <c:v>22.247634227057706</c:v>
                </c:pt>
                <c:pt idx="35110">
                  <c:v>22.248189572815974</c:v>
                </c:pt>
                <c:pt idx="35111">
                  <c:v>22.248744918574243</c:v>
                </c:pt>
                <c:pt idx="35112">
                  <c:v>22.249300264332511</c:v>
                </c:pt>
                <c:pt idx="35113">
                  <c:v>22.24985561009078</c:v>
                </c:pt>
                <c:pt idx="35114">
                  <c:v>22.250410955849048</c:v>
                </c:pt>
                <c:pt idx="35115">
                  <c:v>22.250966301607317</c:v>
                </c:pt>
                <c:pt idx="35116">
                  <c:v>22.251521647365585</c:v>
                </c:pt>
                <c:pt idx="35117">
                  <c:v>22.252076993123854</c:v>
                </c:pt>
                <c:pt idx="35118">
                  <c:v>22.252632338882123</c:v>
                </c:pt>
                <c:pt idx="35119">
                  <c:v>22.253187684640391</c:v>
                </c:pt>
                <c:pt idx="35120">
                  <c:v>22.25374303039866</c:v>
                </c:pt>
                <c:pt idx="35121">
                  <c:v>22.254298376156928</c:v>
                </c:pt>
                <c:pt idx="35122">
                  <c:v>22.254853721915197</c:v>
                </c:pt>
                <c:pt idx="35123">
                  <c:v>22.255409067673465</c:v>
                </c:pt>
                <c:pt idx="35124">
                  <c:v>22.255964413431734</c:v>
                </c:pt>
                <c:pt idx="35125">
                  <c:v>22.256519759190002</c:v>
                </c:pt>
                <c:pt idx="35126">
                  <c:v>22.257075104948271</c:v>
                </c:pt>
                <c:pt idx="35127">
                  <c:v>22.257630450706539</c:v>
                </c:pt>
                <c:pt idx="35128">
                  <c:v>22.258185796464808</c:v>
                </c:pt>
                <c:pt idx="35129">
                  <c:v>22.258741142223077</c:v>
                </c:pt>
                <c:pt idx="35130">
                  <c:v>22.259296487981345</c:v>
                </c:pt>
                <c:pt idx="35131">
                  <c:v>22.259851833739614</c:v>
                </c:pt>
                <c:pt idx="35132">
                  <c:v>22.260407179497882</c:v>
                </c:pt>
                <c:pt idx="35133">
                  <c:v>22.260962525256151</c:v>
                </c:pt>
                <c:pt idx="35134">
                  <c:v>22.261517871014419</c:v>
                </c:pt>
                <c:pt idx="35135">
                  <c:v>22.262073216772688</c:v>
                </c:pt>
                <c:pt idx="35136">
                  <c:v>22.262628562530956</c:v>
                </c:pt>
                <c:pt idx="35137">
                  <c:v>22.263183908289225</c:v>
                </c:pt>
                <c:pt idx="35138">
                  <c:v>22.263739254047493</c:v>
                </c:pt>
                <c:pt idx="35139">
                  <c:v>22.264294599805762</c:v>
                </c:pt>
                <c:pt idx="35140">
                  <c:v>22.264849945564031</c:v>
                </c:pt>
                <c:pt idx="35141">
                  <c:v>22.265405291322299</c:v>
                </c:pt>
                <c:pt idx="35142">
                  <c:v>22.265960637080568</c:v>
                </c:pt>
                <c:pt idx="35143">
                  <c:v>22.266515982838836</c:v>
                </c:pt>
                <c:pt idx="35144">
                  <c:v>22.267071328597105</c:v>
                </c:pt>
                <c:pt idx="35145">
                  <c:v>22.267626674355373</c:v>
                </c:pt>
                <c:pt idx="35146">
                  <c:v>22.268182020113642</c:v>
                </c:pt>
                <c:pt idx="35147">
                  <c:v>22.26873736587191</c:v>
                </c:pt>
                <c:pt idx="35148">
                  <c:v>22.269292711630179</c:v>
                </c:pt>
                <c:pt idx="35149">
                  <c:v>22.269848057388447</c:v>
                </c:pt>
                <c:pt idx="35150">
                  <c:v>22.270403403146716</c:v>
                </c:pt>
                <c:pt idx="35151">
                  <c:v>22.270958748904985</c:v>
                </c:pt>
                <c:pt idx="35152">
                  <c:v>22.271514094663253</c:v>
                </c:pt>
                <c:pt idx="35153">
                  <c:v>22.272069440421522</c:v>
                </c:pt>
                <c:pt idx="35154">
                  <c:v>22.27262478617979</c:v>
                </c:pt>
                <c:pt idx="35155">
                  <c:v>22.273180131938059</c:v>
                </c:pt>
                <c:pt idx="35156">
                  <c:v>22.273735477696327</c:v>
                </c:pt>
                <c:pt idx="35157">
                  <c:v>22.274290823454596</c:v>
                </c:pt>
                <c:pt idx="35158">
                  <c:v>22.274846169212864</c:v>
                </c:pt>
                <c:pt idx="35159">
                  <c:v>22.275401514971133</c:v>
                </c:pt>
                <c:pt idx="35160">
                  <c:v>22.275956860729401</c:v>
                </c:pt>
                <c:pt idx="35161">
                  <c:v>22.27651220648767</c:v>
                </c:pt>
                <c:pt idx="35162">
                  <c:v>22.277067552245938</c:v>
                </c:pt>
                <c:pt idx="35163">
                  <c:v>22.277622898004207</c:v>
                </c:pt>
                <c:pt idx="35164">
                  <c:v>22.278178243762476</c:v>
                </c:pt>
                <c:pt idx="35165">
                  <c:v>22.278733589520744</c:v>
                </c:pt>
                <c:pt idx="35166">
                  <c:v>22.279288935279013</c:v>
                </c:pt>
                <c:pt idx="35167">
                  <c:v>22.279844281037281</c:v>
                </c:pt>
                <c:pt idx="35168">
                  <c:v>22.28039962679555</c:v>
                </c:pt>
                <c:pt idx="35169">
                  <c:v>22.280954972553818</c:v>
                </c:pt>
                <c:pt idx="35170">
                  <c:v>22.281510318312087</c:v>
                </c:pt>
                <c:pt idx="35171">
                  <c:v>22.282065664070355</c:v>
                </c:pt>
                <c:pt idx="35172">
                  <c:v>22.282621009828624</c:v>
                </c:pt>
                <c:pt idx="35173">
                  <c:v>22.283176355586892</c:v>
                </c:pt>
                <c:pt idx="35174">
                  <c:v>22.283731701345161</c:v>
                </c:pt>
                <c:pt idx="35175">
                  <c:v>22.28428704710343</c:v>
                </c:pt>
                <c:pt idx="35176">
                  <c:v>22.284842392861698</c:v>
                </c:pt>
                <c:pt idx="35177">
                  <c:v>22.285397738619967</c:v>
                </c:pt>
                <c:pt idx="35178">
                  <c:v>22.285953084378235</c:v>
                </c:pt>
                <c:pt idx="35179">
                  <c:v>22.286508430136504</c:v>
                </c:pt>
                <c:pt idx="35180">
                  <c:v>22.287063775894772</c:v>
                </c:pt>
                <c:pt idx="35181">
                  <c:v>22.287619121653041</c:v>
                </c:pt>
                <c:pt idx="35182">
                  <c:v>22.288174467411309</c:v>
                </c:pt>
                <c:pt idx="35183">
                  <c:v>22.288729813169578</c:v>
                </c:pt>
                <c:pt idx="35184">
                  <c:v>22.289285158927846</c:v>
                </c:pt>
                <c:pt idx="35185">
                  <c:v>22.289840504686115</c:v>
                </c:pt>
                <c:pt idx="35186">
                  <c:v>22.290395850444384</c:v>
                </c:pt>
                <c:pt idx="35187">
                  <c:v>22.290951196202652</c:v>
                </c:pt>
                <c:pt idx="35188">
                  <c:v>22.291506541960921</c:v>
                </c:pt>
                <c:pt idx="35189">
                  <c:v>22.292061887719189</c:v>
                </c:pt>
                <c:pt idx="35190">
                  <c:v>22.292617233477458</c:v>
                </c:pt>
                <c:pt idx="35191">
                  <c:v>22.293172579235726</c:v>
                </c:pt>
                <c:pt idx="35192">
                  <c:v>22.293727924993995</c:v>
                </c:pt>
                <c:pt idx="35193">
                  <c:v>22.294283270752263</c:v>
                </c:pt>
                <c:pt idx="35194">
                  <c:v>22.294838616510532</c:v>
                </c:pt>
                <c:pt idx="35195">
                  <c:v>22.2953939622688</c:v>
                </c:pt>
                <c:pt idx="35196">
                  <c:v>22.295949308027069</c:v>
                </c:pt>
                <c:pt idx="35197">
                  <c:v>22.296504653785338</c:v>
                </c:pt>
                <c:pt idx="35198">
                  <c:v>22.297059999543606</c:v>
                </c:pt>
                <c:pt idx="35199">
                  <c:v>22.297615345301875</c:v>
                </c:pt>
                <c:pt idx="35200">
                  <c:v>22.298170691060143</c:v>
                </c:pt>
                <c:pt idx="35201">
                  <c:v>22.298726036818412</c:v>
                </c:pt>
                <c:pt idx="35202">
                  <c:v>22.29928138257668</c:v>
                </c:pt>
                <c:pt idx="35203">
                  <c:v>22.299836728334949</c:v>
                </c:pt>
                <c:pt idx="35204">
                  <c:v>22.300392074093217</c:v>
                </c:pt>
                <c:pt idx="35205">
                  <c:v>22.300947419851486</c:v>
                </c:pt>
                <c:pt idx="35206">
                  <c:v>22.301502765609754</c:v>
                </c:pt>
                <c:pt idx="35207">
                  <c:v>22.302058111368023</c:v>
                </c:pt>
                <c:pt idx="35208">
                  <c:v>22.302613457126292</c:v>
                </c:pt>
                <c:pt idx="35209">
                  <c:v>22.30316880288456</c:v>
                </c:pt>
                <c:pt idx="35210">
                  <c:v>22.303724148642829</c:v>
                </c:pt>
                <c:pt idx="35211">
                  <c:v>22.304279494401097</c:v>
                </c:pt>
                <c:pt idx="35212">
                  <c:v>22.304834840159366</c:v>
                </c:pt>
                <c:pt idx="35213">
                  <c:v>22.305390185917634</c:v>
                </c:pt>
                <c:pt idx="35214">
                  <c:v>22.305945531675903</c:v>
                </c:pt>
                <c:pt idx="35215">
                  <c:v>22.306500877434171</c:v>
                </c:pt>
                <c:pt idx="35216">
                  <c:v>22.30705622319244</c:v>
                </c:pt>
                <c:pt idx="35217">
                  <c:v>22.307611568950708</c:v>
                </c:pt>
                <c:pt idx="35218">
                  <c:v>22.308166914708977</c:v>
                </c:pt>
                <c:pt idx="35219">
                  <c:v>22.308722260467245</c:v>
                </c:pt>
                <c:pt idx="35220">
                  <c:v>22.309277606225514</c:v>
                </c:pt>
                <c:pt idx="35221">
                  <c:v>22.309832951983783</c:v>
                </c:pt>
                <c:pt idx="35222">
                  <c:v>22.310388297742051</c:v>
                </c:pt>
                <c:pt idx="35223">
                  <c:v>22.31094364350032</c:v>
                </c:pt>
                <c:pt idx="35224">
                  <c:v>22.311498989258588</c:v>
                </c:pt>
                <c:pt idx="35225">
                  <c:v>22.312054335016857</c:v>
                </c:pt>
                <c:pt idx="35226">
                  <c:v>22.312609680775125</c:v>
                </c:pt>
                <c:pt idx="35227">
                  <c:v>22.313165026533394</c:v>
                </c:pt>
                <c:pt idx="35228">
                  <c:v>22.313720372291662</c:v>
                </c:pt>
                <c:pt idx="35229">
                  <c:v>22.314275718049931</c:v>
                </c:pt>
                <c:pt idx="35230">
                  <c:v>22.314831063808199</c:v>
                </c:pt>
                <c:pt idx="35231">
                  <c:v>22.315386409566468</c:v>
                </c:pt>
                <c:pt idx="35232">
                  <c:v>22.315941755324737</c:v>
                </c:pt>
                <c:pt idx="35233">
                  <c:v>22.316497101083005</c:v>
                </c:pt>
                <c:pt idx="35234">
                  <c:v>22.317052446841274</c:v>
                </c:pt>
                <c:pt idx="35235">
                  <c:v>22.317607792599542</c:v>
                </c:pt>
                <c:pt idx="35236">
                  <c:v>22.318163138357811</c:v>
                </c:pt>
                <c:pt idx="35237">
                  <c:v>22.318718484116079</c:v>
                </c:pt>
                <c:pt idx="35238">
                  <c:v>22.319273829874348</c:v>
                </c:pt>
                <c:pt idx="35239">
                  <c:v>22.319829175632616</c:v>
                </c:pt>
                <c:pt idx="35240">
                  <c:v>22.320384521390885</c:v>
                </c:pt>
                <c:pt idx="35241">
                  <c:v>22.320939867149153</c:v>
                </c:pt>
                <c:pt idx="35242">
                  <c:v>22.321495212907422</c:v>
                </c:pt>
                <c:pt idx="35243">
                  <c:v>22.322050558665691</c:v>
                </c:pt>
                <c:pt idx="35244">
                  <c:v>22.322605904423959</c:v>
                </c:pt>
                <c:pt idx="35245">
                  <c:v>22.323161250182228</c:v>
                </c:pt>
                <c:pt idx="35246">
                  <c:v>22.323716595940496</c:v>
                </c:pt>
                <c:pt idx="35247">
                  <c:v>22.324271941698765</c:v>
                </c:pt>
                <c:pt idx="35248">
                  <c:v>22.324827287457033</c:v>
                </c:pt>
                <c:pt idx="35249">
                  <c:v>22.325382633215302</c:v>
                </c:pt>
                <c:pt idx="35250">
                  <c:v>22.32593797897357</c:v>
                </c:pt>
                <c:pt idx="35251">
                  <c:v>22.326493324731839</c:v>
                </c:pt>
                <c:pt idx="35252">
                  <c:v>22.327048670490107</c:v>
                </c:pt>
                <c:pt idx="35253">
                  <c:v>22.327604016248376</c:v>
                </c:pt>
                <c:pt idx="35254">
                  <c:v>22.328159362006645</c:v>
                </c:pt>
                <c:pt idx="35255">
                  <c:v>22.328714707764913</c:v>
                </c:pt>
                <c:pt idx="35256">
                  <c:v>22.329270053523182</c:v>
                </c:pt>
                <c:pt idx="35257">
                  <c:v>22.32982539928145</c:v>
                </c:pt>
                <c:pt idx="35258">
                  <c:v>22.330380745039719</c:v>
                </c:pt>
                <c:pt idx="35259">
                  <c:v>22.330936090797987</c:v>
                </c:pt>
                <c:pt idx="35260">
                  <c:v>22.331491436556256</c:v>
                </c:pt>
                <c:pt idx="35261">
                  <c:v>22.332046782314524</c:v>
                </c:pt>
                <c:pt idx="35262">
                  <c:v>22.332602128072793</c:v>
                </c:pt>
                <c:pt idx="35263">
                  <c:v>22.333157473831061</c:v>
                </c:pt>
                <c:pt idx="35264">
                  <c:v>22.33371281958933</c:v>
                </c:pt>
                <c:pt idx="35265">
                  <c:v>22.334268165347599</c:v>
                </c:pt>
                <c:pt idx="35266">
                  <c:v>22.334823511105867</c:v>
                </c:pt>
                <c:pt idx="35267">
                  <c:v>22.335378856864136</c:v>
                </c:pt>
                <c:pt idx="35268">
                  <c:v>22.335934202622404</c:v>
                </c:pt>
                <c:pt idx="35269">
                  <c:v>22.336489548380673</c:v>
                </c:pt>
                <c:pt idx="35270">
                  <c:v>22.337044894138941</c:v>
                </c:pt>
                <c:pt idx="35271">
                  <c:v>22.33760023989721</c:v>
                </c:pt>
                <c:pt idx="35272">
                  <c:v>22.338155585655478</c:v>
                </c:pt>
                <c:pt idx="35273">
                  <c:v>22.338710931413747</c:v>
                </c:pt>
                <c:pt idx="35274">
                  <c:v>22.339266277172015</c:v>
                </c:pt>
                <c:pt idx="35275">
                  <c:v>22.339821622930284</c:v>
                </c:pt>
                <c:pt idx="35276">
                  <c:v>22.340376968688552</c:v>
                </c:pt>
                <c:pt idx="35277">
                  <c:v>22.340932314446821</c:v>
                </c:pt>
                <c:pt idx="35278">
                  <c:v>22.34148766020509</c:v>
                </c:pt>
                <c:pt idx="35279">
                  <c:v>22.342043005963358</c:v>
                </c:pt>
                <c:pt idx="35280">
                  <c:v>22.342598351721627</c:v>
                </c:pt>
                <c:pt idx="35281">
                  <c:v>22.343153697479895</c:v>
                </c:pt>
                <c:pt idx="35282">
                  <c:v>22.343709043238164</c:v>
                </c:pt>
                <c:pt idx="35283">
                  <c:v>22.344264388996432</c:v>
                </c:pt>
                <c:pt idx="35284">
                  <c:v>22.344819734754701</c:v>
                </c:pt>
                <c:pt idx="35285">
                  <c:v>22.345375080512969</c:v>
                </c:pt>
                <c:pt idx="35286">
                  <c:v>22.345930426271238</c:v>
                </c:pt>
                <c:pt idx="35287">
                  <c:v>22.346485772029506</c:v>
                </c:pt>
                <c:pt idx="35288">
                  <c:v>22.347041117787775</c:v>
                </c:pt>
                <c:pt idx="35289">
                  <c:v>22.347596463546044</c:v>
                </c:pt>
                <c:pt idx="35290">
                  <c:v>22.348151809304312</c:v>
                </c:pt>
                <c:pt idx="35291">
                  <c:v>22.348707155062581</c:v>
                </c:pt>
                <c:pt idx="35292">
                  <c:v>22.349262500820849</c:v>
                </c:pt>
                <c:pt idx="35293">
                  <c:v>22.349817846579118</c:v>
                </c:pt>
                <c:pt idx="35294">
                  <c:v>22.350373192337386</c:v>
                </c:pt>
                <c:pt idx="35295">
                  <c:v>22.350928538095655</c:v>
                </c:pt>
                <c:pt idx="35296">
                  <c:v>22.351483883853923</c:v>
                </c:pt>
                <c:pt idx="35297">
                  <c:v>22.352039229612192</c:v>
                </c:pt>
                <c:pt idx="35298">
                  <c:v>22.35259457537046</c:v>
                </c:pt>
                <c:pt idx="35299">
                  <c:v>22.353149921128729</c:v>
                </c:pt>
                <c:pt idx="35300">
                  <c:v>22.353705266886998</c:v>
                </c:pt>
                <c:pt idx="35301">
                  <c:v>22.354260612645266</c:v>
                </c:pt>
                <c:pt idx="35302">
                  <c:v>22.354815958403535</c:v>
                </c:pt>
                <c:pt idx="35303">
                  <c:v>22.355371304161803</c:v>
                </c:pt>
                <c:pt idx="35304">
                  <c:v>22.355926649920072</c:v>
                </c:pt>
                <c:pt idx="35305">
                  <c:v>22.35648199567834</c:v>
                </c:pt>
                <c:pt idx="35306">
                  <c:v>22.357037341436609</c:v>
                </c:pt>
                <c:pt idx="35307">
                  <c:v>22.357592687194877</c:v>
                </c:pt>
                <c:pt idx="35308">
                  <c:v>22.358148032953146</c:v>
                </c:pt>
                <c:pt idx="35309">
                  <c:v>22.358703378711414</c:v>
                </c:pt>
                <c:pt idx="35310">
                  <c:v>22.359258724469683</c:v>
                </c:pt>
                <c:pt idx="35311">
                  <c:v>22.359814070227952</c:v>
                </c:pt>
                <c:pt idx="35312">
                  <c:v>22.36036941598622</c:v>
                </c:pt>
                <c:pt idx="35313">
                  <c:v>22.360924761744489</c:v>
                </c:pt>
                <c:pt idx="35314">
                  <c:v>22.361480107502757</c:v>
                </c:pt>
                <c:pt idx="35315">
                  <c:v>22.362035453261026</c:v>
                </c:pt>
                <c:pt idx="35316">
                  <c:v>22.362590799019294</c:v>
                </c:pt>
                <c:pt idx="35317">
                  <c:v>22.363146144777563</c:v>
                </c:pt>
                <c:pt idx="35318">
                  <c:v>22.363701490535831</c:v>
                </c:pt>
                <c:pt idx="35319">
                  <c:v>22.3642568362941</c:v>
                </c:pt>
                <c:pt idx="35320">
                  <c:v>22.364812182052368</c:v>
                </c:pt>
                <c:pt idx="35321">
                  <c:v>22.365367527810637</c:v>
                </c:pt>
                <c:pt idx="35322">
                  <c:v>22.365922873568906</c:v>
                </c:pt>
                <c:pt idx="35323">
                  <c:v>22.366478219327174</c:v>
                </c:pt>
                <c:pt idx="35324">
                  <c:v>22.367033565085443</c:v>
                </c:pt>
                <c:pt idx="35325">
                  <c:v>22.367588910843711</c:v>
                </c:pt>
                <c:pt idx="35326">
                  <c:v>22.36814425660198</c:v>
                </c:pt>
                <c:pt idx="35327">
                  <c:v>22.368699602360248</c:v>
                </c:pt>
                <c:pt idx="35328">
                  <c:v>22.369254948118517</c:v>
                </c:pt>
                <c:pt idx="35329">
                  <c:v>22.369810293876785</c:v>
                </c:pt>
                <c:pt idx="35330">
                  <c:v>22.370365639635054</c:v>
                </c:pt>
                <c:pt idx="35331">
                  <c:v>22.370920985393322</c:v>
                </c:pt>
                <c:pt idx="35332">
                  <c:v>22.371476331151591</c:v>
                </c:pt>
                <c:pt idx="35333">
                  <c:v>22.372031676909859</c:v>
                </c:pt>
                <c:pt idx="35334">
                  <c:v>22.372587022668128</c:v>
                </c:pt>
                <c:pt idx="35335">
                  <c:v>22.373142368426397</c:v>
                </c:pt>
                <c:pt idx="35336">
                  <c:v>22.373697714184665</c:v>
                </c:pt>
                <c:pt idx="35337">
                  <c:v>22.374253059942934</c:v>
                </c:pt>
                <c:pt idx="35338">
                  <c:v>22.374808405701202</c:v>
                </c:pt>
                <c:pt idx="35339">
                  <c:v>22.375363751459471</c:v>
                </c:pt>
                <c:pt idx="35340">
                  <c:v>22.375919097217739</c:v>
                </c:pt>
                <c:pt idx="35341">
                  <c:v>22.376474442976008</c:v>
                </c:pt>
                <c:pt idx="35342">
                  <c:v>22.377029788734276</c:v>
                </c:pt>
                <c:pt idx="35343">
                  <c:v>22.377585134492545</c:v>
                </c:pt>
                <c:pt idx="35344">
                  <c:v>22.378140480250813</c:v>
                </c:pt>
                <c:pt idx="35345">
                  <c:v>22.378695826009082</c:v>
                </c:pt>
                <c:pt idx="35346">
                  <c:v>22.379251171767351</c:v>
                </c:pt>
                <c:pt idx="35347">
                  <c:v>22.379806517525619</c:v>
                </c:pt>
                <c:pt idx="35348">
                  <c:v>22.380361863283888</c:v>
                </c:pt>
                <c:pt idx="35349">
                  <c:v>22.380917209042156</c:v>
                </c:pt>
                <c:pt idx="35350">
                  <c:v>22.381472554800425</c:v>
                </c:pt>
                <c:pt idx="35351">
                  <c:v>22.382027900558693</c:v>
                </c:pt>
                <c:pt idx="35352">
                  <c:v>22.382583246316962</c:v>
                </c:pt>
                <c:pt idx="35353">
                  <c:v>22.38313859207523</c:v>
                </c:pt>
                <c:pt idx="35354">
                  <c:v>22.383693937833499</c:v>
                </c:pt>
                <c:pt idx="35355">
                  <c:v>22.384249283591767</c:v>
                </c:pt>
                <c:pt idx="35356">
                  <c:v>22.384804629350036</c:v>
                </c:pt>
                <c:pt idx="35357">
                  <c:v>22.385359975108305</c:v>
                </c:pt>
                <c:pt idx="35358">
                  <c:v>22.385915320866573</c:v>
                </c:pt>
                <c:pt idx="35359">
                  <c:v>22.386470666624842</c:v>
                </c:pt>
                <c:pt idx="35360">
                  <c:v>22.38702601238311</c:v>
                </c:pt>
                <c:pt idx="35361">
                  <c:v>22.387581358141379</c:v>
                </c:pt>
                <c:pt idx="35362">
                  <c:v>22.388136703899647</c:v>
                </c:pt>
                <c:pt idx="35363">
                  <c:v>22.388692049657916</c:v>
                </c:pt>
                <c:pt idx="35364">
                  <c:v>22.389247395416184</c:v>
                </c:pt>
                <c:pt idx="35365">
                  <c:v>22.389802741174453</c:v>
                </c:pt>
                <c:pt idx="35366">
                  <c:v>22.390358086932721</c:v>
                </c:pt>
                <c:pt idx="35367">
                  <c:v>22.39091343269099</c:v>
                </c:pt>
                <c:pt idx="35368">
                  <c:v>22.391468778449259</c:v>
                </c:pt>
                <c:pt idx="35369">
                  <c:v>22.392024124207527</c:v>
                </c:pt>
                <c:pt idx="35370">
                  <c:v>22.392579469965796</c:v>
                </c:pt>
                <c:pt idx="35371">
                  <c:v>22.393134815724064</c:v>
                </c:pt>
                <c:pt idx="35372">
                  <c:v>22.393690161482333</c:v>
                </c:pt>
                <c:pt idx="35373">
                  <c:v>22.394245507240601</c:v>
                </c:pt>
                <c:pt idx="35374">
                  <c:v>22.39480085299887</c:v>
                </c:pt>
                <c:pt idx="35375">
                  <c:v>22.395356198757138</c:v>
                </c:pt>
                <c:pt idx="35376">
                  <c:v>22.395911544515407</c:v>
                </c:pt>
                <c:pt idx="35377">
                  <c:v>22.396466890273675</c:v>
                </c:pt>
                <c:pt idx="35378">
                  <c:v>22.397022236031944</c:v>
                </c:pt>
                <c:pt idx="35379">
                  <c:v>22.397577581790213</c:v>
                </c:pt>
                <c:pt idx="35380">
                  <c:v>22.398132927548481</c:v>
                </c:pt>
                <c:pt idx="35381">
                  <c:v>22.39868827330675</c:v>
                </c:pt>
                <c:pt idx="35382">
                  <c:v>22.399243619065018</c:v>
                </c:pt>
                <c:pt idx="35383">
                  <c:v>22.399798964823287</c:v>
                </c:pt>
                <c:pt idx="35384">
                  <c:v>22.400354310581555</c:v>
                </c:pt>
                <c:pt idx="35385">
                  <c:v>22.400909656339824</c:v>
                </c:pt>
                <c:pt idx="35386">
                  <c:v>22.401465002098092</c:v>
                </c:pt>
                <c:pt idx="35387">
                  <c:v>22.402020347856361</c:v>
                </c:pt>
                <c:pt idx="35388">
                  <c:v>22.402575693614629</c:v>
                </c:pt>
                <c:pt idx="35389">
                  <c:v>22.403131039372898</c:v>
                </c:pt>
                <c:pt idx="35390">
                  <c:v>22.403686385131167</c:v>
                </c:pt>
                <c:pt idx="35391">
                  <c:v>22.404241730889435</c:v>
                </c:pt>
                <c:pt idx="35392">
                  <c:v>22.404797076647704</c:v>
                </c:pt>
                <c:pt idx="35393">
                  <c:v>22.405352422405972</c:v>
                </c:pt>
                <c:pt idx="35394">
                  <c:v>22.405907768164241</c:v>
                </c:pt>
                <c:pt idx="35395">
                  <c:v>22.406463113922509</c:v>
                </c:pt>
                <c:pt idx="35396">
                  <c:v>22.407018459680778</c:v>
                </c:pt>
                <c:pt idx="35397">
                  <c:v>22.407573805439046</c:v>
                </c:pt>
                <c:pt idx="35398">
                  <c:v>22.408129151197315</c:v>
                </c:pt>
                <c:pt idx="35399">
                  <c:v>22.408684496955583</c:v>
                </c:pt>
                <c:pt idx="35400">
                  <c:v>22.409239842713852</c:v>
                </c:pt>
                <c:pt idx="35401">
                  <c:v>22.40979518847212</c:v>
                </c:pt>
                <c:pt idx="35402">
                  <c:v>22.410350534230389</c:v>
                </c:pt>
                <c:pt idx="35403">
                  <c:v>22.410905879988658</c:v>
                </c:pt>
                <c:pt idx="35404">
                  <c:v>22.411461225746926</c:v>
                </c:pt>
                <c:pt idx="35405">
                  <c:v>22.412016571505195</c:v>
                </c:pt>
                <c:pt idx="35406">
                  <c:v>22.412571917263463</c:v>
                </c:pt>
                <c:pt idx="35407">
                  <c:v>22.413127263021732</c:v>
                </c:pt>
                <c:pt idx="35408">
                  <c:v>22.41368260878</c:v>
                </c:pt>
                <c:pt idx="35409">
                  <c:v>22.414237954538269</c:v>
                </c:pt>
                <c:pt idx="35410">
                  <c:v>22.414793300296537</c:v>
                </c:pt>
                <c:pt idx="35411">
                  <c:v>22.415348646054806</c:v>
                </c:pt>
                <c:pt idx="35412">
                  <c:v>22.415903991813074</c:v>
                </c:pt>
                <c:pt idx="35413">
                  <c:v>22.416459337571343</c:v>
                </c:pt>
                <c:pt idx="35414">
                  <c:v>22.417014683329612</c:v>
                </c:pt>
                <c:pt idx="35415">
                  <c:v>22.41757002908788</c:v>
                </c:pt>
                <c:pt idx="35416">
                  <c:v>22.418125374846149</c:v>
                </c:pt>
                <c:pt idx="35417">
                  <c:v>22.418680720604417</c:v>
                </c:pt>
                <c:pt idx="35418">
                  <c:v>22.419236066362686</c:v>
                </c:pt>
                <c:pt idx="35419">
                  <c:v>22.419791412120954</c:v>
                </c:pt>
                <c:pt idx="35420">
                  <c:v>22.420346757879223</c:v>
                </c:pt>
                <c:pt idx="35421">
                  <c:v>22.420902103637491</c:v>
                </c:pt>
                <c:pt idx="35422">
                  <c:v>22.42145744939576</c:v>
                </c:pt>
                <c:pt idx="35423">
                  <c:v>22.422012795154028</c:v>
                </c:pt>
                <c:pt idx="35424">
                  <c:v>22.422568140912297</c:v>
                </c:pt>
                <c:pt idx="35425">
                  <c:v>22.423123486670566</c:v>
                </c:pt>
                <c:pt idx="35426">
                  <c:v>22.423678832428834</c:v>
                </c:pt>
                <c:pt idx="35427">
                  <c:v>22.424234178187103</c:v>
                </c:pt>
                <c:pt idx="35428">
                  <c:v>22.424789523945371</c:v>
                </c:pt>
                <c:pt idx="35429">
                  <c:v>22.42534486970364</c:v>
                </c:pt>
                <c:pt idx="35430">
                  <c:v>22.425900215461908</c:v>
                </c:pt>
                <c:pt idx="35431">
                  <c:v>22.426455561220177</c:v>
                </c:pt>
                <c:pt idx="35432">
                  <c:v>22.427010906978445</c:v>
                </c:pt>
                <c:pt idx="35433">
                  <c:v>22.427566252736714</c:v>
                </c:pt>
                <c:pt idx="35434">
                  <c:v>22.428121598494982</c:v>
                </c:pt>
                <c:pt idx="35435">
                  <c:v>22.428676944253251</c:v>
                </c:pt>
                <c:pt idx="35436">
                  <c:v>22.42923229001152</c:v>
                </c:pt>
                <c:pt idx="35437">
                  <c:v>22.429787635769788</c:v>
                </c:pt>
                <c:pt idx="35438">
                  <c:v>22.430342981528057</c:v>
                </c:pt>
                <c:pt idx="35439">
                  <c:v>22.430898327286325</c:v>
                </c:pt>
                <c:pt idx="35440">
                  <c:v>22.431453673044594</c:v>
                </c:pt>
                <c:pt idx="35441">
                  <c:v>22.432009018802862</c:v>
                </c:pt>
                <c:pt idx="35442">
                  <c:v>22.432564364561131</c:v>
                </c:pt>
                <c:pt idx="35443">
                  <c:v>22.433119710319399</c:v>
                </c:pt>
                <c:pt idx="35444">
                  <c:v>22.433675056077668</c:v>
                </c:pt>
                <c:pt idx="35445">
                  <c:v>22.434230401835936</c:v>
                </c:pt>
                <c:pt idx="35446">
                  <c:v>22.434785747594205</c:v>
                </c:pt>
                <c:pt idx="35447">
                  <c:v>22.435341093352474</c:v>
                </c:pt>
                <c:pt idx="35448">
                  <c:v>22.435896439110742</c:v>
                </c:pt>
                <c:pt idx="35449">
                  <c:v>22.436451784869011</c:v>
                </c:pt>
                <c:pt idx="35450">
                  <c:v>22.437007130627279</c:v>
                </c:pt>
                <c:pt idx="35451">
                  <c:v>22.437562476385548</c:v>
                </c:pt>
                <c:pt idx="35452">
                  <c:v>22.438117822143816</c:v>
                </c:pt>
                <c:pt idx="35453">
                  <c:v>22.438673167902085</c:v>
                </c:pt>
                <c:pt idx="35454">
                  <c:v>22.439228513660353</c:v>
                </c:pt>
                <c:pt idx="35455">
                  <c:v>22.439783859418622</c:v>
                </c:pt>
                <c:pt idx="35456">
                  <c:v>22.44033920517689</c:v>
                </c:pt>
                <c:pt idx="35457">
                  <c:v>22.440894550935159</c:v>
                </c:pt>
                <c:pt idx="35458">
                  <c:v>22.441449896693427</c:v>
                </c:pt>
                <c:pt idx="35459">
                  <c:v>22.442005242451696</c:v>
                </c:pt>
                <c:pt idx="35460">
                  <c:v>22.442560588209965</c:v>
                </c:pt>
                <c:pt idx="35461">
                  <c:v>22.443115933968233</c:v>
                </c:pt>
                <c:pt idx="35462">
                  <c:v>22.443671279726502</c:v>
                </c:pt>
                <c:pt idx="35463">
                  <c:v>22.44422662548477</c:v>
                </c:pt>
                <c:pt idx="35464">
                  <c:v>22.444781971243039</c:v>
                </c:pt>
                <c:pt idx="35465">
                  <c:v>22.445337317001307</c:v>
                </c:pt>
                <c:pt idx="35466">
                  <c:v>22.445892662759576</c:v>
                </c:pt>
                <c:pt idx="35467">
                  <c:v>22.446448008517844</c:v>
                </c:pt>
                <c:pt idx="35468">
                  <c:v>22.447003354276113</c:v>
                </c:pt>
                <c:pt idx="35469">
                  <c:v>22.447558700034381</c:v>
                </c:pt>
                <c:pt idx="35470">
                  <c:v>22.44811404579265</c:v>
                </c:pt>
                <c:pt idx="35471">
                  <c:v>22.448669391550919</c:v>
                </c:pt>
                <c:pt idx="35472">
                  <c:v>22.449224737309187</c:v>
                </c:pt>
                <c:pt idx="35473">
                  <c:v>22.449780083067456</c:v>
                </c:pt>
                <c:pt idx="35474">
                  <c:v>22.450335428825724</c:v>
                </c:pt>
                <c:pt idx="35475">
                  <c:v>22.450890774583993</c:v>
                </c:pt>
                <c:pt idx="35476">
                  <c:v>22.451446120342261</c:v>
                </c:pt>
                <c:pt idx="35477">
                  <c:v>22.45200146610053</c:v>
                </c:pt>
                <c:pt idx="35478">
                  <c:v>22.452556811858798</c:v>
                </c:pt>
                <c:pt idx="35479">
                  <c:v>22.453112157617067</c:v>
                </c:pt>
                <c:pt idx="35480">
                  <c:v>22.453667503375335</c:v>
                </c:pt>
                <c:pt idx="35481">
                  <c:v>22.454222849133604</c:v>
                </c:pt>
                <c:pt idx="35482">
                  <c:v>22.454778194891873</c:v>
                </c:pt>
                <c:pt idx="35483">
                  <c:v>22.455333540650141</c:v>
                </c:pt>
                <c:pt idx="35484">
                  <c:v>22.45588888640841</c:v>
                </c:pt>
                <c:pt idx="35485">
                  <c:v>22.456444232166678</c:v>
                </c:pt>
                <c:pt idx="35486">
                  <c:v>22.456999577924947</c:v>
                </c:pt>
                <c:pt idx="35487">
                  <c:v>22.457554923683215</c:v>
                </c:pt>
                <c:pt idx="35488">
                  <c:v>22.458110269441484</c:v>
                </c:pt>
                <c:pt idx="35489">
                  <c:v>22.458665615199752</c:v>
                </c:pt>
                <c:pt idx="35490">
                  <c:v>22.459220960958021</c:v>
                </c:pt>
                <c:pt idx="35491">
                  <c:v>22.459776306716289</c:v>
                </c:pt>
                <c:pt idx="35492">
                  <c:v>22.460331652474558</c:v>
                </c:pt>
                <c:pt idx="35493">
                  <c:v>22.460886998232827</c:v>
                </c:pt>
                <c:pt idx="35494">
                  <c:v>22.461442343991095</c:v>
                </c:pt>
                <c:pt idx="35495">
                  <c:v>22.461997689749364</c:v>
                </c:pt>
                <c:pt idx="35496">
                  <c:v>22.462553035507632</c:v>
                </c:pt>
                <c:pt idx="35497">
                  <c:v>22.463108381265901</c:v>
                </c:pt>
                <c:pt idx="35498">
                  <c:v>22.463663727024169</c:v>
                </c:pt>
                <c:pt idx="35499">
                  <c:v>22.464219072782438</c:v>
                </c:pt>
                <c:pt idx="35500">
                  <c:v>22.464774418540706</c:v>
                </c:pt>
                <c:pt idx="35501">
                  <c:v>22.465329764298975</c:v>
                </c:pt>
                <c:pt idx="35502">
                  <c:v>22.465885110057243</c:v>
                </c:pt>
                <c:pt idx="35503">
                  <c:v>22.466440455815512</c:v>
                </c:pt>
                <c:pt idx="35504">
                  <c:v>22.466995801573781</c:v>
                </c:pt>
                <c:pt idx="35505">
                  <c:v>22.467551147332049</c:v>
                </c:pt>
                <c:pt idx="35506">
                  <c:v>22.468106493090318</c:v>
                </c:pt>
                <c:pt idx="35507">
                  <c:v>22.468661838848586</c:v>
                </c:pt>
                <c:pt idx="35508">
                  <c:v>22.469217184606855</c:v>
                </c:pt>
                <c:pt idx="35509">
                  <c:v>22.469772530365123</c:v>
                </c:pt>
                <c:pt idx="35510">
                  <c:v>22.470327876123392</c:v>
                </c:pt>
                <c:pt idx="35511">
                  <c:v>22.47088322188166</c:v>
                </c:pt>
                <c:pt idx="35512">
                  <c:v>22.471438567639929</c:v>
                </c:pt>
                <c:pt idx="35513">
                  <c:v>22.471993913398197</c:v>
                </c:pt>
                <c:pt idx="35514">
                  <c:v>22.472549259156466</c:v>
                </c:pt>
                <c:pt idx="35515">
                  <c:v>22.473104604914734</c:v>
                </c:pt>
                <c:pt idx="35516">
                  <c:v>22.473659950673003</c:v>
                </c:pt>
                <c:pt idx="35517">
                  <c:v>22.474215296431272</c:v>
                </c:pt>
                <c:pt idx="35518">
                  <c:v>22.47477064218954</c:v>
                </c:pt>
                <c:pt idx="35519">
                  <c:v>22.475325987947809</c:v>
                </c:pt>
                <c:pt idx="35520">
                  <c:v>22.475881333706077</c:v>
                </c:pt>
                <c:pt idx="35521">
                  <c:v>22.476436679464346</c:v>
                </c:pt>
                <c:pt idx="35522">
                  <c:v>22.476992025222614</c:v>
                </c:pt>
                <c:pt idx="35523">
                  <c:v>22.477547370980883</c:v>
                </c:pt>
                <c:pt idx="35524">
                  <c:v>22.478102716739151</c:v>
                </c:pt>
                <c:pt idx="35525">
                  <c:v>22.47865806249742</c:v>
                </c:pt>
                <c:pt idx="35526">
                  <c:v>22.479213408255688</c:v>
                </c:pt>
                <c:pt idx="35527">
                  <c:v>22.479768754013957</c:v>
                </c:pt>
                <c:pt idx="35528">
                  <c:v>22.480324099772226</c:v>
                </c:pt>
                <c:pt idx="35529">
                  <c:v>22.480879445530494</c:v>
                </c:pt>
                <c:pt idx="35530">
                  <c:v>22.481434791288763</c:v>
                </c:pt>
                <c:pt idx="35531">
                  <c:v>22.481990137047031</c:v>
                </c:pt>
                <c:pt idx="35532">
                  <c:v>22.4825454828053</c:v>
                </c:pt>
                <c:pt idx="35533">
                  <c:v>22.483100828563568</c:v>
                </c:pt>
                <c:pt idx="35534">
                  <c:v>22.483656174321837</c:v>
                </c:pt>
                <c:pt idx="35535">
                  <c:v>22.484211520080105</c:v>
                </c:pt>
                <c:pt idx="35536">
                  <c:v>22.484766865838374</c:v>
                </c:pt>
                <c:pt idx="35537">
                  <c:v>22.485322211596642</c:v>
                </c:pt>
                <c:pt idx="35538">
                  <c:v>22.485877557354911</c:v>
                </c:pt>
                <c:pt idx="35539">
                  <c:v>22.48643290311318</c:v>
                </c:pt>
                <c:pt idx="35540">
                  <c:v>22.486988248871448</c:v>
                </c:pt>
                <c:pt idx="35541">
                  <c:v>22.487543594629717</c:v>
                </c:pt>
                <c:pt idx="35542">
                  <c:v>22.488098940387985</c:v>
                </c:pt>
                <c:pt idx="35543">
                  <c:v>22.488654286146254</c:v>
                </c:pt>
                <c:pt idx="35544">
                  <c:v>22.489209631904522</c:v>
                </c:pt>
                <c:pt idx="35545">
                  <c:v>22.489764977662791</c:v>
                </c:pt>
                <c:pt idx="35546">
                  <c:v>22.490320323421059</c:v>
                </c:pt>
                <c:pt idx="35547">
                  <c:v>22.490875669179328</c:v>
                </c:pt>
                <c:pt idx="35548">
                  <c:v>22.491431014937596</c:v>
                </c:pt>
                <c:pt idx="35549">
                  <c:v>22.491986360695865</c:v>
                </c:pt>
                <c:pt idx="35550">
                  <c:v>22.492541706454134</c:v>
                </c:pt>
                <c:pt idx="35551">
                  <c:v>22.493097052212402</c:v>
                </c:pt>
                <c:pt idx="35552">
                  <c:v>22.493652397970671</c:v>
                </c:pt>
                <c:pt idx="35553">
                  <c:v>22.494207743728939</c:v>
                </c:pt>
                <c:pt idx="35554">
                  <c:v>22.494763089487208</c:v>
                </c:pt>
                <c:pt idx="35555">
                  <c:v>22.495318435245476</c:v>
                </c:pt>
                <c:pt idx="35556">
                  <c:v>22.495873781003745</c:v>
                </c:pt>
                <c:pt idx="35557">
                  <c:v>22.496429126762013</c:v>
                </c:pt>
                <c:pt idx="35558">
                  <c:v>22.496984472520282</c:v>
                </c:pt>
                <c:pt idx="35559">
                  <c:v>22.49753981827855</c:v>
                </c:pt>
                <c:pt idx="35560">
                  <c:v>22.498095164036819</c:v>
                </c:pt>
                <c:pt idx="35561">
                  <c:v>22.498650509795088</c:v>
                </c:pt>
                <c:pt idx="35562">
                  <c:v>22.499205855553356</c:v>
                </c:pt>
                <c:pt idx="35563">
                  <c:v>22.499761201311625</c:v>
                </c:pt>
                <c:pt idx="35564">
                  <c:v>22.500316547069893</c:v>
                </c:pt>
                <c:pt idx="35565">
                  <c:v>22.500871892828162</c:v>
                </c:pt>
                <c:pt idx="35566">
                  <c:v>22.50142723858643</c:v>
                </c:pt>
                <c:pt idx="35567">
                  <c:v>22.501982584344699</c:v>
                </c:pt>
                <c:pt idx="35568">
                  <c:v>22.502537930102967</c:v>
                </c:pt>
                <c:pt idx="35569">
                  <c:v>22.503093275861236</c:v>
                </c:pt>
                <c:pt idx="35570">
                  <c:v>22.503648621619504</c:v>
                </c:pt>
                <c:pt idx="35571">
                  <c:v>22.504203967377773</c:v>
                </c:pt>
                <c:pt idx="35572">
                  <c:v>22.504759313136041</c:v>
                </c:pt>
                <c:pt idx="35573">
                  <c:v>22.50531465889431</c:v>
                </c:pt>
                <c:pt idx="35574">
                  <c:v>22.505870004652579</c:v>
                </c:pt>
                <c:pt idx="35575">
                  <c:v>22.506425350410847</c:v>
                </c:pt>
                <c:pt idx="35576">
                  <c:v>22.506980696169116</c:v>
                </c:pt>
                <c:pt idx="35577">
                  <c:v>22.507536041927384</c:v>
                </c:pt>
                <c:pt idx="35578">
                  <c:v>22.508091387685653</c:v>
                </c:pt>
                <c:pt idx="35579">
                  <c:v>22.508646733443921</c:v>
                </c:pt>
                <c:pt idx="35580">
                  <c:v>22.50920207920219</c:v>
                </c:pt>
                <c:pt idx="35581">
                  <c:v>22.509757424960458</c:v>
                </c:pt>
                <c:pt idx="35582">
                  <c:v>22.510312770718727</c:v>
                </c:pt>
                <c:pt idx="35583">
                  <c:v>22.510868116476995</c:v>
                </c:pt>
                <c:pt idx="35584">
                  <c:v>22.511423462235264</c:v>
                </c:pt>
                <c:pt idx="35585">
                  <c:v>22.511978807993533</c:v>
                </c:pt>
                <c:pt idx="35586">
                  <c:v>22.512534153751801</c:v>
                </c:pt>
                <c:pt idx="35587">
                  <c:v>22.51308949951007</c:v>
                </c:pt>
                <c:pt idx="35588">
                  <c:v>22.513644845268338</c:v>
                </c:pt>
                <c:pt idx="35589">
                  <c:v>22.514200191026607</c:v>
                </c:pt>
                <c:pt idx="35590">
                  <c:v>22.514755536784875</c:v>
                </c:pt>
                <c:pt idx="35591">
                  <c:v>22.515310882543144</c:v>
                </c:pt>
                <c:pt idx="35592">
                  <c:v>22.515866228301412</c:v>
                </c:pt>
                <c:pt idx="35593">
                  <c:v>22.516421574059681</c:v>
                </c:pt>
                <c:pt idx="35594">
                  <c:v>22.516976919817949</c:v>
                </c:pt>
                <c:pt idx="35595">
                  <c:v>22.517532265576218</c:v>
                </c:pt>
                <c:pt idx="35596">
                  <c:v>22.518087611334487</c:v>
                </c:pt>
                <c:pt idx="35597">
                  <c:v>22.518642957092755</c:v>
                </c:pt>
                <c:pt idx="35598">
                  <c:v>22.519198302851024</c:v>
                </c:pt>
                <c:pt idx="35599">
                  <c:v>22.519753648609292</c:v>
                </c:pt>
                <c:pt idx="35600">
                  <c:v>22.520308994367561</c:v>
                </c:pt>
                <c:pt idx="35601">
                  <c:v>22.520864340125829</c:v>
                </c:pt>
                <c:pt idx="35602">
                  <c:v>22.521419685884098</c:v>
                </c:pt>
                <c:pt idx="35603">
                  <c:v>22.521975031642366</c:v>
                </c:pt>
                <c:pt idx="35604">
                  <c:v>22.522530377400635</c:v>
                </c:pt>
                <c:pt idx="35605">
                  <c:v>22.523085723158903</c:v>
                </c:pt>
                <c:pt idx="35606">
                  <c:v>22.523641068917172</c:v>
                </c:pt>
                <c:pt idx="35607">
                  <c:v>22.524196414675441</c:v>
                </c:pt>
                <c:pt idx="35608">
                  <c:v>22.524751760433709</c:v>
                </c:pt>
                <c:pt idx="35609">
                  <c:v>22.525307106191978</c:v>
                </c:pt>
                <c:pt idx="35610">
                  <c:v>22.525862451950246</c:v>
                </c:pt>
                <c:pt idx="35611">
                  <c:v>22.526417797708515</c:v>
                </c:pt>
                <c:pt idx="35612">
                  <c:v>22.526973143466783</c:v>
                </c:pt>
                <c:pt idx="35613">
                  <c:v>22.527528489225052</c:v>
                </c:pt>
                <c:pt idx="35614">
                  <c:v>22.52808383498332</c:v>
                </c:pt>
                <c:pt idx="35615">
                  <c:v>22.528639180741589</c:v>
                </c:pt>
                <c:pt idx="35616">
                  <c:v>22.529194526499857</c:v>
                </c:pt>
                <c:pt idx="35617">
                  <c:v>22.529749872258126</c:v>
                </c:pt>
                <c:pt idx="35618">
                  <c:v>22.530305218016395</c:v>
                </c:pt>
                <c:pt idx="35619">
                  <c:v>22.530860563774663</c:v>
                </c:pt>
                <c:pt idx="35620">
                  <c:v>22.531415909532932</c:v>
                </c:pt>
                <c:pt idx="35621">
                  <c:v>22.5319712552912</c:v>
                </c:pt>
                <c:pt idx="35622">
                  <c:v>22.532526601049469</c:v>
                </c:pt>
                <c:pt idx="35623">
                  <c:v>22.533081946807737</c:v>
                </c:pt>
                <c:pt idx="35624">
                  <c:v>22.533637292566006</c:v>
                </c:pt>
                <c:pt idx="35625">
                  <c:v>22.534192638324274</c:v>
                </c:pt>
                <c:pt idx="35626">
                  <c:v>22.534747984082543</c:v>
                </c:pt>
                <c:pt idx="35627">
                  <c:v>22.535303329840811</c:v>
                </c:pt>
                <c:pt idx="35628">
                  <c:v>22.53585867559908</c:v>
                </c:pt>
                <c:pt idx="35629">
                  <c:v>22.536414021357349</c:v>
                </c:pt>
                <c:pt idx="35630">
                  <c:v>22.536969367115617</c:v>
                </c:pt>
                <c:pt idx="35631">
                  <c:v>22.537524712873886</c:v>
                </c:pt>
                <c:pt idx="35632">
                  <c:v>22.538080058632154</c:v>
                </c:pt>
                <c:pt idx="35633">
                  <c:v>22.538635404390423</c:v>
                </c:pt>
                <c:pt idx="35634">
                  <c:v>22.539190750148691</c:v>
                </c:pt>
                <c:pt idx="35635">
                  <c:v>22.53974609590696</c:v>
                </c:pt>
                <c:pt idx="35636">
                  <c:v>22.540301441665228</c:v>
                </c:pt>
                <c:pt idx="35637">
                  <c:v>22.540856787423497</c:v>
                </c:pt>
                <c:pt idx="35638">
                  <c:v>22.541412133181765</c:v>
                </c:pt>
                <c:pt idx="35639">
                  <c:v>22.541967478940034</c:v>
                </c:pt>
                <c:pt idx="35640">
                  <c:v>22.542522824698302</c:v>
                </c:pt>
                <c:pt idx="35641">
                  <c:v>22.543078170456571</c:v>
                </c:pt>
                <c:pt idx="35642">
                  <c:v>22.54363351621484</c:v>
                </c:pt>
                <c:pt idx="35643">
                  <c:v>22.544188861973108</c:v>
                </c:pt>
                <c:pt idx="35644">
                  <c:v>22.544744207731377</c:v>
                </c:pt>
                <c:pt idx="35645">
                  <c:v>22.545299553489645</c:v>
                </c:pt>
                <c:pt idx="35646">
                  <c:v>22.545854899247914</c:v>
                </c:pt>
                <c:pt idx="35647">
                  <c:v>22.546410245006182</c:v>
                </c:pt>
                <c:pt idx="35648">
                  <c:v>22.546965590764451</c:v>
                </c:pt>
                <c:pt idx="35649">
                  <c:v>22.547520936522719</c:v>
                </c:pt>
                <c:pt idx="35650">
                  <c:v>22.548076282280988</c:v>
                </c:pt>
                <c:pt idx="35651">
                  <c:v>22.548631628039256</c:v>
                </c:pt>
                <c:pt idx="35652">
                  <c:v>22.549186973797525</c:v>
                </c:pt>
                <c:pt idx="35653">
                  <c:v>22.549742319555794</c:v>
                </c:pt>
                <c:pt idx="35654">
                  <c:v>22.550297665314062</c:v>
                </c:pt>
                <c:pt idx="35655">
                  <c:v>22.550853011072331</c:v>
                </c:pt>
                <c:pt idx="35656">
                  <c:v>22.551408356830599</c:v>
                </c:pt>
                <c:pt idx="35657">
                  <c:v>22.551963702588868</c:v>
                </c:pt>
                <c:pt idx="35658">
                  <c:v>22.552519048347136</c:v>
                </c:pt>
                <c:pt idx="35659">
                  <c:v>22.553074394105405</c:v>
                </c:pt>
                <c:pt idx="35660">
                  <c:v>22.553629739863673</c:v>
                </c:pt>
                <c:pt idx="35661">
                  <c:v>22.554185085621942</c:v>
                </c:pt>
                <c:pt idx="35662">
                  <c:v>22.55474043138021</c:v>
                </c:pt>
                <c:pt idx="35663">
                  <c:v>22.555295777138479</c:v>
                </c:pt>
                <c:pt idx="35664">
                  <c:v>22.555851122896748</c:v>
                </c:pt>
                <c:pt idx="35665">
                  <c:v>22.556406468655016</c:v>
                </c:pt>
                <c:pt idx="35666">
                  <c:v>22.556961814413285</c:v>
                </c:pt>
                <c:pt idx="35667">
                  <c:v>22.557517160171553</c:v>
                </c:pt>
                <c:pt idx="35668">
                  <c:v>22.558072505929822</c:v>
                </c:pt>
                <c:pt idx="35669">
                  <c:v>22.55862785168809</c:v>
                </c:pt>
                <c:pt idx="35670">
                  <c:v>22.559183197446359</c:v>
                </c:pt>
                <c:pt idx="35671">
                  <c:v>22.559738543204627</c:v>
                </c:pt>
                <c:pt idx="35672">
                  <c:v>22.560293888962896</c:v>
                </c:pt>
                <c:pt idx="35673">
                  <c:v>22.560849234721164</c:v>
                </c:pt>
                <c:pt idx="35674">
                  <c:v>22.561404580479433</c:v>
                </c:pt>
                <c:pt idx="35675">
                  <c:v>22.561959926237702</c:v>
                </c:pt>
                <c:pt idx="35676">
                  <c:v>22.56251527199597</c:v>
                </c:pt>
                <c:pt idx="35677">
                  <c:v>22.563070617754239</c:v>
                </c:pt>
                <c:pt idx="35678">
                  <c:v>22.563625963512507</c:v>
                </c:pt>
                <c:pt idx="35679">
                  <c:v>22.564181309270776</c:v>
                </c:pt>
                <c:pt idx="35680">
                  <c:v>22.564736655029044</c:v>
                </c:pt>
                <c:pt idx="35681">
                  <c:v>22.565292000787313</c:v>
                </c:pt>
                <c:pt idx="35682">
                  <c:v>22.565847346545581</c:v>
                </c:pt>
                <c:pt idx="35683">
                  <c:v>22.56640269230385</c:v>
                </c:pt>
                <c:pt idx="35684">
                  <c:v>22.566958038062118</c:v>
                </c:pt>
                <c:pt idx="35685">
                  <c:v>22.567513383820387</c:v>
                </c:pt>
                <c:pt idx="35686">
                  <c:v>22.568068729578656</c:v>
                </c:pt>
                <c:pt idx="35687">
                  <c:v>22.568624075336924</c:v>
                </c:pt>
                <c:pt idx="35688">
                  <c:v>22.569179421095193</c:v>
                </c:pt>
                <c:pt idx="35689">
                  <c:v>22.569734766853461</c:v>
                </c:pt>
                <c:pt idx="35690">
                  <c:v>22.57029011261173</c:v>
                </c:pt>
                <c:pt idx="35691">
                  <c:v>22.570845458369998</c:v>
                </c:pt>
                <c:pt idx="35692">
                  <c:v>22.571400804128267</c:v>
                </c:pt>
                <c:pt idx="35693">
                  <c:v>22.571956149886535</c:v>
                </c:pt>
                <c:pt idx="35694">
                  <c:v>22.572511495644804</c:v>
                </c:pt>
                <c:pt idx="35695">
                  <c:v>22.573066841403072</c:v>
                </c:pt>
                <c:pt idx="35696">
                  <c:v>22.573622187161341</c:v>
                </c:pt>
                <c:pt idx="35697">
                  <c:v>22.574177532919609</c:v>
                </c:pt>
                <c:pt idx="35698">
                  <c:v>22.574732878677878</c:v>
                </c:pt>
                <c:pt idx="35699">
                  <c:v>22.575288224436147</c:v>
                </c:pt>
                <c:pt idx="35700">
                  <c:v>22.575843570194415</c:v>
                </c:pt>
                <c:pt idx="35701">
                  <c:v>22.576398915952684</c:v>
                </c:pt>
                <c:pt idx="35702">
                  <c:v>22.576954261710952</c:v>
                </c:pt>
                <c:pt idx="35703">
                  <c:v>22.577509607469221</c:v>
                </c:pt>
                <c:pt idx="35704">
                  <c:v>22.578064953227489</c:v>
                </c:pt>
                <c:pt idx="35705">
                  <c:v>22.578620298985758</c:v>
                </c:pt>
                <c:pt idx="35706">
                  <c:v>22.579175644744026</c:v>
                </c:pt>
                <c:pt idx="35707">
                  <c:v>22.579730990502295</c:v>
                </c:pt>
                <c:pt idx="35708">
                  <c:v>22.580286336260563</c:v>
                </c:pt>
                <c:pt idx="35709">
                  <c:v>22.580841682018832</c:v>
                </c:pt>
                <c:pt idx="35710">
                  <c:v>22.581397027777101</c:v>
                </c:pt>
                <c:pt idx="35711">
                  <c:v>22.581952373535369</c:v>
                </c:pt>
                <c:pt idx="35712">
                  <c:v>22.582507719293638</c:v>
                </c:pt>
                <c:pt idx="35713">
                  <c:v>22.583063065051906</c:v>
                </c:pt>
                <c:pt idx="35714">
                  <c:v>22.583618410810175</c:v>
                </c:pt>
                <c:pt idx="35715">
                  <c:v>22.584173756568443</c:v>
                </c:pt>
                <c:pt idx="35716">
                  <c:v>22.584729102326712</c:v>
                </c:pt>
                <c:pt idx="35717">
                  <c:v>22.58528444808498</c:v>
                </c:pt>
                <c:pt idx="35718">
                  <c:v>22.585839793843249</c:v>
                </c:pt>
                <c:pt idx="35719">
                  <c:v>22.586395139601517</c:v>
                </c:pt>
                <c:pt idx="35720">
                  <c:v>22.586950485359786</c:v>
                </c:pt>
                <c:pt idx="35721">
                  <c:v>22.587505831118055</c:v>
                </c:pt>
                <c:pt idx="35722">
                  <c:v>22.588061176876323</c:v>
                </c:pt>
                <c:pt idx="35723">
                  <c:v>22.588616522634592</c:v>
                </c:pt>
                <c:pt idx="35724">
                  <c:v>22.58917186839286</c:v>
                </c:pt>
                <c:pt idx="35725">
                  <c:v>22.589727214151129</c:v>
                </c:pt>
                <c:pt idx="35726">
                  <c:v>22.590282559909397</c:v>
                </c:pt>
                <c:pt idx="35727">
                  <c:v>22.590837905667666</c:v>
                </c:pt>
                <c:pt idx="35728">
                  <c:v>22.591393251425934</c:v>
                </c:pt>
                <c:pt idx="35729">
                  <c:v>22.591948597184203</c:v>
                </c:pt>
                <c:pt idx="35730">
                  <c:v>22.592503942942471</c:v>
                </c:pt>
                <c:pt idx="35731">
                  <c:v>22.59305928870074</c:v>
                </c:pt>
                <c:pt idx="35732">
                  <c:v>22.593614634459009</c:v>
                </c:pt>
                <c:pt idx="35733">
                  <c:v>22.594169980217277</c:v>
                </c:pt>
                <c:pt idx="35734">
                  <c:v>22.594725325975546</c:v>
                </c:pt>
                <c:pt idx="35735">
                  <c:v>22.595280671733814</c:v>
                </c:pt>
                <c:pt idx="35736">
                  <c:v>22.595836017492083</c:v>
                </c:pt>
                <c:pt idx="35737">
                  <c:v>22.596391363250351</c:v>
                </c:pt>
                <c:pt idx="35738">
                  <c:v>22.59694670900862</c:v>
                </c:pt>
                <c:pt idx="35739">
                  <c:v>22.597502054766888</c:v>
                </c:pt>
                <c:pt idx="35740">
                  <c:v>22.598057400525157</c:v>
                </c:pt>
                <c:pt idx="35741">
                  <c:v>22.598612746283425</c:v>
                </c:pt>
                <c:pt idx="35742">
                  <c:v>22.599168092041694</c:v>
                </c:pt>
                <c:pt idx="35743">
                  <c:v>22.599723437799963</c:v>
                </c:pt>
                <c:pt idx="35744">
                  <c:v>22.600278783558231</c:v>
                </c:pt>
                <c:pt idx="35745">
                  <c:v>22.6008341293165</c:v>
                </c:pt>
                <c:pt idx="35746">
                  <c:v>22.601389475074768</c:v>
                </c:pt>
                <c:pt idx="35747">
                  <c:v>22.601944820833037</c:v>
                </c:pt>
                <c:pt idx="35748">
                  <c:v>22.602500166591305</c:v>
                </c:pt>
                <c:pt idx="35749">
                  <c:v>22.603055512349574</c:v>
                </c:pt>
                <c:pt idx="35750">
                  <c:v>22.603610858107842</c:v>
                </c:pt>
                <c:pt idx="35751">
                  <c:v>22.604166203866111</c:v>
                </c:pt>
                <c:pt idx="35752">
                  <c:v>22.604721549624379</c:v>
                </c:pt>
                <c:pt idx="35753">
                  <c:v>22.605276895382648</c:v>
                </c:pt>
                <c:pt idx="35754">
                  <c:v>22.605832241140916</c:v>
                </c:pt>
                <c:pt idx="35755">
                  <c:v>22.606387586899185</c:v>
                </c:pt>
                <c:pt idx="35756">
                  <c:v>22.606942932657454</c:v>
                </c:pt>
                <c:pt idx="35757">
                  <c:v>22.607498278415722</c:v>
                </c:pt>
                <c:pt idx="35758">
                  <c:v>22.608053624173991</c:v>
                </c:pt>
                <c:pt idx="35759">
                  <c:v>22.608608969932259</c:v>
                </c:pt>
                <c:pt idx="35760">
                  <c:v>22.609164315690528</c:v>
                </c:pt>
                <c:pt idx="35761">
                  <c:v>22.609719661448796</c:v>
                </c:pt>
                <c:pt idx="35762">
                  <c:v>22.610275007207065</c:v>
                </c:pt>
                <c:pt idx="35763">
                  <c:v>22.610830352965333</c:v>
                </c:pt>
                <c:pt idx="35764">
                  <c:v>22.611385698723602</c:v>
                </c:pt>
                <c:pt idx="35765">
                  <c:v>22.61194104448187</c:v>
                </c:pt>
                <c:pt idx="35766">
                  <c:v>22.612496390240139</c:v>
                </c:pt>
                <c:pt idx="35767">
                  <c:v>22.613051735998408</c:v>
                </c:pt>
                <c:pt idx="35768">
                  <c:v>22.613607081756676</c:v>
                </c:pt>
                <c:pt idx="35769">
                  <c:v>22.614162427514945</c:v>
                </c:pt>
                <c:pt idx="35770">
                  <c:v>22.614717773273213</c:v>
                </c:pt>
                <c:pt idx="35771">
                  <c:v>22.615273119031482</c:v>
                </c:pt>
                <c:pt idx="35772">
                  <c:v>22.61582846478975</c:v>
                </c:pt>
                <c:pt idx="35773">
                  <c:v>22.616383810548019</c:v>
                </c:pt>
                <c:pt idx="35774">
                  <c:v>22.616939156306287</c:v>
                </c:pt>
                <c:pt idx="35775">
                  <c:v>22.617494502064556</c:v>
                </c:pt>
                <c:pt idx="35776">
                  <c:v>22.618049847822824</c:v>
                </c:pt>
                <c:pt idx="35777">
                  <c:v>22.618605193581093</c:v>
                </c:pt>
                <c:pt idx="35778">
                  <c:v>22.619160539339362</c:v>
                </c:pt>
                <c:pt idx="35779">
                  <c:v>22.61971588509763</c:v>
                </c:pt>
                <c:pt idx="35780">
                  <c:v>22.620271230855899</c:v>
                </c:pt>
                <c:pt idx="35781">
                  <c:v>22.620826576614167</c:v>
                </c:pt>
                <c:pt idx="35782">
                  <c:v>22.621381922372436</c:v>
                </c:pt>
                <c:pt idx="35783">
                  <c:v>22.621937268130704</c:v>
                </c:pt>
                <c:pt idx="35784">
                  <c:v>22.622492613888973</c:v>
                </c:pt>
                <c:pt idx="35785">
                  <c:v>22.623047959647241</c:v>
                </c:pt>
                <c:pt idx="35786">
                  <c:v>22.62360330540551</c:v>
                </c:pt>
                <c:pt idx="35787">
                  <c:v>22.624158651163778</c:v>
                </c:pt>
                <c:pt idx="35788">
                  <c:v>22.624713996922047</c:v>
                </c:pt>
                <c:pt idx="35789">
                  <c:v>22.625269342680316</c:v>
                </c:pt>
                <c:pt idx="35790">
                  <c:v>22.625824688438584</c:v>
                </c:pt>
                <c:pt idx="35791">
                  <c:v>22.626380034196853</c:v>
                </c:pt>
                <c:pt idx="35792">
                  <c:v>22.626935379955121</c:v>
                </c:pt>
                <c:pt idx="35793">
                  <c:v>22.62749072571339</c:v>
                </c:pt>
                <c:pt idx="35794">
                  <c:v>22.628046071471658</c:v>
                </c:pt>
                <c:pt idx="35795">
                  <c:v>22.628601417229927</c:v>
                </c:pt>
                <c:pt idx="35796">
                  <c:v>22.629156762988195</c:v>
                </c:pt>
                <c:pt idx="35797">
                  <c:v>22.629712108746464</c:v>
                </c:pt>
                <c:pt idx="35798">
                  <c:v>22.630267454504732</c:v>
                </c:pt>
                <c:pt idx="35799">
                  <c:v>22.630822800263001</c:v>
                </c:pt>
                <c:pt idx="35800">
                  <c:v>22.63137814602127</c:v>
                </c:pt>
                <c:pt idx="35801">
                  <c:v>22.631933491779538</c:v>
                </c:pt>
                <c:pt idx="35802">
                  <c:v>22.632488837537807</c:v>
                </c:pt>
                <c:pt idx="35803">
                  <c:v>22.633044183296075</c:v>
                </c:pt>
                <c:pt idx="35804">
                  <c:v>22.633599529054344</c:v>
                </c:pt>
                <c:pt idx="35805">
                  <c:v>22.634154874812612</c:v>
                </c:pt>
                <c:pt idx="35806">
                  <c:v>22.634710220570881</c:v>
                </c:pt>
                <c:pt idx="35807">
                  <c:v>22.635265566329149</c:v>
                </c:pt>
                <c:pt idx="35808">
                  <c:v>22.635820912087418</c:v>
                </c:pt>
                <c:pt idx="35809">
                  <c:v>22.636376257845686</c:v>
                </c:pt>
                <c:pt idx="35810">
                  <c:v>22.636931603603955</c:v>
                </c:pt>
                <c:pt idx="35811">
                  <c:v>22.637486949362223</c:v>
                </c:pt>
                <c:pt idx="35812">
                  <c:v>22.638042295120492</c:v>
                </c:pt>
                <c:pt idx="35813">
                  <c:v>22.638597640878761</c:v>
                </c:pt>
                <c:pt idx="35814">
                  <c:v>22.639152986637029</c:v>
                </c:pt>
                <c:pt idx="35815">
                  <c:v>22.639708332395298</c:v>
                </c:pt>
                <c:pt idx="35816">
                  <c:v>22.640263678153566</c:v>
                </c:pt>
                <c:pt idx="35817">
                  <c:v>22.640819023911835</c:v>
                </c:pt>
                <c:pt idx="35818">
                  <c:v>22.641374369670103</c:v>
                </c:pt>
                <c:pt idx="35819">
                  <c:v>22.641929715428372</c:v>
                </c:pt>
                <c:pt idx="35820">
                  <c:v>22.64248506118664</c:v>
                </c:pt>
                <c:pt idx="35821">
                  <c:v>22.643040406944909</c:v>
                </c:pt>
                <c:pt idx="35822">
                  <c:v>22.643595752703177</c:v>
                </c:pt>
                <c:pt idx="35823">
                  <c:v>22.644151098461446</c:v>
                </c:pt>
                <c:pt idx="35824">
                  <c:v>22.644706444219715</c:v>
                </c:pt>
                <c:pt idx="35825">
                  <c:v>22.645261789977983</c:v>
                </c:pt>
                <c:pt idx="35826">
                  <c:v>22.645817135736252</c:v>
                </c:pt>
                <c:pt idx="35827">
                  <c:v>22.64637248149452</c:v>
                </c:pt>
                <c:pt idx="35828">
                  <c:v>22.646927827252789</c:v>
                </c:pt>
                <c:pt idx="35829">
                  <c:v>22.647483173011057</c:v>
                </c:pt>
                <c:pt idx="35830">
                  <c:v>22.648038518769326</c:v>
                </c:pt>
                <c:pt idx="35831">
                  <c:v>22.648593864527594</c:v>
                </c:pt>
                <c:pt idx="35832">
                  <c:v>22.649149210285863</c:v>
                </c:pt>
                <c:pt idx="35833">
                  <c:v>22.649704556044131</c:v>
                </c:pt>
                <c:pt idx="35834">
                  <c:v>22.6502599018024</c:v>
                </c:pt>
                <c:pt idx="35835">
                  <c:v>22.650815247560669</c:v>
                </c:pt>
                <c:pt idx="35836">
                  <c:v>22.651370593318937</c:v>
                </c:pt>
                <c:pt idx="35837">
                  <c:v>22.651925939077206</c:v>
                </c:pt>
                <c:pt idx="35838">
                  <c:v>22.652481284835474</c:v>
                </c:pt>
                <c:pt idx="35839">
                  <c:v>22.653036630593743</c:v>
                </c:pt>
                <c:pt idx="35840">
                  <c:v>22.653591976352011</c:v>
                </c:pt>
                <c:pt idx="35841">
                  <c:v>22.65414732211028</c:v>
                </c:pt>
                <c:pt idx="35842">
                  <c:v>22.654702667868548</c:v>
                </c:pt>
                <c:pt idx="35843">
                  <c:v>22.655258013626817</c:v>
                </c:pt>
                <c:pt idx="35844">
                  <c:v>22.655813359385085</c:v>
                </c:pt>
                <c:pt idx="35845">
                  <c:v>22.656368705143354</c:v>
                </c:pt>
                <c:pt idx="35846">
                  <c:v>22.656924050901623</c:v>
                </c:pt>
                <c:pt idx="35847">
                  <c:v>22.657479396659891</c:v>
                </c:pt>
                <c:pt idx="35848">
                  <c:v>22.65803474241816</c:v>
                </c:pt>
                <c:pt idx="35849">
                  <c:v>22.658590088176428</c:v>
                </c:pt>
                <c:pt idx="35850">
                  <c:v>22.659145433934697</c:v>
                </c:pt>
                <c:pt idx="35851">
                  <c:v>22.659700779692965</c:v>
                </c:pt>
                <c:pt idx="35852">
                  <c:v>22.660256125451234</c:v>
                </c:pt>
                <c:pt idx="35853">
                  <c:v>22.660811471209502</c:v>
                </c:pt>
                <c:pt idx="35854">
                  <c:v>22.661366816967771</c:v>
                </c:pt>
                <c:pt idx="35855">
                  <c:v>22.661922162726039</c:v>
                </c:pt>
                <c:pt idx="35856">
                  <c:v>22.662477508484308</c:v>
                </c:pt>
                <c:pt idx="35857">
                  <c:v>22.663032854242577</c:v>
                </c:pt>
                <c:pt idx="35858">
                  <c:v>22.663588200000845</c:v>
                </c:pt>
                <c:pt idx="35859">
                  <c:v>22.664143545759114</c:v>
                </c:pt>
                <c:pt idx="35860">
                  <c:v>22.664698891517382</c:v>
                </c:pt>
                <c:pt idx="35861">
                  <c:v>22.665254237275651</c:v>
                </c:pt>
                <c:pt idx="35862">
                  <c:v>22.665809583033919</c:v>
                </c:pt>
                <c:pt idx="35863">
                  <c:v>22.666364928792188</c:v>
                </c:pt>
                <c:pt idx="35864">
                  <c:v>22.666920274550456</c:v>
                </c:pt>
                <c:pt idx="35865">
                  <c:v>22.667475620308725</c:v>
                </c:pt>
                <c:pt idx="35866">
                  <c:v>22.668030966066993</c:v>
                </c:pt>
                <c:pt idx="35867">
                  <c:v>22.668586311825262</c:v>
                </c:pt>
                <c:pt idx="35868">
                  <c:v>22.669141657583531</c:v>
                </c:pt>
                <c:pt idx="35869">
                  <c:v>22.669697003341799</c:v>
                </c:pt>
                <c:pt idx="35870">
                  <c:v>22.670252349100068</c:v>
                </c:pt>
                <c:pt idx="35871">
                  <c:v>22.670807694858336</c:v>
                </c:pt>
                <c:pt idx="35872">
                  <c:v>22.671363040616605</c:v>
                </c:pt>
                <c:pt idx="35873">
                  <c:v>22.671918386374873</c:v>
                </c:pt>
                <c:pt idx="35874">
                  <c:v>22.672473732133142</c:v>
                </c:pt>
                <c:pt idx="35875">
                  <c:v>22.67302907789141</c:v>
                </c:pt>
                <c:pt idx="35876">
                  <c:v>22.673584423649679</c:v>
                </c:pt>
                <c:pt idx="35877">
                  <c:v>22.674139769407947</c:v>
                </c:pt>
                <c:pt idx="35878">
                  <c:v>22.674695115166216</c:v>
                </c:pt>
                <c:pt idx="35879">
                  <c:v>22.675250460924484</c:v>
                </c:pt>
                <c:pt idx="35880">
                  <c:v>22.675805806682753</c:v>
                </c:pt>
                <c:pt idx="35881">
                  <c:v>22.676361152441022</c:v>
                </c:pt>
                <c:pt idx="35882">
                  <c:v>22.67691649819929</c:v>
                </c:pt>
                <c:pt idx="35883">
                  <c:v>22.677471843957559</c:v>
                </c:pt>
                <c:pt idx="35884">
                  <c:v>22.678027189715827</c:v>
                </c:pt>
                <c:pt idx="35885">
                  <c:v>22.678582535474096</c:v>
                </c:pt>
                <c:pt idx="35886">
                  <c:v>22.679137881232364</c:v>
                </c:pt>
                <c:pt idx="35887">
                  <c:v>22.679693226990633</c:v>
                </c:pt>
                <c:pt idx="35888">
                  <c:v>22.680248572748901</c:v>
                </c:pt>
                <c:pt idx="35889">
                  <c:v>22.68080391850717</c:v>
                </c:pt>
                <c:pt idx="35890">
                  <c:v>22.681359264265438</c:v>
                </c:pt>
                <c:pt idx="35891">
                  <c:v>22.681914610023707</c:v>
                </c:pt>
                <c:pt idx="35892">
                  <c:v>22.682469955781976</c:v>
                </c:pt>
                <c:pt idx="35893">
                  <c:v>22.683025301540244</c:v>
                </c:pt>
                <c:pt idx="35894">
                  <c:v>22.683580647298513</c:v>
                </c:pt>
                <c:pt idx="35895">
                  <c:v>22.684135993056781</c:v>
                </c:pt>
                <c:pt idx="35896">
                  <c:v>22.68469133881505</c:v>
                </c:pt>
                <c:pt idx="35897">
                  <c:v>22.685246684573318</c:v>
                </c:pt>
                <c:pt idx="35898">
                  <c:v>22.685802030331587</c:v>
                </c:pt>
                <c:pt idx="35899">
                  <c:v>22.686357376089855</c:v>
                </c:pt>
                <c:pt idx="35900">
                  <c:v>22.686912721848124</c:v>
                </c:pt>
                <c:pt idx="35901">
                  <c:v>22.687468067606392</c:v>
                </c:pt>
                <c:pt idx="35902">
                  <c:v>22.688023413364661</c:v>
                </c:pt>
                <c:pt idx="35903">
                  <c:v>22.68857875912293</c:v>
                </c:pt>
                <c:pt idx="35904">
                  <c:v>22.689134104881198</c:v>
                </c:pt>
                <c:pt idx="35905">
                  <c:v>22.689689450639467</c:v>
                </c:pt>
                <c:pt idx="35906">
                  <c:v>22.690244796397735</c:v>
                </c:pt>
                <c:pt idx="35907">
                  <c:v>22.690800142156004</c:v>
                </c:pt>
                <c:pt idx="35908">
                  <c:v>22.691355487914272</c:v>
                </c:pt>
                <c:pt idx="35909">
                  <c:v>22.691910833672541</c:v>
                </c:pt>
                <c:pt idx="35910">
                  <c:v>22.692466179430809</c:v>
                </c:pt>
                <c:pt idx="35911">
                  <c:v>22.693021525189078</c:v>
                </c:pt>
                <c:pt idx="35912">
                  <c:v>22.693576870947346</c:v>
                </c:pt>
                <c:pt idx="35913">
                  <c:v>22.694132216705615</c:v>
                </c:pt>
                <c:pt idx="35914">
                  <c:v>22.694687562463884</c:v>
                </c:pt>
                <c:pt idx="35915">
                  <c:v>22.695242908222152</c:v>
                </c:pt>
                <c:pt idx="35916">
                  <c:v>22.695798253980421</c:v>
                </c:pt>
                <c:pt idx="35917">
                  <c:v>22.696353599738689</c:v>
                </c:pt>
                <c:pt idx="35918">
                  <c:v>22.696908945496958</c:v>
                </c:pt>
                <c:pt idx="35919">
                  <c:v>22.697464291255226</c:v>
                </c:pt>
                <c:pt idx="35920">
                  <c:v>22.698019637013495</c:v>
                </c:pt>
                <c:pt idx="35921">
                  <c:v>22.698574982771763</c:v>
                </c:pt>
                <c:pt idx="35922">
                  <c:v>22.699130328530032</c:v>
                </c:pt>
                <c:pt idx="35923">
                  <c:v>22.6996856742883</c:v>
                </c:pt>
                <c:pt idx="35924">
                  <c:v>22.700241020046569</c:v>
                </c:pt>
                <c:pt idx="35925">
                  <c:v>22.700796365804838</c:v>
                </c:pt>
                <c:pt idx="35926">
                  <c:v>22.701351711563106</c:v>
                </c:pt>
                <c:pt idx="35927">
                  <c:v>22.701907057321375</c:v>
                </c:pt>
                <c:pt idx="35928">
                  <c:v>22.702462403079643</c:v>
                </c:pt>
                <c:pt idx="35929">
                  <c:v>22.703017748837912</c:v>
                </c:pt>
                <c:pt idx="35930">
                  <c:v>22.70357309459618</c:v>
                </c:pt>
                <c:pt idx="35931">
                  <c:v>22.704128440354449</c:v>
                </c:pt>
                <c:pt idx="35932">
                  <c:v>22.704683786112717</c:v>
                </c:pt>
                <c:pt idx="35933">
                  <c:v>22.705239131870986</c:v>
                </c:pt>
                <c:pt idx="35934">
                  <c:v>22.705794477629254</c:v>
                </c:pt>
                <c:pt idx="35935">
                  <c:v>22.706349823387523</c:v>
                </c:pt>
                <c:pt idx="35936">
                  <c:v>22.706905169145791</c:v>
                </c:pt>
                <c:pt idx="35937">
                  <c:v>22.70746051490406</c:v>
                </c:pt>
                <c:pt idx="35938">
                  <c:v>22.708015860662329</c:v>
                </c:pt>
                <c:pt idx="35939">
                  <c:v>22.708571206420597</c:v>
                </c:pt>
                <c:pt idx="35940">
                  <c:v>22.709126552178866</c:v>
                </c:pt>
                <c:pt idx="35941">
                  <c:v>22.709681897937134</c:v>
                </c:pt>
                <c:pt idx="35942">
                  <c:v>22.710237243695403</c:v>
                </c:pt>
                <c:pt idx="35943">
                  <c:v>22.710792589453671</c:v>
                </c:pt>
                <c:pt idx="35944">
                  <c:v>22.71134793521194</c:v>
                </c:pt>
                <c:pt idx="35945">
                  <c:v>22.711903280970208</c:v>
                </c:pt>
                <c:pt idx="35946">
                  <c:v>22.712458626728477</c:v>
                </c:pt>
                <c:pt idx="35947">
                  <c:v>22.713013972486745</c:v>
                </c:pt>
                <c:pt idx="35948">
                  <c:v>22.713569318245014</c:v>
                </c:pt>
                <c:pt idx="35949">
                  <c:v>22.714124664003283</c:v>
                </c:pt>
                <c:pt idx="35950">
                  <c:v>22.714680009761551</c:v>
                </c:pt>
                <c:pt idx="35951">
                  <c:v>22.71523535551982</c:v>
                </c:pt>
                <c:pt idx="35952">
                  <c:v>22.715790701278088</c:v>
                </c:pt>
                <c:pt idx="35953">
                  <c:v>22.716346047036357</c:v>
                </c:pt>
                <c:pt idx="35954">
                  <c:v>22.716901392794625</c:v>
                </c:pt>
                <c:pt idx="35955">
                  <c:v>22.717456738552894</c:v>
                </c:pt>
                <c:pt idx="35956">
                  <c:v>22.718012084311162</c:v>
                </c:pt>
                <c:pt idx="35957">
                  <c:v>22.718567430069431</c:v>
                </c:pt>
                <c:pt idx="35958">
                  <c:v>22.719122775827699</c:v>
                </c:pt>
                <c:pt idx="35959">
                  <c:v>22.719678121585968</c:v>
                </c:pt>
                <c:pt idx="35960">
                  <c:v>22.720233467344237</c:v>
                </c:pt>
                <c:pt idx="35961">
                  <c:v>22.720788813102505</c:v>
                </c:pt>
                <c:pt idx="35962">
                  <c:v>22.721344158860774</c:v>
                </c:pt>
                <c:pt idx="35963">
                  <c:v>22.721899504619042</c:v>
                </c:pt>
                <c:pt idx="35964">
                  <c:v>22.722454850377311</c:v>
                </c:pt>
                <c:pt idx="35965">
                  <c:v>22.723010196135579</c:v>
                </c:pt>
                <c:pt idx="35966">
                  <c:v>22.723565541893848</c:v>
                </c:pt>
                <c:pt idx="35967">
                  <c:v>22.724120887652116</c:v>
                </c:pt>
                <c:pt idx="35968">
                  <c:v>22.724676233410385</c:v>
                </c:pt>
                <c:pt idx="35969">
                  <c:v>22.725231579168653</c:v>
                </c:pt>
                <c:pt idx="35970">
                  <c:v>22.725786924926922</c:v>
                </c:pt>
                <c:pt idx="35971">
                  <c:v>22.726342270685191</c:v>
                </c:pt>
                <c:pt idx="35972">
                  <c:v>22.726897616443459</c:v>
                </c:pt>
                <c:pt idx="35973">
                  <c:v>22.727452962201728</c:v>
                </c:pt>
                <c:pt idx="35974">
                  <c:v>22.728008307959996</c:v>
                </c:pt>
                <c:pt idx="35975">
                  <c:v>22.728563653718265</c:v>
                </c:pt>
                <c:pt idx="35976">
                  <c:v>22.729118999476533</c:v>
                </c:pt>
                <c:pt idx="35977">
                  <c:v>22.729674345234802</c:v>
                </c:pt>
                <c:pt idx="35978">
                  <c:v>22.73022969099307</c:v>
                </c:pt>
                <c:pt idx="35979">
                  <c:v>22.730785036751339</c:v>
                </c:pt>
                <c:pt idx="35980">
                  <c:v>22.731340382509607</c:v>
                </c:pt>
                <c:pt idx="35981">
                  <c:v>22.731895728267876</c:v>
                </c:pt>
                <c:pt idx="35982">
                  <c:v>22.732451074026145</c:v>
                </c:pt>
                <c:pt idx="35983">
                  <c:v>22.733006419784413</c:v>
                </c:pt>
                <c:pt idx="35984">
                  <c:v>22.733561765542682</c:v>
                </c:pt>
                <c:pt idx="35985">
                  <c:v>22.73411711130095</c:v>
                </c:pt>
                <c:pt idx="35986">
                  <c:v>22.734672457059219</c:v>
                </c:pt>
                <c:pt idx="35987">
                  <c:v>22.735227802817487</c:v>
                </c:pt>
                <c:pt idx="35988">
                  <c:v>22.735783148575756</c:v>
                </c:pt>
                <c:pt idx="35989">
                  <c:v>22.736338494334024</c:v>
                </c:pt>
                <c:pt idx="35990">
                  <c:v>22.736893840092293</c:v>
                </c:pt>
                <c:pt idx="35991">
                  <c:v>22.737449185850561</c:v>
                </c:pt>
                <c:pt idx="35992">
                  <c:v>22.73800453160883</c:v>
                </c:pt>
                <c:pt idx="35993">
                  <c:v>22.738559877367098</c:v>
                </c:pt>
                <c:pt idx="35994">
                  <c:v>22.739115223125367</c:v>
                </c:pt>
                <c:pt idx="35995">
                  <c:v>22.739670568883636</c:v>
                </c:pt>
                <c:pt idx="35996">
                  <c:v>22.740225914641904</c:v>
                </c:pt>
                <c:pt idx="35997">
                  <c:v>22.740781260400173</c:v>
                </c:pt>
                <c:pt idx="35998">
                  <c:v>22.741336606158441</c:v>
                </c:pt>
                <c:pt idx="35999">
                  <c:v>22.74189195191671</c:v>
                </c:pt>
                <c:pt idx="36000">
                  <c:v>22.742447297674978</c:v>
                </c:pt>
                <c:pt idx="36001">
                  <c:v>22.743002643433247</c:v>
                </c:pt>
                <c:pt idx="36002">
                  <c:v>22.743557989191515</c:v>
                </c:pt>
                <c:pt idx="36003">
                  <c:v>22.744113334949784</c:v>
                </c:pt>
                <c:pt idx="36004">
                  <c:v>22.744668680708052</c:v>
                </c:pt>
                <c:pt idx="36005">
                  <c:v>22.745224026466321</c:v>
                </c:pt>
                <c:pt idx="36006">
                  <c:v>22.74577937222459</c:v>
                </c:pt>
                <c:pt idx="36007">
                  <c:v>22.746334717982858</c:v>
                </c:pt>
                <c:pt idx="36008">
                  <c:v>22.746890063741127</c:v>
                </c:pt>
                <c:pt idx="36009">
                  <c:v>22.747445409499395</c:v>
                </c:pt>
                <c:pt idx="36010">
                  <c:v>22.748000755257664</c:v>
                </c:pt>
                <c:pt idx="36011">
                  <c:v>22.748556101015932</c:v>
                </c:pt>
                <c:pt idx="36012">
                  <c:v>22.749111446774201</c:v>
                </c:pt>
                <c:pt idx="36013">
                  <c:v>22.749666792532469</c:v>
                </c:pt>
                <c:pt idx="36014">
                  <c:v>22.750222138290738</c:v>
                </c:pt>
                <c:pt idx="36015">
                  <c:v>22.750777484049006</c:v>
                </c:pt>
                <c:pt idx="36016">
                  <c:v>22.751332829807275</c:v>
                </c:pt>
                <c:pt idx="36017">
                  <c:v>22.751888175565544</c:v>
                </c:pt>
                <c:pt idx="36018">
                  <c:v>22.752443521323812</c:v>
                </c:pt>
                <c:pt idx="36019">
                  <c:v>22.752998867082081</c:v>
                </c:pt>
                <c:pt idx="36020">
                  <c:v>22.753554212840349</c:v>
                </c:pt>
                <c:pt idx="36021">
                  <c:v>22.754109558598618</c:v>
                </c:pt>
                <c:pt idx="36022">
                  <c:v>22.754664904356886</c:v>
                </c:pt>
                <c:pt idx="36023">
                  <c:v>22.755220250115155</c:v>
                </c:pt>
                <c:pt idx="36024">
                  <c:v>22.755775595873423</c:v>
                </c:pt>
                <c:pt idx="36025">
                  <c:v>22.756330941631692</c:v>
                </c:pt>
                <c:pt idx="36026">
                  <c:v>22.75688628738996</c:v>
                </c:pt>
                <c:pt idx="36027">
                  <c:v>22.757441633148229</c:v>
                </c:pt>
                <c:pt idx="36028">
                  <c:v>22.757996978906498</c:v>
                </c:pt>
                <c:pt idx="36029">
                  <c:v>22.758552324664766</c:v>
                </c:pt>
                <c:pt idx="36030">
                  <c:v>22.759107670423035</c:v>
                </c:pt>
                <c:pt idx="36031">
                  <c:v>22.759663016181303</c:v>
                </c:pt>
                <c:pt idx="36032">
                  <c:v>22.760218361939572</c:v>
                </c:pt>
                <c:pt idx="36033">
                  <c:v>22.76077370769784</c:v>
                </c:pt>
                <c:pt idx="36034">
                  <c:v>22.761329053456109</c:v>
                </c:pt>
                <c:pt idx="36035">
                  <c:v>22.761884399214377</c:v>
                </c:pt>
                <c:pt idx="36036">
                  <c:v>22.762439744972646</c:v>
                </c:pt>
                <c:pt idx="36037">
                  <c:v>22.762995090730914</c:v>
                </c:pt>
                <c:pt idx="36038">
                  <c:v>22.763550436489183</c:v>
                </c:pt>
                <c:pt idx="36039">
                  <c:v>22.764105782247452</c:v>
                </c:pt>
                <c:pt idx="36040">
                  <c:v>22.76466112800572</c:v>
                </c:pt>
                <c:pt idx="36041">
                  <c:v>22.765216473763989</c:v>
                </c:pt>
                <c:pt idx="36042">
                  <c:v>22.765771819522257</c:v>
                </c:pt>
                <c:pt idx="36043">
                  <c:v>22.766327165280526</c:v>
                </c:pt>
                <c:pt idx="36044">
                  <c:v>22.766882511038794</c:v>
                </c:pt>
                <c:pt idx="36045">
                  <c:v>22.767437856797063</c:v>
                </c:pt>
                <c:pt idx="36046">
                  <c:v>22.767993202555331</c:v>
                </c:pt>
                <c:pt idx="36047">
                  <c:v>22.7685485483136</c:v>
                </c:pt>
                <c:pt idx="36048">
                  <c:v>22.769103894071868</c:v>
                </c:pt>
                <c:pt idx="36049">
                  <c:v>22.769659239830137</c:v>
                </c:pt>
                <c:pt idx="36050">
                  <c:v>22.770214585588405</c:v>
                </c:pt>
                <c:pt idx="36051">
                  <c:v>22.770769931346674</c:v>
                </c:pt>
                <c:pt idx="36052">
                  <c:v>22.771325277104943</c:v>
                </c:pt>
                <c:pt idx="36053">
                  <c:v>22.771880622863211</c:v>
                </c:pt>
                <c:pt idx="36054">
                  <c:v>22.77243596862148</c:v>
                </c:pt>
                <c:pt idx="36055">
                  <c:v>22.772991314379748</c:v>
                </c:pt>
                <c:pt idx="36056">
                  <c:v>22.773546660138017</c:v>
                </c:pt>
                <c:pt idx="36057">
                  <c:v>22.774102005896285</c:v>
                </c:pt>
                <c:pt idx="36058">
                  <c:v>22.774657351654554</c:v>
                </c:pt>
                <c:pt idx="36059">
                  <c:v>22.775212697412822</c:v>
                </c:pt>
                <c:pt idx="36060">
                  <c:v>22.775768043171091</c:v>
                </c:pt>
                <c:pt idx="36061">
                  <c:v>22.776323388929359</c:v>
                </c:pt>
                <c:pt idx="36062">
                  <c:v>22.776878734687628</c:v>
                </c:pt>
                <c:pt idx="36063">
                  <c:v>22.777434080445897</c:v>
                </c:pt>
                <c:pt idx="36064">
                  <c:v>22.777989426204165</c:v>
                </c:pt>
                <c:pt idx="36065">
                  <c:v>22.778544771962434</c:v>
                </c:pt>
                <c:pt idx="36066">
                  <c:v>22.779100117720702</c:v>
                </c:pt>
                <c:pt idx="36067">
                  <c:v>22.779655463478971</c:v>
                </c:pt>
                <c:pt idx="36068">
                  <c:v>22.780210809237239</c:v>
                </c:pt>
                <c:pt idx="36069">
                  <c:v>22.780766154995508</c:v>
                </c:pt>
                <c:pt idx="36070">
                  <c:v>22.781321500753776</c:v>
                </c:pt>
                <c:pt idx="36071">
                  <c:v>22.781876846512045</c:v>
                </c:pt>
                <c:pt idx="36072">
                  <c:v>22.782432192270313</c:v>
                </c:pt>
                <c:pt idx="36073">
                  <c:v>22.782987538028582</c:v>
                </c:pt>
                <c:pt idx="36074">
                  <c:v>22.783542883786851</c:v>
                </c:pt>
                <c:pt idx="36075">
                  <c:v>22.784098229545119</c:v>
                </c:pt>
                <c:pt idx="36076">
                  <c:v>22.784653575303388</c:v>
                </c:pt>
                <c:pt idx="36077">
                  <c:v>22.785208921061656</c:v>
                </c:pt>
                <c:pt idx="36078">
                  <c:v>22.785764266819925</c:v>
                </c:pt>
                <c:pt idx="36079">
                  <c:v>22.786319612578193</c:v>
                </c:pt>
                <c:pt idx="36080">
                  <c:v>22.786874958336462</c:v>
                </c:pt>
                <c:pt idx="36081">
                  <c:v>22.78743030409473</c:v>
                </c:pt>
                <c:pt idx="36082">
                  <c:v>22.787985649852999</c:v>
                </c:pt>
                <c:pt idx="36083">
                  <c:v>22.788540995611267</c:v>
                </c:pt>
                <c:pt idx="36084">
                  <c:v>22.789096341369536</c:v>
                </c:pt>
                <c:pt idx="36085">
                  <c:v>22.789651687127805</c:v>
                </c:pt>
                <c:pt idx="36086">
                  <c:v>22.790207032886073</c:v>
                </c:pt>
                <c:pt idx="36087">
                  <c:v>22.790762378644342</c:v>
                </c:pt>
                <c:pt idx="36088">
                  <c:v>22.79131772440261</c:v>
                </c:pt>
                <c:pt idx="36089">
                  <c:v>22.791873070160879</c:v>
                </c:pt>
                <c:pt idx="36090">
                  <c:v>22.792428415919147</c:v>
                </c:pt>
                <c:pt idx="36091">
                  <c:v>22.792983761677416</c:v>
                </c:pt>
                <c:pt idx="36092">
                  <c:v>22.793539107435684</c:v>
                </c:pt>
                <c:pt idx="36093">
                  <c:v>22.794094453193953</c:v>
                </c:pt>
                <c:pt idx="36094">
                  <c:v>22.794649798952221</c:v>
                </c:pt>
                <c:pt idx="36095">
                  <c:v>22.79520514471049</c:v>
                </c:pt>
                <c:pt idx="36096">
                  <c:v>22.795760490468759</c:v>
                </c:pt>
                <c:pt idx="36097">
                  <c:v>22.796315836227027</c:v>
                </c:pt>
                <c:pt idx="36098">
                  <c:v>22.796871181985296</c:v>
                </c:pt>
                <c:pt idx="36099">
                  <c:v>22.797426527743564</c:v>
                </c:pt>
                <c:pt idx="36100">
                  <c:v>22.797981873501833</c:v>
                </c:pt>
                <c:pt idx="36101">
                  <c:v>22.798537219260101</c:v>
                </c:pt>
                <c:pt idx="36102">
                  <c:v>22.79909256501837</c:v>
                </c:pt>
                <c:pt idx="36103">
                  <c:v>22.799647910776638</c:v>
                </c:pt>
                <c:pt idx="36104">
                  <c:v>22.800203256534907</c:v>
                </c:pt>
                <c:pt idx="36105">
                  <c:v>22.800758602293175</c:v>
                </c:pt>
                <c:pt idx="36106">
                  <c:v>22.801313948051444</c:v>
                </c:pt>
                <c:pt idx="36107">
                  <c:v>22.801869293809713</c:v>
                </c:pt>
                <c:pt idx="36108">
                  <c:v>22.802424639567981</c:v>
                </c:pt>
                <c:pt idx="36109">
                  <c:v>22.80297998532625</c:v>
                </c:pt>
                <c:pt idx="36110">
                  <c:v>22.803535331084518</c:v>
                </c:pt>
                <c:pt idx="36111">
                  <c:v>22.804090676842787</c:v>
                </c:pt>
                <c:pt idx="36112">
                  <c:v>22.804646022601055</c:v>
                </c:pt>
                <c:pt idx="36113">
                  <c:v>22.805201368359324</c:v>
                </c:pt>
                <c:pt idx="36114">
                  <c:v>22.805756714117592</c:v>
                </c:pt>
                <c:pt idx="36115">
                  <c:v>22.806312059875861</c:v>
                </c:pt>
                <c:pt idx="36116">
                  <c:v>22.806867405634129</c:v>
                </c:pt>
                <c:pt idx="36117">
                  <c:v>22.807422751392398</c:v>
                </c:pt>
                <c:pt idx="36118">
                  <c:v>22.807978097150666</c:v>
                </c:pt>
                <c:pt idx="36119">
                  <c:v>22.808533442908935</c:v>
                </c:pt>
                <c:pt idx="36120">
                  <c:v>22.809088788667204</c:v>
                </c:pt>
                <c:pt idx="36121">
                  <c:v>22.809644134425472</c:v>
                </c:pt>
                <c:pt idx="36122">
                  <c:v>22.810199480183741</c:v>
                </c:pt>
                <c:pt idx="36123">
                  <c:v>22.810754825942009</c:v>
                </c:pt>
                <c:pt idx="36124">
                  <c:v>22.811310171700278</c:v>
                </c:pt>
                <c:pt idx="36125">
                  <c:v>22.811865517458546</c:v>
                </c:pt>
                <c:pt idx="36126">
                  <c:v>22.812420863216815</c:v>
                </c:pt>
                <c:pt idx="36127">
                  <c:v>22.812976208975083</c:v>
                </c:pt>
                <c:pt idx="36128">
                  <c:v>22.813531554733352</c:v>
                </c:pt>
                <c:pt idx="36129">
                  <c:v>22.81408690049162</c:v>
                </c:pt>
                <c:pt idx="36130">
                  <c:v>22.814642246249889</c:v>
                </c:pt>
                <c:pt idx="36131">
                  <c:v>22.815197592008158</c:v>
                </c:pt>
                <c:pt idx="36132">
                  <c:v>22.815752937766426</c:v>
                </c:pt>
                <c:pt idx="36133">
                  <c:v>22.816308283524695</c:v>
                </c:pt>
                <c:pt idx="36134">
                  <c:v>22.816863629282963</c:v>
                </c:pt>
                <c:pt idx="36135">
                  <c:v>22.817418975041232</c:v>
                </c:pt>
                <c:pt idx="36136">
                  <c:v>22.8179743207995</c:v>
                </c:pt>
                <c:pt idx="36137">
                  <c:v>22.818529666557769</c:v>
                </c:pt>
                <c:pt idx="36138">
                  <c:v>22.819085012316037</c:v>
                </c:pt>
                <c:pt idx="36139">
                  <c:v>22.819640358074306</c:v>
                </c:pt>
                <c:pt idx="36140">
                  <c:v>22.820195703832574</c:v>
                </c:pt>
                <c:pt idx="36141">
                  <c:v>22.820751049590843</c:v>
                </c:pt>
                <c:pt idx="36142">
                  <c:v>22.821306395349112</c:v>
                </c:pt>
                <c:pt idx="36143">
                  <c:v>22.82186174110738</c:v>
                </c:pt>
                <c:pt idx="36144">
                  <c:v>22.822417086865649</c:v>
                </c:pt>
                <c:pt idx="36145">
                  <c:v>22.822972432623917</c:v>
                </c:pt>
                <c:pt idx="36146">
                  <c:v>22.823527778382186</c:v>
                </c:pt>
                <c:pt idx="36147">
                  <c:v>22.824083124140454</c:v>
                </c:pt>
                <c:pt idx="36148">
                  <c:v>22.824638469898723</c:v>
                </c:pt>
                <c:pt idx="36149">
                  <c:v>22.825193815656991</c:v>
                </c:pt>
                <c:pt idx="36150">
                  <c:v>22.82574916141526</c:v>
                </c:pt>
                <c:pt idx="36151">
                  <c:v>22.826304507173528</c:v>
                </c:pt>
                <c:pt idx="36152">
                  <c:v>22.826859852931797</c:v>
                </c:pt>
                <c:pt idx="36153">
                  <c:v>22.827415198690066</c:v>
                </c:pt>
                <c:pt idx="36154">
                  <c:v>22.827970544448334</c:v>
                </c:pt>
                <c:pt idx="36155">
                  <c:v>22.828525890206603</c:v>
                </c:pt>
                <c:pt idx="36156">
                  <c:v>22.829081235964871</c:v>
                </c:pt>
                <c:pt idx="36157">
                  <c:v>22.82963658172314</c:v>
                </c:pt>
                <c:pt idx="36158">
                  <c:v>22.830191927481408</c:v>
                </c:pt>
                <c:pt idx="36159">
                  <c:v>22.830747273239677</c:v>
                </c:pt>
                <c:pt idx="36160">
                  <c:v>22.831302618997945</c:v>
                </c:pt>
                <c:pt idx="36161">
                  <c:v>22.831857964756214</c:v>
                </c:pt>
                <c:pt idx="36162">
                  <c:v>22.832413310514482</c:v>
                </c:pt>
                <c:pt idx="36163">
                  <c:v>22.832968656272751</c:v>
                </c:pt>
                <c:pt idx="36164">
                  <c:v>22.83352400203102</c:v>
                </c:pt>
                <c:pt idx="36165">
                  <c:v>22.834079347789288</c:v>
                </c:pt>
                <c:pt idx="36166">
                  <c:v>22.834634693547557</c:v>
                </c:pt>
                <c:pt idx="36167">
                  <c:v>22.835190039305825</c:v>
                </c:pt>
                <c:pt idx="36168">
                  <c:v>22.835745385064094</c:v>
                </c:pt>
                <c:pt idx="36169">
                  <c:v>22.836300730822362</c:v>
                </c:pt>
                <c:pt idx="36170">
                  <c:v>22.836856076580631</c:v>
                </c:pt>
                <c:pt idx="36171">
                  <c:v>22.837411422338899</c:v>
                </c:pt>
                <c:pt idx="36172">
                  <c:v>22.837966768097168</c:v>
                </c:pt>
                <c:pt idx="36173">
                  <c:v>22.838522113855436</c:v>
                </c:pt>
                <c:pt idx="36174">
                  <c:v>22.839077459613705</c:v>
                </c:pt>
                <c:pt idx="36175">
                  <c:v>22.839632805371973</c:v>
                </c:pt>
                <c:pt idx="36176">
                  <c:v>22.840188151130242</c:v>
                </c:pt>
                <c:pt idx="36177">
                  <c:v>22.840743496888511</c:v>
                </c:pt>
                <c:pt idx="36178">
                  <c:v>22.841298842646779</c:v>
                </c:pt>
                <c:pt idx="36179">
                  <c:v>22.841854188405048</c:v>
                </c:pt>
                <c:pt idx="36180">
                  <c:v>22.842409534163316</c:v>
                </c:pt>
                <c:pt idx="36181">
                  <c:v>22.842964879921585</c:v>
                </c:pt>
                <c:pt idx="36182">
                  <c:v>22.843520225679853</c:v>
                </c:pt>
                <c:pt idx="36183">
                  <c:v>22.844075571438122</c:v>
                </c:pt>
                <c:pt idx="36184">
                  <c:v>22.84463091719639</c:v>
                </c:pt>
                <c:pt idx="36185">
                  <c:v>22.845186262954659</c:v>
                </c:pt>
                <c:pt idx="36186">
                  <c:v>22.845741608712927</c:v>
                </c:pt>
                <c:pt idx="36187">
                  <c:v>22.846296954471196</c:v>
                </c:pt>
                <c:pt idx="36188">
                  <c:v>22.846852300229465</c:v>
                </c:pt>
                <c:pt idx="36189">
                  <c:v>22.847407645987733</c:v>
                </c:pt>
                <c:pt idx="36190">
                  <c:v>22.847962991746002</c:v>
                </c:pt>
                <c:pt idx="36191">
                  <c:v>22.84851833750427</c:v>
                </c:pt>
                <c:pt idx="36192">
                  <c:v>22.849073683262539</c:v>
                </c:pt>
                <c:pt idx="36193">
                  <c:v>22.849629029020807</c:v>
                </c:pt>
                <c:pt idx="36194">
                  <c:v>22.850184374779076</c:v>
                </c:pt>
                <c:pt idx="36195">
                  <c:v>22.850739720537344</c:v>
                </c:pt>
                <c:pt idx="36196">
                  <c:v>22.851295066295613</c:v>
                </c:pt>
                <c:pt idx="36197">
                  <c:v>22.851850412053881</c:v>
                </c:pt>
                <c:pt idx="36198">
                  <c:v>22.85240575781215</c:v>
                </c:pt>
                <c:pt idx="36199">
                  <c:v>22.852961103570419</c:v>
                </c:pt>
                <c:pt idx="36200">
                  <c:v>22.853516449328687</c:v>
                </c:pt>
                <c:pt idx="36201">
                  <c:v>22.854071795086956</c:v>
                </c:pt>
                <c:pt idx="36202">
                  <c:v>22.854627140845224</c:v>
                </c:pt>
                <c:pt idx="36203">
                  <c:v>22.855182486603493</c:v>
                </c:pt>
                <c:pt idx="36204">
                  <c:v>22.855737832361761</c:v>
                </c:pt>
                <c:pt idx="36205">
                  <c:v>22.85629317812003</c:v>
                </c:pt>
                <c:pt idx="36206">
                  <c:v>22.856848523878298</c:v>
                </c:pt>
                <c:pt idx="36207">
                  <c:v>22.857403869636567</c:v>
                </c:pt>
                <c:pt idx="36208">
                  <c:v>22.857959215394835</c:v>
                </c:pt>
                <c:pt idx="36209">
                  <c:v>22.858514561153104</c:v>
                </c:pt>
                <c:pt idx="36210">
                  <c:v>22.859069906911373</c:v>
                </c:pt>
                <c:pt idx="36211">
                  <c:v>22.859625252669641</c:v>
                </c:pt>
                <c:pt idx="36212">
                  <c:v>22.86018059842791</c:v>
                </c:pt>
                <c:pt idx="36213">
                  <c:v>22.860735944186178</c:v>
                </c:pt>
                <c:pt idx="36214">
                  <c:v>22.861291289944447</c:v>
                </c:pt>
                <c:pt idx="36215">
                  <c:v>22.861846635702715</c:v>
                </c:pt>
                <c:pt idx="36216">
                  <c:v>22.862401981460984</c:v>
                </c:pt>
                <c:pt idx="36217">
                  <c:v>22.862957327219252</c:v>
                </c:pt>
                <c:pt idx="36218">
                  <c:v>22.863512672977521</c:v>
                </c:pt>
                <c:pt idx="36219">
                  <c:v>22.864068018735789</c:v>
                </c:pt>
                <c:pt idx="36220">
                  <c:v>22.864623364494058</c:v>
                </c:pt>
                <c:pt idx="36221">
                  <c:v>22.865178710252327</c:v>
                </c:pt>
                <c:pt idx="36222">
                  <c:v>22.865734056010595</c:v>
                </c:pt>
                <c:pt idx="36223">
                  <c:v>22.866289401768864</c:v>
                </c:pt>
                <c:pt idx="36224">
                  <c:v>22.866844747527132</c:v>
                </c:pt>
                <c:pt idx="36225">
                  <c:v>22.867400093285401</c:v>
                </c:pt>
                <c:pt idx="36226">
                  <c:v>22.867955439043669</c:v>
                </c:pt>
                <c:pt idx="36227">
                  <c:v>22.868510784801938</c:v>
                </c:pt>
                <c:pt idx="36228">
                  <c:v>22.869066130560206</c:v>
                </c:pt>
                <c:pt idx="36229">
                  <c:v>22.869621476318475</c:v>
                </c:pt>
                <c:pt idx="36230">
                  <c:v>22.870176822076743</c:v>
                </c:pt>
                <c:pt idx="36231">
                  <c:v>22.870732167835012</c:v>
                </c:pt>
                <c:pt idx="36232">
                  <c:v>22.87128751359328</c:v>
                </c:pt>
                <c:pt idx="36233">
                  <c:v>22.871842859351549</c:v>
                </c:pt>
                <c:pt idx="36234">
                  <c:v>22.872398205109818</c:v>
                </c:pt>
                <c:pt idx="36235">
                  <c:v>22.872953550868086</c:v>
                </c:pt>
                <c:pt idx="36236">
                  <c:v>22.873508896626355</c:v>
                </c:pt>
                <c:pt idx="36237">
                  <c:v>22.874064242384623</c:v>
                </c:pt>
                <c:pt idx="36238">
                  <c:v>22.874619588142892</c:v>
                </c:pt>
                <c:pt idx="36239">
                  <c:v>22.87517493390116</c:v>
                </c:pt>
                <c:pt idx="36240">
                  <c:v>22.875730279659429</c:v>
                </c:pt>
                <c:pt idx="36241">
                  <c:v>22.876285625417697</c:v>
                </c:pt>
                <c:pt idx="36242">
                  <c:v>22.876840971175966</c:v>
                </c:pt>
                <c:pt idx="36243">
                  <c:v>22.877396316934234</c:v>
                </c:pt>
                <c:pt idx="36244">
                  <c:v>22.877951662692503</c:v>
                </c:pt>
                <c:pt idx="36245">
                  <c:v>22.878507008450772</c:v>
                </c:pt>
                <c:pt idx="36246">
                  <c:v>22.87906235420904</c:v>
                </c:pt>
                <c:pt idx="36247">
                  <c:v>22.879617699967309</c:v>
                </c:pt>
                <c:pt idx="36248">
                  <c:v>22.880173045725577</c:v>
                </c:pt>
                <c:pt idx="36249">
                  <c:v>22.880728391483846</c:v>
                </c:pt>
                <c:pt idx="36250">
                  <c:v>22.881283737242114</c:v>
                </c:pt>
                <c:pt idx="36251">
                  <c:v>22.881839083000383</c:v>
                </c:pt>
                <c:pt idx="36252">
                  <c:v>22.882394428758651</c:v>
                </c:pt>
                <c:pt idx="36253">
                  <c:v>22.88294977451692</c:v>
                </c:pt>
                <c:pt idx="36254">
                  <c:v>22.883505120275188</c:v>
                </c:pt>
                <c:pt idx="36255">
                  <c:v>22.884060466033457</c:v>
                </c:pt>
                <c:pt idx="36256">
                  <c:v>22.884615811791726</c:v>
                </c:pt>
                <c:pt idx="36257">
                  <c:v>22.885171157549994</c:v>
                </c:pt>
                <c:pt idx="36258">
                  <c:v>22.885726503308263</c:v>
                </c:pt>
                <c:pt idx="36259">
                  <c:v>22.886281849066531</c:v>
                </c:pt>
                <c:pt idx="36260">
                  <c:v>22.8868371948248</c:v>
                </c:pt>
                <c:pt idx="36261">
                  <c:v>22.887392540583068</c:v>
                </c:pt>
                <c:pt idx="36262">
                  <c:v>22.887947886341337</c:v>
                </c:pt>
                <c:pt idx="36263">
                  <c:v>22.888503232099605</c:v>
                </c:pt>
                <c:pt idx="36264">
                  <c:v>22.889058577857874</c:v>
                </c:pt>
                <c:pt idx="36265">
                  <c:v>22.889613923616142</c:v>
                </c:pt>
                <c:pt idx="36266">
                  <c:v>22.890169269374411</c:v>
                </c:pt>
                <c:pt idx="36267">
                  <c:v>22.89072461513268</c:v>
                </c:pt>
                <c:pt idx="36268">
                  <c:v>22.891279960890948</c:v>
                </c:pt>
                <c:pt idx="36269">
                  <c:v>22.891835306649217</c:v>
                </c:pt>
                <c:pt idx="36270">
                  <c:v>22.892390652407485</c:v>
                </c:pt>
                <c:pt idx="36271">
                  <c:v>22.892945998165754</c:v>
                </c:pt>
                <c:pt idx="36272">
                  <c:v>22.893501343924022</c:v>
                </c:pt>
                <c:pt idx="36273">
                  <c:v>22.894056689682291</c:v>
                </c:pt>
                <c:pt idx="36274">
                  <c:v>22.894612035440559</c:v>
                </c:pt>
                <c:pt idx="36275">
                  <c:v>22.895167381198828</c:v>
                </c:pt>
                <c:pt idx="36276">
                  <c:v>22.895722726957096</c:v>
                </c:pt>
                <c:pt idx="36277">
                  <c:v>22.896278072715365</c:v>
                </c:pt>
                <c:pt idx="36278">
                  <c:v>22.896833418473634</c:v>
                </c:pt>
                <c:pt idx="36279">
                  <c:v>22.897388764231902</c:v>
                </c:pt>
                <c:pt idx="36280">
                  <c:v>22.897944109990171</c:v>
                </c:pt>
                <c:pt idx="36281">
                  <c:v>22.898499455748439</c:v>
                </c:pt>
                <c:pt idx="36282">
                  <c:v>22.899054801506708</c:v>
                </c:pt>
                <c:pt idx="36283">
                  <c:v>22.899610147264976</c:v>
                </c:pt>
                <c:pt idx="36284">
                  <c:v>22.900165493023245</c:v>
                </c:pt>
                <c:pt idx="36285">
                  <c:v>22.900720838781513</c:v>
                </c:pt>
                <c:pt idx="36286">
                  <c:v>22.901276184539782</c:v>
                </c:pt>
                <c:pt idx="36287">
                  <c:v>22.90183153029805</c:v>
                </c:pt>
                <c:pt idx="36288">
                  <c:v>22.902386876056319</c:v>
                </c:pt>
                <c:pt idx="36289">
                  <c:v>22.902942221814587</c:v>
                </c:pt>
                <c:pt idx="36290">
                  <c:v>22.903497567572856</c:v>
                </c:pt>
                <c:pt idx="36291">
                  <c:v>22.904052913331125</c:v>
                </c:pt>
                <c:pt idx="36292">
                  <c:v>22.904608259089393</c:v>
                </c:pt>
                <c:pt idx="36293">
                  <c:v>22.905163604847662</c:v>
                </c:pt>
                <c:pt idx="36294">
                  <c:v>22.90571895060593</c:v>
                </c:pt>
                <c:pt idx="36295">
                  <c:v>22.906274296364199</c:v>
                </c:pt>
                <c:pt idx="36296">
                  <c:v>22.906829642122467</c:v>
                </c:pt>
                <c:pt idx="36297">
                  <c:v>22.907384987880736</c:v>
                </c:pt>
                <c:pt idx="36298">
                  <c:v>22.907940333639004</c:v>
                </c:pt>
                <c:pt idx="36299">
                  <c:v>22.908495679397273</c:v>
                </c:pt>
                <c:pt idx="36300">
                  <c:v>22.909051025155541</c:v>
                </c:pt>
                <c:pt idx="36301">
                  <c:v>22.90960637091381</c:v>
                </c:pt>
                <c:pt idx="36302">
                  <c:v>22.910161716672079</c:v>
                </c:pt>
                <c:pt idx="36303">
                  <c:v>22.910717062430347</c:v>
                </c:pt>
                <c:pt idx="36304">
                  <c:v>22.911272408188616</c:v>
                </c:pt>
                <c:pt idx="36305">
                  <c:v>22.911827753946884</c:v>
                </c:pt>
                <c:pt idx="36306">
                  <c:v>22.912383099705153</c:v>
                </c:pt>
                <c:pt idx="36307">
                  <c:v>22.912938445463421</c:v>
                </c:pt>
                <c:pt idx="36308">
                  <c:v>22.91349379122169</c:v>
                </c:pt>
                <c:pt idx="36309">
                  <c:v>22.914049136979958</c:v>
                </c:pt>
                <c:pt idx="36310">
                  <c:v>22.914604482738227</c:v>
                </c:pt>
                <c:pt idx="36311">
                  <c:v>22.915159828496495</c:v>
                </c:pt>
                <c:pt idx="36312">
                  <c:v>22.915715174254764</c:v>
                </c:pt>
                <c:pt idx="36313">
                  <c:v>22.916270520013033</c:v>
                </c:pt>
                <c:pt idx="36314">
                  <c:v>22.916825865771301</c:v>
                </c:pt>
                <c:pt idx="36315">
                  <c:v>22.91738121152957</c:v>
                </c:pt>
                <c:pt idx="36316">
                  <c:v>22.917936557287838</c:v>
                </c:pt>
                <c:pt idx="36317">
                  <c:v>22.918491903046107</c:v>
                </c:pt>
                <c:pt idx="36318">
                  <c:v>22.919047248804375</c:v>
                </c:pt>
                <c:pt idx="36319">
                  <c:v>22.919602594562644</c:v>
                </c:pt>
                <c:pt idx="36320">
                  <c:v>22.920157940320912</c:v>
                </c:pt>
                <c:pt idx="36321">
                  <c:v>22.920713286079181</c:v>
                </c:pt>
                <c:pt idx="36322">
                  <c:v>22.921268631837449</c:v>
                </c:pt>
                <c:pt idx="36323">
                  <c:v>22.921823977595718</c:v>
                </c:pt>
                <c:pt idx="36324">
                  <c:v>22.922379323353987</c:v>
                </c:pt>
                <c:pt idx="36325">
                  <c:v>22.922934669112255</c:v>
                </c:pt>
                <c:pt idx="36326">
                  <c:v>22.923490014870524</c:v>
                </c:pt>
                <c:pt idx="36327">
                  <c:v>22.924045360628792</c:v>
                </c:pt>
                <c:pt idx="36328">
                  <c:v>22.924600706387061</c:v>
                </c:pt>
                <c:pt idx="36329">
                  <c:v>22.925156052145329</c:v>
                </c:pt>
                <c:pt idx="36330">
                  <c:v>22.925711397903598</c:v>
                </c:pt>
                <c:pt idx="36331">
                  <c:v>22.926266743661866</c:v>
                </c:pt>
                <c:pt idx="36332">
                  <c:v>22.926822089420135</c:v>
                </c:pt>
                <c:pt idx="36333">
                  <c:v>22.927377435178403</c:v>
                </c:pt>
                <c:pt idx="36334">
                  <c:v>22.927932780936672</c:v>
                </c:pt>
                <c:pt idx="36335">
                  <c:v>22.928488126694941</c:v>
                </c:pt>
                <c:pt idx="36336">
                  <c:v>22.929043472453209</c:v>
                </c:pt>
                <c:pt idx="36337">
                  <c:v>22.929598818211478</c:v>
                </c:pt>
                <c:pt idx="36338">
                  <c:v>22.930154163969746</c:v>
                </c:pt>
                <c:pt idx="36339">
                  <c:v>22.930709509728015</c:v>
                </c:pt>
                <c:pt idx="36340">
                  <c:v>22.931264855486283</c:v>
                </c:pt>
                <c:pt idx="36341">
                  <c:v>22.931820201244552</c:v>
                </c:pt>
                <c:pt idx="36342">
                  <c:v>22.93237554700282</c:v>
                </c:pt>
                <c:pt idx="36343">
                  <c:v>22.932930892761089</c:v>
                </c:pt>
                <c:pt idx="36344">
                  <c:v>22.933486238519357</c:v>
                </c:pt>
                <c:pt idx="36345">
                  <c:v>22.934041584277626</c:v>
                </c:pt>
                <c:pt idx="36346">
                  <c:v>22.934596930035895</c:v>
                </c:pt>
                <c:pt idx="36347">
                  <c:v>22.935152275794163</c:v>
                </c:pt>
                <c:pt idx="36348">
                  <c:v>22.935707621552432</c:v>
                </c:pt>
                <c:pt idx="36349">
                  <c:v>22.9362629673107</c:v>
                </c:pt>
                <c:pt idx="36350">
                  <c:v>22.936818313068969</c:v>
                </c:pt>
                <c:pt idx="36351">
                  <c:v>22.937373658827237</c:v>
                </c:pt>
                <c:pt idx="36352">
                  <c:v>22.937929004585506</c:v>
                </c:pt>
                <c:pt idx="36353">
                  <c:v>22.938484350343774</c:v>
                </c:pt>
                <c:pt idx="36354">
                  <c:v>22.939039696102043</c:v>
                </c:pt>
                <c:pt idx="36355">
                  <c:v>22.939595041860311</c:v>
                </c:pt>
                <c:pt idx="36356">
                  <c:v>22.94015038761858</c:v>
                </c:pt>
                <c:pt idx="36357">
                  <c:v>22.940705733376848</c:v>
                </c:pt>
                <c:pt idx="36358">
                  <c:v>22.941261079135117</c:v>
                </c:pt>
                <c:pt idx="36359">
                  <c:v>22.941816424893386</c:v>
                </c:pt>
                <c:pt idx="36360">
                  <c:v>22.942371770651654</c:v>
                </c:pt>
                <c:pt idx="36361">
                  <c:v>22.942927116409923</c:v>
                </c:pt>
                <c:pt idx="36362">
                  <c:v>22.943482462168191</c:v>
                </c:pt>
                <c:pt idx="36363">
                  <c:v>22.94403780792646</c:v>
                </c:pt>
                <c:pt idx="36364">
                  <c:v>22.944593153684728</c:v>
                </c:pt>
                <c:pt idx="36365">
                  <c:v>22.945148499442997</c:v>
                </c:pt>
                <c:pt idx="36366">
                  <c:v>22.945703845201265</c:v>
                </c:pt>
                <c:pt idx="36367">
                  <c:v>22.946259190959534</c:v>
                </c:pt>
                <c:pt idx="36368">
                  <c:v>22.946814536717802</c:v>
                </c:pt>
                <c:pt idx="36369">
                  <c:v>22.947369882476071</c:v>
                </c:pt>
                <c:pt idx="36370">
                  <c:v>22.94792522823434</c:v>
                </c:pt>
                <c:pt idx="36371">
                  <c:v>22.948480573992608</c:v>
                </c:pt>
                <c:pt idx="36372">
                  <c:v>22.949035919750877</c:v>
                </c:pt>
                <c:pt idx="36373">
                  <c:v>22.949591265509145</c:v>
                </c:pt>
                <c:pt idx="36374">
                  <c:v>22.950146611267414</c:v>
                </c:pt>
                <c:pt idx="36375">
                  <c:v>22.950701957025682</c:v>
                </c:pt>
                <c:pt idx="36376">
                  <c:v>22.951257302783951</c:v>
                </c:pt>
                <c:pt idx="36377">
                  <c:v>22.951812648542219</c:v>
                </c:pt>
                <c:pt idx="36378">
                  <c:v>22.952367994300488</c:v>
                </c:pt>
                <c:pt idx="36379">
                  <c:v>22.952923340058756</c:v>
                </c:pt>
                <c:pt idx="36380">
                  <c:v>22.953478685817025</c:v>
                </c:pt>
                <c:pt idx="36381">
                  <c:v>22.954034031575294</c:v>
                </c:pt>
                <c:pt idx="36382">
                  <c:v>22.954589377333562</c:v>
                </c:pt>
                <c:pt idx="36383">
                  <c:v>22.955144723091831</c:v>
                </c:pt>
                <c:pt idx="36384">
                  <c:v>22.955700068850099</c:v>
                </c:pt>
                <c:pt idx="36385">
                  <c:v>22.956255414608368</c:v>
                </c:pt>
                <c:pt idx="36386">
                  <c:v>22.956810760366636</c:v>
                </c:pt>
                <c:pt idx="36387">
                  <c:v>22.957366106124905</c:v>
                </c:pt>
                <c:pt idx="36388">
                  <c:v>22.957921451883173</c:v>
                </c:pt>
                <c:pt idx="36389">
                  <c:v>22.958476797641442</c:v>
                </c:pt>
                <c:pt idx="36390">
                  <c:v>22.95903214339971</c:v>
                </c:pt>
                <c:pt idx="36391">
                  <c:v>22.959587489157979</c:v>
                </c:pt>
                <c:pt idx="36392">
                  <c:v>22.960142834916248</c:v>
                </c:pt>
                <c:pt idx="36393">
                  <c:v>22.960698180674516</c:v>
                </c:pt>
                <c:pt idx="36394">
                  <c:v>22.961253526432785</c:v>
                </c:pt>
                <c:pt idx="36395">
                  <c:v>22.961808872191053</c:v>
                </c:pt>
                <c:pt idx="36396">
                  <c:v>22.962364217949322</c:v>
                </c:pt>
                <c:pt idx="36397">
                  <c:v>22.96291956370759</c:v>
                </c:pt>
                <c:pt idx="36398">
                  <c:v>22.963474909465859</c:v>
                </c:pt>
                <c:pt idx="36399">
                  <c:v>22.964030255224127</c:v>
                </c:pt>
                <c:pt idx="36400">
                  <c:v>22.964585600982396</c:v>
                </c:pt>
                <c:pt idx="36401">
                  <c:v>22.965140946740664</c:v>
                </c:pt>
                <c:pt idx="36402">
                  <c:v>22.965696292498933</c:v>
                </c:pt>
                <c:pt idx="36403">
                  <c:v>22.966251638257202</c:v>
                </c:pt>
                <c:pt idx="36404">
                  <c:v>22.96680698401547</c:v>
                </c:pt>
                <c:pt idx="36405">
                  <c:v>22.967362329773739</c:v>
                </c:pt>
                <c:pt idx="36406">
                  <c:v>22.967917675532007</c:v>
                </c:pt>
                <c:pt idx="36407">
                  <c:v>22.968473021290276</c:v>
                </c:pt>
                <c:pt idx="36408">
                  <c:v>22.969028367048544</c:v>
                </c:pt>
                <c:pt idx="36409">
                  <c:v>22.969583712806813</c:v>
                </c:pt>
                <c:pt idx="36410">
                  <c:v>22.970139058565081</c:v>
                </c:pt>
                <c:pt idx="36411">
                  <c:v>22.97069440432335</c:v>
                </c:pt>
                <c:pt idx="36412">
                  <c:v>22.971249750081618</c:v>
                </c:pt>
                <c:pt idx="36413">
                  <c:v>22.971805095839887</c:v>
                </c:pt>
                <c:pt idx="36414">
                  <c:v>22.972360441598155</c:v>
                </c:pt>
                <c:pt idx="36415">
                  <c:v>22.972915787356424</c:v>
                </c:pt>
                <c:pt idx="36416">
                  <c:v>22.973471133114693</c:v>
                </c:pt>
                <c:pt idx="36417">
                  <c:v>22.974026478872961</c:v>
                </c:pt>
                <c:pt idx="36418">
                  <c:v>22.97458182463123</c:v>
                </c:pt>
                <c:pt idx="36419">
                  <c:v>22.975137170389498</c:v>
                </c:pt>
                <c:pt idx="36420">
                  <c:v>22.975692516147767</c:v>
                </c:pt>
                <c:pt idx="36421">
                  <c:v>22.976247861906035</c:v>
                </c:pt>
                <c:pt idx="36422">
                  <c:v>22.976803207664304</c:v>
                </c:pt>
                <c:pt idx="36423">
                  <c:v>22.977358553422572</c:v>
                </c:pt>
                <c:pt idx="36424">
                  <c:v>22.977913899180841</c:v>
                </c:pt>
                <c:pt idx="36425">
                  <c:v>22.978469244939109</c:v>
                </c:pt>
                <c:pt idx="36426">
                  <c:v>22.979024590697378</c:v>
                </c:pt>
                <c:pt idx="36427">
                  <c:v>22.979579936455647</c:v>
                </c:pt>
                <c:pt idx="36428">
                  <c:v>22.980135282213915</c:v>
                </c:pt>
                <c:pt idx="36429">
                  <c:v>22.980690627972184</c:v>
                </c:pt>
                <c:pt idx="36430">
                  <c:v>22.981245973730452</c:v>
                </c:pt>
                <c:pt idx="36431">
                  <c:v>22.981801319488721</c:v>
                </c:pt>
                <c:pt idx="36432">
                  <c:v>22.982356665246989</c:v>
                </c:pt>
                <c:pt idx="36433">
                  <c:v>22.982912011005258</c:v>
                </c:pt>
                <c:pt idx="36434">
                  <c:v>22.983467356763526</c:v>
                </c:pt>
                <c:pt idx="36435">
                  <c:v>22.984022702521795</c:v>
                </c:pt>
                <c:pt idx="36436">
                  <c:v>22.984578048280063</c:v>
                </c:pt>
                <c:pt idx="36437">
                  <c:v>22.985133394038332</c:v>
                </c:pt>
                <c:pt idx="36438">
                  <c:v>22.985688739796601</c:v>
                </c:pt>
                <c:pt idx="36439">
                  <c:v>22.986244085554869</c:v>
                </c:pt>
                <c:pt idx="36440">
                  <c:v>22.986799431313138</c:v>
                </c:pt>
                <c:pt idx="36441">
                  <c:v>22.987354777071406</c:v>
                </c:pt>
                <c:pt idx="36442">
                  <c:v>22.987910122829675</c:v>
                </c:pt>
                <c:pt idx="36443">
                  <c:v>22.988465468587943</c:v>
                </c:pt>
                <c:pt idx="36444">
                  <c:v>22.989020814346212</c:v>
                </c:pt>
                <c:pt idx="36445">
                  <c:v>22.98957616010448</c:v>
                </c:pt>
                <c:pt idx="36446">
                  <c:v>22.990131505862749</c:v>
                </c:pt>
                <c:pt idx="36447">
                  <c:v>22.990686851621017</c:v>
                </c:pt>
                <c:pt idx="36448">
                  <c:v>22.991242197379286</c:v>
                </c:pt>
                <c:pt idx="36449">
                  <c:v>22.991797543137555</c:v>
                </c:pt>
                <c:pt idx="36450">
                  <c:v>22.992352888895823</c:v>
                </c:pt>
                <c:pt idx="36451">
                  <c:v>22.992908234654092</c:v>
                </c:pt>
                <c:pt idx="36452">
                  <c:v>22.99346358041236</c:v>
                </c:pt>
                <c:pt idx="36453">
                  <c:v>22.994018926170629</c:v>
                </c:pt>
                <c:pt idx="36454">
                  <c:v>22.994574271928897</c:v>
                </c:pt>
                <c:pt idx="36455">
                  <c:v>22.995129617687166</c:v>
                </c:pt>
                <c:pt idx="36456">
                  <c:v>22.995684963445434</c:v>
                </c:pt>
                <c:pt idx="36457">
                  <c:v>22.996240309203703</c:v>
                </c:pt>
                <c:pt idx="36458">
                  <c:v>22.996795654961971</c:v>
                </c:pt>
                <c:pt idx="36459">
                  <c:v>22.99735100072024</c:v>
                </c:pt>
                <c:pt idx="36460">
                  <c:v>22.997906346478509</c:v>
                </c:pt>
                <c:pt idx="36461">
                  <c:v>22.998461692236777</c:v>
                </c:pt>
                <c:pt idx="36462">
                  <c:v>22.999017037995046</c:v>
                </c:pt>
                <c:pt idx="36463">
                  <c:v>22.999572383753314</c:v>
                </c:pt>
                <c:pt idx="36464">
                  <c:v>23.000127729511583</c:v>
                </c:pt>
                <c:pt idx="36465">
                  <c:v>23.000683075269851</c:v>
                </c:pt>
                <c:pt idx="36466">
                  <c:v>23.00123842102812</c:v>
                </c:pt>
                <c:pt idx="36467">
                  <c:v>23.001793766786388</c:v>
                </c:pt>
                <c:pt idx="36468">
                  <c:v>23.002349112544657</c:v>
                </c:pt>
                <c:pt idx="36469">
                  <c:v>23.002904458302925</c:v>
                </c:pt>
                <c:pt idx="36470">
                  <c:v>23.003459804061194</c:v>
                </c:pt>
                <c:pt idx="36471">
                  <c:v>23.004015149819462</c:v>
                </c:pt>
                <c:pt idx="36472">
                  <c:v>23.004570495577731</c:v>
                </c:pt>
                <c:pt idx="36473">
                  <c:v>23.005125841336</c:v>
                </c:pt>
                <c:pt idx="36474">
                  <c:v>23.005681187094268</c:v>
                </c:pt>
                <c:pt idx="36475">
                  <c:v>23.006236532852537</c:v>
                </c:pt>
                <c:pt idx="36476">
                  <c:v>23.006791878610805</c:v>
                </c:pt>
                <c:pt idx="36477">
                  <c:v>23.007347224369074</c:v>
                </c:pt>
                <c:pt idx="36478">
                  <c:v>23.007902570127342</c:v>
                </c:pt>
                <c:pt idx="36479">
                  <c:v>23.008457915885611</c:v>
                </c:pt>
                <c:pt idx="36480">
                  <c:v>23.009013261643879</c:v>
                </c:pt>
                <c:pt idx="36481">
                  <c:v>23.009568607402148</c:v>
                </c:pt>
                <c:pt idx="36482">
                  <c:v>23.010123953160416</c:v>
                </c:pt>
                <c:pt idx="36483">
                  <c:v>23.010679298918685</c:v>
                </c:pt>
                <c:pt idx="36484">
                  <c:v>23.011234644676954</c:v>
                </c:pt>
                <c:pt idx="36485">
                  <c:v>23.011789990435222</c:v>
                </c:pt>
                <c:pt idx="36486">
                  <c:v>23.012345336193491</c:v>
                </c:pt>
                <c:pt idx="36487">
                  <c:v>23.012900681951759</c:v>
                </c:pt>
                <c:pt idx="36488">
                  <c:v>23.013456027710028</c:v>
                </c:pt>
                <c:pt idx="36489">
                  <c:v>23.014011373468296</c:v>
                </c:pt>
                <c:pt idx="36490">
                  <c:v>23.014566719226565</c:v>
                </c:pt>
                <c:pt idx="36491">
                  <c:v>23.015122064984833</c:v>
                </c:pt>
                <c:pt idx="36492">
                  <c:v>23.015677410743102</c:v>
                </c:pt>
                <c:pt idx="36493">
                  <c:v>23.01623275650137</c:v>
                </c:pt>
                <c:pt idx="36494">
                  <c:v>23.016788102259639</c:v>
                </c:pt>
                <c:pt idx="36495">
                  <c:v>23.017343448017908</c:v>
                </c:pt>
                <c:pt idx="36496">
                  <c:v>23.017898793776176</c:v>
                </c:pt>
                <c:pt idx="36497">
                  <c:v>23.018454139534445</c:v>
                </c:pt>
                <c:pt idx="36498">
                  <c:v>23.019009485292713</c:v>
                </c:pt>
                <c:pt idx="36499">
                  <c:v>23.019564831050982</c:v>
                </c:pt>
                <c:pt idx="36500">
                  <c:v>23.02012017680925</c:v>
                </c:pt>
                <c:pt idx="36501">
                  <c:v>23.020675522567519</c:v>
                </c:pt>
                <c:pt idx="36502">
                  <c:v>23.021230868325787</c:v>
                </c:pt>
                <c:pt idx="36503">
                  <c:v>23.021786214084056</c:v>
                </c:pt>
                <c:pt idx="36504">
                  <c:v>23.022341559842324</c:v>
                </c:pt>
                <c:pt idx="36505">
                  <c:v>23.022896905600593</c:v>
                </c:pt>
                <c:pt idx="36506">
                  <c:v>23.023452251358862</c:v>
                </c:pt>
                <c:pt idx="36507">
                  <c:v>23.02400759711713</c:v>
                </c:pt>
                <c:pt idx="36508">
                  <c:v>23.024562942875399</c:v>
                </c:pt>
                <c:pt idx="36509">
                  <c:v>23.025118288633667</c:v>
                </c:pt>
                <c:pt idx="36510">
                  <c:v>23.025673634391936</c:v>
                </c:pt>
                <c:pt idx="36511">
                  <c:v>23.026228980150204</c:v>
                </c:pt>
                <c:pt idx="36512">
                  <c:v>23.026784325908473</c:v>
                </c:pt>
                <c:pt idx="36513">
                  <c:v>23.027339671666741</c:v>
                </c:pt>
                <c:pt idx="36514">
                  <c:v>23.02789501742501</c:v>
                </c:pt>
                <c:pt idx="36515">
                  <c:v>23.028450363183278</c:v>
                </c:pt>
                <c:pt idx="36516">
                  <c:v>23.029005708941547</c:v>
                </c:pt>
                <c:pt idx="36517">
                  <c:v>23.029561054699816</c:v>
                </c:pt>
                <c:pt idx="36518">
                  <c:v>23.030116400458084</c:v>
                </c:pt>
                <c:pt idx="36519">
                  <c:v>23.030671746216353</c:v>
                </c:pt>
                <c:pt idx="36520">
                  <c:v>23.031227091974621</c:v>
                </c:pt>
                <c:pt idx="36521">
                  <c:v>23.03178243773289</c:v>
                </c:pt>
                <c:pt idx="36522">
                  <c:v>23.032337783491158</c:v>
                </c:pt>
                <c:pt idx="36523">
                  <c:v>23.032893129249427</c:v>
                </c:pt>
                <c:pt idx="36524">
                  <c:v>23.033448475007695</c:v>
                </c:pt>
                <c:pt idx="36525">
                  <c:v>23.034003820765964</c:v>
                </c:pt>
                <c:pt idx="36526">
                  <c:v>23.034559166524232</c:v>
                </c:pt>
                <c:pt idx="36527">
                  <c:v>23.035114512282501</c:v>
                </c:pt>
                <c:pt idx="36528">
                  <c:v>23.035669858040769</c:v>
                </c:pt>
                <c:pt idx="36529">
                  <c:v>23.036225203799038</c:v>
                </c:pt>
                <c:pt idx="36530">
                  <c:v>23.036780549557307</c:v>
                </c:pt>
                <c:pt idx="36531">
                  <c:v>23.037335895315575</c:v>
                </c:pt>
                <c:pt idx="36532">
                  <c:v>23.037891241073844</c:v>
                </c:pt>
                <c:pt idx="36533">
                  <c:v>23.038446586832112</c:v>
                </c:pt>
                <c:pt idx="36534">
                  <c:v>23.039001932590381</c:v>
                </c:pt>
                <c:pt idx="36535">
                  <c:v>23.039557278348649</c:v>
                </c:pt>
                <c:pt idx="36536">
                  <c:v>23.040112624106918</c:v>
                </c:pt>
                <c:pt idx="36537">
                  <c:v>23.040667969865186</c:v>
                </c:pt>
                <c:pt idx="36538">
                  <c:v>23.041223315623455</c:v>
                </c:pt>
                <c:pt idx="36539">
                  <c:v>23.041778661381723</c:v>
                </c:pt>
                <c:pt idx="36540">
                  <c:v>23.042334007139992</c:v>
                </c:pt>
                <c:pt idx="36541">
                  <c:v>23.042889352898261</c:v>
                </c:pt>
                <c:pt idx="36542">
                  <c:v>23.043444698656529</c:v>
                </c:pt>
                <c:pt idx="36543">
                  <c:v>23.044000044414798</c:v>
                </c:pt>
                <c:pt idx="36544">
                  <c:v>23.044555390173066</c:v>
                </c:pt>
                <c:pt idx="36545">
                  <c:v>23.045110735931335</c:v>
                </c:pt>
                <c:pt idx="36546">
                  <c:v>23.045666081689603</c:v>
                </c:pt>
                <c:pt idx="36547">
                  <c:v>23.046221427447872</c:v>
                </c:pt>
                <c:pt idx="36548">
                  <c:v>23.04677677320614</c:v>
                </c:pt>
                <c:pt idx="36549">
                  <c:v>23.047332118964409</c:v>
                </c:pt>
                <c:pt idx="36550">
                  <c:v>23.047887464722677</c:v>
                </c:pt>
                <c:pt idx="36551">
                  <c:v>23.048442810480946</c:v>
                </c:pt>
                <c:pt idx="36552">
                  <c:v>23.048998156239215</c:v>
                </c:pt>
                <c:pt idx="36553">
                  <c:v>23.049553501997483</c:v>
                </c:pt>
                <c:pt idx="36554">
                  <c:v>23.050108847755752</c:v>
                </c:pt>
                <c:pt idx="36555">
                  <c:v>23.05066419351402</c:v>
                </c:pt>
                <c:pt idx="36556">
                  <c:v>23.051219539272289</c:v>
                </c:pt>
                <c:pt idx="36557">
                  <c:v>23.051774885030557</c:v>
                </c:pt>
                <c:pt idx="36558">
                  <c:v>23.052330230788826</c:v>
                </c:pt>
                <c:pt idx="36559">
                  <c:v>23.052885576547094</c:v>
                </c:pt>
                <c:pt idx="36560">
                  <c:v>23.053440922305363</c:v>
                </c:pt>
                <c:pt idx="36561">
                  <c:v>23.053996268063631</c:v>
                </c:pt>
                <c:pt idx="36562">
                  <c:v>23.0545516138219</c:v>
                </c:pt>
                <c:pt idx="36563">
                  <c:v>23.055106959580169</c:v>
                </c:pt>
                <c:pt idx="36564">
                  <c:v>23.055662305338437</c:v>
                </c:pt>
                <c:pt idx="36565">
                  <c:v>23.056217651096706</c:v>
                </c:pt>
                <c:pt idx="36566">
                  <c:v>23.056772996854974</c:v>
                </c:pt>
                <c:pt idx="36567">
                  <c:v>23.057328342613243</c:v>
                </c:pt>
                <c:pt idx="36568">
                  <c:v>23.057883688371511</c:v>
                </c:pt>
                <c:pt idx="36569">
                  <c:v>23.05843903412978</c:v>
                </c:pt>
                <c:pt idx="36570">
                  <c:v>23.058994379888048</c:v>
                </c:pt>
                <c:pt idx="36571">
                  <c:v>23.059549725646317</c:v>
                </c:pt>
                <c:pt idx="36572">
                  <c:v>23.060105071404585</c:v>
                </c:pt>
                <c:pt idx="36573">
                  <c:v>23.060660417162854</c:v>
                </c:pt>
                <c:pt idx="36574">
                  <c:v>23.061215762921123</c:v>
                </c:pt>
                <c:pt idx="36575">
                  <c:v>23.061771108679391</c:v>
                </c:pt>
                <c:pt idx="36576">
                  <c:v>23.06232645443766</c:v>
                </c:pt>
                <c:pt idx="36577">
                  <c:v>23.062881800195928</c:v>
                </c:pt>
                <c:pt idx="36578">
                  <c:v>23.063437145954197</c:v>
                </c:pt>
                <c:pt idx="36579">
                  <c:v>23.063992491712465</c:v>
                </c:pt>
                <c:pt idx="36580">
                  <c:v>23.064547837470734</c:v>
                </c:pt>
                <c:pt idx="36581">
                  <c:v>23.065103183229002</c:v>
                </c:pt>
                <c:pt idx="36582">
                  <c:v>23.065658528987271</c:v>
                </c:pt>
                <c:pt idx="36583">
                  <c:v>23.066213874745539</c:v>
                </c:pt>
                <c:pt idx="36584">
                  <c:v>23.066769220503808</c:v>
                </c:pt>
                <c:pt idx="36585">
                  <c:v>23.067324566262077</c:v>
                </c:pt>
                <c:pt idx="36586">
                  <c:v>23.067879912020345</c:v>
                </c:pt>
                <c:pt idx="36587">
                  <c:v>23.068435257778614</c:v>
                </c:pt>
                <c:pt idx="36588">
                  <c:v>23.068990603536882</c:v>
                </c:pt>
                <c:pt idx="36589">
                  <c:v>23.069545949295151</c:v>
                </c:pt>
                <c:pt idx="36590">
                  <c:v>23.070101295053419</c:v>
                </c:pt>
                <c:pt idx="36591">
                  <c:v>23.070656640811688</c:v>
                </c:pt>
                <c:pt idx="36592">
                  <c:v>23.071211986569956</c:v>
                </c:pt>
                <c:pt idx="36593">
                  <c:v>23.071767332328225</c:v>
                </c:pt>
                <c:pt idx="36594">
                  <c:v>23.072322678086493</c:v>
                </c:pt>
                <c:pt idx="36595">
                  <c:v>23.072878023844762</c:v>
                </c:pt>
                <c:pt idx="36596">
                  <c:v>23.07343336960303</c:v>
                </c:pt>
                <c:pt idx="36597">
                  <c:v>23.073988715361299</c:v>
                </c:pt>
                <c:pt idx="36598">
                  <c:v>23.074544061119568</c:v>
                </c:pt>
                <c:pt idx="36599">
                  <c:v>23.075099406877836</c:v>
                </c:pt>
                <c:pt idx="36600">
                  <c:v>23.075654752636105</c:v>
                </c:pt>
                <c:pt idx="36601">
                  <c:v>23.076210098394373</c:v>
                </c:pt>
                <c:pt idx="36602">
                  <c:v>23.076765444152642</c:v>
                </c:pt>
                <c:pt idx="36603">
                  <c:v>23.07732078991091</c:v>
                </c:pt>
                <c:pt idx="36604">
                  <c:v>23.077876135669179</c:v>
                </c:pt>
                <c:pt idx="36605">
                  <c:v>23.078431481427447</c:v>
                </c:pt>
                <c:pt idx="36606">
                  <c:v>23.078986827185716</c:v>
                </c:pt>
                <c:pt idx="36607">
                  <c:v>23.079542172943984</c:v>
                </c:pt>
                <c:pt idx="36608">
                  <c:v>23.080097518702253</c:v>
                </c:pt>
                <c:pt idx="36609">
                  <c:v>23.080652864460522</c:v>
                </c:pt>
                <c:pt idx="36610">
                  <c:v>23.08120821021879</c:v>
                </c:pt>
                <c:pt idx="36611">
                  <c:v>23.081763555977059</c:v>
                </c:pt>
                <c:pt idx="36612">
                  <c:v>23.082318901735327</c:v>
                </c:pt>
                <c:pt idx="36613">
                  <c:v>23.082874247493596</c:v>
                </c:pt>
                <c:pt idx="36614">
                  <c:v>23.083429593251864</c:v>
                </c:pt>
                <c:pt idx="36615">
                  <c:v>23.083984939010133</c:v>
                </c:pt>
                <c:pt idx="36616">
                  <c:v>23.084540284768401</c:v>
                </c:pt>
                <c:pt idx="36617">
                  <c:v>23.08509563052667</c:v>
                </c:pt>
                <c:pt idx="36618">
                  <c:v>23.085650976284938</c:v>
                </c:pt>
                <c:pt idx="36619">
                  <c:v>23.086206322043207</c:v>
                </c:pt>
                <c:pt idx="36620">
                  <c:v>23.086761667801476</c:v>
                </c:pt>
                <c:pt idx="36621">
                  <c:v>23.087317013559744</c:v>
                </c:pt>
                <c:pt idx="36622">
                  <c:v>23.087872359318013</c:v>
                </c:pt>
                <c:pt idx="36623">
                  <c:v>23.088427705076281</c:v>
                </c:pt>
                <c:pt idx="36624">
                  <c:v>23.08898305083455</c:v>
                </c:pt>
                <c:pt idx="36625">
                  <c:v>23.089538396592818</c:v>
                </c:pt>
                <c:pt idx="36626">
                  <c:v>23.090093742351087</c:v>
                </c:pt>
                <c:pt idx="36627">
                  <c:v>23.090649088109355</c:v>
                </c:pt>
                <c:pt idx="36628">
                  <c:v>23.091204433867624</c:v>
                </c:pt>
                <c:pt idx="36629">
                  <c:v>23.091759779625892</c:v>
                </c:pt>
                <c:pt idx="36630">
                  <c:v>23.092315125384161</c:v>
                </c:pt>
                <c:pt idx="36631">
                  <c:v>23.09287047114243</c:v>
                </c:pt>
                <c:pt idx="36632">
                  <c:v>23.093425816900698</c:v>
                </c:pt>
                <c:pt idx="36633">
                  <c:v>23.093981162658967</c:v>
                </c:pt>
                <c:pt idx="36634">
                  <c:v>23.094536508417235</c:v>
                </c:pt>
                <c:pt idx="36635">
                  <c:v>23.095091854175504</c:v>
                </c:pt>
                <c:pt idx="36636">
                  <c:v>23.095647199933772</c:v>
                </c:pt>
                <c:pt idx="36637">
                  <c:v>23.096202545692041</c:v>
                </c:pt>
                <c:pt idx="36638">
                  <c:v>23.096757891450309</c:v>
                </c:pt>
                <c:pt idx="36639">
                  <c:v>23.097313237208578</c:v>
                </c:pt>
                <c:pt idx="36640">
                  <c:v>23.097868582966846</c:v>
                </c:pt>
                <c:pt idx="36641">
                  <c:v>23.098423928725115</c:v>
                </c:pt>
                <c:pt idx="36642">
                  <c:v>23.098979274483384</c:v>
                </c:pt>
                <c:pt idx="36643">
                  <c:v>23.099534620241652</c:v>
                </c:pt>
                <c:pt idx="36644">
                  <c:v>23.100089965999921</c:v>
                </c:pt>
                <c:pt idx="36645">
                  <c:v>23.100645311758189</c:v>
                </c:pt>
                <c:pt idx="36646">
                  <c:v>23.101200657516458</c:v>
                </c:pt>
                <c:pt idx="36647">
                  <c:v>23.101756003274726</c:v>
                </c:pt>
                <c:pt idx="36648">
                  <c:v>23.102311349032995</c:v>
                </c:pt>
                <c:pt idx="36649">
                  <c:v>23.102866694791263</c:v>
                </c:pt>
                <c:pt idx="36650">
                  <c:v>23.103422040549532</c:v>
                </c:pt>
                <c:pt idx="36651">
                  <c:v>23.1039773863078</c:v>
                </c:pt>
                <c:pt idx="36652">
                  <c:v>23.104532732066069</c:v>
                </c:pt>
                <c:pt idx="36653">
                  <c:v>23.105088077824337</c:v>
                </c:pt>
                <c:pt idx="36654">
                  <c:v>23.105643423582606</c:v>
                </c:pt>
                <c:pt idx="36655">
                  <c:v>23.106198769340875</c:v>
                </c:pt>
                <c:pt idx="36656">
                  <c:v>23.106754115099143</c:v>
                </c:pt>
                <c:pt idx="36657">
                  <c:v>23.107309460857412</c:v>
                </c:pt>
                <c:pt idx="36658">
                  <c:v>23.10786480661568</c:v>
                </c:pt>
                <c:pt idx="36659">
                  <c:v>23.108420152373949</c:v>
                </c:pt>
                <c:pt idx="36660">
                  <c:v>23.108975498132217</c:v>
                </c:pt>
                <c:pt idx="36661">
                  <c:v>23.109530843890486</c:v>
                </c:pt>
                <c:pt idx="36662">
                  <c:v>23.110086189648754</c:v>
                </c:pt>
                <c:pt idx="36663">
                  <c:v>23.110641535407023</c:v>
                </c:pt>
                <c:pt idx="36664">
                  <c:v>23.111196881165291</c:v>
                </c:pt>
                <c:pt idx="36665">
                  <c:v>23.11175222692356</c:v>
                </c:pt>
                <c:pt idx="36666">
                  <c:v>23.112307572681829</c:v>
                </c:pt>
                <c:pt idx="36667">
                  <c:v>23.112862918440097</c:v>
                </c:pt>
                <c:pt idx="36668">
                  <c:v>23.113418264198366</c:v>
                </c:pt>
                <c:pt idx="36669">
                  <c:v>23.113973609956634</c:v>
                </c:pt>
                <c:pt idx="36670">
                  <c:v>23.114528955714903</c:v>
                </c:pt>
                <c:pt idx="36671">
                  <c:v>23.115084301473171</c:v>
                </c:pt>
                <c:pt idx="36672">
                  <c:v>23.11563964723144</c:v>
                </c:pt>
                <c:pt idx="36673">
                  <c:v>23.116194992989708</c:v>
                </c:pt>
                <c:pt idx="36674">
                  <c:v>23.116750338747977</c:v>
                </c:pt>
                <c:pt idx="36675">
                  <c:v>23.117305684506245</c:v>
                </c:pt>
                <c:pt idx="36676">
                  <c:v>23.117861030264514</c:v>
                </c:pt>
                <c:pt idx="36677">
                  <c:v>23.118416376022783</c:v>
                </c:pt>
                <c:pt idx="36678">
                  <c:v>23.118971721781051</c:v>
                </c:pt>
                <c:pt idx="36679">
                  <c:v>23.11952706753932</c:v>
                </c:pt>
                <c:pt idx="36680">
                  <c:v>23.120082413297588</c:v>
                </c:pt>
                <c:pt idx="36681">
                  <c:v>23.120637759055857</c:v>
                </c:pt>
                <c:pt idx="36682">
                  <c:v>23.121193104814125</c:v>
                </c:pt>
                <c:pt idx="36683">
                  <c:v>23.121748450572394</c:v>
                </c:pt>
                <c:pt idx="36684">
                  <c:v>23.122303796330662</c:v>
                </c:pt>
                <c:pt idx="36685">
                  <c:v>23.122859142088931</c:v>
                </c:pt>
                <c:pt idx="36686">
                  <c:v>23.123414487847199</c:v>
                </c:pt>
                <c:pt idx="36687">
                  <c:v>23.123969833605468</c:v>
                </c:pt>
                <c:pt idx="36688">
                  <c:v>23.124525179363737</c:v>
                </c:pt>
                <c:pt idx="36689">
                  <c:v>23.125080525122005</c:v>
                </c:pt>
                <c:pt idx="36690">
                  <c:v>23.125635870880274</c:v>
                </c:pt>
                <c:pt idx="36691">
                  <c:v>23.126191216638542</c:v>
                </c:pt>
                <c:pt idx="36692">
                  <c:v>23.126746562396811</c:v>
                </c:pt>
                <c:pt idx="36693">
                  <c:v>23.127301908155079</c:v>
                </c:pt>
                <c:pt idx="36694">
                  <c:v>23.127857253913348</c:v>
                </c:pt>
                <c:pt idx="36695">
                  <c:v>23.128412599671616</c:v>
                </c:pt>
                <c:pt idx="36696">
                  <c:v>23.128967945429885</c:v>
                </c:pt>
                <c:pt idx="36697">
                  <c:v>23.129523291188153</c:v>
                </c:pt>
                <c:pt idx="36698">
                  <c:v>23.130078636946422</c:v>
                </c:pt>
                <c:pt idx="36699">
                  <c:v>23.130633982704691</c:v>
                </c:pt>
                <c:pt idx="36700">
                  <c:v>23.131189328462959</c:v>
                </c:pt>
                <c:pt idx="36701">
                  <c:v>23.131744674221228</c:v>
                </c:pt>
                <c:pt idx="36702">
                  <c:v>23.132300019979496</c:v>
                </c:pt>
                <c:pt idx="36703">
                  <c:v>23.132855365737765</c:v>
                </c:pt>
                <c:pt idx="36704">
                  <c:v>23.133410711496033</c:v>
                </c:pt>
                <c:pt idx="36705">
                  <c:v>23.133966057254302</c:v>
                </c:pt>
                <c:pt idx="36706">
                  <c:v>23.13452140301257</c:v>
                </c:pt>
                <c:pt idx="36707">
                  <c:v>23.135076748770839</c:v>
                </c:pt>
                <c:pt idx="36708">
                  <c:v>23.135632094529107</c:v>
                </c:pt>
                <c:pt idx="36709">
                  <c:v>23.136187440287376</c:v>
                </c:pt>
                <c:pt idx="36710">
                  <c:v>23.136742786045644</c:v>
                </c:pt>
                <c:pt idx="36711">
                  <c:v>23.137298131803913</c:v>
                </c:pt>
                <c:pt idx="36712">
                  <c:v>23.137853477562182</c:v>
                </c:pt>
                <c:pt idx="36713">
                  <c:v>23.13840882332045</c:v>
                </c:pt>
                <c:pt idx="36714">
                  <c:v>23.138964169078719</c:v>
                </c:pt>
                <c:pt idx="36715">
                  <c:v>23.139519514836987</c:v>
                </c:pt>
                <c:pt idx="36716">
                  <c:v>23.140074860595256</c:v>
                </c:pt>
                <c:pt idx="36717">
                  <c:v>23.140630206353524</c:v>
                </c:pt>
                <c:pt idx="36718">
                  <c:v>23.141185552111793</c:v>
                </c:pt>
                <c:pt idx="36719">
                  <c:v>23.141740897870061</c:v>
                </c:pt>
                <c:pt idx="36720">
                  <c:v>23.14229624362833</c:v>
                </c:pt>
                <c:pt idx="36721">
                  <c:v>23.142851589386598</c:v>
                </c:pt>
                <c:pt idx="36722">
                  <c:v>23.143406935144867</c:v>
                </c:pt>
                <c:pt idx="36723">
                  <c:v>23.143962280903136</c:v>
                </c:pt>
                <c:pt idx="36724">
                  <c:v>23.144517626661404</c:v>
                </c:pt>
                <c:pt idx="36725">
                  <c:v>23.145072972419673</c:v>
                </c:pt>
                <c:pt idx="36726">
                  <c:v>23.145628318177941</c:v>
                </c:pt>
                <c:pt idx="36727">
                  <c:v>23.14618366393621</c:v>
                </c:pt>
                <c:pt idx="36728">
                  <c:v>23.146739009694478</c:v>
                </c:pt>
                <c:pt idx="36729">
                  <c:v>23.147294355452747</c:v>
                </c:pt>
                <c:pt idx="36730">
                  <c:v>23.147849701211015</c:v>
                </c:pt>
                <c:pt idx="36731">
                  <c:v>23.148405046969284</c:v>
                </c:pt>
                <c:pt idx="36732">
                  <c:v>23.148960392727552</c:v>
                </c:pt>
                <c:pt idx="36733">
                  <c:v>23.149515738485821</c:v>
                </c:pt>
                <c:pt idx="36734">
                  <c:v>23.15007108424409</c:v>
                </c:pt>
                <c:pt idx="36735">
                  <c:v>23.150626430002358</c:v>
                </c:pt>
                <c:pt idx="36736">
                  <c:v>23.151181775760627</c:v>
                </c:pt>
                <c:pt idx="36737">
                  <c:v>23.151737121518895</c:v>
                </c:pt>
                <c:pt idx="36738">
                  <c:v>23.152292467277164</c:v>
                </c:pt>
                <c:pt idx="36739">
                  <c:v>23.152847813035432</c:v>
                </c:pt>
                <c:pt idx="36740">
                  <c:v>23.153403158793701</c:v>
                </c:pt>
                <c:pt idx="36741">
                  <c:v>23.153958504551969</c:v>
                </c:pt>
                <c:pt idx="36742">
                  <c:v>23.154513850310238</c:v>
                </c:pt>
                <c:pt idx="36743">
                  <c:v>23.155069196068506</c:v>
                </c:pt>
                <c:pt idx="36744">
                  <c:v>23.155624541826775</c:v>
                </c:pt>
                <c:pt idx="36745">
                  <c:v>23.156179887585044</c:v>
                </c:pt>
                <c:pt idx="36746">
                  <c:v>23.156735233343312</c:v>
                </c:pt>
                <c:pt idx="36747">
                  <c:v>23.157290579101581</c:v>
                </c:pt>
                <c:pt idx="36748">
                  <c:v>23.157845924859849</c:v>
                </c:pt>
                <c:pt idx="36749">
                  <c:v>23.158401270618118</c:v>
                </c:pt>
                <c:pt idx="36750">
                  <c:v>23.158956616376386</c:v>
                </c:pt>
                <c:pt idx="36751">
                  <c:v>23.159511962134655</c:v>
                </c:pt>
                <c:pt idx="36752">
                  <c:v>23.160067307892923</c:v>
                </c:pt>
                <c:pt idx="36753">
                  <c:v>23.160622653651192</c:v>
                </c:pt>
                <c:pt idx="36754">
                  <c:v>23.16117799940946</c:v>
                </c:pt>
                <c:pt idx="36755">
                  <c:v>23.161733345167729</c:v>
                </c:pt>
                <c:pt idx="36756">
                  <c:v>23.162288690925998</c:v>
                </c:pt>
                <c:pt idx="36757">
                  <c:v>23.162844036684266</c:v>
                </c:pt>
                <c:pt idx="36758">
                  <c:v>23.163399382442535</c:v>
                </c:pt>
                <c:pt idx="36759">
                  <c:v>23.163954728200803</c:v>
                </c:pt>
                <c:pt idx="36760">
                  <c:v>23.164510073959072</c:v>
                </c:pt>
                <c:pt idx="36761">
                  <c:v>23.16506541971734</c:v>
                </c:pt>
                <c:pt idx="36762">
                  <c:v>23.165620765475609</c:v>
                </c:pt>
                <c:pt idx="36763">
                  <c:v>23.166176111233877</c:v>
                </c:pt>
                <c:pt idx="36764">
                  <c:v>23.166731456992146</c:v>
                </c:pt>
                <c:pt idx="36765">
                  <c:v>23.167286802750414</c:v>
                </c:pt>
                <c:pt idx="36766">
                  <c:v>23.167842148508683</c:v>
                </c:pt>
                <c:pt idx="36767">
                  <c:v>23.168397494266951</c:v>
                </c:pt>
                <c:pt idx="36768">
                  <c:v>23.16895284002522</c:v>
                </c:pt>
                <c:pt idx="36769">
                  <c:v>23.169508185783489</c:v>
                </c:pt>
                <c:pt idx="36770">
                  <c:v>23.170063531541757</c:v>
                </c:pt>
                <c:pt idx="36771">
                  <c:v>23.170618877300026</c:v>
                </c:pt>
                <c:pt idx="36772">
                  <c:v>23.171174223058294</c:v>
                </c:pt>
                <c:pt idx="36773">
                  <c:v>23.171729568816563</c:v>
                </c:pt>
                <c:pt idx="36774">
                  <c:v>23.172284914574831</c:v>
                </c:pt>
                <c:pt idx="36775">
                  <c:v>23.1728402603331</c:v>
                </c:pt>
                <c:pt idx="36776">
                  <c:v>23.173395606091368</c:v>
                </c:pt>
                <c:pt idx="36777">
                  <c:v>23.173950951849637</c:v>
                </c:pt>
                <c:pt idx="36778">
                  <c:v>23.174506297607905</c:v>
                </c:pt>
                <c:pt idx="36779">
                  <c:v>23.175061643366174</c:v>
                </c:pt>
                <c:pt idx="36780">
                  <c:v>23.175616989124443</c:v>
                </c:pt>
                <c:pt idx="36781">
                  <c:v>23.176172334882711</c:v>
                </c:pt>
                <c:pt idx="36782">
                  <c:v>23.17672768064098</c:v>
                </c:pt>
                <c:pt idx="36783">
                  <c:v>23.177283026399248</c:v>
                </c:pt>
                <c:pt idx="36784">
                  <c:v>23.177838372157517</c:v>
                </c:pt>
                <c:pt idx="36785">
                  <c:v>23.178393717915785</c:v>
                </c:pt>
                <c:pt idx="36786">
                  <c:v>23.178949063674054</c:v>
                </c:pt>
                <c:pt idx="36787">
                  <c:v>23.179504409432322</c:v>
                </c:pt>
                <c:pt idx="36788">
                  <c:v>23.180059755190591</c:v>
                </c:pt>
                <c:pt idx="36789">
                  <c:v>23.180615100948859</c:v>
                </c:pt>
                <c:pt idx="36790">
                  <c:v>23.181170446707128</c:v>
                </c:pt>
                <c:pt idx="36791">
                  <c:v>23.181725792465397</c:v>
                </c:pt>
                <c:pt idx="36792">
                  <c:v>23.182281138223665</c:v>
                </c:pt>
                <c:pt idx="36793">
                  <c:v>23.182836483981934</c:v>
                </c:pt>
                <c:pt idx="36794">
                  <c:v>23.183391829740202</c:v>
                </c:pt>
                <c:pt idx="36795">
                  <c:v>23.183947175498471</c:v>
                </c:pt>
                <c:pt idx="36796">
                  <c:v>23.184502521256739</c:v>
                </c:pt>
                <c:pt idx="36797">
                  <c:v>23.185057867015008</c:v>
                </c:pt>
                <c:pt idx="36798">
                  <c:v>23.185613212773276</c:v>
                </c:pt>
                <c:pt idx="36799">
                  <c:v>23.186168558531545</c:v>
                </c:pt>
                <c:pt idx="36800">
                  <c:v>23.186723904289813</c:v>
                </c:pt>
                <c:pt idx="36801">
                  <c:v>23.187279250048082</c:v>
                </c:pt>
                <c:pt idx="36802">
                  <c:v>23.187834595806351</c:v>
                </c:pt>
                <c:pt idx="36803">
                  <c:v>23.188389941564619</c:v>
                </c:pt>
                <c:pt idx="36804">
                  <c:v>23.188945287322888</c:v>
                </c:pt>
                <c:pt idx="36805">
                  <c:v>23.189500633081156</c:v>
                </c:pt>
                <c:pt idx="36806">
                  <c:v>23.190055978839425</c:v>
                </c:pt>
                <c:pt idx="36807">
                  <c:v>23.190611324597693</c:v>
                </c:pt>
                <c:pt idx="36808">
                  <c:v>23.191166670355962</c:v>
                </c:pt>
                <c:pt idx="36809">
                  <c:v>23.19172201611423</c:v>
                </c:pt>
                <c:pt idx="36810">
                  <c:v>23.192277361872499</c:v>
                </c:pt>
                <c:pt idx="36811">
                  <c:v>23.192832707630767</c:v>
                </c:pt>
                <c:pt idx="36812">
                  <c:v>23.193388053389036</c:v>
                </c:pt>
                <c:pt idx="36813">
                  <c:v>23.193943399147305</c:v>
                </c:pt>
                <c:pt idx="36814">
                  <c:v>23.194498744905573</c:v>
                </c:pt>
                <c:pt idx="36815">
                  <c:v>23.195054090663842</c:v>
                </c:pt>
                <c:pt idx="36816">
                  <c:v>23.19560943642211</c:v>
                </c:pt>
                <c:pt idx="36817">
                  <c:v>23.196164782180379</c:v>
                </c:pt>
                <c:pt idx="36818">
                  <c:v>23.196720127938647</c:v>
                </c:pt>
                <c:pt idx="36819">
                  <c:v>23.197275473696916</c:v>
                </c:pt>
                <c:pt idx="36820">
                  <c:v>23.197830819455184</c:v>
                </c:pt>
                <c:pt idx="36821">
                  <c:v>23.198386165213453</c:v>
                </c:pt>
                <c:pt idx="36822">
                  <c:v>23.198941510971721</c:v>
                </c:pt>
                <c:pt idx="36823">
                  <c:v>23.19949685672999</c:v>
                </c:pt>
                <c:pt idx="36824">
                  <c:v>23.200052202488259</c:v>
                </c:pt>
                <c:pt idx="36825">
                  <c:v>23.200607548246527</c:v>
                </c:pt>
                <c:pt idx="36826">
                  <c:v>23.201162894004796</c:v>
                </c:pt>
                <c:pt idx="36827">
                  <c:v>23.201718239763064</c:v>
                </c:pt>
                <c:pt idx="36828">
                  <c:v>23.202273585521333</c:v>
                </c:pt>
                <c:pt idx="36829">
                  <c:v>23.202828931279601</c:v>
                </c:pt>
                <c:pt idx="36830">
                  <c:v>23.20338427703787</c:v>
                </c:pt>
                <c:pt idx="36831">
                  <c:v>23.203939622796138</c:v>
                </c:pt>
                <c:pt idx="36832">
                  <c:v>23.204494968554407</c:v>
                </c:pt>
                <c:pt idx="36833">
                  <c:v>23.205050314312675</c:v>
                </c:pt>
                <c:pt idx="36834">
                  <c:v>23.205605660070944</c:v>
                </c:pt>
                <c:pt idx="36835">
                  <c:v>23.206161005829212</c:v>
                </c:pt>
                <c:pt idx="36836">
                  <c:v>23.206716351587481</c:v>
                </c:pt>
                <c:pt idx="36837">
                  <c:v>23.20727169734575</c:v>
                </c:pt>
                <c:pt idx="36838">
                  <c:v>23.207827043104018</c:v>
                </c:pt>
                <c:pt idx="36839">
                  <c:v>23.208382388862287</c:v>
                </c:pt>
                <c:pt idx="36840">
                  <c:v>23.208937734620555</c:v>
                </c:pt>
                <c:pt idx="36841">
                  <c:v>23.209493080378824</c:v>
                </c:pt>
                <c:pt idx="36842">
                  <c:v>23.210048426137092</c:v>
                </c:pt>
                <c:pt idx="36843">
                  <c:v>23.210603771895361</c:v>
                </c:pt>
                <c:pt idx="36844">
                  <c:v>23.211159117653629</c:v>
                </c:pt>
                <c:pt idx="36845">
                  <c:v>23.211714463411898</c:v>
                </c:pt>
                <c:pt idx="36846">
                  <c:v>23.212269809170166</c:v>
                </c:pt>
                <c:pt idx="36847">
                  <c:v>23.212825154928435</c:v>
                </c:pt>
                <c:pt idx="36848">
                  <c:v>23.213380500686704</c:v>
                </c:pt>
                <c:pt idx="36849">
                  <c:v>23.213935846444972</c:v>
                </c:pt>
                <c:pt idx="36850">
                  <c:v>23.214491192203241</c:v>
                </c:pt>
                <c:pt idx="36851">
                  <c:v>23.215046537961509</c:v>
                </c:pt>
                <c:pt idx="36852">
                  <c:v>23.215601883719778</c:v>
                </c:pt>
                <c:pt idx="36853">
                  <c:v>23.216157229478046</c:v>
                </c:pt>
                <c:pt idx="36854">
                  <c:v>23.216712575236315</c:v>
                </c:pt>
                <c:pt idx="36855">
                  <c:v>23.217267920994583</c:v>
                </c:pt>
                <c:pt idx="36856">
                  <c:v>23.217823266752852</c:v>
                </c:pt>
                <c:pt idx="36857">
                  <c:v>23.21837861251112</c:v>
                </c:pt>
                <c:pt idx="36858">
                  <c:v>23.218933958269389</c:v>
                </c:pt>
                <c:pt idx="36859">
                  <c:v>23.219489304027658</c:v>
                </c:pt>
                <c:pt idx="36860">
                  <c:v>23.220044649785926</c:v>
                </c:pt>
                <c:pt idx="36861">
                  <c:v>23.220599995544195</c:v>
                </c:pt>
                <c:pt idx="36862">
                  <c:v>23.221155341302463</c:v>
                </c:pt>
                <c:pt idx="36863">
                  <c:v>23.221710687060732</c:v>
                </c:pt>
                <c:pt idx="36864">
                  <c:v>23.222266032819</c:v>
                </c:pt>
                <c:pt idx="36865">
                  <c:v>23.222821378577269</c:v>
                </c:pt>
                <c:pt idx="36866">
                  <c:v>23.223376724335537</c:v>
                </c:pt>
                <c:pt idx="36867">
                  <c:v>23.223932070093806</c:v>
                </c:pt>
                <c:pt idx="36868">
                  <c:v>23.224487415852074</c:v>
                </c:pt>
                <c:pt idx="36869">
                  <c:v>23.225042761610343</c:v>
                </c:pt>
                <c:pt idx="36870">
                  <c:v>23.225598107368612</c:v>
                </c:pt>
                <c:pt idx="36871">
                  <c:v>23.22615345312688</c:v>
                </c:pt>
                <c:pt idx="36872">
                  <c:v>23.226708798885149</c:v>
                </c:pt>
                <c:pt idx="36873">
                  <c:v>23.227264144643417</c:v>
                </c:pt>
                <c:pt idx="36874">
                  <c:v>23.227819490401686</c:v>
                </c:pt>
                <c:pt idx="36875">
                  <c:v>23.228374836159954</c:v>
                </c:pt>
                <c:pt idx="36876">
                  <c:v>23.228930181918223</c:v>
                </c:pt>
                <c:pt idx="36877">
                  <c:v>23.229485527676491</c:v>
                </c:pt>
                <c:pt idx="36878">
                  <c:v>23.23004087343476</c:v>
                </c:pt>
                <c:pt idx="36879">
                  <c:v>23.230596219193028</c:v>
                </c:pt>
                <c:pt idx="36880">
                  <c:v>23.231151564951297</c:v>
                </c:pt>
                <c:pt idx="36881">
                  <c:v>23.231706910709566</c:v>
                </c:pt>
                <c:pt idx="36882">
                  <c:v>23.232262256467834</c:v>
                </c:pt>
                <c:pt idx="36883">
                  <c:v>23.232817602226103</c:v>
                </c:pt>
                <c:pt idx="36884">
                  <c:v>23.233372947984371</c:v>
                </c:pt>
                <c:pt idx="36885">
                  <c:v>23.23392829374264</c:v>
                </c:pt>
                <c:pt idx="36886">
                  <c:v>23.234483639500908</c:v>
                </c:pt>
                <c:pt idx="36887">
                  <c:v>23.235038985259177</c:v>
                </c:pt>
                <c:pt idx="36888">
                  <c:v>23.235594331017445</c:v>
                </c:pt>
                <c:pt idx="36889">
                  <c:v>23.236149676775714</c:v>
                </c:pt>
                <c:pt idx="36890">
                  <c:v>23.236705022533982</c:v>
                </c:pt>
                <c:pt idx="36891">
                  <c:v>23.237260368292251</c:v>
                </c:pt>
                <c:pt idx="36892">
                  <c:v>23.237815714050519</c:v>
                </c:pt>
                <c:pt idx="36893">
                  <c:v>23.238371059808788</c:v>
                </c:pt>
                <c:pt idx="36894">
                  <c:v>23.238926405567057</c:v>
                </c:pt>
                <c:pt idx="36895">
                  <c:v>23.239481751325325</c:v>
                </c:pt>
                <c:pt idx="36896">
                  <c:v>23.240037097083594</c:v>
                </c:pt>
                <c:pt idx="36897">
                  <c:v>23.240592442841862</c:v>
                </c:pt>
                <c:pt idx="36898">
                  <c:v>23.241147788600131</c:v>
                </c:pt>
                <c:pt idx="36899">
                  <c:v>23.241703134358399</c:v>
                </c:pt>
                <c:pt idx="36900">
                  <c:v>23.242258480116668</c:v>
                </c:pt>
                <c:pt idx="36901">
                  <c:v>23.242813825874936</c:v>
                </c:pt>
                <c:pt idx="36902">
                  <c:v>23.243369171633205</c:v>
                </c:pt>
                <c:pt idx="36903">
                  <c:v>23.243924517391473</c:v>
                </c:pt>
                <c:pt idx="36904">
                  <c:v>23.244479863149742</c:v>
                </c:pt>
                <c:pt idx="36905">
                  <c:v>23.245035208908011</c:v>
                </c:pt>
                <c:pt idx="36906">
                  <c:v>23.245590554666279</c:v>
                </c:pt>
                <c:pt idx="36907">
                  <c:v>23.246145900424548</c:v>
                </c:pt>
                <c:pt idx="36908">
                  <c:v>23.246701246182816</c:v>
                </c:pt>
                <c:pt idx="36909">
                  <c:v>23.247256591941085</c:v>
                </c:pt>
                <c:pt idx="36910">
                  <c:v>23.247811937699353</c:v>
                </c:pt>
                <c:pt idx="36911">
                  <c:v>23.248367283457622</c:v>
                </c:pt>
                <c:pt idx="36912">
                  <c:v>23.24892262921589</c:v>
                </c:pt>
                <c:pt idx="36913">
                  <c:v>23.249477974974159</c:v>
                </c:pt>
                <c:pt idx="36914">
                  <c:v>23.250033320732427</c:v>
                </c:pt>
                <c:pt idx="36915">
                  <c:v>23.250588666490696</c:v>
                </c:pt>
                <c:pt idx="36916">
                  <c:v>23.251144012248965</c:v>
                </c:pt>
                <c:pt idx="36917">
                  <c:v>23.251699358007233</c:v>
                </c:pt>
                <c:pt idx="36918">
                  <c:v>23.252254703765502</c:v>
                </c:pt>
                <c:pt idx="36919">
                  <c:v>23.25281004952377</c:v>
                </c:pt>
                <c:pt idx="36920">
                  <c:v>23.253365395282039</c:v>
                </c:pt>
                <c:pt idx="36921">
                  <c:v>23.253920741040307</c:v>
                </c:pt>
                <c:pt idx="36922">
                  <c:v>23.254476086798576</c:v>
                </c:pt>
                <c:pt idx="36923">
                  <c:v>23.255031432556844</c:v>
                </c:pt>
                <c:pt idx="36924">
                  <c:v>23.255586778315113</c:v>
                </c:pt>
                <c:pt idx="36925">
                  <c:v>23.256142124073381</c:v>
                </c:pt>
                <c:pt idx="36926">
                  <c:v>23.25669746983165</c:v>
                </c:pt>
                <c:pt idx="36927">
                  <c:v>23.257252815589919</c:v>
                </c:pt>
                <c:pt idx="36928">
                  <c:v>23.257808161348187</c:v>
                </c:pt>
                <c:pt idx="36929">
                  <c:v>23.258363507106456</c:v>
                </c:pt>
                <c:pt idx="36930">
                  <c:v>23.258918852864724</c:v>
                </c:pt>
                <c:pt idx="36931">
                  <c:v>23.259474198622993</c:v>
                </c:pt>
                <c:pt idx="36932">
                  <c:v>23.260029544381261</c:v>
                </c:pt>
                <c:pt idx="36933">
                  <c:v>23.26058489013953</c:v>
                </c:pt>
                <c:pt idx="36934">
                  <c:v>23.261140235897798</c:v>
                </c:pt>
                <c:pt idx="36935">
                  <c:v>23.261695581656067</c:v>
                </c:pt>
                <c:pt idx="36936">
                  <c:v>23.262250927414335</c:v>
                </c:pt>
                <c:pt idx="36937">
                  <c:v>23.262806273172604</c:v>
                </c:pt>
                <c:pt idx="36938">
                  <c:v>23.263361618930873</c:v>
                </c:pt>
                <c:pt idx="36939">
                  <c:v>23.263916964689141</c:v>
                </c:pt>
                <c:pt idx="36940">
                  <c:v>23.26447231044741</c:v>
                </c:pt>
                <c:pt idx="36941">
                  <c:v>23.265027656205678</c:v>
                </c:pt>
                <c:pt idx="36942">
                  <c:v>23.265583001963947</c:v>
                </c:pt>
                <c:pt idx="36943">
                  <c:v>23.266138347722215</c:v>
                </c:pt>
                <c:pt idx="36944">
                  <c:v>23.266693693480484</c:v>
                </c:pt>
                <c:pt idx="36945">
                  <c:v>23.267249039238752</c:v>
                </c:pt>
                <c:pt idx="36946">
                  <c:v>23.267804384997021</c:v>
                </c:pt>
                <c:pt idx="36947">
                  <c:v>23.268359730755289</c:v>
                </c:pt>
                <c:pt idx="36948">
                  <c:v>23.268915076513558</c:v>
                </c:pt>
                <c:pt idx="36949">
                  <c:v>23.269470422271826</c:v>
                </c:pt>
                <c:pt idx="36950">
                  <c:v>23.270025768030095</c:v>
                </c:pt>
                <c:pt idx="36951">
                  <c:v>23.270581113788364</c:v>
                </c:pt>
                <c:pt idx="36952">
                  <c:v>23.271136459546632</c:v>
                </c:pt>
                <c:pt idx="36953">
                  <c:v>23.271691805304901</c:v>
                </c:pt>
                <c:pt idx="36954">
                  <c:v>23.272247151063169</c:v>
                </c:pt>
                <c:pt idx="36955">
                  <c:v>23.272802496821438</c:v>
                </c:pt>
                <c:pt idx="36956">
                  <c:v>23.273357842579706</c:v>
                </c:pt>
                <c:pt idx="36957">
                  <c:v>23.273913188337975</c:v>
                </c:pt>
                <c:pt idx="36958">
                  <c:v>23.274468534096243</c:v>
                </c:pt>
                <c:pt idx="36959">
                  <c:v>23.275023879854512</c:v>
                </c:pt>
                <c:pt idx="36960">
                  <c:v>23.27557922561278</c:v>
                </c:pt>
                <c:pt idx="36961">
                  <c:v>23.276134571371049</c:v>
                </c:pt>
                <c:pt idx="36962">
                  <c:v>23.276689917129318</c:v>
                </c:pt>
                <c:pt idx="36963">
                  <c:v>23.277245262887586</c:v>
                </c:pt>
                <c:pt idx="36964">
                  <c:v>23.277800608645855</c:v>
                </c:pt>
                <c:pt idx="36965">
                  <c:v>23.278355954404123</c:v>
                </c:pt>
                <c:pt idx="36966">
                  <c:v>23.278911300162392</c:v>
                </c:pt>
                <c:pt idx="36967">
                  <c:v>23.27946664592066</c:v>
                </c:pt>
                <c:pt idx="36968">
                  <c:v>23.280021991678929</c:v>
                </c:pt>
                <c:pt idx="36969">
                  <c:v>23.280577337437197</c:v>
                </c:pt>
                <c:pt idx="36970">
                  <c:v>23.281132683195466</c:v>
                </c:pt>
                <c:pt idx="36971">
                  <c:v>23.281688028953734</c:v>
                </c:pt>
                <c:pt idx="36972">
                  <c:v>23.282243374712003</c:v>
                </c:pt>
                <c:pt idx="36973">
                  <c:v>23.282798720470272</c:v>
                </c:pt>
                <c:pt idx="36974">
                  <c:v>23.28335406622854</c:v>
                </c:pt>
                <c:pt idx="36975">
                  <c:v>23.283909411986809</c:v>
                </c:pt>
                <c:pt idx="36976">
                  <c:v>23.284464757745077</c:v>
                </c:pt>
                <c:pt idx="36977">
                  <c:v>23.285020103503346</c:v>
                </c:pt>
                <c:pt idx="36978">
                  <c:v>23.285575449261614</c:v>
                </c:pt>
                <c:pt idx="36979">
                  <c:v>23.286130795019883</c:v>
                </c:pt>
                <c:pt idx="36980">
                  <c:v>23.286686140778151</c:v>
                </c:pt>
                <c:pt idx="36981">
                  <c:v>23.28724148653642</c:v>
                </c:pt>
                <c:pt idx="36982">
                  <c:v>23.287796832294688</c:v>
                </c:pt>
                <c:pt idx="36983">
                  <c:v>23.288352178052957</c:v>
                </c:pt>
                <c:pt idx="36984">
                  <c:v>23.288907523811226</c:v>
                </c:pt>
                <c:pt idx="36985">
                  <c:v>23.289462869569494</c:v>
                </c:pt>
                <c:pt idx="36986">
                  <c:v>23.290018215327763</c:v>
                </c:pt>
                <c:pt idx="36987">
                  <c:v>23.290573561086031</c:v>
                </c:pt>
                <c:pt idx="36988">
                  <c:v>23.2911289068443</c:v>
                </c:pt>
                <c:pt idx="36989">
                  <c:v>23.291684252602568</c:v>
                </c:pt>
                <c:pt idx="36990">
                  <c:v>23.292239598360837</c:v>
                </c:pt>
                <c:pt idx="36991">
                  <c:v>23.292794944119105</c:v>
                </c:pt>
                <c:pt idx="36992">
                  <c:v>23.293350289877374</c:v>
                </c:pt>
                <c:pt idx="36993">
                  <c:v>23.293905635635642</c:v>
                </c:pt>
                <c:pt idx="36994">
                  <c:v>23.294460981393911</c:v>
                </c:pt>
                <c:pt idx="36995">
                  <c:v>23.29501632715218</c:v>
                </c:pt>
                <c:pt idx="36996">
                  <c:v>23.295571672910448</c:v>
                </c:pt>
                <c:pt idx="36997">
                  <c:v>23.296127018668717</c:v>
                </c:pt>
                <c:pt idx="36998">
                  <c:v>23.296682364426985</c:v>
                </c:pt>
                <c:pt idx="36999">
                  <c:v>23.297237710185254</c:v>
                </c:pt>
                <c:pt idx="37000">
                  <c:v>23.297793055943522</c:v>
                </c:pt>
                <c:pt idx="37001">
                  <c:v>23.298348401701791</c:v>
                </c:pt>
                <c:pt idx="37002">
                  <c:v>23.298903747460059</c:v>
                </c:pt>
                <c:pt idx="37003">
                  <c:v>23.299459093218328</c:v>
                </c:pt>
                <c:pt idx="37004">
                  <c:v>23.300014438976596</c:v>
                </c:pt>
                <c:pt idx="37005">
                  <c:v>23.300569784734865</c:v>
                </c:pt>
                <c:pt idx="37006">
                  <c:v>23.301125130493133</c:v>
                </c:pt>
                <c:pt idx="37007">
                  <c:v>23.301680476251402</c:v>
                </c:pt>
                <c:pt idx="37008">
                  <c:v>23.302235822009671</c:v>
                </c:pt>
                <c:pt idx="37009">
                  <c:v>23.302791167767939</c:v>
                </c:pt>
                <c:pt idx="37010">
                  <c:v>23.303346513526208</c:v>
                </c:pt>
                <c:pt idx="37011">
                  <c:v>23.303901859284476</c:v>
                </c:pt>
                <c:pt idx="37012">
                  <c:v>23.304457205042745</c:v>
                </c:pt>
                <c:pt idx="37013">
                  <c:v>23.305012550801013</c:v>
                </c:pt>
                <c:pt idx="37014">
                  <c:v>23.305567896559282</c:v>
                </c:pt>
                <c:pt idx="37015">
                  <c:v>23.30612324231755</c:v>
                </c:pt>
                <c:pt idx="37016">
                  <c:v>23.306678588075819</c:v>
                </c:pt>
                <c:pt idx="37017">
                  <c:v>23.307233933834087</c:v>
                </c:pt>
                <c:pt idx="37018">
                  <c:v>23.307789279592356</c:v>
                </c:pt>
                <c:pt idx="37019">
                  <c:v>23.308344625350625</c:v>
                </c:pt>
                <c:pt idx="37020">
                  <c:v>23.308899971108893</c:v>
                </c:pt>
                <c:pt idx="37021">
                  <c:v>23.309455316867162</c:v>
                </c:pt>
                <c:pt idx="37022">
                  <c:v>23.31001066262543</c:v>
                </c:pt>
                <c:pt idx="37023">
                  <c:v>23.310566008383699</c:v>
                </c:pt>
                <c:pt idx="37024">
                  <c:v>23.311121354141967</c:v>
                </c:pt>
                <c:pt idx="37025">
                  <c:v>23.311676699900236</c:v>
                </c:pt>
                <c:pt idx="37026">
                  <c:v>23.312232045658504</c:v>
                </c:pt>
                <c:pt idx="37027">
                  <c:v>23.312787391416773</c:v>
                </c:pt>
                <c:pt idx="37028">
                  <c:v>23.313342737175041</c:v>
                </c:pt>
                <c:pt idx="37029">
                  <c:v>23.31389808293331</c:v>
                </c:pt>
                <c:pt idx="37030">
                  <c:v>23.314453428691579</c:v>
                </c:pt>
                <c:pt idx="37031">
                  <c:v>23.315008774449847</c:v>
                </c:pt>
                <c:pt idx="37032">
                  <c:v>23.315564120208116</c:v>
                </c:pt>
                <c:pt idx="37033">
                  <c:v>23.316119465966384</c:v>
                </c:pt>
                <c:pt idx="37034">
                  <c:v>23.316674811724653</c:v>
                </c:pt>
                <c:pt idx="37035">
                  <c:v>23.317230157482921</c:v>
                </c:pt>
                <c:pt idx="37036">
                  <c:v>23.31778550324119</c:v>
                </c:pt>
                <c:pt idx="37037">
                  <c:v>23.318340848999458</c:v>
                </c:pt>
                <c:pt idx="37038">
                  <c:v>23.318896194757727</c:v>
                </c:pt>
                <c:pt idx="37039">
                  <c:v>23.319451540515995</c:v>
                </c:pt>
                <c:pt idx="37040">
                  <c:v>23.320006886274264</c:v>
                </c:pt>
                <c:pt idx="37041">
                  <c:v>23.320562232032533</c:v>
                </c:pt>
                <c:pt idx="37042">
                  <c:v>23.321117577790801</c:v>
                </c:pt>
                <c:pt idx="37043">
                  <c:v>23.32167292354907</c:v>
                </c:pt>
                <c:pt idx="37044">
                  <c:v>23.322228269307338</c:v>
                </c:pt>
                <c:pt idx="37045">
                  <c:v>23.322783615065607</c:v>
                </c:pt>
                <c:pt idx="37046">
                  <c:v>23.323338960823875</c:v>
                </c:pt>
                <c:pt idx="37047">
                  <c:v>23.323894306582144</c:v>
                </c:pt>
                <c:pt idx="37048">
                  <c:v>23.324449652340412</c:v>
                </c:pt>
                <c:pt idx="37049">
                  <c:v>23.325004998098681</c:v>
                </c:pt>
                <c:pt idx="37050">
                  <c:v>23.325560343856949</c:v>
                </c:pt>
                <c:pt idx="37051">
                  <c:v>23.326115689615218</c:v>
                </c:pt>
                <c:pt idx="37052">
                  <c:v>23.326671035373487</c:v>
                </c:pt>
                <c:pt idx="37053">
                  <c:v>23.327226381131755</c:v>
                </c:pt>
                <c:pt idx="37054">
                  <c:v>23.327781726890024</c:v>
                </c:pt>
                <c:pt idx="37055">
                  <c:v>23.328337072648292</c:v>
                </c:pt>
                <c:pt idx="37056">
                  <c:v>23.328892418406561</c:v>
                </c:pt>
                <c:pt idx="37057">
                  <c:v>23.329447764164829</c:v>
                </c:pt>
                <c:pt idx="37058">
                  <c:v>23.330003109923098</c:v>
                </c:pt>
                <c:pt idx="37059">
                  <c:v>23.330558455681366</c:v>
                </c:pt>
                <c:pt idx="37060">
                  <c:v>23.331113801439635</c:v>
                </c:pt>
                <c:pt idx="37061">
                  <c:v>23.331669147197903</c:v>
                </c:pt>
                <c:pt idx="37062">
                  <c:v>23.332224492956172</c:v>
                </c:pt>
                <c:pt idx="37063">
                  <c:v>23.332779838714441</c:v>
                </c:pt>
                <c:pt idx="37064">
                  <c:v>23.333335184472709</c:v>
                </c:pt>
                <c:pt idx="37065">
                  <c:v>23.333890530230978</c:v>
                </c:pt>
                <c:pt idx="37066">
                  <c:v>23.334445875989246</c:v>
                </c:pt>
                <c:pt idx="37067">
                  <c:v>23.335001221747515</c:v>
                </c:pt>
                <c:pt idx="37068">
                  <c:v>23.335556567505783</c:v>
                </c:pt>
                <c:pt idx="37069">
                  <c:v>23.336111913264052</c:v>
                </c:pt>
                <c:pt idx="37070">
                  <c:v>23.33666725902232</c:v>
                </c:pt>
                <c:pt idx="37071">
                  <c:v>23.337222604780589</c:v>
                </c:pt>
                <c:pt idx="37072">
                  <c:v>23.337777950538857</c:v>
                </c:pt>
                <c:pt idx="37073">
                  <c:v>23.338333296297126</c:v>
                </c:pt>
                <c:pt idx="37074">
                  <c:v>23.338888642055394</c:v>
                </c:pt>
                <c:pt idx="37075">
                  <c:v>23.339443987813663</c:v>
                </c:pt>
                <c:pt idx="37076">
                  <c:v>23.339999333571932</c:v>
                </c:pt>
                <c:pt idx="37077">
                  <c:v>23.3405546793302</c:v>
                </c:pt>
                <c:pt idx="37078">
                  <c:v>23.341110025088469</c:v>
                </c:pt>
                <c:pt idx="37079">
                  <c:v>23.341665370846737</c:v>
                </c:pt>
                <c:pt idx="37080">
                  <c:v>23.342220716605006</c:v>
                </c:pt>
                <c:pt idx="37081">
                  <c:v>23.342776062363274</c:v>
                </c:pt>
                <c:pt idx="37082">
                  <c:v>23.343331408121543</c:v>
                </c:pt>
                <c:pt idx="37083">
                  <c:v>23.343886753879811</c:v>
                </c:pt>
                <c:pt idx="37084">
                  <c:v>23.34444209963808</c:v>
                </c:pt>
                <c:pt idx="37085">
                  <c:v>23.344997445396348</c:v>
                </c:pt>
                <c:pt idx="37086">
                  <c:v>23.345552791154617</c:v>
                </c:pt>
                <c:pt idx="37087">
                  <c:v>23.346108136912886</c:v>
                </c:pt>
                <c:pt idx="37088">
                  <c:v>23.346663482671154</c:v>
                </c:pt>
                <c:pt idx="37089">
                  <c:v>23.347218828429423</c:v>
                </c:pt>
                <c:pt idx="37090">
                  <c:v>23.347774174187691</c:v>
                </c:pt>
                <c:pt idx="37091">
                  <c:v>23.34832951994596</c:v>
                </c:pt>
                <c:pt idx="37092">
                  <c:v>23.348884865704228</c:v>
                </c:pt>
                <c:pt idx="37093">
                  <c:v>23.349440211462497</c:v>
                </c:pt>
                <c:pt idx="37094">
                  <c:v>23.349995557220765</c:v>
                </c:pt>
                <c:pt idx="37095">
                  <c:v>23.350550902979034</c:v>
                </c:pt>
                <c:pt idx="37096">
                  <c:v>23.351106248737302</c:v>
                </c:pt>
                <c:pt idx="37097">
                  <c:v>23.351661594495571</c:v>
                </c:pt>
                <c:pt idx="37098">
                  <c:v>23.35221694025384</c:v>
                </c:pt>
                <c:pt idx="37099">
                  <c:v>23.352772286012108</c:v>
                </c:pt>
                <c:pt idx="37100">
                  <c:v>23.353327631770377</c:v>
                </c:pt>
                <c:pt idx="37101">
                  <c:v>23.353882977528645</c:v>
                </c:pt>
                <c:pt idx="37102">
                  <c:v>23.354438323286914</c:v>
                </c:pt>
                <c:pt idx="37103">
                  <c:v>23.354993669045182</c:v>
                </c:pt>
                <c:pt idx="37104">
                  <c:v>23.355549014803451</c:v>
                </c:pt>
                <c:pt idx="37105">
                  <c:v>23.356104360561719</c:v>
                </c:pt>
                <c:pt idx="37106">
                  <c:v>23.356659706319988</c:v>
                </c:pt>
                <c:pt idx="37107">
                  <c:v>23.357215052078256</c:v>
                </c:pt>
                <c:pt idx="37108">
                  <c:v>23.357770397836525</c:v>
                </c:pt>
                <c:pt idx="37109">
                  <c:v>23.358325743594794</c:v>
                </c:pt>
                <c:pt idx="37110">
                  <c:v>23.358881089353062</c:v>
                </c:pt>
                <c:pt idx="37111">
                  <c:v>23.359436435111331</c:v>
                </c:pt>
                <c:pt idx="37112">
                  <c:v>23.359991780869599</c:v>
                </c:pt>
                <c:pt idx="37113">
                  <c:v>23.360547126627868</c:v>
                </c:pt>
                <c:pt idx="37114">
                  <c:v>23.361102472386136</c:v>
                </c:pt>
                <c:pt idx="37115">
                  <c:v>23.361657818144405</c:v>
                </c:pt>
                <c:pt idx="37116">
                  <c:v>23.362213163902673</c:v>
                </c:pt>
                <c:pt idx="37117">
                  <c:v>23.362768509660942</c:v>
                </c:pt>
                <c:pt idx="37118">
                  <c:v>23.36332385541921</c:v>
                </c:pt>
                <c:pt idx="37119">
                  <c:v>23.363879201177479</c:v>
                </c:pt>
                <c:pt idx="37120">
                  <c:v>23.364434546935748</c:v>
                </c:pt>
                <c:pt idx="37121">
                  <c:v>23.364989892694016</c:v>
                </c:pt>
                <c:pt idx="37122">
                  <c:v>23.365545238452285</c:v>
                </c:pt>
                <c:pt idx="37123">
                  <c:v>23.366100584210553</c:v>
                </c:pt>
                <c:pt idx="37124">
                  <c:v>23.366655929968822</c:v>
                </c:pt>
                <c:pt idx="37125">
                  <c:v>23.36721127572709</c:v>
                </c:pt>
                <c:pt idx="37126">
                  <c:v>23.367766621485359</c:v>
                </c:pt>
                <c:pt idx="37127">
                  <c:v>23.368321967243627</c:v>
                </c:pt>
                <c:pt idx="37128">
                  <c:v>23.368877313001896</c:v>
                </c:pt>
                <c:pt idx="37129">
                  <c:v>23.369432658760164</c:v>
                </c:pt>
                <c:pt idx="37130">
                  <c:v>23.369988004518433</c:v>
                </c:pt>
                <c:pt idx="37131">
                  <c:v>23.370543350276701</c:v>
                </c:pt>
                <c:pt idx="37132">
                  <c:v>23.37109869603497</c:v>
                </c:pt>
                <c:pt idx="37133">
                  <c:v>23.371654041793239</c:v>
                </c:pt>
                <c:pt idx="37134">
                  <c:v>23.372209387551507</c:v>
                </c:pt>
                <c:pt idx="37135">
                  <c:v>23.372764733309776</c:v>
                </c:pt>
                <c:pt idx="37136">
                  <c:v>23.373320079068044</c:v>
                </c:pt>
                <c:pt idx="37137">
                  <c:v>23.373875424826313</c:v>
                </c:pt>
                <c:pt idx="37138">
                  <c:v>23.374430770584581</c:v>
                </c:pt>
                <c:pt idx="37139">
                  <c:v>23.37498611634285</c:v>
                </c:pt>
                <c:pt idx="37140">
                  <c:v>23.375541462101118</c:v>
                </c:pt>
                <c:pt idx="37141">
                  <c:v>23.376096807859387</c:v>
                </c:pt>
                <c:pt idx="37142">
                  <c:v>23.376652153617655</c:v>
                </c:pt>
                <c:pt idx="37143">
                  <c:v>23.377207499375924</c:v>
                </c:pt>
                <c:pt idx="37144">
                  <c:v>23.377762845134193</c:v>
                </c:pt>
                <c:pt idx="37145">
                  <c:v>23.378318190892461</c:v>
                </c:pt>
                <c:pt idx="37146">
                  <c:v>23.37887353665073</c:v>
                </c:pt>
                <c:pt idx="37147">
                  <c:v>23.379428882408998</c:v>
                </c:pt>
                <c:pt idx="37148">
                  <c:v>23.379984228167267</c:v>
                </c:pt>
                <c:pt idx="37149">
                  <c:v>23.380539573925535</c:v>
                </c:pt>
                <c:pt idx="37150">
                  <c:v>23.381094919683804</c:v>
                </c:pt>
                <c:pt idx="37151">
                  <c:v>23.381650265442072</c:v>
                </c:pt>
                <c:pt idx="37152">
                  <c:v>23.382205611200341</c:v>
                </c:pt>
                <c:pt idx="37153">
                  <c:v>23.382760956958609</c:v>
                </c:pt>
                <c:pt idx="37154">
                  <c:v>23.383316302716878</c:v>
                </c:pt>
                <c:pt idx="37155">
                  <c:v>23.383871648475147</c:v>
                </c:pt>
                <c:pt idx="37156">
                  <c:v>23.384426994233415</c:v>
                </c:pt>
                <c:pt idx="37157">
                  <c:v>23.384982339991684</c:v>
                </c:pt>
                <c:pt idx="37158">
                  <c:v>23.385537685749952</c:v>
                </c:pt>
                <c:pt idx="37159">
                  <c:v>23.386093031508221</c:v>
                </c:pt>
                <c:pt idx="37160">
                  <c:v>23.386648377266489</c:v>
                </c:pt>
                <c:pt idx="37161">
                  <c:v>23.387203723024758</c:v>
                </c:pt>
                <c:pt idx="37162">
                  <c:v>23.387759068783026</c:v>
                </c:pt>
                <c:pt idx="37163">
                  <c:v>23.388314414541295</c:v>
                </c:pt>
                <c:pt idx="37164">
                  <c:v>23.388869760299563</c:v>
                </c:pt>
                <c:pt idx="37165">
                  <c:v>23.389425106057832</c:v>
                </c:pt>
                <c:pt idx="37166">
                  <c:v>23.389980451816101</c:v>
                </c:pt>
                <c:pt idx="37167">
                  <c:v>23.390535797574369</c:v>
                </c:pt>
                <c:pt idx="37168">
                  <c:v>23.391091143332638</c:v>
                </c:pt>
                <c:pt idx="37169">
                  <c:v>23.391646489090906</c:v>
                </c:pt>
                <c:pt idx="37170">
                  <c:v>23.392201834849175</c:v>
                </c:pt>
                <c:pt idx="37171">
                  <c:v>23.392757180607443</c:v>
                </c:pt>
                <c:pt idx="37172">
                  <c:v>23.393312526365712</c:v>
                </c:pt>
                <c:pt idx="37173">
                  <c:v>23.39386787212398</c:v>
                </c:pt>
                <c:pt idx="37174">
                  <c:v>23.394423217882249</c:v>
                </c:pt>
                <c:pt idx="37175">
                  <c:v>23.394978563640517</c:v>
                </c:pt>
                <c:pt idx="37176">
                  <c:v>23.395533909398786</c:v>
                </c:pt>
                <c:pt idx="37177">
                  <c:v>23.396089255157055</c:v>
                </c:pt>
                <c:pt idx="37178">
                  <c:v>23.396644600915323</c:v>
                </c:pt>
                <c:pt idx="37179">
                  <c:v>23.397199946673592</c:v>
                </c:pt>
                <c:pt idx="37180">
                  <c:v>23.39775529243186</c:v>
                </c:pt>
                <c:pt idx="37181">
                  <c:v>23.398310638190129</c:v>
                </c:pt>
                <c:pt idx="37182">
                  <c:v>23.398865983948397</c:v>
                </c:pt>
                <c:pt idx="37183">
                  <c:v>23.399421329706666</c:v>
                </c:pt>
                <c:pt idx="37184">
                  <c:v>23.399976675464934</c:v>
                </c:pt>
                <c:pt idx="37185">
                  <c:v>23.400532021223203</c:v>
                </c:pt>
                <c:pt idx="37186">
                  <c:v>23.401087366981471</c:v>
                </c:pt>
                <c:pt idx="37187">
                  <c:v>23.40164271273974</c:v>
                </c:pt>
                <c:pt idx="37188">
                  <c:v>23.402198058498008</c:v>
                </c:pt>
                <c:pt idx="37189">
                  <c:v>23.402753404256277</c:v>
                </c:pt>
                <c:pt idx="37190">
                  <c:v>23.403308750014546</c:v>
                </c:pt>
                <c:pt idx="37191">
                  <c:v>23.403864095772814</c:v>
                </c:pt>
                <c:pt idx="37192">
                  <c:v>23.404419441531083</c:v>
                </c:pt>
                <c:pt idx="37193">
                  <c:v>23.404974787289351</c:v>
                </c:pt>
                <c:pt idx="37194">
                  <c:v>23.40553013304762</c:v>
                </c:pt>
                <c:pt idx="37195">
                  <c:v>23.406085478805888</c:v>
                </c:pt>
                <c:pt idx="37196">
                  <c:v>23.406640824564157</c:v>
                </c:pt>
                <c:pt idx="37197">
                  <c:v>23.407196170322425</c:v>
                </c:pt>
                <c:pt idx="37198">
                  <c:v>23.407751516080694</c:v>
                </c:pt>
                <c:pt idx="37199">
                  <c:v>23.408306861838962</c:v>
                </c:pt>
                <c:pt idx="37200">
                  <c:v>23.408862207597231</c:v>
                </c:pt>
                <c:pt idx="37201">
                  <c:v>23.4094175533555</c:v>
                </c:pt>
                <c:pt idx="37202">
                  <c:v>23.409972899113768</c:v>
                </c:pt>
                <c:pt idx="37203">
                  <c:v>23.410528244872037</c:v>
                </c:pt>
                <c:pt idx="37204">
                  <c:v>23.411083590630305</c:v>
                </c:pt>
                <c:pt idx="37205">
                  <c:v>23.411638936388574</c:v>
                </c:pt>
                <c:pt idx="37206">
                  <c:v>23.412194282146842</c:v>
                </c:pt>
                <c:pt idx="37207">
                  <c:v>23.412749627905111</c:v>
                </c:pt>
                <c:pt idx="37208">
                  <c:v>23.413304973663379</c:v>
                </c:pt>
                <c:pt idx="37209">
                  <c:v>23.413860319421648</c:v>
                </c:pt>
                <c:pt idx="37210">
                  <c:v>23.414415665179916</c:v>
                </c:pt>
                <c:pt idx="37211">
                  <c:v>23.414971010938185</c:v>
                </c:pt>
                <c:pt idx="37212">
                  <c:v>23.415526356696454</c:v>
                </c:pt>
                <c:pt idx="37213">
                  <c:v>23.416081702454722</c:v>
                </c:pt>
                <c:pt idx="37214">
                  <c:v>23.416637048212991</c:v>
                </c:pt>
                <c:pt idx="37215">
                  <c:v>23.417192393971259</c:v>
                </c:pt>
                <c:pt idx="37216">
                  <c:v>23.417747739729528</c:v>
                </c:pt>
                <c:pt idx="37217">
                  <c:v>23.418303085487796</c:v>
                </c:pt>
                <c:pt idx="37218">
                  <c:v>23.418858431246065</c:v>
                </c:pt>
                <c:pt idx="37219">
                  <c:v>23.419413777004333</c:v>
                </c:pt>
                <c:pt idx="37220">
                  <c:v>23.419969122762602</c:v>
                </c:pt>
                <c:pt idx="37221">
                  <c:v>23.42052446852087</c:v>
                </c:pt>
                <c:pt idx="37222">
                  <c:v>23.421079814279139</c:v>
                </c:pt>
                <c:pt idx="37223">
                  <c:v>23.421635160037408</c:v>
                </c:pt>
                <c:pt idx="37224">
                  <c:v>23.422190505795676</c:v>
                </c:pt>
                <c:pt idx="37225">
                  <c:v>23.422745851553945</c:v>
                </c:pt>
                <c:pt idx="37226">
                  <c:v>23.423301197312213</c:v>
                </c:pt>
                <c:pt idx="37227">
                  <c:v>23.423856543070482</c:v>
                </c:pt>
                <c:pt idx="37228">
                  <c:v>23.42441188882875</c:v>
                </c:pt>
                <c:pt idx="37229">
                  <c:v>23.424967234587019</c:v>
                </c:pt>
                <c:pt idx="37230">
                  <c:v>23.425522580345287</c:v>
                </c:pt>
                <c:pt idx="37231">
                  <c:v>23.426077926103556</c:v>
                </c:pt>
                <c:pt idx="37232">
                  <c:v>23.426633271861824</c:v>
                </c:pt>
                <c:pt idx="37233">
                  <c:v>23.427188617620093</c:v>
                </c:pt>
                <c:pt idx="37234">
                  <c:v>23.427743963378362</c:v>
                </c:pt>
                <c:pt idx="37235">
                  <c:v>23.42829930913663</c:v>
                </c:pt>
                <c:pt idx="37236">
                  <c:v>23.428854654894899</c:v>
                </c:pt>
                <c:pt idx="37237">
                  <c:v>23.429410000653167</c:v>
                </c:pt>
                <c:pt idx="37238">
                  <c:v>23.429965346411436</c:v>
                </c:pt>
                <c:pt idx="37239">
                  <c:v>23.430520692169704</c:v>
                </c:pt>
                <c:pt idx="37240">
                  <c:v>23.431076037927973</c:v>
                </c:pt>
                <c:pt idx="37241">
                  <c:v>23.431631383686241</c:v>
                </c:pt>
                <c:pt idx="37242">
                  <c:v>23.43218672944451</c:v>
                </c:pt>
                <c:pt idx="37243">
                  <c:v>23.432742075202778</c:v>
                </c:pt>
                <c:pt idx="37244">
                  <c:v>23.433297420961047</c:v>
                </c:pt>
                <c:pt idx="37245">
                  <c:v>23.433852766719315</c:v>
                </c:pt>
                <c:pt idx="37246">
                  <c:v>23.434408112477584</c:v>
                </c:pt>
                <c:pt idx="37247">
                  <c:v>23.434963458235853</c:v>
                </c:pt>
                <c:pt idx="37248">
                  <c:v>23.435518803994121</c:v>
                </c:pt>
                <c:pt idx="37249">
                  <c:v>23.43607414975239</c:v>
                </c:pt>
                <c:pt idx="37250">
                  <c:v>23.436629495510658</c:v>
                </c:pt>
                <c:pt idx="37251">
                  <c:v>23.437184841268927</c:v>
                </c:pt>
                <c:pt idx="37252">
                  <c:v>23.437740187027195</c:v>
                </c:pt>
                <c:pt idx="37253">
                  <c:v>23.438295532785464</c:v>
                </c:pt>
                <c:pt idx="37254">
                  <c:v>23.438850878543732</c:v>
                </c:pt>
                <c:pt idx="37255">
                  <c:v>23.439406224302001</c:v>
                </c:pt>
                <c:pt idx="37256">
                  <c:v>23.439961570060269</c:v>
                </c:pt>
                <c:pt idx="37257">
                  <c:v>23.440516915818538</c:v>
                </c:pt>
                <c:pt idx="37258">
                  <c:v>23.441072261576807</c:v>
                </c:pt>
                <c:pt idx="37259">
                  <c:v>23.441627607335075</c:v>
                </c:pt>
                <c:pt idx="37260">
                  <c:v>23.442182953093344</c:v>
                </c:pt>
                <c:pt idx="37261">
                  <c:v>23.442738298851612</c:v>
                </c:pt>
                <c:pt idx="37262">
                  <c:v>23.443293644609881</c:v>
                </c:pt>
                <c:pt idx="37263">
                  <c:v>23.443848990368149</c:v>
                </c:pt>
                <c:pt idx="37264">
                  <c:v>23.444404336126418</c:v>
                </c:pt>
                <c:pt idx="37265">
                  <c:v>23.444959681884686</c:v>
                </c:pt>
                <c:pt idx="37266">
                  <c:v>23.445515027642955</c:v>
                </c:pt>
                <c:pt idx="37267">
                  <c:v>23.446070373401223</c:v>
                </c:pt>
                <c:pt idx="37268">
                  <c:v>23.446625719159492</c:v>
                </c:pt>
                <c:pt idx="37269">
                  <c:v>23.447181064917761</c:v>
                </c:pt>
                <c:pt idx="37270">
                  <c:v>23.447736410676029</c:v>
                </c:pt>
                <c:pt idx="37271">
                  <c:v>23.448291756434298</c:v>
                </c:pt>
                <c:pt idx="37272">
                  <c:v>23.448847102192566</c:v>
                </c:pt>
                <c:pt idx="37273">
                  <c:v>23.449402447950835</c:v>
                </c:pt>
                <c:pt idx="37274">
                  <c:v>23.449957793709103</c:v>
                </c:pt>
                <c:pt idx="37275">
                  <c:v>23.450513139467372</c:v>
                </c:pt>
                <c:pt idx="37276">
                  <c:v>23.45106848522564</c:v>
                </c:pt>
                <c:pt idx="37277">
                  <c:v>23.451623830983909</c:v>
                </c:pt>
                <c:pt idx="37278">
                  <c:v>23.452179176742177</c:v>
                </c:pt>
                <c:pt idx="37279">
                  <c:v>23.452734522500446</c:v>
                </c:pt>
                <c:pt idx="37280">
                  <c:v>23.453289868258715</c:v>
                </c:pt>
                <c:pt idx="37281">
                  <c:v>23.453845214016983</c:v>
                </c:pt>
                <c:pt idx="37282">
                  <c:v>23.454400559775252</c:v>
                </c:pt>
                <c:pt idx="37283">
                  <c:v>23.45495590553352</c:v>
                </c:pt>
                <c:pt idx="37284">
                  <c:v>23.455511251291789</c:v>
                </c:pt>
                <c:pt idx="37285">
                  <c:v>23.456066597050057</c:v>
                </c:pt>
                <c:pt idx="37286">
                  <c:v>23.456621942808326</c:v>
                </c:pt>
                <c:pt idx="37287">
                  <c:v>23.457177288566594</c:v>
                </c:pt>
                <c:pt idx="37288">
                  <c:v>23.457732634324863</c:v>
                </c:pt>
                <c:pt idx="37289">
                  <c:v>23.458287980083131</c:v>
                </c:pt>
                <c:pt idx="37290">
                  <c:v>23.4588433258414</c:v>
                </c:pt>
                <c:pt idx="37291">
                  <c:v>23.459398671599669</c:v>
                </c:pt>
                <c:pt idx="37292">
                  <c:v>23.459954017357937</c:v>
                </c:pt>
                <c:pt idx="37293">
                  <c:v>23.460509363116206</c:v>
                </c:pt>
                <c:pt idx="37294">
                  <c:v>23.461064708874474</c:v>
                </c:pt>
                <c:pt idx="37295">
                  <c:v>23.461620054632743</c:v>
                </c:pt>
                <c:pt idx="37296">
                  <c:v>23.462175400391011</c:v>
                </c:pt>
                <c:pt idx="37297">
                  <c:v>23.46273074614928</c:v>
                </c:pt>
                <c:pt idx="37298">
                  <c:v>23.463286091907548</c:v>
                </c:pt>
                <c:pt idx="37299">
                  <c:v>23.463841437665817</c:v>
                </c:pt>
                <c:pt idx="37300">
                  <c:v>23.464396783424085</c:v>
                </c:pt>
                <c:pt idx="37301">
                  <c:v>23.464952129182354</c:v>
                </c:pt>
                <c:pt idx="37302">
                  <c:v>23.465507474940623</c:v>
                </c:pt>
                <c:pt idx="37303">
                  <c:v>23.466062820698891</c:v>
                </c:pt>
                <c:pt idx="37304">
                  <c:v>23.46661816645716</c:v>
                </c:pt>
                <c:pt idx="37305">
                  <c:v>23.467173512215428</c:v>
                </c:pt>
                <c:pt idx="37306">
                  <c:v>23.467728857973697</c:v>
                </c:pt>
                <c:pt idx="37307">
                  <c:v>23.468284203731965</c:v>
                </c:pt>
                <c:pt idx="37308">
                  <c:v>23.468839549490234</c:v>
                </c:pt>
                <c:pt idx="37309">
                  <c:v>23.469394895248502</c:v>
                </c:pt>
                <c:pt idx="37310">
                  <c:v>23.469950241006771</c:v>
                </c:pt>
                <c:pt idx="37311">
                  <c:v>23.470505586765039</c:v>
                </c:pt>
                <c:pt idx="37312">
                  <c:v>23.471060932523308</c:v>
                </c:pt>
                <c:pt idx="37313">
                  <c:v>23.471616278281576</c:v>
                </c:pt>
                <c:pt idx="37314">
                  <c:v>23.472171624039845</c:v>
                </c:pt>
                <c:pt idx="37315">
                  <c:v>23.472726969798114</c:v>
                </c:pt>
                <c:pt idx="37316">
                  <c:v>23.473282315556382</c:v>
                </c:pt>
                <c:pt idx="37317">
                  <c:v>23.473837661314651</c:v>
                </c:pt>
                <c:pt idx="37318">
                  <c:v>23.474393007072919</c:v>
                </c:pt>
                <c:pt idx="37319">
                  <c:v>23.474948352831188</c:v>
                </c:pt>
                <c:pt idx="37320">
                  <c:v>23.475503698589456</c:v>
                </c:pt>
                <c:pt idx="37321">
                  <c:v>23.476059044347725</c:v>
                </c:pt>
                <c:pt idx="37322">
                  <c:v>23.476614390105993</c:v>
                </c:pt>
                <c:pt idx="37323">
                  <c:v>23.477169735864262</c:v>
                </c:pt>
                <c:pt idx="37324">
                  <c:v>23.47772508162253</c:v>
                </c:pt>
                <c:pt idx="37325">
                  <c:v>23.478280427380799</c:v>
                </c:pt>
                <c:pt idx="37326">
                  <c:v>23.478835773139068</c:v>
                </c:pt>
                <c:pt idx="37327">
                  <c:v>23.479391118897336</c:v>
                </c:pt>
                <c:pt idx="37328">
                  <c:v>23.479946464655605</c:v>
                </c:pt>
                <c:pt idx="37329">
                  <c:v>23.480501810413873</c:v>
                </c:pt>
                <c:pt idx="37330">
                  <c:v>23.481057156172142</c:v>
                </c:pt>
                <c:pt idx="37331">
                  <c:v>23.48161250193041</c:v>
                </c:pt>
                <c:pt idx="37332">
                  <c:v>23.482167847688679</c:v>
                </c:pt>
                <c:pt idx="37333">
                  <c:v>23.482723193446947</c:v>
                </c:pt>
                <c:pt idx="37334">
                  <c:v>23.483278539205216</c:v>
                </c:pt>
                <c:pt idx="37335">
                  <c:v>23.483833884963484</c:v>
                </c:pt>
                <c:pt idx="37336">
                  <c:v>23.484389230721753</c:v>
                </c:pt>
                <c:pt idx="37337">
                  <c:v>23.484944576480022</c:v>
                </c:pt>
                <c:pt idx="37338">
                  <c:v>23.48549992223829</c:v>
                </c:pt>
                <c:pt idx="37339">
                  <c:v>23.486055267996559</c:v>
                </c:pt>
                <c:pt idx="37340">
                  <c:v>23.486610613754827</c:v>
                </c:pt>
                <c:pt idx="37341">
                  <c:v>23.487165959513096</c:v>
                </c:pt>
                <c:pt idx="37342">
                  <c:v>23.487721305271364</c:v>
                </c:pt>
                <c:pt idx="37343">
                  <c:v>23.488276651029633</c:v>
                </c:pt>
                <c:pt idx="37344">
                  <c:v>23.488831996787901</c:v>
                </c:pt>
                <c:pt idx="37345">
                  <c:v>23.48938734254617</c:v>
                </c:pt>
                <c:pt idx="37346">
                  <c:v>23.489942688304438</c:v>
                </c:pt>
                <c:pt idx="37347">
                  <c:v>23.490498034062707</c:v>
                </c:pt>
                <c:pt idx="37348">
                  <c:v>23.491053379820976</c:v>
                </c:pt>
                <c:pt idx="37349">
                  <c:v>23.491608725579244</c:v>
                </c:pt>
                <c:pt idx="37350">
                  <c:v>23.492164071337513</c:v>
                </c:pt>
                <c:pt idx="37351">
                  <c:v>23.492719417095781</c:v>
                </c:pt>
                <c:pt idx="37352">
                  <c:v>23.49327476285405</c:v>
                </c:pt>
                <c:pt idx="37353">
                  <c:v>23.493830108612318</c:v>
                </c:pt>
                <c:pt idx="37354">
                  <c:v>23.494385454370587</c:v>
                </c:pt>
                <c:pt idx="37355">
                  <c:v>23.494940800128855</c:v>
                </c:pt>
                <c:pt idx="37356">
                  <c:v>23.495496145887124</c:v>
                </c:pt>
                <c:pt idx="37357">
                  <c:v>23.496051491645392</c:v>
                </c:pt>
                <c:pt idx="37358">
                  <c:v>23.496606837403661</c:v>
                </c:pt>
                <c:pt idx="37359">
                  <c:v>23.49716218316193</c:v>
                </c:pt>
                <c:pt idx="37360">
                  <c:v>23.497717528920198</c:v>
                </c:pt>
                <c:pt idx="37361">
                  <c:v>23.498272874678467</c:v>
                </c:pt>
                <c:pt idx="37362">
                  <c:v>23.498828220436735</c:v>
                </c:pt>
                <c:pt idx="37363">
                  <c:v>23.499383566195004</c:v>
                </c:pt>
                <c:pt idx="37364">
                  <c:v>23.499938911953272</c:v>
                </c:pt>
                <c:pt idx="37365">
                  <c:v>23.500494257711541</c:v>
                </c:pt>
                <c:pt idx="37366">
                  <c:v>23.501049603469809</c:v>
                </c:pt>
                <c:pt idx="37367">
                  <c:v>23.501604949228078</c:v>
                </c:pt>
                <c:pt idx="37368">
                  <c:v>23.502160294986346</c:v>
                </c:pt>
                <c:pt idx="37369">
                  <c:v>23.502715640744615</c:v>
                </c:pt>
                <c:pt idx="37370">
                  <c:v>23.503270986502883</c:v>
                </c:pt>
                <c:pt idx="37371">
                  <c:v>23.503826332261152</c:v>
                </c:pt>
                <c:pt idx="37372">
                  <c:v>23.504381678019421</c:v>
                </c:pt>
                <c:pt idx="37373">
                  <c:v>23.504937023777689</c:v>
                </c:pt>
                <c:pt idx="37374">
                  <c:v>23.505492369535958</c:v>
                </c:pt>
                <c:pt idx="37375">
                  <c:v>23.506047715294226</c:v>
                </c:pt>
                <c:pt idx="37376">
                  <c:v>23.506603061052495</c:v>
                </c:pt>
                <c:pt idx="37377">
                  <c:v>23.507158406810763</c:v>
                </c:pt>
                <c:pt idx="37378">
                  <c:v>23.507713752569032</c:v>
                </c:pt>
                <c:pt idx="37379">
                  <c:v>23.5082690983273</c:v>
                </c:pt>
                <c:pt idx="37380">
                  <c:v>23.508824444085569</c:v>
                </c:pt>
                <c:pt idx="37381">
                  <c:v>23.509379789843837</c:v>
                </c:pt>
                <c:pt idx="37382">
                  <c:v>23.509935135602106</c:v>
                </c:pt>
                <c:pt idx="37383">
                  <c:v>23.510490481360375</c:v>
                </c:pt>
                <c:pt idx="37384">
                  <c:v>23.511045827118643</c:v>
                </c:pt>
                <c:pt idx="37385">
                  <c:v>23.511601172876912</c:v>
                </c:pt>
                <c:pt idx="37386">
                  <c:v>23.51215651863518</c:v>
                </c:pt>
                <c:pt idx="37387">
                  <c:v>23.512711864393449</c:v>
                </c:pt>
                <c:pt idx="37388">
                  <c:v>23.513267210151717</c:v>
                </c:pt>
                <c:pt idx="37389">
                  <c:v>23.513822555909986</c:v>
                </c:pt>
                <c:pt idx="37390">
                  <c:v>23.514377901668254</c:v>
                </c:pt>
                <c:pt idx="37391">
                  <c:v>23.514933247426523</c:v>
                </c:pt>
                <c:pt idx="37392">
                  <c:v>23.515488593184791</c:v>
                </c:pt>
                <c:pt idx="37393">
                  <c:v>23.51604393894306</c:v>
                </c:pt>
                <c:pt idx="37394">
                  <c:v>23.516599284701329</c:v>
                </c:pt>
                <c:pt idx="37395">
                  <c:v>23.517154630459597</c:v>
                </c:pt>
                <c:pt idx="37396">
                  <c:v>23.517709976217866</c:v>
                </c:pt>
                <c:pt idx="37397">
                  <c:v>23.518265321976134</c:v>
                </c:pt>
                <c:pt idx="37398">
                  <c:v>23.518820667734403</c:v>
                </c:pt>
                <c:pt idx="37399">
                  <c:v>23.519376013492671</c:v>
                </c:pt>
                <c:pt idx="37400">
                  <c:v>23.51993135925094</c:v>
                </c:pt>
                <c:pt idx="37401">
                  <c:v>23.520486705009208</c:v>
                </c:pt>
                <c:pt idx="37402">
                  <c:v>23.521042050767477</c:v>
                </c:pt>
                <c:pt idx="37403">
                  <c:v>23.521597396525745</c:v>
                </c:pt>
                <c:pt idx="37404">
                  <c:v>23.522152742284014</c:v>
                </c:pt>
                <c:pt idx="37405">
                  <c:v>23.522708088042283</c:v>
                </c:pt>
                <c:pt idx="37406">
                  <c:v>23.523263433800551</c:v>
                </c:pt>
                <c:pt idx="37407">
                  <c:v>23.52381877955882</c:v>
                </c:pt>
                <c:pt idx="37408">
                  <c:v>23.524374125317088</c:v>
                </c:pt>
                <c:pt idx="37409">
                  <c:v>23.524929471075357</c:v>
                </c:pt>
                <c:pt idx="37410">
                  <c:v>23.525484816833625</c:v>
                </c:pt>
                <c:pt idx="37411">
                  <c:v>23.526040162591894</c:v>
                </c:pt>
                <c:pt idx="37412">
                  <c:v>23.526595508350162</c:v>
                </c:pt>
                <c:pt idx="37413">
                  <c:v>23.527150854108431</c:v>
                </c:pt>
                <c:pt idx="37414">
                  <c:v>23.527706199866699</c:v>
                </c:pt>
                <c:pt idx="37415">
                  <c:v>23.528261545624968</c:v>
                </c:pt>
                <c:pt idx="37416">
                  <c:v>23.528816891383237</c:v>
                </c:pt>
                <c:pt idx="37417">
                  <c:v>23.529372237141505</c:v>
                </c:pt>
                <c:pt idx="37418">
                  <c:v>23.529927582899774</c:v>
                </c:pt>
                <c:pt idx="37419">
                  <c:v>23.530482928658042</c:v>
                </c:pt>
                <c:pt idx="37420">
                  <c:v>23.531038274416311</c:v>
                </c:pt>
                <c:pt idx="37421">
                  <c:v>23.531593620174579</c:v>
                </c:pt>
                <c:pt idx="37422">
                  <c:v>23.532148965932848</c:v>
                </c:pt>
                <c:pt idx="37423">
                  <c:v>23.532704311691116</c:v>
                </c:pt>
                <c:pt idx="37424">
                  <c:v>23.533259657449385</c:v>
                </c:pt>
                <c:pt idx="37425">
                  <c:v>23.533815003207653</c:v>
                </c:pt>
                <c:pt idx="37426">
                  <c:v>23.534370348965922</c:v>
                </c:pt>
                <c:pt idx="37427">
                  <c:v>23.53492569472419</c:v>
                </c:pt>
                <c:pt idx="37428">
                  <c:v>23.535481040482459</c:v>
                </c:pt>
                <c:pt idx="37429">
                  <c:v>23.536036386240728</c:v>
                </c:pt>
                <c:pt idx="37430">
                  <c:v>23.536591731998996</c:v>
                </c:pt>
                <c:pt idx="37431">
                  <c:v>23.537147077757265</c:v>
                </c:pt>
                <c:pt idx="37432">
                  <c:v>23.537702423515533</c:v>
                </c:pt>
                <c:pt idx="37433">
                  <c:v>23.538257769273802</c:v>
                </c:pt>
                <c:pt idx="37434">
                  <c:v>23.53881311503207</c:v>
                </c:pt>
                <c:pt idx="37435">
                  <c:v>23.539368460790339</c:v>
                </c:pt>
                <c:pt idx="37436">
                  <c:v>23.539923806548607</c:v>
                </c:pt>
                <c:pt idx="37437">
                  <c:v>23.540479152306876</c:v>
                </c:pt>
                <c:pt idx="37438">
                  <c:v>23.541034498065144</c:v>
                </c:pt>
                <c:pt idx="37439">
                  <c:v>23.541589843823413</c:v>
                </c:pt>
                <c:pt idx="37440">
                  <c:v>23.542145189581682</c:v>
                </c:pt>
                <c:pt idx="37441">
                  <c:v>23.54270053533995</c:v>
                </c:pt>
                <c:pt idx="37442">
                  <c:v>23.543255881098219</c:v>
                </c:pt>
                <c:pt idx="37443">
                  <c:v>23.543811226856487</c:v>
                </c:pt>
                <c:pt idx="37444">
                  <c:v>23.544366572614756</c:v>
                </c:pt>
                <c:pt idx="37445">
                  <c:v>23.544921918373024</c:v>
                </c:pt>
                <c:pt idx="37446">
                  <c:v>23.545477264131293</c:v>
                </c:pt>
                <c:pt idx="37447">
                  <c:v>23.546032609889561</c:v>
                </c:pt>
                <c:pt idx="37448">
                  <c:v>23.54658795564783</c:v>
                </c:pt>
                <c:pt idx="37449">
                  <c:v>23.547143301406098</c:v>
                </c:pt>
                <c:pt idx="37450">
                  <c:v>23.547698647164367</c:v>
                </c:pt>
                <c:pt idx="37451">
                  <c:v>23.548253992922636</c:v>
                </c:pt>
                <c:pt idx="37452">
                  <c:v>23.548809338680904</c:v>
                </c:pt>
                <c:pt idx="37453">
                  <c:v>23.549364684439173</c:v>
                </c:pt>
                <c:pt idx="37454">
                  <c:v>23.549920030197441</c:v>
                </c:pt>
                <c:pt idx="37455">
                  <c:v>23.55047537595571</c:v>
                </c:pt>
                <c:pt idx="37456">
                  <c:v>23.551030721713978</c:v>
                </c:pt>
                <c:pt idx="37457">
                  <c:v>23.551586067472247</c:v>
                </c:pt>
                <c:pt idx="37458">
                  <c:v>23.552141413230515</c:v>
                </c:pt>
                <c:pt idx="37459">
                  <c:v>23.552696758988784</c:v>
                </c:pt>
                <c:pt idx="37460">
                  <c:v>23.553252104747052</c:v>
                </c:pt>
                <c:pt idx="37461">
                  <c:v>23.553807450505321</c:v>
                </c:pt>
                <c:pt idx="37462">
                  <c:v>23.55436279626359</c:v>
                </c:pt>
                <c:pt idx="37463">
                  <c:v>23.554918142021858</c:v>
                </c:pt>
                <c:pt idx="37464">
                  <c:v>23.555473487780127</c:v>
                </c:pt>
                <c:pt idx="37465">
                  <c:v>23.556028833538395</c:v>
                </c:pt>
                <c:pt idx="37466">
                  <c:v>23.556584179296664</c:v>
                </c:pt>
                <c:pt idx="37467">
                  <c:v>23.557139525054932</c:v>
                </c:pt>
                <c:pt idx="37468">
                  <c:v>23.557694870813201</c:v>
                </c:pt>
                <c:pt idx="37469">
                  <c:v>23.558250216571469</c:v>
                </c:pt>
                <c:pt idx="37470">
                  <c:v>23.558805562329738</c:v>
                </c:pt>
                <c:pt idx="37471">
                  <c:v>23.559360908088006</c:v>
                </c:pt>
                <c:pt idx="37472">
                  <c:v>23.559916253846275</c:v>
                </c:pt>
                <c:pt idx="37473">
                  <c:v>23.560471599604544</c:v>
                </c:pt>
                <c:pt idx="37474">
                  <c:v>23.561026945362812</c:v>
                </c:pt>
                <c:pt idx="37475">
                  <c:v>23.561582291121081</c:v>
                </c:pt>
                <c:pt idx="37476">
                  <c:v>23.562137636879349</c:v>
                </c:pt>
                <c:pt idx="37477">
                  <c:v>23.562692982637618</c:v>
                </c:pt>
                <c:pt idx="37478">
                  <c:v>23.563248328395886</c:v>
                </c:pt>
                <c:pt idx="37479">
                  <c:v>23.563803674154155</c:v>
                </c:pt>
                <c:pt idx="37480">
                  <c:v>23.564359019912423</c:v>
                </c:pt>
                <c:pt idx="37481">
                  <c:v>23.564914365670692</c:v>
                </c:pt>
                <c:pt idx="37482">
                  <c:v>23.56546971142896</c:v>
                </c:pt>
                <c:pt idx="37483">
                  <c:v>23.566025057187229</c:v>
                </c:pt>
                <c:pt idx="37484">
                  <c:v>23.566580402945497</c:v>
                </c:pt>
                <c:pt idx="37485">
                  <c:v>23.567135748703766</c:v>
                </c:pt>
                <c:pt idx="37486">
                  <c:v>23.567691094462035</c:v>
                </c:pt>
                <c:pt idx="37487">
                  <c:v>23.568246440220303</c:v>
                </c:pt>
                <c:pt idx="37488">
                  <c:v>23.568801785978572</c:v>
                </c:pt>
                <c:pt idx="37489">
                  <c:v>23.56935713173684</c:v>
                </c:pt>
                <c:pt idx="37490">
                  <c:v>23.569912477495109</c:v>
                </c:pt>
                <c:pt idx="37491">
                  <c:v>23.570467823253377</c:v>
                </c:pt>
                <c:pt idx="37492">
                  <c:v>23.571023169011646</c:v>
                </c:pt>
                <c:pt idx="37493">
                  <c:v>23.571578514769914</c:v>
                </c:pt>
                <c:pt idx="37494">
                  <c:v>23.572133860528183</c:v>
                </c:pt>
                <c:pt idx="37495">
                  <c:v>23.572689206286451</c:v>
                </c:pt>
                <c:pt idx="37496">
                  <c:v>23.57324455204472</c:v>
                </c:pt>
                <c:pt idx="37497">
                  <c:v>23.573799897802989</c:v>
                </c:pt>
                <c:pt idx="37498">
                  <c:v>23.574355243561257</c:v>
                </c:pt>
                <c:pt idx="37499">
                  <c:v>23.574910589319526</c:v>
                </c:pt>
                <c:pt idx="37500">
                  <c:v>23.575465935077794</c:v>
                </c:pt>
                <c:pt idx="37501">
                  <c:v>23.576021280836063</c:v>
                </c:pt>
                <c:pt idx="37502">
                  <c:v>23.576576626594331</c:v>
                </c:pt>
                <c:pt idx="37503">
                  <c:v>23.5771319723526</c:v>
                </c:pt>
                <c:pt idx="37504">
                  <c:v>23.577687318110868</c:v>
                </c:pt>
                <c:pt idx="37505">
                  <c:v>23.578242663869137</c:v>
                </c:pt>
                <c:pt idx="37506">
                  <c:v>23.578798009627405</c:v>
                </c:pt>
                <c:pt idx="37507">
                  <c:v>23.579353355385674</c:v>
                </c:pt>
                <c:pt idx="37508">
                  <c:v>23.579908701143943</c:v>
                </c:pt>
                <c:pt idx="37509">
                  <c:v>23.580464046902211</c:v>
                </c:pt>
                <c:pt idx="37510">
                  <c:v>23.58101939266048</c:v>
                </c:pt>
                <c:pt idx="37511">
                  <c:v>23.581574738418748</c:v>
                </c:pt>
                <c:pt idx="37512">
                  <c:v>23.582130084177017</c:v>
                </c:pt>
                <c:pt idx="37513">
                  <c:v>23.582685429935285</c:v>
                </c:pt>
                <c:pt idx="37514">
                  <c:v>23.583240775693554</c:v>
                </c:pt>
                <c:pt idx="37515">
                  <c:v>23.583796121451822</c:v>
                </c:pt>
                <c:pt idx="37516">
                  <c:v>23.584351467210091</c:v>
                </c:pt>
                <c:pt idx="37517">
                  <c:v>23.584906812968359</c:v>
                </c:pt>
                <c:pt idx="37518">
                  <c:v>23.585462158726628</c:v>
                </c:pt>
                <c:pt idx="37519">
                  <c:v>23.586017504484897</c:v>
                </c:pt>
                <c:pt idx="37520">
                  <c:v>23.586572850243165</c:v>
                </c:pt>
                <c:pt idx="37521">
                  <c:v>23.587128196001434</c:v>
                </c:pt>
                <c:pt idx="37522">
                  <c:v>23.587683541759702</c:v>
                </c:pt>
                <c:pt idx="37523">
                  <c:v>23.588238887517971</c:v>
                </c:pt>
                <c:pt idx="37524">
                  <c:v>23.588794233276239</c:v>
                </c:pt>
                <c:pt idx="37525">
                  <c:v>23.589349579034508</c:v>
                </c:pt>
                <c:pt idx="37526">
                  <c:v>23.589904924792776</c:v>
                </c:pt>
                <c:pt idx="37527">
                  <c:v>23.590460270551045</c:v>
                </c:pt>
                <c:pt idx="37528">
                  <c:v>23.591015616309313</c:v>
                </c:pt>
                <c:pt idx="37529">
                  <c:v>23.591570962067582</c:v>
                </c:pt>
                <c:pt idx="37530">
                  <c:v>23.592126307825851</c:v>
                </c:pt>
                <c:pt idx="37531">
                  <c:v>23.592681653584119</c:v>
                </c:pt>
                <c:pt idx="37532">
                  <c:v>23.593236999342388</c:v>
                </c:pt>
                <c:pt idx="37533">
                  <c:v>23.593792345100656</c:v>
                </c:pt>
                <c:pt idx="37534">
                  <c:v>23.594347690858925</c:v>
                </c:pt>
                <c:pt idx="37535">
                  <c:v>23.594903036617193</c:v>
                </c:pt>
                <c:pt idx="37536">
                  <c:v>23.595458382375462</c:v>
                </c:pt>
                <c:pt idx="37537">
                  <c:v>23.59601372813373</c:v>
                </c:pt>
                <c:pt idx="37538">
                  <c:v>23.596569073891999</c:v>
                </c:pt>
                <c:pt idx="37539">
                  <c:v>23.597124419650267</c:v>
                </c:pt>
                <c:pt idx="37540">
                  <c:v>23.597679765408536</c:v>
                </c:pt>
                <c:pt idx="37541">
                  <c:v>23.598235111166805</c:v>
                </c:pt>
                <c:pt idx="37542">
                  <c:v>23.598790456925073</c:v>
                </c:pt>
                <c:pt idx="37543">
                  <c:v>23.599345802683342</c:v>
                </c:pt>
                <c:pt idx="37544">
                  <c:v>23.59990114844161</c:v>
                </c:pt>
                <c:pt idx="37545">
                  <c:v>23.600456494199879</c:v>
                </c:pt>
                <c:pt idx="37546">
                  <c:v>23.601011839958147</c:v>
                </c:pt>
                <c:pt idx="37547">
                  <c:v>23.601567185716416</c:v>
                </c:pt>
                <c:pt idx="37548">
                  <c:v>23.602122531474684</c:v>
                </c:pt>
                <c:pt idx="37549">
                  <c:v>23.602677877232953</c:v>
                </c:pt>
                <c:pt idx="37550">
                  <c:v>23.603233222991221</c:v>
                </c:pt>
                <c:pt idx="37551">
                  <c:v>23.60378856874949</c:v>
                </c:pt>
                <c:pt idx="37552">
                  <c:v>23.604343914507758</c:v>
                </c:pt>
                <c:pt idx="37553">
                  <c:v>23.604899260266027</c:v>
                </c:pt>
                <c:pt idx="37554">
                  <c:v>23.605454606024296</c:v>
                </c:pt>
                <c:pt idx="37555">
                  <c:v>23.606009951782564</c:v>
                </c:pt>
                <c:pt idx="37556">
                  <c:v>23.606565297540833</c:v>
                </c:pt>
                <c:pt idx="37557">
                  <c:v>23.607120643299101</c:v>
                </c:pt>
                <c:pt idx="37558">
                  <c:v>23.60767598905737</c:v>
                </c:pt>
                <c:pt idx="37559">
                  <c:v>23.608231334815638</c:v>
                </c:pt>
                <c:pt idx="37560">
                  <c:v>23.608786680573907</c:v>
                </c:pt>
                <c:pt idx="37561">
                  <c:v>23.609342026332175</c:v>
                </c:pt>
                <c:pt idx="37562">
                  <c:v>23.609897372090444</c:v>
                </c:pt>
                <c:pt idx="37563">
                  <c:v>23.610452717848712</c:v>
                </c:pt>
                <c:pt idx="37564">
                  <c:v>23.611008063606981</c:v>
                </c:pt>
                <c:pt idx="37565">
                  <c:v>23.61156340936525</c:v>
                </c:pt>
                <c:pt idx="37566">
                  <c:v>23.612118755123518</c:v>
                </c:pt>
                <c:pt idx="37567">
                  <c:v>23.612674100881787</c:v>
                </c:pt>
                <c:pt idx="37568">
                  <c:v>23.613229446640055</c:v>
                </c:pt>
                <c:pt idx="37569">
                  <c:v>23.613784792398324</c:v>
                </c:pt>
                <c:pt idx="37570">
                  <c:v>23.614340138156592</c:v>
                </c:pt>
                <c:pt idx="37571">
                  <c:v>23.614895483914861</c:v>
                </c:pt>
                <c:pt idx="37572">
                  <c:v>23.615450829673129</c:v>
                </c:pt>
                <c:pt idx="37573">
                  <c:v>23.616006175431398</c:v>
                </c:pt>
                <c:pt idx="37574">
                  <c:v>23.616561521189666</c:v>
                </c:pt>
                <c:pt idx="37575">
                  <c:v>23.617116866947935</c:v>
                </c:pt>
                <c:pt idx="37576">
                  <c:v>23.617672212706204</c:v>
                </c:pt>
                <c:pt idx="37577">
                  <c:v>23.618227558464472</c:v>
                </c:pt>
                <c:pt idx="37578">
                  <c:v>23.618782904222741</c:v>
                </c:pt>
                <c:pt idx="37579">
                  <c:v>23.619338249981009</c:v>
                </c:pt>
                <c:pt idx="37580">
                  <c:v>23.619893595739278</c:v>
                </c:pt>
                <c:pt idx="37581">
                  <c:v>23.620448941497546</c:v>
                </c:pt>
                <c:pt idx="37582">
                  <c:v>23.621004287255815</c:v>
                </c:pt>
                <c:pt idx="37583">
                  <c:v>23.621559633014083</c:v>
                </c:pt>
                <c:pt idx="37584">
                  <c:v>23.622114978772352</c:v>
                </c:pt>
                <c:pt idx="37585">
                  <c:v>23.62267032453062</c:v>
                </c:pt>
                <c:pt idx="37586">
                  <c:v>23.623225670288889</c:v>
                </c:pt>
                <c:pt idx="37587">
                  <c:v>23.623781016047158</c:v>
                </c:pt>
                <c:pt idx="37588">
                  <c:v>23.624336361805426</c:v>
                </c:pt>
                <c:pt idx="37589">
                  <c:v>23.624891707563695</c:v>
                </c:pt>
                <c:pt idx="37590">
                  <c:v>23.625447053321963</c:v>
                </c:pt>
                <c:pt idx="37591">
                  <c:v>23.626002399080232</c:v>
                </c:pt>
                <c:pt idx="37592">
                  <c:v>23.6265577448385</c:v>
                </c:pt>
                <c:pt idx="37593">
                  <c:v>23.627113090596769</c:v>
                </c:pt>
                <c:pt idx="37594">
                  <c:v>23.627668436355037</c:v>
                </c:pt>
                <c:pt idx="37595">
                  <c:v>23.628223782113306</c:v>
                </c:pt>
                <c:pt idx="37596">
                  <c:v>23.628779127871574</c:v>
                </c:pt>
                <c:pt idx="37597">
                  <c:v>23.629334473629843</c:v>
                </c:pt>
                <c:pt idx="37598">
                  <c:v>23.629889819388112</c:v>
                </c:pt>
                <c:pt idx="37599">
                  <c:v>23.63044516514638</c:v>
                </c:pt>
                <c:pt idx="37600">
                  <c:v>23.631000510904649</c:v>
                </c:pt>
                <c:pt idx="37601">
                  <c:v>23.631555856662917</c:v>
                </c:pt>
                <c:pt idx="37602">
                  <c:v>23.632111202421186</c:v>
                </c:pt>
                <c:pt idx="37603">
                  <c:v>23.632666548179454</c:v>
                </c:pt>
                <c:pt idx="37604">
                  <c:v>23.633221893937723</c:v>
                </c:pt>
                <c:pt idx="37605">
                  <c:v>23.633777239695991</c:v>
                </c:pt>
                <c:pt idx="37606">
                  <c:v>23.63433258545426</c:v>
                </c:pt>
                <c:pt idx="37607">
                  <c:v>23.634887931212528</c:v>
                </c:pt>
                <c:pt idx="37608">
                  <c:v>23.635443276970797</c:v>
                </c:pt>
                <c:pt idx="37609">
                  <c:v>23.635998622729065</c:v>
                </c:pt>
                <c:pt idx="37610">
                  <c:v>23.636553968487334</c:v>
                </c:pt>
                <c:pt idx="37611">
                  <c:v>23.637109314245603</c:v>
                </c:pt>
                <c:pt idx="37612">
                  <c:v>23.637664660003871</c:v>
                </c:pt>
                <c:pt idx="37613">
                  <c:v>23.63822000576214</c:v>
                </c:pt>
                <c:pt idx="37614">
                  <c:v>23.638775351520408</c:v>
                </c:pt>
                <c:pt idx="37615">
                  <c:v>23.639330697278677</c:v>
                </c:pt>
                <c:pt idx="37616">
                  <c:v>23.639886043036945</c:v>
                </c:pt>
                <c:pt idx="37617">
                  <c:v>23.640441388795214</c:v>
                </c:pt>
                <c:pt idx="37618">
                  <c:v>23.640996734553482</c:v>
                </c:pt>
                <c:pt idx="37619">
                  <c:v>23.641552080311751</c:v>
                </c:pt>
                <c:pt idx="37620">
                  <c:v>23.642107426070019</c:v>
                </c:pt>
                <c:pt idx="37621">
                  <c:v>23.642662771828288</c:v>
                </c:pt>
                <c:pt idx="37622">
                  <c:v>23.643218117586557</c:v>
                </c:pt>
                <c:pt idx="37623">
                  <c:v>23.643773463344825</c:v>
                </c:pt>
                <c:pt idx="37624">
                  <c:v>23.644328809103094</c:v>
                </c:pt>
                <c:pt idx="37625">
                  <c:v>23.644884154861362</c:v>
                </c:pt>
                <c:pt idx="37626">
                  <c:v>23.645439500619631</c:v>
                </c:pt>
                <c:pt idx="37627">
                  <c:v>23.645994846377899</c:v>
                </c:pt>
                <c:pt idx="37628">
                  <c:v>23.646550192136168</c:v>
                </c:pt>
                <c:pt idx="37629">
                  <c:v>23.647105537894436</c:v>
                </c:pt>
                <c:pt idx="37630">
                  <c:v>23.647660883652705</c:v>
                </c:pt>
                <c:pt idx="37631">
                  <c:v>23.648216229410973</c:v>
                </c:pt>
                <c:pt idx="37632">
                  <c:v>23.648771575169242</c:v>
                </c:pt>
                <c:pt idx="37633">
                  <c:v>23.649326920927511</c:v>
                </c:pt>
                <c:pt idx="37634">
                  <c:v>23.649882266685779</c:v>
                </c:pt>
                <c:pt idx="37635">
                  <c:v>23.650437612444048</c:v>
                </c:pt>
                <c:pt idx="37636">
                  <c:v>23.650992958202316</c:v>
                </c:pt>
                <c:pt idx="37637">
                  <c:v>23.651548303960585</c:v>
                </c:pt>
                <c:pt idx="37638">
                  <c:v>23.652103649718853</c:v>
                </c:pt>
                <c:pt idx="37639">
                  <c:v>23.652658995477122</c:v>
                </c:pt>
                <c:pt idx="37640">
                  <c:v>23.65321434123539</c:v>
                </c:pt>
                <c:pt idx="37641">
                  <c:v>23.653769686993659</c:v>
                </c:pt>
                <c:pt idx="37642">
                  <c:v>23.654325032751927</c:v>
                </c:pt>
                <c:pt idx="37643">
                  <c:v>23.654880378510196</c:v>
                </c:pt>
                <c:pt idx="37644">
                  <c:v>23.655435724268465</c:v>
                </c:pt>
                <c:pt idx="37645">
                  <c:v>23.655991070026733</c:v>
                </c:pt>
                <c:pt idx="37646">
                  <c:v>23.656546415785002</c:v>
                </c:pt>
                <c:pt idx="37647">
                  <c:v>23.65710176154327</c:v>
                </c:pt>
                <c:pt idx="37648">
                  <c:v>23.657657107301539</c:v>
                </c:pt>
                <c:pt idx="37649">
                  <c:v>23.658212453059807</c:v>
                </c:pt>
                <c:pt idx="37650">
                  <c:v>23.658767798818076</c:v>
                </c:pt>
                <c:pt idx="37651">
                  <c:v>23.659323144576344</c:v>
                </c:pt>
                <c:pt idx="37652">
                  <c:v>23.659878490334613</c:v>
                </c:pt>
                <c:pt idx="37653">
                  <c:v>23.660433836092881</c:v>
                </c:pt>
                <c:pt idx="37654">
                  <c:v>23.66098918185115</c:v>
                </c:pt>
                <c:pt idx="37655">
                  <c:v>23.661544527609419</c:v>
                </c:pt>
                <c:pt idx="37656">
                  <c:v>23.662099873367687</c:v>
                </c:pt>
                <c:pt idx="37657">
                  <c:v>23.662655219125956</c:v>
                </c:pt>
                <c:pt idx="37658">
                  <c:v>23.663210564884224</c:v>
                </c:pt>
                <c:pt idx="37659">
                  <c:v>23.663765910642493</c:v>
                </c:pt>
                <c:pt idx="37660">
                  <c:v>23.664321256400761</c:v>
                </c:pt>
                <c:pt idx="37661">
                  <c:v>23.66487660215903</c:v>
                </c:pt>
                <c:pt idx="37662">
                  <c:v>23.665431947917298</c:v>
                </c:pt>
                <c:pt idx="37663">
                  <c:v>23.665987293675567</c:v>
                </c:pt>
                <c:pt idx="37664">
                  <c:v>23.666542639433835</c:v>
                </c:pt>
                <c:pt idx="37665">
                  <c:v>23.667097985192104</c:v>
                </c:pt>
                <c:pt idx="37666">
                  <c:v>23.667653330950372</c:v>
                </c:pt>
                <c:pt idx="37667">
                  <c:v>23.668208676708641</c:v>
                </c:pt>
                <c:pt idx="37668">
                  <c:v>23.66876402246691</c:v>
                </c:pt>
                <c:pt idx="37669">
                  <c:v>23.669319368225178</c:v>
                </c:pt>
                <c:pt idx="37670">
                  <c:v>23.669874713983447</c:v>
                </c:pt>
                <c:pt idx="37671">
                  <c:v>23.670430059741715</c:v>
                </c:pt>
                <c:pt idx="37672">
                  <c:v>23.670985405499984</c:v>
                </c:pt>
                <c:pt idx="37673">
                  <c:v>23.671540751258252</c:v>
                </c:pt>
                <c:pt idx="37674">
                  <c:v>23.672096097016521</c:v>
                </c:pt>
                <c:pt idx="37675">
                  <c:v>23.672651442774789</c:v>
                </c:pt>
                <c:pt idx="37676">
                  <c:v>23.673206788533058</c:v>
                </c:pt>
                <c:pt idx="37677">
                  <c:v>23.673762134291326</c:v>
                </c:pt>
                <c:pt idx="37678">
                  <c:v>23.674317480049595</c:v>
                </c:pt>
                <c:pt idx="37679">
                  <c:v>23.674872825807864</c:v>
                </c:pt>
                <c:pt idx="37680">
                  <c:v>23.675428171566132</c:v>
                </c:pt>
                <c:pt idx="37681">
                  <c:v>23.675983517324401</c:v>
                </c:pt>
                <c:pt idx="37682">
                  <c:v>23.676538863082669</c:v>
                </c:pt>
                <c:pt idx="37683">
                  <c:v>23.677094208840938</c:v>
                </c:pt>
                <c:pt idx="37684">
                  <c:v>23.677649554599206</c:v>
                </c:pt>
                <c:pt idx="37685">
                  <c:v>23.678204900357475</c:v>
                </c:pt>
                <c:pt idx="37686">
                  <c:v>23.678760246115743</c:v>
                </c:pt>
                <c:pt idx="37687">
                  <c:v>23.679315591874012</c:v>
                </c:pt>
                <c:pt idx="37688">
                  <c:v>23.67987093763228</c:v>
                </c:pt>
                <c:pt idx="37689">
                  <c:v>23.680426283390549</c:v>
                </c:pt>
                <c:pt idx="37690">
                  <c:v>23.680981629148818</c:v>
                </c:pt>
                <c:pt idx="37691">
                  <c:v>23.681536974907086</c:v>
                </c:pt>
                <c:pt idx="37692">
                  <c:v>23.682092320665355</c:v>
                </c:pt>
                <c:pt idx="37693">
                  <c:v>23.682647666423623</c:v>
                </c:pt>
                <c:pt idx="37694">
                  <c:v>23.683203012181892</c:v>
                </c:pt>
                <c:pt idx="37695">
                  <c:v>23.68375835794016</c:v>
                </c:pt>
                <c:pt idx="37696">
                  <c:v>23.684313703698429</c:v>
                </c:pt>
                <c:pt idx="37697">
                  <c:v>23.684869049456697</c:v>
                </c:pt>
                <c:pt idx="37698">
                  <c:v>23.685424395214966</c:v>
                </c:pt>
                <c:pt idx="37699">
                  <c:v>23.685979740973234</c:v>
                </c:pt>
                <c:pt idx="37700">
                  <c:v>23.686535086731503</c:v>
                </c:pt>
                <c:pt idx="37701">
                  <c:v>23.687090432489772</c:v>
                </c:pt>
                <c:pt idx="37702">
                  <c:v>23.68764577824804</c:v>
                </c:pt>
                <c:pt idx="37703">
                  <c:v>23.688201124006309</c:v>
                </c:pt>
                <c:pt idx="37704">
                  <c:v>23.688756469764577</c:v>
                </c:pt>
                <c:pt idx="37705">
                  <c:v>23.689311815522846</c:v>
                </c:pt>
                <c:pt idx="37706">
                  <c:v>23.689867161281114</c:v>
                </c:pt>
                <c:pt idx="37707">
                  <c:v>23.690422507039383</c:v>
                </c:pt>
                <c:pt idx="37708">
                  <c:v>23.690977852797651</c:v>
                </c:pt>
                <c:pt idx="37709">
                  <c:v>23.69153319855592</c:v>
                </c:pt>
                <c:pt idx="37710">
                  <c:v>23.692088544314188</c:v>
                </c:pt>
                <c:pt idx="37711">
                  <c:v>23.692643890072457</c:v>
                </c:pt>
                <c:pt idx="37712">
                  <c:v>23.693199235830726</c:v>
                </c:pt>
                <c:pt idx="37713">
                  <c:v>23.693754581588994</c:v>
                </c:pt>
                <c:pt idx="37714">
                  <c:v>23.694309927347263</c:v>
                </c:pt>
                <c:pt idx="37715">
                  <c:v>23.694865273105531</c:v>
                </c:pt>
                <c:pt idx="37716">
                  <c:v>23.6954206188638</c:v>
                </c:pt>
                <c:pt idx="37717">
                  <c:v>23.695975964622068</c:v>
                </c:pt>
                <c:pt idx="37718">
                  <c:v>23.696531310380337</c:v>
                </c:pt>
                <c:pt idx="37719">
                  <c:v>23.697086656138605</c:v>
                </c:pt>
                <c:pt idx="37720">
                  <c:v>23.697642001896874</c:v>
                </c:pt>
                <c:pt idx="37721">
                  <c:v>23.698197347655142</c:v>
                </c:pt>
                <c:pt idx="37722">
                  <c:v>23.698752693413411</c:v>
                </c:pt>
                <c:pt idx="37723">
                  <c:v>23.699308039171679</c:v>
                </c:pt>
                <c:pt idx="37724">
                  <c:v>23.699863384929948</c:v>
                </c:pt>
                <c:pt idx="37725">
                  <c:v>23.700418730688217</c:v>
                </c:pt>
                <c:pt idx="37726">
                  <c:v>23.700974076446485</c:v>
                </c:pt>
                <c:pt idx="37727">
                  <c:v>23.701529422204754</c:v>
                </c:pt>
                <c:pt idx="37728">
                  <c:v>23.702084767963022</c:v>
                </c:pt>
                <c:pt idx="37729">
                  <c:v>23.702640113721291</c:v>
                </c:pt>
                <c:pt idx="37730">
                  <c:v>23.703195459479559</c:v>
                </c:pt>
                <c:pt idx="37731">
                  <c:v>23.703750805237828</c:v>
                </c:pt>
                <c:pt idx="37732">
                  <c:v>23.704306150996096</c:v>
                </c:pt>
                <c:pt idx="37733">
                  <c:v>23.704861496754365</c:v>
                </c:pt>
                <c:pt idx="37734">
                  <c:v>23.705416842512633</c:v>
                </c:pt>
                <c:pt idx="37735">
                  <c:v>23.705972188270902</c:v>
                </c:pt>
                <c:pt idx="37736">
                  <c:v>23.706527534029171</c:v>
                </c:pt>
                <c:pt idx="37737">
                  <c:v>23.707082879787439</c:v>
                </c:pt>
                <c:pt idx="37738">
                  <c:v>23.707638225545708</c:v>
                </c:pt>
                <c:pt idx="37739">
                  <c:v>23.708193571303976</c:v>
                </c:pt>
                <c:pt idx="37740">
                  <c:v>23.708748917062245</c:v>
                </c:pt>
                <c:pt idx="37741">
                  <c:v>23.709304262820513</c:v>
                </c:pt>
                <c:pt idx="37742">
                  <c:v>23.709859608578782</c:v>
                </c:pt>
                <c:pt idx="37743">
                  <c:v>23.71041495433705</c:v>
                </c:pt>
                <c:pt idx="37744">
                  <c:v>23.710970300095319</c:v>
                </c:pt>
                <c:pt idx="37745">
                  <c:v>23.711525645853587</c:v>
                </c:pt>
                <c:pt idx="37746">
                  <c:v>23.712080991611856</c:v>
                </c:pt>
                <c:pt idx="37747">
                  <c:v>23.712636337370125</c:v>
                </c:pt>
                <c:pt idx="37748">
                  <c:v>23.713191683128393</c:v>
                </c:pt>
                <c:pt idx="37749">
                  <c:v>23.713747028886662</c:v>
                </c:pt>
                <c:pt idx="37750">
                  <c:v>23.71430237464493</c:v>
                </c:pt>
                <c:pt idx="37751">
                  <c:v>23.714857720403199</c:v>
                </c:pt>
                <c:pt idx="37752">
                  <c:v>23.715413066161467</c:v>
                </c:pt>
                <c:pt idx="37753">
                  <c:v>23.715968411919736</c:v>
                </c:pt>
                <c:pt idx="37754">
                  <c:v>23.716523757678004</c:v>
                </c:pt>
                <c:pt idx="37755">
                  <c:v>23.717079103436273</c:v>
                </c:pt>
                <c:pt idx="37756">
                  <c:v>23.717634449194541</c:v>
                </c:pt>
                <c:pt idx="37757">
                  <c:v>23.71818979495281</c:v>
                </c:pt>
                <c:pt idx="37758">
                  <c:v>23.718745140711079</c:v>
                </c:pt>
                <c:pt idx="37759">
                  <c:v>23.719300486469347</c:v>
                </c:pt>
                <c:pt idx="37760">
                  <c:v>23.719855832227616</c:v>
                </c:pt>
                <c:pt idx="37761">
                  <c:v>23.720411177985884</c:v>
                </c:pt>
                <c:pt idx="37762">
                  <c:v>23.720966523744153</c:v>
                </c:pt>
                <c:pt idx="37763">
                  <c:v>23.721521869502421</c:v>
                </c:pt>
                <c:pt idx="37764">
                  <c:v>23.72207721526069</c:v>
                </c:pt>
                <c:pt idx="37765">
                  <c:v>23.722632561018958</c:v>
                </c:pt>
                <c:pt idx="37766">
                  <c:v>23.723187906777227</c:v>
                </c:pt>
                <c:pt idx="37767">
                  <c:v>23.723743252535495</c:v>
                </c:pt>
                <c:pt idx="37768">
                  <c:v>23.724298598293764</c:v>
                </c:pt>
                <c:pt idx="37769">
                  <c:v>23.724853944052033</c:v>
                </c:pt>
                <c:pt idx="37770">
                  <c:v>23.725409289810301</c:v>
                </c:pt>
                <c:pt idx="37771">
                  <c:v>23.72596463556857</c:v>
                </c:pt>
                <c:pt idx="37772">
                  <c:v>23.726519981326838</c:v>
                </c:pt>
                <c:pt idx="37773">
                  <c:v>23.727075327085107</c:v>
                </c:pt>
                <c:pt idx="37774">
                  <c:v>23.727630672843375</c:v>
                </c:pt>
                <c:pt idx="37775">
                  <c:v>23.728186018601644</c:v>
                </c:pt>
                <c:pt idx="37776">
                  <c:v>23.728741364359912</c:v>
                </c:pt>
                <c:pt idx="37777">
                  <c:v>23.729296710118181</c:v>
                </c:pt>
                <c:pt idx="37778">
                  <c:v>23.729852055876449</c:v>
                </c:pt>
                <c:pt idx="37779">
                  <c:v>23.730407401634718</c:v>
                </c:pt>
                <c:pt idx="37780">
                  <c:v>23.730962747392987</c:v>
                </c:pt>
                <c:pt idx="37781">
                  <c:v>23.731518093151255</c:v>
                </c:pt>
                <c:pt idx="37782">
                  <c:v>23.732073438909524</c:v>
                </c:pt>
                <c:pt idx="37783">
                  <c:v>23.732628784667792</c:v>
                </c:pt>
                <c:pt idx="37784">
                  <c:v>23.733184130426061</c:v>
                </c:pt>
                <c:pt idx="37785">
                  <c:v>23.733739476184329</c:v>
                </c:pt>
                <c:pt idx="37786">
                  <c:v>23.734294821942598</c:v>
                </c:pt>
                <c:pt idx="37787">
                  <c:v>23.734850167700866</c:v>
                </c:pt>
                <c:pt idx="37788">
                  <c:v>23.735405513459135</c:v>
                </c:pt>
                <c:pt idx="37789">
                  <c:v>23.735960859217403</c:v>
                </c:pt>
                <c:pt idx="37790">
                  <c:v>23.736516204975672</c:v>
                </c:pt>
                <c:pt idx="37791">
                  <c:v>23.73707155073394</c:v>
                </c:pt>
                <c:pt idx="37792">
                  <c:v>23.737626896492209</c:v>
                </c:pt>
                <c:pt idx="37793">
                  <c:v>23.738182242250478</c:v>
                </c:pt>
                <c:pt idx="37794">
                  <c:v>23.738737588008746</c:v>
                </c:pt>
                <c:pt idx="37795">
                  <c:v>23.739292933767015</c:v>
                </c:pt>
                <c:pt idx="37796">
                  <c:v>23.739848279525283</c:v>
                </c:pt>
                <c:pt idx="37797">
                  <c:v>23.740403625283552</c:v>
                </c:pt>
                <c:pt idx="37798">
                  <c:v>23.74095897104182</c:v>
                </c:pt>
                <c:pt idx="37799">
                  <c:v>23.741514316800089</c:v>
                </c:pt>
                <c:pt idx="37800">
                  <c:v>23.742069662558357</c:v>
                </c:pt>
                <c:pt idx="37801">
                  <c:v>23.742625008316626</c:v>
                </c:pt>
                <c:pt idx="37802">
                  <c:v>23.743180354074894</c:v>
                </c:pt>
                <c:pt idx="37803">
                  <c:v>23.743735699833163</c:v>
                </c:pt>
                <c:pt idx="37804">
                  <c:v>23.744291045591432</c:v>
                </c:pt>
                <c:pt idx="37805">
                  <c:v>23.7448463913497</c:v>
                </c:pt>
                <c:pt idx="37806">
                  <c:v>23.745401737107969</c:v>
                </c:pt>
                <c:pt idx="37807">
                  <c:v>23.745957082866237</c:v>
                </c:pt>
                <c:pt idx="37808">
                  <c:v>23.746512428624506</c:v>
                </c:pt>
                <c:pt idx="37809">
                  <c:v>23.747067774382774</c:v>
                </c:pt>
                <c:pt idx="37810">
                  <c:v>23.747623120141043</c:v>
                </c:pt>
                <c:pt idx="37811">
                  <c:v>23.748178465899311</c:v>
                </c:pt>
                <c:pt idx="37812">
                  <c:v>23.74873381165758</c:v>
                </c:pt>
                <c:pt idx="37813">
                  <c:v>23.749289157415848</c:v>
                </c:pt>
                <c:pt idx="37814">
                  <c:v>23.749844503174117</c:v>
                </c:pt>
                <c:pt idx="37815">
                  <c:v>23.750399848932386</c:v>
                </c:pt>
                <c:pt idx="37816">
                  <c:v>23.750955194690654</c:v>
                </c:pt>
                <c:pt idx="37817">
                  <c:v>23.751510540448923</c:v>
                </c:pt>
                <c:pt idx="37818">
                  <c:v>23.752065886207191</c:v>
                </c:pt>
                <c:pt idx="37819">
                  <c:v>23.75262123196546</c:v>
                </c:pt>
                <c:pt idx="37820">
                  <c:v>23.753176577723728</c:v>
                </c:pt>
                <c:pt idx="37821">
                  <c:v>23.753731923481997</c:v>
                </c:pt>
                <c:pt idx="37822">
                  <c:v>23.754287269240265</c:v>
                </c:pt>
                <c:pt idx="37823">
                  <c:v>23.754842614998534</c:v>
                </c:pt>
                <c:pt idx="37824">
                  <c:v>23.755397960756802</c:v>
                </c:pt>
                <c:pt idx="37825">
                  <c:v>23.755953306515071</c:v>
                </c:pt>
                <c:pt idx="37826">
                  <c:v>23.75650865227334</c:v>
                </c:pt>
                <c:pt idx="37827">
                  <c:v>23.757063998031608</c:v>
                </c:pt>
                <c:pt idx="37828">
                  <c:v>23.757619343789877</c:v>
                </c:pt>
                <c:pt idx="37829">
                  <c:v>23.758174689548145</c:v>
                </c:pt>
                <c:pt idx="37830">
                  <c:v>23.758730035306414</c:v>
                </c:pt>
                <c:pt idx="37831">
                  <c:v>23.759285381064682</c:v>
                </c:pt>
                <c:pt idx="37832">
                  <c:v>23.759840726822951</c:v>
                </c:pt>
                <c:pt idx="37833">
                  <c:v>23.760396072581219</c:v>
                </c:pt>
                <c:pt idx="37834">
                  <c:v>23.760951418339488</c:v>
                </c:pt>
                <c:pt idx="37835">
                  <c:v>23.761506764097756</c:v>
                </c:pt>
                <c:pt idx="37836">
                  <c:v>23.762062109856025</c:v>
                </c:pt>
                <c:pt idx="37837">
                  <c:v>23.762617455614294</c:v>
                </c:pt>
                <c:pt idx="37838">
                  <c:v>23.763172801372562</c:v>
                </c:pt>
                <c:pt idx="37839">
                  <c:v>23.763728147130831</c:v>
                </c:pt>
                <c:pt idx="37840">
                  <c:v>23.764283492889099</c:v>
                </c:pt>
                <c:pt idx="37841">
                  <c:v>23.764838838647368</c:v>
                </c:pt>
                <c:pt idx="37842">
                  <c:v>23.765394184405636</c:v>
                </c:pt>
                <c:pt idx="37843">
                  <c:v>23.765949530163905</c:v>
                </c:pt>
                <c:pt idx="37844">
                  <c:v>23.766504875922173</c:v>
                </c:pt>
                <c:pt idx="37845">
                  <c:v>23.767060221680442</c:v>
                </c:pt>
                <c:pt idx="37846">
                  <c:v>23.76761556743871</c:v>
                </c:pt>
                <c:pt idx="37847">
                  <c:v>23.768170913196979</c:v>
                </c:pt>
                <c:pt idx="37848">
                  <c:v>23.768726258955247</c:v>
                </c:pt>
                <c:pt idx="37849">
                  <c:v>23.769281604713516</c:v>
                </c:pt>
                <c:pt idx="37850">
                  <c:v>23.769836950471785</c:v>
                </c:pt>
                <c:pt idx="37851">
                  <c:v>23.770392296230053</c:v>
                </c:pt>
                <c:pt idx="37852">
                  <c:v>23.770947641988322</c:v>
                </c:pt>
                <c:pt idx="37853">
                  <c:v>23.77150298774659</c:v>
                </c:pt>
                <c:pt idx="37854">
                  <c:v>23.772058333504859</c:v>
                </c:pt>
                <c:pt idx="37855">
                  <c:v>23.772613679263127</c:v>
                </c:pt>
                <c:pt idx="37856">
                  <c:v>23.773169025021396</c:v>
                </c:pt>
                <c:pt idx="37857">
                  <c:v>23.773724370779664</c:v>
                </c:pt>
                <c:pt idx="37858">
                  <c:v>23.774279716537933</c:v>
                </c:pt>
                <c:pt idx="37859">
                  <c:v>23.774835062296201</c:v>
                </c:pt>
                <c:pt idx="37860">
                  <c:v>23.77539040805447</c:v>
                </c:pt>
                <c:pt idx="37861">
                  <c:v>23.775945753812739</c:v>
                </c:pt>
                <c:pt idx="37862">
                  <c:v>23.776501099571007</c:v>
                </c:pt>
                <c:pt idx="37863">
                  <c:v>23.777056445329276</c:v>
                </c:pt>
                <c:pt idx="37864">
                  <c:v>23.777611791087544</c:v>
                </c:pt>
                <c:pt idx="37865">
                  <c:v>23.778167136845813</c:v>
                </c:pt>
                <c:pt idx="37866">
                  <c:v>23.778722482604081</c:v>
                </c:pt>
                <c:pt idx="37867">
                  <c:v>23.77927782836235</c:v>
                </c:pt>
                <c:pt idx="37868">
                  <c:v>23.779833174120618</c:v>
                </c:pt>
                <c:pt idx="37869">
                  <c:v>23.780388519878887</c:v>
                </c:pt>
                <c:pt idx="37870">
                  <c:v>23.780943865637155</c:v>
                </c:pt>
                <c:pt idx="37871">
                  <c:v>23.781499211395424</c:v>
                </c:pt>
                <c:pt idx="37872">
                  <c:v>23.782054557153693</c:v>
                </c:pt>
                <c:pt idx="37873">
                  <c:v>23.782609902911961</c:v>
                </c:pt>
                <c:pt idx="37874">
                  <c:v>23.78316524867023</c:v>
                </c:pt>
                <c:pt idx="37875">
                  <c:v>23.783720594428498</c:v>
                </c:pt>
                <c:pt idx="37876">
                  <c:v>23.784275940186767</c:v>
                </c:pt>
                <c:pt idx="37877">
                  <c:v>23.784831285945035</c:v>
                </c:pt>
                <c:pt idx="37878">
                  <c:v>23.785386631703304</c:v>
                </c:pt>
                <c:pt idx="37879">
                  <c:v>23.785941977461572</c:v>
                </c:pt>
                <c:pt idx="37880">
                  <c:v>23.786497323219841</c:v>
                </c:pt>
                <c:pt idx="37881">
                  <c:v>23.787052668978109</c:v>
                </c:pt>
                <c:pt idx="37882">
                  <c:v>23.787608014736378</c:v>
                </c:pt>
                <c:pt idx="37883">
                  <c:v>23.788163360494647</c:v>
                </c:pt>
                <c:pt idx="37884">
                  <c:v>23.788718706252915</c:v>
                </c:pt>
                <c:pt idx="37885">
                  <c:v>23.789274052011184</c:v>
                </c:pt>
                <c:pt idx="37886">
                  <c:v>23.789829397769452</c:v>
                </c:pt>
                <c:pt idx="37887">
                  <c:v>23.790384743527721</c:v>
                </c:pt>
                <c:pt idx="37888">
                  <c:v>23.790940089285989</c:v>
                </c:pt>
                <c:pt idx="37889">
                  <c:v>23.791495435044258</c:v>
                </c:pt>
                <c:pt idx="37890">
                  <c:v>23.792050780802526</c:v>
                </c:pt>
                <c:pt idx="37891">
                  <c:v>23.792606126560795</c:v>
                </c:pt>
                <c:pt idx="37892">
                  <c:v>23.793161472319063</c:v>
                </c:pt>
                <c:pt idx="37893">
                  <c:v>23.793716818077332</c:v>
                </c:pt>
                <c:pt idx="37894">
                  <c:v>23.794272163835601</c:v>
                </c:pt>
                <c:pt idx="37895">
                  <c:v>23.794827509593869</c:v>
                </c:pt>
                <c:pt idx="37896">
                  <c:v>23.795382855352138</c:v>
                </c:pt>
                <c:pt idx="37897">
                  <c:v>23.795938201110406</c:v>
                </c:pt>
                <c:pt idx="37898">
                  <c:v>23.796493546868675</c:v>
                </c:pt>
                <c:pt idx="37899">
                  <c:v>23.797048892626943</c:v>
                </c:pt>
                <c:pt idx="37900">
                  <c:v>23.797604238385212</c:v>
                </c:pt>
                <c:pt idx="37901">
                  <c:v>23.79815958414348</c:v>
                </c:pt>
                <c:pt idx="37902">
                  <c:v>23.798714929901749</c:v>
                </c:pt>
                <c:pt idx="37903">
                  <c:v>23.799270275660017</c:v>
                </c:pt>
                <c:pt idx="37904">
                  <c:v>23.799825621418286</c:v>
                </c:pt>
                <c:pt idx="37905">
                  <c:v>23.800380967176554</c:v>
                </c:pt>
                <c:pt idx="37906">
                  <c:v>23.800936312934823</c:v>
                </c:pt>
                <c:pt idx="37907">
                  <c:v>23.801491658693092</c:v>
                </c:pt>
                <c:pt idx="37908">
                  <c:v>23.80204700445136</c:v>
                </c:pt>
                <c:pt idx="37909">
                  <c:v>23.802602350209629</c:v>
                </c:pt>
                <c:pt idx="37910">
                  <c:v>23.803157695967897</c:v>
                </c:pt>
                <c:pt idx="37911">
                  <c:v>23.803713041726166</c:v>
                </c:pt>
                <c:pt idx="37912">
                  <c:v>23.804268387484434</c:v>
                </c:pt>
                <c:pt idx="37913">
                  <c:v>23.804823733242703</c:v>
                </c:pt>
                <c:pt idx="37914">
                  <c:v>23.805379079000971</c:v>
                </c:pt>
                <c:pt idx="37915">
                  <c:v>23.80593442475924</c:v>
                </c:pt>
                <c:pt idx="37916">
                  <c:v>23.806489770517508</c:v>
                </c:pt>
                <c:pt idx="37917">
                  <c:v>23.807045116275777</c:v>
                </c:pt>
                <c:pt idx="37918">
                  <c:v>23.807600462034046</c:v>
                </c:pt>
                <c:pt idx="37919">
                  <c:v>23.808155807792314</c:v>
                </c:pt>
                <c:pt idx="37920">
                  <c:v>23.808711153550583</c:v>
                </c:pt>
                <c:pt idx="37921">
                  <c:v>23.809266499308851</c:v>
                </c:pt>
                <c:pt idx="37922">
                  <c:v>23.80982184506712</c:v>
                </c:pt>
                <c:pt idx="37923">
                  <c:v>23.810377190825388</c:v>
                </c:pt>
                <c:pt idx="37924">
                  <c:v>23.810932536583657</c:v>
                </c:pt>
                <c:pt idx="37925">
                  <c:v>23.811487882341925</c:v>
                </c:pt>
                <c:pt idx="37926">
                  <c:v>23.812043228100194</c:v>
                </c:pt>
                <c:pt idx="37927">
                  <c:v>23.812598573858462</c:v>
                </c:pt>
                <c:pt idx="37928">
                  <c:v>23.813153919616731</c:v>
                </c:pt>
                <c:pt idx="37929">
                  <c:v>23.813709265375</c:v>
                </c:pt>
                <c:pt idx="37930">
                  <c:v>23.814264611133268</c:v>
                </c:pt>
                <c:pt idx="37931">
                  <c:v>23.814819956891537</c:v>
                </c:pt>
                <c:pt idx="37932">
                  <c:v>23.815375302649805</c:v>
                </c:pt>
                <c:pt idx="37933">
                  <c:v>23.815930648408074</c:v>
                </c:pt>
                <c:pt idx="37934">
                  <c:v>23.816485994166342</c:v>
                </c:pt>
                <c:pt idx="37935">
                  <c:v>23.817041339924611</c:v>
                </c:pt>
                <c:pt idx="37936">
                  <c:v>23.817596685682879</c:v>
                </c:pt>
                <c:pt idx="37937">
                  <c:v>23.818152031441148</c:v>
                </c:pt>
                <c:pt idx="37938">
                  <c:v>23.818707377199416</c:v>
                </c:pt>
                <c:pt idx="37939">
                  <c:v>23.819262722957685</c:v>
                </c:pt>
                <c:pt idx="37940">
                  <c:v>23.819818068715954</c:v>
                </c:pt>
                <c:pt idx="37941">
                  <c:v>23.820373414474222</c:v>
                </c:pt>
                <c:pt idx="37942">
                  <c:v>23.820928760232491</c:v>
                </c:pt>
                <c:pt idx="37943">
                  <c:v>23.821484105990759</c:v>
                </c:pt>
                <c:pt idx="37944">
                  <c:v>23.822039451749028</c:v>
                </c:pt>
                <c:pt idx="37945">
                  <c:v>23.822594797507296</c:v>
                </c:pt>
                <c:pt idx="37946">
                  <c:v>23.823150143265565</c:v>
                </c:pt>
                <c:pt idx="37947">
                  <c:v>23.823705489023833</c:v>
                </c:pt>
                <c:pt idx="37948">
                  <c:v>23.824260834782102</c:v>
                </c:pt>
                <c:pt idx="37949">
                  <c:v>23.82481618054037</c:v>
                </c:pt>
                <c:pt idx="37950">
                  <c:v>23.825371526298639</c:v>
                </c:pt>
                <c:pt idx="37951">
                  <c:v>23.825926872056908</c:v>
                </c:pt>
                <c:pt idx="37952">
                  <c:v>23.826482217815176</c:v>
                </c:pt>
                <c:pt idx="37953">
                  <c:v>23.827037563573445</c:v>
                </c:pt>
                <c:pt idx="37954">
                  <c:v>23.827592909331713</c:v>
                </c:pt>
                <c:pt idx="37955">
                  <c:v>23.828148255089982</c:v>
                </c:pt>
                <c:pt idx="37956">
                  <c:v>23.82870360084825</c:v>
                </c:pt>
                <c:pt idx="37957">
                  <c:v>23.829258946606519</c:v>
                </c:pt>
                <c:pt idx="37958">
                  <c:v>23.829814292364787</c:v>
                </c:pt>
                <c:pt idx="37959">
                  <c:v>23.830369638123056</c:v>
                </c:pt>
                <c:pt idx="37960">
                  <c:v>23.830924983881324</c:v>
                </c:pt>
                <c:pt idx="37961">
                  <c:v>23.831480329639593</c:v>
                </c:pt>
                <c:pt idx="37962">
                  <c:v>23.832035675397861</c:v>
                </c:pt>
                <c:pt idx="37963">
                  <c:v>23.83259102115613</c:v>
                </c:pt>
                <c:pt idx="37964">
                  <c:v>23.833146366914399</c:v>
                </c:pt>
                <c:pt idx="37965">
                  <c:v>23.833701712672667</c:v>
                </c:pt>
                <c:pt idx="37966">
                  <c:v>23.834257058430936</c:v>
                </c:pt>
                <c:pt idx="37967">
                  <c:v>23.834812404189204</c:v>
                </c:pt>
                <c:pt idx="37968">
                  <c:v>23.835367749947473</c:v>
                </c:pt>
                <c:pt idx="37969">
                  <c:v>23.835923095705741</c:v>
                </c:pt>
                <c:pt idx="37970">
                  <c:v>23.83647844146401</c:v>
                </c:pt>
                <c:pt idx="37971">
                  <c:v>23.837033787222278</c:v>
                </c:pt>
                <c:pt idx="37972">
                  <c:v>23.837589132980547</c:v>
                </c:pt>
                <c:pt idx="37973">
                  <c:v>23.838144478738815</c:v>
                </c:pt>
                <c:pt idx="37974">
                  <c:v>23.838699824497084</c:v>
                </c:pt>
                <c:pt idx="37975">
                  <c:v>23.839255170255353</c:v>
                </c:pt>
                <c:pt idx="37976">
                  <c:v>23.839810516013621</c:v>
                </c:pt>
                <c:pt idx="37977">
                  <c:v>23.84036586177189</c:v>
                </c:pt>
                <c:pt idx="37978">
                  <c:v>23.840921207530158</c:v>
                </c:pt>
                <c:pt idx="37979">
                  <c:v>23.841476553288427</c:v>
                </c:pt>
                <c:pt idx="37980">
                  <c:v>23.842031899046695</c:v>
                </c:pt>
                <c:pt idx="37981">
                  <c:v>23.842587244804964</c:v>
                </c:pt>
                <c:pt idx="37982">
                  <c:v>23.843142590563232</c:v>
                </c:pt>
                <c:pt idx="37983">
                  <c:v>23.843697936321501</c:v>
                </c:pt>
                <c:pt idx="37984">
                  <c:v>23.844253282079769</c:v>
                </c:pt>
                <c:pt idx="37985">
                  <c:v>23.844808627838038</c:v>
                </c:pt>
                <c:pt idx="37986">
                  <c:v>23.845363973596307</c:v>
                </c:pt>
                <c:pt idx="37987">
                  <c:v>23.845919319354575</c:v>
                </c:pt>
                <c:pt idx="37988">
                  <c:v>23.846474665112844</c:v>
                </c:pt>
                <c:pt idx="37989">
                  <c:v>23.847030010871112</c:v>
                </c:pt>
                <c:pt idx="37990">
                  <c:v>23.847585356629381</c:v>
                </c:pt>
                <c:pt idx="37991">
                  <c:v>23.848140702387649</c:v>
                </c:pt>
                <c:pt idx="37992">
                  <c:v>23.848696048145918</c:v>
                </c:pt>
                <c:pt idx="37993">
                  <c:v>23.849251393904186</c:v>
                </c:pt>
                <c:pt idx="37994">
                  <c:v>23.849806739662455</c:v>
                </c:pt>
                <c:pt idx="37995">
                  <c:v>23.850362085420723</c:v>
                </c:pt>
                <c:pt idx="37996">
                  <c:v>23.850917431178992</c:v>
                </c:pt>
                <c:pt idx="37997">
                  <c:v>23.851472776937261</c:v>
                </c:pt>
                <c:pt idx="37998">
                  <c:v>23.852028122695529</c:v>
                </c:pt>
                <c:pt idx="37999">
                  <c:v>23.852583468453798</c:v>
                </c:pt>
                <c:pt idx="38000">
                  <c:v>23.853138814212066</c:v>
                </c:pt>
                <c:pt idx="38001">
                  <c:v>23.853694159970335</c:v>
                </c:pt>
                <c:pt idx="38002">
                  <c:v>23.854249505728603</c:v>
                </c:pt>
                <c:pt idx="38003">
                  <c:v>23.854804851486872</c:v>
                </c:pt>
                <c:pt idx="38004">
                  <c:v>23.85536019724514</c:v>
                </c:pt>
                <c:pt idx="38005">
                  <c:v>23.855915543003409</c:v>
                </c:pt>
                <c:pt idx="38006">
                  <c:v>23.856470888761677</c:v>
                </c:pt>
                <c:pt idx="38007">
                  <c:v>23.857026234519946</c:v>
                </c:pt>
                <c:pt idx="38008">
                  <c:v>23.857581580278215</c:v>
                </c:pt>
                <c:pt idx="38009">
                  <c:v>23.858136926036483</c:v>
                </c:pt>
                <c:pt idx="38010">
                  <c:v>23.858692271794752</c:v>
                </c:pt>
                <c:pt idx="38011">
                  <c:v>23.85924761755302</c:v>
                </c:pt>
                <c:pt idx="38012">
                  <c:v>23.859802963311289</c:v>
                </c:pt>
                <c:pt idx="38013">
                  <c:v>23.860358309069557</c:v>
                </c:pt>
                <c:pt idx="38014">
                  <c:v>23.860913654827826</c:v>
                </c:pt>
                <c:pt idx="38015">
                  <c:v>23.861469000586094</c:v>
                </c:pt>
                <c:pt idx="38016">
                  <c:v>23.862024346344363</c:v>
                </c:pt>
                <c:pt idx="38017">
                  <c:v>23.862579692102631</c:v>
                </c:pt>
                <c:pt idx="38018">
                  <c:v>23.8631350378609</c:v>
                </c:pt>
                <c:pt idx="38019">
                  <c:v>23.863690383619169</c:v>
                </c:pt>
                <c:pt idx="38020">
                  <c:v>23.864245729377437</c:v>
                </c:pt>
                <c:pt idx="38021">
                  <c:v>23.864801075135706</c:v>
                </c:pt>
                <c:pt idx="38022">
                  <c:v>23.865356420893974</c:v>
                </c:pt>
                <c:pt idx="38023">
                  <c:v>23.865911766652243</c:v>
                </c:pt>
                <c:pt idx="38024">
                  <c:v>23.866467112410511</c:v>
                </c:pt>
                <c:pt idx="38025">
                  <c:v>23.86702245816878</c:v>
                </c:pt>
                <c:pt idx="38026">
                  <c:v>23.867577803927048</c:v>
                </c:pt>
                <c:pt idx="38027">
                  <c:v>23.868133149685317</c:v>
                </c:pt>
                <c:pt idx="38028">
                  <c:v>23.868688495443585</c:v>
                </c:pt>
                <c:pt idx="38029">
                  <c:v>23.869243841201854</c:v>
                </c:pt>
                <c:pt idx="38030">
                  <c:v>23.869799186960122</c:v>
                </c:pt>
                <c:pt idx="38031">
                  <c:v>23.870354532718391</c:v>
                </c:pt>
                <c:pt idx="38032">
                  <c:v>23.87090987847666</c:v>
                </c:pt>
                <c:pt idx="38033">
                  <c:v>23.871465224234928</c:v>
                </c:pt>
                <c:pt idx="38034">
                  <c:v>23.872020569993197</c:v>
                </c:pt>
                <c:pt idx="38035">
                  <c:v>23.872575915751465</c:v>
                </c:pt>
                <c:pt idx="38036">
                  <c:v>23.873131261509734</c:v>
                </c:pt>
                <c:pt idx="38037">
                  <c:v>23.873686607268002</c:v>
                </c:pt>
                <c:pt idx="38038">
                  <c:v>23.874241953026271</c:v>
                </c:pt>
                <c:pt idx="38039">
                  <c:v>23.874797298784539</c:v>
                </c:pt>
                <c:pt idx="38040">
                  <c:v>23.875352644542808</c:v>
                </c:pt>
                <c:pt idx="38041">
                  <c:v>23.875907990301076</c:v>
                </c:pt>
                <c:pt idx="38042">
                  <c:v>23.876463336059345</c:v>
                </c:pt>
                <c:pt idx="38043">
                  <c:v>23.877018681817614</c:v>
                </c:pt>
                <c:pt idx="38044">
                  <c:v>23.877574027575882</c:v>
                </c:pt>
                <c:pt idx="38045">
                  <c:v>23.878129373334151</c:v>
                </c:pt>
                <c:pt idx="38046">
                  <c:v>23.878684719092419</c:v>
                </c:pt>
                <c:pt idx="38047">
                  <c:v>23.879240064850688</c:v>
                </c:pt>
                <c:pt idx="38048">
                  <c:v>23.879795410608956</c:v>
                </c:pt>
                <c:pt idx="38049">
                  <c:v>23.880350756367225</c:v>
                </c:pt>
                <c:pt idx="38050">
                  <c:v>23.880906102125493</c:v>
                </c:pt>
                <c:pt idx="38051">
                  <c:v>23.881461447883762</c:v>
                </c:pt>
                <c:pt idx="38052">
                  <c:v>23.88201679364203</c:v>
                </c:pt>
                <c:pt idx="38053">
                  <c:v>23.882572139400299</c:v>
                </c:pt>
                <c:pt idx="38054">
                  <c:v>23.883127485158568</c:v>
                </c:pt>
                <c:pt idx="38055">
                  <c:v>23.883682830916836</c:v>
                </c:pt>
                <c:pt idx="38056">
                  <c:v>23.884238176675105</c:v>
                </c:pt>
                <c:pt idx="38057">
                  <c:v>23.884793522433373</c:v>
                </c:pt>
                <c:pt idx="38058">
                  <c:v>23.885348868191642</c:v>
                </c:pt>
                <c:pt idx="38059">
                  <c:v>23.88590421394991</c:v>
                </c:pt>
                <c:pt idx="38060">
                  <c:v>23.886459559708179</c:v>
                </c:pt>
                <c:pt idx="38061">
                  <c:v>23.887014905466447</c:v>
                </c:pt>
                <c:pt idx="38062">
                  <c:v>23.887570251224716</c:v>
                </c:pt>
                <c:pt idx="38063">
                  <c:v>23.888125596982984</c:v>
                </c:pt>
                <c:pt idx="38064">
                  <c:v>23.888680942741253</c:v>
                </c:pt>
                <c:pt idx="38065">
                  <c:v>23.889236288499522</c:v>
                </c:pt>
                <c:pt idx="38066">
                  <c:v>23.88979163425779</c:v>
                </c:pt>
                <c:pt idx="38067">
                  <c:v>23.890346980016059</c:v>
                </c:pt>
                <c:pt idx="38068">
                  <c:v>23.890902325774327</c:v>
                </c:pt>
                <c:pt idx="38069">
                  <c:v>23.891457671532596</c:v>
                </c:pt>
                <c:pt idx="38070">
                  <c:v>23.892013017290864</c:v>
                </c:pt>
                <c:pt idx="38071">
                  <c:v>23.892568363049133</c:v>
                </c:pt>
                <c:pt idx="38072">
                  <c:v>23.893123708807401</c:v>
                </c:pt>
                <c:pt idx="38073">
                  <c:v>23.89367905456567</c:v>
                </c:pt>
                <c:pt idx="38074">
                  <c:v>23.894234400323938</c:v>
                </c:pt>
                <c:pt idx="38075">
                  <c:v>23.894789746082207</c:v>
                </c:pt>
                <c:pt idx="38076">
                  <c:v>23.895345091840476</c:v>
                </c:pt>
                <c:pt idx="38077">
                  <c:v>23.895900437598744</c:v>
                </c:pt>
                <c:pt idx="38078">
                  <c:v>23.896455783357013</c:v>
                </c:pt>
                <c:pt idx="38079">
                  <c:v>23.897011129115281</c:v>
                </c:pt>
                <c:pt idx="38080">
                  <c:v>23.89756647487355</c:v>
                </c:pt>
                <c:pt idx="38081">
                  <c:v>23.898121820631818</c:v>
                </c:pt>
                <c:pt idx="38082">
                  <c:v>23.898677166390087</c:v>
                </c:pt>
                <c:pt idx="38083">
                  <c:v>23.899232512148355</c:v>
                </c:pt>
                <c:pt idx="38084">
                  <c:v>23.899787857906624</c:v>
                </c:pt>
                <c:pt idx="38085">
                  <c:v>23.900343203664892</c:v>
                </c:pt>
                <c:pt idx="38086">
                  <c:v>23.900898549423161</c:v>
                </c:pt>
                <c:pt idx="38087">
                  <c:v>23.901453895181429</c:v>
                </c:pt>
                <c:pt idx="38088">
                  <c:v>23.902009240939698</c:v>
                </c:pt>
                <c:pt idx="38089">
                  <c:v>23.902564586697967</c:v>
                </c:pt>
                <c:pt idx="38090">
                  <c:v>23.903119932456235</c:v>
                </c:pt>
                <c:pt idx="38091">
                  <c:v>23.903675278214504</c:v>
                </c:pt>
                <c:pt idx="38092">
                  <c:v>23.904230623972772</c:v>
                </c:pt>
                <c:pt idx="38093">
                  <c:v>23.904785969731041</c:v>
                </c:pt>
                <c:pt idx="38094">
                  <c:v>23.905341315489309</c:v>
                </c:pt>
                <c:pt idx="38095">
                  <c:v>23.905896661247578</c:v>
                </c:pt>
                <c:pt idx="38096">
                  <c:v>23.906452007005846</c:v>
                </c:pt>
                <c:pt idx="38097">
                  <c:v>23.907007352764115</c:v>
                </c:pt>
                <c:pt idx="38098">
                  <c:v>23.907562698522383</c:v>
                </c:pt>
                <c:pt idx="38099">
                  <c:v>23.908118044280652</c:v>
                </c:pt>
                <c:pt idx="38100">
                  <c:v>23.908673390038921</c:v>
                </c:pt>
                <c:pt idx="38101">
                  <c:v>23.909228735797189</c:v>
                </c:pt>
                <c:pt idx="38102">
                  <c:v>23.909784081555458</c:v>
                </c:pt>
                <c:pt idx="38103">
                  <c:v>23.910339427313726</c:v>
                </c:pt>
                <c:pt idx="38104">
                  <c:v>23.910894773071995</c:v>
                </c:pt>
                <c:pt idx="38105">
                  <c:v>23.911450118830263</c:v>
                </c:pt>
                <c:pt idx="38106">
                  <c:v>23.912005464588532</c:v>
                </c:pt>
                <c:pt idx="38107">
                  <c:v>23.9125608103468</c:v>
                </c:pt>
                <c:pt idx="38108">
                  <c:v>23.913116156105069</c:v>
                </c:pt>
                <c:pt idx="38109">
                  <c:v>23.913671501863337</c:v>
                </c:pt>
                <c:pt idx="38110">
                  <c:v>23.914226847621606</c:v>
                </c:pt>
                <c:pt idx="38111">
                  <c:v>23.914782193379875</c:v>
                </c:pt>
                <c:pt idx="38112">
                  <c:v>23.915337539138143</c:v>
                </c:pt>
                <c:pt idx="38113">
                  <c:v>23.915892884896412</c:v>
                </c:pt>
                <c:pt idx="38114">
                  <c:v>23.91644823065468</c:v>
                </c:pt>
                <c:pt idx="38115">
                  <c:v>23.917003576412949</c:v>
                </c:pt>
                <c:pt idx="38116">
                  <c:v>23.917558922171217</c:v>
                </c:pt>
                <c:pt idx="38117">
                  <c:v>23.918114267929486</c:v>
                </c:pt>
                <c:pt idx="38118">
                  <c:v>23.918669613687754</c:v>
                </c:pt>
                <c:pt idx="38119">
                  <c:v>23.919224959446023</c:v>
                </c:pt>
                <c:pt idx="38120">
                  <c:v>23.919780305204291</c:v>
                </c:pt>
                <c:pt idx="38121">
                  <c:v>23.92033565096256</c:v>
                </c:pt>
                <c:pt idx="38122">
                  <c:v>23.920890996720829</c:v>
                </c:pt>
                <c:pt idx="38123">
                  <c:v>23.921446342479097</c:v>
                </c:pt>
                <c:pt idx="38124">
                  <c:v>23.922001688237366</c:v>
                </c:pt>
                <c:pt idx="38125">
                  <c:v>23.922557033995634</c:v>
                </c:pt>
                <c:pt idx="38126">
                  <c:v>23.923112379753903</c:v>
                </c:pt>
                <c:pt idx="38127">
                  <c:v>23.923667725512171</c:v>
                </c:pt>
                <c:pt idx="38128">
                  <c:v>23.92422307127044</c:v>
                </c:pt>
                <c:pt idx="38129">
                  <c:v>23.924778417028708</c:v>
                </c:pt>
                <c:pt idx="38130">
                  <c:v>23.925333762786977</c:v>
                </c:pt>
                <c:pt idx="38131">
                  <c:v>23.925889108545245</c:v>
                </c:pt>
                <c:pt idx="38132">
                  <c:v>23.926444454303514</c:v>
                </c:pt>
                <c:pt idx="38133">
                  <c:v>23.926999800061783</c:v>
                </c:pt>
                <c:pt idx="38134">
                  <c:v>23.927555145820051</c:v>
                </c:pt>
                <c:pt idx="38135">
                  <c:v>23.92811049157832</c:v>
                </c:pt>
                <c:pt idx="38136">
                  <c:v>23.928665837336588</c:v>
                </c:pt>
                <c:pt idx="38137">
                  <c:v>23.929221183094857</c:v>
                </c:pt>
                <c:pt idx="38138">
                  <c:v>23.929776528853125</c:v>
                </c:pt>
                <c:pt idx="38139">
                  <c:v>23.930331874611394</c:v>
                </c:pt>
                <c:pt idx="38140">
                  <c:v>23.930887220369662</c:v>
                </c:pt>
                <c:pt idx="38141">
                  <c:v>23.931442566127931</c:v>
                </c:pt>
                <c:pt idx="38142">
                  <c:v>23.931997911886199</c:v>
                </c:pt>
                <c:pt idx="38143">
                  <c:v>23.932553257644468</c:v>
                </c:pt>
                <c:pt idx="38144">
                  <c:v>23.933108603402736</c:v>
                </c:pt>
                <c:pt idx="38145">
                  <c:v>23.933663949161005</c:v>
                </c:pt>
                <c:pt idx="38146">
                  <c:v>23.934219294919274</c:v>
                </c:pt>
                <c:pt idx="38147">
                  <c:v>23.934774640677542</c:v>
                </c:pt>
                <c:pt idx="38148">
                  <c:v>23.935329986435811</c:v>
                </c:pt>
                <c:pt idx="38149">
                  <c:v>23.935885332194079</c:v>
                </c:pt>
                <c:pt idx="38150">
                  <c:v>23.936440677952348</c:v>
                </c:pt>
                <c:pt idx="38151">
                  <c:v>23.936996023710616</c:v>
                </c:pt>
                <c:pt idx="38152">
                  <c:v>23.937551369468885</c:v>
                </c:pt>
                <c:pt idx="38153">
                  <c:v>23.938106715227153</c:v>
                </c:pt>
                <c:pt idx="38154">
                  <c:v>23.938662060985422</c:v>
                </c:pt>
                <c:pt idx="38155">
                  <c:v>23.93921740674369</c:v>
                </c:pt>
                <c:pt idx="38156">
                  <c:v>23.939772752501959</c:v>
                </c:pt>
                <c:pt idx="38157">
                  <c:v>23.940328098260228</c:v>
                </c:pt>
                <c:pt idx="38158">
                  <c:v>23.940883444018496</c:v>
                </c:pt>
                <c:pt idx="38159">
                  <c:v>23.941438789776765</c:v>
                </c:pt>
                <c:pt idx="38160">
                  <c:v>23.941994135535033</c:v>
                </c:pt>
                <c:pt idx="38161">
                  <c:v>23.942549481293302</c:v>
                </c:pt>
                <c:pt idx="38162">
                  <c:v>23.94310482705157</c:v>
                </c:pt>
                <c:pt idx="38163">
                  <c:v>23.943660172809839</c:v>
                </c:pt>
                <c:pt idx="38164">
                  <c:v>23.944215518568107</c:v>
                </c:pt>
                <c:pt idx="38165">
                  <c:v>23.944770864326376</c:v>
                </c:pt>
                <c:pt idx="38166">
                  <c:v>23.945326210084644</c:v>
                </c:pt>
                <c:pt idx="38167">
                  <c:v>23.945881555842913</c:v>
                </c:pt>
                <c:pt idx="38168">
                  <c:v>23.946436901601182</c:v>
                </c:pt>
                <c:pt idx="38169">
                  <c:v>23.94699224735945</c:v>
                </c:pt>
                <c:pt idx="38170">
                  <c:v>23.947547593117719</c:v>
                </c:pt>
                <c:pt idx="38171">
                  <c:v>23.948102938875987</c:v>
                </c:pt>
                <c:pt idx="38172">
                  <c:v>23.948658284634256</c:v>
                </c:pt>
                <c:pt idx="38173">
                  <c:v>23.949213630392524</c:v>
                </c:pt>
                <c:pt idx="38174">
                  <c:v>23.949768976150793</c:v>
                </c:pt>
                <c:pt idx="38175">
                  <c:v>23.950324321909061</c:v>
                </c:pt>
                <c:pt idx="38176">
                  <c:v>23.95087966766733</c:v>
                </c:pt>
                <c:pt idx="38177">
                  <c:v>23.951435013425598</c:v>
                </c:pt>
                <c:pt idx="38178">
                  <c:v>23.951990359183867</c:v>
                </c:pt>
                <c:pt idx="38179">
                  <c:v>23.952545704942136</c:v>
                </c:pt>
                <c:pt idx="38180">
                  <c:v>23.953101050700404</c:v>
                </c:pt>
                <c:pt idx="38181">
                  <c:v>23.953656396458673</c:v>
                </c:pt>
                <c:pt idx="38182">
                  <c:v>23.954211742216941</c:v>
                </c:pt>
                <c:pt idx="38183">
                  <c:v>23.95476708797521</c:v>
                </c:pt>
                <c:pt idx="38184">
                  <c:v>23.955322433733478</c:v>
                </c:pt>
                <c:pt idx="38185">
                  <c:v>23.955877779491747</c:v>
                </c:pt>
                <c:pt idx="38186">
                  <c:v>23.956433125250015</c:v>
                </c:pt>
                <c:pt idx="38187">
                  <c:v>23.956988471008284</c:v>
                </c:pt>
                <c:pt idx="38188">
                  <c:v>23.957543816766552</c:v>
                </c:pt>
                <c:pt idx="38189">
                  <c:v>23.958099162524821</c:v>
                </c:pt>
                <c:pt idx="38190">
                  <c:v>23.95865450828309</c:v>
                </c:pt>
                <c:pt idx="38191">
                  <c:v>23.959209854041358</c:v>
                </c:pt>
                <c:pt idx="38192">
                  <c:v>23.959765199799627</c:v>
                </c:pt>
                <c:pt idx="38193">
                  <c:v>23.960320545557895</c:v>
                </c:pt>
                <c:pt idx="38194">
                  <c:v>23.960875891316164</c:v>
                </c:pt>
                <c:pt idx="38195">
                  <c:v>23.961431237074432</c:v>
                </c:pt>
                <c:pt idx="38196">
                  <c:v>23.961986582832701</c:v>
                </c:pt>
                <c:pt idx="38197">
                  <c:v>23.962541928590969</c:v>
                </c:pt>
                <c:pt idx="38198">
                  <c:v>23.963097274349238</c:v>
                </c:pt>
                <c:pt idx="38199">
                  <c:v>23.963652620107506</c:v>
                </c:pt>
                <c:pt idx="38200">
                  <c:v>23.964207965865775</c:v>
                </c:pt>
                <c:pt idx="38201">
                  <c:v>23.964763311624043</c:v>
                </c:pt>
                <c:pt idx="38202">
                  <c:v>23.965318657382312</c:v>
                </c:pt>
                <c:pt idx="38203">
                  <c:v>23.965874003140581</c:v>
                </c:pt>
                <c:pt idx="38204">
                  <c:v>23.966429348898849</c:v>
                </c:pt>
                <c:pt idx="38205">
                  <c:v>23.966984694657118</c:v>
                </c:pt>
                <c:pt idx="38206">
                  <c:v>23.967540040415386</c:v>
                </c:pt>
                <c:pt idx="38207">
                  <c:v>23.968095386173655</c:v>
                </c:pt>
                <c:pt idx="38208">
                  <c:v>23.968650731931923</c:v>
                </c:pt>
                <c:pt idx="38209">
                  <c:v>23.969206077690192</c:v>
                </c:pt>
                <c:pt idx="38210">
                  <c:v>23.96976142344846</c:v>
                </c:pt>
                <c:pt idx="38211">
                  <c:v>23.970316769206729</c:v>
                </c:pt>
                <c:pt idx="38212">
                  <c:v>23.970872114964997</c:v>
                </c:pt>
                <c:pt idx="38213">
                  <c:v>23.971427460723266</c:v>
                </c:pt>
                <c:pt idx="38214">
                  <c:v>23.971982806481535</c:v>
                </c:pt>
                <c:pt idx="38215">
                  <c:v>23.972538152239803</c:v>
                </c:pt>
                <c:pt idx="38216">
                  <c:v>23.973093497998072</c:v>
                </c:pt>
                <c:pt idx="38217">
                  <c:v>23.97364884375634</c:v>
                </c:pt>
                <c:pt idx="38218">
                  <c:v>23.974204189514609</c:v>
                </c:pt>
                <c:pt idx="38219">
                  <c:v>23.974759535272877</c:v>
                </c:pt>
                <c:pt idx="38220">
                  <c:v>23.975314881031146</c:v>
                </c:pt>
                <c:pt idx="38221">
                  <c:v>23.975870226789414</c:v>
                </c:pt>
                <c:pt idx="38222">
                  <c:v>23.976425572547683</c:v>
                </c:pt>
                <c:pt idx="38223">
                  <c:v>23.976980918305951</c:v>
                </c:pt>
                <c:pt idx="38224">
                  <c:v>23.97753626406422</c:v>
                </c:pt>
                <c:pt idx="38225">
                  <c:v>23.978091609822489</c:v>
                </c:pt>
                <c:pt idx="38226">
                  <c:v>23.978646955580757</c:v>
                </c:pt>
                <c:pt idx="38227">
                  <c:v>23.979202301339026</c:v>
                </c:pt>
                <c:pt idx="38228">
                  <c:v>23.979757647097294</c:v>
                </c:pt>
                <c:pt idx="38229">
                  <c:v>23.980312992855563</c:v>
                </c:pt>
                <c:pt idx="38230">
                  <c:v>23.980868338613831</c:v>
                </c:pt>
                <c:pt idx="38231">
                  <c:v>23.9814236843721</c:v>
                </c:pt>
                <c:pt idx="38232">
                  <c:v>23.981979030130368</c:v>
                </c:pt>
                <c:pt idx="38233">
                  <c:v>23.982534375888637</c:v>
                </c:pt>
                <c:pt idx="38234">
                  <c:v>23.983089721646905</c:v>
                </c:pt>
                <c:pt idx="38235">
                  <c:v>23.983645067405174</c:v>
                </c:pt>
                <c:pt idx="38236">
                  <c:v>23.984200413163443</c:v>
                </c:pt>
                <c:pt idx="38237">
                  <c:v>23.984755758921711</c:v>
                </c:pt>
                <c:pt idx="38238">
                  <c:v>23.98531110467998</c:v>
                </c:pt>
                <c:pt idx="38239">
                  <c:v>23.985866450438248</c:v>
                </c:pt>
                <c:pt idx="38240">
                  <c:v>23.986421796196517</c:v>
                </c:pt>
                <c:pt idx="38241">
                  <c:v>23.986977141954785</c:v>
                </c:pt>
                <c:pt idx="38242">
                  <c:v>23.987532487713054</c:v>
                </c:pt>
                <c:pt idx="38243">
                  <c:v>23.988087833471322</c:v>
                </c:pt>
                <c:pt idx="38244">
                  <c:v>23.988643179229591</c:v>
                </c:pt>
                <c:pt idx="38245">
                  <c:v>23.989198524987859</c:v>
                </c:pt>
                <c:pt idx="38246">
                  <c:v>23.989753870746128</c:v>
                </c:pt>
                <c:pt idx="38247">
                  <c:v>23.990309216504397</c:v>
                </c:pt>
                <c:pt idx="38248">
                  <c:v>23.990864562262665</c:v>
                </c:pt>
                <c:pt idx="38249">
                  <c:v>23.991419908020934</c:v>
                </c:pt>
                <c:pt idx="38250">
                  <c:v>23.991975253779202</c:v>
                </c:pt>
                <c:pt idx="38251">
                  <c:v>23.992530599537471</c:v>
                </c:pt>
                <c:pt idx="38252">
                  <c:v>23.993085945295739</c:v>
                </c:pt>
                <c:pt idx="38253">
                  <c:v>23.993641291054008</c:v>
                </c:pt>
                <c:pt idx="38254">
                  <c:v>23.994196636812276</c:v>
                </c:pt>
                <c:pt idx="38255">
                  <c:v>23.994751982570545</c:v>
                </c:pt>
                <c:pt idx="38256">
                  <c:v>23.995307328328813</c:v>
                </c:pt>
                <c:pt idx="38257">
                  <c:v>23.995862674087082</c:v>
                </c:pt>
                <c:pt idx="38258">
                  <c:v>23.99641801984535</c:v>
                </c:pt>
                <c:pt idx="38259">
                  <c:v>23.996973365603619</c:v>
                </c:pt>
                <c:pt idx="38260">
                  <c:v>23.997528711361888</c:v>
                </c:pt>
                <c:pt idx="38261">
                  <c:v>23.998084057120156</c:v>
                </c:pt>
                <c:pt idx="38262">
                  <c:v>23.998639402878425</c:v>
                </c:pt>
                <c:pt idx="38263">
                  <c:v>23.999194748636693</c:v>
                </c:pt>
                <c:pt idx="38264">
                  <c:v>23.999750094394962</c:v>
                </c:pt>
                <c:pt idx="38265">
                  <c:v>24.00030544015323</c:v>
                </c:pt>
                <c:pt idx="38266">
                  <c:v>24.000860785911499</c:v>
                </c:pt>
                <c:pt idx="38267">
                  <c:v>24.001416131669767</c:v>
                </c:pt>
                <c:pt idx="38268">
                  <c:v>24.001971477428036</c:v>
                </c:pt>
                <c:pt idx="38269">
                  <c:v>24.002526823186304</c:v>
                </c:pt>
                <c:pt idx="38270">
                  <c:v>24.003082168944573</c:v>
                </c:pt>
                <c:pt idx="38271">
                  <c:v>24.003637514702842</c:v>
                </c:pt>
                <c:pt idx="38272">
                  <c:v>24.00419286046111</c:v>
                </c:pt>
                <c:pt idx="38273">
                  <c:v>24.004748206219379</c:v>
                </c:pt>
                <c:pt idx="38274">
                  <c:v>24.005303551977647</c:v>
                </c:pt>
                <c:pt idx="38275">
                  <c:v>24.005858897735916</c:v>
                </c:pt>
                <c:pt idx="38276">
                  <c:v>24.006414243494184</c:v>
                </c:pt>
                <c:pt idx="38277">
                  <c:v>24.006969589252453</c:v>
                </c:pt>
                <c:pt idx="38278">
                  <c:v>24.007524935010721</c:v>
                </c:pt>
                <c:pt idx="38279">
                  <c:v>24.00808028076899</c:v>
                </c:pt>
                <c:pt idx="38280">
                  <c:v>24.008635626527258</c:v>
                </c:pt>
                <c:pt idx="38281">
                  <c:v>24.009190972285527</c:v>
                </c:pt>
                <c:pt idx="38282">
                  <c:v>24.009746318043796</c:v>
                </c:pt>
                <c:pt idx="38283">
                  <c:v>24.010301663802064</c:v>
                </c:pt>
                <c:pt idx="38284">
                  <c:v>24.010857009560333</c:v>
                </c:pt>
                <c:pt idx="38285">
                  <c:v>24.011412355318601</c:v>
                </c:pt>
                <c:pt idx="38286">
                  <c:v>24.01196770107687</c:v>
                </c:pt>
                <c:pt idx="38287">
                  <c:v>24.012523046835138</c:v>
                </c:pt>
                <c:pt idx="38288">
                  <c:v>24.013078392593407</c:v>
                </c:pt>
                <c:pt idx="38289">
                  <c:v>24.013633738351675</c:v>
                </c:pt>
                <c:pt idx="38290">
                  <c:v>24.014189084109944</c:v>
                </c:pt>
                <c:pt idx="38291">
                  <c:v>24.014744429868212</c:v>
                </c:pt>
                <c:pt idx="38292">
                  <c:v>24.015299775626481</c:v>
                </c:pt>
                <c:pt idx="38293">
                  <c:v>24.01585512138475</c:v>
                </c:pt>
                <c:pt idx="38294">
                  <c:v>24.016410467143018</c:v>
                </c:pt>
                <c:pt idx="38295">
                  <c:v>24.016965812901287</c:v>
                </c:pt>
                <c:pt idx="38296">
                  <c:v>24.017521158659555</c:v>
                </c:pt>
                <c:pt idx="38297">
                  <c:v>24.018076504417824</c:v>
                </c:pt>
                <c:pt idx="38298">
                  <c:v>24.018631850176092</c:v>
                </c:pt>
                <c:pt idx="38299">
                  <c:v>24.019187195934361</c:v>
                </c:pt>
                <c:pt idx="38300">
                  <c:v>24.019742541692629</c:v>
                </c:pt>
                <c:pt idx="38301">
                  <c:v>24.020297887450898</c:v>
                </c:pt>
                <c:pt idx="38302">
                  <c:v>24.020853233209166</c:v>
                </c:pt>
                <c:pt idx="38303">
                  <c:v>24.021408578967435</c:v>
                </c:pt>
                <c:pt idx="38304">
                  <c:v>24.021963924725704</c:v>
                </c:pt>
                <c:pt idx="38305">
                  <c:v>24.022519270483972</c:v>
                </c:pt>
                <c:pt idx="38306">
                  <c:v>24.023074616242241</c:v>
                </c:pt>
                <c:pt idx="38307">
                  <c:v>24.023629962000509</c:v>
                </c:pt>
                <c:pt idx="38308">
                  <c:v>24.024185307758778</c:v>
                </c:pt>
                <c:pt idx="38309">
                  <c:v>24.024740653517046</c:v>
                </c:pt>
                <c:pt idx="38310">
                  <c:v>24.025295999275315</c:v>
                </c:pt>
                <c:pt idx="38311">
                  <c:v>24.025851345033583</c:v>
                </c:pt>
                <c:pt idx="38312">
                  <c:v>24.026406690791852</c:v>
                </c:pt>
                <c:pt idx="38313">
                  <c:v>24.02696203655012</c:v>
                </c:pt>
                <c:pt idx="38314">
                  <c:v>24.027517382308389</c:v>
                </c:pt>
                <c:pt idx="38315">
                  <c:v>24.028072728066658</c:v>
                </c:pt>
                <c:pt idx="38316">
                  <c:v>24.028628073824926</c:v>
                </c:pt>
                <c:pt idx="38317">
                  <c:v>24.029183419583195</c:v>
                </c:pt>
                <c:pt idx="38318">
                  <c:v>24.029738765341463</c:v>
                </c:pt>
                <c:pt idx="38319">
                  <c:v>24.030294111099732</c:v>
                </c:pt>
                <c:pt idx="38320">
                  <c:v>24.030849456858</c:v>
                </c:pt>
                <c:pt idx="38321">
                  <c:v>24.031404802616269</c:v>
                </c:pt>
                <c:pt idx="38322">
                  <c:v>24.031960148374537</c:v>
                </c:pt>
                <c:pt idx="38323">
                  <c:v>24.032515494132806</c:v>
                </c:pt>
                <c:pt idx="38324">
                  <c:v>24.033070839891074</c:v>
                </c:pt>
                <c:pt idx="38325">
                  <c:v>24.033626185649343</c:v>
                </c:pt>
                <c:pt idx="38326">
                  <c:v>24.034181531407611</c:v>
                </c:pt>
                <c:pt idx="38327">
                  <c:v>24.03473687716588</c:v>
                </c:pt>
                <c:pt idx="38328">
                  <c:v>24.035292222924149</c:v>
                </c:pt>
                <c:pt idx="38329">
                  <c:v>24.035847568682417</c:v>
                </c:pt>
                <c:pt idx="38330">
                  <c:v>24.036402914440686</c:v>
                </c:pt>
                <c:pt idx="38331">
                  <c:v>24.036958260198954</c:v>
                </c:pt>
                <c:pt idx="38332">
                  <c:v>24.037513605957223</c:v>
                </c:pt>
                <c:pt idx="38333">
                  <c:v>24.038068951715491</c:v>
                </c:pt>
                <c:pt idx="38334">
                  <c:v>24.03862429747376</c:v>
                </c:pt>
                <c:pt idx="38335">
                  <c:v>24.039179643232028</c:v>
                </c:pt>
                <c:pt idx="38336">
                  <c:v>24.039734988990297</c:v>
                </c:pt>
                <c:pt idx="38337">
                  <c:v>24.040290334748565</c:v>
                </c:pt>
                <c:pt idx="38338">
                  <c:v>24.040845680506834</c:v>
                </c:pt>
                <c:pt idx="38339">
                  <c:v>24.041401026265103</c:v>
                </c:pt>
                <c:pt idx="38340">
                  <c:v>24.041956372023371</c:v>
                </c:pt>
                <c:pt idx="38341">
                  <c:v>24.04251171778164</c:v>
                </c:pt>
                <c:pt idx="38342">
                  <c:v>24.043067063539908</c:v>
                </c:pt>
                <c:pt idx="38343">
                  <c:v>24.043622409298177</c:v>
                </c:pt>
                <c:pt idx="38344">
                  <c:v>24.044177755056445</c:v>
                </c:pt>
                <c:pt idx="38345">
                  <c:v>24.044733100814714</c:v>
                </c:pt>
                <c:pt idx="38346">
                  <c:v>24.045288446572982</c:v>
                </c:pt>
                <c:pt idx="38347">
                  <c:v>24.045843792331251</c:v>
                </c:pt>
                <c:pt idx="38348">
                  <c:v>24.046399138089519</c:v>
                </c:pt>
                <c:pt idx="38349">
                  <c:v>24.046954483847788</c:v>
                </c:pt>
                <c:pt idx="38350">
                  <c:v>24.047509829606057</c:v>
                </c:pt>
                <c:pt idx="38351">
                  <c:v>24.048065175364325</c:v>
                </c:pt>
                <c:pt idx="38352">
                  <c:v>24.048620521122594</c:v>
                </c:pt>
                <c:pt idx="38353">
                  <c:v>24.049175866880862</c:v>
                </c:pt>
                <c:pt idx="38354">
                  <c:v>24.049731212639131</c:v>
                </c:pt>
                <c:pt idx="38355">
                  <c:v>24.050286558397399</c:v>
                </c:pt>
                <c:pt idx="38356">
                  <c:v>24.050841904155668</c:v>
                </c:pt>
                <c:pt idx="38357">
                  <c:v>24.051397249913936</c:v>
                </c:pt>
                <c:pt idx="38358">
                  <c:v>24.051952595672205</c:v>
                </c:pt>
                <c:pt idx="38359">
                  <c:v>24.052507941430473</c:v>
                </c:pt>
                <c:pt idx="38360">
                  <c:v>24.053063287188742</c:v>
                </c:pt>
                <c:pt idx="38361">
                  <c:v>24.053618632947011</c:v>
                </c:pt>
                <c:pt idx="38362">
                  <c:v>24.054173978705279</c:v>
                </c:pt>
                <c:pt idx="38363">
                  <c:v>24.054729324463548</c:v>
                </c:pt>
                <c:pt idx="38364">
                  <c:v>24.055284670221816</c:v>
                </c:pt>
                <c:pt idx="38365">
                  <c:v>24.055840015980085</c:v>
                </c:pt>
                <c:pt idx="38366">
                  <c:v>24.056395361738353</c:v>
                </c:pt>
                <c:pt idx="38367">
                  <c:v>24.056950707496622</c:v>
                </c:pt>
                <c:pt idx="38368">
                  <c:v>24.05750605325489</c:v>
                </c:pt>
                <c:pt idx="38369">
                  <c:v>24.058061399013159</c:v>
                </c:pt>
                <c:pt idx="38370">
                  <c:v>24.058616744771427</c:v>
                </c:pt>
                <c:pt idx="38371">
                  <c:v>24.059172090529696</c:v>
                </c:pt>
                <c:pt idx="38372">
                  <c:v>24.059727436287965</c:v>
                </c:pt>
                <c:pt idx="38373">
                  <c:v>24.060282782046233</c:v>
                </c:pt>
                <c:pt idx="38374">
                  <c:v>24.060838127804502</c:v>
                </c:pt>
                <c:pt idx="38375">
                  <c:v>24.06139347356277</c:v>
                </c:pt>
                <c:pt idx="38376">
                  <c:v>24.061948819321039</c:v>
                </c:pt>
                <c:pt idx="38377">
                  <c:v>24.062504165079307</c:v>
                </c:pt>
                <c:pt idx="38378">
                  <c:v>24.063059510837576</c:v>
                </c:pt>
                <c:pt idx="38379">
                  <c:v>24.063614856595844</c:v>
                </c:pt>
                <c:pt idx="38380">
                  <c:v>24.064170202354113</c:v>
                </c:pt>
                <c:pt idx="38381">
                  <c:v>24.064725548112381</c:v>
                </c:pt>
                <c:pt idx="38382">
                  <c:v>24.06528089387065</c:v>
                </c:pt>
                <c:pt idx="38383">
                  <c:v>24.065836239628918</c:v>
                </c:pt>
                <c:pt idx="38384">
                  <c:v>24.066391585387187</c:v>
                </c:pt>
                <c:pt idx="38385">
                  <c:v>24.066946931145456</c:v>
                </c:pt>
                <c:pt idx="38386">
                  <c:v>24.067502276903724</c:v>
                </c:pt>
                <c:pt idx="38387">
                  <c:v>24.068057622661993</c:v>
                </c:pt>
                <c:pt idx="38388">
                  <c:v>24.068612968420261</c:v>
                </c:pt>
                <c:pt idx="38389">
                  <c:v>24.06916831417853</c:v>
                </c:pt>
                <c:pt idx="38390">
                  <c:v>24.069723659936798</c:v>
                </c:pt>
                <c:pt idx="38391">
                  <c:v>24.070279005695067</c:v>
                </c:pt>
                <c:pt idx="38392">
                  <c:v>24.070834351453335</c:v>
                </c:pt>
                <c:pt idx="38393">
                  <c:v>24.071389697211604</c:v>
                </c:pt>
                <c:pt idx="38394">
                  <c:v>24.071945042969872</c:v>
                </c:pt>
                <c:pt idx="38395">
                  <c:v>24.072500388728141</c:v>
                </c:pt>
                <c:pt idx="38396">
                  <c:v>24.07305573448641</c:v>
                </c:pt>
                <c:pt idx="38397">
                  <c:v>24.073611080244678</c:v>
                </c:pt>
                <c:pt idx="38398">
                  <c:v>24.074166426002947</c:v>
                </c:pt>
                <c:pt idx="38399">
                  <c:v>24.074721771761215</c:v>
                </c:pt>
                <c:pt idx="38400">
                  <c:v>24.075277117519484</c:v>
                </c:pt>
                <c:pt idx="38401">
                  <c:v>24.075832463277752</c:v>
                </c:pt>
                <c:pt idx="38402">
                  <c:v>24.076387809036021</c:v>
                </c:pt>
                <c:pt idx="38403">
                  <c:v>24.076943154794289</c:v>
                </c:pt>
                <c:pt idx="38404">
                  <c:v>24.077498500552558</c:v>
                </c:pt>
                <c:pt idx="38405">
                  <c:v>24.078053846310826</c:v>
                </c:pt>
                <c:pt idx="38406">
                  <c:v>24.078609192069095</c:v>
                </c:pt>
                <c:pt idx="38407">
                  <c:v>24.079164537827364</c:v>
                </c:pt>
                <c:pt idx="38408">
                  <c:v>24.079719883585632</c:v>
                </c:pt>
                <c:pt idx="38409">
                  <c:v>24.080275229343901</c:v>
                </c:pt>
                <c:pt idx="38410">
                  <c:v>24.080830575102169</c:v>
                </c:pt>
                <c:pt idx="38411">
                  <c:v>24.081385920860438</c:v>
                </c:pt>
                <c:pt idx="38412">
                  <c:v>24.081941266618706</c:v>
                </c:pt>
                <c:pt idx="38413">
                  <c:v>24.082496612376975</c:v>
                </c:pt>
                <c:pt idx="38414">
                  <c:v>24.083051958135243</c:v>
                </c:pt>
                <c:pt idx="38415">
                  <c:v>24.083607303893512</c:v>
                </c:pt>
                <c:pt idx="38416">
                  <c:v>24.08416264965178</c:v>
                </c:pt>
                <c:pt idx="38417">
                  <c:v>24.084717995410049</c:v>
                </c:pt>
                <c:pt idx="38418">
                  <c:v>24.085273341168318</c:v>
                </c:pt>
                <c:pt idx="38419">
                  <c:v>24.085828686926586</c:v>
                </c:pt>
                <c:pt idx="38420">
                  <c:v>24.086384032684855</c:v>
                </c:pt>
                <c:pt idx="38421">
                  <c:v>24.086939378443123</c:v>
                </c:pt>
                <c:pt idx="38422">
                  <c:v>24.087494724201392</c:v>
                </c:pt>
                <c:pt idx="38423">
                  <c:v>24.08805006995966</c:v>
                </c:pt>
                <c:pt idx="38424">
                  <c:v>24.088605415717929</c:v>
                </c:pt>
                <c:pt idx="38425">
                  <c:v>24.089160761476197</c:v>
                </c:pt>
                <c:pt idx="38426">
                  <c:v>24.089716107234466</c:v>
                </c:pt>
                <c:pt idx="38427">
                  <c:v>24.090271452992734</c:v>
                </c:pt>
                <c:pt idx="38428">
                  <c:v>24.090826798751003</c:v>
                </c:pt>
                <c:pt idx="38429">
                  <c:v>24.091382144509272</c:v>
                </c:pt>
                <c:pt idx="38430">
                  <c:v>24.09193749026754</c:v>
                </c:pt>
                <c:pt idx="38431">
                  <c:v>24.092492836025809</c:v>
                </c:pt>
                <c:pt idx="38432">
                  <c:v>24.093048181784077</c:v>
                </c:pt>
                <c:pt idx="38433">
                  <c:v>24.093603527542346</c:v>
                </c:pt>
                <c:pt idx="38434">
                  <c:v>24.094158873300614</c:v>
                </c:pt>
                <c:pt idx="38435">
                  <c:v>24.094714219058883</c:v>
                </c:pt>
                <c:pt idx="38436">
                  <c:v>24.095269564817151</c:v>
                </c:pt>
                <c:pt idx="38437">
                  <c:v>24.09582491057542</c:v>
                </c:pt>
                <c:pt idx="38438">
                  <c:v>24.096380256333688</c:v>
                </c:pt>
                <c:pt idx="38439">
                  <c:v>24.096935602091957</c:v>
                </c:pt>
                <c:pt idx="38440">
                  <c:v>24.097490947850225</c:v>
                </c:pt>
                <c:pt idx="38441">
                  <c:v>24.098046293608494</c:v>
                </c:pt>
                <c:pt idx="38442">
                  <c:v>24.098601639366763</c:v>
                </c:pt>
                <c:pt idx="38443">
                  <c:v>24.099156985125031</c:v>
                </c:pt>
                <c:pt idx="38444">
                  <c:v>24.0997123308833</c:v>
                </c:pt>
                <c:pt idx="38445">
                  <c:v>24.100267676641568</c:v>
                </c:pt>
                <c:pt idx="38446">
                  <c:v>24.100823022399837</c:v>
                </c:pt>
                <c:pt idx="38447">
                  <c:v>24.101378368158105</c:v>
                </c:pt>
                <c:pt idx="38448">
                  <c:v>24.101933713916374</c:v>
                </c:pt>
                <c:pt idx="38449">
                  <c:v>24.102489059674642</c:v>
                </c:pt>
                <c:pt idx="38450">
                  <c:v>24.103044405432911</c:v>
                </c:pt>
                <c:pt idx="38451">
                  <c:v>24.103599751191179</c:v>
                </c:pt>
                <c:pt idx="38452">
                  <c:v>24.104155096949448</c:v>
                </c:pt>
                <c:pt idx="38453">
                  <c:v>24.104710442707717</c:v>
                </c:pt>
                <c:pt idx="38454">
                  <c:v>24.105265788465985</c:v>
                </c:pt>
                <c:pt idx="38455">
                  <c:v>24.105821134224254</c:v>
                </c:pt>
                <c:pt idx="38456">
                  <c:v>24.106376479982522</c:v>
                </c:pt>
                <c:pt idx="38457">
                  <c:v>24.106931825740791</c:v>
                </c:pt>
                <c:pt idx="38458">
                  <c:v>24.107487171499059</c:v>
                </c:pt>
                <c:pt idx="38459">
                  <c:v>24.108042517257328</c:v>
                </c:pt>
                <c:pt idx="38460">
                  <c:v>24.108597863015596</c:v>
                </c:pt>
                <c:pt idx="38461">
                  <c:v>24.109153208773865</c:v>
                </c:pt>
                <c:pt idx="38462">
                  <c:v>24.109708554532133</c:v>
                </c:pt>
                <c:pt idx="38463">
                  <c:v>24.110263900290402</c:v>
                </c:pt>
                <c:pt idx="38464">
                  <c:v>24.110819246048671</c:v>
                </c:pt>
                <c:pt idx="38465">
                  <c:v>24.111374591806939</c:v>
                </c:pt>
                <c:pt idx="38466">
                  <c:v>24.111929937565208</c:v>
                </c:pt>
                <c:pt idx="38467">
                  <c:v>24.112485283323476</c:v>
                </c:pt>
                <c:pt idx="38468">
                  <c:v>24.113040629081745</c:v>
                </c:pt>
                <c:pt idx="38469">
                  <c:v>24.113595974840013</c:v>
                </c:pt>
                <c:pt idx="38470">
                  <c:v>24.114151320598282</c:v>
                </c:pt>
                <c:pt idx="38471">
                  <c:v>24.11470666635655</c:v>
                </c:pt>
                <c:pt idx="38472">
                  <c:v>24.115262012114819</c:v>
                </c:pt>
                <c:pt idx="38473">
                  <c:v>24.115817357873087</c:v>
                </c:pt>
                <c:pt idx="38474">
                  <c:v>24.116372703631356</c:v>
                </c:pt>
                <c:pt idx="38475">
                  <c:v>24.116928049389625</c:v>
                </c:pt>
                <c:pt idx="38476">
                  <c:v>24.117483395147893</c:v>
                </c:pt>
                <c:pt idx="38477">
                  <c:v>24.118038740906162</c:v>
                </c:pt>
                <c:pt idx="38478">
                  <c:v>24.11859408666443</c:v>
                </c:pt>
                <c:pt idx="38479">
                  <c:v>24.119149432422699</c:v>
                </c:pt>
                <c:pt idx="38480">
                  <c:v>24.119704778180967</c:v>
                </c:pt>
                <c:pt idx="38481">
                  <c:v>24.120260123939236</c:v>
                </c:pt>
                <c:pt idx="38482">
                  <c:v>24.120815469697504</c:v>
                </c:pt>
                <c:pt idx="38483">
                  <c:v>24.121370815455773</c:v>
                </c:pt>
                <c:pt idx="38484">
                  <c:v>24.121926161214041</c:v>
                </c:pt>
                <c:pt idx="38485">
                  <c:v>24.12248150697231</c:v>
                </c:pt>
                <c:pt idx="38486">
                  <c:v>24.123036852730579</c:v>
                </c:pt>
                <c:pt idx="38487">
                  <c:v>24.123592198488847</c:v>
                </c:pt>
                <c:pt idx="38488">
                  <c:v>24.124147544247116</c:v>
                </c:pt>
                <c:pt idx="38489">
                  <c:v>24.124702890005384</c:v>
                </c:pt>
                <c:pt idx="38490">
                  <c:v>24.125258235763653</c:v>
                </c:pt>
                <c:pt idx="38491">
                  <c:v>24.125813581521921</c:v>
                </c:pt>
                <c:pt idx="38492">
                  <c:v>24.12636892728019</c:v>
                </c:pt>
                <c:pt idx="38493">
                  <c:v>24.126924273038458</c:v>
                </c:pt>
                <c:pt idx="38494">
                  <c:v>24.127479618796727</c:v>
                </c:pt>
                <c:pt idx="38495">
                  <c:v>24.128034964554995</c:v>
                </c:pt>
                <c:pt idx="38496">
                  <c:v>24.128590310313264</c:v>
                </c:pt>
                <c:pt idx="38497">
                  <c:v>24.129145656071532</c:v>
                </c:pt>
                <c:pt idx="38498">
                  <c:v>24.129701001829801</c:v>
                </c:pt>
                <c:pt idx="38499">
                  <c:v>24.13025634758807</c:v>
                </c:pt>
                <c:pt idx="38500">
                  <c:v>24.130811693346338</c:v>
                </c:pt>
                <c:pt idx="38501">
                  <c:v>24.131367039104607</c:v>
                </c:pt>
                <c:pt idx="38502">
                  <c:v>24.131922384862875</c:v>
                </c:pt>
                <c:pt idx="38503">
                  <c:v>24.132477730621144</c:v>
                </c:pt>
                <c:pt idx="38504">
                  <c:v>24.133033076379412</c:v>
                </c:pt>
                <c:pt idx="38505">
                  <c:v>24.133588422137681</c:v>
                </c:pt>
                <c:pt idx="38506">
                  <c:v>24.134143767895949</c:v>
                </c:pt>
                <c:pt idx="38507">
                  <c:v>24.134699113654218</c:v>
                </c:pt>
                <c:pt idx="38508">
                  <c:v>24.135254459412486</c:v>
                </c:pt>
                <c:pt idx="38509">
                  <c:v>24.135809805170755</c:v>
                </c:pt>
                <c:pt idx="38510">
                  <c:v>24.136365150929024</c:v>
                </c:pt>
                <c:pt idx="38511">
                  <c:v>24.136920496687292</c:v>
                </c:pt>
                <c:pt idx="38512">
                  <c:v>24.137475842445561</c:v>
                </c:pt>
                <c:pt idx="38513">
                  <c:v>24.138031188203829</c:v>
                </c:pt>
                <c:pt idx="38514">
                  <c:v>24.138586533962098</c:v>
                </c:pt>
                <c:pt idx="38515">
                  <c:v>24.139141879720366</c:v>
                </c:pt>
                <c:pt idx="38516">
                  <c:v>24.139697225478635</c:v>
                </c:pt>
                <c:pt idx="38517">
                  <c:v>24.140252571236903</c:v>
                </c:pt>
                <c:pt idx="38518">
                  <c:v>24.140807916995172</c:v>
                </c:pt>
                <c:pt idx="38519">
                  <c:v>24.14136326275344</c:v>
                </c:pt>
                <c:pt idx="38520">
                  <c:v>24.141918608511709</c:v>
                </c:pt>
                <c:pt idx="38521">
                  <c:v>24.142473954269978</c:v>
                </c:pt>
                <c:pt idx="38522">
                  <c:v>24.143029300028246</c:v>
                </c:pt>
                <c:pt idx="38523">
                  <c:v>24.143584645786515</c:v>
                </c:pt>
                <c:pt idx="38524">
                  <c:v>24.144139991544783</c:v>
                </c:pt>
                <c:pt idx="38525">
                  <c:v>24.144695337303052</c:v>
                </c:pt>
                <c:pt idx="38526">
                  <c:v>24.14525068306132</c:v>
                </c:pt>
                <c:pt idx="38527">
                  <c:v>24.145806028819589</c:v>
                </c:pt>
                <c:pt idx="38528">
                  <c:v>24.146361374577857</c:v>
                </c:pt>
                <c:pt idx="38529">
                  <c:v>24.146916720336126</c:v>
                </c:pt>
                <c:pt idx="38530">
                  <c:v>24.147472066094394</c:v>
                </c:pt>
                <c:pt idx="38531">
                  <c:v>24.148027411852663</c:v>
                </c:pt>
                <c:pt idx="38532">
                  <c:v>24.148582757610932</c:v>
                </c:pt>
                <c:pt idx="38533">
                  <c:v>24.1491381033692</c:v>
                </c:pt>
                <c:pt idx="38534">
                  <c:v>24.149693449127469</c:v>
                </c:pt>
                <c:pt idx="38535">
                  <c:v>24.150248794885737</c:v>
                </c:pt>
                <c:pt idx="38536">
                  <c:v>24.150804140644006</c:v>
                </c:pt>
                <c:pt idx="38537">
                  <c:v>24.151359486402274</c:v>
                </c:pt>
                <c:pt idx="38538">
                  <c:v>24.151914832160543</c:v>
                </c:pt>
                <c:pt idx="38539">
                  <c:v>24.152470177918811</c:v>
                </c:pt>
                <c:pt idx="38540">
                  <c:v>24.15302552367708</c:v>
                </c:pt>
                <c:pt idx="38541">
                  <c:v>24.153580869435348</c:v>
                </c:pt>
                <c:pt idx="38542">
                  <c:v>24.154136215193617</c:v>
                </c:pt>
                <c:pt idx="38543">
                  <c:v>24.154691560951886</c:v>
                </c:pt>
                <c:pt idx="38544">
                  <c:v>24.155246906710154</c:v>
                </c:pt>
                <c:pt idx="38545">
                  <c:v>24.155802252468423</c:v>
                </c:pt>
                <c:pt idx="38546">
                  <c:v>24.156357598226691</c:v>
                </c:pt>
                <c:pt idx="38547">
                  <c:v>24.15691294398496</c:v>
                </c:pt>
                <c:pt idx="38548">
                  <c:v>24.157468289743228</c:v>
                </c:pt>
                <c:pt idx="38549">
                  <c:v>24.158023635501497</c:v>
                </c:pt>
                <c:pt idx="38550">
                  <c:v>24.158578981259765</c:v>
                </c:pt>
                <c:pt idx="38551">
                  <c:v>24.159134327018034</c:v>
                </c:pt>
                <c:pt idx="38552">
                  <c:v>24.159689672776302</c:v>
                </c:pt>
                <c:pt idx="38553">
                  <c:v>24.160245018534571</c:v>
                </c:pt>
                <c:pt idx="38554">
                  <c:v>24.16080036429284</c:v>
                </c:pt>
                <c:pt idx="38555">
                  <c:v>24.161355710051108</c:v>
                </c:pt>
                <c:pt idx="38556">
                  <c:v>24.161911055809377</c:v>
                </c:pt>
                <c:pt idx="38557">
                  <c:v>24.162466401567645</c:v>
                </c:pt>
                <c:pt idx="38558">
                  <c:v>24.163021747325914</c:v>
                </c:pt>
                <c:pt idx="38559">
                  <c:v>24.163577093084182</c:v>
                </c:pt>
                <c:pt idx="38560">
                  <c:v>24.164132438842451</c:v>
                </c:pt>
                <c:pt idx="38561">
                  <c:v>24.164687784600719</c:v>
                </c:pt>
                <c:pt idx="38562">
                  <c:v>24.165243130358988</c:v>
                </c:pt>
                <c:pt idx="38563">
                  <c:v>24.165798476117256</c:v>
                </c:pt>
                <c:pt idx="38564">
                  <c:v>24.166353821875525</c:v>
                </c:pt>
                <c:pt idx="38565">
                  <c:v>24.166909167633793</c:v>
                </c:pt>
                <c:pt idx="38566">
                  <c:v>24.167464513392062</c:v>
                </c:pt>
                <c:pt idx="38567">
                  <c:v>24.168019859150331</c:v>
                </c:pt>
                <c:pt idx="38568">
                  <c:v>24.168575204908599</c:v>
                </c:pt>
                <c:pt idx="38569">
                  <c:v>24.169130550666868</c:v>
                </c:pt>
                <c:pt idx="38570">
                  <c:v>24.169685896425136</c:v>
                </c:pt>
                <c:pt idx="38571">
                  <c:v>24.170241242183405</c:v>
                </c:pt>
                <c:pt idx="38572">
                  <c:v>24.170796587941673</c:v>
                </c:pt>
                <c:pt idx="38573">
                  <c:v>24.171351933699942</c:v>
                </c:pt>
                <c:pt idx="38574">
                  <c:v>24.17190727945821</c:v>
                </c:pt>
                <c:pt idx="38575">
                  <c:v>24.172462625216479</c:v>
                </c:pt>
                <c:pt idx="38576">
                  <c:v>24.173017970974747</c:v>
                </c:pt>
                <c:pt idx="38577">
                  <c:v>24.173573316733016</c:v>
                </c:pt>
                <c:pt idx="38578">
                  <c:v>24.174128662491285</c:v>
                </c:pt>
                <c:pt idx="38579">
                  <c:v>24.174684008249553</c:v>
                </c:pt>
                <c:pt idx="38580">
                  <c:v>24.175239354007822</c:v>
                </c:pt>
                <c:pt idx="38581">
                  <c:v>24.17579469976609</c:v>
                </c:pt>
                <c:pt idx="38582">
                  <c:v>24.176350045524359</c:v>
                </c:pt>
                <c:pt idx="38583">
                  <c:v>24.176905391282627</c:v>
                </c:pt>
                <c:pt idx="38584">
                  <c:v>24.177460737040896</c:v>
                </c:pt>
                <c:pt idx="38585">
                  <c:v>24.178016082799164</c:v>
                </c:pt>
                <c:pt idx="38586">
                  <c:v>24.178571428557433</c:v>
                </c:pt>
                <c:pt idx="38587">
                  <c:v>24.179126774315701</c:v>
                </c:pt>
                <c:pt idx="38588">
                  <c:v>24.17968212007397</c:v>
                </c:pt>
                <c:pt idx="38589">
                  <c:v>24.180237465832239</c:v>
                </c:pt>
                <c:pt idx="38590">
                  <c:v>24.180792811590507</c:v>
                </c:pt>
                <c:pt idx="38591">
                  <c:v>24.181348157348776</c:v>
                </c:pt>
                <c:pt idx="38592">
                  <c:v>24.181903503107044</c:v>
                </c:pt>
                <c:pt idx="38593">
                  <c:v>24.182458848865313</c:v>
                </c:pt>
                <c:pt idx="38594">
                  <c:v>24.183014194623581</c:v>
                </c:pt>
                <c:pt idx="38595">
                  <c:v>24.18356954038185</c:v>
                </c:pt>
                <c:pt idx="38596">
                  <c:v>24.184124886140118</c:v>
                </c:pt>
                <c:pt idx="38597">
                  <c:v>24.184680231898387</c:v>
                </c:pt>
                <c:pt idx="38598">
                  <c:v>24.185235577656655</c:v>
                </c:pt>
                <c:pt idx="38599">
                  <c:v>24.185790923414924</c:v>
                </c:pt>
                <c:pt idx="38600">
                  <c:v>24.186346269173193</c:v>
                </c:pt>
                <c:pt idx="38601">
                  <c:v>24.186901614931461</c:v>
                </c:pt>
                <c:pt idx="38602">
                  <c:v>24.18745696068973</c:v>
                </c:pt>
                <c:pt idx="38603">
                  <c:v>24.188012306447998</c:v>
                </c:pt>
                <c:pt idx="38604">
                  <c:v>24.188567652206267</c:v>
                </c:pt>
                <c:pt idx="38605">
                  <c:v>24.189122997964535</c:v>
                </c:pt>
                <c:pt idx="38606">
                  <c:v>24.189678343722804</c:v>
                </c:pt>
                <c:pt idx="38607">
                  <c:v>24.190233689481072</c:v>
                </c:pt>
                <c:pt idx="38608">
                  <c:v>24.190789035239341</c:v>
                </c:pt>
                <c:pt idx="38609">
                  <c:v>24.191344380997609</c:v>
                </c:pt>
                <c:pt idx="38610">
                  <c:v>24.191899726755878</c:v>
                </c:pt>
                <c:pt idx="38611">
                  <c:v>24.192455072514147</c:v>
                </c:pt>
                <c:pt idx="38612">
                  <c:v>24.193010418272415</c:v>
                </c:pt>
                <c:pt idx="38613">
                  <c:v>24.193565764030684</c:v>
                </c:pt>
                <c:pt idx="38614">
                  <c:v>24.194121109788952</c:v>
                </c:pt>
                <c:pt idx="38615">
                  <c:v>24.194676455547221</c:v>
                </c:pt>
                <c:pt idx="38616">
                  <c:v>24.195231801305489</c:v>
                </c:pt>
                <c:pt idx="38617">
                  <c:v>24.195787147063758</c:v>
                </c:pt>
                <c:pt idx="38618">
                  <c:v>24.196342492822026</c:v>
                </c:pt>
                <c:pt idx="38619">
                  <c:v>24.196897838580295</c:v>
                </c:pt>
                <c:pt idx="38620">
                  <c:v>24.197453184338563</c:v>
                </c:pt>
                <c:pt idx="38621">
                  <c:v>24.198008530096832</c:v>
                </c:pt>
                <c:pt idx="38622">
                  <c:v>24.1985638758551</c:v>
                </c:pt>
                <c:pt idx="38623">
                  <c:v>24.199119221613369</c:v>
                </c:pt>
                <c:pt idx="38624">
                  <c:v>24.199674567371638</c:v>
                </c:pt>
                <c:pt idx="38625">
                  <c:v>24.200229913129906</c:v>
                </c:pt>
                <c:pt idx="38626">
                  <c:v>24.200785258888175</c:v>
                </c:pt>
                <c:pt idx="38627">
                  <c:v>24.201340604646443</c:v>
                </c:pt>
                <c:pt idx="38628">
                  <c:v>24.201895950404712</c:v>
                </c:pt>
                <c:pt idx="38629">
                  <c:v>24.20245129616298</c:v>
                </c:pt>
                <c:pt idx="38630">
                  <c:v>24.203006641921249</c:v>
                </c:pt>
                <c:pt idx="38631">
                  <c:v>24.203561987679517</c:v>
                </c:pt>
                <c:pt idx="38632">
                  <c:v>24.204117333437786</c:v>
                </c:pt>
                <c:pt idx="38633">
                  <c:v>24.204672679196054</c:v>
                </c:pt>
                <c:pt idx="38634">
                  <c:v>24.205228024954323</c:v>
                </c:pt>
                <c:pt idx="38635">
                  <c:v>24.205783370712592</c:v>
                </c:pt>
                <c:pt idx="38636">
                  <c:v>24.20633871647086</c:v>
                </c:pt>
                <c:pt idx="38637">
                  <c:v>24.206894062229129</c:v>
                </c:pt>
                <c:pt idx="38638">
                  <c:v>24.207449407987397</c:v>
                </c:pt>
                <c:pt idx="38639">
                  <c:v>24.208004753745666</c:v>
                </c:pt>
                <c:pt idx="38640">
                  <c:v>24.208560099503934</c:v>
                </c:pt>
                <c:pt idx="38641">
                  <c:v>24.209115445262203</c:v>
                </c:pt>
                <c:pt idx="38642">
                  <c:v>24.209670791020471</c:v>
                </c:pt>
                <c:pt idx="38643">
                  <c:v>24.21022613677874</c:v>
                </c:pt>
                <c:pt idx="38644">
                  <c:v>24.210781482537008</c:v>
                </c:pt>
                <c:pt idx="38645">
                  <c:v>24.211336828295277</c:v>
                </c:pt>
                <c:pt idx="38646">
                  <c:v>24.211892174053546</c:v>
                </c:pt>
                <c:pt idx="38647">
                  <c:v>24.212447519811814</c:v>
                </c:pt>
                <c:pt idx="38648">
                  <c:v>24.213002865570083</c:v>
                </c:pt>
                <c:pt idx="38649">
                  <c:v>24.213558211328351</c:v>
                </c:pt>
                <c:pt idx="38650">
                  <c:v>24.21411355708662</c:v>
                </c:pt>
                <c:pt idx="38651">
                  <c:v>24.214668902844888</c:v>
                </c:pt>
                <c:pt idx="38652">
                  <c:v>24.215224248603157</c:v>
                </c:pt>
                <c:pt idx="38653">
                  <c:v>24.215779594361425</c:v>
                </c:pt>
                <c:pt idx="38654">
                  <c:v>24.216334940119694</c:v>
                </c:pt>
                <c:pt idx="38655">
                  <c:v>24.216890285877962</c:v>
                </c:pt>
                <c:pt idx="38656">
                  <c:v>24.217445631636231</c:v>
                </c:pt>
                <c:pt idx="38657">
                  <c:v>24.2180009773945</c:v>
                </c:pt>
                <c:pt idx="38658">
                  <c:v>24.218556323152768</c:v>
                </c:pt>
                <c:pt idx="38659">
                  <c:v>24.219111668911037</c:v>
                </c:pt>
                <c:pt idx="38660">
                  <c:v>24.219667014669305</c:v>
                </c:pt>
                <c:pt idx="38661">
                  <c:v>24.220222360427574</c:v>
                </c:pt>
                <c:pt idx="38662">
                  <c:v>24.220777706185842</c:v>
                </c:pt>
                <c:pt idx="38663">
                  <c:v>24.221333051944111</c:v>
                </c:pt>
                <c:pt idx="38664">
                  <c:v>24.221888397702379</c:v>
                </c:pt>
                <c:pt idx="38665">
                  <c:v>24.222443743460648</c:v>
                </c:pt>
                <c:pt idx="38666">
                  <c:v>24.222999089218916</c:v>
                </c:pt>
                <c:pt idx="38667">
                  <c:v>24.223554434977185</c:v>
                </c:pt>
                <c:pt idx="38668">
                  <c:v>24.224109780735454</c:v>
                </c:pt>
                <c:pt idx="38669">
                  <c:v>24.224665126493722</c:v>
                </c:pt>
                <c:pt idx="38670">
                  <c:v>24.225220472251991</c:v>
                </c:pt>
                <c:pt idx="38671">
                  <c:v>24.225775818010259</c:v>
                </c:pt>
                <c:pt idx="38672">
                  <c:v>24.226331163768528</c:v>
                </c:pt>
                <c:pt idx="38673">
                  <c:v>24.226886509526796</c:v>
                </c:pt>
                <c:pt idx="38674">
                  <c:v>24.227441855285065</c:v>
                </c:pt>
                <c:pt idx="38675">
                  <c:v>24.227997201043333</c:v>
                </c:pt>
                <c:pt idx="38676">
                  <c:v>24.228552546801602</c:v>
                </c:pt>
                <c:pt idx="38677">
                  <c:v>24.22910789255987</c:v>
                </c:pt>
                <c:pt idx="38678">
                  <c:v>24.229663238318139</c:v>
                </c:pt>
                <c:pt idx="38679">
                  <c:v>24.230218584076407</c:v>
                </c:pt>
                <c:pt idx="38680">
                  <c:v>24.230773929834676</c:v>
                </c:pt>
                <c:pt idx="38681">
                  <c:v>24.231329275592945</c:v>
                </c:pt>
                <c:pt idx="38682">
                  <c:v>24.231884621351213</c:v>
                </c:pt>
                <c:pt idx="38683">
                  <c:v>24.232439967109482</c:v>
                </c:pt>
                <c:pt idx="38684">
                  <c:v>24.23299531286775</c:v>
                </c:pt>
                <c:pt idx="38685">
                  <c:v>24.233550658626019</c:v>
                </c:pt>
                <c:pt idx="38686">
                  <c:v>24.234106004384287</c:v>
                </c:pt>
                <c:pt idx="38687">
                  <c:v>24.234661350142556</c:v>
                </c:pt>
                <c:pt idx="38688">
                  <c:v>24.235216695900824</c:v>
                </c:pt>
                <c:pt idx="38689">
                  <c:v>24.235772041659093</c:v>
                </c:pt>
                <c:pt idx="38690">
                  <c:v>24.236327387417361</c:v>
                </c:pt>
                <c:pt idx="38691">
                  <c:v>24.23688273317563</c:v>
                </c:pt>
                <c:pt idx="38692">
                  <c:v>24.237438078933899</c:v>
                </c:pt>
                <c:pt idx="38693">
                  <c:v>24.237993424692167</c:v>
                </c:pt>
                <c:pt idx="38694">
                  <c:v>24.238548770450436</c:v>
                </c:pt>
                <c:pt idx="38695">
                  <c:v>24.239104116208704</c:v>
                </c:pt>
                <c:pt idx="38696">
                  <c:v>24.239659461966973</c:v>
                </c:pt>
                <c:pt idx="38697">
                  <c:v>24.240214807725241</c:v>
                </c:pt>
                <c:pt idx="38698">
                  <c:v>24.24077015348351</c:v>
                </c:pt>
                <c:pt idx="38699">
                  <c:v>24.241325499241778</c:v>
                </c:pt>
                <c:pt idx="38700">
                  <c:v>24.241880845000047</c:v>
                </c:pt>
                <c:pt idx="38701">
                  <c:v>24.242436190758315</c:v>
                </c:pt>
                <c:pt idx="38702">
                  <c:v>24.242991536516584</c:v>
                </c:pt>
                <c:pt idx="38703">
                  <c:v>24.243546882274853</c:v>
                </c:pt>
                <c:pt idx="38704">
                  <c:v>24.244102228033121</c:v>
                </c:pt>
                <c:pt idx="38705">
                  <c:v>24.24465757379139</c:v>
                </c:pt>
                <c:pt idx="38706">
                  <c:v>24.245212919549658</c:v>
                </c:pt>
                <c:pt idx="38707">
                  <c:v>24.245768265307927</c:v>
                </c:pt>
                <c:pt idx="38708">
                  <c:v>24.246323611066195</c:v>
                </c:pt>
                <c:pt idx="38709">
                  <c:v>24.246878956824464</c:v>
                </c:pt>
                <c:pt idx="38710">
                  <c:v>24.247434302582732</c:v>
                </c:pt>
                <c:pt idx="38711">
                  <c:v>24.247989648341001</c:v>
                </c:pt>
                <c:pt idx="38712">
                  <c:v>24.248544994099269</c:v>
                </c:pt>
                <c:pt idx="38713">
                  <c:v>24.249100339857538</c:v>
                </c:pt>
                <c:pt idx="38714">
                  <c:v>24.249655685615807</c:v>
                </c:pt>
                <c:pt idx="38715">
                  <c:v>24.250211031374075</c:v>
                </c:pt>
                <c:pt idx="38716">
                  <c:v>24.250766377132344</c:v>
                </c:pt>
                <c:pt idx="38717">
                  <c:v>24.251321722890612</c:v>
                </c:pt>
                <c:pt idx="38718">
                  <c:v>24.251877068648881</c:v>
                </c:pt>
                <c:pt idx="38719">
                  <c:v>24.252432414407149</c:v>
                </c:pt>
                <c:pt idx="38720">
                  <c:v>24.252987760165418</c:v>
                </c:pt>
                <c:pt idx="38721">
                  <c:v>24.253543105923686</c:v>
                </c:pt>
                <c:pt idx="38722">
                  <c:v>24.254098451681955</c:v>
                </c:pt>
                <c:pt idx="38723">
                  <c:v>24.254653797440223</c:v>
                </c:pt>
                <c:pt idx="38724">
                  <c:v>24.255209143198492</c:v>
                </c:pt>
                <c:pt idx="38725">
                  <c:v>24.255764488956761</c:v>
                </c:pt>
                <c:pt idx="38726">
                  <c:v>24.256319834715029</c:v>
                </c:pt>
                <c:pt idx="38727">
                  <c:v>24.256875180473298</c:v>
                </c:pt>
                <c:pt idx="38728">
                  <c:v>24.257430526231566</c:v>
                </c:pt>
                <c:pt idx="38729">
                  <c:v>24.257985871989835</c:v>
                </c:pt>
                <c:pt idx="38730">
                  <c:v>24.258541217748103</c:v>
                </c:pt>
                <c:pt idx="38731">
                  <c:v>24.259096563506372</c:v>
                </c:pt>
                <c:pt idx="38732">
                  <c:v>24.25965190926464</c:v>
                </c:pt>
                <c:pt idx="38733">
                  <c:v>24.260207255022909</c:v>
                </c:pt>
                <c:pt idx="38734">
                  <c:v>24.260762600781177</c:v>
                </c:pt>
                <c:pt idx="38735">
                  <c:v>24.261317946539446</c:v>
                </c:pt>
                <c:pt idx="38736">
                  <c:v>24.261873292297714</c:v>
                </c:pt>
                <c:pt idx="38737">
                  <c:v>24.262428638055983</c:v>
                </c:pt>
                <c:pt idx="38738">
                  <c:v>24.262983983814252</c:v>
                </c:pt>
                <c:pt idx="38739">
                  <c:v>24.26353932957252</c:v>
                </c:pt>
                <c:pt idx="38740">
                  <c:v>24.264094675330789</c:v>
                </c:pt>
                <c:pt idx="38741">
                  <c:v>24.264650021089057</c:v>
                </c:pt>
                <c:pt idx="38742">
                  <c:v>24.265205366847326</c:v>
                </c:pt>
                <c:pt idx="38743">
                  <c:v>24.265760712605594</c:v>
                </c:pt>
                <c:pt idx="38744">
                  <c:v>24.266316058363863</c:v>
                </c:pt>
                <c:pt idx="38745">
                  <c:v>24.266871404122131</c:v>
                </c:pt>
                <c:pt idx="38746">
                  <c:v>24.2674267498804</c:v>
                </c:pt>
                <c:pt idx="38747">
                  <c:v>24.267982095638668</c:v>
                </c:pt>
                <c:pt idx="38748">
                  <c:v>24.268537441396937</c:v>
                </c:pt>
                <c:pt idx="38749">
                  <c:v>24.269092787155206</c:v>
                </c:pt>
                <c:pt idx="38750">
                  <c:v>24.269648132913474</c:v>
                </c:pt>
                <c:pt idx="38751">
                  <c:v>24.270203478671743</c:v>
                </c:pt>
                <c:pt idx="38752">
                  <c:v>24.270758824430011</c:v>
                </c:pt>
                <c:pt idx="38753">
                  <c:v>24.27131417018828</c:v>
                </c:pt>
                <c:pt idx="38754">
                  <c:v>24.271869515946548</c:v>
                </c:pt>
                <c:pt idx="38755">
                  <c:v>24.272424861704817</c:v>
                </c:pt>
                <c:pt idx="38756">
                  <c:v>24.272980207463085</c:v>
                </c:pt>
                <c:pt idx="38757">
                  <c:v>24.273535553221354</c:v>
                </c:pt>
                <c:pt idx="38758">
                  <c:v>24.274090898979622</c:v>
                </c:pt>
                <c:pt idx="38759">
                  <c:v>24.274646244737891</c:v>
                </c:pt>
                <c:pt idx="38760">
                  <c:v>24.27520159049616</c:v>
                </c:pt>
                <c:pt idx="38761">
                  <c:v>24.275756936254428</c:v>
                </c:pt>
                <c:pt idx="38762">
                  <c:v>24.276312282012697</c:v>
                </c:pt>
                <c:pt idx="38763">
                  <c:v>24.276867627770965</c:v>
                </c:pt>
                <c:pt idx="38764">
                  <c:v>24.277422973529234</c:v>
                </c:pt>
                <c:pt idx="38765">
                  <c:v>24.277978319287502</c:v>
                </c:pt>
                <c:pt idx="38766">
                  <c:v>24.278533665045771</c:v>
                </c:pt>
                <c:pt idx="38767">
                  <c:v>24.279089010804039</c:v>
                </c:pt>
                <c:pt idx="38768">
                  <c:v>24.279644356562308</c:v>
                </c:pt>
                <c:pt idx="38769">
                  <c:v>24.280199702320576</c:v>
                </c:pt>
                <c:pt idx="38770">
                  <c:v>24.280755048078845</c:v>
                </c:pt>
                <c:pt idx="38771">
                  <c:v>24.281310393837114</c:v>
                </c:pt>
                <c:pt idx="38772">
                  <c:v>24.281865739595382</c:v>
                </c:pt>
                <c:pt idx="38773">
                  <c:v>24.282421085353651</c:v>
                </c:pt>
                <c:pt idx="38774">
                  <c:v>24.282976431111919</c:v>
                </c:pt>
                <c:pt idx="38775">
                  <c:v>24.283531776870188</c:v>
                </c:pt>
                <c:pt idx="38776">
                  <c:v>24.284087122628456</c:v>
                </c:pt>
                <c:pt idx="38777">
                  <c:v>24.284642468386725</c:v>
                </c:pt>
                <c:pt idx="38778">
                  <c:v>24.285197814144993</c:v>
                </c:pt>
                <c:pt idx="38779">
                  <c:v>24.285753159903262</c:v>
                </c:pt>
                <c:pt idx="38780">
                  <c:v>24.28630850566153</c:v>
                </c:pt>
                <c:pt idx="38781">
                  <c:v>24.286863851419799</c:v>
                </c:pt>
                <c:pt idx="38782">
                  <c:v>24.287419197178068</c:v>
                </c:pt>
                <c:pt idx="38783">
                  <c:v>24.287974542936336</c:v>
                </c:pt>
                <c:pt idx="38784">
                  <c:v>24.288529888694605</c:v>
                </c:pt>
                <c:pt idx="38785">
                  <c:v>24.289085234452873</c:v>
                </c:pt>
                <c:pt idx="38786">
                  <c:v>24.289640580211142</c:v>
                </c:pt>
                <c:pt idx="38787">
                  <c:v>24.29019592596941</c:v>
                </c:pt>
                <c:pt idx="38788">
                  <c:v>24.290751271727679</c:v>
                </c:pt>
                <c:pt idx="38789">
                  <c:v>24.291306617485947</c:v>
                </c:pt>
                <c:pt idx="38790">
                  <c:v>24.291861963244216</c:v>
                </c:pt>
                <c:pt idx="38791">
                  <c:v>24.292417309002484</c:v>
                </c:pt>
                <c:pt idx="38792">
                  <c:v>24.292972654760753</c:v>
                </c:pt>
                <c:pt idx="38793">
                  <c:v>24.293528000519022</c:v>
                </c:pt>
                <c:pt idx="38794">
                  <c:v>24.29408334627729</c:v>
                </c:pt>
                <c:pt idx="38795">
                  <c:v>24.294638692035559</c:v>
                </c:pt>
                <c:pt idx="38796">
                  <c:v>24.295194037793827</c:v>
                </c:pt>
                <c:pt idx="38797">
                  <c:v>24.295749383552096</c:v>
                </c:pt>
                <c:pt idx="38798">
                  <c:v>24.296304729310364</c:v>
                </c:pt>
                <c:pt idx="38799">
                  <c:v>24.296860075068633</c:v>
                </c:pt>
                <c:pt idx="38800">
                  <c:v>24.297415420826901</c:v>
                </c:pt>
                <c:pt idx="38801">
                  <c:v>24.29797076658517</c:v>
                </c:pt>
                <c:pt idx="38802">
                  <c:v>24.298526112343438</c:v>
                </c:pt>
                <c:pt idx="38803">
                  <c:v>24.299081458101707</c:v>
                </c:pt>
                <c:pt idx="38804">
                  <c:v>24.299636803859975</c:v>
                </c:pt>
                <c:pt idx="38805">
                  <c:v>24.300192149618244</c:v>
                </c:pt>
                <c:pt idx="38806">
                  <c:v>24.300747495376513</c:v>
                </c:pt>
                <c:pt idx="38807">
                  <c:v>24.301302841134781</c:v>
                </c:pt>
                <c:pt idx="38808">
                  <c:v>24.30185818689305</c:v>
                </c:pt>
                <c:pt idx="38809">
                  <c:v>24.302413532651318</c:v>
                </c:pt>
                <c:pt idx="38810">
                  <c:v>24.302968878409587</c:v>
                </c:pt>
                <c:pt idx="38811">
                  <c:v>24.303524224167855</c:v>
                </c:pt>
                <c:pt idx="38812">
                  <c:v>24.304079569926124</c:v>
                </c:pt>
                <c:pt idx="38813">
                  <c:v>24.304634915684392</c:v>
                </c:pt>
                <c:pt idx="38814">
                  <c:v>24.305190261442661</c:v>
                </c:pt>
                <c:pt idx="38815">
                  <c:v>24.305745607200929</c:v>
                </c:pt>
                <c:pt idx="38816">
                  <c:v>24.306300952959198</c:v>
                </c:pt>
                <c:pt idx="38817">
                  <c:v>24.306856298717467</c:v>
                </c:pt>
                <c:pt idx="38818">
                  <c:v>24.307411644475735</c:v>
                </c:pt>
                <c:pt idx="38819">
                  <c:v>24.307966990234004</c:v>
                </c:pt>
                <c:pt idx="38820">
                  <c:v>24.308522335992272</c:v>
                </c:pt>
                <c:pt idx="38821">
                  <c:v>24.309077681750541</c:v>
                </c:pt>
                <c:pt idx="38822">
                  <c:v>24.309633027508809</c:v>
                </c:pt>
                <c:pt idx="38823">
                  <c:v>24.310188373267078</c:v>
                </c:pt>
                <c:pt idx="38824">
                  <c:v>24.310743719025346</c:v>
                </c:pt>
                <c:pt idx="38825">
                  <c:v>24.311299064783615</c:v>
                </c:pt>
                <c:pt idx="38826">
                  <c:v>24.311854410541883</c:v>
                </c:pt>
                <c:pt idx="38827">
                  <c:v>24.312409756300152</c:v>
                </c:pt>
                <c:pt idx="38828">
                  <c:v>24.312965102058421</c:v>
                </c:pt>
                <c:pt idx="38829">
                  <c:v>24.313520447816689</c:v>
                </c:pt>
                <c:pt idx="38830">
                  <c:v>24.314075793574958</c:v>
                </c:pt>
                <c:pt idx="38831">
                  <c:v>24.314631139333226</c:v>
                </c:pt>
                <c:pt idx="38832">
                  <c:v>24.315186485091495</c:v>
                </c:pt>
                <c:pt idx="38833">
                  <c:v>24.315741830849763</c:v>
                </c:pt>
                <c:pt idx="38834">
                  <c:v>24.316297176608032</c:v>
                </c:pt>
                <c:pt idx="38835">
                  <c:v>24.3168525223663</c:v>
                </c:pt>
                <c:pt idx="38836">
                  <c:v>24.317407868124569</c:v>
                </c:pt>
                <c:pt idx="38837">
                  <c:v>24.317963213882837</c:v>
                </c:pt>
                <c:pt idx="38838">
                  <c:v>24.318518559641106</c:v>
                </c:pt>
                <c:pt idx="38839">
                  <c:v>24.319073905399375</c:v>
                </c:pt>
                <c:pt idx="38840">
                  <c:v>24.319629251157643</c:v>
                </c:pt>
                <c:pt idx="38841">
                  <c:v>24.320184596915912</c:v>
                </c:pt>
                <c:pt idx="38842">
                  <c:v>24.32073994267418</c:v>
                </c:pt>
                <c:pt idx="38843">
                  <c:v>24.321295288432449</c:v>
                </c:pt>
                <c:pt idx="38844">
                  <c:v>24.321850634190717</c:v>
                </c:pt>
                <c:pt idx="38845">
                  <c:v>24.322405979948986</c:v>
                </c:pt>
                <c:pt idx="38846">
                  <c:v>24.322961325707254</c:v>
                </c:pt>
                <c:pt idx="38847">
                  <c:v>24.323516671465523</c:v>
                </c:pt>
                <c:pt idx="38848">
                  <c:v>24.324072017223791</c:v>
                </c:pt>
                <c:pt idx="38849">
                  <c:v>24.32462736298206</c:v>
                </c:pt>
                <c:pt idx="38850">
                  <c:v>24.325182708740329</c:v>
                </c:pt>
                <c:pt idx="38851">
                  <c:v>24.325738054498597</c:v>
                </c:pt>
                <c:pt idx="38852">
                  <c:v>24.326293400256866</c:v>
                </c:pt>
                <c:pt idx="38853">
                  <c:v>24.326848746015134</c:v>
                </c:pt>
                <c:pt idx="38854">
                  <c:v>24.327404091773403</c:v>
                </c:pt>
                <c:pt idx="38855">
                  <c:v>24.327959437531671</c:v>
                </c:pt>
                <c:pt idx="38856">
                  <c:v>24.32851478328994</c:v>
                </c:pt>
                <c:pt idx="38857">
                  <c:v>24.329070129048208</c:v>
                </c:pt>
                <c:pt idx="38858">
                  <c:v>24.329625474806477</c:v>
                </c:pt>
                <c:pt idx="38859">
                  <c:v>24.330180820564745</c:v>
                </c:pt>
                <c:pt idx="38860">
                  <c:v>24.330736166323014</c:v>
                </c:pt>
                <c:pt idx="38861">
                  <c:v>24.331291512081282</c:v>
                </c:pt>
                <c:pt idx="38862">
                  <c:v>24.331846857839551</c:v>
                </c:pt>
                <c:pt idx="38863">
                  <c:v>24.33240220359782</c:v>
                </c:pt>
                <c:pt idx="38864">
                  <c:v>24.332957549356088</c:v>
                </c:pt>
                <c:pt idx="38865">
                  <c:v>24.333512895114357</c:v>
                </c:pt>
                <c:pt idx="38866">
                  <c:v>24.334068240872625</c:v>
                </c:pt>
                <c:pt idx="38867">
                  <c:v>24.334623586630894</c:v>
                </c:pt>
                <c:pt idx="38868">
                  <c:v>24.335178932389162</c:v>
                </c:pt>
                <c:pt idx="38869">
                  <c:v>24.335734278147431</c:v>
                </c:pt>
                <c:pt idx="38870">
                  <c:v>24.336289623905699</c:v>
                </c:pt>
                <c:pt idx="38871">
                  <c:v>24.336844969663968</c:v>
                </c:pt>
                <c:pt idx="38872">
                  <c:v>24.337400315422236</c:v>
                </c:pt>
                <c:pt idx="38873">
                  <c:v>24.337955661180505</c:v>
                </c:pt>
                <c:pt idx="38874">
                  <c:v>24.338511006938774</c:v>
                </c:pt>
                <c:pt idx="38875">
                  <c:v>24.339066352697042</c:v>
                </c:pt>
                <c:pt idx="38876">
                  <c:v>24.339621698455311</c:v>
                </c:pt>
                <c:pt idx="38877">
                  <c:v>24.340177044213579</c:v>
                </c:pt>
                <c:pt idx="38878">
                  <c:v>24.340732389971848</c:v>
                </c:pt>
                <c:pt idx="38879">
                  <c:v>24.341287735730116</c:v>
                </c:pt>
                <c:pt idx="38880">
                  <c:v>24.341843081488385</c:v>
                </c:pt>
                <c:pt idx="38881">
                  <c:v>24.342398427246653</c:v>
                </c:pt>
                <c:pt idx="38882">
                  <c:v>24.342953773004922</c:v>
                </c:pt>
                <c:pt idx="38883">
                  <c:v>24.34350911876319</c:v>
                </c:pt>
                <c:pt idx="38884">
                  <c:v>24.344064464521459</c:v>
                </c:pt>
                <c:pt idx="38885">
                  <c:v>24.344619810279728</c:v>
                </c:pt>
                <c:pt idx="38886">
                  <c:v>24.345175156037996</c:v>
                </c:pt>
                <c:pt idx="38887">
                  <c:v>24.345730501796265</c:v>
                </c:pt>
                <c:pt idx="38888">
                  <c:v>24.346285847554533</c:v>
                </c:pt>
                <c:pt idx="38889">
                  <c:v>24.346841193312802</c:v>
                </c:pt>
                <c:pt idx="38890">
                  <c:v>24.34739653907107</c:v>
                </c:pt>
                <c:pt idx="38891">
                  <c:v>24.347951884829339</c:v>
                </c:pt>
                <c:pt idx="38892">
                  <c:v>24.348507230587607</c:v>
                </c:pt>
                <c:pt idx="38893">
                  <c:v>24.349062576345876</c:v>
                </c:pt>
                <c:pt idx="38894">
                  <c:v>24.349617922104144</c:v>
                </c:pt>
                <c:pt idx="38895">
                  <c:v>24.350173267862413</c:v>
                </c:pt>
                <c:pt idx="38896">
                  <c:v>24.350728613620682</c:v>
                </c:pt>
                <c:pt idx="38897">
                  <c:v>24.35128395937895</c:v>
                </c:pt>
                <c:pt idx="38898">
                  <c:v>24.351839305137219</c:v>
                </c:pt>
                <c:pt idx="38899">
                  <c:v>24.352394650895487</c:v>
                </c:pt>
                <c:pt idx="38900">
                  <c:v>24.352949996653756</c:v>
                </c:pt>
                <c:pt idx="38901">
                  <c:v>24.353505342412024</c:v>
                </c:pt>
                <c:pt idx="38902">
                  <c:v>24.354060688170293</c:v>
                </c:pt>
                <c:pt idx="38903">
                  <c:v>24.354616033928561</c:v>
                </c:pt>
                <c:pt idx="38904">
                  <c:v>24.35517137968683</c:v>
                </c:pt>
                <c:pt idx="38905">
                  <c:v>24.355726725445098</c:v>
                </c:pt>
                <c:pt idx="38906">
                  <c:v>24.356282071203367</c:v>
                </c:pt>
                <c:pt idx="38907">
                  <c:v>24.356837416961636</c:v>
                </c:pt>
                <c:pt idx="38908">
                  <c:v>24.357392762719904</c:v>
                </c:pt>
                <c:pt idx="38909">
                  <c:v>24.357948108478173</c:v>
                </c:pt>
                <c:pt idx="38910">
                  <c:v>24.358503454236441</c:v>
                </c:pt>
                <c:pt idx="38911">
                  <c:v>24.35905879999471</c:v>
                </c:pt>
                <c:pt idx="38912">
                  <c:v>24.359614145752978</c:v>
                </c:pt>
                <c:pt idx="38913">
                  <c:v>24.360169491511247</c:v>
                </c:pt>
                <c:pt idx="38914">
                  <c:v>24.360724837269515</c:v>
                </c:pt>
                <c:pt idx="38915">
                  <c:v>24.361280183027784</c:v>
                </c:pt>
                <c:pt idx="38916">
                  <c:v>24.361835528786052</c:v>
                </c:pt>
                <c:pt idx="38917">
                  <c:v>24.362390874544321</c:v>
                </c:pt>
                <c:pt idx="38918">
                  <c:v>24.362946220302589</c:v>
                </c:pt>
                <c:pt idx="38919">
                  <c:v>24.363501566060858</c:v>
                </c:pt>
                <c:pt idx="38920">
                  <c:v>24.364056911819127</c:v>
                </c:pt>
                <c:pt idx="38921">
                  <c:v>24.364612257577395</c:v>
                </c:pt>
                <c:pt idx="38922">
                  <c:v>24.365167603335664</c:v>
                </c:pt>
                <c:pt idx="38923">
                  <c:v>24.365722949093932</c:v>
                </c:pt>
                <c:pt idx="38924">
                  <c:v>24.366278294852201</c:v>
                </c:pt>
                <c:pt idx="38925">
                  <c:v>24.366833640610469</c:v>
                </c:pt>
                <c:pt idx="38926">
                  <c:v>24.367388986368738</c:v>
                </c:pt>
                <c:pt idx="38927">
                  <c:v>24.367944332127006</c:v>
                </c:pt>
                <c:pt idx="38928">
                  <c:v>24.368499677885275</c:v>
                </c:pt>
                <c:pt idx="38929">
                  <c:v>24.369055023643543</c:v>
                </c:pt>
                <c:pt idx="38930">
                  <c:v>24.369610369401812</c:v>
                </c:pt>
                <c:pt idx="38931">
                  <c:v>24.370165715160081</c:v>
                </c:pt>
                <c:pt idx="38932">
                  <c:v>24.370721060918349</c:v>
                </c:pt>
                <c:pt idx="38933">
                  <c:v>24.371276406676618</c:v>
                </c:pt>
                <c:pt idx="38934">
                  <c:v>24.371831752434886</c:v>
                </c:pt>
                <c:pt idx="38935">
                  <c:v>24.372387098193155</c:v>
                </c:pt>
                <c:pt idx="38936">
                  <c:v>24.372942443951423</c:v>
                </c:pt>
                <c:pt idx="38937">
                  <c:v>24.373497789709692</c:v>
                </c:pt>
                <c:pt idx="38938">
                  <c:v>24.37405313546796</c:v>
                </c:pt>
                <c:pt idx="38939">
                  <c:v>24.374608481226229</c:v>
                </c:pt>
                <c:pt idx="38940">
                  <c:v>24.375163826984497</c:v>
                </c:pt>
                <c:pt idx="38941">
                  <c:v>24.375719172742766</c:v>
                </c:pt>
                <c:pt idx="38942">
                  <c:v>24.376274518501035</c:v>
                </c:pt>
                <c:pt idx="38943">
                  <c:v>24.376829864259303</c:v>
                </c:pt>
                <c:pt idx="38944">
                  <c:v>24.377385210017572</c:v>
                </c:pt>
                <c:pt idx="38945">
                  <c:v>24.37794055577584</c:v>
                </c:pt>
                <c:pt idx="38946">
                  <c:v>24.378495901534109</c:v>
                </c:pt>
                <c:pt idx="38947">
                  <c:v>24.379051247292377</c:v>
                </c:pt>
                <c:pt idx="38948">
                  <c:v>24.379606593050646</c:v>
                </c:pt>
                <c:pt idx="38949">
                  <c:v>24.380161938808914</c:v>
                </c:pt>
                <c:pt idx="38950">
                  <c:v>24.380717284567183</c:v>
                </c:pt>
                <c:pt idx="38951">
                  <c:v>24.381272630325451</c:v>
                </c:pt>
                <c:pt idx="38952">
                  <c:v>24.38182797608372</c:v>
                </c:pt>
                <c:pt idx="38953">
                  <c:v>24.382383321841989</c:v>
                </c:pt>
                <c:pt idx="38954">
                  <c:v>24.382938667600257</c:v>
                </c:pt>
                <c:pt idx="38955">
                  <c:v>24.383494013358526</c:v>
                </c:pt>
                <c:pt idx="38956">
                  <c:v>24.384049359116794</c:v>
                </c:pt>
                <c:pt idx="38957">
                  <c:v>24.384604704875063</c:v>
                </c:pt>
                <c:pt idx="38958">
                  <c:v>24.385160050633331</c:v>
                </c:pt>
                <c:pt idx="38959">
                  <c:v>24.3857153963916</c:v>
                </c:pt>
                <c:pt idx="38960">
                  <c:v>24.386270742149868</c:v>
                </c:pt>
                <c:pt idx="38961">
                  <c:v>24.386826087908137</c:v>
                </c:pt>
                <c:pt idx="38962">
                  <c:v>24.387381433666405</c:v>
                </c:pt>
                <c:pt idx="38963">
                  <c:v>24.387936779424674</c:v>
                </c:pt>
                <c:pt idx="38964">
                  <c:v>24.388492125182943</c:v>
                </c:pt>
                <c:pt idx="38965">
                  <c:v>24.389047470941211</c:v>
                </c:pt>
                <c:pt idx="38966">
                  <c:v>24.38960281669948</c:v>
                </c:pt>
                <c:pt idx="38967">
                  <c:v>24.390158162457748</c:v>
                </c:pt>
                <c:pt idx="38968">
                  <c:v>24.390713508216017</c:v>
                </c:pt>
                <c:pt idx="38969">
                  <c:v>24.391268853974285</c:v>
                </c:pt>
                <c:pt idx="38970">
                  <c:v>24.391824199732554</c:v>
                </c:pt>
                <c:pt idx="38971">
                  <c:v>24.392379545490822</c:v>
                </c:pt>
                <c:pt idx="38972">
                  <c:v>24.392934891249091</c:v>
                </c:pt>
                <c:pt idx="38973">
                  <c:v>24.393490237007359</c:v>
                </c:pt>
                <c:pt idx="38974">
                  <c:v>24.394045582765628</c:v>
                </c:pt>
                <c:pt idx="38975">
                  <c:v>24.394600928523896</c:v>
                </c:pt>
                <c:pt idx="38976">
                  <c:v>24.395156274282165</c:v>
                </c:pt>
                <c:pt idx="38977">
                  <c:v>24.395711620040434</c:v>
                </c:pt>
                <c:pt idx="38978">
                  <c:v>24.396266965798702</c:v>
                </c:pt>
                <c:pt idx="38979">
                  <c:v>24.396822311556971</c:v>
                </c:pt>
                <c:pt idx="38980">
                  <c:v>24.397377657315239</c:v>
                </c:pt>
                <c:pt idx="38981">
                  <c:v>24.397933003073508</c:v>
                </c:pt>
                <c:pt idx="38982">
                  <c:v>24.398488348831776</c:v>
                </c:pt>
                <c:pt idx="38983">
                  <c:v>24.399043694590045</c:v>
                </c:pt>
                <c:pt idx="38984">
                  <c:v>24.399599040348313</c:v>
                </c:pt>
                <c:pt idx="38985">
                  <c:v>24.400154386106582</c:v>
                </c:pt>
                <c:pt idx="38986">
                  <c:v>24.40070973186485</c:v>
                </c:pt>
                <c:pt idx="38987">
                  <c:v>24.401265077623119</c:v>
                </c:pt>
                <c:pt idx="38988">
                  <c:v>24.401820423381388</c:v>
                </c:pt>
                <c:pt idx="38989">
                  <c:v>24.402375769139656</c:v>
                </c:pt>
                <c:pt idx="38990">
                  <c:v>24.402931114897925</c:v>
                </c:pt>
                <c:pt idx="38991">
                  <c:v>24.403486460656193</c:v>
                </c:pt>
                <c:pt idx="38992">
                  <c:v>24.404041806414462</c:v>
                </c:pt>
                <c:pt idx="38993">
                  <c:v>24.40459715217273</c:v>
                </c:pt>
                <c:pt idx="38994">
                  <c:v>24.405152497930999</c:v>
                </c:pt>
                <c:pt idx="38995">
                  <c:v>24.405707843689267</c:v>
                </c:pt>
                <c:pt idx="38996">
                  <c:v>24.406263189447536</c:v>
                </c:pt>
                <c:pt idx="38997">
                  <c:v>24.406818535205804</c:v>
                </c:pt>
                <c:pt idx="38998">
                  <c:v>24.407373880964073</c:v>
                </c:pt>
                <c:pt idx="38999">
                  <c:v>24.407929226722342</c:v>
                </c:pt>
                <c:pt idx="39000">
                  <c:v>24.40848457248061</c:v>
                </c:pt>
                <c:pt idx="39001">
                  <c:v>24.409039918238879</c:v>
                </c:pt>
                <c:pt idx="39002">
                  <c:v>24.409595263997147</c:v>
                </c:pt>
                <c:pt idx="39003">
                  <c:v>24.410150609755416</c:v>
                </c:pt>
                <c:pt idx="39004">
                  <c:v>24.410705955513684</c:v>
                </c:pt>
                <c:pt idx="39005">
                  <c:v>24.411261301271953</c:v>
                </c:pt>
                <c:pt idx="39006">
                  <c:v>24.411816647030221</c:v>
                </c:pt>
                <c:pt idx="39007">
                  <c:v>24.41237199278849</c:v>
                </c:pt>
                <c:pt idx="39008">
                  <c:v>24.412927338546758</c:v>
                </c:pt>
                <c:pt idx="39009">
                  <c:v>24.413482684305027</c:v>
                </c:pt>
                <c:pt idx="39010">
                  <c:v>24.414038030063296</c:v>
                </c:pt>
                <c:pt idx="39011">
                  <c:v>24.414593375821564</c:v>
                </c:pt>
                <c:pt idx="39012">
                  <c:v>24.415148721579833</c:v>
                </c:pt>
                <c:pt idx="39013">
                  <c:v>24.415704067338101</c:v>
                </c:pt>
                <c:pt idx="39014">
                  <c:v>24.41625941309637</c:v>
                </c:pt>
                <c:pt idx="39015">
                  <c:v>24.416814758854638</c:v>
                </c:pt>
                <c:pt idx="39016">
                  <c:v>24.417370104612907</c:v>
                </c:pt>
                <c:pt idx="39017">
                  <c:v>24.417925450371175</c:v>
                </c:pt>
                <c:pt idx="39018">
                  <c:v>24.418480796129444</c:v>
                </c:pt>
                <c:pt idx="39019">
                  <c:v>24.419036141887712</c:v>
                </c:pt>
                <c:pt idx="39020">
                  <c:v>24.419591487645981</c:v>
                </c:pt>
                <c:pt idx="39021">
                  <c:v>24.42014683340425</c:v>
                </c:pt>
                <c:pt idx="39022">
                  <c:v>24.420702179162518</c:v>
                </c:pt>
                <c:pt idx="39023">
                  <c:v>24.421257524920787</c:v>
                </c:pt>
                <c:pt idx="39024">
                  <c:v>24.421812870679055</c:v>
                </c:pt>
                <c:pt idx="39025">
                  <c:v>24.422368216437324</c:v>
                </c:pt>
                <c:pt idx="39026">
                  <c:v>24.422923562195592</c:v>
                </c:pt>
                <c:pt idx="39027">
                  <c:v>24.423478907953861</c:v>
                </c:pt>
                <c:pt idx="39028">
                  <c:v>24.424034253712129</c:v>
                </c:pt>
                <c:pt idx="39029">
                  <c:v>24.424589599470398</c:v>
                </c:pt>
                <c:pt idx="39030">
                  <c:v>24.425144945228666</c:v>
                </c:pt>
                <c:pt idx="39031">
                  <c:v>24.425700290986935</c:v>
                </c:pt>
                <c:pt idx="39032">
                  <c:v>24.426255636745204</c:v>
                </c:pt>
                <c:pt idx="39033">
                  <c:v>24.426810982503472</c:v>
                </c:pt>
                <c:pt idx="39034">
                  <c:v>24.427366328261741</c:v>
                </c:pt>
                <c:pt idx="39035">
                  <c:v>24.427921674020009</c:v>
                </c:pt>
                <c:pt idx="39036">
                  <c:v>24.428477019778278</c:v>
                </c:pt>
                <c:pt idx="39037">
                  <c:v>24.429032365536546</c:v>
                </c:pt>
                <c:pt idx="39038">
                  <c:v>24.429587711294815</c:v>
                </c:pt>
                <c:pt idx="39039">
                  <c:v>24.430143057053083</c:v>
                </c:pt>
                <c:pt idx="39040">
                  <c:v>24.430698402811352</c:v>
                </c:pt>
                <c:pt idx="39041">
                  <c:v>24.43125374856962</c:v>
                </c:pt>
                <c:pt idx="39042">
                  <c:v>24.431809094327889</c:v>
                </c:pt>
                <c:pt idx="39043">
                  <c:v>24.432364440086157</c:v>
                </c:pt>
                <c:pt idx="39044">
                  <c:v>24.432919785844426</c:v>
                </c:pt>
                <c:pt idx="39045">
                  <c:v>24.433475131602695</c:v>
                </c:pt>
                <c:pt idx="39046">
                  <c:v>24.434030477360963</c:v>
                </c:pt>
                <c:pt idx="39047">
                  <c:v>24.434585823119232</c:v>
                </c:pt>
                <c:pt idx="39048">
                  <c:v>24.4351411688775</c:v>
                </c:pt>
                <c:pt idx="39049">
                  <c:v>24.435696514635769</c:v>
                </c:pt>
                <c:pt idx="39050">
                  <c:v>24.436251860394037</c:v>
                </c:pt>
                <c:pt idx="39051">
                  <c:v>24.436807206152306</c:v>
                </c:pt>
                <c:pt idx="39052">
                  <c:v>24.437362551910574</c:v>
                </c:pt>
                <c:pt idx="39053">
                  <c:v>24.437917897668843</c:v>
                </c:pt>
                <c:pt idx="39054">
                  <c:v>24.438473243427111</c:v>
                </c:pt>
                <c:pt idx="39055">
                  <c:v>24.43902858918538</c:v>
                </c:pt>
                <c:pt idx="39056">
                  <c:v>24.439583934943649</c:v>
                </c:pt>
                <c:pt idx="39057">
                  <c:v>24.440139280701917</c:v>
                </c:pt>
                <c:pt idx="39058">
                  <c:v>24.440694626460186</c:v>
                </c:pt>
                <c:pt idx="39059">
                  <c:v>24.441249972218454</c:v>
                </c:pt>
                <c:pt idx="39060">
                  <c:v>24.441805317976723</c:v>
                </c:pt>
                <c:pt idx="39061">
                  <c:v>24.442360663734991</c:v>
                </c:pt>
                <c:pt idx="39062">
                  <c:v>24.44291600949326</c:v>
                </c:pt>
                <c:pt idx="39063">
                  <c:v>24.443471355251528</c:v>
                </c:pt>
                <c:pt idx="39064">
                  <c:v>24.444026701009797</c:v>
                </c:pt>
                <c:pt idx="39065">
                  <c:v>24.444582046768065</c:v>
                </c:pt>
                <c:pt idx="39066">
                  <c:v>24.445137392526334</c:v>
                </c:pt>
                <c:pt idx="39067">
                  <c:v>24.445692738284603</c:v>
                </c:pt>
                <c:pt idx="39068">
                  <c:v>24.446248084042871</c:v>
                </c:pt>
                <c:pt idx="39069">
                  <c:v>24.44680342980114</c:v>
                </c:pt>
                <c:pt idx="39070">
                  <c:v>24.447358775559408</c:v>
                </c:pt>
                <c:pt idx="39071">
                  <c:v>24.447914121317677</c:v>
                </c:pt>
                <c:pt idx="39072">
                  <c:v>24.448469467075945</c:v>
                </c:pt>
                <c:pt idx="39073">
                  <c:v>24.449024812834214</c:v>
                </c:pt>
                <c:pt idx="39074">
                  <c:v>24.449580158592482</c:v>
                </c:pt>
                <c:pt idx="39075">
                  <c:v>24.450135504350751</c:v>
                </c:pt>
                <c:pt idx="39076">
                  <c:v>24.450690850109019</c:v>
                </c:pt>
                <c:pt idx="39077">
                  <c:v>24.451246195867288</c:v>
                </c:pt>
                <c:pt idx="39078">
                  <c:v>24.451801541625557</c:v>
                </c:pt>
                <c:pt idx="39079">
                  <c:v>24.452356887383825</c:v>
                </c:pt>
                <c:pt idx="39080">
                  <c:v>24.452912233142094</c:v>
                </c:pt>
                <c:pt idx="39081">
                  <c:v>24.453467578900362</c:v>
                </c:pt>
                <c:pt idx="39082">
                  <c:v>24.454022924658631</c:v>
                </c:pt>
                <c:pt idx="39083">
                  <c:v>24.454578270416899</c:v>
                </c:pt>
                <c:pt idx="39084">
                  <c:v>24.455133616175168</c:v>
                </c:pt>
                <c:pt idx="39085">
                  <c:v>24.455688961933436</c:v>
                </c:pt>
                <c:pt idx="39086">
                  <c:v>24.456244307691705</c:v>
                </c:pt>
                <c:pt idx="39087">
                  <c:v>24.456799653449973</c:v>
                </c:pt>
                <c:pt idx="39088">
                  <c:v>24.457354999208242</c:v>
                </c:pt>
                <c:pt idx="39089">
                  <c:v>24.457910344966511</c:v>
                </c:pt>
                <c:pt idx="39090">
                  <c:v>24.458465690724779</c:v>
                </c:pt>
                <c:pt idx="39091">
                  <c:v>24.459021036483048</c:v>
                </c:pt>
                <c:pt idx="39092">
                  <c:v>24.459576382241316</c:v>
                </c:pt>
                <c:pt idx="39093">
                  <c:v>24.460131727999585</c:v>
                </c:pt>
                <c:pt idx="39094">
                  <c:v>24.460687073757853</c:v>
                </c:pt>
                <c:pt idx="39095">
                  <c:v>24.461242419516122</c:v>
                </c:pt>
                <c:pt idx="39096">
                  <c:v>24.46179776527439</c:v>
                </c:pt>
                <c:pt idx="39097">
                  <c:v>24.462353111032659</c:v>
                </c:pt>
                <c:pt idx="39098">
                  <c:v>24.462908456790927</c:v>
                </c:pt>
                <c:pt idx="39099">
                  <c:v>24.463463802549196</c:v>
                </c:pt>
                <c:pt idx="39100">
                  <c:v>24.464019148307464</c:v>
                </c:pt>
                <c:pt idx="39101">
                  <c:v>24.464574494065733</c:v>
                </c:pt>
                <c:pt idx="39102">
                  <c:v>24.465129839824002</c:v>
                </c:pt>
                <c:pt idx="39103">
                  <c:v>24.46568518558227</c:v>
                </c:pt>
                <c:pt idx="39104">
                  <c:v>24.466240531340539</c:v>
                </c:pt>
                <c:pt idx="39105">
                  <c:v>24.466795877098807</c:v>
                </c:pt>
                <c:pt idx="39106">
                  <c:v>24.467351222857076</c:v>
                </c:pt>
                <c:pt idx="39107">
                  <c:v>24.467906568615344</c:v>
                </c:pt>
                <c:pt idx="39108">
                  <c:v>24.468461914373613</c:v>
                </c:pt>
                <c:pt idx="39109">
                  <c:v>24.469017260131881</c:v>
                </c:pt>
                <c:pt idx="39110">
                  <c:v>24.46957260589015</c:v>
                </c:pt>
                <c:pt idx="39111">
                  <c:v>24.470127951648418</c:v>
                </c:pt>
                <c:pt idx="39112">
                  <c:v>24.470683297406687</c:v>
                </c:pt>
                <c:pt idx="39113">
                  <c:v>24.471238643164956</c:v>
                </c:pt>
                <c:pt idx="39114">
                  <c:v>24.471793988923224</c:v>
                </c:pt>
                <c:pt idx="39115">
                  <c:v>24.472349334681493</c:v>
                </c:pt>
                <c:pt idx="39116">
                  <c:v>24.472904680439761</c:v>
                </c:pt>
                <c:pt idx="39117">
                  <c:v>24.47346002619803</c:v>
                </c:pt>
                <c:pt idx="39118">
                  <c:v>24.474015371956298</c:v>
                </c:pt>
                <c:pt idx="39119">
                  <c:v>24.474570717714567</c:v>
                </c:pt>
                <c:pt idx="39120">
                  <c:v>24.475126063472835</c:v>
                </c:pt>
                <c:pt idx="39121">
                  <c:v>24.475681409231104</c:v>
                </c:pt>
                <c:pt idx="39122">
                  <c:v>24.476236754989372</c:v>
                </c:pt>
                <c:pt idx="39123">
                  <c:v>24.476792100747641</c:v>
                </c:pt>
                <c:pt idx="39124">
                  <c:v>24.47734744650591</c:v>
                </c:pt>
                <c:pt idx="39125">
                  <c:v>24.477902792264178</c:v>
                </c:pt>
                <c:pt idx="39126">
                  <c:v>24.478458138022447</c:v>
                </c:pt>
                <c:pt idx="39127">
                  <c:v>24.479013483780715</c:v>
                </c:pt>
                <c:pt idx="39128">
                  <c:v>24.479568829538984</c:v>
                </c:pt>
                <c:pt idx="39129">
                  <c:v>24.480124175297252</c:v>
                </c:pt>
                <c:pt idx="39130">
                  <c:v>24.480679521055521</c:v>
                </c:pt>
                <c:pt idx="39131">
                  <c:v>24.481234866813789</c:v>
                </c:pt>
                <c:pt idx="39132">
                  <c:v>24.481790212572058</c:v>
                </c:pt>
                <c:pt idx="39133">
                  <c:v>24.482345558330326</c:v>
                </c:pt>
                <c:pt idx="39134">
                  <c:v>24.482900904088595</c:v>
                </c:pt>
                <c:pt idx="39135">
                  <c:v>24.483456249846864</c:v>
                </c:pt>
                <c:pt idx="39136">
                  <c:v>24.484011595605132</c:v>
                </c:pt>
                <c:pt idx="39137">
                  <c:v>24.484566941363401</c:v>
                </c:pt>
                <c:pt idx="39138">
                  <c:v>24.485122287121669</c:v>
                </c:pt>
                <c:pt idx="39139">
                  <c:v>24.485677632879938</c:v>
                </c:pt>
                <c:pt idx="39140">
                  <c:v>24.486232978638206</c:v>
                </c:pt>
                <c:pt idx="39141">
                  <c:v>24.486788324396475</c:v>
                </c:pt>
                <c:pt idx="39142">
                  <c:v>24.487343670154743</c:v>
                </c:pt>
                <c:pt idx="39143">
                  <c:v>24.487899015913012</c:v>
                </c:pt>
                <c:pt idx="39144">
                  <c:v>24.48845436167128</c:v>
                </c:pt>
                <c:pt idx="39145">
                  <c:v>24.489009707429549</c:v>
                </c:pt>
                <c:pt idx="39146">
                  <c:v>24.489565053187818</c:v>
                </c:pt>
                <c:pt idx="39147">
                  <c:v>24.490120398946086</c:v>
                </c:pt>
                <c:pt idx="39148">
                  <c:v>24.490675744704355</c:v>
                </c:pt>
                <c:pt idx="39149">
                  <c:v>24.491231090462623</c:v>
                </c:pt>
                <c:pt idx="39150">
                  <c:v>24.491786436220892</c:v>
                </c:pt>
                <c:pt idx="39151">
                  <c:v>24.49234178197916</c:v>
                </c:pt>
                <c:pt idx="39152">
                  <c:v>24.492897127737429</c:v>
                </c:pt>
                <c:pt idx="39153">
                  <c:v>24.493452473495697</c:v>
                </c:pt>
                <c:pt idx="39154">
                  <c:v>24.494007819253966</c:v>
                </c:pt>
                <c:pt idx="39155">
                  <c:v>24.494563165012234</c:v>
                </c:pt>
                <c:pt idx="39156">
                  <c:v>24.495118510770503</c:v>
                </c:pt>
                <c:pt idx="39157">
                  <c:v>24.495673856528771</c:v>
                </c:pt>
                <c:pt idx="39158">
                  <c:v>24.49622920228704</c:v>
                </c:pt>
                <c:pt idx="39159">
                  <c:v>24.496784548045309</c:v>
                </c:pt>
                <c:pt idx="39160">
                  <c:v>24.497339893803577</c:v>
                </c:pt>
                <c:pt idx="39161">
                  <c:v>24.497895239561846</c:v>
                </c:pt>
                <c:pt idx="39162">
                  <c:v>24.498450585320114</c:v>
                </c:pt>
                <c:pt idx="39163">
                  <c:v>24.499005931078383</c:v>
                </c:pt>
                <c:pt idx="39164">
                  <c:v>24.499561276836651</c:v>
                </c:pt>
                <c:pt idx="39165">
                  <c:v>24.50011662259492</c:v>
                </c:pt>
                <c:pt idx="39166">
                  <c:v>24.500671968353188</c:v>
                </c:pt>
                <c:pt idx="39167">
                  <c:v>24.501227314111457</c:v>
                </c:pt>
                <c:pt idx="39168">
                  <c:v>24.501782659869725</c:v>
                </c:pt>
                <c:pt idx="39169">
                  <c:v>24.502338005627994</c:v>
                </c:pt>
                <c:pt idx="39170">
                  <c:v>24.502893351386263</c:v>
                </c:pt>
                <c:pt idx="39171">
                  <c:v>24.503448697144531</c:v>
                </c:pt>
                <c:pt idx="39172">
                  <c:v>24.5040040429028</c:v>
                </c:pt>
                <c:pt idx="39173">
                  <c:v>24.504559388661068</c:v>
                </c:pt>
                <c:pt idx="39174">
                  <c:v>24.505114734419337</c:v>
                </c:pt>
                <c:pt idx="39175">
                  <c:v>24.505670080177605</c:v>
                </c:pt>
                <c:pt idx="39176">
                  <c:v>24.506225425935874</c:v>
                </c:pt>
                <c:pt idx="39177">
                  <c:v>24.506780771694142</c:v>
                </c:pt>
                <c:pt idx="39178">
                  <c:v>24.507336117452411</c:v>
                </c:pt>
                <c:pt idx="39179">
                  <c:v>24.507891463210679</c:v>
                </c:pt>
                <c:pt idx="39180">
                  <c:v>24.508446808968948</c:v>
                </c:pt>
                <c:pt idx="39181">
                  <c:v>24.509002154727217</c:v>
                </c:pt>
                <c:pt idx="39182">
                  <c:v>24.509557500485485</c:v>
                </c:pt>
                <c:pt idx="39183">
                  <c:v>24.510112846243754</c:v>
                </c:pt>
                <c:pt idx="39184">
                  <c:v>24.510668192002022</c:v>
                </c:pt>
                <c:pt idx="39185">
                  <c:v>24.511223537760291</c:v>
                </c:pt>
                <c:pt idx="39186">
                  <c:v>24.511778883518559</c:v>
                </c:pt>
                <c:pt idx="39187">
                  <c:v>24.512334229276828</c:v>
                </c:pt>
                <c:pt idx="39188">
                  <c:v>24.512889575035096</c:v>
                </c:pt>
                <c:pt idx="39189">
                  <c:v>24.513444920793365</c:v>
                </c:pt>
                <c:pt idx="39190">
                  <c:v>24.514000266551633</c:v>
                </c:pt>
                <c:pt idx="39191">
                  <c:v>24.514555612309902</c:v>
                </c:pt>
                <c:pt idx="39192">
                  <c:v>24.515110958068171</c:v>
                </c:pt>
                <c:pt idx="39193">
                  <c:v>24.515666303826439</c:v>
                </c:pt>
                <c:pt idx="39194">
                  <c:v>24.516221649584708</c:v>
                </c:pt>
                <c:pt idx="39195">
                  <c:v>24.516776995342976</c:v>
                </c:pt>
                <c:pt idx="39196">
                  <c:v>24.517332341101245</c:v>
                </c:pt>
                <c:pt idx="39197">
                  <c:v>24.517887686859513</c:v>
                </c:pt>
                <c:pt idx="39198">
                  <c:v>24.518443032617782</c:v>
                </c:pt>
                <c:pt idx="39199">
                  <c:v>24.51899837837605</c:v>
                </c:pt>
                <c:pt idx="39200">
                  <c:v>24.519553724134319</c:v>
                </c:pt>
                <c:pt idx="39201">
                  <c:v>24.520109069892587</c:v>
                </c:pt>
                <c:pt idx="39202">
                  <c:v>24.520664415650856</c:v>
                </c:pt>
                <c:pt idx="39203">
                  <c:v>24.521219761409125</c:v>
                </c:pt>
                <c:pt idx="39204">
                  <c:v>24.521775107167393</c:v>
                </c:pt>
                <c:pt idx="39205">
                  <c:v>24.522330452925662</c:v>
                </c:pt>
                <c:pt idx="39206">
                  <c:v>24.52288579868393</c:v>
                </c:pt>
                <c:pt idx="39207">
                  <c:v>24.523441144442199</c:v>
                </c:pt>
                <c:pt idx="39208">
                  <c:v>24.523996490200467</c:v>
                </c:pt>
                <c:pt idx="39209">
                  <c:v>24.524551835958736</c:v>
                </c:pt>
                <c:pt idx="39210">
                  <c:v>24.525107181717004</c:v>
                </c:pt>
                <c:pt idx="39211">
                  <c:v>24.525662527475273</c:v>
                </c:pt>
                <c:pt idx="39212">
                  <c:v>24.526217873233541</c:v>
                </c:pt>
                <c:pt idx="39213">
                  <c:v>24.52677321899181</c:v>
                </c:pt>
                <c:pt idx="39214">
                  <c:v>24.527328564750078</c:v>
                </c:pt>
                <c:pt idx="39215">
                  <c:v>24.527883910508347</c:v>
                </c:pt>
                <c:pt idx="39216">
                  <c:v>24.528439256266616</c:v>
                </c:pt>
                <c:pt idx="39217">
                  <c:v>24.528994602024884</c:v>
                </c:pt>
                <c:pt idx="39218">
                  <c:v>24.529549947783153</c:v>
                </c:pt>
                <c:pt idx="39219">
                  <c:v>24.530105293541421</c:v>
                </c:pt>
                <c:pt idx="39220">
                  <c:v>24.53066063929969</c:v>
                </c:pt>
                <c:pt idx="39221">
                  <c:v>24.531215985057958</c:v>
                </c:pt>
                <c:pt idx="39222">
                  <c:v>24.531771330816227</c:v>
                </c:pt>
                <c:pt idx="39223">
                  <c:v>24.532326676574495</c:v>
                </c:pt>
                <c:pt idx="39224">
                  <c:v>24.532882022332764</c:v>
                </c:pt>
                <c:pt idx="39225">
                  <c:v>24.533437368091032</c:v>
                </c:pt>
                <c:pt idx="39226">
                  <c:v>24.533992713849301</c:v>
                </c:pt>
                <c:pt idx="39227">
                  <c:v>24.53454805960757</c:v>
                </c:pt>
                <c:pt idx="39228">
                  <c:v>24.535103405365838</c:v>
                </c:pt>
                <c:pt idx="39229">
                  <c:v>24.535658751124107</c:v>
                </c:pt>
                <c:pt idx="39230">
                  <c:v>24.536214096882375</c:v>
                </c:pt>
                <c:pt idx="39231">
                  <c:v>24.536769442640644</c:v>
                </c:pt>
                <c:pt idx="39232">
                  <c:v>24.537324788398912</c:v>
                </c:pt>
                <c:pt idx="39233">
                  <c:v>24.537880134157181</c:v>
                </c:pt>
                <c:pt idx="39234">
                  <c:v>24.538435479915449</c:v>
                </c:pt>
                <c:pt idx="39235">
                  <c:v>24.538990825673718</c:v>
                </c:pt>
                <c:pt idx="39236">
                  <c:v>24.539546171431986</c:v>
                </c:pt>
                <c:pt idx="39237">
                  <c:v>24.540101517190255</c:v>
                </c:pt>
                <c:pt idx="39238">
                  <c:v>24.540656862948524</c:v>
                </c:pt>
                <c:pt idx="39239">
                  <c:v>24.541212208706792</c:v>
                </c:pt>
                <c:pt idx="39240">
                  <c:v>24.541767554465061</c:v>
                </c:pt>
                <c:pt idx="39241">
                  <c:v>24.542322900223329</c:v>
                </c:pt>
                <c:pt idx="39242">
                  <c:v>24.542878245981598</c:v>
                </c:pt>
                <c:pt idx="39243">
                  <c:v>24.543433591739866</c:v>
                </c:pt>
                <c:pt idx="39244">
                  <c:v>24.543988937498135</c:v>
                </c:pt>
                <c:pt idx="39245">
                  <c:v>24.544544283256403</c:v>
                </c:pt>
                <c:pt idx="39246">
                  <c:v>24.545099629014672</c:v>
                </c:pt>
                <c:pt idx="39247">
                  <c:v>24.54565497477294</c:v>
                </c:pt>
                <c:pt idx="39248">
                  <c:v>24.546210320531209</c:v>
                </c:pt>
                <c:pt idx="39249">
                  <c:v>24.546765666289478</c:v>
                </c:pt>
                <c:pt idx="39250">
                  <c:v>24.547321012047746</c:v>
                </c:pt>
                <c:pt idx="39251">
                  <c:v>24.547876357806015</c:v>
                </c:pt>
                <c:pt idx="39252">
                  <c:v>24.548431703564283</c:v>
                </c:pt>
                <c:pt idx="39253">
                  <c:v>24.548987049322552</c:v>
                </c:pt>
                <c:pt idx="39254">
                  <c:v>24.54954239508082</c:v>
                </c:pt>
                <c:pt idx="39255">
                  <c:v>24.550097740839089</c:v>
                </c:pt>
                <c:pt idx="39256">
                  <c:v>24.550653086597357</c:v>
                </c:pt>
                <c:pt idx="39257">
                  <c:v>24.551208432355626</c:v>
                </c:pt>
                <c:pt idx="39258">
                  <c:v>24.551763778113894</c:v>
                </c:pt>
                <c:pt idx="39259">
                  <c:v>24.552319123872163</c:v>
                </c:pt>
                <c:pt idx="39260">
                  <c:v>24.552874469630432</c:v>
                </c:pt>
                <c:pt idx="39261">
                  <c:v>24.5534298153887</c:v>
                </c:pt>
                <c:pt idx="39262">
                  <c:v>24.553985161146969</c:v>
                </c:pt>
                <c:pt idx="39263">
                  <c:v>24.554540506905237</c:v>
                </c:pt>
                <c:pt idx="39264">
                  <c:v>24.555095852663506</c:v>
                </c:pt>
                <c:pt idx="39265">
                  <c:v>24.555651198421774</c:v>
                </c:pt>
                <c:pt idx="39266">
                  <c:v>24.556206544180043</c:v>
                </c:pt>
                <c:pt idx="39267">
                  <c:v>24.556761889938311</c:v>
                </c:pt>
                <c:pt idx="39268">
                  <c:v>24.55731723569658</c:v>
                </c:pt>
                <c:pt idx="39269">
                  <c:v>24.557872581454848</c:v>
                </c:pt>
                <c:pt idx="39270">
                  <c:v>24.558427927213117</c:v>
                </c:pt>
                <c:pt idx="39271">
                  <c:v>24.558983272971386</c:v>
                </c:pt>
                <c:pt idx="39272">
                  <c:v>24.559538618729654</c:v>
                </c:pt>
                <c:pt idx="39273">
                  <c:v>24.560093964487923</c:v>
                </c:pt>
                <c:pt idx="39274">
                  <c:v>24.560649310246191</c:v>
                </c:pt>
                <c:pt idx="39275">
                  <c:v>24.56120465600446</c:v>
                </c:pt>
                <c:pt idx="39276">
                  <c:v>24.561760001762728</c:v>
                </c:pt>
                <c:pt idx="39277">
                  <c:v>24.562315347520997</c:v>
                </c:pt>
                <c:pt idx="39278">
                  <c:v>24.562870693279265</c:v>
                </c:pt>
                <c:pt idx="39279">
                  <c:v>24.563426039037534</c:v>
                </c:pt>
                <c:pt idx="39280">
                  <c:v>24.563981384795802</c:v>
                </c:pt>
                <c:pt idx="39281">
                  <c:v>24.564536730554071</c:v>
                </c:pt>
                <c:pt idx="39282">
                  <c:v>24.565092076312339</c:v>
                </c:pt>
                <c:pt idx="39283">
                  <c:v>24.565647422070608</c:v>
                </c:pt>
                <c:pt idx="39284">
                  <c:v>24.566202767828877</c:v>
                </c:pt>
                <c:pt idx="39285">
                  <c:v>24.566758113587145</c:v>
                </c:pt>
                <c:pt idx="39286">
                  <c:v>24.567313459345414</c:v>
                </c:pt>
                <c:pt idx="39287">
                  <c:v>24.567868805103682</c:v>
                </c:pt>
                <c:pt idx="39288">
                  <c:v>24.568424150861951</c:v>
                </c:pt>
                <c:pt idx="39289">
                  <c:v>24.568979496620219</c:v>
                </c:pt>
                <c:pt idx="39290">
                  <c:v>24.569534842378488</c:v>
                </c:pt>
                <c:pt idx="39291">
                  <c:v>24.570090188136756</c:v>
                </c:pt>
                <c:pt idx="39292">
                  <c:v>24.570645533895025</c:v>
                </c:pt>
                <c:pt idx="39293">
                  <c:v>24.571200879653293</c:v>
                </c:pt>
                <c:pt idx="39294">
                  <c:v>24.571756225411562</c:v>
                </c:pt>
                <c:pt idx="39295">
                  <c:v>24.572311571169831</c:v>
                </c:pt>
                <c:pt idx="39296">
                  <c:v>24.572866916928099</c:v>
                </c:pt>
                <c:pt idx="39297">
                  <c:v>24.573422262686368</c:v>
                </c:pt>
                <c:pt idx="39298">
                  <c:v>24.573977608444636</c:v>
                </c:pt>
                <c:pt idx="39299">
                  <c:v>24.574532954202905</c:v>
                </c:pt>
                <c:pt idx="39300">
                  <c:v>24.575088299961173</c:v>
                </c:pt>
                <c:pt idx="39301">
                  <c:v>24.575643645719442</c:v>
                </c:pt>
                <c:pt idx="39302">
                  <c:v>24.57619899147771</c:v>
                </c:pt>
                <c:pt idx="39303">
                  <c:v>24.576754337235979</c:v>
                </c:pt>
                <c:pt idx="39304">
                  <c:v>24.577309682994247</c:v>
                </c:pt>
                <c:pt idx="39305">
                  <c:v>24.577865028752516</c:v>
                </c:pt>
                <c:pt idx="39306">
                  <c:v>24.578420374510785</c:v>
                </c:pt>
                <c:pt idx="39307">
                  <c:v>24.578975720269053</c:v>
                </c:pt>
                <c:pt idx="39308">
                  <c:v>24.579531066027322</c:v>
                </c:pt>
                <c:pt idx="39309">
                  <c:v>24.58008641178559</c:v>
                </c:pt>
                <c:pt idx="39310">
                  <c:v>24.580641757543859</c:v>
                </c:pt>
                <c:pt idx="39311">
                  <c:v>24.581197103302127</c:v>
                </c:pt>
                <c:pt idx="39312">
                  <c:v>24.581752449060396</c:v>
                </c:pt>
                <c:pt idx="39313">
                  <c:v>24.582307794818664</c:v>
                </c:pt>
                <c:pt idx="39314">
                  <c:v>24.582863140576933</c:v>
                </c:pt>
                <c:pt idx="39315">
                  <c:v>24.583418486335201</c:v>
                </c:pt>
                <c:pt idx="39316">
                  <c:v>24.58397383209347</c:v>
                </c:pt>
                <c:pt idx="39317">
                  <c:v>24.584529177851739</c:v>
                </c:pt>
                <c:pt idx="39318">
                  <c:v>24.585084523610007</c:v>
                </c:pt>
                <c:pt idx="39319">
                  <c:v>24.585639869368276</c:v>
                </c:pt>
                <c:pt idx="39320">
                  <c:v>24.586195215126544</c:v>
                </c:pt>
                <c:pt idx="39321">
                  <c:v>24.586750560884813</c:v>
                </c:pt>
                <c:pt idx="39322">
                  <c:v>24.587305906643081</c:v>
                </c:pt>
                <c:pt idx="39323">
                  <c:v>24.58786125240135</c:v>
                </c:pt>
                <c:pt idx="39324">
                  <c:v>24.588416598159618</c:v>
                </c:pt>
                <c:pt idx="39325">
                  <c:v>24.588971943917887</c:v>
                </c:pt>
                <c:pt idx="39326">
                  <c:v>24.589527289676155</c:v>
                </c:pt>
                <c:pt idx="39327">
                  <c:v>24.590082635434424</c:v>
                </c:pt>
                <c:pt idx="39328">
                  <c:v>24.590637981192693</c:v>
                </c:pt>
                <c:pt idx="39329">
                  <c:v>24.591193326950961</c:v>
                </c:pt>
                <c:pt idx="39330">
                  <c:v>24.59174867270923</c:v>
                </c:pt>
                <c:pt idx="39331">
                  <c:v>24.592304018467498</c:v>
                </c:pt>
                <c:pt idx="39332">
                  <c:v>24.592859364225767</c:v>
                </c:pt>
                <c:pt idx="39333">
                  <c:v>24.593414709984035</c:v>
                </c:pt>
                <c:pt idx="39334">
                  <c:v>24.593970055742304</c:v>
                </c:pt>
                <c:pt idx="39335">
                  <c:v>24.594525401500572</c:v>
                </c:pt>
                <c:pt idx="39336">
                  <c:v>24.595080747258841</c:v>
                </c:pt>
                <c:pt idx="39337">
                  <c:v>24.595636093017109</c:v>
                </c:pt>
                <c:pt idx="39338">
                  <c:v>24.596191438775378</c:v>
                </c:pt>
                <c:pt idx="39339">
                  <c:v>24.596746784533646</c:v>
                </c:pt>
                <c:pt idx="39340">
                  <c:v>24.597302130291915</c:v>
                </c:pt>
                <c:pt idx="39341">
                  <c:v>24.597857476050184</c:v>
                </c:pt>
                <c:pt idx="39342">
                  <c:v>24.598412821808452</c:v>
                </c:pt>
                <c:pt idx="39343">
                  <c:v>24.598968167566721</c:v>
                </c:pt>
                <c:pt idx="39344">
                  <c:v>24.599523513324989</c:v>
                </c:pt>
                <c:pt idx="39345">
                  <c:v>24.600078859083258</c:v>
                </c:pt>
                <c:pt idx="39346">
                  <c:v>24.600634204841526</c:v>
                </c:pt>
                <c:pt idx="39347">
                  <c:v>24.601189550599795</c:v>
                </c:pt>
                <c:pt idx="39348">
                  <c:v>24.601744896358063</c:v>
                </c:pt>
                <c:pt idx="39349">
                  <c:v>24.602300242116332</c:v>
                </c:pt>
                <c:pt idx="39350">
                  <c:v>24.6028555878746</c:v>
                </c:pt>
                <c:pt idx="39351">
                  <c:v>24.603410933632869</c:v>
                </c:pt>
                <c:pt idx="39352">
                  <c:v>24.603966279391138</c:v>
                </c:pt>
                <c:pt idx="39353">
                  <c:v>24.604521625149406</c:v>
                </c:pt>
                <c:pt idx="39354">
                  <c:v>24.605076970907675</c:v>
                </c:pt>
                <c:pt idx="39355">
                  <c:v>24.605632316665943</c:v>
                </c:pt>
                <c:pt idx="39356">
                  <c:v>24.606187662424212</c:v>
                </c:pt>
                <c:pt idx="39357">
                  <c:v>24.60674300818248</c:v>
                </c:pt>
                <c:pt idx="39358">
                  <c:v>24.607298353940749</c:v>
                </c:pt>
                <c:pt idx="39359">
                  <c:v>24.607853699699017</c:v>
                </c:pt>
                <c:pt idx="39360">
                  <c:v>24.608409045457286</c:v>
                </c:pt>
                <c:pt idx="39361">
                  <c:v>24.608964391215554</c:v>
                </c:pt>
                <c:pt idx="39362">
                  <c:v>24.609519736973823</c:v>
                </c:pt>
                <c:pt idx="39363">
                  <c:v>24.610075082732092</c:v>
                </c:pt>
                <c:pt idx="39364">
                  <c:v>24.61063042849036</c:v>
                </c:pt>
                <c:pt idx="39365">
                  <c:v>24.611185774248629</c:v>
                </c:pt>
                <c:pt idx="39366">
                  <c:v>24.611741120006897</c:v>
                </c:pt>
                <c:pt idx="39367">
                  <c:v>24.612296465765166</c:v>
                </c:pt>
                <c:pt idx="39368">
                  <c:v>24.612851811523434</c:v>
                </c:pt>
                <c:pt idx="39369">
                  <c:v>24.613407157281703</c:v>
                </c:pt>
                <c:pt idx="39370">
                  <c:v>24.613962503039971</c:v>
                </c:pt>
                <c:pt idx="39371">
                  <c:v>24.61451784879824</c:v>
                </c:pt>
                <c:pt idx="39372">
                  <c:v>24.615073194556508</c:v>
                </c:pt>
                <c:pt idx="39373">
                  <c:v>24.615628540314777</c:v>
                </c:pt>
                <c:pt idx="39374">
                  <c:v>24.616183886073046</c:v>
                </c:pt>
                <c:pt idx="39375">
                  <c:v>24.616739231831314</c:v>
                </c:pt>
                <c:pt idx="39376">
                  <c:v>24.617294577589583</c:v>
                </c:pt>
                <c:pt idx="39377">
                  <c:v>24.617849923347851</c:v>
                </c:pt>
                <c:pt idx="39378">
                  <c:v>24.61840526910612</c:v>
                </c:pt>
                <c:pt idx="39379">
                  <c:v>24.618960614864388</c:v>
                </c:pt>
                <c:pt idx="39380">
                  <c:v>24.619515960622657</c:v>
                </c:pt>
                <c:pt idx="39381">
                  <c:v>24.620071306380925</c:v>
                </c:pt>
                <c:pt idx="39382">
                  <c:v>24.620626652139194</c:v>
                </c:pt>
                <c:pt idx="39383">
                  <c:v>24.621181997897462</c:v>
                </c:pt>
                <c:pt idx="39384">
                  <c:v>24.621737343655731</c:v>
                </c:pt>
                <c:pt idx="39385">
                  <c:v>24.622292689414</c:v>
                </c:pt>
                <c:pt idx="39386">
                  <c:v>24.622848035172268</c:v>
                </c:pt>
                <c:pt idx="39387">
                  <c:v>24.623403380930537</c:v>
                </c:pt>
                <c:pt idx="39388">
                  <c:v>24.623958726688805</c:v>
                </c:pt>
                <c:pt idx="39389">
                  <c:v>24.624514072447074</c:v>
                </c:pt>
                <c:pt idx="39390">
                  <c:v>24.625069418205342</c:v>
                </c:pt>
                <c:pt idx="39391">
                  <c:v>24.625624763963611</c:v>
                </c:pt>
                <c:pt idx="39392">
                  <c:v>24.626180109721879</c:v>
                </c:pt>
                <c:pt idx="39393">
                  <c:v>24.626735455480148</c:v>
                </c:pt>
                <c:pt idx="39394">
                  <c:v>24.627290801238416</c:v>
                </c:pt>
                <c:pt idx="39395">
                  <c:v>24.627846146996685</c:v>
                </c:pt>
                <c:pt idx="39396">
                  <c:v>24.628401492754953</c:v>
                </c:pt>
                <c:pt idx="39397">
                  <c:v>24.628956838513222</c:v>
                </c:pt>
                <c:pt idx="39398">
                  <c:v>24.629512184271491</c:v>
                </c:pt>
                <c:pt idx="39399">
                  <c:v>24.630067530029759</c:v>
                </c:pt>
                <c:pt idx="39400">
                  <c:v>24.630622875788028</c:v>
                </c:pt>
                <c:pt idx="39401">
                  <c:v>24.631178221546296</c:v>
                </c:pt>
                <c:pt idx="39402">
                  <c:v>24.631733567304565</c:v>
                </c:pt>
                <c:pt idx="39403">
                  <c:v>24.632288913062833</c:v>
                </c:pt>
                <c:pt idx="39404">
                  <c:v>24.632844258821102</c:v>
                </c:pt>
                <c:pt idx="39405">
                  <c:v>24.63339960457937</c:v>
                </c:pt>
                <c:pt idx="39406">
                  <c:v>24.633954950337639</c:v>
                </c:pt>
                <c:pt idx="39407">
                  <c:v>24.634510296095907</c:v>
                </c:pt>
                <c:pt idx="39408">
                  <c:v>24.635065641854176</c:v>
                </c:pt>
                <c:pt idx="39409">
                  <c:v>24.635620987612445</c:v>
                </c:pt>
                <c:pt idx="39410">
                  <c:v>24.636176333370713</c:v>
                </c:pt>
                <c:pt idx="39411">
                  <c:v>24.636731679128982</c:v>
                </c:pt>
                <c:pt idx="39412">
                  <c:v>24.63728702488725</c:v>
                </c:pt>
                <c:pt idx="39413">
                  <c:v>24.637842370645519</c:v>
                </c:pt>
                <c:pt idx="39414">
                  <c:v>24.638397716403787</c:v>
                </c:pt>
                <c:pt idx="39415">
                  <c:v>24.638953062162056</c:v>
                </c:pt>
                <c:pt idx="39416">
                  <c:v>24.639508407920324</c:v>
                </c:pt>
                <c:pt idx="39417">
                  <c:v>24.640063753678593</c:v>
                </c:pt>
                <c:pt idx="39418">
                  <c:v>24.640619099436861</c:v>
                </c:pt>
                <c:pt idx="39419">
                  <c:v>24.64117444519513</c:v>
                </c:pt>
                <c:pt idx="39420">
                  <c:v>24.641729790953399</c:v>
                </c:pt>
                <c:pt idx="39421">
                  <c:v>24.642285136711667</c:v>
                </c:pt>
                <c:pt idx="39422">
                  <c:v>24.642840482469936</c:v>
                </c:pt>
                <c:pt idx="39423">
                  <c:v>24.643395828228204</c:v>
                </c:pt>
                <c:pt idx="39424">
                  <c:v>24.643951173986473</c:v>
                </c:pt>
                <c:pt idx="39425">
                  <c:v>24.644506519744741</c:v>
                </c:pt>
                <c:pt idx="39426">
                  <c:v>24.64506186550301</c:v>
                </c:pt>
                <c:pt idx="39427">
                  <c:v>24.645617211261278</c:v>
                </c:pt>
                <c:pt idx="39428">
                  <c:v>24.646172557019547</c:v>
                </c:pt>
                <c:pt idx="39429">
                  <c:v>24.646727902777815</c:v>
                </c:pt>
                <c:pt idx="39430">
                  <c:v>24.647283248536084</c:v>
                </c:pt>
                <c:pt idx="39431">
                  <c:v>24.647838594294353</c:v>
                </c:pt>
                <c:pt idx="39432">
                  <c:v>24.648393940052621</c:v>
                </c:pt>
                <c:pt idx="39433">
                  <c:v>24.64894928581089</c:v>
                </c:pt>
                <c:pt idx="39434">
                  <c:v>24.649504631569158</c:v>
                </c:pt>
                <c:pt idx="39435">
                  <c:v>24.650059977327427</c:v>
                </c:pt>
                <c:pt idx="39436">
                  <c:v>24.650615323085695</c:v>
                </c:pt>
                <c:pt idx="39437">
                  <c:v>24.651170668843964</c:v>
                </c:pt>
                <c:pt idx="39438">
                  <c:v>24.651726014602232</c:v>
                </c:pt>
                <c:pt idx="39439">
                  <c:v>24.652281360360501</c:v>
                </c:pt>
                <c:pt idx="39440">
                  <c:v>24.652836706118769</c:v>
                </c:pt>
                <c:pt idx="39441">
                  <c:v>24.653392051877038</c:v>
                </c:pt>
                <c:pt idx="39442">
                  <c:v>24.653947397635307</c:v>
                </c:pt>
                <c:pt idx="39443">
                  <c:v>24.654502743393575</c:v>
                </c:pt>
                <c:pt idx="39444">
                  <c:v>24.655058089151844</c:v>
                </c:pt>
                <c:pt idx="39445">
                  <c:v>24.655613434910112</c:v>
                </c:pt>
                <c:pt idx="39446">
                  <c:v>24.656168780668381</c:v>
                </c:pt>
                <c:pt idx="39447">
                  <c:v>24.656724126426649</c:v>
                </c:pt>
                <c:pt idx="39448">
                  <c:v>24.657279472184918</c:v>
                </c:pt>
                <c:pt idx="39449">
                  <c:v>24.657834817943186</c:v>
                </c:pt>
                <c:pt idx="39450">
                  <c:v>24.658390163701455</c:v>
                </c:pt>
                <c:pt idx="39451">
                  <c:v>24.658945509459723</c:v>
                </c:pt>
                <c:pt idx="39452">
                  <c:v>24.659500855217992</c:v>
                </c:pt>
                <c:pt idx="39453">
                  <c:v>24.66005620097626</c:v>
                </c:pt>
                <c:pt idx="39454">
                  <c:v>24.660611546734529</c:v>
                </c:pt>
                <c:pt idx="39455">
                  <c:v>24.661166892492798</c:v>
                </c:pt>
                <c:pt idx="39456">
                  <c:v>24.661722238251066</c:v>
                </c:pt>
                <c:pt idx="39457">
                  <c:v>24.662277584009335</c:v>
                </c:pt>
                <c:pt idx="39458">
                  <c:v>24.662832929767603</c:v>
                </c:pt>
                <c:pt idx="39459">
                  <c:v>24.663388275525872</c:v>
                </c:pt>
                <c:pt idx="39460">
                  <c:v>24.66394362128414</c:v>
                </c:pt>
                <c:pt idx="39461">
                  <c:v>24.664498967042409</c:v>
                </c:pt>
                <c:pt idx="39462">
                  <c:v>24.665054312800677</c:v>
                </c:pt>
                <c:pt idx="39463">
                  <c:v>24.665609658558946</c:v>
                </c:pt>
                <c:pt idx="39464">
                  <c:v>24.666165004317214</c:v>
                </c:pt>
                <c:pt idx="39465">
                  <c:v>24.666720350075483</c:v>
                </c:pt>
                <c:pt idx="39466">
                  <c:v>24.667275695833752</c:v>
                </c:pt>
                <c:pt idx="39467">
                  <c:v>24.66783104159202</c:v>
                </c:pt>
                <c:pt idx="39468">
                  <c:v>24.668386387350289</c:v>
                </c:pt>
                <c:pt idx="39469">
                  <c:v>24.668941733108557</c:v>
                </c:pt>
                <c:pt idx="39470">
                  <c:v>24.669497078866826</c:v>
                </c:pt>
                <c:pt idx="39471">
                  <c:v>24.670052424625094</c:v>
                </c:pt>
                <c:pt idx="39472">
                  <c:v>24.670607770383363</c:v>
                </c:pt>
                <c:pt idx="39473">
                  <c:v>24.671163116141631</c:v>
                </c:pt>
                <c:pt idx="39474">
                  <c:v>24.6717184618999</c:v>
                </c:pt>
                <c:pt idx="39475">
                  <c:v>24.672273807658168</c:v>
                </c:pt>
                <c:pt idx="39476">
                  <c:v>24.672829153416437</c:v>
                </c:pt>
                <c:pt idx="39477">
                  <c:v>24.673384499174706</c:v>
                </c:pt>
                <c:pt idx="39478">
                  <c:v>24.673939844932974</c:v>
                </c:pt>
                <c:pt idx="39479">
                  <c:v>24.674495190691243</c:v>
                </c:pt>
                <c:pt idx="39480">
                  <c:v>24.675050536449511</c:v>
                </c:pt>
                <c:pt idx="39481">
                  <c:v>24.67560588220778</c:v>
                </c:pt>
                <c:pt idx="39482">
                  <c:v>24.676161227966048</c:v>
                </c:pt>
                <c:pt idx="39483">
                  <c:v>24.676716573724317</c:v>
                </c:pt>
                <c:pt idx="39484">
                  <c:v>24.677271919482585</c:v>
                </c:pt>
                <c:pt idx="39485">
                  <c:v>24.677827265240854</c:v>
                </c:pt>
                <c:pt idx="39486">
                  <c:v>24.678382610999122</c:v>
                </c:pt>
                <c:pt idx="39487">
                  <c:v>24.678937956757391</c:v>
                </c:pt>
                <c:pt idx="39488">
                  <c:v>24.67949330251566</c:v>
                </c:pt>
                <c:pt idx="39489">
                  <c:v>24.680048648273928</c:v>
                </c:pt>
                <c:pt idx="39490">
                  <c:v>24.680603994032197</c:v>
                </c:pt>
                <c:pt idx="39491">
                  <c:v>24.681159339790465</c:v>
                </c:pt>
                <c:pt idx="39492">
                  <c:v>24.681714685548734</c:v>
                </c:pt>
                <c:pt idx="39493">
                  <c:v>24.682270031307002</c:v>
                </c:pt>
                <c:pt idx="39494">
                  <c:v>24.682825377065271</c:v>
                </c:pt>
                <c:pt idx="39495">
                  <c:v>24.683380722823539</c:v>
                </c:pt>
                <c:pt idx="39496">
                  <c:v>24.683936068581808</c:v>
                </c:pt>
                <c:pt idx="39497">
                  <c:v>24.684491414340076</c:v>
                </c:pt>
                <c:pt idx="39498">
                  <c:v>24.685046760098345</c:v>
                </c:pt>
                <c:pt idx="39499">
                  <c:v>24.685602105856614</c:v>
                </c:pt>
                <c:pt idx="39500">
                  <c:v>24.686157451614882</c:v>
                </c:pt>
                <c:pt idx="39501">
                  <c:v>24.686712797373151</c:v>
                </c:pt>
                <c:pt idx="39502">
                  <c:v>24.687268143131419</c:v>
                </c:pt>
                <c:pt idx="39503">
                  <c:v>24.687823488889688</c:v>
                </c:pt>
                <c:pt idx="39504">
                  <c:v>24.688378834647956</c:v>
                </c:pt>
                <c:pt idx="39505">
                  <c:v>24.688934180406225</c:v>
                </c:pt>
                <c:pt idx="39506">
                  <c:v>24.689489526164493</c:v>
                </c:pt>
                <c:pt idx="39507">
                  <c:v>24.690044871922762</c:v>
                </c:pt>
                <c:pt idx="39508">
                  <c:v>24.69060021768103</c:v>
                </c:pt>
                <c:pt idx="39509">
                  <c:v>24.691155563439299</c:v>
                </c:pt>
                <c:pt idx="39510">
                  <c:v>24.691710909197568</c:v>
                </c:pt>
                <c:pt idx="39511">
                  <c:v>24.692266254955836</c:v>
                </c:pt>
                <c:pt idx="39512">
                  <c:v>24.692821600714105</c:v>
                </c:pt>
                <c:pt idx="39513">
                  <c:v>24.693376946472373</c:v>
                </c:pt>
                <c:pt idx="39514">
                  <c:v>24.693932292230642</c:v>
                </c:pt>
                <c:pt idx="39515">
                  <c:v>24.69448763798891</c:v>
                </c:pt>
                <c:pt idx="39516">
                  <c:v>24.695042983747179</c:v>
                </c:pt>
                <c:pt idx="39517">
                  <c:v>24.695598329505447</c:v>
                </c:pt>
                <c:pt idx="39518">
                  <c:v>24.696153675263716</c:v>
                </c:pt>
                <c:pt idx="39519">
                  <c:v>24.696709021021984</c:v>
                </c:pt>
                <c:pt idx="39520">
                  <c:v>24.697264366780253</c:v>
                </c:pt>
                <c:pt idx="39521">
                  <c:v>24.697819712538521</c:v>
                </c:pt>
                <c:pt idx="39522">
                  <c:v>24.69837505829679</c:v>
                </c:pt>
                <c:pt idx="39523">
                  <c:v>24.698930404055059</c:v>
                </c:pt>
                <c:pt idx="39524">
                  <c:v>24.699485749813327</c:v>
                </c:pt>
                <c:pt idx="39525">
                  <c:v>24.700041095571596</c:v>
                </c:pt>
                <c:pt idx="39526">
                  <c:v>24.700596441329864</c:v>
                </c:pt>
                <c:pt idx="39527">
                  <c:v>24.701151787088133</c:v>
                </c:pt>
                <c:pt idx="39528">
                  <c:v>24.701707132846401</c:v>
                </c:pt>
                <c:pt idx="39529">
                  <c:v>24.70226247860467</c:v>
                </c:pt>
                <c:pt idx="39530">
                  <c:v>24.702817824362938</c:v>
                </c:pt>
                <c:pt idx="39531">
                  <c:v>24.703373170121207</c:v>
                </c:pt>
                <c:pt idx="39532">
                  <c:v>24.703928515879475</c:v>
                </c:pt>
                <c:pt idx="39533">
                  <c:v>24.704483861637744</c:v>
                </c:pt>
                <c:pt idx="39534">
                  <c:v>24.705039207396013</c:v>
                </c:pt>
                <c:pt idx="39535">
                  <c:v>24.705594553154281</c:v>
                </c:pt>
                <c:pt idx="39536">
                  <c:v>24.70614989891255</c:v>
                </c:pt>
                <c:pt idx="39537">
                  <c:v>24.706705244670818</c:v>
                </c:pt>
                <c:pt idx="39538">
                  <c:v>24.707260590429087</c:v>
                </c:pt>
                <c:pt idx="39539">
                  <c:v>24.707815936187355</c:v>
                </c:pt>
                <c:pt idx="39540">
                  <c:v>24.708371281945624</c:v>
                </c:pt>
                <c:pt idx="39541">
                  <c:v>24.708926627703892</c:v>
                </c:pt>
                <c:pt idx="39542">
                  <c:v>24.709481973462161</c:v>
                </c:pt>
                <c:pt idx="39543">
                  <c:v>24.710037319220429</c:v>
                </c:pt>
                <c:pt idx="39544">
                  <c:v>24.710592664978698</c:v>
                </c:pt>
                <c:pt idx="39545">
                  <c:v>24.711148010736967</c:v>
                </c:pt>
                <c:pt idx="39546">
                  <c:v>24.711703356495235</c:v>
                </c:pt>
                <c:pt idx="39547">
                  <c:v>24.712258702253504</c:v>
                </c:pt>
                <c:pt idx="39548">
                  <c:v>24.712814048011772</c:v>
                </c:pt>
                <c:pt idx="39549">
                  <c:v>24.713369393770041</c:v>
                </c:pt>
                <c:pt idx="39550">
                  <c:v>24.713924739528309</c:v>
                </c:pt>
                <c:pt idx="39551">
                  <c:v>24.714480085286578</c:v>
                </c:pt>
                <c:pt idx="39552">
                  <c:v>24.715035431044846</c:v>
                </c:pt>
                <c:pt idx="39553">
                  <c:v>24.715590776803115</c:v>
                </c:pt>
                <c:pt idx="39554">
                  <c:v>24.716146122561383</c:v>
                </c:pt>
                <c:pt idx="39555">
                  <c:v>24.716701468319652</c:v>
                </c:pt>
                <c:pt idx="39556">
                  <c:v>24.717256814077921</c:v>
                </c:pt>
                <c:pt idx="39557">
                  <c:v>24.717812159836189</c:v>
                </c:pt>
                <c:pt idx="39558">
                  <c:v>24.718367505594458</c:v>
                </c:pt>
                <c:pt idx="39559">
                  <c:v>24.718922851352726</c:v>
                </c:pt>
                <c:pt idx="39560">
                  <c:v>24.719478197110995</c:v>
                </c:pt>
                <c:pt idx="39561">
                  <c:v>24.720033542869263</c:v>
                </c:pt>
                <c:pt idx="39562">
                  <c:v>24.720588888627532</c:v>
                </c:pt>
                <c:pt idx="39563">
                  <c:v>24.7211442343858</c:v>
                </c:pt>
                <c:pt idx="39564">
                  <c:v>24.721699580144069</c:v>
                </c:pt>
                <c:pt idx="39565">
                  <c:v>24.722254925902337</c:v>
                </c:pt>
                <c:pt idx="39566">
                  <c:v>24.722810271660606</c:v>
                </c:pt>
                <c:pt idx="39567">
                  <c:v>24.723365617418875</c:v>
                </c:pt>
                <c:pt idx="39568">
                  <c:v>24.723920963177143</c:v>
                </c:pt>
                <c:pt idx="39569">
                  <c:v>24.724476308935412</c:v>
                </c:pt>
                <c:pt idx="39570">
                  <c:v>24.72503165469368</c:v>
                </c:pt>
                <c:pt idx="39571">
                  <c:v>24.725587000451949</c:v>
                </c:pt>
                <c:pt idx="39572">
                  <c:v>24.726142346210217</c:v>
                </c:pt>
                <c:pt idx="39573">
                  <c:v>24.726697691968486</c:v>
                </c:pt>
                <c:pt idx="39574">
                  <c:v>24.727253037726754</c:v>
                </c:pt>
                <c:pt idx="39575">
                  <c:v>24.727808383485023</c:v>
                </c:pt>
                <c:pt idx="39576">
                  <c:v>24.728363729243291</c:v>
                </c:pt>
                <c:pt idx="39577">
                  <c:v>24.72891907500156</c:v>
                </c:pt>
                <c:pt idx="39578">
                  <c:v>24.729474420759828</c:v>
                </c:pt>
                <c:pt idx="39579">
                  <c:v>24.730029766518097</c:v>
                </c:pt>
                <c:pt idx="39580">
                  <c:v>24.730585112276366</c:v>
                </c:pt>
                <c:pt idx="39581">
                  <c:v>24.731140458034634</c:v>
                </c:pt>
                <c:pt idx="39582">
                  <c:v>24.731695803792903</c:v>
                </c:pt>
                <c:pt idx="39583">
                  <c:v>24.732251149551171</c:v>
                </c:pt>
                <c:pt idx="39584">
                  <c:v>24.73280649530944</c:v>
                </c:pt>
                <c:pt idx="39585">
                  <c:v>24.733361841067708</c:v>
                </c:pt>
                <c:pt idx="39586">
                  <c:v>24.733917186825977</c:v>
                </c:pt>
                <c:pt idx="39587">
                  <c:v>24.734472532584245</c:v>
                </c:pt>
                <c:pt idx="39588">
                  <c:v>24.735027878342514</c:v>
                </c:pt>
                <c:pt idx="39589">
                  <c:v>24.735583224100782</c:v>
                </c:pt>
                <c:pt idx="39590">
                  <c:v>24.736138569859051</c:v>
                </c:pt>
                <c:pt idx="39591">
                  <c:v>24.73669391561732</c:v>
                </c:pt>
                <c:pt idx="39592">
                  <c:v>24.737249261375588</c:v>
                </c:pt>
                <c:pt idx="39593">
                  <c:v>24.737804607133857</c:v>
                </c:pt>
                <c:pt idx="39594">
                  <c:v>24.738359952892125</c:v>
                </c:pt>
                <c:pt idx="39595">
                  <c:v>24.738915298650394</c:v>
                </c:pt>
                <c:pt idx="39596">
                  <c:v>24.739470644408662</c:v>
                </c:pt>
                <c:pt idx="39597">
                  <c:v>24.740025990166931</c:v>
                </c:pt>
                <c:pt idx="39598">
                  <c:v>24.740581335925199</c:v>
                </c:pt>
                <c:pt idx="39599">
                  <c:v>24.741136681683468</c:v>
                </c:pt>
                <c:pt idx="39600">
                  <c:v>24.741692027441736</c:v>
                </c:pt>
                <c:pt idx="39601">
                  <c:v>24.742247373200005</c:v>
                </c:pt>
                <c:pt idx="39602">
                  <c:v>24.742802718958274</c:v>
                </c:pt>
                <c:pt idx="39603">
                  <c:v>24.743358064716542</c:v>
                </c:pt>
                <c:pt idx="39604">
                  <c:v>24.743913410474811</c:v>
                </c:pt>
                <c:pt idx="39605">
                  <c:v>24.744468756233079</c:v>
                </c:pt>
                <c:pt idx="39606">
                  <c:v>24.745024101991348</c:v>
                </c:pt>
                <c:pt idx="39607">
                  <c:v>24.745579447749616</c:v>
                </c:pt>
                <c:pt idx="39608">
                  <c:v>24.746134793507885</c:v>
                </c:pt>
                <c:pt idx="39609">
                  <c:v>24.746690139266153</c:v>
                </c:pt>
                <c:pt idx="39610">
                  <c:v>24.747245485024422</c:v>
                </c:pt>
                <c:pt idx="39611">
                  <c:v>24.74780083078269</c:v>
                </c:pt>
                <c:pt idx="39612">
                  <c:v>24.748356176540959</c:v>
                </c:pt>
                <c:pt idx="39613">
                  <c:v>24.748911522299228</c:v>
                </c:pt>
                <c:pt idx="39614">
                  <c:v>24.749466868057496</c:v>
                </c:pt>
                <c:pt idx="39615">
                  <c:v>24.750022213815765</c:v>
                </c:pt>
                <c:pt idx="39616">
                  <c:v>24.750577559574033</c:v>
                </c:pt>
                <c:pt idx="39617">
                  <c:v>24.751132905332302</c:v>
                </c:pt>
                <c:pt idx="39618">
                  <c:v>24.75168825109057</c:v>
                </c:pt>
                <c:pt idx="39619">
                  <c:v>24.752243596848839</c:v>
                </c:pt>
                <c:pt idx="39620">
                  <c:v>24.752798942607107</c:v>
                </c:pt>
                <c:pt idx="39621">
                  <c:v>24.753354288365376</c:v>
                </c:pt>
                <c:pt idx="39622">
                  <c:v>24.753909634123644</c:v>
                </c:pt>
                <c:pt idx="39623">
                  <c:v>24.754464979881913</c:v>
                </c:pt>
                <c:pt idx="39624">
                  <c:v>24.755020325640182</c:v>
                </c:pt>
                <c:pt idx="39625">
                  <c:v>24.75557567139845</c:v>
                </c:pt>
                <c:pt idx="39626">
                  <c:v>24.756131017156719</c:v>
                </c:pt>
                <c:pt idx="39627">
                  <c:v>24.756686362914987</c:v>
                </c:pt>
                <c:pt idx="39628">
                  <c:v>24.757241708673256</c:v>
                </c:pt>
                <c:pt idx="39629">
                  <c:v>24.757797054431524</c:v>
                </c:pt>
                <c:pt idx="39630">
                  <c:v>24.758352400189793</c:v>
                </c:pt>
                <c:pt idx="39631">
                  <c:v>24.758907745948061</c:v>
                </c:pt>
                <c:pt idx="39632">
                  <c:v>24.75946309170633</c:v>
                </c:pt>
                <c:pt idx="39633">
                  <c:v>24.760018437464598</c:v>
                </c:pt>
                <c:pt idx="39634">
                  <c:v>24.760573783222867</c:v>
                </c:pt>
                <c:pt idx="39635">
                  <c:v>24.761129128981135</c:v>
                </c:pt>
                <c:pt idx="39636">
                  <c:v>24.761684474739404</c:v>
                </c:pt>
                <c:pt idx="39637">
                  <c:v>24.762239820497673</c:v>
                </c:pt>
                <c:pt idx="39638">
                  <c:v>24.762795166255941</c:v>
                </c:pt>
                <c:pt idx="39639">
                  <c:v>24.76335051201421</c:v>
                </c:pt>
                <c:pt idx="39640">
                  <c:v>24.763905857772478</c:v>
                </c:pt>
                <c:pt idx="39641">
                  <c:v>24.764461203530747</c:v>
                </c:pt>
                <c:pt idx="39642">
                  <c:v>24.765016549289015</c:v>
                </c:pt>
                <c:pt idx="39643">
                  <c:v>24.765571895047284</c:v>
                </c:pt>
                <c:pt idx="39644">
                  <c:v>24.766127240805552</c:v>
                </c:pt>
                <c:pt idx="39645">
                  <c:v>24.766682586563821</c:v>
                </c:pt>
                <c:pt idx="39646">
                  <c:v>24.767237932322089</c:v>
                </c:pt>
                <c:pt idx="39647">
                  <c:v>24.767793278080358</c:v>
                </c:pt>
                <c:pt idx="39648">
                  <c:v>24.768348623838627</c:v>
                </c:pt>
                <c:pt idx="39649">
                  <c:v>24.768903969596895</c:v>
                </c:pt>
                <c:pt idx="39650">
                  <c:v>24.769459315355164</c:v>
                </c:pt>
                <c:pt idx="39651">
                  <c:v>24.770014661113432</c:v>
                </c:pt>
                <c:pt idx="39652">
                  <c:v>24.770570006871701</c:v>
                </c:pt>
                <c:pt idx="39653">
                  <c:v>24.771125352629969</c:v>
                </c:pt>
                <c:pt idx="39654">
                  <c:v>24.771680698388238</c:v>
                </c:pt>
                <c:pt idx="39655">
                  <c:v>24.772236044146506</c:v>
                </c:pt>
                <c:pt idx="39656">
                  <c:v>24.772791389904775</c:v>
                </c:pt>
                <c:pt idx="39657">
                  <c:v>24.773346735663043</c:v>
                </c:pt>
                <c:pt idx="39658">
                  <c:v>24.773902081421312</c:v>
                </c:pt>
                <c:pt idx="39659">
                  <c:v>24.774457427179581</c:v>
                </c:pt>
                <c:pt idx="39660">
                  <c:v>24.775012772937849</c:v>
                </c:pt>
                <c:pt idx="39661">
                  <c:v>24.775568118696118</c:v>
                </c:pt>
                <c:pt idx="39662">
                  <c:v>24.776123464454386</c:v>
                </c:pt>
                <c:pt idx="39663">
                  <c:v>24.776678810212655</c:v>
                </c:pt>
                <c:pt idx="39664">
                  <c:v>24.777234155970923</c:v>
                </c:pt>
                <c:pt idx="39665">
                  <c:v>24.777789501729192</c:v>
                </c:pt>
                <c:pt idx="39666">
                  <c:v>24.77834484748746</c:v>
                </c:pt>
                <c:pt idx="39667">
                  <c:v>24.778900193245729</c:v>
                </c:pt>
                <c:pt idx="39668">
                  <c:v>24.779455539003997</c:v>
                </c:pt>
                <c:pt idx="39669">
                  <c:v>24.780010884762266</c:v>
                </c:pt>
                <c:pt idx="39670">
                  <c:v>24.780566230520535</c:v>
                </c:pt>
                <c:pt idx="39671">
                  <c:v>24.781121576278803</c:v>
                </c:pt>
                <c:pt idx="39672">
                  <c:v>24.781676922037072</c:v>
                </c:pt>
                <c:pt idx="39673">
                  <c:v>24.78223226779534</c:v>
                </c:pt>
                <c:pt idx="39674">
                  <c:v>24.782787613553609</c:v>
                </c:pt>
                <c:pt idx="39675">
                  <c:v>24.783342959311877</c:v>
                </c:pt>
                <c:pt idx="39676">
                  <c:v>24.783898305070146</c:v>
                </c:pt>
                <c:pt idx="39677">
                  <c:v>24.784453650828414</c:v>
                </c:pt>
                <c:pt idx="39678">
                  <c:v>24.785008996586683</c:v>
                </c:pt>
                <c:pt idx="39679">
                  <c:v>24.785564342344951</c:v>
                </c:pt>
                <c:pt idx="39680">
                  <c:v>24.78611968810322</c:v>
                </c:pt>
                <c:pt idx="39681">
                  <c:v>24.786675033861489</c:v>
                </c:pt>
                <c:pt idx="39682">
                  <c:v>24.787230379619757</c:v>
                </c:pt>
                <c:pt idx="39683">
                  <c:v>24.787785725378026</c:v>
                </c:pt>
                <c:pt idx="39684">
                  <c:v>24.788341071136294</c:v>
                </c:pt>
                <c:pt idx="39685">
                  <c:v>24.788896416894563</c:v>
                </c:pt>
                <c:pt idx="39686">
                  <c:v>24.789451762652831</c:v>
                </c:pt>
                <c:pt idx="39687">
                  <c:v>24.7900071084111</c:v>
                </c:pt>
                <c:pt idx="39688">
                  <c:v>24.790562454169368</c:v>
                </c:pt>
                <c:pt idx="39689">
                  <c:v>24.791117799927637</c:v>
                </c:pt>
                <c:pt idx="39690">
                  <c:v>24.791673145685905</c:v>
                </c:pt>
                <c:pt idx="39691">
                  <c:v>24.792228491444174</c:v>
                </c:pt>
                <c:pt idx="39692">
                  <c:v>24.792783837202442</c:v>
                </c:pt>
                <c:pt idx="39693">
                  <c:v>24.793339182960711</c:v>
                </c:pt>
                <c:pt idx="39694">
                  <c:v>24.79389452871898</c:v>
                </c:pt>
                <c:pt idx="39695">
                  <c:v>24.794449874477248</c:v>
                </c:pt>
                <c:pt idx="39696">
                  <c:v>24.795005220235517</c:v>
                </c:pt>
                <c:pt idx="39697">
                  <c:v>24.795560565993785</c:v>
                </c:pt>
                <c:pt idx="39698">
                  <c:v>24.796115911752054</c:v>
                </c:pt>
                <c:pt idx="39699">
                  <c:v>24.796671257510322</c:v>
                </c:pt>
                <c:pt idx="39700">
                  <c:v>24.797226603268591</c:v>
                </c:pt>
                <c:pt idx="39701">
                  <c:v>24.797781949026859</c:v>
                </c:pt>
                <c:pt idx="39702">
                  <c:v>24.798337294785128</c:v>
                </c:pt>
                <c:pt idx="39703">
                  <c:v>24.798892640543396</c:v>
                </c:pt>
                <c:pt idx="39704">
                  <c:v>24.799447986301665</c:v>
                </c:pt>
                <c:pt idx="39705">
                  <c:v>24.800003332059934</c:v>
                </c:pt>
                <c:pt idx="39706">
                  <c:v>24.800558677818202</c:v>
                </c:pt>
                <c:pt idx="39707">
                  <c:v>24.801114023576471</c:v>
                </c:pt>
                <c:pt idx="39708">
                  <c:v>24.801669369334739</c:v>
                </c:pt>
                <c:pt idx="39709">
                  <c:v>24.802224715093008</c:v>
                </c:pt>
                <c:pt idx="39710">
                  <c:v>24.802780060851276</c:v>
                </c:pt>
                <c:pt idx="39711">
                  <c:v>24.803335406609545</c:v>
                </c:pt>
                <c:pt idx="39712">
                  <c:v>24.803890752367813</c:v>
                </c:pt>
                <c:pt idx="39713">
                  <c:v>24.804446098126082</c:v>
                </c:pt>
                <c:pt idx="39714">
                  <c:v>24.80500144388435</c:v>
                </c:pt>
                <c:pt idx="39715">
                  <c:v>24.805556789642619</c:v>
                </c:pt>
                <c:pt idx="39716">
                  <c:v>24.806112135400888</c:v>
                </c:pt>
                <c:pt idx="39717">
                  <c:v>24.806667481159156</c:v>
                </c:pt>
                <c:pt idx="39718">
                  <c:v>24.807222826917425</c:v>
                </c:pt>
                <c:pt idx="39719">
                  <c:v>24.807778172675693</c:v>
                </c:pt>
                <c:pt idx="39720">
                  <c:v>24.808333518433962</c:v>
                </c:pt>
                <c:pt idx="39721">
                  <c:v>24.80888886419223</c:v>
                </c:pt>
                <c:pt idx="39722">
                  <c:v>24.809444209950499</c:v>
                </c:pt>
                <c:pt idx="39723">
                  <c:v>24.809999555708767</c:v>
                </c:pt>
                <c:pt idx="39724">
                  <c:v>24.810554901467036</c:v>
                </c:pt>
                <c:pt idx="39725">
                  <c:v>24.811110247225304</c:v>
                </c:pt>
                <c:pt idx="39726">
                  <c:v>24.811665592983573</c:v>
                </c:pt>
                <c:pt idx="39727">
                  <c:v>24.812220938741842</c:v>
                </c:pt>
                <c:pt idx="39728">
                  <c:v>24.81277628450011</c:v>
                </c:pt>
                <c:pt idx="39729">
                  <c:v>24.813331630258379</c:v>
                </c:pt>
                <c:pt idx="39730">
                  <c:v>24.813886976016647</c:v>
                </c:pt>
                <c:pt idx="39731">
                  <c:v>24.814442321774916</c:v>
                </c:pt>
                <c:pt idx="39732">
                  <c:v>24.814997667533184</c:v>
                </c:pt>
                <c:pt idx="39733">
                  <c:v>24.815553013291453</c:v>
                </c:pt>
                <c:pt idx="39734">
                  <c:v>24.816108359049721</c:v>
                </c:pt>
                <c:pt idx="39735">
                  <c:v>24.81666370480799</c:v>
                </c:pt>
                <c:pt idx="39736">
                  <c:v>24.817219050566258</c:v>
                </c:pt>
                <c:pt idx="39737">
                  <c:v>24.817774396324527</c:v>
                </c:pt>
                <c:pt idx="39738">
                  <c:v>24.818329742082796</c:v>
                </c:pt>
                <c:pt idx="39739">
                  <c:v>24.818885087841064</c:v>
                </c:pt>
                <c:pt idx="39740">
                  <c:v>24.819440433599333</c:v>
                </c:pt>
                <c:pt idx="39741">
                  <c:v>24.819995779357601</c:v>
                </c:pt>
                <c:pt idx="39742">
                  <c:v>24.82055112511587</c:v>
                </c:pt>
                <c:pt idx="39743">
                  <c:v>24.821106470874138</c:v>
                </c:pt>
                <c:pt idx="39744">
                  <c:v>24.821661816632407</c:v>
                </c:pt>
                <c:pt idx="39745">
                  <c:v>24.822217162390675</c:v>
                </c:pt>
                <c:pt idx="39746">
                  <c:v>24.822772508148944</c:v>
                </c:pt>
                <c:pt idx="39747">
                  <c:v>24.823327853907212</c:v>
                </c:pt>
                <c:pt idx="39748">
                  <c:v>24.823883199665481</c:v>
                </c:pt>
                <c:pt idx="39749">
                  <c:v>24.82443854542375</c:v>
                </c:pt>
                <c:pt idx="39750">
                  <c:v>24.824993891182018</c:v>
                </c:pt>
                <c:pt idx="39751">
                  <c:v>24.825549236940287</c:v>
                </c:pt>
                <c:pt idx="39752">
                  <c:v>24.826104582698555</c:v>
                </c:pt>
                <c:pt idx="39753">
                  <c:v>24.826659928456824</c:v>
                </c:pt>
                <c:pt idx="39754">
                  <c:v>24.827215274215092</c:v>
                </c:pt>
                <c:pt idx="39755">
                  <c:v>24.827770619973361</c:v>
                </c:pt>
                <c:pt idx="39756">
                  <c:v>24.828325965731629</c:v>
                </c:pt>
                <c:pt idx="39757">
                  <c:v>24.828881311489898</c:v>
                </c:pt>
                <c:pt idx="39758">
                  <c:v>24.829436657248166</c:v>
                </c:pt>
                <c:pt idx="39759">
                  <c:v>24.829992003006435</c:v>
                </c:pt>
                <c:pt idx="39760">
                  <c:v>24.830547348764703</c:v>
                </c:pt>
                <c:pt idx="39761">
                  <c:v>24.831102694522972</c:v>
                </c:pt>
                <c:pt idx="39762">
                  <c:v>24.831658040281241</c:v>
                </c:pt>
                <c:pt idx="39763">
                  <c:v>24.832213386039509</c:v>
                </c:pt>
                <c:pt idx="39764">
                  <c:v>24.832768731797778</c:v>
                </c:pt>
                <c:pt idx="39765">
                  <c:v>24.833324077556046</c:v>
                </c:pt>
                <c:pt idx="39766">
                  <c:v>24.833879423314315</c:v>
                </c:pt>
                <c:pt idx="39767">
                  <c:v>24.834434769072583</c:v>
                </c:pt>
                <c:pt idx="39768">
                  <c:v>24.834990114830852</c:v>
                </c:pt>
                <c:pt idx="39769">
                  <c:v>24.83554546058912</c:v>
                </c:pt>
                <c:pt idx="39770">
                  <c:v>24.836100806347389</c:v>
                </c:pt>
                <c:pt idx="39771">
                  <c:v>24.836656152105657</c:v>
                </c:pt>
                <c:pt idx="39772">
                  <c:v>24.837211497863926</c:v>
                </c:pt>
                <c:pt idx="39773">
                  <c:v>24.837766843622195</c:v>
                </c:pt>
                <c:pt idx="39774">
                  <c:v>24.838322189380463</c:v>
                </c:pt>
                <c:pt idx="39775">
                  <c:v>24.838877535138732</c:v>
                </c:pt>
                <c:pt idx="39776">
                  <c:v>24.839432880897</c:v>
                </c:pt>
                <c:pt idx="39777">
                  <c:v>24.839988226655269</c:v>
                </c:pt>
                <c:pt idx="39778">
                  <c:v>24.840543572413537</c:v>
                </c:pt>
                <c:pt idx="39779">
                  <c:v>24.841098918171806</c:v>
                </c:pt>
                <c:pt idx="39780">
                  <c:v>24.841654263930074</c:v>
                </c:pt>
                <c:pt idx="39781">
                  <c:v>24.842209609688343</c:v>
                </c:pt>
                <c:pt idx="39782">
                  <c:v>24.842764955446611</c:v>
                </c:pt>
                <c:pt idx="39783">
                  <c:v>24.84332030120488</c:v>
                </c:pt>
                <c:pt idx="39784">
                  <c:v>24.843875646963149</c:v>
                </c:pt>
                <c:pt idx="39785">
                  <c:v>24.844430992721417</c:v>
                </c:pt>
                <c:pt idx="39786">
                  <c:v>24.844986338479686</c:v>
                </c:pt>
                <c:pt idx="39787">
                  <c:v>24.845541684237954</c:v>
                </c:pt>
                <c:pt idx="39788">
                  <c:v>24.846097029996223</c:v>
                </c:pt>
                <c:pt idx="39789">
                  <c:v>24.846652375754491</c:v>
                </c:pt>
                <c:pt idx="39790">
                  <c:v>24.84720772151276</c:v>
                </c:pt>
                <c:pt idx="39791">
                  <c:v>24.847763067271028</c:v>
                </c:pt>
                <c:pt idx="39792">
                  <c:v>24.848318413029297</c:v>
                </c:pt>
                <c:pt idx="39793">
                  <c:v>24.848873758787565</c:v>
                </c:pt>
                <c:pt idx="39794">
                  <c:v>24.849429104545834</c:v>
                </c:pt>
                <c:pt idx="39795">
                  <c:v>24.849984450304103</c:v>
                </c:pt>
                <c:pt idx="39796">
                  <c:v>24.850539796062371</c:v>
                </c:pt>
                <c:pt idx="39797">
                  <c:v>24.85109514182064</c:v>
                </c:pt>
                <c:pt idx="39798">
                  <c:v>24.851650487578908</c:v>
                </c:pt>
                <c:pt idx="39799">
                  <c:v>24.852205833337177</c:v>
                </c:pt>
                <c:pt idx="39800">
                  <c:v>24.852761179095445</c:v>
                </c:pt>
                <c:pt idx="39801">
                  <c:v>24.853316524853714</c:v>
                </c:pt>
                <c:pt idx="39802">
                  <c:v>24.853871870611982</c:v>
                </c:pt>
                <c:pt idx="39803">
                  <c:v>24.854427216370251</c:v>
                </c:pt>
                <c:pt idx="39804">
                  <c:v>24.854982562128519</c:v>
                </c:pt>
                <c:pt idx="39805">
                  <c:v>24.855537907886788</c:v>
                </c:pt>
                <c:pt idx="39806">
                  <c:v>24.856093253645057</c:v>
                </c:pt>
                <c:pt idx="39807">
                  <c:v>24.856648599403325</c:v>
                </c:pt>
                <c:pt idx="39808">
                  <c:v>24.857203945161594</c:v>
                </c:pt>
                <c:pt idx="39809">
                  <c:v>24.857759290919862</c:v>
                </c:pt>
                <c:pt idx="39810">
                  <c:v>24.858314636678131</c:v>
                </c:pt>
                <c:pt idx="39811">
                  <c:v>24.858869982436399</c:v>
                </c:pt>
                <c:pt idx="39812">
                  <c:v>24.859425328194668</c:v>
                </c:pt>
                <c:pt idx="39813">
                  <c:v>24.859980673952936</c:v>
                </c:pt>
                <c:pt idx="39814">
                  <c:v>24.860536019711205</c:v>
                </c:pt>
                <c:pt idx="39815">
                  <c:v>24.861091365469473</c:v>
                </c:pt>
                <c:pt idx="39816">
                  <c:v>24.861646711227742</c:v>
                </c:pt>
                <c:pt idx="39817">
                  <c:v>24.86220205698601</c:v>
                </c:pt>
                <c:pt idx="39818">
                  <c:v>24.862757402744279</c:v>
                </c:pt>
                <c:pt idx="39819">
                  <c:v>24.863312748502548</c:v>
                </c:pt>
                <c:pt idx="39820">
                  <c:v>24.863868094260816</c:v>
                </c:pt>
                <c:pt idx="39821">
                  <c:v>24.864423440019085</c:v>
                </c:pt>
                <c:pt idx="39822">
                  <c:v>24.864978785777353</c:v>
                </c:pt>
                <c:pt idx="39823">
                  <c:v>24.865534131535622</c:v>
                </c:pt>
                <c:pt idx="39824">
                  <c:v>24.86608947729389</c:v>
                </c:pt>
                <c:pt idx="39825">
                  <c:v>24.866644823052159</c:v>
                </c:pt>
                <c:pt idx="39826">
                  <c:v>24.867200168810427</c:v>
                </c:pt>
                <c:pt idx="39827">
                  <c:v>24.867755514568696</c:v>
                </c:pt>
                <c:pt idx="39828">
                  <c:v>24.868310860326964</c:v>
                </c:pt>
                <c:pt idx="39829">
                  <c:v>24.868866206085233</c:v>
                </c:pt>
                <c:pt idx="39830">
                  <c:v>24.869421551843502</c:v>
                </c:pt>
                <c:pt idx="39831">
                  <c:v>24.86997689760177</c:v>
                </c:pt>
                <c:pt idx="39832">
                  <c:v>24.870532243360039</c:v>
                </c:pt>
                <c:pt idx="39833">
                  <c:v>24.871087589118307</c:v>
                </c:pt>
                <c:pt idx="39834">
                  <c:v>24.871642934876576</c:v>
                </c:pt>
                <c:pt idx="39835">
                  <c:v>24.872198280634844</c:v>
                </c:pt>
                <c:pt idx="39836">
                  <c:v>24.872753626393113</c:v>
                </c:pt>
                <c:pt idx="39837">
                  <c:v>24.873308972151381</c:v>
                </c:pt>
                <c:pt idx="39838">
                  <c:v>24.87386431790965</c:v>
                </c:pt>
                <c:pt idx="39839">
                  <c:v>24.874419663667918</c:v>
                </c:pt>
                <c:pt idx="39840">
                  <c:v>24.874975009426187</c:v>
                </c:pt>
                <c:pt idx="39841">
                  <c:v>24.875530355184456</c:v>
                </c:pt>
                <c:pt idx="39842">
                  <c:v>24.876085700942724</c:v>
                </c:pt>
                <c:pt idx="39843">
                  <c:v>24.876641046700993</c:v>
                </c:pt>
                <c:pt idx="39844">
                  <c:v>24.877196392459261</c:v>
                </c:pt>
                <c:pt idx="39845">
                  <c:v>24.87775173821753</c:v>
                </c:pt>
                <c:pt idx="39846">
                  <c:v>24.878307083975798</c:v>
                </c:pt>
                <c:pt idx="39847">
                  <c:v>24.878862429734067</c:v>
                </c:pt>
                <c:pt idx="39848">
                  <c:v>24.879417775492335</c:v>
                </c:pt>
                <c:pt idx="39849">
                  <c:v>24.879973121250604</c:v>
                </c:pt>
                <c:pt idx="39850">
                  <c:v>24.880528467008872</c:v>
                </c:pt>
                <c:pt idx="39851">
                  <c:v>24.881083812767141</c:v>
                </c:pt>
                <c:pt idx="39852">
                  <c:v>24.88163915852541</c:v>
                </c:pt>
                <c:pt idx="39853">
                  <c:v>24.882194504283678</c:v>
                </c:pt>
                <c:pt idx="39854">
                  <c:v>24.882749850041947</c:v>
                </c:pt>
                <c:pt idx="39855">
                  <c:v>24.883305195800215</c:v>
                </c:pt>
                <c:pt idx="39856">
                  <c:v>24.883860541558484</c:v>
                </c:pt>
                <c:pt idx="39857">
                  <c:v>24.884415887316752</c:v>
                </c:pt>
                <c:pt idx="39858">
                  <c:v>24.884971233075021</c:v>
                </c:pt>
                <c:pt idx="39859">
                  <c:v>24.885526578833289</c:v>
                </c:pt>
                <c:pt idx="39860">
                  <c:v>24.886081924591558</c:v>
                </c:pt>
                <c:pt idx="39861">
                  <c:v>24.886637270349826</c:v>
                </c:pt>
                <c:pt idx="39862">
                  <c:v>24.887192616108095</c:v>
                </c:pt>
                <c:pt idx="39863">
                  <c:v>24.887747961866364</c:v>
                </c:pt>
                <c:pt idx="39864">
                  <c:v>24.888303307624632</c:v>
                </c:pt>
                <c:pt idx="39865">
                  <c:v>24.888858653382901</c:v>
                </c:pt>
                <c:pt idx="39866">
                  <c:v>24.889413999141169</c:v>
                </c:pt>
                <c:pt idx="39867">
                  <c:v>24.889969344899438</c:v>
                </c:pt>
                <c:pt idx="39868">
                  <c:v>24.890524690657706</c:v>
                </c:pt>
                <c:pt idx="39869">
                  <c:v>24.891080036415975</c:v>
                </c:pt>
                <c:pt idx="39870">
                  <c:v>24.891635382174243</c:v>
                </c:pt>
                <c:pt idx="39871">
                  <c:v>24.892190727932512</c:v>
                </c:pt>
                <c:pt idx="39872">
                  <c:v>24.89274607369078</c:v>
                </c:pt>
                <c:pt idx="39873">
                  <c:v>24.893301419449049</c:v>
                </c:pt>
                <c:pt idx="39874">
                  <c:v>24.893856765207317</c:v>
                </c:pt>
                <c:pt idx="39875">
                  <c:v>24.894412110965586</c:v>
                </c:pt>
                <c:pt idx="39876">
                  <c:v>24.894967456723855</c:v>
                </c:pt>
                <c:pt idx="39877">
                  <c:v>24.895522802482123</c:v>
                </c:pt>
                <c:pt idx="39878">
                  <c:v>24.896078148240392</c:v>
                </c:pt>
                <c:pt idx="39879">
                  <c:v>24.89663349399866</c:v>
                </c:pt>
                <c:pt idx="39880">
                  <c:v>24.897188839756929</c:v>
                </c:pt>
                <c:pt idx="39881">
                  <c:v>24.897744185515197</c:v>
                </c:pt>
                <c:pt idx="39882">
                  <c:v>24.898299531273466</c:v>
                </c:pt>
                <c:pt idx="39883">
                  <c:v>24.898854877031734</c:v>
                </c:pt>
                <c:pt idx="39884">
                  <c:v>24.899410222790003</c:v>
                </c:pt>
                <c:pt idx="39885">
                  <c:v>24.899965568548271</c:v>
                </c:pt>
                <c:pt idx="39886">
                  <c:v>24.90052091430654</c:v>
                </c:pt>
                <c:pt idx="39887">
                  <c:v>24.901076260064809</c:v>
                </c:pt>
                <c:pt idx="39888">
                  <c:v>24.901631605823077</c:v>
                </c:pt>
                <c:pt idx="39889">
                  <c:v>24.902186951581346</c:v>
                </c:pt>
                <c:pt idx="39890">
                  <c:v>24.902742297339614</c:v>
                </c:pt>
                <c:pt idx="39891">
                  <c:v>24.903297643097883</c:v>
                </c:pt>
                <c:pt idx="39892">
                  <c:v>24.903852988856151</c:v>
                </c:pt>
                <c:pt idx="39893">
                  <c:v>24.90440833461442</c:v>
                </c:pt>
                <c:pt idx="39894">
                  <c:v>24.904963680372688</c:v>
                </c:pt>
                <c:pt idx="39895">
                  <c:v>24.905519026130957</c:v>
                </c:pt>
                <c:pt idx="39896">
                  <c:v>24.906074371889225</c:v>
                </c:pt>
                <c:pt idx="39897">
                  <c:v>24.906629717647494</c:v>
                </c:pt>
                <c:pt idx="39898">
                  <c:v>24.907185063405763</c:v>
                </c:pt>
                <c:pt idx="39899">
                  <c:v>24.907740409164031</c:v>
                </c:pt>
                <c:pt idx="39900">
                  <c:v>24.9082957549223</c:v>
                </c:pt>
                <c:pt idx="39901">
                  <c:v>24.908851100680568</c:v>
                </c:pt>
                <c:pt idx="39902">
                  <c:v>24.909406446438837</c:v>
                </c:pt>
                <c:pt idx="39903">
                  <c:v>24.909961792197105</c:v>
                </c:pt>
                <c:pt idx="39904">
                  <c:v>24.910517137955374</c:v>
                </c:pt>
                <c:pt idx="39905">
                  <c:v>24.911072483713642</c:v>
                </c:pt>
                <c:pt idx="39906">
                  <c:v>24.911627829471911</c:v>
                </c:pt>
                <c:pt idx="39907">
                  <c:v>24.912183175230179</c:v>
                </c:pt>
                <c:pt idx="39908">
                  <c:v>24.912738520988448</c:v>
                </c:pt>
                <c:pt idx="39909">
                  <c:v>24.913293866746717</c:v>
                </c:pt>
                <c:pt idx="39910">
                  <c:v>24.913849212504985</c:v>
                </c:pt>
                <c:pt idx="39911">
                  <c:v>24.914404558263254</c:v>
                </c:pt>
                <c:pt idx="39912">
                  <c:v>24.914959904021522</c:v>
                </c:pt>
                <c:pt idx="39913">
                  <c:v>24.915515249779791</c:v>
                </c:pt>
                <c:pt idx="39914">
                  <c:v>24.916070595538059</c:v>
                </c:pt>
                <c:pt idx="39915">
                  <c:v>24.916625941296328</c:v>
                </c:pt>
                <c:pt idx="39916">
                  <c:v>24.917181287054596</c:v>
                </c:pt>
                <c:pt idx="39917">
                  <c:v>24.917736632812865</c:v>
                </c:pt>
                <c:pt idx="39918">
                  <c:v>24.918291978571133</c:v>
                </c:pt>
                <c:pt idx="39919">
                  <c:v>24.918847324329402</c:v>
                </c:pt>
                <c:pt idx="39920">
                  <c:v>24.919402670087671</c:v>
                </c:pt>
                <c:pt idx="39921">
                  <c:v>24.919958015845939</c:v>
                </c:pt>
                <c:pt idx="39922">
                  <c:v>24.920513361604208</c:v>
                </c:pt>
                <c:pt idx="39923">
                  <c:v>24.921068707362476</c:v>
                </c:pt>
                <c:pt idx="39924">
                  <c:v>24.921624053120745</c:v>
                </c:pt>
                <c:pt idx="39925">
                  <c:v>24.922179398879013</c:v>
                </c:pt>
                <c:pt idx="39926">
                  <c:v>24.922734744637282</c:v>
                </c:pt>
                <c:pt idx="39927">
                  <c:v>24.92329009039555</c:v>
                </c:pt>
                <c:pt idx="39928">
                  <c:v>24.923845436153819</c:v>
                </c:pt>
                <c:pt idx="39929">
                  <c:v>24.924400781912087</c:v>
                </c:pt>
                <c:pt idx="39930">
                  <c:v>24.924956127670356</c:v>
                </c:pt>
                <c:pt idx="39931">
                  <c:v>24.925511473428624</c:v>
                </c:pt>
                <c:pt idx="39932">
                  <c:v>24.926066819186893</c:v>
                </c:pt>
                <c:pt idx="39933">
                  <c:v>24.926622164945162</c:v>
                </c:pt>
                <c:pt idx="39934">
                  <c:v>24.92717751070343</c:v>
                </c:pt>
                <c:pt idx="39935">
                  <c:v>24.927732856461699</c:v>
                </c:pt>
                <c:pt idx="39936">
                  <c:v>24.928288202219967</c:v>
                </c:pt>
                <c:pt idx="39937">
                  <c:v>24.928843547978236</c:v>
                </c:pt>
                <c:pt idx="39938">
                  <c:v>24.929398893736504</c:v>
                </c:pt>
                <c:pt idx="39939">
                  <c:v>24.929954239494773</c:v>
                </c:pt>
                <c:pt idx="39940">
                  <c:v>24.930509585253041</c:v>
                </c:pt>
                <c:pt idx="39941">
                  <c:v>24.93106493101131</c:v>
                </c:pt>
                <c:pt idx="39942">
                  <c:v>24.931620276769578</c:v>
                </c:pt>
                <c:pt idx="39943">
                  <c:v>24.932175622527847</c:v>
                </c:pt>
                <c:pt idx="39944">
                  <c:v>24.932730968286116</c:v>
                </c:pt>
                <c:pt idx="39945">
                  <c:v>24.933286314044384</c:v>
                </c:pt>
                <c:pt idx="39946">
                  <c:v>24.933841659802653</c:v>
                </c:pt>
                <c:pt idx="39947">
                  <c:v>24.934397005560921</c:v>
                </c:pt>
                <c:pt idx="39948">
                  <c:v>24.93495235131919</c:v>
                </c:pt>
                <c:pt idx="39949">
                  <c:v>24.935507697077458</c:v>
                </c:pt>
                <c:pt idx="39950">
                  <c:v>24.936063042835727</c:v>
                </c:pt>
                <c:pt idx="39951">
                  <c:v>24.936618388593995</c:v>
                </c:pt>
                <c:pt idx="39952">
                  <c:v>24.937173734352264</c:v>
                </c:pt>
                <c:pt idx="39953">
                  <c:v>24.937729080110532</c:v>
                </c:pt>
                <c:pt idx="39954">
                  <c:v>24.938284425868801</c:v>
                </c:pt>
                <c:pt idx="39955">
                  <c:v>24.93883977162707</c:v>
                </c:pt>
                <c:pt idx="39956">
                  <c:v>24.939395117385338</c:v>
                </c:pt>
                <c:pt idx="39957">
                  <c:v>24.939950463143607</c:v>
                </c:pt>
                <c:pt idx="39958">
                  <c:v>24.940505808901875</c:v>
                </c:pt>
                <c:pt idx="39959">
                  <c:v>24.941061154660144</c:v>
                </c:pt>
                <c:pt idx="39960">
                  <c:v>24.941616500418412</c:v>
                </c:pt>
                <c:pt idx="39961">
                  <c:v>24.942171846176681</c:v>
                </c:pt>
                <c:pt idx="39962">
                  <c:v>24.942727191934949</c:v>
                </c:pt>
                <c:pt idx="39963">
                  <c:v>24.943282537693218</c:v>
                </c:pt>
                <c:pt idx="39964">
                  <c:v>24.943837883451486</c:v>
                </c:pt>
                <c:pt idx="39965">
                  <c:v>24.944393229209755</c:v>
                </c:pt>
                <c:pt idx="39966">
                  <c:v>24.944948574968024</c:v>
                </c:pt>
                <c:pt idx="39967">
                  <c:v>24.945503920726292</c:v>
                </c:pt>
                <c:pt idx="39968">
                  <c:v>24.946059266484561</c:v>
                </c:pt>
                <c:pt idx="39969">
                  <c:v>24.946614612242829</c:v>
                </c:pt>
                <c:pt idx="39970">
                  <c:v>24.947169958001098</c:v>
                </c:pt>
                <c:pt idx="39971">
                  <c:v>24.947725303759366</c:v>
                </c:pt>
                <c:pt idx="39972">
                  <c:v>24.948280649517635</c:v>
                </c:pt>
                <c:pt idx="39973">
                  <c:v>24.948835995275903</c:v>
                </c:pt>
                <c:pt idx="39974">
                  <c:v>24.949391341034172</c:v>
                </c:pt>
                <c:pt idx="39975">
                  <c:v>24.94994668679244</c:v>
                </c:pt>
                <c:pt idx="39976">
                  <c:v>24.950502032550709</c:v>
                </c:pt>
                <c:pt idx="39977">
                  <c:v>24.951057378308978</c:v>
                </c:pt>
                <c:pt idx="39978">
                  <c:v>24.951612724067246</c:v>
                </c:pt>
                <c:pt idx="39979">
                  <c:v>24.952168069825515</c:v>
                </c:pt>
                <c:pt idx="39980">
                  <c:v>24.952723415583783</c:v>
                </c:pt>
                <c:pt idx="39981">
                  <c:v>24.953278761342052</c:v>
                </c:pt>
                <c:pt idx="39982">
                  <c:v>24.95383410710032</c:v>
                </c:pt>
                <c:pt idx="39983">
                  <c:v>24.954389452858589</c:v>
                </c:pt>
                <c:pt idx="39984">
                  <c:v>24.954944798616857</c:v>
                </c:pt>
                <c:pt idx="39985">
                  <c:v>24.955500144375126</c:v>
                </c:pt>
                <c:pt idx="39986">
                  <c:v>24.956055490133394</c:v>
                </c:pt>
                <c:pt idx="39987">
                  <c:v>24.956610835891663</c:v>
                </c:pt>
                <c:pt idx="39988">
                  <c:v>24.957166181649932</c:v>
                </c:pt>
                <c:pt idx="39989">
                  <c:v>24.9577215274082</c:v>
                </c:pt>
                <c:pt idx="39990">
                  <c:v>24.958276873166469</c:v>
                </c:pt>
                <c:pt idx="39991">
                  <c:v>24.958832218924737</c:v>
                </c:pt>
                <c:pt idx="39992">
                  <c:v>24.959387564683006</c:v>
                </c:pt>
                <c:pt idx="39993">
                  <c:v>24.959942910441274</c:v>
                </c:pt>
                <c:pt idx="39994">
                  <c:v>24.960498256199543</c:v>
                </c:pt>
                <c:pt idx="39995">
                  <c:v>24.961053601957811</c:v>
                </c:pt>
                <c:pt idx="39996">
                  <c:v>24.96160894771608</c:v>
                </c:pt>
                <c:pt idx="39997">
                  <c:v>24.962164293474348</c:v>
                </c:pt>
                <c:pt idx="39998">
                  <c:v>24.962719639232617</c:v>
                </c:pt>
                <c:pt idx="39999">
                  <c:v>24.963274984990885</c:v>
                </c:pt>
                <c:pt idx="40000">
                  <c:v>24.963830330749154</c:v>
                </c:pt>
                <c:pt idx="40001">
                  <c:v>24.964385676507423</c:v>
                </c:pt>
                <c:pt idx="40002">
                  <c:v>24.964941022265691</c:v>
                </c:pt>
                <c:pt idx="40003">
                  <c:v>24.96549636802396</c:v>
                </c:pt>
                <c:pt idx="40004">
                  <c:v>24.966051713782228</c:v>
                </c:pt>
                <c:pt idx="40005">
                  <c:v>24.966607059540497</c:v>
                </c:pt>
                <c:pt idx="40006">
                  <c:v>24.967162405298765</c:v>
                </c:pt>
                <c:pt idx="40007">
                  <c:v>24.967717751057034</c:v>
                </c:pt>
                <c:pt idx="40008">
                  <c:v>24.968273096815302</c:v>
                </c:pt>
                <c:pt idx="40009">
                  <c:v>24.968828442573571</c:v>
                </c:pt>
                <c:pt idx="40010">
                  <c:v>24.969383788331839</c:v>
                </c:pt>
                <c:pt idx="40011">
                  <c:v>24.969939134090108</c:v>
                </c:pt>
                <c:pt idx="40012">
                  <c:v>24.970494479848377</c:v>
                </c:pt>
                <c:pt idx="40013">
                  <c:v>24.971049825606645</c:v>
                </c:pt>
                <c:pt idx="40014">
                  <c:v>24.971605171364914</c:v>
                </c:pt>
                <c:pt idx="40015">
                  <c:v>24.972160517123182</c:v>
                </c:pt>
                <c:pt idx="40016">
                  <c:v>24.972715862881451</c:v>
                </c:pt>
                <c:pt idx="40017">
                  <c:v>24.973271208639719</c:v>
                </c:pt>
                <c:pt idx="40018">
                  <c:v>24.973826554397988</c:v>
                </c:pt>
                <c:pt idx="40019">
                  <c:v>24.974381900156256</c:v>
                </c:pt>
                <c:pt idx="40020">
                  <c:v>24.974937245914525</c:v>
                </c:pt>
                <c:pt idx="40021">
                  <c:v>24.975492591672793</c:v>
                </c:pt>
                <c:pt idx="40022">
                  <c:v>24.976047937431062</c:v>
                </c:pt>
                <c:pt idx="40023">
                  <c:v>24.976603283189331</c:v>
                </c:pt>
                <c:pt idx="40024">
                  <c:v>24.977158628947599</c:v>
                </c:pt>
                <c:pt idx="40025">
                  <c:v>24.977713974705868</c:v>
                </c:pt>
                <c:pt idx="40026">
                  <c:v>24.978269320464136</c:v>
                </c:pt>
                <c:pt idx="40027">
                  <c:v>24.978824666222405</c:v>
                </c:pt>
                <c:pt idx="40028">
                  <c:v>24.979380011980673</c:v>
                </c:pt>
                <c:pt idx="40029">
                  <c:v>24.979935357738942</c:v>
                </c:pt>
                <c:pt idx="40030">
                  <c:v>24.98049070349721</c:v>
                </c:pt>
                <c:pt idx="40031">
                  <c:v>24.981046049255479</c:v>
                </c:pt>
                <c:pt idx="40032">
                  <c:v>24.981601395013747</c:v>
                </c:pt>
                <c:pt idx="40033">
                  <c:v>24.982156740772016</c:v>
                </c:pt>
                <c:pt idx="40034">
                  <c:v>24.982712086530285</c:v>
                </c:pt>
                <c:pt idx="40035">
                  <c:v>24.983267432288553</c:v>
                </c:pt>
                <c:pt idx="40036">
                  <c:v>24.983822778046822</c:v>
                </c:pt>
                <c:pt idx="40037">
                  <c:v>24.98437812380509</c:v>
                </c:pt>
                <c:pt idx="40038">
                  <c:v>24.984933469563359</c:v>
                </c:pt>
                <c:pt idx="40039">
                  <c:v>24.985488815321627</c:v>
                </c:pt>
                <c:pt idx="40040">
                  <c:v>24.986044161079896</c:v>
                </c:pt>
                <c:pt idx="40041">
                  <c:v>24.986599506838164</c:v>
                </c:pt>
                <c:pt idx="40042">
                  <c:v>24.987154852596433</c:v>
                </c:pt>
                <c:pt idx="40043">
                  <c:v>24.987710198354701</c:v>
                </c:pt>
                <c:pt idx="40044">
                  <c:v>24.98826554411297</c:v>
                </c:pt>
                <c:pt idx="40045">
                  <c:v>24.988820889871239</c:v>
                </c:pt>
                <c:pt idx="40046">
                  <c:v>24.989376235629507</c:v>
                </c:pt>
                <c:pt idx="40047">
                  <c:v>24.989931581387776</c:v>
                </c:pt>
                <c:pt idx="40048">
                  <c:v>24.990486927146044</c:v>
                </c:pt>
                <c:pt idx="40049">
                  <c:v>24.991042272904313</c:v>
                </c:pt>
                <c:pt idx="40050">
                  <c:v>24.991597618662581</c:v>
                </c:pt>
                <c:pt idx="40051">
                  <c:v>24.99215296442085</c:v>
                </c:pt>
                <c:pt idx="40052">
                  <c:v>24.992708310179118</c:v>
                </c:pt>
                <c:pt idx="40053">
                  <c:v>24.993263655937387</c:v>
                </c:pt>
                <c:pt idx="40054">
                  <c:v>24.993819001695655</c:v>
                </c:pt>
                <c:pt idx="40055">
                  <c:v>24.994374347453924</c:v>
                </c:pt>
                <c:pt idx="40056">
                  <c:v>24.994929693212192</c:v>
                </c:pt>
                <c:pt idx="40057">
                  <c:v>24.995485038970461</c:v>
                </c:pt>
                <c:pt idx="40058">
                  <c:v>24.99604038472873</c:v>
                </c:pt>
                <c:pt idx="40059">
                  <c:v>24.996595730486998</c:v>
                </c:pt>
                <c:pt idx="40060">
                  <c:v>24.997151076245267</c:v>
                </c:pt>
                <c:pt idx="40061">
                  <c:v>24.997706422003535</c:v>
                </c:pt>
                <c:pt idx="40062">
                  <c:v>24.998261767761804</c:v>
                </c:pt>
                <c:pt idx="40063">
                  <c:v>24.998817113520072</c:v>
                </c:pt>
                <c:pt idx="40064">
                  <c:v>24.999372459278341</c:v>
                </c:pt>
                <c:pt idx="40065">
                  <c:v>24.999927805036609</c:v>
                </c:pt>
                <c:pt idx="40066">
                  <c:v>25.000483150794878</c:v>
                </c:pt>
                <c:pt idx="40067">
                  <c:v>25.001038496553146</c:v>
                </c:pt>
                <c:pt idx="40068">
                  <c:v>25.001593842311415</c:v>
                </c:pt>
                <c:pt idx="40069">
                  <c:v>25.002149188069684</c:v>
                </c:pt>
                <c:pt idx="40070">
                  <c:v>25.002704533827952</c:v>
                </c:pt>
                <c:pt idx="40071">
                  <c:v>25.003259879586221</c:v>
                </c:pt>
                <c:pt idx="40072">
                  <c:v>25.003815225344489</c:v>
                </c:pt>
                <c:pt idx="40073">
                  <c:v>25.004370571102758</c:v>
                </c:pt>
                <c:pt idx="40074">
                  <c:v>25.004925916861026</c:v>
                </c:pt>
                <c:pt idx="40075">
                  <c:v>25.005481262619295</c:v>
                </c:pt>
                <c:pt idx="40076">
                  <c:v>25.006036608377563</c:v>
                </c:pt>
                <c:pt idx="40077">
                  <c:v>25.006591954135832</c:v>
                </c:pt>
                <c:pt idx="40078">
                  <c:v>25.0071472998941</c:v>
                </c:pt>
                <c:pt idx="40079">
                  <c:v>25.007702645652369</c:v>
                </c:pt>
                <c:pt idx="40080">
                  <c:v>25.008257991410638</c:v>
                </c:pt>
                <c:pt idx="40081">
                  <c:v>25.008813337168906</c:v>
                </c:pt>
                <c:pt idx="40082">
                  <c:v>25.009368682927175</c:v>
                </c:pt>
                <c:pt idx="40083">
                  <c:v>25.009924028685443</c:v>
                </c:pt>
                <c:pt idx="40084">
                  <c:v>25.010479374443712</c:v>
                </c:pt>
                <c:pt idx="40085">
                  <c:v>25.01103472020198</c:v>
                </c:pt>
                <c:pt idx="40086">
                  <c:v>25.011590065960249</c:v>
                </c:pt>
                <c:pt idx="40087">
                  <c:v>25.012145411718517</c:v>
                </c:pt>
                <c:pt idx="40088">
                  <c:v>25.012700757476786</c:v>
                </c:pt>
                <c:pt idx="40089">
                  <c:v>25.013256103235054</c:v>
                </c:pt>
                <c:pt idx="40090">
                  <c:v>25.013811448993323</c:v>
                </c:pt>
                <c:pt idx="40091">
                  <c:v>25.014366794751592</c:v>
                </c:pt>
                <c:pt idx="40092">
                  <c:v>25.01492214050986</c:v>
                </c:pt>
                <c:pt idx="40093">
                  <c:v>25.015477486268129</c:v>
                </c:pt>
                <c:pt idx="40094">
                  <c:v>25.016032832026397</c:v>
                </c:pt>
                <c:pt idx="40095">
                  <c:v>25.016588177784666</c:v>
                </c:pt>
                <c:pt idx="40096">
                  <c:v>25.017143523542934</c:v>
                </c:pt>
                <c:pt idx="40097">
                  <c:v>25.017698869301203</c:v>
                </c:pt>
                <c:pt idx="40098">
                  <c:v>25.018254215059471</c:v>
                </c:pt>
                <c:pt idx="40099">
                  <c:v>25.01880956081774</c:v>
                </c:pt>
                <c:pt idx="40100">
                  <c:v>25.019364906576008</c:v>
                </c:pt>
                <c:pt idx="40101">
                  <c:v>25.019920252334277</c:v>
                </c:pt>
                <c:pt idx="40102">
                  <c:v>25.020475598092546</c:v>
                </c:pt>
                <c:pt idx="40103">
                  <c:v>25.021030943850814</c:v>
                </c:pt>
                <c:pt idx="40104">
                  <c:v>25.021586289609083</c:v>
                </c:pt>
                <c:pt idx="40105">
                  <c:v>25.022141635367351</c:v>
                </c:pt>
                <c:pt idx="40106">
                  <c:v>25.02269698112562</c:v>
                </c:pt>
                <c:pt idx="40107">
                  <c:v>25.023252326883888</c:v>
                </c:pt>
                <c:pt idx="40108">
                  <c:v>25.023807672642157</c:v>
                </c:pt>
                <c:pt idx="40109">
                  <c:v>25.024363018400425</c:v>
                </c:pt>
                <c:pt idx="40110">
                  <c:v>25.024918364158694</c:v>
                </c:pt>
                <c:pt idx="40111">
                  <c:v>25.025473709916962</c:v>
                </c:pt>
                <c:pt idx="40112">
                  <c:v>25.026029055675231</c:v>
                </c:pt>
                <c:pt idx="40113">
                  <c:v>25.026584401433499</c:v>
                </c:pt>
                <c:pt idx="40114">
                  <c:v>25.027139747191768</c:v>
                </c:pt>
                <c:pt idx="40115">
                  <c:v>25.027695092950037</c:v>
                </c:pt>
                <c:pt idx="40116">
                  <c:v>25.028250438708305</c:v>
                </c:pt>
                <c:pt idx="40117">
                  <c:v>25.028805784466574</c:v>
                </c:pt>
                <c:pt idx="40118">
                  <c:v>25.029361130224842</c:v>
                </c:pt>
                <c:pt idx="40119">
                  <c:v>25.029916475983111</c:v>
                </c:pt>
                <c:pt idx="40120">
                  <c:v>25.030471821741379</c:v>
                </c:pt>
                <c:pt idx="40121">
                  <c:v>25.031027167499648</c:v>
                </c:pt>
                <c:pt idx="40122">
                  <c:v>25.031582513257916</c:v>
                </c:pt>
                <c:pt idx="40123">
                  <c:v>25.032137859016185</c:v>
                </c:pt>
                <c:pt idx="40124">
                  <c:v>25.032693204774453</c:v>
                </c:pt>
                <c:pt idx="40125">
                  <c:v>25.033248550532722</c:v>
                </c:pt>
                <c:pt idx="40126">
                  <c:v>25.033803896290991</c:v>
                </c:pt>
                <c:pt idx="40127">
                  <c:v>25.034359242049259</c:v>
                </c:pt>
                <c:pt idx="40128">
                  <c:v>25.034914587807528</c:v>
                </c:pt>
                <c:pt idx="40129">
                  <c:v>25.035469933565796</c:v>
                </c:pt>
                <c:pt idx="40130">
                  <c:v>25.036025279324065</c:v>
                </c:pt>
                <c:pt idx="40131">
                  <c:v>25.036580625082333</c:v>
                </c:pt>
                <c:pt idx="40132">
                  <c:v>25.037135970840602</c:v>
                </c:pt>
                <c:pt idx="40133">
                  <c:v>25.03769131659887</c:v>
                </c:pt>
                <c:pt idx="40134">
                  <c:v>25.038246662357139</c:v>
                </c:pt>
                <c:pt idx="40135">
                  <c:v>25.038802008115407</c:v>
                </c:pt>
                <c:pt idx="40136">
                  <c:v>25.039357353873676</c:v>
                </c:pt>
                <c:pt idx="40137">
                  <c:v>25.039912699631945</c:v>
                </c:pt>
                <c:pt idx="40138">
                  <c:v>25.040468045390213</c:v>
                </c:pt>
                <c:pt idx="40139">
                  <c:v>25.041023391148482</c:v>
                </c:pt>
                <c:pt idx="40140">
                  <c:v>25.04157873690675</c:v>
                </c:pt>
                <c:pt idx="40141">
                  <c:v>25.042134082665019</c:v>
                </c:pt>
                <c:pt idx="40142">
                  <c:v>25.042689428423287</c:v>
                </c:pt>
                <c:pt idx="40143">
                  <c:v>25.043244774181556</c:v>
                </c:pt>
                <c:pt idx="40144">
                  <c:v>25.043800119939824</c:v>
                </c:pt>
                <c:pt idx="40145">
                  <c:v>25.044355465698093</c:v>
                </c:pt>
                <c:pt idx="40146">
                  <c:v>25.044910811456361</c:v>
                </c:pt>
                <c:pt idx="40147">
                  <c:v>25.04546615721463</c:v>
                </c:pt>
                <c:pt idx="40148">
                  <c:v>25.046021502972899</c:v>
                </c:pt>
                <c:pt idx="40149">
                  <c:v>25.046576848731167</c:v>
                </c:pt>
                <c:pt idx="40150">
                  <c:v>25.047132194489436</c:v>
                </c:pt>
                <c:pt idx="40151">
                  <c:v>25.047687540247704</c:v>
                </c:pt>
                <c:pt idx="40152">
                  <c:v>25.048242886005973</c:v>
                </c:pt>
                <c:pt idx="40153">
                  <c:v>25.048798231764241</c:v>
                </c:pt>
                <c:pt idx="40154">
                  <c:v>25.04935357752251</c:v>
                </c:pt>
                <c:pt idx="40155">
                  <c:v>25.049908923280778</c:v>
                </c:pt>
                <c:pt idx="40156">
                  <c:v>25.050464269039047</c:v>
                </c:pt>
                <c:pt idx="40157">
                  <c:v>25.051019614797315</c:v>
                </c:pt>
                <c:pt idx="40158">
                  <c:v>25.051574960555584</c:v>
                </c:pt>
                <c:pt idx="40159">
                  <c:v>25.052130306313853</c:v>
                </c:pt>
                <c:pt idx="40160">
                  <c:v>25.052685652072121</c:v>
                </c:pt>
                <c:pt idx="40161">
                  <c:v>25.05324099783039</c:v>
                </c:pt>
                <c:pt idx="40162">
                  <c:v>25.053796343588658</c:v>
                </c:pt>
                <c:pt idx="40163">
                  <c:v>25.054351689346927</c:v>
                </c:pt>
                <c:pt idx="40164">
                  <c:v>25.054907035105195</c:v>
                </c:pt>
                <c:pt idx="40165">
                  <c:v>25.055462380863464</c:v>
                </c:pt>
                <c:pt idx="40166">
                  <c:v>25.056017726621732</c:v>
                </c:pt>
                <c:pt idx="40167">
                  <c:v>25.056573072380001</c:v>
                </c:pt>
                <c:pt idx="40168">
                  <c:v>25.057128418138269</c:v>
                </c:pt>
                <c:pt idx="40169">
                  <c:v>25.057683763896538</c:v>
                </c:pt>
                <c:pt idx="40170">
                  <c:v>25.058239109654806</c:v>
                </c:pt>
                <c:pt idx="40171">
                  <c:v>25.058794455413075</c:v>
                </c:pt>
                <c:pt idx="40172">
                  <c:v>25.059349801171344</c:v>
                </c:pt>
                <c:pt idx="40173">
                  <c:v>25.059905146929612</c:v>
                </c:pt>
                <c:pt idx="40174">
                  <c:v>25.060460492687881</c:v>
                </c:pt>
                <c:pt idx="40175">
                  <c:v>25.061015838446149</c:v>
                </c:pt>
                <c:pt idx="40176">
                  <c:v>25.061571184204418</c:v>
                </c:pt>
                <c:pt idx="40177">
                  <c:v>25.062126529962686</c:v>
                </c:pt>
                <c:pt idx="40178">
                  <c:v>25.062681875720955</c:v>
                </c:pt>
                <c:pt idx="40179">
                  <c:v>25.063237221479223</c:v>
                </c:pt>
                <c:pt idx="40180">
                  <c:v>25.063792567237492</c:v>
                </c:pt>
                <c:pt idx="40181">
                  <c:v>25.06434791299576</c:v>
                </c:pt>
                <c:pt idx="40182">
                  <c:v>25.064903258754029</c:v>
                </c:pt>
                <c:pt idx="40183">
                  <c:v>25.065458604512298</c:v>
                </c:pt>
                <c:pt idx="40184">
                  <c:v>25.066013950270566</c:v>
                </c:pt>
                <c:pt idx="40185">
                  <c:v>25.066569296028835</c:v>
                </c:pt>
                <c:pt idx="40186">
                  <c:v>25.067124641787103</c:v>
                </c:pt>
                <c:pt idx="40187">
                  <c:v>25.067679987545372</c:v>
                </c:pt>
                <c:pt idx="40188">
                  <c:v>25.06823533330364</c:v>
                </c:pt>
                <c:pt idx="40189">
                  <c:v>25.068790679061909</c:v>
                </c:pt>
                <c:pt idx="40190">
                  <c:v>25.069346024820177</c:v>
                </c:pt>
                <c:pt idx="40191">
                  <c:v>25.069901370578446</c:v>
                </c:pt>
                <c:pt idx="40192">
                  <c:v>25.070456716336714</c:v>
                </c:pt>
                <c:pt idx="40193">
                  <c:v>25.071012062094983</c:v>
                </c:pt>
                <c:pt idx="40194">
                  <c:v>25.071567407853252</c:v>
                </c:pt>
                <c:pt idx="40195">
                  <c:v>25.07212275361152</c:v>
                </c:pt>
                <c:pt idx="40196">
                  <c:v>25.072678099369789</c:v>
                </c:pt>
                <c:pt idx="40197">
                  <c:v>25.073233445128057</c:v>
                </c:pt>
                <c:pt idx="40198">
                  <c:v>25.073788790886326</c:v>
                </c:pt>
                <c:pt idx="40199">
                  <c:v>25.074344136644594</c:v>
                </c:pt>
                <c:pt idx="40200">
                  <c:v>25.074899482402863</c:v>
                </c:pt>
                <c:pt idx="40201">
                  <c:v>25.075454828161131</c:v>
                </c:pt>
                <c:pt idx="40202">
                  <c:v>25.0760101739194</c:v>
                </c:pt>
                <c:pt idx="40203">
                  <c:v>25.076565519677668</c:v>
                </c:pt>
                <c:pt idx="40204">
                  <c:v>25.077120865435937</c:v>
                </c:pt>
                <c:pt idx="40205">
                  <c:v>25.077676211194206</c:v>
                </c:pt>
                <c:pt idx="40206">
                  <c:v>25.078231556952474</c:v>
                </c:pt>
                <c:pt idx="40207">
                  <c:v>25.078786902710743</c:v>
                </c:pt>
                <c:pt idx="40208">
                  <c:v>25.079342248469011</c:v>
                </c:pt>
                <c:pt idx="40209">
                  <c:v>25.07989759422728</c:v>
                </c:pt>
                <c:pt idx="40210">
                  <c:v>25.080452939985548</c:v>
                </c:pt>
                <c:pt idx="40211">
                  <c:v>25.081008285743817</c:v>
                </c:pt>
                <c:pt idx="40212">
                  <c:v>25.081563631502085</c:v>
                </c:pt>
                <c:pt idx="40213">
                  <c:v>25.082118977260354</c:v>
                </c:pt>
                <c:pt idx="40214">
                  <c:v>25.082674323018622</c:v>
                </c:pt>
                <c:pt idx="40215">
                  <c:v>25.083229668776891</c:v>
                </c:pt>
                <c:pt idx="40216">
                  <c:v>25.08378501453516</c:v>
                </c:pt>
                <c:pt idx="40217">
                  <c:v>25.084340360293428</c:v>
                </c:pt>
                <c:pt idx="40218">
                  <c:v>25.084895706051697</c:v>
                </c:pt>
                <c:pt idx="40219">
                  <c:v>25.085451051809965</c:v>
                </c:pt>
                <c:pt idx="40220">
                  <c:v>25.086006397568234</c:v>
                </c:pt>
                <c:pt idx="40221">
                  <c:v>25.086561743326502</c:v>
                </c:pt>
                <c:pt idx="40222">
                  <c:v>25.087117089084771</c:v>
                </c:pt>
                <c:pt idx="40223">
                  <c:v>25.087672434843039</c:v>
                </c:pt>
                <c:pt idx="40224">
                  <c:v>25.088227780601308</c:v>
                </c:pt>
                <c:pt idx="40225">
                  <c:v>25.088783126359576</c:v>
                </c:pt>
                <c:pt idx="40226">
                  <c:v>25.089338472117845</c:v>
                </c:pt>
                <c:pt idx="40227">
                  <c:v>25.089893817876114</c:v>
                </c:pt>
                <c:pt idx="40228">
                  <c:v>25.090449163634382</c:v>
                </c:pt>
                <c:pt idx="40229">
                  <c:v>25.091004509392651</c:v>
                </c:pt>
                <c:pt idx="40230">
                  <c:v>25.091559855150919</c:v>
                </c:pt>
                <c:pt idx="40231">
                  <c:v>25.092115200909188</c:v>
                </c:pt>
                <c:pt idx="40232">
                  <c:v>25.092670546667456</c:v>
                </c:pt>
                <c:pt idx="40233">
                  <c:v>25.093225892425725</c:v>
                </c:pt>
                <c:pt idx="40234">
                  <c:v>25.093781238183993</c:v>
                </c:pt>
                <c:pt idx="40235">
                  <c:v>25.094336583942262</c:v>
                </c:pt>
                <c:pt idx="40236">
                  <c:v>25.09489192970053</c:v>
                </c:pt>
                <c:pt idx="40237">
                  <c:v>25.095447275458799</c:v>
                </c:pt>
                <c:pt idx="40238">
                  <c:v>25.096002621217067</c:v>
                </c:pt>
                <c:pt idx="40239">
                  <c:v>25.096557966975336</c:v>
                </c:pt>
                <c:pt idx="40240">
                  <c:v>25.097113312733605</c:v>
                </c:pt>
                <c:pt idx="40241">
                  <c:v>25.097668658491873</c:v>
                </c:pt>
                <c:pt idx="40242">
                  <c:v>25.098224004250142</c:v>
                </c:pt>
                <c:pt idx="40243">
                  <c:v>25.09877935000841</c:v>
                </c:pt>
                <c:pt idx="40244">
                  <c:v>25.099334695766679</c:v>
                </c:pt>
                <c:pt idx="40245">
                  <c:v>25.099890041524947</c:v>
                </c:pt>
                <c:pt idx="40246">
                  <c:v>25.100445387283216</c:v>
                </c:pt>
                <c:pt idx="40247">
                  <c:v>25.101000733041484</c:v>
                </c:pt>
                <c:pt idx="40248">
                  <c:v>25.101556078799753</c:v>
                </c:pt>
                <c:pt idx="40249">
                  <c:v>25.102111424558021</c:v>
                </c:pt>
                <c:pt idx="40250">
                  <c:v>25.10266677031629</c:v>
                </c:pt>
                <c:pt idx="40251">
                  <c:v>25.103222116074559</c:v>
                </c:pt>
                <c:pt idx="40252">
                  <c:v>25.103777461832827</c:v>
                </c:pt>
                <c:pt idx="40253">
                  <c:v>25.104332807591096</c:v>
                </c:pt>
                <c:pt idx="40254">
                  <c:v>25.104888153349364</c:v>
                </c:pt>
                <c:pt idx="40255">
                  <c:v>25.105443499107633</c:v>
                </c:pt>
                <c:pt idx="40256">
                  <c:v>25.105998844865901</c:v>
                </c:pt>
                <c:pt idx="40257">
                  <c:v>25.10655419062417</c:v>
                </c:pt>
                <c:pt idx="40258">
                  <c:v>25.107109536382438</c:v>
                </c:pt>
                <c:pt idx="40259">
                  <c:v>25.107664882140707</c:v>
                </c:pt>
                <c:pt idx="40260">
                  <c:v>25.108220227898975</c:v>
                </c:pt>
                <c:pt idx="40261">
                  <c:v>25.108775573657244</c:v>
                </c:pt>
                <c:pt idx="40262">
                  <c:v>25.109330919415513</c:v>
                </c:pt>
                <c:pt idx="40263">
                  <c:v>25.109886265173781</c:v>
                </c:pt>
                <c:pt idx="40264">
                  <c:v>25.11044161093205</c:v>
                </c:pt>
                <c:pt idx="40265">
                  <c:v>25.110996956690318</c:v>
                </c:pt>
                <c:pt idx="40266">
                  <c:v>25.111552302448587</c:v>
                </c:pt>
                <c:pt idx="40267">
                  <c:v>25.112107648206855</c:v>
                </c:pt>
                <c:pt idx="40268">
                  <c:v>25.112662993965124</c:v>
                </c:pt>
                <c:pt idx="40269">
                  <c:v>25.113218339723392</c:v>
                </c:pt>
                <c:pt idx="40270">
                  <c:v>25.113773685481661</c:v>
                </c:pt>
                <c:pt idx="40271">
                  <c:v>25.114329031239929</c:v>
                </c:pt>
                <c:pt idx="40272">
                  <c:v>25.114884376998198</c:v>
                </c:pt>
                <c:pt idx="40273">
                  <c:v>25.115439722756467</c:v>
                </c:pt>
                <c:pt idx="40274">
                  <c:v>25.115995068514735</c:v>
                </c:pt>
                <c:pt idx="40275">
                  <c:v>25.116550414273004</c:v>
                </c:pt>
                <c:pt idx="40276">
                  <c:v>25.117105760031272</c:v>
                </c:pt>
                <c:pt idx="40277">
                  <c:v>25.117661105789541</c:v>
                </c:pt>
                <c:pt idx="40278">
                  <c:v>25.118216451547809</c:v>
                </c:pt>
                <c:pt idx="40279">
                  <c:v>25.118771797306078</c:v>
                </c:pt>
                <c:pt idx="40280">
                  <c:v>25.119327143064346</c:v>
                </c:pt>
                <c:pt idx="40281">
                  <c:v>25.119882488822615</c:v>
                </c:pt>
                <c:pt idx="40282">
                  <c:v>25.120437834580883</c:v>
                </c:pt>
                <c:pt idx="40283">
                  <c:v>25.120993180339152</c:v>
                </c:pt>
                <c:pt idx="40284">
                  <c:v>25.121548526097421</c:v>
                </c:pt>
                <c:pt idx="40285">
                  <c:v>25.122103871855689</c:v>
                </c:pt>
                <c:pt idx="40286">
                  <c:v>25.122659217613958</c:v>
                </c:pt>
                <c:pt idx="40287">
                  <c:v>25.123214563372226</c:v>
                </c:pt>
                <c:pt idx="40288">
                  <c:v>25.123769909130495</c:v>
                </c:pt>
                <c:pt idx="40289">
                  <c:v>25.124325254888763</c:v>
                </c:pt>
                <c:pt idx="40290">
                  <c:v>25.124880600647032</c:v>
                </c:pt>
                <c:pt idx="40291">
                  <c:v>25.1254359464053</c:v>
                </c:pt>
                <c:pt idx="40292">
                  <c:v>25.125991292163569</c:v>
                </c:pt>
                <c:pt idx="40293">
                  <c:v>25.126546637921837</c:v>
                </c:pt>
                <c:pt idx="40294">
                  <c:v>25.127101983680106</c:v>
                </c:pt>
                <c:pt idx="40295">
                  <c:v>25.127657329438374</c:v>
                </c:pt>
                <c:pt idx="40296">
                  <c:v>25.128212675196643</c:v>
                </c:pt>
                <c:pt idx="40297">
                  <c:v>25.128768020954912</c:v>
                </c:pt>
                <c:pt idx="40298">
                  <c:v>25.12932336671318</c:v>
                </c:pt>
                <c:pt idx="40299">
                  <c:v>25.129878712471449</c:v>
                </c:pt>
                <c:pt idx="40300">
                  <c:v>25.130434058229717</c:v>
                </c:pt>
                <c:pt idx="40301">
                  <c:v>25.130989403987986</c:v>
                </c:pt>
                <c:pt idx="40302">
                  <c:v>25.131544749746254</c:v>
                </c:pt>
                <c:pt idx="40303">
                  <c:v>25.132100095504523</c:v>
                </c:pt>
                <c:pt idx="40304">
                  <c:v>25.132655441262791</c:v>
                </c:pt>
                <c:pt idx="40305">
                  <c:v>25.13321078702106</c:v>
                </c:pt>
                <c:pt idx="40306">
                  <c:v>25.133766132779328</c:v>
                </c:pt>
                <c:pt idx="40307">
                  <c:v>25.134321478537597</c:v>
                </c:pt>
                <c:pt idx="40308">
                  <c:v>25.134876824295866</c:v>
                </c:pt>
                <c:pt idx="40309">
                  <c:v>25.135432170054134</c:v>
                </c:pt>
                <c:pt idx="40310">
                  <c:v>25.135987515812403</c:v>
                </c:pt>
                <c:pt idx="40311">
                  <c:v>25.136542861570671</c:v>
                </c:pt>
                <c:pt idx="40312">
                  <c:v>25.13709820732894</c:v>
                </c:pt>
                <c:pt idx="40313">
                  <c:v>25.137653553087208</c:v>
                </c:pt>
                <c:pt idx="40314">
                  <c:v>25.138208898845477</c:v>
                </c:pt>
                <c:pt idx="40315">
                  <c:v>25.138764244603745</c:v>
                </c:pt>
                <c:pt idx="40316">
                  <c:v>25.139319590362014</c:v>
                </c:pt>
                <c:pt idx="40317">
                  <c:v>25.139874936120282</c:v>
                </c:pt>
                <c:pt idx="40318">
                  <c:v>25.140430281878551</c:v>
                </c:pt>
                <c:pt idx="40319">
                  <c:v>25.14098562763682</c:v>
                </c:pt>
                <c:pt idx="40320">
                  <c:v>25.141540973395088</c:v>
                </c:pt>
                <c:pt idx="40321">
                  <c:v>25.142096319153357</c:v>
                </c:pt>
                <c:pt idx="40322">
                  <c:v>25.142651664911625</c:v>
                </c:pt>
                <c:pt idx="40323">
                  <c:v>25.143207010669894</c:v>
                </c:pt>
                <c:pt idx="40324">
                  <c:v>25.143762356428162</c:v>
                </c:pt>
                <c:pt idx="40325">
                  <c:v>25.144317702186431</c:v>
                </c:pt>
                <c:pt idx="40326">
                  <c:v>25.144873047944699</c:v>
                </c:pt>
                <c:pt idx="40327">
                  <c:v>25.145428393702968</c:v>
                </c:pt>
                <c:pt idx="40328">
                  <c:v>25.145983739461236</c:v>
                </c:pt>
                <c:pt idx="40329">
                  <c:v>25.146539085219505</c:v>
                </c:pt>
                <c:pt idx="40330">
                  <c:v>25.147094430977774</c:v>
                </c:pt>
                <c:pt idx="40331">
                  <c:v>25.147649776736042</c:v>
                </c:pt>
                <c:pt idx="40332">
                  <c:v>25.148205122494311</c:v>
                </c:pt>
                <c:pt idx="40333">
                  <c:v>25.148760468252579</c:v>
                </c:pt>
                <c:pt idx="40334">
                  <c:v>25.149315814010848</c:v>
                </c:pt>
                <c:pt idx="40335">
                  <c:v>25.149871159769116</c:v>
                </c:pt>
                <c:pt idx="40336">
                  <c:v>25.150426505527385</c:v>
                </c:pt>
                <c:pt idx="40337">
                  <c:v>25.150981851285653</c:v>
                </c:pt>
                <c:pt idx="40338">
                  <c:v>25.151537197043922</c:v>
                </c:pt>
                <c:pt idx="40339">
                  <c:v>25.15209254280219</c:v>
                </c:pt>
                <c:pt idx="40340">
                  <c:v>25.152647888560459</c:v>
                </c:pt>
                <c:pt idx="40341">
                  <c:v>25.153203234318728</c:v>
                </c:pt>
                <c:pt idx="40342">
                  <c:v>25.153758580076996</c:v>
                </c:pt>
                <c:pt idx="40343">
                  <c:v>25.154313925835265</c:v>
                </c:pt>
                <c:pt idx="40344">
                  <c:v>25.154869271593533</c:v>
                </c:pt>
                <c:pt idx="40345">
                  <c:v>25.155424617351802</c:v>
                </c:pt>
                <c:pt idx="40346">
                  <c:v>25.15597996311007</c:v>
                </c:pt>
                <c:pt idx="40347">
                  <c:v>25.156535308868339</c:v>
                </c:pt>
                <c:pt idx="40348">
                  <c:v>25.157090654626607</c:v>
                </c:pt>
                <c:pt idx="40349">
                  <c:v>25.157646000384876</c:v>
                </c:pt>
                <c:pt idx="40350">
                  <c:v>25.158201346143144</c:v>
                </c:pt>
                <c:pt idx="40351">
                  <c:v>25.158756691901413</c:v>
                </c:pt>
                <c:pt idx="40352">
                  <c:v>25.159312037659681</c:v>
                </c:pt>
                <c:pt idx="40353">
                  <c:v>25.15986738341795</c:v>
                </c:pt>
                <c:pt idx="40354">
                  <c:v>25.160422729176219</c:v>
                </c:pt>
                <c:pt idx="40355">
                  <c:v>25.160978074934487</c:v>
                </c:pt>
                <c:pt idx="40356">
                  <c:v>25.161533420692756</c:v>
                </c:pt>
                <c:pt idx="40357">
                  <c:v>25.162088766451024</c:v>
                </c:pt>
                <c:pt idx="40358">
                  <c:v>25.162644112209293</c:v>
                </c:pt>
                <c:pt idx="40359">
                  <c:v>25.163199457967561</c:v>
                </c:pt>
                <c:pt idx="40360">
                  <c:v>25.16375480372583</c:v>
                </c:pt>
                <c:pt idx="40361">
                  <c:v>25.164310149484098</c:v>
                </c:pt>
                <c:pt idx="40362">
                  <c:v>25.164865495242367</c:v>
                </c:pt>
                <c:pt idx="40363">
                  <c:v>25.165420841000635</c:v>
                </c:pt>
                <c:pt idx="40364">
                  <c:v>25.165976186758904</c:v>
                </c:pt>
                <c:pt idx="40365">
                  <c:v>25.166531532517173</c:v>
                </c:pt>
                <c:pt idx="40366">
                  <c:v>25.167086878275441</c:v>
                </c:pt>
                <c:pt idx="40367">
                  <c:v>25.16764222403371</c:v>
                </c:pt>
                <c:pt idx="40368">
                  <c:v>25.168197569791978</c:v>
                </c:pt>
                <c:pt idx="40369">
                  <c:v>25.168752915550247</c:v>
                </c:pt>
                <c:pt idx="40370">
                  <c:v>25.169308261308515</c:v>
                </c:pt>
                <c:pt idx="40371">
                  <c:v>25.169863607066784</c:v>
                </c:pt>
                <c:pt idx="40372">
                  <c:v>25.170418952825052</c:v>
                </c:pt>
                <c:pt idx="40373">
                  <c:v>25.170974298583321</c:v>
                </c:pt>
                <c:pt idx="40374">
                  <c:v>25.171529644341589</c:v>
                </c:pt>
                <c:pt idx="40375">
                  <c:v>25.172084990099858</c:v>
                </c:pt>
                <c:pt idx="40376">
                  <c:v>25.172640335858127</c:v>
                </c:pt>
                <c:pt idx="40377">
                  <c:v>25.173195681616395</c:v>
                </c:pt>
                <c:pt idx="40378">
                  <c:v>25.173751027374664</c:v>
                </c:pt>
                <c:pt idx="40379">
                  <c:v>25.174306373132932</c:v>
                </c:pt>
                <c:pt idx="40380">
                  <c:v>25.174861718891201</c:v>
                </c:pt>
                <c:pt idx="40381">
                  <c:v>25.175417064649469</c:v>
                </c:pt>
                <c:pt idx="40382">
                  <c:v>25.175972410407738</c:v>
                </c:pt>
                <c:pt idx="40383">
                  <c:v>25.176527756166006</c:v>
                </c:pt>
                <c:pt idx="40384">
                  <c:v>25.177083101924275</c:v>
                </c:pt>
                <c:pt idx="40385">
                  <c:v>25.177638447682543</c:v>
                </c:pt>
                <c:pt idx="40386">
                  <c:v>25.178193793440812</c:v>
                </c:pt>
                <c:pt idx="40387">
                  <c:v>25.178749139199081</c:v>
                </c:pt>
                <c:pt idx="40388">
                  <c:v>25.179304484957349</c:v>
                </c:pt>
                <c:pt idx="40389">
                  <c:v>25.179859830715618</c:v>
                </c:pt>
                <c:pt idx="40390">
                  <c:v>25.180415176473886</c:v>
                </c:pt>
                <c:pt idx="40391">
                  <c:v>25.180970522232155</c:v>
                </c:pt>
                <c:pt idx="40392">
                  <c:v>25.181525867990423</c:v>
                </c:pt>
                <c:pt idx="40393">
                  <c:v>25.182081213748692</c:v>
                </c:pt>
                <c:pt idx="40394">
                  <c:v>25.18263655950696</c:v>
                </c:pt>
                <c:pt idx="40395">
                  <c:v>25.183191905265229</c:v>
                </c:pt>
                <c:pt idx="40396">
                  <c:v>25.183747251023497</c:v>
                </c:pt>
                <c:pt idx="40397">
                  <c:v>25.184302596781766</c:v>
                </c:pt>
                <c:pt idx="40398">
                  <c:v>25.184857942540035</c:v>
                </c:pt>
                <c:pt idx="40399">
                  <c:v>25.185413288298303</c:v>
                </c:pt>
                <c:pt idx="40400">
                  <c:v>25.185968634056572</c:v>
                </c:pt>
                <c:pt idx="40401">
                  <c:v>25.18652397981484</c:v>
                </c:pt>
                <c:pt idx="40402">
                  <c:v>25.187079325573109</c:v>
                </c:pt>
                <c:pt idx="40403">
                  <c:v>25.187634671331377</c:v>
                </c:pt>
                <c:pt idx="40404">
                  <c:v>25.188190017089646</c:v>
                </c:pt>
                <c:pt idx="40405">
                  <c:v>25.188745362847914</c:v>
                </c:pt>
                <c:pt idx="40406">
                  <c:v>25.189300708606183</c:v>
                </c:pt>
                <c:pt idx="40407">
                  <c:v>25.189856054364451</c:v>
                </c:pt>
                <c:pt idx="40408">
                  <c:v>25.19041140012272</c:v>
                </c:pt>
                <c:pt idx="40409">
                  <c:v>25.190966745880988</c:v>
                </c:pt>
                <c:pt idx="40410">
                  <c:v>25.191522091639257</c:v>
                </c:pt>
                <c:pt idx="40411">
                  <c:v>25.192077437397526</c:v>
                </c:pt>
                <c:pt idx="40412">
                  <c:v>25.192632783155794</c:v>
                </c:pt>
                <c:pt idx="40413">
                  <c:v>25.193188128914063</c:v>
                </c:pt>
                <c:pt idx="40414">
                  <c:v>25.193743474672331</c:v>
                </c:pt>
                <c:pt idx="40415">
                  <c:v>25.1942988204306</c:v>
                </c:pt>
                <c:pt idx="40416">
                  <c:v>25.194854166188868</c:v>
                </c:pt>
                <c:pt idx="40417">
                  <c:v>25.195409511947137</c:v>
                </c:pt>
                <c:pt idx="40418">
                  <c:v>25.195964857705405</c:v>
                </c:pt>
                <c:pt idx="40419">
                  <c:v>25.196520203463674</c:v>
                </c:pt>
                <c:pt idx="40420">
                  <c:v>25.197075549221942</c:v>
                </c:pt>
                <c:pt idx="40421">
                  <c:v>25.197630894980211</c:v>
                </c:pt>
                <c:pt idx="40422">
                  <c:v>25.19818624073848</c:v>
                </c:pt>
                <c:pt idx="40423">
                  <c:v>25.198741586496748</c:v>
                </c:pt>
                <c:pt idx="40424">
                  <c:v>25.199296932255017</c:v>
                </c:pt>
                <c:pt idx="40425">
                  <c:v>25.199852278013285</c:v>
                </c:pt>
                <c:pt idx="40426">
                  <c:v>25.200407623771554</c:v>
                </c:pt>
                <c:pt idx="40427">
                  <c:v>25.200962969529822</c:v>
                </c:pt>
                <c:pt idx="40428">
                  <c:v>25.201518315288091</c:v>
                </c:pt>
                <c:pt idx="40429">
                  <c:v>25.202073661046359</c:v>
                </c:pt>
                <c:pt idx="40430">
                  <c:v>25.202629006804628</c:v>
                </c:pt>
                <c:pt idx="40431">
                  <c:v>25.203184352562896</c:v>
                </c:pt>
                <c:pt idx="40432">
                  <c:v>25.203739698321165</c:v>
                </c:pt>
                <c:pt idx="40433">
                  <c:v>25.204295044079434</c:v>
                </c:pt>
                <c:pt idx="40434">
                  <c:v>25.204850389837702</c:v>
                </c:pt>
                <c:pt idx="40435">
                  <c:v>25.205405735595971</c:v>
                </c:pt>
                <c:pt idx="40436">
                  <c:v>25.205961081354239</c:v>
                </c:pt>
                <c:pt idx="40437">
                  <c:v>25.206516427112508</c:v>
                </c:pt>
                <c:pt idx="40438">
                  <c:v>25.207071772870776</c:v>
                </c:pt>
                <c:pt idx="40439">
                  <c:v>25.207627118629045</c:v>
                </c:pt>
                <c:pt idx="40440">
                  <c:v>25.208182464387313</c:v>
                </c:pt>
                <c:pt idx="40441">
                  <c:v>25.208737810145582</c:v>
                </c:pt>
                <c:pt idx="40442">
                  <c:v>25.20929315590385</c:v>
                </c:pt>
                <c:pt idx="40443">
                  <c:v>25.209848501662119</c:v>
                </c:pt>
                <c:pt idx="40444">
                  <c:v>25.210403847420388</c:v>
                </c:pt>
                <c:pt idx="40445">
                  <c:v>25.210959193178656</c:v>
                </c:pt>
                <c:pt idx="40446">
                  <c:v>25.211514538936925</c:v>
                </c:pt>
                <c:pt idx="40447">
                  <c:v>25.212069884695193</c:v>
                </c:pt>
                <c:pt idx="40448">
                  <c:v>25.212625230453462</c:v>
                </c:pt>
                <c:pt idx="40449">
                  <c:v>25.21318057621173</c:v>
                </c:pt>
                <c:pt idx="40450">
                  <c:v>25.213735921969999</c:v>
                </c:pt>
                <c:pt idx="40451">
                  <c:v>25.214291267728267</c:v>
                </c:pt>
                <c:pt idx="40452">
                  <c:v>25.214846613486536</c:v>
                </c:pt>
                <c:pt idx="40453">
                  <c:v>25.215401959244804</c:v>
                </c:pt>
                <c:pt idx="40454">
                  <c:v>25.215957305003073</c:v>
                </c:pt>
                <c:pt idx="40455">
                  <c:v>25.216512650761342</c:v>
                </c:pt>
                <c:pt idx="40456">
                  <c:v>25.21706799651961</c:v>
                </c:pt>
                <c:pt idx="40457">
                  <c:v>25.217623342277879</c:v>
                </c:pt>
                <c:pt idx="40458">
                  <c:v>25.218178688036147</c:v>
                </c:pt>
                <c:pt idx="40459">
                  <c:v>25.218734033794416</c:v>
                </c:pt>
                <c:pt idx="40460">
                  <c:v>25.219289379552684</c:v>
                </c:pt>
                <c:pt idx="40461">
                  <c:v>25.219844725310953</c:v>
                </c:pt>
                <c:pt idx="40462">
                  <c:v>25.220400071069221</c:v>
                </c:pt>
                <c:pt idx="40463">
                  <c:v>25.22095541682749</c:v>
                </c:pt>
                <c:pt idx="40464">
                  <c:v>25.221510762585758</c:v>
                </c:pt>
                <c:pt idx="40465">
                  <c:v>25.222066108344027</c:v>
                </c:pt>
                <c:pt idx="40466">
                  <c:v>25.222621454102296</c:v>
                </c:pt>
                <c:pt idx="40467">
                  <c:v>25.223176799860564</c:v>
                </c:pt>
                <c:pt idx="40468">
                  <c:v>25.223732145618833</c:v>
                </c:pt>
                <c:pt idx="40469">
                  <c:v>25.224287491377101</c:v>
                </c:pt>
                <c:pt idx="40470">
                  <c:v>25.22484283713537</c:v>
                </c:pt>
                <c:pt idx="40471">
                  <c:v>25.225398182893638</c:v>
                </c:pt>
                <c:pt idx="40472">
                  <c:v>25.225953528651907</c:v>
                </c:pt>
                <c:pt idx="40473">
                  <c:v>25.226508874410175</c:v>
                </c:pt>
                <c:pt idx="40474">
                  <c:v>25.227064220168444</c:v>
                </c:pt>
                <c:pt idx="40475">
                  <c:v>25.227619565926712</c:v>
                </c:pt>
                <c:pt idx="40476">
                  <c:v>25.228174911684981</c:v>
                </c:pt>
                <c:pt idx="40477">
                  <c:v>25.228730257443249</c:v>
                </c:pt>
                <c:pt idx="40478">
                  <c:v>25.229285603201518</c:v>
                </c:pt>
                <c:pt idx="40479">
                  <c:v>25.229840948959787</c:v>
                </c:pt>
                <c:pt idx="40480">
                  <c:v>25.230396294718055</c:v>
                </c:pt>
                <c:pt idx="40481">
                  <c:v>25.230951640476324</c:v>
                </c:pt>
                <c:pt idx="40482">
                  <c:v>25.231506986234592</c:v>
                </c:pt>
                <c:pt idx="40483">
                  <c:v>25.232062331992861</c:v>
                </c:pt>
                <c:pt idx="40484">
                  <c:v>25.232617677751129</c:v>
                </c:pt>
                <c:pt idx="40485">
                  <c:v>25.233173023509398</c:v>
                </c:pt>
                <c:pt idx="40486">
                  <c:v>25.233728369267666</c:v>
                </c:pt>
                <c:pt idx="40487">
                  <c:v>25.234283715025935</c:v>
                </c:pt>
                <c:pt idx="40488">
                  <c:v>25.234839060784203</c:v>
                </c:pt>
                <c:pt idx="40489">
                  <c:v>25.235394406542472</c:v>
                </c:pt>
                <c:pt idx="40490">
                  <c:v>25.235949752300741</c:v>
                </c:pt>
                <c:pt idx="40491">
                  <c:v>25.236505098059009</c:v>
                </c:pt>
                <c:pt idx="40492">
                  <c:v>25.237060443817278</c:v>
                </c:pt>
                <c:pt idx="40493">
                  <c:v>25.237615789575546</c:v>
                </c:pt>
                <c:pt idx="40494">
                  <c:v>25.238171135333815</c:v>
                </c:pt>
                <c:pt idx="40495">
                  <c:v>25.238726481092083</c:v>
                </c:pt>
                <c:pt idx="40496">
                  <c:v>25.239281826850352</c:v>
                </c:pt>
                <c:pt idx="40497">
                  <c:v>25.23983717260862</c:v>
                </c:pt>
                <c:pt idx="40498">
                  <c:v>25.240392518366889</c:v>
                </c:pt>
                <c:pt idx="40499">
                  <c:v>25.240947864125157</c:v>
                </c:pt>
                <c:pt idx="40500">
                  <c:v>25.241503209883426</c:v>
                </c:pt>
                <c:pt idx="40501">
                  <c:v>25.242058555641695</c:v>
                </c:pt>
                <c:pt idx="40502">
                  <c:v>25.242613901399963</c:v>
                </c:pt>
                <c:pt idx="40503">
                  <c:v>25.243169247158232</c:v>
                </c:pt>
                <c:pt idx="40504">
                  <c:v>25.2437245929165</c:v>
                </c:pt>
                <c:pt idx="40505">
                  <c:v>25.244279938674769</c:v>
                </c:pt>
                <c:pt idx="40506">
                  <c:v>25.244835284433037</c:v>
                </c:pt>
                <c:pt idx="40507">
                  <c:v>25.245390630191306</c:v>
                </c:pt>
                <c:pt idx="40508">
                  <c:v>25.245945975949574</c:v>
                </c:pt>
                <c:pt idx="40509">
                  <c:v>25.246501321707843</c:v>
                </c:pt>
                <c:pt idx="40510">
                  <c:v>25.247056667466111</c:v>
                </c:pt>
                <c:pt idx="40511">
                  <c:v>25.24761201322438</c:v>
                </c:pt>
                <c:pt idx="40512">
                  <c:v>25.248167358982649</c:v>
                </c:pt>
                <c:pt idx="40513">
                  <c:v>25.248722704740917</c:v>
                </c:pt>
                <c:pt idx="40514">
                  <c:v>25.249278050499186</c:v>
                </c:pt>
                <c:pt idx="40515">
                  <c:v>25.249833396257454</c:v>
                </c:pt>
                <c:pt idx="40516">
                  <c:v>25.250388742015723</c:v>
                </c:pt>
                <c:pt idx="40517">
                  <c:v>25.250944087773991</c:v>
                </c:pt>
                <c:pt idx="40518">
                  <c:v>25.25149943353226</c:v>
                </c:pt>
                <c:pt idx="40519">
                  <c:v>25.252054779290528</c:v>
                </c:pt>
                <c:pt idx="40520">
                  <c:v>25.252610125048797</c:v>
                </c:pt>
                <c:pt idx="40521">
                  <c:v>25.253165470807065</c:v>
                </c:pt>
                <c:pt idx="40522">
                  <c:v>25.253720816565334</c:v>
                </c:pt>
                <c:pt idx="40523">
                  <c:v>25.254276162323603</c:v>
                </c:pt>
                <c:pt idx="40524">
                  <c:v>25.254831508081871</c:v>
                </c:pt>
                <c:pt idx="40525">
                  <c:v>25.25538685384014</c:v>
                </c:pt>
                <c:pt idx="40526">
                  <c:v>25.255942199598408</c:v>
                </c:pt>
                <c:pt idx="40527">
                  <c:v>25.256497545356677</c:v>
                </c:pt>
                <c:pt idx="40528">
                  <c:v>25.257052891114945</c:v>
                </c:pt>
                <c:pt idx="40529">
                  <c:v>25.257608236873214</c:v>
                </c:pt>
                <c:pt idx="40530">
                  <c:v>25.258163582631482</c:v>
                </c:pt>
                <c:pt idx="40531">
                  <c:v>25.258718928389751</c:v>
                </c:pt>
                <c:pt idx="40532">
                  <c:v>25.259274274148019</c:v>
                </c:pt>
                <c:pt idx="40533">
                  <c:v>25.259829619906288</c:v>
                </c:pt>
                <c:pt idx="40534">
                  <c:v>25.260384965664556</c:v>
                </c:pt>
                <c:pt idx="40535">
                  <c:v>25.260940311422825</c:v>
                </c:pt>
                <c:pt idx="40536">
                  <c:v>25.261495657181094</c:v>
                </c:pt>
                <c:pt idx="40537">
                  <c:v>25.262051002939362</c:v>
                </c:pt>
                <c:pt idx="40538">
                  <c:v>25.262606348697631</c:v>
                </c:pt>
                <c:pt idx="40539">
                  <c:v>25.263161694455899</c:v>
                </c:pt>
                <c:pt idx="40540">
                  <c:v>25.263717040214168</c:v>
                </c:pt>
                <c:pt idx="40541">
                  <c:v>25.264272385972436</c:v>
                </c:pt>
                <c:pt idx="40542">
                  <c:v>25.264827731730705</c:v>
                </c:pt>
                <c:pt idx="40543">
                  <c:v>25.265383077488973</c:v>
                </c:pt>
                <c:pt idx="40544">
                  <c:v>25.265938423247242</c:v>
                </c:pt>
                <c:pt idx="40545">
                  <c:v>25.26649376900551</c:v>
                </c:pt>
                <c:pt idx="40546">
                  <c:v>25.267049114763779</c:v>
                </c:pt>
                <c:pt idx="40547">
                  <c:v>25.267604460522048</c:v>
                </c:pt>
                <c:pt idx="40548">
                  <c:v>25.268159806280316</c:v>
                </c:pt>
                <c:pt idx="40549">
                  <c:v>25.268715152038585</c:v>
                </c:pt>
                <c:pt idx="40550">
                  <c:v>25.269270497796853</c:v>
                </c:pt>
                <c:pt idx="40551">
                  <c:v>25.269825843555122</c:v>
                </c:pt>
                <c:pt idx="40552">
                  <c:v>25.27038118931339</c:v>
                </c:pt>
                <c:pt idx="40553">
                  <c:v>25.270936535071659</c:v>
                </c:pt>
                <c:pt idx="40554">
                  <c:v>25.271491880829927</c:v>
                </c:pt>
                <c:pt idx="40555">
                  <c:v>25.272047226588196</c:v>
                </c:pt>
                <c:pt idx="40556">
                  <c:v>25.272602572346464</c:v>
                </c:pt>
                <c:pt idx="40557">
                  <c:v>25.273157918104733</c:v>
                </c:pt>
                <c:pt idx="40558">
                  <c:v>25.273713263863002</c:v>
                </c:pt>
                <c:pt idx="40559">
                  <c:v>25.27426860962127</c:v>
                </c:pt>
                <c:pt idx="40560">
                  <c:v>25.274823955379539</c:v>
                </c:pt>
                <c:pt idx="40561">
                  <c:v>25.275379301137807</c:v>
                </c:pt>
                <c:pt idx="40562">
                  <c:v>25.275934646896076</c:v>
                </c:pt>
                <c:pt idx="40563">
                  <c:v>25.276489992654344</c:v>
                </c:pt>
                <c:pt idx="40564">
                  <c:v>25.277045338412613</c:v>
                </c:pt>
                <c:pt idx="40565">
                  <c:v>25.277600684170881</c:v>
                </c:pt>
                <c:pt idx="40566">
                  <c:v>25.27815602992915</c:v>
                </c:pt>
                <c:pt idx="40567">
                  <c:v>25.278711375687418</c:v>
                </c:pt>
                <c:pt idx="40568">
                  <c:v>25.279266721445687</c:v>
                </c:pt>
                <c:pt idx="40569">
                  <c:v>25.279822067203956</c:v>
                </c:pt>
                <c:pt idx="40570">
                  <c:v>25.280377412962224</c:v>
                </c:pt>
                <c:pt idx="40571">
                  <c:v>25.280932758720493</c:v>
                </c:pt>
                <c:pt idx="40572">
                  <c:v>25.281488104478761</c:v>
                </c:pt>
                <c:pt idx="40573">
                  <c:v>25.28204345023703</c:v>
                </c:pt>
                <c:pt idx="40574">
                  <c:v>25.282598795995298</c:v>
                </c:pt>
                <c:pt idx="40575">
                  <c:v>25.283154141753567</c:v>
                </c:pt>
                <c:pt idx="40576">
                  <c:v>25.283709487511835</c:v>
                </c:pt>
                <c:pt idx="40577">
                  <c:v>25.284264833270104</c:v>
                </c:pt>
                <c:pt idx="40578">
                  <c:v>25.284820179028372</c:v>
                </c:pt>
                <c:pt idx="40579">
                  <c:v>25.285375524786641</c:v>
                </c:pt>
                <c:pt idx="40580">
                  <c:v>25.28593087054491</c:v>
                </c:pt>
                <c:pt idx="40581">
                  <c:v>25.286486216303178</c:v>
                </c:pt>
                <c:pt idx="40582">
                  <c:v>25.287041562061447</c:v>
                </c:pt>
                <c:pt idx="40583">
                  <c:v>25.287596907819715</c:v>
                </c:pt>
                <c:pt idx="40584">
                  <c:v>25.288152253577984</c:v>
                </c:pt>
                <c:pt idx="40585">
                  <c:v>25.288707599336252</c:v>
                </c:pt>
                <c:pt idx="40586">
                  <c:v>25.289262945094521</c:v>
                </c:pt>
                <c:pt idx="40587">
                  <c:v>25.289818290852789</c:v>
                </c:pt>
                <c:pt idx="40588">
                  <c:v>25.290373636611058</c:v>
                </c:pt>
                <c:pt idx="40589">
                  <c:v>25.290928982369326</c:v>
                </c:pt>
                <c:pt idx="40590">
                  <c:v>25.291484328127595</c:v>
                </c:pt>
                <c:pt idx="40591">
                  <c:v>25.292039673885863</c:v>
                </c:pt>
                <c:pt idx="40592">
                  <c:v>25.292595019644132</c:v>
                </c:pt>
                <c:pt idx="40593">
                  <c:v>25.293150365402401</c:v>
                </c:pt>
                <c:pt idx="40594">
                  <c:v>25.293705711160669</c:v>
                </c:pt>
                <c:pt idx="40595">
                  <c:v>25.294261056918938</c:v>
                </c:pt>
                <c:pt idx="40596">
                  <c:v>25.294816402677206</c:v>
                </c:pt>
                <c:pt idx="40597">
                  <c:v>25.295371748435475</c:v>
                </c:pt>
                <c:pt idx="40598">
                  <c:v>25.295927094193743</c:v>
                </c:pt>
                <c:pt idx="40599">
                  <c:v>25.296482439952012</c:v>
                </c:pt>
                <c:pt idx="40600">
                  <c:v>25.29703778571028</c:v>
                </c:pt>
                <c:pt idx="40601">
                  <c:v>25.297593131468549</c:v>
                </c:pt>
                <c:pt idx="40602">
                  <c:v>25.298148477226817</c:v>
                </c:pt>
                <c:pt idx="40603">
                  <c:v>25.298703822985086</c:v>
                </c:pt>
                <c:pt idx="40604">
                  <c:v>25.299259168743355</c:v>
                </c:pt>
                <c:pt idx="40605">
                  <c:v>25.299814514501623</c:v>
                </c:pt>
                <c:pt idx="40606">
                  <c:v>25.300369860259892</c:v>
                </c:pt>
                <c:pt idx="40607">
                  <c:v>25.30092520601816</c:v>
                </c:pt>
                <c:pt idx="40608">
                  <c:v>25.301480551776429</c:v>
                </c:pt>
                <c:pt idx="40609">
                  <c:v>25.302035897534697</c:v>
                </c:pt>
                <c:pt idx="40610">
                  <c:v>25.302591243292966</c:v>
                </c:pt>
                <c:pt idx="40611">
                  <c:v>25.303146589051234</c:v>
                </c:pt>
                <c:pt idx="40612">
                  <c:v>25.303701934809503</c:v>
                </c:pt>
                <c:pt idx="40613">
                  <c:v>25.304257280567771</c:v>
                </c:pt>
                <c:pt idx="40614">
                  <c:v>25.30481262632604</c:v>
                </c:pt>
                <c:pt idx="40615">
                  <c:v>25.305367972084309</c:v>
                </c:pt>
                <c:pt idx="40616">
                  <c:v>25.305923317842577</c:v>
                </c:pt>
                <c:pt idx="40617">
                  <c:v>25.306478663600846</c:v>
                </c:pt>
                <c:pt idx="40618">
                  <c:v>25.307034009359114</c:v>
                </c:pt>
                <c:pt idx="40619">
                  <c:v>25.307589355117383</c:v>
                </c:pt>
                <c:pt idx="40620">
                  <c:v>25.308144700875651</c:v>
                </c:pt>
                <c:pt idx="40621">
                  <c:v>25.30870004663392</c:v>
                </c:pt>
                <c:pt idx="40622">
                  <c:v>25.309255392392188</c:v>
                </c:pt>
                <c:pt idx="40623">
                  <c:v>25.309810738150457</c:v>
                </c:pt>
                <c:pt idx="40624">
                  <c:v>25.310366083908725</c:v>
                </c:pt>
                <c:pt idx="40625">
                  <c:v>25.310921429666994</c:v>
                </c:pt>
                <c:pt idx="40626">
                  <c:v>25.311476775425263</c:v>
                </c:pt>
                <c:pt idx="40627">
                  <c:v>25.312032121183531</c:v>
                </c:pt>
                <c:pt idx="40628">
                  <c:v>25.3125874669418</c:v>
                </c:pt>
                <c:pt idx="40629">
                  <c:v>25.313142812700068</c:v>
                </c:pt>
                <c:pt idx="40630">
                  <c:v>25.313698158458337</c:v>
                </c:pt>
                <c:pt idx="40631">
                  <c:v>25.314253504216605</c:v>
                </c:pt>
                <c:pt idx="40632">
                  <c:v>25.314808849974874</c:v>
                </c:pt>
                <c:pt idx="40633">
                  <c:v>25.315364195733142</c:v>
                </c:pt>
                <c:pt idx="40634">
                  <c:v>25.315919541491411</c:v>
                </c:pt>
                <c:pt idx="40635">
                  <c:v>25.316474887249679</c:v>
                </c:pt>
                <c:pt idx="40636">
                  <c:v>25.317030233007948</c:v>
                </c:pt>
                <c:pt idx="40637">
                  <c:v>25.317585578766217</c:v>
                </c:pt>
                <c:pt idx="40638">
                  <c:v>25.318140924524485</c:v>
                </c:pt>
                <c:pt idx="40639">
                  <c:v>25.318696270282754</c:v>
                </c:pt>
                <c:pt idx="40640">
                  <c:v>25.319251616041022</c:v>
                </c:pt>
                <c:pt idx="40641">
                  <c:v>25.319806961799291</c:v>
                </c:pt>
                <c:pt idx="40642">
                  <c:v>25.320362307557559</c:v>
                </c:pt>
                <c:pt idx="40643">
                  <c:v>25.320917653315828</c:v>
                </c:pt>
                <c:pt idx="40644">
                  <c:v>25.321472999074096</c:v>
                </c:pt>
                <c:pt idx="40645">
                  <c:v>25.322028344832365</c:v>
                </c:pt>
                <c:pt idx="40646">
                  <c:v>25.322583690590633</c:v>
                </c:pt>
                <c:pt idx="40647">
                  <c:v>25.323139036348902</c:v>
                </c:pt>
                <c:pt idx="40648">
                  <c:v>25.32369438210717</c:v>
                </c:pt>
                <c:pt idx="40649">
                  <c:v>25.324249727865439</c:v>
                </c:pt>
                <c:pt idx="40650">
                  <c:v>25.324805073623708</c:v>
                </c:pt>
                <c:pt idx="40651">
                  <c:v>25.325360419381976</c:v>
                </c:pt>
                <c:pt idx="40652">
                  <c:v>25.325915765140245</c:v>
                </c:pt>
                <c:pt idx="40653">
                  <c:v>25.326471110898513</c:v>
                </c:pt>
                <c:pt idx="40654">
                  <c:v>25.327026456656782</c:v>
                </c:pt>
                <c:pt idx="40655">
                  <c:v>25.32758180241505</c:v>
                </c:pt>
                <c:pt idx="40656">
                  <c:v>25.328137148173319</c:v>
                </c:pt>
                <c:pt idx="40657">
                  <c:v>25.328692493931587</c:v>
                </c:pt>
                <c:pt idx="40658">
                  <c:v>25.329247839689856</c:v>
                </c:pt>
                <c:pt idx="40659">
                  <c:v>25.329803185448124</c:v>
                </c:pt>
                <c:pt idx="40660">
                  <c:v>25.330358531206393</c:v>
                </c:pt>
                <c:pt idx="40661">
                  <c:v>25.330913876964662</c:v>
                </c:pt>
                <c:pt idx="40662">
                  <c:v>25.33146922272293</c:v>
                </c:pt>
                <c:pt idx="40663">
                  <c:v>25.332024568481199</c:v>
                </c:pt>
                <c:pt idx="40664">
                  <c:v>25.332579914239467</c:v>
                </c:pt>
                <c:pt idx="40665">
                  <c:v>25.333135259997736</c:v>
                </c:pt>
                <c:pt idx="40666">
                  <c:v>25.333690605756004</c:v>
                </c:pt>
                <c:pt idx="40667">
                  <c:v>25.334245951514273</c:v>
                </c:pt>
                <c:pt idx="40668">
                  <c:v>25.334801297272541</c:v>
                </c:pt>
                <c:pt idx="40669">
                  <c:v>25.33535664303081</c:v>
                </c:pt>
                <c:pt idx="40670">
                  <c:v>25.335911988789078</c:v>
                </c:pt>
                <c:pt idx="40671">
                  <c:v>25.336467334547347</c:v>
                </c:pt>
                <c:pt idx="40672">
                  <c:v>25.337022680305616</c:v>
                </c:pt>
                <c:pt idx="40673">
                  <c:v>25.337578026063884</c:v>
                </c:pt>
                <c:pt idx="40674">
                  <c:v>25.338133371822153</c:v>
                </c:pt>
                <c:pt idx="40675">
                  <c:v>25.338688717580421</c:v>
                </c:pt>
                <c:pt idx="40676">
                  <c:v>25.33924406333869</c:v>
                </c:pt>
                <c:pt idx="40677">
                  <c:v>25.339799409096958</c:v>
                </c:pt>
                <c:pt idx="40678">
                  <c:v>25.340354754855227</c:v>
                </c:pt>
                <c:pt idx="40679">
                  <c:v>25.340910100613495</c:v>
                </c:pt>
                <c:pt idx="40680">
                  <c:v>25.341465446371764</c:v>
                </c:pt>
                <c:pt idx="40681">
                  <c:v>25.342020792130032</c:v>
                </c:pt>
                <c:pt idx="40682">
                  <c:v>25.342576137888301</c:v>
                </c:pt>
                <c:pt idx="40683">
                  <c:v>25.34313148364657</c:v>
                </c:pt>
                <c:pt idx="40684">
                  <c:v>25.343686829404838</c:v>
                </c:pt>
                <c:pt idx="40685">
                  <c:v>25.344242175163107</c:v>
                </c:pt>
                <c:pt idx="40686">
                  <c:v>25.344797520921375</c:v>
                </c:pt>
                <c:pt idx="40687">
                  <c:v>25.345352866679644</c:v>
                </c:pt>
                <c:pt idx="40688">
                  <c:v>25.345908212437912</c:v>
                </c:pt>
                <c:pt idx="40689">
                  <c:v>25.346463558196181</c:v>
                </c:pt>
                <c:pt idx="40690">
                  <c:v>25.347018903954449</c:v>
                </c:pt>
                <c:pt idx="40691">
                  <c:v>25.347574249712718</c:v>
                </c:pt>
                <c:pt idx="40692">
                  <c:v>25.348129595470986</c:v>
                </c:pt>
                <c:pt idx="40693">
                  <c:v>25.348684941229255</c:v>
                </c:pt>
                <c:pt idx="40694">
                  <c:v>25.349240286987524</c:v>
                </c:pt>
                <c:pt idx="40695">
                  <c:v>25.349795632745792</c:v>
                </c:pt>
                <c:pt idx="40696">
                  <c:v>25.350350978504061</c:v>
                </c:pt>
                <c:pt idx="40697">
                  <c:v>25.350906324262329</c:v>
                </c:pt>
                <c:pt idx="40698">
                  <c:v>25.351461670020598</c:v>
                </c:pt>
                <c:pt idx="40699">
                  <c:v>25.352017015778866</c:v>
                </c:pt>
                <c:pt idx="40700">
                  <c:v>25.352572361537135</c:v>
                </c:pt>
                <c:pt idx="40701">
                  <c:v>25.353127707295403</c:v>
                </c:pt>
                <c:pt idx="40702">
                  <c:v>25.353683053053672</c:v>
                </c:pt>
                <c:pt idx="40703">
                  <c:v>25.35423839881194</c:v>
                </c:pt>
                <c:pt idx="40704">
                  <c:v>25.354793744570209</c:v>
                </c:pt>
                <c:pt idx="40705">
                  <c:v>25.355349090328478</c:v>
                </c:pt>
                <c:pt idx="40706">
                  <c:v>25.355904436086746</c:v>
                </c:pt>
                <c:pt idx="40707">
                  <c:v>25.356459781845015</c:v>
                </c:pt>
                <c:pt idx="40708">
                  <c:v>25.357015127603283</c:v>
                </c:pt>
                <c:pt idx="40709">
                  <c:v>25.357570473361552</c:v>
                </c:pt>
                <c:pt idx="40710">
                  <c:v>25.35812581911982</c:v>
                </c:pt>
                <c:pt idx="40711">
                  <c:v>25.358681164878089</c:v>
                </c:pt>
                <c:pt idx="40712">
                  <c:v>25.359236510636357</c:v>
                </c:pt>
                <c:pt idx="40713">
                  <c:v>25.359791856394626</c:v>
                </c:pt>
                <c:pt idx="40714">
                  <c:v>25.360347202152894</c:v>
                </c:pt>
                <c:pt idx="40715">
                  <c:v>25.360902547911163</c:v>
                </c:pt>
                <c:pt idx="40716">
                  <c:v>25.361457893669431</c:v>
                </c:pt>
                <c:pt idx="40717">
                  <c:v>25.3620132394277</c:v>
                </c:pt>
                <c:pt idx="40718">
                  <c:v>25.362568585185969</c:v>
                </c:pt>
                <c:pt idx="40719">
                  <c:v>25.363123930944237</c:v>
                </c:pt>
                <c:pt idx="40720">
                  <c:v>25.363679276702506</c:v>
                </c:pt>
                <c:pt idx="40721">
                  <c:v>25.364234622460774</c:v>
                </c:pt>
                <c:pt idx="40722">
                  <c:v>25.364789968219043</c:v>
                </c:pt>
                <c:pt idx="40723">
                  <c:v>25.365345313977311</c:v>
                </c:pt>
                <c:pt idx="40724">
                  <c:v>25.36590065973558</c:v>
                </c:pt>
                <c:pt idx="40725">
                  <c:v>25.366456005493848</c:v>
                </c:pt>
                <c:pt idx="40726">
                  <c:v>25.367011351252117</c:v>
                </c:pt>
                <c:pt idx="40727">
                  <c:v>25.367566697010385</c:v>
                </c:pt>
                <c:pt idx="40728">
                  <c:v>25.368122042768654</c:v>
                </c:pt>
                <c:pt idx="40729">
                  <c:v>25.368677388526923</c:v>
                </c:pt>
                <c:pt idx="40730">
                  <c:v>25.369232734285191</c:v>
                </c:pt>
                <c:pt idx="40731">
                  <c:v>25.36978808004346</c:v>
                </c:pt>
                <c:pt idx="40732">
                  <c:v>25.370343425801728</c:v>
                </c:pt>
                <c:pt idx="40733">
                  <c:v>25.370898771559997</c:v>
                </c:pt>
                <c:pt idx="40734">
                  <c:v>25.371454117318265</c:v>
                </c:pt>
                <c:pt idx="40735">
                  <c:v>25.372009463076534</c:v>
                </c:pt>
                <c:pt idx="40736">
                  <c:v>25.372564808834802</c:v>
                </c:pt>
                <c:pt idx="40737">
                  <c:v>25.373120154593071</c:v>
                </c:pt>
                <c:pt idx="40738">
                  <c:v>25.373675500351339</c:v>
                </c:pt>
                <c:pt idx="40739">
                  <c:v>25.374230846109608</c:v>
                </c:pt>
                <c:pt idx="40740">
                  <c:v>25.374786191867877</c:v>
                </c:pt>
                <c:pt idx="40741">
                  <c:v>25.375341537626145</c:v>
                </c:pt>
                <c:pt idx="40742">
                  <c:v>25.375896883384414</c:v>
                </c:pt>
                <c:pt idx="40743">
                  <c:v>25.376452229142682</c:v>
                </c:pt>
                <c:pt idx="40744">
                  <c:v>25.377007574900951</c:v>
                </c:pt>
                <c:pt idx="40745">
                  <c:v>25.377562920659219</c:v>
                </c:pt>
                <c:pt idx="40746">
                  <c:v>25.378118266417488</c:v>
                </c:pt>
                <c:pt idx="40747">
                  <c:v>25.378673612175756</c:v>
                </c:pt>
                <c:pt idx="40748">
                  <c:v>25.379228957934025</c:v>
                </c:pt>
                <c:pt idx="40749">
                  <c:v>25.379784303692293</c:v>
                </c:pt>
                <c:pt idx="40750">
                  <c:v>25.380339649450562</c:v>
                </c:pt>
                <c:pt idx="40751">
                  <c:v>25.380894995208831</c:v>
                </c:pt>
                <c:pt idx="40752">
                  <c:v>25.381450340967099</c:v>
                </c:pt>
                <c:pt idx="40753">
                  <c:v>25.382005686725368</c:v>
                </c:pt>
                <c:pt idx="40754">
                  <c:v>25.382561032483636</c:v>
                </c:pt>
                <c:pt idx="40755">
                  <c:v>25.383116378241905</c:v>
                </c:pt>
                <c:pt idx="40756">
                  <c:v>25.383671724000173</c:v>
                </c:pt>
                <c:pt idx="40757">
                  <c:v>25.384227069758442</c:v>
                </c:pt>
                <c:pt idx="40758">
                  <c:v>25.38478241551671</c:v>
                </c:pt>
                <c:pt idx="40759">
                  <c:v>25.385337761274979</c:v>
                </c:pt>
                <c:pt idx="40760">
                  <c:v>25.385893107033247</c:v>
                </c:pt>
                <c:pt idx="40761">
                  <c:v>25.386448452791516</c:v>
                </c:pt>
                <c:pt idx="40762">
                  <c:v>25.387003798549785</c:v>
                </c:pt>
                <c:pt idx="40763">
                  <c:v>25.387559144308053</c:v>
                </c:pt>
                <c:pt idx="40764">
                  <c:v>25.388114490066322</c:v>
                </c:pt>
                <c:pt idx="40765">
                  <c:v>25.38866983582459</c:v>
                </c:pt>
                <c:pt idx="40766">
                  <c:v>25.389225181582859</c:v>
                </c:pt>
                <c:pt idx="40767">
                  <c:v>25.389780527341127</c:v>
                </c:pt>
                <c:pt idx="40768">
                  <c:v>25.390335873099396</c:v>
                </c:pt>
                <c:pt idx="40769">
                  <c:v>25.390891218857664</c:v>
                </c:pt>
                <c:pt idx="40770">
                  <c:v>25.391446564615933</c:v>
                </c:pt>
                <c:pt idx="40771">
                  <c:v>25.392001910374201</c:v>
                </c:pt>
                <c:pt idx="40772">
                  <c:v>25.39255725613247</c:v>
                </c:pt>
                <c:pt idx="40773">
                  <c:v>25.393112601890738</c:v>
                </c:pt>
                <c:pt idx="40774">
                  <c:v>25.393667947649007</c:v>
                </c:pt>
                <c:pt idx="40775">
                  <c:v>25.394223293407276</c:v>
                </c:pt>
                <c:pt idx="40776">
                  <c:v>25.394778639165544</c:v>
                </c:pt>
                <c:pt idx="40777">
                  <c:v>25.395333984923813</c:v>
                </c:pt>
                <c:pt idx="40778">
                  <c:v>25.395889330682081</c:v>
                </c:pt>
                <c:pt idx="40779">
                  <c:v>25.39644467644035</c:v>
                </c:pt>
                <c:pt idx="40780">
                  <c:v>25.397000022198618</c:v>
                </c:pt>
                <c:pt idx="40781">
                  <c:v>25.397555367956887</c:v>
                </c:pt>
                <c:pt idx="40782">
                  <c:v>25.398110713715155</c:v>
                </c:pt>
                <c:pt idx="40783">
                  <c:v>25.398666059473424</c:v>
                </c:pt>
                <c:pt idx="40784">
                  <c:v>25.399221405231692</c:v>
                </c:pt>
                <c:pt idx="40785">
                  <c:v>25.399776750989961</c:v>
                </c:pt>
                <c:pt idx="40786">
                  <c:v>25.40033209674823</c:v>
                </c:pt>
                <c:pt idx="40787">
                  <c:v>25.400887442506498</c:v>
                </c:pt>
                <c:pt idx="40788">
                  <c:v>25.401442788264767</c:v>
                </c:pt>
                <c:pt idx="40789">
                  <c:v>25.401998134023035</c:v>
                </c:pt>
                <c:pt idx="40790">
                  <c:v>25.402553479781304</c:v>
                </c:pt>
                <c:pt idx="40791">
                  <c:v>25.403108825539572</c:v>
                </c:pt>
                <c:pt idx="40792">
                  <c:v>25.403664171297841</c:v>
                </c:pt>
                <c:pt idx="40793">
                  <c:v>25.404219517056109</c:v>
                </c:pt>
                <c:pt idx="40794">
                  <c:v>25.404774862814378</c:v>
                </c:pt>
                <c:pt idx="40795">
                  <c:v>25.405330208572646</c:v>
                </c:pt>
                <c:pt idx="40796">
                  <c:v>25.405885554330915</c:v>
                </c:pt>
                <c:pt idx="40797">
                  <c:v>25.406440900089184</c:v>
                </c:pt>
                <c:pt idx="40798">
                  <c:v>25.406996245847452</c:v>
                </c:pt>
                <c:pt idx="40799">
                  <c:v>25.407551591605721</c:v>
                </c:pt>
                <c:pt idx="40800">
                  <c:v>25.408106937363989</c:v>
                </c:pt>
                <c:pt idx="40801">
                  <c:v>25.408662283122258</c:v>
                </c:pt>
                <c:pt idx="40802">
                  <c:v>25.409217628880526</c:v>
                </c:pt>
                <c:pt idx="40803">
                  <c:v>25.409772974638795</c:v>
                </c:pt>
                <c:pt idx="40804">
                  <c:v>25.410328320397063</c:v>
                </c:pt>
                <c:pt idx="40805">
                  <c:v>25.410883666155332</c:v>
                </c:pt>
                <c:pt idx="40806">
                  <c:v>25.4114390119136</c:v>
                </c:pt>
                <c:pt idx="40807">
                  <c:v>25.411994357671869</c:v>
                </c:pt>
                <c:pt idx="40808">
                  <c:v>25.412549703430138</c:v>
                </c:pt>
                <c:pt idx="40809">
                  <c:v>25.413105049188406</c:v>
                </c:pt>
                <c:pt idx="40810">
                  <c:v>25.413660394946675</c:v>
                </c:pt>
                <c:pt idx="40811">
                  <c:v>25.414215740704943</c:v>
                </c:pt>
                <c:pt idx="40812">
                  <c:v>25.414771086463212</c:v>
                </c:pt>
                <c:pt idx="40813">
                  <c:v>25.41532643222148</c:v>
                </c:pt>
                <c:pt idx="40814">
                  <c:v>25.415881777979749</c:v>
                </c:pt>
                <c:pt idx="40815">
                  <c:v>25.416437123738017</c:v>
                </c:pt>
                <c:pt idx="40816">
                  <c:v>25.416992469496286</c:v>
                </c:pt>
                <c:pt idx="40817">
                  <c:v>25.417547815254554</c:v>
                </c:pt>
                <c:pt idx="40818">
                  <c:v>25.418103161012823</c:v>
                </c:pt>
                <c:pt idx="40819">
                  <c:v>25.418658506771092</c:v>
                </c:pt>
                <c:pt idx="40820">
                  <c:v>25.41921385252936</c:v>
                </c:pt>
                <c:pt idx="40821">
                  <c:v>25.419769198287629</c:v>
                </c:pt>
                <c:pt idx="40822">
                  <c:v>25.420324544045897</c:v>
                </c:pt>
                <c:pt idx="40823">
                  <c:v>25.420879889804166</c:v>
                </c:pt>
                <c:pt idx="40824">
                  <c:v>25.421435235562434</c:v>
                </c:pt>
                <c:pt idx="40825">
                  <c:v>25.421990581320703</c:v>
                </c:pt>
                <c:pt idx="40826">
                  <c:v>25.422545927078971</c:v>
                </c:pt>
                <c:pt idx="40827">
                  <c:v>25.42310127283724</c:v>
                </c:pt>
                <c:pt idx="40828">
                  <c:v>25.423656618595508</c:v>
                </c:pt>
                <c:pt idx="40829">
                  <c:v>25.424211964353777</c:v>
                </c:pt>
                <c:pt idx="40830">
                  <c:v>25.424767310112045</c:v>
                </c:pt>
                <c:pt idx="40831">
                  <c:v>25.425322655870314</c:v>
                </c:pt>
                <c:pt idx="40832">
                  <c:v>25.425878001628583</c:v>
                </c:pt>
                <c:pt idx="40833">
                  <c:v>25.426433347386851</c:v>
                </c:pt>
                <c:pt idx="40834">
                  <c:v>25.42698869314512</c:v>
                </c:pt>
                <c:pt idx="40835">
                  <c:v>25.427544038903388</c:v>
                </c:pt>
                <c:pt idx="40836">
                  <c:v>25.428099384661657</c:v>
                </c:pt>
                <c:pt idx="40837">
                  <c:v>25.428654730419925</c:v>
                </c:pt>
                <c:pt idx="40838">
                  <c:v>25.429210076178194</c:v>
                </c:pt>
                <c:pt idx="40839">
                  <c:v>25.429765421936462</c:v>
                </c:pt>
                <c:pt idx="40840">
                  <c:v>25.430320767694731</c:v>
                </c:pt>
                <c:pt idx="40841">
                  <c:v>25.430876113452999</c:v>
                </c:pt>
                <c:pt idx="40842">
                  <c:v>25.431431459211268</c:v>
                </c:pt>
                <c:pt idx="40843">
                  <c:v>25.431986804969537</c:v>
                </c:pt>
                <c:pt idx="40844">
                  <c:v>25.432542150727805</c:v>
                </c:pt>
                <c:pt idx="40845">
                  <c:v>25.433097496486074</c:v>
                </c:pt>
                <c:pt idx="40846">
                  <c:v>25.433652842244342</c:v>
                </c:pt>
                <c:pt idx="40847">
                  <c:v>25.434208188002611</c:v>
                </c:pt>
                <c:pt idx="40848">
                  <c:v>25.434763533760879</c:v>
                </c:pt>
                <c:pt idx="40849">
                  <c:v>25.435318879519148</c:v>
                </c:pt>
                <c:pt idx="40850">
                  <c:v>25.435874225277416</c:v>
                </c:pt>
                <c:pt idx="40851">
                  <c:v>25.436429571035685</c:v>
                </c:pt>
                <c:pt idx="40852">
                  <c:v>25.436984916793953</c:v>
                </c:pt>
                <c:pt idx="40853">
                  <c:v>25.437540262552222</c:v>
                </c:pt>
                <c:pt idx="40854">
                  <c:v>25.438095608310491</c:v>
                </c:pt>
                <c:pt idx="40855">
                  <c:v>25.438650954068759</c:v>
                </c:pt>
                <c:pt idx="40856">
                  <c:v>25.439206299827028</c:v>
                </c:pt>
                <c:pt idx="40857">
                  <c:v>25.439761645585296</c:v>
                </c:pt>
                <c:pt idx="40858">
                  <c:v>25.440316991343565</c:v>
                </c:pt>
                <c:pt idx="40859">
                  <c:v>25.440872337101833</c:v>
                </c:pt>
                <c:pt idx="40860">
                  <c:v>25.441427682860102</c:v>
                </c:pt>
                <c:pt idx="40861">
                  <c:v>25.44198302861837</c:v>
                </c:pt>
                <c:pt idx="40862">
                  <c:v>25.442538374376639</c:v>
                </c:pt>
                <c:pt idx="40863">
                  <c:v>25.443093720134907</c:v>
                </c:pt>
                <c:pt idx="40864">
                  <c:v>25.443649065893176</c:v>
                </c:pt>
                <c:pt idx="40865">
                  <c:v>25.444204411651445</c:v>
                </c:pt>
                <c:pt idx="40866">
                  <c:v>25.444759757409713</c:v>
                </c:pt>
                <c:pt idx="40867">
                  <c:v>25.445315103167982</c:v>
                </c:pt>
                <c:pt idx="40868">
                  <c:v>25.44587044892625</c:v>
                </c:pt>
                <c:pt idx="40869">
                  <c:v>25.446425794684519</c:v>
                </c:pt>
                <c:pt idx="40870">
                  <c:v>25.446981140442787</c:v>
                </c:pt>
                <c:pt idx="40871">
                  <c:v>25.447536486201056</c:v>
                </c:pt>
                <c:pt idx="40872">
                  <c:v>25.448091831959324</c:v>
                </c:pt>
                <c:pt idx="40873">
                  <c:v>25.448647177717593</c:v>
                </c:pt>
                <c:pt idx="40874">
                  <c:v>25.449202523475861</c:v>
                </c:pt>
                <c:pt idx="40875">
                  <c:v>25.44975786923413</c:v>
                </c:pt>
                <c:pt idx="40876">
                  <c:v>25.450313214992399</c:v>
                </c:pt>
                <c:pt idx="40877">
                  <c:v>25.450868560750667</c:v>
                </c:pt>
                <c:pt idx="40878">
                  <c:v>25.451423906508936</c:v>
                </c:pt>
                <c:pt idx="40879">
                  <c:v>25.451979252267204</c:v>
                </c:pt>
                <c:pt idx="40880">
                  <c:v>25.452534598025473</c:v>
                </c:pt>
                <c:pt idx="40881">
                  <c:v>25.453089943783741</c:v>
                </c:pt>
                <c:pt idx="40882">
                  <c:v>25.45364528954201</c:v>
                </c:pt>
                <c:pt idx="40883">
                  <c:v>25.454200635300278</c:v>
                </c:pt>
                <c:pt idx="40884">
                  <c:v>25.454755981058547</c:v>
                </c:pt>
                <c:pt idx="40885">
                  <c:v>25.455311326816815</c:v>
                </c:pt>
                <c:pt idx="40886">
                  <c:v>25.455866672575084</c:v>
                </c:pt>
                <c:pt idx="40887">
                  <c:v>25.456422018333352</c:v>
                </c:pt>
                <c:pt idx="40888">
                  <c:v>25.456977364091621</c:v>
                </c:pt>
                <c:pt idx="40889">
                  <c:v>25.45753270984989</c:v>
                </c:pt>
                <c:pt idx="40890">
                  <c:v>25.458088055608158</c:v>
                </c:pt>
                <c:pt idx="40891">
                  <c:v>25.458643401366427</c:v>
                </c:pt>
                <c:pt idx="40892">
                  <c:v>25.459198747124695</c:v>
                </c:pt>
                <c:pt idx="40893">
                  <c:v>25.459754092882964</c:v>
                </c:pt>
                <c:pt idx="40894">
                  <c:v>25.460309438641232</c:v>
                </c:pt>
                <c:pt idx="40895">
                  <c:v>25.460864784399501</c:v>
                </c:pt>
                <c:pt idx="40896">
                  <c:v>25.461420130157769</c:v>
                </c:pt>
                <c:pt idx="40897">
                  <c:v>25.461975475916038</c:v>
                </c:pt>
                <c:pt idx="40898">
                  <c:v>25.462530821674306</c:v>
                </c:pt>
                <c:pt idx="40899">
                  <c:v>25.463086167432575</c:v>
                </c:pt>
                <c:pt idx="40900">
                  <c:v>25.463641513190844</c:v>
                </c:pt>
                <c:pt idx="40901">
                  <c:v>25.464196858949112</c:v>
                </c:pt>
                <c:pt idx="40902">
                  <c:v>25.464752204707381</c:v>
                </c:pt>
                <c:pt idx="40903">
                  <c:v>25.465307550465649</c:v>
                </c:pt>
                <c:pt idx="40904">
                  <c:v>25.465862896223918</c:v>
                </c:pt>
                <c:pt idx="40905">
                  <c:v>25.466418241982186</c:v>
                </c:pt>
                <c:pt idx="40906">
                  <c:v>25.466973587740455</c:v>
                </c:pt>
                <c:pt idx="40907">
                  <c:v>25.467528933498723</c:v>
                </c:pt>
                <c:pt idx="40908">
                  <c:v>25.468084279256992</c:v>
                </c:pt>
                <c:pt idx="40909">
                  <c:v>25.46863962501526</c:v>
                </c:pt>
                <c:pt idx="40910">
                  <c:v>25.469194970773529</c:v>
                </c:pt>
                <c:pt idx="40911">
                  <c:v>25.469750316531798</c:v>
                </c:pt>
                <c:pt idx="40912">
                  <c:v>25.470305662290066</c:v>
                </c:pt>
                <c:pt idx="40913">
                  <c:v>25.470861008048335</c:v>
                </c:pt>
                <c:pt idx="40914">
                  <c:v>25.471416353806603</c:v>
                </c:pt>
                <c:pt idx="40915">
                  <c:v>25.471971699564872</c:v>
                </c:pt>
                <c:pt idx="40916">
                  <c:v>25.47252704532314</c:v>
                </c:pt>
                <c:pt idx="40917">
                  <c:v>25.473082391081409</c:v>
                </c:pt>
                <c:pt idx="40918">
                  <c:v>25.473637736839677</c:v>
                </c:pt>
                <c:pt idx="40919">
                  <c:v>25.474193082597946</c:v>
                </c:pt>
                <c:pt idx="40920">
                  <c:v>25.474748428356214</c:v>
                </c:pt>
                <c:pt idx="40921">
                  <c:v>25.475303774114483</c:v>
                </c:pt>
                <c:pt idx="40922">
                  <c:v>25.475859119872752</c:v>
                </c:pt>
                <c:pt idx="40923">
                  <c:v>25.47641446563102</c:v>
                </c:pt>
                <c:pt idx="40924">
                  <c:v>25.476969811389289</c:v>
                </c:pt>
                <c:pt idx="40925">
                  <c:v>25.477525157147557</c:v>
                </c:pt>
                <c:pt idx="40926">
                  <c:v>25.478080502905826</c:v>
                </c:pt>
                <c:pt idx="40927">
                  <c:v>25.478635848664094</c:v>
                </c:pt>
                <c:pt idx="40928">
                  <c:v>25.479191194422363</c:v>
                </c:pt>
                <c:pt idx="40929">
                  <c:v>25.479746540180631</c:v>
                </c:pt>
                <c:pt idx="40930">
                  <c:v>25.4803018859389</c:v>
                </c:pt>
                <c:pt idx="40931">
                  <c:v>25.480857231697168</c:v>
                </c:pt>
                <c:pt idx="40932">
                  <c:v>25.481412577455437</c:v>
                </c:pt>
                <c:pt idx="40933">
                  <c:v>25.481967923213706</c:v>
                </c:pt>
                <c:pt idx="40934">
                  <c:v>25.482523268971974</c:v>
                </c:pt>
                <c:pt idx="40935">
                  <c:v>25.483078614730243</c:v>
                </c:pt>
                <c:pt idx="40936">
                  <c:v>25.483633960488511</c:v>
                </c:pt>
                <c:pt idx="40937">
                  <c:v>25.48418930624678</c:v>
                </c:pt>
                <c:pt idx="40938">
                  <c:v>25.484744652005048</c:v>
                </c:pt>
                <c:pt idx="40939">
                  <c:v>25.485299997763317</c:v>
                </c:pt>
                <c:pt idx="40940">
                  <c:v>25.485855343521585</c:v>
                </c:pt>
                <c:pt idx="40941">
                  <c:v>25.486410689279854</c:v>
                </c:pt>
                <c:pt idx="40942">
                  <c:v>25.486966035038122</c:v>
                </c:pt>
                <c:pt idx="40943">
                  <c:v>25.487521380796391</c:v>
                </c:pt>
                <c:pt idx="40944">
                  <c:v>25.48807672655466</c:v>
                </c:pt>
                <c:pt idx="40945">
                  <c:v>25.488632072312928</c:v>
                </c:pt>
                <c:pt idx="40946">
                  <c:v>25.489187418071197</c:v>
                </c:pt>
                <c:pt idx="40947">
                  <c:v>25.489742763829465</c:v>
                </c:pt>
                <c:pt idx="40948">
                  <c:v>25.490298109587734</c:v>
                </c:pt>
                <c:pt idx="40949">
                  <c:v>25.490853455346002</c:v>
                </c:pt>
                <c:pt idx="40950">
                  <c:v>25.491408801104271</c:v>
                </c:pt>
                <c:pt idx="40951">
                  <c:v>25.491964146862539</c:v>
                </c:pt>
                <c:pt idx="40952">
                  <c:v>25.492519492620808</c:v>
                </c:pt>
                <c:pt idx="40953">
                  <c:v>25.493074838379076</c:v>
                </c:pt>
                <c:pt idx="40954">
                  <c:v>25.493630184137345</c:v>
                </c:pt>
                <c:pt idx="40955">
                  <c:v>25.494185529895613</c:v>
                </c:pt>
                <c:pt idx="40956">
                  <c:v>25.494740875653882</c:v>
                </c:pt>
                <c:pt idx="40957">
                  <c:v>25.495296221412151</c:v>
                </c:pt>
                <c:pt idx="40958">
                  <c:v>25.495851567170419</c:v>
                </c:pt>
                <c:pt idx="40959">
                  <c:v>25.496406912928688</c:v>
                </c:pt>
                <c:pt idx="40960">
                  <c:v>25.496962258686956</c:v>
                </c:pt>
                <c:pt idx="40961">
                  <c:v>25.497517604445225</c:v>
                </c:pt>
                <c:pt idx="40962">
                  <c:v>25.498072950203493</c:v>
                </c:pt>
                <c:pt idx="40963">
                  <c:v>25.498628295961762</c:v>
                </c:pt>
                <c:pt idx="40964">
                  <c:v>25.49918364172003</c:v>
                </c:pt>
                <c:pt idx="40965">
                  <c:v>25.499738987478299</c:v>
                </c:pt>
                <c:pt idx="40966">
                  <c:v>25.500294333236567</c:v>
                </c:pt>
                <c:pt idx="40967">
                  <c:v>25.500849678994836</c:v>
                </c:pt>
                <c:pt idx="40968">
                  <c:v>25.501405024753105</c:v>
                </c:pt>
                <c:pt idx="40969">
                  <c:v>25.501960370511373</c:v>
                </c:pt>
                <c:pt idx="40970">
                  <c:v>25.502515716269642</c:v>
                </c:pt>
                <c:pt idx="40971">
                  <c:v>25.50307106202791</c:v>
                </c:pt>
                <c:pt idx="40972">
                  <c:v>25.503626407786179</c:v>
                </c:pt>
                <c:pt idx="40973">
                  <c:v>25.504181753544447</c:v>
                </c:pt>
                <c:pt idx="40974">
                  <c:v>25.504737099302716</c:v>
                </c:pt>
                <c:pt idx="40975">
                  <c:v>25.505292445060984</c:v>
                </c:pt>
                <c:pt idx="40976">
                  <c:v>25.505847790819253</c:v>
                </c:pt>
                <c:pt idx="40977">
                  <c:v>25.506403136577521</c:v>
                </c:pt>
                <c:pt idx="40978">
                  <c:v>25.50695848233579</c:v>
                </c:pt>
                <c:pt idx="40979">
                  <c:v>25.507513828094059</c:v>
                </c:pt>
                <c:pt idx="40980">
                  <c:v>25.508069173852327</c:v>
                </c:pt>
                <c:pt idx="40981">
                  <c:v>25.508624519610596</c:v>
                </c:pt>
                <c:pt idx="40982">
                  <c:v>25.509179865368864</c:v>
                </c:pt>
                <c:pt idx="40983">
                  <c:v>25.509735211127133</c:v>
                </c:pt>
                <c:pt idx="40984">
                  <c:v>25.510290556885401</c:v>
                </c:pt>
                <c:pt idx="40985">
                  <c:v>25.51084590264367</c:v>
                </c:pt>
                <c:pt idx="40986">
                  <c:v>25.511401248401938</c:v>
                </c:pt>
                <c:pt idx="40987">
                  <c:v>25.511956594160207</c:v>
                </c:pt>
                <c:pt idx="40988">
                  <c:v>25.512511939918475</c:v>
                </c:pt>
                <c:pt idx="40989">
                  <c:v>25.513067285676744</c:v>
                </c:pt>
                <c:pt idx="40990">
                  <c:v>25.513622631435013</c:v>
                </c:pt>
                <c:pt idx="40991">
                  <c:v>25.514177977193281</c:v>
                </c:pt>
                <c:pt idx="40992">
                  <c:v>25.51473332295155</c:v>
                </c:pt>
                <c:pt idx="40993">
                  <c:v>25.515288668709818</c:v>
                </c:pt>
                <c:pt idx="40994">
                  <c:v>25.515844014468087</c:v>
                </c:pt>
                <c:pt idx="40995">
                  <c:v>25.516399360226355</c:v>
                </c:pt>
                <c:pt idx="40996">
                  <c:v>25.516954705984624</c:v>
                </c:pt>
                <c:pt idx="40997">
                  <c:v>25.517510051742892</c:v>
                </c:pt>
                <c:pt idx="40998">
                  <c:v>25.518065397501161</c:v>
                </c:pt>
                <c:pt idx="40999">
                  <c:v>25.518620743259429</c:v>
                </c:pt>
                <c:pt idx="41000">
                  <c:v>25.519176089017698</c:v>
                </c:pt>
                <c:pt idx="41001">
                  <c:v>25.519731434775967</c:v>
                </c:pt>
                <c:pt idx="41002">
                  <c:v>25.520286780534235</c:v>
                </c:pt>
                <c:pt idx="41003">
                  <c:v>25.520842126292504</c:v>
                </c:pt>
                <c:pt idx="41004">
                  <c:v>25.521397472050772</c:v>
                </c:pt>
                <c:pt idx="41005">
                  <c:v>25.521952817809041</c:v>
                </c:pt>
                <c:pt idx="41006">
                  <c:v>25.522508163567309</c:v>
                </c:pt>
                <c:pt idx="41007">
                  <c:v>25.523063509325578</c:v>
                </c:pt>
                <c:pt idx="41008">
                  <c:v>25.523618855083846</c:v>
                </c:pt>
                <c:pt idx="41009">
                  <c:v>25.524174200842115</c:v>
                </c:pt>
                <c:pt idx="41010">
                  <c:v>25.524729546600383</c:v>
                </c:pt>
                <c:pt idx="41011">
                  <c:v>25.525284892358652</c:v>
                </c:pt>
                <c:pt idx="41012">
                  <c:v>25.52584023811692</c:v>
                </c:pt>
                <c:pt idx="41013">
                  <c:v>25.526395583875189</c:v>
                </c:pt>
                <c:pt idx="41014">
                  <c:v>25.526950929633458</c:v>
                </c:pt>
                <c:pt idx="41015">
                  <c:v>25.527506275391726</c:v>
                </c:pt>
                <c:pt idx="41016">
                  <c:v>25.528061621149995</c:v>
                </c:pt>
                <c:pt idx="41017">
                  <c:v>25.528616966908263</c:v>
                </c:pt>
                <c:pt idx="41018">
                  <c:v>25.529172312666532</c:v>
                </c:pt>
                <c:pt idx="41019">
                  <c:v>25.5297276584248</c:v>
                </c:pt>
                <c:pt idx="41020">
                  <c:v>25.530283004183069</c:v>
                </c:pt>
                <c:pt idx="41021">
                  <c:v>25.530838349941337</c:v>
                </c:pt>
                <c:pt idx="41022">
                  <c:v>25.531393695699606</c:v>
                </c:pt>
                <c:pt idx="41023">
                  <c:v>25.531949041457874</c:v>
                </c:pt>
                <c:pt idx="41024">
                  <c:v>25.532504387216143</c:v>
                </c:pt>
                <c:pt idx="41025">
                  <c:v>25.533059732974412</c:v>
                </c:pt>
                <c:pt idx="41026">
                  <c:v>25.53361507873268</c:v>
                </c:pt>
                <c:pt idx="41027">
                  <c:v>25.534170424490949</c:v>
                </c:pt>
                <c:pt idx="41028">
                  <c:v>25.534725770249217</c:v>
                </c:pt>
                <c:pt idx="41029">
                  <c:v>25.535281116007486</c:v>
                </c:pt>
                <c:pt idx="41030">
                  <c:v>25.535836461765754</c:v>
                </c:pt>
                <c:pt idx="41031">
                  <c:v>25.536391807524023</c:v>
                </c:pt>
                <c:pt idx="41032">
                  <c:v>25.536947153282291</c:v>
                </c:pt>
                <c:pt idx="41033">
                  <c:v>25.53750249904056</c:v>
                </c:pt>
                <c:pt idx="41034">
                  <c:v>25.538057844798828</c:v>
                </c:pt>
                <c:pt idx="41035">
                  <c:v>25.538613190557097</c:v>
                </c:pt>
                <c:pt idx="41036">
                  <c:v>25.539168536315366</c:v>
                </c:pt>
                <c:pt idx="41037">
                  <c:v>25.539723882073634</c:v>
                </c:pt>
                <c:pt idx="41038">
                  <c:v>25.540279227831903</c:v>
                </c:pt>
                <c:pt idx="41039">
                  <c:v>25.540834573590171</c:v>
                </c:pt>
                <c:pt idx="41040">
                  <c:v>25.54138991934844</c:v>
                </c:pt>
                <c:pt idx="41041">
                  <c:v>25.541945265106708</c:v>
                </c:pt>
                <c:pt idx="41042">
                  <c:v>25.542500610864977</c:v>
                </c:pt>
                <c:pt idx="41043">
                  <c:v>25.543055956623245</c:v>
                </c:pt>
                <c:pt idx="41044">
                  <c:v>25.543611302381514</c:v>
                </c:pt>
                <c:pt idx="41045">
                  <c:v>25.544166648139782</c:v>
                </c:pt>
                <c:pt idx="41046">
                  <c:v>25.544721993898051</c:v>
                </c:pt>
                <c:pt idx="41047">
                  <c:v>25.54527733965632</c:v>
                </c:pt>
                <c:pt idx="41048">
                  <c:v>25.545832685414588</c:v>
                </c:pt>
                <c:pt idx="41049">
                  <c:v>25.546388031172857</c:v>
                </c:pt>
                <c:pt idx="41050">
                  <c:v>25.546943376931125</c:v>
                </c:pt>
                <c:pt idx="41051">
                  <c:v>25.547498722689394</c:v>
                </c:pt>
                <c:pt idx="41052">
                  <c:v>25.548054068447662</c:v>
                </c:pt>
                <c:pt idx="41053">
                  <c:v>25.548609414205931</c:v>
                </c:pt>
                <c:pt idx="41054">
                  <c:v>25.549164759964199</c:v>
                </c:pt>
                <c:pt idx="41055">
                  <c:v>25.549720105722468</c:v>
                </c:pt>
                <c:pt idx="41056">
                  <c:v>25.550275451480736</c:v>
                </c:pt>
                <c:pt idx="41057">
                  <c:v>25.550830797239005</c:v>
                </c:pt>
                <c:pt idx="41058">
                  <c:v>25.551386142997274</c:v>
                </c:pt>
                <c:pt idx="41059">
                  <c:v>25.551941488755542</c:v>
                </c:pt>
                <c:pt idx="41060">
                  <c:v>25.552496834513811</c:v>
                </c:pt>
                <c:pt idx="41061">
                  <c:v>25.553052180272079</c:v>
                </c:pt>
                <c:pt idx="41062">
                  <c:v>25.553607526030348</c:v>
                </c:pt>
                <c:pt idx="41063">
                  <c:v>25.554162871788616</c:v>
                </c:pt>
                <c:pt idx="41064">
                  <c:v>25.554718217546885</c:v>
                </c:pt>
                <c:pt idx="41065">
                  <c:v>25.555273563305153</c:v>
                </c:pt>
                <c:pt idx="41066">
                  <c:v>25.555828909063422</c:v>
                </c:pt>
                <c:pt idx="41067">
                  <c:v>25.55638425482169</c:v>
                </c:pt>
                <c:pt idx="41068">
                  <c:v>25.556939600579959</c:v>
                </c:pt>
                <c:pt idx="41069">
                  <c:v>25.557494946338227</c:v>
                </c:pt>
                <c:pt idx="41070">
                  <c:v>25.558050292096496</c:v>
                </c:pt>
                <c:pt idx="41071">
                  <c:v>25.558605637854765</c:v>
                </c:pt>
                <c:pt idx="41072">
                  <c:v>25.559160983613033</c:v>
                </c:pt>
                <c:pt idx="41073">
                  <c:v>25.559716329371302</c:v>
                </c:pt>
                <c:pt idx="41074">
                  <c:v>25.56027167512957</c:v>
                </c:pt>
                <c:pt idx="41075">
                  <c:v>25.560827020887839</c:v>
                </c:pt>
                <c:pt idx="41076">
                  <c:v>25.561382366646107</c:v>
                </c:pt>
                <c:pt idx="41077">
                  <c:v>25.561937712404376</c:v>
                </c:pt>
                <c:pt idx="41078">
                  <c:v>25.562493058162644</c:v>
                </c:pt>
                <c:pt idx="41079">
                  <c:v>25.563048403920913</c:v>
                </c:pt>
                <c:pt idx="41080">
                  <c:v>25.563603749679181</c:v>
                </c:pt>
                <c:pt idx="41081">
                  <c:v>25.56415909543745</c:v>
                </c:pt>
                <c:pt idx="41082">
                  <c:v>25.564714441195719</c:v>
                </c:pt>
                <c:pt idx="41083">
                  <c:v>25.565269786953987</c:v>
                </c:pt>
                <c:pt idx="41084">
                  <c:v>25.565825132712256</c:v>
                </c:pt>
                <c:pt idx="41085">
                  <c:v>25.566380478470524</c:v>
                </c:pt>
                <c:pt idx="41086">
                  <c:v>25.566935824228793</c:v>
                </c:pt>
                <c:pt idx="41087">
                  <c:v>25.567491169987061</c:v>
                </c:pt>
                <c:pt idx="41088">
                  <c:v>25.56804651574533</c:v>
                </c:pt>
                <c:pt idx="41089">
                  <c:v>25.568601861503598</c:v>
                </c:pt>
                <c:pt idx="41090">
                  <c:v>25.569157207261867</c:v>
                </c:pt>
                <c:pt idx="41091">
                  <c:v>25.569712553020135</c:v>
                </c:pt>
                <c:pt idx="41092">
                  <c:v>25.570267898778404</c:v>
                </c:pt>
                <c:pt idx="41093">
                  <c:v>25.570823244536673</c:v>
                </c:pt>
                <c:pt idx="41094">
                  <c:v>25.571378590294941</c:v>
                </c:pt>
                <c:pt idx="41095">
                  <c:v>25.57193393605321</c:v>
                </c:pt>
                <c:pt idx="41096">
                  <c:v>25.572489281811478</c:v>
                </c:pt>
                <c:pt idx="41097">
                  <c:v>25.573044627569747</c:v>
                </c:pt>
                <c:pt idx="41098">
                  <c:v>25.573599973328015</c:v>
                </c:pt>
                <c:pt idx="41099">
                  <c:v>25.574155319086284</c:v>
                </c:pt>
                <c:pt idx="41100">
                  <c:v>25.574710664844552</c:v>
                </c:pt>
                <c:pt idx="41101">
                  <c:v>25.575266010602821</c:v>
                </c:pt>
                <c:pt idx="41102">
                  <c:v>25.575821356361089</c:v>
                </c:pt>
                <c:pt idx="41103">
                  <c:v>25.576376702119358</c:v>
                </c:pt>
                <c:pt idx="41104">
                  <c:v>25.576932047877627</c:v>
                </c:pt>
                <c:pt idx="41105">
                  <c:v>25.577487393635895</c:v>
                </c:pt>
                <c:pt idx="41106">
                  <c:v>25.578042739394164</c:v>
                </c:pt>
                <c:pt idx="41107">
                  <c:v>25.578598085152432</c:v>
                </c:pt>
                <c:pt idx="41108">
                  <c:v>25.579153430910701</c:v>
                </c:pt>
                <c:pt idx="41109">
                  <c:v>25.579708776668969</c:v>
                </c:pt>
                <c:pt idx="41110">
                  <c:v>25.580264122427238</c:v>
                </c:pt>
                <c:pt idx="41111">
                  <c:v>25.580819468185506</c:v>
                </c:pt>
                <c:pt idx="41112">
                  <c:v>25.581374813943775</c:v>
                </c:pt>
                <c:pt idx="41113">
                  <c:v>25.581930159702043</c:v>
                </c:pt>
                <c:pt idx="41114">
                  <c:v>25.582485505460312</c:v>
                </c:pt>
                <c:pt idx="41115">
                  <c:v>25.583040851218581</c:v>
                </c:pt>
                <c:pt idx="41116">
                  <c:v>25.583596196976849</c:v>
                </c:pt>
                <c:pt idx="41117">
                  <c:v>25.584151542735118</c:v>
                </c:pt>
                <c:pt idx="41118">
                  <c:v>25.584706888493386</c:v>
                </c:pt>
                <c:pt idx="41119">
                  <c:v>25.585262234251655</c:v>
                </c:pt>
                <c:pt idx="41120">
                  <c:v>25.585817580009923</c:v>
                </c:pt>
                <c:pt idx="41121">
                  <c:v>25.586372925768192</c:v>
                </c:pt>
                <c:pt idx="41122">
                  <c:v>25.58692827152646</c:v>
                </c:pt>
                <c:pt idx="41123">
                  <c:v>25.587483617284729</c:v>
                </c:pt>
                <c:pt idx="41124">
                  <c:v>25.588038963042997</c:v>
                </c:pt>
                <c:pt idx="41125">
                  <c:v>25.588594308801266</c:v>
                </c:pt>
                <c:pt idx="41126">
                  <c:v>25.589149654559534</c:v>
                </c:pt>
                <c:pt idx="41127">
                  <c:v>25.589705000317803</c:v>
                </c:pt>
                <c:pt idx="41128">
                  <c:v>25.590260346076072</c:v>
                </c:pt>
                <c:pt idx="41129">
                  <c:v>25.59081569183434</c:v>
                </c:pt>
                <c:pt idx="41130">
                  <c:v>25.591371037592609</c:v>
                </c:pt>
                <c:pt idx="41131">
                  <c:v>25.591926383350877</c:v>
                </c:pt>
                <c:pt idx="41132">
                  <c:v>25.592481729109146</c:v>
                </c:pt>
                <c:pt idx="41133">
                  <c:v>25.593037074867414</c:v>
                </c:pt>
                <c:pt idx="41134">
                  <c:v>25.593592420625683</c:v>
                </c:pt>
                <c:pt idx="41135">
                  <c:v>25.594147766383951</c:v>
                </c:pt>
                <c:pt idx="41136">
                  <c:v>25.59470311214222</c:v>
                </c:pt>
                <c:pt idx="41137">
                  <c:v>25.595258457900488</c:v>
                </c:pt>
                <c:pt idx="41138">
                  <c:v>25.595813803658757</c:v>
                </c:pt>
                <c:pt idx="41139">
                  <c:v>25.596369149417026</c:v>
                </c:pt>
                <c:pt idx="41140">
                  <c:v>25.596924495175294</c:v>
                </c:pt>
                <c:pt idx="41141">
                  <c:v>25.597479840933563</c:v>
                </c:pt>
                <c:pt idx="41142">
                  <c:v>25.598035186691831</c:v>
                </c:pt>
                <c:pt idx="41143">
                  <c:v>25.5985905324501</c:v>
                </c:pt>
                <c:pt idx="41144">
                  <c:v>25.599145878208368</c:v>
                </c:pt>
                <c:pt idx="41145">
                  <c:v>25.599701223966637</c:v>
                </c:pt>
                <c:pt idx="41146">
                  <c:v>25.600256569724905</c:v>
                </c:pt>
                <c:pt idx="41147">
                  <c:v>25.600811915483174</c:v>
                </c:pt>
                <c:pt idx="41148">
                  <c:v>25.601367261241442</c:v>
                </c:pt>
                <c:pt idx="41149">
                  <c:v>25.601922606999711</c:v>
                </c:pt>
                <c:pt idx="41150">
                  <c:v>25.60247795275798</c:v>
                </c:pt>
                <c:pt idx="41151">
                  <c:v>25.603033298516248</c:v>
                </c:pt>
                <c:pt idx="41152">
                  <c:v>25.603588644274517</c:v>
                </c:pt>
                <c:pt idx="41153">
                  <c:v>25.604143990032785</c:v>
                </c:pt>
                <c:pt idx="41154">
                  <c:v>25.604699335791054</c:v>
                </c:pt>
                <c:pt idx="41155">
                  <c:v>25.605254681549322</c:v>
                </c:pt>
                <c:pt idx="41156">
                  <c:v>25.605810027307591</c:v>
                </c:pt>
                <c:pt idx="41157">
                  <c:v>25.606365373065859</c:v>
                </c:pt>
                <c:pt idx="41158">
                  <c:v>25.606920718824128</c:v>
                </c:pt>
                <c:pt idx="41159">
                  <c:v>25.607476064582396</c:v>
                </c:pt>
                <c:pt idx="41160">
                  <c:v>25.608031410340665</c:v>
                </c:pt>
                <c:pt idx="41161">
                  <c:v>25.608586756098934</c:v>
                </c:pt>
                <c:pt idx="41162">
                  <c:v>25.609142101857202</c:v>
                </c:pt>
                <c:pt idx="41163">
                  <c:v>25.609697447615471</c:v>
                </c:pt>
                <c:pt idx="41164">
                  <c:v>25.610252793373739</c:v>
                </c:pt>
                <c:pt idx="41165">
                  <c:v>25.610808139132008</c:v>
                </c:pt>
                <c:pt idx="41166">
                  <c:v>25.611363484890276</c:v>
                </c:pt>
                <c:pt idx="41167">
                  <c:v>25.611918830648545</c:v>
                </c:pt>
                <c:pt idx="41168">
                  <c:v>25.612474176406813</c:v>
                </c:pt>
                <c:pt idx="41169">
                  <c:v>25.613029522165082</c:v>
                </c:pt>
                <c:pt idx="41170">
                  <c:v>25.61358486792335</c:v>
                </c:pt>
                <c:pt idx="41171">
                  <c:v>25.614140213681619</c:v>
                </c:pt>
                <c:pt idx="41172">
                  <c:v>25.614695559439888</c:v>
                </c:pt>
                <c:pt idx="41173">
                  <c:v>25.615250905198156</c:v>
                </c:pt>
                <c:pt idx="41174">
                  <c:v>25.615806250956425</c:v>
                </c:pt>
                <c:pt idx="41175">
                  <c:v>25.616361596714693</c:v>
                </c:pt>
                <c:pt idx="41176">
                  <c:v>25.616916942472962</c:v>
                </c:pt>
                <c:pt idx="41177">
                  <c:v>25.61747228823123</c:v>
                </c:pt>
                <c:pt idx="41178">
                  <c:v>25.618027633989499</c:v>
                </c:pt>
                <c:pt idx="41179">
                  <c:v>25.618582979747767</c:v>
                </c:pt>
                <c:pt idx="41180">
                  <c:v>25.619138325506036</c:v>
                </c:pt>
                <c:pt idx="41181">
                  <c:v>25.619693671264304</c:v>
                </c:pt>
                <c:pt idx="41182">
                  <c:v>25.620249017022573</c:v>
                </c:pt>
                <c:pt idx="41183">
                  <c:v>25.620804362780842</c:v>
                </c:pt>
                <c:pt idx="41184">
                  <c:v>25.62135970853911</c:v>
                </c:pt>
                <c:pt idx="41185">
                  <c:v>25.621915054297379</c:v>
                </c:pt>
                <c:pt idx="41186">
                  <c:v>25.622470400055647</c:v>
                </c:pt>
                <c:pt idx="41187">
                  <c:v>25.623025745813916</c:v>
                </c:pt>
                <c:pt idx="41188">
                  <c:v>25.623581091572184</c:v>
                </c:pt>
                <c:pt idx="41189">
                  <c:v>25.624136437330453</c:v>
                </c:pt>
                <c:pt idx="41190">
                  <c:v>25.624691783088721</c:v>
                </c:pt>
                <c:pt idx="41191">
                  <c:v>25.62524712884699</c:v>
                </c:pt>
                <c:pt idx="41192">
                  <c:v>25.625802474605258</c:v>
                </c:pt>
                <c:pt idx="41193">
                  <c:v>25.626357820363527</c:v>
                </c:pt>
                <c:pt idx="41194">
                  <c:v>25.626913166121795</c:v>
                </c:pt>
                <c:pt idx="41195">
                  <c:v>25.627468511880064</c:v>
                </c:pt>
                <c:pt idx="41196">
                  <c:v>25.628023857638333</c:v>
                </c:pt>
                <c:pt idx="41197">
                  <c:v>25.628579203396601</c:v>
                </c:pt>
                <c:pt idx="41198">
                  <c:v>25.62913454915487</c:v>
                </c:pt>
                <c:pt idx="41199">
                  <c:v>25.629689894913138</c:v>
                </c:pt>
                <c:pt idx="41200">
                  <c:v>25.630245240671407</c:v>
                </c:pt>
                <c:pt idx="41201">
                  <c:v>25.630800586429675</c:v>
                </c:pt>
                <c:pt idx="41202">
                  <c:v>25.631355932187944</c:v>
                </c:pt>
                <c:pt idx="41203">
                  <c:v>25.631911277946212</c:v>
                </c:pt>
                <c:pt idx="41204">
                  <c:v>25.632466623704481</c:v>
                </c:pt>
                <c:pt idx="41205">
                  <c:v>25.633021969462749</c:v>
                </c:pt>
                <c:pt idx="41206">
                  <c:v>25.633577315221018</c:v>
                </c:pt>
                <c:pt idx="41207">
                  <c:v>25.634132660979287</c:v>
                </c:pt>
                <c:pt idx="41208">
                  <c:v>25.634688006737555</c:v>
                </c:pt>
                <c:pt idx="41209">
                  <c:v>25.635243352495824</c:v>
                </c:pt>
                <c:pt idx="41210">
                  <c:v>25.635798698254092</c:v>
                </c:pt>
                <c:pt idx="41211">
                  <c:v>25.636354044012361</c:v>
                </c:pt>
                <c:pt idx="41212">
                  <c:v>25.636909389770629</c:v>
                </c:pt>
                <c:pt idx="41213">
                  <c:v>25.637464735528898</c:v>
                </c:pt>
                <c:pt idx="41214">
                  <c:v>25.638020081287166</c:v>
                </c:pt>
                <c:pt idx="41215">
                  <c:v>25.638575427045435</c:v>
                </c:pt>
                <c:pt idx="41216">
                  <c:v>25.639130772803703</c:v>
                </c:pt>
                <c:pt idx="41217">
                  <c:v>25.639686118561972</c:v>
                </c:pt>
                <c:pt idx="41218">
                  <c:v>25.640241464320241</c:v>
                </c:pt>
                <c:pt idx="41219">
                  <c:v>25.640796810078509</c:v>
                </c:pt>
                <c:pt idx="41220">
                  <c:v>25.641352155836778</c:v>
                </c:pt>
                <c:pt idx="41221">
                  <c:v>25.641907501595046</c:v>
                </c:pt>
                <c:pt idx="41222">
                  <c:v>25.642462847353315</c:v>
                </c:pt>
                <c:pt idx="41223">
                  <c:v>25.643018193111583</c:v>
                </c:pt>
                <c:pt idx="41224">
                  <c:v>25.643573538869852</c:v>
                </c:pt>
                <c:pt idx="41225">
                  <c:v>25.64412888462812</c:v>
                </c:pt>
                <c:pt idx="41226">
                  <c:v>25.644684230386389</c:v>
                </c:pt>
                <c:pt idx="41227">
                  <c:v>25.645239576144657</c:v>
                </c:pt>
                <c:pt idx="41228">
                  <c:v>25.645794921902926</c:v>
                </c:pt>
                <c:pt idx="41229">
                  <c:v>25.646350267661195</c:v>
                </c:pt>
                <c:pt idx="41230">
                  <c:v>25.646905613419463</c:v>
                </c:pt>
                <c:pt idx="41231">
                  <c:v>25.647460959177732</c:v>
                </c:pt>
                <c:pt idx="41232">
                  <c:v>25.648016304936</c:v>
                </c:pt>
                <c:pt idx="41233">
                  <c:v>25.648571650694269</c:v>
                </c:pt>
                <c:pt idx="41234">
                  <c:v>25.649126996452537</c:v>
                </c:pt>
                <c:pt idx="41235">
                  <c:v>25.649682342210806</c:v>
                </c:pt>
                <c:pt idx="41236">
                  <c:v>25.650237687969074</c:v>
                </c:pt>
                <c:pt idx="41237">
                  <c:v>25.650793033727343</c:v>
                </c:pt>
                <c:pt idx="41238">
                  <c:v>25.651348379485611</c:v>
                </c:pt>
                <c:pt idx="41239">
                  <c:v>25.65190372524388</c:v>
                </c:pt>
                <c:pt idx="41240">
                  <c:v>25.652459071002149</c:v>
                </c:pt>
                <c:pt idx="41241">
                  <c:v>25.653014416760417</c:v>
                </c:pt>
                <c:pt idx="41242">
                  <c:v>25.653569762518686</c:v>
                </c:pt>
                <c:pt idx="41243">
                  <c:v>25.654125108276954</c:v>
                </c:pt>
                <c:pt idx="41244">
                  <c:v>25.654680454035223</c:v>
                </c:pt>
                <c:pt idx="41245">
                  <c:v>25.655235799793491</c:v>
                </c:pt>
                <c:pt idx="41246">
                  <c:v>25.65579114555176</c:v>
                </c:pt>
                <c:pt idx="41247">
                  <c:v>25.656346491310028</c:v>
                </c:pt>
                <c:pt idx="41248">
                  <c:v>25.656901837068297</c:v>
                </c:pt>
                <c:pt idx="41249">
                  <c:v>25.657457182826565</c:v>
                </c:pt>
                <c:pt idx="41250">
                  <c:v>25.658012528584834</c:v>
                </c:pt>
                <c:pt idx="41251">
                  <c:v>25.658567874343102</c:v>
                </c:pt>
                <c:pt idx="41252">
                  <c:v>25.659123220101371</c:v>
                </c:pt>
                <c:pt idx="41253">
                  <c:v>25.65967856585964</c:v>
                </c:pt>
                <c:pt idx="41254">
                  <c:v>25.660233911617908</c:v>
                </c:pt>
                <c:pt idx="41255">
                  <c:v>25.660789257376177</c:v>
                </c:pt>
                <c:pt idx="41256">
                  <c:v>25.661344603134445</c:v>
                </c:pt>
                <c:pt idx="41257">
                  <c:v>25.661899948892714</c:v>
                </c:pt>
                <c:pt idx="41258">
                  <c:v>25.662455294650982</c:v>
                </c:pt>
                <c:pt idx="41259">
                  <c:v>25.663010640409251</c:v>
                </c:pt>
                <c:pt idx="41260">
                  <c:v>25.663565986167519</c:v>
                </c:pt>
                <c:pt idx="41261">
                  <c:v>25.664121331925788</c:v>
                </c:pt>
                <c:pt idx="41262">
                  <c:v>25.664676677684056</c:v>
                </c:pt>
                <c:pt idx="41263">
                  <c:v>25.665232023442325</c:v>
                </c:pt>
                <c:pt idx="41264">
                  <c:v>25.665787369200594</c:v>
                </c:pt>
                <c:pt idx="41265">
                  <c:v>25.666342714958862</c:v>
                </c:pt>
                <c:pt idx="41266">
                  <c:v>25.666898060717131</c:v>
                </c:pt>
                <c:pt idx="41267">
                  <c:v>25.667453406475399</c:v>
                </c:pt>
                <c:pt idx="41268">
                  <c:v>25.668008752233668</c:v>
                </c:pt>
                <c:pt idx="41269">
                  <c:v>25.668564097991936</c:v>
                </c:pt>
                <c:pt idx="41270">
                  <c:v>25.669119443750205</c:v>
                </c:pt>
                <c:pt idx="41271">
                  <c:v>25.669674789508473</c:v>
                </c:pt>
                <c:pt idx="41272">
                  <c:v>25.670230135266742</c:v>
                </c:pt>
                <c:pt idx="41273">
                  <c:v>25.67078548102501</c:v>
                </c:pt>
                <c:pt idx="41274">
                  <c:v>25.671340826783279</c:v>
                </c:pt>
                <c:pt idx="41275">
                  <c:v>25.671896172541548</c:v>
                </c:pt>
                <c:pt idx="41276">
                  <c:v>25.672451518299816</c:v>
                </c:pt>
                <c:pt idx="41277">
                  <c:v>25.673006864058085</c:v>
                </c:pt>
                <c:pt idx="41278">
                  <c:v>25.673562209816353</c:v>
                </c:pt>
                <c:pt idx="41279">
                  <c:v>25.674117555574622</c:v>
                </c:pt>
                <c:pt idx="41280">
                  <c:v>25.67467290133289</c:v>
                </c:pt>
                <c:pt idx="41281">
                  <c:v>25.675228247091159</c:v>
                </c:pt>
                <c:pt idx="41282">
                  <c:v>25.675783592849427</c:v>
                </c:pt>
                <c:pt idx="41283">
                  <c:v>25.676338938607696</c:v>
                </c:pt>
                <c:pt idx="41284">
                  <c:v>25.676894284365964</c:v>
                </c:pt>
                <c:pt idx="41285">
                  <c:v>25.677449630124233</c:v>
                </c:pt>
                <c:pt idx="41286">
                  <c:v>25.678004975882502</c:v>
                </c:pt>
                <c:pt idx="41287">
                  <c:v>25.67856032164077</c:v>
                </c:pt>
                <c:pt idx="41288">
                  <c:v>25.679115667399039</c:v>
                </c:pt>
                <c:pt idx="41289">
                  <c:v>25.679671013157307</c:v>
                </c:pt>
                <c:pt idx="41290">
                  <c:v>25.680226358915576</c:v>
                </c:pt>
                <c:pt idx="41291">
                  <c:v>25.680781704673844</c:v>
                </c:pt>
                <c:pt idx="41292">
                  <c:v>25.681337050432113</c:v>
                </c:pt>
                <c:pt idx="41293">
                  <c:v>25.681892396190381</c:v>
                </c:pt>
                <c:pt idx="41294">
                  <c:v>25.68244774194865</c:v>
                </c:pt>
                <c:pt idx="41295">
                  <c:v>25.683003087706918</c:v>
                </c:pt>
                <c:pt idx="41296">
                  <c:v>25.683558433465187</c:v>
                </c:pt>
                <c:pt idx="41297">
                  <c:v>25.684113779223456</c:v>
                </c:pt>
                <c:pt idx="41298">
                  <c:v>25.684669124981724</c:v>
                </c:pt>
                <c:pt idx="41299">
                  <c:v>25.685224470739993</c:v>
                </c:pt>
                <c:pt idx="41300">
                  <c:v>25.685779816498261</c:v>
                </c:pt>
                <c:pt idx="41301">
                  <c:v>25.68633516225653</c:v>
                </c:pt>
                <c:pt idx="41302">
                  <c:v>25.686890508014798</c:v>
                </c:pt>
                <c:pt idx="41303">
                  <c:v>25.687445853773067</c:v>
                </c:pt>
                <c:pt idx="41304">
                  <c:v>25.688001199531335</c:v>
                </c:pt>
                <c:pt idx="41305">
                  <c:v>25.688556545289604</c:v>
                </c:pt>
                <c:pt idx="41306">
                  <c:v>25.689111891047872</c:v>
                </c:pt>
                <c:pt idx="41307">
                  <c:v>25.689667236806141</c:v>
                </c:pt>
                <c:pt idx="41308">
                  <c:v>25.690222582564409</c:v>
                </c:pt>
                <c:pt idx="41309">
                  <c:v>25.690777928322678</c:v>
                </c:pt>
                <c:pt idx="41310">
                  <c:v>25.691333274080947</c:v>
                </c:pt>
                <c:pt idx="41311">
                  <c:v>25.691888619839215</c:v>
                </c:pt>
                <c:pt idx="41312">
                  <c:v>25.692443965597484</c:v>
                </c:pt>
                <c:pt idx="41313">
                  <c:v>25.692999311355752</c:v>
                </c:pt>
                <c:pt idx="41314">
                  <c:v>25.693554657114021</c:v>
                </c:pt>
                <c:pt idx="41315">
                  <c:v>25.694110002872289</c:v>
                </c:pt>
                <c:pt idx="41316">
                  <c:v>25.694665348630558</c:v>
                </c:pt>
                <c:pt idx="41317">
                  <c:v>25.695220694388826</c:v>
                </c:pt>
                <c:pt idx="41318">
                  <c:v>25.695776040147095</c:v>
                </c:pt>
                <c:pt idx="41319">
                  <c:v>25.696331385905363</c:v>
                </c:pt>
                <c:pt idx="41320">
                  <c:v>25.696886731663632</c:v>
                </c:pt>
                <c:pt idx="41321">
                  <c:v>25.697442077421901</c:v>
                </c:pt>
                <c:pt idx="41322">
                  <c:v>25.697997423180169</c:v>
                </c:pt>
                <c:pt idx="41323">
                  <c:v>25.698552768938438</c:v>
                </c:pt>
                <c:pt idx="41324">
                  <c:v>25.699108114696706</c:v>
                </c:pt>
                <c:pt idx="41325">
                  <c:v>25.699663460454975</c:v>
                </c:pt>
                <c:pt idx="41326">
                  <c:v>25.700218806213243</c:v>
                </c:pt>
                <c:pt idx="41327">
                  <c:v>25.700774151971512</c:v>
                </c:pt>
                <c:pt idx="41328">
                  <c:v>25.70132949772978</c:v>
                </c:pt>
                <c:pt idx="41329">
                  <c:v>25.701884843488049</c:v>
                </c:pt>
                <c:pt idx="41330">
                  <c:v>25.702440189246317</c:v>
                </c:pt>
                <c:pt idx="41331">
                  <c:v>25.702995535004586</c:v>
                </c:pt>
                <c:pt idx="41332">
                  <c:v>25.703550880762855</c:v>
                </c:pt>
                <c:pt idx="41333">
                  <c:v>25.704106226521123</c:v>
                </c:pt>
                <c:pt idx="41334">
                  <c:v>25.704661572279392</c:v>
                </c:pt>
                <c:pt idx="41335">
                  <c:v>25.70521691803766</c:v>
                </c:pt>
                <c:pt idx="41336">
                  <c:v>25.705772263795929</c:v>
                </c:pt>
                <c:pt idx="41337">
                  <c:v>25.706327609554197</c:v>
                </c:pt>
                <c:pt idx="41338">
                  <c:v>25.706882955312466</c:v>
                </c:pt>
                <c:pt idx="41339">
                  <c:v>25.707438301070734</c:v>
                </c:pt>
                <c:pt idx="41340">
                  <c:v>25.707993646829003</c:v>
                </c:pt>
                <c:pt idx="41341">
                  <c:v>25.708548992587271</c:v>
                </c:pt>
                <c:pt idx="41342">
                  <c:v>25.70910433834554</c:v>
                </c:pt>
                <c:pt idx="41343">
                  <c:v>25.709659684103809</c:v>
                </c:pt>
                <c:pt idx="41344">
                  <c:v>25.710215029862077</c:v>
                </c:pt>
                <c:pt idx="41345">
                  <c:v>25.710770375620346</c:v>
                </c:pt>
                <c:pt idx="41346">
                  <c:v>25.711325721378614</c:v>
                </c:pt>
                <c:pt idx="41347">
                  <c:v>25.711881067136883</c:v>
                </c:pt>
                <c:pt idx="41348">
                  <c:v>25.712436412895151</c:v>
                </c:pt>
                <c:pt idx="41349">
                  <c:v>25.71299175865342</c:v>
                </c:pt>
                <c:pt idx="41350">
                  <c:v>25.713547104411688</c:v>
                </c:pt>
                <c:pt idx="41351">
                  <c:v>25.714102450169957</c:v>
                </c:pt>
                <c:pt idx="41352">
                  <c:v>25.714657795928225</c:v>
                </c:pt>
                <c:pt idx="41353">
                  <c:v>25.715213141686494</c:v>
                </c:pt>
                <c:pt idx="41354">
                  <c:v>25.715768487444763</c:v>
                </c:pt>
                <c:pt idx="41355">
                  <c:v>25.716323833203031</c:v>
                </c:pt>
                <c:pt idx="41356">
                  <c:v>25.7168791789613</c:v>
                </c:pt>
                <c:pt idx="41357">
                  <c:v>25.717434524719568</c:v>
                </c:pt>
                <c:pt idx="41358">
                  <c:v>25.717989870477837</c:v>
                </c:pt>
                <c:pt idx="41359">
                  <c:v>25.718545216236105</c:v>
                </c:pt>
                <c:pt idx="41360">
                  <c:v>25.719100561994374</c:v>
                </c:pt>
                <c:pt idx="41361">
                  <c:v>25.719655907752642</c:v>
                </c:pt>
                <c:pt idx="41362">
                  <c:v>25.720211253510911</c:v>
                </c:pt>
                <c:pt idx="41363">
                  <c:v>25.720766599269179</c:v>
                </c:pt>
                <c:pt idx="41364">
                  <c:v>25.721321945027448</c:v>
                </c:pt>
                <c:pt idx="41365">
                  <c:v>25.721877290785716</c:v>
                </c:pt>
                <c:pt idx="41366">
                  <c:v>25.722432636543985</c:v>
                </c:pt>
                <c:pt idx="41367">
                  <c:v>25.722987982302254</c:v>
                </c:pt>
                <c:pt idx="41368">
                  <c:v>25.723543328060522</c:v>
                </c:pt>
                <c:pt idx="41369">
                  <c:v>25.724098673818791</c:v>
                </c:pt>
                <c:pt idx="41370">
                  <c:v>25.724654019577059</c:v>
                </c:pt>
                <c:pt idx="41371">
                  <c:v>25.725209365335328</c:v>
                </c:pt>
                <c:pt idx="41372">
                  <c:v>25.725764711093596</c:v>
                </c:pt>
                <c:pt idx="41373">
                  <c:v>25.726320056851865</c:v>
                </c:pt>
                <c:pt idx="41374">
                  <c:v>25.726875402610133</c:v>
                </c:pt>
                <c:pt idx="41375">
                  <c:v>25.727430748368402</c:v>
                </c:pt>
                <c:pt idx="41376">
                  <c:v>25.72798609412667</c:v>
                </c:pt>
                <c:pt idx="41377">
                  <c:v>25.728541439884939</c:v>
                </c:pt>
                <c:pt idx="41378">
                  <c:v>25.729096785643208</c:v>
                </c:pt>
                <c:pt idx="41379">
                  <c:v>25.729652131401476</c:v>
                </c:pt>
                <c:pt idx="41380">
                  <c:v>25.730207477159745</c:v>
                </c:pt>
                <c:pt idx="41381">
                  <c:v>25.730762822918013</c:v>
                </c:pt>
                <c:pt idx="41382">
                  <c:v>25.731318168676282</c:v>
                </c:pt>
                <c:pt idx="41383">
                  <c:v>25.73187351443455</c:v>
                </c:pt>
                <c:pt idx="41384">
                  <c:v>25.732428860192819</c:v>
                </c:pt>
                <c:pt idx="41385">
                  <c:v>25.732984205951087</c:v>
                </c:pt>
                <c:pt idx="41386">
                  <c:v>25.733539551709356</c:v>
                </c:pt>
                <c:pt idx="41387">
                  <c:v>25.734094897467624</c:v>
                </c:pt>
                <c:pt idx="41388">
                  <c:v>25.734650243225893</c:v>
                </c:pt>
                <c:pt idx="41389">
                  <c:v>25.735205588984162</c:v>
                </c:pt>
                <c:pt idx="41390">
                  <c:v>25.73576093474243</c:v>
                </c:pt>
                <c:pt idx="41391">
                  <c:v>25.736316280500699</c:v>
                </c:pt>
                <c:pt idx="41392">
                  <c:v>25.736871626258967</c:v>
                </c:pt>
                <c:pt idx="41393">
                  <c:v>25.737426972017236</c:v>
                </c:pt>
                <c:pt idx="41394">
                  <c:v>25.737982317775504</c:v>
                </c:pt>
                <c:pt idx="41395">
                  <c:v>25.738537663533773</c:v>
                </c:pt>
                <c:pt idx="41396">
                  <c:v>25.739093009292041</c:v>
                </c:pt>
                <c:pt idx="41397">
                  <c:v>25.73964835505031</c:v>
                </c:pt>
                <c:pt idx="41398">
                  <c:v>25.740203700808578</c:v>
                </c:pt>
                <c:pt idx="41399">
                  <c:v>25.740759046566847</c:v>
                </c:pt>
                <c:pt idx="41400">
                  <c:v>25.741314392325116</c:v>
                </c:pt>
                <c:pt idx="41401">
                  <c:v>25.741869738083384</c:v>
                </c:pt>
                <c:pt idx="41402">
                  <c:v>25.742425083841653</c:v>
                </c:pt>
                <c:pt idx="41403">
                  <c:v>25.742980429599921</c:v>
                </c:pt>
                <c:pt idx="41404">
                  <c:v>25.74353577535819</c:v>
                </c:pt>
                <c:pt idx="41405">
                  <c:v>25.744091121116458</c:v>
                </c:pt>
                <c:pt idx="41406">
                  <c:v>25.744646466874727</c:v>
                </c:pt>
                <c:pt idx="41407">
                  <c:v>25.745201812632995</c:v>
                </c:pt>
                <c:pt idx="41408">
                  <c:v>25.745757158391264</c:v>
                </c:pt>
                <c:pt idx="41409">
                  <c:v>25.746312504149532</c:v>
                </c:pt>
                <c:pt idx="41410">
                  <c:v>25.746867849907801</c:v>
                </c:pt>
                <c:pt idx="41411">
                  <c:v>25.74742319566607</c:v>
                </c:pt>
                <c:pt idx="41412">
                  <c:v>25.747978541424338</c:v>
                </c:pt>
                <c:pt idx="41413">
                  <c:v>25.748533887182607</c:v>
                </c:pt>
                <c:pt idx="41414">
                  <c:v>25.749089232940875</c:v>
                </c:pt>
                <c:pt idx="41415">
                  <c:v>25.749644578699144</c:v>
                </c:pt>
                <c:pt idx="41416">
                  <c:v>25.750199924457412</c:v>
                </c:pt>
                <c:pt idx="41417">
                  <c:v>25.750755270215681</c:v>
                </c:pt>
                <c:pt idx="41418">
                  <c:v>25.751310615973949</c:v>
                </c:pt>
                <c:pt idx="41419">
                  <c:v>25.751865961732218</c:v>
                </c:pt>
                <c:pt idx="41420">
                  <c:v>25.752421307490486</c:v>
                </c:pt>
                <c:pt idx="41421">
                  <c:v>25.752976653248755</c:v>
                </c:pt>
                <c:pt idx="41422">
                  <c:v>25.753531999007024</c:v>
                </c:pt>
                <c:pt idx="41423">
                  <c:v>25.754087344765292</c:v>
                </c:pt>
                <c:pt idx="41424">
                  <c:v>25.754642690523561</c:v>
                </c:pt>
                <c:pt idx="41425">
                  <c:v>25.755198036281829</c:v>
                </c:pt>
                <c:pt idx="41426">
                  <c:v>25.755753382040098</c:v>
                </c:pt>
                <c:pt idx="41427">
                  <c:v>25.756308727798366</c:v>
                </c:pt>
                <c:pt idx="41428">
                  <c:v>25.756864073556635</c:v>
                </c:pt>
                <c:pt idx="41429">
                  <c:v>25.757419419314903</c:v>
                </c:pt>
                <c:pt idx="41430">
                  <c:v>25.757974765073172</c:v>
                </c:pt>
                <c:pt idx="41431">
                  <c:v>25.75853011083144</c:v>
                </c:pt>
                <c:pt idx="41432">
                  <c:v>25.759085456589709</c:v>
                </c:pt>
                <c:pt idx="41433">
                  <c:v>25.759640802347977</c:v>
                </c:pt>
                <c:pt idx="41434">
                  <c:v>25.760196148106246</c:v>
                </c:pt>
                <c:pt idx="41435">
                  <c:v>25.760751493864515</c:v>
                </c:pt>
                <c:pt idx="41436">
                  <c:v>25.761306839622783</c:v>
                </c:pt>
                <c:pt idx="41437">
                  <c:v>25.761862185381052</c:v>
                </c:pt>
                <c:pt idx="41438">
                  <c:v>25.76241753113932</c:v>
                </c:pt>
                <c:pt idx="41439">
                  <c:v>25.762972876897589</c:v>
                </c:pt>
                <c:pt idx="41440">
                  <c:v>25.763528222655857</c:v>
                </c:pt>
                <c:pt idx="41441">
                  <c:v>25.764083568414126</c:v>
                </c:pt>
                <c:pt idx="41442">
                  <c:v>25.764638914172394</c:v>
                </c:pt>
                <c:pt idx="41443">
                  <c:v>25.765194259930663</c:v>
                </c:pt>
                <c:pt idx="41444">
                  <c:v>25.765749605688931</c:v>
                </c:pt>
                <c:pt idx="41445">
                  <c:v>25.7663049514472</c:v>
                </c:pt>
                <c:pt idx="41446">
                  <c:v>25.766860297205469</c:v>
                </c:pt>
                <c:pt idx="41447">
                  <c:v>25.767415642963737</c:v>
                </c:pt>
                <c:pt idx="41448">
                  <c:v>25.767970988722006</c:v>
                </c:pt>
                <c:pt idx="41449">
                  <c:v>25.768526334480274</c:v>
                </c:pt>
                <c:pt idx="41450">
                  <c:v>25.769081680238543</c:v>
                </c:pt>
                <c:pt idx="41451">
                  <c:v>25.769637025996811</c:v>
                </c:pt>
                <c:pt idx="41452">
                  <c:v>25.77019237175508</c:v>
                </c:pt>
                <c:pt idx="41453">
                  <c:v>25.770747717513348</c:v>
                </c:pt>
                <c:pt idx="41454">
                  <c:v>25.771303063271617</c:v>
                </c:pt>
                <c:pt idx="41455">
                  <c:v>25.771858409029885</c:v>
                </c:pt>
                <c:pt idx="41456">
                  <c:v>25.772413754788154</c:v>
                </c:pt>
                <c:pt idx="41457">
                  <c:v>25.772969100546423</c:v>
                </c:pt>
                <c:pt idx="41458">
                  <c:v>25.773524446304691</c:v>
                </c:pt>
                <c:pt idx="41459">
                  <c:v>25.77407979206296</c:v>
                </c:pt>
                <c:pt idx="41460">
                  <c:v>25.774635137821228</c:v>
                </c:pt>
                <c:pt idx="41461">
                  <c:v>25.775190483579497</c:v>
                </c:pt>
                <c:pt idx="41462">
                  <c:v>25.775745829337765</c:v>
                </c:pt>
                <c:pt idx="41463">
                  <c:v>25.776301175096034</c:v>
                </c:pt>
                <c:pt idx="41464">
                  <c:v>25.776856520854302</c:v>
                </c:pt>
                <c:pt idx="41465">
                  <c:v>25.777411866612571</c:v>
                </c:pt>
                <c:pt idx="41466">
                  <c:v>25.777967212370839</c:v>
                </c:pt>
                <c:pt idx="41467">
                  <c:v>25.778522558129108</c:v>
                </c:pt>
                <c:pt idx="41468">
                  <c:v>25.779077903887377</c:v>
                </c:pt>
                <c:pt idx="41469">
                  <c:v>25.779633249645645</c:v>
                </c:pt>
                <c:pt idx="41470">
                  <c:v>25.780188595403914</c:v>
                </c:pt>
                <c:pt idx="41471">
                  <c:v>25.780743941162182</c:v>
                </c:pt>
                <c:pt idx="41472">
                  <c:v>25.781299286920451</c:v>
                </c:pt>
                <c:pt idx="41473">
                  <c:v>25.781854632678719</c:v>
                </c:pt>
                <c:pt idx="41474">
                  <c:v>25.782409978436988</c:v>
                </c:pt>
                <c:pt idx="41475">
                  <c:v>25.782965324195256</c:v>
                </c:pt>
                <c:pt idx="41476">
                  <c:v>25.783520669953525</c:v>
                </c:pt>
                <c:pt idx="41477">
                  <c:v>25.784076015711793</c:v>
                </c:pt>
                <c:pt idx="41478">
                  <c:v>25.784631361470062</c:v>
                </c:pt>
                <c:pt idx="41479">
                  <c:v>25.785186707228331</c:v>
                </c:pt>
                <c:pt idx="41480">
                  <c:v>25.785742052986599</c:v>
                </c:pt>
                <c:pt idx="41481">
                  <c:v>25.786297398744868</c:v>
                </c:pt>
                <c:pt idx="41482">
                  <c:v>25.786852744503136</c:v>
                </c:pt>
                <c:pt idx="41483">
                  <c:v>25.787408090261405</c:v>
                </c:pt>
                <c:pt idx="41484">
                  <c:v>25.787963436019673</c:v>
                </c:pt>
                <c:pt idx="41485">
                  <c:v>25.788518781777942</c:v>
                </c:pt>
                <c:pt idx="41486">
                  <c:v>25.78907412753621</c:v>
                </c:pt>
                <c:pt idx="41487">
                  <c:v>25.789629473294479</c:v>
                </c:pt>
                <c:pt idx="41488">
                  <c:v>25.790184819052747</c:v>
                </c:pt>
                <c:pt idx="41489">
                  <c:v>25.790740164811016</c:v>
                </c:pt>
                <c:pt idx="41490">
                  <c:v>25.791295510569284</c:v>
                </c:pt>
                <c:pt idx="41491">
                  <c:v>25.791850856327553</c:v>
                </c:pt>
                <c:pt idx="41492">
                  <c:v>25.792406202085822</c:v>
                </c:pt>
                <c:pt idx="41493">
                  <c:v>25.79296154784409</c:v>
                </c:pt>
                <c:pt idx="41494">
                  <c:v>25.793516893602359</c:v>
                </c:pt>
                <c:pt idx="41495">
                  <c:v>25.794072239360627</c:v>
                </c:pt>
                <c:pt idx="41496">
                  <c:v>25.794627585118896</c:v>
                </c:pt>
                <c:pt idx="41497">
                  <c:v>25.795182930877164</c:v>
                </c:pt>
                <c:pt idx="41498">
                  <c:v>25.795738276635433</c:v>
                </c:pt>
                <c:pt idx="41499">
                  <c:v>25.796293622393701</c:v>
                </c:pt>
                <c:pt idx="41500">
                  <c:v>25.79684896815197</c:v>
                </c:pt>
                <c:pt idx="41501">
                  <c:v>25.797404313910238</c:v>
                </c:pt>
                <c:pt idx="41502">
                  <c:v>25.797959659668507</c:v>
                </c:pt>
                <c:pt idx="41503">
                  <c:v>25.798515005426776</c:v>
                </c:pt>
                <c:pt idx="41504">
                  <c:v>25.799070351185044</c:v>
                </c:pt>
                <c:pt idx="41505">
                  <c:v>25.799625696943313</c:v>
                </c:pt>
                <c:pt idx="41506">
                  <c:v>25.800181042701581</c:v>
                </c:pt>
                <c:pt idx="41507">
                  <c:v>25.80073638845985</c:v>
                </c:pt>
                <c:pt idx="41508">
                  <c:v>25.801291734218118</c:v>
                </c:pt>
                <c:pt idx="41509">
                  <c:v>25.801847079976387</c:v>
                </c:pt>
                <c:pt idx="41510">
                  <c:v>25.802402425734655</c:v>
                </c:pt>
                <c:pt idx="41511">
                  <c:v>25.802957771492924</c:v>
                </c:pt>
                <c:pt idx="41512">
                  <c:v>25.803513117251192</c:v>
                </c:pt>
                <c:pt idx="41513">
                  <c:v>25.804068463009461</c:v>
                </c:pt>
                <c:pt idx="41514">
                  <c:v>25.80462380876773</c:v>
                </c:pt>
                <c:pt idx="41515">
                  <c:v>25.805179154525998</c:v>
                </c:pt>
                <c:pt idx="41516">
                  <c:v>25.805734500284267</c:v>
                </c:pt>
                <c:pt idx="41517">
                  <c:v>25.806289846042535</c:v>
                </c:pt>
                <c:pt idx="41518">
                  <c:v>25.806845191800804</c:v>
                </c:pt>
                <c:pt idx="41519">
                  <c:v>25.807400537559072</c:v>
                </c:pt>
                <c:pt idx="41520">
                  <c:v>25.807955883317341</c:v>
                </c:pt>
                <c:pt idx="41521">
                  <c:v>25.808511229075609</c:v>
                </c:pt>
                <c:pt idx="41522">
                  <c:v>25.809066574833878</c:v>
                </c:pt>
                <c:pt idx="41523">
                  <c:v>25.809621920592146</c:v>
                </c:pt>
                <c:pt idx="41524">
                  <c:v>25.810177266350415</c:v>
                </c:pt>
                <c:pt idx="41525">
                  <c:v>25.810732612108684</c:v>
                </c:pt>
                <c:pt idx="41526">
                  <c:v>25.811287957866952</c:v>
                </c:pt>
                <c:pt idx="41527">
                  <c:v>25.811843303625221</c:v>
                </c:pt>
                <c:pt idx="41528">
                  <c:v>25.812398649383489</c:v>
                </c:pt>
                <c:pt idx="41529">
                  <c:v>25.812953995141758</c:v>
                </c:pt>
                <c:pt idx="41530">
                  <c:v>25.813509340900026</c:v>
                </c:pt>
                <c:pt idx="41531">
                  <c:v>25.814064686658295</c:v>
                </c:pt>
                <c:pt idx="41532">
                  <c:v>25.814620032416563</c:v>
                </c:pt>
                <c:pt idx="41533">
                  <c:v>25.815175378174832</c:v>
                </c:pt>
                <c:pt idx="41534">
                  <c:v>25.8157307239331</c:v>
                </c:pt>
                <c:pt idx="41535">
                  <c:v>25.816286069691369</c:v>
                </c:pt>
                <c:pt idx="41536">
                  <c:v>25.816841415449638</c:v>
                </c:pt>
                <c:pt idx="41537">
                  <c:v>25.817396761207906</c:v>
                </c:pt>
                <c:pt idx="41538">
                  <c:v>25.817952106966175</c:v>
                </c:pt>
                <c:pt idx="41539">
                  <c:v>25.818507452724443</c:v>
                </c:pt>
                <c:pt idx="41540">
                  <c:v>25.819062798482712</c:v>
                </c:pt>
                <c:pt idx="41541">
                  <c:v>25.81961814424098</c:v>
                </c:pt>
                <c:pt idx="41542">
                  <c:v>25.820173489999249</c:v>
                </c:pt>
                <c:pt idx="41543">
                  <c:v>25.820728835757517</c:v>
                </c:pt>
                <c:pt idx="41544">
                  <c:v>25.821284181515786</c:v>
                </c:pt>
                <c:pt idx="41545">
                  <c:v>25.821839527274054</c:v>
                </c:pt>
                <c:pt idx="41546">
                  <c:v>25.822394873032323</c:v>
                </c:pt>
                <c:pt idx="41547">
                  <c:v>25.822950218790591</c:v>
                </c:pt>
                <c:pt idx="41548">
                  <c:v>25.82350556454886</c:v>
                </c:pt>
                <c:pt idx="41549">
                  <c:v>25.824060910307129</c:v>
                </c:pt>
                <c:pt idx="41550">
                  <c:v>25.824616256065397</c:v>
                </c:pt>
                <c:pt idx="41551">
                  <c:v>25.825171601823666</c:v>
                </c:pt>
                <c:pt idx="41552">
                  <c:v>25.825726947581934</c:v>
                </c:pt>
                <c:pt idx="41553">
                  <c:v>25.826282293340203</c:v>
                </c:pt>
                <c:pt idx="41554">
                  <c:v>25.826837639098471</c:v>
                </c:pt>
                <c:pt idx="41555">
                  <c:v>25.82739298485674</c:v>
                </c:pt>
                <c:pt idx="41556">
                  <c:v>25.827948330615008</c:v>
                </c:pt>
                <c:pt idx="41557">
                  <c:v>25.828503676373277</c:v>
                </c:pt>
                <c:pt idx="41558">
                  <c:v>25.829059022131545</c:v>
                </c:pt>
                <c:pt idx="41559">
                  <c:v>25.829614367889814</c:v>
                </c:pt>
                <c:pt idx="41560">
                  <c:v>25.830169713648083</c:v>
                </c:pt>
                <c:pt idx="41561">
                  <c:v>25.830725059406351</c:v>
                </c:pt>
                <c:pt idx="41562">
                  <c:v>25.83128040516462</c:v>
                </c:pt>
                <c:pt idx="41563">
                  <c:v>25.831835750922888</c:v>
                </c:pt>
                <c:pt idx="41564">
                  <c:v>25.832391096681157</c:v>
                </c:pt>
                <c:pt idx="41565">
                  <c:v>25.832946442439425</c:v>
                </c:pt>
                <c:pt idx="41566">
                  <c:v>25.833501788197694</c:v>
                </c:pt>
                <c:pt idx="41567">
                  <c:v>25.834057133955962</c:v>
                </c:pt>
                <c:pt idx="41568">
                  <c:v>25.834612479714231</c:v>
                </c:pt>
                <c:pt idx="41569">
                  <c:v>25.835167825472499</c:v>
                </c:pt>
                <c:pt idx="41570">
                  <c:v>25.835723171230768</c:v>
                </c:pt>
                <c:pt idx="41571">
                  <c:v>25.836278516989037</c:v>
                </c:pt>
                <c:pt idx="41572">
                  <c:v>25.836833862747305</c:v>
                </c:pt>
                <c:pt idx="41573">
                  <c:v>25.837389208505574</c:v>
                </c:pt>
                <c:pt idx="41574">
                  <c:v>25.837944554263842</c:v>
                </c:pt>
                <c:pt idx="41575">
                  <c:v>25.838499900022111</c:v>
                </c:pt>
                <c:pt idx="41576">
                  <c:v>25.839055245780379</c:v>
                </c:pt>
                <c:pt idx="41577">
                  <c:v>25.839610591538648</c:v>
                </c:pt>
                <c:pt idx="41578">
                  <c:v>25.840165937296916</c:v>
                </c:pt>
                <c:pt idx="41579">
                  <c:v>25.840721283055185</c:v>
                </c:pt>
                <c:pt idx="41580">
                  <c:v>25.841276628813453</c:v>
                </c:pt>
                <c:pt idx="41581">
                  <c:v>25.841831974571722</c:v>
                </c:pt>
                <c:pt idx="41582">
                  <c:v>25.842387320329991</c:v>
                </c:pt>
                <c:pt idx="41583">
                  <c:v>25.842942666088259</c:v>
                </c:pt>
                <c:pt idx="41584">
                  <c:v>25.843498011846528</c:v>
                </c:pt>
                <c:pt idx="41585">
                  <c:v>25.844053357604796</c:v>
                </c:pt>
                <c:pt idx="41586">
                  <c:v>25.844608703363065</c:v>
                </c:pt>
                <c:pt idx="41587">
                  <c:v>25.845164049121333</c:v>
                </c:pt>
                <c:pt idx="41588">
                  <c:v>25.845719394879602</c:v>
                </c:pt>
                <c:pt idx="41589">
                  <c:v>25.84627474063787</c:v>
                </c:pt>
                <c:pt idx="41590">
                  <c:v>25.846830086396139</c:v>
                </c:pt>
                <c:pt idx="41591">
                  <c:v>25.847385432154407</c:v>
                </c:pt>
                <c:pt idx="41592">
                  <c:v>25.847940777912676</c:v>
                </c:pt>
                <c:pt idx="41593">
                  <c:v>25.848496123670945</c:v>
                </c:pt>
                <c:pt idx="41594">
                  <c:v>25.849051469429213</c:v>
                </c:pt>
                <c:pt idx="41595">
                  <c:v>25.849606815187482</c:v>
                </c:pt>
                <c:pt idx="41596">
                  <c:v>25.85016216094575</c:v>
                </c:pt>
                <c:pt idx="41597">
                  <c:v>25.850717506704019</c:v>
                </c:pt>
                <c:pt idx="41598">
                  <c:v>25.851272852462287</c:v>
                </c:pt>
                <c:pt idx="41599">
                  <c:v>25.851828198220556</c:v>
                </c:pt>
                <c:pt idx="41600">
                  <c:v>25.852383543978824</c:v>
                </c:pt>
                <c:pt idx="41601">
                  <c:v>25.852938889737093</c:v>
                </c:pt>
                <c:pt idx="41602">
                  <c:v>25.853494235495361</c:v>
                </c:pt>
                <c:pt idx="41603">
                  <c:v>25.85404958125363</c:v>
                </c:pt>
                <c:pt idx="41604">
                  <c:v>25.854604927011898</c:v>
                </c:pt>
                <c:pt idx="41605">
                  <c:v>25.855160272770167</c:v>
                </c:pt>
                <c:pt idx="41606">
                  <c:v>25.855715618528436</c:v>
                </c:pt>
                <c:pt idx="41607">
                  <c:v>25.856270964286704</c:v>
                </c:pt>
                <c:pt idx="41608">
                  <c:v>25.856826310044973</c:v>
                </c:pt>
                <c:pt idx="41609">
                  <c:v>25.857381655803241</c:v>
                </c:pt>
                <c:pt idx="41610">
                  <c:v>25.85793700156151</c:v>
                </c:pt>
                <c:pt idx="41611">
                  <c:v>25.858492347319778</c:v>
                </c:pt>
                <c:pt idx="41612">
                  <c:v>25.859047693078047</c:v>
                </c:pt>
                <c:pt idx="41613">
                  <c:v>25.859603038836315</c:v>
                </c:pt>
                <c:pt idx="41614">
                  <c:v>25.860158384594584</c:v>
                </c:pt>
                <c:pt idx="41615">
                  <c:v>25.860713730352852</c:v>
                </c:pt>
                <c:pt idx="41616">
                  <c:v>25.861269076111121</c:v>
                </c:pt>
                <c:pt idx="41617">
                  <c:v>25.86182442186939</c:v>
                </c:pt>
                <c:pt idx="41618">
                  <c:v>25.862379767627658</c:v>
                </c:pt>
                <c:pt idx="41619">
                  <c:v>25.862935113385927</c:v>
                </c:pt>
                <c:pt idx="41620">
                  <c:v>25.863490459144195</c:v>
                </c:pt>
                <c:pt idx="41621">
                  <c:v>25.864045804902464</c:v>
                </c:pt>
                <c:pt idx="41622">
                  <c:v>25.864601150660732</c:v>
                </c:pt>
                <c:pt idx="41623">
                  <c:v>25.865156496419001</c:v>
                </c:pt>
                <c:pt idx="41624">
                  <c:v>25.865711842177269</c:v>
                </c:pt>
                <c:pt idx="41625">
                  <c:v>25.866267187935538</c:v>
                </c:pt>
                <c:pt idx="41626">
                  <c:v>25.866822533693806</c:v>
                </c:pt>
                <c:pt idx="41627">
                  <c:v>25.867377879452075</c:v>
                </c:pt>
                <c:pt idx="41628">
                  <c:v>25.867933225210344</c:v>
                </c:pt>
                <c:pt idx="41629">
                  <c:v>25.868488570968612</c:v>
                </c:pt>
                <c:pt idx="41630">
                  <c:v>25.869043916726881</c:v>
                </c:pt>
                <c:pt idx="41631">
                  <c:v>25.869599262485149</c:v>
                </c:pt>
                <c:pt idx="41632">
                  <c:v>25.870154608243418</c:v>
                </c:pt>
                <c:pt idx="41633">
                  <c:v>25.870709954001686</c:v>
                </c:pt>
                <c:pt idx="41634">
                  <c:v>25.871265299759955</c:v>
                </c:pt>
                <c:pt idx="41635">
                  <c:v>25.871820645518223</c:v>
                </c:pt>
                <c:pt idx="41636">
                  <c:v>25.872375991276492</c:v>
                </c:pt>
                <c:pt idx="41637">
                  <c:v>25.87293133703476</c:v>
                </c:pt>
                <c:pt idx="41638">
                  <c:v>25.873486682793029</c:v>
                </c:pt>
                <c:pt idx="41639">
                  <c:v>25.874042028551298</c:v>
                </c:pt>
                <c:pt idx="41640">
                  <c:v>25.874597374309566</c:v>
                </c:pt>
                <c:pt idx="41641">
                  <c:v>25.875152720067835</c:v>
                </c:pt>
                <c:pt idx="41642">
                  <c:v>25.875708065826103</c:v>
                </c:pt>
                <c:pt idx="41643">
                  <c:v>25.876263411584372</c:v>
                </c:pt>
                <c:pt idx="41644">
                  <c:v>25.87681875734264</c:v>
                </c:pt>
                <c:pt idx="41645">
                  <c:v>25.877374103100909</c:v>
                </c:pt>
                <c:pt idx="41646">
                  <c:v>25.877929448859177</c:v>
                </c:pt>
                <c:pt idx="41647">
                  <c:v>25.878484794617446</c:v>
                </c:pt>
                <c:pt idx="41648">
                  <c:v>25.879040140375714</c:v>
                </c:pt>
                <c:pt idx="41649">
                  <c:v>25.879595486133983</c:v>
                </c:pt>
                <c:pt idx="41650">
                  <c:v>25.880150831892252</c:v>
                </c:pt>
                <c:pt idx="41651">
                  <c:v>25.88070617765052</c:v>
                </c:pt>
                <c:pt idx="41652">
                  <c:v>25.881261523408789</c:v>
                </c:pt>
                <c:pt idx="41653">
                  <c:v>25.881816869167057</c:v>
                </c:pt>
                <c:pt idx="41654">
                  <c:v>25.882372214925326</c:v>
                </c:pt>
                <c:pt idx="41655">
                  <c:v>25.882927560683594</c:v>
                </c:pt>
                <c:pt idx="41656">
                  <c:v>25.883482906441863</c:v>
                </c:pt>
                <c:pt idx="41657">
                  <c:v>25.884038252200131</c:v>
                </c:pt>
                <c:pt idx="41658">
                  <c:v>25.8845935979584</c:v>
                </c:pt>
                <c:pt idx="41659">
                  <c:v>25.885148943716668</c:v>
                </c:pt>
                <c:pt idx="41660">
                  <c:v>25.885704289474937</c:v>
                </c:pt>
                <c:pt idx="41661">
                  <c:v>25.886259635233206</c:v>
                </c:pt>
                <c:pt idx="41662">
                  <c:v>25.886814980991474</c:v>
                </c:pt>
                <c:pt idx="41663">
                  <c:v>25.887370326749743</c:v>
                </c:pt>
                <c:pt idx="41664">
                  <c:v>25.887925672508011</c:v>
                </c:pt>
                <c:pt idx="41665">
                  <c:v>25.88848101826628</c:v>
                </c:pt>
                <c:pt idx="41666">
                  <c:v>25.889036364024548</c:v>
                </c:pt>
                <c:pt idx="41667">
                  <c:v>25.889591709782817</c:v>
                </c:pt>
                <c:pt idx="41668">
                  <c:v>25.890147055541085</c:v>
                </c:pt>
                <c:pt idx="41669">
                  <c:v>25.890702401299354</c:v>
                </c:pt>
                <c:pt idx="41670">
                  <c:v>25.891257747057622</c:v>
                </c:pt>
                <c:pt idx="41671">
                  <c:v>25.891813092815891</c:v>
                </c:pt>
                <c:pt idx="41672">
                  <c:v>25.892368438574159</c:v>
                </c:pt>
                <c:pt idx="41673">
                  <c:v>25.892923784332428</c:v>
                </c:pt>
                <c:pt idx="41674">
                  <c:v>25.893479130090697</c:v>
                </c:pt>
                <c:pt idx="41675">
                  <c:v>25.894034475848965</c:v>
                </c:pt>
                <c:pt idx="41676">
                  <c:v>25.894589821607234</c:v>
                </c:pt>
                <c:pt idx="41677">
                  <c:v>25.895145167365502</c:v>
                </c:pt>
                <c:pt idx="41678">
                  <c:v>25.895700513123771</c:v>
                </c:pt>
                <c:pt idx="41679">
                  <c:v>25.896255858882039</c:v>
                </c:pt>
                <c:pt idx="41680">
                  <c:v>25.896811204640308</c:v>
                </c:pt>
                <c:pt idx="41681">
                  <c:v>25.897366550398576</c:v>
                </c:pt>
                <c:pt idx="41682">
                  <c:v>25.897921896156845</c:v>
                </c:pt>
                <c:pt idx="41683">
                  <c:v>25.898477241915113</c:v>
                </c:pt>
                <c:pt idx="41684">
                  <c:v>25.899032587673382</c:v>
                </c:pt>
                <c:pt idx="41685">
                  <c:v>25.899587933431651</c:v>
                </c:pt>
                <c:pt idx="41686">
                  <c:v>25.900143279189919</c:v>
                </c:pt>
                <c:pt idx="41687">
                  <c:v>25.900698624948188</c:v>
                </c:pt>
                <c:pt idx="41688">
                  <c:v>25.901253970706456</c:v>
                </c:pt>
                <c:pt idx="41689">
                  <c:v>25.901809316464725</c:v>
                </c:pt>
                <c:pt idx="41690">
                  <c:v>25.902364662222993</c:v>
                </c:pt>
                <c:pt idx="41691">
                  <c:v>25.902920007981262</c:v>
                </c:pt>
                <c:pt idx="41692">
                  <c:v>25.90347535373953</c:v>
                </c:pt>
                <c:pt idx="41693">
                  <c:v>25.904030699497799</c:v>
                </c:pt>
                <c:pt idx="41694">
                  <c:v>25.904586045256067</c:v>
                </c:pt>
                <c:pt idx="41695">
                  <c:v>25.905141391014336</c:v>
                </c:pt>
                <c:pt idx="41696">
                  <c:v>25.905696736772605</c:v>
                </c:pt>
                <c:pt idx="41697">
                  <c:v>25.906252082530873</c:v>
                </c:pt>
                <c:pt idx="41698">
                  <c:v>25.906807428289142</c:v>
                </c:pt>
                <c:pt idx="41699">
                  <c:v>25.90736277404741</c:v>
                </c:pt>
                <c:pt idx="41700">
                  <c:v>25.907918119805679</c:v>
                </c:pt>
                <c:pt idx="41701">
                  <c:v>25.908473465563947</c:v>
                </c:pt>
                <c:pt idx="41702">
                  <c:v>25.909028811322216</c:v>
                </c:pt>
                <c:pt idx="41703">
                  <c:v>25.909584157080484</c:v>
                </c:pt>
                <c:pt idx="41704">
                  <c:v>25.910139502838753</c:v>
                </c:pt>
                <c:pt idx="41705">
                  <c:v>25.910694848597021</c:v>
                </c:pt>
                <c:pt idx="41706">
                  <c:v>25.91125019435529</c:v>
                </c:pt>
                <c:pt idx="41707">
                  <c:v>25.911805540113559</c:v>
                </c:pt>
                <c:pt idx="41708">
                  <c:v>25.912360885871827</c:v>
                </c:pt>
                <c:pt idx="41709">
                  <c:v>25.912916231630096</c:v>
                </c:pt>
                <c:pt idx="41710">
                  <c:v>25.913471577388364</c:v>
                </c:pt>
                <c:pt idx="41711">
                  <c:v>25.914026923146633</c:v>
                </c:pt>
                <c:pt idx="41712">
                  <c:v>25.914582268904901</c:v>
                </c:pt>
                <c:pt idx="41713">
                  <c:v>25.91513761466317</c:v>
                </c:pt>
                <c:pt idx="41714">
                  <c:v>25.915692960421438</c:v>
                </c:pt>
                <c:pt idx="41715">
                  <c:v>25.916248306179707</c:v>
                </c:pt>
                <c:pt idx="41716">
                  <c:v>25.916803651937975</c:v>
                </c:pt>
                <c:pt idx="41717">
                  <c:v>25.917358997696244</c:v>
                </c:pt>
                <c:pt idx="41718">
                  <c:v>25.917914343454513</c:v>
                </c:pt>
                <c:pt idx="41719">
                  <c:v>25.918469689212781</c:v>
                </c:pt>
                <c:pt idx="41720">
                  <c:v>25.91902503497105</c:v>
                </c:pt>
                <c:pt idx="41721">
                  <c:v>25.919580380729318</c:v>
                </c:pt>
                <c:pt idx="41722">
                  <c:v>25.920135726487587</c:v>
                </c:pt>
                <c:pt idx="41723">
                  <c:v>25.920691072245855</c:v>
                </c:pt>
                <c:pt idx="41724">
                  <c:v>25.921246418004124</c:v>
                </c:pt>
                <c:pt idx="41725">
                  <c:v>25.921801763762392</c:v>
                </c:pt>
                <c:pt idx="41726">
                  <c:v>25.922357109520661</c:v>
                </c:pt>
                <c:pt idx="41727">
                  <c:v>25.922912455278929</c:v>
                </c:pt>
                <c:pt idx="41728">
                  <c:v>25.923467801037198</c:v>
                </c:pt>
                <c:pt idx="41729">
                  <c:v>25.924023146795466</c:v>
                </c:pt>
                <c:pt idx="41730">
                  <c:v>25.924578492553735</c:v>
                </c:pt>
                <c:pt idx="41731">
                  <c:v>25.925133838312004</c:v>
                </c:pt>
                <c:pt idx="41732">
                  <c:v>25.925689184070272</c:v>
                </c:pt>
                <c:pt idx="41733">
                  <c:v>25.926244529828541</c:v>
                </c:pt>
                <c:pt idx="41734">
                  <c:v>25.926799875586809</c:v>
                </c:pt>
                <c:pt idx="41735">
                  <c:v>25.927355221345078</c:v>
                </c:pt>
                <c:pt idx="41736">
                  <c:v>25.927910567103346</c:v>
                </c:pt>
                <c:pt idx="41737">
                  <c:v>25.928465912861615</c:v>
                </c:pt>
                <c:pt idx="41738">
                  <c:v>25.929021258619883</c:v>
                </c:pt>
                <c:pt idx="41739">
                  <c:v>25.929576604378152</c:v>
                </c:pt>
                <c:pt idx="41740">
                  <c:v>25.93013195013642</c:v>
                </c:pt>
                <c:pt idx="41741">
                  <c:v>25.930687295894689</c:v>
                </c:pt>
                <c:pt idx="41742">
                  <c:v>25.931242641652958</c:v>
                </c:pt>
                <c:pt idx="41743">
                  <c:v>25.931797987411226</c:v>
                </c:pt>
                <c:pt idx="41744">
                  <c:v>25.932353333169495</c:v>
                </c:pt>
                <c:pt idx="41745">
                  <c:v>25.932908678927763</c:v>
                </c:pt>
                <c:pt idx="41746">
                  <c:v>25.933464024686032</c:v>
                </c:pt>
                <c:pt idx="41747">
                  <c:v>25.9340193704443</c:v>
                </c:pt>
                <c:pt idx="41748">
                  <c:v>25.934574716202569</c:v>
                </c:pt>
                <c:pt idx="41749">
                  <c:v>25.935130061960837</c:v>
                </c:pt>
                <c:pt idx="41750">
                  <c:v>25.935685407719106</c:v>
                </c:pt>
                <c:pt idx="41751">
                  <c:v>25.936240753477374</c:v>
                </c:pt>
                <c:pt idx="41752">
                  <c:v>25.936796099235643</c:v>
                </c:pt>
                <c:pt idx="41753">
                  <c:v>25.937351444993912</c:v>
                </c:pt>
                <c:pt idx="41754">
                  <c:v>25.93790679075218</c:v>
                </c:pt>
                <c:pt idx="41755">
                  <c:v>25.938462136510449</c:v>
                </c:pt>
                <c:pt idx="41756">
                  <c:v>25.939017482268717</c:v>
                </c:pt>
                <c:pt idx="41757">
                  <c:v>25.939572828026986</c:v>
                </c:pt>
                <c:pt idx="41758">
                  <c:v>25.940128173785254</c:v>
                </c:pt>
                <c:pt idx="41759">
                  <c:v>25.940683519543523</c:v>
                </c:pt>
                <c:pt idx="41760">
                  <c:v>25.941238865301791</c:v>
                </c:pt>
                <c:pt idx="41761">
                  <c:v>25.94179421106006</c:v>
                </c:pt>
                <c:pt idx="41762">
                  <c:v>25.942349556818328</c:v>
                </c:pt>
                <c:pt idx="41763">
                  <c:v>25.942904902576597</c:v>
                </c:pt>
                <c:pt idx="41764">
                  <c:v>25.943460248334866</c:v>
                </c:pt>
                <c:pt idx="41765">
                  <c:v>25.944015594093134</c:v>
                </c:pt>
                <c:pt idx="41766">
                  <c:v>25.944570939851403</c:v>
                </c:pt>
                <c:pt idx="41767">
                  <c:v>25.945126285609671</c:v>
                </c:pt>
                <c:pt idx="41768">
                  <c:v>25.94568163136794</c:v>
                </c:pt>
                <c:pt idx="41769">
                  <c:v>25.946236977126208</c:v>
                </c:pt>
                <c:pt idx="41770">
                  <c:v>25.946792322884477</c:v>
                </c:pt>
                <c:pt idx="41771">
                  <c:v>25.947347668642745</c:v>
                </c:pt>
                <c:pt idx="41772">
                  <c:v>25.947903014401014</c:v>
                </c:pt>
                <c:pt idx="41773">
                  <c:v>25.948458360159282</c:v>
                </c:pt>
                <c:pt idx="41774">
                  <c:v>25.949013705917551</c:v>
                </c:pt>
                <c:pt idx="41775">
                  <c:v>25.94956905167582</c:v>
                </c:pt>
                <c:pt idx="41776">
                  <c:v>25.950124397434088</c:v>
                </c:pt>
                <c:pt idx="41777">
                  <c:v>25.950679743192357</c:v>
                </c:pt>
                <c:pt idx="41778">
                  <c:v>25.951235088950625</c:v>
                </c:pt>
                <c:pt idx="41779">
                  <c:v>25.951790434708894</c:v>
                </c:pt>
                <c:pt idx="41780">
                  <c:v>25.952345780467162</c:v>
                </c:pt>
                <c:pt idx="41781">
                  <c:v>25.952901126225431</c:v>
                </c:pt>
                <c:pt idx="41782">
                  <c:v>25.953456471983699</c:v>
                </c:pt>
                <c:pt idx="41783">
                  <c:v>25.954011817741968</c:v>
                </c:pt>
                <c:pt idx="41784">
                  <c:v>25.954567163500236</c:v>
                </c:pt>
                <c:pt idx="41785">
                  <c:v>25.955122509258505</c:v>
                </c:pt>
                <c:pt idx="41786">
                  <c:v>25.955677855016773</c:v>
                </c:pt>
                <c:pt idx="41787">
                  <c:v>25.956233200775042</c:v>
                </c:pt>
                <c:pt idx="41788">
                  <c:v>25.956788546533311</c:v>
                </c:pt>
                <c:pt idx="41789">
                  <c:v>25.957343892291579</c:v>
                </c:pt>
                <c:pt idx="41790">
                  <c:v>25.957899238049848</c:v>
                </c:pt>
                <c:pt idx="41791">
                  <c:v>25.958454583808116</c:v>
                </c:pt>
                <c:pt idx="41792">
                  <c:v>25.959009929566385</c:v>
                </c:pt>
                <c:pt idx="41793">
                  <c:v>25.959565275324653</c:v>
                </c:pt>
                <c:pt idx="41794">
                  <c:v>25.960120621082922</c:v>
                </c:pt>
                <c:pt idx="41795">
                  <c:v>25.96067596684119</c:v>
                </c:pt>
                <c:pt idx="41796">
                  <c:v>25.961231312599459</c:v>
                </c:pt>
                <c:pt idx="41797">
                  <c:v>25.961786658357727</c:v>
                </c:pt>
                <c:pt idx="41798">
                  <c:v>25.962342004115996</c:v>
                </c:pt>
                <c:pt idx="41799">
                  <c:v>25.962897349874265</c:v>
                </c:pt>
                <c:pt idx="41800">
                  <c:v>25.963452695632533</c:v>
                </c:pt>
                <c:pt idx="41801">
                  <c:v>25.964008041390802</c:v>
                </c:pt>
                <c:pt idx="41802">
                  <c:v>25.96456338714907</c:v>
                </c:pt>
                <c:pt idx="41803">
                  <c:v>25.965118732907339</c:v>
                </c:pt>
                <c:pt idx="41804">
                  <c:v>25.965674078665607</c:v>
                </c:pt>
                <c:pt idx="41805">
                  <c:v>25.966229424423876</c:v>
                </c:pt>
                <c:pt idx="41806">
                  <c:v>25.966784770182144</c:v>
                </c:pt>
                <c:pt idx="41807">
                  <c:v>25.967340115940413</c:v>
                </c:pt>
                <c:pt idx="41808">
                  <c:v>25.967895461698681</c:v>
                </c:pt>
                <c:pt idx="41809">
                  <c:v>25.96845080745695</c:v>
                </c:pt>
                <c:pt idx="41810">
                  <c:v>25.969006153215219</c:v>
                </c:pt>
                <c:pt idx="41811">
                  <c:v>25.969561498973487</c:v>
                </c:pt>
                <c:pt idx="41812">
                  <c:v>25.970116844731756</c:v>
                </c:pt>
                <c:pt idx="41813">
                  <c:v>25.970672190490024</c:v>
                </c:pt>
                <c:pt idx="41814">
                  <c:v>25.971227536248293</c:v>
                </c:pt>
                <c:pt idx="41815">
                  <c:v>25.971782882006561</c:v>
                </c:pt>
                <c:pt idx="41816">
                  <c:v>25.97233822776483</c:v>
                </c:pt>
                <c:pt idx="41817">
                  <c:v>25.972893573523098</c:v>
                </c:pt>
                <c:pt idx="41818">
                  <c:v>25.973448919281367</c:v>
                </c:pt>
                <c:pt idx="41819">
                  <c:v>25.974004265039635</c:v>
                </c:pt>
                <c:pt idx="41820">
                  <c:v>25.974559610797904</c:v>
                </c:pt>
                <c:pt idx="41821">
                  <c:v>25.975114956556173</c:v>
                </c:pt>
                <c:pt idx="41822">
                  <c:v>25.975670302314441</c:v>
                </c:pt>
                <c:pt idx="41823">
                  <c:v>25.97622564807271</c:v>
                </c:pt>
                <c:pt idx="41824">
                  <c:v>25.976780993830978</c:v>
                </c:pt>
                <c:pt idx="41825">
                  <c:v>25.977336339589247</c:v>
                </c:pt>
                <c:pt idx="41826">
                  <c:v>25.977891685347515</c:v>
                </c:pt>
                <c:pt idx="41827">
                  <c:v>25.978447031105784</c:v>
                </c:pt>
                <c:pt idx="41828">
                  <c:v>25.979002376864052</c:v>
                </c:pt>
                <c:pt idx="41829">
                  <c:v>25.979557722622321</c:v>
                </c:pt>
                <c:pt idx="41830">
                  <c:v>25.980113068380589</c:v>
                </c:pt>
                <c:pt idx="41831">
                  <c:v>25.980668414138858</c:v>
                </c:pt>
                <c:pt idx="41832">
                  <c:v>25.981223759897127</c:v>
                </c:pt>
                <c:pt idx="41833">
                  <c:v>25.981779105655395</c:v>
                </c:pt>
                <c:pt idx="41834">
                  <c:v>25.982334451413664</c:v>
                </c:pt>
                <c:pt idx="41835">
                  <c:v>25.982889797171932</c:v>
                </c:pt>
                <c:pt idx="41836">
                  <c:v>25.983445142930201</c:v>
                </c:pt>
                <c:pt idx="41837">
                  <c:v>25.984000488688469</c:v>
                </c:pt>
                <c:pt idx="41838">
                  <c:v>25.984555834446738</c:v>
                </c:pt>
                <c:pt idx="41839">
                  <c:v>25.985111180205006</c:v>
                </c:pt>
                <c:pt idx="41840">
                  <c:v>25.985666525963275</c:v>
                </c:pt>
                <c:pt idx="41841">
                  <c:v>25.986221871721543</c:v>
                </c:pt>
                <c:pt idx="41842">
                  <c:v>25.986777217479812</c:v>
                </c:pt>
                <c:pt idx="41843">
                  <c:v>25.98733256323808</c:v>
                </c:pt>
                <c:pt idx="41844">
                  <c:v>25.987887908996349</c:v>
                </c:pt>
                <c:pt idx="41845">
                  <c:v>25.988443254754618</c:v>
                </c:pt>
                <c:pt idx="41846">
                  <c:v>25.988998600512886</c:v>
                </c:pt>
                <c:pt idx="41847">
                  <c:v>25.989553946271155</c:v>
                </c:pt>
                <c:pt idx="41848">
                  <c:v>25.990109292029423</c:v>
                </c:pt>
                <c:pt idx="41849">
                  <c:v>25.990664637787692</c:v>
                </c:pt>
                <c:pt idx="41850">
                  <c:v>25.99121998354596</c:v>
                </c:pt>
                <c:pt idx="41851">
                  <c:v>25.991775329304229</c:v>
                </c:pt>
                <c:pt idx="41852">
                  <c:v>25.992330675062497</c:v>
                </c:pt>
                <c:pt idx="41853">
                  <c:v>25.992886020820766</c:v>
                </c:pt>
                <c:pt idx="41854">
                  <c:v>25.993441366579034</c:v>
                </c:pt>
                <c:pt idx="41855">
                  <c:v>25.993996712337303</c:v>
                </c:pt>
                <c:pt idx="41856">
                  <c:v>25.994552058095572</c:v>
                </c:pt>
                <c:pt idx="41857">
                  <c:v>25.99510740385384</c:v>
                </c:pt>
                <c:pt idx="41858">
                  <c:v>25.995662749612109</c:v>
                </c:pt>
                <c:pt idx="41859">
                  <c:v>25.996218095370377</c:v>
                </c:pt>
                <c:pt idx="41860">
                  <c:v>25.996773441128646</c:v>
                </c:pt>
                <c:pt idx="41861">
                  <c:v>25.997328786886914</c:v>
                </c:pt>
                <c:pt idx="41862">
                  <c:v>25.997884132645183</c:v>
                </c:pt>
                <c:pt idx="41863">
                  <c:v>25.998439478403451</c:v>
                </c:pt>
                <c:pt idx="41864">
                  <c:v>25.99899482416172</c:v>
                </c:pt>
                <c:pt idx="41865">
                  <c:v>25.999550169919988</c:v>
                </c:pt>
                <c:pt idx="41866">
                  <c:v>26.000105515678257</c:v>
                </c:pt>
                <c:pt idx="41867">
                  <c:v>26.000660861436526</c:v>
                </c:pt>
                <c:pt idx="41868">
                  <c:v>26.001216207194794</c:v>
                </c:pt>
                <c:pt idx="41869">
                  <c:v>26.001771552953063</c:v>
                </c:pt>
                <c:pt idx="41870">
                  <c:v>26.002326898711331</c:v>
                </c:pt>
                <c:pt idx="41871">
                  <c:v>26.0028822444696</c:v>
                </c:pt>
                <c:pt idx="41872">
                  <c:v>26.003437590227868</c:v>
                </c:pt>
                <c:pt idx="41873">
                  <c:v>26.003992935986137</c:v>
                </c:pt>
                <c:pt idx="41874">
                  <c:v>26.004548281744405</c:v>
                </c:pt>
                <c:pt idx="41875">
                  <c:v>26.005103627502674</c:v>
                </c:pt>
                <c:pt idx="41876">
                  <c:v>26.005658973260942</c:v>
                </c:pt>
                <c:pt idx="41877">
                  <c:v>26.006214319019211</c:v>
                </c:pt>
                <c:pt idx="41878">
                  <c:v>26.00676966477748</c:v>
                </c:pt>
                <c:pt idx="41879">
                  <c:v>26.007325010535748</c:v>
                </c:pt>
                <c:pt idx="41880">
                  <c:v>26.007880356294017</c:v>
                </c:pt>
                <c:pt idx="41881">
                  <c:v>26.008435702052285</c:v>
                </c:pt>
                <c:pt idx="41882">
                  <c:v>26.008991047810554</c:v>
                </c:pt>
                <c:pt idx="41883">
                  <c:v>26.009546393568822</c:v>
                </c:pt>
                <c:pt idx="41884">
                  <c:v>26.010101739327091</c:v>
                </c:pt>
                <c:pt idx="41885">
                  <c:v>26.010657085085359</c:v>
                </c:pt>
                <c:pt idx="41886">
                  <c:v>26.011212430843628</c:v>
                </c:pt>
                <c:pt idx="41887">
                  <c:v>26.011767776601896</c:v>
                </c:pt>
                <c:pt idx="41888">
                  <c:v>26.012323122360165</c:v>
                </c:pt>
                <c:pt idx="41889">
                  <c:v>26.012878468118434</c:v>
                </c:pt>
                <c:pt idx="41890">
                  <c:v>26.013433813876702</c:v>
                </c:pt>
                <c:pt idx="41891">
                  <c:v>26.013989159634971</c:v>
                </c:pt>
                <c:pt idx="41892">
                  <c:v>26.014544505393239</c:v>
                </c:pt>
                <c:pt idx="41893">
                  <c:v>26.015099851151508</c:v>
                </c:pt>
                <c:pt idx="41894">
                  <c:v>26.015655196909776</c:v>
                </c:pt>
                <c:pt idx="41895">
                  <c:v>26.016210542668045</c:v>
                </c:pt>
                <c:pt idx="41896">
                  <c:v>26.016765888426313</c:v>
                </c:pt>
                <c:pt idx="41897">
                  <c:v>26.017321234184582</c:v>
                </c:pt>
                <c:pt idx="41898">
                  <c:v>26.01787657994285</c:v>
                </c:pt>
                <c:pt idx="41899">
                  <c:v>26.018431925701119</c:v>
                </c:pt>
                <c:pt idx="41900">
                  <c:v>26.018987271459388</c:v>
                </c:pt>
                <c:pt idx="41901">
                  <c:v>26.019542617217656</c:v>
                </c:pt>
                <c:pt idx="41902">
                  <c:v>26.020097962975925</c:v>
                </c:pt>
                <c:pt idx="41903">
                  <c:v>26.020653308734193</c:v>
                </c:pt>
                <c:pt idx="41904">
                  <c:v>26.021208654492462</c:v>
                </c:pt>
                <c:pt idx="41905">
                  <c:v>26.02176400025073</c:v>
                </c:pt>
                <c:pt idx="41906">
                  <c:v>26.022319346008999</c:v>
                </c:pt>
                <c:pt idx="41907">
                  <c:v>26.022874691767267</c:v>
                </c:pt>
                <c:pt idx="41908">
                  <c:v>26.023430037525536</c:v>
                </c:pt>
                <c:pt idx="41909">
                  <c:v>26.023985383283804</c:v>
                </c:pt>
                <c:pt idx="41910">
                  <c:v>26.024540729042073</c:v>
                </c:pt>
                <c:pt idx="41911">
                  <c:v>26.025096074800341</c:v>
                </c:pt>
                <c:pt idx="41912">
                  <c:v>26.02565142055861</c:v>
                </c:pt>
                <c:pt idx="41913">
                  <c:v>26.026206766316879</c:v>
                </c:pt>
                <c:pt idx="41914">
                  <c:v>26.026762112075147</c:v>
                </c:pt>
                <c:pt idx="41915">
                  <c:v>26.027317457833416</c:v>
                </c:pt>
                <c:pt idx="41916">
                  <c:v>26.027872803591684</c:v>
                </c:pt>
                <c:pt idx="41917">
                  <c:v>26.028428149349953</c:v>
                </c:pt>
                <c:pt idx="41918">
                  <c:v>26.028983495108221</c:v>
                </c:pt>
                <c:pt idx="41919">
                  <c:v>26.02953884086649</c:v>
                </c:pt>
                <c:pt idx="41920">
                  <c:v>26.030094186624758</c:v>
                </c:pt>
                <c:pt idx="41921">
                  <c:v>26.030649532383027</c:v>
                </c:pt>
                <c:pt idx="41922">
                  <c:v>26.031204878141295</c:v>
                </c:pt>
                <c:pt idx="41923">
                  <c:v>26.031760223899564</c:v>
                </c:pt>
                <c:pt idx="41924">
                  <c:v>26.032315569657833</c:v>
                </c:pt>
                <c:pt idx="41925">
                  <c:v>26.032870915416101</c:v>
                </c:pt>
                <c:pt idx="41926">
                  <c:v>26.03342626117437</c:v>
                </c:pt>
                <c:pt idx="41927">
                  <c:v>26.033981606932638</c:v>
                </c:pt>
                <c:pt idx="41928">
                  <c:v>26.034536952690907</c:v>
                </c:pt>
                <c:pt idx="41929">
                  <c:v>26.035092298449175</c:v>
                </c:pt>
                <c:pt idx="41930">
                  <c:v>26.035647644207444</c:v>
                </c:pt>
                <c:pt idx="41931">
                  <c:v>26.036202989965712</c:v>
                </c:pt>
                <c:pt idx="41932">
                  <c:v>26.036758335723981</c:v>
                </c:pt>
                <c:pt idx="41933">
                  <c:v>26.037313681482249</c:v>
                </c:pt>
                <c:pt idx="41934">
                  <c:v>26.037869027240518</c:v>
                </c:pt>
                <c:pt idx="41935">
                  <c:v>26.038424372998787</c:v>
                </c:pt>
                <c:pt idx="41936">
                  <c:v>26.038979718757055</c:v>
                </c:pt>
                <c:pt idx="41937">
                  <c:v>26.039535064515324</c:v>
                </c:pt>
                <c:pt idx="41938">
                  <c:v>26.040090410273592</c:v>
                </c:pt>
                <c:pt idx="41939">
                  <c:v>26.040645756031861</c:v>
                </c:pt>
                <c:pt idx="41940">
                  <c:v>26.041201101790129</c:v>
                </c:pt>
                <c:pt idx="41941">
                  <c:v>26.041756447548398</c:v>
                </c:pt>
                <c:pt idx="41942">
                  <c:v>26.042311793306666</c:v>
                </c:pt>
                <c:pt idx="41943">
                  <c:v>26.042867139064935</c:v>
                </c:pt>
                <c:pt idx="41944">
                  <c:v>26.043422484823203</c:v>
                </c:pt>
                <c:pt idx="41945">
                  <c:v>26.043977830581472</c:v>
                </c:pt>
                <c:pt idx="41946">
                  <c:v>26.044533176339741</c:v>
                </c:pt>
                <c:pt idx="41947">
                  <c:v>26.045088522098009</c:v>
                </c:pt>
                <c:pt idx="41948">
                  <c:v>26.045643867856278</c:v>
                </c:pt>
                <c:pt idx="41949">
                  <c:v>26.046199213614546</c:v>
                </c:pt>
                <c:pt idx="41950">
                  <c:v>26.046754559372815</c:v>
                </c:pt>
                <c:pt idx="41951">
                  <c:v>26.047309905131083</c:v>
                </c:pt>
                <c:pt idx="41952">
                  <c:v>26.047865250889352</c:v>
                </c:pt>
                <c:pt idx="41953">
                  <c:v>26.04842059664762</c:v>
                </c:pt>
                <c:pt idx="41954">
                  <c:v>26.048975942405889</c:v>
                </c:pt>
                <c:pt idx="41955">
                  <c:v>26.049531288164157</c:v>
                </c:pt>
                <c:pt idx="41956">
                  <c:v>26.050086633922426</c:v>
                </c:pt>
                <c:pt idx="41957">
                  <c:v>26.050641979680695</c:v>
                </c:pt>
                <c:pt idx="41958">
                  <c:v>26.051197325438963</c:v>
                </c:pt>
                <c:pt idx="41959">
                  <c:v>26.051752671197232</c:v>
                </c:pt>
                <c:pt idx="41960">
                  <c:v>26.0523080169555</c:v>
                </c:pt>
                <c:pt idx="41961">
                  <c:v>26.052863362713769</c:v>
                </c:pt>
                <c:pt idx="41962">
                  <c:v>26.053418708472037</c:v>
                </c:pt>
                <c:pt idx="41963">
                  <c:v>26.053974054230306</c:v>
                </c:pt>
                <c:pt idx="41964">
                  <c:v>26.054529399988574</c:v>
                </c:pt>
                <c:pt idx="41965">
                  <c:v>26.055084745746843</c:v>
                </c:pt>
                <c:pt idx="41966">
                  <c:v>26.055640091505111</c:v>
                </c:pt>
                <c:pt idx="41967">
                  <c:v>26.05619543726338</c:v>
                </c:pt>
                <c:pt idx="41968">
                  <c:v>26.056750783021648</c:v>
                </c:pt>
                <c:pt idx="41969">
                  <c:v>26.057306128779917</c:v>
                </c:pt>
                <c:pt idx="41970">
                  <c:v>26.057861474538186</c:v>
                </c:pt>
                <c:pt idx="41971">
                  <c:v>26.058416820296454</c:v>
                </c:pt>
                <c:pt idx="41972">
                  <c:v>26.058972166054723</c:v>
                </c:pt>
                <c:pt idx="41973">
                  <c:v>26.059527511812991</c:v>
                </c:pt>
                <c:pt idx="41974">
                  <c:v>26.06008285757126</c:v>
                </c:pt>
                <c:pt idx="41975">
                  <c:v>26.060638203329528</c:v>
                </c:pt>
                <c:pt idx="41976">
                  <c:v>26.061193549087797</c:v>
                </c:pt>
                <c:pt idx="41977">
                  <c:v>26.061748894846065</c:v>
                </c:pt>
                <c:pt idx="41978">
                  <c:v>26.062304240604334</c:v>
                </c:pt>
                <c:pt idx="41979">
                  <c:v>26.062859586362602</c:v>
                </c:pt>
                <c:pt idx="41980">
                  <c:v>26.063414932120871</c:v>
                </c:pt>
                <c:pt idx="41981">
                  <c:v>26.06397027787914</c:v>
                </c:pt>
                <c:pt idx="41982">
                  <c:v>26.064525623637408</c:v>
                </c:pt>
                <c:pt idx="41983">
                  <c:v>26.065080969395677</c:v>
                </c:pt>
                <c:pt idx="41984">
                  <c:v>26.065636315153945</c:v>
                </c:pt>
                <c:pt idx="41985">
                  <c:v>26.066191660912214</c:v>
                </c:pt>
                <c:pt idx="41986">
                  <c:v>26.066747006670482</c:v>
                </c:pt>
                <c:pt idx="41987">
                  <c:v>26.067302352428751</c:v>
                </c:pt>
                <c:pt idx="41988">
                  <c:v>26.067857698187019</c:v>
                </c:pt>
                <c:pt idx="41989">
                  <c:v>26.068413043945288</c:v>
                </c:pt>
                <c:pt idx="41990">
                  <c:v>26.068968389703556</c:v>
                </c:pt>
                <c:pt idx="41991">
                  <c:v>26.069523735461825</c:v>
                </c:pt>
                <c:pt idx="41992">
                  <c:v>26.070079081220094</c:v>
                </c:pt>
                <c:pt idx="41993">
                  <c:v>26.070634426978362</c:v>
                </c:pt>
                <c:pt idx="41994">
                  <c:v>26.071189772736631</c:v>
                </c:pt>
                <c:pt idx="41995">
                  <c:v>26.071745118494899</c:v>
                </c:pt>
                <c:pt idx="41996">
                  <c:v>26.072300464253168</c:v>
                </c:pt>
                <c:pt idx="41997">
                  <c:v>26.072855810011436</c:v>
                </c:pt>
                <c:pt idx="41998">
                  <c:v>26.073411155769705</c:v>
                </c:pt>
                <c:pt idx="41999">
                  <c:v>26.073966501527973</c:v>
                </c:pt>
                <c:pt idx="42000">
                  <c:v>26.074521847286242</c:v>
                </c:pt>
                <c:pt idx="42001">
                  <c:v>26.07507719304451</c:v>
                </c:pt>
                <c:pt idx="42002">
                  <c:v>26.075632538802779</c:v>
                </c:pt>
                <c:pt idx="42003">
                  <c:v>26.076187884561048</c:v>
                </c:pt>
                <c:pt idx="42004">
                  <c:v>26.076743230319316</c:v>
                </c:pt>
                <c:pt idx="42005">
                  <c:v>26.077298576077585</c:v>
                </c:pt>
                <c:pt idx="42006">
                  <c:v>26.077853921835853</c:v>
                </c:pt>
                <c:pt idx="42007">
                  <c:v>26.078409267594122</c:v>
                </c:pt>
                <c:pt idx="42008">
                  <c:v>26.07896461335239</c:v>
                </c:pt>
                <c:pt idx="42009">
                  <c:v>26.079519959110659</c:v>
                </c:pt>
                <c:pt idx="42010">
                  <c:v>26.080075304868927</c:v>
                </c:pt>
                <c:pt idx="42011">
                  <c:v>26.080630650627196</c:v>
                </c:pt>
                <c:pt idx="42012">
                  <c:v>26.081185996385464</c:v>
                </c:pt>
                <c:pt idx="42013">
                  <c:v>26.081741342143733</c:v>
                </c:pt>
                <c:pt idx="42014">
                  <c:v>26.082296687902002</c:v>
                </c:pt>
                <c:pt idx="42015">
                  <c:v>26.08285203366027</c:v>
                </c:pt>
                <c:pt idx="42016">
                  <c:v>26.083407379418539</c:v>
                </c:pt>
                <c:pt idx="42017">
                  <c:v>26.083962725176807</c:v>
                </c:pt>
                <c:pt idx="42018">
                  <c:v>26.084518070935076</c:v>
                </c:pt>
                <c:pt idx="42019">
                  <c:v>26.085073416693344</c:v>
                </c:pt>
                <c:pt idx="42020">
                  <c:v>26.085628762451613</c:v>
                </c:pt>
                <c:pt idx="42021">
                  <c:v>26.086184108209881</c:v>
                </c:pt>
                <c:pt idx="42022">
                  <c:v>26.08673945396815</c:v>
                </c:pt>
                <c:pt idx="42023">
                  <c:v>26.087294799726418</c:v>
                </c:pt>
                <c:pt idx="42024">
                  <c:v>26.087850145484687</c:v>
                </c:pt>
                <c:pt idx="42025">
                  <c:v>26.088405491242955</c:v>
                </c:pt>
                <c:pt idx="42026">
                  <c:v>26.088960837001224</c:v>
                </c:pt>
                <c:pt idx="42027">
                  <c:v>26.089516182759493</c:v>
                </c:pt>
                <c:pt idx="42028">
                  <c:v>26.090071528517761</c:v>
                </c:pt>
                <c:pt idx="42029">
                  <c:v>26.09062687427603</c:v>
                </c:pt>
                <c:pt idx="42030">
                  <c:v>26.091182220034298</c:v>
                </c:pt>
                <c:pt idx="42031">
                  <c:v>26.091737565792567</c:v>
                </c:pt>
                <c:pt idx="42032">
                  <c:v>26.092292911550835</c:v>
                </c:pt>
                <c:pt idx="42033">
                  <c:v>26.092848257309104</c:v>
                </c:pt>
                <c:pt idx="42034">
                  <c:v>26.093403603067372</c:v>
                </c:pt>
                <c:pt idx="42035">
                  <c:v>26.093958948825641</c:v>
                </c:pt>
                <c:pt idx="42036">
                  <c:v>26.094514294583909</c:v>
                </c:pt>
                <c:pt idx="42037">
                  <c:v>26.095069640342178</c:v>
                </c:pt>
                <c:pt idx="42038">
                  <c:v>26.095624986100447</c:v>
                </c:pt>
                <c:pt idx="42039">
                  <c:v>26.096180331858715</c:v>
                </c:pt>
                <c:pt idx="42040">
                  <c:v>26.096735677616984</c:v>
                </c:pt>
                <c:pt idx="42041">
                  <c:v>26.097291023375252</c:v>
                </c:pt>
                <c:pt idx="42042">
                  <c:v>26.097846369133521</c:v>
                </c:pt>
                <c:pt idx="42043">
                  <c:v>26.098401714891789</c:v>
                </c:pt>
                <c:pt idx="42044">
                  <c:v>26.098957060650058</c:v>
                </c:pt>
                <c:pt idx="42045">
                  <c:v>26.099512406408326</c:v>
                </c:pt>
                <c:pt idx="42046">
                  <c:v>26.100067752166595</c:v>
                </c:pt>
                <c:pt idx="42047">
                  <c:v>26.100623097924863</c:v>
                </c:pt>
                <c:pt idx="42048">
                  <c:v>26.101178443683132</c:v>
                </c:pt>
                <c:pt idx="42049">
                  <c:v>26.101733789441401</c:v>
                </c:pt>
                <c:pt idx="42050">
                  <c:v>26.102289135199669</c:v>
                </c:pt>
                <c:pt idx="42051">
                  <c:v>26.102844480957938</c:v>
                </c:pt>
                <c:pt idx="42052">
                  <c:v>26.103399826716206</c:v>
                </c:pt>
                <c:pt idx="42053">
                  <c:v>26.103955172474475</c:v>
                </c:pt>
                <c:pt idx="42054">
                  <c:v>26.104510518232743</c:v>
                </c:pt>
                <c:pt idx="42055">
                  <c:v>26.105065863991012</c:v>
                </c:pt>
                <c:pt idx="42056">
                  <c:v>26.10562120974928</c:v>
                </c:pt>
                <c:pt idx="42057">
                  <c:v>26.106176555507549</c:v>
                </c:pt>
                <c:pt idx="42058">
                  <c:v>26.106731901265817</c:v>
                </c:pt>
                <c:pt idx="42059">
                  <c:v>26.107287247024086</c:v>
                </c:pt>
                <c:pt idx="42060">
                  <c:v>26.107842592782355</c:v>
                </c:pt>
                <c:pt idx="42061">
                  <c:v>26.108397938540623</c:v>
                </c:pt>
                <c:pt idx="42062">
                  <c:v>26.108953284298892</c:v>
                </c:pt>
                <c:pt idx="42063">
                  <c:v>26.10950863005716</c:v>
                </c:pt>
                <c:pt idx="42064">
                  <c:v>26.110063975815429</c:v>
                </c:pt>
                <c:pt idx="42065">
                  <c:v>26.110619321573697</c:v>
                </c:pt>
                <c:pt idx="42066">
                  <c:v>26.111174667331966</c:v>
                </c:pt>
                <c:pt idx="42067">
                  <c:v>26.111730013090234</c:v>
                </c:pt>
                <c:pt idx="42068">
                  <c:v>26.112285358848503</c:v>
                </c:pt>
                <c:pt idx="42069">
                  <c:v>26.112840704606771</c:v>
                </c:pt>
                <c:pt idx="42070">
                  <c:v>26.11339605036504</c:v>
                </c:pt>
                <c:pt idx="42071">
                  <c:v>26.113951396123309</c:v>
                </c:pt>
                <c:pt idx="42072">
                  <c:v>26.114506741881577</c:v>
                </c:pt>
                <c:pt idx="42073">
                  <c:v>26.115062087639846</c:v>
                </c:pt>
                <c:pt idx="42074">
                  <c:v>26.115617433398114</c:v>
                </c:pt>
                <c:pt idx="42075">
                  <c:v>26.116172779156383</c:v>
                </c:pt>
                <c:pt idx="42076">
                  <c:v>26.116728124914651</c:v>
                </c:pt>
                <c:pt idx="42077">
                  <c:v>26.11728347067292</c:v>
                </c:pt>
                <c:pt idx="42078">
                  <c:v>26.117838816431188</c:v>
                </c:pt>
                <c:pt idx="42079">
                  <c:v>26.118394162189457</c:v>
                </c:pt>
                <c:pt idx="42080">
                  <c:v>26.118949507947725</c:v>
                </c:pt>
                <c:pt idx="42081">
                  <c:v>26.119504853705994</c:v>
                </c:pt>
                <c:pt idx="42082">
                  <c:v>26.120060199464262</c:v>
                </c:pt>
                <c:pt idx="42083">
                  <c:v>26.120615545222531</c:v>
                </c:pt>
                <c:pt idx="42084">
                  <c:v>26.1211708909808</c:v>
                </c:pt>
                <c:pt idx="42085">
                  <c:v>26.121726236739068</c:v>
                </c:pt>
                <c:pt idx="42086">
                  <c:v>26.122281582497337</c:v>
                </c:pt>
                <c:pt idx="42087">
                  <c:v>26.122836928255605</c:v>
                </c:pt>
                <c:pt idx="42088">
                  <c:v>26.123392274013874</c:v>
                </c:pt>
                <c:pt idx="42089">
                  <c:v>26.123947619772142</c:v>
                </c:pt>
                <c:pt idx="42090">
                  <c:v>26.124502965530411</c:v>
                </c:pt>
                <c:pt idx="42091">
                  <c:v>26.125058311288679</c:v>
                </c:pt>
                <c:pt idx="42092">
                  <c:v>26.125613657046948</c:v>
                </c:pt>
                <c:pt idx="42093">
                  <c:v>26.126169002805216</c:v>
                </c:pt>
                <c:pt idx="42094">
                  <c:v>26.126724348563485</c:v>
                </c:pt>
                <c:pt idx="42095">
                  <c:v>26.127279694321754</c:v>
                </c:pt>
                <c:pt idx="42096">
                  <c:v>26.127835040080022</c:v>
                </c:pt>
                <c:pt idx="42097">
                  <c:v>26.128390385838291</c:v>
                </c:pt>
                <c:pt idx="42098">
                  <c:v>26.128945731596559</c:v>
                </c:pt>
                <c:pt idx="42099">
                  <c:v>26.129501077354828</c:v>
                </c:pt>
                <c:pt idx="42100">
                  <c:v>26.130056423113096</c:v>
                </c:pt>
                <c:pt idx="42101">
                  <c:v>26.130611768871365</c:v>
                </c:pt>
                <c:pt idx="42102">
                  <c:v>26.131167114629633</c:v>
                </c:pt>
                <c:pt idx="42103">
                  <c:v>26.131722460387902</c:v>
                </c:pt>
                <c:pt idx="42104">
                  <c:v>26.13227780614617</c:v>
                </c:pt>
                <c:pt idx="42105">
                  <c:v>26.132833151904439</c:v>
                </c:pt>
                <c:pt idx="42106">
                  <c:v>26.133388497662708</c:v>
                </c:pt>
                <c:pt idx="42107">
                  <c:v>26.133943843420976</c:v>
                </c:pt>
                <c:pt idx="42108">
                  <c:v>26.134499189179245</c:v>
                </c:pt>
                <c:pt idx="42109">
                  <c:v>26.135054534937513</c:v>
                </c:pt>
                <c:pt idx="42110">
                  <c:v>26.135609880695782</c:v>
                </c:pt>
                <c:pt idx="42111">
                  <c:v>26.13616522645405</c:v>
                </c:pt>
                <c:pt idx="42112">
                  <c:v>26.136720572212319</c:v>
                </c:pt>
                <c:pt idx="42113">
                  <c:v>26.137275917970587</c:v>
                </c:pt>
                <c:pt idx="42114">
                  <c:v>26.137831263728856</c:v>
                </c:pt>
                <c:pt idx="42115">
                  <c:v>26.138386609487124</c:v>
                </c:pt>
                <c:pt idx="42116">
                  <c:v>26.138941955245393</c:v>
                </c:pt>
                <c:pt idx="42117">
                  <c:v>26.139497301003662</c:v>
                </c:pt>
                <c:pt idx="42118">
                  <c:v>26.14005264676193</c:v>
                </c:pt>
                <c:pt idx="42119">
                  <c:v>26.140607992520199</c:v>
                </c:pt>
                <c:pt idx="42120">
                  <c:v>26.141163338278467</c:v>
                </c:pt>
                <c:pt idx="42121">
                  <c:v>26.141718684036736</c:v>
                </c:pt>
                <c:pt idx="42122">
                  <c:v>26.142274029795004</c:v>
                </c:pt>
                <c:pt idx="42123">
                  <c:v>26.142829375553273</c:v>
                </c:pt>
                <c:pt idx="42124">
                  <c:v>26.143384721311541</c:v>
                </c:pt>
                <c:pt idx="42125">
                  <c:v>26.14394006706981</c:v>
                </c:pt>
                <c:pt idx="42126">
                  <c:v>26.144495412828078</c:v>
                </c:pt>
                <c:pt idx="42127">
                  <c:v>26.145050758586347</c:v>
                </c:pt>
                <c:pt idx="42128">
                  <c:v>26.145606104344616</c:v>
                </c:pt>
                <c:pt idx="42129">
                  <c:v>26.146161450102884</c:v>
                </c:pt>
                <c:pt idx="42130">
                  <c:v>26.146716795861153</c:v>
                </c:pt>
                <c:pt idx="42131">
                  <c:v>26.147272141619421</c:v>
                </c:pt>
                <c:pt idx="42132">
                  <c:v>26.14782748737769</c:v>
                </c:pt>
                <c:pt idx="42133">
                  <c:v>26.148382833135958</c:v>
                </c:pt>
                <c:pt idx="42134">
                  <c:v>26.148938178894227</c:v>
                </c:pt>
                <c:pt idx="42135">
                  <c:v>26.149493524652495</c:v>
                </c:pt>
                <c:pt idx="42136">
                  <c:v>26.150048870410764</c:v>
                </c:pt>
                <c:pt idx="42137">
                  <c:v>26.150604216169032</c:v>
                </c:pt>
                <c:pt idx="42138">
                  <c:v>26.151159561927301</c:v>
                </c:pt>
                <c:pt idx="42139">
                  <c:v>26.15171490768557</c:v>
                </c:pt>
                <c:pt idx="42140">
                  <c:v>26.152270253443838</c:v>
                </c:pt>
                <c:pt idx="42141">
                  <c:v>26.152825599202107</c:v>
                </c:pt>
                <c:pt idx="42142">
                  <c:v>26.153380944960375</c:v>
                </c:pt>
                <c:pt idx="42143">
                  <c:v>26.153936290718644</c:v>
                </c:pt>
                <c:pt idx="42144">
                  <c:v>26.154491636476912</c:v>
                </c:pt>
                <c:pt idx="42145">
                  <c:v>26.155046982235181</c:v>
                </c:pt>
                <c:pt idx="42146">
                  <c:v>26.155602327993449</c:v>
                </c:pt>
                <c:pt idx="42147">
                  <c:v>26.156157673751718</c:v>
                </c:pt>
                <c:pt idx="42148">
                  <c:v>26.156713019509986</c:v>
                </c:pt>
                <c:pt idx="42149">
                  <c:v>26.157268365268255</c:v>
                </c:pt>
                <c:pt idx="42150">
                  <c:v>26.157823711026523</c:v>
                </c:pt>
                <c:pt idx="42151">
                  <c:v>26.158379056784792</c:v>
                </c:pt>
                <c:pt idx="42152">
                  <c:v>26.158934402543061</c:v>
                </c:pt>
                <c:pt idx="42153">
                  <c:v>26.159489748301329</c:v>
                </c:pt>
                <c:pt idx="42154">
                  <c:v>26.160045094059598</c:v>
                </c:pt>
                <c:pt idx="42155">
                  <c:v>26.160600439817866</c:v>
                </c:pt>
                <c:pt idx="42156">
                  <c:v>26.161155785576135</c:v>
                </c:pt>
                <c:pt idx="42157">
                  <c:v>26.161711131334403</c:v>
                </c:pt>
                <c:pt idx="42158">
                  <c:v>26.162266477092672</c:v>
                </c:pt>
                <c:pt idx="42159">
                  <c:v>26.16282182285094</c:v>
                </c:pt>
                <c:pt idx="42160">
                  <c:v>26.163377168609209</c:v>
                </c:pt>
                <c:pt idx="42161">
                  <c:v>26.163932514367477</c:v>
                </c:pt>
                <c:pt idx="42162">
                  <c:v>26.164487860125746</c:v>
                </c:pt>
                <c:pt idx="42163">
                  <c:v>26.165043205884015</c:v>
                </c:pt>
                <c:pt idx="42164">
                  <c:v>26.165598551642283</c:v>
                </c:pt>
                <c:pt idx="42165">
                  <c:v>26.166153897400552</c:v>
                </c:pt>
                <c:pt idx="42166">
                  <c:v>26.16670924315882</c:v>
                </c:pt>
                <c:pt idx="42167">
                  <c:v>26.167264588917089</c:v>
                </c:pt>
                <c:pt idx="42168">
                  <c:v>26.167819934675357</c:v>
                </c:pt>
                <c:pt idx="42169">
                  <c:v>26.168375280433626</c:v>
                </c:pt>
                <c:pt idx="42170">
                  <c:v>26.168930626191894</c:v>
                </c:pt>
                <c:pt idx="42171">
                  <c:v>26.169485971950163</c:v>
                </c:pt>
                <c:pt idx="42172">
                  <c:v>26.170041317708431</c:v>
                </c:pt>
                <c:pt idx="42173">
                  <c:v>26.1705966634667</c:v>
                </c:pt>
                <c:pt idx="42174">
                  <c:v>26.171152009224969</c:v>
                </c:pt>
                <c:pt idx="42175">
                  <c:v>26.171707354983237</c:v>
                </c:pt>
                <c:pt idx="42176">
                  <c:v>26.172262700741506</c:v>
                </c:pt>
                <c:pt idx="42177">
                  <c:v>26.172818046499774</c:v>
                </c:pt>
                <c:pt idx="42178">
                  <c:v>26.173373392258043</c:v>
                </c:pt>
                <c:pt idx="42179">
                  <c:v>26.173928738016311</c:v>
                </c:pt>
                <c:pt idx="42180">
                  <c:v>26.17448408377458</c:v>
                </c:pt>
                <c:pt idx="42181">
                  <c:v>26.175039429532848</c:v>
                </c:pt>
                <c:pt idx="42182">
                  <c:v>26.175594775291117</c:v>
                </c:pt>
                <c:pt idx="42183">
                  <c:v>26.176150121049385</c:v>
                </c:pt>
                <c:pt idx="42184">
                  <c:v>26.176705466807654</c:v>
                </c:pt>
                <c:pt idx="42185">
                  <c:v>26.177260812565923</c:v>
                </c:pt>
                <c:pt idx="42186">
                  <c:v>26.177816158324191</c:v>
                </c:pt>
                <c:pt idx="42187">
                  <c:v>26.17837150408246</c:v>
                </c:pt>
                <c:pt idx="42188">
                  <c:v>26.178926849840728</c:v>
                </c:pt>
                <c:pt idx="42189">
                  <c:v>26.179482195598997</c:v>
                </c:pt>
                <c:pt idx="42190">
                  <c:v>26.180037541357265</c:v>
                </c:pt>
                <c:pt idx="42191">
                  <c:v>26.180592887115534</c:v>
                </c:pt>
                <c:pt idx="42192">
                  <c:v>26.181148232873802</c:v>
                </c:pt>
                <c:pt idx="42193">
                  <c:v>26.181703578632071</c:v>
                </c:pt>
                <c:pt idx="42194">
                  <c:v>26.182258924390339</c:v>
                </c:pt>
                <c:pt idx="42195">
                  <c:v>26.182814270148608</c:v>
                </c:pt>
                <c:pt idx="42196">
                  <c:v>26.183369615906877</c:v>
                </c:pt>
                <c:pt idx="42197">
                  <c:v>26.183924961665145</c:v>
                </c:pt>
                <c:pt idx="42198">
                  <c:v>26.184480307423414</c:v>
                </c:pt>
                <c:pt idx="42199">
                  <c:v>26.185035653181682</c:v>
                </c:pt>
                <c:pt idx="42200">
                  <c:v>26.185590998939951</c:v>
                </c:pt>
                <c:pt idx="42201">
                  <c:v>26.186146344698219</c:v>
                </c:pt>
                <c:pt idx="42202">
                  <c:v>26.186701690456488</c:v>
                </c:pt>
                <c:pt idx="42203">
                  <c:v>26.187257036214756</c:v>
                </c:pt>
                <c:pt idx="42204">
                  <c:v>26.187812381973025</c:v>
                </c:pt>
                <c:pt idx="42205">
                  <c:v>26.188367727731293</c:v>
                </c:pt>
                <c:pt idx="42206">
                  <c:v>26.188923073489562</c:v>
                </c:pt>
                <c:pt idx="42207">
                  <c:v>26.18947841924783</c:v>
                </c:pt>
                <c:pt idx="42208">
                  <c:v>26.190033765006099</c:v>
                </c:pt>
                <c:pt idx="42209">
                  <c:v>26.190589110764368</c:v>
                </c:pt>
                <c:pt idx="42210">
                  <c:v>26.191144456522636</c:v>
                </c:pt>
                <c:pt idx="42211">
                  <c:v>26.191699802280905</c:v>
                </c:pt>
                <c:pt idx="42212">
                  <c:v>26.192255148039173</c:v>
                </c:pt>
                <c:pt idx="42213">
                  <c:v>26.192810493797442</c:v>
                </c:pt>
                <c:pt idx="42214">
                  <c:v>26.19336583955571</c:v>
                </c:pt>
                <c:pt idx="42215">
                  <c:v>26.193921185313979</c:v>
                </c:pt>
                <c:pt idx="42216">
                  <c:v>26.194476531072247</c:v>
                </c:pt>
                <c:pt idx="42217">
                  <c:v>26.195031876830516</c:v>
                </c:pt>
                <c:pt idx="42218">
                  <c:v>26.195587222588784</c:v>
                </c:pt>
                <c:pt idx="42219">
                  <c:v>26.196142568347053</c:v>
                </c:pt>
                <c:pt idx="42220">
                  <c:v>26.196697914105322</c:v>
                </c:pt>
                <c:pt idx="42221">
                  <c:v>26.19725325986359</c:v>
                </c:pt>
                <c:pt idx="42222">
                  <c:v>26.197808605621859</c:v>
                </c:pt>
                <c:pt idx="42223">
                  <c:v>26.198363951380127</c:v>
                </c:pt>
                <c:pt idx="42224">
                  <c:v>26.198919297138396</c:v>
                </c:pt>
                <c:pt idx="42225">
                  <c:v>26.199474642896664</c:v>
                </c:pt>
                <c:pt idx="42226">
                  <c:v>26.200029988654933</c:v>
                </c:pt>
                <c:pt idx="42227">
                  <c:v>26.200585334413201</c:v>
                </c:pt>
                <c:pt idx="42228">
                  <c:v>26.20114068017147</c:v>
                </c:pt>
                <c:pt idx="42229">
                  <c:v>26.201696025929738</c:v>
                </c:pt>
                <c:pt idx="42230">
                  <c:v>26.202251371688007</c:v>
                </c:pt>
                <c:pt idx="42231">
                  <c:v>26.202806717446276</c:v>
                </c:pt>
                <c:pt idx="42232">
                  <c:v>26.203362063204544</c:v>
                </c:pt>
                <c:pt idx="42233">
                  <c:v>26.203917408962813</c:v>
                </c:pt>
                <c:pt idx="42234">
                  <c:v>26.204472754721081</c:v>
                </c:pt>
                <c:pt idx="42235">
                  <c:v>26.20502810047935</c:v>
                </c:pt>
                <c:pt idx="42236">
                  <c:v>26.205583446237618</c:v>
                </c:pt>
                <c:pt idx="42237">
                  <c:v>26.206138791995887</c:v>
                </c:pt>
                <c:pt idx="42238">
                  <c:v>26.206694137754155</c:v>
                </c:pt>
                <c:pt idx="42239">
                  <c:v>26.207249483512424</c:v>
                </c:pt>
                <c:pt idx="42240">
                  <c:v>26.207804829270692</c:v>
                </c:pt>
                <c:pt idx="42241">
                  <c:v>26.208360175028961</c:v>
                </c:pt>
                <c:pt idx="42242">
                  <c:v>26.20891552078723</c:v>
                </c:pt>
                <c:pt idx="42243">
                  <c:v>26.209470866545498</c:v>
                </c:pt>
                <c:pt idx="42244">
                  <c:v>26.210026212303767</c:v>
                </c:pt>
                <c:pt idx="42245">
                  <c:v>26.210581558062035</c:v>
                </c:pt>
                <c:pt idx="42246">
                  <c:v>26.211136903820304</c:v>
                </c:pt>
                <c:pt idx="42247">
                  <c:v>26.211692249578572</c:v>
                </c:pt>
                <c:pt idx="42248">
                  <c:v>26.212247595336841</c:v>
                </c:pt>
                <c:pt idx="42249">
                  <c:v>26.212802941095109</c:v>
                </c:pt>
                <c:pt idx="42250">
                  <c:v>26.213358286853378</c:v>
                </c:pt>
                <c:pt idx="42251">
                  <c:v>26.213913632611646</c:v>
                </c:pt>
                <c:pt idx="42252">
                  <c:v>26.214468978369915</c:v>
                </c:pt>
                <c:pt idx="42253">
                  <c:v>26.215024324128184</c:v>
                </c:pt>
                <c:pt idx="42254">
                  <c:v>26.215579669886452</c:v>
                </c:pt>
                <c:pt idx="42255">
                  <c:v>26.216135015644721</c:v>
                </c:pt>
                <c:pt idx="42256">
                  <c:v>26.216690361402989</c:v>
                </c:pt>
                <c:pt idx="42257">
                  <c:v>26.217245707161258</c:v>
                </c:pt>
                <c:pt idx="42258">
                  <c:v>26.217801052919526</c:v>
                </c:pt>
                <c:pt idx="42259">
                  <c:v>26.218356398677795</c:v>
                </c:pt>
                <c:pt idx="42260">
                  <c:v>26.218911744436063</c:v>
                </c:pt>
                <c:pt idx="42261">
                  <c:v>26.219467090194332</c:v>
                </c:pt>
                <c:pt idx="42262">
                  <c:v>26.2200224359526</c:v>
                </c:pt>
                <c:pt idx="42263">
                  <c:v>26.220577781710869</c:v>
                </c:pt>
                <c:pt idx="42264">
                  <c:v>26.221133127469137</c:v>
                </c:pt>
                <c:pt idx="42265">
                  <c:v>26.221688473227406</c:v>
                </c:pt>
                <c:pt idx="42266">
                  <c:v>26.222243818985675</c:v>
                </c:pt>
                <c:pt idx="42267">
                  <c:v>26.222799164743943</c:v>
                </c:pt>
                <c:pt idx="42268">
                  <c:v>26.223354510502212</c:v>
                </c:pt>
                <c:pt idx="42269">
                  <c:v>26.22390985626048</c:v>
                </c:pt>
                <c:pt idx="42270">
                  <c:v>26.224465202018749</c:v>
                </c:pt>
                <c:pt idx="42271">
                  <c:v>26.225020547777017</c:v>
                </c:pt>
                <c:pt idx="42272">
                  <c:v>26.225575893535286</c:v>
                </c:pt>
                <c:pt idx="42273">
                  <c:v>26.226131239293554</c:v>
                </c:pt>
                <c:pt idx="42274">
                  <c:v>26.226686585051823</c:v>
                </c:pt>
                <c:pt idx="42275">
                  <c:v>26.227241930810091</c:v>
                </c:pt>
                <c:pt idx="42276">
                  <c:v>26.22779727656836</c:v>
                </c:pt>
                <c:pt idx="42277">
                  <c:v>26.228352622326629</c:v>
                </c:pt>
                <c:pt idx="42278">
                  <c:v>26.228907968084897</c:v>
                </c:pt>
                <c:pt idx="42279">
                  <c:v>26.229463313843166</c:v>
                </c:pt>
                <c:pt idx="42280">
                  <c:v>26.230018659601434</c:v>
                </c:pt>
                <c:pt idx="42281">
                  <c:v>26.230574005359703</c:v>
                </c:pt>
                <c:pt idx="42282">
                  <c:v>26.231129351117971</c:v>
                </c:pt>
                <c:pt idx="42283">
                  <c:v>26.23168469687624</c:v>
                </c:pt>
                <c:pt idx="42284">
                  <c:v>26.232240042634508</c:v>
                </c:pt>
                <c:pt idx="42285">
                  <c:v>26.232795388392777</c:v>
                </c:pt>
                <c:pt idx="42286">
                  <c:v>26.233350734151045</c:v>
                </c:pt>
                <c:pt idx="42287">
                  <c:v>26.233906079909314</c:v>
                </c:pt>
                <c:pt idx="42288">
                  <c:v>26.234461425667583</c:v>
                </c:pt>
                <c:pt idx="42289">
                  <c:v>26.235016771425851</c:v>
                </c:pt>
                <c:pt idx="42290">
                  <c:v>26.23557211718412</c:v>
                </c:pt>
                <c:pt idx="42291">
                  <c:v>26.236127462942388</c:v>
                </c:pt>
                <c:pt idx="42292">
                  <c:v>26.236682808700657</c:v>
                </c:pt>
                <c:pt idx="42293">
                  <c:v>26.237238154458925</c:v>
                </c:pt>
                <c:pt idx="42294">
                  <c:v>26.237793500217194</c:v>
                </c:pt>
                <c:pt idx="42295">
                  <c:v>26.238348845975462</c:v>
                </c:pt>
                <c:pt idx="42296">
                  <c:v>26.238904191733731</c:v>
                </c:pt>
                <c:pt idx="42297">
                  <c:v>26.239459537491999</c:v>
                </c:pt>
                <c:pt idx="42298">
                  <c:v>26.240014883250268</c:v>
                </c:pt>
                <c:pt idx="42299">
                  <c:v>26.240570229008537</c:v>
                </c:pt>
                <c:pt idx="42300">
                  <c:v>26.241125574766805</c:v>
                </c:pt>
                <c:pt idx="42301">
                  <c:v>26.241680920525074</c:v>
                </c:pt>
                <c:pt idx="42302">
                  <c:v>26.242236266283342</c:v>
                </c:pt>
                <c:pt idx="42303">
                  <c:v>26.242791612041611</c:v>
                </c:pt>
                <c:pt idx="42304">
                  <c:v>26.243346957799879</c:v>
                </c:pt>
                <c:pt idx="42305">
                  <c:v>26.243902303558148</c:v>
                </c:pt>
                <c:pt idx="42306">
                  <c:v>26.244457649316416</c:v>
                </c:pt>
                <c:pt idx="42307">
                  <c:v>26.245012995074685</c:v>
                </c:pt>
                <c:pt idx="42308">
                  <c:v>26.245568340832953</c:v>
                </c:pt>
                <c:pt idx="42309">
                  <c:v>26.246123686591222</c:v>
                </c:pt>
                <c:pt idx="42310">
                  <c:v>26.246679032349491</c:v>
                </c:pt>
                <c:pt idx="42311">
                  <c:v>26.247234378107759</c:v>
                </c:pt>
                <c:pt idx="42312">
                  <c:v>26.247789723866028</c:v>
                </c:pt>
                <c:pt idx="42313">
                  <c:v>26.248345069624296</c:v>
                </c:pt>
                <c:pt idx="42314">
                  <c:v>26.248900415382565</c:v>
                </c:pt>
                <c:pt idx="42315">
                  <c:v>26.249455761140833</c:v>
                </c:pt>
                <c:pt idx="42316">
                  <c:v>26.250011106899102</c:v>
                </c:pt>
                <c:pt idx="42317">
                  <c:v>26.25056645265737</c:v>
                </c:pt>
                <c:pt idx="42318">
                  <c:v>26.251121798415639</c:v>
                </c:pt>
                <c:pt idx="42319">
                  <c:v>26.251677144173907</c:v>
                </c:pt>
                <c:pt idx="42320">
                  <c:v>26.252232489932176</c:v>
                </c:pt>
                <c:pt idx="42321">
                  <c:v>26.252787835690444</c:v>
                </c:pt>
                <c:pt idx="42322">
                  <c:v>26.253343181448713</c:v>
                </c:pt>
                <c:pt idx="42323">
                  <c:v>26.253898527206982</c:v>
                </c:pt>
                <c:pt idx="42324">
                  <c:v>26.25445387296525</c:v>
                </c:pt>
                <c:pt idx="42325">
                  <c:v>26.255009218723519</c:v>
                </c:pt>
                <c:pt idx="42326">
                  <c:v>26.255564564481787</c:v>
                </c:pt>
                <c:pt idx="42327">
                  <c:v>26.256119910240056</c:v>
                </c:pt>
                <c:pt idx="42328">
                  <c:v>26.256675255998324</c:v>
                </c:pt>
                <c:pt idx="42329">
                  <c:v>26.257230601756593</c:v>
                </c:pt>
                <c:pt idx="42330">
                  <c:v>26.257785947514861</c:v>
                </c:pt>
                <c:pt idx="42331">
                  <c:v>26.25834129327313</c:v>
                </c:pt>
                <c:pt idx="42332">
                  <c:v>26.258896639031398</c:v>
                </c:pt>
                <c:pt idx="42333">
                  <c:v>26.259451984789667</c:v>
                </c:pt>
                <c:pt idx="42334">
                  <c:v>26.260007330547936</c:v>
                </c:pt>
                <c:pt idx="42335">
                  <c:v>26.260562676306204</c:v>
                </c:pt>
                <c:pt idx="42336">
                  <c:v>26.261118022064473</c:v>
                </c:pt>
                <c:pt idx="42337">
                  <c:v>26.261673367822741</c:v>
                </c:pt>
                <c:pt idx="42338">
                  <c:v>26.26222871358101</c:v>
                </c:pt>
                <c:pt idx="42339">
                  <c:v>26.262784059339278</c:v>
                </c:pt>
                <c:pt idx="42340">
                  <c:v>26.263339405097547</c:v>
                </c:pt>
                <c:pt idx="42341">
                  <c:v>26.263894750855815</c:v>
                </c:pt>
                <c:pt idx="42342">
                  <c:v>26.264450096614084</c:v>
                </c:pt>
                <c:pt idx="42343">
                  <c:v>26.265005442372352</c:v>
                </c:pt>
                <c:pt idx="42344">
                  <c:v>26.265560788130621</c:v>
                </c:pt>
                <c:pt idx="42345">
                  <c:v>26.26611613388889</c:v>
                </c:pt>
                <c:pt idx="42346">
                  <c:v>26.266671479647158</c:v>
                </c:pt>
                <c:pt idx="42347">
                  <c:v>26.267226825405427</c:v>
                </c:pt>
                <c:pt idx="42348">
                  <c:v>26.267782171163695</c:v>
                </c:pt>
                <c:pt idx="42349">
                  <c:v>26.268337516921964</c:v>
                </c:pt>
                <c:pt idx="42350">
                  <c:v>26.268892862680232</c:v>
                </c:pt>
                <c:pt idx="42351">
                  <c:v>26.269448208438501</c:v>
                </c:pt>
                <c:pt idx="42352">
                  <c:v>26.270003554196769</c:v>
                </c:pt>
                <c:pt idx="42353">
                  <c:v>26.270558899955038</c:v>
                </c:pt>
                <c:pt idx="42354">
                  <c:v>26.271114245713306</c:v>
                </c:pt>
                <c:pt idx="42355">
                  <c:v>26.271669591471575</c:v>
                </c:pt>
                <c:pt idx="42356">
                  <c:v>26.272224937229844</c:v>
                </c:pt>
                <c:pt idx="42357">
                  <c:v>26.272780282988112</c:v>
                </c:pt>
                <c:pt idx="42358">
                  <c:v>26.273335628746381</c:v>
                </c:pt>
                <c:pt idx="42359">
                  <c:v>26.273890974504649</c:v>
                </c:pt>
                <c:pt idx="42360">
                  <c:v>26.274446320262918</c:v>
                </c:pt>
                <c:pt idx="42361">
                  <c:v>26.275001666021186</c:v>
                </c:pt>
                <c:pt idx="42362">
                  <c:v>26.275557011779455</c:v>
                </c:pt>
                <c:pt idx="42363">
                  <c:v>26.276112357537723</c:v>
                </c:pt>
                <c:pt idx="42364">
                  <c:v>26.276667703295992</c:v>
                </c:pt>
                <c:pt idx="42365">
                  <c:v>26.27722304905426</c:v>
                </c:pt>
                <c:pt idx="42366">
                  <c:v>26.277778394812529</c:v>
                </c:pt>
                <c:pt idx="42367">
                  <c:v>26.278333740570798</c:v>
                </c:pt>
                <c:pt idx="42368">
                  <c:v>26.278889086329066</c:v>
                </c:pt>
                <c:pt idx="42369">
                  <c:v>26.279444432087335</c:v>
                </c:pt>
                <c:pt idx="42370">
                  <c:v>26.279999777845603</c:v>
                </c:pt>
                <c:pt idx="42371">
                  <c:v>26.280555123603872</c:v>
                </c:pt>
                <c:pt idx="42372">
                  <c:v>26.28111046936214</c:v>
                </c:pt>
                <c:pt idx="42373">
                  <c:v>26.281665815120409</c:v>
                </c:pt>
                <c:pt idx="42374">
                  <c:v>26.282221160878677</c:v>
                </c:pt>
                <c:pt idx="42375">
                  <c:v>26.282776506636946</c:v>
                </c:pt>
                <c:pt idx="42376">
                  <c:v>26.283331852395214</c:v>
                </c:pt>
                <c:pt idx="42377">
                  <c:v>26.283887198153483</c:v>
                </c:pt>
                <c:pt idx="42378">
                  <c:v>26.284442543911751</c:v>
                </c:pt>
                <c:pt idx="42379">
                  <c:v>26.28499788967002</c:v>
                </c:pt>
                <c:pt idx="42380">
                  <c:v>26.285553235428289</c:v>
                </c:pt>
                <c:pt idx="42381">
                  <c:v>26.286108581186557</c:v>
                </c:pt>
                <c:pt idx="42382">
                  <c:v>26.286663926944826</c:v>
                </c:pt>
                <c:pt idx="42383">
                  <c:v>26.287219272703094</c:v>
                </c:pt>
                <c:pt idx="42384">
                  <c:v>26.287774618461363</c:v>
                </c:pt>
                <c:pt idx="42385">
                  <c:v>26.288329964219631</c:v>
                </c:pt>
                <c:pt idx="42386">
                  <c:v>26.2888853099779</c:v>
                </c:pt>
                <c:pt idx="42387">
                  <c:v>26.289440655736168</c:v>
                </c:pt>
                <c:pt idx="42388">
                  <c:v>26.289996001494437</c:v>
                </c:pt>
                <c:pt idx="42389">
                  <c:v>26.290551347252705</c:v>
                </c:pt>
                <c:pt idx="42390">
                  <c:v>26.291106693010974</c:v>
                </c:pt>
                <c:pt idx="42391">
                  <c:v>26.291662038769243</c:v>
                </c:pt>
                <c:pt idx="42392">
                  <c:v>26.292217384527511</c:v>
                </c:pt>
                <c:pt idx="42393">
                  <c:v>26.29277273028578</c:v>
                </c:pt>
                <c:pt idx="42394">
                  <c:v>26.293328076044048</c:v>
                </c:pt>
                <c:pt idx="42395">
                  <c:v>26.293883421802317</c:v>
                </c:pt>
                <c:pt idx="42396">
                  <c:v>26.294438767560585</c:v>
                </c:pt>
                <c:pt idx="42397">
                  <c:v>26.294994113318854</c:v>
                </c:pt>
                <c:pt idx="42398">
                  <c:v>26.295549459077122</c:v>
                </c:pt>
                <c:pt idx="42399">
                  <c:v>26.296104804835391</c:v>
                </c:pt>
                <c:pt idx="42400">
                  <c:v>26.296660150593659</c:v>
                </c:pt>
                <c:pt idx="42401">
                  <c:v>26.297215496351928</c:v>
                </c:pt>
                <c:pt idx="42402">
                  <c:v>26.297770842110197</c:v>
                </c:pt>
                <c:pt idx="42403">
                  <c:v>26.298326187868465</c:v>
                </c:pt>
                <c:pt idx="42404">
                  <c:v>26.298881533626734</c:v>
                </c:pt>
                <c:pt idx="42405">
                  <c:v>26.299436879385002</c:v>
                </c:pt>
                <c:pt idx="42406">
                  <c:v>26.299992225143271</c:v>
                </c:pt>
                <c:pt idx="42407">
                  <c:v>26.300547570901539</c:v>
                </c:pt>
                <c:pt idx="42408">
                  <c:v>26.301102916659808</c:v>
                </c:pt>
                <c:pt idx="42409">
                  <c:v>26.301658262418076</c:v>
                </c:pt>
                <c:pt idx="42410">
                  <c:v>26.302213608176345</c:v>
                </c:pt>
                <c:pt idx="42411">
                  <c:v>26.302768953934613</c:v>
                </c:pt>
                <c:pt idx="42412">
                  <c:v>26.303324299692882</c:v>
                </c:pt>
                <c:pt idx="42413">
                  <c:v>26.303879645451151</c:v>
                </c:pt>
                <c:pt idx="42414">
                  <c:v>26.304434991209419</c:v>
                </c:pt>
                <c:pt idx="42415">
                  <c:v>26.304990336967688</c:v>
                </c:pt>
                <c:pt idx="42416">
                  <c:v>26.305545682725956</c:v>
                </c:pt>
                <c:pt idx="42417">
                  <c:v>26.306101028484225</c:v>
                </c:pt>
                <c:pt idx="42418">
                  <c:v>26.306656374242493</c:v>
                </c:pt>
                <c:pt idx="42419">
                  <c:v>26.307211720000762</c:v>
                </c:pt>
                <c:pt idx="42420">
                  <c:v>26.30776706575903</c:v>
                </c:pt>
                <c:pt idx="42421">
                  <c:v>26.308322411517299</c:v>
                </c:pt>
                <c:pt idx="42422">
                  <c:v>26.308877757275567</c:v>
                </c:pt>
                <c:pt idx="42423">
                  <c:v>26.309433103033836</c:v>
                </c:pt>
                <c:pt idx="42424">
                  <c:v>26.309988448792105</c:v>
                </c:pt>
                <c:pt idx="42425">
                  <c:v>26.310543794550373</c:v>
                </c:pt>
                <c:pt idx="42426">
                  <c:v>26.311099140308642</c:v>
                </c:pt>
                <c:pt idx="42427">
                  <c:v>26.31165448606691</c:v>
                </c:pt>
                <c:pt idx="42428">
                  <c:v>26.312209831825179</c:v>
                </c:pt>
                <c:pt idx="42429">
                  <c:v>26.312765177583447</c:v>
                </c:pt>
                <c:pt idx="42430">
                  <c:v>26.313320523341716</c:v>
                </c:pt>
                <c:pt idx="42431">
                  <c:v>26.313875869099984</c:v>
                </c:pt>
                <c:pt idx="42432">
                  <c:v>26.314431214858253</c:v>
                </c:pt>
                <c:pt idx="42433">
                  <c:v>26.314986560616521</c:v>
                </c:pt>
                <c:pt idx="42434">
                  <c:v>26.31554190637479</c:v>
                </c:pt>
                <c:pt idx="42435">
                  <c:v>26.316097252133059</c:v>
                </c:pt>
                <c:pt idx="42436">
                  <c:v>26.316652597891327</c:v>
                </c:pt>
                <c:pt idx="42437">
                  <c:v>26.317207943649596</c:v>
                </c:pt>
                <c:pt idx="42438">
                  <c:v>26.317763289407864</c:v>
                </c:pt>
                <c:pt idx="42439">
                  <c:v>26.318318635166133</c:v>
                </c:pt>
                <c:pt idx="42440">
                  <c:v>26.318873980924401</c:v>
                </c:pt>
                <c:pt idx="42441">
                  <c:v>26.31942932668267</c:v>
                </c:pt>
                <c:pt idx="42442">
                  <c:v>26.319984672440938</c:v>
                </c:pt>
                <c:pt idx="42443">
                  <c:v>26.320540018199207</c:v>
                </c:pt>
                <c:pt idx="42444">
                  <c:v>26.321095363957475</c:v>
                </c:pt>
                <c:pt idx="42445">
                  <c:v>26.321650709715744</c:v>
                </c:pt>
                <c:pt idx="42446">
                  <c:v>26.322206055474012</c:v>
                </c:pt>
                <c:pt idx="42447">
                  <c:v>26.322761401232281</c:v>
                </c:pt>
                <c:pt idx="42448">
                  <c:v>26.32331674699055</c:v>
                </c:pt>
                <c:pt idx="42449">
                  <c:v>26.323872092748818</c:v>
                </c:pt>
                <c:pt idx="42450">
                  <c:v>26.324427438507087</c:v>
                </c:pt>
                <c:pt idx="42451">
                  <c:v>26.324982784265355</c:v>
                </c:pt>
                <c:pt idx="42452">
                  <c:v>26.325538130023624</c:v>
                </c:pt>
                <c:pt idx="42453">
                  <c:v>26.326093475781892</c:v>
                </c:pt>
                <c:pt idx="42454">
                  <c:v>26.326648821540161</c:v>
                </c:pt>
                <c:pt idx="42455">
                  <c:v>26.327204167298429</c:v>
                </c:pt>
                <c:pt idx="42456">
                  <c:v>26.327759513056698</c:v>
                </c:pt>
                <c:pt idx="42457">
                  <c:v>26.328314858814966</c:v>
                </c:pt>
                <c:pt idx="42458">
                  <c:v>26.328870204573235</c:v>
                </c:pt>
                <c:pt idx="42459">
                  <c:v>26.329425550331504</c:v>
                </c:pt>
                <c:pt idx="42460">
                  <c:v>26.329980896089772</c:v>
                </c:pt>
                <c:pt idx="42461">
                  <c:v>26.330536241848041</c:v>
                </c:pt>
                <c:pt idx="42462">
                  <c:v>26.331091587606309</c:v>
                </c:pt>
                <c:pt idx="42463">
                  <c:v>26.331646933364578</c:v>
                </c:pt>
                <c:pt idx="42464">
                  <c:v>26.332202279122846</c:v>
                </c:pt>
                <c:pt idx="42465">
                  <c:v>26.332757624881115</c:v>
                </c:pt>
                <c:pt idx="42466">
                  <c:v>26.333312970639383</c:v>
                </c:pt>
                <c:pt idx="42467">
                  <c:v>26.333868316397652</c:v>
                </c:pt>
                <c:pt idx="42468">
                  <c:v>26.33442366215592</c:v>
                </c:pt>
                <c:pt idx="42469">
                  <c:v>26.334979007914189</c:v>
                </c:pt>
                <c:pt idx="42470">
                  <c:v>26.335534353672458</c:v>
                </c:pt>
                <c:pt idx="42471">
                  <c:v>26.336089699430726</c:v>
                </c:pt>
                <c:pt idx="42472">
                  <c:v>26.336645045188995</c:v>
                </c:pt>
                <c:pt idx="42473">
                  <c:v>26.337200390947263</c:v>
                </c:pt>
                <c:pt idx="42474">
                  <c:v>26.337755736705532</c:v>
                </c:pt>
                <c:pt idx="42475">
                  <c:v>26.3383110824638</c:v>
                </c:pt>
                <c:pt idx="42476">
                  <c:v>26.338866428222069</c:v>
                </c:pt>
                <c:pt idx="42477">
                  <c:v>26.339421773980337</c:v>
                </c:pt>
                <c:pt idx="42478">
                  <c:v>26.339977119738606</c:v>
                </c:pt>
                <c:pt idx="42479">
                  <c:v>26.340532465496874</c:v>
                </c:pt>
                <c:pt idx="42480">
                  <c:v>26.341087811255143</c:v>
                </c:pt>
                <c:pt idx="42481">
                  <c:v>26.341643157013412</c:v>
                </c:pt>
                <c:pt idx="42482">
                  <c:v>26.34219850277168</c:v>
                </c:pt>
                <c:pt idx="42483">
                  <c:v>26.342753848529949</c:v>
                </c:pt>
                <c:pt idx="42484">
                  <c:v>26.343309194288217</c:v>
                </c:pt>
                <c:pt idx="42485">
                  <c:v>26.343864540046486</c:v>
                </c:pt>
                <c:pt idx="42486">
                  <c:v>26.344419885804754</c:v>
                </c:pt>
                <c:pt idx="42487">
                  <c:v>26.344975231563023</c:v>
                </c:pt>
                <c:pt idx="42488">
                  <c:v>26.345530577321291</c:v>
                </c:pt>
                <c:pt idx="42489">
                  <c:v>26.34608592307956</c:v>
                </c:pt>
                <c:pt idx="42490">
                  <c:v>26.346641268837828</c:v>
                </c:pt>
                <c:pt idx="42491">
                  <c:v>26.347196614596097</c:v>
                </c:pt>
                <c:pt idx="42492">
                  <c:v>26.347751960354366</c:v>
                </c:pt>
                <c:pt idx="42493">
                  <c:v>26.348307306112634</c:v>
                </c:pt>
                <c:pt idx="42494">
                  <c:v>26.348862651870903</c:v>
                </c:pt>
                <c:pt idx="42495">
                  <c:v>26.349417997629171</c:v>
                </c:pt>
                <c:pt idx="42496">
                  <c:v>26.34997334338744</c:v>
                </c:pt>
                <c:pt idx="42497">
                  <c:v>26.350528689145708</c:v>
                </c:pt>
                <c:pt idx="42498">
                  <c:v>26.351084034903977</c:v>
                </c:pt>
                <c:pt idx="42499">
                  <c:v>26.351639380662245</c:v>
                </c:pt>
                <c:pt idx="42500">
                  <c:v>26.352194726420514</c:v>
                </c:pt>
                <c:pt idx="42501">
                  <c:v>26.352750072178782</c:v>
                </c:pt>
                <c:pt idx="42502">
                  <c:v>26.353305417937051</c:v>
                </c:pt>
                <c:pt idx="42503">
                  <c:v>26.353860763695319</c:v>
                </c:pt>
                <c:pt idx="42504">
                  <c:v>26.354416109453588</c:v>
                </c:pt>
                <c:pt idx="42505">
                  <c:v>26.354971455211857</c:v>
                </c:pt>
                <c:pt idx="42506">
                  <c:v>26.355526800970125</c:v>
                </c:pt>
                <c:pt idx="42507">
                  <c:v>26.356082146728394</c:v>
                </c:pt>
                <c:pt idx="42508">
                  <c:v>26.356637492486662</c:v>
                </c:pt>
                <c:pt idx="42509">
                  <c:v>26.357192838244931</c:v>
                </c:pt>
                <c:pt idx="42510">
                  <c:v>26.357748184003199</c:v>
                </c:pt>
                <c:pt idx="42511">
                  <c:v>26.358303529761468</c:v>
                </c:pt>
                <c:pt idx="42512">
                  <c:v>26.358858875519736</c:v>
                </c:pt>
                <c:pt idx="42513">
                  <c:v>26.359414221278005</c:v>
                </c:pt>
                <c:pt idx="42514">
                  <c:v>26.359969567036273</c:v>
                </c:pt>
                <c:pt idx="42515">
                  <c:v>26.360524912794542</c:v>
                </c:pt>
                <c:pt idx="42516">
                  <c:v>26.361080258552811</c:v>
                </c:pt>
                <c:pt idx="42517">
                  <c:v>26.361635604311079</c:v>
                </c:pt>
                <c:pt idx="42518">
                  <c:v>26.362190950069348</c:v>
                </c:pt>
                <c:pt idx="42519">
                  <c:v>26.362746295827616</c:v>
                </c:pt>
                <c:pt idx="42520">
                  <c:v>26.363301641585885</c:v>
                </c:pt>
                <c:pt idx="42521">
                  <c:v>26.363856987344153</c:v>
                </c:pt>
                <c:pt idx="42522">
                  <c:v>26.364412333102422</c:v>
                </c:pt>
                <c:pt idx="42523">
                  <c:v>26.36496767886069</c:v>
                </c:pt>
                <c:pt idx="42524">
                  <c:v>26.365523024618959</c:v>
                </c:pt>
                <c:pt idx="42525">
                  <c:v>26.366078370377227</c:v>
                </c:pt>
                <c:pt idx="42526">
                  <c:v>26.366633716135496</c:v>
                </c:pt>
                <c:pt idx="42527">
                  <c:v>26.367189061893765</c:v>
                </c:pt>
                <c:pt idx="42528">
                  <c:v>26.367744407652033</c:v>
                </c:pt>
                <c:pt idx="42529">
                  <c:v>26.368299753410302</c:v>
                </c:pt>
                <c:pt idx="42530">
                  <c:v>26.36885509916857</c:v>
                </c:pt>
                <c:pt idx="42531">
                  <c:v>26.369410444926839</c:v>
                </c:pt>
                <c:pt idx="42532">
                  <c:v>26.369965790685107</c:v>
                </c:pt>
                <c:pt idx="42533">
                  <c:v>26.370521136443376</c:v>
                </c:pt>
                <c:pt idx="42534">
                  <c:v>26.371076482201644</c:v>
                </c:pt>
                <c:pt idx="42535">
                  <c:v>26.371631827959913</c:v>
                </c:pt>
                <c:pt idx="42536">
                  <c:v>26.372187173718181</c:v>
                </c:pt>
                <c:pt idx="42537">
                  <c:v>26.37274251947645</c:v>
                </c:pt>
                <c:pt idx="42538">
                  <c:v>26.373297865234719</c:v>
                </c:pt>
                <c:pt idx="42539">
                  <c:v>26.373853210992987</c:v>
                </c:pt>
                <c:pt idx="42540">
                  <c:v>26.374408556751256</c:v>
                </c:pt>
                <c:pt idx="42541">
                  <c:v>26.374963902509524</c:v>
                </c:pt>
                <c:pt idx="42542">
                  <c:v>26.375519248267793</c:v>
                </c:pt>
                <c:pt idx="42543">
                  <c:v>26.376074594026061</c:v>
                </c:pt>
                <c:pt idx="42544">
                  <c:v>26.37662993978433</c:v>
                </c:pt>
                <c:pt idx="42545">
                  <c:v>26.377185285542598</c:v>
                </c:pt>
                <c:pt idx="42546">
                  <c:v>26.377740631300867</c:v>
                </c:pt>
                <c:pt idx="42547">
                  <c:v>26.378295977059135</c:v>
                </c:pt>
                <c:pt idx="42548">
                  <c:v>26.378851322817404</c:v>
                </c:pt>
                <c:pt idx="42549">
                  <c:v>26.379406668575673</c:v>
                </c:pt>
                <c:pt idx="42550">
                  <c:v>26.379962014333941</c:v>
                </c:pt>
                <c:pt idx="42551">
                  <c:v>26.38051736009221</c:v>
                </c:pt>
                <c:pt idx="42552">
                  <c:v>26.381072705850478</c:v>
                </c:pt>
                <c:pt idx="42553">
                  <c:v>26.381628051608747</c:v>
                </c:pt>
                <c:pt idx="42554">
                  <c:v>26.382183397367015</c:v>
                </c:pt>
                <c:pt idx="42555">
                  <c:v>26.382738743125284</c:v>
                </c:pt>
                <c:pt idx="42556">
                  <c:v>26.383294088883552</c:v>
                </c:pt>
                <c:pt idx="42557">
                  <c:v>26.383849434641821</c:v>
                </c:pt>
                <c:pt idx="42558">
                  <c:v>26.384404780400089</c:v>
                </c:pt>
                <c:pt idx="42559">
                  <c:v>26.384960126158358</c:v>
                </c:pt>
                <c:pt idx="42560">
                  <c:v>26.385515471916626</c:v>
                </c:pt>
                <c:pt idx="42561">
                  <c:v>26.386070817674895</c:v>
                </c:pt>
                <c:pt idx="42562">
                  <c:v>26.386626163433164</c:v>
                </c:pt>
                <c:pt idx="42563">
                  <c:v>26.387181509191432</c:v>
                </c:pt>
                <c:pt idx="42564">
                  <c:v>26.387736854949701</c:v>
                </c:pt>
                <c:pt idx="42565">
                  <c:v>26.388292200707969</c:v>
                </c:pt>
                <c:pt idx="42566">
                  <c:v>26.388847546466238</c:v>
                </c:pt>
                <c:pt idx="42567">
                  <c:v>26.389402892224506</c:v>
                </c:pt>
                <c:pt idx="42568">
                  <c:v>26.389958237982775</c:v>
                </c:pt>
                <c:pt idx="42569">
                  <c:v>26.390513583741043</c:v>
                </c:pt>
                <c:pt idx="42570">
                  <c:v>26.391068929499312</c:v>
                </c:pt>
                <c:pt idx="42571">
                  <c:v>26.39162427525758</c:v>
                </c:pt>
                <c:pt idx="42572">
                  <c:v>26.392179621015849</c:v>
                </c:pt>
                <c:pt idx="42573">
                  <c:v>26.392734966774118</c:v>
                </c:pt>
                <c:pt idx="42574">
                  <c:v>26.393290312532386</c:v>
                </c:pt>
                <c:pt idx="42575">
                  <c:v>26.393845658290655</c:v>
                </c:pt>
                <c:pt idx="42576">
                  <c:v>26.394401004048923</c:v>
                </c:pt>
                <c:pt idx="42577">
                  <c:v>26.394956349807192</c:v>
                </c:pt>
                <c:pt idx="42578">
                  <c:v>26.39551169556546</c:v>
                </c:pt>
                <c:pt idx="42579">
                  <c:v>26.396067041323729</c:v>
                </c:pt>
                <c:pt idx="42580">
                  <c:v>26.396622387081997</c:v>
                </c:pt>
                <c:pt idx="42581">
                  <c:v>26.397177732840266</c:v>
                </c:pt>
                <c:pt idx="42582">
                  <c:v>26.397733078598534</c:v>
                </c:pt>
                <c:pt idx="42583">
                  <c:v>26.398288424356803</c:v>
                </c:pt>
                <c:pt idx="42584">
                  <c:v>26.398843770115072</c:v>
                </c:pt>
                <c:pt idx="42585">
                  <c:v>26.39939911587334</c:v>
                </c:pt>
                <c:pt idx="42586">
                  <c:v>26.399954461631609</c:v>
                </c:pt>
                <c:pt idx="42587">
                  <c:v>26.400509807389877</c:v>
                </c:pt>
                <c:pt idx="42588">
                  <c:v>26.401065153148146</c:v>
                </c:pt>
                <c:pt idx="42589">
                  <c:v>26.401620498906414</c:v>
                </c:pt>
                <c:pt idx="42590">
                  <c:v>26.402175844664683</c:v>
                </c:pt>
                <c:pt idx="42591">
                  <c:v>26.402731190422951</c:v>
                </c:pt>
                <c:pt idx="42592">
                  <c:v>26.40328653618122</c:v>
                </c:pt>
                <c:pt idx="42593">
                  <c:v>26.403841881939488</c:v>
                </c:pt>
                <c:pt idx="42594">
                  <c:v>26.404397227697757</c:v>
                </c:pt>
                <c:pt idx="42595">
                  <c:v>26.404952573456026</c:v>
                </c:pt>
                <c:pt idx="42596">
                  <c:v>26.405507919214294</c:v>
                </c:pt>
                <c:pt idx="42597">
                  <c:v>26.406063264972563</c:v>
                </c:pt>
                <c:pt idx="42598">
                  <c:v>26.406618610730831</c:v>
                </c:pt>
                <c:pt idx="42599">
                  <c:v>26.4071739564891</c:v>
                </c:pt>
                <c:pt idx="42600">
                  <c:v>26.407729302247368</c:v>
                </c:pt>
                <c:pt idx="42601">
                  <c:v>26.408284648005637</c:v>
                </c:pt>
                <c:pt idx="42602">
                  <c:v>26.408839993763905</c:v>
                </c:pt>
                <c:pt idx="42603">
                  <c:v>26.409395339522174</c:v>
                </c:pt>
                <c:pt idx="42604">
                  <c:v>26.409950685280442</c:v>
                </c:pt>
                <c:pt idx="42605">
                  <c:v>26.410506031038711</c:v>
                </c:pt>
                <c:pt idx="42606">
                  <c:v>26.41106137679698</c:v>
                </c:pt>
                <c:pt idx="42607">
                  <c:v>26.411616722555248</c:v>
                </c:pt>
                <c:pt idx="42608">
                  <c:v>26.412172068313517</c:v>
                </c:pt>
                <c:pt idx="42609">
                  <c:v>26.412727414071785</c:v>
                </c:pt>
                <c:pt idx="42610">
                  <c:v>26.413282759830054</c:v>
                </c:pt>
                <c:pt idx="42611">
                  <c:v>26.413838105588322</c:v>
                </c:pt>
                <c:pt idx="42612">
                  <c:v>26.414393451346591</c:v>
                </c:pt>
                <c:pt idx="42613">
                  <c:v>26.414948797104859</c:v>
                </c:pt>
                <c:pt idx="42614">
                  <c:v>26.415504142863128</c:v>
                </c:pt>
                <c:pt idx="42615">
                  <c:v>26.416059488621396</c:v>
                </c:pt>
                <c:pt idx="42616">
                  <c:v>26.416614834379665</c:v>
                </c:pt>
                <c:pt idx="42617">
                  <c:v>26.417170180137933</c:v>
                </c:pt>
                <c:pt idx="42618">
                  <c:v>26.417725525896202</c:v>
                </c:pt>
                <c:pt idx="42619">
                  <c:v>26.418280871654471</c:v>
                </c:pt>
                <c:pt idx="42620">
                  <c:v>26.418836217412739</c:v>
                </c:pt>
                <c:pt idx="42621">
                  <c:v>26.419391563171008</c:v>
                </c:pt>
                <c:pt idx="42622">
                  <c:v>26.419946908929276</c:v>
                </c:pt>
                <c:pt idx="42623">
                  <c:v>26.420502254687545</c:v>
                </c:pt>
                <c:pt idx="42624">
                  <c:v>26.421057600445813</c:v>
                </c:pt>
                <c:pt idx="42625">
                  <c:v>26.421612946204082</c:v>
                </c:pt>
                <c:pt idx="42626">
                  <c:v>26.42216829196235</c:v>
                </c:pt>
                <c:pt idx="42627">
                  <c:v>26.422723637720619</c:v>
                </c:pt>
                <c:pt idx="42628">
                  <c:v>26.423278983478887</c:v>
                </c:pt>
                <c:pt idx="42629">
                  <c:v>26.423834329237156</c:v>
                </c:pt>
                <c:pt idx="42630">
                  <c:v>26.424389674995425</c:v>
                </c:pt>
                <c:pt idx="42631">
                  <c:v>26.424945020753693</c:v>
                </c:pt>
                <c:pt idx="42632">
                  <c:v>26.425500366511962</c:v>
                </c:pt>
                <c:pt idx="42633">
                  <c:v>26.42605571227023</c:v>
                </c:pt>
                <c:pt idx="42634">
                  <c:v>26.426611058028499</c:v>
                </c:pt>
                <c:pt idx="42635">
                  <c:v>26.427166403786767</c:v>
                </c:pt>
                <c:pt idx="42636">
                  <c:v>26.427721749545036</c:v>
                </c:pt>
                <c:pt idx="42637">
                  <c:v>26.428277095303304</c:v>
                </c:pt>
                <c:pt idx="42638">
                  <c:v>26.428832441061573</c:v>
                </c:pt>
                <c:pt idx="42639">
                  <c:v>26.429387786819841</c:v>
                </c:pt>
                <c:pt idx="42640">
                  <c:v>26.42994313257811</c:v>
                </c:pt>
                <c:pt idx="42641">
                  <c:v>26.430498478336379</c:v>
                </c:pt>
                <c:pt idx="42642">
                  <c:v>26.431053824094647</c:v>
                </c:pt>
                <c:pt idx="42643">
                  <c:v>26.431609169852916</c:v>
                </c:pt>
                <c:pt idx="42644">
                  <c:v>26.432164515611184</c:v>
                </c:pt>
                <c:pt idx="42645">
                  <c:v>26.432719861369453</c:v>
                </c:pt>
                <c:pt idx="42646">
                  <c:v>26.433275207127721</c:v>
                </c:pt>
                <c:pt idx="42647">
                  <c:v>26.43383055288599</c:v>
                </c:pt>
                <c:pt idx="42648">
                  <c:v>26.434385898644258</c:v>
                </c:pt>
                <c:pt idx="42649">
                  <c:v>26.434941244402527</c:v>
                </c:pt>
                <c:pt idx="42650">
                  <c:v>26.435496590160795</c:v>
                </c:pt>
                <c:pt idx="42651">
                  <c:v>26.436051935919064</c:v>
                </c:pt>
                <c:pt idx="42652">
                  <c:v>26.436607281677333</c:v>
                </c:pt>
                <c:pt idx="42653">
                  <c:v>26.437162627435601</c:v>
                </c:pt>
                <c:pt idx="42654">
                  <c:v>26.43771797319387</c:v>
                </c:pt>
                <c:pt idx="42655">
                  <c:v>26.438273318952138</c:v>
                </c:pt>
                <c:pt idx="42656">
                  <c:v>26.438828664710407</c:v>
                </c:pt>
                <c:pt idx="42657">
                  <c:v>26.439384010468675</c:v>
                </c:pt>
                <c:pt idx="42658">
                  <c:v>26.439939356226944</c:v>
                </c:pt>
                <c:pt idx="42659">
                  <c:v>26.440494701985212</c:v>
                </c:pt>
                <c:pt idx="42660">
                  <c:v>26.441050047743481</c:v>
                </c:pt>
                <c:pt idx="42661">
                  <c:v>26.441605393501749</c:v>
                </c:pt>
                <c:pt idx="42662">
                  <c:v>26.442160739260018</c:v>
                </c:pt>
                <c:pt idx="42663">
                  <c:v>26.442716085018287</c:v>
                </c:pt>
                <c:pt idx="42664">
                  <c:v>26.443271430776555</c:v>
                </c:pt>
                <c:pt idx="42665">
                  <c:v>26.443826776534824</c:v>
                </c:pt>
                <c:pt idx="42666">
                  <c:v>26.444382122293092</c:v>
                </c:pt>
                <c:pt idx="42667">
                  <c:v>26.444937468051361</c:v>
                </c:pt>
                <c:pt idx="42668">
                  <c:v>26.445492813809629</c:v>
                </c:pt>
                <c:pt idx="42669">
                  <c:v>26.446048159567898</c:v>
                </c:pt>
                <c:pt idx="42670">
                  <c:v>26.446603505326166</c:v>
                </c:pt>
                <c:pt idx="42671">
                  <c:v>26.447158851084435</c:v>
                </c:pt>
                <c:pt idx="42672">
                  <c:v>26.447714196842703</c:v>
                </c:pt>
                <c:pt idx="42673">
                  <c:v>26.448269542600972</c:v>
                </c:pt>
                <c:pt idx="42674">
                  <c:v>26.448824888359241</c:v>
                </c:pt>
                <c:pt idx="42675">
                  <c:v>26.449380234117509</c:v>
                </c:pt>
                <c:pt idx="42676">
                  <c:v>26.449935579875778</c:v>
                </c:pt>
                <c:pt idx="42677">
                  <c:v>26.450490925634046</c:v>
                </c:pt>
                <c:pt idx="42678">
                  <c:v>26.451046271392315</c:v>
                </c:pt>
                <c:pt idx="42679">
                  <c:v>26.451601617150583</c:v>
                </c:pt>
                <c:pt idx="42680">
                  <c:v>26.452156962908852</c:v>
                </c:pt>
                <c:pt idx="42681">
                  <c:v>26.45271230866712</c:v>
                </c:pt>
                <c:pt idx="42682">
                  <c:v>26.453267654425389</c:v>
                </c:pt>
                <c:pt idx="42683">
                  <c:v>26.453823000183657</c:v>
                </c:pt>
                <c:pt idx="42684">
                  <c:v>26.454378345941926</c:v>
                </c:pt>
                <c:pt idx="42685">
                  <c:v>26.454933691700194</c:v>
                </c:pt>
                <c:pt idx="42686">
                  <c:v>26.455489037458463</c:v>
                </c:pt>
                <c:pt idx="42687">
                  <c:v>26.456044383216732</c:v>
                </c:pt>
                <c:pt idx="42688">
                  <c:v>26.456599728975</c:v>
                </c:pt>
                <c:pt idx="42689">
                  <c:v>26.457155074733269</c:v>
                </c:pt>
                <c:pt idx="42690">
                  <c:v>26.457710420491537</c:v>
                </c:pt>
                <c:pt idx="42691">
                  <c:v>26.458265766249806</c:v>
                </c:pt>
                <c:pt idx="42692">
                  <c:v>26.458821112008074</c:v>
                </c:pt>
                <c:pt idx="42693">
                  <c:v>26.459376457766343</c:v>
                </c:pt>
                <c:pt idx="42694">
                  <c:v>26.459931803524611</c:v>
                </c:pt>
                <c:pt idx="42695">
                  <c:v>26.46048714928288</c:v>
                </c:pt>
                <c:pt idx="42696">
                  <c:v>26.461042495041148</c:v>
                </c:pt>
                <c:pt idx="42697">
                  <c:v>26.461597840799417</c:v>
                </c:pt>
                <c:pt idx="42698">
                  <c:v>26.462153186557686</c:v>
                </c:pt>
                <c:pt idx="42699">
                  <c:v>26.462708532315954</c:v>
                </c:pt>
                <c:pt idx="42700">
                  <c:v>26.463263878074223</c:v>
                </c:pt>
                <c:pt idx="42701">
                  <c:v>26.463819223832491</c:v>
                </c:pt>
                <c:pt idx="42702">
                  <c:v>26.46437456959076</c:v>
                </c:pt>
                <c:pt idx="42703">
                  <c:v>26.464929915349028</c:v>
                </c:pt>
                <c:pt idx="42704">
                  <c:v>26.465485261107297</c:v>
                </c:pt>
                <c:pt idx="42705">
                  <c:v>26.466040606865565</c:v>
                </c:pt>
                <c:pt idx="42706">
                  <c:v>26.466595952623834</c:v>
                </c:pt>
                <c:pt idx="42707">
                  <c:v>26.467151298382102</c:v>
                </c:pt>
                <c:pt idx="42708">
                  <c:v>26.467706644140371</c:v>
                </c:pt>
                <c:pt idx="42709">
                  <c:v>26.46826198989864</c:v>
                </c:pt>
                <c:pt idx="42710">
                  <c:v>26.468817335656908</c:v>
                </c:pt>
                <c:pt idx="42711">
                  <c:v>26.469372681415177</c:v>
                </c:pt>
                <c:pt idx="42712">
                  <c:v>26.469928027173445</c:v>
                </c:pt>
                <c:pt idx="42713">
                  <c:v>26.470483372931714</c:v>
                </c:pt>
                <c:pt idx="42714">
                  <c:v>26.471038718689982</c:v>
                </c:pt>
                <c:pt idx="42715">
                  <c:v>26.471594064448251</c:v>
                </c:pt>
                <c:pt idx="42716">
                  <c:v>26.472149410206519</c:v>
                </c:pt>
                <c:pt idx="42717">
                  <c:v>26.472704755964788</c:v>
                </c:pt>
                <c:pt idx="42718">
                  <c:v>26.473260101723056</c:v>
                </c:pt>
                <c:pt idx="42719">
                  <c:v>26.473815447481325</c:v>
                </c:pt>
                <c:pt idx="42720">
                  <c:v>26.474370793239594</c:v>
                </c:pt>
                <c:pt idx="42721">
                  <c:v>26.474926138997862</c:v>
                </c:pt>
                <c:pt idx="42722">
                  <c:v>26.475481484756131</c:v>
                </c:pt>
                <c:pt idx="42723">
                  <c:v>26.476036830514399</c:v>
                </c:pt>
                <c:pt idx="42724">
                  <c:v>26.476592176272668</c:v>
                </c:pt>
                <c:pt idx="42725">
                  <c:v>26.477147522030936</c:v>
                </c:pt>
                <c:pt idx="42726">
                  <c:v>26.477702867789205</c:v>
                </c:pt>
                <c:pt idx="42727">
                  <c:v>26.478258213547473</c:v>
                </c:pt>
                <c:pt idx="42728">
                  <c:v>26.478813559305742</c:v>
                </c:pt>
                <c:pt idx="42729">
                  <c:v>26.47936890506401</c:v>
                </c:pt>
                <c:pt idx="42730">
                  <c:v>26.479924250822279</c:v>
                </c:pt>
                <c:pt idx="42731">
                  <c:v>26.480479596580548</c:v>
                </c:pt>
                <c:pt idx="42732">
                  <c:v>26.481034942338816</c:v>
                </c:pt>
                <c:pt idx="42733">
                  <c:v>26.481590288097085</c:v>
                </c:pt>
                <c:pt idx="42734">
                  <c:v>26.482145633855353</c:v>
                </c:pt>
                <c:pt idx="42735">
                  <c:v>26.482700979613622</c:v>
                </c:pt>
                <c:pt idx="42736">
                  <c:v>26.48325632537189</c:v>
                </c:pt>
                <c:pt idx="42737">
                  <c:v>26.483811671130159</c:v>
                </c:pt>
                <c:pt idx="42738">
                  <c:v>26.484367016888427</c:v>
                </c:pt>
                <c:pt idx="42739">
                  <c:v>26.484922362646696</c:v>
                </c:pt>
                <c:pt idx="42740">
                  <c:v>26.485477708404964</c:v>
                </c:pt>
                <c:pt idx="42741">
                  <c:v>26.486033054163233</c:v>
                </c:pt>
                <c:pt idx="42742">
                  <c:v>26.486588399921501</c:v>
                </c:pt>
                <c:pt idx="42743">
                  <c:v>26.48714374567977</c:v>
                </c:pt>
                <c:pt idx="42744">
                  <c:v>26.487699091438039</c:v>
                </c:pt>
                <c:pt idx="42745">
                  <c:v>26.488254437196307</c:v>
                </c:pt>
                <c:pt idx="42746">
                  <c:v>26.488809782954576</c:v>
                </c:pt>
                <c:pt idx="42747">
                  <c:v>26.489365128712844</c:v>
                </c:pt>
                <c:pt idx="42748">
                  <c:v>26.489920474471113</c:v>
                </c:pt>
                <c:pt idx="42749">
                  <c:v>26.490475820229381</c:v>
                </c:pt>
                <c:pt idx="42750">
                  <c:v>26.49103116598765</c:v>
                </c:pt>
                <c:pt idx="42751">
                  <c:v>26.491586511745918</c:v>
                </c:pt>
                <c:pt idx="42752">
                  <c:v>26.492141857504187</c:v>
                </c:pt>
                <c:pt idx="42753">
                  <c:v>26.492697203262455</c:v>
                </c:pt>
                <c:pt idx="42754">
                  <c:v>26.493252549020724</c:v>
                </c:pt>
                <c:pt idx="42755">
                  <c:v>26.493807894778993</c:v>
                </c:pt>
                <c:pt idx="42756">
                  <c:v>26.494363240537261</c:v>
                </c:pt>
                <c:pt idx="42757">
                  <c:v>26.49491858629553</c:v>
                </c:pt>
                <c:pt idx="42758">
                  <c:v>26.495473932053798</c:v>
                </c:pt>
                <c:pt idx="42759">
                  <c:v>26.496029277812067</c:v>
                </c:pt>
                <c:pt idx="42760">
                  <c:v>26.496584623570335</c:v>
                </c:pt>
                <c:pt idx="42761">
                  <c:v>26.497139969328604</c:v>
                </c:pt>
                <c:pt idx="42762">
                  <c:v>26.497695315086872</c:v>
                </c:pt>
                <c:pt idx="42763">
                  <c:v>26.498250660845141</c:v>
                </c:pt>
                <c:pt idx="42764">
                  <c:v>26.498806006603409</c:v>
                </c:pt>
                <c:pt idx="42765">
                  <c:v>26.499361352361678</c:v>
                </c:pt>
                <c:pt idx="42766">
                  <c:v>26.499916698119947</c:v>
                </c:pt>
                <c:pt idx="42767">
                  <c:v>26.500472043878215</c:v>
                </c:pt>
                <c:pt idx="42768">
                  <c:v>26.501027389636484</c:v>
                </c:pt>
                <c:pt idx="42769">
                  <c:v>26.501582735394752</c:v>
                </c:pt>
                <c:pt idx="42770">
                  <c:v>26.502138081153021</c:v>
                </c:pt>
                <c:pt idx="42771">
                  <c:v>26.502693426911289</c:v>
                </c:pt>
                <c:pt idx="42772">
                  <c:v>26.503248772669558</c:v>
                </c:pt>
                <c:pt idx="42773">
                  <c:v>26.503804118427826</c:v>
                </c:pt>
                <c:pt idx="42774">
                  <c:v>26.504359464186095</c:v>
                </c:pt>
                <c:pt idx="42775">
                  <c:v>26.504914809944363</c:v>
                </c:pt>
                <c:pt idx="42776">
                  <c:v>26.505470155702632</c:v>
                </c:pt>
                <c:pt idx="42777">
                  <c:v>26.506025501460901</c:v>
                </c:pt>
                <c:pt idx="42778">
                  <c:v>26.506580847219169</c:v>
                </c:pt>
                <c:pt idx="42779">
                  <c:v>26.507136192977438</c:v>
                </c:pt>
                <c:pt idx="42780">
                  <c:v>26.507691538735706</c:v>
                </c:pt>
                <c:pt idx="42781">
                  <c:v>26.508246884493975</c:v>
                </c:pt>
                <c:pt idx="42782">
                  <c:v>26.508802230252243</c:v>
                </c:pt>
                <c:pt idx="42783">
                  <c:v>26.509357576010512</c:v>
                </c:pt>
                <c:pt idx="42784">
                  <c:v>26.50991292176878</c:v>
                </c:pt>
                <c:pt idx="42785">
                  <c:v>26.510468267527049</c:v>
                </c:pt>
                <c:pt idx="42786">
                  <c:v>26.511023613285317</c:v>
                </c:pt>
                <c:pt idx="42787">
                  <c:v>26.511578959043586</c:v>
                </c:pt>
                <c:pt idx="42788">
                  <c:v>26.512134304801855</c:v>
                </c:pt>
                <c:pt idx="42789">
                  <c:v>26.512689650560123</c:v>
                </c:pt>
                <c:pt idx="42790">
                  <c:v>26.513244996318392</c:v>
                </c:pt>
                <c:pt idx="42791">
                  <c:v>26.51380034207666</c:v>
                </c:pt>
                <c:pt idx="42792">
                  <c:v>26.514355687834929</c:v>
                </c:pt>
                <c:pt idx="42793">
                  <c:v>26.514911033593197</c:v>
                </c:pt>
                <c:pt idx="42794">
                  <c:v>26.515466379351466</c:v>
                </c:pt>
                <c:pt idx="42795">
                  <c:v>26.516021725109734</c:v>
                </c:pt>
                <c:pt idx="42796">
                  <c:v>26.516577070868003</c:v>
                </c:pt>
                <c:pt idx="42797">
                  <c:v>26.517132416626271</c:v>
                </c:pt>
                <c:pt idx="42798">
                  <c:v>26.51768776238454</c:v>
                </c:pt>
                <c:pt idx="42799">
                  <c:v>26.518243108142808</c:v>
                </c:pt>
                <c:pt idx="42800">
                  <c:v>26.518798453901077</c:v>
                </c:pt>
                <c:pt idx="42801">
                  <c:v>26.519353799659346</c:v>
                </c:pt>
                <c:pt idx="42802">
                  <c:v>26.519909145417614</c:v>
                </c:pt>
                <c:pt idx="42803">
                  <c:v>26.520464491175883</c:v>
                </c:pt>
                <c:pt idx="42804">
                  <c:v>26.521019836934151</c:v>
                </c:pt>
                <c:pt idx="42805">
                  <c:v>26.52157518269242</c:v>
                </c:pt>
                <c:pt idx="42806">
                  <c:v>26.522130528450688</c:v>
                </c:pt>
                <c:pt idx="42807">
                  <c:v>26.522685874208957</c:v>
                </c:pt>
                <c:pt idx="42808">
                  <c:v>26.523241219967225</c:v>
                </c:pt>
                <c:pt idx="42809">
                  <c:v>26.523796565725494</c:v>
                </c:pt>
                <c:pt idx="42810">
                  <c:v>26.524351911483762</c:v>
                </c:pt>
                <c:pt idx="42811">
                  <c:v>26.524907257242031</c:v>
                </c:pt>
                <c:pt idx="42812">
                  <c:v>26.5254626030003</c:v>
                </c:pt>
                <c:pt idx="42813">
                  <c:v>26.526017948758568</c:v>
                </c:pt>
                <c:pt idx="42814">
                  <c:v>26.526573294516837</c:v>
                </c:pt>
                <c:pt idx="42815">
                  <c:v>26.527128640275105</c:v>
                </c:pt>
                <c:pt idx="42816">
                  <c:v>26.527683986033374</c:v>
                </c:pt>
                <c:pt idx="42817">
                  <c:v>26.528239331791642</c:v>
                </c:pt>
                <c:pt idx="42818">
                  <c:v>26.528794677549911</c:v>
                </c:pt>
                <c:pt idx="42819">
                  <c:v>26.529350023308179</c:v>
                </c:pt>
                <c:pt idx="42820">
                  <c:v>26.529905369066448</c:v>
                </c:pt>
                <c:pt idx="42821">
                  <c:v>26.530460714824716</c:v>
                </c:pt>
                <c:pt idx="42822">
                  <c:v>26.531016060582985</c:v>
                </c:pt>
                <c:pt idx="42823">
                  <c:v>26.531571406341254</c:v>
                </c:pt>
                <c:pt idx="42824">
                  <c:v>26.532126752099522</c:v>
                </c:pt>
                <c:pt idx="42825">
                  <c:v>26.532682097857791</c:v>
                </c:pt>
                <c:pt idx="42826">
                  <c:v>26.533237443616059</c:v>
                </c:pt>
                <c:pt idx="42827">
                  <c:v>26.533792789374328</c:v>
                </c:pt>
                <c:pt idx="42828">
                  <c:v>26.534348135132596</c:v>
                </c:pt>
                <c:pt idx="42829">
                  <c:v>26.534903480890865</c:v>
                </c:pt>
                <c:pt idx="42830">
                  <c:v>26.535458826649133</c:v>
                </c:pt>
                <c:pt idx="42831">
                  <c:v>26.536014172407402</c:v>
                </c:pt>
                <c:pt idx="42832">
                  <c:v>26.53656951816567</c:v>
                </c:pt>
                <c:pt idx="42833">
                  <c:v>26.537124863923939</c:v>
                </c:pt>
                <c:pt idx="42834">
                  <c:v>26.537680209682208</c:v>
                </c:pt>
                <c:pt idx="42835">
                  <c:v>26.538235555440476</c:v>
                </c:pt>
                <c:pt idx="42836">
                  <c:v>26.538790901198745</c:v>
                </c:pt>
                <c:pt idx="42837">
                  <c:v>26.539346246957013</c:v>
                </c:pt>
                <c:pt idx="42838">
                  <c:v>26.539901592715282</c:v>
                </c:pt>
                <c:pt idx="42839">
                  <c:v>26.54045693847355</c:v>
                </c:pt>
                <c:pt idx="42840">
                  <c:v>26.541012284231819</c:v>
                </c:pt>
                <c:pt idx="42841">
                  <c:v>26.541567629990087</c:v>
                </c:pt>
                <c:pt idx="42842">
                  <c:v>26.542122975748356</c:v>
                </c:pt>
                <c:pt idx="42843">
                  <c:v>26.542678321506624</c:v>
                </c:pt>
                <c:pt idx="42844">
                  <c:v>26.543233667264893</c:v>
                </c:pt>
                <c:pt idx="42845">
                  <c:v>26.543789013023162</c:v>
                </c:pt>
                <c:pt idx="42846">
                  <c:v>26.54434435878143</c:v>
                </c:pt>
                <c:pt idx="42847">
                  <c:v>26.544899704539699</c:v>
                </c:pt>
                <c:pt idx="42848">
                  <c:v>26.545455050297967</c:v>
                </c:pt>
                <c:pt idx="42849">
                  <c:v>26.546010396056236</c:v>
                </c:pt>
                <c:pt idx="42850">
                  <c:v>26.546565741814504</c:v>
                </c:pt>
                <c:pt idx="42851">
                  <c:v>26.547121087572773</c:v>
                </c:pt>
                <c:pt idx="42852">
                  <c:v>26.547676433331041</c:v>
                </c:pt>
                <c:pt idx="42853">
                  <c:v>26.54823177908931</c:v>
                </c:pt>
                <c:pt idx="42854">
                  <c:v>26.548787124847578</c:v>
                </c:pt>
                <c:pt idx="42855">
                  <c:v>26.549342470605847</c:v>
                </c:pt>
                <c:pt idx="42856">
                  <c:v>26.549897816364115</c:v>
                </c:pt>
                <c:pt idx="42857">
                  <c:v>26.550453162122384</c:v>
                </c:pt>
                <c:pt idx="42858">
                  <c:v>26.551008507880653</c:v>
                </c:pt>
                <c:pt idx="42859">
                  <c:v>26.551563853638921</c:v>
                </c:pt>
                <c:pt idx="42860">
                  <c:v>26.55211919939719</c:v>
                </c:pt>
                <c:pt idx="42861">
                  <c:v>26.552674545155458</c:v>
                </c:pt>
                <c:pt idx="42862">
                  <c:v>26.553229890913727</c:v>
                </c:pt>
                <c:pt idx="42863">
                  <c:v>26.553785236671995</c:v>
                </c:pt>
                <c:pt idx="42864">
                  <c:v>26.554340582430264</c:v>
                </c:pt>
                <c:pt idx="42865">
                  <c:v>26.554895928188532</c:v>
                </c:pt>
                <c:pt idx="42866">
                  <c:v>26.555451273946801</c:v>
                </c:pt>
                <c:pt idx="42867">
                  <c:v>26.556006619705069</c:v>
                </c:pt>
                <c:pt idx="42868">
                  <c:v>26.556561965463338</c:v>
                </c:pt>
                <c:pt idx="42869">
                  <c:v>26.557117311221607</c:v>
                </c:pt>
                <c:pt idx="42870">
                  <c:v>26.557672656979875</c:v>
                </c:pt>
                <c:pt idx="42871">
                  <c:v>26.558228002738144</c:v>
                </c:pt>
                <c:pt idx="42872">
                  <c:v>26.558783348496412</c:v>
                </c:pt>
                <c:pt idx="42873">
                  <c:v>26.559338694254681</c:v>
                </c:pt>
                <c:pt idx="42874">
                  <c:v>26.559894040012949</c:v>
                </c:pt>
                <c:pt idx="42875">
                  <c:v>26.560449385771218</c:v>
                </c:pt>
                <c:pt idx="42876">
                  <c:v>26.561004731529486</c:v>
                </c:pt>
                <c:pt idx="42877">
                  <c:v>26.561560077287755</c:v>
                </c:pt>
                <c:pt idx="42878">
                  <c:v>26.562115423046023</c:v>
                </c:pt>
                <c:pt idx="42879">
                  <c:v>26.562670768804292</c:v>
                </c:pt>
                <c:pt idx="42880">
                  <c:v>26.563226114562561</c:v>
                </c:pt>
                <c:pt idx="42881">
                  <c:v>26.563781460320829</c:v>
                </c:pt>
                <c:pt idx="42882">
                  <c:v>26.564336806079098</c:v>
                </c:pt>
                <c:pt idx="42883">
                  <c:v>26.564892151837366</c:v>
                </c:pt>
                <c:pt idx="42884">
                  <c:v>26.565447497595635</c:v>
                </c:pt>
                <c:pt idx="42885">
                  <c:v>26.566002843353903</c:v>
                </c:pt>
                <c:pt idx="42886">
                  <c:v>26.566558189112172</c:v>
                </c:pt>
                <c:pt idx="42887">
                  <c:v>26.56711353487044</c:v>
                </c:pt>
                <c:pt idx="42888">
                  <c:v>26.567668880628709</c:v>
                </c:pt>
                <c:pt idx="42889">
                  <c:v>26.568224226386977</c:v>
                </c:pt>
                <c:pt idx="42890">
                  <c:v>26.568779572145246</c:v>
                </c:pt>
                <c:pt idx="42891">
                  <c:v>26.569334917903515</c:v>
                </c:pt>
                <c:pt idx="42892">
                  <c:v>26.569890263661783</c:v>
                </c:pt>
                <c:pt idx="42893">
                  <c:v>26.570445609420052</c:v>
                </c:pt>
                <c:pt idx="42894">
                  <c:v>26.57100095517832</c:v>
                </c:pt>
                <c:pt idx="42895">
                  <c:v>26.571556300936589</c:v>
                </c:pt>
                <c:pt idx="42896">
                  <c:v>26.572111646694857</c:v>
                </c:pt>
                <c:pt idx="42897">
                  <c:v>26.572666992453126</c:v>
                </c:pt>
                <c:pt idx="42898">
                  <c:v>26.573222338211394</c:v>
                </c:pt>
                <c:pt idx="42899">
                  <c:v>26.573777683969663</c:v>
                </c:pt>
                <c:pt idx="42900">
                  <c:v>26.574333029727931</c:v>
                </c:pt>
                <c:pt idx="42901">
                  <c:v>26.5748883754862</c:v>
                </c:pt>
                <c:pt idx="42902">
                  <c:v>26.575443721244469</c:v>
                </c:pt>
                <c:pt idx="42903">
                  <c:v>26.575999067002737</c:v>
                </c:pt>
                <c:pt idx="42904">
                  <c:v>26.576554412761006</c:v>
                </c:pt>
                <c:pt idx="42905">
                  <c:v>26.577109758519274</c:v>
                </c:pt>
                <c:pt idx="42906">
                  <c:v>26.577665104277543</c:v>
                </c:pt>
                <c:pt idx="42907">
                  <c:v>26.578220450035811</c:v>
                </c:pt>
                <c:pt idx="42908">
                  <c:v>26.57877579579408</c:v>
                </c:pt>
                <c:pt idx="42909">
                  <c:v>26.579331141552348</c:v>
                </c:pt>
                <c:pt idx="42910">
                  <c:v>26.579886487310617</c:v>
                </c:pt>
                <c:pt idx="42911">
                  <c:v>26.580441833068885</c:v>
                </c:pt>
                <c:pt idx="42912">
                  <c:v>26.580997178827154</c:v>
                </c:pt>
                <c:pt idx="42913">
                  <c:v>26.581552524585423</c:v>
                </c:pt>
                <c:pt idx="42914">
                  <c:v>26.582107870343691</c:v>
                </c:pt>
                <c:pt idx="42915">
                  <c:v>26.58266321610196</c:v>
                </c:pt>
                <c:pt idx="42916">
                  <c:v>26.583218561860228</c:v>
                </c:pt>
                <c:pt idx="42917">
                  <c:v>26.583773907618497</c:v>
                </c:pt>
                <c:pt idx="42918">
                  <c:v>26.584329253376765</c:v>
                </c:pt>
                <c:pt idx="42919">
                  <c:v>26.584884599135034</c:v>
                </c:pt>
                <c:pt idx="42920">
                  <c:v>26.585439944893302</c:v>
                </c:pt>
                <c:pt idx="42921">
                  <c:v>26.585995290651571</c:v>
                </c:pt>
                <c:pt idx="42922">
                  <c:v>26.586550636409839</c:v>
                </c:pt>
                <c:pt idx="42923">
                  <c:v>26.587105982168108</c:v>
                </c:pt>
                <c:pt idx="42924">
                  <c:v>26.587661327926376</c:v>
                </c:pt>
                <c:pt idx="42925">
                  <c:v>26.588216673684645</c:v>
                </c:pt>
                <c:pt idx="42926">
                  <c:v>26.588772019442914</c:v>
                </c:pt>
                <c:pt idx="42927">
                  <c:v>26.589327365201182</c:v>
                </c:pt>
                <c:pt idx="42928">
                  <c:v>26.589882710959451</c:v>
                </c:pt>
                <c:pt idx="42929">
                  <c:v>26.590438056717719</c:v>
                </c:pt>
                <c:pt idx="42930">
                  <c:v>26.590993402475988</c:v>
                </c:pt>
                <c:pt idx="42931">
                  <c:v>26.591548748234256</c:v>
                </c:pt>
                <c:pt idx="42932">
                  <c:v>26.592104093992525</c:v>
                </c:pt>
                <c:pt idx="42933">
                  <c:v>26.592659439750793</c:v>
                </c:pt>
                <c:pt idx="42934">
                  <c:v>26.593214785509062</c:v>
                </c:pt>
                <c:pt idx="42935">
                  <c:v>26.59377013126733</c:v>
                </c:pt>
                <c:pt idx="42936">
                  <c:v>26.594325477025599</c:v>
                </c:pt>
                <c:pt idx="42937">
                  <c:v>26.594880822783868</c:v>
                </c:pt>
                <c:pt idx="42938">
                  <c:v>26.595436168542136</c:v>
                </c:pt>
                <c:pt idx="42939">
                  <c:v>26.595991514300405</c:v>
                </c:pt>
                <c:pt idx="42940">
                  <c:v>26.596546860058673</c:v>
                </c:pt>
                <c:pt idx="42941">
                  <c:v>26.597102205816942</c:v>
                </c:pt>
                <c:pt idx="42942">
                  <c:v>26.59765755157521</c:v>
                </c:pt>
                <c:pt idx="42943">
                  <c:v>26.598212897333479</c:v>
                </c:pt>
                <c:pt idx="42944">
                  <c:v>26.598768243091747</c:v>
                </c:pt>
                <c:pt idx="42945">
                  <c:v>26.599323588850016</c:v>
                </c:pt>
                <c:pt idx="42946">
                  <c:v>26.599878934608284</c:v>
                </c:pt>
                <c:pt idx="42947">
                  <c:v>26.600434280366553</c:v>
                </c:pt>
                <c:pt idx="42948">
                  <c:v>26.600989626124822</c:v>
                </c:pt>
                <c:pt idx="42949">
                  <c:v>26.60154497188309</c:v>
                </c:pt>
                <c:pt idx="42950">
                  <c:v>26.602100317641359</c:v>
                </c:pt>
                <c:pt idx="42951">
                  <c:v>26.602655663399627</c:v>
                </c:pt>
                <c:pt idx="42952">
                  <c:v>26.603211009157896</c:v>
                </c:pt>
                <c:pt idx="42953">
                  <c:v>26.603766354916164</c:v>
                </c:pt>
                <c:pt idx="42954">
                  <c:v>26.604321700674433</c:v>
                </c:pt>
                <c:pt idx="42955">
                  <c:v>26.604877046432701</c:v>
                </c:pt>
                <c:pt idx="42956">
                  <c:v>26.60543239219097</c:v>
                </c:pt>
                <c:pt idx="42957">
                  <c:v>26.605987737949238</c:v>
                </c:pt>
                <c:pt idx="42958">
                  <c:v>26.606543083707507</c:v>
                </c:pt>
                <c:pt idx="42959">
                  <c:v>26.607098429465776</c:v>
                </c:pt>
                <c:pt idx="42960">
                  <c:v>26.607653775224044</c:v>
                </c:pt>
                <c:pt idx="42961">
                  <c:v>26.608209120982313</c:v>
                </c:pt>
                <c:pt idx="42962">
                  <c:v>26.608764466740581</c:v>
                </c:pt>
                <c:pt idx="42963">
                  <c:v>26.60931981249885</c:v>
                </c:pt>
                <c:pt idx="42964">
                  <c:v>26.609875158257118</c:v>
                </c:pt>
                <c:pt idx="42965">
                  <c:v>26.610430504015387</c:v>
                </c:pt>
                <c:pt idx="42966">
                  <c:v>26.610985849773655</c:v>
                </c:pt>
                <c:pt idx="42967">
                  <c:v>26.611541195531924</c:v>
                </c:pt>
                <c:pt idx="42968">
                  <c:v>26.612096541290192</c:v>
                </c:pt>
                <c:pt idx="42969">
                  <c:v>26.612651887048461</c:v>
                </c:pt>
                <c:pt idx="42970">
                  <c:v>26.61320723280673</c:v>
                </c:pt>
                <c:pt idx="42971">
                  <c:v>26.613762578564998</c:v>
                </c:pt>
                <c:pt idx="42972">
                  <c:v>26.614317924323267</c:v>
                </c:pt>
                <c:pt idx="42973">
                  <c:v>26.614873270081535</c:v>
                </c:pt>
                <c:pt idx="42974">
                  <c:v>26.615428615839804</c:v>
                </c:pt>
                <c:pt idx="42975">
                  <c:v>26.615983961598072</c:v>
                </c:pt>
                <c:pt idx="42976">
                  <c:v>26.616539307356341</c:v>
                </c:pt>
                <c:pt idx="42977">
                  <c:v>26.617094653114609</c:v>
                </c:pt>
                <c:pt idx="42978">
                  <c:v>26.617649998872878</c:v>
                </c:pt>
                <c:pt idx="42979">
                  <c:v>26.618205344631146</c:v>
                </c:pt>
                <c:pt idx="42980">
                  <c:v>26.618760690389415</c:v>
                </c:pt>
                <c:pt idx="42981">
                  <c:v>26.619316036147683</c:v>
                </c:pt>
                <c:pt idx="42982">
                  <c:v>26.619871381905952</c:v>
                </c:pt>
                <c:pt idx="42983">
                  <c:v>26.620426727664221</c:v>
                </c:pt>
                <c:pt idx="42984">
                  <c:v>26.620982073422489</c:v>
                </c:pt>
                <c:pt idx="42985">
                  <c:v>26.621537419180758</c:v>
                </c:pt>
                <c:pt idx="42986">
                  <c:v>26.622092764939026</c:v>
                </c:pt>
                <c:pt idx="42987">
                  <c:v>26.622648110697295</c:v>
                </c:pt>
                <c:pt idx="42988">
                  <c:v>26.623203456455563</c:v>
                </c:pt>
                <c:pt idx="42989">
                  <c:v>26.623758802213832</c:v>
                </c:pt>
                <c:pt idx="42990">
                  <c:v>26.6243141479721</c:v>
                </c:pt>
                <c:pt idx="42991">
                  <c:v>26.624869493730369</c:v>
                </c:pt>
                <c:pt idx="42992">
                  <c:v>26.625424839488637</c:v>
                </c:pt>
                <c:pt idx="42993">
                  <c:v>26.625980185246906</c:v>
                </c:pt>
                <c:pt idx="42994">
                  <c:v>26.626535531005175</c:v>
                </c:pt>
                <c:pt idx="42995">
                  <c:v>26.627090876763443</c:v>
                </c:pt>
                <c:pt idx="42996">
                  <c:v>26.627646222521712</c:v>
                </c:pt>
                <c:pt idx="42997">
                  <c:v>26.62820156827998</c:v>
                </c:pt>
                <c:pt idx="42998">
                  <c:v>26.628756914038249</c:v>
                </c:pt>
                <c:pt idx="42999">
                  <c:v>26.629312259796517</c:v>
                </c:pt>
                <c:pt idx="43000">
                  <c:v>26.629867605554786</c:v>
                </c:pt>
                <c:pt idx="43001">
                  <c:v>26.630422951313054</c:v>
                </c:pt>
                <c:pt idx="43002">
                  <c:v>26.630978297071323</c:v>
                </c:pt>
                <c:pt idx="43003">
                  <c:v>26.631533642829591</c:v>
                </c:pt>
                <c:pt idx="43004">
                  <c:v>26.63208898858786</c:v>
                </c:pt>
                <c:pt idx="43005">
                  <c:v>26.632644334346129</c:v>
                </c:pt>
                <c:pt idx="43006">
                  <c:v>26.633199680104397</c:v>
                </c:pt>
                <c:pt idx="43007">
                  <c:v>26.633755025862666</c:v>
                </c:pt>
                <c:pt idx="43008">
                  <c:v>26.634310371620934</c:v>
                </c:pt>
                <c:pt idx="43009">
                  <c:v>26.634865717379203</c:v>
                </c:pt>
                <c:pt idx="43010">
                  <c:v>26.635421063137471</c:v>
                </c:pt>
                <c:pt idx="43011">
                  <c:v>26.63597640889574</c:v>
                </c:pt>
                <c:pt idx="43012">
                  <c:v>26.636531754654008</c:v>
                </c:pt>
                <c:pt idx="43013">
                  <c:v>26.637087100412277</c:v>
                </c:pt>
                <c:pt idx="43014">
                  <c:v>26.637642446170545</c:v>
                </c:pt>
                <c:pt idx="43015">
                  <c:v>26.638197791928814</c:v>
                </c:pt>
                <c:pt idx="43016">
                  <c:v>26.638753137687083</c:v>
                </c:pt>
                <c:pt idx="43017">
                  <c:v>26.639308483445351</c:v>
                </c:pt>
                <c:pt idx="43018">
                  <c:v>26.63986382920362</c:v>
                </c:pt>
                <c:pt idx="43019">
                  <c:v>26.640419174961888</c:v>
                </c:pt>
                <c:pt idx="43020">
                  <c:v>26.640974520720157</c:v>
                </c:pt>
                <c:pt idx="43021">
                  <c:v>26.641529866478425</c:v>
                </c:pt>
                <c:pt idx="43022">
                  <c:v>26.642085212236694</c:v>
                </c:pt>
                <c:pt idx="43023">
                  <c:v>26.642640557994962</c:v>
                </c:pt>
                <c:pt idx="43024">
                  <c:v>26.643195903753231</c:v>
                </c:pt>
                <c:pt idx="43025">
                  <c:v>26.643751249511499</c:v>
                </c:pt>
                <c:pt idx="43026">
                  <c:v>26.644306595269768</c:v>
                </c:pt>
                <c:pt idx="43027">
                  <c:v>26.644861941028037</c:v>
                </c:pt>
                <c:pt idx="43028">
                  <c:v>26.645417286786305</c:v>
                </c:pt>
                <c:pt idx="43029">
                  <c:v>26.645972632544574</c:v>
                </c:pt>
                <c:pt idx="43030">
                  <c:v>26.646527978302842</c:v>
                </c:pt>
                <c:pt idx="43031">
                  <c:v>26.647083324061111</c:v>
                </c:pt>
                <c:pt idx="43032">
                  <c:v>26.647638669819379</c:v>
                </c:pt>
                <c:pt idx="43033">
                  <c:v>26.648194015577648</c:v>
                </c:pt>
                <c:pt idx="43034">
                  <c:v>26.648749361335916</c:v>
                </c:pt>
                <c:pt idx="43035">
                  <c:v>26.649304707094185</c:v>
                </c:pt>
                <c:pt idx="43036">
                  <c:v>26.649860052852453</c:v>
                </c:pt>
                <c:pt idx="43037">
                  <c:v>26.650415398610722</c:v>
                </c:pt>
                <c:pt idx="43038">
                  <c:v>26.65097074436899</c:v>
                </c:pt>
                <c:pt idx="43039">
                  <c:v>26.651526090127259</c:v>
                </c:pt>
                <c:pt idx="43040">
                  <c:v>26.652081435885528</c:v>
                </c:pt>
                <c:pt idx="43041">
                  <c:v>26.652636781643796</c:v>
                </c:pt>
                <c:pt idx="43042">
                  <c:v>26.653192127402065</c:v>
                </c:pt>
                <c:pt idx="43043">
                  <c:v>26.653747473160333</c:v>
                </c:pt>
                <c:pt idx="43044">
                  <c:v>26.654302818918602</c:v>
                </c:pt>
                <c:pt idx="43045">
                  <c:v>26.65485816467687</c:v>
                </c:pt>
                <c:pt idx="43046">
                  <c:v>26.655413510435139</c:v>
                </c:pt>
                <c:pt idx="43047">
                  <c:v>26.655968856193407</c:v>
                </c:pt>
                <c:pt idx="43048">
                  <c:v>26.656524201951676</c:v>
                </c:pt>
                <c:pt idx="43049">
                  <c:v>26.657079547709944</c:v>
                </c:pt>
                <c:pt idx="43050">
                  <c:v>26.657634893468213</c:v>
                </c:pt>
                <c:pt idx="43051">
                  <c:v>26.658190239226482</c:v>
                </c:pt>
                <c:pt idx="43052">
                  <c:v>26.65874558498475</c:v>
                </c:pt>
                <c:pt idx="43053">
                  <c:v>26.659300930743019</c:v>
                </c:pt>
                <c:pt idx="43054">
                  <c:v>26.659856276501287</c:v>
                </c:pt>
                <c:pt idx="43055">
                  <c:v>26.660411622259556</c:v>
                </c:pt>
                <c:pt idx="43056">
                  <c:v>26.660966968017824</c:v>
                </c:pt>
                <c:pt idx="43057">
                  <c:v>26.661522313776093</c:v>
                </c:pt>
                <c:pt idx="43058">
                  <c:v>26.662077659534361</c:v>
                </c:pt>
                <c:pt idx="43059">
                  <c:v>26.66263300529263</c:v>
                </c:pt>
                <c:pt idx="43060">
                  <c:v>26.663188351050898</c:v>
                </c:pt>
                <c:pt idx="43061">
                  <c:v>26.663743696809167</c:v>
                </c:pt>
                <c:pt idx="43062">
                  <c:v>26.664299042567436</c:v>
                </c:pt>
                <c:pt idx="43063">
                  <c:v>26.664854388325704</c:v>
                </c:pt>
                <c:pt idx="43064">
                  <c:v>26.665409734083973</c:v>
                </c:pt>
                <c:pt idx="43065">
                  <c:v>26.665965079842241</c:v>
                </c:pt>
                <c:pt idx="43066">
                  <c:v>26.66652042560051</c:v>
                </c:pt>
                <c:pt idx="43067">
                  <c:v>26.667075771358778</c:v>
                </c:pt>
                <c:pt idx="43068">
                  <c:v>26.667631117117047</c:v>
                </c:pt>
                <c:pt idx="43069">
                  <c:v>26.668186462875315</c:v>
                </c:pt>
                <c:pt idx="43070">
                  <c:v>26.668741808633584</c:v>
                </c:pt>
                <c:pt idx="43071">
                  <c:v>26.669297154391852</c:v>
                </c:pt>
                <c:pt idx="43072">
                  <c:v>26.669852500150121</c:v>
                </c:pt>
                <c:pt idx="43073">
                  <c:v>26.67040784590839</c:v>
                </c:pt>
                <c:pt idx="43074">
                  <c:v>26.670963191666658</c:v>
                </c:pt>
                <c:pt idx="43075">
                  <c:v>26.671518537424927</c:v>
                </c:pt>
                <c:pt idx="43076">
                  <c:v>26.672073883183195</c:v>
                </c:pt>
                <c:pt idx="43077">
                  <c:v>26.672629228941464</c:v>
                </c:pt>
                <c:pt idx="43078">
                  <c:v>26.673184574699732</c:v>
                </c:pt>
                <c:pt idx="43079">
                  <c:v>26.673739920458001</c:v>
                </c:pt>
                <c:pt idx="43080">
                  <c:v>26.674295266216269</c:v>
                </c:pt>
                <c:pt idx="43081">
                  <c:v>26.674850611974538</c:v>
                </c:pt>
                <c:pt idx="43082">
                  <c:v>26.675405957732806</c:v>
                </c:pt>
                <c:pt idx="43083">
                  <c:v>26.675961303491075</c:v>
                </c:pt>
                <c:pt idx="43084">
                  <c:v>26.676516649249344</c:v>
                </c:pt>
                <c:pt idx="43085">
                  <c:v>26.677071995007612</c:v>
                </c:pt>
                <c:pt idx="43086">
                  <c:v>26.677627340765881</c:v>
                </c:pt>
                <c:pt idx="43087">
                  <c:v>26.678182686524149</c:v>
                </c:pt>
                <c:pt idx="43088">
                  <c:v>26.678738032282418</c:v>
                </c:pt>
                <c:pt idx="43089">
                  <c:v>26.679293378040686</c:v>
                </c:pt>
                <c:pt idx="43090">
                  <c:v>26.679848723798955</c:v>
                </c:pt>
                <c:pt idx="43091">
                  <c:v>26.680404069557223</c:v>
                </c:pt>
                <c:pt idx="43092">
                  <c:v>26.680959415315492</c:v>
                </c:pt>
                <c:pt idx="43093">
                  <c:v>26.68151476107376</c:v>
                </c:pt>
                <c:pt idx="43094">
                  <c:v>26.682070106832029</c:v>
                </c:pt>
                <c:pt idx="43095">
                  <c:v>26.682625452590297</c:v>
                </c:pt>
                <c:pt idx="43096">
                  <c:v>26.683180798348566</c:v>
                </c:pt>
                <c:pt idx="43097">
                  <c:v>26.683736144106835</c:v>
                </c:pt>
                <c:pt idx="43098">
                  <c:v>26.684291489865103</c:v>
                </c:pt>
                <c:pt idx="43099">
                  <c:v>26.684846835623372</c:v>
                </c:pt>
                <c:pt idx="43100">
                  <c:v>26.68540218138164</c:v>
                </c:pt>
                <c:pt idx="43101">
                  <c:v>26.685957527139909</c:v>
                </c:pt>
                <c:pt idx="43102">
                  <c:v>26.686512872898177</c:v>
                </c:pt>
                <c:pt idx="43103">
                  <c:v>26.687068218656446</c:v>
                </c:pt>
                <c:pt idx="43104">
                  <c:v>26.687623564414714</c:v>
                </c:pt>
                <c:pt idx="43105">
                  <c:v>26.688178910172983</c:v>
                </c:pt>
                <c:pt idx="43106">
                  <c:v>26.688734255931251</c:v>
                </c:pt>
                <c:pt idx="43107">
                  <c:v>26.68928960168952</c:v>
                </c:pt>
                <c:pt idx="43108">
                  <c:v>26.689844947447789</c:v>
                </c:pt>
                <c:pt idx="43109">
                  <c:v>26.690400293206057</c:v>
                </c:pt>
                <c:pt idx="43110">
                  <c:v>26.690955638964326</c:v>
                </c:pt>
                <c:pt idx="43111">
                  <c:v>26.691510984722594</c:v>
                </c:pt>
                <c:pt idx="43112">
                  <c:v>26.692066330480863</c:v>
                </c:pt>
                <c:pt idx="43113">
                  <c:v>26.692621676239131</c:v>
                </c:pt>
                <c:pt idx="43114">
                  <c:v>26.6931770219974</c:v>
                </c:pt>
                <c:pt idx="43115">
                  <c:v>26.693732367755668</c:v>
                </c:pt>
                <c:pt idx="43116">
                  <c:v>26.694287713513937</c:v>
                </c:pt>
                <c:pt idx="43117">
                  <c:v>26.694843059272205</c:v>
                </c:pt>
                <c:pt idx="43118">
                  <c:v>26.695398405030474</c:v>
                </c:pt>
                <c:pt idx="43119">
                  <c:v>26.695953750788743</c:v>
                </c:pt>
                <c:pt idx="43120">
                  <c:v>26.696509096547011</c:v>
                </c:pt>
                <c:pt idx="43121">
                  <c:v>26.69706444230528</c:v>
                </c:pt>
                <c:pt idx="43122">
                  <c:v>26.697619788063548</c:v>
                </c:pt>
                <c:pt idx="43123">
                  <c:v>26.698175133821817</c:v>
                </c:pt>
                <c:pt idx="43124">
                  <c:v>26.698730479580085</c:v>
                </c:pt>
                <c:pt idx="43125">
                  <c:v>26.699285825338354</c:v>
                </c:pt>
                <c:pt idx="43126">
                  <c:v>26.699841171096622</c:v>
                </c:pt>
                <c:pt idx="43127">
                  <c:v>26.700396516854891</c:v>
                </c:pt>
                <c:pt idx="43128">
                  <c:v>26.700951862613159</c:v>
                </c:pt>
                <c:pt idx="43129">
                  <c:v>26.701507208371428</c:v>
                </c:pt>
                <c:pt idx="43130">
                  <c:v>26.702062554129697</c:v>
                </c:pt>
                <c:pt idx="43131">
                  <c:v>26.702617899887965</c:v>
                </c:pt>
                <c:pt idx="43132">
                  <c:v>26.703173245646234</c:v>
                </c:pt>
                <c:pt idx="43133">
                  <c:v>26.703728591404502</c:v>
                </c:pt>
                <c:pt idx="43134">
                  <c:v>26.704283937162771</c:v>
                </c:pt>
                <c:pt idx="43135">
                  <c:v>26.704839282921039</c:v>
                </c:pt>
                <c:pt idx="43136">
                  <c:v>26.705394628679308</c:v>
                </c:pt>
                <c:pt idx="43137">
                  <c:v>26.705949974437576</c:v>
                </c:pt>
                <c:pt idx="43138">
                  <c:v>26.706505320195845</c:v>
                </c:pt>
                <c:pt idx="43139">
                  <c:v>26.707060665954113</c:v>
                </c:pt>
                <c:pt idx="43140">
                  <c:v>26.707616011712382</c:v>
                </c:pt>
                <c:pt idx="43141">
                  <c:v>26.708171357470651</c:v>
                </c:pt>
                <c:pt idx="43142">
                  <c:v>26.708726703228919</c:v>
                </c:pt>
                <c:pt idx="43143">
                  <c:v>26.709282048987188</c:v>
                </c:pt>
                <c:pt idx="43144">
                  <c:v>26.709837394745456</c:v>
                </c:pt>
                <c:pt idx="43145">
                  <c:v>26.710392740503725</c:v>
                </c:pt>
                <c:pt idx="43146">
                  <c:v>26.710948086261993</c:v>
                </c:pt>
                <c:pt idx="43147">
                  <c:v>26.711503432020262</c:v>
                </c:pt>
                <c:pt idx="43148">
                  <c:v>26.71205877777853</c:v>
                </c:pt>
                <c:pt idx="43149">
                  <c:v>26.712614123536799</c:v>
                </c:pt>
                <c:pt idx="43150">
                  <c:v>26.713169469295067</c:v>
                </c:pt>
                <c:pt idx="43151">
                  <c:v>26.713724815053336</c:v>
                </c:pt>
                <c:pt idx="43152">
                  <c:v>26.714280160811605</c:v>
                </c:pt>
                <c:pt idx="43153">
                  <c:v>26.714835506569873</c:v>
                </c:pt>
                <c:pt idx="43154">
                  <c:v>26.715390852328142</c:v>
                </c:pt>
                <c:pt idx="43155">
                  <c:v>26.71594619808641</c:v>
                </c:pt>
                <c:pt idx="43156">
                  <c:v>26.716501543844679</c:v>
                </c:pt>
                <c:pt idx="43157">
                  <c:v>26.717056889602947</c:v>
                </c:pt>
                <c:pt idx="43158">
                  <c:v>26.717612235361216</c:v>
                </c:pt>
                <c:pt idx="43159">
                  <c:v>26.718167581119484</c:v>
                </c:pt>
                <c:pt idx="43160">
                  <c:v>26.718722926877753</c:v>
                </c:pt>
                <c:pt idx="43161">
                  <c:v>26.719278272636021</c:v>
                </c:pt>
                <c:pt idx="43162">
                  <c:v>26.71983361839429</c:v>
                </c:pt>
                <c:pt idx="43163">
                  <c:v>26.720388964152558</c:v>
                </c:pt>
                <c:pt idx="43164">
                  <c:v>26.720944309910827</c:v>
                </c:pt>
                <c:pt idx="43165">
                  <c:v>26.721499655669096</c:v>
                </c:pt>
                <c:pt idx="43166">
                  <c:v>26.722055001427364</c:v>
                </c:pt>
                <c:pt idx="43167">
                  <c:v>26.722610347185633</c:v>
                </c:pt>
                <c:pt idx="43168">
                  <c:v>26.723165692943901</c:v>
                </c:pt>
                <c:pt idx="43169">
                  <c:v>26.72372103870217</c:v>
                </c:pt>
                <c:pt idx="43170">
                  <c:v>26.724276384460438</c:v>
                </c:pt>
                <c:pt idx="43171">
                  <c:v>26.724831730218707</c:v>
                </c:pt>
                <c:pt idx="43172">
                  <c:v>26.725387075976975</c:v>
                </c:pt>
                <c:pt idx="43173">
                  <c:v>26.725942421735244</c:v>
                </c:pt>
                <c:pt idx="43174">
                  <c:v>26.726497767493512</c:v>
                </c:pt>
                <c:pt idx="43175">
                  <c:v>26.727053113251781</c:v>
                </c:pt>
                <c:pt idx="43176">
                  <c:v>26.72760845901005</c:v>
                </c:pt>
                <c:pt idx="43177">
                  <c:v>26.728163804768318</c:v>
                </c:pt>
                <c:pt idx="43178">
                  <c:v>26.728719150526587</c:v>
                </c:pt>
                <c:pt idx="43179">
                  <c:v>26.729274496284855</c:v>
                </c:pt>
                <c:pt idx="43180">
                  <c:v>26.729829842043124</c:v>
                </c:pt>
                <c:pt idx="43181">
                  <c:v>26.730385187801392</c:v>
                </c:pt>
                <c:pt idx="43182">
                  <c:v>26.730940533559661</c:v>
                </c:pt>
                <c:pt idx="43183">
                  <c:v>26.731495879317929</c:v>
                </c:pt>
                <c:pt idx="43184">
                  <c:v>26.732051225076198</c:v>
                </c:pt>
                <c:pt idx="43185">
                  <c:v>26.732606570834466</c:v>
                </c:pt>
                <c:pt idx="43186">
                  <c:v>26.733161916592735</c:v>
                </c:pt>
                <c:pt idx="43187">
                  <c:v>26.733717262351004</c:v>
                </c:pt>
                <c:pt idx="43188">
                  <c:v>26.734272608109272</c:v>
                </c:pt>
                <c:pt idx="43189">
                  <c:v>26.734827953867541</c:v>
                </c:pt>
                <c:pt idx="43190">
                  <c:v>26.735383299625809</c:v>
                </c:pt>
                <c:pt idx="43191">
                  <c:v>26.735938645384078</c:v>
                </c:pt>
                <c:pt idx="43192">
                  <c:v>26.736493991142346</c:v>
                </c:pt>
                <c:pt idx="43193">
                  <c:v>26.737049336900615</c:v>
                </c:pt>
                <c:pt idx="43194">
                  <c:v>26.737604682658883</c:v>
                </c:pt>
                <c:pt idx="43195">
                  <c:v>26.738160028417152</c:v>
                </c:pt>
                <c:pt idx="43196">
                  <c:v>26.73871537417542</c:v>
                </c:pt>
                <c:pt idx="43197">
                  <c:v>26.739270719933689</c:v>
                </c:pt>
                <c:pt idx="43198">
                  <c:v>26.739826065691958</c:v>
                </c:pt>
                <c:pt idx="43199">
                  <c:v>26.740381411450226</c:v>
                </c:pt>
                <c:pt idx="43200">
                  <c:v>26.740936757208495</c:v>
                </c:pt>
                <c:pt idx="43201">
                  <c:v>26.741492102966763</c:v>
                </c:pt>
                <c:pt idx="43202">
                  <c:v>26.742047448725032</c:v>
                </c:pt>
                <c:pt idx="43203">
                  <c:v>26.7426027944833</c:v>
                </c:pt>
                <c:pt idx="43204">
                  <c:v>26.743158140241569</c:v>
                </c:pt>
                <c:pt idx="43205">
                  <c:v>26.743713485999837</c:v>
                </c:pt>
                <c:pt idx="43206">
                  <c:v>26.744268831758106</c:v>
                </c:pt>
                <c:pt idx="43207">
                  <c:v>26.744824177516374</c:v>
                </c:pt>
                <c:pt idx="43208">
                  <c:v>26.745379523274643</c:v>
                </c:pt>
                <c:pt idx="43209">
                  <c:v>26.745934869032912</c:v>
                </c:pt>
                <c:pt idx="43210">
                  <c:v>26.74649021479118</c:v>
                </c:pt>
                <c:pt idx="43211">
                  <c:v>26.747045560549449</c:v>
                </c:pt>
                <c:pt idx="43212">
                  <c:v>26.747600906307717</c:v>
                </c:pt>
                <c:pt idx="43213">
                  <c:v>26.748156252065986</c:v>
                </c:pt>
                <c:pt idx="43214">
                  <c:v>26.748711597824254</c:v>
                </c:pt>
                <c:pt idx="43215">
                  <c:v>26.749266943582523</c:v>
                </c:pt>
                <c:pt idx="43216">
                  <c:v>26.749822289340791</c:v>
                </c:pt>
                <c:pt idx="43217">
                  <c:v>26.75037763509906</c:v>
                </c:pt>
                <c:pt idx="43218">
                  <c:v>26.750932980857328</c:v>
                </c:pt>
                <c:pt idx="43219">
                  <c:v>26.751488326615597</c:v>
                </c:pt>
                <c:pt idx="43220">
                  <c:v>26.752043672373865</c:v>
                </c:pt>
                <c:pt idx="43221">
                  <c:v>26.752599018132134</c:v>
                </c:pt>
                <c:pt idx="43222">
                  <c:v>26.753154363890403</c:v>
                </c:pt>
                <c:pt idx="43223">
                  <c:v>26.753709709648671</c:v>
                </c:pt>
                <c:pt idx="43224">
                  <c:v>26.75426505540694</c:v>
                </c:pt>
                <c:pt idx="43225">
                  <c:v>26.754820401165208</c:v>
                </c:pt>
                <c:pt idx="43226">
                  <c:v>26.755375746923477</c:v>
                </c:pt>
                <c:pt idx="43227">
                  <c:v>26.755931092681745</c:v>
                </c:pt>
                <c:pt idx="43228">
                  <c:v>26.756486438440014</c:v>
                </c:pt>
                <c:pt idx="43229">
                  <c:v>26.757041784198282</c:v>
                </c:pt>
                <c:pt idx="43230">
                  <c:v>26.757597129956551</c:v>
                </c:pt>
                <c:pt idx="43231">
                  <c:v>26.758152475714819</c:v>
                </c:pt>
                <c:pt idx="43232">
                  <c:v>26.758707821473088</c:v>
                </c:pt>
                <c:pt idx="43233">
                  <c:v>26.759263167231357</c:v>
                </c:pt>
                <c:pt idx="43234">
                  <c:v>26.759818512989625</c:v>
                </c:pt>
                <c:pt idx="43235">
                  <c:v>26.760373858747894</c:v>
                </c:pt>
                <c:pt idx="43236">
                  <c:v>26.760929204506162</c:v>
                </c:pt>
                <c:pt idx="43237">
                  <c:v>26.761484550264431</c:v>
                </c:pt>
                <c:pt idx="43238">
                  <c:v>26.762039896022699</c:v>
                </c:pt>
                <c:pt idx="43239">
                  <c:v>26.762595241780968</c:v>
                </c:pt>
                <c:pt idx="43240">
                  <c:v>26.763150587539236</c:v>
                </c:pt>
                <c:pt idx="43241">
                  <c:v>26.763705933297505</c:v>
                </c:pt>
                <c:pt idx="43242">
                  <c:v>26.764261279055773</c:v>
                </c:pt>
                <c:pt idx="43243">
                  <c:v>26.764816624814042</c:v>
                </c:pt>
                <c:pt idx="43244">
                  <c:v>26.765371970572311</c:v>
                </c:pt>
                <c:pt idx="43245">
                  <c:v>26.765927316330579</c:v>
                </c:pt>
                <c:pt idx="43246">
                  <c:v>26.766482662088848</c:v>
                </c:pt>
                <c:pt idx="43247">
                  <c:v>26.767038007847116</c:v>
                </c:pt>
                <c:pt idx="43248">
                  <c:v>26.767593353605385</c:v>
                </c:pt>
                <c:pt idx="43249">
                  <c:v>26.768148699363653</c:v>
                </c:pt>
                <c:pt idx="43250">
                  <c:v>26.768704045121922</c:v>
                </c:pt>
                <c:pt idx="43251">
                  <c:v>26.76925939088019</c:v>
                </c:pt>
                <c:pt idx="43252">
                  <c:v>26.769814736638459</c:v>
                </c:pt>
                <c:pt idx="43253">
                  <c:v>26.770370082396727</c:v>
                </c:pt>
                <c:pt idx="43254">
                  <c:v>26.770925428154996</c:v>
                </c:pt>
                <c:pt idx="43255">
                  <c:v>26.771480773913265</c:v>
                </c:pt>
                <c:pt idx="43256">
                  <c:v>26.772036119671533</c:v>
                </c:pt>
                <c:pt idx="43257">
                  <c:v>26.772591465429802</c:v>
                </c:pt>
                <c:pt idx="43258">
                  <c:v>26.77314681118807</c:v>
                </c:pt>
                <c:pt idx="43259">
                  <c:v>26.773702156946339</c:v>
                </c:pt>
                <c:pt idx="43260">
                  <c:v>26.774257502704607</c:v>
                </c:pt>
                <c:pt idx="43261">
                  <c:v>26.774812848462876</c:v>
                </c:pt>
                <c:pt idx="43262">
                  <c:v>26.775368194221144</c:v>
                </c:pt>
                <c:pt idx="43263">
                  <c:v>26.775923539979413</c:v>
                </c:pt>
                <c:pt idx="43264">
                  <c:v>26.776478885737681</c:v>
                </c:pt>
                <c:pt idx="43265">
                  <c:v>26.77703423149595</c:v>
                </c:pt>
                <c:pt idx="43266">
                  <c:v>26.777589577254219</c:v>
                </c:pt>
                <c:pt idx="43267">
                  <c:v>26.778144923012487</c:v>
                </c:pt>
                <c:pt idx="43268">
                  <c:v>26.778700268770756</c:v>
                </c:pt>
                <c:pt idx="43269">
                  <c:v>26.779255614529024</c:v>
                </c:pt>
                <c:pt idx="43270">
                  <c:v>26.779810960287293</c:v>
                </c:pt>
                <c:pt idx="43271">
                  <c:v>26.780366306045561</c:v>
                </c:pt>
                <c:pt idx="43272">
                  <c:v>26.78092165180383</c:v>
                </c:pt>
                <c:pt idx="43273">
                  <c:v>26.781476997562098</c:v>
                </c:pt>
                <c:pt idx="43274">
                  <c:v>26.782032343320367</c:v>
                </c:pt>
                <c:pt idx="43275">
                  <c:v>26.782587689078635</c:v>
                </c:pt>
                <c:pt idx="43276">
                  <c:v>26.783143034836904</c:v>
                </c:pt>
                <c:pt idx="43277">
                  <c:v>26.783698380595172</c:v>
                </c:pt>
                <c:pt idx="43278">
                  <c:v>26.784253726353441</c:v>
                </c:pt>
                <c:pt idx="43279">
                  <c:v>26.78480907211171</c:v>
                </c:pt>
                <c:pt idx="43280">
                  <c:v>26.785364417869978</c:v>
                </c:pt>
                <c:pt idx="43281">
                  <c:v>26.785919763628247</c:v>
                </c:pt>
                <c:pt idx="43282">
                  <c:v>26.786475109386515</c:v>
                </c:pt>
                <c:pt idx="43283">
                  <c:v>26.787030455144784</c:v>
                </c:pt>
                <c:pt idx="43284">
                  <c:v>26.787585800903052</c:v>
                </c:pt>
                <c:pt idx="43285">
                  <c:v>26.788141146661321</c:v>
                </c:pt>
                <c:pt idx="43286">
                  <c:v>26.788696492419589</c:v>
                </c:pt>
                <c:pt idx="43287">
                  <c:v>26.789251838177858</c:v>
                </c:pt>
                <c:pt idx="43288">
                  <c:v>26.789807183936126</c:v>
                </c:pt>
                <c:pt idx="43289">
                  <c:v>26.790362529694395</c:v>
                </c:pt>
                <c:pt idx="43290">
                  <c:v>26.790917875452664</c:v>
                </c:pt>
                <c:pt idx="43291">
                  <c:v>26.791473221210932</c:v>
                </c:pt>
                <c:pt idx="43292">
                  <c:v>26.792028566969201</c:v>
                </c:pt>
                <c:pt idx="43293">
                  <c:v>26.792583912727469</c:v>
                </c:pt>
                <c:pt idx="43294">
                  <c:v>26.793139258485738</c:v>
                </c:pt>
                <c:pt idx="43295">
                  <c:v>26.793694604244006</c:v>
                </c:pt>
                <c:pt idx="43296">
                  <c:v>26.794249950002275</c:v>
                </c:pt>
                <c:pt idx="43297">
                  <c:v>26.794805295760543</c:v>
                </c:pt>
                <c:pt idx="43298">
                  <c:v>26.795360641518812</c:v>
                </c:pt>
                <c:pt idx="43299">
                  <c:v>26.79591598727708</c:v>
                </c:pt>
                <c:pt idx="43300">
                  <c:v>26.796471333035349</c:v>
                </c:pt>
                <c:pt idx="43301">
                  <c:v>26.797026678793618</c:v>
                </c:pt>
                <c:pt idx="43302">
                  <c:v>26.797582024551886</c:v>
                </c:pt>
                <c:pt idx="43303">
                  <c:v>26.798137370310155</c:v>
                </c:pt>
                <c:pt idx="43304">
                  <c:v>26.798692716068423</c:v>
                </c:pt>
                <c:pt idx="43305">
                  <c:v>26.799248061826692</c:v>
                </c:pt>
                <c:pt idx="43306">
                  <c:v>26.79980340758496</c:v>
                </c:pt>
                <c:pt idx="43307">
                  <c:v>26.800358753343229</c:v>
                </c:pt>
                <c:pt idx="43308">
                  <c:v>26.800914099101497</c:v>
                </c:pt>
                <c:pt idx="43309">
                  <c:v>26.801469444859766</c:v>
                </c:pt>
                <c:pt idx="43310">
                  <c:v>26.802024790618034</c:v>
                </c:pt>
                <c:pt idx="43311">
                  <c:v>26.802580136376303</c:v>
                </c:pt>
                <c:pt idx="43312">
                  <c:v>26.803135482134572</c:v>
                </c:pt>
                <c:pt idx="43313">
                  <c:v>26.80369082789284</c:v>
                </c:pt>
                <c:pt idx="43314">
                  <c:v>26.804246173651109</c:v>
                </c:pt>
                <c:pt idx="43315">
                  <c:v>26.804801519409377</c:v>
                </c:pt>
                <c:pt idx="43316">
                  <c:v>26.805356865167646</c:v>
                </c:pt>
                <c:pt idx="43317">
                  <c:v>26.805912210925914</c:v>
                </c:pt>
                <c:pt idx="43318">
                  <c:v>26.806467556684183</c:v>
                </c:pt>
                <c:pt idx="43319">
                  <c:v>26.807022902442451</c:v>
                </c:pt>
                <c:pt idx="43320">
                  <c:v>26.80757824820072</c:v>
                </c:pt>
                <c:pt idx="43321">
                  <c:v>26.808133593958988</c:v>
                </c:pt>
                <c:pt idx="43322">
                  <c:v>26.808688939717257</c:v>
                </c:pt>
                <c:pt idx="43323">
                  <c:v>26.809244285475526</c:v>
                </c:pt>
                <c:pt idx="43324">
                  <c:v>26.809799631233794</c:v>
                </c:pt>
                <c:pt idx="43325">
                  <c:v>26.810354976992063</c:v>
                </c:pt>
                <c:pt idx="43326">
                  <c:v>26.810910322750331</c:v>
                </c:pt>
                <c:pt idx="43327">
                  <c:v>26.8114656685086</c:v>
                </c:pt>
                <c:pt idx="43328">
                  <c:v>26.812021014266868</c:v>
                </c:pt>
                <c:pt idx="43329">
                  <c:v>26.812576360025137</c:v>
                </c:pt>
                <c:pt idx="43330">
                  <c:v>26.813131705783405</c:v>
                </c:pt>
                <c:pt idx="43331">
                  <c:v>26.813687051541674</c:v>
                </c:pt>
                <c:pt idx="43332">
                  <c:v>26.814242397299942</c:v>
                </c:pt>
                <c:pt idx="43333">
                  <c:v>26.814797743058211</c:v>
                </c:pt>
                <c:pt idx="43334">
                  <c:v>26.815353088816479</c:v>
                </c:pt>
                <c:pt idx="43335">
                  <c:v>26.815908434574748</c:v>
                </c:pt>
                <c:pt idx="43336">
                  <c:v>26.816463780333017</c:v>
                </c:pt>
                <c:pt idx="43337">
                  <c:v>26.817019126091285</c:v>
                </c:pt>
                <c:pt idx="43338">
                  <c:v>26.817574471849554</c:v>
                </c:pt>
                <c:pt idx="43339">
                  <c:v>26.818129817607822</c:v>
                </c:pt>
                <c:pt idx="43340">
                  <c:v>26.818685163366091</c:v>
                </c:pt>
                <c:pt idx="43341">
                  <c:v>26.819240509124359</c:v>
                </c:pt>
                <c:pt idx="43342">
                  <c:v>26.819795854882628</c:v>
                </c:pt>
                <c:pt idx="43343">
                  <c:v>26.820351200640896</c:v>
                </c:pt>
                <c:pt idx="43344">
                  <c:v>26.820906546399165</c:v>
                </c:pt>
                <c:pt idx="43345">
                  <c:v>26.821461892157433</c:v>
                </c:pt>
                <c:pt idx="43346">
                  <c:v>26.822017237915702</c:v>
                </c:pt>
                <c:pt idx="43347">
                  <c:v>26.822572583673971</c:v>
                </c:pt>
                <c:pt idx="43348">
                  <c:v>26.823127929432239</c:v>
                </c:pt>
                <c:pt idx="43349">
                  <c:v>26.823683275190508</c:v>
                </c:pt>
                <c:pt idx="43350">
                  <c:v>26.824238620948776</c:v>
                </c:pt>
                <c:pt idx="43351">
                  <c:v>26.824793966707045</c:v>
                </c:pt>
                <c:pt idx="43352">
                  <c:v>26.825349312465313</c:v>
                </c:pt>
                <c:pt idx="43353">
                  <c:v>26.825904658223582</c:v>
                </c:pt>
                <c:pt idx="43354">
                  <c:v>26.82646000398185</c:v>
                </c:pt>
                <c:pt idx="43355">
                  <c:v>26.827015349740119</c:v>
                </c:pt>
                <c:pt idx="43356">
                  <c:v>26.827570695498387</c:v>
                </c:pt>
                <c:pt idx="43357">
                  <c:v>26.828126041256656</c:v>
                </c:pt>
                <c:pt idx="43358">
                  <c:v>26.828681387014925</c:v>
                </c:pt>
                <c:pt idx="43359">
                  <c:v>26.829236732773193</c:v>
                </c:pt>
                <c:pt idx="43360">
                  <c:v>26.829792078531462</c:v>
                </c:pt>
                <c:pt idx="43361">
                  <c:v>26.83034742428973</c:v>
                </c:pt>
                <c:pt idx="43362">
                  <c:v>26.830902770047999</c:v>
                </c:pt>
                <c:pt idx="43363">
                  <c:v>26.831458115806267</c:v>
                </c:pt>
                <c:pt idx="43364">
                  <c:v>26.832013461564536</c:v>
                </c:pt>
                <c:pt idx="43365">
                  <c:v>26.832568807322804</c:v>
                </c:pt>
                <c:pt idx="43366">
                  <c:v>26.833124153081073</c:v>
                </c:pt>
                <c:pt idx="43367">
                  <c:v>26.833679498839341</c:v>
                </c:pt>
                <c:pt idx="43368">
                  <c:v>26.83423484459761</c:v>
                </c:pt>
                <c:pt idx="43369">
                  <c:v>26.834790190355879</c:v>
                </c:pt>
                <c:pt idx="43370">
                  <c:v>26.835345536114147</c:v>
                </c:pt>
                <c:pt idx="43371">
                  <c:v>26.835900881872416</c:v>
                </c:pt>
                <c:pt idx="43372">
                  <c:v>26.836456227630684</c:v>
                </c:pt>
                <c:pt idx="43373">
                  <c:v>26.837011573388953</c:v>
                </c:pt>
                <c:pt idx="43374">
                  <c:v>26.837566919147221</c:v>
                </c:pt>
                <c:pt idx="43375">
                  <c:v>26.83812226490549</c:v>
                </c:pt>
                <c:pt idx="43376">
                  <c:v>26.838677610663758</c:v>
                </c:pt>
                <c:pt idx="43377">
                  <c:v>26.839232956422027</c:v>
                </c:pt>
                <c:pt idx="43378">
                  <c:v>26.839788302180295</c:v>
                </c:pt>
                <c:pt idx="43379">
                  <c:v>26.840343647938564</c:v>
                </c:pt>
                <c:pt idx="43380">
                  <c:v>26.840898993696833</c:v>
                </c:pt>
                <c:pt idx="43381">
                  <c:v>26.841454339455101</c:v>
                </c:pt>
                <c:pt idx="43382">
                  <c:v>26.84200968521337</c:v>
                </c:pt>
                <c:pt idx="43383">
                  <c:v>26.842565030971638</c:v>
                </c:pt>
                <c:pt idx="43384">
                  <c:v>26.843120376729907</c:v>
                </c:pt>
                <c:pt idx="43385">
                  <c:v>26.843675722488175</c:v>
                </c:pt>
                <c:pt idx="43386">
                  <c:v>26.844231068246444</c:v>
                </c:pt>
                <c:pt idx="43387">
                  <c:v>26.844786414004712</c:v>
                </c:pt>
                <c:pt idx="43388">
                  <c:v>26.845341759762981</c:v>
                </c:pt>
                <c:pt idx="43389">
                  <c:v>26.845897105521249</c:v>
                </c:pt>
                <c:pt idx="43390">
                  <c:v>26.846452451279518</c:v>
                </c:pt>
                <c:pt idx="43391">
                  <c:v>26.847007797037787</c:v>
                </c:pt>
                <c:pt idx="43392">
                  <c:v>26.847563142796055</c:v>
                </c:pt>
                <c:pt idx="43393">
                  <c:v>26.848118488554324</c:v>
                </c:pt>
                <c:pt idx="43394">
                  <c:v>26.848673834312592</c:v>
                </c:pt>
                <c:pt idx="43395">
                  <c:v>26.849229180070861</c:v>
                </c:pt>
                <c:pt idx="43396">
                  <c:v>26.849784525829129</c:v>
                </c:pt>
                <c:pt idx="43397">
                  <c:v>26.850339871587398</c:v>
                </c:pt>
                <c:pt idx="43398">
                  <c:v>26.850895217345666</c:v>
                </c:pt>
                <c:pt idx="43399">
                  <c:v>26.851450563103935</c:v>
                </c:pt>
                <c:pt idx="43400">
                  <c:v>26.852005908862203</c:v>
                </c:pt>
                <c:pt idx="43401">
                  <c:v>26.852561254620472</c:v>
                </c:pt>
                <c:pt idx="43402">
                  <c:v>26.85311660037874</c:v>
                </c:pt>
                <c:pt idx="43403">
                  <c:v>26.853671946137009</c:v>
                </c:pt>
                <c:pt idx="43404">
                  <c:v>26.854227291895278</c:v>
                </c:pt>
                <c:pt idx="43405">
                  <c:v>26.854782637653546</c:v>
                </c:pt>
                <c:pt idx="43406">
                  <c:v>26.855337983411815</c:v>
                </c:pt>
                <c:pt idx="43407">
                  <c:v>26.855893329170083</c:v>
                </c:pt>
                <c:pt idx="43408">
                  <c:v>26.856448674928352</c:v>
                </c:pt>
                <c:pt idx="43409">
                  <c:v>26.85700402068662</c:v>
                </c:pt>
                <c:pt idx="43410">
                  <c:v>26.857559366444889</c:v>
                </c:pt>
                <c:pt idx="43411">
                  <c:v>26.858114712203157</c:v>
                </c:pt>
                <c:pt idx="43412">
                  <c:v>26.858670057961426</c:v>
                </c:pt>
                <c:pt idx="43413">
                  <c:v>26.859225403719694</c:v>
                </c:pt>
                <c:pt idx="43414">
                  <c:v>26.859780749477963</c:v>
                </c:pt>
                <c:pt idx="43415">
                  <c:v>26.860336095236232</c:v>
                </c:pt>
                <c:pt idx="43416">
                  <c:v>26.8608914409945</c:v>
                </c:pt>
                <c:pt idx="43417">
                  <c:v>26.861446786752769</c:v>
                </c:pt>
                <c:pt idx="43418">
                  <c:v>26.862002132511037</c:v>
                </c:pt>
                <c:pt idx="43419">
                  <c:v>26.862557478269306</c:v>
                </c:pt>
                <c:pt idx="43420">
                  <c:v>26.863112824027574</c:v>
                </c:pt>
                <c:pt idx="43421">
                  <c:v>26.863668169785843</c:v>
                </c:pt>
                <c:pt idx="43422">
                  <c:v>26.864223515544111</c:v>
                </c:pt>
                <c:pt idx="43423">
                  <c:v>26.86477886130238</c:v>
                </c:pt>
                <c:pt idx="43424">
                  <c:v>26.865334207060648</c:v>
                </c:pt>
                <c:pt idx="43425">
                  <c:v>26.865889552818917</c:v>
                </c:pt>
                <c:pt idx="43426">
                  <c:v>26.866444898577186</c:v>
                </c:pt>
                <c:pt idx="43427">
                  <c:v>26.867000244335454</c:v>
                </c:pt>
                <c:pt idx="43428">
                  <c:v>26.867555590093723</c:v>
                </c:pt>
                <c:pt idx="43429">
                  <c:v>26.868110935851991</c:v>
                </c:pt>
                <c:pt idx="43430">
                  <c:v>26.86866628161026</c:v>
                </c:pt>
                <c:pt idx="43431">
                  <c:v>26.869221627368528</c:v>
                </c:pt>
                <c:pt idx="43432">
                  <c:v>26.869776973126797</c:v>
                </c:pt>
                <c:pt idx="43433">
                  <c:v>26.870332318885065</c:v>
                </c:pt>
                <c:pt idx="43434">
                  <c:v>26.870887664643334</c:v>
                </c:pt>
                <c:pt idx="43435">
                  <c:v>26.871443010401602</c:v>
                </c:pt>
                <c:pt idx="43436">
                  <c:v>26.871998356159871</c:v>
                </c:pt>
                <c:pt idx="43437">
                  <c:v>26.87255370191814</c:v>
                </c:pt>
                <c:pt idx="43438">
                  <c:v>26.873109047676408</c:v>
                </c:pt>
                <c:pt idx="43439">
                  <c:v>26.873664393434677</c:v>
                </c:pt>
                <c:pt idx="43440">
                  <c:v>26.874219739192945</c:v>
                </c:pt>
                <c:pt idx="43441">
                  <c:v>26.874775084951214</c:v>
                </c:pt>
                <c:pt idx="43442">
                  <c:v>26.875330430709482</c:v>
                </c:pt>
                <c:pt idx="43443">
                  <c:v>26.875885776467751</c:v>
                </c:pt>
                <c:pt idx="43444">
                  <c:v>26.876441122226019</c:v>
                </c:pt>
                <c:pt idx="43445">
                  <c:v>26.876996467984288</c:v>
                </c:pt>
                <c:pt idx="43446">
                  <c:v>26.877551813742556</c:v>
                </c:pt>
                <c:pt idx="43447">
                  <c:v>26.878107159500825</c:v>
                </c:pt>
                <c:pt idx="43448">
                  <c:v>26.878662505259094</c:v>
                </c:pt>
                <c:pt idx="43449">
                  <c:v>26.879217851017362</c:v>
                </c:pt>
                <c:pt idx="43450">
                  <c:v>26.879773196775631</c:v>
                </c:pt>
                <c:pt idx="43451">
                  <c:v>26.880328542533899</c:v>
                </c:pt>
                <c:pt idx="43452">
                  <c:v>26.880883888292168</c:v>
                </c:pt>
                <c:pt idx="43453">
                  <c:v>26.881439234050436</c:v>
                </c:pt>
                <c:pt idx="43454">
                  <c:v>26.881994579808705</c:v>
                </c:pt>
                <c:pt idx="43455">
                  <c:v>26.882549925566973</c:v>
                </c:pt>
                <c:pt idx="43456">
                  <c:v>26.883105271325242</c:v>
                </c:pt>
                <c:pt idx="43457">
                  <c:v>26.88366061708351</c:v>
                </c:pt>
                <c:pt idx="43458">
                  <c:v>26.884215962841779</c:v>
                </c:pt>
                <c:pt idx="43459">
                  <c:v>26.884771308600047</c:v>
                </c:pt>
                <c:pt idx="43460">
                  <c:v>26.885326654358316</c:v>
                </c:pt>
                <c:pt idx="43461">
                  <c:v>26.885882000116585</c:v>
                </c:pt>
                <c:pt idx="43462">
                  <c:v>26.886437345874853</c:v>
                </c:pt>
                <c:pt idx="43463">
                  <c:v>26.886992691633122</c:v>
                </c:pt>
                <c:pt idx="43464">
                  <c:v>26.88754803739139</c:v>
                </c:pt>
                <c:pt idx="43465">
                  <c:v>26.888103383149659</c:v>
                </c:pt>
                <c:pt idx="43466">
                  <c:v>26.888658728907927</c:v>
                </c:pt>
                <c:pt idx="43467">
                  <c:v>26.889214074666196</c:v>
                </c:pt>
                <c:pt idx="43468">
                  <c:v>26.889769420424464</c:v>
                </c:pt>
                <c:pt idx="43469">
                  <c:v>26.890324766182733</c:v>
                </c:pt>
                <c:pt idx="43470">
                  <c:v>26.890880111941001</c:v>
                </c:pt>
                <c:pt idx="43471">
                  <c:v>26.89143545769927</c:v>
                </c:pt>
                <c:pt idx="43472">
                  <c:v>26.891990803457539</c:v>
                </c:pt>
                <c:pt idx="43473">
                  <c:v>26.892546149215807</c:v>
                </c:pt>
                <c:pt idx="43474">
                  <c:v>26.893101494974076</c:v>
                </c:pt>
                <c:pt idx="43475">
                  <c:v>26.893656840732344</c:v>
                </c:pt>
                <c:pt idx="43476">
                  <c:v>26.894212186490613</c:v>
                </c:pt>
                <c:pt idx="43477">
                  <c:v>26.894767532248881</c:v>
                </c:pt>
                <c:pt idx="43478">
                  <c:v>26.89532287800715</c:v>
                </c:pt>
                <c:pt idx="43479">
                  <c:v>26.895878223765418</c:v>
                </c:pt>
                <c:pt idx="43480">
                  <c:v>26.896433569523687</c:v>
                </c:pt>
                <c:pt idx="43481">
                  <c:v>26.896988915281955</c:v>
                </c:pt>
                <c:pt idx="43482">
                  <c:v>26.897544261040224</c:v>
                </c:pt>
                <c:pt idx="43483">
                  <c:v>26.898099606798493</c:v>
                </c:pt>
                <c:pt idx="43484">
                  <c:v>26.898654952556761</c:v>
                </c:pt>
                <c:pt idx="43485">
                  <c:v>26.89921029831503</c:v>
                </c:pt>
                <c:pt idx="43486">
                  <c:v>26.899765644073298</c:v>
                </c:pt>
                <c:pt idx="43487">
                  <c:v>26.900320989831567</c:v>
                </c:pt>
                <c:pt idx="43488">
                  <c:v>26.900876335589835</c:v>
                </c:pt>
                <c:pt idx="43489">
                  <c:v>26.901431681348104</c:v>
                </c:pt>
                <c:pt idx="43490">
                  <c:v>26.901987027106372</c:v>
                </c:pt>
                <c:pt idx="43491">
                  <c:v>26.902542372864641</c:v>
                </c:pt>
                <c:pt idx="43492">
                  <c:v>26.903097718622909</c:v>
                </c:pt>
                <c:pt idx="43493">
                  <c:v>26.903653064381178</c:v>
                </c:pt>
                <c:pt idx="43494">
                  <c:v>26.904208410139447</c:v>
                </c:pt>
                <c:pt idx="43495">
                  <c:v>26.904763755897715</c:v>
                </c:pt>
                <c:pt idx="43496">
                  <c:v>26.905319101655984</c:v>
                </c:pt>
                <c:pt idx="43497">
                  <c:v>26.905874447414252</c:v>
                </c:pt>
                <c:pt idx="43498">
                  <c:v>26.906429793172521</c:v>
                </c:pt>
                <c:pt idx="43499">
                  <c:v>26.906985138930789</c:v>
                </c:pt>
                <c:pt idx="43500">
                  <c:v>26.907540484689058</c:v>
                </c:pt>
                <c:pt idx="43501">
                  <c:v>26.908095830447326</c:v>
                </c:pt>
                <c:pt idx="43502">
                  <c:v>26.908651176205595</c:v>
                </c:pt>
                <c:pt idx="43503">
                  <c:v>26.909206521963863</c:v>
                </c:pt>
                <c:pt idx="43504">
                  <c:v>26.909761867722132</c:v>
                </c:pt>
                <c:pt idx="43505">
                  <c:v>26.910317213480401</c:v>
                </c:pt>
                <c:pt idx="43506">
                  <c:v>26.910872559238669</c:v>
                </c:pt>
                <c:pt idx="43507">
                  <c:v>26.911427904996938</c:v>
                </c:pt>
                <c:pt idx="43508">
                  <c:v>26.911983250755206</c:v>
                </c:pt>
                <c:pt idx="43509">
                  <c:v>26.912538596513475</c:v>
                </c:pt>
                <c:pt idx="43510">
                  <c:v>26.913093942271743</c:v>
                </c:pt>
                <c:pt idx="43511">
                  <c:v>26.913649288030012</c:v>
                </c:pt>
                <c:pt idx="43512">
                  <c:v>26.91420463378828</c:v>
                </c:pt>
                <c:pt idx="43513">
                  <c:v>26.914759979546549</c:v>
                </c:pt>
                <c:pt idx="43514">
                  <c:v>26.915315325304817</c:v>
                </c:pt>
                <c:pt idx="43515">
                  <c:v>26.915870671063086</c:v>
                </c:pt>
                <c:pt idx="43516">
                  <c:v>26.916426016821354</c:v>
                </c:pt>
                <c:pt idx="43517">
                  <c:v>26.916981362579623</c:v>
                </c:pt>
                <c:pt idx="43518">
                  <c:v>26.917536708337892</c:v>
                </c:pt>
                <c:pt idx="43519">
                  <c:v>26.91809205409616</c:v>
                </c:pt>
                <c:pt idx="43520">
                  <c:v>26.918647399854429</c:v>
                </c:pt>
                <c:pt idx="43521">
                  <c:v>26.919202745612697</c:v>
                </c:pt>
                <c:pt idx="43522">
                  <c:v>26.919758091370966</c:v>
                </c:pt>
                <c:pt idx="43523">
                  <c:v>26.920313437129234</c:v>
                </c:pt>
                <c:pt idx="43524">
                  <c:v>26.920868782887503</c:v>
                </c:pt>
                <c:pt idx="43525">
                  <c:v>26.921424128645771</c:v>
                </c:pt>
                <c:pt idx="43526">
                  <c:v>26.92197947440404</c:v>
                </c:pt>
                <c:pt idx="43527">
                  <c:v>26.922534820162308</c:v>
                </c:pt>
                <c:pt idx="43528">
                  <c:v>26.923090165920577</c:v>
                </c:pt>
                <c:pt idx="43529">
                  <c:v>26.923645511678846</c:v>
                </c:pt>
                <c:pt idx="43530">
                  <c:v>26.924200857437114</c:v>
                </c:pt>
                <c:pt idx="43531">
                  <c:v>26.924756203195383</c:v>
                </c:pt>
                <c:pt idx="43532">
                  <c:v>26.925311548953651</c:v>
                </c:pt>
                <c:pt idx="43533">
                  <c:v>26.92586689471192</c:v>
                </c:pt>
                <c:pt idx="43534">
                  <c:v>26.926422240470188</c:v>
                </c:pt>
                <c:pt idx="43535">
                  <c:v>26.926977586228457</c:v>
                </c:pt>
                <c:pt idx="43536">
                  <c:v>26.927532931986725</c:v>
                </c:pt>
                <c:pt idx="43537">
                  <c:v>26.928088277744994</c:v>
                </c:pt>
                <c:pt idx="43538">
                  <c:v>26.928643623503262</c:v>
                </c:pt>
                <c:pt idx="43539">
                  <c:v>26.929198969261531</c:v>
                </c:pt>
                <c:pt idx="43540">
                  <c:v>26.9297543150198</c:v>
                </c:pt>
                <c:pt idx="43541">
                  <c:v>26.930309660778068</c:v>
                </c:pt>
                <c:pt idx="43542">
                  <c:v>26.930865006536337</c:v>
                </c:pt>
                <c:pt idx="43543">
                  <c:v>26.931420352294605</c:v>
                </c:pt>
                <c:pt idx="43544">
                  <c:v>26.931975698052874</c:v>
                </c:pt>
                <c:pt idx="43545">
                  <c:v>26.932531043811142</c:v>
                </c:pt>
                <c:pt idx="43546">
                  <c:v>26.933086389569411</c:v>
                </c:pt>
                <c:pt idx="43547">
                  <c:v>26.933641735327679</c:v>
                </c:pt>
                <c:pt idx="43548">
                  <c:v>26.934197081085948</c:v>
                </c:pt>
                <c:pt idx="43549">
                  <c:v>26.934752426844216</c:v>
                </c:pt>
                <c:pt idx="43550">
                  <c:v>26.935307772602485</c:v>
                </c:pt>
                <c:pt idx="43551">
                  <c:v>26.935863118360754</c:v>
                </c:pt>
                <c:pt idx="43552">
                  <c:v>26.936418464119022</c:v>
                </c:pt>
                <c:pt idx="43553">
                  <c:v>26.936973809877291</c:v>
                </c:pt>
                <c:pt idx="43554">
                  <c:v>26.937529155635559</c:v>
                </c:pt>
                <c:pt idx="43555">
                  <c:v>26.938084501393828</c:v>
                </c:pt>
                <c:pt idx="43556">
                  <c:v>26.938639847152096</c:v>
                </c:pt>
                <c:pt idx="43557">
                  <c:v>26.939195192910365</c:v>
                </c:pt>
                <c:pt idx="43558">
                  <c:v>26.939750538668633</c:v>
                </c:pt>
                <c:pt idx="43559">
                  <c:v>26.940305884426902</c:v>
                </c:pt>
                <c:pt idx="43560">
                  <c:v>26.94086123018517</c:v>
                </c:pt>
                <c:pt idx="43561">
                  <c:v>26.941416575943439</c:v>
                </c:pt>
                <c:pt idx="43562">
                  <c:v>26.941971921701708</c:v>
                </c:pt>
                <c:pt idx="43563">
                  <c:v>26.942527267459976</c:v>
                </c:pt>
                <c:pt idx="43564">
                  <c:v>26.943082613218245</c:v>
                </c:pt>
                <c:pt idx="43565">
                  <c:v>26.943637958976513</c:v>
                </c:pt>
                <c:pt idx="43566">
                  <c:v>26.944193304734782</c:v>
                </c:pt>
                <c:pt idx="43567">
                  <c:v>26.94474865049305</c:v>
                </c:pt>
                <c:pt idx="43568">
                  <c:v>26.945303996251319</c:v>
                </c:pt>
                <c:pt idx="43569">
                  <c:v>26.945859342009587</c:v>
                </c:pt>
                <c:pt idx="43570">
                  <c:v>26.946414687767856</c:v>
                </c:pt>
                <c:pt idx="43571">
                  <c:v>26.946970033526124</c:v>
                </c:pt>
                <c:pt idx="43572">
                  <c:v>26.947525379284393</c:v>
                </c:pt>
                <c:pt idx="43573">
                  <c:v>26.948080725042661</c:v>
                </c:pt>
                <c:pt idx="43574">
                  <c:v>26.94863607080093</c:v>
                </c:pt>
                <c:pt idx="43575">
                  <c:v>26.949191416559199</c:v>
                </c:pt>
                <c:pt idx="43576">
                  <c:v>26.949746762317467</c:v>
                </c:pt>
                <c:pt idx="43577">
                  <c:v>26.950302108075736</c:v>
                </c:pt>
                <c:pt idx="43578">
                  <c:v>26.950857453834004</c:v>
                </c:pt>
                <c:pt idx="43579">
                  <c:v>26.951412799592273</c:v>
                </c:pt>
                <c:pt idx="43580">
                  <c:v>26.951968145350541</c:v>
                </c:pt>
                <c:pt idx="43581">
                  <c:v>26.95252349110881</c:v>
                </c:pt>
                <c:pt idx="43582">
                  <c:v>26.953078836867078</c:v>
                </c:pt>
                <c:pt idx="43583">
                  <c:v>26.953634182625347</c:v>
                </c:pt>
                <c:pt idx="43584">
                  <c:v>26.954189528383615</c:v>
                </c:pt>
                <c:pt idx="43585">
                  <c:v>26.954744874141884</c:v>
                </c:pt>
                <c:pt idx="43586">
                  <c:v>26.955300219900153</c:v>
                </c:pt>
                <c:pt idx="43587">
                  <c:v>26.955855565658421</c:v>
                </c:pt>
                <c:pt idx="43588">
                  <c:v>26.95641091141669</c:v>
                </c:pt>
                <c:pt idx="43589">
                  <c:v>26.956966257174958</c:v>
                </c:pt>
                <c:pt idx="43590">
                  <c:v>26.957521602933227</c:v>
                </c:pt>
                <c:pt idx="43591">
                  <c:v>26.958076948691495</c:v>
                </c:pt>
                <c:pt idx="43592">
                  <c:v>26.958632294449764</c:v>
                </c:pt>
                <c:pt idx="43593">
                  <c:v>26.959187640208032</c:v>
                </c:pt>
                <c:pt idx="43594">
                  <c:v>26.959742985966301</c:v>
                </c:pt>
                <c:pt idx="43595">
                  <c:v>26.960298331724569</c:v>
                </c:pt>
                <c:pt idx="43596">
                  <c:v>26.960853677482838</c:v>
                </c:pt>
                <c:pt idx="43597">
                  <c:v>26.961409023241107</c:v>
                </c:pt>
                <c:pt idx="43598">
                  <c:v>26.961964368999375</c:v>
                </c:pt>
                <c:pt idx="43599">
                  <c:v>26.962519714757644</c:v>
                </c:pt>
                <c:pt idx="43600">
                  <c:v>26.963075060515912</c:v>
                </c:pt>
                <c:pt idx="43601">
                  <c:v>26.963630406274181</c:v>
                </c:pt>
                <c:pt idx="43602">
                  <c:v>26.964185752032449</c:v>
                </c:pt>
                <c:pt idx="43603">
                  <c:v>26.964741097790718</c:v>
                </c:pt>
                <c:pt idx="43604">
                  <c:v>26.965296443548986</c:v>
                </c:pt>
                <c:pt idx="43605">
                  <c:v>26.965851789307255</c:v>
                </c:pt>
                <c:pt idx="43606">
                  <c:v>26.966407135065523</c:v>
                </c:pt>
                <c:pt idx="43607">
                  <c:v>26.966962480823792</c:v>
                </c:pt>
                <c:pt idx="43608">
                  <c:v>26.967517826582061</c:v>
                </c:pt>
                <c:pt idx="43609">
                  <c:v>26.968073172340329</c:v>
                </c:pt>
                <c:pt idx="43610">
                  <c:v>26.968628518098598</c:v>
                </c:pt>
                <c:pt idx="43611">
                  <c:v>26.969183863856866</c:v>
                </c:pt>
                <c:pt idx="43612">
                  <c:v>26.969739209615135</c:v>
                </c:pt>
                <c:pt idx="43613">
                  <c:v>26.970294555373403</c:v>
                </c:pt>
                <c:pt idx="43614">
                  <c:v>26.970849901131672</c:v>
                </c:pt>
                <c:pt idx="43615">
                  <c:v>26.97140524688994</c:v>
                </c:pt>
                <c:pt idx="43616">
                  <c:v>26.971960592648209</c:v>
                </c:pt>
                <c:pt idx="43617">
                  <c:v>26.972515938406477</c:v>
                </c:pt>
                <c:pt idx="43618">
                  <c:v>26.973071284164746</c:v>
                </c:pt>
                <c:pt idx="43619">
                  <c:v>26.973626629923015</c:v>
                </c:pt>
                <c:pt idx="43620">
                  <c:v>26.974181975681283</c:v>
                </c:pt>
                <c:pt idx="43621">
                  <c:v>26.974737321439552</c:v>
                </c:pt>
                <c:pt idx="43622">
                  <c:v>26.97529266719782</c:v>
                </c:pt>
                <c:pt idx="43623">
                  <c:v>26.975848012956089</c:v>
                </c:pt>
                <c:pt idx="43624">
                  <c:v>26.976403358714357</c:v>
                </c:pt>
                <c:pt idx="43625">
                  <c:v>26.976958704472626</c:v>
                </c:pt>
                <c:pt idx="43626">
                  <c:v>26.977514050230894</c:v>
                </c:pt>
                <c:pt idx="43627">
                  <c:v>26.978069395989163</c:v>
                </c:pt>
                <c:pt idx="43628">
                  <c:v>26.978624741747431</c:v>
                </c:pt>
                <c:pt idx="43629">
                  <c:v>26.9791800875057</c:v>
                </c:pt>
                <c:pt idx="43630">
                  <c:v>26.979735433263969</c:v>
                </c:pt>
                <c:pt idx="43631">
                  <c:v>26.980290779022237</c:v>
                </c:pt>
                <c:pt idx="43632">
                  <c:v>26.980846124780506</c:v>
                </c:pt>
                <c:pt idx="43633">
                  <c:v>26.981401470538774</c:v>
                </c:pt>
                <c:pt idx="43634">
                  <c:v>26.981956816297043</c:v>
                </c:pt>
                <c:pt idx="43635">
                  <c:v>26.982512162055311</c:v>
                </c:pt>
                <c:pt idx="43636">
                  <c:v>26.98306750781358</c:v>
                </c:pt>
                <c:pt idx="43637">
                  <c:v>26.983622853571848</c:v>
                </c:pt>
                <c:pt idx="43638">
                  <c:v>26.984178199330117</c:v>
                </c:pt>
                <c:pt idx="43639">
                  <c:v>26.984733545088385</c:v>
                </c:pt>
                <c:pt idx="43640">
                  <c:v>26.985288890846654</c:v>
                </c:pt>
                <c:pt idx="43641">
                  <c:v>26.985844236604922</c:v>
                </c:pt>
                <c:pt idx="43642">
                  <c:v>26.986399582363191</c:v>
                </c:pt>
                <c:pt idx="43643">
                  <c:v>26.98695492812146</c:v>
                </c:pt>
                <c:pt idx="43644">
                  <c:v>26.987510273879728</c:v>
                </c:pt>
                <c:pt idx="43645">
                  <c:v>26.988065619637997</c:v>
                </c:pt>
                <c:pt idx="43646">
                  <c:v>26.988620965396265</c:v>
                </c:pt>
                <c:pt idx="43647">
                  <c:v>26.989176311154534</c:v>
                </c:pt>
                <c:pt idx="43648">
                  <c:v>26.989731656912802</c:v>
                </c:pt>
                <c:pt idx="43649">
                  <c:v>26.990287002671071</c:v>
                </c:pt>
                <c:pt idx="43650">
                  <c:v>26.990842348429339</c:v>
                </c:pt>
                <c:pt idx="43651">
                  <c:v>26.991397694187608</c:v>
                </c:pt>
                <c:pt idx="43652">
                  <c:v>26.991953039945876</c:v>
                </c:pt>
                <c:pt idx="43653">
                  <c:v>26.992508385704145</c:v>
                </c:pt>
                <c:pt idx="43654">
                  <c:v>26.993063731462414</c:v>
                </c:pt>
                <c:pt idx="43655">
                  <c:v>26.993619077220682</c:v>
                </c:pt>
                <c:pt idx="43656">
                  <c:v>26.994174422978951</c:v>
                </c:pt>
                <c:pt idx="43657">
                  <c:v>26.994729768737219</c:v>
                </c:pt>
                <c:pt idx="43658">
                  <c:v>26.995285114495488</c:v>
                </c:pt>
                <c:pt idx="43659">
                  <c:v>26.995840460253756</c:v>
                </c:pt>
                <c:pt idx="43660">
                  <c:v>26.996395806012025</c:v>
                </c:pt>
                <c:pt idx="43661">
                  <c:v>26.996951151770293</c:v>
                </c:pt>
                <c:pt idx="43662">
                  <c:v>26.997506497528562</c:v>
                </c:pt>
                <c:pt idx="43663">
                  <c:v>26.99806184328683</c:v>
                </c:pt>
                <c:pt idx="43664">
                  <c:v>26.998617189045099</c:v>
                </c:pt>
                <c:pt idx="43665">
                  <c:v>26.999172534803368</c:v>
                </c:pt>
                <c:pt idx="43666">
                  <c:v>26.999727880561636</c:v>
                </c:pt>
                <c:pt idx="43667">
                  <c:v>27.000283226319905</c:v>
                </c:pt>
                <c:pt idx="43668">
                  <c:v>27.000838572078173</c:v>
                </c:pt>
                <c:pt idx="43669">
                  <c:v>27.001393917836442</c:v>
                </c:pt>
                <c:pt idx="43670">
                  <c:v>27.00194926359471</c:v>
                </c:pt>
                <c:pt idx="43671">
                  <c:v>27.002504609352979</c:v>
                </c:pt>
                <c:pt idx="43672">
                  <c:v>27.003059955111247</c:v>
                </c:pt>
                <c:pt idx="43673">
                  <c:v>27.003615300869516</c:v>
                </c:pt>
                <c:pt idx="43674">
                  <c:v>27.004170646627784</c:v>
                </c:pt>
                <c:pt idx="43675">
                  <c:v>27.004725992386053</c:v>
                </c:pt>
                <c:pt idx="43676">
                  <c:v>27.005281338144322</c:v>
                </c:pt>
                <c:pt idx="43677">
                  <c:v>27.00583668390259</c:v>
                </c:pt>
                <c:pt idx="43678">
                  <c:v>27.006392029660859</c:v>
                </c:pt>
                <c:pt idx="43679">
                  <c:v>27.006947375419127</c:v>
                </c:pt>
                <c:pt idx="43680">
                  <c:v>27.007502721177396</c:v>
                </c:pt>
                <c:pt idx="43681">
                  <c:v>27.008058066935664</c:v>
                </c:pt>
                <c:pt idx="43682">
                  <c:v>27.008613412693933</c:v>
                </c:pt>
                <c:pt idx="43683">
                  <c:v>27.009168758452201</c:v>
                </c:pt>
                <c:pt idx="43684">
                  <c:v>27.00972410421047</c:v>
                </c:pt>
                <c:pt idx="43685">
                  <c:v>27.010279449968738</c:v>
                </c:pt>
                <c:pt idx="43686">
                  <c:v>27.010834795727007</c:v>
                </c:pt>
                <c:pt idx="43687">
                  <c:v>27.011390141485276</c:v>
                </c:pt>
                <c:pt idx="43688">
                  <c:v>27.011945487243544</c:v>
                </c:pt>
                <c:pt idx="43689">
                  <c:v>27.012500833001813</c:v>
                </c:pt>
                <c:pt idx="43690">
                  <c:v>27.013056178760081</c:v>
                </c:pt>
                <c:pt idx="43691">
                  <c:v>27.01361152451835</c:v>
                </c:pt>
                <c:pt idx="43692">
                  <c:v>27.014166870276618</c:v>
                </c:pt>
                <c:pt idx="43693">
                  <c:v>27.014722216034887</c:v>
                </c:pt>
                <c:pt idx="43694">
                  <c:v>27.015277561793155</c:v>
                </c:pt>
                <c:pt idx="43695">
                  <c:v>27.015832907551424</c:v>
                </c:pt>
                <c:pt idx="43696">
                  <c:v>27.016388253309692</c:v>
                </c:pt>
                <c:pt idx="43697">
                  <c:v>27.016943599067961</c:v>
                </c:pt>
                <c:pt idx="43698">
                  <c:v>27.017498944826229</c:v>
                </c:pt>
                <c:pt idx="43699">
                  <c:v>27.018054290584498</c:v>
                </c:pt>
                <c:pt idx="43700">
                  <c:v>27.018609636342767</c:v>
                </c:pt>
                <c:pt idx="43701">
                  <c:v>27.019164982101035</c:v>
                </c:pt>
                <c:pt idx="43702">
                  <c:v>27.019720327859304</c:v>
                </c:pt>
                <c:pt idx="43703">
                  <c:v>27.020275673617572</c:v>
                </c:pt>
                <c:pt idx="43704">
                  <c:v>27.020831019375841</c:v>
                </c:pt>
                <c:pt idx="43705">
                  <c:v>27.021386365134109</c:v>
                </c:pt>
                <c:pt idx="43706">
                  <c:v>27.021941710892378</c:v>
                </c:pt>
                <c:pt idx="43707">
                  <c:v>27.022497056650646</c:v>
                </c:pt>
                <c:pt idx="43708">
                  <c:v>27.023052402408915</c:v>
                </c:pt>
                <c:pt idx="43709">
                  <c:v>27.023607748167183</c:v>
                </c:pt>
                <c:pt idx="43710">
                  <c:v>27.024163093925452</c:v>
                </c:pt>
                <c:pt idx="43711">
                  <c:v>27.024718439683721</c:v>
                </c:pt>
                <c:pt idx="43712">
                  <c:v>27.025273785441989</c:v>
                </c:pt>
                <c:pt idx="43713">
                  <c:v>27.025829131200258</c:v>
                </c:pt>
                <c:pt idx="43714">
                  <c:v>27.026384476958526</c:v>
                </c:pt>
                <c:pt idx="43715">
                  <c:v>27.026939822716795</c:v>
                </c:pt>
                <c:pt idx="43716">
                  <c:v>27.027495168475063</c:v>
                </c:pt>
                <c:pt idx="43717">
                  <c:v>27.028050514233332</c:v>
                </c:pt>
                <c:pt idx="43718">
                  <c:v>27.0286058599916</c:v>
                </c:pt>
                <c:pt idx="43719">
                  <c:v>27.029161205749869</c:v>
                </c:pt>
                <c:pt idx="43720">
                  <c:v>27.029716551508137</c:v>
                </c:pt>
                <c:pt idx="43721">
                  <c:v>27.030271897266406</c:v>
                </c:pt>
                <c:pt idx="43722">
                  <c:v>27.030827243024675</c:v>
                </c:pt>
                <c:pt idx="43723">
                  <c:v>27.031382588782943</c:v>
                </c:pt>
                <c:pt idx="43724">
                  <c:v>27.031937934541212</c:v>
                </c:pt>
                <c:pt idx="43725">
                  <c:v>27.03249328029948</c:v>
                </c:pt>
                <c:pt idx="43726">
                  <c:v>27.033048626057749</c:v>
                </c:pt>
                <c:pt idx="43727">
                  <c:v>27.033603971816017</c:v>
                </c:pt>
                <c:pt idx="43728">
                  <c:v>27.034159317574286</c:v>
                </c:pt>
                <c:pt idx="43729">
                  <c:v>27.034714663332554</c:v>
                </c:pt>
                <c:pt idx="43730">
                  <c:v>27.035270009090823</c:v>
                </c:pt>
                <c:pt idx="43731">
                  <c:v>27.035825354849091</c:v>
                </c:pt>
                <c:pt idx="43732">
                  <c:v>27.03638070060736</c:v>
                </c:pt>
                <c:pt idx="43733">
                  <c:v>27.036936046365629</c:v>
                </c:pt>
                <c:pt idx="43734">
                  <c:v>27.037491392123897</c:v>
                </c:pt>
                <c:pt idx="43735">
                  <c:v>27.038046737882166</c:v>
                </c:pt>
                <c:pt idx="43736">
                  <c:v>27.038602083640434</c:v>
                </c:pt>
                <c:pt idx="43737">
                  <c:v>27.039157429398703</c:v>
                </c:pt>
                <c:pt idx="43738">
                  <c:v>27.039712775156971</c:v>
                </c:pt>
                <c:pt idx="43739">
                  <c:v>27.04026812091524</c:v>
                </c:pt>
                <c:pt idx="43740">
                  <c:v>27.040823466673508</c:v>
                </c:pt>
                <c:pt idx="43741">
                  <c:v>27.041378812431777</c:v>
                </c:pt>
                <c:pt idx="43742">
                  <c:v>27.041934158190045</c:v>
                </c:pt>
                <c:pt idx="43743">
                  <c:v>27.042489503948314</c:v>
                </c:pt>
                <c:pt idx="43744">
                  <c:v>27.043044849706583</c:v>
                </c:pt>
                <c:pt idx="43745">
                  <c:v>27.043600195464851</c:v>
                </c:pt>
                <c:pt idx="43746">
                  <c:v>27.04415554122312</c:v>
                </c:pt>
                <c:pt idx="43747">
                  <c:v>27.044710886981388</c:v>
                </c:pt>
                <c:pt idx="43748">
                  <c:v>27.045266232739657</c:v>
                </c:pt>
                <c:pt idx="43749">
                  <c:v>27.045821578497925</c:v>
                </c:pt>
                <c:pt idx="43750">
                  <c:v>27.046376924256194</c:v>
                </c:pt>
                <c:pt idx="43751">
                  <c:v>27.046932270014462</c:v>
                </c:pt>
                <c:pt idx="43752">
                  <c:v>27.047487615772731</c:v>
                </c:pt>
                <c:pt idx="43753">
                  <c:v>27.048042961530999</c:v>
                </c:pt>
                <c:pt idx="43754">
                  <c:v>27.048598307289268</c:v>
                </c:pt>
                <c:pt idx="43755">
                  <c:v>27.049153653047536</c:v>
                </c:pt>
                <c:pt idx="43756">
                  <c:v>27.049708998805805</c:v>
                </c:pt>
                <c:pt idx="43757">
                  <c:v>27.050264344564074</c:v>
                </c:pt>
                <c:pt idx="43758">
                  <c:v>27.050819690322342</c:v>
                </c:pt>
                <c:pt idx="43759">
                  <c:v>27.051375036080611</c:v>
                </c:pt>
                <c:pt idx="43760">
                  <c:v>27.051930381838879</c:v>
                </c:pt>
                <c:pt idx="43761">
                  <c:v>27.052485727597148</c:v>
                </c:pt>
                <c:pt idx="43762">
                  <c:v>27.053041073355416</c:v>
                </c:pt>
                <c:pt idx="43763">
                  <c:v>27.053596419113685</c:v>
                </c:pt>
                <c:pt idx="43764">
                  <c:v>27.054151764871953</c:v>
                </c:pt>
                <c:pt idx="43765">
                  <c:v>27.054707110630222</c:v>
                </c:pt>
                <c:pt idx="43766">
                  <c:v>27.05526245638849</c:v>
                </c:pt>
                <c:pt idx="43767">
                  <c:v>27.055817802146759</c:v>
                </c:pt>
                <c:pt idx="43768">
                  <c:v>27.056373147905028</c:v>
                </c:pt>
                <c:pt idx="43769">
                  <c:v>27.056928493663296</c:v>
                </c:pt>
                <c:pt idx="43770">
                  <c:v>27.057483839421565</c:v>
                </c:pt>
                <c:pt idx="43771">
                  <c:v>27.058039185179833</c:v>
                </c:pt>
                <c:pt idx="43772">
                  <c:v>27.058594530938102</c:v>
                </c:pt>
                <c:pt idx="43773">
                  <c:v>27.05914987669637</c:v>
                </c:pt>
                <c:pt idx="43774">
                  <c:v>27.059705222454639</c:v>
                </c:pt>
                <c:pt idx="43775">
                  <c:v>27.060260568212907</c:v>
                </c:pt>
                <c:pt idx="43776">
                  <c:v>27.060815913971176</c:v>
                </c:pt>
                <c:pt idx="43777">
                  <c:v>27.061371259729444</c:v>
                </c:pt>
                <c:pt idx="43778">
                  <c:v>27.061926605487713</c:v>
                </c:pt>
                <c:pt idx="43779">
                  <c:v>27.062481951245982</c:v>
                </c:pt>
                <c:pt idx="43780">
                  <c:v>27.06303729700425</c:v>
                </c:pt>
                <c:pt idx="43781">
                  <c:v>27.063592642762519</c:v>
                </c:pt>
                <c:pt idx="43782">
                  <c:v>27.064147988520787</c:v>
                </c:pt>
                <c:pt idx="43783">
                  <c:v>27.064703334279056</c:v>
                </c:pt>
                <c:pt idx="43784">
                  <c:v>27.065258680037324</c:v>
                </c:pt>
                <c:pt idx="43785">
                  <c:v>27.065814025795593</c:v>
                </c:pt>
                <c:pt idx="43786">
                  <c:v>27.066369371553861</c:v>
                </c:pt>
                <c:pt idx="43787">
                  <c:v>27.06692471731213</c:v>
                </c:pt>
                <c:pt idx="43788">
                  <c:v>27.067480063070398</c:v>
                </c:pt>
                <c:pt idx="43789">
                  <c:v>27.068035408828667</c:v>
                </c:pt>
                <c:pt idx="43790">
                  <c:v>27.068590754586936</c:v>
                </c:pt>
                <c:pt idx="43791">
                  <c:v>27.069146100345204</c:v>
                </c:pt>
                <c:pt idx="43792">
                  <c:v>27.069701446103473</c:v>
                </c:pt>
                <c:pt idx="43793">
                  <c:v>27.070256791861741</c:v>
                </c:pt>
                <c:pt idx="43794">
                  <c:v>27.07081213762001</c:v>
                </c:pt>
                <c:pt idx="43795">
                  <c:v>27.071367483378278</c:v>
                </c:pt>
                <c:pt idx="43796">
                  <c:v>27.071922829136547</c:v>
                </c:pt>
                <c:pt idx="43797">
                  <c:v>27.072478174894815</c:v>
                </c:pt>
                <c:pt idx="43798">
                  <c:v>27.073033520653084</c:v>
                </c:pt>
                <c:pt idx="43799">
                  <c:v>27.073588866411352</c:v>
                </c:pt>
                <c:pt idx="43800">
                  <c:v>27.074144212169621</c:v>
                </c:pt>
                <c:pt idx="43801">
                  <c:v>27.07469955792789</c:v>
                </c:pt>
                <c:pt idx="43802">
                  <c:v>27.075254903686158</c:v>
                </c:pt>
                <c:pt idx="43803">
                  <c:v>27.075810249444427</c:v>
                </c:pt>
                <c:pt idx="43804">
                  <c:v>27.076365595202695</c:v>
                </c:pt>
                <c:pt idx="43805">
                  <c:v>27.076920940960964</c:v>
                </c:pt>
                <c:pt idx="43806">
                  <c:v>27.077476286719232</c:v>
                </c:pt>
                <c:pt idx="43807">
                  <c:v>27.078031632477501</c:v>
                </c:pt>
                <c:pt idx="43808">
                  <c:v>27.078586978235769</c:v>
                </c:pt>
                <c:pt idx="43809">
                  <c:v>27.079142323994038</c:v>
                </c:pt>
                <c:pt idx="43810">
                  <c:v>27.079697669752306</c:v>
                </c:pt>
                <c:pt idx="43811">
                  <c:v>27.080253015510575</c:v>
                </c:pt>
                <c:pt idx="43812">
                  <c:v>27.080808361268843</c:v>
                </c:pt>
                <c:pt idx="43813">
                  <c:v>27.081363707027112</c:v>
                </c:pt>
                <c:pt idx="43814">
                  <c:v>27.081919052785381</c:v>
                </c:pt>
                <c:pt idx="43815">
                  <c:v>27.082474398543649</c:v>
                </c:pt>
                <c:pt idx="43816">
                  <c:v>27.083029744301918</c:v>
                </c:pt>
                <c:pt idx="43817">
                  <c:v>27.083585090060186</c:v>
                </c:pt>
                <c:pt idx="43818">
                  <c:v>27.084140435818455</c:v>
                </c:pt>
                <c:pt idx="43819">
                  <c:v>27.084695781576723</c:v>
                </c:pt>
                <c:pt idx="43820">
                  <c:v>27.085251127334992</c:v>
                </c:pt>
                <c:pt idx="43821">
                  <c:v>27.08580647309326</c:v>
                </c:pt>
                <c:pt idx="43822">
                  <c:v>27.086361818851529</c:v>
                </c:pt>
                <c:pt idx="43823">
                  <c:v>27.086917164609797</c:v>
                </c:pt>
                <c:pt idx="43824">
                  <c:v>27.087472510368066</c:v>
                </c:pt>
                <c:pt idx="43825">
                  <c:v>27.088027856126335</c:v>
                </c:pt>
                <c:pt idx="43826">
                  <c:v>27.088583201884603</c:v>
                </c:pt>
                <c:pt idx="43827">
                  <c:v>27.089138547642872</c:v>
                </c:pt>
                <c:pt idx="43828">
                  <c:v>27.08969389340114</c:v>
                </c:pt>
                <c:pt idx="43829">
                  <c:v>27.090249239159409</c:v>
                </c:pt>
                <c:pt idx="43830">
                  <c:v>27.090804584917677</c:v>
                </c:pt>
                <c:pt idx="43831">
                  <c:v>27.091359930675946</c:v>
                </c:pt>
                <c:pt idx="43832">
                  <c:v>27.091915276434214</c:v>
                </c:pt>
                <c:pt idx="43833">
                  <c:v>27.092470622192483</c:v>
                </c:pt>
                <c:pt idx="43834">
                  <c:v>27.093025967950751</c:v>
                </c:pt>
                <c:pt idx="43835">
                  <c:v>27.09358131370902</c:v>
                </c:pt>
                <c:pt idx="43836">
                  <c:v>27.094136659467289</c:v>
                </c:pt>
                <c:pt idx="43837">
                  <c:v>27.094692005225557</c:v>
                </c:pt>
                <c:pt idx="43838">
                  <c:v>27.095247350983826</c:v>
                </c:pt>
                <c:pt idx="43839">
                  <c:v>27.095802696742094</c:v>
                </c:pt>
                <c:pt idx="43840">
                  <c:v>27.096358042500363</c:v>
                </c:pt>
                <c:pt idx="43841">
                  <c:v>27.096913388258631</c:v>
                </c:pt>
                <c:pt idx="43842">
                  <c:v>27.0974687340169</c:v>
                </c:pt>
                <c:pt idx="43843">
                  <c:v>27.098024079775168</c:v>
                </c:pt>
                <c:pt idx="43844">
                  <c:v>27.098579425533437</c:v>
                </c:pt>
                <c:pt idx="43845">
                  <c:v>27.099134771291705</c:v>
                </c:pt>
                <c:pt idx="43846">
                  <c:v>27.099690117049974</c:v>
                </c:pt>
                <c:pt idx="43847">
                  <c:v>27.100245462808243</c:v>
                </c:pt>
                <c:pt idx="43848">
                  <c:v>27.100800808566511</c:v>
                </c:pt>
                <c:pt idx="43849">
                  <c:v>27.10135615432478</c:v>
                </c:pt>
                <c:pt idx="43850">
                  <c:v>27.101911500083048</c:v>
                </c:pt>
                <c:pt idx="43851">
                  <c:v>27.102466845841317</c:v>
                </c:pt>
                <c:pt idx="43852">
                  <c:v>27.103022191599585</c:v>
                </c:pt>
                <c:pt idx="43853">
                  <c:v>27.103577537357854</c:v>
                </c:pt>
                <c:pt idx="43854">
                  <c:v>27.104132883116122</c:v>
                </c:pt>
                <c:pt idx="43855">
                  <c:v>27.104688228874391</c:v>
                </c:pt>
                <c:pt idx="43856">
                  <c:v>27.105243574632659</c:v>
                </c:pt>
                <c:pt idx="43857">
                  <c:v>27.105798920390928</c:v>
                </c:pt>
                <c:pt idx="43858">
                  <c:v>27.106354266149197</c:v>
                </c:pt>
                <c:pt idx="43859">
                  <c:v>27.106909611907465</c:v>
                </c:pt>
                <c:pt idx="43860">
                  <c:v>27.107464957665734</c:v>
                </c:pt>
                <c:pt idx="43861">
                  <c:v>27.108020303424002</c:v>
                </c:pt>
                <c:pt idx="43862">
                  <c:v>27.108575649182271</c:v>
                </c:pt>
                <c:pt idx="43863">
                  <c:v>27.109130994940539</c:v>
                </c:pt>
                <c:pt idx="43864">
                  <c:v>27.109686340698808</c:v>
                </c:pt>
                <c:pt idx="43865">
                  <c:v>27.110241686457076</c:v>
                </c:pt>
                <c:pt idx="43866">
                  <c:v>27.110797032215345</c:v>
                </c:pt>
                <c:pt idx="43867">
                  <c:v>27.111352377973613</c:v>
                </c:pt>
                <c:pt idx="43868">
                  <c:v>27.111907723731882</c:v>
                </c:pt>
                <c:pt idx="43869">
                  <c:v>27.112463069490151</c:v>
                </c:pt>
                <c:pt idx="43870">
                  <c:v>27.113018415248419</c:v>
                </c:pt>
                <c:pt idx="43871">
                  <c:v>27.113573761006688</c:v>
                </c:pt>
                <c:pt idx="43872">
                  <c:v>27.114129106764956</c:v>
                </c:pt>
                <c:pt idx="43873">
                  <c:v>27.114684452523225</c:v>
                </c:pt>
                <c:pt idx="43874">
                  <c:v>27.115239798281493</c:v>
                </c:pt>
                <c:pt idx="43875">
                  <c:v>27.115795144039762</c:v>
                </c:pt>
                <c:pt idx="43876">
                  <c:v>27.11635048979803</c:v>
                </c:pt>
                <c:pt idx="43877">
                  <c:v>27.116905835556299</c:v>
                </c:pt>
                <c:pt idx="43878">
                  <c:v>27.117461181314567</c:v>
                </c:pt>
                <c:pt idx="43879">
                  <c:v>27.118016527072836</c:v>
                </c:pt>
                <c:pt idx="43880">
                  <c:v>27.118571872831104</c:v>
                </c:pt>
                <c:pt idx="43881">
                  <c:v>27.119127218589373</c:v>
                </c:pt>
                <c:pt idx="43882">
                  <c:v>27.119682564347642</c:v>
                </c:pt>
                <c:pt idx="43883">
                  <c:v>27.12023791010591</c:v>
                </c:pt>
                <c:pt idx="43884">
                  <c:v>27.120793255864179</c:v>
                </c:pt>
                <c:pt idx="43885">
                  <c:v>27.121348601622447</c:v>
                </c:pt>
                <c:pt idx="43886">
                  <c:v>27.121903947380716</c:v>
                </c:pt>
                <c:pt idx="43887">
                  <c:v>27.122459293138984</c:v>
                </c:pt>
                <c:pt idx="43888">
                  <c:v>27.123014638897253</c:v>
                </c:pt>
                <c:pt idx="43889">
                  <c:v>27.123569984655521</c:v>
                </c:pt>
                <c:pt idx="43890">
                  <c:v>27.12412533041379</c:v>
                </c:pt>
                <c:pt idx="43891">
                  <c:v>27.124680676172058</c:v>
                </c:pt>
                <c:pt idx="43892">
                  <c:v>27.125236021930327</c:v>
                </c:pt>
                <c:pt idx="43893">
                  <c:v>27.125791367688596</c:v>
                </c:pt>
                <c:pt idx="43894">
                  <c:v>27.126346713446864</c:v>
                </c:pt>
                <c:pt idx="43895">
                  <c:v>27.126902059205133</c:v>
                </c:pt>
                <c:pt idx="43896">
                  <c:v>27.127457404963401</c:v>
                </c:pt>
                <c:pt idx="43897">
                  <c:v>27.12801275072167</c:v>
                </c:pt>
                <c:pt idx="43898">
                  <c:v>27.128568096479938</c:v>
                </c:pt>
                <c:pt idx="43899">
                  <c:v>27.129123442238207</c:v>
                </c:pt>
                <c:pt idx="43900">
                  <c:v>27.129678787996475</c:v>
                </c:pt>
                <c:pt idx="43901">
                  <c:v>27.130234133754744</c:v>
                </c:pt>
                <c:pt idx="43902">
                  <c:v>27.130789479513012</c:v>
                </c:pt>
                <c:pt idx="43903">
                  <c:v>27.131344825271281</c:v>
                </c:pt>
                <c:pt idx="43904">
                  <c:v>27.13190017102955</c:v>
                </c:pt>
                <c:pt idx="43905">
                  <c:v>27.132455516787818</c:v>
                </c:pt>
                <c:pt idx="43906">
                  <c:v>27.133010862546087</c:v>
                </c:pt>
                <c:pt idx="43907">
                  <c:v>27.133566208304355</c:v>
                </c:pt>
                <c:pt idx="43908">
                  <c:v>27.134121554062624</c:v>
                </c:pt>
                <c:pt idx="43909">
                  <c:v>27.134676899820892</c:v>
                </c:pt>
                <c:pt idx="43910">
                  <c:v>27.135232245579161</c:v>
                </c:pt>
                <c:pt idx="43911">
                  <c:v>27.135787591337429</c:v>
                </c:pt>
                <c:pt idx="43912">
                  <c:v>27.136342937095698</c:v>
                </c:pt>
                <c:pt idx="43913">
                  <c:v>27.136898282853966</c:v>
                </c:pt>
                <c:pt idx="43914">
                  <c:v>27.137453628612235</c:v>
                </c:pt>
                <c:pt idx="43915">
                  <c:v>27.138008974370504</c:v>
                </c:pt>
                <c:pt idx="43916">
                  <c:v>27.138564320128772</c:v>
                </c:pt>
                <c:pt idx="43917">
                  <c:v>27.139119665887041</c:v>
                </c:pt>
                <c:pt idx="43918">
                  <c:v>27.139675011645309</c:v>
                </c:pt>
                <c:pt idx="43919">
                  <c:v>27.140230357403578</c:v>
                </c:pt>
                <c:pt idx="43920">
                  <c:v>27.140785703161846</c:v>
                </c:pt>
                <c:pt idx="43921">
                  <c:v>27.141341048920115</c:v>
                </c:pt>
                <c:pt idx="43922">
                  <c:v>27.141896394678383</c:v>
                </c:pt>
                <c:pt idx="43923">
                  <c:v>27.142451740436652</c:v>
                </c:pt>
                <c:pt idx="43924">
                  <c:v>27.14300708619492</c:v>
                </c:pt>
                <c:pt idx="43925">
                  <c:v>27.143562431953189</c:v>
                </c:pt>
                <c:pt idx="43926">
                  <c:v>27.144117777711458</c:v>
                </c:pt>
                <c:pt idx="43927">
                  <c:v>27.144673123469726</c:v>
                </c:pt>
                <c:pt idx="43928">
                  <c:v>27.145228469227995</c:v>
                </c:pt>
                <c:pt idx="43929">
                  <c:v>27.145783814986263</c:v>
                </c:pt>
                <c:pt idx="43930">
                  <c:v>27.146339160744532</c:v>
                </c:pt>
                <c:pt idx="43931">
                  <c:v>27.1468945065028</c:v>
                </c:pt>
                <c:pt idx="43932">
                  <c:v>27.147449852261069</c:v>
                </c:pt>
                <c:pt idx="43933">
                  <c:v>27.148005198019337</c:v>
                </c:pt>
                <c:pt idx="43934">
                  <c:v>27.148560543777606</c:v>
                </c:pt>
                <c:pt idx="43935">
                  <c:v>27.149115889535874</c:v>
                </c:pt>
                <c:pt idx="43936">
                  <c:v>27.149671235294143</c:v>
                </c:pt>
                <c:pt idx="43937">
                  <c:v>27.150226581052411</c:v>
                </c:pt>
                <c:pt idx="43938">
                  <c:v>27.15078192681068</c:v>
                </c:pt>
                <c:pt idx="43939">
                  <c:v>27.151337272568949</c:v>
                </c:pt>
                <c:pt idx="43940">
                  <c:v>27.151892618327217</c:v>
                </c:pt>
                <c:pt idx="43941">
                  <c:v>27.152447964085486</c:v>
                </c:pt>
                <c:pt idx="43942">
                  <c:v>27.153003309843754</c:v>
                </c:pt>
                <c:pt idx="43943">
                  <c:v>27.153558655602023</c:v>
                </c:pt>
                <c:pt idx="43944">
                  <c:v>27.154114001360291</c:v>
                </c:pt>
                <c:pt idx="43945">
                  <c:v>27.15466934711856</c:v>
                </c:pt>
                <c:pt idx="43946">
                  <c:v>27.155224692876828</c:v>
                </c:pt>
                <c:pt idx="43947">
                  <c:v>27.155780038635097</c:v>
                </c:pt>
                <c:pt idx="43948">
                  <c:v>27.156335384393365</c:v>
                </c:pt>
                <c:pt idx="43949">
                  <c:v>27.156890730151634</c:v>
                </c:pt>
                <c:pt idx="43950">
                  <c:v>27.157446075909903</c:v>
                </c:pt>
                <c:pt idx="43951">
                  <c:v>27.158001421668171</c:v>
                </c:pt>
                <c:pt idx="43952">
                  <c:v>27.15855676742644</c:v>
                </c:pt>
                <c:pt idx="43953">
                  <c:v>27.159112113184708</c:v>
                </c:pt>
                <c:pt idx="43954">
                  <c:v>27.159667458942977</c:v>
                </c:pt>
                <c:pt idx="43955">
                  <c:v>27.160222804701245</c:v>
                </c:pt>
                <c:pt idx="43956">
                  <c:v>27.160778150459514</c:v>
                </c:pt>
                <c:pt idx="43957">
                  <c:v>27.161333496217782</c:v>
                </c:pt>
                <c:pt idx="43958">
                  <c:v>27.161888841976051</c:v>
                </c:pt>
                <c:pt idx="43959">
                  <c:v>27.162444187734319</c:v>
                </c:pt>
                <c:pt idx="43960">
                  <c:v>27.162999533492588</c:v>
                </c:pt>
                <c:pt idx="43961">
                  <c:v>27.163554879250857</c:v>
                </c:pt>
                <c:pt idx="43962">
                  <c:v>27.164110225009125</c:v>
                </c:pt>
                <c:pt idx="43963">
                  <c:v>27.164665570767394</c:v>
                </c:pt>
                <c:pt idx="43964">
                  <c:v>27.165220916525662</c:v>
                </c:pt>
                <c:pt idx="43965">
                  <c:v>27.165776262283931</c:v>
                </c:pt>
                <c:pt idx="43966">
                  <c:v>27.166331608042199</c:v>
                </c:pt>
                <c:pt idx="43967">
                  <c:v>27.166886953800468</c:v>
                </c:pt>
                <c:pt idx="43968">
                  <c:v>27.167442299558736</c:v>
                </c:pt>
                <c:pt idx="43969">
                  <c:v>27.167997645317005</c:v>
                </c:pt>
                <c:pt idx="43970">
                  <c:v>27.168552991075273</c:v>
                </c:pt>
                <c:pt idx="43971">
                  <c:v>27.169108336833542</c:v>
                </c:pt>
                <c:pt idx="43972">
                  <c:v>27.169663682591811</c:v>
                </c:pt>
                <c:pt idx="43973">
                  <c:v>27.170219028350079</c:v>
                </c:pt>
                <c:pt idx="43974">
                  <c:v>27.170774374108348</c:v>
                </c:pt>
                <c:pt idx="43975">
                  <c:v>27.171329719866616</c:v>
                </c:pt>
                <c:pt idx="43976">
                  <c:v>27.171885065624885</c:v>
                </c:pt>
                <c:pt idx="43977">
                  <c:v>27.172440411383153</c:v>
                </c:pt>
                <c:pt idx="43978">
                  <c:v>27.172995757141422</c:v>
                </c:pt>
                <c:pt idx="43979">
                  <c:v>27.17355110289969</c:v>
                </c:pt>
                <c:pt idx="43980">
                  <c:v>27.174106448657959</c:v>
                </c:pt>
                <c:pt idx="43981">
                  <c:v>27.174661794416227</c:v>
                </c:pt>
                <c:pt idx="43982">
                  <c:v>27.175217140174496</c:v>
                </c:pt>
                <c:pt idx="43983">
                  <c:v>27.175772485932765</c:v>
                </c:pt>
                <c:pt idx="43984">
                  <c:v>27.176327831691033</c:v>
                </c:pt>
                <c:pt idx="43985">
                  <c:v>27.176883177449302</c:v>
                </c:pt>
                <c:pt idx="43986">
                  <c:v>27.17743852320757</c:v>
                </c:pt>
                <c:pt idx="43987">
                  <c:v>27.177993868965839</c:v>
                </c:pt>
                <c:pt idx="43988">
                  <c:v>27.178549214724107</c:v>
                </c:pt>
                <c:pt idx="43989">
                  <c:v>27.179104560482376</c:v>
                </c:pt>
                <c:pt idx="43990">
                  <c:v>27.179659906240644</c:v>
                </c:pt>
                <c:pt idx="43991">
                  <c:v>27.180215251998913</c:v>
                </c:pt>
                <c:pt idx="43992">
                  <c:v>27.180770597757181</c:v>
                </c:pt>
                <c:pt idx="43993">
                  <c:v>27.18132594351545</c:v>
                </c:pt>
                <c:pt idx="43994">
                  <c:v>27.181881289273718</c:v>
                </c:pt>
                <c:pt idx="43995">
                  <c:v>27.182436635031987</c:v>
                </c:pt>
                <c:pt idx="43996">
                  <c:v>27.182991980790256</c:v>
                </c:pt>
                <c:pt idx="43997">
                  <c:v>27.183547326548524</c:v>
                </c:pt>
                <c:pt idx="43998">
                  <c:v>27.184102672306793</c:v>
                </c:pt>
                <c:pt idx="43999">
                  <c:v>27.184658018065061</c:v>
                </c:pt>
                <c:pt idx="44000">
                  <c:v>27.18521336382333</c:v>
                </c:pt>
                <c:pt idx="44001">
                  <c:v>27.185768709581598</c:v>
                </c:pt>
                <c:pt idx="44002">
                  <c:v>27.186324055339867</c:v>
                </c:pt>
                <c:pt idx="44003">
                  <c:v>27.186879401098135</c:v>
                </c:pt>
                <c:pt idx="44004">
                  <c:v>27.187434746856404</c:v>
                </c:pt>
                <c:pt idx="44005">
                  <c:v>27.187990092614672</c:v>
                </c:pt>
                <c:pt idx="44006">
                  <c:v>27.188545438372941</c:v>
                </c:pt>
                <c:pt idx="44007">
                  <c:v>27.18910078413121</c:v>
                </c:pt>
                <c:pt idx="44008">
                  <c:v>27.189656129889478</c:v>
                </c:pt>
                <c:pt idx="44009">
                  <c:v>27.190211475647747</c:v>
                </c:pt>
                <c:pt idx="44010">
                  <c:v>27.190766821406015</c:v>
                </c:pt>
                <c:pt idx="44011">
                  <c:v>27.191322167164284</c:v>
                </c:pt>
                <c:pt idx="44012">
                  <c:v>27.191877512922552</c:v>
                </c:pt>
                <c:pt idx="44013">
                  <c:v>27.192432858680821</c:v>
                </c:pt>
                <c:pt idx="44014">
                  <c:v>27.192988204439089</c:v>
                </c:pt>
                <c:pt idx="44015">
                  <c:v>27.193543550197358</c:v>
                </c:pt>
                <c:pt idx="44016">
                  <c:v>27.194098895955626</c:v>
                </c:pt>
                <c:pt idx="44017">
                  <c:v>27.194654241713895</c:v>
                </c:pt>
                <c:pt idx="44018">
                  <c:v>27.195209587472164</c:v>
                </c:pt>
                <c:pt idx="44019">
                  <c:v>27.195764933230432</c:v>
                </c:pt>
                <c:pt idx="44020">
                  <c:v>27.196320278988701</c:v>
                </c:pt>
                <c:pt idx="44021">
                  <c:v>27.196875624746969</c:v>
                </c:pt>
                <c:pt idx="44022">
                  <c:v>27.197430970505238</c:v>
                </c:pt>
                <c:pt idx="44023">
                  <c:v>27.197986316263506</c:v>
                </c:pt>
                <c:pt idx="44024">
                  <c:v>27.198541662021775</c:v>
                </c:pt>
                <c:pt idx="44025">
                  <c:v>27.199097007780043</c:v>
                </c:pt>
                <c:pt idx="44026">
                  <c:v>27.199652353538312</c:v>
                </c:pt>
                <c:pt idx="44027">
                  <c:v>27.20020769929658</c:v>
                </c:pt>
                <c:pt idx="44028">
                  <c:v>27.200763045054849</c:v>
                </c:pt>
                <c:pt idx="44029">
                  <c:v>27.201318390813118</c:v>
                </c:pt>
                <c:pt idx="44030">
                  <c:v>27.201873736571386</c:v>
                </c:pt>
                <c:pt idx="44031">
                  <c:v>27.202429082329655</c:v>
                </c:pt>
                <c:pt idx="44032">
                  <c:v>27.202984428087923</c:v>
                </c:pt>
                <c:pt idx="44033">
                  <c:v>27.203539773846192</c:v>
                </c:pt>
                <c:pt idx="44034">
                  <c:v>27.20409511960446</c:v>
                </c:pt>
                <c:pt idx="44035">
                  <c:v>27.204650465362729</c:v>
                </c:pt>
                <c:pt idx="44036">
                  <c:v>27.205205811120997</c:v>
                </c:pt>
                <c:pt idx="44037">
                  <c:v>27.205761156879266</c:v>
                </c:pt>
                <c:pt idx="44038">
                  <c:v>27.206316502637534</c:v>
                </c:pt>
                <c:pt idx="44039">
                  <c:v>27.206871848395803</c:v>
                </c:pt>
                <c:pt idx="44040">
                  <c:v>27.207427194154072</c:v>
                </c:pt>
                <c:pt idx="44041">
                  <c:v>27.20798253991234</c:v>
                </c:pt>
                <c:pt idx="44042">
                  <c:v>27.208537885670609</c:v>
                </c:pt>
                <c:pt idx="44043">
                  <c:v>27.209093231428877</c:v>
                </c:pt>
                <c:pt idx="44044">
                  <c:v>27.209648577187146</c:v>
                </c:pt>
                <c:pt idx="44045">
                  <c:v>27.210203922945414</c:v>
                </c:pt>
                <c:pt idx="44046">
                  <c:v>27.210759268703683</c:v>
                </c:pt>
                <c:pt idx="44047">
                  <c:v>27.211314614461951</c:v>
                </c:pt>
                <c:pt idx="44048">
                  <c:v>27.21186996022022</c:v>
                </c:pt>
                <c:pt idx="44049">
                  <c:v>27.212425305978488</c:v>
                </c:pt>
                <c:pt idx="44050">
                  <c:v>27.212980651736757</c:v>
                </c:pt>
                <c:pt idx="44051">
                  <c:v>27.213535997495025</c:v>
                </c:pt>
                <c:pt idx="44052">
                  <c:v>27.214091343253294</c:v>
                </c:pt>
                <c:pt idx="44053">
                  <c:v>27.214646689011563</c:v>
                </c:pt>
                <c:pt idx="44054">
                  <c:v>27.215202034769831</c:v>
                </c:pt>
                <c:pt idx="44055">
                  <c:v>27.2157573805281</c:v>
                </c:pt>
                <c:pt idx="44056">
                  <c:v>27.216312726286368</c:v>
                </c:pt>
                <c:pt idx="44057">
                  <c:v>27.216868072044637</c:v>
                </c:pt>
                <c:pt idx="44058">
                  <c:v>27.217423417802905</c:v>
                </c:pt>
                <c:pt idx="44059">
                  <c:v>27.217978763561174</c:v>
                </c:pt>
                <c:pt idx="44060">
                  <c:v>27.218534109319442</c:v>
                </c:pt>
                <c:pt idx="44061">
                  <c:v>27.219089455077711</c:v>
                </c:pt>
                <c:pt idx="44062">
                  <c:v>27.219644800835979</c:v>
                </c:pt>
                <c:pt idx="44063">
                  <c:v>27.220200146594248</c:v>
                </c:pt>
                <c:pt idx="44064">
                  <c:v>27.220755492352517</c:v>
                </c:pt>
                <c:pt idx="44065">
                  <c:v>27.221310838110785</c:v>
                </c:pt>
                <c:pt idx="44066">
                  <c:v>27.221866183869054</c:v>
                </c:pt>
                <c:pt idx="44067">
                  <c:v>27.222421529627322</c:v>
                </c:pt>
                <c:pt idx="44068">
                  <c:v>27.222976875385591</c:v>
                </c:pt>
                <c:pt idx="44069">
                  <c:v>27.223532221143859</c:v>
                </c:pt>
                <c:pt idx="44070">
                  <c:v>27.224087566902128</c:v>
                </c:pt>
                <c:pt idx="44071">
                  <c:v>27.224642912660396</c:v>
                </c:pt>
                <c:pt idx="44072">
                  <c:v>27.225198258418665</c:v>
                </c:pt>
                <c:pt idx="44073">
                  <c:v>27.225753604176933</c:v>
                </c:pt>
                <c:pt idx="44074">
                  <c:v>27.226308949935202</c:v>
                </c:pt>
                <c:pt idx="44075">
                  <c:v>27.226864295693471</c:v>
                </c:pt>
                <c:pt idx="44076">
                  <c:v>27.227419641451739</c:v>
                </c:pt>
                <c:pt idx="44077">
                  <c:v>27.227974987210008</c:v>
                </c:pt>
                <c:pt idx="44078">
                  <c:v>27.228530332968276</c:v>
                </c:pt>
                <c:pt idx="44079">
                  <c:v>27.229085678726545</c:v>
                </c:pt>
                <c:pt idx="44080">
                  <c:v>27.229641024484813</c:v>
                </c:pt>
                <c:pt idx="44081">
                  <c:v>27.230196370243082</c:v>
                </c:pt>
                <c:pt idx="44082">
                  <c:v>27.23075171600135</c:v>
                </c:pt>
                <c:pt idx="44083">
                  <c:v>27.231307061759619</c:v>
                </c:pt>
                <c:pt idx="44084">
                  <c:v>27.231862407517887</c:v>
                </c:pt>
                <c:pt idx="44085">
                  <c:v>27.232417753276156</c:v>
                </c:pt>
                <c:pt idx="44086">
                  <c:v>27.232973099034425</c:v>
                </c:pt>
                <c:pt idx="44087">
                  <c:v>27.233528444792693</c:v>
                </c:pt>
                <c:pt idx="44088">
                  <c:v>27.234083790550962</c:v>
                </c:pt>
                <c:pt idx="44089">
                  <c:v>27.23463913630923</c:v>
                </c:pt>
                <c:pt idx="44090">
                  <c:v>27.235194482067499</c:v>
                </c:pt>
                <c:pt idx="44091">
                  <c:v>27.235749827825767</c:v>
                </c:pt>
                <c:pt idx="44092">
                  <c:v>27.236305173584036</c:v>
                </c:pt>
                <c:pt idx="44093">
                  <c:v>27.236860519342304</c:v>
                </c:pt>
                <c:pt idx="44094">
                  <c:v>27.237415865100573</c:v>
                </c:pt>
                <c:pt idx="44095">
                  <c:v>27.237971210858841</c:v>
                </c:pt>
                <c:pt idx="44096">
                  <c:v>27.23852655661711</c:v>
                </c:pt>
                <c:pt idx="44097">
                  <c:v>27.239081902375379</c:v>
                </c:pt>
                <c:pt idx="44098">
                  <c:v>27.239637248133647</c:v>
                </c:pt>
                <c:pt idx="44099">
                  <c:v>27.240192593891916</c:v>
                </c:pt>
                <c:pt idx="44100">
                  <c:v>27.240747939650184</c:v>
                </c:pt>
                <c:pt idx="44101">
                  <c:v>27.241303285408453</c:v>
                </c:pt>
                <c:pt idx="44102">
                  <c:v>27.241858631166721</c:v>
                </c:pt>
                <c:pt idx="44103">
                  <c:v>27.24241397692499</c:v>
                </c:pt>
                <c:pt idx="44104">
                  <c:v>27.242969322683258</c:v>
                </c:pt>
                <c:pt idx="44105">
                  <c:v>27.243524668441527</c:v>
                </c:pt>
                <c:pt idx="44106">
                  <c:v>27.244080014199795</c:v>
                </c:pt>
                <c:pt idx="44107">
                  <c:v>27.244635359958064</c:v>
                </c:pt>
                <c:pt idx="44108">
                  <c:v>27.245190705716333</c:v>
                </c:pt>
                <c:pt idx="44109">
                  <c:v>27.245746051474601</c:v>
                </c:pt>
                <c:pt idx="44110">
                  <c:v>27.24630139723287</c:v>
                </c:pt>
                <c:pt idx="44111">
                  <c:v>27.246856742991138</c:v>
                </c:pt>
                <c:pt idx="44112">
                  <c:v>27.247412088749407</c:v>
                </c:pt>
                <c:pt idx="44113">
                  <c:v>27.247967434507675</c:v>
                </c:pt>
                <c:pt idx="44114">
                  <c:v>27.248522780265944</c:v>
                </c:pt>
                <c:pt idx="44115">
                  <c:v>27.249078126024212</c:v>
                </c:pt>
                <c:pt idx="44116">
                  <c:v>27.249633471782481</c:v>
                </c:pt>
                <c:pt idx="44117">
                  <c:v>27.250188817540749</c:v>
                </c:pt>
                <c:pt idx="44118">
                  <c:v>27.250744163299018</c:v>
                </c:pt>
                <c:pt idx="44119">
                  <c:v>27.251299509057286</c:v>
                </c:pt>
                <c:pt idx="44120">
                  <c:v>27.251854854815555</c:v>
                </c:pt>
                <c:pt idx="44121">
                  <c:v>27.252410200573824</c:v>
                </c:pt>
                <c:pt idx="44122">
                  <c:v>27.252965546332092</c:v>
                </c:pt>
                <c:pt idx="44123">
                  <c:v>27.253520892090361</c:v>
                </c:pt>
                <c:pt idx="44124">
                  <c:v>27.254076237848629</c:v>
                </c:pt>
                <c:pt idx="44125">
                  <c:v>27.254631583606898</c:v>
                </c:pt>
                <c:pt idx="44126">
                  <c:v>27.255186929365166</c:v>
                </c:pt>
                <c:pt idx="44127">
                  <c:v>27.255742275123435</c:v>
                </c:pt>
                <c:pt idx="44128">
                  <c:v>27.256297620881703</c:v>
                </c:pt>
                <c:pt idx="44129">
                  <c:v>27.256852966639972</c:v>
                </c:pt>
                <c:pt idx="44130">
                  <c:v>27.25740831239824</c:v>
                </c:pt>
                <c:pt idx="44131">
                  <c:v>27.257963658156509</c:v>
                </c:pt>
                <c:pt idx="44132">
                  <c:v>27.258519003914778</c:v>
                </c:pt>
                <c:pt idx="44133">
                  <c:v>27.259074349673046</c:v>
                </c:pt>
                <c:pt idx="44134">
                  <c:v>27.259629695431315</c:v>
                </c:pt>
                <c:pt idx="44135">
                  <c:v>27.260185041189583</c:v>
                </c:pt>
                <c:pt idx="44136">
                  <c:v>27.260740386947852</c:v>
                </c:pt>
                <c:pt idx="44137">
                  <c:v>27.26129573270612</c:v>
                </c:pt>
                <c:pt idx="44138">
                  <c:v>27.261851078464389</c:v>
                </c:pt>
                <c:pt idx="44139">
                  <c:v>27.262406424222657</c:v>
                </c:pt>
                <c:pt idx="44140">
                  <c:v>27.262961769980926</c:v>
                </c:pt>
                <c:pt idx="44141">
                  <c:v>27.263517115739194</c:v>
                </c:pt>
                <c:pt idx="44142">
                  <c:v>27.264072461497463</c:v>
                </c:pt>
                <c:pt idx="44143">
                  <c:v>27.264627807255732</c:v>
                </c:pt>
                <c:pt idx="44144">
                  <c:v>27.265183153014</c:v>
                </c:pt>
                <c:pt idx="44145">
                  <c:v>27.265738498772269</c:v>
                </c:pt>
                <c:pt idx="44146">
                  <c:v>27.266293844530537</c:v>
                </c:pt>
                <c:pt idx="44147">
                  <c:v>27.266849190288806</c:v>
                </c:pt>
                <c:pt idx="44148">
                  <c:v>27.267404536047074</c:v>
                </c:pt>
                <c:pt idx="44149">
                  <c:v>27.267959881805343</c:v>
                </c:pt>
                <c:pt idx="44150">
                  <c:v>27.268515227563611</c:v>
                </c:pt>
                <c:pt idx="44151">
                  <c:v>27.26907057332188</c:v>
                </c:pt>
                <c:pt idx="44152">
                  <c:v>27.269625919080148</c:v>
                </c:pt>
                <c:pt idx="44153">
                  <c:v>27.270181264838417</c:v>
                </c:pt>
                <c:pt idx="44154">
                  <c:v>27.270736610596686</c:v>
                </c:pt>
                <c:pt idx="44155">
                  <c:v>27.271291956354954</c:v>
                </c:pt>
                <c:pt idx="44156">
                  <c:v>27.271847302113223</c:v>
                </c:pt>
                <c:pt idx="44157">
                  <c:v>27.272402647871491</c:v>
                </c:pt>
                <c:pt idx="44158">
                  <c:v>27.27295799362976</c:v>
                </c:pt>
                <c:pt idx="44159">
                  <c:v>27.273513339388028</c:v>
                </c:pt>
                <c:pt idx="44160">
                  <c:v>27.274068685146297</c:v>
                </c:pt>
                <c:pt idx="44161">
                  <c:v>27.274624030904565</c:v>
                </c:pt>
                <c:pt idx="44162">
                  <c:v>27.275179376662834</c:v>
                </c:pt>
                <c:pt idx="44163">
                  <c:v>27.275734722421102</c:v>
                </c:pt>
                <c:pt idx="44164">
                  <c:v>27.276290068179371</c:v>
                </c:pt>
                <c:pt idx="44165">
                  <c:v>27.27684541393764</c:v>
                </c:pt>
                <c:pt idx="44166">
                  <c:v>27.277400759695908</c:v>
                </c:pt>
                <c:pt idx="44167">
                  <c:v>27.277956105454177</c:v>
                </c:pt>
                <c:pt idx="44168">
                  <c:v>27.278511451212445</c:v>
                </c:pt>
                <c:pt idx="44169">
                  <c:v>27.279066796970714</c:v>
                </c:pt>
                <c:pt idx="44170">
                  <c:v>27.279622142728982</c:v>
                </c:pt>
                <c:pt idx="44171">
                  <c:v>27.280177488487251</c:v>
                </c:pt>
                <c:pt idx="44172">
                  <c:v>27.280732834245519</c:v>
                </c:pt>
                <c:pt idx="44173">
                  <c:v>27.281288180003788</c:v>
                </c:pt>
                <c:pt idx="44174">
                  <c:v>27.281843525762056</c:v>
                </c:pt>
                <c:pt idx="44175">
                  <c:v>27.282398871520325</c:v>
                </c:pt>
                <c:pt idx="44176">
                  <c:v>27.282954217278593</c:v>
                </c:pt>
                <c:pt idx="44177">
                  <c:v>27.283509563036862</c:v>
                </c:pt>
                <c:pt idx="44178">
                  <c:v>27.284064908795131</c:v>
                </c:pt>
                <c:pt idx="44179">
                  <c:v>27.284620254553399</c:v>
                </c:pt>
                <c:pt idx="44180">
                  <c:v>27.285175600311668</c:v>
                </c:pt>
                <c:pt idx="44181">
                  <c:v>27.285730946069936</c:v>
                </c:pt>
                <c:pt idx="44182">
                  <c:v>27.286286291828205</c:v>
                </c:pt>
                <c:pt idx="44183">
                  <c:v>27.286841637586473</c:v>
                </c:pt>
                <c:pt idx="44184">
                  <c:v>27.287396983344742</c:v>
                </c:pt>
                <c:pt idx="44185">
                  <c:v>27.28795232910301</c:v>
                </c:pt>
                <c:pt idx="44186">
                  <c:v>27.288507674861279</c:v>
                </c:pt>
                <c:pt idx="44187">
                  <c:v>27.289063020619547</c:v>
                </c:pt>
                <c:pt idx="44188">
                  <c:v>27.289618366377816</c:v>
                </c:pt>
                <c:pt idx="44189">
                  <c:v>27.290173712136085</c:v>
                </c:pt>
                <c:pt idx="44190">
                  <c:v>27.290729057894353</c:v>
                </c:pt>
                <c:pt idx="44191">
                  <c:v>27.291284403652622</c:v>
                </c:pt>
                <c:pt idx="44192">
                  <c:v>27.29183974941089</c:v>
                </c:pt>
                <c:pt idx="44193">
                  <c:v>27.292395095169159</c:v>
                </c:pt>
                <c:pt idx="44194">
                  <c:v>27.292950440927427</c:v>
                </c:pt>
                <c:pt idx="44195">
                  <c:v>27.293505786685696</c:v>
                </c:pt>
                <c:pt idx="44196">
                  <c:v>27.294061132443964</c:v>
                </c:pt>
                <c:pt idx="44197">
                  <c:v>27.294616478202233</c:v>
                </c:pt>
                <c:pt idx="44198">
                  <c:v>27.295171823960501</c:v>
                </c:pt>
                <c:pt idx="44199">
                  <c:v>27.29572716971877</c:v>
                </c:pt>
                <c:pt idx="44200">
                  <c:v>27.296282515477039</c:v>
                </c:pt>
                <c:pt idx="44201">
                  <c:v>27.296837861235307</c:v>
                </c:pt>
                <c:pt idx="44202">
                  <c:v>27.297393206993576</c:v>
                </c:pt>
                <c:pt idx="44203">
                  <c:v>27.297948552751844</c:v>
                </c:pt>
                <c:pt idx="44204">
                  <c:v>27.298503898510113</c:v>
                </c:pt>
                <c:pt idx="44205">
                  <c:v>27.299059244268381</c:v>
                </c:pt>
                <c:pt idx="44206">
                  <c:v>27.29961459002665</c:v>
                </c:pt>
                <c:pt idx="44207">
                  <c:v>27.300169935784918</c:v>
                </c:pt>
                <c:pt idx="44208">
                  <c:v>27.300725281543187</c:v>
                </c:pt>
                <c:pt idx="44209">
                  <c:v>27.301280627301455</c:v>
                </c:pt>
                <c:pt idx="44210">
                  <c:v>27.301835973059724</c:v>
                </c:pt>
                <c:pt idx="44211">
                  <c:v>27.302391318817993</c:v>
                </c:pt>
                <c:pt idx="44212">
                  <c:v>27.302946664576261</c:v>
                </c:pt>
                <c:pt idx="44213">
                  <c:v>27.30350201033453</c:v>
                </c:pt>
                <c:pt idx="44214">
                  <c:v>27.304057356092798</c:v>
                </c:pt>
                <c:pt idx="44215">
                  <c:v>27.304612701851067</c:v>
                </c:pt>
                <c:pt idx="44216">
                  <c:v>27.305168047609335</c:v>
                </c:pt>
                <c:pt idx="44217">
                  <c:v>27.305723393367604</c:v>
                </c:pt>
                <c:pt idx="44218">
                  <c:v>27.306278739125872</c:v>
                </c:pt>
                <c:pt idx="44219">
                  <c:v>27.306834084884141</c:v>
                </c:pt>
                <c:pt idx="44220">
                  <c:v>27.307389430642409</c:v>
                </c:pt>
                <c:pt idx="44221">
                  <c:v>27.307944776400678</c:v>
                </c:pt>
                <c:pt idx="44222">
                  <c:v>27.308500122158947</c:v>
                </c:pt>
                <c:pt idx="44223">
                  <c:v>27.309055467917215</c:v>
                </c:pt>
                <c:pt idx="44224">
                  <c:v>27.309610813675484</c:v>
                </c:pt>
                <c:pt idx="44225">
                  <c:v>27.310166159433752</c:v>
                </c:pt>
                <c:pt idx="44226">
                  <c:v>27.310721505192021</c:v>
                </c:pt>
                <c:pt idx="44227">
                  <c:v>27.311276850950289</c:v>
                </c:pt>
                <c:pt idx="44228">
                  <c:v>27.311832196708558</c:v>
                </c:pt>
                <c:pt idx="44229">
                  <c:v>27.312387542466826</c:v>
                </c:pt>
                <c:pt idx="44230">
                  <c:v>27.312942888225095</c:v>
                </c:pt>
                <c:pt idx="44231">
                  <c:v>27.313498233983363</c:v>
                </c:pt>
                <c:pt idx="44232">
                  <c:v>27.314053579741632</c:v>
                </c:pt>
                <c:pt idx="44233">
                  <c:v>27.3146089254999</c:v>
                </c:pt>
                <c:pt idx="44234">
                  <c:v>27.315164271258169</c:v>
                </c:pt>
                <c:pt idx="44235">
                  <c:v>27.315719617016438</c:v>
                </c:pt>
                <c:pt idx="44236">
                  <c:v>27.316274962774706</c:v>
                </c:pt>
                <c:pt idx="44237">
                  <c:v>27.316830308532975</c:v>
                </c:pt>
                <c:pt idx="44238">
                  <c:v>27.317385654291243</c:v>
                </c:pt>
                <c:pt idx="44239">
                  <c:v>27.317941000049512</c:v>
                </c:pt>
                <c:pt idx="44240">
                  <c:v>27.31849634580778</c:v>
                </c:pt>
                <c:pt idx="44241">
                  <c:v>27.319051691566049</c:v>
                </c:pt>
                <c:pt idx="44242">
                  <c:v>27.319607037324317</c:v>
                </c:pt>
                <c:pt idx="44243">
                  <c:v>27.320162383082586</c:v>
                </c:pt>
                <c:pt idx="44244">
                  <c:v>27.320717728840854</c:v>
                </c:pt>
                <c:pt idx="44245">
                  <c:v>27.321273074599123</c:v>
                </c:pt>
                <c:pt idx="44246">
                  <c:v>27.321828420357392</c:v>
                </c:pt>
                <c:pt idx="44247">
                  <c:v>27.32238376611566</c:v>
                </c:pt>
                <c:pt idx="44248">
                  <c:v>27.322939111873929</c:v>
                </c:pt>
                <c:pt idx="44249">
                  <c:v>27.323494457632197</c:v>
                </c:pt>
                <c:pt idx="44250">
                  <c:v>27.324049803390466</c:v>
                </c:pt>
                <c:pt idx="44251">
                  <c:v>27.324605149148734</c:v>
                </c:pt>
                <c:pt idx="44252">
                  <c:v>27.325160494907003</c:v>
                </c:pt>
                <c:pt idx="44253">
                  <c:v>27.325715840665271</c:v>
                </c:pt>
                <c:pt idx="44254">
                  <c:v>27.32627118642354</c:v>
                </c:pt>
                <c:pt idx="44255">
                  <c:v>27.326826532181808</c:v>
                </c:pt>
                <c:pt idx="44256">
                  <c:v>27.327381877940077</c:v>
                </c:pt>
                <c:pt idx="44257">
                  <c:v>27.327937223698346</c:v>
                </c:pt>
                <c:pt idx="44258">
                  <c:v>27.328492569456614</c:v>
                </c:pt>
                <c:pt idx="44259">
                  <c:v>27.329047915214883</c:v>
                </c:pt>
                <c:pt idx="44260">
                  <c:v>27.329603260973151</c:v>
                </c:pt>
                <c:pt idx="44261">
                  <c:v>27.33015860673142</c:v>
                </c:pt>
                <c:pt idx="44262">
                  <c:v>27.330713952489688</c:v>
                </c:pt>
                <c:pt idx="44263">
                  <c:v>27.331269298247957</c:v>
                </c:pt>
                <c:pt idx="44264">
                  <c:v>27.331824644006225</c:v>
                </c:pt>
                <c:pt idx="44265">
                  <c:v>27.332379989764494</c:v>
                </c:pt>
                <c:pt idx="44266">
                  <c:v>27.332935335522762</c:v>
                </c:pt>
                <c:pt idx="44267">
                  <c:v>27.333490681281031</c:v>
                </c:pt>
                <c:pt idx="44268">
                  <c:v>27.3340460270393</c:v>
                </c:pt>
                <c:pt idx="44269">
                  <c:v>27.334601372797568</c:v>
                </c:pt>
                <c:pt idx="44270">
                  <c:v>27.335156718555837</c:v>
                </c:pt>
                <c:pt idx="44271">
                  <c:v>27.335712064314105</c:v>
                </c:pt>
                <c:pt idx="44272">
                  <c:v>27.336267410072374</c:v>
                </c:pt>
                <c:pt idx="44273">
                  <c:v>27.336822755830642</c:v>
                </c:pt>
                <c:pt idx="44274">
                  <c:v>27.337378101588911</c:v>
                </c:pt>
                <c:pt idx="44275">
                  <c:v>27.337933447347179</c:v>
                </c:pt>
                <c:pt idx="44276">
                  <c:v>27.338488793105448</c:v>
                </c:pt>
                <c:pt idx="44277">
                  <c:v>27.339044138863716</c:v>
                </c:pt>
                <c:pt idx="44278">
                  <c:v>27.339599484621985</c:v>
                </c:pt>
                <c:pt idx="44279">
                  <c:v>27.340154830380254</c:v>
                </c:pt>
                <c:pt idx="44280">
                  <c:v>27.340710176138522</c:v>
                </c:pt>
                <c:pt idx="44281">
                  <c:v>27.341265521896791</c:v>
                </c:pt>
                <c:pt idx="44282">
                  <c:v>27.341820867655059</c:v>
                </c:pt>
                <c:pt idx="44283">
                  <c:v>27.342376213413328</c:v>
                </c:pt>
                <c:pt idx="44284">
                  <c:v>27.342931559171596</c:v>
                </c:pt>
                <c:pt idx="44285">
                  <c:v>27.343486904929865</c:v>
                </c:pt>
                <c:pt idx="44286">
                  <c:v>27.344042250688133</c:v>
                </c:pt>
                <c:pt idx="44287">
                  <c:v>27.344597596446402</c:v>
                </c:pt>
                <c:pt idx="44288">
                  <c:v>27.34515294220467</c:v>
                </c:pt>
                <c:pt idx="44289">
                  <c:v>27.345708287962939</c:v>
                </c:pt>
                <c:pt idx="44290">
                  <c:v>27.346263633721207</c:v>
                </c:pt>
                <c:pt idx="44291">
                  <c:v>27.346818979479476</c:v>
                </c:pt>
                <c:pt idx="44292">
                  <c:v>27.347374325237745</c:v>
                </c:pt>
                <c:pt idx="44293">
                  <c:v>27.347929670996013</c:v>
                </c:pt>
                <c:pt idx="44294">
                  <c:v>27.348485016754282</c:v>
                </c:pt>
                <c:pt idx="44295">
                  <c:v>27.34904036251255</c:v>
                </c:pt>
                <c:pt idx="44296">
                  <c:v>27.349595708270819</c:v>
                </c:pt>
                <c:pt idx="44297">
                  <c:v>27.350151054029087</c:v>
                </c:pt>
                <c:pt idx="44298">
                  <c:v>27.350706399787356</c:v>
                </c:pt>
                <c:pt idx="44299">
                  <c:v>27.351261745545624</c:v>
                </c:pt>
                <c:pt idx="44300">
                  <c:v>27.351817091303893</c:v>
                </c:pt>
                <c:pt idx="44301">
                  <c:v>27.352372437062161</c:v>
                </c:pt>
                <c:pt idx="44302">
                  <c:v>27.35292778282043</c:v>
                </c:pt>
                <c:pt idx="44303">
                  <c:v>27.353483128578699</c:v>
                </c:pt>
                <c:pt idx="44304">
                  <c:v>27.354038474336967</c:v>
                </c:pt>
                <c:pt idx="44305">
                  <c:v>27.354593820095236</c:v>
                </c:pt>
                <c:pt idx="44306">
                  <c:v>27.355149165853504</c:v>
                </c:pt>
                <c:pt idx="44307">
                  <c:v>27.355704511611773</c:v>
                </c:pt>
                <c:pt idx="44308">
                  <c:v>27.356259857370041</c:v>
                </c:pt>
                <c:pt idx="44309">
                  <c:v>27.35681520312831</c:v>
                </c:pt>
                <c:pt idx="44310">
                  <c:v>27.357370548886578</c:v>
                </c:pt>
                <c:pt idx="44311">
                  <c:v>27.357925894644847</c:v>
                </c:pt>
                <c:pt idx="44312">
                  <c:v>27.358481240403115</c:v>
                </c:pt>
                <c:pt idx="44313">
                  <c:v>27.359036586161384</c:v>
                </c:pt>
                <c:pt idx="44314">
                  <c:v>27.359591931919653</c:v>
                </c:pt>
                <c:pt idx="44315">
                  <c:v>27.360147277677921</c:v>
                </c:pt>
                <c:pt idx="44316">
                  <c:v>27.36070262343619</c:v>
                </c:pt>
                <c:pt idx="44317">
                  <c:v>27.361257969194458</c:v>
                </c:pt>
                <c:pt idx="44318">
                  <c:v>27.361813314952727</c:v>
                </c:pt>
                <c:pt idx="44319">
                  <c:v>27.362368660710995</c:v>
                </c:pt>
                <c:pt idx="44320">
                  <c:v>27.362924006469264</c:v>
                </c:pt>
                <c:pt idx="44321">
                  <c:v>27.363479352227532</c:v>
                </c:pt>
                <c:pt idx="44322">
                  <c:v>27.364034697985801</c:v>
                </c:pt>
                <c:pt idx="44323">
                  <c:v>27.364590043744069</c:v>
                </c:pt>
                <c:pt idx="44324">
                  <c:v>27.365145389502338</c:v>
                </c:pt>
                <c:pt idx="44325">
                  <c:v>27.365700735260607</c:v>
                </c:pt>
                <c:pt idx="44326">
                  <c:v>27.366256081018875</c:v>
                </c:pt>
                <c:pt idx="44327">
                  <c:v>27.366811426777144</c:v>
                </c:pt>
                <c:pt idx="44328">
                  <c:v>27.367366772535412</c:v>
                </c:pt>
                <c:pt idx="44329">
                  <c:v>27.367922118293681</c:v>
                </c:pt>
                <c:pt idx="44330">
                  <c:v>27.368477464051949</c:v>
                </c:pt>
                <c:pt idx="44331">
                  <c:v>27.369032809810218</c:v>
                </c:pt>
                <c:pt idx="44332">
                  <c:v>27.369588155568486</c:v>
                </c:pt>
                <c:pt idx="44333">
                  <c:v>27.370143501326755</c:v>
                </c:pt>
                <c:pt idx="44334">
                  <c:v>27.370698847085023</c:v>
                </c:pt>
                <c:pt idx="44335">
                  <c:v>27.371254192843292</c:v>
                </c:pt>
                <c:pt idx="44336">
                  <c:v>27.371809538601561</c:v>
                </c:pt>
                <c:pt idx="44337">
                  <c:v>27.372364884359829</c:v>
                </c:pt>
                <c:pt idx="44338">
                  <c:v>27.372920230118098</c:v>
                </c:pt>
                <c:pt idx="44339">
                  <c:v>27.373475575876366</c:v>
                </c:pt>
                <c:pt idx="44340">
                  <c:v>27.374030921634635</c:v>
                </c:pt>
                <c:pt idx="44341">
                  <c:v>27.374586267392903</c:v>
                </c:pt>
                <c:pt idx="44342">
                  <c:v>27.375141613151172</c:v>
                </c:pt>
                <c:pt idx="44343">
                  <c:v>27.37569695890944</c:v>
                </c:pt>
                <c:pt idx="44344">
                  <c:v>27.376252304667709</c:v>
                </c:pt>
                <c:pt idx="44345">
                  <c:v>27.376807650425977</c:v>
                </c:pt>
                <c:pt idx="44346">
                  <c:v>27.377362996184246</c:v>
                </c:pt>
                <c:pt idx="44347">
                  <c:v>27.377918341942515</c:v>
                </c:pt>
                <c:pt idx="44348">
                  <c:v>27.378473687700783</c:v>
                </c:pt>
                <c:pt idx="44349">
                  <c:v>27.379029033459052</c:v>
                </c:pt>
                <c:pt idx="44350">
                  <c:v>27.37958437921732</c:v>
                </c:pt>
                <c:pt idx="44351">
                  <c:v>27.380139724975589</c:v>
                </c:pt>
                <c:pt idx="44352">
                  <c:v>27.380695070733857</c:v>
                </c:pt>
                <c:pt idx="44353">
                  <c:v>27.381250416492126</c:v>
                </c:pt>
                <c:pt idx="44354">
                  <c:v>27.381805762250394</c:v>
                </c:pt>
                <c:pt idx="44355">
                  <c:v>27.382361108008663</c:v>
                </c:pt>
                <c:pt idx="44356">
                  <c:v>27.382916453766931</c:v>
                </c:pt>
                <c:pt idx="44357">
                  <c:v>27.3834717995252</c:v>
                </c:pt>
                <c:pt idx="44358">
                  <c:v>27.384027145283468</c:v>
                </c:pt>
                <c:pt idx="44359">
                  <c:v>27.384582491041737</c:v>
                </c:pt>
                <c:pt idx="44360">
                  <c:v>27.385137836800006</c:v>
                </c:pt>
                <c:pt idx="44361">
                  <c:v>27.385693182558274</c:v>
                </c:pt>
                <c:pt idx="44362">
                  <c:v>27.386248528316543</c:v>
                </c:pt>
                <c:pt idx="44363">
                  <c:v>27.386803874074811</c:v>
                </c:pt>
                <c:pt idx="44364">
                  <c:v>27.38735921983308</c:v>
                </c:pt>
                <c:pt idx="44365">
                  <c:v>27.387914565591348</c:v>
                </c:pt>
                <c:pt idx="44366">
                  <c:v>27.388469911349617</c:v>
                </c:pt>
                <c:pt idx="44367">
                  <c:v>27.389025257107885</c:v>
                </c:pt>
                <c:pt idx="44368">
                  <c:v>27.389580602866154</c:v>
                </c:pt>
                <c:pt idx="44369">
                  <c:v>27.390135948624422</c:v>
                </c:pt>
                <c:pt idx="44370">
                  <c:v>27.390691294382691</c:v>
                </c:pt>
                <c:pt idx="44371">
                  <c:v>27.39124664014096</c:v>
                </c:pt>
                <c:pt idx="44372">
                  <c:v>27.391801985899228</c:v>
                </c:pt>
                <c:pt idx="44373">
                  <c:v>27.392357331657497</c:v>
                </c:pt>
                <c:pt idx="44374">
                  <c:v>27.392912677415765</c:v>
                </c:pt>
                <c:pt idx="44375">
                  <c:v>27.393468023174034</c:v>
                </c:pt>
                <c:pt idx="44376">
                  <c:v>27.394023368932302</c:v>
                </c:pt>
                <c:pt idx="44377">
                  <c:v>27.394578714690571</c:v>
                </c:pt>
                <c:pt idx="44378">
                  <c:v>27.395134060448839</c:v>
                </c:pt>
                <c:pt idx="44379">
                  <c:v>27.395689406207108</c:v>
                </c:pt>
                <c:pt idx="44380">
                  <c:v>27.396244751965376</c:v>
                </c:pt>
                <c:pt idx="44381">
                  <c:v>27.396800097723645</c:v>
                </c:pt>
                <c:pt idx="44382">
                  <c:v>27.397355443481914</c:v>
                </c:pt>
                <c:pt idx="44383">
                  <c:v>27.397910789240182</c:v>
                </c:pt>
                <c:pt idx="44384">
                  <c:v>27.398466134998451</c:v>
                </c:pt>
                <c:pt idx="44385">
                  <c:v>27.399021480756719</c:v>
                </c:pt>
                <c:pt idx="44386">
                  <c:v>27.399576826514988</c:v>
                </c:pt>
                <c:pt idx="44387">
                  <c:v>27.400132172273256</c:v>
                </c:pt>
                <c:pt idx="44388">
                  <c:v>27.400687518031525</c:v>
                </c:pt>
                <c:pt idx="44389">
                  <c:v>27.401242863789793</c:v>
                </c:pt>
                <c:pt idx="44390">
                  <c:v>27.401798209548062</c:v>
                </c:pt>
                <c:pt idx="44391">
                  <c:v>27.40235355530633</c:v>
                </c:pt>
                <c:pt idx="44392">
                  <c:v>27.402908901064599</c:v>
                </c:pt>
                <c:pt idx="44393">
                  <c:v>27.403464246822868</c:v>
                </c:pt>
                <c:pt idx="44394">
                  <c:v>27.404019592581136</c:v>
                </c:pt>
                <c:pt idx="44395">
                  <c:v>27.404574938339405</c:v>
                </c:pt>
                <c:pt idx="44396">
                  <c:v>27.405130284097673</c:v>
                </c:pt>
                <c:pt idx="44397">
                  <c:v>27.405685629855942</c:v>
                </c:pt>
                <c:pt idx="44398">
                  <c:v>27.40624097561421</c:v>
                </c:pt>
                <c:pt idx="44399">
                  <c:v>27.406796321372479</c:v>
                </c:pt>
                <c:pt idx="44400">
                  <c:v>27.407351667130747</c:v>
                </c:pt>
                <c:pt idx="44401">
                  <c:v>27.407907012889016</c:v>
                </c:pt>
                <c:pt idx="44402">
                  <c:v>27.408462358647284</c:v>
                </c:pt>
                <c:pt idx="44403">
                  <c:v>27.409017704405553</c:v>
                </c:pt>
                <c:pt idx="44404">
                  <c:v>27.409573050163822</c:v>
                </c:pt>
                <c:pt idx="44405">
                  <c:v>27.41012839592209</c:v>
                </c:pt>
                <c:pt idx="44406">
                  <c:v>27.410683741680359</c:v>
                </c:pt>
                <c:pt idx="44407">
                  <c:v>27.411239087438627</c:v>
                </c:pt>
                <c:pt idx="44408">
                  <c:v>27.411794433196896</c:v>
                </c:pt>
                <c:pt idx="44409">
                  <c:v>27.412349778955164</c:v>
                </c:pt>
                <c:pt idx="44410">
                  <c:v>27.412905124713433</c:v>
                </c:pt>
                <c:pt idx="44411">
                  <c:v>27.413460470471701</c:v>
                </c:pt>
                <c:pt idx="44412">
                  <c:v>27.41401581622997</c:v>
                </c:pt>
                <c:pt idx="44413">
                  <c:v>27.414571161988238</c:v>
                </c:pt>
                <c:pt idx="44414">
                  <c:v>27.415126507746507</c:v>
                </c:pt>
                <c:pt idx="44415">
                  <c:v>27.415681853504775</c:v>
                </c:pt>
                <c:pt idx="44416">
                  <c:v>27.416237199263044</c:v>
                </c:pt>
                <c:pt idx="44417">
                  <c:v>27.416792545021313</c:v>
                </c:pt>
                <c:pt idx="44418">
                  <c:v>27.417347890779581</c:v>
                </c:pt>
                <c:pt idx="44419">
                  <c:v>27.41790323653785</c:v>
                </c:pt>
                <c:pt idx="44420">
                  <c:v>27.418458582296118</c:v>
                </c:pt>
                <c:pt idx="44421">
                  <c:v>27.419013928054387</c:v>
                </c:pt>
                <c:pt idx="44422">
                  <c:v>27.419569273812655</c:v>
                </c:pt>
                <c:pt idx="44423">
                  <c:v>27.420124619570924</c:v>
                </c:pt>
                <c:pt idx="44424">
                  <c:v>27.420679965329192</c:v>
                </c:pt>
                <c:pt idx="44425">
                  <c:v>27.421235311087461</c:v>
                </c:pt>
                <c:pt idx="44426">
                  <c:v>27.421790656845729</c:v>
                </c:pt>
                <c:pt idx="44427">
                  <c:v>27.422346002603998</c:v>
                </c:pt>
                <c:pt idx="44428">
                  <c:v>27.422901348362267</c:v>
                </c:pt>
                <c:pt idx="44429">
                  <c:v>27.423456694120535</c:v>
                </c:pt>
                <c:pt idx="44430">
                  <c:v>27.424012039878804</c:v>
                </c:pt>
                <c:pt idx="44431">
                  <c:v>27.424567385637072</c:v>
                </c:pt>
                <c:pt idx="44432">
                  <c:v>27.425122731395341</c:v>
                </c:pt>
                <c:pt idx="44433">
                  <c:v>27.425678077153609</c:v>
                </c:pt>
                <c:pt idx="44434">
                  <c:v>27.426233422911878</c:v>
                </c:pt>
                <c:pt idx="44435">
                  <c:v>27.426788768670146</c:v>
                </c:pt>
                <c:pt idx="44436">
                  <c:v>27.427344114428415</c:v>
                </c:pt>
                <c:pt idx="44437">
                  <c:v>27.427899460186683</c:v>
                </c:pt>
                <c:pt idx="44438">
                  <c:v>27.428454805944952</c:v>
                </c:pt>
                <c:pt idx="44439">
                  <c:v>27.429010151703221</c:v>
                </c:pt>
                <c:pt idx="44440">
                  <c:v>27.429565497461489</c:v>
                </c:pt>
                <c:pt idx="44441">
                  <c:v>27.430120843219758</c:v>
                </c:pt>
                <c:pt idx="44442">
                  <c:v>27.430676188978026</c:v>
                </c:pt>
                <c:pt idx="44443">
                  <c:v>27.431231534736295</c:v>
                </c:pt>
                <c:pt idx="44444">
                  <c:v>27.431786880494563</c:v>
                </c:pt>
                <c:pt idx="44445">
                  <c:v>27.432342226252832</c:v>
                </c:pt>
                <c:pt idx="44446">
                  <c:v>27.4328975720111</c:v>
                </c:pt>
                <c:pt idx="44447">
                  <c:v>27.433452917769369</c:v>
                </c:pt>
                <c:pt idx="44448">
                  <c:v>27.434008263527637</c:v>
                </c:pt>
                <c:pt idx="44449">
                  <c:v>27.434563609285906</c:v>
                </c:pt>
                <c:pt idx="44450">
                  <c:v>27.435118955044175</c:v>
                </c:pt>
                <c:pt idx="44451">
                  <c:v>27.435674300802443</c:v>
                </c:pt>
                <c:pt idx="44452">
                  <c:v>27.436229646560712</c:v>
                </c:pt>
                <c:pt idx="44453">
                  <c:v>27.43678499231898</c:v>
                </c:pt>
                <c:pt idx="44454">
                  <c:v>27.437340338077249</c:v>
                </c:pt>
                <c:pt idx="44455">
                  <c:v>27.437895683835517</c:v>
                </c:pt>
                <c:pt idx="44456">
                  <c:v>27.438451029593786</c:v>
                </c:pt>
                <c:pt idx="44457">
                  <c:v>27.439006375352054</c:v>
                </c:pt>
                <c:pt idx="44458">
                  <c:v>27.439561721110323</c:v>
                </c:pt>
                <c:pt idx="44459">
                  <c:v>27.440117066868591</c:v>
                </c:pt>
                <c:pt idx="44460">
                  <c:v>27.44067241262686</c:v>
                </c:pt>
                <c:pt idx="44461">
                  <c:v>27.441227758385129</c:v>
                </c:pt>
                <c:pt idx="44462">
                  <c:v>27.441783104143397</c:v>
                </c:pt>
                <c:pt idx="44463">
                  <c:v>27.442338449901666</c:v>
                </c:pt>
                <c:pt idx="44464">
                  <c:v>27.442893795659934</c:v>
                </c:pt>
                <c:pt idx="44465">
                  <c:v>27.443449141418203</c:v>
                </c:pt>
                <c:pt idx="44466">
                  <c:v>27.444004487176471</c:v>
                </c:pt>
                <c:pt idx="44467">
                  <c:v>27.44455983293474</c:v>
                </c:pt>
                <c:pt idx="44468">
                  <c:v>27.445115178693008</c:v>
                </c:pt>
                <c:pt idx="44469">
                  <c:v>27.445670524451277</c:v>
                </c:pt>
                <c:pt idx="44470">
                  <c:v>27.446225870209545</c:v>
                </c:pt>
                <c:pt idx="44471">
                  <c:v>27.446781215967814</c:v>
                </c:pt>
                <c:pt idx="44472">
                  <c:v>27.447336561726082</c:v>
                </c:pt>
                <c:pt idx="44473">
                  <c:v>27.447891907484351</c:v>
                </c:pt>
                <c:pt idx="44474">
                  <c:v>27.44844725324262</c:v>
                </c:pt>
                <c:pt idx="44475">
                  <c:v>27.449002599000888</c:v>
                </c:pt>
                <c:pt idx="44476">
                  <c:v>27.449557944759157</c:v>
                </c:pt>
                <c:pt idx="44477">
                  <c:v>27.450113290517425</c:v>
                </c:pt>
                <c:pt idx="44478">
                  <c:v>27.450668636275694</c:v>
                </c:pt>
                <c:pt idx="44479">
                  <c:v>27.451223982033962</c:v>
                </c:pt>
                <c:pt idx="44480">
                  <c:v>27.451779327792231</c:v>
                </c:pt>
                <c:pt idx="44481">
                  <c:v>27.452334673550499</c:v>
                </c:pt>
                <c:pt idx="44482">
                  <c:v>27.452890019308768</c:v>
                </c:pt>
                <c:pt idx="44483">
                  <c:v>27.453445365067036</c:v>
                </c:pt>
                <c:pt idx="44484">
                  <c:v>27.454000710825305</c:v>
                </c:pt>
                <c:pt idx="44485">
                  <c:v>27.454556056583574</c:v>
                </c:pt>
                <c:pt idx="44486">
                  <c:v>27.455111402341842</c:v>
                </c:pt>
                <c:pt idx="44487">
                  <c:v>27.455666748100111</c:v>
                </c:pt>
                <c:pt idx="44488">
                  <c:v>27.456222093858379</c:v>
                </c:pt>
                <c:pt idx="44489">
                  <c:v>27.456777439616648</c:v>
                </c:pt>
                <c:pt idx="44490">
                  <c:v>27.457332785374916</c:v>
                </c:pt>
                <c:pt idx="44491">
                  <c:v>27.457888131133185</c:v>
                </c:pt>
                <c:pt idx="44492">
                  <c:v>27.458443476891453</c:v>
                </c:pt>
                <c:pt idx="44493">
                  <c:v>27.458998822649722</c:v>
                </c:pt>
                <c:pt idx="44494">
                  <c:v>27.45955416840799</c:v>
                </c:pt>
                <c:pt idx="44495">
                  <c:v>27.460109514166259</c:v>
                </c:pt>
                <c:pt idx="44496">
                  <c:v>27.460664859924528</c:v>
                </c:pt>
                <c:pt idx="44497">
                  <c:v>27.461220205682796</c:v>
                </c:pt>
                <c:pt idx="44498">
                  <c:v>27.461775551441065</c:v>
                </c:pt>
                <c:pt idx="44499">
                  <c:v>27.462330897199333</c:v>
                </c:pt>
                <c:pt idx="44500">
                  <c:v>27.462886242957602</c:v>
                </c:pt>
                <c:pt idx="44501">
                  <c:v>27.46344158871587</c:v>
                </c:pt>
                <c:pt idx="44502">
                  <c:v>27.463996934474139</c:v>
                </c:pt>
                <c:pt idx="44503">
                  <c:v>27.464552280232407</c:v>
                </c:pt>
                <c:pt idx="44504">
                  <c:v>27.465107625990676</c:v>
                </c:pt>
                <c:pt idx="44505">
                  <c:v>27.465662971748944</c:v>
                </c:pt>
                <c:pt idx="44506">
                  <c:v>27.466218317507213</c:v>
                </c:pt>
                <c:pt idx="44507">
                  <c:v>27.466773663265482</c:v>
                </c:pt>
                <c:pt idx="44508">
                  <c:v>27.46732900902375</c:v>
                </c:pt>
                <c:pt idx="44509">
                  <c:v>27.467884354782019</c:v>
                </c:pt>
                <c:pt idx="44510">
                  <c:v>27.468439700540287</c:v>
                </c:pt>
                <c:pt idx="44511">
                  <c:v>27.468995046298556</c:v>
                </c:pt>
                <c:pt idx="44512">
                  <c:v>27.469550392056824</c:v>
                </c:pt>
                <c:pt idx="44513">
                  <c:v>27.470105737815093</c:v>
                </c:pt>
                <c:pt idx="44514">
                  <c:v>27.470661083573361</c:v>
                </c:pt>
                <c:pt idx="44515">
                  <c:v>27.47121642933163</c:v>
                </c:pt>
                <c:pt idx="44516">
                  <c:v>27.471771775089898</c:v>
                </c:pt>
                <c:pt idx="44517">
                  <c:v>27.472327120848167</c:v>
                </c:pt>
                <c:pt idx="44518">
                  <c:v>27.472882466606436</c:v>
                </c:pt>
                <c:pt idx="44519">
                  <c:v>27.473437812364704</c:v>
                </c:pt>
                <c:pt idx="44520">
                  <c:v>27.473993158122973</c:v>
                </c:pt>
                <c:pt idx="44521">
                  <c:v>27.474548503881241</c:v>
                </c:pt>
                <c:pt idx="44522">
                  <c:v>27.47510384963951</c:v>
                </c:pt>
                <c:pt idx="44523">
                  <c:v>27.475659195397778</c:v>
                </c:pt>
                <c:pt idx="44524">
                  <c:v>27.476214541156047</c:v>
                </c:pt>
                <c:pt idx="44525">
                  <c:v>27.476769886914315</c:v>
                </c:pt>
                <c:pt idx="44526">
                  <c:v>27.477325232672584</c:v>
                </c:pt>
                <c:pt idx="44527">
                  <c:v>27.477880578430852</c:v>
                </c:pt>
                <c:pt idx="44528">
                  <c:v>27.478435924189121</c:v>
                </c:pt>
                <c:pt idx="44529">
                  <c:v>27.478991269947389</c:v>
                </c:pt>
                <c:pt idx="44530">
                  <c:v>27.479546615705658</c:v>
                </c:pt>
                <c:pt idx="44531">
                  <c:v>27.480101961463927</c:v>
                </c:pt>
                <c:pt idx="44532">
                  <c:v>27.480657307222195</c:v>
                </c:pt>
                <c:pt idx="44533">
                  <c:v>27.481212652980464</c:v>
                </c:pt>
                <c:pt idx="44534">
                  <c:v>27.481767998738732</c:v>
                </c:pt>
                <c:pt idx="44535">
                  <c:v>27.482323344497001</c:v>
                </c:pt>
                <c:pt idx="44536">
                  <c:v>27.482878690255269</c:v>
                </c:pt>
                <c:pt idx="44537">
                  <c:v>27.483434036013538</c:v>
                </c:pt>
                <c:pt idx="44538">
                  <c:v>27.483989381771806</c:v>
                </c:pt>
                <c:pt idx="44539">
                  <c:v>27.484544727530075</c:v>
                </c:pt>
                <c:pt idx="44540">
                  <c:v>27.485100073288343</c:v>
                </c:pt>
                <c:pt idx="44541">
                  <c:v>27.485655419046612</c:v>
                </c:pt>
                <c:pt idx="44542">
                  <c:v>27.486210764804881</c:v>
                </c:pt>
                <c:pt idx="44543">
                  <c:v>27.486766110563149</c:v>
                </c:pt>
                <c:pt idx="44544">
                  <c:v>27.487321456321418</c:v>
                </c:pt>
                <c:pt idx="44545">
                  <c:v>27.487876802079686</c:v>
                </c:pt>
                <c:pt idx="44546">
                  <c:v>27.488432147837955</c:v>
                </c:pt>
                <c:pt idx="44547">
                  <c:v>27.488987493596223</c:v>
                </c:pt>
                <c:pt idx="44548">
                  <c:v>27.489542839354492</c:v>
                </c:pt>
                <c:pt idx="44549">
                  <c:v>27.49009818511276</c:v>
                </c:pt>
                <c:pt idx="44550">
                  <c:v>27.490653530871029</c:v>
                </c:pt>
                <c:pt idx="44551">
                  <c:v>27.491208876629297</c:v>
                </c:pt>
                <c:pt idx="44552">
                  <c:v>27.491764222387566</c:v>
                </c:pt>
                <c:pt idx="44553">
                  <c:v>27.492319568145835</c:v>
                </c:pt>
                <c:pt idx="44554">
                  <c:v>27.492874913904103</c:v>
                </c:pt>
                <c:pt idx="44555">
                  <c:v>27.493430259662372</c:v>
                </c:pt>
                <c:pt idx="44556">
                  <c:v>27.49398560542064</c:v>
                </c:pt>
                <c:pt idx="44557">
                  <c:v>27.494540951178909</c:v>
                </c:pt>
                <c:pt idx="44558">
                  <c:v>27.495096296937177</c:v>
                </c:pt>
                <c:pt idx="44559">
                  <c:v>27.495651642695446</c:v>
                </c:pt>
                <c:pt idx="44560">
                  <c:v>27.496206988453714</c:v>
                </c:pt>
                <c:pt idx="44561">
                  <c:v>27.496762334211983</c:v>
                </c:pt>
                <c:pt idx="44562">
                  <c:v>27.497317679970251</c:v>
                </c:pt>
                <c:pt idx="44563">
                  <c:v>27.49787302572852</c:v>
                </c:pt>
                <c:pt idx="44564">
                  <c:v>27.498428371486789</c:v>
                </c:pt>
                <c:pt idx="44565">
                  <c:v>27.498983717245057</c:v>
                </c:pt>
                <c:pt idx="44566">
                  <c:v>27.499539063003326</c:v>
                </c:pt>
                <c:pt idx="44567">
                  <c:v>27.500094408761594</c:v>
                </c:pt>
                <c:pt idx="44568">
                  <c:v>27.500649754519863</c:v>
                </c:pt>
                <c:pt idx="44569">
                  <c:v>27.501205100278131</c:v>
                </c:pt>
                <c:pt idx="44570">
                  <c:v>27.5017604460364</c:v>
                </c:pt>
                <c:pt idx="44571">
                  <c:v>27.502315791794668</c:v>
                </c:pt>
                <c:pt idx="44572">
                  <c:v>27.502871137552937</c:v>
                </c:pt>
                <c:pt idx="44573">
                  <c:v>27.503426483311205</c:v>
                </c:pt>
                <c:pt idx="44574">
                  <c:v>27.503981829069474</c:v>
                </c:pt>
                <c:pt idx="44575">
                  <c:v>27.504537174827743</c:v>
                </c:pt>
                <c:pt idx="44576">
                  <c:v>27.505092520586011</c:v>
                </c:pt>
                <c:pt idx="44577">
                  <c:v>27.50564786634428</c:v>
                </c:pt>
                <c:pt idx="44578">
                  <c:v>27.506203212102548</c:v>
                </c:pt>
                <c:pt idx="44579">
                  <c:v>27.506758557860817</c:v>
                </c:pt>
                <c:pt idx="44580">
                  <c:v>27.507313903619085</c:v>
                </c:pt>
                <c:pt idx="44581">
                  <c:v>27.507869249377354</c:v>
                </c:pt>
                <c:pt idx="44582">
                  <c:v>27.508424595135622</c:v>
                </c:pt>
                <c:pt idx="44583">
                  <c:v>27.508979940893891</c:v>
                </c:pt>
                <c:pt idx="44584">
                  <c:v>27.509535286652159</c:v>
                </c:pt>
                <c:pt idx="44585">
                  <c:v>27.510090632410428</c:v>
                </c:pt>
                <c:pt idx="44586">
                  <c:v>27.510645978168697</c:v>
                </c:pt>
                <c:pt idx="44587">
                  <c:v>27.511201323926965</c:v>
                </c:pt>
                <c:pt idx="44588">
                  <c:v>27.511756669685234</c:v>
                </c:pt>
                <c:pt idx="44589">
                  <c:v>27.512312015443502</c:v>
                </c:pt>
                <c:pt idx="44590">
                  <c:v>27.512867361201771</c:v>
                </c:pt>
                <c:pt idx="44591">
                  <c:v>27.513422706960039</c:v>
                </c:pt>
                <c:pt idx="44592">
                  <c:v>27.513978052718308</c:v>
                </c:pt>
                <c:pt idx="44593">
                  <c:v>27.514533398476576</c:v>
                </c:pt>
                <c:pt idx="44594">
                  <c:v>27.515088744234845</c:v>
                </c:pt>
                <c:pt idx="44595">
                  <c:v>27.515644089993113</c:v>
                </c:pt>
                <c:pt idx="44596">
                  <c:v>27.516199435751382</c:v>
                </c:pt>
                <c:pt idx="44597">
                  <c:v>27.51675478150965</c:v>
                </c:pt>
                <c:pt idx="44598">
                  <c:v>27.517310127267919</c:v>
                </c:pt>
                <c:pt idx="44599">
                  <c:v>27.517865473026188</c:v>
                </c:pt>
                <c:pt idx="44600">
                  <c:v>27.518420818784456</c:v>
                </c:pt>
                <c:pt idx="44601">
                  <c:v>27.518976164542725</c:v>
                </c:pt>
                <c:pt idx="44602">
                  <c:v>27.519531510300993</c:v>
                </c:pt>
                <c:pt idx="44603">
                  <c:v>27.520086856059262</c:v>
                </c:pt>
                <c:pt idx="44604">
                  <c:v>27.52064220181753</c:v>
                </c:pt>
                <c:pt idx="44605">
                  <c:v>27.521197547575799</c:v>
                </c:pt>
                <c:pt idx="44606">
                  <c:v>27.521752893334067</c:v>
                </c:pt>
                <c:pt idx="44607">
                  <c:v>27.522308239092336</c:v>
                </c:pt>
                <c:pt idx="44608">
                  <c:v>27.522863584850604</c:v>
                </c:pt>
                <c:pt idx="44609">
                  <c:v>27.523418930608873</c:v>
                </c:pt>
                <c:pt idx="44610">
                  <c:v>27.523974276367142</c:v>
                </c:pt>
                <c:pt idx="44611">
                  <c:v>27.52452962212541</c:v>
                </c:pt>
                <c:pt idx="44612">
                  <c:v>27.525084967883679</c:v>
                </c:pt>
                <c:pt idx="44613">
                  <c:v>27.525640313641947</c:v>
                </c:pt>
                <c:pt idx="44614">
                  <c:v>27.526195659400216</c:v>
                </c:pt>
                <c:pt idx="44615">
                  <c:v>27.526751005158484</c:v>
                </c:pt>
                <c:pt idx="44616">
                  <c:v>27.527306350916753</c:v>
                </c:pt>
                <c:pt idx="44617">
                  <c:v>27.527861696675021</c:v>
                </c:pt>
                <c:pt idx="44618">
                  <c:v>27.52841704243329</c:v>
                </c:pt>
                <c:pt idx="44619">
                  <c:v>27.528972388191558</c:v>
                </c:pt>
                <c:pt idx="44620">
                  <c:v>27.529527733949827</c:v>
                </c:pt>
                <c:pt idx="44621">
                  <c:v>27.530083079708096</c:v>
                </c:pt>
                <c:pt idx="44622">
                  <c:v>27.530638425466364</c:v>
                </c:pt>
                <c:pt idx="44623">
                  <c:v>27.531193771224633</c:v>
                </c:pt>
                <c:pt idx="44624">
                  <c:v>27.531749116982901</c:v>
                </c:pt>
                <c:pt idx="44625">
                  <c:v>27.53230446274117</c:v>
                </c:pt>
                <c:pt idx="44626">
                  <c:v>27.532859808499438</c:v>
                </c:pt>
                <c:pt idx="44627">
                  <c:v>27.533415154257707</c:v>
                </c:pt>
                <c:pt idx="44628">
                  <c:v>27.533970500015975</c:v>
                </c:pt>
                <c:pt idx="44629">
                  <c:v>27.534525845774244</c:v>
                </c:pt>
                <c:pt idx="44630">
                  <c:v>27.535081191532512</c:v>
                </c:pt>
                <c:pt idx="44631">
                  <c:v>27.535636537290781</c:v>
                </c:pt>
                <c:pt idx="44632">
                  <c:v>27.53619188304905</c:v>
                </c:pt>
                <c:pt idx="44633">
                  <c:v>27.536747228807318</c:v>
                </c:pt>
                <c:pt idx="44634">
                  <c:v>27.537302574565587</c:v>
                </c:pt>
                <c:pt idx="44635">
                  <c:v>27.537857920323855</c:v>
                </c:pt>
                <c:pt idx="44636">
                  <c:v>27.538413266082124</c:v>
                </c:pt>
                <c:pt idx="44637">
                  <c:v>27.538968611840392</c:v>
                </c:pt>
                <c:pt idx="44638">
                  <c:v>27.539523957598661</c:v>
                </c:pt>
                <c:pt idx="44639">
                  <c:v>27.540079303356929</c:v>
                </c:pt>
                <c:pt idx="44640">
                  <c:v>27.540634649115198</c:v>
                </c:pt>
                <c:pt idx="44641">
                  <c:v>27.541189994873466</c:v>
                </c:pt>
                <c:pt idx="44642">
                  <c:v>27.541745340631735</c:v>
                </c:pt>
                <c:pt idx="44643">
                  <c:v>27.542300686390004</c:v>
                </c:pt>
                <c:pt idx="44644">
                  <c:v>27.542856032148272</c:v>
                </c:pt>
                <c:pt idx="44645">
                  <c:v>27.543411377906541</c:v>
                </c:pt>
                <c:pt idx="44646">
                  <c:v>27.543966723664809</c:v>
                </c:pt>
                <c:pt idx="44647">
                  <c:v>27.544522069423078</c:v>
                </c:pt>
                <c:pt idx="44648">
                  <c:v>27.545077415181346</c:v>
                </c:pt>
                <c:pt idx="44649">
                  <c:v>27.545632760939615</c:v>
                </c:pt>
                <c:pt idx="44650">
                  <c:v>27.546188106697883</c:v>
                </c:pt>
                <c:pt idx="44651">
                  <c:v>27.546743452456152</c:v>
                </c:pt>
                <c:pt idx="44652">
                  <c:v>27.54729879821442</c:v>
                </c:pt>
                <c:pt idx="44653">
                  <c:v>27.547854143972689</c:v>
                </c:pt>
                <c:pt idx="44654">
                  <c:v>27.548409489730957</c:v>
                </c:pt>
                <c:pt idx="44655">
                  <c:v>27.548964835489226</c:v>
                </c:pt>
                <c:pt idx="44656">
                  <c:v>27.549520181247495</c:v>
                </c:pt>
                <c:pt idx="44657">
                  <c:v>27.550075527005763</c:v>
                </c:pt>
                <c:pt idx="44658">
                  <c:v>27.550630872764032</c:v>
                </c:pt>
                <c:pt idx="44659">
                  <c:v>27.5511862185223</c:v>
                </c:pt>
                <c:pt idx="44660">
                  <c:v>27.551741564280569</c:v>
                </c:pt>
                <c:pt idx="44661">
                  <c:v>27.552296910038837</c:v>
                </c:pt>
                <c:pt idx="44662">
                  <c:v>27.552852255797106</c:v>
                </c:pt>
                <c:pt idx="44663">
                  <c:v>27.553407601555374</c:v>
                </c:pt>
                <c:pt idx="44664">
                  <c:v>27.553962947313643</c:v>
                </c:pt>
                <c:pt idx="44665">
                  <c:v>27.554518293071911</c:v>
                </c:pt>
                <c:pt idx="44666">
                  <c:v>27.55507363883018</c:v>
                </c:pt>
                <c:pt idx="44667">
                  <c:v>27.555628984588449</c:v>
                </c:pt>
                <c:pt idx="44668">
                  <c:v>27.556184330346717</c:v>
                </c:pt>
                <c:pt idx="44669">
                  <c:v>27.556739676104986</c:v>
                </c:pt>
                <c:pt idx="44670">
                  <c:v>27.557295021863254</c:v>
                </c:pt>
                <c:pt idx="44671">
                  <c:v>27.557850367621523</c:v>
                </c:pt>
                <c:pt idx="44672">
                  <c:v>27.558405713379791</c:v>
                </c:pt>
                <c:pt idx="44673">
                  <c:v>27.55896105913806</c:v>
                </c:pt>
                <c:pt idx="44674">
                  <c:v>27.559516404896328</c:v>
                </c:pt>
                <c:pt idx="44675">
                  <c:v>27.560071750654597</c:v>
                </c:pt>
                <c:pt idx="44676">
                  <c:v>27.560627096412865</c:v>
                </c:pt>
                <c:pt idx="44677">
                  <c:v>27.561182442171134</c:v>
                </c:pt>
                <c:pt idx="44678">
                  <c:v>27.561737787929403</c:v>
                </c:pt>
                <c:pt idx="44679">
                  <c:v>27.562293133687671</c:v>
                </c:pt>
                <c:pt idx="44680">
                  <c:v>27.56284847944594</c:v>
                </c:pt>
                <c:pt idx="44681">
                  <c:v>27.563403825204208</c:v>
                </c:pt>
                <c:pt idx="44682">
                  <c:v>27.563959170962477</c:v>
                </c:pt>
                <c:pt idx="44683">
                  <c:v>27.564514516720745</c:v>
                </c:pt>
                <c:pt idx="44684">
                  <c:v>27.565069862479014</c:v>
                </c:pt>
                <c:pt idx="44685">
                  <c:v>27.565625208237282</c:v>
                </c:pt>
                <c:pt idx="44686">
                  <c:v>27.566180553995551</c:v>
                </c:pt>
                <c:pt idx="44687">
                  <c:v>27.566735899753819</c:v>
                </c:pt>
                <c:pt idx="44688">
                  <c:v>27.567291245512088</c:v>
                </c:pt>
                <c:pt idx="44689">
                  <c:v>27.567846591270357</c:v>
                </c:pt>
                <c:pt idx="44690">
                  <c:v>27.568401937028625</c:v>
                </c:pt>
                <c:pt idx="44691">
                  <c:v>27.568957282786894</c:v>
                </c:pt>
                <c:pt idx="44692">
                  <c:v>27.569512628545162</c:v>
                </c:pt>
                <c:pt idx="44693">
                  <c:v>27.570067974303431</c:v>
                </c:pt>
                <c:pt idx="44694">
                  <c:v>27.570623320061699</c:v>
                </c:pt>
                <c:pt idx="44695">
                  <c:v>27.571178665819968</c:v>
                </c:pt>
                <c:pt idx="44696">
                  <c:v>27.571734011578236</c:v>
                </c:pt>
                <c:pt idx="44697">
                  <c:v>27.572289357336505</c:v>
                </c:pt>
                <c:pt idx="44698">
                  <c:v>27.572844703094773</c:v>
                </c:pt>
                <c:pt idx="44699">
                  <c:v>27.573400048853042</c:v>
                </c:pt>
                <c:pt idx="44700">
                  <c:v>27.573955394611311</c:v>
                </c:pt>
                <c:pt idx="44701">
                  <c:v>27.574510740369579</c:v>
                </c:pt>
                <c:pt idx="44702">
                  <c:v>27.575066086127848</c:v>
                </c:pt>
                <c:pt idx="44703">
                  <c:v>27.575621431886116</c:v>
                </c:pt>
                <c:pt idx="44704">
                  <c:v>27.576176777644385</c:v>
                </c:pt>
                <c:pt idx="44705">
                  <c:v>27.576732123402653</c:v>
                </c:pt>
                <c:pt idx="44706">
                  <c:v>27.577287469160922</c:v>
                </c:pt>
                <c:pt idx="44707">
                  <c:v>27.57784281491919</c:v>
                </c:pt>
                <c:pt idx="44708">
                  <c:v>27.578398160677459</c:v>
                </c:pt>
                <c:pt idx="44709">
                  <c:v>27.578953506435727</c:v>
                </c:pt>
                <c:pt idx="44710">
                  <c:v>27.579508852193996</c:v>
                </c:pt>
                <c:pt idx="44711">
                  <c:v>27.580064197952264</c:v>
                </c:pt>
                <c:pt idx="44712">
                  <c:v>27.580619543710533</c:v>
                </c:pt>
                <c:pt idx="44713">
                  <c:v>27.581174889468802</c:v>
                </c:pt>
                <c:pt idx="44714">
                  <c:v>27.58173023522707</c:v>
                </c:pt>
                <c:pt idx="44715">
                  <c:v>27.582285580985339</c:v>
                </c:pt>
                <c:pt idx="44716">
                  <c:v>27.582840926743607</c:v>
                </c:pt>
                <c:pt idx="44717">
                  <c:v>27.583396272501876</c:v>
                </c:pt>
                <c:pt idx="44718">
                  <c:v>27.583951618260144</c:v>
                </c:pt>
                <c:pt idx="44719">
                  <c:v>27.584506964018413</c:v>
                </c:pt>
                <c:pt idx="44720">
                  <c:v>27.585062309776681</c:v>
                </c:pt>
                <c:pt idx="44721">
                  <c:v>27.58561765553495</c:v>
                </c:pt>
                <c:pt idx="44722">
                  <c:v>27.586173001293218</c:v>
                </c:pt>
                <c:pt idx="44723">
                  <c:v>27.586728347051487</c:v>
                </c:pt>
                <c:pt idx="44724">
                  <c:v>27.587283692809756</c:v>
                </c:pt>
                <c:pt idx="44725">
                  <c:v>27.587839038568024</c:v>
                </c:pt>
                <c:pt idx="44726">
                  <c:v>27.588394384326293</c:v>
                </c:pt>
                <c:pt idx="44727">
                  <c:v>27.588949730084561</c:v>
                </c:pt>
                <c:pt idx="44728">
                  <c:v>27.58950507584283</c:v>
                </c:pt>
                <c:pt idx="44729">
                  <c:v>27.590060421601098</c:v>
                </c:pt>
                <c:pt idx="44730">
                  <c:v>27.590615767359367</c:v>
                </c:pt>
                <c:pt idx="44731">
                  <c:v>27.591171113117635</c:v>
                </c:pt>
                <c:pt idx="44732">
                  <c:v>27.591726458875904</c:v>
                </c:pt>
                <c:pt idx="44733">
                  <c:v>27.592281804634172</c:v>
                </c:pt>
                <c:pt idx="44734">
                  <c:v>27.592837150392441</c:v>
                </c:pt>
                <c:pt idx="44735">
                  <c:v>27.59339249615071</c:v>
                </c:pt>
                <c:pt idx="44736">
                  <c:v>27.593947841908978</c:v>
                </c:pt>
                <c:pt idx="44737">
                  <c:v>27.594503187667247</c:v>
                </c:pt>
                <c:pt idx="44738">
                  <c:v>27.595058533425515</c:v>
                </c:pt>
                <c:pt idx="44739">
                  <c:v>27.595613879183784</c:v>
                </c:pt>
                <c:pt idx="44740">
                  <c:v>27.596169224942052</c:v>
                </c:pt>
                <c:pt idx="44741">
                  <c:v>27.596724570700321</c:v>
                </c:pt>
                <c:pt idx="44742">
                  <c:v>27.597279916458589</c:v>
                </c:pt>
                <c:pt idx="44743">
                  <c:v>27.597835262216858</c:v>
                </c:pt>
                <c:pt idx="44744">
                  <c:v>27.598390607975126</c:v>
                </c:pt>
                <c:pt idx="44745">
                  <c:v>27.598945953733395</c:v>
                </c:pt>
                <c:pt idx="44746">
                  <c:v>27.599501299491664</c:v>
                </c:pt>
                <c:pt idx="44747">
                  <c:v>27.600056645249932</c:v>
                </c:pt>
                <c:pt idx="44748">
                  <c:v>27.600611991008201</c:v>
                </c:pt>
                <c:pt idx="44749">
                  <c:v>27.601167336766469</c:v>
                </c:pt>
                <c:pt idx="44750">
                  <c:v>27.601722682524738</c:v>
                </c:pt>
                <c:pt idx="44751">
                  <c:v>27.602278028283006</c:v>
                </c:pt>
                <c:pt idx="44752">
                  <c:v>27.602833374041275</c:v>
                </c:pt>
                <c:pt idx="44753">
                  <c:v>27.603388719799543</c:v>
                </c:pt>
                <c:pt idx="44754">
                  <c:v>27.603944065557812</c:v>
                </c:pt>
                <c:pt idx="44755">
                  <c:v>27.60449941131608</c:v>
                </c:pt>
                <c:pt idx="44756">
                  <c:v>27.605054757074349</c:v>
                </c:pt>
                <c:pt idx="44757">
                  <c:v>27.605610102832618</c:v>
                </c:pt>
                <c:pt idx="44758">
                  <c:v>27.606165448590886</c:v>
                </c:pt>
                <c:pt idx="44759">
                  <c:v>27.606720794349155</c:v>
                </c:pt>
                <c:pt idx="44760">
                  <c:v>27.607276140107423</c:v>
                </c:pt>
                <c:pt idx="44761">
                  <c:v>27.607831485865692</c:v>
                </c:pt>
                <c:pt idx="44762">
                  <c:v>27.60838683162396</c:v>
                </c:pt>
                <c:pt idx="44763">
                  <c:v>27.608942177382229</c:v>
                </c:pt>
                <c:pt idx="44764">
                  <c:v>27.609497523140497</c:v>
                </c:pt>
                <c:pt idx="44765">
                  <c:v>27.610052868898766</c:v>
                </c:pt>
                <c:pt idx="44766">
                  <c:v>27.610608214657034</c:v>
                </c:pt>
                <c:pt idx="44767">
                  <c:v>27.611163560415303</c:v>
                </c:pt>
                <c:pt idx="44768">
                  <c:v>27.611718906173571</c:v>
                </c:pt>
                <c:pt idx="44769">
                  <c:v>27.61227425193184</c:v>
                </c:pt>
                <c:pt idx="44770">
                  <c:v>27.612829597690109</c:v>
                </c:pt>
                <c:pt idx="44771">
                  <c:v>27.613384943448377</c:v>
                </c:pt>
                <c:pt idx="44772">
                  <c:v>27.613940289206646</c:v>
                </c:pt>
                <c:pt idx="44773">
                  <c:v>27.614495634964914</c:v>
                </c:pt>
                <c:pt idx="44774">
                  <c:v>27.615050980723183</c:v>
                </c:pt>
                <c:pt idx="44775">
                  <c:v>27.615606326481451</c:v>
                </c:pt>
                <c:pt idx="44776">
                  <c:v>27.61616167223972</c:v>
                </c:pt>
                <c:pt idx="44777">
                  <c:v>27.616717017997988</c:v>
                </c:pt>
                <c:pt idx="44778">
                  <c:v>27.617272363756257</c:v>
                </c:pt>
                <c:pt idx="44779">
                  <c:v>27.617827709514525</c:v>
                </c:pt>
                <c:pt idx="44780">
                  <c:v>27.618383055272794</c:v>
                </c:pt>
                <c:pt idx="44781">
                  <c:v>27.618938401031063</c:v>
                </c:pt>
                <c:pt idx="44782">
                  <c:v>27.619493746789331</c:v>
                </c:pt>
                <c:pt idx="44783">
                  <c:v>27.6200490925476</c:v>
                </c:pt>
                <c:pt idx="44784">
                  <c:v>27.620604438305868</c:v>
                </c:pt>
                <c:pt idx="44785">
                  <c:v>27.621159784064137</c:v>
                </c:pt>
                <c:pt idx="44786">
                  <c:v>27.621715129822405</c:v>
                </c:pt>
                <c:pt idx="44787">
                  <c:v>27.622270475580674</c:v>
                </c:pt>
                <c:pt idx="44788">
                  <c:v>27.622825821338942</c:v>
                </c:pt>
                <c:pt idx="44789">
                  <c:v>27.623381167097211</c:v>
                </c:pt>
                <c:pt idx="44790">
                  <c:v>27.623936512855479</c:v>
                </c:pt>
                <c:pt idx="44791">
                  <c:v>27.624491858613748</c:v>
                </c:pt>
                <c:pt idx="44792">
                  <c:v>27.625047204372017</c:v>
                </c:pt>
                <c:pt idx="44793">
                  <c:v>27.625602550130285</c:v>
                </c:pt>
                <c:pt idx="44794">
                  <c:v>27.626157895888554</c:v>
                </c:pt>
                <c:pt idx="44795">
                  <c:v>27.626713241646822</c:v>
                </c:pt>
                <c:pt idx="44796">
                  <c:v>27.627268587405091</c:v>
                </c:pt>
                <c:pt idx="44797">
                  <c:v>27.627823933163359</c:v>
                </c:pt>
                <c:pt idx="44798">
                  <c:v>27.628379278921628</c:v>
                </c:pt>
                <c:pt idx="44799">
                  <c:v>27.628934624679896</c:v>
                </c:pt>
                <c:pt idx="44800">
                  <c:v>27.629489970438165</c:v>
                </c:pt>
                <c:pt idx="44801">
                  <c:v>27.630045316196433</c:v>
                </c:pt>
                <c:pt idx="44802">
                  <c:v>27.630600661954702</c:v>
                </c:pt>
                <c:pt idx="44803">
                  <c:v>27.631156007712971</c:v>
                </c:pt>
                <c:pt idx="44804">
                  <c:v>27.631711353471239</c:v>
                </c:pt>
                <c:pt idx="44805">
                  <c:v>27.632266699229508</c:v>
                </c:pt>
                <c:pt idx="44806">
                  <c:v>27.632822044987776</c:v>
                </c:pt>
                <c:pt idx="44807">
                  <c:v>27.633377390746045</c:v>
                </c:pt>
                <c:pt idx="44808">
                  <c:v>27.633932736504313</c:v>
                </c:pt>
                <c:pt idx="44809">
                  <c:v>27.634488082262582</c:v>
                </c:pt>
                <c:pt idx="44810">
                  <c:v>27.63504342802085</c:v>
                </c:pt>
                <c:pt idx="44811">
                  <c:v>27.635598773779119</c:v>
                </c:pt>
                <c:pt idx="44812">
                  <c:v>27.636154119537387</c:v>
                </c:pt>
                <c:pt idx="44813">
                  <c:v>27.636709465295656</c:v>
                </c:pt>
                <c:pt idx="44814">
                  <c:v>27.637264811053925</c:v>
                </c:pt>
                <c:pt idx="44815">
                  <c:v>27.637820156812193</c:v>
                </c:pt>
                <c:pt idx="44816">
                  <c:v>27.638375502570462</c:v>
                </c:pt>
                <c:pt idx="44817">
                  <c:v>27.63893084832873</c:v>
                </c:pt>
                <c:pt idx="44818">
                  <c:v>27.639486194086999</c:v>
                </c:pt>
                <c:pt idx="44819">
                  <c:v>27.640041539845267</c:v>
                </c:pt>
                <c:pt idx="44820">
                  <c:v>27.640596885603536</c:v>
                </c:pt>
                <c:pt idx="44821">
                  <c:v>27.641152231361804</c:v>
                </c:pt>
                <c:pt idx="44822">
                  <c:v>27.641707577120073</c:v>
                </c:pt>
                <c:pt idx="44823">
                  <c:v>27.642262922878341</c:v>
                </c:pt>
                <c:pt idx="44824">
                  <c:v>27.64281826863661</c:v>
                </c:pt>
                <c:pt idx="44825">
                  <c:v>27.643373614394879</c:v>
                </c:pt>
                <c:pt idx="44826">
                  <c:v>27.643928960153147</c:v>
                </c:pt>
                <c:pt idx="44827">
                  <c:v>27.644484305911416</c:v>
                </c:pt>
                <c:pt idx="44828">
                  <c:v>27.645039651669684</c:v>
                </c:pt>
                <c:pt idx="44829">
                  <c:v>27.645594997427953</c:v>
                </c:pt>
                <c:pt idx="44830">
                  <c:v>27.646150343186221</c:v>
                </c:pt>
                <c:pt idx="44831">
                  <c:v>27.64670568894449</c:v>
                </c:pt>
                <c:pt idx="44832">
                  <c:v>27.647261034702758</c:v>
                </c:pt>
                <c:pt idx="44833">
                  <c:v>27.647816380461027</c:v>
                </c:pt>
                <c:pt idx="44834">
                  <c:v>27.648371726219295</c:v>
                </c:pt>
                <c:pt idx="44835">
                  <c:v>27.648927071977564</c:v>
                </c:pt>
                <c:pt idx="44836">
                  <c:v>27.649482417735832</c:v>
                </c:pt>
                <c:pt idx="44837">
                  <c:v>27.650037763494101</c:v>
                </c:pt>
                <c:pt idx="44838">
                  <c:v>27.65059310925237</c:v>
                </c:pt>
                <c:pt idx="44839">
                  <c:v>27.651148455010638</c:v>
                </c:pt>
                <c:pt idx="44840">
                  <c:v>27.651703800768907</c:v>
                </c:pt>
                <c:pt idx="44841">
                  <c:v>27.652259146527175</c:v>
                </c:pt>
                <c:pt idx="44842">
                  <c:v>27.652814492285444</c:v>
                </c:pt>
                <c:pt idx="44843">
                  <c:v>27.653369838043712</c:v>
                </c:pt>
                <c:pt idx="44844">
                  <c:v>27.653925183801981</c:v>
                </c:pt>
                <c:pt idx="44845">
                  <c:v>27.654480529560249</c:v>
                </c:pt>
                <c:pt idx="44846">
                  <c:v>27.655035875318518</c:v>
                </c:pt>
                <c:pt idx="44847">
                  <c:v>27.655591221076786</c:v>
                </c:pt>
                <c:pt idx="44848">
                  <c:v>27.656146566835055</c:v>
                </c:pt>
                <c:pt idx="44849">
                  <c:v>27.656701912593324</c:v>
                </c:pt>
                <c:pt idx="44850">
                  <c:v>27.657257258351592</c:v>
                </c:pt>
                <c:pt idx="44851">
                  <c:v>27.657812604109861</c:v>
                </c:pt>
                <c:pt idx="44852">
                  <c:v>27.658367949868129</c:v>
                </c:pt>
                <c:pt idx="44853">
                  <c:v>27.658923295626398</c:v>
                </c:pt>
                <c:pt idx="44854">
                  <c:v>27.659478641384666</c:v>
                </c:pt>
                <c:pt idx="44855">
                  <c:v>27.660033987142935</c:v>
                </c:pt>
                <c:pt idx="44856">
                  <c:v>27.660589332901203</c:v>
                </c:pt>
                <c:pt idx="44857">
                  <c:v>27.661144678659472</c:v>
                </c:pt>
                <c:pt idx="44858">
                  <c:v>27.66170002441774</c:v>
                </c:pt>
                <c:pt idx="44859">
                  <c:v>27.662255370176009</c:v>
                </c:pt>
                <c:pt idx="44860">
                  <c:v>27.662810715934278</c:v>
                </c:pt>
                <c:pt idx="44861">
                  <c:v>27.663366061692546</c:v>
                </c:pt>
                <c:pt idx="44862">
                  <c:v>27.663921407450815</c:v>
                </c:pt>
                <c:pt idx="44863">
                  <c:v>27.664476753209083</c:v>
                </c:pt>
                <c:pt idx="44864">
                  <c:v>27.665032098967352</c:v>
                </c:pt>
                <c:pt idx="44865">
                  <c:v>27.66558744472562</c:v>
                </c:pt>
                <c:pt idx="44866">
                  <c:v>27.666142790483889</c:v>
                </c:pt>
                <c:pt idx="44867">
                  <c:v>27.666698136242157</c:v>
                </c:pt>
                <c:pt idx="44868">
                  <c:v>27.667253482000426</c:v>
                </c:pt>
                <c:pt idx="44869">
                  <c:v>27.667808827758694</c:v>
                </c:pt>
                <c:pt idx="44870">
                  <c:v>27.668364173516963</c:v>
                </c:pt>
                <c:pt idx="44871">
                  <c:v>27.668919519275232</c:v>
                </c:pt>
                <c:pt idx="44872">
                  <c:v>27.6694748650335</c:v>
                </c:pt>
                <c:pt idx="44873">
                  <c:v>27.670030210791769</c:v>
                </c:pt>
                <c:pt idx="44874">
                  <c:v>27.670585556550037</c:v>
                </c:pt>
                <c:pt idx="44875">
                  <c:v>27.671140902308306</c:v>
                </c:pt>
                <c:pt idx="44876">
                  <c:v>27.671696248066574</c:v>
                </c:pt>
                <c:pt idx="44877">
                  <c:v>27.672251593824843</c:v>
                </c:pt>
                <c:pt idx="44878">
                  <c:v>27.672806939583111</c:v>
                </c:pt>
                <c:pt idx="44879">
                  <c:v>27.67336228534138</c:v>
                </c:pt>
                <c:pt idx="44880">
                  <c:v>27.673917631099648</c:v>
                </c:pt>
                <c:pt idx="44881">
                  <c:v>27.674472976857917</c:v>
                </c:pt>
                <c:pt idx="44882">
                  <c:v>27.675028322616186</c:v>
                </c:pt>
                <c:pt idx="44883">
                  <c:v>27.675583668374454</c:v>
                </c:pt>
                <c:pt idx="44884">
                  <c:v>27.676139014132723</c:v>
                </c:pt>
                <c:pt idx="44885">
                  <c:v>27.676694359890991</c:v>
                </c:pt>
                <c:pt idx="44886">
                  <c:v>27.67724970564926</c:v>
                </c:pt>
                <c:pt idx="44887">
                  <c:v>27.677805051407528</c:v>
                </c:pt>
                <c:pt idx="44888">
                  <c:v>27.678360397165797</c:v>
                </c:pt>
                <c:pt idx="44889">
                  <c:v>27.678915742924065</c:v>
                </c:pt>
                <c:pt idx="44890">
                  <c:v>27.679471088682334</c:v>
                </c:pt>
                <c:pt idx="44891">
                  <c:v>27.680026434440602</c:v>
                </c:pt>
                <c:pt idx="44892">
                  <c:v>27.680581780198871</c:v>
                </c:pt>
                <c:pt idx="44893">
                  <c:v>27.681137125957139</c:v>
                </c:pt>
                <c:pt idx="44894">
                  <c:v>27.681692471715408</c:v>
                </c:pt>
                <c:pt idx="44895">
                  <c:v>27.682247817473677</c:v>
                </c:pt>
                <c:pt idx="44896">
                  <c:v>27.682803163231945</c:v>
                </c:pt>
                <c:pt idx="44897">
                  <c:v>27.683358508990214</c:v>
                </c:pt>
                <c:pt idx="44898">
                  <c:v>27.683913854748482</c:v>
                </c:pt>
                <c:pt idx="44899">
                  <c:v>27.684469200506751</c:v>
                </c:pt>
                <c:pt idx="44900">
                  <c:v>27.685024546265019</c:v>
                </c:pt>
                <c:pt idx="44901">
                  <c:v>27.685579892023288</c:v>
                </c:pt>
                <c:pt idx="44902">
                  <c:v>27.686135237781556</c:v>
                </c:pt>
                <c:pt idx="44903">
                  <c:v>27.686690583539825</c:v>
                </c:pt>
                <c:pt idx="44904">
                  <c:v>27.687245929298093</c:v>
                </c:pt>
                <c:pt idx="44905">
                  <c:v>27.687801275056362</c:v>
                </c:pt>
                <c:pt idx="44906">
                  <c:v>27.688356620814631</c:v>
                </c:pt>
                <c:pt idx="44907">
                  <c:v>27.688911966572899</c:v>
                </c:pt>
                <c:pt idx="44908">
                  <c:v>27.689467312331168</c:v>
                </c:pt>
                <c:pt idx="44909">
                  <c:v>27.690022658089436</c:v>
                </c:pt>
                <c:pt idx="44910">
                  <c:v>27.690578003847705</c:v>
                </c:pt>
                <c:pt idx="44911">
                  <c:v>27.691133349605973</c:v>
                </c:pt>
                <c:pt idx="44912">
                  <c:v>27.691688695364242</c:v>
                </c:pt>
                <c:pt idx="44913">
                  <c:v>27.69224404112251</c:v>
                </c:pt>
                <c:pt idx="44914">
                  <c:v>27.692799386880779</c:v>
                </c:pt>
                <c:pt idx="44915">
                  <c:v>27.693354732639047</c:v>
                </c:pt>
                <c:pt idx="44916">
                  <c:v>27.693910078397316</c:v>
                </c:pt>
                <c:pt idx="44917">
                  <c:v>27.694465424155585</c:v>
                </c:pt>
                <c:pt idx="44918">
                  <c:v>27.695020769913853</c:v>
                </c:pt>
                <c:pt idx="44919">
                  <c:v>27.695576115672122</c:v>
                </c:pt>
                <c:pt idx="44920">
                  <c:v>27.69613146143039</c:v>
                </c:pt>
                <c:pt idx="44921">
                  <c:v>27.696686807188659</c:v>
                </c:pt>
                <c:pt idx="44922">
                  <c:v>27.697242152946927</c:v>
                </c:pt>
                <c:pt idx="44923">
                  <c:v>27.697797498705196</c:v>
                </c:pt>
                <c:pt idx="44924">
                  <c:v>27.698352844463464</c:v>
                </c:pt>
                <c:pt idx="44925">
                  <c:v>27.698908190221733</c:v>
                </c:pt>
                <c:pt idx="44926">
                  <c:v>27.699463535980001</c:v>
                </c:pt>
                <c:pt idx="44927">
                  <c:v>27.70001888173827</c:v>
                </c:pt>
                <c:pt idx="44928">
                  <c:v>27.700574227496539</c:v>
                </c:pt>
                <c:pt idx="44929">
                  <c:v>27.701129573254807</c:v>
                </c:pt>
                <c:pt idx="44930">
                  <c:v>27.701684919013076</c:v>
                </c:pt>
                <c:pt idx="44931">
                  <c:v>27.702240264771344</c:v>
                </c:pt>
                <c:pt idx="44932">
                  <c:v>27.702795610529613</c:v>
                </c:pt>
                <c:pt idx="44933">
                  <c:v>27.703350956287881</c:v>
                </c:pt>
                <c:pt idx="44934">
                  <c:v>27.70390630204615</c:v>
                </c:pt>
                <c:pt idx="44935">
                  <c:v>27.704461647804418</c:v>
                </c:pt>
                <c:pt idx="44936">
                  <c:v>27.705016993562687</c:v>
                </c:pt>
                <c:pt idx="44937">
                  <c:v>27.705572339320955</c:v>
                </c:pt>
                <c:pt idx="44938">
                  <c:v>27.706127685079224</c:v>
                </c:pt>
                <c:pt idx="44939">
                  <c:v>27.706683030837493</c:v>
                </c:pt>
                <c:pt idx="44940">
                  <c:v>27.707238376595761</c:v>
                </c:pt>
                <c:pt idx="44941">
                  <c:v>27.70779372235403</c:v>
                </c:pt>
                <c:pt idx="44942">
                  <c:v>27.708349068112298</c:v>
                </c:pt>
                <c:pt idx="44943">
                  <c:v>27.708904413870567</c:v>
                </c:pt>
                <c:pt idx="44944">
                  <c:v>27.709459759628835</c:v>
                </c:pt>
                <c:pt idx="44945">
                  <c:v>27.710015105387104</c:v>
                </c:pt>
                <c:pt idx="44946">
                  <c:v>27.710570451145372</c:v>
                </c:pt>
                <c:pt idx="44947">
                  <c:v>27.711125796903641</c:v>
                </c:pt>
                <c:pt idx="44948">
                  <c:v>27.711681142661909</c:v>
                </c:pt>
                <c:pt idx="44949">
                  <c:v>27.712236488420178</c:v>
                </c:pt>
                <c:pt idx="44950">
                  <c:v>27.712791834178446</c:v>
                </c:pt>
                <c:pt idx="44951">
                  <c:v>27.713347179936715</c:v>
                </c:pt>
                <c:pt idx="44952">
                  <c:v>27.713902525694984</c:v>
                </c:pt>
                <c:pt idx="44953">
                  <c:v>27.714457871453252</c:v>
                </c:pt>
                <c:pt idx="44954">
                  <c:v>27.715013217211521</c:v>
                </c:pt>
                <c:pt idx="44955">
                  <c:v>27.715568562969789</c:v>
                </c:pt>
                <c:pt idx="44956">
                  <c:v>27.716123908728058</c:v>
                </c:pt>
                <c:pt idx="44957">
                  <c:v>27.716679254486326</c:v>
                </c:pt>
                <c:pt idx="44958">
                  <c:v>27.717234600244595</c:v>
                </c:pt>
                <c:pt idx="44959">
                  <c:v>27.717789946002863</c:v>
                </c:pt>
                <c:pt idx="44960">
                  <c:v>27.718345291761132</c:v>
                </c:pt>
                <c:pt idx="44961">
                  <c:v>27.7189006375194</c:v>
                </c:pt>
                <c:pt idx="44962">
                  <c:v>27.719455983277669</c:v>
                </c:pt>
                <c:pt idx="44963">
                  <c:v>27.720011329035938</c:v>
                </c:pt>
                <c:pt idx="44964">
                  <c:v>27.720566674794206</c:v>
                </c:pt>
                <c:pt idx="44965">
                  <c:v>27.721122020552475</c:v>
                </c:pt>
                <c:pt idx="44966">
                  <c:v>27.721677366310743</c:v>
                </c:pt>
                <c:pt idx="44967">
                  <c:v>27.722232712069012</c:v>
                </c:pt>
                <c:pt idx="44968">
                  <c:v>27.72278805782728</c:v>
                </c:pt>
                <c:pt idx="44969">
                  <c:v>27.723343403585549</c:v>
                </c:pt>
                <c:pt idx="44970">
                  <c:v>27.723898749343817</c:v>
                </c:pt>
                <c:pt idx="44971">
                  <c:v>27.724454095102086</c:v>
                </c:pt>
                <c:pt idx="44972">
                  <c:v>27.725009440860354</c:v>
                </c:pt>
                <c:pt idx="44973">
                  <c:v>27.725564786618623</c:v>
                </c:pt>
                <c:pt idx="44974">
                  <c:v>27.726120132376892</c:v>
                </c:pt>
                <c:pt idx="44975">
                  <c:v>27.72667547813516</c:v>
                </c:pt>
                <c:pt idx="44976">
                  <c:v>27.727230823893429</c:v>
                </c:pt>
                <c:pt idx="44977">
                  <c:v>27.727786169651697</c:v>
                </c:pt>
                <c:pt idx="44978">
                  <c:v>27.728341515409966</c:v>
                </c:pt>
                <c:pt idx="44979">
                  <c:v>27.728896861168234</c:v>
                </c:pt>
                <c:pt idx="44980">
                  <c:v>27.729452206926503</c:v>
                </c:pt>
                <c:pt idx="44981">
                  <c:v>27.730007552684771</c:v>
                </c:pt>
                <c:pt idx="44982">
                  <c:v>27.73056289844304</c:v>
                </c:pt>
                <c:pt idx="44983">
                  <c:v>27.731118244201308</c:v>
                </c:pt>
                <c:pt idx="44984">
                  <c:v>27.731673589959577</c:v>
                </c:pt>
                <c:pt idx="44985">
                  <c:v>27.732228935717846</c:v>
                </c:pt>
                <c:pt idx="44986">
                  <c:v>27.732784281476114</c:v>
                </c:pt>
                <c:pt idx="44987">
                  <c:v>27.733339627234383</c:v>
                </c:pt>
                <c:pt idx="44988">
                  <c:v>27.733894972992651</c:v>
                </c:pt>
                <c:pt idx="44989">
                  <c:v>27.73445031875092</c:v>
                </c:pt>
                <c:pt idx="44990">
                  <c:v>27.735005664509188</c:v>
                </c:pt>
                <c:pt idx="44991">
                  <c:v>27.735561010267457</c:v>
                </c:pt>
                <c:pt idx="44992">
                  <c:v>27.736116356025725</c:v>
                </c:pt>
                <c:pt idx="44993">
                  <c:v>27.736671701783994</c:v>
                </c:pt>
                <c:pt idx="44994">
                  <c:v>27.737227047542262</c:v>
                </c:pt>
                <c:pt idx="44995">
                  <c:v>27.737782393300531</c:v>
                </c:pt>
                <c:pt idx="44996">
                  <c:v>27.7383377390588</c:v>
                </c:pt>
                <c:pt idx="44997">
                  <c:v>27.738893084817068</c:v>
                </c:pt>
                <c:pt idx="44998">
                  <c:v>27.739448430575337</c:v>
                </c:pt>
                <c:pt idx="44999">
                  <c:v>27.740003776333605</c:v>
                </c:pt>
                <c:pt idx="45000">
                  <c:v>27.740559122091874</c:v>
                </c:pt>
                <c:pt idx="45001">
                  <c:v>27.741114467850142</c:v>
                </c:pt>
                <c:pt idx="45002">
                  <c:v>27.741669813608411</c:v>
                </c:pt>
                <c:pt idx="45003">
                  <c:v>27.742225159366679</c:v>
                </c:pt>
                <c:pt idx="45004">
                  <c:v>27.742780505124948</c:v>
                </c:pt>
                <c:pt idx="45005">
                  <c:v>27.743335850883216</c:v>
                </c:pt>
                <c:pt idx="45006">
                  <c:v>27.743891196641485</c:v>
                </c:pt>
                <c:pt idx="45007">
                  <c:v>27.744446542399753</c:v>
                </c:pt>
                <c:pt idx="45008">
                  <c:v>27.745001888158022</c:v>
                </c:pt>
                <c:pt idx="45009">
                  <c:v>27.745557233916291</c:v>
                </c:pt>
                <c:pt idx="45010">
                  <c:v>27.746112579674559</c:v>
                </c:pt>
                <c:pt idx="45011">
                  <c:v>27.746667925432828</c:v>
                </c:pt>
                <c:pt idx="45012">
                  <c:v>27.747223271191096</c:v>
                </c:pt>
                <c:pt idx="45013">
                  <c:v>27.747778616949365</c:v>
                </c:pt>
                <c:pt idx="45014">
                  <c:v>27.748333962707633</c:v>
                </c:pt>
                <c:pt idx="45015">
                  <c:v>27.748889308465902</c:v>
                </c:pt>
                <c:pt idx="45016">
                  <c:v>27.74944465422417</c:v>
                </c:pt>
                <c:pt idx="45017">
                  <c:v>27.749999999982439</c:v>
                </c:pt>
                <c:pt idx="45018">
                  <c:v>27.750555345740707</c:v>
                </c:pt>
                <c:pt idx="45019">
                  <c:v>27.751110691498976</c:v>
                </c:pt>
                <c:pt idx="45020">
                  <c:v>27.751666037257245</c:v>
                </c:pt>
                <c:pt idx="45021">
                  <c:v>27.752221383015513</c:v>
                </c:pt>
                <c:pt idx="45022">
                  <c:v>27.752776728773782</c:v>
                </c:pt>
                <c:pt idx="45023">
                  <c:v>27.75333207453205</c:v>
                </c:pt>
                <c:pt idx="45024">
                  <c:v>27.753887420290319</c:v>
                </c:pt>
                <c:pt idx="45025">
                  <c:v>27.754442766048587</c:v>
                </c:pt>
                <c:pt idx="45026">
                  <c:v>27.754998111806856</c:v>
                </c:pt>
                <c:pt idx="45027">
                  <c:v>27.755553457565124</c:v>
                </c:pt>
                <c:pt idx="45028">
                  <c:v>27.756108803323393</c:v>
                </c:pt>
                <c:pt idx="45029">
                  <c:v>27.756664149081661</c:v>
                </c:pt>
                <c:pt idx="45030">
                  <c:v>27.75721949483993</c:v>
                </c:pt>
                <c:pt idx="45031">
                  <c:v>27.757774840598199</c:v>
                </c:pt>
                <c:pt idx="45032">
                  <c:v>27.758330186356467</c:v>
                </c:pt>
                <c:pt idx="45033">
                  <c:v>27.758885532114736</c:v>
                </c:pt>
                <c:pt idx="45034">
                  <c:v>27.759440877873004</c:v>
                </c:pt>
                <c:pt idx="45035">
                  <c:v>27.759996223631273</c:v>
                </c:pt>
                <c:pt idx="45036">
                  <c:v>27.760551569389541</c:v>
                </c:pt>
                <c:pt idx="45037">
                  <c:v>27.76110691514781</c:v>
                </c:pt>
                <c:pt idx="45038">
                  <c:v>27.761662260906078</c:v>
                </c:pt>
                <c:pt idx="45039">
                  <c:v>27.762217606664347</c:v>
                </c:pt>
                <c:pt idx="45040">
                  <c:v>27.762772952422615</c:v>
                </c:pt>
                <c:pt idx="45041">
                  <c:v>27.763328298180884</c:v>
                </c:pt>
                <c:pt idx="45042">
                  <c:v>27.763883643939153</c:v>
                </c:pt>
                <c:pt idx="45043">
                  <c:v>27.764438989697421</c:v>
                </c:pt>
                <c:pt idx="45044">
                  <c:v>27.76499433545569</c:v>
                </c:pt>
                <c:pt idx="45045">
                  <c:v>27.765549681213958</c:v>
                </c:pt>
                <c:pt idx="45046">
                  <c:v>27.766105026972227</c:v>
                </c:pt>
                <c:pt idx="45047">
                  <c:v>27.766660372730495</c:v>
                </c:pt>
                <c:pt idx="45048">
                  <c:v>27.767215718488764</c:v>
                </c:pt>
                <c:pt idx="45049">
                  <c:v>27.767771064247032</c:v>
                </c:pt>
                <c:pt idx="45050">
                  <c:v>27.768326410005301</c:v>
                </c:pt>
                <c:pt idx="45051">
                  <c:v>27.768881755763569</c:v>
                </c:pt>
                <c:pt idx="45052">
                  <c:v>27.769437101521838</c:v>
                </c:pt>
                <c:pt idx="45053">
                  <c:v>27.769992447280107</c:v>
                </c:pt>
                <c:pt idx="45054">
                  <c:v>27.770547793038375</c:v>
                </c:pt>
                <c:pt idx="45055">
                  <c:v>27.771103138796644</c:v>
                </c:pt>
                <c:pt idx="45056">
                  <c:v>27.771658484554912</c:v>
                </c:pt>
                <c:pt idx="45057">
                  <c:v>27.772213830313181</c:v>
                </c:pt>
                <c:pt idx="45058">
                  <c:v>27.772769176071449</c:v>
                </c:pt>
                <c:pt idx="45059">
                  <c:v>27.773324521829718</c:v>
                </c:pt>
                <c:pt idx="45060">
                  <c:v>27.773879867587986</c:v>
                </c:pt>
                <c:pt idx="45061">
                  <c:v>27.774435213346255</c:v>
                </c:pt>
                <c:pt idx="45062">
                  <c:v>27.774990559104523</c:v>
                </c:pt>
                <c:pt idx="45063">
                  <c:v>27.775545904862792</c:v>
                </c:pt>
                <c:pt idx="45064">
                  <c:v>27.776101250621061</c:v>
                </c:pt>
                <c:pt idx="45065">
                  <c:v>27.776656596379329</c:v>
                </c:pt>
                <c:pt idx="45066">
                  <c:v>27.777211942137598</c:v>
                </c:pt>
                <c:pt idx="45067">
                  <c:v>27.777767287895866</c:v>
                </c:pt>
                <c:pt idx="45068">
                  <c:v>27.778322633654135</c:v>
                </c:pt>
                <c:pt idx="45069">
                  <c:v>27.778877979412403</c:v>
                </c:pt>
                <c:pt idx="45070">
                  <c:v>27.779433325170672</c:v>
                </c:pt>
                <c:pt idx="45071">
                  <c:v>27.77998867092894</c:v>
                </c:pt>
                <c:pt idx="45072">
                  <c:v>27.780544016687209</c:v>
                </c:pt>
                <c:pt idx="45073">
                  <c:v>27.781099362445477</c:v>
                </c:pt>
                <c:pt idx="45074">
                  <c:v>27.781654708203746</c:v>
                </c:pt>
                <c:pt idx="45075">
                  <c:v>27.782210053962014</c:v>
                </c:pt>
                <c:pt idx="45076">
                  <c:v>27.782765399720283</c:v>
                </c:pt>
                <c:pt idx="45077">
                  <c:v>27.783320745478552</c:v>
                </c:pt>
                <c:pt idx="45078">
                  <c:v>27.78387609123682</c:v>
                </c:pt>
                <c:pt idx="45079">
                  <c:v>27.784431436995089</c:v>
                </c:pt>
                <c:pt idx="45080">
                  <c:v>27.784986782753357</c:v>
                </c:pt>
                <c:pt idx="45081">
                  <c:v>27.785542128511626</c:v>
                </c:pt>
                <c:pt idx="45082">
                  <c:v>27.786097474269894</c:v>
                </c:pt>
                <c:pt idx="45083">
                  <c:v>27.786652820028163</c:v>
                </c:pt>
                <c:pt idx="45084">
                  <c:v>27.787208165786431</c:v>
                </c:pt>
                <c:pt idx="45085">
                  <c:v>27.7877635115447</c:v>
                </c:pt>
                <c:pt idx="45086">
                  <c:v>27.788318857302968</c:v>
                </c:pt>
                <c:pt idx="45087">
                  <c:v>27.788874203061237</c:v>
                </c:pt>
                <c:pt idx="45088">
                  <c:v>27.789429548819506</c:v>
                </c:pt>
                <c:pt idx="45089">
                  <c:v>27.789984894577774</c:v>
                </c:pt>
                <c:pt idx="45090">
                  <c:v>27.790540240336043</c:v>
                </c:pt>
                <c:pt idx="45091">
                  <c:v>27.791095586094311</c:v>
                </c:pt>
                <c:pt idx="45092">
                  <c:v>27.79165093185258</c:v>
                </c:pt>
                <c:pt idx="45093">
                  <c:v>27.792206277610848</c:v>
                </c:pt>
                <c:pt idx="45094">
                  <c:v>27.792761623369117</c:v>
                </c:pt>
                <c:pt idx="45095">
                  <c:v>27.793316969127385</c:v>
                </c:pt>
                <c:pt idx="45096">
                  <c:v>27.793872314885654</c:v>
                </c:pt>
                <c:pt idx="45097">
                  <c:v>27.794427660643922</c:v>
                </c:pt>
                <c:pt idx="45098">
                  <c:v>27.794983006402191</c:v>
                </c:pt>
                <c:pt idx="45099">
                  <c:v>27.79553835216046</c:v>
                </c:pt>
                <c:pt idx="45100">
                  <c:v>27.796093697918728</c:v>
                </c:pt>
                <c:pt idx="45101">
                  <c:v>27.796649043676997</c:v>
                </c:pt>
                <c:pt idx="45102">
                  <c:v>27.797204389435265</c:v>
                </c:pt>
                <c:pt idx="45103">
                  <c:v>27.797759735193534</c:v>
                </c:pt>
                <c:pt idx="45104">
                  <c:v>27.798315080951802</c:v>
                </c:pt>
                <c:pt idx="45105">
                  <c:v>27.798870426710071</c:v>
                </c:pt>
                <c:pt idx="45106">
                  <c:v>27.799425772468339</c:v>
                </c:pt>
                <c:pt idx="45107">
                  <c:v>27.799981118226608</c:v>
                </c:pt>
                <c:pt idx="45108">
                  <c:v>27.800536463984876</c:v>
                </c:pt>
                <c:pt idx="45109">
                  <c:v>27.801091809743145</c:v>
                </c:pt>
                <c:pt idx="45110">
                  <c:v>27.801647155501414</c:v>
                </c:pt>
                <c:pt idx="45111">
                  <c:v>27.802202501259682</c:v>
                </c:pt>
                <c:pt idx="45112">
                  <c:v>27.802757847017951</c:v>
                </c:pt>
                <c:pt idx="45113">
                  <c:v>27.803313192776219</c:v>
                </c:pt>
                <c:pt idx="45114">
                  <c:v>27.803868538534488</c:v>
                </c:pt>
                <c:pt idx="45115">
                  <c:v>27.804423884292756</c:v>
                </c:pt>
                <c:pt idx="45116">
                  <c:v>27.804979230051025</c:v>
                </c:pt>
                <c:pt idx="45117">
                  <c:v>27.805534575809293</c:v>
                </c:pt>
                <c:pt idx="45118">
                  <c:v>27.806089921567562</c:v>
                </c:pt>
                <c:pt idx="45119">
                  <c:v>27.80664526732583</c:v>
                </c:pt>
                <c:pt idx="45120">
                  <c:v>27.807200613084099</c:v>
                </c:pt>
                <c:pt idx="45121">
                  <c:v>27.807755958842368</c:v>
                </c:pt>
                <c:pt idx="45122">
                  <c:v>27.808311304600636</c:v>
                </c:pt>
                <c:pt idx="45123">
                  <c:v>27.808866650358905</c:v>
                </c:pt>
                <c:pt idx="45124">
                  <c:v>27.809421996117173</c:v>
                </c:pt>
                <c:pt idx="45125">
                  <c:v>27.809977341875442</c:v>
                </c:pt>
                <c:pt idx="45126">
                  <c:v>27.81053268763371</c:v>
                </c:pt>
                <c:pt idx="45127">
                  <c:v>27.811088033391979</c:v>
                </c:pt>
                <c:pt idx="45128">
                  <c:v>27.811643379150247</c:v>
                </c:pt>
                <c:pt idx="45129">
                  <c:v>27.812198724908516</c:v>
                </c:pt>
                <c:pt idx="45130">
                  <c:v>27.812754070666784</c:v>
                </c:pt>
                <c:pt idx="45131">
                  <c:v>27.813309416425053</c:v>
                </c:pt>
                <c:pt idx="45132">
                  <c:v>27.813864762183321</c:v>
                </c:pt>
                <c:pt idx="45133">
                  <c:v>27.81442010794159</c:v>
                </c:pt>
                <c:pt idx="45134">
                  <c:v>27.814975453699859</c:v>
                </c:pt>
                <c:pt idx="45135">
                  <c:v>27.815530799458127</c:v>
                </c:pt>
                <c:pt idx="45136">
                  <c:v>27.816086145216396</c:v>
                </c:pt>
                <c:pt idx="45137">
                  <c:v>27.816641490974664</c:v>
                </c:pt>
                <c:pt idx="45138">
                  <c:v>27.817196836732933</c:v>
                </c:pt>
                <c:pt idx="45139">
                  <c:v>27.817752182491201</c:v>
                </c:pt>
                <c:pt idx="45140">
                  <c:v>27.81830752824947</c:v>
                </c:pt>
                <c:pt idx="45141">
                  <c:v>27.818862874007738</c:v>
                </c:pt>
                <c:pt idx="45142">
                  <c:v>27.819418219766007</c:v>
                </c:pt>
                <c:pt idx="45143">
                  <c:v>27.819973565524275</c:v>
                </c:pt>
                <c:pt idx="45144">
                  <c:v>27.820528911282544</c:v>
                </c:pt>
                <c:pt idx="45145">
                  <c:v>27.821084257040813</c:v>
                </c:pt>
                <c:pt idx="45146">
                  <c:v>27.821639602799081</c:v>
                </c:pt>
                <c:pt idx="45147">
                  <c:v>27.82219494855735</c:v>
                </c:pt>
                <c:pt idx="45148">
                  <c:v>27.822750294315618</c:v>
                </c:pt>
                <c:pt idx="45149">
                  <c:v>27.823305640073887</c:v>
                </c:pt>
                <c:pt idx="45150">
                  <c:v>27.823860985832155</c:v>
                </c:pt>
                <c:pt idx="45151">
                  <c:v>27.824416331590424</c:v>
                </c:pt>
                <c:pt idx="45152">
                  <c:v>27.824971677348692</c:v>
                </c:pt>
                <c:pt idx="45153">
                  <c:v>27.825527023106961</c:v>
                </c:pt>
                <c:pt idx="45154">
                  <c:v>27.826082368865229</c:v>
                </c:pt>
                <c:pt idx="45155">
                  <c:v>27.826637714623498</c:v>
                </c:pt>
                <c:pt idx="45156">
                  <c:v>27.827193060381767</c:v>
                </c:pt>
                <c:pt idx="45157">
                  <c:v>27.827748406140035</c:v>
                </c:pt>
                <c:pt idx="45158">
                  <c:v>27.828303751898304</c:v>
                </c:pt>
                <c:pt idx="45159">
                  <c:v>27.828859097656572</c:v>
                </c:pt>
                <c:pt idx="45160">
                  <c:v>27.829414443414841</c:v>
                </c:pt>
                <c:pt idx="45161">
                  <c:v>27.829969789173109</c:v>
                </c:pt>
                <c:pt idx="45162">
                  <c:v>27.830525134931378</c:v>
                </c:pt>
                <c:pt idx="45163">
                  <c:v>27.831080480689646</c:v>
                </c:pt>
                <c:pt idx="45164">
                  <c:v>27.831635826447915</c:v>
                </c:pt>
                <c:pt idx="45165">
                  <c:v>27.832191172206183</c:v>
                </c:pt>
                <c:pt idx="45166">
                  <c:v>27.832746517964452</c:v>
                </c:pt>
                <c:pt idx="45167">
                  <c:v>27.833301863722721</c:v>
                </c:pt>
                <c:pt idx="45168">
                  <c:v>27.833857209480989</c:v>
                </c:pt>
                <c:pt idx="45169">
                  <c:v>27.834412555239258</c:v>
                </c:pt>
                <c:pt idx="45170">
                  <c:v>27.834967900997526</c:v>
                </c:pt>
                <c:pt idx="45171">
                  <c:v>27.835523246755795</c:v>
                </c:pt>
                <c:pt idx="45172">
                  <c:v>27.836078592514063</c:v>
                </c:pt>
                <c:pt idx="45173">
                  <c:v>27.836633938272332</c:v>
                </c:pt>
                <c:pt idx="45174">
                  <c:v>27.8371892840306</c:v>
                </c:pt>
                <c:pt idx="45175">
                  <c:v>27.837744629788869</c:v>
                </c:pt>
                <c:pt idx="45176">
                  <c:v>27.838299975547137</c:v>
                </c:pt>
                <c:pt idx="45177">
                  <c:v>27.838855321305406</c:v>
                </c:pt>
                <c:pt idx="45178">
                  <c:v>27.839410667063675</c:v>
                </c:pt>
                <c:pt idx="45179">
                  <c:v>27.839966012821943</c:v>
                </c:pt>
                <c:pt idx="45180">
                  <c:v>27.840521358580212</c:v>
                </c:pt>
                <c:pt idx="45181">
                  <c:v>27.84107670433848</c:v>
                </c:pt>
                <c:pt idx="45182">
                  <c:v>27.841632050096749</c:v>
                </c:pt>
                <c:pt idx="45183">
                  <c:v>27.842187395855017</c:v>
                </c:pt>
                <c:pt idx="45184">
                  <c:v>27.842742741613286</c:v>
                </c:pt>
                <c:pt idx="45185">
                  <c:v>27.843298087371554</c:v>
                </c:pt>
                <c:pt idx="45186">
                  <c:v>27.843853433129823</c:v>
                </c:pt>
                <c:pt idx="45187">
                  <c:v>27.844408778888091</c:v>
                </c:pt>
                <c:pt idx="45188">
                  <c:v>27.84496412464636</c:v>
                </c:pt>
                <c:pt idx="45189">
                  <c:v>27.845519470404628</c:v>
                </c:pt>
                <c:pt idx="45190">
                  <c:v>27.846074816162897</c:v>
                </c:pt>
                <c:pt idx="45191">
                  <c:v>27.846630161921166</c:v>
                </c:pt>
                <c:pt idx="45192">
                  <c:v>27.847185507679434</c:v>
                </c:pt>
                <c:pt idx="45193">
                  <c:v>27.847740853437703</c:v>
                </c:pt>
                <c:pt idx="45194">
                  <c:v>27.848296199195971</c:v>
                </c:pt>
                <c:pt idx="45195">
                  <c:v>27.84885154495424</c:v>
                </c:pt>
                <c:pt idx="45196">
                  <c:v>27.849406890712508</c:v>
                </c:pt>
                <c:pt idx="45197">
                  <c:v>27.849962236470777</c:v>
                </c:pt>
                <c:pt idx="45198">
                  <c:v>27.850517582229045</c:v>
                </c:pt>
                <c:pt idx="45199">
                  <c:v>27.851072927987314</c:v>
                </c:pt>
                <c:pt idx="45200">
                  <c:v>27.851628273745582</c:v>
                </c:pt>
                <c:pt idx="45201">
                  <c:v>27.852183619503851</c:v>
                </c:pt>
                <c:pt idx="45202">
                  <c:v>27.85273896526212</c:v>
                </c:pt>
                <c:pt idx="45203">
                  <c:v>27.853294311020388</c:v>
                </c:pt>
                <c:pt idx="45204">
                  <c:v>27.853849656778657</c:v>
                </c:pt>
                <c:pt idx="45205">
                  <c:v>27.854405002536925</c:v>
                </c:pt>
                <c:pt idx="45206">
                  <c:v>27.854960348295194</c:v>
                </c:pt>
                <c:pt idx="45207">
                  <c:v>27.855515694053462</c:v>
                </c:pt>
                <c:pt idx="45208">
                  <c:v>27.856071039811731</c:v>
                </c:pt>
                <c:pt idx="45209">
                  <c:v>27.856626385569999</c:v>
                </c:pt>
                <c:pt idx="45210">
                  <c:v>27.857181731328268</c:v>
                </c:pt>
                <c:pt idx="45211">
                  <c:v>27.857737077086536</c:v>
                </c:pt>
                <c:pt idx="45212">
                  <c:v>27.858292422844805</c:v>
                </c:pt>
                <c:pt idx="45213">
                  <c:v>27.858847768603074</c:v>
                </c:pt>
                <c:pt idx="45214">
                  <c:v>27.859403114361342</c:v>
                </c:pt>
                <c:pt idx="45215">
                  <c:v>27.859958460119611</c:v>
                </c:pt>
                <c:pt idx="45216">
                  <c:v>27.860513805877879</c:v>
                </c:pt>
                <c:pt idx="45217">
                  <c:v>27.861069151636148</c:v>
                </c:pt>
                <c:pt idx="45218">
                  <c:v>27.861624497394416</c:v>
                </c:pt>
                <c:pt idx="45219">
                  <c:v>27.862179843152685</c:v>
                </c:pt>
                <c:pt idx="45220">
                  <c:v>27.862735188910953</c:v>
                </c:pt>
                <c:pt idx="45221">
                  <c:v>27.863290534669222</c:v>
                </c:pt>
                <c:pt idx="45222">
                  <c:v>27.86384588042749</c:v>
                </c:pt>
                <c:pt idx="45223">
                  <c:v>27.864401226185759</c:v>
                </c:pt>
                <c:pt idx="45224">
                  <c:v>27.864956571944028</c:v>
                </c:pt>
                <c:pt idx="45225">
                  <c:v>27.865511917702296</c:v>
                </c:pt>
                <c:pt idx="45226">
                  <c:v>27.866067263460565</c:v>
                </c:pt>
                <c:pt idx="45227">
                  <c:v>27.866622609218833</c:v>
                </c:pt>
                <c:pt idx="45228">
                  <c:v>27.867177954977102</c:v>
                </c:pt>
                <c:pt idx="45229">
                  <c:v>27.86773330073537</c:v>
                </c:pt>
                <c:pt idx="45230">
                  <c:v>27.868288646493639</c:v>
                </c:pt>
                <c:pt idx="45231">
                  <c:v>27.868843992251907</c:v>
                </c:pt>
                <c:pt idx="45232">
                  <c:v>27.869399338010176</c:v>
                </c:pt>
                <c:pt idx="45233">
                  <c:v>27.869954683768444</c:v>
                </c:pt>
                <c:pt idx="45234">
                  <c:v>27.870510029526713</c:v>
                </c:pt>
                <c:pt idx="45235">
                  <c:v>27.871065375284982</c:v>
                </c:pt>
                <c:pt idx="45236">
                  <c:v>27.87162072104325</c:v>
                </c:pt>
                <c:pt idx="45237">
                  <c:v>27.872176066801519</c:v>
                </c:pt>
                <c:pt idx="45238">
                  <c:v>27.872731412559787</c:v>
                </c:pt>
                <c:pt idx="45239">
                  <c:v>27.873286758318056</c:v>
                </c:pt>
                <c:pt idx="45240">
                  <c:v>27.873842104076324</c:v>
                </c:pt>
                <c:pt idx="45241">
                  <c:v>27.874397449834593</c:v>
                </c:pt>
                <c:pt idx="45242">
                  <c:v>27.874952795592861</c:v>
                </c:pt>
                <c:pt idx="45243">
                  <c:v>27.87550814135113</c:v>
                </c:pt>
                <c:pt idx="45244">
                  <c:v>27.876063487109398</c:v>
                </c:pt>
                <c:pt idx="45245">
                  <c:v>27.876618832867667</c:v>
                </c:pt>
                <c:pt idx="45246">
                  <c:v>27.877174178625935</c:v>
                </c:pt>
                <c:pt idx="45247">
                  <c:v>27.877729524384204</c:v>
                </c:pt>
                <c:pt idx="45248">
                  <c:v>27.878284870142473</c:v>
                </c:pt>
                <c:pt idx="45249">
                  <c:v>27.878840215900741</c:v>
                </c:pt>
                <c:pt idx="45250">
                  <c:v>27.87939556165901</c:v>
                </c:pt>
                <c:pt idx="45251">
                  <c:v>27.879950907417278</c:v>
                </c:pt>
                <c:pt idx="45252">
                  <c:v>27.880506253175547</c:v>
                </c:pt>
                <c:pt idx="45253">
                  <c:v>27.881061598933815</c:v>
                </c:pt>
                <c:pt idx="45254">
                  <c:v>27.881616944692084</c:v>
                </c:pt>
                <c:pt idx="45255">
                  <c:v>27.882172290450352</c:v>
                </c:pt>
                <c:pt idx="45256">
                  <c:v>27.882727636208621</c:v>
                </c:pt>
                <c:pt idx="45257">
                  <c:v>27.883282981966889</c:v>
                </c:pt>
                <c:pt idx="45258">
                  <c:v>27.883838327725158</c:v>
                </c:pt>
                <c:pt idx="45259">
                  <c:v>27.884393673483427</c:v>
                </c:pt>
                <c:pt idx="45260">
                  <c:v>27.884949019241695</c:v>
                </c:pt>
                <c:pt idx="45261">
                  <c:v>27.885504364999964</c:v>
                </c:pt>
                <c:pt idx="45262">
                  <c:v>27.886059710758232</c:v>
                </c:pt>
                <c:pt idx="45263">
                  <c:v>27.886615056516501</c:v>
                </c:pt>
                <c:pt idx="45264">
                  <c:v>27.887170402274769</c:v>
                </c:pt>
                <c:pt idx="45265">
                  <c:v>27.887725748033038</c:v>
                </c:pt>
                <c:pt idx="45266">
                  <c:v>27.888281093791306</c:v>
                </c:pt>
                <c:pt idx="45267">
                  <c:v>27.888836439549575</c:v>
                </c:pt>
                <c:pt idx="45268">
                  <c:v>27.889391785307843</c:v>
                </c:pt>
                <c:pt idx="45269">
                  <c:v>27.889947131066112</c:v>
                </c:pt>
                <c:pt idx="45270">
                  <c:v>27.890502476824381</c:v>
                </c:pt>
                <c:pt idx="45271">
                  <c:v>27.891057822582649</c:v>
                </c:pt>
                <c:pt idx="45272">
                  <c:v>27.891613168340918</c:v>
                </c:pt>
                <c:pt idx="45273">
                  <c:v>27.892168514099186</c:v>
                </c:pt>
                <c:pt idx="45274">
                  <c:v>27.892723859857455</c:v>
                </c:pt>
                <c:pt idx="45275">
                  <c:v>27.893279205615723</c:v>
                </c:pt>
                <c:pt idx="45276">
                  <c:v>27.893834551373992</c:v>
                </c:pt>
                <c:pt idx="45277">
                  <c:v>27.89438989713226</c:v>
                </c:pt>
                <c:pt idx="45278">
                  <c:v>27.894945242890529</c:v>
                </c:pt>
                <c:pt idx="45279">
                  <c:v>27.895500588648797</c:v>
                </c:pt>
                <c:pt idx="45280">
                  <c:v>27.896055934407066</c:v>
                </c:pt>
                <c:pt idx="45281">
                  <c:v>27.896611280165335</c:v>
                </c:pt>
                <c:pt idx="45282">
                  <c:v>27.897166625923603</c:v>
                </c:pt>
                <c:pt idx="45283">
                  <c:v>27.897721971681872</c:v>
                </c:pt>
                <c:pt idx="45284">
                  <c:v>27.89827731744014</c:v>
                </c:pt>
                <c:pt idx="45285">
                  <c:v>27.898832663198409</c:v>
                </c:pt>
                <c:pt idx="45286">
                  <c:v>27.899388008956677</c:v>
                </c:pt>
                <c:pt idx="45287">
                  <c:v>27.899943354714946</c:v>
                </c:pt>
                <c:pt idx="45288">
                  <c:v>27.900498700473214</c:v>
                </c:pt>
                <c:pt idx="45289">
                  <c:v>27.901054046231483</c:v>
                </c:pt>
                <c:pt idx="45290">
                  <c:v>27.901609391989751</c:v>
                </c:pt>
                <c:pt idx="45291">
                  <c:v>27.90216473774802</c:v>
                </c:pt>
                <c:pt idx="45292">
                  <c:v>27.902720083506289</c:v>
                </c:pt>
                <c:pt idx="45293">
                  <c:v>27.903275429264557</c:v>
                </c:pt>
                <c:pt idx="45294">
                  <c:v>27.903830775022826</c:v>
                </c:pt>
                <c:pt idx="45295">
                  <c:v>27.904386120781094</c:v>
                </c:pt>
                <c:pt idx="45296">
                  <c:v>27.904941466539363</c:v>
                </c:pt>
                <c:pt idx="45297">
                  <c:v>27.905496812297631</c:v>
                </c:pt>
                <c:pt idx="45298">
                  <c:v>27.9060521580559</c:v>
                </c:pt>
                <c:pt idx="45299">
                  <c:v>27.906607503814168</c:v>
                </c:pt>
                <c:pt idx="45300">
                  <c:v>27.907162849572437</c:v>
                </c:pt>
                <c:pt idx="45301">
                  <c:v>27.907718195330705</c:v>
                </c:pt>
                <c:pt idx="45302">
                  <c:v>27.908273541088974</c:v>
                </c:pt>
                <c:pt idx="45303">
                  <c:v>27.908828886847243</c:v>
                </c:pt>
                <c:pt idx="45304">
                  <c:v>27.909384232605511</c:v>
                </c:pt>
                <c:pt idx="45305">
                  <c:v>27.90993957836378</c:v>
                </c:pt>
                <c:pt idx="45306">
                  <c:v>27.910494924122048</c:v>
                </c:pt>
                <c:pt idx="45307">
                  <c:v>27.911050269880317</c:v>
                </c:pt>
                <c:pt idx="45308">
                  <c:v>27.911605615638585</c:v>
                </c:pt>
                <c:pt idx="45309">
                  <c:v>27.912160961396854</c:v>
                </c:pt>
                <c:pt idx="45310">
                  <c:v>27.912716307155122</c:v>
                </c:pt>
                <c:pt idx="45311">
                  <c:v>27.913271652913391</c:v>
                </c:pt>
                <c:pt idx="45312">
                  <c:v>27.913826998671659</c:v>
                </c:pt>
                <c:pt idx="45313">
                  <c:v>27.914382344429928</c:v>
                </c:pt>
                <c:pt idx="45314">
                  <c:v>27.914937690188196</c:v>
                </c:pt>
                <c:pt idx="45315">
                  <c:v>27.915493035946465</c:v>
                </c:pt>
                <c:pt idx="45316">
                  <c:v>27.916048381704734</c:v>
                </c:pt>
                <c:pt idx="45317">
                  <c:v>27.916603727463002</c:v>
                </c:pt>
                <c:pt idx="45318">
                  <c:v>27.917159073221271</c:v>
                </c:pt>
                <c:pt idx="45319">
                  <c:v>27.917714418979539</c:v>
                </c:pt>
                <c:pt idx="45320">
                  <c:v>27.918269764737808</c:v>
                </c:pt>
                <c:pt idx="45321">
                  <c:v>27.918825110496076</c:v>
                </c:pt>
                <c:pt idx="45322">
                  <c:v>27.919380456254345</c:v>
                </c:pt>
                <c:pt idx="45323">
                  <c:v>27.919935802012613</c:v>
                </c:pt>
                <c:pt idx="45324">
                  <c:v>27.920491147770882</c:v>
                </c:pt>
                <c:pt idx="45325">
                  <c:v>27.92104649352915</c:v>
                </c:pt>
                <c:pt idx="45326">
                  <c:v>27.921601839287419</c:v>
                </c:pt>
                <c:pt idx="45327">
                  <c:v>27.922157185045688</c:v>
                </c:pt>
                <c:pt idx="45328">
                  <c:v>27.922712530803956</c:v>
                </c:pt>
                <c:pt idx="45329">
                  <c:v>27.923267876562225</c:v>
                </c:pt>
                <c:pt idx="45330">
                  <c:v>27.923823222320493</c:v>
                </c:pt>
                <c:pt idx="45331">
                  <c:v>27.924378568078762</c:v>
                </c:pt>
                <c:pt idx="45332">
                  <c:v>27.92493391383703</c:v>
                </c:pt>
                <c:pt idx="45333">
                  <c:v>27.925489259595299</c:v>
                </c:pt>
                <c:pt idx="45334">
                  <c:v>27.926044605353567</c:v>
                </c:pt>
                <c:pt idx="45335">
                  <c:v>27.926599951111836</c:v>
                </c:pt>
                <c:pt idx="45336">
                  <c:v>27.927155296870104</c:v>
                </c:pt>
                <c:pt idx="45337">
                  <c:v>27.927710642628373</c:v>
                </c:pt>
                <c:pt idx="45338">
                  <c:v>27.928265988386642</c:v>
                </c:pt>
                <c:pt idx="45339">
                  <c:v>27.92882133414491</c:v>
                </c:pt>
                <c:pt idx="45340">
                  <c:v>27.929376679903179</c:v>
                </c:pt>
                <c:pt idx="45341">
                  <c:v>27.929932025661447</c:v>
                </c:pt>
                <c:pt idx="45342">
                  <c:v>27.930487371419716</c:v>
                </c:pt>
                <c:pt idx="45343">
                  <c:v>27.931042717177984</c:v>
                </c:pt>
                <c:pt idx="45344">
                  <c:v>27.931598062936253</c:v>
                </c:pt>
                <c:pt idx="45345">
                  <c:v>27.932153408694521</c:v>
                </c:pt>
                <c:pt idx="45346">
                  <c:v>27.93270875445279</c:v>
                </c:pt>
                <c:pt idx="45347">
                  <c:v>27.933264100211058</c:v>
                </c:pt>
                <c:pt idx="45348">
                  <c:v>27.933819445969327</c:v>
                </c:pt>
                <c:pt idx="45349">
                  <c:v>27.934374791727596</c:v>
                </c:pt>
                <c:pt idx="45350">
                  <c:v>27.934930137485864</c:v>
                </c:pt>
                <c:pt idx="45351">
                  <c:v>27.935485483244133</c:v>
                </c:pt>
                <c:pt idx="45352">
                  <c:v>27.936040829002401</c:v>
                </c:pt>
                <c:pt idx="45353">
                  <c:v>27.93659617476067</c:v>
                </c:pt>
                <c:pt idx="45354">
                  <c:v>27.937151520518938</c:v>
                </c:pt>
                <c:pt idx="45355">
                  <c:v>27.937706866277207</c:v>
                </c:pt>
                <c:pt idx="45356">
                  <c:v>27.938262212035475</c:v>
                </c:pt>
                <c:pt idx="45357">
                  <c:v>27.938817557793744</c:v>
                </c:pt>
                <c:pt idx="45358">
                  <c:v>27.939372903552012</c:v>
                </c:pt>
                <c:pt idx="45359">
                  <c:v>27.939928249310281</c:v>
                </c:pt>
                <c:pt idx="45360">
                  <c:v>27.94048359506855</c:v>
                </c:pt>
                <c:pt idx="45361">
                  <c:v>27.941038940826818</c:v>
                </c:pt>
                <c:pt idx="45362">
                  <c:v>27.941594286585087</c:v>
                </c:pt>
                <c:pt idx="45363">
                  <c:v>27.942149632343355</c:v>
                </c:pt>
                <c:pt idx="45364">
                  <c:v>27.942704978101624</c:v>
                </c:pt>
                <c:pt idx="45365">
                  <c:v>27.943260323859892</c:v>
                </c:pt>
                <c:pt idx="45366">
                  <c:v>27.943815669618161</c:v>
                </c:pt>
                <c:pt idx="45367">
                  <c:v>27.944371015376429</c:v>
                </c:pt>
                <c:pt idx="45368">
                  <c:v>27.944926361134698</c:v>
                </c:pt>
                <c:pt idx="45369">
                  <c:v>27.945481706892966</c:v>
                </c:pt>
                <c:pt idx="45370">
                  <c:v>27.946037052651235</c:v>
                </c:pt>
                <c:pt idx="45371">
                  <c:v>27.946592398409503</c:v>
                </c:pt>
                <c:pt idx="45372">
                  <c:v>27.947147744167772</c:v>
                </c:pt>
                <c:pt idx="45373">
                  <c:v>27.947703089926041</c:v>
                </c:pt>
                <c:pt idx="45374">
                  <c:v>27.948258435684309</c:v>
                </c:pt>
                <c:pt idx="45375">
                  <c:v>27.948813781442578</c:v>
                </c:pt>
                <c:pt idx="45376">
                  <c:v>27.949369127200846</c:v>
                </c:pt>
                <c:pt idx="45377">
                  <c:v>27.949924472959115</c:v>
                </c:pt>
                <c:pt idx="45378">
                  <c:v>27.950479818717383</c:v>
                </c:pt>
                <c:pt idx="45379">
                  <c:v>27.951035164475652</c:v>
                </c:pt>
                <c:pt idx="45380">
                  <c:v>27.95159051023392</c:v>
                </c:pt>
                <c:pt idx="45381">
                  <c:v>27.952145855992189</c:v>
                </c:pt>
                <c:pt idx="45382">
                  <c:v>27.952701201750457</c:v>
                </c:pt>
                <c:pt idx="45383">
                  <c:v>27.953256547508726</c:v>
                </c:pt>
                <c:pt idx="45384">
                  <c:v>27.953811893266995</c:v>
                </c:pt>
                <c:pt idx="45385">
                  <c:v>27.954367239025263</c:v>
                </c:pt>
                <c:pt idx="45386">
                  <c:v>27.954922584783532</c:v>
                </c:pt>
                <c:pt idx="45387">
                  <c:v>27.9554779305418</c:v>
                </c:pt>
                <c:pt idx="45388">
                  <c:v>27.956033276300069</c:v>
                </c:pt>
                <c:pt idx="45389">
                  <c:v>27.956588622058337</c:v>
                </c:pt>
                <c:pt idx="45390">
                  <c:v>27.957143967816606</c:v>
                </c:pt>
                <c:pt idx="45391">
                  <c:v>27.957699313574874</c:v>
                </c:pt>
                <c:pt idx="45392">
                  <c:v>27.958254659333143</c:v>
                </c:pt>
                <c:pt idx="45393">
                  <c:v>27.958810005091411</c:v>
                </c:pt>
                <c:pt idx="45394">
                  <c:v>27.95936535084968</c:v>
                </c:pt>
                <c:pt idx="45395">
                  <c:v>27.959920696607949</c:v>
                </c:pt>
                <c:pt idx="45396">
                  <c:v>27.960476042366217</c:v>
                </c:pt>
                <c:pt idx="45397">
                  <c:v>27.961031388124486</c:v>
                </c:pt>
                <c:pt idx="45398">
                  <c:v>27.961586733882754</c:v>
                </c:pt>
                <c:pt idx="45399">
                  <c:v>27.962142079641023</c:v>
                </c:pt>
                <c:pt idx="45400">
                  <c:v>27.962697425399291</c:v>
                </c:pt>
                <c:pt idx="45401">
                  <c:v>27.96325277115756</c:v>
                </c:pt>
                <c:pt idx="45402">
                  <c:v>27.963808116915828</c:v>
                </c:pt>
                <c:pt idx="45403">
                  <c:v>27.964363462674097</c:v>
                </c:pt>
                <c:pt idx="45404">
                  <c:v>27.964918808432365</c:v>
                </c:pt>
                <c:pt idx="45405">
                  <c:v>27.965474154190634</c:v>
                </c:pt>
                <c:pt idx="45406">
                  <c:v>27.966029499948903</c:v>
                </c:pt>
                <c:pt idx="45407">
                  <c:v>27.966584845707171</c:v>
                </c:pt>
                <c:pt idx="45408">
                  <c:v>27.96714019146544</c:v>
                </c:pt>
                <c:pt idx="45409">
                  <c:v>27.967695537223708</c:v>
                </c:pt>
                <c:pt idx="45410">
                  <c:v>27.968250882981977</c:v>
                </c:pt>
                <c:pt idx="45411">
                  <c:v>27.968806228740245</c:v>
                </c:pt>
                <c:pt idx="45412">
                  <c:v>27.969361574498514</c:v>
                </c:pt>
                <c:pt idx="45413">
                  <c:v>27.969916920256782</c:v>
                </c:pt>
                <c:pt idx="45414">
                  <c:v>27.970472266015051</c:v>
                </c:pt>
                <c:pt idx="45415">
                  <c:v>27.971027611773319</c:v>
                </c:pt>
                <c:pt idx="45416">
                  <c:v>27.971582957531588</c:v>
                </c:pt>
                <c:pt idx="45417">
                  <c:v>27.972138303289857</c:v>
                </c:pt>
                <c:pt idx="45418">
                  <c:v>27.972693649048125</c:v>
                </c:pt>
                <c:pt idx="45419">
                  <c:v>27.973248994806394</c:v>
                </c:pt>
                <c:pt idx="45420">
                  <c:v>27.973804340564662</c:v>
                </c:pt>
                <c:pt idx="45421">
                  <c:v>27.974359686322931</c:v>
                </c:pt>
                <c:pt idx="45422">
                  <c:v>27.974915032081199</c:v>
                </c:pt>
                <c:pt idx="45423">
                  <c:v>27.975470377839468</c:v>
                </c:pt>
                <c:pt idx="45424">
                  <c:v>27.976025723597736</c:v>
                </c:pt>
                <c:pt idx="45425">
                  <c:v>27.976581069356005</c:v>
                </c:pt>
                <c:pt idx="45426">
                  <c:v>27.977136415114273</c:v>
                </c:pt>
                <c:pt idx="45427">
                  <c:v>27.977691760872542</c:v>
                </c:pt>
                <c:pt idx="45428">
                  <c:v>27.97824710663081</c:v>
                </c:pt>
                <c:pt idx="45429">
                  <c:v>27.978802452389079</c:v>
                </c:pt>
                <c:pt idx="45430">
                  <c:v>27.979357798147348</c:v>
                </c:pt>
                <c:pt idx="45431">
                  <c:v>27.979913143905616</c:v>
                </c:pt>
                <c:pt idx="45432">
                  <c:v>27.980468489663885</c:v>
                </c:pt>
                <c:pt idx="45433">
                  <c:v>27.981023835422153</c:v>
                </c:pt>
                <c:pt idx="45434">
                  <c:v>27.981579181180422</c:v>
                </c:pt>
                <c:pt idx="45435">
                  <c:v>27.98213452693869</c:v>
                </c:pt>
                <c:pt idx="45436">
                  <c:v>27.982689872696959</c:v>
                </c:pt>
                <c:pt idx="45437">
                  <c:v>27.983245218455227</c:v>
                </c:pt>
                <c:pt idx="45438">
                  <c:v>27.983800564213496</c:v>
                </c:pt>
                <c:pt idx="45439">
                  <c:v>27.984355909971764</c:v>
                </c:pt>
                <c:pt idx="45440">
                  <c:v>27.984911255730033</c:v>
                </c:pt>
                <c:pt idx="45441">
                  <c:v>27.985466601488302</c:v>
                </c:pt>
                <c:pt idx="45442">
                  <c:v>27.98602194724657</c:v>
                </c:pt>
                <c:pt idx="45443">
                  <c:v>27.986577293004839</c:v>
                </c:pt>
                <c:pt idx="45444">
                  <c:v>27.987132638763107</c:v>
                </c:pt>
                <c:pt idx="45445">
                  <c:v>27.987687984521376</c:v>
                </c:pt>
                <c:pt idx="45446">
                  <c:v>27.988243330279644</c:v>
                </c:pt>
                <c:pt idx="45447">
                  <c:v>27.988798676037913</c:v>
                </c:pt>
                <c:pt idx="45448">
                  <c:v>27.989354021796181</c:v>
                </c:pt>
                <c:pt idx="45449">
                  <c:v>27.98990936755445</c:v>
                </c:pt>
                <c:pt idx="45450">
                  <c:v>27.990464713312718</c:v>
                </c:pt>
                <c:pt idx="45451">
                  <c:v>27.991020059070987</c:v>
                </c:pt>
                <c:pt idx="45452">
                  <c:v>27.991575404829256</c:v>
                </c:pt>
                <c:pt idx="45453">
                  <c:v>27.992130750587524</c:v>
                </c:pt>
                <c:pt idx="45454">
                  <c:v>27.992686096345793</c:v>
                </c:pt>
                <c:pt idx="45455">
                  <c:v>27.993241442104061</c:v>
                </c:pt>
                <c:pt idx="45456">
                  <c:v>27.99379678786233</c:v>
                </c:pt>
                <c:pt idx="45457">
                  <c:v>27.994352133620598</c:v>
                </c:pt>
                <c:pt idx="45458">
                  <c:v>27.994907479378867</c:v>
                </c:pt>
                <c:pt idx="45459">
                  <c:v>27.995462825137135</c:v>
                </c:pt>
                <c:pt idx="45460">
                  <c:v>27.996018170895404</c:v>
                </c:pt>
                <c:pt idx="45461">
                  <c:v>27.996573516653672</c:v>
                </c:pt>
                <c:pt idx="45462">
                  <c:v>27.997128862411941</c:v>
                </c:pt>
                <c:pt idx="45463">
                  <c:v>27.99768420817021</c:v>
                </c:pt>
                <c:pt idx="45464">
                  <c:v>27.998239553928478</c:v>
                </c:pt>
                <c:pt idx="45465">
                  <c:v>27.998794899686747</c:v>
                </c:pt>
                <c:pt idx="45466">
                  <c:v>27.999350245445015</c:v>
                </c:pt>
                <c:pt idx="45467">
                  <c:v>27.999905591203284</c:v>
                </c:pt>
                <c:pt idx="45468">
                  <c:v>28.000460936961552</c:v>
                </c:pt>
                <c:pt idx="45469">
                  <c:v>28.001016282719821</c:v>
                </c:pt>
                <c:pt idx="45470">
                  <c:v>28.001571628478089</c:v>
                </c:pt>
                <c:pt idx="45471">
                  <c:v>28.002126974236358</c:v>
                </c:pt>
                <c:pt idx="45472">
                  <c:v>28.002682319994626</c:v>
                </c:pt>
                <c:pt idx="45473">
                  <c:v>28.003237665752895</c:v>
                </c:pt>
                <c:pt idx="45474">
                  <c:v>28.003793011511164</c:v>
                </c:pt>
                <c:pt idx="45475">
                  <c:v>28.004348357269432</c:v>
                </c:pt>
                <c:pt idx="45476">
                  <c:v>28.004903703027701</c:v>
                </c:pt>
                <c:pt idx="45477">
                  <c:v>28.005459048785969</c:v>
                </c:pt>
                <c:pt idx="45478">
                  <c:v>28.006014394544238</c:v>
                </c:pt>
                <c:pt idx="45479">
                  <c:v>28.006569740302506</c:v>
                </c:pt>
                <c:pt idx="45480">
                  <c:v>28.007125086060775</c:v>
                </c:pt>
                <c:pt idx="45481">
                  <c:v>28.007680431819043</c:v>
                </c:pt>
                <c:pt idx="45482">
                  <c:v>28.008235777577312</c:v>
                </c:pt>
                <c:pt idx="45483">
                  <c:v>28.00879112333558</c:v>
                </c:pt>
                <c:pt idx="45484">
                  <c:v>28.009346469093849</c:v>
                </c:pt>
                <c:pt idx="45485">
                  <c:v>28.009901814852117</c:v>
                </c:pt>
                <c:pt idx="45486">
                  <c:v>28.010457160610386</c:v>
                </c:pt>
                <c:pt idx="45487">
                  <c:v>28.011012506368655</c:v>
                </c:pt>
                <c:pt idx="45488">
                  <c:v>28.011567852126923</c:v>
                </c:pt>
                <c:pt idx="45489">
                  <c:v>28.012123197885192</c:v>
                </c:pt>
                <c:pt idx="45490">
                  <c:v>28.01267854364346</c:v>
                </c:pt>
                <c:pt idx="45491">
                  <c:v>28.013233889401729</c:v>
                </c:pt>
                <c:pt idx="45492">
                  <c:v>28.013789235159997</c:v>
                </c:pt>
                <c:pt idx="45493">
                  <c:v>28.014344580918266</c:v>
                </c:pt>
                <c:pt idx="45494">
                  <c:v>28.014899926676534</c:v>
                </c:pt>
                <c:pt idx="45495">
                  <c:v>28.015455272434803</c:v>
                </c:pt>
                <c:pt idx="45496">
                  <c:v>28.016010618193071</c:v>
                </c:pt>
                <c:pt idx="45497">
                  <c:v>28.01656596395134</c:v>
                </c:pt>
                <c:pt idx="45498">
                  <c:v>28.017121309709609</c:v>
                </c:pt>
                <c:pt idx="45499">
                  <c:v>28.017676655467877</c:v>
                </c:pt>
                <c:pt idx="45500">
                  <c:v>28.018232001226146</c:v>
                </c:pt>
                <c:pt idx="45501">
                  <c:v>28.018787346984414</c:v>
                </c:pt>
                <c:pt idx="45502">
                  <c:v>28.019342692742683</c:v>
                </c:pt>
                <c:pt idx="45503">
                  <c:v>28.019898038500951</c:v>
                </c:pt>
                <c:pt idx="45504">
                  <c:v>28.02045338425922</c:v>
                </c:pt>
                <c:pt idx="45505">
                  <c:v>28.021008730017488</c:v>
                </c:pt>
                <c:pt idx="45506">
                  <c:v>28.021564075775757</c:v>
                </c:pt>
                <c:pt idx="45507">
                  <c:v>28.022119421534025</c:v>
                </c:pt>
                <c:pt idx="45508">
                  <c:v>28.022674767292294</c:v>
                </c:pt>
                <c:pt idx="45509">
                  <c:v>28.023230113050563</c:v>
                </c:pt>
                <c:pt idx="45510">
                  <c:v>28.023785458808831</c:v>
                </c:pt>
                <c:pt idx="45511">
                  <c:v>28.0243408045671</c:v>
                </c:pt>
                <c:pt idx="45512">
                  <c:v>28.024896150325368</c:v>
                </c:pt>
                <c:pt idx="45513">
                  <c:v>28.025451496083637</c:v>
                </c:pt>
                <c:pt idx="45514">
                  <c:v>28.026006841841905</c:v>
                </c:pt>
                <c:pt idx="45515">
                  <c:v>28.026562187600174</c:v>
                </c:pt>
                <c:pt idx="45516">
                  <c:v>28.027117533358442</c:v>
                </c:pt>
                <c:pt idx="45517">
                  <c:v>28.027672879116711</c:v>
                </c:pt>
                <c:pt idx="45518">
                  <c:v>28.028228224874979</c:v>
                </c:pt>
                <c:pt idx="45519">
                  <c:v>28.028783570633248</c:v>
                </c:pt>
                <c:pt idx="45520">
                  <c:v>28.029338916391517</c:v>
                </c:pt>
                <c:pt idx="45521">
                  <c:v>28.029894262149785</c:v>
                </c:pt>
                <c:pt idx="45522">
                  <c:v>28.030449607908054</c:v>
                </c:pt>
                <c:pt idx="45523">
                  <c:v>28.031004953666322</c:v>
                </c:pt>
                <c:pt idx="45524">
                  <c:v>28.031560299424591</c:v>
                </c:pt>
                <c:pt idx="45525">
                  <c:v>28.032115645182859</c:v>
                </c:pt>
                <c:pt idx="45526">
                  <c:v>28.032670990941128</c:v>
                </c:pt>
                <c:pt idx="45527">
                  <c:v>28.033226336699396</c:v>
                </c:pt>
                <c:pt idx="45528">
                  <c:v>28.033781682457665</c:v>
                </c:pt>
                <c:pt idx="45529">
                  <c:v>28.034337028215933</c:v>
                </c:pt>
                <c:pt idx="45530">
                  <c:v>28.034892373974202</c:v>
                </c:pt>
                <c:pt idx="45531">
                  <c:v>28.035447719732471</c:v>
                </c:pt>
                <c:pt idx="45532">
                  <c:v>28.036003065490739</c:v>
                </c:pt>
                <c:pt idx="45533">
                  <c:v>28.036558411249008</c:v>
                </c:pt>
                <c:pt idx="45534">
                  <c:v>28.037113757007276</c:v>
                </c:pt>
                <c:pt idx="45535">
                  <c:v>28.037669102765545</c:v>
                </c:pt>
                <c:pt idx="45536">
                  <c:v>28.038224448523813</c:v>
                </c:pt>
                <c:pt idx="45537">
                  <c:v>28.038779794282082</c:v>
                </c:pt>
                <c:pt idx="45538">
                  <c:v>28.03933514004035</c:v>
                </c:pt>
                <c:pt idx="45539">
                  <c:v>28.039890485798619</c:v>
                </c:pt>
                <c:pt idx="45540">
                  <c:v>28.040445831556887</c:v>
                </c:pt>
                <c:pt idx="45541">
                  <c:v>28.041001177315156</c:v>
                </c:pt>
                <c:pt idx="45542">
                  <c:v>28.041556523073425</c:v>
                </c:pt>
                <c:pt idx="45543">
                  <c:v>28.042111868831693</c:v>
                </c:pt>
                <c:pt idx="45544">
                  <c:v>28.042667214589962</c:v>
                </c:pt>
                <c:pt idx="45545">
                  <c:v>28.04322256034823</c:v>
                </c:pt>
                <c:pt idx="45546">
                  <c:v>28.043777906106499</c:v>
                </c:pt>
                <c:pt idx="45547">
                  <c:v>28.044333251864767</c:v>
                </c:pt>
                <c:pt idx="45548">
                  <c:v>28.044888597623036</c:v>
                </c:pt>
                <c:pt idx="45549">
                  <c:v>28.045443943381304</c:v>
                </c:pt>
                <c:pt idx="45550">
                  <c:v>28.045999289139573</c:v>
                </c:pt>
                <c:pt idx="45551">
                  <c:v>28.046554634897841</c:v>
                </c:pt>
                <c:pt idx="45552">
                  <c:v>28.04710998065611</c:v>
                </c:pt>
                <c:pt idx="45553">
                  <c:v>28.047665326414378</c:v>
                </c:pt>
                <c:pt idx="45554">
                  <c:v>28.048220672172647</c:v>
                </c:pt>
                <c:pt idx="45555">
                  <c:v>28.048776017930916</c:v>
                </c:pt>
                <c:pt idx="45556">
                  <c:v>28.049331363689184</c:v>
                </c:pt>
                <c:pt idx="45557">
                  <c:v>28.049886709447453</c:v>
                </c:pt>
                <c:pt idx="45558">
                  <c:v>28.050442055205721</c:v>
                </c:pt>
                <c:pt idx="45559">
                  <c:v>28.05099740096399</c:v>
                </c:pt>
                <c:pt idx="45560">
                  <c:v>28.051552746722258</c:v>
                </c:pt>
                <c:pt idx="45561">
                  <c:v>28.052108092480527</c:v>
                </c:pt>
                <c:pt idx="45562">
                  <c:v>28.052663438238795</c:v>
                </c:pt>
                <c:pt idx="45563">
                  <c:v>28.053218783997064</c:v>
                </c:pt>
                <c:pt idx="45564">
                  <c:v>28.053774129755332</c:v>
                </c:pt>
                <c:pt idx="45565">
                  <c:v>28.054329475513601</c:v>
                </c:pt>
                <c:pt idx="45566">
                  <c:v>28.05488482127187</c:v>
                </c:pt>
                <c:pt idx="45567">
                  <c:v>28.055440167030138</c:v>
                </c:pt>
                <c:pt idx="45568">
                  <c:v>28.055995512788407</c:v>
                </c:pt>
                <c:pt idx="45569">
                  <c:v>28.056550858546675</c:v>
                </c:pt>
                <c:pt idx="45570">
                  <c:v>28.057106204304944</c:v>
                </c:pt>
                <c:pt idx="45571">
                  <c:v>28.057661550063212</c:v>
                </c:pt>
                <c:pt idx="45572">
                  <c:v>28.058216895821481</c:v>
                </c:pt>
                <c:pt idx="45573">
                  <c:v>28.058772241579749</c:v>
                </c:pt>
                <c:pt idx="45574">
                  <c:v>28.059327587338018</c:v>
                </c:pt>
                <c:pt idx="45575">
                  <c:v>28.059882933096286</c:v>
                </c:pt>
                <c:pt idx="45576">
                  <c:v>28.060438278854555</c:v>
                </c:pt>
                <c:pt idx="45577">
                  <c:v>28.060993624612824</c:v>
                </c:pt>
                <c:pt idx="45578">
                  <c:v>28.061548970371092</c:v>
                </c:pt>
                <c:pt idx="45579">
                  <c:v>28.062104316129361</c:v>
                </c:pt>
                <c:pt idx="45580">
                  <c:v>28.062659661887629</c:v>
                </c:pt>
                <c:pt idx="45581">
                  <c:v>28.063215007645898</c:v>
                </c:pt>
                <c:pt idx="45582">
                  <c:v>28.063770353404166</c:v>
                </c:pt>
                <c:pt idx="45583">
                  <c:v>28.064325699162435</c:v>
                </c:pt>
                <c:pt idx="45584">
                  <c:v>28.064881044920703</c:v>
                </c:pt>
                <c:pt idx="45585">
                  <c:v>28.065436390678972</c:v>
                </c:pt>
                <c:pt idx="45586">
                  <c:v>28.06599173643724</c:v>
                </c:pt>
                <c:pt idx="45587">
                  <c:v>28.066547082195509</c:v>
                </c:pt>
                <c:pt idx="45588">
                  <c:v>28.067102427953778</c:v>
                </c:pt>
                <c:pt idx="45589">
                  <c:v>28.067657773712046</c:v>
                </c:pt>
                <c:pt idx="45590">
                  <c:v>28.068213119470315</c:v>
                </c:pt>
                <c:pt idx="45591">
                  <c:v>28.068768465228583</c:v>
                </c:pt>
                <c:pt idx="45592">
                  <c:v>28.069323810986852</c:v>
                </c:pt>
                <c:pt idx="45593">
                  <c:v>28.06987915674512</c:v>
                </c:pt>
                <c:pt idx="45594">
                  <c:v>28.070434502503389</c:v>
                </c:pt>
                <c:pt idx="45595">
                  <c:v>28.070989848261657</c:v>
                </c:pt>
                <c:pt idx="45596">
                  <c:v>28.071545194019926</c:v>
                </c:pt>
                <c:pt idx="45597">
                  <c:v>28.072100539778194</c:v>
                </c:pt>
                <c:pt idx="45598">
                  <c:v>28.072655885536463</c:v>
                </c:pt>
                <c:pt idx="45599">
                  <c:v>28.073211231294732</c:v>
                </c:pt>
                <c:pt idx="45600">
                  <c:v>28.073766577053</c:v>
                </c:pt>
                <c:pt idx="45601">
                  <c:v>28.074321922811269</c:v>
                </c:pt>
                <c:pt idx="45602">
                  <c:v>28.074877268569537</c:v>
                </c:pt>
                <c:pt idx="45603">
                  <c:v>28.075432614327806</c:v>
                </c:pt>
                <c:pt idx="45604">
                  <c:v>28.075987960086074</c:v>
                </c:pt>
                <c:pt idx="45605">
                  <c:v>28.076543305844343</c:v>
                </c:pt>
                <c:pt idx="45606">
                  <c:v>28.077098651602611</c:v>
                </c:pt>
                <c:pt idx="45607">
                  <c:v>28.07765399736088</c:v>
                </c:pt>
                <c:pt idx="45608">
                  <c:v>28.078209343119148</c:v>
                </c:pt>
                <c:pt idx="45609">
                  <c:v>28.078764688877417</c:v>
                </c:pt>
                <c:pt idx="45610">
                  <c:v>28.079320034635685</c:v>
                </c:pt>
                <c:pt idx="45611">
                  <c:v>28.079875380393954</c:v>
                </c:pt>
                <c:pt idx="45612">
                  <c:v>28.080430726152223</c:v>
                </c:pt>
                <c:pt idx="45613">
                  <c:v>28.080986071910491</c:v>
                </c:pt>
                <c:pt idx="45614">
                  <c:v>28.08154141766876</c:v>
                </c:pt>
                <c:pt idx="45615">
                  <c:v>28.082096763427028</c:v>
                </c:pt>
                <c:pt idx="45616">
                  <c:v>28.082652109185297</c:v>
                </c:pt>
                <c:pt idx="45617">
                  <c:v>28.083207454943565</c:v>
                </c:pt>
                <c:pt idx="45618">
                  <c:v>28.083762800701834</c:v>
                </c:pt>
                <c:pt idx="45619">
                  <c:v>28.084318146460102</c:v>
                </c:pt>
                <c:pt idx="45620">
                  <c:v>28.084873492218371</c:v>
                </c:pt>
                <c:pt idx="45621">
                  <c:v>28.085428837976639</c:v>
                </c:pt>
                <c:pt idx="45622">
                  <c:v>28.085984183734908</c:v>
                </c:pt>
                <c:pt idx="45623">
                  <c:v>28.086539529493177</c:v>
                </c:pt>
                <c:pt idx="45624">
                  <c:v>28.087094875251445</c:v>
                </c:pt>
                <c:pt idx="45625">
                  <c:v>28.087650221009714</c:v>
                </c:pt>
                <c:pt idx="45626">
                  <c:v>28.088205566767982</c:v>
                </c:pt>
                <c:pt idx="45627">
                  <c:v>28.088760912526251</c:v>
                </c:pt>
                <c:pt idx="45628">
                  <c:v>28.089316258284519</c:v>
                </c:pt>
                <c:pt idx="45629">
                  <c:v>28.089871604042788</c:v>
                </c:pt>
                <c:pt idx="45630">
                  <c:v>28.090426949801056</c:v>
                </c:pt>
                <c:pt idx="45631">
                  <c:v>28.090982295559325</c:v>
                </c:pt>
                <c:pt idx="45632">
                  <c:v>28.091537641317593</c:v>
                </c:pt>
                <c:pt idx="45633">
                  <c:v>28.092092987075862</c:v>
                </c:pt>
                <c:pt idx="45634">
                  <c:v>28.092648332834131</c:v>
                </c:pt>
                <c:pt idx="45635">
                  <c:v>28.093203678592399</c:v>
                </c:pt>
                <c:pt idx="45636">
                  <c:v>28.093759024350668</c:v>
                </c:pt>
                <c:pt idx="45637">
                  <c:v>28.094314370108936</c:v>
                </c:pt>
                <c:pt idx="45638">
                  <c:v>28.094869715867205</c:v>
                </c:pt>
                <c:pt idx="45639">
                  <c:v>28.095425061625473</c:v>
                </c:pt>
                <c:pt idx="45640">
                  <c:v>28.095980407383742</c:v>
                </c:pt>
                <c:pt idx="45641">
                  <c:v>28.09653575314201</c:v>
                </c:pt>
                <c:pt idx="45642">
                  <c:v>28.097091098900279</c:v>
                </c:pt>
                <c:pt idx="45643">
                  <c:v>28.097646444658547</c:v>
                </c:pt>
                <c:pt idx="45644">
                  <c:v>28.098201790416816</c:v>
                </c:pt>
                <c:pt idx="45645">
                  <c:v>28.098757136175085</c:v>
                </c:pt>
                <c:pt idx="45646">
                  <c:v>28.099312481933353</c:v>
                </c:pt>
                <c:pt idx="45647">
                  <c:v>28.099867827691622</c:v>
                </c:pt>
                <c:pt idx="45648">
                  <c:v>28.10042317344989</c:v>
                </c:pt>
                <c:pt idx="45649">
                  <c:v>28.100978519208159</c:v>
                </c:pt>
                <c:pt idx="45650">
                  <c:v>28.101533864966427</c:v>
                </c:pt>
                <c:pt idx="45651">
                  <c:v>28.102089210724696</c:v>
                </c:pt>
                <c:pt idx="45652">
                  <c:v>28.102644556482964</c:v>
                </c:pt>
                <c:pt idx="45653">
                  <c:v>28.103199902241233</c:v>
                </c:pt>
                <c:pt idx="45654">
                  <c:v>28.103755247999501</c:v>
                </c:pt>
                <c:pt idx="45655">
                  <c:v>28.10431059375777</c:v>
                </c:pt>
                <c:pt idx="45656">
                  <c:v>28.104865939516039</c:v>
                </c:pt>
                <c:pt idx="45657">
                  <c:v>28.105421285274307</c:v>
                </c:pt>
                <c:pt idx="45658">
                  <c:v>28.105976631032576</c:v>
                </c:pt>
                <c:pt idx="45659">
                  <c:v>28.106531976790844</c:v>
                </c:pt>
                <c:pt idx="45660">
                  <c:v>28.107087322549113</c:v>
                </c:pt>
                <c:pt idx="45661">
                  <c:v>28.107642668307381</c:v>
                </c:pt>
                <c:pt idx="45662">
                  <c:v>28.10819801406565</c:v>
                </c:pt>
                <c:pt idx="45663">
                  <c:v>28.108753359823918</c:v>
                </c:pt>
                <c:pt idx="45664">
                  <c:v>28.109308705582187</c:v>
                </c:pt>
                <c:pt idx="45665">
                  <c:v>28.109864051340455</c:v>
                </c:pt>
                <c:pt idx="45666">
                  <c:v>28.110419397098724</c:v>
                </c:pt>
                <c:pt idx="45667">
                  <c:v>28.110974742856992</c:v>
                </c:pt>
                <c:pt idx="45668">
                  <c:v>28.111530088615261</c:v>
                </c:pt>
                <c:pt idx="45669">
                  <c:v>28.11208543437353</c:v>
                </c:pt>
                <c:pt idx="45670">
                  <c:v>28.112640780131798</c:v>
                </c:pt>
                <c:pt idx="45671">
                  <c:v>28.113196125890067</c:v>
                </c:pt>
                <c:pt idx="45672">
                  <c:v>28.113751471648335</c:v>
                </c:pt>
                <c:pt idx="45673">
                  <c:v>28.114306817406604</c:v>
                </c:pt>
                <c:pt idx="45674">
                  <c:v>28.114862163164872</c:v>
                </c:pt>
                <c:pt idx="45675">
                  <c:v>28.115417508923141</c:v>
                </c:pt>
                <c:pt idx="45676">
                  <c:v>28.115972854681409</c:v>
                </c:pt>
                <c:pt idx="45677">
                  <c:v>28.116528200439678</c:v>
                </c:pt>
                <c:pt idx="45678">
                  <c:v>28.117083546197946</c:v>
                </c:pt>
                <c:pt idx="45679">
                  <c:v>28.117638891956215</c:v>
                </c:pt>
                <c:pt idx="45680">
                  <c:v>28.118194237714484</c:v>
                </c:pt>
                <c:pt idx="45681">
                  <c:v>28.118749583472752</c:v>
                </c:pt>
                <c:pt idx="45682">
                  <c:v>28.119304929231021</c:v>
                </c:pt>
                <c:pt idx="45683">
                  <c:v>28.119860274989289</c:v>
                </c:pt>
                <c:pt idx="45684">
                  <c:v>28.120415620747558</c:v>
                </c:pt>
                <c:pt idx="45685">
                  <c:v>28.120970966505826</c:v>
                </c:pt>
                <c:pt idx="45686">
                  <c:v>28.121526312264095</c:v>
                </c:pt>
                <c:pt idx="45687">
                  <c:v>28.122081658022363</c:v>
                </c:pt>
                <c:pt idx="45688">
                  <c:v>28.122637003780632</c:v>
                </c:pt>
                <c:pt idx="45689">
                  <c:v>28.1231923495389</c:v>
                </c:pt>
                <c:pt idx="45690">
                  <c:v>28.123747695297169</c:v>
                </c:pt>
                <c:pt idx="45691">
                  <c:v>28.124303041055438</c:v>
                </c:pt>
                <c:pt idx="45692">
                  <c:v>28.124858386813706</c:v>
                </c:pt>
                <c:pt idx="45693">
                  <c:v>28.125413732571975</c:v>
                </c:pt>
                <c:pt idx="45694">
                  <c:v>28.125969078330243</c:v>
                </c:pt>
                <c:pt idx="45695">
                  <c:v>28.126524424088512</c:v>
                </c:pt>
                <c:pt idx="45696">
                  <c:v>28.12707976984678</c:v>
                </c:pt>
                <c:pt idx="45697">
                  <c:v>28.127635115605049</c:v>
                </c:pt>
                <c:pt idx="45698">
                  <c:v>28.128190461363317</c:v>
                </c:pt>
                <c:pt idx="45699">
                  <c:v>28.128745807121586</c:v>
                </c:pt>
                <c:pt idx="45700">
                  <c:v>28.129301152879854</c:v>
                </c:pt>
                <c:pt idx="45701">
                  <c:v>28.129856498638123</c:v>
                </c:pt>
                <c:pt idx="45702">
                  <c:v>28.130411844396392</c:v>
                </c:pt>
                <c:pt idx="45703">
                  <c:v>28.13096719015466</c:v>
                </c:pt>
                <c:pt idx="45704">
                  <c:v>28.131522535912929</c:v>
                </c:pt>
                <c:pt idx="45705">
                  <c:v>28.132077881671197</c:v>
                </c:pt>
                <c:pt idx="45706">
                  <c:v>28.132633227429466</c:v>
                </c:pt>
                <c:pt idx="45707">
                  <c:v>28.133188573187734</c:v>
                </c:pt>
                <c:pt idx="45708">
                  <c:v>28.133743918946003</c:v>
                </c:pt>
                <c:pt idx="45709">
                  <c:v>28.134299264704271</c:v>
                </c:pt>
                <c:pt idx="45710">
                  <c:v>28.13485461046254</c:v>
                </c:pt>
                <c:pt idx="45711">
                  <c:v>28.135409956220808</c:v>
                </c:pt>
                <c:pt idx="45712">
                  <c:v>28.135965301979077</c:v>
                </c:pt>
                <c:pt idx="45713">
                  <c:v>28.136520647737346</c:v>
                </c:pt>
                <c:pt idx="45714">
                  <c:v>28.137075993495614</c:v>
                </c:pt>
                <c:pt idx="45715">
                  <c:v>28.137631339253883</c:v>
                </c:pt>
                <c:pt idx="45716">
                  <c:v>28.138186685012151</c:v>
                </c:pt>
                <c:pt idx="45717">
                  <c:v>28.13874203077042</c:v>
                </c:pt>
                <c:pt idx="45718">
                  <c:v>28.139297376528688</c:v>
                </c:pt>
                <c:pt idx="45719">
                  <c:v>28.139852722286957</c:v>
                </c:pt>
                <c:pt idx="45720">
                  <c:v>28.140408068045225</c:v>
                </c:pt>
                <c:pt idx="45721">
                  <c:v>28.140963413803494</c:v>
                </c:pt>
                <c:pt idx="45722">
                  <c:v>28.141518759561762</c:v>
                </c:pt>
                <c:pt idx="45723">
                  <c:v>28.142074105320031</c:v>
                </c:pt>
                <c:pt idx="45724">
                  <c:v>28.142629451078299</c:v>
                </c:pt>
                <c:pt idx="45725">
                  <c:v>28.143184796836568</c:v>
                </c:pt>
                <c:pt idx="45726">
                  <c:v>28.143740142594837</c:v>
                </c:pt>
                <c:pt idx="45727">
                  <c:v>28.144295488353105</c:v>
                </c:pt>
                <c:pt idx="45728">
                  <c:v>28.144850834111374</c:v>
                </c:pt>
                <c:pt idx="45729">
                  <c:v>28.145406179869642</c:v>
                </c:pt>
                <c:pt idx="45730">
                  <c:v>28.145961525627911</c:v>
                </c:pt>
                <c:pt idx="45731">
                  <c:v>28.146516871386179</c:v>
                </c:pt>
                <c:pt idx="45732">
                  <c:v>28.147072217144448</c:v>
                </c:pt>
                <c:pt idx="45733">
                  <c:v>28.147627562902716</c:v>
                </c:pt>
                <c:pt idx="45734">
                  <c:v>28.148182908660985</c:v>
                </c:pt>
                <c:pt idx="45735">
                  <c:v>28.148738254419253</c:v>
                </c:pt>
                <c:pt idx="45736">
                  <c:v>28.149293600177522</c:v>
                </c:pt>
                <c:pt idx="45737">
                  <c:v>28.149848945935791</c:v>
                </c:pt>
                <c:pt idx="45738">
                  <c:v>28.150404291694059</c:v>
                </c:pt>
                <c:pt idx="45739">
                  <c:v>28.150959637452328</c:v>
                </c:pt>
                <c:pt idx="45740">
                  <c:v>28.151514983210596</c:v>
                </c:pt>
                <c:pt idx="45741">
                  <c:v>28.152070328968865</c:v>
                </c:pt>
                <c:pt idx="45742">
                  <c:v>28.152625674727133</c:v>
                </c:pt>
                <c:pt idx="45743">
                  <c:v>28.153181020485402</c:v>
                </c:pt>
                <c:pt idx="45744">
                  <c:v>28.15373636624367</c:v>
                </c:pt>
                <c:pt idx="45745">
                  <c:v>28.154291712001939</c:v>
                </c:pt>
                <c:pt idx="45746">
                  <c:v>28.154847057760207</c:v>
                </c:pt>
                <c:pt idx="45747">
                  <c:v>28.155402403518476</c:v>
                </c:pt>
                <c:pt idx="45748">
                  <c:v>28.155957749276745</c:v>
                </c:pt>
                <c:pt idx="45749">
                  <c:v>28.156513095035013</c:v>
                </c:pt>
                <c:pt idx="45750">
                  <c:v>28.157068440793282</c:v>
                </c:pt>
                <c:pt idx="45751">
                  <c:v>28.15762378655155</c:v>
                </c:pt>
                <c:pt idx="45752">
                  <c:v>28.158179132309819</c:v>
                </c:pt>
                <c:pt idx="45753">
                  <c:v>28.158734478068087</c:v>
                </c:pt>
                <c:pt idx="45754">
                  <c:v>28.159289823826356</c:v>
                </c:pt>
                <c:pt idx="45755">
                  <c:v>28.159845169584624</c:v>
                </c:pt>
                <c:pt idx="45756">
                  <c:v>28.160400515342893</c:v>
                </c:pt>
                <c:pt idx="45757">
                  <c:v>28.160955861101161</c:v>
                </c:pt>
                <c:pt idx="45758">
                  <c:v>28.16151120685943</c:v>
                </c:pt>
                <c:pt idx="45759">
                  <c:v>28.162066552617699</c:v>
                </c:pt>
                <c:pt idx="45760">
                  <c:v>28.162621898375967</c:v>
                </c:pt>
                <c:pt idx="45761">
                  <c:v>28.163177244134236</c:v>
                </c:pt>
                <c:pt idx="45762">
                  <c:v>28.163732589892504</c:v>
                </c:pt>
                <c:pt idx="45763">
                  <c:v>28.164287935650773</c:v>
                </c:pt>
                <c:pt idx="45764">
                  <c:v>28.164843281409041</c:v>
                </c:pt>
                <c:pt idx="45765">
                  <c:v>28.16539862716731</c:v>
                </c:pt>
                <c:pt idx="45766">
                  <c:v>28.165953972925578</c:v>
                </c:pt>
                <c:pt idx="45767">
                  <c:v>28.166509318683847</c:v>
                </c:pt>
                <c:pt idx="45768">
                  <c:v>28.167064664442115</c:v>
                </c:pt>
                <c:pt idx="45769">
                  <c:v>28.167620010200384</c:v>
                </c:pt>
                <c:pt idx="45770">
                  <c:v>28.168175355958653</c:v>
                </c:pt>
                <c:pt idx="45771">
                  <c:v>28.168730701716921</c:v>
                </c:pt>
                <c:pt idx="45772">
                  <c:v>28.16928604747519</c:v>
                </c:pt>
                <c:pt idx="45773">
                  <c:v>28.169841393233458</c:v>
                </c:pt>
                <c:pt idx="45774">
                  <c:v>28.170396738991727</c:v>
                </c:pt>
                <c:pt idx="45775">
                  <c:v>28.170952084749995</c:v>
                </c:pt>
                <c:pt idx="45776">
                  <c:v>28.171507430508264</c:v>
                </c:pt>
                <c:pt idx="45777">
                  <c:v>28.172062776266532</c:v>
                </c:pt>
                <c:pt idx="45778">
                  <c:v>28.172618122024801</c:v>
                </c:pt>
                <c:pt idx="45779">
                  <c:v>28.173173467783069</c:v>
                </c:pt>
                <c:pt idx="45780">
                  <c:v>28.173728813541338</c:v>
                </c:pt>
                <c:pt idx="45781">
                  <c:v>28.174284159299607</c:v>
                </c:pt>
                <c:pt idx="45782">
                  <c:v>28.174839505057875</c:v>
                </c:pt>
                <c:pt idx="45783">
                  <c:v>28.175394850816144</c:v>
                </c:pt>
                <c:pt idx="45784">
                  <c:v>28.175950196574412</c:v>
                </c:pt>
                <c:pt idx="45785">
                  <c:v>28.176505542332681</c:v>
                </c:pt>
                <c:pt idx="45786">
                  <c:v>28.177060888090949</c:v>
                </c:pt>
                <c:pt idx="45787">
                  <c:v>28.177616233849218</c:v>
                </c:pt>
                <c:pt idx="45788">
                  <c:v>28.178171579607486</c:v>
                </c:pt>
                <c:pt idx="45789">
                  <c:v>28.178726925365755</c:v>
                </c:pt>
                <c:pt idx="45790">
                  <c:v>28.179282271124023</c:v>
                </c:pt>
                <c:pt idx="45791">
                  <c:v>28.179837616882292</c:v>
                </c:pt>
                <c:pt idx="45792">
                  <c:v>28.18039296264056</c:v>
                </c:pt>
                <c:pt idx="45793">
                  <c:v>28.180948308398829</c:v>
                </c:pt>
                <c:pt idx="45794">
                  <c:v>28.181503654157098</c:v>
                </c:pt>
                <c:pt idx="45795">
                  <c:v>28.182058999915366</c:v>
                </c:pt>
                <c:pt idx="45796">
                  <c:v>28.182614345673635</c:v>
                </c:pt>
                <c:pt idx="45797">
                  <c:v>28.183169691431903</c:v>
                </c:pt>
                <c:pt idx="45798">
                  <c:v>28.183725037190172</c:v>
                </c:pt>
                <c:pt idx="45799">
                  <c:v>28.18428038294844</c:v>
                </c:pt>
                <c:pt idx="45800">
                  <c:v>28.184835728706709</c:v>
                </c:pt>
                <c:pt idx="45801">
                  <c:v>28.185391074464977</c:v>
                </c:pt>
                <c:pt idx="45802">
                  <c:v>28.185946420223246</c:v>
                </c:pt>
                <c:pt idx="45803">
                  <c:v>28.186501765981514</c:v>
                </c:pt>
                <c:pt idx="45804">
                  <c:v>28.187057111739783</c:v>
                </c:pt>
                <c:pt idx="45805">
                  <c:v>28.187612457498052</c:v>
                </c:pt>
                <c:pt idx="45806">
                  <c:v>28.18816780325632</c:v>
                </c:pt>
                <c:pt idx="45807">
                  <c:v>28.188723149014589</c:v>
                </c:pt>
                <c:pt idx="45808">
                  <c:v>28.189278494772857</c:v>
                </c:pt>
                <c:pt idx="45809">
                  <c:v>28.189833840531126</c:v>
                </c:pt>
                <c:pt idx="45810">
                  <c:v>28.190389186289394</c:v>
                </c:pt>
                <c:pt idx="45811">
                  <c:v>28.190944532047663</c:v>
                </c:pt>
                <c:pt idx="45812">
                  <c:v>28.191499877805931</c:v>
                </c:pt>
                <c:pt idx="45813">
                  <c:v>28.1920552235642</c:v>
                </c:pt>
                <c:pt idx="45814">
                  <c:v>28.192610569322468</c:v>
                </c:pt>
                <c:pt idx="45815">
                  <c:v>28.193165915080737</c:v>
                </c:pt>
                <c:pt idx="45816">
                  <c:v>28.193721260839006</c:v>
                </c:pt>
                <c:pt idx="45817">
                  <c:v>28.194276606597274</c:v>
                </c:pt>
                <c:pt idx="45818">
                  <c:v>28.194831952355543</c:v>
                </c:pt>
                <c:pt idx="45819">
                  <c:v>28.195387298113811</c:v>
                </c:pt>
                <c:pt idx="45820">
                  <c:v>28.19594264387208</c:v>
                </c:pt>
                <c:pt idx="45821">
                  <c:v>28.196497989630348</c:v>
                </c:pt>
                <c:pt idx="45822">
                  <c:v>28.197053335388617</c:v>
                </c:pt>
                <c:pt idx="45823">
                  <c:v>28.197608681146885</c:v>
                </c:pt>
                <c:pt idx="45824">
                  <c:v>28.198164026905154</c:v>
                </c:pt>
                <c:pt idx="45825">
                  <c:v>28.198719372663422</c:v>
                </c:pt>
                <c:pt idx="45826">
                  <c:v>28.199274718421691</c:v>
                </c:pt>
                <c:pt idx="45827">
                  <c:v>28.19983006417996</c:v>
                </c:pt>
                <c:pt idx="45828">
                  <c:v>28.200385409938228</c:v>
                </c:pt>
                <c:pt idx="45829">
                  <c:v>28.200940755696497</c:v>
                </c:pt>
                <c:pt idx="45830">
                  <c:v>28.201496101454765</c:v>
                </c:pt>
                <c:pt idx="45831">
                  <c:v>28.202051447213034</c:v>
                </c:pt>
                <c:pt idx="45832">
                  <c:v>28.202606792971302</c:v>
                </c:pt>
                <c:pt idx="45833">
                  <c:v>28.203162138729571</c:v>
                </c:pt>
                <c:pt idx="45834">
                  <c:v>28.203717484487839</c:v>
                </c:pt>
                <c:pt idx="45835">
                  <c:v>28.204272830246108</c:v>
                </c:pt>
                <c:pt idx="45836">
                  <c:v>28.204828176004376</c:v>
                </c:pt>
                <c:pt idx="45837">
                  <c:v>28.205383521762645</c:v>
                </c:pt>
                <c:pt idx="45838">
                  <c:v>28.205938867520914</c:v>
                </c:pt>
                <c:pt idx="45839">
                  <c:v>28.206494213279182</c:v>
                </c:pt>
                <c:pt idx="45840">
                  <c:v>28.207049559037451</c:v>
                </c:pt>
                <c:pt idx="45841">
                  <c:v>28.207604904795719</c:v>
                </c:pt>
                <c:pt idx="45842">
                  <c:v>28.208160250553988</c:v>
                </c:pt>
                <c:pt idx="45843">
                  <c:v>28.208715596312256</c:v>
                </c:pt>
                <c:pt idx="45844">
                  <c:v>28.209270942070525</c:v>
                </c:pt>
                <c:pt idx="45845">
                  <c:v>28.209826287828793</c:v>
                </c:pt>
                <c:pt idx="45846">
                  <c:v>28.210381633587062</c:v>
                </c:pt>
                <c:pt idx="45847">
                  <c:v>28.21093697934533</c:v>
                </c:pt>
                <c:pt idx="45848">
                  <c:v>28.211492325103599</c:v>
                </c:pt>
                <c:pt idx="45849">
                  <c:v>28.212047670861867</c:v>
                </c:pt>
                <c:pt idx="45850">
                  <c:v>28.212603016620136</c:v>
                </c:pt>
                <c:pt idx="45851">
                  <c:v>28.213158362378405</c:v>
                </c:pt>
                <c:pt idx="45852">
                  <c:v>28.213713708136673</c:v>
                </c:pt>
                <c:pt idx="45853">
                  <c:v>28.214269053894942</c:v>
                </c:pt>
                <c:pt idx="45854">
                  <c:v>28.21482439965321</c:v>
                </c:pt>
                <c:pt idx="45855">
                  <c:v>28.215379745411479</c:v>
                </c:pt>
                <c:pt idx="45856">
                  <c:v>28.215935091169747</c:v>
                </c:pt>
                <c:pt idx="45857">
                  <c:v>28.216490436928016</c:v>
                </c:pt>
                <c:pt idx="45858">
                  <c:v>28.217045782686284</c:v>
                </c:pt>
                <c:pt idx="45859">
                  <c:v>28.217601128444553</c:v>
                </c:pt>
                <c:pt idx="45860">
                  <c:v>28.218156474202821</c:v>
                </c:pt>
                <c:pt idx="45861">
                  <c:v>28.21871181996109</c:v>
                </c:pt>
                <c:pt idx="45862">
                  <c:v>28.219267165719359</c:v>
                </c:pt>
                <c:pt idx="45863">
                  <c:v>28.219822511477627</c:v>
                </c:pt>
                <c:pt idx="45864">
                  <c:v>28.220377857235896</c:v>
                </c:pt>
                <c:pt idx="45865">
                  <c:v>28.220933202994164</c:v>
                </c:pt>
                <c:pt idx="45866">
                  <c:v>28.221488548752433</c:v>
                </c:pt>
                <c:pt idx="45867">
                  <c:v>28.222043894510701</c:v>
                </c:pt>
                <c:pt idx="45868">
                  <c:v>28.22259924026897</c:v>
                </c:pt>
                <c:pt idx="45869">
                  <c:v>28.223154586027238</c:v>
                </c:pt>
                <c:pt idx="45870">
                  <c:v>28.223709931785507</c:v>
                </c:pt>
                <c:pt idx="45871">
                  <c:v>28.224265277543775</c:v>
                </c:pt>
                <c:pt idx="45872">
                  <c:v>28.224820623302044</c:v>
                </c:pt>
                <c:pt idx="45873">
                  <c:v>28.225375969060313</c:v>
                </c:pt>
                <c:pt idx="45874">
                  <c:v>28.225931314818581</c:v>
                </c:pt>
                <c:pt idx="45875">
                  <c:v>28.22648666057685</c:v>
                </c:pt>
                <c:pt idx="45876">
                  <c:v>28.227042006335118</c:v>
                </c:pt>
                <c:pt idx="45877">
                  <c:v>28.227597352093387</c:v>
                </c:pt>
                <c:pt idx="45878">
                  <c:v>28.228152697851655</c:v>
                </c:pt>
                <c:pt idx="45879">
                  <c:v>28.228708043609924</c:v>
                </c:pt>
                <c:pt idx="45880">
                  <c:v>28.229263389368192</c:v>
                </c:pt>
                <c:pt idx="45881">
                  <c:v>28.229818735126461</c:v>
                </c:pt>
                <c:pt idx="45882">
                  <c:v>28.230374080884729</c:v>
                </c:pt>
                <c:pt idx="45883">
                  <c:v>28.230929426642998</c:v>
                </c:pt>
                <c:pt idx="45884">
                  <c:v>28.231484772401267</c:v>
                </c:pt>
                <c:pt idx="45885">
                  <c:v>28.232040118159535</c:v>
                </c:pt>
                <c:pt idx="45886">
                  <c:v>28.232595463917804</c:v>
                </c:pt>
                <c:pt idx="45887">
                  <c:v>28.233150809676072</c:v>
                </c:pt>
                <c:pt idx="45888">
                  <c:v>28.233706155434341</c:v>
                </c:pt>
                <c:pt idx="45889">
                  <c:v>28.234261501192609</c:v>
                </c:pt>
                <c:pt idx="45890">
                  <c:v>28.234816846950878</c:v>
                </c:pt>
                <c:pt idx="45891">
                  <c:v>28.235372192709146</c:v>
                </c:pt>
                <c:pt idx="45892">
                  <c:v>28.235927538467415</c:v>
                </c:pt>
                <c:pt idx="45893">
                  <c:v>28.236482884225683</c:v>
                </c:pt>
                <c:pt idx="45894">
                  <c:v>28.237038229983952</c:v>
                </c:pt>
                <c:pt idx="45895">
                  <c:v>28.237593575742221</c:v>
                </c:pt>
                <c:pt idx="45896">
                  <c:v>28.238148921500489</c:v>
                </c:pt>
                <c:pt idx="45897">
                  <c:v>28.238704267258758</c:v>
                </c:pt>
                <c:pt idx="45898">
                  <c:v>28.239259613017026</c:v>
                </c:pt>
                <c:pt idx="45899">
                  <c:v>28.239814958775295</c:v>
                </c:pt>
                <c:pt idx="45900">
                  <c:v>28.240370304533563</c:v>
                </c:pt>
                <c:pt idx="45901">
                  <c:v>28.240925650291832</c:v>
                </c:pt>
                <c:pt idx="45902">
                  <c:v>28.2414809960501</c:v>
                </c:pt>
                <c:pt idx="45903">
                  <c:v>28.242036341808369</c:v>
                </c:pt>
                <c:pt idx="45904">
                  <c:v>28.242591687566637</c:v>
                </c:pt>
                <c:pt idx="45905">
                  <c:v>28.243147033324906</c:v>
                </c:pt>
                <c:pt idx="45906">
                  <c:v>28.243702379083174</c:v>
                </c:pt>
                <c:pt idx="45907">
                  <c:v>28.244257724841443</c:v>
                </c:pt>
                <c:pt idx="45908">
                  <c:v>28.244813070599712</c:v>
                </c:pt>
                <c:pt idx="45909">
                  <c:v>28.24536841635798</c:v>
                </c:pt>
                <c:pt idx="45910">
                  <c:v>28.245923762116249</c:v>
                </c:pt>
                <c:pt idx="45911">
                  <c:v>28.246479107874517</c:v>
                </c:pt>
                <c:pt idx="45912">
                  <c:v>28.247034453632786</c:v>
                </c:pt>
                <c:pt idx="45913">
                  <c:v>28.247589799391054</c:v>
                </c:pt>
                <c:pt idx="45914">
                  <c:v>28.248145145149323</c:v>
                </c:pt>
                <c:pt idx="45915">
                  <c:v>28.248700490907591</c:v>
                </c:pt>
                <c:pt idx="45916">
                  <c:v>28.24925583666586</c:v>
                </c:pt>
                <c:pt idx="45917">
                  <c:v>28.249811182424128</c:v>
                </c:pt>
                <c:pt idx="45918">
                  <c:v>28.250366528182397</c:v>
                </c:pt>
                <c:pt idx="45919">
                  <c:v>28.250921873940666</c:v>
                </c:pt>
                <c:pt idx="45920">
                  <c:v>28.251477219698934</c:v>
                </c:pt>
                <c:pt idx="45921">
                  <c:v>28.252032565457203</c:v>
                </c:pt>
                <c:pt idx="45922">
                  <c:v>28.252587911215471</c:v>
                </c:pt>
                <c:pt idx="45923">
                  <c:v>28.25314325697374</c:v>
                </c:pt>
                <c:pt idx="45924">
                  <c:v>28.253698602732008</c:v>
                </c:pt>
                <c:pt idx="45925">
                  <c:v>28.254253948490277</c:v>
                </c:pt>
                <c:pt idx="45926">
                  <c:v>28.254809294248545</c:v>
                </c:pt>
                <c:pt idx="45927">
                  <c:v>28.255364640006814</c:v>
                </c:pt>
                <c:pt idx="45928">
                  <c:v>28.255919985765082</c:v>
                </c:pt>
                <c:pt idx="45929">
                  <c:v>28.256475331523351</c:v>
                </c:pt>
                <c:pt idx="45930">
                  <c:v>28.25703067728162</c:v>
                </c:pt>
                <c:pt idx="45931">
                  <c:v>28.257586023039888</c:v>
                </c:pt>
                <c:pt idx="45932">
                  <c:v>28.258141368798157</c:v>
                </c:pt>
                <c:pt idx="45933">
                  <c:v>28.258696714556425</c:v>
                </c:pt>
                <c:pt idx="45934">
                  <c:v>28.259252060314694</c:v>
                </c:pt>
                <c:pt idx="45935">
                  <c:v>28.259807406072962</c:v>
                </c:pt>
                <c:pt idx="45936">
                  <c:v>28.260362751831231</c:v>
                </c:pt>
                <c:pt idx="45937">
                  <c:v>28.260918097589499</c:v>
                </c:pt>
                <c:pt idx="45938">
                  <c:v>28.261473443347768</c:v>
                </c:pt>
                <c:pt idx="45939">
                  <c:v>28.262028789106036</c:v>
                </c:pt>
                <c:pt idx="45940">
                  <c:v>28.262584134864305</c:v>
                </c:pt>
                <c:pt idx="45941">
                  <c:v>28.263139480622574</c:v>
                </c:pt>
                <c:pt idx="45942">
                  <c:v>28.263694826380842</c:v>
                </c:pt>
                <c:pt idx="45943">
                  <c:v>28.264250172139111</c:v>
                </c:pt>
                <c:pt idx="45944">
                  <c:v>28.264805517897379</c:v>
                </c:pt>
                <c:pt idx="45945">
                  <c:v>28.265360863655648</c:v>
                </c:pt>
                <c:pt idx="45946">
                  <c:v>28.265916209413916</c:v>
                </c:pt>
                <c:pt idx="45947">
                  <c:v>28.266471555172185</c:v>
                </c:pt>
                <c:pt idx="45948">
                  <c:v>28.267026900930453</c:v>
                </c:pt>
                <c:pt idx="45949">
                  <c:v>28.267582246688722</c:v>
                </c:pt>
                <c:pt idx="45950">
                  <c:v>28.26813759244699</c:v>
                </c:pt>
                <c:pt idx="45951">
                  <c:v>28.268692938205259</c:v>
                </c:pt>
                <c:pt idx="45952">
                  <c:v>28.269248283963528</c:v>
                </c:pt>
                <c:pt idx="45953">
                  <c:v>28.269803629721796</c:v>
                </c:pt>
                <c:pt idx="45954">
                  <c:v>28.270358975480065</c:v>
                </c:pt>
                <c:pt idx="45955">
                  <c:v>28.270914321238333</c:v>
                </c:pt>
                <c:pt idx="45956">
                  <c:v>28.271469666996602</c:v>
                </c:pt>
                <c:pt idx="45957">
                  <c:v>28.27202501275487</c:v>
                </c:pt>
                <c:pt idx="45958">
                  <c:v>28.272580358513139</c:v>
                </c:pt>
                <c:pt idx="45959">
                  <c:v>28.273135704271407</c:v>
                </c:pt>
                <c:pt idx="45960">
                  <c:v>28.273691050029676</c:v>
                </c:pt>
                <c:pt idx="45961">
                  <c:v>28.274246395787944</c:v>
                </c:pt>
                <c:pt idx="45962">
                  <c:v>28.274801741546213</c:v>
                </c:pt>
                <c:pt idx="45963">
                  <c:v>28.275357087304481</c:v>
                </c:pt>
                <c:pt idx="45964">
                  <c:v>28.27591243306275</c:v>
                </c:pt>
                <c:pt idx="45965">
                  <c:v>28.276467778821019</c:v>
                </c:pt>
                <c:pt idx="45966">
                  <c:v>28.277023124579287</c:v>
                </c:pt>
                <c:pt idx="45967">
                  <c:v>28.277578470337556</c:v>
                </c:pt>
                <c:pt idx="45968">
                  <c:v>28.278133816095824</c:v>
                </c:pt>
                <c:pt idx="45969">
                  <c:v>28.278689161854093</c:v>
                </c:pt>
                <c:pt idx="45970">
                  <c:v>28.279244507612361</c:v>
                </c:pt>
                <c:pt idx="45971">
                  <c:v>28.27979985337063</c:v>
                </c:pt>
                <c:pt idx="45972">
                  <c:v>28.280355199128898</c:v>
                </c:pt>
                <c:pt idx="45973">
                  <c:v>28.280910544887167</c:v>
                </c:pt>
                <c:pt idx="45974">
                  <c:v>28.281465890645435</c:v>
                </c:pt>
                <c:pt idx="45975">
                  <c:v>28.282021236403704</c:v>
                </c:pt>
                <c:pt idx="45976">
                  <c:v>28.282576582161973</c:v>
                </c:pt>
                <c:pt idx="45977">
                  <c:v>28.283131927920241</c:v>
                </c:pt>
                <c:pt idx="45978">
                  <c:v>28.28368727367851</c:v>
                </c:pt>
                <c:pt idx="45979">
                  <c:v>28.284242619436778</c:v>
                </c:pt>
                <c:pt idx="45980">
                  <c:v>28.284797965195047</c:v>
                </c:pt>
                <c:pt idx="45981">
                  <c:v>28.285353310953315</c:v>
                </c:pt>
                <c:pt idx="45982">
                  <c:v>28.285908656711584</c:v>
                </c:pt>
                <c:pt idx="45983">
                  <c:v>28.286464002469852</c:v>
                </c:pt>
                <c:pt idx="45984">
                  <c:v>28.287019348228121</c:v>
                </c:pt>
                <c:pt idx="45985">
                  <c:v>28.287574693986389</c:v>
                </c:pt>
                <c:pt idx="45986">
                  <c:v>28.288130039744658</c:v>
                </c:pt>
                <c:pt idx="45987">
                  <c:v>28.288685385502927</c:v>
                </c:pt>
                <c:pt idx="45988">
                  <c:v>28.289240731261195</c:v>
                </c:pt>
                <c:pt idx="45989">
                  <c:v>28.289796077019464</c:v>
                </c:pt>
                <c:pt idx="45990">
                  <c:v>28.290351422777732</c:v>
                </c:pt>
                <c:pt idx="45991">
                  <c:v>28.290906768536001</c:v>
                </c:pt>
                <c:pt idx="45992">
                  <c:v>28.291462114294269</c:v>
                </c:pt>
                <c:pt idx="45993">
                  <c:v>28.292017460052538</c:v>
                </c:pt>
                <c:pt idx="45994">
                  <c:v>28.292572805810806</c:v>
                </c:pt>
                <c:pt idx="45995">
                  <c:v>28.293128151569075</c:v>
                </c:pt>
                <c:pt idx="45996">
                  <c:v>28.293683497327343</c:v>
                </c:pt>
                <c:pt idx="45997">
                  <c:v>28.294238843085612</c:v>
                </c:pt>
                <c:pt idx="45998">
                  <c:v>28.294794188843881</c:v>
                </c:pt>
                <c:pt idx="45999">
                  <c:v>28.295349534602149</c:v>
                </c:pt>
                <c:pt idx="46000">
                  <c:v>28.295904880360418</c:v>
                </c:pt>
                <c:pt idx="46001">
                  <c:v>28.296460226118686</c:v>
                </c:pt>
                <c:pt idx="46002">
                  <c:v>28.297015571876955</c:v>
                </c:pt>
                <c:pt idx="46003">
                  <c:v>28.297570917635223</c:v>
                </c:pt>
                <c:pt idx="46004">
                  <c:v>28.298126263393492</c:v>
                </c:pt>
                <c:pt idx="46005">
                  <c:v>28.29868160915176</c:v>
                </c:pt>
                <c:pt idx="46006">
                  <c:v>28.299236954910029</c:v>
                </c:pt>
                <c:pt idx="46007">
                  <c:v>28.299792300668297</c:v>
                </c:pt>
                <c:pt idx="46008">
                  <c:v>28.300347646426566</c:v>
                </c:pt>
                <c:pt idx="46009">
                  <c:v>28.300902992184835</c:v>
                </c:pt>
                <c:pt idx="46010">
                  <c:v>28.301458337943103</c:v>
                </c:pt>
                <c:pt idx="46011">
                  <c:v>28.302013683701372</c:v>
                </c:pt>
                <c:pt idx="46012">
                  <c:v>28.30256902945964</c:v>
                </c:pt>
                <c:pt idx="46013">
                  <c:v>28.303124375217909</c:v>
                </c:pt>
                <c:pt idx="46014">
                  <c:v>28.303679720976177</c:v>
                </c:pt>
                <c:pt idx="46015">
                  <c:v>28.304235066734446</c:v>
                </c:pt>
                <c:pt idx="46016">
                  <c:v>28.304790412492714</c:v>
                </c:pt>
                <c:pt idx="46017">
                  <c:v>28.305345758250983</c:v>
                </c:pt>
                <c:pt idx="46018">
                  <c:v>28.305901104009251</c:v>
                </c:pt>
                <c:pt idx="46019">
                  <c:v>28.30645644976752</c:v>
                </c:pt>
                <c:pt idx="46020">
                  <c:v>28.307011795525789</c:v>
                </c:pt>
                <c:pt idx="46021">
                  <c:v>28.307567141284057</c:v>
                </c:pt>
                <c:pt idx="46022">
                  <c:v>28.308122487042326</c:v>
                </c:pt>
                <c:pt idx="46023">
                  <c:v>28.308677832800594</c:v>
                </c:pt>
                <c:pt idx="46024">
                  <c:v>28.309233178558863</c:v>
                </c:pt>
                <c:pt idx="46025">
                  <c:v>28.309788524317131</c:v>
                </c:pt>
                <c:pt idx="46026">
                  <c:v>28.3103438700754</c:v>
                </c:pt>
                <c:pt idx="46027">
                  <c:v>28.310899215833668</c:v>
                </c:pt>
                <c:pt idx="46028">
                  <c:v>28.311454561591937</c:v>
                </c:pt>
                <c:pt idx="46029">
                  <c:v>28.312009907350205</c:v>
                </c:pt>
                <c:pt idx="46030">
                  <c:v>28.312565253108474</c:v>
                </c:pt>
                <c:pt idx="46031">
                  <c:v>28.313120598866742</c:v>
                </c:pt>
                <c:pt idx="46032">
                  <c:v>28.313675944625011</c:v>
                </c:pt>
                <c:pt idx="46033">
                  <c:v>28.31423129038328</c:v>
                </c:pt>
                <c:pt idx="46034">
                  <c:v>28.314786636141548</c:v>
                </c:pt>
                <c:pt idx="46035">
                  <c:v>28.315341981899817</c:v>
                </c:pt>
                <c:pt idx="46036">
                  <c:v>28.315897327658085</c:v>
                </c:pt>
                <c:pt idx="46037">
                  <c:v>28.316452673416354</c:v>
                </c:pt>
                <c:pt idx="46038">
                  <c:v>28.317008019174622</c:v>
                </c:pt>
                <c:pt idx="46039">
                  <c:v>28.317563364932891</c:v>
                </c:pt>
                <c:pt idx="46040">
                  <c:v>28.318118710691159</c:v>
                </c:pt>
                <c:pt idx="46041">
                  <c:v>28.318674056449428</c:v>
                </c:pt>
                <c:pt idx="46042">
                  <c:v>28.319229402207696</c:v>
                </c:pt>
                <c:pt idx="46043">
                  <c:v>28.319784747965965</c:v>
                </c:pt>
                <c:pt idx="46044">
                  <c:v>28.320340093724234</c:v>
                </c:pt>
                <c:pt idx="46045">
                  <c:v>28.320895439482502</c:v>
                </c:pt>
                <c:pt idx="46046">
                  <c:v>28.321450785240771</c:v>
                </c:pt>
                <c:pt idx="46047">
                  <c:v>28.322006130999039</c:v>
                </c:pt>
                <c:pt idx="46048">
                  <c:v>28.322561476757308</c:v>
                </c:pt>
                <c:pt idx="46049">
                  <c:v>28.323116822515576</c:v>
                </c:pt>
                <c:pt idx="46050">
                  <c:v>28.323672168273845</c:v>
                </c:pt>
                <c:pt idx="46051">
                  <c:v>28.324227514032113</c:v>
                </c:pt>
                <c:pt idx="46052">
                  <c:v>28.324782859790382</c:v>
                </c:pt>
                <c:pt idx="46053">
                  <c:v>28.32533820554865</c:v>
                </c:pt>
                <c:pt idx="46054">
                  <c:v>28.325893551306919</c:v>
                </c:pt>
                <c:pt idx="46055">
                  <c:v>28.326448897065188</c:v>
                </c:pt>
                <c:pt idx="46056">
                  <c:v>28.327004242823456</c:v>
                </c:pt>
                <c:pt idx="46057">
                  <c:v>28.327559588581725</c:v>
                </c:pt>
                <c:pt idx="46058">
                  <c:v>28.328114934339993</c:v>
                </c:pt>
                <c:pt idx="46059">
                  <c:v>28.328670280098262</c:v>
                </c:pt>
                <c:pt idx="46060">
                  <c:v>28.32922562585653</c:v>
                </c:pt>
                <c:pt idx="46061">
                  <c:v>28.329780971614799</c:v>
                </c:pt>
                <c:pt idx="46062">
                  <c:v>28.330336317373067</c:v>
                </c:pt>
                <c:pt idx="46063">
                  <c:v>28.330891663131336</c:v>
                </c:pt>
                <c:pt idx="46064">
                  <c:v>28.331447008889604</c:v>
                </c:pt>
                <c:pt idx="46065">
                  <c:v>28.332002354647873</c:v>
                </c:pt>
                <c:pt idx="46066">
                  <c:v>28.332557700406142</c:v>
                </c:pt>
                <c:pt idx="46067">
                  <c:v>28.33311304616441</c:v>
                </c:pt>
                <c:pt idx="46068">
                  <c:v>28.333668391922679</c:v>
                </c:pt>
                <c:pt idx="46069">
                  <c:v>28.334223737680947</c:v>
                </c:pt>
                <c:pt idx="46070">
                  <c:v>28.334779083439216</c:v>
                </c:pt>
                <c:pt idx="46071">
                  <c:v>28.335334429197484</c:v>
                </c:pt>
                <c:pt idx="46072">
                  <c:v>28.335889774955753</c:v>
                </c:pt>
                <c:pt idx="46073">
                  <c:v>28.336445120714021</c:v>
                </c:pt>
                <c:pt idx="46074">
                  <c:v>28.33700046647229</c:v>
                </c:pt>
                <c:pt idx="46075">
                  <c:v>28.337555812230558</c:v>
                </c:pt>
                <c:pt idx="46076">
                  <c:v>28.338111157988827</c:v>
                </c:pt>
                <c:pt idx="46077">
                  <c:v>28.338666503747096</c:v>
                </c:pt>
                <c:pt idx="46078">
                  <c:v>28.339221849505364</c:v>
                </c:pt>
                <c:pt idx="46079">
                  <c:v>28.339777195263633</c:v>
                </c:pt>
                <c:pt idx="46080">
                  <c:v>28.340332541021901</c:v>
                </c:pt>
                <c:pt idx="46081">
                  <c:v>28.34088788678017</c:v>
                </c:pt>
                <c:pt idx="46082">
                  <c:v>28.341443232538438</c:v>
                </c:pt>
                <c:pt idx="46083">
                  <c:v>28.341998578296707</c:v>
                </c:pt>
                <c:pt idx="46084">
                  <c:v>28.342553924054975</c:v>
                </c:pt>
                <c:pt idx="46085">
                  <c:v>28.343109269813244</c:v>
                </c:pt>
                <c:pt idx="46086">
                  <c:v>28.343664615571512</c:v>
                </c:pt>
                <c:pt idx="46087">
                  <c:v>28.344219961329781</c:v>
                </c:pt>
                <c:pt idx="46088">
                  <c:v>28.344775307088049</c:v>
                </c:pt>
                <c:pt idx="46089">
                  <c:v>28.345330652846318</c:v>
                </c:pt>
                <c:pt idx="46090">
                  <c:v>28.345885998604587</c:v>
                </c:pt>
                <c:pt idx="46091">
                  <c:v>28.346441344362855</c:v>
                </c:pt>
                <c:pt idx="46092">
                  <c:v>28.346996690121124</c:v>
                </c:pt>
                <c:pt idx="46093">
                  <c:v>28.347552035879392</c:v>
                </c:pt>
                <c:pt idx="46094">
                  <c:v>28.348107381637661</c:v>
                </c:pt>
                <c:pt idx="46095">
                  <c:v>28.348662727395929</c:v>
                </c:pt>
                <c:pt idx="46096">
                  <c:v>28.349218073154198</c:v>
                </c:pt>
                <c:pt idx="46097">
                  <c:v>28.349773418912466</c:v>
                </c:pt>
                <c:pt idx="46098">
                  <c:v>28.350328764670735</c:v>
                </c:pt>
                <c:pt idx="46099">
                  <c:v>28.350884110429003</c:v>
                </c:pt>
                <c:pt idx="46100">
                  <c:v>28.351439456187272</c:v>
                </c:pt>
                <c:pt idx="46101">
                  <c:v>28.351994801945541</c:v>
                </c:pt>
                <c:pt idx="46102">
                  <c:v>28.352550147703809</c:v>
                </c:pt>
                <c:pt idx="46103">
                  <c:v>28.353105493462078</c:v>
                </c:pt>
                <c:pt idx="46104">
                  <c:v>28.353660839220346</c:v>
                </c:pt>
                <c:pt idx="46105">
                  <c:v>28.354216184978615</c:v>
                </c:pt>
                <c:pt idx="46106">
                  <c:v>28.354771530736883</c:v>
                </c:pt>
                <c:pt idx="46107">
                  <c:v>28.355326876495152</c:v>
                </c:pt>
                <c:pt idx="46108">
                  <c:v>28.35588222225342</c:v>
                </c:pt>
                <c:pt idx="46109">
                  <c:v>28.356437568011689</c:v>
                </c:pt>
                <c:pt idx="46110">
                  <c:v>28.356992913769957</c:v>
                </c:pt>
                <c:pt idx="46111">
                  <c:v>28.357548259528226</c:v>
                </c:pt>
                <c:pt idx="46112">
                  <c:v>28.358103605286495</c:v>
                </c:pt>
                <c:pt idx="46113">
                  <c:v>28.358658951044763</c:v>
                </c:pt>
                <c:pt idx="46114">
                  <c:v>28.359214296803032</c:v>
                </c:pt>
                <c:pt idx="46115">
                  <c:v>28.3597696425613</c:v>
                </c:pt>
                <c:pt idx="46116">
                  <c:v>28.360324988319569</c:v>
                </c:pt>
                <c:pt idx="46117">
                  <c:v>28.360880334077837</c:v>
                </c:pt>
                <c:pt idx="46118">
                  <c:v>28.361435679836106</c:v>
                </c:pt>
                <c:pt idx="46119">
                  <c:v>28.361991025594374</c:v>
                </c:pt>
                <c:pt idx="46120">
                  <c:v>28.362546371352643</c:v>
                </c:pt>
                <c:pt idx="46121">
                  <c:v>28.363101717110911</c:v>
                </c:pt>
                <c:pt idx="46122">
                  <c:v>28.36365706286918</c:v>
                </c:pt>
                <c:pt idx="46123">
                  <c:v>28.364212408627449</c:v>
                </c:pt>
                <c:pt idx="46124">
                  <c:v>28.364767754385717</c:v>
                </c:pt>
                <c:pt idx="46125">
                  <c:v>28.365323100143986</c:v>
                </c:pt>
                <c:pt idx="46126">
                  <c:v>28.365878445902254</c:v>
                </c:pt>
                <c:pt idx="46127">
                  <c:v>28.366433791660523</c:v>
                </c:pt>
                <c:pt idx="46128">
                  <c:v>28.366989137418791</c:v>
                </c:pt>
                <c:pt idx="46129">
                  <c:v>28.36754448317706</c:v>
                </c:pt>
                <c:pt idx="46130">
                  <c:v>28.368099828935328</c:v>
                </c:pt>
                <c:pt idx="46131">
                  <c:v>28.368655174693597</c:v>
                </c:pt>
                <c:pt idx="46132">
                  <c:v>28.369210520451865</c:v>
                </c:pt>
                <c:pt idx="46133">
                  <c:v>28.369765866210134</c:v>
                </c:pt>
                <c:pt idx="46134">
                  <c:v>28.370321211968403</c:v>
                </c:pt>
                <c:pt idx="46135">
                  <c:v>28.370876557726671</c:v>
                </c:pt>
                <c:pt idx="46136">
                  <c:v>28.37143190348494</c:v>
                </c:pt>
                <c:pt idx="46137">
                  <c:v>28.371987249243208</c:v>
                </c:pt>
                <c:pt idx="46138">
                  <c:v>28.372542595001477</c:v>
                </c:pt>
                <c:pt idx="46139">
                  <c:v>28.373097940759745</c:v>
                </c:pt>
                <c:pt idx="46140">
                  <c:v>28.373653286518014</c:v>
                </c:pt>
                <c:pt idx="46141">
                  <c:v>28.374208632276282</c:v>
                </c:pt>
                <c:pt idx="46142">
                  <c:v>28.374763978034551</c:v>
                </c:pt>
                <c:pt idx="46143">
                  <c:v>28.375319323792819</c:v>
                </c:pt>
                <c:pt idx="46144">
                  <c:v>28.375874669551088</c:v>
                </c:pt>
                <c:pt idx="46145">
                  <c:v>28.376430015309356</c:v>
                </c:pt>
                <c:pt idx="46146">
                  <c:v>28.376985361067625</c:v>
                </c:pt>
                <c:pt idx="46147">
                  <c:v>28.377540706825894</c:v>
                </c:pt>
                <c:pt idx="46148">
                  <c:v>28.378096052584162</c:v>
                </c:pt>
                <c:pt idx="46149">
                  <c:v>28.378651398342431</c:v>
                </c:pt>
                <c:pt idx="46150">
                  <c:v>28.379206744100699</c:v>
                </c:pt>
                <c:pt idx="46151">
                  <c:v>28.379762089858968</c:v>
                </c:pt>
                <c:pt idx="46152">
                  <c:v>28.380317435617236</c:v>
                </c:pt>
                <c:pt idx="46153">
                  <c:v>28.380872781375505</c:v>
                </c:pt>
                <c:pt idx="46154">
                  <c:v>28.381428127133773</c:v>
                </c:pt>
                <c:pt idx="46155">
                  <c:v>28.381983472892042</c:v>
                </c:pt>
                <c:pt idx="46156">
                  <c:v>28.38253881865031</c:v>
                </c:pt>
                <c:pt idx="46157">
                  <c:v>28.383094164408579</c:v>
                </c:pt>
                <c:pt idx="46158">
                  <c:v>28.383649510166848</c:v>
                </c:pt>
                <c:pt idx="46159">
                  <c:v>28.384204855925116</c:v>
                </c:pt>
                <c:pt idx="46160">
                  <c:v>28.384760201683385</c:v>
                </c:pt>
                <c:pt idx="46161">
                  <c:v>28.385315547441653</c:v>
                </c:pt>
                <c:pt idx="46162">
                  <c:v>28.385870893199922</c:v>
                </c:pt>
                <c:pt idx="46163">
                  <c:v>28.38642623895819</c:v>
                </c:pt>
                <c:pt idx="46164">
                  <c:v>28.386981584716459</c:v>
                </c:pt>
                <c:pt idx="46165">
                  <c:v>28.387536930474727</c:v>
                </c:pt>
                <c:pt idx="46166">
                  <c:v>28.388092276232996</c:v>
                </c:pt>
                <c:pt idx="46167">
                  <c:v>28.388647621991264</c:v>
                </c:pt>
                <c:pt idx="46168">
                  <c:v>28.389202967749533</c:v>
                </c:pt>
                <c:pt idx="46169">
                  <c:v>28.389758313507802</c:v>
                </c:pt>
                <c:pt idx="46170">
                  <c:v>28.39031365926607</c:v>
                </c:pt>
                <c:pt idx="46171">
                  <c:v>28.390869005024339</c:v>
                </c:pt>
                <c:pt idx="46172">
                  <c:v>28.391424350782607</c:v>
                </c:pt>
                <c:pt idx="46173">
                  <c:v>28.391979696540876</c:v>
                </c:pt>
                <c:pt idx="46174">
                  <c:v>28.392535042299144</c:v>
                </c:pt>
                <c:pt idx="46175">
                  <c:v>28.393090388057413</c:v>
                </c:pt>
                <c:pt idx="46176">
                  <c:v>28.393645733815681</c:v>
                </c:pt>
                <c:pt idx="46177">
                  <c:v>28.39420107957395</c:v>
                </c:pt>
                <c:pt idx="46178">
                  <c:v>28.394756425332218</c:v>
                </c:pt>
                <c:pt idx="46179">
                  <c:v>28.395311771090487</c:v>
                </c:pt>
                <c:pt idx="46180">
                  <c:v>28.395867116848756</c:v>
                </c:pt>
                <c:pt idx="46181">
                  <c:v>28.396422462607024</c:v>
                </c:pt>
                <c:pt idx="46182">
                  <c:v>28.396977808365293</c:v>
                </c:pt>
                <c:pt idx="46183">
                  <c:v>28.397533154123561</c:v>
                </c:pt>
                <c:pt idx="46184">
                  <c:v>28.39808849988183</c:v>
                </c:pt>
                <c:pt idx="46185">
                  <c:v>28.398643845640098</c:v>
                </c:pt>
                <c:pt idx="46186">
                  <c:v>28.399199191398367</c:v>
                </c:pt>
                <c:pt idx="46187">
                  <c:v>28.399754537156635</c:v>
                </c:pt>
                <c:pt idx="46188">
                  <c:v>28.400309882914904</c:v>
                </c:pt>
                <c:pt idx="46189">
                  <c:v>28.400865228673172</c:v>
                </c:pt>
                <c:pt idx="46190">
                  <c:v>28.401420574431441</c:v>
                </c:pt>
                <c:pt idx="46191">
                  <c:v>28.40197592018971</c:v>
                </c:pt>
                <c:pt idx="46192">
                  <c:v>28.402531265947978</c:v>
                </c:pt>
                <c:pt idx="46193">
                  <c:v>28.403086611706247</c:v>
                </c:pt>
                <c:pt idx="46194">
                  <c:v>28.403641957464515</c:v>
                </c:pt>
                <c:pt idx="46195">
                  <c:v>28.404197303222784</c:v>
                </c:pt>
                <c:pt idx="46196">
                  <c:v>28.404752648981052</c:v>
                </c:pt>
                <c:pt idx="46197">
                  <c:v>28.405307994739321</c:v>
                </c:pt>
                <c:pt idx="46198">
                  <c:v>28.405863340497589</c:v>
                </c:pt>
                <c:pt idx="46199">
                  <c:v>28.406418686255858</c:v>
                </c:pt>
                <c:pt idx="46200">
                  <c:v>28.406974032014126</c:v>
                </c:pt>
                <c:pt idx="46201">
                  <c:v>28.407529377772395</c:v>
                </c:pt>
                <c:pt idx="46202">
                  <c:v>28.408084723530663</c:v>
                </c:pt>
                <c:pt idx="46203">
                  <c:v>28.408640069288932</c:v>
                </c:pt>
                <c:pt idx="46204">
                  <c:v>28.409195415047201</c:v>
                </c:pt>
                <c:pt idx="46205">
                  <c:v>28.409750760805469</c:v>
                </c:pt>
                <c:pt idx="46206">
                  <c:v>28.410306106563738</c:v>
                </c:pt>
                <c:pt idx="46207">
                  <c:v>28.410861452322006</c:v>
                </c:pt>
                <c:pt idx="46208">
                  <c:v>28.411416798080275</c:v>
                </c:pt>
                <c:pt idx="46209">
                  <c:v>28.411972143838543</c:v>
                </c:pt>
                <c:pt idx="46210">
                  <c:v>28.412527489596812</c:v>
                </c:pt>
                <c:pt idx="46211">
                  <c:v>28.41308283535508</c:v>
                </c:pt>
                <c:pt idx="46212">
                  <c:v>28.413638181113349</c:v>
                </c:pt>
                <c:pt idx="46213">
                  <c:v>28.414193526871617</c:v>
                </c:pt>
                <c:pt idx="46214">
                  <c:v>28.414748872629886</c:v>
                </c:pt>
                <c:pt idx="46215">
                  <c:v>28.415304218388155</c:v>
                </c:pt>
                <c:pt idx="46216">
                  <c:v>28.415859564146423</c:v>
                </c:pt>
                <c:pt idx="46217">
                  <c:v>28.416414909904692</c:v>
                </c:pt>
                <c:pt idx="46218">
                  <c:v>28.41697025566296</c:v>
                </c:pt>
                <c:pt idx="46219">
                  <c:v>28.417525601421229</c:v>
                </c:pt>
                <c:pt idx="46220">
                  <c:v>28.418080947179497</c:v>
                </c:pt>
                <c:pt idx="46221">
                  <c:v>28.418636292937766</c:v>
                </c:pt>
                <c:pt idx="46222">
                  <c:v>28.419191638696034</c:v>
                </c:pt>
                <c:pt idx="46223">
                  <c:v>28.419746984454303</c:v>
                </c:pt>
                <c:pt idx="46224">
                  <c:v>28.420302330212571</c:v>
                </c:pt>
                <c:pt idx="46225">
                  <c:v>28.42085767597084</c:v>
                </c:pt>
                <c:pt idx="46226">
                  <c:v>28.421413021729109</c:v>
                </c:pt>
                <c:pt idx="46227">
                  <c:v>28.421968367487377</c:v>
                </c:pt>
                <c:pt idx="46228">
                  <c:v>28.422523713245646</c:v>
                </c:pt>
                <c:pt idx="46229">
                  <c:v>28.423079059003914</c:v>
                </c:pt>
                <c:pt idx="46230">
                  <c:v>28.423634404762183</c:v>
                </c:pt>
                <c:pt idx="46231">
                  <c:v>28.424189750520451</c:v>
                </c:pt>
                <c:pt idx="46232">
                  <c:v>28.42474509627872</c:v>
                </c:pt>
                <c:pt idx="46233">
                  <c:v>28.425300442036988</c:v>
                </c:pt>
                <c:pt idx="46234">
                  <c:v>28.425855787795257</c:v>
                </c:pt>
                <c:pt idx="46235">
                  <c:v>28.426411133553525</c:v>
                </c:pt>
                <c:pt idx="46236">
                  <c:v>28.426966479311794</c:v>
                </c:pt>
                <c:pt idx="46237">
                  <c:v>28.427521825070063</c:v>
                </c:pt>
                <c:pt idx="46238">
                  <c:v>28.428077170828331</c:v>
                </c:pt>
                <c:pt idx="46239">
                  <c:v>28.4286325165866</c:v>
                </c:pt>
                <c:pt idx="46240">
                  <c:v>28.429187862344868</c:v>
                </c:pt>
                <c:pt idx="46241">
                  <c:v>28.429743208103137</c:v>
                </c:pt>
                <c:pt idx="46242">
                  <c:v>28.430298553861405</c:v>
                </c:pt>
                <c:pt idx="46243">
                  <c:v>28.430853899619674</c:v>
                </c:pt>
                <c:pt idx="46244">
                  <c:v>28.431409245377942</c:v>
                </c:pt>
                <c:pt idx="46245">
                  <c:v>28.431964591136211</c:v>
                </c:pt>
                <c:pt idx="46246">
                  <c:v>28.432519936894479</c:v>
                </c:pt>
                <c:pt idx="46247">
                  <c:v>28.433075282652748</c:v>
                </c:pt>
                <c:pt idx="46248">
                  <c:v>28.433630628411017</c:v>
                </c:pt>
                <c:pt idx="46249">
                  <c:v>28.434185974169285</c:v>
                </c:pt>
                <c:pt idx="46250">
                  <c:v>28.434741319927554</c:v>
                </c:pt>
                <c:pt idx="46251">
                  <c:v>28.435296665685822</c:v>
                </c:pt>
                <c:pt idx="46252">
                  <c:v>28.435852011444091</c:v>
                </c:pt>
                <c:pt idx="46253">
                  <c:v>28.436407357202359</c:v>
                </c:pt>
                <c:pt idx="46254">
                  <c:v>28.436962702960628</c:v>
                </c:pt>
                <c:pt idx="46255">
                  <c:v>28.437518048718896</c:v>
                </c:pt>
                <c:pt idx="46256">
                  <c:v>28.438073394477165</c:v>
                </c:pt>
                <c:pt idx="46257">
                  <c:v>28.438628740235433</c:v>
                </c:pt>
                <c:pt idx="46258">
                  <c:v>28.439184085993702</c:v>
                </c:pt>
                <c:pt idx="46259">
                  <c:v>28.43973943175197</c:v>
                </c:pt>
                <c:pt idx="46260">
                  <c:v>28.440294777510239</c:v>
                </c:pt>
                <c:pt idx="46261">
                  <c:v>28.440850123268508</c:v>
                </c:pt>
                <c:pt idx="46262">
                  <c:v>28.441405469026776</c:v>
                </c:pt>
                <c:pt idx="46263">
                  <c:v>28.441960814785045</c:v>
                </c:pt>
                <c:pt idx="46264">
                  <c:v>28.442516160543313</c:v>
                </c:pt>
                <c:pt idx="46265">
                  <c:v>28.443071506301582</c:v>
                </c:pt>
                <c:pt idx="46266">
                  <c:v>28.44362685205985</c:v>
                </c:pt>
                <c:pt idx="46267">
                  <c:v>28.444182197818119</c:v>
                </c:pt>
                <c:pt idx="46268">
                  <c:v>28.444737543576387</c:v>
                </c:pt>
                <c:pt idx="46269">
                  <c:v>28.445292889334656</c:v>
                </c:pt>
                <c:pt idx="46270">
                  <c:v>28.445848235092924</c:v>
                </c:pt>
                <c:pt idx="46271">
                  <c:v>28.446403580851193</c:v>
                </c:pt>
                <c:pt idx="46272">
                  <c:v>28.446958926609462</c:v>
                </c:pt>
                <c:pt idx="46273">
                  <c:v>28.44751427236773</c:v>
                </c:pt>
                <c:pt idx="46274">
                  <c:v>28.448069618125999</c:v>
                </c:pt>
                <c:pt idx="46275">
                  <c:v>28.448624963884267</c:v>
                </c:pt>
                <c:pt idx="46276">
                  <c:v>28.449180309642536</c:v>
                </c:pt>
                <c:pt idx="46277">
                  <c:v>28.449735655400804</c:v>
                </c:pt>
                <c:pt idx="46278">
                  <c:v>28.450291001159073</c:v>
                </c:pt>
                <c:pt idx="46279">
                  <c:v>28.450846346917341</c:v>
                </c:pt>
                <c:pt idx="46280">
                  <c:v>28.45140169267561</c:v>
                </c:pt>
                <c:pt idx="46281">
                  <c:v>28.451957038433878</c:v>
                </c:pt>
                <c:pt idx="46282">
                  <c:v>28.452512384192147</c:v>
                </c:pt>
                <c:pt idx="46283">
                  <c:v>28.453067729950416</c:v>
                </c:pt>
                <c:pt idx="46284">
                  <c:v>28.453623075708684</c:v>
                </c:pt>
                <c:pt idx="46285">
                  <c:v>28.454178421466953</c:v>
                </c:pt>
                <c:pt idx="46286">
                  <c:v>28.454733767225221</c:v>
                </c:pt>
                <c:pt idx="46287">
                  <c:v>28.45528911298349</c:v>
                </c:pt>
                <c:pt idx="46288">
                  <c:v>28.455844458741758</c:v>
                </c:pt>
                <c:pt idx="46289">
                  <c:v>28.456399804500027</c:v>
                </c:pt>
                <c:pt idx="46290">
                  <c:v>28.456955150258295</c:v>
                </c:pt>
                <c:pt idx="46291">
                  <c:v>28.457510496016564</c:v>
                </c:pt>
                <c:pt idx="46292">
                  <c:v>28.458065841774832</c:v>
                </c:pt>
                <c:pt idx="46293">
                  <c:v>28.458621187533101</c:v>
                </c:pt>
                <c:pt idx="46294">
                  <c:v>28.45917653329137</c:v>
                </c:pt>
                <c:pt idx="46295">
                  <c:v>28.459731879049638</c:v>
                </c:pt>
                <c:pt idx="46296">
                  <c:v>28.460287224807907</c:v>
                </c:pt>
                <c:pt idx="46297">
                  <c:v>28.460842570566175</c:v>
                </c:pt>
                <c:pt idx="46298">
                  <c:v>28.461397916324444</c:v>
                </c:pt>
                <c:pt idx="46299">
                  <c:v>28.461953262082712</c:v>
                </c:pt>
                <c:pt idx="46300">
                  <c:v>28.462508607840981</c:v>
                </c:pt>
                <c:pt idx="46301">
                  <c:v>28.463063953599249</c:v>
                </c:pt>
                <c:pt idx="46302">
                  <c:v>28.463619299357518</c:v>
                </c:pt>
                <c:pt idx="46303">
                  <c:v>28.464174645115786</c:v>
                </c:pt>
                <c:pt idx="46304">
                  <c:v>28.464729990874055</c:v>
                </c:pt>
                <c:pt idx="46305">
                  <c:v>28.465285336632324</c:v>
                </c:pt>
                <c:pt idx="46306">
                  <c:v>28.465840682390592</c:v>
                </c:pt>
                <c:pt idx="46307">
                  <c:v>28.466396028148861</c:v>
                </c:pt>
                <c:pt idx="46308">
                  <c:v>28.466951373907129</c:v>
                </c:pt>
                <c:pt idx="46309">
                  <c:v>28.467506719665398</c:v>
                </c:pt>
                <c:pt idx="46310">
                  <c:v>28.468062065423666</c:v>
                </c:pt>
                <c:pt idx="46311">
                  <c:v>28.468617411181935</c:v>
                </c:pt>
                <c:pt idx="46312">
                  <c:v>28.469172756940203</c:v>
                </c:pt>
                <c:pt idx="46313">
                  <c:v>28.469728102698472</c:v>
                </c:pt>
                <c:pt idx="46314">
                  <c:v>28.47028344845674</c:v>
                </c:pt>
                <c:pt idx="46315">
                  <c:v>28.470838794215009</c:v>
                </c:pt>
                <c:pt idx="46316">
                  <c:v>28.471394139973278</c:v>
                </c:pt>
                <c:pt idx="46317">
                  <c:v>28.471949485731546</c:v>
                </c:pt>
                <c:pt idx="46318">
                  <c:v>28.472504831489815</c:v>
                </c:pt>
                <c:pt idx="46319">
                  <c:v>28.473060177248083</c:v>
                </c:pt>
                <c:pt idx="46320">
                  <c:v>28.473615523006352</c:v>
                </c:pt>
                <c:pt idx="46321">
                  <c:v>28.47417086876462</c:v>
                </c:pt>
                <c:pt idx="46322">
                  <c:v>28.474726214522889</c:v>
                </c:pt>
                <c:pt idx="46323">
                  <c:v>28.475281560281157</c:v>
                </c:pt>
                <c:pt idx="46324">
                  <c:v>28.475836906039426</c:v>
                </c:pt>
                <c:pt idx="46325">
                  <c:v>28.476392251797694</c:v>
                </c:pt>
                <c:pt idx="46326">
                  <c:v>28.476947597555963</c:v>
                </c:pt>
                <c:pt idx="46327">
                  <c:v>28.477502943314231</c:v>
                </c:pt>
                <c:pt idx="46328">
                  <c:v>28.4780582890725</c:v>
                </c:pt>
                <c:pt idx="46329">
                  <c:v>28.478613634830769</c:v>
                </c:pt>
                <c:pt idx="46330">
                  <c:v>28.479168980589037</c:v>
                </c:pt>
                <c:pt idx="46331">
                  <c:v>28.479724326347306</c:v>
                </c:pt>
                <c:pt idx="46332">
                  <c:v>28.480279672105574</c:v>
                </c:pt>
                <c:pt idx="46333">
                  <c:v>28.480835017863843</c:v>
                </c:pt>
                <c:pt idx="46334">
                  <c:v>28.481390363622111</c:v>
                </c:pt>
                <c:pt idx="46335">
                  <c:v>28.48194570938038</c:v>
                </c:pt>
                <c:pt idx="46336">
                  <c:v>28.482501055138648</c:v>
                </c:pt>
                <c:pt idx="46337">
                  <c:v>28.483056400896917</c:v>
                </c:pt>
                <c:pt idx="46338">
                  <c:v>28.483611746655185</c:v>
                </c:pt>
                <c:pt idx="46339">
                  <c:v>28.484167092413454</c:v>
                </c:pt>
                <c:pt idx="46340">
                  <c:v>28.484722438171723</c:v>
                </c:pt>
                <c:pt idx="46341">
                  <c:v>28.485277783929991</c:v>
                </c:pt>
                <c:pt idx="46342">
                  <c:v>28.48583312968826</c:v>
                </c:pt>
                <c:pt idx="46343">
                  <c:v>28.486388475446528</c:v>
                </c:pt>
                <c:pt idx="46344">
                  <c:v>28.486943821204797</c:v>
                </c:pt>
                <c:pt idx="46345">
                  <c:v>28.487499166963065</c:v>
                </c:pt>
                <c:pt idx="46346">
                  <c:v>28.488054512721334</c:v>
                </c:pt>
                <c:pt idx="46347">
                  <c:v>28.488609858479602</c:v>
                </c:pt>
                <c:pt idx="46348">
                  <c:v>28.489165204237871</c:v>
                </c:pt>
                <c:pt idx="46349">
                  <c:v>28.489720549996139</c:v>
                </c:pt>
                <c:pt idx="46350">
                  <c:v>28.490275895754408</c:v>
                </c:pt>
                <c:pt idx="46351">
                  <c:v>28.490831241512677</c:v>
                </c:pt>
                <c:pt idx="46352">
                  <c:v>28.491386587270945</c:v>
                </c:pt>
                <c:pt idx="46353">
                  <c:v>28.491941933029214</c:v>
                </c:pt>
                <c:pt idx="46354">
                  <c:v>28.492497278787482</c:v>
                </c:pt>
                <c:pt idx="46355">
                  <c:v>28.493052624545751</c:v>
                </c:pt>
                <c:pt idx="46356">
                  <c:v>28.493607970304019</c:v>
                </c:pt>
                <c:pt idx="46357">
                  <c:v>28.494163316062288</c:v>
                </c:pt>
                <c:pt idx="46358">
                  <c:v>28.494718661820556</c:v>
                </c:pt>
                <c:pt idx="46359">
                  <c:v>28.495274007578825</c:v>
                </c:pt>
                <c:pt idx="46360">
                  <c:v>28.495829353337093</c:v>
                </c:pt>
                <c:pt idx="46361">
                  <c:v>28.496384699095362</c:v>
                </c:pt>
                <c:pt idx="46362">
                  <c:v>28.496940044853631</c:v>
                </c:pt>
                <c:pt idx="46363">
                  <c:v>28.497495390611899</c:v>
                </c:pt>
                <c:pt idx="46364">
                  <c:v>28.498050736370168</c:v>
                </c:pt>
                <c:pt idx="46365">
                  <c:v>28.498606082128436</c:v>
                </c:pt>
                <c:pt idx="46366">
                  <c:v>28.499161427886705</c:v>
                </c:pt>
                <c:pt idx="46367">
                  <c:v>28.499716773644973</c:v>
                </c:pt>
                <c:pt idx="46368">
                  <c:v>28.500272119403242</c:v>
                </c:pt>
                <c:pt idx="46369">
                  <c:v>28.50082746516151</c:v>
                </c:pt>
                <c:pt idx="46370">
                  <c:v>28.501382810919779</c:v>
                </c:pt>
                <c:pt idx="46371">
                  <c:v>28.501938156678047</c:v>
                </c:pt>
                <c:pt idx="46372">
                  <c:v>28.502493502436316</c:v>
                </c:pt>
                <c:pt idx="46373">
                  <c:v>28.503048848194585</c:v>
                </c:pt>
                <c:pt idx="46374">
                  <c:v>28.503604193952853</c:v>
                </c:pt>
                <c:pt idx="46375">
                  <c:v>28.504159539711122</c:v>
                </c:pt>
                <c:pt idx="46376">
                  <c:v>28.50471488546939</c:v>
                </c:pt>
                <c:pt idx="46377">
                  <c:v>28.505270231227659</c:v>
                </c:pt>
                <c:pt idx="46378">
                  <c:v>28.505825576985927</c:v>
                </c:pt>
                <c:pt idx="46379">
                  <c:v>28.506380922744196</c:v>
                </c:pt>
                <c:pt idx="46380">
                  <c:v>28.506936268502464</c:v>
                </c:pt>
                <c:pt idx="46381">
                  <c:v>28.507491614260733</c:v>
                </c:pt>
                <c:pt idx="46382">
                  <c:v>28.508046960019001</c:v>
                </c:pt>
                <c:pt idx="46383">
                  <c:v>28.50860230577727</c:v>
                </c:pt>
                <c:pt idx="46384">
                  <c:v>28.509157651535538</c:v>
                </c:pt>
                <c:pt idx="46385">
                  <c:v>28.509712997293807</c:v>
                </c:pt>
                <c:pt idx="46386">
                  <c:v>28.510268343052076</c:v>
                </c:pt>
                <c:pt idx="46387">
                  <c:v>28.510823688810344</c:v>
                </c:pt>
                <c:pt idx="46388">
                  <c:v>28.511379034568613</c:v>
                </c:pt>
                <c:pt idx="46389">
                  <c:v>28.511934380326881</c:v>
                </c:pt>
                <c:pt idx="46390">
                  <c:v>28.51248972608515</c:v>
                </c:pt>
                <c:pt idx="46391">
                  <c:v>28.513045071843418</c:v>
                </c:pt>
                <c:pt idx="46392">
                  <c:v>28.513600417601687</c:v>
                </c:pt>
                <c:pt idx="46393">
                  <c:v>28.514155763359955</c:v>
                </c:pt>
                <c:pt idx="46394">
                  <c:v>28.514711109118224</c:v>
                </c:pt>
                <c:pt idx="46395">
                  <c:v>28.515266454876492</c:v>
                </c:pt>
                <c:pt idx="46396">
                  <c:v>28.515821800634761</c:v>
                </c:pt>
                <c:pt idx="46397">
                  <c:v>28.51637714639303</c:v>
                </c:pt>
                <c:pt idx="46398">
                  <c:v>28.516932492151298</c:v>
                </c:pt>
                <c:pt idx="46399">
                  <c:v>28.517487837909567</c:v>
                </c:pt>
                <c:pt idx="46400">
                  <c:v>28.518043183667835</c:v>
                </c:pt>
                <c:pt idx="46401">
                  <c:v>28.518598529426104</c:v>
                </c:pt>
                <c:pt idx="46402">
                  <c:v>28.519153875184372</c:v>
                </c:pt>
                <c:pt idx="46403">
                  <c:v>28.519709220942641</c:v>
                </c:pt>
                <c:pt idx="46404">
                  <c:v>28.520264566700909</c:v>
                </c:pt>
                <c:pt idx="46405">
                  <c:v>28.520819912459178</c:v>
                </c:pt>
                <c:pt idx="46406">
                  <c:v>28.521375258217446</c:v>
                </c:pt>
                <c:pt idx="46407">
                  <c:v>28.521930603975715</c:v>
                </c:pt>
                <c:pt idx="46408">
                  <c:v>28.522485949733984</c:v>
                </c:pt>
                <c:pt idx="46409">
                  <c:v>28.523041295492252</c:v>
                </c:pt>
                <c:pt idx="46410">
                  <c:v>28.523596641250521</c:v>
                </c:pt>
                <c:pt idx="46411">
                  <c:v>28.524151987008789</c:v>
                </c:pt>
                <c:pt idx="46412">
                  <c:v>28.524707332767058</c:v>
                </c:pt>
                <c:pt idx="46413">
                  <c:v>28.525262678525326</c:v>
                </c:pt>
                <c:pt idx="46414">
                  <c:v>28.525818024283595</c:v>
                </c:pt>
                <c:pt idx="46415">
                  <c:v>28.526373370041863</c:v>
                </c:pt>
                <c:pt idx="46416">
                  <c:v>28.526928715800132</c:v>
                </c:pt>
                <c:pt idx="46417">
                  <c:v>28.5274840615584</c:v>
                </c:pt>
                <c:pt idx="46418">
                  <c:v>28.528039407316669</c:v>
                </c:pt>
                <c:pt idx="46419">
                  <c:v>28.528594753074938</c:v>
                </c:pt>
                <c:pt idx="46420">
                  <c:v>28.529150098833206</c:v>
                </c:pt>
                <c:pt idx="46421">
                  <c:v>28.529705444591475</c:v>
                </c:pt>
                <c:pt idx="46422">
                  <c:v>28.530260790349743</c:v>
                </c:pt>
                <c:pt idx="46423">
                  <c:v>28.530816136108012</c:v>
                </c:pt>
                <c:pt idx="46424">
                  <c:v>28.53137148186628</c:v>
                </c:pt>
                <c:pt idx="46425">
                  <c:v>28.531926827624549</c:v>
                </c:pt>
                <c:pt idx="46426">
                  <c:v>28.532482173382817</c:v>
                </c:pt>
                <c:pt idx="46427">
                  <c:v>28.533037519141086</c:v>
                </c:pt>
                <c:pt idx="46428">
                  <c:v>28.533592864899354</c:v>
                </c:pt>
                <c:pt idx="46429">
                  <c:v>28.534148210657623</c:v>
                </c:pt>
                <c:pt idx="46430">
                  <c:v>28.534703556415892</c:v>
                </c:pt>
                <c:pt idx="46431">
                  <c:v>28.53525890217416</c:v>
                </c:pt>
                <c:pt idx="46432">
                  <c:v>28.535814247932429</c:v>
                </c:pt>
                <c:pt idx="46433">
                  <c:v>28.536369593690697</c:v>
                </c:pt>
                <c:pt idx="46434">
                  <c:v>28.536924939448966</c:v>
                </c:pt>
                <c:pt idx="46435">
                  <c:v>28.537480285207234</c:v>
                </c:pt>
                <c:pt idx="46436">
                  <c:v>28.538035630965503</c:v>
                </c:pt>
                <c:pt idx="46437">
                  <c:v>28.538590976723771</c:v>
                </c:pt>
                <c:pt idx="46438">
                  <c:v>28.53914632248204</c:v>
                </c:pt>
                <c:pt idx="46439">
                  <c:v>28.539701668240308</c:v>
                </c:pt>
                <c:pt idx="46440">
                  <c:v>28.540257013998577</c:v>
                </c:pt>
                <c:pt idx="46441">
                  <c:v>28.540812359756845</c:v>
                </c:pt>
                <c:pt idx="46442">
                  <c:v>28.541367705515114</c:v>
                </c:pt>
                <c:pt idx="46443">
                  <c:v>28.541923051273383</c:v>
                </c:pt>
                <c:pt idx="46444">
                  <c:v>28.542478397031651</c:v>
                </c:pt>
                <c:pt idx="46445">
                  <c:v>28.54303374278992</c:v>
                </c:pt>
                <c:pt idx="46446">
                  <c:v>28.543589088548188</c:v>
                </c:pt>
                <c:pt idx="46447">
                  <c:v>28.544144434306457</c:v>
                </c:pt>
                <c:pt idx="46448">
                  <c:v>28.544699780064725</c:v>
                </c:pt>
                <c:pt idx="46449">
                  <c:v>28.545255125822994</c:v>
                </c:pt>
                <c:pt idx="46450">
                  <c:v>28.545810471581262</c:v>
                </c:pt>
                <c:pt idx="46451">
                  <c:v>28.546365817339531</c:v>
                </c:pt>
                <c:pt idx="46452">
                  <c:v>28.546921163097799</c:v>
                </c:pt>
                <c:pt idx="46453">
                  <c:v>28.547476508856068</c:v>
                </c:pt>
                <c:pt idx="46454">
                  <c:v>28.548031854614337</c:v>
                </c:pt>
                <c:pt idx="46455">
                  <c:v>28.548587200372605</c:v>
                </c:pt>
                <c:pt idx="46456">
                  <c:v>28.549142546130874</c:v>
                </c:pt>
                <c:pt idx="46457">
                  <c:v>28.549697891889142</c:v>
                </c:pt>
                <c:pt idx="46458">
                  <c:v>28.550253237647411</c:v>
                </c:pt>
                <c:pt idx="46459">
                  <c:v>28.550808583405679</c:v>
                </c:pt>
                <c:pt idx="46460">
                  <c:v>28.551363929163948</c:v>
                </c:pt>
                <c:pt idx="46461">
                  <c:v>28.551919274922216</c:v>
                </c:pt>
                <c:pt idx="46462">
                  <c:v>28.552474620680485</c:v>
                </c:pt>
                <c:pt idx="46463">
                  <c:v>28.553029966438753</c:v>
                </c:pt>
                <c:pt idx="46464">
                  <c:v>28.553585312197022</c:v>
                </c:pt>
                <c:pt idx="46465">
                  <c:v>28.554140657955291</c:v>
                </c:pt>
                <c:pt idx="46466">
                  <c:v>28.554696003713559</c:v>
                </c:pt>
                <c:pt idx="46467">
                  <c:v>28.555251349471828</c:v>
                </c:pt>
                <c:pt idx="46468">
                  <c:v>28.555806695230096</c:v>
                </c:pt>
                <c:pt idx="46469">
                  <c:v>28.556362040988365</c:v>
                </c:pt>
                <c:pt idx="46470">
                  <c:v>28.556917386746633</c:v>
                </c:pt>
                <c:pt idx="46471">
                  <c:v>28.557472732504902</c:v>
                </c:pt>
                <c:pt idx="46472">
                  <c:v>28.55802807826317</c:v>
                </c:pt>
                <c:pt idx="46473">
                  <c:v>28.558583424021439</c:v>
                </c:pt>
                <c:pt idx="46474">
                  <c:v>28.559138769779707</c:v>
                </c:pt>
                <c:pt idx="46475">
                  <c:v>28.559694115537976</c:v>
                </c:pt>
                <c:pt idx="46476">
                  <c:v>28.560249461296245</c:v>
                </c:pt>
                <c:pt idx="46477">
                  <c:v>28.560804807054513</c:v>
                </c:pt>
                <c:pt idx="46478">
                  <c:v>28.561360152812782</c:v>
                </c:pt>
                <c:pt idx="46479">
                  <c:v>28.56191549857105</c:v>
                </c:pt>
                <c:pt idx="46480">
                  <c:v>28.562470844329319</c:v>
                </c:pt>
                <c:pt idx="46481">
                  <c:v>28.563026190087587</c:v>
                </c:pt>
                <c:pt idx="46482">
                  <c:v>28.563581535845856</c:v>
                </c:pt>
                <c:pt idx="46483">
                  <c:v>28.564136881604124</c:v>
                </c:pt>
                <c:pt idx="46484">
                  <c:v>28.564692227362393</c:v>
                </c:pt>
                <c:pt idx="46485">
                  <c:v>28.565247573120661</c:v>
                </c:pt>
                <c:pt idx="46486">
                  <c:v>28.56580291887893</c:v>
                </c:pt>
                <c:pt idx="46487">
                  <c:v>28.566358264637199</c:v>
                </c:pt>
                <c:pt idx="46488">
                  <c:v>28.566913610395467</c:v>
                </c:pt>
                <c:pt idx="46489">
                  <c:v>28.567468956153736</c:v>
                </c:pt>
                <c:pt idx="46490">
                  <c:v>28.568024301912004</c:v>
                </c:pt>
                <c:pt idx="46491">
                  <c:v>28.568579647670273</c:v>
                </c:pt>
                <c:pt idx="46492">
                  <c:v>28.569134993428541</c:v>
                </c:pt>
                <c:pt idx="46493">
                  <c:v>28.56969033918681</c:v>
                </c:pt>
                <c:pt idx="46494">
                  <c:v>28.570245684945078</c:v>
                </c:pt>
                <c:pt idx="46495">
                  <c:v>28.570801030703347</c:v>
                </c:pt>
                <c:pt idx="46496">
                  <c:v>28.571356376461615</c:v>
                </c:pt>
                <c:pt idx="46497">
                  <c:v>28.571911722219884</c:v>
                </c:pt>
                <c:pt idx="46498">
                  <c:v>28.572467067978152</c:v>
                </c:pt>
                <c:pt idx="46499">
                  <c:v>28.573022413736421</c:v>
                </c:pt>
                <c:pt idx="46500">
                  <c:v>28.57357775949469</c:v>
                </c:pt>
                <c:pt idx="46501">
                  <c:v>28.574133105252958</c:v>
                </c:pt>
                <c:pt idx="46502">
                  <c:v>28.574688451011227</c:v>
                </c:pt>
                <c:pt idx="46503">
                  <c:v>28.575243796769495</c:v>
                </c:pt>
                <c:pt idx="46504">
                  <c:v>28.575799142527764</c:v>
                </c:pt>
                <c:pt idx="46505">
                  <c:v>28.576354488286032</c:v>
                </c:pt>
                <c:pt idx="46506">
                  <c:v>28.576909834044301</c:v>
                </c:pt>
                <c:pt idx="46507">
                  <c:v>28.577465179802569</c:v>
                </c:pt>
                <c:pt idx="46508">
                  <c:v>28.578020525560838</c:v>
                </c:pt>
                <c:pt idx="46509">
                  <c:v>28.578575871319106</c:v>
                </c:pt>
                <c:pt idx="46510">
                  <c:v>28.579131217077375</c:v>
                </c:pt>
                <c:pt idx="46511">
                  <c:v>28.579686562835644</c:v>
                </c:pt>
                <c:pt idx="46512">
                  <c:v>28.580241908593912</c:v>
                </c:pt>
                <c:pt idx="46513">
                  <c:v>28.580797254352181</c:v>
                </c:pt>
                <c:pt idx="46514">
                  <c:v>28.581352600110449</c:v>
                </c:pt>
                <c:pt idx="46515">
                  <c:v>28.581907945868718</c:v>
                </c:pt>
                <c:pt idx="46516">
                  <c:v>28.582463291626986</c:v>
                </c:pt>
                <c:pt idx="46517">
                  <c:v>28.583018637385255</c:v>
                </c:pt>
                <c:pt idx="46518">
                  <c:v>28.583573983143523</c:v>
                </c:pt>
                <c:pt idx="46519">
                  <c:v>28.584129328901792</c:v>
                </c:pt>
                <c:pt idx="46520">
                  <c:v>28.58468467466006</c:v>
                </c:pt>
                <c:pt idx="46521">
                  <c:v>28.585240020418329</c:v>
                </c:pt>
                <c:pt idx="46522">
                  <c:v>28.585795366176598</c:v>
                </c:pt>
                <c:pt idx="46523">
                  <c:v>28.586350711934866</c:v>
                </c:pt>
                <c:pt idx="46524">
                  <c:v>28.586906057693135</c:v>
                </c:pt>
                <c:pt idx="46525">
                  <c:v>28.587461403451403</c:v>
                </c:pt>
                <c:pt idx="46526">
                  <c:v>28.588016749209672</c:v>
                </c:pt>
                <c:pt idx="46527">
                  <c:v>28.58857209496794</c:v>
                </c:pt>
                <c:pt idx="46528">
                  <c:v>28.589127440726209</c:v>
                </c:pt>
                <c:pt idx="46529">
                  <c:v>28.589682786484477</c:v>
                </c:pt>
                <c:pt idx="46530">
                  <c:v>28.590238132242746</c:v>
                </c:pt>
                <c:pt idx="46531">
                  <c:v>28.590793478001014</c:v>
                </c:pt>
                <c:pt idx="46532">
                  <c:v>28.591348823759283</c:v>
                </c:pt>
                <c:pt idx="46533">
                  <c:v>28.591904169517552</c:v>
                </c:pt>
                <c:pt idx="46534">
                  <c:v>28.59245951527582</c:v>
                </c:pt>
                <c:pt idx="46535">
                  <c:v>28.593014861034089</c:v>
                </c:pt>
                <c:pt idx="46536">
                  <c:v>28.593570206792357</c:v>
                </c:pt>
                <c:pt idx="46537">
                  <c:v>28.594125552550626</c:v>
                </c:pt>
                <c:pt idx="46538">
                  <c:v>28.594680898308894</c:v>
                </c:pt>
                <c:pt idx="46539">
                  <c:v>28.595236244067163</c:v>
                </c:pt>
                <c:pt idx="46540">
                  <c:v>28.595791589825431</c:v>
                </c:pt>
                <c:pt idx="46541">
                  <c:v>28.5963469355837</c:v>
                </c:pt>
                <c:pt idx="46542">
                  <c:v>28.596902281341968</c:v>
                </c:pt>
                <c:pt idx="46543">
                  <c:v>28.597457627100237</c:v>
                </c:pt>
                <c:pt idx="46544">
                  <c:v>28.598012972858506</c:v>
                </c:pt>
                <c:pt idx="46545">
                  <c:v>28.598568318616774</c:v>
                </c:pt>
                <c:pt idx="46546">
                  <c:v>28.599123664375043</c:v>
                </c:pt>
                <c:pt idx="46547">
                  <c:v>28.599679010133311</c:v>
                </c:pt>
                <c:pt idx="46548">
                  <c:v>28.60023435589158</c:v>
                </c:pt>
                <c:pt idx="46549">
                  <c:v>28.600789701649848</c:v>
                </c:pt>
                <c:pt idx="46550">
                  <c:v>28.601345047408117</c:v>
                </c:pt>
                <c:pt idx="46551">
                  <c:v>28.601900393166385</c:v>
                </c:pt>
                <c:pt idx="46552">
                  <c:v>28.602455738924654</c:v>
                </c:pt>
                <c:pt idx="46553">
                  <c:v>28.603011084682922</c:v>
                </c:pt>
                <c:pt idx="46554">
                  <c:v>28.603566430441191</c:v>
                </c:pt>
                <c:pt idx="46555">
                  <c:v>28.60412177619946</c:v>
                </c:pt>
                <c:pt idx="46556">
                  <c:v>28.604677121957728</c:v>
                </c:pt>
                <c:pt idx="46557">
                  <c:v>28.605232467715997</c:v>
                </c:pt>
                <c:pt idx="46558">
                  <c:v>28.605787813474265</c:v>
                </c:pt>
                <c:pt idx="46559">
                  <c:v>28.606343159232534</c:v>
                </c:pt>
                <c:pt idx="46560">
                  <c:v>28.606898504990802</c:v>
                </c:pt>
                <c:pt idx="46561">
                  <c:v>28.607453850749071</c:v>
                </c:pt>
                <c:pt idx="46562">
                  <c:v>28.608009196507339</c:v>
                </c:pt>
                <c:pt idx="46563">
                  <c:v>28.608564542265608</c:v>
                </c:pt>
                <c:pt idx="46564">
                  <c:v>28.609119888023876</c:v>
                </c:pt>
                <c:pt idx="46565">
                  <c:v>28.609675233782145</c:v>
                </c:pt>
                <c:pt idx="46566">
                  <c:v>28.610230579540413</c:v>
                </c:pt>
                <c:pt idx="46567">
                  <c:v>28.610785925298682</c:v>
                </c:pt>
                <c:pt idx="46568">
                  <c:v>28.611341271056951</c:v>
                </c:pt>
                <c:pt idx="46569">
                  <c:v>28.611896616815219</c:v>
                </c:pt>
                <c:pt idx="46570">
                  <c:v>28.612451962573488</c:v>
                </c:pt>
                <c:pt idx="46571">
                  <c:v>28.613007308331756</c:v>
                </c:pt>
                <c:pt idx="46572">
                  <c:v>28.613562654090025</c:v>
                </c:pt>
                <c:pt idx="46573">
                  <c:v>28.614117999848293</c:v>
                </c:pt>
                <c:pt idx="46574">
                  <c:v>28.614673345606562</c:v>
                </c:pt>
                <c:pt idx="46575">
                  <c:v>28.61522869136483</c:v>
                </c:pt>
                <c:pt idx="46576">
                  <c:v>28.615784037123099</c:v>
                </c:pt>
                <c:pt idx="46577">
                  <c:v>28.616339382881367</c:v>
                </c:pt>
                <c:pt idx="46578">
                  <c:v>28.616894728639636</c:v>
                </c:pt>
                <c:pt idx="46579">
                  <c:v>28.617450074397905</c:v>
                </c:pt>
                <c:pt idx="46580">
                  <c:v>28.618005420156173</c:v>
                </c:pt>
                <c:pt idx="46581">
                  <c:v>28.618560765914442</c:v>
                </c:pt>
                <c:pt idx="46582">
                  <c:v>28.61911611167271</c:v>
                </c:pt>
                <c:pt idx="46583">
                  <c:v>28.619671457430979</c:v>
                </c:pt>
                <c:pt idx="46584">
                  <c:v>28.620226803189247</c:v>
                </c:pt>
                <c:pt idx="46585">
                  <c:v>28.620782148947516</c:v>
                </c:pt>
                <c:pt idx="46586">
                  <c:v>28.621337494705784</c:v>
                </c:pt>
                <c:pt idx="46587">
                  <c:v>28.621892840464053</c:v>
                </c:pt>
                <c:pt idx="46588">
                  <c:v>28.622448186222321</c:v>
                </c:pt>
                <c:pt idx="46589">
                  <c:v>28.62300353198059</c:v>
                </c:pt>
                <c:pt idx="46590">
                  <c:v>28.623558877738859</c:v>
                </c:pt>
                <c:pt idx="46591">
                  <c:v>28.624114223497127</c:v>
                </c:pt>
                <c:pt idx="46592">
                  <c:v>28.624669569255396</c:v>
                </c:pt>
                <c:pt idx="46593">
                  <c:v>28.625224915013664</c:v>
                </c:pt>
                <c:pt idx="46594">
                  <c:v>28.625780260771933</c:v>
                </c:pt>
                <c:pt idx="46595">
                  <c:v>28.626335606530201</c:v>
                </c:pt>
                <c:pt idx="46596">
                  <c:v>28.62689095228847</c:v>
                </c:pt>
                <c:pt idx="46597">
                  <c:v>28.627446298046738</c:v>
                </c:pt>
                <c:pt idx="46598">
                  <c:v>28.628001643805007</c:v>
                </c:pt>
                <c:pt idx="46599">
                  <c:v>28.628556989563275</c:v>
                </c:pt>
                <c:pt idx="46600">
                  <c:v>28.629112335321544</c:v>
                </c:pt>
                <c:pt idx="46601">
                  <c:v>28.629667681079813</c:v>
                </c:pt>
                <c:pt idx="46602">
                  <c:v>28.630223026838081</c:v>
                </c:pt>
                <c:pt idx="46603">
                  <c:v>28.63077837259635</c:v>
                </c:pt>
                <c:pt idx="46604">
                  <c:v>28.631333718354618</c:v>
                </c:pt>
                <c:pt idx="46605">
                  <c:v>28.631889064112887</c:v>
                </c:pt>
                <c:pt idx="46606">
                  <c:v>28.632444409871155</c:v>
                </c:pt>
                <c:pt idx="46607">
                  <c:v>28.632999755629424</c:v>
                </c:pt>
                <c:pt idx="46608">
                  <c:v>28.633555101387692</c:v>
                </c:pt>
                <c:pt idx="46609">
                  <c:v>28.634110447145961</c:v>
                </c:pt>
                <c:pt idx="46610">
                  <c:v>28.634665792904229</c:v>
                </c:pt>
                <c:pt idx="46611">
                  <c:v>28.635221138662498</c:v>
                </c:pt>
                <c:pt idx="46612">
                  <c:v>28.635776484420767</c:v>
                </c:pt>
                <c:pt idx="46613">
                  <c:v>28.636331830179035</c:v>
                </c:pt>
                <c:pt idx="46614">
                  <c:v>28.636887175937304</c:v>
                </c:pt>
                <c:pt idx="46615">
                  <c:v>28.637442521695572</c:v>
                </c:pt>
                <c:pt idx="46616">
                  <c:v>28.637997867453841</c:v>
                </c:pt>
                <c:pt idx="46617">
                  <c:v>28.638553213212109</c:v>
                </c:pt>
                <c:pt idx="46618">
                  <c:v>28.639108558970378</c:v>
                </c:pt>
                <c:pt idx="46619">
                  <c:v>28.639663904728646</c:v>
                </c:pt>
                <c:pt idx="46620">
                  <c:v>28.640219250486915</c:v>
                </c:pt>
                <c:pt idx="46621">
                  <c:v>28.640774596245183</c:v>
                </c:pt>
                <c:pt idx="46622">
                  <c:v>28.641329942003452</c:v>
                </c:pt>
                <c:pt idx="46623">
                  <c:v>28.64188528776172</c:v>
                </c:pt>
                <c:pt idx="46624">
                  <c:v>28.642440633519989</c:v>
                </c:pt>
                <c:pt idx="46625">
                  <c:v>28.642995979278258</c:v>
                </c:pt>
                <c:pt idx="46626">
                  <c:v>28.643551325036526</c:v>
                </c:pt>
                <c:pt idx="46627">
                  <c:v>28.644106670794795</c:v>
                </c:pt>
                <c:pt idx="46628">
                  <c:v>28.644662016553063</c:v>
                </c:pt>
                <c:pt idx="46629">
                  <c:v>28.645217362311332</c:v>
                </c:pt>
                <c:pt idx="46630">
                  <c:v>28.6457727080696</c:v>
                </c:pt>
                <c:pt idx="46631">
                  <c:v>28.646328053827869</c:v>
                </c:pt>
                <c:pt idx="46632">
                  <c:v>28.646883399586137</c:v>
                </c:pt>
                <c:pt idx="46633">
                  <c:v>28.647438745344406</c:v>
                </c:pt>
                <c:pt idx="46634">
                  <c:v>28.647994091102674</c:v>
                </c:pt>
                <c:pt idx="46635">
                  <c:v>28.648549436860943</c:v>
                </c:pt>
                <c:pt idx="46636">
                  <c:v>28.649104782619212</c:v>
                </c:pt>
                <c:pt idx="46637">
                  <c:v>28.64966012837748</c:v>
                </c:pt>
                <c:pt idx="46638">
                  <c:v>28.650215474135749</c:v>
                </c:pt>
                <c:pt idx="46639">
                  <c:v>28.650770819894017</c:v>
                </c:pt>
                <c:pt idx="46640">
                  <c:v>28.651326165652286</c:v>
                </c:pt>
                <c:pt idx="46641">
                  <c:v>28.651881511410554</c:v>
                </c:pt>
                <c:pt idx="46642">
                  <c:v>28.652436857168823</c:v>
                </c:pt>
                <c:pt idx="46643">
                  <c:v>28.652992202927091</c:v>
                </c:pt>
                <c:pt idx="46644">
                  <c:v>28.65354754868536</c:v>
                </c:pt>
                <c:pt idx="46645">
                  <c:v>28.654102894443628</c:v>
                </c:pt>
                <c:pt idx="46646">
                  <c:v>28.654658240201897</c:v>
                </c:pt>
                <c:pt idx="46647">
                  <c:v>28.655213585960166</c:v>
                </c:pt>
                <c:pt idx="46648">
                  <c:v>28.655768931718434</c:v>
                </c:pt>
                <c:pt idx="46649">
                  <c:v>28.656324277476703</c:v>
                </c:pt>
                <c:pt idx="46650">
                  <c:v>28.656879623234971</c:v>
                </c:pt>
                <c:pt idx="46651">
                  <c:v>28.65743496899324</c:v>
                </c:pt>
                <c:pt idx="46652">
                  <c:v>28.657990314751508</c:v>
                </c:pt>
                <c:pt idx="46653">
                  <c:v>28.658545660509777</c:v>
                </c:pt>
                <c:pt idx="46654">
                  <c:v>28.659101006268045</c:v>
                </c:pt>
                <c:pt idx="46655">
                  <c:v>28.659656352026314</c:v>
                </c:pt>
                <c:pt idx="46656">
                  <c:v>28.660211697784582</c:v>
                </c:pt>
                <c:pt idx="46657">
                  <c:v>28.660767043542851</c:v>
                </c:pt>
                <c:pt idx="46658">
                  <c:v>28.66132238930112</c:v>
                </c:pt>
                <c:pt idx="46659">
                  <c:v>28.661877735059388</c:v>
                </c:pt>
                <c:pt idx="46660">
                  <c:v>28.662433080817657</c:v>
                </c:pt>
                <c:pt idx="46661">
                  <c:v>28.662988426575925</c:v>
                </c:pt>
                <c:pt idx="46662">
                  <c:v>28.663543772334194</c:v>
                </c:pt>
                <c:pt idx="46663">
                  <c:v>28.664099118092462</c:v>
                </c:pt>
                <c:pt idx="46664">
                  <c:v>28.664654463850731</c:v>
                </c:pt>
                <c:pt idx="46665">
                  <c:v>28.665209809608999</c:v>
                </c:pt>
                <c:pt idx="46666">
                  <c:v>28.665765155367268</c:v>
                </c:pt>
                <c:pt idx="46667">
                  <c:v>28.666320501125536</c:v>
                </c:pt>
                <c:pt idx="46668">
                  <c:v>28.666875846883805</c:v>
                </c:pt>
                <c:pt idx="46669">
                  <c:v>28.667431192642074</c:v>
                </c:pt>
                <c:pt idx="46670">
                  <c:v>28.667986538400342</c:v>
                </c:pt>
                <c:pt idx="46671">
                  <c:v>28.668541884158611</c:v>
                </c:pt>
                <c:pt idx="46672">
                  <c:v>28.669097229916879</c:v>
                </c:pt>
                <c:pt idx="46673">
                  <c:v>28.669652575675148</c:v>
                </c:pt>
                <c:pt idx="46674">
                  <c:v>28.670207921433416</c:v>
                </c:pt>
                <c:pt idx="46675">
                  <c:v>28.670763267191685</c:v>
                </c:pt>
                <c:pt idx="46676">
                  <c:v>28.671318612949953</c:v>
                </c:pt>
                <c:pt idx="46677">
                  <c:v>28.671873958708222</c:v>
                </c:pt>
                <c:pt idx="46678">
                  <c:v>28.67242930446649</c:v>
                </c:pt>
                <c:pt idx="46679">
                  <c:v>28.672984650224759</c:v>
                </c:pt>
                <c:pt idx="46680">
                  <c:v>28.673539995983027</c:v>
                </c:pt>
                <c:pt idx="46681">
                  <c:v>28.674095341741296</c:v>
                </c:pt>
                <c:pt idx="46682">
                  <c:v>28.674650687499565</c:v>
                </c:pt>
                <c:pt idx="46683">
                  <c:v>28.675206033257833</c:v>
                </c:pt>
                <c:pt idx="46684">
                  <c:v>28.675761379016102</c:v>
                </c:pt>
                <c:pt idx="46685">
                  <c:v>28.67631672477437</c:v>
                </c:pt>
                <c:pt idx="46686">
                  <c:v>28.676872070532639</c:v>
                </c:pt>
                <c:pt idx="46687">
                  <c:v>28.677427416290907</c:v>
                </c:pt>
                <c:pt idx="46688">
                  <c:v>28.677982762049176</c:v>
                </c:pt>
                <c:pt idx="46689">
                  <c:v>28.678538107807444</c:v>
                </c:pt>
                <c:pt idx="46690">
                  <c:v>28.679093453565713</c:v>
                </c:pt>
                <c:pt idx="46691">
                  <c:v>28.679648799323981</c:v>
                </c:pt>
                <c:pt idx="46692">
                  <c:v>28.68020414508225</c:v>
                </c:pt>
                <c:pt idx="46693">
                  <c:v>28.680759490840519</c:v>
                </c:pt>
                <c:pt idx="46694">
                  <c:v>28.681314836598787</c:v>
                </c:pt>
                <c:pt idx="46695">
                  <c:v>28.681870182357056</c:v>
                </c:pt>
                <c:pt idx="46696">
                  <c:v>28.682425528115324</c:v>
                </c:pt>
                <c:pt idx="46697">
                  <c:v>28.682980873873593</c:v>
                </c:pt>
                <c:pt idx="46698">
                  <c:v>28.683536219631861</c:v>
                </c:pt>
                <c:pt idx="46699">
                  <c:v>28.68409156539013</c:v>
                </c:pt>
                <c:pt idx="46700">
                  <c:v>28.684646911148398</c:v>
                </c:pt>
                <c:pt idx="46701">
                  <c:v>28.685202256906667</c:v>
                </c:pt>
                <c:pt idx="46702">
                  <c:v>28.685757602664935</c:v>
                </c:pt>
                <c:pt idx="46703">
                  <c:v>28.686312948423204</c:v>
                </c:pt>
                <c:pt idx="46704">
                  <c:v>28.686868294181473</c:v>
                </c:pt>
                <c:pt idx="46705">
                  <c:v>28.687423639939741</c:v>
                </c:pt>
                <c:pt idx="46706">
                  <c:v>28.68797898569801</c:v>
                </c:pt>
                <c:pt idx="46707">
                  <c:v>28.688534331456278</c:v>
                </c:pt>
                <c:pt idx="46708">
                  <c:v>28.689089677214547</c:v>
                </c:pt>
                <c:pt idx="46709">
                  <c:v>28.689645022972815</c:v>
                </c:pt>
                <c:pt idx="46710">
                  <c:v>28.690200368731084</c:v>
                </c:pt>
                <c:pt idx="46711">
                  <c:v>28.690755714489352</c:v>
                </c:pt>
                <c:pt idx="46712">
                  <c:v>28.691311060247621</c:v>
                </c:pt>
                <c:pt idx="46713">
                  <c:v>28.691866406005889</c:v>
                </c:pt>
                <c:pt idx="46714">
                  <c:v>28.692421751764158</c:v>
                </c:pt>
                <c:pt idx="46715">
                  <c:v>28.692977097522427</c:v>
                </c:pt>
                <c:pt idx="46716">
                  <c:v>28.693532443280695</c:v>
                </c:pt>
                <c:pt idx="46717">
                  <c:v>28.694087789038964</c:v>
                </c:pt>
                <c:pt idx="46718">
                  <c:v>28.694643134797232</c:v>
                </c:pt>
                <c:pt idx="46719">
                  <c:v>28.695198480555501</c:v>
                </c:pt>
                <c:pt idx="46720">
                  <c:v>28.695753826313769</c:v>
                </c:pt>
                <c:pt idx="46721">
                  <c:v>28.696309172072038</c:v>
                </c:pt>
                <c:pt idx="46722">
                  <c:v>28.696864517830306</c:v>
                </c:pt>
                <c:pt idx="46723">
                  <c:v>28.697419863588575</c:v>
                </c:pt>
                <c:pt idx="46724">
                  <c:v>28.697975209346843</c:v>
                </c:pt>
                <c:pt idx="46725">
                  <c:v>28.698530555105112</c:v>
                </c:pt>
                <c:pt idx="46726">
                  <c:v>28.699085900863381</c:v>
                </c:pt>
                <c:pt idx="46727">
                  <c:v>28.699641246621649</c:v>
                </c:pt>
                <c:pt idx="46728">
                  <c:v>28.700196592379918</c:v>
                </c:pt>
                <c:pt idx="46729">
                  <c:v>28.700751938138186</c:v>
                </c:pt>
                <c:pt idx="46730">
                  <c:v>28.701307283896455</c:v>
                </c:pt>
                <c:pt idx="46731">
                  <c:v>28.701862629654723</c:v>
                </c:pt>
                <c:pt idx="46732">
                  <c:v>28.702417975412992</c:v>
                </c:pt>
                <c:pt idx="46733">
                  <c:v>28.70297332117126</c:v>
                </c:pt>
                <c:pt idx="46734">
                  <c:v>28.703528666929529</c:v>
                </c:pt>
                <c:pt idx="46735">
                  <c:v>28.704084012687797</c:v>
                </c:pt>
                <c:pt idx="46736">
                  <c:v>28.704639358446066</c:v>
                </c:pt>
                <c:pt idx="46737">
                  <c:v>28.705194704204334</c:v>
                </c:pt>
                <c:pt idx="46738">
                  <c:v>28.705750049962603</c:v>
                </c:pt>
                <c:pt idx="46739">
                  <c:v>28.706305395720872</c:v>
                </c:pt>
                <c:pt idx="46740">
                  <c:v>28.70686074147914</c:v>
                </c:pt>
                <c:pt idx="46741">
                  <c:v>28.707416087237409</c:v>
                </c:pt>
                <c:pt idx="46742">
                  <c:v>28.707971432995677</c:v>
                </c:pt>
                <c:pt idx="46743">
                  <c:v>28.708526778753946</c:v>
                </c:pt>
                <c:pt idx="46744">
                  <c:v>28.709082124512214</c:v>
                </c:pt>
                <c:pt idx="46745">
                  <c:v>28.709637470270483</c:v>
                </c:pt>
                <c:pt idx="46746">
                  <c:v>28.710192816028751</c:v>
                </c:pt>
                <c:pt idx="46747">
                  <c:v>28.71074816178702</c:v>
                </c:pt>
                <c:pt idx="46748">
                  <c:v>28.711303507545288</c:v>
                </c:pt>
                <c:pt idx="46749">
                  <c:v>28.711858853303557</c:v>
                </c:pt>
                <c:pt idx="46750">
                  <c:v>28.712414199061826</c:v>
                </c:pt>
                <c:pt idx="46751">
                  <c:v>28.712969544820094</c:v>
                </c:pt>
                <c:pt idx="46752">
                  <c:v>28.713524890578363</c:v>
                </c:pt>
                <c:pt idx="46753">
                  <c:v>28.714080236336631</c:v>
                </c:pt>
                <c:pt idx="46754">
                  <c:v>28.7146355820949</c:v>
                </c:pt>
                <c:pt idx="46755">
                  <c:v>28.715190927853168</c:v>
                </c:pt>
                <c:pt idx="46756">
                  <c:v>28.715746273611437</c:v>
                </c:pt>
                <c:pt idx="46757">
                  <c:v>28.716301619369705</c:v>
                </c:pt>
                <c:pt idx="46758">
                  <c:v>28.716856965127974</c:v>
                </c:pt>
                <c:pt idx="46759">
                  <c:v>28.717412310886242</c:v>
                </c:pt>
                <c:pt idx="46760">
                  <c:v>28.717967656644511</c:v>
                </c:pt>
                <c:pt idx="46761">
                  <c:v>28.71852300240278</c:v>
                </c:pt>
                <c:pt idx="46762">
                  <c:v>28.719078348161048</c:v>
                </c:pt>
                <c:pt idx="46763">
                  <c:v>28.719633693919317</c:v>
                </c:pt>
                <c:pt idx="46764">
                  <c:v>28.720189039677585</c:v>
                </c:pt>
                <c:pt idx="46765">
                  <c:v>28.720744385435854</c:v>
                </c:pt>
                <c:pt idx="46766">
                  <c:v>28.721299731194122</c:v>
                </c:pt>
                <c:pt idx="46767">
                  <c:v>28.721855076952391</c:v>
                </c:pt>
                <c:pt idx="46768">
                  <c:v>28.722410422710659</c:v>
                </c:pt>
                <c:pt idx="46769">
                  <c:v>28.722965768468928</c:v>
                </c:pt>
                <c:pt idx="46770">
                  <c:v>28.723521114227196</c:v>
                </c:pt>
                <c:pt idx="46771">
                  <c:v>28.724076459985465</c:v>
                </c:pt>
                <c:pt idx="46772">
                  <c:v>28.724631805743734</c:v>
                </c:pt>
                <c:pt idx="46773">
                  <c:v>28.725187151502002</c:v>
                </c:pt>
                <c:pt idx="46774">
                  <c:v>28.725742497260271</c:v>
                </c:pt>
                <c:pt idx="46775">
                  <c:v>28.726297843018539</c:v>
                </c:pt>
                <c:pt idx="46776">
                  <c:v>28.726853188776808</c:v>
                </c:pt>
                <c:pt idx="46777">
                  <c:v>28.727408534535076</c:v>
                </c:pt>
                <c:pt idx="46778">
                  <c:v>28.727963880293345</c:v>
                </c:pt>
                <c:pt idx="46779">
                  <c:v>28.728519226051613</c:v>
                </c:pt>
                <c:pt idx="46780">
                  <c:v>28.729074571809882</c:v>
                </c:pt>
                <c:pt idx="46781">
                  <c:v>28.72962991756815</c:v>
                </c:pt>
                <c:pt idx="46782">
                  <c:v>28.730185263326419</c:v>
                </c:pt>
                <c:pt idx="46783">
                  <c:v>28.730740609084688</c:v>
                </c:pt>
                <c:pt idx="46784">
                  <c:v>28.731295954842956</c:v>
                </c:pt>
                <c:pt idx="46785">
                  <c:v>28.731851300601225</c:v>
                </c:pt>
                <c:pt idx="46786">
                  <c:v>28.732406646359493</c:v>
                </c:pt>
                <c:pt idx="46787">
                  <c:v>28.732961992117762</c:v>
                </c:pt>
                <c:pt idx="46788">
                  <c:v>28.73351733787603</c:v>
                </c:pt>
                <c:pt idx="46789">
                  <c:v>28.734072683634299</c:v>
                </c:pt>
                <c:pt idx="46790">
                  <c:v>28.734628029392567</c:v>
                </c:pt>
                <c:pt idx="46791">
                  <c:v>28.735183375150836</c:v>
                </c:pt>
                <c:pt idx="46792">
                  <c:v>28.735738720909104</c:v>
                </c:pt>
                <c:pt idx="46793">
                  <c:v>28.736294066667373</c:v>
                </c:pt>
                <c:pt idx="46794">
                  <c:v>28.736849412425642</c:v>
                </c:pt>
                <c:pt idx="46795">
                  <c:v>28.73740475818391</c:v>
                </c:pt>
                <c:pt idx="46796">
                  <c:v>28.737960103942179</c:v>
                </c:pt>
                <c:pt idx="46797">
                  <c:v>28.738515449700447</c:v>
                </c:pt>
                <c:pt idx="46798">
                  <c:v>28.739070795458716</c:v>
                </c:pt>
                <c:pt idx="46799">
                  <c:v>28.739626141216984</c:v>
                </c:pt>
                <c:pt idx="46800">
                  <c:v>28.740181486975253</c:v>
                </c:pt>
                <c:pt idx="46801">
                  <c:v>28.740736832733521</c:v>
                </c:pt>
                <c:pt idx="46802">
                  <c:v>28.74129217849179</c:v>
                </c:pt>
                <c:pt idx="46803">
                  <c:v>28.741847524250058</c:v>
                </c:pt>
                <c:pt idx="46804">
                  <c:v>28.742402870008327</c:v>
                </c:pt>
                <c:pt idx="46805">
                  <c:v>28.742958215766595</c:v>
                </c:pt>
                <c:pt idx="46806">
                  <c:v>28.743513561524864</c:v>
                </c:pt>
                <c:pt idx="46807">
                  <c:v>28.744068907283133</c:v>
                </c:pt>
                <c:pt idx="46808">
                  <c:v>28.744624253041401</c:v>
                </c:pt>
                <c:pt idx="46809">
                  <c:v>28.74517959879967</c:v>
                </c:pt>
                <c:pt idx="46810">
                  <c:v>28.745734944557938</c:v>
                </c:pt>
                <c:pt idx="46811">
                  <c:v>28.746290290316207</c:v>
                </c:pt>
                <c:pt idx="46812">
                  <c:v>28.746845636074475</c:v>
                </c:pt>
                <c:pt idx="46813">
                  <c:v>28.747400981832744</c:v>
                </c:pt>
                <c:pt idx="46814">
                  <c:v>28.747956327591012</c:v>
                </c:pt>
                <c:pt idx="46815">
                  <c:v>28.748511673349281</c:v>
                </c:pt>
                <c:pt idx="46816">
                  <c:v>28.749067019107549</c:v>
                </c:pt>
                <c:pt idx="46817">
                  <c:v>28.749622364865818</c:v>
                </c:pt>
                <c:pt idx="46818">
                  <c:v>28.750177710624087</c:v>
                </c:pt>
                <c:pt idx="46819">
                  <c:v>28.750733056382355</c:v>
                </c:pt>
                <c:pt idx="46820">
                  <c:v>28.751288402140624</c:v>
                </c:pt>
                <c:pt idx="46821">
                  <c:v>28.751843747898892</c:v>
                </c:pt>
                <c:pt idx="46822">
                  <c:v>28.752399093657161</c:v>
                </c:pt>
                <c:pt idx="46823">
                  <c:v>28.752954439415429</c:v>
                </c:pt>
                <c:pt idx="46824">
                  <c:v>28.753509785173698</c:v>
                </c:pt>
                <c:pt idx="46825">
                  <c:v>28.754065130931966</c:v>
                </c:pt>
                <c:pt idx="46826">
                  <c:v>28.754620476690235</c:v>
                </c:pt>
                <c:pt idx="46827">
                  <c:v>28.755175822448503</c:v>
                </c:pt>
                <c:pt idx="46828">
                  <c:v>28.755731168206772</c:v>
                </c:pt>
                <c:pt idx="46829">
                  <c:v>28.756286513965041</c:v>
                </c:pt>
                <c:pt idx="46830">
                  <c:v>28.756841859723309</c:v>
                </c:pt>
                <c:pt idx="46831">
                  <c:v>28.757397205481578</c:v>
                </c:pt>
                <c:pt idx="46832">
                  <c:v>28.757952551239846</c:v>
                </c:pt>
                <c:pt idx="46833">
                  <c:v>28.758507896998115</c:v>
                </c:pt>
                <c:pt idx="46834">
                  <c:v>28.759063242756383</c:v>
                </c:pt>
                <c:pt idx="46835">
                  <c:v>28.759618588514652</c:v>
                </c:pt>
                <c:pt idx="46836">
                  <c:v>28.76017393427292</c:v>
                </c:pt>
                <c:pt idx="46837">
                  <c:v>28.760729280031189</c:v>
                </c:pt>
                <c:pt idx="46838">
                  <c:v>28.761284625789457</c:v>
                </c:pt>
                <c:pt idx="46839">
                  <c:v>28.761839971547726</c:v>
                </c:pt>
                <c:pt idx="46840">
                  <c:v>28.762395317305995</c:v>
                </c:pt>
                <c:pt idx="46841">
                  <c:v>28.762950663064263</c:v>
                </c:pt>
                <c:pt idx="46842">
                  <c:v>28.763506008822532</c:v>
                </c:pt>
                <c:pt idx="46843">
                  <c:v>28.7640613545808</c:v>
                </c:pt>
                <c:pt idx="46844">
                  <c:v>28.764616700339069</c:v>
                </c:pt>
                <c:pt idx="46845">
                  <c:v>28.765172046097337</c:v>
                </c:pt>
                <c:pt idx="46846">
                  <c:v>28.765727391855606</c:v>
                </c:pt>
                <c:pt idx="46847">
                  <c:v>28.766282737613874</c:v>
                </c:pt>
                <c:pt idx="46848">
                  <c:v>28.766838083372143</c:v>
                </c:pt>
                <c:pt idx="46849">
                  <c:v>28.767393429130411</c:v>
                </c:pt>
                <c:pt idx="46850">
                  <c:v>28.76794877488868</c:v>
                </c:pt>
                <c:pt idx="46851">
                  <c:v>28.768504120646949</c:v>
                </c:pt>
                <c:pt idx="46852">
                  <c:v>28.769059466405217</c:v>
                </c:pt>
                <c:pt idx="46853">
                  <c:v>28.769614812163486</c:v>
                </c:pt>
                <c:pt idx="46854">
                  <c:v>28.770170157921754</c:v>
                </c:pt>
                <c:pt idx="46855">
                  <c:v>28.770725503680023</c:v>
                </c:pt>
                <c:pt idx="46856">
                  <c:v>28.771280849438291</c:v>
                </c:pt>
                <c:pt idx="46857">
                  <c:v>28.77183619519656</c:v>
                </c:pt>
                <c:pt idx="46858">
                  <c:v>28.772391540954828</c:v>
                </c:pt>
                <c:pt idx="46859">
                  <c:v>28.772946886713097</c:v>
                </c:pt>
                <c:pt idx="46860">
                  <c:v>28.773502232471365</c:v>
                </c:pt>
                <c:pt idx="46861">
                  <c:v>28.774057578229634</c:v>
                </c:pt>
                <c:pt idx="46862">
                  <c:v>28.774612923987902</c:v>
                </c:pt>
                <c:pt idx="46863">
                  <c:v>28.775168269746171</c:v>
                </c:pt>
                <c:pt idx="46864">
                  <c:v>28.77572361550444</c:v>
                </c:pt>
                <c:pt idx="46865">
                  <c:v>28.776278961262708</c:v>
                </c:pt>
                <c:pt idx="46866">
                  <c:v>28.776834307020977</c:v>
                </c:pt>
                <c:pt idx="46867">
                  <c:v>28.777389652779245</c:v>
                </c:pt>
                <c:pt idx="46868">
                  <c:v>28.777944998537514</c:v>
                </c:pt>
                <c:pt idx="46869">
                  <c:v>28.778500344295782</c:v>
                </c:pt>
                <c:pt idx="46870">
                  <c:v>28.779055690054051</c:v>
                </c:pt>
                <c:pt idx="46871">
                  <c:v>28.779611035812319</c:v>
                </c:pt>
                <c:pt idx="46872">
                  <c:v>28.780166381570588</c:v>
                </c:pt>
                <c:pt idx="46873">
                  <c:v>28.780721727328856</c:v>
                </c:pt>
                <c:pt idx="46874">
                  <c:v>28.781277073087125</c:v>
                </c:pt>
                <c:pt idx="46875">
                  <c:v>28.781832418845394</c:v>
                </c:pt>
                <c:pt idx="46876">
                  <c:v>28.782387764603662</c:v>
                </c:pt>
                <c:pt idx="46877">
                  <c:v>28.782943110361931</c:v>
                </c:pt>
                <c:pt idx="46878">
                  <c:v>28.783498456120199</c:v>
                </c:pt>
                <c:pt idx="46879">
                  <c:v>28.784053801878468</c:v>
                </c:pt>
                <c:pt idx="46880">
                  <c:v>28.784609147636736</c:v>
                </c:pt>
                <c:pt idx="46881">
                  <c:v>28.785164493395005</c:v>
                </c:pt>
                <c:pt idx="46882">
                  <c:v>28.785719839153273</c:v>
                </c:pt>
                <c:pt idx="46883">
                  <c:v>28.786275184911542</c:v>
                </c:pt>
                <c:pt idx="46884">
                  <c:v>28.78683053066981</c:v>
                </c:pt>
                <c:pt idx="46885">
                  <c:v>28.787385876428079</c:v>
                </c:pt>
                <c:pt idx="46886">
                  <c:v>28.787941222186348</c:v>
                </c:pt>
                <c:pt idx="46887">
                  <c:v>28.788496567944616</c:v>
                </c:pt>
                <c:pt idx="46888">
                  <c:v>28.789051913702885</c:v>
                </c:pt>
                <c:pt idx="46889">
                  <c:v>28.789607259461153</c:v>
                </c:pt>
                <c:pt idx="46890">
                  <c:v>28.790162605219422</c:v>
                </c:pt>
                <c:pt idx="46891">
                  <c:v>28.79071795097769</c:v>
                </c:pt>
                <c:pt idx="46892">
                  <c:v>28.791273296735959</c:v>
                </c:pt>
                <c:pt idx="46893">
                  <c:v>28.791828642494227</c:v>
                </c:pt>
                <c:pt idx="46894">
                  <c:v>28.792383988252496</c:v>
                </c:pt>
                <c:pt idx="46895">
                  <c:v>28.792939334010764</c:v>
                </c:pt>
                <c:pt idx="46896">
                  <c:v>28.793494679769033</c:v>
                </c:pt>
                <c:pt idx="46897">
                  <c:v>28.794050025527302</c:v>
                </c:pt>
                <c:pt idx="46898">
                  <c:v>28.79460537128557</c:v>
                </c:pt>
                <c:pt idx="46899">
                  <c:v>28.795160717043839</c:v>
                </c:pt>
                <c:pt idx="46900">
                  <c:v>28.795716062802107</c:v>
                </c:pt>
                <c:pt idx="46901">
                  <c:v>28.796271408560376</c:v>
                </c:pt>
                <c:pt idx="46902">
                  <c:v>28.796826754318644</c:v>
                </c:pt>
                <c:pt idx="46903">
                  <c:v>28.797382100076913</c:v>
                </c:pt>
                <c:pt idx="46904">
                  <c:v>28.797937445835181</c:v>
                </c:pt>
                <c:pt idx="46905">
                  <c:v>28.79849279159345</c:v>
                </c:pt>
                <c:pt idx="46906">
                  <c:v>28.799048137351718</c:v>
                </c:pt>
                <c:pt idx="46907">
                  <c:v>28.799603483109987</c:v>
                </c:pt>
                <c:pt idx="46908">
                  <c:v>28.800158828868256</c:v>
                </c:pt>
                <c:pt idx="46909">
                  <c:v>28.800714174626524</c:v>
                </c:pt>
                <c:pt idx="46910">
                  <c:v>28.801269520384793</c:v>
                </c:pt>
                <c:pt idx="46911">
                  <c:v>28.801824866143061</c:v>
                </c:pt>
                <c:pt idx="46912">
                  <c:v>28.80238021190133</c:v>
                </c:pt>
                <c:pt idx="46913">
                  <c:v>28.802935557659598</c:v>
                </c:pt>
                <c:pt idx="46914">
                  <c:v>28.803490903417867</c:v>
                </c:pt>
                <c:pt idx="46915">
                  <c:v>28.804046249176135</c:v>
                </c:pt>
                <c:pt idx="46916">
                  <c:v>28.804601594934404</c:v>
                </c:pt>
                <c:pt idx="46917">
                  <c:v>28.805156940692672</c:v>
                </c:pt>
                <c:pt idx="46918">
                  <c:v>28.805712286450941</c:v>
                </c:pt>
                <c:pt idx="46919">
                  <c:v>28.806267632209209</c:v>
                </c:pt>
                <c:pt idx="46920">
                  <c:v>28.806822977967478</c:v>
                </c:pt>
                <c:pt idx="46921">
                  <c:v>28.807378323725747</c:v>
                </c:pt>
                <c:pt idx="46922">
                  <c:v>28.807933669484015</c:v>
                </c:pt>
                <c:pt idx="46923">
                  <c:v>28.808489015242284</c:v>
                </c:pt>
                <c:pt idx="46924">
                  <c:v>28.809044361000552</c:v>
                </c:pt>
                <c:pt idx="46925">
                  <c:v>28.809599706758821</c:v>
                </c:pt>
                <c:pt idx="46926">
                  <c:v>28.810155052517089</c:v>
                </c:pt>
                <c:pt idx="46927">
                  <c:v>28.810710398275358</c:v>
                </c:pt>
                <c:pt idx="46928">
                  <c:v>28.811265744033626</c:v>
                </c:pt>
                <c:pt idx="46929">
                  <c:v>28.811821089791895</c:v>
                </c:pt>
                <c:pt idx="46930">
                  <c:v>28.812376435550163</c:v>
                </c:pt>
                <c:pt idx="46931">
                  <c:v>28.812931781308432</c:v>
                </c:pt>
                <c:pt idx="46932">
                  <c:v>28.813487127066701</c:v>
                </c:pt>
                <c:pt idx="46933">
                  <c:v>28.814042472824969</c:v>
                </c:pt>
                <c:pt idx="46934">
                  <c:v>28.814597818583238</c:v>
                </c:pt>
                <c:pt idx="46935">
                  <c:v>28.815153164341506</c:v>
                </c:pt>
                <c:pt idx="46936">
                  <c:v>28.815708510099775</c:v>
                </c:pt>
                <c:pt idx="46937">
                  <c:v>28.816263855858043</c:v>
                </c:pt>
                <c:pt idx="46938">
                  <c:v>28.816819201616312</c:v>
                </c:pt>
                <c:pt idx="46939">
                  <c:v>28.81737454737458</c:v>
                </c:pt>
                <c:pt idx="46940">
                  <c:v>28.817929893132849</c:v>
                </c:pt>
                <c:pt idx="46941">
                  <c:v>28.818485238891117</c:v>
                </c:pt>
                <c:pt idx="46942">
                  <c:v>28.819040584649386</c:v>
                </c:pt>
                <c:pt idx="46943">
                  <c:v>28.819595930407655</c:v>
                </c:pt>
                <c:pt idx="46944">
                  <c:v>28.820151276165923</c:v>
                </c:pt>
                <c:pt idx="46945">
                  <c:v>28.820706621924192</c:v>
                </c:pt>
                <c:pt idx="46946">
                  <c:v>28.82126196768246</c:v>
                </c:pt>
                <c:pt idx="46947">
                  <c:v>28.821817313440729</c:v>
                </c:pt>
                <c:pt idx="46948">
                  <c:v>28.822372659198997</c:v>
                </c:pt>
                <c:pt idx="46949">
                  <c:v>28.822928004957266</c:v>
                </c:pt>
                <c:pt idx="46950">
                  <c:v>28.823483350715534</c:v>
                </c:pt>
                <c:pt idx="46951">
                  <c:v>28.824038696473803</c:v>
                </c:pt>
                <c:pt idx="46952">
                  <c:v>28.824594042232071</c:v>
                </c:pt>
                <c:pt idx="46953">
                  <c:v>28.82514938799034</c:v>
                </c:pt>
                <c:pt idx="46954">
                  <c:v>28.825704733748609</c:v>
                </c:pt>
                <c:pt idx="46955">
                  <c:v>28.826260079506877</c:v>
                </c:pt>
                <c:pt idx="46956">
                  <c:v>28.826815425265146</c:v>
                </c:pt>
                <c:pt idx="46957">
                  <c:v>28.827370771023414</c:v>
                </c:pt>
                <c:pt idx="46958">
                  <c:v>28.827926116781683</c:v>
                </c:pt>
                <c:pt idx="46959">
                  <c:v>28.828481462539951</c:v>
                </c:pt>
                <c:pt idx="46960">
                  <c:v>28.82903680829822</c:v>
                </c:pt>
                <c:pt idx="46961">
                  <c:v>28.829592154056488</c:v>
                </c:pt>
                <c:pt idx="46962">
                  <c:v>28.830147499814757</c:v>
                </c:pt>
                <c:pt idx="46963">
                  <c:v>28.830702845573025</c:v>
                </c:pt>
                <c:pt idx="46964">
                  <c:v>28.831258191331294</c:v>
                </c:pt>
                <c:pt idx="46965">
                  <c:v>28.831813537089563</c:v>
                </c:pt>
                <c:pt idx="46966">
                  <c:v>28.832368882847831</c:v>
                </c:pt>
                <c:pt idx="46967">
                  <c:v>28.8329242286061</c:v>
                </c:pt>
                <c:pt idx="46968">
                  <c:v>28.833479574364368</c:v>
                </c:pt>
                <c:pt idx="46969">
                  <c:v>28.834034920122637</c:v>
                </c:pt>
                <c:pt idx="46970">
                  <c:v>28.834590265880905</c:v>
                </c:pt>
                <c:pt idx="46971">
                  <c:v>28.835145611639174</c:v>
                </c:pt>
                <c:pt idx="46972">
                  <c:v>28.835700957397442</c:v>
                </c:pt>
                <c:pt idx="46973">
                  <c:v>28.836256303155711</c:v>
                </c:pt>
                <c:pt idx="46974">
                  <c:v>28.836811648913979</c:v>
                </c:pt>
                <c:pt idx="46975">
                  <c:v>28.837366994672248</c:v>
                </c:pt>
                <c:pt idx="46976">
                  <c:v>28.837922340430516</c:v>
                </c:pt>
                <c:pt idx="46977">
                  <c:v>28.838477686188785</c:v>
                </c:pt>
                <c:pt idx="46978">
                  <c:v>28.839033031947054</c:v>
                </c:pt>
                <c:pt idx="46979">
                  <c:v>28.839588377705322</c:v>
                </c:pt>
                <c:pt idx="46980">
                  <c:v>28.840143723463591</c:v>
                </c:pt>
                <c:pt idx="46981">
                  <c:v>28.840699069221859</c:v>
                </c:pt>
                <c:pt idx="46982">
                  <c:v>28.841254414980128</c:v>
                </c:pt>
                <c:pt idx="46983">
                  <c:v>28.841809760738396</c:v>
                </c:pt>
                <c:pt idx="46984">
                  <c:v>28.842365106496665</c:v>
                </c:pt>
                <c:pt idx="46985">
                  <c:v>28.842920452254933</c:v>
                </c:pt>
                <c:pt idx="46986">
                  <c:v>28.843475798013202</c:v>
                </c:pt>
                <c:pt idx="46987">
                  <c:v>28.84403114377147</c:v>
                </c:pt>
                <c:pt idx="46988">
                  <c:v>28.844586489529739</c:v>
                </c:pt>
                <c:pt idx="46989">
                  <c:v>28.845141835288008</c:v>
                </c:pt>
                <c:pt idx="46990">
                  <c:v>28.845697181046276</c:v>
                </c:pt>
                <c:pt idx="46991">
                  <c:v>28.846252526804545</c:v>
                </c:pt>
                <c:pt idx="46992">
                  <c:v>28.846807872562813</c:v>
                </c:pt>
                <c:pt idx="46993">
                  <c:v>28.847363218321082</c:v>
                </c:pt>
                <c:pt idx="46994">
                  <c:v>28.84791856407935</c:v>
                </c:pt>
                <c:pt idx="46995">
                  <c:v>28.848473909837619</c:v>
                </c:pt>
                <c:pt idx="46996">
                  <c:v>28.849029255595887</c:v>
                </c:pt>
                <c:pt idx="46997">
                  <c:v>28.849584601354156</c:v>
                </c:pt>
                <c:pt idx="46998">
                  <c:v>28.850139947112424</c:v>
                </c:pt>
                <c:pt idx="46999">
                  <c:v>28.850695292870693</c:v>
                </c:pt>
                <c:pt idx="47000">
                  <c:v>28.851250638628962</c:v>
                </c:pt>
                <c:pt idx="47001">
                  <c:v>28.85180598438723</c:v>
                </c:pt>
                <c:pt idx="47002">
                  <c:v>28.852361330145499</c:v>
                </c:pt>
                <c:pt idx="47003">
                  <c:v>28.852916675903767</c:v>
                </c:pt>
                <c:pt idx="47004">
                  <c:v>28.853472021662036</c:v>
                </c:pt>
                <c:pt idx="47005">
                  <c:v>28.854027367420304</c:v>
                </c:pt>
                <c:pt idx="47006">
                  <c:v>28.854582713178573</c:v>
                </c:pt>
                <c:pt idx="47007">
                  <c:v>28.855138058936841</c:v>
                </c:pt>
                <c:pt idx="47008">
                  <c:v>28.85569340469511</c:v>
                </c:pt>
                <c:pt idx="47009">
                  <c:v>28.856248750453378</c:v>
                </c:pt>
                <c:pt idx="47010">
                  <c:v>28.856804096211647</c:v>
                </c:pt>
                <c:pt idx="47011">
                  <c:v>28.857359441969916</c:v>
                </c:pt>
                <c:pt idx="47012">
                  <c:v>28.857914787728184</c:v>
                </c:pt>
                <c:pt idx="47013">
                  <c:v>28.858470133486453</c:v>
                </c:pt>
                <c:pt idx="47014">
                  <c:v>28.859025479244721</c:v>
                </c:pt>
                <c:pt idx="47015">
                  <c:v>28.85958082500299</c:v>
                </c:pt>
                <c:pt idx="47016">
                  <c:v>28.860136170761258</c:v>
                </c:pt>
                <c:pt idx="47017">
                  <c:v>28.860691516519527</c:v>
                </c:pt>
                <c:pt idx="47018">
                  <c:v>28.861246862277795</c:v>
                </c:pt>
                <c:pt idx="47019">
                  <c:v>28.861802208036064</c:v>
                </c:pt>
                <c:pt idx="47020">
                  <c:v>28.862357553794332</c:v>
                </c:pt>
                <c:pt idx="47021">
                  <c:v>28.862912899552601</c:v>
                </c:pt>
                <c:pt idx="47022">
                  <c:v>28.86346824531087</c:v>
                </c:pt>
                <c:pt idx="47023">
                  <c:v>28.864023591069138</c:v>
                </c:pt>
                <c:pt idx="47024">
                  <c:v>28.864578936827407</c:v>
                </c:pt>
                <c:pt idx="47025">
                  <c:v>28.865134282585675</c:v>
                </c:pt>
                <c:pt idx="47026">
                  <c:v>28.865689628343944</c:v>
                </c:pt>
                <c:pt idx="47027">
                  <c:v>28.866244974102212</c:v>
                </c:pt>
                <c:pt idx="47028">
                  <c:v>28.866800319860481</c:v>
                </c:pt>
                <c:pt idx="47029">
                  <c:v>28.867355665618749</c:v>
                </c:pt>
                <c:pt idx="47030">
                  <c:v>28.867911011377018</c:v>
                </c:pt>
                <c:pt idx="47031">
                  <c:v>28.868466357135286</c:v>
                </c:pt>
                <c:pt idx="47032">
                  <c:v>28.869021702893555</c:v>
                </c:pt>
                <c:pt idx="47033">
                  <c:v>28.869577048651824</c:v>
                </c:pt>
                <c:pt idx="47034">
                  <c:v>28.870132394410092</c:v>
                </c:pt>
                <c:pt idx="47035">
                  <c:v>28.870687740168361</c:v>
                </c:pt>
                <c:pt idx="47036">
                  <c:v>28.871243085926629</c:v>
                </c:pt>
                <c:pt idx="47037">
                  <c:v>28.871798431684898</c:v>
                </c:pt>
                <c:pt idx="47038">
                  <c:v>28.872353777443166</c:v>
                </c:pt>
                <c:pt idx="47039">
                  <c:v>28.872909123201435</c:v>
                </c:pt>
                <c:pt idx="47040">
                  <c:v>28.873464468959703</c:v>
                </c:pt>
                <c:pt idx="47041">
                  <c:v>28.874019814717972</c:v>
                </c:pt>
                <c:pt idx="47042">
                  <c:v>28.87457516047624</c:v>
                </c:pt>
                <c:pt idx="47043">
                  <c:v>28.875130506234509</c:v>
                </c:pt>
                <c:pt idx="47044">
                  <c:v>28.875685851992777</c:v>
                </c:pt>
                <c:pt idx="47045">
                  <c:v>28.876241197751046</c:v>
                </c:pt>
                <c:pt idx="47046">
                  <c:v>28.876796543509315</c:v>
                </c:pt>
                <c:pt idx="47047">
                  <c:v>28.877351889267583</c:v>
                </c:pt>
                <c:pt idx="47048">
                  <c:v>28.877907235025852</c:v>
                </c:pt>
                <c:pt idx="47049">
                  <c:v>28.87846258078412</c:v>
                </c:pt>
                <c:pt idx="47050">
                  <c:v>28.879017926542389</c:v>
                </c:pt>
                <c:pt idx="47051">
                  <c:v>28.879573272300657</c:v>
                </c:pt>
                <c:pt idx="47052">
                  <c:v>28.880128618058926</c:v>
                </c:pt>
                <c:pt idx="47053">
                  <c:v>28.880683963817194</c:v>
                </c:pt>
                <c:pt idx="47054">
                  <c:v>28.881239309575463</c:v>
                </c:pt>
                <c:pt idx="47055">
                  <c:v>28.881794655333731</c:v>
                </c:pt>
                <c:pt idx="47056">
                  <c:v>28.882350001092</c:v>
                </c:pt>
                <c:pt idx="47057">
                  <c:v>28.882905346850269</c:v>
                </c:pt>
                <c:pt idx="47058">
                  <c:v>28.883460692608537</c:v>
                </c:pt>
                <c:pt idx="47059">
                  <c:v>28.884016038366806</c:v>
                </c:pt>
                <c:pt idx="47060">
                  <c:v>28.884571384125074</c:v>
                </c:pt>
                <c:pt idx="47061">
                  <c:v>28.885126729883343</c:v>
                </c:pt>
                <c:pt idx="47062">
                  <c:v>28.885682075641611</c:v>
                </c:pt>
                <c:pt idx="47063">
                  <c:v>28.88623742139988</c:v>
                </c:pt>
                <c:pt idx="47064">
                  <c:v>28.886792767158148</c:v>
                </c:pt>
                <c:pt idx="47065">
                  <c:v>28.887348112916417</c:v>
                </c:pt>
                <c:pt idx="47066">
                  <c:v>28.887903458674685</c:v>
                </c:pt>
                <c:pt idx="47067">
                  <c:v>28.888458804432954</c:v>
                </c:pt>
                <c:pt idx="47068">
                  <c:v>28.889014150191223</c:v>
                </c:pt>
                <c:pt idx="47069">
                  <c:v>28.889569495949491</c:v>
                </c:pt>
                <c:pt idx="47070">
                  <c:v>28.89012484170776</c:v>
                </c:pt>
                <c:pt idx="47071">
                  <c:v>28.890680187466028</c:v>
                </c:pt>
                <c:pt idx="47072">
                  <c:v>28.891235533224297</c:v>
                </c:pt>
                <c:pt idx="47073">
                  <c:v>28.891790878982565</c:v>
                </c:pt>
                <c:pt idx="47074">
                  <c:v>28.892346224740834</c:v>
                </c:pt>
                <c:pt idx="47075">
                  <c:v>28.892901570499102</c:v>
                </c:pt>
                <c:pt idx="47076">
                  <c:v>28.893456916257371</c:v>
                </c:pt>
                <c:pt idx="47077">
                  <c:v>28.894012262015639</c:v>
                </c:pt>
                <c:pt idx="47078">
                  <c:v>28.894567607773908</c:v>
                </c:pt>
                <c:pt idx="47079">
                  <c:v>28.895122953532177</c:v>
                </c:pt>
                <c:pt idx="47080">
                  <c:v>28.895678299290445</c:v>
                </c:pt>
                <c:pt idx="47081">
                  <c:v>28.896233645048714</c:v>
                </c:pt>
                <c:pt idx="47082">
                  <c:v>28.896788990806982</c:v>
                </c:pt>
                <c:pt idx="47083">
                  <c:v>28.897344336565251</c:v>
                </c:pt>
                <c:pt idx="47084">
                  <c:v>28.897899682323519</c:v>
                </c:pt>
                <c:pt idx="47085">
                  <c:v>28.898455028081788</c:v>
                </c:pt>
                <c:pt idx="47086">
                  <c:v>28.899010373840056</c:v>
                </c:pt>
                <c:pt idx="47087">
                  <c:v>28.899565719598325</c:v>
                </c:pt>
                <c:pt idx="47088">
                  <c:v>28.900121065356593</c:v>
                </c:pt>
                <c:pt idx="47089">
                  <c:v>28.900676411114862</c:v>
                </c:pt>
                <c:pt idx="47090">
                  <c:v>28.901231756873131</c:v>
                </c:pt>
                <c:pt idx="47091">
                  <c:v>28.901787102631399</c:v>
                </c:pt>
                <c:pt idx="47092">
                  <c:v>28.902342448389668</c:v>
                </c:pt>
                <c:pt idx="47093">
                  <c:v>28.902897794147936</c:v>
                </c:pt>
                <c:pt idx="47094">
                  <c:v>28.903453139906205</c:v>
                </c:pt>
                <c:pt idx="47095">
                  <c:v>28.904008485664473</c:v>
                </c:pt>
                <c:pt idx="47096">
                  <c:v>28.904563831422742</c:v>
                </c:pt>
                <c:pt idx="47097">
                  <c:v>28.90511917718101</c:v>
                </c:pt>
                <c:pt idx="47098">
                  <c:v>28.905674522939279</c:v>
                </c:pt>
                <c:pt idx="47099">
                  <c:v>28.906229868697547</c:v>
                </c:pt>
                <c:pt idx="47100">
                  <c:v>28.906785214455816</c:v>
                </c:pt>
                <c:pt idx="47101">
                  <c:v>28.907340560214084</c:v>
                </c:pt>
                <c:pt idx="47102">
                  <c:v>28.907895905972353</c:v>
                </c:pt>
                <c:pt idx="47103">
                  <c:v>28.908451251730622</c:v>
                </c:pt>
                <c:pt idx="47104">
                  <c:v>28.90900659748889</c:v>
                </c:pt>
                <c:pt idx="47105">
                  <c:v>28.909561943247159</c:v>
                </c:pt>
                <c:pt idx="47106">
                  <c:v>28.910117289005427</c:v>
                </c:pt>
                <c:pt idx="47107">
                  <c:v>28.910672634763696</c:v>
                </c:pt>
                <c:pt idx="47108">
                  <c:v>28.911227980521964</c:v>
                </c:pt>
                <c:pt idx="47109">
                  <c:v>28.911783326280233</c:v>
                </c:pt>
                <c:pt idx="47110">
                  <c:v>28.912338672038501</c:v>
                </c:pt>
                <c:pt idx="47111">
                  <c:v>28.91289401779677</c:v>
                </c:pt>
                <c:pt idx="47112">
                  <c:v>28.913449363555038</c:v>
                </c:pt>
                <c:pt idx="47113">
                  <c:v>28.914004709313307</c:v>
                </c:pt>
                <c:pt idx="47114">
                  <c:v>28.914560055071576</c:v>
                </c:pt>
                <c:pt idx="47115">
                  <c:v>28.915115400829844</c:v>
                </c:pt>
                <c:pt idx="47116">
                  <c:v>28.915670746588113</c:v>
                </c:pt>
                <c:pt idx="47117">
                  <c:v>28.916226092346381</c:v>
                </c:pt>
                <c:pt idx="47118">
                  <c:v>28.91678143810465</c:v>
                </c:pt>
                <c:pt idx="47119">
                  <c:v>28.917336783862918</c:v>
                </c:pt>
                <c:pt idx="47120">
                  <c:v>28.917892129621187</c:v>
                </c:pt>
                <c:pt idx="47121">
                  <c:v>28.918447475379455</c:v>
                </c:pt>
                <c:pt idx="47122">
                  <c:v>28.919002821137724</c:v>
                </c:pt>
                <c:pt idx="47123">
                  <c:v>28.919558166895992</c:v>
                </c:pt>
                <c:pt idx="47124">
                  <c:v>28.920113512654261</c:v>
                </c:pt>
                <c:pt idx="47125">
                  <c:v>28.92066885841253</c:v>
                </c:pt>
                <c:pt idx="47126">
                  <c:v>28.921224204170798</c:v>
                </c:pt>
                <c:pt idx="47127">
                  <c:v>28.921779549929067</c:v>
                </c:pt>
                <c:pt idx="47128">
                  <c:v>28.922334895687335</c:v>
                </c:pt>
                <c:pt idx="47129">
                  <c:v>28.922890241445604</c:v>
                </c:pt>
                <c:pt idx="47130">
                  <c:v>28.923445587203872</c:v>
                </c:pt>
                <c:pt idx="47131">
                  <c:v>28.924000932962141</c:v>
                </c:pt>
                <c:pt idx="47132">
                  <c:v>28.924556278720409</c:v>
                </c:pt>
                <c:pt idx="47133">
                  <c:v>28.925111624478678</c:v>
                </c:pt>
                <c:pt idx="47134">
                  <c:v>28.925666970236946</c:v>
                </c:pt>
                <c:pt idx="47135">
                  <c:v>28.926222315995215</c:v>
                </c:pt>
                <c:pt idx="47136">
                  <c:v>28.926777661753484</c:v>
                </c:pt>
                <c:pt idx="47137">
                  <c:v>28.927333007511752</c:v>
                </c:pt>
                <c:pt idx="47138">
                  <c:v>28.927888353270021</c:v>
                </c:pt>
                <c:pt idx="47139">
                  <c:v>28.928443699028289</c:v>
                </c:pt>
                <c:pt idx="47140">
                  <c:v>28.928999044786558</c:v>
                </c:pt>
                <c:pt idx="47141">
                  <c:v>28.929554390544826</c:v>
                </c:pt>
                <c:pt idx="47142">
                  <c:v>28.930109736303095</c:v>
                </c:pt>
                <c:pt idx="47143">
                  <c:v>28.930665082061363</c:v>
                </c:pt>
                <c:pt idx="47144">
                  <c:v>28.931220427819632</c:v>
                </c:pt>
                <c:pt idx="47145">
                  <c:v>28.9317757735779</c:v>
                </c:pt>
                <c:pt idx="47146">
                  <c:v>28.932331119336169</c:v>
                </c:pt>
                <c:pt idx="47147">
                  <c:v>28.932886465094438</c:v>
                </c:pt>
                <c:pt idx="47148">
                  <c:v>28.933441810852706</c:v>
                </c:pt>
                <c:pt idx="47149">
                  <c:v>28.933997156610975</c:v>
                </c:pt>
                <c:pt idx="47150">
                  <c:v>28.934552502369243</c:v>
                </c:pt>
                <c:pt idx="47151">
                  <c:v>28.935107848127512</c:v>
                </c:pt>
                <c:pt idx="47152">
                  <c:v>28.93566319388578</c:v>
                </c:pt>
                <c:pt idx="47153">
                  <c:v>28.936218539644049</c:v>
                </c:pt>
                <c:pt idx="47154">
                  <c:v>28.936773885402317</c:v>
                </c:pt>
                <c:pt idx="47155">
                  <c:v>28.937329231160586</c:v>
                </c:pt>
                <c:pt idx="47156">
                  <c:v>28.937884576918854</c:v>
                </c:pt>
                <c:pt idx="47157">
                  <c:v>28.938439922677123</c:v>
                </c:pt>
                <c:pt idx="47158">
                  <c:v>28.938995268435391</c:v>
                </c:pt>
                <c:pt idx="47159">
                  <c:v>28.93955061419366</c:v>
                </c:pt>
                <c:pt idx="47160">
                  <c:v>28.940105959951929</c:v>
                </c:pt>
                <c:pt idx="47161">
                  <c:v>28.940661305710197</c:v>
                </c:pt>
                <c:pt idx="47162">
                  <c:v>28.941216651468466</c:v>
                </c:pt>
                <c:pt idx="47163">
                  <c:v>28.941771997226734</c:v>
                </c:pt>
                <c:pt idx="47164">
                  <c:v>28.942327342985003</c:v>
                </c:pt>
                <c:pt idx="47165">
                  <c:v>28.942882688743271</c:v>
                </c:pt>
                <c:pt idx="47166">
                  <c:v>28.94343803450154</c:v>
                </c:pt>
                <c:pt idx="47167">
                  <c:v>28.943993380259808</c:v>
                </c:pt>
                <c:pt idx="47168">
                  <c:v>28.944548726018077</c:v>
                </c:pt>
                <c:pt idx="47169">
                  <c:v>28.945104071776345</c:v>
                </c:pt>
                <c:pt idx="47170">
                  <c:v>28.945659417534614</c:v>
                </c:pt>
                <c:pt idx="47171">
                  <c:v>28.946214763292883</c:v>
                </c:pt>
                <c:pt idx="47172">
                  <c:v>28.946770109051151</c:v>
                </c:pt>
                <c:pt idx="47173">
                  <c:v>28.94732545480942</c:v>
                </c:pt>
                <c:pt idx="47174">
                  <c:v>28.947880800567688</c:v>
                </c:pt>
                <c:pt idx="47175">
                  <c:v>28.948436146325957</c:v>
                </c:pt>
                <c:pt idx="47176">
                  <c:v>28.948991492084225</c:v>
                </c:pt>
                <c:pt idx="47177">
                  <c:v>28.949546837842494</c:v>
                </c:pt>
                <c:pt idx="47178">
                  <c:v>28.950102183600762</c:v>
                </c:pt>
                <c:pt idx="47179">
                  <c:v>28.950657529359031</c:v>
                </c:pt>
                <c:pt idx="47180">
                  <c:v>28.951212875117299</c:v>
                </c:pt>
                <c:pt idx="47181">
                  <c:v>28.951768220875568</c:v>
                </c:pt>
                <c:pt idx="47182">
                  <c:v>28.952323566633837</c:v>
                </c:pt>
                <c:pt idx="47183">
                  <c:v>28.952878912392105</c:v>
                </c:pt>
                <c:pt idx="47184">
                  <c:v>28.953434258150374</c:v>
                </c:pt>
                <c:pt idx="47185">
                  <c:v>28.953989603908642</c:v>
                </c:pt>
                <c:pt idx="47186">
                  <c:v>28.954544949666911</c:v>
                </c:pt>
                <c:pt idx="47187">
                  <c:v>28.955100295425179</c:v>
                </c:pt>
                <c:pt idx="47188">
                  <c:v>28.955655641183448</c:v>
                </c:pt>
                <c:pt idx="47189">
                  <c:v>28.956210986941716</c:v>
                </c:pt>
                <c:pt idx="47190">
                  <c:v>28.956766332699985</c:v>
                </c:pt>
                <c:pt idx="47191">
                  <c:v>28.957321678458253</c:v>
                </c:pt>
                <c:pt idx="47192">
                  <c:v>28.957877024216522</c:v>
                </c:pt>
                <c:pt idx="47193">
                  <c:v>28.958432369974791</c:v>
                </c:pt>
                <c:pt idx="47194">
                  <c:v>28.958987715733059</c:v>
                </c:pt>
                <c:pt idx="47195">
                  <c:v>28.959543061491328</c:v>
                </c:pt>
                <c:pt idx="47196">
                  <c:v>28.960098407249596</c:v>
                </c:pt>
                <c:pt idx="47197">
                  <c:v>28.960653753007865</c:v>
                </c:pt>
                <c:pt idx="47198">
                  <c:v>28.961209098766133</c:v>
                </c:pt>
                <c:pt idx="47199">
                  <c:v>28.961764444524402</c:v>
                </c:pt>
                <c:pt idx="47200">
                  <c:v>28.96231979028267</c:v>
                </c:pt>
                <c:pt idx="47201">
                  <c:v>28.962875136040939</c:v>
                </c:pt>
                <c:pt idx="47202">
                  <c:v>28.963430481799207</c:v>
                </c:pt>
                <c:pt idx="47203">
                  <c:v>28.963985827557476</c:v>
                </c:pt>
                <c:pt idx="47204">
                  <c:v>28.964541173315745</c:v>
                </c:pt>
                <c:pt idx="47205">
                  <c:v>28.965096519074013</c:v>
                </c:pt>
                <c:pt idx="47206">
                  <c:v>28.965651864832282</c:v>
                </c:pt>
                <c:pt idx="47207">
                  <c:v>28.96620721059055</c:v>
                </c:pt>
                <c:pt idx="47208">
                  <c:v>28.966762556348819</c:v>
                </c:pt>
                <c:pt idx="47209">
                  <c:v>28.967317902107087</c:v>
                </c:pt>
                <c:pt idx="47210">
                  <c:v>28.967873247865356</c:v>
                </c:pt>
                <c:pt idx="47211">
                  <c:v>28.968428593623624</c:v>
                </c:pt>
                <c:pt idx="47212">
                  <c:v>28.968983939381893</c:v>
                </c:pt>
                <c:pt idx="47213">
                  <c:v>28.969539285140161</c:v>
                </c:pt>
                <c:pt idx="47214">
                  <c:v>28.97009463089843</c:v>
                </c:pt>
                <c:pt idx="47215">
                  <c:v>28.970649976656698</c:v>
                </c:pt>
                <c:pt idx="47216">
                  <c:v>28.971205322414967</c:v>
                </c:pt>
                <c:pt idx="47217">
                  <c:v>28.971760668173236</c:v>
                </c:pt>
                <c:pt idx="47218">
                  <c:v>28.972316013931504</c:v>
                </c:pt>
                <c:pt idx="47219">
                  <c:v>28.972871359689773</c:v>
                </c:pt>
                <c:pt idx="47220">
                  <c:v>28.973426705448041</c:v>
                </c:pt>
                <c:pt idx="47221">
                  <c:v>28.97398205120631</c:v>
                </c:pt>
                <c:pt idx="47222">
                  <c:v>28.974537396964578</c:v>
                </c:pt>
                <c:pt idx="47223">
                  <c:v>28.975092742722847</c:v>
                </c:pt>
                <c:pt idx="47224">
                  <c:v>28.975648088481115</c:v>
                </c:pt>
                <c:pt idx="47225">
                  <c:v>28.976203434239384</c:v>
                </c:pt>
                <c:pt idx="47226">
                  <c:v>28.976758779997652</c:v>
                </c:pt>
                <c:pt idx="47227">
                  <c:v>28.977314125755921</c:v>
                </c:pt>
                <c:pt idx="47228">
                  <c:v>28.97786947151419</c:v>
                </c:pt>
                <c:pt idx="47229">
                  <c:v>28.978424817272458</c:v>
                </c:pt>
                <c:pt idx="47230">
                  <c:v>28.978980163030727</c:v>
                </c:pt>
                <c:pt idx="47231">
                  <c:v>28.979535508788995</c:v>
                </c:pt>
                <c:pt idx="47232">
                  <c:v>28.980090854547264</c:v>
                </c:pt>
                <c:pt idx="47233">
                  <c:v>28.980646200305532</c:v>
                </c:pt>
                <c:pt idx="47234">
                  <c:v>28.981201546063801</c:v>
                </c:pt>
                <c:pt idx="47235">
                  <c:v>28.981756891822069</c:v>
                </c:pt>
                <c:pt idx="47236">
                  <c:v>28.982312237580338</c:v>
                </c:pt>
                <c:pt idx="47237">
                  <c:v>28.982867583338606</c:v>
                </c:pt>
                <c:pt idx="47238">
                  <c:v>28.983422929096875</c:v>
                </c:pt>
                <c:pt idx="47239">
                  <c:v>28.983978274855144</c:v>
                </c:pt>
                <c:pt idx="47240">
                  <c:v>28.984533620613412</c:v>
                </c:pt>
                <c:pt idx="47241">
                  <c:v>28.985088966371681</c:v>
                </c:pt>
                <c:pt idx="47242">
                  <c:v>28.985644312129949</c:v>
                </c:pt>
                <c:pt idx="47243">
                  <c:v>28.986199657888218</c:v>
                </c:pt>
                <c:pt idx="47244">
                  <c:v>28.986755003646486</c:v>
                </c:pt>
                <c:pt idx="47245">
                  <c:v>28.987310349404755</c:v>
                </c:pt>
                <c:pt idx="47246">
                  <c:v>28.987865695163023</c:v>
                </c:pt>
                <c:pt idx="47247">
                  <c:v>28.988421040921292</c:v>
                </c:pt>
                <c:pt idx="47248">
                  <c:v>28.98897638667956</c:v>
                </c:pt>
                <c:pt idx="47249">
                  <c:v>28.989531732437829</c:v>
                </c:pt>
                <c:pt idx="47250">
                  <c:v>28.990087078196098</c:v>
                </c:pt>
                <c:pt idx="47251">
                  <c:v>28.990642423954366</c:v>
                </c:pt>
                <c:pt idx="47252">
                  <c:v>28.991197769712635</c:v>
                </c:pt>
                <c:pt idx="47253">
                  <c:v>28.991753115470903</c:v>
                </c:pt>
                <c:pt idx="47254">
                  <c:v>28.992308461229172</c:v>
                </c:pt>
                <c:pt idx="47255">
                  <c:v>28.99286380698744</c:v>
                </c:pt>
                <c:pt idx="47256">
                  <c:v>28.993419152745709</c:v>
                </c:pt>
                <c:pt idx="47257">
                  <c:v>28.993974498503977</c:v>
                </c:pt>
                <c:pt idx="47258">
                  <c:v>28.994529844262246</c:v>
                </c:pt>
                <c:pt idx="47259">
                  <c:v>28.995085190020514</c:v>
                </c:pt>
                <c:pt idx="47260">
                  <c:v>28.995640535778783</c:v>
                </c:pt>
                <c:pt idx="47261">
                  <c:v>28.996195881537052</c:v>
                </c:pt>
                <c:pt idx="47262">
                  <c:v>28.99675122729532</c:v>
                </c:pt>
                <c:pt idx="47263">
                  <c:v>28.997306573053589</c:v>
                </c:pt>
                <c:pt idx="47264">
                  <c:v>28.997861918811857</c:v>
                </c:pt>
                <c:pt idx="47265">
                  <c:v>28.998417264570126</c:v>
                </c:pt>
                <c:pt idx="47266">
                  <c:v>28.998972610328394</c:v>
                </c:pt>
                <c:pt idx="47267">
                  <c:v>28.999527956086663</c:v>
                </c:pt>
                <c:pt idx="47268">
                  <c:v>29.000083301844931</c:v>
                </c:pt>
                <c:pt idx="47269">
                  <c:v>29.0006386476032</c:v>
                </c:pt>
                <c:pt idx="47270">
                  <c:v>29.001193993361468</c:v>
                </c:pt>
                <c:pt idx="47271">
                  <c:v>29.001749339119737</c:v>
                </c:pt>
                <c:pt idx="47272">
                  <c:v>29.002304684878006</c:v>
                </c:pt>
                <c:pt idx="47273">
                  <c:v>29.002860030636274</c:v>
                </c:pt>
                <c:pt idx="47274">
                  <c:v>29.003415376394543</c:v>
                </c:pt>
                <c:pt idx="47275">
                  <c:v>29.003970722152811</c:v>
                </c:pt>
                <c:pt idx="47276">
                  <c:v>29.00452606791108</c:v>
                </c:pt>
                <c:pt idx="47277">
                  <c:v>29.005081413669348</c:v>
                </c:pt>
                <c:pt idx="47278">
                  <c:v>29.005636759427617</c:v>
                </c:pt>
                <c:pt idx="47279">
                  <c:v>29.006192105185885</c:v>
                </c:pt>
                <c:pt idx="47280">
                  <c:v>29.006747450944154</c:v>
                </c:pt>
                <c:pt idx="47281">
                  <c:v>29.007302796702422</c:v>
                </c:pt>
                <c:pt idx="47282">
                  <c:v>29.007858142460691</c:v>
                </c:pt>
                <c:pt idx="47283">
                  <c:v>29.008413488218959</c:v>
                </c:pt>
                <c:pt idx="47284">
                  <c:v>29.008968833977228</c:v>
                </c:pt>
                <c:pt idx="47285">
                  <c:v>29.009524179735497</c:v>
                </c:pt>
                <c:pt idx="47286">
                  <c:v>29.010079525493765</c:v>
                </c:pt>
                <c:pt idx="47287">
                  <c:v>29.010634871252034</c:v>
                </c:pt>
                <c:pt idx="47288">
                  <c:v>29.011190217010302</c:v>
                </c:pt>
                <c:pt idx="47289">
                  <c:v>29.011745562768571</c:v>
                </c:pt>
                <c:pt idx="47290">
                  <c:v>29.012300908526839</c:v>
                </c:pt>
                <c:pt idx="47291">
                  <c:v>29.012856254285108</c:v>
                </c:pt>
                <c:pt idx="47292">
                  <c:v>29.013411600043376</c:v>
                </c:pt>
                <c:pt idx="47293">
                  <c:v>29.013966945801645</c:v>
                </c:pt>
                <c:pt idx="47294">
                  <c:v>29.014522291559913</c:v>
                </c:pt>
                <c:pt idx="47295">
                  <c:v>29.015077637318182</c:v>
                </c:pt>
                <c:pt idx="47296">
                  <c:v>29.015632983076451</c:v>
                </c:pt>
                <c:pt idx="47297">
                  <c:v>29.016188328834719</c:v>
                </c:pt>
                <c:pt idx="47298">
                  <c:v>29.016743674592988</c:v>
                </c:pt>
                <c:pt idx="47299">
                  <c:v>29.017299020351256</c:v>
                </c:pt>
                <c:pt idx="47300">
                  <c:v>29.017854366109525</c:v>
                </c:pt>
                <c:pt idx="47301">
                  <c:v>29.018409711867793</c:v>
                </c:pt>
                <c:pt idx="47302">
                  <c:v>29.018965057626062</c:v>
                </c:pt>
                <c:pt idx="47303">
                  <c:v>29.01952040338433</c:v>
                </c:pt>
                <c:pt idx="47304">
                  <c:v>29.020075749142599</c:v>
                </c:pt>
                <c:pt idx="47305">
                  <c:v>29.020631094900867</c:v>
                </c:pt>
                <c:pt idx="47306">
                  <c:v>29.021186440659136</c:v>
                </c:pt>
                <c:pt idx="47307">
                  <c:v>29.021741786417405</c:v>
                </c:pt>
                <c:pt idx="47308">
                  <c:v>29.022297132175673</c:v>
                </c:pt>
                <c:pt idx="47309">
                  <c:v>29.022852477933942</c:v>
                </c:pt>
                <c:pt idx="47310">
                  <c:v>29.02340782369221</c:v>
                </c:pt>
                <c:pt idx="47311">
                  <c:v>29.023963169450479</c:v>
                </c:pt>
                <c:pt idx="47312">
                  <c:v>29.024518515208747</c:v>
                </c:pt>
                <c:pt idx="47313">
                  <c:v>29.025073860967016</c:v>
                </c:pt>
                <c:pt idx="47314">
                  <c:v>29.025629206725284</c:v>
                </c:pt>
                <c:pt idx="47315">
                  <c:v>29.026184552483553</c:v>
                </c:pt>
                <c:pt idx="47316">
                  <c:v>29.026739898241821</c:v>
                </c:pt>
                <c:pt idx="47317">
                  <c:v>29.02729524400009</c:v>
                </c:pt>
                <c:pt idx="47318">
                  <c:v>29.027850589758359</c:v>
                </c:pt>
                <c:pt idx="47319">
                  <c:v>29.028405935516627</c:v>
                </c:pt>
                <c:pt idx="47320">
                  <c:v>29.028961281274896</c:v>
                </c:pt>
                <c:pt idx="47321">
                  <c:v>29.029516627033164</c:v>
                </c:pt>
                <c:pt idx="47322">
                  <c:v>29.030071972791433</c:v>
                </c:pt>
                <c:pt idx="47323">
                  <c:v>29.030627318549701</c:v>
                </c:pt>
                <c:pt idx="47324">
                  <c:v>29.03118266430797</c:v>
                </c:pt>
                <c:pt idx="47325">
                  <c:v>29.031738010066238</c:v>
                </c:pt>
                <c:pt idx="47326">
                  <c:v>29.032293355824507</c:v>
                </c:pt>
                <c:pt idx="47327">
                  <c:v>29.032848701582775</c:v>
                </c:pt>
                <c:pt idx="47328">
                  <c:v>29.033404047341044</c:v>
                </c:pt>
                <c:pt idx="47329">
                  <c:v>29.033959393099313</c:v>
                </c:pt>
                <c:pt idx="47330">
                  <c:v>29.034514738857581</c:v>
                </c:pt>
                <c:pt idx="47331">
                  <c:v>29.03507008461585</c:v>
                </c:pt>
                <c:pt idx="47332">
                  <c:v>29.035625430374118</c:v>
                </c:pt>
                <c:pt idx="47333">
                  <c:v>29.036180776132387</c:v>
                </c:pt>
                <c:pt idx="47334">
                  <c:v>29.036736121890655</c:v>
                </c:pt>
                <c:pt idx="47335">
                  <c:v>29.037291467648924</c:v>
                </c:pt>
                <c:pt idx="47336">
                  <c:v>29.037846813407192</c:v>
                </c:pt>
                <c:pt idx="47337">
                  <c:v>29.038402159165461</c:v>
                </c:pt>
                <c:pt idx="47338">
                  <c:v>29.038957504923729</c:v>
                </c:pt>
                <c:pt idx="47339">
                  <c:v>29.039512850681998</c:v>
                </c:pt>
                <c:pt idx="47340">
                  <c:v>29.040068196440266</c:v>
                </c:pt>
                <c:pt idx="47341">
                  <c:v>29.040623542198535</c:v>
                </c:pt>
                <c:pt idx="47342">
                  <c:v>29.041178887956804</c:v>
                </c:pt>
                <c:pt idx="47343">
                  <c:v>29.041734233715072</c:v>
                </c:pt>
                <c:pt idx="47344">
                  <c:v>29.042289579473341</c:v>
                </c:pt>
                <c:pt idx="47345">
                  <c:v>29.042844925231609</c:v>
                </c:pt>
                <c:pt idx="47346">
                  <c:v>29.043400270989878</c:v>
                </c:pt>
                <c:pt idx="47347">
                  <c:v>29.043955616748146</c:v>
                </c:pt>
                <c:pt idx="47348">
                  <c:v>29.044510962506415</c:v>
                </c:pt>
                <c:pt idx="47349">
                  <c:v>29.045066308264683</c:v>
                </c:pt>
                <c:pt idx="47350">
                  <c:v>29.045621654022952</c:v>
                </c:pt>
                <c:pt idx="47351">
                  <c:v>29.04617699978122</c:v>
                </c:pt>
                <c:pt idx="47352">
                  <c:v>29.046732345539489</c:v>
                </c:pt>
                <c:pt idx="47353">
                  <c:v>29.047287691297758</c:v>
                </c:pt>
                <c:pt idx="47354">
                  <c:v>29.047843037056026</c:v>
                </c:pt>
                <c:pt idx="47355">
                  <c:v>29.048398382814295</c:v>
                </c:pt>
                <c:pt idx="47356">
                  <c:v>29.048953728572563</c:v>
                </c:pt>
                <c:pt idx="47357">
                  <c:v>29.049509074330832</c:v>
                </c:pt>
                <c:pt idx="47358">
                  <c:v>29.0500644200891</c:v>
                </c:pt>
                <c:pt idx="47359">
                  <c:v>29.050619765847369</c:v>
                </c:pt>
                <c:pt idx="47360">
                  <c:v>29.051175111605637</c:v>
                </c:pt>
                <c:pt idx="47361">
                  <c:v>29.051730457363906</c:v>
                </c:pt>
                <c:pt idx="47362">
                  <c:v>29.052285803122174</c:v>
                </c:pt>
                <c:pt idx="47363">
                  <c:v>29.052841148880443</c:v>
                </c:pt>
                <c:pt idx="47364">
                  <c:v>29.053396494638712</c:v>
                </c:pt>
                <c:pt idx="47365">
                  <c:v>29.05395184039698</c:v>
                </c:pt>
                <c:pt idx="47366">
                  <c:v>29.054507186155249</c:v>
                </c:pt>
                <c:pt idx="47367">
                  <c:v>29.055062531913517</c:v>
                </c:pt>
                <c:pt idx="47368">
                  <c:v>29.055617877671786</c:v>
                </c:pt>
                <c:pt idx="47369">
                  <c:v>29.056173223430054</c:v>
                </c:pt>
                <c:pt idx="47370">
                  <c:v>29.056728569188323</c:v>
                </c:pt>
                <c:pt idx="47371">
                  <c:v>29.057283914946591</c:v>
                </c:pt>
                <c:pt idx="47372">
                  <c:v>29.05783926070486</c:v>
                </c:pt>
                <c:pt idx="47373">
                  <c:v>29.058394606463128</c:v>
                </c:pt>
                <c:pt idx="47374">
                  <c:v>29.058949952221397</c:v>
                </c:pt>
                <c:pt idx="47375">
                  <c:v>29.059505297979666</c:v>
                </c:pt>
                <c:pt idx="47376">
                  <c:v>29.060060643737934</c:v>
                </c:pt>
                <c:pt idx="47377">
                  <c:v>29.060615989496203</c:v>
                </c:pt>
                <c:pt idx="47378">
                  <c:v>29.061171335254471</c:v>
                </c:pt>
                <c:pt idx="47379">
                  <c:v>29.06172668101274</c:v>
                </c:pt>
                <c:pt idx="47380">
                  <c:v>29.062282026771008</c:v>
                </c:pt>
                <c:pt idx="47381">
                  <c:v>29.062837372529277</c:v>
                </c:pt>
                <c:pt idx="47382">
                  <c:v>29.063392718287545</c:v>
                </c:pt>
                <c:pt idx="47383">
                  <c:v>29.063948064045814</c:v>
                </c:pt>
                <c:pt idx="47384">
                  <c:v>29.064503409804082</c:v>
                </c:pt>
                <c:pt idx="47385">
                  <c:v>29.065058755562351</c:v>
                </c:pt>
                <c:pt idx="47386">
                  <c:v>29.06561410132062</c:v>
                </c:pt>
                <c:pt idx="47387">
                  <c:v>29.066169447078888</c:v>
                </c:pt>
                <c:pt idx="47388">
                  <c:v>29.066724792837157</c:v>
                </c:pt>
                <c:pt idx="47389">
                  <c:v>29.067280138595425</c:v>
                </c:pt>
                <c:pt idx="47390">
                  <c:v>29.067835484353694</c:v>
                </c:pt>
                <c:pt idx="47391">
                  <c:v>29.068390830111962</c:v>
                </c:pt>
                <c:pt idx="47392">
                  <c:v>29.068946175870231</c:v>
                </c:pt>
                <c:pt idx="47393">
                  <c:v>29.069501521628499</c:v>
                </c:pt>
                <c:pt idx="47394">
                  <c:v>29.070056867386768</c:v>
                </c:pt>
                <c:pt idx="47395">
                  <c:v>29.070612213145036</c:v>
                </c:pt>
                <c:pt idx="47396">
                  <c:v>29.071167558903305</c:v>
                </c:pt>
                <c:pt idx="47397">
                  <c:v>29.071722904661573</c:v>
                </c:pt>
                <c:pt idx="47398">
                  <c:v>29.072278250419842</c:v>
                </c:pt>
                <c:pt idx="47399">
                  <c:v>29.072833596178111</c:v>
                </c:pt>
                <c:pt idx="47400">
                  <c:v>29.073388941936379</c:v>
                </c:pt>
                <c:pt idx="47401">
                  <c:v>29.073944287694648</c:v>
                </c:pt>
                <c:pt idx="47402">
                  <c:v>29.074499633452916</c:v>
                </c:pt>
                <c:pt idx="47403">
                  <c:v>29.075054979211185</c:v>
                </c:pt>
                <c:pt idx="47404">
                  <c:v>29.075610324969453</c:v>
                </c:pt>
                <c:pt idx="47405">
                  <c:v>29.076165670727722</c:v>
                </c:pt>
                <c:pt idx="47406">
                  <c:v>29.07672101648599</c:v>
                </c:pt>
                <c:pt idx="47407">
                  <c:v>29.077276362244259</c:v>
                </c:pt>
                <c:pt idx="47408">
                  <c:v>29.077831708002527</c:v>
                </c:pt>
                <c:pt idx="47409">
                  <c:v>29.078387053760796</c:v>
                </c:pt>
                <c:pt idx="47410">
                  <c:v>29.078942399519065</c:v>
                </c:pt>
                <c:pt idx="47411">
                  <c:v>29.079497745277333</c:v>
                </c:pt>
                <c:pt idx="47412">
                  <c:v>29.080053091035602</c:v>
                </c:pt>
                <c:pt idx="47413">
                  <c:v>29.08060843679387</c:v>
                </c:pt>
                <c:pt idx="47414">
                  <c:v>29.081163782552139</c:v>
                </c:pt>
                <c:pt idx="47415">
                  <c:v>29.081719128310407</c:v>
                </c:pt>
                <c:pt idx="47416">
                  <c:v>29.082274474068676</c:v>
                </c:pt>
                <c:pt idx="47417">
                  <c:v>29.082829819826944</c:v>
                </c:pt>
                <c:pt idx="47418">
                  <c:v>29.083385165585213</c:v>
                </c:pt>
                <c:pt idx="47419">
                  <c:v>29.083940511343481</c:v>
                </c:pt>
                <c:pt idx="47420">
                  <c:v>29.08449585710175</c:v>
                </c:pt>
                <c:pt idx="47421">
                  <c:v>29.085051202860019</c:v>
                </c:pt>
                <c:pt idx="47422">
                  <c:v>29.085606548618287</c:v>
                </c:pt>
                <c:pt idx="47423">
                  <c:v>29.086161894376556</c:v>
                </c:pt>
                <c:pt idx="47424">
                  <c:v>29.086717240134824</c:v>
                </c:pt>
                <c:pt idx="47425">
                  <c:v>29.087272585893093</c:v>
                </c:pt>
                <c:pt idx="47426">
                  <c:v>29.087827931651361</c:v>
                </c:pt>
                <c:pt idx="47427">
                  <c:v>29.08838327740963</c:v>
                </c:pt>
                <c:pt idx="47428">
                  <c:v>29.088938623167898</c:v>
                </c:pt>
                <c:pt idx="47429">
                  <c:v>29.089493968926167</c:v>
                </c:pt>
                <c:pt idx="47430">
                  <c:v>29.090049314684435</c:v>
                </c:pt>
                <c:pt idx="47431">
                  <c:v>29.090604660442704</c:v>
                </c:pt>
                <c:pt idx="47432">
                  <c:v>29.091160006200973</c:v>
                </c:pt>
                <c:pt idx="47433">
                  <c:v>29.091715351959241</c:v>
                </c:pt>
                <c:pt idx="47434">
                  <c:v>29.09227069771751</c:v>
                </c:pt>
                <c:pt idx="47435">
                  <c:v>29.092826043475778</c:v>
                </c:pt>
                <c:pt idx="47436">
                  <c:v>29.093381389234047</c:v>
                </c:pt>
                <c:pt idx="47437">
                  <c:v>29.093936734992315</c:v>
                </c:pt>
                <c:pt idx="47438">
                  <c:v>29.094492080750584</c:v>
                </c:pt>
                <c:pt idx="47439">
                  <c:v>29.095047426508852</c:v>
                </c:pt>
                <c:pt idx="47440">
                  <c:v>29.095602772267121</c:v>
                </c:pt>
                <c:pt idx="47441">
                  <c:v>29.096158118025389</c:v>
                </c:pt>
                <c:pt idx="47442">
                  <c:v>29.096713463783658</c:v>
                </c:pt>
                <c:pt idx="47443">
                  <c:v>29.097268809541927</c:v>
                </c:pt>
                <c:pt idx="47444">
                  <c:v>29.097824155300195</c:v>
                </c:pt>
                <c:pt idx="47445">
                  <c:v>29.098379501058464</c:v>
                </c:pt>
                <c:pt idx="47446">
                  <c:v>29.098934846816732</c:v>
                </c:pt>
                <c:pt idx="47447">
                  <c:v>29.099490192575001</c:v>
                </c:pt>
                <c:pt idx="47448">
                  <c:v>29.100045538333269</c:v>
                </c:pt>
                <c:pt idx="47449">
                  <c:v>29.100600884091538</c:v>
                </c:pt>
                <c:pt idx="47450">
                  <c:v>29.101156229849806</c:v>
                </c:pt>
                <c:pt idx="47451">
                  <c:v>29.101711575608075</c:v>
                </c:pt>
                <c:pt idx="47452">
                  <c:v>29.102266921366343</c:v>
                </c:pt>
                <c:pt idx="47453">
                  <c:v>29.102822267124612</c:v>
                </c:pt>
                <c:pt idx="47454">
                  <c:v>29.10337761288288</c:v>
                </c:pt>
                <c:pt idx="47455">
                  <c:v>29.103932958641149</c:v>
                </c:pt>
                <c:pt idx="47456">
                  <c:v>29.104488304399418</c:v>
                </c:pt>
                <c:pt idx="47457">
                  <c:v>29.105043650157686</c:v>
                </c:pt>
                <c:pt idx="47458">
                  <c:v>29.105598995915955</c:v>
                </c:pt>
                <c:pt idx="47459">
                  <c:v>29.106154341674223</c:v>
                </c:pt>
                <c:pt idx="47460">
                  <c:v>29.106709687432492</c:v>
                </c:pt>
                <c:pt idx="47461">
                  <c:v>29.10726503319076</c:v>
                </c:pt>
                <c:pt idx="47462">
                  <c:v>29.107820378949029</c:v>
                </c:pt>
                <c:pt idx="47463">
                  <c:v>29.108375724707297</c:v>
                </c:pt>
                <c:pt idx="47464">
                  <c:v>29.108931070465566</c:v>
                </c:pt>
                <c:pt idx="47465">
                  <c:v>29.109486416223834</c:v>
                </c:pt>
                <c:pt idx="47466">
                  <c:v>29.110041761982103</c:v>
                </c:pt>
                <c:pt idx="47467">
                  <c:v>29.110597107740372</c:v>
                </c:pt>
                <c:pt idx="47468">
                  <c:v>29.11115245349864</c:v>
                </c:pt>
                <c:pt idx="47469">
                  <c:v>29.111707799256909</c:v>
                </c:pt>
                <c:pt idx="47470">
                  <c:v>29.112263145015177</c:v>
                </c:pt>
                <c:pt idx="47471">
                  <c:v>29.112818490773446</c:v>
                </c:pt>
                <c:pt idx="47472">
                  <c:v>29.113373836531714</c:v>
                </c:pt>
                <c:pt idx="47473">
                  <c:v>29.113929182289983</c:v>
                </c:pt>
                <c:pt idx="47474">
                  <c:v>29.114484528048251</c:v>
                </c:pt>
                <c:pt idx="47475">
                  <c:v>29.11503987380652</c:v>
                </c:pt>
                <c:pt idx="47476">
                  <c:v>29.115595219564788</c:v>
                </c:pt>
                <c:pt idx="47477">
                  <c:v>29.116150565323057</c:v>
                </c:pt>
                <c:pt idx="47478">
                  <c:v>29.116705911081326</c:v>
                </c:pt>
                <c:pt idx="47479">
                  <c:v>29.117261256839594</c:v>
                </c:pt>
                <c:pt idx="47480">
                  <c:v>29.117816602597863</c:v>
                </c:pt>
                <c:pt idx="47481">
                  <c:v>29.118371948356131</c:v>
                </c:pt>
                <c:pt idx="47482">
                  <c:v>29.1189272941144</c:v>
                </c:pt>
                <c:pt idx="47483">
                  <c:v>29.119482639872668</c:v>
                </c:pt>
                <c:pt idx="47484">
                  <c:v>29.120037985630937</c:v>
                </c:pt>
                <c:pt idx="47485">
                  <c:v>29.120593331389205</c:v>
                </c:pt>
                <c:pt idx="47486">
                  <c:v>29.121148677147474</c:v>
                </c:pt>
                <c:pt idx="47487">
                  <c:v>29.121704022905742</c:v>
                </c:pt>
                <c:pt idx="47488">
                  <c:v>29.122259368664011</c:v>
                </c:pt>
                <c:pt idx="47489">
                  <c:v>29.12281471442228</c:v>
                </c:pt>
                <c:pt idx="47490">
                  <c:v>29.123370060180548</c:v>
                </c:pt>
                <c:pt idx="47491">
                  <c:v>29.123925405938817</c:v>
                </c:pt>
                <c:pt idx="47492">
                  <c:v>29.124480751697085</c:v>
                </c:pt>
                <c:pt idx="47493">
                  <c:v>29.125036097455354</c:v>
                </c:pt>
                <c:pt idx="47494">
                  <c:v>29.125591443213622</c:v>
                </c:pt>
                <c:pt idx="47495">
                  <c:v>29.126146788971891</c:v>
                </c:pt>
                <c:pt idx="47496">
                  <c:v>29.126702134730159</c:v>
                </c:pt>
                <c:pt idx="47497">
                  <c:v>29.127257480488428</c:v>
                </c:pt>
                <c:pt idx="47498">
                  <c:v>29.127812826246696</c:v>
                </c:pt>
                <c:pt idx="47499">
                  <c:v>29.128368172004965</c:v>
                </c:pt>
                <c:pt idx="47500">
                  <c:v>29.128923517763234</c:v>
                </c:pt>
                <c:pt idx="47501">
                  <c:v>29.129478863521502</c:v>
                </c:pt>
                <c:pt idx="47502">
                  <c:v>29.130034209279771</c:v>
                </c:pt>
                <c:pt idx="47503">
                  <c:v>29.130589555038039</c:v>
                </c:pt>
                <c:pt idx="47504">
                  <c:v>29.131144900796308</c:v>
                </c:pt>
                <c:pt idx="47505">
                  <c:v>29.131700246554576</c:v>
                </c:pt>
                <c:pt idx="47506">
                  <c:v>29.132255592312845</c:v>
                </c:pt>
                <c:pt idx="47507">
                  <c:v>29.132810938071113</c:v>
                </c:pt>
                <c:pt idx="47508">
                  <c:v>29.133366283829382</c:v>
                </c:pt>
                <c:pt idx="47509">
                  <c:v>29.13392162958765</c:v>
                </c:pt>
                <c:pt idx="47510">
                  <c:v>29.134476975345919</c:v>
                </c:pt>
                <c:pt idx="47511">
                  <c:v>29.135032321104188</c:v>
                </c:pt>
                <c:pt idx="47512">
                  <c:v>29.135587666862456</c:v>
                </c:pt>
                <c:pt idx="47513">
                  <c:v>29.136143012620725</c:v>
                </c:pt>
                <c:pt idx="47514">
                  <c:v>29.136698358378993</c:v>
                </c:pt>
                <c:pt idx="47515">
                  <c:v>29.137253704137262</c:v>
                </c:pt>
                <c:pt idx="47516">
                  <c:v>29.13780904989553</c:v>
                </c:pt>
                <c:pt idx="47517">
                  <c:v>29.138364395653799</c:v>
                </c:pt>
                <c:pt idx="47518">
                  <c:v>29.138919741412067</c:v>
                </c:pt>
                <c:pt idx="47519">
                  <c:v>29.139475087170336</c:v>
                </c:pt>
                <c:pt idx="47520">
                  <c:v>29.140030432928604</c:v>
                </c:pt>
                <c:pt idx="47521">
                  <c:v>29.140585778686873</c:v>
                </c:pt>
                <c:pt idx="47522">
                  <c:v>29.141141124445141</c:v>
                </c:pt>
                <c:pt idx="47523">
                  <c:v>29.14169647020341</c:v>
                </c:pt>
                <c:pt idx="47524">
                  <c:v>29.142251815961679</c:v>
                </c:pt>
                <c:pt idx="47525">
                  <c:v>29.142807161719947</c:v>
                </c:pt>
                <c:pt idx="47526">
                  <c:v>29.143362507478216</c:v>
                </c:pt>
                <c:pt idx="47527">
                  <c:v>29.143917853236484</c:v>
                </c:pt>
                <c:pt idx="47528">
                  <c:v>29.144473198994753</c:v>
                </c:pt>
                <c:pt idx="47529">
                  <c:v>29.145028544753021</c:v>
                </c:pt>
                <c:pt idx="47530">
                  <c:v>29.14558389051129</c:v>
                </c:pt>
                <c:pt idx="47531">
                  <c:v>29.146139236269558</c:v>
                </c:pt>
                <c:pt idx="47532">
                  <c:v>29.146694582027827</c:v>
                </c:pt>
                <c:pt idx="47533">
                  <c:v>29.147249927786095</c:v>
                </c:pt>
                <c:pt idx="47534">
                  <c:v>29.147805273544364</c:v>
                </c:pt>
                <c:pt idx="47535">
                  <c:v>29.148360619302633</c:v>
                </c:pt>
                <c:pt idx="47536">
                  <c:v>29.148915965060901</c:v>
                </c:pt>
                <c:pt idx="47537">
                  <c:v>29.14947131081917</c:v>
                </c:pt>
                <c:pt idx="47538">
                  <c:v>29.150026656577438</c:v>
                </c:pt>
                <c:pt idx="47539">
                  <c:v>29.150582002335707</c:v>
                </c:pt>
                <c:pt idx="47540">
                  <c:v>29.151137348093975</c:v>
                </c:pt>
                <c:pt idx="47541">
                  <c:v>29.151692693852244</c:v>
                </c:pt>
                <c:pt idx="47542">
                  <c:v>29.152248039610512</c:v>
                </c:pt>
                <c:pt idx="47543">
                  <c:v>29.152803385368781</c:v>
                </c:pt>
                <c:pt idx="47544">
                  <c:v>29.153358731127049</c:v>
                </c:pt>
                <c:pt idx="47545">
                  <c:v>29.153914076885318</c:v>
                </c:pt>
                <c:pt idx="47546">
                  <c:v>29.154469422643587</c:v>
                </c:pt>
                <c:pt idx="47547">
                  <c:v>29.155024768401855</c:v>
                </c:pt>
                <c:pt idx="47548">
                  <c:v>29.155580114160124</c:v>
                </c:pt>
                <c:pt idx="47549">
                  <c:v>29.156135459918392</c:v>
                </c:pt>
                <c:pt idx="47550">
                  <c:v>29.156690805676661</c:v>
                </c:pt>
                <c:pt idx="47551">
                  <c:v>29.157246151434929</c:v>
                </c:pt>
                <c:pt idx="47552">
                  <c:v>29.157801497193198</c:v>
                </c:pt>
                <c:pt idx="47553">
                  <c:v>29.158356842951466</c:v>
                </c:pt>
                <c:pt idx="47554">
                  <c:v>29.158912188709735</c:v>
                </c:pt>
                <c:pt idx="47555">
                  <c:v>29.159467534468003</c:v>
                </c:pt>
                <c:pt idx="47556">
                  <c:v>29.160022880226272</c:v>
                </c:pt>
                <c:pt idx="47557">
                  <c:v>29.160578225984541</c:v>
                </c:pt>
                <c:pt idx="47558">
                  <c:v>29.161133571742809</c:v>
                </c:pt>
                <c:pt idx="47559">
                  <c:v>29.161688917501078</c:v>
                </c:pt>
                <c:pt idx="47560">
                  <c:v>29.162244263259346</c:v>
                </c:pt>
                <c:pt idx="47561">
                  <c:v>29.162799609017615</c:v>
                </c:pt>
                <c:pt idx="47562">
                  <c:v>29.163354954775883</c:v>
                </c:pt>
                <c:pt idx="47563">
                  <c:v>29.163910300534152</c:v>
                </c:pt>
                <c:pt idx="47564">
                  <c:v>29.16446564629242</c:v>
                </c:pt>
                <c:pt idx="47565">
                  <c:v>29.165020992050689</c:v>
                </c:pt>
                <c:pt idx="47566">
                  <c:v>29.165576337808957</c:v>
                </c:pt>
                <c:pt idx="47567">
                  <c:v>29.166131683567226</c:v>
                </c:pt>
                <c:pt idx="47568">
                  <c:v>29.166687029325495</c:v>
                </c:pt>
                <c:pt idx="47569">
                  <c:v>29.167242375083763</c:v>
                </c:pt>
                <c:pt idx="47570">
                  <c:v>29.167797720842032</c:v>
                </c:pt>
                <c:pt idx="47571">
                  <c:v>29.1683530666003</c:v>
                </c:pt>
                <c:pt idx="47572">
                  <c:v>29.168908412358569</c:v>
                </c:pt>
                <c:pt idx="47573">
                  <c:v>29.169463758116837</c:v>
                </c:pt>
                <c:pt idx="47574">
                  <c:v>29.170019103875106</c:v>
                </c:pt>
                <c:pt idx="47575">
                  <c:v>29.170574449633374</c:v>
                </c:pt>
                <c:pt idx="47576">
                  <c:v>29.171129795391643</c:v>
                </c:pt>
                <c:pt idx="47577">
                  <c:v>29.171685141149911</c:v>
                </c:pt>
                <c:pt idx="47578">
                  <c:v>29.17224048690818</c:v>
                </c:pt>
                <c:pt idx="47579">
                  <c:v>29.172795832666448</c:v>
                </c:pt>
                <c:pt idx="47580">
                  <c:v>29.173351178424717</c:v>
                </c:pt>
                <c:pt idx="47581">
                  <c:v>29.173906524182986</c:v>
                </c:pt>
                <c:pt idx="47582">
                  <c:v>29.174461869941254</c:v>
                </c:pt>
                <c:pt idx="47583">
                  <c:v>29.175017215699523</c:v>
                </c:pt>
                <c:pt idx="47584">
                  <c:v>29.175572561457791</c:v>
                </c:pt>
                <c:pt idx="47585">
                  <c:v>29.17612790721606</c:v>
                </c:pt>
                <c:pt idx="47586">
                  <c:v>29.176683252974328</c:v>
                </c:pt>
                <c:pt idx="47587">
                  <c:v>29.177238598732597</c:v>
                </c:pt>
                <c:pt idx="47588">
                  <c:v>29.177793944490865</c:v>
                </c:pt>
                <c:pt idx="47589">
                  <c:v>29.178349290249134</c:v>
                </c:pt>
                <c:pt idx="47590">
                  <c:v>29.178904636007402</c:v>
                </c:pt>
                <c:pt idx="47591">
                  <c:v>29.179459981765671</c:v>
                </c:pt>
                <c:pt idx="47592">
                  <c:v>29.18001532752394</c:v>
                </c:pt>
                <c:pt idx="47593">
                  <c:v>29.180570673282208</c:v>
                </c:pt>
                <c:pt idx="47594">
                  <c:v>29.181126019040477</c:v>
                </c:pt>
                <c:pt idx="47595">
                  <c:v>29.181681364798745</c:v>
                </c:pt>
                <c:pt idx="47596">
                  <c:v>29.182236710557014</c:v>
                </c:pt>
                <c:pt idx="47597">
                  <c:v>29.182792056315282</c:v>
                </c:pt>
                <c:pt idx="47598">
                  <c:v>29.183347402073551</c:v>
                </c:pt>
                <c:pt idx="47599">
                  <c:v>29.183902747831819</c:v>
                </c:pt>
                <c:pt idx="47600">
                  <c:v>29.184458093590088</c:v>
                </c:pt>
                <c:pt idx="47601">
                  <c:v>29.185013439348356</c:v>
                </c:pt>
                <c:pt idx="47602">
                  <c:v>29.185568785106625</c:v>
                </c:pt>
                <c:pt idx="47603">
                  <c:v>29.186124130864894</c:v>
                </c:pt>
                <c:pt idx="47604">
                  <c:v>29.186679476623162</c:v>
                </c:pt>
                <c:pt idx="47605">
                  <c:v>29.187234822381431</c:v>
                </c:pt>
                <c:pt idx="47606">
                  <c:v>29.187790168139699</c:v>
                </c:pt>
                <c:pt idx="47607">
                  <c:v>29.188345513897968</c:v>
                </c:pt>
                <c:pt idx="47608">
                  <c:v>29.188900859656236</c:v>
                </c:pt>
                <c:pt idx="47609">
                  <c:v>29.189456205414505</c:v>
                </c:pt>
                <c:pt idx="47610">
                  <c:v>29.190011551172773</c:v>
                </c:pt>
                <c:pt idx="47611">
                  <c:v>29.190566896931042</c:v>
                </c:pt>
                <c:pt idx="47612">
                  <c:v>29.19112224268931</c:v>
                </c:pt>
                <c:pt idx="47613">
                  <c:v>29.191677588447579</c:v>
                </c:pt>
                <c:pt idx="47614">
                  <c:v>29.192232934205848</c:v>
                </c:pt>
                <c:pt idx="47615">
                  <c:v>29.192788279964116</c:v>
                </c:pt>
                <c:pt idx="47616">
                  <c:v>29.193343625722385</c:v>
                </c:pt>
                <c:pt idx="47617">
                  <c:v>29.193898971480653</c:v>
                </c:pt>
                <c:pt idx="47618">
                  <c:v>29.194454317238922</c:v>
                </c:pt>
                <c:pt idx="47619">
                  <c:v>29.19500966299719</c:v>
                </c:pt>
                <c:pt idx="47620">
                  <c:v>29.195565008755459</c:v>
                </c:pt>
                <c:pt idx="47621">
                  <c:v>29.196120354513727</c:v>
                </c:pt>
                <c:pt idx="47622">
                  <c:v>29.196675700271996</c:v>
                </c:pt>
                <c:pt idx="47623">
                  <c:v>29.197231046030264</c:v>
                </c:pt>
                <c:pt idx="47624">
                  <c:v>29.197786391788533</c:v>
                </c:pt>
                <c:pt idx="47625">
                  <c:v>29.198341737546802</c:v>
                </c:pt>
                <c:pt idx="47626">
                  <c:v>29.19889708330507</c:v>
                </c:pt>
                <c:pt idx="47627">
                  <c:v>29.199452429063339</c:v>
                </c:pt>
                <c:pt idx="47628">
                  <c:v>29.200007774821607</c:v>
                </c:pt>
                <c:pt idx="47629">
                  <c:v>29.200563120579876</c:v>
                </c:pt>
                <c:pt idx="47630">
                  <c:v>29.201118466338144</c:v>
                </c:pt>
                <c:pt idx="47631">
                  <c:v>29.201673812096413</c:v>
                </c:pt>
                <c:pt idx="47632">
                  <c:v>29.202229157854681</c:v>
                </c:pt>
                <c:pt idx="47633">
                  <c:v>29.20278450361295</c:v>
                </c:pt>
                <c:pt idx="47634">
                  <c:v>29.203339849371218</c:v>
                </c:pt>
                <c:pt idx="47635">
                  <c:v>29.203895195129487</c:v>
                </c:pt>
                <c:pt idx="47636">
                  <c:v>29.204450540887755</c:v>
                </c:pt>
                <c:pt idx="47637">
                  <c:v>29.205005886646024</c:v>
                </c:pt>
                <c:pt idx="47638">
                  <c:v>29.205561232404293</c:v>
                </c:pt>
                <c:pt idx="47639">
                  <c:v>29.206116578162561</c:v>
                </c:pt>
                <c:pt idx="47640">
                  <c:v>29.20667192392083</c:v>
                </c:pt>
                <c:pt idx="47641">
                  <c:v>29.207227269679098</c:v>
                </c:pt>
                <c:pt idx="47642">
                  <c:v>29.207782615437367</c:v>
                </c:pt>
                <c:pt idx="47643">
                  <c:v>29.208337961195635</c:v>
                </c:pt>
                <c:pt idx="47644">
                  <c:v>29.208893306953904</c:v>
                </c:pt>
                <c:pt idx="47645">
                  <c:v>29.209448652712172</c:v>
                </c:pt>
                <c:pt idx="47646">
                  <c:v>29.210003998470441</c:v>
                </c:pt>
                <c:pt idx="47647">
                  <c:v>29.210559344228709</c:v>
                </c:pt>
                <c:pt idx="47648">
                  <c:v>29.211114689986978</c:v>
                </c:pt>
                <c:pt idx="47649">
                  <c:v>29.211670035745247</c:v>
                </c:pt>
                <c:pt idx="47650">
                  <c:v>29.212225381503515</c:v>
                </c:pt>
                <c:pt idx="47651">
                  <c:v>29.212780727261784</c:v>
                </c:pt>
                <c:pt idx="47652">
                  <c:v>29.213336073020052</c:v>
                </c:pt>
                <c:pt idx="47653">
                  <c:v>29.213891418778321</c:v>
                </c:pt>
                <c:pt idx="47654">
                  <c:v>29.214446764536589</c:v>
                </c:pt>
                <c:pt idx="47655">
                  <c:v>29.215002110294858</c:v>
                </c:pt>
                <c:pt idx="47656">
                  <c:v>29.215557456053126</c:v>
                </c:pt>
                <c:pt idx="47657">
                  <c:v>29.216112801811395</c:v>
                </c:pt>
                <c:pt idx="47658">
                  <c:v>29.216668147569663</c:v>
                </c:pt>
                <c:pt idx="47659">
                  <c:v>29.217223493327932</c:v>
                </c:pt>
                <c:pt idx="47660">
                  <c:v>29.217778839086201</c:v>
                </c:pt>
                <c:pt idx="47661">
                  <c:v>29.218334184844469</c:v>
                </c:pt>
                <c:pt idx="47662">
                  <c:v>29.218889530602738</c:v>
                </c:pt>
                <c:pt idx="47663">
                  <c:v>29.219444876361006</c:v>
                </c:pt>
                <c:pt idx="47664">
                  <c:v>29.220000222119275</c:v>
                </c:pt>
                <c:pt idx="47665">
                  <c:v>29.220555567877543</c:v>
                </c:pt>
                <c:pt idx="47666">
                  <c:v>29.221110913635812</c:v>
                </c:pt>
                <c:pt idx="47667">
                  <c:v>29.22166625939408</c:v>
                </c:pt>
                <c:pt idx="47668">
                  <c:v>29.222221605152349</c:v>
                </c:pt>
                <c:pt idx="47669">
                  <c:v>29.222776950910617</c:v>
                </c:pt>
                <c:pt idx="47670">
                  <c:v>29.223332296668886</c:v>
                </c:pt>
                <c:pt idx="47671">
                  <c:v>29.223887642427155</c:v>
                </c:pt>
                <c:pt idx="47672">
                  <c:v>29.224442988185423</c:v>
                </c:pt>
                <c:pt idx="47673">
                  <c:v>29.224998333943692</c:v>
                </c:pt>
                <c:pt idx="47674">
                  <c:v>29.22555367970196</c:v>
                </c:pt>
                <c:pt idx="47675">
                  <c:v>29.226109025460229</c:v>
                </c:pt>
                <c:pt idx="47676">
                  <c:v>29.226664371218497</c:v>
                </c:pt>
                <c:pt idx="47677">
                  <c:v>29.227219716976766</c:v>
                </c:pt>
                <c:pt idx="47678">
                  <c:v>29.227775062735034</c:v>
                </c:pt>
                <c:pt idx="47679">
                  <c:v>29.228330408493303</c:v>
                </c:pt>
                <c:pt idx="47680">
                  <c:v>29.228885754251571</c:v>
                </c:pt>
                <c:pt idx="47681">
                  <c:v>29.22944110000984</c:v>
                </c:pt>
                <c:pt idx="47682">
                  <c:v>29.229996445768109</c:v>
                </c:pt>
                <c:pt idx="47683">
                  <c:v>29.230551791526377</c:v>
                </c:pt>
                <c:pt idx="47684">
                  <c:v>29.231107137284646</c:v>
                </c:pt>
                <c:pt idx="47685">
                  <c:v>29.231662483042914</c:v>
                </c:pt>
                <c:pt idx="47686">
                  <c:v>29.232217828801183</c:v>
                </c:pt>
                <c:pt idx="47687">
                  <c:v>29.232773174559451</c:v>
                </c:pt>
                <c:pt idx="47688">
                  <c:v>29.23332852031772</c:v>
                </c:pt>
                <c:pt idx="47689">
                  <c:v>29.233883866075988</c:v>
                </c:pt>
                <c:pt idx="47690">
                  <c:v>29.234439211834257</c:v>
                </c:pt>
                <c:pt idx="47691">
                  <c:v>29.234994557592525</c:v>
                </c:pt>
                <c:pt idx="47692">
                  <c:v>29.235549903350794</c:v>
                </c:pt>
                <c:pt idx="47693">
                  <c:v>29.236105249109062</c:v>
                </c:pt>
                <c:pt idx="47694">
                  <c:v>29.236660594867331</c:v>
                </c:pt>
                <c:pt idx="47695">
                  <c:v>29.2372159406256</c:v>
                </c:pt>
                <c:pt idx="47696">
                  <c:v>29.237771286383868</c:v>
                </c:pt>
                <c:pt idx="47697">
                  <c:v>29.238326632142137</c:v>
                </c:pt>
                <c:pt idx="47698">
                  <c:v>29.238881977900405</c:v>
                </c:pt>
                <c:pt idx="47699">
                  <c:v>29.239437323658674</c:v>
                </c:pt>
                <c:pt idx="47700">
                  <c:v>29.239992669416942</c:v>
                </c:pt>
                <c:pt idx="47701">
                  <c:v>29.240548015175211</c:v>
                </c:pt>
                <c:pt idx="47702">
                  <c:v>29.241103360933479</c:v>
                </c:pt>
                <c:pt idx="47703">
                  <c:v>29.241658706691748</c:v>
                </c:pt>
                <c:pt idx="47704">
                  <c:v>29.242214052450016</c:v>
                </c:pt>
                <c:pt idx="47705">
                  <c:v>29.242769398208285</c:v>
                </c:pt>
                <c:pt idx="47706">
                  <c:v>29.243324743966554</c:v>
                </c:pt>
                <c:pt idx="47707">
                  <c:v>29.243880089724822</c:v>
                </c:pt>
                <c:pt idx="47708">
                  <c:v>29.244435435483091</c:v>
                </c:pt>
                <c:pt idx="47709">
                  <c:v>29.244990781241359</c:v>
                </c:pt>
                <c:pt idx="47710">
                  <c:v>29.245546126999628</c:v>
                </c:pt>
                <c:pt idx="47711">
                  <c:v>29.246101472757896</c:v>
                </c:pt>
                <c:pt idx="47712">
                  <c:v>29.246656818516165</c:v>
                </c:pt>
                <c:pt idx="47713">
                  <c:v>29.247212164274433</c:v>
                </c:pt>
                <c:pt idx="47714">
                  <c:v>29.247767510032702</c:v>
                </c:pt>
                <c:pt idx="47715">
                  <c:v>29.24832285579097</c:v>
                </c:pt>
                <c:pt idx="47716">
                  <c:v>29.248878201549239</c:v>
                </c:pt>
                <c:pt idx="47717">
                  <c:v>29.249433547307508</c:v>
                </c:pt>
                <c:pt idx="47718">
                  <c:v>29.249988893065776</c:v>
                </c:pt>
                <c:pt idx="47719">
                  <c:v>29.250544238824045</c:v>
                </c:pt>
                <c:pt idx="47720">
                  <c:v>29.251099584582313</c:v>
                </c:pt>
                <c:pt idx="47721">
                  <c:v>29.251654930340582</c:v>
                </c:pt>
                <c:pt idx="47722">
                  <c:v>29.25221027609885</c:v>
                </c:pt>
                <c:pt idx="47723">
                  <c:v>29.252765621857119</c:v>
                </c:pt>
                <c:pt idx="47724">
                  <c:v>29.253320967615387</c:v>
                </c:pt>
                <c:pt idx="47725">
                  <c:v>29.253876313373656</c:v>
                </c:pt>
                <c:pt idx="47726">
                  <c:v>29.254431659131924</c:v>
                </c:pt>
                <c:pt idx="47727">
                  <c:v>29.254987004890193</c:v>
                </c:pt>
                <c:pt idx="47728">
                  <c:v>29.255542350648462</c:v>
                </c:pt>
                <c:pt idx="47729">
                  <c:v>29.25609769640673</c:v>
                </c:pt>
                <c:pt idx="47730">
                  <c:v>29.256653042164999</c:v>
                </c:pt>
                <c:pt idx="47731">
                  <c:v>29.257208387923267</c:v>
                </c:pt>
                <c:pt idx="47732">
                  <c:v>29.257763733681536</c:v>
                </c:pt>
                <c:pt idx="47733">
                  <c:v>29.258319079439804</c:v>
                </c:pt>
                <c:pt idx="47734">
                  <c:v>29.258874425198073</c:v>
                </c:pt>
                <c:pt idx="47735">
                  <c:v>29.259429770956341</c:v>
                </c:pt>
                <c:pt idx="47736">
                  <c:v>29.25998511671461</c:v>
                </c:pt>
                <c:pt idx="47737">
                  <c:v>29.260540462472878</c:v>
                </c:pt>
                <c:pt idx="47738">
                  <c:v>29.261095808231147</c:v>
                </c:pt>
                <c:pt idx="47739">
                  <c:v>29.261651153989416</c:v>
                </c:pt>
                <c:pt idx="47740">
                  <c:v>29.262206499747684</c:v>
                </c:pt>
                <c:pt idx="47741">
                  <c:v>29.262761845505953</c:v>
                </c:pt>
                <c:pt idx="47742">
                  <c:v>29.263317191264221</c:v>
                </c:pt>
                <c:pt idx="47743">
                  <c:v>29.26387253702249</c:v>
                </c:pt>
                <c:pt idx="47744">
                  <c:v>29.264427882780758</c:v>
                </c:pt>
                <c:pt idx="47745">
                  <c:v>29.264983228539027</c:v>
                </c:pt>
                <c:pt idx="47746">
                  <c:v>29.265538574297295</c:v>
                </c:pt>
                <c:pt idx="47747">
                  <c:v>29.266093920055564</c:v>
                </c:pt>
                <c:pt idx="47748">
                  <c:v>29.266649265813832</c:v>
                </c:pt>
                <c:pt idx="47749">
                  <c:v>29.267204611572101</c:v>
                </c:pt>
                <c:pt idx="47750">
                  <c:v>29.26775995733037</c:v>
                </c:pt>
                <c:pt idx="47751">
                  <c:v>29.268315303088638</c:v>
                </c:pt>
                <c:pt idx="47752">
                  <c:v>29.268870648846907</c:v>
                </c:pt>
                <c:pt idx="47753">
                  <c:v>29.269425994605175</c:v>
                </c:pt>
                <c:pt idx="47754">
                  <c:v>29.269981340363444</c:v>
                </c:pt>
                <c:pt idx="47755">
                  <c:v>29.270536686121712</c:v>
                </c:pt>
                <c:pt idx="47756">
                  <c:v>29.271092031879981</c:v>
                </c:pt>
                <c:pt idx="47757">
                  <c:v>29.271647377638249</c:v>
                </c:pt>
                <c:pt idx="47758">
                  <c:v>29.272202723396518</c:v>
                </c:pt>
                <c:pt idx="47759">
                  <c:v>29.272758069154786</c:v>
                </c:pt>
                <c:pt idx="47760">
                  <c:v>29.273313414913055</c:v>
                </c:pt>
                <c:pt idx="47761">
                  <c:v>29.273868760671323</c:v>
                </c:pt>
                <c:pt idx="47762">
                  <c:v>29.274424106429592</c:v>
                </c:pt>
                <c:pt idx="47763">
                  <c:v>29.274979452187861</c:v>
                </c:pt>
                <c:pt idx="47764">
                  <c:v>29.275534797946129</c:v>
                </c:pt>
                <c:pt idx="47765">
                  <c:v>29.276090143704398</c:v>
                </c:pt>
                <c:pt idx="47766">
                  <c:v>29.276645489462666</c:v>
                </c:pt>
                <c:pt idx="47767">
                  <c:v>29.277200835220935</c:v>
                </c:pt>
                <c:pt idx="47768">
                  <c:v>29.277756180979203</c:v>
                </c:pt>
                <c:pt idx="47769">
                  <c:v>29.278311526737472</c:v>
                </c:pt>
                <c:pt idx="47770">
                  <c:v>29.27886687249574</c:v>
                </c:pt>
                <c:pt idx="47771">
                  <c:v>29.279422218254009</c:v>
                </c:pt>
                <c:pt idx="47772">
                  <c:v>29.279977564012277</c:v>
                </c:pt>
                <c:pt idx="47773">
                  <c:v>29.280532909770546</c:v>
                </c:pt>
                <c:pt idx="47774">
                  <c:v>29.281088255528815</c:v>
                </c:pt>
                <c:pt idx="47775">
                  <c:v>29.281643601287083</c:v>
                </c:pt>
                <c:pt idx="47776">
                  <c:v>29.282198947045352</c:v>
                </c:pt>
                <c:pt idx="47777">
                  <c:v>29.28275429280362</c:v>
                </c:pt>
                <c:pt idx="47778">
                  <c:v>29.283309638561889</c:v>
                </c:pt>
                <c:pt idx="47779">
                  <c:v>29.283864984320157</c:v>
                </c:pt>
                <c:pt idx="47780">
                  <c:v>29.284420330078426</c:v>
                </c:pt>
                <c:pt idx="47781">
                  <c:v>29.284975675836694</c:v>
                </c:pt>
                <c:pt idx="47782">
                  <c:v>29.285531021594963</c:v>
                </c:pt>
                <c:pt idx="47783">
                  <c:v>29.286086367353231</c:v>
                </c:pt>
                <c:pt idx="47784">
                  <c:v>29.2866417131115</c:v>
                </c:pt>
                <c:pt idx="47785">
                  <c:v>29.287197058869769</c:v>
                </c:pt>
                <c:pt idx="47786">
                  <c:v>29.287752404628037</c:v>
                </c:pt>
                <c:pt idx="47787">
                  <c:v>29.288307750386306</c:v>
                </c:pt>
                <c:pt idx="47788">
                  <c:v>29.288863096144574</c:v>
                </c:pt>
                <c:pt idx="47789">
                  <c:v>29.289418441902843</c:v>
                </c:pt>
                <c:pt idx="47790">
                  <c:v>29.289973787661111</c:v>
                </c:pt>
                <c:pt idx="47791">
                  <c:v>29.29052913341938</c:v>
                </c:pt>
                <c:pt idx="47792">
                  <c:v>29.291084479177648</c:v>
                </c:pt>
                <c:pt idx="47793">
                  <c:v>29.291639824935917</c:v>
                </c:pt>
                <c:pt idx="47794">
                  <c:v>29.292195170694185</c:v>
                </c:pt>
                <c:pt idx="47795">
                  <c:v>29.292750516452454</c:v>
                </c:pt>
                <c:pt idx="47796">
                  <c:v>29.293305862210723</c:v>
                </c:pt>
                <c:pt idx="47797">
                  <c:v>29.293861207968991</c:v>
                </c:pt>
                <c:pt idx="47798">
                  <c:v>29.29441655372726</c:v>
                </c:pt>
                <c:pt idx="47799">
                  <c:v>29.294971899485528</c:v>
                </c:pt>
                <c:pt idx="47800">
                  <c:v>29.295527245243797</c:v>
                </c:pt>
                <c:pt idx="47801">
                  <c:v>29.296082591002065</c:v>
                </c:pt>
                <c:pt idx="47802">
                  <c:v>29.296637936760334</c:v>
                </c:pt>
                <c:pt idx="47803">
                  <c:v>29.297193282518602</c:v>
                </c:pt>
                <c:pt idx="47804">
                  <c:v>29.297748628276871</c:v>
                </c:pt>
                <c:pt idx="47805">
                  <c:v>29.298303974035139</c:v>
                </c:pt>
                <c:pt idx="47806">
                  <c:v>29.298859319793408</c:v>
                </c:pt>
                <c:pt idx="47807">
                  <c:v>29.299414665551677</c:v>
                </c:pt>
                <c:pt idx="47808">
                  <c:v>29.299970011309945</c:v>
                </c:pt>
                <c:pt idx="47809">
                  <c:v>29.300525357068214</c:v>
                </c:pt>
                <c:pt idx="47810">
                  <c:v>29.301080702826482</c:v>
                </c:pt>
                <c:pt idx="47811">
                  <c:v>29.301636048584751</c:v>
                </c:pt>
                <c:pt idx="47812">
                  <c:v>29.302191394343019</c:v>
                </c:pt>
                <c:pt idx="47813">
                  <c:v>29.302746740101288</c:v>
                </c:pt>
                <c:pt idx="47814">
                  <c:v>29.303302085859556</c:v>
                </c:pt>
                <c:pt idx="47815">
                  <c:v>29.303857431617825</c:v>
                </c:pt>
                <c:pt idx="47816">
                  <c:v>29.304412777376093</c:v>
                </c:pt>
                <c:pt idx="47817">
                  <c:v>29.304968123134362</c:v>
                </c:pt>
                <c:pt idx="47818">
                  <c:v>29.30552346889263</c:v>
                </c:pt>
                <c:pt idx="47819">
                  <c:v>29.306078814650899</c:v>
                </c:pt>
                <c:pt idx="47820">
                  <c:v>29.306634160409168</c:v>
                </c:pt>
                <c:pt idx="47821">
                  <c:v>29.307189506167436</c:v>
                </c:pt>
                <c:pt idx="47822">
                  <c:v>29.307744851925705</c:v>
                </c:pt>
                <c:pt idx="47823">
                  <c:v>29.308300197683973</c:v>
                </c:pt>
                <c:pt idx="47824">
                  <c:v>29.308855543442242</c:v>
                </c:pt>
                <c:pt idx="47825">
                  <c:v>29.30941088920051</c:v>
                </c:pt>
                <c:pt idx="47826">
                  <c:v>29.309966234958779</c:v>
                </c:pt>
                <c:pt idx="47827">
                  <c:v>29.310521580717047</c:v>
                </c:pt>
                <c:pt idx="47828">
                  <c:v>29.311076926475316</c:v>
                </c:pt>
                <c:pt idx="47829">
                  <c:v>29.311632272233584</c:v>
                </c:pt>
                <c:pt idx="47830">
                  <c:v>29.312187617991853</c:v>
                </c:pt>
                <c:pt idx="47831">
                  <c:v>29.312742963750122</c:v>
                </c:pt>
                <c:pt idx="47832">
                  <c:v>29.31329830950839</c:v>
                </c:pt>
                <c:pt idx="47833">
                  <c:v>29.313853655266659</c:v>
                </c:pt>
                <c:pt idx="47834">
                  <c:v>29.314409001024927</c:v>
                </c:pt>
                <c:pt idx="47835">
                  <c:v>29.314964346783196</c:v>
                </c:pt>
                <c:pt idx="47836">
                  <c:v>29.315519692541464</c:v>
                </c:pt>
                <c:pt idx="47837">
                  <c:v>29.316075038299733</c:v>
                </c:pt>
                <c:pt idx="47838">
                  <c:v>29.316630384058001</c:v>
                </c:pt>
                <c:pt idx="47839">
                  <c:v>29.31718572981627</c:v>
                </c:pt>
                <c:pt idx="47840">
                  <c:v>29.317741075574538</c:v>
                </c:pt>
                <c:pt idx="47841">
                  <c:v>29.318296421332807</c:v>
                </c:pt>
                <c:pt idx="47842">
                  <c:v>29.318851767091076</c:v>
                </c:pt>
                <c:pt idx="47843">
                  <c:v>29.319407112849344</c:v>
                </c:pt>
                <c:pt idx="47844">
                  <c:v>29.319962458607613</c:v>
                </c:pt>
                <c:pt idx="47845">
                  <c:v>29.320517804365881</c:v>
                </c:pt>
                <c:pt idx="47846">
                  <c:v>29.32107315012415</c:v>
                </c:pt>
                <c:pt idx="47847">
                  <c:v>29.321628495882418</c:v>
                </c:pt>
                <c:pt idx="47848">
                  <c:v>29.322183841640687</c:v>
                </c:pt>
                <c:pt idx="47849">
                  <c:v>29.322739187398955</c:v>
                </c:pt>
                <c:pt idx="47850">
                  <c:v>29.323294533157224</c:v>
                </c:pt>
                <c:pt idx="47851">
                  <c:v>29.323849878915492</c:v>
                </c:pt>
                <c:pt idx="47852">
                  <c:v>29.324405224673761</c:v>
                </c:pt>
                <c:pt idx="47853">
                  <c:v>29.32496057043203</c:v>
                </c:pt>
                <c:pt idx="47854">
                  <c:v>29.325515916190298</c:v>
                </c:pt>
                <c:pt idx="47855">
                  <c:v>29.326071261948567</c:v>
                </c:pt>
                <c:pt idx="47856">
                  <c:v>29.326626607706835</c:v>
                </c:pt>
                <c:pt idx="47857">
                  <c:v>29.327181953465104</c:v>
                </c:pt>
                <c:pt idx="47858">
                  <c:v>29.327737299223372</c:v>
                </c:pt>
                <c:pt idx="47859">
                  <c:v>29.328292644981641</c:v>
                </c:pt>
                <c:pt idx="47860">
                  <c:v>29.328847990739909</c:v>
                </c:pt>
                <c:pt idx="47861">
                  <c:v>29.329403336498178</c:v>
                </c:pt>
                <c:pt idx="47862">
                  <c:v>29.329958682256446</c:v>
                </c:pt>
                <c:pt idx="47863">
                  <c:v>29.330514028014715</c:v>
                </c:pt>
                <c:pt idx="47864">
                  <c:v>29.331069373772984</c:v>
                </c:pt>
                <c:pt idx="47865">
                  <c:v>29.331624719531252</c:v>
                </c:pt>
                <c:pt idx="47866">
                  <c:v>29.332180065289521</c:v>
                </c:pt>
                <c:pt idx="47867">
                  <c:v>29.332735411047789</c:v>
                </c:pt>
                <c:pt idx="47868">
                  <c:v>29.333290756806058</c:v>
                </c:pt>
                <c:pt idx="47869">
                  <c:v>29.333846102564326</c:v>
                </c:pt>
                <c:pt idx="47870">
                  <c:v>29.334401448322595</c:v>
                </c:pt>
                <c:pt idx="47871">
                  <c:v>29.334956794080863</c:v>
                </c:pt>
                <c:pt idx="47872">
                  <c:v>29.335512139839132</c:v>
                </c:pt>
                <c:pt idx="47873">
                  <c:v>29.3360674855974</c:v>
                </c:pt>
                <c:pt idx="47874">
                  <c:v>29.336622831355669</c:v>
                </c:pt>
                <c:pt idx="47875">
                  <c:v>29.337178177113937</c:v>
                </c:pt>
                <c:pt idx="47876">
                  <c:v>29.337733522872206</c:v>
                </c:pt>
                <c:pt idx="47877">
                  <c:v>29.338288868630475</c:v>
                </c:pt>
                <c:pt idx="47878">
                  <c:v>29.338844214388743</c:v>
                </c:pt>
                <c:pt idx="47879">
                  <c:v>29.339399560147012</c:v>
                </c:pt>
                <c:pt idx="47880">
                  <c:v>29.33995490590528</c:v>
                </c:pt>
                <c:pt idx="47881">
                  <c:v>29.340510251663549</c:v>
                </c:pt>
                <c:pt idx="47882">
                  <c:v>29.341065597421817</c:v>
                </c:pt>
                <c:pt idx="47883">
                  <c:v>29.341620943180086</c:v>
                </c:pt>
                <c:pt idx="47884">
                  <c:v>29.342176288938354</c:v>
                </c:pt>
                <c:pt idx="47885">
                  <c:v>29.342731634696623</c:v>
                </c:pt>
                <c:pt idx="47886">
                  <c:v>29.343286980454891</c:v>
                </c:pt>
                <c:pt idx="47887">
                  <c:v>29.34384232621316</c:v>
                </c:pt>
                <c:pt idx="47888">
                  <c:v>29.344397671971429</c:v>
                </c:pt>
                <c:pt idx="47889">
                  <c:v>29.344953017729697</c:v>
                </c:pt>
                <c:pt idx="47890">
                  <c:v>29.345508363487966</c:v>
                </c:pt>
                <c:pt idx="47891">
                  <c:v>29.346063709246234</c:v>
                </c:pt>
                <c:pt idx="47892">
                  <c:v>29.346619055004503</c:v>
                </c:pt>
                <c:pt idx="47893">
                  <c:v>29.347174400762771</c:v>
                </c:pt>
                <c:pt idx="47894">
                  <c:v>29.34772974652104</c:v>
                </c:pt>
                <c:pt idx="47895">
                  <c:v>29.348285092279308</c:v>
                </c:pt>
                <c:pt idx="47896">
                  <c:v>29.348840438037577</c:v>
                </c:pt>
                <c:pt idx="47897">
                  <c:v>29.349395783795845</c:v>
                </c:pt>
                <c:pt idx="47898">
                  <c:v>29.349951129554114</c:v>
                </c:pt>
                <c:pt idx="47899">
                  <c:v>29.350506475312383</c:v>
                </c:pt>
                <c:pt idx="47900">
                  <c:v>29.351061821070651</c:v>
                </c:pt>
                <c:pt idx="47901">
                  <c:v>29.35161716682892</c:v>
                </c:pt>
                <c:pt idx="47902">
                  <c:v>29.352172512587188</c:v>
                </c:pt>
                <c:pt idx="47903">
                  <c:v>29.352727858345457</c:v>
                </c:pt>
                <c:pt idx="47904">
                  <c:v>29.353283204103725</c:v>
                </c:pt>
                <c:pt idx="47905">
                  <c:v>29.353838549861994</c:v>
                </c:pt>
                <c:pt idx="47906">
                  <c:v>29.354393895620262</c:v>
                </c:pt>
                <c:pt idx="47907">
                  <c:v>29.354949241378531</c:v>
                </c:pt>
                <c:pt idx="47908">
                  <c:v>29.355504587136799</c:v>
                </c:pt>
                <c:pt idx="47909">
                  <c:v>29.356059932895068</c:v>
                </c:pt>
                <c:pt idx="47910">
                  <c:v>29.356615278653337</c:v>
                </c:pt>
                <c:pt idx="47911">
                  <c:v>29.357170624411605</c:v>
                </c:pt>
                <c:pt idx="47912">
                  <c:v>29.357725970169874</c:v>
                </c:pt>
                <c:pt idx="47913">
                  <c:v>29.358281315928142</c:v>
                </c:pt>
                <c:pt idx="47914">
                  <c:v>29.358836661686411</c:v>
                </c:pt>
                <c:pt idx="47915">
                  <c:v>29.359392007444679</c:v>
                </c:pt>
                <c:pt idx="47916">
                  <c:v>29.359947353202948</c:v>
                </c:pt>
                <c:pt idx="47917">
                  <c:v>29.360502698961216</c:v>
                </c:pt>
                <c:pt idx="47918">
                  <c:v>29.361058044719485</c:v>
                </c:pt>
                <c:pt idx="47919">
                  <c:v>29.361613390477753</c:v>
                </c:pt>
                <c:pt idx="47920">
                  <c:v>29.362168736236022</c:v>
                </c:pt>
                <c:pt idx="47921">
                  <c:v>29.362724081994291</c:v>
                </c:pt>
                <c:pt idx="47922">
                  <c:v>29.363279427752559</c:v>
                </c:pt>
                <c:pt idx="47923">
                  <c:v>29.363834773510828</c:v>
                </c:pt>
                <c:pt idx="47924">
                  <c:v>29.364390119269096</c:v>
                </c:pt>
                <c:pt idx="47925">
                  <c:v>29.364945465027365</c:v>
                </c:pt>
                <c:pt idx="47926">
                  <c:v>29.365500810785633</c:v>
                </c:pt>
                <c:pt idx="47927">
                  <c:v>29.366056156543902</c:v>
                </c:pt>
                <c:pt idx="47928">
                  <c:v>29.36661150230217</c:v>
                </c:pt>
                <c:pt idx="47929">
                  <c:v>29.367166848060439</c:v>
                </c:pt>
                <c:pt idx="47930">
                  <c:v>29.367722193818707</c:v>
                </c:pt>
                <c:pt idx="47931">
                  <c:v>29.368277539576976</c:v>
                </c:pt>
                <c:pt idx="47932">
                  <c:v>29.368832885335244</c:v>
                </c:pt>
                <c:pt idx="47933">
                  <c:v>29.369388231093513</c:v>
                </c:pt>
                <c:pt idx="47934">
                  <c:v>29.369943576851782</c:v>
                </c:pt>
                <c:pt idx="47935">
                  <c:v>29.37049892261005</c:v>
                </c:pt>
                <c:pt idx="47936">
                  <c:v>29.371054268368319</c:v>
                </c:pt>
                <c:pt idx="47937">
                  <c:v>29.371609614126587</c:v>
                </c:pt>
                <c:pt idx="47938">
                  <c:v>29.372164959884856</c:v>
                </c:pt>
                <c:pt idx="47939">
                  <c:v>29.372720305643124</c:v>
                </c:pt>
                <c:pt idx="47940">
                  <c:v>29.373275651401393</c:v>
                </c:pt>
                <c:pt idx="47941">
                  <c:v>29.373830997159661</c:v>
                </c:pt>
                <c:pt idx="47942">
                  <c:v>29.37438634291793</c:v>
                </c:pt>
                <c:pt idx="47943">
                  <c:v>29.374941688676198</c:v>
                </c:pt>
                <c:pt idx="47944">
                  <c:v>29.375497034434467</c:v>
                </c:pt>
                <c:pt idx="47945">
                  <c:v>29.376052380192736</c:v>
                </c:pt>
                <c:pt idx="47946">
                  <c:v>29.376607725951004</c:v>
                </c:pt>
                <c:pt idx="47947">
                  <c:v>29.377163071709273</c:v>
                </c:pt>
                <c:pt idx="47948">
                  <c:v>29.377718417467541</c:v>
                </c:pt>
                <c:pt idx="47949">
                  <c:v>29.37827376322581</c:v>
                </c:pt>
                <c:pt idx="47950">
                  <c:v>29.378829108984078</c:v>
                </c:pt>
                <c:pt idx="47951">
                  <c:v>29.379384454742347</c:v>
                </c:pt>
                <c:pt idx="47952">
                  <c:v>29.379939800500615</c:v>
                </c:pt>
                <c:pt idx="47953">
                  <c:v>29.380495146258884</c:v>
                </c:pt>
                <c:pt idx="47954">
                  <c:v>29.381050492017152</c:v>
                </c:pt>
                <c:pt idx="47955">
                  <c:v>29.381605837775421</c:v>
                </c:pt>
                <c:pt idx="47956">
                  <c:v>29.38216118353369</c:v>
                </c:pt>
                <c:pt idx="47957">
                  <c:v>29.382716529291958</c:v>
                </c:pt>
                <c:pt idx="47958">
                  <c:v>29.383271875050227</c:v>
                </c:pt>
                <c:pt idx="47959">
                  <c:v>29.383827220808495</c:v>
                </c:pt>
                <c:pt idx="47960">
                  <c:v>29.384382566566764</c:v>
                </c:pt>
                <c:pt idx="47961">
                  <c:v>29.384937912325032</c:v>
                </c:pt>
                <c:pt idx="47962">
                  <c:v>29.385493258083301</c:v>
                </c:pt>
                <c:pt idx="47963">
                  <c:v>29.386048603841569</c:v>
                </c:pt>
                <c:pt idx="47964">
                  <c:v>29.386603949599838</c:v>
                </c:pt>
                <c:pt idx="47965">
                  <c:v>29.387159295358106</c:v>
                </c:pt>
                <c:pt idx="47966">
                  <c:v>29.387714641116375</c:v>
                </c:pt>
                <c:pt idx="47967">
                  <c:v>29.388269986874644</c:v>
                </c:pt>
                <c:pt idx="47968">
                  <c:v>29.388825332632912</c:v>
                </c:pt>
                <c:pt idx="47969">
                  <c:v>29.389380678391181</c:v>
                </c:pt>
                <c:pt idx="47970">
                  <c:v>29.389936024149449</c:v>
                </c:pt>
                <c:pt idx="47971">
                  <c:v>29.390491369907718</c:v>
                </c:pt>
                <c:pt idx="47972">
                  <c:v>29.391046715665986</c:v>
                </c:pt>
                <c:pt idx="47973">
                  <c:v>29.391602061424255</c:v>
                </c:pt>
                <c:pt idx="47974">
                  <c:v>29.392157407182523</c:v>
                </c:pt>
                <c:pt idx="47975">
                  <c:v>29.392712752940792</c:v>
                </c:pt>
                <c:pt idx="47976">
                  <c:v>29.39326809869906</c:v>
                </c:pt>
                <c:pt idx="47977">
                  <c:v>29.393823444457329</c:v>
                </c:pt>
                <c:pt idx="47978">
                  <c:v>29.394378790215598</c:v>
                </c:pt>
                <c:pt idx="47979">
                  <c:v>29.394934135973866</c:v>
                </c:pt>
                <c:pt idx="47980">
                  <c:v>29.395489481732135</c:v>
                </c:pt>
                <c:pt idx="47981">
                  <c:v>29.396044827490403</c:v>
                </c:pt>
                <c:pt idx="47982">
                  <c:v>29.396600173248672</c:v>
                </c:pt>
                <c:pt idx="47983">
                  <c:v>29.39715551900694</c:v>
                </c:pt>
                <c:pt idx="47984">
                  <c:v>29.397710864765209</c:v>
                </c:pt>
                <c:pt idx="47985">
                  <c:v>29.398266210523477</c:v>
                </c:pt>
                <c:pt idx="47986">
                  <c:v>29.398821556281746</c:v>
                </c:pt>
                <c:pt idx="47987">
                  <c:v>29.399376902040014</c:v>
                </c:pt>
                <c:pt idx="47988">
                  <c:v>29.399932247798283</c:v>
                </c:pt>
                <c:pt idx="47989">
                  <c:v>29.400487593556552</c:v>
                </c:pt>
                <c:pt idx="47990">
                  <c:v>29.40104293931482</c:v>
                </c:pt>
                <c:pt idx="47991">
                  <c:v>29.401598285073089</c:v>
                </c:pt>
                <c:pt idx="47992">
                  <c:v>29.402153630831357</c:v>
                </c:pt>
                <c:pt idx="47993">
                  <c:v>29.402708976589626</c:v>
                </c:pt>
                <c:pt idx="47994">
                  <c:v>29.403264322347894</c:v>
                </c:pt>
                <c:pt idx="47995">
                  <c:v>29.403819668106163</c:v>
                </c:pt>
                <c:pt idx="47996">
                  <c:v>29.404375013864431</c:v>
                </c:pt>
                <c:pt idx="47997">
                  <c:v>29.4049303596227</c:v>
                </c:pt>
                <c:pt idx="47998">
                  <c:v>29.405485705380968</c:v>
                </c:pt>
                <c:pt idx="47999">
                  <c:v>29.406041051139237</c:v>
                </c:pt>
                <c:pt idx="48000">
                  <c:v>29.406596396897505</c:v>
                </c:pt>
                <c:pt idx="48001">
                  <c:v>29.407151742655774</c:v>
                </c:pt>
                <c:pt idx="48002">
                  <c:v>29.407707088414043</c:v>
                </c:pt>
                <c:pt idx="48003">
                  <c:v>29.408262434172311</c:v>
                </c:pt>
                <c:pt idx="48004">
                  <c:v>29.40881777993058</c:v>
                </c:pt>
                <c:pt idx="48005">
                  <c:v>29.409373125688848</c:v>
                </c:pt>
                <c:pt idx="48006">
                  <c:v>29.409928471447117</c:v>
                </c:pt>
                <c:pt idx="48007">
                  <c:v>29.410483817205385</c:v>
                </c:pt>
                <c:pt idx="48008">
                  <c:v>29.411039162963654</c:v>
                </c:pt>
                <c:pt idx="48009">
                  <c:v>29.411594508721922</c:v>
                </c:pt>
                <c:pt idx="48010">
                  <c:v>29.412149854480191</c:v>
                </c:pt>
                <c:pt idx="48011">
                  <c:v>29.412705200238459</c:v>
                </c:pt>
                <c:pt idx="48012">
                  <c:v>29.413260545996728</c:v>
                </c:pt>
                <c:pt idx="48013">
                  <c:v>29.413815891754997</c:v>
                </c:pt>
                <c:pt idx="48014">
                  <c:v>29.414371237513265</c:v>
                </c:pt>
                <c:pt idx="48015">
                  <c:v>29.414926583271534</c:v>
                </c:pt>
                <c:pt idx="48016">
                  <c:v>29.415481929029802</c:v>
                </c:pt>
                <c:pt idx="48017">
                  <c:v>29.416037274788071</c:v>
                </c:pt>
                <c:pt idx="48018">
                  <c:v>29.416592620546339</c:v>
                </c:pt>
                <c:pt idx="48019">
                  <c:v>29.417147966304608</c:v>
                </c:pt>
                <c:pt idx="48020">
                  <c:v>29.417703312062876</c:v>
                </c:pt>
                <c:pt idx="48021">
                  <c:v>29.418258657821145</c:v>
                </c:pt>
                <c:pt idx="48022">
                  <c:v>29.418814003579413</c:v>
                </c:pt>
                <c:pt idx="48023">
                  <c:v>29.419369349337682</c:v>
                </c:pt>
                <c:pt idx="48024">
                  <c:v>29.419924695095951</c:v>
                </c:pt>
                <c:pt idx="48025">
                  <c:v>29.420480040854219</c:v>
                </c:pt>
                <c:pt idx="48026">
                  <c:v>29.421035386612488</c:v>
                </c:pt>
                <c:pt idx="48027">
                  <c:v>29.421590732370756</c:v>
                </c:pt>
                <c:pt idx="48028">
                  <c:v>29.422146078129025</c:v>
                </c:pt>
                <c:pt idx="48029">
                  <c:v>29.422701423887293</c:v>
                </c:pt>
                <c:pt idx="48030">
                  <c:v>29.423256769645562</c:v>
                </c:pt>
                <c:pt idx="48031">
                  <c:v>29.42381211540383</c:v>
                </c:pt>
                <c:pt idx="48032">
                  <c:v>29.424367461162099</c:v>
                </c:pt>
                <c:pt idx="48033">
                  <c:v>29.424922806920367</c:v>
                </c:pt>
                <c:pt idx="48034">
                  <c:v>29.425478152678636</c:v>
                </c:pt>
                <c:pt idx="48035">
                  <c:v>29.426033498436905</c:v>
                </c:pt>
                <c:pt idx="48036">
                  <c:v>29.426588844195173</c:v>
                </c:pt>
                <c:pt idx="48037">
                  <c:v>29.427144189953442</c:v>
                </c:pt>
                <c:pt idx="48038">
                  <c:v>29.42769953571171</c:v>
                </c:pt>
                <c:pt idx="48039">
                  <c:v>29.428254881469979</c:v>
                </c:pt>
                <c:pt idx="48040">
                  <c:v>29.428810227228247</c:v>
                </c:pt>
                <c:pt idx="48041">
                  <c:v>29.429365572986516</c:v>
                </c:pt>
                <c:pt idx="48042">
                  <c:v>29.429920918744784</c:v>
                </c:pt>
                <c:pt idx="48043">
                  <c:v>29.430476264503053</c:v>
                </c:pt>
                <c:pt idx="48044">
                  <c:v>29.431031610261321</c:v>
                </c:pt>
                <c:pt idx="48045">
                  <c:v>29.43158695601959</c:v>
                </c:pt>
                <c:pt idx="48046">
                  <c:v>29.432142301777859</c:v>
                </c:pt>
                <c:pt idx="48047">
                  <c:v>29.432697647536127</c:v>
                </c:pt>
                <c:pt idx="48048">
                  <c:v>29.433252993294396</c:v>
                </c:pt>
                <c:pt idx="48049">
                  <c:v>29.433808339052664</c:v>
                </c:pt>
                <c:pt idx="48050">
                  <c:v>29.434363684810933</c:v>
                </c:pt>
                <c:pt idx="48051">
                  <c:v>29.434919030569201</c:v>
                </c:pt>
                <c:pt idx="48052">
                  <c:v>29.43547437632747</c:v>
                </c:pt>
                <c:pt idx="48053">
                  <c:v>29.436029722085738</c:v>
                </c:pt>
                <c:pt idx="48054">
                  <c:v>29.436585067844007</c:v>
                </c:pt>
                <c:pt idx="48055">
                  <c:v>29.437140413602275</c:v>
                </c:pt>
                <c:pt idx="48056">
                  <c:v>29.437695759360544</c:v>
                </c:pt>
                <c:pt idx="48057">
                  <c:v>29.438251105118812</c:v>
                </c:pt>
                <c:pt idx="48058">
                  <c:v>29.438806450877081</c:v>
                </c:pt>
                <c:pt idx="48059">
                  <c:v>29.43936179663535</c:v>
                </c:pt>
                <c:pt idx="48060">
                  <c:v>29.439917142393618</c:v>
                </c:pt>
                <c:pt idx="48061">
                  <c:v>29.440472488151887</c:v>
                </c:pt>
                <c:pt idx="48062">
                  <c:v>29.441027833910155</c:v>
                </c:pt>
                <c:pt idx="48063">
                  <c:v>29.441583179668424</c:v>
                </c:pt>
                <c:pt idx="48064">
                  <c:v>29.442138525426692</c:v>
                </c:pt>
                <c:pt idx="48065">
                  <c:v>29.442693871184961</c:v>
                </c:pt>
                <c:pt idx="48066">
                  <c:v>29.443249216943229</c:v>
                </c:pt>
                <c:pt idx="48067">
                  <c:v>29.443804562701498</c:v>
                </c:pt>
                <c:pt idx="48068">
                  <c:v>29.444359908459766</c:v>
                </c:pt>
                <c:pt idx="48069">
                  <c:v>29.444915254218035</c:v>
                </c:pt>
                <c:pt idx="48070">
                  <c:v>29.445470599976304</c:v>
                </c:pt>
                <c:pt idx="48071">
                  <c:v>29.446025945734572</c:v>
                </c:pt>
                <c:pt idx="48072">
                  <c:v>29.446581291492841</c:v>
                </c:pt>
                <c:pt idx="48073">
                  <c:v>29.447136637251109</c:v>
                </c:pt>
                <c:pt idx="48074">
                  <c:v>29.447691983009378</c:v>
                </c:pt>
                <c:pt idx="48075">
                  <c:v>29.448247328767646</c:v>
                </c:pt>
                <c:pt idx="48076">
                  <c:v>29.448802674525915</c:v>
                </c:pt>
                <c:pt idx="48077">
                  <c:v>29.449358020284183</c:v>
                </c:pt>
                <c:pt idx="48078">
                  <c:v>29.449913366042452</c:v>
                </c:pt>
                <c:pt idx="48079">
                  <c:v>29.45046871180072</c:v>
                </c:pt>
                <c:pt idx="48080">
                  <c:v>29.451024057558989</c:v>
                </c:pt>
                <c:pt idx="48081">
                  <c:v>29.451579403317258</c:v>
                </c:pt>
                <c:pt idx="48082">
                  <c:v>29.452134749075526</c:v>
                </c:pt>
                <c:pt idx="48083">
                  <c:v>29.452690094833795</c:v>
                </c:pt>
                <c:pt idx="48084">
                  <c:v>29.453245440592063</c:v>
                </c:pt>
                <c:pt idx="48085">
                  <c:v>29.453800786350332</c:v>
                </c:pt>
                <c:pt idx="48086">
                  <c:v>29.4543561321086</c:v>
                </c:pt>
                <c:pt idx="48087">
                  <c:v>29.454911477866869</c:v>
                </c:pt>
                <c:pt idx="48088">
                  <c:v>29.455466823625137</c:v>
                </c:pt>
                <c:pt idx="48089">
                  <c:v>29.456022169383406</c:v>
                </c:pt>
                <c:pt idx="48090">
                  <c:v>29.456577515141674</c:v>
                </c:pt>
                <c:pt idx="48091">
                  <c:v>29.457132860899943</c:v>
                </c:pt>
                <c:pt idx="48092">
                  <c:v>29.457688206658212</c:v>
                </c:pt>
                <c:pt idx="48093">
                  <c:v>29.45824355241648</c:v>
                </c:pt>
                <c:pt idx="48094">
                  <c:v>29.458798898174749</c:v>
                </c:pt>
                <c:pt idx="48095">
                  <c:v>29.459354243933017</c:v>
                </c:pt>
                <c:pt idx="48096">
                  <c:v>29.459909589691286</c:v>
                </c:pt>
                <c:pt idx="48097">
                  <c:v>29.460464935449554</c:v>
                </c:pt>
                <c:pt idx="48098">
                  <c:v>29.461020281207823</c:v>
                </c:pt>
                <c:pt idx="48099">
                  <c:v>29.461575626966091</c:v>
                </c:pt>
                <c:pt idx="48100">
                  <c:v>29.46213097272436</c:v>
                </c:pt>
                <c:pt idx="48101">
                  <c:v>29.462686318482628</c:v>
                </c:pt>
                <c:pt idx="48102">
                  <c:v>29.463241664240897</c:v>
                </c:pt>
                <c:pt idx="48103">
                  <c:v>29.463797009999166</c:v>
                </c:pt>
                <c:pt idx="48104">
                  <c:v>29.464352355757434</c:v>
                </c:pt>
                <c:pt idx="48105">
                  <c:v>29.464907701515703</c:v>
                </c:pt>
                <c:pt idx="48106">
                  <c:v>29.465463047273971</c:v>
                </c:pt>
                <c:pt idx="48107">
                  <c:v>29.46601839303224</c:v>
                </c:pt>
                <c:pt idx="48108">
                  <c:v>29.466573738790508</c:v>
                </c:pt>
                <c:pt idx="48109">
                  <c:v>29.467129084548777</c:v>
                </c:pt>
                <c:pt idx="48110">
                  <c:v>29.467684430307045</c:v>
                </c:pt>
                <c:pt idx="48111">
                  <c:v>29.468239776065314</c:v>
                </c:pt>
                <c:pt idx="48112">
                  <c:v>29.468795121823582</c:v>
                </c:pt>
                <c:pt idx="48113">
                  <c:v>29.469350467581851</c:v>
                </c:pt>
                <c:pt idx="48114">
                  <c:v>29.469905813340119</c:v>
                </c:pt>
                <c:pt idx="48115">
                  <c:v>29.470461159098388</c:v>
                </c:pt>
                <c:pt idx="48116">
                  <c:v>29.471016504856657</c:v>
                </c:pt>
                <c:pt idx="48117">
                  <c:v>29.471571850614925</c:v>
                </c:pt>
                <c:pt idx="48118">
                  <c:v>29.472127196373194</c:v>
                </c:pt>
                <c:pt idx="48119">
                  <c:v>29.472682542131462</c:v>
                </c:pt>
                <c:pt idx="48120">
                  <c:v>29.473237887889731</c:v>
                </c:pt>
                <c:pt idx="48121">
                  <c:v>29.473793233647999</c:v>
                </c:pt>
                <c:pt idx="48122">
                  <c:v>29.474348579406268</c:v>
                </c:pt>
                <c:pt idx="48123">
                  <c:v>29.474903925164536</c:v>
                </c:pt>
                <c:pt idx="48124">
                  <c:v>29.475459270922805</c:v>
                </c:pt>
                <c:pt idx="48125">
                  <c:v>29.476014616681073</c:v>
                </c:pt>
                <c:pt idx="48126">
                  <c:v>29.476569962439342</c:v>
                </c:pt>
                <c:pt idx="48127">
                  <c:v>29.477125308197611</c:v>
                </c:pt>
                <c:pt idx="48128">
                  <c:v>29.477680653955879</c:v>
                </c:pt>
                <c:pt idx="48129">
                  <c:v>29.478235999714148</c:v>
                </c:pt>
                <c:pt idx="48130">
                  <c:v>29.478791345472416</c:v>
                </c:pt>
                <c:pt idx="48131">
                  <c:v>29.479346691230685</c:v>
                </c:pt>
                <c:pt idx="48132">
                  <c:v>29.479902036988953</c:v>
                </c:pt>
                <c:pt idx="48133">
                  <c:v>29.480457382747222</c:v>
                </c:pt>
                <c:pt idx="48134">
                  <c:v>29.48101272850549</c:v>
                </c:pt>
                <c:pt idx="48135">
                  <c:v>29.481568074263759</c:v>
                </c:pt>
                <c:pt idx="48136">
                  <c:v>29.482123420022027</c:v>
                </c:pt>
                <c:pt idx="48137">
                  <c:v>29.482678765780296</c:v>
                </c:pt>
                <c:pt idx="48138">
                  <c:v>29.483234111538565</c:v>
                </c:pt>
                <c:pt idx="48139">
                  <c:v>29.483789457296833</c:v>
                </c:pt>
                <c:pt idx="48140">
                  <c:v>29.484344803055102</c:v>
                </c:pt>
                <c:pt idx="48141">
                  <c:v>29.48490014881337</c:v>
                </c:pt>
                <c:pt idx="48142">
                  <c:v>29.485455494571639</c:v>
                </c:pt>
                <c:pt idx="48143">
                  <c:v>29.486010840329907</c:v>
                </c:pt>
                <c:pt idx="48144">
                  <c:v>29.486566186088176</c:v>
                </c:pt>
                <c:pt idx="48145">
                  <c:v>29.487121531846444</c:v>
                </c:pt>
                <c:pt idx="48146">
                  <c:v>29.487676877604713</c:v>
                </c:pt>
                <c:pt idx="48147">
                  <c:v>29.488232223362981</c:v>
                </c:pt>
                <c:pt idx="48148">
                  <c:v>29.48878756912125</c:v>
                </c:pt>
                <c:pt idx="48149">
                  <c:v>29.489342914879519</c:v>
                </c:pt>
                <c:pt idx="48150">
                  <c:v>29.489898260637787</c:v>
                </c:pt>
                <c:pt idx="48151">
                  <c:v>29.490453606396056</c:v>
                </c:pt>
                <c:pt idx="48152">
                  <c:v>29.491008952154324</c:v>
                </c:pt>
                <c:pt idx="48153">
                  <c:v>29.491564297912593</c:v>
                </c:pt>
                <c:pt idx="48154">
                  <c:v>29.492119643670861</c:v>
                </c:pt>
                <c:pt idx="48155">
                  <c:v>29.49267498942913</c:v>
                </c:pt>
                <c:pt idx="48156">
                  <c:v>29.493230335187398</c:v>
                </c:pt>
                <c:pt idx="48157">
                  <c:v>29.493785680945667</c:v>
                </c:pt>
                <c:pt idx="48158">
                  <c:v>29.494341026703935</c:v>
                </c:pt>
                <c:pt idx="48159">
                  <c:v>29.494896372462204</c:v>
                </c:pt>
                <c:pt idx="48160">
                  <c:v>29.495451718220473</c:v>
                </c:pt>
                <c:pt idx="48161">
                  <c:v>29.496007063978741</c:v>
                </c:pt>
                <c:pt idx="48162">
                  <c:v>29.49656240973701</c:v>
                </c:pt>
                <c:pt idx="48163">
                  <c:v>29.497117755495278</c:v>
                </c:pt>
                <c:pt idx="48164">
                  <c:v>29.497673101253547</c:v>
                </c:pt>
                <c:pt idx="48165">
                  <c:v>29.498228447011815</c:v>
                </c:pt>
                <c:pt idx="48166">
                  <c:v>29.498783792770084</c:v>
                </c:pt>
                <c:pt idx="48167">
                  <c:v>29.499339138528352</c:v>
                </c:pt>
                <c:pt idx="48168">
                  <c:v>29.499894484286621</c:v>
                </c:pt>
                <c:pt idx="48169">
                  <c:v>29.500449830044889</c:v>
                </c:pt>
                <c:pt idx="48170">
                  <c:v>29.501005175803158</c:v>
                </c:pt>
                <c:pt idx="48171">
                  <c:v>29.501560521561426</c:v>
                </c:pt>
                <c:pt idx="48172">
                  <c:v>29.502115867319695</c:v>
                </c:pt>
                <c:pt idx="48173">
                  <c:v>29.502671213077964</c:v>
                </c:pt>
                <c:pt idx="48174">
                  <c:v>29.503226558836232</c:v>
                </c:pt>
                <c:pt idx="48175">
                  <c:v>29.503781904594501</c:v>
                </c:pt>
                <c:pt idx="48176">
                  <c:v>29.504337250352769</c:v>
                </c:pt>
                <c:pt idx="48177">
                  <c:v>29.504892596111038</c:v>
                </c:pt>
                <c:pt idx="48178">
                  <c:v>29.505447941869306</c:v>
                </c:pt>
                <c:pt idx="48179">
                  <c:v>29.506003287627575</c:v>
                </c:pt>
                <c:pt idx="48180">
                  <c:v>29.506558633385843</c:v>
                </c:pt>
                <c:pt idx="48181">
                  <c:v>29.507113979144112</c:v>
                </c:pt>
                <c:pt idx="48182">
                  <c:v>29.50766932490238</c:v>
                </c:pt>
                <c:pt idx="48183">
                  <c:v>29.508224670660649</c:v>
                </c:pt>
                <c:pt idx="48184">
                  <c:v>29.508780016418918</c:v>
                </c:pt>
                <c:pt idx="48185">
                  <c:v>29.509335362177186</c:v>
                </c:pt>
                <c:pt idx="48186">
                  <c:v>29.509890707935455</c:v>
                </c:pt>
                <c:pt idx="48187">
                  <c:v>29.510446053693723</c:v>
                </c:pt>
                <c:pt idx="48188">
                  <c:v>29.511001399451992</c:v>
                </c:pt>
                <c:pt idx="48189">
                  <c:v>29.51155674521026</c:v>
                </c:pt>
                <c:pt idx="48190">
                  <c:v>29.512112090968529</c:v>
                </c:pt>
                <c:pt idx="48191">
                  <c:v>29.512667436726797</c:v>
                </c:pt>
                <c:pt idx="48192">
                  <c:v>29.513222782485066</c:v>
                </c:pt>
                <c:pt idx="48193">
                  <c:v>29.513778128243334</c:v>
                </c:pt>
                <c:pt idx="48194">
                  <c:v>29.514333474001603</c:v>
                </c:pt>
                <c:pt idx="48195">
                  <c:v>29.514888819759872</c:v>
                </c:pt>
                <c:pt idx="48196">
                  <c:v>29.51544416551814</c:v>
                </c:pt>
                <c:pt idx="48197">
                  <c:v>29.515999511276409</c:v>
                </c:pt>
                <c:pt idx="48198">
                  <c:v>29.516554857034677</c:v>
                </c:pt>
                <c:pt idx="48199">
                  <c:v>29.517110202792946</c:v>
                </c:pt>
                <c:pt idx="48200">
                  <c:v>29.517665548551214</c:v>
                </c:pt>
                <c:pt idx="48201">
                  <c:v>29.518220894309483</c:v>
                </c:pt>
                <c:pt idx="48202">
                  <c:v>29.518776240067751</c:v>
                </c:pt>
                <c:pt idx="48203">
                  <c:v>29.51933158582602</c:v>
                </c:pt>
                <c:pt idx="48204">
                  <c:v>29.519886931584288</c:v>
                </c:pt>
                <c:pt idx="48205">
                  <c:v>29.520442277342557</c:v>
                </c:pt>
                <c:pt idx="48206">
                  <c:v>29.520997623100826</c:v>
                </c:pt>
                <c:pt idx="48207">
                  <c:v>29.521552968859094</c:v>
                </c:pt>
                <c:pt idx="48208">
                  <c:v>29.522108314617363</c:v>
                </c:pt>
                <c:pt idx="48209">
                  <c:v>29.522663660375631</c:v>
                </c:pt>
                <c:pt idx="48210">
                  <c:v>29.5232190061339</c:v>
                </c:pt>
                <c:pt idx="48211">
                  <c:v>29.523774351892168</c:v>
                </c:pt>
                <c:pt idx="48212">
                  <c:v>29.524329697650437</c:v>
                </c:pt>
                <c:pt idx="48213">
                  <c:v>29.524885043408705</c:v>
                </c:pt>
                <c:pt idx="48214">
                  <c:v>29.525440389166974</c:v>
                </c:pt>
                <c:pt idx="48215">
                  <c:v>29.525995734925242</c:v>
                </c:pt>
                <c:pt idx="48216">
                  <c:v>29.526551080683511</c:v>
                </c:pt>
                <c:pt idx="48217">
                  <c:v>29.52710642644178</c:v>
                </c:pt>
                <c:pt idx="48218">
                  <c:v>29.527661772200048</c:v>
                </c:pt>
                <c:pt idx="48219">
                  <c:v>29.528217117958317</c:v>
                </c:pt>
                <c:pt idx="48220">
                  <c:v>29.528772463716585</c:v>
                </c:pt>
                <c:pt idx="48221">
                  <c:v>29.529327809474854</c:v>
                </c:pt>
                <c:pt idx="48222">
                  <c:v>29.529883155233122</c:v>
                </c:pt>
                <c:pt idx="48223">
                  <c:v>29.530438500991391</c:v>
                </c:pt>
                <c:pt idx="48224">
                  <c:v>29.530993846749659</c:v>
                </c:pt>
                <c:pt idx="48225">
                  <c:v>29.531549192507928</c:v>
                </c:pt>
                <c:pt idx="48226">
                  <c:v>29.532104538266196</c:v>
                </c:pt>
                <c:pt idx="48227">
                  <c:v>29.532659884024465</c:v>
                </c:pt>
                <c:pt idx="48228">
                  <c:v>29.533215229782734</c:v>
                </c:pt>
                <c:pt idx="48229">
                  <c:v>29.533770575541002</c:v>
                </c:pt>
                <c:pt idx="48230">
                  <c:v>29.534325921299271</c:v>
                </c:pt>
                <c:pt idx="48231">
                  <c:v>29.534881267057539</c:v>
                </c:pt>
                <c:pt idx="48232">
                  <c:v>29.535436612815808</c:v>
                </c:pt>
                <c:pt idx="48233">
                  <c:v>29.535991958574076</c:v>
                </c:pt>
                <c:pt idx="48234">
                  <c:v>29.536547304332345</c:v>
                </c:pt>
                <c:pt idx="48235">
                  <c:v>29.537102650090613</c:v>
                </c:pt>
                <c:pt idx="48236">
                  <c:v>29.537657995848882</c:v>
                </c:pt>
                <c:pt idx="48237">
                  <c:v>29.53821334160715</c:v>
                </c:pt>
                <c:pt idx="48238">
                  <c:v>29.538768687365419</c:v>
                </c:pt>
                <c:pt idx="48239">
                  <c:v>29.539324033123687</c:v>
                </c:pt>
                <c:pt idx="48240">
                  <c:v>29.539879378881956</c:v>
                </c:pt>
                <c:pt idx="48241">
                  <c:v>29.540434724640225</c:v>
                </c:pt>
                <c:pt idx="48242">
                  <c:v>29.540990070398493</c:v>
                </c:pt>
                <c:pt idx="48243">
                  <c:v>29.541545416156762</c:v>
                </c:pt>
                <c:pt idx="48244">
                  <c:v>29.54210076191503</c:v>
                </c:pt>
                <c:pt idx="48245">
                  <c:v>29.542656107673299</c:v>
                </c:pt>
                <c:pt idx="48246">
                  <c:v>29.543211453431567</c:v>
                </c:pt>
                <c:pt idx="48247">
                  <c:v>29.543766799189836</c:v>
                </c:pt>
                <c:pt idx="48248">
                  <c:v>29.544322144948104</c:v>
                </c:pt>
                <c:pt idx="48249">
                  <c:v>29.544877490706373</c:v>
                </c:pt>
                <c:pt idx="48250">
                  <c:v>29.545432836464641</c:v>
                </c:pt>
                <c:pt idx="48251">
                  <c:v>29.54598818222291</c:v>
                </c:pt>
                <c:pt idx="48252">
                  <c:v>29.546543527981179</c:v>
                </c:pt>
                <c:pt idx="48253">
                  <c:v>29.547098873739447</c:v>
                </c:pt>
                <c:pt idx="48254">
                  <c:v>29.547654219497716</c:v>
                </c:pt>
                <c:pt idx="48255">
                  <c:v>29.548209565255984</c:v>
                </c:pt>
                <c:pt idx="48256">
                  <c:v>29.548764911014253</c:v>
                </c:pt>
                <c:pt idx="48257">
                  <c:v>29.549320256772521</c:v>
                </c:pt>
                <c:pt idx="48258">
                  <c:v>29.54987560253079</c:v>
                </c:pt>
                <c:pt idx="48259">
                  <c:v>29.550430948289058</c:v>
                </c:pt>
                <c:pt idx="48260">
                  <c:v>29.550986294047327</c:v>
                </c:pt>
                <c:pt idx="48261">
                  <c:v>29.551541639805595</c:v>
                </c:pt>
                <c:pt idx="48262">
                  <c:v>29.552096985563864</c:v>
                </c:pt>
                <c:pt idx="48263">
                  <c:v>29.552652331322133</c:v>
                </c:pt>
                <c:pt idx="48264">
                  <c:v>29.553207677080401</c:v>
                </c:pt>
                <c:pt idx="48265">
                  <c:v>29.55376302283867</c:v>
                </c:pt>
                <c:pt idx="48266">
                  <c:v>29.554318368596938</c:v>
                </c:pt>
                <c:pt idx="48267">
                  <c:v>29.554873714355207</c:v>
                </c:pt>
                <c:pt idx="48268">
                  <c:v>29.555429060113475</c:v>
                </c:pt>
                <c:pt idx="48269">
                  <c:v>29.555984405871744</c:v>
                </c:pt>
                <c:pt idx="48270">
                  <c:v>29.556539751630012</c:v>
                </c:pt>
                <c:pt idx="48271">
                  <c:v>29.557095097388281</c:v>
                </c:pt>
                <c:pt idx="48272">
                  <c:v>29.557650443146549</c:v>
                </c:pt>
                <c:pt idx="48273">
                  <c:v>29.558205788904818</c:v>
                </c:pt>
                <c:pt idx="48274">
                  <c:v>29.558761134663087</c:v>
                </c:pt>
                <c:pt idx="48275">
                  <c:v>29.559316480421355</c:v>
                </c:pt>
                <c:pt idx="48276">
                  <c:v>29.559871826179624</c:v>
                </c:pt>
                <c:pt idx="48277">
                  <c:v>29.560427171937892</c:v>
                </c:pt>
                <c:pt idx="48278">
                  <c:v>29.560982517696161</c:v>
                </c:pt>
                <c:pt idx="48279">
                  <c:v>29.561537863454429</c:v>
                </c:pt>
                <c:pt idx="48280">
                  <c:v>29.562093209212698</c:v>
                </c:pt>
                <c:pt idx="48281">
                  <c:v>29.562648554970966</c:v>
                </c:pt>
                <c:pt idx="48282">
                  <c:v>29.563203900729235</c:v>
                </c:pt>
                <c:pt idx="48283">
                  <c:v>29.563759246487503</c:v>
                </c:pt>
                <c:pt idx="48284">
                  <c:v>29.564314592245772</c:v>
                </c:pt>
                <c:pt idx="48285">
                  <c:v>29.564869938004041</c:v>
                </c:pt>
                <c:pt idx="48286">
                  <c:v>29.565425283762309</c:v>
                </c:pt>
                <c:pt idx="48287">
                  <c:v>29.565980629520578</c:v>
                </c:pt>
                <c:pt idx="48288">
                  <c:v>29.566535975278846</c:v>
                </c:pt>
                <c:pt idx="48289">
                  <c:v>29.567091321037115</c:v>
                </c:pt>
                <c:pt idx="48290">
                  <c:v>29.567646666795383</c:v>
                </c:pt>
                <c:pt idx="48291">
                  <c:v>29.568202012553652</c:v>
                </c:pt>
                <c:pt idx="48292">
                  <c:v>29.56875735831192</c:v>
                </c:pt>
                <c:pt idx="48293">
                  <c:v>29.569312704070189</c:v>
                </c:pt>
                <c:pt idx="48294">
                  <c:v>29.569868049828457</c:v>
                </c:pt>
                <c:pt idx="48295">
                  <c:v>29.570423395586726</c:v>
                </c:pt>
                <c:pt idx="48296">
                  <c:v>29.570978741344994</c:v>
                </c:pt>
                <c:pt idx="48297">
                  <c:v>29.571534087103263</c:v>
                </c:pt>
                <c:pt idx="48298">
                  <c:v>29.572089432861532</c:v>
                </c:pt>
                <c:pt idx="48299">
                  <c:v>29.5726447786198</c:v>
                </c:pt>
                <c:pt idx="48300">
                  <c:v>29.573200124378069</c:v>
                </c:pt>
                <c:pt idx="48301">
                  <c:v>29.573755470136337</c:v>
                </c:pt>
                <c:pt idx="48302">
                  <c:v>29.574310815894606</c:v>
                </c:pt>
                <c:pt idx="48303">
                  <c:v>29.574866161652874</c:v>
                </c:pt>
                <c:pt idx="48304">
                  <c:v>29.575421507411143</c:v>
                </c:pt>
                <c:pt idx="48305">
                  <c:v>29.575976853169411</c:v>
                </c:pt>
                <c:pt idx="48306">
                  <c:v>29.57653219892768</c:v>
                </c:pt>
                <c:pt idx="48307">
                  <c:v>29.577087544685948</c:v>
                </c:pt>
                <c:pt idx="48308">
                  <c:v>29.577642890444217</c:v>
                </c:pt>
                <c:pt idx="48309">
                  <c:v>29.578198236202486</c:v>
                </c:pt>
                <c:pt idx="48310">
                  <c:v>29.578753581960754</c:v>
                </c:pt>
                <c:pt idx="48311">
                  <c:v>29.579308927719023</c:v>
                </c:pt>
                <c:pt idx="48312">
                  <c:v>29.579864273477291</c:v>
                </c:pt>
                <c:pt idx="48313">
                  <c:v>29.58041961923556</c:v>
                </c:pt>
                <c:pt idx="48314">
                  <c:v>29.580974964993828</c:v>
                </c:pt>
                <c:pt idx="48315">
                  <c:v>29.581530310752097</c:v>
                </c:pt>
                <c:pt idx="48316">
                  <c:v>29.582085656510365</c:v>
                </c:pt>
                <c:pt idx="48317">
                  <c:v>29.582641002268634</c:v>
                </c:pt>
                <c:pt idx="48318">
                  <c:v>29.583196348026902</c:v>
                </c:pt>
                <c:pt idx="48319">
                  <c:v>29.583751693785171</c:v>
                </c:pt>
                <c:pt idx="48320">
                  <c:v>29.58430703954344</c:v>
                </c:pt>
                <c:pt idx="48321">
                  <c:v>29.584862385301708</c:v>
                </c:pt>
                <c:pt idx="48322">
                  <c:v>29.585417731059977</c:v>
                </c:pt>
                <c:pt idx="48323">
                  <c:v>29.585973076818245</c:v>
                </c:pt>
                <c:pt idx="48324">
                  <c:v>29.586528422576514</c:v>
                </c:pt>
                <c:pt idx="48325">
                  <c:v>29.587083768334782</c:v>
                </c:pt>
                <c:pt idx="48326">
                  <c:v>29.587639114093051</c:v>
                </c:pt>
                <c:pt idx="48327">
                  <c:v>29.588194459851319</c:v>
                </c:pt>
                <c:pt idx="48328">
                  <c:v>29.588749805609588</c:v>
                </c:pt>
                <c:pt idx="48329">
                  <c:v>29.589305151367856</c:v>
                </c:pt>
                <c:pt idx="48330">
                  <c:v>29.589860497126125</c:v>
                </c:pt>
                <c:pt idx="48331">
                  <c:v>29.590415842884394</c:v>
                </c:pt>
                <c:pt idx="48332">
                  <c:v>29.590971188642662</c:v>
                </c:pt>
                <c:pt idx="48333">
                  <c:v>29.591526534400931</c:v>
                </c:pt>
                <c:pt idx="48334">
                  <c:v>29.592081880159199</c:v>
                </c:pt>
                <c:pt idx="48335">
                  <c:v>29.592637225917468</c:v>
                </c:pt>
                <c:pt idx="48336">
                  <c:v>29.593192571675736</c:v>
                </c:pt>
                <c:pt idx="48337">
                  <c:v>29.593747917434005</c:v>
                </c:pt>
                <c:pt idx="48338">
                  <c:v>29.594303263192273</c:v>
                </c:pt>
                <c:pt idx="48339">
                  <c:v>29.594858608950542</c:v>
                </c:pt>
                <c:pt idx="48340">
                  <c:v>29.59541395470881</c:v>
                </c:pt>
                <c:pt idx="48341">
                  <c:v>29.595969300467079</c:v>
                </c:pt>
                <c:pt idx="48342">
                  <c:v>29.596524646225348</c:v>
                </c:pt>
                <c:pt idx="48343">
                  <c:v>29.597079991983616</c:v>
                </c:pt>
                <c:pt idx="48344">
                  <c:v>29.597635337741885</c:v>
                </c:pt>
                <c:pt idx="48345">
                  <c:v>29.598190683500153</c:v>
                </c:pt>
                <c:pt idx="48346">
                  <c:v>29.598746029258422</c:v>
                </c:pt>
                <c:pt idx="48347">
                  <c:v>29.59930137501669</c:v>
                </c:pt>
                <c:pt idx="48348">
                  <c:v>29.599856720774959</c:v>
                </c:pt>
                <c:pt idx="48349">
                  <c:v>29.600412066533227</c:v>
                </c:pt>
                <c:pt idx="48350">
                  <c:v>29.600967412291496</c:v>
                </c:pt>
                <c:pt idx="48351">
                  <c:v>29.601522758049764</c:v>
                </c:pt>
                <c:pt idx="48352">
                  <c:v>29.602078103808033</c:v>
                </c:pt>
                <c:pt idx="48353">
                  <c:v>29.602633449566301</c:v>
                </c:pt>
                <c:pt idx="48354">
                  <c:v>29.60318879532457</c:v>
                </c:pt>
                <c:pt idx="48355">
                  <c:v>29.603744141082839</c:v>
                </c:pt>
                <c:pt idx="48356">
                  <c:v>29.604299486841107</c:v>
                </c:pt>
                <c:pt idx="48357">
                  <c:v>29.604854832599376</c:v>
                </c:pt>
                <c:pt idx="48358">
                  <c:v>29.605410178357644</c:v>
                </c:pt>
                <c:pt idx="48359">
                  <c:v>29.605965524115913</c:v>
                </c:pt>
                <c:pt idx="48360">
                  <c:v>29.606520869874181</c:v>
                </c:pt>
                <c:pt idx="48361">
                  <c:v>29.60707621563245</c:v>
                </c:pt>
                <c:pt idx="48362">
                  <c:v>29.607631561390718</c:v>
                </c:pt>
                <c:pt idx="48363">
                  <c:v>29.608186907148987</c:v>
                </c:pt>
                <c:pt idx="48364">
                  <c:v>29.608742252907255</c:v>
                </c:pt>
                <c:pt idx="48365">
                  <c:v>29.609297598665524</c:v>
                </c:pt>
                <c:pt idx="48366">
                  <c:v>29.609852944423793</c:v>
                </c:pt>
                <c:pt idx="48367">
                  <c:v>29.610408290182061</c:v>
                </c:pt>
                <c:pt idx="48368">
                  <c:v>29.61096363594033</c:v>
                </c:pt>
                <c:pt idx="48369">
                  <c:v>29.611518981698598</c:v>
                </c:pt>
                <c:pt idx="48370">
                  <c:v>29.612074327456867</c:v>
                </c:pt>
                <c:pt idx="48371">
                  <c:v>29.612629673215135</c:v>
                </c:pt>
                <c:pt idx="48372">
                  <c:v>29.613185018973404</c:v>
                </c:pt>
                <c:pt idx="48373">
                  <c:v>29.613740364731672</c:v>
                </c:pt>
                <c:pt idx="48374">
                  <c:v>29.614295710489941</c:v>
                </c:pt>
                <c:pt idx="48375">
                  <c:v>29.614851056248209</c:v>
                </c:pt>
                <c:pt idx="48376">
                  <c:v>29.615406402006478</c:v>
                </c:pt>
                <c:pt idx="48377">
                  <c:v>29.615961747764747</c:v>
                </c:pt>
                <c:pt idx="48378">
                  <c:v>29.616517093523015</c:v>
                </c:pt>
                <c:pt idx="48379">
                  <c:v>29.617072439281284</c:v>
                </c:pt>
                <c:pt idx="48380">
                  <c:v>29.617627785039552</c:v>
                </c:pt>
                <c:pt idx="48381">
                  <c:v>29.618183130797821</c:v>
                </c:pt>
                <c:pt idx="48382">
                  <c:v>29.618738476556089</c:v>
                </c:pt>
                <c:pt idx="48383">
                  <c:v>29.619293822314358</c:v>
                </c:pt>
                <c:pt idx="48384">
                  <c:v>29.619849168072626</c:v>
                </c:pt>
                <c:pt idx="48385">
                  <c:v>29.620404513830895</c:v>
                </c:pt>
                <c:pt idx="48386">
                  <c:v>29.620959859589163</c:v>
                </c:pt>
                <c:pt idx="48387">
                  <c:v>29.621515205347432</c:v>
                </c:pt>
                <c:pt idx="48388">
                  <c:v>29.622070551105701</c:v>
                </c:pt>
                <c:pt idx="48389">
                  <c:v>29.622625896863969</c:v>
                </c:pt>
                <c:pt idx="48390">
                  <c:v>29.623181242622238</c:v>
                </c:pt>
                <c:pt idx="48391">
                  <c:v>29.623736588380506</c:v>
                </c:pt>
                <c:pt idx="48392">
                  <c:v>29.624291934138775</c:v>
                </c:pt>
                <c:pt idx="48393">
                  <c:v>29.624847279897043</c:v>
                </c:pt>
                <c:pt idx="48394">
                  <c:v>29.625402625655312</c:v>
                </c:pt>
                <c:pt idx="48395">
                  <c:v>29.62595797141358</c:v>
                </c:pt>
                <c:pt idx="48396">
                  <c:v>29.626513317171849</c:v>
                </c:pt>
                <c:pt idx="48397">
                  <c:v>29.627068662930117</c:v>
                </c:pt>
                <c:pt idx="48398">
                  <c:v>29.627624008688386</c:v>
                </c:pt>
                <c:pt idx="48399">
                  <c:v>29.628179354446655</c:v>
                </c:pt>
                <c:pt idx="48400">
                  <c:v>29.628734700204923</c:v>
                </c:pt>
                <c:pt idx="48401">
                  <c:v>29.629290045963192</c:v>
                </c:pt>
                <c:pt idx="48402">
                  <c:v>29.62984539172146</c:v>
                </c:pt>
                <c:pt idx="48403">
                  <c:v>29.630400737479729</c:v>
                </c:pt>
                <c:pt idx="48404">
                  <c:v>29.630956083237997</c:v>
                </c:pt>
                <c:pt idx="48405">
                  <c:v>29.631511428996266</c:v>
                </c:pt>
                <c:pt idx="48406">
                  <c:v>29.632066774754534</c:v>
                </c:pt>
                <c:pt idx="48407">
                  <c:v>29.632622120512803</c:v>
                </c:pt>
                <c:pt idx="48408">
                  <c:v>29.633177466271071</c:v>
                </c:pt>
                <c:pt idx="48409">
                  <c:v>29.63373281202934</c:v>
                </c:pt>
                <c:pt idx="48410">
                  <c:v>29.634288157787608</c:v>
                </c:pt>
                <c:pt idx="48411">
                  <c:v>29.634843503545877</c:v>
                </c:pt>
                <c:pt idx="48412">
                  <c:v>29.635398849304146</c:v>
                </c:pt>
                <c:pt idx="48413">
                  <c:v>29.635954195062414</c:v>
                </c:pt>
                <c:pt idx="48414">
                  <c:v>29.636509540820683</c:v>
                </c:pt>
                <c:pt idx="48415">
                  <c:v>29.637064886578951</c:v>
                </c:pt>
                <c:pt idx="48416">
                  <c:v>29.63762023233722</c:v>
                </c:pt>
                <c:pt idx="48417">
                  <c:v>29.638175578095488</c:v>
                </c:pt>
                <c:pt idx="48418">
                  <c:v>29.638730923853757</c:v>
                </c:pt>
                <c:pt idx="48419">
                  <c:v>29.639286269612025</c:v>
                </c:pt>
                <c:pt idx="48420">
                  <c:v>29.639841615370294</c:v>
                </c:pt>
                <c:pt idx="48421">
                  <c:v>29.640396961128562</c:v>
                </c:pt>
                <c:pt idx="48422">
                  <c:v>29.640952306886831</c:v>
                </c:pt>
                <c:pt idx="48423">
                  <c:v>29.6415076526451</c:v>
                </c:pt>
                <c:pt idx="48424">
                  <c:v>29.642062998403368</c:v>
                </c:pt>
                <c:pt idx="48425">
                  <c:v>29.642618344161637</c:v>
                </c:pt>
                <c:pt idx="48426">
                  <c:v>29.643173689919905</c:v>
                </c:pt>
                <c:pt idx="48427">
                  <c:v>29.643729035678174</c:v>
                </c:pt>
                <c:pt idx="48428">
                  <c:v>29.644284381436442</c:v>
                </c:pt>
                <c:pt idx="48429">
                  <c:v>29.644839727194711</c:v>
                </c:pt>
                <c:pt idx="48430">
                  <c:v>29.645395072952979</c:v>
                </c:pt>
                <c:pt idx="48431">
                  <c:v>29.645950418711248</c:v>
                </c:pt>
                <c:pt idx="48432">
                  <c:v>29.646505764469516</c:v>
                </c:pt>
                <c:pt idx="48433">
                  <c:v>29.647061110227785</c:v>
                </c:pt>
                <c:pt idx="48434">
                  <c:v>29.647616455986054</c:v>
                </c:pt>
                <c:pt idx="48435">
                  <c:v>29.648171801744322</c:v>
                </c:pt>
                <c:pt idx="48436">
                  <c:v>29.648727147502591</c:v>
                </c:pt>
                <c:pt idx="48437">
                  <c:v>29.649282493260859</c:v>
                </c:pt>
                <c:pt idx="48438">
                  <c:v>29.649837839019128</c:v>
                </c:pt>
                <c:pt idx="48439">
                  <c:v>29.650393184777396</c:v>
                </c:pt>
                <c:pt idx="48440">
                  <c:v>29.650948530535665</c:v>
                </c:pt>
                <c:pt idx="48441">
                  <c:v>29.651503876293933</c:v>
                </c:pt>
                <c:pt idx="48442">
                  <c:v>29.652059222052202</c:v>
                </c:pt>
                <c:pt idx="48443">
                  <c:v>29.65261456781047</c:v>
                </c:pt>
                <c:pt idx="48444">
                  <c:v>29.653169913568739</c:v>
                </c:pt>
                <c:pt idx="48445">
                  <c:v>29.653725259327008</c:v>
                </c:pt>
                <c:pt idx="48446">
                  <c:v>29.654280605085276</c:v>
                </c:pt>
                <c:pt idx="48447">
                  <c:v>29.654835950843545</c:v>
                </c:pt>
                <c:pt idx="48448">
                  <c:v>29.655391296601813</c:v>
                </c:pt>
                <c:pt idx="48449">
                  <c:v>29.655946642360082</c:v>
                </c:pt>
                <c:pt idx="48450">
                  <c:v>29.65650198811835</c:v>
                </c:pt>
                <c:pt idx="48451">
                  <c:v>29.657057333876619</c:v>
                </c:pt>
                <c:pt idx="48452">
                  <c:v>29.657612679634887</c:v>
                </c:pt>
                <c:pt idx="48453">
                  <c:v>29.658168025393156</c:v>
                </c:pt>
                <c:pt idx="48454">
                  <c:v>29.658723371151424</c:v>
                </c:pt>
                <c:pt idx="48455">
                  <c:v>29.659278716909693</c:v>
                </c:pt>
                <c:pt idx="48456">
                  <c:v>29.659834062667962</c:v>
                </c:pt>
                <c:pt idx="48457">
                  <c:v>29.66038940842623</c:v>
                </c:pt>
                <c:pt idx="48458">
                  <c:v>29.660944754184499</c:v>
                </c:pt>
                <c:pt idx="48459">
                  <c:v>29.661500099942767</c:v>
                </c:pt>
                <c:pt idx="48460">
                  <c:v>29.662055445701036</c:v>
                </c:pt>
                <c:pt idx="48461">
                  <c:v>29.662610791459304</c:v>
                </c:pt>
                <c:pt idx="48462">
                  <c:v>29.663166137217573</c:v>
                </c:pt>
                <c:pt idx="48463">
                  <c:v>29.663721482975841</c:v>
                </c:pt>
                <c:pt idx="48464">
                  <c:v>29.66427682873411</c:v>
                </c:pt>
                <c:pt idx="48465">
                  <c:v>29.664832174492378</c:v>
                </c:pt>
                <c:pt idx="48466">
                  <c:v>29.665387520250647</c:v>
                </c:pt>
                <c:pt idx="48467">
                  <c:v>29.665942866008916</c:v>
                </c:pt>
                <c:pt idx="48468">
                  <c:v>29.666498211767184</c:v>
                </c:pt>
                <c:pt idx="48469">
                  <c:v>29.667053557525453</c:v>
                </c:pt>
                <c:pt idx="48470">
                  <c:v>29.667608903283721</c:v>
                </c:pt>
                <c:pt idx="48471">
                  <c:v>29.66816424904199</c:v>
                </c:pt>
                <c:pt idx="48472">
                  <c:v>29.668719594800258</c:v>
                </c:pt>
                <c:pt idx="48473">
                  <c:v>29.669274940558527</c:v>
                </c:pt>
                <c:pt idx="48474">
                  <c:v>29.669830286316795</c:v>
                </c:pt>
                <c:pt idx="48475">
                  <c:v>29.670385632075064</c:v>
                </c:pt>
                <c:pt idx="48476">
                  <c:v>29.670940977833332</c:v>
                </c:pt>
                <c:pt idx="48477">
                  <c:v>29.671496323591601</c:v>
                </c:pt>
                <c:pt idx="48478">
                  <c:v>29.672051669349869</c:v>
                </c:pt>
                <c:pt idx="48479">
                  <c:v>29.672607015108138</c:v>
                </c:pt>
                <c:pt idx="48480">
                  <c:v>29.673162360866407</c:v>
                </c:pt>
                <c:pt idx="48481">
                  <c:v>29.673717706624675</c:v>
                </c:pt>
                <c:pt idx="48482">
                  <c:v>29.674273052382944</c:v>
                </c:pt>
                <c:pt idx="48483">
                  <c:v>29.674828398141212</c:v>
                </c:pt>
                <c:pt idx="48484">
                  <c:v>29.675383743899481</c:v>
                </c:pt>
                <c:pt idx="48485">
                  <c:v>29.675939089657749</c:v>
                </c:pt>
                <c:pt idx="48486">
                  <c:v>29.676494435416018</c:v>
                </c:pt>
                <c:pt idx="48487">
                  <c:v>29.677049781174286</c:v>
                </c:pt>
                <c:pt idx="48488">
                  <c:v>29.677605126932555</c:v>
                </c:pt>
                <c:pt idx="48489">
                  <c:v>29.678160472690823</c:v>
                </c:pt>
                <c:pt idx="48490">
                  <c:v>29.678715818449092</c:v>
                </c:pt>
                <c:pt idx="48491">
                  <c:v>29.679271164207361</c:v>
                </c:pt>
                <c:pt idx="48492">
                  <c:v>29.679826509965629</c:v>
                </c:pt>
                <c:pt idx="48493">
                  <c:v>29.680381855723898</c:v>
                </c:pt>
                <c:pt idx="48494">
                  <c:v>29.680937201482166</c:v>
                </c:pt>
                <c:pt idx="48495">
                  <c:v>29.681492547240435</c:v>
                </c:pt>
                <c:pt idx="48496">
                  <c:v>29.682047892998703</c:v>
                </c:pt>
                <c:pt idx="48497">
                  <c:v>29.682603238756972</c:v>
                </c:pt>
                <c:pt idx="48498">
                  <c:v>29.68315858451524</c:v>
                </c:pt>
                <c:pt idx="48499">
                  <c:v>29.683713930273509</c:v>
                </c:pt>
                <c:pt idx="48500">
                  <c:v>29.684269276031777</c:v>
                </c:pt>
                <c:pt idx="48501">
                  <c:v>29.684824621790046</c:v>
                </c:pt>
                <c:pt idx="48502">
                  <c:v>29.685379967548315</c:v>
                </c:pt>
                <c:pt idx="48503">
                  <c:v>29.685935313306583</c:v>
                </c:pt>
                <c:pt idx="48504">
                  <c:v>29.686490659064852</c:v>
                </c:pt>
                <c:pt idx="48505">
                  <c:v>29.68704600482312</c:v>
                </c:pt>
                <c:pt idx="48506">
                  <c:v>29.687601350581389</c:v>
                </c:pt>
                <c:pt idx="48507">
                  <c:v>29.688156696339657</c:v>
                </c:pt>
                <c:pt idx="48508">
                  <c:v>29.688712042097926</c:v>
                </c:pt>
                <c:pt idx="48509">
                  <c:v>29.689267387856194</c:v>
                </c:pt>
                <c:pt idx="48510">
                  <c:v>29.689822733614463</c:v>
                </c:pt>
                <c:pt idx="48511">
                  <c:v>29.690378079372731</c:v>
                </c:pt>
                <c:pt idx="48512">
                  <c:v>29.690933425131</c:v>
                </c:pt>
                <c:pt idx="48513">
                  <c:v>29.691488770889269</c:v>
                </c:pt>
                <c:pt idx="48514">
                  <c:v>29.692044116647537</c:v>
                </c:pt>
                <c:pt idx="48515">
                  <c:v>29.692599462405806</c:v>
                </c:pt>
                <c:pt idx="48516">
                  <c:v>29.693154808164074</c:v>
                </c:pt>
                <c:pt idx="48517">
                  <c:v>29.693710153922343</c:v>
                </c:pt>
                <c:pt idx="48518">
                  <c:v>29.694265499680611</c:v>
                </c:pt>
                <c:pt idx="48519">
                  <c:v>29.69482084543888</c:v>
                </c:pt>
                <c:pt idx="48520">
                  <c:v>29.695376191197148</c:v>
                </c:pt>
                <c:pt idx="48521">
                  <c:v>29.695931536955417</c:v>
                </c:pt>
                <c:pt idx="48522">
                  <c:v>29.696486882713685</c:v>
                </c:pt>
                <c:pt idx="48523">
                  <c:v>29.697042228471954</c:v>
                </c:pt>
                <c:pt idx="48524">
                  <c:v>29.697597574230223</c:v>
                </c:pt>
                <c:pt idx="48525">
                  <c:v>29.698152919988491</c:v>
                </c:pt>
                <c:pt idx="48526">
                  <c:v>29.69870826574676</c:v>
                </c:pt>
                <c:pt idx="48527">
                  <c:v>29.699263611505028</c:v>
                </c:pt>
                <c:pt idx="48528">
                  <c:v>29.699818957263297</c:v>
                </c:pt>
                <c:pt idx="48529">
                  <c:v>29.700374303021565</c:v>
                </c:pt>
                <c:pt idx="48530">
                  <c:v>29.700929648779834</c:v>
                </c:pt>
                <c:pt idx="48531">
                  <c:v>29.701484994538102</c:v>
                </c:pt>
                <c:pt idx="48532">
                  <c:v>29.702040340296371</c:v>
                </c:pt>
                <c:pt idx="48533">
                  <c:v>29.702595686054639</c:v>
                </c:pt>
                <c:pt idx="48534">
                  <c:v>29.703151031812908</c:v>
                </c:pt>
                <c:pt idx="48535">
                  <c:v>29.703706377571176</c:v>
                </c:pt>
                <c:pt idx="48536">
                  <c:v>29.704261723329445</c:v>
                </c:pt>
                <c:pt idx="48537">
                  <c:v>29.704817069087714</c:v>
                </c:pt>
                <c:pt idx="48538">
                  <c:v>29.705372414845982</c:v>
                </c:pt>
                <c:pt idx="48539">
                  <c:v>29.705927760604251</c:v>
                </c:pt>
                <c:pt idx="48540">
                  <c:v>29.706483106362519</c:v>
                </c:pt>
                <c:pt idx="48541">
                  <c:v>29.707038452120788</c:v>
                </c:pt>
                <c:pt idx="48542">
                  <c:v>29.707593797879056</c:v>
                </c:pt>
                <c:pt idx="48543">
                  <c:v>29.708149143637325</c:v>
                </c:pt>
                <c:pt idx="48544">
                  <c:v>29.708704489395593</c:v>
                </c:pt>
                <c:pt idx="48545">
                  <c:v>29.709259835153862</c:v>
                </c:pt>
                <c:pt idx="48546">
                  <c:v>29.70981518091213</c:v>
                </c:pt>
                <c:pt idx="48547">
                  <c:v>29.710370526670399</c:v>
                </c:pt>
                <c:pt idx="48548">
                  <c:v>29.710925872428668</c:v>
                </c:pt>
                <c:pt idx="48549">
                  <c:v>29.711481218186936</c:v>
                </c:pt>
                <c:pt idx="48550">
                  <c:v>29.712036563945205</c:v>
                </c:pt>
                <c:pt idx="48551">
                  <c:v>29.712591909703473</c:v>
                </c:pt>
                <c:pt idx="48552">
                  <c:v>29.713147255461742</c:v>
                </c:pt>
                <c:pt idx="48553">
                  <c:v>29.71370260122001</c:v>
                </c:pt>
                <c:pt idx="48554">
                  <c:v>29.714257946978279</c:v>
                </c:pt>
                <c:pt idx="48555">
                  <c:v>29.714813292736547</c:v>
                </c:pt>
                <c:pt idx="48556">
                  <c:v>29.715368638494816</c:v>
                </c:pt>
                <c:pt idx="48557">
                  <c:v>29.715923984253084</c:v>
                </c:pt>
                <c:pt idx="48558">
                  <c:v>29.716479330011353</c:v>
                </c:pt>
                <c:pt idx="48559">
                  <c:v>29.717034675769622</c:v>
                </c:pt>
                <c:pt idx="48560">
                  <c:v>29.71759002152789</c:v>
                </c:pt>
                <c:pt idx="48561">
                  <c:v>29.718145367286159</c:v>
                </c:pt>
                <c:pt idx="48562">
                  <c:v>29.718700713044427</c:v>
                </c:pt>
                <c:pt idx="48563">
                  <c:v>29.719256058802696</c:v>
                </c:pt>
                <c:pt idx="48564">
                  <c:v>29.719811404560964</c:v>
                </c:pt>
                <c:pt idx="48565">
                  <c:v>29.720366750319233</c:v>
                </c:pt>
                <c:pt idx="48566">
                  <c:v>29.720922096077501</c:v>
                </c:pt>
                <c:pt idx="48567">
                  <c:v>29.72147744183577</c:v>
                </c:pt>
                <c:pt idx="48568">
                  <c:v>29.722032787594038</c:v>
                </c:pt>
                <c:pt idx="48569">
                  <c:v>29.722588133352307</c:v>
                </c:pt>
                <c:pt idx="48570">
                  <c:v>29.723143479110576</c:v>
                </c:pt>
                <c:pt idx="48571">
                  <c:v>29.723698824868844</c:v>
                </c:pt>
                <c:pt idx="48572">
                  <c:v>29.724254170627113</c:v>
                </c:pt>
                <c:pt idx="48573">
                  <c:v>29.724809516385381</c:v>
                </c:pt>
                <c:pt idx="48574">
                  <c:v>29.72536486214365</c:v>
                </c:pt>
                <c:pt idx="48575">
                  <c:v>29.725920207901918</c:v>
                </c:pt>
                <c:pt idx="48576">
                  <c:v>29.726475553660187</c:v>
                </c:pt>
                <c:pt idx="48577">
                  <c:v>29.727030899418455</c:v>
                </c:pt>
                <c:pt idx="48578">
                  <c:v>29.727586245176724</c:v>
                </c:pt>
                <c:pt idx="48579">
                  <c:v>29.728141590934992</c:v>
                </c:pt>
                <c:pt idx="48580">
                  <c:v>29.728696936693261</c:v>
                </c:pt>
                <c:pt idx="48581">
                  <c:v>29.72925228245153</c:v>
                </c:pt>
                <c:pt idx="48582">
                  <c:v>29.729807628209798</c:v>
                </c:pt>
                <c:pt idx="48583">
                  <c:v>29.730362973968067</c:v>
                </c:pt>
                <c:pt idx="48584">
                  <c:v>29.730918319726335</c:v>
                </c:pt>
                <c:pt idx="48585">
                  <c:v>29.731473665484604</c:v>
                </c:pt>
                <c:pt idx="48586">
                  <c:v>29.732029011242872</c:v>
                </c:pt>
                <c:pt idx="48587">
                  <c:v>29.732584357001141</c:v>
                </c:pt>
                <c:pt idx="48588">
                  <c:v>29.733139702759409</c:v>
                </c:pt>
                <c:pt idx="48589">
                  <c:v>29.733695048517678</c:v>
                </c:pt>
                <c:pt idx="48590">
                  <c:v>29.734250394275946</c:v>
                </c:pt>
                <c:pt idx="48591">
                  <c:v>29.734805740034215</c:v>
                </c:pt>
                <c:pt idx="48592">
                  <c:v>29.735361085792483</c:v>
                </c:pt>
                <c:pt idx="48593">
                  <c:v>29.735916431550752</c:v>
                </c:pt>
                <c:pt idx="48594">
                  <c:v>29.736471777309021</c:v>
                </c:pt>
                <c:pt idx="48595">
                  <c:v>29.737027123067289</c:v>
                </c:pt>
                <c:pt idx="48596">
                  <c:v>29.737582468825558</c:v>
                </c:pt>
                <c:pt idx="48597">
                  <c:v>29.738137814583826</c:v>
                </c:pt>
                <c:pt idx="48598">
                  <c:v>29.738693160342095</c:v>
                </c:pt>
                <c:pt idx="48599">
                  <c:v>29.739248506100363</c:v>
                </c:pt>
                <c:pt idx="48600">
                  <c:v>29.739803851858632</c:v>
                </c:pt>
                <c:pt idx="48601">
                  <c:v>29.7403591976169</c:v>
                </c:pt>
                <c:pt idx="48602">
                  <c:v>29.740914543375169</c:v>
                </c:pt>
                <c:pt idx="48603">
                  <c:v>29.741469889133437</c:v>
                </c:pt>
                <c:pt idx="48604">
                  <c:v>29.742025234891706</c:v>
                </c:pt>
                <c:pt idx="48605">
                  <c:v>29.742580580649975</c:v>
                </c:pt>
                <c:pt idx="48606">
                  <c:v>29.743135926408243</c:v>
                </c:pt>
                <c:pt idx="48607">
                  <c:v>29.743691272166512</c:v>
                </c:pt>
                <c:pt idx="48608">
                  <c:v>29.74424661792478</c:v>
                </c:pt>
                <c:pt idx="48609">
                  <c:v>29.744801963683049</c:v>
                </c:pt>
                <c:pt idx="48610">
                  <c:v>29.745357309441317</c:v>
                </c:pt>
                <c:pt idx="48611">
                  <c:v>29.745912655199586</c:v>
                </c:pt>
                <c:pt idx="48612">
                  <c:v>29.746468000957854</c:v>
                </c:pt>
                <c:pt idx="48613">
                  <c:v>29.747023346716123</c:v>
                </c:pt>
                <c:pt idx="48614">
                  <c:v>29.747578692474391</c:v>
                </c:pt>
                <c:pt idx="48615">
                  <c:v>29.74813403823266</c:v>
                </c:pt>
                <c:pt idx="48616">
                  <c:v>29.748689383990929</c:v>
                </c:pt>
                <c:pt idx="48617">
                  <c:v>29.749244729749197</c:v>
                </c:pt>
                <c:pt idx="48618">
                  <c:v>29.749800075507466</c:v>
                </c:pt>
                <c:pt idx="48619">
                  <c:v>29.750355421265734</c:v>
                </c:pt>
                <c:pt idx="48620">
                  <c:v>29.750910767024003</c:v>
                </c:pt>
                <c:pt idx="48621">
                  <c:v>29.751466112782271</c:v>
                </c:pt>
                <c:pt idx="48622">
                  <c:v>29.75202145854054</c:v>
                </c:pt>
                <c:pt idx="48623">
                  <c:v>29.752576804298808</c:v>
                </c:pt>
                <c:pt idx="48624">
                  <c:v>29.753132150057077</c:v>
                </c:pt>
                <c:pt idx="48625">
                  <c:v>29.753687495815345</c:v>
                </c:pt>
                <c:pt idx="48626">
                  <c:v>29.754242841573614</c:v>
                </c:pt>
                <c:pt idx="48627">
                  <c:v>29.754798187331883</c:v>
                </c:pt>
                <c:pt idx="48628">
                  <c:v>29.755353533090151</c:v>
                </c:pt>
                <c:pt idx="48629">
                  <c:v>29.75590887884842</c:v>
                </c:pt>
                <c:pt idx="48630">
                  <c:v>29.756464224606688</c:v>
                </c:pt>
                <c:pt idx="48631">
                  <c:v>29.757019570364957</c:v>
                </c:pt>
                <c:pt idx="48632">
                  <c:v>29.757574916123225</c:v>
                </c:pt>
                <c:pt idx="48633">
                  <c:v>29.758130261881494</c:v>
                </c:pt>
                <c:pt idx="48634">
                  <c:v>29.758685607639762</c:v>
                </c:pt>
                <c:pt idx="48635">
                  <c:v>29.759240953398031</c:v>
                </c:pt>
                <c:pt idx="48636">
                  <c:v>29.759796299156299</c:v>
                </c:pt>
                <c:pt idx="48637">
                  <c:v>29.760351644914568</c:v>
                </c:pt>
                <c:pt idx="48638">
                  <c:v>29.760906990672837</c:v>
                </c:pt>
                <c:pt idx="48639">
                  <c:v>29.761462336431105</c:v>
                </c:pt>
                <c:pt idx="48640">
                  <c:v>29.762017682189374</c:v>
                </c:pt>
                <c:pt idx="48641">
                  <c:v>29.762573027947642</c:v>
                </c:pt>
                <c:pt idx="48642">
                  <c:v>29.763128373705911</c:v>
                </c:pt>
                <c:pt idx="48643">
                  <c:v>29.763683719464179</c:v>
                </c:pt>
                <c:pt idx="48644">
                  <c:v>29.764239065222448</c:v>
                </c:pt>
                <c:pt idx="48645">
                  <c:v>29.764794410980716</c:v>
                </c:pt>
                <c:pt idx="48646">
                  <c:v>29.765349756738985</c:v>
                </c:pt>
                <c:pt idx="48647">
                  <c:v>29.765905102497253</c:v>
                </c:pt>
                <c:pt idx="48648">
                  <c:v>29.766460448255522</c:v>
                </c:pt>
                <c:pt idx="48649">
                  <c:v>29.76701579401379</c:v>
                </c:pt>
                <c:pt idx="48650">
                  <c:v>29.767571139772059</c:v>
                </c:pt>
                <c:pt idx="48651">
                  <c:v>29.768126485530328</c:v>
                </c:pt>
                <c:pt idx="48652">
                  <c:v>29.768681831288596</c:v>
                </c:pt>
                <c:pt idx="48653">
                  <c:v>29.769237177046865</c:v>
                </c:pt>
                <c:pt idx="48654">
                  <c:v>29.769792522805133</c:v>
                </c:pt>
                <c:pt idx="48655">
                  <c:v>29.770347868563402</c:v>
                </c:pt>
                <c:pt idx="48656">
                  <c:v>29.77090321432167</c:v>
                </c:pt>
                <c:pt idx="48657">
                  <c:v>29.771458560079939</c:v>
                </c:pt>
                <c:pt idx="48658">
                  <c:v>29.772013905838207</c:v>
                </c:pt>
                <c:pt idx="48659">
                  <c:v>29.772569251596476</c:v>
                </c:pt>
                <c:pt idx="48660">
                  <c:v>29.773124597354744</c:v>
                </c:pt>
                <c:pt idx="48661">
                  <c:v>29.773679943113013</c:v>
                </c:pt>
                <c:pt idx="48662">
                  <c:v>29.774235288871282</c:v>
                </c:pt>
                <c:pt idx="48663">
                  <c:v>29.77479063462955</c:v>
                </c:pt>
                <c:pt idx="48664">
                  <c:v>29.775345980387819</c:v>
                </c:pt>
                <c:pt idx="48665">
                  <c:v>29.775901326146087</c:v>
                </c:pt>
                <c:pt idx="48666">
                  <c:v>29.776456671904356</c:v>
                </c:pt>
                <c:pt idx="48667">
                  <c:v>29.777012017662624</c:v>
                </c:pt>
                <c:pt idx="48668">
                  <c:v>29.777567363420893</c:v>
                </c:pt>
                <c:pt idx="48669">
                  <c:v>29.778122709179161</c:v>
                </c:pt>
                <c:pt idx="48670">
                  <c:v>29.77867805493743</c:v>
                </c:pt>
                <c:pt idx="48671">
                  <c:v>29.779233400695698</c:v>
                </c:pt>
                <c:pt idx="48672">
                  <c:v>29.779788746453967</c:v>
                </c:pt>
                <c:pt idx="48673">
                  <c:v>29.780344092212236</c:v>
                </c:pt>
                <c:pt idx="48674">
                  <c:v>29.780899437970504</c:v>
                </c:pt>
                <c:pt idx="48675">
                  <c:v>29.781454783728773</c:v>
                </c:pt>
                <c:pt idx="48676">
                  <c:v>29.782010129487041</c:v>
                </c:pt>
                <c:pt idx="48677">
                  <c:v>29.78256547524531</c:v>
                </c:pt>
                <c:pt idx="48678">
                  <c:v>29.783120821003578</c:v>
                </c:pt>
                <c:pt idx="48679">
                  <c:v>29.783676166761847</c:v>
                </c:pt>
                <c:pt idx="48680">
                  <c:v>29.784231512520115</c:v>
                </c:pt>
                <c:pt idx="48681">
                  <c:v>29.784786858278384</c:v>
                </c:pt>
                <c:pt idx="48682">
                  <c:v>29.785342204036652</c:v>
                </c:pt>
                <c:pt idx="48683">
                  <c:v>29.785897549794921</c:v>
                </c:pt>
                <c:pt idx="48684">
                  <c:v>29.78645289555319</c:v>
                </c:pt>
                <c:pt idx="48685">
                  <c:v>29.787008241311458</c:v>
                </c:pt>
                <c:pt idx="48686">
                  <c:v>29.787563587069727</c:v>
                </c:pt>
                <c:pt idx="48687">
                  <c:v>29.788118932827995</c:v>
                </c:pt>
                <c:pt idx="48688">
                  <c:v>29.788674278586264</c:v>
                </c:pt>
                <c:pt idx="48689">
                  <c:v>29.789229624344532</c:v>
                </c:pt>
                <c:pt idx="48690">
                  <c:v>29.789784970102801</c:v>
                </c:pt>
                <c:pt idx="48691">
                  <c:v>29.790340315861069</c:v>
                </c:pt>
                <c:pt idx="48692">
                  <c:v>29.790895661619338</c:v>
                </c:pt>
                <c:pt idx="48693">
                  <c:v>29.791451007377606</c:v>
                </c:pt>
                <c:pt idx="48694">
                  <c:v>29.792006353135875</c:v>
                </c:pt>
                <c:pt idx="48695">
                  <c:v>29.792561698894144</c:v>
                </c:pt>
                <c:pt idx="48696">
                  <c:v>29.793117044652412</c:v>
                </c:pt>
                <c:pt idx="48697">
                  <c:v>29.793672390410681</c:v>
                </c:pt>
                <c:pt idx="48698">
                  <c:v>29.794227736168949</c:v>
                </c:pt>
                <c:pt idx="48699">
                  <c:v>29.794783081927218</c:v>
                </c:pt>
                <c:pt idx="48700">
                  <c:v>29.795338427685486</c:v>
                </c:pt>
                <c:pt idx="48701">
                  <c:v>29.795893773443755</c:v>
                </c:pt>
                <c:pt idx="48702">
                  <c:v>29.796449119202023</c:v>
                </c:pt>
                <c:pt idx="48703">
                  <c:v>29.797004464960292</c:v>
                </c:pt>
                <c:pt idx="48704">
                  <c:v>29.79755981071856</c:v>
                </c:pt>
                <c:pt idx="48705">
                  <c:v>29.798115156476829</c:v>
                </c:pt>
                <c:pt idx="48706">
                  <c:v>29.798670502235098</c:v>
                </c:pt>
                <c:pt idx="48707">
                  <c:v>29.799225847993366</c:v>
                </c:pt>
                <c:pt idx="48708">
                  <c:v>29.799781193751635</c:v>
                </c:pt>
                <c:pt idx="48709">
                  <c:v>29.800336539509903</c:v>
                </c:pt>
                <c:pt idx="48710">
                  <c:v>29.800891885268172</c:v>
                </c:pt>
                <c:pt idx="48711">
                  <c:v>29.80144723102644</c:v>
                </c:pt>
                <c:pt idx="48712">
                  <c:v>29.802002576784709</c:v>
                </c:pt>
                <c:pt idx="48713">
                  <c:v>29.802557922542977</c:v>
                </c:pt>
                <c:pt idx="48714">
                  <c:v>29.803113268301246</c:v>
                </c:pt>
                <c:pt idx="48715">
                  <c:v>29.803668614059514</c:v>
                </c:pt>
                <c:pt idx="48716">
                  <c:v>29.804223959817783</c:v>
                </c:pt>
                <c:pt idx="48717">
                  <c:v>29.804779305576051</c:v>
                </c:pt>
                <c:pt idx="48718">
                  <c:v>29.80533465133432</c:v>
                </c:pt>
                <c:pt idx="48719">
                  <c:v>29.805889997092589</c:v>
                </c:pt>
                <c:pt idx="48720">
                  <c:v>29.806445342850857</c:v>
                </c:pt>
                <c:pt idx="48721">
                  <c:v>29.807000688609126</c:v>
                </c:pt>
                <c:pt idx="48722">
                  <c:v>29.807556034367394</c:v>
                </c:pt>
                <c:pt idx="48723">
                  <c:v>29.808111380125663</c:v>
                </c:pt>
                <c:pt idx="48724">
                  <c:v>29.808666725883931</c:v>
                </c:pt>
                <c:pt idx="48725">
                  <c:v>29.8092220716422</c:v>
                </c:pt>
                <c:pt idx="48726">
                  <c:v>29.809777417400468</c:v>
                </c:pt>
                <c:pt idx="48727">
                  <c:v>29.810332763158737</c:v>
                </c:pt>
                <c:pt idx="48728">
                  <c:v>29.810888108917005</c:v>
                </c:pt>
                <c:pt idx="48729">
                  <c:v>29.811443454675274</c:v>
                </c:pt>
                <c:pt idx="48730">
                  <c:v>29.811998800433543</c:v>
                </c:pt>
                <c:pt idx="48731">
                  <c:v>29.812554146191811</c:v>
                </c:pt>
                <c:pt idx="48732">
                  <c:v>29.81310949195008</c:v>
                </c:pt>
                <c:pt idx="48733">
                  <c:v>29.813664837708348</c:v>
                </c:pt>
                <c:pt idx="48734">
                  <c:v>29.814220183466617</c:v>
                </c:pt>
                <c:pt idx="48735">
                  <c:v>29.814775529224885</c:v>
                </c:pt>
                <c:pt idx="48736">
                  <c:v>29.815330874983154</c:v>
                </c:pt>
                <c:pt idx="48737">
                  <c:v>29.815886220741422</c:v>
                </c:pt>
                <c:pt idx="48738">
                  <c:v>29.816441566499691</c:v>
                </c:pt>
                <c:pt idx="48739">
                  <c:v>29.816996912257959</c:v>
                </c:pt>
                <c:pt idx="48740">
                  <c:v>29.817552258016228</c:v>
                </c:pt>
                <c:pt idx="48741">
                  <c:v>29.818107603774497</c:v>
                </c:pt>
                <c:pt idx="48742">
                  <c:v>29.818662949532765</c:v>
                </c:pt>
                <c:pt idx="48743">
                  <c:v>29.819218295291034</c:v>
                </c:pt>
                <c:pt idx="48744">
                  <c:v>29.819773641049302</c:v>
                </c:pt>
                <c:pt idx="48745">
                  <c:v>29.820328986807571</c:v>
                </c:pt>
                <c:pt idx="48746">
                  <c:v>29.820884332565839</c:v>
                </c:pt>
                <c:pt idx="48747">
                  <c:v>29.821439678324108</c:v>
                </c:pt>
                <c:pt idx="48748">
                  <c:v>29.821995024082376</c:v>
                </c:pt>
                <c:pt idx="48749">
                  <c:v>29.822550369840645</c:v>
                </c:pt>
                <c:pt idx="48750">
                  <c:v>29.823105715598913</c:v>
                </c:pt>
                <c:pt idx="48751">
                  <c:v>29.823661061357182</c:v>
                </c:pt>
                <c:pt idx="48752">
                  <c:v>29.824216407115451</c:v>
                </c:pt>
                <c:pt idx="48753">
                  <c:v>29.824771752873719</c:v>
                </c:pt>
                <c:pt idx="48754">
                  <c:v>29.825327098631988</c:v>
                </c:pt>
                <c:pt idx="48755">
                  <c:v>29.825882444390256</c:v>
                </c:pt>
                <c:pt idx="48756">
                  <c:v>29.826437790148525</c:v>
                </c:pt>
                <c:pt idx="48757">
                  <c:v>29.826993135906793</c:v>
                </c:pt>
                <c:pt idx="48758">
                  <c:v>29.827548481665062</c:v>
                </c:pt>
                <c:pt idx="48759">
                  <c:v>29.82810382742333</c:v>
                </c:pt>
                <c:pt idx="48760">
                  <c:v>29.828659173181599</c:v>
                </c:pt>
                <c:pt idx="48761">
                  <c:v>29.829214518939867</c:v>
                </c:pt>
                <c:pt idx="48762">
                  <c:v>29.829769864698136</c:v>
                </c:pt>
                <c:pt idx="48763">
                  <c:v>29.830325210456405</c:v>
                </c:pt>
                <c:pt idx="48764">
                  <c:v>29.830880556214673</c:v>
                </c:pt>
                <c:pt idx="48765">
                  <c:v>29.831435901972942</c:v>
                </c:pt>
                <c:pt idx="48766">
                  <c:v>29.83199124773121</c:v>
                </c:pt>
                <c:pt idx="48767">
                  <c:v>29.832546593489479</c:v>
                </c:pt>
                <c:pt idx="48768">
                  <c:v>29.833101939247747</c:v>
                </c:pt>
                <c:pt idx="48769">
                  <c:v>29.833657285006016</c:v>
                </c:pt>
                <c:pt idx="48770">
                  <c:v>29.834212630764284</c:v>
                </c:pt>
                <c:pt idx="48771">
                  <c:v>29.834767976522553</c:v>
                </c:pt>
                <c:pt idx="48772">
                  <c:v>29.835323322280821</c:v>
                </c:pt>
                <c:pt idx="48773">
                  <c:v>29.83587866803909</c:v>
                </c:pt>
                <c:pt idx="48774">
                  <c:v>29.836434013797358</c:v>
                </c:pt>
                <c:pt idx="48775">
                  <c:v>29.836989359555627</c:v>
                </c:pt>
                <c:pt idx="48776">
                  <c:v>29.837544705313896</c:v>
                </c:pt>
                <c:pt idx="48777">
                  <c:v>29.838100051072164</c:v>
                </c:pt>
                <c:pt idx="48778">
                  <c:v>29.838655396830433</c:v>
                </c:pt>
                <c:pt idx="48779">
                  <c:v>29.839210742588701</c:v>
                </c:pt>
                <c:pt idx="48780">
                  <c:v>29.83976608834697</c:v>
                </c:pt>
                <c:pt idx="48781">
                  <c:v>29.840321434105238</c:v>
                </c:pt>
                <c:pt idx="48782">
                  <c:v>29.840876779863507</c:v>
                </c:pt>
                <c:pt idx="48783">
                  <c:v>29.841432125621775</c:v>
                </c:pt>
                <c:pt idx="48784">
                  <c:v>29.841987471380044</c:v>
                </c:pt>
                <c:pt idx="48785">
                  <c:v>29.842542817138312</c:v>
                </c:pt>
                <c:pt idx="48786">
                  <c:v>29.843098162896581</c:v>
                </c:pt>
                <c:pt idx="48787">
                  <c:v>29.84365350865485</c:v>
                </c:pt>
                <c:pt idx="48788">
                  <c:v>29.844208854413118</c:v>
                </c:pt>
                <c:pt idx="48789">
                  <c:v>29.844764200171387</c:v>
                </c:pt>
                <c:pt idx="48790">
                  <c:v>29.845319545929655</c:v>
                </c:pt>
                <c:pt idx="48791">
                  <c:v>29.845874891687924</c:v>
                </c:pt>
                <c:pt idx="48792">
                  <c:v>29.846430237446192</c:v>
                </c:pt>
                <c:pt idx="48793">
                  <c:v>29.846985583204461</c:v>
                </c:pt>
                <c:pt idx="48794">
                  <c:v>29.847540928962729</c:v>
                </c:pt>
                <c:pt idx="48795">
                  <c:v>29.848096274720998</c:v>
                </c:pt>
                <c:pt idx="48796">
                  <c:v>29.848651620479266</c:v>
                </c:pt>
                <c:pt idx="48797">
                  <c:v>29.849206966237535</c:v>
                </c:pt>
                <c:pt idx="48798">
                  <c:v>29.849762311995804</c:v>
                </c:pt>
                <c:pt idx="48799">
                  <c:v>29.850317657754072</c:v>
                </c:pt>
                <c:pt idx="48800">
                  <c:v>29.850873003512341</c:v>
                </c:pt>
                <c:pt idx="48801">
                  <c:v>29.851428349270609</c:v>
                </c:pt>
                <c:pt idx="48802">
                  <c:v>29.851983695028878</c:v>
                </c:pt>
                <c:pt idx="48803">
                  <c:v>29.852539040787146</c:v>
                </c:pt>
                <c:pt idx="48804">
                  <c:v>29.853094386545415</c:v>
                </c:pt>
                <c:pt idx="48805">
                  <c:v>29.853649732303683</c:v>
                </c:pt>
                <c:pt idx="48806">
                  <c:v>29.854205078061952</c:v>
                </c:pt>
                <c:pt idx="48807">
                  <c:v>29.85476042382022</c:v>
                </c:pt>
                <c:pt idx="48808">
                  <c:v>29.855315769578489</c:v>
                </c:pt>
                <c:pt idx="48809">
                  <c:v>29.855871115336758</c:v>
                </c:pt>
                <c:pt idx="48810">
                  <c:v>29.856426461095026</c:v>
                </c:pt>
                <c:pt idx="48811">
                  <c:v>29.856981806853295</c:v>
                </c:pt>
                <c:pt idx="48812">
                  <c:v>29.857537152611563</c:v>
                </c:pt>
                <c:pt idx="48813">
                  <c:v>29.858092498369832</c:v>
                </c:pt>
                <c:pt idx="48814">
                  <c:v>29.8586478441281</c:v>
                </c:pt>
                <c:pt idx="48815">
                  <c:v>29.859203189886369</c:v>
                </c:pt>
                <c:pt idx="48816">
                  <c:v>29.859758535644637</c:v>
                </c:pt>
                <c:pt idx="48817">
                  <c:v>29.860313881402906</c:v>
                </c:pt>
                <c:pt idx="48818">
                  <c:v>29.860869227161174</c:v>
                </c:pt>
                <c:pt idx="48819">
                  <c:v>29.861424572919443</c:v>
                </c:pt>
                <c:pt idx="48820">
                  <c:v>29.861979918677712</c:v>
                </c:pt>
                <c:pt idx="48821">
                  <c:v>29.86253526443598</c:v>
                </c:pt>
                <c:pt idx="48822">
                  <c:v>29.863090610194249</c:v>
                </c:pt>
                <c:pt idx="48823">
                  <c:v>29.863645955952517</c:v>
                </c:pt>
                <c:pt idx="48824">
                  <c:v>29.864201301710786</c:v>
                </c:pt>
                <c:pt idx="48825">
                  <c:v>29.864756647469054</c:v>
                </c:pt>
                <c:pt idx="48826">
                  <c:v>29.865311993227323</c:v>
                </c:pt>
                <c:pt idx="48827">
                  <c:v>29.865867338985591</c:v>
                </c:pt>
                <c:pt idx="48828">
                  <c:v>29.86642268474386</c:v>
                </c:pt>
                <c:pt idx="48829">
                  <c:v>29.866978030502128</c:v>
                </c:pt>
                <c:pt idx="48830">
                  <c:v>29.867533376260397</c:v>
                </c:pt>
                <c:pt idx="48831">
                  <c:v>29.868088722018665</c:v>
                </c:pt>
                <c:pt idx="48832">
                  <c:v>29.868644067776934</c:v>
                </c:pt>
                <c:pt idx="48833">
                  <c:v>29.869199413535203</c:v>
                </c:pt>
                <c:pt idx="48834">
                  <c:v>29.869754759293471</c:v>
                </c:pt>
                <c:pt idx="48835">
                  <c:v>29.87031010505174</c:v>
                </c:pt>
                <c:pt idx="48836">
                  <c:v>29.870865450810008</c:v>
                </c:pt>
                <c:pt idx="48837">
                  <c:v>29.871420796568277</c:v>
                </c:pt>
                <c:pt idx="48838">
                  <c:v>29.871976142326545</c:v>
                </c:pt>
                <c:pt idx="48839">
                  <c:v>29.872531488084814</c:v>
                </c:pt>
                <c:pt idx="48840">
                  <c:v>29.873086833843082</c:v>
                </c:pt>
                <c:pt idx="48841">
                  <c:v>29.873642179601351</c:v>
                </c:pt>
                <c:pt idx="48842">
                  <c:v>29.874197525359619</c:v>
                </c:pt>
                <c:pt idx="48843">
                  <c:v>29.874752871117888</c:v>
                </c:pt>
                <c:pt idx="48844">
                  <c:v>29.875308216876157</c:v>
                </c:pt>
                <c:pt idx="48845">
                  <c:v>29.875863562634425</c:v>
                </c:pt>
                <c:pt idx="48846">
                  <c:v>29.876418908392694</c:v>
                </c:pt>
                <c:pt idx="48847">
                  <c:v>29.876974254150962</c:v>
                </c:pt>
                <c:pt idx="48848">
                  <c:v>29.877529599909231</c:v>
                </c:pt>
                <c:pt idx="48849">
                  <c:v>29.878084945667499</c:v>
                </c:pt>
                <c:pt idx="48850">
                  <c:v>29.878640291425768</c:v>
                </c:pt>
                <c:pt idx="48851">
                  <c:v>29.879195637184036</c:v>
                </c:pt>
                <c:pt idx="48852">
                  <c:v>29.879750982942305</c:v>
                </c:pt>
                <c:pt idx="48853">
                  <c:v>29.880306328700573</c:v>
                </c:pt>
                <c:pt idx="48854">
                  <c:v>29.880861674458842</c:v>
                </c:pt>
                <c:pt idx="48855">
                  <c:v>29.881417020217111</c:v>
                </c:pt>
                <c:pt idx="48856">
                  <c:v>29.881972365975379</c:v>
                </c:pt>
                <c:pt idx="48857">
                  <c:v>29.882527711733648</c:v>
                </c:pt>
                <c:pt idx="48858">
                  <c:v>29.883083057491916</c:v>
                </c:pt>
                <c:pt idx="48859">
                  <c:v>29.883638403250185</c:v>
                </c:pt>
                <c:pt idx="48860">
                  <c:v>29.884193749008453</c:v>
                </c:pt>
                <c:pt idx="48861">
                  <c:v>29.884749094766722</c:v>
                </c:pt>
                <c:pt idx="48862">
                  <c:v>29.88530444052499</c:v>
                </c:pt>
                <c:pt idx="48863">
                  <c:v>29.885859786283259</c:v>
                </c:pt>
                <c:pt idx="48864">
                  <c:v>29.886415132041527</c:v>
                </c:pt>
                <c:pt idx="48865">
                  <c:v>29.886970477799796</c:v>
                </c:pt>
                <c:pt idx="48866">
                  <c:v>29.887525823558065</c:v>
                </c:pt>
                <c:pt idx="48867">
                  <c:v>29.888081169316333</c:v>
                </c:pt>
                <c:pt idx="48868">
                  <c:v>29.888636515074602</c:v>
                </c:pt>
                <c:pt idx="48869">
                  <c:v>29.88919186083287</c:v>
                </c:pt>
                <c:pt idx="48870">
                  <c:v>29.889747206591139</c:v>
                </c:pt>
                <c:pt idx="48871">
                  <c:v>29.890302552349407</c:v>
                </c:pt>
                <c:pt idx="48872">
                  <c:v>29.890857898107676</c:v>
                </c:pt>
                <c:pt idx="48873">
                  <c:v>29.891413243865944</c:v>
                </c:pt>
                <c:pt idx="48874">
                  <c:v>29.891968589624213</c:v>
                </c:pt>
                <c:pt idx="48875">
                  <c:v>29.892523935382481</c:v>
                </c:pt>
                <c:pt idx="48876">
                  <c:v>29.89307928114075</c:v>
                </c:pt>
                <c:pt idx="48877">
                  <c:v>29.893634626899019</c:v>
                </c:pt>
                <c:pt idx="48878">
                  <c:v>29.894189972657287</c:v>
                </c:pt>
                <c:pt idx="48879">
                  <c:v>29.894745318415556</c:v>
                </c:pt>
                <c:pt idx="48880">
                  <c:v>29.895300664173824</c:v>
                </c:pt>
                <c:pt idx="48881">
                  <c:v>29.895856009932093</c:v>
                </c:pt>
                <c:pt idx="48882">
                  <c:v>29.896411355690361</c:v>
                </c:pt>
                <c:pt idx="48883">
                  <c:v>29.89696670144863</c:v>
                </c:pt>
                <c:pt idx="48884">
                  <c:v>29.897522047206898</c:v>
                </c:pt>
                <c:pt idx="48885">
                  <c:v>29.898077392965167</c:v>
                </c:pt>
                <c:pt idx="48886">
                  <c:v>29.898632738723435</c:v>
                </c:pt>
                <c:pt idx="48887">
                  <c:v>29.899188084481704</c:v>
                </c:pt>
                <c:pt idx="48888">
                  <c:v>29.899743430239972</c:v>
                </c:pt>
                <c:pt idx="48889">
                  <c:v>29.900298775998241</c:v>
                </c:pt>
                <c:pt idx="48890">
                  <c:v>29.90085412175651</c:v>
                </c:pt>
                <c:pt idx="48891">
                  <c:v>29.901409467514778</c:v>
                </c:pt>
                <c:pt idx="48892">
                  <c:v>29.901964813273047</c:v>
                </c:pt>
                <c:pt idx="48893">
                  <c:v>29.902520159031315</c:v>
                </c:pt>
                <c:pt idx="48894">
                  <c:v>29.903075504789584</c:v>
                </c:pt>
                <c:pt idx="48895">
                  <c:v>29.903630850547852</c:v>
                </c:pt>
                <c:pt idx="48896">
                  <c:v>29.904186196306121</c:v>
                </c:pt>
                <c:pt idx="48897">
                  <c:v>29.904741542064389</c:v>
                </c:pt>
                <c:pt idx="48898">
                  <c:v>29.905296887822658</c:v>
                </c:pt>
                <c:pt idx="48899">
                  <c:v>29.905852233580926</c:v>
                </c:pt>
                <c:pt idx="48900">
                  <c:v>29.906407579339195</c:v>
                </c:pt>
                <c:pt idx="48901">
                  <c:v>29.906962925097464</c:v>
                </c:pt>
                <c:pt idx="48902">
                  <c:v>29.907518270855732</c:v>
                </c:pt>
                <c:pt idx="48903">
                  <c:v>29.908073616614001</c:v>
                </c:pt>
                <c:pt idx="48904">
                  <c:v>29.908628962372269</c:v>
                </c:pt>
                <c:pt idx="48905">
                  <c:v>29.909184308130538</c:v>
                </c:pt>
                <c:pt idx="48906">
                  <c:v>29.909739653888806</c:v>
                </c:pt>
                <c:pt idx="48907">
                  <c:v>29.910294999647075</c:v>
                </c:pt>
                <c:pt idx="48908">
                  <c:v>29.910850345405343</c:v>
                </c:pt>
                <c:pt idx="48909">
                  <c:v>29.911405691163612</c:v>
                </c:pt>
                <c:pt idx="48910">
                  <c:v>29.91196103692188</c:v>
                </c:pt>
                <c:pt idx="48911">
                  <c:v>29.912516382680149</c:v>
                </c:pt>
                <c:pt idx="48912">
                  <c:v>29.913071728438418</c:v>
                </c:pt>
                <c:pt idx="48913">
                  <c:v>29.913627074196686</c:v>
                </c:pt>
                <c:pt idx="48914">
                  <c:v>29.914182419954955</c:v>
                </c:pt>
                <c:pt idx="48915">
                  <c:v>29.914737765713223</c:v>
                </c:pt>
                <c:pt idx="48916">
                  <c:v>29.915293111471492</c:v>
                </c:pt>
                <c:pt idx="48917">
                  <c:v>29.91584845722976</c:v>
                </c:pt>
                <c:pt idx="48918">
                  <c:v>29.916403802988029</c:v>
                </c:pt>
                <c:pt idx="48919">
                  <c:v>29.916959148746297</c:v>
                </c:pt>
                <c:pt idx="48920">
                  <c:v>29.917514494504566</c:v>
                </c:pt>
                <c:pt idx="48921">
                  <c:v>29.918069840262834</c:v>
                </c:pt>
                <c:pt idx="48922">
                  <c:v>29.918625186021103</c:v>
                </c:pt>
                <c:pt idx="48923">
                  <c:v>29.919180531779372</c:v>
                </c:pt>
                <c:pt idx="48924">
                  <c:v>29.91973587753764</c:v>
                </c:pt>
                <c:pt idx="48925">
                  <c:v>29.920291223295909</c:v>
                </c:pt>
                <c:pt idx="48926">
                  <c:v>29.920846569054177</c:v>
                </c:pt>
                <c:pt idx="48927">
                  <c:v>29.921401914812446</c:v>
                </c:pt>
                <c:pt idx="48928">
                  <c:v>29.921957260570714</c:v>
                </c:pt>
                <c:pt idx="48929">
                  <c:v>29.922512606328983</c:v>
                </c:pt>
                <c:pt idx="48930">
                  <c:v>29.923067952087251</c:v>
                </c:pt>
                <c:pt idx="48931">
                  <c:v>29.92362329784552</c:v>
                </c:pt>
                <c:pt idx="48932">
                  <c:v>29.924178643603788</c:v>
                </c:pt>
                <c:pt idx="48933">
                  <c:v>29.924733989362057</c:v>
                </c:pt>
                <c:pt idx="48934">
                  <c:v>29.925289335120326</c:v>
                </c:pt>
                <c:pt idx="48935">
                  <c:v>29.925844680878594</c:v>
                </c:pt>
                <c:pt idx="48936">
                  <c:v>29.926400026636863</c:v>
                </c:pt>
                <c:pt idx="48937">
                  <c:v>29.926955372395131</c:v>
                </c:pt>
                <c:pt idx="48938">
                  <c:v>29.9275107181534</c:v>
                </c:pt>
                <c:pt idx="48939">
                  <c:v>29.928066063911668</c:v>
                </c:pt>
                <c:pt idx="48940">
                  <c:v>29.928621409669937</c:v>
                </c:pt>
                <c:pt idx="48941">
                  <c:v>29.929176755428205</c:v>
                </c:pt>
                <c:pt idx="48942">
                  <c:v>29.929732101186474</c:v>
                </c:pt>
                <c:pt idx="48943">
                  <c:v>29.930287446944742</c:v>
                </c:pt>
                <c:pt idx="48944">
                  <c:v>29.930842792703011</c:v>
                </c:pt>
                <c:pt idx="48945">
                  <c:v>29.93139813846128</c:v>
                </c:pt>
                <c:pt idx="48946">
                  <c:v>29.931953484219548</c:v>
                </c:pt>
                <c:pt idx="48947">
                  <c:v>29.932508829977817</c:v>
                </c:pt>
                <c:pt idx="48948">
                  <c:v>29.933064175736085</c:v>
                </c:pt>
                <c:pt idx="48949">
                  <c:v>29.933619521494354</c:v>
                </c:pt>
                <c:pt idx="48950">
                  <c:v>29.934174867252622</c:v>
                </c:pt>
                <c:pt idx="48951">
                  <c:v>29.934730213010891</c:v>
                </c:pt>
                <c:pt idx="48952">
                  <c:v>29.935285558769159</c:v>
                </c:pt>
                <c:pt idx="48953">
                  <c:v>29.935840904527428</c:v>
                </c:pt>
                <c:pt idx="48954">
                  <c:v>29.936396250285696</c:v>
                </c:pt>
                <c:pt idx="48955">
                  <c:v>29.936951596043965</c:v>
                </c:pt>
                <c:pt idx="48956">
                  <c:v>29.937506941802233</c:v>
                </c:pt>
                <c:pt idx="48957">
                  <c:v>29.938062287560502</c:v>
                </c:pt>
                <c:pt idx="48958">
                  <c:v>29.938617633318771</c:v>
                </c:pt>
                <c:pt idx="48959">
                  <c:v>29.939172979077039</c:v>
                </c:pt>
                <c:pt idx="48960">
                  <c:v>29.939728324835308</c:v>
                </c:pt>
                <c:pt idx="48961">
                  <c:v>29.940283670593576</c:v>
                </c:pt>
                <c:pt idx="48962">
                  <c:v>29.940839016351845</c:v>
                </c:pt>
                <c:pt idx="48963">
                  <c:v>29.941394362110113</c:v>
                </c:pt>
                <c:pt idx="48964">
                  <c:v>29.941949707868382</c:v>
                </c:pt>
                <c:pt idx="48965">
                  <c:v>29.94250505362665</c:v>
                </c:pt>
                <c:pt idx="48966">
                  <c:v>29.943060399384919</c:v>
                </c:pt>
                <c:pt idx="48967">
                  <c:v>29.943615745143187</c:v>
                </c:pt>
                <c:pt idx="48968">
                  <c:v>29.944171090901456</c:v>
                </c:pt>
                <c:pt idx="48969">
                  <c:v>29.944726436659725</c:v>
                </c:pt>
                <c:pt idx="48970">
                  <c:v>29.945281782417993</c:v>
                </c:pt>
                <c:pt idx="48971">
                  <c:v>29.945837128176262</c:v>
                </c:pt>
                <c:pt idx="48972">
                  <c:v>29.94639247393453</c:v>
                </c:pt>
                <c:pt idx="48973">
                  <c:v>29.946947819692799</c:v>
                </c:pt>
                <c:pt idx="48974">
                  <c:v>29.947503165451067</c:v>
                </c:pt>
                <c:pt idx="48975">
                  <c:v>29.948058511209336</c:v>
                </c:pt>
                <c:pt idx="48976">
                  <c:v>29.948613856967604</c:v>
                </c:pt>
                <c:pt idx="48977">
                  <c:v>29.949169202725873</c:v>
                </c:pt>
                <c:pt idx="48978">
                  <c:v>29.949724548484141</c:v>
                </c:pt>
                <c:pt idx="48979">
                  <c:v>29.95027989424241</c:v>
                </c:pt>
                <c:pt idx="48980">
                  <c:v>29.950835240000679</c:v>
                </c:pt>
                <c:pt idx="48981">
                  <c:v>29.951390585758947</c:v>
                </c:pt>
                <c:pt idx="48982">
                  <c:v>29.951945931517216</c:v>
                </c:pt>
                <c:pt idx="48983">
                  <c:v>29.952501277275484</c:v>
                </c:pt>
                <c:pt idx="48984">
                  <c:v>29.953056623033753</c:v>
                </c:pt>
                <c:pt idx="48985">
                  <c:v>29.953611968792021</c:v>
                </c:pt>
                <c:pt idx="48986">
                  <c:v>29.95416731455029</c:v>
                </c:pt>
                <c:pt idx="48987">
                  <c:v>29.954722660308558</c:v>
                </c:pt>
                <c:pt idx="48988">
                  <c:v>29.955278006066827</c:v>
                </c:pt>
                <c:pt idx="48989">
                  <c:v>29.955833351825095</c:v>
                </c:pt>
                <c:pt idx="48990">
                  <c:v>29.956388697583364</c:v>
                </c:pt>
                <c:pt idx="48991">
                  <c:v>29.956944043341633</c:v>
                </c:pt>
                <c:pt idx="48992">
                  <c:v>29.957499389099901</c:v>
                </c:pt>
                <c:pt idx="48993">
                  <c:v>29.95805473485817</c:v>
                </c:pt>
                <c:pt idx="48994">
                  <c:v>29.958610080616438</c:v>
                </c:pt>
                <c:pt idx="48995">
                  <c:v>29.959165426374707</c:v>
                </c:pt>
                <c:pt idx="48996">
                  <c:v>29.959720772132975</c:v>
                </c:pt>
                <c:pt idx="48997">
                  <c:v>29.960276117891244</c:v>
                </c:pt>
                <c:pt idx="48998">
                  <c:v>29.960831463649512</c:v>
                </c:pt>
                <c:pt idx="48999">
                  <c:v>29.961386809407781</c:v>
                </c:pt>
                <c:pt idx="49000">
                  <c:v>29.961942155166049</c:v>
                </c:pt>
                <c:pt idx="49001">
                  <c:v>29.962497500924318</c:v>
                </c:pt>
                <c:pt idx="49002">
                  <c:v>29.963052846682587</c:v>
                </c:pt>
                <c:pt idx="49003">
                  <c:v>29.963608192440855</c:v>
                </c:pt>
                <c:pt idx="49004">
                  <c:v>29.964163538199124</c:v>
                </c:pt>
                <c:pt idx="49005">
                  <c:v>29.964718883957392</c:v>
                </c:pt>
                <c:pt idx="49006">
                  <c:v>29.965274229715661</c:v>
                </c:pt>
                <c:pt idx="49007">
                  <c:v>29.965829575473929</c:v>
                </c:pt>
                <c:pt idx="49008">
                  <c:v>29.966384921232198</c:v>
                </c:pt>
                <c:pt idx="49009">
                  <c:v>29.966940266990466</c:v>
                </c:pt>
                <c:pt idx="49010">
                  <c:v>29.967495612748735</c:v>
                </c:pt>
                <c:pt idx="49011">
                  <c:v>29.968050958507003</c:v>
                </c:pt>
                <c:pt idx="49012">
                  <c:v>29.968606304265272</c:v>
                </c:pt>
                <c:pt idx="49013">
                  <c:v>29.96916165002354</c:v>
                </c:pt>
                <c:pt idx="49014">
                  <c:v>29.969716995781809</c:v>
                </c:pt>
                <c:pt idx="49015">
                  <c:v>29.970272341540078</c:v>
                </c:pt>
                <c:pt idx="49016">
                  <c:v>29.970827687298346</c:v>
                </c:pt>
                <c:pt idx="49017">
                  <c:v>29.971383033056615</c:v>
                </c:pt>
                <c:pt idx="49018">
                  <c:v>29.971938378814883</c:v>
                </c:pt>
                <c:pt idx="49019">
                  <c:v>29.972493724573152</c:v>
                </c:pt>
                <c:pt idx="49020">
                  <c:v>29.97304907033142</c:v>
                </c:pt>
                <c:pt idx="49021">
                  <c:v>29.973604416089689</c:v>
                </c:pt>
                <c:pt idx="49022">
                  <c:v>29.974159761847957</c:v>
                </c:pt>
                <c:pt idx="49023">
                  <c:v>29.974715107606226</c:v>
                </c:pt>
                <c:pt idx="49024">
                  <c:v>29.975270453364494</c:v>
                </c:pt>
                <c:pt idx="49025">
                  <c:v>29.975825799122763</c:v>
                </c:pt>
                <c:pt idx="49026">
                  <c:v>29.976381144881032</c:v>
                </c:pt>
                <c:pt idx="49027">
                  <c:v>29.9769364906393</c:v>
                </c:pt>
                <c:pt idx="49028">
                  <c:v>29.977491836397569</c:v>
                </c:pt>
                <c:pt idx="49029">
                  <c:v>29.978047182155837</c:v>
                </c:pt>
                <c:pt idx="49030">
                  <c:v>29.978602527914106</c:v>
                </c:pt>
                <c:pt idx="49031">
                  <c:v>29.979157873672374</c:v>
                </c:pt>
                <c:pt idx="49032">
                  <c:v>29.979713219430643</c:v>
                </c:pt>
                <c:pt idx="49033">
                  <c:v>29.980268565188911</c:v>
                </c:pt>
                <c:pt idx="49034">
                  <c:v>29.98082391094718</c:v>
                </c:pt>
                <c:pt idx="49035">
                  <c:v>29.981379256705448</c:v>
                </c:pt>
                <c:pt idx="49036">
                  <c:v>29.981934602463717</c:v>
                </c:pt>
                <c:pt idx="49037">
                  <c:v>29.982489948221986</c:v>
                </c:pt>
                <c:pt idx="49038">
                  <c:v>29.983045293980254</c:v>
                </c:pt>
                <c:pt idx="49039">
                  <c:v>29.983600639738523</c:v>
                </c:pt>
                <c:pt idx="49040">
                  <c:v>29.984155985496791</c:v>
                </c:pt>
                <c:pt idx="49041">
                  <c:v>29.98471133125506</c:v>
                </c:pt>
                <c:pt idx="49042">
                  <c:v>29.985266677013328</c:v>
                </c:pt>
                <c:pt idx="49043">
                  <c:v>29.985822022771597</c:v>
                </c:pt>
                <c:pt idx="49044">
                  <c:v>29.986377368529865</c:v>
                </c:pt>
                <c:pt idx="49045">
                  <c:v>29.986932714288134</c:v>
                </c:pt>
                <c:pt idx="49046">
                  <c:v>29.987488060046402</c:v>
                </c:pt>
                <c:pt idx="49047">
                  <c:v>29.988043405804671</c:v>
                </c:pt>
                <c:pt idx="49048">
                  <c:v>29.98859875156294</c:v>
                </c:pt>
                <c:pt idx="49049">
                  <c:v>29.989154097321208</c:v>
                </c:pt>
                <c:pt idx="49050">
                  <c:v>29.989709443079477</c:v>
                </c:pt>
                <c:pt idx="49051">
                  <c:v>29.990264788837745</c:v>
                </c:pt>
                <c:pt idx="49052">
                  <c:v>29.990820134596014</c:v>
                </c:pt>
                <c:pt idx="49053">
                  <c:v>29.991375480354282</c:v>
                </c:pt>
                <c:pt idx="49054">
                  <c:v>29.991930826112551</c:v>
                </c:pt>
                <c:pt idx="49055">
                  <c:v>29.992486171870819</c:v>
                </c:pt>
                <c:pt idx="49056">
                  <c:v>29.993041517629088</c:v>
                </c:pt>
                <c:pt idx="49057">
                  <c:v>29.993596863387356</c:v>
                </c:pt>
                <c:pt idx="49058">
                  <c:v>29.994152209145625</c:v>
                </c:pt>
                <c:pt idx="49059">
                  <c:v>29.994707554903894</c:v>
                </c:pt>
                <c:pt idx="49060">
                  <c:v>29.995262900662162</c:v>
                </c:pt>
                <c:pt idx="49061">
                  <c:v>29.995818246420431</c:v>
                </c:pt>
                <c:pt idx="49062">
                  <c:v>29.996373592178699</c:v>
                </c:pt>
                <c:pt idx="49063">
                  <c:v>29.996928937936968</c:v>
                </c:pt>
                <c:pt idx="49064">
                  <c:v>29.997484283695236</c:v>
                </c:pt>
                <c:pt idx="49065">
                  <c:v>29.998039629453505</c:v>
                </c:pt>
                <c:pt idx="49066">
                  <c:v>29.998594975211773</c:v>
                </c:pt>
                <c:pt idx="49067">
                  <c:v>29.999150320970042</c:v>
                </c:pt>
                <c:pt idx="49068">
                  <c:v>29.99970566672831</c:v>
                </c:pt>
                <c:pt idx="49069">
                  <c:v>30.000261012486579</c:v>
                </c:pt>
                <c:pt idx="49070">
                  <c:v>30.000816358244847</c:v>
                </c:pt>
                <c:pt idx="49071">
                  <c:v>30.001371704003116</c:v>
                </c:pt>
                <c:pt idx="49072">
                  <c:v>30.001927049761385</c:v>
                </c:pt>
                <c:pt idx="49073">
                  <c:v>30.002482395519653</c:v>
                </c:pt>
                <c:pt idx="49074">
                  <c:v>30.003037741277922</c:v>
                </c:pt>
                <c:pt idx="49075">
                  <c:v>30.00359308703619</c:v>
                </c:pt>
                <c:pt idx="49076">
                  <c:v>30.004148432794459</c:v>
                </c:pt>
                <c:pt idx="49077">
                  <c:v>30.004703778552727</c:v>
                </c:pt>
                <c:pt idx="49078">
                  <c:v>30.005259124310996</c:v>
                </c:pt>
                <c:pt idx="49079">
                  <c:v>30.005814470069264</c:v>
                </c:pt>
                <c:pt idx="49080">
                  <c:v>30.006369815827533</c:v>
                </c:pt>
                <c:pt idx="49081">
                  <c:v>30.006925161585801</c:v>
                </c:pt>
                <c:pt idx="49082">
                  <c:v>30.00748050734407</c:v>
                </c:pt>
                <c:pt idx="49083">
                  <c:v>30.008035853102339</c:v>
                </c:pt>
                <c:pt idx="49084">
                  <c:v>30.008591198860607</c:v>
                </c:pt>
                <c:pt idx="49085">
                  <c:v>30.009146544618876</c:v>
                </c:pt>
                <c:pt idx="49086">
                  <c:v>30.009701890377144</c:v>
                </c:pt>
                <c:pt idx="49087">
                  <c:v>30.010257236135413</c:v>
                </c:pt>
                <c:pt idx="49088">
                  <c:v>30.010812581893681</c:v>
                </c:pt>
                <c:pt idx="49089">
                  <c:v>30.01136792765195</c:v>
                </c:pt>
                <c:pt idx="49090">
                  <c:v>30.011923273410218</c:v>
                </c:pt>
                <c:pt idx="49091">
                  <c:v>30.012478619168487</c:v>
                </c:pt>
                <c:pt idx="49092">
                  <c:v>30.013033964926755</c:v>
                </c:pt>
                <c:pt idx="49093">
                  <c:v>30.013589310685024</c:v>
                </c:pt>
                <c:pt idx="49094">
                  <c:v>30.014144656443293</c:v>
                </c:pt>
                <c:pt idx="49095">
                  <c:v>30.014700002201561</c:v>
                </c:pt>
                <c:pt idx="49096">
                  <c:v>30.01525534795983</c:v>
                </c:pt>
                <c:pt idx="49097">
                  <c:v>30.015810693718098</c:v>
                </c:pt>
                <c:pt idx="49098">
                  <c:v>30.016366039476367</c:v>
                </c:pt>
                <c:pt idx="49099">
                  <c:v>30.016921385234635</c:v>
                </c:pt>
                <c:pt idx="49100">
                  <c:v>30.017476730992904</c:v>
                </c:pt>
                <c:pt idx="49101">
                  <c:v>30.018032076751172</c:v>
                </c:pt>
                <c:pt idx="49102">
                  <c:v>30.018587422509441</c:v>
                </c:pt>
                <c:pt idx="49103">
                  <c:v>30.019142768267709</c:v>
                </c:pt>
                <c:pt idx="49104">
                  <c:v>30.019698114025978</c:v>
                </c:pt>
                <c:pt idx="49105">
                  <c:v>30.020253459784247</c:v>
                </c:pt>
                <c:pt idx="49106">
                  <c:v>30.020808805542515</c:v>
                </c:pt>
                <c:pt idx="49107">
                  <c:v>30.021364151300784</c:v>
                </c:pt>
                <c:pt idx="49108">
                  <c:v>30.021919497059052</c:v>
                </c:pt>
                <c:pt idx="49109">
                  <c:v>30.022474842817321</c:v>
                </c:pt>
                <c:pt idx="49110">
                  <c:v>30.023030188575589</c:v>
                </c:pt>
                <c:pt idx="49111">
                  <c:v>30.023585534333858</c:v>
                </c:pt>
                <c:pt idx="49112">
                  <c:v>30.024140880092126</c:v>
                </c:pt>
                <c:pt idx="49113">
                  <c:v>30.024696225850395</c:v>
                </c:pt>
                <c:pt idx="49114">
                  <c:v>30.025251571608663</c:v>
                </c:pt>
                <c:pt idx="49115">
                  <c:v>30.025806917366932</c:v>
                </c:pt>
                <c:pt idx="49116">
                  <c:v>30.026362263125201</c:v>
                </c:pt>
                <c:pt idx="49117">
                  <c:v>30.026917608883469</c:v>
                </c:pt>
                <c:pt idx="49118">
                  <c:v>30.027472954641738</c:v>
                </c:pt>
                <c:pt idx="49119">
                  <c:v>30.028028300400006</c:v>
                </c:pt>
                <c:pt idx="49120">
                  <c:v>30.028583646158275</c:v>
                </c:pt>
                <c:pt idx="49121">
                  <c:v>30.029138991916543</c:v>
                </c:pt>
                <c:pt idx="49122">
                  <c:v>30.029694337674812</c:v>
                </c:pt>
                <c:pt idx="49123">
                  <c:v>30.03024968343308</c:v>
                </c:pt>
                <c:pt idx="49124">
                  <c:v>30.030805029191349</c:v>
                </c:pt>
                <c:pt idx="49125">
                  <c:v>30.031360374949617</c:v>
                </c:pt>
                <c:pt idx="49126">
                  <c:v>30.031915720707886</c:v>
                </c:pt>
                <c:pt idx="49127">
                  <c:v>30.032471066466154</c:v>
                </c:pt>
                <c:pt idx="49128">
                  <c:v>30.033026412224423</c:v>
                </c:pt>
                <c:pt idx="49129">
                  <c:v>30.033581757982692</c:v>
                </c:pt>
                <c:pt idx="49130">
                  <c:v>30.03413710374096</c:v>
                </c:pt>
                <c:pt idx="49131">
                  <c:v>30.034692449499229</c:v>
                </c:pt>
                <c:pt idx="49132">
                  <c:v>30.035247795257497</c:v>
                </c:pt>
                <c:pt idx="49133">
                  <c:v>30.035803141015766</c:v>
                </c:pt>
                <c:pt idx="49134">
                  <c:v>30.036358486774034</c:v>
                </c:pt>
                <c:pt idx="49135">
                  <c:v>30.036913832532303</c:v>
                </c:pt>
                <c:pt idx="49136">
                  <c:v>30.037469178290571</c:v>
                </c:pt>
                <c:pt idx="49137">
                  <c:v>30.03802452404884</c:v>
                </c:pt>
                <c:pt idx="49138">
                  <c:v>30.038579869807108</c:v>
                </c:pt>
                <c:pt idx="49139">
                  <c:v>30.039135215565377</c:v>
                </c:pt>
                <c:pt idx="49140">
                  <c:v>30.039690561323646</c:v>
                </c:pt>
                <c:pt idx="49141">
                  <c:v>30.040245907081914</c:v>
                </c:pt>
                <c:pt idx="49142">
                  <c:v>30.040801252840183</c:v>
                </c:pt>
                <c:pt idx="49143">
                  <c:v>30.041356598598451</c:v>
                </c:pt>
                <c:pt idx="49144">
                  <c:v>30.04191194435672</c:v>
                </c:pt>
                <c:pt idx="49145">
                  <c:v>30.042467290114988</c:v>
                </c:pt>
                <c:pt idx="49146">
                  <c:v>30.043022635873257</c:v>
                </c:pt>
                <c:pt idx="49147">
                  <c:v>30.043577981631525</c:v>
                </c:pt>
                <c:pt idx="49148">
                  <c:v>30.044133327389794</c:v>
                </c:pt>
                <c:pt idx="49149">
                  <c:v>30.044688673148062</c:v>
                </c:pt>
                <c:pt idx="49150">
                  <c:v>30.045244018906331</c:v>
                </c:pt>
                <c:pt idx="49151">
                  <c:v>30.0457993646646</c:v>
                </c:pt>
                <c:pt idx="49152">
                  <c:v>30.046354710422868</c:v>
                </c:pt>
                <c:pt idx="49153">
                  <c:v>30.046910056181137</c:v>
                </c:pt>
                <c:pt idx="49154">
                  <c:v>30.047465401939405</c:v>
                </c:pt>
                <c:pt idx="49155">
                  <c:v>30.048020747697674</c:v>
                </c:pt>
                <c:pt idx="49156">
                  <c:v>30.048576093455942</c:v>
                </c:pt>
                <c:pt idx="49157">
                  <c:v>30.049131439214211</c:v>
                </c:pt>
                <c:pt idx="49158">
                  <c:v>30.049686784972479</c:v>
                </c:pt>
                <c:pt idx="49159">
                  <c:v>30.050242130730748</c:v>
                </c:pt>
                <c:pt idx="49160">
                  <c:v>30.050797476489016</c:v>
                </c:pt>
                <c:pt idx="49161">
                  <c:v>30.051352822247285</c:v>
                </c:pt>
                <c:pt idx="49162">
                  <c:v>30.051908168005554</c:v>
                </c:pt>
                <c:pt idx="49163">
                  <c:v>30.052463513763822</c:v>
                </c:pt>
                <c:pt idx="49164">
                  <c:v>30.053018859522091</c:v>
                </c:pt>
                <c:pt idx="49165">
                  <c:v>30.053574205280359</c:v>
                </c:pt>
                <c:pt idx="49166">
                  <c:v>30.054129551038628</c:v>
                </c:pt>
                <c:pt idx="49167">
                  <c:v>30.054684896796896</c:v>
                </c:pt>
                <c:pt idx="49168">
                  <c:v>30.055240242555165</c:v>
                </c:pt>
                <c:pt idx="49169">
                  <c:v>30.055795588313433</c:v>
                </c:pt>
                <c:pt idx="49170">
                  <c:v>30.056350934071702</c:v>
                </c:pt>
                <c:pt idx="49171">
                  <c:v>30.05690627982997</c:v>
                </c:pt>
                <c:pt idx="49172">
                  <c:v>30.057461625588239</c:v>
                </c:pt>
                <c:pt idx="49173">
                  <c:v>30.058016971346508</c:v>
                </c:pt>
                <c:pt idx="49174">
                  <c:v>30.058572317104776</c:v>
                </c:pt>
                <c:pt idx="49175">
                  <c:v>30.059127662863045</c:v>
                </c:pt>
                <c:pt idx="49176">
                  <c:v>30.059683008621313</c:v>
                </c:pt>
                <c:pt idx="49177">
                  <c:v>30.060238354379582</c:v>
                </c:pt>
                <c:pt idx="49178">
                  <c:v>30.06079370013785</c:v>
                </c:pt>
                <c:pt idx="49179">
                  <c:v>30.061349045896119</c:v>
                </c:pt>
                <c:pt idx="49180">
                  <c:v>30.061904391654387</c:v>
                </c:pt>
                <c:pt idx="49181">
                  <c:v>30.062459737412656</c:v>
                </c:pt>
                <c:pt idx="49182">
                  <c:v>30.063015083170924</c:v>
                </c:pt>
                <c:pt idx="49183">
                  <c:v>30.063570428929193</c:v>
                </c:pt>
                <c:pt idx="49184">
                  <c:v>30.064125774687462</c:v>
                </c:pt>
                <c:pt idx="49185">
                  <c:v>30.06468112044573</c:v>
                </c:pt>
                <c:pt idx="49186">
                  <c:v>30.065236466203999</c:v>
                </c:pt>
                <c:pt idx="49187">
                  <c:v>30.065791811962267</c:v>
                </c:pt>
                <c:pt idx="49188">
                  <c:v>30.066347157720536</c:v>
                </c:pt>
                <c:pt idx="49189">
                  <c:v>30.066902503478804</c:v>
                </c:pt>
                <c:pt idx="49190">
                  <c:v>30.067457849237073</c:v>
                </c:pt>
                <c:pt idx="49191">
                  <c:v>30.068013194995341</c:v>
                </c:pt>
                <c:pt idx="49192">
                  <c:v>30.06856854075361</c:v>
                </c:pt>
                <c:pt idx="49193">
                  <c:v>30.069123886511878</c:v>
                </c:pt>
                <c:pt idx="49194">
                  <c:v>30.069679232270147</c:v>
                </c:pt>
                <c:pt idx="49195">
                  <c:v>30.070234578028415</c:v>
                </c:pt>
                <c:pt idx="49196">
                  <c:v>30.070789923786684</c:v>
                </c:pt>
                <c:pt idx="49197">
                  <c:v>30.071345269544953</c:v>
                </c:pt>
                <c:pt idx="49198">
                  <c:v>30.071900615303221</c:v>
                </c:pt>
                <c:pt idx="49199">
                  <c:v>30.07245596106149</c:v>
                </c:pt>
                <c:pt idx="49200">
                  <c:v>30.073011306819758</c:v>
                </c:pt>
                <c:pt idx="49201">
                  <c:v>30.073566652578027</c:v>
                </c:pt>
                <c:pt idx="49202">
                  <c:v>30.074121998336295</c:v>
                </c:pt>
                <c:pt idx="49203">
                  <c:v>30.074677344094564</c:v>
                </c:pt>
                <c:pt idx="49204">
                  <c:v>30.075232689852832</c:v>
                </c:pt>
                <c:pt idx="49205">
                  <c:v>30.075788035611101</c:v>
                </c:pt>
                <c:pt idx="49206">
                  <c:v>30.076343381369369</c:v>
                </c:pt>
                <c:pt idx="49207">
                  <c:v>30.076898727127638</c:v>
                </c:pt>
                <c:pt idx="49208">
                  <c:v>30.077454072885907</c:v>
                </c:pt>
                <c:pt idx="49209">
                  <c:v>30.078009418644175</c:v>
                </c:pt>
                <c:pt idx="49210">
                  <c:v>30.078564764402444</c:v>
                </c:pt>
                <c:pt idx="49211">
                  <c:v>30.079120110160712</c:v>
                </c:pt>
                <c:pt idx="49212">
                  <c:v>30.079675455918981</c:v>
                </c:pt>
                <c:pt idx="49213">
                  <c:v>30.080230801677249</c:v>
                </c:pt>
                <c:pt idx="49214">
                  <c:v>30.080786147435518</c:v>
                </c:pt>
                <c:pt idx="49215">
                  <c:v>30.081341493193786</c:v>
                </c:pt>
                <c:pt idx="49216">
                  <c:v>30.081896838952055</c:v>
                </c:pt>
                <c:pt idx="49217">
                  <c:v>30.082452184710323</c:v>
                </c:pt>
                <c:pt idx="49218">
                  <c:v>30.083007530468592</c:v>
                </c:pt>
                <c:pt idx="49219">
                  <c:v>30.083562876226861</c:v>
                </c:pt>
                <c:pt idx="49220">
                  <c:v>30.084118221985129</c:v>
                </c:pt>
                <c:pt idx="49221">
                  <c:v>30.084673567743398</c:v>
                </c:pt>
                <c:pt idx="49222">
                  <c:v>30.085228913501666</c:v>
                </c:pt>
                <c:pt idx="49223">
                  <c:v>30.085784259259935</c:v>
                </c:pt>
                <c:pt idx="49224">
                  <c:v>30.086339605018203</c:v>
                </c:pt>
                <c:pt idx="49225">
                  <c:v>30.086894950776472</c:v>
                </c:pt>
                <c:pt idx="49226">
                  <c:v>30.08745029653474</c:v>
                </c:pt>
                <c:pt idx="49227">
                  <c:v>30.088005642293009</c:v>
                </c:pt>
                <c:pt idx="49228">
                  <c:v>30.088560988051277</c:v>
                </c:pt>
                <c:pt idx="49229">
                  <c:v>30.089116333809546</c:v>
                </c:pt>
                <c:pt idx="49230">
                  <c:v>30.089671679567815</c:v>
                </c:pt>
                <c:pt idx="49231">
                  <c:v>30.090227025326083</c:v>
                </c:pt>
                <c:pt idx="49232">
                  <c:v>30.090782371084352</c:v>
                </c:pt>
                <c:pt idx="49233">
                  <c:v>30.09133771684262</c:v>
                </c:pt>
                <c:pt idx="49234">
                  <c:v>30.091893062600889</c:v>
                </c:pt>
                <c:pt idx="49235">
                  <c:v>30.092448408359157</c:v>
                </c:pt>
                <c:pt idx="49236">
                  <c:v>30.093003754117426</c:v>
                </c:pt>
                <c:pt idx="49237">
                  <c:v>30.093559099875694</c:v>
                </c:pt>
                <c:pt idx="49238">
                  <c:v>30.094114445633963</c:v>
                </c:pt>
                <c:pt idx="49239">
                  <c:v>30.094669791392231</c:v>
                </c:pt>
                <c:pt idx="49240">
                  <c:v>30.0952251371505</c:v>
                </c:pt>
                <c:pt idx="49241">
                  <c:v>30.095780482908769</c:v>
                </c:pt>
                <c:pt idx="49242">
                  <c:v>30.096335828667037</c:v>
                </c:pt>
                <c:pt idx="49243">
                  <c:v>30.096891174425306</c:v>
                </c:pt>
                <c:pt idx="49244">
                  <c:v>30.097446520183574</c:v>
                </c:pt>
                <c:pt idx="49245">
                  <c:v>30.098001865941843</c:v>
                </c:pt>
                <c:pt idx="49246">
                  <c:v>30.098557211700111</c:v>
                </c:pt>
                <c:pt idx="49247">
                  <c:v>30.09911255745838</c:v>
                </c:pt>
                <c:pt idx="49248">
                  <c:v>30.099667903216648</c:v>
                </c:pt>
                <c:pt idx="49249">
                  <c:v>30.100223248974917</c:v>
                </c:pt>
                <c:pt idx="49250">
                  <c:v>30.100778594733185</c:v>
                </c:pt>
                <c:pt idx="49251">
                  <c:v>30.101333940491454</c:v>
                </c:pt>
                <c:pt idx="49252">
                  <c:v>30.101889286249722</c:v>
                </c:pt>
                <c:pt idx="49253">
                  <c:v>30.102444632007991</c:v>
                </c:pt>
                <c:pt idx="49254">
                  <c:v>30.10299997776626</c:v>
                </c:pt>
                <c:pt idx="49255">
                  <c:v>30.103555323524528</c:v>
                </c:pt>
                <c:pt idx="49256">
                  <c:v>30.104110669282797</c:v>
                </c:pt>
                <c:pt idx="49257">
                  <c:v>30.104666015041065</c:v>
                </c:pt>
                <c:pt idx="49258">
                  <c:v>30.105221360799334</c:v>
                </c:pt>
                <c:pt idx="49259">
                  <c:v>30.105776706557602</c:v>
                </c:pt>
                <c:pt idx="49260">
                  <c:v>30.106332052315871</c:v>
                </c:pt>
                <c:pt idx="49261">
                  <c:v>30.106887398074139</c:v>
                </c:pt>
                <c:pt idx="49262">
                  <c:v>30.107442743832408</c:v>
                </c:pt>
                <c:pt idx="49263">
                  <c:v>30.107998089590676</c:v>
                </c:pt>
                <c:pt idx="49264">
                  <c:v>30.108553435348945</c:v>
                </c:pt>
                <c:pt idx="49265">
                  <c:v>30.109108781107214</c:v>
                </c:pt>
                <c:pt idx="49266">
                  <c:v>30.109664126865482</c:v>
                </c:pt>
                <c:pt idx="49267">
                  <c:v>30.110219472623751</c:v>
                </c:pt>
                <c:pt idx="49268">
                  <c:v>30.110774818382019</c:v>
                </c:pt>
                <c:pt idx="49269">
                  <c:v>30.111330164140288</c:v>
                </c:pt>
                <c:pt idx="49270">
                  <c:v>30.111885509898556</c:v>
                </c:pt>
                <c:pt idx="49271">
                  <c:v>30.112440855656825</c:v>
                </c:pt>
                <c:pt idx="49272">
                  <c:v>30.112996201415093</c:v>
                </c:pt>
                <c:pt idx="49273">
                  <c:v>30.113551547173362</c:v>
                </c:pt>
                <c:pt idx="49274">
                  <c:v>30.11410689293163</c:v>
                </c:pt>
                <c:pt idx="49275">
                  <c:v>30.114662238689899</c:v>
                </c:pt>
                <c:pt idx="49276">
                  <c:v>30.115217584448168</c:v>
                </c:pt>
                <c:pt idx="49277">
                  <c:v>30.115772930206436</c:v>
                </c:pt>
                <c:pt idx="49278">
                  <c:v>30.116328275964705</c:v>
                </c:pt>
                <c:pt idx="49279">
                  <c:v>30.116883621722973</c:v>
                </c:pt>
                <c:pt idx="49280">
                  <c:v>30.117438967481242</c:v>
                </c:pt>
                <c:pt idx="49281">
                  <c:v>30.11799431323951</c:v>
                </c:pt>
                <c:pt idx="49282">
                  <c:v>30.118549658997779</c:v>
                </c:pt>
                <c:pt idx="49283">
                  <c:v>30.119105004756047</c:v>
                </c:pt>
                <c:pt idx="49284">
                  <c:v>30.119660350514316</c:v>
                </c:pt>
                <c:pt idx="49285">
                  <c:v>30.120215696272584</c:v>
                </c:pt>
                <c:pt idx="49286">
                  <c:v>30.120771042030853</c:v>
                </c:pt>
                <c:pt idx="49287">
                  <c:v>30.121326387789122</c:v>
                </c:pt>
                <c:pt idx="49288">
                  <c:v>30.12188173354739</c:v>
                </c:pt>
                <c:pt idx="49289">
                  <c:v>30.122437079305659</c:v>
                </c:pt>
                <c:pt idx="49290">
                  <c:v>30.122992425063927</c:v>
                </c:pt>
                <c:pt idx="49291">
                  <c:v>30.123547770822196</c:v>
                </c:pt>
                <c:pt idx="49292">
                  <c:v>30.124103116580464</c:v>
                </c:pt>
                <c:pt idx="49293">
                  <c:v>30.124658462338733</c:v>
                </c:pt>
                <c:pt idx="49294">
                  <c:v>30.125213808097001</c:v>
                </c:pt>
                <c:pt idx="49295">
                  <c:v>30.12576915385527</c:v>
                </c:pt>
                <c:pt idx="49296">
                  <c:v>30.126324499613538</c:v>
                </c:pt>
                <c:pt idx="49297">
                  <c:v>30.126879845371807</c:v>
                </c:pt>
                <c:pt idx="49298">
                  <c:v>30.127435191130076</c:v>
                </c:pt>
                <c:pt idx="49299">
                  <c:v>30.127990536888344</c:v>
                </c:pt>
                <c:pt idx="49300">
                  <c:v>30.128545882646613</c:v>
                </c:pt>
                <c:pt idx="49301">
                  <c:v>30.129101228404881</c:v>
                </c:pt>
                <c:pt idx="49302">
                  <c:v>30.12965657416315</c:v>
                </c:pt>
                <c:pt idx="49303">
                  <c:v>30.130211919921418</c:v>
                </c:pt>
                <c:pt idx="49304">
                  <c:v>30.130767265679687</c:v>
                </c:pt>
                <c:pt idx="49305">
                  <c:v>30.131322611437955</c:v>
                </c:pt>
                <c:pt idx="49306">
                  <c:v>30.131877957196224</c:v>
                </c:pt>
                <c:pt idx="49307">
                  <c:v>30.132433302954492</c:v>
                </c:pt>
                <c:pt idx="49308">
                  <c:v>30.132988648712761</c:v>
                </c:pt>
                <c:pt idx="49309">
                  <c:v>30.133543994471029</c:v>
                </c:pt>
                <c:pt idx="49310">
                  <c:v>30.134099340229298</c:v>
                </c:pt>
                <c:pt idx="49311">
                  <c:v>30.134654685987567</c:v>
                </c:pt>
                <c:pt idx="49312">
                  <c:v>30.135210031745835</c:v>
                </c:pt>
                <c:pt idx="49313">
                  <c:v>30.135765377504104</c:v>
                </c:pt>
                <c:pt idx="49314">
                  <c:v>30.136320723262372</c:v>
                </c:pt>
                <c:pt idx="49315">
                  <c:v>30.136876069020641</c:v>
                </c:pt>
                <c:pt idx="49316">
                  <c:v>30.137431414778909</c:v>
                </c:pt>
                <c:pt idx="49317">
                  <c:v>30.137986760537178</c:v>
                </c:pt>
                <c:pt idx="49318">
                  <c:v>30.138542106295446</c:v>
                </c:pt>
                <c:pt idx="49319">
                  <c:v>30.139097452053715</c:v>
                </c:pt>
                <c:pt idx="49320">
                  <c:v>30.139652797811983</c:v>
                </c:pt>
                <c:pt idx="49321">
                  <c:v>30.140208143570252</c:v>
                </c:pt>
                <c:pt idx="49322">
                  <c:v>30.140763489328521</c:v>
                </c:pt>
                <c:pt idx="49323">
                  <c:v>30.141318835086789</c:v>
                </c:pt>
                <c:pt idx="49324">
                  <c:v>30.141874180845058</c:v>
                </c:pt>
                <c:pt idx="49325">
                  <c:v>30.142429526603326</c:v>
                </c:pt>
                <c:pt idx="49326">
                  <c:v>30.142984872361595</c:v>
                </c:pt>
                <c:pt idx="49327">
                  <c:v>30.143540218119863</c:v>
                </c:pt>
                <c:pt idx="49328">
                  <c:v>30.144095563878132</c:v>
                </c:pt>
                <c:pt idx="49329">
                  <c:v>30.1446509096364</c:v>
                </c:pt>
                <c:pt idx="49330">
                  <c:v>30.145206255394669</c:v>
                </c:pt>
                <c:pt idx="49331">
                  <c:v>30.145761601152937</c:v>
                </c:pt>
                <c:pt idx="49332">
                  <c:v>30.146316946911206</c:v>
                </c:pt>
                <c:pt idx="49333">
                  <c:v>30.146872292669475</c:v>
                </c:pt>
                <c:pt idx="49334">
                  <c:v>30.147427638427743</c:v>
                </c:pt>
                <c:pt idx="49335">
                  <c:v>30.147982984186012</c:v>
                </c:pt>
                <c:pt idx="49336">
                  <c:v>30.14853832994428</c:v>
                </c:pt>
                <c:pt idx="49337">
                  <c:v>30.149093675702549</c:v>
                </c:pt>
                <c:pt idx="49338">
                  <c:v>30.149649021460817</c:v>
                </c:pt>
                <c:pt idx="49339">
                  <c:v>30.150204367219086</c:v>
                </c:pt>
                <c:pt idx="49340">
                  <c:v>30.150759712977354</c:v>
                </c:pt>
                <c:pt idx="49341">
                  <c:v>30.151315058735623</c:v>
                </c:pt>
                <c:pt idx="49342">
                  <c:v>30.151870404493891</c:v>
                </c:pt>
                <c:pt idx="49343">
                  <c:v>30.15242575025216</c:v>
                </c:pt>
                <c:pt idx="49344">
                  <c:v>30.152981096010429</c:v>
                </c:pt>
                <c:pt idx="49345">
                  <c:v>30.153536441768697</c:v>
                </c:pt>
                <c:pt idx="49346">
                  <c:v>30.154091787526966</c:v>
                </c:pt>
                <c:pt idx="49347">
                  <c:v>30.154647133285234</c:v>
                </c:pt>
                <c:pt idx="49348">
                  <c:v>30.155202479043503</c:v>
                </c:pt>
                <c:pt idx="49349">
                  <c:v>30.155757824801771</c:v>
                </c:pt>
                <c:pt idx="49350">
                  <c:v>30.15631317056004</c:v>
                </c:pt>
                <c:pt idx="49351">
                  <c:v>30.156868516318308</c:v>
                </c:pt>
                <c:pt idx="49352">
                  <c:v>30.157423862076577</c:v>
                </c:pt>
                <c:pt idx="49353">
                  <c:v>30.157979207834845</c:v>
                </c:pt>
                <c:pt idx="49354">
                  <c:v>30.158534553593114</c:v>
                </c:pt>
                <c:pt idx="49355">
                  <c:v>30.159089899351383</c:v>
                </c:pt>
                <c:pt idx="49356">
                  <c:v>30.159645245109651</c:v>
                </c:pt>
                <c:pt idx="49357">
                  <c:v>30.16020059086792</c:v>
                </c:pt>
                <c:pt idx="49358">
                  <c:v>30.160755936626188</c:v>
                </c:pt>
                <c:pt idx="49359">
                  <c:v>30.161311282384457</c:v>
                </c:pt>
                <c:pt idx="49360">
                  <c:v>30.161866628142725</c:v>
                </c:pt>
                <c:pt idx="49361">
                  <c:v>30.162421973900994</c:v>
                </c:pt>
                <c:pt idx="49362">
                  <c:v>30.162977319659262</c:v>
                </c:pt>
                <c:pt idx="49363">
                  <c:v>30.163532665417531</c:v>
                </c:pt>
                <c:pt idx="49364">
                  <c:v>30.164088011175799</c:v>
                </c:pt>
                <c:pt idx="49365">
                  <c:v>30.164643356934068</c:v>
                </c:pt>
                <c:pt idx="49366">
                  <c:v>30.165198702692336</c:v>
                </c:pt>
                <c:pt idx="49367">
                  <c:v>30.165754048450605</c:v>
                </c:pt>
                <c:pt idx="49368">
                  <c:v>30.166309394208874</c:v>
                </c:pt>
                <c:pt idx="49369">
                  <c:v>30.166864739967142</c:v>
                </c:pt>
                <c:pt idx="49370">
                  <c:v>30.167420085725411</c:v>
                </c:pt>
                <c:pt idx="49371">
                  <c:v>30.167975431483679</c:v>
                </c:pt>
                <c:pt idx="49372">
                  <c:v>30.168530777241948</c:v>
                </c:pt>
                <c:pt idx="49373">
                  <c:v>30.169086123000216</c:v>
                </c:pt>
                <c:pt idx="49374">
                  <c:v>30.169641468758485</c:v>
                </c:pt>
                <c:pt idx="49375">
                  <c:v>30.170196814516753</c:v>
                </c:pt>
                <c:pt idx="49376">
                  <c:v>30.170752160275022</c:v>
                </c:pt>
                <c:pt idx="49377">
                  <c:v>30.17130750603329</c:v>
                </c:pt>
                <c:pt idx="49378">
                  <c:v>30.171862851791559</c:v>
                </c:pt>
                <c:pt idx="49379">
                  <c:v>30.172418197549828</c:v>
                </c:pt>
                <c:pt idx="49380">
                  <c:v>30.172973543308096</c:v>
                </c:pt>
                <c:pt idx="49381">
                  <c:v>30.173528889066365</c:v>
                </c:pt>
                <c:pt idx="49382">
                  <c:v>30.174084234824633</c:v>
                </c:pt>
                <c:pt idx="49383">
                  <c:v>30.174639580582902</c:v>
                </c:pt>
                <c:pt idx="49384">
                  <c:v>30.17519492634117</c:v>
                </c:pt>
                <c:pt idx="49385">
                  <c:v>30.175750272099439</c:v>
                </c:pt>
                <c:pt idx="49386">
                  <c:v>30.176305617857707</c:v>
                </c:pt>
                <c:pt idx="49387">
                  <c:v>30.176860963615976</c:v>
                </c:pt>
                <c:pt idx="49388">
                  <c:v>30.177416309374244</c:v>
                </c:pt>
                <c:pt idx="49389">
                  <c:v>30.177971655132513</c:v>
                </c:pt>
                <c:pt idx="49390">
                  <c:v>30.178527000890782</c:v>
                </c:pt>
                <c:pt idx="49391">
                  <c:v>30.17908234664905</c:v>
                </c:pt>
                <c:pt idx="49392">
                  <c:v>30.179637692407319</c:v>
                </c:pt>
                <c:pt idx="49393">
                  <c:v>30.180193038165587</c:v>
                </c:pt>
                <c:pt idx="49394">
                  <c:v>30.180748383923856</c:v>
                </c:pt>
                <c:pt idx="49395">
                  <c:v>30.181303729682124</c:v>
                </c:pt>
                <c:pt idx="49396">
                  <c:v>30.181859075440393</c:v>
                </c:pt>
                <c:pt idx="49397">
                  <c:v>30.182414421198661</c:v>
                </c:pt>
                <c:pt idx="49398">
                  <c:v>30.18296976695693</c:v>
                </c:pt>
                <c:pt idx="49399">
                  <c:v>30.183525112715198</c:v>
                </c:pt>
                <c:pt idx="49400">
                  <c:v>30.184080458473467</c:v>
                </c:pt>
                <c:pt idx="49401">
                  <c:v>30.184635804231736</c:v>
                </c:pt>
                <c:pt idx="49402">
                  <c:v>30.185191149990004</c:v>
                </c:pt>
                <c:pt idx="49403">
                  <c:v>30.185746495748273</c:v>
                </c:pt>
                <c:pt idx="49404">
                  <c:v>30.186301841506541</c:v>
                </c:pt>
                <c:pt idx="49405">
                  <c:v>30.18685718726481</c:v>
                </c:pt>
                <c:pt idx="49406">
                  <c:v>30.187412533023078</c:v>
                </c:pt>
                <c:pt idx="49407">
                  <c:v>30.187967878781347</c:v>
                </c:pt>
                <c:pt idx="49408">
                  <c:v>30.188523224539615</c:v>
                </c:pt>
                <c:pt idx="49409">
                  <c:v>30.189078570297884</c:v>
                </c:pt>
                <c:pt idx="49410">
                  <c:v>30.189633916056152</c:v>
                </c:pt>
                <c:pt idx="49411">
                  <c:v>30.190189261814421</c:v>
                </c:pt>
                <c:pt idx="49412">
                  <c:v>30.19074460757269</c:v>
                </c:pt>
                <c:pt idx="49413">
                  <c:v>30.191299953330958</c:v>
                </c:pt>
                <c:pt idx="49414">
                  <c:v>30.191855299089227</c:v>
                </c:pt>
                <c:pt idx="49415">
                  <c:v>30.192410644847495</c:v>
                </c:pt>
                <c:pt idx="49416">
                  <c:v>30.192965990605764</c:v>
                </c:pt>
                <c:pt idx="49417">
                  <c:v>30.193521336364032</c:v>
                </c:pt>
                <c:pt idx="49418">
                  <c:v>30.194076682122301</c:v>
                </c:pt>
                <c:pt idx="49419">
                  <c:v>30.194632027880569</c:v>
                </c:pt>
                <c:pt idx="49420">
                  <c:v>30.195187373638838</c:v>
                </c:pt>
                <c:pt idx="49421">
                  <c:v>30.195742719397106</c:v>
                </c:pt>
                <c:pt idx="49422">
                  <c:v>30.196298065155375</c:v>
                </c:pt>
                <c:pt idx="49423">
                  <c:v>30.196853410913644</c:v>
                </c:pt>
                <c:pt idx="49424">
                  <c:v>30.197408756671912</c:v>
                </c:pt>
                <c:pt idx="49425">
                  <c:v>30.197964102430181</c:v>
                </c:pt>
                <c:pt idx="49426">
                  <c:v>30.198519448188449</c:v>
                </c:pt>
                <c:pt idx="49427">
                  <c:v>30.199074793946718</c:v>
                </c:pt>
                <c:pt idx="49428">
                  <c:v>30.199630139704986</c:v>
                </c:pt>
                <c:pt idx="49429">
                  <c:v>30.200185485463255</c:v>
                </c:pt>
                <c:pt idx="49430">
                  <c:v>30.200740831221523</c:v>
                </c:pt>
                <c:pt idx="49431">
                  <c:v>30.201296176979792</c:v>
                </c:pt>
                <c:pt idx="49432">
                  <c:v>30.20185152273806</c:v>
                </c:pt>
                <c:pt idx="49433">
                  <c:v>30.202406868496329</c:v>
                </c:pt>
                <c:pt idx="49434">
                  <c:v>30.202962214254597</c:v>
                </c:pt>
                <c:pt idx="49435">
                  <c:v>30.203517560012866</c:v>
                </c:pt>
                <c:pt idx="49436">
                  <c:v>30.204072905771135</c:v>
                </c:pt>
                <c:pt idx="49437">
                  <c:v>30.204628251529403</c:v>
                </c:pt>
                <c:pt idx="49438">
                  <c:v>30.205183597287672</c:v>
                </c:pt>
                <c:pt idx="49439">
                  <c:v>30.20573894304594</c:v>
                </c:pt>
                <c:pt idx="49440">
                  <c:v>30.206294288804209</c:v>
                </c:pt>
                <c:pt idx="49441">
                  <c:v>30.206849634562477</c:v>
                </c:pt>
                <c:pt idx="49442">
                  <c:v>30.207404980320746</c:v>
                </c:pt>
                <c:pt idx="49443">
                  <c:v>30.207960326079014</c:v>
                </c:pt>
                <c:pt idx="49444">
                  <c:v>30.208515671837283</c:v>
                </c:pt>
                <c:pt idx="49445">
                  <c:v>30.209071017595551</c:v>
                </c:pt>
                <c:pt idx="49446">
                  <c:v>30.20962636335382</c:v>
                </c:pt>
                <c:pt idx="49447">
                  <c:v>30.210181709112089</c:v>
                </c:pt>
                <c:pt idx="49448">
                  <c:v>30.210737054870357</c:v>
                </c:pt>
                <c:pt idx="49449">
                  <c:v>30.211292400628626</c:v>
                </c:pt>
                <c:pt idx="49450">
                  <c:v>30.211847746386894</c:v>
                </c:pt>
                <c:pt idx="49451">
                  <c:v>30.212403092145163</c:v>
                </c:pt>
                <c:pt idx="49452">
                  <c:v>30.212958437903431</c:v>
                </c:pt>
                <c:pt idx="49453">
                  <c:v>30.2135137836617</c:v>
                </c:pt>
                <c:pt idx="49454">
                  <c:v>30.214069129419968</c:v>
                </c:pt>
                <c:pt idx="49455">
                  <c:v>30.214624475178237</c:v>
                </c:pt>
                <c:pt idx="49456">
                  <c:v>30.215179820936505</c:v>
                </c:pt>
                <c:pt idx="49457">
                  <c:v>30.215735166694774</c:v>
                </c:pt>
                <c:pt idx="49458">
                  <c:v>30.216290512453043</c:v>
                </c:pt>
                <c:pt idx="49459">
                  <c:v>30.216845858211311</c:v>
                </c:pt>
                <c:pt idx="49460">
                  <c:v>30.21740120396958</c:v>
                </c:pt>
                <c:pt idx="49461">
                  <c:v>30.217956549727848</c:v>
                </c:pt>
                <c:pt idx="49462">
                  <c:v>30.218511895486117</c:v>
                </c:pt>
                <c:pt idx="49463">
                  <c:v>30.219067241244385</c:v>
                </c:pt>
                <c:pt idx="49464">
                  <c:v>30.219622587002654</c:v>
                </c:pt>
                <c:pt idx="49465">
                  <c:v>30.220177932760922</c:v>
                </c:pt>
                <c:pt idx="49466">
                  <c:v>30.220733278519191</c:v>
                </c:pt>
                <c:pt idx="49467">
                  <c:v>30.221288624277459</c:v>
                </c:pt>
                <c:pt idx="49468">
                  <c:v>30.221843970035728</c:v>
                </c:pt>
                <c:pt idx="49469">
                  <c:v>30.222399315793997</c:v>
                </c:pt>
                <c:pt idx="49470">
                  <c:v>30.222954661552265</c:v>
                </c:pt>
                <c:pt idx="49471">
                  <c:v>30.223510007310534</c:v>
                </c:pt>
                <c:pt idx="49472">
                  <c:v>30.224065353068802</c:v>
                </c:pt>
                <c:pt idx="49473">
                  <c:v>30.224620698827071</c:v>
                </c:pt>
                <c:pt idx="49474">
                  <c:v>30.225176044585339</c:v>
                </c:pt>
                <c:pt idx="49475">
                  <c:v>30.225731390343608</c:v>
                </c:pt>
                <c:pt idx="49476">
                  <c:v>30.226286736101876</c:v>
                </c:pt>
                <c:pt idx="49477">
                  <c:v>30.226842081860145</c:v>
                </c:pt>
                <c:pt idx="49478">
                  <c:v>30.227397427618413</c:v>
                </c:pt>
                <c:pt idx="49479">
                  <c:v>30.227952773376682</c:v>
                </c:pt>
                <c:pt idx="49480">
                  <c:v>30.228508119134951</c:v>
                </c:pt>
                <c:pt idx="49481">
                  <c:v>30.229063464893219</c:v>
                </c:pt>
                <c:pt idx="49482">
                  <c:v>30.229618810651488</c:v>
                </c:pt>
                <c:pt idx="49483">
                  <c:v>30.230174156409756</c:v>
                </c:pt>
                <c:pt idx="49484">
                  <c:v>30.230729502168025</c:v>
                </c:pt>
                <c:pt idx="49485">
                  <c:v>30.231284847926293</c:v>
                </c:pt>
                <c:pt idx="49486">
                  <c:v>30.231840193684562</c:v>
                </c:pt>
                <c:pt idx="49487">
                  <c:v>30.23239553944283</c:v>
                </c:pt>
                <c:pt idx="49488">
                  <c:v>30.232950885201099</c:v>
                </c:pt>
                <c:pt idx="49489">
                  <c:v>30.233506230959367</c:v>
                </c:pt>
                <c:pt idx="49490">
                  <c:v>30.234061576717636</c:v>
                </c:pt>
                <c:pt idx="49491">
                  <c:v>30.234616922475904</c:v>
                </c:pt>
                <c:pt idx="49492">
                  <c:v>30.235172268234173</c:v>
                </c:pt>
                <c:pt idx="49493">
                  <c:v>30.235727613992442</c:v>
                </c:pt>
                <c:pt idx="49494">
                  <c:v>30.23628295975071</c:v>
                </c:pt>
                <c:pt idx="49495">
                  <c:v>30.236838305508979</c:v>
                </c:pt>
                <c:pt idx="49496">
                  <c:v>30.237393651267247</c:v>
                </c:pt>
                <c:pt idx="49497">
                  <c:v>30.237948997025516</c:v>
                </c:pt>
                <c:pt idx="49498">
                  <c:v>30.238504342783784</c:v>
                </c:pt>
                <c:pt idx="49499">
                  <c:v>30.239059688542053</c:v>
                </c:pt>
                <c:pt idx="49500">
                  <c:v>30.239615034300321</c:v>
                </c:pt>
                <c:pt idx="49501">
                  <c:v>30.24017038005859</c:v>
                </c:pt>
                <c:pt idx="49502">
                  <c:v>30.240725725816858</c:v>
                </c:pt>
                <c:pt idx="49503">
                  <c:v>30.241281071575127</c:v>
                </c:pt>
                <c:pt idx="49504">
                  <c:v>30.241836417333396</c:v>
                </c:pt>
                <c:pt idx="49505">
                  <c:v>30.242391763091664</c:v>
                </c:pt>
                <c:pt idx="49506">
                  <c:v>30.242947108849933</c:v>
                </c:pt>
                <c:pt idx="49507">
                  <c:v>30.243502454608201</c:v>
                </c:pt>
                <c:pt idx="49508">
                  <c:v>30.24405780036647</c:v>
                </c:pt>
                <c:pt idx="49509">
                  <c:v>30.244613146124738</c:v>
                </c:pt>
                <c:pt idx="49510">
                  <c:v>30.245168491883007</c:v>
                </c:pt>
                <c:pt idx="49511">
                  <c:v>30.245723837641275</c:v>
                </c:pt>
                <c:pt idx="49512">
                  <c:v>30.246279183399544</c:v>
                </c:pt>
                <c:pt idx="49513">
                  <c:v>30.246834529157812</c:v>
                </c:pt>
                <c:pt idx="49514">
                  <c:v>30.247389874916081</c:v>
                </c:pt>
                <c:pt idx="49515">
                  <c:v>30.24794522067435</c:v>
                </c:pt>
                <c:pt idx="49516">
                  <c:v>30.248500566432618</c:v>
                </c:pt>
                <c:pt idx="49517">
                  <c:v>30.249055912190887</c:v>
                </c:pt>
                <c:pt idx="49518">
                  <c:v>30.249611257949155</c:v>
                </c:pt>
                <c:pt idx="49519">
                  <c:v>30.250166603707424</c:v>
                </c:pt>
                <c:pt idx="49520">
                  <c:v>30.250721949465692</c:v>
                </c:pt>
                <c:pt idx="49521">
                  <c:v>30.251277295223961</c:v>
                </c:pt>
                <c:pt idx="49522">
                  <c:v>30.251832640982229</c:v>
                </c:pt>
                <c:pt idx="49523">
                  <c:v>30.252387986740498</c:v>
                </c:pt>
                <c:pt idx="49524">
                  <c:v>30.252943332498766</c:v>
                </c:pt>
                <c:pt idx="49525">
                  <c:v>30.253498678257035</c:v>
                </c:pt>
                <c:pt idx="49526">
                  <c:v>30.254054024015304</c:v>
                </c:pt>
                <c:pt idx="49527">
                  <c:v>30.254609369773572</c:v>
                </c:pt>
                <c:pt idx="49528">
                  <c:v>30.255164715531841</c:v>
                </c:pt>
                <c:pt idx="49529">
                  <c:v>30.255720061290109</c:v>
                </c:pt>
                <c:pt idx="49530">
                  <c:v>30.256275407048378</c:v>
                </c:pt>
                <c:pt idx="49531">
                  <c:v>30.256830752806646</c:v>
                </c:pt>
                <c:pt idx="49532">
                  <c:v>30.257386098564915</c:v>
                </c:pt>
                <c:pt idx="49533">
                  <c:v>30.257941444323183</c:v>
                </c:pt>
                <c:pt idx="49534">
                  <c:v>30.258496790081452</c:v>
                </c:pt>
                <c:pt idx="49535">
                  <c:v>30.25905213583972</c:v>
                </c:pt>
                <c:pt idx="49536">
                  <c:v>30.259607481597989</c:v>
                </c:pt>
                <c:pt idx="49537">
                  <c:v>30.260162827356258</c:v>
                </c:pt>
                <c:pt idx="49538">
                  <c:v>30.260718173114526</c:v>
                </c:pt>
                <c:pt idx="49539">
                  <c:v>30.261273518872795</c:v>
                </c:pt>
                <c:pt idx="49540">
                  <c:v>30.261828864631063</c:v>
                </c:pt>
                <c:pt idx="49541">
                  <c:v>30.262384210389332</c:v>
                </c:pt>
                <c:pt idx="49542">
                  <c:v>30.2629395561476</c:v>
                </c:pt>
                <c:pt idx="49543">
                  <c:v>30.263494901905869</c:v>
                </c:pt>
                <c:pt idx="49544">
                  <c:v>30.264050247664137</c:v>
                </c:pt>
                <c:pt idx="49545">
                  <c:v>30.264605593422406</c:v>
                </c:pt>
                <c:pt idx="49546">
                  <c:v>30.265160939180674</c:v>
                </c:pt>
                <c:pt idx="49547">
                  <c:v>30.265716284938943</c:v>
                </c:pt>
                <c:pt idx="49548">
                  <c:v>30.266271630697211</c:v>
                </c:pt>
                <c:pt idx="49549">
                  <c:v>30.26682697645548</c:v>
                </c:pt>
                <c:pt idx="49550">
                  <c:v>30.267382322213749</c:v>
                </c:pt>
                <c:pt idx="49551">
                  <c:v>30.267937667972017</c:v>
                </c:pt>
                <c:pt idx="49552">
                  <c:v>30.268493013730286</c:v>
                </c:pt>
                <c:pt idx="49553">
                  <c:v>30.269048359488554</c:v>
                </c:pt>
                <c:pt idx="49554">
                  <c:v>30.269603705246823</c:v>
                </c:pt>
                <c:pt idx="49555">
                  <c:v>30.270159051005091</c:v>
                </c:pt>
                <c:pt idx="49556">
                  <c:v>30.27071439676336</c:v>
                </c:pt>
                <c:pt idx="49557">
                  <c:v>30.271269742521628</c:v>
                </c:pt>
                <c:pt idx="49558">
                  <c:v>30.271825088279897</c:v>
                </c:pt>
                <c:pt idx="49559">
                  <c:v>30.272380434038165</c:v>
                </c:pt>
                <c:pt idx="49560">
                  <c:v>30.272935779796434</c:v>
                </c:pt>
                <c:pt idx="49561">
                  <c:v>30.273491125554703</c:v>
                </c:pt>
                <c:pt idx="49562">
                  <c:v>30.274046471312971</c:v>
                </c:pt>
                <c:pt idx="49563">
                  <c:v>30.27460181707124</c:v>
                </c:pt>
                <c:pt idx="49564">
                  <c:v>30.275157162829508</c:v>
                </c:pt>
                <c:pt idx="49565">
                  <c:v>30.275712508587777</c:v>
                </c:pt>
                <c:pt idx="49566">
                  <c:v>30.276267854346045</c:v>
                </c:pt>
                <c:pt idx="49567">
                  <c:v>30.276823200104314</c:v>
                </c:pt>
                <c:pt idx="49568">
                  <c:v>30.277378545862582</c:v>
                </c:pt>
                <c:pt idx="49569">
                  <c:v>30.277933891620851</c:v>
                </c:pt>
                <c:pt idx="49570">
                  <c:v>30.278489237379119</c:v>
                </c:pt>
                <c:pt idx="49571">
                  <c:v>30.279044583137388</c:v>
                </c:pt>
                <c:pt idx="49572">
                  <c:v>30.279599928895657</c:v>
                </c:pt>
                <c:pt idx="49573">
                  <c:v>30.280155274653925</c:v>
                </c:pt>
                <c:pt idx="49574">
                  <c:v>30.280710620412194</c:v>
                </c:pt>
                <c:pt idx="49575">
                  <c:v>30.281265966170462</c:v>
                </c:pt>
                <c:pt idx="49576">
                  <c:v>30.281821311928731</c:v>
                </c:pt>
                <c:pt idx="49577">
                  <c:v>30.282376657686999</c:v>
                </c:pt>
                <c:pt idx="49578">
                  <c:v>30.282932003445268</c:v>
                </c:pt>
                <c:pt idx="49579">
                  <c:v>30.283487349203536</c:v>
                </c:pt>
                <c:pt idx="49580">
                  <c:v>30.284042694961805</c:v>
                </c:pt>
                <c:pt idx="49581">
                  <c:v>30.284598040720073</c:v>
                </c:pt>
                <c:pt idx="49582">
                  <c:v>30.285153386478342</c:v>
                </c:pt>
                <c:pt idx="49583">
                  <c:v>30.285708732236611</c:v>
                </c:pt>
                <c:pt idx="49584">
                  <c:v>30.286264077994879</c:v>
                </c:pt>
                <c:pt idx="49585">
                  <c:v>30.286819423753148</c:v>
                </c:pt>
                <c:pt idx="49586">
                  <c:v>30.287374769511416</c:v>
                </c:pt>
                <c:pt idx="49587">
                  <c:v>30.287930115269685</c:v>
                </c:pt>
                <c:pt idx="49588">
                  <c:v>30.288485461027953</c:v>
                </c:pt>
                <c:pt idx="49589">
                  <c:v>30.289040806786222</c:v>
                </c:pt>
                <c:pt idx="49590">
                  <c:v>30.28959615254449</c:v>
                </c:pt>
                <c:pt idx="49591">
                  <c:v>30.290151498302759</c:v>
                </c:pt>
                <c:pt idx="49592">
                  <c:v>30.290706844061027</c:v>
                </c:pt>
                <c:pt idx="49593">
                  <c:v>30.291262189819296</c:v>
                </c:pt>
                <c:pt idx="49594">
                  <c:v>30.291817535577565</c:v>
                </c:pt>
                <c:pt idx="49595">
                  <c:v>30.292372881335833</c:v>
                </c:pt>
                <c:pt idx="49596">
                  <c:v>30.292928227094102</c:v>
                </c:pt>
                <c:pt idx="49597">
                  <c:v>30.29348357285237</c:v>
                </c:pt>
                <c:pt idx="49598">
                  <c:v>30.294038918610639</c:v>
                </c:pt>
                <c:pt idx="49599">
                  <c:v>30.294594264368907</c:v>
                </c:pt>
                <c:pt idx="49600">
                  <c:v>30.295149610127176</c:v>
                </c:pt>
                <c:pt idx="49601">
                  <c:v>30.295704955885444</c:v>
                </c:pt>
                <c:pt idx="49602">
                  <c:v>30.296260301643713</c:v>
                </c:pt>
                <c:pt idx="49603">
                  <c:v>30.296815647401981</c:v>
                </c:pt>
                <c:pt idx="49604">
                  <c:v>30.29737099316025</c:v>
                </c:pt>
                <c:pt idx="49605">
                  <c:v>30.297926338918518</c:v>
                </c:pt>
                <c:pt idx="49606">
                  <c:v>30.298481684676787</c:v>
                </c:pt>
                <c:pt idx="49607">
                  <c:v>30.299037030435056</c:v>
                </c:pt>
                <c:pt idx="49608">
                  <c:v>30.299592376193324</c:v>
                </c:pt>
                <c:pt idx="49609">
                  <c:v>30.300147721951593</c:v>
                </c:pt>
                <c:pt idx="49610">
                  <c:v>30.300703067709861</c:v>
                </c:pt>
                <c:pt idx="49611">
                  <c:v>30.30125841346813</c:v>
                </c:pt>
                <c:pt idx="49612">
                  <c:v>30.301813759226398</c:v>
                </c:pt>
                <c:pt idx="49613">
                  <c:v>30.302369104984667</c:v>
                </c:pt>
                <c:pt idx="49614">
                  <c:v>30.302924450742935</c:v>
                </c:pt>
                <c:pt idx="49615">
                  <c:v>30.303479796501204</c:v>
                </c:pt>
                <c:pt idx="49616">
                  <c:v>30.304035142259472</c:v>
                </c:pt>
                <c:pt idx="49617">
                  <c:v>30.304590488017741</c:v>
                </c:pt>
                <c:pt idx="49618">
                  <c:v>30.30514583377601</c:v>
                </c:pt>
                <c:pt idx="49619">
                  <c:v>30.305701179534278</c:v>
                </c:pt>
                <c:pt idx="49620">
                  <c:v>30.306256525292547</c:v>
                </c:pt>
                <c:pt idx="49621">
                  <c:v>30.306811871050815</c:v>
                </c:pt>
                <c:pt idx="49622">
                  <c:v>30.307367216809084</c:v>
                </c:pt>
                <c:pt idx="49623">
                  <c:v>30.307922562567352</c:v>
                </c:pt>
                <c:pt idx="49624">
                  <c:v>30.308477908325621</c:v>
                </c:pt>
                <c:pt idx="49625">
                  <c:v>30.309033254083889</c:v>
                </c:pt>
                <c:pt idx="49626">
                  <c:v>30.309588599842158</c:v>
                </c:pt>
                <c:pt idx="49627">
                  <c:v>30.310143945600426</c:v>
                </c:pt>
                <c:pt idx="49628">
                  <c:v>30.310699291358695</c:v>
                </c:pt>
                <c:pt idx="49629">
                  <c:v>30.311254637116964</c:v>
                </c:pt>
                <c:pt idx="49630">
                  <c:v>30.311809982875232</c:v>
                </c:pt>
                <c:pt idx="49631">
                  <c:v>30.312365328633501</c:v>
                </c:pt>
                <c:pt idx="49632">
                  <c:v>30.312920674391769</c:v>
                </c:pt>
                <c:pt idx="49633">
                  <c:v>30.313476020150038</c:v>
                </c:pt>
                <c:pt idx="49634">
                  <c:v>30.314031365908306</c:v>
                </c:pt>
                <c:pt idx="49635">
                  <c:v>30.314586711666575</c:v>
                </c:pt>
                <c:pt idx="49636">
                  <c:v>30.315142057424843</c:v>
                </c:pt>
                <c:pt idx="49637">
                  <c:v>30.315697403183112</c:v>
                </c:pt>
                <c:pt idx="49638">
                  <c:v>30.31625274894138</c:v>
                </c:pt>
                <c:pt idx="49639">
                  <c:v>30.316808094699649</c:v>
                </c:pt>
                <c:pt idx="49640">
                  <c:v>30.317363440457918</c:v>
                </c:pt>
                <c:pt idx="49641">
                  <c:v>30.317918786216186</c:v>
                </c:pt>
                <c:pt idx="49642">
                  <c:v>30.318474131974455</c:v>
                </c:pt>
                <c:pt idx="49643">
                  <c:v>30.319029477732723</c:v>
                </c:pt>
                <c:pt idx="49644">
                  <c:v>30.319584823490992</c:v>
                </c:pt>
                <c:pt idx="49645">
                  <c:v>30.32014016924926</c:v>
                </c:pt>
                <c:pt idx="49646">
                  <c:v>30.320695515007529</c:v>
                </c:pt>
                <c:pt idx="49647">
                  <c:v>30.321250860765797</c:v>
                </c:pt>
                <c:pt idx="49648">
                  <c:v>30.321806206524066</c:v>
                </c:pt>
                <c:pt idx="49649">
                  <c:v>30.322361552282334</c:v>
                </c:pt>
                <c:pt idx="49650">
                  <c:v>30.322916898040603</c:v>
                </c:pt>
                <c:pt idx="49651">
                  <c:v>30.323472243798872</c:v>
                </c:pt>
                <c:pt idx="49652">
                  <c:v>30.32402758955714</c:v>
                </c:pt>
                <c:pt idx="49653">
                  <c:v>30.324582935315409</c:v>
                </c:pt>
                <c:pt idx="49654">
                  <c:v>30.325138281073677</c:v>
                </c:pt>
                <c:pt idx="49655">
                  <c:v>30.325693626831946</c:v>
                </c:pt>
                <c:pt idx="49656">
                  <c:v>30.326248972590214</c:v>
                </c:pt>
                <c:pt idx="49657">
                  <c:v>30.326804318348483</c:v>
                </c:pt>
                <c:pt idx="49658">
                  <c:v>30.327359664106751</c:v>
                </c:pt>
                <c:pt idx="49659">
                  <c:v>30.32791500986502</c:v>
                </c:pt>
                <c:pt idx="49660">
                  <c:v>30.328470355623288</c:v>
                </c:pt>
                <c:pt idx="49661">
                  <c:v>30.329025701381557</c:v>
                </c:pt>
                <c:pt idx="49662">
                  <c:v>30.329581047139826</c:v>
                </c:pt>
                <c:pt idx="49663">
                  <c:v>30.330136392898094</c:v>
                </c:pt>
                <c:pt idx="49664">
                  <c:v>30.330691738656363</c:v>
                </c:pt>
                <c:pt idx="49665">
                  <c:v>30.331247084414631</c:v>
                </c:pt>
                <c:pt idx="49666">
                  <c:v>30.3318024301729</c:v>
                </c:pt>
                <c:pt idx="49667">
                  <c:v>30.332357775931168</c:v>
                </c:pt>
                <c:pt idx="49668">
                  <c:v>30.332913121689437</c:v>
                </c:pt>
                <c:pt idx="49669">
                  <c:v>30.333468467447705</c:v>
                </c:pt>
                <c:pt idx="49670">
                  <c:v>30.334023813205974</c:v>
                </c:pt>
                <c:pt idx="49671">
                  <c:v>30.334579158964242</c:v>
                </c:pt>
                <c:pt idx="49672">
                  <c:v>30.335134504722511</c:v>
                </c:pt>
                <c:pt idx="49673">
                  <c:v>30.335689850480779</c:v>
                </c:pt>
                <c:pt idx="49674">
                  <c:v>30.336245196239048</c:v>
                </c:pt>
                <c:pt idx="49675">
                  <c:v>30.336800541997317</c:v>
                </c:pt>
                <c:pt idx="49676">
                  <c:v>30.337355887755585</c:v>
                </c:pt>
                <c:pt idx="49677">
                  <c:v>30.337911233513854</c:v>
                </c:pt>
                <c:pt idx="49678">
                  <c:v>30.338466579272122</c:v>
                </c:pt>
                <c:pt idx="49679">
                  <c:v>30.339021925030391</c:v>
                </c:pt>
                <c:pt idx="49680">
                  <c:v>30.339577270788659</c:v>
                </c:pt>
                <c:pt idx="49681">
                  <c:v>30.340132616546928</c:v>
                </c:pt>
                <c:pt idx="49682">
                  <c:v>30.340687962305196</c:v>
                </c:pt>
                <c:pt idx="49683">
                  <c:v>30.341243308063465</c:v>
                </c:pt>
                <c:pt idx="49684">
                  <c:v>30.341798653821733</c:v>
                </c:pt>
                <c:pt idx="49685">
                  <c:v>30.342353999580002</c:v>
                </c:pt>
                <c:pt idx="49686">
                  <c:v>30.342909345338271</c:v>
                </c:pt>
                <c:pt idx="49687">
                  <c:v>30.343464691096539</c:v>
                </c:pt>
                <c:pt idx="49688">
                  <c:v>30.344020036854808</c:v>
                </c:pt>
                <c:pt idx="49689">
                  <c:v>30.344575382613076</c:v>
                </c:pt>
                <c:pt idx="49690">
                  <c:v>30.345130728371345</c:v>
                </c:pt>
                <c:pt idx="49691">
                  <c:v>30.345686074129613</c:v>
                </c:pt>
                <c:pt idx="49692">
                  <c:v>30.346241419887882</c:v>
                </c:pt>
                <c:pt idx="49693">
                  <c:v>30.34679676564615</c:v>
                </c:pt>
                <c:pt idx="49694">
                  <c:v>30.347352111404419</c:v>
                </c:pt>
                <c:pt idx="49695">
                  <c:v>30.347907457162687</c:v>
                </c:pt>
                <c:pt idx="49696">
                  <c:v>30.348462802920956</c:v>
                </c:pt>
                <c:pt idx="49697">
                  <c:v>30.349018148679225</c:v>
                </c:pt>
                <c:pt idx="49698">
                  <c:v>30.349573494437493</c:v>
                </c:pt>
                <c:pt idx="49699">
                  <c:v>30.350128840195762</c:v>
                </c:pt>
                <c:pt idx="49700">
                  <c:v>30.35068418595403</c:v>
                </c:pt>
                <c:pt idx="49701">
                  <c:v>30.351239531712299</c:v>
                </c:pt>
                <c:pt idx="49702">
                  <c:v>30.351794877470567</c:v>
                </c:pt>
                <c:pt idx="49703">
                  <c:v>30.352350223228836</c:v>
                </c:pt>
                <c:pt idx="49704">
                  <c:v>30.352905568987104</c:v>
                </c:pt>
                <c:pt idx="49705">
                  <c:v>30.353460914745373</c:v>
                </c:pt>
                <c:pt idx="49706">
                  <c:v>30.354016260503641</c:v>
                </c:pt>
                <c:pt idx="49707">
                  <c:v>30.35457160626191</c:v>
                </c:pt>
                <c:pt idx="49708">
                  <c:v>30.355126952020179</c:v>
                </c:pt>
                <c:pt idx="49709">
                  <c:v>30.355682297778447</c:v>
                </c:pt>
                <c:pt idx="49710">
                  <c:v>30.356237643536716</c:v>
                </c:pt>
                <c:pt idx="49711">
                  <c:v>30.356792989294984</c:v>
                </c:pt>
                <c:pt idx="49712">
                  <c:v>30.357348335053253</c:v>
                </c:pt>
                <c:pt idx="49713">
                  <c:v>30.357903680811521</c:v>
                </c:pt>
                <c:pt idx="49714">
                  <c:v>30.35845902656979</c:v>
                </c:pt>
                <c:pt idx="49715">
                  <c:v>30.359014372328058</c:v>
                </c:pt>
                <c:pt idx="49716">
                  <c:v>30.359569718086327</c:v>
                </c:pt>
                <c:pt idx="49717">
                  <c:v>30.360125063844595</c:v>
                </c:pt>
                <c:pt idx="49718">
                  <c:v>30.360680409602864</c:v>
                </c:pt>
                <c:pt idx="49719">
                  <c:v>30.361235755361133</c:v>
                </c:pt>
                <c:pt idx="49720">
                  <c:v>30.361791101119401</c:v>
                </c:pt>
                <c:pt idx="49721">
                  <c:v>30.36234644687767</c:v>
                </c:pt>
                <c:pt idx="49722">
                  <c:v>30.362901792635938</c:v>
                </c:pt>
                <c:pt idx="49723">
                  <c:v>30.363457138394207</c:v>
                </c:pt>
                <c:pt idx="49724">
                  <c:v>30.364012484152475</c:v>
                </c:pt>
                <c:pt idx="49725">
                  <c:v>30.364567829910744</c:v>
                </c:pt>
                <c:pt idx="49726">
                  <c:v>30.365123175669012</c:v>
                </c:pt>
                <c:pt idx="49727">
                  <c:v>30.365678521427281</c:v>
                </c:pt>
                <c:pt idx="49728">
                  <c:v>30.366233867185549</c:v>
                </c:pt>
                <c:pt idx="49729">
                  <c:v>30.366789212943818</c:v>
                </c:pt>
                <c:pt idx="49730">
                  <c:v>30.367344558702086</c:v>
                </c:pt>
                <c:pt idx="49731">
                  <c:v>30.367899904460355</c:v>
                </c:pt>
                <c:pt idx="49732">
                  <c:v>30.368455250218624</c:v>
                </c:pt>
                <c:pt idx="49733">
                  <c:v>30.369010595976892</c:v>
                </c:pt>
                <c:pt idx="49734">
                  <c:v>30.369565941735161</c:v>
                </c:pt>
                <c:pt idx="49735">
                  <c:v>30.370121287493429</c:v>
                </c:pt>
                <c:pt idx="49736">
                  <c:v>30.370676633251698</c:v>
                </c:pt>
                <c:pt idx="49737">
                  <c:v>30.371231979009966</c:v>
                </c:pt>
                <c:pt idx="49738">
                  <c:v>30.371787324768235</c:v>
                </c:pt>
                <c:pt idx="49739">
                  <c:v>30.372342670526503</c:v>
                </c:pt>
                <c:pt idx="49740">
                  <c:v>30.372898016284772</c:v>
                </c:pt>
                <c:pt idx="49741">
                  <c:v>30.37345336204304</c:v>
                </c:pt>
                <c:pt idx="49742">
                  <c:v>30.374008707801309</c:v>
                </c:pt>
                <c:pt idx="49743">
                  <c:v>30.374564053559578</c:v>
                </c:pt>
                <c:pt idx="49744">
                  <c:v>30.375119399317846</c:v>
                </c:pt>
                <c:pt idx="49745">
                  <c:v>30.375674745076115</c:v>
                </c:pt>
                <c:pt idx="49746">
                  <c:v>30.376230090834383</c:v>
                </c:pt>
                <c:pt idx="49747">
                  <c:v>30.376785436592652</c:v>
                </c:pt>
                <c:pt idx="49748">
                  <c:v>30.37734078235092</c:v>
                </c:pt>
                <c:pt idx="49749">
                  <c:v>30.377896128109189</c:v>
                </c:pt>
                <c:pt idx="49750">
                  <c:v>30.378451473867457</c:v>
                </c:pt>
                <c:pt idx="49751">
                  <c:v>30.379006819625726</c:v>
                </c:pt>
                <c:pt idx="49752">
                  <c:v>30.379562165383994</c:v>
                </c:pt>
                <c:pt idx="49753">
                  <c:v>30.380117511142263</c:v>
                </c:pt>
                <c:pt idx="49754">
                  <c:v>30.380672856900532</c:v>
                </c:pt>
                <c:pt idx="49755">
                  <c:v>30.3812282026588</c:v>
                </c:pt>
                <c:pt idx="49756">
                  <c:v>30.381783548417069</c:v>
                </c:pt>
                <c:pt idx="49757">
                  <c:v>30.382338894175337</c:v>
                </c:pt>
                <c:pt idx="49758">
                  <c:v>30.382894239933606</c:v>
                </c:pt>
                <c:pt idx="49759">
                  <c:v>30.383449585691874</c:v>
                </c:pt>
                <c:pt idx="49760">
                  <c:v>30.384004931450143</c:v>
                </c:pt>
                <c:pt idx="49761">
                  <c:v>30.384560277208411</c:v>
                </c:pt>
                <c:pt idx="49762">
                  <c:v>30.38511562296668</c:v>
                </c:pt>
                <c:pt idx="49763">
                  <c:v>30.385670968724948</c:v>
                </c:pt>
                <c:pt idx="49764">
                  <c:v>30.386226314483217</c:v>
                </c:pt>
                <c:pt idx="49765">
                  <c:v>30.386781660241486</c:v>
                </c:pt>
                <c:pt idx="49766">
                  <c:v>30.387337005999754</c:v>
                </c:pt>
                <c:pt idx="49767">
                  <c:v>30.387892351758023</c:v>
                </c:pt>
                <c:pt idx="49768">
                  <c:v>30.388447697516291</c:v>
                </c:pt>
                <c:pt idx="49769">
                  <c:v>30.38900304327456</c:v>
                </c:pt>
                <c:pt idx="49770">
                  <c:v>30.389558389032828</c:v>
                </c:pt>
                <c:pt idx="49771">
                  <c:v>30.390113734791097</c:v>
                </c:pt>
                <c:pt idx="49772">
                  <c:v>30.390669080549365</c:v>
                </c:pt>
                <c:pt idx="49773">
                  <c:v>30.391224426307634</c:v>
                </c:pt>
                <c:pt idx="49774">
                  <c:v>30.391779772065902</c:v>
                </c:pt>
                <c:pt idx="49775">
                  <c:v>30.392335117824171</c:v>
                </c:pt>
                <c:pt idx="49776">
                  <c:v>30.39289046358244</c:v>
                </c:pt>
                <c:pt idx="49777">
                  <c:v>30.393445809340708</c:v>
                </c:pt>
                <c:pt idx="49778">
                  <c:v>30.394001155098977</c:v>
                </c:pt>
                <c:pt idx="49779">
                  <c:v>30.394556500857245</c:v>
                </c:pt>
                <c:pt idx="49780">
                  <c:v>30.395111846615514</c:v>
                </c:pt>
                <c:pt idx="49781">
                  <c:v>30.395667192373782</c:v>
                </c:pt>
                <c:pt idx="49782">
                  <c:v>30.396222538132051</c:v>
                </c:pt>
                <c:pt idx="49783">
                  <c:v>30.396777883890319</c:v>
                </c:pt>
                <c:pt idx="49784">
                  <c:v>30.397333229648588</c:v>
                </c:pt>
                <c:pt idx="49785">
                  <c:v>30.397888575406856</c:v>
                </c:pt>
                <c:pt idx="49786">
                  <c:v>30.398443921165125</c:v>
                </c:pt>
                <c:pt idx="49787">
                  <c:v>30.398999266923393</c:v>
                </c:pt>
                <c:pt idx="49788">
                  <c:v>30.399554612681662</c:v>
                </c:pt>
                <c:pt idx="49789">
                  <c:v>30.400109958439931</c:v>
                </c:pt>
                <c:pt idx="49790">
                  <c:v>30.400665304198199</c:v>
                </c:pt>
                <c:pt idx="49791">
                  <c:v>30.401220649956468</c:v>
                </c:pt>
                <c:pt idx="49792">
                  <c:v>30.401775995714736</c:v>
                </c:pt>
                <c:pt idx="49793">
                  <c:v>30.402331341473005</c:v>
                </c:pt>
                <c:pt idx="49794">
                  <c:v>30.402886687231273</c:v>
                </c:pt>
                <c:pt idx="49795">
                  <c:v>30.403442032989542</c:v>
                </c:pt>
                <c:pt idx="49796">
                  <c:v>30.40399737874781</c:v>
                </c:pt>
                <c:pt idx="49797">
                  <c:v>30.404552724506079</c:v>
                </c:pt>
                <c:pt idx="49798">
                  <c:v>30.405108070264347</c:v>
                </c:pt>
                <c:pt idx="49799">
                  <c:v>30.405663416022616</c:v>
                </c:pt>
                <c:pt idx="49800">
                  <c:v>30.406218761780885</c:v>
                </c:pt>
                <c:pt idx="49801">
                  <c:v>30.406774107539153</c:v>
                </c:pt>
                <c:pt idx="49802">
                  <c:v>30.407329453297422</c:v>
                </c:pt>
                <c:pt idx="49803">
                  <c:v>30.40788479905569</c:v>
                </c:pt>
                <c:pt idx="49804">
                  <c:v>30.408440144813959</c:v>
                </c:pt>
                <c:pt idx="49805">
                  <c:v>30.408995490572227</c:v>
                </c:pt>
                <c:pt idx="49806">
                  <c:v>30.409550836330496</c:v>
                </c:pt>
                <c:pt idx="49807">
                  <c:v>30.410106182088764</c:v>
                </c:pt>
                <c:pt idx="49808">
                  <c:v>30.410661527847033</c:v>
                </c:pt>
                <c:pt idx="49809">
                  <c:v>30.411216873605301</c:v>
                </c:pt>
                <c:pt idx="49810">
                  <c:v>30.41177221936357</c:v>
                </c:pt>
                <c:pt idx="49811">
                  <c:v>30.412327565121839</c:v>
                </c:pt>
                <c:pt idx="49812">
                  <c:v>30.412882910880107</c:v>
                </c:pt>
                <c:pt idx="49813">
                  <c:v>30.413438256638376</c:v>
                </c:pt>
                <c:pt idx="49814">
                  <c:v>30.413993602396644</c:v>
                </c:pt>
                <c:pt idx="49815">
                  <c:v>30.414548948154913</c:v>
                </c:pt>
                <c:pt idx="49816">
                  <c:v>30.415104293913181</c:v>
                </c:pt>
                <c:pt idx="49817">
                  <c:v>30.41565963967145</c:v>
                </c:pt>
                <c:pt idx="49818">
                  <c:v>30.416214985429718</c:v>
                </c:pt>
                <c:pt idx="49819">
                  <c:v>30.416770331187987</c:v>
                </c:pt>
                <c:pt idx="49820">
                  <c:v>30.417325676946255</c:v>
                </c:pt>
                <c:pt idx="49821">
                  <c:v>30.417881022704524</c:v>
                </c:pt>
                <c:pt idx="49822">
                  <c:v>30.418436368462793</c:v>
                </c:pt>
                <c:pt idx="49823">
                  <c:v>30.418991714221061</c:v>
                </c:pt>
                <c:pt idx="49824">
                  <c:v>30.41954705997933</c:v>
                </c:pt>
                <c:pt idx="49825">
                  <c:v>30.420102405737598</c:v>
                </c:pt>
                <c:pt idx="49826">
                  <c:v>30.420657751495867</c:v>
                </c:pt>
                <c:pt idx="49827">
                  <c:v>30.421213097254135</c:v>
                </c:pt>
                <c:pt idx="49828">
                  <c:v>30.421768443012404</c:v>
                </c:pt>
                <c:pt idx="49829">
                  <c:v>30.422323788770672</c:v>
                </c:pt>
                <c:pt idx="49830">
                  <c:v>30.422879134528941</c:v>
                </c:pt>
                <c:pt idx="49831">
                  <c:v>30.423434480287209</c:v>
                </c:pt>
                <c:pt idx="49832">
                  <c:v>30.423989826045478</c:v>
                </c:pt>
                <c:pt idx="49833">
                  <c:v>30.424545171803747</c:v>
                </c:pt>
                <c:pt idx="49834">
                  <c:v>30.425100517562015</c:v>
                </c:pt>
                <c:pt idx="49835">
                  <c:v>30.425655863320284</c:v>
                </c:pt>
                <c:pt idx="49836">
                  <c:v>30.426211209078552</c:v>
                </c:pt>
                <c:pt idx="49837">
                  <c:v>30.426766554836821</c:v>
                </c:pt>
                <c:pt idx="49838">
                  <c:v>30.427321900595089</c:v>
                </c:pt>
                <c:pt idx="49839">
                  <c:v>30.427877246353358</c:v>
                </c:pt>
                <c:pt idx="49840">
                  <c:v>30.428432592111626</c:v>
                </c:pt>
                <c:pt idx="49841">
                  <c:v>30.428987937869895</c:v>
                </c:pt>
                <c:pt idx="49842">
                  <c:v>30.429543283628163</c:v>
                </c:pt>
                <c:pt idx="49843">
                  <c:v>30.430098629386432</c:v>
                </c:pt>
                <c:pt idx="49844">
                  <c:v>30.4306539751447</c:v>
                </c:pt>
                <c:pt idx="49845">
                  <c:v>30.431209320902969</c:v>
                </c:pt>
                <c:pt idx="49846">
                  <c:v>30.431764666661238</c:v>
                </c:pt>
                <c:pt idx="49847">
                  <c:v>30.432320012419506</c:v>
                </c:pt>
                <c:pt idx="49848">
                  <c:v>30.432875358177775</c:v>
                </c:pt>
                <c:pt idx="49849">
                  <c:v>30.433430703936043</c:v>
                </c:pt>
                <c:pt idx="49850">
                  <c:v>30.433986049694312</c:v>
                </c:pt>
                <c:pt idx="49851">
                  <c:v>30.43454139545258</c:v>
                </c:pt>
                <c:pt idx="49852">
                  <c:v>30.435096741210849</c:v>
                </c:pt>
                <c:pt idx="49853">
                  <c:v>30.435652086969117</c:v>
                </c:pt>
                <c:pt idx="49854">
                  <c:v>30.436207432727386</c:v>
                </c:pt>
                <c:pt idx="49855">
                  <c:v>30.436762778485654</c:v>
                </c:pt>
                <c:pt idx="49856">
                  <c:v>30.437318124243923</c:v>
                </c:pt>
                <c:pt idx="49857">
                  <c:v>30.437873470002192</c:v>
                </c:pt>
                <c:pt idx="49858">
                  <c:v>30.43842881576046</c:v>
                </c:pt>
                <c:pt idx="49859">
                  <c:v>30.438984161518729</c:v>
                </c:pt>
                <c:pt idx="49860">
                  <c:v>30.439539507276997</c:v>
                </c:pt>
                <c:pt idx="49861">
                  <c:v>30.440094853035266</c:v>
                </c:pt>
                <c:pt idx="49862">
                  <c:v>30.440650198793534</c:v>
                </c:pt>
                <c:pt idx="49863">
                  <c:v>30.441205544551803</c:v>
                </c:pt>
                <c:pt idx="49864">
                  <c:v>30.441760890310071</c:v>
                </c:pt>
                <c:pt idx="49865">
                  <c:v>30.44231623606834</c:v>
                </c:pt>
                <c:pt idx="49866">
                  <c:v>30.442871581826608</c:v>
                </c:pt>
                <c:pt idx="49867">
                  <c:v>30.443426927584877</c:v>
                </c:pt>
                <c:pt idx="49868">
                  <c:v>30.443982273343146</c:v>
                </c:pt>
                <c:pt idx="49869">
                  <c:v>30.444537619101414</c:v>
                </c:pt>
                <c:pt idx="49870">
                  <c:v>30.445092964859683</c:v>
                </c:pt>
                <c:pt idx="49871">
                  <c:v>30.445648310617951</c:v>
                </c:pt>
                <c:pt idx="49872">
                  <c:v>30.44620365637622</c:v>
                </c:pt>
                <c:pt idx="49873">
                  <c:v>30.446759002134488</c:v>
                </c:pt>
                <c:pt idx="49874">
                  <c:v>30.447314347892757</c:v>
                </c:pt>
                <c:pt idx="49875">
                  <c:v>30.447869693651025</c:v>
                </c:pt>
                <c:pt idx="49876">
                  <c:v>30.448425039409294</c:v>
                </c:pt>
                <c:pt idx="49877">
                  <c:v>30.448980385167562</c:v>
                </c:pt>
                <c:pt idx="49878">
                  <c:v>30.449535730925831</c:v>
                </c:pt>
                <c:pt idx="49879">
                  <c:v>30.4500910766841</c:v>
                </c:pt>
                <c:pt idx="49880">
                  <c:v>30.450646422442368</c:v>
                </c:pt>
                <c:pt idx="49881">
                  <c:v>30.451201768200637</c:v>
                </c:pt>
                <c:pt idx="49882">
                  <c:v>30.451757113958905</c:v>
                </c:pt>
                <c:pt idx="49883">
                  <c:v>30.452312459717174</c:v>
                </c:pt>
                <c:pt idx="49884">
                  <c:v>30.452867805475442</c:v>
                </c:pt>
                <c:pt idx="49885">
                  <c:v>30.453423151233711</c:v>
                </c:pt>
                <c:pt idx="49886">
                  <c:v>30.453978496991979</c:v>
                </c:pt>
                <c:pt idx="49887">
                  <c:v>30.454533842750248</c:v>
                </c:pt>
                <c:pt idx="49888">
                  <c:v>30.455089188508516</c:v>
                </c:pt>
                <c:pt idx="49889">
                  <c:v>30.455644534266785</c:v>
                </c:pt>
                <c:pt idx="49890">
                  <c:v>30.456199880025054</c:v>
                </c:pt>
                <c:pt idx="49891">
                  <c:v>30.456755225783322</c:v>
                </c:pt>
                <c:pt idx="49892">
                  <c:v>30.457310571541591</c:v>
                </c:pt>
                <c:pt idx="49893">
                  <c:v>30.457865917299859</c:v>
                </c:pt>
                <c:pt idx="49894">
                  <c:v>30.458421263058128</c:v>
                </c:pt>
                <c:pt idx="49895">
                  <c:v>30.458976608816396</c:v>
                </c:pt>
                <c:pt idx="49896">
                  <c:v>30.459531954574665</c:v>
                </c:pt>
                <c:pt idx="49897">
                  <c:v>30.460087300332933</c:v>
                </c:pt>
                <c:pt idx="49898">
                  <c:v>30.460642646091202</c:v>
                </c:pt>
                <c:pt idx="49899">
                  <c:v>30.46119799184947</c:v>
                </c:pt>
                <c:pt idx="49900">
                  <c:v>30.461753337607739</c:v>
                </c:pt>
                <c:pt idx="49901">
                  <c:v>30.462308683366008</c:v>
                </c:pt>
                <c:pt idx="49902">
                  <c:v>30.462864029124276</c:v>
                </c:pt>
                <c:pt idx="49903">
                  <c:v>30.463419374882545</c:v>
                </c:pt>
                <c:pt idx="49904">
                  <c:v>30.463974720640813</c:v>
                </c:pt>
                <c:pt idx="49905">
                  <c:v>30.464530066399082</c:v>
                </c:pt>
                <c:pt idx="49906">
                  <c:v>30.46508541215735</c:v>
                </c:pt>
                <c:pt idx="49907">
                  <c:v>30.465640757915619</c:v>
                </c:pt>
                <c:pt idx="49908">
                  <c:v>30.466196103673887</c:v>
                </c:pt>
                <c:pt idx="49909">
                  <c:v>30.466751449432156</c:v>
                </c:pt>
                <c:pt idx="49910">
                  <c:v>30.467306795190424</c:v>
                </c:pt>
                <c:pt idx="49911">
                  <c:v>30.467862140948693</c:v>
                </c:pt>
                <c:pt idx="49912">
                  <c:v>30.468417486706961</c:v>
                </c:pt>
                <c:pt idx="49913">
                  <c:v>30.46897283246523</c:v>
                </c:pt>
                <c:pt idx="49914">
                  <c:v>30.469528178223499</c:v>
                </c:pt>
                <c:pt idx="49915">
                  <c:v>30.470083523981767</c:v>
                </c:pt>
                <c:pt idx="49916">
                  <c:v>30.470638869740036</c:v>
                </c:pt>
                <c:pt idx="49917">
                  <c:v>30.471194215498304</c:v>
                </c:pt>
                <c:pt idx="49918">
                  <c:v>30.471749561256573</c:v>
                </c:pt>
                <c:pt idx="49919">
                  <c:v>30.472304907014841</c:v>
                </c:pt>
                <c:pt idx="49920">
                  <c:v>30.47286025277311</c:v>
                </c:pt>
                <c:pt idx="49921">
                  <c:v>30.473415598531378</c:v>
                </c:pt>
                <c:pt idx="49922">
                  <c:v>30.473970944289647</c:v>
                </c:pt>
                <c:pt idx="49923">
                  <c:v>30.474526290047915</c:v>
                </c:pt>
                <c:pt idx="49924">
                  <c:v>30.475081635806184</c:v>
                </c:pt>
                <c:pt idx="49925">
                  <c:v>30.475636981564453</c:v>
                </c:pt>
                <c:pt idx="49926">
                  <c:v>30.476192327322721</c:v>
                </c:pt>
                <c:pt idx="49927">
                  <c:v>30.47674767308099</c:v>
                </c:pt>
                <c:pt idx="49928">
                  <c:v>30.477303018839258</c:v>
                </c:pt>
                <c:pt idx="49929">
                  <c:v>30.477858364597527</c:v>
                </c:pt>
                <c:pt idx="49930">
                  <c:v>30.478413710355795</c:v>
                </c:pt>
                <c:pt idx="49931">
                  <c:v>30.478969056114064</c:v>
                </c:pt>
                <c:pt idx="49932">
                  <c:v>30.479524401872332</c:v>
                </c:pt>
                <c:pt idx="49933">
                  <c:v>30.480079747630601</c:v>
                </c:pt>
                <c:pt idx="49934">
                  <c:v>30.480635093388869</c:v>
                </c:pt>
                <c:pt idx="49935">
                  <c:v>30.481190439147138</c:v>
                </c:pt>
                <c:pt idx="49936">
                  <c:v>30.481745784905407</c:v>
                </c:pt>
                <c:pt idx="49937">
                  <c:v>30.482301130663675</c:v>
                </c:pt>
                <c:pt idx="49938">
                  <c:v>30.482856476421944</c:v>
                </c:pt>
                <c:pt idx="49939">
                  <c:v>30.483411822180212</c:v>
                </c:pt>
                <c:pt idx="49940">
                  <c:v>30.483967167938481</c:v>
                </c:pt>
                <c:pt idx="49941">
                  <c:v>30.484522513696749</c:v>
                </c:pt>
                <c:pt idx="49942">
                  <c:v>30.485077859455018</c:v>
                </c:pt>
                <c:pt idx="49943">
                  <c:v>30.485633205213286</c:v>
                </c:pt>
                <c:pt idx="49944">
                  <c:v>30.486188550971555</c:v>
                </c:pt>
                <c:pt idx="49945">
                  <c:v>30.486743896729823</c:v>
                </c:pt>
                <c:pt idx="49946">
                  <c:v>30.487299242488092</c:v>
                </c:pt>
                <c:pt idx="49947">
                  <c:v>30.487854588246361</c:v>
                </c:pt>
                <c:pt idx="49948">
                  <c:v>30.488409934004629</c:v>
                </c:pt>
                <c:pt idx="49949">
                  <c:v>30.488965279762898</c:v>
                </c:pt>
                <c:pt idx="49950">
                  <c:v>30.489520625521166</c:v>
                </c:pt>
                <c:pt idx="49951">
                  <c:v>30.490075971279435</c:v>
                </c:pt>
                <c:pt idx="49952">
                  <c:v>30.490631317037703</c:v>
                </c:pt>
                <c:pt idx="49953">
                  <c:v>30.491186662795972</c:v>
                </c:pt>
                <c:pt idx="49954">
                  <c:v>30.49174200855424</c:v>
                </c:pt>
                <c:pt idx="49955">
                  <c:v>30.492297354312509</c:v>
                </c:pt>
                <c:pt idx="49956">
                  <c:v>30.492852700070777</c:v>
                </c:pt>
                <c:pt idx="49957">
                  <c:v>30.493408045829046</c:v>
                </c:pt>
                <c:pt idx="49958">
                  <c:v>30.493963391587315</c:v>
                </c:pt>
                <c:pt idx="49959">
                  <c:v>30.494518737345583</c:v>
                </c:pt>
                <c:pt idx="49960">
                  <c:v>30.495074083103852</c:v>
                </c:pt>
                <c:pt idx="49961">
                  <c:v>30.49562942886212</c:v>
                </c:pt>
                <c:pt idx="49962">
                  <c:v>30.496184774620389</c:v>
                </c:pt>
                <c:pt idx="49963">
                  <c:v>30.496740120378657</c:v>
                </c:pt>
                <c:pt idx="49964">
                  <c:v>30.497295466136926</c:v>
                </c:pt>
                <c:pt idx="49965">
                  <c:v>30.497850811895194</c:v>
                </c:pt>
                <c:pt idx="49966">
                  <c:v>30.498406157653463</c:v>
                </c:pt>
                <c:pt idx="49967">
                  <c:v>30.498961503411731</c:v>
                </c:pt>
                <c:pt idx="49968">
                  <c:v>30.49951684917</c:v>
                </c:pt>
                <c:pt idx="49969">
                  <c:v>30.500072194928268</c:v>
                </c:pt>
                <c:pt idx="49970">
                  <c:v>30.500627540686537</c:v>
                </c:pt>
                <c:pt idx="49971">
                  <c:v>30.501182886444806</c:v>
                </c:pt>
                <c:pt idx="49972">
                  <c:v>30.501738232203074</c:v>
                </c:pt>
                <c:pt idx="49973">
                  <c:v>30.502293577961343</c:v>
                </c:pt>
                <c:pt idx="49974">
                  <c:v>30.502848923719611</c:v>
                </c:pt>
                <c:pt idx="49975">
                  <c:v>30.50340426947788</c:v>
                </c:pt>
                <c:pt idx="49976">
                  <c:v>30.503959615236148</c:v>
                </c:pt>
                <c:pt idx="49977">
                  <c:v>30.504514960994417</c:v>
                </c:pt>
                <c:pt idx="49978">
                  <c:v>30.505070306752685</c:v>
                </c:pt>
                <c:pt idx="49979">
                  <c:v>30.505625652510954</c:v>
                </c:pt>
                <c:pt idx="49980">
                  <c:v>30.506180998269222</c:v>
                </c:pt>
                <c:pt idx="49981">
                  <c:v>30.506736344027491</c:v>
                </c:pt>
                <c:pt idx="49982">
                  <c:v>30.50729168978576</c:v>
                </c:pt>
                <c:pt idx="49983">
                  <c:v>30.507847035544028</c:v>
                </c:pt>
                <c:pt idx="49984">
                  <c:v>30.508402381302297</c:v>
                </c:pt>
                <c:pt idx="49985">
                  <c:v>30.508957727060565</c:v>
                </c:pt>
                <c:pt idx="49986">
                  <c:v>30.509513072818834</c:v>
                </c:pt>
                <c:pt idx="49987">
                  <c:v>30.510068418577102</c:v>
                </c:pt>
                <c:pt idx="49988">
                  <c:v>30.510623764335371</c:v>
                </c:pt>
                <c:pt idx="49989">
                  <c:v>30.511179110093639</c:v>
                </c:pt>
                <c:pt idx="49990">
                  <c:v>30.511734455851908</c:v>
                </c:pt>
                <c:pt idx="49991">
                  <c:v>30.512289801610176</c:v>
                </c:pt>
                <c:pt idx="49992">
                  <c:v>30.512845147368445</c:v>
                </c:pt>
                <c:pt idx="49993">
                  <c:v>30.513400493126714</c:v>
                </c:pt>
                <c:pt idx="49994">
                  <c:v>30.513955838884982</c:v>
                </c:pt>
                <c:pt idx="49995">
                  <c:v>30.514511184643251</c:v>
                </c:pt>
                <c:pt idx="49996">
                  <c:v>30.515066530401519</c:v>
                </c:pt>
                <c:pt idx="49997">
                  <c:v>30.515621876159788</c:v>
                </c:pt>
                <c:pt idx="49998">
                  <c:v>30.516177221918056</c:v>
                </c:pt>
                <c:pt idx="49999">
                  <c:v>30.516732567676325</c:v>
                </c:pt>
                <c:pt idx="50000">
                  <c:v>30.517287913434593</c:v>
                </c:pt>
                <c:pt idx="50001">
                  <c:v>30.517843259192862</c:v>
                </c:pt>
                <c:pt idx="50002">
                  <c:v>30.51839860495113</c:v>
                </c:pt>
                <c:pt idx="50003">
                  <c:v>30.518953950709399</c:v>
                </c:pt>
                <c:pt idx="50004">
                  <c:v>30.519509296467668</c:v>
                </c:pt>
                <c:pt idx="50005">
                  <c:v>30.520064642225936</c:v>
                </c:pt>
                <c:pt idx="50006">
                  <c:v>30.520619987984205</c:v>
                </c:pt>
                <c:pt idx="50007">
                  <c:v>30.521175333742473</c:v>
                </c:pt>
                <c:pt idx="50008">
                  <c:v>30.521730679500742</c:v>
                </c:pt>
                <c:pt idx="50009">
                  <c:v>30.52228602525901</c:v>
                </c:pt>
                <c:pt idx="50010">
                  <c:v>30.522841371017279</c:v>
                </c:pt>
                <c:pt idx="50011">
                  <c:v>30.523396716775547</c:v>
                </c:pt>
                <c:pt idx="50012">
                  <c:v>30.523952062533816</c:v>
                </c:pt>
                <c:pt idx="50013">
                  <c:v>30.524507408292084</c:v>
                </c:pt>
                <c:pt idx="50014">
                  <c:v>30.525062754050353</c:v>
                </c:pt>
                <c:pt idx="50015">
                  <c:v>30.525618099808622</c:v>
                </c:pt>
                <c:pt idx="50016">
                  <c:v>30.52617344556689</c:v>
                </c:pt>
                <c:pt idx="50017">
                  <c:v>30.526728791325159</c:v>
                </c:pt>
                <c:pt idx="50018">
                  <c:v>30.527284137083427</c:v>
                </c:pt>
                <c:pt idx="50019">
                  <c:v>30.527839482841696</c:v>
                </c:pt>
                <c:pt idx="50020">
                  <c:v>30.528394828599964</c:v>
                </c:pt>
                <c:pt idx="50021">
                  <c:v>30.528950174358233</c:v>
                </c:pt>
                <c:pt idx="50022">
                  <c:v>30.529505520116501</c:v>
                </c:pt>
                <c:pt idx="50023">
                  <c:v>30.53006086587477</c:v>
                </c:pt>
                <c:pt idx="50024">
                  <c:v>30.530616211633038</c:v>
                </c:pt>
                <c:pt idx="50025">
                  <c:v>30.531171557391307</c:v>
                </c:pt>
                <c:pt idx="50026">
                  <c:v>30.531726903149575</c:v>
                </c:pt>
                <c:pt idx="50027">
                  <c:v>30.532282248907844</c:v>
                </c:pt>
                <c:pt idx="50028">
                  <c:v>30.532837594666113</c:v>
                </c:pt>
                <c:pt idx="50029">
                  <c:v>30.533392940424381</c:v>
                </c:pt>
                <c:pt idx="50030">
                  <c:v>30.53394828618265</c:v>
                </c:pt>
                <c:pt idx="50031">
                  <c:v>30.534503631940918</c:v>
                </c:pt>
                <c:pt idx="50032">
                  <c:v>30.535058977699187</c:v>
                </c:pt>
                <c:pt idx="50033">
                  <c:v>30.535614323457455</c:v>
                </c:pt>
                <c:pt idx="50034">
                  <c:v>30.536169669215724</c:v>
                </c:pt>
                <c:pt idx="50035">
                  <c:v>30.536725014973992</c:v>
                </c:pt>
                <c:pt idx="50036">
                  <c:v>30.537280360732261</c:v>
                </c:pt>
                <c:pt idx="50037">
                  <c:v>30.537835706490529</c:v>
                </c:pt>
                <c:pt idx="50038">
                  <c:v>30.538391052248798</c:v>
                </c:pt>
                <c:pt idx="50039">
                  <c:v>30.538946398007067</c:v>
                </c:pt>
                <c:pt idx="50040">
                  <c:v>30.539501743765335</c:v>
                </c:pt>
                <c:pt idx="50041">
                  <c:v>30.540057089523604</c:v>
                </c:pt>
                <c:pt idx="50042">
                  <c:v>30.540612435281872</c:v>
                </c:pt>
                <c:pt idx="50043">
                  <c:v>30.541167781040141</c:v>
                </c:pt>
                <c:pt idx="50044">
                  <c:v>30.541723126798409</c:v>
                </c:pt>
                <c:pt idx="50045">
                  <c:v>30.542278472556678</c:v>
                </c:pt>
                <c:pt idx="50046">
                  <c:v>30.542833818314946</c:v>
                </c:pt>
                <c:pt idx="50047">
                  <c:v>30.543389164073215</c:v>
                </c:pt>
                <c:pt idx="50048">
                  <c:v>30.543944509831483</c:v>
                </c:pt>
                <c:pt idx="50049">
                  <c:v>30.544499855589752</c:v>
                </c:pt>
                <c:pt idx="50050">
                  <c:v>30.545055201348021</c:v>
                </c:pt>
                <c:pt idx="50051">
                  <c:v>30.545610547106289</c:v>
                </c:pt>
                <c:pt idx="50052">
                  <c:v>30.546165892864558</c:v>
                </c:pt>
                <c:pt idx="50053">
                  <c:v>30.546721238622826</c:v>
                </c:pt>
                <c:pt idx="50054">
                  <c:v>30.547276584381095</c:v>
                </c:pt>
                <c:pt idx="50055">
                  <c:v>30.547831930139363</c:v>
                </c:pt>
                <c:pt idx="50056">
                  <c:v>30.548387275897632</c:v>
                </c:pt>
                <c:pt idx="50057">
                  <c:v>30.5489426216559</c:v>
                </c:pt>
                <c:pt idx="50058">
                  <c:v>30.549497967414169</c:v>
                </c:pt>
                <c:pt idx="50059">
                  <c:v>30.550053313172437</c:v>
                </c:pt>
                <c:pt idx="50060">
                  <c:v>30.550608658930706</c:v>
                </c:pt>
                <c:pt idx="50061">
                  <c:v>30.551164004688975</c:v>
                </c:pt>
                <c:pt idx="50062">
                  <c:v>30.551719350447243</c:v>
                </c:pt>
                <c:pt idx="50063">
                  <c:v>30.552274696205512</c:v>
                </c:pt>
                <c:pt idx="50064">
                  <c:v>30.55283004196378</c:v>
                </c:pt>
                <c:pt idx="50065">
                  <c:v>30.553385387722049</c:v>
                </c:pt>
                <c:pt idx="50066">
                  <c:v>30.553940733480317</c:v>
                </c:pt>
                <c:pt idx="50067">
                  <c:v>30.554496079238586</c:v>
                </c:pt>
                <c:pt idx="50068">
                  <c:v>30.555051424996854</c:v>
                </c:pt>
                <c:pt idx="50069">
                  <c:v>30.555606770755123</c:v>
                </c:pt>
                <c:pt idx="50070">
                  <c:v>30.556162116513391</c:v>
                </c:pt>
                <c:pt idx="50071">
                  <c:v>30.55671746227166</c:v>
                </c:pt>
                <c:pt idx="50072">
                  <c:v>30.557272808029929</c:v>
                </c:pt>
                <c:pt idx="50073">
                  <c:v>30.557828153788197</c:v>
                </c:pt>
                <c:pt idx="50074">
                  <c:v>30.558383499546466</c:v>
                </c:pt>
                <c:pt idx="50075">
                  <c:v>30.558938845304734</c:v>
                </c:pt>
                <c:pt idx="50076">
                  <c:v>30.559494191063003</c:v>
                </c:pt>
                <c:pt idx="50077">
                  <c:v>30.560049536821271</c:v>
                </c:pt>
                <c:pt idx="50078">
                  <c:v>30.56060488257954</c:v>
                </c:pt>
                <c:pt idx="50079">
                  <c:v>30.561160228337808</c:v>
                </c:pt>
                <c:pt idx="50080">
                  <c:v>30.561715574096077</c:v>
                </c:pt>
                <c:pt idx="50081">
                  <c:v>30.562270919854345</c:v>
                </c:pt>
                <c:pt idx="50082">
                  <c:v>30.562826265612614</c:v>
                </c:pt>
                <c:pt idx="50083">
                  <c:v>30.563381611370882</c:v>
                </c:pt>
                <c:pt idx="50084">
                  <c:v>30.563936957129151</c:v>
                </c:pt>
                <c:pt idx="50085">
                  <c:v>30.56449230288742</c:v>
                </c:pt>
                <c:pt idx="50086">
                  <c:v>30.565047648645688</c:v>
                </c:pt>
                <c:pt idx="50087">
                  <c:v>30.565602994403957</c:v>
                </c:pt>
                <c:pt idx="50088">
                  <c:v>30.566158340162225</c:v>
                </c:pt>
                <c:pt idx="50089">
                  <c:v>30.566713685920494</c:v>
                </c:pt>
                <c:pt idx="50090">
                  <c:v>30.567269031678762</c:v>
                </c:pt>
                <c:pt idx="50091">
                  <c:v>30.567824377437031</c:v>
                </c:pt>
                <c:pt idx="50092">
                  <c:v>30.568379723195299</c:v>
                </c:pt>
                <c:pt idx="50093">
                  <c:v>30.568935068953568</c:v>
                </c:pt>
                <c:pt idx="50094">
                  <c:v>30.569490414711836</c:v>
                </c:pt>
                <c:pt idx="50095">
                  <c:v>30.570045760470105</c:v>
                </c:pt>
                <c:pt idx="50096">
                  <c:v>30.570601106228374</c:v>
                </c:pt>
                <c:pt idx="50097">
                  <c:v>30.571156451986642</c:v>
                </c:pt>
                <c:pt idx="50098">
                  <c:v>30.571711797744911</c:v>
                </c:pt>
                <c:pt idx="50099">
                  <c:v>30.572267143503179</c:v>
                </c:pt>
                <c:pt idx="50100">
                  <c:v>30.572822489261448</c:v>
                </c:pt>
                <c:pt idx="50101">
                  <c:v>30.573377835019716</c:v>
                </c:pt>
                <c:pt idx="50102">
                  <c:v>30.573933180777985</c:v>
                </c:pt>
                <c:pt idx="50103">
                  <c:v>30.574488526536253</c:v>
                </c:pt>
                <c:pt idx="50104">
                  <c:v>30.575043872294522</c:v>
                </c:pt>
                <c:pt idx="50105">
                  <c:v>30.57559921805279</c:v>
                </c:pt>
                <c:pt idx="50106">
                  <c:v>30.576154563811059</c:v>
                </c:pt>
                <c:pt idx="50107">
                  <c:v>30.576709909569328</c:v>
                </c:pt>
                <c:pt idx="50108">
                  <c:v>30.577265255327596</c:v>
                </c:pt>
                <c:pt idx="50109">
                  <c:v>30.577820601085865</c:v>
                </c:pt>
                <c:pt idx="50110">
                  <c:v>30.578375946844133</c:v>
                </c:pt>
                <c:pt idx="50111">
                  <c:v>30.578931292602402</c:v>
                </c:pt>
                <c:pt idx="50112">
                  <c:v>30.57948663836067</c:v>
                </c:pt>
                <c:pt idx="50113">
                  <c:v>30.580041984118939</c:v>
                </c:pt>
                <c:pt idx="50114">
                  <c:v>30.580597329877207</c:v>
                </c:pt>
                <c:pt idx="50115">
                  <c:v>30.581152675635476</c:v>
                </c:pt>
                <c:pt idx="50116">
                  <c:v>30.581708021393744</c:v>
                </c:pt>
                <c:pt idx="50117">
                  <c:v>30.582263367152013</c:v>
                </c:pt>
                <c:pt idx="50118">
                  <c:v>30.582818712910282</c:v>
                </c:pt>
                <c:pt idx="50119">
                  <c:v>30.58337405866855</c:v>
                </c:pt>
                <c:pt idx="50120">
                  <c:v>30.583929404426819</c:v>
                </c:pt>
                <c:pt idx="50121">
                  <c:v>30.584484750185087</c:v>
                </c:pt>
                <c:pt idx="50122">
                  <c:v>30.585040095943356</c:v>
                </c:pt>
                <c:pt idx="50123">
                  <c:v>30.585595441701624</c:v>
                </c:pt>
                <c:pt idx="50124">
                  <c:v>30.586150787459893</c:v>
                </c:pt>
                <c:pt idx="50125">
                  <c:v>30.586706133218161</c:v>
                </c:pt>
                <c:pt idx="50126">
                  <c:v>30.58726147897643</c:v>
                </c:pt>
                <c:pt idx="50127">
                  <c:v>30.587816824734698</c:v>
                </c:pt>
                <c:pt idx="50128">
                  <c:v>30.588372170492967</c:v>
                </c:pt>
                <c:pt idx="50129">
                  <c:v>30.588927516251236</c:v>
                </c:pt>
                <c:pt idx="50130">
                  <c:v>30.589482862009504</c:v>
                </c:pt>
                <c:pt idx="50131">
                  <c:v>30.590038207767773</c:v>
                </c:pt>
                <c:pt idx="50132">
                  <c:v>30.590593553526041</c:v>
                </c:pt>
                <c:pt idx="50133">
                  <c:v>30.59114889928431</c:v>
                </c:pt>
                <c:pt idx="50134">
                  <c:v>30.591704245042578</c:v>
                </c:pt>
                <c:pt idx="50135">
                  <c:v>30.592259590800847</c:v>
                </c:pt>
                <c:pt idx="50136">
                  <c:v>30.592814936559115</c:v>
                </c:pt>
                <c:pt idx="50137">
                  <c:v>30.593370282317384</c:v>
                </c:pt>
                <c:pt idx="50138">
                  <c:v>30.593925628075652</c:v>
                </c:pt>
                <c:pt idx="50139">
                  <c:v>30.594480973833921</c:v>
                </c:pt>
                <c:pt idx="50140">
                  <c:v>30.595036319592189</c:v>
                </c:pt>
                <c:pt idx="50141">
                  <c:v>30.595591665350458</c:v>
                </c:pt>
                <c:pt idx="50142">
                  <c:v>30.596147011108727</c:v>
                </c:pt>
                <c:pt idx="50143">
                  <c:v>30.596702356866995</c:v>
                </c:pt>
                <c:pt idx="50144">
                  <c:v>30.597257702625264</c:v>
                </c:pt>
                <c:pt idx="50145">
                  <c:v>30.597813048383532</c:v>
                </c:pt>
                <c:pt idx="50146">
                  <c:v>30.598368394141801</c:v>
                </c:pt>
                <c:pt idx="50147">
                  <c:v>30.598923739900069</c:v>
                </c:pt>
                <c:pt idx="50148">
                  <c:v>30.599479085658338</c:v>
                </c:pt>
                <c:pt idx="50149">
                  <c:v>30.600034431416606</c:v>
                </c:pt>
                <c:pt idx="50150">
                  <c:v>30.600589777174875</c:v>
                </c:pt>
                <c:pt idx="50151">
                  <c:v>30.601145122933143</c:v>
                </c:pt>
                <c:pt idx="50152">
                  <c:v>30.601700468691412</c:v>
                </c:pt>
                <c:pt idx="50153">
                  <c:v>30.602255814449681</c:v>
                </c:pt>
                <c:pt idx="50154">
                  <c:v>30.602811160207949</c:v>
                </c:pt>
                <c:pt idx="50155">
                  <c:v>30.603366505966218</c:v>
                </c:pt>
                <c:pt idx="50156">
                  <c:v>30.603921851724486</c:v>
                </c:pt>
                <c:pt idx="50157">
                  <c:v>30.604477197482755</c:v>
                </c:pt>
                <c:pt idx="50158">
                  <c:v>30.605032543241023</c:v>
                </c:pt>
                <c:pt idx="50159">
                  <c:v>30.605587888999292</c:v>
                </c:pt>
                <c:pt idx="50160">
                  <c:v>30.60614323475756</c:v>
                </c:pt>
                <c:pt idx="50161">
                  <c:v>30.606698580515829</c:v>
                </c:pt>
                <c:pt idx="50162">
                  <c:v>30.607253926274097</c:v>
                </c:pt>
                <c:pt idx="50163">
                  <c:v>30.607809272032366</c:v>
                </c:pt>
                <c:pt idx="50164">
                  <c:v>30.608364617790635</c:v>
                </c:pt>
                <c:pt idx="50165">
                  <c:v>30.608919963548903</c:v>
                </c:pt>
                <c:pt idx="50166">
                  <c:v>30.609475309307172</c:v>
                </c:pt>
                <c:pt idx="50167">
                  <c:v>30.61003065506544</c:v>
                </c:pt>
                <c:pt idx="50168">
                  <c:v>30.610586000823709</c:v>
                </c:pt>
                <c:pt idx="50169">
                  <c:v>30.611141346581977</c:v>
                </c:pt>
                <c:pt idx="50170">
                  <c:v>30.611696692340246</c:v>
                </c:pt>
                <c:pt idx="50171">
                  <c:v>30.612252038098514</c:v>
                </c:pt>
                <c:pt idx="50172">
                  <c:v>30.612807383856783</c:v>
                </c:pt>
                <c:pt idx="50173">
                  <c:v>30.613362729615051</c:v>
                </c:pt>
                <c:pt idx="50174">
                  <c:v>30.61391807537332</c:v>
                </c:pt>
                <c:pt idx="50175">
                  <c:v>30.614473421131589</c:v>
                </c:pt>
                <c:pt idx="50176">
                  <c:v>30.615028766889857</c:v>
                </c:pt>
                <c:pt idx="50177">
                  <c:v>30.615584112648126</c:v>
                </c:pt>
                <c:pt idx="50178">
                  <c:v>30.616139458406394</c:v>
                </c:pt>
                <c:pt idx="50179">
                  <c:v>30.616694804164663</c:v>
                </c:pt>
                <c:pt idx="50180">
                  <c:v>30.617250149922931</c:v>
                </c:pt>
                <c:pt idx="50181">
                  <c:v>30.6178054956812</c:v>
                </c:pt>
                <c:pt idx="50182">
                  <c:v>30.618360841439468</c:v>
                </c:pt>
                <c:pt idx="50183">
                  <c:v>30.618916187197737</c:v>
                </c:pt>
                <c:pt idx="50184">
                  <c:v>30.619471532956005</c:v>
                </c:pt>
                <c:pt idx="50185">
                  <c:v>30.620026878714274</c:v>
                </c:pt>
                <c:pt idx="50186">
                  <c:v>30.620582224472543</c:v>
                </c:pt>
                <c:pt idx="50187">
                  <c:v>30.621137570230811</c:v>
                </c:pt>
                <c:pt idx="50188">
                  <c:v>30.62169291598908</c:v>
                </c:pt>
                <c:pt idx="50189">
                  <c:v>30.622248261747348</c:v>
                </c:pt>
                <c:pt idx="50190">
                  <c:v>30.622803607505617</c:v>
                </c:pt>
                <c:pt idx="50191">
                  <c:v>30.623358953263885</c:v>
                </c:pt>
                <c:pt idx="50192">
                  <c:v>30.623914299022154</c:v>
                </c:pt>
                <c:pt idx="50193">
                  <c:v>30.624469644780422</c:v>
                </c:pt>
                <c:pt idx="50194">
                  <c:v>30.625024990538691</c:v>
                </c:pt>
                <c:pt idx="50195">
                  <c:v>30.625580336296959</c:v>
                </c:pt>
                <c:pt idx="50196">
                  <c:v>30.626135682055228</c:v>
                </c:pt>
                <c:pt idx="50197">
                  <c:v>30.626691027813497</c:v>
                </c:pt>
                <c:pt idx="50198">
                  <c:v>30.627246373571765</c:v>
                </c:pt>
                <c:pt idx="50199">
                  <c:v>30.627801719330034</c:v>
                </c:pt>
                <c:pt idx="50200">
                  <c:v>30.628357065088302</c:v>
                </c:pt>
                <c:pt idx="50201">
                  <c:v>30.628912410846571</c:v>
                </c:pt>
                <c:pt idx="50202">
                  <c:v>30.629467756604839</c:v>
                </c:pt>
                <c:pt idx="50203">
                  <c:v>30.630023102363108</c:v>
                </c:pt>
                <c:pt idx="50204">
                  <c:v>30.630578448121376</c:v>
                </c:pt>
                <c:pt idx="50205">
                  <c:v>30.631133793879645</c:v>
                </c:pt>
                <c:pt idx="50206">
                  <c:v>30.631689139637913</c:v>
                </c:pt>
                <c:pt idx="50207">
                  <c:v>30.632244485396182</c:v>
                </c:pt>
                <c:pt idx="50208">
                  <c:v>30.63279983115445</c:v>
                </c:pt>
                <c:pt idx="50209">
                  <c:v>30.633355176912719</c:v>
                </c:pt>
                <c:pt idx="50210">
                  <c:v>30.633910522670988</c:v>
                </c:pt>
                <c:pt idx="50211">
                  <c:v>30.634465868429256</c:v>
                </c:pt>
                <c:pt idx="50212">
                  <c:v>30.635021214187525</c:v>
                </c:pt>
                <c:pt idx="50213">
                  <c:v>30.635576559945793</c:v>
                </c:pt>
                <c:pt idx="50214">
                  <c:v>30.636131905704062</c:v>
                </c:pt>
                <c:pt idx="50215">
                  <c:v>30.63668725146233</c:v>
                </c:pt>
                <c:pt idx="50216">
                  <c:v>30.637242597220599</c:v>
                </c:pt>
                <c:pt idx="50217">
                  <c:v>30.637797942978867</c:v>
                </c:pt>
                <c:pt idx="50218">
                  <c:v>30.638353288737136</c:v>
                </c:pt>
                <c:pt idx="50219">
                  <c:v>30.638908634495404</c:v>
                </c:pt>
                <c:pt idx="50220">
                  <c:v>30.639463980253673</c:v>
                </c:pt>
                <c:pt idx="50221">
                  <c:v>30.640019326011942</c:v>
                </c:pt>
                <c:pt idx="50222">
                  <c:v>30.64057467177021</c:v>
                </c:pt>
                <c:pt idx="50223">
                  <c:v>30.641130017528479</c:v>
                </c:pt>
                <c:pt idx="50224">
                  <c:v>30.641685363286747</c:v>
                </c:pt>
                <c:pt idx="50225">
                  <c:v>30.642240709045016</c:v>
                </c:pt>
                <c:pt idx="50226">
                  <c:v>30.642796054803284</c:v>
                </c:pt>
                <c:pt idx="50227">
                  <c:v>30.643351400561553</c:v>
                </c:pt>
                <c:pt idx="50228">
                  <c:v>30.643906746319821</c:v>
                </c:pt>
                <c:pt idx="50229">
                  <c:v>30.64446209207809</c:v>
                </c:pt>
                <c:pt idx="50230">
                  <c:v>30.645017437836358</c:v>
                </c:pt>
                <c:pt idx="50231">
                  <c:v>30.645572783594627</c:v>
                </c:pt>
                <c:pt idx="50232">
                  <c:v>30.646128129352896</c:v>
                </c:pt>
                <c:pt idx="50233">
                  <c:v>30.646683475111164</c:v>
                </c:pt>
                <c:pt idx="50234">
                  <c:v>30.647238820869433</c:v>
                </c:pt>
                <c:pt idx="50235">
                  <c:v>30.647794166627701</c:v>
                </c:pt>
                <c:pt idx="50236">
                  <c:v>30.64834951238597</c:v>
                </c:pt>
                <c:pt idx="50237">
                  <c:v>30.648904858144238</c:v>
                </c:pt>
                <c:pt idx="50238">
                  <c:v>30.649460203902507</c:v>
                </c:pt>
                <c:pt idx="50239">
                  <c:v>30.650015549660775</c:v>
                </c:pt>
                <c:pt idx="50240">
                  <c:v>30.650570895419044</c:v>
                </c:pt>
                <c:pt idx="50241">
                  <c:v>30.651126241177312</c:v>
                </c:pt>
                <c:pt idx="50242">
                  <c:v>30.651681586935581</c:v>
                </c:pt>
                <c:pt idx="50243">
                  <c:v>30.65223693269385</c:v>
                </c:pt>
                <c:pt idx="50244">
                  <c:v>30.652792278452118</c:v>
                </c:pt>
                <c:pt idx="50245">
                  <c:v>30.653347624210387</c:v>
                </c:pt>
                <c:pt idx="50246">
                  <c:v>30.653902969968655</c:v>
                </c:pt>
                <c:pt idx="50247">
                  <c:v>30.654458315726924</c:v>
                </c:pt>
                <c:pt idx="50248">
                  <c:v>30.655013661485192</c:v>
                </c:pt>
                <c:pt idx="50249">
                  <c:v>30.655569007243461</c:v>
                </c:pt>
                <c:pt idx="50250">
                  <c:v>30.656124353001729</c:v>
                </c:pt>
                <c:pt idx="50251">
                  <c:v>30.656679698759998</c:v>
                </c:pt>
                <c:pt idx="50252">
                  <c:v>30.657235044518266</c:v>
                </c:pt>
                <c:pt idx="50253">
                  <c:v>30.657790390276535</c:v>
                </c:pt>
                <c:pt idx="50254">
                  <c:v>30.658345736034804</c:v>
                </c:pt>
                <c:pt idx="50255">
                  <c:v>30.658901081793072</c:v>
                </c:pt>
                <c:pt idx="50256">
                  <c:v>30.659456427551341</c:v>
                </c:pt>
                <c:pt idx="50257">
                  <c:v>30.660011773309609</c:v>
                </c:pt>
                <c:pt idx="50258">
                  <c:v>30.660567119067878</c:v>
                </c:pt>
                <c:pt idx="50259">
                  <c:v>30.661122464826146</c:v>
                </c:pt>
                <c:pt idx="50260">
                  <c:v>30.661677810584415</c:v>
                </c:pt>
                <c:pt idx="50261">
                  <c:v>30.662233156342683</c:v>
                </c:pt>
                <c:pt idx="50262">
                  <c:v>30.662788502100952</c:v>
                </c:pt>
                <c:pt idx="50263">
                  <c:v>30.66334384785922</c:v>
                </c:pt>
                <c:pt idx="50264">
                  <c:v>30.663899193617489</c:v>
                </c:pt>
                <c:pt idx="50265">
                  <c:v>30.664454539375757</c:v>
                </c:pt>
                <c:pt idx="50266">
                  <c:v>30.665009885134026</c:v>
                </c:pt>
                <c:pt idx="50267">
                  <c:v>30.665565230892295</c:v>
                </c:pt>
                <c:pt idx="50268">
                  <c:v>30.666120576650563</c:v>
                </c:pt>
                <c:pt idx="50269">
                  <c:v>30.666675922408832</c:v>
                </c:pt>
                <c:pt idx="50270">
                  <c:v>30.6672312681671</c:v>
                </c:pt>
                <c:pt idx="50271">
                  <c:v>30.667786613925369</c:v>
                </c:pt>
                <c:pt idx="50272">
                  <c:v>30.668341959683637</c:v>
                </c:pt>
                <c:pt idx="50273">
                  <c:v>30.668897305441906</c:v>
                </c:pt>
                <c:pt idx="50274">
                  <c:v>30.669452651200174</c:v>
                </c:pt>
                <c:pt idx="50275">
                  <c:v>30.670007996958443</c:v>
                </c:pt>
                <c:pt idx="50276">
                  <c:v>30.670563342716711</c:v>
                </c:pt>
                <c:pt idx="50277">
                  <c:v>30.67111868847498</c:v>
                </c:pt>
                <c:pt idx="50278">
                  <c:v>30.671674034233249</c:v>
                </c:pt>
                <c:pt idx="50279">
                  <c:v>30.672229379991517</c:v>
                </c:pt>
                <c:pt idx="50280">
                  <c:v>30.672784725749786</c:v>
                </c:pt>
                <c:pt idx="50281">
                  <c:v>30.673340071508054</c:v>
                </c:pt>
                <c:pt idx="50282">
                  <c:v>30.673895417266323</c:v>
                </c:pt>
                <c:pt idx="50283">
                  <c:v>30.674450763024591</c:v>
                </c:pt>
                <c:pt idx="50284">
                  <c:v>30.67500610878286</c:v>
                </c:pt>
                <c:pt idx="50285">
                  <c:v>30.675561454541128</c:v>
                </c:pt>
                <c:pt idx="50286">
                  <c:v>30.676116800299397</c:v>
                </c:pt>
                <c:pt idx="50287">
                  <c:v>30.676672146057665</c:v>
                </c:pt>
                <c:pt idx="50288">
                  <c:v>30.677227491815934</c:v>
                </c:pt>
                <c:pt idx="50289">
                  <c:v>30.677782837574203</c:v>
                </c:pt>
                <c:pt idx="50290">
                  <c:v>30.678338183332471</c:v>
                </c:pt>
                <c:pt idx="50291">
                  <c:v>30.67889352909074</c:v>
                </c:pt>
                <c:pt idx="50292">
                  <c:v>30.679448874849008</c:v>
                </c:pt>
                <c:pt idx="50293">
                  <c:v>30.680004220607277</c:v>
                </c:pt>
                <c:pt idx="50294">
                  <c:v>30.680559566365545</c:v>
                </c:pt>
                <c:pt idx="50295">
                  <c:v>30.681114912123814</c:v>
                </c:pt>
                <c:pt idx="50296">
                  <c:v>30.681670257882082</c:v>
                </c:pt>
                <c:pt idx="50297">
                  <c:v>30.682225603640351</c:v>
                </c:pt>
                <c:pt idx="50298">
                  <c:v>30.682780949398619</c:v>
                </c:pt>
                <c:pt idx="50299">
                  <c:v>30.683336295156888</c:v>
                </c:pt>
                <c:pt idx="50300">
                  <c:v>30.683891640915157</c:v>
                </c:pt>
                <c:pt idx="50301">
                  <c:v>30.684446986673425</c:v>
                </c:pt>
                <c:pt idx="50302">
                  <c:v>30.685002332431694</c:v>
                </c:pt>
                <c:pt idx="50303">
                  <c:v>30.685557678189962</c:v>
                </c:pt>
                <c:pt idx="50304">
                  <c:v>30.686113023948231</c:v>
                </c:pt>
                <c:pt idx="50305">
                  <c:v>30.686668369706499</c:v>
                </c:pt>
                <c:pt idx="50306">
                  <c:v>30.687223715464768</c:v>
                </c:pt>
                <c:pt idx="50307">
                  <c:v>30.687779061223036</c:v>
                </c:pt>
                <c:pt idx="50308">
                  <c:v>30.688334406981305</c:v>
                </c:pt>
                <c:pt idx="50309">
                  <c:v>30.688889752739573</c:v>
                </c:pt>
                <c:pt idx="50310">
                  <c:v>30.689445098497842</c:v>
                </c:pt>
                <c:pt idx="50311">
                  <c:v>30.690000444256111</c:v>
                </c:pt>
                <c:pt idx="50312">
                  <c:v>30.690555790014379</c:v>
                </c:pt>
                <c:pt idx="50313">
                  <c:v>30.691111135772648</c:v>
                </c:pt>
                <c:pt idx="50314">
                  <c:v>30.691666481530916</c:v>
                </c:pt>
                <c:pt idx="50315">
                  <c:v>30.692221827289185</c:v>
                </c:pt>
                <c:pt idx="50316">
                  <c:v>30.692777173047453</c:v>
                </c:pt>
                <c:pt idx="50317">
                  <c:v>30.693332518805722</c:v>
                </c:pt>
                <c:pt idx="50318">
                  <c:v>30.69388786456399</c:v>
                </c:pt>
                <c:pt idx="50319">
                  <c:v>30.694443210322259</c:v>
                </c:pt>
                <c:pt idx="50320">
                  <c:v>30.694998556080527</c:v>
                </c:pt>
                <c:pt idx="50321">
                  <c:v>30.695553901838796</c:v>
                </c:pt>
                <c:pt idx="50322">
                  <c:v>30.696109247597064</c:v>
                </c:pt>
                <c:pt idx="50323">
                  <c:v>30.696664593355333</c:v>
                </c:pt>
                <c:pt idx="50324">
                  <c:v>30.697219939113602</c:v>
                </c:pt>
                <c:pt idx="50325">
                  <c:v>30.69777528487187</c:v>
                </c:pt>
                <c:pt idx="50326">
                  <c:v>30.698330630630139</c:v>
                </c:pt>
                <c:pt idx="50327">
                  <c:v>30.698885976388407</c:v>
                </c:pt>
                <c:pt idx="50328">
                  <c:v>30.699441322146676</c:v>
                </c:pt>
                <c:pt idx="50329">
                  <c:v>30.699996667904944</c:v>
                </c:pt>
                <c:pt idx="50330">
                  <c:v>30.700552013663213</c:v>
                </c:pt>
                <c:pt idx="50331">
                  <c:v>30.701107359421481</c:v>
                </c:pt>
                <c:pt idx="50332">
                  <c:v>30.70166270517975</c:v>
                </c:pt>
                <c:pt idx="50333">
                  <c:v>30.702218050938018</c:v>
                </c:pt>
                <c:pt idx="50334">
                  <c:v>30.702773396696287</c:v>
                </c:pt>
                <c:pt idx="50335">
                  <c:v>30.703328742454556</c:v>
                </c:pt>
                <c:pt idx="50336">
                  <c:v>30.703884088212824</c:v>
                </c:pt>
                <c:pt idx="50337">
                  <c:v>30.704439433971093</c:v>
                </c:pt>
                <c:pt idx="50338">
                  <c:v>30.704994779729361</c:v>
                </c:pt>
                <c:pt idx="50339">
                  <c:v>30.70555012548763</c:v>
                </c:pt>
                <c:pt idx="50340">
                  <c:v>30.706105471245898</c:v>
                </c:pt>
                <c:pt idx="50341">
                  <c:v>30.706660817004167</c:v>
                </c:pt>
                <c:pt idx="50342">
                  <c:v>30.707216162762435</c:v>
                </c:pt>
                <c:pt idx="50343">
                  <c:v>30.707771508520704</c:v>
                </c:pt>
                <c:pt idx="50344">
                  <c:v>30.708326854278972</c:v>
                </c:pt>
                <c:pt idx="50345">
                  <c:v>30.708882200037241</c:v>
                </c:pt>
                <c:pt idx="50346">
                  <c:v>30.70943754579551</c:v>
                </c:pt>
                <c:pt idx="50347">
                  <c:v>30.709992891553778</c:v>
                </c:pt>
                <c:pt idx="50348">
                  <c:v>30.710548237312047</c:v>
                </c:pt>
                <c:pt idx="50349">
                  <c:v>30.711103583070315</c:v>
                </c:pt>
                <c:pt idx="50350">
                  <c:v>30.711658928828584</c:v>
                </c:pt>
                <c:pt idx="50351">
                  <c:v>30.712214274586852</c:v>
                </c:pt>
                <c:pt idx="50352">
                  <c:v>30.712769620345121</c:v>
                </c:pt>
                <c:pt idx="50353">
                  <c:v>30.713324966103389</c:v>
                </c:pt>
                <c:pt idx="50354">
                  <c:v>30.713880311861658</c:v>
                </c:pt>
                <c:pt idx="50355">
                  <c:v>30.714435657619926</c:v>
                </c:pt>
                <c:pt idx="50356">
                  <c:v>30.714991003378195</c:v>
                </c:pt>
                <c:pt idx="50357">
                  <c:v>30.715546349136464</c:v>
                </c:pt>
                <c:pt idx="50358">
                  <c:v>30.716101694894732</c:v>
                </c:pt>
                <c:pt idx="50359">
                  <c:v>30.716657040653001</c:v>
                </c:pt>
                <c:pt idx="50360">
                  <c:v>30.717212386411269</c:v>
                </c:pt>
                <c:pt idx="50361">
                  <c:v>30.717767732169538</c:v>
                </c:pt>
                <c:pt idx="50362">
                  <c:v>30.718323077927806</c:v>
                </c:pt>
                <c:pt idx="50363">
                  <c:v>30.718878423686075</c:v>
                </c:pt>
                <c:pt idx="50364">
                  <c:v>30.719433769444343</c:v>
                </c:pt>
                <c:pt idx="50365">
                  <c:v>30.719989115202612</c:v>
                </c:pt>
                <c:pt idx="50366">
                  <c:v>30.72054446096088</c:v>
                </c:pt>
                <c:pt idx="50367">
                  <c:v>30.721099806719149</c:v>
                </c:pt>
                <c:pt idx="50368">
                  <c:v>30.721655152477418</c:v>
                </c:pt>
                <c:pt idx="50369">
                  <c:v>30.722210498235686</c:v>
                </c:pt>
                <c:pt idx="50370">
                  <c:v>30.722765843993955</c:v>
                </c:pt>
                <c:pt idx="50371">
                  <c:v>30.723321189752223</c:v>
                </c:pt>
                <c:pt idx="50372">
                  <c:v>30.723876535510492</c:v>
                </c:pt>
                <c:pt idx="50373">
                  <c:v>30.72443188126876</c:v>
                </c:pt>
                <c:pt idx="50374">
                  <c:v>30.724987227027029</c:v>
                </c:pt>
                <c:pt idx="50375">
                  <c:v>30.725542572785297</c:v>
                </c:pt>
                <c:pt idx="50376">
                  <c:v>30.726097918543566</c:v>
                </c:pt>
                <c:pt idx="50377">
                  <c:v>30.726653264301834</c:v>
                </c:pt>
                <c:pt idx="50378">
                  <c:v>30.727208610060103</c:v>
                </c:pt>
                <c:pt idx="50379">
                  <c:v>30.727763955818371</c:v>
                </c:pt>
                <c:pt idx="50380">
                  <c:v>30.72831930157664</c:v>
                </c:pt>
                <c:pt idx="50381">
                  <c:v>30.728874647334909</c:v>
                </c:pt>
                <c:pt idx="50382">
                  <c:v>30.729429993093177</c:v>
                </c:pt>
                <c:pt idx="50383">
                  <c:v>30.729985338851446</c:v>
                </c:pt>
                <c:pt idx="50384">
                  <c:v>30.730540684609714</c:v>
                </c:pt>
                <c:pt idx="50385">
                  <c:v>30.731096030367983</c:v>
                </c:pt>
                <c:pt idx="50386">
                  <c:v>30.731651376126251</c:v>
                </c:pt>
                <c:pt idx="50387">
                  <c:v>30.73220672188452</c:v>
                </c:pt>
                <c:pt idx="50388">
                  <c:v>30.732762067642788</c:v>
                </c:pt>
                <c:pt idx="50389">
                  <c:v>30.733317413401057</c:v>
                </c:pt>
                <c:pt idx="50390">
                  <c:v>30.733872759159325</c:v>
                </c:pt>
                <c:pt idx="50391">
                  <c:v>30.734428104917594</c:v>
                </c:pt>
                <c:pt idx="50392">
                  <c:v>30.734983450675863</c:v>
                </c:pt>
                <c:pt idx="50393">
                  <c:v>30.735538796434131</c:v>
                </c:pt>
                <c:pt idx="50394">
                  <c:v>30.7360941421924</c:v>
                </c:pt>
                <c:pt idx="50395">
                  <c:v>30.736649487950668</c:v>
                </c:pt>
                <c:pt idx="50396">
                  <c:v>30.737204833708937</c:v>
                </c:pt>
                <c:pt idx="50397">
                  <c:v>30.737760179467205</c:v>
                </c:pt>
                <c:pt idx="50398">
                  <c:v>30.738315525225474</c:v>
                </c:pt>
                <c:pt idx="50399">
                  <c:v>30.738870870983742</c:v>
                </c:pt>
                <c:pt idx="50400">
                  <c:v>30.739426216742011</c:v>
                </c:pt>
                <c:pt idx="50401">
                  <c:v>30.739981562500279</c:v>
                </c:pt>
                <c:pt idx="50402">
                  <c:v>30.740536908258548</c:v>
                </c:pt>
                <c:pt idx="50403">
                  <c:v>30.741092254016817</c:v>
                </c:pt>
                <c:pt idx="50404">
                  <c:v>30.741647599775085</c:v>
                </c:pt>
                <c:pt idx="50405">
                  <c:v>30.742202945533354</c:v>
                </c:pt>
                <c:pt idx="50406">
                  <c:v>30.742758291291622</c:v>
                </c:pt>
                <c:pt idx="50407">
                  <c:v>30.743313637049891</c:v>
                </c:pt>
                <c:pt idx="50408">
                  <c:v>30.743868982808159</c:v>
                </c:pt>
                <c:pt idx="50409">
                  <c:v>30.744424328566428</c:v>
                </c:pt>
                <c:pt idx="50410">
                  <c:v>30.744979674324696</c:v>
                </c:pt>
                <c:pt idx="50411">
                  <c:v>30.745535020082965</c:v>
                </c:pt>
                <c:pt idx="50412">
                  <c:v>30.746090365841233</c:v>
                </c:pt>
                <c:pt idx="50413">
                  <c:v>30.746645711599502</c:v>
                </c:pt>
                <c:pt idx="50414">
                  <c:v>30.747201057357771</c:v>
                </c:pt>
                <c:pt idx="50415">
                  <c:v>30.747756403116039</c:v>
                </c:pt>
                <c:pt idx="50416">
                  <c:v>30.748311748874308</c:v>
                </c:pt>
                <c:pt idx="50417">
                  <c:v>30.748867094632576</c:v>
                </c:pt>
                <c:pt idx="50418">
                  <c:v>30.749422440390845</c:v>
                </c:pt>
                <c:pt idx="50419">
                  <c:v>30.749977786149113</c:v>
                </c:pt>
                <c:pt idx="50420">
                  <c:v>30.750533131907382</c:v>
                </c:pt>
                <c:pt idx="50421">
                  <c:v>30.75108847766565</c:v>
                </c:pt>
                <c:pt idx="50422">
                  <c:v>30.751643823423919</c:v>
                </c:pt>
                <c:pt idx="50423">
                  <c:v>30.752199169182187</c:v>
                </c:pt>
                <c:pt idx="50424">
                  <c:v>30.752754514940456</c:v>
                </c:pt>
                <c:pt idx="50425">
                  <c:v>30.753309860698725</c:v>
                </c:pt>
                <c:pt idx="50426">
                  <c:v>30.753865206456993</c:v>
                </c:pt>
                <c:pt idx="50427">
                  <c:v>30.754420552215262</c:v>
                </c:pt>
                <c:pt idx="50428">
                  <c:v>30.75497589797353</c:v>
                </c:pt>
                <c:pt idx="50429">
                  <c:v>30.755531243731799</c:v>
                </c:pt>
                <c:pt idx="50430">
                  <c:v>30.756086589490067</c:v>
                </c:pt>
                <c:pt idx="50431">
                  <c:v>30.756641935248336</c:v>
                </c:pt>
                <c:pt idx="50432">
                  <c:v>30.757197281006604</c:v>
                </c:pt>
                <c:pt idx="50433">
                  <c:v>30.757752626764873</c:v>
                </c:pt>
                <c:pt idx="50434">
                  <c:v>30.758307972523141</c:v>
                </c:pt>
                <c:pt idx="50435">
                  <c:v>30.75886331828141</c:v>
                </c:pt>
                <c:pt idx="50436">
                  <c:v>30.759418664039679</c:v>
                </c:pt>
                <c:pt idx="50437">
                  <c:v>30.759974009797947</c:v>
                </c:pt>
                <c:pt idx="50438">
                  <c:v>30.760529355556216</c:v>
                </c:pt>
                <c:pt idx="50439">
                  <c:v>30.761084701314484</c:v>
                </c:pt>
                <c:pt idx="50440">
                  <c:v>30.761640047072753</c:v>
                </c:pt>
                <c:pt idx="50441">
                  <c:v>30.762195392831021</c:v>
                </c:pt>
                <c:pt idx="50442">
                  <c:v>30.76275073858929</c:v>
                </c:pt>
                <c:pt idx="50443">
                  <c:v>30.763306084347558</c:v>
                </c:pt>
                <c:pt idx="50444">
                  <c:v>30.763861430105827</c:v>
                </c:pt>
                <c:pt idx="50445">
                  <c:v>30.764416775864095</c:v>
                </c:pt>
                <c:pt idx="50446">
                  <c:v>30.764972121622364</c:v>
                </c:pt>
                <c:pt idx="50447">
                  <c:v>30.765527467380632</c:v>
                </c:pt>
                <c:pt idx="50448">
                  <c:v>30.766082813138901</c:v>
                </c:pt>
                <c:pt idx="50449">
                  <c:v>30.76663815889717</c:v>
                </c:pt>
                <c:pt idx="50450">
                  <c:v>30.767193504655438</c:v>
                </c:pt>
                <c:pt idx="50451">
                  <c:v>30.767748850413707</c:v>
                </c:pt>
                <c:pt idx="50452">
                  <c:v>30.768304196171975</c:v>
                </c:pt>
                <c:pt idx="50453">
                  <c:v>30.768859541930244</c:v>
                </c:pt>
                <c:pt idx="50454">
                  <c:v>30.769414887688512</c:v>
                </c:pt>
                <c:pt idx="50455">
                  <c:v>30.769970233446781</c:v>
                </c:pt>
                <c:pt idx="50456">
                  <c:v>30.770525579205049</c:v>
                </c:pt>
                <c:pt idx="50457">
                  <c:v>30.771080924963318</c:v>
                </c:pt>
                <c:pt idx="50458">
                  <c:v>30.771636270721586</c:v>
                </c:pt>
                <c:pt idx="50459">
                  <c:v>30.772191616479855</c:v>
                </c:pt>
                <c:pt idx="50460">
                  <c:v>30.772746962238124</c:v>
                </c:pt>
                <c:pt idx="50461">
                  <c:v>30.773302307996392</c:v>
                </c:pt>
                <c:pt idx="50462">
                  <c:v>30.773857653754661</c:v>
                </c:pt>
                <c:pt idx="50463">
                  <c:v>30.774412999512929</c:v>
                </c:pt>
                <c:pt idx="50464">
                  <c:v>30.774968345271198</c:v>
                </c:pt>
                <c:pt idx="50465">
                  <c:v>30.775523691029466</c:v>
                </c:pt>
                <c:pt idx="50466">
                  <c:v>30.776079036787735</c:v>
                </c:pt>
                <c:pt idx="50467">
                  <c:v>30.776634382546003</c:v>
                </c:pt>
                <c:pt idx="50468">
                  <c:v>30.777189728304272</c:v>
                </c:pt>
                <c:pt idx="50469">
                  <c:v>30.77774507406254</c:v>
                </c:pt>
                <c:pt idx="50470">
                  <c:v>30.778300419820809</c:v>
                </c:pt>
                <c:pt idx="50471">
                  <c:v>30.778855765579078</c:v>
                </c:pt>
                <c:pt idx="50472">
                  <c:v>30.779411111337346</c:v>
                </c:pt>
                <c:pt idx="50473">
                  <c:v>30.779966457095615</c:v>
                </c:pt>
                <c:pt idx="50474">
                  <c:v>30.780521802853883</c:v>
                </c:pt>
                <c:pt idx="50475">
                  <c:v>30.781077148612152</c:v>
                </c:pt>
                <c:pt idx="50476">
                  <c:v>30.78163249437042</c:v>
                </c:pt>
                <c:pt idx="50477">
                  <c:v>30.782187840128689</c:v>
                </c:pt>
                <c:pt idx="50478">
                  <c:v>30.782743185886957</c:v>
                </c:pt>
                <c:pt idx="50479">
                  <c:v>30.783298531645226</c:v>
                </c:pt>
                <c:pt idx="50480">
                  <c:v>30.783853877403494</c:v>
                </c:pt>
                <c:pt idx="50481">
                  <c:v>30.784409223161763</c:v>
                </c:pt>
                <c:pt idx="50482">
                  <c:v>30.784964568920032</c:v>
                </c:pt>
                <c:pt idx="50483">
                  <c:v>30.7855199146783</c:v>
                </c:pt>
                <c:pt idx="50484">
                  <c:v>30.786075260436569</c:v>
                </c:pt>
                <c:pt idx="50485">
                  <c:v>30.786630606194837</c:v>
                </c:pt>
                <c:pt idx="50486">
                  <c:v>30.787185951953106</c:v>
                </c:pt>
                <c:pt idx="50487">
                  <c:v>30.787741297711374</c:v>
                </c:pt>
                <c:pt idx="50488">
                  <c:v>30.788296643469643</c:v>
                </c:pt>
                <c:pt idx="50489">
                  <c:v>30.788851989227911</c:v>
                </c:pt>
                <c:pt idx="50490">
                  <c:v>30.78940733498618</c:v>
                </c:pt>
                <c:pt idx="50491">
                  <c:v>30.789962680744448</c:v>
                </c:pt>
                <c:pt idx="50492">
                  <c:v>30.790518026502717</c:v>
                </c:pt>
                <c:pt idx="50493">
                  <c:v>30.791073372260986</c:v>
                </c:pt>
                <c:pt idx="50494">
                  <c:v>30.791628718019254</c:v>
                </c:pt>
                <c:pt idx="50495">
                  <c:v>30.792184063777523</c:v>
                </c:pt>
                <c:pt idx="50496">
                  <c:v>30.792739409535791</c:v>
                </c:pt>
                <c:pt idx="50497">
                  <c:v>30.79329475529406</c:v>
                </c:pt>
                <c:pt idx="50498">
                  <c:v>30.793850101052328</c:v>
                </c:pt>
                <c:pt idx="50499">
                  <c:v>30.794405446810597</c:v>
                </c:pt>
                <c:pt idx="50500">
                  <c:v>30.794960792568865</c:v>
                </c:pt>
                <c:pt idx="50501">
                  <c:v>30.795516138327134</c:v>
                </c:pt>
                <c:pt idx="50502">
                  <c:v>30.796071484085402</c:v>
                </c:pt>
                <c:pt idx="50503">
                  <c:v>30.796626829843671</c:v>
                </c:pt>
                <c:pt idx="50504">
                  <c:v>30.797182175601939</c:v>
                </c:pt>
                <c:pt idx="50505">
                  <c:v>30.797737521360208</c:v>
                </c:pt>
                <c:pt idx="50506">
                  <c:v>30.798292867118477</c:v>
                </c:pt>
                <c:pt idx="50507">
                  <c:v>30.798848212876745</c:v>
                </c:pt>
                <c:pt idx="50508">
                  <c:v>30.799403558635014</c:v>
                </c:pt>
                <c:pt idx="50509">
                  <c:v>30.799958904393282</c:v>
                </c:pt>
                <c:pt idx="50510">
                  <c:v>30.800514250151551</c:v>
                </c:pt>
                <c:pt idx="50511">
                  <c:v>30.801069595909819</c:v>
                </c:pt>
                <c:pt idx="50512">
                  <c:v>30.801624941668088</c:v>
                </c:pt>
                <c:pt idx="50513">
                  <c:v>30.802180287426356</c:v>
                </c:pt>
                <c:pt idx="50514">
                  <c:v>30.802735633184625</c:v>
                </c:pt>
                <c:pt idx="50515">
                  <c:v>30.803290978942893</c:v>
                </c:pt>
                <c:pt idx="50516">
                  <c:v>30.803846324701162</c:v>
                </c:pt>
                <c:pt idx="50517">
                  <c:v>30.804401670459431</c:v>
                </c:pt>
                <c:pt idx="50518">
                  <c:v>30.804957016217699</c:v>
                </c:pt>
                <c:pt idx="50519">
                  <c:v>30.805512361975968</c:v>
                </c:pt>
                <c:pt idx="50520">
                  <c:v>30.806067707734236</c:v>
                </c:pt>
                <c:pt idx="50521">
                  <c:v>30.806623053492505</c:v>
                </c:pt>
                <c:pt idx="50522">
                  <c:v>30.807178399250773</c:v>
                </c:pt>
                <c:pt idx="50523">
                  <c:v>30.807733745009042</c:v>
                </c:pt>
                <c:pt idx="50524">
                  <c:v>30.80828909076731</c:v>
                </c:pt>
                <c:pt idx="50525">
                  <c:v>30.808844436525579</c:v>
                </c:pt>
                <c:pt idx="50526">
                  <c:v>30.809399782283847</c:v>
                </c:pt>
                <c:pt idx="50527">
                  <c:v>30.809955128042116</c:v>
                </c:pt>
                <c:pt idx="50528">
                  <c:v>30.810510473800385</c:v>
                </c:pt>
                <c:pt idx="50529">
                  <c:v>30.811065819558653</c:v>
                </c:pt>
                <c:pt idx="50530">
                  <c:v>30.811621165316922</c:v>
                </c:pt>
                <c:pt idx="50531">
                  <c:v>30.81217651107519</c:v>
                </c:pt>
                <c:pt idx="50532">
                  <c:v>30.812731856833459</c:v>
                </c:pt>
                <c:pt idx="50533">
                  <c:v>30.813287202591727</c:v>
                </c:pt>
                <c:pt idx="50534">
                  <c:v>30.813842548349996</c:v>
                </c:pt>
                <c:pt idx="50535">
                  <c:v>30.814397894108264</c:v>
                </c:pt>
                <c:pt idx="50536">
                  <c:v>30.814953239866533</c:v>
                </c:pt>
                <c:pt idx="50537">
                  <c:v>30.815508585624801</c:v>
                </c:pt>
                <c:pt idx="50538">
                  <c:v>30.81606393138307</c:v>
                </c:pt>
                <c:pt idx="50539">
                  <c:v>30.816619277141339</c:v>
                </c:pt>
                <c:pt idx="50540">
                  <c:v>30.817174622899607</c:v>
                </c:pt>
                <c:pt idx="50541">
                  <c:v>30.817729968657876</c:v>
                </c:pt>
                <c:pt idx="50542">
                  <c:v>30.818285314416144</c:v>
                </c:pt>
                <c:pt idx="50543">
                  <c:v>30.818840660174413</c:v>
                </c:pt>
                <c:pt idx="50544">
                  <c:v>30.819396005932681</c:v>
                </c:pt>
                <c:pt idx="50545">
                  <c:v>30.81995135169095</c:v>
                </c:pt>
                <c:pt idx="50546">
                  <c:v>30.820506697449218</c:v>
                </c:pt>
                <c:pt idx="50547">
                  <c:v>30.821062043207487</c:v>
                </c:pt>
                <c:pt idx="50548">
                  <c:v>30.821617388965755</c:v>
                </c:pt>
                <c:pt idx="50549">
                  <c:v>30.822172734724024</c:v>
                </c:pt>
                <c:pt idx="50550">
                  <c:v>30.822728080482293</c:v>
                </c:pt>
                <c:pt idx="50551">
                  <c:v>30.823283426240561</c:v>
                </c:pt>
                <c:pt idx="50552">
                  <c:v>30.82383877199883</c:v>
                </c:pt>
                <c:pt idx="50553">
                  <c:v>30.824394117757098</c:v>
                </c:pt>
                <c:pt idx="50554">
                  <c:v>30.824949463515367</c:v>
                </c:pt>
                <c:pt idx="50555">
                  <c:v>30.825504809273635</c:v>
                </c:pt>
                <c:pt idx="50556">
                  <c:v>30.826060155031904</c:v>
                </c:pt>
                <c:pt idx="50557">
                  <c:v>30.826615500790172</c:v>
                </c:pt>
                <c:pt idx="50558">
                  <c:v>30.827170846548441</c:v>
                </c:pt>
                <c:pt idx="50559">
                  <c:v>30.827726192306709</c:v>
                </c:pt>
                <c:pt idx="50560">
                  <c:v>30.828281538064978</c:v>
                </c:pt>
                <c:pt idx="50561">
                  <c:v>30.828836883823246</c:v>
                </c:pt>
                <c:pt idx="50562">
                  <c:v>30.829392229581515</c:v>
                </c:pt>
                <c:pt idx="50563">
                  <c:v>30.829947575339784</c:v>
                </c:pt>
                <c:pt idx="50564">
                  <c:v>30.830502921098052</c:v>
                </c:pt>
                <c:pt idx="50565">
                  <c:v>30.831058266856321</c:v>
                </c:pt>
                <c:pt idx="50566">
                  <c:v>30.831613612614589</c:v>
                </c:pt>
                <c:pt idx="50567">
                  <c:v>30.832168958372858</c:v>
                </c:pt>
                <c:pt idx="50568">
                  <c:v>30.832724304131126</c:v>
                </c:pt>
                <c:pt idx="50569">
                  <c:v>30.833279649889395</c:v>
                </c:pt>
                <c:pt idx="50570">
                  <c:v>30.833834995647663</c:v>
                </c:pt>
                <c:pt idx="50571">
                  <c:v>30.834390341405932</c:v>
                </c:pt>
                <c:pt idx="50572">
                  <c:v>30.8349456871642</c:v>
                </c:pt>
                <c:pt idx="50573">
                  <c:v>30.835501032922469</c:v>
                </c:pt>
                <c:pt idx="50574">
                  <c:v>30.836056378680738</c:v>
                </c:pt>
                <c:pt idx="50575">
                  <c:v>30.836611724439006</c:v>
                </c:pt>
                <c:pt idx="50576">
                  <c:v>30.837167070197275</c:v>
                </c:pt>
                <c:pt idx="50577">
                  <c:v>30.837722415955543</c:v>
                </c:pt>
                <c:pt idx="50578">
                  <c:v>30.838277761713812</c:v>
                </c:pt>
                <c:pt idx="50579">
                  <c:v>30.83883310747208</c:v>
                </c:pt>
                <c:pt idx="50580">
                  <c:v>30.839388453230349</c:v>
                </c:pt>
                <c:pt idx="50581">
                  <c:v>30.839943798988617</c:v>
                </c:pt>
                <c:pt idx="50582">
                  <c:v>30.840499144746886</c:v>
                </c:pt>
                <c:pt idx="50583">
                  <c:v>30.841054490505154</c:v>
                </c:pt>
                <c:pt idx="50584">
                  <c:v>30.841609836263423</c:v>
                </c:pt>
                <c:pt idx="50585">
                  <c:v>30.842165182021692</c:v>
                </c:pt>
                <c:pt idx="50586">
                  <c:v>30.84272052777996</c:v>
                </c:pt>
                <c:pt idx="50587">
                  <c:v>30.843275873538229</c:v>
                </c:pt>
                <c:pt idx="50588">
                  <c:v>30.843831219296497</c:v>
                </c:pt>
                <c:pt idx="50589">
                  <c:v>30.844386565054766</c:v>
                </c:pt>
                <c:pt idx="50590">
                  <c:v>30.844941910813034</c:v>
                </c:pt>
                <c:pt idx="50591">
                  <c:v>30.845497256571303</c:v>
                </c:pt>
                <c:pt idx="50592">
                  <c:v>30.846052602329571</c:v>
                </c:pt>
                <c:pt idx="50593">
                  <c:v>30.84660794808784</c:v>
                </c:pt>
                <c:pt idx="50594">
                  <c:v>30.847163293846108</c:v>
                </c:pt>
                <c:pt idx="50595">
                  <c:v>30.847718639604377</c:v>
                </c:pt>
                <c:pt idx="50596">
                  <c:v>30.848273985362646</c:v>
                </c:pt>
                <c:pt idx="50597">
                  <c:v>30.848829331120914</c:v>
                </c:pt>
                <c:pt idx="50598">
                  <c:v>30.849384676879183</c:v>
                </c:pt>
                <c:pt idx="50599">
                  <c:v>30.849940022637451</c:v>
                </c:pt>
                <c:pt idx="50600">
                  <c:v>30.85049536839572</c:v>
                </c:pt>
                <c:pt idx="50601">
                  <c:v>30.851050714153988</c:v>
                </c:pt>
                <c:pt idx="50602">
                  <c:v>30.851606059912257</c:v>
                </c:pt>
                <c:pt idx="50603">
                  <c:v>30.852161405670525</c:v>
                </c:pt>
                <c:pt idx="50604">
                  <c:v>30.852716751428794</c:v>
                </c:pt>
                <c:pt idx="50605">
                  <c:v>30.853272097187062</c:v>
                </c:pt>
                <c:pt idx="50606">
                  <c:v>30.853827442945331</c:v>
                </c:pt>
                <c:pt idx="50607">
                  <c:v>30.8543827887036</c:v>
                </c:pt>
                <c:pt idx="50608">
                  <c:v>30.854938134461868</c:v>
                </c:pt>
                <c:pt idx="50609">
                  <c:v>30.855493480220137</c:v>
                </c:pt>
                <c:pt idx="50610">
                  <c:v>30.856048825978405</c:v>
                </c:pt>
                <c:pt idx="50611">
                  <c:v>30.856604171736674</c:v>
                </c:pt>
                <c:pt idx="50612">
                  <c:v>30.857159517494942</c:v>
                </c:pt>
                <c:pt idx="50613">
                  <c:v>30.857714863253211</c:v>
                </c:pt>
                <c:pt idx="50614">
                  <c:v>30.858270209011479</c:v>
                </c:pt>
                <c:pt idx="50615">
                  <c:v>30.858825554769748</c:v>
                </c:pt>
                <c:pt idx="50616">
                  <c:v>30.859380900528016</c:v>
                </c:pt>
                <c:pt idx="50617">
                  <c:v>30.859936246286285</c:v>
                </c:pt>
                <c:pt idx="50618">
                  <c:v>30.860491592044553</c:v>
                </c:pt>
                <c:pt idx="50619">
                  <c:v>30.861046937802822</c:v>
                </c:pt>
                <c:pt idx="50620">
                  <c:v>30.861602283561091</c:v>
                </c:pt>
                <c:pt idx="50621">
                  <c:v>30.862157629319359</c:v>
                </c:pt>
                <c:pt idx="50622">
                  <c:v>30.862712975077628</c:v>
                </c:pt>
                <c:pt idx="50623">
                  <c:v>30.863268320835896</c:v>
                </c:pt>
                <c:pt idx="50624">
                  <c:v>30.863823666594165</c:v>
                </c:pt>
                <c:pt idx="50625">
                  <c:v>30.864379012352433</c:v>
                </c:pt>
                <c:pt idx="50626">
                  <c:v>30.864934358110702</c:v>
                </c:pt>
                <c:pt idx="50627">
                  <c:v>30.86548970386897</c:v>
                </c:pt>
                <c:pt idx="50628">
                  <c:v>30.866045049627239</c:v>
                </c:pt>
                <c:pt idx="50629">
                  <c:v>30.866600395385507</c:v>
                </c:pt>
                <c:pt idx="50630">
                  <c:v>30.867155741143776</c:v>
                </c:pt>
                <c:pt idx="50631">
                  <c:v>30.867711086902045</c:v>
                </c:pt>
                <c:pt idx="50632">
                  <c:v>30.868266432660313</c:v>
                </c:pt>
                <c:pt idx="50633">
                  <c:v>30.868821778418582</c:v>
                </c:pt>
                <c:pt idx="50634">
                  <c:v>30.86937712417685</c:v>
                </c:pt>
                <c:pt idx="50635">
                  <c:v>30.869932469935119</c:v>
                </c:pt>
                <c:pt idx="50636">
                  <c:v>30.870487815693387</c:v>
                </c:pt>
                <c:pt idx="50637">
                  <c:v>30.871043161451656</c:v>
                </c:pt>
                <c:pt idx="50638">
                  <c:v>30.871598507209924</c:v>
                </c:pt>
                <c:pt idx="50639">
                  <c:v>30.872153852968193</c:v>
                </c:pt>
                <c:pt idx="50640">
                  <c:v>30.872709198726461</c:v>
                </c:pt>
                <c:pt idx="50641">
                  <c:v>30.87326454448473</c:v>
                </c:pt>
                <c:pt idx="50642">
                  <c:v>30.873819890242999</c:v>
                </c:pt>
                <c:pt idx="50643">
                  <c:v>30.874375236001267</c:v>
                </c:pt>
                <c:pt idx="50644">
                  <c:v>30.874930581759536</c:v>
                </c:pt>
                <c:pt idx="50645">
                  <c:v>30.875485927517804</c:v>
                </c:pt>
                <c:pt idx="50646">
                  <c:v>30.876041273276073</c:v>
                </c:pt>
                <c:pt idx="50647">
                  <c:v>30.876596619034341</c:v>
                </c:pt>
                <c:pt idx="50648">
                  <c:v>30.87715196479261</c:v>
                </c:pt>
                <c:pt idx="50649">
                  <c:v>30.877707310550878</c:v>
                </c:pt>
                <c:pt idx="50650">
                  <c:v>30.878262656309147</c:v>
                </c:pt>
                <c:pt idx="50651">
                  <c:v>30.878818002067415</c:v>
                </c:pt>
                <c:pt idx="50652">
                  <c:v>30.879373347825684</c:v>
                </c:pt>
                <c:pt idx="50653">
                  <c:v>30.879928693583953</c:v>
                </c:pt>
                <c:pt idx="50654">
                  <c:v>30.880484039342221</c:v>
                </c:pt>
                <c:pt idx="50655">
                  <c:v>30.88103938510049</c:v>
                </c:pt>
                <c:pt idx="50656">
                  <c:v>30.881594730858758</c:v>
                </c:pt>
                <c:pt idx="50657">
                  <c:v>30.882150076617027</c:v>
                </c:pt>
                <c:pt idx="50658">
                  <c:v>30.882705422375295</c:v>
                </c:pt>
                <c:pt idx="50659">
                  <c:v>30.883260768133564</c:v>
                </c:pt>
                <c:pt idx="50660">
                  <c:v>30.883816113891832</c:v>
                </c:pt>
                <c:pt idx="50661">
                  <c:v>30.884371459650101</c:v>
                </c:pt>
                <c:pt idx="50662">
                  <c:v>30.884926805408369</c:v>
                </c:pt>
                <c:pt idx="50663">
                  <c:v>30.885482151166638</c:v>
                </c:pt>
                <c:pt idx="50664">
                  <c:v>30.886037496924907</c:v>
                </c:pt>
                <c:pt idx="50665">
                  <c:v>30.886592842683175</c:v>
                </c:pt>
                <c:pt idx="50666">
                  <c:v>30.887148188441444</c:v>
                </c:pt>
                <c:pt idx="50667">
                  <c:v>30.887703534199712</c:v>
                </c:pt>
                <c:pt idx="50668">
                  <c:v>30.888258879957981</c:v>
                </c:pt>
                <c:pt idx="50669">
                  <c:v>30.888814225716249</c:v>
                </c:pt>
                <c:pt idx="50670">
                  <c:v>30.889369571474518</c:v>
                </c:pt>
                <c:pt idx="50671">
                  <c:v>30.889924917232786</c:v>
                </c:pt>
                <c:pt idx="50672">
                  <c:v>30.890480262991055</c:v>
                </c:pt>
                <c:pt idx="50673">
                  <c:v>30.891035608749323</c:v>
                </c:pt>
                <c:pt idx="50674">
                  <c:v>30.891590954507592</c:v>
                </c:pt>
                <c:pt idx="50675">
                  <c:v>30.892146300265861</c:v>
                </c:pt>
                <c:pt idx="50676">
                  <c:v>30.892701646024129</c:v>
                </c:pt>
                <c:pt idx="50677">
                  <c:v>30.893256991782398</c:v>
                </c:pt>
                <c:pt idx="50678">
                  <c:v>30.893812337540666</c:v>
                </c:pt>
                <c:pt idx="50679">
                  <c:v>30.894367683298935</c:v>
                </c:pt>
                <c:pt idx="50680">
                  <c:v>30.894923029057203</c:v>
                </c:pt>
                <c:pt idx="50681">
                  <c:v>30.895478374815472</c:v>
                </c:pt>
                <c:pt idx="50682">
                  <c:v>30.89603372057374</c:v>
                </c:pt>
                <c:pt idx="50683">
                  <c:v>30.896589066332009</c:v>
                </c:pt>
                <c:pt idx="50684">
                  <c:v>30.897144412090277</c:v>
                </c:pt>
                <c:pt idx="50685">
                  <c:v>30.897699757848546</c:v>
                </c:pt>
                <c:pt idx="50686">
                  <c:v>30.898255103606814</c:v>
                </c:pt>
                <c:pt idx="50687">
                  <c:v>30.898810449365083</c:v>
                </c:pt>
                <c:pt idx="50688">
                  <c:v>30.899365795123352</c:v>
                </c:pt>
                <c:pt idx="50689">
                  <c:v>30.89992114088162</c:v>
                </c:pt>
                <c:pt idx="50690">
                  <c:v>30.900476486639889</c:v>
                </c:pt>
                <c:pt idx="50691">
                  <c:v>30.901031832398157</c:v>
                </c:pt>
                <c:pt idx="50692">
                  <c:v>30.901587178156426</c:v>
                </c:pt>
                <c:pt idx="50693">
                  <c:v>30.902142523914694</c:v>
                </c:pt>
                <c:pt idx="50694">
                  <c:v>30.902697869672963</c:v>
                </c:pt>
                <c:pt idx="50695">
                  <c:v>30.903253215431231</c:v>
                </c:pt>
                <c:pt idx="50696">
                  <c:v>30.9038085611895</c:v>
                </c:pt>
                <c:pt idx="50697">
                  <c:v>30.904363906947768</c:v>
                </c:pt>
                <c:pt idx="50698">
                  <c:v>30.904919252706037</c:v>
                </c:pt>
                <c:pt idx="50699">
                  <c:v>30.905474598464306</c:v>
                </c:pt>
                <c:pt idx="50700">
                  <c:v>30.906029944222574</c:v>
                </c:pt>
                <c:pt idx="50701">
                  <c:v>30.906585289980843</c:v>
                </c:pt>
                <c:pt idx="50702">
                  <c:v>30.907140635739111</c:v>
                </c:pt>
                <c:pt idx="50703">
                  <c:v>30.90769598149738</c:v>
                </c:pt>
                <c:pt idx="50704">
                  <c:v>30.908251327255648</c:v>
                </c:pt>
                <c:pt idx="50705">
                  <c:v>30.908806673013917</c:v>
                </c:pt>
                <c:pt idx="50706">
                  <c:v>30.909362018772185</c:v>
                </c:pt>
                <c:pt idx="50707">
                  <c:v>30.909917364530454</c:v>
                </c:pt>
                <c:pt idx="50708">
                  <c:v>30.910472710288722</c:v>
                </c:pt>
                <c:pt idx="50709">
                  <c:v>30.911028056046991</c:v>
                </c:pt>
                <c:pt idx="50710">
                  <c:v>30.91158340180526</c:v>
                </c:pt>
                <c:pt idx="50711">
                  <c:v>30.912138747563528</c:v>
                </c:pt>
                <c:pt idx="50712">
                  <c:v>30.912694093321797</c:v>
                </c:pt>
                <c:pt idx="50713">
                  <c:v>30.913249439080065</c:v>
                </c:pt>
                <c:pt idx="50714">
                  <c:v>30.913804784838334</c:v>
                </c:pt>
                <c:pt idx="50715">
                  <c:v>30.914360130596602</c:v>
                </c:pt>
                <c:pt idx="50716">
                  <c:v>30.914915476354871</c:v>
                </c:pt>
                <c:pt idx="50717">
                  <c:v>30.915470822113139</c:v>
                </c:pt>
                <c:pt idx="50718">
                  <c:v>30.916026167871408</c:v>
                </c:pt>
                <c:pt idx="50719">
                  <c:v>30.916581513629676</c:v>
                </c:pt>
                <c:pt idx="50720">
                  <c:v>30.917136859387945</c:v>
                </c:pt>
                <c:pt idx="50721">
                  <c:v>30.917692205146214</c:v>
                </c:pt>
                <c:pt idx="50722">
                  <c:v>30.918247550904482</c:v>
                </c:pt>
                <c:pt idx="50723">
                  <c:v>30.918802896662751</c:v>
                </c:pt>
                <c:pt idx="50724">
                  <c:v>30.919358242421019</c:v>
                </c:pt>
                <c:pt idx="50725">
                  <c:v>30.919913588179288</c:v>
                </c:pt>
                <c:pt idx="50726">
                  <c:v>30.920468933937556</c:v>
                </c:pt>
                <c:pt idx="50727">
                  <c:v>30.921024279695825</c:v>
                </c:pt>
                <c:pt idx="50728">
                  <c:v>30.921579625454093</c:v>
                </c:pt>
                <c:pt idx="50729">
                  <c:v>30.922134971212362</c:v>
                </c:pt>
                <c:pt idx="50730">
                  <c:v>30.92269031697063</c:v>
                </c:pt>
                <c:pt idx="50731">
                  <c:v>30.923245662728899</c:v>
                </c:pt>
                <c:pt idx="50732">
                  <c:v>30.923801008487168</c:v>
                </c:pt>
                <c:pt idx="50733">
                  <c:v>30.924356354245436</c:v>
                </c:pt>
                <c:pt idx="50734">
                  <c:v>30.924911700003705</c:v>
                </c:pt>
                <c:pt idx="50735">
                  <c:v>30.925467045761973</c:v>
                </c:pt>
                <c:pt idx="50736">
                  <c:v>30.926022391520242</c:v>
                </c:pt>
                <c:pt idx="50737">
                  <c:v>30.92657773727851</c:v>
                </c:pt>
                <c:pt idx="50738">
                  <c:v>30.927133083036779</c:v>
                </c:pt>
                <c:pt idx="50739">
                  <c:v>30.927688428795047</c:v>
                </c:pt>
                <c:pt idx="50740">
                  <c:v>30.928243774553316</c:v>
                </c:pt>
                <c:pt idx="50741">
                  <c:v>30.928799120311584</c:v>
                </c:pt>
                <c:pt idx="50742">
                  <c:v>30.929354466069853</c:v>
                </c:pt>
                <c:pt idx="50743">
                  <c:v>30.929909811828121</c:v>
                </c:pt>
                <c:pt idx="50744">
                  <c:v>30.93046515758639</c:v>
                </c:pt>
                <c:pt idx="50745">
                  <c:v>30.931020503344659</c:v>
                </c:pt>
                <c:pt idx="50746">
                  <c:v>30.931575849102927</c:v>
                </c:pt>
                <c:pt idx="50747">
                  <c:v>30.932131194861196</c:v>
                </c:pt>
                <c:pt idx="50748">
                  <c:v>30.932686540619464</c:v>
                </c:pt>
                <c:pt idx="50749">
                  <c:v>30.933241886377733</c:v>
                </c:pt>
                <c:pt idx="50750">
                  <c:v>30.933797232136001</c:v>
                </c:pt>
                <c:pt idx="50751">
                  <c:v>30.93435257789427</c:v>
                </c:pt>
                <c:pt idx="50752">
                  <c:v>30.934907923652538</c:v>
                </c:pt>
                <c:pt idx="50753">
                  <c:v>30.935463269410807</c:v>
                </c:pt>
                <c:pt idx="50754">
                  <c:v>30.936018615169075</c:v>
                </c:pt>
                <c:pt idx="50755">
                  <c:v>30.936573960927344</c:v>
                </c:pt>
                <c:pt idx="50756">
                  <c:v>30.937129306685613</c:v>
                </c:pt>
                <c:pt idx="50757">
                  <c:v>30.937684652443881</c:v>
                </c:pt>
                <c:pt idx="50758">
                  <c:v>30.93823999820215</c:v>
                </c:pt>
                <c:pt idx="50759">
                  <c:v>30.938795343960418</c:v>
                </c:pt>
                <c:pt idx="50760">
                  <c:v>30.939350689718687</c:v>
                </c:pt>
                <c:pt idx="50761">
                  <c:v>30.939906035476955</c:v>
                </c:pt>
                <c:pt idx="50762">
                  <c:v>30.940461381235224</c:v>
                </c:pt>
                <c:pt idx="50763">
                  <c:v>30.941016726993492</c:v>
                </c:pt>
                <c:pt idx="50764">
                  <c:v>30.941572072751761</c:v>
                </c:pt>
                <c:pt idx="50765">
                  <c:v>30.942127418510029</c:v>
                </c:pt>
                <c:pt idx="50766">
                  <c:v>30.942682764268298</c:v>
                </c:pt>
                <c:pt idx="50767">
                  <c:v>30.943238110026567</c:v>
                </c:pt>
                <c:pt idx="50768">
                  <c:v>30.943793455784835</c:v>
                </c:pt>
                <c:pt idx="50769">
                  <c:v>30.944348801543104</c:v>
                </c:pt>
                <c:pt idx="50770">
                  <c:v>30.944904147301372</c:v>
                </c:pt>
                <c:pt idx="50771">
                  <c:v>30.945459493059641</c:v>
                </c:pt>
                <c:pt idx="50772">
                  <c:v>30.946014838817909</c:v>
                </c:pt>
                <c:pt idx="50773">
                  <c:v>30.946570184576178</c:v>
                </c:pt>
                <c:pt idx="50774">
                  <c:v>30.947125530334446</c:v>
                </c:pt>
                <c:pt idx="50775">
                  <c:v>30.947680876092715</c:v>
                </c:pt>
                <c:pt idx="50776">
                  <c:v>30.948236221850983</c:v>
                </c:pt>
                <c:pt idx="50777">
                  <c:v>30.948791567609252</c:v>
                </c:pt>
                <c:pt idx="50778">
                  <c:v>30.949346913367521</c:v>
                </c:pt>
                <c:pt idx="50779">
                  <c:v>30.949902259125789</c:v>
                </c:pt>
                <c:pt idx="50780">
                  <c:v>30.950457604884058</c:v>
                </c:pt>
                <c:pt idx="50781">
                  <c:v>30.951012950642326</c:v>
                </c:pt>
                <c:pt idx="50782">
                  <c:v>30.951568296400595</c:v>
                </c:pt>
                <c:pt idx="50783">
                  <c:v>30.952123642158863</c:v>
                </c:pt>
                <c:pt idx="50784">
                  <c:v>30.952678987917132</c:v>
                </c:pt>
                <c:pt idx="50785">
                  <c:v>30.9532343336754</c:v>
                </c:pt>
                <c:pt idx="50786">
                  <c:v>30.953789679433669</c:v>
                </c:pt>
                <c:pt idx="50787">
                  <c:v>30.954345025191937</c:v>
                </c:pt>
                <c:pt idx="50788">
                  <c:v>30.954900370950206</c:v>
                </c:pt>
                <c:pt idx="50789">
                  <c:v>30.955455716708475</c:v>
                </c:pt>
                <c:pt idx="50790">
                  <c:v>30.956011062466743</c:v>
                </c:pt>
                <c:pt idx="50791">
                  <c:v>30.956566408225012</c:v>
                </c:pt>
                <c:pt idx="50792">
                  <c:v>30.95712175398328</c:v>
                </c:pt>
                <c:pt idx="50793">
                  <c:v>30.957677099741549</c:v>
                </c:pt>
                <c:pt idx="50794">
                  <c:v>30.958232445499817</c:v>
                </c:pt>
                <c:pt idx="50795">
                  <c:v>30.958787791258086</c:v>
                </c:pt>
                <c:pt idx="50796">
                  <c:v>30.959343137016354</c:v>
                </c:pt>
                <c:pt idx="50797">
                  <c:v>30.959898482774623</c:v>
                </c:pt>
                <c:pt idx="50798">
                  <c:v>30.960453828532891</c:v>
                </c:pt>
                <c:pt idx="50799">
                  <c:v>30.96100917429116</c:v>
                </c:pt>
                <c:pt idx="50800">
                  <c:v>30.961564520049428</c:v>
                </c:pt>
                <c:pt idx="50801">
                  <c:v>30.962119865807697</c:v>
                </c:pt>
                <c:pt idx="50802">
                  <c:v>30.962675211565966</c:v>
                </c:pt>
                <c:pt idx="50803">
                  <c:v>30.963230557324234</c:v>
                </c:pt>
                <c:pt idx="50804">
                  <c:v>30.963785903082503</c:v>
                </c:pt>
                <c:pt idx="50805">
                  <c:v>30.964341248840771</c:v>
                </c:pt>
                <c:pt idx="50806">
                  <c:v>30.96489659459904</c:v>
                </c:pt>
                <c:pt idx="50807">
                  <c:v>30.965451940357308</c:v>
                </c:pt>
                <c:pt idx="50808">
                  <c:v>30.966007286115577</c:v>
                </c:pt>
                <c:pt idx="50809">
                  <c:v>30.966562631873845</c:v>
                </c:pt>
                <c:pt idx="50810">
                  <c:v>30.967117977632114</c:v>
                </c:pt>
                <c:pt idx="50811">
                  <c:v>30.967673323390382</c:v>
                </c:pt>
                <c:pt idx="50812">
                  <c:v>30.968228669148651</c:v>
                </c:pt>
                <c:pt idx="50813">
                  <c:v>30.96878401490692</c:v>
                </c:pt>
                <c:pt idx="50814">
                  <c:v>30.969339360665188</c:v>
                </c:pt>
                <c:pt idx="50815">
                  <c:v>30.969894706423457</c:v>
                </c:pt>
                <c:pt idx="50816">
                  <c:v>30.970450052181725</c:v>
                </c:pt>
                <c:pt idx="50817">
                  <c:v>30.971005397939994</c:v>
                </c:pt>
                <c:pt idx="50818">
                  <c:v>30.971560743698262</c:v>
                </c:pt>
                <c:pt idx="50819">
                  <c:v>30.972116089456531</c:v>
                </c:pt>
                <c:pt idx="50820">
                  <c:v>30.972671435214799</c:v>
                </c:pt>
                <c:pt idx="50821">
                  <c:v>30.973226780973068</c:v>
                </c:pt>
                <c:pt idx="50822">
                  <c:v>30.973782126731336</c:v>
                </c:pt>
                <c:pt idx="50823">
                  <c:v>30.974337472489605</c:v>
                </c:pt>
                <c:pt idx="50824">
                  <c:v>30.974892818247874</c:v>
                </c:pt>
                <c:pt idx="50825">
                  <c:v>30.975448164006142</c:v>
                </c:pt>
                <c:pt idx="50826">
                  <c:v>30.976003509764411</c:v>
                </c:pt>
                <c:pt idx="50827">
                  <c:v>30.976558855522679</c:v>
                </c:pt>
                <c:pt idx="50828">
                  <c:v>30.977114201280948</c:v>
                </c:pt>
                <c:pt idx="50829">
                  <c:v>30.977669547039216</c:v>
                </c:pt>
                <c:pt idx="50830">
                  <c:v>30.978224892797485</c:v>
                </c:pt>
                <c:pt idx="50831">
                  <c:v>30.978780238555753</c:v>
                </c:pt>
                <c:pt idx="50832">
                  <c:v>30.979335584314022</c:v>
                </c:pt>
                <c:pt idx="50833">
                  <c:v>30.97989093007229</c:v>
                </c:pt>
                <c:pt idx="50834">
                  <c:v>30.980446275830559</c:v>
                </c:pt>
                <c:pt idx="50835">
                  <c:v>30.981001621588828</c:v>
                </c:pt>
                <c:pt idx="50836">
                  <c:v>30.981556967347096</c:v>
                </c:pt>
                <c:pt idx="50837">
                  <c:v>30.982112313105365</c:v>
                </c:pt>
                <c:pt idx="50838">
                  <c:v>30.982667658863633</c:v>
                </c:pt>
                <c:pt idx="50839">
                  <c:v>30.983223004621902</c:v>
                </c:pt>
                <c:pt idx="50840">
                  <c:v>30.98377835038017</c:v>
                </c:pt>
                <c:pt idx="50841">
                  <c:v>30.984333696138439</c:v>
                </c:pt>
                <c:pt idx="50842">
                  <c:v>30.984889041896707</c:v>
                </c:pt>
                <c:pt idx="50843">
                  <c:v>30.985444387654976</c:v>
                </c:pt>
                <c:pt idx="50844">
                  <c:v>30.985999733413244</c:v>
                </c:pt>
                <c:pt idx="50845">
                  <c:v>30.986555079171513</c:v>
                </c:pt>
                <c:pt idx="50846">
                  <c:v>30.987110424929782</c:v>
                </c:pt>
                <c:pt idx="50847">
                  <c:v>30.98766577068805</c:v>
                </c:pt>
                <c:pt idx="50848">
                  <c:v>30.988221116446319</c:v>
                </c:pt>
                <c:pt idx="50849">
                  <c:v>30.988776462204587</c:v>
                </c:pt>
                <c:pt idx="50850">
                  <c:v>30.989331807962856</c:v>
                </c:pt>
                <c:pt idx="50851">
                  <c:v>30.989887153721124</c:v>
                </c:pt>
                <c:pt idx="50852">
                  <c:v>30.990442499479393</c:v>
                </c:pt>
                <c:pt idx="50853">
                  <c:v>30.990997845237661</c:v>
                </c:pt>
                <c:pt idx="50854">
                  <c:v>30.99155319099593</c:v>
                </c:pt>
                <c:pt idx="50855">
                  <c:v>30.992108536754198</c:v>
                </c:pt>
                <c:pt idx="50856">
                  <c:v>30.992663882512467</c:v>
                </c:pt>
                <c:pt idx="50857">
                  <c:v>30.993219228270735</c:v>
                </c:pt>
                <c:pt idx="50858">
                  <c:v>30.993774574029004</c:v>
                </c:pt>
                <c:pt idx="50859">
                  <c:v>30.994329919787273</c:v>
                </c:pt>
                <c:pt idx="50860">
                  <c:v>30.994885265545541</c:v>
                </c:pt>
                <c:pt idx="50861">
                  <c:v>30.99544061130381</c:v>
                </c:pt>
                <c:pt idx="50862">
                  <c:v>30.995995957062078</c:v>
                </c:pt>
                <c:pt idx="50863">
                  <c:v>30.996551302820347</c:v>
                </c:pt>
                <c:pt idx="50864">
                  <c:v>30.997106648578615</c:v>
                </c:pt>
                <c:pt idx="50865">
                  <c:v>30.997661994336884</c:v>
                </c:pt>
                <c:pt idx="50866">
                  <c:v>30.998217340095152</c:v>
                </c:pt>
                <c:pt idx="50867">
                  <c:v>30.998772685853421</c:v>
                </c:pt>
                <c:pt idx="50868">
                  <c:v>30.999328031611689</c:v>
                </c:pt>
                <c:pt idx="50869">
                  <c:v>30.999883377369958</c:v>
                </c:pt>
                <c:pt idx="50870">
                  <c:v>31.000438723128227</c:v>
                </c:pt>
                <c:pt idx="50871">
                  <c:v>31.000994068886495</c:v>
                </c:pt>
                <c:pt idx="50872">
                  <c:v>31.001549414644764</c:v>
                </c:pt>
                <c:pt idx="50873">
                  <c:v>31.002104760403032</c:v>
                </c:pt>
                <c:pt idx="50874">
                  <c:v>31.002660106161301</c:v>
                </c:pt>
                <c:pt idx="50875">
                  <c:v>31.003215451919569</c:v>
                </c:pt>
                <c:pt idx="50876">
                  <c:v>31.003770797677838</c:v>
                </c:pt>
                <c:pt idx="50877">
                  <c:v>31.004326143436106</c:v>
                </c:pt>
                <c:pt idx="50878">
                  <c:v>31.004881489194375</c:v>
                </c:pt>
                <c:pt idx="50879">
                  <c:v>31.005436834952643</c:v>
                </c:pt>
                <c:pt idx="50880">
                  <c:v>31.005992180710912</c:v>
                </c:pt>
                <c:pt idx="50881">
                  <c:v>31.006547526469181</c:v>
                </c:pt>
                <c:pt idx="50882">
                  <c:v>31.007102872227449</c:v>
                </c:pt>
                <c:pt idx="50883">
                  <c:v>31.007658217985718</c:v>
                </c:pt>
                <c:pt idx="50884">
                  <c:v>31.008213563743986</c:v>
                </c:pt>
                <c:pt idx="50885">
                  <c:v>31.008768909502255</c:v>
                </c:pt>
                <c:pt idx="50886">
                  <c:v>31.009324255260523</c:v>
                </c:pt>
                <c:pt idx="50887">
                  <c:v>31.009879601018792</c:v>
                </c:pt>
                <c:pt idx="50888">
                  <c:v>31.01043494677706</c:v>
                </c:pt>
                <c:pt idx="50889">
                  <c:v>31.010990292535329</c:v>
                </c:pt>
                <c:pt idx="50890">
                  <c:v>31.011545638293597</c:v>
                </c:pt>
                <c:pt idx="50891">
                  <c:v>31.012100984051866</c:v>
                </c:pt>
                <c:pt idx="50892">
                  <c:v>31.012656329810135</c:v>
                </c:pt>
                <c:pt idx="50893">
                  <c:v>31.013211675568403</c:v>
                </c:pt>
                <c:pt idx="50894">
                  <c:v>31.013767021326672</c:v>
                </c:pt>
                <c:pt idx="50895">
                  <c:v>31.01432236708494</c:v>
                </c:pt>
                <c:pt idx="50896">
                  <c:v>31.014877712843209</c:v>
                </c:pt>
                <c:pt idx="50897">
                  <c:v>31.015433058601477</c:v>
                </c:pt>
                <c:pt idx="50898">
                  <c:v>31.015988404359746</c:v>
                </c:pt>
                <c:pt idx="50899">
                  <c:v>31.016543750118014</c:v>
                </c:pt>
                <c:pt idx="50900">
                  <c:v>31.017099095876283</c:v>
                </c:pt>
                <c:pt idx="50901">
                  <c:v>31.017654441634551</c:v>
                </c:pt>
                <c:pt idx="50902">
                  <c:v>31.01820978739282</c:v>
                </c:pt>
                <c:pt idx="50903">
                  <c:v>31.018765133151089</c:v>
                </c:pt>
                <c:pt idx="50904">
                  <c:v>31.019320478909357</c:v>
                </c:pt>
                <c:pt idx="50905">
                  <c:v>31.019875824667626</c:v>
                </c:pt>
                <c:pt idx="50906">
                  <c:v>31.020431170425894</c:v>
                </c:pt>
                <c:pt idx="50907">
                  <c:v>31.020986516184163</c:v>
                </c:pt>
                <c:pt idx="50908">
                  <c:v>31.021541861942431</c:v>
                </c:pt>
                <c:pt idx="50909">
                  <c:v>31.0220972077007</c:v>
                </c:pt>
                <c:pt idx="50910">
                  <c:v>31.022652553458968</c:v>
                </c:pt>
                <c:pt idx="50911">
                  <c:v>31.023207899217237</c:v>
                </c:pt>
                <c:pt idx="50912">
                  <c:v>31.023763244975505</c:v>
                </c:pt>
                <c:pt idx="50913">
                  <c:v>31.024318590733774</c:v>
                </c:pt>
                <c:pt idx="50914">
                  <c:v>31.024873936492043</c:v>
                </c:pt>
                <c:pt idx="50915">
                  <c:v>31.025429282250311</c:v>
                </c:pt>
                <c:pt idx="50916">
                  <c:v>31.02598462800858</c:v>
                </c:pt>
                <c:pt idx="50917">
                  <c:v>31.026539973766848</c:v>
                </c:pt>
                <c:pt idx="50918">
                  <c:v>31.027095319525117</c:v>
                </c:pt>
                <c:pt idx="50919">
                  <c:v>31.027650665283385</c:v>
                </c:pt>
                <c:pt idx="50920">
                  <c:v>31.028206011041654</c:v>
                </c:pt>
                <c:pt idx="50921">
                  <c:v>31.028761356799922</c:v>
                </c:pt>
                <c:pt idx="50922">
                  <c:v>31.029316702558191</c:v>
                </c:pt>
                <c:pt idx="50923">
                  <c:v>31.029872048316459</c:v>
                </c:pt>
                <c:pt idx="50924">
                  <c:v>31.030427394074728</c:v>
                </c:pt>
                <c:pt idx="50925">
                  <c:v>31.030982739832996</c:v>
                </c:pt>
                <c:pt idx="50926">
                  <c:v>31.031538085591265</c:v>
                </c:pt>
                <c:pt idx="50927">
                  <c:v>31.032093431349534</c:v>
                </c:pt>
                <c:pt idx="50928">
                  <c:v>31.032648777107802</c:v>
                </c:pt>
                <c:pt idx="50929">
                  <c:v>31.033204122866071</c:v>
                </c:pt>
                <c:pt idx="50930">
                  <c:v>31.033759468624339</c:v>
                </c:pt>
                <c:pt idx="50931">
                  <c:v>31.034314814382608</c:v>
                </c:pt>
                <c:pt idx="50932">
                  <c:v>31.034870160140876</c:v>
                </c:pt>
                <c:pt idx="50933">
                  <c:v>31.035425505899145</c:v>
                </c:pt>
                <c:pt idx="50934">
                  <c:v>31.035980851657413</c:v>
                </c:pt>
                <c:pt idx="50935">
                  <c:v>31.036536197415682</c:v>
                </c:pt>
                <c:pt idx="50936">
                  <c:v>31.03709154317395</c:v>
                </c:pt>
                <c:pt idx="50937">
                  <c:v>31.037646888932219</c:v>
                </c:pt>
                <c:pt idx="50938">
                  <c:v>31.038202234690488</c:v>
                </c:pt>
                <c:pt idx="50939">
                  <c:v>31.038757580448756</c:v>
                </c:pt>
                <c:pt idx="50940">
                  <c:v>31.039312926207025</c:v>
                </c:pt>
                <c:pt idx="50941">
                  <c:v>31.039868271965293</c:v>
                </c:pt>
                <c:pt idx="50942">
                  <c:v>31.040423617723562</c:v>
                </c:pt>
                <c:pt idx="50943">
                  <c:v>31.04097896348183</c:v>
                </c:pt>
                <c:pt idx="50944">
                  <c:v>31.041534309240099</c:v>
                </c:pt>
                <c:pt idx="50945">
                  <c:v>31.042089654998367</c:v>
                </c:pt>
                <c:pt idx="50946">
                  <c:v>31.042645000756636</c:v>
                </c:pt>
                <c:pt idx="50947">
                  <c:v>31.043200346514904</c:v>
                </c:pt>
                <c:pt idx="50948">
                  <c:v>31.043755692273173</c:v>
                </c:pt>
                <c:pt idx="50949">
                  <c:v>31.044311038031442</c:v>
                </c:pt>
                <c:pt idx="50950">
                  <c:v>31.04486638378971</c:v>
                </c:pt>
                <c:pt idx="50951">
                  <c:v>31.045421729547979</c:v>
                </c:pt>
                <c:pt idx="50952">
                  <c:v>31.045977075306247</c:v>
                </c:pt>
                <c:pt idx="50953">
                  <c:v>31.046532421064516</c:v>
                </c:pt>
                <c:pt idx="50954">
                  <c:v>31.047087766822784</c:v>
                </c:pt>
                <c:pt idx="50955">
                  <c:v>31.047643112581053</c:v>
                </c:pt>
                <c:pt idx="50956">
                  <c:v>31.048198458339321</c:v>
                </c:pt>
                <c:pt idx="50957">
                  <c:v>31.04875380409759</c:v>
                </c:pt>
                <c:pt idx="50958">
                  <c:v>31.049309149855858</c:v>
                </c:pt>
                <c:pt idx="50959">
                  <c:v>31.049864495614127</c:v>
                </c:pt>
                <c:pt idx="50960">
                  <c:v>31.050419841372396</c:v>
                </c:pt>
                <c:pt idx="50961">
                  <c:v>31.050975187130664</c:v>
                </c:pt>
                <c:pt idx="50962">
                  <c:v>31.051530532888933</c:v>
                </c:pt>
                <c:pt idx="50963">
                  <c:v>31.052085878647201</c:v>
                </c:pt>
                <c:pt idx="50964">
                  <c:v>31.05264122440547</c:v>
                </c:pt>
                <c:pt idx="50965">
                  <c:v>31.053196570163738</c:v>
                </c:pt>
                <c:pt idx="50966">
                  <c:v>31.053751915922007</c:v>
                </c:pt>
                <c:pt idx="50967">
                  <c:v>31.054307261680275</c:v>
                </c:pt>
                <c:pt idx="50968">
                  <c:v>31.054862607438544</c:v>
                </c:pt>
                <c:pt idx="50969">
                  <c:v>31.055417953196812</c:v>
                </c:pt>
                <c:pt idx="50970">
                  <c:v>31.055973298955081</c:v>
                </c:pt>
                <c:pt idx="50971">
                  <c:v>31.05652864471335</c:v>
                </c:pt>
                <c:pt idx="50972">
                  <c:v>31.057083990471618</c:v>
                </c:pt>
                <c:pt idx="50973">
                  <c:v>31.057639336229887</c:v>
                </c:pt>
                <c:pt idx="50974">
                  <c:v>31.058194681988155</c:v>
                </c:pt>
                <c:pt idx="50975">
                  <c:v>31.058750027746424</c:v>
                </c:pt>
                <c:pt idx="50976">
                  <c:v>31.059305373504692</c:v>
                </c:pt>
                <c:pt idx="50977">
                  <c:v>31.059860719262961</c:v>
                </c:pt>
                <c:pt idx="50978">
                  <c:v>31.060416065021229</c:v>
                </c:pt>
                <c:pt idx="50979">
                  <c:v>31.060971410779498</c:v>
                </c:pt>
                <c:pt idx="50980">
                  <c:v>31.061526756537766</c:v>
                </c:pt>
                <c:pt idx="50981">
                  <c:v>31.062082102296035</c:v>
                </c:pt>
                <c:pt idx="50982">
                  <c:v>31.062637448054303</c:v>
                </c:pt>
                <c:pt idx="50983">
                  <c:v>31.063192793812572</c:v>
                </c:pt>
                <c:pt idx="50984">
                  <c:v>31.063748139570841</c:v>
                </c:pt>
                <c:pt idx="50985">
                  <c:v>31.064303485329109</c:v>
                </c:pt>
                <c:pt idx="50986">
                  <c:v>31.064858831087378</c:v>
                </c:pt>
                <c:pt idx="50987">
                  <c:v>31.065414176845646</c:v>
                </c:pt>
                <c:pt idx="50988">
                  <c:v>31.065969522603915</c:v>
                </c:pt>
                <c:pt idx="50989">
                  <c:v>31.066524868362183</c:v>
                </c:pt>
                <c:pt idx="50990">
                  <c:v>31.067080214120452</c:v>
                </c:pt>
                <c:pt idx="50991">
                  <c:v>31.06763555987872</c:v>
                </c:pt>
                <c:pt idx="50992">
                  <c:v>31.068190905636989</c:v>
                </c:pt>
                <c:pt idx="50993">
                  <c:v>31.068746251395257</c:v>
                </c:pt>
                <c:pt idx="50994">
                  <c:v>31.069301597153526</c:v>
                </c:pt>
                <c:pt idx="50995">
                  <c:v>31.069856942911795</c:v>
                </c:pt>
                <c:pt idx="50996">
                  <c:v>31.070412288670063</c:v>
                </c:pt>
                <c:pt idx="50997">
                  <c:v>31.070967634428332</c:v>
                </c:pt>
                <c:pt idx="50998">
                  <c:v>31.0715229801866</c:v>
                </c:pt>
                <c:pt idx="50999">
                  <c:v>31.072078325944869</c:v>
                </c:pt>
                <c:pt idx="51000">
                  <c:v>31.072633671703137</c:v>
                </c:pt>
                <c:pt idx="51001">
                  <c:v>31.073189017461406</c:v>
                </c:pt>
                <c:pt idx="51002">
                  <c:v>31.073744363219674</c:v>
                </c:pt>
                <c:pt idx="51003">
                  <c:v>31.074299708977943</c:v>
                </c:pt>
                <c:pt idx="51004">
                  <c:v>31.074855054736211</c:v>
                </c:pt>
                <c:pt idx="51005">
                  <c:v>31.07541040049448</c:v>
                </c:pt>
                <c:pt idx="51006">
                  <c:v>31.075965746252749</c:v>
                </c:pt>
                <c:pt idx="51007">
                  <c:v>31.076521092011017</c:v>
                </c:pt>
                <c:pt idx="51008">
                  <c:v>31.077076437769286</c:v>
                </c:pt>
                <c:pt idx="51009">
                  <c:v>31.077631783527554</c:v>
                </c:pt>
                <c:pt idx="51010">
                  <c:v>31.078187129285823</c:v>
                </c:pt>
                <c:pt idx="51011">
                  <c:v>31.078742475044091</c:v>
                </c:pt>
                <c:pt idx="51012">
                  <c:v>31.07929782080236</c:v>
                </c:pt>
                <c:pt idx="51013">
                  <c:v>31.079853166560628</c:v>
                </c:pt>
                <c:pt idx="51014">
                  <c:v>31.080408512318897</c:v>
                </c:pt>
                <c:pt idx="51015">
                  <c:v>31.080963858077165</c:v>
                </c:pt>
                <c:pt idx="51016">
                  <c:v>31.081519203835434</c:v>
                </c:pt>
                <c:pt idx="51017">
                  <c:v>31.082074549593703</c:v>
                </c:pt>
                <c:pt idx="51018">
                  <c:v>31.082629895351971</c:v>
                </c:pt>
                <c:pt idx="51019">
                  <c:v>31.08318524111024</c:v>
                </c:pt>
                <c:pt idx="51020">
                  <c:v>31.083740586868508</c:v>
                </c:pt>
                <c:pt idx="51021">
                  <c:v>31.084295932626777</c:v>
                </c:pt>
                <c:pt idx="51022">
                  <c:v>31.084851278385045</c:v>
                </c:pt>
                <c:pt idx="51023">
                  <c:v>31.085406624143314</c:v>
                </c:pt>
                <c:pt idx="51024">
                  <c:v>31.085961969901582</c:v>
                </c:pt>
                <c:pt idx="51025">
                  <c:v>31.086517315659851</c:v>
                </c:pt>
                <c:pt idx="51026">
                  <c:v>31.087072661418119</c:v>
                </c:pt>
                <c:pt idx="51027">
                  <c:v>31.087628007176388</c:v>
                </c:pt>
                <c:pt idx="51028">
                  <c:v>31.088183352934657</c:v>
                </c:pt>
                <c:pt idx="51029">
                  <c:v>31.088738698692925</c:v>
                </c:pt>
                <c:pt idx="51030">
                  <c:v>31.089294044451194</c:v>
                </c:pt>
                <c:pt idx="51031">
                  <c:v>31.089849390209462</c:v>
                </c:pt>
                <c:pt idx="51032">
                  <c:v>31.090404735967731</c:v>
                </c:pt>
                <c:pt idx="51033">
                  <c:v>31.090960081725999</c:v>
                </c:pt>
                <c:pt idx="51034">
                  <c:v>31.091515427484268</c:v>
                </c:pt>
                <c:pt idx="51035">
                  <c:v>31.092070773242536</c:v>
                </c:pt>
                <c:pt idx="51036">
                  <c:v>31.092626119000805</c:v>
                </c:pt>
                <c:pt idx="51037">
                  <c:v>31.093181464759073</c:v>
                </c:pt>
                <c:pt idx="51038">
                  <c:v>31.093736810517342</c:v>
                </c:pt>
                <c:pt idx="51039">
                  <c:v>31.09429215627561</c:v>
                </c:pt>
                <c:pt idx="51040">
                  <c:v>31.094847502033879</c:v>
                </c:pt>
                <c:pt idx="51041">
                  <c:v>31.095402847792148</c:v>
                </c:pt>
                <c:pt idx="51042">
                  <c:v>31.095958193550416</c:v>
                </c:pt>
                <c:pt idx="51043">
                  <c:v>31.096513539308685</c:v>
                </c:pt>
                <c:pt idx="51044">
                  <c:v>31.097068885066953</c:v>
                </c:pt>
                <c:pt idx="51045">
                  <c:v>31.097624230825222</c:v>
                </c:pt>
                <c:pt idx="51046">
                  <c:v>31.09817957658349</c:v>
                </c:pt>
                <c:pt idx="51047">
                  <c:v>31.098734922341759</c:v>
                </c:pt>
                <c:pt idx="51048">
                  <c:v>31.099290268100027</c:v>
                </c:pt>
                <c:pt idx="51049">
                  <c:v>31.099845613858296</c:v>
                </c:pt>
                <c:pt idx="51050">
                  <c:v>31.100400959616564</c:v>
                </c:pt>
                <c:pt idx="51051">
                  <c:v>31.100956305374833</c:v>
                </c:pt>
                <c:pt idx="51052">
                  <c:v>31.101511651133102</c:v>
                </c:pt>
                <c:pt idx="51053">
                  <c:v>31.10206699689137</c:v>
                </c:pt>
                <c:pt idx="51054">
                  <c:v>31.102622342649639</c:v>
                </c:pt>
                <c:pt idx="51055">
                  <c:v>31.103177688407907</c:v>
                </c:pt>
                <c:pt idx="51056">
                  <c:v>31.103733034166176</c:v>
                </c:pt>
                <c:pt idx="51057">
                  <c:v>31.104288379924444</c:v>
                </c:pt>
                <c:pt idx="51058">
                  <c:v>31.104843725682713</c:v>
                </c:pt>
                <c:pt idx="51059">
                  <c:v>31.105399071440981</c:v>
                </c:pt>
                <c:pt idx="51060">
                  <c:v>31.10595441719925</c:v>
                </c:pt>
                <c:pt idx="51061">
                  <c:v>31.106509762957518</c:v>
                </c:pt>
                <c:pt idx="51062">
                  <c:v>31.107065108715787</c:v>
                </c:pt>
                <c:pt idx="51063">
                  <c:v>31.107620454474056</c:v>
                </c:pt>
                <c:pt idx="51064">
                  <c:v>31.108175800232324</c:v>
                </c:pt>
                <c:pt idx="51065">
                  <c:v>31.108731145990593</c:v>
                </c:pt>
                <c:pt idx="51066">
                  <c:v>31.109286491748861</c:v>
                </c:pt>
                <c:pt idx="51067">
                  <c:v>31.10984183750713</c:v>
                </c:pt>
                <c:pt idx="51068">
                  <c:v>31.110397183265398</c:v>
                </c:pt>
                <c:pt idx="51069">
                  <c:v>31.110952529023667</c:v>
                </c:pt>
                <c:pt idx="51070">
                  <c:v>31.111507874781935</c:v>
                </c:pt>
                <c:pt idx="51071">
                  <c:v>31.112063220540204</c:v>
                </c:pt>
                <c:pt idx="51072">
                  <c:v>31.112618566298472</c:v>
                </c:pt>
                <c:pt idx="51073">
                  <c:v>31.113173912056741</c:v>
                </c:pt>
                <c:pt idx="51074">
                  <c:v>31.11372925781501</c:v>
                </c:pt>
                <c:pt idx="51075">
                  <c:v>31.114284603573278</c:v>
                </c:pt>
                <c:pt idx="51076">
                  <c:v>31.114839949331547</c:v>
                </c:pt>
                <c:pt idx="51077">
                  <c:v>31.115395295089815</c:v>
                </c:pt>
                <c:pt idx="51078">
                  <c:v>31.115950640848084</c:v>
                </c:pt>
                <c:pt idx="51079">
                  <c:v>31.116505986606352</c:v>
                </c:pt>
                <c:pt idx="51080">
                  <c:v>31.117061332364621</c:v>
                </c:pt>
                <c:pt idx="51081">
                  <c:v>31.117616678122889</c:v>
                </c:pt>
                <c:pt idx="51082">
                  <c:v>31.118172023881158</c:v>
                </c:pt>
                <c:pt idx="51083">
                  <c:v>31.118727369639426</c:v>
                </c:pt>
                <c:pt idx="51084">
                  <c:v>31.119282715397695</c:v>
                </c:pt>
                <c:pt idx="51085">
                  <c:v>31.119838061155964</c:v>
                </c:pt>
                <c:pt idx="51086">
                  <c:v>31.120393406914232</c:v>
                </c:pt>
                <c:pt idx="51087">
                  <c:v>31.120948752672501</c:v>
                </c:pt>
                <c:pt idx="51088">
                  <c:v>31.121504098430769</c:v>
                </c:pt>
                <c:pt idx="51089">
                  <c:v>31.122059444189038</c:v>
                </c:pt>
                <c:pt idx="51090">
                  <c:v>31.122614789947306</c:v>
                </c:pt>
                <c:pt idx="51091">
                  <c:v>31.123170135705575</c:v>
                </c:pt>
                <c:pt idx="51092">
                  <c:v>31.123725481463843</c:v>
                </c:pt>
                <c:pt idx="51093">
                  <c:v>31.124280827222112</c:v>
                </c:pt>
                <c:pt idx="51094">
                  <c:v>31.12483617298038</c:v>
                </c:pt>
                <c:pt idx="51095">
                  <c:v>31.125391518738649</c:v>
                </c:pt>
                <c:pt idx="51096">
                  <c:v>31.125946864496917</c:v>
                </c:pt>
                <c:pt idx="51097">
                  <c:v>31.126502210255186</c:v>
                </c:pt>
                <c:pt idx="51098">
                  <c:v>31.127057556013455</c:v>
                </c:pt>
                <c:pt idx="51099">
                  <c:v>31.127612901771723</c:v>
                </c:pt>
                <c:pt idx="51100">
                  <c:v>31.128168247529992</c:v>
                </c:pt>
                <c:pt idx="51101">
                  <c:v>31.12872359328826</c:v>
                </c:pt>
                <c:pt idx="51102">
                  <c:v>31.129278939046529</c:v>
                </c:pt>
                <c:pt idx="51103">
                  <c:v>31.129834284804797</c:v>
                </c:pt>
                <c:pt idx="51104">
                  <c:v>31.130389630563066</c:v>
                </c:pt>
                <c:pt idx="51105">
                  <c:v>31.130944976321334</c:v>
                </c:pt>
                <c:pt idx="51106">
                  <c:v>31.131500322079603</c:v>
                </c:pt>
                <c:pt idx="51107">
                  <c:v>31.132055667837871</c:v>
                </c:pt>
                <c:pt idx="51108">
                  <c:v>31.13261101359614</c:v>
                </c:pt>
                <c:pt idx="51109">
                  <c:v>31.133166359354409</c:v>
                </c:pt>
                <c:pt idx="51110">
                  <c:v>31.133721705112677</c:v>
                </c:pt>
                <c:pt idx="51111">
                  <c:v>31.134277050870946</c:v>
                </c:pt>
                <c:pt idx="51112">
                  <c:v>31.134832396629214</c:v>
                </c:pt>
                <c:pt idx="51113">
                  <c:v>31.135387742387483</c:v>
                </c:pt>
                <c:pt idx="51114">
                  <c:v>31.135943088145751</c:v>
                </c:pt>
                <c:pt idx="51115">
                  <c:v>31.13649843390402</c:v>
                </c:pt>
                <c:pt idx="51116">
                  <c:v>31.137053779662288</c:v>
                </c:pt>
                <c:pt idx="51117">
                  <c:v>31.137609125420557</c:v>
                </c:pt>
                <c:pt idx="51118">
                  <c:v>31.138164471178825</c:v>
                </c:pt>
                <c:pt idx="51119">
                  <c:v>31.138719816937094</c:v>
                </c:pt>
                <c:pt idx="51120">
                  <c:v>31.139275162695363</c:v>
                </c:pt>
                <c:pt idx="51121">
                  <c:v>31.139830508453631</c:v>
                </c:pt>
                <c:pt idx="51122">
                  <c:v>31.1403858542119</c:v>
                </c:pt>
                <c:pt idx="51123">
                  <c:v>31.140941199970168</c:v>
                </c:pt>
                <c:pt idx="51124">
                  <c:v>31.141496545728437</c:v>
                </c:pt>
                <c:pt idx="51125">
                  <c:v>31.142051891486705</c:v>
                </c:pt>
                <c:pt idx="51126">
                  <c:v>31.142607237244974</c:v>
                </c:pt>
                <c:pt idx="51127">
                  <c:v>31.143162583003242</c:v>
                </c:pt>
                <c:pt idx="51128">
                  <c:v>31.143717928761511</c:v>
                </c:pt>
                <c:pt idx="51129">
                  <c:v>31.144273274519779</c:v>
                </c:pt>
                <c:pt idx="51130">
                  <c:v>31.144828620278048</c:v>
                </c:pt>
                <c:pt idx="51131">
                  <c:v>31.145383966036317</c:v>
                </c:pt>
                <c:pt idx="51132">
                  <c:v>31.145939311794585</c:v>
                </c:pt>
                <c:pt idx="51133">
                  <c:v>31.146494657552854</c:v>
                </c:pt>
                <c:pt idx="51134">
                  <c:v>31.147050003311122</c:v>
                </c:pt>
                <c:pt idx="51135">
                  <c:v>31.147605349069391</c:v>
                </c:pt>
                <c:pt idx="51136">
                  <c:v>31.148160694827659</c:v>
                </c:pt>
                <c:pt idx="51137">
                  <c:v>31.148716040585928</c:v>
                </c:pt>
                <c:pt idx="51138">
                  <c:v>31.149271386344196</c:v>
                </c:pt>
                <c:pt idx="51139">
                  <c:v>31.149826732102465</c:v>
                </c:pt>
                <c:pt idx="51140">
                  <c:v>31.150382077860733</c:v>
                </c:pt>
                <c:pt idx="51141">
                  <c:v>31.150937423619002</c:v>
                </c:pt>
                <c:pt idx="51142">
                  <c:v>31.151492769377271</c:v>
                </c:pt>
                <c:pt idx="51143">
                  <c:v>31.152048115135539</c:v>
                </c:pt>
                <c:pt idx="51144">
                  <c:v>31.152603460893808</c:v>
                </c:pt>
                <c:pt idx="51145">
                  <c:v>31.153158806652076</c:v>
                </c:pt>
                <c:pt idx="51146">
                  <c:v>31.153714152410345</c:v>
                </c:pt>
                <c:pt idx="51147">
                  <c:v>31.154269498168613</c:v>
                </c:pt>
                <c:pt idx="51148">
                  <c:v>31.154824843926882</c:v>
                </c:pt>
                <c:pt idx="51149">
                  <c:v>31.15538018968515</c:v>
                </c:pt>
                <c:pt idx="51150">
                  <c:v>31.155935535443419</c:v>
                </c:pt>
                <c:pt idx="51151">
                  <c:v>31.156490881201687</c:v>
                </c:pt>
                <c:pt idx="51152">
                  <c:v>31.157046226959956</c:v>
                </c:pt>
                <c:pt idx="51153">
                  <c:v>31.157601572718225</c:v>
                </c:pt>
                <c:pt idx="51154">
                  <c:v>31.158156918476493</c:v>
                </c:pt>
                <c:pt idx="51155">
                  <c:v>31.158712264234762</c:v>
                </c:pt>
                <c:pt idx="51156">
                  <c:v>31.15926760999303</c:v>
                </c:pt>
                <c:pt idx="51157">
                  <c:v>31.159822955751299</c:v>
                </c:pt>
                <c:pt idx="51158">
                  <c:v>31.160378301509567</c:v>
                </c:pt>
                <c:pt idx="51159">
                  <c:v>31.160933647267836</c:v>
                </c:pt>
                <c:pt idx="51160">
                  <c:v>31.161488993026104</c:v>
                </c:pt>
                <c:pt idx="51161">
                  <c:v>31.162044338784373</c:v>
                </c:pt>
                <c:pt idx="51162">
                  <c:v>31.162599684542641</c:v>
                </c:pt>
                <c:pt idx="51163">
                  <c:v>31.16315503030091</c:v>
                </c:pt>
                <c:pt idx="51164">
                  <c:v>31.163710376059178</c:v>
                </c:pt>
                <c:pt idx="51165">
                  <c:v>31.164265721817447</c:v>
                </c:pt>
                <c:pt idx="51166">
                  <c:v>31.164821067575716</c:v>
                </c:pt>
                <c:pt idx="51167">
                  <c:v>31.165376413333984</c:v>
                </c:pt>
                <c:pt idx="51168">
                  <c:v>31.165931759092253</c:v>
                </c:pt>
                <c:pt idx="51169">
                  <c:v>31.166487104850521</c:v>
                </c:pt>
                <c:pt idx="51170">
                  <c:v>31.16704245060879</c:v>
                </c:pt>
                <c:pt idx="51171">
                  <c:v>31.167597796367058</c:v>
                </c:pt>
                <c:pt idx="51172">
                  <c:v>31.168153142125327</c:v>
                </c:pt>
                <c:pt idx="51173">
                  <c:v>31.168708487883595</c:v>
                </c:pt>
                <c:pt idx="51174">
                  <c:v>31.169263833641864</c:v>
                </c:pt>
                <c:pt idx="51175">
                  <c:v>31.169819179400132</c:v>
                </c:pt>
                <c:pt idx="51176">
                  <c:v>31.170374525158401</c:v>
                </c:pt>
                <c:pt idx="51177">
                  <c:v>31.17092987091667</c:v>
                </c:pt>
                <c:pt idx="51178">
                  <c:v>31.171485216674938</c:v>
                </c:pt>
                <c:pt idx="51179">
                  <c:v>31.172040562433207</c:v>
                </c:pt>
                <c:pt idx="51180">
                  <c:v>31.172595908191475</c:v>
                </c:pt>
                <c:pt idx="51181">
                  <c:v>31.173151253949744</c:v>
                </c:pt>
                <c:pt idx="51182">
                  <c:v>31.173706599708012</c:v>
                </c:pt>
                <c:pt idx="51183">
                  <c:v>31.174261945466281</c:v>
                </c:pt>
                <c:pt idx="51184">
                  <c:v>31.174817291224549</c:v>
                </c:pt>
                <c:pt idx="51185">
                  <c:v>31.175372636982818</c:v>
                </c:pt>
                <c:pt idx="51186">
                  <c:v>31.175927982741086</c:v>
                </c:pt>
                <c:pt idx="51187">
                  <c:v>31.176483328499355</c:v>
                </c:pt>
                <c:pt idx="51188">
                  <c:v>31.177038674257624</c:v>
                </c:pt>
                <c:pt idx="51189">
                  <c:v>31.177594020015892</c:v>
                </c:pt>
                <c:pt idx="51190">
                  <c:v>31.178149365774161</c:v>
                </c:pt>
                <c:pt idx="51191">
                  <c:v>31.178704711532429</c:v>
                </c:pt>
                <c:pt idx="51192">
                  <c:v>31.179260057290698</c:v>
                </c:pt>
                <c:pt idx="51193">
                  <c:v>31.179815403048966</c:v>
                </c:pt>
                <c:pt idx="51194">
                  <c:v>31.180370748807235</c:v>
                </c:pt>
                <c:pt idx="51195">
                  <c:v>31.180926094565503</c:v>
                </c:pt>
                <c:pt idx="51196">
                  <c:v>31.181481440323772</c:v>
                </c:pt>
                <c:pt idx="51197">
                  <c:v>31.18203678608204</c:v>
                </c:pt>
                <c:pt idx="51198">
                  <c:v>31.182592131840309</c:v>
                </c:pt>
                <c:pt idx="51199">
                  <c:v>31.183147477598578</c:v>
                </c:pt>
                <c:pt idx="51200">
                  <c:v>31.183702823356846</c:v>
                </c:pt>
                <c:pt idx="51201">
                  <c:v>31.184258169115115</c:v>
                </c:pt>
                <c:pt idx="51202">
                  <c:v>31.184813514873383</c:v>
                </c:pt>
                <c:pt idx="51203">
                  <c:v>31.185368860631652</c:v>
                </c:pt>
                <c:pt idx="51204">
                  <c:v>31.18592420638992</c:v>
                </c:pt>
                <c:pt idx="51205">
                  <c:v>31.186479552148189</c:v>
                </c:pt>
                <c:pt idx="51206">
                  <c:v>31.187034897906457</c:v>
                </c:pt>
                <c:pt idx="51207">
                  <c:v>31.187590243664726</c:v>
                </c:pt>
                <c:pt idx="51208">
                  <c:v>31.188145589422994</c:v>
                </c:pt>
                <c:pt idx="51209">
                  <c:v>31.188700935181263</c:v>
                </c:pt>
                <c:pt idx="51210">
                  <c:v>31.189256280939532</c:v>
                </c:pt>
                <c:pt idx="51211">
                  <c:v>31.1898116266978</c:v>
                </c:pt>
                <c:pt idx="51212">
                  <c:v>31.190366972456069</c:v>
                </c:pt>
                <c:pt idx="51213">
                  <c:v>31.190922318214337</c:v>
                </c:pt>
                <c:pt idx="51214">
                  <c:v>31.191477663972606</c:v>
                </c:pt>
                <c:pt idx="51215">
                  <c:v>31.192033009730874</c:v>
                </c:pt>
                <c:pt idx="51216">
                  <c:v>31.192588355489143</c:v>
                </c:pt>
                <c:pt idx="51217">
                  <c:v>31.193143701247411</c:v>
                </c:pt>
                <c:pt idx="51218">
                  <c:v>31.19369904700568</c:v>
                </c:pt>
                <c:pt idx="51219">
                  <c:v>31.194254392763948</c:v>
                </c:pt>
                <c:pt idx="51220">
                  <c:v>31.194809738522217</c:v>
                </c:pt>
                <c:pt idx="51221">
                  <c:v>31.195365084280485</c:v>
                </c:pt>
                <c:pt idx="51222">
                  <c:v>31.195920430038754</c:v>
                </c:pt>
                <c:pt idx="51223">
                  <c:v>31.196475775797023</c:v>
                </c:pt>
                <c:pt idx="51224">
                  <c:v>31.197031121555291</c:v>
                </c:pt>
                <c:pt idx="51225">
                  <c:v>31.19758646731356</c:v>
                </c:pt>
                <c:pt idx="51226">
                  <c:v>31.198141813071828</c:v>
                </c:pt>
                <c:pt idx="51227">
                  <c:v>31.198697158830097</c:v>
                </c:pt>
                <c:pt idx="51228">
                  <c:v>31.199252504588365</c:v>
                </c:pt>
                <c:pt idx="51229">
                  <c:v>31.199807850346634</c:v>
                </c:pt>
                <c:pt idx="51230">
                  <c:v>31.200363196104902</c:v>
                </c:pt>
                <c:pt idx="51231">
                  <c:v>31.200918541863171</c:v>
                </c:pt>
                <c:pt idx="51232">
                  <c:v>31.201473887621439</c:v>
                </c:pt>
                <c:pt idx="51233">
                  <c:v>31.202029233379708</c:v>
                </c:pt>
                <c:pt idx="51234">
                  <c:v>31.202584579137977</c:v>
                </c:pt>
                <c:pt idx="51235">
                  <c:v>31.203139924896245</c:v>
                </c:pt>
                <c:pt idx="51236">
                  <c:v>31.203695270654514</c:v>
                </c:pt>
                <c:pt idx="51237">
                  <c:v>31.204250616412782</c:v>
                </c:pt>
                <c:pt idx="51238">
                  <c:v>31.204805962171051</c:v>
                </c:pt>
                <c:pt idx="51239">
                  <c:v>31.205361307929319</c:v>
                </c:pt>
                <c:pt idx="51240">
                  <c:v>31.205916653687588</c:v>
                </c:pt>
                <c:pt idx="51241">
                  <c:v>31.206471999445856</c:v>
                </c:pt>
                <c:pt idx="51242">
                  <c:v>31.207027345204125</c:v>
                </c:pt>
                <c:pt idx="51243">
                  <c:v>31.207582690962393</c:v>
                </c:pt>
                <c:pt idx="51244">
                  <c:v>31.208138036720662</c:v>
                </c:pt>
                <c:pt idx="51245">
                  <c:v>31.208693382478931</c:v>
                </c:pt>
                <c:pt idx="51246">
                  <c:v>31.209248728237199</c:v>
                </c:pt>
                <c:pt idx="51247">
                  <c:v>31.209804073995468</c:v>
                </c:pt>
                <c:pt idx="51248">
                  <c:v>31.210359419753736</c:v>
                </c:pt>
                <c:pt idx="51249">
                  <c:v>31.210914765512005</c:v>
                </c:pt>
                <c:pt idx="51250">
                  <c:v>31.211470111270273</c:v>
                </c:pt>
                <c:pt idx="51251">
                  <c:v>31.212025457028542</c:v>
                </c:pt>
                <c:pt idx="51252">
                  <c:v>31.21258080278681</c:v>
                </c:pt>
                <c:pt idx="51253">
                  <c:v>31.213136148545079</c:v>
                </c:pt>
                <c:pt idx="51254">
                  <c:v>31.213691494303347</c:v>
                </c:pt>
                <c:pt idx="51255">
                  <c:v>31.214246840061616</c:v>
                </c:pt>
                <c:pt idx="51256">
                  <c:v>31.214802185819885</c:v>
                </c:pt>
                <c:pt idx="51257">
                  <c:v>31.215357531578153</c:v>
                </c:pt>
                <c:pt idx="51258">
                  <c:v>31.215912877336422</c:v>
                </c:pt>
                <c:pt idx="51259">
                  <c:v>31.21646822309469</c:v>
                </c:pt>
                <c:pt idx="51260">
                  <c:v>31.217023568852959</c:v>
                </c:pt>
                <c:pt idx="51261">
                  <c:v>31.217578914611227</c:v>
                </c:pt>
                <c:pt idx="51262">
                  <c:v>31.218134260369496</c:v>
                </c:pt>
                <c:pt idx="51263">
                  <c:v>31.218689606127764</c:v>
                </c:pt>
                <c:pt idx="51264">
                  <c:v>31.219244951886033</c:v>
                </c:pt>
                <c:pt idx="51265">
                  <c:v>31.219800297644301</c:v>
                </c:pt>
                <c:pt idx="51266">
                  <c:v>31.22035564340257</c:v>
                </c:pt>
                <c:pt idx="51267">
                  <c:v>31.220910989160839</c:v>
                </c:pt>
                <c:pt idx="51268">
                  <c:v>31.221466334919107</c:v>
                </c:pt>
                <c:pt idx="51269">
                  <c:v>31.222021680677376</c:v>
                </c:pt>
                <c:pt idx="51270">
                  <c:v>31.222577026435644</c:v>
                </c:pt>
                <c:pt idx="51271">
                  <c:v>31.223132372193913</c:v>
                </c:pt>
                <c:pt idx="51272">
                  <c:v>31.223687717952181</c:v>
                </c:pt>
                <c:pt idx="51273">
                  <c:v>31.22424306371045</c:v>
                </c:pt>
                <c:pt idx="51274">
                  <c:v>31.224798409468718</c:v>
                </c:pt>
                <c:pt idx="51275">
                  <c:v>31.225353755226987</c:v>
                </c:pt>
                <c:pt idx="51276">
                  <c:v>31.225909100985255</c:v>
                </c:pt>
                <c:pt idx="51277">
                  <c:v>31.226464446743524</c:v>
                </c:pt>
                <c:pt idx="51278">
                  <c:v>31.227019792501792</c:v>
                </c:pt>
                <c:pt idx="51279">
                  <c:v>31.227575138260061</c:v>
                </c:pt>
                <c:pt idx="51280">
                  <c:v>31.22813048401833</c:v>
                </c:pt>
                <c:pt idx="51281">
                  <c:v>31.228685829776598</c:v>
                </c:pt>
                <c:pt idx="51282">
                  <c:v>31.229241175534867</c:v>
                </c:pt>
                <c:pt idx="51283">
                  <c:v>31.229796521293135</c:v>
                </c:pt>
                <c:pt idx="51284">
                  <c:v>31.230351867051404</c:v>
                </c:pt>
                <c:pt idx="51285">
                  <c:v>31.230907212809672</c:v>
                </c:pt>
                <c:pt idx="51286">
                  <c:v>31.231462558567941</c:v>
                </c:pt>
                <c:pt idx="51287">
                  <c:v>31.232017904326209</c:v>
                </c:pt>
                <c:pt idx="51288">
                  <c:v>31.232573250084478</c:v>
                </c:pt>
                <c:pt idx="51289">
                  <c:v>31.233128595842746</c:v>
                </c:pt>
                <c:pt idx="51290">
                  <c:v>31.233683941601015</c:v>
                </c:pt>
                <c:pt idx="51291">
                  <c:v>31.234239287359284</c:v>
                </c:pt>
                <c:pt idx="51292">
                  <c:v>31.234794633117552</c:v>
                </c:pt>
                <c:pt idx="51293">
                  <c:v>31.235349978875821</c:v>
                </c:pt>
                <c:pt idx="51294">
                  <c:v>31.235905324634089</c:v>
                </c:pt>
                <c:pt idx="51295">
                  <c:v>31.236460670392358</c:v>
                </c:pt>
                <c:pt idx="51296">
                  <c:v>31.237016016150626</c:v>
                </c:pt>
                <c:pt idx="51297">
                  <c:v>31.237571361908895</c:v>
                </c:pt>
                <c:pt idx="51298">
                  <c:v>31.238126707667163</c:v>
                </c:pt>
                <c:pt idx="51299">
                  <c:v>31.238682053425432</c:v>
                </c:pt>
                <c:pt idx="51300">
                  <c:v>31.2392373991837</c:v>
                </c:pt>
                <c:pt idx="51301">
                  <c:v>31.239792744941969</c:v>
                </c:pt>
                <c:pt idx="51302">
                  <c:v>31.240348090700238</c:v>
                </c:pt>
                <c:pt idx="51303">
                  <c:v>31.240903436458506</c:v>
                </c:pt>
                <c:pt idx="51304">
                  <c:v>31.241458782216775</c:v>
                </c:pt>
                <c:pt idx="51305">
                  <c:v>31.242014127975043</c:v>
                </c:pt>
                <c:pt idx="51306">
                  <c:v>31.242569473733312</c:v>
                </c:pt>
                <c:pt idx="51307">
                  <c:v>31.24312481949158</c:v>
                </c:pt>
                <c:pt idx="51308">
                  <c:v>31.243680165249849</c:v>
                </c:pt>
                <c:pt idx="51309">
                  <c:v>31.244235511008117</c:v>
                </c:pt>
                <c:pt idx="51310">
                  <c:v>31.244790856766386</c:v>
                </c:pt>
                <c:pt idx="51311">
                  <c:v>31.245346202524654</c:v>
                </c:pt>
                <c:pt idx="51312">
                  <c:v>31.245901548282923</c:v>
                </c:pt>
                <c:pt idx="51313">
                  <c:v>31.246456894041192</c:v>
                </c:pt>
                <c:pt idx="51314">
                  <c:v>31.24701223979946</c:v>
                </c:pt>
                <c:pt idx="51315">
                  <c:v>31.247567585557729</c:v>
                </c:pt>
                <c:pt idx="51316">
                  <c:v>31.248122931315997</c:v>
                </c:pt>
                <c:pt idx="51317">
                  <c:v>31.248678277074266</c:v>
                </c:pt>
                <c:pt idx="51318">
                  <c:v>31.249233622832534</c:v>
                </c:pt>
                <c:pt idx="51319">
                  <c:v>31.249788968590803</c:v>
                </c:pt>
                <c:pt idx="51320">
                  <c:v>31.250344314349071</c:v>
                </c:pt>
                <c:pt idx="51321">
                  <c:v>31.25089966010734</c:v>
                </c:pt>
                <c:pt idx="51322">
                  <c:v>31.251455005865608</c:v>
                </c:pt>
                <c:pt idx="51323">
                  <c:v>31.252010351623877</c:v>
                </c:pt>
                <c:pt idx="51324">
                  <c:v>31.252565697382146</c:v>
                </c:pt>
                <c:pt idx="51325">
                  <c:v>31.253121043140414</c:v>
                </c:pt>
                <c:pt idx="51326">
                  <c:v>31.253676388898683</c:v>
                </c:pt>
                <c:pt idx="51327">
                  <c:v>31.254231734656951</c:v>
                </c:pt>
                <c:pt idx="51328">
                  <c:v>31.25478708041522</c:v>
                </c:pt>
                <c:pt idx="51329">
                  <c:v>31.255342426173488</c:v>
                </c:pt>
                <c:pt idx="51330">
                  <c:v>31.255897771931757</c:v>
                </c:pt>
                <c:pt idx="51331">
                  <c:v>31.256453117690025</c:v>
                </c:pt>
                <c:pt idx="51332">
                  <c:v>31.257008463448294</c:v>
                </c:pt>
                <c:pt idx="51333">
                  <c:v>31.257563809206562</c:v>
                </c:pt>
                <c:pt idx="51334">
                  <c:v>31.258119154964831</c:v>
                </c:pt>
                <c:pt idx="51335">
                  <c:v>31.258674500723099</c:v>
                </c:pt>
                <c:pt idx="51336">
                  <c:v>31.259229846481368</c:v>
                </c:pt>
                <c:pt idx="51337">
                  <c:v>31.259785192239637</c:v>
                </c:pt>
                <c:pt idx="51338">
                  <c:v>31.260340537997905</c:v>
                </c:pt>
                <c:pt idx="51339">
                  <c:v>31.260895883756174</c:v>
                </c:pt>
                <c:pt idx="51340">
                  <c:v>31.261451229514442</c:v>
                </c:pt>
                <c:pt idx="51341">
                  <c:v>31.262006575272711</c:v>
                </c:pt>
                <c:pt idx="51342">
                  <c:v>31.262561921030979</c:v>
                </c:pt>
                <c:pt idx="51343">
                  <c:v>31.263117266789248</c:v>
                </c:pt>
                <c:pt idx="51344">
                  <c:v>31.263672612547516</c:v>
                </c:pt>
                <c:pt idx="51345">
                  <c:v>31.264227958305785</c:v>
                </c:pt>
                <c:pt idx="51346">
                  <c:v>31.264783304064053</c:v>
                </c:pt>
                <c:pt idx="51347">
                  <c:v>31.265338649822322</c:v>
                </c:pt>
                <c:pt idx="51348">
                  <c:v>31.265893995580591</c:v>
                </c:pt>
                <c:pt idx="51349">
                  <c:v>31.266449341338859</c:v>
                </c:pt>
                <c:pt idx="51350">
                  <c:v>31.267004687097128</c:v>
                </c:pt>
                <c:pt idx="51351">
                  <c:v>31.267560032855396</c:v>
                </c:pt>
                <c:pt idx="51352">
                  <c:v>31.268115378613665</c:v>
                </c:pt>
                <c:pt idx="51353">
                  <c:v>31.268670724371933</c:v>
                </c:pt>
                <c:pt idx="51354">
                  <c:v>31.269226070130202</c:v>
                </c:pt>
                <c:pt idx="51355">
                  <c:v>31.26978141588847</c:v>
                </c:pt>
                <c:pt idx="51356">
                  <c:v>31.270336761646739</c:v>
                </c:pt>
                <c:pt idx="51357">
                  <c:v>31.270892107405007</c:v>
                </c:pt>
                <c:pt idx="51358">
                  <c:v>31.271447453163276</c:v>
                </c:pt>
                <c:pt idx="51359">
                  <c:v>31.272002798921545</c:v>
                </c:pt>
                <c:pt idx="51360">
                  <c:v>31.272558144679813</c:v>
                </c:pt>
                <c:pt idx="51361">
                  <c:v>31.273113490438082</c:v>
                </c:pt>
                <c:pt idx="51362">
                  <c:v>31.27366883619635</c:v>
                </c:pt>
                <c:pt idx="51363">
                  <c:v>31.274224181954619</c:v>
                </c:pt>
                <c:pt idx="51364">
                  <c:v>31.274779527712887</c:v>
                </c:pt>
                <c:pt idx="51365">
                  <c:v>31.275334873471156</c:v>
                </c:pt>
                <c:pt idx="51366">
                  <c:v>31.275890219229424</c:v>
                </c:pt>
                <c:pt idx="51367">
                  <c:v>31.276445564987693</c:v>
                </c:pt>
                <c:pt idx="51368">
                  <c:v>31.277000910745961</c:v>
                </c:pt>
                <c:pt idx="51369">
                  <c:v>31.27755625650423</c:v>
                </c:pt>
                <c:pt idx="51370">
                  <c:v>31.278111602262499</c:v>
                </c:pt>
                <c:pt idx="51371">
                  <c:v>31.278666948020767</c:v>
                </c:pt>
                <c:pt idx="51372">
                  <c:v>31.279222293779036</c:v>
                </c:pt>
                <c:pt idx="51373">
                  <c:v>31.279777639537304</c:v>
                </c:pt>
                <c:pt idx="51374">
                  <c:v>31.280332985295573</c:v>
                </c:pt>
                <c:pt idx="51375">
                  <c:v>31.280888331053841</c:v>
                </c:pt>
                <c:pt idx="51376">
                  <c:v>31.28144367681211</c:v>
                </c:pt>
                <c:pt idx="51377">
                  <c:v>31.281999022570378</c:v>
                </c:pt>
                <c:pt idx="51378">
                  <c:v>31.282554368328647</c:v>
                </c:pt>
                <c:pt idx="51379">
                  <c:v>31.283109714086915</c:v>
                </c:pt>
                <c:pt idx="51380">
                  <c:v>31.283665059845184</c:v>
                </c:pt>
                <c:pt idx="51381">
                  <c:v>31.284220405603453</c:v>
                </c:pt>
                <c:pt idx="51382">
                  <c:v>31.284775751361721</c:v>
                </c:pt>
                <c:pt idx="51383">
                  <c:v>31.28533109711999</c:v>
                </c:pt>
                <c:pt idx="51384">
                  <c:v>31.285886442878258</c:v>
                </c:pt>
                <c:pt idx="51385">
                  <c:v>31.286441788636527</c:v>
                </c:pt>
                <c:pt idx="51386">
                  <c:v>31.286997134394795</c:v>
                </c:pt>
                <c:pt idx="51387">
                  <c:v>31.287552480153064</c:v>
                </c:pt>
                <c:pt idx="51388">
                  <c:v>31.288107825911332</c:v>
                </c:pt>
                <c:pt idx="51389">
                  <c:v>31.288663171669601</c:v>
                </c:pt>
                <c:pt idx="51390">
                  <c:v>31.289218517427869</c:v>
                </c:pt>
                <c:pt idx="51391">
                  <c:v>31.289773863186138</c:v>
                </c:pt>
                <c:pt idx="51392">
                  <c:v>31.290329208944407</c:v>
                </c:pt>
                <c:pt idx="51393">
                  <c:v>31.290884554702675</c:v>
                </c:pt>
                <c:pt idx="51394">
                  <c:v>31.291439900460944</c:v>
                </c:pt>
                <c:pt idx="51395">
                  <c:v>31.291995246219212</c:v>
                </c:pt>
                <c:pt idx="51396">
                  <c:v>31.292550591977481</c:v>
                </c:pt>
                <c:pt idx="51397">
                  <c:v>31.293105937735749</c:v>
                </c:pt>
                <c:pt idx="51398">
                  <c:v>31.293661283494018</c:v>
                </c:pt>
                <c:pt idx="51399">
                  <c:v>31.294216629252286</c:v>
                </c:pt>
                <c:pt idx="51400">
                  <c:v>31.294771975010555</c:v>
                </c:pt>
                <c:pt idx="51401">
                  <c:v>31.295327320768823</c:v>
                </c:pt>
                <c:pt idx="51402">
                  <c:v>31.295882666527092</c:v>
                </c:pt>
                <c:pt idx="51403">
                  <c:v>31.29643801228536</c:v>
                </c:pt>
                <c:pt idx="51404">
                  <c:v>31.296993358043629</c:v>
                </c:pt>
                <c:pt idx="51405">
                  <c:v>31.297548703801898</c:v>
                </c:pt>
                <c:pt idx="51406">
                  <c:v>31.298104049560166</c:v>
                </c:pt>
                <c:pt idx="51407">
                  <c:v>31.298659395318435</c:v>
                </c:pt>
                <c:pt idx="51408">
                  <c:v>31.299214741076703</c:v>
                </c:pt>
                <c:pt idx="51409">
                  <c:v>31.299770086834972</c:v>
                </c:pt>
                <c:pt idx="51410">
                  <c:v>31.30032543259324</c:v>
                </c:pt>
                <c:pt idx="51411">
                  <c:v>31.300880778351509</c:v>
                </c:pt>
                <c:pt idx="51412">
                  <c:v>31.301436124109777</c:v>
                </c:pt>
                <c:pt idx="51413">
                  <c:v>31.301991469868046</c:v>
                </c:pt>
                <c:pt idx="51414">
                  <c:v>31.302546815626314</c:v>
                </c:pt>
                <c:pt idx="51415">
                  <c:v>31.303102161384583</c:v>
                </c:pt>
                <c:pt idx="51416">
                  <c:v>31.303657507142852</c:v>
                </c:pt>
                <c:pt idx="51417">
                  <c:v>31.30421285290112</c:v>
                </c:pt>
                <c:pt idx="51418">
                  <c:v>31.304768198659389</c:v>
                </c:pt>
                <c:pt idx="51419">
                  <c:v>31.305323544417657</c:v>
                </c:pt>
                <c:pt idx="51420">
                  <c:v>31.305878890175926</c:v>
                </c:pt>
                <c:pt idx="51421">
                  <c:v>31.306434235934194</c:v>
                </c:pt>
                <c:pt idx="51422">
                  <c:v>31.306989581692463</c:v>
                </c:pt>
                <c:pt idx="51423">
                  <c:v>31.307544927450731</c:v>
                </c:pt>
                <c:pt idx="51424">
                  <c:v>31.308100273209</c:v>
                </c:pt>
                <c:pt idx="51425">
                  <c:v>31.308655618967268</c:v>
                </c:pt>
                <c:pt idx="51426">
                  <c:v>31.309210964725537</c:v>
                </c:pt>
                <c:pt idx="51427">
                  <c:v>31.309766310483806</c:v>
                </c:pt>
                <c:pt idx="51428">
                  <c:v>31.310321656242074</c:v>
                </c:pt>
                <c:pt idx="51429">
                  <c:v>31.310877002000343</c:v>
                </c:pt>
                <c:pt idx="51430">
                  <c:v>31.311432347758611</c:v>
                </c:pt>
                <c:pt idx="51431">
                  <c:v>31.31198769351688</c:v>
                </c:pt>
                <c:pt idx="51432">
                  <c:v>31.312543039275148</c:v>
                </c:pt>
                <c:pt idx="51433">
                  <c:v>31.313098385033417</c:v>
                </c:pt>
                <c:pt idx="51434">
                  <c:v>31.313653730791685</c:v>
                </c:pt>
                <c:pt idx="51435">
                  <c:v>31.314209076549954</c:v>
                </c:pt>
                <c:pt idx="51436">
                  <c:v>31.314764422308222</c:v>
                </c:pt>
                <c:pt idx="51437">
                  <c:v>31.315319768066491</c:v>
                </c:pt>
                <c:pt idx="51438">
                  <c:v>31.31587511382476</c:v>
                </c:pt>
                <c:pt idx="51439">
                  <c:v>31.316430459583028</c:v>
                </c:pt>
                <c:pt idx="51440">
                  <c:v>31.316985805341297</c:v>
                </c:pt>
                <c:pt idx="51441">
                  <c:v>31.317541151099565</c:v>
                </c:pt>
                <c:pt idx="51442">
                  <c:v>31.318096496857834</c:v>
                </c:pt>
                <c:pt idx="51443">
                  <c:v>31.318651842616102</c:v>
                </c:pt>
                <c:pt idx="51444">
                  <c:v>31.319207188374371</c:v>
                </c:pt>
                <c:pt idx="51445">
                  <c:v>31.319762534132639</c:v>
                </c:pt>
                <c:pt idx="51446">
                  <c:v>31.320317879890908</c:v>
                </c:pt>
                <c:pt idx="51447">
                  <c:v>31.320873225649176</c:v>
                </c:pt>
                <c:pt idx="51448">
                  <c:v>31.321428571407445</c:v>
                </c:pt>
                <c:pt idx="51449">
                  <c:v>31.321983917165714</c:v>
                </c:pt>
                <c:pt idx="51450">
                  <c:v>31.322539262923982</c:v>
                </c:pt>
                <c:pt idx="51451">
                  <c:v>31.323094608682251</c:v>
                </c:pt>
                <c:pt idx="51452">
                  <c:v>31.323649954440519</c:v>
                </c:pt>
                <c:pt idx="51453">
                  <c:v>31.324205300198788</c:v>
                </c:pt>
                <c:pt idx="51454">
                  <c:v>31.324760645957056</c:v>
                </c:pt>
                <c:pt idx="51455">
                  <c:v>31.325315991715325</c:v>
                </c:pt>
                <c:pt idx="51456">
                  <c:v>31.325871337473593</c:v>
                </c:pt>
                <c:pt idx="51457">
                  <c:v>31.326426683231862</c:v>
                </c:pt>
                <c:pt idx="51458">
                  <c:v>31.32698202899013</c:v>
                </c:pt>
                <c:pt idx="51459">
                  <c:v>31.327537374748399</c:v>
                </c:pt>
                <c:pt idx="51460">
                  <c:v>31.328092720506667</c:v>
                </c:pt>
                <c:pt idx="51461">
                  <c:v>31.328648066264936</c:v>
                </c:pt>
                <c:pt idx="51462">
                  <c:v>31.329203412023205</c:v>
                </c:pt>
                <c:pt idx="51463">
                  <c:v>31.329758757781473</c:v>
                </c:pt>
                <c:pt idx="51464">
                  <c:v>31.330314103539742</c:v>
                </c:pt>
                <c:pt idx="51465">
                  <c:v>31.33086944929801</c:v>
                </c:pt>
                <c:pt idx="51466">
                  <c:v>31.331424795056279</c:v>
                </c:pt>
                <c:pt idx="51467">
                  <c:v>31.331980140814547</c:v>
                </c:pt>
                <c:pt idx="51468">
                  <c:v>31.332535486572816</c:v>
                </c:pt>
                <c:pt idx="51469">
                  <c:v>31.333090832331084</c:v>
                </c:pt>
                <c:pt idx="51470">
                  <c:v>31.333646178089353</c:v>
                </c:pt>
                <c:pt idx="51471">
                  <c:v>31.334201523847621</c:v>
                </c:pt>
                <c:pt idx="51472">
                  <c:v>31.33475686960589</c:v>
                </c:pt>
                <c:pt idx="51473">
                  <c:v>31.335312215364159</c:v>
                </c:pt>
                <c:pt idx="51474">
                  <c:v>31.335867561122427</c:v>
                </c:pt>
                <c:pt idx="51475">
                  <c:v>31.336422906880696</c:v>
                </c:pt>
                <c:pt idx="51476">
                  <c:v>31.336978252638964</c:v>
                </c:pt>
                <c:pt idx="51477">
                  <c:v>31.337533598397233</c:v>
                </c:pt>
                <c:pt idx="51478">
                  <c:v>31.338088944155501</c:v>
                </c:pt>
                <c:pt idx="51479">
                  <c:v>31.33864428991377</c:v>
                </c:pt>
                <c:pt idx="51480">
                  <c:v>31.339199635672038</c:v>
                </c:pt>
                <c:pt idx="51481">
                  <c:v>31.339754981430307</c:v>
                </c:pt>
                <c:pt idx="51482">
                  <c:v>31.340310327188575</c:v>
                </c:pt>
                <c:pt idx="51483">
                  <c:v>31.340865672946844</c:v>
                </c:pt>
                <c:pt idx="51484">
                  <c:v>31.341421018705113</c:v>
                </c:pt>
                <c:pt idx="51485">
                  <c:v>31.341976364463381</c:v>
                </c:pt>
                <c:pt idx="51486">
                  <c:v>31.34253171022165</c:v>
                </c:pt>
                <c:pt idx="51487">
                  <c:v>31.343087055979918</c:v>
                </c:pt>
                <c:pt idx="51488">
                  <c:v>31.343642401738187</c:v>
                </c:pt>
                <c:pt idx="51489">
                  <c:v>31.344197747496455</c:v>
                </c:pt>
                <c:pt idx="51490">
                  <c:v>31.344753093254724</c:v>
                </c:pt>
                <c:pt idx="51491">
                  <c:v>31.345308439012992</c:v>
                </c:pt>
                <c:pt idx="51492">
                  <c:v>31.345863784771261</c:v>
                </c:pt>
                <c:pt idx="51493">
                  <c:v>31.346419130529529</c:v>
                </c:pt>
                <c:pt idx="51494">
                  <c:v>31.346974476287798</c:v>
                </c:pt>
                <c:pt idx="51495">
                  <c:v>31.347529822046067</c:v>
                </c:pt>
                <c:pt idx="51496">
                  <c:v>31.348085167804335</c:v>
                </c:pt>
                <c:pt idx="51497">
                  <c:v>31.348640513562604</c:v>
                </c:pt>
                <c:pt idx="51498">
                  <c:v>31.349195859320872</c:v>
                </c:pt>
                <c:pt idx="51499">
                  <c:v>31.349751205079141</c:v>
                </c:pt>
                <c:pt idx="51500">
                  <c:v>31.350306550837409</c:v>
                </c:pt>
                <c:pt idx="51501">
                  <c:v>31.350861896595678</c:v>
                </c:pt>
                <c:pt idx="51502">
                  <c:v>31.351417242353946</c:v>
                </c:pt>
                <c:pt idx="51503">
                  <c:v>31.351972588112215</c:v>
                </c:pt>
                <c:pt idx="51504">
                  <c:v>31.352527933870483</c:v>
                </c:pt>
                <c:pt idx="51505">
                  <c:v>31.353083279628752</c:v>
                </c:pt>
                <c:pt idx="51506">
                  <c:v>31.353638625387021</c:v>
                </c:pt>
                <c:pt idx="51507">
                  <c:v>31.354193971145289</c:v>
                </c:pt>
                <c:pt idx="51508">
                  <c:v>31.354749316903558</c:v>
                </c:pt>
                <c:pt idx="51509">
                  <c:v>31.355304662661826</c:v>
                </c:pt>
                <c:pt idx="51510">
                  <c:v>31.355860008420095</c:v>
                </c:pt>
                <c:pt idx="51511">
                  <c:v>31.356415354178363</c:v>
                </c:pt>
                <c:pt idx="51512">
                  <c:v>31.356970699936632</c:v>
                </c:pt>
                <c:pt idx="51513">
                  <c:v>31.3575260456949</c:v>
                </c:pt>
                <c:pt idx="51514">
                  <c:v>31.358081391453169</c:v>
                </c:pt>
                <c:pt idx="51515">
                  <c:v>31.358636737211437</c:v>
                </c:pt>
                <c:pt idx="51516">
                  <c:v>31.359192082969706</c:v>
                </c:pt>
                <c:pt idx="51517">
                  <c:v>31.359747428727974</c:v>
                </c:pt>
                <c:pt idx="51518">
                  <c:v>31.360302774486243</c:v>
                </c:pt>
                <c:pt idx="51519">
                  <c:v>31.360858120244512</c:v>
                </c:pt>
                <c:pt idx="51520">
                  <c:v>31.36141346600278</c:v>
                </c:pt>
                <c:pt idx="51521">
                  <c:v>31.361968811761049</c:v>
                </c:pt>
                <c:pt idx="51522">
                  <c:v>31.362524157519317</c:v>
                </c:pt>
                <c:pt idx="51523">
                  <c:v>31.363079503277586</c:v>
                </c:pt>
                <c:pt idx="51524">
                  <c:v>31.363634849035854</c:v>
                </c:pt>
                <c:pt idx="51525">
                  <c:v>31.364190194794123</c:v>
                </c:pt>
                <c:pt idx="51526">
                  <c:v>31.364745540552391</c:v>
                </c:pt>
                <c:pt idx="51527">
                  <c:v>31.36530088631066</c:v>
                </c:pt>
                <c:pt idx="51528">
                  <c:v>31.365856232068928</c:v>
                </c:pt>
                <c:pt idx="51529">
                  <c:v>31.366411577827197</c:v>
                </c:pt>
                <c:pt idx="51530">
                  <c:v>31.366966923585466</c:v>
                </c:pt>
                <c:pt idx="51531">
                  <c:v>31.367522269343734</c:v>
                </c:pt>
                <c:pt idx="51532">
                  <c:v>31.368077615102003</c:v>
                </c:pt>
                <c:pt idx="51533">
                  <c:v>31.368632960860271</c:v>
                </c:pt>
                <c:pt idx="51534">
                  <c:v>31.36918830661854</c:v>
                </c:pt>
                <c:pt idx="51535">
                  <c:v>31.369743652376808</c:v>
                </c:pt>
                <c:pt idx="51536">
                  <c:v>31.370298998135077</c:v>
                </c:pt>
                <c:pt idx="51537">
                  <c:v>31.370854343893345</c:v>
                </c:pt>
                <c:pt idx="51538">
                  <c:v>31.371409689651614</c:v>
                </c:pt>
                <c:pt idx="51539">
                  <c:v>31.371965035409882</c:v>
                </c:pt>
                <c:pt idx="51540">
                  <c:v>31.372520381168151</c:v>
                </c:pt>
                <c:pt idx="51541">
                  <c:v>31.37307572692642</c:v>
                </c:pt>
                <c:pt idx="51542">
                  <c:v>31.373631072684688</c:v>
                </c:pt>
                <c:pt idx="51543">
                  <c:v>31.374186418442957</c:v>
                </c:pt>
                <c:pt idx="51544">
                  <c:v>31.374741764201225</c:v>
                </c:pt>
                <c:pt idx="51545">
                  <c:v>31.375297109959494</c:v>
                </c:pt>
                <c:pt idx="51546">
                  <c:v>31.375852455717762</c:v>
                </c:pt>
                <c:pt idx="51547">
                  <c:v>31.376407801476031</c:v>
                </c:pt>
                <c:pt idx="51548">
                  <c:v>31.376963147234299</c:v>
                </c:pt>
                <c:pt idx="51549">
                  <c:v>31.377518492992568</c:v>
                </c:pt>
                <c:pt idx="51550">
                  <c:v>31.378073838750836</c:v>
                </c:pt>
                <c:pt idx="51551">
                  <c:v>31.378629184509105</c:v>
                </c:pt>
                <c:pt idx="51552">
                  <c:v>31.379184530267374</c:v>
                </c:pt>
                <c:pt idx="51553">
                  <c:v>31.379739876025642</c:v>
                </c:pt>
                <c:pt idx="51554">
                  <c:v>31.380295221783911</c:v>
                </c:pt>
                <c:pt idx="51555">
                  <c:v>31.380850567542179</c:v>
                </c:pt>
                <c:pt idx="51556">
                  <c:v>31.381405913300448</c:v>
                </c:pt>
                <c:pt idx="51557">
                  <c:v>31.381961259058716</c:v>
                </c:pt>
                <c:pt idx="51558">
                  <c:v>31.382516604816985</c:v>
                </c:pt>
                <c:pt idx="51559">
                  <c:v>31.383071950575253</c:v>
                </c:pt>
                <c:pt idx="51560">
                  <c:v>31.383627296333522</c:v>
                </c:pt>
                <c:pt idx="51561">
                  <c:v>31.38418264209179</c:v>
                </c:pt>
                <c:pt idx="51562">
                  <c:v>31.384737987850059</c:v>
                </c:pt>
                <c:pt idx="51563">
                  <c:v>31.385293333608328</c:v>
                </c:pt>
                <c:pt idx="51564">
                  <c:v>31.385848679366596</c:v>
                </c:pt>
                <c:pt idx="51565">
                  <c:v>31.386404025124865</c:v>
                </c:pt>
                <c:pt idx="51566">
                  <c:v>31.386959370883133</c:v>
                </c:pt>
                <c:pt idx="51567">
                  <c:v>31.387514716641402</c:v>
                </c:pt>
                <c:pt idx="51568">
                  <c:v>31.38807006239967</c:v>
                </c:pt>
                <c:pt idx="51569">
                  <c:v>31.388625408157939</c:v>
                </c:pt>
                <c:pt idx="51570">
                  <c:v>31.389180753916207</c:v>
                </c:pt>
                <c:pt idx="51571">
                  <c:v>31.389736099674476</c:v>
                </c:pt>
                <c:pt idx="51572">
                  <c:v>31.390291445432744</c:v>
                </c:pt>
                <c:pt idx="51573">
                  <c:v>31.390846791191013</c:v>
                </c:pt>
                <c:pt idx="51574">
                  <c:v>31.391402136949281</c:v>
                </c:pt>
                <c:pt idx="51575">
                  <c:v>31.39195748270755</c:v>
                </c:pt>
                <c:pt idx="51576">
                  <c:v>31.392512828465819</c:v>
                </c:pt>
                <c:pt idx="51577">
                  <c:v>31.393068174224087</c:v>
                </c:pt>
                <c:pt idx="51578">
                  <c:v>31.393623519982356</c:v>
                </c:pt>
                <c:pt idx="51579">
                  <c:v>31.394178865740624</c:v>
                </c:pt>
                <c:pt idx="51580">
                  <c:v>31.394734211498893</c:v>
                </c:pt>
                <c:pt idx="51581">
                  <c:v>31.395289557257161</c:v>
                </c:pt>
                <c:pt idx="51582">
                  <c:v>31.39584490301543</c:v>
                </c:pt>
                <c:pt idx="51583">
                  <c:v>31.396400248773698</c:v>
                </c:pt>
                <c:pt idx="51584">
                  <c:v>31.396955594531967</c:v>
                </c:pt>
                <c:pt idx="51585">
                  <c:v>31.397510940290235</c:v>
                </c:pt>
                <c:pt idx="51586">
                  <c:v>31.398066286048504</c:v>
                </c:pt>
                <c:pt idx="51587">
                  <c:v>31.398621631806773</c:v>
                </c:pt>
                <c:pt idx="51588">
                  <c:v>31.399176977565041</c:v>
                </c:pt>
                <c:pt idx="51589">
                  <c:v>31.39973232332331</c:v>
                </c:pt>
                <c:pt idx="51590">
                  <c:v>31.400287669081578</c:v>
                </c:pt>
                <c:pt idx="51591">
                  <c:v>31.400843014839847</c:v>
                </c:pt>
                <c:pt idx="51592">
                  <c:v>31.401398360598115</c:v>
                </c:pt>
                <c:pt idx="51593">
                  <c:v>31.401953706356384</c:v>
                </c:pt>
                <c:pt idx="51594">
                  <c:v>31.402509052114652</c:v>
                </c:pt>
                <c:pt idx="51595">
                  <c:v>31.403064397872921</c:v>
                </c:pt>
                <c:pt idx="51596">
                  <c:v>31.403619743631189</c:v>
                </c:pt>
                <c:pt idx="51597">
                  <c:v>31.404175089389458</c:v>
                </c:pt>
                <c:pt idx="51598">
                  <c:v>31.404730435147727</c:v>
                </c:pt>
                <c:pt idx="51599">
                  <c:v>31.405285780905995</c:v>
                </c:pt>
                <c:pt idx="51600">
                  <c:v>31.405841126664264</c:v>
                </c:pt>
                <c:pt idx="51601">
                  <c:v>31.406396472422532</c:v>
                </c:pt>
                <c:pt idx="51602">
                  <c:v>31.406951818180801</c:v>
                </c:pt>
                <c:pt idx="51603">
                  <c:v>31.407507163939069</c:v>
                </c:pt>
                <c:pt idx="51604">
                  <c:v>31.408062509697338</c:v>
                </c:pt>
                <c:pt idx="51605">
                  <c:v>31.408617855455606</c:v>
                </c:pt>
                <c:pt idx="51606">
                  <c:v>31.409173201213875</c:v>
                </c:pt>
                <c:pt idx="51607">
                  <c:v>31.409728546972143</c:v>
                </c:pt>
                <c:pt idx="51608">
                  <c:v>31.410283892730412</c:v>
                </c:pt>
                <c:pt idx="51609">
                  <c:v>31.410839238488681</c:v>
                </c:pt>
                <c:pt idx="51610">
                  <c:v>31.411394584246949</c:v>
                </c:pt>
                <c:pt idx="51611">
                  <c:v>31.411949930005218</c:v>
                </c:pt>
                <c:pt idx="51612">
                  <c:v>31.412505275763486</c:v>
                </c:pt>
                <c:pt idx="51613">
                  <c:v>31.413060621521755</c:v>
                </c:pt>
                <c:pt idx="51614">
                  <c:v>31.413615967280023</c:v>
                </c:pt>
                <c:pt idx="51615">
                  <c:v>31.414171313038292</c:v>
                </c:pt>
                <c:pt idx="51616">
                  <c:v>31.41472665879656</c:v>
                </c:pt>
                <c:pt idx="51617">
                  <c:v>31.415282004554829</c:v>
                </c:pt>
                <c:pt idx="51618">
                  <c:v>31.415837350313097</c:v>
                </c:pt>
                <c:pt idx="51619">
                  <c:v>31.416392696071366</c:v>
                </c:pt>
                <c:pt idx="51620">
                  <c:v>31.416948041829635</c:v>
                </c:pt>
                <c:pt idx="51621">
                  <c:v>31.417503387587903</c:v>
                </c:pt>
                <c:pt idx="51622">
                  <c:v>31.418058733346172</c:v>
                </c:pt>
                <c:pt idx="51623">
                  <c:v>31.41861407910444</c:v>
                </c:pt>
                <c:pt idx="51624">
                  <c:v>31.419169424862709</c:v>
                </c:pt>
                <c:pt idx="51625">
                  <c:v>31.419724770620977</c:v>
                </c:pt>
                <c:pt idx="51626">
                  <c:v>31.420280116379246</c:v>
                </c:pt>
                <c:pt idx="51627">
                  <c:v>31.420835462137514</c:v>
                </c:pt>
                <c:pt idx="51628">
                  <c:v>31.421390807895783</c:v>
                </c:pt>
                <c:pt idx="51629">
                  <c:v>31.421946153654051</c:v>
                </c:pt>
                <c:pt idx="51630">
                  <c:v>31.42250149941232</c:v>
                </c:pt>
                <c:pt idx="51631">
                  <c:v>31.423056845170589</c:v>
                </c:pt>
                <c:pt idx="51632">
                  <c:v>31.423612190928857</c:v>
                </c:pt>
                <c:pt idx="51633">
                  <c:v>31.424167536687126</c:v>
                </c:pt>
                <c:pt idx="51634">
                  <c:v>31.424722882445394</c:v>
                </c:pt>
                <c:pt idx="51635">
                  <c:v>31.425278228203663</c:v>
                </c:pt>
                <c:pt idx="51636">
                  <c:v>31.425833573961931</c:v>
                </c:pt>
                <c:pt idx="51637">
                  <c:v>31.4263889197202</c:v>
                </c:pt>
                <c:pt idx="51638">
                  <c:v>31.426944265478468</c:v>
                </c:pt>
                <c:pt idx="51639">
                  <c:v>31.427499611236737</c:v>
                </c:pt>
                <c:pt idx="51640">
                  <c:v>31.428054956995005</c:v>
                </c:pt>
                <c:pt idx="51641">
                  <c:v>31.428610302753274</c:v>
                </c:pt>
                <c:pt idx="51642">
                  <c:v>31.429165648511542</c:v>
                </c:pt>
                <c:pt idx="51643">
                  <c:v>31.429720994269811</c:v>
                </c:pt>
                <c:pt idx="51644">
                  <c:v>31.43027634002808</c:v>
                </c:pt>
                <c:pt idx="51645">
                  <c:v>31.430831685786348</c:v>
                </c:pt>
                <c:pt idx="51646">
                  <c:v>31.431387031544617</c:v>
                </c:pt>
                <c:pt idx="51647">
                  <c:v>31.431942377302885</c:v>
                </c:pt>
                <c:pt idx="51648">
                  <c:v>31.432497723061154</c:v>
                </c:pt>
                <c:pt idx="51649">
                  <c:v>31.433053068819422</c:v>
                </c:pt>
                <c:pt idx="51650">
                  <c:v>31.433608414577691</c:v>
                </c:pt>
                <c:pt idx="51651">
                  <c:v>31.434163760335959</c:v>
                </c:pt>
                <c:pt idx="51652">
                  <c:v>31.434719106094228</c:v>
                </c:pt>
                <c:pt idx="51653">
                  <c:v>31.435274451852496</c:v>
                </c:pt>
                <c:pt idx="51654">
                  <c:v>31.435829797610765</c:v>
                </c:pt>
                <c:pt idx="51655">
                  <c:v>31.436385143369034</c:v>
                </c:pt>
                <c:pt idx="51656">
                  <c:v>31.436940489127302</c:v>
                </c:pt>
                <c:pt idx="51657">
                  <c:v>31.437495834885571</c:v>
                </c:pt>
                <c:pt idx="51658">
                  <c:v>31.438051180643839</c:v>
                </c:pt>
                <c:pt idx="51659">
                  <c:v>31.438606526402108</c:v>
                </c:pt>
                <c:pt idx="51660">
                  <c:v>31.439161872160376</c:v>
                </c:pt>
                <c:pt idx="51661">
                  <c:v>31.439717217918645</c:v>
                </c:pt>
                <c:pt idx="51662">
                  <c:v>31.440272563676913</c:v>
                </c:pt>
                <c:pt idx="51663">
                  <c:v>31.440827909435182</c:v>
                </c:pt>
                <c:pt idx="51664">
                  <c:v>31.44138325519345</c:v>
                </c:pt>
                <c:pt idx="51665">
                  <c:v>31.441938600951719</c:v>
                </c:pt>
                <c:pt idx="51666">
                  <c:v>31.442493946709988</c:v>
                </c:pt>
                <c:pt idx="51667">
                  <c:v>31.443049292468256</c:v>
                </c:pt>
                <c:pt idx="51668">
                  <c:v>31.443604638226525</c:v>
                </c:pt>
                <c:pt idx="51669">
                  <c:v>31.444159983984793</c:v>
                </c:pt>
                <c:pt idx="51670">
                  <c:v>31.444715329743062</c:v>
                </c:pt>
                <c:pt idx="51671">
                  <c:v>31.44527067550133</c:v>
                </c:pt>
                <c:pt idx="51672">
                  <c:v>31.445826021259599</c:v>
                </c:pt>
                <c:pt idx="51673">
                  <c:v>31.446381367017867</c:v>
                </c:pt>
                <c:pt idx="51674">
                  <c:v>31.446936712776136</c:v>
                </c:pt>
                <c:pt idx="51675">
                  <c:v>31.447492058534404</c:v>
                </c:pt>
                <c:pt idx="51676">
                  <c:v>31.448047404292673</c:v>
                </c:pt>
                <c:pt idx="51677">
                  <c:v>31.448602750050942</c:v>
                </c:pt>
                <c:pt idx="51678">
                  <c:v>31.44915809580921</c:v>
                </c:pt>
                <c:pt idx="51679">
                  <c:v>31.449713441567479</c:v>
                </c:pt>
                <c:pt idx="51680">
                  <c:v>31.450268787325747</c:v>
                </c:pt>
                <c:pt idx="51681">
                  <c:v>31.450824133084016</c:v>
                </c:pt>
                <c:pt idx="51682">
                  <c:v>31.451379478842284</c:v>
                </c:pt>
                <c:pt idx="51683">
                  <c:v>31.451934824600553</c:v>
                </c:pt>
                <c:pt idx="51684">
                  <c:v>31.452490170358821</c:v>
                </c:pt>
                <c:pt idx="51685">
                  <c:v>31.45304551611709</c:v>
                </c:pt>
                <c:pt idx="51686">
                  <c:v>31.453600861875358</c:v>
                </c:pt>
                <c:pt idx="51687">
                  <c:v>31.454156207633627</c:v>
                </c:pt>
                <c:pt idx="51688">
                  <c:v>31.454711553391896</c:v>
                </c:pt>
                <c:pt idx="51689">
                  <c:v>31.455266899150164</c:v>
                </c:pt>
                <c:pt idx="51690">
                  <c:v>31.455822244908433</c:v>
                </c:pt>
                <c:pt idx="51691">
                  <c:v>31.456377590666701</c:v>
                </c:pt>
                <c:pt idx="51692">
                  <c:v>31.45693293642497</c:v>
                </c:pt>
                <c:pt idx="51693">
                  <c:v>31.457488282183238</c:v>
                </c:pt>
                <c:pt idx="51694">
                  <c:v>31.458043627941507</c:v>
                </c:pt>
                <c:pt idx="51695">
                  <c:v>31.458598973699775</c:v>
                </c:pt>
                <c:pt idx="51696">
                  <c:v>31.459154319458044</c:v>
                </c:pt>
                <c:pt idx="51697">
                  <c:v>31.459709665216312</c:v>
                </c:pt>
                <c:pt idx="51698">
                  <c:v>31.460265010974581</c:v>
                </c:pt>
                <c:pt idx="51699">
                  <c:v>31.460820356732849</c:v>
                </c:pt>
                <c:pt idx="51700">
                  <c:v>31.461375702491118</c:v>
                </c:pt>
                <c:pt idx="51701">
                  <c:v>31.461931048249387</c:v>
                </c:pt>
                <c:pt idx="51702">
                  <c:v>31.462486394007655</c:v>
                </c:pt>
                <c:pt idx="51703">
                  <c:v>31.463041739765924</c:v>
                </c:pt>
                <c:pt idx="51704">
                  <c:v>31.463597085524192</c:v>
                </c:pt>
                <c:pt idx="51705">
                  <c:v>31.464152431282461</c:v>
                </c:pt>
                <c:pt idx="51706">
                  <c:v>31.464707777040729</c:v>
                </c:pt>
                <c:pt idx="51707">
                  <c:v>31.465263122798998</c:v>
                </c:pt>
                <c:pt idx="51708">
                  <c:v>31.465818468557266</c:v>
                </c:pt>
                <c:pt idx="51709">
                  <c:v>31.466373814315535</c:v>
                </c:pt>
                <c:pt idx="51710">
                  <c:v>31.466929160073803</c:v>
                </c:pt>
                <c:pt idx="51711">
                  <c:v>31.467484505832072</c:v>
                </c:pt>
                <c:pt idx="51712">
                  <c:v>31.468039851590341</c:v>
                </c:pt>
                <c:pt idx="51713">
                  <c:v>31.468595197348609</c:v>
                </c:pt>
                <c:pt idx="51714">
                  <c:v>31.469150543106878</c:v>
                </c:pt>
                <c:pt idx="51715">
                  <c:v>31.469705888865146</c:v>
                </c:pt>
                <c:pt idx="51716">
                  <c:v>31.470261234623415</c:v>
                </c:pt>
                <c:pt idx="51717">
                  <c:v>31.470816580381683</c:v>
                </c:pt>
                <c:pt idx="51718">
                  <c:v>31.471371926139952</c:v>
                </c:pt>
                <c:pt idx="51719">
                  <c:v>31.47192727189822</c:v>
                </c:pt>
                <c:pt idx="51720">
                  <c:v>31.472482617656489</c:v>
                </c:pt>
                <c:pt idx="51721">
                  <c:v>31.473037963414757</c:v>
                </c:pt>
                <c:pt idx="51722">
                  <c:v>31.473593309173026</c:v>
                </c:pt>
                <c:pt idx="51723">
                  <c:v>31.474148654931295</c:v>
                </c:pt>
                <c:pt idx="51724">
                  <c:v>31.474704000689563</c:v>
                </c:pt>
                <c:pt idx="51725">
                  <c:v>31.475259346447832</c:v>
                </c:pt>
                <c:pt idx="51726">
                  <c:v>31.4758146922061</c:v>
                </c:pt>
                <c:pt idx="51727">
                  <c:v>31.476370037964369</c:v>
                </c:pt>
                <c:pt idx="51728">
                  <c:v>31.476925383722637</c:v>
                </c:pt>
                <c:pt idx="51729">
                  <c:v>31.477480729480906</c:v>
                </c:pt>
                <c:pt idx="51730">
                  <c:v>31.478036075239174</c:v>
                </c:pt>
                <c:pt idx="51731">
                  <c:v>31.478591420997443</c:v>
                </c:pt>
                <c:pt idx="51732">
                  <c:v>31.479146766755711</c:v>
                </c:pt>
                <c:pt idx="51733">
                  <c:v>31.47970211251398</c:v>
                </c:pt>
                <c:pt idx="51734">
                  <c:v>31.480257458272249</c:v>
                </c:pt>
                <c:pt idx="51735">
                  <c:v>31.480812804030517</c:v>
                </c:pt>
                <c:pt idx="51736">
                  <c:v>31.481368149788786</c:v>
                </c:pt>
                <c:pt idx="51737">
                  <c:v>31.481923495547054</c:v>
                </c:pt>
                <c:pt idx="51738">
                  <c:v>31.482478841305323</c:v>
                </c:pt>
                <c:pt idx="51739">
                  <c:v>31.483034187063591</c:v>
                </c:pt>
                <c:pt idx="51740">
                  <c:v>31.48358953282186</c:v>
                </c:pt>
                <c:pt idx="51741">
                  <c:v>31.484144878580128</c:v>
                </c:pt>
                <c:pt idx="51742">
                  <c:v>31.484700224338397</c:v>
                </c:pt>
                <c:pt idx="51743">
                  <c:v>31.485255570096665</c:v>
                </c:pt>
                <c:pt idx="51744">
                  <c:v>31.485810915854934</c:v>
                </c:pt>
                <c:pt idx="51745">
                  <c:v>31.486366261613203</c:v>
                </c:pt>
                <c:pt idx="51746">
                  <c:v>31.486921607371471</c:v>
                </c:pt>
                <c:pt idx="51747">
                  <c:v>31.48747695312974</c:v>
                </c:pt>
                <c:pt idx="51748">
                  <c:v>31.488032298888008</c:v>
                </c:pt>
                <c:pt idx="51749">
                  <c:v>31.488587644646277</c:v>
                </c:pt>
                <c:pt idx="51750">
                  <c:v>31.489142990404545</c:v>
                </c:pt>
                <c:pt idx="51751">
                  <c:v>31.489698336162814</c:v>
                </c:pt>
                <c:pt idx="51752">
                  <c:v>31.490253681921082</c:v>
                </c:pt>
                <c:pt idx="51753">
                  <c:v>31.490809027679351</c:v>
                </c:pt>
                <c:pt idx="51754">
                  <c:v>31.491364373437619</c:v>
                </c:pt>
                <c:pt idx="51755">
                  <c:v>31.491919719195888</c:v>
                </c:pt>
                <c:pt idx="51756">
                  <c:v>31.492475064954156</c:v>
                </c:pt>
                <c:pt idx="51757">
                  <c:v>31.493030410712425</c:v>
                </c:pt>
                <c:pt idx="51758">
                  <c:v>31.493585756470694</c:v>
                </c:pt>
                <c:pt idx="51759">
                  <c:v>31.494141102228962</c:v>
                </c:pt>
                <c:pt idx="51760">
                  <c:v>31.494696447987231</c:v>
                </c:pt>
                <c:pt idx="51761">
                  <c:v>31.495251793745499</c:v>
                </c:pt>
                <c:pt idx="51762">
                  <c:v>31.495807139503768</c:v>
                </c:pt>
                <c:pt idx="51763">
                  <c:v>31.496362485262036</c:v>
                </c:pt>
                <c:pt idx="51764">
                  <c:v>31.496917831020305</c:v>
                </c:pt>
                <c:pt idx="51765">
                  <c:v>31.497473176778573</c:v>
                </c:pt>
                <c:pt idx="51766">
                  <c:v>31.498028522536842</c:v>
                </c:pt>
                <c:pt idx="51767">
                  <c:v>31.49858386829511</c:v>
                </c:pt>
                <c:pt idx="51768">
                  <c:v>31.499139214053379</c:v>
                </c:pt>
                <c:pt idx="51769">
                  <c:v>31.499694559811648</c:v>
                </c:pt>
                <c:pt idx="51770">
                  <c:v>31.500249905569916</c:v>
                </c:pt>
                <c:pt idx="51771">
                  <c:v>31.500805251328185</c:v>
                </c:pt>
                <c:pt idx="51772">
                  <c:v>31.501360597086453</c:v>
                </c:pt>
                <c:pt idx="51773">
                  <c:v>31.501915942844722</c:v>
                </c:pt>
                <c:pt idx="51774">
                  <c:v>31.50247128860299</c:v>
                </c:pt>
                <c:pt idx="51775">
                  <c:v>31.503026634361259</c:v>
                </c:pt>
                <c:pt idx="51776">
                  <c:v>31.503581980119527</c:v>
                </c:pt>
                <c:pt idx="51777">
                  <c:v>31.504137325877796</c:v>
                </c:pt>
                <c:pt idx="51778">
                  <c:v>31.504692671636064</c:v>
                </c:pt>
                <c:pt idx="51779">
                  <c:v>31.505248017394333</c:v>
                </c:pt>
                <c:pt idx="51780">
                  <c:v>31.505803363152602</c:v>
                </c:pt>
                <c:pt idx="51781">
                  <c:v>31.50635870891087</c:v>
                </c:pt>
                <c:pt idx="51782">
                  <c:v>31.506914054669139</c:v>
                </c:pt>
                <c:pt idx="51783">
                  <c:v>31.507469400427407</c:v>
                </c:pt>
                <c:pt idx="51784">
                  <c:v>31.508024746185676</c:v>
                </c:pt>
                <c:pt idx="51785">
                  <c:v>31.508580091943944</c:v>
                </c:pt>
                <c:pt idx="51786">
                  <c:v>31.509135437702213</c:v>
                </c:pt>
                <c:pt idx="51787">
                  <c:v>31.509690783460481</c:v>
                </c:pt>
                <c:pt idx="51788">
                  <c:v>31.51024612921875</c:v>
                </c:pt>
                <c:pt idx="51789">
                  <c:v>31.510801474977018</c:v>
                </c:pt>
                <c:pt idx="51790">
                  <c:v>31.511356820735287</c:v>
                </c:pt>
                <c:pt idx="51791">
                  <c:v>31.511912166493556</c:v>
                </c:pt>
                <c:pt idx="51792">
                  <c:v>31.512467512251824</c:v>
                </c:pt>
                <c:pt idx="51793">
                  <c:v>31.513022858010093</c:v>
                </c:pt>
                <c:pt idx="51794">
                  <c:v>31.513578203768361</c:v>
                </c:pt>
                <c:pt idx="51795">
                  <c:v>31.51413354952663</c:v>
                </c:pt>
                <c:pt idx="51796">
                  <c:v>31.514688895284898</c:v>
                </c:pt>
                <c:pt idx="51797">
                  <c:v>31.515244241043167</c:v>
                </c:pt>
                <c:pt idx="51798">
                  <c:v>31.515799586801435</c:v>
                </c:pt>
                <c:pt idx="51799">
                  <c:v>31.516354932559704</c:v>
                </c:pt>
                <c:pt idx="51800">
                  <c:v>31.516910278317972</c:v>
                </c:pt>
                <c:pt idx="51801">
                  <c:v>31.517465624076241</c:v>
                </c:pt>
                <c:pt idx="51802">
                  <c:v>31.51802096983451</c:v>
                </c:pt>
                <c:pt idx="51803">
                  <c:v>31.518576315592778</c:v>
                </c:pt>
                <c:pt idx="51804">
                  <c:v>31.519131661351047</c:v>
                </c:pt>
                <c:pt idx="51805">
                  <c:v>31.519687007109315</c:v>
                </c:pt>
                <c:pt idx="51806">
                  <c:v>31.520242352867584</c:v>
                </c:pt>
                <c:pt idx="51807">
                  <c:v>31.520797698625852</c:v>
                </c:pt>
                <c:pt idx="51808">
                  <c:v>31.521353044384121</c:v>
                </c:pt>
                <c:pt idx="51809">
                  <c:v>31.521908390142389</c:v>
                </c:pt>
                <c:pt idx="51810">
                  <c:v>31.522463735900658</c:v>
                </c:pt>
                <c:pt idx="51811">
                  <c:v>31.523019081658926</c:v>
                </c:pt>
                <c:pt idx="51812">
                  <c:v>31.523574427417195</c:v>
                </c:pt>
                <c:pt idx="51813">
                  <c:v>31.524129773175463</c:v>
                </c:pt>
                <c:pt idx="51814">
                  <c:v>31.524685118933732</c:v>
                </c:pt>
                <c:pt idx="51815">
                  <c:v>31.525240464692001</c:v>
                </c:pt>
                <c:pt idx="51816">
                  <c:v>31.525795810450269</c:v>
                </c:pt>
                <c:pt idx="51817">
                  <c:v>31.526351156208538</c:v>
                </c:pt>
                <c:pt idx="51818">
                  <c:v>31.526906501966806</c:v>
                </c:pt>
                <c:pt idx="51819">
                  <c:v>31.527461847725075</c:v>
                </c:pt>
                <c:pt idx="51820">
                  <c:v>31.528017193483343</c:v>
                </c:pt>
                <c:pt idx="51821">
                  <c:v>31.528572539241612</c:v>
                </c:pt>
                <c:pt idx="51822">
                  <c:v>31.52912788499988</c:v>
                </c:pt>
                <c:pt idx="51823">
                  <c:v>31.529683230758149</c:v>
                </c:pt>
                <c:pt idx="51824">
                  <c:v>31.530238576516417</c:v>
                </c:pt>
                <c:pt idx="51825">
                  <c:v>31.530793922274686</c:v>
                </c:pt>
                <c:pt idx="51826">
                  <c:v>31.531349268032955</c:v>
                </c:pt>
                <c:pt idx="51827">
                  <c:v>31.531904613791223</c:v>
                </c:pt>
                <c:pt idx="51828">
                  <c:v>31.532459959549492</c:v>
                </c:pt>
                <c:pt idx="51829">
                  <c:v>31.53301530530776</c:v>
                </c:pt>
                <c:pt idx="51830">
                  <c:v>31.533570651066029</c:v>
                </c:pt>
                <c:pt idx="51831">
                  <c:v>31.534125996824297</c:v>
                </c:pt>
                <c:pt idx="51832">
                  <c:v>31.534681342582566</c:v>
                </c:pt>
                <c:pt idx="51833">
                  <c:v>31.535236688340834</c:v>
                </c:pt>
                <c:pt idx="51834">
                  <c:v>31.535792034099103</c:v>
                </c:pt>
                <c:pt idx="51835">
                  <c:v>31.536347379857371</c:v>
                </c:pt>
                <c:pt idx="51836">
                  <c:v>31.53690272561564</c:v>
                </c:pt>
                <c:pt idx="51837">
                  <c:v>31.537458071373909</c:v>
                </c:pt>
                <c:pt idx="51838">
                  <c:v>31.538013417132177</c:v>
                </c:pt>
                <c:pt idx="51839">
                  <c:v>31.538568762890446</c:v>
                </c:pt>
                <c:pt idx="51840">
                  <c:v>31.539124108648714</c:v>
                </c:pt>
                <c:pt idx="51841">
                  <c:v>31.539679454406983</c:v>
                </c:pt>
                <c:pt idx="51842">
                  <c:v>31.540234800165251</c:v>
                </c:pt>
                <c:pt idx="51843">
                  <c:v>31.54079014592352</c:v>
                </c:pt>
                <c:pt idx="51844">
                  <c:v>31.541345491681788</c:v>
                </c:pt>
                <c:pt idx="51845">
                  <c:v>31.541900837440057</c:v>
                </c:pt>
                <c:pt idx="51846">
                  <c:v>31.542456183198325</c:v>
                </c:pt>
                <c:pt idx="51847">
                  <c:v>31.543011528956594</c:v>
                </c:pt>
                <c:pt idx="51848">
                  <c:v>31.543566874714863</c:v>
                </c:pt>
                <c:pt idx="51849">
                  <c:v>31.544122220473131</c:v>
                </c:pt>
                <c:pt idx="51850">
                  <c:v>31.5446775662314</c:v>
                </c:pt>
                <c:pt idx="51851">
                  <c:v>31.545232911989668</c:v>
                </c:pt>
                <c:pt idx="51852">
                  <c:v>31.545788257747937</c:v>
                </c:pt>
                <c:pt idx="51853">
                  <c:v>31.546343603506205</c:v>
                </c:pt>
                <c:pt idx="51854">
                  <c:v>31.546898949264474</c:v>
                </c:pt>
                <c:pt idx="51855">
                  <c:v>31.547454295022742</c:v>
                </c:pt>
                <c:pt idx="51856">
                  <c:v>31.548009640781011</c:v>
                </c:pt>
                <c:pt idx="51857">
                  <c:v>31.548564986539279</c:v>
                </c:pt>
                <c:pt idx="51858">
                  <c:v>31.549120332297548</c:v>
                </c:pt>
                <c:pt idx="51859">
                  <c:v>31.549675678055817</c:v>
                </c:pt>
                <c:pt idx="51860">
                  <c:v>31.550231023814085</c:v>
                </c:pt>
                <c:pt idx="51861">
                  <c:v>31.550786369572354</c:v>
                </c:pt>
                <c:pt idx="51862">
                  <c:v>31.551341715330622</c:v>
                </c:pt>
                <c:pt idx="51863">
                  <c:v>31.551897061088891</c:v>
                </c:pt>
                <c:pt idx="51864">
                  <c:v>31.552452406847159</c:v>
                </c:pt>
                <c:pt idx="51865">
                  <c:v>31.553007752605428</c:v>
                </c:pt>
                <c:pt idx="51866">
                  <c:v>31.553563098363696</c:v>
                </c:pt>
                <c:pt idx="51867">
                  <c:v>31.554118444121965</c:v>
                </c:pt>
                <c:pt idx="51868">
                  <c:v>31.554673789880233</c:v>
                </c:pt>
                <c:pt idx="51869">
                  <c:v>31.555229135638502</c:v>
                </c:pt>
                <c:pt idx="51870">
                  <c:v>31.555784481396771</c:v>
                </c:pt>
                <c:pt idx="51871">
                  <c:v>31.556339827155039</c:v>
                </c:pt>
                <c:pt idx="51872">
                  <c:v>31.556895172913308</c:v>
                </c:pt>
                <c:pt idx="51873">
                  <c:v>31.557450518671576</c:v>
                </c:pt>
                <c:pt idx="51874">
                  <c:v>31.558005864429845</c:v>
                </c:pt>
                <c:pt idx="51875">
                  <c:v>31.558561210188113</c:v>
                </c:pt>
                <c:pt idx="51876">
                  <c:v>31.559116555946382</c:v>
                </c:pt>
                <c:pt idx="51877">
                  <c:v>31.55967190170465</c:v>
                </c:pt>
                <c:pt idx="51878">
                  <c:v>31.560227247462919</c:v>
                </c:pt>
                <c:pt idx="51879">
                  <c:v>31.560782593221187</c:v>
                </c:pt>
                <c:pt idx="51880">
                  <c:v>31.561337938979456</c:v>
                </c:pt>
                <c:pt idx="51881">
                  <c:v>31.561893284737724</c:v>
                </c:pt>
                <c:pt idx="51882">
                  <c:v>31.562448630495993</c:v>
                </c:pt>
                <c:pt idx="51883">
                  <c:v>31.563003976254262</c:v>
                </c:pt>
                <c:pt idx="51884">
                  <c:v>31.56355932201253</c:v>
                </c:pt>
                <c:pt idx="51885">
                  <c:v>31.564114667770799</c:v>
                </c:pt>
                <c:pt idx="51886">
                  <c:v>31.564670013529067</c:v>
                </c:pt>
                <c:pt idx="51887">
                  <c:v>31.565225359287336</c:v>
                </c:pt>
                <c:pt idx="51888">
                  <c:v>31.565780705045604</c:v>
                </c:pt>
                <c:pt idx="51889">
                  <c:v>31.566336050803873</c:v>
                </c:pt>
                <c:pt idx="51890">
                  <c:v>31.566891396562141</c:v>
                </c:pt>
                <c:pt idx="51891">
                  <c:v>31.56744674232041</c:v>
                </c:pt>
                <c:pt idx="51892">
                  <c:v>31.568002088078678</c:v>
                </c:pt>
                <c:pt idx="51893">
                  <c:v>31.568557433836947</c:v>
                </c:pt>
                <c:pt idx="51894">
                  <c:v>31.569112779595216</c:v>
                </c:pt>
                <c:pt idx="51895">
                  <c:v>31.569668125353484</c:v>
                </c:pt>
                <c:pt idx="51896">
                  <c:v>31.570223471111753</c:v>
                </c:pt>
                <c:pt idx="51897">
                  <c:v>31.570778816870021</c:v>
                </c:pt>
                <c:pt idx="51898">
                  <c:v>31.57133416262829</c:v>
                </c:pt>
                <c:pt idx="51899">
                  <c:v>31.571889508386558</c:v>
                </c:pt>
                <c:pt idx="51900">
                  <c:v>31.572444854144827</c:v>
                </c:pt>
                <c:pt idx="51901">
                  <c:v>31.573000199903095</c:v>
                </c:pt>
                <c:pt idx="51902">
                  <c:v>31.573555545661364</c:v>
                </c:pt>
                <c:pt idx="51903">
                  <c:v>31.574110891419632</c:v>
                </c:pt>
                <c:pt idx="51904">
                  <c:v>31.574666237177901</c:v>
                </c:pt>
                <c:pt idx="51905">
                  <c:v>31.57522158293617</c:v>
                </c:pt>
                <c:pt idx="51906">
                  <c:v>31.575776928694438</c:v>
                </c:pt>
                <c:pt idx="51907">
                  <c:v>31.576332274452707</c:v>
                </c:pt>
                <c:pt idx="51908">
                  <c:v>31.576887620210975</c:v>
                </c:pt>
                <c:pt idx="51909">
                  <c:v>31.577442965969244</c:v>
                </c:pt>
                <c:pt idx="51910">
                  <c:v>31.577998311727512</c:v>
                </c:pt>
                <c:pt idx="51911">
                  <c:v>31.578553657485781</c:v>
                </c:pt>
                <c:pt idx="51912">
                  <c:v>31.579109003244049</c:v>
                </c:pt>
                <c:pt idx="51913">
                  <c:v>31.579664349002318</c:v>
                </c:pt>
                <c:pt idx="51914">
                  <c:v>31.580219694760586</c:v>
                </c:pt>
                <c:pt idx="51915">
                  <c:v>31.580775040518855</c:v>
                </c:pt>
                <c:pt idx="51916">
                  <c:v>31.581330386277124</c:v>
                </c:pt>
                <c:pt idx="51917">
                  <c:v>31.581885732035392</c:v>
                </c:pt>
                <c:pt idx="51918">
                  <c:v>31.582441077793661</c:v>
                </c:pt>
                <c:pt idx="51919">
                  <c:v>31.582996423551929</c:v>
                </c:pt>
                <c:pt idx="51920">
                  <c:v>31.583551769310198</c:v>
                </c:pt>
                <c:pt idx="51921">
                  <c:v>31.584107115068466</c:v>
                </c:pt>
                <c:pt idx="51922">
                  <c:v>31.584662460826735</c:v>
                </c:pt>
                <c:pt idx="51923">
                  <c:v>31.585217806585003</c:v>
                </c:pt>
                <c:pt idx="51924">
                  <c:v>31.585773152343272</c:v>
                </c:pt>
                <c:pt idx="51925">
                  <c:v>31.58632849810154</c:v>
                </c:pt>
                <c:pt idx="51926">
                  <c:v>31.586883843859809</c:v>
                </c:pt>
                <c:pt idx="51927">
                  <c:v>31.587439189618078</c:v>
                </c:pt>
                <c:pt idx="51928">
                  <c:v>31.587994535376346</c:v>
                </c:pt>
                <c:pt idx="51929">
                  <c:v>31.588549881134615</c:v>
                </c:pt>
                <c:pt idx="51930">
                  <c:v>31.589105226892883</c:v>
                </c:pt>
                <c:pt idx="51931">
                  <c:v>31.589660572651152</c:v>
                </c:pt>
                <c:pt idx="51932">
                  <c:v>31.59021591840942</c:v>
                </c:pt>
                <c:pt idx="51933">
                  <c:v>31.590771264167689</c:v>
                </c:pt>
                <c:pt idx="51934">
                  <c:v>31.591326609925957</c:v>
                </c:pt>
                <c:pt idx="51935">
                  <c:v>31.591881955684226</c:v>
                </c:pt>
                <c:pt idx="51936">
                  <c:v>31.592437301442494</c:v>
                </c:pt>
                <c:pt idx="51937">
                  <c:v>31.592992647200763</c:v>
                </c:pt>
                <c:pt idx="51938">
                  <c:v>31.593547992959031</c:v>
                </c:pt>
                <c:pt idx="51939">
                  <c:v>31.5941033387173</c:v>
                </c:pt>
                <c:pt idx="51940">
                  <c:v>31.594658684475569</c:v>
                </c:pt>
                <c:pt idx="51941">
                  <c:v>31.595214030233837</c:v>
                </c:pt>
                <c:pt idx="51942">
                  <c:v>31.595769375992106</c:v>
                </c:pt>
                <c:pt idx="51943">
                  <c:v>31.596324721750374</c:v>
                </c:pt>
                <c:pt idx="51944">
                  <c:v>31.596880067508643</c:v>
                </c:pt>
                <c:pt idx="51945">
                  <c:v>31.597435413266911</c:v>
                </c:pt>
                <c:pt idx="51946">
                  <c:v>31.59799075902518</c:v>
                </c:pt>
                <c:pt idx="51947">
                  <c:v>31.598546104783448</c:v>
                </c:pt>
                <c:pt idx="51948">
                  <c:v>31.599101450541717</c:v>
                </c:pt>
                <c:pt idx="51949">
                  <c:v>31.599656796299985</c:v>
                </c:pt>
                <c:pt idx="51950">
                  <c:v>31.600212142058254</c:v>
                </c:pt>
                <c:pt idx="51951">
                  <c:v>31.600767487816523</c:v>
                </c:pt>
                <c:pt idx="51952">
                  <c:v>31.601322833574791</c:v>
                </c:pt>
                <c:pt idx="51953">
                  <c:v>31.60187817933306</c:v>
                </c:pt>
                <c:pt idx="51954">
                  <c:v>31.602433525091328</c:v>
                </c:pt>
                <c:pt idx="51955">
                  <c:v>31.602988870849597</c:v>
                </c:pt>
                <c:pt idx="51956">
                  <c:v>31.603544216607865</c:v>
                </c:pt>
                <c:pt idx="51957">
                  <c:v>31.604099562366134</c:v>
                </c:pt>
                <c:pt idx="51958">
                  <c:v>31.604654908124402</c:v>
                </c:pt>
                <c:pt idx="51959">
                  <c:v>31.605210253882671</c:v>
                </c:pt>
                <c:pt idx="51960">
                  <c:v>31.605765599640939</c:v>
                </c:pt>
                <c:pt idx="51961">
                  <c:v>31.606320945399208</c:v>
                </c:pt>
                <c:pt idx="51962">
                  <c:v>31.606876291157477</c:v>
                </c:pt>
                <c:pt idx="51963">
                  <c:v>31.607431636915745</c:v>
                </c:pt>
                <c:pt idx="51964">
                  <c:v>31.607986982674014</c:v>
                </c:pt>
                <c:pt idx="51965">
                  <c:v>31.608542328432282</c:v>
                </c:pt>
                <c:pt idx="51966">
                  <c:v>31.609097674190551</c:v>
                </c:pt>
                <c:pt idx="51967">
                  <c:v>31.609653019948819</c:v>
                </c:pt>
                <c:pt idx="51968">
                  <c:v>31.610208365707088</c:v>
                </c:pt>
                <c:pt idx="51969">
                  <c:v>31.610763711465356</c:v>
                </c:pt>
                <c:pt idx="51970">
                  <c:v>31.611319057223625</c:v>
                </c:pt>
                <c:pt idx="51971">
                  <c:v>31.611874402981893</c:v>
                </c:pt>
                <c:pt idx="51972">
                  <c:v>31.612429748740162</c:v>
                </c:pt>
                <c:pt idx="51973">
                  <c:v>31.612985094498431</c:v>
                </c:pt>
                <c:pt idx="51974">
                  <c:v>31.613540440256699</c:v>
                </c:pt>
                <c:pt idx="51975">
                  <c:v>31.614095786014968</c:v>
                </c:pt>
                <c:pt idx="51976">
                  <c:v>31.614651131773236</c:v>
                </c:pt>
                <c:pt idx="51977">
                  <c:v>31.615206477531505</c:v>
                </c:pt>
                <c:pt idx="51978">
                  <c:v>31.615761823289773</c:v>
                </c:pt>
                <c:pt idx="51979">
                  <c:v>31.616317169048042</c:v>
                </c:pt>
                <c:pt idx="51980">
                  <c:v>31.61687251480631</c:v>
                </c:pt>
                <c:pt idx="51981">
                  <c:v>31.617427860564579</c:v>
                </c:pt>
                <c:pt idx="51982">
                  <c:v>31.617983206322847</c:v>
                </c:pt>
                <c:pt idx="51983">
                  <c:v>31.618538552081116</c:v>
                </c:pt>
                <c:pt idx="51984">
                  <c:v>31.619093897839385</c:v>
                </c:pt>
                <c:pt idx="51985">
                  <c:v>31.619649243597653</c:v>
                </c:pt>
                <c:pt idx="51986">
                  <c:v>31.620204589355922</c:v>
                </c:pt>
                <c:pt idx="51987">
                  <c:v>31.62075993511419</c:v>
                </c:pt>
                <c:pt idx="51988">
                  <c:v>31.621315280872459</c:v>
                </c:pt>
                <c:pt idx="51989">
                  <c:v>31.621870626630727</c:v>
                </c:pt>
                <c:pt idx="51990">
                  <c:v>31.622425972388996</c:v>
                </c:pt>
                <c:pt idx="51991">
                  <c:v>31.622981318147264</c:v>
                </c:pt>
                <c:pt idx="51992">
                  <c:v>31.623536663905533</c:v>
                </c:pt>
                <c:pt idx="51993">
                  <c:v>31.624092009663801</c:v>
                </c:pt>
                <c:pt idx="51994">
                  <c:v>31.62464735542207</c:v>
                </c:pt>
                <c:pt idx="51995">
                  <c:v>31.625202701180338</c:v>
                </c:pt>
                <c:pt idx="51996">
                  <c:v>31.625758046938607</c:v>
                </c:pt>
                <c:pt idx="51997">
                  <c:v>31.626313392696876</c:v>
                </c:pt>
                <c:pt idx="51998">
                  <c:v>31.626868738455144</c:v>
                </c:pt>
                <c:pt idx="51999">
                  <c:v>31.627424084213413</c:v>
                </c:pt>
                <c:pt idx="52000">
                  <c:v>31.627979429971681</c:v>
                </c:pt>
                <c:pt idx="52001">
                  <c:v>31.62853477572995</c:v>
                </c:pt>
                <c:pt idx="52002">
                  <c:v>31.629090121488218</c:v>
                </c:pt>
                <c:pt idx="52003">
                  <c:v>31.629645467246487</c:v>
                </c:pt>
                <c:pt idx="52004">
                  <c:v>31.630200813004755</c:v>
                </c:pt>
                <c:pt idx="52005">
                  <c:v>31.630756158763024</c:v>
                </c:pt>
                <c:pt idx="52006">
                  <c:v>31.631311504521292</c:v>
                </c:pt>
                <c:pt idx="52007">
                  <c:v>31.631866850279561</c:v>
                </c:pt>
                <c:pt idx="52008">
                  <c:v>31.63242219603783</c:v>
                </c:pt>
                <c:pt idx="52009">
                  <c:v>31.632977541796098</c:v>
                </c:pt>
                <c:pt idx="52010">
                  <c:v>31.633532887554367</c:v>
                </c:pt>
                <c:pt idx="52011">
                  <c:v>31.634088233312635</c:v>
                </c:pt>
                <c:pt idx="52012">
                  <c:v>31.634643579070904</c:v>
                </c:pt>
                <c:pt idx="52013">
                  <c:v>31.635198924829172</c:v>
                </c:pt>
                <c:pt idx="52014">
                  <c:v>31.635754270587441</c:v>
                </c:pt>
                <c:pt idx="52015">
                  <c:v>31.636309616345709</c:v>
                </c:pt>
                <c:pt idx="52016">
                  <c:v>31.636864962103978</c:v>
                </c:pt>
                <c:pt idx="52017">
                  <c:v>31.637420307862246</c:v>
                </c:pt>
                <c:pt idx="52018">
                  <c:v>31.637975653620515</c:v>
                </c:pt>
                <c:pt idx="52019">
                  <c:v>31.638530999378784</c:v>
                </c:pt>
                <c:pt idx="52020">
                  <c:v>31.639086345137052</c:v>
                </c:pt>
                <c:pt idx="52021">
                  <c:v>31.639641690895321</c:v>
                </c:pt>
                <c:pt idx="52022">
                  <c:v>31.640197036653589</c:v>
                </c:pt>
                <c:pt idx="52023">
                  <c:v>31.640752382411858</c:v>
                </c:pt>
                <c:pt idx="52024">
                  <c:v>31.641307728170126</c:v>
                </c:pt>
                <c:pt idx="52025">
                  <c:v>31.641863073928395</c:v>
                </c:pt>
                <c:pt idx="52026">
                  <c:v>31.642418419686663</c:v>
                </c:pt>
                <c:pt idx="52027">
                  <c:v>31.642973765444932</c:v>
                </c:pt>
                <c:pt idx="52028">
                  <c:v>31.6435291112032</c:v>
                </c:pt>
                <c:pt idx="52029">
                  <c:v>31.644084456961469</c:v>
                </c:pt>
                <c:pt idx="52030">
                  <c:v>31.644639802719738</c:v>
                </c:pt>
                <c:pt idx="52031">
                  <c:v>31.645195148478006</c:v>
                </c:pt>
                <c:pt idx="52032">
                  <c:v>31.645750494236275</c:v>
                </c:pt>
                <c:pt idx="52033">
                  <c:v>31.646305839994543</c:v>
                </c:pt>
                <c:pt idx="52034">
                  <c:v>31.646861185752812</c:v>
                </c:pt>
                <c:pt idx="52035">
                  <c:v>31.64741653151108</c:v>
                </c:pt>
                <c:pt idx="52036">
                  <c:v>31.647971877269349</c:v>
                </c:pt>
                <c:pt idx="52037">
                  <c:v>31.648527223027617</c:v>
                </c:pt>
                <c:pt idx="52038">
                  <c:v>31.649082568785886</c:v>
                </c:pt>
                <c:pt idx="52039">
                  <c:v>31.649637914544154</c:v>
                </c:pt>
                <c:pt idx="52040">
                  <c:v>31.650193260302423</c:v>
                </c:pt>
                <c:pt idx="52041">
                  <c:v>31.650748606060692</c:v>
                </c:pt>
                <c:pt idx="52042">
                  <c:v>31.65130395181896</c:v>
                </c:pt>
                <c:pt idx="52043">
                  <c:v>31.651859297577229</c:v>
                </c:pt>
                <c:pt idx="52044">
                  <c:v>31.652414643335497</c:v>
                </c:pt>
                <c:pt idx="52045">
                  <c:v>31.652969989093766</c:v>
                </c:pt>
                <c:pt idx="52046">
                  <c:v>31.653525334852034</c:v>
                </c:pt>
                <c:pt idx="52047">
                  <c:v>31.654080680610303</c:v>
                </c:pt>
                <c:pt idx="52048">
                  <c:v>31.654636026368571</c:v>
                </c:pt>
                <c:pt idx="52049">
                  <c:v>31.65519137212684</c:v>
                </c:pt>
                <c:pt idx="52050">
                  <c:v>31.655746717885108</c:v>
                </c:pt>
                <c:pt idx="52051">
                  <c:v>31.656302063643377</c:v>
                </c:pt>
                <c:pt idx="52052">
                  <c:v>31.656857409401645</c:v>
                </c:pt>
                <c:pt idx="52053">
                  <c:v>31.657412755159914</c:v>
                </c:pt>
                <c:pt idx="52054">
                  <c:v>31.657968100918183</c:v>
                </c:pt>
                <c:pt idx="52055">
                  <c:v>31.658523446676451</c:v>
                </c:pt>
                <c:pt idx="52056">
                  <c:v>31.65907879243472</c:v>
                </c:pt>
                <c:pt idx="52057">
                  <c:v>31.659634138192988</c:v>
                </c:pt>
                <c:pt idx="52058">
                  <c:v>31.660189483951257</c:v>
                </c:pt>
                <c:pt idx="52059">
                  <c:v>31.660744829709525</c:v>
                </c:pt>
                <c:pt idx="52060">
                  <c:v>31.661300175467794</c:v>
                </c:pt>
                <c:pt idx="52061">
                  <c:v>31.661855521226062</c:v>
                </c:pt>
                <c:pt idx="52062">
                  <c:v>31.662410866984331</c:v>
                </c:pt>
                <c:pt idx="52063">
                  <c:v>31.662966212742599</c:v>
                </c:pt>
                <c:pt idx="52064">
                  <c:v>31.663521558500868</c:v>
                </c:pt>
                <c:pt idx="52065">
                  <c:v>31.664076904259137</c:v>
                </c:pt>
                <c:pt idx="52066">
                  <c:v>31.664632250017405</c:v>
                </c:pt>
                <c:pt idx="52067">
                  <c:v>31.665187595775674</c:v>
                </c:pt>
                <c:pt idx="52068">
                  <c:v>31.665742941533942</c:v>
                </c:pt>
                <c:pt idx="52069">
                  <c:v>31.666298287292211</c:v>
                </c:pt>
                <c:pt idx="52070">
                  <c:v>31.666853633050479</c:v>
                </c:pt>
                <c:pt idx="52071">
                  <c:v>31.667408978808748</c:v>
                </c:pt>
                <c:pt idx="52072">
                  <c:v>31.667964324567016</c:v>
                </c:pt>
                <c:pt idx="52073">
                  <c:v>31.668519670325285</c:v>
                </c:pt>
                <c:pt idx="52074">
                  <c:v>31.669075016083553</c:v>
                </c:pt>
                <c:pt idx="52075">
                  <c:v>31.669630361841822</c:v>
                </c:pt>
                <c:pt idx="52076">
                  <c:v>31.670185707600091</c:v>
                </c:pt>
                <c:pt idx="52077">
                  <c:v>31.670741053358359</c:v>
                </c:pt>
                <c:pt idx="52078">
                  <c:v>31.671296399116628</c:v>
                </c:pt>
                <c:pt idx="52079">
                  <c:v>31.671851744874896</c:v>
                </c:pt>
                <c:pt idx="52080">
                  <c:v>31.672407090633165</c:v>
                </c:pt>
                <c:pt idx="52081">
                  <c:v>31.672962436391433</c:v>
                </c:pt>
                <c:pt idx="52082">
                  <c:v>31.673517782149702</c:v>
                </c:pt>
                <c:pt idx="52083">
                  <c:v>31.67407312790797</c:v>
                </c:pt>
                <c:pt idx="52084">
                  <c:v>31.674628473666239</c:v>
                </c:pt>
                <c:pt idx="52085">
                  <c:v>31.675183819424507</c:v>
                </c:pt>
                <c:pt idx="52086">
                  <c:v>31.675739165182776</c:v>
                </c:pt>
                <c:pt idx="52087">
                  <c:v>31.676294510941045</c:v>
                </c:pt>
                <c:pt idx="52088">
                  <c:v>31.676849856699313</c:v>
                </c:pt>
                <c:pt idx="52089">
                  <c:v>31.677405202457582</c:v>
                </c:pt>
                <c:pt idx="52090">
                  <c:v>31.67796054821585</c:v>
                </c:pt>
                <c:pt idx="52091">
                  <c:v>31.678515893974119</c:v>
                </c:pt>
                <c:pt idx="52092">
                  <c:v>31.679071239732387</c:v>
                </c:pt>
                <c:pt idx="52093">
                  <c:v>31.679626585490656</c:v>
                </c:pt>
                <c:pt idx="52094">
                  <c:v>31.680181931248924</c:v>
                </c:pt>
                <c:pt idx="52095">
                  <c:v>31.680737277007193</c:v>
                </c:pt>
                <c:pt idx="52096">
                  <c:v>31.681292622765461</c:v>
                </c:pt>
                <c:pt idx="52097">
                  <c:v>31.68184796852373</c:v>
                </c:pt>
                <c:pt idx="52098">
                  <c:v>31.682403314281999</c:v>
                </c:pt>
                <c:pt idx="52099">
                  <c:v>31.682958660040267</c:v>
                </c:pt>
                <c:pt idx="52100">
                  <c:v>31.683514005798536</c:v>
                </c:pt>
                <c:pt idx="52101">
                  <c:v>31.684069351556804</c:v>
                </c:pt>
                <c:pt idx="52102">
                  <c:v>31.684624697315073</c:v>
                </c:pt>
                <c:pt idx="52103">
                  <c:v>31.685180043073341</c:v>
                </c:pt>
                <c:pt idx="52104">
                  <c:v>31.68573538883161</c:v>
                </c:pt>
                <c:pt idx="52105">
                  <c:v>31.686290734589878</c:v>
                </c:pt>
                <c:pt idx="52106">
                  <c:v>31.686846080348147</c:v>
                </c:pt>
                <c:pt idx="52107">
                  <c:v>31.687401426106415</c:v>
                </c:pt>
                <c:pt idx="52108">
                  <c:v>31.687956771864684</c:v>
                </c:pt>
                <c:pt idx="52109">
                  <c:v>31.688512117622953</c:v>
                </c:pt>
                <c:pt idx="52110">
                  <c:v>31.689067463381221</c:v>
                </c:pt>
                <c:pt idx="52111">
                  <c:v>31.68962280913949</c:v>
                </c:pt>
                <c:pt idx="52112">
                  <c:v>31.690178154897758</c:v>
                </c:pt>
                <c:pt idx="52113">
                  <c:v>31.690733500656027</c:v>
                </c:pt>
                <c:pt idx="52114">
                  <c:v>31.691288846414295</c:v>
                </c:pt>
                <c:pt idx="52115">
                  <c:v>31.691844192172564</c:v>
                </c:pt>
                <c:pt idx="52116">
                  <c:v>31.692399537930832</c:v>
                </c:pt>
                <c:pt idx="52117">
                  <c:v>31.692954883689101</c:v>
                </c:pt>
                <c:pt idx="52118">
                  <c:v>31.693510229447369</c:v>
                </c:pt>
                <c:pt idx="52119">
                  <c:v>31.694065575205638</c:v>
                </c:pt>
                <c:pt idx="52120">
                  <c:v>31.694620920963906</c:v>
                </c:pt>
                <c:pt idx="52121">
                  <c:v>31.695176266722175</c:v>
                </c:pt>
                <c:pt idx="52122">
                  <c:v>31.695731612480444</c:v>
                </c:pt>
                <c:pt idx="52123">
                  <c:v>31.696286958238712</c:v>
                </c:pt>
                <c:pt idx="52124">
                  <c:v>31.696842303996981</c:v>
                </c:pt>
                <c:pt idx="52125">
                  <c:v>31.697397649755249</c:v>
                </c:pt>
                <c:pt idx="52126">
                  <c:v>31.697952995513518</c:v>
                </c:pt>
                <c:pt idx="52127">
                  <c:v>31.698508341271786</c:v>
                </c:pt>
                <c:pt idx="52128">
                  <c:v>31.699063687030055</c:v>
                </c:pt>
                <c:pt idx="52129">
                  <c:v>31.699619032788323</c:v>
                </c:pt>
                <c:pt idx="52130">
                  <c:v>31.700174378546592</c:v>
                </c:pt>
                <c:pt idx="52131">
                  <c:v>31.70072972430486</c:v>
                </c:pt>
                <c:pt idx="52132">
                  <c:v>31.701285070063129</c:v>
                </c:pt>
                <c:pt idx="52133">
                  <c:v>31.701840415821398</c:v>
                </c:pt>
                <c:pt idx="52134">
                  <c:v>31.702395761579666</c:v>
                </c:pt>
                <c:pt idx="52135">
                  <c:v>31.702951107337935</c:v>
                </c:pt>
                <c:pt idx="52136">
                  <c:v>31.703506453096203</c:v>
                </c:pt>
                <c:pt idx="52137">
                  <c:v>31.704061798854472</c:v>
                </c:pt>
                <c:pt idx="52138">
                  <c:v>31.70461714461274</c:v>
                </c:pt>
                <c:pt idx="52139">
                  <c:v>31.705172490371009</c:v>
                </c:pt>
                <c:pt idx="52140">
                  <c:v>31.705727836129277</c:v>
                </c:pt>
                <c:pt idx="52141">
                  <c:v>31.706283181887546</c:v>
                </c:pt>
                <c:pt idx="52142">
                  <c:v>31.706838527645814</c:v>
                </c:pt>
                <c:pt idx="52143">
                  <c:v>31.707393873404083</c:v>
                </c:pt>
                <c:pt idx="52144">
                  <c:v>31.707949219162352</c:v>
                </c:pt>
                <c:pt idx="52145">
                  <c:v>31.70850456492062</c:v>
                </c:pt>
                <c:pt idx="52146">
                  <c:v>31.709059910678889</c:v>
                </c:pt>
                <c:pt idx="52147">
                  <c:v>31.709615256437157</c:v>
                </c:pt>
                <c:pt idx="52148">
                  <c:v>31.710170602195426</c:v>
                </c:pt>
                <c:pt idx="52149">
                  <c:v>31.710725947953694</c:v>
                </c:pt>
                <c:pt idx="52150">
                  <c:v>31.711281293711963</c:v>
                </c:pt>
                <c:pt idx="52151">
                  <c:v>31.711836639470231</c:v>
                </c:pt>
                <c:pt idx="52152">
                  <c:v>31.7123919852285</c:v>
                </c:pt>
                <c:pt idx="52153">
                  <c:v>31.712947330986768</c:v>
                </c:pt>
                <c:pt idx="52154">
                  <c:v>31.713502676745037</c:v>
                </c:pt>
                <c:pt idx="52155">
                  <c:v>31.714058022503306</c:v>
                </c:pt>
                <c:pt idx="52156">
                  <c:v>31.714613368261574</c:v>
                </c:pt>
                <c:pt idx="52157">
                  <c:v>31.715168714019843</c:v>
                </c:pt>
                <c:pt idx="52158">
                  <c:v>31.715724059778111</c:v>
                </c:pt>
                <c:pt idx="52159">
                  <c:v>31.71627940553638</c:v>
                </c:pt>
                <c:pt idx="52160">
                  <c:v>31.716834751294648</c:v>
                </c:pt>
                <c:pt idx="52161">
                  <c:v>31.717390097052917</c:v>
                </c:pt>
                <c:pt idx="52162">
                  <c:v>31.717945442811185</c:v>
                </c:pt>
                <c:pt idx="52163">
                  <c:v>31.718500788569454</c:v>
                </c:pt>
                <c:pt idx="52164">
                  <c:v>31.719056134327722</c:v>
                </c:pt>
                <c:pt idx="52165">
                  <c:v>31.719611480085991</c:v>
                </c:pt>
                <c:pt idx="52166">
                  <c:v>31.72016682584426</c:v>
                </c:pt>
                <c:pt idx="52167">
                  <c:v>31.720722171602528</c:v>
                </c:pt>
                <c:pt idx="52168">
                  <c:v>31.721277517360797</c:v>
                </c:pt>
                <c:pt idx="52169">
                  <c:v>31.721832863119065</c:v>
                </c:pt>
                <c:pt idx="52170">
                  <c:v>31.722388208877334</c:v>
                </c:pt>
                <c:pt idx="52171">
                  <c:v>31.722943554635602</c:v>
                </c:pt>
                <c:pt idx="52172">
                  <c:v>31.723498900393871</c:v>
                </c:pt>
                <c:pt idx="52173">
                  <c:v>31.724054246152139</c:v>
                </c:pt>
                <c:pt idx="52174">
                  <c:v>31.724609591910408</c:v>
                </c:pt>
                <c:pt idx="52175">
                  <c:v>31.725164937668676</c:v>
                </c:pt>
                <c:pt idx="52176">
                  <c:v>31.725720283426945</c:v>
                </c:pt>
                <c:pt idx="52177">
                  <c:v>31.726275629185213</c:v>
                </c:pt>
                <c:pt idx="52178">
                  <c:v>31.726830974943482</c:v>
                </c:pt>
                <c:pt idx="52179">
                  <c:v>31.727386320701751</c:v>
                </c:pt>
                <c:pt idx="52180">
                  <c:v>31.727941666460019</c:v>
                </c:pt>
                <c:pt idx="52181">
                  <c:v>31.728497012218288</c:v>
                </c:pt>
                <c:pt idx="52182">
                  <c:v>31.729052357976556</c:v>
                </c:pt>
                <c:pt idx="52183">
                  <c:v>31.729607703734825</c:v>
                </c:pt>
                <c:pt idx="52184">
                  <c:v>31.730163049493093</c:v>
                </c:pt>
                <c:pt idx="52185">
                  <c:v>31.730718395251362</c:v>
                </c:pt>
                <c:pt idx="52186">
                  <c:v>31.73127374100963</c:v>
                </c:pt>
                <c:pt idx="52187">
                  <c:v>31.731829086767899</c:v>
                </c:pt>
                <c:pt idx="52188">
                  <c:v>31.732384432526167</c:v>
                </c:pt>
                <c:pt idx="52189">
                  <c:v>31.732939778284436</c:v>
                </c:pt>
                <c:pt idx="52190">
                  <c:v>31.733495124042705</c:v>
                </c:pt>
                <c:pt idx="52191">
                  <c:v>31.734050469800973</c:v>
                </c:pt>
                <c:pt idx="52192">
                  <c:v>31.734605815559242</c:v>
                </c:pt>
                <c:pt idx="52193">
                  <c:v>31.73516116131751</c:v>
                </c:pt>
                <c:pt idx="52194">
                  <c:v>31.735716507075779</c:v>
                </c:pt>
                <c:pt idx="52195">
                  <c:v>31.736271852834047</c:v>
                </c:pt>
                <c:pt idx="52196">
                  <c:v>31.736827198592316</c:v>
                </c:pt>
                <c:pt idx="52197">
                  <c:v>31.737382544350584</c:v>
                </c:pt>
                <c:pt idx="52198">
                  <c:v>31.737937890108853</c:v>
                </c:pt>
                <c:pt idx="52199">
                  <c:v>31.738493235867121</c:v>
                </c:pt>
                <c:pt idx="52200">
                  <c:v>31.73904858162539</c:v>
                </c:pt>
                <c:pt idx="52201">
                  <c:v>31.739603927383659</c:v>
                </c:pt>
                <c:pt idx="52202">
                  <c:v>31.740159273141927</c:v>
                </c:pt>
                <c:pt idx="52203">
                  <c:v>31.740714618900196</c:v>
                </c:pt>
                <c:pt idx="52204">
                  <c:v>31.741269964658464</c:v>
                </c:pt>
                <c:pt idx="52205">
                  <c:v>31.741825310416733</c:v>
                </c:pt>
                <c:pt idx="52206">
                  <c:v>31.742380656175001</c:v>
                </c:pt>
                <c:pt idx="52207">
                  <c:v>31.74293600193327</c:v>
                </c:pt>
                <c:pt idx="52208">
                  <c:v>31.743491347691538</c:v>
                </c:pt>
                <c:pt idx="52209">
                  <c:v>31.744046693449807</c:v>
                </c:pt>
                <c:pt idx="52210">
                  <c:v>31.744602039208075</c:v>
                </c:pt>
                <c:pt idx="52211">
                  <c:v>31.745157384966344</c:v>
                </c:pt>
                <c:pt idx="52212">
                  <c:v>31.745712730724613</c:v>
                </c:pt>
                <c:pt idx="52213">
                  <c:v>31.746268076482881</c:v>
                </c:pt>
                <c:pt idx="52214">
                  <c:v>31.74682342224115</c:v>
                </c:pt>
                <c:pt idx="52215">
                  <c:v>31.747378767999418</c:v>
                </c:pt>
                <c:pt idx="52216">
                  <c:v>31.747934113757687</c:v>
                </c:pt>
                <c:pt idx="52217">
                  <c:v>31.748489459515955</c:v>
                </c:pt>
                <c:pt idx="52218">
                  <c:v>31.749044805274224</c:v>
                </c:pt>
                <c:pt idx="52219">
                  <c:v>31.749600151032492</c:v>
                </c:pt>
                <c:pt idx="52220">
                  <c:v>31.750155496790761</c:v>
                </c:pt>
                <c:pt idx="52221">
                  <c:v>31.750710842549029</c:v>
                </c:pt>
                <c:pt idx="52222">
                  <c:v>31.751266188307298</c:v>
                </c:pt>
                <c:pt idx="52223">
                  <c:v>31.751821534065567</c:v>
                </c:pt>
                <c:pt idx="52224">
                  <c:v>31.752376879823835</c:v>
                </c:pt>
                <c:pt idx="52225">
                  <c:v>31.752932225582104</c:v>
                </c:pt>
                <c:pt idx="52226">
                  <c:v>31.753487571340372</c:v>
                </c:pt>
                <c:pt idx="52227">
                  <c:v>31.754042917098641</c:v>
                </c:pt>
                <c:pt idx="52228">
                  <c:v>31.754598262856909</c:v>
                </c:pt>
                <c:pt idx="52229">
                  <c:v>31.755153608615178</c:v>
                </c:pt>
                <c:pt idx="52230">
                  <c:v>31.755708954373446</c:v>
                </c:pt>
                <c:pt idx="52231">
                  <c:v>31.756264300131715</c:v>
                </c:pt>
                <c:pt idx="52232">
                  <c:v>31.756819645889983</c:v>
                </c:pt>
                <c:pt idx="52233">
                  <c:v>31.757374991648252</c:v>
                </c:pt>
                <c:pt idx="52234">
                  <c:v>31.75793033740652</c:v>
                </c:pt>
                <c:pt idx="52235">
                  <c:v>31.758485683164789</c:v>
                </c:pt>
                <c:pt idx="52236">
                  <c:v>31.759041028923058</c:v>
                </c:pt>
                <c:pt idx="52237">
                  <c:v>31.759596374681326</c:v>
                </c:pt>
                <c:pt idx="52238">
                  <c:v>31.760151720439595</c:v>
                </c:pt>
                <c:pt idx="52239">
                  <c:v>31.760707066197863</c:v>
                </c:pt>
                <c:pt idx="52240">
                  <c:v>31.761262411956132</c:v>
                </c:pt>
                <c:pt idx="52241">
                  <c:v>31.7618177577144</c:v>
                </c:pt>
                <c:pt idx="52242">
                  <c:v>31.762373103472669</c:v>
                </c:pt>
                <c:pt idx="52243">
                  <c:v>31.762928449230937</c:v>
                </c:pt>
                <c:pt idx="52244">
                  <c:v>31.763483794989206</c:v>
                </c:pt>
                <c:pt idx="52245">
                  <c:v>31.764039140747474</c:v>
                </c:pt>
                <c:pt idx="52246">
                  <c:v>31.764594486505743</c:v>
                </c:pt>
                <c:pt idx="52247">
                  <c:v>31.765149832264012</c:v>
                </c:pt>
                <c:pt idx="52248">
                  <c:v>31.76570517802228</c:v>
                </c:pt>
                <c:pt idx="52249">
                  <c:v>31.766260523780549</c:v>
                </c:pt>
                <c:pt idx="52250">
                  <c:v>31.766815869538817</c:v>
                </c:pt>
                <c:pt idx="52251">
                  <c:v>31.767371215297086</c:v>
                </c:pt>
                <c:pt idx="52252">
                  <c:v>31.767926561055354</c:v>
                </c:pt>
                <c:pt idx="52253">
                  <c:v>31.768481906813623</c:v>
                </c:pt>
                <c:pt idx="52254">
                  <c:v>31.769037252571891</c:v>
                </c:pt>
                <c:pt idx="52255">
                  <c:v>31.76959259833016</c:v>
                </c:pt>
                <c:pt idx="52256">
                  <c:v>31.770147944088428</c:v>
                </c:pt>
                <c:pt idx="52257">
                  <c:v>31.770703289846697</c:v>
                </c:pt>
                <c:pt idx="52258">
                  <c:v>31.771258635604966</c:v>
                </c:pt>
                <c:pt idx="52259">
                  <c:v>31.771813981363234</c:v>
                </c:pt>
                <c:pt idx="52260">
                  <c:v>31.772369327121503</c:v>
                </c:pt>
                <c:pt idx="52261">
                  <c:v>31.772924672879771</c:v>
                </c:pt>
                <c:pt idx="52262">
                  <c:v>31.77348001863804</c:v>
                </c:pt>
                <c:pt idx="52263">
                  <c:v>31.774035364396308</c:v>
                </c:pt>
                <c:pt idx="52264">
                  <c:v>31.774590710154577</c:v>
                </c:pt>
                <c:pt idx="52265">
                  <c:v>31.775146055912845</c:v>
                </c:pt>
                <c:pt idx="52266">
                  <c:v>31.775701401671114</c:v>
                </c:pt>
                <c:pt idx="52267">
                  <c:v>31.776256747429382</c:v>
                </c:pt>
                <c:pt idx="52268">
                  <c:v>31.776812093187651</c:v>
                </c:pt>
                <c:pt idx="52269">
                  <c:v>31.77736743894592</c:v>
                </c:pt>
                <c:pt idx="52270">
                  <c:v>31.777922784704188</c:v>
                </c:pt>
                <c:pt idx="52271">
                  <c:v>31.778478130462457</c:v>
                </c:pt>
                <c:pt idx="52272">
                  <c:v>31.779033476220725</c:v>
                </c:pt>
                <c:pt idx="52273">
                  <c:v>31.779588821978994</c:v>
                </c:pt>
                <c:pt idx="52274">
                  <c:v>31.780144167737262</c:v>
                </c:pt>
                <c:pt idx="52275">
                  <c:v>31.780699513495531</c:v>
                </c:pt>
                <c:pt idx="52276">
                  <c:v>31.781254859253799</c:v>
                </c:pt>
                <c:pt idx="52277">
                  <c:v>31.781810205012068</c:v>
                </c:pt>
                <c:pt idx="52278">
                  <c:v>31.782365550770336</c:v>
                </c:pt>
                <c:pt idx="52279">
                  <c:v>31.782920896528605</c:v>
                </c:pt>
                <c:pt idx="52280">
                  <c:v>31.783476242286874</c:v>
                </c:pt>
                <c:pt idx="52281">
                  <c:v>31.784031588045142</c:v>
                </c:pt>
                <c:pt idx="52282">
                  <c:v>31.784586933803411</c:v>
                </c:pt>
                <c:pt idx="52283">
                  <c:v>31.785142279561679</c:v>
                </c:pt>
                <c:pt idx="52284">
                  <c:v>31.785697625319948</c:v>
                </c:pt>
                <c:pt idx="52285">
                  <c:v>31.786252971078216</c:v>
                </c:pt>
                <c:pt idx="52286">
                  <c:v>31.786808316836485</c:v>
                </c:pt>
                <c:pt idx="52287">
                  <c:v>31.787363662594753</c:v>
                </c:pt>
                <c:pt idx="52288">
                  <c:v>31.787919008353022</c:v>
                </c:pt>
                <c:pt idx="52289">
                  <c:v>31.78847435411129</c:v>
                </c:pt>
                <c:pt idx="52290">
                  <c:v>31.789029699869559</c:v>
                </c:pt>
                <c:pt idx="52291">
                  <c:v>31.789585045627827</c:v>
                </c:pt>
                <c:pt idx="52292">
                  <c:v>31.790140391386096</c:v>
                </c:pt>
                <c:pt idx="52293">
                  <c:v>31.790695737144365</c:v>
                </c:pt>
                <c:pt idx="52294">
                  <c:v>31.791251082902633</c:v>
                </c:pt>
                <c:pt idx="52295">
                  <c:v>31.791806428660902</c:v>
                </c:pt>
                <c:pt idx="52296">
                  <c:v>31.79236177441917</c:v>
                </c:pt>
                <c:pt idx="52297">
                  <c:v>31.792917120177439</c:v>
                </c:pt>
                <c:pt idx="52298">
                  <c:v>31.793472465935707</c:v>
                </c:pt>
                <c:pt idx="52299">
                  <c:v>31.794027811693976</c:v>
                </c:pt>
                <c:pt idx="52300">
                  <c:v>31.794583157452244</c:v>
                </c:pt>
                <c:pt idx="52301">
                  <c:v>31.795138503210513</c:v>
                </c:pt>
                <c:pt idx="52302">
                  <c:v>31.795693848968781</c:v>
                </c:pt>
                <c:pt idx="52303">
                  <c:v>31.79624919472705</c:v>
                </c:pt>
                <c:pt idx="52304">
                  <c:v>31.796804540485319</c:v>
                </c:pt>
                <c:pt idx="52305">
                  <c:v>31.797359886243587</c:v>
                </c:pt>
                <c:pt idx="52306">
                  <c:v>31.797915232001856</c:v>
                </c:pt>
                <c:pt idx="52307">
                  <c:v>31.798470577760124</c:v>
                </c:pt>
                <c:pt idx="52308">
                  <c:v>31.799025923518393</c:v>
                </c:pt>
                <c:pt idx="52309">
                  <c:v>31.799581269276661</c:v>
                </c:pt>
                <c:pt idx="52310">
                  <c:v>31.80013661503493</c:v>
                </c:pt>
                <c:pt idx="52311">
                  <c:v>31.800691960793198</c:v>
                </c:pt>
                <c:pt idx="52312">
                  <c:v>31.801247306551467</c:v>
                </c:pt>
                <c:pt idx="52313">
                  <c:v>31.801802652309735</c:v>
                </c:pt>
                <c:pt idx="52314">
                  <c:v>31.802357998068004</c:v>
                </c:pt>
                <c:pt idx="52315">
                  <c:v>31.802913343826273</c:v>
                </c:pt>
                <c:pt idx="52316">
                  <c:v>31.803468689584541</c:v>
                </c:pt>
                <c:pt idx="52317">
                  <c:v>31.80402403534281</c:v>
                </c:pt>
                <c:pt idx="52318">
                  <c:v>31.804579381101078</c:v>
                </c:pt>
                <c:pt idx="52319">
                  <c:v>31.805134726859347</c:v>
                </c:pt>
                <c:pt idx="52320">
                  <c:v>31.805690072617615</c:v>
                </c:pt>
                <c:pt idx="52321">
                  <c:v>31.806245418375884</c:v>
                </c:pt>
                <c:pt idx="52322">
                  <c:v>31.806800764134152</c:v>
                </c:pt>
                <c:pt idx="52323">
                  <c:v>31.807356109892421</c:v>
                </c:pt>
                <c:pt idx="52324">
                  <c:v>31.807911455650689</c:v>
                </c:pt>
                <c:pt idx="52325">
                  <c:v>31.808466801408958</c:v>
                </c:pt>
                <c:pt idx="52326">
                  <c:v>31.809022147167227</c:v>
                </c:pt>
                <c:pt idx="52327">
                  <c:v>31.809577492925495</c:v>
                </c:pt>
                <c:pt idx="52328">
                  <c:v>31.810132838683764</c:v>
                </c:pt>
                <c:pt idx="52329">
                  <c:v>31.810688184442032</c:v>
                </c:pt>
                <c:pt idx="52330">
                  <c:v>31.811243530200301</c:v>
                </c:pt>
                <c:pt idx="52331">
                  <c:v>31.811798875958569</c:v>
                </c:pt>
                <c:pt idx="52332">
                  <c:v>31.812354221716838</c:v>
                </c:pt>
                <c:pt idx="52333">
                  <c:v>31.812909567475106</c:v>
                </c:pt>
                <c:pt idx="52334">
                  <c:v>31.813464913233375</c:v>
                </c:pt>
                <c:pt idx="52335">
                  <c:v>31.814020258991643</c:v>
                </c:pt>
                <c:pt idx="52336">
                  <c:v>31.814575604749912</c:v>
                </c:pt>
                <c:pt idx="52337">
                  <c:v>31.815130950508181</c:v>
                </c:pt>
                <c:pt idx="52338">
                  <c:v>31.815686296266449</c:v>
                </c:pt>
                <c:pt idx="52339">
                  <c:v>31.816241642024718</c:v>
                </c:pt>
                <c:pt idx="52340">
                  <c:v>31.816796987782986</c:v>
                </c:pt>
                <c:pt idx="52341">
                  <c:v>31.817352333541255</c:v>
                </c:pt>
                <c:pt idx="52342">
                  <c:v>31.817907679299523</c:v>
                </c:pt>
                <c:pt idx="52343">
                  <c:v>31.818463025057792</c:v>
                </c:pt>
                <c:pt idx="52344">
                  <c:v>31.81901837081606</c:v>
                </c:pt>
                <c:pt idx="52345">
                  <c:v>31.819573716574329</c:v>
                </c:pt>
                <c:pt idx="52346">
                  <c:v>31.820129062332597</c:v>
                </c:pt>
                <c:pt idx="52347">
                  <c:v>31.820684408090866</c:v>
                </c:pt>
                <c:pt idx="52348">
                  <c:v>31.821239753849135</c:v>
                </c:pt>
                <c:pt idx="52349">
                  <c:v>31.821795099607403</c:v>
                </c:pt>
                <c:pt idx="52350">
                  <c:v>31.822350445365672</c:v>
                </c:pt>
                <c:pt idx="52351">
                  <c:v>31.82290579112394</c:v>
                </c:pt>
                <c:pt idx="52352">
                  <c:v>31.823461136882209</c:v>
                </c:pt>
                <c:pt idx="52353">
                  <c:v>31.824016482640477</c:v>
                </c:pt>
                <c:pt idx="52354">
                  <c:v>31.824571828398746</c:v>
                </c:pt>
                <c:pt idx="52355">
                  <c:v>31.825127174157014</c:v>
                </c:pt>
                <c:pt idx="52356">
                  <c:v>31.825682519915283</c:v>
                </c:pt>
                <c:pt idx="52357">
                  <c:v>31.826237865673551</c:v>
                </c:pt>
                <c:pt idx="52358">
                  <c:v>31.82679321143182</c:v>
                </c:pt>
                <c:pt idx="52359">
                  <c:v>31.827348557190088</c:v>
                </c:pt>
                <c:pt idx="52360">
                  <c:v>31.827903902948357</c:v>
                </c:pt>
                <c:pt idx="52361">
                  <c:v>31.828459248706626</c:v>
                </c:pt>
                <c:pt idx="52362">
                  <c:v>31.829014594464894</c:v>
                </c:pt>
                <c:pt idx="52363">
                  <c:v>31.829569940223163</c:v>
                </c:pt>
                <c:pt idx="52364">
                  <c:v>31.830125285981431</c:v>
                </c:pt>
                <c:pt idx="52365">
                  <c:v>31.8306806317397</c:v>
                </c:pt>
                <c:pt idx="52366">
                  <c:v>31.831235977497968</c:v>
                </c:pt>
                <c:pt idx="52367">
                  <c:v>31.831791323256237</c:v>
                </c:pt>
                <c:pt idx="52368">
                  <c:v>31.832346669014505</c:v>
                </c:pt>
                <c:pt idx="52369">
                  <c:v>31.832902014772774</c:v>
                </c:pt>
                <c:pt idx="52370">
                  <c:v>31.833457360531042</c:v>
                </c:pt>
                <c:pt idx="52371">
                  <c:v>31.834012706289311</c:v>
                </c:pt>
                <c:pt idx="52372">
                  <c:v>31.83456805204758</c:v>
                </c:pt>
                <c:pt idx="52373">
                  <c:v>31.835123397805848</c:v>
                </c:pt>
                <c:pt idx="52374">
                  <c:v>31.835678743564117</c:v>
                </c:pt>
                <c:pt idx="52375">
                  <c:v>31.836234089322385</c:v>
                </c:pt>
                <c:pt idx="52376">
                  <c:v>31.836789435080654</c:v>
                </c:pt>
                <c:pt idx="52377">
                  <c:v>31.837344780838922</c:v>
                </c:pt>
                <c:pt idx="52378">
                  <c:v>31.837900126597191</c:v>
                </c:pt>
                <c:pt idx="52379">
                  <c:v>31.838455472355459</c:v>
                </c:pt>
                <c:pt idx="52380">
                  <c:v>31.839010818113728</c:v>
                </c:pt>
                <c:pt idx="52381">
                  <c:v>31.839566163871996</c:v>
                </c:pt>
                <c:pt idx="52382">
                  <c:v>31.840121509630265</c:v>
                </c:pt>
                <c:pt idx="52383">
                  <c:v>31.840676855388534</c:v>
                </c:pt>
                <c:pt idx="52384">
                  <c:v>31.841232201146802</c:v>
                </c:pt>
                <c:pt idx="52385">
                  <c:v>31.841787546905071</c:v>
                </c:pt>
                <c:pt idx="52386">
                  <c:v>31.842342892663339</c:v>
                </c:pt>
                <c:pt idx="52387">
                  <c:v>31.842898238421608</c:v>
                </c:pt>
                <c:pt idx="52388">
                  <c:v>31.843453584179876</c:v>
                </c:pt>
                <c:pt idx="52389">
                  <c:v>31.844008929938145</c:v>
                </c:pt>
                <c:pt idx="52390">
                  <c:v>31.844564275696413</c:v>
                </c:pt>
                <c:pt idx="52391">
                  <c:v>31.845119621454682</c:v>
                </c:pt>
                <c:pt idx="52392">
                  <c:v>31.84567496721295</c:v>
                </c:pt>
                <c:pt idx="52393">
                  <c:v>31.846230312971219</c:v>
                </c:pt>
                <c:pt idx="52394">
                  <c:v>31.846785658729488</c:v>
                </c:pt>
                <c:pt idx="52395">
                  <c:v>31.847341004487756</c:v>
                </c:pt>
                <c:pt idx="52396">
                  <c:v>31.847896350246025</c:v>
                </c:pt>
                <c:pt idx="52397">
                  <c:v>31.848451696004293</c:v>
                </c:pt>
                <c:pt idx="52398">
                  <c:v>31.849007041762562</c:v>
                </c:pt>
                <c:pt idx="52399">
                  <c:v>31.84956238752083</c:v>
                </c:pt>
                <c:pt idx="52400">
                  <c:v>31.850117733279099</c:v>
                </c:pt>
                <c:pt idx="52401">
                  <c:v>31.850673079037367</c:v>
                </c:pt>
                <c:pt idx="52402">
                  <c:v>31.851228424795636</c:v>
                </c:pt>
                <c:pt idx="52403">
                  <c:v>31.851783770553904</c:v>
                </c:pt>
                <c:pt idx="52404">
                  <c:v>31.852339116312173</c:v>
                </c:pt>
                <c:pt idx="52405">
                  <c:v>31.852894462070442</c:v>
                </c:pt>
                <c:pt idx="52406">
                  <c:v>31.85344980782871</c:v>
                </c:pt>
                <c:pt idx="52407">
                  <c:v>31.854005153586979</c:v>
                </c:pt>
                <c:pt idx="52408">
                  <c:v>31.854560499345247</c:v>
                </c:pt>
                <c:pt idx="52409">
                  <c:v>31.855115845103516</c:v>
                </c:pt>
                <c:pt idx="52410">
                  <c:v>31.855671190861784</c:v>
                </c:pt>
                <c:pt idx="52411">
                  <c:v>31.856226536620053</c:v>
                </c:pt>
                <c:pt idx="52412">
                  <c:v>31.856781882378321</c:v>
                </c:pt>
                <c:pt idx="52413">
                  <c:v>31.85733722813659</c:v>
                </c:pt>
                <c:pt idx="52414">
                  <c:v>31.857892573894858</c:v>
                </c:pt>
                <c:pt idx="52415">
                  <c:v>31.858447919653127</c:v>
                </c:pt>
                <c:pt idx="52416">
                  <c:v>31.859003265411395</c:v>
                </c:pt>
                <c:pt idx="52417">
                  <c:v>31.859558611169664</c:v>
                </c:pt>
                <c:pt idx="52418">
                  <c:v>31.860113956927933</c:v>
                </c:pt>
                <c:pt idx="52419">
                  <c:v>31.860669302686201</c:v>
                </c:pt>
                <c:pt idx="52420">
                  <c:v>31.86122464844447</c:v>
                </c:pt>
                <c:pt idx="52421">
                  <c:v>31.861779994202738</c:v>
                </c:pt>
                <c:pt idx="52422">
                  <c:v>31.862335339961007</c:v>
                </c:pt>
                <c:pt idx="52423">
                  <c:v>31.862890685719275</c:v>
                </c:pt>
                <c:pt idx="52424">
                  <c:v>31.863446031477544</c:v>
                </c:pt>
                <c:pt idx="52425">
                  <c:v>31.864001377235812</c:v>
                </c:pt>
                <c:pt idx="52426">
                  <c:v>31.864556722994081</c:v>
                </c:pt>
                <c:pt idx="52427">
                  <c:v>31.865112068752349</c:v>
                </c:pt>
                <c:pt idx="52428">
                  <c:v>31.865667414510618</c:v>
                </c:pt>
                <c:pt idx="52429">
                  <c:v>31.866222760268887</c:v>
                </c:pt>
                <c:pt idx="52430">
                  <c:v>31.866778106027155</c:v>
                </c:pt>
                <c:pt idx="52431">
                  <c:v>31.867333451785424</c:v>
                </c:pt>
                <c:pt idx="52432">
                  <c:v>31.867888797543692</c:v>
                </c:pt>
                <c:pt idx="52433">
                  <c:v>31.868444143301961</c:v>
                </c:pt>
                <c:pt idx="52434">
                  <c:v>31.868999489060229</c:v>
                </c:pt>
                <c:pt idx="52435">
                  <c:v>31.869554834818498</c:v>
                </c:pt>
                <c:pt idx="52436">
                  <c:v>31.870110180576766</c:v>
                </c:pt>
                <c:pt idx="52437">
                  <c:v>31.870665526335035</c:v>
                </c:pt>
                <c:pt idx="52438">
                  <c:v>31.871220872093303</c:v>
                </c:pt>
                <c:pt idx="52439">
                  <c:v>31.871776217851572</c:v>
                </c:pt>
                <c:pt idx="52440">
                  <c:v>31.872331563609841</c:v>
                </c:pt>
                <c:pt idx="52441">
                  <c:v>31.872886909368109</c:v>
                </c:pt>
                <c:pt idx="52442">
                  <c:v>31.873442255126378</c:v>
                </c:pt>
                <c:pt idx="52443">
                  <c:v>31.873997600884646</c:v>
                </c:pt>
                <c:pt idx="52444">
                  <c:v>31.874552946642915</c:v>
                </c:pt>
                <c:pt idx="52445">
                  <c:v>31.875108292401183</c:v>
                </c:pt>
                <c:pt idx="52446">
                  <c:v>31.875663638159452</c:v>
                </c:pt>
                <c:pt idx="52447">
                  <c:v>31.87621898391772</c:v>
                </c:pt>
                <c:pt idx="52448">
                  <c:v>31.876774329675989</c:v>
                </c:pt>
                <c:pt idx="52449">
                  <c:v>31.877329675434257</c:v>
                </c:pt>
                <c:pt idx="52450">
                  <c:v>31.877885021192526</c:v>
                </c:pt>
                <c:pt idx="52451">
                  <c:v>31.878440366950795</c:v>
                </c:pt>
                <c:pt idx="52452">
                  <c:v>31.878995712709063</c:v>
                </c:pt>
                <c:pt idx="52453">
                  <c:v>31.879551058467332</c:v>
                </c:pt>
                <c:pt idx="52454">
                  <c:v>31.8801064042256</c:v>
                </c:pt>
                <c:pt idx="52455">
                  <c:v>31.880661749983869</c:v>
                </c:pt>
                <c:pt idx="52456">
                  <c:v>31.881217095742137</c:v>
                </c:pt>
                <c:pt idx="52457">
                  <c:v>31.881772441500406</c:v>
                </c:pt>
                <c:pt idx="52458">
                  <c:v>31.882327787258674</c:v>
                </c:pt>
                <c:pt idx="52459">
                  <c:v>31.882883133016943</c:v>
                </c:pt>
                <c:pt idx="52460">
                  <c:v>31.883438478775211</c:v>
                </c:pt>
                <c:pt idx="52461">
                  <c:v>31.88399382453348</c:v>
                </c:pt>
                <c:pt idx="52462">
                  <c:v>31.884549170291749</c:v>
                </c:pt>
                <c:pt idx="52463">
                  <c:v>31.885104516050017</c:v>
                </c:pt>
                <c:pt idx="52464">
                  <c:v>31.885659861808286</c:v>
                </c:pt>
                <c:pt idx="52465">
                  <c:v>31.886215207566554</c:v>
                </c:pt>
                <c:pt idx="52466">
                  <c:v>31.886770553324823</c:v>
                </c:pt>
                <c:pt idx="52467">
                  <c:v>31.887325899083091</c:v>
                </c:pt>
                <c:pt idx="52468">
                  <c:v>31.88788124484136</c:v>
                </c:pt>
                <c:pt idx="52469">
                  <c:v>31.888436590599628</c:v>
                </c:pt>
                <c:pt idx="52470">
                  <c:v>31.888991936357897</c:v>
                </c:pt>
                <c:pt idx="52471">
                  <c:v>31.889547282116165</c:v>
                </c:pt>
                <c:pt idx="52472">
                  <c:v>31.890102627874434</c:v>
                </c:pt>
                <c:pt idx="52473">
                  <c:v>31.890657973632702</c:v>
                </c:pt>
                <c:pt idx="52474">
                  <c:v>31.891213319390971</c:v>
                </c:pt>
                <c:pt idx="52475">
                  <c:v>31.89176866514924</c:v>
                </c:pt>
                <c:pt idx="52476">
                  <c:v>31.892324010907508</c:v>
                </c:pt>
                <c:pt idx="52477">
                  <c:v>31.892879356665777</c:v>
                </c:pt>
                <c:pt idx="52478">
                  <c:v>31.893434702424045</c:v>
                </c:pt>
                <c:pt idx="52479">
                  <c:v>31.893990048182314</c:v>
                </c:pt>
                <c:pt idx="52480">
                  <c:v>31.894545393940582</c:v>
                </c:pt>
                <c:pt idx="52481">
                  <c:v>31.895100739698851</c:v>
                </c:pt>
                <c:pt idx="52482">
                  <c:v>31.895656085457119</c:v>
                </c:pt>
                <c:pt idx="52483">
                  <c:v>31.896211431215388</c:v>
                </c:pt>
                <c:pt idx="52484">
                  <c:v>31.896766776973656</c:v>
                </c:pt>
                <c:pt idx="52485">
                  <c:v>31.897322122731925</c:v>
                </c:pt>
                <c:pt idx="52486">
                  <c:v>31.897877468490194</c:v>
                </c:pt>
                <c:pt idx="52487">
                  <c:v>31.898432814248462</c:v>
                </c:pt>
                <c:pt idx="52488">
                  <c:v>31.898988160006731</c:v>
                </c:pt>
                <c:pt idx="52489">
                  <c:v>31.899543505764999</c:v>
                </c:pt>
                <c:pt idx="52490">
                  <c:v>31.900098851523268</c:v>
                </c:pt>
                <c:pt idx="52491">
                  <c:v>31.900654197281536</c:v>
                </c:pt>
                <c:pt idx="52492">
                  <c:v>31.901209543039805</c:v>
                </c:pt>
                <c:pt idx="52493">
                  <c:v>31.901764888798073</c:v>
                </c:pt>
                <c:pt idx="52494">
                  <c:v>31.902320234556342</c:v>
                </c:pt>
                <c:pt idx="52495">
                  <c:v>31.90287558031461</c:v>
                </c:pt>
                <c:pt idx="52496">
                  <c:v>31.903430926072879</c:v>
                </c:pt>
                <c:pt idx="52497">
                  <c:v>31.903986271831148</c:v>
                </c:pt>
                <c:pt idx="52498">
                  <c:v>31.904541617589416</c:v>
                </c:pt>
                <c:pt idx="52499">
                  <c:v>31.905096963347685</c:v>
                </c:pt>
                <c:pt idx="52500">
                  <c:v>31.905652309105953</c:v>
                </c:pt>
                <c:pt idx="52501">
                  <c:v>31.906207654864222</c:v>
                </c:pt>
                <c:pt idx="52502">
                  <c:v>31.90676300062249</c:v>
                </c:pt>
                <c:pt idx="52503">
                  <c:v>31.907318346380759</c:v>
                </c:pt>
                <c:pt idx="52504">
                  <c:v>31.907873692139027</c:v>
                </c:pt>
                <c:pt idx="52505">
                  <c:v>31.908429037897296</c:v>
                </c:pt>
                <c:pt idx="52506">
                  <c:v>31.908984383655564</c:v>
                </c:pt>
                <c:pt idx="52507">
                  <c:v>31.909539729413833</c:v>
                </c:pt>
                <c:pt idx="52508">
                  <c:v>31.910095075172102</c:v>
                </c:pt>
                <c:pt idx="52509">
                  <c:v>31.91065042093037</c:v>
                </c:pt>
                <c:pt idx="52510">
                  <c:v>31.911205766688639</c:v>
                </c:pt>
                <c:pt idx="52511">
                  <c:v>31.911761112446907</c:v>
                </c:pt>
                <c:pt idx="52512">
                  <c:v>31.912316458205176</c:v>
                </c:pt>
                <c:pt idx="52513">
                  <c:v>31.912871803963444</c:v>
                </c:pt>
                <c:pt idx="52514">
                  <c:v>31.913427149721713</c:v>
                </c:pt>
                <c:pt idx="52515">
                  <c:v>31.913982495479981</c:v>
                </c:pt>
                <c:pt idx="52516">
                  <c:v>31.91453784123825</c:v>
                </c:pt>
                <c:pt idx="52517">
                  <c:v>31.915093186996518</c:v>
                </c:pt>
                <c:pt idx="52518">
                  <c:v>31.915648532754787</c:v>
                </c:pt>
                <c:pt idx="52519">
                  <c:v>31.916203878513056</c:v>
                </c:pt>
                <c:pt idx="52520">
                  <c:v>31.916759224271324</c:v>
                </c:pt>
                <c:pt idx="52521">
                  <c:v>31.917314570029593</c:v>
                </c:pt>
                <c:pt idx="52522">
                  <c:v>31.917869915787861</c:v>
                </c:pt>
                <c:pt idx="52523">
                  <c:v>31.91842526154613</c:v>
                </c:pt>
                <c:pt idx="52524">
                  <c:v>31.918980607304398</c:v>
                </c:pt>
                <c:pt idx="52525">
                  <c:v>31.919535953062667</c:v>
                </c:pt>
                <c:pt idx="52526">
                  <c:v>31.920091298820935</c:v>
                </c:pt>
                <c:pt idx="52527">
                  <c:v>31.920646644579204</c:v>
                </c:pt>
                <c:pt idx="52528">
                  <c:v>31.921201990337472</c:v>
                </c:pt>
                <c:pt idx="52529">
                  <c:v>31.921757336095741</c:v>
                </c:pt>
                <c:pt idx="52530">
                  <c:v>31.922312681854009</c:v>
                </c:pt>
                <c:pt idx="52531">
                  <c:v>31.922868027612278</c:v>
                </c:pt>
                <c:pt idx="52532">
                  <c:v>31.923423373370547</c:v>
                </c:pt>
                <c:pt idx="52533">
                  <c:v>31.923978719128815</c:v>
                </c:pt>
                <c:pt idx="52534">
                  <c:v>31.924534064887084</c:v>
                </c:pt>
                <c:pt idx="52535">
                  <c:v>31.925089410645352</c:v>
                </c:pt>
                <c:pt idx="52536">
                  <c:v>31.925644756403621</c:v>
                </c:pt>
                <c:pt idx="52537">
                  <c:v>31.926200102161889</c:v>
                </c:pt>
                <c:pt idx="52538">
                  <c:v>31.926755447920158</c:v>
                </c:pt>
                <c:pt idx="52539">
                  <c:v>31.927310793678426</c:v>
                </c:pt>
                <c:pt idx="52540">
                  <c:v>31.927866139436695</c:v>
                </c:pt>
                <c:pt idx="52541">
                  <c:v>31.928421485194963</c:v>
                </c:pt>
                <c:pt idx="52542">
                  <c:v>31.928976830953232</c:v>
                </c:pt>
                <c:pt idx="52543">
                  <c:v>31.929532176711501</c:v>
                </c:pt>
                <c:pt idx="52544">
                  <c:v>31.930087522469769</c:v>
                </c:pt>
                <c:pt idx="52545">
                  <c:v>31.930642868228038</c:v>
                </c:pt>
                <c:pt idx="52546">
                  <c:v>31.931198213986306</c:v>
                </c:pt>
                <c:pt idx="52547">
                  <c:v>31.931753559744575</c:v>
                </c:pt>
                <c:pt idx="52548">
                  <c:v>31.932308905502843</c:v>
                </c:pt>
                <c:pt idx="52549">
                  <c:v>31.932864251261112</c:v>
                </c:pt>
                <c:pt idx="52550">
                  <c:v>31.93341959701938</c:v>
                </c:pt>
                <c:pt idx="52551">
                  <c:v>31.933974942777649</c:v>
                </c:pt>
                <c:pt idx="52552">
                  <c:v>31.934530288535917</c:v>
                </c:pt>
                <c:pt idx="52553">
                  <c:v>31.935085634294186</c:v>
                </c:pt>
                <c:pt idx="52554">
                  <c:v>31.935640980052455</c:v>
                </c:pt>
                <c:pt idx="52555">
                  <c:v>31.936196325810723</c:v>
                </c:pt>
                <c:pt idx="52556">
                  <c:v>31.936751671568992</c:v>
                </c:pt>
                <c:pt idx="52557">
                  <c:v>31.93730701732726</c:v>
                </c:pt>
                <c:pt idx="52558">
                  <c:v>31.937862363085529</c:v>
                </c:pt>
                <c:pt idx="52559">
                  <c:v>31.938417708843797</c:v>
                </c:pt>
                <c:pt idx="52560">
                  <c:v>31.938973054602066</c:v>
                </c:pt>
                <c:pt idx="52561">
                  <c:v>31.939528400360334</c:v>
                </c:pt>
                <c:pt idx="52562">
                  <c:v>31.940083746118603</c:v>
                </c:pt>
                <c:pt idx="52563">
                  <c:v>31.940639091876871</c:v>
                </c:pt>
                <c:pt idx="52564">
                  <c:v>31.94119443763514</c:v>
                </c:pt>
                <c:pt idx="52565">
                  <c:v>31.941749783393409</c:v>
                </c:pt>
                <c:pt idx="52566">
                  <c:v>31.942305129151677</c:v>
                </c:pt>
                <c:pt idx="52567">
                  <c:v>31.942860474909946</c:v>
                </c:pt>
                <c:pt idx="52568">
                  <c:v>31.943415820668214</c:v>
                </c:pt>
                <c:pt idx="52569">
                  <c:v>31.943971166426483</c:v>
                </c:pt>
                <c:pt idx="52570">
                  <c:v>31.944526512184751</c:v>
                </c:pt>
                <c:pt idx="52571">
                  <c:v>31.94508185794302</c:v>
                </c:pt>
                <c:pt idx="52572">
                  <c:v>31.945637203701288</c:v>
                </c:pt>
                <c:pt idx="52573">
                  <c:v>31.946192549459557</c:v>
                </c:pt>
                <c:pt idx="52574">
                  <c:v>31.946747895217825</c:v>
                </c:pt>
                <c:pt idx="52575">
                  <c:v>31.947303240976094</c:v>
                </c:pt>
                <c:pt idx="52576">
                  <c:v>31.947858586734363</c:v>
                </c:pt>
                <c:pt idx="52577">
                  <c:v>31.948413932492631</c:v>
                </c:pt>
                <c:pt idx="52578">
                  <c:v>31.9489692782509</c:v>
                </c:pt>
                <c:pt idx="52579">
                  <c:v>31.949524624009168</c:v>
                </c:pt>
                <c:pt idx="52580">
                  <c:v>31.950079969767437</c:v>
                </c:pt>
                <c:pt idx="52581">
                  <c:v>31.950635315525705</c:v>
                </c:pt>
                <c:pt idx="52582">
                  <c:v>31.951190661283974</c:v>
                </c:pt>
                <c:pt idx="52583">
                  <c:v>31.951746007042242</c:v>
                </c:pt>
                <c:pt idx="52584">
                  <c:v>31.952301352800511</c:v>
                </c:pt>
                <c:pt idx="52585">
                  <c:v>31.952856698558779</c:v>
                </c:pt>
                <c:pt idx="52586">
                  <c:v>31.953412044317048</c:v>
                </c:pt>
                <c:pt idx="52587">
                  <c:v>31.953967390075317</c:v>
                </c:pt>
                <c:pt idx="52588">
                  <c:v>31.954522735833585</c:v>
                </c:pt>
                <c:pt idx="52589">
                  <c:v>31.955078081591854</c:v>
                </c:pt>
                <c:pt idx="52590">
                  <c:v>31.955633427350122</c:v>
                </c:pt>
                <c:pt idx="52591">
                  <c:v>31.956188773108391</c:v>
                </c:pt>
                <c:pt idx="52592">
                  <c:v>31.956744118866659</c:v>
                </c:pt>
                <c:pt idx="52593">
                  <c:v>31.957299464624928</c:v>
                </c:pt>
                <c:pt idx="52594">
                  <c:v>31.957854810383196</c:v>
                </c:pt>
                <c:pt idx="52595">
                  <c:v>31.958410156141465</c:v>
                </c:pt>
                <c:pt idx="52596">
                  <c:v>31.958965501899733</c:v>
                </c:pt>
                <c:pt idx="52597">
                  <c:v>31.959520847658002</c:v>
                </c:pt>
                <c:pt idx="52598">
                  <c:v>31.96007619341627</c:v>
                </c:pt>
                <c:pt idx="52599">
                  <c:v>31.960631539174539</c:v>
                </c:pt>
                <c:pt idx="52600">
                  <c:v>31.961186884932808</c:v>
                </c:pt>
                <c:pt idx="52601">
                  <c:v>31.961742230691076</c:v>
                </c:pt>
                <c:pt idx="52602">
                  <c:v>31.962297576449345</c:v>
                </c:pt>
                <c:pt idx="52603">
                  <c:v>31.962852922207613</c:v>
                </c:pt>
                <c:pt idx="52604">
                  <c:v>31.963408267965882</c:v>
                </c:pt>
                <c:pt idx="52605">
                  <c:v>31.96396361372415</c:v>
                </c:pt>
                <c:pt idx="52606">
                  <c:v>31.964518959482419</c:v>
                </c:pt>
                <c:pt idx="52607">
                  <c:v>31.965074305240687</c:v>
                </c:pt>
                <c:pt idx="52608">
                  <c:v>31.965629650998956</c:v>
                </c:pt>
                <c:pt idx="52609">
                  <c:v>31.966184996757224</c:v>
                </c:pt>
                <c:pt idx="52610">
                  <c:v>31.966740342515493</c:v>
                </c:pt>
                <c:pt idx="52611">
                  <c:v>31.967295688273762</c:v>
                </c:pt>
                <c:pt idx="52612">
                  <c:v>31.96785103403203</c:v>
                </c:pt>
                <c:pt idx="52613">
                  <c:v>31.968406379790299</c:v>
                </c:pt>
                <c:pt idx="52614">
                  <c:v>31.968961725548567</c:v>
                </c:pt>
                <c:pt idx="52615">
                  <c:v>31.969517071306836</c:v>
                </c:pt>
                <c:pt idx="52616">
                  <c:v>31.970072417065104</c:v>
                </c:pt>
                <c:pt idx="52617">
                  <c:v>31.970627762823373</c:v>
                </c:pt>
                <c:pt idx="52618">
                  <c:v>31.971183108581641</c:v>
                </c:pt>
                <c:pt idx="52619">
                  <c:v>31.97173845433991</c:v>
                </c:pt>
                <c:pt idx="52620">
                  <c:v>31.972293800098178</c:v>
                </c:pt>
                <c:pt idx="52621">
                  <c:v>31.972849145856447</c:v>
                </c:pt>
                <c:pt idx="52622">
                  <c:v>31.973404491614716</c:v>
                </c:pt>
                <c:pt idx="52623">
                  <c:v>31.973959837372984</c:v>
                </c:pt>
                <c:pt idx="52624">
                  <c:v>31.974515183131253</c:v>
                </c:pt>
                <c:pt idx="52625">
                  <c:v>31.975070528889521</c:v>
                </c:pt>
                <c:pt idx="52626">
                  <c:v>31.97562587464779</c:v>
                </c:pt>
                <c:pt idx="52627">
                  <c:v>31.976181220406058</c:v>
                </c:pt>
                <c:pt idx="52628">
                  <c:v>31.976736566164327</c:v>
                </c:pt>
                <c:pt idx="52629">
                  <c:v>31.977291911922595</c:v>
                </c:pt>
                <c:pt idx="52630">
                  <c:v>31.977847257680864</c:v>
                </c:pt>
                <c:pt idx="52631">
                  <c:v>31.978402603439132</c:v>
                </c:pt>
                <c:pt idx="52632">
                  <c:v>31.978957949197401</c:v>
                </c:pt>
                <c:pt idx="52633">
                  <c:v>31.97951329495567</c:v>
                </c:pt>
                <c:pt idx="52634">
                  <c:v>31.980068640713938</c:v>
                </c:pt>
                <c:pt idx="52635">
                  <c:v>31.980623986472207</c:v>
                </c:pt>
                <c:pt idx="52636">
                  <c:v>31.981179332230475</c:v>
                </c:pt>
                <c:pt idx="52637">
                  <c:v>31.981734677988744</c:v>
                </c:pt>
                <c:pt idx="52638">
                  <c:v>31.982290023747012</c:v>
                </c:pt>
                <c:pt idx="52639">
                  <c:v>31.982845369505281</c:v>
                </c:pt>
                <c:pt idx="52640">
                  <c:v>31.983400715263549</c:v>
                </c:pt>
                <c:pt idx="52641">
                  <c:v>31.983956061021818</c:v>
                </c:pt>
                <c:pt idx="52642">
                  <c:v>31.984511406780086</c:v>
                </c:pt>
                <c:pt idx="52643">
                  <c:v>31.985066752538355</c:v>
                </c:pt>
                <c:pt idx="52644">
                  <c:v>31.985622098296624</c:v>
                </c:pt>
                <c:pt idx="52645">
                  <c:v>31.986177444054892</c:v>
                </c:pt>
                <c:pt idx="52646">
                  <c:v>31.986732789813161</c:v>
                </c:pt>
                <c:pt idx="52647">
                  <c:v>31.987288135571429</c:v>
                </c:pt>
                <c:pt idx="52648">
                  <c:v>31.987843481329698</c:v>
                </c:pt>
                <c:pt idx="52649">
                  <c:v>31.988398827087966</c:v>
                </c:pt>
                <c:pt idx="52650">
                  <c:v>31.988954172846235</c:v>
                </c:pt>
                <c:pt idx="52651">
                  <c:v>31.989509518604503</c:v>
                </c:pt>
                <c:pt idx="52652">
                  <c:v>31.990064864362772</c:v>
                </c:pt>
                <c:pt idx="52653">
                  <c:v>31.99062021012104</c:v>
                </c:pt>
                <c:pt idx="52654">
                  <c:v>31.991175555879309</c:v>
                </c:pt>
                <c:pt idx="52655">
                  <c:v>31.991730901637577</c:v>
                </c:pt>
                <c:pt idx="52656">
                  <c:v>31.992286247395846</c:v>
                </c:pt>
                <c:pt idx="52657">
                  <c:v>31.992841593154115</c:v>
                </c:pt>
                <c:pt idx="52658">
                  <c:v>31.993396938912383</c:v>
                </c:pt>
                <c:pt idx="52659">
                  <c:v>31.993952284670652</c:v>
                </c:pt>
                <c:pt idx="52660">
                  <c:v>31.99450763042892</c:v>
                </c:pt>
                <c:pt idx="52661">
                  <c:v>31.995062976187189</c:v>
                </c:pt>
                <c:pt idx="52662">
                  <c:v>31.995618321945457</c:v>
                </c:pt>
                <c:pt idx="52663">
                  <c:v>31.996173667703726</c:v>
                </c:pt>
                <c:pt idx="52664">
                  <c:v>31.996729013461994</c:v>
                </c:pt>
                <c:pt idx="52665">
                  <c:v>31.997284359220263</c:v>
                </c:pt>
                <c:pt idx="52666">
                  <c:v>31.997839704978531</c:v>
                </c:pt>
                <c:pt idx="52667">
                  <c:v>31.9983950507368</c:v>
                </c:pt>
                <c:pt idx="52668">
                  <c:v>31.998950396495069</c:v>
                </c:pt>
                <c:pt idx="52669">
                  <c:v>31.999505742253337</c:v>
                </c:pt>
                <c:pt idx="52670">
                  <c:v>32.000061088011606</c:v>
                </c:pt>
                <c:pt idx="52671">
                  <c:v>32.000616433769878</c:v>
                </c:pt>
                <c:pt idx="52672">
                  <c:v>32.00117177952815</c:v>
                </c:pt>
                <c:pt idx="52673">
                  <c:v>32.001727125286422</c:v>
                </c:pt>
                <c:pt idx="52674">
                  <c:v>32.002282471044694</c:v>
                </c:pt>
                <c:pt idx="52675">
                  <c:v>32.002837816802966</c:v>
                </c:pt>
                <c:pt idx="52676">
                  <c:v>32.003393162561238</c:v>
                </c:pt>
                <c:pt idx="52677">
                  <c:v>32.00394850831951</c:v>
                </c:pt>
                <c:pt idx="52678">
                  <c:v>32.004503854077782</c:v>
                </c:pt>
                <c:pt idx="52679">
                  <c:v>32.005059199836055</c:v>
                </c:pt>
                <c:pt idx="52680">
                  <c:v>32.005614545594327</c:v>
                </c:pt>
                <c:pt idx="52681">
                  <c:v>32.006169891352599</c:v>
                </c:pt>
                <c:pt idx="52682">
                  <c:v>32.006725237110871</c:v>
                </c:pt>
                <c:pt idx="52683">
                  <c:v>32.007280582869143</c:v>
                </c:pt>
                <c:pt idx="52684">
                  <c:v>32.007835928627415</c:v>
                </c:pt>
                <c:pt idx="52685">
                  <c:v>32.008391274385687</c:v>
                </c:pt>
                <c:pt idx="52686">
                  <c:v>32.008946620143959</c:v>
                </c:pt>
                <c:pt idx="52687">
                  <c:v>32.009501965902231</c:v>
                </c:pt>
                <c:pt idx="52688">
                  <c:v>32.010057311660503</c:v>
                </c:pt>
                <c:pt idx="52689">
                  <c:v>32.010612657418775</c:v>
                </c:pt>
                <c:pt idx="52690">
                  <c:v>32.011168003177048</c:v>
                </c:pt>
                <c:pt idx="52691">
                  <c:v>32.01172334893532</c:v>
                </c:pt>
                <c:pt idx="52692">
                  <c:v>32.012278694693592</c:v>
                </c:pt>
                <c:pt idx="52693">
                  <c:v>32.012834040451864</c:v>
                </c:pt>
                <c:pt idx="52694">
                  <c:v>32.013389386210136</c:v>
                </c:pt>
                <c:pt idx="52695">
                  <c:v>32.013944731968408</c:v>
                </c:pt>
                <c:pt idx="52696">
                  <c:v>32.01450007772668</c:v>
                </c:pt>
                <c:pt idx="52697">
                  <c:v>32.015055423484952</c:v>
                </c:pt>
                <c:pt idx="52698">
                  <c:v>32.015610769243224</c:v>
                </c:pt>
                <c:pt idx="52699">
                  <c:v>32.016166115001496</c:v>
                </c:pt>
                <c:pt idx="52700">
                  <c:v>32.016721460759769</c:v>
                </c:pt>
                <c:pt idx="52701">
                  <c:v>32.017276806518041</c:v>
                </c:pt>
                <c:pt idx="52702">
                  <c:v>32.017832152276313</c:v>
                </c:pt>
                <c:pt idx="52703">
                  <c:v>32.018387498034585</c:v>
                </c:pt>
                <c:pt idx="52704">
                  <c:v>32.018942843792857</c:v>
                </c:pt>
                <c:pt idx="52705">
                  <c:v>32.019498189551129</c:v>
                </c:pt>
                <c:pt idx="52706">
                  <c:v>32.020053535309401</c:v>
                </c:pt>
                <c:pt idx="52707">
                  <c:v>32.020608881067673</c:v>
                </c:pt>
                <c:pt idx="52708">
                  <c:v>32.021164226825945</c:v>
                </c:pt>
                <c:pt idx="52709">
                  <c:v>32.021719572584217</c:v>
                </c:pt>
                <c:pt idx="52710">
                  <c:v>32.02227491834249</c:v>
                </c:pt>
                <c:pt idx="52711">
                  <c:v>32.022830264100762</c:v>
                </c:pt>
                <c:pt idx="52712">
                  <c:v>32.023385609859034</c:v>
                </c:pt>
                <c:pt idx="52713">
                  <c:v>32.023940955617306</c:v>
                </c:pt>
                <c:pt idx="52714">
                  <c:v>32.024496301375578</c:v>
                </c:pt>
                <c:pt idx="52715">
                  <c:v>32.02505164713385</c:v>
                </c:pt>
                <c:pt idx="52716">
                  <c:v>32.025606992892122</c:v>
                </c:pt>
                <c:pt idx="52717">
                  <c:v>32.026162338650394</c:v>
                </c:pt>
                <c:pt idx="52718">
                  <c:v>32.026717684408666</c:v>
                </c:pt>
                <c:pt idx="52719">
                  <c:v>32.027273030166938</c:v>
                </c:pt>
                <c:pt idx="52720">
                  <c:v>32.02782837592521</c:v>
                </c:pt>
                <c:pt idx="52721">
                  <c:v>32.028383721683483</c:v>
                </c:pt>
                <c:pt idx="52722">
                  <c:v>32.028939067441755</c:v>
                </c:pt>
                <c:pt idx="52723">
                  <c:v>32.029494413200027</c:v>
                </c:pt>
                <c:pt idx="52724">
                  <c:v>32.030049758958299</c:v>
                </c:pt>
                <c:pt idx="52725">
                  <c:v>32.030605104716571</c:v>
                </c:pt>
                <c:pt idx="52726">
                  <c:v>32.031160450474843</c:v>
                </c:pt>
                <c:pt idx="52727">
                  <c:v>32.031715796233115</c:v>
                </c:pt>
                <c:pt idx="52728">
                  <c:v>32.032271141991387</c:v>
                </c:pt>
                <c:pt idx="52729">
                  <c:v>32.032826487749659</c:v>
                </c:pt>
                <c:pt idx="52730">
                  <c:v>32.033381833507931</c:v>
                </c:pt>
                <c:pt idx="52731">
                  <c:v>32.033937179266204</c:v>
                </c:pt>
                <c:pt idx="52732">
                  <c:v>32.034492525024476</c:v>
                </c:pt>
                <c:pt idx="52733">
                  <c:v>32.035047870782748</c:v>
                </c:pt>
                <c:pt idx="52734">
                  <c:v>32.03560321654102</c:v>
                </c:pt>
                <c:pt idx="52735">
                  <c:v>32.036158562299292</c:v>
                </c:pt>
                <c:pt idx="52736">
                  <c:v>32.036713908057564</c:v>
                </c:pt>
                <c:pt idx="52737">
                  <c:v>32.037269253815836</c:v>
                </c:pt>
                <c:pt idx="52738">
                  <c:v>32.037824599574108</c:v>
                </c:pt>
                <c:pt idx="52739">
                  <c:v>32.03837994533238</c:v>
                </c:pt>
                <c:pt idx="52740">
                  <c:v>32.038935291090652</c:v>
                </c:pt>
                <c:pt idx="52741">
                  <c:v>32.039490636848925</c:v>
                </c:pt>
                <c:pt idx="52742">
                  <c:v>32.040045982607197</c:v>
                </c:pt>
                <c:pt idx="52743">
                  <c:v>32.040601328365469</c:v>
                </c:pt>
                <c:pt idx="52744">
                  <c:v>32.041156674123741</c:v>
                </c:pt>
                <c:pt idx="52745">
                  <c:v>32.041712019882013</c:v>
                </c:pt>
                <c:pt idx="52746">
                  <c:v>32.042267365640285</c:v>
                </c:pt>
                <c:pt idx="52747">
                  <c:v>32.042822711398557</c:v>
                </c:pt>
                <c:pt idx="52748">
                  <c:v>32.043378057156829</c:v>
                </c:pt>
                <c:pt idx="52749">
                  <c:v>32.043933402915101</c:v>
                </c:pt>
                <c:pt idx="52750">
                  <c:v>32.044488748673373</c:v>
                </c:pt>
                <c:pt idx="52751">
                  <c:v>32.045044094431645</c:v>
                </c:pt>
                <c:pt idx="52752">
                  <c:v>32.045599440189918</c:v>
                </c:pt>
                <c:pt idx="52753">
                  <c:v>32.04615478594819</c:v>
                </c:pt>
                <c:pt idx="52754">
                  <c:v>32.046710131706462</c:v>
                </c:pt>
                <c:pt idx="52755">
                  <c:v>32.047265477464734</c:v>
                </c:pt>
                <c:pt idx="52756">
                  <c:v>32.047820823223006</c:v>
                </c:pt>
                <c:pt idx="52757">
                  <c:v>32.048376168981278</c:v>
                </c:pt>
                <c:pt idx="52758">
                  <c:v>32.04893151473955</c:v>
                </c:pt>
                <c:pt idx="52759">
                  <c:v>32.049486860497822</c:v>
                </c:pt>
                <c:pt idx="52760">
                  <c:v>32.050042206256094</c:v>
                </c:pt>
                <c:pt idx="52761">
                  <c:v>32.050597552014366</c:v>
                </c:pt>
                <c:pt idx="52762">
                  <c:v>32.051152897772639</c:v>
                </c:pt>
                <c:pt idx="52763">
                  <c:v>32.051708243530911</c:v>
                </c:pt>
                <c:pt idx="52764">
                  <c:v>32.052263589289183</c:v>
                </c:pt>
                <c:pt idx="52765">
                  <c:v>32.052818935047455</c:v>
                </c:pt>
                <c:pt idx="52766">
                  <c:v>32.053374280805727</c:v>
                </c:pt>
                <c:pt idx="52767">
                  <c:v>32.053929626563999</c:v>
                </c:pt>
                <c:pt idx="52768">
                  <c:v>32.054484972322271</c:v>
                </c:pt>
                <c:pt idx="52769">
                  <c:v>32.055040318080543</c:v>
                </c:pt>
                <c:pt idx="52770">
                  <c:v>32.055595663838815</c:v>
                </c:pt>
                <c:pt idx="52771">
                  <c:v>32.056151009597087</c:v>
                </c:pt>
                <c:pt idx="52772">
                  <c:v>32.05670635535536</c:v>
                </c:pt>
                <c:pt idx="52773">
                  <c:v>32.057261701113632</c:v>
                </c:pt>
                <c:pt idx="52774">
                  <c:v>32.057817046871904</c:v>
                </c:pt>
                <c:pt idx="52775">
                  <c:v>32.058372392630176</c:v>
                </c:pt>
                <c:pt idx="52776">
                  <c:v>32.058927738388448</c:v>
                </c:pt>
                <c:pt idx="52777">
                  <c:v>32.05948308414672</c:v>
                </c:pt>
                <c:pt idx="52778">
                  <c:v>32.060038429904992</c:v>
                </c:pt>
                <c:pt idx="52779">
                  <c:v>32.060593775663264</c:v>
                </c:pt>
                <c:pt idx="52780">
                  <c:v>32.061149121421536</c:v>
                </c:pt>
                <c:pt idx="52781">
                  <c:v>32.061704467179808</c:v>
                </c:pt>
                <c:pt idx="52782">
                  <c:v>32.06225981293808</c:v>
                </c:pt>
                <c:pt idx="52783">
                  <c:v>32.062815158696353</c:v>
                </c:pt>
                <c:pt idx="52784">
                  <c:v>32.063370504454625</c:v>
                </c:pt>
                <c:pt idx="52785">
                  <c:v>32.063925850212897</c:v>
                </c:pt>
                <c:pt idx="52786">
                  <c:v>32.064481195971169</c:v>
                </c:pt>
                <c:pt idx="52787">
                  <c:v>32.065036541729441</c:v>
                </c:pt>
                <c:pt idx="52788">
                  <c:v>32.065591887487713</c:v>
                </c:pt>
                <c:pt idx="52789">
                  <c:v>32.066147233245985</c:v>
                </c:pt>
                <c:pt idx="52790">
                  <c:v>32.066702579004257</c:v>
                </c:pt>
                <c:pt idx="52791">
                  <c:v>32.067257924762529</c:v>
                </c:pt>
                <c:pt idx="52792">
                  <c:v>32.067813270520801</c:v>
                </c:pt>
                <c:pt idx="52793">
                  <c:v>32.068368616279074</c:v>
                </c:pt>
                <c:pt idx="52794">
                  <c:v>32.068923962037346</c:v>
                </c:pt>
                <c:pt idx="52795">
                  <c:v>32.069479307795618</c:v>
                </c:pt>
                <c:pt idx="52796">
                  <c:v>32.07003465355389</c:v>
                </c:pt>
                <c:pt idx="52797">
                  <c:v>32.070589999312162</c:v>
                </c:pt>
                <c:pt idx="52798">
                  <c:v>32.071145345070434</c:v>
                </c:pt>
                <c:pt idx="52799">
                  <c:v>32.071700690828706</c:v>
                </c:pt>
                <c:pt idx="52800">
                  <c:v>32.072256036586978</c:v>
                </c:pt>
                <c:pt idx="52801">
                  <c:v>32.07281138234525</c:v>
                </c:pt>
                <c:pt idx="52802">
                  <c:v>32.073366728103522</c:v>
                </c:pt>
                <c:pt idx="52803">
                  <c:v>32.073922073861795</c:v>
                </c:pt>
                <c:pt idx="52804">
                  <c:v>32.074477419620067</c:v>
                </c:pt>
                <c:pt idx="52805">
                  <c:v>32.075032765378339</c:v>
                </c:pt>
                <c:pt idx="52806">
                  <c:v>32.075588111136611</c:v>
                </c:pt>
                <c:pt idx="52807">
                  <c:v>32.076143456894883</c:v>
                </c:pt>
                <c:pt idx="52808">
                  <c:v>32.076698802653155</c:v>
                </c:pt>
                <c:pt idx="52809">
                  <c:v>32.077254148411427</c:v>
                </c:pt>
                <c:pt idx="52810">
                  <c:v>32.077809494169699</c:v>
                </c:pt>
                <c:pt idx="52811">
                  <c:v>32.078364839927971</c:v>
                </c:pt>
                <c:pt idx="52812">
                  <c:v>32.078920185686243</c:v>
                </c:pt>
                <c:pt idx="52813">
                  <c:v>32.079475531444515</c:v>
                </c:pt>
                <c:pt idx="52814">
                  <c:v>32.080030877202788</c:v>
                </c:pt>
                <c:pt idx="52815">
                  <c:v>32.08058622296106</c:v>
                </c:pt>
                <c:pt idx="52816">
                  <c:v>32.081141568719332</c:v>
                </c:pt>
                <c:pt idx="52817">
                  <c:v>32.081696914477604</c:v>
                </c:pt>
                <c:pt idx="52818">
                  <c:v>32.082252260235876</c:v>
                </c:pt>
                <c:pt idx="52819">
                  <c:v>32.082807605994148</c:v>
                </c:pt>
                <c:pt idx="52820">
                  <c:v>32.08336295175242</c:v>
                </c:pt>
                <c:pt idx="52821">
                  <c:v>32.083918297510692</c:v>
                </c:pt>
                <c:pt idx="52822">
                  <c:v>32.084473643268964</c:v>
                </c:pt>
                <c:pt idx="52823">
                  <c:v>32.085028989027236</c:v>
                </c:pt>
                <c:pt idx="52824">
                  <c:v>32.085584334785509</c:v>
                </c:pt>
                <c:pt idx="52825">
                  <c:v>32.086139680543781</c:v>
                </c:pt>
                <c:pt idx="52826">
                  <c:v>32.086695026302053</c:v>
                </c:pt>
                <c:pt idx="52827">
                  <c:v>32.087250372060325</c:v>
                </c:pt>
                <c:pt idx="52828">
                  <c:v>32.087805717818597</c:v>
                </c:pt>
                <c:pt idx="52829">
                  <c:v>32.088361063576869</c:v>
                </c:pt>
                <c:pt idx="52830">
                  <c:v>32.088916409335141</c:v>
                </c:pt>
                <c:pt idx="52831">
                  <c:v>32.089471755093413</c:v>
                </c:pt>
                <c:pt idx="52832">
                  <c:v>32.090027100851685</c:v>
                </c:pt>
                <c:pt idx="52833">
                  <c:v>32.090582446609957</c:v>
                </c:pt>
                <c:pt idx="52834">
                  <c:v>32.091137792368229</c:v>
                </c:pt>
                <c:pt idx="52835">
                  <c:v>32.091693138126502</c:v>
                </c:pt>
                <c:pt idx="52836">
                  <c:v>32.092248483884774</c:v>
                </c:pt>
                <c:pt idx="52837">
                  <c:v>32.092803829643046</c:v>
                </c:pt>
                <c:pt idx="52838">
                  <c:v>32.093359175401318</c:v>
                </c:pt>
                <c:pt idx="52839">
                  <c:v>32.09391452115959</c:v>
                </c:pt>
                <c:pt idx="52840">
                  <c:v>32.094469866917862</c:v>
                </c:pt>
                <c:pt idx="52841">
                  <c:v>32.095025212676134</c:v>
                </c:pt>
                <c:pt idx="52842">
                  <c:v>32.095580558434406</c:v>
                </c:pt>
                <c:pt idx="52843">
                  <c:v>32.096135904192678</c:v>
                </c:pt>
                <c:pt idx="52844">
                  <c:v>32.09669124995095</c:v>
                </c:pt>
                <c:pt idx="52845">
                  <c:v>32.097246595709223</c:v>
                </c:pt>
                <c:pt idx="52846">
                  <c:v>32.097801941467495</c:v>
                </c:pt>
                <c:pt idx="52847">
                  <c:v>32.098357287225767</c:v>
                </c:pt>
                <c:pt idx="52848">
                  <c:v>32.098912632984039</c:v>
                </c:pt>
                <c:pt idx="52849">
                  <c:v>32.099467978742311</c:v>
                </c:pt>
                <c:pt idx="52850">
                  <c:v>32.100023324500583</c:v>
                </c:pt>
                <c:pt idx="52851">
                  <c:v>32.100578670258855</c:v>
                </c:pt>
                <c:pt idx="52852">
                  <c:v>32.101134016017127</c:v>
                </c:pt>
                <c:pt idx="52853">
                  <c:v>32.101689361775399</c:v>
                </c:pt>
                <c:pt idx="52854">
                  <c:v>32.102244707533671</c:v>
                </c:pt>
                <c:pt idx="52855">
                  <c:v>32.102800053291944</c:v>
                </c:pt>
                <c:pt idx="52856">
                  <c:v>32.103355399050216</c:v>
                </c:pt>
                <c:pt idx="52857">
                  <c:v>32.103910744808488</c:v>
                </c:pt>
                <c:pt idx="52858">
                  <c:v>32.10446609056676</c:v>
                </c:pt>
                <c:pt idx="52859">
                  <c:v>32.105021436325032</c:v>
                </c:pt>
                <c:pt idx="52860">
                  <c:v>32.105576782083304</c:v>
                </c:pt>
                <c:pt idx="52861">
                  <c:v>32.106132127841576</c:v>
                </c:pt>
                <c:pt idx="52862">
                  <c:v>32.106687473599848</c:v>
                </c:pt>
                <c:pt idx="52863">
                  <c:v>32.10724281935812</c:v>
                </c:pt>
                <c:pt idx="52864">
                  <c:v>32.107798165116392</c:v>
                </c:pt>
                <c:pt idx="52865">
                  <c:v>32.108353510874664</c:v>
                </c:pt>
                <c:pt idx="52866">
                  <c:v>32.108908856632937</c:v>
                </c:pt>
                <c:pt idx="52867">
                  <c:v>32.109464202391209</c:v>
                </c:pt>
                <c:pt idx="52868">
                  <c:v>32.110019548149481</c:v>
                </c:pt>
                <c:pt idx="52869">
                  <c:v>32.110574893907753</c:v>
                </c:pt>
                <c:pt idx="52870">
                  <c:v>32.111130239666025</c:v>
                </c:pt>
                <c:pt idx="52871">
                  <c:v>32.111685585424297</c:v>
                </c:pt>
                <c:pt idx="52872">
                  <c:v>32.112240931182569</c:v>
                </c:pt>
                <c:pt idx="52873">
                  <c:v>32.112796276940841</c:v>
                </c:pt>
                <c:pt idx="52874">
                  <c:v>32.113351622699113</c:v>
                </c:pt>
                <c:pt idx="52875">
                  <c:v>32.113906968457385</c:v>
                </c:pt>
                <c:pt idx="52876">
                  <c:v>32.114462314215658</c:v>
                </c:pt>
                <c:pt idx="52877">
                  <c:v>32.11501765997393</c:v>
                </c:pt>
                <c:pt idx="52878">
                  <c:v>32.115573005732202</c:v>
                </c:pt>
                <c:pt idx="52879">
                  <c:v>32.116128351490474</c:v>
                </c:pt>
                <c:pt idx="52880">
                  <c:v>32.116683697248746</c:v>
                </c:pt>
                <c:pt idx="52881">
                  <c:v>32.117239043007018</c:v>
                </c:pt>
                <c:pt idx="52882">
                  <c:v>32.11779438876529</c:v>
                </c:pt>
                <c:pt idx="52883">
                  <c:v>32.118349734523562</c:v>
                </c:pt>
                <c:pt idx="52884">
                  <c:v>32.118905080281834</c:v>
                </c:pt>
                <c:pt idx="52885">
                  <c:v>32.119460426040106</c:v>
                </c:pt>
                <c:pt idx="52886">
                  <c:v>32.120015771798379</c:v>
                </c:pt>
                <c:pt idx="52887">
                  <c:v>32.120571117556651</c:v>
                </c:pt>
                <c:pt idx="52888">
                  <c:v>32.121126463314923</c:v>
                </c:pt>
                <c:pt idx="52889">
                  <c:v>32.121681809073195</c:v>
                </c:pt>
                <c:pt idx="52890">
                  <c:v>32.122237154831467</c:v>
                </c:pt>
                <c:pt idx="52891">
                  <c:v>32.122792500589739</c:v>
                </c:pt>
                <c:pt idx="52892">
                  <c:v>32.123347846348011</c:v>
                </c:pt>
                <c:pt idx="52893">
                  <c:v>32.123903192106283</c:v>
                </c:pt>
                <c:pt idx="52894">
                  <c:v>32.124458537864555</c:v>
                </c:pt>
                <c:pt idx="52895">
                  <c:v>32.125013883622827</c:v>
                </c:pt>
                <c:pt idx="52896">
                  <c:v>32.125569229381099</c:v>
                </c:pt>
                <c:pt idx="52897">
                  <c:v>32.126124575139372</c:v>
                </c:pt>
                <c:pt idx="52898">
                  <c:v>32.126679920897644</c:v>
                </c:pt>
                <c:pt idx="52899">
                  <c:v>32.127235266655916</c:v>
                </c:pt>
                <c:pt idx="52900">
                  <c:v>32.127790612414188</c:v>
                </c:pt>
                <c:pt idx="52901">
                  <c:v>32.12834595817246</c:v>
                </c:pt>
                <c:pt idx="52902">
                  <c:v>32.128901303930732</c:v>
                </c:pt>
                <c:pt idx="52903">
                  <c:v>32.129456649689004</c:v>
                </c:pt>
                <c:pt idx="52904">
                  <c:v>32.130011995447276</c:v>
                </c:pt>
                <c:pt idx="52905">
                  <c:v>32.130567341205548</c:v>
                </c:pt>
                <c:pt idx="52906">
                  <c:v>32.13112268696382</c:v>
                </c:pt>
                <c:pt idx="52907">
                  <c:v>32.131678032722093</c:v>
                </c:pt>
                <c:pt idx="52908">
                  <c:v>32.132233378480365</c:v>
                </c:pt>
                <c:pt idx="52909">
                  <c:v>32.132788724238637</c:v>
                </c:pt>
                <c:pt idx="52910">
                  <c:v>32.133344069996909</c:v>
                </c:pt>
                <c:pt idx="52911">
                  <c:v>32.133899415755181</c:v>
                </c:pt>
                <c:pt idx="52912">
                  <c:v>32.134454761513453</c:v>
                </c:pt>
                <c:pt idx="52913">
                  <c:v>32.135010107271725</c:v>
                </c:pt>
                <c:pt idx="52914">
                  <c:v>32.135565453029997</c:v>
                </c:pt>
                <c:pt idx="52915">
                  <c:v>32.136120798788269</c:v>
                </c:pt>
                <c:pt idx="52916">
                  <c:v>32.136676144546541</c:v>
                </c:pt>
                <c:pt idx="52917">
                  <c:v>32.137231490304814</c:v>
                </c:pt>
                <c:pt idx="52918">
                  <c:v>32.137786836063086</c:v>
                </c:pt>
                <c:pt idx="52919">
                  <c:v>32.138342181821358</c:v>
                </c:pt>
                <c:pt idx="52920">
                  <c:v>32.13889752757963</c:v>
                </c:pt>
                <c:pt idx="52921">
                  <c:v>32.139452873337902</c:v>
                </c:pt>
                <c:pt idx="52922">
                  <c:v>32.140008219096174</c:v>
                </c:pt>
                <c:pt idx="52923">
                  <c:v>32.140563564854446</c:v>
                </c:pt>
                <c:pt idx="52924">
                  <c:v>32.141118910612718</c:v>
                </c:pt>
                <c:pt idx="52925">
                  <c:v>32.14167425637099</c:v>
                </c:pt>
                <c:pt idx="52926">
                  <c:v>32.142229602129262</c:v>
                </c:pt>
                <c:pt idx="52927">
                  <c:v>32.142784947887534</c:v>
                </c:pt>
                <c:pt idx="52928">
                  <c:v>32.143340293645807</c:v>
                </c:pt>
                <c:pt idx="52929">
                  <c:v>32.143895639404079</c:v>
                </c:pt>
                <c:pt idx="52930">
                  <c:v>32.144450985162351</c:v>
                </c:pt>
                <c:pt idx="52931">
                  <c:v>32.145006330920623</c:v>
                </c:pt>
                <c:pt idx="52932">
                  <c:v>32.145561676678895</c:v>
                </c:pt>
                <c:pt idx="52933">
                  <c:v>32.146117022437167</c:v>
                </c:pt>
                <c:pt idx="52934">
                  <c:v>32.146672368195439</c:v>
                </c:pt>
                <c:pt idx="52935">
                  <c:v>32.147227713953711</c:v>
                </c:pt>
                <c:pt idx="52936">
                  <c:v>32.147783059711983</c:v>
                </c:pt>
                <c:pt idx="52937">
                  <c:v>32.148338405470255</c:v>
                </c:pt>
                <c:pt idx="52938">
                  <c:v>32.148893751228528</c:v>
                </c:pt>
                <c:pt idx="52939">
                  <c:v>32.1494490969868</c:v>
                </c:pt>
                <c:pt idx="52940">
                  <c:v>32.150004442745072</c:v>
                </c:pt>
                <c:pt idx="52941">
                  <c:v>32.150559788503344</c:v>
                </c:pt>
                <c:pt idx="52942">
                  <c:v>32.151115134261616</c:v>
                </c:pt>
                <c:pt idx="52943">
                  <c:v>32.151670480019888</c:v>
                </c:pt>
                <c:pt idx="52944">
                  <c:v>32.15222582577816</c:v>
                </c:pt>
                <c:pt idx="52945">
                  <c:v>32.152781171536432</c:v>
                </c:pt>
                <c:pt idx="52946">
                  <c:v>32.153336517294704</c:v>
                </c:pt>
                <c:pt idx="52947">
                  <c:v>32.153891863052976</c:v>
                </c:pt>
                <c:pt idx="52948">
                  <c:v>32.154447208811249</c:v>
                </c:pt>
                <c:pt idx="52949">
                  <c:v>32.155002554569521</c:v>
                </c:pt>
                <c:pt idx="52950">
                  <c:v>32.155557900327793</c:v>
                </c:pt>
                <c:pt idx="52951">
                  <c:v>32.156113246086065</c:v>
                </c:pt>
                <c:pt idx="52952">
                  <c:v>32.156668591844337</c:v>
                </c:pt>
                <c:pt idx="52953">
                  <c:v>32.157223937602609</c:v>
                </c:pt>
                <c:pt idx="52954">
                  <c:v>32.157779283360881</c:v>
                </c:pt>
                <c:pt idx="52955">
                  <c:v>32.158334629119153</c:v>
                </c:pt>
                <c:pt idx="52956">
                  <c:v>32.158889974877425</c:v>
                </c:pt>
                <c:pt idx="52957">
                  <c:v>32.159445320635697</c:v>
                </c:pt>
                <c:pt idx="52958">
                  <c:v>32.160000666393969</c:v>
                </c:pt>
                <c:pt idx="52959">
                  <c:v>32.160556012152242</c:v>
                </c:pt>
                <c:pt idx="52960">
                  <c:v>32.161111357910514</c:v>
                </c:pt>
                <c:pt idx="52961">
                  <c:v>32.161666703668786</c:v>
                </c:pt>
                <c:pt idx="52962">
                  <c:v>32.162222049427058</c:v>
                </c:pt>
                <c:pt idx="52963">
                  <c:v>32.16277739518533</c:v>
                </c:pt>
                <c:pt idx="52964">
                  <c:v>32.163332740943602</c:v>
                </c:pt>
                <c:pt idx="52965">
                  <c:v>32.163888086701874</c:v>
                </c:pt>
                <c:pt idx="52966">
                  <c:v>32.164443432460146</c:v>
                </c:pt>
                <c:pt idx="52967">
                  <c:v>32.164998778218418</c:v>
                </c:pt>
                <c:pt idx="52968">
                  <c:v>32.16555412397669</c:v>
                </c:pt>
                <c:pt idx="52969">
                  <c:v>32.166109469734963</c:v>
                </c:pt>
                <c:pt idx="52970">
                  <c:v>32.166664815493235</c:v>
                </c:pt>
                <c:pt idx="52971">
                  <c:v>32.167220161251507</c:v>
                </c:pt>
                <c:pt idx="52972">
                  <c:v>32.167775507009779</c:v>
                </c:pt>
                <c:pt idx="52973">
                  <c:v>32.168330852768051</c:v>
                </c:pt>
                <c:pt idx="52974">
                  <c:v>32.168886198526323</c:v>
                </c:pt>
                <c:pt idx="52975">
                  <c:v>32.169441544284595</c:v>
                </c:pt>
                <c:pt idx="52976">
                  <c:v>32.169996890042867</c:v>
                </c:pt>
                <c:pt idx="52977">
                  <c:v>32.170552235801139</c:v>
                </c:pt>
                <c:pt idx="52978">
                  <c:v>32.171107581559411</c:v>
                </c:pt>
                <c:pt idx="52979">
                  <c:v>32.171662927317684</c:v>
                </c:pt>
                <c:pt idx="52980">
                  <c:v>32.172218273075956</c:v>
                </c:pt>
                <c:pt idx="52981">
                  <c:v>32.172773618834228</c:v>
                </c:pt>
                <c:pt idx="52982">
                  <c:v>32.1733289645925</c:v>
                </c:pt>
                <c:pt idx="52983">
                  <c:v>32.173884310350772</c:v>
                </c:pt>
                <c:pt idx="52984">
                  <c:v>32.174439656109044</c:v>
                </c:pt>
                <c:pt idx="52985">
                  <c:v>32.174995001867316</c:v>
                </c:pt>
                <c:pt idx="52986">
                  <c:v>32.175550347625588</c:v>
                </c:pt>
                <c:pt idx="52987">
                  <c:v>32.17610569338386</c:v>
                </c:pt>
                <c:pt idx="52988">
                  <c:v>32.176661039142132</c:v>
                </c:pt>
                <c:pt idx="52989">
                  <c:v>32.177216384900404</c:v>
                </c:pt>
                <c:pt idx="52990">
                  <c:v>32.177771730658677</c:v>
                </c:pt>
                <c:pt idx="52991">
                  <c:v>32.178327076416949</c:v>
                </c:pt>
                <c:pt idx="52992">
                  <c:v>32.178882422175221</c:v>
                </c:pt>
                <c:pt idx="52993">
                  <c:v>32.179437767933493</c:v>
                </c:pt>
                <c:pt idx="52994">
                  <c:v>32.179993113691765</c:v>
                </c:pt>
                <c:pt idx="52995">
                  <c:v>32.180548459450037</c:v>
                </c:pt>
                <c:pt idx="52996">
                  <c:v>32.181103805208309</c:v>
                </c:pt>
                <c:pt idx="52997">
                  <c:v>32.181659150966581</c:v>
                </c:pt>
                <c:pt idx="52998">
                  <c:v>32.182214496724853</c:v>
                </c:pt>
                <c:pt idx="52999">
                  <c:v>32.182769842483125</c:v>
                </c:pt>
                <c:pt idx="53000">
                  <c:v>32.183325188241398</c:v>
                </c:pt>
                <c:pt idx="53001">
                  <c:v>32.18388053399967</c:v>
                </c:pt>
                <c:pt idx="53002">
                  <c:v>32.184435879757942</c:v>
                </c:pt>
                <c:pt idx="53003">
                  <c:v>32.184991225516214</c:v>
                </c:pt>
                <c:pt idx="53004">
                  <c:v>32.185546571274486</c:v>
                </c:pt>
                <c:pt idx="53005">
                  <c:v>32.186101917032758</c:v>
                </c:pt>
                <c:pt idx="53006">
                  <c:v>32.18665726279103</c:v>
                </c:pt>
                <c:pt idx="53007">
                  <c:v>32.187212608549302</c:v>
                </c:pt>
                <c:pt idx="53008">
                  <c:v>32.187767954307574</c:v>
                </c:pt>
                <c:pt idx="53009">
                  <c:v>32.188323300065846</c:v>
                </c:pt>
                <c:pt idx="53010">
                  <c:v>32.188878645824119</c:v>
                </c:pt>
                <c:pt idx="53011">
                  <c:v>32.189433991582391</c:v>
                </c:pt>
                <c:pt idx="53012">
                  <c:v>32.189989337340663</c:v>
                </c:pt>
                <c:pt idx="53013">
                  <c:v>32.190544683098935</c:v>
                </c:pt>
                <c:pt idx="53014">
                  <c:v>32.191100028857207</c:v>
                </c:pt>
                <c:pt idx="53015">
                  <c:v>32.191655374615479</c:v>
                </c:pt>
                <c:pt idx="53016">
                  <c:v>32.192210720373751</c:v>
                </c:pt>
                <c:pt idx="53017">
                  <c:v>32.192766066132023</c:v>
                </c:pt>
                <c:pt idx="53018">
                  <c:v>32.193321411890295</c:v>
                </c:pt>
                <c:pt idx="53019">
                  <c:v>32.193876757648567</c:v>
                </c:pt>
                <c:pt idx="53020">
                  <c:v>32.194432103406839</c:v>
                </c:pt>
                <c:pt idx="53021">
                  <c:v>32.194987449165112</c:v>
                </c:pt>
                <c:pt idx="53022">
                  <c:v>32.195542794923384</c:v>
                </c:pt>
                <c:pt idx="53023">
                  <c:v>32.196098140681656</c:v>
                </c:pt>
                <c:pt idx="53024">
                  <c:v>32.196653486439928</c:v>
                </c:pt>
                <c:pt idx="53025">
                  <c:v>32.1972088321982</c:v>
                </c:pt>
                <c:pt idx="53026">
                  <c:v>32.197764177956472</c:v>
                </c:pt>
                <c:pt idx="53027">
                  <c:v>32.198319523714744</c:v>
                </c:pt>
                <c:pt idx="53028">
                  <c:v>32.198874869473016</c:v>
                </c:pt>
                <c:pt idx="53029">
                  <c:v>32.199430215231288</c:v>
                </c:pt>
                <c:pt idx="53030">
                  <c:v>32.19998556098956</c:v>
                </c:pt>
                <c:pt idx="53031">
                  <c:v>32.200540906747833</c:v>
                </c:pt>
                <c:pt idx="53032">
                  <c:v>32.201096252506105</c:v>
                </c:pt>
                <c:pt idx="53033">
                  <c:v>32.201651598264377</c:v>
                </c:pt>
                <c:pt idx="53034">
                  <c:v>32.202206944022649</c:v>
                </c:pt>
                <c:pt idx="53035">
                  <c:v>32.202762289780921</c:v>
                </c:pt>
                <c:pt idx="53036">
                  <c:v>32.203317635539193</c:v>
                </c:pt>
                <c:pt idx="53037">
                  <c:v>32.203872981297465</c:v>
                </c:pt>
                <c:pt idx="53038">
                  <c:v>32.204428327055737</c:v>
                </c:pt>
                <c:pt idx="53039">
                  <c:v>32.204983672814009</c:v>
                </c:pt>
                <c:pt idx="53040">
                  <c:v>32.205539018572281</c:v>
                </c:pt>
                <c:pt idx="53041">
                  <c:v>32.206094364330554</c:v>
                </c:pt>
                <c:pt idx="53042">
                  <c:v>32.206649710088826</c:v>
                </c:pt>
                <c:pt idx="53043">
                  <c:v>32.207205055847098</c:v>
                </c:pt>
                <c:pt idx="53044">
                  <c:v>32.20776040160537</c:v>
                </c:pt>
                <c:pt idx="53045">
                  <c:v>32.208315747363642</c:v>
                </c:pt>
                <c:pt idx="53046">
                  <c:v>32.208871093121914</c:v>
                </c:pt>
                <c:pt idx="53047">
                  <c:v>32.209426438880186</c:v>
                </c:pt>
                <c:pt idx="53048">
                  <c:v>32.209981784638458</c:v>
                </c:pt>
                <c:pt idx="53049">
                  <c:v>32.21053713039673</c:v>
                </c:pt>
                <c:pt idx="53050">
                  <c:v>32.211092476155002</c:v>
                </c:pt>
                <c:pt idx="53051">
                  <c:v>32.211647821913274</c:v>
                </c:pt>
                <c:pt idx="53052">
                  <c:v>32.212203167671547</c:v>
                </c:pt>
                <c:pt idx="53053">
                  <c:v>32.212758513429819</c:v>
                </c:pt>
                <c:pt idx="53054">
                  <c:v>32.213313859188091</c:v>
                </c:pt>
                <c:pt idx="53055">
                  <c:v>32.213869204946363</c:v>
                </c:pt>
                <c:pt idx="53056">
                  <c:v>32.214424550704635</c:v>
                </c:pt>
                <c:pt idx="53057">
                  <c:v>32.214979896462907</c:v>
                </c:pt>
                <c:pt idx="53058">
                  <c:v>32.215535242221179</c:v>
                </c:pt>
                <c:pt idx="53059">
                  <c:v>32.216090587979451</c:v>
                </c:pt>
                <c:pt idx="53060">
                  <c:v>32.216645933737723</c:v>
                </c:pt>
                <c:pt idx="53061">
                  <c:v>32.217201279495995</c:v>
                </c:pt>
                <c:pt idx="53062">
                  <c:v>32.217756625254268</c:v>
                </c:pt>
                <c:pt idx="53063">
                  <c:v>32.21831197101254</c:v>
                </c:pt>
                <c:pt idx="53064">
                  <c:v>32.218867316770812</c:v>
                </c:pt>
                <c:pt idx="53065">
                  <c:v>32.219422662529084</c:v>
                </c:pt>
                <c:pt idx="53066">
                  <c:v>32.219978008287356</c:v>
                </c:pt>
                <c:pt idx="53067">
                  <c:v>32.220533354045628</c:v>
                </c:pt>
                <c:pt idx="53068">
                  <c:v>32.2210886998039</c:v>
                </c:pt>
                <c:pt idx="53069">
                  <c:v>32.221644045562172</c:v>
                </c:pt>
                <c:pt idx="53070">
                  <c:v>32.222199391320444</c:v>
                </c:pt>
                <c:pt idx="53071">
                  <c:v>32.222754737078716</c:v>
                </c:pt>
                <c:pt idx="53072">
                  <c:v>32.223310082836988</c:v>
                </c:pt>
                <c:pt idx="53073">
                  <c:v>32.223865428595261</c:v>
                </c:pt>
                <c:pt idx="53074">
                  <c:v>32.224420774353533</c:v>
                </c:pt>
                <c:pt idx="53075">
                  <c:v>32.224976120111805</c:v>
                </c:pt>
                <c:pt idx="53076">
                  <c:v>32.225531465870077</c:v>
                </c:pt>
                <c:pt idx="53077">
                  <c:v>32.226086811628349</c:v>
                </c:pt>
                <c:pt idx="53078">
                  <c:v>32.226642157386621</c:v>
                </c:pt>
                <c:pt idx="53079">
                  <c:v>32.227197503144893</c:v>
                </c:pt>
                <c:pt idx="53080">
                  <c:v>32.227752848903165</c:v>
                </c:pt>
                <c:pt idx="53081">
                  <c:v>32.228308194661437</c:v>
                </c:pt>
                <c:pt idx="53082">
                  <c:v>32.228863540419709</c:v>
                </c:pt>
                <c:pt idx="53083">
                  <c:v>32.229418886177982</c:v>
                </c:pt>
                <c:pt idx="53084">
                  <c:v>32.229974231936254</c:v>
                </c:pt>
                <c:pt idx="53085">
                  <c:v>32.230529577694526</c:v>
                </c:pt>
                <c:pt idx="53086">
                  <c:v>32.231084923452798</c:v>
                </c:pt>
                <c:pt idx="53087">
                  <c:v>32.23164026921107</c:v>
                </c:pt>
                <c:pt idx="53088">
                  <c:v>32.232195614969342</c:v>
                </c:pt>
                <c:pt idx="53089">
                  <c:v>32.232750960727614</c:v>
                </c:pt>
                <c:pt idx="53090">
                  <c:v>32.233306306485886</c:v>
                </c:pt>
                <c:pt idx="53091">
                  <c:v>32.233861652244158</c:v>
                </c:pt>
                <c:pt idx="53092">
                  <c:v>32.23441699800243</c:v>
                </c:pt>
                <c:pt idx="53093">
                  <c:v>32.234972343760703</c:v>
                </c:pt>
                <c:pt idx="53094">
                  <c:v>32.235527689518975</c:v>
                </c:pt>
                <c:pt idx="53095">
                  <c:v>32.236083035277247</c:v>
                </c:pt>
                <c:pt idx="53096">
                  <c:v>32.236638381035519</c:v>
                </c:pt>
                <c:pt idx="53097">
                  <c:v>32.237193726793791</c:v>
                </c:pt>
                <c:pt idx="53098">
                  <c:v>32.237749072552063</c:v>
                </c:pt>
                <c:pt idx="53099">
                  <c:v>32.238304418310335</c:v>
                </c:pt>
                <c:pt idx="53100">
                  <c:v>32.238859764068607</c:v>
                </c:pt>
                <c:pt idx="53101">
                  <c:v>32.239415109826879</c:v>
                </c:pt>
                <c:pt idx="53102">
                  <c:v>32.239970455585151</c:v>
                </c:pt>
                <c:pt idx="53103">
                  <c:v>32.240525801343423</c:v>
                </c:pt>
                <c:pt idx="53104">
                  <c:v>32.241081147101696</c:v>
                </c:pt>
                <c:pt idx="53105">
                  <c:v>32.241636492859968</c:v>
                </c:pt>
                <c:pt idx="53106">
                  <c:v>32.24219183861824</c:v>
                </c:pt>
                <c:pt idx="53107">
                  <c:v>32.242747184376512</c:v>
                </c:pt>
                <c:pt idx="53108">
                  <c:v>32.243302530134784</c:v>
                </c:pt>
                <c:pt idx="53109">
                  <c:v>32.243857875893056</c:v>
                </c:pt>
                <c:pt idx="53110">
                  <c:v>32.244413221651328</c:v>
                </c:pt>
                <c:pt idx="53111">
                  <c:v>32.2449685674096</c:v>
                </c:pt>
                <c:pt idx="53112">
                  <c:v>32.245523913167872</c:v>
                </c:pt>
                <c:pt idx="53113">
                  <c:v>32.246079258926144</c:v>
                </c:pt>
                <c:pt idx="53114">
                  <c:v>32.246634604684417</c:v>
                </c:pt>
                <c:pt idx="53115">
                  <c:v>32.247189950442689</c:v>
                </c:pt>
                <c:pt idx="53116">
                  <c:v>32.247745296200961</c:v>
                </c:pt>
                <c:pt idx="53117">
                  <c:v>32.248300641959233</c:v>
                </c:pt>
                <c:pt idx="53118">
                  <c:v>32.248855987717505</c:v>
                </c:pt>
                <c:pt idx="53119">
                  <c:v>32.249411333475777</c:v>
                </c:pt>
                <c:pt idx="53120">
                  <c:v>32.249966679234049</c:v>
                </c:pt>
                <c:pt idx="53121">
                  <c:v>32.250522024992321</c:v>
                </c:pt>
                <c:pt idx="53122">
                  <c:v>32.251077370750593</c:v>
                </c:pt>
                <c:pt idx="53123">
                  <c:v>32.251632716508865</c:v>
                </c:pt>
                <c:pt idx="53124">
                  <c:v>32.252188062267138</c:v>
                </c:pt>
                <c:pt idx="53125">
                  <c:v>32.25274340802541</c:v>
                </c:pt>
                <c:pt idx="53126">
                  <c:v>32.253298753783682</c:v>
                </c:pt>
                <c:pt idx="53127">
                  <c:v>32.253854099541954</c:v>
                </c:pt>
                <c:pt idx="53128">
                  <c:v>32.254409445300226</c:v>
                </c:pt>
                <c:pt idx="53129">
                  <c:v>32.254964791058498</c:v>
                </c:pt>
                <c:pt idx="53130">
                  <c:v>32.25552013681677</c:v>
                </c:pt>
                <c:pt idx="53131">
                  <c:v>32.256075482575042</c:v>
                </c:pt>
                <c:pt idx="53132">
                  <c:v>32.256630828333314</c:v>
                </c:pt>
                <c:pt idx="53133">
                  <c:v>32.257186174091586</c:v>
                </c:pt>
                <c:pt idx="53134">
                  <c:v>32.257741519849858</c:v>
                </c:pt>
                <c:pt idx="53135">
                  <c:v>32.258296865608131</c:v>
                </c:pt>
                <c:pt idx="53136">
                  <c:v>32.258852211366403</c:v>
                </c:pt>
                <c:pt idx="53137">
                  <c:v>32.259407557124675</c:v>
                </c:pt>
                <c:pt idx="53138">
                  <c:v>32.259962902882947</c:v>
                </c:pt>
                <c:pt idx="53139">
                  <c:v>32.260518248641219</c:v>
                </c:pt>
                <c:pt idx="53140">
                  <c:v>32.261073594399491</c:v>
                </c:pt>
                <c:pt idx="53141">
                  <c:v>32.261628940157763</c:v>
                </c:pt>
                <c:pt idx="53142">
                  <c:v>32.262184285916035</c:v>
                </c:pt>
                <c:pt idx="53143">
                  <c:v>32.262739631674307</c:v>
                </c:pt>
                <c:pt idx="53144">
                  <c:v>32.263294977432579</c:v>
                </c:pt>
                <c:pt idx="53145">
                  <c:v>32.263850323190852</c:v>
                </c:pt>
                <c:pt idx="53146">
                  <c:v>32.264405668949124</c:v>
                </c:pt>
                <c:pt idx="53147">
                  <c:v>32.264961014707396</c:v>
                </c:pt>
                <c:pt idx="53148">
                  <c:v>32.265516360465668</c:v>
                </c:pt>
                <c:pt idx="53149">
                  <c:v>32.26607170622394</c:v>
                </c:pt>
                <c:pt idx="53150">
                  <c:v>32.266627051982212</c:v>
                </c:pt>
                <c:pt idx="53151">
                  <c:v>32.267182397740484</c:v>
                </c:pt>
                <c:pt idx="53152">
                  <c:v>32.267737743498756</c:v>
                </c:pt>
                <c:pt idx="53153">
                  <c:v>32.268293089257028</c:v>
                </c:pt>
                <c:pt idx="53154">
                  <c:v>32.2688484350153</c:v>
                </c:pt>
                <c:pt idx="53155">
                  <c:v>32.269403780773573</c:v>
                </c:pt>
                <c:pt idx="53156">
                  <c:v>32.269959126531845</c:v>
                </c:pt>
                <c:pt idx="53157">
                  <c:v>32.270514472290117</c:v>
                </c:pt>
                <c:pt idx="53158">
                  <c:v>32.271069818048389</c:v>
                </c:pt>
                <c:pt idx="53159">
                  <c:v>32.271625163806661</c:v>
                </c:pt>
                <c:pt idx="53160">
                  <c:v>32.272180509564933</c:v>
                </c:pt>
                <c:pt idx="53161">
                  <c:v>32.272735855323205</c:v>
                </c:pt>
                <c:pt idx="53162">
                  <c:v>32.273291201081477</c:v>
                </c:pt>
                <c:pt idx="53163">
                  <c:v>32.273846546839749</c:v>
                </c:pt>
                <c:pt idx="53164">
                  <c:v>32.274401892598021</c:v>
                </c:pt>
                <c:pt idx="53165">
                  <c:v>32.274957238356293</c:v>
                </c:pt>
                <c:pt idx="53166">
                  <c:v>32.275512584114566</c:v>
                </c:pt>
                <c:pt idx="53167">
                  <c:v>32.276067929872838</c:v>
                </c:pt>
                <c:pt idx="53168">
                  <c:v>32.27662327563111</c:v>
                </c:pt>
                <c:pt idx="53169">
                  <c:v>32.277178621389382</c:v>
                </c:pt>
                <c:pt idx="53170">
                  <c:v>32.277733967147654</c:v>
                </c:pt>
                <c:pt idx="53171">
                  <c:v>32.278289312905926</c:v>
                </c:pt>
                <c:pt idx="53172">
                  <c:v>32.278844658664198</c:v>
                </c:pt>
                <c:pt idx="53173">
                  <c:v>32.27940000442247</c:v>
                </c:pt>
                <c:pt idx="53174">
                  <c:v>32.279955350180742</c:v>
                </c:pt>
                <c:pt idx="53175">
                  <c:v>32.280510695939014</c:v>
                </c:pt>
                <c:pt idx="53176">
                  <c:v>32.281066041697287</c:v>
                </c:pt>
                <c:pt idx="53177">
                  <c:v>32.281621387455559</c:v>
                </c:pt>
                <c:pt idx="53178">
                  <c:v>32.282176733213831</c:v>
                </c:pt>
                <c:pt idx="53179">
                  <c:v>32.282732078972103</c:v>
                </c:pt>
                <c:pt idx="53180">
                  <c:v>32.283287424730375</c:v>
                </c:pt>
                <c:pt idx="53181">
                  <c:v>32.283842770488647</c:v>
                </c:pt>
                <c:pt idx="53182">
                  <c:v>32.284398116246919</c:v>
                </c:pt>
                <c:pt idx="53183">
                  <c:v>32.284953462005191</c:v>
                </c:pt>
                <c:pt idx="53184">
                  <c:v>32.285508807763463</c:v>
                </c:pt>
                <c:pt idx="53185">
                  <c:v>32.286064153521735</c:v>
                </c:pt>
                <c:pt idx="53186">
                  <c:v>32.286619499280008</c:v>
                </c:pt>
                <c:pt idx="53187">
                  <c:v>32.28717484503828</c:v>
                </c:pt>
                <c:pt idx="53188">
                  <c:v>32.287730190796552</c:v>
                </c:pt>
                <c:pt idx="53189">
                  <c:v>32.288285536554824</c:v>
                </c:pt>
                <c:pt idx="53190">
                  <c:v>32.288840882313096</c:v>
                </c:pt>
                <c:pt idx="53191">
                  <c:v>32.289396228071368</c:v>
                </c:pt>
                <c:pt idx="53192">
                  <c:v>32.28995157382964</c:v>
                </c:pt>
                <c:pt idx="53193">
                  <c:v>32.290506919587912</c:v>
                </c:pt>
                <c:pt idx="53194">
                  <c:v>32.291062265346184</c:v>
                </c:pt>
                <c:pt idx="53195">
                  <c:v>32.291617611104456</c:v>
                </c:pt>
                <c:pt idx="53196">
                  <c:v>32.292172956862728</c:v>
                </c:pt>
                <c:pt idx="53197">
                  <c:v>32.292728302621001</c:v>
                </c:pt>
                <c:pt idx="53198">
                  <c:v>32.293283648379273</c:v>
                </c:pt>
                <c:pt idx="53199">
                  <c:v>32.293838994137545</c:v>
                </c:pt>
                <c:pt idx="53200">
                  <c:v>32.294394339895817</c:v>
                </c:pt>
                <c:pt idx="53201">
                  <c:v>32.294949685654089</c:v>
                </c:pt>
                <c:pt idx="53202">
                  <c:v>32.295505031412361</c:v>
                </c:pt>
                <c:pt idx="53203">
                  <c:v>32.296060377170633</c:v>
                </c:pt>
                <c:pt idx="53204">
                  <c:v>32.296615722928905</c:v>
                </c:pt>
                <c:pt idx="53205">
                  <c:v>32.297171068687177</c:v>
                </c:pt>
                <c:pt idx="53206">
                  <c:v>32.297726414445449</c:v>
                </c:pt>
                <c:pt idx="53207">
                  <c:v>32.298281760203722</c:v>
                </c:pt>
                <c:pt idx="53208">
                  <c:v>32.298837105961994</c:v>
                </c:pt>
                <c:pt idx="53209">
                  <c:v>32.299392451720266</c:v>
                </c:pt>
                <c:pt idx="53210">
                  <c:v>32.299947797478538</c:v>
                </c:pt>
                <c:pt idx="53211">
                  <c:v>32.30050314323681</c:v>
                </c:pt>
                <c:pt idx="53212">
                  <c:v>32.301058488995082</c:v>
                </c:pt>
                <c:pt idx="53213">
                  <c:v>32.301613834753354</c:v>
                </c:pt>
                <c:pt idx="53214">
                  <c:v>32.302169180511626</c:v>
                </c:pt>
                <c:pt idx="53215">
                  <c:v>32.302724526269898</c:v>
                </c:pt>
                <c:pt idx="53216">
                  <c:v>32.30327987202817</c:v>
                </c:pt>
                <c:pt idx="53217">
                  <c:v>32.303835217786443</c:v>
                </c:pt>
                <c:pt idx="53218">
                  <c:v>32.304390563544715</c:v>
                </c:pt>
                <c:pt idx="53219">
                  <c:v>32.304945909302987</c:v>
                </c:pt>
                <c:pt idx="53220">
                  <c:v>32.305501255061259</c:v>
                </c:pt>
                <c:pt idx="53221">
                  <c:v>32.306056600819531</c:v>
                </c:pt>
                <c:pt idx="53222">
                  <c:v>32.306611946577803</c:v>
                </c:pt>
                <c:pt idx="53223">
                  <c:v>32.307167292336075</c:v>
                </c:pt>
                <c:pt idx="53224">
                  <c:v>32.307722638094347</c:v>
                </c:pt>
                <c:pt idx="53225">
                  <c:v>32.308277983852619</c:v>
                </c:pt>
                <c:pt idx="53226">
                  <c:v>32.308833329610891</c:v>
                </c:pt>
                <c:pt idx="53227">
                  <c:v>32.309388675369163</c:v>
                </c:pt>
                <c:pt idx="53228">
                  <c:v>32.309944021127436</c:v>
                </c:pt>
                <c:pt idx="53229">
                  <c:v>32.310499366885708</c:v>
                </c:pt>
                <c:pt idx="53230">
                  <c:v>32.31105471264398</c:v>
                </c:pt>
                <c:pt idx="53231">
                  <c:v>32.311610058402252</c:v>
                </c:pt>
                <c:pt idx="53232">
                  <c:v>32.312165404160524</c:v>
                </c:pt>
                <c:pt idx="53233">
                  <c:v>32.312720749918796</c:v>
                </c:pt>
                <c:pt idx="53234">
                  <c:v>32.313276095677068</c:v>
                </c:pt>
                <c:pt idx="53235">
                  <c:v>32.31383144143534</c:v>
                </c:pt>
                <c:pt idx="53236">
                  <c:v>32.314386787193612</c:v>
                </c:pt>
                <c:pt idx="53237">
                  <c:v>32.314942132951884</c:v>
                </c:pt>
                <c:pt idx="53238">
                  <c:v>32.315497478710157</c:v>
                </c:pt>
                <c:pt idx="53239">
                  <c:v>32.316052824468429</c:v>
                </c:pt>
                <c:pt idx="53240">
                  <c:v>32.316608170226701</c:v>
                </c:pt>
                <c:pt idx="53241">
                  <c:v>32.317163515984973</c:v>
                </c:pt>
                <c:pt idx="53242">
                  <c:v>32.317718861743245</c:v>
                </c:pt>
                <c:pt idx="53243">
                  <c:v>32.318274207501517</c:v>
                </c:pt>
                <c:pt idx="53244">
                  <c:v>32.318829553259789</c:v>
                </c:pt>
                <c:pt idx="53245">
                  <c:v>32.319384899018061</c:v>
                </c:pt>
                <c:pt idx="53246">
                  <c:v>32.319940244776333</c:v>
                </c:pt>
                <c:pt idx="53247">
                  <c:v>32.320495590534605</c:v>
                </c:pt>
                <c:pt idx="53248">
                  <c:v>32.321050936292878</c:v>
                </c:pt>
                <c:pt idx="53249">
                  <c:v>32.32160628205115</c:v>
                </c:pt>
                <c:pt idx="53250">
                  <c:v>32.322161627809422</c:v>
                </c:pt>
                <c:pt idx="53251">
                  <c:v>32.322716973567694</c:v>
                </c:pt>
                <c:pt idx="53252">
                  <c:v>32.323272319325966</c:v>
                </c:pt>
                <c:pt idx="53253">
                  <c:v>32.323827665084238</c:v>
                </c:pt>
                <c:pt idx="53254">
                  <c:v>32.32438301084251</c:v>
                </c:pt>
                <c:pt idx="53255">
                  <c:v>32.324938356600782</c:v>
                </c:pt>
                <c:pt idx="53256">
                  <c:v>32.325493702359054</c:v>
                </c:pt>
                <c:pt idx="53257">
                  <c:v>32.326049048117326</c:v>
                </c:pt>
                <c:pt idx="53258">
                  <c:v>32.326604393875598</c:v>
                </c:pt>
                <c:pt idx="53259">
                  <c:v>32.327159739633871</c:v>
                </c:pt>
                <c:pt idx="53260">
                  <c:v>32.327715085392143</c:v>
                </c:pt>
                <c:pt idx="53261">
                  <c:v>32.328270431150415</c:v>
                </c:pt>
                <c:pt idx="53262">
                  <c:v>32.328825776908687</c:v>
                </c:pt>
                <c:pt idx="53263">
                  <c:v>32.329381122666959</c:v>
                </c:pt>
                <c:pt idx="53264">
                  <c:v>32.329936468425231</c:v>
                </c:pt>
                <c:pt idx="53265">
                  <c:v>32.330491814183503</c:v>
                </c:pt>
                <c:pt idx="53266">
                  <c:v>32.331047159941775</c:v>
                </c:pt>
                <c:pt idx="53267">
                  <c:v>32.331602505700047</c:v>
                </c:pt>
                <c:pt idx="53268">
                  <c:v>32.332157851458319</c:v>
                </c:pt>
                <c:pt idx="53269">
                  <c:v>32.332713197216592</c:v>
                </c:pt>
                <c:pt idx="53270">
                  <c:v>32.333268542974864</c:v>
                </c:pt>
                <c:pt idx="53271">
                  <c:v>32.333823888733136</c:v>
                </c:pt>
                <c:pt idx="53272">
                  <c:v>32.334379234491408</c:v>
                </c:pt>
                <c:pt idx="53273">
                  <c:v>32.33493458024968</c:v>
                </c:pt>
                <c:pt idx="53274">
                  <c:v>32.335489926007952</c:v>
                </c:pt>
                <c:pt idx="53275">
                  <c:v>32.336045271766224</c:v>
                </c:pt>
                <c:pt idx="53276">
                  <c:v>32.336600617524496</c:v>
                </c:pt>
                <c:pt idx="53277">
                  <c:v>32.337155963282768</c:v>
                </c:pt>
                <c:pt idx="53278">
                  <c:v>32.33771130904104</c:v>
                </c:pt>
                <c:pt idx="53279">
                  <c:v>32.338266654799313</c:v>
                </c:pt>
                <c:pt idx="53280">
                  <c:v>32.338822000557585</c:v>
                </c:pt>
                <c:pt idx="53281">
                  <c:v>32.339377346315857</c:v>
                </c:pt>
                <c:pt idx="53282">
                  <c:v>32.339932692074129</c:v>
                </c:pt>
                <c:pt idx="53283">
                  <c:v>32.340488037832401</c:v>
                </c:pt>
                <c:pt idx="53284">
                  <c:v>32.341043383590673</c:v>
                </c:pt>
                <c:pt idx="53285">
                  <c:v>32.341598729348945</c:v>
                </c:pt>
                <c:pt idx="53286">
                  <c:v>32.342154075107217</c:v>
                </c:pt>
                <c:pt idx="53287">
                  <c:v>32.342709420865489</c:v>
                </c:pt>
                <c:pt idx="53288">
                  <c:v>32.343264766623761</c:v>
                </c:pt>
                <c:pt idx="53289">
                  <c:v>32.343820112382033</c:v>
                </c:pt>
                <c:pt idx="53290">
                  <c:v>32.344375458140306</c:v>
                </c:pt>
                <c:pt idx="53291">
                  <c:v>32.344930803898578</c:v>
                </c:pt>
                <c:pt idx="53292">
                  <c:v>32.34548614965685</c:v>
                </c:pt>
                <c:pt idx="53293">
                  <c:v>32.346041495415122</c:v>
                </c:pt>
                <c:pt idx="53294">
                  <c:v>32.346596841173394</c:v>
                </c:pt>
                <c:pt idx="53295">
                  <c:v>32.347152186931666</c:v>
                </c:pt>
                <c:pt idx="53296">
                  <c:v>32.347707532689938</c:v>
                </c:pt>
                <c:pt idx="53297">
                  <c:v>32.34826287844821</c:v>
                </c:pt>
                <c:pt idx="53298">
                  <c:v>32.348818224206482</c:v>
                </c:pt>
                <c:pt idx="53299">
                  <c:v>32.349373569964754</c:v>
                </c:pt>
                <c:pt idx="53300">
                  <c:v>32.349928915723027</c:v>
                </c:pt>
                <c:pt idx="53301">
                  <c:v>32.350484261481299</c:v>
                </c:pt>
                <c:pt idx="53302">
                  <c:v>32.351039607239571</c:v>
                </c:pt>
                <c:pt idx="53303">
                  <c:v>32.351594952997843</c:v>
                </c:pt>
                <c:pt idx="53304">
                  <c:v>32.352150298756115</c:v>
                </c:pt>
                <c:pt idx="53305">
                  <c:v>32.352705644514387</c:v>
                </c:pt>
                <c:pt idx="53306">
                  <c:v>32.353260990272659</c:v>
                </c:pt>
                <c:pt idx="53307">
                  <c:v>32.353816336030931</c:v>
                </c:pt>
                <c:pt idx="53308">
                  <c:v>32.354371681789203</c:v>
                </c:pt>
                <c:pt idx="53309">
                  <c:v>32.354927027547475</c:v>
                </c:pt>
                <c:pt idx="53310">
                  <c:v>32.355482373305748</c:v>
                </c:pt>
                <c:pt idx="53311">
                  <c:v>32.35603771906402</c:v>
                </c:pt>
                <c:pt idx="53312">
                  <c:v>32.356593064822292</c:v>
                </c:pt>
                <c:pt idx="53313">
                  <c:v>32.357148410580564</c:v>
                </c:pt>
                <c:pt idx="53314">
                  <c:v>32.357703756338836</c:v>
                </c:pt>
                <c:pt idx="53315">
                  <c:v>32.358259102097108</c:v>
                </c:pt>
                <c:pt idx="53316">
                  <c:v>32.35881444785538</c:v>
                </c:pt>
                <c:pt idx="53317">
                  <c:v>32.359369793613652</c:v>
                </c:pt>
                <c:pt idx="53318">
                  <c:v>32.359925139371924</c:v>
                </c:pt>
                <c:pt idx="53319">
                  <c:v>32.360480485130196</c:v>
                </c:pt>
                <c:pt idx="53320">
                  <c:v>32.361035830888468</c:v>
                </c:pt>
                <c:pt idx="53321">
                  <c:v>32.361591176646741</c:v>
                </c:pt>
                <c:pt idx="53322">
                  <c:v>32.362146522405013</c:v>
                </c:pt>
                <c:pt idx="53323">
                  <c:v>32.362701868163285</c:v>
                </c:pt>
                <c:pt idx="53324">
                  <c:v>32.363257213921557</c:v>
                </c:pt>
                <c:pt idx="53325">
                  <c:v>32.363812559679829</c:v>
                </c:pt>
                <c:pt idx="53326">
                  <c:v>32.364367905438101</c:v>
                </c:pt>
                <c:pt idx="53327">
                  <c:v>32.364923251196373</c:v>
                </c:pt>
                <c:pt idx="53328">
                  <c:v>32.365478596954645</c:v>
                </c:pt>
                <c:pt idx="53329">
                  <c:v>32.366033942712917</c:v>
                </c:pt>
                <c:pt idx="53330">
                  <c:v>32.366589288471189</c:v>
                </c:pt>
                <c:pt idx="53331">
                  <c:v>32.367144634229462</c:v>
                </c:pt>
                <c:pt idx="53332">
                  <c:v>32.367699979987734</c:v>
                </c:pt>
                <c:pt idx="53333">
                  <c:v>32.368255325746006</c:v>
                </c:pt>
                <c:pt idx="53334">
                  <c:v>32.368810671504278</c:v>
                </c:pt>
                <c:pt idx="53335">
                  <c:v>32.36936601726255</c:v>
                </c:pt>
                <c:pt idx="53336">
                  <c:v>32.369921363020822</c:v>
                </c:pt>
                <c:pt idx="53337">
                  <c:v>32.370476708779094</c:v>
                </c:pt>
                <c:pt idx="53338">
                  <c:v>32.371032054537366</c:v>
                </c:pt>
                <c:pt idx="53339">
                  <c:v>32.371587400295638</c:v>
                </c:pt>
                <c:pt idx="53340">
                  <c:v>32.37214274605391</c:v>
                </c:pt>
                <c:pt idx="53341">
                  <c:v>32.372698091812182</c:v>
                </c:pt>
                <c:pt idx="53342">
                  <c:v>32.373253437570455</c:v>
                </c:pt>
                <c:pt idx="53343">
                  <c:v>32.373808783328727</c:v>
                </c:pt>
                <c:pt idx="53344">
                  <c:v>32.374364129086999</c:v>
                </c:pt>
                <c:pt idx="53345">
                  <c:v>32.374919474845271</c:v>
                </c:pt>
                <c:pt idx="53346">
                  <c:v>32.375474820603543</c:v>
                </c:pt>
                <c:pt idx="53347">
                  <c:v>32.376030166361815</c:v>
                </c:pt>
                <c:pt idx="53348">
                  <c:v>32.376585512120087</c:v>
                </c:pt>
                <c:pt idx="53349">
                  <c:v>32.377140857878359</c:v>
                </c:pt>
                <c:pt idx="53350">
                  <c:v>32.377696203636631</c:v>
                </c:pt>
                <c:pt idx="53351">
                  <c:v>32.378251549394903</c:v>
                </c:pt>
                <c:pt idx="53352">
                  <c:v>32.378806895153176</c:v>
                </c:pt>
                <c:pt idx="53353">
                  <c:v>32.379362240911448</c:v>
                </c:pt>
                <c:pt idx="53354">
                  <c:v>32.37991758666972</c:v>
                </c:pt>
                <c:pt idx="53355">
                  <c:v>32.380472932427992</c:v>
                </c:pt>
                <c:pt idx="53356">
                  <c:v>32.381028278186264</c:v>
                </c:pt>
                <c:pt idx="53357">
                  <c:v>32.381583623944536</c:v>
                </c:pt>
                <c:pt idx="53358">
                  <c:v>32.382138969702808</c:v>
                </c:pt>
                <c:pt idx="53359">
                  <c:v>32.38269431546108</c:v>
                </c:pt>
                <c:pt idx="53360">
                  <c:v>32.383249661219352</c:v>
                </c:pt>
                <c:pt idx="53361">
                  <c:v>32.383805006977624</c:v>
                </c:pt>
                <c:pt idx="53362">
                  <c:v>32.384360352735897</c:v>
                </c:pt>
                <c:pt idx="53363">
                  <c:v>32.384915698494169</c:v>
                </c:pt>
                <c:pt idx="53364">
                  <c:v>32.385471044252441</c:v>
                </c:pt>
                <c:pt idx="53365">
                  <c:v>32.386026390010713</c:v>
                </c:pt>
                <c:pt idx="53366">
                  <c:v>32.386581735768985</c:v>
                </c:pt>
                <c:pt idx="53367">
                  <c:v>32.387137081527257</c:v>
                </c:pt>
                <c:pt idx="53368">
                  <c:v>32.387692427285529</c:v>
                </c:pt>
                <c:pt idx="53369">
                  <c:v>32.388247773043801</c:v>
                </c:pt>
                <c:pt idx="53370">
                  <c:v>32.388803118802073</c:v>
                </c:pt>
                <c:pt idx="53371">
                  <c:v>32.389358464560345</c:v>
                </c:pt>
                <c:pt idx="53372">
                  <c:v>32.389913810318617</c:v>
                </c:pt>
                <c:pt idx="53373">
                  <c:v>32.39046915607689</c:v>
                </c:pt>
                <c:pt idx="53374">
                  <c:v>32.391024501835162</c:v>
                </c:pt>
                <c:pt idx="53375">
                  <c:v>32.391579847593434</c:v>
                </c:pt>
                <c:pt idx="53376">
                  <c:v>32.392135193351706</c:v>
                </c:pt>
                <c:pt idx="53377">
                  <c:v>32.392690539109978</c:v>
                </c:pt>
                <c:pt idx="53378">
                  <c:v>32.39324588486825</c:v>
                </c:pt>
                <c:pt idx="53379">
                  <c:v>32.393801230626522</c:v>
                </c:pt>
                <c:pt idx="53380">
                  <c:v>32.394356576384794</c:v>
                </c:pt>
                <c:pt idx="53381">
                  <c:v>32.394911922143066</c:v>
                </c:pt>
                <c:pt idx="53382">
                  <c:v>32.395467267901338</c:v>
                </c:pt>
                <c:pt idx="53383">
                  <c:v>32.396022613659611</c:v>
                </c:pt>
                <c:pt idx="53384">
                  <c:v>32.396577959417883</c:v>
                </c:pt>
                <c:pt idx="53385">
                  <c:v>32.397133305176155</c:v>
                </c:pt>
                <c:pt idx="53386">
                  <c:v>32.397688650934427</c:v>
                </c:pt>
                <c:pt idx="53387">
                  <c:v>32.398243996692699</c:v>
                </c:pt>
                <c:pt idx="53388">
                  <c:v>32.398799342450971</c:v>
                </c:pt>
                <c:pt idx="53389">
                  <c:v>32.399354688209243</c:v>
                </c:pt>
                <c:pt idx="53390">
                  <c:v>32.399910033967515</c:v>
                </c:pt>
                <c:pt idx="53391">
                  <c:v>32.400465379725787</c:v>
                </c:pt>
                <c:pt idx="53392">
                  <c:v>32.401020725484059</c:v>
                </c:pt>
                <c:pt idx="53393">
                  <c:v>32.401576071242332</c:v>
                </c:pt>
                <c:pt idx="53394">
                  <c:v>32.402131417000604</c:v>
                </c:pt>
                <c:pt idx="53395">
                  <c:v>32.402686762758876</c:v>
                </c:pt>
                <c:pt idx="53396">
                  <c:v>32.403242108517148</c:v>
                </c:pt>
                <c:pt idx="53397">
                  <c:v>32.40379745427542</c:v>
                </c:pt>
                <c:pt idx="53398">
                  <c:v>32.404352800033692</c:v>
                </c:pt>
                <c:pt idx="53399">
                  <c:v>32.404908145791964</c:v>
                </c:pt>
                <c:pt idx="53400">
                  <c:v>32.405463491550236</c:v>
                </c:pt>
                <c:pt idx="53401">
                  <c:v>32.406018837308508</c:v>
                </c:pt>
                <c:pt idx="53402">
                  <c:v>32.40657418306678</c:v>
                </c:pt>
                <c:pt idx="53403">
                  <c:v>32.407129528825052</c:v>
                </c:pt>
                <c:pt idx="53404">
                  <c:v>32.407684874583325</c:v>
                </c:pt>
                <c:pt idx="53405">
                  <c:v>32.408240220341597</c:v>
                </c:pt>
                <c:pt idx="53406">
                  <c:v>32.408795566099869</c:v>
                </c:pt>
                <c:pt idx="53407">
                  <c:v>32.409350911858141</c:v>
                </c:pt>
                <c:pt idx="53408">
                  <c:v>32.409906257616413</c:v>
                </c:pt>
                <c:pt idx="53409">
                  <c:v>32.410461603374685</c:v>
                </c:pt>
                <c:pt idx="53410">
                  <c:v>32.411016949132957</c:v>
                </c:pt>
                <c:pt idx="53411">
                  <c:v>32.411572294891229</c:v>
                </c:pt>
                <c:pt idx="53412">
                  <c:v>32.412127640649501</c:v>
                </c:pt>
                <c:pt idx="53413">
                  <c:v>32.412682986407773</c:v>
                </c:pt>
                <c:pt idx="53414">
                  <c:v>32.413238332166046</c:v>
                </c:pt>
                <c:pt idx="53415">
                  <c:v>32.413793677924318</c:v>
                </c:pt>
                <c:pt idx="53416">
                  <c:v>32.41434902368259</c:v>
                </c:pt>
                <c:pt idx="53417">
                  <c:v>32.414904369440862</c:v>
                </c:pt>
                <c:pt idx="53418">
                  <c:v>32.415459715199134</c:v>
                </c:pt>
                <c:pt idx="53419">
                  <c:v>32.416015060957406</c:v>
                </c:pt>
                <c:pt idx="53420">
                  <c:v>32.416570406715678</c:v>
                </c:pt>
                <c:pt idx="53421">
                  <c:v>32.41712575247395</c:v>
                </c:pt>
                <c:pt idx="53422">
                  <c:v>32.417681098232222</c:v>
                </c:pt>
                <c:pt idx="53423">
                  <c:v>32.418236443990494</c:v>
                </c:pt>
                <c:pt idx="53424">
                  <c:v>32.418791789748767</c:v>
                </c:pt>
                <c:pt idx="53425">
                  <c:v>32.419347135507039</c:v>
                </c:pt>
                <c:pt idx="53426">
                  <c:v>32.419902481265311</c:v>
                </c:pt>
                <c:pt idx="53427">
                  <c:v>32.420457827023583</c:v>
                </c:pt>
                <c:pt idx="53428">
                  <c:v>32.421013172781855</c:v>
                </c:pt>
                <c:pt idx="53429">
                  <c:v>32.421568518540127</c:v>
                </c:pt>
                <c:pt idx="53430">
                  <c:v>32.422123864298399</c:v>
                </c:pt>
                <c:pt idx="53431">
                  <c:v>32.422679210056671</c:v>
                </c:pt>
                <c:pt idx="53432">
                  <c:v>32.423234555814943</c:v>
                </c:pt>
                <c:pt idx="53433">
                  <c:v>32.423789901573215</c:v>
                </c:pt>
                <c:pt idx="53434">
                  <c:v>32.424345247331487</c:v>
                </c:pt>
                <c:pt idx="53435">
                  <c:v>32.42490059308976</c:v>
                </c:pt>
                <c:pt idx="53436">
                  <c:v>32.425455938848032</c:v>
                </c:pt>
                <c:pt idx="53437">
                  <c:v>32.426011284606304</c:v>
                </c:pt>
                <c:pt idx="53438">
                  <c:v>32.426566630364576</c:v>
                </c:pt>
                <c:pt idx="53439">
                  <c:v>32.427121976122848</c:v>
                </c:pt>
                <c:pt idx="53440">
                  <c:v>32.42767732188112</c:v>
                </c:pt>
                <c:pt idx="53441">
                  <c:v>32.428232667639392</c:v>
                </c:pt>
                <c:pt idx="53442">
                  <c:v>32.428788013397664</c:v>
                </c:pt>
                <c:pt idx="53443">
                  <c:v>32.429343359155936</c:v>
                </c:pt>
                <c:pt idx="53444">
                  <c:v>32.429898704914208</c:v>
                </c:pt>
                <c:pt idx="53445">
                  <c:v>32.430454050672481</c:v>
                </c:pt>
                <c:pt idx="53446">
                  <c:v>32.431009396430753</c:v>
                </c:pt>
                <c:pt idx="53447">
                  <c:v>32.431564742189025</c:v>
                </c:pt>
                <c:pt idx="53448">
                  <c:v>32.432120087947297</c:v>
                </c:pt>
                <c:pt idx="53449">
                  <c:v>32.432675433705569</c:v>
                </c:pt>
                <c:pt idx="53450">
                  <c:v>32.433230779463841</c:v>
                </c:pt>
                <c:pt idx="53451">
                  <c:v>32.433786125222113</c:v>
                </c:pt>
                <c:pt idx="53452">
                  <c:v>32.434341470980385</c:v>
                </c:pt>
                <c:pt idx="53453">
                  <c:v>32.434896816738657</c:v>
                </c:pt>
                <c:pt idx="53454">
                  <c:v>32.435452162496929</c:v>
                </c:pt>
                <c:pt idx="53455">
                  <c:v>32.436007508255202</c:v>
                </c:pt>
                <c:pt idx="53456">
                  <c:v>32.436562854013474</c:v>
                </c:pt>
                <c:pt idx="53457">
                  <c:v>32.437118199771746</c:v>
                </c:pt>
                <c:pt idx="53458">
                  <c:v>32.437673545530018</c:v>
                </c:pt>
                <c:pt idx="53459">
                  <c:v>32.43822889128829</c:v>
                </c:pt>
                <c:pt idx="53460">
                  <c:v>32.438784237046562</c:v>
                </c:pt>
                <c:pt idx="53461">
                  <c:v>32.439339582804834</c:v>
                </c:pt>
                <c:pt idx="53462">
                  <c:v>32.439894928563106</c:v>
                </c:pt>
                <c:pt idx="53463">
                  <c:v>32.440450274321378</c:v>
                </c:pt>
                <c:pt idx="53464">
                  <c:v>32.44100562007965</c:v>
                </c:pt>
                <c:pt idx="53465">
                  <c:v>32.441560965837922</c:v>
                </c:pt>
                <c:pt idx="53466">
                  <c:v>32.442116311596195</c:v>
                </c:pt>
                <c:pt idx="53467">
                  <c:v>32.442671657354467</c:v>
                </c:pt>
                <c:pt idx="53468">
                  <c:v>32.443227003112739</c:v>
                </c:pt>
                <c:pt idx="53469">
                  <c:v>32.443782348871011</c:v>
                </c:pt>
                <c:pt idx="53470">
                  <c:v>32.444337694629283</c:v>
                </c:pt>
                <c:pt idx="53471">
                  <c:v>32.444893040387555</c:v>
                </c:pt>
                <c:pt idx="53472">
                  <c:v>32.445448386145827</c:v>
                </c:pt>
                <c:pt idx="53473">
                  <c:v>32.446003731904099</c:v>
                </c:pt>
                <c:pt idx="53474">
                  <c:v>32.446559077662371</c:v>
                </c:pt>
                <c:pt idx="53475">
                  <c:v>32.447114423420643</c:v>
                </c:pt>
                <c:pt idx="53476">
                  <c:v>32.447669769178916</c:v>
                </c:pt>
                <c:pt idx="53477">
                  <c:v>32.448225114937188</c:v>
                </c:pt>
                <c:pt idx="53478">
                  <c:v>32.44878046069546</c:v>
                </c:pt>
                <c:pt idx="53479">
                  <c:v>32.449335806453732</c:v>
                </c:pt>
                <c:pt idx="53480">
                  <c:v>32.449891152212004</c:v>
                </c:pt>
                <c:pt idx="53481">
                  <c:v>32.450446497970276</c:v>
                </c:pt>
                <c:pt idx="53482">
                  <c:v>32.451001843728548</c:v>
                </c:pt>
                <c:pt idx="53483">
                  <c:v>32.45155718948682</c:v>
                </c:pt>
                <c:pt idx="53484">
                  <c:v>32.452112535245092</c:v>
                </c:pt>
                <c:pt idx="53485">
                  <c:v>32.452667881003364</c:v>
                </c:pt>
                <c:pt idx="53486">
                  <c:v>32.453223226761637</c:v>
                </c:pt>
                <c:pt idx="53487">
                  <c:v>32.453778572519909</c:v>
                </c:pt>
                <c:pt idx="53488">
                  <c:v>32.454333918278181</c:v>
                </c:pt>
                <c:pt idx="53489">
                  <c:v>32.454889264036453</c:v>
                </c:pt>
                <c:pt idx="53490">
                  <c:v>32.455444609794725</c:v>
                </c:pt>
                <c:pt idx="53491">
                  <c:v>32.455999955552997</c:v>
                </c:pt>
                <c:pt idx="53492">
                  <c:v>32.456555301311269</c:v>
                </c:pt>
                <c:pt idx="53493">
                  <c:v>32.457110647069541</c:v>
                </c:pt>
                <c:pt idx="53494">
                  <c:v>32.457665992827813</c:v>
                </c:pt>
                <c:pt idx="53495">
                  <c:v>32.458221338586085</c:v>
                </c:pt>
                <c:pt idx="53496">
                  <c:v>32.458776684344357</c:v>
                </c:pt>
                <c:pt idx="53497">
                  <c:v>32.45933203010263</c:v>
                </c:pt>
                <c:pt idx="53498">
                  <c:v>32.459887375860902</c:v>
                </c:pt>
                <c:pt idx="53499">
                  <c:v>32.460442721619174</c:v>
                </c:pt>
                <c:pt idx="53500">
                  <c:v>32.460998067377446</c:v>
                </c:pt>
                <c:pt idx="53501">
                  <c:v>32.461553413135718</c:v>
                </c:pt>
                <c:pt idx="53502">
                  <c:v>32.46210875889399</c:v>
                </c:pt>
                <c:pt idx="53503">
                  <c:v>32.462664104652262</c:v>
                </c:pt>
                <c:pt idx="53504">
                  <c:v>32.463219450410534</c:v>
                </c:pt>
                <c:pt idx="53505">
                  <c:v>32.463774796168806</c:v>
                </c:pt>
                <c:pt idx="53506">
                  <c:v>32.464330141927078</c:v>
                </c:pt>
                <c:pt idx="53507">
                  <c:v>32.464885487685351</c:v>
                </c:pt>
                <c:pt idx="53508">
                  <c:v>32.465440833443623</c:v>
                </c:pt>
                <c:pt idx="53509">
                  <c:v>32.465996179201895</c:v>
                </c:pt>
                <c:pt idx="53510">
                  <c:v>32.466551524960167</c:v>
                </c:pt>
                <c:pt idx="53511">
                  <c:v>32.467106870718439</c:v>
                </c:pt>
                <c:pt idx="53512">
                  <c:v>32.467662216476711</c:v>
                </c:pt>
                <c:pt idx="53513">
                  <c:v>32.468217562234983</c:v>
                </c:pt>
                <c:pt idx="53514">
                  <c:v>32.468772907993255</c:v>
                </c:pt>
                <c:pt idx="53515">
                  <c:v>32.469328253751527</c:v>
                </c:pt>
                <c:pt idx="53516">
                  <c:v>32.469883599509799</c:v>
                </c:pt>
                <c:pt idx="53517">
                  <c:v>32.470438945268072</c:v>
                </c:pt>
                <c:pt idx="53518">
                  <c:v>32.470994291026344</c:v>
                </c:pt>
                <c:pt idx="53519">
                  <c:v>32.471549636784616</c:v>
                </c:pt>
                <c:pt idx="53520">
                  <c:v>32.472104982542888</c:v>
                </c:pt>
                <c:pt idx="53521">
                  <c:v>32.47266032830116</c:v>
                </c:pt>
                <c:pt idx="53522">
                  <c:v>32.473215674059432</c:v>
                </c:pt>
                <c:pt idx="53523">
                  <c:v>32.473771019817704</c:v>
                </c:pt>
                <c:pt idx="53524">
                  <c:v>32.474326365575976</c:v>
                </c:pt>
                <c:pt idx="53525">
                  <c:v>32.474881711334248</c:v>
                </c:pt>
                <c:pt idx="53526">
                  <c:v>32.47543705709252</c:v>
                </c:pt>
                <c:pt idx="53527">
                  <c:v>32.475992402850792</c:v>
                </c:pt>
                <c:pt idx="53528">
                  <c:v>32.476547748609065</c:v>
                </c:pt>
                <c:pt idx="53529">
                  <c:v>32.477103094367337</c:v>
                </c:pt>
                <c:pt idx="53530">
                  <c:v>32.477658440125609</c:v>
                </c:pt>
                <c:pt idx="53531">
                  <c:v>32.478213785883881</c:v>
                </c:pt>
                <c:pt idx="53532">
                  <c:v>32.478769131642153</c:v>
                </c:pt>
                <c:pt idx="53533">
                  <c:v>32.479324477400425</c:v>
                </c:pt>
                <c:pt idx="53534">
                  <c:v>32.479879823158697</c:v>
                </c:pt>
                <c:pt idx="53535">
                  <c:v>32.480435168916969</c:v>
                </c:pt>
                <c:pt idx="53536">
                  <c:v>32.480990514675241</c:v>
                </c:pt>
                <c:pt idx="53537">
                  <c:v>32.481545860433513</c:v>
                </c:pt>
                <c:pt idx="53538">
                  <c:v>32.482101206191786</c:v>
                </c:pt>
                <c:pt idx="53539">
                  <c:v>32.482656551950058</c:v>
                </c:pt>
                <c:pt idx="53540">
                  <c:v>32.48321189770833</c:v>
                </c:pt>
                <c:pt idx="53541">
                  <c:v>32.483767243466602</c:v>
                </c:pt>
                <c:pt idx="53542">
                  <c:v>32.484322589224874</c:v>
                </c:pt>
                <c:pt idx="53543">
                  <c:v>32.484877934983146</c:v>
                </c:pt>
                <c:pt idx="53544">
                  <c:v>32.485433280741418</c:v>
                </c:pt>
                <c:pt idx="53545">
                  <c:v>32.48598862649969</c:v>
                </c:pt>
                <c:pt idx="53546">
                  <c:v>32.486543972257962</c:v>
                </c:pt>
                <c:pt idx="53547">
                  <c:v>32.487099318016234</c:v>
                </c:pt>
                <c:pt idx="53548">
                  <c:v>32.487654663774507</c:v>
                </c:pt>
                <c:pt idx="53549">
                  <c:v>32.488210009532779</c:v>
                </c:pt>
                <c:pt idx="53550">
                  <c:v>32.488765355291051</c:v>
                </c:pt>
                <c:pt idx="53551">
                  <c:v>32.489320701049323</c:v>
                </c:pt>
                <c:pt idx="53552">
                  <c:v>32.489876046807595</c:v>
                </c:pt>
                <c:pt idx="53553">
                  <c:v>32.490431392565867</c:v>
                </c:pt>
                <c:pt idx="53554">
                  <c:v>32.490986738324139</c:v>
                </c:pt>
                <c:pt idx="53555">
                  <c:v>32.491542084082411</c:v>
                </c:pt>
                <c:pt idx="53556">
                  <c:v>32.492097429840683</c:v>
                </c:pt>
                <c:pt idx="53557">
                  <c:v>32.492652775598955</c:v>
                </c:pt>
                <c:pt idx="53558">
                  <c:v>32.493208121357227</c:v>
                </c:pt>
                <c:pt idx="53559">
                  <c:v>32.4937634671155</c:v>
                </c:pt>
                <c:pt idx="53560">
                  <c:v>32.494318812873772</c:v>
                </c:pt>
                <c:pt idx="53561">
                  <c:v>32.494874158632044</c:v>
                </c:pt>
                <c:pt idx="53562">
                  <c:v>32.495429504390316</c:v>
                </c:pt>
                <c:pt idx="53563">
                  <c:v>32.495984850148588</c:v>
                </c:pt>
                <c:pt idx="53564">
                  <c:v>32.49654019590686</c:v>
                </c:pt>
                <c:pt idx="53565">
                  <c:v>32.497095541665132</c:v>
                </c:pt>
                <c:pt idx="53566">
                  <c:v>32.497650887423404</c:v>
                </c:pt>
                <c:pt idx="53567">
                  <c:v>32.498206233181676</c:v>
                </c:pt>
                <c:pt idx="53568">
                  <c:v>32.498761578939948</c:v>
                </c:pt>
                <c:pt idx="53569">
                  <c:v>32.499316924698221</c:v>
                </c:pt>
                <c:pt idx="53570">
                  <c:v>32.499872270456493</c:v>
                </c:pt>
                <c:pt idx="53571">
                  <c:v>32.500427616214765</c:v>
                </c:pt>
                <c:pt idx="53572">
                  <c:v>32.500982961973037</c:v>
                </c:pt>
                <c:pt idx="53573">
                  <c:v>32.501538307731309</c:v>
                </c:pt>
                <c:pt idx="53574">
                  <c:v>32.502093653489581</c:v>
                </c:pt>
                <c:pt idx="53575">
                  <c:v>32.502648999247853</c:v>
                </c:pt>
                <c:pt idx="53576">
                  <c:v>32.503204345006125</c:v>
                </c:pt>
                <c:pt idx="53577">
                  <c:v>32.503759690764397</c:v>
                </c:pt>
                <c:pt idx="53578">
                  <c:v>32.504315036522669</c:v>
                </c:pt>
                <c:pt idx="53579">
                  <c:v>32.504870382280941</c:v>
                </c:pt>
                <c:pt idx="53580">
                  <c:v>32.505425728039214</c:v>
                </c:pt>
                <c:pt idx="53581">
                  <c:v>32.505981073797486</c:v>
                </c:pt>
                <c:pt idx="53582">
                  <c:v>32.506536419555758</c:v>
                </c:pt>
                <c:pt idx="53583">
                  <c:v>32.50709176531403</c:v>
                </c:pt>
                <c:pt idx="53584">
                  <c:v>32.507647111072302</c:v>
                </c:pt>
                <c:pt idx="53585">
                  <c:v>32.508202456830574</c:v>
                </c:pt>
                <c:pt idx="53586">
                  <c:v>32.508757802588846</c:v>
                </c:pt>
                <c:pt idx="53587">
                  <c:v>32.509313148347118</c:v>
                </c:pt>
                <c:pt idx="53588">
                  <c:v>32.50986849410539</c:v>
                </c:pt>
                <c:pt idx="53589">
                  <c:v>32.510423839863662</c:v>
                </c:pt>
                <c:pt idx="53590">
                  <c:v>32.510979185621935</c:v>
                </c:pt>
                <c:pt idx="53591">
                  <c:v>32.511534531380207</c:v>
                </c:pt>
                <c:pt idx="53592">
                  <c:v>32.512089877138479</c:v>
                </c:pt>
                <c:pt idx="53593">
                  <c:v>32.512645222896751</c:v>
                </c:pt>
                <c:pt idx="53594">
                  <c:v>32.513200568655023</c:v>
                </c:pt>
                <c:pt idx="53595">
                  <c:v>32.513755914413295</c:v>
                </c:pt>
                <c:pt idx="53596">
                  <c:v>32.514311260171567</c:v>
                </c:pt>
                <c:pt idx="53597">
                  <c:v>32.514866605929839</c:v>
                </c:pt>
                <c:pt idx="53598">
                  <c:v>32.515421951688111</c:v>
                </c:pt>
                <c:pt idx="53599">
                  <c:v>32.515977297446383</c:v>
                </c:pt>
                <c:pt idx="53600">
                  <c:v>32.516532643204656</c:v>
                </c:pt>
                <c:pt idx="53601">
                  <c:v>32.517087988962928</c:v>
                </c:pt>
                <c:pt idx="53602">
                  <c:v>32.5176433347212</c:v>
                </c:pt>
                <c:pt idx="53603">
                  <c:v>32.518198680479472</c:v>
                </c:pt>
                <c:pt idx="53604">
                  <c:v>32.518754026237744</c:v>
                </c:pt>
                <c:pt idx="53605">
                  <c:v>32.519309371996016</c:v>
                </c:pt>
                <c:pt idx="53606">
                  <c:v>32.519864717754288</c:v>
                </c:pt>
                <c:pt idx="53607">
                  <c:v>32.52042006351256</c:v>
                </c:pt>
                <c:pt idx="53608">
                  <c:v>32.520975409270832</c:v>
                </c:pt>
                <c:pt idx="53609">
                  <c:v>32.521530755029104</c:v>
                </c:pt>
                <c:pt idx="53610">
                  <c:v>32.522086100787376</c:v>
                </c:pt>
                <c:pt idx="53611">
                  <c:v>32.522641446545649</c:v>
                </c:pt>
                <c:pt idx="53612">
                  <c:v>32.523196792303921</c:v>
                </c:pt>
                <c:pt idx="53613">
                  <c:v>32.523752138062193</c:v>
                </c:pt>
                <c:pt idx="53614">
                  <c:v>32.524307483820465</c:v>
                </c:pt>
                <c:pt idx="53615">
                  <c:v>32.524862829578737</c:v>
                </c:pt>
                <c:pt idx="53616">
                  <c:v>32.525418175337009</c:v>
                </c:pt>
                <c:pt idx="53617">
                  <c:v>32.525973521095281</c:v>
                </c:pt>
                <c:pt idx="53618">
                  <c:v>32.526528866853553</c:v>
                </c:pt>
                <c:pt idx="53619">
                  <c:v>32.527084212611825</c:v>
                </c:pt>
                <c:pt idx="53620">
                  <c:v>32.527639558370097</c:v>
                </c:pt>
                <c:pt idx="53621">
                  <c:v>32.52819490412837</c:v>
                </c:pt>
                <c:pt idx="53622">
                  <c:v>32.528750249886642</c:v>
                </c:pt>
                <c:pt idx="53623">
                  <c:v>32.529305595644914</c:v>
                </c:pt>
                <c:pt idx="53624">
                  <c:v>32.529860941403186</c:v>
                </c:pt>
                <c:pt idx="53625">
                  <c:v>32.530416287161458</c:v>
                </c:pt>
                <c:pt idx="53626">
                  <c:v>32.53097163291973</c:v>
                </c:pt>
                <c:pt idx="53627">
                  <c:v>32.531526978678002</c:v>
                </c:pt>
                <c:pt idx="53628">
                  <c:v>32.532082324436274</c:v>
                </c:pt>
                <c:pt idx="53629">
                  <c:v>32.532637670194546</c:v>
                </c:pt>
                <c:pt idx="53630">
                  <c:v>32.533193015952818</c:v>
                </c:pt>
                <c:pt idx="53631">
                  <c:v>32.533748361711091</c:v>
                </c:pt>
                <c:pt idx="53632">
                  <c:v>32.534303707469363</c:v>
                </c:pt>
                <c:pt idx="53633">
                  <c:v>32.534859053227635</c:v>
                </c:pt>
                <c:pt idx="53634">
                  <c:v>32.535414398985907</c:v>
                </c:pt>
                <c:pt idx="53635">
                  <c:v>32.535969744744179</c:v>
                </c:pt>
                <c:pt idx="53636">
                  <c:v>32.536525090502451</c:v>
                </c:pt>
                <c:pt idx="53637">
                  <c:v>32.537080436260723</c:v>
                </c:pt>
                <c:pt idx="53638">
                  <c:v>32.537635782018995</c:v>
                </c:pt>
                <c:pt idx="53639">
                  <c:v>32.538191127777267</c:v>
                </c:pt>
                <c:pt idx="53640">
                  <c:v>32.538746473535539</c:v>
                </c:pt>
                <c:pt idx="53641">
                  <c:v>32.539301819293811</c:v>
                </c:pt>
                <c:pt idx="53642">
                  <c:v>32.539857165052084</c:v>
                </c:pt>
                <c:pt idx="53643">
                  <c:v>32.540412510810356</c:v>
                </c:pt>
                <c:pt idx="53644">
                  <c:v>32.540967856568628</c:v>
                </c:pt>
                <c:pt idx="53645">
                  <c:v>32.5415232023269</c:v>
                </c:pt>
                <c:pt idx="53646">
                  <c:v>32.542078548085172</c:v>
                </c:pt>
                <c:pt idx="53647">
                  <c:v>32.542633893843444</c:v>
                </c:pt>
                <c:pt idx="53648">
                  <c:v>32.543189239601716</c:v>
                </c:pt>
                <c:pt idx="53649">
                  <c:v>32.543744585359988</c:v>
                </c:pt>
                <c:pt idx="53650">
                  <c:v>32.54429993111826</c:v>
                </c:pt>
                <c:pt idx="53651">
                  <c:v>32.544855276876532</c:v>
                </c:pt>
                <c:pt idx="53652">
                  <c:v>32.545410622634805</c:v>
                </c:pt>
                <c:pt idx="53653">
                  <c:v>32.545965968393077</c:v>
                </c:pt>
                <c:pt idx="53654">
                  <c:v>32.546521314151349</c:v>
                </c:pt>
                <c:pt idx="53655">
                  <c:v>32.547076659909621</c:v>
                </c:pt>
                <c:pt idx="53656">
                  <c:v>32.547632005667893</c:v>
                </c:pt>
                <c:pt idx="53657">
                  <c:v>32.548187351426165</c:v>
                </c:pt>
                <c:pt idx="53658">
                  <c:v>32.548742697184437</c:v>
                </c:pt>
                <c:pt idx="53659">
                  <c:v>32.549298042942709</c:v>
                </c:pt>
                <c:pt idx="53660">
                  <c:v>32.549853388700981</c:v>
                </c:pt>
                <c:pt idx="53661">
                  <c:v>32.550408734459253</c:v>
                </c:pt>
                <c:pt idx="53662">
                  <c:v>32.550964080217526</c:v>
                </c:pt>
                <c:pt idx="53663">
                  <c:v>32.551519425975798</c:v>
                </c:pt>
                <c:pt idx="53664">
                  <c:v>32.55207477173407</c:v>
                </c:pt>
                <c:pt idx="53665">
                  <c:v>32.552630117492342</c:v>
                </c:pt>
                <c:pt idx="53666">
                  <c:v>32.553185463250614</c:v>
                </c:pt>
                <c:pt idx="53667">
                  <c:v>32.553740809008886</c:v>
                </c:pt>
                <c:pt idx="53668">
                  <c:v>32.554296154767158</c:v>
                </c:pt>
                <c:pt idx="53669">
                  <c:v>32.55485150052543</c:v>
                </c:pt>
                <c:pt idx="53670">
                  <c:v>32.555406846283702</c:v>
                </c:pt>
                <c:pt idx="53671">
                  <c:v>32.555962192041974</c:v>
                </c:pt>
                <c:pt idx="53672">
                  <c:v>32.556517537800246</c:v>
                </c:pt>
                <c:pt idx="53673">
                  <c:v>32.557072883558519</c:v>
                </c:pt>
                <c:pt idx="53674">
                  <c:v>32.557628229316791</c:v>
                </c:pt>
                <c:pt idx="53675">
                  <c:v>32.558183575075063</c:v>
                </c:pt>
                <c:pt idx="53676">
                  <c:v>32.558738920833335</c:v>
                </c:pt>
                <c:pt idx="53677">
                  <c:v>32.559294266591607</c:v>
                </c:pt>
                <c:pt idx="53678">
                  <c:v>32.559849612349879</c:v>
                </c:pt>
                <c:pt idx="53679">
                  <c:v>32.560404958108151</c:v>
                </c:pt>
                <c:pt idx="53680">
                  <c:v>32.560960303866423</c:v>
                </c:pt>
                <c:pt idx="53681">
                  <c:v>32.561515649624695</c:v>
                </c:pt>
                <c:pt idx="53682">
                  <c:v>32.562070995382967</c:v>
                </c:pt>
                <c:pt idx="53683">
                  <c:v>32.56262634114124</c:v>
                </c:pt>
                <c:pt idx="53684">
                  <c:v>32.563181686899512</c:v>
                </c:pt>
                <c:pt idx="53685">
                  <c:v>32.563737032657784</c:v>
                </c:pt>
                <c:pt idx="53686">
                  <c:v>32.564292378416056</c:v>
                </c:pt>
                <c:pt idx="53687">
                  <c:v>32.564847724174328</c:v>
                </c:pt>
                <c:pt idx="53688">
                  <c:v>32.5654030699326</c:v>
                </c:pt>
                <c:pt idx="53689">
                  <c:v>32.565958415690872</c:v>
                </c:pt>
                <c:pt idx="53690">
                  <c:v>32.566513761449144</c:v>
                </c:pt>
                <c:pt idx="53691">
                  <c:v>32.567069107207416</c:v>
                </c:pt>
                <c:pt idx="53692">
                  <c:v>32.567624452965688</c:v>
                </c:pt>
                <c:pt idx="53693">
                  <c:v>32.568179798723961</c:v>
                </c:pt>
                <c:pt idx="53694">
                  <c:v>32.568735144482233</c:v>
                </c:pt>
                <c:pt idx="53695">
                  <c:v>32.569290490240505</c:v>
                </c:pt>
                <c:pt idx="53696">
                  <c:v>32.569845835998777</c:v>
                </c:pt>
                <c:pt idx="53697">
                  <c:v>32.570401181757049</c:v>
                </c:pt>
                <c:pt idx="53698">
                  <c:v>32.570956527515321</c:v>
                </c:pt>
                <c:pt idx="53699">
                  <c:v>32.571511873273593</c:v>
                </c:pt>
                <c:pt idx="53700">
                  <c:v>32.572067219031865</c:v>
                </c:pt>
                <c:pt idx="53701">
                  <c:v>32.572622564790137</c:v>
                </c:pt>
                <c:pt idx="53702">
                  <c:v>32.573177910548409</c:v>
                </c:pt>
                <c:pt idx="53703">
                  <c:v>32.573733256306681</c:v>
                </c:pt>
                <c:pt idx="53704">
                  <c:v>32.574288602064954</c:v>
                </c:pt>
                <c:pt idx="53705">
                  <c:v>32.574843947823226</c:v>
                </c:pt>
                <c:pt idx="53706">
                  <c:v>32.575399293581498</c:v>
                </c:pt>
                <c:pt idx="53707">
                  <c:v>32.57595463933977</c:v>
                </c:pt>
                <c:pt idx="53708">
                  <c:v>32.576509985098042</c:v>
                </c:pt>
                <c:pt idx="53709">
                  <c:v>32.577065330856314</c:v>
                </c:pt>
                <c:pt idx="53710">
                  <c:v>32.577620676614586</c:v>
                </c:pt>
                <c:pt idx="53711">
                  <c:v>32.578176022372858</c:v>
                </c:pt>
                <c:pt idx="53712">
                  <c:v>32.57873136813113</c:v>
                </c:pt>
                <c:pt idx="53713">
                  <c:v>32.579286713889402</c:v>
                </c:pt>
                <c:pt idx="53714">
                  <c:v>32.579842059647675</c:v>
                </c:pt>
                <c:pt idx="53715">
                  <c:v>32.580397405405947</c:v>
                </c:pt>
                <c:pt idx="53716">
                  <c:v>32.580952751164219</c:v>
                </c:pt>
                <c:pt idx="53717">
                  <c:v>32.581508096922491</c:v>
                </c:pt>
                <c:pt idx="53718">
                  <c:v>32.582063442680763</c:v>
                </c:pt>
                <c:pt idx="53719">
                  <c:v>32.582618788439035</c:v>
                </c:pt>
                <c:pt idx="53720">
                  <c:v>32.583174134197307</c:v>
                </c:pt>
                <c:pt idx="53721">
                  <c:v>32.583729479955579</c:v>
                </c:pt>
                <c:pt idx="53722">
                  <c:v>32.584284825713851</c:v>
                </c:pt>
                <c:pt idx="53723">
                  <c:v>32.584840171472123</c:v>
                </c:pt>
                <c:pt idx="53724">
                  <c:v>32.585395517230396</c:v>
                </c:pt>
                <c:pt idx="53725">
                  <c:v>32.585950862988668</c:v>
                </c:pt>
                <c:pt idx="53726">
                  <c:v>32.58650620874694</c:v>
                </c:pt>
                <c:pt idx="53727">
                  <c:v>32.587061554505212</c:v>
                </c:pt>
                <c:pt idx="53728">
                  <c:v>32.587616900263484</c:v>
                </c:pt>
                <c:pt idx="53729">
                  <c:v>32.588172246021756</c:v>
                </c:pt>
                <c:pt idx="53730">
                  <c:v>32.588727591780028</c:v>
                </c:pt>
                <c:pt idx="53731">
                  <c:v>32.5892829375383</c:v>
                </c:pt>
                <c:pt idx="53732">
                  <c:v>32.589838283296572</c:v>
                </c:pt>
                <c:pt idx="53733">
                  <c:v>32.590393629054844</c:v>
                </c:pt>
                <c:pt idx="53734">
                  <c:v>32.590948974813116</c:v>
                </c:pt>
                <c:pt idx="53735">
                  <c:v>32.591504320571389</c:v>
                </c:pt>
                <c:pt idx="53736">
                  <c:v>32.592059666329661</c:v>
                </c:pt>
                <c:pt idx="53737">
                  <c:v>32.592615012087933</c:v>
                </c:pt>
                <c:pt idx="53738">
                  <c:v>32.593170357846205</c:v>
                </c:pt>
                <c:pt idx="53739">
                  <c:v>32.593725703604477</c:v>
                </c:pt>
                <c:pt idx="53740">
                  <c:v>32.594281049362749</c:v>
                </c:pt>
                <c:pt idx="53741">
                  <c:v>32.594836395121021</c:v>
                </c:pt>
                <c:pt idx="53742">
                  <c:v>32.595391740879293</c:v>
                </c:pt>
                <c:pt idx="53743">
                  <c:v>32.595947086637565</c:v>
                </c:pt>
                <c:pt idx="53744">
                  <c:v>32.596502432395837</c:v>
                </c:pt>
                <c:pt idx="53745">
                  <c:v>32.59705777815411</c:v>
                </c:pt>
                <c:pt idx="53746">
                  <c:v>32.597613123912382</c:v>
                </c:pt>
                <c:pt idx="53747">
                  <c:v>32.598168469670654</c:v>
                </c:pt>
                <c:pt idx="53748">
                  <c:v>32.598723815428926</c:v>
                </c:pt>
                <c:pt idx="53749">
                  <c:v>32.599279161187198</c:v>
                </c:pt>
                <c:pt idx="53750">
                  <c:v>32.59983450694547</c:v>
                </c:pt>
                <c:pt idx="53751">
                  <c:v>32.600389852703742</c:v>
                </c:pt>
                <c:pt idx="53752">
                  <c:v>32.600945198462014</c:v>
                </c:pt>
                <c:pt idx="53753">
                  <c:v>32.601500544220286</c:v>
                </c:pt>
                <c:pt idx="53754">
                  <c:v>32.602055889978558</c:v>
                </c:pt>
                <c:pt idx="53755">
                  <c:v>32.602611235736831</c:v>
                </c:pt>
                <c:pt idx="53756">
                  <c:v>32.603166581495103</c:v>
                </c:pt>
                <c:pt idx="53757">
                  <c:v>32.603721927253375</c:v>
                </c:pt>
                <c:pt idx="53758">
                  <c:v>32.604277273011647</c:v>
                </c:pt>
                <c:pt idx="53759">
                  <c:v>32.604832618769919</c:v>
                </c:pt>
                <c:pt idx="53760">
                  <c:v>32.605387964528191</c:v>
                </c:pt>
                <c:pt idx="53761">
                  <c:v>32.605943310286463</c:v>
                </c:pt>
                <c:pt idx="53762">
                  <c:v>32.606498656044735</c:v>
                </c:pt>
                <c:pt idx="53763">
                  <c:v>32.607054001803007</c:v>
                </c:pt>
                <c:pt idx="53764">
                  <c:v>32.607609347561279</c:v>
                </c:pt>
                <c:pt idx="53765">
                  <c:v>32.608164693319551</c:v>
                </c:pt>
                <c:pt idx="53766">
                  <c:v>32.608720039077824</c:v>
                </c:pt>
                <c:pt idx="53767">
                  <c:v>32.609275384836096</c:v>
                </c:pt>
                <c:pt idx="53768">
                  <c:v>32.609830730594368</c:v>
                </c:pt>
                <c:pt idx="53769">
                  <c:v>32.61038607635264</c:v>
                </c:pt>
                <c:pt idx="53770">
                  <c:v>32.610941422110912</c:v>
                </c:pt>
                <c:pt idx="53771">
                  <c:v>32.611496767869184</c:v>
                </c:pt>
                <c:pt idx="53772">
                  <c:v>32.612052113627456</c:v>
                </c:pt>
                <c:pt idx="53773">
                  <c:v>32.612607459385728</c:v>
                </c:pt>
                <c:pt idx="53774">
                  <c:v>32.613162805144</c:v>
                </c:pt>
                <c:pt idx="53775">
                  <c:v>32.613718150902272</c:v>
                </c:pt>
                <c:pt idx="53776">
                  <c:v>32.614273496660545</c:v>
                </c:pt>
                <c:pt idx="53777">
                  <c:v>32.614828842418817</c:v>
                </c:pt>
                <c:pt idx="53778">
                  <c:v>32.615384188177089</c:v>
                </c:pt>
                <c:pt idx="53779">
                  <c:v>32.615939533935361</c:v>
                </c:pt>
                <c:pt idx="53780">
                  <c:v>32.616494879693633</c:v>
                </c:pt>
                <c:pt idx="53781">
                  <c:v>32.617050225451905</c:v>
                </c:pt>
                <c:pt idx="53782">
                  <c:v>32.617605571210177</c:v>
                </c:pt>
                <c:pt idx="53783">
                  <c:v>32.618160916968449</c:v>
                </c:pt>
                <c:pt idx="53784">
                  <c:v>32.618716262726721</c:v>
                </c:pt>
                <c:pt idx="53785">
                  <c:v>32.619271608484993</c:v>
                </c:pt>
                <c:pt idx="53786">
                  <c:v>32.619826954243266</c:v>
                </c:pt>
                <c:pt idx="53787">
                  <c:v>32.620382300001538</c:v>
                </c:pt>
                <c:pt idx="53788">
                  <c:v>32.62093764575981</c:v>
                </c:pt>
                <c:pt idx="53789">
                  <c:v>32.621492991518082</c:v>
                </c:pt>
                <c:pt idx="53790">
                  <c:v>32.622048337276354</c:v>
                </c:pt>
                <c:pt idx="53791">
                  <c:v>32.622603683034626</c:v>
                </c:pt>
                <c:pt idx="53792">
                  <c:v>32.623159028792898</c:v>
                </c:pt>
                <c:pt idx="53793">
                  <c:v>32.62371437455117</c:v>
                </c:pt>
                <c:pt idx="53794">
                  <c:v>32.624269720309442</c:v>
                </c:pt>
                <c:pt idx="53795">
                  <c:v>32.624825066067714</c:v>
                </c:pt>
                <c:pt idx="53796">
                  <c:v>32.625380411825986</c:v>
                </c:pt>
                <c:pt idx="53797">
                  <c:v>32.625935757584259</c:v>
                </c:pt>
                <c:pt idx="53798">
                  <c:v>32.626491103342531</c:v>
                </c:pt>
                <c:pt idx="53799">
                  <c:v>32.627046449100803</c:v>
                </c:pt>
                <c:pt idx="53800">
                  <c:v>32.627601794859075</c:v>
                </c:pt>
                <c:pt idx="53801">
                  <c:v>32.628157140617347</c:v>
                </c:pt>
                <c:pt idx="53802">
                  <c:v>32.628712486375619</c:v>
                </c:pt>
                <c:pt idx="53803">
                  <c:v>32.629267832133891</c:v>
                </c:pt>
                <c:pt idx="53804">
                  <c:v>32.629823177892163</c:v>
                </c:pt>
                <c:pt idx="53805">
                  <c:v>32.630378523650435</c:v>
                </c:pt>
                <c:pt idx="53806">
                  <c:v>32.630933869408707</c:v>
                </c:pt>
                <c:pt idx="53807">
                  <c:v>32.63148921516698</c:v>
                </c:pt>
                <c:pt idx="53808">
                  <c:v>32.632044560925252</c:v>
                </c:pt>
                <c:pt idx="53809">
                  <c:v>32.632599906683524</c:v>
                </c:pt>
                <c:pt idx="53810">
                  <c:v>32.633155252441796</c:v>
                </c:pt>
                <c:pt idx="53811">
                  <c:v>32.633710598200068</c:v>
                </c:pt>
                <c:pt idx="53812">
                  <c:v>32.63426594395834</c:v>
                </c:pt>
                <c:pt idx="53813">
                  <c:v>32.634821289716612</c:v>
                </c:pt>
                <c:pt idx="53814">
                  <c:v>32.635376635474884</c:v>
                </c:pt>
                <c:pt idx="53815">
                  <c:v>32.635931981233156</c:v>
                </c:pt>
                <c:pt idx="53816">
                  <c:v>32.636487326991428</c:v>
                </c:pt>
                <c:pt idx="53817">
                  <c:v>32.637042672749701</c:v>
                </c:pt>
                <c:pt idx="53818">
                  <c:v>32.637598018507973</c:v>
                </c:pt>
                <c:pt idx="53819">
                  <c:v>32.638153364266245</c:v>
                </c:pt>
                <c:pt idx="53820">
                  <c:v>32.638708710024517</c:v>
                </c:pt>
                <c:pt idx="53821">
                  <c:v>32.639264055782789</c:v>
                </c:pt>
                <c:pt idx="53822">
                  <c:v>32.639819401541061</c:v>
                </c:pt>
                <c:pt idx="53823">
                  <c:v>32.640374747299333</c:v>
                </c:pt>
                <c:pt idx="53824">
                  <c:v>32.640930093057605</c:v>
                </c:pt>
                <c:pt idx="53825">
                  <c:v>32.641485438815877</c:v>
                </c:pt>
                <c:pt idx="53826">
                  <c:v>32.642040784574149</c:v>
                </c:pt>
                <c:pt idx="53827">
                  <c:v>32.642596130332421</c:v>
                </c:pt>
                <c:pt idx="53828">
                  <c:v>32.643151476090694</c:v>
                </c:pt>
                <c:pt idx="53829">
                  <c:v>32.643706821848966</c:v>
                </c:pt>
                <c:pt idx="53830">
                  <c:v>32.644262167607238</c:v>
                </c:pt>
                <c:pt idx="53831">
                  <c:v>32.64481751336551</c:v>
                </c:pt>
                <c:pt idx="53832">
                  <c:v>32.645372859123782</c:v>
                </c:pt>
                <c:pt idx="53833">
                  <c:v>32.645928204882054</c:v>
                </c:pt>
                <c:pt idx="53834">
                  <c:v>32.646483550640326</c:v>
                </c:pt>
                <c:pt idx="53835">
                  <c:v>32.647038896398598</c:v>
                </c:pt>
                <c:pt idx="53836">
                  <c:v>32.64759424215687</c:v>
                </c:pt>
                <c:pt idx="53837">
                  <c:v>32.648149587915142</c:v>
                </c:pt>
                <c:pt idx="53838">
                  <c:v>32.648704933673415</c:v>
                </c:pt>
                <c:pt idx="53839">
                  <c:v>32.649260279431687</c:v>
                </c:pt>
                <c:pt idx="53840">
                  <c:v>32.649815625189959</c:v>
                </c:pt>
                <c:pt idx="53841">
                  <c:v>32.650370970948231</c:v>
                </c:pt>
                <c:pt idx="53842">
                  <c:v>32.650926316706503</c:v>
                </c:pt>
                <c:pt idx="53843">
                  <c:v>32.651481662464775</c:v>
                </c:pt>
                <c:pt idx="53844">
                  <c:v>32.652037008223047</c:v>
                </c:pt>
                <c:pt idx="53845">
                  <c:v>32.652592353981319</c:v>
                </c:pt>
                <c:pt idx="53846">
                  <c:v>32.653147699739591</c:v>
                </c:pt>
                <c:pt idx="53847">
                  <c:v>32.653703045497863</c:v>
                </c:pt>
                <c:pt idx="53848">
                  <c:v>32.654258391256135</c:v>
                </c:pt>
                <c:pt idx="53849">
                  <c:v>32.654813737014408</c:v>
                </c:pt>
                <c:pt idx="53850">
                  <c:v>32.65536908277268</c:v>
                </c:pt>
                <c:pt idx="53851">
                  <c:v>32.655924428530952</c:v>
                </c:pt>
                <c:pt idx="53852">
                  <c:v>32.656479774289224</c:v>
                </c:pt>
                <c:pt idx="53853">
                  <c:v>32.657035120047496</c:v>
                </c:pt>
                <c:pt idx="53854">
                  <c:v>32.657590465805768</c:v>
                </c:pt>
                <c:pt idx="53855">
                  <c:v>32.65814581156404</c:v>
                </c:pt>
                <c:pt idx="53856">
                  <c:v>32.658701157322312</c:v>
                </c:pt>
                <c:pt idx="53857">
                  <c:v>32.659256503080584</c:v>
                </c:pt>
                <c:pt idx="53858">
                  <c:v>32.659811848838856</c:v>
                </c:pt>
                <c:pt idx="53859">
                  <c:v>32.660367194597129</c:v>
                </c:pt>
                <c:pt idx="53860">
                  <c:v>32.660922540355401</c:v>
                </c:pt>
                <c:pt idx="53861">
                  <c:v>32.661477886113673</c:v>
                </c:pt>
                <c:pt idx="53862">
                  <c:v>32.662033231871945</c:v>
                </c:pt>
                <c:pt idx="53863">
                  <c:v>32.662588577630217</c:v>
                </c:pt>
                <c:pt idx="53864">
                  <c:v>32.663143923388489</c:v>
                </c:pt>
                <c:pt idx="53865">
                  <c:v>32.663699269146761</c:v>
                </c:pt>
                <c:pt idx="53866">
                  <c:v>32.664254614905033</c:v>
                </c:pt>
                <c:pt idx="53867">
                  <c:v>32.664809960663305</c:v>
                </c:pt>
                <c:pt idx="53868">
                  <c:v>32.665365306421577</c:v>
                </c:pt>
                <c:pt idx="53869">
                  <c:v>32.66592065217985</c:v>
                </c:pt>
                <c:pt idx="53870">
                  <c:v>32.666475997938122</c:v>
                </c:pt>
                <c:pt idx="53871">
                  <c:v>32.667031343696394</c:v>
                </c:pt>
                <c:pt idx="53872">
                  <c:v>32.667586689454666</c:v>
                </c:pt>
                <c:pt idx="53873">
                  <c:v>32.668142035212938</c:v>
                </c:pt>
                <c:pt idx="53874">
                  <c:v>32.66869738097121</c:v>
                </c:pt>
                <c:pt idx="53875">
                  <c:v>32.669252726729482</c:v>
                </c:pt>
                <c:pt idx="53876">
                  <c:v>32.669808072487754</c:v>
                </c:pt>
                <c:pt idx="53877">
                  <c:v>32.670363418246026</c:v>
                </c:pt>
                <c:pt idx="53878">
                  <c:v>32.670918764004298</c:v>
                </c:pt>
                <c:pt idx="53879">
                  <c:v>32.67147410976257</c:v>
                </c:pt>
                <c:pt idx="53880">
                  <c:v>32.672029455520843</c:v>
                </c:pt>
                <c:pt idx="53881">
                  <c:v>32.672584801279115</c:v>
                </c:pt>
                <c:pt idx="53882">
                  <c:v>32.673140147037387</c:v>
                </c:pt>
                <c:pt idx="53883">
                  <c:v>32.673695492795659</c:v>
                </c:pt>
                <c:pt idx="53884">
                  <c:v>32.674250838553931</c:v>
                </c:pt>
                <c:pt idx="53885">
                  <c:v>32.674806184312203</c:v>
                </c:pt>
                <c:pt idx="53886">
                  <c:v>32.675361530070475</c:v>
                </c:pt>
                <c:pt idx="53887">
                  <c:v>32.675916875828747</c:v>
                </c:pt>
                <c:pt idx="53888">
                  <c:v>32.676472221587019</c:v>
                </c:pt>
                <c:pt idx="53889">
                  <c:v>32.677027567345291</c:v>
                </c:pt>
                <c:pt idx="53890">
                  <c:v>32.677582913103564</c:v>
                </c:pt>
                <c:pt idx="53891">
                  <c:v>32.678138258861836</c:v>
                </c:pt>
                <c:pt idx="53892">
                  <c:v>32.678693604620108</c:v>
                </c:pt>
                <c:pt idx="53893">
                  <c:v>32.67924895037838</c:v>
                </c:pt>
                <c:pt idx="53894">
                  <c:v>32.679804296136652</c:v>
                </c:pt>
                <c:pt idx="53895">
                  <c:v>32.680359641894924</c:v>
                </c:pt>
                <c:pt idx="53896">
                  <c:v>32.680914987653196</c:v>
                </c:pt>
                <c:pt idx="53897">
                  <c:v>32.681470333411468</c:v>
                </c:pt>
                <c:pt idx="53898">
                  <c:v>32.68202567916974</c:v>
                </c:pt>
                <c:pt idx="53899">
                  <c:v>32.682581024928012</c:v>
                </c:pt>
                <c:pt idx="53900">
                  <c:v>32.683136370686285</c:v>
                </c:pt>
                <c:pt idx="53901">
                  <c:v>32.683691716444557</c:v>
                </c:pt>
                <c:pt idx="53902">
                  <c:v>32.684247062202829</c:v>
                </c:pt>
                <c:pt idx="53903">
                  <c:v>32.684802407961101</c:v>
                </c:pt>
                <c:pt idx="53904">
                  <c:v>32.685357753719373</c:v>
                </c:pt>
                <c:pt idx="53905">
                  <c:v>32.685913099477645</c:v>
                </c:pt>
                <c:pt idx="53906">
                  <c:v>32.686468445235917</c:v>
                </c:pt>
                <c:pt idx="53907">
                  <c:v>32.687023790994189</c:v>
                </c:pt>
                <c:pt idx="53908">
                  <c:v>32.687579136752461</c:v>
                </c:pt>
                <c:pt idx="53909">
                  <c:v>32.688134482510733</c:v>
                </c:pt>
                <c:pt idx="53910">
                  <c:v>32.688689828269005</c:v>
                </c:pt>
                <c:pt idx="53911">
                  <c:v>32.689245174027278</c:v>
                </c:pt>
                <c:pt idx="53912">
                  <c:v>32.68980051978555</c:v>
                </c:pt>
                <c:pt idx="53913">
                  <c:v>32.690355865543822</c:v>
                </c:pt>
                <c:pt idx="53914">
                  <c:v>32.690911211302094</c:v>
                </c:pt>
                <c:pt idx="53915">
                  <c:v>32.691466557060366</c:v>
                </c:pt>
                <c:pt idx="53916">
                  <c:v>32.692021902818638</c:v>
                </c:pt>
                <c:pt idx="53917">
                  <c:v>32.69257724857691</c:v>
                </c:pt>
                <c:pt idx="53918">
                  <c:v>32.693132594335182</c:v>
                </c:pt>
                <c:pt idx="53919">
                  <c:v>32.693687940093454</c:v>
                </c:pt>
                <c:pt idx="53920">
                  <c:v>32.694243285851726</c:v>
                </c:pt>
                <c:pt idx="53921">
                  <c:v>32.694798631609999</c:v>
                </c:pt>
                <c:pt idx="53922">
                  <c:v>32.695353977368271</c:v>
                </c:pt>
                <c:pt idx="53923">
                  <c:v>32.695909323126543</c:v>
                </c:pt>
                <c:pt idx="53924">
                  <c:v>32.696464668884815</c:v>
                </c:pt>
                <c:pt idx="53925">
                  <c:v>32.697020014643087</c:v>
                </c:pt>
                <c:pt idx="53926">
                  <c:v>32.697575360401359</c:v>
                </c:pt>
                <c:pt idx="53927">
                  <c:v>32.698130706159631</c:v>
                </c:pt>
                <c:pt idx="53928">
                  <c:v>32.698686051917903</c:v>
                </c:pt>
                <c:pt idx="53929">
                  <c:v>32.699241397676175</c:v>
                </c:pt>
                <c:pt idx="53930">
                  <c:v>32.699796743434447</c:v>
                </c:pt>
                <c:pt idx="53931">
                  <c:v>32.70035208919272</c:v>
                </c:pt>
                <c:pt idx="53932">
                  <c:v>32.700907434950992</c:v>
                </c:pt>
                <c:pt idx="53933">
                  <c:v>32.701462780709264</c:v>
                </c:pt>
                <c:pt idx="53934">
                  <c:v>32.702018126467536</c:v>
                </c:pt>
                <c:pt idx="53935">
                  <c:v>32.702573472225808</c:v>
                </c:pt>
                <c:pt idx="53936">
                  <c:v>32.70312881798408</c:v>
                </c:pt>
                <c:pt idx="53937">
                  <c:v>32.703684163742352</c:v>
                </c:pt>
                <c:pt idx="53938">
                  <c:v>32.704239509500624</c:v>
                </c:pt>
                <c:pt idx="53939">
                  <c:v>32.704794855258896</c:v>
                </c:pt>
                <c:pt idx="53940">
                  <c:v>32.705350201017168</c:v>
                </c:pt>
                <c:pt idx="53941">
                  <c:v>32.70590554677544</c:v>
                </c:pt>
                <c:pt idx="53942">
                  <c:v>32.706460892533713</c:v>
                </c:pt>
                <c:pt idx="53943">
                  <c:v>32.707016238291985</c:v>
                </c:pt>
                <c:pt idx="53944">
                  <c:v>32.707571584050257</c:v>
                </c:pt>
                <c:pt idx="53945">
                  <c:v>32.708126929808529</c:v>
                </c:pt>
                <c:pt idx="53946">
                  <c:v>32.708682275566801</c:v>
                </c:pt>
                <c:pt idx="53947">
                  <c:v>32.709237621325073</c:v>
                </c:pt>
                <c:pt idx="53948">
                  <c:v>32.709792967083345</c:v>
                </c:pt>
                <c:pt idx="53949">
                  <c:v>32.710348312841617</c:v>
                </c:pt>
                <c:pt idx="53950">
                  <c:v>32.710903658599889</c:v>
                </c:pt>
                <c:pt idx="53951">
                  <c:v>32.711459004358161</c:v>
                </c:pt>
                <c:pt idx="53952">
                  <c:v>32.712014350116434</c:v>
                </c:pt>
                <c:pt idx="53953">
                  <c:v>32.712569695874706</c:v>
                </c:pt>
                <c:pt idx="53954">
                  <c:v>32.713125041632978</c:v>
                </c:pt>
                <c:pt idx="53955">
                  <c:v>32.71368038739125</c:v>
                </c:pt>
                <c:pt idx="53956">
                  <c:v>32.714235733149522</c:v>
                </c:pt>
                <c:pt idx="53957">
                  <c:v>32.714791078907794</c:v>
                </c:pt>
                <c:pt idx="53958">
                  <c:v>32.715346424666066</c:v>
                </c:pt>
                <c:pt idx="53959">
                  <c:v>32.715901770424338</c:v>
                </c:pt>
                <c:pt idx="53960">
                  <c:v>32.71645711618261</c:v>
                </c:pt>
                <c:pt idx="53961">
                  <c:v>32.717012461940882</c:v>
                </c:pt>
                <c:pt idx="53962">
                  <c:v>32.717567807699155</c:v>
                </c:pt>
                <c:pt idx="53963">
                  <c:v>32.718123153457427</c:v>
                </c:pt>
                <c:pt idx="53964">
                  <c:v>32.718678499215699</c:v>
                </c:pt>
                <c:pt idx="53965">
                  <c:v>32.719233844973971</c:v>
                </c:pt>
                <c:pt idx="53966">
                  <c:v>32.719789190732243</c:v>
                </c:pt>
                <c:pt idx="53967">
                  <c:v>32.720344536490515</c:v>
                </c:pt>
                <c:pt idx="53968">
                  <c:v>32.720899882248787</c:v>
                </c:pt>
                <c:pt idx="53969">
                  <c:v>32.721455228007059</c:v>
                </c:pt>
                <c:pt idx="53970">
                  <c:v>32.722010573765331</c:v>
                </c:pt>
                <c:pt idx="53971">
                  <c:v>32.722565919523603</c:v>
                </c:pt>
                <c:pt idx="53972">
                  <c:v>32.723121265281875</c:v>
                </c:pt>
                <c:pt idx="53973">
                  <c:v>32.723676611040148</c:v>
                </c:pt>
                <c:pt idx="53974">
                  <c:v>32.72423195679842</c:v>
                </c:pt>
                <c:pt idx="53975">
                  <c:v>32.724787302556692</c:v>
                </c:pt>
                <c:pt idx="53976">
                  <c:v>32.725342648314964</c:v>
                </c:pt>
                <c:pt idx="53977">
                  <c:v>32.725897994073236</c:v>
                </c:pt>
                <c:pt idx="53978">
                  <c:v>32.726453339831508</c:v>
                </c:pt>
                <c:pt idx="53979">
                  <c:v>32.72700868558978</c:v>
                </c:pt>
                <c:pt idx="53980">
                  <c:v>32.727564031348052</c:v>
                </c:pt>
                <c:pt idx="53981">
                  <c:v>32.728119377106324</c:v>
                </c:pt>
                <c:pt idx="53982">
                  <c:v>32.728674722864596</c:v>
                </c:pt>
                <c:pt idx="53983">
                  <c:v>32.729230068622869</c:v>
                </c:pt>
                <c:pt idx="53984">
                  <c:v>32.729785414381141</c:v>
                </c:pt>
                <c:pt idx="53985">
                  <c:v>32.730340760139413</c:v>
                </c:pt>
                <c:pt idx="53986">
                  <c:v>32.730896105897685</c:v>
                </c:pt>
                <c:pt idx="53987">
                  <c:v>32.731451451655957</c:v>
                </c:pt>
                <c:pt idx="53988">
                  <c:v>32.732006797414229</c:v>
                </c:pt>
                <c:pt idx="53989">
                  <c:v>32.732562143172501</c:v>
                </c:pt>
                <c:pt idx="53990">
                  <c:v>32.733117488930773</c:v>
                </c:pt>
                <c:pt idx="53991">
                  <c:v>32.733672834689045</c:v>
                </c:pt>
                <c:pt idx="53992">
                  <c:v>32.734228180447317</c:v>
                </c:pt>
                <c:pt idx="53993">
                  <c:v>32.73478352620559</c:v>
                </c:pt>
                <c:pt idx="53994">
                  <c:v>32.735338871963862</c:v>
                </c:pt>
                <c:pt idx="53995">
                  <c:v>32.735894217722134</c:v>
                </c:pt>
                <c:pt idx="53996">
                  <c:v>32.736449563480406</c:v>
                </c:pt>
                <c:pt idx="53997">
                  <c:v>32.737004909238678</c:v>
                </c:pt>
                <c:pt idx="53998">
                  <c:v>32.73756025499695</c:v>
                </c:pt>
                <c:pt idx="53999">
                  <c:v>32.738115600755222</c:v>
                </c:pt>
                <c:pt idx="54000">
                  <c:v>32.738670946513494</c:v>
                </c:pt>
                <c:pt idx="54001">
                  <c:v>32.739226292271766</c:v>
                </c:pt>
                <c:pt idx="54002">
                  <c:v>32.739781638030038</c:v>
                </c:pt>
                <c:pt idx="54003">
                  <c:v>32.74033698378831</c:v>
                </c:pt>
                <c:pt idx="54004">
                  <c:v>32.740892329546583</c:v>
                </c:pt>
                <c:pt idx="54005">
                  <c:v>32.741447675304855</c:v>
                </c:pt>
                <c:pt idx="54006">
                  <c:v>32.742003021063127</c:v>
                </c:pt>
                <c:pt idx="54007">
                  <c:v>32.742558366821399</c:v>
                </c:pt>
                <c:pt idx="54008">
                  <c:v>32.743113712579671</c:v>
                </c:pt>
                <c:pt idx="54009">
                  <c:v>32.743669058337943</c:v>
                </c:pt>
                <c:pt idx="54010">
                  <c:v>32.744224404096215</c:v>
                </c:pt>
                <c:pt idx="54011">
                  <c:v>32.744779749854487</c:v>
                </c:pt>
                <c:pt idx="54012">
                  <c:v>32.745335095612759</c:v>
                </c:pt>
                <c:pt idx="54013">
                  <c:v>32.745890441371031</c:v>
                </c:pt>
                <c:pt idx="54014">
                  <c:v>32.746445787129304</c:v>
                </c:pt>
                <c:pt idx="54015">
                  <c:v>32.747001132887576</c:v>
                </c:pt>
                <c:pt idx="54016">
                  <c:v>32.747556478645848</c:v>
                </c:pt>
                <c:pt idx="54017">
                  <c:v>32.74811182440412</c:v>
                </c:pt>
                <c:pt idx="54018">
                  <c:v>32.748667170162392</c:v>
                </c:pt>
                <c:pt idx="54019">
                  <c:v>32.749222515920664</c:v>
                </c:pt>
                <c:pt idx="54020">
                  <c:v>32.749777861678936</c:v>
                </c:pt>
                <c:pt idx="54021">
                  <c:v>32.750333207437208</c:v>
                </c:pt>
                <c:pt idx="54022">
                  <c:v>32.75088855319548</c:v>
                </c:pt>
                <c:pt idx="54023">
                  <c:v>32.751443898953752</c:v>
                </c:pt>
                <c:pt idx="54024">
                  <c:v>32.751999244712025</c:v>
                </c:pt>
                <c:pt idx="54025">
                  <c:v>32.752554590470297</c:v>
                </c:pt>
                <c:pt idx="54026">
                  <c:v>32.753109936228569</c:v>
                </c:pt>
                <c:pt idx="54027">
                  <c:v>32.753665281986841</c:v>
                </c:pt>
                <c:pt idx="54028">
                  <c:v>32.754220627745113</c:v>
                </c:pt>
                <c:pt idx="54029">
                  <c:v>32.754775973503385</c:v>
                </c:pt>
                <c:pt idx="54030">
                  <c:v>32.755331319261657</c:v>
                </c:pt>
                <c:pt idx="54031">
                  <c:v>32.755886665019929</c:v>
                </c:pt>
                <c:pt idx="54032">
                  <c:v>32.756442010778201</c:v>
                </c:pt>
                <c:pt idx="54033">
                  <c:v>32.756997356536473</c:v>
                </c:pt>
                <c:pt idx="54034">
                  <c:v>32.757552702294745</c:v>
                </c:pt>
                <c:pt idx="54035">
                  <c:v>32.758108048053018</c:v>
                </c:pt>
                <c:pt idx="54036">
                  <c:v>32.75866339381129</c:v>
                </c:pt>
                <c:pt idx="54037">
                  <c:v>32.759218739569562</c:v>
                </c:pt>
                <c:pt idx="54038">
                  <c:v>32.759774085327834</c:v>
                </c:pt>
                <c:pt idx="54039">
                  <c:v>32.760329431086106</c:v>
                </c:pt>
                <c:pt idx="54040">
                  <c:v>32.760884776844378</c:v>
                </c:pt>
                <c:pt idx="54041">
                  <c:v>32.76144012260265</c:v>
                </c:pt>
                <c:pt idx="54042">
                  <c:v>32.761995468360922</c:v>
                </c:pt>
                <c:pt idx="54043">
                  <c:v>32.762550814119194</c:v>
                </c:pt>
                <c:pt idx="54044">
                  <c:v>32.763106159877466</c:v>
                </c:pt>
                <c:pt idx="54045">
                  <c:v>32.763661505635739</c:v>
                </c:pt>
                <c:pt idx="54046">
                  <c:v>32.764216851394011</c:v>
                </c:pt>
                <c:pt idx="54047">
                  <c:v>32.764772197152283</c:v>
                </c:pt>
                <c:pt idx="54048">
                  <c:v>32.765327542910555</c:v>
                </c:pt>
                <c:pt idx="54049">
                  <c:v>32.765882888668827</c:v>
                </c:pt>
                <c:pt idx="54050">
                  <c:v>32.766438234427099</c:v>
                </c:pt>
                <c:pt idx="54051">
                  <c:v>32.766993580185371</c:v>
                </c:pt>
                <c:pt idx="54052">
                  <c:v>32.767548925943643</c:v>
                </c:pt>
                <c:pt idx="54053">
                  <c:v>32.768104271701915</c:v>
                </c:pt>
                <c:pt idx="54054">
                  <c:v>32.768659617460187</c:v>
                </c:pt>
                <c:pt idx="54055">
                  <c:v>32.76921496321846</c:v>
                </c:pt>
                <c:pt idx="54056">
                  <c:v>32.769770308976732</c:v>
                </c:pt>
                <c:pt idx="54057">
                  <c:v>32.770325654735004</c:v>
                </c:pt>
                <c:pt idx="54058">
                  <c:v>32.770881000493276</c:v>
                </c:pt>
                <c:pt idx="54059">
                  <c:v>32.771436346251548</c:v>
                </c:pt>
                <c:pt idx="54060">
                  <c:v>32.77199169200982</c:v>
                </c:pt>
                <c:pt idx="54061">
                  <c:v>32.772547037768092</c:v>
                </c:pt>
                <c:pt idx="54062">
                  <c:v>32.773102383526364</c:v>
                </c:pt>
                <c:pt idx="54063">
                  <c:v>32.773657729284636</c:v>
                </c:pt>
                <c:pt idx="54064">
                  <c:v>32.774213075042908</c:v>
                </c:pt>
                <c:pt idx="54065">
                  <c:v>32.77476842080118</c:v>
                </c:pt>
                <c:pt idx="54066">
                  <c:v>32.775323766559453</c:v>
                </c:pt>
                <c:pt idx="54067">
                  <c:v>32.775879112317725</c:v>
                </c:pt>
                <c:pt idx="54068">
                  <c:v>32.776434458075997</c:v>
                </c:pt>
                <c:pt idx="54069">
                  <c:v>32.776989803834269</c:v>
                </c:pt>
                <c:pt idx="54070">
                  <c:v>32.777545149592541</c:v>
                </c:pt>
                <c:pt idx="54071">
                  <c:v>32.778100495350813</c:v>
                </c:pt>
                <c:pt idx="54072">
                  <c:v>32.778655841109085</c:v>
                </c:pt>
                <c:pt idx="54073">
                  <c:v>32.779211186867357</c:v>
                </c:pt>
                <c:pt idx="54074">
                  <c:v>32.779766532625629</c:v>
                </c:pt>
                <c:pt idx="54075">
                  <c:v>32.780321878383901</c:v>
                </c:pt>
                <c:pt idx="54076">
                  <c:v>32.780877224142174</c:v>
                </c:pt>
                <c:pt idx="54077">
                  <c:v>32.781432569900446</c:v>
                </c:pt>
                <c:pt idx="54078">
                  <c:v>32.781987915658718</c:v>
                </c:pt>
                <c:pt idx="54079">
                  <c:v>32.78254326141699</c:v>
                </c:pt>
                <c:pt idx="54080">
                  <c:v>32.783098607175262</c:v>
                </c:pt>
                <c:pt idx="54081">
                  <c:v>32.783653952933534</c:v>
                </c:pt>
                <c:pt idx="54082">
                  <c:v>32.784209298691806</c:v>
                </c:pt>
                <c:pt idx="54083">
                  <c:v>32.784764644450078</c:v>
                </c:pt>
                <c:pt idx="54084">
                  <c:v>32.78531999020835</c:v>
                </c:pt>
                <c:pt idx="54085">
                  <c:v>32.785875335966622</c:v>
                </c:pt>
                <c:pt idx="54086">
                  <c:v>32.786430681724894</c:v>
                </c:pt>
                <c:pt idx="54087">
                  <c:v>32.786986027483167</c:v>
                </c:pt>
                <c:pt idx="54088">
                  <c:v>32.787541373241439</c:v>
                </c:pt>
                <c:pt idx="54089">
                  <c:v>32.788096718999711</c:v>
                </c:pt>
                <c:pt idx="54090">
                  <c:v>32.788652064757983</c:v>
                </c:pt>
                <c:pt idx="54091">
                  <c:v>32.789207410516255</c:v>
                </c:pt>
                <c:pt idx="54092">
                  <c:v>32.789762756274527</c:v>
                </c:pt>
                <c:pt idx="54093">
                  <c:v>32.790318102032799</c:v>
                </c:pt>
                <c:pt idx="54094">
                  <c:v>32.790873447791071</c:v>
                </c:pt>
                <c:pt idx="54095">
                  <c:v>32.791428793549343</c:v>
                </c:pt>
                <c:pt idx="54096">
                  <c:v>32.791984139307615</c:v>
                </c:pt>
                <c:pt idx="54097">
                  <c:v>32.792539485065888</c:v>
                </c:pt>
                <c:pt idx="54098">
                  <c:v>32.79309483082416</c:v>
                </c:pt>
                <c:pt idx="54099">
                  <c:v>32.793650176582432</c:v>
                </c:pt>
                <c:pt idx="54100">
                  <c:v>32.794205522340704</c:v>
                </c:pt>
                <c:pt idx="54101">
                  <c:v>32.794760868098976</c:v>
                </c:pt>
                <c:pt idx="54102">
                  <c:v>32.795316213857248</c:v>
                </c:pt>
                <c:pt idx="54103">
                  <c:v>32.79587155961552</c:v>
                </c:pt>
                <c:pt idx="54104">
                  <c:v>32.796426905373792</c:v>
                </c:pt>
                <c:pt idx="54105">
                  <c:v>32.796982251132064</c:v>
                </c:pt>
                <c:pt idx="54106">
                  <c:v>32.797537596890336</c:v>
                </c:pt>
                <c:pt idx="54107">
                  <c:v>32.798092942648609</c:v>
                </c:pt>
                <c:pt idx="54108">
                  <c:v>32.798648288406881</c:v>
                </c:pt>
                <c:pt idx="54109">
                  <c:v>32.799203634165153</c:v>
                </c:pt>
                <c:pt idx="54110">
                  <c:v>32.799758979923425</c:v>
                </c:pt>
                <c:pt idx="54111">
                  <c:v>32.800314325681697</c:v>
                </c:pt>
                <c:pt idx="54112">
                  <c:v>32.800869671439969</c:v>
                </c:pt>
                <c:pt idx="54113">
                  <c:v>32.801425017198241</c:v>
                </c:pt>
                <c:pt idx="54114">
                  <c:v>32.801980362956513</c:v>
                </c:pt>
                <c:pt idx="54115">
                  <c:v>32.802535708714785</c:v>
                </c:pt>
                <c:pt idx="54116">
                  <c:v>32.803091054473057</c:v>
                </c:pt>
                <c:pt idx="54117">
                  <c:v>32.803646400231329</c:v>
                </c:pt>
                <c:pt idx="54118">
                  <c:v>32.804201745989602</c:v>
                </c:pt>
                <c:pt idx="54119">
                  <c:v>32.804757091747874</c:v>
                </c:pt>
                <c:pt idx="54120">
                  <c:v>32.805312437506146</c:v>
                </c:pt>
                <c:pt idx="54121">
                  <c:v>32.805867783264418</c:v>
                </c:pt>
                <c:pt idx="54122">
                  <c:v>32.80642312902269</c:v>
                </c:pt>
                <c:pt idx="54123">
                  <c:v>32.806978474780962</c:v>
                </c:pt>
                <c:pt idx="54124">
                  <c:v>32.807533820539234</c:v>
                </c:pt>
                <c:pt idx="54125">
                  <c:v>32.808089166297506</c:v>
                </c:pt>
                <c:pt idx="54126">
                  <c:v>32.808644512055778</c:v>
                </c:pt>
                <c:pt idx="54127">
                  <c:v>32.80919985781405</c:v>
                </c:pt>
                <c:pt idx="54128">
                  <c:v>32.809755203572323</c:v>
                </c:pt>
                <c:pt idx="54129">
                  <c:v>32.810310549330595</c:v>
                </c:pt>
                <c:pt idx="54130">
                  <c:v>32.810865895088867</c:v>
                </c:pt>
                <c:pt idx="54131">
                  <c:v>32.811421240847139</c:v>
                </c:pt>
                <c:pt idx="54132">
                  <c:v>32.811976586605411</c:v>
                </c:pt>
                <c:pt idx="54133">
                  <c:v>32.812531932363683</c:v>
                </c:pt>
                <c:pt idx="54134">
                  <c:v>32.813087278121955</c:v>
                </c:pt>
                <c:pt idx="54135">
                  <c:v>32.813642623880227</c:v>
                </c:pt>
                <c:pt idx="54136">
                  <c:v>32.814197969638499</c:v>
                </c:pt>
                <c:pt idx="54137">
                  <c:v>32.814753315396771</c:v>
                </c:pt>
                <c:pt idx="54138">
                  <c:v>32.815308661155044</c:v>
                </c:pt>
                <c:pt idx="54139">
                  <c:v>32.815864006913316</c:v>
                </c:pt>
                <c:pt idx="54140">
                  <c:v>32.816419352671588</c:v>
                </c:pt>
                <c:pt idx="54141">
                  <c:v>32.81697469842986</c:v>
                </c:pt>
                <c:pt idx="54142">
                  <c:v>32.817530044188132</c:v>
                </c:pt>
                <c:pt idx="54143">
                  <c:v>32.818085389946404</c:v>
                </c:pt>
                <c:pt idx="54144">
                  <c:v>32.818640735704676</c:v>
                </c:pt>
                <c:pt idx="54145">
                  <c:v>32.819196081462948</c:v>
                </c:pt>
                <c:pt idx="54146">
                  <c:v>32.81975142722122</c:v>
                </c:pt>
                <c:pt idx="54147">
                  <c:v>32.820306772979492</c:v>
                </c:pt>
                <c:pt idx="54148">
                  <c:v>32.820862118737764</c:v>
                </c:pt>
                <c:pt idx="54149">
                  <c:v>32.821417464496037</c:v>
                </c:pt>
                <c:pt idx="54150">
                  <c:v>32.821972810254309</c:v>
                </c:pt>
                <c:pt idx="54151">
                  <c:v>32.822528156012581</c:v>
                </c:pt>
                <c:pt idx="54152">
                  <c:v>32.823083501770853</c:v>
                </c:pt>
                <c:pt idx="54153">
                  <c:v>32.823638847529125</c:v>
                </c:pt>
                <c:pt idx="54154">
                  <c:v>32.824194193287397</c:v>
                </c:pt>
                <c:pt idx="54155">
                  <c:v>32.824749539045669</c:v>
                </c:pt>
                <c:pt idx="54156">
                  <c:v>32.825304884803941</c:v>
                </c:pt>
                <c:pt idx="54157">
                  <c:v>32.825860230562213</c:v>
                </c:pt>
                <c:pt idx="54158">
                  <c:v>32.826415576320485</c:v>
                </c:pt>
                <c:pt idx="54159">
                  <c:v>32.826970922078758</c:v>
                </c:pt>
                <c:pt idx="54160">
                  <c:v>32.82752626783703</c:v>
                </c:pt>
                <c:pt idx="54161">
                  <c:v>32.828081613595302</c:v>
                </c:pt>
                <c:pt idx="54162">
                  <c:v>32.828636959353574</c:v>
                </c:pt>
                <c:pt idx="54163">
                  <c:v>32.829192305111846</c:v>
                </c:pt>
                <c:pt idx="54164">
                  <c:v>32.829747650870118</c:v>
                </c:pt>
                <c:pt idx="54165">
                  <c:v>32.83030299662839</c:v>
                </c:pt>
                <c:pt idx="54166">
                  <c:v>32.830858342386662</c:v>
                </c:pt>
                <c:pt idx="54167">
                  <c:v>32.831413688144934</c:v>
                </c:pt>
                <c:pt idx="54168">
                  <c:v>32.831969033903206</c:v>
                </c:pt>
                <c:pt idx="54169">
                  <c:v>32.832524379661479</c:v>
                </c:pt>
                <c:pt idx="54170">
                  <c:v>32.833079725419751</c:v>
                </c:pt>
                <c:pt idx="54171">
                  <c:v>32.833635071178023</c:v>
                </c:pt>
                <c:pt idx="54172">
                  <c:v>32.834190416936295</c:v>
                </c:pt>
                <c:pt idx="54173">
                  <c:v>32.834745762694567</c:v>
                </c:pt>
                <c:pt idx="54174">
                  <c:v>32.835301108452839</c:v>
                </c:pt>
                <c:pt idx="54175">
                  <c:v>32.835856454211111</c:v>
                </c:pt>
                <c:pt idx="54176">
                  <c:v>32.836411799969383</c:v>
                </c:pt>
                <c:pt idx="54177">
                  <c:v>32.836967145727655</c:v>
                </c:pt>
                <c:pt idx="54178">
                  <c:v>32.837522491485927</c:v>
                </c:pt>
                <c:pt idx="54179">
                  <c:v>32.838077837244199</c:v>
                </c:pt>
                <c:pt idx="54180">
                  <c:v>32.838633183002472</c:v>
                </c:pt>
                <c:pt idx="54181">
                  <c:v>32.839188528760744</c:v>
                </c:pt>
                <c:pt idx="54182">
                  <c:v>32.839743874519016</c:v>
                </c:pt>
                <c:pt idx="54183">
                  <c:v>32.840299220277288</c:v>
                </c:pt>
                <c:pt idx="54184">
                  <c:v>32.84085456603556</c:v>
                </c:pt>
                <c:pt idx="54185">
                  <c:v>32.841409911793832</c:v>
                </c:pt>
                <c:pt idx="54186">
                  <c:v>32.841965257552104</c:v>
                </c:pt>
                <c:pt idx="54187">
                  <c:v>32.842520603310376</c:v>
                </c:pt>
                <c:pt idx="54188">
                  <c:v>32.843075949068648</c:v>
                </c:pt>
                <c:pt idx="54189">
                  <c:v>32.84363129482692</c:v>
                </c:pt>
                <c:pt idx="54190">
                  <c:v>32.844186640585193</c:v>
                </c:pt>
                <c:pt idx="54191">
                  <c:v>32.844741986343465</c:v>
                </c:pt>
                <c:pt idx="54192">
                  <c:v>32.845297332101737</c:v>
                </c:pt>
                <c:pt idx="54193">
                  <c:v>32.845852677860009</c:v>
                </c:pt>
                <c:pt idx="54194">
                  <c:v>32.846408023618281</c:v>
                </c:pt>
                <c:pt idx="54195">
                  <c:v>32.846963369376553</c:v>
                </c:pt>
                <c:pt idx="54196">
                  <c:v>32.847518715134825</c:v>
                </c:pt>
                <c:pt idx="54197">
                  <c:v>32.848074060893097</c:v>
                </c:pt>
                <c:pt idx="54198">
                  <c:v>32.848629406651369</c:v>
                </c:pt>
                <c:pt idx="54199">
                  <c:v>32.849184752409641</c:v>
                </c:pt>
                <c:pt idx="54200">
                  <c:v>32.849740098167914</c:v>
                </c:pt>
                <c:pt idx="54201">
                  <c:v>32.850295443926186</c:v>
                </c:pt>
                <c:pt idx="54202">
                  <c:v>32.850850789684458</c:v>
                </c:pt>
                <c:pt idx="54203">
                  <c:v>32.85140613544273</c:v>
                </c:pt>
                <c:pt idx="54204">
                  <c:v>32.851961481201002</c:v>
                </c:pt>
                <c:pt idx="54205">
                  <c:v>32.852516826959274</c:v>
                </c:pt>
                <c:pt idx="54206">
                  <c:v>32.853072172717546</c:v>
                </c:pt>
                <c:pt idx="54207">
                  <c:v>32.853627518475818</c:v>
                </c:pt>
                <c:pt idx="54208">
                  <c:v>32.85418286423409</c:v>
                </c:pt>
                <c:pt idx="54209">
                  <c:v>32.854738209992362</c:v>
                </c:pt>
                <c:pt idx="54210">
                  <c:v>32.855293555750634</c:v>
                </c:pt>
                <c:pt idx="54211">
                  <c:v>32.855848901508907</c:v>
                </c:pt>
                <c:pt idx="54212">
                  <c:v>32.856404247267179</c:v>
                </c:pt>
                <c:pt idx="54213">
                  <c:v>32.856959593025451</c:v>
                </c:pt>
                <c:pt idx="54214">
                  <c:v>32.857514938783723</c:v>
                </c:pt>
                <c:pt idx="54215">
                  <c:v>32.858070284541995</c:v>
                </c:pt>
                <c:pt idx="54216">
                  <c:v>32.858625630300267</c:v>
                </c:pt>
                <c:pt idx="54217">
                  <c:v>32.859180976058539</c:v>
                </c:pt>
                <c:pt idx="54218">
                  <c:v>32.859736321816811</c:v>
                </c:pt>
                <c:pt idx="54219">
                  <c:v>32.860291667575083</c:v>
                </c:pt>
                <c:pt idx="54220">
                  <c:v>32.860847013333355</c:v>
                </c:pt>
                <c:pt idx="54221">
                  <c:v>32.861402359091628</c:v>
                </c:pt>
                <c:pt idx="54222">
                  <c:v>32.8619577048499</c:v>
                </c:pt>
                <c:pt idx="54223">
                  <c:v>32.862513050608172</c:v>
                </c:pt>
                <c:pt idx="54224">
                  <c:v>32.863068396366444</c:v>
                </c:pt>
                <c:pt idx="54225">
                  <c:v>32.863623742124716</c:v>
                </c:pt>
                <c:pt idx="54226">
                  <c:v>32.864179087882988</c:v>
                </c:pt>
                <c:pt idx="54227">
                  <c:v>32.86473443364126</c:v>
                </c:pt>
                <c:pt idx="54228">
                  <c:v>32.865289779399532</c:v>
                </c:pt>
                <c:pt idx="54229">
                  <c:v>32.865845125157804</c:v>
                </c:pt>
                <c:pt idx="54230">
                  <c:v>32.866400470916076</c:v>
                </c:pt>
                <c:pt idx="54231">
                  <c:v>32.866955816674349</c:v>
                </c:pt>
                <c:pt idx="54232">
                  <c:v>32.867511162432621</c:v>
                </c:pt>
                <c:pt idx="54233">
                  <c:v>32.868066508190893</c:v>
                </c:pt>
                <c:pt idx="54234">
                  <c:v>32.868621853949165</c:v>
                </c:pt>
                <c:pt idx="54235">
                  <c:v>32.869177199707437</c:v>
                </c:pt>
                <c:pt idx="54236">
                  <c:v>32.869732545465709</c:v>
                </c:pt>
                <c:pt idx="54237">
                  <c:v>32.870287891223981</c:v>
                </c:pt>
                <c:pt idx="54238">
                  <c:v>32.870843236982253</c:v>
                </c:pt>
                <c:pt idx="54239">
                  <c:v>32.871398582740525</c:v>
                </c:pt>
                <c:pt idx="54240">
                  <c:v>32.871953928498797</c:v>
                </c:pt>
                <c:pt idx="54241">
                  <c:v>32.872509274257069</c:v>
                </c:pt>
                <c:pt idx="54242">
                  <c:v>32.873064620015342</c:v>
                </c:pt>
                <c:pt idx="54243">
                  <c:v>32.873619965773614</c:v>
                </c:pt>
                <c:pt idx="54244">
                  <c:v>32.874175311531886</c:v>
                </c:pt>
                <c:pt idx="54245">
                  <c:v>32.874730657290158</c:v>
                </c:pt>
                <c:pt idx="54246">
                  <c:v>32.87528600304843</c:v>
                </c:pt>
                <c:pt idx="54247">
                  <c:v>32.875841348806702</c:v>
                </c:pt>
                <c:pt idx="54248">
                  <c:v>32.876396694564974</c:v>
                </c:pt>
                <c:pt idx="54249">
                  <c:v>32.876952040323246</c:v>
                </c:pt>
                <c:pt idx="54250">
                  <c:v>32.877507386081518</c:v>
                </c:pt>
                <c:pt idx="54251">
                  <c:v>32.87806273183979</c:v>
                </c:pt>
                <c:pt idx="54252">
                  <c:v>32.878618077598063</c:v>
                </c:pt>
                <c:pt idx="54253">
                  <c:v>32.879173423356335</c:v>
                </c:pt>
                <c:pt idx="54254">
                  <c:v>32.879728769114607</c:v>
                </c:pt>
                <c:pt idx="54255">
                  <c:v>32.880284114872879</c:v>
                </c:pt>
                <c:pt idx="54256">
                  <c:v>32.880839460631151</c:v>
                </c:pt>
                <c:pt idx="54257">
                  <c:v>32.881394806389423</c:v>
                </c:pt>
                <c:pt idx="54258">
                  <c:v>32.881950152147695</c:v>
                </c:pt>
                <c:pt idx="54259">
                  <c:v>32.882505497905967</c:v>
                </c:pt>
                <c:pt idx="54260">
                  <c:v>32.883060843664239</c:v>
                </c:pt>
                <c:pt idx="54261">
                  <c:v>32.883616189422511</c:v>
                </c:pt>
                <c:pt idx="54262">
                  <c:v>32.884171535180784</c:v>
                </c:pt>
                <c:pt idx="54263">
                  <c:v>32.884726880939056</c:v>
                </c:pt>
                <c:pt idx="54264">
                  <c:v>32.885282226697328</c:v>
                </c:pt>
                <c:pt idx="54265">
                  <c:v>32.8858375724556</c:v>
                </c:pt>
                <c:pt idx="54266">
                  <c:v>32.886392918213872</c:v>
                </c:pt>
                <c:pt idx="54267">
                  <c:v>32.886948263972144</c:v>
                </c:pt>
                <c:pt idx="54268">
                  <c:v>32.887503609730416</c:v>
                </c:pt>
                <c:pt idx="54269">
                  <c:v>32.888058955488688</c:v>
                </c:pt>
                <c:pt idx="54270">
                  <c:v>32.88861430124696</c:v>
                </c:pt>
                <c:pt idx="54271">
                  <c:v>32.889169647005232</c:v>
                </c:pt>
                <c:pt idx="54272">
                  <c:v>32.889724992763504</c:v>
                </c:pt>
                <c:pt idx="54273">
                  <c:v>32.890280338521777</c:v>
                </c:pt>
                <c:pt idx="54274">
                  <c:v>32.890835684280049</c:v>
                </c:pt>
                <c:pt idx="54275">
                  <c:v>32.891391030038321</c:v>
                </c:pt>
                <c:pt idx="54276">
                  <c:v>32.891946375796593</c:v>
                </c:pt>
                <c:pt idx="54277">
                  <c:v>32.892501721554865</c:v>
                </c:pt>
                <c:pt idx="54278">
                  <c:v>32.893057067313137</c:v>
                </c:pt>
                <c:pt idx="54279">
                  <c:v>32.893612413071409</c:v>
                </c:pt>
                <c:pt idx="54280">
                  <c:v>32.894167758829681</c:v>
                </c:pt>
                <c:pt idx="54281">
                  <c:v>32.894723104587953</c:v>
                </c:pt>
                <c:pt idx="54282">
                  <c:v>32.895278450346225</c:v>
                </c:pt>
                <c:pt idx="54283">
                  <c:v>32.895833796104498</c:v>
                </c:pt>
                <c:pt idx="54284">
                  <c:v>32.89638914186277</c:v>
                </c:pt>
                <c:pt idx="54285">
                  <c:v>32.896944487621042</c:v>
                </c:pt>
                <c:pt idx="54286">
                  <c:v>32.897499833379314</c:v>
                </c:pt>
                <c:pt idx="54287">
                  <c:v>32.898055179137586</c:v>
                </c:pt>
                <c:pt idx="54288">
                  <c:v>32.898610524895858</c:v>
                </c:pt>
                <c:pt idx="54289">
                  <c:v>32.89916587065413</c:v>
                </c:pt>
                <c:pt idx="54290">
                  <c:v>32.899721216412402</c:v>
                </c:pt>
                <c:pt idx="54291">
                  <c:v>32.900276562170674</c:v>
                </c:pt>
                <c:pt idx="54292">
                  <c:v>32.900831907928946</c:v>
                </c:pt>
                <c:pt idx="54293">
                  <c:v>32.901387253687219</c:v>
                </c:pt>
                <c:pt idx="54294">
                  <c:v>32.901942599445491</c:v>
                </c:pt>
                <c:pt idx="54295">
                  <c:v>32.902497945203763</c:v>
                </c:pt>
                <c:pt idx="54296">
                  <c:v>32.903053290962035</c:v>
                </c:pt>
                <c:pt idx="54297">
                  <c:v>32.903608636720307</c:v>
                </c:pt>
                <c:pt idx="54298">
                  <c:v>32.904163982478579</c:v>
                </c:pt>
                <c:pt idx="54299">
                  <c:v>32.904719328236851</c:v>
                </c:pt>
                <c:pt idx="54300">
                  <c:v>32.905274673995123</c:v>
                </c:pt>
                <c:pt idx="54301">
                  <c:v>32.905830019753395</c:v>
                </c:pt>
                <c:pt idx="54302">
                  <c:v>32.906385365511667</c:v>
                </c:pt>
                <c:pt idx="54303">
                  <c:v>32.906940711269939</c:v>
                </c:pt>
                <c:pt idx="54304">
                  <c:v>32.907496057028212</c:v>
                </c:pt>
                <c:pt idx="54305">
                  <c:v>32.908051402786484</c:v>
                </c:pt>
                <c:pt idx="54306">
                  <c:v>32.908606748544756</c:v>
                </c:pt>
                <c:pt idx="54307">
                  <c:v>32.909162094303028</c:v>
                </c:pt>
                <c:pt idx="54308">
                  <c:v>32.9097174400613</c:v>
                </c:pt>
                <c:pt idx="54309">
                  <c:v>32.910272785819572</c:v>
                </c:pt>
                <c:pt idx="54310">
                  <c:v>32.910828131577844</c:v>
                </c:pt>
                <c:pt idx="54311">
                  <c:v>32.911383477336116</c:v>
                </c:pt>
                <c:pt idx="54312">
                  <c:v>32.911938823094388</c:v>
                </c:pt>
                <c:pt idx="54313">
                  <c:v>32.91249416885266</c:v>
                </c:pt>
                <c:pt idx="54314">
                  <c:v>32.913049514610933</c:v>
                </c:pt>
                <c:pt idx="54315">
                  <c:v>32.913604860369205</c:v>
                </c:pt>
                <c:pt idx="54316">
                  <c:v>32.914160206127477</c:v>
                </c:pt>
                <c:pt idx="54317">
                  <c:v>32.914715551885749</c:v>
                </c:pt>
                <c:pt idx="54318">
                  <c:v>32.915270897644021</c:v>
                </c:pt>
                <c:pt idx="54319">
                  <c:v>32.915826243402293</c:v>
                </c:pt>
                <c:pt idx="54320">
                  <c:v>32.916381589160565</c:v>
                </c:pt>
                <c:pt idx="54321">
                  <c:v>32.916936934918837</c:v>
                </c:pt>
                <c:pt idx="54322">
                  <c:v>32.917492280677109</c:v>
                </c:pt>
                <c:pt idx="54323">
                  <c:v>32.918047626435381</c:v>
                </c:pt>
                <c:pt idx="54324">
                  <c:v>32.918602972193653</c:v>
                </c:pt>
                <c:pt idx="54325">
                  <c:v>32.919158317951926</c:v>
                </c:pt>
                <c:pt idx="54326">
                  <c:v>32.919713663710198</c:v>
                </c:pt>
                <c:pt idx="54327">
                  <c:v>32.92026900946847</c:v>
                </c:pt>
                <c:pt idx="54328">
                  <c:v>32.920824355226742</c:v>
                </c:pt>
                <c:pt idx="54329">
                  <c:v>32.921379700985014</c:v>
                </c:pt>
                <c:pt idx="54330">
                  <c:v>32.921935046743286</c:v>
                </c:pt>
                <c:pt idx="54331">
                  <c:v>32.922490392501558</c:v>
                </c:pt>
                <c:pt idx="54332">
                  <c:v>32.92304573825983</c:v>
                </c:pt>
                <c:pt idx="54333">
                  <c:v>32.923601084018102</c:v>
                </c:pt>
                <c:pt idx="54334">
                  <c:v>32.924156429776374</c:v>
                </c:pt>
                <c:pt idx="54335">
                  <c:v>32.924711775534647</c:v>
                </c:pt>
                <c:pt idx="54336">
                  <c:v>32.925267121292919</c:v>
                </c:pt>
                <c:pt idx="54337">
                  <c:v>32.925822467051191</c:v>
                </c:pt>
                <c:pt idx="54338">
                  <c:v>32.926377812809463</c:v>
                </c:pt>
                <c:pt idx="54339">
                  <c:v>32.926933158567735</c:v>
                </c:pt>
                <c:pt idx="54340">
                  <c:v>32.927488504326007</c:v>
                </c:pt>
                <c:pt idx="54341">
                  <c:v>32.928043850084279</c:v>
                </c:pt>
                <c:pt idx="54342">
                  <c:v>32.928599195842551</c:v>
                </c:pt>
                <c:pt idx="54343">
                  <c:v>32.929154541600823</c:v>
                </c:pt>
                <c:pt idx="54344">
                  <c:v>32.929709887359095</c:v>
                </c:pt>
                <c:pt idx="54345">
                  <c:v>32.930265233117368</c:v>
                </c:pt>
                <c:pt idx="54346">
                  <c:v>32.93082057887564</c:v>
                </c:pt>
                <c:pt idx="54347">
                  <c:v>32.931375924633912</c:v>
                </c:pt>
                <c:pt idx="54348">
                  <c:v>32.931931270392184</c:v>
                </c:pt>
                <c:pt idx="54349">
                  <c:v>32.932486616150456</c:v>
                </c:pt>
                <c:pt idx="54350">
                  <c:v>32.933041961908728</c:v>
                </c:pt>
                <c:pt idx="54351">
                  <c:v>32.933597307667</c:v>
                </c:pt>
                <c:pt idx="54352">
                  <c:v>32.934152653425272</c:v>
                </c:pt>
                <c:pt idx="54353">
                  <c:v>32.934707999183544</c:v>
                </c:pt>
                <c:pt idx="54354">
                  <c:v>32.935263344941816</c:v>
                </c:pt>
                <c:pt idx="54355">
                  <c:v>32.935818690700088</c:v>
                </c:pt>
                <c:pt idx="54356">
                  <c:v>32.936374036458361</c:v>
                </c:pt>
                <c:pt idx="54357">
                  <c:v>32.936929382216633</c:v>
                </c:pt>
                <c:pt idx="54358">
                  <c:v>32.937484727974905</c:v>
                </c:pt>
                <c:pt idx="54359">
                  <c:v>32.938040073733177</c:v>
                </c:pt>
                <c:pt idx="54360">
                  <c:v>32.938595419491449</c:v>
                </c:pt>
                <c:pt idx="54361">
                  <c:v>32.939150765249721</c:v>
                </c:pt>
                <c:pt idx="54362">
                  <c:v>32.939706111007993</c:v>
                </c:pt>
                <c:pt idx="54363">
                  <c:v>32.940261456766265</c:v>
                </c:pt>
                <c:pt idx="54364">
                  <c:v>32.940816802524537</c:v>
                </c:pt>
                <c:pt idx="54365">
                  <c:v>32.941372148282809</c:v>
                </c:pt>
                <c:pt idx="54366">
                  <c:v>32.941927494041082</c:v>
                </c:pt>
                <c:pt idx="54367">
                  <c:v>32.942482839799354</c:v>
                </c:pt>
                <c:pt idx="54368">
                  <c:v>32.943038185557626</c:v>
                </c:pt>
                <c:pt idx="54369">
                  <c:v>32.943593531315898</c:v>
                </c:pt>
                <c:pt idx="54370">
                  <c:v>32.94414887707417</c:v>
                </c:pt>
                <c:pt idx="54371">
                  <c:v>32.944704222832442</c:v>
                </c:pt>
                <c:pt idx="54372">
                  <c:v>32.945259568590714</c:v>
                </c:pt>
                <c:pt idx="54373">
                  <c:v>32.945814914348986</c:v>
                </c:pt>
                <c:pt idx="54374">
                  <c:v>32.946370260107258</c:v>
                </c:pt>
                <c:pt idx="54375">
                  <c:v>32.94692560586553</c:v>
                </c:pt>
                <c:pt idx="54376">
                  <c:v>32.947480951623803</c:v>
                </c:pt>
                <c:pt idx="54377">
                  <c:v>32.948036297382075</c:v>
                </c:pt>
                <c:pt idx="54378">
                  <c:v>32.948591643140347</c:v>
                </c:pt>
                <c:pt idx="54379">
                  <c:v>32.949146988898619</c:v>
                </c:pt>
                <c:pt idx="54380">
                  <c:v>32.949702334656891</c:v>
                </c:pt>
                <c:pt idx="54381">
                  <c:v>32.950257680415163</c:v>
                </c:pt>
                <c:pt idx="54382">
                  <c:v>32.950813026173435</c:v>
                </c:pt>
                <c:pt idx="54383">
                  <c:v>32.951368371931707</c:v>
                </c:pt>
                <c:pt idx="54384">
                  <c:v>32.951923717689979</c:v>
                </c:pt>
                <c:pt idx="54385">
                  <c:v>32.952479063448251</c:v>
                </c:pt>
                <c:pt idx="54386">
                  <c:v>32.953034409206523</c:v>
                </c:pt>
                <c:pt idx="54387">
                  <c:v>32.953589754964796</c:v>
                </c:pt>
                <c:pt idx="54388">
                  <c:v>32.954145100723068</c:v>
                </c:pt>
                <c:pt idx="54389">
                  <c:v>32.95470044648134</c:v>
                </c:pt>
                <c:pt idx="54390">
                  <c:v>32.955255792239612</c:v>
                </c:pt>
                <c:pt idx="54391">
                  <c:v>32.955811137997884</c:v>
                </c:pt>
                <c:pt idx="54392">
                  <c:v>32.956366483756156</c:v>
                </c:pt>
                <c:pt idx="54393">
                  <c:v>32.956921829514428</c:v>
                </c:pt>
                <c:pt idx="54394">
                  <c:v>32.9574771752727</c:v>
                </c:pt>
                <c:pt idx="54395">
                  <c:v>32.958032521030972</c:v>
                </c:pt>
                <c:pt idx="54396">
                  <c:v>32.958587866789244</c:v>
                </c:pt>
                <c:pt idx="54397">
                  <c:v>32.959143212547517</c:v>
                </c:pt>
                <c:pt idx="54398">
                  <c:v>32.959698558305789</c:v>
                </c:pt>
                <c:pt idx="54399">
                  <c:v>32.960253904064061</c:v>
                </c:pt>
                <c:pt idx="54400">
                  <c:v>32.960809249822333</c:v>
                </c:pt>
                <c:pt idx="54401">
                  <c:v>32.961364595580605</c:v>
                </c:pt>
                <c:pt idx="54402">
                  <c:v>32.961919941338877</c:v>
                </c:pt>
                <c:pt idx="54403">
                  <c:v>32.962475287097149</c:v>
                </c:pt>
                <c:pt idx="54404">
                  <c:v>32.963030632855421</c:v>
                </c:pt>
                <c:pt idx="54405">
                  <c:v>32.963585978613693</c:v>
                </c:pt>
                <c:pt idx="54406">
                  <c:v>32.964141324371965</c:v>
                </c:pt>
                <c:pt idx="54407">
                  <c:v>32.964696670130238</c:v>
                </c:pt>
                <c:pt idx="54408">
                  <c:v>32.96525201588851</c:v>
                </c:pt>
                <c:pt idx="54409">
                  <c:v>32.965807361646782</c:v>
                </c:pt>
                <c:pt idx="54410">
                  <c:v>32.966362707405054</c:v>
                </c:pt>
                <c:pt idx="54411">
                  <c:v>32.966918053163326</c:v>
                </c:pt>
                <c:pt idx="54412">
                  <c:v>32.967473398921598</c:v>
                </c:pt>
                <c:pt idx="54413">
                  <c:v>32.96802874467987</c:v>
                </c:pt>
                <c:pt idx="54414">
                  <c:v>32.968584090438142</c:v>
                </c:pt>
                <c:pt idx="54415">
                  <c:v>32.969139436196414</c:v>
                </c:pt>
                <c:pt idx="54416">
                  <c:v>32.969694781954686</c:v>
                </c:pt>
                <c:pt idx="54417">
                  <c:v>32.970250127712958</c:v>
                </c:pt>
                <c:pt idx="54418">
                  <c:v>32.970805473471231</c:v>
                </c:pt>
                <c:pt idx="54419">
                  <c:v>32.971360819229503</c:v>
                </c:pt>
                <c:pt idx="54420">
                  <c:v>32.971916164987775</c:v>
                </c:pt>
                <c:pt idx="54421">
                  <c:v>32.972471510746047</c:v>
                </c:pt>
                <c:pt idx="54422">
                  <c:v>32.973026856504319</c:v>
                </c:pt>
                <c:pt idx="54423">
                  <c:v>32.973582202262591</c:v>
                </c:pt>
                <c:pt idx="54424">
                  <c:v>32.974137548020863</c:v>
                </c:pt>
                <c:pt idx="54425">
                  <c:v>32.974692893779135</c:v>
                </c:pt>
                <c:pt idx="54426">
                  <c:v>32.975248239537407</c:v>
                </c:pt>
                <c:pt idx="54427">
                  <c:v>32.975803585295679</c:v>
                </c:pt>
                <c:pt idx="54428">
                  <c:v>32.976358931053952</c:v>
                </c:pt>
                <c:pt idx="54429">
                  <c:v>32.976914276812224</c:v>
                </c:pt>
                <c:pt idx="54430">
                  <c:v>32.977469622570496</c:v>
                </c:pt>
                <c:pt idx="54431">
                  <c:v>32.978024968328768</c:v>
                </c:pt>
                <c:pt idx="54432">
                  <c:v>32.97858031408704</c:v>
                </c:pt>
                <c:pt idx="54433">
                  <c:v>32.979135659845312</c:v>
                </c:pt>
                <c:pt idx="54434">
                  <c:v>32.979691005603584</c:v>
                </c:pt>
                <c:pt idx="54435">
                  <c:v>32.980246351361856</c:v>
                </c:pt>
                <c:pt idx="54436">
                  <c:v>32.980801697120128</c:v>
                </c:pt>
                <c:pt idx="54437">
                  <c:v>32.9813570428784</c:v>
                </c:pt>
                <c:pt idx="54438">
                  <c:v>32.981912388636673</c:v>
                </c:pt>
                <c:pt idx="54439">
                  <c:v>32.982467734394945</c:v>
                </c:pt>
                <c:pt idx="54440">
                  <c:v>32.983023080153217</c:v>
                </c:pt>
                <c:pt idx="54441">
                  <c:v>32.983578425911489</c:v>
                </c:pt>
                <c:pt idx="54442">
                  <c:v>32.984133771669761</c:v>
                </c:pt>
                <c:pt idx="54443">
                  <c:v>32.984689117428033</c:v>
                </c:pt>
                <c:pt idx="54444">
                  <c:v>32.985244463186305</c:v>
                </c:pt>
                <c:pt idx="54445">
                  <c:v>32.985799808944577</c:v>
                </c:pt>
                <c:pt idx="54446">
                  <c:v>32.986355154702849</c:v>
                </c:pt>
                <c:pt idx="54447">
                  <c:v>32.986910500461121</c:v>
                </c:pt>
                <c:pt idx="54448">
                  <c:v>32.987465846219393</c:v>
                </c:pt>
                <c:pt idx="54449">
                  <c:v>32.988021191977666</c:v>
                </c:pt>
                <c:pt idx="54450">
                  <c:v>32.988576537735938</c:v>
                </c:pt>
                <c:pt idx="54451">
                  <c:v>32.98913188349421</c:v>
                </c:pt>
                <c:pt idx="54452">
                  <c:v>32.989687229252482</c:v>
                </c:pt>
                <c:pt idx="54453">
                  <c:v>32.990242575010754</c:v>
                </c:pt>
                <c:pt idx="54454">
                  <c:v>32.990797920769026</c:v>
                </c:pt>
                <c:pt idx="54455">
                  <c:v>32.991353266527298</c:v>
                </c:pt>
                <c:pt idx="54456">
                  <c:v>32.99190861228557</c:v>
                </c:pt>
                <c:pt idx="54457">
                  <c:v>32.992463958043842</c:v>
                </c:pt>
                <c:pt idx="54458">
                  <c:v>32.993019303802114</c:v>
                </c:pt>
                <c:pt idx="54459">
                  <c:v>32.993574649560387</c:v>
                </c:pt>
                <c:pt idx="54460">
                  <c:v>32.994129995318659</c:v>
                </c:pt>
                <c:pt idx="54461">
                  <c:v>32.994685341076931</c:v>
                </c:pt>
                <c:pt idx="54462">
                  <c:v>32.995240686835203</c:v>
                </c:pt>
                <c:pt idx="54463">
                  <c:v>32.995796032593475</c:v>
                </c:pt>
                <c:pt idx="54464">
                  <c:v>32.996351378351747</c:v>
                </c:pt>
                <c:pt idx="54465">
                  <c:v>32.996906724110019</c:v>
                </c:pt>
                <c:pt idx="54466">
                  <c:v>32.997462069868291</c:v>
                </c:pt>
                <c:pt idx="54467">
                  <c:v>32.998017415626563</c:v>
                </c:pt>
                <c:pt idx="54468">
                  <c:v>32.998572761384835</c:v>
                </c:pt>
                <c:pt idx="54469">
                  <c:v>32.999128107143108</c:v>
                </c:pt>
                <c:pt idx="54470">
                  <c:v>32.99968345290138</c:v>
                </c:pt>
                <c:pt idx="54471">
                  <c:v>33.000238798659652</c:v>
                </c:pt>
                <c:pt idx="54472">
                  <c:v>33.000794144417924</c:v>
                </c:pt>
                <c:pt idx="54473">
                  <c:v>33.001349490176196</c:v>
                </c:pt>
                <c:pt idx="54474">
                  <c:v>33.001904835934468</c:v>
                </c:pt>
                <c:pt idx="54475">
                  <c:v>33.00246018169274</c:v>
                </c:pt>
                <c:pt idx="54476">
                  <c:v>33.003015527451012</c:v>
                </c:pt>
                <c:pt idx="54477">
                  <c:v>33.003570873209284</c:v>
                </c:pt>
                <c:pt idx="54478">
                  <c:v>33.004126218967556</c:v>
                </c:pt>
                <c:pt idx="54479">
                  <c:v>33.004681564725828</c:v>
                </c:pt>
                <c:pt idx="54480">
                  <c:v>33.005236910484101</c:v>
                </c:pt>
                <c:pt idx="54481">
                  <c:v>33.005792256242373</c:v>
                </c:pt>
                <c:pt idx="54482">
                  <c:v>33.006347602000645</c:v>
                </c:pt>
                <c:pt idx="54483">
                  <c:v>33.006902947758917</c:v>
                </c:pt>
                <c:pt idx="54484">
                  <c:v>33.007458293517189</c:v>
                </c:pt>
                <c:pt idx="54485">
                  <c:v>33.008013639275461</c:v>
                </c:pt>
                <c:pt idx="54486">
                  <c:v>33.008568985033733</c:v>
                </c:pt>
                <c:pt idx="54487">
                  <c:v>33.009124330792005</c:v>
                </c:pt>
                <c:pt idx="54488">
                  <c:v>33.009679676550277</c:v>
                </c:pt>
                <c:pt idx="54489">
                  <c:v>33.010235022308549</c:v>
                </c:pt>
                <c:pt idx="54490">
                  <c:v>33.010790368066822</c:v>
                </c:pt>
                <c:pt idx="54491">
                  <c:v>33.011345713825094</c:v>
                </c:pt>
                <c:pt idx="54492">
                  <c:v>33.011901059583366</c:v>
                </c:pt>
                <c:pt idx="54493">
                  <c:v>33.012456405341638</c:v>
                </c:pt>
                <c:pt idx="54494">
                  <c:v>33.01301175109991</c:v>
                </c:pt>
                <c:pt idx="54495">
                  <c:v>33.013567096858182</c:v>
                </c:pt>
                <c:pt idx="54496">
                  <c:v>33.014122442616454</c:v>
                </c:pt>
                <c:pt idx="54497">
                  <c:v>33.014677788374726</c:v>
                </c:pt>
                <c:pt idx="54498">
                  <c:v>33.015233134132998</c:v>
                </c:pt>
                <c:pt idx="54499">
                  <c:v>33.01578847989127</c:v>
                </c:pt>
                <c:pt idx="54500">
                  <c:v>33.016343825649543</c:v>
                </c:pt>
                <c:pt idx="54501">
                  <c:v>33.016899171407815</c:v>
                </c:pt>
                <c:pt idx="54502">
                  <c:v>33.017454517166087</c:v>
                </c:pt>
                <c:pt idx="54503">
                  <c:v>33.018009862924359</c:v>
                </c:pt>
                <c:pt idx="54504">
                  <c:v>33.018565208682631</c:v>
                </c:pt>
                <c:pt idx="54505">
                  <c:v>33.019120554440903</c:v>
                </c:pt>
                <c:pt idx="54506">
                  <c:v>33.019675900199175</c:v>
                </c:pt>
                <c:pt idx="54507">
                  <c:v>33.020231245957447</c:v>
                </c:pt>
                <c:pt idx="54508">
                  <c:v>33.020786591715719</c:v>
                </c:pt>
                <c:pt idx="54509">
                  <c:v>33.021341937473991</c:v>
                </c:pt>
                <c:pt idx="54510">
                  <c:v>33.021897283232263</c:v>
                </c:pt>
                <c:pt idx="54511">
                  <c:v>33.022452628990536</c:v>
                </c:pt>
                <c:pt idx="54512">
                  <c:v>33.023007974748808</c:v>
                </c:pt>
                <c:pt idx="54513">
                  <c:v>33.02356332050708</c:v>
                </c:pt>
                <c:pt idx="54514">
                  <c:v>33.024118666265352</c:v>
                </c:pt>
                <c:pt idx="54515">
                  <c:v>33.024674012023624</c:v>
                </c:pt>
                <c:pt idx="54516">
                  <c:v>33.025229357781896</c:v>
                </c:pt>
                <c:pt idx="54517">
                  <c:v>33.025784703540168</c:v>
                </c:pt>
                <c:pt idx="54518">
                  <c:v>33.02634004929844</c:v>
                </c:pt>
                <c:pt idx="54519">
                  <c:v>33.026895395056712</c:v>
                </c:pt>
                <c:pt idx="54520">
                  <c:v>33.027450740814984</c:v>
                </c:pt>
                <c:pt idx="54521">
                  <c:v>33.028006086573257</c:v>
                </c:pt>
                <c:pt idx="54522">
                  <c:v>33.028561432331529</c:v>
                </c:pt>
                <c:pt idx="54523">
                  <c:v>33.029116778089801</c:v>
                </c:pt>
                <c:pt idx="54524">
                  <c:v>33.029672123848073</c:v>
                </c:pt>
                <c:pt idx="54525">
                  <c:v>33.030227469606345</c:v>
                </c:pt>
                <c:pt idx="54526">
                  <c:v>33.030782815364617</c:v>
                </c:pt>
                <c:pt idx="54527">
                  <c:v>33.031338161122889</c:v>
                </c:pt>
                <c:pt idx="54528">
                  <c:v>33.031893506881161</c:v>
                </c:pt>
                <c:pt idx="54529">
                  <c:v>33.032448852639433</c:v>
                </c:pt>
                <c:pt idx="54530">
                  <c:v>33.033004198397705</c:v>
                </c:pt>
                <c:pt idx="54531">
                  <c:v>33.033559544155978</c:v>
                </c:pt>
                <c:pt idx="54532">
                  <c:v>33.03411488991425</c:v>
                </c:pt>
                <c:pt idx="54533">
                  <c:v>33.034670235672522</c:v>
                </c:pt>
                <c:pt idx="54534">
                  <c:v>33.035225581430794</c:v>
                </c:pt>
                <c:pt idx="54535">
                  <c:v>33.035780927189066</c:v>
                </c:pt>
                <c:pt idx="54536">
                  <c:v>33.036336272947338</c:v>
                </c:pt>
                <c:pt idx="54537">
                  <c:v>33.03689161870561</c:v>
                </c:pt>
                <c:pt idx="54538">
                  <c:v>33.037446964463882</c:v>
                </c:pt>
                <c:pt idx="54539">
                  <c:v>33.038002310222154</c:v>
                </c:pt>
                <c:pt idx="54540">
                  <c:v>33.038557655980426</c:v>
                </c:pt>
                <c:pt idx="54541">
                  <c:v>33.039113001738698</c:v>
                </c:pt>
                <c:pt idx="54542">
                  <c:v>33.039668347496971</c:v>
                </c:pt>
                <c:pt idx="54543">
                  <c:v>33.040223693255243</c:v>
                </c:pt>
                <c:pt idx="54544">
                  <c:v>33.040779039013515</c:v>
                </c:pt>
                <c:pt idx="54545">
                  <c:v>33.041334384771787</c:v>
                </c:pt>
                <c:pt idx="54546">
                  <c:v>33.041889730530059</c:v>
                </c:pt>
                <c:pt idx="54547">
                  <c:v>33.042445076288331</c:v>
                </c:pt>
                <c:pt idx="54548">
                  <c:v>33.043000422046603</c:v>
                </c:pt>
                <c:pt idx="54549">
                  <c:v>33.043555767804875</c:v>
                </c:pt>
                <c:pt idx="54550">
                  <c:v>33.044111113563147</c:v>
                </c:pt>
                <c:pt idx="54551">
                  <c:v>33.044666459321419</c:v>
                </c:pt>
                <c:pt idx="54552">
                  <c:v>33.045221805079692</c:v>
                </c:pt>
                <c:pt idx="54553">
                  <c:v>33.045777150837964</c:v>
                </c:pt>
                <c:pt idx="54554">
                  <c:v>33.046332496596236</c:v>
                </c:pt>
                <c:pt idx="54555">
                  <c:v>33.046887842354508</c:v>
                </c:pt>
                <c:pt idx="54556">
                  <c:v>33.04744318811278</c:v>
                </c:pt>
                <c:pt idx="54557">
                  <c:v>33.047998533871052</c:v>
                </c:pt>
                <c:pt idx="54558">
                  <c:v>33.048553879629324</c:v>
                </c:pt>
                <c:pt idx="54559">
                  <c:v>33.049109225387596</c:v>
                </c:pt>
                <c:pt idx="54560">
                  <c:v>33.049664571145868</c:v>
                </c:pt>
                <c:pt idx="54561">
                  <c:v>33.05021991690414</c:v>
                </c:pt>
                <c:pt idx="54562">
                  <c:v>33.050775262662413</c:v>
                </c:pt>
                <c:pt idx="54563">
                  <c:v>33.051330608420685</c:v>
                </c:pt>
                <c:pt idx="54564">
                  <c:v>33.051885954178957</c:v>
                </c:pt>
                <c:pt idx="54565">
                  <c:v>33.052441299937229</c:v>
                </c:pt>
                <c:pt idx="54566">
                  <c:v>33.052996645695501</c:v>
                </c:pt>
                <c:pt idx="54567">
                  <c:v>33.053551991453773</c:v>
                </c:pt>
                <c:pt idx="54568">
                  <c:v>33.054107337212045</c:v>
                </c:pt>
                <c:pt idx="54569">
                  <c:v>33.054662682970317</c:v>
                </c:pt>
                <c:pt idx="54570">
                  <c:v>33.055218028728589</c:v>
                </c:pt>
                <c:pt idx="54571">
                  <c:v>33.055773374486861</c:v>
                </c:pt>
                <c:pt idx="54572">
                  <c:v>33.056328720245133</c:v>
                </c:pt>
                <c:pt idx="54573">
                  <c:v>33.056884066003406</c:v>
                </c:pt>
                <c:pt idx="54574">
                  <c:v>33.057439411761678</c:v>
                </c:pt>
                <c:pt idx="54575">
                  <c:v>33.05799475751995</c:v>
                </c:pt>
                <c:pt idx="54576">
                  <c:v>33.058550103278222</c:v>
                </c:pt>
                <c:pt idx="54577">
                  <c:v>33.059105449036494</c:v>
                </c:pt>
                <c:pt idx="54578">
                  <c:v>33.059660794794766</c:v>
                </c:pt>
                <c:pt idx="54579">
                  <c:v>33.060216140553038</c:v>
                </c:pt>
                <c:pt idx="54580">
                  <c:v>33.06077148631131</c:v>
                </c:pt>
                <c:pt idx="54581">
                  <c:v>33.061326832069582</c:v>
                </c:pt>
                <c:pt idx="54582">
                  <c:v>33.061882177827854</c:v>
                </c:pt>
                <c:pt idx="54583">
                  <c:v>33.062437523586127</c:v>
                </c:pt>
                <c:pt idx="54584">
                  <c:v>33.062992869344399</c:v>
                </c:pt>
                <c:pt idx="54585">
                  <c:v>33.063548215102671</c:v>
                </c:pt>
                <c:pt idx="54586">
                  <c:v>33.064103560860943</c:v>
                </c:pt>
                <c:pt idx="54587">
                  <c:v>33.064658906619215</c:v>
                </c:pt>
                <c:pt idx="54588">
                  <c:v>33.065214252377487</c:v>
                </c:pt>
                <c:pt idx="54589">
                  <c:v>33.065769598135759</c:v>
                </c:pt>
                <c:pt idx="54590">
                  <c:v>33.066324943894031</c:v>
                </c:pt>
                <c:pt idx="54591">
                  <c:v>33.066880289652303</c:v>
                </c:pt>
                <c:pt idx="54592">
                  <c:v>33.067435635410575</c:v>
                </c:pt>
                <c:pt idx="54593">
                  <c:v>33.067990981168847</c:v>
                </c:pt>
                <c:pt idx="54594">
                  <c:v>33.06854632692712</c:v>
                </c:pt>
                <c:pt idx="54595">
                  <c:v>33.069101672685392</c:v>
                </c:pt>
                <c:pt idx="54596">
                  <c:v>33.069657018443664</c:v>
                </c:pt>
                <c:pt idx="54597">
                  <c:v>33.070212364201936</c:v>
                </c:pt>
                <c:pt idx="54598">
                  <c:v>33.070767709960208</c:v>
                </c:pt>
                <c:pt idx="54599">
                  <c:v>33.07132305571848</c:v>
                </c:pt>
                <c:pt idx="54600">
                  <c:v>33.071878401476752</c:v>
                </c:pt>
                <c:pt idx="54601">
                  <c:v>33.072433747235024</c:v>
                </c:pt>
                <c:pt idx="54602">
                  <c:v>33.072989092993296</c:v>
                </c:pt>
                <c:pt idx="54603">
                  <c:v>33.073544438751568</c:v>
                </c:pt>
                <c:pt idx="54604">
                  <c:v>33.074099784509841</c:v>
                </c:pt>
                <c:pt idx="54605">
                  <c:v>33.074655130268113</c:v>
                </c:pt>
                <c:pt idx="54606">
                  <c:v>33.075210476026385</c:v>
                </c:pt>
                <c:pt idx="54607">
                  <c:v>33.075765821784657</c:v>
                </c:pt>
                <c:pt idx="54608">
                  <c:v>33.076321167542929</c:v>
                </c:pt>
                <c:pt idx="54609">
                  <c:v>33.076876513301201</c:v>
                </c:pt>
                <c:pt idx="54610">
                  <c:v>33.077431859059473</c:v>
                </c:pt>
                <c:pt idx="54611">
                  <c:v>33.077987204817745</c:v>
                </c:pt>
                <c:pt idx="54612">
                  <c:v>33.078542550576017</c:v>
                </c:pt>
                <c:pt idx="54613">
                  <c:v>33.079097896334289</c:v>
                </c:pt>
                <c:pt idx="54614">
                  <c:v>33.079653242092562</c:v>
                </c:pt>
                <c:pt idx="54615">
                  <c:v>33.080208587850834</c:v>
                </c:pt>
                <c:pt idx="54616">
                  <c:v>33.080763933609106</c:v>
                </c:pt>
                <c:pt idx="54617">
                  <c:v>33.081319279367378</c:v>
                </c:pt>
                <c:pt idx="54618">
                  <c:v>33.08187462512565</c:v>
                </c:pt>
                <c:pt idx="54619">
                  <c:v>33.082429970883922</c:v>
                </c:pt>
                <c:pt idx="54620">
                  <c:v>33.082985316642194</c:v>
                </c:pt>
                <c:pt idx="54621">
                  <c:v>33.083540662400466</c:v>
                </c:pt>
                <c:pt idx="54622">
                  <c:v>33.084096008158738</c:v>
                </c:pt>
                <c:pt idx="54623">
                  <c:v>33.08465135391701</c:v>
                </c:pt>
                <c:pt idx="54624">
                  <c:v>33.085206699675282</c:v>
                </c:pt>
                <c:pt idx="54625">
                  <c:v>33.085762045433555</c:v>
                </c:pt>
                <c:pt idx="54626">
                  <c:v>33.086317391191827</c:v>
                </c:pt>
                <c:pt idx="54627">
                  <c:v>33.086872736950099</c:v>
                </c:pt>
                <c:pt idx="54628">
                  <c:v>33.087428082708371</c:v>
                </c:pt>
                <c:pt idx="54629">
                  <c:v>33.087983428466643</c:v>
                </c:pt>
                <c:pt idx="54630">
                  <c:v>33.088538774224915</c:v>
                </c:pt>
                <c:pt idx="54631">
                  <c:v>33.089094119983187</c:v>
                </c:pt>
                <c:pt idx="54632">
                  <c:v>33.089649465741459</c:v>
                </c:pt>
                <c:pt idx="54633">
                  <c:v>33.090204811499731</c:v>
                </c:pt>
                <c:pt idx="54634">
                  <c:v>33.090760157258003</c:v>
                </c:pt>
                <c:pt idx="54635">
                  <c:v>33.091315503016276</c:v>
                </c:pt>
                <c:pt idx="54636">
                  <c:v>33.091870848774548</c:v>
                </c:pt>
                <c:pt idx="54637">
                  <c:v>33.09242619453282</c:v>
                </c:pt>
                <c:pt idx="54638">
                  <c:v>33.092981540291092</c:v>
                </c:pt>
                <c:pt idx="54639">
                  <c:v>33.093536886049364</c:v>
                </c:pt>
                <c:pt idx="54640">
                  <c:v>33.094092231807636</c:v>
                </c:pt>
                <c:pt idx="54641">
                  <c:v>33.094647577565908</c:v>
                </c:pt>
                <c:pt idx="54642">
                  <c:v>33.09520292332418</c:v>
                </c:pt>
                <c:pt idx="54643">
                  <c:v>33.095758269082452</c:v>
                </c:pt>
                <c:pt idx="54644">
                  <c:v>33.096313614840724</c:v>
                </c:pt>
                <c:pt idx="54645">
                  <c:v>33.096868960598997</c:v>
                </c:pt>
                <c:pt idx="54646">
                  <c:v>33.097424306357269</c:v>
                </c:pt>
                <c:pt idx="54647">
                  <c:v>33.097979652115541</c:v>
                </c:pt>
                <c:pt idx="54648">
                  <c:v>33.098534997873813</c:v>
                </c:pt>
                <c:pt idx="54649">
                  <c:v>33.099090343632085</c:v>
                </c:pt>
                <c:pt idx="54650">
                  <c:v>33.099645689390357</c:v>
                </c:pt>
                <c:pt idx="54651">
                  <c:v>33.100201035148629</c:v>
                </c:pt>
                <c:pt idx="54652">
                  <c:v>33.100756380906901</c:v>
                </c:pt>
                <c:pt idx="54653">
                  <c:v>33.101311726665173</c:v>
                </c:pt>
                <c:pt idx="54654">
                  <c:v>33.101867072423445</c:v>
                </c:pt>
                <c:pt idx="54655">
                  <c:v>33.102422418181717</c:v>
                </c:pt>
                <c:pt idx="54656">
                  <c:v>33.10297776393999</c:v>
                </c:pt>
                <c:pt idx="54657">
                  <c:v>33.103533109698262</c:v>
                </c:pt>
                <c:pt idx="54658">
                  <c:v>33.104088455456534</c:v>
                </c:pt>
                <c:pt idx="54659">
                  <c:v>33.104643801214806</c:v>
                </c:pt>
                <c:pt idx="54660">
                  <c:v>33.105199146973078</c:v>
                </c:pt>
                <c:pt idx="54661">
                  <c:v>33.10575449273135</c:v>
                </c:pt>
                <c:pt idx="54662">
                  <c:v>33.106309838489622</c:v>
                </c:pt>
                <c:pt idx="54663">
                  <c:v>33.106865184247894</c:v>
                </c:pt>
                <c:pt idx="54664">
                  <c:v>33.107420530006166</c:v>
                </c:pt>
                <c:pt idx="54665">
                  <c:v>33.107975875764438</c:v>
                </c:pt>
                <c:pt idx="54666">
                  <c:v>33.108531221522711</c:v>
                </c:pt>
                <c:pt idx="54667">
                  <c:v>33.109086567280983</c:v>
                </c:pt>
                <c:pt idx="54668">
                  <c:v>33.109641913039255</c:v>
                </c:pt>
                <c:pt idx="54669">
                  <c:v>33.110197258797527</c:v>
                </c:pt>
                <c:pt idx="54670">
                  <c:v>33.110752604555799</c:v>
                </c:pt>
                <c:pt idx="54671">
                  <c:v>33.111307950314071</c:v>
                </c:pt>
                <c:pt idx="54672">
                  <c:v>33.111863296072343</c:v>
                </c:pt>
                <c:pt idx="54673">
                  <c:v>33.112418641830615</c:v>
                </c:pt>
                <c:pt idx="54674">
                  <c:v>33.112973987588887</c:v>
                </c:pt>
                <c:pt idx="54675">
                  <c:v>33.113529333347159</c:v>
                </c:pt>
                <c:pt idx="54676">
                  <c:v>33.114084679105432</c:v>
                </c:pt>
                <c:pt idx="54677">
                  <c:v>33.114640024863704</c:v>
                </c:pt>
                <c:pt idx="54678">
                  <c:v>33.115195370621976</c:v>
                </c:pt>
                <c:pt idx="54679">
                  <c:v>33.115750716380248</c:v>
                </c:pt>
                <c:pt idx="54680">
                  <c:v>33.11630606213852</c:v>
                </c:pt>
                <c:pt idx="54681">
                  <c:v>33.116861407896792</c:v>
                </c:pt>
                <c:pt idx="54682">
                  <c:v>33.117416753655064</c:v>
                </c:pt>
                <c:pt idx="54683">
                  <c:v>33.117972099413336</c:v>
                </c:pt>
                <c:pt idx="54684">
                  <c:v>33.118527445171608</c:v>
                </c:pt>
                <c:pt idx="54685">
                  <c:v>33.11908279092988</c:v>
                </c:pt>
                <c:pt idx="54686">
                  <c:v>33.119638136688152</c:v>
                </c:pt>
                <c:pt idx="54687">
                  <c:v>33.120193482446425</c:v>
                </c:pt>
                <c:pt idx="54688">
                  <c:v>33.120748828204697</c:v>
                </c:pt>
                <c:pt idx="54689">
                  <c:v>33.121304173962969</c:v>
                </c:pt>
                <c:pt idx="54690">
                  <c:v>33.121859519721241</c:v>
                </c:pt>
                <c:pt idx="54691">
                  <c:v>33.122414865479513</c:v>
                </c:pt>
                <c:pt idx="54692">
                  <c:v>33.122970211237785</c:v>
                </c:pt>
                <c:pt idx="54693">
                  <c:v>33.123525556996057</c:v>
                </c:pt>
                <c:pt idx="54694">
                  <c:v>33.124080902754329</c:v>
                </c:pt>
                <c:pt idx="54695">
                  <c:v>33.124636248512601</c:v>
                </c:pt>
                <c:pt idx="54696">
                  <c:v>33.125191594270873</c:v>
                </c:pt>
                <c:pt idx="54697">
                  <c:v>33.125746940029146</c:v>
                </c:pt>
                <c:pt idx="54698">
                  <c:v>33.126302285787418</c:v>
                </c:pt>
                <c:pt idx="54699">
                  <c:v>33.12685763154569</c:v>
                </c:pt>
                <c:pt idx="54700">
                  <c:v>33.127412977303962</c:v>
                </c:pt>
                <c:pt idx="54701">
                  <c:v>33.127968323062234</c:v>
                </c:pt>
                <c:pt idx="54702">
                  <c:v>33.128523668820506</c:v>
                </c:pt>
                <c:pt idx="54703">
                  <c:v>33.129079014578778</c:v>
                </c:pt>
                <c:pt idx="54704">
                  <c:v>33.12963436033705</c:v>
                </c:pt>
                <c:pt idx="54705">
                  <c:v>33.130189706095322</c:v>
                </c:pt>
                <c:pt idx="54706">
                  <c:v>33.130745051853594</c:v>
                </c:pt>
                <c:pt idx="54707">
                  <c:v>33.131300397611867</c:v>
                </c:pt>
                <c:pt idx="54708">
                  <c:v>33.131855743370139</c:v>
                </c:pt>
                <c:pt idx="54709">
                  <c:v>33.132411089128411</c:v>
                </c:pt>
                <c:pt idx="54710">
                  <c:v>33.132966434886683</c:v>
                </c:pt>
                <c:pt idx="54711">
                  <c:v>33.133521780644955</c:v>
                </c:pt>
                <c:pt idx="54712">
                  <c:v>33.134077126403227</c:v>
                </c:pt>
                <c:pt idx="54713">
                  <c:v>33.134632472161499</c:v>
                </c:pt>
                <c:pt idx="54714">
                  <c:v>33.135187817919771</c:v>
                </c:pt>
                <c:pt idx="54715">
                  <c:v>33.135743163678043</c:v>
                </c:pt>
                <c:pt idx="54716">
                  <c:v>33.136298509436315</c:v>
                </c:pt>
                <c:pt idx="54717">
                  <c:v>33.136853855194587</c:v>
                </c:pt>
                <c:pt idx="54718">
                  <c:v>33.13740920095286</c:v>
                </c:pt>
                <c:pt idx="54719">
                  <c:v>33.137964546711132</c:v>
                </c:pt>
                <c:pt idx="54720">
                  <c:v>33.138519892469404</c:v>
                </c:pt>
                <c:pt idx="54721">
                  <c:v>33.139075238227676</c:v>
                </c:pt>
                <c:pt idx="54722">
                  <c:v>33.139630583985948</c:v>
                </c:pt>
                <c:pt idx="54723">
                  <c:v>33.14018592974422</c:v>
                </c:pt>
                <c:pt idx="54724">
                  <c:v>33.140741275502492</c:v>
                </c:pt>
                <c:pt idx="54725">
                  <c:v>33.141296621260764</c:v>
                </c:pt>
                <c:pt idx="54726">
                  <c:v>33.141851967019036</c:v>
                </c:pt>
                <c:pt idx="54727">
                  <c:v>33.142407312777308</c:v>
                </c:pt>
                <c:pt idx="54728">
                  <c:v>33.142962658535581</c:v>
                </c:pt>
                <c:pt idx="54729">
                  <c:v>33.143518004293853</c:v>
                </c:pt>
                <c:pt idx="54730">
                  <c:v>33.144073350052125</c:v>
                </c:pt>
                <c:pt idx="54731">
                  <c:v>33.144628695810397</c:v>
                </c:pt>
                <c:pt idx="54732">
                  <c:v>33.145184041568669</c:v>
                </c:pt>
                <c:pt idx="54733">
                  <c:v>33.145739387326941</c:v>
                </c:pt>
                <c:pt idx="54734">
                  <c:v>33.146294733085213</c:v>
                </c:pt>
                <c:pt idx="54735">
                  <c:v>33.146850078843485</c:v>
                </c:pt>
                <c:pt idx="54736">
                  <c:v>33.147405424601757</c:v>
                </c:pt>
                <c:pt idx="54737">
                  <c:v>33.147960770360029</c:v>
                </c:pt>
                <c:pt idx="54738">
                  <c:v>33.148516116118302</c:v>
                </c:pt>
                <c:pt idx="54739">
                  <c:v>33.149071461876574</c:v>
                </c:pt>
                <c:pt idx="54740">
                  <c:v>33.149626807634846</c:v>
                </c:pt>
                <c:pt idx="54741">
                  <c:v>33.150182153393118</c:v>
                </c:pt>
                <c:pt idx="54742">
                  <c:v>33.15073749915139</c:v>
                </c:pt>
                <c:pt idx="54743">
                  <c:v>33.151292844909662</c:v>
                </c:pt>
                <c:pt idx="54744">
                  <c:v>33.151848190667934</c:v>
                </c:pt>
                <c:pt idx="54745">
                  <c:v>33.152403536426206</c:v>
                </c:pt>
                <c:pt idx="54746">
                  <c:v>33.152958882184478</c:v>
                </c:pt>
                <c:pt idx="54747">
                  <c:v>33.15351422794275</c:v>
                </c:pt>
                <c:pt idx="54748">
                  <c:v>33.154069573701022</c:v>
                </c:pt>
                <c:pt idx="54749">
                  <c:v>33.154624919459295</c:v>
                </c:pt>
                <c:pt idx="54750">
                  <c:v>33.155180265217567</c:v>
                </c:pt>
                <c:pt idx="54751">
                  <c:v>33.155735610975839</c:v>
                </c:pt>
                <c:pt idx="54752">
                  <c:v>33.156290956734111</c:v>
                </c:pt>
                <c:pt idx="54753">
                  <c:v>33.156846302492383</c:v>
                </c:pt>
                <c:pt idx="54754">
                  <c:v>33.157401648250655</c:v>
                </c:pt>
                <c:pt idx="54755">
                  <c:v>33.157956994008927</c:v>
                </c:pt>
                <c:pt idx="54756">
                  <c:v>33.158512339767199</c:v>
                </c:pt>
                <c:pt idx="54757">
                  <c:v>33.159067685525471</c:v>
                </c:pt>
                <c:pt idx="54758">
                  <c:v>33.159623031283743</c:v>
                </c:pt>
                <c:pt idx="54759">
                  <c:v>33.160178377042016</c:v>
                </c:pt>
                <c:pt idx="54760">
                  <c:v>33.160733722800288</c:v>
                </c:pt>
                <c:pt idx="54761">
                  <c:v>33.16128906855856</c:v>
                </c:pt>
                <c:pt idx="54762">
                  <c:v>33.161844414316832</c:v>
                </c:pt>
                <c:pt idx="54763">
                  <c:v>33.162399760075104</c:v>
                </c:pt>
                <c:pt idx="54764">
                  <c:v>33.162955105833376</c:v>
                </c:pt>
                <c:pt idx="54765">
                  <c:v>33.163510451591648</c:v>
                </c:pt>
                <c:pt idx="54766">
                  <c:v>33.16406579734992</c:v>
                </c:pt>
                <c:pt idx="54767">
                  <c:v>33.164621143108192</c:v>
                </c:pt>
                <c:pt idx="54768">
                  <c:v>33.165176488866464</c:v>
                </c:pt>
                <c:pt idx="54769">
                  <c:v>33.165731834624737</c:v>
                </c:pt>
                <c:pt idx="54770">
                  <c:v>33.166287180383009</c:v>
                </c:pt>
                <c:pt idx="54771">
                  <c:v>33.166842526141281</c:v>
                </c:pt>
                <c:pt idx="54772">
                  <c:v>33.167397871899553</c:v>
                </c:pt>
                <c:pt idx="54773">
                  <c:v>33.167953217657825</c:v>
                </c:pt>
                <c:pt idx="54774">
                  <c:v>33.168508563416097</c:v>
                </c:pt>
                <c:pt idx="54775">
                  <c:v>33.169063909174369</c:v>
                </c:pt>
                <c:pt idx="54776">
                  <c:v>33.169619254932641</c:v>
                </c:pt>
                <c:pt idx="54777">
                  <c:v>33.170174600690913</c:v>
                </c:pt>
                <c:pt idx="54778">
                  <c:v>33.170729946449185</c:v>
                </c:pt>
                <c:pt idx="54779">
                  <c:v>33.171285292207457</c:v>
                </c:pt>
                <c:pt idx="54780">
                  <c:v>33.17184063796573</c:v>
                </c:pt>
                <c:pt idx="54781">
                  <c:v>33.172395983724002</c:v>
                </c:pt>
                <c:pt idx="54782">
                  <c:v>33.172951329482274</c:v>
                </c:pt>
                <c:pt idx="54783">
                  <c:v>33.173506675240546</c:v>
                </c:pt>
                <c:pt idx="54784">
                  <c:v>33.174062020998818</c:v>
                </c:pt>
                <c:pt idx="54785">
                  <c:v>33.17461736675709</c:v>
                </c:pt>
                <c:pt idx="54786">
                  <c:v>33.175172712515362</c:v>
                </c:pt>
                <c:pt idx="54787">
                  <c:v>33.175728058273634</c:v>
                </c:pt>
                <c:pt idx="54788">
                  <c:v>33.176283404031906</c:v>
                </c:pt>
                <c:pt idx="54789">
                  <c:v>33.176838749790178</c:v>
                </c:pt>
                <c:pt idx="54790">
                  <c:v>33.177394095548451</c:v>
                </c:pt>
                <c:pt idx="54791">
                  <c:v>33.177949441306723</c:v>
                </c:pt>
                <c:pt idx="54792">
                  <c:v>33.178504787064995</c:v>
                </c:pt>
                <c:pt idx="54793">
                  <c:v>33.179060132823267</c:v>
                </c:pt>
                <c:pt idx="54794">
                  <c:v>33.179615478581539</c:v>
                </c:pt>
                <c:pt idx="54795">
                  <c:v>33.180170824339811</c:v>
                </c:pt>
                <c:pt idx="54796">
                  <c:v>33.180726170098083</c:v>
                </c:pt>
                <c:pt idx="54797">
                  <c:v>33.181281515856355</c:v>
                </c:pt>
                <c:pt idx="54798">
                  <c:v>33.181836861614627</c:v>
                </c:pt>
                <c:pt idx="54799">
                  <c:v>33.182392207372899</c:v>
                </c:pt>
                <c:pt idx="54800">
                  <c:v>33.182947553131172</c:v>
                </c:pt>
                <c:pt idx="54801">
                  <c:v>33.183502898889444</c:v>
                </c:pt>
                <c:pt idx="54802">
                  <c:v>33.184058244647716</c:v>
                </c:pt>
                <c:pt idx="54803">
                  <c:v>33.184613590405988</c:v>
                </c:pt>
                <c:pt idx="54804">
                  <c:v>33.18516893616426</c:v>
                </c:pt>
                <c:pt idx="54805">
                  <c:v>33.185724281922532</c:v>
                </c:pt>
                <c:pt idx="54806">
                  <c:v>33.186279627680804</c:v>
                </c:pt>
                <c:pt idx="54807">
                  <c:v>33.186834973439076</c:v>
                </c:pt>
                <c:pt idx="54808">
                  <c:v>33.187390319197348</c:v>
                </c:pt>
                <c:pt idx="54809">
                  <c:v>33.18794566495562</c:v>
                </c:pt>
                <c:pt idx="54810">
                  <c:v>33.188501010713892</c:v>
                </c:pt>
                <c:pt idx="54811">
                  <c:v>33.189056356472165</c:v>
                </c:pt>
                <c:pt idx="54812">
                  <c:v>33.189611702230437</c:v>
                </c:pt>
                <c:pt idx="54813">
                  <c:v>33.190167047988709</c:v>
                </c:pt>
                <c:pt idx="54814">
                  <c:v>33.190722393746981</c:v>
                </c:pt>
                <c:pt idx="54815">
                  <c:v>33.191277739505253</c:v>
                </c:pt>
                <c:pt idx="54816">
                  <c:v>33.191833085263525</c:v>
                </c:pt>
                <c:pt idx="54817">
                  <c:v>33.192388431021797</c:v>
                </c:pt>
                <c:pt idx="54818">
                  <c:v>33.192943776780069</c:v>
                </c:pt>
                <c:pt idx="54819">
                  <c:v>33.193499122538341</c:v>
                </c:pt>
                <c:pt idx="54820">
                  <c:v>33.194054468296613</c:v>
                </c:pt>
                <c:pt idx="54821">
                  <c:v>33.194609814054886</c:v>
                </c:pt>
                <c:pt idx="54822">
                  <c:v>33.195165159813158</c:v>
                </c:pt>
                <c:pt idx="54823">
                  <c:v>33.19572050557143</c:v>
                </c:pt>
                <c:pt idx="54824">
                  <c:v>33.196275851329702</c:v>
                </c:pt>
                <c:pt idx="54825">
                  <c:v>33.196831197087974</c:v>
                </c:pt>
                <c:pt idx="54826">
                  <c:v>33.197386542846246</c:v>
                </c:pt>
                <c:pt idx="54827">
                  <c:v>33.197941888604518</c:v>
                </c:pt>
                <c:pt idx="54828">
                  <c:v>33.19849723436279</c:v>
                </c:pt>
                <c:pt idx="54829">
                  <c:v>33.199052580121062</c:v>
                </c:pt>
                <c:pt idx="54830">
                  <c:v>33.199607925879334</c:v>
                </c:pt>
                <c:pt idx="54831">
                  <c:v>33.200163271637606</c:v>
                </c:pt>
                <c:pt idx="54832">
                  <c:v>33.200718617395879</c:v>
                </c:pt>
                <c:pt idx="54833">
                  <c:v>33.201273963154151</c:v>
                </c:pt>
                <c:pt idx="54834">
                  <c:v>33.201829308912423</c:v>
                </c:pt>
                <c:pt idx="54835">
                  <c:v>33.202384654670695</c:v>
                </c:pt>
                <c:pt idx="54836">
                  <c:v>33.202940000428967</c:v>
                </c:pt>
                <c:pt idx="54837">
                  <c:v>33.203495346187239</c:v>
                </c:pt>
                <c:pt idx="54838">
                  <c:v>33.204050691945511</c:v>
                </c:pt>
                <c:pt idx="54839">
                  <c:v>33.204606037703783</c:v>
                </c:pt>
                <c:pt idx="54840">
                  <c:v>33.205161383462055</c:v>
                </c:pt>
                <c:pt idx="54841">
                  <c:v>33.205716729220327</c:v>
                </c:pt>
                <c:pt idx="54842">
                  <c:v>33.2062720749786</c:v>
                </c:pt>
                <c:pt idx="54843">
                  <c:v>33.206827420736872</c:v>
                </c:pt>
                <c:pt idx="54844">
                  <c:v>33.207382766495144</c:v>
                </c:pt>
                <c:pt idx="54845">
                  <c:v>33.207938112253416</c:v>
                </c:pt>
                <c:pt idx="54846">
                  <c:v>33.208493458011688</c:v>
                </c:pt>
                <c:pt idx="54847">
                  <c:v>33.20904880376996</c:v>
                </c:pt>
                <c:pt idx="54848">
                  <c:v>33.209604149528232</c:v>
                </c:pt>
                <c:pt idx="54849">
                  <c:v>33.210159495286504</c:v>
                </c:pt>
                <c:pt idx="54850">
                  <c:v>33.210714841044776</c:v>
                </c:pt>
                <c:pt idx="54851">
                  <c:v>33.211270186803048</c:v>
                </c:pt>
                <c:pt idx="54852">
                  <c:v>33.211825532561321</c:v>
                </c:pt>
                <c:pt idx="54853">
                  <c:v>33.212380878319593</c:v>
                </c:pt>
                <c:pt idx="54854">
                  <c:v>33.212936224077865</c:v>
                </c:pt>
                <c:pt idx="54855">
                  <c:v>33.213491569836137</c:v>
                </c:pt>
                <c:pt idx="54856">
                  <c:v>33.214046915594409</c:v>
                </c:pt>
                <c:pt idx="54857">
                  <c:v>33.214602261352681</c:v>
                </c:pt>
                <c:pt idx="54858">
                  <c:v>33.215157607110953</c:v>
                </c:pt>
                <c:pt idx="54859">
                  <c:v>33.215712952869225</c:v>
                </c:pt>
                <c:pt idx="54860">
                  <c:v>33.216268298627497</c:v>
                </c:pt>
                <c:pt idx="54861">
                  <c:v>33.216823644385769</c:v>
                </c:pt>
                <c:pt idx="54862">
                  <c:v>33.217378990144041</c:v>
                </c:pt>
                <c:pt idx="54863">
                  <c:v>33.217934335902314</c:v>
                </c:pt>
                <c:pt idx="54864">
                  <c:v>33.218489681660586</c:v>
                </c:pt>
                <c:pt idx="54865">
                  <c:v>33.219045027418858</c:v>
                </c:pt>
                <c:pt idx="54866">
                  <c:v>33.21960037317713</c:v>
                </c:pt>
                <c:pt idx="54867">
                  <c:v>33.220155718935402</c:v>
                </c:pt>
                <c:pt idx="54868">
                  <c:v>33.220711064693674</c:v>
                </c:pt>
                <c:pt idx="54869">
                  <c:v>33.221266410451946</c:v>
                </c:pt>
                <c:pt idx="54870">
                  <c:v>33.221821756210218</c:v>
                </c:pt>
                <c:pt idx="54871">
                  <c:v>33.22237710196849</c:v>
                </c:pt>
                <c:pt idx="54872">
                  <c:v>33.222932447726762</c:v>
                </c:pt>
                <c:pt idx="54873">
                  <c:v>33.223487793485035</c:v>
                </c:pt>
                <c:pt idx="54874">
                  <c:v>33.224043139243307</c:v>
                </c:pt>
                <c:pt idx="54875">
                  <c:v>33.224598485001579</c:v>
                </c:pt>
                <c:pt idx="54876">
                  <c:v>33.225153830759851</c:v>
                </c:pt>
                <c:pt idx="54877">
                  <c:v>33.225709176518123</c:v>
                </c:pt>
                <c:pt idx="54878">
                  <c:v>33.226264522276395</c:v>
                </c:pt>
                <c:pt idx="54879">
                  <c:v>33.226819868034667</c:v>
                </c:pt>
                <c:pt idx="54880">
                  <c:v>33.227375213792939</c:v>
                </c:pt>
                <c:pt idx="54881">
                  <c:v>33.227930559551211</c:v>
                </c:pt>
                <c:pt idx="54882">
                  <c:v>33.228485905309483</c:v>
                </c:pt>
                <c:pt idx="54883">
                  <c:v>33.229041251067756</c:v>
                </c:pt>
                <c:pt idx="54884">
                  <c:v>33.229596596826028</c:v>
                </c:pt>
                <c:pt idx="54885">
                  <c:v>33.2301519425843</c:v>
                </c:pt>
                <c:pt idx="54886">
                  <c:v>33.230707288342572</c:v>
                </c:pt>
                <c:pt idx="54887">
                  <c:v>33.231262634100844</c:v>
                </c:pt>
                <c:pt idx="54888">
                  <c:v>33.231817979859116</c:v>
                </c:pt>
                <c:pt idx="54889">
                  <c:v>33.232373325617388</c:v>
                </c:pt>
                <c:pt idx="54890">
                  <c:v>33.23292867137566</c:v>
                </c:pt>
                <c:pt idx="54891">
                  <c:v>33.233484017133932</c:v>
                </c:pt>
                <c:pt idx="54892">
                  <c:v>33.234039362892204</c:v>
                </c:pt>
                <c:pt idx="54893">
                  <c:v>33.234594708650476</c:v>
                </c:pt>
                <c:pt idx="54894">
                  <c:v>33.235150054408749</c:v>
                </c:pt>
                <c:pt idx="54895">
                  <c:v>33.235705400167021</c:v>
                </c:pt>
                <c:pt idx="54896">
                  <c:v>33.236260745925293</c:v>
                </c:pt>
                <c:pt idx="54897">
                  <c:v>33.236816091683565</c:v>
                </c:pt>
                <c:pt idx="54898">
                  <c:v>33.237371437441837</c:v>
                </c:pt>
                <c:pt idx="54899">
                  <c:v>33.237926783200109</c:v>
                </c:pt>
                <c:pt idx="54900">
                  <c:v>33.238482128958381</c:v>
                </c:pt>
                <c:pt idx="54901">
                  <c:v>33.239037474716653</c:v>
                </c:pt>
                <c:pt idx="54902">
                  <c:v>33.239592820474925</c:v>
                </c:pt>
                <c:pt idx="54903">
                  <c:v>33.240148166233197</c:v>
                </c:pt>
                <c:pt idx="54904">
                  <c:v>33.24070351199147</c:v>
                </c:pt>
                <c:pt idx="54905">
                  <c:v>33.241258857749742</c:v>
                </c:pt>
                <c:pt idx="54906">
                  <c:v>33.241814203508014</c:v>
                </c:pt>
                <c:pt idx="54907">
                  <c:v>33.242369549266286</c:v>
                </c:pt>
                <c:pt idx="54908">
                  <c:v>33.242924895024558</c:v>
                </c:pt>
                <c:pt idx="54909">
                  <c:v>33.24348024078283</c:v>
                </c:pt>
                <c:pt idx="54910">
                  <c:v>33.244035586541102</c:v>
                </c:pt>
                <c:pt idx="54911">
                  <c:v>33.244590932299374</c:v>
                </c:pt>
                <c:pt idx="54912">
                  <c:v>33.245146278057646</c:v>
                </c:pt>
                <c:pt idx="54913">
                  <c:v>33.245701623815918</c:v>
                </c:pt>
                <c:pt idx="54914">
                  <c:v>33.246256969574191</c:v>
                </c:pt>
                <c:pt idx="54915">
                  <c:v>33.246812315332463</c:v>
                </c:pt>
                <c:pt idx="54916">
                  <c:v>33.247367661090735</c:v>
                </c:pt>
                <c:pt idx="54917">
                  <c:v>33.247923006849007</c:v>
                </c:pt>
                <c:pt idx="54918">
                  <c:v>33.248478352607279</c:v>
                </c:pt>
                <c:pt idx="54919">
                  <c:v>33.249033698365551</c:v>
                </c:pt>
                <c:pt idx="54920">
                  <c:v>33.249589044123823</c:v>
                </c:pt>
                <c:pt idx="54921">
                  <c:v>33.250144389882095</c:v>
                </c:pt>
                <c:pt idx="54922">
                  <c:v>33.250699735640367</c:v>
                </c:pt>
                <c:pt idx="54923">
                  <c:v>33.251255081398639</c:v>
                </c:pt>
                <c:pt idx="54924">
                  <c:v>33.251810427156911</c:v>
                </c:pt>
                <c:pt idx="54925">
                  <c:v>33.252365772915184</c:v>
                </c:pt>
                <c:pt idx="54926">
                  <c:v>33.252921118673456</c:v>
                </c:pt>
                <c:pt idx="54927">
                  <c:v>33.253476464431728</c:v>
                </c:pt>
                <c:pt idx="54928">
                  <c:v>33.25403181019</c:v>
                </c:pt>
                <c:pt idx="54929">
                  <c:v>33.254587155948272</c:v>
                </c:pt>
                <c:pt idx="54930">
                  <c:v>33.255142501706544</c:v>
                </c:pt>
                <c:pt idx="54931">
                  <c:v>33.255697847464816</c:v>
                </c:pt>
                <c:pt idx="54932">
                  <c:v>33.256253193223088</c:v>
                </c:pt>
                <c:pt idx="54933">
                  <c:v>33.25680853898136</c:v>
                </c:pt>
                <c:pt idx="54934">
                  <c:v>33.257363884739632</c:v>
                </c:pt>
                <c:pt idx="54935">
                  <c:v>33.257919230497905</c:v>
                </c:pt>
                <c:pt idx="54936">
                  <c:v>33.258474576256177</c:v>
                </c:pt>
                <c:pt idx="54937">
                  <c:v>33.259029922014449</c:v>
                </c:pt>
                <c:pt idx="54938">
                  <c:v>33.259585267772721</c:v>
                </c:pt>
                <c:pt idx="54939">
                  <c:v>33.260140613530993</c:v>
                </c:pt>
                <c:pt idx="54940">
                  <c:v>33.260695959289265</c:v>
                </c:pt>
                <c:pt idx="54941">
                  <c:v>33.261251305047537</c:v>
                </c:pt>
                <c:pt idx="54942">
                  <c:v>33.261806650805809</c:v>
                </c:pt>
                <c:pt idx="54943">
                  <c:v>33.262361996564081</c:v>
                </c:pt>
                <c:pt idx="54944">
                  <c:v>33.262917342322353</c:v>
                </c:pt>
                <c:pt idx="54945">
                  <c:v>33.263472688080626</c:v>
                </c:pt>
                <c:pt idx="54946">
                  <c:v>33.264028033838898</c:v>
                </c:pt>
                <c:pt idx="54947">
                  <c:v>33.26458337959717</c:v>
                </c:pt>
                <c:pt idx="54948">
                  <c:v>33.265138725355442</c:v>
                </c:pt>
                <c:pt idx="54949">
                  <c:v>33.265694071113714</c:v>
                </c:pt>
                <c:pt idx="54950">
                  <c:v>33.266249416871986</c:v>
                </c:pt>
                <c:pt idx="54951">
                  <c:v>33.266804762630258</c:v>
                </c:pt>
                <c:pt idx="54952">
                  <c:v>33.26736010838853</c:v>
                </c:pt>
                <c:pt idx="54953">
                  <c:v>33.267915454146802</c:v>
                </c:pt>
                <c:pt idx="54954">
                  <c:v>33.268470799905074</c:v>
                </c:pt>
                <c:pt idx="54955">
                  <c:v>33.269026145663346</c:v>
                </c:pt>
                <c:pt idx="54956">
                  <c:v>33.269581491421619</c:v>
                </c:pt>
                <c:pt idx="54957">
                  <c:v>33.270136837179891</c:v>
                </c:pt>
                <c:pt idx="54958">
                  <c:v>33.270692182938163</c:v>
                </c:pt>
                <c:pt idx="54959">
                  <c:v>33.271247528696435</c:v>
                </c:pt>
                <c:pt idx="54960">
                  <c:v>33.271802874454707</c:v>
                </c:pt>
                <c:pt idx="54961">
                  <c:v>33.272358220212979</c:v>
                </c:pt>
                <c:pt idx="54962">
                  <c:v>33.272913565971251</c:v>
                </c:pt>
                <c:pt idx="54963">
                  <c:v>33.273468911729523</c:v>
                </c:pt>
                <c:pt idx="54964">
                  <c:v>33.274024257487795</c:v>
                </c:pt>
                <c:pt idx="54965">
                  <c:v>33.274579603246067</c:v>
                </c:pt>
                <c:pt idx="54966">
                  <c:v>33.27513494900434</c:v>
                </c:pt>
                <c:pt idx="54967">
                  <c:v>33.275690294762612</c:v>
                </c:pt>
                <c:pt idx="54968">
                  <c:v>33.276245640520884</c:v>
                </c:pt>
                <c:pt idx="54969">
                  <c:v>33.276800986279156</c:v>
                </c:pt>
                <c:pt idx="54970">
                  <c:v>33.277356332037428</c:v>
                </c:pt>
                <c:pt idx="54971">
                  <c:v>33.2779116777957</c:v>
                </c:pt>
                <c:pt idx="54972">
                  <c:v>33.278467023553972</c:v>
                </c:pt>
                <c:pt idx="54973">
                  <c:v>33.279022369312244</c:v>
                </c:pt>
                <c:pt idx="54974">
                  <c:v>33.279577715070516</c:v>
                </c:pt>
                <c:pt idx="54975">
                  <c:v>33.280133060828788</c:v>
                </c:pt>
                <c:pt idx="54976">
                  <c:v>33.280688406587061</c:v>
                </c:pt>
                <c:pt idx="54977">
                  <c:v>33.281243752345333</c:v>
                </c:pt>
                <c:pt idx="54978">
                  <c:v>33.281799098103605</c:v>
                </c:pt>
                <c:pt idx="54979">
                  <c:v>33.282354443861877</c:v>
                </c:pt>
                <c:pt idx="54980">
                  <c:v>33.282909789620149</c:v>
                </c:pt>
                <c:pt idx="54981">
                  <c:v>33.283465135378421</c:v>
                </c:pt>
                <c:pt idx="54982">
                  <c:v>33.284020481136693</c:v>
                </c:pt>
                <c:pt idx="54983">
                  <c:v>33.284575826894965</c:v>
                </c:pt>
                <c:pt idx="54984">
                  <c:v>33.285131172653237</c:v>
                </c:pt>
                <c:pt idx="54985">
                  <c:v>33.285686518411509</c:v>
                </c:pt>
                <c:pt idx="54986">
                  <c:v>33.286241864169781</c:v>
                </c:pt>
                <c:pt idx="54987">
                  <c:v>33.286797209928054</c:v>
                </c:pt>
                <c:pt idx="54988">
                  <c:v>33.287352555686326</c:v>
                </c:pt>
                <c:pt idx="54989">
                  <c:v>33.287907901444598</c:v>
                </c:pt>
                <c:pt idx="54990">
                  <c:v>33.28846324720287</c:v>
                </c:pt>
                <c:pt idx="54991">
                  <c:v>33.289018592961142</c:v>
                </c:pt>
                <c:pt idx="54992">
                  <c:v>33.289573938719414</c:v>
                </c:pt>
                <c:pt idx="54993">
                  <c:v>33.290129284477686</c:v>
                </c:pt>
                <c:pt idx="54994">
                  <c:v>33.290684630235958</c:v>
                </c:pt>
                <c:pt idx="54995">
                  <c:v>33.29123997599423</c:v>
                </c:pt>
                <c:pt idx="54996">
                  <c:v>33.291795321752502</c:v>
                </c:pt>
                <c:pt idx="54997">
                  <c:v>33.292350667510775</c:v>
                </c:pt>
                <c:pt idx="54998">
                  <c:v>33.292906013269047</c:v>
                </c:pt>
                <c:pt idx="54999">
                  <c:v>33.293461359027319</c:v>
                </c:pt>
                <c:pt idx="55000">
                  <c:v>33.294016704785591</c:v>
                </c:pt>
                <c:pt idx="55001">
                  <c:v>33.294572050543863</c:v>
                </c:pt>
                <c:pt idx="55002">
                  <c:v>33.295127396302135</c:v>
                </c:pt>
                <c:pt idx="55003">
                  <c:v>33.295682742060407</c:v>
                </c:pt>
                <c:pt idx="55004">
                  <c:v>33.296238087818679</c:v>
                </c:pt>
                <c:pt idx="55005">
                  <c:v>33.296793433576951</c:v>
                </c:pt>
                <c:pt idx="55006">
                  <c:v>33.297348779335223</c:v>
                </c:pt>
                <c:pt idx="55007">
                  <c:v>33.297904125093496</c:v>
                </c:pt>
                <c:pt idx="55008">
                  <c:v>33.298459470851768</c:v>
                </c:pt>
                <c:pt idx="55009">
                  <c:v>33.29901481661004</c:v>
                </c:pt>
                <c:pt idx="55010">
                  <c:v>33.299570162368312</c:v>
                </c:pt>
                <c:pt idx="55011">
                  <c:v>33.300125508126584</c:v>
                </c:pt>
                <c:pt idx="55012">
                  <c:v>33.300680853884856</c:v>
                </c:pt>
                <c:pt idx="55013">
                  <c:v>33.301236199643128</c:v>
                </c:pt>
                <c:pt idx="55014">
                  <c:v>33.3017915454014</c:v>
                </c:pt>
                <c:pt idx="55015">
                  <c:v>33.302346891159672</c:v>
                </c:pt>
                <c:pt idx="55016">
                  <c:v>33.302902236917944</c:v>
                </c:pt>
                <c:pt idx="55017">
                  <c:v>33.303457582676216</c:v>
                </c:pt>
                <c:pt idx="55018">
                  <c:v>33.304012928434489</c:v>
                </c:pt>
                <c:pt idx="55019">
                  <c:v>33.304568274192761</c:v>
                </c:pt>
                <c:pt idx="55020">
                  <c:v>33.305123619951033</c:v>
                </c:pt>
                <c:pt idx="55021">
                  <c:v>33.305678965709305</c:v>
                </c:pt>
                <c:pt idx="55022">
                  <c:v>33.306234311467577</c:v>
                </c:pt>
                <c:pt idx="55023">
                  <c:v>33.306789657225849</c:v>
                </c:pt>
                <c:pt idx="55024">
                  <c:v>33.307345002984121</c:v>
                </c:pt>
                <c:pt idx="55025">
                  <c:v>33.307900348742393</c:v>
                </c:pt>
                <c:pt idx="55026">
                  <c:v>33.308455694500665</c:v>
                </c:pt>
                <c:pt idx="55027">
                  <c:v>33.309011040258937</c:v>
                </c:pt>
                <c:pt idx="55028">
                  <c:v>33.30956638601721</c:v>
                </c:pt>
                <c:pt idx="55029">
                  <c:v>33.310121731775482</c:v>
                </c:pt>
                <c:pt idx="55030">
                  <c:v>33.310677077533754</c:v>
                </c:pt>
                <c:pt idx="55031">
                  <c:v>33.311232423292026</c:v>
                </c:pt>
                <c:pt idx="55032">
                  <c:v>33.311787769050298</c:v>
                </c:pt>
                <c:pt idx="55033">
                  <c:v>33.31234311480857</c:v>
                </c:pt>
                <c:pt idx="55034">
                  <c:v>33.312898460566842</c:v>
                </c:pt>
                <c:pt idx="55035">
                  <c:v>33.313453806325114</c:v>
                </c:pt>
                <c:pt idx="55036">
                  <c:v>33.314009152083386</c:v>
                </c:pt>
                <c:pt idx="55037">
                  <c:v>33.314564497841658</c:v>
                </c:pt>
                <c:pt idx="55038">
                  <c:v>33.315119843599931</c:v>
                </c:pt>
                <c:pt idx="55039">
                  <c:v>33.315675189358203</c:v>
                </c:pt>
                <c:pt idx="55040">
                  <c:v>33.316230535116475</c:v>
                </c:pt>
                <c:pt idx="55041">
                  <c:v>33.316785880874747</c:v>
                </c:pt>
                <c:pt idx="55042">
                  <c:v>33.317341226633019</c:v>
                </c:pt>
                <c:pt idx="55043">
                  <c:v>33.317896572391291</c:v>
                </c:pt>
                <c:pt idx="55044">
                  <c:v>33.318451918149563</c:v>
                </c:pt>
                <c:pt idx="55045">
                  <c:v>33.319007263907835</c:v>
                </c:pt>
                <c:pt idx="55046">
                  <c:v>33.319562609666107</c:v>
                </c:pt>
                <c:pt idx="55047">
                  <c:v>33.320117955424379</c:v>
                </c:pt>
                <c:pt idx="55048">
                  <c:v>33.320673301182651</c:v>
                </c:pt>
                <c:pt idx="55049">
                  <c:v>33.321228646940924</c:v>
                </c:pt>
                <c:pt idx="55050">
                  <c:v>33.321783992699196</c:v>
                </c:pt>
                <c:pt idx="55051">
                  <c:v>33.322339338457468</c:v>
                </c:pt>
                <c:pt idx="55052">
                  <c:v>33.32289468421574</c:v>
                </c:pt>
                <c:pt idx="55053">
                  <c:v>33.323450029974012</c:v>
                </c:pt>
                <c:pt idx="55054">
                  <c:v>33.324005375732284</c:v>
                </c:pt>
                <c:pt idx="55055">
                  <c:v>33.324560721490556</c:v>
                </c:pt>
                <c:pt idx="55056">
                  <c:v>33.325116067248828</c:v>
                </c:pt>
                <c:pt idx="55057">
                  <c:v>33.3256714130071</c:v>
                </c:pt>
                <c:pt idx="55058">
                  <c:v>33.326226758765372</c:v>
                </c:pt>
                <c:pt idx="55059">
                  <c:v>33.326782104523645</c:v>
                </c:pt>
                <c:pt idx="55060">
                  <c:v>33.327337450281917</c:v>
                </c:pt>
                <c:pt idx="55061">
                  <c:v>33.327892796040189</c:v>
                </c:pt>
                <c:pt idx="55062">
                  <c:v>33.328448141798461</c:v>
                </c:pt>
                <c:pt idx="55063">
                  <c:v>33.329003487556733</c:v>
                </c:pt>
                <c:pt idx="55064">
                  <c:v>33.329558833315005</c:v>
                </c:pt>
                <c:pt idx="55065">
                  <c:v>33.330114179073277</c:v>
                </c:pt>
                <c:pt idx="55066">
                  <c:v>33.330669524831549</c:v>
                </c:pt>
                <c:pt idx="55067">
                  <c:v>33.331224870589821</c:v>
                </c:pt>
                <c:pt idx="55068">
                  <c:v>33.331780216348093</c:v>
                </c:pt>
                <c:pt idx="55069">
                  <c:v>33.332335562106366</c:v>
                </c:pt>
                <c:pt idx="55070">
                  <c:v>33.332890907864638</c:v>
                </c:pt>
                <c:pt idx="55071">
                  <c:v>33.33344625362291</c:v>
                </c:pt>
                <c:pt idx="55072">
                  <c:v>33.334001599381182</c:v>
                </c:pt>
                <c:pt idx="55073">
                  <c:v>33.334556945139454</c:v>
                </c:pt>
                <c:pt idx="55074">
                  <c:v>33.335112290897726</c:v>
                </c:pt>
                <c:pt idx="55075">
                  <c:v>33.335667636655998</c:v>
                </c:pt>
                <c:pt idx="55076">
                  <c:v>33.33622298241427</c:v>
                </c:pt>
                <c:pt idx="55077">
                  <c:v>33.336778328172542</c:v>
                </c:pt>
                <c:pt idx="55078">
                  <c:v>33.337333673930814</c:v>
                </c:pt>
                <c:pt idx="55079">
                  <c:v>33.337889019689086</c:v>
                </c:pt>
                <c:pt idx="55080">
                  <c:v>33.338444365447359</c:v>
                </c:pt>
                <c:pt idx="55081">
                  <c:v>33.338999711205631</c:v>
                </c:pt>
                <c:pt idx="55082">
                  <c:v>33.339555056963903</c:v>
                </c:pt>
                <c:pt idx="55083">
                  <c:v>33.340110402722175</c:v>
                </c:pt>
                <c:pt idx="55084">
                  <c:v>33.340665748480447</c:v>
                </c:pt>
                <c:pt idx="55085">
                  <c:v>33.341221094238719</c:v>
                </c:pt>
                <c:pt idx="55086">
                  <c:v>33.341776439996991</c:v>
                </c:pt>
                <c:pt idx="55087">
                  <c:v>33.342331785755263</c:v>
                </c:pt>
                <c:pt idx="55088">
                  <c:v>33.342887131513535</c:v>
                </c:pt>
                <c:pt idx="55089">
                  <c:v>33.343442477271807</c:v>
                </c:pt>
                <c:pt idx="55090">
                  <c:v>33.34399782303008</c:v>
                </c:pt>
                <c:pt idx="55091">
                  <c:v>33.344553168788352</c:v>
                </c:pt>
                <c:pt idx="55092">
                  <c:v>33.345108514546624</c:v>
                </c:pt>
                <c:pt idx="55093">
                  <c:v>33.345663860304896</c:v>
                </c:pt>
                <c:pt idx="55094">
                  <c:v>33.346219206063168</c:v>
                </c:pt>
                <c:pt idx="55095">
                  <c:v>33.34677455182144</c:v>
                </c:pt>
                <c:pt idx="55096">
                  <c:v>33.347329897579712</c:v>
                </c:pt>
                <c:pt idx="55097">
                  <c:v>33.347885243337984</c:v>
                </c:pt>
                <c:pt idx="55098">
                  <c:v>33.348440589096256</c:v>
                </c:pt>
                <c:pt idx="55099">
                  <c:v>33.348995934854528</c:v>
                </c:pt>
                <c:pt idx="55100">
                  <c:v>33.3495512806128</c:v>
                </c:pt>
                <c:pt idx="55101">
                  <c:v>33.350106626371073</c:v>
                </c:pt>
                <c:pt idx="55102">
                  <c:v>33.350661972129345</c:v>
                </c:pt>
                <c:pt idx="55103">
                  <c:v>33.351217317887617</c:v>
                </c:pt>
                <c:pt idx="55104">
                  <c:v>33.351772663645889</c:v>
                </c:pt>
                <c:pt idx="55105">
                  <c:v>33.352328009404161</c:v>
                </c:pt>
                <c:pt idx="55106">
                  <c:v>33.352883355162433</c:v>
                </c:pt>
                <c:pt idx="55107">
                  <c:v>33.353438700920705</c:v>
                </c:pt>
                <c:pt idx="55108">
                  <c:v>33.353994046678977</c:v>
                </c:pt>
                <c:pt idx="55109">
                  <c:v>33.354549392437249</c:v>
                </c:pt>
                <c:pt idx="55110">
                  <c:v>33.355104738195521</c:v>
                </c:pt>
                <c:pt idx="55111">
                  <c:v>33.355660083953794</c:v>
                </c:pt>
                <c:pt idx="55112">
                  <c:v>33.356215429712066</c:v>
                </c:pt>
                <c:pt idx="55113">
                  <c:v>33.356770775470338</c:v>
                </c:pt>
                <c:pt idx="55114">
                  <c:v>33.35732612122861</c:v>
                </c:pt>
                <c:pt idx="55115">
                  <c:v>33.357881466986882</c:v>
                </c:pt>
                <c:pt idx="55116">
                  <c:v>33.358436812745154</c:v>
                </c:pt>
                <c:pt idx="55117">
                  <c:v>33.358992158503426</c:v>
                </c:pt>
                <c:pt idx="55118">
                  <c:v>33.359547504261698</c:v>
                </c:pt>
                <c:pt idx="55119">
                  <c:v>33.36010285001997</c:v>
                </c:pt>
                <c:pt idx="55120">
                  <c:v>33.360658195778242</c:v>
                </c:pt>
                <c:pt idx="55121">
                  <c:v>33.361213541536515</c:v>
                </c:pt>
                <c:pt idx="55122">
                  <c:v>33.361768887294787</c:v>
                </c:pt>
                <c:pt idx="55123">
                  <c:v>33.362324233053059</c:v>
                </c:pt>
                <c:pt idx="55124">
                  <c:v>33.362879578811331</c:v>
                </c:pt>
                <c:pt idx="55125">
                  <c:v>33.363434924569603</c:v>
                </c:pt>
                <c:pt idx="55126">
                  <c:v>33.363990270327875</c:v>
                </c:pt>
                <c:pt idx="55127">
                  <c:v>33.364545616086147</c:v>
                </c:pt>
                <c:pt idx="55128">
                  <c:v>33.365100961844419</c:v>
                </c:pt>
                <c:pt idx="55129">
                  <c:v>33.365656307602691</c:v>
                </c:pt>
                <c:pt idx="55130">
                  <c:v>33.366211653360963</c:v>
                </c:pt>
                <c:pt idx="55131">
                  <c:v>33.366766999119235</c:v>
                </c:pt>
                <c:pt idx="55132">
                  <c:v>33.367322344877508</c:v>
                </c:pt>
                <c:pt idx="55133">
                  <c:v>33.36787769063578</c:v>
                </c:pt>
                <c:pt idx="55134">
                  <c:v>33.368433036394052</c:v>
                </c:pt>
                <c:pt idx="55135">
                  <c:v>33.368988382152324</c:v>
                </c:pt>
                <c:pt idx="55136">
                  <c:v>33.369543727910596</c:v>
                </c:pt>
                <c:pt idx="55137">
                  <c:v>33.370099073668868</c:v>
                </c:pt>
                <c:pt idx="55138">
                  <c:v>33.37065441942714</c:v>
                </c:pt>
                <c:pt idx="55139">
                  <c:v>33.371209765185412</c:v>
                </c:pt>
                <c:pt idx="55140">
                  <c:v>33.371765110943684</c:v>
                </c:pt>
                <c:pt idx="55141">
                  <c:v>33.372320456701956</c:v>
                </c:pt>
                <c:pt idx="55142">
                  <c:v>33.372875802460229</c:v>
                </c:pt>
                <c:pt idx="55143">
                  <c:v>33.373431148218501</c:v>
                </c:pt>
                <c:pt idx="55144">
                  <c:v>33.373986493976773</c:v>
                </c:pt>
                <c:pt idx="55145">
                  <c:v>33.374541839735045</c:v>
                </c:pt>
                <c:pt idx="55146">
                  <c:v>33.375097185493317</c:v>
                </c:pt>
                <c:pt idx="55147">
                  <c:v>33.375652531251589</c:v>
                </c:pt>
                <c:pt idx="55148">
                  <c:v>33.376207877009861</c:v>
                </c:pt>
                <c:pt idx="55149">
                  <c:v>33.376763222768133</c:v>
                </c:pt>
                <c:pt idx="55150">
                  <c:v>33.377318568526405</c:v>
                </c:pt>
                <c:pt idx="55151">
                  <c:v>33.377873914284677</c:v>
                </c:pt>
                <c:pt idx="55152">
                  <c:v>33.37842926004295</c:v>
                </c:pt>
                <c:pt idx="55153">
                  <c:v>33.378984605801222</c:v>
                </c:pt>
                <c:pt idx="55154">
                  <c:v>33.379539951559494</c:v>
                </c:pt>
                <c:pt idx="55155">
                  <c:v>33.380095297317766</c:v>
                </c:pt>
                <c:pt idx="55156">
                  <c:v>33.380650643076038</c:v>
                </c:pt>
                <c:pt idx="55157">
                  <c:v>33.38120598883431</c:v>
                </c:pt>
                <c:pt idx="55158">
                  <c:v>33.381761334592582</c:v>
                </c:pt>
                <c:pt idx="55159">
                  <c:v>33.382316680350854</c:v>
                </c:pt>
                <c:pt idx="55160">
                  <c:v>33.382872026109126</c:v>
                </c:pt>
                <c:pt idx="55161">
                  <c:v>33.383427371867398</c:v>
                </c:pt>
                <c:pt idx="55162">
                  <c:v>33.38398271762567</c:v>
                </c:pt>
                <c:pt idx="55163">
                  <c:v>33.384538063383943</c:v>
                </c:pt>
                <c:pt idx="55164">
                  <c:v>33.385093409142215</c:v>
                </c:pt>
                <c:pt idx="55165">
                  <c:v>33.385648754900487</c:v>
                </c:pt>
                <c:pt idx="55166">
                  <c:v>33.386204100658759</c:v>
                </c:pt>
                <c:pt idx="55167">
                  <c:v>33.386759446417031</c:v>
                </c:pt>
                <c:pt idx="55168">
                  <c:v>33.387314792175303</c:v>
                </c:pt>
                <c:pt idx="55169">
                  <c:v>33.387870137933575</c:v>
                </c:pt>
                <c:pt idx="55170">
                  <c:v>33.388425483691847</c:v>
                </c:pt>
                <c:pt idx="55171">
                  <c:v>33.388980829450119</c:v>
                </c:pt>
                <c:pt idx="55172">
                  <c:v>33.389536175208391</c:v>
                </c:pt>
                <c:pt idx="55173">
                  <c:v>33.390091520966664</c:v>
                </c:pt>
                <c:pt idx="55174">
                  <c:v>33.390646866724936</c:v>
                </c:pt>
                <c:pt idx="55175">
                  <c:v>33.391202212483208</c:v>
                </c:pt>
                <c:pt idx="55176">
                  <c:v>33.39175755824148</c:v>
                </c:pt>
                <c:pt idx="55177">
                  <c:v>33.392312903999752</c:v>
                </c:pt>
                <c:pt idx="55178">
                  <c:v>33.392868249758024</c:v>
                </c:pt>
                <c:pt idx="55179">
                  <c:v>33.393423595516296</c:v>
                </c:pt>
                <c:pt idx="55180">
                  <c:v>33.393978941274568</c:v>
                </c:pt>
                <c:pt idx="55181">
                  <c:v>33.39453428703284</c:v>
                </c:pt>
                <c:pt idx="55182">
                  <c:v>33.395089632791112</c:v>
                </c:pt>
                <c:pt idx="55183">
                  <c:v>33.395644978549385</c:v>
                </c:pt>
                <c:pt idx="55184">
                  <c:v>33.396200324307657</c:v>
                </c:pt>
                <c:pt idx="55185">
                  <c:v>33.396755670065929</c:v>
                </c:pt>
                <c:pt idx="55186">
                  <c:v>33.397311015824201</c:v>
                </c:pt>
                <c:pt idx="55187">
                  <c:v>33.397866361582473</c:v>
                </c:pt>
                <c:pt idx="55188">
                  <c:v>33.398421707340745</c:v>
                </c:pt>
                <c:pt idx="55189">
                  <c:v>33.398977053099017</c:v>
                </c:pt>
                <c:pt idx="55190">
                  <c:v>33.399532398857289</c:v>
                </c:pt>
                <c:pt idx="55191">
                  <c:v>33.400087744615561</c:v>
                </c:pt>
                <c:pt idx="55192">
                  <c:v>33.400643090373833</c:v>
                </c:pt>
                <c:pt idx="55193">
                  <c:v>33.401198436132105</c:v>
                </c:pt>
                <c:pt idx="55194">
                  <c:v>33.401753781890378</c:v>
                </c:pt>
                <c:pt idx="55195">
                  <c:v>33.40230912764865</c:v>
                </c:pt>
                <c:pt idx="55196">
                  <c:v>33.402864473406922</c:v>
                </c:pt>
                <c:pt idx="55197">
                  <c:v>33.403419819165194</c:v>
                </c:pt>
                <c:pt idx="55198">
                  <c:v>33.403975164923466</c:v>
                </c:pt>
                <c:pt idx="55199">
                  <c:v>33.404530510681738</c:v>
                </c:pt>
                <c:pt idx="55200">
                  <c:v>33.40508585644001</c:v>
                </c:pt>
                <c:pt idx="55201">
                  <c:v>33.405641202198282</c:v>
                </c:pt>
                <c:pt idx="55202">
                  <c:v>33.406196547956554</c:v>
                </c:pt>
                <c:pt idx="55203">
                  <c:v>33.406751893714826</c:v>
                </c:pt>
                <c:pt idx="55204">
                  <c:v>33.407307239473099</c:v>
                </c:pt>
                <c:pt idx="55205">
                  <c:v>33.407862585231371</c:v>
                </c:pt>
                <c:pt idx="55206">
                  <c:v>33.408417930989643</c:v>
                </c:pt>
                <c:pt idx="55207">
                  <c:v>33.408973276747915</c:v>
                </c:pt>
                <c:pt idx="55208">
                  <c:v>33.409528622506187</c:v>
                </c:pt>
                <c:pt idx="55209">
                  <c:v>33.410083968264459</c:v>
                </c:pt>
                <c:pt idx="55210">
                  <c:v>33.410639314022731</c:v>
                </c:pt>
                <c:pt idx="55211">
                  <c:v>33.411194659781003</c:v>
                </c:pt>
                <c:pt idx="55212">
                  <c:v>33.411750005539275</c:v>
                </c:pt>
                <c:pt idx="55213">
                  <c:v>33.412305351297547</c:v>
                </c:pt>
                <c:pt idx="55214">
                  <c:v>33.41286069705582</c:v>
                </c:pt>
                <c:pt idx="55215">
                  <c:v>33.413416042814092</c:v>
                </c:pt>
                <c:pt idx="55216">
                  <c:v>33.413971388572364</c:v>
                </c:pt>
                <c:pt idx="55217">
                  <c:v>33.414526734330636</c:v>
                </c:pt>
                <c:pt idx="55218">
                  <c:v>33.415082080088908</c:v>
                </c:pt>
                <c:pt idx="55219">
                  <c:v>33.41563742584718</c:v>
                </c:pt>
                <c:pt idx="55220">
                  <c:v>33.416192771605452</c:v>
                </c:pt>
                <c:pt idx="55221">
                  <c:v>33.416748117363724</c:v>
                </c:pt>
                <c:pt idx="55222">
                  <c:v>33.417303463121996</c:v>
                </c:pt>
                <c:pt idx="55223">
                  <c:v>33.417858808880268</c:v>
                </c:pt>
                <c:pt idx="55224">
                  <c:v>33.41841415463854</c:v>
                </c:pt>
                <c:pt idx="55225">
                  <c:v>33.418969500396813</c:v>
                </c:pt>
                <c:pt idx="55226">
                  <c:v>33.419524846155085</c:v>
                </c:pt>
                <c:pt idx="55227">
                  <c:v>33.420080191913357</c:v>
                </c:pt>
                <c:pt idx="55228">
                  <c:v>33.420635537671629</c:v>
                </c:pt>
                <c:pt idx="55229">
                  <c:v>33.421190883429901</c:v>
                </c:pt>
                <c:pt idx="55230">
                  <c:v>33.421746229188173</c:v>
                </c:pt>
                <c:pt idx="55231">
                  <c:v>33.422301574946445</c:v>
                </c:pt>
                <c:pt idx="55232">
                  <c:v>33.422856920704717</c:v>
                </c:pt>
                <c:pt idx="55233">
                  <c:v>33.423412266462989</c:v>
                </c:pt>
                <c:pt idx="55234">
                  <c:v>33.423967612221261</c:v>
                </c:pt>
                <c:pt idx="55235">
                  <c:v>33.424522957979534</c:v>
                </c:pt>
                <c:pt idx="55236">
                  <c:v>33.425078303737806</c:v>
                </c:pt>
                <c:pt idx="55237">
                  <c:v>33.425633649496078</c:v>
                </c:pt>
                <c:pt idx="55238">
                  <c:v>33.42618899525435</c:v>
                </c:pt>
                <c:pt idx="55239">
                  <c:v>33.426744341012622</c:v>
                </c:pt>
                <c:pt idx="55240">
                  <c:v>33.427299686770894</c:v>
                </c:pt>
                <c:pt idx="55241">
                  <c:v>33.427855032529166</c:v>
                </c:pt>
                <c:pt idx="55242">
                  <c:v>33.428410378287438</c:v>
                </c:pt>
                <c:pt idx="55243">
                  <c:v>33.42896572404571</c:v>
                </c:pt>
                <c:pt idx="55244">
                  <c:v>33.429521069803982</c:v>
                </c:pt>
                <c:pt idx="55245">
                  <c:v>33.430076415562255</c:v>
                </c:pt>
                <c:pt idx="55246">
                  <c:v>33.430631761320527</c:v>
                </c:pt>
                <c:pt idx="55247">
                  <c:v>33.431187107078799</c:v>
                </c:pt>
                <c:pt idx="55248">
                  <c:v>33.431742452837071</c:v>
                </c:pt>
                <c:pt idx="55249">
                  <c:v>33.432297798595343</c:v>
                </c:pt>
                <c:pt idx="55250">
                  <c:v>33.432853144353615</c:v>
                </c:pt>
                <c:pt idx="55251">
                  <c:v>33.433408490111887</c:v>
                </c:pt>
                <c:pt idx="55252">
                  <c:v>33.433963835870159</c:v>
                </c:pt>
                <c:pt idx="55253">
                  <c:v>33.434519181628431</c:v>
                </c:pt>
                <c:pt idx="55254">
                  <c:v>33.435074527386703</c:v>
                </c:pt>
                <c:pt idx="55255">
                  <c:v>33.435629873144975</c:v>
                </c:pt>
                <c:pt idx="55256">
                  <c:v>33.436185218903248</c:v>
                </c:pt>
                <c:pt idx="55257">
                  <c:v>33.43674056466152</c:v>
                </c:pt>
                <c:pt idx="55258">
                  <c:v>33.437295910419792</c:v>
                </c:pt>
                <c:pt idx="55259">
                  <c:v>33.437851256178064</c:v>
                </c:pt>
                <c:pt idx="55260">
                  <c:v>33.438406601936336</c:v>
                </c:pt>
                <c:pt idx="55261">
                  <c:v>33.438961947694608</c:v>
                </c:pt>
                <c:pt idx="55262">
                  <c:v>33.43951729345288</c:v>
                </c:pt>
                <c:pt idx="55263">
                  <c:v>33.440072639211152</c:v>
                </c:pt>
                <c:pt idx="55264">
                  <c:v>33.440627984969424</c:v>
                </c:pt>
                <c:pt idx="55265">
                  <c:v>33.441183330727696</c:v>
                </c:pt>
                <c:pt idx="55266">
                  <c:v>33.441738676485969</c:v>
                </c:pt>
                <c:pt idx="55267">
                  <c:v>33.442294022244241</c:v>
                </c:pt>
                <c:pt idx="55268">
                  <c:v>33.442849368002513</c:v>
                </c:pt>
                <c:pt idx="55269">
                  <c:v>33.443404713760785</c:v>
                </c:pt>
                <c:pt idx="55270">
                  <c:v>33.443960059519057</c:v>
                </c:pt>
                <c:pt idx="55271">
                  <c:v>33.444515405277329</c:v>
                </c:pt>
                <c:pt idx="55272">
                  <c:v>33.445070751035601</c:v>
                </c:pt>
                <c:pt idx="55273">
                  <c:v>33.445626096793873</c:v>
                </c:pt>
                <c:pt idx="55274">
                  <c:v>33.446181442552145</c:v>
                </c:pt>
                <c:pt idx="55275">
                  <c:v>33.446736788310417</c:v>
                </c:pt>
                <c:pt idx="55276">
                  <c:v>33.44729213406869</c:v>
                </c:pt>
                <c:pt idx="55277">
                  <c:v>33.447847479826962</c:v>
                </c:pt>
                <c:pt idx="55278">
                  <c:v>33.448402825585234</c:v>
                </c:pt>
                <c:pt idx="55279">
                  <c:v>33.448958171343506</c:v>
                </c:pt>
                <c:pt idx="55280">
                  <c:v>33.449513517101778</c:v>
                </c:pt>
                <c:pt idx="55281">
                  <c:v>33.45006886286005</c:v>
                </c:pt>
                <c:pt idx="55282">
                  <c:v>33.450624208618322</c:v>
                </c:pt>
                <c:pt idx="55283">
                  <c:v>33.451179554376594</c:v>
                </c:pt>
                <c:pt idx="55284">
                  <c:v>33.451734900134866</c:v>
                </c:pt>
                <c:pt idx="55285">
                  <c:v>33.452290245893138</c:v>
                </c:pt>
                <c:pt idx="55286">
                  <c:v>33.45284559165141</c:v>
                </c:pt>
                <c:pt idx="55287">
                  <c:v>33.453400937409683</c:v>
                </c:pt>
                <c:pt idx="55288">
                  <c:v>33.453956283167955</c:v>
                </c:pt>
                <c:pt idx="55289">
                  <c:v>33.454511628926227</c:v>
                </c:pt>
                <c:pt idx="55290">
                  <c:v>33.455066974684499</c:v>
                </c:pt>
                <c:pt idx="55291">
                  <c:v>33.455622320442771</c:v>
                </c:pt>
                <c:pt idx="55292">
                  <c:v>33.456177666201043</c:v>
                </c:pt>
                <c:pt idx="55293">
                  <c:v>33.456733011959315</c:v>
                </c:pt>
                <c:pt idx="55294">
                  <c:v>33.457288357717587</c:v>
                </c:pt>
                <c:pt idx="55295">
                  <c:v>33.457843703475859</c:v>
                </c:pt>
                <c:pt idx="55296">
                  <c:v>33.458399049234131</c:v>
                </c:pt>
                <c:pt idx="55297">
                  <c:v>33.458954394992404</c:v>
                </c:pt>
                <c:pt idx="55298">
                  <c:v>33.459509740750676</c:v>
                </c:pt>
                <c:pt idx="55299">
                  <c:v>33.460065086508948</c:v>
                </c:pt>
                <c:pt idx="55300">
                  <c:v>33.46062043226722</c:v>
                </c:pt>
                <c:pt idx="55301">
                  <c:v>33.461175778025492</c:v>
                </c:pt>
                <c:pt idx="55302">
                  <c:v>33.461731123783764</c:v>
                </c:pt>
                <c:pt idx="55303">
                  <c:v>33.462286469542036</c:v>
                </c:pt>
                <c:pt idx="55304">
                  <c:v>33.462841815300308</c:v>
                </c:pt>
                <c:pt idx="55305">
                  <c:v>33.46339716105858</c:v>
                </c:pt>
                <c:pt idx="55306">
                  <c:v>33.463952506816852</c:v>
                </c:pt>
                <c:pt idx="55307">
                  <c:v>33.464507852575125</c:v>
                </c:pt>
                <c:pt idx="55308">
                  <c:v>33.465063198333397</c:v>
                </c:pt>
                <c:pt idx="55309">
                  <c:v>33.465618544091669</c:v>
                </c:pt>
                <c:pt idx="55310">
                  <c:v>33.466173889849941</c:v>
                </c:pt>
                <c:pt idx="55311">
                  <c:v>33.466729235608213</c:v>
                </c:pt>
                <c:pt idx="55312">
                  <c:v>33.467284581366485</c:v>
                </c:pt>
                <c:pt idx="55313">
                  <c:v>33.467839927124757</c:v>
                </c:pt>
                <c:pt idx="55314">
                  <c:v>33.468395272883029</c:v>
                </c:pt>
                <c:pt idx="55315">
                  <c:v>33.468950618641301</c:v>
                </c:pt>
                <c:pt idx="55316">
                  <c:v>33.469505964399573</c:v>
                </c:pt>
                <c:pt idx="55317">
                  <c:v>33.470061310157845</c:v>
                </c:pt>
                <c:pt idx="55318">
                  <c:v>33.470616655916118</c:v>
                </c:pt>
                <c:pt idx="55319">
                  <c:v>33.47117200167439</c:v>
                </c:pt>
                <c:pt idx="55320">
                  <c:v>33.471727347432662</c:v>
                </c:pt>
                <c:pt idx="55321">
                  <c:v>33.472282693190934</c:v>
                </c:pt>
                <c:pt idx="55322">
                  <c:v>33.472838038949206</c:v>
                </c:pt>
                <c:pt idx="55323">
                  <c:v>33.473393384707478</c:v>
                </c:pt>
                <c:pt idx="55324">
                  <c:v>33.47394873046575</c:v>
                </c:pt>
                <c:pt idx="55325">
                  <c:v>33.474504076224022</c:v>
                </c:pt>
                <c:pt idx="55326">
                  <c:v>33.475059421982294</c:v>
                </c:pt>
                <c:pt idx="55327">
                  <c:v>33.475614767740566</c:v>
                </c:pt>
                <c:pt idx="55328">
                  <c:v>33.476170113498839</c:v>
                </c:pt>
                <c:pt idx="55329">
                  <c:v>33.476725459257111</c:v>
                </c:pt>
                <c:pt idx="55330">
                  <c:v>33.477280805015383</c:v>
                </c:pt>
                <c:pt idx="55331">
                  <c:v>33.477836150773655</c:v>
                </c:pt>
                <c:pt idx="55332">
                  <c:v>33.478391496531927</c:v>
                </c:pt>
                <c:pt idx="55333">
                  <c:v>33.478946842290199</c:v>
                </c:pt>
                <c:pt idx="55334">
                  <c:v>33.479502188048471</c:v>
                </c:pt>
                <c:pt idx="55335">
                  <c:v>33.480057533806743</c:v>
                </c:pt>
                <c:pt idx="55336">
                  <c:v>33.480612879565015</c:v>
                </c:pt>
                <c:pt idx="55337">
                  <c:v>33.481168225323287</c:v>
                </c:pt>
                <c:pt idx="55338">
                  <c:v>33.481723571081559</c:v>
                </c:pt>
                <c:pt idx="55339">
                  <c:v>33.482278916839832</c:v>
                </c:pt>
                <c:pt idx="55340">
                  <c:v>33.482834262598104</c:v>
                </c:pt>
                <c:pt idx="55341">
                  <c:v>33.483389608356376</c:v>
                </c:pt>
                <c:pt idx="55342">
                  <c:v>33.483944954114648</c:v>
                </c:pt>
                <c:pt idx="55343">
                  <c:v>33.48450029987292</c:v>
                </c:pt>
                <c:pt idx="55344">
                  <c:v>33.485055645631192</c:v>
                </c:pt>
                <c:pt idx="55345">
                  <c:v>33.485610991389464</c:v>
                </c:pt>
                <c:pt idx="55346">
                  <c:v>33.486166337147736</c:v>
                </c:pt>
                <c:pt idx="55347">
                  <c:v>33.486721682906008</c:v>
                </c:pt>
                <c:pt idx="55348">
                  <c:v>33.48727702866428</c:v>
                </c:pt>
                <c:pt idx="55349">
                  <c:v>33.487832374422553</c:v>
                </c:pt>
                <c:pt idx="55350">
                  <c:v>33.488387720180825</c:v>
                </c:pt>
                <c:pt idx="55351">
                  <c:v>33.488943065939097</c:v>
                </c:pt>
                <c:pt idx="55352">
                  <c:v>33.489498411697369</c:v>
                </c:pt>
                <c:pt idx="55353">
                  <c:v>33.490053757455641</c:v>
                </c:pt>
                <c:pt idx="55354">
                  <c:v>33.490609103213913</c:v>
                </c:pt>
                <c:pt idx="55355">
                  <c:v>33.491164448972185</c:v>
                </c:pt>
                <c:pt idx="55356">
                  <c:v>33.491719794730457</c:v>
                </c:pt>
                <c:pt idx="55357">
                  <c:v>33.492275140488729</c:v>
                </c:pt>
                <c:pt idx="55358">
                  <c:v>33.492830486247001</c:v>
                </c:pt>
                <c:pt idx="55359">
                  <c:v>33.493385832005274</c:v>
                </c:pt>
                <c:pt idx="55360">
                  <c:v>33.493941177763546</c:v>
                </c:pt>
                <c:pt idx="55361">
                  <c:v>33.494496523521818</c:v>
                </c:pt>
                <c:pt idx="55362">
                  <c:v>33.49505186928009</c:v>
                </c:pt>
                <c:pt idx="55363">
                  <c:v>33.495607215038362</c:v>
                </c:pt>
                <c:pt idx="55364">
                  <c:v>33.496162560796634</c:v>
                </c:pt>
                <c:pt idx="55365">
                  <c:v>33.496717906554906</c:v>
                </c:pt>
                <c:pt idx="55366">
                  <c:v>33.497273252313178</c:v>
                </c:pt>
                <c:pt idx="55367">
                  <c:v>33.49782859807145</c:v>
                </c:pt>
                <c:pt idx="55368">
                  <c:v>33.498383943829722</c:v>
                </c:pt>
                <c:pt idx="55369">
                  <c:v>33.498939289587994</c:v>
                </c:pt>
                <c:pt idx="55370">
                  <c:v>33.499494635346267</c:v>
                </c:pt>
                <c:pt idx="55371">
                  <c:v>33.500049981104539</c:v>
                </c:pt>
                <c:pt idx="55372">
                  <c:v>33.500605326862811</c:v>
                </c:pt>
                <c:pt idx="55373">
                  <c:v>33.501160672621083</c:v>
                </c:pt>
                <c:pt idx="55374">
                  <c:v>33.501716018379355</c:v>
                </c:pt>
                <c:pt idx="55375">
                  <c:v>33.502271364137627</c:v>
                </c:pt>
                <c:pt idx="55376">
                  <c:v>33.502826709895899</c:v>
                </c:pt>
                <c:pt idx="55377">
                  <c:v>33.503382055654171</c:v>
                </c:pt>
                <c:pt idx="55378">
                  <c:v>33.503937401412443</c:v>
                </c:pt>
                <c:pt idx="55379">
                  <c:v>33.504492747170715</c:v>
                </c:pt>
                <c:pt idx="55380">
                  <c:v>33.505048092928988</c:v>
                </c:pt>
                <c:pt idx="55381">
                  <c:v>33.50560343868726</c:v>
                </c:pt>
                <c:pt idx="55382">
                  <c:v>33.506158784445532</c:v>
                </c:pt>
                <c:pt idx="55383">
                  <c:v>33.506714130203804</c:v>
                </c:pt>
                <c:pt idx="55384">
                  <c:v>33.507269475962076</c:v>
                </c:pt>
                <c:pt idx="55385">
                  <c:v>33.507824821720348</c:v>
                </c:pt>
                <c:pt idx="55386">
                  <c:v>33.50838016747862</c:v>
                </c:pt>
                <c:pt idx="55387">
                  <c:v>33.508935513236892</c:v>
                </c:pt>
                <c:pt idx="55388">
                  <c:v>33.509490858995164</c:v>
                </c:pt>
                <c:pt idx="55389">
                  <c:v>33.510046204753436</c:v>
                </c:pt>
                <c:pt idx="55390">
                  <c:v>33.510601550511709</c:v>
                </c:pt>
                <c:pt idx="55391">
                  <c:v>33.511156896269981</c:v>
                </c:pt>
                <c:pt idx="55392">
                  <c:v>33.511712242028253</c:v>
                </c:pt>
                <c:pt idx="55393">
                  <c:v>33.512267587786525</c:v>
                </c:pt>
                <c:pt idx="55394">
                  <c:v>33.512822933544797</c:v>
                </c:pt>
                <c:pt idx="55395">
                  <c:v>33.513378279303069</c:v>
                </c:pt>
                <c:pt idx="55396">
                  <c:v>33.513933625061341</c:v>
                </c:pt>
                <c:pt idx="55397">
                  <c:v>33.514488970819613</c:v>
                </c:pt>
                <c:pt idx="55398">
                  <c:v>33.515044316577885</c:v>
                </c:pt>
                <c:pt idx="55399">
                  <c:v>33.515599662336157</c:v>
                </c:pt>
                <c:pt idx="55400">
                  <c:v>33.516155008094429</c:v>
                </c:pt>
                <c:pt idx="55401">
                  <c:v>33.516710353852702</c:v>
                </c:pt>
                <c:pt idx="55402">
                  <c:v>33.517265699610974</c:v>
                </c:pt>
                <c:pt idx="55403">
                  <c:v>33.517821045369246</c:v>
                </c:pt>
                <c:pt idx="55404">
                  <c:v>33.518376391127518</c:v>
                </c:pt>
                <c:pt idx="55405">
                  <c:v>33.51893173688579</c:v>
                </c:pt>
                <c:pt idx="55406">
                  <c:v>33.519487082644062</c:v>
                </c:pt>
                <c:pt idx="55407">
                  <c:v>33.520042428402334</c:v>
                </c:pt>
                <c:pt idx="55408">
                  <c:v>33.520597774160606</c:v>
                </c:pt>
                <c:pt idx="55409">
                  <c:v>33.521153119918878</c:v>
                </c:pt>
                <c:pt idx="55410">
                  <c:v>33.52170846567715</c:v>
                </c:pt>
                <c:pt idx="55411">
                  <c:v>33.522263811435423</c:v>
                </c:pt>
                <c:pt idx="55412">
                  <c:v>33.522819157193695</c:v>
                </c:pt>
                <c:pt idx="55413">
                  <c:v>33.523374502951967</c:v>
                </c:pt>
                <c:pt idx="55414">
                  <c:v>33.523929848710239</c:v>
                </c:pt>
                <c:pt idx="55415">
                  <c:v>33.524485194468511</c:v>
                </c:pt>
                <c:pt idx="55416">
                  <c:v>33.525040540226783</c:v>
                </c:pt>
                <c:pt idx="55417">
                  <c:v>33.525595885985055</c:v>
                </c:pt>
                <c:pt idx="55418">
                  <c:v>33.526151231743327</c:v>
                </c:pt>
                <c:pt idx="55419">
                  <c:v>33.526706577501599</c:v>
                </c:pt>
                <c:pt idx="55420">
                  <c:v>33.527261923259871</c:v>
                </c:pt>
                <c:pt idx="55421">
                  <c:v>33.527817269018144</c:v>
                </c:pt>
                <c:pt idx="55422">
                  <c:v>33.528372614776416</c:v>
                </c:pt>
                <c:pt idx="55423">
                  <c:v>33.528927960534688</c:v>
                </c:pt>
                <c:pt idx="55424">
                  <c:v>33.52948330629296</c:v>
                </c:pt>
                <c:pt idx="55425">
                  <c:v>33.530038652051232</c:v>
                </c:pt>
                <c:pt idx="55426">
                  <c:v>33.530593997809504</c:v>
                </c:pt>
                <c:pt idx="55427">
                  <c:v>33.531149343567776</c:v>
                </c:pt>
                <c:pt idx="55428">
                  <c:v>33.531704689326048</c:v>
                </c:pt>
                <c:pt idx="55429">
                  <c:v>33.53226003508432</c:v>
                </c:pt>
                <c:pt idx="55430">
                  <c:v>33.532815380842592</c:v>
                </c:pt>
                <c:pt idx="55431">
                  <c:v>33.533370726600864</c:v>
                </c:pt>
                <c:pt idx="55432">
                  <c:v>33.533926072359137</c:v>
                </c:pt>
                <c:pt idx="55433">
                  <c:v>33.534481418117409</c:v>
                </c:pt>
                <c:pt idx="55434">
                  <c:v>33.535036763875681</c:v>
                </c:pt>
                <c:pt idx="55435">
                  <c:v>33.535592109633953</c:v>
                </c:pt>
                <c:pt idx="55436">
                  <c:v>33.536147455392225</c:v>
                </c:pt>
                <c:pt idx="55437">
                  <c:v>33.536702801150497</c:v>
                </c:pt>
                <c:pt idx="55438">
                  <c:v>33.537258146908769</c:v>
                </c:pt>
                <c:pt idx="55439">
                  <c:v>33.537813492667041</c:v>
                </c:pt>
                <c:pt idx="55440">
                  <c:v>33.538368838425313</c:v>
                </c:pt>
                <c:pt idx="55441">
                  <c:v>33.538924184183585</c:v>
                </c:pt>
                <c:pt idx="55442">
                  <c:v>33.539479529941858</c:v>
                </c:pt>
                <c:pt idx="55443">
                  <c:v>33.54003487570013</c:v>
                </c:pt>
                <c:pt idx="55444">
                  <c:v>33.540590221458402</c:v>
                </c:pt>
                <c:pt idx="55445">
                  <c:v>33.541145567216674</c:v>
                </c:pt>
                <c:pt idx="55446">
                  <c:v>33.541700912974946</c:v>
                </c:pt>
                <c:pt idx="55447">
                  <c:v>33.542256258733218</c:v>
                </c:pt>
                <c:pt idx="55448">
                  <c:v>33.54281160449149</c:v>
                </c:pt>
                <c:pt idx="55449">
                  <c:v>33.543366950249762</c:v>
                </c:pt>
                <c:pt idx="55450">
                  <c:v>33.543922296008034</c:v>
                </c:pt>
                <c:pt idx="55451">
                  <c:v>33.544477641766306</c:v>
                </c:pt>
                <c:pt idx="55452">
                  <c:v>33.545032987524579</c:v>
                </c:pt>
                <c:pt idx="55453">
                  <c:v>33.545588333282851</c:v>
                </c:pt>
                <c:pt idx="55454">
                  <c:v>33.546143679041123</c:v>
                </c:pt>
                <c:pt idx="55455">
                  <c:v>33.546699024799395</c:v>
                </c:pt>
                <c:pt idx="55456">
                  <c:v>33.547254370557667</c:v>
                </c:pt>
                <c:pt idx="55457">
                  <c:v>33.547809716315939</c:v>
                </c:pt>
                <c:pt idx="55458">
                  <c:v>33.548365062074211</c:v>
                </c:pt>
                <c:pt idx="55459">
                  <c:v>33.548920407832483</c:v>
                </c:pt>
                <c:pt idx="55460">
                  <c:v>33.549475753590755</c:v>
                </c:pt>
                <c:pt idx="55461">
                  <c:v>33.550031099349027</c:v>
                </c:pt>
                <c:pt idx="55462">
                  <c:v>33.550586445107299</c:v>
                </c:pt>
                <c:pt idx="55463">
                  <c:v>33.551141790865572</c:v>
                </c:pt>
                <c:pt idx="55464">
                  <c:v>33.551697136623844</c:v>
                </c:pt>
                <c:pt idx="55465">
                  <c:v>33.552252482382116</c:v>
                </c:pt>
                <c:pt idx="55466">
                  <c:v>33.552807828140388</c:v>
                </c:pt>
                <c:pt idx="55467">
                  <c:v>33.55336317389866</c:v>
                </c:pt>
                <c:pt idx="55468">
                  <c:v>33.553918519656932</c:v>
                </c:pt>
                <c:pt idx="55469">
                  <c:v>33.554473865415204</c:v>
                </c:pt>
                <c:pt idx="55470">
                  <c:v>33.555029211173476</c:v>
                </c:pt>
                <c:pt idx="55471">
                  <c:v>33.555584556931748</c:v>
                </c:pt>
                <c:pt idx="55472">
                  <c:v>33.55613990269002</c:v>
                </c:pt>
                <c:pt idx="55473">
                  <c:v>33.556695248448293</c:v>
                </c:pt>
                <c:pt idx="55474">
                  <c:v>33.557250594206565</c:v>
                </c:pt>
                <c:pt idx="55475">
                  <c:v>33.557805939964837</c:v>
                </c:pt>
                <c:pt idx="55476">
                  <c:v>33.558361285723109</c:v>
                </c:pt>
                <c:pt idx="55477">
                  <c:v>33.558916631481381</c:v>
                </c:pt>
                <c:pt idx="55478">
                  <c:v>33.559471977239653</c:v>
                </c:pt>
                <c:pt idx="55479">
                  <c:v>33.560027322997925</c:v>
                </c:pt>
                <c:pt idx="55480">
                  <c:v>33.560582668756197</c:v>
                </c:pt>
                <c:pt idx="55481">
                  <c:v>33.561138014514469</c:v>
                </c:pt>
                <c:pt idx="55482">
                  <c:v>33.561693360272741</c:v>
                </c:pt>
                <c:pt idx="55483">
                  <c:v>33.562248706031014</c:v>
                </c:pt>
                <c:pt idx="55484">
                  <c:v>33.562804051789286</c:v>
                </c:pt>
                <c:pt idx="55485">
                  <c:v>33.563359397547558</c:v>
                </c:pt>
                <c:pt idx="55486">
                  <c:v>33.56391474330583</c:v>
                </c:pt>
                <c:pt idx="55487">
                  <c:v>33.564470089064102</c:v>
                </c:pt>
                <c:pt idx="55488">
                  <c:v>33.565025434822374</c:v>
                </c:pt>
                <c:pt idx="55489">
                  <c:v>33.565580780580646</c:v>
                </c:pt>
                <c:pt idx="55490">
                  <c:v>33.566136126338918</c:v>
                </c:pt>
                <c:pt idx="55491">
                  <c:v>33.56669147209719</c:v>
                </c:pt>
                <c:pt idx="55492">
                  <c:v>33.567246817855462</c:v>
                </c:pt>
                <c:pt idx="55493">
                  <c:v>33.567802163613734</c:v>
                </c:pt>
                <c:pt idx="55494">
                  <c:v>33.568357509372007</c:v>
                </c:pt>
                <c:pt idx="55495">
                  <c:v>33.568912855130279</c:v>
                </c:pt>
                <c:pt idx="55496">
                  <c:v>33.569468200888551</c:v>
                </c:pt>
                <c:pt idx="55497">
                  <c:v>33.570023546646823</c:v>
                </c:pt>
                <c:pt idx="55498">
                  <c:v>33.570578892405095</c:v>
                </c:pt>
                <c:pt idx="55499">
                  <c:v>33.571134238163367</c:v>
                </c:pt>
                <c:pt idx="55500">
                  <c:v>33.571689583921639</c:v>
                </c:pt>
                <c:pt idx="55501">
                  <c:v>33.572244929679911</c:v>
                </c:pt>
                <c:pt idx="55502">
                  <c:v>33.572800275438183</c:v>
                </c:pt>
                <c:pt idx="55503">
                  <c:v>33.573355621196455</c:v>
                </c:pt>
                <c:pt idx="55504">
                  <c:v>33.573910966954728</c:v>
                </c:pt>
                <c:pt idx="55505">
                  <c:v>33.574466312713</c:v>
                </c:pt>
                <c:pt idx="55506">
                  <c:v>33.575021658471272</c:v>
                </c:pt>
                <c:pt idx="55507">
                  <c:v>33.575577004229544</c:v>
                </c:pt>
                <c:pt idx="55508">
                  <c:v>33.576132349987816</c:v>
                </c:pt>
                <c:pt idx="55509">
                  <c:v>33.576687695746088</c:v>
                </c:pt>
                <c:pt idx="55510">
                  <c:v>33.57724304150436</c:v>
                </c:pt>
                <c:pt idx="55511">
                  <c:v>33.577798387262632</c:v>
                </c:pt>
                <c:pt idx="55512">
                  <c:v>33.578353733020904</c:v>
                </c:pt>
                <c:pt idx="55513">
                  <c:v>33.578909078779176</c:v>
                </c:pt>
                <c:pt idx="55514">
                  <c:v>33.579464424537449</c:v>
                </c:pt>
                <c:pt idx="55515">
                  <c:v>33.580019770295721</c:v>
                </c:pt>
                <c:pt idx="55516">
                  <c:v>33.580575116053993</c:v>
                </c:pt>
                <c:pt idx="55517">
                  <c:v>33.581130461812265</c:v>
                </c:pt>
                <c:pt idx="55518">
                  <c:v>33.581685807570537</c:v>
                </c:pt>
                <c:pt idx="55519">
                  <c:v>33.582241153328809</c:v>
                </c:pt>
                <c:pt idx="55520">
                  <c:v>33.582796499087081</c:v>
                </c:pt>
                <c:pt idx="55521">
                  <c:v>33.583351844845353</c:v>
                </c:pt>
                <c:pt idx="55522">
                  <c:v>33.583907190603625</c:v>
                </c:pt>
                <c:pt idx="55523">
                  <c:v>33.584462536361897</c:v>
                </c:pt>
                <c:pt idx="55524">
                  <c:v>33.585017882120169</c:v>
                </c:pt>
                <c:pt idx="55525">
                  <c:v>33.585573227878442</c:v>
                </c:pt>
                <c:pt idx="55526">
                  <c:v>33.586128573636714</c:v>
                </c:pt>
                <c:pt idx="55527">
                  <c:v>33.586683919394986</c:v>
                </c:pt>
                <c:pt idx="55528">
                  <c:v>33.587239265153258</c:v>
                </c:pt>
                <c:pt idx="55529">
                  <c:v>33.58779461091153</c:v>
                </c:pt>
                <c:pt idx="55530">
                  <c:v>33.588349956669802</c:v>
                </c:pt>
                <c:pt idx="55531">
                  <c:v>33.588905302428074</c:v>
                </c:pt>
                <c:pt idx="55532">
                  <c:v>33.589460648186346</c:v>
                </c:pt>
                <c:pt idx="55533">
                  <c:v>33.590015993944618</c:v>
                </c:pt>
                <c:pt idx="55534">
                  <c:v>33.59057133970289</c:v>
                </c:pt>
                <c:pt idx="55535">
                  <c:v>33.591126685461163</c:v>
                </c:pt>
                <c:pt idx="55536">
                  <c:v>33.591682031219435</c:v>
                </c:pt>
                <c:pt idx="55537">
                  <c:v>33.592237376977707</c:v>
                </c:pt>
                <c:pt idx="55538">
                  <c:v>33.592792722735979</c:v>
                </c:pt>
                <c:pt idx="55539">
                  <c:v>33.593348068494251</c:v>
                </c:pt>
                <c:pt idx="55540">
                  <c:v>33.593903414252523</c:v>
                </c:pt>
                <c:pt idx="55541">
                  <c:v>33.594458760010795</c:v>
                </c:pt>
                <c:pt idx="55542">
                  <c:v>33.595014105769067</c:v>
                </c:pt>
                <c:pt idx="55543">
                  <c:v>33.595569451527339</c:v>
                </c:pt>
                <c:pt idx="55544">
                  <c:v>33.596124797285611</c:v>
                </c:pt>
                <c:pt idx="55545">
                  <c:v>33.596680143043884</c:v>
                </c:pt>
                <c:pt idx="55546">
                  <c:v>33.597235488802156</c:v>
                </c:pt>
                <c:pt idx="55547">
                  <c:v>33.597790834560428</c:v>
                </c:pt>
                <c:pt idx="55548">
                  <c:v>33.5983461803187</c:v>
                </c:pt>
                <c:pt idx="55549">
                  <c:v>33.598901526076972</c:v>
                </c:pt>
                <c:pt idx="55550">
                  <c:v>33.599456871835244</c:v>
                </c:pt>
                <c:pt idx="55551">
                  <c:v>33.600012217593516</c:v>
                </c:pt>
                <c:pt idx="55552">
                  <c:v>33.600567563351788</c:v>
                </c:pt>
                <c:pt idx="55553">
                  <c:v>33.60112290911006</c:v>
                </c:pt>
                <c:pt idx="55554">
                  <c:v>33.601678254868332</c:v>
                </c:pt>
                <c:pt idx="55555">
                  <c:v>33.602233600626604</c:v>
                </c:pt>
                <c:pt idx="55556">
                  <c:v>33.602788946384877</c:v>
                </c:pt>
                <c:pt idx="55557">
                  <c:v>33.603344292143149</c:v>
                </c:pt>
                <c:pt idx="55558">
                  <c:v>33.603899637901421</c:v>
                </c:pt>
                <c:pt idx="55559">
                  <c:v>33.604454983659693</c:v>
                </c:pt>
                <c:pt idx="55560">
                  <c:v>33.605010329417965</c:v>
                </c:pt>
                <c:pt idx="55561">
                  <c:v>33.605565675176237</c:v>
                </c:pt>
                <c:pt idx="55562">
                  <c:v>33.606121020934509</c:v>
                </c:pt>
                <c:pt idx="55563">
                  <c:v>33.606676366692781</c:v>
                </c:pt>
                <c:pt idx="55564">
                  <c:v>33.607231712451053</c:v>
                </c:pt>
                <c:pt idx="55565">
                  <c:v>33.607787058209325</c:v>
                </c:pt>
                <c:pt idx="55566">
                  <c:v>33.608342403967598</c:v>
                </c:pt>
                <c:pt idx="55567">
                  <c:v>33.60889774972587</c:v>
                </c:pt>
                <c:pt idx="55568">
                  <c:v>33.609453095484142</c:v>
                </c:pt>
                <c:pt idx="55569">
                  <c:v>33.610008441242414</c:v>
                </c:pt>
                <c:pt idx="55570">
                  <c:v>33.610563787000686</c:v>
                </c:pt>
                <c:pt idx="55571">
                  <c:v>33.611119132758958</c:v>
                </c:pt>
                <c:pt idx="55572">
                  <c:v>33.61167447851723</c:v>
                </c:pt>
                <c:pt idx="55573">
                  <c:v>33.612229824275502</c:v>
                </c:pt>
                <c:pt idx="55574">
                  <c:v>33.612785170033774</c:v>
                </c:pt>
                <c:pt idx="55575">
                  <c:v>33.613340515792046</c:v>
                </c:pt>
                <c:pt idx="55576">
                  <c:v>33.613895861550319</c:v>
                </c:pt>
                <c:pt idx="55577">
                  <c:v>33.614451207308591</c:v>
                </c:pt>
                <c:pt idx="55578">
                  <c:v>33.615006553066863</c:v>
                </c:pt>
                <c:pt idx="55579">
                  <c:v>33.615561898825135</c:v>
                </c:pt>
                <c:pt idx="55580">
                  <c:v>33.616117244583407</c:v>
                </c:pt>
                <c:pt idx="55581">
                  <c:v>33.616672590341679</c:v>
                </c:pt>
                <c:pt idx="55582">
                  <c:v>33.617227936099951</c:v>
                </c:pt>
                <c:pt idx="55583">
                  <c:v>33.617783281858223</c:v>
                </c:pt>
                <c:pt idx="55584">
                  <c:v>33.618338627616495</c:v>
                </c:pt>
                <c:pt idx="55585">
                  <c:v>33.618893973374767</c:v>
                </c:pt>
                <c:pt idx="55586">
                  <c:v>33.619449319133039</c:v>
                </c:pt>
                <c:pt idx="55587">
                  <c:v>33.620004664891312</c:v>
                </c:pt>
                <c:pt idx="55588">
                  <c:v>33.620560010649584</c:v>
                </c:pt>
                <c:pt idx="55589">
                  <c:v>33.621115356407856</c:v>
                </c:pt>
                <c:pt idx="55590">
                  <c:v>33.621670702166128</c:v>
                </c:pt>
                <c:pt idx="55591">
                  <c:v>33.6222260479244</c:v>
                </c:pt>
                <c:pt idx="55592">
                  <c:v>33.622781393682672</c:v>
                </c:pt>
                <c:pt idx="55593">
                  <c:v>33.623336739440944</c:v>
                </c:pt>
                <c:pt idx="55594">
                  <c:v>33.623892085199216</c:v>
                </c:pt>
                <c:pt idx="55595">
                  <c:v>33.624447430957488</c:v>
                </c:pt>
                <c:pt idx="55596">
                  <c:v>33.62500277671576</c:v>
                </c:pt>
                <c:pt idx="55597">
                  <c:v>33.625558122474033</c:v>
                </c:pt>
                <c:pt idx="55598">
                  <c:v>33.626113468232305</c:v>
                </c:pt>
                <c:pt idx="55599">
                  <c:v>33.626668813990577</c:v>
                </c:pt>
                <c:pt idx="55600">
                  <c:v>33.627224159748849</c:v>
                </c:pt>
                <c:pt idx="55601">
                  <c:v>33.627779505507121</c:v>
                </c:pt>
                <c:pt idx="55602">
                  <c:v>33.628334851265393</c:v>
                </c:pt>
                <c:pt idx="55603">
                  <c:v>33.628890197023665</c:v>
                </c:pt>
                <c:pt idx="55604">
                  <c:v>33.629445542781937</c:v>
                </c:pt>
                <c:pt idx="55605">
                  <c:v>33.630000888540209</c:v>
                </c:pt>
                <c:pt idx="55606">
                  <c:v>33.630556234298481</c:v>
                </c:pt>
                <c:pt idx="55607">
                  <c:v>33.631111580056753</c:v>
                </c:pt>
                <c:pt idx="55608">
                  <c:v>33.631666925815026</c:v>
                </c:pt>
                <c:pt idx="55609">
                  <c:v>33.632222271573298</c:v>
                </c:pt>
                <c:pt idx="55610">
                  <c:v>33.63277761733157</c:v>
                </c:pt>
                <c:pt idx="55611">
                  <c:v>33.633332963089842</c:v>
                </c:pt>
                <c:pt idx="55612">
                  <c:v>33.633888308848114</c:v>
                </c:pt>
                <c:pt idx="55613">
                  <c:v>33.634443654606386</c:v>
                </c:pt>
                <c:pt idx="55614">
                  <c:v>33.634999000364658</c:v>
                </c:pt>
                <c:pt idx="55615">
                  <c:v>33.63555434612293</c:v>
                </c:pt>
                <c:pt idx="55616">
                  <c:v>33.636109691881202</c:v>
                </c:pt>
                <c:pt idx="55617">
                  <c:v>33.636665037639474</c:v>
                </c:pt>
                <c:pt idx="55618">
                  <c:v>33.637220383397747</c:v>
                </c:pt>
                <c:pt idx="55619">
                  <c:v>33.637775729156019</c:v>
                </c:pt>
                <c:pt idx="55620">
                  <c:v>33.638331074914291</c:v>
                </c:pt>
                <c:pt idx="55621">
                  <c:v>33.638886420672563</c:v>
                </c:pt>
                <c:pt idx="55622">
                  <c:v>33.639441766430835</c:v>
                </c:pt>
                <c:pt idx="55623">
                  <c:v>33.639997112189107</c:v>
                </c:pt>
                <c:pt idx="55624">
                  <c:v>33.640552457947379</c:v>
                </c:pt>
                <c:pt idx="55625">
                  <c:v>33.641107803705651</c:v>
                </c:pt>
                <c:pt idx="55626">
                  <c:v>33.641663149463923</c:v>
                </c:pt>
                <c:pt idx="55627">
                  <c:v>33.642218495222195</c:v>
                </c:pt>
                <c:pt idx="55628">
                  <c:v>33.642773840980468</c:v>
                </c:pt>
                <c:pt idx="55629">
                  <c:v>33.64332918673874</c:v>
                </c:pt>
                <c:pt idx="55630">
                  <c:v>33.643884532497012</c:v>
                </c:pt>
                <c:pt idx="55631">
                  <c:v>33.644439878255284</c:v>
                </c:pt>
                <c:pt idx="55632">
                  <c:v>33.644995224013556</c:v>
                </c:pt>
                <c:pt idx="55633">
                  <c:v>33.645550569771828</c:v>
                </c:pt>
                <c:pt idx="55634">
                  <c:v>33.6461059155301</c:v>
                </c:pt>
                <c:pt idx="55635">
                  <c:v>33.646661261288372</c:v>
                </c:pt>
                <c:pt idx="55636">
                  <c:v>33.647216607046644</c:v>
                </c:pt>
                <c:pt idx="55637">
                  <c:v>33.647771952804916</c:v>
                </c:pt>
                <c:pt idx="55638">
                  <c:v>33.648327298563188</c:v>
                </c:pt>
                <c:pt idx="55639">
                  <c:v>33.648882644321461</c:v>
                </c:pt>
                <c:pt idx="55640">
                  <c:v>33.649437990079733</c:v>
                </c:pt>
                <c:pt idx="55641">
                  <c:v>33.649993335838005</c:v>
                </c:pt>
                <c:pt idx="55642">
                  <c:v>33.650548681596277</c:v>
                </c:pt>
                <c:pt idx="55643">
                  <c:v>33.651104027354549</c:v>
                </c:pt>
                <c:pt idx="55644">
                  <c:v>33.651659373112821</c:v>
                </c:pt>
                <c:pt idx="55645">
                  <c:v>33.652214718871093</c:v>
                </c:pt>
                <c:pt idx="55646">
                  <c:v>33.652770064629365</c:v>
                </c:pt>
                <c:pt idx="55647">
                  <c:v>33.653325410387637</c:v>
                </c:pt>
                <c:pt idx="55648">
                  <c:v>33.653880756145909</c:v>
                </c:pt>
                <c:pt idx="55649">
                  <c:v>33.654436101904182</c:v>
                </c:pt>
                <c:pt idx="55650">
                  <c:v>33.654991447662454</c:v>
                </c:pt>
                <c:pt idx="55651">
                  <c:v>33.655546793420726</c:v>
                </c:pt>
                <c:pt idx="55652">
                  <c:v>33.656102139178998</c:v>
                </c:pt>
                <c:pt idx="55653">
                  <c:v>33.65665748493727</c:v>
                </c:pt>
                <c:pt idx="55654">
                  <c:v>33.657212830695542</c:v>
                </c:pt>
                <c:pt idx="55655">
                  <c:v>33.657768176453814</c:v>
                </c:pt>
                <c:pt idx="55656">
                  <c:v>33.658323522212086</c:v>
                </c:pt>
                <c:pt idx="55657">
                  <c:v>33.658878867970358</c:v>
                </c:pt>
                <c:pt idx="55658">
                  <c:v>33.65943421372863</c:v>
                </c:pt>
                <c:pt idx="55659">
                  <c:v>33.659989559486903</c:v>
                </c:pt>
                <c:pt idx="55660">
                  <c:v>33.660544905245175</c:v>
                </c:pt>
                <c:pt idx="55661">
                  <c:v>33.661100251003447</c:v>
                </c:pt>
                <c:pt idx="55662">
                  <c:v>33.661655596761719</c:v>
                </c:pt>
                <c:pt idx="55663">
                  <c:v>33.662210942519991</c:v>
                </c:pt>
                <c:pt idx="55664">
                  <c:v>33.662766288278263</c:v>
                </c:pt>
                <c:pt idx="55665">
                  <c:v>33.663321634036535</c:v>
                </c:pt>
                <c:pt idx="55666">
                  <c:v>33.663876979794807</c:v>
                </c:pt>
                <c:pt idx="55667">
                  <c:v>33.664432325553079</c:v>
                </c:pt>
                <c:pt idx="55668">
                  <c:v>33.664987671311351</c:v>
                </c:pt>
                <c:pt idx="55669">
                  <c:v>33.665543017069623</c:v>
                </c:pt>
                <c:pt idx="55670">
                  <c:v>33.666098362827896</c:v>
                </c:pt>
                <c:pt idx="55671">
                  <c:v>33.666653708586168</c:v>
                </c:pt>
                <c:pt idx="55672">
                  <c:v>33.66720905434444</c:v>
                </c:pt>
                <c:pt idx="55673">
                  <c:v>33.667764400102712</c:v>
                </c:pt>
                <c:pt idx="55674">
                  <c:v>33.668319745860984</c:v>
                </c:pt>
                <c:pt idx="55675">
                  <c:v>33.668875091619256</c:v>
                </c:pt>
                <c:pt idx="55676">
                  <c:v>33.669430437377528</c:v>
                </c:pt>
                <c:pt idx="55677">
                  <c:v>33.6699857831358</c:v>
                </c:pt>
                <c:pt idx="55678">
                  <c:v>33.670541128894072</c:v>
                </c:pt>
                <c:pt idx="55679">
                  <c:v>33.671096474652344</c:v>
                </c:pt>
                <c:pt idx="55680">
                  <c:v>33.671651820410617</c:v>
                </c:pt>
                <c:pt idx="55681">
                  <c:v>33.672207166168889</c:v>
                </c:pt>
                <c:pt idx="55682">
                  <c:v>33.672762511927161</c:v>
                </c:pt>
                <c:pt idx="55683">
                  <c:v>33.673317857685433</c:v>
                </c:pt>
                <c:pt idx="55684">
                  <c:v>33.673873203443705</c:v>
                </c:pt>
                <c:pt idx="55685">
                  <c:v>33.674428549201977</c:v>
                </c:pt>
                <c:pt idx="55686">
                  <c:v>33.674983894960249</c:v>
                </c:pt>
                <c:pt idx="55687">
                  <c:v>33.675539240718521</c:v>
                </c:pt>
                <c:pt idx="55688">
                  <c:v>33.676094586476793</c:v>
                </c:pt>
                <c:pt idx="55689">
                  <c:v>33.676649932235065</c:v>
                </c:pt>
                <c:pt idx="55690">
                  <c:v>33.677205277993338</c:v>
                </c:pt>
                <c:pt idx="55691">
                  <c:v>33.67776062375161</c:v>
                </c:pt>
                <c:pt idx="55692">
                  <c:v>33.678315969509882</c:v>
                </c:pt>
                <c:pt idx="55693">
                  <c:v>33.678871315268154</c:v>
                </c:pt>
                <c:pt idx="55694">
                  <c:v>33.679426661026426</c:v>
                </c:pt>
                <c:pt idx="55695">
                  <c:v>33.679982006784698</c:v>
                </c:pt>
                <c:pt idx="55696">
                  <c:v>33.68053735254297</c:v>
                </c:pt>
                <c:pt idx="55697">
                  <c:v>33.681092698301242</c:v>
                </c:pt>
                <c:pt idx="55698">
                  <c:v>33.681648044059514</c:v>
                </c:pt>
                <c:pt idx="55699">
                  <c:v>33.682203389817786</c:v>
                </c:pt>
                <c:pt idx="55700">
                  <c:v>33.682758735576058</c:v>
                </c:pt>
                <c:pt idx="55701">
                  <c:v>33.683314081334331</c:v>
                </c:pt>
                <c:pt idx="55702">
                  <c:v>33.683869427092603</c:v>
                </c:pt>
                <c:pt idx="55703">
                  <c:v>33.684424772850875</c:v>
                </c:pt>
                <c:pt idx="55704">
                  <c:v>33.684980118609147</c:v>
                </c:pt>
                <c:pt idx="55705">
                  <c:v>33.685535464367419</c:v>
                </c:pt>
                <c:pt idx="55706">
                  <c:v>33.686090810125691</c:v>
                </c:pt>
                <c:pt idx="55707">
                  <c:v>33.686646155883963</c:v>
                </c:pt>
                <c:pt idx="55708">
                  <c:v>33.687201501642235</c:v>
                </c:pt>
                <c:pt idx="55709">
                  <c:v>33.687756847400507</c:v>
                </c:pt>
                <c:pt idx="55710">
                  <c:v>33.688312193158779</c:v>
                </c:pt>
                <c:pt idx="55711">
                  <c:v>33.688867538917052</c:v>
                </c:pt>
                <c:pt idx="55712">
                  <c:v>33.689422884675324</c:v>
                </c:pt>
                <c:pt idx="55713">
                  <c:v>33.689978230433596</c:v>
                </c:pt>
                <c:pt idx="55714">
                  <c:v>33.690533576191868</c:v>
                </c:pt>
                <c:pt idx="55715">
                  <c:v>33.69108892195014</c:v>
                </c:pt>
                <c:pt idx="55716">
                  <c:v>33.691644267708412</c:v>
                </c:pt>
                <c:pt idx="55717">
                  <c:v>33.692199613466684</c:v>
                </c:pt>
                <c:pt idx="55718">
                  <c:v>33.692754959224956</c:v>
                </c:pt>
                <c:pt idx="55719">
                  <c:v>33.693310304983228</c:v>
                </c:pt>
                <c:pt idx="55720">
                  <c:v>33.6938656507415</c:v>
                </c:pt>
                <c:pt idx="55721">
                  <c:v>33.694420996499773</c:v>
                </c:pt>
                <c:pt idx="55722">
                  <c:v>33.694976342258045</c:v>
                </c:pt>
                <c:pt idx="55723">
                  <c:v>33.695531688016317</c:v>
                </c:pt>
                <c:pt idx="55724">
                  <c:v>33.696087033774589</c:v>
                </c:pt>
                <c:pt idx="55725">
                  <c:v>33.696642379532861</c:v>
                </c:pt>
                <c:pt idx="55726">
                  <c:v>33.697197725291133</c:v>
                </c:pt>
                <c:pt idx="55727">
                  <c:v>33.697753071049405</c:v>
                </c:pt>
                <c:pt idx="55728">
                  <c:v>33.698308416807677</c:v>
                </c:pt>
                <c:pt idx="55729">
                  <c:v>33.698863762565949</c:v>
                </c:pt>
                <c:pt idx="55730">
                  <c:v>33.699419108324221</c:v>
                </c:pt>
                <c:pt idx="55731">
                  <c:v>33.699974454082493</c:v>
                </c:pt>
                <c:pt idx="55732">
                  <c:v>33.700529799840766</c:v>
                </c:pt>
                <c:pt idx="55733">
                  <c:v>33.701085145599038</c:v>
                </c:pt>
                <c:pt idx="55734">
                  <c:v>33.70164049135731</c:v>
                </c:pt>
                <c:pt idx="55735">
                  <c:v>33.702195837115582</c:v>
                </c:pt>
                <c:pt idx="55736">
                  <c:v>33.702751182873854</c:v>
                </c:pt>
                <c:pt idx="55737">
                  <c:v>33.703306528632126</c:v>
                </c:pt>
                <c:pt idx="55738">
                  <c:v>33.703861874390398</c:v>
                </c:pt>
                <c:pt idx="55739">
                  <c:v>33.70441722014867</c:v>
                </c:pt>
                <c:pt idx="55740">
                  <c:v>33.704972565906942</c:v>
                </c:pt>
                <c:pt idx="55741">
                  <c:v>33.705527911665214</c:v>
                </c:pt>
                <c:pt idx="55742">
                  <c:v>33.706083257423487</c:v>
                </c:pt>
                <c:pt idx="55743">
                  <c:v>33.706638603181759</c:v>
                </c:pt>
                <c:pt idx="55744">
                  <c:v>33.707193948940031</c:v>
                </c:pt>
                <c:pt idx="55745">
                  <c:v>33.707749294698303</c:v>
                </c:pt>
                <c:pt idx="55746">
                  <c:v>33.708304640456575</c:v>
                </c:pt>
                <c:pt idx="55747">
                  <c:v>33.708859986214847</c:v>
                </c:pt>
                <c:pt idx="55748">
                  <c:v>33.709415331973119</c:v>
                </c:pt>
                <c:pt idx="55749">
                  <c:v>33.709970677731391</c:v>
                </c:pt>
                <c:pt idx="55750">
                  <c:v>33.710526023489663</c:v>
                </c:pt>
                <c:pt idx="55751">
                  <c:v>33.711081369247935</c:v>
                </c:pt>
                <c:pt idx="55752">
                  <c:v>33.711636715006208</c:v>
                </c:pt>
                <c:pt idx="55753">
                  <c:v>33.71219206076448</c:v>
                </c:pt>
                <c:pt idx="55754">
                  <c:v>33.712747406522752</c:v>
                </c:pt>
                <c:pt idx="55755">
                  <c:v>33.713302752281024</c:v>
                </c:pt>
                <c:pt idx="55756">
                  <c:v>33.713858098039296</c:v>
                </c:pt>
                <c:pt idx="55757">
                  <c:v>33.714413443797568</c:v>
                </c:pt>
                <c:pt idx="55758">
                  <c:v>33.71496878955584</c:v>
                </c:pt>
                <c:pt idx="55759">
                  <c:v>33.715524135314112</c:v>
                </c:pt>
                <c:pt idx="55760">
                  <c:v>33.716079481072384</c:v>
                </c:pt>
                <c:pt idx="55761">
                  <c:v>33.716634826830656</c:v>
                </c:pt>
                <c:pt idx="55762">
                  <c:v>33.717190172588928</c:v>
                </c:pt>
                <c:pt idx="55763">
                  <c:v>33.717745518347201</c:v>
                </c:pt>
                <c:pt idx="55764">
                  <c:v>33.718300864105473</c:v>
                </c:pt>
                <c:pt idx="55765">
                  <c:v>33.718856209863745</c:v>
                </c:pt>
                <c:pt idx="55766">
                  <c:v>33.719411555622017</c:v>
                </c:pt>
                <c:pt idx="55767">
                  <c:v>33.719966901380289</c:v>
                </c:pt>
                <c:pt idx="55768">
                  <c:v>33.720522247138561</c:v>
                </c:pt>
                <c:pt idx="55769">
                  <c:v>33.721077592896833</c:v>
                </c:pt>
                <c:pt idx="55770">
                  <c:v>33.721632938655105</c:v>
                </c:pt>
                <c:pt idx="55771">
                  <c:v>33.722188284413377</c:v>
                </c:pt>
                <c:pt idx="55772">
                  <c:v>33.722743630171649</c:v>
                </c:pt>
                <c:pt idx="55773">
                  <c:v>33.723298975929922</c:v>
                </c:pt>
                <c:pt idx="55774">
                  <c:v>33.723854321688194</c:v>
                </c:pt>
                <c:pt idx="55775">
                  <c:v>33.724409667446466</c:v>
                </c:pt>
                <c:pt idx="55776">
                  <c:v>33.724965013204738</c:v>
                </c:pt>
                <c:pt idx="55777">
                  <c:v>33.72552035896301</c:v>
                </c:pt>
                <c:pt idx="55778">
                  <c:v>33.726075704721282</c:v>
                </c:pt>
                <c:pt idx="55779">
                  <c:v>33.726631050479554</c:v>
                </c:pt>
                <c:pt idx="55780">
                  <c:v>33.727186396237826</c:v>
                </c:pt>
                <c:pt idx="55781">
                  <c:v>33.727741741996098</c:v>
                </c:pt>
                <c:pt idx="55782">
                  <c:v>33.72829708775437</c:v>
                </c:pt>
                <c:pt idx="55783">
                  <c:v>33.728852433512643</c:v>
                </c:pt>
                <c:pt idx="55784">
                  <c:v>33.729407779270915</c:v>
                </c:pt>
                <c:pt idx="55785">
                  <c:v>33.729963125029187</c:v>
                </c:pt>
                <c:pt idx="55786">
                  <c:v>33.730518470787459</c:v>
                </c:pt>
                <c:pt idx="55787">
                  <c:v>33.731073816545731</c:v>
                </c:pt>
                <c:pt idx="55788">
                  <c:v>33.731629162304003</c:v>
                </c:pt>
                <c:pt idx="55789">
                  <c:v>33.732184508062275</c:v>
                </c:pt>
                <c:pt idx="55790">
                  <c:v>33.732739853820547</c:v>
                </c:pt>
                <c:pt idx="55791">
                  <c:v>33.733295199578819</c:v>
                </c:pt>
                <c:pt idx="55792">
                  <c:v>33.733850545337091</c:v>
                </c:pt>
                <c:pt idx="55793">
                  <c:v>33.734405891095363</c:v>
                </c:pt>
                <c:pt idx="55794">
                  <c:v>33.734961236853636</c:v>
                </c:pt>
                <c:pt idx="55795">
                  <c:v>33.735516582611908</c:v>
                </c:pt>
                <c:pt idx="55796">
                  <c:v>33.73607192837018</c:v>
                </c:pt>
                <c:pt idx="55797">
                  <c:v>33.736627274128452</c:v>
                </c:pt>
                <c:pt idx="55798">
                  <c:v>33.737182619886724</c:v>
                </c:pt>
                <c:pt idx="55799">
                  <c:v>33.737737965644996</c:v>
                </c:pt>
                <c:pt idx="55800">
                  <c:v>33.738293311403268</c:v>
                </c:pt>
                <c:pt idx="55801">
                  <c:v>33.73884865716154</c:v>
                </c:pt>
                <c:pt idx="55802">
                  <c:v>33.739404002919812</c:v>
                </c:pt>
                <c:pt idx="55803">
                  <c:v>33.739959348678084</c:v>
                </c:pt>
                <c:pt idx="55804">
                  <c:v>33.740514694436357</c:v>
                </c:pt>
                <c:pt idx="55805">
                  <c:v>33.741070040194629</c:v>
                </c:pt>
                <c:pt idx="55806">
                  <c:v>33.741625385952901</c:v>
                </c:pt>
                <c:pt idx="55807">
                  <c:v>33.742180731711173</c:v>
                </c:pt>
                <c:pt idx="55808">
                  <c:v>33.742736077469445</c:v>
                </c:pt>
                <c:pt idx="55809">
                  <c:v>33.743291423227717</c:v>
                </c:pt>
                <c:pt idx="55810">
                  <c:v>33.743846768985989</c:v>
                </c:pt>
                <c:pt idx="55811">
                  <c:v>33.744402114744261</c:v>
                </c:pt>
                <c:pt idx="55812">
                  <c:v>33.744957460502533</c:v>
                </c:pt>
                <c:pt idx="55813">
                  <c:v>33.745512806260805</c:v>
                </c:pt>
                <c:pt idx="55814">
                  <c:v>33.746068152019078</c:v>
                </c:pt>
                <c:pt idx="55815">
                  <c:v>33.74662349777735</c:v>
                </c:pt>
                <c:pt idx="55816">
                  <c:v>33.747178843535622</c:v>
                </c:pt>
                <c:pt idx="55817">
                  <c:v>33.747734189293894</c:v>
                </c:pt>
                <c:pt idx="55818">
                  <c:v>33.748289535052166</c:v>
                </c:pt>
                <c:pt idx="55819">
                  <c:v>33.748844880810438</c:v>
                </c:pt>
                <c:pt idx="55820">
                  <c:v>33.74940022656871</c:v>
                </c:pt>
                <c:pt idx="55821">
                  <c:v>33.749955572326982</c:v>
                </c:pt>
                <c:pt idx="55822">
                  <c:v>33.750510918085254</c:v>
                </c:pt>
                <c:pt idx="55823">
                  <c:v>33.751066263843526</c:v>
                </c:pt>
                <c:pt idx="55824">
                  <c:v>33.751621609601798</c:v>
                </c:pt>
                <c:pt idx="55825">
                  <c:v>33.752176955360071</c:v>
                </c:pt>
                <c:pt idx="55826">
                  <c:v>33.752732301118343</c:v>
                </c:pt>
                <c:pt idx="55827">
                  <c:v>33.753287646876615</c:v>
                </c:pt>
                <c:pt idx="55828">
                  <c:v>33.753842992634887</c:v>
                </c:pt>
                <c:pt idx="55829">
                  <c:v>33.754398338393159</c:v>
                </c:pt>
                <c:pt idx="55830">
                  <c:v>33.754953684151431</c:v>
                </c:pt>
                <c:pt idx="55831">
                  <c:v>33.755509029909703</c:v>
                </c:pt>
                <c:pt idx="55832">
                  <c:v>33.756064375667975</c:v>
                </c:pt>
                <c:pt idx="55833">
                  <c:v>33.756619721426247</c:v>
                </c:pt>
                <c:pt idx="55834">
                  <c:v>33.757175067184519</c:v>
                </c:pt>
                <c:pt idx="55835">
                  <c:v>33.757730412942792</c:v>
                </c:pt>
                <c:pt idx="55836">
                  <c:v>33.758285758701064</c:v>
                </c:pt>
                <c:pt idx="55837">
                  <c:v>33.758841104459336</c:v>
                </c:pt>
                <c:pt idx="55838">
                  <c:v>33.759396450217608</c:v>
                </c:pt>
                <c:pt idx="55839">
                  <c:v>33.75995179597588</c:v>
                </c:pt>
                <c:pt idx="55840">
                  <c:v>33.760507141734152</c:v>
                </c:pt>
                <c:pt idx="55841">
                  <c:v>33.761062487492424</c:v>
                </c:pt>
                <c:pt idx="55842">
                  <c:v>33.761617833250696</c:v>
                </c:pt>
                <c:pt idx="55843">
                  <c:v>33.762173179008968</c:v>
                </c:pt>
                <c:pt idx="55844">
                  <c:v>33.76272852476724</c:v>
                </c:pt>
                <c:pt idx="55845">
                  <c:v>33.763283870525512</c:v>
                </c:pt>
                <c:pt idx="55846">
                  <c:v>33.763839216283785</c:v>
                </c:pt>
                <c:pt idx="55847">
                  <c:v>33.764394562042057</c:v>
                </c:pt>
                <c:pt idx="55848">
                  <c:v>33.764949907800329</c:v>
                </c:pt>
                <c:pt idx="55849">
                  <c:v>33.765505253558601</c:v>
                </c:pt>
                <c:pt idx="55850">
                  <c:v>33.766060599316873</c:v>
                </c:pt>
                <c:pt idx="55851">
                  <c:v>33.766615945075145</c:v>
                </c:pt>
                <c:pt idx="55852">
                  <c:v>33.767171290833417</c:v>
                </c:pt>
                <c:pt idx="55853">
                  <c:v>33.767726636591689</c:v>
                </c:pt>
                <c:pt idx="55854">
                  <c:v>33.768281982349961</c:v>
                </c:pt>
                <c:pt idx="55855">
                  <c:v>33.768837328108233</c:v>
                </c:pt>
                <c:pt idx="55856">
                  <c:v>33.769392673866506</c:v>
                </c:pt>
                <c:pt idx="55857">
                  <c:v>33.769948019624778</c:v>
                </c:pt>
                <c:pt idx="55858">
                  <c:v>33.77050336538305</c:v>
                </c:pt>
                <c:pt idx="55859">
                  <c:v>33.771058711141322</c:v>
                </c:pt>
                <c:pt idx="55860">
                  <c:v>33.771614056899594</c:v>
                </c:pt>
                <c:pt idx="55861">
                  <c:v>33.772169402657866</c:v>
                </c:pt>
                <c:pt idx="55862">
                  <c:v>33.772724748416138</c:v>
                </c:pt>
                <c:pt idx="55863">
                  <c:v>33.77328009417441</c:v>
                </c:pt>
                <c:pt idx="55864">
                  <c:v>33.773835439932682</c:v>
                </c:pt>
                <c:pt idx="55865">
                  <c:v>33.774390785690954</c:v>
                </c:pt>
                <c:pt idx="55866">
                  <c:v>33.774946131449227</c:v>
                </c:pt>
                <c:pt idx="55867">
                  <c:v>33.775501477207499</c:v>
                </c:pt>
                <c:pt idx="55868">
                  <c:v>33.776056822965771</c:v>
                </c:pt>
                <c:pt idx="55869">
                  <c:v>33.776612168724043</c:v>
                </c:pt>
                <c:pt idx="55870">
                  <c:v>33.777167514482315</c:v>
                </c:pt>
                <c:pt idx="55871">
                  <c:v>33.777722860240587</c:v>
                </c:pt>
                <c:pt idx="55872">
                  <c:v>33.778278205998859</c:v>
                </c:pt>
                <c:pt idx="55873">
                  <c:v>33.778833551757131</c:v>
                </c:pt>
                <c:pt idx="55874">
                  <c:v>33.779388897515403</c:v>
                </c:pt>
                <c:pt idx="55875">
                  <c:v>33.779944243273675</c:v>
                </c:pt>
                <c:pt idx="55876">
                  <c:v>33.780499589031947</c:v>
                </c:pt>
                <c:pt idx="55877">
                  <c:v>33.78105493479022</c:v>
                </c:pt>
                <c:pt idx="55878">
                  <c:v>33.781610280548492</c:v>
                </c:pt>
                <c:pt idx="55879">
                  <c:v>33.782165626306764</c:v>
                </c:pt>
                <c:pt idx="55880">
                  <c:v>33.782720972065036</c:v>
                </c:pt>
                <c:pt idx="55881">
                  <c:v>33.783276317823308</c:v>
                </c:pt>
                <c:pt idx="55882">
                  <c:v>33.78383166358158</c:v>
                </c:pt>
                <c:pt idx="55883">
                  <c:v>33.784387009339852</c:v>
                </c:pt>
                <c:pt idx="55884">
                  <c:v>33.784942355098124</c:v>
                </c:pt>
                <c:pt idx="55885">
                  <c:v>33.785497700856396</c:v>
                </c:pt>
                <c:pt idx="55886">
                  <c:v>33.786053046614668</c:v>
                </c:pt>
                <c:pt idx="55887">
                  <c:v>33.786608392372941</c:v>
                </c:pt>
                <c:pt idx="55888">
                  <c:v>33.787163738131213</c:v>
                </c:pt>
                <c:pt idx="55889">
                  <c:v>33.787719083889485</c:v>
                </c:pt>
                <c:pt idx="55890">
                  <c:v>33.788274429647757</c:v>
                </c:pt>
                <c:pt idx="55891">
                  <c:v>33.788829775406029</c:v>
                </c:pt>
                <c:pt idx="55892">
                  <c:v>33.789385121164301</c:v>
                </c:pt>
                <c:pt idx="55893">
                  <c:v>33.789940466922573</c:v>
                </c:pt>
                <c:pt idx="55894">
                  <c:v>33.790495812680845</c:v>
                </c:pt>
                <c:pt idx="55895">
                  <c:v>33.791051158439117</c:v>
                </c:pt>
                <c:pt idx="55896">
                  <c:v>33.791606504197389</c:v>
                </c:pt>
                <c:pt idx="55897">
                  <c:v>33.792161849955662</c:v>
                </c:pt>
                <c:pt idx="55898">
                  <c:v>33.792717195713934</c:v>
                </c:pt>
                <c:pt idx="55899">
                  <c:v>33.793272541472206</c:v>
                </c:pt>
                <c:pt idx="55900">
                  <c:v>33.793827887230478</c:v>
                </c:pt>
                <c:pt idx="55901">
                  <c:v>33.79438323298875</c:v>
                </c:pt>
                <c:pt idx="55902">
                  <c:v>33.794938578747022</c:v>
                </c:pt>
                <c:pt idx="55903">
                  <c:v>33.795493924505294</c:v>
                </c:pt>
                <c:pt idx="55904">
                  <c:v>33.796049270263566</c:v>
                </c:pt>
                <c:pt idx="55905">
                  <c:v>33.796604616021838</c:v>
                </c:pt>
                <c:pt idx="55906">
                  <c:v>33.79715996178011</c:v>
                </c:pt>
                <c:pt idx="55907">
                  <c:v>33.797715307538382</c:v>
                </c:pt>
                <c:pt idx="55908">
                  <c:v>33.798270653296655</c:v>
                </c:pt>
                <c:pt idx="55909">
                  <c:v>33.798825999054927</c:v>
                </c:pt>
                <c:pt idx="55910">
                  <c:v>33.799381344813199</c:v>
                </c:pt>
                <c:pt idx="55911">
                  <c:v>33.799936690571471</c:v>
                </c:pt>
                <c:pt idx="55912">
                  <c:v>33.800492036329743</c:v>
                </c:pt>
                <c:pt idx="55913">
                  <c:v>33.801047382088015</c:v>
                </c:pt>
                <c:pt idx="55914">
                  <c:v>33.801602727846287</c:v>
                </c:pt>
                <c:pt idx="55915">
                  <c:v>33.802158073604559</c:v>
                </c:pt>
                <c:pt idx="55916">
                  <c:v>33.802713419362831</c:v>
                </c:pt>
                <c:pt idx="55917">
                  <c:v>33.803268765121103</c:v>
                </c:pt>
                <c:pt idx="55918">
                  <c:v>33.803824110879376</c:v>
                </c:pt>
                <c:pt idx="55919">
                  <c:v>33.804379456637648</c:v>
                </c:pt>
                <c:pt idx="55920">
                  <c:v>33.80493480239592</c:v>
                </c:pt>
                <c:pt idx="55921">
                  <c:v>33.805490148154192</c:v>
                </c:pt>
                <c:pt idx="55922">
                  <c:v>33.806045493912464</c:v>
                </c:pt>
                <c:pt idx="55923">
                  <c:v>33.806600839670736</c:v>
                </c:pt>
                <c:pt idx="55924">
                  <c:v>33.807156185429008</c:v>
                </c:pt>
                <c:pt idx="55925">
                  <c:v>33.80771153118728</c:v>
                </c:pt>
                <c:pt idx="55926">
                  <c:v>33.808266876945552</c:v>
                </c:pt>
                <c:pt idx="55927">
                  <c:v>33.808822222703824</c:v>
                </c:pt>
                <c:pt idx="55928">
                  <c:v>33.809377568462097</c:v>
                </c:pt>
                <c:pt idx="55929">
                  <c:v>33.809932914220369</c:v>
                </c:pt>
                <c:pt idx="55930">
                  <c:v>33.810488259978641</c:v>
                </c:pt>
                <c:pt idx="55931">
                  <c:v>33.811043605736913</c:v>
                </c:pt>
                <c:pt idx="55932">
                  <c:v>33.811598951495185</c:v>
                </c:pt>
                <c:pt idx="55933">
                  <c:v>33.812154297253457</c:v>
                </c:pt>
                <c:pt idx="55934">
                  <c:v>33.812709643011729</c:v>
                </c:pt>
                <c:pt idx="55935">
                  <c:v>33.813264988770001</c:v>
                </c:pt>
                <c:pt idx="55936">
                  <c:v>33.813820334528273</c:v>
                </c:pt>
                <c:pt idx="55937">
                  <c:v>33.814375680286545</c:v>
                </c:pt>
                <c:pt idx="55938">
                  <c:v>33.814931026044817</c:v>
                </c:pt>
                <c:pt idx="55939">
                  <c:v>33.81548637180309</c:v>
                </c:pt>
                <c:pt idx="55940">
                  <c:v>33.816041717561362</c:v>
                </c:pt>
                <c:pt idx="55941">
                  <c:v>33.816597063319634</c:v>
                </c:pt>
                <c:pt idx="55942">
                  <c:v>33.817152409077906</c:v>
                </c:pt>
                <c:pt idx="55943">
                  <c:v>33.817707754836178</c:v>
                </c:pt>
                <c:pt idx="55944">
                  <c:v>33.81826310059445</c:v>
                </c:pt>
                <c:pt idx="55945">
                  <c:v>33.818818446352722</c:v>
                </c:pt>
                <c:pt idx="55946">
                  <c:v>33.819373792110994</c:v>
                </c:pt>
                <c:pt idx="55947">
                  <c:v>33.819929137869266</c:v>
                </c:pt>
                <c:pt idx="55948">
                  <c:v>33.820484483627538</c:v>
                </c:pt>
                <c:pt idx="55949">
                  <c:v>33.821039829385811</c:v>
                </c:pt>
                <c:pt idx="55950">
                  <c:v>33.821595175144083</c:v>
                </c:pt>
                <c:pt idx="55951">
                  <c:v>33.822150520902355</c:v>
                </c:pt>
                <c:pt idx="55952">
                  <c:v>33.822705866660627</c:v>
                </c:pt>
                <c:pt idx="55953">
                  <c:v>33.823261212418899</c:v>
                </c:pt>
                <c:pt idx="55954">
                  <c:v>33.823816558177171</c:v>
                </c:pt>
                <c:pt idx="55955">
                  <c:v>33.824371903935443</c:v>
                </c:pt>
                <c:pt idx="55956">
                  <c:v>33.824927249693715</c:v>
                </c:pt>
                <c:pt idx="55957">
                  <c:v>33.825482595451987</c:v>
                </c:pt>
                <c:pt idx="55958">
                  <c:v>33.826037941210259</c:v>
                </c:pt>
                <c:pt idx="55959">
                  <c:v>33.826593286968532</c:v>
                </c:pt>
                <c:pt idx="55960">
                  <c:v>33.827148632726804</c:v>
                </c:pt>
                <c:pt idx="55961">
                  <c:v>33.827703978485076</c:v>
                </c:pt>
                <c:pt idx="55962">
                  <c:v>33.828259324243348</c:v>
                </c:pt>
                <c:pt idx="55963">
                  <c:v>33.82881467000162</c:v>
                </c:pt>
                <c:pt idx="55964">
                  <c:v>33.829370015759892</c:v>
                </c:pt>
                <c:pt idx="55965">
                  <c:v>33.829925361518164</c:v>
                </c:pt>
                <c:pt idx="55966">
                  <c:v>33.830480707276436</c:v>
                </c:pt>
                <c:pt idx="55967">
                  <c:v>33.831036053034708</c:v>
                </c:pt>
                <c:pt idx="55968">
                  <c:v>33.83159139879298</c:v>
                </c:pt>
                <c:pt idx="55969">
                  <c:v>33.832146744551252</c:v>
                </c:pt>
                <c:pt idx="55970">
                  <c:v>33.832702090309525</c:v>
                </c:pt>
                <c:pt idx="55971">
                  <c:v>33.833257436067797</c:v>
                </c:pt>
                <c:pt idx="55972">
                  <c:v>33.833812781826069</c:v>
                </c:pt>
                <c:pt idx="55973">
                  <c:v>33.834368127584341</c:v>
                </c:pt>
                <c:pt idx="55974">
                  <c:v>33.834923473342613</c:v>
                </c:pt>
                <c:pt idx="55975">
                  <c:v>33.835478819100885</c:v>
                </c:pt>
                <c:pt idx="55976">
                  <c:v>33.836034164859157</c:v>
                </c:pt>
                <c:pt idx="55977">
                  <c:v>33.836589510617429</c:v>
                </c:pt>
                <c:pt idx="55978">
                  <c:v>33.837144856375701</c:v>
                </c:pt>
                <c:pt idx="55979">
                  <c:v>33.837700202133973</c:v>
                </c:pt>
                <c:pt idx="55980">
                  <c:v>33.838255547892246</c:v>
                </c:pt>
                <c:pt idx="55981">
                  <c:v>33.838810893650518</c:v>
                </c:pt>
                <c:pt idx="55982">
                  <c:v>33.83936623940879</c:v>
                </c:pt>
                <c:pt idx="55983">
                  <c:v>33.839921585167062</c:v>
                </c:pt>
                <c:pt idx="55984">
                  <c:v>33.840476930925334</c:v>
                </c:pt>
                <c:pt idx="55985">
                  <c:v>33.841032276683606</c:v>
                </c:pt>
                <c:pt idx="55986">
                  <c:v>33.841587622441878</c:v>
                </c:pt>
                <c:pt idx="55987">
                  <c:v>33.84214296820015</c:v>
                </c:pt>
                <c:pt idx="55988">
                  <c:v>33.842698313958422</c:v>
                </c:pt>
                <c:pt idx="55989">
                  <c:v>33.843253659716694</c:v>
                </c:pt>
                <c:pt idx="55990">
                  <c:v>33.843809005474967</c:v>
                </c:pt>
                <c:pt idx="55991">
                  <c:v>33.844364351233239</c:v>
                </c:pt>
                <c:pt idx="55992">
                  <c:v>33.844919696991511</c:v>
                </c:pt>
                <c:pt idx="55993">
                  <c:v>33.845475042749783</c:v>
                </c:pt>
                <c:pt idx="55994">
                  <c:v>33.846030388508055</c:v>
                </c:pt>
                <c:pt idx="55995">
                  <c:v>33.846585734266327</c:v>
                </c:pt>
                <c:pt idx="55996">
                  <c:v>33.847141080024599</c:v>
                </c:pt>
                <c:pt idx="55997">
                  <c:v>33.847696425782871</c:v>
                </c:pt>
                <c:pt idx="55998">
                  <c:v>33.848251771541143</c:v>
                </c:pt>
                <c:pt idx="55999">
                  <c:v>33.848807117299415</c:v>
                </c:pt>
                <c:pt idx="56000">
                  <c:v>33.849362463057687</c:v>
                </c:pt>
                <c:pt idx="56001">
                  <c:v>33.84991780881596</c:v>
                </c:pt>
                <c:pt idx="56002">
                  <c:v>33.850473154574232</c:v>
                </c:pt>
                <c:pt idx="56003">
                  <c:v>33.851028500332504</c:v>
                </c:pt>
                <c:pt idx="56004">
                  <c:v>33.851583846090776</c:v>
                </c:pt>
                <c:pt idx="56005">
                  <c:v>33.852139191849048</c:v>
                </c:pt>
                <c:pt idx="56006">
                  <c:v>33.85269453760732</c:v>
                </c:pt>
                <c:pt idx="56007">
                  <c:v>33.853249883365592</c:v>
                </c:pt>
                <c:pt idx="56008">
                  <c:v>33.853805229123864</c:v>
                </c:pt>
                <c:pt idx="56009">
                  <c:v>33.854360574882136</c:v>
                </c:pt>
                <c:pt idx="56010">
                  <c:v>33.854915920640408</c:v>
                </c:pt>
                <c:pt idx="56011">
                  <c:v>33.855471266398681</c:v>
                </c:pt>
                <c:pt idx="56012">
                  <c:v>33.856026612156953</c:v>
                </c:pt>
                <c:pt idx="56013">
                  <c:v>33.856581957915225</c:v>
                </c:pt>
                <c:pt idx="56014">
                  <c:v>33.857137303673497</c:v>
                </c:pt>
                <c:pt idx="56015">
                  <c:v>33.857692649431769</c:v>
                </c:pt>
                <c:pt idx="56016">
                  <c:v>33.858247995190041</c:v>
                </c:pt>
                <c:pt idx="56017">
                  <c:v>33.858803340948313</c:v>
                </c:pt>
                <c:pt idx="56018">
                  <c:v>33.859358686706585</c:v>
                </c:pt>
                <c:pt idx="56019">
                  <c:v>33.859914032464857</c:v>
                </c:pt>
                <c:pt idx="56020">
                  <c:v>33.860469378223129</c:v>
                </c:pt>
                <c:pt idx="56021">
                  <c:v>33.861024723981402</c:v>
                </c:pt>
                <c:pt idx="56022">
                  <c:v>33.861580069739674</c:v>
                </c:pt>
                <c:pt idx="56023">
                  <c:v>33.862135415497946</c:v>
                </c:pt>
                <c:pt idx="56024">
                  <c:v>33.862690761256218</c:v>
                </c:pt>
                <c:pt idx="56025">
                  <c:v>33.86324610701449</c:v>
                </c:pt>
                <c:pt idx="56026">
                  <c:v>33.863801452772762</c:v>
                </c:pt>
                <c:pt idx="56027">
                  <c:v>33.864356798531034</c:v>
                </c:pt>
                <c:pt idx="56028">
                  <c:v>33.864912144289306</c:v>
                </c:pt>
                <c:pt idx="56029">
                  <c:v>33.865467490047578</c:v>
                </c:pt>
                <c:pt idx="56030">
                  <c:v>33.86602283580585</c:v>
                </c:pt>
                <c:pt idx="56031">
                  <c:v>33.866578181564122</c:v>
                </c:pt>
                <c:pt idx="56032">
                  <c:v>33.867133527322395</c:v>
                </c:pt>
                <c:pt idx="56033">
                  <c:v>33.867688873080667</c:v>
                </c:pt>
                <c:pt idx="56034">
                  <c:v>33.868244218838939</c:v>
                </c:pt>
                <c:pt idx="56035">
                  <c:v>33.868799564597211</c:v>
                </c:pt>
                <c:pt idx="56036">
                  <c:v>33.869354910355483</c:v>
                </c:pt>
                <c:pt idx="56037">
                  <c:v>33.869910256113755</c:v>
                </c:pt>
                <c:pt idx="56038">
                  <c:v>33.870465601872027</c:v>
                </c:pt>
                <c:pt idx="56039">
                  <c:v>33.871020947630299</c:v>
                </c:pt>
                <c:pt idx="56040">
                  <c:v>33.871576293388571</c:v>
                </c:pt>
                <c:pt idx="56041">
                  <c:v>33.872131639146843</c:v>
                </c:pt>
                <c:pt idx="56042">
                  <c:v>33.872686984905116</c:v>
                </c:pt>
                <c:pt idx="56043">
                  <c:v>33.873242330663388</c:v>
                </c:pt>
                <c:pt idx="56044">
                  <c:v>33.87379767642166</c:v>
                </c:pt>
                <c:pt idx="56045">
                  <c:v>33.874353022179932</c:v>
                </c:pt>
                <c:pt idx="56046">
                  <c:v>33.874908367938204</c:v>
                </c:pt>
                <c:pt idx="56047">
                  <c:v>33.875463713696476</c:v>
                </c:pt>
                <c:pt idx="56048">
                  <c:v>33.876019059454748</c:v>
                </c:pt>
                <c:pt idx="56049">
                  <c:v>33.87657440521302</c:v>
                </c:pt>
                <c:pt idx="56050">
                  <c:v>33.877129750971292</c:v>
                </c:pt>
                <c:pt idx="56051">
                  <c:v>33.877685096729564</c:v>
                </c:pt>
                <c:pt idx="56052">
                  <c:v>33.878240442487837</c:v>
                </c:pt>
                <c:pt idx="56053">
                  <c:v>33.878795788246109</c:v>
                </c:pt>
                <c:pt idx="56054">
                  <c:v>33.879351134004381</c:v>
                </c:pt>
                <c:pt idx="56055">
                  <c:v>33.879906479762653</c:v>
                </c:pt>
                <c:pt idx="56056">
                  <c:v>33.880461825520925</c:v>
                </c:pt>
                <c:pt idx="56057">
                  <c:v>33.881017171279197</c:v>
                </c:pt>
                <c:pt idx="56058">
                  <c:v>33.881572517037469</c:v>
                </c:pt>
                <c:pt idx="56059">
                  <c:v>33.882127862795741</c:v>
                </c:pt>
                <c:pt idx="56060">
                  <c:v>33.882683208554013</c:v>
                </c:pt>
                <c:pt idx="56061">
                  <c:v>33.883238554312285</c:v>
                </c:pt>
                <c:pt idx="56062">
                  <c:v>33.883793900070557</c:v>
                </c:pt>
                <c:pt idx="56063">
                  <c:v>33.88434924582883</c:v>
                </c:pt>
                <c:pt idx="56064">
                  <c:v>33.884904591587102</c:v>
                </c:pt>
                <c:pt idx="56065">
                  <c:v>33.885459937345374</c:v>
                </c:pt>
                <c:pt idx="56066">
                  <c:v>33.886015283103646</c:v>
                </c:pt>
                <c:pt idx="56067">
                  <c:v>33.886570628861918</c:v>
                </c:pt>
                <c:pt idx="56068">
                  <c:v>33.88712597462019</c:v>
                </c:pt>
                <c:pt idx="56069">
                  <c:v>33.887681320378462</c:v>
                </c:pt>
                <c:pt idx="56070">
                  <c:v>33.888236666136734</c:v>
                </c:pt>
                <c:pt idx="56071">
                  <c:v>33.888792011895006</c:v>
                </c:pt>
                <c:pt idx="56072">
                  <c:v>33.889347357653278</c:v>
                </c:pt>
                <c:pt idx="56073">
                  <c:v>33.889902703411551</c:v>
                </c:pt>
                <c:pt idx="56074">
                  <c:v>33.890458049169823</c:v>
                </c:pt>
                <c:pt idx="56075">
                  <c:v>33.891013394928095</c:v>
                </c:pt>
                <c:pt idx="56076">
                  <c:v>33.891568740686367</c:v>
                </c:pt>
                <c:pt idx="56077">
                  <c:v>33.892124086444639</c:v>
                </c:pt>
                <c:pt idx="56078">
                  <c:v>33.892679432202911</c:v>
                </c:pt>
                <c:pt idx="56079">
                  <c:v>33.893234777961183</c:v>
                </c:pt>
                <c:pt idx="56080">
                  <c:v>33.893790123719455</c:v>
                </c:pt>
                <c:pt idx="56081">
                  <c:v>33.894345469477727</c:v>
                </c:pt>
                <c:pt idx="56082">
                  <c:v>33.894900815235999</c:v>
                </c:pt>
                <c:pt idx="56083">
                  <c:v>33.895456160994271</c:v>
                </c:pt>
                <c:pt idx="56084">
                  <c:v>33.896011506752544</c:v>
                </c:pt>
                <c:pt idx="56085">
                  <c:v>33.896566852510816</c:v>
                </c:pt>
                <c:pt idx="56086">
                  <c:v>33.897122198269088</c:v>
                </c:pt>
                <c:pt idx="56087">
                  <c:v>33.89767754402736</c:v>
                </c:pt>
                <c:pt idx="56088">
                  <c:v>33.898232889785632</c:v>
                </c:pt>
                <c:pt idx="56089">
                  <c:v>33.898788235543904</c:v>
                </c:pt>
                <c:pt idx="56090">
                  <c:v>33.899343581302176</c:v>
                </c:pt>
                <c:pt idx="56091">
                  <c:v>33.899898927060448</c:v>
                </c:pt>
                <c:pt idx="56092">
                  <c:v>33.90045427281872</c:v>
                </c:pt>
                <c:pt idx="56093">
                  <c:v>33.901009618576992</c:v>
                </c:pt>
                <c:pt idx="56094">
                  <c:v>33.901564964335265</c:v>
                </c:pt>
                <c:pt idx="56095">
                  <c:v>33.902120310093537</c:v>
                </c:pt>
                <c:pt idx="56096">
                  <c:v>33.902675655851809</c:v>
                </c:pt>
                <c:pt idx="56097">
                  <c:v>33.903231001610081</c:v>
                </c:pt>
                <c:pt idx="56098">
                  <c:v>33.903786347368353</c:v>
                </c:pt>
                <c:pt idx="56099">
                  <c:v>33.904341693126625</c:v>
                </c:pt>
                <c:pt idx="56100">
                  <c:v>33.904897038884897</c:v>
                </c:pt>
                <c:pt idx="56101">
                  <c:v>33.905452384643169</c:v>
                </c:pt>
                <c:pt idx="56102">
                  <c:v>33.906007730401441</c:v>
                </c:pt>
                <c:pt idx="56103">
                  <c:v>33.906563076159713</c:v>
                </c:pt>
                <c:pt idx="56104">
                  <c:v>33.907118421917986</c:v>
                </c:pt>
                <c:pt idx="56105">
                  <c:v>33.907673767676258</c:v>
                </c:pt>
                <c:pt idx="56106">
                  <c:v>33.90822911343453</c:v>
                </c:pt>
                <c:pt idx="56107">
                  <c:v>33.908784459192802</c:v>
                </c:pt>
                <c:pt idx="56108">
                  <c:v>33.909339804951074</c:v>
                </c:pt>
                <c:pt idx="56109">
                  <c:v>33.909895150709346</c:v>
                </c:pt>
                <c:pt idx="56110">
                  <c:v>33.910450496467618</c:v>
                </c:pt>
                <c:pt idx="56111">
                  <c:v>33.91100584222589</c:v>
                </c:pt>
                <c:pt idx="56112">
                  <c:v>33.911561187984162</c:v>
                </c:pt>
                <c:pt idx="56113">
                  <c:v>33.912116533742434</c:v>
                </c:pt>
                <c:pt idx="56114">
                  <c:v>33.912671879500706</c:v>
                </c:pt>
                <c:pt idx="56115">
                  <c:v>33.913227225258979</c:v>
                </c:pt>
                <c:pt idx="56116">
                  <c:v>33.913782571017251</c:v>
                </c:pt>
                <c:pt idx="56117">
                  <c:v>33.914337916775523</c:v>
                </c:pt>
                <c:pt idx="56118">
                  <c:v>33.914893262533795</c:v>
                </c:pt>
                <c:pt idx="56119">
                  <c:v>33.915448608292067</c:v>
                </c:pt>
                <c:pt idx="56120">
                  <c:v>33.916003954050339</c:v>
                </c:pt>
                <c:pt idx="56121">
                  <c:v>33.916559299808611</c:v>
                </c:pt>
                <c:pt idx="56122">
                  <c:v>33.917114645566883</c:v>
                </c:pt>
                <c:pt idx="56123">
                  <c:v>33.917669991325155</c:v>
                </c:pt>
                <c:pt idx="56124">
                  <c:v>33.918225337083427</c:v>
                </c:pt>
                <c:pt idx="56125">
                  <c:v>33.9187806828417</c:v>
                </c:pt>
                <c:pt idx="56126">
                  <c:v>33.919336028599972</c:v>
                </c:pt>
                <c:pt idx="56127">
                  <c:v>33.919891374358244</c:v>
                </c:pt>
                <c:pt idx="56128">
                  <c:v>33.920446720116516</c:v>
                </c:pt>
                <c:pt idx="56129">
                  <c:v>33.921002065874788</c:v>
                </c:pt>
                <c:pt idx="56130">
                  <c:v>33.92155741163306</c:v>
                </c:pt>
                <c:pt idx="56131">
                  <c:v>33.922112757391332</c:v>
                </c:pt>
                <c:pt idx="56132">
                  <c:v>33.922668103149604</c:v>
                </c:pt>
                <c:pt idx="56133">
                  <c:v>33.923223448907876</c:v>
                </c:pt>
                <c:pt idx="56134">
                  <c:v>33.923778794666148</c:v>
                </c:pt>
                <c:pt idx="56135">
                  <c:v>33.924334140424421</c:v>
                </c:pt>
                <c:pt idx="56136">
                  <c:v>33.924889486182693</c:v>
                </c:pt>
                <c:pt idx="56137">
                  <c:v>33.925444831940965</c:v>
                </c:pt>
                <c:pt idx="56138">
                  <c:v>33.926000177699237</c:v>
                </c:pt>
                <c:pt idx="56139">
                  <c:v>33.926555523457509</c:v>
                </c:pt>
                <c:pt idx="56140">
                  <c:v>33.927110869215781</c:v>
                </c:pt>
                <c:pt idx="56141">
                  <c:v>33.927666214974053</c:v>
                </c:pt>
                <c:pt idx="56142">
                  <c:v>33.928221560732325</c:v>
                </c:pt>
                <c:pt idx="56143">
                  <c:v>33.928776906490597</c:v>
                </c:pt>
                <c:pt idx="56144">
                  <c:v>33.929332252248869</c:v>
                </c:pt>
                <c:pt idx="56145">
                  <c:v>33.929887598007141</c:v>
                </c:pt>
                <c:pt idx="56146">
                  <c:v>33.930442943765414</c:v>
                </c:pt>
                <c:pt idx="56147">
                  <c:v>33.930998289523686</c:v>
                </c:pt>
                <c:pt idx="56148">
                  <c:v>33.931553635281958</c:v>
                </c:pt>
                <c:pt idx="56149">
                  <c:v>33.93210898104023</c:v>
                </c:pt>
                <c:pt idx="56150">
                  <c:v>33.932664326798502</c:v>
                </c:pt>
                <c:pt idx="56151">
                  <c:v>33.933219672556774</c:v>
                </c:pt>
                <c:pt idx="56152">
                  <c:v>33.933775018315046</c:v>
                </c:pt>
                <c:pt idx="56153">
                  <c:v>33.934330364073318</c:v>
                </c:pt>
                <c:pt idx="56154">
                  <c:v>33.93488570983159</c:v>
                </c:pt>
                <c:pt idx="56155">
                  <c:v>33.935441055589862</c:v>
                </c:pt>
                <c:pt idx="56156">
                  <c:v>33.935996401348135</c:v>
                </c:pt>
                <c:pt idx="56157">
                  <c:v>33.936551747106407</c:v>
                </c:pt>
                <c:pt idx="56158">
                  <c:v>33.937107092864679</c:v>
                </c:pt>
                <c:pt idx="56159">
                  <c:v>33.937662438622951</c:v>
                </c:pt>
                <c:pt idx="56160">
                  <c:v>33.938217784381223</c:v>
                </c:pt>
                <c:pt idx="56161">
                  <c:v>33.938773130139495</c:v>
                </c:pt>
                <c:pt idx="56162">
                  <c:v>33.939328475897767</c:v>
                </c:pt>
                <c:pt idx="56163">
                  <c:v>33.939883821656039</c:v>
                </c:pt>
                <c:pt idx="56164">
                  <c:v>33.940439167414311</c:v>
                </c:pt>
                <c:pt idx="56165">
                  <c:v>33.940994513172583</c:v>
                </c:pt>
                <c:pt idx="56166">
                  <c:v>33.941549858930856</c:v>
                </c:pt>
                <c:pt idx="56167">
                  <c:v>33.942105204689128</c:v>
                </c:pt>
                <c:pt idx="56168">
                  <c:v>33.9426605504474</c:v>
                </c:pt>
                <c:pt idx="56169">
                  <c:v>33.943215896205672</c:v>
                </c:pt>
                <c:pt idx="56170">
                  <c:v>33.943771241963944</c:v>
                </c:pt>
                <c:pt idx="56171">
                  <c:v>33.944326587722216</c:v>
                </c:pt>
                <c:pt idx="56172">
                  <c:v>33.944881933480488</c:v>
                </c:pt>
                <c:pt idx="56173">
                  <c:v>33.94543727923876</c:v>
                </c:pt>
                <c:pt idx="56174">
                  <c:v>33.945992624997032</c:v>
                </c:pt>
                <c:pt idx="56175">
                  <c:v>33.946547970755304</c:v>
                </c:pt>
                <c:pt idx="56176">
                  <c:v>33.947103316513576</c:v>
                </c:pt>
                <c:pt idx="56177">
                  <c:v>33.947658662271849</c:v>
                </c:pt>
                <c:pt idx="56178">
                  <c:v>33.948214008030121</c:v>
                </c:pt>
                <c:pt idx="56179">
                  <c:v>33.948769353788393</c:v>
                </c:pt>
                <c:pt idx="56180">
                  <c:v>33.949324699546665</c:v>
                </c:pt>
                <c:pt idx="56181">
                  <c:v>33.949880045304937</c:v>
                </c:pt>
                <c:pt idx="56182">
                  <c:v>33.950435391063209</c:v>
                </c:pt>
                <c:pt idx="56183">
                  <c:v>33.950990736821481</c:v>
                </c:pt>
                <c:pt idx="56184">
                  <c:v>33.951546082579753</c:v>
                </c:pt>
                <c:pt idx="56185">
                  <c:v>33.952101428338025</c:v>
                </c:pt>
                <c:pt idx="56186">
                  <c:v>33.952656774096297</c:v>
                </c:pt>
                <c:pt idx="56187">
                  <c:v>33.95321211985457</c:v>
                </c:pt>
                <c:pt idx="56188">
                  <c:v>33.953767465612842</c:v>
                </c:pt>
                <c:pt idx="56189">
                  <c:v>33.954322811371114</c:v>
                </c:pt>
                <c:pt idx="56190">
                  <c:v>33.954878157129386</c:v>
                </c:pt>
                <c:pt idx="56191">
                  <c:v>33.955433502887658</c:v>
                </c:pt>
                <c:pt idx="56192">
                  <c:v>33.95598884864593</c:v>
                </c:pt>
                <c:pt idx="56193">
                  <c:v>33.956544194404202</c:v>
                </c:pt>
                <c:pt idx="56194">
                  <c:v>33.957099540162474</c:v>
                </c:pt>
                <c:pt idx="56195">
                  <c:v>33.957654885920746</c:v>
                </c:pt>
                <c:pt idx="56196">
                  <c:v>33.958210231679018</c:v>
                </c:pt>
                <c:pt idx="56197">
                  <c:v>33.958765577437291</c:v>
                </c:pt>
                <c:pt idx="56198">
                  <c:v>33.959320923195563</c:v>
                </c:pt>
                <c:pt idx="56199">
                  <c:v>33.959876268953835</c:v>
                </c:pt>
                <c:pt idx="56200">
                  <c:v>33.960431614712107</c:v>
                </c:pt>
                <c:pt idx="56201">
                  <c:v>33.960986960470379</c:v>
                </c:pt>
                <c:pt idx="56202">
                  <c:v>33.961542306228651</c:v>
                </c:pt>
                <c:pt idx="56203">
                  <c:v>33.962097651986923</c:v>
                </c:pt>
                <c:pt idx="56204">
                  <c:v>33.962652997745195</c:v>
                </c:pt>
                <c:pt idx="56205">
                  <c:v>33.963208343503467</c:v>
                </c:pt>
                <c:pt idx="56206">
                  <c:v>33.963763689261739</c:v>
                </c:pt>
                <c:pt idx="56207">
                  <c:v>33.964319035020011</c:v>
                </c:pt>
                <c:pt idx="56208">
                  <c:v>33.964874380778284</c:v>
                </c:pt>
                <c:pt idx="56209">
                  <c:v>33.965429726536556</c:v>
                </c:pt>
                <c:pt idx="56210">
                  <c:v>33.965985072294828</c:v>
                </c:pt>
                <c:pt idx="56211">
                  <c:v>33.9665404180531</c:v>
                </c:pt>
                <c:pt idx="56212">
                  <c:v>33.967095763811372</c:v>
                </c:pt>
                <c:pt idx="56213">
                  <c:v>33.967651109569644</c:v>
                </c:pt>
                <c:pt idx="56214">
                  <c:v>33.968206455327916</c:v>
                </c:pt>
                <c:pt idx="56215">
                  <c:v>33.968761801086188</c:v>
                </c:pt>
                <c:pt idx="56216">
                  <c:v>33.96931714684446</c:v>
                </c:pt>
                <c:pt idx="56217">
                  <c:v>33.969872492602732</c:v>
                </c:pt>
                <c:pt idx="56218">
                  <c:v>33.970427838361005</c:v>
                </c:pt>
                <c:pt idx="56219">
                  <c:v>33.970983184119277</c:v>
                </c:pt>
                <c:pt idx="56220">
                  <c:v>33.971538529877549</c:v>
                </c:pt>
                <c:pt idx="56221">
                  <c:v>33.972093875635821</c:v>
                </c:pt>
                <c:pt idx="56222">
                  <c:v>33.972649221394093</c:v>
                </c:pt>
                <c:pt idx="56223">
                  <c:v>33.973204567152365</c:v>
                </c:pt>
                <c:pt idx="56224">
                  <c:v>33.973759912910637</c:v>
                </c:pt>
                <c:pt idx="56225">
                  <c:v>33.974315258668909</c:v>
                </c:pt>
                <c:pt idx="56226">
                  <c:v>33.974870604427181</c:v>
                </c:pt>
                <c:pt idx="56227">
                  <c:v>33.975425950185453</c:v>
                </c:pt>
                <c:pt idx="56228">
                  <c:v>33.975981295943726</c:v>
                </c:pt>
                <c:pt idx="56229">
                  <c:v>33.976536641701998</c:v>
                </c:pt>
                <c:pt idx="56230">
                  <c:v>33.97709198746027</c:v>
                </c:pt>
                <c:pt idx="56231">
                  <c:v>33.977647333218542</c:v>
                </c:pt>
                <c:pt idx="56232">
                  <c:v>33.978202678976814</c:v>
                </c:pt>
                <c:pt idx="56233">
                  <c:v>33.978758024735086</c:v>
                </c:pt>
                <c:pt idx="56234">
                  <c:v>33.979313370493358</c:v>
                </c:pt>
                <c:pt idx="56235">
                  <c:v>33.97986871625163</c:v>
                </c:pt>
                <c:pt idx="56236">
                  <c:v>33.980424062009902</c:v>
                </c:pt>
                <c:pt idx="56237">
                  <c:v>33.980979407768174</c:v>
                </c:pt>
                <c:pt idx="56238">
                  <c:v>33.981534753526446</c:v>
                </c:pt>
                <c:pt idx="56239">
                  <c:v>33.982090099284719</c:v>
                </c:pt>
                <c:pt idx="56240">
                  <c:v>33.982645445042991</c:v>
                </c:pt>
                <c:pt idx="56241">
                  <c:v>33.983200790801263</c:v>
                </c:pt>
                <c:pt idx="56242">
                  <c:v>33.983756136559535</c:v>
                </c:pt>
                <c:pt idx="56243">
                  <c:v>33.984311482317807</c:v>
                </c:pt>
                <c:pt idx="56244">
                  <c:v>33.984866828076079</c:v>
                </c:pt>
                <c:pt idx="56245">
                  <c:v>33.985422173834351</c:v>
                </c:pt>
                <c:pt idx="56246">
                  <c:v>33.985977519592623</c:v>
                </c:pt>
                <c:pt idx="56247">
                  <c:v>33.986532865350895</c:v>
                </c:pt>
                <c:pt idx="56248">
                  <c:v>33.987088211109167</c:v>
                </c:pt>
                <c:pt idx="56249">
                  <c:v>33.98764355686744</c:v>
                </c:pt>
                <c:pt idx="56250">
                  <c:v>33.988198902625712</c:v>
                </c:pt>
                <c:pt idx="56251">
                  <c:v>33.988754248383984</c:v>
                </c:pt>
                <c:pt idx="56252">
                  <c:v>33.989309594142256</c:v>
                </c:pt>
                <c:pt idx="56253">
                  <c:v>33.989864939900528</c:v>
                </c:pt>
                <c:pt idx="56254">
                  <c:v>33.9904202856588</c:v>
                </c:pt>
                <c:pt idx="56255">
                  <c:v>33.990975631417072</c:v>
                </c:pt>
                <c:pt idx="56256">
                  <c:v>33.991530977175344</c:v>
                </c:pt>
                <c:pt idx="56257">
                  <c:v>33.992086322933616</c:v>
                </c:pt>
                <c:pt idx="56258">
                  <c:v>33.992641668691888</c:v>
                </c:pt>
                <c:pt idx="56259">
                  <c:v>33.993197014450161</c:v>
                </c:pt>
                <c:pt idx="56260">
                  <c:v>33.993752360208433</c:v>
                </c:pt>
                <c:pt idx="56261">
                  <c:v>33.994307705966705</c:v>
                </c:pt>
                <c:pt idx="56262">
                  <c:v>33.994863051724977</c:v>
                </c:pt>
                <c:pt idx="56263">
                  <c:v>33.995418397483249</c:v>
                </c:pt>
                <c:pt idx="56264">
                  <c:v>33.995973743241521</c:v>
                </c:pt>
                <c:pt idx="56265">
                  <c:v>33.996529088999793</c:v>
                </c:pt>
                <c:pt idx="56266">
                  <c:v>33.997084434758065</c:v>
                </c:pt>
                <c:pt idx="56267">
                  <c:v>33.997639780516337</c:v>
                </c:pt>
                <c:pt idx="56268">
                  <c:v>33.998195126274609</c:v>
                </c:pt>
                <c:pt idx="56269">
                  <c:v>33.998750472032881</c:v>
                </c:pt>
                <c:pt idx="56270">
                  <c:v>33.999305817791154</c:v>
                </c:pt>
                <c:pt idx="56271">
                  <c:v>33.999861163549426</c:v>
                </c:pt>
                <c:pt idx="56272">
                  <c:v>34.000416509307698</c:v>
                </c:pt>
                <c:pt idx="56273">
                  <c:v>34.00097185506597</c:v>
                </c:pt>
                <c:pt idx="56274">
                  <c:v>34.001527200824242</c:v>
                </c:pt>
                <c:pt idx="56275">
                  <c:v>34.002082546582514</c:v>
                </c:pt>
                <c:pt idx="56276">
                  <c:v>34.002637892340786</c:v>
                </c:pt>
                <c:pt idx="56277">
                  <c:v>34.003193238099058</c:v>
                </c:pt>
                <c:pt idx="56278">
                  <c:v>34.00374858385733</c:v>
                </c:pt>
                <c:pt idx="56279">
                  <c:v>34.004303929615602</c:v>
                </c:pt>
                <c:pt idx="56280">
                  <c:v>34.004859275373875</c:v>
                </c:pt>
                <c:pt idx="56281">
                  <c:v>34.005414621132147</c:v>
                </c:pt>
                <c:pt idx="56282">
                  <c:v>34.005969966890419</c:v>
                </c:pt>
                <c:pt idx="56283">
                  <c:v>34.006525312648691</c:v>
                </c:pt>
                <c:pt idx="56284">
                  <c:v>34.007080658406963</c:v>
                </c:pt>
                <c:pt idx="56285">
                  <c:v>34.007636004165235</c:v>
                </c:pt>
                <c:pt idx="56286">
                  <c:v>34.008191349923507</c:v>
                </c:pt>
                <c:pt idx="56287">
                  <c:v>34.008746695681779</c:v>
                </c:pt>
                <c:pt idx="56288">
                  <c:v>34.009302041440051</c:v>
                </c:pt>
                <c:pt idx="56289">
                  <c:v>34.009857387198323</c:v>
                </c:pt>
                <c:pt idx="56290">
                  <c:v>34.010412732956596</c:v>
                </c:pt>
                <c:pt idx="56291">
                  <c:v>34.010968078714868</c:v>
                </c:pt>
                <c:pt idx="56292">
                  <c:v>34.01152342447314</c:v>
                </c:pt>
                <c:pt idx="56293">
                  <c:v>34.012078770231412</c:v>
                </c:pt>
                <c:pt idx="56294">
                  <c:v>34.012634115989684</c:v>
                </c:pt>
                <c:pt idx="56295">
                  <c:v>34.013189461747956</c:v>
                </c:pt>
                <c:pt idx="56296">
                  <c:v>34.013744807506228</c:v>
                </c:pt>
                <c:pt idx="56297">
                  <c:v>34.0143001532645</c:v>
                </c:pt>
                <c:pt idx="56298">
                  <c:v>34.014855499022772</c:v>
                </c:pt>
                <c:pt idx="56299">
                  <c:v>34.015410844781044</c:v>
                </c:pt>
                <c:pt idx="56300">
                  <c:v>34.015966190539316</c:v>
                </c:pt>
                <c:pt idx="56301">
                  <c:v>34.016521536297589</c:v>
                </c:pt>
                <c:pt idx="56302">
                  <c:v>34.017076882055861</c:v>
                </c:pt>
                <c:pt idx="56303">
                  <c:v>34.017632227814133</c:v>
                </c:pt>
                <c:pt idx="56304">
                  <c:v>34.018187573572405</c:v>
                </c:pt>
                <c:pt idx="56305">
                  <c:v>34.018742919330677</c:v>
                </c:pt>
                <c:pt idx="56306">
                  <c:v>34.019298265088949</c:v>
                </c:pt>
                <c:pt idx="56307">
                  <c:v>34.019853610847221</c:v>
                </c:pt>
                <c:pt idx="56308">
                  <c:v>34.020408956605493</c:v>
                </c:pt>
                <c:pt idx="56309">
                  <c:v>34.020964302363765</c:v>
                </c:pt>
                <c:pt idx="56310">
                  <c:v>34.021519648122037</c:v>
                </c:pt>
                <c:pt idx="56311">
                  <c:v>34.02207499388031</c:v>
                </c:pt>
                <c:pt idx="56312">
                  <c:v>34.022630339638582</c:v>
                </c:pt>
                <c:pt idx="56313">
                  <c:v>34.023185685396854</c:v>
                </c:pt>
                <c:pt idx="56314">
                  <c:v>34.023741031155126</c:v>
                </c:pt>
                <c:pt idx="56315">
                  <c:v>34.024296376913398</c:v>
                </c:pt>
                <c:pt idx="56316">
                  <c:v>34.02485172267167</c:v>
                </c:pt>
                <c:pt idx="56317">
                  <c:v>34.025407068429942</c:v>
                </c:pt>
                <c:pt idx="56318">
                  <c:v>34.025962414188214</c:v>
                </c:pt>
                <c:pt idx="56319">
                  <c:v>34.026517759946486</c:v>
                </c:pt>
                <c:pt idx="56320">
                  <c:v>34.027073105704758</c:v>
                </c:pt>
                <c:pt idx="56321">
                  <c:v>34.027628451463031</c:v>
                </c:pt>
                <c:pt idx="56322">
                  <c:v>34.028183797221303</c:v>
                </c:pt>
                <c:pt idx="56323">
                  <c:v>34.028739142979575</c:v>
                </c:pt>
                <c:pt idx="56324">
                  <c:v>34.029294488737847</c:v>
                </c:pt>
                <c:pt idx="56325">
                  <c:v>34.029849834496119</c:v>
                </c:pt>
                <c:pt idx="56326">
                  <c:v>34.030405180254391</c:v>
                </c:pt>
                <c:pt idx="56327">
                  <c:v>34.030960526012663</c:v>
                </c:pt>
                <c:pt idx="56328">
                  <c:v>34.031515871770935</c:v>
                </c:pt>
                <c:pt idx="56329">
                  <c:v>34.032071217529207</c:v>
                </c:pt>
                <c:pt idx="56330">
                  <c:v>34.032626563287479</c:v>
                </c:pt>
                <c:pt idx="56331">
                  <c:v>34.033181909045751</c:v>
                </c:pt>
                <c:pt idx="56332">
                  <c:v>34.033737254804024</c:v>
                </c:pt>
                <c:pt idx="56333">
                  <c:v>34.034292600562296</c:v>
                </c:pt>
                <c:pt idx="56334">
                  <c:v>34.034847946320568</c:v>
                </c:pt>
                <c:pt idx="56335">
                  <c:v>34.03540329207884</c:v>
                </c:pt>
                <c:pt idx="56336">
                  <c:v>34.035958637837112</c:v>
                </c:pt>
                <c:pt idx="56337">
                  <c:v>34.036513983595384</c:v>
                </c:pt>
                <c:pt idx="56338">
                  <c:v>34.037069329353656</c:v>
                </c:pt>
                <c:pt idx="56339">
                  <c:v>34.037624675111928</c:v>
                </c:pt>
                <c:pt idx="56340">
                  <c:v>34.0381800208702</c:v>
                </c:pt>
                <c:pt idx="56341">
                  <c:v>34.038735366628472</c:v>
                </c:pt>
                <c:pt idx="56342">
                  <c:v>34.039290712386745</c:v>
                </c:pt>
                <c:pt idx="56343">
                  <c:v>34.039846058145017</c:v>
                </c:pt>
                <c:pt idx="56344">
                  <c:v>34.040401403903289</c:v>
                </c:pt>
                <c:pt idx="56345">
                  <c:v>34.040956749661561</c:v>
                </c:pt>
                <c:pt idx="56346">
                  <c:v>34.041512095419833</c:v>
                </c:pt>
                <c:pt idx="56347">
                  <c:v>34.042067441178105</c:v>
                </c:pt>
                <c:pt idx="56348">
                  <c:v>34.042622786936377</c:v>
                </c:pt>
                <c:pt idx="56349">
                  <c:v>34.043178132694649</c:v>
                </c:pt>
                <c:pt idx="56350">
                  <c:v>34.043733478452921</c:v>
                </c:pt>
                <c:pt idx="56351">
                  <c:v>34.044288824211193</c:v>
                </c:pt>
                <c:pt idx="56352">
                  <c:v>34.044844169969465</c:v>
                </c:pt>
                <c:pt idx="56353">
                  <c:v>34.045399515727738</c:v>
                </c:pt>
                <c:pt idx="56354">
                  <c:v>34.04595486148601</c:v>
                </c:pt>
                <c:pt idx="56355">
                  <c:v>34.046510207244282</c:v>
                </c:pt>
                <c:pt idx="56356">
                  <c:v>34.047065553002554</c:v>
                </c:pt>
                <c:pt idx="56357">
                  <c:v>34.047620898760826</c:v>
                </c:pt>
                <c:pt idx="56358">
                  <c:v>34.048176244519098</c:v>
                </c:pt>
                <c:pt idx="56359">
                  <c:v>34.04873159027737</c:v>
                </c:pt>
                <c:pt idx="56360">
                  <c:v>34.049286936035642</c:v>
                </c:pt>
                <c:pt idx="56361">
                  <c:v>34.049842281793914</c:v>
                </c:pt>
                <c:pt idx="56362">
                  <c:v>34.050397627552186</c:v>
                </c:pt>
                <c:pt idx="56363">
                  <c:v>34.050952973310459</c:v>
                </c:pt>
                <c:pt idx="56364">
                  <c:v>34.051508319068731</c:v>
                </c:pt>
                <c:pt idx="56365">
                  <c:v>34.052063664827003</c:v>
                </c:pt>
                <c:pt idx="56366">
                  <c:v>34.052619010585275</c:v>
                </c:pt>
                <c:pt idx="56367">
                  <c:v>34.053174356343547</c:v>
                </c:pt>
                <c:pt idx="56368">
                  <c:v>34.053729702101819</c:v>
                </c:pt>
                <c:pt idx="56369">
                  <c:v>34.054285047860091</c:v>
                </c:pt>
                <c:pt idx="56370">
                  <c:v>34.054840393618363</c:v>
                </c:pt>
                <c:pt idx="56371">
                  <c:v>34.055395739376635</c:v>
                </c:pt>
                <c:pt idx="56372">
                  <c:v>34.055951085134907</c:v>
                </c:pt>
                <c:pt idx="56373">
                  <c:v>34.05650643089318</c:v>
                </c:pt>
                <c:pt idx="56374">
                  <c:v>34.057061776651452</c:v>
                </c:pt>
                <c:pt idx="56375">
                  <c:v>34.057617122409724</c:v>
                </c:pt>
                <c:pt idx="56376">
                  <c:v>34.058172468167996</c:v>
                </c:pt>
                <c:pt idx="56377">
                  <c:v>34.058727813926268</c:v>
                </c:pt>
                <c:pt idx="56378">
                  <c:v>34.05928315968454</c:v>
                </c:pt>
                <c:pt idx="56379">
                  <c:v>34.059838505442812</c:v>
                </c:pt>
                <c:pt idx="56380">
                  <c:v>34.060393851201084</c:v>
                </c:pt>
                <c:pt idx="56381">
                  <c:v>34.060949196959356</c:v>
                </c:pt>
                <c:pt idx="56382">
                  <c:v>34.061504542717628</c:v>
                </c:pt>
                <c:pt idx="56383">
                  <c:v>34.0620598884759</c:v>
                </c:pt>
                <c:pt idx="56384">
                  <c:v>34.062615234234173</c:v>
                </c:pt>
                <c:pt idx="56385">
                  <c:v>34.063170579992445</c:v>
                </c:pt>
                <c:pt idx="56386">
                  <c:v>34.063725925750717</c:v>
                </c:pt>
                <c:pt idx="56387">
                  <c:v>34.064281271508989</c:v>
                </c:pt>
                <c:pt idx="56388">
                  <c:v>34.064836617267261</c:v>
                </c:pt>
                <c:pt idx="56389">
                  <c:v>34.065391963025533</c:v>
                </c:pt>
                <c:pt idx="56390">
                  <c:v>34.065947308783805</c:v>
                </c:pt>
                <c:pt idx="56391">
                  <c:v>34.066502654542077</c:v>
                </c:pt>
                <c:pt idx="56392">
                  <c:v>34.067058000300349</c:v>
                </c:pt>
                <c:pt idx="56393">
                  <c:v>34.067613346058621</c:v>
                </c:pt>
                <c:pt idx="56394">
                  <c:v>34.068168691816894</c:v>
                </c:pt>
                <c:pt idx="56395">
                  <c:v>34.068724037575166</c:v>
                </c:pt>
                <c:pt idx="56396">
                  <c:v>34.069279383333438</c:v>
                </c:pt>
                <c:pt idx="56397">
                  <c:v>34.06983472909171</c:v>
                </c:pt>
                <c:pt idx="56398">
                  <c:v>34.070390074849982</c:v>
                </c:pt>
                <c:pt idx="56399">
                  <c:v>34.070945420608254</c:v>
                </c:pt>
                <c:pt idx="56400">
                  <c:v>34.071500766366526</c:v>
                </c:pt>
                <c:pt idx="56401">
                  <c:v>34.072056112124798</c:v>
                </c:pt>
                <c:pt idx="56402">
                  <c:v>34.07261145788307</c:v>
                </c:pt>
                <c:pt idx="56403">
                  <c:v>34.073166803641342</c:v>
                </c:pt>
                <c:pt idx="56404">
                  <c:v>34.073722149399615</c:v>
                </c:pt>
                <c:pt idx="56405">
                  <c:v>34.074277495157887</c:v>
                </c:pt>
                <c:pt idx="56406">
                  <c:v>34.074832840916159</c:v>
                </c:pt>
                <c:pt idx="56407">
                  <c:v>34.075388186674431</c:v>
                </c:pt>
                <c:pt idx="56408">
                  <c:v>34.075943532432703</c:v>
                </c:pt>
                <c:pt idx="56409">
                  <c:v>34.076498878190975</c:v>
                </c:pt>
                <c:pt idx="56410">
                  <c:v>34.077054223949247</c:v>
                </c:pt>
                <c:pt idx="56411">
                  <c:v>34.077609569707519</c:v>
                </c:pt>
                <c:pt idx="56412">
                  <c:v>34.078164915465791</c:v>
                </c:pt>
                <c:pt idx="56413">
                  <c:v>34.078720261224063</c:v>
                </c:pt>
                <c:pt idx="56414">
                  <c:v>34.079275606982335</c:v>
                </c:pt>
                <c:pt idx="56415">
                  <c:v>34.079830952740608</c:v>
                </c:pt>
                <c:pt idx="56416">
                  <c:v>34.08038629849888</c:v>
                </c:pt>
                <c:pt idx="56417">
                  <c:v>34.080941644257152</c:v>
                </c:pt>
                <c:pt idx="56418">
                  <c:v>34.081496990015424</c:v>
                </c:pt>
                <c:pt idx="56419">
                  <c:v>34.082052335773696</c:v>
                </c:pt>
                <c:pt idx="56420">
                  <c:v>34.082607681531968</c:v>
                </c:pt>
                <c:pt idx="56421">
                  <c:v>34.08316302729024</c:v>
                </c:pt>
                <c:pt idx="56422">
                  <c:v>34.083718373048512</c:v>
                </c:pt>
                <c:pt idx="56423">
                  <c:v>34.084273718806784</c:v>
                </c:pt>
                <c:pt idx="56424">
                  <c:v>34.084829064565056</c:v>
                </c:pt>
                <c:pt idx="56425">
                  <c:v>34.085384410323329</c:v>
                </c:pt>
                <c:pt idx="56426">
                  <c:v>34.085939756081601</c:v>
                </c:pt>
                <c:pt idx="56427">
                  <c:v>34.086495101839873</c:v>
                </c:pt>
                <c:pt idx="56428">
                  <c:v>34.087050447598145</c:v>
                </c:pt>
                <c:pt idx="56429">
                  <c:v>34.087605793356417</c:v>
                </c:pt>
                <c:pt idx="56430">
                  <c:v>34.088161139114689</c:v>
                </c:pt>
                <c:pt idx="56431">
                  <c:v>34.088716484872961</c:v>
                </c:pt>
                <c:pt idx="56432">
                  <c:v>34.089271830631233</c:v>
                </c:pt>
                <c:pt idx="56433">
                  <c:v>34.089827176389505</c:v>
                </c:pt>
                <c:pt idx="56434">
                  <c:v>34.090382522147777</c:v>
                </c:pt>
                <c:pt idx="56435">
                  <c:v>34.09093786790605</c:v>
                </c:pt>
                <c:pt idx="56436">
                  <c:v>34.091493213664322</c:v>
                </c:pt>
                <c:pt idx="56437">
                  <c:v>34.092048559422594</c:v>
                </c:pt>
                <c:pt idx="56438">
                  <c:v>34.092603905180866</c:v>
                </c:pt>
                <c:pt idx="56439">
                  <c:v>34.093159250939138</c:v>
                </c:pt>
                <c:pt idx="56440">
                  <c:v>34.09371459669741</c:v>
                </c:pt>
                <c:pt idx="56441">
                  <c:v>34.094269942455682</c:v>
                </c:pt>
                <c:pt idx="56442">
                  <c:v>34.094825288213954</c:v>
                </c:pt>
                <c:pt idx="56443">
                  <c:v>34.095380633972226</c:v>
                </c:pt>
                <c:pt idx="56444">
                  <c:v>34.095935979730498</c:v>
                </c:pt>
                <c:pt idx="56445">
                  <c:v>34.09649132548877</c:v>
                </c:pt>
                <c:pt idx="56446">
                  <c:v>34.097046671247043</c:v>
                </c:pt>
                <c:pt idx="56447">
                  <c:v>34.097602017005315</c:v>
                </c:pt>
                <c:pt idx="56448">
                  <c:v>34.098157362763587</c:v>
                </c:pt>
                <c:pt idx="56449">
                  <c:v>34.098712708521859</c:v>
                </c:pt>
                <c:pt idx="56450">
                  <c:v>34.099268054280131</c:v>
                </c:pt>
                <c:pt idx="56451">
                  <c:v>34.099823400038403</c:v>
                </c:pt>
                <c:pt idx="56452">
                  <c:v>34.100378745796675</c:v>
                </c:pt>
                <c:pt idx="56453">
                  <c:v>34.100934091554947</c:v>
                </c:pt>
                <c:pt idx="56454">
                  <c:v>34.101489437313219</c:v>
                </c:pt>
                <c:pt idx="56455">
                  <c:v>34.102044783071491</c:v>
                </c:pt>
                <c:pt idx="56456">
                  <c:v>34.102600128829764</c:v>
                </c:pt>
                <c:pt idx="56457">
                  <c:v>34.103155474588036</c:v>
                </c:pt>
                <c:pt idx="56458">
                  <c:v>34.103710820346308</c:v>
                </c:pt>
                <c:pt idx="56459">
                  <c:v>34.10426616610458</c:v>
                </c:pt>
                <c:pt idx="56460">
                  <c:v>34.104821511862852</c:v>
                </c:pt>
                <c:pt idx="56461">
                  <c:v>34.105376857621124</c:v>
                </c:pt>
                <c:pt idx="56462">
                  <c:v>34.105932203379396</c:v>
                </c:pt>
                <c:pt idx="56463">
                  <c:v>34.106487549137668</c:v>
                </c:pt>
                <c:pt idx="56464">
                  <c:v>34.10704289489594</c:v>
                </c:pt>
                <c:pt idx="56465">
                  <c:v>34.107598240654212</c:v>
                </c:pt>
                <c:pt idx="56466">
                  <c:v>34.108153586412485</c:v>
                </c:pt>
                <c:pt idx="56467">
                  <c:v>34.108708932170757</c:v>
                </c:pt>
                <c:pt idx="56468">
                  <c:v>34.109264277929029</c:v>
                </c:pt>
                <c:pt idx="56469">
                  <c:v>34.109819623687301</c:v>
                </c:pt>
                <c:pt idx="56470">
                  <c:v>34.110374969445573</c:v>
                </c:pt>
                <c:pt idx="56471">
                  <c:v>34.110930315203845</c:v>
                </c:pt>
                <c:pt idx="56472">
                  <c:v>34.111485660962117</c:v>
                </c:pt>
                <c:pt idx="56473">
                  <c:v>34.112041006720389</c:v>
                </c:pt>
                <c:pt idx="56474">
                  <c:v>34.112596352478661</c:v>
                </c:pt>
                <c:pt idx="56475">
                  <c:v>34.113151698236933</c:v>
                </c:pt>
                <c:pt idx="56476">
                  <c:v>34.113707043995205</c:v>
                </c:pt>
                <c:pt idx="56477">
                  <c:v>34.114262389753478</c:v>
                </c:pt>
                <c:pt idx="56478">
                  <c:v>34.11481773551175</c:v>
                </c:pt>
                <c:pt idx="56479">
                  <c:v>34.115373081270022</c:v>
                </c:pt>
                <c:pt idx="56480">
                  <c:v>34.115928427028294</c:v>
                </c:pt>
                <c:pt idx="56481">
                  <c:v>34.116483772786566</c:v>
                </c:pt>
                <c:pt idx="56482">
                  <c:v>34.117039118544838</c:v>
                </c:pt>
                <c:pt idx="56483">
                  <c:v>34.11759446430311</c:v>
                </c:pt>
                <c:pt idx="56484">
                  <c:v>34.118149810061382</c:v>
                </c:pt>
                <c:pt idx="56485">
                  <c:v>34.118705155819654</c:v>
                </c:pt>
                <c:pt idx="56486">
                  <c:v>34.119260501577926</c:v>
                </c:pt>
                <c:pt idx="56487">
                  <c:v>34.119815847336199</c:v>
                </c:pt>
                <c:pt idx="56488">
                  <c:v>34.120371193094471</c:v>
                </c:pt>
                <c:pt idx="56489">
                  <c:v>34.120926538852743</c:v>
                </c:pt>
                <c:pt idx="56490">
                  <c:v>34.121481884611015</c:v>
                </c:pt>
                <c:pt idx="56491">
                  <c:v>34.122037230369287</c:v>
                </c:pt>
                <c:pt idx="56492">
                  <c:v>34.122592576127559</c:v>
                </c:pt>
                <c:pt idx="56493">
                  <c:v>34.123147921885831</c:v>
                </c:pt>
                <c:pt idx="56494">
                  <c:v>34.123703267644103</c:v>
                </c:pt>
                <c:pt idx="56495">
                  <c:v>34.124258613402375</c:v>
                </c:pt>
                <c:pt idx="56496">
                  <c:v>34.124813959160647</c:v>
                </c:pt>
                <c:pt idx="56497">
                  <c:v>34.12536930491892</c:v>
                </c:pt>
                <c:pt idx="56498">
                  <c:v>34.125924650677192</c:v>
                </c:pt>
                <c:pt idx="56499">
                  <c:v>34.126479996435464</c:v>
                </c:pt>
                <c:pt idx="56500">
                  <c:v>34.127035342193736</c:v>
                </c:pt>
                <c:pt idx="56501">
                  <c:v>34.127590687952008</c:v>
                </c:pt>
                <c:pt idx="56502">
                  <c:v>34.12814603371028</c:v>
                </c:pt>
                <c:pt idx="56503">
                  <c:v>34.128701379468552</c:v>
                </c:pt>
                <c:pt idx="56504">
                  <c:v>34.129256725226824</c:v>
                </c:pt>
                <c:pt idx="56505">
                  <c:v>34.129812070985096</c:v>
                </c:pt>
                <c:pt idx="56506">
                  <c:v>34.130367416743368</c:v>
                </c:pt>
                <c:pt idx="56507">
                  <c:v>34.13092276250164</c:v>
                </c:pt>
                <c:pt idx="56508">
                  <c:v>34.131478108259913</c:v>
                </c:pt>
                <c:pt idx="56509">
                  <c:v>34.132033454018185</c:v>
                </c:pt>
                <c:pt idx="56510">
                  <c:v>34.132588799776457</c:v>
                </c:pt>
                <c:pt idx="56511">
                  <c:v>34.133144145534729</c:v>
                </c:pt>
                <c:pt idx="56512">
                  <c:v>34.133699491293001</c:v>
                </c:pt>
                <c:pt idx="56513">
                  <c:v>34.134254837051273</c:v>
                </c:pt>
                <c:pt idx="56514">
                  <c:v>34.134810182809545</c:v>
                </c:pt>
                <c:pt idx="56515">
                  <c:v>34.135365528567817</c:v>
                </c:pt>
                <c:pt idx="56516">
                  <c:v>34.135920874326089</c:v>
                </c:pt>
                <c:pt idx="56517">
                  <c:v>34.136476220084361</c:v>
                </c:pt>
                <c:pt idx="56518">
                  <c:v>34.137031565842634</c:v>
                </c:pt>
                <c:pt idx="56519">
                  <c:v>34.137586911600906</c:v>
                </c:pt>
                <c:pt idx="56520">
                  <c:v>34.138142257359178</c:v>
                </c:pt>
                <c:pt idx="56521">
                  <c:v>34.13869760311745</c:v>
                </c:pt>
                <c:pt idx="56522">
                  <c:v>34.139252948875722</c:v>
                </c:pt>
                <c:pt idx="56523">
                  <c:v>34.139808294633994</c:v>
                </c:pt>
                <c:pt idx="56524">
                  <c:v>34.140363640392266</c:v>
                </c:pt>
                <c:pt idx="56525">
                  <c:v>34.140918986150538</c:v>
                </c:pt>
                <c:pt idx="56526">
                  <c:v>34.14147433190881</c:v>
                </c:pt>
                <c:pt idx="56527">
                  <c:v>34.142029677667082</c:v>
                </c:pt>
                <c:pt idx="56528">
                  <c:v>34.142585023425355</c:v>
                </c:pt>
                <c:pt idx="56529">
                  <c:v>34.143140369183627</c:v>
                </c:pt>
                <c:pt idx="56530">
                  <c:v>34.143695714941899</c:v>
                </c:pt>
                <c:pt idx="56531">
                  <c:v>34.144251060700171</c:v>
                </c:pt>
                <c:pt idx="56532">
                  <c:v>34.144806406458443</c:v>
                </c:pt>
                <c:pt idx="56533">
                  <c:v>34.145361752216715</c:v>
                </c:pt>
                <c:pt idx="56534">
                  <c:v>34.145917097974987</c:v>
                </c:pt>
                <c:pt idx="56535">
                  <c:v>34.146472443733259</c:v>
                </c:pt>
                <c:pt idx="56536">
                  <c:v>34.147027789491531</c:v>
                </c:pt>
                <c:pt idx="56537">
                  <c:v>34.147583135249803</c:v>
                </c:pt>
                <c:pt idx="56538">
                  <c:v>34.148138481008075</c:v>
                </c:pt>
                <c:pt idx="56539">
                  <c:v>34.148693826766348</c:v>
                </c:pt>
                <c:pt idx="56540">
                  <c:v>34.14924917252462</c:v>
                </c:pt>
                <c:pt idx="56541">
                  <c:v>34.149804518282892</c:v>
                </c:pt>
                <c:pt idx="56542">
                  <c:v>34.150359864041164</c:v>
                </c:pt>
                <c:pt idx="56543">
                  <c:v>34.150915209799436</c:v>
                </c:pt>
                <c:pt idx="56544">
                  <c:v>34.151470555557708</c:v>
                </c:pt>
                <c:pt idx="56545">
                  <c:v>34.15202590131598</c:v>
                </c:pt>
                <c:pt idx="56546">
                  <c:v>34.152581247074252</c:v>
                </c:pt>
                <c:pt idx="56547">
                  <c:v>34.153136592832524</c:v>
                </c:pt>
                <c:pt idx="56548">
                  <c:v>34.153691938590796</c:v>
                </c:pt>
                <c:pt idx="56549">
                  <c:v>34.154247284349069</c:v>
                </c:pt>
                <c:pt idx="56550">
                  <c:v>34.154802630107341</c:v>
                </c:pt>
                <c:pt idx="56551">
                  <c:v>34.155357975865613</c:v>
                </c:pt>
                <c:pt idx="56552">
                  <c:v>34.155913321623885</c:v>
                </c:pt>
                <c:pt idx="56553">
                  <c:v>34.156468667382157</c:v>
                </c:pt>
                <c:pt idx="56554">
                  <c:v>34.157024013140429</c:v>
                </c:pt>
                <c:pt idx="56555">
                  <c:v>34.157579358898701</c:v>
                </c:pt>
                <c:pt idx="56556">
                  <c:v>34.158134704656973</c:v>
                </c:pt>
                <c:pt idx="56557">
                  <c:v>34.158690050415245</c:v>
                </c:pt>
                <c:pt idx="56558">
                  <c:v>34.159245396173517</c:v>
                </c:pt>
                <c:pt idx="56559">
                  <c:v>34.15980074193179</c:v>
                </c:pt>
                <c:pt idx="56560">
                  <c:v>34.160356087690062</c:v>
                </c:pt>
                <c:pt idx="56561">
                  <c:v>34.160911433448334</c:v>
                </c:pt>
                <c:pt idx="56562">
                  <c:v>34.161466779206606</c:v>
                </c:pt>
                <c:pt idx="56563">
                  <c:v>34.162022124964878</c:v>
                </c:pt>
                <c:pt idx="56564">
                  <c:v>34.16257747072315</c:v>
                </c:pt>
                <c:pt idx="56565">
                  <c:v>34.163132816481422</c:v>
                </c:pt>
                <c:pt idx="56566">
                  <c:v>34.163688162239694</c:v>
                </c:pt>
                <c:pt idx="56567">
                  <c:v>34.164243507997966</c:v>
                </c:pt>
                <c:pt idx="56568">
                  <c:v>34.164798853756238</c:v>
                </c:pt>
                <c:pt idx="56569">
                  <c:v>34.16535419951451</c:v>
                </c:pt>
                <c:pt idx="56570">
                  <c:v>34.165909545272783</c:v>
                </c:pt>
                <c:pt idx="56571">
                  <c:v>34.166464891031055</c:v>
                </c:pt>
                <c:pt idx="56572">
                  <c:v>34.167020236789327</c:v>
                </c:pt>
                <c:pt idx="56573">
                  <c:v>34.167575582547599</c:v>
                </c:pt>
                <c:pt idx="56574">
                  <c:v>34.168130928305871</c:v>
                </c:pt>
                <c:pt idx="56575">
                  <c:v>34.168686274064143</c:v>
                </c:pt>
                <c:pt idx="56576">
                  <c:v>34.169241619822415</c:v>
                </c:pt>
                <c:pt idx="56577">
                  <c:v>34.169796965580687</c:v>
                </c:pt>
                <c:pt idx="56578">
                  <c:v>34.170352311338959</c:v>
                </c:pt>
                <c:pt idx="56579">
                  <c:v>34.170907657097231</c:v>
                </c:pt>
                <c:pt idx="56580">
                  <c:v>34.171463002855504</c:v>
                </c:pt>
                <c:pt idx="56581">
                  <c:v>34.172018348613776</c:v>
                </c:pt>
                <c:pt idx="56582">
                  <c:v>34.172573694372048</c:v>
                </c:pt>
                <c:pt idx="56583">
                  <c:v>34.17312904013032</c:v>
                </c:pt>
                <c:pt idx="56584">
                  <c:v>34.173684385888592</c:v>
                </c:pt>
                <c:pt idx="56585">
                  <c:v>34.174239731646864</c:v>
                </c:pt>
                <c:pt idx="56586">
                  <c:v>34.174795077405136</c:v>
                </c:pt>
                <c:pt idx="56587">
                  <c:v>34.175350423163408</c:v>
                </c:pt>
                <c:pt idx="56588">
                  <c:v>34.17590576892168</c:v>
                </c:pt>
                <c:pt idx="56589">
                  <c:v>34.176461114679952</c:v>
                </c:pt>
                <c:pt idx="56590">
                  <c:v>34.177016460438224</c:v>
                </c:pt>
                <c:pt idx="56591">
                  <c:v>34.177571806196497</c:v>
                </c:pt>
                <c:pt idx="56592">
                  <c:v>34.178127151954769</c:v>
                </c:pt>
                <c:pt idx="56593">
                  <c:v>34.178682497713041</c:v>
                </c:pt>
                <c:pt idx="56594">
                  <c:v>34.179237843471313</c:v>
                </c:pt>
                <c:pt idx="56595">
                  <c:v>34.179793189229585</c:v>
                </c:pt>
                <c:pt idx="56596">
                  <c:v>34.180348534987857</c:v>
                </c:pt>
                <c:pt idx="56597">
                  <c:v>34.180903880746129</c:v>
                </c:pt>
                <c:pt idx="56598">
                  <c:v>34.181459226504401</c:v>
                </c:pt>
                <c:pt idx="56599">
                  <c:v>34.182014572262673</c:v>
                </c:pt>
                <c:pt idx="56600">
                  <c:v>34.182569918020945</c:v>
                </c:pt>
                <c:pt idx="56601">
                  <c:v>34.183125263779218</c:v>
                </c:pt>
                <c:pt idx="56602">
                  <c:v>34.18368060953749</c:v>
                </c:pt>
                <c:pt idx="56603">
                  <c:v>34.184235955295762</c:v>
                </c:pt>
                <c:pt idx="56604">
                  <c:v>34.184791301054034</c:v>
                </c:pt>
                <c:pt idx="56605">
                  <c:v>34.185346646812306</c:v>
                </c:pt>
                <c:pt idx="56606">
                  <c:v>34.185901992570578</c:v>
                </c:pt>
                <c:pt idx="56607">
                  <c:v>34.18645733832885</c:v>
                </c:pt>
                <c:pt idx="56608">
                  <c:v>34.187012684087122</c:v>
                </c:pt>
                <c:pt idx="56609">
                  <c:v>34.187568029845394</c:v>
                </c:pt>
                <c:pt idx="56610">
                  <c:v>34.188123375603666</c:v>
                </c:pt>
                <c:pt idx="56611">
                  <c:v>34.188678721361939</c:v>
                </c:pt>
                <c:pt idx="56612">
                  <c:v>34.189234067120211</c:v>
                </c:pt>
                <c:pt idx="56613">
                  <c:v>34.189789412878483</c:v>
                </c:pt>
                <c:pt idx="56614">
                  <c:v>34.190344758636755</c:v>
                </c:pt>
                <c:pt idx="56615">
                  <c:v>34.190900104395027</c:v>
                </c:pt>
                <c:pt idx="56616">
                  <c:v>34.191455450153299</c:v>
                </c:pt>
                <c:pt idx="56617">
                  <c:v>34.192010795911571</c:v>
                </c:pt>
                <c:pt idx="56618">
                  <c:v>34.192566141669843</c:v>
                </c:pt>
                <c:pt idx="56619">
                  <c:v>34.193121487428115</c:v>
                </c:pt>
                <c:pt idx="56620">
                  <c:v>34.193676833186387</c:v>
                </c:pt>
                <c:pt idx="56621">
                  <c:v>34.194232178944659</c:v>
                </c:pt>
                <c:pt idx="56622">
                  <c:v>34.194787524702932</c:v>
                </c:pt>
                <c:pt idx="56623">
                  <c:v>34.195342870461204</c:v>
                </c:pt>
                <c:pt idx="56624">
                  <c:v>34.195898216219476</c:v>
                </c:pt>
                <c:pt idx="56625">
                  <c:v>34.196453561977748</c:v>
                </c:pt>
                <c:pt idx="56626">
                  <c:v>34.19700890773602</c:v>
                </c:pt>
                <c:pt idx="56627">
                  <c:v>34.197564253494292</c:v>
                </c:pt>
                <c:pt idx="56628">
                  <c:v>34.198119599252564</c:v>
                </c:pt>
                <c:pt idx="56629">
                  <c:v>34.198674945010836</c:v>
                </c:pt>
                <c:pt idx="56630">
                  <c:v>34.199230290769108</c:v>
                </c:pt>
                <c:pt idx="56631">
                  <c:v>34.19978563652738</c:v>
                </c:pt>
                <c:pt idx="56632">
                  <c:v>34.200340982285653</c:v>
                </c:pt>
                <c:pt idx="56633">
                  <c:v>34.200896328043925</c:v>
                </c:pt>
                <c:pt idx="56634">
                  <c:v>34.201451673802197</c:v>
                </c:pt>
                <c:pt idx="56635">
                  <c:v>34.202007019560469</c:v>
                </c:pt>
                <c:pt idx="56636">
                  <c:v>34.202562365318741</c:v>
                </c:pt>
                <c:pt idx="56637">
                  <c:v>34.203117711077013</c:v>
                </c:pt>
                <c:pt idx="56638">
                  <c:v>34.203673056835285</c:v>
                </c:pt>
                <c:pt idx="56639">
                  <c:v>34.204228402593557</c:v>
                </c:pt>
                <c:pt idx="56640">
                  <c:v>34.204783748351829</c:v>
                </c:pt>
                <c:pt idx="56641">
                  <c:v>34.205339094110101</c:v>
                </c:pt>
                <c:pt idx="56642">
                  <c:v>34.205894439868374</c:v>
                </c:pt>
                <c:pt idx="56643">
                  <c:v>34.206449785626646</c:v>
                </c:pt>
                <c:pt idx="56644">
                  <c:v>34.207005131384918</c:v>
                </c:pt>
                <c:pt idx="56645">
                  <c:v>34.20756047714319</c:v>
                </c:pt>
                <c:pt idx="56646">
                  <c:v>34.208115822901462</c:v>
                </c:pt>
                <c:pt idx="56647">
                  <c:v>34.208671168659734</c:v>
                </c:pt>
                <c:pt idx="56648">
                  <c:v>34.209226514418006</c:v>
                </c:pt>
                <c:pt idx="56649">
                  <c:v>34.209781860176278</c:v>
                </c:pt>
                <c:pt idx="56650">
                  <c:v>34.21033720593455</c:v>
                </c:pt>
                <c:pt idx="56651">
                  <c:v>34.210892551692822</c:v>
                </c:pt>
                <c:pt idx="56652">
                  <c:v>34.211447897451094</c:v>
                </c:pt>
                <c:pt idx="56653">
                  <c:v>34.212003243209367</c:v>
                </c:pt>
                <c:pt idx="56654">
                  <c:v>34.212558588967639</c:v>
                </c:pt>
                <c:pt idx="56655">
                  <c:v>34.213113934725911</c:v>
                </c:pt>
                <c:pt idx="56656">
                  <c:v>34.213669280484183</c:v>
                </c:pt>
                <c:pt idx="56657">
                  <c:v>34.214224626242455</c:v>
                </c:pt>
                <c:pt idx="56658">
                  <c:v>34.214779972000727</c:v>
                </c:pt>
                <c:pt idx="56659">
                  <c:v>34.215335317758999</c:v>
                </c:pt>
                <c:pt idx="56660">
                  <c:v>34.215890663517271</c:v>
                </c:pt>
                <c:pt idx="56661">
                  <c:v>34.216446009275543</c:v>
                </c:pt>
                <c:pt idx="56662">
                  <c:v>34.217001355033815</c:v>
                </c:pt>
                <c:pt idx="56663">
                  <c:v>34.217556700792088</c:v>
                </c:pt>
                <c:pt idx="56664">
                  <c:v>34.21811204655036</c:v>
                </c:pt>
                <c:pt idx="56665">
                  <c:v>34.218667392308632</c:v>
                </c:pt>
                <c:pt idx="56666">
                  <c:v>34.219222738066904</c:v>
                </c:pt>
                <c:pt idx="56667">
                  <c:v>34.219778083825176</c:v>
                </c:pt>
                <c:pt idx="56668">
                  <c:v>34.220333429583448</c:v>
                </c:pt>
                <c:pt idx="56669">
                  <c:v>34.22088877534172</c:v>
                </c:pt>
                <c:pt idx="56670">
                  <c:v>34.221444121099992</c:v>
                </c:pt>
                <c:pt idx="56671">
                  <c:v>34.221999466858264</c:v>
                </c:pt>
                <c:pt idx="56672">
                  <c:v>34.222554812616536</c:v>
                </c:pt>
                <c:pt idx="56673">
                  <c:v>34.223110158374809</c:v>
                </c:pt>
                <c:pt idx="56674">
                  <c:v>34.223665504133081</c:v>
                </c:pt>
                <c:pt idx="56675">
                  <c:v>34.224220849891353</c:v>
                </c:pt>
                <c:pt idx="56676">
                  <c:v>34.224776195649625</c:v>
                </c:pt>
                <c:pt idx="56677">
                  <c:v>34.225331541407897</c:v>
                </c:pt>
                <c:pt idx="56678">
                  <c:v>34.225886887166169</c:v>
                </c:pt>
                <c:pt idx="56679">
                  <c:v>34.226442232924441</c:v>
                </c:pt>
                <c:pt idx="56680">
                  <c:v>34.226997578682713</c:v>
                </c:pt>
                <c:pt idx="56681">
                  <c:v>34.227552924440985</c:v>
                </c:pt>
                <c:pt idx="56682">
                  <c:v>34.228108270199257</c:v>
                </c:pt>
                <c:pt idx="56683">
                  <c:v>34.228663615957529</c:v>
                </c:pt>
                <c:pt idx="56684">
                  <c:v>34.229218961715802</c:v>
                </c:pt>
                <c:pt idx="56685">
                  <c:v>34.229774307474074</c:v>
                </c:pt>
                <c:pt idx="56686">
                  <c:v>34.230329653232346</c:v>
                </c:pt>
                <c:pt idx="56687">
                  <c:v>34.230884998990618</c:v>
                </c:pt>
                <c:pt idx="56688">
                  <c:v>34.23144034474889</c:v>
                </c:pt>
                <c:pt idx="56689">
                  <c:v>34.231995690507162</c:v>
                </c:pt>
                <c:pt idx="56690">
                  <c:v>34.232551036265434</c:v>
                </c:pt>
                <c:pt idx="56691">
                  <c:v>34.233106382023706</c:v>
                </c:pt>
                <c:pt idx="56692">
                  <c:v>34.233661727781978</c:v>
                </c:pt>
                <c:pt idx="56693">
                  <c:v>34.23421707354025</c:v>
                </c:pt>
                <c:pt idx="56694">
                  <c:v>34.234772419298523</c:v>
                </c:pt>
                <c:pt idx="56695">
                  <c:v>34.235327765056795</c:v>
                </c:pt>
                <c:pt idx="56696">
                  <c:v>34.235883110815067</c:v>
                </c:pt>
                <c:pt idx="56697">
                  <c:v>34.236438456573339</c:v>
                </c:pt>
                <c:pt idx="56698">
                  <c:v>34.236993802331611</c:v>
                </c:pt>
                <c:pt idx="56699">
                  <c:v>34.237549148089883</c:v>
                </c:pt>
                <c:pt idx="56700">
                  <c:v>34.238104493848155</c:v>
                </c:pt>
                <c:pt idx="56701">
                  <c:v>34.238659839606427</c:v>
                </c:pt>
                <c:pt idx="56702">
                  <c:v>34.239215185364699</c:v>
                </c:pt>
                <c:pt idx="56703">
                  <c:v>34.239770531122971</c:v>
                </c:pt>
                <c:pt idx="56704">
                  <c:v>34.240325876881244</c:v>
                </c:pt>
                <c:pt idx="56705">
                  <c:v>34.240881222639516</c:v>
                </c:pt>
                <c:pt idx="56706">
                  <c:v>34.241436568397788</c:v>
                </c:pt>
                <c:pt idx="56707">
                  <c:v>34.24199191415606</c:v>
                </c:pt>
                <c:pt idx="56708">
                  <c:v>34.242547259914332</c:v>
                </c:pt>
                <c:pt idx="56709">
                  <c:v>34.243102605672604</c:v>
                </c:pt>
                <c:pt idx="56710">
                  <c:v>34.243657951430876</c:v>
                </c:pt>
                <c:pt idx="56711">
                  <c:v>34.244213297189148</c:v>
                </c:pt>
                <c:pt idx="56712">
                  <c:v>34.24476864294742</c:v>
                </c:pt>
                <c:pt idx="56713">
                  <c:v>34.245323988705692</c:v>
                </c:pt>
                <c:pt idx="56714">
                  <c:v>34.245879334463964</c:v>
                </c:pt>
                <c:pt idx="56715">
                  <c:v>34.246434680222237</c:v>
                </c:pt>
                <c:pt idx="56716">
                  <c:v>34.246990025980509</c:v>
                </c:pt>
                <c:pt idx="56717">
                  <c:v>34.247545371738781</c:v>
                </c:pt>
                <c:pt idx="56718">
                  <c:v>34.248100717497053</c:v>
                </c:pt>
                <c:pt idx="56719">
                  <c:v>34.248656063255325</c:v>
                </c:pt>
                <c:pt idx="56720">
                  <c:v>34.249211409013597</c:v>
                </c:pt>
                <c:pt idx="56721">
                  <c:v>34.249766754771869</c:v>
                </c:pt>
                <c:pt idx="56722">
                  <c:v>34.250322100530141</c:v>
                </c:pt>
                <c:pt idx="56723">
                  <c:v>34.250877446288413</c:v>
                </c:pt>
                <c:pt idx="56724">
                  <c:v>34.251432792046685</c:v>
                </c:pt>
                <c:pt idx="56725">
                  <c:v>34.251988137804958</c:v>
                </c:pt>
                <c:pt idx="56726">
                  <c:v>34.25254348356323</c:v>
                </c:pt>
                <c:pt idx="56727">
                  <c:v>34.253098829321502</c:v>
                </c:pt>
                <c:pt idx="56728">
                  <c:v>34.253654175079774</c:v>
                </c:pt>
                <c:pt idx="56729">
                  <c:v>34.254209520838046</c:v>
                </c:pt>
                <c:pt idx="56730">
                  <c:v>34.254764866596318</c:v>
                </c:pt>
                <c:pt idx="56731">
                  <c:v>34.25532021235459</c:v>
                </c:pt>
                <c:pt idx="56732">
                  <c:v>34.255875558112862</c:v>
                </c:pt>
                <c:pt idx="56733">
                  <c:v>34.256430903871134</c:v>
                </c:pt>
                <c:pt idx="56734">
                  <c:v>34.256986249629406</c:v>
                </c:pt>
                <c:pt idx="56735">
                  <c:v>34.257541595387679</c:v>
                </c:pt>
                <c:pt idx="56736">
                  <c:v>34.258096941145951</c:v>
                </c:pt>
                <c:pt idx="56737">
                  <c:v>34.258652286904223</c:v>
                </c:pt>
                <c:pt idx="56738">
                  <c:v>34.259207632662495</c:v>
                </c:pt>
                <c:pt idx="56739">
                  <c:v>34.259762978420767</c:v>
                </c:pt>
                <c:pt idx="56740">
                  <c:v>34.260318324179039</c:v>
                </c:pt>
                <c:pt idx="56741">
                  <c:v>34.260873669937311</c:v>
                </c:pt>
                <c:pt idx="56742">
                  <c:v>34.261429015695583</c:v>
                </c:pt>
                <c:pt idx="56743">
                  <c:v>34.261984361453855</c:v>
                </c:pt>
                <c:pt idx="56744">
                  <c:v>34.262539707212127</c:v>
                </c:pt>
                <c:pt idx="56745">
                  <c:v>34.263095052970399</c:v>
                </c:pt>
                <c:pt idx="56746">
                  <c:v>34.263650398728672</c:v>
                </c:pt>
                <c:pt idx="56747">
                  <c:v>34.264205744486944</c:v>
                </c:pt>
                <c:pt idx="56748">
                  <c:v>34.264761090245216</c:v>
                </c:pt>
                <c:pt idx="56749">
                  <c:v>34.265316436003488</c:v>
                </c:pt>
                <c:pt idx="56750">
                  <c:v>34.26587178176176</c:v>
                </c:pt>
                <c:pt idx="56751">
                  <c:v>34.266427127520032</c:v>
                </c:pt>
                <c:pt idx="56752">
                  <c:v>34.266982473278304</c:v>
                </c:pt>
                <c:pt idx="56753">
                  <c:v>34.267537819036576</c:v>
                </c:pt>
                <c:pt idx="56754">
                  <c:v>34.268093164794848</c:v>
                </c:pt>
                <c:pt idx="56755">
                  <c:v>34.26864851055312</c:v>
                </c:pt>
                <c:pt idx="56756">
                  <c:v>34.269203856311393</c:v>
                </c:pt>
                <c:pt idx="56757">
                  <c:v>34.269759202069665</c:v>
                </c:pt>
                <c:pt idx="56758">
                  <c:v>34.270314547827937</c:v>
                </c:pt>
                <c:pt idx="56759">
                  <c:v>34.270869893586209</c:v>
                </c:pt>
                <c:pt idx="56760">
                  <c:v>34.271425239344481</c:v>
                </c:pt>
                <c:pt idx="56761">
                  <c:v>34.271980585102753</c:v>
                </c:pt>
                <c:pt idx="56762">
                  <c:v>34.272535930861025</c:v>
                </c:pt>
                <c:pt idx="56763">
                  <c:v>34.273091276619297</c:v>
                </c:pt>
                <c:pt idx="56764">
                  <c:v>34.273646622377569</c:v>
                </c:pt>
                <c:pt idx="56765">
                  <c:v>34.274201968135841</c:v>
                </c:pt>
                <c:pt idx="56766">
                  <c:v>34.274757313894114</c:v>
                </c:pt>
                <c:pt idx="56767">
                  <c:v>34.275312659652386</c:v>
                </c:pt>
                <c:pt idx="56768">
                  <c:v>34.275868005410658</c:v>
                </c:pt>
                <c:pt idx="56769">
                  <c:v>34.27642335116893</c:v>
                </c:pt>
                <c:pt idx="56770">
                  <c:v>34.276978696927202</c:v>
                </c:pt>
                <c:pt idx="56771">
                  <c:v>34.277534042685474</c:v>
                </c:pt>
                <c:pt idx="56772">
                  <c:v>34.278089388443746</c:v>
                </c:pt>
                <c:pt idx="56773">
                  <c:v>34.278644734202018</c:v>
                </c:pt>
                <c:pt idx="56774">
                  <c:v>34.27920007996029</c:v>
                </c:pt>
                <c:pt idx="56775">
                  <c:v>34.279755425718562</c:v>
                </c:pt>
                <c:pt idx="56776">
                  <c:v>34.280310771476834</c:v>
                </c:pt>
                <c:pt idx="56777">
                  <c:v>34.280866117235107</c:v>
                </c:pt>
                <c:pt idx="56778">
                  <c:v>34.281421462993379</c:v>
                </c:pt>
                <c:pt idx="56779">
                  <c:v>34.281976808751651</c:v>
                </c:pt>
                <c:pt idx="56780">
                  <c:v>34.282532154509923</c:v>
                </c:pt>
                <c:pt idx="56781">
                  <c:v>34.283087500268195</c:v>
                </c:pt>
                <c:pt idx="56782">
                  <c:v>34.283642846026467</c:v>
                </c:pt>
                <c:pt idx="56783">
                  <c:v>34.284198191784739</c:v>
                </c:pt>
                <c:pt idx="56784">
                  <c:v>34.284753537543011</c:v>
                </c:pt>
                <c:pt idx="56785">
                  <c:v>34.285308883301283</c:v>
                </c:pt>
                <c:pt idx="56786">
                  <c:v>34.285864229059555</c:v>
                </c:pt>
                <c:pt idx="56787">
                  <c:v>34.286419574817828</c:v>
                </c:pt>
                <c:pt idx="56788">
                  <c:v>34.2869749205761</c:v>
                </c:pt>
                <c:pt idx="56789">
                  <c:v>34.287530266334372</c:v>
                </c:pt>
                <c:pt idx="56790">
                  <c:v>34.288085612092644</c:v>
                </c:pt>
                <c:pt idx="56791">
                  <c:v>34.288640957850916</c:v>
                </c:pt>
                <c:pt idx="56792">
                  <c:v>34.289196303609188</c:v>
                </c:pt>
                <c:pt idx="56793">
                  <c:v>34.28975164936746</c:v>
                </c:pt>
                <c:pt idx="56794">
                  <c:v>34.290306995125732</c:v>
                </c:pt>
                <c:pt idx="56795">
                  <c:v>34.290862340884004</c:v>
                </c:pt>
                <c:pt idx="56796">
                  <c:v>34.291417686642276</c:v>
                </c:pt>
                <c:pt idx="56797">
                  <c:v>34.291973032400549</c:v>
                </c:pt>
                <c:pt idx="56798">
                  <c:v>34.292528378158821</c:v>
                </c:pt>
                <c:pt idx="56799">
                  <c:v>34.293083723917093</c:v>
                </c:pt>
                <c:pt idx="56800">
                  <c:v>34.293639069675365</c:v>
                </c:pt>
                <c:pt idx="56801">
                  <c:v>34.294194415433637</c:v>
                </c:pt>
                <c:pt idx="56802">
                  <c:v>34.294749761191909</c:v>
                </c:pt>
                <c:pt idx="56803">
                  <c:v>34.295305106950181</c:v>
                </c:pt>
                <c:pt idx="56804">
                  <c:v>34.295860452708453</c:v>
                </c:pt>
                <c:pt idx="56805">
                  <c:v>34.296415798466725</c:v>
                </c:pt>
                <c:pt idx="56806">
                  <c:v>34.296971144224997</c:v>
                </c:pt>
                <c:pt idx="56807">
                  <c:v>34.297526489983269</c:v>
                </c:pt>
                <c:pt idx="56808">
                  <c:v>34.298081835741542</c:v>
                </c:pt>
                <c:pt idx="56809">
                  <c:v>34.298637181499814</c:v>
                </c:pt>
                <c:pt idx="56810">
                  <c:v>34.299192527258086</c:v>
                </c:pt>
                <c:pt idx="56811">
                  <c:v>34.299747873016358</c:v>
                </c:pt>
                <c:pt idx="56812">
                  <c:v>34.30030321877463</c:v>
                </c:pt>
                <c:pt idx="56813">
                  <c:v>34.300858564532902</c:v>
                </c:pt>
                <c:pt idx="56814">
                  <c:v>34.301413910291174</c:v>
                </c:pt>
                <c:pt idx="56815">
                  <c:v>34.301969256049446</c:v>
                </c:pt>
                <c:pt idx="56816">
                  <c:v>34.302524601807718</c:v>
                </c:pt>
                <c:pt idx="56817">
                  <c:v>34.30307994756599</c:v>
                </c:pt>
                <c:pt idx="56818">
                  <c:v>34.303635293324263</c:v>
                </c:pt>
                <c:pt idx="56819">
                  <c:v>34.304190639082535</c:v>
                </c:pt>
                <c:pt idx="56820">
                  <c:v>34.304745984840807</c:v>
                </c:pt>
                <c:pt idx="56821">
                  <c:v>34.305301330599079</c:v>
                </c:pt>
                <c:pt idx="56822">
                  <c:v>34.305856676357351</c:v>
                </c:pt>
                <c:pt idx="56823">
                  <c:v>34.306412022115623</c:v>
                </c:pt>
                <c:pt idx="56824">
                  <c:v>34.306967367873895</c:v>
                </c:pt>
                <c:pt idx="56825">
                  <c:v>34.307522713632167</c:v>
                </c:pt>
                <c:pt idx="56826">
                  <c:v>34.308078059390439</c:v>
                </c:pt>
                <c:pt idx="56827">
                  <c:v>34.308633405148711</c:v>
                </c:pt>
                <c:pt idx="56828">
                  <c:v>34.309188750906984</c:v>
                </c:pt>
                <c:pt idx="56829">
                  <c:v>34.309744096665256</c:v>
                </c:pt>
                <c:pt idx="56830">
                  <c:v>34.310299442423528</c:v>
                </c:pt>
                <c:pt idx="56831">
                  <c:v>34.3108547881818</c:v>
                </c:pt>
                <c:pt idx="56832">
                  <c:v>34.311410133940072</c:v>
                </c:pt>
                <c:pt idx="56833">
                  <c:v>34.311965479698344</c:v>
                </c:pt>
                <c:pt idx="56834">
                  <c:v>34.312520825456616</c:v>
                </c:pt>
                <c:pt idx="56835">
                  <c:v>34.313076171214888</c:v>
                </c:pt>
                <c:pt idx="56836">
                  <c:v>34.31363151697316</c:v>
                </c:pt>
                <c:pt idx="56837">
                  <c:v>34.314186862731432</c:v>
                </c:pt>
                <c:pt idx="56838">
                  <c:v>34.314742208489704</c:v>
                </c:pt>
                <c:pt idx="56839">
                  <c:v>34.315297554247977</c:v>
                </c:pt>
                <c:pt idx="56840">
                  <c:v>34.315852900006249</c:v>
                </c:pt>
                <c:pt idx="56841">
                  <c:v>34.316408245764521</c:v>
                </c:pt>
                <c:pt idx="56842">
                  <c:v>34.316963591522793</c:v>
                </c:pt>
                <c:pt idx="56843">
                  <c:v>34.317518937281065</c:v>
                </c:pt>
                <c:pt idx="56844">
                  <c:v>34.318074283039337</c:v>
                </c:pt>
                <c:pt idx="56845">
                  <c:v>34.318629628797609</c:v>
                </c:pt>
                <c:pt idx="56846">
                  <c:v>34.319184974555881</c:v>
                </c:pt>
                <c:pt idx="56847">
                  <c:v>34.319740320314153</c:v>
                </c:pt>
                <c:pt idx="56848">
                  <c:v>34.320295666072425</c:v>
                </c:pt>
                <c:pt idx="56849">
                  <c:v>34.320851011830698</c:v>
                </c:pt>
                <c:pt idx="56850">
                  <c:v>34.32140635758897</c:v>
                </c:pt>
                <c:pt idx="56851">
                  <c:v>34.321961703347242</c:v>
                </c:pt>
                <c:pt idx="56852">
                  <c:v>34.322517049105514</c:v>
                </c:pt>
                <c:pt idx="56853">
                  <c:v>34.323072394863786</c:v>
                </c:pt>
                <c:pt idx="56854">
                  <c:v>34.323627740622058</c:v>
                </c:pt>
                <c:pt idx="56855">
                  <c:v>34.32418308638033</c:v>
                </c:pt>
                <c:pt idx="56856">
                  <c:v>34.324738432138602</c:v>
                </c:pt>
                <c:pt idx="56857">
                  <c:v>34.325293777896874</c:v>
                </c:pt>
                <c:pt idx="56858">
                  <c:v>34.325849123655146</c:v>
                </c:pt>
                <c:pt idx="56859">
                  <c:v>34.326404469413418</c:v>
                </c:pt>
                <c:pt idx="56860">
                  <c:v>34.326959815171691</c:v>
                </c:pt>
                <c:pt idx="56861">
                  <c:v>34.327515160929963</c:v>
                </c:pt>
                <c:pt idx="56862">
                  <c:v>34.328070506688235</c:v>
                </c:pt>
                <c:pt idx="56863">
                  <c:v>34.328625852446507</c:v>
                </c:pt>
                <c:pt idx="56864">
                  <c:v>34.329181198204779</c:v>
                </c:pt>
                <c:pt idx="56865">
                  <c:v>34.329736543963051</c:v>
                </c:pt>
                <c:pt idx="56866">
                  <c:v>34.330291889721323</c:v>
                </c:pt>
                <c:pt idx="56867">
                  <c:v>34.330847235479595</c:v>
                </c:pt>
                <c:pt idx="56868">
                  <c:v>34.331402581237867</c:v>
                </c:pt>
                <c:pt idx="56869">
                  <c:v>34.331957926996139</c:v>
                </c:pt>
                <c:pt idx="56870">
                  <c:v>34.332513272754412</c:v>
                </c:pt>
                <c:pt idx="56871">
                  <c:v>34.333068618512684</c:v>
                </c:pt>
                <c:pt idx="56872">
                  <c:v>34.333623964270956</c:v>
                </c:pt>
                <c:pt idx="56873">
                  <c:v>34.334179310029228</c:v>
                </c:pt>
                <c:pt idx="56874">
                  <c:v>34.3347346557875</c:v>
                </c:pt>
                <c:pt idx="56875">
                  <c:v>34.335290001545772</c:v>
                </c:pt>
                <c:pt idx="56876">
                  <c:v>34.335845347304044</c:v>
                </c:pt>
                <c:pt idx="56877">
                  <c:v>34.336400693062316</c:v>
                </c:pt>
                <c:pt idx="56878">
                  <c:v>34.336956038820588</c:v>
                </c:pt>
                <c:pt idx="56879">
                  <c:v>34.33751138457886</c:v>
                </c:pt>
                <c:pt idx="56880">
                  <c:v>34.338066730337133</c:v>
                </c:pt>
                <c:pt idx="56881">
                  <c:v>34.338622076095405</c:v>
                </c:pt>
                <c:pt idx="56882">
                  <c:v>34.339177421853677</c:v>
                </c:pt>
                <c:pt idx="56883">
                  <c:v>34.339732767611949</c:v>
                </c:pt>
                <c:pt idx="56884">
                  <c:v>34.340288113370221</c:v>
                </c:pt>
                <c:pt idx="56885">
                  <c:v>34.340843459128493</c:v>
                </c:pt>
                <c:pt idx="56886">
                  <c:v>34.341398804886765</c:v>
                </c:pt>
                <c:pt idx="56887">
                  <c:v>34.341954150645037</c:v>
                </c:pt>
                <c:pt idx="56888">
                  <c:v>34.342509496403309</c:v>
                </c:pt>
                <c:pt idx="56889">
                  <c:v>34.343064842161581</c:v>
                </c:pt>
                <c:pt idx="56890">
                  <c:v>34.343620187919853</c:v>
                </c:pt>
                <c:pt idx="56891">
                  <c:v>34.344175533678126</c:v>
                </c:pt>
                <c:pt idx="56892">
                  <c:v>34.344730879436398</c:v>
                </c:pt>
                <c:pt idx="56893">
                  <c:v>34.34528622519467</c:v>
                </c:pt>
                <c:pt idx="56894">
                  <c:v>34.345841570952942</c:v>
                </c:pt>
                <c:pt idx="56895">
                  <c:v>34.346396916711214</c:v>
                </c:pt>
                <c:pt idx="56896">
                  <c:v>34.346952262469486</c:v>
                </c:pt>
                <c:pt idx="56897">
                  <c:v>34.347507608227758</c:v>
                </c:pt>
                <c:pt idx="56898">
                  <c:v>34.34806295398603</c:v>
                </c:pt>
                <c:pt idx="56899">
                  <c:v>34.348618299744302</c:v>
                </c:pt>
                <c:pt idx="56900">
                  <c:v>34.349173645502574</c:v>
                </c:pt>
                <c:pt idx="56901">
                  <c:v>34.349728991260847</c:v>
                </c:pt>
                <c:pt idx="56902">
                  <c:v>34.350284337019119</c:v>
                </c:pt>
                <c:pt idx="56903">
                  <c:v>34.350839682777391</c:v>
                </c:pt>
                <c:pt idx="56904">
                  <c:v>34.351395028535663</c:v>
                </c:pt>
                <c:pt idx="56905">
                  <c:v>34.351950374293935</c:v>
                </c:pt>
                <c:pt idx="56906">
                  <c:v>34.352505720052207</c:v>
                </c:pt>
                <c:pt idx="56907">
                  <c:v>34.353061065810479</c:v>
                </c:pt>
                <c:pt idx="56908">
                  <c:v>34.353616411568751</c:v>
                </c:pt>
                <c:pt idx="56909">
                  <c:v>34.354171757327023</c:v>
                </c:pt>
                <c:pt idx="56910">
                  <c:v>34.354727103085295</c:v>
                </c:pt>
                <c:pt idx="56911">
                  <c:v>34.355282448843568</c:v>
                </c:pt>
                <c:pt idx="56912">
                  <c:v>34.35583779460184</c:v>
                </c:pt>
                <c:pt idx="56913">
                  <c:v>34.356393140360112</c:v>
                </c:pt>
                <c:pt idx="56914">
                  <c:v>34.356948486118384</c:v>
                </c:pt>
                <c:pt idx="56915">
                  <c:v>34.357503831876656</c:v>
                </c:pt>
                <c:pt idx="56916">
                  <c:v>34.358059177634928</c:v>
                </c:pt>
                <c:pt idx="56917">
                  <c:v>34.3586145233932</c:v>
                </c:pt>
                <c:pt idx="56918">
                  <c:v>34.359169869151472</c:v>
                </c:pt>
                <c:pt idx="56919">
                  <c:v>34.359725214909744</c:v>
                </c:pt>
                <c:pt idx="56920">
                  <c:v>34.360280560668016</c:v>
                </c:pt>
                <c:pt idx="56921">
                  <c:v>34.360835906426288</c:v>
                </c:pt>
                <c:pt idx="56922">
                  <c:v>34.361391252184561</c:v>
                </c:pt>
                <c:pt idx="56923">
                  <c:v>34.361946597942833</c:v>
                </c:pt>
                <c:pt idx="56924">
                  <c:v>34.362501943701105</c:v>
                </c:pt>
                <c:pt idx="56925">
                  <c:v>34.363057289459377</c:v>
                </c:pt>
                <c:pt idx="56926">
                  <c:v>34.363612635217649</c:v>
                </c:pt>
                <c:pt idx="56927">
                  <c:v>34.364167980975921</c:v>
                </c:pt>
                <c:pt idx="56928">
                  <c:v>34.364723326734193</c:v>
                </c:pt>
                <c:pt idx="56929">
                  <c:v>34.365278672492465</c:v>
                </c:pt>
                <c:pt idx="56930">
                  <c:v>34.365834018250737</c:v>
                </c:pt>
                <c:pt idx="56931">
                  <c:v>34.366389364009009</c:v>
                </c:pt>
                <c:pt idx="56932">
                  <c:v>34.366944709767282</c:v>
                </c:pt>
                <c:pt idx="56933">
                  <c:v>34.367500055525554</c:v>
                </c:pt>
                <c:pt idx="56934">
                  <c:v>34.368055401283826</c:v>
                </c:pt>
                <c:pt idx="56935">
                  <c:v>34.368610747042098</c:v>
                </c:pt>
                <c:pt idx="56936">
                  <c:v>34.36916609280037</c:v>
                </c:pt>
                <c:pt idx="56937">
                  <c:v>34.369721438558642</c:v>
                </c:pt>
                <c:pt idx="56938">
                  <c:v>34.370276784316914</c:v>
                </c:pt>
                <c:pt idx="56939">
                  <c:v>34.370832130075186</c:v>
                </c:pt>
                <c:pt idx="56940">
                  <c:v>34.371387475833458</c:v>
                </c:pt>
                <c:pt idx="56941">
                  <c:v>34.37194282159173</c:v>
                </c:pt>
                <c:pt idx="56942">
                  <c:v>34.372498167350003</c:v>
                </c:pt>
                <c:pt idx="56943">
                  <c:v>34.373053513108275</c:v>
                </c:pt>
                <c:pt idx="56944">
                  <c:v>34.373608858866547</c:v>
                </c:pt>
                <c:pt idx="56945">
                  <c:v>34.374164204624819</c:v>
                </c:pt>
                <c:pt idx="56946">
                  <c:v>34.374719550383091</c:v>
                </c:pt>
                <c:pt idx="56947">
                  <c:v>34.375274896141363</c:v>
                </c:pt>
                <c:pt idx="56948">
                  <c:v>34.375830241899635</c:v>
                </c:pt>
                <c:pt idx="56949">
                  <c:v>34.376385587657907</c:v>
                </c:pt>
                <c:pt idx="56950">
                  <c:v>34.376940933416179</c:v>
                </c:pt>
                <c:pt idx="56951">
                  <c:v>34.377496279174451</c:v>
                </c:pt>
                <c:pt idx="56952">
                  <c:v>34.378051624932723</c:v>
                </c:pt>
                <c:pt idx="56953">
                  <c:v>34.378606970690996</c:v>
                </c:pt>
                <c:pt idx="56954">
                  <c:v>34.379162316449268</c:v>
                </c:pt>
                <c:pt idx="56955">
                  <c:v>34.37971766220754</c:v>
                </c:pt>
                <c:pt idx="56956">
                  <c:v>34.380273007965812</c:v>
                </c:pt>
                <c:pt idx="56957">
                  <c:v>34.380828353724084</c:v>
                </c:pt>
                <c:pt idx="56958">
                  <c:v>34.381383699482356</c:v>
                </c:pt>
                <c:pt idx="56959">
                  <c:v>34.381939045240628</c:v>
                </c:pt>
                <c:pt idx="56960">
                  <c:v>34.3824943909989</c:v>
                </c:pt>
                <c:pt idx="56961">
                  <c:v>34.383049736757172</c:v>
                </c:pt>
                <c:pt idx="56962">
                  <c:v>34.383605082515444</c:v>
                </c:pt>
                <c:pt idx="56963">
                  <c:v>34.384160428273717</c:v>
                </c:pt>
                <c:pt idx="56964">
                  <c:v>34.384715774031989</c:v>
                </c:pt>
                <c:pt idx="56965">
                  <c:v>34.385271119790261</c:v>
                </c:pt>
                <c:pt idx="56966">
                  <c:v>34.385826465548533</c:v>
                </c:pt>
                <c:pt idx="56967">
                  <c:v>34.386381811306805</c:v>
                </c:pt>
                <c:pt idx="56968">
                  <c:v>34.386937157065077</c:v>
                </c:pt>
                <c:pt idx="56969">
                  <c:v>34.387492502823349</c:v>
                </c:pt>
                <c:pt idx="56970">
                  <c:v>34.388047848581621</c:v>
                </c:pt>
                <c:pt idx="56971">
                  <c:v>34.388603194339893</c:v>
                </c:pt>
                <c:pt idx="56972">
                  <c:v>34.389158540098165</c:v>
                </c:pt>
                <c:pt idx="56973">
                  <c:v>34.389713885856438</c:v>
                </c:pt>
                <c:pt idx="56974">
                  <c:v>34.39026923161471</c:v>
                </c:pt>
                <c:pt idx="56975">
                  <c:v>34.390824577372982</c:v>
                </c:pt>
                <c:pt idx="56976">
                  <c:v>34.391379923131254</c:v>
                </c:pt>
                <c:pt idx="56977">
                  <c:v>34.391935268889526</c:v>
                </c:pt>
                <c:pt idx="56978">
                  <c:v>34.392490614647798</c:v>
                </c:pt>
                <c:pt idx="56979">
                  <c:v>34.39304596040607</c:v>
                </c:pt>
                <c:pt idx="56980">
                  <c:v>34.393601306164342</c:v>
                </c:pt>
                <c:pt idx="56981">
                  <c:v>34.394156651922614</c:v>
                </c:pt>
                <c:pt idx="56982">
                  <c:v>34.394711997680886</c:v>
                </c:pt>
                <c:pt idx="56983">
                  <c:v>34.395267343439158</c:v>
                </c:pt>
                <c:pt idx="56984">
                  <c:v>34.395822689197431</c:v>
                </c:pt>
                <c:pt idx="56985">
                  <c:v>34.396378034955703</c:v>
                </c:pt>
                <c:pt idx="56986">
                  <c:v>34.396933380713975</c:v>
                </c:pt>
                <c:pt idx="56987">
                  <c:v>34.397488726472247</c:v>
                </c:pt>
                <c:pt idx="56988">
                  <c:v>34.398044072230519</c:v>
                </c:pt>
                <c:pt idx="56989">
                  <c:v>34.398599417988791</c:v>
                </c:pt>
                <c:pt idx="56990">
                  <c:v>34.399154763747063</c:v>
                </c:pt>
                <c:pt idx="56991">
                  <c:v>34.399710109505335</c:v>
                </c:pt>
                <c:pt idx="56992">
                  <c:v>34.400265455263607</c:v>
                </c:pt>
                <c:pt idx="56993">
                  <c:v>34.400820801021879</c:v>
                </c:pt>
                <c:pt idx="56994">
                  <c:v>34.401376146780152</c:v>
                </c:pt>
                <c:pt idx="56995">
                  <c:v>34.401931492538424</c:v>
                </c:pt>
                <c:pt idx="56996">
                  <c:v>34.402486838296696</c:v>
                </c:pt>
                <c:pt idx="56997">
                  <c:v>34.403042184054968</c:v>
                </c:pt>
                <c:pt idx="56998">
                  <c:v>34.40359752981324</c:v>
                </c:pt>
                <c:pt idx="56999">
                  <c:v>34.404152875571512</c:v>
                </c:pt>
                <c:pt idx="57000">
                  <c:v>34.404708221329784</c:v>
                </c:pt>
                <c:pt idx="57001">
                  <c:v>34.405263567088056</c:v>
                </c:pt>
                <c:pt idx="57002">
                  <c:v>34.405818912846328</c:v>
                </c:pt>
                <c:pt idx="57003">
                  <c:v>34.4063742586046</c:v>
                </c:pt>
                <c:pt idx="57004">
                  <c:v>34.406929604362873</c:v>
                </c:pt>
                <c:pt idx="57005">
                  <c:v>34.407484950121145</c:v>
                </c:pt>
                <c:pt idx="57006">
                  <c:v>34.408040295879417</c:v>
                </c:pt>
                <c:pt idx="57007">
                  <c:v>34.408595641637689</c:v>
                </c:pt>
                <c:pt idx="57008">
                  <c:v>34.409150987395961</c:v>
                </c:pt>
                <c:pt idx="57009">
                  <c:v>34.409706333154233</c:v>
                </c:pt>
                <c:pt idx="57010">
                  <c:v>34.410261678912505</c:v>
                </c:pt>
                <c:pt idx="57011">
                  <c:v>34.410817024670777</c:v>
                </c:pt>
                <c:pt idx="57012">
                  <c:v>34.411372370429049</c:v>
                </c:pt>
                <c:pt idx="57013">
                  <c:v>34.411927716187321</c:v>
                </c:pt>
                <c:pt idx="57014">
                  <c:v>34.412483061945593</c:v>
                </c:pt>
                <c:pt idx="57015">
                  <c:v>34.413038407703866</c:v>
                </c:pt>
                <c:pt idx="57016">
                  <c:v>34.413593753462138</c:v>
                </c:pt>
                <c:pt idx="57017">
                  <c:v>34.41414909922041</c:v>
                </c:pt>
                <c:pt idx="57018">
                  <c:v>34.414704444978682</c:v>
                </c:pt>
                <c:pt idx="57019">
                  <c:v>34.415259790736954</c:v>
                </c:pt>
                <c:pt idx="57020">
                  <c:v>34.415815136495226</c:v>
                </c:pt>
                <c:pt idx="57021">
                  <c:v>34.416370482253498</c:v>
                </c:pt>
                <c:pt idx="57022">
                  <c:v>34.41692582801177</c:v>
                </c:pt>
                <c:pt idx="57023">
                  <c:v>34.417481173770042</c:v>
                </c:pt>
                <c:pt idx="57024">
                  <c:v>34.418036519528314</c:v>
                </c:pt>
                <c:pt idx="57025">
                  <c:v>34.418591865286587</c:v>
                </c:pt>
                <c:pt idx="57026">
                  <c:v>34.419147211044859</c:v>
                </c:pt>
                <c:pt idx="57027">
                  <c:v>34.419702556803131</c:v>
                </c:pt>
                <c:pt idx="57028">
                  <c:v>34.420257902561403</c:v>
                </c:pt>
                <c:pt idx="57029">
                  <c:v>34.420813248319675</c:v>
                </c:pt>
                <c:pt idx="57030">
                  <c:v>34.421368594077947</c:v>
                </c:pt>
                <c:pt idx="57031">
                  <c:v>34.421923939836219</c:v>
                </c:pt>
                <c:pt idx="57032">
                  <c:v>34.422479285594491</c:v>
                </c:pt>
                <c:pt idx="57033">
                  <c:v>34.423034631352763</c:v>
                </c:pt>
                <c:pt idx="57034">
                  <c:v>34.423589977111035</c:v>
                </c:pt>
                <c:pt idx="57035">
                  <c:v>34.424145322869308</c:v>
                </c:pt>
                <c:pt idx="57036">
                  <c:v>34.42470066862758</c:v>
                </c:pt>
                <c:pt idx="57037">
                  <c:v>34.425256014385852</c:v>
                </c:pt>
                <c:pt idx="57038">
                  <c:v>34.425811360144124</c:v>
                </c:pt>
                <c:pt idx="57039">
                  <c:v>34.426366705902396</c:v>
                </c:pt>
                <c:pt idx="57040">
                  <c:v>34.426922051660668</c:v>
                </c:pt>
                <c:pt idx="57041">
                  <c:v>34.42747739741894</c:v>
                </c:pt>
                <c:pt idx="57042">
                  <c:v>34.428032743177212</c:v>
                </c:pt>
                <c:pt idx="57043">
                  <c:v>34.428588088935484</c:v>
                </c:pt>
                <c:pt idx="57044">
                  <c:v>34.429143434693756</c:v>
                </c:pt>
                <c:pt idx="57045">
                  <c:v>34.429698780452028</c:v>
                </c:pt>
                <c:pt idx="57046">
                  <c:v>34.430254126210301</c:v>
                </c:pt>
                <c:pt idx="57047">
                  <c:v>34.430809471968573</c:v>
                </c:pt>
                <c:pt idx="57048">
                  <c:v>34.431364817726845</c:v>
                </c:pt>
                <c:pt idx="57049">
                  <c:v>34.431920163485117</c:v>
                </c:pt>
                <c:pt idx="57050">
                  <c:v>34.432475509243389</c:v>
                </c:pt>
                <c:pt idx="57051">
                  <c:v>34.433030855001661</c:v>
                </c:pt>
                <c:pt idx="57052">
                  <c:v>34.433586200759933</c:v>
                </c:pt>
                <c:pt idx="57053">
                  <c:v>34.434141546518205</c:v>
                </c:pt>
                <c:pt idx="57054">
                  <c:v>34.434696892276477</c:v>
                </c:pt>
                <c:pt idx="57055">
                  <c:v>34.435252238034749</c:v>
                </c:pt>
                <c:pt idx="57056">
                  <c:v>34.435807583793022</c:v>
                </c:pt>
                <c:pt idx="57057">
                  <c:v>34.436362929551294</c:v>
                </c:pt>
                <c:pt idx="57058">
                  <c:v>34.436918275309566</c:v>
                </c:pt>
                <c:pt idx="57059">
                  <c:v>34.437473621067838</c:v>
                </c:pt>
                <c:pt idx="57060">
                  <c:v>34.43802896682611</c:v>
                </c:pt>
                <c:pt idx="57061">
                  <c:v>34.438584312584382</c:v>
                </c:pt>
                <c:pt idx="57062">
                  <c:v>34.439139658342654</c:v>
                </c:pt>
                <c:pt idx="57063">
                  <c:v>34.439695004100926</c:v>
                </c:pt>
                <c:pt idx="57064">
                  <c:v>34.440250349859198</c:v>
                </c:pt>
                <c:pt idx="57065">
                  <c:v>34.44080569561747</c:v>
                </c:pt>
                <c:pt idx="57066">
                  <c:v>34.441361041375743</c:v>
                </c:pt>
                <c:pt idx="57067">
                  <c:v>34.441916387134015</c:v>
                </c:pt>
                <c:pt idx="57068">
                  <c:v>34.442471732892287</c:v>
                </c:pt>
                <c:pt idx="57069">
                  <c:v>34.443027078650559</c:v>
                </c:pt>
                <c:pt idx="57070">
                  <c:v>34.443582424408831</c:v>
                </c:pt>
                <c:pt idx="57071">
                  <c:v>34.444137770167103</c:v>
                </c:pt>
                <c:pt idx="57072">
                  <c:v>34.444693115925375</c:v>
                </c:pt>
                <c:pt idx="57073">
                  <c:v>34.445248461683647</c:v>
                </c:pt>
                <c:pt idx="57074">
                  <c:v>34.445803807441919</c:v>
                </c:pt>
                <c:pt idx="57075">
                  <c:v>34.446359153200191</c:v>
                </c:pt>
                <c:pt idx="57076">
                  <c:v>34.446914498958463</c:v>
                </c:pt>
                <c:pt idx="57077">
                  <c:v>34.447469844716736</c:v>
                </c:pt>
                <c:pt idx="57078">
                  <c:v>34.448025190475008</c:v>
                </c:pt>
                <c:pt idx="57079">
                  <c:v>34.44858053623328</c:v>
                </c:pt>
                <c:pt idx="57080">
                  <c:v>34.449135881991552</c:v>
                </c:pt>
                <c:pt idx="57081">
                  <c:v>34.449691227749824</c:v>
                </c:pt>
                <c:pt idx="57082">
                  <c:v>34.450246573508096</c:v>
                </c:pt>
                <c:pt idx="57083">
                  <c:v>34.450801919266368</c:v>
                </c:pt>
                <c:pt idx="57084">
                  <c:v>34.45135726502464</c:v>
                </c:pt>
                <c:pt idx="57085">
                  <c:v>34.451912610782912</c:v>
                </c:pt>
                <c:pt idx="57086">
                  <c:v>34.452467956541184</c:v>
                </c:pt>
                <c:pt idx="57087">
                  <c:v>34.453023302299457</c:v>
                </c:pt>
                <c:pt idx="57088">
                  <c:v>34.453578648057729</c:v>
                </c:pt>
                <c:pt idx="57089">
                  <c:v>34.454133993816001</c:v>
                </c:pt>
                <c:pt idx="57090">
                  <c:v>34.454689339574273</c:v>
                </c:pt>
                <c:pt idx="57091">
                  <c:v>34.455244685332545</c:v>
                </c:pt>
                <c:pt idx="57092">
                  <c:v>34.455800031090817</c:v>
                </c:pt>
                <c:pt idx="57093">
                  <c:v>34.456355376849089</c:v>
                </c:pt>
                <c:pt idx="57094">
                  <c:v>34.456910722607361</c:v>
                </c:pt>
                <c:pt idx="57095">
                  <c:v>34.457466068365633</c:v>
                </c:pt>
                <c:pt idx="57096">
                  <c:v>34.458021414123905</c:v>
                </c:pt>
                <c:pt idx="57097">
                  <c:v>34.458576759882177</c:v>
                </c:pt>
                <c:pt idx="57098">
                  <c:v>34.45913210564045</c:v>
                </c:pt>
                <c:pt idx="57099">
                  <c:v>34.459687451398722</c:v>
                </c:pt>
                <c:pt idx="57100">
                  <c:v>34.460242797156994</c:v>
                </c:pt>
                <c:pt idx="57101">
                  <c:v>34.460798142915266</c:v>
                </c:pt>
                <c:pt idx="57102">
                  <c:v>34.461353488673538</c:v>
                </c:pt>
                <c:pt idx="57103">
                  <c:v>34.46190883443181</c:v>
                </c:pt>
                <c:pt idx="57104">
                  <c:v>34.462464180190082</c:v>
                </c:pt>
                <c:pt idx="57105">
                  <c:v>34.463019525948354</c:v>
                </c:pt>
                <c:pt idx="57106">
                  <c:v>34.463574871706626</c:v>
                </c:pt>
                <c:pt idx="57107">
                  <c:v>34.464130217464898</c:v>
                </c:pt>
                <c:pt idx="57108">
                  <c:v>34.464685563223171</c:v>
                </c:pt>
                <c:pt idx="57109">
                  <c:v>34.465240908981443</c:v>
                </c:pt>
                <c:pt idx="57110">
                  <c:v>34.465796254739715</c:v>
                </c:pt>
                <c:pt idx="57111">
                  <c:v>34.466351600497987</c:v>
                </c:pt>
                <c:pt idx="57112">
                  <c:v>34.466906946256259</c:v>
                </c:pt>
                <c:pt idx="57113">
                  <c:v>34.467462292014531</c:v>
                </c:pt>
                <c:pt idx="57114">
                  <c:v>34.468017637772803</c:v>
                </c:pt>
                <c:pt idx="57115">
                  <c:v>34.468572983531075</c:v>
                </c:pt>
                <c:pt idx="57116">
                  <c:v>34.469128329289347</c:v>
                </c:pt>
                <c:pt idx="57117">
                  <c:v>34.469683675047619</c:v>
                </c:pt>
                <c:pt idx="57118">
                  <c:v>34.470239020805892</c:v>
                </c:pt>
                <c:pt idx="57119">
                  <c:v>34.470794366564164</c:v>
                </c:pt>
                <c:pt idx="57120">
                  <c:v>34.471349712322436</c:v>
                </c:pt>
                <c:pt idx="57121">
                  <c:v>34.471905058080708</c:v>
                </c:pt>
                <c:pt idx="57122">
                  <c:v>34.47246040383898</c:v>
                </c:pt>
                <c:pt idx="57123">
                  <c:v>34.473015749597252</c:v>
                </c:pt>
                <c:pt idx="57124">
                  <c:v>34.473571095355524</c:v>
                </c:pt>
                <c:pt idx="57125">
                  <c:v>34.474126441113796</c:v>
                </c:pt>
                <c:pt idx="57126">
                  <c:v>34.474681786872068</c:v>
                </c:pt>
                <c:pt idx="57127">
                  <c:v>34.47523713263034</c:v>
                </c:pt>
                <c:pt idx="57128">
                  <c:v>34.475792478388612</c:v>
                </c:pt>
                <c:pt idx="57129">
                  <c:v>34.476347824146885</c:v>
                </c:pt>
                <c:pt idx="57130">
                  <c:v>34.476903169905157</c:v>
                </c:pt>
                <c:pt idx="57131">
                  <c:v>34.477458515663429</c:v>
                </c:pt>
                <c:pt idx="57132">
                  <c:v>34.478013861421701</c:v>
                </c:pt>
                <c:pt idx="57133">
                  <c:v>34.478569207179973</c:v>
                </c:pt>
                <c:pt idx="57134">
                  <c:v>34.479124552938245</c:v>
                </c:pt>
                <c:pt idx="57135">
                  <c:v>34.479679898696517</c:v>
                </c:pt>
                <c:pt idx="57136">
                  <c:v>34.480235244454789</c:v>
                </c:pt>
                <c:pt idx="57137">
                  <c:v>34.480790590213061</c:v>
                </c:pt>
                <c:pt idx="57138">
                  <c:v>34.481345935971333</c:v>
                </c:pt>
                <c:pt idx="57139">
                  <c:v>34.481901281729606</c:v>
                </c:pt>
                <c:pt idx="57140">
                  <c:v>34.482456627487878</c:v>
                </c:pt>
                <c:pt idx="57141">
                  <c:v>34.48301197324615</c:v>
                </c:pt>
                <c:pt idx="57142">
                  <c:v>34.483567319004422</c:v>
                </c:pt>
                <c:pt idx="57143">
                  <c:v>34.484122664762694</c:v>
                </c:pt>
                <c:pt idx="57144">
                  <c:v>34.484678010520966</c:v>
                </c:pt>
                <c:pt idx="57145">
                  <c:v>34.485233356279238</c:v>
                </c:pt>
                <c:pt idx="57146">
                  <c:v>34.48578870203751</c:v>
                </c:pt>
                <c:pt idx="57147">
                  <c:v>34.486344047795782</c:v>
                </c:pt>
                <c:pt idx="57148">
                  <c:v>34.486899393554054</c:v>
                </c:pt>
                <c:pt idx="57149">
                  <c:v>34.487454739312327</c:v>
                </c:pt>
                <c:pt idx="57150">
                  <c:v>34.488010085070599</c:v>
                </c:pt>
                <c:pt idx="57151">
                  <c:v>34.488565430828871</c:v>
                </c:pt>
                <c:pt idx="57152">
                  <c:v>34.489120776587143</c:v>
                </c:pt>
                <c:pt idx="57153">
                  <c:v>34.489676122345415</c:v>
                </c:pt>
                <c:pt idx="57154">
                  <c:v>34.490231468103687</c:v>
                </c:pt>
                <c:pt idx="57155">
                  <c:v>34.490786813861959</c:v>
                </c:pt>
                <c:pt idx="57156">
                  <c:v>34.491342159620231</c:v>
                </c:pt>
                <c:pt idx="57157">
                  <c:v>34.491897505378503</c:v>
                </c:pt>
                <c:pt idx="57158">
                  <c:v>34.492452851136775</c:v>
                </c:pt>
                <c:pt idx="57159">
                  <c:v>34.493008196895047</c:v>
                </c:pt>
                <c:pt idx="57160">
                  <c:v>34.49356354265332</c:v>
                </c:pt>
                <c:pt idx="57161">
                  <c:v>34.494118888411592</c:v>
                </c:pt>
                <c:pt idx="57162">
                  <c:v>34.494674234169864</c:v>
                </c:pt>
                <c:pt idx="57163">
                  <c:v>34.495229579928136</c:v>
                </c:pt>
                <c:pt idx="57164">
                  <c:v>34.495784925686408</c:v>
                </c:pt>
                <c:pt idx="57165">
                  <c:v>34.49634027144468</c:v>
                </c:pt>
                <c:pt idx="57166">
                  <c:v>34.496895617202952</c:v>
                </c:pt>
                <c:pt idx="57167">
                  <c:v>34.497450962961224</c:v>
                </c:pt>
                <c:pt idx="57168">
                  <c:v>34.498006308719496</c:v>
                </c:pt>
                <c:pt idx="57169">
                  <c:v>34.498561654477768</c:v>
                </c:pt>
                <c:pt idx="57170">
                  <c:v>34.499117000236041</c:v>
                </c:pt>
                <c:pt idx="57171">
                  <c:v>34.499672345994313</c:v>
                </c:pt>
                <c:pt idx="57172">
                  <c:v>34.500227691752585</c:v>
                </c:pt>
                <c:pt idx="57173">
                  <c:v>34.500783037510857</c:v>
                </c:pt>
                <c:pt idx="57174">
                  <c:v>34.501338383269129</c:v>
                </c:pt>
                <c:pt idx="57175">
                  <c:v>34.501893729027401</c:v>
                </c:pt>
                <c:pt idx="57176">
                  <c:v>34.502449074785673</c:v>
                </c:pt>
                <c:pt idx="57177">
                  <c:v>34.503004420543945</c:v>
                </c:pt>
                <c:pt idx="57178">
                  <c:v>34.503559766302217</c:v>
                </c:pt>
                <c:pt idx="57179">
                  <c:v>34.504115112060489</c:v>
                </c:pt>
                <c:pt idx="57180">
                  <c:v>34.504670457818762</c:v>
                </c:pt>
                <c:pt idx="57181">
                  <c:v>34.505225803577034</c:v>
                </c:pt>
                <c:pt idx="57182">
                  <c:v>34.505781149335306</c:v>
                </c:pt>
                <c:pt idx="57183">
                  <c:v>34.506336495093578</c:v>
                </c:pt>
                <c:pt idx="57184">
                  <c:v>34.50689184085185</c:v>
                </c:pt>
                <c:pt idx="57185">
                  <c:v>34.507447186610122</c:v>
                </c:pt>
                <c:pt idx="57186">
                  <c:v>34.508002532368394</c:v>
                </c:pt>
                <c:pt idx="57187">
                  <c:v>34.508557878126666</c:v>
                </c:pt>
                <c:pt idx="57188">
                  <c:v>34.509113223884938</c:v>
                </c:pt>
                <c:pt idx="57189">
                  <c:v>34.50966856964321</c:v>
                </c:pt>
                <c:pt idx="57190">
                  <c:v>34.510223915401482</c:v>
                </c:pt>
                <c:pt idx="57191">
                  <c:v>34.510779261159755</c:v>
                </c:pt>
                <c:pt idx="57192">
                  <c:v>34.511334606918027</c:v>
                </c:pt>
                <c:pt idx="57193">
                  <c:v>34.511889952676299</c:v>
                </c:pt>
                <c:pt idx="57194">
                  <c:v>34.512445298434571</c:v>
                </c:pt>
                <c:pt idx="57195">
                  <c:v>34.513000644192843</c:v>
                </c:pt>
                <c:pt idx="57196">
                  <c:v>34.513555989951115</c:v>
                </c:pt>
                <c:pt idx="57197">
                  <c:v>34.514111335709387</c:v>
                </c:pt>
                <c:pt idx="57198">
                  <c:v>34.514666681467659</c:v>
                </c:pt>
                <c:pt idx="57199">
                  <c:v>34.515222027225931</c:v>
                </c:pt>
                <c:pt idx="57200">
                  <c:v>34.515777372984203</c:v>
                </c:pt>
                <c:pt idx="57201">
                  <c:v>34.516332718742476</c:v>
                </c:pt>
                <c:pt idx="57202">
                  <c:v>34.516888064500748</c:v>
                </c:pt>
                <c:pt idx="57203">
                  <c:v>34.51744341025902</c:v>
                </c:pt>
                <c:pt idx="57204">
                  <c:v>34.517998756017292</c:v>
                </c:pt>
                <c:pt idx="57205">
                  <c:v>34.518554101775564</c:v>
                </c:pt>
                <c:pt idx="57206">
                  <c:v>34.519109447533836</c:v>
                </c:pt>
                <c:pt idx="57207">
                  <c:v>34.519664793292108</c:v>
                </c:pt>
                <c:pt idx="57208">
                  <c:v>34.52022013905038</c:v>
                </c:pt>
                <c:pt idx="57209">
                  <c:v>34.520775484808652</c:v>
                </c:pt>
                <c:pt idx="57210">
                  <c:v>34.521330830566924</c:v>
                </c:pt>
                <c:pt idx="57211">
                  <c:v>34.521886176325197</c:v>
                </c:pt>
                <c:pt idx="57212">
                  <c:v>34.522441522083469</c:v>
                </c:pt>
                <c:pt idx="57213">
                  <c:v>34.522996867841741</c:v>
                </c:pt>
                <c:pt idx="57214">
                  <c:v>34.523552213600013</c:v>
                </c:pt>
                <c:pt idx="57215">
                  <c:v>34.524107559358285</c:v>
                </c:pt>
                <c:pt idx="57216">
                  <c:v>34.524662905116557</c:v>
                </c:pt>
                <c:pt idx="57217">
                  <c:v>34.525218250874829</c:v>
                </c:pt>
                <c:pt idx="57218">
                  <c:v>34.525773596633101</c:v>
                </c:pt>
                <c:pt idx="57219">
                  <c:v>34.526328942391373</c:v>
                </c:pt>
                <c:pt idx="57220">
                  <c:v>34.526884288149645</c:v>
                </c:pt>
                <c:pt idx="57221">
                  <c:v>34.527439633907917</c:v>
                </c:pt>
                <c:pt idx="57222">
                  <c:v>34.52799497966619</c:v>
                </c:pt>
                <c:pt idx="57223">
                  <c:v>34.528550325424462</c:v>
                </c:pt>
                <c:pt idx="57224">
                  <c:v>34.529105671182734</c:v>
                </c:pt>
                <c:pt idx="57225">
                  <c:v>34.529661016941006</c:v>
                </c:pt>
                <c:pt idx="57226">
                  <c:v>34.530216362699278</c:v>
                </c:pt>
                <c:pt idx="57227">
                  <c:v>34.53077170845755</c:v>
                </c:pt>
                <c:pt idx="57228">
                  <c:v>34.531327054215822</c:v>
                </c:pt>
                <c:pt idx="57229">
                  <c:v>34.531882399974094</c:v>
                </c:pt>
                <c:pt idx="57230">
                  <c:v>34.532437745732366</c:v>
                </c:pt>
                <c:pt idx="57231">
                  <c:v>34.532993091490638</c:v>
                </c:pt>
                <c:pt idx="57232">
                  <c:v>34.533548437248911</c:v>
                </c:pt>
                <c:pt idx="57233">
                  <c:v>34.534103783007183</c:v>
                </c:pt>
                <c:pt idx="57234">
                  <c:v>34.534659128765455</c:v>
                </c:pt>
                <c:pt idx="57235">
                  <c:v>34.535214474523727</c:v>
                </c:pt>
                <c:pt idx="57236">
                  <c:v>34.535769820281999</c:v>
                </c:pt>
                <c:pt idx="57237">
                  <c:v>34.536325166040271</c:v>
                </c:pt>
                <c:pt idx="57238">
                  <c:v>34.536880511798543</c:v>
                </c:pt>
                <c:pt idx="57239">
                  <c:v>34.537435857556815</c:v>
                </c:pt>
                <c:pt idx="57240">
                  <c:v>34.537991203315087</c:v>
                </c:pt>
                <c:pt idx="57241">
                  <c:v>34.538546549073359</c:v>
                </c:pt>
                <c:pt idx="57242">
                  <c:v>34.539101894831632</c:v>
                </c:pt>
                <c:pt idx="57243">
                  <c:v>34.539657240589904</c:v>
                </c:pt>
                <c:pt idx="57244">
                  <c:v>34.540212586348176</c:v>
                </c:pt>
                <c:pt idx="57245">
                  <c:v>34.540767932106448</c:v>
                </c:pt>
                <c:pt idx="57246">
                  <c:v>34.54132327786472</c:v>
                </c:pt>
                <c:pt idx="57247">
                  <c:v>34.541878623622992</c:v>
                </c:pt>
                <c:pt idx="57248">
                  <c:v>34.542433969381264</c:v>
                </c:pt>
                <c:pt idx="57249">
                  <c:v>34.542989315139536</c:v>
                </c:pt>
                <c:pt idx="57250">
                  <c:v>34.543544660897808</c:v>
                </c:pt>
                <c:pt idx="57251">
                  <c:v>34.54410000665608</c:v>
                </c:pt>
                <c:pt idx="57252">
                  <c:v>34.544655352414352</c:v>
                </c:pt>
                <c:pt idx="57253">
                  <c:v>34.545210698172625</c:v>
                </c:pt>
                <c:pt idx="57254">
                  <c:v>34.545766043930897</c:v>
                </c:pt>
                <c:pt idx="57255">
                  <c:v>34.546321389689169</c:v>
                </c:pt>
                <c:pt idx="57256">
                  <c:v>34.546876735447441</c:v>
                </c:pt>
                <c:pt idx="57257">
                  <c:v>34.547432081205713</c:v>
                </c:pt>
                <c:pt idx="57258">
                  <c:v>34.547987426963985</c:v>
                </c:pt>
                <c:pt idx="57259">
                  <c:v>34.548542772722257</c:v>
                </c:pt>
                <c:pt idx="57260">
                  <c:v>34.549098118480529</c:v>
                </c:pt>
                <c:pt idx="57261">
                  <c:v>34.549653464238801</c:v>
                </c:pt>
                <c:pt idx="57262">
                  <c:v>34.550208809997073</c:v>
                </c:pt>
                <c:pt idx="57263">
                  <c:v>34.550764155755346</c:v>
                </c:pt>
                <c:pt idx="57264">
                  <c:v>34.551319501513618</c:v>
                </c:pt>
                <c:pt idx="57265">
                  <c:v>34.55187484727189</c:v>
                </c:pt>
                <c:pt idx="57266">
                  <c:v>34.552430193030162</c:v>
                </c:pt>
                <c:pt idx="57267">
                  <c:v>34.552985538788434</c:v>
                </c:pt>
                <c:pt idx="57268">
                  <c:v>34.553540884546706</c:v>
                </c:pt>
                <c:pt idx="57269">
                  <c:v>34.554096230304978</c:v>
                </c:pt>
                <c:pt idx="57270">
                  <c:v>34.55465157606325</c:v>
                </c:pt>
                <c:pt idx="57271">
                  <c:v>34.555206921821522</c:v>
                </c:pt>
                <c:pt idx="57272">
                  <c:v>34.555762267579794</c:v>
                </c:pt>
                <c:pt idx="57273">
                  <c:v>34.556317613338067</c:v>
                </c:pt>
                <c:pt idx="57274">
                  <c:v>34.556872959096339</c:v>
                </c:pt>
                <c:pt idx="57275">
                  <c:v>34.557428304854611</c:v>
                </c:pt>
                <c:pt idx="57276">
                  <c:v>34.557983650612883</c:v>
                </c:pt>
                <c:pt idx="57277">
                  <c:v>34.558538996371155</c:v>
                </c:pt>
                <c:pt idx="57278">
                  <c:v>34.559094342129427</c:v>
                </c:pt>
                <c:pt idx="57279">
                  <c:v>34.559649687887699</c:v>
                </c:pt>
                <c:pt idx="57280">
                  <c:v>34.560205033645971</c:v>
                </c:pt>
                <c:pt idx="57281">
                  <c:v>34.560760379404243</c:v>
                </c:pt>
                <c:pt idx="57282">
                  <c:v>34.561315725162515</c:v>
                </c:pt>
                <c:pt idx="57283">
                  <c:v>34.561871070920787</c:v>
                </c:pt>
                <c:pt idx="57284">
                  <c:v>34.56242641667906</c:v>
                </c:pt>
                <c:pt idx="57285">
                  <c:v>34.562981762437332</c:v>
                </c:pt>
                <c:pt idx="57286">
                  <c:v>34.563537108195604</c:v>
                </c:pt>
                <c:pt idx="57287">
                  <c:v>34.564092453953876</c:v>
                </c:pt>
                <c:pt idx="57288">
                  <c:v>34.564647799712148</c:v>
                </c:pt>
                <c:pt idx="57289">
                  <c:v>34.56520314547042</c:v>
                </c:pt>
                <c:pt idx="57290">
                  <c:v>34.565758491228692</c:v>
                </c:pt>
                <c:pt idx="57291">
                  <c:v>34.566313836986964</c:v>
                </c:pt>
                <c:pt idx="57292">
                  <c:v>34.566869182745236</c:v>
                </c:pt>
                <c:pt idx="57293">
                  <c:v>34.567424528503508</c:v>
                </c:pt>
                <c:pt idx="57294">
                  <c:v>34.567979874261781</c:v>
                </c:pt>
                <c:pt idx="57295">
                  <c:v>34.568535220020053</c:v>
                </c:pt>
                <c:pt idx="57296">
                  <c:v>34.569090565778325</c:v>
                </c:pt>
                <c:pt idx="57297">
                  <c:v>34.569645911536597</c:v>
                </c:pt>
                <c:pt idx="57298">
                  <c:v>34.570201257294869</c:v>
                </c:pt>
                <c:pt idx="57299">
                  <c:v>34.570756603053141</c:v>
                </c:pt>
                <c:pt idx="57300">
                  <c:v>34.571311948811413</c:v>
                </c:pt>
                <c:pt idx="57301">
                  <c:v>34.571867294569685</c:v>
                </c:pt>
                <c:pt idx="57302">
                  <c:v>34.572422640327957</c:v>
                </c:pt>
                <c:pt idx="57303">
                  <c:v>34.572977986086229</c:v>
                </c:pt>
                <c:pt idx="57304">
                  <c:v>34.573533331844502</c:v>
                </c:pt>
                <c:pt idx="57305">
                  <c:v>34.574088677602774</c:v>
                </c:pt>
                <c:pt idx="57306">
                  <c:v>34.574644023361046</c:v>
                </c:pt>
                <c:pt idx="57307">
                  <c:v>34.575199369119318</c:v>
                </c:pt>
                <c:pt idx="57308">
                  <c:v>34.57575471487759</c:v>
                </c:pt>
                <c:pt idx="57309">
                  <c:v>34.576310060635862</c:v>
                </c:pt>
                <c:pt idx="57310">
                  <c:v>34.576865406394134</c:v>
                </c:pt>
                <c:pt idx="57311">
                  <c:v>34.577420752152406</c:v>
                </c:pt>
                <c:pt idx="57312">
                  <c:v>34.577976097910678</c:v>
                </c:pt>
                <c:pt idx="57313">
                  <c:v>34.57853144366895</c:v>
                </c:pt>
                <c:pt idx="57314">
                  <c:v>34.579086789427222</c:v>
                </c:pt>
                <c:pt idx="57315">
                  <c:v>34.579642135185495</c:v>
                </c:pt>
                <c:pt idx="57316">
                  <c:v>34.580197480943767</c:v>
                </c:pt>
                <c:pt idx="57317">
                  <c:v>34.580752826702039</c:v>
                </c:pt>
                <c:pt idx="57318">
                  <c:v>34.581308172460311</c:v>
                </c:pt>
                <c:pt idx="57319">
                  <c:v>34.581863518218583</c:v>
                </c:pt>
                <c:pt idx="57320">
                  <c:v>34.582418863976855</c:v>
                </c:pt>
                <c:pt idx="57321">
                  <c:v>34.582974209735127</c:v>
                </c:pt>
                <c:pt idx="57322">
                  <c:v>34.583529555493399</c:v>
                </c:pt>
                <c:pt idx="57323">
                  <c:v>34.584084901251671</c:v>
                </c:pt>
                <c:pt idx="57324">
                  <c:v>34.584640247009943</c:v>
                </c:pt>
                <c:pt idx="57325">
                  <c:v>34.585195592768216</c:v>
                </c:pt>
                <c:pt idx="57326">
                  <c:v>34.585750938526488</c:v>
                </c:pt>
                <c:pt idx="57327">
                  <c:v>34.58630628428476</c:v>
                </c:pt>
                <c:pt idx="57328">
                  <c:v>34.586861630043032</c:v>
                </c:pt>
                <c:pt idx="57329">
                  <c:v>34.587416975801304</c:v>
                </c:pt>
                <c:pt idx="57330">
                  <c:v>34.587972321559576</c:v>
                </c:pt>
                <c:pt idx="57331">
                  <c:v>34.588527667317848</c:v>
                </c:pt>
                <c:pt idx="57332">
                  <c:v>34.58908301307612</c:v>
                </c:pt>
                <c:pt idx="57333">
                  <c:v>34.589638358834392</c:v>
                </c:pt>
                <c:pt idx="57334">
                  <c:v>34.590193704592664</c:v>
                </c:pt>
                <c:pt idx="57335">
                  <c:v>34.590749050350936</c:v>
                </c:pt>
                <c:pt idx="57336">
                  <c:v>34.591304396109209</c:v>
                </c:pt>
                <c:pt idx="57337">
                  <c:v>34.591859741867481</c:v>
                </c:pt>
                <c:pt idx="57338">
                  <c:v>34.592415087625753</c:v>
                </c:pt>
                <c:pt idx="57339">
                  <c:v>34.592970433384025</c:v>
                </c:pt>
                <c:pt idx="57340">
                  <c:v>34.593525779142297</c:v>
                </c:pt>
                <c:pt idx="57341">
                  <c:v>34.594081124900569</c:v>
                </c:pt>
                <c:pt idx="57342">
                  <c:v>34.594636470658841</c:v>
                </c:pt>
                <c:pt idx="57343">
                  <c:v>34.595191816417113</c:v>
                </c:pt>
                <c:pt idx="57344">
                  <c:v>34.595747162175385</c:v>
                </c:pt>
                <c:pt idx="57345">
                  <c:v>34.596302507933657</c:v>
                </c:pt>
                <c:pt idx="57346">
                  <c:v>34.59685785369193</c:v>
                </c:pt>
                <c:pt idx="57347">
                  <c:v>34.597413199450202</c:v>
                </c:pt>
                <c:pt idx="57348">
                  <c:v>34.597968545208474</c:v>
                </c:pt>
                <c:pt idx="57349">
                  <c:v>34.598523890966746</c:v>
                </c:pt>
                <c:pt idx="57350">
                  <c:v>34.599079236725018</c:v>
                </c:pt>
                <c:pt idx="57351">
                  <c:v>34.59963458248329</c:v>
                </c:pt>
                <c:pt idx="57352">
                  <c:v>34.600189928241562</c:v>
                </c:pt>
                <c:pt idx="57353">
                  <c:v>34.600745273999834</c:v>
                </c:pt>
                <c:pt idx="57354">
                  <c:v>34.601300619758106</c:v>
                </c:pt>
                <c:pt idx="57355">
                  <c:v>34.601855965516378</c:v>
                </c:pt>
                <c:pt idx="57356">
                  <c:v>34.602411311274651</c:v>
                </c:pt>
                <c:pt idx="57357">
                  <c:v>34.602966657032923</c:v>
                </c:pt>
                <c:pt idx="57358">
                  <c:v>34.603522002791195</c:v>
                </c:pt>
                <c:pt idx="57359">
                  <c:v>34.604077348549467</c:v>
                </c:pt>
                <c:pt idx="57360">
                  <c:v>34.604632694307739</c:v>
                </c:pt>
                <c:pt idx="57361">
                  <c:v>34.605188040066011</c:v>
                </c:pt>
                <c:pt idx="57362">
                  <c:v>34.605743385824283</c:v>
                </c:pt>
                <c:pt idx="57363">
                  <c:v>34.606298731582555</c:v>
                </c:pt>
                <c:pt idx="57364">
                  <c:v>34.606854077340827</c:v>
                </c:pt>
                <c:pt idx="57365">
                  <c:v>34.607409423099099</c:v>
                </c:pt>
                <c:pt idx="57366">
                  <c:v>34.607964768857371</c:v>
                </c:pt>
                <c:pt idx="57367">
                  <c:v>34.608520114615644</c:v>
                </c:pt>
                <c:pt idx="57368">
                  <c:v>34.609075460373916</c:v>
                </c:pt>
                <c:pt idx="57369">
                  <c:v>34.609630806132188</c:v>
                </c:pt>
                <c:pt idx="57370">
                  <c:v>34.61018615189046</c:v>
                </c:pt>
                <c:pt idx="57371">
                  <c:v>34.610741497648732</c:v>
                </c:pt>
                <c:pt idx="57372">
                  <c:v>34.611296843407004</c:v>
                </c:pt>
                <c:pt idx="57373">
                  <c:v>34.611852189165276</c:v>
                </c:pt>
                <c:pt idx="57374">
                  <c:v>34.612407534923548</c:v>
                </c:pt>
                <c:pt idx="57375">
                  <c:v>34.61296288068182</c:v>
                </c:pt>
                <c:pt idx="57376">
                  <c:v>34.613518226440092</c:v>
                </c:pt>
                <c:pt idx="57377">
                  <c:v>34.614073572198365</c:v>
                </c:pt>
                <c:pt idx="57378">
                  <c:v>34.614628917956637</c:v>
                </c:pt>
                <c:pt idx="57379">
                  <c:v>34.615184263714909</c:v>
                </c:pt>
                <c:pt idx="57380">
                  <c:v>34.615739609473181</c:v>
                </c:pt>
                <c:pt idx="57381">
                  <c:v>34.616294955231453</c:v>
                </c:pt>
                <c:pt idx="57382">
                  <c:v>34.616850300989725</c:v>
                </c:pt>
                <c:pt idx="57383">
                  <c:v>34.617405646747997</c:v>
                </c:pt>
                <c:pt idx="57384">
                  <c:v>34.617960992506269</c:v>
                </c:pt>
                <c:pt idx="57385">
                  <c:v>34.618516338264541</c:v>
                </c:pt>
                <c:pt idx="57386">
                  <c:v>34.619071684022813</c:v>
                </c:pt>
                <c:pt idx="57387">
                  <c:v>34.619627029781086</c:v>
                </c:pt>
                <c:pt idx="57388">
                  <c:v>34.620182375539358</c:v>
                </c:pt>
                <c:pt idx="57389">
                  <c:v>34.62073772129763</c:v>
                </c:pt>
                <c:pt idx="57390">
                  <c:v>34.621293067055902</c:v>
                </c:pt>
                <c:pt idx="57391">
                  <c:v>34.621848412814174</c:v>
                </c:pt>
                <c:pt idx="57392">
                  <c:v>34.622403758572446</c:v>
                </c:pt>
                <c:pt idx="57393">
                  <c:v>34.622959104330718</c:v>
                </c:pt>
                <c:pt idx="57394">
                  <c:v>34.62351445008899</c:v>
                </c:pt>
                <c:pt idx="57395">
                  <c:v>34.624069795847262</c:v>
                </c:pt>
                <c:pt idx="57396">
                  <c:v>34.624625141605534</c:v>
                </c:pt>
                <c:pt idx="57397">
                  <c:v>34.625180487363806</c:v>
                </c:pt>
                <c:pt idx="57398">
                  <c:v>34.625735833122079</c:v>
                </c:pt>
                <c:pt idx="57399">
                  <c:v>34.626291178880351</c:v>
                </c:pt>
                <c:pt idx="57400">
                  <c:v>34.626846524638623</c:v>
                </c:pt>
                <c:pt idx="57401">
                  <c:v>34.627401870396895</c:v>
                </c:pt>
                <c:pt idx="57402">
                  <c:v>34.627957216155167</c:v>
                </c:pt>
                <c:pt idx="57403">
                  <c:v>34.628512561913439</c:v>
                </c:pt>
                <c:pt idx="57404">
                  <c:v>34.629067907671711</c:v>
                </c:pt>
                <c:pt idx="57405">
                  <c:v>34.629623253429983</c:v>
                </c:pt>
                <c:pt idx="57406">
                  <c:v>34.630178599188255</c:v>
                </c:pt>
                <c:pt idx="57407">
                  <c:v>34.630733944946527</c:v>
                </c:pt>
                <c:pt idx="57408">
                  <c:v>34.6312892907048</c:v>
                </c:pt>
                <c:pt idx="57409">
                  <c:v>34.631844636463072</c:v>
                </c:pt>
                <c:pt idx="57410">
                  <c:v>34.632399982221344</c:v>
                </c:pt>
                <c:pt idx="57411">
                  <c:v>34.632955327979616</c:v>
                </c:pt>
                <c:pt idx="57412">
                  <c:v>34.633510673737888</c:v>
                </c:pt>
                <c:pt idx="57413">
                  <c:v>34.63406601949616</c:v>
                </c:pt>
                <c:pt idx="57414">
                  <c:v>34.634621365254432</c:v>
                </c:pt>
                <c:pt idx="57415">
                  <c:v>34.635176711012704</c:v>
                </c:pt>
                <c:pt idx="57416">
                  <c:v>34.635732056770976</c:v>
                </c:pt>
                <c:pt idx="57417">
                  <c:v>34.636287402529248</c:v>
                </c:pt>
                <c:pt idx="57418">
                  <c:v>34.636842748287521</c:v>
                </c:pt>
                <c:pt idx="57419">
                  <c:v>34.637398094045793</c:v>
                </c:pt>
                <c:pt idx="57420">
                  <c:v>34.637953439804065</c:v>
                </c:pt>
                <c:pt idx="57421">
                  <c:v>34.638508785562337</c:v>
                </c:pt>
                <c:pt idx="57422">
                  <c:v>34.639064131320609</c:v>
                </c:pt>
                <c:pt idx="57423">
                  <c:v>34.639619477078881</c:v>
                </c:pt>
                <c:pt idx="57424">
                  <c:v>34.640174822837153</c:v>
                </c:pt>
                <c:pt idx="57425">
                  <c:v>34.640730168595425</c:v>
                </c:pt>
                <c:pt idx="57426">
                  <c:v>34.641285514353697</c:v>
                </c:pt>
                <c:pt idx="57427">
                  <c:v>34.641840860111969</c:v>
                </c:pt>
                <c:pt idx="57428">
                  <c:v>34.642396205870241</c:v>
                </c:pt>
                <c:pt idx="57429">
                  <c:v>34.642951551628514</c:v>
                </c:pt>
                <c:pt idx="57430">
                  <c:v>34.643506897386786</c:v>
                </c:pt>
                <c:pt idx="57431">
                  <c:v>34.644062243145058</c:v>
                </c:pt>
                <c:pt idx="57432">
                  <c:v>34.64461758890333</c:v>
                </c:pt>
                <c:pt idx="57433">
                  <c:v>34.645172934661602</c:v>
                </c:pt>
                <c:pt idx="57434">
                  <c:v>34.645728280419874</c:v>
                </c:pt>
                <c:pt idx="57435">
                  <c:v>34.646283626178146</c:v>
                </c:pt>
                <c:pt idx="57436">
                  <c:v>34.646838971936418</c:v>
                </c:pt>
                <c:pt idx="57437">
                  <c:v>34.64739431769469</c:v>
                </c:pt>
                <c:pt idx="57438">
                  <c:v>34.647949663452962</c:v>
                </c:pt>
                <c:pt idx="57439">
                  <c:v>34.648505009211235</c:v>
                </c:pt>
                <c:pt idx="57440">
                  <c:v>34.649060354969507</c:v>
                </c:pt>
                <c:pt idx="57441">
                  <c:v>34.649615700727779</c:v>
                </c:pt>
                <c:pt idx="57442">
                  <c:v>34.650171046486051</c:v>
                </c:pt>
                <c:pt idx="57443">
                  <c:v>34.650726392244323</c:v>
                </c:pt>
                <c:pt idx="57444">
                  <c:v>34.651281738002595</c:v>
                </c:pt>
                <c:pt idx="57445">
                  <c:v>34.651837083760867</c:v>
                </c:pt>
                <c:pt idx="57446">
                  <c:v>34.652392429519139</c:v>
                </c:pt>
                <c:pt idx="57447">
                  <c:v>34.652947775277411</c:v>
                </c:pt>
                <c:pt idx="57448">
                  <c:v>34.653503121035683</c:v>
                </c:pt>
                <c:pt idx="57449">
                  <c:v>34.654058466793956</c:v>
                </c:pt>
                <c:pt idx="57450">
                  <c:v>34.654613812552228</c:v>
                </c:pt>
                <c:pt idx="57451">
                  <c:v>34.6551691583105</c:v>
                </c:pt>
                <c:pt idx="57452">
                  <c:v>34.655724504068772</c:v>
                </c:pt>
                <c:pt idx="57453">
                  <c:v>34.656279849827044</c:v>
                </c:pt>
                <c:pt idx="57454">
                  <c:v>34.656835195585316</c:v>
                </c:pt>
                <c:pt idx="57455">
                  <c:v>34.657390541343588</c:v>
                </c:pt>
                <c:pt idx="57456">
                  <c:v>34.65794588710186</c:v>
                </c:pt>
                <c:pt idx="57457">
                  <c:v>34.658501232860132</c:v>
                </c:pt>
                <c:pt idx="57458">
                  <c:v>34.659056578618404</c:v>
                </c:pt>
                <c:pt idx="57459">
                  <c:v>34.659611924376676</c:v>
                </c:pt>
                <c:pt idx="57460">
                  <c:v>34.660167270134949</c:v>
                </c:pt>
                <c:pt idx="57461">
                  <c:v>34.660722615893221</c:v>
                </c:pt>
                <c:pt idx="57462">
                  <c:v>34.661277961651493</c:v>
                </c:pt>
                <c:pt idx="57463">
                  <c:v>34.661833307409765</c:v>
                </c:pt>
                <c:pt idx="57464">
                  <c:v>34.662388653168037</c:v>
                </c:pt>
                <c:pt idx="57465">
                  <c:v>34.662943998926309</c:v>
                </c:pt>
                <c:pt idx="57466">
                  <c:v>34.663499344684581</c:v>
                </c:pt>
                <c:pt idx="57467">
                  <c:v>34.664054690442853</c:v>
                </c:pt>
                <c:pt idx="57468">
                  <c:v>34.664610036201125</c:v>
                </c:pt>
                <c:pt idx="57469">
                  <c:v>34.665165381959397</c:v>
                </c:pt>
                <c:pt idx="57470">
                  <c:v>34.66572072771767</c:v>
                </c:pt>
                <c:pt idx="57471">
                  <c:v>34.666276073475942</c:v>
                </c:pt>
                <c:pt idx="57472">
                  <c:v>34.666831419234214</c:v>
                </c:pt>
                <c:pt idx="57473">
                  <c:v>34.667386764992486</c:v>
                </c:pt>
                <c:pt idx="57474">
                  <c:v>34.667942110750758</c:v>
                </c:pt>
                <c:pt idx="57475">
                  <c:v>34.66849745650903</c:v>
                </c:pt>
                <c:pt idx="57476">
                  <c:v>34.669052802267302</c:v>
                </c:pt>
                <c:pt idx="57477">
                  <c:v>34.669608148025574</c:v>
                </c:pt>
                <c:pt idx="57478">
                  <c:v>34.670163493783846</c:v>
                </c:pt>
                <c:pt idx="57479">
                  <c:v>34.670718839542118</c:v>
                </c:pt>
                <c:pt idx="57480">
                  <c:v>34.671274185300391</c:v>
                </c:pt>
                <c:pt idx="57481">
                  <c:v>34.671829531058663</c:v>
                </c:pt>
                <c:pt idx="57482">
                  <c:v>34.672384876816935</c:v>
                </c:pt>
                <c:pt idx="57483">
                  <c:v>34.672940222575207</c:v>
                </c:pt>
                <c:pt idx="57484">
                  <c:v>34.673495568333479</c:v>
                </c:pt>
                <c:pt idx="57485">
                  <c:v>34.674050914091751</c:v>
                </c:pt>
                <c:pt idx="57486">
                  <c:v>34.674606259850023</c:v>
                </c:pt>
                <c:pt idx="57487">
                  <c:v>34.675161605608295</c:v>
                </c:pt>
                <c:pt idx="57488">
                  <c:v>34.675716951366567</c:v>
                </c:pt>
                <c:pt idx="57489">
                  <c:v>34.676272297124839</c:v>
                </c:pt>
                <c:pt idx="57490">
                  <c:v>34.676827642883111</c:v>
                </c:pt>
                <c:pt idx="57491">
                  <c:v>34.677382988641384</c:v>
                </c:pt>
                <c:pt idx="57492">
                  <c:v>34.677938334399656</c:v>
                </c:pt>
                <c:pt idx="57493">
                  <c:v>34.678493680157928</c:v>
                </c:pt>
                <c:pt idx="57494">
                  <c:v>34.6790490259162</c:v>
                </c:pt>
                <c:pt idx="57495">
                  <c:v>34.679604371674472</c:v>
                </c:pt>
                <c:pt idx="57496">
                  <c:v>34.680159717432744</c:v>
                </c:pt>
                <c:pt idx="57497">
                  <c:v>34.680715063191016</c:v>
                </c:pt>
                <c:pt idx="57498">
                  <c:v>34.681270408949288</c:v>
                </c:pt>
                <c:pt idx="57499">
                  <c:v>34.68182575470756</c:v>
                </c:pt>
                <c:pt idx="57500">
                  <c:v>34.682381100465832</c:v>
                </c:pt>
                <c:pt idx="57501">
                  <c:v>34.682936446224105</c:v>
                </c:pt>
                <c:pt idx="57502">
                  <c:v>34.683491791982377</c:v>
                </c:pt>
                <c:pt idx="57503">
                  <c:v>34.684047137740649</c:v>
                </c:pt>
                <c:pt idx="57504">
                  <c:v>34.684602483498921</c:v>
                </c:pt>
                <c:pt idx="57505">
                  <c:v>34.685157829257193</c:v>
                </c:pt>
                <c:pt idx="57506">
                  <c:v>34.685713175015465</c:v>
                </c:pt>
                <c:pt idx="57507">
                  <c:v>34.686268520773737</c:v>
                </c:pt>
                <c:pt idx="57508">
                  <c:v>34.686823866532009</c:v>
                </c:pt>
                <c:pt idx="57509">
                  <c:v>34.687379212290281</c:v>
                </c:pt>
                <c:pt idx="57510">
                  <c:v>34.687934558048553</c:v>
                </c:pt>
                <c:pt idx="57511">
                  <c:v>34.688489903806826</c:v>
                </c:pt>
                <c:pt idx="57512">
                  <c:v>34.689045249565098</c:v>
                </c:pt>
                <c:pt idx="57513">
                  <c:v>34.68960059532337</c:v>
                </c:pt>
                <c:pt idx="57514">
                  <c:v>34.690155941081642</c:v>
                </c:pt>
                <c:pt idx="57515">
                  <c:v>34.690711286839914</c:v>
                </c:pt>
                <c:pt idx="57516">
                  <c:v>34.691266632598186</c:v>
                </c:pt>
                <c:pt idx="57517">
                  <c:v>34.691821978356458</c:v>
                </c:pt>
                <c:pt idx="57518">
                  <c:v>34.69237732411473</c:v>
                </c:pt>
                <c:pt idx="57519">
                  <c:v>34.692932669873002</c:v>
                </c:pt>
                <c:pt idx="57520">
                  <c:v>34.693488015631274</c:v>
                </c:pt>
                <c:pt idx="57521">
                  <c:v>34.694043361389546</c:v>
                </c:pt>
                <c:pt idx="57522">
                  <c:v>34.694598707147819</c:v>
                </c:pt>
                <c:pt idx="57523">
                  <c:v>34.695154052906091</c:v>
                </c:pt>
                <c:pt idx="57524">
                  <c:v>34.695709398664363</c:v>
                </c:pt>
                <c:pt idx="57525">
                  <c:v>34.696264744422635</c:v>
                </c:pt>
                <c:pt idx="57526">
                  <c:v>34.696820090180907</c:v>
                </c:pt>
                <c:pt idx="57527">
                  <c:v>34.697375435939179</c:v>
                </c:pt>
                <c:pt idx="57528">
                  <c:v>34.697930781697451</c:v>
                </c:pt>
                <c:pt idx="57529">
                  <c:v>34.698486127455723</c:v>
                </c:pt>
                <c:pt idx="57530">
                  <c:v>34.699041473213995</c:v>
                </c:pt>
                <c:pt idx="57531">
                  <c:v>34.699596818972267</c:v>
                </c:pt>
                <c:pt idx="57532">
                  <c:v>34.70015216473054</c:v>
                </c:pt>
                <c:pt idx="57533">
                  <c:v>34.700707510488812</c:v>
                </c:pt>
                <c:pt idx="57534">
                  <c:v>34.701262856247084</c:v>
                </c:pt>
                <c:pt idx="57535">
                  <c:v>34.701818202005356</c:v>
                </c:pt>
                <c:pt idx="57536">
                  <c:v>34.702373547763628</c:v>
                </c:pt>
                <c:pt idx="57537">
                  <c:v>34.7029288935219</c:v>
                </c:pt>
                <c:pt idx="57538">
                  <c:v>34.703484239280172</c:v>
                </c:pt>
                <c:pt idx="57539">
                  <c:v>34.704039585038444</c:v>
                </c:pt>
                <c:pt idx="57540">
                  <c:v>34.704594930796716</c:v>
                </c:pt>
                <c:pt idx="57541">
                  <c:v>34.705150276554988</c:v>
                </c:pt>
                <c:pt idx="57542">
                  <c:v>34.705705622313261</c:v>
                </c:pt>
                <c:pt idx="57543">
                  <c:v>34.706260968071533</c:v>
                </c:pt>
                <c:pt idx="57544">
                  <c:v>34.706816313829805</c:v>
                </c:pt>
                <c:pt idx="57545">
                  <c:v>34.707371659588077</c:v>
                </c:pt>
                <c:pt idx="57546">
                  <c:v>34.707927005346349</c:v>
                </c:pt>
                <c:pt idx="57547">
                  <c:v>34.708482351104621</c:v>
                </c:pt>
                <c:pt idx="57548">
                  <c:v>34.709037696862893</c:v>
                </c:pt>
                <c:pt idx="57549">
                  <c:v>34.709593042621165</c:v>
                </c:pt>
                <c:pt idx="57550">
                  <c:v>34.710148388379437</c:v>
                </c:pt>
                <c:pt idx="57551">
                  <c:v>34.710703734137709</c:v>
                </c:pt>
                <c:pt idx="57552">
                  <c:v>34.711259079895981</c:v>
                </c:pt>
                <c:pt idx="57553">
                  <c:v>34.711814425654254</c:v>
                </c:pt>
                <c:pt idx="57554">
                  <c:v>34.712369771412526</c:v>
                </c:pt>
                <c:pt idx="57555">
                  <c:v>34.712925117170798</c:v>
                </c:pt>
                <c:pt idx="57556">
                  <c:v>34.71348046292907</c:v>
                </c:pt>
                <c:pt idx="57557">
                  <c:v>34.714035808687342</c:v>
                </c:pt>
                <c:pt idx="57558">
                  <c:v>34.714591154445614</c:v>
                </c:pt>
                <c:pt idx="57559">
                  <c:v>34.715146500203886</c:v>
                </c:pt>
                <c:pt idx="57560">
                  <c:v>34.715701845962158</c:v>
                </c:pt>
                <c:pt idx="57561">
                  <c:v>34.71625719172043</c:v>
                </c:pt>
                <c:pt idx="57562">
                  <c:v>34.716812537478702</c:v>
                </c:pt>
                <c:pt idx="57563">
                  <c:v>34.717367883236975</c:v>
                </c:pt>
                <c:pt idx="57564">
                  <c:v>34.717923228995247</c:v>
                </c:pt>
                <c:pt idx="57565">
                  <c:v>34.718478574753519</c:v>
                </c:pt>
                <c:pt idx="57566">
                  <c:v>34.719033920511791</c:v>
                </c:pt>
                <c:pt idx="57567">
                  <c:v>34.719589266270063</c:v>
                </c:pt>
                <c:pt idx="57568">
                  <c:v>34.720144612028335</c:v>
                </c:pt>
                <c:pt idx="57569">
                  <c:v>34.720699957786607</c:v>
                </c:pt>
                <c:pt idx="57570">
                  <c:v>34.721255303544879</c:v>
                </c:pt>
                <c:pt idx="57571">
                  <c:v>34.721810649303151</c:v>
                </c:pt>
                <c:pt idx="57572">
                  <c:v>34.722365995061423</c:v>
                </c:pt>
                <c:pt idx="57573">
                  <c:v>34.722921340819696</c:v>
                </c:pt>
                <c:pt idx="57574">
                  <c:v>34.723476686577968</c:v>
                </c:pt>
                <c:pt idx="57575">
                  <c:v>34.72403203233624</c:v>
                </c:pt>
                <c:pt idx="57576">
                  <c:v>34.724587378094512</c:v>
                </c:pt>
                <c:pt idx="57577">
                  <c:v>34.725142723852784</c:v>
                </c:pt>
                <c:pt idx="57578">
                  <c:v>34.725698069611056</c:v>
                </c:pt>
                <c:pt idx="57579">
                  <c:v>34.726253415369328</c:v>
                </c:pt>
                <c:pt idx="57580">
                  <c:v>34.7268087611276</c:v>
                </c:pt>
                <c:pt idx="57581">
                  <c:v>34.727364106885872</c:v>
                </c:pt>
                <c:pt idx="57582">
                  <c:v>34.727919452644144</c:v>
                </c:pt>
                <c:pt idx="57583">
                  <c:v>34.728474798402416</c:v>
                </c:pt>
                <c:pt idx="57584">
                  <c:v>34.729030144160689</c:v>
                </c:pt>
                <c:pt idx="57585">
                  <c:v>34.729585489918961</c:v>
                </c:pt>
                <c:pt idx="57586">
                  <c:v>34.730140835677233</c:v>
                </c:pt>
                <c:pt idx="57587">
                  <c:v>34.730696181435505</c:v>
                </c:pt>
                <c:pt idx="57588">
                  <c:v>34.731251527193777</c:v>
                </c:pt>
                <c:pt idx="57589">
                  <c:v>34.731806872952049</c:v>
                </c:pt>
                <c:pt idx="57590">
                  <c:v>34.732362218710321</c:v>
                </c:pt>
                <c:pt idx="57591">
                  <c:v>34.732917564468593</c:v>
                </c:pt>
                <c:pt idx="57592">
                  <c:v>34.733472910226865</c:v>
                </c:pt>
                <c:pt idx="57593">
                  <c:v>34.734028255985137</c:v>
                </c:pt>
                <c:pt idx="57594">
                  <c:v>34.73458360174341</c:v>
                </c:pt>
                <c:pt idx="57595">
                  <c:v>34.735138947501682</c:v>
                </c:pt>
                <c:pt idx="57596">
                  <c:v>34.735694293259954</c:v>
                </c:pt>
                <c:pt idx="57597">
                  <c:v>34.736249639018226</c:v>
                </c:pt>
                <c:pt idx="57598">
                  <c:v>34.736804984776498</c:v>
                </c:pt>
                <c:pt idx="57599">
                  <c:v>34.73736033053477</c:v>
                </c:pt>
                <c:pt idx="57600">
                  <c:v>34.737915676293042</c:v>
                </c:pt>
                <c:pt idx="57601">
                  <c:v>34.738471022051314</c:v>
                </c:pt>
                <c:pt idx="57602">
                  <c:v>34.739026367809586</c:v>
                </c:pt>
                <c:pt idx="57603">
                  <c:v>34.739581713567858</c:v>
                </c:pt>
                <c:pt idx="57604">
                  <c:v>34.74013705932613</c:v>
                </c:pt>
                <c:pt idx="57605">
                  <c:v>34.740692405084403</c:v>
                </c:pt>
                <c:pt idx="57606">
                  <c:v>34.741247750842675</c:v>
                </c:pt>
                <c:pt idx="57607">
                  <c:v>34.741803096600947</c:v>
                </c:pt>
                <c:pt idx="57608">
                  <c:v>34.742358442359219</c:v>
                </c:pt>
                <c:pt idx="57609">
                  <c:v>34.742913788117491</c:v>
                </c:pt>
                <c:pt idx="57610">
                  <c:v>34.743469133875763</c:v>
                </c:pt>
                <c:pt idx="57611">
                  <c:v>34.744024479634035</c:v>
                </c:pt>
                <c:pt idx="57612">
                  <c:v>34.744579825392307</c:v>
                </c:pt>
                <c:pt idx="57613">
                  <c:v>34.745135171150579</c:v>
                </c:pt>
                <c:pt idx="57614">
                  <c:v>34.745690516908851</c:v>
                </c:pt>
                <c:pt idx="57615">
                  <c:v>34.746245862667124</c:v>
                </c:pt>
                <c:pt idx="57616">
                  <c:v>34.746801208425396</c:v>
                </c:pt>
                <c:pt idx="57617">
                  <c:v>34.747356554183668</c:v>
                </c:pt>
                <c:pt idx="57618">
                  <c:v>34.74791189994194</c:v>
                </c:pt>
                <c:pt idx="57619">
                  <c:v>34.748467245700212</c:v>
                </c:pt>
                <c:pt idx="57620">
                  <c:v>34.749022591458484</c:v>
                </c:pt>
                <c:pt idx="57621">
                  <c:v>34.749577937216756</c:v>
                </c:pt>
                <c:pt idx="57622">
                  <c:v>34.750133282975028</c:v>
                </c:pt>
                <c:pt idx="57623">
                  <c:v>34.7506886287333</c:v>
                </c:pt>
                <c:pt idx="57624">
                  <c:v>34.751243974491572</c:v>
                </c:pt>
                <c:pt idx="57625">
                  <c:v>34.751799320249845</c:v>
                </c:pt>
                <c:pt idx="57626">
                  <c:v>34.752354666008117</c:v>
                </c:pt>
                <c:pt idx="57627">
                  <c:v>34.752910011766389</c:v>
                </c:pt>
                <c:pt idx="57628">
                  <c:v>34.753465357524661</c:v>
                </c:pt>
                <c:pt idx="57629">
                  <c:v>34.754020703282933</c:v>
                </c:pt>
                <c:pt idx="57630">
                  <c:v>34.754576049041205</c:v>
                </c:pt>
                <c:pt idx="57631">
                  <c:v>34.755131394799477</c:v>
                </c:pt>
                <c:pt idx="57632">
                  <c:v>34.755686740557749</c:v>
                </c:pt>
                <c:pt idx="57633">
                  <c:v>34.756242086316021</c:v>
                </c:pt>
                <c:pt idx="57634">
                  <c:v>34.756797432074293</c:v>
                </c:pt>
                <c:pt idx="57635">
                  <c:v>34.757352777832565</c:v>
                </c:pt>
                <c:pt idx="57636">
                  <c:v>34.757908123590838</c:v>
                </c:pt>
                <c:pt idx="57637">
                  <c:v>34.75846346934911</c:v>
                </c:pt>
                <c:pt idx="57638">
                  <c:v>34.759018815107382</c:v>
                </c:pt>
                <c:pt idx="57639">
                  <c:v>34.759574160865654</c:v>
                </c:pt>
                <c:pt idx="57640">
                  <c:v>34.760129506623926</c:v>
                </c:pt>
                <c:pt idx="57641">
                  <c:v>34.760684852382198</c:v>
                </c:pt>
                <c:pt idx="57642">
                  <c:v>34.76124019814047</c:v>
                </c:pt>
                <c:pt idx="57643">
                  <c:v>34.761795543898742</c:v>
                </c:pt>
                <c:pt idx="57644">
                  <c:v>34.762350889657014</c:v>
                </c:pt>
                <c:pt idx="57645">
                  <c:v>34.762906235415286</c:v>
                </c:pt>
                <c:pt idx="57646">
                  <c:v>34.763461581173559</c:v>
                </c:pt>
                <c:pt idx="57647">
                  <c:v>34.764016926931831</c:v>
                </c:pt>
                <c:pt idx="57648">
                  <c:v>34.764572272690103</c:v>
                </c:pt>
                <c:pt idx="57649">
                  <c:v>34.765127618448375</c:v>
                </c:pt>
                <c:pt idx="57650">
                  <c:v>34.765682964206647</c:v>
                </c:pt>
                <c:pt idx="57651">
                  <c:v>34.766238309964919</c:v>
                </c:pt>
                <c:pt idx="57652">
                  <c:v>34.766793655723191</c:v>
                </c:pt>
                <c:pt idx="57653">
                  <c:v>34.767349001481463</c:v>
                </c:pt>
                <c:pt idx="57654">
                  <c:v>34.767904347239735</c:v>
                </c:pt>
                <c:pt idx="57655">
                  <c:v>34.768459692998007</c:v>
                </c:pt>
                <c:pt idx="57656">
                  <c:v>34.76901503875628</c:v>
                </c:pt>
                <c:pt idx="57657">
                  <c:v>34.769570384514552</c:v>
                </c:pt>
                <c:pt idx="57658">
                  <c:v>34.770125730272824</c:v>
                </c:pt>
                <c:pt idx="57659">
                  <c:v>34.770681076031096</c:v>
                </c:pt>
                <c:pt idx="57660">
                  <c:v>34.771236421789368</c:v>
                </c:pt>
                <c:pt idx="57661">
                  <c:v>34.77179176754764</c:v>
                </c:pt>
                <c:pt idx="57662">
                  <c:v>34.772347113305912</c:v>
                </c:pt>
                <c:pt idx="57663">
                  <c:v>34.772902459064184</c:v>
                </c:pt>
                <c:pt idx="57664">
                  <c:v>34.773457804822456</c:v>
                </c:pt>
                <c:pt idx="57665">
                  <c:v>34.774013150580728</c:v>
                </c:pt>
                <c:pt idx="57666">
                  <c:v>34.774568496339</c:v>
                </c:pt>
                <c:pt idx="57667">
                  <c:v>34.775123842097273</c:v>
                </c:pt>
                <c:pt idx="57668">
                  <c:v>34.775679187855545</c:v>
                </c:pt>
                <c:pt idx="57669">
                  <c:v>34.776234533613817</c:v>
                </c:pt>
                <c:pt idx="57670">
                  <c:v>34.776789879372089</c:v>
                </c:pt>
                <c:pt idx="57671">
                  <c:v>34.777345225130361</c:v>
                </c:pt>
                <c:pt idx="57672">
                  <c:v>34.777900570888633</c:v>
                </c:pt>
                <c:pt idx="57673">
                  <c:v>34.778455916646905</c:v>
                </c:pt>
                <c:pt idx="57674">
                  <c:v>34.779011262405177</c:v>
                </c:pt>
                <c:pt idx="57675">
                  <c:v>34.779566608163449</c:v>
                </c:pt>
                <c:pt idx="57676">
                  <c:v>34.780121953921721</c:v>
                </c:pt>
                <c:pt idx="57677">
                  <c:v>34.780677299679994</c:v>
                </c:pt>
                <c:pt idx="57678">
                  <c:v>34.781232645438266</c:v>
                </c:pt>
                <c:pt idx="57679">
                  <c:v>34.781787991196538</c:v>
                </c:pt>
                <c:pt idx="57680">
                  <c:v>34.78234333695481</c:v>
                </c:pt>
                <c:pt idx="57681">
                  <c:v>34.782898682713082</c:v>
                </c:pt>
                <c:pt idx="57682">
                  <c:v>34.783454028471354</c:v>
                </c:pt>
                <c:pt idx="57683">
                  <c:v>34.784009374229626</c:v>
                </c:pt>
                <c:pt idx="57684">
                  <c:v>34.784564719987898</c:v>
                </c:pt>
                <c:pt idx="57685">
                  <c:v>34.78512006574617</c:v>
                </c:pt>
                <c:pt idx="57686">
                  <c:v>34.785675411504442</c:v>
                </c:pt>
                <c:pt idx="57687">
                  <c:v>34.786230757262715</c:v>
                </c:pt>
                <c:pt idx="57688">
                  <c:v>34.786786103020987</c:v>
                </c:pt>
                <c:pt idx="57689">
                  <c:v>34.787341448779259</c:v>
                </c:pt>
                <c:pt idx="57690">
                  <c:v>34.787896794537531</c:v>
                </c:pt>
                <c:pt idx="57691">
                  <c:v>34.788452140295803</c:v>
                </c:pt>
                <c:pt idx="57692">
                  <c:v>34.789007486054075</c:v>
                </c:pt>
                <c:pt idx="57693">
                  <c:v>34.789562831812347</c:v>
                </c:pt>
                <c:pt idx="57694">
                  <c:v>34.790118177570619</c:v>
                </c:pt>
                <c:pt idx="57695">
                  <c:v>34.790673523328891</c:v>
                </c:pt>
                <c:pt idx="57696">
                  <c:v>34.791228869087163</c:v>
                </c:pt>
                <c:pt idx="57697">
                  <c:v>34.791784214845435</c:v>
                </c:pt>
                <c:pt idx="57698">
                  <c:v>34.792339560603708</c:v>
                </c:pt>
                <c:pt idx="57699">
                  <c:v>34.79289490636198</c:v>
                </c:pt>
                <c:pt idx="57700">
                  <c:v>34.793450252120252</c:v>
                </c:pt>
                <c:pt idx="57701">
                  <c:v>34.794005597878524</c:v>
                </c:pt>
                <c:pt idx="57702">
                  <c:v>34.794560943636796</c:v>
                </c:pt>
                <c:pt idx="57703">
                  <c:v>34.795116289395068</c:v>
                </c:pt>
                <c:pt idx="57704">
                  <c:v>34.79567163515334</c:v>
                </c:pt>
                <c:pt idx="57705">
                  <c:v>34.796226980911612</c:v>
                </c:pt>
                <c:pt idx="57706">
                  <c:v>34.796782326669884</c:v>
                </c:pt>
                <c:pt idx="57707">
                  <c:v>34.797337672428156</c:v>
                </c:pt>
                <c:pt idx="57708">
                  <c:v>34.797893018186429</c:v>
                </c:pt>
                <c:pt idx="57709">
                  <c:v>34.798448363944701</c:v>
                </c:pt>
                <c:pt idx="57710">
                  <c:v>34.799003709702973</c:v>
                </c:pt>
                <c:pt idx="57711">
                  <c:v>34.799559055461245</c:v>
                </c:pt>
                <c:pt idx="57712">
                  <c:v>34.800114401219517</c:v>
                </c:pt>
                <c:pt idx="57713">
                  <c:v>34.800669746977789</c:v>
                </c:pt>
                <c:pt idx="57714">
                  <c:v>34.801225092736061</c:v>
                </c:pt>
                <c:pt idx="57715">
                  <c:v>34.801780438494333</c:v>
                </c:pt>
                <c:pt idx="57716">
                  <c:v>34.802335784252605</c:v>
                </c:pt>
                <c:pt idx="57717">
                  <c:v>34.802891130010877</c:v>
                </c:pt>
                <c:pt idx="57718">
                  <c:v>34.80344647576915</c:v>
                </c:pt>
                <c:pt idx="57719">
                  <c:v>34.804001821527422</c:v>
                </c:pt>
                <c:pt idx="57720">
                  <c:v>34.804557167285694</c:v>
                </c:pt>
                <c:pt idx="57721">
                  <c:v>34.805112513043966</c:v>
                </c:pt>
                <c:pt idx="57722">
                  <c:v>34.805667858802238</c:v>
                </c:pt>
                <c:pt idx="57723">
                  <c:v>34.80622320456051</c:v>
                </c:pt>
                <c:pt idx="57724">
                  <c:v>34.806778550318782</c:v>
                </c:pt>
                <c:pt idx="57725">
                  <c:v>34.807333896077054</c:v>
                </c:pt>
                <c:pt idx="57726">
                  <c:v>34.807889241835326</c:v>
                </c:pt>
                <c:pt idx="57727">
                  <c:v>34.808444587593598</c:v>
                </c:pt>
                <c:pt idx="57728">
                  <c:v>34.80899993335187</c:v>
                </c:pt>
                <c:pt idx="57729">
                  <c:v>34.809555279110143</c:v>
                </c:pt>
                <c:pt idx="57730">
                  <c:v>34.810110624868415</c:v>
                </c:pt>
                <c:pt idx="57731">
                  <c:v>34.810665970626687</c:v>
                </c:pt>
                <c:pt idx="57732">
                  <c:v>34.811221316384959</c:v>
                </c:pt>
                <c:pt idx="57733">
                  <c:v>34.811776662143231</c:v>
                </c:pt>
                <c:pt idx="57734">
                  <c:v>34.812332007901503</c:v>
                </c:pt>
                <c:pt idx="57735">
                  <c:v>34.812887353659775</c:v>
                </c:pt>
                <c:pt idx="57736">
                  <c:v>34.813442699418047</c:v>
                </c:pt>
                <c:pt idx="57737">
                  <c:v>34.813998045176319</c:v>
                </c:pt>
                <c:pt idx="57738">
                  <c:v>34.814553390934591</c:v>
                </c:pt>
                <c:pt idx="57739">
                  <c:v>34.815108736692864</c:v>
                </c:pt>
                <c:pt idx="57740">
                  <c:v>34.815664082451136</c:v>
                </c:pt>
                <c:pt idx="57741">
                  <c:v>34.816219428209408</c:v>
                </c:pt>
                <c:pt idx="57742">
                  <c:v>34.81677477396768</c:v>
                </c:pt>
                <c:pt idx="57743">
                  <c:v>34.817330119725952</c:v>
                </c:pt>
                <c:pt idx="57744">
                  <c:v>34.817885465484224</c:v>
                </c:pt>
                <c:pt idx="57745">
                  <c:v>34.818440811242496</c:v>
                </c:pt>
                <c:pt idx="57746">
                  <c:v>34.818996157000768</c:v>
                </c:pt>
                <c:pt idx="57747">
                  <c:v>34.81955150275904</c:v>
                </c:pt>
                <c:pt idx="57748">
                  <c:v>34.820106848517312</c:v>
                </c:pt>
                <c:pt idx="57749">
                  <c:v>34.820662194275585</c:v>
                </c:pt>
                <c:pt idx="57750">
                  <c:v>34.821217540033857</c:v>
                </c:pt>
                <c:pt idx="57751">
                  <c:v>34.821772885792129</c:v>
                </c:pt>
                <c:pt idx="57752">
                  <c:v>34.822328231550401</c:v>
                </c:pt>
                <c:pt idx="57753">
                  <c:v>34.822883577308673</c:v>
                </c:pt>
                <c:pt idx="57754">
                  <c:v>34.823438923066945</c:v>
                </c:pt>
                <c:pt idx="57755">
                  <c:v>34.823994268825217</c:v>
                </c:pt>
                <c:pt idx="57756">
                  <c:v>34.824549614583489</c:v>
                </c:pt>
                <c:pt idx="57757">
                  <c:v>34.825104960341761</c:v>
                </c:pt>
                <c:pt idx="57758">
                  <c:v>34.825660306100033</c:v>
                </c:pt>
                <c:pt idx="57759">
                  <c:v>34.826215651858305</c:v>
                </c:pt>
                <c:pt idx="57760">
                  <c:v>34.826770997616578</c:v>
                </c:pt>
                <c:pt idx="57761">
                  <c:v>34.82732634337485</c:v>
                </c:pt>
                <c:pt idx="57762">
                  <c:v>34.827881689133122</c:v>
                </c:pt>
                <c:pt idx="57763">
                  <c:v>34.828437034891394</c:v>
                </c:pt>
                <c:pt idx="57764">
                  <c:v>34.828992380649666</c:v>
                </c:pt>
                <c:pt idx="57765">
                  <c:v>34.829547726407938</c:v>
                </c:pt>
                <c:pt idx="57766">
                  <c:v>34.83010307216621</c:v>
                </c:pt>
                <c:pt idx="57767">
                  <c:v>34.830658417924482</c:v>
                </c:pt>
                <c:pt idx="57768">
                  <c:v>34.831213763682754</c:v>
                </c:pt>
                <c:pt idx="57769">
                  <c:v>34.831769109441026</c:v>
                </c:pt>
                <c:pt idx="57770">
                  <c:v>34.832324455199299</c:v>
                </c:pt>
                <c:pt idx="57771">
                  <c:v>34.832879800957571</c:v>
                </c:pt>
                <c:pt idx="57772">
                  <c:v>34.833435146715843</c:v>
                </c:pt>
                <c:pt idx="57773">
                  <c:v>34.833990492474115</c:v>
                </c:pt>
                <c:pt idx="57774">
                  <c:v>34.834545838232387</c:v>
                </c:pt>
                <c:pt idx="57775">
                  <c:v>34.835101183990659</c:v>
                </c:pt>
                <c:pt idx="57776">
                  <c:v>34.835656529748931</c:v>
                </c:pt>
                <c:pt idx="57777">
                  <c:v>34.836211875507203</c:v>
                </c:pt>
                <c:pt idx="57778">
                  <c:v>34.836767221265475</c:v>
                </c:pt>
                <c:pt idx="57779">
                  <c:v>34.837322567023747</c:v>
                </c:pt>
                <c:pt idx="57780">
                  <c:v>34.83787791278202</c:v>
                </c:pt>
                <c:pt idx="57781">
                  <c:v>34.838433258540292</c:v>
                </c:pt>
                <c:pt idx="57782">
                  <c:v>34.838988604298564</c:v>
                </c:pt>
                <c:pt idx="57783">
                  <c:v>34.839543950056836</c:v>
                </c:pt>
                <c:pt idx="57784">
                  <c:v>34.840099295815108</c:v>
                </c:pt>
                <c:pt idx="57785">
                  <c:v>34.84065464157338</c:v>
                </c:pt>
                <c:pt idx="57786">
                  <c:v>34.841209987331652</c:v>
                </c:pt>
                <c:pt idx="57787">
                  <c:v>34.841765333089924</c:v>
                </c:pt>
                <c:pt idx="57788">
                  <c:v>34.842320678848196</c:v>
                </c:pt>
                <c:pt idx="57789">
                  <c:v>34.842876024606468</c:v>
                </c:pt>
                <c:pt idx="57790">
                  <c:v>34.84343137036474</c:v>
                </c:pt>
                <c:pt idx="57791">
                  <c:v>34.843986716123013</c:v>
                </c:pt>
                <c:pt idx="57792">
                  <c:v>34.844542061881285</c:v>
                </c:pt>
                <c:pt idx="57793">
                  <c:v>34.845097407639557</c:v>
                </c:pt>
                <c:pt idx="57794">
                  <c:v>34.845652753397829</c:v>
                </c:pt>
                <c:pt idx="57795">
                  <c:v>34.846208099156101</c:v>
                </c:pt>
                <c:pt idx="57796">
                  <c:v>34.846763444914373</c:v>
                </c:pt>
                <c:pt idx="57797">
                  <c:v>34.847318790672645</c:v>
                </c:pt>
                <c:pt idx="57798">
                  <c:v>34.847874136430917</c:v>
                </c:pt>
                <c:pt idx="57799">
                  <c:v>34.848429482189189</c:v>
                </c:pt>
                <c:pt idx="57800">
                  <c:v>34.848984827947461</c:v>
                </c:pt>
                <c:pt idx="57801">
                  <c:v>34.849540173705734</c:v>
                </c:pt>
                <c:pt idx="57802">
                  <c:v>34.850095519464006</c:v>
                </c:pt>
                <c:pt idx="57803">
                  <c:v>34.850650865222278</c:v>
                </c:pt>
                <c:pt idx="57804">
                  <c:v>34.85120621098055</c:v>
                </c:pt>
                <c:pt idx="57805">
                  <c:v>34.851761556738822</c:v>
                </c:pt>
                <c:pt idx="57806">
                  <c:v>34.852316902497094</c:v>
                </c:pt>
                <c:pt idx="57807">
                  <c:v>34.852872248255366</c:v>
                </c:pt>
                <c:pt idx="57808">
                  <c:v>34.853427594013638</c:v>
                </c:pt>
                <c:pt idx="57809">
                  <c:v>34.85398293977191</c:v>
                </c:pt>
                <c:pt idx="57810">
                  <c:v>34.854538285530182</c:v>
                </c:pt>
                <c:pt idx="57811">
                  <c:v>34.855093631288455</c:v>
                </c:pt>
                <c:pt idx="57812">
                  <c:v>34.855648977046727</c:v>
                </c:pt>
                <c:pt idx="57813">
                  <c:v>34.856204322804999</c:v>
                </c:pt>
                <c:pt idx="57814">
                  <c:v>34.856759668563271</c:v>
                </c:pt>
                <c:pt idx="57815">
                  <c:v>34.857315014321543</c:v>
                </c:pt>
                <c:pt idx="57816">
                  <c:v>34.857870360079815</c:v>
                </c:pt>
                <c:pt idx="57817">
                  <c:v>34.858425705838087</c:v>
                </c:pt>
                <c:pt idx="57818">
                  <c:v>34.858981051596359</c:v>
                </c:pt>
                <c:pt idx="57819">
                  <c:v>34.859536397354631</c:v>
                </c:pt>
                <c:pt idx="57820">
                  <c:v>34.860091743112903</c:v>
                </c:pt>
                <c:pt idx="57821">
                  <c:v>34.860647088871175</c:v>
                </c:pt>
                <c:pt idx="57822">
                  <c:v>34.861202434629448</c:v>
                </c:pt>
                <c:pt idx="57823">
                  <c:v>34.86175778038772</c:v>
                </c:pt>
                <c:pt idx="57824">
                  <c:v>34.862313126145992</c:v>
                </c:pt>
                <c:pt idx="57825">
                  <c:v>34.862868471904264</c:v>
                </c:pt>
                <c:pt idx="57826">
                  <c:v>34.863423817662536</c:v>
                </c:pt>
                <c:pt idx="57827">
                  <c:v>34.863979163420808</c:v>
                </c:pt>
                <c:pt idx="57828">
                  <c:v>34.86453450917908</c:v>
                </c:pt>
                <c:pt idx="57829">
                  <c:v>34.865089854937352</c:v>
                </c:pt>
                <c:pt idx="57830">
                  <c:v>34.865645200695624</c:v>
                </c:pt>
                <c:pt idx="57831">
                  <c:v>34.866200546453896</c:v>
                </c:pt>
                <c:pt idx="57832">
                  <c:v>34.866755892212169</c:v>
                </c:pt>
                <c:pt idx="57833">
                  <c:v>34.867311237970441</c:v>
                </c:pt>
                <c:pt idx="57834">
                  <c:v>34.867866583728713</c:v>
                </c:pt>
                <c:pt idx="57835">
                  <c:v>34.868421929486985</c:v>
                </c:pt>
                <c:pt idx="57836">
                  <c:v>34.868977275245257</c:v>
                </c:pt>
                <c:pt idx="57837">
                  <c:v>34.869532621003529</c:v>
                </c:pt>
                <c:pt idx="57838">
                  <c:v>34.870087966761801</c:v>
                </c:pt>
                <c:pt idx="57839">
                  <c:v>34.870643312520073</c:v>
                </c:pt>
                <c:pt idx="57840">
                  <c:v>34.871198658278345</c:v>
                </c:pt>
                <c:pt idx="57841">
                  <c:v>34.871754004036617</c:v>
                </c:pt>
                <c:pt idx="57842">
                  <c:v>34.872309349794889</c:v>
                </c:pt>
                <c:pt idx="57843">
                  <c:v>34.872864695553162</c:v>
                </c:pt>
                <c:pt idx="57844">
                  <c:v>34.873420041311434</c:v>
                </c:pt>
                <c:pt idx="57845">
                  <c:v>34.873975387069706</c:v>
                </c:pt>
                <c:pt idx="57846">
                  <c:v>34.874530732827978</c:v>
                </c:pt>
                <c:pt idx="57847">
                  <c:v>34.87508607858625</c:v>
                </c:pt>
                <c:pt idx="57848">
                  <c:v>34.875641424344522</c:v>
                </c:pt>
                <c:pt idx="57849">
                  <c:v>34.876196770102794</c:v>
                </c:pt>
                <c:pt idx="57850">
                  <c:v>34.876752115861066</c:v>
                </c:pt>
                <c:pt idx="57851">
                  <c:v>34.877307461619338</c:v>
                </c:pt>
                <c:pt idx="57852">
                  <c:v>34.87786280737761</c:v>
                </c:pt>
                <c:pt idx="57853">
                  <c:v>34.878418153135883</c:v>
                </c:pt>
                <c:pt idx="57854">
                  <c:v>34.878973498894155</c:v>
                </c:pt>
                <c:pt idx="57855">
                  <c:v>34.879528844652427</c:v>
                </c:pt>
                <c:pt idx="57856">
                  <c:v>34.880084190410699</c:v>
                </c:pt>
                <c:pt idx="57857">
                  <c:v>34.880639536168971</c:v>
                </c:pt>
                <c:pt idx="57858">
                  <c:v>34.881194881927243</c:v>
                </c:pt>
                <c:pt idx="57859">
                  <c:v>34.881750227685515</c:v>
                </c:pt>
                <c:pt idx="57860">
                  <c:v>34.882305573443787</c:v>
                </c:pt>
                <c:pt idx="57861">
                  <c:v>34.882860919202059</c:v>
                </c:pt>
                <c:pt idx="57862">
                  <c:v>34.883416264960331</c:v>
                </c:pt>
                <c:pt idx="57863">
                  <c:v>34.883971610718604</c:v>
                </c:pt>
                <c:pt idx="57864">
                  <c:v>34.884526956476876</c:v>
                </c:pt>
                <c:pt idx="57865">
                  <c:v>34.885082302235148</c:v>
                </c:pt>
                <c:pt idx="57866">
                  <c:v>34.88563764799342</c:v>
                </c:pt>
                <c:pt idx="57867">
                  <c:v>34.886192993751692</c:v>
                </c:pt>
                <c:pt idx="57868">
                  <c:v>34.886748339509964</c:v>
                </c:pt>
                <c:pt idx="57869">
                  <c:v>34.887303685268236</c:v>
                </c:pt>
                <c:pt idx="57870">
                  <c:v>34.887859031026508</c:v>
                </c:pt>
                <c:pt idx="57871">
                  <c:v>34.88841437678478</c:v>
                </c:pt>
                <c:pt idx="57872">
                  <c:v>34.888969722543052</c:v>
                </c:pt>
                <c:pt idx="57873">
                  <c:v>34.889525068301324</c:v>
                </c:pt>
                <c:pt idx="57874">
                  <c:v>34.890080414059597</c:v>
                </c:pt>
                <c:pt idx="57875">
                  <c:v>34.890635759817869</c:v>
                </c:pt>
                <c:pt idx="57876">
                  <c:v>34.891191105576141</c:v>
                </c:pt>
                <c:pt idx="57877">
                  <c:v>34.891746451334413</c:v>
                </c:pt>
                <c:pt idx="57878">
                  <c:v>34.892301797092685</c:v>
                </c:pt>
                <c:pt idx="57879">
                  <c:v>34.892857142850957</c:v>
                </c:pt>
                <c:pt idx="57880">
                  <c:v>34.893412488609229</c:v>
                </c:pt>
                <c:pt idx="57881">
                  <c:v>34.893967834367501</c:v>
                </c:pt>
                <c:pt idx="57882">
                  <c:v>34.894523180125773</c:v>
                </c:pt>
                <c:pt idx="57883">
                  <c:v>34.895078525884045</c:v>
                </c:pt>
                <c:pt idx="57884">
                  <c:v>34.895633871642318</c:v>
                </c:pt>
                <c:pt idx="57885">
                  <c:v>34.89618921740059</c:v>
                </c:pt>
                <c:pt idx="57886">
                  <c:v>34.896744563158862</c:v>
                </c:pt>
                <c:pt idx="57887">
                  <c:v>34.897299908917134</c:v>
                </c:pt>
                <c:pt idx="57888">
                  <c:v>34.897855254675406</c:v>
                </c:pt>
                <c:pt idx="57889">
                  <c:v>34.898410600433678</c:v>
                </c:pt>
                <c:pt idx="57890">
                  <c:v>34.89896594619195</c:v>
                </c:pt>
                <c:pt idx="57891">
                  <c:v>34.899521291950222</c:v>
                </c:pt>
                <c:pt idx="57892">
                  <c:v>34.900076637708494</c:v>
                </c:pt>
                <c:pt idx="57893">
                  <c:v>34.900631983466766</c:v>
                </c:pt>
                <c:pt idx="57894">
                  <c:v>34.901187329225039</c:v>
                </c:pt>
                <c:pt idx="57895">
                  <c:v>34.901742674983311</c:v>
                </c:pt>
                <c:pt idx="57896">
                  <c:v>34.902298020741583</c:v>
                </c:pt>
                <c:pt idx="57897">
                  <c:v>34.902853366499855</c:v>
                </c:pt>
                <c:pt idx="57898">
                  <c:v>34.903408712258127</c:v>
                </c:pt>
                <c:pt idx="57899">
                  <c:v>34.903964058016399</c:v>
                </c:pt>
                <c:pt idx="57900">
                  <c:v>34.904519403774671</c:v>
                </c:pt>
                <c:pt idx="57901">
                  <c:v>34.905074749532943</c:v>
                </c:pt>
                <c:pt idx="57902">
                  <c:v>34.905630095291215</c:v>
                </c:pt>
                <c:pt idx="57903">
                  <c:v>34.906185441049487</c:v>
                </c:pt>
                <c:pt idx="57904">
                  <c:v>34.906740786807759</c:v>
                </c:pt>
                <c:pt idx="57905">
                  <c:v>34.907296132566032</c:v>
                </c:pt>
                <c:pt idx="57906">
                  <c:v>34.907851478324304</c:v>
                </c:pt>
                <c:pt idx="57907">
                  <c:v>34.908406824082576</c:v>
                </c:pt>
                <c:pt idx="57908">
                  <c:v>34.908962169840848</c:v>
                </c:pt>
                <c:pt idx="57909">
                  <c:v>34.90951751559912</c:v>
                </c:pt>
                <c:pt idx="57910">
                  <c:v>34.910072861357392</c:v>
                </c:pt>
                <c:pt idx="57911">
                  <c:v>34.910628207115664</c:v>
                </c:pt>
                <c:pt idx="57912">
                  <c:v>34.911183552873936</c:v>
                </c:pt>
                <c:pt idx="57913">
                  <c:v>34.911738898632208</c:v>
                </c:pt>
                <c:pt idx="57914">
                  <c:v>34.91229424439048</c:v>
                </c:pt>
                <c:pt idx="57915">
                  <c:v>34.912849590148753</c:v>
                </c:pt>
                <c:pt idx="57916">
                  <c:v>34.913404935907025</c:v>
                </c:pt>
                <c:pt idx="57917">
                  <c:v>34.913960281665297</c:v>
                </c:pt>
                <c:pt idx="57918">
                  <c:v>34.914515627423569</c:v>
                </c:pt>
                <c:pt idx="57919">
                  <c:v>34.915070973181841</c:v>
                </c:pt>
                <c:pt idx="57920">
                  <c:v>34.915626318940113</c:v>
                </c:pt>
                <c:pt idx="57921">
                  <c:v>34.916181664698385</c:v>
                </c:pt>
                <c:pt idx="57922">
                  <c:v>34.916737010456657</c:v>
                </c:pt>
                <c:pt idx="57923">
                  <c:v>34.917292356214929</c:v>
                </c:pt>
                <c:pt idx="57924">
                  <c:v>34.917847701973201</c:v>
                </c:pt>
                <c:pt idx="57925">
                  <c:v>34.918403047731474</c:v>
                </c:pt>
                <c:pt idx="57926">
                  <c:v>34.918958393489746</c:v>
                </c:pt>
                <c:pt idx="57927">
                  <c:v>34.919513739248018</c:v>
                </c:pt>
                <c:pt idx="57928">
                  <c:v>34.92006908500629</c:v>
                </c:pt>
                <c:pt idx="57929">
                  <c:v>34.920624430764562</c:v>
                </c:pt>
                <c:pt idx="57930">
                  <c:v>34.921179776522834</c:v>
                </c:pt>
                <c:pt idx="57931">
                  <c:v>34.921735122281106</c:v>
                </c:pt>
                <c:pt idx="57932">
                  <c:v>34.922290468039378</c:v>
                </c:pt>
                <c:pt idx="57933">
                  <c:v>34.92284581379765</c:v>
                </c:pt>
                <c:pt idx="57934">
                  <c:v>34.923401159555922</c:v>
                </c:pt>
                <c:pt idx="57935">
                  <c:v>34.923956505314194</c:v>
                </c:pt>
                <c:pt idx="57936">
                  <c:v>34.924511851072467</c:v>
                </c:pt>
                <c:pt idx="57937">
                  <c:v>34.925067196830739</c:v>
                </c:pt>
                <c:pt idx="57938">
                  <c:v>34.925622542589011</c:v>
                </c:pt>
                <c:pt idx="57939">
                  <c:v>34.926177888347283</c:v>
                </c:pt>
                <c:pt idx="57940">
                  <c:v>34.926733234105555</c:v>
                </c:pt>
                <c:pt idx="57941">
                  <c:v>34.927288579863827</c:v>
                </c:pt>
                <c:pt idx="57942">
                  <c:v>34.927843925622099</c:v>
                </c:pt>
                <c:pt idx="57943">
                  <c:v>34.928399271380371</c:v>
                </c:pt>
                <c:pt idx="57944">
                  <c:v>34.928954617138643</c:v>
                </c:pt>
                <c:pt idx="57945">
                  <c:v>34.929509962896915</c:v>
                </c:pt>
                <c:pt idx="57946">
                  <c:v>34.930065308655188</c:v>
                </c:pt>
                <c:pt idx="57947">
                  <c:v>34.93062065441346</c:v>
                </c:pt>
                <c:pt idx="57948">
                  <c:v>34.931176000171732</c:v>
                </c:pt>
                <c:pt idx="57949">
                  <c:v>34.931731345930004</c:v>
                </c:pt>
                <c:pt idx="57950">
                  <c:v>34.932286691688276</c:v>
                </c:pt>
                <c:pt idx="57951">
                  <c:v>34.932842037446548</c:v>
                </c:pt>
                <c:pt idx="57952">
                  <c:v>34.93339738320482</c:v>
                </c:pt>
                <c:pt idx="57953">
                  <c:v>34.933952728963092</c:v>
                </c:pt>
                <c:pt idx="57954">
                  <c:v>34.934508074721364</c:v>
                </c:pt>
                <c:pt idx="57955">
                  <c:v>34.935063420479636</c:v>
                </c:pt>
              </c:numCache>
            </c:numRef>
          </c:xVal>
          <c:yVal>
            <c:numRef>
              <c:f>field_results_compare!$F$7:$F$57962</c:f>
              <c:numCache>
                <c:formatCode>General</c:formatCode>
                <c:ptCount val="57956"/>
                <c:pt idx="0" formatCode="0.00E+00">
                  <c:v>4.4368351479780496E-6</c:v>
                </c:pt>
                <c:pt idx="1">
                  <c:v>1.51331064661193E-4</c:v>
                </c:pt>
                <c:pt idx="2">
                  <c:v>1.06799749698371E-4</c:v>
                </c:pt>
                <c:pt idx="3" formatCode="0.00E+00">
                  <c:v>-2.9434449252725098E-5</c:v>
                </c:pt>
                <c:pt idx="4" formatCode="0.00E+00">
                  <c:v>5.4201516704626099E-5</c:v>
                </c:pt>
                <c:pt idx="5">
                  <c:v>-4.5031119170885198E-4</c:v>
                </c:pt>
                <c:pt idx="6" formatCode="0.00E+00">
                  <c:v>2.57749023925994E-5</c:v>
                </c:pt>
                <c:pt idx="7" formatCode="0.00E+00">
                  <c:v>4.9036121396046999E-5</c:v>
                </c:pt>
                <c:pt idx="8" formatCode="0.00E+00">
                  <c:v>-3.8962291029171801E-5</c:v>
                </c:pt>
                <c:pt idx="9">
                  <c:v>-1.9103545229045199E-4</c:v>
                </c:pt>
                <c:pt idx="10">
                  <c:v>-1.13675035344277E-4</c:v>
                </c:pt>
                <c:pt idx="11" formatCode="0.00E+00">
                  <c:v>-9.1707009081563797E-5</c:v>
                </c:pt>
                <c:pt idx="12">
                  <c:v>-1.9638926768168399E-4</c:v>
                </c:pt>
                <c:pt idx="13" formatCode="0.00E+00">
                  <c:v>-6.4677280913578793E-5</c:v>
                </c:pt>
                <c:pt idx="14">
                  <c:v>-2.0305563784173299E-4</c:v>
                </c:pt>
                <c:pt idx="15">
                  <c:v>-3.5257854719281101E-4</c:v>
                </c:pt>
                <c:pt idx="16">
                  <c:v>-1.62121505225625E-4</c:v>
                </c:pt>
                <c:pt idx="17">
                  <c:v>-4.5280708831710602E-4</c:v>
                </c:pt>
                <c:pt idx="18">
                  <c:v>-3.8504367227539199E-4</c:v>
                </c:pt>
                <c:pt idx="19">
                  <c:v>-3.0963989765721902E-4</c:v>
                </c:pt>
                <c:pt idx="20">
                  <c:v>-3.0002156107612797E-4</c:v>
                </c:pt>
                <c:pt idx="21">
                  <c:v>-6.1725946044095001E-4</c:v>
                </c:pt>
                <c:pt idx="22">
                  <c:v>-2.7962713207098599E-4</c:v>
                </c:pt>
                <c:pt idx="23">
                  <c:v>-1.84099658364003E-4</c:v>
                </c:pt>
                <c:pt idx="24">
                  <c:v>-5.0731118908383603E-4</c:v>
                </c:pt>
                <c:pt idx="25">
                  <c:v>-6.7179352395857104E-4</c:v>
                </c:pt>
                <c:pt idx="26">
                  <c:v>-5.1201320010398998E-4</c:v>
                </c:pt>
                <c:pt idx="27">
                  <c:v>-5.89993109873011E-4</c:v>
                </c:pt>
                <c:pt idx="28">
                  <c:v>-4.4864885656294601E-4</c:v>
                </c:pt>
                <c:pt idx="29">
                  <c:v>-8.6044051810517104E-4</c:v>
                </c:pt>
                <c:pt idx="30">
                  <c:v>-7.1020957705035298E-4</c:v>
                </c:pt>
                <c:pt idx="31">
                  <c:v>-6.8510448584318E-4</c:v>
                </c:pt>
                <c:pt idx="32">
                  <c:v>-8.8955712821345105E-4</c:v>
                </c:pt>
                <c:pt idx="33">
                  <c:v>-9.8890558933533595E-4</c:v>
                </c:pt>
                <c:pt idx="34">
                  <c:v>-8.1160003040159595E-4</c:v>
                </c:pt>
                <c:pt idx="35">
                  <c:v>-6.7076903786975398E-4</c:v>
                </c:pt>
                <c:pt idx="36">
                  <c:v>-8.7487542083227203E-4</c:v>
                </c:pt>
                <c:pt idx="37">
                  <c:v>-8.0801228300247301E-4</c:v>
                </c:pt>
                <c:pt idx="38">
                  <c:v>-9.1739948552292596E-4</c:v>
                </c:pt>
                <c:pt idx="39">
                  <c:v>-1.1150382624788701E-3</c:v>
                </c:pt>
                <c:pt idx="40">
                  <c:v>-8.6725654948872596E-4</c:v>
                </c:pt>
                <c:pt idx="41">
                  <c:v>-9.0982021550667705E-4</c:v>
                </c:pt>
                <c:pt idx="42">
                  <c:v>-1.18135056197261E-3</c:v>
                </c:pt>
                <c:pt idx="43">
                  <c:v>-1.0316495608199E-3</c:v>
                </c:pt>
                <c:pt idx="44">
                  <c:v>-9.3740352117212505E-4</c:v>
                </c:pt>
                <c:pt idx="45">
                  <c:v>-1.42464718275799E-3</c:v>
                </c:pt>
                <c:pt idx="46">
                  <c:v>-1.1156697751797499E-3</c:v>
                </c:pt>
                <c:pt idx="47">
                  <c:v>-1.0391539386688301E-3</c:v>
                </c:pt>
                <c:pt idx="48">
                  <c:v>-1.29921132707143E-3</c:v>
                </c:pt>
                <c:pt idx="49">
                  <c:v>-1.2454933543608699E-3</c:v>
                </c:pt>
                <c:pt idx="50">
                  <c:v>-1.2799659211861301E-3</c:v>
                </c:pt>
                <c:pt idx="51">
                  <c:v>-1.49604524540965E-3</c:v>
                </c:pt>
                <c:pt idx="52">
                  <c:v>-1.4453081437584201E-3</c:v>
                </c:pt>
                <c:pt idx="53">
                  <c:v>-1.1741474408533601E-3</c:v>
                </c:pt>
                <c:pt idx="54">
                  <c:v>-1.4163007985325399E-3</c:v>
                </c:pt>
                <c:pt idx="55">
                  <c:v>-1.4383875519682701E-3</c:v>
                </c:pt>
                <c:pt idx="56">
                  <c:v>-1.1592066015841101E-3</c:v>
                </c:pt>
                <c:pt idx="57">
                  <c:v>-1.41777982918297E-3</c:v>
                </c:pt>
                <c:pt idx="58">
                  <c:v>-1.4684308581173701E-3</c:v>
                </c:pt>
                <c:pt idx="59">
                  <c:v>-1.2494780172228801E-3</c:v>
                </c:pt>
                <c:pt idx="60">
                  <c:v>-1.5152949546848101E-3</c:v>
                </c:pt>
                <c:pt idx="61">
                  <c:v>-1.55916344896511E-3</c:v>
                </c:pt>
                <c:pt idx="62">
                  <c:v>-1.52630367458779E-3</c:v>
                </c:pt>
                <c:pt idx="63">
                  <c:v>-1.5400896832434899E-3</c:v>
                </c:pt>
                <c:pt idx="64">
                  <c:v>-1.2728639263439401E-3</c:v>
                </c:pt>
                <c:pt idx="65">
                  <c:v>-1.3489771992150101E-3</c:v>
                </c:pt>
                <c:pt idx="66">
                  <c:v>-1.3089147167495399E-3</c:v>
                </c:pt>
                <c:pt idx="67">
                  <c:v>-1.3030820102090401E-3</c:v>
                </c:pt>
                <c:pt idx="68">
                  <c:v>-1.1418805349152801E-3</c:v>
                </c:pt>
                <c:pt idx="69">
                  <c:v>-1.2904308265644399E-3</c:v>
                </c:pt>
                <c:pt idx="70">
                  <c:v>-1.3718888099683801E-3</c:v>
                </c:pt>
                <c:pt idx="71">
                  <c:v>-1.3831855496183E-3</c:v>
                </c:pt>
                <c:pt idx="72">
                  <c:v>-1.2120204694622699E-3</c:v>
                </c:pt>
                <c:pt idx="73">
                  <c:v>-1.35620780445926E-3</c:v>
                </c:pt>
                <c:pt idx="74">
                  <c:v>-1.2924085647524201E-3</c:v>
                </c:pt>
                <c:pt idx="75">
                  <c:v>-1.1631226487111199E-3</c:v>
                </c:pt>
                <c:pt idx="76">
                  <c:v>-1.0252107825430301E-3</c:v>
                </c:pt>
                <c:pt idx="77">
                  <c:v>-1.14110416517423E-3</c:v>
                </c:pt>
                <c:pt idx="78">
                  <c:v>-1.13470960757058E-3</c:v>
                </c:pt>
                <c:pt idx="79">
                  <c:v>-1.22117780452508E-3</c:v>
                </c:pt>
                <c:pt idx="80">
                  <c:v>-6.5899184618465299E-4</c:v>
                </c:pt>
                <c:pt idx="81">
                  <c:v>-8.8839431022456905E-4</c:v>
                </c:pt>
                <c:pt idx="82">
                  <c:v>-8.55669555966206E-4</c:v>
                </c:pt>
                <c:pt idx="83">
                  <c:v>-6.8039102551441905E-4</c:v>
                </c:pt>
                <c:pt idx="84">
                  <c:v>-7.9159538690554403E-4</c:v>
                </c:pt>
                <c:pt idx="85">
                  <c:v>-8.27573116216676E-4</c:v>
                </c:pt>
                <c:pt idx="86">
                  <c:v>-7.5290857573638505E-4</c:v>
                </c:pt>
                <c:pt idx="87">
                  <c:v>-8.3162688768228805E-4</c:v>
                </c:pt>
                <c:pt idx="88">
                  <c:v>-7.6502133303501098E-4</c:v>
                </c:pt>
                <c:pt idx="89">
                  <c:v>-4.8336533882028902E-4</c:v>
                </c:pt>
                <c:pt idx="90">
                  <c:v>-7.2258806695604805E-4</c:v>
                </c:pt>
                <c:pt idx="91">
                  <c:v>-6.1076614529338995E-4</c:v>
                </c:pt>
                <c:pt idx="92">
                  <c:v>-4.3146657220510099E-4</c:v>
                </c:pt>
                <c:pt idx="93">
                  <c:v>-3.6507572485736898E-4</c:v>
                </c:pt>
                <c:pt idx="94">
                  <c:v>-4.2239286799869799E-4</c:v>
                </c:pt>
                <c:pt idx="95">
                  <c:v>-5.7274155088921205E-4</c:v>
                </c:pt>
                <c:pt idx="96">
                  <c:v>-4.79373686463667E-4</c:v>
                </c:pt>
                <c:pt idx="97">
                  <c:v>-3.20507321767809E-4</c:v>
                </c:pt>
                <c:pt idx="98">
                  <c:v>-1.2677213318635199E-4</c:v>
                </c:pt>
                <c:pt idx="99">
                  <c:v>-3.2033148393581902E-4</c:v>
                </c:pt>
                <c:pt idx="100">
                  <c:v>-3.02310808611137E-4</c:v>
                </c:pt>
                <c:pt idx="101">
                  <c:v>-1.3127555747008299E-4</c:v>
                </c:pt>
                <c:pt idx="102">
                  <c:v>-3.6543184873145203E-4</c:v>
                </c:pt>
                <c:pt idx="103">
                  <c:v>-2.89003689449984E-4</c:v>
                </c:pt>
                <c:pt idx="104" formatCode="0.00E+00">
                  <c:v>3.5022592566211802E-5</c:v>
                </c:pt>
                <c:pt idx="105">
                  <c:v>-2.7176915883794301E-4</c:v>
                </c:pt>
                <c:pt idx="106">
                  <c:v>-3.2436685319180099E-4</c:v>
                </c:pt>
                <c:pt idx="107">
                  <c:v>-2.13900058954972E-4</c:v>
                </c:pt>
                <c:pt idx="108" formatCode="0.00E+00">
                  <c:v>-3.91321466782693E-5</c:v>
                </c:pt>
                <c:pt idx="109">
                  <c:v>-4.6378431970958402E-4</c:v>
                </c:pt>
                <c:pt idx="110" formatCode="0.00E+00">
                  <c:v>-6.1088937669554302E-5</c:v>
                </c:pt>
                <c:pt idx="111">
                  <c:v>-1.94260531682707E-4</c:v>
                </c:pt>
                <c:pt idx="112">
                  <c:v>-3.1840776617149299E-4</c:v>
                </c:pt>
                <c:pt idx="113">
                  <c:v>-2.8677239975545001E-4</c:v>
                </c:pt>
                <c:pt idx="114">
                  <c:v>-6.2497677392618297E-4</c:v>
                </c:pt>
                <c:pt idx="115">
                  <c:v>-4.20008465495667E-4</c:v>
                </c:pt>
                <c:pt idx="116">
                  <c:v>-2.9691524598750697E-4</c:v>
                </c:pt>
                <c:pt idx="117">
                  <c:v>-5.7742639968826298E-4</c:v>
                </c:pt>
                <c:pt idx="118">
                  <c:v>-4.8808930199679702E-4</c:v>
                </c:pt>
                <c:pt idx="119">
                  <c:v>-3.1256358203300602E-4</c:v>
                </c:pt>
                <c:pt idx="120">
                  <c:v>-6.3130419546541898E-4</c:v>
                </c:pt>
                <c:pt idx="121">
                  <c:v>-8.53506353363061E-4</c:v>
                </c:pt>
                <c:pt idx="122">
                  <c:v>-7.0392901595242303E-4</c:v>
                </c:pt>
                <c:pt idx="123">
                  <c:v>-1.06584442579295E-3</c:v>
                </c:pt>
                <c:pt idx="124">
                  <c:v>-1.04052504691778E-3</c:v>
                </c:pt>
                <c:pt idx="125">
                  <c:v>-6.5126968814648999E-4</c:v>
                </c:pt>
                <c:pt idx="126">
                  <c:v>-1.2673170416114799E-3</c:v>
                </c:pt>
                <c:pt idx="127">
                  <c:v>-1.3274407052397399E-3</c:v>
                </c:pt>
                <c:pt idx="128">
                  <c:v>-1.2522409369806801E-3</c:v>
                </c:pt>
                <c:pt idx="129">
                  <c:v>-1.4409011431164101E-3</c:v>
                </c:pt>
                <c:pt idx="130">
                  <c:v>-1.68865132209986E-3</c:v>
                </c:pt>
                <c:pt idx="131">
                  <c:v>-1.59835900855071E-3</c:v>
                </c:pt>
                <c:pt idx="132">
                  <c:v>-1.54159907253763E-3</c:v>
                </c:pt>
                <c:pt idx="133">
                  <c:v>-1.56780920078434E-3</c:v>
                </c:pt>
                <c:pt idx="134">
                  <c:v>-1.88846311825137E-3</c:v>
                </c:pt>
                <c:pt idx="135">
                  <c:v>-1.91227221118202E-3</c:v>
                </c:pt>
                <c:pt idx="136">
                  <c:v>-1.93819516243417E-3</c:v>
                </c:pt>
                <c:pt idx="137">
                  <c:v>-2.17118664204343E-3</c:v>
                </c:pt>
                <c:pt idx="138">
                  <c:v>-2.0715659461403202E-3</c:v>
                </c:pt>
                <c:pt idx="139">
                  <c:v>-1.94645202034841E-3</c:v>
                </c:pt>
                <c:pt idx="140">
                  <c:v>-2.38720950759974E-3</c:v>
                </c:pt>
                <c:pt idx="141">
                  <c:v>-2.6302743642283599E-3</c:v>
                </c:pt>
                <c:pt idx="142">
                  <c:v>-2.06354947547795E-3</c:v>
                </c:pt>
                <c:pt idx="143">
                  <c:v>-2.3635390069487601E-3</c:v>
                </c:pt>
                <c:pt idx="144">
                  <c:v>-2.6142569303846501E-3</c:v>
                </c:pt>
                <c:pt idx="145">
                  <c:v>-2.5274442001240599E-3</c:v>
                </c:pt>
                <c:pt idx="146">
                  <c:v>-2.4662418107402801E-3</c:v>
                </c:pt>
                <c:pt idx="147">
                  <c:v>-2.5978671143979501E-3</c:v>
                </c:pt>
                <c:pt idx="148">
                  <c:v>-2.6772191857451699E-3</c:v>
                </c:pt>
                <c:pt idx="149">
                  <c:v>-2.3332452605688398E-3</c:v>
                </c:pt>
                <c:pt idx="150">
                  <c:v>-2.3638177815591701E-3</c:v>
                </c:pt>
                <c:pt idx="151">
                  <c:v>-2.44653217900108E-3</c:v>
                </c:pt>
                <c:pt idx="152">
                  <c:v>-2.4161425593553299E-3</c:v>
                </c:pt>
                <c:pt idx="153">
                  <c:v>-2.4647520269672199E-3</c:v>
                </c:pt>
                <c:pt idx="154">
                  <c:v>-2.3666117595482501E-3</c:v>
                </c:pt>
                <c:pt idx="155">
                  <c:v>-2.2531872129701001E-3</c:v>
                </c:pt>
                <c:pt idx="156">
                  <c:v>-2.17781906910264E-3</c:v>
                </c:pt>
                <c:pt idx="157">
                  <c:v>-2.0793606568484699E-3</c:v>
                </c:pt>
                <c:pt idx="158">
                  <c:v>-2.2133296963438602E-3</c:v>
                </c:pt>
                <c:pt idx="159">
                  <c:v>-2.21527606406611E-3</c:v>
                </c:pt>
                <c:pt idx="160">
                  <c:v>-1.63057251535502E-3</c:v>
                </c:pt>
                <c:pt idx="161">
                  <c:v>-1.5435905857022201E-3</c:v>
                </c:pt>
                <c:pt idx="162">
                  <c:v>-1.3406351847840799E-3</c:v>
                </c:pt>
                <c:pt idx="163">
                  <c:v>-1.3940207977146601E-3</c:v>
                </c:pt>
                <c:pt idx="164">
                  <c:v>-1.0087480441807301E-3</c:v>
                </c:pt>
                <c:pt idx="165">
                  <c:v>-1.0987478684936301E-3</c:v>
                </c:pt>
                <c:pt idx="166">
                  <c:v>-9.9990403519347403E-4</c:v>
                </c:pt>
                <c:pt idx="167">
                  <c:v>-5.15719852588415E-4</c:v>
                </c:pt>
                <c:pt idx="168">
                  <c:v>-4.3720889977624301E-4</c:v>
                </c:pt>
                <c:pt idx="169">
                  <c:v>-3.7662026314296102E-4</c:v>
                </c:pt>
                <c:pt idx="170">
                  <c:v>1.00408234963099E-4</c:v>
                </c:pt>
                <c:pt idx="171">
                  <c:v>2.40636459065372E-4</c:v>
                </c:pt>
                <c:pt idx="172">
                  <c:v>2.37954181375161E-4</c:v>
                </c:pt>
                <c:pt idx="173">
                  <c:v>7.5143035442344804E-4</c:v>
                </c:pt>
                <c:pt idx="174">
                  <c:v>1.0598074759408599E-3</c:v>
                </c:pt>
                <c:pt idx="175">
                  <c:v>1.34981204151754E-3</c:v>
                </c:pt>
                <c:pt idx="176">
                  <c:v>1.35715545288852E-3</c:v>
                </c:pt>
                <c:pt idx="177">
                  <c:v>1.6770323150536799E-3</c:v>
                </c:pt>
                <c:pt idx="178">
                  <c:v>1.9546542318383802E-3</c:v>
                </c:pt>
                <c:pt idx="179">
                  <c:v>2.1767604894609698E-3</c:v>
                </c:pt>
                <c:pt idx="180">
                  <c:v>2.5596699641195798E-3</c:v>
                </c:pt>
                <c:pt idx="181">
                  <c:v>2.7744169089658202E-3</c:v>
                </c:pt>
                <c:pt idx="182">
                  <c:v>2.8727102820895701E-3</c:v>
                </c:pt>
                <c:pt idx="183">
                  <c:v>3.22292453032874E-3</c:v>
                </c:pt>
                <c:pt idx="184">
                  <c:v>3.7863501544066298E-3</c:v>
                </c:pt>
                <c:pt idx="185">
                  <c:v>3.9967156455649397E-3</c:v>
                </c:pt>
                <c:pt idx="186">
                  <c:v>3.9612503975380298E-3</c:v>
                </c:pt>
                <c:pt idx="187">
                  <c:v>4.3267533514998197E-3</c:v>
                </c:pt>
                <c:pt idx="188">
                  <c:v>4.7855357691884504E-3</c:v>
                </c:pt>
                <c:pt idx="189">
                  <c:v>4.9822370736557304E-3</c:v>
                </c:pt>
                <c:pt idx="190">
                  <c:v>4.9052253787492698E-3</c:v>
                </c:pt>
                <c:pt idx="191">
                  <c:v>5.3100019392431997E-3</c:v>
                </c:pt>
                <c:pt idx="192">
                  <c:v>5.5936488321429098E-3</c:v>
                </c:pt>
                <c:pt idx="193">
                  <c:v>5.85314297893463E-3</c:v>
                </c:pt>
                <c:pt idx="194">
                  <c:v>5.7675928295725801E-3</c:v>
                </c:pt>
                <c:pt idx="195">
                  <c:v>6.2049995124385197E-3</c:v>
                </c:pt>
                <c:pt idx="196">
                  <c:v>6.5201735729641204E-3</c:v>
                </c:pt>
                <c:pt idx="197">
                  <c:v>6.4192525170431499E-3</c:v>
                </c:pt>
                <c:pt idx="198">
                  <c:v>6.65308643490755E-3</c:v>
                </c:pt>
                <c:pt idx="199">
                  <c:v>6.7637250634385903E-3</c:v>
                </c:pt>
                <c:pt idx="200">
                  <c:v>6.9515346458856502E-3</c:v>
                </c:pt>
                <c:pt idx="201">
                  <c:v>6.8381314330025304E-3</c:v>
                </c:pt>
                <c:pt idx="202">
                  <c:v>6.9906048490526599E-3</c:v>
                </c:pt>
                <c:pt idx="203">
                  <c:v>7.1393309343665001E-3</c:v>
                </c:pt>
                <c:pt idx="204">
                  <c:v>7.0054341034575798E-3</c:v>
                </c:pt>
                <c:pt idx="205">
                  <c:v>7.2532561381128298E-3</c:v>
                </c:pt>
                <c:pt idx="206">
                  <c:v>7.4038946937764298E-3</c:v>
                </c:pt>
                <c:pt idx="207">
                  <c:v>7.4728801798781101E-3</c:v>
                </c:pt>
                <c:pt idx="208">
                  <c:v>7.1379417661766396E-3</c:v>
                </c:pt>
                <c:pt idx="209">
                  <c:v>7.0141531827403198E-3</c:v>
                </c:pt>
                <c:pt idx="210">
                  <c:v>7.1184340515843599E-3</c:v>
                </c:pt>
                <c:pt idx="211">
                  <c:v>6.9925519520691402E-3</c:v>
                </c:pt>
                <c:pt idx="212">
                  <c:v>7.0125074485194502E-3</c:v>
                </c:pt>
                <c:pt idx="213">
                  <c:v>6.9579343014805999E-3</c:v>
                </c:pt>
                <c:pt idx="214">
                  <c:v>6.7138475023192099E-3</c:v>
                </c:pt>
                <c:pt idx="215">
                  <c:v>6.4650988620224498E-3</c:v>
                </c:pt>
                <c:pt idx="216">
                  <c:v>6.3423215988791899E-3</c:v>
                </c:pt>
                <c:pt idx="217">
                  <c:v>6.1295119729498004E-3</c:v>
                </c:pt>
                <c:pt idx="218">
                  <c:v>6.0779313979962904E-3</c:v>
                </c:pt>
                <c:pt idx="219">
                  <c:v>6.1499837870171098E-3</c:v>
                </c:pt>
                <c:pt idx="220">
                  <c:v>5.3490428509861097E-3</c:v>
                </c:pt>
                <c:pt idx="221">
                  <c:v>5.2172752658404004E-3</c:v>
                </c:pt>
                <c:pt idx="222">
                  <c:v>5.1174603886919197E-3</c:v>
                </c:pt>
                <c:pt idx="223">
                  <c:v>4.59863819687576E-3</c:v>
                </c:pt>
                <c:pt idx="224">
                  <c:v>4.4058773552516596E-3</c:v>
                </c:pt>
                <c:pt idx="225">
                  <c:v>4.3260122580664698E-3</c:v>
                </c:pt>
                <c:pt idx="226">
                  <c:v>3.9921090269655997E-3</c:v>
                </c:pt>
                <c:pt idx="227">
                  <c:v>3.3637341138579601E-3</c:v>
                </c:pt>
                <c:pt idx="228">
                  <c:v>3.1080364088426501E-3</c:v>
                </c:pt>
                <c:pt idx="229">
                  <c:v>2.9882067943896198E-3</c:v>
                </c:pt>
                <c:pt idx="230">
                  <c:v>2.7921558912674298E-3</c:v>
                </c:pt>
                <c:pt idx="231">
                  <c:v>2.1931333763589101E-3</c:v>
                </c:pt>
                <c:pt idx="232">
                  <c:v>1.91035266905813E-3</c:v>
                </c:pt>
                <c:pt idx="233">
                  <c:v>1.4880942074266101E-3</c:v>
                </c:pt>
                <c:pt idx="234">
                  <c:v>1.22232928617439E-3</c:v>
                </c:pt>
                <c:pt idx="235">
                  <c:v>5.9136722600829799E-4</c:v>
                </c:pt>
                <c:pt idx="236">
                  <c:v>4.3548109387078098E-4</c:v>
                </c:pt>
                <c:pt idx="237">
                  <c:v>1.7337673183078899E-4</c:v>
                </c:pt>
                <c:pt idx="238">
                  <c:v>-3.5643370867592298E-4</c:v>
                </c:pt>
                <c:pt idx="239">
                  <c:v>-7.7621689309307804E-4</c:v>
                </c:pt>
                <c:pt idx="240">
                  <c:v>-1.0455678510285699E-3</c:v>
                </c:pt>
                <c:pt idx="241">
                  <c:v>-1.34157284728803E-3</c:v>
                </c:pt>
                <c:pt idx="242">
                  <c:v>-1.87221200621618E-3</c:v>
                </c:pt>
                <c:pt idx="243">
                  <c:v>-1.9105722362785401E-3</c:v>
                </c:pt>
                <c:pt idx="244">
                  <c:v>-2.3105668944314499E-3</c:v>
                </c:pt>
                <c:pt idx="245">
                  <c:v>-2.7526953267223301E-3</c:v>
                </c:pt>
                <c:pt idx="246">
                  <c:v>-3.08178383493699E-3</c:v>
                </c:pt>
                <c:pt idx="247">
                  <c:v>-3.5309950799590302E-3</c:v>
                </c:pt>
                <c:pt idx="248">
                  <c:v>-3.52586560159496E-3</c:v>
                </c:pt>
                <c:pt idx="249">
                  <c:v>-3.7832211601274298E-3</c:v>
                </c:pt>
                <c:pt idx="250">
                  <c:v>-4.2849655048025001E-3</c:v>
                </c:pt>
                <c:pt idx="251">
                  <c:v>-4.4740100479332698E-3</c:v>
                </c:pt>
                <c:pt idx="252">
                  <c:v>-4.5241888598507004E-3</c:v>
                </c:pt>
                <c:pt idx="253">
                  <c:v>-4.6975446187085103E-3</c:v>
                </c:pt>
                <c:pt idx="254">
                  <c:v>-5.14783167969986E-3</c:v>
                </c:pt>
                <c:pt idx="255">
                  <c:v>-5.4237432419690802E-3</c:v>
                </c:pt>
                <c:pt idx="256">
                  <c:v>-5.3295448250883599E-3</c:v>
                </c:pt>
                <c:pt idx="257">
                  <c:v>-5.56933228670148E-3</c:v>
                </c:pt>
                <c:pt idx="258">
                  <c:v>-5.8987573399263502E-3</c:v>
                </c:pt>
                <c:pt idx="259">
                  <c:v>-5.9542828754391699E-3</c:v>
                </c:pt>
                <c:pt idx="260">
                  <c:v>-6.0573345247859796E-3</c:v>
                </c:pt>
                <c:pt idx="261">
                  <c:v>-6.1634367096443697E-3</c:v>
                </c:pt>
                <c:pt idx="262">
                  <c:v>-6.4772396352274298E-3</c:v>
                </c:pt>
                <c:pt idx="263">
                  <c:v>-6.0634413676377901E-3</c:v>
                </c:pt>
                <c:pt idx="264">
                  <c:v>-6.3823263262028501E-3</c:v>
                </c:pt>
                <c:pt idx="265">
                  <c:v>-6.5404794936573599E-3</c:v>
                </c:pt>
                <c:pt idx="266">
                  <c:v>-6.2069018246648502E-3</c:v>
                </c:pt>
                <c:pt idx="267">
                  <c:v>-6.4570435690276002E-3</c:v>
                </c:pt>
                <c:pt idx="268">
                  <c:v>-6.2822216665749204E-3</c:v>
                </c:pt>
                <c:pt idx="269">
                  <c:v>-6.4717929829485399E-3</c:v>
                </c:pt>
                <c:pt idx="270">
                  <c:v>-6.1658083049787003E-3</c:v>
                </c:pt>
                <c:pt idx="271">
                  <c:v>-6.4029673437149097E-3</c:v>
                </c:pt>
                <c:pt idx="272">
                  <c:v>-6.1277851556074603E-3</c:v>
                </c:pt>
                <c:pt idx="273">
                  <c:v>-5.7404232995254198E-3</c:v>
                </c:pt>
                <c:pt idx="274">
                  <c:v>-5.9135669483719802E-3</c:v>
                </c:pt>
                <c:pt idx="275">
                  <c:v>-5.9489118483166603E-3</c:v>
                </c:pt>
                <c:pt idx="276">
                  <c:v>-5.6235883904857502E-3</c:v>
                </c:pt>
                <c:pt idx="277">
                  <c:v>-5.4786261994300804E-3</c:v>
                </c:pt>
                <c:pt idx="278">
                  <c:v>-5.5707285554404198E-3</c:v>
                </c:pt>
                <c:pt idx="279">
                  <c:v>-5.26376323375876E-3</c:v>
                </c:pt>
                <c:pt idx="280">
                  <c:v>-5.3458073089704596E-3</c:v>
                </c:pt>
                <c:pt idx="281">
                  <c:v>-4.7078963107163897E-3</c:v>
                </c:pt>
                <c:pt idx="282">
                  <c:v>-4.4348400197726599E-3</c:v>
                </c:pt>
                <c:pt idx="283">
                  <c:v>-4.6289989600996799E-3</c:v>
                </c:pt>
                <c:pt idx="284">
                  <c:v>-4.3689214598107403E-3</c:v>
                </c:pt>
                <c:pt idx="285">
                  <c:v>-3.7539552224894E-3</c:v>
                </c:pt>
                <c:pt idx="286">
                  <c:v>-3.8968633537366602E-3</c:v>
                </c:pt>
                <c:pt idx="287">
                  <c:v>-3.6998085834469901E-3</c:v>
                </c:pt>
                <c:pt idx="288">
                  <c:v>-3.0050442037439502E-3</c:v>
                </c:pt>
                <c:pt idx="289">
                  <c:v>-3.1605865900149899E-3</c:v>
                </c:pt>
                <c:pt idx="290">
                  <c:v>-2.8273472532753699E-3</c:v>
                </c:pt>
                <c:pt idx="291">
                  <c:v>-2.7537350505145298E-3</c:v>
                </c:pt>
                <c:pt idx="292">
                  <c:v>-2.26784835241662E-3</c:v>
                </c:pt>
                <c:pt idx="293">
                  <c:v>-2.11127643378608E-3</c:v>
                </c:pt>
                <c:pt idx="294">
                  <c:v>-2.1580815397397499E-3</c:v>
                </c:pt>
                <c:pt idx="295">
                  <c:v>-1.68165811050196E-3</c:v>
                </c:pt>
                <c:pt idx="296">
                  <c:v>-1.4702408299399499E-3</c:v>
                </c:pt>
                <c:pt idx="297">
                  <c:v>-1.2478567318409E-3</c:v>
                </c:pt>
                <c:pt idx="298">
                  <c:v>-1.1019927514003399E-3</c:v>
                </c:pt>
                <c:pt idx="299">
                  <c:v>-6.1432069379714898E-4</c:v>
                </c:pt>
                <c:pt idx="300">
                  <c:v>-4.17395314457751E-4</c:v>
                </c:pt>
                <c:pt idx="301">
                  <c:v>-6.3000862737696498E-4</c:v>
                </c:pt>
                <c:pt idx="302">
                  <c:v>-1.2548162233113201E-4</c:v>
                </c:pt>
                <c:pt idx="303">
                  <c:v>2.5792393864831198E-4</c:v>
                </c:pt>
                <c:pt idx="304">
                  <c:v>1.6596462465011901E-4</c:v>
                </c:pt>
                <c:pt idx="305">
                  <c:v>2.80503828531496E-4</c:v>
                </c:pt>
                <c:pt idx="306">
                  <c:v>8.3109127761642101E-4</c:v>
                </c:pt>
                <c:pt idx="307">
                  <c:v>9.12586284037449E-4</c:v>
                </c:pt>
                <c:pt idx="308">
                  <c:v>7.4369198022630604E-4</c:v>
                </c:pt>
                <c:pt idx="309">
                  <c:v>1.24540280023811E-3</c:v>
                </c:pt>
                <c:pt idx="310">
                  <c:v>1.41525263780299E-3</c:v>
                </c:pt>
                <c:pt idx="311">
                  <c:v>1.5323908052984399E-3</c:v>
                </c:pt>
                <c:pt idx="312">
                  <c:v>1.5195220770868501E-3</c:v>
                </c:pt>
                <c:pt idx="313">
                  <c:v>1.64050071775498E-3</c:v>
                </c:pt>
                <c:pt idx="314">
                  <c:v>1.8945577720556001E-3</c:v>
                </c:pt>
                <c:pt idx="315">
                  <c:v>1.94473325330044E-3</c:v>
                </c:pt>
                <c:pt idx="316">
                  <c:v>2.0468445234463001E-3</c:v>
                </c:pt>
                <c:pt idx="317">
                  <c:v>2.3988411150859799E-3</c:v>
                </c:pt>
                <c:pt idx="318">
                  <c:v>2.5134464107309401E-3</c:v>
                </c:pt>
                <c:pt idx="319">
                  <c:v>2.38933509724931E-3</c:v>
                </c:pt>
                <c:pt idx="320">
                  <c:v>2.4689354990048199E-3</c:v>
                </c:pt>
                <c:pt idx="321">
                  <c:v>2.7163780356874402E-3</c:v>
                </c:pt>
                <c:pt idx="322">
                  <c:v>2.8028647156142102E-3</c:v>
                </c:pt>
                <c:pt idx="323">
                  <c:v>2.7293400533584498E-3</c:v>
                </c:pt>
                <c:pt idx="324">
                  <c:v>3.0353963403812602E-3</c:v>
                </c:pt>
                <c:pt idx="325">
                  <c:v>3.0333592819690898E-3</c:v>
                </c:pt>
                <c:pt idx="326">
                  <c:v>2.7939563405672998E-3</c:v>
                </c:pt>
                <c:pt idx="327">
                  <c:v>3.03813678769443E-3</c:v>
                </c:pt>
                <c:pt idx="328">
                  <c:v>3.2719143951195498E-3</c:v>
                </c:pt>
                <c:pt idx="329">
                  <c:v>3.17058106378872E-3</c:v>
                </c:pt>
                <c:pt idx="330">
                  <c:v>3.16814856194314E-3</c:v>
                </c:pt>
                <c:pt idx="331">
                  <c:v>3.1987193280689002E-3</c:v>
                </c:pt>
                <c:pt idx="332">
                  <c:v>2.9766499491029699E-3</c:v>
                </c:pt>
                <c:pt idx="333">
                  <c:v>3.2451790576709101E-3</c:v>
                </c:pt>
                <c:pt idx="334">
                  <c:v>3.37127314144465E-3</c:v>
                </c:pt>
                <c:pt idx="335">
                  <c:v>3.3472125509150701E-3</c:v>
                </c:pt>
                <c:pt idx="336">
                  <c:v>3.1710001844325098E-3</c:v>
                </c:pt>
                <c:pt idx="337">
                  <c:v>3.3764200390267E-3</c:v>
                </c:pt>
                <c:pt idx="338">
                  <c:v>3.1257072513685099E-3</c:v>
                </c:pt>
                <c:pt idx="339">
                  <c:v>3.0608432152425999E-3</c:v>
                </c:pt>
                <c:pt idx="340">
                  <c:v>3.2120370018726401E-3</c:v>
                </c:pt>
                <c:pt idx="341">
                  <c:v>3.38248650891538E-3</c:v>
                </c:pt>
                <c:pt idx="342">
                  <c:v>3.0746786275796302E-3</c:v>
                </c:pt>
                <c:pt idx="343">
                  <c:v>2.9368158294990699E-3</c:v>
                </c:pt>
                <c:pt idx="344">
                  <c:v>2.9461706457501202E-3</c:v>
                </c:pt>
                <c:pt idx="345">
                  <c:v>2.7690992194685702E-3</c:v>
                </c:pt>
                <c:pt idx="346">
                  <c:v>2.8967855446884998E-3</c:v>
                </c:pt>
                <c:pt idx="347">
                  <c:v>2.93811903790302E-3</c:v>
                </c:pt>
                <c:pt idx="348">
                  <c:v>3.16236933899124E-3</c:v>
                </c:pt>
                <c:pt idx="349">
                  <c:v>2.6138779803173899E-3</c:v>
                </c:pt>
                <c:pt idx="350">
                  <c:v>2.2875154330400599E-3</c:v>
                </c:pt>
                <c:pt idx="351">
                  <c:v>2.56376866391547E-3</c:v>
                </c:pt>
                <c:pt idx="352">
                  <c:v>2.5229829738909301E-3</c:v>
                </c:pt>
                <c:pt idx="353">
                  <c:v>2.4307601988355601E-3</c:v>
                </c:pt>
                <c:pt idx="354">
                  <c:v>2.3603578096400399E-3</c:v>
                </c:pt>
                <c:pt idx="355">
                  <c:v>2.2335685634589501E-3</c:v>
                </c:pt>
                <c:pt idx="356">
                  <c:v>2.1058773472721099E-3</c:v>
                </c:pt>
                <c:pt idx="357">
                  <c:v>1.9618216619377701E-3</c:v>
                </c:pt>
                <c:pt idx="358">
                  <c:v>1.9246679738408701E-3</c:v>
                </c:pt>
                <c:pt idx="359">
                  <c:v>1.7505956739219701E-3</c:v>
                </c:pt>
                <c:pt idx="360">
                  <c:v>1.6536935730993099E-3</c:v>
                </c:pt>
                <c:pt idx="361">
                  <c:v>1.63565923184948E-3</c:v>
                </c:pt>
                <c:pt idx="362">
                  <c:v>1.4106018775769101E-3</c:v>
                </c:pt>
                <c:pt idx="363">
                  <c:v>1.5102880353831201E-3</c:v>
                </c:pt>
                <c:pt idx="364">
                  <c:v>1.50998329770016E-3</c:v>
                </c:pt>
                <c:pt idx="365">
                  <c:v>1.1381434669414099E-3</c:v>
                </c:pt>
                <c:pt idx="366">
                  <c:v>9.6976789880328805E-4</c:v>
                </c:pt>
                <c:pt idx="367">
                  <c:v>9.9176542127114896E-4</c:v>
                </c:pt>
                <c:pt idx="368">
                  <c:v>9.0427212302800404E-4</c:v>
                </c:pt>
                <c:pt idx="369">
                  <c:v>7.4742157810177995E-4</c:v>
                </c:pt>
                <c:pt idx="370">
                  <c:v>6.1696372485651899E-4</c:v>
                </c:pt>
                <c:pt idx="371">
                  <c:v>4.0461999085483302E-4</c:v>
                </c:pt>
                <c:pt idx="372">
                  <c:v>4.0143469455809202E-4</c:v>
                </c:pt>
                <c:pt idx="373">
                  <c:v>2.2710307297069899E-4</c:v>
                </c:pt>
                <c:pt idx="374">
                  <c:v>1.4238423603824801E-4</c:v>
                </c:pt>
                <c:pt idx="375">
                  <c:v>-1.08265270208278E-4</c:v>
                </c:pt>
                <c:pt idx="376" formatCode="0.00E+00">
                  <c:v>-3.0236299805442801E-5</c:v>
                </c:pt>
                <c:pt idx="377">
                  <c:v>-2.8198498725802901E-4</c:v>
                </c:pt>
                <c:pt idx="378">
                  <c:v>-3.6510123014387E-4</c:v>
                </c:pt>
                <c:pt idx="379">
                  <c:v>-3.6269368838195602E-4</c:v>
                </c:pt>
                <c:pt idx="380">
                  <c:v>-3.6785982179738102E-4</c:v>
                </c:pt>
                <c:pt idx="381">
                  <c:v>-5.4145946029093297E-4</c:v>
                </c:pt>
                <c:pt idx="382">
                  <c:v>-6.0797278052192403E-4</c:v>
                </c:pt>
                <c:pt idx="383">
                  <c:v>-8.2482780388994602E-4</c:v>
                </c:pt>
                <c:pt idx="384">
                  <c:v>-7.8903008285550699E-4</c:v>
                </c:pt>
                <c:pt idx="385">
                  <c:v>-7.6491261470141897E-4</c:v>
                </c:pt>
                <c:pt idx="386">
                  <c:v>-8.5655184478159905E-4</c:v>
                </c:pt>
                <c:pt idx="387">
                  <c:v>-1.1627398526149299E-3</c:v>
                </c:pt>
                <c:pt idx="388">
                  <c:v>-1.3739447024018101E-3</c:v>
                </c:pt>
                <c:pt idx="389">
                  <c:v>-1.2340689342746299E-3</c:v>
                </c:pt>
                <c:pt idx="390">
                  <c:v>-1.01997105710712E-3</c:v>
                </c:pt>
                <c:pt idx="391">
                  <c:v>-9.5597365420462205E-4</c:v>
                </c:pt>
                <c:pt idx="392">
                  <c:v>-1.2354710409194401E-3</c:v>
                </c:pt>
                <c:pt idx="393">
                  <c:v>-1.2231120270995599E-3</c:v>
                </c:pt>
                <c:pt idx="394">
                  <c:v>-1.11501575045509E-3</c:v>
                </c:pt>
                <c:pt idx="395">
                  <c:v>-1.3385204692532801E-3</c:v>
                </c:pt>
                <c:pt idx="396">
                  <c:v>-1.1991026769753101E-3</c:v>
                </c:pt>
                <c:pt idx="397">
                  <c:v>-9.8279621238382903E-4</c:v>
                </c:pt>
                <c:pt idx="398">
                  <c:v>-1.0674405320008999E-3</c:v>
                </c:pt>
                <c:pt idx="399">
                  <c:v>-1.1345960655776801E-3</c:v>
                </c:pt>
                <c:pt idx="400">
                  <c:v>-8.5866702055627101E-4</c:v>
                </c:pt>
                <c:pt idx="401">
                  <c:v>-7.9255262897705596E-4</c:v>
                </c:pt>
                <c:pt idx="402">
                  <c:v>-6.7062257875165495E-4</c:v>
                </c:pt>
                <c:pt idx="403">
                  <c:v>-3.9990122127774301E-4</c:v>
                </c:pt>
                <c:pt idx="404">
                  <c:v>-4.6195462343501698E-4</c:v>
                </c:pt>
                <c:pt idx="405">
                  <c:v>-2.1352274157360499E-4</c:v>
                </c:pt>
                <c:pt idx="406">
                  <c:v>-1.9876026213996401E-4</c:v>
                </c:pt>
                <c:pt idx="407" formatCode="0.00E+00">
                  <c:v>-9.3683849374905198E-5</c:v>
                </c:pt>
                <c:pt idx="408">
                  <c:v>1.3777841829644801E-4</c:v>
                </c:pt>
                <c:pt idx="409">
                  <c:v>4.9529944617573301E-4</c:v>
                </c:pt>
                <c:pt idx="410">
                  <c:v>5.4752664458093301E-4</c:v>
                </c:pt>
                <c:pt idx="411">
                  <c:v>7.1160921024136304E-4</c:v>
                </c:pt>
                <c:pt idx="412">
                  <c:v>9.9101886714056094E-4</c:v>
                </c:pt>
                <c:pt idx="413">
                  <c:v>1.0800364514938199E-3</c:v>
                </c:pt>
                <c:pt idx="414">
                  <c:v>1.76007255279336E-3</c:v>
                </c:pt>
                <c:pt idx="415">
                  <c:v>1.8674531397173399E-3</c:v>
                </c:pt>
                <c:pt idx="416">
                  <c:v>1.8495902823781299E-3</c:v>
                </c:pt>
                <c:pt idx="417">
                  <c:v>2.1184286662348098E-3</c:v>
                </c:pt>
                <c:pt idx="418">
                  <c:v>2.4700615587013798E-3</c:v>
                </c:pt>
                <c:pt idx="419">
                  <c:v>2.9665344704300199E-3</c:v>
                </c:pt>
                <c:pt idx="420">
                  <c:v>3.11580220470239E-3</c:v>
                </c:pt>
                <c:pt idx="421">
                  <c:v>3.45059774820714E-3</c:v>
                </c:pt>
                <c:pt idx="422">
                  <c:v>3.5567027021120999E-3</c:v>
                </c:pt>
                <c:pt idx="423">
                  <c:v>3.7805686782462502E-3</c:v>
                </c:pt>
                <c:pt idx="424">
                  <c:v>4.1846689223869298E-3</c:v>
                </c:pt>
                <c:pt idx="425">
                  <c:v>4.3939592711735396E-3</c:v>
                </c:pt>
                <c:pt idx="426">
                  <c:v>4.5628044797911696E-3</c:v>
                </c:pt>
                <c:pt idx="427">
                  <c:v>5.0382878897681904E-3</c:v>
                </c:pt>
                <c:pt idx="428">
                  <c:v>5.2073290345292398E-3</c:v>
                </c:pt>
                <c:pt idx="429">
                  <c:v>5.5358779904228399E-3</c:v>
                </c:pt>
                <c:pt idx="430">
                  <c:v>5.6142856658491901E-3</c:v>
                </c:pt>
                <c:pt idx="431">
                  <c:v>5.7675068016266196E-3</c:v>
                </c:pt>
                <c:pt idx="432">
                  <c:v>6.2986252608414704E-3</c:v>
                </c:pt>
                <c:pt idx="433">
                  <c:v>6.4672014385507102E-3</c:v>
                </c:pt>
                <c:pt idx="434">
                  <c:v>6.40328251475297E-3</c:v>
                </c:pt>
                <c:pt idx="435">
                  <c:v>6.7153863902020203E-3</c:v>
                </c:pt>
                <c:pt idx="436">
                  <c:v>6.9624619331191198E-3</c:v>
                </c:pt>
                <c:pt idx="437">
                  <c:v>7.23173918833758E-3</c:v>
                </c:pt>
                <c:pt idx="438">
                  <c:v>7.3000129265655602E-3</c:v>
                </c:pt>
                <c:pt idx="439">
                  <c:v>7.4643109659646399E-3</c:v>
                </c:pt>
                <c:pt idx="440">
                  <c:v>7.2459568813325404E-3</c:v>
                </c:pt>
                <c:pt idx="441">
                  <c:v>7.2939029057494404E-3</c:v>
                </c:pt>
                <c:pt idx="442">
                  <c:v>7.6150611462065003E-3</c:v>
                </c:pt>
                <c:pt idx="443">
                  <c:v>7.7046211781763799E-3</c:v>
                </c:pt>
                <c:pt idx="444">
                  <c:v>7.6097522667299203E-3</c:v>
                </c:pt>
                <c:pt idx="445">
                  <c:v>7.6772529562862801E-3</c:v>
                </c:pt>
                <c:pt idx="446">
                  <c:v>7.7378806164914897E-3</c:v>
                </c:pt>
                <c:pt idx="447">
                  <c:v>7.8095217950730003E-3</c:v>
                </c:pt>
                <c:pt idx="448">
                  <c:v>7.59993181145444E-3</c:v>
                </c:pt>
                <c:pt idx="449">
                  <c:v>7.4317172933749502E-3</c:v>
                </c:pt>
                <c:pt idx="450">
                  <c:v>7.4871562435571797E-3</c:v>
                </c:pt>
                <c:pt idx="451">
                  <c:v>7.0842915236615902E-3</c:v>
                </c:pt>
                <c:pt idx="452">
                  <c:v>7.0927451862454402E-3</c:v>
                </c:pt>
                <c:pt idx="453">
                  <c:v>7.1140778952144502E-3</c:v>
                </c:pt>
                <c:pt idx="454">
                  <c:v>6.7418505229262403E-3</c:v>
                </c:pt>
                <c:pt idx="455">
                  <c:v>6.6397391816051697E-3</c:v>
                </c:pt>
                <c:pt idx="456">
                  <c:v>6.3805266548682196E-3</c:v>
                </c:pt>
                <c:pt idx="457">
                  <c:v>5.89496394816043E-3</c:v>
                </c:pt>
                <c:pt idx="458">
                  <c:v>5.7504814919055796E-3</c:v>
                </c:pt>
                <c:pt idx="459">
                  <c:v>5.4825461935853496E-3</c:v>
                </c:pt>
                <c:pt idx="460">
                  <c:v>5.2345164924694201E-3</c:v>
                </c:pt>
                <c:pt idx="461">
                  <c:v>4.8752334258965998E-3</c:v>
                </c:pt>
                <c:pt idx="462">
                  <c:v>4.3707750232487002E-3</c:v>
                </c:pt>
                <c:pt idx="463">
                  <c:v>4.2338061500646696E-3</c:v>
                </c:pt>
                <c:pt idx="464">
                  <c:v>3.6158689861173201E-3</c:v>
                </c:pt>
                <c:pt idx="465">
                  <c:v>3.48399286225397E-3</c:v>
                </c:pt>
                <c:pt idx="466">
                  <c:v>3.0758489591508698E-3</c:v>
                </c:pt>
                <c:pt idx="467">
                  <c:v>2.5708048953888099E-3</c:v>
                </c:pt>
                <c:pt idx="468">
                  <c:v>2.15906206870835E-3</c:v>
                </c:pt>
                <c:pt idx="469">
                  <c:v>1.8052517841931699E-3</c:v>
                </c:pt>
                <c:pt idx="470">
                  <c:v>1.6334344412024999E-3</c:v>
                </c:pt>
                <c:pt idx="471">
                  <c:v>1.0406641449039E-3</c:v>
                </c:pt>
                <c:pt idx="472">
                  <c:v>5.8222689910529405E-4</c:v>
                </c:pt>
                <c:pt idx="473">
                  <c:v>2.8303931996183899E-4</c:v>
                </c:pt>
                <c:pt idx="474">
                  <c:v>-2.7477062022538399E-4</c:v>
                </c:pt>
                <c:pt idx="475">
                  <c:v>-7.0652435901194098E-4</c:v>
                </c:pt>
                <c:pt idx="476">
                  <c:v>-1.12740070726433E-3</c:v>
                </c:pt>
                <c:pt idx="477">
                  <c:v>-1.2117837384523801E-3</c:v>
                </c:pt>
                <c:pt idx="478">
                  <c:v>-1.59818496728143E-3</c:v>
                </c:pt>
                <c:pt idx="479">
                  <c:v>-2.05087109898704E-3</c:v>
                </c:pt>
                <c:pt idx="480">
                  <c:v>-2.5333361187457799E-3</c:v>
                </c:pt>
                <c:pt idx="481">
                  <c:v>-2.5365820487605298E-3</c:v>
                </c:pt>
                <c:pt idx="482">
                  <c:v>-2.82951249696625E-3</c:v>
                </c:pt>
                <c:pt idx="483">
                  <c:v>-3.3218660896014102E-3</c:v>
                </c:pt>
                <c:pt idx="484">
                  <c:v>-3.4355772436946101E-3</c:v>
                </c:pt>
                <c:pt idx="485">
                  <c:v>-3.8105915728495602E-3</c:v>
                </c:pt>
                <c:pt idx="486">
                  <c:v>-3.6407304035423601E-3</c:v>
                </c:pt>
                <c:pt idx="487">
                  <c:v>-4.0661443734105402E-3</c:v>
                </c:pt>
                <c:pt idx="488">
                  <c:v>-4.1105122967263798E-3</c:v>
                </c:pt>
                <c:pt idx="489">
                  <c:v>-4.1814702458212501E-3</c:v>
                </c:pt>
                <c:pt idx="490">
                  <c:v>-4.0756468159711297E-3</c:v>
                </c:pt>
                <c:pt idx="491">
                  <c:v>-4.2414009057446496E-3</c:v>
                </c:pt>
                <c:pt idx="492">
                  <c:v>-4.5160943521408998E-3</c:v>
                </c:pt>
                <c:pt idx="493">
                  <c:v>-4.4175317126006197E-3</c:v>
                </c:pt>
                <c:pt idx="494">
                  <c:v>-4.25361663188604E-3</c:v>
                </c:pt>
                <c:pt idx="495">
                  <c:v>-4.0980970084912097E-3</c:v>
                </c:pt>
                <c:pt idx="496">
                  <c:v>-4.2406417287432097E-3</c:v>
                </c:pt>
                <c:pt idx="497">
                  <c:v>-3.82475735767966E-3</c:v>
                </c:pt>
                <c:pt idx="498">
                  <c:v>-3.8542972740928899E-3</c:v>
                </c:pt>
                <c:pt idx="499">
                  <c:v>-3.83513384656967E-3</c:v>
                </c:pt>
                <c:pt idx="500">
                  <c:v>-3.0649182548827701E-3</c:v>
                </c:pt>
                <c:pt idx="501">
                  <c:v>-2.9064289093942699E-3</c:v>
                </c:pt>
                <c:pt idx="502">
                  <c:v>-2.7979693253879002E-3</c:v>
                </c:pt>
                <c:pt idx="503">
                  <c:v>-2.53525818892967E-3</c:v>
                </c:pt>
                <c:pt idx="504">
                  <c:v>-1.8569814866881099E-3</c:v>
                </c:pt>
                <c:pt idx="505">
                  <c:v>-1.75867620934473E-3</c:v>
                </c:pt>
                <c:pt idx="506">
                  <c:v>-1.60345449691236E-3</c:v>
                </c:pt>
                <c:pt idx="507">
                  <c:v>-6.8281554957975402E-4</c:v>
                </c:pt>
                <c:pt idx="508" formatCode="0.00E+00">
                  <c:v>1.8884319050437498E-5</c:v>
                </c:pt>
                <c:pt idx="509">
                  <c:v>-2.0995500185236099E-4</c:v>
                </c:pt>
                <c:pt idx="510">
                  <c:v>3.0112091811574098E-4</c:v>
                </c:pt>
                <c:pt idx="511">
                  <c:v>1.37894166932525E-3</c:v>
                </c:pt>
                <c:pt idx="512">
                  <c:v>1.5112966224460299E-3</c:v>
                </c:pt>
                <c:pt idx="513">
                  <c:v>1.8871858348085599E-3</c:v>
                </c:pt>
                <c:pt idx="514">
                  <c:v>2.57957609578321E-3</c:v>
                </c:pt>
                <c:pt idx="515">
                  <c:v>3.3851049529127698E-3</c:v>
                </c:pt>
                <c:pt idx="516">
                  <c:v>3.5645813460253601E-3</c:v>
                </c:pt>
                <c:pt idx="517">
                  <c:v>4.0011487956288097E-3</c:v>
                </c:pt>
                <c:pt idx="518">
                  <c:v>5.0653781665965401E-3</c:v>
                </c:pt>
                <c:pt idx="519">
                  <c:v>5.4113556590417496E-3</c:v>
                </c:pt>
                <c:pt idx="520">
                  <c:v>5.8229317976537902E-3</c:v>
                </c:pt>
                <c:pt idx="521">
                  <c:v>6.5367033744308002E-3</c:v>
                </c:pt>
                <c:pt idx="522">
                  <c:v>7.2101703730586102E-3</c:v>
                </c:pt>
                <c:pt idx="523">
                  <c:v>7.5681658772536499E-3</c:v>
                </c:pt>
                <c:pt idx="524">
                  <c:v>7.8492578742289307E-3</c:v>
                </c:pt>
                <c:pt idx="525">
                  <c:v>8.3662911945145604E-3</c:v>
                </c:pt>
                <c:pt idx="526">
                  <c:v>8.9742105783228495E-3</c:v>
                </c:pt>
                <c:pt idx="527">
                  <c:v>9.2990237450045199E-3</c:v>
                </c:pt>
                <c:pt idx="528">
                  <c:v>9.7747211583026003E-3</c:v>
                </c:pt>
                <c:pt idx="529">
                  <c:v>1.03802867404838E-2</c:v>
                </c:pt>
                <c:pt idx="530">
                  <c:v>1.0564062781314301E-2</c:v>
                </c:pt>
                <c:pt idx="531">
                  <c:v>1.08355512311844E-2</c:v>
                </c:pt>
                <c:pt idx="532">
                  <c:v>1.13605769923514E-2</c:v>
                </c:pt>
                <c:pt idx="533">
                  <c:v>1.14422985791843E-2</c:v>
                </c:pt>
                <c:pt idx="534">
                  <c:v>1.1569534926931999E-2</c:v>
                </c:pt>
                <c:pt idx="535">
                  <c:v>1.18747685917332E-2</c:v>
                </c:pt>
                <c:pt idx="536">
                  <c:v>1.2506115223321099E-2</c:v>
                </c:pt>
                <c:pt idx="537">
                  <c:v>1.19937605889765E-2</c:v>
                </c:pt>
                <c:pt idx="538">
                  <c:v>1.2320895529978001E-2</c:v>
                </c:pt>
                <c:pt idx="539">
                  <c:v>1.2775581836453999E-2</c:v>
                </c:pt>
                <c:pt idx="540">
                  <c:v>1.2236556450373E-2</c:v>
                </c:pt>
                <c:pt idx="541">
                  <c:v>1.2212937550064199E-2</c:v>
                </c:pt>
                <c:pt idx="542">
                  <c:v>1.21590371328154E-2</c:v>
                </c:pt>
                <c:pt idx="543">
                  <c:v>1.22087030846754E-2</c:v>
                </c:pt>
                <c:pt idx="544">
                  <c:v>1.1902805730446799E-2</c:v>
                </c:pt>
                <c:pt idx="545">
                  <c:v>1.20032794055779E-2</c:v>
                </c:pt>
                <c:pt idx="546">
                  <c:v>1.15928714628872E-2</c:v>
                </c:pt>
                <c:pt idx="547">
                  <c:v>1.11613598674542E-2</c:v>
                </c:pt>
                <c:pt idx="548">
                  <c:v>1.06025526538037E-2</c:v>
                </c:pt>
                <c:pt idx="549">
                  <c:v>1.0722790526703999E-2</c:v>
                </c:pt>
                <c:pt idx="550">
                  <c:v>1.00808860332132E-2</c:v>
                </c:pt>
                <c:pt idx="551">
                  <c:v>9.4894757716283105E-3</c:v>
                </c:pt>
                <c:pt idx="552">
                  <c:v>9.3965168142779096E-3</c:v>
                </c:pt>
                <c:pt idx="553">
                  <c:v>8.8535446390365109E-3</c:v>
                </c:pt>
                <c:pt idx="554">
                  <c:v>8.0878435880133992E-3</c:v>
                </c:pt>
                <c:pt idx="555">
                  <c:v>7.3856041210935298E-3</c:v>
                </c:pt>
                <c:pt idx="556">
                  <c:v>7.2910355697972497E-3</c:v>
                </c:pt>
                <c:pt idx="557">
                  <c:v>6.6066867924984198E-3</c:v>
                </c:pt>
                <c:pt idx="558">
                  <c:v>5.5074071955788203E-3</c:v>
                </c:pt>
                <c:pt idx="559">
                  <c:v>5.0663073867141199E-3</c:v>
                </c:pt>
                <c:pt idx="560">
                  <c:v>4.7971496992720202E-3</c:v>
                </c:pt>
                <c:pt idx="561">
                  <c:v>3.3300803569572199E-3</c:v>
                </c:pt>
                <c:pt idx="562">
                  <c:v>3.1289804254616299E-3</c:v>
                </c:pt>
                <c:pt idx="563">
                  <c:v>2.5189354012458598E-3</c:v>
                </c:pt>
                <c:pt idx="564">
                  <c:v>1.76497158058601E-3</c:v>
                </c:pt>
                <c:pt idx="565">
                  <c:v>8.8401935616195398E-4</c:v>
                </c:pt>
                <c:pt idx="566">
                  <c:v>4.0366178408666201E-4</c:v>
                </c:pt>
                <c:pt idx="567">
                  <c:v>-5.4264409972086904E-4</c:v>
                </c:pt>
                <c:pt idx="568">
                  <c:v>-1.2707135344030699E-3</c:v>
                </c:pt>
                <c:pt idx="569">
                  <c:v>-1.71630809235805E-3</c:v>
                </c:pt>
                <c:pt idx="570">
                  <c:v>-2.3900467507660598E-3</c:v>
                </c:pt>
                <c:pt idx="571">
                  <c:v>-3.3134934534480701E-3</c:v>
                </c:pt>
                <c:pt idx="572">
                  <c:v>-4.0275228605605104E-3</c:v>
                </c:pt>
                <c:pt idx="573">
                  <c:v>-4.0360830843732204E-3</c:v>
                </c:pt>
                <c:pt idx="574">
                  <c:v>-4.9637126445211798E-3</c:v>
                </c:pt>
                <c:pt idx="575">
                  <c:v>-5.6874142726089198E-3</c:v>
                </c:pt>
                <c:pt idx="576">
                  <c:v>-6.1629634937268403E-3</c:v>
                </c:pt>
                <c:pt idx="577">
                  <c:v>-6.4133834367269297E-3</c:v>
                </c:pt>
                <c:pt idx="578">
                  <c:v>-7.1811115769234903E-3</c:v>
                </c:pt>
                <c:pt idx="579">
                  <c:v>-7.7340993988330902E-3</c:v>
                </c:pt>
                <c:pt idx="580">
                  <c:v>-7.9109273257170105E-3</c:v>
                </c:pt>
                <c:pt idx="581">
                  <c:v>-8.2581517004692209E-3</c:v>
                </c:pt>
                <c:pt idx="582">
                  <c:v>-8.9347750277645605E-3</c:v>
                </c:pt>
                <c:pt idx="583">
                  <c:v>-9.0898846735970699E-3</c:v>
                </c:pt>
                <c:pt idx="584">
                  <c:v>-9.1009827899319606E-3</c:v>
                </c:pt>
                <c:pt idx="585">
                  <c:v>-9.6147471723629398E-3</c:v>
                </c:pt>
                <c:pt idx="586">
                  <c:v>-1.00018967479821E-2</c:v>
                </c:pt>
                <c:pt idx="587">
                  <c:v>-9.7523336085196203E-3</c:v>
                </c:pt>
                <c:pt idx="588">
                  <c:v>-9.7078625211654297E-3</c:v>
                </c:pt>
                <c:pt idx="589">
                  <c:v>-1.0124937475149099E-2</c:v>
                </c:pt>
                <c:pt idx="590">
                  <c:v>-1.0098420757469299E-2</c:v>
                </c:pt>
                <c:pt idx="591">
                  <c:v>-1.0135375466246601E-2</c:v>
                </c:pt>
                <c:pt idx="592">
                  <c:v>-1.00983957459071E-2</c:v>
                </c:pt>
                <c:pt idx="593">
                  <c:v>-9.9119669697553692E-3</c:v>
                </c:pt>
                <c:pt idx="594">
                  <c:v>-9.6942255328505301E-3</c:v>
                </c:pt>
                <c:pt idx="595">
                  <c:v>-9.8180594913098197E-3</c:v>
                </c:pt>
                <c:pt idx="596">
                  <c:v>-9.6208002595820508E-3</c:v>
                </c:pt>
                <c:pt idx="597">
                  <c:v>-8.8959577154986303E-3</c:v>
                </c:pt>
                <c:pt idx="598">
                  <c:v>-8.91955398866239E-3</c:v>
                </c:pt>
                <c:pt idx="599">
                  <c:v>-8.5225784499495701E-3</c:v>
                </c:pt>
                <c:pt idx="600">
                  <c:v>-8.0181736980334695E-3</c:v>
                </c:pt>
                <c:pt idx="601">
                  <c:v>-7.6775401096124199E-3</c:v>
                </c:pt>
                <c:pt idx="602">
                  <c:v>-7.5708174760940701E-3</c:v>
                </c:pt>
                <c:pt idx="603">
                  <c:v>-7.1940825483448601E-3</c:v>
                </c:pt>
                <c:pt idx="604">
                  <c:v>-5.9607973212381302E-3</c:v>
                </c:pt>
                <c:pt idx="605">
                  <c:v>-6.0776746886386703E-3</c:v>
                </c:pt>
                <c:pt idx="606">
                  <c:v>-5.8029061905033796E-3</c:v>
                </c:pt>
                <c:pt idx="607">
                  <c:v>-4.6514723922951601E-3</c:v>
                </c:pt>
                <c:pt idx="608">
                  <c:v>-4.05868179124819E-3</c:v>
                </c:pt>
                <c:pt idx="609">
                  <c:v>-3.8153837335861899E-3</c:v>
                </c:pt>
                <c:pt idx="610">
                  <c:v>-3.5497873643362699E-3</c:v>
                </c:pt>
                <c:pt idx="611">
                  <c:v>-2.4455376714007399E-3</c:v>
                </c:pt>
                <c:pt idx="612">
                  <c:v>-2.0961277357378202E-3</c:v>
                </c:pt>
                <c:pt idx="613">
                  <c:v>-1.9055315823952299E-3</c:v>
                </c:pt>
                <c:pt idx="614">
                  <c:v>-9.7753575790762801E-4</c:v>
                </c:pt>
                <c:pt idx="615" formatCode="0.00E+00">
                  <c:v>-9.9227859226850196E-5</c:v>
                </c:pt>
                <c:pt idx="616" formatCode="0.00E+00">
                  <c:v>5.0768268869878299E-5</c:v>
                </c:pt>
                <c:pt idx="617">
                  <c:v>8.69404445460676E-4</c:v>
                </c:pt>
                <c:pt idx="618">
                  <c:v>1.42136430895086E-3</c:v>
                </c:pt>
                <c:pt idx="619">
                  <c:v>1.6462345149858601E-3</c:v>
                </c:pt>
                <c:pt idx="620">
                  <c:v>2.1429516185817502E-3</c:v>
                </c:pt>
                <c:pt idx="621">
                  <c:v>2.7837060383644001E-3</c:v>
                </c:pt>
                <c:pt idx="622">
                  <c:v>3.4166361502181099E-3</c:v>
                </c:pt>
                <c:pt idx="623">
                  <c:v>3.5455570638122098E-3</c:v>
                </c:pt>
                <c:pt idx="624">
                  <c:v>3.8092862762482901E-3</c:v>
                </c:pt>
                <c:pt idx="625">
                  <c:v>4.2546811882557102E-3</c:v>
                </c:pt>
                <c:pt idx="626">
                  <c:v>4.7280913418294504E-3</c:v>
                </c:pt>
                <c:pt idx="627">
                  <c:v>4.7720164597072701E-3</c:v>
                </c:pt>
                <c:pt idx="628">
                  <c:v>5.3544036094059604E-3</c:v>
                </c:pt>
                <c:pt idx="629">
                  <c:v>5.4715237961678103E-3</c:v>
                </c:pt>
                <c:pt idx="630">
                  <c:v>5.3529183822286098E-3</c:v>
                </c:pt>
                <c:pt idx="631">
                  <c:v>5.7745313544635196E-3</c:v>
                </c:pt>
                <c:pt idx="632">
                  <c:v>5.8198820738646099E-3</c:v>
                </c:pt>
                <c:pt idx="633">
                  <c:v>5.6654340408235698E-3</c:v>
                </c:pt>
                <c:pt idx="634">
                  <c:v>5.4446183505099102E-3</c:v>
                </c:pt>
                <c:pt idx="635">
                  <c:v>5.7984882090005097E-3</c:v>
                </c:pt>
                <c:pt idx="636">
                  <c:v>5.5959389301604E-3</c:v>
                </c:pt>
                <c:pt idx="637">
                  <c:v>5.1573193804701602E-3</c:v>
                </c:pt>
                <c:pt idx="638">
                  <c:v>5.2718515266877101E-3</c:v>
                </c:pt>
                <c:pt idx="639">
                  <c:v>5.3706607784261198E-3</c:v>
                </c:pt>
                <c:pt idx="640">
                  <c:v>4.7983314737180902E-3</c:v>
                </c:pt>
                <c:pt idx="641">
                  <c:v>4.12855322700103E-3</c:v>
                </c:pt>
                <c:pt idx="642">
                  <c:v>4.1607333633362801E-3</c:v>
                </c:pt>
                <c:pt idx="643">
                  <c:v>3.77999144758271E-3</c:v>
                </c:pt>
                <c:pt idx="644">
                  <c:v>3.0876761138057098E-3</c:v>
                </c:pt>
                <c:pt idx="645">
                  <c:v>2.6085206443271598E-3</c:v>
                </c:pt>
                <c:pt idx="646">
                  <c:v>2.4488041598897002E-3</c:v>
                </c:pt>
                <c:pt idx="647">
                  <c:v>1.6834242845994399E-3</c:v>
                </c:pt>
                <c:pt idx="648">
                  <c:v>1.1008187616905799E-3</c:v>
                </c:pt>
                <c:pt idx="649">
                  <c:v>7.2264958801611997E-4</c:v>
                </c:pt>
                <c:pt idx="650" formatCode="0.00E+00">
                  <c:v>-3.7988216556781299E-7</c:v>
                </c:pt>
                <c:pt idx="651">
                  <c:v>-7.5066212591787902E-4</c:v>
                </c:pt>
                <c:pt idx="652">
                  <c:v>-1.2739329118381E-3</c:v>
                </c:pt>
                <c:pt idx="653">
                  <c:v>-1.9294917620861099E-3</c:v>
                </c:pt>
                <c:pt idx="654">
                  <c:v>-2.82219972561569E-3</c:v>
                </c:pt>
                <c:pt idx="655">
                  <c:v>-3.4549663723199499E-3</c:v>
                </c:pt>
                <c:pt idx="656">
                  <c:v>-4.0693008473077098E-3</c:v>
                </c:pt>
                <c:pt idx="657">
                  <c:v>-4.8317593656238304E-3</c:v>
                </c:pt>
                <c:pt idx="658">
                  <c:v>-5.7094206173270703E-3</c:v>
                </c:pt>
                <c:pt idx="659">
                  <c:v>-6.0470399443287399E-3</c:v>
                </c:pt>
                <c:pt idx="660">
                  <c:v>-6.7959243982581401E-3</c:v>
                </c:pt>
                <c:pt idx="661">
                  <c:v>-7.8390914742149705E-3</c:v>
                </c:pt>
                <c:pt idx="662">
                  <c:v>-8.4764570215232309E-3</c:v>
                </c:pt>
                <c:pt idx="663">
                  <c:v>-9.0270627339969992E-3</c:v>
                </c:pt>
                <c:pt idx="664">
                  <c:v>-1.0040989760951099E-2</c:v>
                </c:pt>
                <c:pt idx="665">
                  <c:v>-1.0715334094053799E-2</c:v>
                </c:pt>
                <c:pt idx="666">
                  <c:v>-1.13602961555454E-2</c:v>
                </c:pt>
                <c:pt idx="667">
                  <c:v>-1.1752120867031099E-2</c:v>
                </c:pt>
                <c:pt idx="668">
                  <c:v>-1.25338217201993E-2</c:v>
                </c:pt>
                <c:pt idx="669">
                  <c:v>-1.30004176774284E-2</c:v>
                </c:pt>
                <c:pt idx="670">
                  <c:v>-1.3648005179966199E-2</c:v>
                </c:pt>
                <c:pt idx="671">
                  <c:v>-1.4361214588039999E-2</c:v>
                </c:pt>
                <c:pt idx="672">
                  <c:v>-1.47299698819989E-2</c:v>
                </c:pt>
                <c:pt idx="673">
                  <c:v>-1.50572338777385E-2</c:v>
                </c:pt>
                <c:pt idx="674">
                  <c:v>-1.5743223844714101E-2</c:v>
                </c:pt>
                <c:pt idx="675">
                  <c:v>-1.6272530377812799E-2</c:v>
                </c:pt>
                <c:pt idx="676">
                  <c:v>-1.67536507867324E-2</c:v>
                </c:pt>
                <c:pt idx="677">
                  <c:v>-1.6803515836472799E-2</c:v>
                </c:pt>
                <c:pt idx="678">
                  <c:v>-1.7423766531244299E-2</c:v>
                </c:pt>
                <c:pt idx="679">
                  <c:v>-1.7481345088974799E-2</c:v>
                </c:pt>
                <c:pt idx="680">
                  <c:v>-1.7709028914260599E-2</c:v>
                </c:pt>
                <c:pt idx="681">
                  <c:v>-1.78588820890483E-2</c:v>
                </c:pt>
                <c:pt idx="682">
                  <c:v>-1.8316351964387498E-2</c:v>
                </c:pt>
                <c:pt idx="683">
                  <c:v>-1.8341848441350998E-2</c:v>
                </c:pt>
                <c:pt idx="684">
                  <c:v>-1.81135479139879E-2</c:v>
                </c:pt>
                <c:pt idx="685">
                  <c:v>-1.8251168750618101E-2</c:v>
                </c:pt>
                <c:pt idx="686">
                  <c:v>-1.82882228917495E-2</c:v>
                </c:pt>
                <c:pt idx="687">
                  <c:v>-1.8175453108024198E-2</c:v>
                </c:pt>
                <c:pt idx="688">
                  <c:v>-1.8385396400822301E-2</c:v>
                </c:pt>
                <c:pt idx="689">
                  <c:v>-1.8154289707292701E-2</c:v>
                </c:pt>
                <c:pt idx="690">
                  <c:v>-1.7818793749535398E-2</c:v>
                </c:pt>
                <c:pt idx="691">
                  <c:v>-1.7650271445562901E-2</c:v>
                </c:pt>
                <c:pt idx="692">
                  <c:v>-1.74560959433245E-2</c:v>
                </c:pt>
                <c:pt idx="693">
                  <c:v>-1.7104348320139299E-2</c:v>
                </c:pt>
                <c:pt idx="694">
                  <c:v>-1.67718630595192E-2</c:v>
                </c:pt>
                <c:pt idx="695">
                  <c:v>-1.6519070108652799E-2</c:v>
                </c:pt>
                <c:pt idx="696">
                  <c:v>-1.6219707343077899E-2</c:v>
                </c:pt>
                <c:pt idx="697">
                  <c:v>-1.55908684853635E-2</c:v>
                </c:pt>
                <c:pt idx="698">
                  <c:v>-1.54730585589787E-2</c:v>
                </c:pt>
                <c:pt idx="699">
                  <c:v>-1.49356760533204E-2</c:v>
                </c:pt>
                <c:pt idx="700">
                  <c:v>-1.43402298229651E-2</c:v>
                </c:pt>
                <c:pt idx="701">
                  <c:v>-1.36205702146876E-2</c:v>
                </c:pt>
                <c:pt idx="702">
                  <c:v>-1.3127436972803601E-2</c:v>
                </c:pt>
                <c:pt idx="703">
                  <c:v>-1.30580419890927E-2</c:v>
                </c:pt>
                <c:pt idx="704">
                  <c:v>-1.21568414285487E-2</c:v>
                </c:pt>
                <c:pt idx="705">
                  <c:v>-1.1617451731616499E-2</c:v>
                </c:pt>
                <c:pt idx="706">
                  <c:v>-1.11604550839741E-2</c:v>
                </c:pt>
                <c:pt idx="707">
                  <c:v>-1.0464265044306999E-2</c:v>
                </c:pt>
                <c:pt idx="708">
                  <c:v>-9.8467522249507597E-3</c:v>
                </c:pt>
                <c:pt idx="709">
                  <c:v>-9.3975354869618704E-3</c:v>
                </c:pt>
                <c:pt idx="710">
                  <c:v>-8.6562188950619207E-3</c:v>
                </c:pt>
                <c:pt idx="711">
                  <c:v>-8.1741414496278308E-3</c:v>
                </c:pt>
                <c:pt idx="712">
                  <c:v>-7.0444806014560001E-3</c:v>
                </c:pt>
                <c:pt idx="713">
                  <c:v>-6.7118135958271997E-3</c:v>
                </c:pt>
                <c:pt idx="714">
                  <c:v>-6.3918496702884001E-3</c:v>
                </c:pt>
                <c:pt idx="715">
                  <c:v>-5.5528708969293803E-3</c:v>
                </c:pt>
                <c:pt idx="716">
                  <c:v>-5.0959586336915804E-3</c:v>
                </c:pt>
                <c:pt idx="717">
                  <c:v>-4.2447757105078497E-3</c:v>
                </c:pt>
                <c:pt idx="718">
                  <c:v>-3.8047635726511501E-3</c:v>
                </c:pt>
                <c:pt idx="719">
                  <c:v>-3.0251892463324802E-3</c:v>
                </c:pt>
                <c:pt idx="720">
                  <c:v>-2.99475931743473E-3</c:v>
                </c:pt>
                <c:pt idx="721">
                  <c:v>-2.0626508999990402E-3</c:v>
                </c:pt>
                <c:pt idx="722">
                  <c:v>-1.5364073264593099E-3</c:v>
                </c:pt>
                <c:pt idx="723">
                  <c:v>-1.10109770689375E-3</c:v>
                </c:pt>
                <c:pt idx="724">
                  <c:v>-7.9461643946456603E-4</c:v>
                </c:pt>
                <c:pt idx="725">
                  <c:v>1.34389929849574E-4</c:v>
                </c:pt>
                <c:pt idx="726">
                  <c:v>5.4719870577988304E-4</c:v>
                </c:pt>
                <c:pt idx="727">
                  <c:v>8.1524908573007201E-4</c:v>
                </c:pt>
                <c:pt idx="728">
                  <c:v>1.36826470362011E-3</c:v>
                </c:pt>
                <c:pt idx="729">
                  <c:v>1.75413793074217E-3</c:v>
                </c:pt>
                <c:pt idx="730">
                  <c:v>1.90872394359795E-3</c:v>
                </c:pt>
                <c:pt idx="731">
                  <c:v>2.33768811028978E-3</c:v>
                </c:pt>
                <c:pt idx="732">
                  <c:v>2.52686879648129E-3</c:v>
                </c:pt>
                <c:pt idx="733">
                  <c:v>3.0792331161121999E-3</c:v>
                </c:pt>
                <c:pt idx="734">
                  <c:v>3.2252806829718601E-3</c:v>
                </c:pt>
                <c:pt idx="735">
                  <c:v>3.54814678079009E-3</c:v>
                </c:pt>
                <c:pt idx="736">
                  <c:v>3.7642105825664001E-3</c:v>
                </c:pt>
                <c:pt idx="737">
                  <c:v>3.79904967604072E-3</c:v>
                </c:pt>
                <c:pt idx="738">
                  <c:v>4.2791938442495996E-3</c:v>
                </c:pt>
                <c:pt idx="739">
                  <c:v>4.5294647117152601E-3</c:v>
                </c:pt>
                <c:pt idx="740">
                  <c:v>4.3159529328767E-3</c:v>
                </c:pt>
                <c:pt idx="741">
                  <c:v>4.4733625722393304E-3</c:v>
                </c:pt>
                <c:pt idx="742">
                  <c:v>4.8664567111146402E-3</c:v>
                </c:pt>
                <c:pt idx="743">
                  <c:v>4.6348287446006499E-3</c:v>
                </c:pt>
                <c:pt idx="744">
                  <c:v>4.6714737552691196E-3</c:v>
                </c:pt>
                <c:pt idx="745">
                  <c:v>4.9106846165854401E-3</c:v>
                </c:pt>
                <c:pt idx="746">
                  <c:v>4.9356065040971498E-3</c:v>
                </c:pt>
                <c:pt idx="747">
                  <c:v>4.5114867432816596E-3</c:v>
                </c:pt>
                <c:pt idx="748">
                  <c:v>4.67036200081532E-3</c:v>
                </c:pt>
                <c:pt idx="749">
                  <c:v>4.9368232248352397E-3</c:v>
                </c:pt>
                <c:pt idx="750">
                  <c:v>4.6191215533558797E-3</c:v>
                </c:pt>
                <c:pt idx="751">
                  <c:v>4.4172701537972302E-3</c:v>
                </c:pt>
                <c:pt idx="752">
                  <c:v>4.5910900058119403E-3</c:v>
                </c:pt>
                <c:pt idx="753">
                  <c:v>4.67525553935894E-3</c:v>
                </c:pt>
                <c:pt idx="754">
                  <c:v>4.35840571050072E-3</c:v>
                </c:pt>
                <c:pt idx="755">
                  <c:v>4.0748393453018299E-3</c:v>
                </c:pt>
                <c:pt idx="756">
                  <c:v>4.2142330935207896E-3</c:v>
                </c:pt>
                <c:pt idx="757">
                  <c:v>4.0480604585538503E-3</c:v>
                </c:pt>
                <c:pt idx="758">
                  <c:v>3.7096211803997301E-3</c:v>
                </c:pt>
                <c:pt idx="759">
                  <c:v>3.8430616951656699E-3</c:v>
                </c:pt>
                <c:pt idx="760">
                  <c:v>3.6461584534432101E-3</c:v>
                </c:pt>
                <c:pt idx="761">
                  <c:v>3.4176224115420001E-3</c:v>
                </c:pt>
                <c:pt idx="762">
                  <c:v>3.1252621609903302E-3</c:v>
                </c:pt>
                <c:pt idx="763">
                  <c:v>3.04895484569931E-3</c:v>
                </c:pt>
                <c:pt idx="764">
                  <c:v>2.93242033200847E-3</c:v>
                </c:pt>
                <c:pt idx="765">
                  <c:v>2.8497429381928101E-3</c:v>
                </c:pt>
                <c:pt idx="766">
                  <c:v>2.4545852628430199E-3</c:v>
                </c:pt>
                <c:pt idx="767">
                  <c:v>2.4795392720115298E-3</c:v>
                </c:pt>
                <c:pt idx="768">
                  <c:v>2.0157124174264799E-3</c:v>
                </c:pt>
                <c:pt idx="769">
                  <c:v>2.1280467268593299E-3</c:v>
                </c:pt>
                <c:pt idx="770">
                  <c:v>1.94560618042738E-3</c:v>
                </c:pt>
                <c:pt idx="771">
                  <c:v>1.54027768708347E-3</c:v>
                </c:pt>
                <c:pt idx="772">
                  <c:v>1.3905183616807299E-3</c:v>
                </c:pt>
                <c:pt idx="773">
                  <c:v>1.42777669048528E-3</c:v>
                </c:pt>
                <c:pt idx="774">
                  <c:v>1.2623473576044699E-3</c:v>
                </c:pt>
                <c:pt idx="775">
                  <c:v>6.1616123597240497E-4</c:v>
                </c:pt>
                <c:pt idx="776">
                  <c:v>5.8837106044244301E-4</c:v>
                </c:pt>
                <c:pt idx="777">
                  <c:v>5.0586590086181395E-4</c:v>
                </c:pt>
                <c:pt idx="778">
                  <c:v>5.49923749730143E-4</c:v>
                </c:pt>
                <c:pt idx="779" formatCode="0.00E+00">
                  <c:v>1.3254936832661599E-5</c:v>
                </c:pt>
                <c:pt idx="780">
                  <c:v>-2.0980225467290799E-4</c:v>
                </c:pt>
                <c:pt idx="781">
                  <c:v>-1.32975736307671E-4</c:v>
                </c:pt>
                <c:pt idx="782">
                  <c:v>-3.79241897902749E-4</c:v>
                </c:pt>
                <c:pt idx="783">
                  <c:v>-6.2016781192080601E-4</c:v>
                </c:pt>
                <c:pt idx="784">
                  <c:v>-7.0282545791549298E-4</c:v>
                </c:pt>
                <c:pt idx="785">
                  <c:v>-1.1510099403253401E-3</c:v>
                </c:pt>
                <c:pt idx="786">
                  <c:v>-1.2846836942375401E-3</c:v>
                </c:pt>
                <c:pt idx="787">
                  <c:v>-1.4269462091392601E-3</c:v>
                </c:pt>
                <c:pt idx="788">
                  <c:v>-1.5844863196579199E-3</c:v>
                </c:pt>
                <c:pt idx="789">
                  <c:v>-1.92221953077674E-3</c:v>
                </c:pt>
                <c:pt idx="790">
                  <c:v>-1.7889692657255E-3</c:v>
                </c:pt>
                <c:pt idx="791">
                  <c:v>-2.0491055699889699E-3</c:v>
                </c:pt>
                <c:pt idx="792">
                  <c:v>-2.3325871058714198E-3</c:v>
                </c:pt>
                <c:pt idx="793">
                  <c:v>-2.55374036183311E-3</c:v>
                </c:pt>
                <c:pt idx="794">
                  <c:v>-2.4952735209272199E-3</c:v>
                </c:pt>
                <c:pt idx="795">
                  <c:v>-2.65360465349748E-3</c:v>
                </c:pt>
                <c:pt idx="796">
                  <c:v>-2.82221313453482E-3</c:v>
                </c:pt>
                <c:pt idx="797">
                  <c:v>-3.21973011681792E-3</c:v>
                </c:pt>
                <c:pt idx="798">
                  <c:v>-3.2794965290512601E-3</c:v>
                </c:pt>
                <c:pt idx="799">
                  <c:v>-3.4077089818536398E-3</c:v>
                </c:pt>
                <c:pt idx="800">
                  <c:v>-3.7263581205790302E-3</c:v>
                </c:pt>
                <c:pt idx="801">
                  <c:v>-3.6912189441416399E-3</c:v>
                </c:pt>
                <c:pt idx="802">
                  <c:v>-3.7855726637066401E-3</c:v>
                </c:pt>
                <c:pt idx="803">
                  <c:v>-3.9120444053361396E-3</c:v>
                </c:pt>
                <c:pt idx="804">
                  <c:v>-4.1769535551943703E-3</c:v>
                </c:pt>
                <c:pt idx="805">
                  <c:v>-4.3223762208893504E-3</c:v>
                </c:pt>
                <c:pt idx="806">
                  <c:v>-4.3270774055261798E-3</c:v>
                </c:pt>
                <c:pt idx="807">
                  <c:v>-4.5569191198347398E-3</c:v>
                </c:pt>
                <c:pt idx="808">
                  <c:v>-4.5150044814861196E-3</c:v>
                </c:pt>
                <c:pt idx="809">
                  <c:v>-4.6433845503926702E-3</c:v>
                </c:pt>
                <c:pt idx="810">
                  <c:v>-4.7728946922397696E-3</c:v>
                </c:pt>
                <c:pt idx="811">
                  <c:v>-4.7100838600338899E-3</c:v>
                </c:pt>
                <c:pt idx="812">
                  <c:v>-4.6911718659352801E-3</c:v>
                </c:pt>
                <c:pt idx="813">
                  <c:v>-5.1188713559972201E-3</c:v>
                </c:pt>
                <c:pt idx="814">
                  <c:v>-4.96971816657434E-3</c:v>
                </c:pt>
                <c:pt idx="815">
                  <c:v>-5.0447122431594299E-3</c:v>
                </c:pt>
                <c:pt idx="816">
                  <c:v>-5.1265630172386504E-3</c:v>
                </c:pt>
                <c:pt idx="817">
                  <c:v>-5.1063339390709098E-3</c:v>
                </c:pt>
                <c:pt idx="818">
                  <c:v>-5.1305346448328104E-3</c:v>
                </c:pt>
                <c:pt idx="819">
                  <c:v>-4.6011768057131596E-3</c:v>
                </c:pt>
                <c:pt idx="820">
                  <c:v>-4.8609396923449504E-3</c:v>
                </c:pt>
                <c:pt idx="821">
                  <c:v>-4.97157745646464E-3</c:v>
                </c:pt>
                <c:pt idx="822">
                  <c:v>-4.6983310911197602E-3</c:v>
                </c:pt>
                <c:pt idx="823">
                  <c:v>-4.8075668705534003E-3</c:v>
                </c:pt>
                <c:pt idx="824">
                  <c:v>-4.5777197928336304E-3</c:v>
                </c:pt>
                <c:pt idx="825">
                  <c:v>-4.6108832603543601E-3</c:v>
                </c:pt>
                <c:pt idx="826">
                  <c:v>-4.3254712307601402E-3</c:v>
                </c:pt>
                <c:pt idx="827">
                  <c:v>-3.9899123767840597E-3</c:v>
                </c:pt>
                <c:pt idx="828">
                  <c:v>-4.0616571047039701E-3</c:v>
                </c:pt>
                <c:pt idx="829">
                  <c:v>-3.88986724162463E-3</c:v>
                </c:pt>
                <c:pt idx="830">
                  <c:v>-3.4047558315846598E-3</c:v>
                </c:pt>
                <c:pt idx="831">
                  <c:v>-3.3647591436140002E-3</c:v>
                </c:pt>
                <c:pt idx="832">
                  <c:v>-3.1699418731760899E-3</c:v>
                </c:pt>
                <c:pt idx="833">
                  <c:v>-2.8973952501309898E-3</c:v>
                </c:pt>
                <c:pt idx="834">
                  <c:v>-2.38653599815191E-3</c:v>
                </c:pt>
                <c:pt idx="835">
                  <c:v>-2.1817378555209301E-3</c:v>
                </c:pt>
                <c:pt idx="836">
                  <c:v>-1.69323547299161E-3</c:v>
                </c:pt>
                <c:pt idx="837">
                  <c:v>-1.5645680926773999E-3</c:v>
                </c:pt>
                <c:pt idx="838">
                  <c:v>-1.0260252754063701E-3</c:v>
                </c:pt>
                <c:pt idx="839">
                  <c:v>-8.2316964399579702E-4</c:v>
                </c:pt>
                <c:pt idx="840">
                  <c:v>-2.3962395045213399E-4</c:v>
                </c:pt>
                <c:pt idx="841">
                  <c:v>1.19570495546423E-4</c:v>
                </c:pt>
                <c:pt idx="842">
                  <c:v>2.5990739839996799E-4</c:v>
                </c:pt>
                <c:pt idx="843">
                  <c:v>6.8961278666545103E-4</c:v>
                </c:pt>
                <c:pt idx="844">
                  <c:v>1.2143539026197E-3</c:v>
                </c:pt>
                <c:pt idx="845">
                  <c:v>1.7551505102959099E-3</c:v>
                </c:pt>
                <c:pt idx="846">
                  <c:v>2.26590613595915E-3</c:v>
                </c:pt>
                <c:pt idx="847">
                  <c:v>2.78767769641038E-3</c:v>
                </c:pt>
                <c:pt idx="848">
                  <c:v>3.2166807052899202E-3</c:v>
                </c:pt>
                <c:pt idx="849">
                  <c:v>3.6714297926929099E-3</c:v>
                </c:pt>
                <c:pt idx="850">
                  <c:v>4.1372147867504896E-3</c:v>
                </c:pt>
                <c:pt idx="851">
                  <c:v>4.6117653538816604E-3</c:v>
                </c:pt>
                <c:pt idx="852">
                  <c:v>5.1832838402943596E-3</c:v>
                </c:pt>
                <c:pt idx="853">
                  <c:v>5.9397644774050601E-3</c:v>
                </c:pt>
                <c:pt idx="854">
                  <c:v>6.0370140063862902E-3</c:v>
                </c:pt>
                <c:pt idx="855">
                  <c:v>6.66522451337295E-3</c:v>
                </c:pt>
                <c:pt idx="856">
                  <c:v>7.0756447736469198E-3</c:v>
                </c:pt>
                <c:pt idx="857">
                  <c:v>7.7561941633576001E-3</c:v>
                </c:pt>
                <c:pt idx="858">
                  <c:v>8.3072333247727007E-3</c:v>
                </c:pt>
                <c:pt idx="859">
                  <c:v>8.5897652114611707E-3</c:v>
                </c:pt>
                <c:pt idx="860">
                  <c:v>9.1254483697629004E-3</c:v>
                </c:pt>
                <c:pt idx="861">
                  <c:v>9.3743695898622099E-3</c:v>
                </c:pt>
                <c:pt idx="862">
                  <c:v>1.0178148964535399E-2</c:v>
                </c:pt>
                <c:pt idx="863">
                  <c:v>1.06198932339574E-2</c:v>
                </c:pt>
                <c:pt idx="864">
                  <c:v>1.1170394086076301E-2</c:v>
                </c:pt>
                <c:pt idx="865">
                  <c:v>1.15819865311263E-2</c:v>
                </c:pt>
                <c:pt idx="866">
                  <c:v>1.16622963173116E-2</c:v>
                </c:pt>
                <c:pt idx="867">
                  <c:v>1.2228094786210199E-2</c:v>
                </c:pt>
                <c:pt idx="868">
                  <c:v>1.25759668086373E-2</c:v>
                </c:pt>
                <c:pt idx="869">
                  <c:v>1.2866896447301501E-2</c:v>
                </c:pt>
                <c:pt idx="870">
                  <c:v>1.31336725469274E-2</c:v>
                </c:pt>
                <c:pt idx="871">
                  <c:v>1.35058899604416E-2</c:v>
                </c:pt>
                <c:pt idx="872">
                  <c:v>1.41621083132406E-2</c:v>
                </c:pt>
                <c:pt idx="873">
                  <c:v>1.42091329924311E-2</c:v>
                </c:pt>
                <c:pt idx="874">
                  <c:v>1.43417144426875E-2</c:v>
                </c:pt>
                <c:pt idx="875">
                  <c:v>1.49326271097102E-2</c:v>
                </c:pt>
                <c:pt idx="876">
                  <c:v>1.48246753667244E-2</c:v>
                </c:pt>
                <c:pt idx="877">
                  <c:v>1.51343474286658E-2</c:v>
                </c:pt>
                <c:pt idx="878">
                  <c:v>1.49036006066779E-2</c:v>
                </c:pt>
                <c:pt idx="879">
                  <c:v>1.53300428545581E-2</c:v>
                </c:pt>
                <c:pt idx="880">
                  <c:v>1.53598318123047E-2</c:v>
                </c:pt>
                <c:pt idx="881">
                  <c:v>1.54408825359348E-2</c:v>
                </c:pt>
                <c:pt idx="882">
                  <c:v>1.5535251832723401E-2</c:v>
                </c:pt>
                <c:pt idx="883">
                  <c:v>1.55692700178583E-2</c:v>
                </c:pt>
                <c:pt idx="884">
                  <c:v>1.5719365189342902E-2</c:v>
                </c:pt>
                <c:pt idx="885">
                  <c:v>1.5367704081869899E-2</c:v>
                </c:pt>
                <c:pt idx="886">
                  <c:v>1.53216510106674E-2</c:v>
                </c:pt>
                <c:pt idx="887">
                  <c:v>1.5042580072885E-2</c:v>
                </c:pt>
                <c:pt idx="888">
                  <c:v>1.52227067991474E-2</c:v>
                </c:pt>
                <c:pt idx="889">
                  <c:v>1.51855648289866E-2</c:v>
                </c:pt>
                <c:pt idx="890">
                  <c:v>1.4748986986525501E-2</c:v>
                </c:pt>
                <c:pt idx="891">
                  <c:v>1.47610038670004E-2</c:v>
                </c:pt>
                <c:pt idx="892">
                  <c:v>1.45877315877659E-2</c:v>
                </c:pt>
                <c:pt idx="893">
                  <c:v>1.43195225071223E-2</c:v>
                </c:pt>
                <c:pt idx="894">
                  <c:v>1.39145243713223E-2</c:v>
                </c:pt>
                <c:pt idx="895">
                  <c:v>1.3534534247714799E-2</c:v>
                </c:pt>
                <c:pt idx="896">
                  <c:v>1.3428172173341401E-2</c:v>
                </c:pt>
                <c:pt idx="897">
                  <c:v>1.3022413728562599E-2</c:v>
                </c:pt>
                <c:pt idx="898">
                  <c:v>1.26054942487176E-2</c:v>
                </c:pt>
                <c:pt idx="899">
                  <c:v>1.2458161491066801E-2</c:v>
                </c:pt>
                <c:pt idx="900">
                  <c:v>1.20785596701141E-2</c:v>
                </c:pt>
                <c:pt idx="901">
                  <c:v>1.1790600129495701E-2</c:v>
                </c:pt>
                <c:pt idx="902">
                  <c:v>1.12766101416969E-2</c:v>
                </c:pt>
                <c:pt idx="903">
                  <c:v>1.1087469103833099E-2</c:v>
                </c:pt>
                <c:pt idx="904">
                  <c:v>1.0626097857277099E-2</c:v>
                </c:pt>
                <c:pt idx="905">
                  <c:v>9.9714571088486692E-3</c:v>
                </c:pt>
                <c:pt idx="906">
                  <c:v>9.7993453392220108E-3</c:v>
                </c:pt>
                <c:pt idx="907">
                  <c:v>9.3274730557265009E-3</c:v>
                </c:pt>
                <c:pt idx="908">
                  <c:v>8.9117555149071902E-3</c:v>
                </c:pt>
                <c:pt idx="909">
                  <c:v>8.4766678027441596E-3</c:v>
                </c:pt>
                <c:pt idx="910">
                  <c:v>8.1632147014590907E-3</c:v>
                </c:pt>
                <c:pt idx="911">
                  <c:v>7.8041418685433402E-3</c:v>
                </c:pt>
                <c:pt idx="912">
                  <c:v>7.2755875367500897E-3</c:v>
                </c:pt>
                <c:pt idx="913">
                  <c:v>7.0720765355498996E-3</c:v>
                </c:pt>
                <c:pt idx="914">
                  <c:v>6.7821296510832598E-3</c:v>
                </c:pt>
                <c:pt idx="915">
                  <c:v>6.1662272217462002E-3</c:v>
                </c:pt>
                <c:pt idx="916">
                  <c:v>5.8225381272191696E-3</c:v>
                </c:pt>
                <c:pt idx="917">
                  <c:v>5.6436024156628802E-3</c:v>
                </c:pt>
                <c:pt idx="918">
                  <c:v>5.1921606663901101E-3</c:v>
                </c:pt>
                <c:pt idx="919">
                  <c:v>4.9355204874993799E-3</c:v>
                </c:pt>
                <c:pt idx="920">
                  <c:v>4.80225014343606E-3</c:v>
                </c:pt>
                <c:pt idx="921">
                  <c:v>4.61401235484344E-3</c:v>
                </c:pt>
                <c:pt idx="922">
                  <c:v>4.0498231965034699E-3</c:v>
                </c:pt>
                <c:pt idx="923">
                  <c:v>3.9550774344896001E-3</c:v>
                </c:pt>
                <c:pt idx="924">
                  <c:v>3.7383221469614899E-3</c:v>
                </c:pt>
                <c:pt idx="925">
                  <c:v>3.7134877322061799E-3</c:v>
                </c:pt>
                <c:pt idx="926">
                  <c:v>3.45246136207593E-3</c:v>
                </c:pt>
                <c:pt idx="927">
                  <c:v>3.3820395252640301E-3</c:v>
                </c:pt>
                <c:pt idx="928">
                  <c:v>3.1589428159380902E-3</c:v>
                </c:pt>
                <c:pt idx="929">
                  <c:v>3.1575009529450498E-3</c:v>
                </c:pt>
                <c:pt idx="930">
                  <c:v>3.03693151569664E-3</c:v>
                </c:pt>
                <c:pt idx="931">
                  <c:v>2.8579392261007999E-3</c:v>
                </c:pt>
                <c:pt idx="932">
                  <c:v>2.6798674519914099E-3</c:v>
                </c:pt>
                <c:pt idx="933">
                  <c:v>3.1046563682196799E-3</c:v>
                </c:pt>
                <c:pt idx="934">
                  <c:v>3.2577620577189399E-3</c:v>
                </c:pt>
                <c:pt idx="935">
                  <c:v>3.0343719513703299E-3</c:v>
                </c:pt>
                <c:pt idx="936">
                  <c:v>3.20142831066891E-3</c:v>
                </c:pt>
                <c:pt idx="937">
                  <c:v>3.4412511266693701E-3</c:v>
                </c:pt>
                <c:pt idx="938">
                  <c:v>3.5127054409098799E-3</c:v>
                </c:pt>
                <c:pt idx="939">
                  <c:v>3.5081427563421102E-3</c:v>
                </c:pt>
                <c:pt idx="940">
                  <c:v>3.7590650837464601E-3</c:v>
                </c:pt>
                <c:pt idx="941">
                  <c:v>4.01908782706944E-3</c:v>
                </c:pt>
                <c:pt idx="942">
                  <c:v>4.1961756591894503E-3</c:v>
                </c:pt>
                <c:pt idx="943">
                  <c:v>4.2216791364786902E-3</c:v>
                </c:pt>
                <c:pt idx="944">
                  <c:v>4.7435473108247798E-3</c:v>
                </c:pt>
                <c:pt idx="945">
                  <c:v>4.9189080002288504E-3</c:v>
                </c:pt>
                <c:pt idx="946">
                  <c:v>5.2393457120918502E-3</c:v>
                </c:pt>
                <c:pt idx="947">
                  <c:v>5.4089838593220198E-3</c:v>
                </c:pt>
                <c:pt idx="948">
                  <c:v>6.1074926759535899E-3</c:v>
                </c:pt>
                <c:pt idx="949">
                  <c:v>6.2807916623522997E-3</c:v>
                </c:pt>
                <c:pt idx="950">
                  <c:v>6.6306337092047404E-3</c:v>
                </c:pt>
                <c:pt idx="951">
                  <c:v>6.8572441064423898E-3</c:v>
                </c:pt>
                <c:pt idx="952">
                  <c:v>7.4196369498786699E-3</c:v>
                </c:pt>
                <c:pt idx="953">
                  <c:v>7.7781005428096597E-3</c:v>
                </c:pt>
                <c:pt idx="954">
                  <c:v>8.2099108031386293E-3</c:v>
                </c:pt>
                <c:pt idx="955">
                  <c:v>8.4735053305538491E-3</c:v>
                </c:pt>
                <c:pt idx="956">
                  <c:v>9.1518783632717204E-3</c:v>
                </c:pt>
                <c:pt idx="957">
                  <c:v>9.4735360885667697E-3</c:v>
                </c:pt>
                <c:pt idx="958">
                  <c:v>1.01083902055895E-2</c:v>
                </c:pt>
                <c:pt idx="959">
                  <c:v>1.04776081014818E-2</c:v>
                </c:pt>
                <c:pt idx="960">
                  <c:v>1.06858476949657E-2</c:v>
                </c:pt>
                <c:pt idx="961">
                  <c:v>1.1215556874452101E-2</c:v>
                </c:pt>
                <c:pt idx="962">
                  <c:v>1.1583973987924399E-2</c:v>
                </c:pt>
                <c:pt idx="963">
                  <c:v>1.20769016171474E-2</c:v>
                </c:pt>
                <c:pt idx="964">
                  <c:v>1.2543397973978101E-2</c:v>
                </c:pt>
                <c:pt idx="965">
                  <c:v>1.3191673550130401E-2</c:v>
                </c:pt>
                <c:pt idx="966">
                  <c:v>1.36489672897789E-2</c:v>
                </c:pt>
                <c:pt idx="967">
                  <c:v>1.3870149361845E-2</c:v>
                </c:pt>
                <c:pt idx="968">
                  <c:v>1.43599336921233E-2</c:v>
                </c:pt>
                <c:pt idx="969">
                  <c:v>1.50773384170363E-2</c:v>
                </c:pt>
                <c:pt idx="970">
                  <c:v>1.51842744782054E-2</c:v>
                </c:pt>
                <c:pt idx="971">
                  <c:v>1.5346469172349501E-2</c:v>
                </c:pt>
                <c:pt idx="972">
                  <c:v>1.6097097937095399E-2</c:v>
                </c:pt>
                <c:pt idx="973">
                  <c:v>1.6240305074900999E-2</c:v>
                </c:pt>
                <c:pt idx="974">
                  <c:v>1.6660732243290201E-2</c:v>
                </c:pt>
                <c:pt idx="975">
                  <c:v>1.6902875182496599E-2</c:v>
                </c:pt>
                <c:pt idx="976">
                  <c:v>1.7538957965922902E-2</c:v>
                </c:pt>
                <c:pt idx="977">
                  <c:v>1.77030972949428E-2</c:v>
                </c:pt>
                <c:pt idx="978">
                  <c:v>1.7700045956560499E-2</c:v>
                </c:pt>
                <c:pt idx="979">
                  <c:v>1.8103739501024198E-2</c:v>
                </c:pt>
                <c:pt idx="980">
                  <c:v>1.8502592267473798E-2</c:v>
                </c:pt>
                <c:pt idx="981">
                  <c:v>1.86272117837528E-2</c:v>
                </c:pt>
                <c:pt idx="982">
                  <c:v>1.8994332597104899E-2</c:v>
                </c:pt>
                <c:pt idx="983">
                  <c:v>1.9167521171925699E-2</c:v>
                </c:pt>
                <c:pt idx="984">
                  <c:v>1.9017803524604499E-2</c:v>
                </c:pt>
                <c:pt idx="985">
                  <c:v>1.9229509709311601E-2</c:v>
                </c:pt>
                <c:pt idx="986">
                  <c:v>1.95072482071806E-2</c:v>
                </c:pt>
                <c:pt idx="987">
                  <c:v>1.9676941367354098E-2</c:v>
                </c:pt>
                <c:pt idx="988">
                  <c:v>1.93869936680253E-2</c:v>
                </c:pt>
                <c:pt idx="989">
                  <c:v>1.96448957086858E-2</c:v>
                </c:pt>
                <c:pt idx="990">
                  <c:v>1.97866892455635E-2</c:v>
                </c:pt>
                <c:pt idx="991">
                  <c:v>1.9673342680509801E-2</c:v>
                </c:pt>
                <c:pt idx="992">
                  <c:v>1.95767983433736E-2</c:v>
                </c:pt>
                <c:pt idx="993">
                  <c:v>1.97451021072023E-2</c:v>
                </c:pt>
                <c:pt idx="994">
                  <c:v>1.9730825380531301E-2</c:v>
                </c:pt>
                <c:pt idx="995">
                  <c:v>1.9460112280997501E-2</c:v>
                </c:pt>
                <c:pt idx="996">
                  <c:v>1.91881624902039E-2</c:v>
                </c:pt>
                <c:pt idx="997">
                  <c:v>1.9062251937375398E-2</c:v>
                </c:pt>
                <c:pt idx="998">
                  <c:v>1.9096822298485298E-2</c:v>
                </c:pt>
                <c:pt idx="999">
                  <c:v>1.89218480260799E-2</c:v>
                </c:pt>
                <c:pt idx="1000">
                  <c:v>1.8627751622465001E-2</c:v>
                </c:pt>
                <c:pt idx="1001">
                  <c:v>1.85822557379886E-2</c:v>
                </c:pt>
                <c:pt idx="1002">
                  <c:v>1.82080568401949E-2</c:v>
                </c:pt>
                <c:pt idx="1003">
                  <c:v>1.7853123382152E-2</c:v>
                </c:pt>
                <c:pt idx="1004">
                  <c:v>1.76869664218209E-2</c:v>
                </c:pt>
                <c:pt idx="1005">
                  <c:v>1.74720072504819E-2</c:v>
                </c:pt>
                <c:pt idx="1006">
                  <c:v>1.7338344840315201E-2</c:v>
                </c:pt>
                <c:pt idx="1007">
                  <c:v>1.6779730508899301E-2</c:v>
                </c:pt>
                <c:pt idx="1008">
                  <c:v>1.6040373511328102E-2</c:v>
                </c:pt>
                <c:pt idx="1009">
                  <c:v>1.5896018043359599E-2</c:v>
                </c:pt>
                <c:pt idx="1010">
                  <c:v>1.5709088921892E-2</c:v>
                </c:pt>
                <c:pt idx="1011">
                  <c:v>1.53489429871672E-2</c:v>
                </c:pt>
                <c:pt idx="1012">
                  <c:v>1.4730494017985899E-2</c:v>
                </c:pt>
                <c:pt idx="1013">
                  <c:v>1.39986178180626E-2</c:v>
                </c:pt>
                <c:pt idx="1014">
                  <c:v>1.3898726219238801E-2</c:v>
                </c:pt>
                <c:pt idx="1015">
                  <c:v>1.32400016775848E-2</c:v>
                </c:pt>
                <c:pt idx="1016">
                  <c:v>1.2813283176966599E-2</c:v>
                </c:pt>
                <c:pt idx="1017">
                  <c:v>1.2216725527908701E-2</c:v>
                </c:pt>
                <c:pt idx="1018">
                  <c:v>1.1876634797840501E-2</c:v>
                </c:pt>
                <c:pt idx="1019">
                  <c:v>1.1480546194234199E-2</c:v>
                </c:pt>
                <c:pt idx="1020">
                  <c:v>1.0741592414445399E-2</c:v>
                </c:pt>
                <c:pt idx="1021">
                  <c:v>1.0279331641349899E-2</c:v>
                </c:pt>
                <c:pt idx="1022">
                  <c:v>9.8361325472273997E-3</c:v>
                </c:pt>
                <c:pt idx="1023">
                  <c:v>9.0509481646596692E-3</c:v>
                </c:pt>
                <c:pt idx="1024">
                  <c:v>8.3984942777168697E-3</c:v>
                </c:pt>
                <c:pt idx="1025">
                  <c:v>7.9004130491403101E-3</c:v>
                </c:pt>
                <c:pt idx="1026">
                  <c:v>7.4420001261300802E-3</c:v>
                </c:pt>
                <c:pt idx="1027">
                  <c:v>6.8016811156116899E-3</c:v>
                </c:pt>
                <c:pt idx="1028">
                  <c:v>6.2004058210505704E-3</c:v>
                </c:pt>
                <c:pt idx="1029">
                  <c:v>5.7035679047964302E-3</c:v>
                </c:pt>
                <c:pt idx="1030">
                  <c:v>5.1885121421765303E-3</c:v>
                </c:pt>
                <c:pt idx="1031">
                  <c:v>4.4343316493316697E-3</c:v>
                </c:pt>
                <c:pt idx="1032">
                  <c:v>3.8551412772617499E-3</c:v>
                </c:pt>
                <c:pt idx="1033">
                  <c:v>3.3884888776316399E-3</c:v>
                </c:pt>
                <c:pt idx="1034">
                  <c:v>2.8103808457697801E-3</c:v>
                </c:pt>
                <c:pt idx="1035">
                  <c:v>2.26108935221903E-3</c:v>
                </c:pt>
                <c:pt idx="1036">
                  <c:v>1.7590985536578901E-3</c:v>
                </c:pt>
                <c:pt idx="1037">
                  <c:v>1.2632663918645201E-3</c:v>
                </c:pt>
                <c:pt idx="1038">
                  <c:v>6.8202427490541499E-4</c:v>
                </c:pt>
                <c:pt idx="1039">
                  <c:v>-1.5221238110600899E-4</c:v>
                </c:pt>
                <c:pt idx="1040">
                  <c:v>-4.6538835211441701E-4</c:v>
                </c:pt>
                <c:pt idx="1041">
                  <c:v>-9.91866279873192E-4</c:v>
                </c:pt>
                <c:pt idx="1042">
                  <c:v>-1.3353746914632899E-3</c:v>
                </c:pt>
                <c:pt idx="1043">
                  <c:v>-1.86940989683027E-3</c:v>
                </c:pt>
                <c:pt idx="1044">
                  <c:v>-2.3876941826716201E-3</c:v>
                </c:pt>
                <c:pt idx="1045">
                  <c:v>-2.9082441471385001E-3</c:v>
                </c:pt>
                <c:pt idx="1046">
                  <c:v>-3.3393815866022301E-3</c:v>
                </c:pt>
                <c:pt idx="1047">
                  <c:v>-3.72778964899744E-3</c:v>
                </c:pt>
                <c:pt idx="1048">
                  <c:v>-4.31359741312591E-3</c:v>
                </c:pt>
                <c:pt idx="1049">
                  <c:v>-4.4931096322784296E-3</c:v>
                </c:pt>
                <c:pt idx="1050">
                  <c:v>-4.9184851693379198E-3</c:v>
                </c:pt>
                <c:pt idx="1051">
                  <c:v>-5.24501026287124E-3</c:v>
                </c:pt>
                <c:pt idx="1052">
                  <c:v>-5.6981562857951404E-3</c:v>
                </c:pt>
                <c:pt idx="1053">
                  <c:v>-6.1250555633871303E-3</c:v>
                </c:pt>
                <c:pt idx="1054">
                  <c:v>-6.4062274257354803E-3</c:v>
                </c:pt>
                <c:pt idx="1055">
                  <c:v>-6.7686520973333402E-3</c:v>
                </c:pt>
                <c:pt idx="1056">
                  <c:v>-6.7788139582488699E-3</c:v>
                </c:pt>
                <c:pt idx="1057">
                  <c:v>-6.9882360332845896E-3</c:v>
                </c:pt>
                <c:pt idx="1058">
                  <c:v>-7.5347131310379099E-3</c:v>
                </c:pt>
                <c:pt idx="1059">
                  <c:v>-7.6521764008841298E-3</c:v>
                </c:pt>
                <c:pt idx="1060">
                  <c:v>-7.7241849593693204E-3</c:v>
                </c:pt>
                <c:pt idx="1061">
                  <c:v>-8.1572430849532699E-3</c:v>
                </c:pt>
                <c:pt idx="1062">
                  <c:v>-8.1631310445118305E-3</c:v>
                </c:pt>
                <c:pt idx="1063">
                  <c:v>-8.3100962203697601E-3</c:v>
                </c:pt>
                <c:pt idx="1064">
                  <c:v>-8.3177295888921705E-3</c:v>
                </c:pt>
                <c:pt idx="1065">
                  <c:v>-8.5326545454345402E-3</c:v>
                </c:pt>
                <c:pt idx="1066">
                  <c:v>-8.6276556262706201E-3</c:v>
                </c:pt>
                <c:pt idx="1067">
                  <c:v>-8.4676332498402895E-3</c:v>
                </c:pt>
                <c:pt idx="1068">
                  <c:v>-8.5208491030118096E-3</c:v>
                </c:pt>
                <c:pt idx="1069">
                  <c:v>-8.5716750589063095E-3</c:v>
                </c:pt>
                <c:pt idx="1070">
                  <c:v>-8.8209514174453097E-3</c:v>
                </c:pt>
                <c:pt idx="1071">
                  <c:v>-8.5612274092623907E-3</c:v>
                </c:pt>
                <c:pt idx="1072">
                  <c:v>-8.5587550864969202E-3</c:v>
                </c:pt>
                <c:pt idx="1073">
                  <c:v>-8.3086976827139499E-3</c:v>
                </c:pt>
                <c:pt idx="1074">
                  <c:v>-8.3685136247190501E-3</c:v>
                </c:pt>
                <c:pt idx="1075">
                  <c:v>-8.0026603700824005E-3</c:v>
                </c:pt>
                <c:pt idx="1076">
                  <c:v>-8.0827970891818608E-3</c:v>
                </c:pt>
                <c:pt idx="1077">
                  <c:v>-7.8137073603919693E-3</c:v>
                </c:pt>
                <c:pt idx="1078">
                  <c:v>-7.7102842518173304E-3</c:v>
                </c:pt>
                <c:pt idx="1079">
                  <c:v>-7.6416859879792198E-3</c:v>
                </c:pt>
                <c:pt idx="1080">
                  <c:v>-7.4412666272826201E-3</c:v>
                </c:pt>
                <c:pt idx="1081">
                  <c:v>-7.44053176637128E-3</c:v>
                </c:pt>
                <c:pt idx="1082">
                  <c:v>-6.8949347636737502E-3</c:v>
                </c:pt>
                <c:pt idx="1083">
                  <c:v>-6.9402300740449598E-3</c:v>
                </c:pt>
                <c:pt idx="1084">
                  <c:v>-6.4138619200238304E-3</c:v>
                </c:pt>
                <c:pt idx="1085">
                  <c:v>-6.3065263125724799E-3</c:v>
                </c:pt>
                <c:pt idx="1086">
                  <c:v>-5.9125386991202298E-3</c:v>
                </c:pt>
                <c:pt idx="1087">
                  <c:v>-5.7064746513859899E-3</c:v>
                </c:pt>
                <c:pt idx="1088">
                  <c:v>-5.6494190520585902E-3</c:v>
                </c:pt>
                <c:pt idx="1089">
                  <c:v>-5.1602889432498704E-3</c:v>
                </c:pt>
                <c:pt idx="1090">
                  <c:v>-5.0732709736513197E-3</c:v>
                </c:pt>
                <c:pt idx="1091">
                  <c:v>-4.7067269432579904E-3</c:v>
                </c:pt>
                <c:pt idx="1092">
                  <c:v>-4.4952033043842701E-3</c:v>
                </c:pt>
                <c:pt idx="1093">
                  <c:v>-4.0942024499011102E-3</c:v>
                </c:pt>
                <c:pt idx="1094">
                  <c:v>-4.0402388424768104E-3</c:v>
                </c:pt>
                <c:pt idx="1095">
                  <c:v>-3.98056045458621E-3</c:v>
                </c:pt>
                <c:pt idx="1096">
                  <c:v>-3.3804844273193999E-3</c:v>
                </c:pt>
                <c:pt idx="1097">
                  <c:v>-3.13710535119569E-3</c:v>
                </c:pt>
                <c:pt idx="1098">
                  <c:v>-2.8884144972066098E-3</c:v>
                </c:pt>
                <c:pt idx="1099">
                  <c:v>-2.7453990157625301E-3</c:v>
                </c:pt>
                <c:pt idx="1100">
                  <c:v>-2.3560594327061602E-3</c:v>
                </c:pt>
                <c:pt idx="1101">
                  <c:v>-2.1560195594642201E-3</c:v>
                </c:pt>
                <c:pt idx="1102">
                  <c:v>-2.02387257080569E-3</c:v>
                </c:pt>
                <c:pt idx="1103">
                  <c:v>-1.9394382294876001E-3</c:v>
                </c:pt>
                <c:pt idx="1104">
                  <c:v>-1.5766708504491901E-3</c:v>
                </c:pt>
                <c:pt idx="1105">
                  <c:v>-1.5350819549721599E-3</c:v>
                </c:pt>
                <c:pt idx="1106">
                  <c:v>-1.53615099369209E-3</c:v>
                </c:pt>
                <c:pt idx="1107">
                  <c:v>-1.0398480176772001E-3</c:v>
                </c:pt>
                <c:pt idx="1108">
                  <c:v>-9.8070581993070895E-4</c:v>
                </c:pt>
                <c:pt idx="1109">
                  <c:v>-8.4946067566831504E-4</c:v>
                </c:pt>
                <c:pt idx="1110">
                  <c:v>-6.7744721812666004E-4</c:v>
                </c:pt>
                <c:pt idx="1111">
                  <c:v>-7.4895680938507996E-4</c:v>
                </c:pt>
                <c:pt idx="1112">
                  <c:v>-7.87355010539336E-4</c:v>
                </c:pt>
                <c:pt idx="1113">
                  <c:v>-7.2498269714853496E-4</c:v>
                </c:pt>
                <c:pt idx="1114">
                  <c:v>-2.8978151235845798E-4</c:v>
                </c:pt>
                <c:pt idx="1115">
                  <c:v>-4.1247736345464199E-4</c:v>
                </c:pt>
                <c:pt idx="1116">
                  <c:v>-7.3528611651834102E-4</c:v>
                </c:pt>
                <c:pt idx="1117">
                  <c:v>-7.1196146467670596E-4</c:v>
                </c:pt>
                <c:pt idx="1118">
                  <c:v>-7.5231127076431795E-4</c:v>
                </c:pt>
                <c:pt idx="1119">
                  <c:v>-7.9740066453887898E-4</c:v>
                </c:pt>
                <c:pt idx="1120">
                  <c:v>-8.0319284168490503E-4</c:v>
                </c:pt>
                <c:pt idx="1121">
                  <c:v>-8.7405829408391698E-4</c:v>
                </c:pt>
                <c:pt idx="1122">
                  <c:v>-1.0051967201682201E-3</c:v>
                </c:pt>
                <c:pt idx="1123">
                  <c:v>-1.47578759369814E-3</c:v>
                </c:pt>
                <c:pt idx="1124">
                  <c:v>-1.74467961526484E-3</c:v>
                </c:pt>
                <c:pt idx="1125">
                  <c:v>-1.4728488983405601E-3</c:v>
                </c:pt>
                <c:pt idx="1126">
                  <c:v>-1.7240867469982099E-3</c:v>
                </c:pt>
                <c:pt idx="1127">
                  <c:v>-1.89250262612236E-3</c:v>
                </c:pt>
                <c:pt idx="1128">
                  <c:v>-2.42459517400191E-3</c:v>
                </c:pt>
                <c:pt idx="1129">
                  <c:v>-2.52967161152283E-3</c:v>
                </c:pt>
                <c:pt idx="1130">
                  <c:v>-2.8460727911158801E-3</c:v>
                </c:pt>
                <c:pt idx="1131">
                  <c:v>-3.2742274716908801E-3</c:v>
                </c:pt>
                <c:pt idx="1132">
                  <c:v>-3.4130379278686901E-3</c:v>
                </c:pt>
                <c:pt idx="1133">
                  <c:v>-3.7521947141082399E-3</c:v>
                </c:pt>
                <c:pt idx="1134">
                  <c:v>-4.1198054573827799E-3</c:v>
                </c:pt>
                <c:pt idx="1135">
                  <c:v>-4.5777445790484697E-3</c:v>
                </c:pt>
                <c:pt idx="1136">
                  <c:v>-4.9897849914822198E-3</c:v>
                </c:pt>
                <c:pt idx="1137">
                  <c:v>-5.2415350981424597E-3</c:v>
                </c:pt>
                <c:pt idx="1138">
                  <c:v>-5.5263956387281302E-3</c:v>
                </c:pt>
                <c:pt idx="1139">
                  <c:v>-5.7497138898799397E-3</c:v>
                </c:pt>
                <c:pt idx="1140">
                  <c:v>-6.42809802507087E-3</c:v>
                </c:pt>
                <c:pt idx="1141">
                  <c:v>-6.9564046438100003E-3</c:v>
                </c:pt>
                <c:pt idx="1142">
                  <c:v>-7.0069800825954204E-3</c:v>
                </c:pt>
                <c:pt idx="1143">
                  <c:v>-7.2290025921321003E-3</c:v>
                </c:pt>
                <c:pt idx="1144">
                  <c:v>-7.9943357844835701E-3</c:v>
                </c:pt>
                <c:pt idx="1145">
                  <c:v>-8.3579367104805492E-3</c:v>
                </c:pt>
                <c:pt idx="1146">
                  <c:v>-8.5855866016896799E-3</c:v>
                </c:pt>
                <c:pt idx="1147">
                  <c:v>-9.16912053933569E-3</c:v>
                </c:pt>
                <c:pt idx="1148">
                  <c:v>-9.73408330062887E-3</c:v>
                </c:pt>
                <c:pt idx="1149">
                  <c:v>-9.9778556894976698E-3</c:v>
                </c:pt>
                <c:pt idx="1150">
                  <c:v>-1.03315855954996E-2</c:v>
                </c:pt>
                <c:pt idx="1151">
                  <c:v>-1.09045519381669E-2</c:v>
                </c:pt>
                <c:pt idx="1152">
                  <c:v>-1.1310859693665E-2</c:v>
                </c:pt>
                <c:pt idx="1153">
                  <c:v>-1.1619449021558099E-2</c:v>
                </c:pt>
                <c:pt idx="1154">
                  <c:v>-1.1999363226263E-2</c:v>
                </c:pt>
                <c:pt idx="1155">
                  <c:v>-1.23788047995298E-2</c:v>
                </c:pt>
                <c:pt idx="1156">
                  <c:v>-1.25841192415788E-2</c:v>
                </c:pt>
                <c:pt idx="1157">
                  <c:v>-1.2991450584636501E-2</c:v>
                </c:pt>
                <c:pt idx="1158">
                  <c:v>-1.38214361889075E-2</c:v>
                </c:pt>
                <c:pt idx="1159">
                  <c:v>-1.3847016463882001E-2</c:v>
                </c:pt>
                <c:pt idx="1160">
                  <c:v>-1.4066614206580799E-2</c:v>
                </c:pt>
                <c:pt idx="1161">
                  <c:v>-1.48994391366265E-2</c:v>
                </c:pt>
                <c:pt idx="1162">
                  <c:v>-1.51200863949023E-2</c:v>
                </c:pt>
                <c:pt idx="1163">
                  <c:v>-1.49787660399922E-2</c:v>
                </c:pt>
                <c:pt idx="1164">
                  <c:v>-1.55576150498755E-2</c:v>
                </c:pt>
                <c:pt idx="1165">
                  <c:v>-1.6018727535208901E-2</c:v>
                </c:pt>
                <c:pt idx="1166">
                  <c:v>-1.60886739444508E-2</c:v>
                </c:pt>
                <c:pt idx="1167">
                  <c:v>-1.6034485742537598E-2</c:v>
                </c:pt>
                <c:pt idx="1168">
                  <c:v>-1.68360734688279E-2</c:v>
                </c:pt>
                <c:pt idx="1169">
                  <c:v>-1.72610176900104E-2</c:v>
                </c:pt>
                <c:pt idx="1170">
                  <c:v>-1.7016254475199701E-2</c:v>
                </c:pt>
                <c:pt idx="1171">
                  <c:v>-1.73676418553909E-2</c:v>
                </c:pt>
                <c:pt idx="1172">
                  <c:v>-1.7978098598987399E-2</c:v>
                </c:pt>
                <c:pt idx="1173">
                  <c:v>-1.7757458236715599E-2</c:v>
                </c:pt>
                <c:pt idx="1174">
                  <c:v>-1.77115308034539E-2</c:v>
                </c:pt>
                <c:pt idx="1175">
                  <c:v>-1.80696703635027E-2</c:v>
                </c:pt>
                <c:pt idx="1176">
                  <c:v>-1.8649084748473099E-2</c:v>
                </c:pt>
                <c:pt idx="1177">
                  <c:v>-1.8339109426659402E-2</c:v>
                </c:pt>
                <c:pt idx="1178">
                  <c:v>-1.8445767005088098E-2</c:v>
                </c:pt>
                <c:pt idx="1179">
                  <c:v>-1.9070500218416001E-2</c:v>
                </c:pt>
                <c:pt idx="1180">
                  <c:v>-1.89372104621226E-2</c:v>
                </c:pt>
                <c:pt idx="1181">
                  <c:v>-1.8692451271961001E-2</c:v>
                </c:pt>
                <c:pt idx="1182">
                  <c:v>-1.90564938341969E-2</c:v>
                </c:pt>
                <c:pt idx="1183">
                  <c:v>-1.9243386628916601E-2</c:v>
                </c:pt>
                <c:pt idx="1184">
                  <c:v>-1.89591608577429E-2</c:v>
                </c:pt>
                <c:pt idx="1185">
                  <c:v>-1.8991849968024499E-2</c:v>
                </c:pt>
                <c:pt idx="1186">
                  <c:v>-1.9651440639357701E-2</c:v>
                </c:pt>
                <c:pt idx="1187">
                  <c:v>-1.9411870460193801E-2</c:v>
                </c:pt>
                <c:pt idx="1188">
                  <c:v>-1.9178139826565101E-2</c:v>
                </c:pt>
                <c:pt idx="1189">
                  <c:v>-1.9463648194345901E-2</c:v>
                </c:pt>
                <c:pt idx="1190">
                  <c:v>-1.94396857878565E-2</c:v>
                </c:pt>
                <c:pt idx="1191">
                  <c:v>-1.92682938733366E-2</c:v>
                </c:pt>
                <c:pt idx="1192">
                  <c:v>-1.9265522698990799E-2</c:v>
                </c:pt>
                <c:pt idx="1193">
                  <c:v>-1.9528716473589499E-2</c:v>
                </c:pt>
                <c:pt idx="1194">
                  <c:v>-1.9315238998570801E-2</c:v>
                </c:pt>
                <c:pt idx="1195">
                  <c:v>-1.9180720414413401E-2</c:v>
                </c:pt>
                <c:pt idx="1196">
                  <c:v>-1.9291018638443101E-2</c:v>
                </c:pt>
                <c:pt idx="1197">
                  <c:v>-1.9389823676128799E-2</c:v>
                </c:pt>
                <c:pt idx="1198">
                  <c:v>-1.9389178775009001E-2</c:v>
                </c:pt>
                <c:pt idx="1199">
                  <c:v>-1.9271208565426998E-2</c:v>
                </c:pt>
                <c:pt idx="1200">
                  <c:v>-1.9373802858666699E-2</c:v>
                </c:pt>
                <c:pt idx="1201">
                  <c:v>-1.92203689758778E-2</c:v>
                </c:pt>
                <c:pt idx="1202">
                  <c:v>-1.9101722941990001E-2</c:v>
                </c:pt>
                <c:pt idx="1203">
                  <c:v>-1.9444236194544599E-2</c:v>
                </c:pt>
                <c:pt idx="1204">
                  <c:v>-1.9345002217034502E-2</c:v>
                </c:pt>
                <c:pt idx="1205">
                  <c:v>-1.8959325303110501E-2</c:v>
                </c:pt>
                <c:pt idx="1206">
                  <c:v>-1.9144491944377201E-2</c:v>
                </c:pt>
                <c:pt idx="1207">
                  <c:v>-1.9092582903734199E-2</c:v>
                </c:pt>
                <c:pt idx="1208">
                  <c:v>-1.8987582807621799E-2</c:v>
                </c:pt>
                <c:pt idx="1209">
                  <c:v>-1.88433051659634E-2</c:v>
                </c:pt>
                <c:pt idx="1210">
                  <c:v>-1.9129222099756399E-2</c:v>
                </c:pt>
                <c:pt idx="1211">
                  <c:v>-1.88853307174408E-2</c:v>
                </c:pt>
                <c:pt idx="1212">
                  <c:v>-1.8872790106414801E-2</c:v>
                </c:pt>
                <c:pt idx="1213">
                  <c:v>-1.9123142317168801E-2</c:v>
                </c:pt>
                <c:pt idx="1214">
                  <c:v>-1.9048885095679001E-2</c:v>
                </c:pt>
                <c:pt idx="1215">
                  <c:v>-1.88076114672312E-2</c:v>
                </c:pt>
                <c:pt idx="1216">
                  <c:v>-1.89354484043418E-2</c:v>
                </c:pt>
                <c:pt idx="1217">
                  <c:v>-1.9044876889208601E-2</c:v>
                </c:pt>
                <c:pt idx="1218">
                  <c:v>-1.8699796749419999E-2</c:v>
                </c:pt>
                <c:pt idx="1219">
                  <c:v>-1.8674130732623199E-2</c:v>
                </c:pt>
                <c:pt idx="1220">
                  <c:v>-1.8923439714704299E-2</c:v>
                </c:pt>
                <c:pt idx="1221">
                  <c:v>-1.8958478845511099E-2</c:v>
                </c:pt>
                <c:pt idx="1222">
                  <c:v>-1.8576269622067199E-2</c:v>
                </c:pt>
                <c:pt idx="1223">
                  <c:v>-1.8782334582973001E-2</c:v>
                </c:pt>
                <c:pt idx="1224">
                  <c:v>-1.9006446656371301E-2</c:v>
                </c:pt>
                <c:pt idx="1225">
                  <c:v>-1.8712702226009899E-2</c:v>
                </c:pt>
                <c:pt idx="1226">
                  <c:v>-1.8602859949189601E-2</c:v>
                </c:pt>
                <c:pt idx="1227">
                  <c:v>-1.8916917057955202E-2</c:v>
                </c:pt>
                <c:pt idx="1228">
                  <c:v>-1.86545535473602E-2</c:v>
                </c:pt>
                <c:pt idx="1229">
                  <c:v>-1.83738497770694E-2</c:v>
                </c:pt>
                <c:pt idx="1230">
                  <c:v>-1.8764839664788001E-2</c:v>
                </c:pt>
                <c:pt idx="1231">
                  <c:v>-1.88686720815977E-2</c:v>
                </c:pt>
                <c:pt idx="1232">
                  <c:v>-1.8610297919000901E-2</c:v>
                </c:pt>
                <c:pt idx="1233">
                  <c:v>-1.8333351024147099E-2</c:v>
                </c:pt>
                <c:pt idx="1234">
                  <c:v>-1.8553201067321199E-2</c:v>
                </c:pt>
                <c:pt idx="1235">
                  <c:v>-1.8518422311125798E-2</c:v>
                </c:pt>
                <c:pt idx="1236">
                  <c:v>-1.8305541649458398E-2</c:v>
                </c:pt>
                <c:pt idx="1237">
                  <c:v>-1.8315771678892201E-2</c:v>
                </c:pt>
                <c:pt idx="1238">
                  <c:v>-1.8393442954039701E-2</c:v>
                </c:pt>
                <c:pt idx="1239">
                  <c:v>-1.81744096847332E-2</c:v>
                </c:pt>
                <c:pt idx="1240">
                  <c:v>-1.7950189085807301E-2</c:v>
                </c:pt>
                <c:pt idx="1241">
                  <c:v>-1.8213613517652199E-2</c:v>
                </c:pt>
                <c:pt idx="1242">
                  <c:v>-1.8177622226965201E-2</c:v>
                </c:pt>
                <c:pt idx="1243">
                  <c:v>-1.7762646214337399E-2</c:v>
                </c:pt>
                <c:pt idx="1244">
                  <c:v>-1.7659845193633401E-2</c:v>
                </c:pt>
                <c:pt idx="1245">
                  <c:v>-1.7643985766713902E-2</c:v>
                </c:pt>
                <c:pt idx="1246">
                  <c:v>-1.7510538540665501E-2</c:v>
                </c:pt>
                <c:pt idx="1247">
                  <c:v>-1.7344378473008501E-2</c:v>
                </c:pt>
                <c:pt idx="1248">
                  <c:v>-1.7430592646292899E-2</c:v>
                </c:pt>
                <c:pt idx="1249">
                  <c:v>-1.7242544914885301E-2</c:v>
                </c:pt>
                <c:pt idx="1250">
                  <c:v>-1.6851775438200201E-2</c:v>
                </c:pt>
                <c:pt idx="1251">
                  <c:v>-1.6805247741916E-2</c:v>
                </c:pt>
                <c:pt idx="1252">
                  <c:v>-1.6714248595794401E-2</c:v>
                </c:pt>
                <c:pt idx="1253">
                  <c:v>-1.6520695527934601E-2</c:v>
                </c:pt>
                <c:pt idx="1254">
                  <c:v>-1.63235820638159E-2</c:v>
                </c:pt>
                <c:pt idx="1255">
                  <c:v>-1.61140087129109E-2</c:v>
                </c:pt>
                <c:pt idx="1256">
                  <c:v>-1.56479018229502E-2</c:v>
                </c:pt>
                <c:pt idx="1257">
                  <c:v>-1.5498203548460999E-2</c:v>
                </c:pt>
                <c:pt idx="1258">
                  <c:v>-1.5728758718005002E-2</c:v>
                </c:pt>
                <c:pt idx="1259">
                  <c:v>-1.52503779987132E-2</c:v>
                </c:pt>
                <c:pt idx="1260">
                  <c:v>-1.4857854925957301E-2</c:v>
                </c:pt>
                <c:pt idx="1261">
                  <c:v>-1.4916277239042401E-2</c:v>
                </c:pt>
                <c:pt idx="1262">
                  <c:v>-1.4718944191203299E-2</c:v>
                </c:pt>
                <c:pt idx="1263">
                  <c:v>-1.4107005192832801E-2</c:v>
                </c:pt>
                <c:pt idx="1264">
                  <c:v>-1.3866678915581901E-2</c:v>
                </c:pt>
                <c:pt idx="1265">
                  <c:v>-1.3783831915494199E-2</c:v>
                </c:pt>
                <c:pt idx="1266">
                  <c:v>-1.36039351141678E-2</c:v>
                </c:pt>
                <c:pt idx="1267">
                  <c:v>-1.3076288319603E-2</c:v>
                </c:pt>
                <c:pt idx="1268">
                  <c:v>-1.28418776606469E-2</c:v>
                </c:pt>
                <c:pt idx="1269">
                  <c:v>-1.2685876838814499E-2</c:v>
                </c:pt>
                <c:pt idx="1270">
                  <c:v>-1.23045382110394E-2</c:v>
                </c:pt>
                <c:pt idx="1271">
                  <c:v>-1.1993709514114201E-2</c:v>
                </c:pt>
                <c:pt idx="1272">
                  <c:v>-1.17131081590418E-2</c:v>
                </c:pt>
                <c:pt idx="1273">
                  <c:v>-1.13594208140953E-2</c:v>
                </c:pt>
                <c:pt idx="1274">
                  <c:v>-1.0969869154999E-2</c:v>
                </c:pt>
                <c:pt idx="1275">
                  <c:v>-1.08696727010492E-2</c:v>
                </c:pt>
                <c:pt idx="1276">
                  <c:v>-1.05687979843349E-2</c:v>
                </c:pt>
                <c:pt idx="1277">
                  <c:v>-1.00499578902712E-2</c:v>
                </c:pt>
                <c:pt idx="1278">
                  <c:v>-9.6978914705574699E-3</c:v>
                </c:pt>
                <c:pt idx="1279">
                  <c:v>-9.5648220162080494E-3</c:v>
                </c:pt>
                <c:pt idx="1280">
                  <c:v>-9.0763493364972806E-3</c:v>
                </c:pt>
                <c:pt idx="1281">
                  <c:v>-8.6395356453589107E-3</c:v>
                </c:pt>
                <c:pt idx="1282">
                  <c:v>-8.4635931067869805E-3</c:v>
                </c:pt>
                <c:pt idx="1283">
                  <c:v>-8.1383375613311194E-3</c:v>
                </c:pt>
                <c:pt idx="1284">
                  <c:v>-7.65417285653037E-3</c:v>
                </c:pt>
                <c:pt idx="1285">
                  <c:v>-7.3720728467789E-3</c:v>
                </c:pt>
                <c:pt idx="1286">
                  <c:v>-7.2866009755093502E-3</c:v>
                </c:pt>
                <c:pt idx="1287">
                  <c:v>-6.7141700938703501E-3</c:v>
                </c:pt>
                <c:pt idx="1288">
                  <c:v>-6.1433433624616396E-3</c:v>
                </c:pt>
                <c:pt idx="1289">
                  <c:v>-6.0991272111829897E-3</c:v>
                </c:pt>
                <c:pt idx="1290">
                  <c:v>-5.9992082812954997E-3</c:v>
                </c:pt>
                <c:pt idx="1291">
                  <c:v>-5.49677378673997E-3</c:v>
                </c:pt>
                <c:pt idx="1292">
                  <c:v>-4.8681233600212804E-3</c:v>
                </c:pt>
                <c:pt idx="1293">
                  <c:v>-4.9811412455184299E-3</c:v>
                </c:pt>
                <c:pt idx="1294">
                  <c:v>-4.6281297532130197E-3</c:v>
                </c:pt>
                <c:pt idx="1295">
                  <c:v>-3.9234660960663897E-3</c:v>
                </c:pt>
                <c:pt idx="1296">
                  <c:v>-3.8372701273391599E-3</c:v>
                </c:pt>
                <c:pt idx="1297">
                  <c:v>-3.6186687724819098E-3</c:v>
                </c:pt>
                <c:pt idx="1298">
                  <c:v>-3.2969349452089398E-3</c:v>
                </c:pt>
                <c:pt idx="1299">
                  <c:v>-2.9642850741154899E-3</c:v>
                </c:pt>
                <c:pt idx="1300">
                  <c:v>-2.7942779142040202E-3</c:v>
                </c:pt>
                <c:pt idx="1301">
                  <c:v>-2.2979763429009101E-3</c:v>
                </c:pt>
                <c:pt idx="1302">
                  <c:v>-2.0643983830652499E-3</c:v>
                </c:pt>
                <c:pt idx="1303">
                  <c:v>-2.13444089387502E-3</c:v>
                </c:pt>
                <c:pt idx="1304">
                  <c:v>-1.72406555503452E-3</c:v>
                </c:pt>
                <c:pt idx="1305">
                  <c:v>-1.3606891127156001E-3</c:v>
                </c:pt>
                <c:pt idx="1306">
                  <c:v>-1.10455179174256E-3</c:v>
                </c:pt>
                <c:pt idx="1307">
                  <c:v>-1.0770942841943399E-3</c:v>
                </c:pt>
                <c:pt idx="1308">
                  <c:v>-6.6163367406901904E-4</c:v>
                </c:pt>
                <c:pt idx="1309">
                  <c:v>-5.2685308641258301E-4</c:v>
                </c:pt>
                <c:pt idx="1310">
                  <c:v>-4.2282681683533202E-4</c:v>
                </c:pt>
                <c:pt idx="1311" formatCode="0.00E+00">
                  <c:v>-1.6137922463262899E-5</c:v>
                </c:pt>
                <c:pt idx="1312">
                  <c:v>1.56948698295022E-4</c:v>
                </c:pt>
                <c:pt idx="1313">
                  <c:v>2.1769041890764201E-4</c:v>
                </c:pt>
                <c:pt idx="1314">
                  <c:v>4.0881638095559698E-4</c:v>
                </c:pt>
                <c:pt idx="1315">
                  <c:v>6.1871330849776695E-4</c:v>
                </c:pt>
                <c:pt idx="1316">
                  <c:v>8.6771299023595701E-4</c:v>
                </c:pt>
                <c:pt idx="1317">
                  <c:v>8.7238257568588698E-4</c:v>
                </c:pt>
                <c:pt idx="1318">
                  <c:v>1.1295505810333601E-3</c:v>
                </c:pt>
                <c:pt idx="1319">
                  <c:v>1.3383016312600599E-3</c:v>
                </c:pt>
                <c:pt idx="1320">
                  <c:v>1.4267150804352601E-3</c:v>
                </c:pt>
                <c:pt idx="1321">
                  <c:v>1.3423696815385001E-3</c:v>
                </c:pt>
                <c:pt idx="1322">
                  <c:v>1.6167038175523001E-3</c:v>
                </c:pt>
                <c:pt idx="1323">
                  <c:v>1.9591644167073299E-3</c:v>
                </c:pt>
                <c:pt idx="1324">
                  <c:v>1.67721085480242E-3</c:v>
                </c:pt>
                <c:pt idx="1325">
                  <c:v>1.9433215259621901E-3</c:v>
                </c:pt>
                <c:pt idx="1326">
                  <c:v>2.1875354766470799E-3</c:v>
                </c:pt>
                <c:pt idx="1327">
                  <c:v>2.2269259996052998E-3</c:v>
                </c:pt>
                <c:pt idx="1328">
                  <c:v>2.2670422958239499E-3</c:v>
                </c:pt>
                <c:pt idx="1329">
                  <c:v>2.3282970923984001E-3</c:v>
                </c:pt>
                <c:pt idx="1330">
                  <c:v>2.5033049738877201E-3</c:v>
                </c:pt>
                <c:pt idx="1331">
                  <c:v>2.3059739914731299E-3</c:v>
                </c:pt>
                <c:pt idx="1332">
                  <c:v>2.5024867206026201E-3</c:v>
                </c:pt>
                <c:pt idx="1333">
                  <c:v>2.5904051243190499E-3</c:v>
                </c:pt>
                <c:pt idx="1334">
                  <c:v>2.7266067463282999E-3</c:v>
                </c:pt>
                <c:pt idx="1335">
                  <c:v>2.6921145760748599E-3</c:v>
                </c:pt>
                <c:pt idx="1336">
                  <c:v>3.00684925557989E-3</c:v>
                </c:pt>
                <c:pt idx="1337">
                  <c:v>2.9223516980624699E-3</c:v>
                </c:pt>
                <c:pt idx="1338">
                  <c:v>2.7215639906805499E-3</c:v>
                </c:pt>
                <c:pt idx="1339">
                  <c:v>2.77431683776153E-3</c:v>
                </c:pt>
                <c:pt idx="1340">
                  <c:v>3.0616307312084702E-3</c:v>
                </c:pt>
                <c:pt idx="1341">
                  <c:v>3.0802776416573902E-3</c:v>
                </c:pt>
                <c:pt idx="1342">
                  <c:v>2.8671021287379399E-3</c:v>
                </c:pt>
                <c:pt idx="1343">
                  <c:v>3.15266128000082E-3</c:v>
                </c:pt>
                <c:pt idx="1344">
                  <c:v>3.0364716052598498E-3</c:v>
                </c:pt>
                <c:pt idx="1345">
                  <c:v>3.0353414916953498E-3</c:v>
                </c:pt>
                <c:pt idx="1346">
                  <c:v>3.25478652488928E-3</c:v>
                </c:pt>
                <c:pt idx="1347">
                  <c:v>3.4291721179927201E-3</c:v>
                </c:pt>
                <c:pt idx="1348">
                  <c:v>3.2173005754267698E-3</c:v>
                </c:pt>
                <c:pt idx="1349">
                  <c:v>3.0572674500419202E-3</c:v>
                </c:pt>
                <c:pt idx="1350">
                  <c:v>3.3880017594241198E-3</c:v>
                </c:pt>
                <c:pt idx="1351">
                  <c:v>3.5950350504698101E-3</c:v>
                </c:pt>
                <c:pt idx="1352">
                  <c:v>3.2582270878910302E-3</c:v>
                </c:pt>
                <c:pt idx="1353">
                  <c:v>3.3194965716204202E-3</c:v>
                </c:pt>
                <c:pt idx="1354">
                  <c:v>3.61427454472984E-3</c:v>
                </c:pt>
                <c:pt idx="1355">
                  <c:v>3.3634578690459401E-3</c:v>
                </c:pt>
                <c:pt idx="1356">
                  <c:v>3.4543668051813799E-3</c:v>
                </c:pt>
                <c:pt idx="1357">
                  <c:v>3.58032988368203E-3</c:v>
                </c:pt>
                <c:pt idx="1358">
                  <c:v>3.6106426399603701E-3</c:v>
                </c:pt>
                <c:pt idx="1359">
                  <c:v>3.6487511808616902E-3</c:v>
                </c:pt>
                <c:pt idx="1360">
                  <c:v>3.5421789363378501E-3</c:v>
                </c:pt>
                <c:pt idx="1361">
                  <c:v>3.66387915208638E-3</c:v>
                </c:pt>
                <c:pt idx="1362">
                  <c:v>3.8531401783296099E-3</c:v>
                </c:pt>
                <c:pt idx="1363">
                  <c:v>3.9543151889102996E-3</c:v>
                </c:pt>
                <c:pt idx="1364">
                  <c:v>4.0046862143794902E-3</c:v>
                </c:pt>
                <c:pt idx="1365">
                  <c:v>3.9147095204875798E-3</c:v>
                </c:pt>
                <c:pt idx="1366">
                  <c:v>3.84692323242235E-3</c:v>
                </c:pt>
                <c:pt idx="1367">
                  <c:v>4.0903621163966902E-3</c:v>
                </c:pt>
                <c:pt idx="1368">
                  <c:v>4.3378777164024499E-3</c:v>
                </c:pt>
                <c:pt idx="1369">
                  <c:v>4.2481950037716399E-3</c:v>
                </c:pt>
                <c:pt idx="1370">
                  <c:v>4.1004983814129604E-3</c:v>
                </c:pt>
                <c:pt idx="1371">
                  <c:v>4.1208568604701604E-3</c:v>
                </c:pt>
                <c:pt idx="1372">
                  <c:v>4.4576551473746598E-3</c:v>
                </c:pt>
                <c:pt idx="1373">
                  <c:v>4.5175991238952697E-3</c:v>
                </c:pt>
                <c:pt idx="1374">
                  <c:v>4.6420803861058901E-3</c:v>
                </c:pt>
                <c:pt idx="1375">
                  <c:v>4.8698702303334503E-3</c:v>
                </c:pt>
                <c:pt idx="1376">
                  <c:v>4.7660403998140604E-3</c:v>
                </c:pt>
                <c:pt idx="1377">
                  <c:v>4.8577753942701703E-3</c:v>
                </c:pt>
                <c:pt idx="1378">
                  <c:v>5.07801572807892E-3</c:v>
                </c:pt>
                <c:pt idx="1379">
                  <c:v>5.2645021004038301E-3</c:v>
                </c:pt>
                <c:pt idx="1380">
                  <c:v>5.1972340979677496E-3</c:v>
                </c:pt>
                <c:pt idx="1381">
                  <c:v>5.4692206789126001E-3</c:v>
                </c:pt>
                <c:pt idx="1382">
                  <c:v>5.6828535617934198E-3</c:v>
                </c:pt>
                <c:pt idx="1383">
                  <c:v>5.7736321208819398E-3</c:v>
                </c:pt>
                <c:pt idx="1384">
                  <c:v>5.7716107311366702E-3</c:v>
                </c:pt>
                <c:pt idx="1385">
                  <c:v>6.0375778752409003E-3</c:v>
                </c:pt>
                <c:pt idx="1386">
                  <c:v>6.4327035458837598E-3</c:v>
                </c:pt>
                <c:pt idx="1387">
                  <c:v>6.42781606349786E-3</c:v>
                </c:pt>
                <c:pt idx="1388">
                  <c:v>6.6113504998115899E-3</c:v>
                </c:pt>
                <c:pt idx="1389">
                  <c:v>6.8137076836924902E-3</c:v>
                </c:pt>
                <c:pt idx="1390">
                  <c:v>7.1354896366880799E-3</c:v>
                </c:pt>
                <c:pt idx="1391">
                  <c:v>7.1980265687768101E-3</c:v>
                </c:pt>
                <c:pt idx="1392">
                  <c:v>7.2996126753719602E-3</c:v>
                </c:pt>
                <c:pt idx="1393">
                  <c:v>7.6105973557305398E-3</c:v>
                </c:pt>
                <c:pt idx="1394">
                  <c:v>7.9034448370333705E-3</c:v>
                </c:pt>
                <c:pt idx="1395">
                  <c:v>8.1028385248317E-3</c:v>
                </c:pt>
                <c:pt idx="1396">
                  <c:v>8.3016216336761501E-3</c:v>
                </c:pt>
                <c:pt idx="1397">
                  <c:v>8.6312717895749898E-3</c:v>
                </c:pt>
                <c:pt idx="1398">
                  <c:v>8.6544103348425803E-3</c:v>
                </c:pt>
                <c:pt idx="1399">
                  <c:v>8.8960504491723096E-3</c:v>
                </c:pt>
                <c:pt idx="1400">
                  <c:v>9.3575752706400103E-3</c:v>
                </c:pt>
                <c:pt idx="1401">
                  <c:v>9.3617403675962992E-3</c:v>
                </c:pt>
                <c:pt idx="1402">
                  <c:v>9.4902311915257102E-3</c:v>
                </c:pt>
                <c:pt idx="1403">
                  <c:v>9.9076320280069696E-3</c:v>
                </c:pt>
                <c:pt idx="1404">
                  <c:v>1.0326075230361701E-2</c:v>
                </c:pt>
                <c:pt idx="1405">
                  <c:v>1.05502262404504E-2</c:v>
                </c:pt>
                <c:pt idx="1406">
                  <c:v>1.0776768653010801E-2</c:v>
                </c:pt>
                <c:pt idx="1407">
                  <c:v>1.09604603873215E-2</c:v>
                </c:pt>
                <c:pt idx="1408">
                  <c:v>1.12037704257671E-2</c:v>
                </c:pt>
                <c:pt idx="1409">
                  <c:v>1.14000673566787E-2</c:v>
                </c:pt>
                <c:pt idx="1410">
                  <c:v>1.16800313699706E-2</c:v>
                </c:pt>
                <c:pt idx="1411">
                  <c:v>1.19355637309673E-2</c:v>
                </c:pt>
                <c:pt idx="1412">
                  <c:v>1.2186356410688701E-2</c:v>
                </c:pt>
                <c:pt idx="1413">
                  <c:v>1.2374795032620799E-2</c:v>
                </c:pt>
                <c:pt idx="1414">
                  <c:v>1.2878978937623201E-2</c:v>
                </c:pt>
                <c:pt idx="1415">
                  <c:v>1.3063515634311801E-2</c:v>
                </c:pt>
                <c:pt idx="1416">
                  <c:v>1.3256889749102101E-2</c:v>
                </c:pt>
                <c:pt idx="1417">
                  <c:v>1.35377542487374E-2</c:v>
                </c:pt>
                <c:pt idx="1418">
                  <c:v>1.38480894549733E-2</c:v>
                </c:pt>
                <c:pt idx="1419">
                  <c:v>1.4087331917481001E-2</c:v>
                </c:pt>
                <c:pt idx="1420">
                  <c:v>1.4199011450806801E-2</c:v>
                </c:pt>
                <c:pt idx="1421">
                  <c:v>1.44984837781039E-2</c:v>
                </c:pt>
                <c:pt idx="1422">
                  <c:v>1.48750791895218E-2</c:v>
                </c:pt>
                <c:pt idx="1423">
                  <c:v>1.50503974043066E-2</c:v>
                </c:pt>
                <c:pt idx="1424">
                  <c:v>1.52502220535715E-2</c:v>
                </c:pt>
                <c:pt idx="1425">
                  <c:v>1.5662355322033202E-2</c:v>
                </c:pt>
                <c:pt idx="1426">
                  <c:v>1.5835126353252599E-2</c:v>
                </c:pt>
                <c:pt idx="1427">
                  <c:v>1.6068968840086701E-2</c:v>
                </c:pt>
                <c:pt idx="1428">
                  <c:v>1.62539398319301E-2</c:v>
                </c:pt>
                <c:pt idx="1429">
                  <c:v>1.6371881329477901E-2</c:v>
                </c:pt>
                <c:pt idx="1430">
                  <c:v>1.6416113189758798E-2</c:v>
                </c:pt>
                <c:pt idx="1431">
                  <c:v>1.7001944360918699E-2</c:v>
                </c:pt>
                <c:pt idx="1432">
                  <c:v>1.7130381826194099E-2</c:v>
                </c:pt>
                <c:pt idx="1433">
                  <c:v>1.73387034235386E-2</c:v>
                </c:pt>
                <c:pt idx="1434">
                  <c:v>1.7508334544705802E-2</c:v>
                </c:pt>
                <c:pt idx="1435">
                  <c:v>1.77790540729982E-2</c:v>
                </c:pt>
                <c:pt idx="1436">
                  <c:v>1.7875278844203101E-2</c:v>
                </c:pt>
                <c:pt idx="1437">
                  <c:v>1.795444399022E-2</c:v>
                </c:pt>
                <c:pt idx="1438">
                  <c:v>1.8059366916208901E-2</c:v>
                </c:pt>
                <c:pt idx="1439">
                  <c:v>1.8248382236718302E-2</c:v>
                </c:pt>
                <c:pt idx="1440">
                  <c:v>1.8455608406610799E-2</c:v>
                </c:pt>
                <c:pt idx="1441">
                  <c:v>1.84145748357217E-2</c:v>
                </c:pt>
                <c:pt idx="1442">
                  <c:v>1.86581154228403E-2</c:v>
                </c:pt>
                <c:pt idx="1443">
                  <c:v>1.8763689424123001E-2</c:v>
                </c:pt>
                <c:pt idx="1444">
                  <c:v>1.88277320781172E-2</c:v>
                </c:pt>
                <c:pt idx="1445">
                  <c:v>1.8847783458405699E-2</c:v>
                </c:pt>
                <c:pt idx="1446">
                  <c:v>1.9027244259501801E-2</c:v>
                </c:pt>
                <c:pt idx="1447">
                  <c:v>1.9142004367855601E-2</c:v>
                </c:pt>
                <c:pt idx="1448">
                  <c:v>1.90895584572063E-2</c:v>
                </c:pt>
                <c:pt idx="1449">
                  <c:v>1.9226244099715701E-2</c:v>
                </c:pt>
                <c:pt idx="1450">
                  <c:v>1.9264371619067001E-2</c:v>
                </c:pt>
                <c:pt idx="1451">
                  <c:v>1.9053564377392099E-2</c:v>
                </c:pt>
                <c:pt idx="1452">
                  <c:v>1.9205192137606401E-2</c:v>
                </c:pt>
                <c:pt idx="1453">
                  <c:v>1.9237198010256001E-2</c:v>
                </c:pt>
                <c:pt idx="1454">
                  <c:v>1.9106306441431999E-2</c:v>
                </c:pt>
                <c:pt idx="1455">
                  <c:v>1.9232122250983402E-2</c:v>
                </c:pt>
                <c:pt idx="1456">
                  <c:v>1.9076556234105899E-2</c:v>
                </c:pt>
                <c:pt idx="1457">
                  <c:v>1.9197171490019899E-2</c:v>
                </c:pt>
                <c:pt idx="1458">
                  <c:v>1.9222130193486699E-2</c:v>
                </c:pt>
                <c:pt idx="1459">
                  <c:v>1.9010243998099099E-2</c:v>
                </c:pt>
                <c:pt idx="1460">
                  <c:v>1.8985988447891702E-2</c:v>
                </c:pt>
                <c:pt idx="1461">
                  <c:v>1.8950290398761099E-2</c:v>
                </c:pt>
                <c:pt idx="1462">
                  <c:v>1.8849317114068499E-2</c:v>
                </c:pt>
                <c:pt idx="1463">
                  <c:v>1.8657476995424999E-2</c:v>
                </c:pt>
                <c:pt idx="1464">
                  <c:v>1.8512963015674601E-2</c:v>
                </c:pt>
                <c:pt idx="1465">
                  <c:v>1.8540109983898701E-2</c:v>
                </c:pt>
                <c:pt idx="1466">
                  <c:v>1.84417281571706E-2</c:v>
                </c:pt>
                <c:pt idx="1467">
                  <c:v>1.8391507627253199E-2</c:v>
                </c:pt>
                <c:pt idx="1468">
                  <c:v>1.8226158994926502E-2</c:v>
                </c:pt>
                <c:pt idx="1469">
                  <c:v>1.8049754876669901E-2</c:v>
                </c:pt>
                <c:pt idx="1470">
                  <c:v>1.7865211571442701E-2</c:v>
                </c:pt>
                <c:pt idx="1471">
                  <c:v>1.7818380427790902E-2</c:v>
                </c:pt>
                <c:pt idx="1472">
                  <c:v>1.75478001057514E-2</c:v>
                </c:pt>
                <c:pt idx="1473">
                  <c:v>1.7559861798497299E-2</c:v>
                </c:pt>
                <c:pt idx="1474">
                  <c:v>1.7244990692405499E-2</c:v>
                </c:pt>
                <c:pt idx="1475">
                  <c:v>1.70188025666098E-2</c:v>
                </c:pt>
                <c:pt idx="1476">
                  <c:v>1.7236766887956501E-2</c:v>
                </c:pt>
                <c:pt idx="1477">
                  <c:v>1.6970223088466699E-2</c:v>
                </c:pt>
                <c:pt idx="1478">
                  <c:v>1.6653337410606199E-2</c:v>
                </c:pt>
                <c:pt idx="1479">
                  <c:v>1.6401340815322001E-2</c:v>
                </c:pt>
                <c:pt idx="1480">
                  <c:v>1.64118552323658E-2</c:v>
                </c:pt>
                <c:pt idx="1481">
                  <c:v>1.6180711114810301E-2</c:v>
                </c:pt>
                <c:pt idx="1482">
                  <c:v>1.57889345071415E-2</c:v>
                </c:pt>
                <c:pt idx="1483">
                  <c:v>1.59881423187683E-2</c:v>
                </c:pt>
                <c:pt idx="1484">
                  <c:v>1.5729816170861E-2</c:v>
                </c:pt>
                <c:pt idx="1485">
                  <c:v>1.5627868829429899E-2</c:v>
                </c:pt>
                <c:pt idx="1486">
                  <c:v>1.5242122208712201E-2</c:v>
                </c:pt>
                <c:pt idx="1487">
                  <c:v>1.51711030233759E-2</c:v>
                </c:pt>
                <c:pt idx="1488">
                  <c:v>1.4908788230792501E-2</c:v>
                </c:pt>
                <c:pt idx="1489">
                  <c:v>1.47885344593119E-2</c:v>
                </c:pt>
                <c:pt idx="1490">
                  <c:v>1.4421802821401399E-2</c:v>
                </c:pt>
                <c:pt idx="1491">
                  <c:v>1.4407005673403601E-2</c:v>
                </c:pt>
                <c:pt idx="1492">
                  <c:v>1.43099376477356E-2</c:v>
                </c:pt>
                <c:pt idx="1493">
                  <c:v>1.40939356811831E-2</c:v>
                </c:pt>
                <c:pt idx="1494">
                  <c:v>1.40273883923408E-2</c:v>
                </c:pt>
                <c:pt idx="1495">
                  <c:v>1.3748171516980301E-2</c:v>
                </c:pt>
                <c:pt idx="1496">
                  <c:v>1.36007109288816E-2</c:v>
                </c:pt>
                <c:pt idx="1497">
                  <c:v>1.3550894580655301E-2</c:v>
                </c:pt>
                <c:pt idx="1498">
                  <c:v>1.34970308984827E-2</c:v>
                </c:pt>
                <c:pt idx="1499">
                  <c:v>1.3088297941340799E-2</c:v>
                </c:pt>
                <c:pt idx="1500">
                  <c:v>1.2995259732136499E-2</c:v>
                </c:pt>
                <c:pt idx="1501">
                  <c:v>1.2899140172777801E-2</c:v>
                </c:pt>
                <c:pt idx="1502">
                  <c:v>1.2578286773621499E-2</c:v>
                </c:pt>
                <c:pt idx="1503">
                  <c:v>1.2588396611498701E-2</c:v>
                </c:pt>
                <c:pt idx="1504">
                  <c:v>1.2674092279453601E-2</c:v>
                </c:pt>
                <c:pt idx="1505">
                  <c:v>1.2517880166672799E-2</c:v>
                </c:pt>
                <c:pt idx="1506">
                  <c:v>1.2237425126356999E-2</c:v>
                </c:pt>
                <c:pt idx="1507">
                  <c:v>1.2197677287797099E-2</c:v>
                </c:pt>
                <c:pt idx="1508">
                  <c:v>1.19616929550143E-2</c:v>
                </c:pt>
                <c:pt idx="1509">
                  <c:v>1.1907240228386899E-2</c:v>
                </c:pt>
                <c:pt idx="1510">
                  <c:v>1.1778634139747101E-2</c:v>
                </c:pt>
                <c:pt idx="1511">
                  <c:v>1.18625935418885E-2</c:v>
                </c:pt>
                <c:pt idx="1512">
                  <c:v>1.17449622050793E-2</c:v>
                </c:pt>
                <c:pt idx="1513">
                  <c:v>1.14567832372041E-2</c:v>
                </c:pt>
                <c:pt idx="1514">
                  <c:v>1.15859356586007E-2</c:v>
                </c:pt>
                <c:pt idx="1515">
                  <c:v>1.15576983743708E-2</c:v>
                </c:pt>
                <c:pt idx="1516">
                  <c:v>1.1429043975857599E-2</c:v>
                </c:pt>
                <c:pt idx="1517">
                  <c:v>1.12869209234685E-2</c:v>
                </c:pt>
                <c:pt idx="1518">
                  <c:v>1.13074912901669E-2</c:v>
                </c:pt>
                <c:pt idx="1519">
                  <c:v>1.12449354692513E-2</c:v>
                </c:pt>
                <c:pt idx="1520">
                  <c:v>1.1102440801839799E-2</c:v>
                </c:pt>
                <c:pt idx="1521">
                  <c:v>1.1235030033786401E-2</c:v>
                </c:pt>
                <c:pt idx="1522">
                  <c:v>1.1132852538013299E-2</c:v>
                </c:pt>
                <c:pt idx="1523">
                  <c:v>1.0963199494168701E-2</c:v>
                </c:pt>
                <c:pt idx="1524">
                  <c:v>1.09962173623843E-2</c:v>
                </c:pt>
                <c:pt idx="1525">
                  <c:v>1.1041308009206699E-2</c:v>
                </c:pt>
                <c:pt idx="1526">
                  <c:v>1.09948568288695E-2</c:v>
                </c:pt>
                <c:pt idx="1527">
                  <c:v>1.0903723211127699E-2</c:v>
                </c:pt>
                <c:pt idx="1528">
                  <c:v>1.09763572723863E-2</c:v>
                </c:pt>
                <c:pt idx="1529">
                  <c:v>1.09955136444008E-2</c:v>
                </c:pt>
                <c:pt idx="1530">
                  <c:v>1.0727231582406901E-2</c:v>
                </c:pt>
                <c:pt idx="1531">
                  <c:v>1.07125593134141E-2</c:v>
                </c:pt>
                <c:pt idx="1532">
                  <c:v>1.0878835249887401E-2</c:v>
                </c:pt>
                <c:pt idx="1533">
                  <c:v>1.0692113505398299E-2</c:v>
                </c:pt>
                <c:pt idx="1534">
                  <c:v>1.0709876069433201E-2</c:v>
                </c:pt>
                <c:pt idx="1535">
                  <c:v>1.0773827590065E-2</c:v>
                </c:pt>
                <c:pt idx="1536">
                  <c:v>1.0878627566257E-2</c:v>
                </c:pt>
                <c:pt idx="1537">
                  <c:v>1.0851663771415301E-2</c:v>
                </c:pt>
                <c:pt idx="1538">
                  <c:v>1.0609167167431099E-2</c:v>
                </c:pt>
                <c:pt idx="1539">
                  <c:v>1.06586749315955E-2</c:v>
                </c:pt>
                <c:pt idx="1540">
                  <c:v>1.05641252533648E-2</c:v>
                </c:pt>
                <c:pt idx="1541">
                  <c:v>1.04241453613136E-2</c:v>
                </c:pt>
                <c:pt idx="1542">
                  <c:v>1.04818961217351E-2</c:v>
                </c:pt>
                <c:pt idx="1543">
                  <c:v>1.0618318842199201E-2</c:v>
                </c:pt>
                <c:pt idx="1544">
                  <c:v>1.04828731259717E-2</c:v>
                </c:pt>
                <c:pt idx="1545">
                  <c:v>1.03156571268223E-2</c:v>
                </c:pt>
                <c:pt idx="1546">
                  <c:v>1.04529695158866E-2</c:v>
                </c:pt>
                <c:pt idx="1547">
                  <c:v>1.03297784296796E-2</c:v>
                </c:pt>
                <c:pt idx="1548">
                  <c:v>1.01305201467876E-2</c:v>
                </c:pt>
                <c:pt idx="1549">
                  <c:v>1.02913806579866E-2</c:v>
                </c:pt>
                <c:pt idx="1550">
                  <c:v>1.0195158319510501E-2</c:v>
                </c:pt>
                <c:pt idx="1551">
                  <c:v>9.9762562929074095E-3</c:v>
                </c:pt>
                <c:pt idx="1552">
                  <c:v>1.00145086576319E-2</c:v>
                </c:pt>
                <c:pt idx="1553">
                  <c:v>1.0152401451910299E-2</c:v>
                </c:pt>
                <c:pt idx="1554">
                  <c:v>9.7975689238688907E-3</c:v>
                </c:pt>
                <c:pt idx="1555">
                  <c:v>9.6509768751049992E-3</c:v>
                </c:pt>
                <c:pt idx="1556">
                  <c:v>9.6607349501689008E-3</c:v>
                </c:pt>
                <c:pt idx="1557">
                  <c:v>9.5949429064800407E-3</c:v>
                </c:pt>
                <c:pt idx="1558">
                  <c:v>9.4091169813109807E-3</c:v>
                </c:pt>
                <c:pt idx="1559">
                  <c:v>9.1887048942924897E-3</c:v>
                </c:pt>
                <c:pt idx="1560">
                  <c:v>9.2440683304273602E-3</c:v>
                </c:pt>
                <c:pt idx="1561">
                  <c:v>9.1159414505231507E-3</c:v>
                </c:pt>
                <c:pt idx="1562">
                  <c:v>8.7877189931552802E-3</c:v>
                </c:pt>
                <c:pt idx="1563">
                  <c:v>8.7601719974392794E-3</c:v>
                </c:pt>
                <c:pt idx="1564">
                  <c:v>8.6154982834034406E-3</c:v>
                </c:pt>
                <c:pt idx="1565">
                  <c:v>8.4697767295575203E-3</c:v>
                </c:pt>
                <c:pt idx="1566">
                  <c:v>8.3587973761947605E-3</c:v>
                </c:pt>
                <c:pt idx="1567">
                  <c:v>8.3344491964269605E-3</c:v>
                </c:pt>
                <c:pt idx="1568">
                  <c:v>7.7693034010461503E-3</c:v>
                </c:pt>
                <c:pt idx="1569">
                  <c:v>7.7780739168439696E-3</c:v>
                </c:pt>
                <c:pt idx="1570">
                  <c:v>7.7541945909260102E-3</c:v>
                </c:pt>
                <c:pt idx="1571">
                  <c:v>7.3304047018794404E-3</c:v>
                </c:pt>
                <c:pt idx="1572">
                  <c:v>7.1353296247109298E-3</c:v>
                </c:pt>
                <c:pt idx="1573">
                  <c:v>7.0546403562109202E-3</c:v>
                </c:pt>
                <c:pt idx="1574">
                  <c:v>6.7735951786989899E-3</c:v>
                </c:pt>
                <c:pt idx="1575">
                  <c:v>6.7019804676535398E-3</c:v>
                </c:pt>
                <c:pt idx="1576">
                  <c:v>6.3862854350539601E-3</c:v>
                </c:pt>
                <c:pt idx="1577">
                  <c:v>6.1760914056964798E-3</c:v>
                </c:pt>
                <c:pt idx="1578">
                  <c:v>5.9732410165451904E-3</c:v>
                </c:pt>
                <c:pt idx="1579">
                  <c:v>5.6776415899808001E-3</c:v>
                </c:pt>
                <c:pt idx="1580">
                  <c:v>5.4773837526014496E-3</c:v>
                </c:pt>
                <c:pt idx="1581">
                  <c:v>5.3452292761530396E-3</c:v>
                </c:pt>
                <c:pt idx="1582">
                  <c:v>5.1710927857612299E-3</c:v>
                </c:pt>
                <c:pt idx="1583">
                  <c:v>4.7789148546204304E-3</c:v>
                </c:pt>
                <c:pt idx="1584">
                  <c:v>4.6426028401771102E-3</c:v>
                </c:pt>
                <c:pt idx="1585">
                  <c:v>4.4567316792522398E-3</c:v>
                </c:pt>
                <c:pt idx="1586">
                  <c:v>4.0836370802516102E-3</c:v>
                </c:pt>
                <c:pt idx="1587">
                  <c:v>3.8371830693188398E-3</c:v>
                </c:pt>
                <c:pt idx="1588">
                  <c:v>3.89416164721641E-3</c:v>
                </c:pt>
                <c:pt idx="1589">
                  <c:v>3.5353173393159599E-3</c:v>
                </c:pt>
                <c:pt idx="1590">
                  <c:v>3.0925277919459401E-3</c:v>
                </c:pt>
                <c:pt idx="1591">
                  <c:v>2.9770535363914398E-3</c:v>
                </c:pt>
                <c:pt idx="1592">
                  <c:v>2.9916158410154001E-3</c:v>
                </c:pt>
                <c:pt idx="1593">
                  <c:v>2.5239862839745299E-3</c:v>
                </c:pt>
                <c:pt idx="1594">
                  <c:v>2.1430099876724E-3</c:v>
                </c:pt>
                <c:pt idx="1595">
                  <c:v>2.1227571653080401E-3</c:v>
                </c:pt>
                <c:pt idx="1596">
                  <c:v>1.8700100446792599E-3</c:v>
                </c:pt>
                <c:pt idx="1597">
                  <c:v>1.5663688083128E-3</c:v>
                </c:pt>
                <c:pt idx="1598">
                  <c:v>1.32492336795887E-3</c:v>
                </c:pt>
                <c:pt idx="1599">
                  <c:v>1.21242901693859E-3</c:v>
                </c:pt>
                <c:pt idx="1600">
                  <c:v>9.3997483854221396E-4</c:v>
                </c:pt>
                <c:pt idx="1601">
                  <c:v>6.4917043046485996E-4</c:v>
                </c:pt>
                <c:pt idx="1602">
                  <c:v>4.8477684917459899E-4</c:v>
                </c:pt>
                <c:pt idx="1603">
                  <c:v>2.43424041200954E-4</c:v>
                </c:pt>
                <c:pt idx="1604" formatCode="0.00E+00">
                  <c:v>4.8926315532852198E-5</c:v>
                </c:pt>
                <c:pt idx="1605">
                  <c:v>-3.25592013353618E-4</c:v>
                </c:pt>
                <c:pt idx="1606">
                  <c:v>-4.8655732876691201E-4</c:v>
                </c:pt>
                <c:pt idx="1607">
                  <c:v>-5.6185618770862404E-4</c:v>
                </c:pt>
                <c:pt idx="1608">
                  <c:v>-7.8970807853026505E-4</c:v>
                </c:pt>
                <c:pt idx="1609">
                  <c:v>-1.0612802774118599E-3</c:v>
                </c:pt>
                <c:pt idx="1610">
                  <c:v>-1.1699896825201901E-3</c:v>
                </c:pt>
                <c:pt idx="1611">
                  <c:v>-1.42930086161273E-3</c:v>
                </c:pt>
                <c:pt idx="1612">
                  <c:v>-1.70278442921382E-3</c:v>
                </c:pt>
                <c:pt idx="1613">
                  <c:v>-2.0566897050924801E-3</c:v>
                </c:pt>
                <c:pt idx="1614">
                  <c:v>-2.01945472090196E-3</c:v>
                </c:pt>
                <c:pt idx="1615">
                  <c:v>-2.2072354998285901E-3</c:v>
                </c:pt>
                <c:pt idx="1616">
                  <c:v>-2.5790077737057899E-3</c:v>
                </c:pt>
                <c:pt idx="1617">
                  <c:v>-2.7145259393684699E-3</c:v>
                </c:pt>
                <c:pt idx="1618">
                  <c:v>-2.6236888409960999E-3</c:v>
                </c:pt>
                <c:pt idx="1619">
                  <c:v>-2.98063332318136E-3</c:v>
                </c:pt>
                <c:pt idx="1620">
                  <c:v>-3.1004448813097799E-3</c:v>
                </c:pt>
                <c:pt idx="1621">
                  <c:v>-3.1613244134811799E-3</c:v>
                </c:pt>
                <c:pt idx="1622">
                  <c:v>-3.4743093027301999E-3</c:v>
                </c:pt>
                <c:pt idx="1623">
                  <c:v>-3.7289955916412799E-3</c:v>
                </c:pt>
                <c:pt idx="1624">
                  <c:v>-3.7446092054827101E-3</c:v>
                </c:pt>
                <c:pt idx="1625">
                  <c:v>-3.8476992203501201E-3</c:v>
                </c:pt>
                <c:pt idx="1626">
                  <c:v>-4.0612943546788098E-3</c:v>
                </c:pt>
                <c:pt idx="1627">
                  <c:v>-4.3171768333865497E-3</c:v>
                </c:pt>
                <c:pt idx="1628">
                  <c:v>-4.33878635855953E-3</c:v>
                </c:pt>
                <c:pt idx="1629">
                  <c:v>-4.3240884268382802E-3</c:v>
                </c:pt>
                <c:pt idx="1630">
                  <c:v>-4.6297637470876498E-3</c:v>
                </c:pt>
                <c:pt idx="1631">
                  <c:v>-4.8978911225932096E-3</c:v>
                </c:pt>
                <c:pt idx="1632">
                  <c:v>-5.0374905224396102E-3</c:v>
                </c:pt>
                <c:pt idx="1633">
                  <c:v>-4.9750707285115903E-3</c:v>
                </c:pt>
                <c:pt idx="1634">
                  <c:v>-5.1339093859829399E-3</c:v>
                </c:pt>
                <c:pt idx="1635">
                  <c:v>-5.2662100532874997E-3</c:v>
                </c:pt>
                <c:pt idx="1636">
                  <c:v>-5.4380324894591596E-3</c:v>
                </c:pt>
                <c:pt idx="1637">
                  <c:v>-5.6377203557382701E-3</c:v>
                </c:pt>
                <c:pt idx="1638">
                  <c:v>-5.7081994390006802E-3</c:v>
                </c:pt>
                <c:pt idx="1639">
                  <c:v>-5.8073139634504702E-3</c:v>
                </c:pt>
                <c:pt idx="1640">
                  <c:v>-6.1909095261497796E-3</c:v>
                </c:pt>
                <c:pt idx="1641">
                  <c:v>-6.1044818409499999E-3</c:v>
                </c:pt>
                <c:pt idx="1642">
                  <c:v>-6.3171539363493503E-3</c:v>
                </c:pt>
                <c:pt idx="1643">
                  <c:v>-6.47994177113192E-3</c:v>
                </c:pt>
                <c:pt idx="1644">
                  <c:v>-6.6320935958375099E-3</c:v>
                </c:pt>
                <c:pt idx="1645">
                  <c:v>-6.6208411848035801E-3</c:v>
                </c:pt>
                <c:pt idx="1646">
                  <c:v>-6.7642207674335503E-3</c:v>
                </c:pt>
                <c:pt idx="1647">
                  <c:v>-7.1367855532136204E-3</c:v>
                </c:pt>
                <c:pt idx="1648">
                  <c:v>-7.1043958901454603E-3</c:v>
                </c:pt>
                <c:pt idx="1649">
                  <c:v>-7.2443025959882399E-3</c:v>
                </c:pt>
                <c:pt idx="1650">
                  <c:v>-7.4813587603160397E-3</c:v>
                </c:pt>
                <c:pt idx="1651">
                  <c:v>-7.6429516139353299E-3</c:v>
                </c:pt>
                <c:pt idx="1652">
                  <c:v>-7.7115015147277404E-3</c:v>
                </c:pt>
                <c:pt idx="1653">
                  <c:v>-7.8329954896857509E-3</c:v>
                </c:pt>
                <c:pt idx="1654">
                  <c:v>-8.0976580329614398E-3</c:v>
                </c:pt>
                <c:pt idx="1655">
                  <c:v>-8.2054987307906002E-3</c:v>
                </c:pt>
                <c:pt idx="1656">
                  <c:v>-8.2213421060785101E-3</c:v>
                </c:pt>
                <c:pt idx="1657">
                  <c:v>-8.3928633359123001E-3</c:v>
                </c:pt>
                <c:pt idx="1658">
                  <c:v>-8.7929870404045395E-3</c:v>
                </c:pt>
                <c:pt idx="1659">
                  <c:v>-8.8650404025298994E-3</c:v>
                </c:pt>
                <c:pt idx="1660">
                  <c:v>-8.7562372868238703E-3</c:v>
                </c:pt>
                <c:pt idx="1661">
                  <c:v>-9.2128938707710505E-3</c:v>
                </c:pt>
                <c:pt idx="1662">
                  <c:v>-9.3844297882254204E-3</c:v>
                </c:pt>
                <c:pt idx="1663">
                  <c:v>-9.2069485871426899E-3</c:v>
                </c:pt>
                <c:pt idx="1664">
                  <c:v>-9.4567077112039707E-3</c:v>
                </c:pt>
                <c:pt idx="1665">
                  <c:v>-9.8253767601521099E-3</c:v>
                </c:pt>
                <c:pt idx="1666">
                  <c:v>-9.8945691827089996E-3</c:v>
                </c:pt>
                <c:pt idx="1667">
                  <c:v>-9.7783525572313797E-3</c:v>
                </c:pt>
                <c:pt idx="1668">
                  <c:v>-1.02932353738253E-2</c:v>
                </c:pt>
                <c:pt idx="1669">
                  <c:v>-1.0507469662284699E-2</c:v>
                </c:pt>
                <c:pt idx="1670">
                  <c:v>-1.0477305131213499E-2</c:v>
                </c:pt>
                <c:pt idx="1671">
                  <c:v>-1.0688202354126699E-2</c:v>
                </c:pt>
                <c:pt idx="1672">
                  <c:v>-1.0977303393787399E-2</c:v>
                </c:pt>
                <c:pt idx="1673">
                  <c:v>-1.0824741890153E-2</c:v>
                </c:pt>
                <c:pt idx="1674">
                  <c:v>-1.0861423630607299E-2</c:v>
                </c:pt>
                <c:pt idx="1675">
                  <c:v>-1.11211197076257E-2</c:v>
                </c:pt>
                <c:pt idx="1676">
                  <c:v>-1.1547376403454299E-2</c:v>
                </c:pt>
                <c:pt idx="1677">
                  <c:v>-1.1486826421568799E-2</c:v>
                </c:pt>
                <c:pt idx="1678">
                  <c:v>-1.1569356523729301E-2</c:v>
                </c:pt>
                <c:pt idx="1679">
                  <c:v>-1.1954605882201401E-2</c:v>
                </c:pt>
                <c:pt idx="1680">
                  <c:v>-1.21251380891813E-2</c:v>
                </c:pt>
                <c:pt idx="1681">
                  <c:v>-1.2088733796151E-2</c:v>
                </c:pt>
                <c:pt idx="1682">
                  <c:v>-1.2295899712991E-2</c:v>
                </c:pt>
                <c:pt idx="1683">
                  <c:v>-1.25065996666849E-2</c:v>
                </c:pt>
                <c:pt idx="1684">
                  <c:v>-1.23287279110952E-2</c:v>
                </c:pt>
                <c:pt idx="1685">
                  <c:v>-1.2587799188456501E-2</c:v>
                </c:pt>
                <c:pt idx="1686">
                  <c:v>-1.2863319544903501E-2</c:v>
                </c:pt>
                <c:pt idx="1687">
                  <c:v>-1.28060370135361E-2</c:v>
                </c:pt>
                <c:pt idx="1688">
                  <c:v>-1.30417123892193E-2</c:v>
                </c:pt>
                <c:pt idx="1689">
                  <c:v>-1.31472016210041E-2</c:v>
                </c:pt>
                <c:pt idx="1690">
                  <c:v>-1.3249903742089999E-2</c:v>
                </c:pt>
                <c:pt idx="1691">
                  <c:v>-1.3302606116278299E-2</c:v>
                </c:pt>
                <c:pt idx="1692">
                  <c:v>-1.34151909280146E-2</c:v>
                </c:pt>
                <c:pt idx="1693">
                  <c:v>-1.34959960251076E-2</c:v>
                </c:pt>
                <c:pt idx="1694">
                  <c:v>-1.36360429351129E-2</c:v>
                </c:pt>
                <c:pt idx="1695">
                  <c:v>-1.36207207745234E-2</c:v>
                </c:pt>
                <c:pt idx="1696">
                  <c:v>-1.3641827728921301E-2</c:v>
                </c:pt>
                <c:pt idx="1697">
                  <c:v>-1.37606624454614E-2</c:v>
                </c:pt>
                <c:pt idx="1698">
                  <c:v>-1.39269097631216E-2</c:v>
                </c:pt>
                <c:pt idx="1699">
                  <c:v>-1.38964609738037E-2</c:v>
                </c:pt>
                <c:pt idx="1700">
                  <c:v>-1.4183360052409799E-2</c:v>
                </c:pt>
                <c:pt idx="1701">
                  <c:v>-1.3846965736763899E-2</c:v>
                </c:pt>
                <c:pt idx="1702">
                  <c:v>-1.39376917358249E-2</c:v>
                </c:pt>
                <c:pt idx="1703">
                  <c:v>-1.4112713555888799E-2</c:v>
                </c:pt>
                <c:pt idx="1704">
                  <c:v>-1.43494735157119E-2</c:v>
                </c:pt>
                <c:pt idx="1705">
                  <c:v>-1.41437194847102E-2</c:v>
                </c:pt>
                <c:pt idx="1706">
                  <c:v>-1.41522523975062E-2</c:v>
                </c:pt>
                <c:pt idx="1707">
                  <c:v>-1.4209782462620999E-2</c:v>
                </c:pt>
                <c:pt idx="1708">
                  <c:v>-1.40820581600578E-2</c:v>
                </c:pt>
                <c:pt idx="1709">
                  <c:v>-1.4225477279855899E-2</c:v>
                </c:pt>
                <c:pt idx="1710">
                  <c:v>-1.4108637137070199E-2</c:v>
                </c:pt>
                <c:pt idx="1711">
                  <c:v>-1.43797124532518E-2</c:v>
                </c:pt>
                <c:pt idx="1712">
                  <c:v>-1.42209340250003E-2</c:v>
                </c:pt>
                <c:pt idx="1713">
                  <c:v>-1.4201871945145E-2</c:v>
                </c:pt>
                <c:pt idx="1714">
                  <c:v>-1.4314122721071999E-2</c:v>
                </c:pt>
                <c:pt idx="1715">
                  <c:v>-1.42754887364569E-2</c:v>
                </c:pt>
                <c:pt idx="1716">
                  <c:v>-1.4195225236727499E-2</c:v>
                </c:pt>
                <c:pt idx="1717">
                  <c:v>-1.4285918659800299E-2</c:v>
                </c:pt>
                <c:pt idx="1718">
                  <c:v>-1.41187054307406E-2</c:v>
                </c:pt>
                <c:pt idx="1719">
                  <c:v>-1.4037199405867199E-2</c:v>
                </c:pt>
                <c:pt idx="1720">
                  <c:v>-1.4181149161397901E-2</c:v>
                </c:pt>
                <c:pt idx="1721">
                  <c:v>-1.41869899032079E-2</c:v>
                </c:pt>
                <c:pt idx="1722">
                  <c:v>-1.4115985342458399E-2</c:v>
                </c:pt>
                <c:pt idx="1723">
                  <c:v>-1.40988667008886E-2</c:v>
                </c:pt>
                <c:pt idx="1724">
                  <c:v>-1.41004145072481E-2</c:v>
                </c:pt>
                <c:pt idx="1725">
                  <c:v>-1.41065839263693E-2</c:v>
                </c:pt>
                <c:pt idx="1726">
                  <c:v>-1.39853590950762E-2</c:v>
                </c:pt>
                <c:pt idx="1727">
                  <c:v>-1.4007923171102899E-2</c:v>
                </c:pt>
                <c:pt idx="1728">
                  <c:v>-1.41258797629622E-2</c:v>
                </c:pt>
                <c:pt idx="1729">
                  <c:v>-1.40040435401709E-2</c:v>
                </c:pt>
                <c:pt idx="1730">
                  <c:v>-1.4008503874119799E-2</c:v>
                </c:pt>
                <c:pt idx="1731">
                  <c:v>-1.40305969140621E-2</c:v>
                </c:pt>
                <c:pt idx="1732">
                  <c:v>-1.39336954864625E-2</c:v>
                </c:pt>
                <c:pt idx="1733">
                  <c:v>-1.3936819064704399E-2</c:v>
                </c:pt>
                <c:pt idx="1734">
                  <c:v>-1.3896680077765001E-2</c:v>
                </c:pt>
                <c:pt idx="1735">
                  <c:v>-1.3992778750815799E-2</c:v>
                </c:pt>
                <c:pt idx="1736">
                  <c:v>-1.3887660764413E-2</c:v>
                </c:pt>
                <c:pt idx="1737">
                  <c:v>-1.37373255433499E-2</c:v>
                </c:pt>
                <c:pt idx="1738">
                  <c:v>-1.38413675045705E-2</c:v>
                </c:pt>
                <c:pt idx="1739">
                  <c:v>-1.38913300228296E-2</c:v>
                </c:pt>
                <c:pt idx="1740">
                  <c:v>-1.39496973788722E-2</c:v>
                </c:pt>
                <c:pt idx="1741">
                  <c:v>-1.37962505260342E-2</c:v>
                </c:pt>
                <c:pt idx="1742">
                  <c:v>-1.38783103918717E-2</c:v>
                </c:pt>
                <c:pt idx="1743">
                  <c:v>-1.3875141637503301E-2</c:v>
                </c:pt>
                <c:pt idx="1744">
                  <c:v>-1.37179619992356E-2</c:v>
                </c:pt>
                <c:pt idx="1745">
                  <c:v>-1.39003587367868E-2</c:v>
                </c:pt>
                <c:pt idx="1746">
                  <c:v>-1.3882697142592401E-2</c:v>
                </c:pt>
                <c:pt idx="1747">
                  <c:v>-1.36855677089123E-2</c:v>
                </c:pt>
                <c:pt idx="1748">
                  <c:v>-1.3769831614804801E-2</c:v>
                </c:pt>
                <c:pt idx="1749">
                  <c:v>-1.38969369211155E-2</c:v>
                </c:pt>
                <c:pt idx="1750">
                  <c:v>-1.37902172112607E-2</c:v>
                </c:pt>
                <c:pt idx="1751">
                  <c:v>-1.36704012940251E-2</c:v>
                </c:pt>
                <c:pt idx="1752">
                  <c:v>-1.3846695652277899E-2</c:v>
                </c:pt>
                <c:pt idx="1753">
                  <c:v>-1.3753701841453801E-2</c:v>
                </c:pt>
                <c:pt idx="1754">
                  <c:v>-1.3701025306181501E-2</c:v>
                </c:pt>
                <c:pt idx="1755">
                  <c:v>-1.3779382749616801E-2</c:v>
                </c:pt>
                <c:pt idx="1756">
                  <c:v>-1.3875072200284101E-2</c:v>
                </c:pt>
                <c:pt idx="1757">
                  <c:v>-1.3853007211593301E-2</c:v>
                </c:pt>
                <c:pt idx="1758">
                  <c:v>-1.3812215964578999E-2</c:v>
                </c:pt>
                <c:pt idx="1759">
                  <c:v>-1.36853856787047E-2</c:v>
                </c:pt>
                <c:pt idx="1760">
                  <c:v>-1.3606770285067E-2</c:v>
                </c:pt>
                <c:pt idx="1761">
                  <c:v>-1.36689197050236E-2</c:v>
                </c:pt>
                <c:pt idx="1762">
                  <c:v>-1.3776333090510099E-2</c:v>
                </c:pt>
                <c:pt idx="1763">
                  <c:v>-1.3601106571397299E-2</c:v>
                </c:pt>
                <c:pt idx="1764">
                  <c:v>-1.34254049007321E-2</c:v>
                </c:pt>
                <c:pt idx="1765">
                  <c:v>-1.3669732083943001E-2</c:v>
                </c:pt>
                <c:pt idx="1766">
                  <c:v>-1.36193674167453E-2</c:v>
                </c:pt>
                <c:pt idx="1767">
                  <c:v>-1.34365543619594E-2</c:v>
                </c:pt>
                <c:pt idx="1768">
                  <c:v>-1.3287644340558E-2</c:v>
                </c:pt>
                <c:pt idx="1769">
                  <c:v>-1.3561041585191299E-2</c:v>
                </c:pt>
                <c:pt idx="1770">
                  <c:v>-1.3362832529990499E-2</c:v>
                </c:pt>
                <c:pt idx="1771">
                  <c:v>-1.3033387980374201E-2</c:v>
                </c:pt>
                <c:pt idx="1772">
                  <c:v>-1.30238767233624E-2</c:v>
                </c:pt>
                <c:pt idx="1773">
                  <c:v>-1.31539507900856E-2</c:v>
                </c:pt>
                <c:pt idx="1774">
                  <c:v>-1.2988144278490101E-2</c:v>
                </c:pt>
                <c:pt idx="1775">
                  <c:v>-1.25811536041697E-2</c:v>
                </c:pt>
                <c:pt idx="1776">
                  <c:v>-1.2574138994452101E-2</c:v>
                </c:pt>
                <c:pt idx="1777">
                  <c:v>-1.26082583184806E-2</c:v>
                </c:pt>
                <c:pt idx="1778">
                  <c:v>-1.23032985285319E-2</c:v>
                </c:pt>
                <c:pt idx="1779">
                  <c:v>-1.21492236338348E-2</c:v>
                </c:pt>
                <c:pt idx="1780">
                  <c:v>-1.2213548739139801E-2</c:v>
                </c:pt>
                <c:pt idx="1781">
                  <c:v>-1.1972879359842301E-2</c:v>
                </c:pt>
                <c:pt idx="1782">
                  <c:v>-1.15836775575201E-2</c:v>
                </c:pt>
                <c:pt idx="1783">
                  <c:v>-1.1550597611573701E-2</c:v>
                </c:pt>
                <c:pt idx="1784">
                  <c:v>-1.12676099272448E-2</c:v>
                </c:pt>
                <c:pt idx="1785">
                  <c:v>-1.1005001695255499E-2</c:v>
                </c:pt>
                <c:pt idx="1786">
                  <c:v>-1.08652067103706E-2</c:v>
                </c:pt>
                <c:pt idx="1787">
                  <c:v>-1.0620762703216E-2</c:v>
                </c:pt>
                <c:pt idx="1788">
                  <c:v>-1.0219187263609E-2</c:v>
                </c:pt>
                <c:pt idx="1789">
                  <c:v>-1.0016829757380901E-2</c:v>
                </c:pt>
                <c:pt idx="1790">
                  <c:v>-9.8312895462536205E-3</c:v>
                </c:pt>
                <c:pt idx="1791">
                  <c:v>-9.6042364849763303E-3</c:v>
                </c:pt>
                <c:pt idx="1792">
                  <c:v>-9.1538809269918198E-3</c:v>
                </c:pt>
                <c:pt idx="1793">
                  <c:v>-8.8286281869228E-3</c:v>
                </c:pt>
                <c:pt idx="1794">
                  <c:v>-8.7060130378728492E-3</c:v>
                </c:pt>
                <c:pt idx="1795">
                  <c:v>-8.1951076521093805E-3</c:v>
                </c:pt>
                <c:pt idx="1796">
                  <c:v>-7.7604159544827E-3</c:v>
                </c:pt>
                <c:pt idx="1797">
                  <c:v>-7.7706104312138501E-3</c:v>
                </c:pt>
                <c:pt idx="1798">
                  <c:v>-7.4864880950330304E-3</c:v>
                </c:pt>
                <c:pt idx="1799">
                  <c:v>-6.9602895574685502E-3</c:v>
                </c:pt>
                <c:pt idx="1800">
                  <c:v>-6.5725717222341303E-3</c:v>
                </c:pt>
                <c:pt idx="1801">
                  <c:v>-6.42844119903767E-3</c:v>
                </c:pt>
                <c:pt idx="1802">
                  <c:v>-5.7431387957765402E-3</c:v>
                </c:pt>
                <c:pt idx="1803">
                  <c:v>-5.4789039216575899E-3</c:v>
                </c:pt>
                <c:pt idx="1804">
                  <c:v>-5.1676479328009303E-3</c:v>
                </c:pt>
                <c:pt idx="1805">
                  <c:v>-4.7872135636037403E-3</c:v>
                </c:pt>
                <c:pt idx="1806">
                  <c:v>-4.3933815134995701E-3</c:v>
                </c:pt>
                <c:pt idx="1807">
                  <c:v>-4.3076148242777498E-3</c:v>
                </c:pt>
                <c:pt idx="1808">
                  <c:v>-3.8589058326381799E-3</c:v>
                </c:pt>
                <c:pt idx="1809">
                  <c:v>-3.2087379633225399E-3</c:v>
                </c:pt>
                <c:pt idx="1810">
                  <c:v>-3.1278924234896901E-3</c:v>
                </c:pt>
                <c:pt idx="1811">
                  <c:v>-2.8354840724054298E-3</c:v>
                </c:pt>
                <c:pt idx="1812">
                  <c:v>-2.3520110845699099E-3</c:v>
                </c:pt>
                <c:pt idx="1813">
                  <c:v>-1.99772873397995E-3</c:v>
                </c:pt>
                <c:pt idx="1814">
                  <c:v>-1.83274355560207E-3</c:v>
                </c:pt>
                <c:pt idx="1815">
                  <c:v>-1.37884175116037E-3</c:v>
                </c:pt>
                <c:pt idx="1816">
                  <c:v>-9.3936898614574199E-4</c:v>
                </c:pt>
                <c:pt idx="1817">
                  <c:v>-8.1134253969554005E-4</c:v>
                </c:pt>
                <c:pt idx="1818">
                  <c:v>-5.04820299082307E-4</c:v>
                </c:pt>
                <c:pt idx="1819">
                  <c:v>-1.6449448482144401E-4</c:v>
                </c:pt>
                <c:pt idx="1820">
                  <c:v>2.7435242669377201E-4</c:v>
                </c:pt>
                <c:pt idx="1821">
                  <c:v>4.31905481525694E-4</c:v>
                </c:pt>
                <c:pt idx="1822">
                  <c:v>5.8682418517145695E-4</c:v>
                </c:pt>
                <c:pt idx="1823">
                  <c:v>9.0255275969046802E-4</c:v>
                </c:pt>
                <c:pt idx="1824">
                  <c:v>1.1029386139485499E-3</c:v>
                </c:pt>
                <c:pt idx="1825">
                  <c:v>1.39032427320215E-3</c:v>
                </c:pt>
                <c:pt idx="1826">
                  <c:v>1.5788632282555399E-3</c:v>
                </c:pt>
                <c:pt idx="1827">
                  <c:v>1.9651501614784601E-3</c:v>
                </c:pt>
                <c:pt idx="1828">
                  <c:v>2.0536781820538401E-3</c:v>
                </c:pt>
                <c:pt idx="1829">
                  <c:v>2.1563754709555401E-3</c:v>
                </c:pt>
                <c:pt idx="1830">
                  <c:v>2.2502747790071401E-3</c:v>
                </c:pt>
                <c:pt idx="1831">
                  <c:v>2.5843063431095999E-3</c:v>
                </c:pt>
                <c:pt idx="1832">
                  <c:v>2.6270177432545301E-3</c:v>
                </c:pt>
                <c:pt idx="1833">
                  <c:v>2.8784101887400601E-3</c:v>
                </c:pt>
                <c:pt idx="1834">
                  <c:v>2.9401143493604101E-3</c:v>
                </c:pt>
                <c:pt idx="1835">
                  <c:v>2.8933463847474598E-3</c:v>
                </c:pt>
                <c:pt idx="1836">
                  <c:v>3.0186907457349101E-3</c:v>
                </c:pt>
                <c:pt idx="1837">
                  <c:v>3.1326515027363601E-3</c:v>
                </c:pt>
                <c:pt idx="1838">
                  <c:v>3.27768995168011E-3</c:v>
                </c:pt>
                <c:pt idx="1839">
                  <c:v>3.1576697326914801E-3</c:v>
                </c:pt>
                <c:pt idx="1840">
                  <c:v>3.1397564091999002E-3</c:v>
                </c:pt>
                <c:pt idx="1841">
                  <c:v>3.2503347136059102E-3</c:v>
                </c:pt>
                <c:pt idx="1842">
                  <c:v>3.2869589415878398E-3</c:v>
                </c:pt>
                <c:pt idx="1843">
                  <c:v>3.1577347036313998E-3</c:v>
                </c:pt>
                <c:pt idx="1844">
                  <c:v>3.4302444680921001E-3</c:v>
                </c:pt>
                <c:pt idx="1845">
                  <c:v>3.1752674389381201E-3</c:v>
                </c:pt>
                <c:pt idx="1846">
                  <c:v>3.14448798049873E-3</c:v>
                </c:pt>
                <c:pt idx="1847">
                  <c:v>3.1681481478332899E-3</c:v>
                </c:pt>
                <c:pt idx="1848">
                  <c:v>2.8290810787537598E-3</c:v>
                </c:pt>
                <c:pt idx="1849">
                  <c:v>2.9281277585367898E-3</c:v>
                </c:pt>
                <c:pt idx="1850">
                  <c:v>2.8939050582806698E-3</c:v>
                </c:pt>
                <c:pt idx="1851">
                  <c:v>2.7774306067443301E-3</c:v>
                </c:pt>
                <c:pt idx="1852">
                  <c:v>2.6818883186226299E-3</c:v>
                </c:pt>
                <c:pt idx="1853">
                  <c:v>2.5847839830213199E-3</c:v>
                </c:pt>
                <c:pt idx="1854">
                  <c:v>2.5490499704505501E-3</c:v>
                </c:pt>
                <c:pt idx="1855">
                  <c:v>2.5752809298691501E-3</c:v>
                </c:pt>
                <c:pt idx="1856">
                  <c:v>2.1254181364191E-3</c:v>
                </c:pt>
                <c:pt idx="1857">
                  <c:v>2.1790766574429502E-3</c:v>
                </c:pt>
                <c:pt idx="1858">
                  <c:v>2.0979014770145898E-3</c:v>
                </c:pt>
                <c:pt idx="1859">
                  <c:v>2.12252493623976E-3</c:v>
                </c:pt>
                <c:pt idx="1860">
                  <c:v>1.86529803409813E-3</c:v>
                </c:pt>
                <c:pt idx="1861">
                  <c:v>1.8808841870092601E-3</c:v>
                </c:pt>
                <c:pt idx="1862">
                  <c:v>1.7540564240694501E-3</c:v>
                </c:pt>
                <c:pt idx="1863">
                  <c:v>1.6051827999325201E-3</c:v>
                </c:pt>
                <c:pt idx="1864">
                  <c:v>1.5438729612046399E-3</c:v>
                </c:pt>
                <c:pt idx="1865">
                  <c:v>1.59243446542121E-3</c:v>
                </c:pt>
                <c:pt idx="1866">
                  <c:v>1.3916505414164101E-3</c:v>
                </c:pt>
                <c:pt idx="1867">
                  <c:v>1.36470446288896E-3</c:v>
                </c:pt>
                <c:pt idx="1868">
                  <c:v>1.33026418304713E-3</c:v>
                </c:pt>
                <c:pt idx="1869">
                  <c:v>1.21459592037053E-3</c:v>
                </c:pt>
                <c:pt idx="1870">
                  <c:v>1.1827378964677101E-3</c:v>
                </c:pt>
                <c:pt idx="1871">
                  <c:v>1.12850427661664E-3</c:v>
                </c:pt>
                <c:pt idx="1872">
                  <c:v>1.35087540436974E-3</c:v>
                </c:pt>
                <c:pt idx="1873">
                  <c:v>1.31935903892667E-3</c:v>
                </c:pt>
                <c:pt idx="1874">
                  <c:v>1.14786150787309E-3</c:v>
                </c:pt>
                <c:pt idx="1875">
                  <c:v>1.3749409596977001E-3</c:v>
                </c:pt>
                <c:pt idx="1876">
                  <c:v>1.3400956462398101E-3</c:v>
                </c:pt>
                <c:pt idx="1877">
                  <c:v>1.2393746956296801E-3</c:v>
                </c:pt>
                <c:pt idx="1878">
                  <c:v>1.45065126983804E-3</c:v>
                </c:pt>
                <c:pt idx="1879">
                  <c:v>1.5457905495810801E-3</c:v>
                </c:pt>
                <c:pt idx="1880">
                  <c:v>1.60700300045492E-3</c:v>
                </c:pt>
                <c:pt idx="1881">
                  <c:v>1.5096979830686199E-3</c:v>
                </c:pt>
                <c:pt idx="1882">
                  <c:v>1.94619675237272E-3</c:v>
                </c:pt>
                <c:pt idx="1883">
                  <c:v>2.1665379291839798E-3</c:v>
                </c:pt>
                <c:pt idx="1884">
                  <c:v>2.0830000315685999E-3</c:v>
                </c:pt>
                <c:pt idx="1885">
                  <c:v>2.2656996189975099E-3</c:v>
                </c:pt>
                <c:pt idx="1886">
                  <c:v>2.53943697243658E-3</c:v>
                </c:pt>
                <c:pt idx="1887">
                  <c:v>2.6849593766626301E-3</c:v>
                </c:pt>
                <c:pt idx="1888">
                  <c:v>2.9515145870241399E-3</c:v>
                </c:pt>
                <c:pt idx="1889">
                  <c:v>3.2751765785118399E-3</c:v>
                </c:pt>
                <c:pt idx="1890">
                  <c:v>3.4689715453749799E-3</c:v>
                </c:pt>
                <c:pt idx="1891">
                  <c:v>3.62918304034027E-3</c:v>
                </c:pt>
                <c:pt idx="1892">
                  <c:v>3.87548853414183E-3</c:v>
                </c:pt>
                <c:pt idx="1893">
                  <c:v>4.2263956476309402E-3</c:v>
                </c:pt>
                <c:pt idx="1894">
                  <c:v>4.5618962049627397E-3</c:v>
                </c:pt>
                <c:pt idx="1895">
                  <c:v>4.8931123444810199E-3</c:v>
                </c:pt>
                <c:pt idx="1896">
                  <c:v>5.1353653568988501E-3</c:v>
                </c:pt>
                <c:pt idx="1897">
                  <c:v>5.4412052619842999E-3</c:v>
                </c:pt>
                <c:pt idx="1898">
                  <c:v>5.7819335065737E-3</c:v>
                </c:pt>
                <c:pt idx="1899">
                  <c:v>6.3877155836943398E-3</c:v>
                </c:pt>
                <c:pt idx="1900">
                  <c:v>6.4468056394035899E-3</c:v>
                </c:pt>
                <c:pt idx="1901">
                  <c:v>6.6789814768629099E-3</c:v>
                </c:pt>
                <c:pt idx="1902">
                  <c:v>7.2073415027165497E-3</c:v>
                </c:pt>
                <c:pt idx="1903">
                  <c:v>7.6365285921320596E-3</c:v>
                </c:pt>
                <c:pt idx="1904">
                  <c:v>7.9511428682436294E-3</c:v>
                </c:pt>
                <c:pt idx="1905">
                  <c:v>8.2319644996376798E-3</c:v>
                </c:pt>
                <c:pt idx="1906">
                  <c:v>8.5635069297454701E-3</c:v>
                </c:pt>
                <c:pt idx="1907">
                  <c:v>8.8069657038945207E-3</c:v>
                </c:pt>
                <c:pt idx="1908">
                  <c:v>9.1119229706570094E-3</c:v>
                </c:pt>
                <c:pt idx="1909">
                  <c:v>9.5570315019318508E-3</c:v>
                </c:pt>
                <c:pt idx="1910">
                  <c:v>9.8693788110108694E-3</c:v>
                </c:pt>
                <c:pt idx="1911">
                  <c:v>1.0218726952356001E-2</c:v>
                </c:pt>
                <c:pt idx="1912">
                  <c:v>1.0499906925401E-2</c:v>
                </c:pt>
                <c:pt idx="1913">
                  <c:v>1.09398841197691E-2</c:v>
                </c:pt>
                <c:pt idx="1914">
                  <c:v>1.10025339335193E-2</c:v>
                </c:pt>
                <c:pt idx="1915">
                  <c:v>1.12687299936408E-2</c:v>
                </c:pt>
                <c:pt idx="1916">
                  <c:v>1.1665763031224101E-2</c:v>
                </c:pt>
                <c:pt idx="1917">
                  <c:v>1.19617395270895E-2</c:v>
                </c:pt>
                <c:pt idx="1918">
                  <c:v>1.20236688020284E-2</c:v>
                </c:pt>
                <c:pt idx="1919">
                  <c:v>1.2471639487014401E-2</c:v>
                </c:pt>
                <c:pt idx="1920">
                  <c:v>1.2768232527199099E-2</c:v>
                </c:pt>
                <c:pt idx="1921">
                  <c:v>1.28121444270497E-2</c:v>
                </c:pt>
                <c:pt idx="1922">
                  <c:v>1.2911670134851999E-2</c:v>
                </c:pt>
                <c:pt idx="1923">
                  <c:v>1.3247838774159399E-2</c:v>
                </c:pt>
                <c:pt idx="1924">
                  <c:v>1.32720417657825E-2</c:v>
                </c:pt>
                <c:pt idx="1925">
                  <c:v>1.34315476157879E-2</c:v>
                </c:pt>
                <c:pt idx="1926">
                  <c:v>1.36683036005454E-2</c:v>
                </c:pt>
                <c:pt idx="1927">
                  <c:v>1.37812335875007E-2</c:v>
                </c:pt>
                <c:pt idx="1928">
                  <c:v>1.3859892648513601E-2</c:v>
                </c:pt>
                <c:pt idx="1929">
                  <c:v>1.38826969863475E-2</c:v>
                </c:pt>
                <c:pt idx="1930">
                  <c:v>1.40951642051915E-2</c:v>
                </c:pt>
                <c:pt idx="1931">
                  <c:v>1.4035732984482199E-2</c:v>
                </c:pt>
                <c:pt idx="1932">
                  <c:v>1.4034682935987801E-2</c:v>
                </c:pt>
                <c:pt idx="1933">
                  <c:v>1.41845010231695E-2</c:v>
                </c:pt>
                <c:pt idx="1934">
                  <c:v>1.4361867380339399E-2</c:v>
                </c:pt>
                <c:pt idx="1935">
                  <c:v>1.4384934320402901E-2</c:v>
                </c:pt>
                <c:pt idx="1936">
                  <c:v>1.4160746796697999E-2</c:v>
                </c:pt>
                <c:pt idx="1937">
                  <c:v>1.4005392615817101E-2</c:v>
                </c:pt>
                <c:pt idx="1938">
                  <c:v>1.41778736871152E-2</c:v>
                </c:pt>
                <c:pt idx="1939">
                  <c:v>1.43121498930901E-2</c:v>
                </c:pt>
                <c:pt idx="1940">
                  <c:v>1.40421754470495E-2</c:v>
                </c:pt>
                <c:pt idx="1941">
                  <c:v>1.3832912824056199E-2</c:v>
                </c:pt>
                <c:pt idx="1942">
                  <c:v>1.38267184444125E-2</c:v>
                </c:pt>
                <c:pt idx="1943">
                  <c:v>1.38400021795192E-2</c:v>
                </c:pt>
                <c:pt idx="1944">
                  <c:v>1.36381158445443E-2</c:v>
                </c:pt>
                <c:pt idx="1945">
                  <c:v>1.3686500114609999E-2</c:v>
                </c:pt>
                <c:pt idx="1946">
                  <c:v>1.3494590243325E-2</c:v>
                </c:pt>
                <c:pt idx="1947">
                  <c:v>1.33937970857385E-2</c:v>
                </c:pt>
                <c:pt idx="1948">
                  <c:v>1.3145788884979699E-2</c:v>
                </c:pt>
                <c:pt idx="1949">
                  <c:v>1.29586891276973E-2</c:v>
                </c:pt>
                <c:pt idx="1950">
                  <c:v>1.30038498830224E-2</c:v>
                </c:pt>
                <c:pt idx="1951">
                  <c:v>1.2828184992235101E-2</c:v>
                </c:pt>
                <c:pt idx="1952">
                  <c:v>1.25762440228303E-2</c:v>
                </c:pt>
                <c:pt idx="1953">
                  <c:v>1.25726725845025E-2</c:v>
                </c:pt>
                <c:pt idx="1954">
                  <c:v>1.21466608038846E-2</c:v>
                </c:pt>
                <c:pt idx="1955">
                  <c:v>1.21623869545059E-2</c:v>
                </c:pt>
                <c:pt idx="1956">
                  <c:v>1.200566659695E-2</c:v>
                </c:pt>
                <c:pt idx="1957">
                  <c:v>1.16950828816359E-2</c:v>
                </c:pt>
                <c:pt idx="1958">
                  <c:v>1.1760800376679301E-2</c:v>
                </c:pt>
                <c:pt idx="1959">
                  <c:v>1.1551365144888699E-2</c:v>
                </c:pt>
                <c:pt idx="1960">
                  <c:v>1.15730867626318E-2</c:v>
                </c:pt>
                <c:pt idx="1961">
                  <c:v>1.12999311309327E-2</c:v>
                </c:pt>
                <c:pt idx="1962">
                  <c:v>1.13720381430189E-2</c:v>
                </c:pt>
                <c:pt idx="1963">
                  <c:v>1.11395657406901E-2</c:v>
                </c:pt>
                <c:pt idx="1964">
                  <c:v>1.0762675101710299E-2</c:v>
                </c:pt>
                <c:pt idx="1965">
                  <c:v>1.0753506746890301E-2</c:v>
                </c:pt>
                <c:pt idx="1966">
                  <c:v>1.08262336682749E-2</c:v>
                </c:pt>
                <c:pt idx="1967">
                  <c:v>1.0646466647450401E-2</c:v>
                </c:pt>
                <c:pt idx="1968">
                  <c:v>1.0481540812628099E-2</c:v>
                </c:pt>
                <c:pt idx="1969">
                  <c:v>1.04576800881215E-2</c:v>
                </c:pt>
                <c:pt idx="1970">
                  <c:v>1.0399130047828E-2</c:v>
                </c:pt>
                <c:pt idx="1971">
                  <c:v>1.05907446074165E-2</c:v>
                </c:pt>
                <c:pt idx="1972">
                  <c:v>1.0220482335021101E-2</c:v>
                </c:pt>
                <c:pt idx="1973">
                  <c:v>1.04241397023786E-2</c:v>
                </c:pt>
                <c:pt idx="1974">
                  <c:v>1.0414258640882501E-2</c:v>
                </c:pt>
                <c:pt idx="1975">
                  <c:v>1.03337891954908E-2</c:v>
                </c:pt>
                <c:pt idx="1976">
                  <c:v>1.03867188184715E-2</c:v>
                </c:pt>
                <c:pt idx="1977">
                  <c:v>1.03998355591158E-2</c:v>
                </c:pt>
                <c:pt idx="1978">
                  <c:v>1.0387618291506201E-2</c:v>
                </c:pt>
                <c:pt idx="1979">
                  <c:v>1.03833895080023E-2</c:v>
                </c:pt>
                <c:pt idx="1980">
                  <c:v>1.0322274001305601E-2</c:v>
                </c:pt>
                <c:pt idx="1981">
                  <c:v>1.05588765843573E-2</c:v>
                </c:pt>
                <c:pt idx="1982">
                  <c:v>1.0625346811129199E-2</c:v>
                </c:pt>
                <c:pt idx="1983">
                  <c:v>1.06224412845261E-2</c:v>
                </c:pt>
                <c:pt idx="1984">
                  <c:v>1.0743250569408801E-2</c:v>
                </c:pt>
                <c:pt idx="1985">
                  <c:v>1.0693925602416599E-2</c:v>
                </c:pt>
                <c:pt idx="1986">
                  <c:v>1.07319982619444E-2</c:v>
                </c:pt>
                <c:pt idx="1987">
                  <c:v>1.07927960122946E-2</c:v>
                </c:pt>
                <c:pt idx="1988">
                  <c:v>1.09898695387504E-2</c:v>
                </c:pt>
                <c:pt idx="1989">
                  <c:v>1.11828225591767E-2</c:v>
                </c:pt>
                <c:pt idx="1990">
                  <c:v>1.1294077740809301E-2</c:v>
                </c:pt>
                <c:pt idx="1991">
                  <c:v>1.12280373116202E-2</c:v>
                </c:pt>
                <c:pt idx="1992">
                  <c:v>1.12169019561527E-2</c:v>
                </c:pt>
                <c:pt idx="1993">
                  <c:v>1.15039628791247E-2</c:v>
                </c:pt>
                <c:pt idx="1994">
                  <c:v>1.1398069881779299E-2</c:v>
                </c:pt>
                <c:pt idx="1995">
                  <c:v>1.1758524059881301E-2</c:v>
                </c:pt>
                <c:pt idx="1996">
                  <c:v>1.1720327316653499E-2</c:v>
                </c:pt>
                <c:pt idx="1997">
                  <c:v>1.1946855583462699E-2</c:v>
                </c:pt>
                <c:pt idx="1998">
                  <c:v>1.20547613640194E-2</c:v>
                </c:pt>
                <c:pt idx="1999">
                  <c:v>1.1951479026442601E-2</c:v>
                </c:pt>
                <c:pt idx="2000">
                  <c:v>1.21547778297497E-2</c:v>
                </c:pt>
                <c:pt idx="2001">
                  <c:v>1.2250351066245901E-2</c:v>
                </c:pt>
                <c:pt idx="2002">
                  <c:v>1.23979478451251E-2</c:v>
                </c:pt>
                <c:pt idx="2003">
                  <c:v>1.22404969866651E-2</c:v>
                </c:pt>
                <c:pt idx="2004">
                  <c:v>1.2321907429408301E-2</c:v>
                </c:pt>
                <c:pt idx="2005">
                  <c:v>1.2410618451876E-2</c:v>
                </c:pt>
                <c:pt idx="2006">
                  <c:v>1.2396348987104301E-2</c:v>
                </c:pt>
                <c:pt idx="2007">
                  <c:v>1.2452254941332201E-2</c:v>
                </c:pt>
                <c:pt idx="2008">
                  <c:v>1.26242083685083E-2</c:v>
                </c:pt>
                <c:pt idx="2009">
                  <c:v>1.25490498009E-2</c:v>
                </c:pt>
                <c:pt idx="2010">
                  <c:v>1.24225528554632E-2</c:v>
                </c:pt>
                <c:pt idx="2011">
                  <c:v>1.25799411288781E-2</c:v>
                </c:pt>
                <c:pt idx="2012">
                  <c:v>1.2664709535011601E-2</c:v>
                </c:pt>
                <c:pt idx="2013">
                  <c:v>1.2635734763593E-2</c:v>
                </c:pt>
                <c:pt idx="2014">
                  <c:v>1.24854655958097E-2</c:v>
                </c:pt>
                <c:pt idx="2015">
                  <c:v>1.23741695719714E-2</c:v>
                </c:pt>
                <c:pt idx="2016">
                  <c:v>1.24448265098207E-2</c:v>
                </c:pt>
                <c:pt idx="2017">
                  <c:v>1.2224170458662901E-2</c:v>
                </c:pt>
                <c:pt idx="2018">
                  <c:v>1.2108984169706301E-2</c:v>
                </c:pt>
                <c:pt idx="2019">
                  <c:v>1.21166042184943E-2</c:v>
                </c:pt>
                <c:pt idx="2020">
                  <c:v>1.20749463653806E-2</c:v>
                </c:pt>
                <c:pt idx="2021">
                  <c:v>1.1795456618546101E-2</c:v>
                </c:pt>
                <c:pt idx="2022">
                  <c:v>1.1675912181813001E-2</c:v>
                </c:pt>
                <c:pt idx="2023">
                  <c:v>1.16392470691164E-2</c:v>
                </c:pt>
                <c:pt idx="2024">
                  <c:v>1.1476401700346301E-2</c:v>
                </c:pt>
                <c:pt idx="2025">
                  <c:v>1.12540328961864E-2</c:v>
                </c:pt>
                <c:pt idx="2026">
                  <c:v>1.1022586551545199E-2</c:v>
                </c:pt>
                <c:pt idx="2027">
                  <c:v>1.09656408398928E-2</c:v>
                </c:pt>
                <c:pt idx="2028">
                  <c:v>1.0709876766605401E-2</c:v>
                </c:pt>
                <c:pt idx="2029">
                  <c:v>1.0349071987786399E-2</c:v>
                </c:pt>
                <c:pt idx="2030">
                  <c:v>1.02511725888725E-2</c:v>
                </c:pt>
                <c:pt idx="2031">
                  <c:v>9.9973161255412502E-3</c:v>
                </c:pt>
                <c:pt idx="2032">
                  <c:v>9.85829372510948E-3</c:v>
                </c:pt>
                <c:pt idx="2033">
                  <c:v>9.5947291712108196E-3</c:v>
                </c:pt>
                <c:pt idx="2034">
                  <c:v>9.4019502052582801E-3</c:v>
                </c:pt>
                <c:pt idx="2035">
                  <c:v>9.2508605816914793E-3</c:v>
                </c:pt>
                <c:pt idx="2036">
                  <c:v>8.8594066586056008E-3</c:v>
                </c:pt>
                <c:pt idx="2037">
                  <c:v>8.5265842822573098E-3</c:v>
                </c:pt>
                <c:pt idx="2038">
                  <c:v>8.4304088269450302E-3</c:v>
                </c:pt>
                <c:pt idx="2039">
                  <c:v>8.1503506973556496E-3</c:v>
                </c:pt>
                <c:pt idx="2040">
                  <c:v>7.9636402089426593E-3</c:v>
                </c:pt>
                <c:pt idx="2041">
                  <c:v>7.4712261220110003E-3</c:v>
                </c:pt>
                <c:pt idx="2042">
                  <c:v>7.39359020581868E-3</c:v>
                </c:pt>
                <c:pt idx="2043">
                  <c:v>7.1384759938807798E-3</c:v>
                </c:pt>
                <c:pt idx="2044">
                  <c:v>7.0555371900873597E-3</c:v>
                </c:pt>
                <c:pt idx="2045">
                  <c:v>6.8718190078025402E-3</c:v>
                </c:pt>
                <c:pt idx="2046">
                  <c:v>6.1968666399037997E-3</c:v>
                </c:pt>
                <c:pt idx="2047">
                  <c:v>6.0996318531063498E-3</c:v>
                </c:pt>
                <c:pt idx="2048">
                  <c:v>6.1101471586689302E-3</c:v>
                </c:pt>
                <c:pt idx="2049">
                  <c:v>5.6386025456707399E-3</c:v>
                </c:pt>
                <c:pt idx="2050">
                  <c:v>5.4498180810073297E-3</c:v>
                </c:pt>
                <c:pt idx="2051">
                  <c:v>5.4854582872194803E-3</c:v>
                </c:pt>
                <c:pt idx="2052">
                  <c:v>5.17952168807689E-3</c:v>
                </c:pt>
                <c:pt idx="2053">
                  <c:v>4.9067584259330803E-3</c:v>
                </c:pt>
                <c:pt idx="2054">
                  <c:v>4.7506009101490297E-3</c:v>
                </c:pt>
                <c:pt idx="2055">
                  <c:v>4.7224259667853503E-3</c:v>
                </c:pt>
                <c:pt idx="2056">
                  <c:v>4.3759339482988902E-3</c:v>
                </c:pt>
                <c:pt idx="2057">
                  <c:v>4.23645970196439E-3</c:v>
                </c:pt>
                <c:pt idx="2058">
                  <c:v>3.9786203171885701E-3</c:v>
                </c:pt>
                <c:pt idx="2059">
                  <c:v>4.0111251251985702E-3</c:v>
                </c:pt>
                <c:pt idx="2060">
                  <c:v>3.9179531803010103E-3</c:v>
                </c:pt>
                <c:pt idx="2061">
                  <c:v>3.6615969773601299E-3</c:v>
                </c:pt>
                <c:pt idx="2062">
                  <c:v>3.5368239452145999E-3</c:v>
                </c:pt>
                <c:pt idx="2063">
                  <c:v>3.4081206539399102E-3</c:v>
                </c:pt>
                <c:pt idx="2064">
                  <c:v>3.1673549735410202E-3</c:v>
                </c:pt>
                <c:pt idx="2065">
                  <c:v>3.3740926939795001E-3</c:v>
                </c:pt>
                <c:pt idx="2066">
                  <c:v>3.23105121137805E-3</c:v>
                </c:pt>
                <c:pt idx="2067">
                  <c:v>3.0219692455664801E-3</c:v>
                </c:pt>
                <c:pt idx="2068">
                  <c:v>2.9407324127056901E-3</c:v>
                </c:pt>
                <c:pt idx="2069">
                  <c:v>3.0117670611615101E-3</c:v>
                </c:pt>
                <c:pt idx="2070">
                  <c:v>3.05210198171117E-3</c:v>
                </c:pt>
                <c:pt idx="2071">
                  <c:v>2.8577972259986998E-3</c:v>
                </c:pt>
                <c:pt idx="2072">
                  <c:v>2.7476398018291001E-3</c:v>
                </c:pt>
                <c:pt idx="2073">
                  <c:v>2.7350804757997698E-3</c:v>
                </c:pt>
                <c:pt idx="2074">
                  <c:v>2.7269884556566301E-3</c:v>
                </c:pt>
                <c:pt idx="2075">
                  <c:v>2.61561721722684E-3</c:v>
                </c:pt>
                <c:pt idx="2076">
                  <c:v>2.7178764903389601E-3</c:v>
                </c:pt>
                <c:pt idx="2077">
                  <c:v>2.6728832502872601E-3</c:v>
                </c:pt>
                <c:pt idx="2078">
                  <c:v>2.5457644136659499E-3</c:v>
                </c:pt>
                <c:pt idx="2079">
                  <c:v>2.5716485456057101E-3</c:v>
                </c:pt>
                <c:pt idx="2080">
                  <c:v>2.5940542809477002E-3</c:v>
                </c:pt>
                <c:pt idx="2081">
                  <c:v>2.5617908236877699E-3</c:v>
                </c:pt>
                <c:pt idx="2082">
                  <c:v>2.5343605072420698E-3</c:v>
                </c:pt>
                <c:pt idx="2083">
                  <c:v>2.5214716815606698E-3</c:v>
                </c:pt>
                <c:pt idx="2084">
                  <c:v>2.5493899954570701E-3</c:v>
                </c:pt>
                <c:pt idx="2085">
                  <c:v>2.5891772068323601E-3</c:v>
                </c:pt>
                <c:pt idx="2086">
                  <c:v>2.3508080017041202E-3</c:v>
                </c:pt>
                <c:pt idx="2087">
                  <c:v>2.3003938987482399E-3</c:v>
                </c:pt>
                <c:pt idx="2088">
                  <c:v>2.4853741740965998E-3</c:v>
                </c:pt>
                <c:pt idx="2089">
                  <c:v>2.2415860128499701E-3</c:v>
                </c:pt>
                <c:pt idx="2090">
                  <c:v>2.2948635092975098E-3</c:v>
                </c:pt>
                <c:pt idx="2091">
                  <c:v>2.17535914864754E-3</c:v>
                </c:pt>
                <c:pt idx="2092">
                  <c:v>2.1131087150010998E-3</c:v>
                </c:pt>
                <c:pt idx="2093">
                  <c:v>2.1218501660110298E-3</c:v>
                </c:pt>
                <c:pt idx="2094">
                  <c:v>1.8129943646366001E-3</c:v>
                </c:pt>
                <c:pt idx="2095">
                  <c:v>1.7762033650677901E-3</c:v>
                </c:pt>
                <c:pt idx="2096">
                  <c:v>1.8212772088645301E-3</c:v>
                </c:pt>
                <c:pt idx="2097">
                  <c:v>1.75582786788675E-3</c:v>
                </c:pt>
                <c:pt idx="2098">
                  <c:v>1.63088513857522E-3</c:v>
                </c:pt>
                <c:pt idx="2099">
                  <c:v>1.6101223148084899E-3</c:v>
                </c:pt>
                <c:pt idx="2100">
                  <c:v>1.23866160113934E-3</c:v>
                </c:pt>
                <c:pt idx="2101">
                  <c:v>1.1535646451185399E-3</c:v>
                </c:pt>
                <c:pt idx="2102">
                  <c:v>7.92949455665986E-4</c:v>
                </c:pt>
                <c:pt idx="2103">
                  <c:v>8.4811081796961002E-4</c:v>
                </c:pt>
                <c:pt idx="2104">
                  <c:v>6.1055051796763099E-4</c:v>
                </c:pt>
                <c:pt idx="2105">
                  <c:v>4.9026871010658505E-4</c:v>
                </c:pt>
                <c:pt idx="2106" formatCode="0.00E+00">
                  <c:v>7.8997675663786194E-5</c:v>
                </c:pt>
                <c:pt idx="2107">
                  <c:v>-1.06805395939563E-4</c:v>
                </c:pt>
                <c:pt idx="2108">
                  <c:v>-3.0463525386157698E-4</c:v>
                </c:pt>
                <c:pt idx="2109">
                  <c:v>-4.7154836174917903E-4</c:v>
                </c:pt>
                <c:pt idx="2110">
                  <c:v>-6.3272699349297605E-4</c:v>
                </c:pt>
                <c:pt idx="2111">
                  <c:v>-8.9099962807814804E-4</c:v>
                </c:pt>
                <c:pt idx="2112">
                  <c:v>-1.1728946546361301E-3</c:v>
                </c:pt>
                <c:pt idx="2113">
                  <c:v>-1.3162525037159699E-3</c:v>
                </c:pt>
                <c:pt idx="2114">
                  <c:v>-1.73138355235244E-3</c:v>
                </c:pt>
                <c:pt idx="2115">
                  <c:v>-2.0100153579300601E-3</c:v>
                </c:pt>
                <c:pt idx="2116">
                  <c:v>-2.2357811596013001E-3</c:v>
                </c:pt>
                <c:pt idx="2117">
                  <c:v>-2.8664339340360801E-3</c:v>
                </c:pt>
                <c:pt idx="2118">
                  <c:v>-2.9023193907376701E-3</c:v>
                </c:pt>
                <c:pt idx="2119">
                  <c:v>-3.37726841104305E-3</c:v>
                </c:pt>
                <c:pt idx="2120">
                  <c:v>-3.3988206686180701E-3</c:v>
                </c:pt>
                <c:pt idx="2121">
                  <c:v>-3.8420380293719301E-3</c:v>
                </c:pt>
                <c:pt idx="2122">
                  <c:v>-4.0067152498790299E-3</c:v>
                </c:pt>
                <c:pt idx="2123">
                  <c:v>-4.3268850812747802E-3</c:v>
                </c:pt>
                <c:pt idx="2124">
                  <c:v>-4.6873576842053396E-3</c:v>
                </c:pt>
                <c:pt idx="2125">
                  <c:v>-4.9496713449260097E-3</c:v>
                </c:pt>
                <c:pt idx="2126">
                  <c:v>-5.3253366552617398E-3</c:v>
                </c:pt>
                <c:pt idx="2127">
                  <c:v>-5.6680534977883602E-3</c:v>
                </c:pt>
                <c:pt idx="2128">
                  <c:v>-5.9141724716846502E-3</c:v>
                </c:pt>
                <c:pt idx="2129">
                  <c:v>-6.2173357913534004E-3</c:v>
                </c:pt>
                <c:pt idx="2130">
                  <c:v>-6.4842945997919997E-3</c:v>
                </c:pt>
                <c:pt idx="2131">
                  <c:v>-6.6285103385931802E-3</c:v>
                </c:pt>
                <c:pt idx="2132">
                  <c:v>-7.0366917439729799E-3</c:v>
                </c:pt>
                <c:pt idx="2133">
                  <c:v>-7.4362251300957097E-3</c:v>
                </c:pt>
                <c:pt idx="2134">
                  <c:v>-7.6636578808381099E-3</c:v>
                </c:pt>
                <c:pt idx="2135">
                  <c:v>-7.8966677145065299E-3</c:v>
                </c:pt>
                <c:pt idx="2136">
                  <c:v>-8.2805973011920407E-3</c:v>
                </c:pt>
                <c:pt idx="2137">
                  <c:v>-8.1475590963067095E-3</c:v>
                </c:pt>
                <c:pt idx="2138">
                  <c:v>-8.3956782523918194E-3</c:v>
                </c:pt>
                <c:pt idx="2139">
                  <c:v>-8.5647359210054702E-3</c:v>
                </c:pt>
                <c:pt idx="2140">
                  <c:v>-8.9554224803821397E-3</c:v>
                </c:pt>
                <c:pt idx="2141">
                  <c:v>-9.0019542776563193E-3</c:v>
                </c:pt>
                <c:pt idx="2142">
                  <c:v>-9.2329698587057304E-3</c:v>
                </c:pt>
                <c:pt idx="2143">
                  <c:v>-9.6115086854325904E-3</c:v>
                </c:pt>
                <c:pt idx="2144">
                  <c:v>-9.7541718788359804E-3</c:v>
                </c:pt>
                <c:pt idx="2145">
                  <c:v>-9.4818929759250999E-3</c:v>
                </c:pt>
                <c:pt idx="2146">
                  <c:v>-9.9268965449241797E-3</c:v>
                </c:pt>
                <c:pt idx="2147">
                  <c:v>-1.01569271848526E-2</c:v>
                </c:pt>
                <c:pt idx="2148">
                  <c:v>-9.9969317899839E-3</c:v>
                </c:pt>
                <c:pt idx="2149">
                  <c:v>-1.01355801044672E-2</c:v>
                </c:pt>
                <c:pt idx="2150">
                  <c:v>-1.0170893856758E-2</c:v>
                </c:pt>
                <c:pt idx="2151">
                  <c:v>-1.0059539127639801E-2</c:v>
                </c:pt>
                <c:pt idx="2152">
                  <c:v>-1.0020066041302801E-2</c:v>
                </c:pt>
                <c:pt idx="2153">
                  <c:v>-1.0268415833260099E-2</c:v>
                </c:pt>
                <c:pt idx="2154">
                  <c:v>-1.0323473110020499E-2</c:v>
                </c:pt>
                <c:pt idx="2155">
                  <c:v>-1.00742118681871E-2</c:v>
                </c:pt>
                <c:pt idx="2156">
                  <c:v>-1.01242800339966E-2</c:v>
                </c:pt>
                <c:pt idx="2157">
                  <c:v>-1.03211851840391E-2</c:v>
                </c:pt>
                <c:pt idx="2158">
                  <c:v>-1.00752459573472E-2</c:v>
                </c:pt>
                <c:pt idx="2159">
                  <c:v>-1.0056926692382199E-2</c:v>
                </c:pt>
                <c:pt idx="2160">
                  <c:v>-1.0015687144492099E-2</c:v>
                </c:pt>
                <c:pt idx="2161">
                  <c:v>-9.9110787170521696E-3</c:v>
                </c:pt>
                <c:pt idx="2162">
                  <c:v>-9.7098774799782295E-3</c:v>
                </c:pt>
                <c:pt idx="2163">
                  <c:v>-9.4711637603314205E-3</c:v>
                </c:pt>
                <c:pt idx="2164">
                  <c:v>-9.7199806636432996E-3</c:v>
                </c:pt>
                <c:pt idx="2165">
                  <c:v>-9.3543824020928708E-3</c:v>
                </c:pt>
                <c:pt idx="2166">
                  <c:v>-9.0888492171857203E-3</c:v>
                </c:pt>
                <c:pt idx="2167">
                  <c:v>-9.1599565283558906E-3</c:v>
                </c:pt>
                <c:pt idx="2168">
                  <c:v>-8.7828569505854093E-3</c:v>
                </c:pt>
                <c:pt idx="2169">
                  <c:v>-8.6817854405004304E-3</c:v>
                </c:pt>
                <c:pt idx="2170">
                  <c:v>-8.5733959557543499E-3</c:v>
                </c:pt>
                <c:pt idx="2171">
                  <c:v>-8.5274599613378299E-3</c:v>
                </c:pt>
                <c:pt idx="2172">
                  <c:v>-8.2577657139011208E-3</c:v>
                </c:pt>
                <c:pt idx="2173">
                  <c:v>-7.76643823735511E-3</c:v>
                </c:pt>
                <c:pt idx="2174">
                  <c:v>-7.7779471163105197E-3</c:v>
                </c:pt>
                <c:pt idx="2175">
                  <c:v>-7.5047239342710698E-3</c:v>
                </c:pt>
                <c:pt idx="2176">
                  <c:v>-7.3087344932291397E-3</c:v>
                </c:pt>
                <c:pt idx="2177">
                  <c:v>-7.2245956709255897E-3</c:v>
                </c:pt>
                <c:pt idx="2178">
                  <c:v>-6.8997154699971704E-3</c:v>
                </c:pt>
                <c:pt idx="2179">
                  <c:v>-6.8124601337927098E-3</c:v>
                </c:pt>
                <c:pt idx="2180">
                  <c:v>-6.4835386833283796E-3</c:v>
                </c:pt>
                <c:pt idx="2181">
                  <c:v>-6.2846097158026099E-3</c:v>
                </c:pt>
                <c:pt idx="2182">
                  <c:v>-6.0579347373803903E-3</c:v>
                </c:pt>
                <c:pt idx="2183">
                  <c:v>-5.7866737031788502E-3</c:v>
                </c:pt>
                <c:pt idx="2184">
                  <c:v>-5.7728709986283296E-3</c:v>
                </c:pt>
                <c:pt idx="2185">
                  <c:v>-5.6027541054750199E-3</c:v>
                </c:pt>
                <c:pt idx="2186">
                  <c:v>-5.2646125533371904E-3</c:v>
                </c:pt>
                <c:pt idx="2187">
                  <c:v>-5.09262648830963E-3</c:v>
                </c:pt>
                <c:pt idx="2188">
                  <c:v>-4.8913626165427802E-3</c:v>
                </c:pt>
                <c:pt idx="2189">
                  <c:v>-4.7363540055580496E-3</c:v>
                </c:pt>
                <c:pt idx="2190">
                  <c:v>-4.7202364216244498E-3</c:v>
                </c:pt>
                <c:pt idx="2191">
                  <c:v>-4.2353987833963899E-3</c:v>
                </c:pt>
                <c:pt idx="2192">
                  <c:v>-4.2035239208562201E-3</c:v>
                </c:pt>
                <c:pt idx="2193">
                  <c:v>-3.9370085901015098E-3</c:v>
                </c:pt>
                <c:pt idx="2194">
                  <c:v>-3.9948371804116303E-3</c:v>
                </c:pt>
                <c:pt idx="2195">
                  <c:v>-3.88436369391626E-3</c:v>
                </c:pt>
                <c:pt idx="2196">
                  <c:v>-3.7606467182673699E-3</c:v>
                </c:pt>
                <c:pt idx="2197">
                  <c:v>-3.5867985456414799E-3</c:v>
                </c:pt>
                <c:pt idx="2198">
                  <c:v>-3.52393675871525E-3</c:v>
                </c:pt>
                <c:pt idx="2199">
                  <c:v>-3.4699856990787702E-3</c:v>
                </c:pt>
                <c:pt idx="2200">
                  <c:v>-3.4328420964465502E-3</c:v>
                </c:pt>
                <c:pt idx="2201">
                  <c:v>-3.1691521891296401E-3</c:v>
                </c:pt>
                <c:pt idx="2202">
                  <c:v>-3.14257852928877E-3</c:v>
                </c:pt>
                <c:pt idx="2203">
                  <c:v>-3.0560728063222398E-3</c:v>
                </c:pt>
                <c:pt idx="2204">
                  <c:v>-3.1228938857769499E-3</c:v>
                </c:pt>
                <c:pt idx="2205">
                  <c:v>-3.1921241422464899E-3</c:v>
                </c:pt>
                <c:pt idx="2206">
                  <c:v>-2.9243000637678199E-3</c:v>
                </c:pt>
                <c:pt idx="2207">
                  <c:v>-3.1750546891261399E-3</c:v>
                </c:pt>
                <c:pt idx="2208">
                  <c:v>-3.0999222711948701E-3</c:v>
                </c:pt>
                <c:pt idx="2209">
                  <c:v>-3.19112047013514E-3</c:v>
                </c:pt>
                <c:pt idx="2210">
                  <c:v>-2.86130196554224E-3</c:v>
                </c:pt>
                <c:pt idx="2211">
                  <c:v>-2.95062109457749E-3</c:v>
                </c:pt>
                <c:pt idx="2212">
                  <c:v>-3.2330898632447901E-3</c:v>
                </c:pt>
                <c:pt idx="2213">
                  <c:v>-3.1305431640186402E-3</c:v>
                </c:pt>
                <c:pt idx="2214">
                  <c:v>-3.17250620585481E-3</c:v>
                </c:pt>
                <c:pt idx="2215">
                  <c:v>-3.3474789232372801E-3</c:v>
                </c:pt>
                <c:pt idx="2216">
                  <c:v>-3.51784177786247E-3</c:v>
                </c:pt>
                <c:pt idx="2217">
                  <c:v>-3.45345228155735E-3</c:v>
                </c:pt>
                <c:pt idx="2218">
                  <c:v>-3.61914145059854E-3</c:v>
                </c:pt>
                <c:pt idx="2219">
                  <c:v>-3.5006178922416201E-3</c:v>
                </c:pt>
                <c:pt idx="2220">
                  <c:v>-3.82128901297665E-3</c:v>
                </c:pt>
                <c:pt idx="2221">
                  <c:v>-3.8073450419866301E-3</c:v>
                </c:pt>
                <c:pt idx="2222">
                  <c:v>-3.8953747396331001E-3</c:v>
                </c:pt>
                <c:pt idx="2223">
                  <c:v>-4.0058958304203703E-3</c:v>
                </c:pt>
                <c:pt idx="2224">
                  <c:v>-4.4396536592348802E-3</c:v>
                </c:pt>
                <c:pt idx="2225">
                  <c:v>-4.5174871660978002E-3</c:v>
                </c:pt>
                <c:pt idx="2226">
                  <c:v>-4.45991973738978E-3</c:v>
                </c:pt>
                <c:pt idx="2227">
                  <c:v>-4.6656684526816903E-3</c:v>
                </c:pt>
                <c:pt idx="2228">
                  <c:v>-4.79337984778214E-3</c:v>
                </c:pt>
                <c:pt idx="2229">
                  <c:v>-4.8454767874640302E-3</c:v>
                </c:pt>
                <c:pt idx="2230">
                  <c:v>-5.2730931757177203E-3</c:v>
                </c:pt>
                <c:pt idx="2231">
                  <c:v>-5.3971245328249496E-3</c:v>
                </c:pt>
                <c:pt idx="2232">
                  <c:v>-5.6331962737066104E-3</c:v>
                </c:pt>
                <c:pt idx="2233">
                  <c:v>-5.6430257917093997E-3</c:v>
                </c:pt>
                <c:pt idx="2234">
                  <c:v>-5.99349666879531E-3</c:v>
                </c:pt>
                <c:pt idx="2235">
                  <c:v>-6.1861607814939299E-3</c:v>
                </c:pt>
                <c:pt idx="2236">
                  <c:v>-6.3098849450613599E-3</c:v>
                </c:pt>
                <c:pt idx="2237">
                  <c:v>-6.4317908737650097E-3</c:v>
                </c:pt>
                <c:pt idx="2238">
                  <c:v>-6.6581436863520404E-3</c:v>
                </c:pt>
                <c:pt idx="2239">
                  <c:v>-6.9092936227992102E-3</c:v>
                </c:pt>
                <c:pt idx="2240">
                  <c:v>-7.0277310406911897E-3</c:v>
                </c:pt>
                <c:pt idx="2241">
                  <c:v>-7.2963281487624298E-3</c:v>
                </c:pt>
                <c:pt idx="2242">
                  <c:v>-7.6443444921576297E-3</c:v>
                </c:pt>
                <c:pt idx="2243">
                  <c:v>-7.7769988996152497E-3</c:v>
                </c:pt>
                <c:pt idx="2244">
                  <c:v>-7.91568455816429E-3</c:v>
                </c:pt>
                <c:pt idx="2245">
                  <c:v>-8.1979498084910792E-3</c:v>
                </c:pt>
                <c:pt idx="2246">
                  <c:v>-8.3115318074587097E-3</c:v>
                </c:pt>
                <c:pt idx="2247">
                  <c:v>-8.6146843523475097E-3</c:v>
                </c:pt>
                <c:pt idx="2248">
                  <c:v>-8.69939659497093E-3</c:v>
                </c:pt>
                <c:pt idx="2249">
                  <c:v>-8.9875828968781803E-3</c:v>
                </c:pt>
                <c:pt idx="2250">
                  <c:v>-9.0760292973458504E-3</c:v>
                </c:pt>
                <c:pt idx="2251">
                  <c:v>-9.4419112437761198E-3</c:v>
                </c:pt>
                <c:pt idx="2252">
                  <c:v>-9.5489614901354998E-3</c:v>
                </c:pt>
                <c:pt idx="2253">
                  <c:v>-9.7980509416627903E-3</c:v>
                </c:pt>
                <c:pt idx="2254">
                  <c:v>-9.8280776872277497E-3</c:v>
                </c:pt>
                <c:pt idx="2255">
                  <c:v>-1.00543914895189E-2</c:v>
                </c:pt>
                <c:pt idx="2256">
                  <c:v>-1.0187727440264799E-2</c:v>
                </c:pt>
                <c:pt idx="2257">
                  <c:v>-1.04420014339149E-2</c:v>
                </c:pt>
                <c:pt idx="2258">
                  <c:v>-1.05773633612094E-2</c:v>
                </c:pt>
                <c:pt idx="2259">
                  <c:v>-1.0625649561625299E-2</c:v>
                </c:pt>
                <c:pt idx="2260">
                  <c:v>-1.0910709603555301E-2</c:v>
                </c:pt>
                <c:pt idx="2261">
                  <c:v>-1.11599548896988E-2</c:v>
                </c:pt>
                <c:pt idx="2262">
                  <c:v>-1.1204772901537499E-2</c:v>
                </c:pt>
                <c:pt idx="2263">
                  <c:v>-1.1122782129952701E-2</c:v>
                </c:pt>
                <c:pt idx="2264">
                  <c:v>-1.13066372481181E-2</c:v>
                </c:pt>
                <c:pt idx="2265">
                  <c:v>-1.14782719071094E-2</c:v>
                </c:pt>
                <c:pt idx="2266">
                  <c:v>-1.16417120822517E-2</c:v>
                </c:pt>
                <c:pt idx="2267">
                  <c:v>-1.1573127435330399E-2</c:v>
                </c:pt>
                <c:pt idx="2268">
                  <c:v>-1.15988667400108E-2</c:v>
                </c:pt>
                <c:pt idx="2269">
                  <c:v>-1.18496121467994E-2</c:v>
                </c:pt>
                <c:pt idx="2270">
                  <c:v>-1.19528554338204E-2</c:v>
                </c:pt>
                <c:pt idx="2271">
                  <c:v>-1.17928835849652E-2</c:v>
                </c:pt>
                <c:pt idx="2272">
                  <c:v>-1.16880650087158E-2</c:v>
                </c:pt>
                <c:pt idx="2273">
                  <c:v>-1.19231426086401E-2</c:v>
                </c:pt>
                <c:pt idx="2274">
                  <c:v>-1.1993252933452899E-2</c:v>
                </c:pt>
                <c:pt idx="2275">
                  <c:v>-1.1686464666198999E-2</c:v>
                </c:pt>
                <c:pt idx="2276">
                  <c:v>-1.1768857890983E-2</c:v>
                </c:pt>
                <c:pt idx="2277">
                  <c:v>-1.1628851083307501E-2</c:v>
                </c:pt>
                <c:pt idx="2278">
                  <c:v>-1.16588388009412E-2</c:v>
                </c:pt>
                <c:pt idx="2279">
                  <c:v>-1.1632903270422599E-2</c:v>
                </c:pt>
                <c:pt idx="2280">
                  <c:v>-1.1518046518947E-2</c:v>
                </c:pt>
                <c:pt idx="2281">
                  <c:v>-1.13573857482891E-2</c:v>
                </c:pt>
                <c:pt idx="2282">
                  <c:v>-1.11972834854887E-2</c:v>
                </c:pt>
                <c:pt idx="2283">
                  <c:v>-1.0941299054741799E-2</c:v>
                </c:pt>
                <c:pt idx="2284">
                  <c:v>-1.0812248741052201E-2</c:v>
                </c:pt>
                <c:pt idx="2285">
                  <c:v>-1.0646550687609E-2</c:v>
                </c:pt>
                <c:pt idx="2286">
                  <c:v>-1.02810300111815E-2</c:v>
                </c:pt>
                <c:pt idx="2287">
                  <c:v>-1.0294200543606E-2</c:v>
                </c:pt>
                <c:pt idx="2288">
                  <c:v>-1.0104142702743599E-2</c:v>
                </c:pt>
                <c:pt idx="2289">
                  <c:v>-9.7847324289240707E-3</c:v>
                </c:pt>
                <c:pt idx="2290">
                  <c:v>-9.2818476489546897E-3</c:v>
                </c:pt>
                <c:pt idx="2291">
                  <c:v>-9.1440157349218093E-3</c:v>
                </c:pt>
                <c:pt idx="2292">
                  <c:v>-8.8952674154157106E-3</c:v>
                </c:pt>
                <c:pt idx="2293">
                  <c:v>-8.5539920996367206E-3</c:v>
                </c:pt>
                <c:pt idx="2294">
                  <c:v>-8.3194247861934998E-3</c:v>
                </c:pt>
                <c:pt idx="2295">
                  <c:v>-7.7171151527316798E-3</c:v>
                </c:pt>
                <c:pt idx="2296">
                  <c:v>-7.3216786150258999E-3</c:v>
                </c:pt>
                <c:pt idx="2297">
                  <c:v>-6.9310270801025602E-3</c:v>
                </c:pt>
                <c:pt idx="2298">
                  <c:v>-6.6242906849596902E-3</c:v>
                </c:pt>
                <c:pt idx="2299">
                  <c:v>-6.4625522833794196E-3</c:v>
                </c:pt>
                <c:pt idx="2300">
                  <c:v>-5.8014944112157497E-3</c:v>
                </c:pt>
                <c:pt idx="2301">
                  <c:v>-5.2759516305860002E-3</c:v>
                </c:pt>
                <c:pt idx="2302">
                  <c:v>-5.1107068857890398E-3</c:v>
                </c:pt>
                <c:pt idx="2303">
                  <c:v>-4.4644138035913397E-3</c:v>
                </c:pt>
                <c:pt idx="2304">
                  <c:v>-4.05890159659438E-3</c:v>
                </c:pt>
                <c:pt idx="2305">
                  <c:v>-3.72067552772931E-3</c:v>
                </c:pt>
                <c:pt idx="2306">
                  <c:v>-3.3119457491649798E-3</c:v>
                </c:pt>
                <c:pt idx="2307">
                  <c:v>-2.7604485711103998E-3</c:v>
                </c:pt>
                <c:pt idx="2308">
                  <c:v>-2.1046409720546101E-3</c:v>
                </c:pt>
                <c:pt idx="2309">
                  <c:v>-1.6951778254673099E-3</c:v>
                </c:pt>
                <c:pt idx="2310">
                  <c:v>-1.4462275068757599E-3</c:v>
                </c:pt>
                <c:pt idx="2311">
                  <c:v>-7.55353158353427E-4</c:v>
                </c:pt>
                <c:pt idx="2312">
                  <c:v>-4.6885471950473801E-4</c:v>
                </c:pt>
                <c:pt idx="2313">
                  <c:v>2.2433345001253601E-4</c:v>
                </c:pt>
                <c:pt idx="2314">
                  <c:v>5.07853353457092E-4</c:v>
                </c:pt>
                <c:pt idx="2315">
                  <c:v>1.01333187542397E-3</c:v>
                </c:pt>
                <c:pt idx="2316">
                  <c:v>1.42265813355063E-3</c:v>
                </c:pt>
                <c:pt idx="2317">
                  <c:v>1.92941773740097E-3</c:v>
                </c:pt>
                <c:pt idx="2318">
                  <c:v>2.2741253663387702E-3</c:v>
                </c:pt>
                <c:pt idx="2319">
                  <c:v>2.86746427367959E-3</c:v>
                </c:pt>
                <c:pt idx="2320">
                  <c:v>3.3958909176663899E-3</c:v>
                </c:pt>
                <c:pt idx="2321">
                  <c:v>3.50983918069963E-3</c:v>
                </c:pt>
                <c:pt idx="2322">
                  <c:v>3.8609789753245201E-3</c:v>
                </c:pt>
                <c:pt idx="2323">
                  <c:v>4.2921757027010697E-3</c:v>
                </c:pt>
                <c:pt idx="2324">
                  <c:v>4.8078198217828497E-3</c:v>
                </c:pt>
                <c:pt idx="2325">
                  <c:v>5.0293008580251696E-3</c:v>
                </c:pt>
                <c:pt idx="2326">
                  <c:v>5.3501226972848702E-3</c:v>
                </c:pt>
                <c:pt idx="2327">
                  <c:v>5.7851728014795198E-3</c:v>
                </c:pt>
                <c:pt idx="2328">
                  <c:v>6.0491392537190304E-3</c:v>
                </c:pt>
                <c:pt idx="2329">
                  <c:v>6.2710534626859897E-3</c:v>
                </c:pt>
                <c:pt idx="2330">
                  <c:v>6.3071772923648803E-3</c:v>
                </c:pt>
                <c:pt idx="2331">
                  <c:v>6.84165915627785E-3</c:v>
                </c:pt>
                <c:pt idx="2332">
                  <c:v>6.8883934311924104E-3</c:v>
                </c:pt>
                <c:pt idx="2333">
                  <c:v>7.15573224464368E-3</c:v>
                </c:pt>
                <c:pt idx="2334">
                  <c:v>7.2851632273937903E-3</c:v>
                </c:pt>
                <c:pt idx="2335">
                  <c:v>7.3896144798119099E-3</c:v>
                </c:pt>
                <c:pt idx="2336">
                  <c:v>7.5467110149761499E-3</c:v>
                </c:pt>
                <c:pt idx="2337">
                  <c:v>7.6057834738143598E-3</c:v>
                </c:pt>
                <c:pt idx="2338">
                  <c:v>7.4641006008265799E-3</c:v>
                </c:pt>
                <c:pt idx="2339">
                  <c:v>7.5103225862704799E-3</c:v>
                </c:pt>
                <c:pt idx="2340">
                  <c:v>7.7751161708851596E-3</c:v>
                </c:pt>
                <c:pt idx="2341">
                  <c:v>7.6524199706842697E-3</c:v>
                </c:pt>
                <c:pt idx="2342">
                  <c:v>7.5092907395791697E-3</c:v>
                </c:pt>
                <c:pt idx="2343">
                  <c:v>7.5608747200107901E-3</c:v>
                </c:pt>
                <c:pt idx="2344">
                  <c:v>7.5866062941395097E-3</c:v>
                </c:pt>
                <c:pt idx="2345">
                  <c:v>7.3190801992074599E-3</c:v>
                </c:pt>
                <c:pt idx="2346">
                  <c:v>7.22735467416001E-3</c:v>
                </c:pt>
                <c:pt idx="2347">
                  <c:v>7.07229685330689E-3</c:v>
                </c:pt>
                <c:pt idx="2348">
                  <c:v>6.8658593086662403E-3</c:v>
                </c:pt>
                <c:pt idx="2349">
                  <c:v>6.7122416829867304E-3</c:v>
                </c:pt>
                <c:pt idx="2350">
                  <c:v>6.3747862158108001E-3</c:v>
                </c:pt>
                <c:pt idx="2351">
                  <c:v>6.2673577097883898E-3</c:v>
                </c:pt>
                <c:pt idx="2352">
                  <c:v>6.0576166956487097E-3</c:v>
                </c:pt>
                <c:pt idx="2353">
                  <c:v>5.8793912010749998E-3</c:v>
                </c:pt>
                <c:pt idx="2354">
                  <c:v>5.4637977160930298E-3</c:v>
                </c:pt>
                <c:pt idx="2355">
                  <c:v>5.19631320432955E-3</c:v>
                </c:pt>
                <c:pt idx="2356">
                  <c:v>4.9343032750640697E-3</c:v>
                </c:pt>
                <c:pt idx="2357">
                  <c:v>4.6444288447991403E-3</c:v>
                </c:pt>
                <c:pt idx="2358">
                  <c:v>4.3631129644008402E-3</c:v>
                </c:pt>
                <c:pt idx="2359">
                  <c:v>3.8779853982627999E-3</c:v>
                </c:pt>
                <c:pt idx="2360">
                  <c:v>3.6553539829980199E-3</c:v>
                </c:pt>
                <c:pt idx="2361">
                  <c:v>3.4588623367294699E-3</c:v>
                </c:pt>
                <c:pt idx="2362">
                  <c:v>2.8796499590519301E-3</c:v>
                </c:pt>
                <c:pt idx="2363">
                  <c:v>2.62680577290477E-3</c:v>
                </c:pt>
                <c:pt idx="2364">
                  <c:v>2.4781525331950801E-3</c:v>
                </c:pt>
                <c:pt idx="2365">
                  <c:v>2.2814188474916302E-3</c:v>
                </c:pt>
                <c:pt idx="2366">
                  <c:v>1.5116723235740401E-3</c:v>
                </c:pt>
                <c:pt idx="2367">
                  <c:v>1.2299973370888701E-3</c:v>
                </c:pt>
                <c:pt idx="2368">
                  <c:v>1.09975663024695E-3</c:v>
                </c:pt>
                <c:pt idx="2369">
                  <c:v>7.9846755912841303E-4</c:v>
                </c:pt>
                <c:pt idx="2370">
                  <c:v>5.9790002910856696E-4</c:v>
                </c:pt>
                <c:pt idx="2371">
                  <c:v>2.5562766241339901E-4</c:v>
                </c:pt>
                <c:pt idx="2372" formatCode="0.00E+00">
                  <c:v>6.8473870987755396E-5</c:v>
                </c:pt>
                <c:pt idx="2373">
                  <c:v>-4.48641733618965E-4</c:v>
                </c:pt>
                <c:pt idx="2374">
                  <c:v>-6.09176609285173E-4</c:v>
                </c:pt>
                <c:pt idx="2375">
                  <c:v>-6.3591911949352595E-4</c:v>
                </c:pt>
                <c:pt idx="2376">
                  <c:v>-9.35246060223623E-4</c:v>
                </c:pt>
                <c:pt idx="2377">
                  <c:v>-1.1403066064673601E-3</c:v>
                </c:pt>
                <c:pt idx="2378">
                  <c:v>-1.2571251804612701E-3</c:v>
                </c:pt>
                <c:pt idx="2379">
                  <c:v>-1.42784196543971E-3</c:v>
                </c:pt>
                <c:pt idx="2380">
                  <c:v>-1.8003681890398401E-3</c:v>
                </c:pt>
                <c:pt idx="2381">
                  <c:v>-1.5633731518500901E-3</c:v>
                </c:pt>
                <c:pt idx="2382">
                  <c:v>-1.6346763210876099E-3</c:v>
                </c:pt>
                <c:pt idx="2383">
                  <c:v>-1.7625232574185301E-3</c:v>
                </c:pt>
                <c:pt idx="2384">
                  <c:v>-1.8142066424103201E-3</c:v>
                </c:pt>
                <c:pt idx="2385">
                  <c:v>-1.7737766564205699E-3</c:v>
                </c:pt>
                <c:pt idx="2386">
                  <c:v>-1.7223730951269199E-3</c:v>
                </c:pt>
                <c:pt idx="2387">
                  <c:v>-1.6820870338176801E-3</c:v>
                </c:pt>
                <c:pt idx="2388">
                  <c:v>-1.5909770251470599E-3</c:v>
                </c:pt>
                <c:pt idx="2389">
                  <c:v>-1.47035571049229E-3</c:v>
                </c:pt>
                <c:pt idx="2390">
                  <c:v>-1.5027398906494499E-3</c:v>
                </c:pt>
                <c:pt idx="2391">
                  <c:v>-1.21855015649749E-3</c:v>
                </c:pt>
                <c:pt idx="2392">
                  <c:v>-1.10832682027893E-3</c:v>
                </c:pt>
                <c:pt idx="2393">
                  <c:v>-8.0513170840406203E-4</c:v>
                </c:pt>
                <c:pt idx="2394">
                  <c:v>-5.9676684662649004E-4</c:v>
                </c:pt>
                <c:pt idx="2395">
                  <c:v>-4.0245427081715202E-4</c:v>
                </c:pt>
                <c:pt idx="2396" formatCode="0.00E+00">
                  <c:v>-2.4833820402912899E-5</c:v>
                </c:pt>
                <c:pt idx="2397">
                  <c:v>2.6610236100044698E-4</c:v>
                </c:pt>
                <c:pt idx="2398">
                  <c:v>6.36215081929968E-4</c:v>
                </c:pt>
                <c:pt idx="2399">
                  <c:v>9.0531270068142198E-4</c:v>
                </c:pt>
                <c:pt idx="2400">
                  <c:v>1.1896676680135799E-3</c:v>
                </c:pt>
                <c:pt idx="2401">
                  <c:v>1.6823028055493699E-3</c:v>
                </c:pt>
                <c:pt idx="2402">
                  <c:v>1.9523507884052799E-3</c:v>
                </c:pt>
                <c:pt idx="2403">
                  <c:v>2.4229990915805E-3</c:v>
                </c:pt>
                <c:pt idx="2404">
                  <c:v>2.7955562466731999E-3</c:v>
                </c:pt>
                <c:pt idx="2405">
                  <c:v>3.2460342024062398E-3</c:v>
                </c:pt>
                <c:pt idx="2406">
                  <c:v>3.57403733528115E-3</c:v>
                </c:pt>
                <c:pt idx="2407">
                  <c:v>4.1837415730573996E-3</c:v>
                </c:pt>
                <c:pt idx="2408">
                  <c:v>4.4463512823598702E-3</c:v>
                </c:pt>
                <c:pt idx="2409">
                  <c:v>5.1111208955430401E-3</c:v>
                </c:pt>
                <c:pt idx="2410">
                  <c:v>5.4724988083205903E-3</c:v>
                </c:pt>
                <c:pt idx="2411">
                  <c:v>5.7740063893660298E-3</c:v>
                </c:pt>
                <c:pt idx="2412">
                  <c:v>6.3435659755847404E-3</c:v>
                </c:pt>
                <c:pt idx="2413">
                  <c:v>6.7735302134294996E-3</c:v>
                </c:pt>
                <c:pt idx="2414">
                  <c:v>7.4303548618063504E-3</c:v>
                </c:pt>
                <c:pt idx="2415">
                  <c:v>7.9444169271242499E-3</c:v>
                </c:pt>
                <c:pt idx="2416">
                  <c:v>8.0099384351227099E-3</c:v>
                </c:pt>
                <c:pt idx="2417">
                  <c:v>8.4105044196809593E-3</c:v>
                </c:pt>
                <c:pt idx="2418">
                  <c:v>8.9186815415485694E-3</c:v>
                </c:pt>
                <c:pt idx="2419">
                  <c:v>9.3343563841961092E-3</c:v>
                </c:pt>
                <c:pt idx="2420">
                  <c:v>9.9430131994534404E-3</c:v>
                </c:pt>
                <c:pt idx="2421">
                  <c:v>1.00338533703462E-2</c:v>
                </c:pt>
                <c:pt idx="2422">
                  <c:v>1.04608812384304E-2</c:v>
                </c:pt>
                <c:pt idx="2423">
                  <c:v>1.07323187713278E-2</c:v>
                </c:pt>
                <c:pt idx="2424">
                  <c:v>1.0904698400906901E-2</c:v>
                </c:pt>
                <c:pt idx="2425">
                  <c:v>1.1326451481611099E-2</c:v>
                </c:pt>
                <c:pt idx="2426">
                  <c:v>1.17572264378141E-2</c:v>
                </c:pt>
                <c:pt idx="2427">
                  <c:v>1.19383810581455E-2</c:v>
                </c:pt>
                <c:pt idx="2428">
                  <c:v>1.19393624914485E-2</c:v>
                </c:pt>
                <c:pt idx="2429">
                  <c:v>1.2264804776109899E-2</c:v>
                </c:pt>
                <c:pt idx="2430">
                  <c:v>1.24527658262512E-2</c:v>
                </c:pt>
                <c:pt idx="2431">
                  <c:v>1.2423289841149401E-2</c:v>
                </c:pt>
                <c:pt idx="2432">
                  <c:v>1.2772379021462501E-2</c:v>
                </c:pt>
                <c:pt idx="2433">
                  <c:v>1.2947930930900801E-2</c:v>
                </c:pt>
                <c:pt idx="2434">
                  <c:v>1.2773946245692501E-2</c:v>
                </c:pt>
                <c:pt idx="2435">
                  <c:v>1.26288456849132E-2</c:v>
                </c:pt>
                <c:pt idx="2436">
                  <c:v>1.28747016055122E-2</c:v>
                </c:pt>
                <c:pt idx="2437">
                  <c:v>1.2711694379730999E-2</c:v>
                </c:pt>
                <c:pt idx="2438">
                  <c:v>1.2827919181939E-2</c:v>
                </c:pt>
                <c:pt idx="2439">
                  <c:v>1.26552834721368E-2</c:v>
                </c:pt>
                <c:pt idx="2440">
                  <c:v>1.2472866217265999E-2</c:v>
                </c:pt>
                <c:pt idx="2441">
                  <c:v>1.22616874379198E-2</c:v>
                </c:pt>
                <c:pt idx="2442">
                  <c:v>1.20624952324792E-2</c:v>
                </c:pt>
                <c:pt idx="2443">
                  <c:v>1.22483072335231E-2</c:v>
                </c:pt>
                <c:pt idx="2444">
                  <c:v>1.18191964141252E-2</c:v>
                </c:pt>
                <c:pt idx="2445">
                  <c:v>1.1453068443366901E-2</c:v>
                </c:pt>
                <c:pt idx="2446">
                  <c:v>1.10608331205791E-2</c:v>
                </c:pt>
                <c:pt idx="2447">
                  <c:v>1.09432578777431E-2</c:v>
                </c:pt>
                <c:pt idx="2448">
                  <c:v>1.06270218456502E-2</c:v>
                </c:pt>
                <c:pt idx="2449">
                  <c:v>1.02401158253674E-2</c:v>
                </c:pt>
                <c:pt idx="2450">
                  <c:v>9.9104277601425907E-3</c:v>
                </c:pt>
                <c:pt idx="2451">
                  <c:v>9.4983987673061092E-3</c:v>
                </c:pt>
                <c:pt idx="2452">
                  <c:v>9.2320476332295905E-3</c:v>
                </c:pt>
                <c:pt idx="2453">
                  <c:v>8.5855555946013906E-3</c:v>
                </c:pt>
                <c:pt idx="2454">
                  <c:v>8.2131428458320204E-3</c:v>
                </c:pt>
                <c:pt idx="2455">
                  <c:v>7.8173653018994704E-3</c:v>
                </c:pt>
                <c:pt idx="2456">
                  <c:v>7.49264619279685E-3</c:v>
                </c:pt>
                <c:pt idx="2457">
                  <c:v>6.7319737253241502E-3</c:v>
                </c:pt>
                <c:pt idx="2458">
                  <c:v>6.3403141218610001E-3</c:v>
                </c:pt>
                <c:pt idx="2459">
                  <c:v>5.98725387892763E-3</c:v>
                </c:pt>
                <c:pt idx="2460">
                  <c:v>5.3944115352522097E-3</c:v>
                </c:pt>
                <c:pt idx="2461">
                  <c:v>4.9630497551437398E-3</c:v>
                </c:pt>
                <c:pt idx="2462">
                  <c:v>4.5390047862184802E-3</c:v>
                </c:pt>
                <c:pt idx="2463">
                  <c:v>3.8240405358942399E-3</c:v>
                </c:pt>
                <c:pt idx="2464">
                  <c:v>3.3672883829423701E-3</c:v>
                </c:pt>
                <c:pt idx="2465">
                  <c:v>2.9362459572749998E-3</c:v>
                </c:pt>
                <c:pt idx="2466">
                  <c:v>2.4246770296960799E-3</c:v>
                </c:pt>
                <c:pt idx="2467">
                  <c:v>1.9736533098502198E-3</c:v>
                </c:pt>
                <c:pt idx="2468">
                  <c:v>1.45851797134748E-3</c:v>
                </c:pt>
                <c:pt idx="2469">
                  <c:v>1.00648154694129E-3</c:v>
                </c:pt>
                <c:pt idx="2470">
                  <c:v>3.6516529810074898E-4</c:v>
                </c:pt>
                <c:pt idx="2471" formatCode="0.00E+00">
                  <c:v>-2.6188199369484399E-5</c:v>
                </c:pt>
                <c:pt idx="2472">
                  <c:v>-1.5585993461045299E-4</c:v>
                </c:pt>
                <c:pt idx="2473">
                  <c:v>-5.7799468137610199E-4</c:v>
                </c:pt>
                <c:pt idx="2474">
                  <c:v>-1.31790415867671E-3</c:v>
                </c:pt>
                <c:pt idx="2475">
                  <c:v>-1.52579350239075E-3</c:v>
                </c:pt>
                <c:pt idx="2476">
                  <c:v>-1.86665908023378E-3</c:v>
                </c:pt>
                <c:pt idx="2477">
                  <c:v>-2.2798434161873699E-3</c:v>
                </c:pt>
                <c:pt idx="2478">
                  <c:v>-2.6564052661423102E-3</c:v>
                </c:pt>
                <c:pt idx="2479">
                  <c:v>-2.86861667806057E-3</c:v>
                </c:pt>
                <c:pt idx="2480">
                  <c:v>-3.2475458514129199E-3</c:v>
                </c:pt>
                <c:pt idx="2481">
                  <c:v>-3.5299563489906201E-3</c:v>
                </c:pt>
                <c:pt idx="2482">
                  <c:v>-3.8841799552310802E-3</c:v>
                </c:pt>
                <c:pt idx="2483">
                  <c:v>-3.9256967080920696E-3</c:v>
                </c:pt>
                <c:pt idx="2484">
                  <c:v>-4.1397583071467103E-3</c:v>
                </c:pt>
                <c:pt idx="2485">
                  <c:v>-4.4320369828443496E-3</c:v>
                </c:pt>
                <c:pt idx="2486">
                  <c:v>-4.5768047437506803E-3</c:v>
                </c:pt>
                <c:pt idx="2487">
                  <c:v>-4.7939799482124203E-3</c:v>
                </c:pt>
                <c:pt idx="2488">
                  <c:v>-4.7863701847085001E-3</c:v>
                </c:pt>
                <c:pt idx="2489">
                  <c:v>-4.8143686258089397E-3</c:v>
                </c:pt>
                <c:pt idx="2490">
                  <c:v>-4.9713634195430803E-3</c:v>
                </c:pt>
                <c:pt idx="2491">
                  <c:v>-5.1703568949439298E-3</c:v>
                </c:pt>
                <c:pt idx="2492">
                  <c:v>-5.1327016922133898E-3</c:v>
                </c:pt>
                <c:pt idx="2493">
                  <c:v>-5.1559409280968497E-3</c:v>
                </c:pt>
                <c:pt idx="2494">
                  <c:v>-5.2696572476209702E-3</c:v>
                </c:pt>
                <c:pt idx="2495">
                  <c:v>-5.25255684659931E-3</c:v>
                </c:pt>
                <c:pt idx="2496">
                  <c:v>-4.9362094614932503E-3</c:v>
                </c:pt>
                <c:pt idx="2497">
                  <c:v>-5.0864535078632101E-3</c:v>
                </c:pt>
                <c:pt idx="2498">
                  <c:v>-5.0343706436691499E-3</c:v>
                </c:pt>
                <c:pt idx="2499">
                  <c:v>-4.8983490079836803E-3</c:v>
                </c:pt>
                <c:pt idx="2500">
                  <c:v>-4.9405107899315901E-3</c:v>
                </c:pt>
                <c:pt idx="2501">
                  <c:v>-4.67126414696966E-3</c:v>
                </c:pt>
                <c:pt idx="2502">
                  <c:v>-4.7374673506791502E-3</c:v>
                </c:pt>
                <c:pt idx="2503">
                  <c:v>-4.5198369422500898E-3</c:v>
                </c:pt>
                <c:pt idx="2504">
                  <c:v>-4.2291095349449703E-3</c:v>
                </c:pt>
                <c:pt idx="2505">
                  <c:v>-4.2522286224060896E-3</c:v>
                </c:pt>
                <c:pt idx="2506">
                  <c:v>-4.0259760542663498E-3</c:v>
                </c:pt>
                <c:pt idx="2507">
                  <c:v>-3.9693894761322398E-3</c:v>
                </c:pt>
                <c:pt idx="2508">
                  <c:v>-3.81903304381914E-3</c:v>
                </c:pt>
                <c:pt idx="2509">
                  <c:v>-3.5141824246550202E-3</c:v>
                </c:pt>
                <c:pt idx="2510">
                  <c:v>-3.3079963867883198E-3</c:v>
                </c:pt>
                <c:pt idx="2511">
                  <c:v>-3.1143742461795698E-3</c:v>
                </c:pt>
                <c:pt idx="2512">
                  <c:v>-3.0837595092596802E-3</c:v>
                </c:pt>
                <c:pt idx="2513">
                  <c:v>-2.7043737585013602E-3</c:v>
                </c:pt>
                <c:pt idx="2514">
                  <c:v>-2.5645642517916701E-3</c:v>
                </c:pt>
                <c:pt idx="2515">
                  <c:v>-2.3082383513548001E-3</c:v>
                </c:pt>
                <c:pt idx="2516">
                  <c:v>-2.1603286453905201E-3</c:v>
                </c:pt>
                <c:pt idx="2517">
                  <c:v>-1.92917406513119E-3</c:v>
                </c:pt>
                <c:pt idx="2518">
                  <c:v>-1.9829734931010798E-3</c:v>
                </c:pt>
                <c:pt idx="2519">
                  <c:v>-1.4557265262015401E-3</c:v>
                </c:pt>
                <c:pt idx="2520">
                  <c:v>-1.4222564880784199E-3</c:v>
                </c:pt>
                <c:pt idx="2521">
                  <c:v>-1.16632913780493E-3</c:v>
                </c:pt>
                <c:pt idx="2522">
                  <c:v>-1.1397059645001299E-3</c:v>
                </c:pt>
                <c:pt idx="2523">
                  <c:v>-8.6246134021294996E-4</c:v>
                </c:pt>
                <c:pt idx="2524">
                  <c:v>-6.4568118918247096E-4</c:v>
                </c:pt>
                <c:pt idx="2525">
                  <c:v>-5.1916829185508803E-4</c:v>
                </c:pt>
                <c:pt idx="2526">
                  <c:v>-2.88672763284015E-4</c:v>
                </c:pt>
                <c:pt idx="2527" formatCode="0.00E+00">
                  <c:v>-3.7013175316790097E-5</c:v>
                </c:pt>
                <c:pt idx="2528">
                  <c:v>-1.03202756864013E-4</c:v>
                </c:pt>
                <c:pt idx="2529" formatCode="0.00E+00">
                  <c:v>-2.26072301622457E-5</c:v>
                </c:pt>
                <c:pt idx="2530">
                  <c:v>3.2377133964828301E-4</c:v>
                </c:pt>
                <c:pt idx="2531">
                  <c:v>4.2505328479393702E-4</c:v>
                </c:pt>
                <c:pt idx="2532">
                  <c:v>2.7252625258945297E-4</c:v>
                </c:pt>
                <c:pt idx="2533">
                  <c:v>5.2938779138472303E-4</c:v>
                </c:pt>
                <c:pt idx="2534">
                  <c:v>7.1768165475535005E-4</c:v>
                </c:pt>
                <c:pt idx="2535">
                  <c:v>6.2022383899808296E-4</c:v>
                </c:pt>
                <c:pt idx="2536">
                  <c:v>6.9552361534598595E-4</c:v>
                </c:pt>
                <c:pt idx="2537">
                  <c:v>8.9965390673755802E-4</c:v>
                </c:pt>
                <c:pt idx="2538">
                  <c:v>7.9186643299300095E-4</c:v>
                </c:pt>
                <c:pt idx="2539">
                  <c:v>9.06803599873053E-4</c:v>
                </c:pt>
                <c:pt idx="2540">
                  <c:v>1.1035657670950699E-3</c:v>
                </c:pt>
                <c:pt idx="2541">
                  <c:v>1.0800085870765301E-3</c:v>
                </c:pt>
                <c:pt idx="2542">
                  <c:v>8.24655430359602E-4</c:v>
                </c:pt>
                <c:pt idx="2543">
                  <c:v>9.8144528950682699E-4</c:v>
                </c:pt>
                <c:pt idx="2544">
                  <c:v>1.01138401106501E-3</c:v>
                </c:pt>
                <c:pt idx="2545">
                  <c:v>1.03460777319169E-3</c:v>
                </c:pt>
                <c:pt idx="2546">
                  <c:v>9.6321479314452195E-4</c:v>
                </c:pt>
                <c:pt idx="2547">
                  <c:v>1.1553412427862801E-3</c:v>
                </c:pt>
                <c:pt idx="2548">
                  <c:v>9.7039569148035603E-4</c:v>
                </c:pt>
                <c:pt idx="2549">
                  <c:v>8.8629202208203499E-4</c:v>
                </c:pt>
                <c:pt idx="2550">
                  <c:v>7.3648197559659698E-4</c:v>
                </c:pt>
                <c:pt idx="2551">
                  <c:v>9.47699381051505E-4</c:v>
                </c:pt>
                <c:pt idx="2552">
                  <c:v>1.0157358235651E-3</c:v>
                </c:pt>
                <c:pt idx="2553">
                  <c:v>8.0977048227077E-4</c:v>
                </c:pt>
                <c:pt idx="2554">
                  <c:v>6.3131422765580697E-4</c:v>
                </c:pt>
                <c:pt idx="2555">
                  <c:v>6.0773714885625004E-4</c:v>
                </c:pt>
                <c:pt idx="2556">
                  <c:v>7.69703519241451E-4</c:v>
                </c:pt>
                <c:pt idx="2557">
                  <c:v>6.0075714638619098E-4</c:v>
                </c:pt>
                <c:pt idx="2558">
                  <c:v>5.0989544183333599E-4</c:v>
                </c:pt>
                <c:pt idx="2559">
                  <c:v>3.0298052358792801E-4</c:v>
                </c:pt>
                <c:pt idx="2560">
                  <c:v>3.6429196629752202E-4</c:v>
                </c:pt>
                <c:pt idx="2561">
                  <c:v>2.6664809557734999E-4</c:v>
                </c:pt>
                <c:pt idx="2562">
                  <c:v>3.7236642259245398E-4</c:v>
                </c:pt>
                <c:pt idx="2563">
                  <c:v>2.93998026839253E-4</c:v>
                </c:pt>
                <c:pt idx="2564" formatCode="0.00E+00">
                  <c:v>8.78763882320578E-5</c:v>
                </c:pt>
                <c:pt idx="2565" formatCode="0.00E+00">
                  <c:v>1.36411380366212E-5</c:v>
                </c:pt>
                <c:pt idx="2566">
                  <c:v>-1.36134295530557E-4</c:v>
                </c:pt>
                <c:pt idx="2567">
                  <c:v>-1.94376844076874E-4</c:v>
                </c:pt>
                <c:pt idx="2568">
                  <c:v>-4.4356032595245401E-4</c:v>
                </c:pt>
                <c:pt idx="2569">
                  <c:v>-3.16522486902209E-4</c:v>
                </c:pt>
                <c:pt idx="2570">
                  <c:v>-2.7134474300204002E-4</c:v>
                </c:pt>
                <c:pt idx="2571">
                  <c:v>-5.6753965798270601E-4</c:v>
                </c:pt>
                <c:pt idx="2572">
                  <c:v>-6.6956622510292503E-4</c:v>
                </c:pt>
                <c:pt idx="2573">
                  <c:v>-7.3458006654411503E-4</c:v>
                </c:pt>
                <c:pt idx="2574">
                  <c:v>-9.7158981132779599E-4</c:v>
                </c:pt>
                <c:pt idx="2575">
                  <c:v>-1.04573665940286E-3</c:v>
                </c:pt>
                <c:pt idx="2576">
                  <c:v>-1.0897950185840199E-3</c:v>
                </c:pt>
                <c:pt idx="2577">
                  <c:v>-1.1655041386306601E-3</c:v>
                </c:pt>
                <c:pt idx="2578">
                  <c:v>-1.5017709185238799E-3</c:v>
                </c:pt>
                <c:pt idx="2579">
                  <c:v>-1.67071552130337E-3</c:v>
                </c:pt>
                <c:pt idx="2580">
                  <c:v>-1.9355475720730601E-3</c:v>
                </c:pt>
                <c:pt idx="2581">
                  <c:v>-1.9555509676938299E-3</c:v>
                </c:pt>
                <c:pt idx="2582">
                  <c:v>-1.9839098659785001E-3</c:v>
                </c:pt>
                <c:pt idx="2583">
                  <c:v>-1.9822988210956502E-3</c:v>
                </c:pt>
                <c:pt idx="2584">
                  <c:v>-2.3639508113495701E-3</c:v>
                </c:pt>
                <c:pt idx="2585">
                  <c:v>-2.46509869595638E-3</c:v>
                </c:pt>
                <c:pt idx="2586">
                  <c:v>-2.74192166271109E-3</c:v>
                </c:pt>
                <c:pt idx="2587">
                  <c:v>-2.8811073540444599E-3</c:v>
                </c:pt>
                <c:pt idx="2588">
                  <c:v>-2.9348936736313599E-3</c:v>
                </c:pt>
                <c:pt idx="2589">
                  <c:v>-3.21322885526523E-3</c:v>
                </c:pt>
                <c:pt idx="2590">
                  <c:v>-3.32247836524667E-3</c:v>
                </c:pt>
                <c:pt idx="2591">
                  <c:v>-3.69924229481885E-3</c:v>
                </c:pt>
                <c:pt idx="2592">
                  <c:v>-3.9327035088860497E-3</c:v>
                </c:pt>
                <c:pt idx="2593">
                  <c:v>-3.99817301634067E-3</c:v>
                </c:pt>
                <c:pt idx="2594">
                  <c:v>-4.2139000588496496E-3</c:v>
                </c:pt>
                <c:pt idx="2595">
                  <c:v>-4.4721181823311898E-3</c:v>
                </c:pt>
                <c:pt idx="2596">
                  <c:v>-4.7684831304643602E-3</c:v>
                </c:pt>
                <c:pt idx="2597">
                  <c:v>-4.8217075516012202E-3</c:v>
                </c:pt>
                <c:pt idx="2598">
                  <c:v>-4.9600369648168099E-3</c:v>
                </c:pt>
                <c:pt idx="2599">
                  <c:v>-5.2024951383748104E-3</c:v>
                </c:pt>
                <c:pt idx="2600">
                  <c:v>-5.6363973885981697E-3</c:v>
                </c:pt>
                <c:pt idx="2601">
                  <c:v>-5.7088588123966897E-3</c:v>
                </c:pt>
                <c:pt idx="2602">
                  <c:v>-5.9476977893144004E-3</c:v>
                </c:pt>
                <c:pt idx="2603">
                  <c:v>-6.44966758389695E-3</c:v>
                </c:pt>
                <c:pt idx="2604">
                  <c:v>-6.3443327067333501E-3</c:v>
                </c:pt>
                <c:pt idx="2605">
                  <c:v>-6.5254523101026304E-3</c:v>
                </c:pt>
                <c:pt idx="2606">
                  <c:v>-6.9494895536539097E-3</c:v>
                </c:pt>
                <c:pt idx="2607">
                  <c:v>-7.1143319171990604E-3</c:v>
                </c:pt>
                <c:pt idx="2608">
                  <c:v>-7.5065148750359202E-3</c:v>
                </c:pt>
                <c:pt idx="2609">
                  <c:v>-7.6450900848233899E-3</c:v>
                </c:pt>
                <c:pt idx="2610">
                  <c:v>-8.0519692585521493E-3</c:v>
                </c:pt>
                <c:pt idx="2611">
                  <c:v>-7.8480562993702707E-3</c:v>
                </c:pt>
                <c:pt idx="2612">
                  <c:v>-8.2346964529846998E-3</c:v>
                </c:pt>
                <c:pt idx="2613">
                  <c:v>-8.5081398932954494E-3</c:v>
                </c:pt>
                <c:pt idx="2614">
                  <c:v>-8.8294600664238707E-3</c:v>
                </c:pt>
                <c:pt idx="2615">
                  <c:v>-8.9216243807823201E-3</c:v>
                </c:pt>
                <c:pt idx="2616">
                  <c:v>-9.2941244079975099E-3</c:v>
                </c:pt>
                <c:pt idx="2617">
                  <c:v>-9.3223532111904699E-3</c:v>
                </c:pt>
                <c:pt idx="2618">
                  <c:v>-9.4446775294778195E-3</c:v>
                </c:pt>
                <c:pt idx="2619">
                  <c:v>-9.8082646278963605E-3</c:v>
                </c:pt>
                <c:pt idx="2620">
                  <c:v>-9.9209953797152403E-3</c:v>
                </c:pt>
                <c:pt idx="2621">
                  <c:v>-1.0135029705596999E-2</c:v>
                </c:pt>
                <c:pt idx="2622">
                  <c:v>-1.0355087175099101E-2</c:v>
                </c:pt>
                <c:pt idx="2623">
                  <c:v>-1.050093829077E-2</c:v>
                </c:pt>
                <c:pt idx="2624">
                  <c:v>-1.0385324872569801E-2</c:v>
                </c:pt>
                <c:pt idx="2625">
                  <c:v>-1.0543797572822E-2</c:v>
                </c:pt>
                <c:pt idx="2626">
                  <c:v>-1.08097834469981E-2</c:v>
                </c:pt>
                <c:pt idx="2627">
                  <c:v>-1.06375426675255E-2</c:v>
                </c:pt>
                <c:pt idx="2628">
                  <c:v>-1.07620650037467E-2</c:v>
                </c:pt>
                <c:pt idx="2629">
                  <c:v>-1.09889737061511E-2</c:v>
                </c:pt>
                <c:pt idx="2630">
                  <c:v>-1.08937159216461E-2</c:v>
                </c:pt>
                <c:pt idx="2631">
                  <c:v>-1.07688810838775E-2</c:v>
                </c:pt>
                <c:pt idx="2632">
                  <c:v>-1.1099383602023101E-2</c:v>
                </c:pt>
                <c:pt idx="2633">
                  <c:v>-1.1060787451208901E-2</c:v>
                </c:pt>
                <c:pt idx="2634">
                  <c:v>-1.0850902671189501E-2</c:v>
                </c:pt>
                <c:pt idx="2635">
                  <c:v>-1.0664316883182199E-2</c:v>
                </c:pt>
                <c:pt idx="2636">
                  <c:v>-1.0745431689708301E-2</c:v>
                </c:pt>
                <c:pt idx="2637">
                  <c:v>-1.06188922359494E-2</c:v>
                </c:pt>
                <c:pt idx="2638">
                  <c:v>-1.0433573160559401E-2</c:v>
                </c:pt>
                <c:pt idx="2639">
                  <c:v>-1.0456679774911701E-2</c:v>
                </c:pt>
                <c:pt idx="2640">
                  <c:v>-1.01607615733701E-2</c:v>
                </c:pt>
                <c:pt idx="2641">
                  <c:v>-1.00491010228478E-2</c:v>
                </c:pt>
                <c:pt idx="2642">
                  <c:v>-9.6673394065762506E-3</c:v>
                </c:pt>
                <c:pt idx="2643">
                  <c:v>-9.6217385327588695E-3</c:v>
                </c:pt>
                <c:pt idx="2644">
                  <c:v>-9.3267484772475706E-3</c:v>
                </c:pt>
                <c:pt idx="2645">
                  <c:v>-9.1161367929087599E-3</c:v>
                </c:pt>
                <c:pt idx="2646">
                  <c:v>-8.8268220681981206E-3</c:v>
                </c:pt>
                <c:pt idx="2647">
                  <c:v>-8.4038825123830593E-3</c:v>
                </c:pt>
                <c:pt idx="2648">
                  <c:v>-8.1012450720804804E-3</c:v>
                </c:pt>
                <c:pt idx="2649">
                  <c:v>-7.90313850314011E-3</c:v>
                </c:pt>
                <c:pt idx="2650">
                  <c:v>-7.5097540745419902E-3</c:v>
                </c:pt>
                <c:pt idx="2651">
                  <c:v>-7.0860080809848703E-3</c:v>
                </c:pt>
                <c:pt idx="2652">
                  <c:v>-6.8491337115224498E-3</c:v>
                </c:pt>
                <c:pt idx="2653">
                  <c:v>-6.4338113509221197E-3</c:v>
                </c:pt>
                <c:pt idx="2654">
                  <c:v>-5.9970192799181799E-3</c:v>
                </c:pt>
                <c:pt idx="2655">
                  <c:v>-5.5147204783841898E-3</c:v>
                </c:pt>
                <c:pt idx="2656">
                  <c:v>-5.2857529008036698E-3</c:v>
                </c:pt>
                <c:pt idx="2657">
                  <c:v>-4.8285476168412203E-3</c:v>
                </c:pt>
                <c:pt idx="2658">
                  <c:v>-4.6872405005896397E-3</c:v>
                </c:pt>
                <c:pt idx="2659">
                  <c:v>-3.9057383851598599E-3</c:v>
                </c:pt>
                <c:pt idx="2660">
                  <c:v>-3.4612640424425E-3</c:v>
                </c:pt>
                <c:pt idx="2661">
                  <c:v>-3.1404089184677202E-3</c:v>
                </c:pt>
                <c:pt idx="2662">
                  <c:v>-2.6103351776067801E-3</c:v>
                </c:pt>
                <c:pt idx="2663">
                  <c:v>-2.2289337216532998E-3</c:v>
                </c:pt>
                <c:pt idx="2664">
                  <c:v>-1.9134937794765001E-3</c:v>
                </c:pt>
                <c:pt idx="2665">
                  <c:v>-1.51078887669334E-3</c:v>
                </c:pt>
                <c:pt idx="2666">
                  <c:v>-1.0011160371533299E-3</c:v>
                </c:pt>
                <c:pt idx="2667">
                  <c:v>-5.5691516299191299E-4</c:v>
                </c:pt>
                <c:pt idx="2668">
                  <c:v>-2.0808621150487499E-4</c:v>
                </c:pt>
                <c:pt idx="2669" formatCode="0.00E+00">
                  <c:v>2.41615441307011E-5</c:v>
                </c:pt>
                <c:pt idx="2670">
                  <c:v>6.3595010096854205E-4</c:v>
                </c:pt>
                <c:pt idx="2671">
                  <c:v>9.3577824847821702E-4</c:v>
                </c:pt>
                <c:pt idx="2672">
                  <c:v>1.39706334005551E-3</c:v>
                </c:pt>
                <c:pt idx="2673">
                  <c:v>1.5168791199821701E-3</c:v>
                </c:pt>
                <c:pt idx="2674">
                  <c:v>1.8649791713152299E-3</c:v>
                </c:pt>
                <c:pt idx="2675">
                  <c:v>2.4068157502005198E-3</c:v>
                </c:pt>
                <c:pt idx="2676">
                  <c:v>2.4656312535158002E-3</c:v>
                </c:pt>
                <c:pt idx="2677">
                  <c:v>2.74778752469564E-3</c:v>
                </c:pt>
                <c:pt idx="2678">
                  <c:v>3.05928896250999E-3</c:v>
                </c:pt>
                <c:pt idx="2679">
                  <c:v>3.4203579899513398E-3</c:v>
                </c:pt>
                <c:pt idx="2680">
                  <c:v>3.6337508996301801E-3</c:v>
                </c:pt>
                <c:pt idx="2681">
                  <c:v>3.54447589460325E-3</c:v>
                </c:pt>
                <c:pt idx="2682">
                  <c:v>3.9033757320613201E-3</c:v>
                </c:pt>
                <c:pt idx="2683">
                  <c:v>4.0890570691853199E-3</c:v>
                </c:pt>
                <c:pt idx="2684">
                  <c:v>4.2792576044286303E-3</c:v>
                </c:pt>
                <c:pt idx="2685">
                  <c:v>4.2874284101261199E-3</c:v>
                </c:pt>
                <c:pt idx="2686">
                  <c:v>4.2542770156616498E-3</c:v>
                </c:pt>
                <c:pt idx="2687">
                  <c:v>4.3365604746707503E-3</c:v>
                </c:pt>
                <c:pt idx="2688">
                  <c:v>4.6283811213024204E-3</c:v>
                </c:pt>
                <c:pt idx="2689">
                  <c:v>4.4663202960838703E-3</c:v>
                </c:pt>
                <c:pt idx="2690">
                  <c:v>4.3005070743405904E-3</c:v>
                </c:pt>
                <c:pt idx="2691">
                  <c:v>4.4873840293988398E-3</c:v>
                </c:pt>
                <c:pt idx="2692">
                  <c:v>4.47235923048378E-3</c:v>
                </c:pt>
                <c:pt idx="2693">
                  <c:v>4.3725694713577703E-3</c:v>
                </c:pt>
                <c:pt idx="2694">
                  <c:v>4.1967630536248997E-3</c:v>
                </c:pt>
                <c:pt idx="2695">
                  <c:v>3.9665333106381302E-3</c:v>
                </c:pt>
                <c:pt idx="2696">
                  <c:v>3.9606739856977704E-3</c:v>
                </c:pt>
                <c:pt idx="2697">
                  <c:v>3.9168264096283703E-3</c:v>
                </c:pt>
                <c:pt idx="2698">
                  <c:v>3.72837855872174E-3</c:v>
                </c:pt>
                <c:pt idx="2699">
                  <c:v>3.3834006324146102E-3</c:v>
                </c:pt>
                <c:pt idx="2700">
                  <c:v>3.1274487674230601E-3</c:v>
                </c:pt>
                <c:pt idx="2701">
                  <c:v>3.0237620722345002E-3</c:v>
                </c:pt>
                <c:pt idx="2702">
                  <c:v>2.7389755924811E-3</c:v>
                </c:pt>
                <c:pt idx="2703">
                  <c:v>2.4397818169563002E-3</c:v>
                </c:pt>
                <c:pt idx="2704">
                  <c:v>2.2867609826164102E-3</c:v>
                </c:pt>
                <c:pt idx="2705">
                  <c:v>2.1090061066461299E-3</c:v>
                </c:pt>
                <c:pt idx="2706">
                  <c:v>1.6211979919057899E-3</c:v>
                </c:pt>
                <c:pt idx="2707">
                  <c:v>1.3740700218326199E-3</c:v>
                </c:pt>
                <c:pt idx="2708">
                  <c:v>1.1393859122795899E-3</c:v>
                </c:pt>
                <c:pt idx="2709">
                  <c:v>5.0949828256773E-4</c:v>
                </c:pt>
                <c:pt idx="2710">
                  <c:v>3.6577182677915201E-4</c:v>
                </c:pt>
                <c:pt idx="2711" formatCode="0.00E+00">
                  <c:v>6.9423366050574295E-5</c:v>
                </c:pt>
                <c:pt idx="2712" formatCode="0.00E+00">
                  <c:v>2.8784392886135302E-5</c:v>
                </c:pt>
                <c:pt idx="2713">
                  <c:v>-6.1272284580677597E-4</c:v>
                </c:pt>
                <c:pt idx="2714">
                  <c:v>-9.7608417188439897E-4</c:v>
                </c:pt>
                <c:pt idx="2715">
                  <c:v>-1.1288292511049301E-3</c:v>
                </c:pt>
                <c:pt idx="2716">
                  <c:v>-1.44298807821881E-3</c:v>
                </c:pt>
                <c:pt idx="2717">
                  <c:v>-1.62458091563079E-3</c:v>
                </c:pt>
                <c:pt idx="2718">
                  <c:v>-2.0545300773267602E-3</c:v>
                </c:pt>
                <c:pt idx="2719">
                  <c:v>-2.28233593999864E-3</c:v>
                </c:pt>
                <c:pt idx="2720">
                  <c:v>-2.6761421699906698E-3</c:v>
                </c:pt>
                <c:pt idx="2721">
                  <c:v>-2.9833707790213699E-3</c:v>
                </c:pt>
                <c:pt idx="2722">
                  <c:v>-3.24045306950728E-3</c:v>
                </c:pt>
                <c:pt idx="2723">
                  <c:v>-3.4395390213646702E-3</c:v>
                </c:pt>
                <c:pt idx="2724">
                  <c:v>-3.6626531133886098E-3</c:v>
                </c:pt>
                <c:pt idx="2725">
                  <c:v>-3.7236778199419098E-3</c:v>
                </c:pt>
                <c:pt idx="2726">
                  <c:v>-4.0048568559207503E-3</c:v>
                </c:pt>
                <c:pt idx="2727">
                  <c:v>-4.2487706492016697E-3</c:v>
                </c:pt>
                <c:pt idx="2728">
                  <c:v>-4.19343916141295E-3</c:v>
                </c:pt>
                <c:pt idx="2729">
                  <c:v>-4.3798936519272103E-3</c:v>
                </c:pt>
                <c:pt idx="2730">
                  <c:v>-4.6849127107568599E-3</c:v>
                </c:pt>
                <c:pt idx="2731">
                  <c:v>-4.8082432038785098E-3</c:v>
                </c:pt>
                <c:pt idx="2732">
                  <c:v>-4.5743087161978103E-3</c:v>
                </c:pt>
                <c:pt idx="2733">
                  <c:v>-4.6721763323409301E-3</c:v>
                </c:pt>
                <c:pt idx="2734">
                  <c:v>-4.7229363866310601E-3</c:v>
                </c:pt>
                <c:pt idx="2735">
                  <c:v>-4.8442488606942101E-3</c:v>
                </c:pt>
                <c:pt idx="2736">
                  <c:v>-4.7135550518683199E-3</c:v>
                </c:pt>
                <c:pt idx="2737">
                  <c:v>-4.57515492973981E-3</c:v>
                </c:pt>
                <c:pt idx="2738">
                  <c:v>-4.5620818893818997E-3</c:v>
                </c:pt>
                <c:pt idx="2739">
                  <c:v>-4.3930754602609099E-3</c:v>
                </c:pt>
                <c:pt idx="2740">
                  <c:v>-4.1097427953104004E-3</c:v>
                </c:pt>
                <c:pt idx="2741">
                  <c:v>-3.9736701182227904E-3</c:v>
                </c:pt>
                <c:pt idx="2742">
                  <c:v>-3.9017781916755598E-3</c:v>
                </c:pt>
                <c:pt idx="2743">
                  <c:v>-3.72629176742495E-3</c:v>
                </c:pt>
                <c:pt idx="2744">
                  <c:v>-3.23962948974934E-3</c:v>
                </c:pt>
                <c:pt idx="2745">
                  <c:v>-2.9968231166646198E-3</c:v>
                </c:pt>
                <c:pt idx="2746">
                  <c:v>-2.7698989648952599E-3</c:v>
                </c:pt>
                <c:pt idx="2747">
                  <c:v>-2.5821323151026402E-3</c:v>
                </c:pt>
                <c:pt idx="2748">
                  <c:v>-2.2714272573289098E-3</c:v>
                </c:pt>
                <c:pt idx="2749">
                  <c:v>-1.75625581865186E-3</c:v>
                </c:pt>
                <c:pt idx="2750">
                  <c:v>-1.39421424826393E-3</c:v>
                </c:pt>
                <c:pt idx="2751">
                  <c:v>-9.5059795145137403E-4</c:v>
                </c:pt>
                <c:pt idx="2752">
                  <c:v>-4.0808878890029202E-4</c:v>
                </c:pt>
                <c:pt idx="2753">
                  <c:v>-1.0048215463267899E-4</c:v>
                </c:pt>
                <c:pt idx="2754">
                  <c:v>4.0414795662365599E-4</c:v>
                </c:pt>
                <c:pt idx="2755">
                  <c:v>8.8601462488526405E-4</c:v>
                </c:pt>
                <c:pt idx="2756">
                  <c:v>1.31900721102647E-3</c:v>
                </c:pt>
                <c:pt idx="2757">
                  <c:v>1.92949353453724E-3</c:v>
                </c:pt>
                <c:pt idx="2758">
                  <c:v>2.1439870898706001E-3</c:v>
                </c:pt>
                <c:pt idx="2759">
                  <c:v>2.9248059943409802E-3</c:v>
                </c:pt>
                <c:pt idx="2760">
                  <c:v>3.41173770343419E-3</c:v>
                </c:pt>
                <c:pt idx="2761">
                  <c:v>4.0576541295572702E-3</c:v>
                </c:pt>
                <c:pt idx="2762">
                  <c:v>4.5726438337464403E-3</c:v>
                </c:pt>
                <c:pt idx="2763">
                  <c:v>5.0586672328601897E-3</c:v>
                </c:pt>
                <c:pt idx="2764">
                  <c:v>5.66868743252333E-3</c:v>
                </c:pt>
                <c:pt idx="2765">
                  <c:v>6.0268674995405903E-3</c:v>
                </c:pt>
                <c:pt idx="2766">
                  <c:v>6.7141714684816499E-3</c:v>
                </c:pt>
                <c:pt idx="2767">
                  <c:v>7.3126298364670399E-3</c:v>
                </c:pt>
                <c:pt idx="2768">
                  <c:v>8.0130381542794192E-3</c:v>
                </c:pt>
                <c:pt idx="2769">
                  <c:v>8.3972684299786198E-3</c:v>
                </c:pt>
                <c:pt idx="2770">
                  <c:v>8.9414615149685708E-3</c:v>
                </c:pt>
                <c:pt idx="2771">
                  <c:v>9.4993878637417498E-3</c:v>
                </c:pt>
                <c:pt idx="2772">
                  <c:v>1.00773532636526E-2</c:v>
                </c:pt>
                <c:pt idx="2773">
                  <c:v>1.05592231639354E-2</c:v>
                </c:pt>
                <c:pt idx="2774">
                  <c:v>1.11075313816797E-2</c:v>
                </c:pt>
                <c:pt idx="2775">
                  <c:v>1.1567682322530901E-2</c:v>
                </c:pt>
                <c:pt idx="2776">
                  <c:v>1.1842488688352699E-2</c:v>
                </c:pt>
                <c:pt idx="2777">
                  <c:v>1.250595109201E-2</c:v>
                </c:pt>
                <c:pt idx="2778">
                  <c:v>1.3063968821813101E-2</c:v>
                </c:pt>
                <c:pt idx="2779">
                  <c:v>1.34847441743178E-2</c:v>
                </c:pt>
                <c:pt idx="2780">
                  <c:v>1.38332433585542E-2</c:v>
                </c:pt>
                <c:pt idx="2781">
                  <c:v>1.43571882291235E-2</c:v>
                </c:pt>
                <c:pt idx="2782">
                  <c:v>1.47082299054534E-2</c:v>
                </c:pt>
                <c:pt idx="2783">
                  <c:v>1.5045473917722599E-2</c:v>
                </c:pt>
                <c:pt idx="2784">
                  <c:v>1.51869235906532E-2</c:v>
                </c:pt>
                <c:pt idx="2785">
                  <c:v>1.5752824506470101E-2</c:v>
                </c:pt>
                <c:pt idx="2786">
                  <c:v>1.61320065798344E-2</c:v>
                </c:pt>
                <c:pt idx="2787">
                  <c:v>1.6237284229203099E-2</c:v>
                </c:pt>
                <c:pt idx="2788">
                  <c:v>1.6656456116858301E-2</c:v>
                </c:pt>
                <c:pt idx="2789">
                  <c:v>1.68195386393441E-2</c:v>
                </c:pt>
                <c:pt idx="2790">
                  <c:v>1.7073200211220899E-2</c:v>
                </c:pt>
                <c:pt idx="2791">
                  <c:v>1.70067343686762E-2</c:v>
                </c:pt>
                <c:pt idx="2792">
                  <c:v>1.7423548408692601E-2</c:v>
                </c:pt>
                <c:pt idx="2793">
                  <c:v>1.7591267117613101E-2</c:v>
                </c:pt>
                <c:pt idx="2794">
                  <c:v>1.7588378719256201E-2</c:v>
                </c:pt>
                <c:pt idx="2795">
                  <c:v>1.7825549602449801E-2</c:v>
                </c:pt>
                <c:pt idx="2796">
                  <c:v>1.7848516127594902E-2</c:v>
                </c:pt>
                <c:pt idx="2797">
                  <c:v>1.7850217950426E-2</c:v>
                </c:pt>
                <c:pt idx="2798">
                  <c:v>1.7828879427498098E-2</c:v>
                </c:pt>
                <c:pt idx="2799">
                  <c:v>1.79067808317218E-2</c:v>
                </c:pt>
                <c:pt idx="2800">
                  <c:v>1.7987212364098299E-2</c:v>
                </c:pt>
                <c:pt idx="2801">
                  <c:v>1.77285287537749E-2</c:v>
                </c:pt>
                <c:pt idx="2802">
                  <c:v>1.7908215932812201E-2</c:v>
                </c:pt>
                <c:pt idx="2803">
                  <c:v>1.7748990273648901E-2</c:v>
                </c:pt>
                <c:pt idx="2804">
                  <c:v>1.7722417095257698E-2</c:v>
                </c:pt>
                <c:pt idx="2805">
                  <c:v>1.73618766759422E-2</c:v>
                </c:pt>
                <c:pt idx="2806">
                  <c:v>1.7491141388414001E-2</c:v>
                </c:pt>
                <c:pt idx="2807">
                  <c:v>1.71581136614904E-2</c:v>
                </c:pt>
                <c:pt idx="2808">
                  <c:v>1.6947375734459699E-2</c:v>
                </c:pt>
                <c:pt idx="2809">
                  <c:v>1.6920889291450299E-2</c:v>
                </c:pt>
                <c:pt idx="2810">
                  <c:v>1.67270524605409E-2</c:v>
                </c:pt>
                <c:pt idx="2811">
                  <c:v>1.6512034916836001E-2</c:v>
                </c:pt>
                <c:pt idx="2812">
                  <c:v>1.6113929389600899E-2</c:v>
                </c:pt>
                <c:pt idx="2813">
                  <c:v>1.61992477590381E-2</c:v>
                </c:pt>
                <c:pt idx="2814">
                  <c:v>1.5603627565417199E-2</c:v>
                </c:pt>
                <c:pt idx="2815">
                  <c:v>1.5533501189520099E-2</c:v>
                </c:pt>
                <c:pt idx="2816">
                  <c:v>1.5096851063957899E-2</c:v>
                </c:pt>
                <c:pt idx="2817">
                  <c:v>1.4874252714501201E-2</c:v>
                </c:pt>
                <c:pt idx="2818">
                  <c:v>1.4589089582073301E-2</c:v>
                </c:pt>
                <c:pt idx="2819">
                  <c:v>1.4271372669529299E-2</c:v>
                </c:pt>
                <c:pt idx="2820">
                  <c:v>1.4114205451515E-2</c:v>
                </c:pt>
                <c:pt idx="2821">
                  <c:v>1.36471294725133E-2</c:v>
                </c:pt>
                <c:pt idx="2822">
                  <c:v>1.33533083626497E-2</c:v>
                </c:pt>
                <c:pt idx="2823">
                  <c:v>1.31633326974564E-2</c:v>
                </c:pt>
                <c:pt idx="2824">
                  <c:v>1.3009313412141199E-2</c:v>
                </c:pt>
                <c:pt idx="2825">
                  <c:v>1.23574707838998E-2</c:v>
                </c:pt>
                <c:pt idx="2826">
                  <c:v>1.2137179548710899E-2</c:v>
                </c:pt>
                <c:pt idx="2827">
                  <c:v>1.1932938906048299E-2</c:v>
                </c:pt>
                <c:pt idx="2828">
                  <c:v>1.17270178546984E-2</c:v>
                </c:pt>
                <c:pt idx="2829">
                  <c:v>1.14186805756915E-2</c:v>
                </c:pt>
                <c:pt idx="2830">
                  <c:v>1.10643922259232E-2</c:v>
                </c:pt>
                <c:pt idx="2831">
                  <c:v>1.0813309488189701E-2</c:v>
                </c:pt>
                <c:pt idx="2832">
                  <c:v>1.0395727676551E-2</c:v>
                </c:pt>
                <c:pt idx="2833">
                  <c:v>1.0275443804862099E-2</c:v>
                </c:pt>
                <c:pt idx="2834">
                  <c:v>1.0042557341233899E-2</c:v>
                </c:pt>
                <c:pt idx="2835">
                  <c:v>9.7983855356417304E-3</c:v>
                </c:pt>
                <c:pt idx="2836">
                  <c:v>9.4157322591940998E-3</c:v>
                </c:pt>
                <c:pt idx="2837">
                  <c:v>9.27228691774039E-3</c:v>
                </c:pt>
                <c:pt idx="2838">
                  <c:v>9.2775060353252996E-3</c:v>
                </c:pt>
                <c:pt idx="2839">
                  <c:v>8.79599585343558E-3</c:v>
                </c:pt>
                <c:pt idx="2840">
                  <c:v>8.6032246866207494E-3</c:v>
                </c:pt>
                <c:pt idx="2841">
                  <c:v>8.6853537505740507E-3</c:v>
                </c:pt>
                <c:pt idx="2842">
                  <c:v>8.4314667791041895E-3</c:v>
                </c:pt>
                <c:pt idx="2843">
                  <c:v>8.1492288088978806E-3</c:v>
                </c:pt>
                <c:pt idx="2844">
                  <c:v>7.8810189670804904E-3</c:v>
                </c:pt>
                <c:pt idx="2845">
                  <c:v>7.9668846622777106E-3</c:v>
                </c:pt>
                <c:pt idx="2846">
                  <c:v>7.6657344477556802E-3</c:v>
                </c:pt>
                <c:pt idx="2847">
                  <c:v>7.6739985166054099E-3</c:v>
                </c:pt>
                <c:pt idx="2848">
                  <c:v>7.5633465301260102E-3</c:v>
                </c:pt>
                <c:pt idx="2849">
                  <c:v>7.1870993351485996E-3</c:v>
                </c:pt>
                <c:pt idx="2850">
                  <c:v>7.17264566564164E-3</c:v>
                </c:pt>
                <c:pt idx="2851">
                  <c:v>7.2709251767499698E-3</c:v>
                </c:pt>
                <c:pt idx="2852">
                  <c:v>7.3273491412416897E-3</c:v>
                </c:pt>
                <c:pt idx="2853">
                  <c:v>7.0178660719736E-3</c:v>
                </c:pt>
                <c:pt idx="2854">
                  <c:v>7.0212703063042697E-3</c:v>
                </c:pt>
                <c:pt idx="2855">
                  <c:v>6.9477795271358899E-3</c:v>
                </c:pt>
                <c:pt idx="2856">
                  <c:v>6.92073928133568E-3</c:v>
                </c:pt>
                <c:pt idx="2857">
                  <c:v>6.6810988516708102E-3</c:v>
                </c:pt>
                <c:pt idx="2858">
                  <c:v>6.8424683661618196E-3</c:v>
                </c:pt>
                <c:pt idx="2859">
                  <c:v>6.8942518949839304E-3</c:v>
                </c:pt>
                <c:pt idx="2860">
                  <c:v>6.74538493284455E-3</c:v>
                </c:pt>
                <c:pt idx="2861">
                  <c:v>6.7946461176201E-3</c:v>
                </c:pt>
                <c:pt idx="2862">
                  <c:v>6.7551757176155802E-3</c:v>
                </c:pt>
                <c:pt idx="2863">
                  <c:v>7.08362189449885E-3</c:v>
                </c:pt>
                <c:pt idx="2864">
                  <c:v>6.9007879244099299E-3</c:v>
                </c:pt>
                <c:pt idx="2865">
                  <c:v>6.9198071936173097E-3</c:v>
                </c:pt>
                <c:pt idx="2866">
                  <c:v>6.7440063351867502E-3</c:v>
                </c:pt>
                <c:pt idx="2867">
                  <c:v>7.0202824103063896E-3</c:v>
                </c:pt>
                <c:pt idx="2868">
                  <c:v>7.2147054498503602E-3</c:v>
                </c:pt>
                <c:pt idx="2869">
                  <c:v>7.1943152775001701E-3</c:v>
                </c:pt>
                <c:pt idx="2870">
                  <c:v>7.1654511989022E-3</c:v>
                </c:pt>
                <c:pt idx="2871">
                  <c:v>7.3740559387655003E-3</c:v>
                </c:pt>
                <c:pt idx="2872">
                  <c:v>7.4868537679678004E-3</c:v>
                </c:pt>
                <c:pt idx="2873">
                  <c:v>7.4956413654970197E-3</c:v>
                </c:pt>
                <c:pt idx="2874">
                  <c:v>7.4801382961306303E-3</c:v>
                </c:pt>
                <c:pt idx="2875">
                  <c:v>7.6098149149238202E-3</c:v>
                </c:pt>
                <c:pt idx="2876">
                  <c:v>7.9837482392186906E-3</c:v>
                </c:pt>
                <c:pt idx="2877">
                  <c:v>8.01454256397411E-3</c:v>
                </c:pt>
                <c:pt idx="2878">
                  <c:v>7.9350103067535108E-3</c:v>
                </c:pt>
                <c:pt idx="2879">
                  <c:v>7.9428622266030108E-3</c:v>
                </c:pt>
                <c:pt idx="2880">
                  <c:v>8.4007026737596205E-3</c:v>
                </c:pt>
                <c:pt idx="2881">
                  <c:v>8.4673758504342899E-3</c:v>
                </c:pt>
                <c:pt idx="2882">
                  <c:v>8.2712782629654792E-3</c:v>
                </c:pt>
                <c:pt idx="2883">
                  <c:v>8.5319918877475292E-3</c:v>
                </c:pt>
                <c:pt idx="2884">
                  <c:v>8.3922486892785801E-3</c:v>
                </c:pt>
                <c:pt idx="2885">
                  <c:v>8.5470724500080007E-3</c:v>
                </c:pt>
                <c:pt idx="2886">
                  <c:v>8.7722576954878898E-3</c:v>
                </c:pt>
                <c:pt idx="2887">
                  <c:v>8.8730895965498501E-3</c:v>
                </c:pt>
                <c:pt idx="2888">
                  <c:v>8.7476249632434406E-3</c:v>
                </c:pt>
                <c:pt idx="2889">
                  <c:v>8.8288099839673399E-3</c:v>
                </c:pt>
                <c:pt idx="2890">
                  <c:v>8.9239557178552101E-3</c:v>
                </c:pt>
                <c:pt idx="2891">
                  <c:v>8.9651563035693608E-3</c:v>
                </c:pt>
                <c:pt idx="2892">
                  <c:v>8.9645266016121702E-3</c:v>
                </c:pt>
                <c:pt idx="2893">
                  <c:v>9.1173188149769203E-3</c:v>
                </c:pt>
                <c:pt idx="2894">
                  <c:v>9.0341549070520801E-3</c:v>
                </c:pt>
                <c:pt idx="2895">
                  <c:v>8.9372657250816907E-3</c:v>
                </c:pt>
                <c:pt idx="2896">
                  <c:v>8.9877019219887794E-3</c:v>
                </c:pt>
                <c:pt idx="2897">
                  <c:v>9.1556511617285705E-3</c:v>
                </c:pt>
                <c:pt idx="2898">
                  <c:v>8.8820958217207605E-3</c:v>
                </c:pt>
                <c:pt idx="2899">
                  <c:v>8.8869391623084305E-3</c:v>
                </c:pt>
                <c:pt idx="2900">
                  <c:v>8.8951986796832593E-3</c:v>
                </c:pt>
                <c:pt idx="2901">
                  <c:v>8.9225094207120992E-3</c:v>
                </c:pt>
                <c:pt idx="2902">
                  <c:v>8.7318924578810592E-3</c:v>
                </c:pt>
                <c:pt idx="2903">
                  <c:v>8.7538770856905607E-3</c:v>
                </c:pt>
                <c:pt idx="2904">
                  <c:v>8.82186680861838E-3</c:v>
                </c:pt>
                <c:pt idx="2905">
                  <c:v>8.7392088902576298E-3</c:v>
                </c:pt>
                <c:pt idx="2906">
                  <c:v>8.4913013270317295E-3</c:v>
                </c:pt>
                <c:pt idx="2907">
                  <c:v>8.3774027744343005E-3</c:v>
                </c:pt>
                <c:pt idx="2908">
                  <c:v>8.3541622145673101E-3</c:v>
                </c:pt>
                <c:pt idx="2909">
                  <c:v>8.44848661773453E-3</c:v>
                </c:pt>
                <c:pt idx="2910">
                  <c:v>8.3119872705159897E-3</c:v>
                </c:pt>
                <c:pt idx="2911">
                  <c:v>8.0731066844212697E-3</c:v>
                </c:pt>
                <c:pt idx="2912">
                  <c:v>7.9475971325921602E-3</c:v>
                </c:pt>
                <c:pt idx="2913">
                  <c:v>7.9856257198426192E-3</c:v>
                </c:pt>
                <c:pt idx="2914">
                  <c:v>7.8856447008913092E-3</c:v>
                </c:pt>
                <c:pt idx="2915">
                  <c:v>7.4873071709369698E-3</c:v>
                </c:pt>
                <c:pt idx="2916">
                  <c:v>7.7168992002326397E-3</c:v>
                </c:pt>
                <c:pt idx="2917">
                  <c:v>7.5636901516105901E-3</c:v>
                </c:pt>
                <c:pt idx="2918">
                  <c:v>7.2905569794822801E-3</c:v>
                </c:pt>
                <c:pt idx="2919">
                  <c:v>7.1915605294756296E-3</c:v>
                </c:pt>
                <c:pt idx="2920">
                  <c:v>7.0090269972046503E-3</c:v>
                </c:pt>
                <c:pt idx="2921">
                  <c:v>6.9811663015726701E-3</c:v>
                </c:pt>
                <c:pt idx="2922">
                  <c:v>6.6422088001166701E-3</c:v>
                </c:pt>
                <c:pt idx="2923">
                  <c:v>6.6357605246622998E-3</c:v>
                </c:pt>
                <c:pt idx="2924">
                  <c:v>6.4354623601006302E-3</c:v>
                </c:pt>
                <c:pt idx="2925">
                  <c:v>6.2929024831896102E-3</c:v>
                </c:pt>
                <c:pt idx="2926">
                  <c:v>5.9488448278351503E-3</c:v>
                </c:pt>
                <c:pt idx="2927">
                  <c:v>6.14289428017836E-3</c:v>
                </c:pt>
                <c:pt idx="2928">
                  <c:v>5.8769805157334997E-3</c:v>
                </c:pt>
                <c:pt idx="2929">
                  <c:v>5.4832270976972099E-3</c:v>
                </c:pt>
                <c:pt idx="2930">
                  <c:v>5.3703450769335701E-3</c:v>
                </c:pt>
                <c:pt idx="2931">
                  <c:v>5.5099879265140504E-3</c:v>
                </c:pt>
                <c:pt idx="2932">
                  <c:v>5.3166610249064999E-3</c:v>
                </c:pt>
                <c:pt idx="2933">
                  <c:v>5.0162308750004098E-3</c:v>
                </c:pt>
                <c:pt idx="2934">
                  <c:v>4.6555603947916902E-3</c:v>
                </c:pt>
                <c:pt idx="2935">
                  <c:v>4.7452743519476896E-3</c:v>
                </c:pt>
                <c:pt idx="2936">
                  <c:v>4.4203051607024299E-3</c:v>
                </c:pt>
                <c:pt idx="2937">
                  <c:v>4.4738317808324197E-3</c:v>
                </c:pt>
                <c:pt idx="2938">
                  <c:v>4.3634420843163399E-3</c:v>
                </c:pt>
                <c:pt idx="2939">
                  <c:v>4.1606431053641604E-3</c:v>
                </c:pt>
                <c:pt idx="2940">
                  <c:v>3.84031583311164E-3</c:v>
                </c:pt>
                <c:pt idx="2941">
                  <c:v>3.7986273343907002E-3</c:v>
                </c:pt>
                <c:pt idx="2942">
                  <c:v>3.88426535325635E-3</c:v>
                </c:pt>
                <c:pt idx="2943">
                  <c:v>3.5523840778996399E-3</c:v>
                </c:pt>
                <c:pt idx="2944">
                  <c:v>3.5223010961679701E-3</c:v>
                </c:pt>
                <c:pt idx="2945">
                  <c:v>3.31946711092949E-3</c:v>
                </c:pt>
                <c:pt idx="2946">
                  <c:v>3.2485010147417499E-3</c:v>
                </c:pt>
                <c:pt idx="2947">
                  <c:v>3.0194419924009998E-3</c:v>
                </c:pt>
                <c:pt idx="2948">
                  <c:v>3.0778365839063001E-3</c:v>
                </c:pt>
                <c:pt idx="2949">
                  <c:v>3.1675746904109799E-3</c:v>
                </c:pt>
                <c:pt idx="2950">
                  <c:v>2.8183224842438402E-3</c:v>
                </c:pt>
                <c:pt idx="2951">
                  <c:v>2.84769596666419E-3</c:v>
                </c:pt>
                <c:pt idx="2952">
                  <c:v>2.9204228286907699E-3</c:v>
                </c:pt>
                <c:pt idx="2953">
                  <c:v>2.6057701558554001E-3</c:v>
                </c:pt>
                <c:pt idx="2954">
                  <c:v>2.5422805809127398E-3</c:v>
                </c:pt>
                <c:pt idx="2955">
                  <c:v>2.5884784393812301E-3</c:v>
                </c:pt>
                <c:pt idx="2956">
                  <c:v>2.40665897705369E-3</c:v>
                </c:pt>
                <c:pt idx="2957">
                  <c:v>2.3462448201885702E-3</c:v>
                </c:pt>
                <c:pt idx="2958">
                  <c:v>2.45385016719056E-3</c:v>
                </c:pt>
                <c:pt idx="2959">
                  <c:v>2.5027054331710498E-3</c:v>
                </c:pt>
                <c:pt idx="2960">
                  <c:v>2.3239531744473499E-3</c:v>
                </c:pt>
                <c:pt idx="2961">
                  <c:v>2.1714068943000102E-3</c:v>
                </c:pt>
                <c:pt idx="2962">
                  <c:v>2.2481759325108201E-3</c:v>
                </c:pt>
                <c:pt idx="2963">
                  <c:v>2.25727492030784E-3</c:v>
                </c:pt>
                <c:pt idx="2964">
                  <c:v>2.1900876917320799E-3</c:v>
                </c:pt>
                <c:pt idx="2965">
                  <c:v>1.9552248823227199E-3</c:v>
                </c:pt>
                <c:pt idx="2966">
                  <c:v>2.1627566590512299E-3</c:v>
                </c:pt>
                <c:pt idx="2967">
                  <c:v>2.1204000066006199E-3</c:v>
                </c:pt>
                <c:pt idx="2968">
                  <c:v>2.0042734063133198E-3</c:v>
                </c:pt>
                <c:pt idx="2969">
                  <c:v>2.0666128272040498E-3</c:v>
                </c:pt>
                <c:pt idx="2970">
                  <c:v>1.93130519489833E-3</c:v>
                </c:pt>
                <c:pt idx="2971">
                  <c:v>1.8751676080405999E-3</c:v>
                </c:pt>
                <c:pt idx="2972">
                  <c:v>1.6943115894776299E-3</c:v>
                </c:pt>
                <c:pt idx="2973">
                  <c:v>1.9521501992245101E-3</c:v>
                </c:pt>
                <c:pt idx="2974">
                  <c:v>1.8517256686453099E-3</c:v>
                </c:pt>
                <c:pt idx="2975">
                  <c:v>1.62845549253911E-3</c:v>
                </c:pt>
                <c:pt idx="2976">
                  <c:v>1.4656801404548999E-3</c:v>
                </c:pt>
                <c:pt idx="2977">
                  <c:v>1.54175785490594E-3</c:v>
                </c:pt>
                <c:pt idx="2978">
                  <c:v>1.68827026432372E-3</c:v>
                </c:pt>
                <c:pt idx="2979">
                  <c:v>1.41232431659274E-3</c:v>
                </c:pt>
                <c:pt idx="2980">
                  <c:v>1.30478417658838E-3</c:v>
                </c:pt>
                <c:pt idx="2981">
                  <c:v>1.2891705801490801E-3</c:v>
                </c:pt>
                <c:pt idx="2982">
                  <c:v>1.0797531912595799E-3</c:v>
                </c:pt>
                <c:pt idx="2983">
                  <c:v>1.06812648966627E-3</c:v>
                </c:pt>
                <c:pt idx="2984">
                  <c:v>1.12168509686211E-3</c:v>
                </c:pt>
                <c:pt idx="2985">
                  <c:v>8.3256591764231799E-4</c:v>
                </c:pt>
                <c:pt idx="2986">
                  <c:v>6.24121758052256E-4</c:v>
                </c:pt>
                <c:pt idx="2987">
                  <c:v>3.7787007452392998E-4</c:v>
                </c:pt>
                <c:pt idx="2988">
                  <c:v>3.3506283753920402E-4</c:v>
                </c:pt>
                <c:pt idx="2989">
                  <c:v>3.1070415625177299E-4</c:v>
                </c:pt>
                <c:pt idx="2990" formatCode="0.00E+00">
                  <c:v>-1.22808473635253E-5</c:v>
                </c:pt>
                <c:pt idx="2991" formatCode="0.00E+00">
                  <c:v>-7.3236951956789399E-5</c:v>
                </c:pt>
                <c:pt idx="2992">
                  <c:v>-1.79461501863469E-4</c:v>
                </c:pt>
                <c:pt idx="2993">
                  <c:v>-5.1427686888893599E-4</c:v>
                </c:pt>
                <c:pt idx="2994">
                  <c:v>-8.8068420581437895E-4</c:v>
                </c:pt>
                <c:pt idx="2995">
                  <c:v>-9.6521732298354603E-4</c:v>
                </c:pt>
                <c:pt idx="2996">
                  <c:v>-1.2885100202936501E-3</c:v>
                </c:pt>
                <c:pt idx="2997">
                  <c:v>-1.5319197847215101E-3</c:v>
                </c:pt>
                <c:pt idx="2998">
                  <c:v>-1.97875521152749E-3</c:v>
                </c:pt>
                <c:pt idx="2999">
                  <c:v>-2.0071451694619602E-3</c:v>
                </c:pt>
                <c:pt idx="3000">
                  <c:v>-2.1599853530149E-3</c:v>
                </c:pt>
                <c:pt idx="3001">
                  <c:v>-2.7417942831288299E-3</c:v>
                </c:pt>
                <c:pt idx="3002">
                  <c:v>-3.1530623083164699E-3</c:v>
                </c:pt>
                <c:pt idx="3003">
                  <c:v>-3.3023989228882699E-3</c:v>
                </c:pt>
                <c:pt idx="3004">
                  <c:v>-3.6552016242483499E-3</c:v>
                </c:pt>
                <c:pt idx="3005">
                  <c:v>-4.1214101118861503E-3</c:v>
                </c:pt>
                <c:pt idx="3006">
                  <c:v>-4.6028782019954797E-3</c:v>
                </c:pt>
                <c:pt idx="3007">
                  <c:v>-4.7564747111881996E-3</c:v>
                </c:pt>
                <c:pt idx="3008">
                  <c:v>-5.1330283927843697E-3</c:v>
                </c:pt>
                <c:pt idx="3009">
                  <c:v>-5.7137133382628401E-3</c:v>
                </c:pt>
                <c:pt idx="3010">
                  <c:v>-6.0646011634959999E-3</c:v>
                </c:pt>
                <c:pt idx="3011">
                  <c:v>-6.5805051929700396E-3</c:v>
                </c:pt>
                <c:pt idx="3012">
                  <c:v>-6.9708335559793104E-3</c:v>
                </c:pt>
                <c:pt idx="3013">
                  <c:v>-7.48794996258956E-3</c:v>
                </c:pt>
                <c:pt idx="3014">
                  <c:v>-7.7183456649202002E-3</c:v>
                </c:pt>
                <c:pt idx="3015">
                  <c:v>-8.22992525506289E-3</c:v>
                </c:pt>
                <c:pt idx="3016">
                  <c:v>-8.6489831404661308E-3</c:v>
                </c:pt>
                <c:pt idx="3017">
                  <c:v>-9.1555490640069098E-3</c:v>
                </c:pt>
                <c:pt idx="3018">
                  <c:v>-9.7159688143123504E-3</c:v>
                </c:pt>
                <c:pt idx="3019">
                  <c:v>-1.01667921194436E-2</c:v>
                </c:pt>
                <c:pt idx="3020">
                  <c:v>-1.0473522085362201E-2</c:v>
                </c:pt>
                <c:pt idx="3021">
                  <c:v>-1.09294283508207E-2</c:v>
                </c:pt>
                <c:pt idx="3022">
                  <c:v>-1.13435315056684E-2</c:v>
                </c:pt>
                <c:pt idx="3023">
                  <c:v>-1.20960068685132E-2</c:v>
                </c:pt>
                <c:pt idx="3024">
                  <c:v>-1.24035732128569E-2</c:v>
                </c:pt>
                <c:pt idx="3025">
                  <c:v>-1.2815423962519E-2</c:v>
                </c:pt>
                <c:pt idx="3026">
                  <c:v>-1.3154790026856799E-2</c:v>
                </c:pt>
                <c:pt idx="3027">
                  <c:v>-1.34832847721881E-2</c:v>
                </c:pt>
                <c:pt idx="3028">
                  <c:v>-1.40682458756635E-2</c:v>
                </c:pt>
                <c:pt idx="3029">
                  <c:v>-1.45377594966045E-2</c:v>
                </c:pt>
                <c:pt idx="3030">
                  <c:v>-1.4965381050146401E-2</c:v>
                </c:pt>
                <c:pt idx="3031">
                  <c:v>-1.5096733612042799E-2</c:v>
                </c:pt>
                <c:pt idx="3032">
                  <c:v>-1.5563610477121299E-2</c:v>
                </c:pt>
                <c:pt idx="3033">
                  <c:v>-1.59358898679971E-2</c:v>
                </c:pt>
                <c:pt idx="3034">
                  <c:v>-1.6306165906752299E-2</c:v>
                </c:pt>
                <c:pt idx="3035">
                  <c:v>-1.65649812231497E-2</c:v>
                </c:pt>
                <c:pt idx="3036">
                  <c:v>-1.6772970713931499E-2</c:v>
                </c:pt>
                <c:pt idx="3037">
                  <c:v>-1.7309174501544299E-2</c:v>
                </c:pt>
                <c:pt idx="3038">
                  <c:v>-1.7323105216768001E-2</c:v>
                </c:pt>
                <c:pt idx="3039">
                  <c:v>-1.7759634709392399E-2</c:v>
                </c:pt>
                <c:pt idx="3040">
                  <c:v>-1.8130348231367902E-2</c:v>
                </c:pt>
                <c:pt idx="3041">
                  <c:v>-1.8210970058452999E-2</c:v>
                </c:pt>
                <c:pt idx="3042">
                  <c:v>-1.82567925561254E-2</c:v>
                </c:pt>
                <c:pt idx="3043">
                  <c:v>-1.84251127561069E-2</c:v>
                </c:pt>
                <c:pt idx="3044">
                  <c:v>-1.8611038786780901E-2</c:v>
                </c:pt>
                <c:pt idx="3045">
                  <c:v>-1.8829402667353199E-2</c:v>
                </c:pt>
                <c:pt idx="3046">
                  <c:v>-1.8989446636195902E-2</c:v>
                </c:pt>
                <c:pt idx="3047">
                  <c:v>-1.8937468278968202E-2</c:v>
                </c:pt>
                <c:pt idx="3048">
                  <c:v>-1.9146380509298101E-2</c:v>
                </c:pt>
                <c:pt idx="3049">
                  <c:v>-1.8955191178259102E-2</c:v>
                </c:pt>
                <c:pt idx="3050">
                  <c:v>-1.9200088858379101E-2</c:v>
                </c:pt>
                <c:pt idx="3051">
                  <c:v>-1.89410429625749E-2</c:v>
                </c:pt>
                <c:pt idx="3052">
                  <c:v>-1.8971084381931898E-2</c:v>
                </c:pt>
                <c:pt idx="3053">
                  <c:v>-1.9138398334190398E-2</c:v>
                </c:pt>
                <c:pt idx="3054">
                  <c:v>-1.88545767560085E-2</c:v>
                </c:pt>
                <c:pt idx="3055">
                  <c:v>-1.8689640947497699E-2</c:v>
                </c:pt>
                <c:pt idx="3056">
                  <c:v>-1.8675365355363901E-2</c:v>
                </c:pt>
                <c:pt idx="3057">
                  <c:v>-1.8920700232569001E-2</c:v>
                </c:pt>
                <c:pt idx="3058">
                  <c:v>-1.8443051563037102E-2</c:v>
                </c:pt>
                <c:pt idx="3059">
                  <c:v>-1.8195390544043101E-2</c:v>
                </c:pt>
                <c:pt idx="3060">
                  <c:v>-1.8038758686922601E-2</c:v>
                </c:pt>
                <c:pt idx="3061">
                  <c:v>-1.7977565187605599E-2</c:v>
                </c:pt>
                <c:pt idx="3062">
                  <c:v>-1.7639116947074599E-2</c:v>
                </c:pt>
                <c:pt idx="3063">
                  <c:v>-1.724188111882E-2</c:v>
                </c:pt>
                <c:pt idx="3064">
                  <c:v>-1.7326443354811E-2</c:v>
                </c:pt>
                <c:pt idx="3065">
                  <c:v>-1.70962035328238E-2</c:v>
                </c:pt>
                <c:pt idx="3066">
                  <c:v>-1.6753799903882201E-2</c:v>
                </c:pt>
                <c:pt idx="3067">
                  <c:v>-1.64034802039307E-2</c:v>
                </c:pt>
                <c:pt idx="3068">
                  <c:v>-1.61719034502062E-2</c:v>
                </c:pt>
                <c:pt idx="3069">
                  <c:v>-1.5884834649188301E-2</c:v>
                </c:pt>
                <c:pt idx="3070">
                  <c:v>-1.56153499779685E-2</c:v>
                </c:pt>
                <c:pt idx="3071">
                  <c:v>-1.5286497759578001E-2</c:v>
                </c:pt>
                <c:pt idx="3072">
                  <c:v>-1.4849913349043301E-2</c:v>
                </c:pt>
                <c:pt idx="3073">
                  <c:v>-1.46440624823001E-2</c:v>
                </c:pt>
                <c:pt idx="3074">
                  <c:v>-1.45794822087681E-2</c:v>
                </c:pt>
                <c:pt idx="3075">
                  <c:v>-1.4184654650604801E-2</c:v>
                </c:pt>
                <c:pt idx="3076">
                  <c:v>-1.381185062591E-2</c:v>
                </c:pt>
                <c:pt idx="3077">
                  <c:v>-1.3591872183751E-2</c:v>
                </c:pt>
                <c:pt idx="3078">
                  <c:v>-1.3207505584857599E-2</c:v>
                </c:pt>
                <c:pt idx="3079">
                  <c:v>-1.3025441107479999E-2</c:v>
                </c:pt>
                <c:pt idx="3080">
                  <c:v>-1.25817643740956E-2</c:v>
                </c:pt>
                <c:pt idx="3081">
                  <c:v>-1.2304040233655099E-2</c:v>
                </c:pt>
                <c:pt idx="3082">
                  <c:v>-1.2176604115049301E-2</c:v>
                </c:pt>
                <c:pt idx="3083">
                  <c:v>-1.1914822943708299E-2</c:v>
                </c:pt>
                <c:pt idx="3084">
                  <c:v>-1.1736296143760301E-2</c:v>
                </c:pt>
                <c:pt idx="3085">
                  <c:v>-1.1575585317998301E-2</c:v>
                </c:pt>
                <c:pt idx="3086">
                  <c:v>-1.13423062015066E-2</c:v>
                </c:pt>
                <c:pt idx="3087">
                  <c:v>-1.09798246990476E-2</c:v>
                </c:pt>
                <c:pt idx="3088">
                  <c:v>-1.0914896591031301E-2</c:v>
                </c:pt>
                <c:pt idx="3089">
                  <c:v>-1.08343896668061E-2</c:v>
                </c:pt>
                <c:pt idx="3090">
                  <c:v>-1.05995901579297E-2</c:v>
                </c:pt>
                <c:pt idx="3091">
                  <c:v>-1.0402498572093801E-2</c:v>
                </c:pt>
                <c:pt idx="3092">
                  <c:v>-1.03864567905464E-2</c:v>
                </c:pt>
                <c:pt idx="3093">
                  <c:v>-1.03260028370856E-2</c:v>
                </c:pt>
                <c:pt idx="3094">
                  <c:v>-1.0283867076787001E-2</c:v>
                </c:pt>
                <c:pt idx="3095">
                  <c:v>-1.0342508423788E-2</c:v>
                </c:pt>
                <c:pt idx="3096">
                  <c:v>-1.0466444481920301E-2</c:v>
                </c:pt>
                <c:pt idx="3097">
                  <c:v>-1.0273732523657099E-2</c:v>
                </c:pt>
                <c:pt idx="3098">
                  <c:v>-1.0181789581290899E-2</c:v>
                </c:pt>
                <c:pt idx="3099">
                  <c:v>-1.01672484100441E-2</c:v>
                </c:pt>
                <c:pt idx="3100">
                  <c:v>-1.05037114148627E-2</c:v>
                </c:pt>
                <c:pt idx="3101">
                  <c:v>-1.06259996723781E-2</c:v>
                </c:pt>
                <c:pt idx="3102">
                  <c:v>-1.0650330162062301E-2</c:v>
                </c:pt>
                <c:pt idx="3103">
                  <c:v>-1.0886278589146699E-2</c:v>
                </c:pt>
                <c:pt idx="3104">
                  <c:v>-1.08268887231455E-2</c:v>
                </c:pt>
                <c:pt idx="3105">
                  <c:v>-1.1138504988364099E-2</c:v>
                </c:pt>
                <c:pt idx="3106">
                  <c:v>-1.1424117753423601E-2</c:v>
                </c:pt>
                <c:pt idx="3107">
                  <c:v>-1.1534236246835101E-2</c:v>
                </c:pt>
                <c:pt idx="3108">
                  <c:v>-1.18383126942942E-2</c:v>
                </c:pt>
                <c:pt idx="3109">
                  <c:v>-1.2202253077308401E-2</c:v>
                </c:pt>
                <c:pt idx="3110">
                  <c:v>-1.2345990805703901E-2</c:v>
                </c:pt>
                <c:pt idx="3111">
                  <c:v>-1.2540538061934401E-2</c:v>
                </c:pt>
                <c:pt idx="3112">
                  <c:v>-1.30112769926733E-2</c:v>
                </c:pt>
                <c:pt idx="3113">
                  <c:v>-1.3377681832276099E-2</c:v>
                </c:pt>
                <c:pt idx="3114">
                  <c:v>-1.35974240785054E-2</c:v>
                </c:pt>
                <c:pt idx="3115">
                  <c:v>-1.37775929811597E-2</c:v>
                </c:pt>
                <c:pt idx="3116">
                  <c:v>-1.43428244700388E-2</c:v>
                </c:pt>
                <c:pt idx="3117">
                  <c:v>-1.47041065342879E-2</c:v>
                </c:pt>
                <c:pt idx="3118">
                  <c:v>-1.48773433725589E-2</c:v>
                </c:pt>
                <c:pt idx="3119">
                  <c:v>-1.54261030553429E-2</c:v>
                </c:pt>
                <c:pt idx="3120">
                  <c:v>-1.5833310082648499E-2</c:v>
                </c:pt>
                <c:pt idx="3121">
                  <c:v>-1.6048695628152899E-2</c:v>
                </c:pt>
                <c:pt idx="3122">
                  <c:v>-1.63974113428372E-2</c:v>
                </c:pt>
                <c:pt idx="3123">
                  <c:v>-1.67368422406593E-2</c:v>
                </c:pt>
                <c:pt idx="3124">
                  <c:v>-1.72607512881333E-2</c:v>
                </c:pt>
                <c:pt idx="3125">
                  <c:v>-1.75913984022706E-2</c:v>
                </c:pt>
                <c:pt idx="3126">
                  <c:v>-1.81518871320384E-2</c:v>
                </c:pt>
                <c:pt idx="3127">
                  <c:v>-1.8387015328235602E-2</c:v>
                </c:pt>
                <c:pt idx="3128">
                  <c:v>-1.8374443288668999E-2</c:v>
                </c:pt>
                <c:pt idx="3129">
                  <c:v>-1.8800392983567098E-2</c:v>
                </c:pt>
                <c:pt idx="3130">
                  <c:v>-1.9305573218959E-2</c:v>
                </c:pt>
                <c:pt idx="3131">
                  <c:v>-1.9574458065405101E-2</c:v>
                </c:pt>
                <c:pt idx="3132">
                  <c:v>-1.98643331731744E-2</c:v>
                </c:pt>
                <c:pt idx="3133">
                  <c:v>-2.0113847243889201E-2</c:v>
                </c:pt>
                <c:pt idx="3134">
                  <c:v>-2.0450177912434898E-2</c:v>
                </c:pt>
                <c:pt idx="3135">
                  <c:v>-2.0492711308448701E-2</c:v>
                </c:pt>
                <c:pt idx="3136">
                  <c:v>-2.0807044290584002E-2</c:v>
                </c:pt>
                <c:pt idx="3137">
                  <c:v>-2.1028468498264698E-2</c:v>
                </c:pt>
                <c:pt idx="3138">
                  <c:v>-2.1213397670171E-2</c:v>
                </c:pt>
                <c:pt idx="3139">
                  <c:v>-2.11702640915487E-2</c:v>
                </c:pt>
                <c:pt idx="3140">
                  <c:v>-2.1518162943869702E-2</c:v>
                </c:pt>
                <c:pt idx="3141">
                  <c:v>-2.1679096941909299E-2</c:v>
                </c:pt>
                <c:pt idx="3142">
                  <c:v>-2.14442880614635E-2</c:v>
                </c:pt>
                <c:pt idx="3143">
                  <c:v>-2.16284836343455E-2</c:v>
                </c:pt>
                <c:pt idx="3144">
                  <c:v>-2.1604260257011398E-2</c:v>
                </c:pt>
                <c:pt idx="3145">
                  <c:v>-2.16064900287503E-2</c:v>
                </c:pt>
                <c:pt idx="3146">
                  <c:v>-2.1563098426723801E-2</c:v>
                </c:pt>
                <c:pt idx="3147">
                  <c:v>-2.1396324037783999E-2</c:v>
                </c:pt>
                <c:pt idx="3148">
                  <c:v>-2.1382281518465902E-2</c:v>
                </c:pt>
                <c:pt idx="3149">
                  <c:v>-2.1347373970422499E-2</c:v>
                </c:pt>
                <c:pt idx="3150">
                  <c:v>-2.1023002122978401E-2</c:v>
                </c:pt>
                <c:pt idx="3151">
                  <c:v>-2.0988998981457899E-2</c:v>
                </c:pt>
                <c:pt idx="3152">
                  <c:v>-2.0650651980733702E-2</c:v>
                </c:pt>
                <c:pt idx="3153">
                  <c:v>-2.0482981952908399E-2</c:v>
                </c:pt>
                <c:pt idx="3154">
                  <c:v>-2.0272753147236599E-2</c:v>
                </c:pt>
                <c:pt idx="3155">
                  <c:v>-1.9815202770833699E-2</c:v>
                </c:pt>
                <c:pt idx="3156">
                  <c:v>-1.9526868833112498E-2</c:v>
                </c:pt>
                <c:pt idx="3157">
                  <c:v>-1.9285379647165601E-2</c:v>
                </c:pt>
                <c:pt idx="3158">
                  <c:v>-1.8998798740820399E-2</c:v>
                </c:pt>
                <c:pt idx="3159">
                  <c:v>-1.8473518967463898E-2</c:v>
                </c:pt>
                <c:pt idx="3160">
                  <c:v>-1.79598014603429E-2</c:v>
                </c:pt>
                <c:pt idx="3161">
                  <c:v>-1.7727013760240901E-2</c:v>
                </c:pt>
                <c:pt idx="3162">
                  <c:v>-1.7502804656720199E-2</c:v>
                </c:pt>
                <c:pt idx="3163">
                  <c:v>-1.68330078382849E-2</c:v>
                </c:pt>
                <c:pt idx="3164">
                  <c:v>-1.61843123420982E-2</c:v>
                </c:pt>
                <c:pt idx="3165">
                  <c:v>-1.5817359070674299E-2</c:v>
                </c:pt>
                <c:pt idx="3166">
                  <c:v>-1.5573840726366099E-2</c:v>
                </c:pt>
                <c:pt idx="3167">
                  <c:v>-1.48672530969966E-2</c:v>
                </c:pt>
                <c:pt idx="3168">
                  <c:v>-1.45064512494993E-2</c:v>
                </c:pt>
                <c:pt idx="3169">
                  <c:v>-1.38715721807237E-2</c:v>
                </c:pt>
                <c:pt idx="3170">
                  <c:v>-1.3390668279922699E-2</c:v>
                </c:pt>
                <c:pt idx="3171">
                  <c:v>-1.2661887486082201E-2</c:v>
                </c:pt>
                <c:pt idx="3172">
                  <c:v>-1.23423872834996E-2</c:v>
                </c:pt>
                <c:pt idx="3173">
                  <c:v>-1.19504838536855E-2</c:v>
                </c:pt>
                <c:pt idx="3174">
                  <c:v>-1.12323420968264E-2</c:v>
                </c:pt>
                <c:pt idx="3175">
                  <c:v>-1.0735206670683201E-2</c:v>
                </c:pt>
                <c:pt idx="3176">
                  <c:v>-1.00956452805647E-2</c:v>
                </c:pt>
                <c:pt idx="3177">
                  <c:v>-9.8240304793720794E-3</c:v>
                </c:pt>
                <c:pt idx="3178">
                  <c:v>-9.1320910037524499E-3</c:v>
                </c:pt>
                <c:pt idx="3179">
                  <c:v>-8.6522632288222705E-3</c:v>
                </c:pt>
                <c:pt idx="3180">
                  <c:v>-8.23573787082949E-3</c:v>
                </c:pt>
                <c:pt idx="3181">
                  <c:v>-7.67688351176377E-3</c:v>
                </c:pt>
                <c:pt idx="3182">
                  <c:v>-7.0940345026994298E-3</c:v>
                </c:pt>
                <c:pt idx="3183">
                  <c:v>-6.7153924117117703E-3</c:v>
                </c:pt>
                <c:pt idx="3184">
                  <c:v>-6.2798057673247804E-3</c:v>
                </c:pt>
                <c:pt idx="3185">
                  <c:v>-5.78755005577101E-3</c:v>
                </c:pt>
                <c:pt idx="3186">
                  <c:v>-5.3599288807299602E-3</c:v>
                </c:pt>
                <c:pt idx="3187">
                  <c:v>-4.8948148758993903E-3</c:v>
                </c:pt>
                <c:pt idx="3188">
                  <c:v>-4.4131488481561603E-3</c:v>
                </c:pt>
                <c:pt idx="3189">
                  <c:v>-4.2961915555977401E-3</c:v>
                </c:pt>
                <c:pt idx="3190">
                  <c:v>-3.8703053588685699E-3</c:v>
                </c:pt>
                <c:pt idx="3191">
                  <c:v>-3.36286552153284E-3</c:v>
                </c:pt>
                <c:pt idx="3192">
                  <c:v>-3.0880611072293699E-3</c:v>
                </c:pt>
                <c:pt idx="3193">
                  <c:v>-2.7949884190644901E-3</c:v>
                </c:pt>
                <c:pt idx="3194">
                  <c:v>-2.54487870963606E-3</c:v>
                </c:pt>
                <c:pt idx="3195">
                  <c:v>-2.41094970470621E-3</c:v>
                </c:pt>
                <c:pt idx="3196">
                  <c:v>-2.0206223276957799E-3</c:v>
                </c:pt>
                <c:pt idx="3197">
                  <c:v>-1.69521268184105E-3</c:v>
                </c:pt>
                <c:pt idx="3198">
                  <c:v>-1.50585610321045E-3</c:v>
                </c:pt>
                <c:pt idx="3199">
                  <c:v>-1.3493527193749501E-3</c:v>
                </c:pt>
                <c:pt idx="3200">
                  <c:v>-1.26221120561755E-3</c:v>
                </c:pt>
                <c:pt idx="3201">
                  <c:v>-1.1061202840962801E-3</c:v>
                </c:pt>
                <c:pt idx="3202">
                  <c:v>-9.6828877427683599E-4</c:v>
                </c:pt>
                <c:pt idx="3203">
                  <c:v>-8.2717428555755998E-4</c:v>
                </c:pt>
                <c:pt idx="3204">
                  <c:v>-8.5531460949968903E-4</c:v>
                </c:pt>
                <c:pt idx="3205">
                  <c:v>-5.7609505531058596E-4</c:v>
                </c:pt>
                <c:pt idx="3206">
                  <c:v>-7.1300282712610102E-4</c:v>
                </c:pt>
                <c:pt idx="3207">
                  <c:v>-7.7020328660955598E-4</c:v>
                </c:pt>
                <c:pt idx="3208">
                  <c:v>-5.5563306610762896E-4</c:v>
                </c:pt>
                <c:pt idx="3209">
                  <c:v>-4.10195492423198E-4</c:v>
                </c:pt>
                <c:pt idx="3210">
                  <c:v>-5.3423705401753503E-4</c:v>
                </c:pt>
                <c:pt idx="3211">
                  <c:v>-7.0092276294609604E-4</c:v>
                </c:pt>
                <c:pt idx="3212">
                  <c:v>-5.4783983015716203E-4</c:v>
                </c:pt>
                <c:pt idx="3213">
                  <c:v>-7.07482615711861E-4</c:v>
                </c:pt>
                <c:pt idx="3214">
                  <c:v>-8.8025162063137103E-4</c:v>
                </c:pt>
                <c:pt idx="3215">
                  <c:v>-8.1720594149439199E-4</c:v>
                </c:pt>
                <c:pt idx="3216">
                  <c:v>-7.5014424742817095E-4</c:v>
                </c:pt>
                <c:pt idx="3217">
                  <c:v>-8.67012987840659E-4</c:v>
                </c:pt>
                <c:pt idx="3218">
                  <c:v>-1.08153002800572E-3</c:v>
                </c:pt>
                <c:pt idx="3219">
                  <c:v>-1.0606695852268099E-3</c:v>
                </c:pt>
                <c:pt idx="3220">
                  <c:v>-1.1292388648109E-3</c:v>
                </c:pt>
                <c:pt idx="3221">
                  <c:v>-1.1199124245620099E-3</c:v>
                </c:pt>
                <c:pt idx="3222">
                  <c:v>-1.2797994557366601E-3</c:v>
                </c:pt>
                <c:pt idx="3223">
                  <c:v>-1.3056791621445501E-3</c:v>
                </c:pt>
                <c:pt idx="3224">
                  <c:v>-1.4092654349277E-3</c:v>
                </c:pt>
                <c:pt idx="3225">
                  <c:v>-1.45273506427088E-3</c:v>
                </c:pt>
                <c:pt idx="3226">
                  <c:v>-1.39538366249069E-3</c:v>
                </c:pt>
                <c:pt idx="3227">
                  <c:v>-1.4960501069765399E-3</c:v>
                </c:pt>
                <c:pt idx="3228">
                  <c:v>-1.6294315563430801E-3</c:v>
                </c:pt>
                <c:pt idx="3229">
                  <c:v>-1.75278378022037E-3</c:v>
                </c:pt>
                <c:pt idx="3230">
                  <c:v>-1.63701259304621E-3</c:v>
                </c:pt>
                <c:pt idx="3231">
                  <c:v>-1.51152401494967E-3</c:v>
                </c:pt>
                <c:pt idx="3232">
                  <c:v>-1.6809357698687E-3</c:v>
                </c:pt>
                <c:pt idx="3233">
                  <c:v>-1.7447431910292601E-3</c:v>
                </c:pt>
                <c:pt idx="3234">
                  <c:v>-1.6242648988102301E-3</c:v>
                </c:pt>
                <c:pt idx="3235">
                  <c:v>-1.6424758261045099E-3</c:v>
                </c:pt>
                <c:pt idx="3236">
                  <c:v>-1.5769722473762001E-3</c:v>
                </c:pt>
                <c:pt idx="3237">
                  <c:v>-1.40132692735599E-3</c:v>
                </c:pt>
                <c:pt idx="3238">
                  <c:v>-1.30561884614907E-3</c:v>
                </c:pt>
                <c:pt idx="3239">
                  <c:v>-1.37149310065042E-3</c:v>
                </c:pt>
                <c:pt idx="3240">
                  <c:v>-1.4763676174255501E-3</c:v>
                </c:pt>
                <c:pt idx="3241">
                  <c:v>-9.5780412078136997E-4</c:v>
                </c:pt>
                <c:pt idx="3242">
                  <c:v>-7.2512302822755803E-4</c:v>
                </c:pt>
                <c:pt idx="3243">
                  <c:v>-7.30931982422303E-4</c:v>
                </c:pt>
                <c:pt idx="3244">
                  <c:v>-8.0637553593016702E-4</c:v>
                </c:pt>
                <c:pt idx="3245">
                  <c:v>-5.3461515984837402E-4</c:v>
                </c:pt>
                <c:pt idx="3246">
                  <c:v>-1.94754122302813E-4</c:v>
                </c:pt>
                <c:pt idx="3247" formatCode="0.00E+00">
                  <c:v>-7.9173819163484097E-5</c:v>
                </c:pt>
                <c:pt idx="3248">
                  <c:v>1.33313208792247E-4</c:v>
                </c:pt>
                <c:pt idx="3249">
                  <c:v>3.2291892686014397E-4</c:v>
                </c:pt>
                <c:pt idx="3250">
                  <c:v>5.31400889971426E-4</c:v>
                </c:pt>
                <c:pt idx="3251">
                  <c:v>7.3826804745132698E-4</c:v>
                </c:pt>
                <c:pt idx="3252">
                  <c:v>8.7982606414871195E-4</c:v>
                </c:pt>
                <c:pt idx="3253">
                  <c:v>1.3822016973538099E-3</c:v>
                </c:pt>
                <c:pt idx="3254">
                  <c:v>1.7697526902222299E-3</c:v>
                </c:pt>
                <c:pt idx="3255">
                  <c:v>2.0701449929504201E-3</c:v>
                </c:pt>
                <c:pt idx="3256">
                  <c:v>1.8440030387470599E-3</c:v>
                </c:pt>
                <c:pt idx="3257">
                  <c:v>2.3632597987265202E-3</c:v>
                </c:pt>
                <c:pt idx="3258">
                  <c:v>2.56920923574866E-3</c:v>
                </c:pt>
                <c:pt idx="3259">
                  <c:v>3.0520462480894501E-3</c:v>
                </c:pt>
                <c:pt idx="3260">
                  <c:v>3.44686916522958E-3</c:v>
                </c:pt>
                <c:pt idx="3261">
                  <c:v>3.6244628313282E-3</c:v>
                </c:pt>
                <c:pt idx="3262">
                  <c:v>3.8731156425328298E-3</c:v>
                </c:pt>
                <c:pt idx="3263">
                  <c:v>3.8444237321102401E-3</c:v>
                </c:pt>
                <c:pt idx="3264">
                  <c:v>4.2663312682150499E-3</c:v>
                </c:pt>
                <c:pt idx="3265">
                  <c:v>4.6993038203127398E-3</c:v>
                </c:pt>
                <c:pt idx="3266">
                  <c:v>4.98980028420664E-3</c:v>
                </c:pt>
                <c:pt idx="3267">
                  <c:v>5.1313029231339E-3</c:v>
                </c:pt>
                <c:pt idx="3268">
                  <c:v>5.3452120277800103E-3</c:v>
                </c:pt>
                <c:pt idx="3269">
                  <c:v>5.5972810655334198E-3</c:v>
                </c:pt>
                <c:pt idx="3270">
                  <c:v>5.8541780774181498E-3</c:v>
                </c:pt>
                <c:pt idx="3271">
                  <c:v>6.0753732127580701E-3</c:v>
                </c:pt>
                <c:pt idx="3272">
                  <c:v>6.2968970020183196E-3</c:v>
                </c:pt>
                <c:pt idx="3273">
                  <c:v>6.5484214926030898E-3</c:v>
                </c:pt>
                <c:pt idx="3274">
                  <c:v>6.8665509859265504E-3</c:v>
                </c:pt>
                <c:pt idx="3275">
                  <c:v>6.8914492848779398E-3</c:v>
                </c:pt>
                <c:pt idx="3276">
                  <c:v>6.9275954285376098E-3</c:v>
                </c:pt>
                <c:pt idx="3277">
                  <c:v>7.2449218284364597E-3</c:v>
                </c:pt>
                <c:pt idx="3278">
                  <c:v>7.5806890446732502E-3</c:v>
                </c:pt>
                <c:pt idx="3279">
                  <c:v>7.9322173871612407E-3</c:v>
                </c:pt>
                <c:pt idx="3280">
                  <c:v>7.4873238239302198E-3</c:v>
                </c:pt>
                <c:pt idx="3281">
                  <c:v>7.8708161362671808E-3</c:v>
                </c:pt>
                <c:pt idx="3282">
                  <c:v>8.1886414201850308E-3</c:v>
                </c:pt>
                <c:pt idx="3283">
                  <c:v>8.2681207114766401E-3</c:v>
                </c:pt>
                <c:pt idx="3284">
                  <c:v>8.30039643823954E-3</c:v>
                </c:pt>
                <c:pt idx="3285">
                  <c:v>8.5485260803628699E-3</c:v>
                </c:pt>
                <c:pt idx="3286">
                  <c:v>8.6232687349125595E-3</c:v>
                </c:pt>
                <c:pt idx="3287">
                  <c:v>8.5625148329710292E-3</c:v>
                </c:pt>
                <c:pt idx="3288">
                  <c:v>8.6303246983719505E-3</c:v>
                </c:pt>
                <c:pt idx="3289">
                  <c:v>8.9303163178446106E-3</c:v>
                </c:pt>
                <c:pt idx="3290">
                  <c:v>8.9085409136416705E-3</c:v>
                </c:pt>
                <c:pt idx="3291">
                  <c:v>9.0426142486155006E-3</c:v>
                </c:pt>
                <c:pt idx="3292">
                  <c:v>9.0683457956175096E-3</c:v>
                </c:pt>
                <c:pt idx="3293">
                  <c:v>9.0644418882777893E-3</c:v>
                </c:pt>
                <c:pt idx="3294">
                  <c:v>9.1219855586314701E-3</c:v>
                </c:pt>
                <c:pt idx="3295">
                  <c:v>9.1182863939850596E-3</c:v>
                </c:pt>
                <c:pt idx="3296">
                  <c:v>9.1850840433901904E-3</c:v>
                </c:pt>
                <c:pt idx="3297">
                  <c:v>9.2824294953107699E-3</c:v>
                </c:pt>
                <c:pt idx="3298">
                  <c:v>9.3761546466269094E-3</c:v>
                </c:pt>
                <c:pt idx="3299">
                  <c:v>9.5862005700171598E-3</c:v>
                </c:pt>
                <c:pt idx="3300">
                  <c:v>9.4192393385016705E-3</c:v>
                </c:pt>
                <c:pt idx="3301">
                  <c:v>9.3959602739382298E-3</c:v>
                </c:pt>
                <c:pt idx="3302">
                  <c:v>9.6138549898240992E-3</c:v>
                </c:pt>
                <c:pt idx="3303">
                  <c:v>9.7782839495111004E-3</c:v>
                </c:pt>
                <c:pt idx="3304">
                  <c:v>9.7124016014832094E-3</c:v>
                </c:pt>
                <c:pt idx="3305">
                  <c:v>9.5807593065132604E-3</c:v>
                </c:pt>
                <c:pt idx="3306">
                  <c:v>9.7652484835770593E-3</c:v>
                </c:pt>
                <c:pt idx="3307">
                  <c:v>9.7659818985542293E-3</c:v>
                </c:pt>
                <c:pt idx="3308">
                  <c:v>9.9577616296377004E-3</c:v>
                </c:pt>
                <c:pt idx="3309">
                  <c:v>1.01416837236385E-2</c:v>
                </c:pt>
                <c:pt idx="3310">
                  <c:v>1.04253995768016E-2</c:v>
                </c:pt>
                <c:pt idx="3311">
                  <c:v>1.04419571851614E-2</c:v>
                </c:pt>
                <c:pt idx="3312">
                  <c:v>1.04648247973151E-2</c:v>
                </c:pt>
                <c:pt idx="3313">
                  <c:v>1.05713186626126E-2</c:v>
                </c:pt>
                <c:pt idx="3314">
                  <c:v>1.07986701323101E-2</c:v>
                </c:pt>
                <c:pt idx="3315">
                  <c:v>1.11272044686601E-2</c:v>
                </c:pt>
                <c:pt idx="3316">
                  <c:v>1.12455455078623E-2</c:v>
                </c:pt>
                <c:pt idx="3317">
                  <c:v>1.14677672260274E-2</c:v>
                </c:pt>
                <c:pt idx="3318">
                  <c:v>1.1566679734963101E-2</c:v>
                </c:pt>
                <c:pt idx="3319">
                  <c:v>1.17844351213425E-2</c:v>
                </c:pt>
                <c:pt idx="3320">
                  <c:v>1.2494407570352299E-2</c:v>
                </c:pt>
                <c:pt idx="3321">
                  <c:v>1.26229921778698E-2</c:v>
                </c:pt>
                <c:pt idx="3322">
                  <c:v>1.2836098279506099E-2</c:v>
                </c:pt>
                <c:pt idx="3323">
                  <c:v>1.33099092635727E-2</c:v>
                </c:pt>
                <c:pt idx="3324">
                  <c:v>1.33946989304834E-2</c:v>
                </c:pt>
                <c:pt idx="3325">
                  <c:v>1.37219542599668E-2</c:v>
                </c:pt>
                <c:pt idx="3326">
                  <c:v>1.4101426904582199E-2</c:v>
                </c:pt>
                <c:pt idx="3327">
                  <c:v>1.49112436261965E-2</c:v>
                </c:pt>
                <c:pt idx="3328">
                  <c:v>1.50200969164139E-2</c:v>
                </c:pt>
                <c:pt idx="3329">
                  <c:v>1.5257422318565901E-2</c:v>
                </c:pt>
                <c:pt idx="3330">
                  <c:v>1.5829206440031399E-2</c:v>
                </c:pt>
                <c:pt idx="3331">
                  <c:v>1.6344558450390199E-2</c:v>
                </c:pt>
                <c:pt idx="3332">
                  <c:v>1.6523969210184401E-2</c:v>
                </c:pt>
                <c:pt idx="3333">
                  <c:v>1.69126985841298E-2</c:v>
                </c:pt>
                <c:pt idx="3334">
                  <c:v>1.7535434889843E-2</c:v>
                </c:pt>
                <c:pt idx="3335">
                  <c:v>1.8260556869685699E-2</c:v>
                </c:pt>
                <c:pt idx="3336">
                  <c:v>1.830101590394E-2</c:v>
                </c:pt>
                <c:pt idx="3337">
                  <c:v>1.8859362681756101E-2</c:v>
                </c:pt>
                <c:pt idx="3338">
                  <c:v>1.9387717551397302E-2</c:v>
                </c:pt>
                <c:pt idx="3339">
                  <c:v>1.97852601019445E-2</c:v>
                </c:pt>
                <c:pt idx="3340">
                  <c:v>2.0256989755262599E-2</c:v>
                </c:pt>
                <c:pt idx="3341">
                  <c:v>2.05858158043352E-2</c:v>
                </c:pt>
                <c:pt idx="3342">
                  <c:v>2.1262215057342399E-2</c:v>
                </c:pt>
                <c:pt idx="3343">
                  <c:v>2.1699749479558099E-2</c:v>
                </c:pt>
                <c:pt idx="3344">
                  <c:v>2.2089560995236901E-2</c:v>
                </c:pt>
                <c:pt idx="3345">
                  <c:v>2.25745473175822E-2</c:v>
                </c:pt>
                <c:pt idx="3346">
                  <c:v>2.2928513634077601E-2</c:v>
                </c:pt>
                <c:pt idx="3347">
                  <c:v>2.3307619427431901E-2</c:v>
                </c:pt>
                <c:pt idx="3348">
                  <c:v>2.3818560317441E-2</c:v>
                </c:pt>
                <c:pt idx="3349">
                  <c:v>2.4244666249076001E-2</c:v>
                </c:pt>
                <c:pt idx="3350">
                  <c:v>2.4462496799132701E-2</c:v>
                </c:pt>
                <c:pt idx="3351">
                  <c:v>2.4867220196648599E-2</c:v>
                </c:pt>
                <c:pt idx="3352">
                  <c:v>2.5229378783016499E-2</c:v>
                </c:pt>
                <c:pt idx="3353">
                  <c:v>2.53990545905609E-2</c:v>
                </c:pt>
                <c:pt idx="3354">
                  <c:v>2.5951158729735701E-2</c:v>
                </c:pt>
                <c:pt idx="3355">
                  <c:v>2.6053125244992401E-2</c:v>
                </c:pt>
                <c:pt idx="3356">
                  <c:v>2.6538026959321E-2</c:v>
                </c:pt>
                <c:pt idx="3357">
                  <c:v>2.6574698937920301E-2</c:v>
                </c:pt>
                <c:pt idx="3358">
                  <c:v>2.66092437874565E-2</c:v>
                </c:pt>
                <c:pt idx="3359">
                  <c:v>2.6790368504364601E-2</c:v>
                </c:pt>
                <c:pt idx="3360">
                  <c:v>2.73503715113756E-2</c:v>
                </c:pt>
                <c:pt idx="3361">
                  <c:v>2.7347531522498501E-2</c:v>
                </c:pt>
                <c:pt idx="3362">
                  <c:v>2.7487526099414801E-2</c:v>
                </c:pt>
                <c:pt idx="3363">
                  <c:v>2.74324383306849E-2</c:v>
                </c:pt>
                <c:pt idx="3364">
                  <c:v>2.7458461001672901E-2</c:v>
                </c:pt>
                <c:pt idx="3365">
                  <c:v>2.7669862932191199E-2</c:v>
                </c:pt>
                <c:pt idx="3366">
                  <c:v>2.7442451325843598E-2</c:v>
                </c:pt>
                <c:pt idx="3367">
                  <c:v>2.7472393597160999E-2</c:v>
                </c:pt>
                <c:pt idx="3368">
                  <c:v>2.7340553818411498E-2</c:v>
                </c:pt>
                <c:pt idx="3369">
                  <c:v>2.73934295174133E-2</c:v>
                </c:pt>
                <c:pt idx="3370">
                  <c:v>2.7108082560882301E-2</c:v>
                </c:pt>
                <c:pt idx="3371">
                  <c:v>2.7052490350439499E-2</c:v>
                </c:pt>
                <c:pt idx="3372">
                  <c:v>2.6959611374941302E-2</c:v>
                </c:pt>
                <c:pt idx="3373">
                  <c:v>2.6784205187470302E-2</c:v>
                </c:pt>
                <c:pt idx="3374">
                  <c:v>2.6373422051670901E-2</c:v>
                </c:pt>
                <c:pt idx="3375">
                  <c:v>2.61422831695774E-2</c:v>
                </c:pt>
                <c:pt idx="3376">
                  <c:v>2.6012530723134999E-2</c:v>
                </c:pt>
                <c:pt idx="3377">
                  <c:v>2.5626504975981901E-2</c:v>
                </c:pt>
                <c:pt idx="3378">
                  <c:v>2.5405394859349999E-2</c:v>
                </c:pt>
                <c:pt idx="3379">
                  <c:v>2.5002803562853799E-2</c:v>
                </c:pt>
                <c:pt idx="3380">
                  <c:v>2.46449142591522E-2</c:v>
                </c:pt>
                <c:pt idx="3381">
                  <c:v>2.41821608502822E-2</c:v>
                </c:pt>
                <c:pt idx="3382">
                  <c:v>2.3734304347920902E-2</c:v>
                </c:pt>
                <c:pt idx="3383">
                  <c:v>2.3558229502896998E-2</c:v>
                </c:pt>
                <c:pt idx="3384">
                  <c:v>2.3109738937138202E-2</c:v>
                </c:pt>
                <c:pt idx="3385">
                  <c:v>2.2317102456256899E-2</c:v>
                </c:pt>
                <c:pt idx="3386">
                  <c:v>2.2084696585973999E-2</c:v>
                </c:pt>
                <c:pt idx="3387">
                  <c:v>2.1482942440697601E-2</c:v>
                </c:pt>
                <c:pt idx="3388">
                  <c:v>2.1069889967212301E-2</c:v>
                </c:pt>
                <c:pt idx="3389">
                  <c:v>2.05781523544574E-2</c:v>
                </c:pt>
                <c:pt idx="3390">
                  <c:v>2.00456556262886E-2</c:v>
                </c:pt>
                <c:pt idx="3391">
                  <c:v>1.9384241597657802E-2</c:v>
                </c:pt>
                <c:pt idx="3392">
                  <c:v>1.91323534403386E-2</c:v>
                </c:pt>
                <c:pt idx="3393">
                  <c:v>1.8379877658870301E-2</c:v>
                </c:pt>
                <c:pt idx="3394">
                  <c:v>1.8010926737947401E-2</c:v>
                </c:pt>
                <c:pt idx="3395">
                  <c:v>1.6808043278445602E-2</c:v>
                </c:pt>
                <c:pt idx="3396">
                  <c:v>1.65198188463806E-2</c:v>
                </c:pt>
                <c:pt idx="3397">
                  <c:v>1.6156939148812499E-2</c:v>
                </c:pt>
                <c:pt idx="3398">
                  <c:v>1.5744095939583199E-2</c:v>
                </c:pt>
                <c:pt idx="3399">
                  <c:v>1.51450503644593E-2</c:v>
                </c:pt>
                <c:pt idx="3400">
                  <c:v>1.46301887235003E-2</c:v>
                </c:pt>
                <c:pt idx="3401">
                  <c:v>1.4104830778341401E-2</c:v>
                </c:pt>
                <c:pt idx="3402">
                  <c:v>1.3191147166934701E-2</c:v>
                </c:pt>
                <c:pt idx="3403">
                  <c:v>1.3224288973828701E-2</c:v>
                </c:pt>
                <c:pt idx="3404">
                  <c:v>1.2331231335513001E-2</c:v>
                </c:pt>
                <c:pt idx="3405">
                  <c:v>1.21173427281237E-2</c:v>
                </c:pt>
                <c:pt idx="3406">
                  <c:v>1.1282628116224099E-2</c:v>
                </c:pt>
                <c:pt idx="3407">
                  <c:v>1.100427587546E-2</c:v>
                </c:pt>
                <c:pt idx="3408">
                  <c:v>1.03577623784348E-2</c:v>
                </c:pt>
                <c:pt idx="3409">
                  <c:v>1.02347869585055E-2</c:v>
                </c:pt>
                <c:pt idx="3410">
                  <c:v>9.9769483037243003E-3</c:v>
                </c:pt>
                <c:pt idx="3411">
                  <c:v>9.6128468089031992E-3</c:v>
                </c:pt>
                <c:pt idx="3412">
                  <c:v>9.1032921605281193E-3</c:v>
                </c:pt>
                <c:pt idx="3413">
                  <c:v>8.6482487080932497E-3</c:v>
                </c:pt>
                <c:pt idx="3414">
                  <c:v>8.69990505519945E-3</c:v>
                </c:pt>
                <c:pt idx="3415">
                  <c:v>8.3291723220436306E-3</c:v>
                </c:pt>
                <c:pt idx="3416">
                  <c:v>8.0483409507790798E-3</c:v>
                </c:pt>
                <c:pt idx="3417">
                  <c:v>7.7492156385404899E-3</c:v>
                </c:pt>
                <c:pt idx="3418">
                  <c:v>7.7307467106652603E-3</c:v>
                </c:pt>
                <c:pt idx="3419">
                  <c:v>7.14954503764472E-3</c:v>
                </c:pt>
                <c:pt idx="3420">
                  <c:v>7.14325421448636E-3</c:v>
                </c:pt>
                <c:pt idx="3421">
                  <c:v>7.0423473073959004E-3</c:v>
                </c:pt>
                <c:pt idx="3422">
                  <c:v>7.1013781677999399E-3</c:v>
                </c:pt>
                <c:pt idx="3423">
                  <c:v>7.0459718126463702E-3</c:v>
                </c:pt>
                <c:pt idx="3424">
                  <c:v>6.7288831989577103E-3</c:v>
                </c:pt>
                <c:pt idx="3425">
                  <c:v>6.7470844643380502E-3</c:v>
                </c:pt>
                <c:pt idx="3426">
                  <c:v>6.6318076096833602E-3</c:v>
                </c:pt>
                <c:pt idx="3427">
                  <c:v>6.8896230350259701E-3</c:v>
                </c:pt>
                <c:pt idx="3428">
                  <c:v>6.7066047477629597E-3</c:v>
                </c:pt>
                <c:pt idx="3429">
                  <c:v>6.8075889686232396E-3</c:v>
                </c:pt>
                <c:pt idx="3430">
                  <c:v>6.9848793286853101E-3</c:v>
                </c:pt>
                <c:pt idx="3431">
                  <c:v>6.8661830232405602E-3</c:v>
                </c:pt>
                <c:pt idx="3432">
                  <c:v>6.9979276701578703E-3</c:v>
                </c:pt>
                <c:pt idx="3433">
                  <c:v>6.7777174281476197E-3</c:v>
                </c:pt>
                <c:pt idx="3434">
                  <c:v>7.0808023491323504E-3</c:v>
                </c:pt>
                <c:pt idx="3435">
                  <c:v>7.3632828197772397E-3</c:v>
                </c:pt>
                <c:pt idx="3436">
                  <c:v>7.6220113881905402E-3</c:v>
                </c:pt>
                <c:pt idx="3437">
                  <c:v>7.5184861525887398E-3</c:v>
                </c:pt>
                <c:pt idx="3438">
                  <c:v>7.6476835803744201E-3</c:v>
                </c:pt>
                <c:pt idx="3439">
                  <c:v>7.6926030587012098E-3</c:v>
                </c:pt>
                <c:pt idx="3440">
                  <c:v>7.7218100782093504E-3</c:v>
                </c:pt>
                <c:pt idx="3441">
                  <c:v>8.2904386626339206E-3</c:v>
                </c:pt>
                <c:pt idx="3442">
                  <c:v>8.3997272907304302E-3</c:v>
                </c:pt>
                <c:pt idx="3443">
                  <c:v>8.3659148209597797E-3</c:v>
                </c:pt>
                <c:pt idx="3444">
                  <c:v>8.8172826132383603E-3</c:v>
                </c:pt>
                <c:pt idx="3445">
                  <c:v>9.2283043945992002E-3</c:v>
                </c:pt>
                <c:pt idx="3446">
                  <c:v>9.0523316590730204E-3</c:v>
                </c:pt>
                <c:pt idx="3447">
                  <c:v>9.1787557631157705E-3</c:v>
                </c:pt>
                <c:pt idx="3448">
                  <c:v>9.6788415723229101E-3</c:v>
                </c:pt>
                <c:pt idx="3449">
                  <c:v>9.8618131274716605E-3</c:v>
                </c:pt>
                <c:pt idx="3450">
                  <c:v>9.8764225276949408E-3</c:v>
                </c:pt>
                <c:pt idx="3451">
                  <c:v>1.00742036868177E-2</c:v>
                </c:pt>
                <c:pt idx="3452">
                  <c:v>1.05952253192004E-2</c:v>
                </c:pt>
                <c:pt idx="3453">
                  <c:v>1.06738816304611E-2</c:v>
                </c:pt>
                <c:pt idx="3454">
                  <c:v>1.08620658335327E-2</c:v>
                </c:pt>
                <c:pt idx="3455">
                  <c:v>1.10739237524815E-2</c:v>
                </c:pt>
                <c:pt idx="3456">
                  <c:v>1.12211262772581E-2</c:v>
                </c:pt>
                <c:pt idx="3457">
                  <c:v>1.15447981994867E-2</c:v>
                </c:pt>
                <c:pt idx="3458">
                  <c:v>1.14990335064166E-2</c:v>
                </c:pt>
                <c:pt idx="3459">
                  <c:v>1.1824460037389401E-2</c:v>
                </c:pt>
                <c:pt idx="3460">
                  <c:v>1.20510852877864E-2</c:v>
                </c:pt>
                <c:pt idx="3461">
                  <c:v>1.2201276716405699E-2</c:v>
                </c:pt>
                <c:pt idx="3462">
                  <c:v>1.22032331828717E-2</c:v>
                </c:pt>
                <c:pt idx="3463">
                  <c:v>1.2491209448478501E-2</c:v>
                </c:pt>
                <c:pt idx="3464">
                  <c:v>1.24727250479352E-2</c:v>
                </c:pt>
                <c:pt idx="3465">
                  <c:v>1.25919147403204E-2</c:v>
                </c:pt>
                <c:pt idx="3466">
                  <c:v>1.2920543090364301E-2</c:v>
                </c:pt>
                <c:pt idx="3467">
                  <c:v>1.2735391382845801E-2</c:v>
                </c:pt>
                <c:pt idx="3468">
                  <c:v>1.28314158509423E-2</c:v>
                </c:pt>
                <c:pt idx="3469">
                  <c:v>1.28232710908935E-2</c:v>
                </c:pt>
                <c:pt idx="3470">
                  <c:v>1.2995090022343E-2</c:v>
                </c:pt>
                <c:pt idx="3471">
                  <c:v>1.29333798623742E-2</c:v>
                </c:pt>
                <c:pt idx="3472">
                  <c:v>1.2967072478160801E-2</c:v>
                </c:pt>
                <c:pt idx="3473">
                  <c:v>1.28504732410454E-2</c:v>
                </c:pt>
                <c:pt idx="3474">
                  <c:v>1.28777328739454E-2</c:v>
                </c:pt>
                <c:pt idx="3475">
                  <c:v>1.29619013945342E-2</c:v>
                </c:pt>
                <c:pt idx="3476">
                  <c:v>1.2680729979825899E-2</c:v>
                </c:pt>
                <c:pt idx="3477">
                  <c:v>1.2662928418126201E-2</c:v>
                </c:pt>
                <c:pt idx="3478">
                  <c:v>1.2597991236293699E-2</c:v>
                </c:pt>
                <c:pt idx="3479">
                  <c:v>1.2234975492094E-2</c:v>
                </c:pt>
                <c:pt idx="3480">
                  <c:v>1.23244001958397E-2</c:v>
                </c:pt>
                <c:pt idx="3481">
                  <c:v>1.22322201422934E-2</c:v>
                </c:pt>
                <c:pt idx="3482">
                  <c:v>1.1973635361765701E-2</c:v>
                </c:pt>
                <c:pt idx="3483">
                  <c:v>1.1698563558426E-2</c:v>
                </c:pt>
                <c:pt idx="3484">
                  <c:v>1.15139312914634E-2</c:v>
                </c:pt>
                <c:pt idx="3485">
                  <c:v>1.14074436321787E-2</c:v>
                </c:pt>
                <c:pt idx="3486">
                  <c:v>1.10745028932037E-2</c:v>
                </c:pt>
                <c:pt idx="3487">
                  <c:v>1.09189823682521E-2</c:v>
                </c:pt>
                <c:pt idx="3488">
                  <c:v>1.0473227254729701E-2</c:v>
                </c:pt>
                <c:pt idx="3489">
                  <c:v>1.02636945635319E-2</c:v>
                </c:pt>
                <c:pt idx="3490">
                  <c:v>9.9515077166097993E-3</c:v>
                </c:pt>
                <c:pt idx="3491">
                  <c:v>9.5995174769674101E-3</c:v>
                </c:pt>
                <c:pt idx="3492">
                  <c:v>9.4317575303069206E-3</c:v>
                </c:pt>
                <c:pt idx="3493">
                  <c:v>9.0984437606217699E-3</c:v>
                </c:pt>
                <c:pt idx="3494">
                  <c:v>8.6510321835845307E-3</c:v>
                </c:pt>
                <c:pt idx="3495">
                  <c:v>8.3546498215389293E-3</c:v>
                </c:pt>
                <c:pt idx="3496">
                  <c:v>8.1453328703263508E-3</c:v>
                </c:pt>
                <c:pt idx="3497">
                  <c:v>7.4170182239838098E-3</c:v>
                </c:pt>
                <c:pt idx="3498">
                  <c:v>7.3908845680438302E-3</c:v>
                </c:pt>
                <c:pt idx="3499">
                  <c:v>7.09177397241725E-3</c:v>
                </c:pt>
                <c:pt idx="3500">
                  <c:v>6.7078874639966502E-3</c:v>
                </c:pt>
                <c:pt idx="3501">
                  <c:v>5.9027988784953198E-3</c:v>
                </c:pt>
                <c:pt idx="3502">
                  <c:v>5.6666493610853796E-3</c:v>
                </c:pt>
                <c:pt idx="3503">
                  <c:v>5.3862787824079401E-3</c:v>
                </c:pt>
                <c:pt idx="3504">
                  <c:v>5.0933794659857902E-3</c:v>
                </c:pt>
                <c:pt idx="3505">
                  <c:v>4.5522876250492098E-3</c:v>
                </c:pt>
                <c:pt idx="3506">
                  <c:v>4.2574406013965501E-3</c:v>
                </c:pt>
                <c:pt idx="3507">
                  <c:v>3.5178528575147E-3</c:v>
                </c:pt>
                <c:pt idx="3508">
                  <c:v>3.27939058129039E-3</c:v>
                </c:pt>
                <c:pt idx="3509">
                  <c:v>2.74116120413651E-3</c:v>
                </c:pt>
                <c:pt idx="3510">
                  <c:v>2.4248679264818199E-3</c:v>
                </c:pt>
                <c:pt idx="3511">
                  <c:v>2.1321188944900698E-3</c:v>
                </c:pt>
                <c:pt idx="3512">
                  <c:v>1.60808370610661E-3</c:v>
                </c:pt>
                <c:pt idx="3513">
                  <c:v>1.07542620478728E-3</c:v>
                </c:pt>
                <c:pt idx="3514">
                  <c:v>6.6975357257013305E-4</c:v>
                </c:pt>
                <c:pt idx="3515">
                  <c:v>3.17188485047224E-4</c:v>
                </c:pt>
                <c:pt idx="3516">
                  <c:v>-1.04914014973624E-4</c:v>
                </c:pt>
                <c:pt idx="3517">
                  <c:v>-5.3604971575102803E-4</c:v>
                </c:pt>
                <c:pt idx="3518">
                  <c:v>-1.0097794671580899E-3</c:v>
                </c:pt>
                <c:pt idx="3519">
                  <c:v>-1.58247357052385E-3</c:v>
                </c:pt>
                <c:pt idx="3520">
                  <c:v>-1.9466179952692499E-3</c:v>
                </c:pt>
                <c:pt idx="3521">
                  <c:v>-2.0964704826436399E-3</c:v>
                </c:pt>
                <c:pt idx="3522">
                  <c:v>-2.6003549659209201E-3</c:v>
                </c:pt>
                <c:pt idx="3523">
                  <c:v>-2.9921948732128702E-3</c:v>
                </c:pt>
                <c:pt idx="3524">
                  <c:v>-3.40808415703742E-3</c:v>
                </c:pt>
                <c:pt idx="3525">
                  <c:v>-3.6483966080961298E-3</c:v>
                </c:pt>
                <c:pt idx="3526">
                  <c:v>-4.3475592629259397E-3</c:v>
                </c:pt>
                <c:pt idx="3527">
                  <c:v>-4.4793050280788702E-3</c:v>
                </c:pt>
                <c:pt idx="3528">
                  <c:v>-4.9111931278803204E-3</c:v>
                </c:pt>
                <c:pt idx="3529">
                  <c:v>-5.2269825743181397E-3</c:v>
                </c:pt>
                <c:pt idx="3530">
                  <c:v>-5.6777206305973302E-3</c:v>
                </c:pt>
                <c:pt idx="3531">
                  <c:v>-5.9210347900690002E-3</c:v>
                </c:pt>
                <c:pt idx="3532">
                  <c:v>-5.9823816160162399E-3</c:v>
                </c:pt>
                <c:pt idx="3533">
                  <c:v>-6.4061493771541498E-3</c:v>
                </c:pt>
                <c:pt idx="3534">
                  <c:v>-6.8857698727529202E-3</c:v>
                </c:pt>
                <c:pt idx="3535">
                  <c:v>-6.9251145107476998E-3</c:v>
                </c:pt>
                <c:pt idx="3536">
                  <c:v>-7.1514062825253398E-3</c:v>
                </c:pt>
                <c:pt idx="3537">
                  <c:v>-7.5972079332006096E-3</c:v>
                </c:pt>
                <c:pt idx="3538">
                  <c:v>-7.7043860027639398E-3</c:v>
                </c:pt>
                <c:pt idx="3539">
                  <c:v>-8.0843712664073007E-3</c:v>
                </c:pt>
                <c:pt idx="3540">
                  <c:v>-8.2052871916747303E-3</c:v>
                </c:pt>
                <c:pt idx="3541">
                  <c:v>-8.2530350932015096E-3</c:v>
                </c:pt>
                <c:pt idx="3542">
                  <c:v>-8.3639327644754197E-3</c:v>
                </c:pt>
                <c:pt idx="3543">
                  <c:v>-8.7743737626808892E-3</c:v>
                </c:pt>
                <c:pt idx="3544">
                  <c:v>-8.5483685093480193E-3</c:v>
                </c:pt>
                <c:pt idx="3545">
                  <c:v>-8.9939000511948305E-3</c:v>
                </c:pt>
                <c:pt idx="3546">
                  <c:v>-9.1400264333467308E-3</c:v>
                </c:pt>
                <c:pt idx="3547">
                  <c:v>-9.0844778764247198E-3</c:v>
                </c:pt>
                <c:pt idx="3548">
                  <c:v>-9.0770076411843693E-3</c:v>
                </c:pt>
                <c:pt idx="3549">
                  <c:v>-9.07878305179231E-3</c:v>
                </c:pt>
                <c:pt idx="3550">
                  <c:v>-9.5200570606960508E-3</c:v>
                </c:pt>
                <c:pt idx="3551">
                  <c:v>-9.4174210764198501E-3</c:v>
                </c:pt>
                <c:pt idx="3552">
                  <c:v>-9.5008018640211998E-3</c:v>
                </c:pt>
                <c:pt idx="3553">
                  <c:v>-9.2256058736054601E-3</c:v>
                </c:pt>
                <c:pt idx="3554">
                  <c:v>-9.52907235314078E-3</c:v>
                </c:pt>
                <c:pt idx="3555">
                  <c:v>-9.4207807469635606E-3</c:v>
                </c:pt>
                <c:pt idx="3556">
                  <c:v>-9.3332394735511498E-3</c:v>
                </c:pt>
                <c:pt idx="3557">
                  <c:v>-9.3792261102884807E-3</c:v>
                </c:pt>
                <c:pt idx="3558">
                  <c:v>-9.6224886026464399E-3</c:v>
                </c:pt>
                <c:pt idx="3559">
                  <c:v>-9.3514765989540696E-3</c:v>
                </c:pt>
                <c:pt idx="3560">
                  <c:v>-9.0887007272416904E-3</c:v>
                </c:pt>
                <c:pt idx="3561">
                  <c:v>-9.1177248248035594E-3</c:v>
                </c:pt>
                <c:pt idx="3562">
                  <c:v>-9.1295114490182808E-3</c:v>
                </c:pt>
                <c:pt idx="3563">
                  <c:v>-9.0363874668701692E-3</c:v>
                </c:pt>
                <c:pt idx="3564">
                  <c:v>-9.2173776463806995E-3</c:v>
                </c:pt>
                <c:pt idx="3565">
                  <c:v>-8.8440967367177607E-3</c:v>
                </c:pt>
                <c:pt idx="3566">
                  <c:v>-8.6543625152026207E-3</c:v>
                </c:pt>
                <c:pt idx="3567">
                  <c:v>-8.5909661821343408E-3</c:v>
                </c:pt>
                <c:pt idx="3568">
                  <c:v>-8.6805721989956092E-3</c:v>
                </c:pt>
                <c:pt idx="3569">
                  <c:v>-8.3775051650792302E-3</c:v>
                </c:pt>
                <c:pt idx="3570">
                  <c:v>-8.4952618661440094E-3</c:v>
                </c:pt>
                <c:pt idx="3571">
                  <c:v>-8.3073555862882599E-3</c:v>
                </c:pt>
                <c:pt idx="3572">
                  <c:v>-7.9871947248558502E-3</c:v>
                </c:pt>
                <c:pt idx="3573">
                  <c:v>-8.01091560057887E-3</c:v>
                </c:pt>
                <c:pt idx="3574">
                  <c:v>-7.9462469505746595E-3</c:v>
                </c:pt>
                <c:pt idx="3575">
                  <c:v>-8.0062129991640002E-3</c:v>
                </c:pt>
                <c:pt idx="3576">
                  <c:v>-7.6592851252925299E-3</c:v>
                </c:pt>
                <c:pt idx="3577">
                  <c:v>-7.3171310556172497E-3</c:v>
                </c:pt>
                <c:pt idx="3578">
                  <c:v>-7.3412751287869104E-3</c:v>
                </c:pt>
                <c:pt idx="3579">
                  <c:v>-7.4829343161244696E-3</c:v>
                </c:pt>
                <c:pt idx="3580">
                  <c:v>-7.3939768021202001E-3</c:v>
                </c:pt>
                <c:pt idx="3581">
                  <c:v>-7.3284306368430899E-3</c:v>
                </c:pt>
                <c:pt idx="3582">
                  <c:v>-6.9905228997368301E-3</c:v>
                </c:pt>
                <c:pt idx="3583">
                  <c:v>-6.8718262908906503E-3</c:v>
                </c:pt>
                <c:pt idx="3584">
                  <c:v>-6.9868938636111003E-3</c:v>
                </c:pt>
                <c:pt idx="3585">
                  <c:v>-6.7894252790026803E-3</c:v>
                </c:pt>
                <c:pt idx="3586">
                  <c:v>-6.9159605528422499E-3</c:v>
                </c:pt>
                <c:pt idx="3587">
                  <c:v>-6.7003702766593497E-3</c:v>
                </c:pt>
                <c:pt idx="3588">
                  <c:v>-6.7920253201242901E-3</c:v>
                </c:pt>
                <c:pt idx="3589">
                  <c:v>-6.5419008721510899E-3</c:v>
                </c:pt>
                <c:pt idx="3590">
                  <c:v>-6.50191519918743E-3</c:v>
                </c:pt>
                <c:pt idx="3591">
                  <c:v>-6.5702361377231499E-3</c:v>
                </c:pt>
                <c:pt idx="3592">
                  <c:v>-6.7848728172044698E-3</c:v>
                </c:pt>
                <c:pt idx="3593">
                  <c:v>-6.4500240810645201E-3</c:v>
                </c:pt>
                <c:pt idx="3594">
                  <c:v>-6.4766753494569299E-3</c:v>
                </c:pt>
                <c:pt idx="3595">
                  <c:v>-6.7865740200278701E-3</c:v>
                </c:pt>
                <c:pt idx="3596">
                  <c:v>-6.6602859633639201E-3</c:v>
                </c:pt>
                <c:pt idx="3597">
                  <c:v>-6.6872542974683096E-3</c:v>
                </c:pt>
                <c:pt idx="3598">
                  <c:v>-6.7234672156553802E-3</c:v>
                </c:pt>
                <c:pt idx="3599">
                  <c:v>-6.7736563935280004E-3</c:v>
                </c:pt>
                <c:pt idx="3600">
                  <c:v>-6.8358808566446102E-3</c:v>
                </c:pt>
                <c:pt idx="3601">
                  <c:v>-6.9923914715591404E-3</c:v>
                </c:pt>
                <c:pt idx="3602">
                  <c:v>-6.8724494628385601E-3</c:v>
                </c:pt>
                <c:pt idx="3603">
                  <c:v>-7.3386494446304696E-3</c:v>
                </c:pt>
                <c:pt idx="3604">
                  <c:v>-7.2104468335876396E-3</c:v>
                </c:pt>
                <c:pt idx="3605">
                  <c:v>-7.3937154662931199E-3</c:v>
                </c:pt>
                <c:pt idx="3606">
                  <c:v>-7.3857892334944202E-3</c:v>
                </c:pt>
                <c:pt idx="3607">
                  <c:v>-7.68095567399266E-3</c:v>
                </c:pt>
                <c:pt idx="3608">
                  <c:v>-8.0672642005301508E-3</c:v>
                </c:pt>
                <c:pt idx="3609">
                  <c:v>-8.1648039187394508E-3</c:v>
                </c:pt>
                <c:pt idx="3610">
                  <c:v>-8.1659017117928501E-3</c:v>
                </c:pt>
                <c:pt idx="3611">
                  <c:v>-8.1817420152009296E-3</c:v>
                </c:pt>
                <c:pt idx="3612">
                  <c:v>-8.6972313179881893E-3</c:v>
                </c:pt>
                <c:pt idx="3613">
                  <c:v>-8.9816085169148498E-3</c:v>
                </c:pt>
                <c:pt idx="3614">
                  <c:v>-9.1369226374931004E-3</c:v>
                </c:pt>
                <c:pt idx="3615">
                  <c:v>-9.1738947066056301E-3</c:v>
                </c:pt>
                <c:pt idx="3616">
                  <c:v>-9.6673870073329497E-3</c:v>
                </c:pt>
                <c:pt idx="3617">
                  <c:v>-9.5691142009394492E-3</c:v>
                </c:pt>
                <c:pt idx="3618">
                  <c:v>-9.9125926290756696E-3</c:v>
                </c:pt>
                <c:pt idx="3619">
                  <c:v>-1.0249546089176199E-2</c:v>
                </c:pt>
                <c:pt idx="3620">
                  <c:v>-1.0494666145472099E-2</c:v>
                </c:pt>
                <c:pt idx="3621">
                  <c:v>-1.0762997808936201E-2</c:v>
                </c:pt>
                <c:pt idx="3622">
                  <c:v>-1.10017870073444E-2</c:v>
                </c:pt>
                <c:pt idx="3623">
                  <c:v>-1.1002144018523299E-2</c:v>
                </c:pt>
                <c:pt idx="3624">
                  <c:v>-1.13832064485467E-2</c:v>
                </c:pt>
                <c:pt idx="3625">
                  <c:v>-1.1736687541768501E-2</c:v>
                </c:pt>
                <c:pt idx="3626">
                  <c:v>-1.1990556918640399E-2</c:v>
                </c:pt>
                <c:pt idx="3627">
                  <c:v>-1.2024496054404799E-2</c:v>
                </c:pt>
                <c:pt idx="3628">
                  <c:v>-1.2351723512412699E-2</c:v>
                </c:pt>
                <c:pt idx="3629">
                  <c:v>-1.25422496915337E-2</c:v>
                </c:pt>
                <c:pt idx="3630">
                  <c:v>-1.26755437300135E-2</c:v>
                </c:pt>
                <c:pt idx="3631">
                  <c:v>-1.2996917111314499E-2</c:v>
                </c:pt>
                <c:pt idx="3632">
                  <c:v>-1.3162782541736201E-2</c:v>
                </c:pt>
                <c:pt idx="3633">
                  <c:v>-1.3619823337201801E-2</c:v>
                </c:pt>
                <c:pt idx="3634">
                  <c:v>-1.35365320457144E-2</c:v>
                </c:pt>
                <c:pt idx="3635">
                  <c:v>-1.36570493627503E-2</c:v>
                </c:pt>
                <c:pt idx="3636">
                  <c:v>-1.38819623612416E-2</c:v>
                </c:pt>
                <c:pt idx="3637">
                  <c:v>-1.4174357276655E-2</c:v>
                </c:pt>
                <c:pt idx="3638">
                  <c:v>-1.42583943394847E-2</c:v>
                </c:pt>
                <c:pt idx="3639">
                  <c:v>-1.4457570258467301E-2</c:v>
                </c:pt>
                <c:pt idx="3640">
                  <c:v>-1.4452280319595801E-2</c:v>
                </c:pt>
                <c:pt idx="3641">
                  <c:v>-1.4589329583831599E-2</c:v>
                </c:pt>
                <c:pt idx="3642">
                  <c:v>-1.4863582965944E-2</c:v>
                </c:pt>
                <c:pt idx="3643">
                  <c:v>-1.49356246903795E-2</c:v>
                </c:pt>
                <c:pt idx="3644">
                  <c:v>-1.50186373026635E-2</c:v>
                </c:pt>
                <c:pt idx="3645">
                  <c:v>-1.5219111115127099E-2</c:v>
                </c:pt>
                <c:pt idx="3646">
                  <c:v>-1.52562010792332E-2</c:v>
                </c:pt>
                <c:pt idx="3647">
                  <c:v>-1.5197011869118799E-2</c:v>
                </c:pt>
                <c:pt idx="3648">
                  <c:v>-1.53633632254595E-2</c:v>
                </c:pt>
                <c:pt idx="3649">
                  <c:v>-1.53844774015129E-2</c:v>
                </c:pt>
                <c:pt idx="3650">
                  <c:v>-1.55987938795282E-2</c:v>
                </c:pt>
                <c:pt idx="3651">
                  <c:v>-1.54880984733612E-2</c:v>
                </c:pt>
                <c:pt idx="3652">
                  <c:v>-1.56043757534601E-2</c:v>
                </c:pt>
                <c:pt idx="3653">
                  <c:v>-1.5497436938699099E-2</c:v>
                </c:pt>
                <c:pt idx="3654">
                  <c:v>-1.5642210004311301E-2</c:v>
                </c:pt>
                <c:pt idx="3655">
                  <c:v>-1.5759768375596499E-2</c:v>
                </c:pt>
                <c:pt idx="3656">
                  <c:v>-1.5680102511811199E-2</c:v>
                </c:pt>
                <c:pt idx="3657">
                  <c:v>-1.5778692593585299E-2</c:v>
                </c:pt>
                <c:pt idx="3658">
                  <c:v>-1.5705813933941899E-2</c:v>
                </c:pt>
                <c:pt idx="3659">
                  <c:v>-1.5567422021279399E-2</c:v>
                </c:pt>
                <c:pt idx="3660">
                  <c:v>-1.5630655739749501E-2</c:v>
                </c:pt>
                <c:pt idx="3661">
                  <c:v>-1.5787604544158802E-2</c:v>
                </c:pt>
                <c:pt idx="3662">
                  <c:v>-1.55518707624017E-2</c:v>
                </c:pt>
                <c:pt idx="3663">
                  <c:v>-1.5677436054188899E-2</c:v>
                </c:pt>
                <c:pt idx="3664">
                  <c:v>-1.57508257828908E-2</c:v>
                </c:pt>
                <c:pt idx="3665">
                  <c:v>-1.5543423049394701E-2</c:v>
                </c:pt>
                <c:pt idx="3666">
                  <c:v>-1.5360797291624999E-2</c:v>
                </c:pt>
                <c:pt idx="3667">
                  <c:v>-1.54522034477E-2</c:v>
                </c:pt>
                <c:pt idx="3668">
                  <c:v>-1.55220531530792E-2</c:v>
                </c:pt>
                <c:pt idx="3669">
                  <c:v>-1.5532385087540099E-2</c:v>
                </c:pt>
                <c:pt idx="3670">
                  <c:v>-1.5444129218367301E-2</c:v>
                </c:pt>
                <c:pt idx="3671">
                  <c:v>-1.5461478704263501E-2</c:v>
                </c:pt>
                <c:pt idx="3672">
                  <c:v>-1.54969851111403E-2</c:v>
                </c:pt>
                <c:pt idx="3673">
                  <c:v>-1.5525435133693E-2</c:v>
                </c:pt>
                <c:pt idx="3674">
                  <c:v>-1.54992494186661E-2</c:v>
                </c:pt>
                <c:pt idx="3675">
                  <c:v>-1.5296486861148101E-2</c:v>
                </c:pt>
                <c:pt idx="3676">
                  <c:v>-1.53836044969697E-2</c:v>
                </c:pt>
                <c:pt idx="3677">
                  <c:v>-1.5409515865973099E-2</c:v>
                </c:pt>
                <c:pt idx="3678">
                  <c:v>-1.5297155194002999E-2</c:v>
                </c:pt>
                <c:pt idx="3679">
                  <c:v>-1.54534677245588E-2</c:v>
                </c:pt>
                <c:pt idx="3680">
                  <c:v>-1.5522812808424401E-2</c:v>
                </c:pt>
                <c:pt idx="3681">
                  <c:v>-1.5425900387209099E-2</c:v>
                </c:pt>
                <c:pt idx="3682">
                  <c:v>-1.53409525464371E-2</c:v>
                </c:pt>
                <c:pt idx="3683">
                  <c:v>-1.5354442852001E-2</c:v>
                </c:pt>
                <c:pt idx="3684">
                  <c:v>-1.53929540922538E-2</c:v>
                </c:pt>
                <c:pt idx="3685">
                  <c:v>-1.56234003723787E-2</c:v>
                </c:pt>
                <c:pt idx="3686">
                  <c:v>-1.5533933262803799E-2</c:v>
                </c:pt>
                <c:pt idx="3687">
                  <c:v>-1.5495196594728399E-2</c:v>
                </c:pt>
                <c:pt idx="3688">
                  <c:v>-1.54449488183186E-2</c:v>
                </c:pt>
                <c:pt idx="3689">
                  <c:v>-1.5452652297354499E-2</c:v>
                </c:pt>
                <c:pt idx="3690">
                  <c:v>-1.5610638811448699E-2</c:v>
                </c:pt>
                <c:pt idx="3691">
                  <c:v>-1.5243270941469701E-2</c:v>
                </c:pt>
                <c:pt idx="3692">
                  <c:v>-1.5543644305316901E-2</c:v>
                </c:pt>
                <c:pt idx="3693">
                  <c:v>-1.55306436890394E-2</c:v>
                </c:pt>
                <c:pt idx="3694">
                  <c:v>-1.55323229655872E-2</c:v>
                </c:pt>
                <c:pt idx="3695">
                  <c:v>-1.5528526949293801E-2</c:v>
                </c:pt>
                <c:pt idx="3696">
                  <c:v>-1.5682491458043402E-2</c:v>
                </c:pt>
                <c:pt idx="3697">
                  <c:v>-1.5593840701592801E-2</c:v>
                </c:pt>
                <c:pt idx="3698">
                  <c:v>-1.5296290579631401E-2</c:v>
                </c:pt>
                <c:pt idx="3699">
                  <c:v>-1.52688493596862E-2</c:v>
                </c:pt>
                <c:pt idx="3700">
                  <c:v>-1.53628414183154E-2</c:v>
                </c:pt>
                <c:pt idx="3701">
                  <c:v>-1.5465888977103E-2</c:v>
                </c:pt>
                <c:pt idx="3702">
                  <c:v>-1.54790608804339E-2</c:v>
                </c:pt>
                <c:pt idx="3703">
                  <c:v>-1.52591509644285E-2</c:v>
                </c:pt>
                <c:pt idx="3704">
                  <c:v>-1.5114978646692499E-2</c:v>
                </c:pt>
                <c:pt idx="3705">
                  <c:v>-1.5160074141226399E-2</c:v>
                </c:pt>
                <c:pt idx="3706">
                  <c:v>-1.5127389178040801E-2</c:v>
                </c:pt>
                <c:pt idx="3707">
                  <c:v>-1.49727206615496E-2</c:v>
                </c:pt>
                <c:pt idx="3708">
                  <c:v>-1.4915045933890999E-2</c:v>
                </c:pt>
                <c:pt idx="3709">
                  <c:v>-1.46860391935838E-2</c:v>
                </c:pt>
                <c:pt idx="3710">
                  <c:v>-1.4684606911300699E-2</c:v>
                </c:pt>
                <c:pt idx="3711">
                  <c:v>-1.45650298624295E-2</c:v>
                </c:pt>
                <c:pt idx="3712">
                  <c:v>-1.43145176223381E-2</c:v>
                </c:pt>
                <c:pt idx="3713">
                  <c:v>-1.4416405314688701E-2</c:v>
                </c:pt>
                <c:pt idx="3714">
                  <c:v>-1.4188040817682501E-2</c:v>
                </c:pt>
                <c:pt idx="3715">
                  <c:v>-1.40931100310421E-2</c:v>
                </c:pt>
                <c:pt idx="3716">
                  <c:v>-1.3631751969340199E-2</c:v>
                </c:pt>
                <c:pt idx="3717">
                  <c:v>-1.36154296768676E-2</c:v>
                </c:pt>
                <c:pt idx="3718">
                  <c:v>-1.3449166842244901E-2</c:v>
                </c:pt>
                <c:pt idx="3719">
                  <c:v>-1.29912276468737E-2</c:v>
                </c:pt>
                <c:pt idx="3720">
                  <c:v>-1.2901303062994701E-2</c:v>
                </c:pt>
                <c:pt idx="3721">
                  <c:v>-1.26829552279926E-2</c:v>
                </c:pt>
                <c:pt idx="3722">
                  <c:v>-1.2276215995881599E-2</c:v>
                </c:pt>
                <c:pt idx="3723">
                  <c:v>-1.1992792200456801E-2</c:v>
                </c:pt>
                <c:pt idx="3724">
                  <c:v>-1.18264644811895E-2</c:v>
                </c:pt>
                <c:pt idx="3725">
                  <c:v>-1.16521448184381E-2</c:v>
                </c:pt>
                <c:pt idx="3726">
                  <c:v>-1.11474405049921E-2</c:v>
                </c:pt>
                <c:pt idx="3727">
                  <c:v>-1.08554734934827E-2</c:v>
                </c:pt>
                <c:pt idx="3728">
                  <c:v>-1.05596412665668E-2</c:v>
                </c:pt>
                <c:pt idx="3729">
                  <c:v>-1.0024013451812801E-2</c:v>
                </c:pt>
                <c:pt idx="3730">
                  <c:v>-9.9262578834637301E-3</c:v>
                </c:pt>
                <c:pt idx="3731">
                  <c:v>-9.4469993474918992E-3</c:v>
                </c:pt>
                <c:pt idx="3732">
                  <c:v>-9.0518958628554892E-3</c:v>
                </c:pt>
                <c:pt idx="3733">
                  <c:v>-8.5454033632158706E-3</c:v>
                </c:pt>
                <c:pt idx="3734">
                  <c:v>-8.3012991688532003E-3</c:v>
                </c:pt>
                <c:pt idx="3735">
                  <c:v>-8.0158227095182E-3</c:v>
                </c:pt>
                <c:pt idx="3736">
                  <c:v>-7.6943667553947097E-3</c:v>
                </c:pt>
                <c:pt idx="3737">
                  <c:v>-7.1104765022671403E-3</c:v>
                </c:pt>
                <c:pt idx="3738">
                  <c:v>-6.6749125997923901E-3</c:v>
                </c:pt>
                <c:pt idx="3739">
                  <c:v>-6.2556411351978201E-3</c:v>
                </c:pt>
                <c:pt idx="3740">
                  <c:v>-5.9865757518941199E-3</c:v>
                </c:pt>
                <c:pt idx="3741">
                  <c:v>-5.4389562501567503E-3</c:v>
                </c:pt>
                <c:pt idx="3742">
                  <c:v>-5.0034073878104301E-3</c:v>
                </c:pt>
                <c:pt idx="3743">
                  <c:v>-4.7609154616763396E-3</c:v>
                </c:pt>
                <c:pt idx="3744">
                  <c:v>-4.2968454878363803E-3</c:v>
                </c:pt>
                <c:pt idx="3745">
                  <c:v>-4.0673362740702296E-3</c:v>
                </c:pt>
                <c:pt idx="3746">
                  <c:v>-3.5957805972242798E-3</c:v>
                </c:pt>
                <c:pt idx="3747">
                  <c:v>-3.2706930072260998E-3</c:v>
                </c:pt>
                <c:pt idx="3748">
                  <c:v>-2.9492513185347701E-3</c:v>
                </c:pt>
                <c:pt idx="3749">
                  <c:v>-2.54095996682314E-3</c:v>
                </c:pt>
                <c:pt idx="3750">
                  <c:v>-2.2454419690176E-3</c:v>
                </c:pt>
                <c:pt idx="3751">
                  <c:v>-1.78407366735578E-3</c:v>
                </c:pt>
                <c:pt idx="3752">
                  <c:v>-1.55878156280502E-3</c:v>
                </c:pt>
                <c:pt idx="3753">
                  <c:v>-1.2218031291742701E-3</c:v>
                </c:pt>
                <c:pt idx="3754">
                  <c:v>-1.08775089077738E-3</c:v>
                </c:pt>
                <c:pt idx="3755">
                  <c:v>-7.3463288107013399E-4</c:v>
                </c:pt>
                <c:pt idx="3756">
                  <c:v>-3.9971317833932801E-4</c:v>
                </c:pt>
                <c:pt idx="3757">
                  <c:v>-4.2452984847507702E-4</c:v>
                </c:pt>
                <c:pt idx="3758" formatCode="0.00E+00">
                  <c:v>6.7751672959529E-5</c:v>
                </c:pt>
                <c:pt idx="3759" formatCode="0.00E+00">
                  <c:v>2.4681253180122198E-5</c:v>
                </c:pt>
                <c:pt idx="3760">
                  <c:v>1.8018758321833799E-4</c:v>
                </c:pt>
                <c:pt idx="3761">
                  <c:v>5.5612532444705199E-4</c:v>
                </c:pt>
                <c:pt idx="3762">
                  <c:v>7.6721162990493904E-4</c:v>
                </c:pt>
                <c:pt idx="3763">
                  <c:v>6.5134539980508303E-4</c:v>
                </c:pt>
                <c:pt idx="3764">
                  <c:v>6.1294323042918595E-4</c:v>
                </c:pt>
                <c:pt idx="3765">
                  <c:v>9.7418006043638805E-4</c:v>
                </c:pt>
                <c:pt idx="3766">
                  <c:v>9.6515744308021598E-4</c:v>
                </c:pt>
                <c:pt idx="3767">
                  <c:v>1.0497974973809701E-3</c:v>
                </c:pt>
                <c:pt idx="3768">
                  <c:v>1.06802354017526E-3</c:v>
                </c:pt>
                <c:pt idx="3769">
                  <c:v>8.4794738543225495E-4</c:v>
                </c:pt>
                <c:pt idx="3770">
                  <c:v>8.8761839361468605E-4</c:v>
                </c:pt>
                <c:pt idx="3771">
                  <c:v>8.0970308352782804E-4</c:v>
                </c:pt>
                <c:pt idx="3772">
                  <c:v>7.3288507516763499E-4</c:v>
                </c:pt>
                <c:pt idx="3773">
                  <c:v>6.3627261971521101E-4</c:v>
                </c:pt>
                <c:pt idx="3774">
                  <c:v>6.6870096290764299E-4</c:v>
                </c:pt>
                <c:pt idx="3775">
                  <c:v>5.0564461509433199E-4</c:v>
                </c:pt>
                <c:pt idx="3776">
                  <c:v>4.0716707022354801E-4</c:v>
                </c:pt>
                <c:pt idx="3777">
                  <c:v>2.30017756240888E-4</c:v>
                </c:pt>
                <c:pt idx="3778">
                  <c:v>1.4294275059936699E-4</c:v>
                </c:pt>
                <c:pt idx="3779" formatCode="0.00E+00">
                  <c:v>-9.8381746713286099E-5</c:v>
                </c:pt>
                <c:pt idx="3780">
                  <c:v>-4.0878614786645499E-4</c:v>
                </c:pt>
                <c:pt idx="3781">
                  <c:v>-5.8852925110513198E-4</c:v>
                </c:pt>
                <c:pt idx="3782">
                  <c:v>-6.5289818409150599E-4</c:v>
                </c:pt>
                <c:pt idx="3783">
                  <c:v>-9.6569188704427004E-4</c:v>
                </c:pt>
                <c:pt idx="3784">
                  <c:v>-1.2901882670869099E-3</c:v>
                </c:pt>
                <c:pt idx="3785">
                  <c:v>-1.5137973266991899E-3</c:v>
                </c:pt>
                <c:pt idx="3786">
                  <c:v>-1.7701479956146601E-3</c:v>
                </c:pt>
                <c:pt idx="3787">
                  <c:v>-1.9847620401854901E-3</c:v>
                </c:pt>
                <c:pt idx="3788">
                  <c:v>-2.2471074338199998E-3</c:v>
                </c:pt>
                <c:pt idx="3789">
                  <c:v>-2.54154148328884E-3</c:v>
                </c:pt>
                <c:pt idx="3790">
                  <c:v>-2.8403124704523002E-3</c:v>
                </c:pt>
                <c:pt idx="3791">
                  <c:v>-3.08060405303321E-3</c:v>
                </c:pt>
                <c:pt idx="3792">
                  <c:v>-3.2403403469887502E-3</c:v>
                </c:pt>
                <c:pt idx="3793">
                  <c:v>-3.5557724090668902E-3</c:v>
                </c:pt>
                <c:pt idx="3794">
                  <c:v>-3.6687892212945699E-3</c:v>
                </c:pt>
                <c:pt idx="3795">
                  <c:v>-3.9209621964782296E-3</c:v>
                </c:pt>
                <c:pt idx="3796">
                  <c:v>-4.1326144466665004E-3</c:v>
                </c:pt>
                <c:pt idx="3797">
                  <c:v>-4.6280152340613797E-3</c:v>
                </c:pt>
                <c:pt idx="3798">
                  <c:v>-4.7012728001171802E-3</c:v>
                </c:pt>
                <c:pt idx="3799">
                  <c:v>-4.8370311089941101E-3</c:v>
                </c:pt>
                <c:pt idx="3800">
                  <c:v>-5.1104419860828303E-3</c:v>
                </c:pt>
                <c:pt idx="3801">
                  <c:v>-5.3189602476545099E-3</c:v>
                </c:pt>
                <c:pt idx="3802">
                  <c:v>-5.2356421630804098E-3</c:v>
                </c:pt>
                <c:pt idx="3803">
                  <c:v>-5.4335165249914602E-3</c:v>
                </c:pt>
                <c:pt idx="3804">
                  <c:v>-5.6785410723373597E-3</c:v>
                </c:pt>
                <c:pt idx="3805">
                  <c:v>-5.66125874838278E-3</c:v>
                </c:pt>
                <c:pt idx="3806">
                  <c:v>-5.5769772095350797E-3</c:v>
                </c:pt>
                <c:pt idx="3807">
                  <c:v>-5.8341255750813496E-3</c:v>
                </c:pt>
                <c:pt idx="3808">
                  <c:v>-6.1236093357176502E-3</c:v>
                </c:pt>
                <c:pt idx="3809">
                  <c:v>-5.9780301690106601E-3</c:v>
                </c:pt>
                <c:pt idx="3810">
                  <c:v>-5.8186045555423203E-3</c:v>
                </c:pt>
                <c:pt idx="3811">
                  <c:v>-5.9498294649737299E-3</c:v>
                </c:pt>
                <c:pt idx="3812">
                  <c:v>-6.01301511094061E-3</c:v>
                </c:pt>
                <c:pt idx="3813">
                  <c:v>-5.7336302575199298E-3</c:v>
                </c:pt>
                <c:pt idx="3814">
                  <c:v>-5.7948300937585902E-3</c:v>
                </c:pt>
                <c:pt idx="3815">
                  <c:v>-5.5344544078861496E-3</c:v>
                </c:pt>
                <c:pt idx="3816">
                  <c:v>-5.4999938217019199E-3</c:v>
                </c:pt>
                <c:pt idx="3817">
                  <c:v>-5.2805266927980297E-3</c:v>
                </c:pt>
                <c:pt idx="3818">
                  <c:v>-5.1627039297989299E-3</c:v>
                </c:pt>
                <c:pt idx="3819">
                  <c:v>-4.8252695653435498E-3</c:v>
                </c:pt>
                <c:pt idx="3820">
                  <c:v>-4.8227109813567303E-3</c:v>
                </c:pt>
                <c:pt idx="3821">
                  <c:v>-4.4436883642569496E-3</c:v>
                </c:pt>
                <c:pt idx="3822">
                  <c:v>-4.3416736128464401E-3</c:v>
                </c:pt>
                <c:pt idx="3823">
                  <c:v>-4.1266888932444097E-3</c:v>
                </c:pt>
                <c:pt idx="3824">
                  <c:v>-4.1581436548656604E-3</c:v>
                </c:pt>
                <c:pt idx="3825">
                  <c:v>-3.5563454214184199E-3</c:v>
                </c:pt>
                <c:pt idx="3826">
                  <c:v>-3.1078005334561399E-3</c:v>
                </c:pt>
                <c:pt idx="3827">
                  <c:v>-3.0906203721541002E-3</c:v>
                </c:pt>
                <c:pt idx="3828">
                  <c:v>-2.5478213913874902E-3</c:v>
                </c:pt>
                <c:pt idx="3829">
                  <c:v>-2.29615404441612E-3</c:v>
                </c:pt>
                <c:pt idx="3830">
                  <c:v>-1.74911606252907E-3</c:v>
                </c:pt>
                <c:pt idx="3831">
                  <c:v>-1.56965708960328E-3</c:v>
                </c:pt>
                <c:pt idx="3832">
                  <c:v>-1.3508873824612899E-3</c:v>
                </c:pt>
                <c:pt idx="3833">
                  <c:v>-9.0555047459166E-4</c:v>
                </c:pt>
                <c:pt idx="3834">
                  <c:v>-4.2670887088415698E-4</c:v>
                </c:pt>
                <c:pt idx="3835">
                  <c:v>-2.2904103507580099E-4</c:v>
                </c:pt>
                <c:pt idx="3836">
                  <c:v>1.4592835593386699E-4</c:v>
                </c:pt>
                <c:pt idx="3837">
                  <c:v>7.7729652135634798E-4</c:v>
                </c:pt>
                <c:pt idx="3838">
                  <c:v>9.4642970475152704E-4</c:v>
                </c:pt>
                <c:pt idx="3839">
                  <c:v>1.2177108765583601E-3</c:v>
                </c:pt>
                <c:pt idx="3840">
                  <c:v>1.75223749000017E-3</c:v>
                </c:pt>
                <c:pt idx="3841">
                  <c:v>2.5013293567214701E-3</c:v>
                </c:pt>
                <c:pt idx="3842">
                  <c:v>2.2686768512678698E-3</c:v>
                </c:pt>
                <c:pt idx="3843">
                  <c:v>2.6845986497286002E-3</c:v>
                </c:pt>
                <c:pt idx="3844">
                  <c:v>3.07625909734591E-3</c:v>
                </c:pt>
                <c:pt idx="3845">
                  <c:v>3.46158285095106E-3</c:v>
                </c:pt>
                <c:pt idx="3846">
                  <c:v>3.8448728860886101E-3</c:v>
                </c:pt>
                <c:pt idx="3847">
                  <c:v>4.1811700219506901E-3</c:v>
                </c:pt>
                <c:pt idx="3848">
                  <c:v>4.46821420264348E-3</c:v>
                </c:pt>
                <c:pt idx="3849">
                  <c:v>4.7403162842594203E-3</c:v>
                </c:pt>
                <c:pt idx="3850">
                  <c:v>4.8940805150796199E-3</c:v>
                </c:pt>
                <c:pt idx="3851">
                  <c:v>5.4097484009585899E-3</c:v>
                </c:pt>
                <c:pt idx="3852">
                  <c:v>5.3993265201386902E-3</c:v>
                </c:pt>
                <c:pt idx="3853">
                  <c:v>5.7643810135330296E-3</c:v>
                </c:pt>
                <c:pt idx="3854">
                  <c:v>6.1880432628628702E-3</c:v>
                </c:pt>
                <c:pt idx="3855">
                  <c:v>6.1596381860991398E-3</c:v>
                </c:pt>
                <c:pt idx="3856">
                  <c:v>6.2916119303993998E-3</c:v>
                </c:pt>
                <c:pt idx="3857">
                  <c:v>6.3629398914655296E-3</c:v>
                </c:pt>
                <c:pt idx="3858">
                  <c:v>6.8150559218952897E-3</c:v>
                </c:pt>
                <c:pt idx="3859">
                  <c:v>6.9155815553953804E-3</c:v>
                </c:pt>
                <c:pt idx="3860">
                  <c:v>6.9722115965593998E-3</c:v>
                </c:pt>
                <c:pt idx="3861">
                  <c:v>7.0236332822444297E-3</c:v>
                </c:pt>
                <c:pt idx="3862">
                  <c:v>7.1559331873602998E-3</c:v>
                </c:pt>
                <c:pt idx="3863">
                  <c:v>7.1962429302850498E-3</c:v>
                </c:pt>
                <c:pt idx="3864">
                  <c:v>7.3699986418440198E-3</c:v>
                </c:pt>
                <c:pt idx="3865">
                  <c:v>7.3366139719057101E-3</c:v>
                </c:pt>
                <c:pt idx="3866">
                  <c:v>7.3684345013171901E-3</c:v>
                </c:pt>
                <c:pt idx="3867">
                  <c:v>7.2057919894481402E-3</c:v>
                </c:pt>
                <c:pt idx="3868">
                  <c:v>7.3089026958192598E-3</c:v>
                </c:pt>
                <c:pt idx="3869">
                  <c:v>7.3445628406270599E-3</c:v>
                </c:pt>
                <c:pt idx="3870">
                  <c:v>7.3360570949539197E-3</c:v>
                </c:pt>
                <c:pt idx="3871">
                  <c:v>7.3967812628586496E-3</c:v>
                </c:pt>
                <c:pt idx="3872">
                  <c:v>7.1254289452640802E-3</c:v>
                </c:pt>
                <c:pt idx="3873">
                  <c:v>7.2611587870665502E-3</c:v>
                </c:pt>
                <c:pt idx="3874">
                  <c:v>7.0896741887997898E-3</c:v>
                </c:pt>
                <c:pt idx="3875">
                  <c:v>7.08357990755839E-3</c:v>
                </c:pt>
                <c:pt idx="3876">
                  <c:v>6.92512064013174E-3</c:v>
                </c:pt>
                <c:pt idx="3877">
                  <c:v>6.8039074543356304E-3</c:v>
                </c:pt>
                <c:pt idx="3878">
                  <c:v>6.6049872472776E-3</c:v>
                </c:pt>
                <c:pt idx="3879">
                  <c:v>6.6149947450393001E-3</c:v>
                </c:pt>
                <c:pt idx="3880">
                  <c:v>6.3976803363837596E-3</c:v>
                </c:pt>
                <c:pt idx="3881">
                  <c:v>6.3641562869384402E-3</c:v>
                </c:pt>
                <c:pt idx="3882">
                  <c:v>6.4672543994019997E-3</c:v>
                </c:pt>
                <c:pt idx="3883">
                  <c:v>6.2991180594348297E-3</c:v>
                </c:pt>
                <c:pt idx="3884">
                  <c:v>5.8160082594579301E-3</c:v>
                </c:pt>
                <c:pt idx="3885">
                  <c:v>5.8638776809635997E-3</c:v>
                </c:pt>
                <c:pt idx="3886">
                  <c:v>5.6967229211410701E-3</c:v>
                </c:pt>
                <c:pt idx="3887">
                  <c:v>5.4331415311130397E-3</c:v>
                </c:pt>
                <c:pt idx="3888">
                  <c:v>5.1638486752290597E-3</c:v>
                </c:pt>
                <c:pt idx="3889">
                  <c:v>5.2967687872416099E-3</c:v>
                </c:pt>
                <c:pt idx="3890">
                  <c:v>5.16490750076399E-3</c:v>
                </c:pt>
                <c:pt idx="3891">
                  <c:v>5.1969176833035896E-3</c:v>
                </c:pt>
                <c:pt idx="3892">
                  <c:v>5.0665709440769402E-3</c:v>
                </c:pt>
                <c:pt idx="3893">
                  <c:v>4.7918416736052703E-3</c:v>
                </c:pt>
                <c:pt idx="3894">
                  <c:v>4.74217783033524E-3</c:v>
                </c:pt>
                <c:pt idx="3895">
                  <c:v>4.5509624794758197E-3</c:v>
                </c:pt>
                <c:pt idx="3896">
                  <c:v>4.5650948998271299E-3</c:v>
                </c:pt>
                <c:pt idx="3897">
                  <c:v>4.5760254346624198E-3</c:v>
                </c:pt>
                <c:pt idx="3898">
                  <c:v>4.3628827238773602E-3</c:v>
                </c:pt>
                <c:pt idx="3899">
                  <c:v>4.3228176638054599E-3</c:v>
                </c:pt>
                <c:pt idx="3900">
                  <c:v>4.2135755964055098E-3</c:v>
                </c:pt>
                <c:pt idx="3901">
                  <c:v>4.1460147239704799E-3</c:v>
                </c:pt>
                <c:pt idx="3902">
                  <c:v>4.1877889552769396E-3</c:v>
                </c:pt>
                <c:pt idx="3903">
                  <c:v>4.34330722704627E-3</c:v>
                </c:pt>
                <c:pt idx="3904">
                  <c:v>4.3177631907601001E-3</c:v>
                </c:pt>
                <c:pt idx="3905">
                  <c:v>4.2008182943066401E-3</c:v>
                </c:pt>
                <c:pt idx="3906">
                  <c:v>4.1505467867663003E-3</c:v>
                </c:pt>
                <c:pt idx="3907">
                  <c:v>4.3577473526755202E-3</c:v>
                </c:pt>
                <c:pt idx="3908">
                  <c:v>4.3649114121241802E-3</c:v>
                </c:pt>
                <c:pt idx="3909">
                  <c:v>4.2924306187928597E-3</c:v>
                </c:pt>
                <c:pt idx="3910">
                  <c:v>4.4483529143410803E-3</c:v>
                </c:pt>
                <c:pt idx="3911">
                  <c:v>4.48527142452642E-3</c:v>
                </c:pt>
                <c:pt idx="3912">
                  <c:v>4.6583590649533699E-3</c:v>
                </c:pt>
                <c:pt idx="3913">
                  <c:v>4.6410976134825003E-3</c:v>
                </c:pt>
                <c:pt idx="3914">
                  <c:v>4.9198157156855197E-3</c:v>
                </c:pt>
                <c:pt idx="3915">
                  <c:v>4.9658589092184402E-3</c:v>
                </c:pt>
                <c:pt idx="3916">
                  <c:v>5.0384149630929801E-3</c:v>
                </c:pt>
                <c:pt idx="3917">
                  <c:v>5.0946714312808498E-3</c:v>
                </c:pt>
                <c:pt idx="3918">
                  <c:v>5.0373962377614203E-3</c:v>
                </c:pt>
                <c:pt idx="3919">
                  <c:v>5.3413194010285296E-3</c:v>
                </c:pt>
                <c:pt idx="3920">
                  <c:v>5.6274472858100499E-3</c:v>
                </c:pt>
                <c:pt idx="3921">
                  <c:v>5.6465440808647202E-3</c:v>
                </c:pt>
                <c:pt idx="3922">
                  <c:v>5.8923246876248303E-3</c:v>
                </c:pt>
                <c:pt idx="3923">
                  <c:v>6.0171625111844302E-3</c:v>
                </c:pt>
                <c:pt idx="3924">
                  <c:v>6.2246999090847599E-3</c:v>
                </c:pt>
                <c:pt idx="3925">
                  <c:v>6.2553495574540303E-3</c:v>
                </c:pt>
                <c:pt idx="3926">
                  <c:v>6.1192917376867301E-3</c:v>
                </c:pt>
                <c:pt idx="3927">
                  <c:v>6.7322483954647804E-3</c:v>
                </c:pt>
                <c:pt idx="3928">
                  <c:v>6.8671259094187096E-3</c:v>
                </c:pt>
                <c:pt idx="3929">
                  <c:v>6.9353938717387504E-3</c:v>
                </c:pt>
                <c:pt idx="3930">
                  <c:v>6.9112996289625904E-3</c:v>
                </c:pt>
                <c:pt idx="3931">
                  <c:v>7.1792808576433198E-3</c:v>
                </c:pt>
                <c:pt idx="3932">
                  <c:v>7.46132601337199E-3</c:v>
                </c:pt>
                <c:pt idx="3933">
                  <c:v>7.5560468086597402E-3</c:v>
                </c:pt>
                <c:pt idx="3934">
                  <c:v>7.8643867582749508E-3</c:v>
                </c:pt>
                <c:pt idx="3935">
                  <c:v>7.6526429298115102E-3</c:v>
                </c:pt>
                <c:pt idx="3936">
                  <c:v>7.79144503983451E-3</c:v>
                </c:pt>
                <c:pt idx="3937">
                  <c:v>8.0306304092454799E-3</c:v>
                </c:pt>
                <c:pt idx="3938">
                  <c:v>8.0586488088649107E-3</c:v>
                </c:pt>
                <c:pt idx="3939">
                  <c:v>8.2757984870470008E-3</c:v>
                </c:pt>
                <c:pt idx="3940">
                  <c:v>8.3881763289239408E-3</c:v>
                </c:pt>
                <c:pt idx="3941">
                  <c:v>8.4629933416113402E-3</c:v>
                </c:pt>
                <c:pt idx="3942">
                  <c:v>8.3139312071925705E-3</c:v>
                </c:pt>
                <c:pt idx="3943">
                  <c:v>8.5357503952950397E-3</c:v>
                </c:pt>
                <c:pt idx="3944">
                  <c:v>8.8317448192459808E-3</c:v>
                </c:pt>
                <c:pt idx="3945">
                  <c:v>8.9720503849759492E-3</c:v>
                </c:pt>
                <c:pt idx="3946">
                  <c:v>8.6879231802697594E-3</c:v>
                </c:pt>
                <c:pt idx="3947">
                  <c:v>8.7120020796447005E-3</c:v>
                </c:pt>
                <c:pt idx="3948">
                  <c:v>8.7036701318249105E-3</c:v>
                </c:pt>
                <c:pt idx="3949">
                  <c:v>8.8547450857948198E-3</c:v>
                </c:pt>
                <c:pt idx="3950">
                  <c:v>8.8186253577742305E-3</c:v>
                </c:pt>
                <c:pt idx="3951">
                  <c:v>8.8644283941162992E-3</c:v>
                </c:pt>
                <c:pt idx="3952">
                  <c:v>8.8744893913325906E-3</c:v>
                </c:pt>
                <c:pt idx="3953">
                  <c:v>8.6489119741943402E-3</c:v>
                </c:pt>
                <c:pt idx="3954">
                  <c:v>8.5880013145657897E-3</c:v>
                </c:pt>
                <c:pt idx="3955">
                  <c:v>8.8024666647798094E-3</c:v>
                </c:pt>
                <c:pt idx="3956">
                  <c:v>8.6860318740193693E-3</c:v>
                </c:pt>
                <c:pt idx="3957">
                  <c:v>8.48953048858948E-3</c:v>
                </c:pt>
                <c:pt idx="3958">
                  <c:v>8.4686729856253695E-3</c:v>
                </c:pt>
                <c:pt idx="3959">
                  <c:v>8.3197402621467999E-3</c:v>
                </c:pt>
                <c:pt idx="3960">
                  <c:v>8.3853922121317308E-3</c:v>
                </c:pt>
                <c:pt idx="3961">
                  <c:v>8.2506618144255403E-3</c:v>
                </c:pt>
                <c:pt idx="3962">
                  <c:v>8.0934869870358701E-3</c:v>
                </c:pt>
                <c:pt idx="3963">
                  <c:v>8.16094357688355E-3</c:v>
                </c:pt>
                <c:pt idx="3964">
                  <c:v>7.9619139129748998E-3</c:v>
                </c:pt>
                <c:pt idx="3965">
                  <c:v>7.8469461207522507E-3</c:v>
                </c:pt>
                <c:pt idx="3966">
                  <c:v>7.6717791804726499E-3</c:v>
                </c:pt>
                <c:pt idx="3967">
                  <c:v>7.6351503623439902E-3</c:v>
                </c:pt>
                <c:pt idx="3968">
                  <c:v>7.5594821283991699E-3</c:v>
                </c:pt>
                <c:pt idx="3969">
                  <c:v>7.2868719751316997E-3</c:v>
                </c:pt>
                <c:pt idx="3970">
                  <c:v>7.2397893336998203E-3</c:v>
                </c:pt>
                <c:pt idx="3971">
                  <c:v>6.93066202666938E-3</c:v>
                </c:pt>
                <c:pt idx="3972">
                  <c:v>7.1622235020076998E-3</c:v>
                </c:pt>
                <c:pt idx="3973">
                  <c:v>6.8303997579053999E-3</c:v>
                </c:pt>
                <c:pt idx="3974">
                  <c:v>6.6646065425263103E-3</c:v>
                </c:pt>
                <c:pt idx="3975">
                  <c:v>6.4696384415813902E-3</c:v>
                </c:pt>
                <c:pt idx="3976">
                  <c:v>6.2946199257537397E-3</c:v>
                </c:pt>
                <c:pt idx="3977">
                  <c:v>6.2333920783987301E-3</c:v>
                </c:pt>
                <c:pt idx="3978">
                  <c:v>6.16086615442131E-3</c:v>
                </c:pt>
                <c:pt idx="3979">
                  <c:v>6.14382917117771E-3</c:v>
                </c:pt>
                <c:pt idx="3980">
                  <c:v>5.7388000386188196E-3</c:v>
                </c:pt>
                <c:pt idx="3981">
                  <c:v>5.6513586818556297E-3</c:v>
                </c:pt>
                <c:pt idx="3982">
                  <c:v>5.5262569231268703E-3</c:v>
                </c:pt>
                <c:pt idx="3983">
                  <c:v>5.43429178684301E-3</c:v>
                </c:pt>
                <c:pt idx="3984">
                  <c:v>5.1600581653894299E-3</c:v>
                </c:pt>
                <c:pt idx="3985">
                  <c:v>5.1222494894648304E-3</c:v>
                </c:pt>
                <c:pt idx="3986">
                  <c:v>5.0855657964115897E-3</c:v>
                </c:pt>
                <c:pt idx="3987">
                  <c:v>4.7062977328839904E-3</c:v>
                </c:pt>
                <c:pt idx="3988">
                  <c:v>4.6673892363326202E-3</c:v>
                </c:pt>
                <c:pt idx="3989">
                  <c:v>4.7448376854261603E-3</c:v>
                </c:pt>
                <c:pt idx="3990">
                  <c:v>4.6025259394721404E-3</c:v>
                </c:pt>
                <c:pt idx="3991">
                  <c:v>4.51223967175742E-3</c:v>
                </c:pt>
                <c:pt idx="3992">
                  <c:v>4.2193853150296898E-3</c:v>
                </c:pt>
                <c:pt idx="3993">
                  <c:v>4.1417836343456901E-3</c:v>
                </c:pt>
                <c:pt idx="3994">
                  <c:v>4.07222084508702E-3</c:v>
                </c:pt>
                <c:pt idx="3995">
                  <c:v>3.9007164261295E-3</c:v>
                </c:pt>
                <c:pt idx="3996">
                  <c:v>4.1228127640287101E-3</c:v>
                </c:pt>
                <c:pt idx="3997">
                  <c:v>4.0277212441632501E-3</c:v>
                </c:pt>
                <c:pt idx="3998">
                  <c:v>3.90301520043736E-3</c:v>
                </c:pt>
                <c:pt idx="3999">
                  <c:v>3.70552895741353E-3</c:v>
                </c:pt>
                <c:pt idx="4000">
                  <c:v>3.87924245572928E-3</c:v>
                </c:pt>
                <c:pt idx="4001">
                  <c:v>3.65034625760341E-3</c:v>
                </c:pt>
                <c:pt idx="4002">
                  <c:v>3.63287915767059E-3</c:v>
                </c:pt>
                <c:pt idx="4003">
                  <c:v>3.6951602630533099E-3</c:v>
                </c:pt>
                <c:pt idx="4004">
                  <c:v>3.62607674408483E-3</c:v>
                </c:pt>
                <c:pt idx="4005">
                  <c:v>3.5290740959228401E-3</c:v>
                </c:pt>
                <c:pt idx="4006">
                  <c:v>3.51175295447735E-3</c:v>
                </c:pt>
                <c:pt idx="4007">
                  <c:v>3.68729104367701E-3</c:v>
                </c:pt>
                <c:pt idx="4008">
                  <c:v>3.6856851469926101E-3</c:v>
                </c:pt>
                <c:pt idx="4009">
                  <c:v>3.6402644707973098E-3</c:v>
                </c:pt>
                <c:pt idx="4010">
                  <c:v>3.5586112363693899E-3</c:v>
                </c:pt>
                <c:pt idx="4011">
                  <c:v>3.43341546751389E-3</c:v>
                </c:pt>
                <c:pt idx="4012">
                  <c:v>3.5695476612401401E-3</c:v>
                </c:pt>
                <c:pt idx="4013">
                  <c:v>3.60485698085694E-3</c:v>
                </c:pt>
                <c:pt idx="4014">
                  <c:v>3.7090356863449E-3</c:v>
                </c:pt>
                <c:pt idx="4015">
                  <c:v>3.5959432420124698E-3</c:v>
                </c:pt>
                <c:pt idx="4016">
                  <c:v>3.5006037196266002E-3</c:v>
                </c:pt>
                <c:pt idx="4017">
                  <c:v>3.3407535291201801E-3</c:v>
                </c:pt>
                <c:pt idx="4018">
                  <c:v>3.5606574491807599E-3</c:v>
                </c:pt>
                <c:pt idx="4019">
                  <c:v>3.7596541414191302E-3</c:v>
                </c:pt>
                <c:pt idx="4020">
                  <c:v>3.69541052627081E-3</c:v>
                </c:pt>
                <c:pt idx="4021">
                  <c:v>3.62249305182059E-3</c:v>
                </c:pt>
                <c:pt idx="4022">
                  <c:v>3.6641522144723101E-3</c:v>
                </c:pt>
                <c:pt idx="4023">
                  <c:v>3.6995270999273201E-3</c:v>
                </c:pt>
                <c:pt idx="4024">
                  <c:v>3.8017941197267101E-3</c:v>
                </c:pt>
                <c:pt idx="4025">
                  <c:v>3.7363676369919401E-3</c:v>
                </c:pt>
                <c:pt idx="4026">
                  <c:v>3.7282459263144399E-3</c:v>
                </c:pt>
                <c:pt idx="4027">
                  <c:v>3.7688457102909301E-3</c:v>
                </c:pt>
                <c:pt idx="4028">
                  <c:v>3.9228815300822398E-3</c:v>
                </c:pt>
                <c:pt idx="4029">
                  <c:v>3.6929185788797301E-3</c:v>
                </c:pt>
                <c:pt idx="4030">
                  <c:v>3.91438870655836E-3</c:v>
                </c:pt>
                <c:pt idx="4031">
                  <c:v>3.9179962615442498E-3</c:v>
                </c:pt>
                <c:pt idx="4032">
                  <c:v>4.1270784670478199E-3</c:v>
                </c:pt>
                <c:pt idx="4033">
                  <c:v>4.08905575474257E-3</c:v>
                </c:pt>
                <c:pt idx="4034">
                  <c:v>4.0957427714806002E-3</c:v>
                </c:pt>
                <c:pt idx="4035">
                  <c:v>4.1555525096874796E-3</c:v>
                </c:pt>
                <c:pt idx="4036">
                  <c:v>4.3145607846624603E-3</c:v>
                </c:pt>
                <c:pt idx="4037">
                  <c:v>4.4186177734795102E-3</c:v>
                </c:pt>
                <c:pt idx="4038">
                  <c:v>4.3918171020485199E-3</c:v>
                </c:pt>
                <c:pt idx="4039">
                  <c:v>4.4056795945802401E-3</c:v>
                </c:pt>
                <c:pt idx="4040">
                  <c:v>4.4139228112428496E-3</c:v>
                </c:pt>
                <c:pt idx="4041">
                  <c:v>4.6271220527886797E-3</c:v>
                </c:pt>
                <c:pt idx="4042">
                  <c:v>4.6465399627764904E-3</c:v>
                </c:pt>
                <c:pt idx="4043">
                  <c:v>4.7086842946551296E-3</c:v>
                </c:pt>
                <c:pt idx="4044">
                  <c:v>4.8778603399761804E-3</c:v>
                </c:pt>
                <c:pt idx="4045">
                  <c:v>4.7945718613860702E-3</c:v>
                </c:pt>
                <c:pt idx="4046">
                  <c:v>4.8345303266441302E-3</c:v>
                </c:pt>
                <c:pt idx="4047">
                  <c:v>4.9009343310533401E-3</c:v>
                </c:pt>
                <c:pt idx="4048">
                  <c:v>5.1910094278797801E-3</c:v>
                </c:pt>
                <c:pt idx="4049">
                  <c:v>5.1912921116102602E-3</c:v>
                </c:pt>
                <c:pt idx="4050">
                  <c:v>5.0959052884113299E-3</c:v>
                </c:pt>
                <c:pt idx="4051">
                  <c:v>5.14679514784867E-3</c:v>
                </c:pt>
                <c:pt idx="4052">
                  <c:v>5.2169649115906E-3</c:v>
                </c:pt>
                <c:pt idx="4053">
                  <c:v>5.1908308227537102E-3</c:v>
                </c:pt>
                <c:pt idx="4054">
                  <c:v>5.3053300385080999E-3</c:v>
                </c:pt>
                <c:pt idx="4055">
                  <c:v>5.3691994029549002E-3</c:v>
                </c:pt>
                <c:pt idx="4056">
                  <c:v>5.1887570580210303E-3</c:v>
                </c:pt>
                <c:pt idx="4057">
                  <c:v>5.2773504153139396E-3</c:v>
                </c:pt>
                <c:pt idx="4058">
                  <c:v>5.3790745733240698E-3</c:v>
                </c:pt>
                <c:pt idx="4059">
                  <c:v>5.4402213198152397E-3</c:v>
                </c:pt>
                <c:pt idx="4060">
                  <c:v>5.4874802593037498E-3</c:v>
                </c:pt>
                <c:pt idx="4061">
                  <c:v>5.4976472197733597E-3</c:v>
                </c:pt>
                <c:pt idx="4062">
                  <c:v>5.26254629366013E-3</c:v>
                </c:pt>
                <c:pt idx="4063">
                  <c:v>5.4684679487862903E-3</c:v>
                </c:pt>
                <c:pt idx="4064">
                  <c:v>5.3833607059071498E-3</c:v>
                </c:pt>
                <c:pt idx="4065">
                  <c:v>5.4194450686577498E-3</c:v>
                </c:pt>
                <c:pt idx="4066">
                  <c:v>5.4055285569058198E-3</c:v>
                </c:pt>
                <c:pt idx="4067">
                  <c:v>5.2612026714927004E-3</c:v>
                </c:pt>
                <c:pt idx="4068">
                  <c:v>5.2812388342879102E-3</c:v>
                </c:pt>
                <c:pt idx="4069">
                  <c:v>5.3156339896922701E-3</c:v>
                </c:pt>
                <c:pt idx="4070">
                  <c:v>5.3675802890143899E-3</c:v>
                </c:pt>
                <c:pt idx="4071">
                  <c:v>5.1420436138816502E-3</c:v>
                </c:pt>
                <c:pt idx="4072">
                  <c:v>5.1461840650293602E-3</c:v>
                </c:pt>
                <c:pt idx="4073">
                  <c:v>5.1098034585740299E-3</c:v>
                </c:pt>
                <c:pt idx="4074">
                  <c:v>5.0603604310667403E-3</c:v>
                </c:pt>
                <c:pt idx="4075">
                  <c:v>5.0138971296126997E-3</c:v>
                </c:pt>
                <c:pt idx="4076">
                  <c:v>4.9167041205342302E-3</c:v>
                </c:pt>
                <c:pt idx="4077">
                  <c:v>4.9098244240418504E-3</c:v>
                </c:pt>
                <c:pt idx="4078">
                  <c:v>4.7637216894113998E-3</c:v>
                </c:pt>
                <c:pt idx="4079">
                  <c:v>4.6082467778081103E-3</c:v>
                </c:pt>
                <c:pt idx="4080">
                  <c:v>4.39362766718301E-3</c:v>
                </c:pt>
                <c:pt idx="4081">
                  <c:v>4.4348677075053003E-3</c:v>
                </c:pt>
                <c:pt idx="4082">
                  <c:v>4.2299895198505697E-3</c:v>
                </c:pt>
                <c:pt idx="4083">
                  <c:v>4.1315944448390698E-3</c:v>
                </c:pt>
                <c:pt idx="4084">
                  <c:v>4.16760239656719E-3</c:v>
                </c:pt>
                <c:pt idx="4085">
                  <c:v>3.9348420871752601E-3</c:v>
                </c:pt>
                <c:pt idx="4086">
                  <c:v>3.7222402778057501E-3</c:v>
                </c:pt>
                <c:pt idx="4087">
                  <c:v>3.52224859282584E-3</c:v>
                </c:pt>
                <c:pt idx="4088">
                  <c:v>3.3952983628109299E-3</c:v>
                </c:pt>
                <c:pt idx="4089">
                  <c:v>3.17253449329626E-3</c:v>
                </c:pt>
                <c:pt idx="4090">
                  <c:v>3.1007729560243199E-3</c:v>
                </c:pt>
                <c:pt idx="4091">
                  <c:v>2.7700004548285302E-3</c:v>
                </c:pt>
                <c:pt idx="4092">
                  <c:v>2.5781214934915901E-3</c:v>
                </c:pt>
                <c:pt idx="4093">
                  <c:v>2.3077782454284899E-3</c:v>
                </c:pt>
                <c:pt idx="4094">
                  <c:v>2.30378015422092E-3</c:v>
                </c:pt>
                <c:pt idx="4095">
                  <c:v>1.9942066557331402E-3</c:v>
                </c:pt>
                <c:pt idx="4096">
                  <c:v>2.0059940371586499E-3</c:v>
                </c:pt>
                <c:pt idx="4097">
                  <c:v>1.7244432676715E-3</c:v>
                </c:pt>
                <c:pt idx="4098">
                  <c:v>1.4744798884007799E-3</c:v>
                </c:pt>
                <c:pt idx="4099">
                  <c:v>1.1877189230791901E-3</c:v>
                </c:pt>
                <c:pt idx="4100">
                  <c:v>8.1745102315043195E-4</c:v>
                </c:pt>
                <c:pt idx="4101">
                  <c:v>7.1450921306829695E-4</c:v>
                </c:pt>
                <c:pt idx="4102">
                  <c:v>7.43959715396699E-4</c:v>
                </c:pt>
                <c:pt idx="4103">
                  <c:v>5.1449156270629503E-4</c:v>
                </c:pt>
                <c:pt idx="4104">
                  <c:v>1.9233335483138399E-4</c:v>
                </c:pt>
                <c:pt idx="4105" formatCode="0.00E+00">
                  <c:v>-8.1681492211249995E-5</c:v>
                </c:pt>
                <c:pt idx="4106" formatCode="0.00E+00">
                  <c:v>1.9665360606553701E-5</c:v>
                </c:pt>
                <c:pt idx="4107">
                  <c:v>-2.7877205201403701E-4</c:v>
                </c:pt>
                <c:pt idx="4108">
                  <c:v>-3.9036770923539201E-4</c:v>
                </c:pt>
                <c:pt idx="4109">
                  <c:v>-6.1008038086111699E-4</c:v>
                </c:pt>
                <c:pt idx="4110">
                  <c:v>-6.5915654220223996E-4</c:v>
                </c:pt>
                <c:pt idx="4111">
                  <c:v>-9.6707793159108498E-4</c:v>
                </c:pt>
                <c:pt idx="4112">
                  <c:v>-9.8012272239399894E-4</c:v>
                </c:pt>
                <c:pt idx="4113">
                  <c:v>-1.1024126875362999E-3</c:v>
                </c:pt>
                <c:pt idx="4114">
                  <c:v>-1.13663662325434E-3</c:v>
                </c:pt>
                <c:pt idx="4115">
                  <c:v>-1.3575303542958501E-3</c:v>
                </c:pt>
                <c:pt idx="4116">
                  <c:v>-1.2412902579103499E-3</c:v>
                </c:pt>
                <c:pt idx="4117">
                  <c:v>-1.45974648736671E-3</c:v>
                </c:pt>
                <c:pt idx="4118">
                  <c:v>-1.35251261507371E-3</c:v>
                </c:pt>
                <c:pt idx="4119">
                  <c:v>-1.5126554434019899E-3</c:v>
                </c:pt>
                <c:pt idx="4120">
                  <c:v>-1.2587068616286899E-3</c:v>
                </c:pt>
                <c:pt idx="4121">
                  <c:v>-1.3517808818047301E-3</c:v>
                </c:pt>
                <c:pt idx="4122">
                  <c:v>-1.3643502219422899E-3</c:v>
                </c:pt>
                <c:pt idx="4123">
                  <c:v>-1.4896584843061601E-3</c:v>
                </c:pt>
                <c:pt idx="4124">
                  <c:v>-1.33955941189876E-3</c:v>
                </c:pt>
                <c:pt idx="4125">
                  <c:v>-1.1608257100397101E-3</c:v>
                </c:pt>
                <c:pt idx="4126">
                  <c:v>-1.0842444303906999E-3</c:v>
                </c:pt>
                <c:pt idx="4127">
                  <c:v>-1.01255069524908E-3</c:v>
                </c:pt>
                <c:pt idx="4128">
                  <c:v>-8.8841719579521605E-4</c:v>
                </c:pt>
                <c:pt idx="4129">
                  <c:v>-8.2216193543836898E-4</c:v>
                </c:pt>
                <c:pt idx="4130">
                  <c:v>-3.5551595248214197E-4</c:v>
                </c:pt>
                <c:pt idx="4131">
                  <c:v>-4.4429068438032299E-4</c:v>
                </c:pt>
                <c:pt idx="4132">
                  <c:v>-1.58278244125957E-4</c:v>
                </c:pt>
                <c:pt idx="4133" formatCode="0.00E+00">
                  <c:v>-1.5010491777601901E-5</c:v>
                </c:pt>
                <c:pt idx="4134">
                  <c:v>2.38905322842568E-4</c:v>
                </c:pt>
                <c:pt idx="4135">
                  <c:v>5.6002253049126601E-4</c:v>
                </c:pt>
                <c:pt idx="4136">
                  <c:v>7.8694106056419698E-4</c:v>
                </c:pt>
                <c:pt idx="4137">
                  <c:v>9.2637298787484601E-4</c:v>
                </c:pt>
                <c:pt idx="4138">
                  <c:v>1.31259469407833E-3</c:v>
                </c:pt>
                <c:pt idx="4139">
                  <c:v>1.67761361889485E-3</c:v>
                </c:pt>
                <c:pt idx="4140">
                  <c:v>1.9003302969005E-3</c:v>
                </c:pt>
                <c:pt idx="4141">
                  <c:v>2.1255478610333299E-3</c:v>
                </c:pt>
                <c:pt idx="4142">
                  <c:v>2.4740766564695801E-3</c:v>
                </c:pt>
                <c:pt idx="4143">
                  <c:v>2.9010027470628601E-3</c:v>
                </c:pt>
                <c:pt idx="4144">
                  <c:v>3.0832991459277298E-3</c:v>
                </c:pt>
                <c:pt idx="4145">
                  <c:v>3.6424427732823501E-3</c:v>
                </c:pt>
                <c:pt idx="4146">
                  <c:v>3.9768666816207303E-3</c:v>
                </c:pt>
                <c:pt idx="4147">
                  <c:v>4.1569446833785101E-3</c:v>
                </c:pt>
                <c:pt idx="4148">
                  <c:v>4.51316077643366E-3</c:v>
                </c:pt>
                <c:pt idx="4149">
                  <c:v>4.94987101459497E-3</c:v>
                </c:pt>
                <c:pt idx="4150">
                  <c:v>5.2299643047985797E-3</c:v>
                </c:pt>
                <c:pt idx="4151">
                  <c:v>5.5629760958593299E-3</c:v>
                </c:pt>
                <c:pt idx="4152">
                  <c:v>5.9897687379762603E-3</c:v>
                </c:pt>
                <c:pt idx="4153">
                  <c:v>6.2121003549789498E-3</c:v>
                </c:pt>
                <c:pt idx="4154">
                  <c:v>6.6863649448172099E-3</c:v>
                </c:pt>
                <c:pt idx="4155">
                  <c:v>6.8752772574879103E-3</c:v>
                </c:pt>
                <c:pt idx="4156">
                  <c:v>7.0415875585709302E-3</c:v>
                </c:pt>
                <c:pt idx="4157">
                  <c:v>7.5760228617493403E-3</c:v>
                </c:pt>
                <c:pt idx="4158">
                  <c:v>7.7567763040873499E-3</c:v>
                </c:pt>
                <c:pt idx="4159">
                  <c:v>8.0394082822305007E-3</c:v>
                </c:pt>
                <c:pt idx="4160">
                  <c:v>8.2791520819691395E-3</c:v>
                </c:pt>
                <c:pt idx="4161">
                  <c:v>8.4816816807501902E-3</c:v>
                </c:pt>
                <c:pt idx="4162">
                  <c:v>8.7544547966342309E-3</c:v>
                </c:pt>
                <c:pt idx="4163">
                  <c:v>8.8883179289675502E-3</c:v>
                </c:pt>
                <c:pt idx="4164">
                  <c:v>9.1573824227952592E-3</c:v>
                </c:pt>
                <c:pt idx="4165">
                  <c:v>9.3890461913993493E-3</c:v>
                </c:pt>
                <c:pt idx="4166">
                  <c:v>9.3888111866470107E-3</c:v>
                </c:pt>
                <c:pt idx="4167">
                  <c:v>9.3651854988405798E-3</c:v>
                </c:pt>
                <c:pt idx="4168">
                  <c:v>9.5336300096489999E-3</c:v>
                </c:pt>
                <c:pt idx="4169">
                  <c:v>9.7725055703486198E-3</c:v>
                </c:pt>
                <c:pt idx="4170">
                  <c:v>9.7526374209338709E-3</c:v>
                </c:pt>
                <c:pt idx="4171">
                  <c:v>9.8067676636226595E-3</c:v>
                </c:pt>
                <c:pt idx="4172">
                  <c:v>9.5320319044060204E-3</c:v>
                </c:pt>
                <c:pt idx="4173">
                  <c:v>9.72942586787502E-3</c:v>
                </c:pt>
                <c:pt idx="4174">
                  <c:v>9.6355021560399195E-3</c:v>
                </c:pt>
                <c:pt idx="4175">
                  <c:v>9.6159261222782903E-3</c:v>
                </c:pt>
                <c:pt idx="4176">
                  <c:v>9.5573730823123194E-3</c:v>
                </c:pt>
                <c:pt idx="4177">
                  <c:v>9.2926935588913597E-3</c:v>
                </c:pt>
                <c:pt idx="4178">
                  <c:v>9.2006974816000904E-3</c:v>
                </c:pt>
                <c:pt idx="4179">
                  <c:v>8.8018491530456999E-3</c:v>
                </c:pt>
                <c:pt idx="4180">
                  <c:v>8.69406117000413E-3</c:v>
                </c:pt>
                <c:pt idx="4181">
                  <c:v>8.6058881989982995E-3</c:v>
                </c:pt>
                <c:pt idx="4182">
                  <c:v>8.38505933379677E-3</c:v>
                </c:pt>
                <c:pt idx="4183">
                  <c:v>8.0284697519064207E-3</c:v>
                </c:pt>
                <c:pt idx="4184">
                  <c:v>7.78309576827189E-3</c:v>
                </c:pt>
                <c:pt idx="4185">
                  <c:v>7.4668150175082404E-3</c:v>
                </c:pt>
                <c:pt idx="4186">
                  <c:v>6.9326635483409104E-3</c:v>
                </c:pt>
                <c:pt idx="4187">
                  <c:v>6.8840223659542401E-3</c:v>
                </c:pt>
                <c:pt idx="4188">
                  <c:v>6.4600387713677097E-3</c:v>
                </c:pt>
                <c:pt idx="4189">
                  <c:v>6.0985025678694299E-3</c:v>
                </c:pt>
                <c:pt idx="4190">
                  <c:v>5.5565141007224697E-3</c:v>
                </c:pt>
                <c:pt idx="4191">
                  <c:v>5.3399666136749397E-3</c:v>
                </c:pt>
                <c:pt idx="4192">
                  <c:v>4.8803180611186299E-3</c:v>
                </c:pt>
                <c:pt idx="4193">
                  <c:v>4.3816132491544899E-3</c:v>
                </c:pt>
                <c:pt idx="4194">
                  <c:v>4.0365225907307203E-3</c:v>
                </c:pt>
                <c:pt idx="4195">
                  <c:v>3.5786932655869899E-3</c:v>
                </c:pt>
                <c:pt idx="4196">
                  <c:v>3.0708983560920099E-3</c:v>
                </c:pt>
                <c:pt idx="4197">
                  <c:v>2.6754427029700599E-3</c:v>
                </c:pt>
                <c:pt idx="4198">
                  <c:v>2.2597448630683899E-3</c:v>
                </c:pt>
                <c:pt idx="4199">
                  <c:v>1.8160139218422E-3</c:v>
                </c:pt>
                <c:pt idx="4200">
                  <c:v>1.4877479104453901E-3</c:v>
                </c:pt>
                <c:pt idx="4201">
                  <c:v>8.7385551488731604E-4</c:v>
                </c:pt>
                <c:pt idx="4202">
                  <c:v>7.3038658970218798E-4</c:v>
                </c:pt>
                <c:pt idx="4203">
                  <c:v>1.6635882151749899E-4</c:v>
                </c:pt>
                <c:pt idx="4204">
                  <c:v>-2.5221547821661699E-4</c:v>
                </c:pt>
                <c:pt idx="4205">
                  <c:v>-6.1029726551781898E-4</c:v>
                </c:pt>
                <c:pt idx="4206">
                  <c:v>-8.9304991752627895E-4</c:v>
                </c:pt>
                <c:pt idx="4207">
                  <c:v>-1.3710921049623901E-3</c:v>
                </c:pt>
                <c:pt idx="4208">
                  <c:v>-1.71493506497847E-3</c:v>
                </c:pt>
                <c:pt idx="4209">
                  <c:v>-2.2697893738239301E-3</c:v>
                </c:pt>
                <c:pt idx="4210">
                  <c:v>-2.40773877850006E-3</c:v>
                </c:pt>
                <c:pt idx="4211">
                  <c:v>-2.7084113716133299E-3</c:v>
                </c:pt>
                <c:pt idx="4212">
                  <c:v>-2.9657354269949201E-3</c:v>
                </c:pt>
                <c:pt idx="4213">
                  <c:v>-3.1834023669612601E-3</c:v>
                </c:pt>
                <c:pt idx="4214">
                  <c:v>-3.5843321317608101E-3</c:v>
                </c:pt>
                <c:pt idx="4215">
                  <c:v>-3.8291936441329599E-3</c:v>
                </c:pt>
                <c:pt idx="4216">
                  <c:v>-4.01855090938127E-3</c:v>
                </c:pt>
                <c:pt idx="4217">
                  <c:v>-3.9680944313517296E-3</c:v>
                </c:pt>
                <c:pt idx="4218">
                  <c:v>-4.34789049477127E-3</c:v>
                </c:pt>
                <c:pt idx="4219">
                  <c:v>-4.4745186411694199E-3</c:v>
                </c:pt>
                <c:pt idx="4220">
                  <c:v>-4.4035207865991497E-3</c:v>
                </c:pt>
                <c:pt idx="4221">
                  <c:v>-4.5482493089459902E-3</c:v>
                </c:pt>
                <c:pt idx="4222">
                  <c:v>-4.6549143806139904E-3</c:v>
                </c:pt>
                <c:pt idx="4223">
                  <c:v>-4.4756116063753302E-3</c:v>
                </c:pt>
                <c:pt idx="4224">
                  <c:v>-4.5949915626372602E-3</c:v>
                </c:pt>
                <c:pt idx="4225">
                  <c:v>-4.6149824690651297E-3</c:v>
                </c:pt>
                <c:pt idx="4226">
                  <c:v>-4.4379468174060299E-3</c:v>
                </c:pt>
                <c:pt idx="4227">
                  <c:v>-4.4519721847607902E-3</c:v>
                </c:pt>
                <c:pt idx="4228">
                  <c:v>-4.4002742744945096E-3</c:v>
                </c:pt>
                <c:pt idx="4229">
                  <c:v>-4.3067253964027899E-3</c:v>
                </c:pt>
                <c:pt idx="4230">
                  <c:v>-4.0820092536658402E-3</c:v>
                </c:pt>
                <c:pt idx="4231">
                  <c:v>-3.9669546595120699E-3</c:v>
                </c:pt>
                <c:pt idx="4232">
                  <c:v>-3.81879740503278E-3</c:v>
                </c:pt>
                <c:pt idx="4233">
                  <c:v>-3.6586870978604301E-3</c:v>
                </c:pt>
                <c:pt idx="4234">
                  <c:v>-3.32323463909433E-3</c:v>
                </c:pt>
                <c:pt idx="4235">
                  <c:v>-3.21764703954835E-3</c:v>
                </c:pt>
                <c:pt idx="4236">
                  <c:v>-2.7206111876024101E-3</c:v>
                </c:pt>
                <c:pt idx="4237">
                  <c:v>-2.5230645963713401E-3</c:v>
                </c:pt>
                <c:pt idx="4238">
                  <c:v>-2.25772381814986E-3</c:v>
                </c:pt>
                <c:pt idx="4239">
                  <c:v>-1.9915625595828298E-3</c:v>
                </c:pt>
                <c:pt idx="4240">
                  <c:v>-1.7345381561551701E-3</c:v>
                </c:pt>
                <c:pt idx="4241">
                  <c:v>-1.43397553213807E-3</c:v>
                </c:pt>
                <c:pt idx="4242">
                  <c:v>-1.1650363944612401E-3</c:v>
                </c:pt>
                <c:pt idx="4243">
                  <c:v>-8.1890796809476495E-4</c:v>
                </c:pt>
                <c:pt idx="4244">
                  <c:v>-3.5613199592095799E-4</c:v>
                </c:pt>
                <c:pt idx="4245" formatCode="0.00E+00">
                  <c:v>-7.1932797905733796E-5</c:v>
                </c:pt>
                <c:pt idx="4246">
                  <c:v>4.4571905211498601E-4</c:v>
                </c:pt>
                <c:pt idx="4247">
                  <c:v>6.0934718481855E-4</c:v>
                </c:pt>
                <c:pt idx="4248">
                  <c:v>9.6763414936405095E-4</c:v>
                </c:pt>
                <c:pt idx="4249">
                  <c:v>1.08083571754545E-3</c:v>
                </c:pt>
                <c:pt idx="4250">
                  <c:v>1.6200781970402E-3</c:v>
                </c:pt>
                <c:pt idx="4251">
                  <c:v>1.69714934326286E-3</c:v>
                </c:pt>
                <c:pt idx="4252">
                  <c:v>2.1282069522518001E-3</c:v>
                </c:pt>
                <c:pt idx="4253">
                  <c:v>2.4356113470771299E-3</c:v>
                </c:pt>
                <c:pt idx="4254">
                  <c:v>2.7053382412014098E-3</c:v>
                </c:pt>
                <c:pt idx="4255">
                  <c:v>3.02339270000753E-3</c:v>
                </c:pt>
                <c:pt idx="4256">
                  <c:v>3.2722098640987399E-3</c:v>
                </c:pt>
                <c:pt idx="4257">
                  <c:v>3.5383704075003099E-3</c:v>
                </c:pt>
                <c:pt idx="4258">
                  <c:v>3.5722746128766299E-3</c:v>
                </c:pt>
                <c:pt idx="4259">
                  <c:v>3.83339674103535E-3</c:v>
                </c:pt>
                <c:pt idx="4260">
                  <c:v>4.13134133929837E-3</c:v>
                </c:pt>
                <c:pt idx="4261">
                  <c:v>4.1841422896128997E-3</c:v>
                </c:pt>
                <c:pt idx="4262">
                  <c:v>4.5072628569590703E-3</c:v>
                </c:pt>
                <c:pt idx="4263">
                  <c:v>4.6487491953605201E-3</c:v>
                </c:pt>
                <c:pt idx="4264">
                  <c:v>4.6334251536947202E-3</c:v>
                </c:pt>
                <c:pt idx="4265">
                  <c:v>4.7487070440616497E-3</c:v>
                </c:pt>
                <c:pt idx="4266">
                  <c:v>4.9945587563587496E-3</c:v>
                </c:pt>
                <c:pt idx="4267">
                  <c:v>4.87104636166877E-3</c:v>
                </c:pt>
                <c:pt idx="4268">
                  <c:v>4.93483753117993E-3</c:v>
                </c:pt>
                <c:pt idx="4269">
                  <c:v>4.7217228752578499E-3</c:v>
                </c:pt>
                <c:pt idx="4270">
                  <c:v>4.8114791039968801E-3</c:v>
                </c:pt>
                <c:pt idx="4271">
                  <c:v>4.9319327346066203E-3</c:v>
                </c:pt>
                <c:pt idx="4272">
                  <c:v>5.0350347784680104E-3</c:v>
                </c:pt>
                <c:pt idx="4273">
                  <c:v>4.9696999702354703E-3</c:v>
                </c:pt>
                <c:pt idx="4274">
                  <c:v>4.7869001064005899E-3</c:v>
                </c:pt>
                <c:pt idx="4275">
                  <c:v>4.7821899790945199E-3</c:v>
                </c:pt>
                <c:pt idx="4276">
                  <c:v>4.5786765317569599E-3</c:v>
                </c:pt>
                <c:pt idx="4277">
                  <c:v>4.50319102008235E-3</c:v>
                </c:pt>
                <c:pt idx="4278">
                  <c:v>4.3399546003601696E-3</c:v>
                </c:pt>
                <c:pt idx="4279">
                  <c:v>4.0965865970242999E-3</c:v>
                </c:pt>
                <c:pt idx="4280">
                  <c:v>3.8354279697055101E-3</c:v>
                </c:pt>
                <c:pt idx="4281">
                  <c:v>3.7641188971946301E-3</c:v>
                </c:pt>
                <c:pt idx="4282">
                  <c:v>3.7340302737331101E-3</c:v>
                </c:pt>
                <c:pt idx="4283">
                  <c:v>3.5281133779647101E-3</c:v>
                </c:pt>
                <c:pt idx="4284">
                  <c:v>3.4386528437279E-3</c:v>
                </c:pt>
                <c:pt idx="4285">
                  <c:v>2.95836434415854E-3</c:v>
                </c:pt>
                <c:pt idx="4286">
                  <c:v>3.0537140133051902E-3</c:v>
                </c:pt>
                <c:pt idx="4287">
                  <c:v>2.6488928817368202E-3</c:v>
                </c:pt>
                <c:pt idx="4288">
                  <c:v>2.4213026375020799E-3</c:v>
                </c:pt>
                <c:pt idx="4289">
                  <c:v>2.3003898931696601E-3</c:v>
                </c:pt>
                <c:pt idx="4290">
                  <c:v>2.0087281097920101E-3</c:v>
                </c:pt>
                <c:pt idx="4291">
                  <c:v>1.8978522945718201E-3</c:v>
                </c:pt>
                <c:pt idx="4292">
                  <c:v>1.39428832624869E-3</c:v>
                </c:pt>
                <c:pt idx="4293">
                  <c:v>1.42394048210915E-3</c:v>
                </c:pt>
                <c:pt idx="4294">
                  <c:v>1.1169968498674801E-3</c:v>
                </c:pt>
                <c:pt idx="4295">
                  <c:v>9.2193280597659805E-4</c:v>
                </c:pt>
                <c:pt idx="4296">
                  <c:v>8.7617307969964603E-4</c:v>
                </c:pt>
                <c:pt idx="4297">
                  <c:v>3.6197032271982599E-4</c:v>
                </c:pt>
                <c:pt idx="4298">
                  <c:v>1.8931135946465799E-4</c:v>
                </c:pt>
                <c:pt idx="4299">
                  <c:v>-2.14661079317793E-4</c:v>
                </c:pt>
                <c:pt idx="4300">
                  <c:v>-2.7659435132841597E-4</c:v>
                </c:pt>
                <c:pt idx="4301">
                  <c:v>-2.74714739390767E-4</c:v>
                </c:pt>
                <c:pt idx="4302">
                  <c:v>-3.9626301477172898E-4</c:v>
                </c:pt>
                <c:pt idx="4303">
                  <c:v>-7.1116086414945399E-4</c:v>
                </c:pt>
                <c:pt idx="4304">
                  <c:v>-1.02952256571318E-3</c:v>
                </c:pt>
                <c:pt idx="4305">
                  <c:v>-1.1705121336155E-3</c:v>
                </c:pt>
                <c:pt idx="4306">
                  <c:v>-1.1783971930344401E-3</c:v>
                </c:pt>
                <c:pt idx="4307">
                  <c:v>-1.3625296693710099E-3</c:v>
                </c:pt>
                <c:pt idx="4308">
                  <c:v>-1.3917726501989601E-3</c:v>
                </c:pt>
                <c:pt idx="4309">
                  <c:v>-1.7287349297909801E-3</c:v>
                </c:pt>
                <c:pt idx="4310">
                  <c:v>-1.81721470032415E-3</c:v>
                </c:pt>
                <c:pt idx="4311">
                  <c:v>-1.9179381796687099E-3</c:v>
                </c:pt>
                <c:pt idx="4312">
                  <c:v>-1.8386514378489901E-3</c:v>
                </c:pt>
                <c:pt idx="4313">
                  <c:v>-1.98918654919511E-3</c:v>
                </c:pt>
                <c:pt idx="4314">
                  <c:v>-1.9839204922002199E-3</c:v>
                </c:pt>
                <c:pt idx="4315">
                  <c:v>-2.3024102513216601E-3</c:v>
                </c:pt>
                <c:pt idx="4316">
                  <c:v>-2.4109241005132202E-3</c:v>
                </c:pt>
                <c:pt idx="4317">
                  <c:v>-2.5831392324569798E-3</c:v>
                </c:pt>
                <c:pt idx="4318">
                  <c:v>-2.2588078355482199E-3</c:v>
                </c:pt>
                <c:pt idx="4319">
                  <c:v>-2.3813052606957699E-3</c:v>
                </c:pt>
                <c:pt idx="4320">
                  <c:v>-2.26748766779216E-3</c:v>
                </c:pt>
                <c:pt idx="4321">
                  <c:v>-2.4219506765891601E-3</c:v>
                </c:pt>
                <c:pt idx="4322">
                  <c:v>-2.4712789527447298E-3</c:v>
                </c:pt>
                <c:pt idx="4323">
                  <c:v>-2.4785175593582901E-3</c:v>
                </c:pt>
                <c:pt idx="4324">
                  <c:v>-2.2921620613179901E-3</c:v>
                </c:pt>
                <c:pt idx="4325">
                  <c:v>-2.3343754287214499E-3</c:v>
                </c:pt>
                <c:pt idx="4326">
                  <c:v>-2.3700135954403002E-3</c:v>
                </c:pt>
                <c:pt idx="4327">
                  <c:v>-2.6068693992475599E-3</c:v>
                </c:pt>
                <c:pt idx="4328">
                  <c:v>-2.3111860620339099E-3</c:v>
                </c:pt>
                <c:pt idx="4329">
                  <c:v>-2.4536720000380499E-3</c:v>
                </c:pt>
                <c:pt idx="4330">
                  <c:v>-2.3615427855113598E-3</c:v>
                </c:pt>
                <c:pt idx="4331">
                  <c:v>-2.1302874759041401E-3</c:v>
                </c:pt>
                <c:pt idx="4332">
                  <c:v>-2.0882189534612598E-3</c:v>
                </c:pt>
                <c:pt idx="4333">
                  <c:v>-2.3223944123536601E-3</c:v>
                </c:pt>
                <c:pt idx="4334">
                  <c:v>-2.0104968099216498E-3</c:v>
                </c:pt>
                <c:pt idx="4335">
                  <c:v>-2.0518830933568401E-3</c:v>
                </c:pt>
                <c:pt idx="4336">
                  <c:v>-2.30864267848451E-3</c:v>
                </c:pt>
                <c:pt idx="4337">
                  <c:v>-2.1971772523588502E-3</c:v>
                </c:pt>
                <c:pt idx="4338">
                  <c:v>-2.0354926026852301E-3</c:v>
                </c:pt>
                <c:pt idx="4339">
                  <c:v>-1.9272096336325E-3</c:v>
                </c:pt>
                <c:pt idx="4340">
                  <c:v>-2.1346140650878699E-3</c:v>
                </c:pt>
                <c:pt idx="4341">
                  <c:v>-1.9451951889370299E-3</c:v>
                </c:pt>
                <c:pt idx="4342">
                  <c:v>-1.9857642306892499E-3</c:v>
                </c:pt>
                <c:pt idx="4343">
                  <c:v>-2.2977890178808098E-3</c:v>
                </c:pt>
                <c:pt idx="4344">
                  <c:v>-2.1237134382934499E-3</c:v>
                </c:pt>
                <c:pt idx="4345">
                  <c:v>-2.08000144019754E-3</c:v>
                </c:pt>
                <c:pt idx="4346">
                  <c:v>-2.0427561765614501E-3</c:v>
                </c:pt>
                <c:pt idx="4347">
                  <c:v>-2.1846956270249198E-3</c:v>
                </c:pt>
                <c:pt idx="4348">
                  <c:v>-2.39156836024029E-3</c:v>
                </c:pt>
                <c:pt idx="4349">
                  <c:v>-2.4697532764490901E-3</c:v>
                </c:pt>
                <c:pt idx="4350">
                  <c:v>-2.4783197434141298E-3</c:v>
                </c:pt>
                <c:pt idx="4351">
                  <c:v>-2.3171348945532399E-3</c:v>
                </c:pt>
                <c:pt idx="4352">
                  <c:v>-2.3841422176213E-3</c:v>
                </c:pt>
                <c:pt idx="4353">
                  <c:v>-2.5928263635865401E-3</c:v>
                </c:pt>
                <c:pt idx="4354">
                  <c:v>-2.8144924178859299E-3</c:v>
                </c:pt>
                <c:pt idx="4355">
                  <c:v>-2.97557351357545E-3</c:v>
                </c:pt>
                <c:pt idx="4356">
                  <c:v>-2.9245396812902602E-3</c:v>
                </c:pt>
                <c:pt idx="4357">
                  <c:v>-2.85782907708806E-3</c:v>
                </c:pt>
                <c:pt idx="4358">
                  <c:v>-3.1407188205019301E-3</c:v>
                </c:pt>
                <c:pt idx="4359">
                  <c:v>-3.08139813486953E-3</c:v>
                </c:pt>
                <c:pt idx="4360">
                  <c:v>-3.2803043603576499E-3</c:v>
                </c:pt>
                <c:pt idx="4361">
                  <c:v>-3.6159678236701502E-3</c:v>
                </c:pt>
                <c:pt idx="4362">
                  <c:v>-3.5227369679339698E-3</c:v>
                </c:pt>
                <c:pt idx="4363">
                  <c:v>-3.5251637815116601E-3</c:v>
                </c:pt>
                <c:pt idx="4364">
                  <c:v>-3.6715569035737599E-3</c:v>
                </c:pt>
                <c:pt idx="4365">
                  <c:v>-3.9210767587506802E-3</c:v>
                </c:pt>
                <c:pt idx="4366">
                  <c:v>-3.9007370148540299E-3</c:v>
                </c:pt>
                <c:pt idx="4367">
                  <c:v>-4.1163517321146804E-3</c:v>
                </c:pt>
                <c:pt idx="4368">
                  <c:v>-4.1627990275624697E-3</c:v>
                </c:pt>
                <c:pt idx="4369">
                  <c:v>-4.0586058002963698E-3</c:v>
                </c:pt>
                <c:pt idx="4370">
                  <c:v>-4.2078530151554196E-3</c:v>
                </c:pt>
                <c:pt idx="4371">
                  <c:v>-4.3447167780857601E-3</c:v>
                </c:pt>
                <c:pt idx="4372">
                  <c:v>-4.5893050728600402E-3</c:v>
                </c:pt>
                <c:pt idx="4373">
                  <c:v>-4.4642168770146302E-3</c:v>
                </c:pt>
                <c:pt idx="4374">
                  <c:v>-4.5238599831928404E-3</c:v>
                </c:pt>
                <c:pt idx="4375">
                  <c:v>-4.4997753239037E-3</c:v>
                </c:pt>
                <c:pt idx="4376">
                  <c:v>-4.4535967166783102E-3</c:v>
                </c:pt>
                <c:pt idx="4377">
                  <c:v>-4.4616751437340204E-3</c:v>
                </c:pt>
                <c:pt idx="4378">
                  <c:v>-4.5730791542704496E-3</c:v>
                </c:pt>
                <c:pt idx="4379">
                  <c:v>-4.7463590829122599E-3</c:v>
                </c:pt>
                <c:pt idx="4380">
                  <c:v>-4.5105288819786097E-3</c:v>
                </c:pt>
                <c:pt idx="4381">
                  <c:v>-4.5005441630369498E-3</c:v>
                </c:pt>
                <c:pt idx="4382">
                  <c:v>-4.5522777496172697E-3</c:v>
                </c:pt>
                <c:pt idx="4383">
                  <c:v>-4.51262948355898E-3</c:v>
                </c:pt>
                <c:pt idx="4384">
                  <c:v>-4.63828318870669E-3</c:v>
                </c:pt>
                <c:pt idx="4385">
                  <c:v>-4.5609228851457703E-3</c:v>
                </c:pt>
                <c:pt idx="4386">
                  <c:v>-4.27746093185333E-3</c:v>
                </c:pt>
                <c:pt idx="4387">
                  <c:v>-4.4050436129807703E-3</c:v>
                </c:pt>
                <c:pt idx="4388">
                  <c:v>-4.3350165736678204E-3</c:v>
                </c:pt>
                <c:pt idx="4389">
                  <c:v>-4.0953629314934899E-3</c:v>
                </c:pt>
                <c:pt idx="4390">
                  <c:v>-4.08760276161733E-3</c:v>
                </c:pt>
                <c:pt idx="4391">
                  <c:v>-3.9387710485848798E-3</c:v>
                </c:pt>
                <c:pt idx="4392">
                  <c:v>-3.9537801259244901E-3</c:v>
                </c:pt>
                <c:pt idx="4393">
                  <c:v>-3.8941417342794101E-3</c:v>
                </c:pt>
                <c:pt idx="4394">
                  <c:v>-3.6070969067425198E-3</c:v>
                </c:pt>
                <c:pt idx="4395">
                  <c:v>-3.5339264459818601E-3</c:v>
                </c:pt>
                <c:pt idx="4396">
                  <c:v>-3.2930453850388299E-3</c:v>
                </c:pt>
                <c:pt idx="4397">
                  <c:v>-3.3349813594895101E-3</c:v>
                </c:pt>
                <c:pt idx="4398">
                  <c:v>-3.16732692836542E-3</c:v>
                </c:pt>
                <c:pt idx="4399">
                  <c:v>-3.04403126978411E-3</c:v>
                </c:pt>
                <c:pt idx="4400">
                  <c:v>-2.8264624351345999E-3</c:v>
                </c:pt>
                <c:pt idx="4401">
                  <c:v>-2.5746664870548099E-3</c:v>
                </c:pt>
                <c:pt idx="4402">
                  <c:v>-2.7035899350945098E-3</c:v>
                </c:pt>
                <c:pt idx="4403">
                  <c:v>-2.4306519594724102E-3</c:v>
                </c:pt>
                <c:pt idx="4404">
                  <c:v>-2.20393893111179E-3</c:v>
                </c:pt>
                <c:pt idx="4405">
                  <c:v>-2.0613786871572001E-3</c:v>
                </c:pt>
                <c:pt idx="4406">
                  <c:v>-2.16704673359776E-3</c:v>
                </c:pt>
                <c:pt idx="4407">
                  <c:v>-2.0890537412035001E-3</c:v>
                </c:pt>
                <c:pt idx="4408">
                  <c:v>-1.78457673800463E-3</c:v>
                </c:pt>
                <c:pt idx="4409">
                  <c:v>-1.76132621281341E-3</c:v>
                </c:pt>
                <c:pt idx="4410">
                  <c:v>-1.7606798319554199E-3</c:v>
                </c:pt>
                <c:pt idx="4411">
                  <c:v>-1.4728299869923901E-3</c:v>
                </c:pt>
                <c:pt idx="4412">
                  <c:v>-1.2638157318868399E-3</c:v>
                </c:pt>
                <c:pt idx="4413">
                  <c:v>-1.50152450474897E-3</c:v>
                </c:pt>
                <c:pt idx="4414">
                  <c:v>-1.08681204682526E-3</c:v>
                </c:pt>
                <c:pt idx="4415">
                  <c:v>-9.6796007638821197E-4</c:v>
                </c:pt>
                <c:pt idx="4416">
                  <c:v>-1.29235209047507E-3</c:v>
                </c:pt>
                <c:pt idx="4417">
                  <c:v>-1.2188622756578501E-3</c:v>
                </c:pt>
                <c:pt idx="4418">
                  <c:v>-1.06586182983276E-3</c:v>
                </c:pt>
                <c:pt idx="4419">
                  <c:v>-1.0289108448855899E-3</c:v>
                </c:pt>
                <c:pt idx="4420">
                  <c:v>-1.1036429964060299E-3</c:v>
                </c:pt>
                <c:pt idx="4421">
                  <c:v>-1.44954706749621E-3</c:v>
                </c:pt>
                <c:pt idx="4422">
                  <c:v>-1.3266019345794099E-3</c:v>
                </c:pt>
                <c:pt idx="4423">
                  <c:v>-1.38529074931578E-3</c:v>
                </c:pt>
                <c:pt idx="4424">
                  <c:v>-1.50834076698995E-3</c:v>
                </c:pt>
                <c:pt idx="4425">
                  <c:v>-1.59536835864096E-3</c:v>
                </c:pt>
                <c:pt idx="4426">
                  <c:v>-1.81421466825336E-3</c:v>
                </c:pt>
                <c:pt idx="4427">
                  <c:v>-2.0094439215676799E-3</c:v>
                </c:pt>
                <c:pt idx="4428">
                  <c:v>-2.1051722903276501E-3</c:v>
                </c:pt>
                <c:pt idx="4429">
                  <c:v>-2.3110976291525502E-3</c:v>
                </c:pt>
                <c:pt idx="4430">
                  <c:v>-2.6089350673054201E-3</c:v>
                </c:pt>
                <c:pt idx="4431">
                  <c:v>-2.7943776049454399E-3</c:v>
                </c:pt>
                <c:pt idx="4432">
                  <c:v>-3.0717687108141999E-3</c:v>
                </c:pt>
                <c:pt idx="4433">
                  <c:v>-3.5558578924619398E-3</c:v>
                </c:pt>
                <c:pt idx="4434">
                  <c:v>-3.8902024490803798E-3</c:v>
                </c:pt>
                <c:pt idx="4435">
                  <c:v>-4.0495716806077499E-3</c:v>
                </c:pt>
                <c:pt idx="4436">
                  <c:v>-4.2477499724460199E-3</c:v>
                </c:pt>
                <c:pt idx="4437">
                  <c:v>-4.5788066832331701E-3</c:v>
                </c:pt>
                <c:pt idx="4438">
                  <c:v>-4.8495969919574496E-3</c:v>
                </c:pt>
                <c:pt idx="4439">
                  <c:v>-5.3713558882904798E-3</c:v>
                </c:pt>
                <c:pt idx="4440">
                  <c:v>-5.8371750281033304E-3</c:v>
                </c:pt>
                <c:pt idx="4441">
                  <c:v>-6.1639808928961402E-3</c:v>
                </c:pt>
                <c:pt idx="4442">
                  <c:v>-6.6558880140444102E-3</c:v>
                </c:pt>
                <c:pt idx="4443">
                  <c:v>-6.8636933888165698E-3</c:v>
                </c:pt>
                <c:pt idx="4444">
                  <c:v>-7.3468358956203898E-3</c:v>
                </c:pt>
                <c:pt idx="4445">
                  <c:v>-7.5877194521113897E-3</c:v>
                </c:pt>
                <c:pt idx="4446">
                  <c:v>-7.7170236268791102E-3</c:v>
                </c:pt>
                <c:pt idx="4447">
                  <c:v>-8.3212512917059701E-3</c:v>
                </c:pt>
                <c:pt idx="4448">
                  <c:v>-8.7686924799759095E-3</c:v>
                </c:pt>
                <c:pt idx="4449">
                  <c:v>-9.0487976352690291E-3</c:v>
                </c:pt>
                <c:pt idx="4450">
                  <c:v>-9.1975594786616894E-3</c:v>
                </c:pt>
                <c:pt idx="4451">
                  <c:v>-9.7570344404220594E-3</c:v>
                </c:pt>
                <c:pt idx="4452">
                  <c:v>-9.8432322286275201E-3</c:v>
                </c:pt>
                <c:pt idx="4453">
                  <c:v>-1.01245383033037E-2</c:v>
                </c:pt>
                <c:pt idx="4454">
                  <c:v>-1.04264226848004E-2</c:v>
                </c:pt>
                <c:pt idx="4455">
                  <c:v>-1.0962363012471801E-2</c:v>
                </c:pt>
                <c:pt idx="4456">
                  <c:v>-1.09843480447732E-2</c:v>
                </c:pt>
                <c:pt idx="4457">
                  <c:v>-1.1261917421346799E-2</c:v>
                </c:pt>
                <c:pt idx="4458">
                  <c:v>-1.14506934184803E-2</c:v>
                </c:pt>
                <c:pt idx="4459">
                  <c:v>-1.16288488840866E-2</c:v>
                </c:pt>
                <c:pt idx="4460">
                  <c:v>-1.18449141841081E-2</c:v>
                </c:pt>
                <c:pt idx="4461">
                  <c:v>-1.1923370048122999E-2</c:v>
                </c:pt>
                <c:pt idx="4462">
                  <c:v>-1.21789233041661E-2</c:v>
                </c:pt>
                <c:pt idx="4463">
                  <c:v>-1.21621131206414E-2</c:v>
                </c:pt>
                <c:pt idx="4464">
                  <c:v>-1.2109837785789401E-2</c:v>
                </c:pt>
                <c:pt idx="4465">
                  <c:v>-1.21801270252908E-2</c:v>
                </c:pt>
                <c:pt idx="4466">
                  <c:v>-1.2421201525648601E-2</c:v>
                </c:pt>
                <c:pt idx="4467">
                  <c:v>-1.23956971719788E-2</c:v>
                </c:pt>
                <c:pt idx="4468">
                  <c:v>-1.24523505983654E-2</c:v>
                </c:pt>
                <c:pt idx="4469">
                  <c:v>-1.21798250243992E-2</c:v>
                </c:pt>
                <c:pt idx="4470">
                  <c:v>-1.22852309954586E-2</c:v>
                </c:pt>
                <c:pt idx="4471">
                  <c:v>-1.2241828992737999E-2</c:v>
                </c:pt>
                <c:pt idx="4472">
                  <c:v>-1.21447828065681E-2</c:v>
                </c:pt>
                <c:pt idx="4473">
                  <c:v>-1.2010976287595201E-2</c:v>
                </c:pt>
                <c:pt idx="4474">
                  <c:v>-1.1886689224327399E-2</c:v>
                </c:pt>
                <c:pt idx="4475">
                  <c:v>-1.15550268846344E-2</c:v>
                </c:pt>
                <c:pt idx="4476">
                  <c:v>-1.13222682749169E-2</c:v>
                </c:pt>
                <c:pt idx="4477">
                  <c:v>-1.1074003343214E-2</c:v>
                </c:pt>
                <c:pt idx="4478">
                  <c:v>-1.11006663746047E-2</c:v>
                </c:pt>
                <c:pt idx="4479">
                  <c:v>-1.0740343117150299E-2</c:v>
                </c:pt>
                <c:pt idx="4480">
                  <c:v>-1.05132636777861E-2</c:v>
                </c:pt>
                <c:pt idx="4481">
                  <c:v>-1.01108980364086E-2</c:v>
                </c:pt>
                <c:pt idx="4482">
                  <c:v>-9.7368598032436093E-3</c:v>
                </c:pt>
                <c:pt idx="4483">
                  <c:v>-9.3760701307380803E-3</c:v>
                </c:pt>
                <c:pt idx="4484">
                  <c:v>-8.9692987233176893E-3</c:v>
                </c:pt>
                <c:pt idx="4485">
                  <c:v>-8.9511001095451907E-3</c:v>
                </c:pt>
                <c:pt idx="4486">
                  <c:v>-8.3727667402149798E-3</c:v>
                </c:pt>
                <c:pt idx="4487">
                  <c:v>-8.0335124636485896E-3</c:v>
                </c:pt>
                <c:pt idx="4488">
                  <c:v>-7.5179898704266102E-3</c:v>
                </c:pt>
                <c:pt idx="4489">
                  <c:v>-7.1877338438522701E-3</c:v>
                </c:pt>
                <c:pt idx="4490">
                  <c:v>-6.96172412080552E-3</c:v>
                </c:pt>
                <c:pt idx="4491">
                  <c:v>-6.3737384441049502E-3</c:v>
                </c:pt>
                <c:pt idx="4492">
                  <c:v>-5.9994421393937099E-3</c:v>
                </c:pt>
                <c:pt idx="4493">
                  <c:v>-5.53109513117151E-3</c:v>
                </c:pt>
                <c:pt idx="4494">
                  <c:v>-5.21947084492147E-3</c:v>
                </c:pt>
                <c:pt idx="4495">
                  <c:v>-4.6407809155374702E-3</c:v>
                </c:pt>
                <c:pt idx="4496">
                  <c:v>-4.4802428715950502E-3</c:v>
                </c:pt>
                <c:pt idx="4497">
                  <c:v>-4.1123738532288599E-3</c:v>
                </c:pt>
                <c:pt idx="4498">
                  <c:v>-3.6963248126958802E-3</c:v>
                </c:pt>
                <c:pt idx="4499">
                  <c:v>-3.3025877439230699E-3</c:v>
                </c:pt>
                <c:pt idx="4500">
                  <c:v>-3.0945319271034602E-3</c:v>
                </c:pt>
                <c:pt idx="4501">
                  <c:v>-2.68653598366776E-3</c:v>
                </c:pt>
                <c:pt idx="4502">
                  <c:v>-2.3894028487574299E-3</c:v>
                </c:pt>
                <c:pt idx="4503">
                  <c:v>-2.1038682904619202E-3</c:v>
                </c:pt>
                <c:pt idx="4504">
                  <c:v>-1.76821420676502E-3</c:v>
                </c:pt>
                <c:pt idx="4505">
                  <c:v>-1.54279029322309E-3</c:v>
                </c:pt>
                <c:pt idx="4506">
                  <c:v>-1.4922535487000199E-3</c:v>
                </c:pt>
                <c:pt idx="4507">
                  <c:v>-1.4443059514908799E-3</c:v>
                </c:pt>
                <c:pt idx="4508">
                  <c:v>-1.2030097424652799E-3</c:v>
                </c:pt>
                <c:pt idx="4509">
                  <c:v>-8.94141182092873E-4</c:v>
                </c:pt>
                <c:pt idx="4510">
                  <c:v>-9.2936465078599304E-4</c:v>
                </c:pt>
                <c:pt idx="4511">
                  <c:v>-8.9703782378865702E-4</c:v>
                </c:pt>
                <c:pt idx="4512">
                  <c:v>-8.4557208441659204E-4</c:v>
                </c:pt>
                <c:pt idx="4513">
                  <c:v>-6.8591854321847702E-4</c:v>
                </c:pt>
                <c:pt idx="4514">
                  <c:v>-6.0446910748134105E-4</c:v>
                </c:pt>
                <c:pt idx="4515">
                  <c:v>-9.43339742466492E-4</c:v>
                </c:pt>
                <c:pt idx="4516">
                  <c:v>-7.3981827406532702E-4</c:v>
                </c:pt>
                <c:pt idx="4517">
                  <c:v>-1.03142974109449E-3</c:v>
                </c:pt>
                <c:pt idx="4518">
                  <c:v>-9.4318980203127103E-4</c:v>
                </c:pt>
                <c:pt idx="4519">
                  <c:v>-1.1673100943184599E-3</c:v>
                </c:pt>
                <c:pt idx="4520">
                  <c:v>-1.43988415081733E-3</c:v>
                </c:pt>
                <c:pt idx="4521">
                  <c:v>-1.55435416522035E-3</c:v>
                </c:pt>
                <c:pt idx="4522">
                  <c:v>-1.7515961984635401E-3</c:v>
                </c:pt>
                <c:pt idx="4523">
                  <c:v>-2.10209784104053E-3</c:v>
                </c:pt>
                <c:pt idx="4524">
                  <c:v>-2.3053723762560701E-3</c:v>
                </c:pt>
                <c:pt idx="4525">
                  <c:v>-2.61828704648081E-3</c:v>
                </c:pt>
                <c:pt idx="4526">
                  <c:v>-3.0009867673667801E-3</c:v>
                </c:pt>
                <c:pt idx="4527">
                  <c:v>-3.3529491311193498E-3</c:v>
                </c:pt>
                <c:pt idx="4528">
                  <c:v>-3.74446029737239E-3</c:v>
                </c:pt>
                <c:pt idx="4529">
                  <c:v>-4.0466946012336297E-3</c:v>
                </c:pt>
                <c:pt idx="4530">
                  <c:v>-4.3507258484628396E-3</c:v>
                </c:pt>
                <c:pt idx="4531">
                  <c:v>-4.6695398564153999E-3</c:v>
                </c:pt>
                <c:pt idx="4532">
                  <c:v>-4.9796014237590098E-3</c:v>
                </c:pt>
                <c:pt idx="4533">
                  <c:v>-5.3050608838215501E-3</c:v>
                </c:pt>
                <c:pt idx="4534">
                  <c:v>-5.93073974304658E-3</c:v>
                </c:pt>
                <c:pt idx="4535">
                  <c:v>-6.2559752660340398E-3</c:v>
                </c:pt>
                <c:pt idx="4536">
                  <c:v>-6.6029407268122101E-3</c:v>
                </c:pt>
                <c:pt idx="4537">
                  <c:v>-6.9530510763196902E-3</c:v>
                </c:pt>
                <c:pt idx="4538">
                  <c:v>-7.3608946677179302E-3</c:v>
                </c:pt>
                <c:pt idx="4539">
                  <c:v>-7.8255203940119904E-3</c:v>
                </c:pt>
                <c:pt idx="4540">
                  <c:v>-8.0936290690023192E-3</c:v>
                </c:pt>
                <c:pt idx="4541">
                  <c:v>-8.5324757491328802E-3</c:v>
                </c:pt>
                <c:pt idx="4542">
                  <c:v>-8.8144029829274693E-3</c:v>
                </c:pt>
                <c:pt idx="4543">
                  <c:v>-9.2004105433640595E-3</c:v>
                </c:pt>
                <c:pt idx="4544">
                  <c:v>-9.5764080984210402E-3</c:v>
                </c:pt>
                <c:pt idx="4545">
                  <c:v>-9.8571462399345104E-3</c:v>
                </c:pt>
                <c:pt idx="4546">
                  <c:v>-1.00785646400146E-2</c:v>
                </c:pt>
                <c:pt idx="4547">
                  <c:v>-1.02690707556826E-2</c:v>
                </c:pt>
                <c:pt idx="4548">
                  <c:v>-1.0691390573956299E-2</c:v>
                </c:pt>
                <c:pt idx="4549">
                  <c:v>-1.0850948321268801E-2</c:v>
                </c:pt>
                <c:pt idx="4550">
                  <c:v>-1.0811982164771699E-2</c:v>
                </c:pt>
                <c:pt idx="4551">
                  <c:v>-1.1024407404509899E-2</c:v>
                </c:pt>
                <c:pt idx="4552">
                  <c:v>-1.10102912740573E-2</c:v>
                </c:pt>
                <c:pt idx="4553">
                  <c:v>-1.1206765050215201E-2</c:v>
                </c:pt>
                <c:pt idx="4554">
                  <c:v>-1.1321127470149401E-2</c:v>
                </c:pt>
                <c:pt idx="4555">
                  <c:v>-1.1247787972458101E-2</c:v>
                </c:pt>
                <c:pt idx="4556">
                  <c:v>-1.14223977207169E-2</c:v>
                </c:pt>
                <c:pt idx="4557">
                  <c:v>-1.1203355515442E-2</c:v>
                </c:pt>
                <c:pt idx="4558">
                  <c:v>-1.11151917776243E-2</c:v>
                </c:pt>
                <c:pt idx="4559">
                  <c:v>-1.11424487405313E-2</c:v>
                </c:pt>
                <c:pt idx="4560">
                  <c:v>-1.0893729473594699E-2</c:v>
                </c:pt>
                <c:pt idx="4561">
                  <c:v>-1.07432981829948E-2</c:v>
                </c:pt>
                <c:pt idx="4562">
                  <c:v>-1.04508724999998E-2</c:v>
                </c:pt>
                <c:pt idx="4563">
                  <c:v>-1.04709970942735E-2</c:v>
                </c:pt>
                <c:pt idx="4564">
                  <c:v>-9.9972603606863792E-3</c:v>
                </c:pt>
                <c:pt idx="4565">
                  <c:v>-9.6704561579749708E-3</c:v>
                </c:pt>
                <c:pt idx="4566">
                  <c:v>-9.3766770341752407E-3</c:v>
                </c:pt>
                <c:pt idx="4567">
                  <c:v>-9.0067235113814002E-3</c:v>
                </c:pt>
                <c:pt idx="4568">
                  <c:v>-8.4798697690527999E-3</c:v>
                </c:pt>
                <c:pt idx="4569">
                  <c:v>-8.1264006907433902E-3</c:v>
                </c:pt>
                <c:pt idx="4570">
                  <c:v>-7.778621530816E-3</c:v>
                </c:pt>
                <c:pt idx="4571">
                  <c:v>-7.2045310446267E-3</c:v>
                </c:pt>
                <c:pt idx="4572">
                  <c:v>-6.6525258075557899E-3</c:v>
                </c:pt>
                <c:pt idx="4573">
                  <c:v>-6.2703216319317297E-3</c:v>
                </c:pt>
                <c:pt idx="4574">
                  <c:v>-5.5486433105117203E-3</c:v>
                </c:pt>
                <c:pt idx="4575">
                  <c:v>-5.15683348437129E-3</c:v>
                </c:pt>
                <c:pt idx="4576">
                  <c:v>-4.2835142282049701E-3</c:v>
                </c:pt>
                <c:pt idx="4577">
                  <c:v>-3.88203969877328E-3</c:v>
                </c:pt>
                <c:pt idx="4578">
                  <c:v>-3.5443559212086002E-3</c:v>
                </c:pt>
                <c:pt idx="4579">
                  <c:v>-2.8517972158488602E-3</c:v>
                </c:pt>
                <c:pt idx="4580">
                  <c:v>-2.0665739947783798E-3</c:v>
                </c:pt>
                <c:pt idx="4581">
                  <c:v>-1.32871050582782E-3</c:v>
                </c:pt>
                <c:pt idx="4582">
                  <c:v>-8.2683340640692603E-4</c:v>
                </c:pt>
                <c:pt idx="4583">
                  <c:v>-2.1612246350135301E-4</c:v>
                </c:pt>
                <c:pt idx="4584">
                  <c:v>2.2949070999913701E-4</c:v>
                </c:pt>
                <c:pt idx="4585">
                  <c:v>8.5014091736385295E-4</c:v>
                </c:pt>
                <c:pt idx="4586">
                  <c:v>1.2873031823071701E-3</c:v>
                </c:pt>
                <c:pt idx="4587">
                  <c:v>2.1041964630697601E-3</c:v>
                </c:pt>
                <c:pt idx="4588">
                  <c:v>2.6604515615550198E-3</c:v>
                </c:pt>
                <c:pt idx="4589">
                  <c:v>3.0698997894634899E-3</c:v>
                </c:pt>
                <c:pt idx="4590">
                  <c:v>3.5630856825210199E-3</c:v>
                </c:pt>
                <c:pt idx="4591">
                  <c:v>4.2490453941917998E-3</c:v>
                </c:pt>
                <c:pt idx="4592">
                  <c:v>4.6943255088646701E-3</c:v>
                </c:pt>
                <c:pt idx="4593">
                  <c:v>5.2833543517028497E-3</c:v>
                </c:pt>
                <c:pt idx="4594">
                  <c:v>5.8118684972608102E-3</c:v>
                </c:pt>
                <c:pt idx="4595">
                  <c:v>6.05515012557947E-3</c:v>
                </c:pt>
                <c:pt idx="4596">
                  <c:v>6.2789678612004702E-3</c:v>
                </c:pt>
                <c:pt idx="4597">
                  <c:v>6.4571940071337696E-3</c:v>
                </c:pt>
                <c:pt idx="4598">
                  <c:v>7.0649640927668601E-3</c:v>
                </c:pt>
                <c:pt idx="4599">
                  <c:v>7.4591845739181402E-3</c:v>
                </c:pt>
                <c:pt idx="4600">
                  <c:v>7.7077660816515497E-3</c:v>
                </c:pt>
                <c:pt idx="4601">
                  <c:v>7.8548699551080903E-3</c:v>
                </c:pt>
                <c:pt idx="4602">
                  <c:v>7.9809851047312995E-3</c:v>
                </c:pt>
                <c:pt idx="4603">
                  <c:v>8.2672759987631999E-3</c:v>
                </c:pt>
                <c:pt idx="4604">
                  <c:v>8.4598967994177002E-3</c:v>
                </c:pt>
                <c:pt idx="4605">
                  <c:v>8.5354237804679198E-3</c:v>
                </c:pt>
                <c:pt idx="4606">
                  <c:v>8.5940835657576393E-3</c:v>
                </c:pt>
                <c:pt idx="4607">
                  <c:v>8.6390010842363803E-3</c:v>
                </c:pt>
                <c:pt idx="4608">
                  <c:v>8.5502754873459305E-3</c:v>
                </c:pt>
                <c:pt idx="4609">
                  <c:v>8.5041172291584009E-3</c:v>
                </c:pt>
                <c:pt idx="4610">
                  <c:v>8.6793398698008298E-3</c:v>
                </c:pt>
                <c:pt idx="4611">
                  <c:v>8.2599069454120707E-3</c:v>
                </c:pt>
                <c:pt idx="4612">
                  <c:v>8.2113455714982395E-3</c:v>
                </c:pt>
                <c:pt idx="4613">
                  <c:v>8.1363898706079893E-3</c:v>
                </c:pt>
                <c:pt idx="4614">
                  <c:v>7.8905142234955792E-3</c:v>
                </c:pt>
                <c:pt idx="4615">
                  <c:v>7.6665325123421299E-3</c:v>
                </c:pt>
                <c:pt idx="4616">
                  <c:v>7.5328405781166204E-3</c:v>
                </c:pt>
                <c:pt idx="4617">
                  <c:v>7.2063507963790897E-3</c:v>
                </c:pt>
                <c:pt idx="4618">
                  <c:v>6.6964446402990301E-3</c:v>
                </c:pt>
                <c:pt idx="4619">
                  <c:v>6.6155218535974697E-3</c:v>
                </c:pt>
                <c:pt idx="4620">
                  <c:v>6.2725178416797901E-3</c:v>
                </c:pt>
                <c:pt idx="4621">
                  <c:v>5.8139444523662596E-3</c:v>
                </c:pt>
                <c:pt idx="4622">
                  <c:v>5.4665249339076599E-3</c:v>
                </c:pt>
                <c:pt idx="4623">
                  <c:v>4.8142313180593302E-3</c:v>
                </c:pt>
                <c:pt idx="4624">
                  <c:v>4.6879376809462201E-3</c:v>
                </c:pt>
                <c:pt idx="4625">
                  <c:v>4.0475436043733298E-3</c:v>
                </c:pt>
                <c:pt idx="4626">
                  <c:v>3.6487481102579701E-3</c:v>
                </c:pt>
                <c:pt idx="4627">
                  <c:v>3.23231755363519E-3</c:v>
                </c:pt>
                <c:pt idx="4628">
                  <c:v>2.71780422694672E-3</c:v>
                </c:pt>
                <c:pt idx="4629">
                  <c:v>2.3059644847982998E-3</c:v>
                </c:pt>
                <c:pt idx="4630">
                  <c:v>1.67897050620778E-3</c:v>
                </c:pt>
                <c:pt idx="4631">
                  <c:v>1.4121928054625899E-3</c:v>
                </c:pt>
                <c:pt idx="4632">
                  <c:v>9.6110984982827397E-4</c:v>
                </c:pt>
                <c:pt idx="4633">
                  <c:v>4.1738035574279299E-4</c:v>
                </c:pt>
                <c:pt idx="4634" formatCode="0.00E+00">
                  <c:v>-4.9260701602165802E-5</c:v>
                </c:pt>
                <c:pt idx="4635">
                  <c:v>-5.0891301964230997E-4</c:v>
                </c:pt>
                <c:pt idx="4636">
                  <c:v>-9.2229743843178001E-4</c:v>
                </c:pt>
                <c:pt idx="4637">
                  <c:v>-1.3019233993126101E-3</c:v>
                </c:pt>
                <c:pt idx="4638">
                  <c:v>-1.62968202427854E-3</c:v>
                </c:pt>
                <c:pt idx="4639">
                  <c:v>-2.0475116034797199E-3</c:v>
                </c:pt>
                <c:pt idx="4640">
                  <c:v>-2.6384082338305899E-3</c:v>
                </c:pt>
                <c:pt idx="4641">
                  <c:v>-2.8079355996378399E-3</c:v>
                </c:pt>
                <c:pt idx="4642">
                  <c:v>-3.0856188245064202E-3</c:v>
                </c:pt>
                <c:pt idx="4643">
                  <c:v>-3.4965972590283701E-3</c:v>
                </c:pt>
                <c:pt idx="4644">
                  <c:v>-3.7020380898377401E-3</c:v>
                </c:pt>
                <c:pt idx="4645">
                  <c:v>-4.0490113554695999E-3</c:v>
                </c:pt>
                <c:pt idx="4646">
                  <c:v>-4.1725351914641204E-3</c:v>
                </c:pt>
                <c:pt idx="4647">
                  <c:v>-4.5167754683445296E-3</c:v>
                </c:pt>
                <c:pt idx="4648">
                  <c:v>-4.4377956050883696E-3</c:v>
                </c:pt>
                <c:pt idx="4649">
                  <c:v>-4.7336661256253999E-3</c:v>
                </c:pt>
                <c:pt idx="4650">
                  <c:v>-4.7676552303445299E-3</c:v>
                </c:pt>
                <c:pt idx="4651">
                  <c:v>-4.8784632466348701E-3</c:v>
                </c:pt>
                <c:pt idx="4652">
                  <c:v>-4.8676470251551602E-3</c:v>
                </c:pt>
                <c:pt idx="4653">
                  <c:v>-4.9594291898080898E-3</c:v>
                </c:pt>
                <c:pt idx="4654">
                  <c:v>-4.9249582834354003E-3</c:v>
                </c:pt>
                <c:pt idx="4655">
                  <c:v>-4.7985905481176504E-3</c:v>
                </c:pt>
                <c:pt idx="4656">
                  <c:v>-4.9369103855247797E-3</c:v>
                </c:pt>
                <c:pt idx="4657">
                  <c:v>-4.68455994238805E-3</c:v>
                </c:pt>
                <c:pt idx="4658">
                  <c:v>-4.5956455391784898E-3</c:v>
                </c:pt>
                <c:pt idx="4659">
                  <c:v>-4.53318676792187E-3</c:v>
                </c:pt>
                <c:pt idx="4660">
                  <c:v>-4.1908268996682201E-3</c:v>
                </c:pt>
                <c:pt idx="4661">
                  <c:v>-3.7365160005164602E-3</c:v>
                </c:pt>
                <c:pt idx="4662">
                  <c:v>-3.7077274527040601E-3</c:v>
                </c:pt>
                <c:pt idx="4663">
                  <c:v>-3.46513281055875E-3</c:v>
                </c:pt>
                <c:pt idx="4664">
                  <c:v>-3.3112163926316E-3</c:v>
                </c:pt>
                <c:pt idx="4665">
                  <c:v>-2.7571397479367898E-3</c:v>
                </c:pt>
                <c:pt idx="4666">
                  <c:v>-2.5003816005116702E-3</c:v>
                </c:pt>
                <c:pt idx="4667">
                  <c:v>-2.1016098061477301E-3</c:v>
                </c:pt>
                <c:pt idx="4668">
                  <c:v>-1.8682503430144E-3</c:v>
                </c:pt>
                <c:pt idx="4669">
                  <c:v>-1.5039402019660199E-3</c:v>
                </c:pt>
                <c:pt idx="4670">
                  <c:v>-1.1154844135703699E-3</c:v>
                </c:pt>
                <c:pt idx="4671">
                  <c:v>-6.3866350310252495E-4</c:v>
                </c:pt>
                <c:pt idx="4672" formatCode="0.00E+00">
                  <c:v>-3.9815294907333299E-5</c:v>
                </c:pt>
                <c:pt idx="4673">
                  <c:v>3.0361222751297301E-4</c:v>
                </c:pt>
                <c:pt idx="4674">
                  <c:v>7.3251059179575803E-4</c:v>
                </c:pt>
                <c:pt idx="4675">
                  <c:v>1.35980844974579E-3</c:v>
                </c:pt>
                <c:pt idx="4676">
                  <c:v>1.6624349810854099E-3</c:v>
                </c:pt>
                <c:pt idx="4677">
                  <c:v>2.18519151724765E-3</c:v>
                </c:pt>
                <c:pt idx="4678">
                  <c:v>2.6479014741817701E-3</c:v>
                </c:pt>
                <c:pt idx="4679">
                  <c:v>3.0784039442817001E-3</c:v>
                </c:pt>
                <c:pt idx="4680">
                  <c:v>3.5595441728372198E-3</c:v>
                </c:pt>
                <c:pt idx="4681">
                  <c:v>3.9133741942201199E-3</c:v>
                </c:pt>
                <c:pt idx="4682">
                  <c:v>4.5568393462215202E-3</c:v>
                </c:pt>
                <c:pt idx="4683">
                  <c:v>4.9255787948336198E-3</c:v>
                </c:pt>
                <c:pt idx="4684">
                  <c:v>5.2184458184182598E-3</c:v>
                </c:pt>
                <c:pt idx="4685">
                  <c:v>5.6998416544383297E-3</c:v>
                </c:pt>
                <c:pt idx="4686">
                  <c:v>6.2809775435048003E-3</c:v>
                </c:pt>
                <c:pt idx="4687">
                  <c:v>6.6069708137713803E-3</c:v>
                </c:pt>
                <c:pt idx="4688">
                  <c:v>6.73895761991492E-3</c:v>
                </c:pt>
                <c:pt idx="4689">
                  <c:v>7.4559478467545303E-3</c:v>
                </c:pt>
                <c:pt idx="4690">
                  <c:v>7.9939438558284601E-3</c:v>
                </c:pt>
                <c:pt idx="4691">
                  <c:v>8.1185552856380093E-3</c:v>
                </c:pt>
                <c:pt idx="4692">
                  <c:v>8.3706194883007203E-3</c:v>
                </c:pt>
                <c:pt idx="4693">
                  <c:v>8.8310210528132708E-3</c:v>
                </c:pt>
                <c:pt idx="4694">
                  <c:v>9.0421612573355105E-3</c:v>
                </c:pt>
                <c:pt idx="4695">
                  <c:v>9.4056622406826097E-3</c:v>
                </c:pt>
                <c:pt idx="4696">
                  <c:v>9.5749451642245902E-3</c:v>
                </c:pt>
                <c:pt idx="4697">
                  <c:v>9.7221669761227408E-3</c:v>
                </c:pt>
                <c:pt idx="4698">
                  <c:v>9.9475403959733005E-3</c:v>
                </c:pt>
                <c:pt idx="4699">
                  <c:v>1.01517265328464E-2</c:v>
                </c:pt>
                <c:pt idx="4700">
                  <c:v>1.01894799479965E-2</c:v>
                </c:pt>
                <c:pt idx="4701">
                  <c:v>1.0289074813074801E-2</c:v>
                </c:pt>
                <c:pt idx="4702">
                  <c:v>1.0478911645124199E-2</c:v>
                </c:pt>
                <c:pt idx="4703">
                  <c:v>1.07299727048686E-2</c:v>
                </c:pt>
                <c:pt idx="4704">
                  <c:v>1.06193465033561E-2</c:v>
                </c:pt>
                <c:pt idx="4705">
                  <c:v>1.07715075652341E-2</c:v>
                </c:pt>
                <c:pt idx="4706">
                  <c:v>1.09855571374334E-2</c:v>
                </c:pt>
                <c:pt idx="4707">
                  <c:v>1.09242153658275E-2</c:v>
                </c:pt>
                <c:pt idx="4708">
                  <c:v>1.08227612952358E-2</c:v>
                </c:pt>
                <c:pt idx="4709">
                  <c:v>1.07099521537675E-2</c:v>
                </c:pt>
                <c:pt idx="4710">
                  <c:v>1.07305948251536E-2</c:v>
                </c:pt>
                <c:pt idx="4711">
                  <c:v>1.0818240091801899E-2</c:v>
                </c:pt>
                <c:pt idx="4712">
                  <c:v>1.04641617816357E-2</c:v>
                </c:pt>
                <c:pt idx="4713">
                  <c:v>1.0465879175625199E-2</c:v>
                </c:pt>
                <c:pt idx="4714">
                  <c:v>1.027910510428E-2</c:v>
                </c:pt>
                <c:pt idx="4715">
                  <c:v>1.0293423505735901E-2</c:v>
                </c:pt>
                <c:pt idx="4716">
                  <c:v>1.0242855429454901E-2</c:v>
                </c:pt>
                <c:pt idx="4717">
                  <c:v>1.00126722920182E-2</c:v>
                </c:pt>
                <c:pt idx="4718">
                  <c:v>9.9712828578636704E-3</c:v>
                </c:pt>
                <c:pt idx="4719">
                  <c:v>9.6685156306595393E-3</c:v>
                </c:pt>
                <c:pt idx="4720">
                  <c:v>9.4524887760621297E-3</c:v>
                </c:pt>
                <c:pt idx="4721">
                  <c:v>9.3623732061408008E-3</c:v>
                </c:pt>
                <c:pt idx="4722">
                  <c:v>9.3393522914269004E-3</c:v>
                </c:pt>
                <c:pt idx="4723">
                  <c:v>9.1861309694442096E-3</c:v>
                </c:pt>
                <c:pt idx="4724">
                  <c:v>8.9212089655475307E-3</c:v>
                </c:pt>
                <c:pt idx="4725">
                  <c:v>8.8907647654125205E-3</c:v>
                </c:pt>
                <c:pt idx="4726">
                  <c:v>8.5845195565349992E-3</c:v>
                </c:pt>
                <c:pt idx="4727">
                  <c:v>8.3484975380040995E-3</c:v>
                </c:pt>
                <c:pt idx="4728">
                  <c:v>8.2153263466775307E-3</c:v>
                </c:pt>
                <c:pt idx="4729">
                  <c:v>7.9348751110164192E-3</c:v>
                </c:pt>
                <c:pt idx="4730">
                  <c:v>8.0218253750180702E-3</c:v>
                </c:pt>
                <c:pt idx="4731">
                  <c:v>7.7902689763223098E-3</c:v>
                </c:pt>
                <c:pt idx="4732">
                  <c:v>7.6939713117574401E-3</c:v>
                </c:pt>
                <c:pt idx="4733">
                  <c:v>7.5213466846160799E-3</c:v>
                </c:pt>
                <c:pt idx="4734">
                  <c:v>7.6291547402679398E-3</c:v>
                </c:pt>
                <c:pt idx="4735">
                  <c:v>7.2974083913374104E-3</c:v>
                </c:pt>
                <c:pt idx="4736">
                  <c:v>7.1628014155844999E-3</c:v>
                </c:pt>
                <c:pt idx="4737">
                  <c:v>7.2140153502916297E-3</c:v>
                </c:pt>
                <c:pt idx="4738">
                  <c:v>7.0227501392126001E-3</c:v>
                </c:pt>
                <c:pt idx="4739">
                  <c:v>6.7594779641745404E-3</c:v>
                </c:pt>
                <c:pt idx="4740">
                  <c:v>6.85758904974057E-3</c:v>
                </c:pt>
                <c:pt idx="4741">
                  <c:v>6.8737578377761196E-3</c:v>
                </c:pt>
                <c:pt idx="4742">
                  <c:v>6.7333636639277704E-3</c:v>
                </c:pt>
                <c:pt idx="4743">
                  <c:v>6.8284909009685502E-3</c:v>
                </c:pt>
                <c:pt idx="4744">
                  <c:v>6.8057681222380298E-3</c:v>
                </c:pt>
                <c:pt idx="4745">
                  <c:v>6.7775092808203602E-3</c:v>
                </c:pt>
                <c:pt idx="4746">
                  <c:v>6.8584187653868197E-3</c:v>
                </c:pt>
                <c:pt idx="4747">
                  <c:v>7.0116847740062703E-3</c:v>
                </c:pt>
                <c:pt idx="4748">
                  <c:v>6.8458264072003899E-3</c:v>
                </c:pt>
                <c:pt idx="4749">
                  <c:v>6.75938290715789E-3</c:v>
                </c:pt>
                <c:pt idx="4750">
                  <c:v>6.9962845043075404E-3</c:v>
                </c:pt>
                <c:pt idx="4751">
                  <c:v>7.1983630536188196E-3</c:v>
                </c:pt>
                <c:pt idx="4752">
                  <c:v>7.0905855357882904E-3</c:v>
                </c:pt>
                <c:pt idx="4753">
                  <c:v>7.1293500012379104E-3</c:v>
                </c:pt>
                <c:pt idx="4754">
                  <c:v>7.3403558338694204E-3</c:v>
                </c:pt>
                <c:pt idx="4755">
                  <c:v>7.6022026437701298E-3</c:v>
                </c:pt>
                <c:pt idx="4756">
                  <c:v>7.3608666107208998E-3</c:v>
                </c:pt>
                <c:pt idx="4757">
                  <c:v>7.6838188191472E-3</c:v>
                </c:pt>
                <c:pt idx="4758">
                  <c:v>7.7892242492336302E-3</c:v>
                </c:pt>
                <c:pt idx="4759">
                  <c:v>8.0553366135526598E-3</c:v>
                </c:pt>
                <c:pt idx="4760">
                  <c:v>8.1604981620024501E-3</c:v>
                </c:pt>
                <c:pt idx="4761">
                  <c:v>8.3970620593098698E-3</c:v>
                </c:pt>
                <c:pt idx="4762">
                  <c:v>8.4992218370643999E-3</c:v>
                </c:pt>
                <c:pt idx="4763">
                  <c:v>8.60385582067889E-3</c:v>
                </c:pt>
                <c:pt idx="4764">
                  <c:v>8.8127961664595592E-3</c:v>
                </c:pt>
                <c:pt idx="4765">
                  <c:v>8.9493867446702405E-3</c:v>
                </c:pt>
                <c:pt idx="4766">
                  <c:v>9.2078940351346499E-3</c:v>
                </c:pt>
                <c:pt idx="4767">
                  <c:v>9.2482625545343405E-3</c:v>
                </c:pt>
                <c:pt idx="4768">
                  <c:v>9.4905939213481092E-3</c:v>
                </c:pt>
                <c:pt idx="4769">
                  <c:v>9.5668054568742202E-3</c:v>
                </c:pt>
                <c:pt idx="4770">
                  <c:v>9.7400497560313892E-3</c:v>
                </c:pt>
                <c:pt idx="4771">
                  <c:v>9.8621721841878791E-3</c:v>
                </c:pt>
                <c:pt idx="4772">
                  <c:v>1.0006736647479701E-2</c:v>
                </c:pt>
                <c:pt idx="4773">
                  <c:v>1.0316491228353699E-2</c:v>
                </c:pt>
                <c:pt idx="4774">
                  <c:v>1.0399984066395401E-2</c:v>
                </c:pt>
                <c:pt idx="4775">
                  <c:v>1.04808594019938E-2</c:v>
                </c:pt>
                <c:pt idx="4776">
                  <c:v>1.06367666245422E-2</c:v>
                </c:pt>
                <c:pt idx="4777">
                  <c:v>1.0689881651801699E-2</c:v>
                </c:pt>
                <c:pt idx="4778">
                  <c:v>1.08421568185227E-2</c:v>
                </c:pt>
                <c:pt idx="4779">
                  <c:v>1.0971541579613499E-2</c:v>
                </c:pt>
                <c:pt idx="4780">
                  <c:v>1.08138484583764E-2</c:v>
                </c:pt>
                <c:pt idx="4781">
                  <c:v>1.12551816437697E-2</c:v>
                </c:pt>
                <c:pt idx="4782">
                  <c:v>1.11473342358868E-2</c:v>
                </c:pt>
                <c:pt idx="4783">
                  <c:v>1.11335811656782E-2</c:v>
                </c:pt>
                <c:pt idx="4784">
                  <c:v>1.1160829655099E-2</c:v>
                </c:pt>
                <c:pt idx="4785">
                  <c:v>1.13024711068745E-2</c:v>
                </c:pt>
                <c:pt idx="4786">
                  <c:v>1.1316236363837001E-2</c:v>
                </c:pt>
                <c:pt idx="4787">
                  <c:v>1.1204967743093999E-2</c:v>
                </c:pt>
                <c:pt idx="4788">
                  <c:v>1.15326324590757E-2</c:v>
                </c:pt>
                <c:pt idx="4789">
                  <c:v>1.13595746865635E-2</c:v>
                </c:pt>
                <c:pt idx="4790">
                  <c:v>1.12487550586541E-2</c:v>
                </c:pt>
                <c:pt idx="4791">
                  <c:v>1.14064937048073E-2</c:v>
                </c:pt>
                <c:pt idx="4792">
                  <c:v>1.1368340026041399E-2</c:v>
                </c:pt>
                <c:pt idx="4793">
                  <c:v>1.13039541187105E-2</c:v>
                </c:pt>
                <c:pt idx="4794">
                  <c:v>1.0981984715937899E-2</c:v>
                </c:pt>
                <c:pt idx="4795">
                  <c:v>1.1035604739235601E-2</c:v>
                </c:pt>
                <c:pt idx="4796">
                  <c:v>1.0965199151302301E-2</c:v>
                </c:pt>
                <c:pt idx="4797">
                  <c:v>1.0995011611794E-2</c:v>
                </c:pt>
                <c:pt idx="4798">
                  <c:v>1.0859666550379E-2</c:v>
                </c:pt>
                <c:pt idx="4799">
                  <c:v>1.0807311917889599E-2</c:v>
                </c:pt>
                <c:pt idx="4800">
                  <c:v>1.07515176540189E-2</c:v>
                </c:pt>
                <c:pt idx="4801">
                  <c:v>1.0566435412094099E-2</c:v>
                </c:pt>
                <c:pt idx="4802">
                  <c:v>1.03995201598706E-2</c:v>
                </c:pt>
                <c:pt idx="4803">
                  <c:v>1.03223816391386E-2</c:v>
                </c:pt>
                <c:pt idx="4804">
                  <c:v>1.0161894170211299E-2</c:v>
                </c:pt>
                <c:pt idx="4805">
                  <c:v>9.9948324684383597E-3</c:v>
                </c:pt>
                <c:pt idx="4806">
                  <c:v>1.0044540361231501E-2</c:v>
                </c:pt>
                <c:pt idx="4807">
                  <c:v>9.7138323707497108E-3</c:v>
                </c:pt>
                <c:pt idx="4808">
                  <c:v>9.5796433506608793E-3</c:v>
                </c:pt>
                <c:pt idx="4809">
                  <c:v>9.4687569112215791E-3</c:v>
                </c:pt>
                <c:pt idx="4810">
                  <c:v>9.5254601606680304E-3</c:v>
                </c:pt>
                <c:pt idx="4811">
                  <c:v>9.3471392874590609E-3</c:v>
                </c:pt>
                <c:pt idx="4812">
                  <c:v>9.0188941824688694E-3</c:v>
                </c:pt>
                <c:pt idx="4813">
                  <c:v>8.8675995286758395E-3</c:v>
                </c:pt>
                <c:pt idx="4814">
                  <c:v>8.8752381885914798E-3</c:v>
                </c:pt>
                <c:pt idx="4815">
                  <c:v>8.6697087599256501E-3</c:v>
                </c:pt>
                <c:pt idx="4816">
                  <c:v>8.3188316461673701E-3</c:v>
                </c:pt>
                <c:pt idx="4817">
                  <c:v>8.4531608377249098E-3</c:v>
                </c:pt>
                <c:pt idx="4818">
                  <c:v>8.2730925340627499E-3</c:v>
                </c:pt>
                <c:pt idx="4819">
                  <c:v>8.0671442883283404E-3</c:v>
                </c:pt>
                <c:pt idx="4820">
                  <c:v>7.9815502174445194E-3</c:v>
                </c:pt>
                <c:pt idx="4821">
                  <c:v>7.80341287290621E-3</c:v>
                </c:pt>
                <c:pt idx="4822">
                  <c:v>7.7212612864775796E-3</c:v>
                </c:pt>
                <c:pt idx="4823">
                  <c:v>7.6292255000476299E-3</c:v>
                </c:pt>
                <c:pt idx="4824">
                  <c:v>7.6083731934930799E-3</c:v>
                </c:pt>
                <c:pt idx="4825">
                  <c:v>7.33764548437569E-3</c:v>
                </c:pt>
                <c:pt idx="4826">
                  <c:v>7.25037124675499E-3</c:v>
                </c:pt>
                <c:pt idx="4827">
                  <c:v>7.2608962913345097E-3</c:v>
                </c:pt>
                <c:pt idx="4828">
                  <c:v>7.0162302752175198E-3</c:v>
                </c:pt>
                <c:pt idx="4829">
                  <c:v>6.98338540405839E-3</c:v>
                </c:pt>
                <c:pt idx="4830">
                  <c:v>6.9812801654812297E-3</c:v>
                </c:pt>
                <c:pt idx="4831">
                  <c:v>6.9519774796680698E-3</c:v>
                </c:pt>
                <c:pt idx="4832">
                  <c:v>6.85050230852684E-3</c:v>
                </c:pt>
                <c:pt idx="4833">
                  <c:v>6.8787052453672497E-3</c:v>
                </c:pt>
                <c:pt idx="4834">
                  <c:v>6.8014743622373001E-3</c:v>
                </c:pt>
                <c:pt idx="4835">
                  <c:v>6.7876164729920897E-3</c:v>
                </c:pt>
                <c:pt idx="4836">
                  <c:v>6.6449672250621997E-3</c:v>
                </c:pt>
                <c:pt idx="4837">
                  <c:v>6.5885864105908196E-3</c:v>
                </c:pt>
                <c:pt idx="4838">
                  <c:v>6.6377635092529901E-3</c:v>
                </c:pt>
                <c:pt idx="4839">
                  <c:v>6.6035418279701604E-3</c:v>
                </c:pt>
                <c:pt idx="4840">
                  <c:v>6.5364934875615397E-3</c:v>
                </c:pt>
                <c:pt idx="4841">
                  <c:v>6.3642916006005201E-3</c:v>
                </c:pt>
                <c:pt idx="4842">
                  <c:v>6.41614115296476E-3</c:v>
                </c:pt>
                <c:pt idx="4843">
                  <c:v>6.4563041278039197E-3</c:v>
                </c:pt>
                <c:pt idx="4844">
                  <c:v>6.53587098875165E-3</c:v>
                </c:pt>
                <c:pt idx="4845">
                  <c:v>6.4738722915988504E-3</c:v>
                </c:pt>
                <c:pt idx="4846">
                  <c:v>6.4960755487784303E-3</c:v>
                </c:pt>
                <c:pt idx="4847">
                  <c:v>6.5517747800972401E-3</c:v>
                </c:pt>
                <c:pt idx="4848">
                  <c:v>6.5749523386509703E-3</c:v>
                </c:pt>
                <c:pt idx="4849">
                  <c:v>6.4841661288819498E-3</c:v>
                </c:pt>
                <c:pt idx="4850">
                  <c:v>6.5589733639155202E-3</c:v>
                </c:pt>
                <c:pt idx="4851">
                  <c:v>6.5449838140115802E-3</c:v>
                </c:pt>
                <c:pt idx="4852">
                  <c:v>6.4324512759546797E-3</c:v>
                </c:pt>
                <c:pt idx="4853">
                  <c:v>6.6142827826124297E-3</c:v>
                </c:pt>
                <c:pt idx="4854">
                  <c:v>6.3570917287175E-3</c:v>
                </c:pt>
                <c:pt idx="4855">
                  <c:v>6.6510767036873902E-3</c:v>
                </c:pt>
                <c:pt idx="4856">
                  <c:v>6.4788765583510396E-3</c:v>
                </c:pt>
                <c:pt idx="4857">
                  <c:v>6.4331126190108603E-3</c:v>
                </c:pt>
                <c:pt idx="4858">
                  <c:v>6.4879081552144001E-3</c:v>
                </c:pt>
                <c:pt idx="4859">
                  <c:v>6.36194151717009E-3</c:v>
                </c:pt>
                <c:pt idx="4860">
                  <c:v>6.3689342105170601E-3</c:v>
                </c:pt>
                <c:pt idx="4861">
                  <c:v>6.46453833924443E-3</c:v>
                </c:pt>
                <c:pt idx="4862">
                  <c:v>6.6283441192030003E-3</c:v>
                </c:pt>
                <c:pt idx="4863">
                  <c:v>6.5332587974723296E-3</c:v>
                </c:pt>
                <c:pt idx="4864">
                  <c:v>6.2632206716733002E-3</c:v>
                </c:pt>
                <c:pt idx="4865">
                  <c:v>6.3399575557681401E-3</c:v>
                </c:pt>
                <c:pt idx="4866">
                  <c:v>6.36359401567828E-3</c:v>
                </c:pt>
                <c:pt idx="4867">
                  <c:v>6.3253304059788804E-3</c:v>
                </c:pt>
                <c:pt idx="4868">
                  <c:v>6.1943870292230103E-3</c:v>
                </c:pt>
                <c:pt idx="4869">
                  <c:v>6.12220939013133E-3</c:v>
                </c:pt>
                <c:pt idx="4870">
                  <c:v>6.1911195864693801E-3</c:v>
                </c:pt>
                <c:pt idx="4871">
                  <c:v>5.9175599209130101E-3</c:v>
                </c:pt>
                <c:pt idx="4872">
                  <c:v>6.0595597143397297E-3</c:v>
                </c:pt>
                <c:pt idx="4873">
                  <c:v>5.97490057977966E-3</c:v>
                </c:pt>
                <c:pt idx="4874">
                  <c:v>5.9034716522955704E-3</c:v>
                </c:pt>
                <c:pt idx="4875">
                  <c:v>5.9354979783282601E-3</c:v>
                </c:pt>
                <c:pt idx="4876">
                  <c:v>5.5893114926179E-3</c:v>
                </c:pt>
                <c:pt idx="4877">
                  <c:v>5.4906850070496199E-3</c:v>
                </c:pt>
                <c:pt idx="4878">
                  <c:v>5.4009472781833901E-3</c:v>
                </c:pt>
                <c:pt idx="4879">
                  <c:v>5.4685909509525196E-3</c:v>
                </c:pt>
                <c:pt idx="4880">
                  <c:v>5.3446943790110097E-3</c:v>
                </c:pt>
                <c:pt idx="4881">
                  <c:v>4.9900972147398298E-3</c:v>
                </c:pt>
                <c:pt idx="4882">
                  <c:v>4.9701854452065698E-3</c:v>
                </c:pt>
                <c:pt idx="4883">
                  <c:v>4.9799948787366197E-3</c:v>
                </c:pt>
                <c:pt idx="4884">
                  <c:v>4.8148613072136201E-3</c:v>
                </c:pt>
                <c:pt idx="4885">
                  <c:v>4.7204449948632298E-3</c:v>
                </c:pt>
                <c:pt idx="4886">
                  <c:v>4.4678763622533202E-3</c:v>
                </c:pt>
                <c:pt idx="4887">
                  <c:v>4.3725867788585301E-3</c:v>
                </c:pt>
                <c:pt idx="4888">
                  <c:v>4.1890807875982101E-3</c:v>
                </c:pt>
                <c:pt idx="4889">
                  <c:v>3.9214139159076998E-3</c:v>
                </c:pt>
                <c:pt idx="4890">
                  <c:v>3.9067959043191502E-3</c:v>
                </c:pt>
                <c:pt idx="4891">
                  <c:v>3.8114589840923898E-3</c:v>
                </c:pt>
                <c:pt idx="4892">
                  <c:v>3.4794934727483298E-3</c:v>
                </c:pt>
                <c:pt idx="4893">
                  <c:v>3.07924639498001E-3</c:v>
                </c:pt>
                <c:pt idx="4894">
                  <c:v>2.9654752686910099E-3</c:v>
                </c:pt>
                <c:pt idx="4895">
                  <c:v>2.8721351616449501E-3</c:v>
                </c:pt>
                <c:pt idx="4896">
                  <c:v>2.68776875181009E-3</c:v>
                </c:pt>
                <c:pt idx="4897">
                  <c:v>2.4778163049377698E-3</c:v>
                </c:pt>
                <c:pt idx="4898">
                  <c:v>2.2693807038694498E-3</c:v>
                </c:pt>
                <c:pt idx="4899">
                  <c:v>2.06218282175913E-3</c:v>
                </c:pt>
                <c:pt idx="4900">
                  <c:v>1.8086660005743899E-3</c:v>
                </c:pt>
                <c:pt idx="4901">
                  <c:v>1.71643282886013E-3</c:v>
                </c:pt>
                <c:pt idx="4902">
                  <c:v>1.4236768814787999E-3</c:v>
                </c:pt>
                <c:pt idx="4903">
                  <c:v>1.2598089154948801E-3</c:v>
                </c:pt>
                <c:pt idx="4904">
                  <c:v>9.3484819552129301E-4</c:v>
                </c:pt>
                <c:pt idx="4905">
                  <c:v>6.4375824620989104E-4</c:v>
                </c:pt>
                <c:pt idx="4906">
                  <c:v>4.67841625326779E-4</c:v>
                </c:pt>
                <c:pt idx="4907">
                  <c:v>4.68952626431431E-4</c:v>
                </c:pt>
                <c:pt idx="4908">
                  <c:v>1.89999162647158E-4</c:v>
                </c:pt>
                <c:pt idx="4909">
                  <c:v>-1.55068450393167E-4</c:v>
                </c:pt>
                <c:pt idx="4910">
                  <c:v>-3.8139971944695003E-4</c:v>
                </c:pt>
                <c:pt idx="4911">
                  <c:v>-5.6065291576136401E-4</c:v>
                </c:pt>
                <c:pt idx="4912">
                  <c:v>-8.0820561170801301E-4</c:v>
                </c:pt>
                <c:pt idx="4913">
                  <c:v>-1.0786993486725099E-3</c:v>
                </c:pt>
                <c:pt idx="4914">
                  <c:v>-1.13831983681585E-3</c:v>
                </c:pt>
                <c:pt idx="4915">
                  <c:v>-1.4617394488662999E-3</c:v>
                </c:pt>
                <c:pt idx="4916">
                  <c:v>-1.5521594026757001E-3</c:v>
                </c:pt>
                <c:pt idx="4917">
                  <c:v>-1.80731034967166E-3</c:v>
                </c:pt>
                <c:pt idx="4918">
                  <c:v>-2.0619555368833801E-3</c:v>
                </c:pt>
                <c:pt idx="4919">
                  <c:v>-2.1013956667322799E-3</c:v>
                </c:pt>
                <c:pt idx="4920">
                  <c:v>-2.3913581760917199E-3</c:v>
                </c:pt>
                <c:pt idx="4921">
                  <c:v>-2.3306431019437801E-3</c:v>
                </c:pt>
                <c:pt idx="4922">
                  <c:v>-2.8099555521775999E-3</c:v>
                </c:pt>
                <c:pt idx="4923">
                  <c:v>-2.9470483257017601E-3</c:v>
                </c:pt>
                <c:pt idx="4924">
                  <c:v>-2.8105735072378999E-3</c:v>
                </c:pt>
                <c:pt idx="4925">
                  <c:v>-3.0790001281793202E-3</c:v>
                </c:pt>
                <c:pt idx="4926">
                  <c:v>-3.2797238334720002E-3</c:v>
                </c:pt>
                <c:pt idx="4927">
                  <c:v>-3.6345735422172098E-3</c:v>
                </c:pt>
                <c:pt idx="4928">
                  <c:v>-3.5462405238843898E-3</c:v>
                </c:pt>
                <c:pt idx="4929">
                  <c:v>-3.8094242187140799E-3</c:v>
                </c:pt>
                <c:pt idx="4930">
                  <c:v>-3.7964252906689199E-3</c:v>
                </c:pt>
                <c:pt idx="4931">
                  <c:v>-3.94760266036236E-3</c:v>
                </c:pt>
                <c:pt idx="4932">
                  <c:v>-4.1080048246983497E-3</c:v>
                </c:pt>
                <c:pt idx="4933">
                  <c:v>-4.2737010381027002E-3</c:v>
                </c:pt>
                <c:pt idx="4934">
                  <c:v>-4.4179957360884698E-3</c:v>
                </c:pt>
                <c:pt idx="4935">
                  <c:v>-4.2859503803804704E-3</c:v>
                </c:pt>
                <c:pt idx="4936">
                  <c:v>-4.3955228316253699E-3</c:v>
                </c:pt>
                <c:pt idx="4937">
                  <c:v>-4.6027203909145397E-3</c:v>
                </c:pt>
                <c:pt idx="4938">
                  <c:v>-4.6138992098986196E-3</c:v>
                </c:pt>
                <c:pt idx="4939">
                  <c:v>-4.5836889479079204E-3</c:v>
                </c:pt>
                <c:pt idx="4940">
                  <c:v>-4.8253539527729197E-3</c:v>
                </c:pt>
                <c:pt idx="4941">
                  <c:v>-4.7972788807376801E-3</c:v>
                </c:pt>
                <c:pt idx="4942">
                  <c:v>-4.8299721036458099E-3</c:v>
                </c:pt>
                <c:pt idx="4943">
                  <c:v>-4.66263613811084E-3</c:v>
                </c:pt>
                <c:pt idx="4944">
                  <c:v>-4.7440715369767798E-3</c:v>
                </c:pt>
                <c:pt idx="4945">
                  <c:v>-4.9151125468352699E-3</c:v>
                </c:pt>
                <c:pt idx="4946">
                  <c:v>-4.8583497615709501E-3</c:v>
                </c:pt>
                <c:pt idx="4947">
                  <c:v>-4.9699377294081196E-3</c:v>
                </c:pt>
                <c:pt idx="4948">
                  <c:v>-4.6678859509098301E-3</c:v>
                </c:pt>
                <c:pt idx="4949">
                  <c:v>-4.8436643304314297E-3</c:v>
                </c:pt>
                <c:pt idx="4950">
                  <c:v>-4.7912638815878102E-3</c:v>
                </c:pt>
                <c:pt idx="4951">
                  <c:v>-5.0074914550094704E-3</c:v>
                </c:pt>
                <c:pt idx="4952">
                  <c:v>-4.6066303430025201E-3</c:v>
                </c:pt>
                <c:pt idx="4953">
                  <c:v>-4.4828091748367301E-3</c:v>
                </c:pt>
                <c:pt idx="4954">
                  <c:v>-4.63110775826058E-3</c:v>
                </c:pt>
                <c:pt idx="4955">
                  <c:v>-4.5362269591117102E-3</c:v>
                </c:pt>
                <c:pt idx="4956">
                  <c:v>-4.5973279523730502E-3</c:v>
                </c:pt>
                <c:pt idx="4957">
                  <c:v>-4.49462717596316E-3</c:v>
                </c:pt>
                <c:pt idx="4958">
                  <c:v>-4.46863649410592E-3</c:v>
                </c:pt>
                <c:pt idx="4959">
                  <c:v>-4.1635043016540699E-3</c:v>
                </c:pt>
                <c:pt idx="4960">
                  <c:v>-4.17714544910186E-3</c:v>
                </c:pt>
                <c:pt idx="4961">
                  <c:v>-4.0787972520449096E-3</c:v>
                </c:pt>
                <c:pt idx="4962">
                  <c:v>-4.0776193428933103E-3</c:v>
                </c:pt>
                <c:pt idx="4963">
                  <c:v>-4.0528357877205297E-3</c:v>
                </c:pt>
                <c:pt idx="4964">
                  <c:v>-3.92126125798767E-3</c:v>
                </c:pt>
                <c:pt idx="4965">
                  <c:v>-3.7287384221100098E-3</c:v>
                </c:pt>
                <c:pt idx="4966">
                  <c:v>-3.67003793513823E-3</c:v>
                </c:pt>
                <c:pt idx="4967">
                  <c:v>-3.7942722038313099E-3</c:v>
                </c:pt>
                <c:pt idx="4968">
                  <c:v>-3.6225989168381201E-3</c:v>
                </c:pt>
                <c:pt idx="4969">
                  <c:v>-3.47989557957047E-3</c:v>
                </c:pt>
                <c:pt idx="4970">
                  <c:v>-3.29105378726057E-3</c:v>
                </c:pt>
                <c:pt idx="4971">
                  <c:v>-3.29572180852439E-3</c:v>
                </c:pt>
                <c:pt idx="4972">
                  <c:v>-3.2531272997035499E-3</c:v>
                </c:pt>
                <c:pt idx="4973">
                  <c:v>-3.12226090311013E-3</c:v>
                </c:pt>
                <c:pt idx="4974">
                  <c:v>-3.1524511115121499E-3</c:v>
                </c:pt>
                <c:pt idx="4975">
                  <c:v>-3.1150446606057198E-3</c:v>
                </c:pt>
                <c:pt idx="4976">
                  <c:v>-3.07596209424966E-3</c:v>
                </c:pt>
                <c:pt idx="4977">
                  <c:v>-3.0638533511877001E-3</c:v>
                </c:pt>
                <c:pt idx="4978">
                  <c:v>-3.0012325354602698E-3</c:v>
                </c:pt>
                <c:pt idx="4979">
                  <c:v>-3.0947637803292998E-3</c:v>
                </c:pt>
                <c:pt idx="4980">
                  <c:v>-2.8920456258694498E-3</c:v>
                </c:pt>
                <c:pt idx="4981">
                  <c:v>-2.7670014940567801E-3</c:v>
                </c:pt>
                <c:pt idx="4982">
                  <c:v>-2.7035002495509001E-3</c:v>
                </c:pt>
                <c:pt idx="4983">
                  <c:v>-2.8498824870640902E-3</c:v>
                </c:pt>
                <c:pt idx="4984">
                  <c:v>-2.8697153340769398E-3</c:v>
                </c:pt>
                <c:pt idx="4985">
                  <c:v>-2.86431405933219E-3</c:v>
                </c:pt>
                <c:pt idx="4986">
                  <c:v>-3.0051876858636401E-3</c:v>
                </c:pt>
                <c:pt idx="4987">
                  <c:v>-2.9903982744248999E-3</c:v>
                </c:pt>
                <c:pt idx="4988">
                  <c:v>-3.0425326002383401E-3</c:v>
                </c:pt>
                <c:pt idx="4989">
                  <c:v>-3.1182604547129499E-3</c:v>
                </c:pt>
                <c:pt idx="4990">
                  <c:v>-3.04228245144319E-3</c:v>
                </c:pt>
                <c:pt idx="4991">
                  <c:v>-3.1449864587006801E-3</c:v>
                </c:pt>
                <c:pt idx="4992">
                  <c:v>-3.4767200549749998E-3</c:v>
                </c:pt>
                <c:pt idx="4993">
                  <c:v>-3.4201197202770898E-3</c:v>
                </c:pt>
                <c:pt idx="4994">
                  <c:v>-3.5380136908800298E-3</c:v>
                </c:pt>
                <c:pt idx="4995">
                  <c:v>-3.6931972831858299E-3</c:v>
                </c:pt>
                <c:pt idx="4996">
                  <c:v>-3.9623908741329896E-3</c:v>
                </c:pt>
                <c:pt idx="4997">
                  <c:v>-3.9843459216399599E-3</c:v>
                </c:pt>
                <c:pt idx="4998">
                  <c:v>-4.1094724140018999E-3</c:v>
                </c:pt>
                <c:pt idx="4999">
                  <c:v>-4.3671199415092803E-3</c:v>
                </c:pt>
                <c:pt idx="5000">
                  <c:v>-4.5699457651656103E-3</c:v>
                </c:pt>
                <c:pt idx="5001">
                  <c:v>-4.8331162570829202E-3</c:v>
                </c:pt>
                <c:pt idx="5002">
                  <c:v>-5.05763101710333E-3</c:v>
                </c:pt>
                <c:pt idx="5003">
                  <c:v>-5.4062794515515799E-3</c:v>
                </c:pt>
                <c:pt idx="5004">
                  <c:v>-5.4270990209988202E-3</c:v>
                </c:pt>
                <c:pt idx="5005">
                  <c:v>-5.7264061923796902E-3</c:v>
                </c:pt>
                <c:pt idx="5006">
                  <c:v>-5.9348233452107902E-3</c:v>
                </c:pt>
                <c:pt idx="5007">
                  <c:v>-6.3067306982813398E-3</c:v>
                </c:pt>
                <c:pt idx="5008">
                  <c:v>-6.4367351648008499E-3</c:v>
                </c:pt>
                <c:pt idx="5009">
                  <c:v>-6.72263747594707E-3</c:v>
                </c:pt>
                <c:pt idx="5010">
                  <c:v>-7.0948119219090998E-3</c:v>
                </c:pt>
                <c:pt idx="5011">
                  <c:v>-7.4551675701977401E-3</c:v>
                </c:pt>
                <c:pt idx="5012">
                  <c:v>-7.8466756638413196E-3</c:v>
                </c:pt>
                <c:pt idx="5013">
                  <c:v>-8.0474123863174905E-3</c:v>
                </c:pt>
                <c:pt idx="5014">
                  <c:v>-8.4369831807911098E-3</c:v>
                </c:pt>
                <c:pt idx="5015">
                  <c:v>-8.6728217560960597E-3</c:v>
                </c:pt>
                <c:pt idx="5016">
                  <c:v>-8.9092212020065904E-3</c:v>
                </c:pt>
                <c:pt idx="5017">
                  <c:v>-9.3336773467180799E-3</c:v>
                </c:pt>
                <c:pt idx="5018">
                  <c:v>-9.6370098971871598E-3</c:v>
                </c:pt>
                <c:pt idx="5019">
                  <c:v>-9.9824285836236492E-3</c:v>
                </c:pt>
                <c:pt idx="5020">
                  <c:v>-1.0430647237452E-2</c:v>
                </c:pt>
                <c:pt idx="5021">
                  <c:v>-1.0702628905845E-2</c:v>
                </c:pt>
                <c:pt idx="5022">
                  <c:v>-1.08798434324958E-2</c:v>
                </c:pt>
                <c:pt idx="5023">
                  <c:v>-1.1148564816658799E-2</c:v>
                </c:pt>
                <c:pt idx="5024">
                  <c:v>-1.15468837698818E-2</c:v>
                </c:pt>
                <c:pt idx="5025">
                  <c:v>-1.1949763928265E-2</c:v>
                </c:pt>
                <c:pt idx="5026">
                  <c:v>-1.2205094286710801E-2</c:v>
                </c:pt>
                <c:pt idx="5027">
                  <c:v>-1.23866707431771E-2</c:v>
                </c:pt>
                <c:pt idx="5028">
                  <c:v>-1.2754349709191299E-2</c:v>
                </c:pt>
                <c:pt idx="5029">
                  <c:v>-1.3045888170231799E-2</c:v>
                </c:pt>
                <c:pt idx="5030">
                  <c:v>-1.32422977667028E-2</c:v>
                </c:pt>
                <c:pt idx="5031">
                  <c:v>-1.3452442541315199E-2</c:v>
                </c:pt>
                <c:pt idx="5032">
                  <c:v>-1.3775135299134701E-2</c:v>
                </c:pt>
                <c:pt idx="5033">
                  <c:v>-1.3925759762377501E-2</c:v>
                </c:pt>
                <c:pt idx="5034">
                  <c:v>-1.4164885119234199E-2</c:v>
                </c:pt>
                <c:pt idx="5035">
                  <c:v>-1.4305593710207801E-2</c:v>
                </c:pt>
                <c:pt idx="5036">
                  <c:v>-1.4473306295023801E-2</c:v>
                </c:pt>
                <c:pt idx="5037">
                  <c:v>-1.47916694251963E-2</c:v>
                </c:pt>
                <c:pt idx="5038">
                  <c:v>-1.48267088372865E-2</c:v>
                </c:pt>
                <c:pt idx="5039">
                  <c:v>-1.4814736913164501E-2</c:v>
                </c:pt>
                <c:pt idx="5040">
                  <c:v>-1.50319221910923E-2</c:v>
                </c:pt>
                <c:pt idx="5041">
                  <c:v>-1.5174651428321801E-2</c:v>
                </c:pt>
                <c:pt idx="5042">
                  <c:v>-1.5326022353640899E-2</c:v>
                </c:pt>
                <c:pt idx="5043">
                  <c:v>-1.51924514179288E-2</c:v>
                </c:pt>
                <c:pt idx="5044">
                  <c:v>-1.5438089829986699E-2</c:v>
                </c:pt>
                <c:pt idx="5045">
                  <c:v>-1.5302067529177E-2</c:v>
                </c:pt>
                <c:pt idx="5046">
                  <c:v>-1.52898487432552E-2</c:v>
                </c:pt>
                <c:pt idx="5047">
                  <c:v>-1.5336931186477399E-2</c:v>
                </c:pt>
                <c:pt idx="5048">
                  <c:v>-1.52647296726752E-2</c:v>
                </c:pt>
                <c:pt idx="5049">
                  <c:v>-1.5245097770699999E-2</c:v>
                </c:pt>
                <c:pt idx="5050">
                  <c:v>-1.4955534929797801E-2</c:v>
                </c:pt>
                <c:pt idx="5051">
                  <c:v>-1.5001547040693401E-2</c:v>
                </c:pt>
                <c:pt idx="5052">
                  <c:v>-1.48496884983183E-2</c:v>
                </c:pt>
                <c:pt idx="5053">
                  <c:v>-1.46397522708583E-2</c:v>
                </c:pt>
                <c:pt idx="5054">
                  <c:v>-1.45011992581535E-2</c:v>
                </c:pt>
                <c:pt idx="5055">
                  <c:v>-1.45842567695544E-2</c:v>
                </c:pt>
                <c:pt idx="5056">
                  <c:v>-1.4296360810518299E-2</c:v>
                </c:pt>
                <c:pt idx="5057">
                  <c:v>-1.3845695906197299E-2</c:v>
                </c:pt>
                <c:pt idx="5058">
                  <c:v>-1.37420700320362E-2</c:v>
                </c:pt>
                <c:pt idx="5059">
                  <c:v>-1.35461008939346E-2</c:v>
                </c:pt>
                <c:pt idx="5060">
                  <c:v>-1.33396106731854E-2</c:v>
                </c:pt>
                <c:pt idx="5061">
                  <c:v>-1.2953777741908701E-2</c:v>
                </c:pt>
                <c:pt idx="5062">
                  <c:v>-1.25444004696302E-2</c:v>
                </c:pt>
                <c:pt idx="5063">
                  <c:v>-1.24114757721892E-2</c:v>
                </c:pt>
                <c:pt idx="5064">
                  <c:v>-1.2057456311878901E-2</c:v>
                </c:pt>
                <c:pt idx="5065">
                  <c:v>-1.1812775100903099E-2</c:v>
                </c:pt>
                <c:pt idx="5066">
                  <c:v>-1.14536469858672E-2</c:v>
                </c:pt>
                <c:pt idx="5067">
                  <c:v>-1.09784667534116E-2</c:v>
                </c:pt>
                <c:pt idx="5068">
                  <c:v>-1.06336604308082E-2</c:v>
                </c:pt>
                <c:pt idx="5069">
                  <c:v>-1.04562754603243E-2</c:v>
                </c:pt>
                <c:pt idx="5070">
                  <c:v>-9.9711275975710896E-3</c:v>
                </c:pt>
                <c:pt idx="5071">
                  <c:v>-9.6637825356065601E-3</c:v>
                </c:pt>
                <c:pt idx="5072">
                  <c:v>-9.23149842966468E-3</c:v>
                </c:pt>
                <c:pt idx="5073">
                  <c:v>-8.7471608325900198E-3</c:v>
                </c:pt>
                <c:pt idx="5074">
                  <c:v>-8.3519159825222299E-3</c:v>
                </c:pt>
                <c:pt idx="5075">
                  <c:v>-7.99306392587152E-3</c:v>
                </c:pt>
                <c:pt idx="5076">
                  <c:v>-7.6120265544517901E-3</c:v>
                </c:pt>
                <c:pt idx="5077">
                  <c:v>-7.2646709260257396E-3</c:v>
                </c:pt>
                <c:pt idx="5078">
                  <c:v>-6.8627753850198101E-3</c:v>
                </c:pt>
                <c:pt idx="5079">
                  <c:v>-6.4595127139944501E-3</c:v>
                </c:pt>
                <c:pt idx="5080">
                  <c:v>-6.0645367345468701E-3</c:v>
                </c:pt>
                <c:pt idx="5081">
                  <c:v>-5.7614805200725304E-3</c:v>
                </c:pt>
                <c:pt idx="5082">
                  <c:v>-5.4614570542618297E-3</c:v>
                </c:pt>
                <c:pt idx="5083">
                  <c:v>-5.1937067254318797E-3</c:v>
                </c:pt>
                <c:pt idx="5084">
                  <c:v>-4.75868832252939E-3</c:v>
                </c:pt>
                <c:pt idx="5085">
                  <c:v>-4.3037449848712297E-3</c:v>
                </c:pt>
                <c:pt idx="5086">
                  <c:v>-3.9226458418161296E-3</c:v>
                </c:pt>
                <c:pt idx="5087">
                  <c:v>-3.7605547679630202E-3</c:v>
                </c:pt>
                <c:pt idx="5088">
                  <c:v>-3.4383784503213698E-3</c:v>
                </c:pt>
                <c:pt idx="5089">
                  <c:v>-3.1216838874337498E-3</c:v>
                </c:pt>
                <c:pt idx="5090">
                  <c:v>-2.69469643620224E-3</c:v>
                </c:pt>
                <c:pt idx="5091">
                  <c:v>-2.5809748442837399E-3</c:v>
                </c:pt>
                <c:pt idx="5092">
                  <c:v>-2.1412719645082898E-3</c:v>
                </c:pt>
                <c:pt idx="5093">
                  <c:v>-2.1229098224618101E-3</c:v>
                </c:pt>
                <c:pt idx="5094">
                  <c:v>-1.8872456090537899E-3</c:v>
                </c:pt>
                <c:pt idx="5095">
                  <c:v>-1.69878982623165E-3</c:v>
                </c:pt>
                <c:pt idx="5096">
                  <c:v>-1.3174438147779701E-3</c:v>
                </c:pt>
                <c:pt idx="5097">
                  <c:v>-1.29948286427626E-3</c:v>
                </c:pt>
                <c:pt idx="5098">
                  <c:v>-1.0507732463545399E-3</c:v>
                </c:pt>
                <c:pt idx="5099">
                  <c:v>-8.8860266658594004E-4</c:v>
                </c:pt>
                <c:pt idx="5100">
                  <c:v>-8.4680001967776797E-4</c:v>
                </c:pt>
                <c:pt idx="5101">
                  <c:v>-8.4025473897175404E-4</c:v>
                </c:pt>
                <c:pt idx="5102">
                  <c:v>-6.42224417136705E-4</c:v>
                </c:pt>
                <c:pt idx="5103">
                  <c:v>-5.9480058821361002E-4</c:v>
                </c:pt>
                <c:pt idx="5104">
                  <c:v>-6.2139383890015001E-4</c:v>
                </c:pt>
                <c:pt idx="5105">
                  <c:v>-4.9703958255946303E-4</c:v>
                </c:pt>
                <c:pt idx="5106">
                  <c:v>-5.3153424294144795E-4</c:v>
                </c:pt>
                <c:pt idx="5107">
                  <c:v>-6.4711603424920101E-4</c:v>
                </c:pt>
                <c:pt idx="5108">
                  <c:v>-5.02365351690434E-4</c:v>
                </c:pt>
                <c:pt idx="5109">
                  <c:v>-4.9072997793286996E-4</c:v>
                </c:pt>
                <c:pt idx="5110">
                  <c:v>-6.3419720000355395E-4</c:v>
                </c:pt>
                <c:pt idx="5111">
                  <c:v>-6.8270920320714305E-4</c:v>
                </c:pt>
                <c:pt idx="5112">
                  <c:v>-7.3510109877509004E-4</c:v>
                </c:pt>
                <c:pt idx="5113">
                  <c:v>-9.0053830522443101E-4</c:v>
                </c:pt>
                <c:pt idx="5114">
                  <c:v>-1.14355830975531E-3</c:v>
                </c:pt>
                <c:pt idx="5115">
                  <c:v>-1.13181983181336E-3</c:v>
                </c:pt>
                <c:pt idx="5116">
                  <c:v>-1.36773264524698E-3</c:v>
                </c:pt>
                <c:pt idx="5117">
                  <c:v>-1.5259587990874999E-3</c:v>
                </c:pt>
                <c:pt idx="5118">
                  <c:v>-1.7282391619689E-3</c:v>
                </c:pt>
                <c:pt idx="5119">
                  <c:v>-1.85202979342031E-3</c:v>
                </c:pt>
                <c:pt idx="5120">
                  <c:v>-2.10407425059915E-3</c:v>
                </c:pt>
                <c:pt idx="5121">
                  <c:v>-2.2516007829012801E-3</c:v>
                </c:pt>
                <c:pt idx="5122">
                  <c:v>-2.4759322190368001E-3</c:v>
                </c:pt>
                <c:pt idx="5123">
                  <c:v>-2.6256839088744099E-3</c:v>
                </c:pt>
                <c:pt idx="5124">
                  <c:v>-2.9914493263382799E-3</c:v>
                </c:pt>
                <c:pt idx="5125">
                  <c:v>-3.2277381541892598E-3</c:v>
                </c:pt>
                <c:pt idx="5126">
                  <c:v>-3.4311938571482598E-3</c:v>
                </c:pt>
                <c:pt idx="5127">
                  <c:v>-3.7163101304685899E-3</c:v>
                </c:pt>
                <c:pt idx="5128">
                  <c:v>-3.9043148424684998E-3</c:v>
                </c:pt>
                <c:pt idx="5129">
                  <c:v>-4.15956696372292E-3</c:v>
                </c:pt>
                <c:pt idx="5130">
                  <c:v>-4.3469677792337099E-3</c:v>
                </c:pt>
                <c:pt idx="5131">
                  <c:v>-4.5928349571934301E-3</c:v>
                </c:pt>
                <c:pt idx="5132">
                  <c:v>-5.0881294406681004E-3</c:v>
                </c:pt>
                <c:pt idx="5133">
                  <c:v>-5.19320988814708E-3</c:v>
                </c:pt>
                <c:pt idx="5134">
                  <c:v>-5.4327722455332697E-3</c:v>
                </c:pt>
                <c:pt idx="5135">
                  <c:v>-5.6931639446680298E-3</c:v>
                </c:pt>
                <c:pt idx="5136">
                  <c:v>-5.9451472593015E-3</c:v>
                </c:pt>
                <c:pt idx="5137">
                  <c:v>-6.0487446034631701E-3</c:v>
                </c:pt>
                <c:pt idx="5138">
                  <c:v>-6.2107979554057004E-3</c:v>
                </c:pt>
                <c:pt idx="5139">
                  <c:v>-6.5987957886991001E-3</c:v>
                </c:pt>
                <c:pt idx="5140">
                  <c:v>-6.7450450397784304E-3</c:v>
                </c:pt>
                <c:pt idx="5141">
                  <c:v>-7.1055984367056103E-3</c:v>
                </c:pt>
                <c:pt idx="5142">
                  <c:v>-7.1432398057137501E-3</c:v>
                </c:pt>
                <c:pt idx="5143">
                  <c:v>-7.4436059655912596E-3</c:v>
                </c:pt>
                <c:pt idx="5144">
                  <c:v>-7.59714664109445E-3</c:v>
                </c:pt>
                <c:pt idx="5145">
                  <c:v>-7.7309483385472402E-3</c:v>
                </c:pt>
                <c:pt idx="5146">
                  <c:v>-7.9836315116878498E-3</c:v>
                </c:pt>
                <c:pt idx="5147">
                  <c:v>-8.1749137355937203E-3</c:v>
                </c:pt>
                <c:pt idx="5148">
                  <c:v>-8.2540330873643094E-3</c:v>
                </c:pt>
                <c:pt idx="5149">
                  <c:v>-8.4113581194470294E-3</c:v>
                </c:pt>
                <c:pt idx="5150">
                  <c:v>-8.4688067195409899E-3</c:v>
                </c:pt>
                <c:pt idx="5151">
                  <c:v>-8.5827089015083607E-3</c:v>
                </c:pt>
                <c:pt idx="5152">
                  <c:v>-8.8308033401997693E-3</c:v>
                </c:pt>
                <c:pt idx="5153">
                  <c:v>-8.7290426432256093E-3</c:v>
                </c:pt>
                <c:pt idx="5154">
                  <c:v>-8.7375007199028496E-3</c:v>
                </c:pt>
                <c:pt idx="5155">
                  <c:v>-8.8971959099239193E-3</c:v>
                </c:pt>
                <c:pt idx="5156">
                  <c:v>-9.2116704199658693E-3</c:v>
                </c:pt>
                <c:pt idx="5157">
                  <c:v>-9.0281166908875495E-3</c:v>
                </c:pt>
                <c:pt idx="5158">
                  <c:v>-9.1341654665818301E-3</c:v>
                </c:pt>
                <c:pt idx="5159">
                  <c:v>-9.2560613860252893E-3</c:v>
                </c:pt>
                <c:pt idx="5160">
                  <c:v>-9.0619877589971001E-3</c:v>
                </c:pt>
                <c:pt idx="5161">
                  <c:v>-9.0437534888842402E-3</c:v>
                </c:pt>
                <c:pt idx="5162">
                  <c:v>-8.9889373019998199E-3</c:v>
                </c:pt>
                <c:pt idx="5163">
                  <c:v>-8.8751088919110498E-3</c:v>
                </c:pt>
                <c:pt idx="5164">
                  <c:v>-8.8080894786182699E-3</c:v>
                </c:pt>
                <c:pt idx="5165">
                  <c:v>-8.7057184935828893E-3</c:v>
                </c:pt>
                <c:pt idx="5166">
                  <c:v>-8.70942481341885E-3</c:v>
                </c:pt>
                <c:pt idx="5167">
                  <c:v>-8.5394847707880601E-3</c:v>
                </c:pt>
                <c:pt idx="5168">
                  <c:v>-8.4152830215256103E-3</c:v>
                </c:pt>
                <c:pt idx="5169">
                  <c:v>-8.4264682192162505E-3</c:v>
                </c:pt>
                <c:pt idx="5170">
                  <c:v>-8.29126072286533E-3</c:v>
                </c:pt>
                <c:pt idx="5171">
                  <c:v>-8.0565158357142602E-3</c:v>
                </c:pt>
                <c:pt idx="5172">
                  <c:v>-7.7970154678639898E-3</c:v>
                </c:pt>
                <c:pt idx="5173">
                  <c:v>-7.6576355987067798E-3</c:v>
                </c:pt>
                <c:pt idx="5174">
                  <c:v>-7.5382615622180803E-3</c:v>
                </c:pt>
                <c:pt idx="5175">
                  <c:v>-7.19660201719826E-3</c:v>
                </c:pt>
                <c:pt idx="5176">
                  <c:v>-7.1092743109407702E-3</c:v>
                </c:pt>
                <c:pt idx="5177">
                  <c:v>-6.7051908685188998E-3</c:v>
                </c:pt>
                <c:pt idx="5178">
                  <c:v>-6.4968067682983303E-3</c:v>
                </c:pt>
                <c:pt idx="5179">
                  <c:v>-6.2118437007918003E-3</c:v>
                </c:pt>
                <c:pt idx="5180">
                  <c:v>-5.90547448881422E-3</c:v>
                </c:pt>
                <c:pt idx="5181">
                  <c:v>-5.7671712070150004E-3</c:v>
                </c:pt>
                <c:pt idx="5182">
                  <c:v>-5.4032816796864497E-3</c:v>
                </c:pt>
                <c:pt idx="5183">
                  <c:v>-5.0606720673264998E-3</c:v>
                </c:pt>
                <c:pt idx="5184">
                  <c:v>-4.9147918404052098E-3</c:v>
                </c:pt>
                <c:pt idx="5185">
                  <c:v>-4.5756540360312702E-3</c:v>
                </c:pt>
                <c:pt idx="5186">
                  <c:v>-4.2489574525663102E-3</c:v>
                </c:pt>
                <c:pt idx="5187">
                  <c:v>-3.9792885447605501E-3</c:v>
                </c:pt>
                <c:pt idx="5188">
                  <c:v>-3.6374905107854501E-3</c:v>
                </c:pt>
                <c:pt idx="5189">
                  <c:v>-3.1537982491046798E-3</c:v>
                </c:pt>
                <c:pt idx="5190">
                  <c:v>-2.9827330191590199E-3</c:v>
                </c:pt>
                <c:pt idx="5191">
                  <c:v>-2.6469026421093301E-3</c:v>
                </c:pt>
                <c:pt idx="5192">
                  <c:v>-2.15487493052267E-3</c:v>
                </c:pt>
                <c:pt idx="5193">
                  <c:v>-1.9320641134729899E-3</c:v>
                </c:pt>
                <c:pt idx="5194">
                  <c:v>-1.5791523474108901E-3</c:v>
                </c:pt>
                <c:pt idx="5195">
                  <c:v>-1.2725352978004601E-3</c:v>
                </c:pt>
                <c:pt idx="5196">
                  <c:v>-8.6492301405543702E-4</c:v>
                </c:pt>
                <c:pt idx="5197">
                  <c:v>-4.33627414430718E-4</c:v>
                </c:pt>
                <c:pt idx="5198">
                  <c:v>-3.14086308649325E-4</c:v>
                </c:pt>
                <c:pt idx="5199">
                  <c:v>1.27105517405798E-4</c:v>
                </c:pt>
                <c:pt idx="5200">
                  <c:v>4.7900131891407001E-4</c:v>
                </c:pt>
                <c:pt idx="5201">
                  <c:v>8.7958825410768004E-4</c:v>
                </c:pt>
                <c:pt idx="5202">
                  <c:v>1.1086729715595899E-3</c:v>
                </c:pt>
                <c:pt idx="5203">
                  <c:v>1.43996397803673E-3</c:v>
                </c:pt>
                <c:pt idx="5204">
                  <c:v>1.81628535927863E-3</c:v>
                </c:pt>
                <c:pt idx="5205">
                  <c:v>2.2080892808755098E-3</c:v>
                </c:pt>
                <c:pt idx="5206">
                  <c:v>2.4617015541997102E-3</c:v>
                </c:pt>
                <c:pt idx="5207">
                  <c:v>2.8403327134237E-3</c:v>
                </c:pt>
                <c:pt idx="5208">
                  <c:v>3.0778897365979201E-3</c:v>
                </c:pt>
                <c:pt idx="5209">
                  <c:v>3.4717033653530499E-3</c:v>
                </c:pt>
                <c:pt idx="5210">
                  <c:v>3.6975237817749099E-3</c:v>
                </c:pt>
                <c:pt idx="5211">
                  <c:v>3.9316614801948703E-3</c:v>
                </c:pt>
                <c:pt idx="5212">
                  <c:v>4.3038388021342704E-3</c:v>
                </c:pt>
                <c:pt idx="5213">
                  <c:v>4.4728076867865899E-3</c:v>
                </c:pt>
                <c:pt idx="5214">
                  <c:v>4.7905344596782902E-3</c:v>
                </c:pt>
                <c:pt idx="5215">
                  <c:v>5.0321620470338696E-3</c:v>
                </c:pt>
                <c:pt idx="5216">
                  <c:v>5.1767914918653896E-3</c:v>
                </c:pt>
                <c:pt idx="5217">
                  <c:v>5.5119838521445301E-3</c:v>
                </c:pt>
                <c:pt idx="5218">
                  <c:v>5.5590507511041904E-3</c:v>
                </c:pt>
                <c:pt idx="5219">
                  <c:v>5.9650265632699697E-3</c:v>
                </c:pt>
                <c:pt idx="5220">
                  <c:v>6.1451195104723398E-3</c:v>
                </c:pt>
                <c:pt idx="5221">
                  <c:v>6.2798007282375001E-3</c:v>
                </c:pt>
                <c:pt idx="5222">
                  <c:v>6.4803665112943302E-3</c:v>
                </c:pt>
                <c:pt idx="5223">
                  <c:v>6.7702063653819504E-3</c:v>
                </c:pt>
                <c:pt idx="5224">
                  <c:v>6.8403778619652803E-3</c:v>
                </c:pt>
                <c:pt idx="5225">
                  <c:v>6.9210472477846301E-3</c:v>
                </c:pt>
                <c:pt idx="5226">
                  <c:v>6.9812967467710397E-3</c:v>
                </c:pt>
                <c:pt idx="5227">
                  <c:v>7.0205875418762297E-3</c:v>
                </c:pt>
                <c:pt idx="5228">
                  <c:v>7.2104761081979597E-3</c:v>
                </c:pt>
                <c:pt idx="5229">
                  <c:v>7.4015633818945497E-3</c:v>
                </c:pt>
                <c:pt idx="5230">
                  <c:v>7.6411606660487198E-3</c:v>
                </c:pt>
                <c:pt idx="5231">
                  <c:v>7.5838749227634603E-3</c:v>
                </c:pt>
                <c:pt idx="5232">
                  <c:v>7.45863317727514E-3</c:v>
                </c:pt>
                <c:pt idx="5233">
                  <c:v>7.5734285290671097E-3</c:v>
                </c:pt>
                <c:pt idx="5234">
                  <c:v>7.7151689363375098E-3</c:v>
                </c:pt>
                <c:pt idx="5235">
                  <c:v>7.7205986419218399E-3</c:v>
                </c:pt>
                <c:pt idx="5236">
                  <c:v>7.6806718942357298E-3</c:v>
                </c:pt>
                <c:pt idx="5237">
                  <c:v>7.5838997877721798E-3</c:v>
                </c:pt>
                <c:pt idx="5238">
                  <c:v>7.63366482232167E-3</c:v>
                </c:pt>
                <c:pt idx="5239">
                  <c:v>7.5960411890459902E-3</c:v>
                </c:pt>
                <c:pt idx="5240">
                  <c:v>7.6065635362215899E-3</c:v>
                </c:pt>
                <c:pt idx="5241">
                  <c:v>7.50822856519509E-3</c:v>
                </c:pt>
                <c:pt idx="5242">
                  <c:v>7.44388581851692E-3</c:v>
                </c:pt>
                <c:pt idx="5243">
                  <c:v>7.4331320595571503E-3</c:v>
                </c:pt>
                <c:pt idx="5244">
                  <c:v>7.4557355206794698E-3</c:v>
                </c:pt>
                <c:pt idx="5245">
                  <c:v>7.37595729622126E-3</c:v>
                </c:pt>
                <c:pt idx="5246">
                  <c:v>7.1737348032268099E-3</c:v>
                </c:pt>
                <c:pt idx="5247">
                  <c:v>7.1631417684182696E-3</c:v>
                </c:pt>
                <c:pt idx="5248">
                  <c:v>7.1204278150462999E-3</c:v>
                </c:pt>
                <c:pt idx="5249">
                  <c:v>6.9635079680472004E-3</c:v>
                </c:pt>
                <c:pt idx="5250">
                  <c:v>6.9634413111809897E-3</c:v>
                </c:pt>
                <c:pt idx="5251">
                  <c:v>6.7241465098970901E-3</c:v>
                </c:pt>
                <c:pt idx="5252">
                  <c:v>6.7639677739672896E-3</c:v>
                </c:pt>
                <c:pt idx="5253">
                  <c:v>6.6656269928254703E-3</c:v>
                </c:pt>
                <c:pt idx="5254">
                  <c:v>6.5406797208860702E-3</c:v>
                </c:pt>
                <c:pt idx="5255">
                  <c:v>6.5237842783710297E-3</c:v>
                </c:pt>
                <c:pt idx="5256">
                  <c:v>6.3628402994274601E-3</c:v>
                </c:pt>
                <c:pt idx="5257">
                  <c:v>6.32696799856978E-3</c:v>
                </c:pt>
                <c:pt idx="5258">
                  <c:v>6.2659049713643597E-3</c:v>
                </c:pt>
                <c:pt idx="5259">
                  <c:v>6.1071005704826896E-3</c:v>
                </c:pt>
                <c:pt idx="5260">
                  <c:v>6.0645236144620997E-3</c:v>
                </c:pt>
                <c:pt idx="5261">
                  <c:v>5.9177126516059197E-3</c:v>
                </c:pt>
                <c:pt idx="5262">
                  <c:v>5.8990895764255303E-3</c:v>
                </c:pt>
                <c:pt idx="5263">
                  <c:v>5.8840888281367996E-3</c:v>
                </c:pt>
                <c:pt idx="5264">
                  <c:v>5.7734968617351697E-3</c:v>
                </c:pt>
                <c:pt idx="5265">
                  <c:v>5.8260974947460303E-3</c:v>
                </c:pt>
                <c:pt idx="5266">
                  <c:v>5.7249525827935202E-3</c:v>
                </c:pt>
                <c:pt idx="5267">
                  <c:v>5.6463369836189103E-3</c:v>
                </c:pt>
                <c:pt idx="5268">
                  <c:v>5.7598796314591999E-3</c:v>
                </c:pt>
                <c:pt idx="5269">
                  <c:v>5.6726629124917499E-3</c:v>
                </c:pt>
                <c:pt idx="5270">
                  <c:v>5.54021696708563E-3</c:v>
                </c:pt>
                <c:pt idx="5271">
                  <c:v>5.5298723820795398E-3</c:v>
                </c:pt>
                <c:pt idx="5272">
                  <c:v>5.6790545804544E-3</c:v>
                </c:pt>
                <c:pt idx="5273">
                  <c:v>5.5942762533905304E-3</c:v>
                </c:pt>
                <c:pt idx="5274">
                  <c:v>5.5778231050601099E-3</c:v>
                </c:pt>
                <c:pt idx="5275">
                  <c:v>5.6592743089865704E-3</c:v>
                </c:pt>
                <c:pt idx="5276">
                  <c:v>5.6328015935554199E-3</c:v>
                </c:pt>
                <c:pt idx="5277">
                  <c:v>5.69764002329154E-3</c:v>
                </c:pt>
                <c:pt idx="5278">
                  <c:v>5.9166549202748697E-3</c:v>
                </c:pt>
                <c:pt idx="5279">
                  <c:v>5.9109850229889897E-3</c:v>
                </c:pt>
                <c:pt idx="5280">
                  <c:v>5.8327596490099099E-3</c:v>
                </c:pt>
                <c:pt idx="5281">
                  <c:v>5.8789442024085696E-3</c:v>
                </c:pt>
                <c:pt idx="5282">
                  <c:v>5.9381504948376601E-3</c:v>
                </c:pt>
                <c:pt idx="5283">
                  <c:v>6.1053084895462103E-3</c:v>
                </c:pt>
                <c:pt idx="5284">
                  <c:v>6.2798838601776799E-3</c:v>
                </c:pt>
                <c:pt idx="5285">
                  <c:v>6.4032315767411701E-3</c:v>
                </c:pt>
                <c:pt idx="5286">
                  <c:v>6.5967666328609603E-3</c:v>
                </c:pt>
                <c:pt idx="5287">
                  <c:v>6.4834691046546603E-3</c:v>
                </c:pt>
                <c:pt idx="5288">
                  <c:v>6.5413887999040401E-3</c:v>
                </c:pt>
                <c:pt idx="5289">
                  <c:v>6.7956979409515396E-3</c:v>
                </c:pt>
                <c:pt idx="5290">
                  <c:v>7.0108416401558401E-3</c:v>
                </c:pt>
                <c:pt idx="5291">
                  <c:v>7.2546896809656102E-3</c:v>
                </c:pt>
                <c:pt idx="5292">
                  <c:v>7.2359603714528204E-3</c:v>
                </c:pt>
                <c:pt idx="5293">
                  <c:v>7.3993389126321097E-3</c:v>
                </c:pt>
                <c:pt idx="5294">
                  <c:v>7.5035516967695099E-3</c:v>
                </c:pt>
                <c:pt idx="5295">
                  <c:v>7.7004472494539298E-3</c:v>
                </c:pt>
                <c:pt idx="5296">
                  <c:v>7.9400254828013196E-3</c:v>
                </c:pt>
                <c:pt idx="5297">
                  <c:v>8.0642220329476492E-3</c:v>
                </c:pt>
                <c:pt idx="5298">
                  <c:v>8.2134148387411308E-3</c:v>
                </c:pt>
                <c:pt idx="5299">
                  <c:v>8.2295095614919895E-3</c:v>
                </c:pt>
                <c:pt idx="5300">
                  <c:v>8.5737898901997508E-3</c:v>
                </c:pt>
                <c:pt idx="5301">
                  <c:v>8.6649956223960895E-3</c:v>
                </c:pt>
                <c:pt idx="5302">
                  <c:v>8.7456237523855108E-3</c:v>
                </c:pt>
                <c:pt idx="5303">
                  <c:v>8.9557471218128393E-3</c:v>
                </c:pt>
                <c:pt idx="5304">
                  <c:v>9.0905073967607001E-3</c:v>
                </c:pt>
                <c:pt idx="5305">
                  <c:v>9.0750495376673897E-3</c:v>
                </c:pt>
                <c:pt idx="5306">
                  <c:v>9.1841425911910503E-3</c:v>
                </c:pt>
                <c:pt idx="5307">
                  <c:v>9.4912365642706598E-3</c:v>
                </c:pt>
                <c:pt idx="5308">
                  <c:v>9.5878947742648792E-3</c:v>
                </c:pt>
                <c:pt idx="5309">
                  <c:v>9.4433729798300003E-3</c:v>
                </c:pt>
                <c:pt idx="5310">
                  <c:v>9.7221375705121901E-3</c:v>
                </c:pt>
                <c:pt idx="5311">
                  <c:v>9.6035010589241108E-3</c:v>
                </c:pt>
                <c:pt idx="5312">
                  <c:v>9.6865295661411992E-3</c:v>
                </c:pt>
                <c:pt idx="5313">
                  <c:v>9.9706291212878894E-3</c:v>
                </c:pt>
                <c:pt idx="5314">
                  <c:v>9.7971203581992197E-3</c:v>
                </c:pt>
                <c:pt idx="5315">
                  <c:v>9.92736535344102E-3</c:v>
                </c:pt>
                <c:pt idx="5316">
                  <c:v>9.8060657188878599E-3</c:v>
                </c:pt>
                <c:pt idx="5317">
                  <c:v>9.8290479581882705E-3</c:v>
                </c:pt>
                <c:pt idx="5318">
                  <c:v>9.8421393022735306E-3</c:v>
                </c:pt>
                <c:pt idx="5319">
                  <c:v>9.7802709559069202E-3</c:v>
                </c:pt>
                <c:pt idx="5320">
                  <c:v>9.7511587680757499E-3</c:v>
                </c:pt>
                <c:pt idx="5321">
                  <c:v>9.6922880571614894E-3</c:v>
                </c:pt>
                <c:pt idx="5322">
                  <c:v>9.6054380587798898E-3</c:v>
                </c:pt>
                <c:pt idx="5323">
                  <c:v>9.5188188960074298E-3</c:v>
                </c:pt>
                <c:pt idx="5324">
                  <c:v>9.48830863140223E-3</c:v>
                </c:pt>
                <c:pt idx="5325">
                  <c:v>9.3799159814345907E-3</c:v>
                </c:pt>
                <c:pt idx="5326">
                  <c:v>9.2328971672089692E-3</c:v>
                </c:pt>
                <c:pt idx="5327">
                  <c:v>9.0117909601529697E-3</c:v>
                </c:pt>
                <c:pt idx="5328">
                  <c:v>8.9631381538790595E-3</c:v>
                </c:pt>
                <c:pt idx="5329">
                  <c:v>8.6838035624645198E-3</c:v>
                </c:pt>
                <c:pt idx="5330">
                  <c:v>8.4867878698206192E-3</c:v>
                </c:pt>
                <c:pt idx="5331">
                  <c:v>8.3378754685064192E-3</c:v>
                </c:pt>
                <c:pt idx="5332">
                  <c:v>8.2381934122909006E-3</c:v>
                </c:pt>
                <c:pt idx="5333">
                  <c:v>7.9526506038549195E-3</c:v>
                </c:pt>
                <c:pt idx="5334">
                  <c:v>7.8092883076722403E-3</c:v>
                </c:pt>
                <c:pt idx="5335">
                  <c:v>7.5921374581130099E-3</c:v>
                </c:pt>
                <c:pt idx="5336">
                  <c:v>7.4621958795599496E-3</c:v>
                </c:pt>
                <c:pt idx="5337">
                  <c:v>7.2318199459327197E-3</c:v>
                </c:pt>
                <c:pt idx="5338">
                  <c:v>6.9471299413335396E-3</c:v>
                </c:pt>
                <c:pt idx="5339">
                  <c:v>6.7224665027411298E-3</c:v>
                </c:pt>
                <c:pt idx="5340">
                  <c:v>6.4818536491127697E-3</c:v>
                </c:pt>
                <c:pt idx="5341">
                  <c:v>6.2320866354631799E-3</c:v>
                </c:pt>
                <c:pt idx="5342">
                  <c:v>6.0400711836708001E-3</c:v>
                </c:pt>
                <c:pt idx="5343">
                  <c:v>5.6992063184888603E-3</c:v>
                </c:pt>
                <c:pt idx="5344">
                  <c:v>5.5340826768212103E-3</c:v>
                </c:pt>
                <c:pt idx="5345">
                  <c:v>5.2466599324252896E-3</c:v>
                </c:pt>
                <c:pt idx="5346">
                  <c:v>5.1207703479516E-3</c:v>
                </c:pt>
                <c:pt idx="5347">
                  <c:v>4.84075823259816E-3</c:v>
                </c:pt>
                <c:pt idx="5348">
                  <c:v>4.5595850505206299E-3</c:v>
                </c:pt>
                <c:pt idx="5349">
                  <c:v>4.5154019713241197E-3</c:v>
                </c:pt>
                <c:pt idx="5350">
                  <c:v>4.0906396538785399E-3</c:v>
                </c:pt>
                <c:pt idx="5351">
                  <c:v>3.9951832804334198E-3</c:v>
                </c:pt>
                <c:pt idx="5352">
                  <c:v>3.8390072284874401E-3</c:v>
                </c:pt>
                <c:pt idx="5353">
                  <c:v>3.7134547844093601E-3</c:v>
                </c:pt>
                <c:pt idx="5354">
                  <c:v>3.5190259835391701E-3</c:v>
                </c:pt>
                <c:pt idx="5355">
                  <c:v>3.3666809914706598E-3</c:v>
                </c:pt>
                <c:pt idx="5356">
                  <c:v>3.1483429844996998E-3</c:v>
                </c:pt>
                <c:pt idx="5357">
                  <c:v>2.8970235550480799E-3</c:v>
                </c:pt>
                <c:pt idx="5358">
                  <c:v>2.95896438841276E-3</c:v>
                </c:pt>
                <c:pt idx="5359">
                  <c:v>2.8091991840647501E-3</c:v>
                </c:pt>
                <c:pt idx="5360">
                  <c:v>2.68666687837218E-3</c:v>
                </c:pt>
                <c:pt idx="5361">
                  <c:v>2.6066836255835201E-3</c:v>
                </c:pt>
                <c:pt idx="5362">
                  <c:v>2.58384728596199E-3</c:v>
                </c:pt>
                <c:pt idx="5363">
                  <c:v>2.6103480662691999E-3</c:v>
                </c:pt>
                <c:pt idx="5364">
                  <c:v>2.5925304660289498E-3</c:v>
                </c:pt>
                <c:pt idx="5365">
                  <c:v>2.6315946908879802E-3</c:v>
                </c:pt>
                <c:pt idx="5366">
                  <c:v>2.44302993116839E-3</c:v>
                </c:pt>
                <c:pt idx="5367">
                  <c:v>2.42239124514726E-3</c:v>
                </c:pt>
                <c:pt idx="5368">
                  <c:v>2.6184703545342899E-3</c:v>
                </c:pt>
                <c:pt idx="5369">
                  <c:v>2.6134219703512701E-3</c:v>
                </c:pt>
                <c:pt idx="5370">
                  <c:v>2.6889330996565401E-3</c:v>
                </c:pt>
                <c:pt idx="5371">
                  <c:v>2.8336182996130999E-3</c:v>
                </c:pt>
                <c:pt idx="5372">
                  <c:v>3.01524772464577E-3</c:v>
                </c:pt>
                <c:pt idx="5373">
                  <c:v>3.21682117138461E-3</c:v>
                </c:pt>
                <c:pt idx="5374">
                  <c:v>3.2275153096017698E-3</c:v>
                </c:pt>
                <c:pt idx="5375">
                  <c:v>3.4288201908495601E-3</c:v>
                </c:pt>
                <c:pt idx="5376">
                  <c:v>3.6371278087966698E-3</c:v>
                </c:pt>
                <c:pt idx="5377">
                  <c:v>3.8329724111041299E-3</c:v>
                </c:pt>
                <c:pt idx="5378">
                  <c:v>4.0375882299642698E-3</c:v>
                </c:pt>
                <c:pt idx="5379">
                  <c:v>4.23624613805966E-3</c:v>
                </c:pt>
                <c:pt idx="5380">
                  <c:v>4.6932736415659102E-3</c:v>
                </c:pt>
                <c:pt idx="5381">
                  <c:v>5.0379477438247397E-3</c:v>
                </c:pt>
                <c:pt idx="5382">
                  <c:v>5.0707687518704398E-3</c:v>
                </c:pt>
                <c:pt idx="5383">
                  <c:v>5.5141794248695702E-3</c:v>
                </c:pt>
                <c:pt idx="5384">
                  <c:v>5.7766417652635399E-3</c:v>
                </c:pt>
                <c:pt idx="5385">
                  <c:v>5.9915251400960903E-3</c:v>
                </c:pt>
                <c:pt idx="5386">
                  <c:v>6.4492207087954298E-3</c:v>
                </c:pt>
                <c:pt idx="5387">
                  <c:v>6.8250705813986401E-3</c:v>
                </c:pt>
                <c:pt idx="5388">
                  <c:v>7.0117444555444098E-3</c:v>
                </c:pt>
                <c:pt idx="5389">
                  <c:v>7.3310243236141496E-3</c:v>
                </c:pt>
                <c:pt idx="5390">
                  <c:v>7.7626252492895703E-3</c:v>
                </c:pt>
                <c:pt idx="5391">
                  <c:v>8.2523967437612492E-3</c:v>
                </c:pt>
                <c:pt idx="5392">
                  <c:v>8.5446859736804295E-3</c:v>
                </c:pt>
                <c:pt idx="5393">
                  <c:v>8.8965726221250391E-3</c:v>
                </c:pt>
                <c:pt idx="5394">
                  <c:v>9.21532233486211E-3</c:v>
                </c:pt>
                <c:pt idx="5395">
                  <c:v>9.4869819847672506E-3</c:v>
                </c:pt>
                <c:pt idx="5396">
                  <c:v>9.7958943598398796E-3</c:v>
                </c:pt>
                <c:pt idx="5397">
                  <c:v>1.01932362501529E-2</c:v>
                </c:pt>
                <c:pt idx="5398">
                  <c:v>1.0562393900004101E-2</c:v>
                </c:pt>
                <c:pt idx="5399">
                  <c:v>1.09602187639888E-2</c:v>
                </c:pt>
                <c:pt idx="5400">
                  <c:v>1.1047491096582301E-2</c:v>
                </c:pt>
                <c:pt idx="5401">
                  <c:v>1.14896234000417E-2</c:v>
                </c:pt>
                <c:pt idx="5402">
                  <c:v>1.1745328531694601E-2</c:v>
                </c:pt>
                <c:pt idx="5403">
                  <c:v>1.22067572886452E-2</c:v>
                </c:pt>
                <c:pt idx="5404">
                  <c:v>1.22557127029971E-2</c:v>
                </c:pt>
                <c:pt idx="5405">
                  <c:v>1.26145033874444E-2</c:v>
                </c:pt>
                <c:pt idx="5406">
                  <c:v>1.27701243902272E-2</c:v>
                </c:pt>
                <c:pt idx="5407">
                  <c:v>1.3085995149769301E-2</c:v>
                </c:pt>
                <c:pt idx="5408">
                  <c:v>1.32071939241082E-2</c:v>
                </c:pt>
                <c:pt idx="5409">
                  <c:v>1.36053160525697E-2</c:v>
                </c:pt>
                <c:pt idx="5410">
                  <c:v>1.3635937946242399E-2</c:v>
                </c:pt>
                <c:pt idx="5411">
                  <c:v>1.3718108303132E-2</c:v>
                </c:pt>
                <c:pt idx="5412">
                  <c:v>1.3903305105483601E-2</c:v>
                </c:pt>
                <c:pt idx="5413">
                  <c:v>1.4004948037852899E-2</c:v>
                </c:pt>
                <c:pt idx="5414">
                  <c:v>1.4127883491597999E-2</c:v>
                </c:pt>
                <c:pt idx="5415">
                  <c:v>1.4144950904120801E-2</c:v>
                </c:pt>
                <c:pt idx="5416">
                  <c:v>1.4082618445675101E-2</c:v>
                </c:pt>
                <c:pt idx="5417">
                  <c:v>1.4220441933096699E-2</c:v>
                </c:pt>
                <c:pt idx="5418">
                  <c:v>1.4222818827078E-2</c:v>
                </c:pt>
                <c:pt idx="5419">
                  <c:v>1.4135036699658999E-2</c:v>
                </c:pt>
                <c:pt idx="5420">
                  <c:v>1.4158883258433201E-2</c:v>
                </c:pt>
                <c:pt idx="5421">
                  <c:v>1.41371066577042E-2</c:v>
                </c:pt>
                <c:pt idx="5422">
                  <c:v>1.4076563386319799E-2</c:v>
                </c:pt>
                <c:pt idx="5423">
                  <c:v>1.3801484007332301E-2</c:v>
                </c:pt>
                <c:pt idx="5424">
                  <c:v>1.3819011539508701E-2</c:v>
                </c:pt>
                <c:pt idx="5425">
                  <c:v>1.3568649832890699E-2</c:v>
                </c:pt>
                <c:pt idx="5426">
                  <c:v>1.34113758443492E-2</c:v>
                </c:pt>
                <c:pt idx="5427">
                  <c:v>1.3012118664006599E-2</c:v>
                </c:pt>
                <c:pt idx="5428">
                  <c:v>1.29675272517304E-2</c:v>
                </c:pt>
                <c:pt idx="5429">
                  <c:v>1.27539997298584E-2</c:v>
                </c:pt>
                <c:pt idx="5430">
                  <c:v>1.24204369971249E-2</c:v>
                </c:pt>
                <c:pt idx="5431">
                  <c:v>1.20212971147094E-2</c:v>
                </c:pt>
                <c:pt idx="5432">
                  <c:v>1.1707130433571701E-2</c:v>
                </c:pt>
                <c:pt idx="5433">
                  <c:v>1.15182134906769E-2</c:v>
                </c:pt>
                <c:pt idx="5434">
                  <c:v>1.09911307489569E-2</c:v>
                </c:pt>
                <c:pt idx="5435">
                  <c:v>1.07051571777598E-2</c:v>
                </c:pt>
                <c:pt idx="5436">
                  <c:v>1.02821446099756E-2</c:v>
                </c:pt>
                <c:pt idx="5437">
                  <c:v>1.0034355304047501E-2</c:v>
                </c:pt>
                <c:pt idx="5438">
                  <c:v>9.4624519659548007E-3</c:v>
                </c:pt>
                <c:pt idx="5439">
                  <c:v>9.2234199450793204E-3</c:v>
                </c:pt>
                <c:pt idx="5440">
                  <c:v>8.6596768247036403E-3</c:v>
                </c:pt>
                <c:pt idx="5441">
                  <c:v>8.2381279238320608E-3</c:v>
                </c:pt>
                <c:pt idx="5442">
                  <c:v>7.9194673682928696E-3</c:v>
                </c:pt>
                <c:pt idx="5443">
                  <c:v>7.31619189147988E-3</c:v>
                </c:pt>
                <c:pt idx="5444">
                  <c:v>6.8880136613521702E-3</c:v>
                </c:pt>
                <c:pt idx="5445">
                  <c:v>6.3812746320117703E-3</c:v>
                </c:pt>
                <c:pt idx="5446">
                  <c:v>5.9590334312793897E-3</c:v>
                </c:pt>
                <c:pt idx="5447">
                  <c:v>5.5155545149201497E-3</c:v>
                </c:pt>
                <c:pt idx="5448">
                  <c:v>4.9626851903949703E-3</c:v>
                </c:pt>
                <c:pt idx="5449">
                  <c:v>4.6778377334045001E-3</c:v>
                </c:pt>
                <c:pt idx="5450">
                  <c:v>4.0826380828573204E-3</c:v>
                </c:pt>
                <c:pt idx="5451">
                  <c:v>3.6415626562502101E-3</c:v>
                </c:pt>
                <c:pt idx="5452">
                  <c:v>3.2183495577567398E-3</c:v>
                </c:pt>
                <c:pt idx="5453">
                  <c:v>2.7053022825217201E-3</c:v>
                </c:pt>
                <c:pt idx="5454">
                  <c:v>2.3256930409491501E-3</c:v>
                </c:pt>
                <c:pt idx="5455">
                  <c:v>1.80006442114184E-3</c:v>
                </c:pt>
                <c:pt idx="5456">
                  <c:v>1.3971874464894401E-3</c:v>
                </c:pt>
                <c:pt idx="5457">
                  <c:v>1.0113476561714101E-3</c:v>
                </c:pt>
                <c:pt idx="5458">
                  <c:v>5.42098493693039E-4</c:v>
                </c:pt>
                <c:pt idx="5459">
                  <c:v>1.7503185369920901E-4</c:v>
                </c:pt>
                <c:pt idx="5460">
                  <c:v>-2.71227704223778E-4</c:v>
                </c:pt>
                <c:pt idx="5461">
                  <c:v>-5.7477678200275101E-4</c:v>
                </c:pt>
                <c:pt idx="5462">
                  <c:v>-1.1096740089643999E-3</c:v>
                </c:pt>
                <c:pt idx="5463">
                  <c:v>-1.46265934372411E-3</c:v>
                </c:pt>
                <c:pt idx="5464">
                  <c:v>-1.8645590309860501E-3</c:v>
                </c:pt>
                <c:pt idx="5465">
                  <c:v>-2.1444514238122599E-3</c:v>
                </c:pt>
                <c:pt idx="5466">
                  <c:v>-2.54935467141543E-3</c:v>
                </c:pt>
                <c:pt idx="5467">
                  <c:v>-2.6891507467982898E-3</c:v>
                </c:pt>
                <c:pt idx="5468">
                  <c:v>-3.0196642861929999E-3</c:v>
                </c:pt>
                <c:pt idx="5469">
                  <c:v>-3.3819181180018299E-3</c:v>
                </c:pt>
                <c:pt idx="5470">
                  <c:v>-3.4609939195409298E-3</c:v>
                </c:pt>
                <c:pt idx="5471">
                  <c:v>-3.9427859642665597E-3</c:v>
                </c:pt>
                <c:pt idx="5472">
                  <c:v>-4.18140553537858E-3</c:v>
                </c:pt>
                <c:pt idx="5473">
                  <c:v>-4.4040888760173598E-3</c:v>
                </c:pt>
                <c:pt idx="5474">
                  <c:v>-4.6177376521369202E-3</c:v>
                </c:pt>
                <c:pt idx="5475">
                  <c:v>-4.7424668918628196E-3</c:v>
                </c:pt>
                <c:pt idx="5476">
                  <c:v>-4.9294737731119002E-3</c:v>
                </c:pt>
                <c:pt idx="5477">
                  <c:v>-5.1751997986057103E-3</c:v>
                </c:pt>
                <c:pt idx="5478">
                  <c:v>-5.1725585657483404E-3</c:v>
                </c:pt>
                <c:pt idx="5479">
                  <c:v>-5.4543075812933601E-3</c:v>
                </c:pt>
                <c:pt idx="5480">
                  <c:v>-5.5286835452324802E-3</c:v>
                </c:pt>
                <c:pt idx="5481">
                  <c:v>-5.5554107674142504E-3</c:v>
                </c:pt>
                <c:pt idx="5482">
                  <c:v>-5.5422796915654297E-3</c:v>
                </c:pt>
                <c:pt idx="5483">
                  <c:v>-5.7463201399323999E-3</c:v>
                </c:pt>
                <c:pt idx="5484">
                  <c:v>-5.9556661915689604E-3</c:v>
                </c:pt>
                <c:pt idx="5485">
                  <c:v>-5.8413015548705498E-3</c:v>
                </c:pt>
                <c:pt idx="5486">
                  <c:v>-5.8783214323086599E-3</c:v>
                </c:pt>
                <c:pt idx="5487">
                  <c:v>-5.8937891195911599E-3</c:v>
                </c:pt>
                <c:pt idx="5488">
                  <c:v>-6.1569310691521597E-3</c:v>
                </c:pt>
                <c:pt idx="5489">
                  <c:v>-6.0780214547144201E-3</c:v>
                </c:pt>
                <c:pt idx="5490">
                  <c:v>-5.9613488956290102E-3</c:v>
                </c:pt>
                <c:pt idx="5491">
                  <c:v>-5.8181072873955703E-3</c:v>
                </c:pt>
                <c:pt idx="5492">
                  <c:v>-5.8685963092555199E-3</c:v>
                </c:pt>
                <c:pt idx="5493">
                  <c:v>-5.87132409895818E-3</c:v>
                </c:pt>
                <c:pt idx="5494">
                  <c:v>-5.8966906518522202E-3</c:v>
                </c:pt>
                <c:pt idx="5495">
                  <c:v>-5.79349083626415E-3</c:v>
                </c:pt>
                <c:pt idx="5496">
                  <c:v>-5.8406632412567102E-3</c:v>
                </c:pt>
                <c:pt idx="5497">
                  <c:v>-5.6410869442872899E-3</c:v>
                </c:pt>
                <c:pt idx="5498">
                  <c:v>-5.5592018464812902E-3</c:v>
                </c:pt>
                <c:pt idx="5499">
                  <c:v>-5.7261348272986401E-3</c:v>
                </c:pt>
                <c:pt idx="5500">
                  <c:v>-5.6007402933926096E-3</c:v>
                </c:pt>
                <c:pt idx="5501">
                  <c:v>-5.5665910689150899E-3</c:v>
                </c:pt>
                <c:pt idx="5502">
                  <c:v>-5.4150109765683397E-3</c:v>
                </c:pt>
                <c:pt idx="5503">
                  <c:v>-5.5135882071027298E-3</c:v>
                </c:pt>
                <c:pt idx="5504">
                  <c:v>-5.2048630237124501E-3</c:v>
                </c:pt>
                <c:pt idx="5505">
                  <c:v>-5.2195408077517604E-3</c:v>
                </c:pt>
                <c:pt idx="5506">
                  <c:v>-5.2261633707893903E-3</c:v>
                </c:pt>
                <c:pt idx="5507">
                  <c:v>-5.0894622643235096E-3</c:v>
                </c:pt>
                <c:pt idx="5508">
                  <c:v>-5.0286317962959202E-3</c:v>
                </c:pt>
                <c:pt idx="5509">
                  <c:v>-4.9933623944236503E-3</c:v>
                </c:pt>
                <c:pt idx="5510">
                  <c:v>-4.9414823006982802E-3</c:v>
                </c:pt>
                <c:pt idx="5511">
                  <c:v>-4.7940498003597801E-3</c:v>
                </c:pt>
                <c:pt idx="5512">
                  <c:v>-4.7568833282222202E-3</c:v>
                </c:pt>
                <c:pt idx="5513">
                  <c:v>-4.6853270271898801E-3</c:v>
                </c:pt>
                <c:pt idx="5514">
                  <c:v>-4.60067840410683E-3</c:v>
                </c:pt>
                <c:pt idx="5515">
                  <c:v>-4.45400789331412E-3</c:v>
                </c:pt>
                <c:pt idx="5516">
                  <c:v>-4.6284298577543804E-3</c:v>
                </c:pt>
                <c:pt idx="5517">
                  <c:v>-4.5523438046502201E-3</c:v>
                </c:pt>
                <c:pt idx="5518">
                  <c:v>-4.3884759974463401E-3</c:v>
                </c:pt>
                <c:pt idx="5519">
                  <c:v>-4.4393407076047898E-3</c:v>
                </c:pt>
                <c:pt idx="5520">
                  <c:v>-4.3275191919313304E-3</c:v>
                </c:pt>
                <c:pt idx="5521">
                  <c:v>-4.2655566024404103E-3</c:v>
                </c:pt>
                <c:pt idx="5522">
                  <c:v>-4.2417093319479298E-3</c:v>
                </c:pt>
                <c:pt idx="5523">
                  <c:v>-4.2126928320104697E-3</c:v>
                </c:pt>
                <c:pt idx="5524">
                  <c:v>-4.3049274981653198E-3</c:v>
                </c:pt>
                <c:pt idx="5525">
                  <c:v>-4.0067073315435799E-3</c:v>
                </c:pt>
                <c:pt idx="5526">
                  <c:v>-4.0102532696909901E-3</c:v>
                </c:pt>
                <c:pt idx="5527">
                  <c:v>-4.0931859189935497E-3</c:v>
                </c:pt>
                <c:pt idx="5528">
                  <c:v>-4.0027539480054003E-3</c:v>
                </c:pt>
                <c:pt idx="5529">
                  <c:v>-4.0271849535435502E-3</c:v>
                </c:pt>
                <c:pt idx="5530">
                  <c:v>-3.8544133211701899E-3</c:v>
                </c:pt>
                <c:pt idx="5531">
                  <c:v>-4.0521556458703104E-3</c:v>
                </c:pt>
                <c:pt idx="5532">
                  <c:v>-4.0274781226792497E-3</c:v>
                </c:pt>
                <c:pt idx="5533">
                  <c:v>-3.96705824081953E-3</c:v>
                </c:pt>
                <c:pt idx="5534">
                  <c:v>-3.9746416924267098E-3</c:v>
                </c:pt>
                <c:pt idx="5535">
                  <c:v>-4.0509867780287598E-3</c:v>
                </c:pt>
                <c:pt idx="5536">
                  <c:v>-3.94649578697699E-3</c:v>
                </c:pt>
                <c:pt idx="5537">
                  <c:v>-3.82129682840963E-3</c:v>
                </c:pt>
                <c:pt idx="5538">
                  <c:v>-3.9628643996021803E-3</c:v>
                </c:pt>
                <c:pt idx="5539">
                  <c:v>-3.94733003993771E-3</c:v>
                </c:pt>
                <c:pt idx="5540">
                  <c:v>-3.8945464391643399E-3</c:v>
                </c:pt>
                <c:pt idx="5541">
                  <c:v>-3.8604960368461999E-3</c:v>
                </c:pt>
                <c:pt idx="5542">
                  <c:v>-3.8931303184219401E-3</c:v>
                </c:pt>
                <c:pt idx="5543">
                  <c:v>-3.9574456362970797E-3</c:v>
                </c:pt>
                <c:pt idx="5544">
                  <c:v>-3.6979831013352E-3</c:v>
                </c:pt>
                <c:pt idx="5545">
                  <c:v>-3.84377719382961E-3</c:v>
                </c:pt>
                <c:pt idx="5546">
                  <c:v>-3.8528467310081698E-3</c:v>
                </c:pt>
                <c:pt idx="5547">
                  <c:v>-3.6736775403345199E-3</c:v>
                </c:pt>
                <c:pt idx="5548">
                  <c:v>-3.8332197332151098E-3</c:v>
                </c:pt>
                <c:pt idx="5549">
                  <c:v>-3.8162417152639398E-3</c:v>
                </c:pt>
                <c:pt idx="5550">
                  <c:v>-3.8698187338556799E-3</c:v>
                </c:pt>
                <c:pt idx="5551">
                  <c:v>-3.8276419716438098E-3</c:v>
                </c:pt>
                <c:pt idx="5552">
                  <c:v>-3.8445732235812E-3</c:v>
                </c:pt>
                <c:pt idx="5553">
                  <c:v>-3.8045566825622001E-3</c:v>
                </c:pt>
                <c:pt idx="5554">
                  <c:v>-3.7211332274382398E-3</c:v>
                </c:pt>
                <c:pt idx="5555">
                  <c:v>-3.7305519422668699E-3</c:v>
                </c:pt>
                <c:pt idx="5556">
                  <c:v>-3.6709944175864202E-3</c:v>
                </c:pt>
                <c:pt idx="5557">
                  <c:v>-3.7758880366486501E-3</c:v>
                </c:pt>
                <c:pt idx="5558">
                  <c:v>-3.7995831259341199E-3</c:v>
                </c:pt>
                <c:pt idx="5559">
                  <c:v>-3.6544242472970299E-3</c:v>
                </c:pt>
                <c:pt idx="5560">
                  <c:v>-3.7032140502798899E-3</c:v>
                </c:pt>
                <c:pt idx="5561">
                  <c:v>-3.6815791133406302E-3</c:v>
                </c:pt>
                <c:pt idx="5562">
                  <c:v>-3.7143347146650399E-3</c:v>
                </c:pt>
                <c:pt idx="5563">
                  <c:v>-3.7708153432635099E-3</c:v>
                </c:pt>
                <c:pt idx="5564">
                  <c:v>-3.7855169544691401E-3</c:v>
                </c:pt>
                <c:pt idx="5565">
                  <c:v>-3.7347699844837001E-3</c:v>
                </c:pt>
                <c:pt idx="5566">
                  <c:v>-3.5472174046861098E-3</c:v>
                </c:pt>
                <c:pt idx="5567">
                  <c:v>-3.6605906908605099E-3</c:v>
                </c:pt>
                <c:pt idx="5568">
                  <c:v>-3.82100901341524E-3</c:v>
                </c:pt>
                <c:pt idx="5569">
                  <c:v>-3.7665452654029302E-3</c:v>
                </c:pt>
                <c:pt idx="5570">
                  <c:v>-3.6722637407740001E-3</c:v>
                </c:pt>
                <c:pt idx="5571">
                  <c:v>-3.7485128008537798E-3</c:v>
                </c:pt>
                <c:pt idx="5572">
                  <c:v>-3.8188930456734401E-3</c:v>
                </c:pt>
                <c:pt idx="5573">
                  <c:v>-3.79153197186219E-3</c:v>
                </c:pt>
                <c:pt idx="5574">
                  <c:v>-3.8000860571788002E-3</c:v>
                </c:pt>
                <c:pt idx="5575">
                  <c:v>-3.8739133749550901E-3</c:v>
                </c:pt>
                <c:pt idx="5576">
                  <c:v>-3.7498791721197102E-3</c:v>
                </c:pt>
                <c:pt idx="5577">
                  <c:v>-3.71982683565138E-3</c:v>
                </c:pt>
                <c:pt idx="5578">
                  <c:v>-3.8492928804903701E-3</c:v>
                </c:pt>
                <c:pt idx="5579">
                  <c:v>-4.0050755254124404E-3</c:v>
                </c:pt>
                <c:pt idx="5580">
                  <c:v>-4.0615278947490297E-3</c:v>
                </c:pt>
                <c:pt idx="5581">
                  <c:v>-4.0880798092281503E-3</c:v>
                </c:pt>
                <c:pt idx="5582">
                  <c:v>-4.1047328775929296E-3</c:v>
                </c:pt>
                <c:pt idx="5583">
                  <c:v>-4.1492437110825604E-3</c:v>
                </c:pt>
                <c:pt idx="5584">
                  <c:v>-4.2119784187996398E-3</c:v>
                </c:pt>
                <c:pt idx="5585">
                  <c:v>-4.1471494508399801E-3</c:v>
                </c:pt>
                <c:pt idx="5586">
                  <c:v>-4.4359884090112598E-3</c:v>
                </c:pt>
                <c:pt idx="5587">
                  <c:v>-4.3292445771905396E-3</c:v>
                </c:pt>
                <c:pt idx="5588">
                  <c:v>-4.45774135849741E-3</c:v>
                </c:pt>
                <c:pt idx="5589">
                  <c:v>-4.4824292615295398E-3</c:v>
                </c:pt>
                <c:pt idx="5590">
                  <c:v>-4.6844438236549003E-3</c:v>
                </c:pt>
                <c:pt idx="5591">
                  <c:v>-4.7912983520030901E-3</c:v>
                </c:pt>
                <c:pt idx="5592">
                  <c:v>-4.8506624116799501E-3</c:v>
                </c:pt>
                <c:pt idx="5593">
                  <c:v>-4.9287848575355897E-3</c:v>
                </c:pt>
                <c:pt idx="5594">
                  <c:v>-5.0535371015120803E-3</c:v>
                </c:pt>
                <c:pt idx="5595">
                  <c:v>-5.0630364262042298E-3</c:v>
                </c:pt>
                <c:pt idx="5596">
                  <c:v>-5.2071863787249003E-3</c:v>
                </c:pt>
                <c:pt idx="5597">
                  <c:v>-5.2943555968540798E-3</c:v>
                </c:pt>
                <c:pt idx="5598">
                  <c:v>-5.5147582984313602E-3</c:v>
                </c:pt>
                <c:pt idx="5599">
                  <c:v>-5.6606412667400303E-3</c:v>
                </c:pt>
                <c:pt idx="5600">
                  <c:v>-5.6208884853250797E-3</c:v>
                </c:pt>
                <c:pt idx="5601">
                  <c:v>-5.7879728088603404E-3</c:v>
                </c:pt>
                <c:pt idx="5602">
                  <c:v>-5.94308073697347E-3</c:v>
                </c:pt>
                <c:pt idx="5603">
                  <c:v>-6.0268304117360103E-3</c:v>
                </c:pt>
                <c:pt idx="5604">
                  <c:v>-5.9758395592776296E-3</c:v>
                </c:pt>
                <c:pt idx="5605">
                  <c:v>-6.1737352245030798E-3</c:v>
                </c:pt>
                <c:pt idx="5606">
                  <c:v>-6.2806056062401101E-3</c:v>
                </c:pt>
                <c:pt idx="5607">
                  <c:v>-6.4339250502115199E-3</c:v>
                </c:pt>
                <c:pt idx="5608">
                  <c:v>-6.5188097862873802E-3</c:v>
                </c:pt>
                <c:pt idx="5609">
                  <c:v>-6.62309012974287E-3</c:v>
                </c:pt>
                <c:pt idx="5610">
                  <c:v>-6.59517518390471E-3</c:v>
                </c:pt>
                <c:pt idx="5611">
                  <c:v>-6.7133093543389E-3</c:v>
                </c:pt>
                <c:pt idx="5612">
                  <c:v>-6.7609851200380296E-3</c:v>
                </c:pt>
                <c:pt idx="5613">
                  <c:v>-6.8383306556232702E-3</c:v>
                </c:pt>
                <c:pt idx="5614">
                  <c:v>-6.8753459390894396E-3</c:v>
                </c:pt>
                <c:pt idx="5615">
                  <c:v>-6.9435012782893997E-3</c:v>
                </c:pt>
                <c:pt idx="5616">
                  <c:v>-7.1049504083191602E-3</c:v>
                </c:pt>
                <c:pt idx="5617">
                  <c:v>-6.9340808666080401E-3</c:v>
                </c:pt>
                <c:pt idx="5618">
                  <c:v>-7.1455739213873897E-3</c:v>
                </c:pt>
                <c:pt idx="5619">
                  <c:v>-7.1073594253862199E-3</c:v>
                </c:pt>
                <c:pt idx="5620">
                  <c:v>-7.3045188628956398E-3</c:v>
                </c:pt>
                <c:pt idx="5621">
                  <c:v>-7.2487181130295904E-3</c:v>
                </c:pt>
                <c:pt idx="5622">
                  <c:v>-7.1683366240096399E-3</c:v>
                </c:pt>
                <c:pt idx="5623">
                  <c:v>-7.0465528175297299E-3</c:v>
                </c:pt>
                <c:pt idx="5624">
                  <c:v>-7.0210109004391402E-3</c:v>
                </c:pt>
                <c:pt idx="5625">
                  <c:v>-7.1119987503780501E-3</c:v>
                </c:pt>
                <c:pt idx="5626">
                  <c:v>-7.0721102318828501E-3</c:v>
                </c:pt>
                <c:pt idx="5627">
                  <c:v>-7.0252675104817497E-3</c:v>
                </c:pt>
                <c:pt idx="5628">
                  <c:v>-6.9804357610442598E-3</c:v>
                </c:pt>
                <c:pt idx="5629">
                  <c:v>-6.9330248462613304E-3</c:v>
                </c:pt>
                <c:pt idx="5630">
                  <c:v>-6.6409518421860596E-3</c:v>
                </c:pt>
                <c:pt idx="5631">
                  <c:v>-6.7409876746911401E-3</c:v>
                </c:pt>
                <c:pt idx="5632">
                  <c:v>-6.80381553308969E-3</c:v>
                </c:pt>
                <c:pt idx="5633">
                  <c:v>-6.5624653698060902E-3</c:v>
                </c:pt>
                <c:pt idx="5634">
                  <c:v>-6.4376424175134296E-3</c:v>
                </c:pt>
                <c:pt idx="5635">
                  <c:v>-6.1915358198751996E-3</c:v>
                </c:pt>
                <c:pt idx="5636">
                  <c:v>-6.2629519422309297E-3</c:v>
                </c:pt>
                <c:pt idx="5637">
                  <c:v>-6.2102559048188002E-3</c:v>
                </c:pt>
                <c:pt idx="5638">
                  <c:v>-5.9197469885178102E-3</c:v>
                </c:pt>
                <c:pt idx="5639">
                  <c:v>-5.69624405643325E-3</c:v>
                </c:pt>
                <c:pt idx="5640">
                  <c:v>-5.5289295740002502E-3</c:v>
                </c:pt>
                <c:pt idx="5641">
                  <c:v>-5.5034080931349299E-3</c:v>
                </c:pt>
                <c:pt idx="5642">
                  <c:v>-5.3004009434591002E-3</c:v>
                </c:pt>
                <c:pt idx="5643">
                  <c:v>-5.1580253335915503E-3</c:v>
                </c:pt>
                <c:pt idx="5644">
                  <c:v>-5.0024673548746202E-3</c:v>
                </c:pt>
                <c:pt idx="5645">
                  <c:v>-4.8780729495899603E-3</c:v>
                </c:pt>
                <c:pt idx="5646">
                  <c:v>-4.6188290953851898E-3</c:v>
                </c:pt>
                <c:pt idx="5647">
                  <c:v>-4.3919795963677302E-3</c:v>
                </c:pt>
                <c:pt idx="5648">
                  <c:v>-4.1958192038760002E-3</c:v>
                </c:pt>
                <c:pt idx="5649">
                  <c:v>-4.1243898657106204E-3</c:v>
                </c:pt>
                <c:pt idx="5650">
                  <c:v>-3.9160311878484698E-3</c:v>
                </c:pt>
                <c:pt idx="5651">
                  <c:v>-3.7119903127301899E-3</c:v>
                </c:pt>
                <c:pt idx="5652">
                  <c:v>-3.5029522920165201E-3</c:v>
                </c:pt>
                <c:pt idx="5653">
                  <c:v>-3.28545089975492E-3</c:v>
                </c:pt>
                <c:pt idx="5654">
                  <c:v>-3.12309232885472E-3</c:v>
                </c:pt>
                <c:pt idx="5655">
                  <c:v>-2.9441327468429901E-3</c:v>
                </c:pt>
                <c:pt idx="5656">
                  <c:v>-2.8623526284694899E-3</c:v>
                </c:pt>
                <c:pt idx="5657">
                  <c:v>-2.5687340488192499E-3</c:v>
                </c:pt>
                <c:pt idx="5658">
                  <c:v>-2.4604507648354501E-3</c:v>
                </c:pt>
                <c:pt idx="5659">
                  <c:v>-2.3755283827556601E-3</c:v>
                </c:pt>
                <c:pt idx="5660">
                  <c:v>-2.3648625538491802E-3</c:v>
                </c:pt>
                <c:pt idx="5661">
                  <c:v>-2.1427753776899899E-3</c:v>
                </c:pt>
                <c:pt idx="5662">
                  <c:v>-1.9066081127605799E-3</c:v>
                </c:pt>
                <c:pt idx="5663">
                  <c:v>-1.9906960922006201E-3</c:v>
                </c:pt>
                <c:pt idx="5664">
                  <c:v>-1.83243706474145E-3</c:v>
                </c:pt>
                <c:pt idx="5665">
                  <c:v>-1.7475038304844801E-3</c:v>
                </c:pt>
                <c:pt idx="5666">
                  <c:v>-1.67335166288499E-3</c:v>
                </c:pt>
                <c:pt idx="5667">
                  <c:v>-1.6001397399858001E-3</c:v>
                </c:pt>
                <c:pt idx="5668">
                  <c:v>-1.57656491827396E-3</c:v>
                </c:pt>
                <c:pt idx="5669">
                  <c:v>-1.24087598554519E-3</c:v>
                </c:pt>
                <c:pt idx="5670">
                  <c:v>-1.4390322429241799E-3</c:v>
                </c:pt>
                <c:pt idx="5671">
                  <c:v>-1.5738036174426501E-3</c:v>
                </c:pt>
                <c:pt idx="5672">
                  <c:v>-1.5679417816090099E-3</c:v>
                </c:pt>
                <c:pt idx="5673">
                  <c:v>-1.5853692083027801E-3</c:v>
                </c:pt>
                <c:pt idx="5674">
                  <c:v>-1.48737170250974E-3</c:v>
                </c:pt>
                <c:pt idx="5675">
                  <c:v>-1.7284659780400799E-3</c:v>
                </c:pt>
                <c:pt idx="5676">
                  <c:v>-1.9072529516693799E-3</c:v>
                </c:pt>
                <c:pt idx="5677">
                  <c:v>-1.9456505602963E-3</c:v>
                </c:pt>
                <c:pt idx="5678">
                  <c:v>-1.90748737558561E-3</c:v>
                </c:pt>
                <c:pt idx="5679">
                  <c:v>-2.1421135932982401E-3</c:v>
                </c:pt>
                <c:pt idx="5680">
                  <c:v>-2.3186977222069399E-3</c:v>
                </c:pt>
                <c:pt idx="5681">
                  <c:v>-2.37705220591758E-3</c:v>
                </c:pt>
                <c:pt idx="5682">
                  <c:v>-2.68097578829927E-3</c:v>
                </c:pt>
                <c:pt idx="5683">
                  <c:v>-2.87283591712616E-3</c:v>
                </c:pt>
                <c:pt idx="5684">
                  <c:v>-2.8914913819183198E-3</c:v>
                </c:pt>
                <c:pt idx="5685">
                  <c:v>-3.2348760570492501E-3</c:v>
                </c:pt>
                <c:pt idx="5686">
                  <c:v>-3.53958330215278E-3</c:v>
                </c:pt>
                <c:pt idx="5687">
                  <c:v>-3.75554777030313E-3</c:v>
                </c:pt>
                <c:pt idx="5688">
                  <c:v>-4.0012883772591098E-3</c:v>
                </c:pt>
                <c:pt idx="5689">
                  <c:v>-4.31674261802015E-3</c:v>
                </c:pt>
                <c:pt idx="5690">
                  <c:v>-4.6651054681401101E-3</c:v>
                </c:pt>
                <c:pt idx="5691">
                  <c:v>-4.8743734726668297E-3</c:v>
                </c:pt>
                <c:pt idx="5692">
                  <c:v>-5.24860748356359E-3</c:v>
                </c:pt>
                <c:pt idx="5693">
                  <c:v>-5.5316529526913596E-3</c:v>
                </c:pt>
                <c:pt idx="5694">
                  <c:v>-5.94208115892173E-3</c:v>
                </c:pt>
                <c:pt idx="5695">
                  <c:v>-6.1872553996219198E-3</c:v>
                </c:pt>
                <c:pt idx="5696">
                  <c:v>-6.3987317326313102E-3</c:v>
                </c:pt>
                <c:pt idx="5697">
                  <c:v>-6.6746170199206804E-3</c:v>
                </c:pt>
                <c:pt idx="5698">
                  <c:v>-7.0205868139930697E-3</c:v>
                </c:pt>
                <c:pt idx="5699">
                  <c:v>-7.3908402256716004E-3</c:v>
                </c:pt>
                <c:pt idx="5700">
                  <c:v>-7.8883666594748193E-3</c:v>
                </c:pt>
                <c:pt idx="5701">
                  <c:v>-8.0675935716594208E-3</c:v>
                </c:pt>
                <c:pt idx="5702">
                  <c:v>-8.3757623058021199E-3</c:v>
                </c:pt>
                <c:pt idx="5703">
                  <c:v>-8.6553700797967498E-3</c:v>
                </c:pt>
                <c:pt idx="5704">
                  <c:v>-9.1178187295939597E-3</c:v>
                </c:pt>
                <c:pt idx="5705">
                  <c:v>-9.4121266248971304E-3</c:v>
                </c:pt>
                <c:pt idx="5706">
                  <c:v>-9.6508493624352203E-3</c:v>
                </c:pt>
                <c:pt idx="5707">
                  <c:v>-1.0016065366349801E-2</c:v>
                </c:pt>
                <c:pt idx="5708">
                  <c:v>-1.02386073424651E-2</c:v>
                </c:pt>
                <c:pt idx="5709">
                  <c:v>-1.0436029745738E-2</c:v>
                </c:pt>
                <c:pt idx="5710">
                  <c:v>-1.06084662899107E-2</c:v>
                </c:pt>
                <c:pt idx="5711">
                  <c:v>-1.10004350856753E-2</c:v>
                </c:pt>
                <c:pt idx="5712">
                  <c:v>-1.1242261935944201E-2</c:v>
                </c:pt>
                <c:pt idx="5713">
                  <c:v>-1.1498326061081201E-2</c:v>
                </c:pt>
                <c:pt idx="5714">
                  <c:v>-1.15675945443325E-2</c:v>
                </c:pt>
                <c:pt idx="5715">
                  <c:v>-1.1786980052474499E-2</c:v>
                </c:pt>
                <c:pt idx="5716">
                  <c:v>-1.1948504491782801E-2</c:v>
                </c:pt>
                <c:pt idx="5717">
                  <c:v>-1.2112859586339699E-2</c:v>
                </c:pt>
                <c:pt idx="5718">
                  <c:v>-1.21701990978785E-2</c:v>
                </c:pt>
                <c:pt idx="5719">
                  <c:v>-1.2206722336657601E-2</c:v>
                </c:pt>
                <c:pt idx="5720">
                  <c:v>-1.2344449125662E-2</c:v>
                </c:pt>
                <c:pt idx="5721">
                  <c:v>-1.2235789506796799E-2</c:v>
                </c:pt>
                <c:pt idx="5722">
                  <c:v>-1.22982482113688E-2</c:v>
                </c:pt>
                <c:pt idx="5723">
                  <c:v>-1.24553564407874E-2</c:v>
                </c:pt>
                <c:pt idx="5724">
                  <c:v>-1.2295939082588799E-2</c:v>
                </c:pt>
                <c:pt idx="5725">
                  <c:v>-1.2265507889481801E-2</c:v>
                </c:pt>
                <c:pt idx="5726">
                  <c:v>-1.20566293131794E-2</c:v>
                </c:pt>
                <c:pt idx="5727">
                  <c:v>-1.2010610060390999E-2</c:v>
                </c:pt>
                <c:pt idx="5728">
                  <c:v>-1.1945417797688001E-2</c:v>
                </c:pt>
                <c:pt idx="5729">
                  <c:v>-1.16079096502184E-2</c:v>
                </c:pt>
                <c:pt idx="5730">
                  <c:v>-1.15431736233039E-2</c:v>
                </c:pt>
                <c:pt idx="5731">
                  <c:v>-1.1436440206068399E-2</c:v>
                </c:pt>
                <c:pt idx="5732">
                  <c:v>-1.1097797182881199E-2</c:v>
                </c:pt>
                <c:pt idx="5733">
                  <c:v>-1.0664288647099E-2</c:v>
                </c:pt>
                <c:pt idx="5734">
                  <c:v>-1.0496929330526501E-2</c:v>
                </c:pt>
                <c:pt idx="5735">
                  <c:v>-1.02998380131655E-2</c:v>
                </c:pt>
                <c:pt idx="5736">
                  <c:v>-9.7232261595184E-3</c:v>
                </c:pt>
                <c:pt idx="5737">
                  <c:v>-9.4253825043455301E-3</c:v>
                </c:pt>
                <c:pt idx="5738">
                  <c:v>-9.00223507774397E-3</c:v>
                </c:pt>
                <c:pt idx="5739">
                  <c:v>-8.6493855533440796E-3</c:v>
                </c:pt>
                <c:pt idx="5740">
                  <c:v>-8.1208396384976501E-3</c:v>
                </c:pt>
                <c:pt idx="5741">
                  <c:v>-7.7810203235285803E-3</c:v>
                </c:pt>
                <c:pt idx="5742">
                  <c:v>-7.4101806246986797E-3</c:v>
                </c:pt>
                <c:pt idx="5743">
                  <c:v>-6.8907125044508502E-3</c:v>
                </c:pt>
                <c:pt idx="5744">
                  <c:v>-6.2850006744352297E-3</c:v>
                </c:pt>
                <c:pt idx="5745">
                  <c:v>-5.8299445055199697E-3</c:v>
                </c:pt>
                <c:pt idx="5746">
                  <c:v>-5.42231630162024E-3</c:v>
                </c:pt>
                <c:pt idx="5747">
                  <c:v>-4.9392645614205104E-3</c:v>
                </c:pt>
                <c:pt idx="5748">
                  <c:v>-4.2595808109603603E-3</c:v>
                </c:pt>
                <c:pt idx="5749">
                  <c:v>-3.7932440995167402E-3</c:v>
                </c:pt>
                <c:pt idx="5750">
                  <c:v>-3.3138691773101901E-3</c:v>
                </c:pt>
                <c:pt idx="5751">
                  <c:v>-2.7376577960334198E-3</c:v>
                </c:pt>
                <c:pt idx="5752">
                  <c:v>-2.3439044315272401E-3</c:v>
                </c:pt>
                <c:pt idx="5753">
                  <c:v>-1.6649427979091201E-3</c:v>
                </c:pt>
                <c:pt idx="5754">
                  <c:v>-1.0553170123959799E-3</c:v>
                </c:pt>
                <c:pt idx="5755">
                  <c:v>-4.8477355125667402E-4</c:v>
                </c:pt>
                <c:pt idx="5756" formatCode="0.00E+00">
                  <c:v>-4.9678027562802397E-5</c:v>
                </c:pt>
                <c:pt idx="5757">
                  <c:v>4.83502389131954E-4</c:v>
                </c:pt>
                <c:pt idx="5758">
                  <c:v>1.03234902255649E-3</c:v>
                </c:pt>
                <c:pt idx="5759">
                  <c:v>1.4348051118604E-3</c:v>
                </c:pt>
                <c:pt idx="5760">
                  <c:v>2.0258353988236001E-3</c:v>
                </c:pt>
                <c:pt idx="5761">
                  <c:v>2.6403808990667801E-3</c:v>
                </c:pt>
                <c:pt idx="5762">
                  <c:v>3.06559651397105E-3</c:v>
                </c:pt>
                <c:pt idx="5763">
                  <c:v>3.48848749298935E-3</c:v>
                </c:pt>
                <c:pt idx="5764">
                  <c:v>3.9673086442685501E-3</c:v>
                </c:pt>
                <c:pt idx="5765">
                  <c:v>4.4229893803427404E-3</c:v>
                </c:pt>
                <c:pt idx="5766">
                  <c:v>4.7718230571934996E-3</c:v>
                </c:pt>
                <c:pt idx="5767">
                  <c:v>5.2857796561022602E-3</c:v>
                </c:pt>
                <c:pt idx="5768">
                  <c:v>5.6276331172622996E-3</c:v>
                </c:pt>
                <c:pt idx="5769">
                  <c:v>5.8723112924222503E-3</c:v>
                </c:pt>
                <c:pt idx="5770">
                  <c:v>6.3294349399258404E-3</c:v>
                </c:pt>
                <c:pt idx="5771">
                  <c:v>6.6795054979371304E-3</c:v>
                </c:pt>
                <c:pt idx="5772">
                  <c:v>7.0423614196951203E-3</c:v>
                </c:pt>
                <c:pt idx="5773">
                  <c:v>7.1408065419996999E-3</c:v>
                </c:pt>
                <c:pt idx="5774">
                  <c:v>7.4346044204654099E-3</c:v>
                </c:pt>
                <c:pt idx="5775">
                  <c:v>7.6245516780732601E-3</c:v>
                </c:pt>
                <c:pt idx="5776">
                  <c:v>7.9143379195226408E-3</c:v>
                </c:pt>
                <c:pt idx="5777">
                  <c:v>7.9241247323273492E-3</c:v>
                </c:pt>
                <c:pt idx="5778">
                  <c:v>8.0750716726768305E-3</c:v>
                </c:pt>
                <c:pt idx="5779">
                  <c:v>8.3283668824388098E-3</c:v>
                </c:pt>
                <c:pt idx="5780">
                  <c:v>8.3525611414360396E-3</c:v>
                </c:pt>
                <c:pt idx="5781">
                  <c:v>8.3159123476654606E-3</c:v>
                </c:pt>
                <c:pt idx="5782">
                  <c:v>8.4247242872644099E-3</c:v>
                </c:pt>
                <c:pt idx="5783">
                  <c:v>8.4545461110219697E-3</c:v>
                </c:pt>
                <c:pt idx="5784">
                  <c:v>8.4001318258188594E-3</c:v>
                </c:pt>
                <c:pt idx="5785">
                  <c:v>8.2911316828193308E-3</c:v>
                </c:pt>
                <c:pt idx="5786">
                  <c:v>8.0564872111782305E-3</c:v>
                </c:pt>
                <c:pt idx="5787">
                  <c:v>7.9860947536130097E-3</c:v>
                </c:pt>
                <c:pt idx="5788">
                  <c:v>7.8921953975689702E-3</c:v>
                </c:pt>
                <c:pt idx="5789">
                  <c:v>7.8031831764918897E-3</c:v>
                </c:pt>
                <c:pt idx="5790">
                  <c:v>7.5896269781476197E-3</c:v>
                </c:pt>
                <c:pt idx="5791">
                  <c:v>7.4252821357672196E-3</c:v>
                </c:pt>
                <c:pt idx="5792">
                  <c:v>7.2141046172042901E-3</c:v>
                </c:pt>
                <c:pt idx="5793">
                  <c:v>6.9154962043284397E-3</c:v>
                </c:pt>
                <c:pt idx="5794">
                  <c:v>6.6093600340576897E-3</c:v>
                </c:pt>
                <c:pt idx="5795">
                  <c:v>6.3469163807292096E-3</c:v>
                </c:pt>
                <c:pt idx="5796">
                  <c:v>6.1409093390173697E-3</c:v>
                </c:pt>
                <c:pt idx="5797">
                  <c:v>5.7613437436971797E-3</c:v>
                </c:pt>
                <c:pt idx="5798">
                  <c:v>5.4727091160326801E-3</c:v>
                </c:pt>
                <c:pt idx="5799">
                  <c:v>5.2173669973486596E-3</c:v>
                </c:pt>
                <c:pt idx="5800">
                  <c:v>4.7016776193704998E-3</c:v>
                </c:pt>
                <c:pt idx="5801">
                  <c:v>4.4443738556099004E-3</c:v>
                </c:pt>
                <c:pt idx="5802">
                  <c:v>4.0786073950909796E-3</c:v>
                </c:pt>
                <c:pt idx="5803">
                  <c:v>3.76983032921821E-3</c:v>
                </c:pt>
                <c:pt idx="5804">
                  <c:v>3.3440289720866501E-3</c:v>
                </c:pt>
                <c:pt idx="5805">
                  <c:v>2.9406170973917201E-3</c:v>
                </c:pt>
                <c:pt idx="5806">
                  <c:v>2.8091617428011402E-3</c:v>
                </c:pt>
                <c:pt idx="5807">
                  <c:v>2.3507806402016701E-3</c:v>
                </c:pt>
                <c:pt idx="5808">
                  <c:v>2.0348304288173098E-3</c:v>
                </c:pt>
                <c:pt idx="5809">
                  <c:v>1.6882116647626E-3</c:v>
                </c:pt>
                <c:pt idx="5810">
                  <c:v>1.26479421788209E-3</c:v>
                </c:pt>
                <c:pt idx="5811">
                  <c:v>8.0437258263387E-4</c:v>
                </c:pt>
                <c:pt idx="5812">
                  <c:v>5.3258230037705502E-4</c:v>
                </c:pt>
                <c:pt idx="5813">
                  <c:v>2.4653071265011298E-4</c:v>
                </c:pt>
                <c:pt idx="5814">
                  <c:v>-1.10656842295886E-4</c:v>
                </c:pt>
                <c:pt idx="5815">
                  <c:v>-6.2851762187850701E-4</c:v>
                </c:pt>
                <c:pt idx="5816">
                  <c:v>-7.3933287360570101E-4</c:v>
                </c:pt>
                <c:pt idx="5817">
                  <c:v>-9.3021610694479296E-4</c:v>
                </c:pt>
                <c:pt idx="5818">
                  <c:v>-1.2963003331014E-3</c:v>
                </c:pt>
                <c:pt idx="5819">
                  <c:v>-1.5277209333923699E-3</c:v>
                </c:pt>
                <c:pt idx="5820">
                  <c:v>-1.7286822771802001E-3</c:v>
                </c:pt>
                <c:pt idx="5821">
                  <c:v>-1.8765705206481001E-3</c:v>
                </c:pt>
                <c:pt idx="5822">
                  <c:v>-2.16834132000438E-3</c:v>
                </c:pt>
                <c:pt idx="5823">
                  <c:v>-2.2177500448883002E-3</c:v>
                </c:pt>
                <c:pt idx="5824">
                  <c:v>-2.3924649022882502E-3</c:v>
                </c:pt>
                <c:pt idx="5825">
                  <c:v>-2.66948621098853E-3</c:v>
                </c:pt>
                <c:pt idx="5826">
                  <c:v>-2.7502255761118902E-3</c:v>
                </c:pt>
                <c:pt idx="5827">
                  <c:v>-2.88026480148087E-3</c:v>
                </c:pt>
                <c:pt idx="5828">
                  <c:v>-3.0075289537509499E-3</c:v>
                </c:pt>
                <c:pt idx="5829">
                  <c:v>-3.1366520864521399E-3</c:v>
                </c:pt>
                <c:pt idx="5830">
                  <c:v>-3.1560147042713998E-3</c:v>
                </c:pt>
                <c:pt idx="5831">
                  <c:v>-3.0936005469301702E-3</c:v>
                </c:pt>
                <c:pt idx="5832">
                  <c:v>-3.17406272261946E-3</c:v>
                </c:pt>
                <c:pt idx="5833">
                  <c:v>-3.1748037156418001E-3</c:v>
                </c:pt>
                <c:pt idx="5834">
                  <c:v>-3.0438222904196201E-3</c:v>
                </c:pt>
                <c:pt idx="5835">
                  <c:v>-2.9305166268446298E-3</c:v>
                </c:pt>
                <c:pt idx="5836">
                  <c:v>-2.8892965666661502E-3</c:v>
                </c:pt>
                <c:pt idx="5837">
                  <c:v>-2.80427742099796E-3</c:v>
                </c:pt>
                <c:pt idx="5838">
                  <c:v>-2.7179837290438398E-3</c:v>
                </c:pt>
                <c:pt idx="5839">
                  <c:v>-2.6227628340255E-3</c:v>
                </c:pt>
                <c:pt idx="5840">
                  <c:v>-2.4004541753443699E-3</c:v>
                </c:pt>
                <c:pt idx="5841">
                  <c:v>-2.2139450097382598E-3</c:v>
                </c:pt>
                <c:pt idx="5842">
                  <c:v>-2.0715699951292799E-3</c:v>
                </c:pt>
                <c:pt idx="5843">
                  <c:v>-1.92830927985707E-3</c:v>
                </c:pt>
                <c:pt idx="5844">
                  <c:v>-1.68251570971072E-3</c:v>
                </c:pt>
                <c:pt idx="5845">
                  <c:v>-1.55363154992211E-3</c:v>
                </c:pt>
                <c:pt idx="5846">
                  <c:v>-1.36976151064036E-3</c:v>
                </c:pt>
                <c:pt idx="5847">
                  <c:v>-1.0409575338532801E-3</c:v>
                </c:pt>
                <c:pt idx="5848">
                  <c:v>-6.9673514361293196E-4</c:v>
                </c:pt>
                <c:pt idx="5849">
                  <c:v>-5.07569931643196E-4</c:v>
                </c:pt>
                <c:pt idx="5850">
                  <c:v>-2.9432332067616599E-4</c:v>
                </c:pt>
                <c:pt idx="5851" formatCode="0.00E+00">
                  <c:v>2.9414324481913899E-5</c:v>
                </c:pt>
                <c:pt idx="5852">
                  <c:v>4.9028445706650705E-4</c:v>
                </c:pt>
                <c:pt idx="5853">
                  <c:v>6.7199014268254896E-4</c:v>
                </c:pt>
                <c:pt idx="5854">
                  <c:v>9.4303317638492004E-4</c:v>
                </c:pt>
                <c:pt idx="5855">
                  <c:v>1.1389267153283399E-3</c:v>
                </c:pt>
                <c:pt idx="5856">
                  <c:v>1.4430710528944501E-3</c:v>
                </c:pt>
                <c:pt idx="5857">
                  <c:v>1.7994623500822099E-3</c:v>
                </c:pt>
                <c:pt idx="5858">
                  <c:v>2.1097961708732198E-3</c:v>
                </c:pt>
                <c:pt idx="5859">
                  <c:v>2.4683893608797199E-3</c:v>
                </c:pt>
                <c:pt idx="5860">
                  <c:v>2.5738535250206199E-3</c:v>
                </c:pt>
                <c:pt idx="5861">
                  <c:v>3.0370355984294102E-3</c:v>
                </c:pt>
                <c:pt idx="5862">
                  <c:v>3.1632953826963199E-3</c:v>
                </c:pt>
                <c:pt idx="5863">
                  <c:v>3.5257775038793301E-3</c:v>
                </c:pt>
                <c:pt idx="5864">
                  <c:v>3.8552452360179901E-3</c:v>
                </c:pt>
                <c:pt idx="5865">
                  <c:v>4.0095693695521E-3</c:v>
                </c:pt>
                <c:pt idx="5866">
                  <c:v>4.3599935058527602E-3</c:v>
                </c:pt>
                <c:pt idx="5867">
                  <c:v>4.5047143440801801E-3</c:v>
                </c:pt>
                <c:pt idx="5868">
                  <c:v>4.7766987832855304E-3</c:v>
                </c:pt>
                <c:pt idx="5869">
                  <c:v>4.9697488487242198E-3</c:v>
                </c:pt>
                <c:pt idx="5870">
                  <c:v>5.2813409693606697E-3</c:v>
                </c:pt>
                <c:pt idx="5871">
                  <c:v>5.4650885522377702E-3</c:v>
                </c:pt>
                <c:pt idx="5872">
                  <c:v>5.6510803495947301E-3</c:v>
                </c:pt>
                <c:pt idx="5873">
                  <c:v>5.7490767746399499E-3</c:v>
                </c:pt>
                <c:pt idx="5874">
                  <c:v>5.9998005867737299E-3</c:v>
                </c:pt>
                <c:pt idx="5875">
                  <c:v>6.0926109826847296E-3</c:v>
                </c:pt>
                <c:pt idx="5876">
                  <c:v>6.31427919055673E-3</c:v>
                </c:pt>
                <c:pt idx="5877">
                  <c:v>6.4091567739040399E-3</c:v>
                </c:pt>
                <c:pt idx="5878">
                  <c:v>6.4526226504798704E-3</c:v>
                </c:pt>
                <c:pt idx="5879">
                  <c:v>6.59194376681885E-3</c:v>
                </c:pt>
                <c:pt idx="5880">
                  <c:v>6.7063673054569397E-3</c:v>
                </c:pt>
                <c:pt idx="5881">
                  <c:v>6.7433824957289197E-3</c:v>
                </c:pt>
                <c:pt idx="5882">
                  <c:v>6.7624386654880899E-3</c:v>
                </c:pt>
                <c:pt idx="5883">
                  <c:v>6.8353443352701798E-3</c:v>
                </c:pt>
                <c:pt idx="5884">
                  <c:v>6.8651126857939299E-3</c:v>
                </c:pt>
                <c:pt idx="5885">
                  <c:v>6.86660918286661E-3</c:v>
                </c:pt>
                <c:pt idx="5886">
                  <c:v>6.82743668958E-3</c:v>
                </c:pt>
                <c:pt idx="5887">
                  <c:v>6.9033797506348098E-3</c:v>
                </c:pt>
                <c:pt idx="5888">
                  <c:v>6.9510367668633097E-3</c:v>
                </c:pt>
                <c:pt idx="5889">
                  <c:v>6.8836875667709404E-3</c:v>
                </c:pt>
                <c:pt idx="5890">
                  <c:v>6.9001766243853803E-3</c:v>
                </c:pt>
                <c:pt idx="5891">
                  <c:v>6.7511413323783197E-3</c:v>
                </c:pt>
                <c:pt idx="5892">
                  <c:v>6.61277318128097E-3</c:v>
                </c:pt>
                <c:pt idx="5893">
                  <c:v>6.65991394518794E-3</c:v>
                </c:pt>
                <c:pt idx="5894">
                  <c:v>6.5293175316650303E-3</c:v>
                </c:pt>
                <c:pt idx="5895">
                  <c:v>6.3669740904329997E-3</c:v>
                </c:pt>
                <c:pt idx="5896">
                  <c:v>6.3067309348669998E-3</c:v>
                </c:pt>
                <c:pt idx="5897">
                  <c:v>6.2843362037093E-3</c:v>
                </c:pt>
                <c:pt idx="5898">
                  <c:v>6.1339252367450404E-3</c:v>
                </c:pt>
                <c:pt idx="5899">
                  <c:v>6.0244529512476696E-3</c:v>
                </c:pt>
                <c:pt idx="5900">
                  <c:v>5.8569870108876104E-3</c:v>
                </c:pt>
                <c:pt idx="5901">
                  <c:v>5.78556932709992E-3</c:v>
                </c:pt>
                <c:pt idx="5902">
                  <c:v>5.5819698598607104E-3</c:v>
                </c:pt>
                <c:pt idx="5903">
                  <c:v>5.5957996395189199E-3</c:v>
                </c:pt>
                <c:pt idx="5904">
                  <c:v>5.4930112293911301E-3</c:v>
                </c:pt>
                <c:pt idx="5905">
                  <c:v>5.3793069900020703E-3</c:v>
                </c:pt>
                <c:pt idx="5906">
                  <c:v>5.1479366124870304E-3</c:v>
                </c:pt>
                <c:pt idx="5907">
                  <c:v>5.1378487838645596E-3</c:v>
                </c:pt>
                <c:pt idx="5908">
                  <c:v>4.9149653607162801E-3</c:v>
                </c:pt>
                <c:pt idx="5909">
                  <c:v>4.6892550788720597E-3</c:v>
                </c:pt>
                <c:pt idx="5910">
                  <c:v>4.6956414435642899E-3</c:v>
                </c:pt>
                <c:pt idx="5911">
                  <c:v>4.62856196295612E-3</c:v>
                </c:pt>
                <c:pt idx="5912">
                  <c:v>4.53543299803857E-3</c:v>
                </c:pt>
                <c:pt idx="5913">
                  <c:v>4.2999173441960001E-3</c:v>
                </c:pt>
                <c:pt idx="5914">
                  <c:v>4.2955619631212302E-3</c:v>
                </c:pt>
                <c:pt idx="5915">
                  <c:v>4.1952054221942097E-3</c:v>
                </c:pt>
                <c:pt idx="5916">
                  <c:v>4.1958694711732398E-3</c:v>
                </c:pt>
                <c:pt idx="5917">
                  <c:v>4.01358079380387E-3</c:v>
                </c:pt>
                <c:pt idx="5918">
                  <c:v>3.9560050664998996E-3</c:v>
                </c:pt>
                <c:pt idx="5919">
                  <c:v>3.8196132070757202E-3</c:v>
                </c:pt>
                <c:pt idx="5920">
                  <c:v>3.88631493415087E-3</c:v>
                </c:pt>
                <c:pt idx="5921">
                  <c:v>3.7994743387683699E-3</c:v>
                </c:pt>
                <c:pt idx="5922">
                  <c:v>3.7124549794340799E-3</c:v>
                </c:pt>
                <c:pt idx="5923">
                  <c:v>3.59361281802932E-3</c:v>
                </c:pt>
                <c:pt idx="5924">
                  <c:v>3.62929559933821E-3</c:v>
                </c:pt>
                <c:pt idx="5925">
                  <c:v>3.6860245517671701E-3</c:v>
                </c:pt>
                <c:pt idx="5926">
                  <c:v>3.6588300687516498E-3</c:v>
                </c:pt>
                <c:pt idx="5927">
                  <c:v>3.7164219986373101E-3</c:v>
                </c:pt>
                <c:pt idx="5928">
                  <c:v>3.7506419725549301E-3</c:v>
                </c:pt>
                <c:pt idx="5929">
                  <c:v>3.5807457397741701E-3</c:v>
                </c:pt>
                <c:pt idx="5930">
                  <c:v>3.6258769298218099E-3</c:v>
                </c:pt>
                <c:pt idx="5931">
                  <c:v>3.7800763037700701E-3</c:v>
                </c:pt>
                <c:pt idx="5932">
                  <c:v>3.7809831217484199E-3</c:v>
                </c:pt>
                <c:pt idx="5933">
                  <c:v>3.7446967457592998E-3</c:v>
                </c:pt>
                <c:pt idx="5934">
                  <c:v>3.9011169088441701E-3</c:v>
                </c:pt>
                <c:pt idx="5935">
                  <c:v>3.89764775041717E-3</c:v>
                </c:pt>
                <c:pt idx="5936">
                  <c:v>3.8518476816812898E-3</c:v>
                </c:pt>
                <c:pt idx="5937">
                  <c:v>3.99679158375537E-3</c:v>
                </c:pt>
                <c:pt idx="5938">
                  <c:v>4.1046620110718399E-3</c:v>
                </c:pt>
                <c:pt idx="5939">
                  <c:v>4.3026792236389201E-3</c:v>
                </c:pt>
                <c:pt idx="5940">
                  <c:v>4.2519585365287001E-3</c:v>
                </c:pt>
                <c:pt idx="5941">
                  <c:v>4.3924111145681299E-3</c:v>
                </c:pt>
                <c:pt idx="5942">
                  <c:v>4.4043458825030997E-3</c:v>
                </c:pt>
                <c:pt idx="5943">
                  <c:v>4.5688011041648E-3</c:v>
                </c:pt>
                <c:pt idx="5944">
                  <c:v>4.7914686032769598E-3</c:v>
                </c:pt>
                <c:pt idx="5945">
                  <c:v>4.8554744776795099E-3</c:v>
                </c:pt>
                <c:pt idx="5946">
                  <c:v>4.9493122862674498E-3</c:v>
                </c:pt>
                <c:pt idx="5947">
                  <c:v>5.0921681490434297E-3</c:v>
                </c:pt>
                <c:pt idx="5948">
                  <c:v>5.2732844999980799E-3</c:v>
                </c:pt>
                <c:pt idx="5949">
                  <c:v>5.3855147505570203E-3</c:v>
                </c:pt>
                <c:pt idx="5950">
                  <c:v>5.4620278647478301E-3</c:v>
                </c:pt>
                <c:pt idx="5951">
                  <c:v>5.5475889733774897E-3</c:v>
                </c:pt>
                <c:pt idx="5952">
                  <c:v>5.8243760189201996E-3</c:v>
                </c:pt>
                <c:pt idx="5953">
                  <c:v>5.9315585194799902E-3</c:v>
                </c:pt>
                <c:pt idx="5954">
                  <c:v>6.0754022386728104E-3</c:v>
                </c:pt>
                <c:pt idx="5955">
                  <c:v>6.08187163157286E-3</c:v>
                </c:pt>
                <c:pt idx="5956">
                  <c:v>6.3186069201096699E-3</c:v>
                </c:pt>
                <c:pt idx="5957">
                  <c:v>6.3618850847977299E-3</c:v>
                </c:pt>
                <c:pt idx="5958">
                  <c:v>6.4387277243542398E-3</c:v>
                </c:pt>
                <c:pt idx="5959">
                  <c:v>6.7026324791550403E-3</c:v>
                </c:pt>
                <c:pt idx="5960">
                  <c:v>6.7356909411222798E-3</c:v>
                </c:pt>
                <c:pt idx="5961">
                  <c:v>6.9035650847105003E-3</c:v>
                </c:pt>
                <c:pt idx="5962">
                  <c:v>7.0353168474550799E-3</c:v>
                </c:pt>
                <c:pt idx="5963">
                  <c:v>7.0160315978304898E-3</c:v>
                </c:pt>
                <c:pt idx="5964">
                  <c:v>7.1055687904521096E-3</c:v>
                </c:pt>
                <c:pt idx="5965">
                  <c:v>7.3007881854165804E-3</c:v>
                </c:pt>
                <c:pt idx="5966">
                  <c:v>7.3637981188352302E-3</c:v>
                </c:pt>
                <c:pt idx="5967">
                  <c:v>7.4609388197512897E-3</c:v>
                </c:pt>
                <c:pt idx="5968">
                  <c:v>7.5799392874261896E-3</c:v>
                </c:pt>
                <c:pt idx="5969">
                  <c:v>7.7409581434053996E-3</c:v>
                </c:pt>
                <c:pt idx="5970">
                  <c:v>7.6492515440419297E-3</c:v>
                </c:pt>
                <c:pt idx="5971">
                  <c:v>7.8164895438883105E-3</c:v>
                </c:pt>
                <c:pt idx="5972">
                  <c:v>7.8959675047758793E-3</c:v>
                </c:pt>
                <c:pt idx="5973">
                  <c:v>7.9342915344724901E-3</c:v>
                </c:pt>
                <c:pt idx="5974">
                  <c:v>7.9300296467338608E-3</c:v>
                </c:pt>
                <c:pt idx="5975">
                  <c:v>8.0088520832497304E-3</c:v>
                </c:pt>
                <c:pt idx="5976">
                  <c:v>8.1130355030173493E-3</c:v>
                </c:pt>
                <c:pt idx="5977">
                  <c:v>8.1162378601106894E-3</c:v>
                </c:pt>
                <c:pt idx="5978">
                  <c:v>8.0771205682227398E-3</c:v>
                </c:pt>
                <c:pt idx="5979">
                  <c:v>8.1747079301355101E-3</c:v>
                </c:pt>
                <c:pt idx="5980">
                  <c:v>8.1829739363467498E-3</c:v>
                </c:pt>
                <c:pt idx="5981">
                  <c:v>8.2033553543520293E-3</c:v>
                </c:pt>
                <c:pt idx="5982">
                  <c:v>8.1871429485831093E-3</c:v>
                </c:pt>
                <c:pt idx="5983">
                  <c:v>8.1665377399435905E-3</c:v>
                </c:pt>
                <c:pt idx="5984">
                  <c:v>8.30768484965402E-3</c:v>
                </c:pt>
                <c:pt idx="5985">
                  <c:v>8.1406620609873002E-3</c:v>
                </c:pt>
                <c:pt idx="5986">
                  <c:v>8.17416715748321E-3</c:v>
                </c:pt>
                <c:pt idx="5987">
                  <c:v>8.1464372575110796E-3</c:v>
                </c:pt>
                <c:pt idx="5988">
                  <c:v>8.1714141491906808E-3</c:v>
                </c:pt>
                <c:pt idx="5989">
                  <c:v>8.2028192628535706E-3</c:v>
                </c:pt>
                <c:pt idx="5990">
                  <c:v>8.1892135415814193E-3</c:v>
                </c:pt>
                <c:pt idx="5991">
                  <c:v>8.0906225260433898E-3</c:v>
                </c:pt>
                <c:pt idx="5992">
                  <c:v>8.04179145685021E-3</c:v>
                </c:pt>
                <c:pt idx="5993">
                  <c:v>8.0233450125595206E-3</c:v>
                </c:pt>
                <c:pt idx="5994">
                  <c:v>8.0107188794191105E-3</c:v>
                </c:pt>
                <c:pt idx="5995">
                  <c:v>7.9294267481381103E-3</c:v>
                </c:pt>
                <c:pt idx="5996">
                  <c:v>7.7771773916630801E-3</c:v>
                </c:pt>
                <c:pt idx="5997">
                  <c:v>7.7034207997802202E-3</c:v>
                </c:pt>
                <c:pt idx="5998">
                  <c:v>7.6630541783589403E-3</c:v>
                </c:pt>
                <c:pt idx="5999">
                  <c:v>7.5725324936847197E-3</c:v>
                </c:pt>
                <c:pt idx="6000">
                  <c:v>7.5527193661630897E-3</c:v>
                </c:pt>
                <c:pt idx="6001">
                  <c:v>7.5400969972099904E-3</c:v>
                </c:pt>
                <c:pt idx="6002">
                  <c:v>7.3916105578798299E-3</c:v>
                </c:pt>
                <c:pt idx="6003">
                  <c:v>7.2610956513835603E-3</c:v>
                </c:pt>
                <c:pt idx="6004">
                  <c:v>7.2361539336954798E-3</c:v>
                </c:pt>
                <c:pt idx="6005">
                  <c:v>7.1622424277933703E-3</c:v>
                </c:pt>
                <c:pt idx="6006">
                  <c:v>7.0909828613467899E-3</c:v>
                </c:pt>
                <c:pt idx="6007">
                  <c:v>6.95307367092353E-3</c:v>
                </c:pt>
                <c:pt idx="6008">
                  <c:v>6.9720327358411298E-3</c:v>
                </c:pt>
                <c:pt idx="6009">
                  <c:v>6.8111110631533097E-3</c:v>
                </c:pt>
                <c:pt idx="6010">
                  <c:v>6.7170285803180097E-3</c:v>
                </c:pt>
                <c:pt idx="6011">
                  <c:v>6.7924556195661399E-3</c:v>
                </c:pt>
                <c:pt idx="6012">
                  <c:v>6.6443580658818403E-3</c:v>
                </c:pt>
                <c:pt idx="6013">
                  <c:v>6.5585205197066397E-3</c:v>
                </c:pt>
                <c:pt idx="6014">
                  <c:v>6.3641682853625E-3</c:v>
                </c:pt>
                <c:pt idx="6015">
                  <c:v>6.3854570751473204E-3</c:v>
                </c:pt>
                <c:pt idx="6016">
                  <c:v>6.2282228942279003E-3</c:v>
                </c:pt>
                <c:pt idx="6017">
                  <c:v>6.1487214974073803E-3</c:v>
                </c:pt>
                <c:pt idx="6018">
                  <c:v>6.0018473778037703E-3</c:v>
                </c:pt>
                <c:pt idx="6019">
                  <c:v>5.9470000840989501E-3</c:v>
                </c:pt>
                <c:pt idx="6020">
                  <c:v>5.9055345810188203E-3</c:v>
                </c:pt>
                <c:pt idx="6021">
                  <c:v>5.8654056361277102E-3</c:v>
                </c:pt>
                <c:pt idx="6022">
                  <c:v>5.8329683963313098E-3</c:v>
                </c:pt>
                <c:pt idx="6023">
                  <c:v>5.6808020653029302E-3</c:v>
                </c:pt>
                <c:pt idx="6024">
                  <c:v>5.6624565576646703E-3</c:v>
                </c:pt>
                <c:pt idx="6025">
                  <c:v>5.5582470572056297E-3</c:v>
                </c:pt>
                <c:pt idx="6026">
                  <c:v>5.3890649439079898E-3</c:v>
                </c:pt>
                <c:pt idx="6027">
                  <c:v>5.3569950320236101E-3</c:v>
                </c:pt>
                <c:pt idx="6028">
                  <c:v>5.2709928240052498E-3</c:v>
                </c:pt>
                <c:pt idx="6029">
                  <c:v>5.23476115239599E-3</c:v>
                </c:pt>
                <c:pt idx="6030">
                  <c:v>5.06113705026222E-3</c:v>
                </c:pt>
                <c:pt idx="6031">
                  <c:v>4.9565217453971296E-3</c:v>
                </c:pt>
                <c:pt idx="6032">
                  <c:v>4.8893147760573404E-3</c:v>
                </c:pt>
                <c:pt idx="6033">
                  <c:v>4.8027766673462398E-3</c:v>
                </c:pt>
                <c:pt idx="6034">
                  <c:v>4.7252052188466401E-3</c:v>
                </c:pt>
                <c:pt idx="6035">
                  <c:v>4.55955680159356E-3</c:v>
                </c:pt>
                <c:pt idx="6036">
                  <c:v>4.4891304491452202E-3</c:v>
                </c:pt>
                <c:pt idx="6037">
                  <c:v>4.4492959748021598E-3</c:v>
                </c:pt>
                <c:pt idx="6038">
                  <c:v>4.3970245456032E-3</c:v>
                </c:pt>
                <c:pt idx="6039">
                  <c:v>4.2505023681924199E-3</c:v>
                </c:pt>
                <c:pt idx="6040">
                  <c:v>4.1049841371195803E-3</c:v>
                </c:pt>
                <c:pt idx="6041">
                  <c:v>4.0585511903669103E-3</c:v>
                </c:pt>
                <c:pt idx="6042">
                  <c:v>3.9623783018487698E-3</c:v>
                </c:pt>
                <c:pt idx="6043">
                  <c:v>3.8878279704380402E-3</c:v>
                </c:pt>
                <c:pt idx="6044">
                  <c:v>3.8991339970269202E-3</c:v>
                </c:pt>
                <c:pt idx="6045">
                  <c:v>3.75565637986832E-3</c:v>
                </c:pt>
                <c:pt idx="6046">
                  <c:v>3.59518727096043E-3</c:v>
                </c:pt>
                <c:pt idx="6047">
                  <c:v>3.4197991248557601E-3</c:v>
                </c:pt>
                <c:pt idx="6048">
                  <c:v>3.3332782398684101E-3</c:v>
                </c:pt>
                <c:pt idx="6049">
                  <c:v>3.2390725927578501E-3</c:v>
                </c:pt>
                <c:pt idx="6050">
                  <c:v>3.04376875128584E-3</c:v>
                </c:pt>
                <c:pt idx="6051">
                  <c:v>3.17148697980943E-3</c:v>
                </c:pt>
                <c:pt idx="6052">
                  <c:v>3.0046404988894101E-3</c:v>
                </c:pt>
                <c:pt idx="6053">
                  <c:v>2.84908739519421E-3</c:v>
                </c:pt>
                <c:pt idx="6054">
                  <c:v>2.7945242869971501E-3</c:v>
                </c:pt>
                <c:pt idx="6055">
                  <c:v>2.7138793657783102E-3</c:v>
                </c:pt>
                <c:pt idx="6056">
                  <c:v>2.7013649712935698E-3</c:v>
                </c:pt>
                <c:pt idx="6057">
                  <c:v>2.50465914500415E-3</c:v>
                </c:pt>
                <c:pt idx="6058">
                  <c:v>2.3837075592553101E-3</c:v>
                </c:pt>
                <c:pt idx="6059">
                  <c:v>2.3075369634615998E-3</c:v>
                </c:pt>
                <c:pt idx="6060">
                  <c:v>2.2905519242941799E-3</c:v>
                </c:pt>
                <c:pt idx="6061">
                  <c:v>2.0843220218149101E-3</c:v>
                </c:pt>
                <c:pt idx="6062">
                  <c:v>1.9955763232583001E-3</c:v>
                </c:pt>
                <c:pt idx="6063">
                  <c:v>1.88559910562802E-3</c:v>
                </c:pt>
                <c:pt idx="6064">
                  <c:v>1.74488014662157E-3</c:v>
                </c:pt>
                <c:pt idx="6065">
                  <c:v>1.63428105973431E-3</c:v>
                </c:pt>
                <c:pt idx="6066">
                  <c:v>1.4592100579617401E-3</c:v>
                </c:pt>
                <c:pt idx="6067">
                  <c:v>1.49198355618469E-3</c:v>
                </c:pt>
                <c:pt idx="6068">
                  <c:v>1.46030651232015E-3</c:v>
                </c:pt>
                <c:pt idx="6069">
                  <c:v>1.3587727118662099E-3</c:v>
                </c:pt>
                <c:pt idx="6070">
                  <c:v>1.2751261741023E-3</c:v>
                </c:pt>
                <c:pt idx="6071">
                  <c:v>1.1547253999529101E-3</c:v>
                </c:pt>
                <c:pt idx="6072">
                  <c:v>1.0635787236257001E-3</c:v>
                </c:pt>
                <c:pt idx="6073">
                  <c:v>9.8886245981928298E-4</c:v>
                </c:pt>
                <c:pt idx="6074">
                  <c:v>9.03720670069791E-4</c:v>
                </c:pt>
                <c:pt idx="6075">
                  <c:v>8.3391568846148201E-4</c:v>
                </c:pt>
                <c:pt idx="6076">
                  <c:v>7.4597460981876899E-4</c:v>
                </c:pt>
                <c:pt idx="6077">
                  <c:v>6.3483022618681197E-4</c:v>
                </c:pt>
                <c:pt idx="6078">
                  <c:v>5.1372666926378897E-4</c:v>
                </c:pt>
                <c:pt idx="6079">
                  <c:v>4.4140362825010102E-4</c:v>
                </c:pt>
                <c:pt idx="6080">
                  <c:v>5.0178919980124596E-4</c:v>
                </c:pt>
                <c:pt idx="6081">
                  <c:v>4.3533766432570902E-4</c:v>
                </c:pt>
                <c:pt idx="6082">
                  <c:v>3.2923777848110702E-4</c:v>
                </c:pt>
                <c:pt idx="6083">
                  <c:v>2.6039855101443998E-4</c:v>
                </c:pt>
                <c:pt idx="6084">
                  <c:v>2.9317779383589002E-4</c:v>
                </c:pt>
                <c:pt idx="6085">
                  <c:v>2.7940400216601397E-4</c:v>
                </c:pt>
                <c:pt idx="6086">
                  <c:v>2.17053036516129E-4</c:v>
                </c:pt>
                <c:pt idx="6087">
                  <c:v>1.22508829562647E-4</c:v>
                </c:pt>
                <c:pt idx="6088">
                  <c:v>1.7314196587635701E-4</c:v>
                </c:pt>
                <c:pt idx="6089">
                  <c:v>1.38874137912573E-4</c:v>
                </c:pt>
                <c:pt idx="6090" formatCode="0.00E+00">
                  <c:v>9.8997345570963596E-5</c:v>
                </c:pt>
                <c:pt idx="6091" formatCode="0.00E+00">
                  <c:v>5.0886722746016098E-5</c:v>
                </c:pt>
                <c:pt idx="6092" formatCode="0.00E+00">
                  <c:v>5.3316711180873898E-5</c:v>
                </c:pt>
                <c:pt idx="6093" formatCode="0.00E+00">
                  <c:v>8.3573273867318601E-5</c:v>
                </c:pt>
                <c:pt idx="6094" formatCode="0.00E+00">
                  <c:v>8.3415487304415204E-5</c:v>
                </c:pt>
                <c:pt idx="6095">
                  <c:v>1.4251727104393699E-4</c:v>
                </c:pt>
                <c:pt idx="6096">
                  <c:v>1.3853586551583699E-4</c:v>
                </c:pt>
                <c:pt idx="6097">
                  <c:v>1.6854144329502501E-4</c:v>
                </c:pt>
                <c:pt idx="6098">
                  <c:v>1.7191106956516701E-4</c:v>
                </c:pt>
                <c:pt idx="6099">
                  <c:v>2.5319304149439302E-4</c:v>
                </c:pt>
                <c:pt idx="6100">
                  <c:v>2.18182101101611E-4</c:v>
                </c:pt>
                <c:pt idx="6101">
                  <c:v>2.5150989490795597E-4</c:v>
                </c:pt>
                <c:pt idx="6102">
                  <c:v>3.8193282357506798E-4</c:v>
                </c:pt>
                <c:pt idx="6103">
                  <c:v>4.8298254017287802E-4</c:v>
                </c:pt>
                <c:pt idx="6104">
                  <c:v>5.0857428183220799E-4</c:v>
                </c:pt>
                <c:pt idx="6105">
                  <c:v>7.0693755834481205E-4</c:v>
                </c:pt>
                <c:pt idx="6106">
                  <c:v>6.8346232188266096E-4</c:v>
                </c:pt>
                <c:pt idx="6107">
                  <c:v>7.0460819038496703E-4</c:v>
                </c:pt>
                <c:pt idx="6108">
                  <c:v>8.9975420294365603E-4</c:v>
                </c:pt>
                <c:pt idx="6109">
                  <c:v>9.815931227912069E-4</c:v>
                </c:pt>
                <c:pt idx="6110">
                  <c:v>9.7789196805232303E-4</c:v>
                </c:pt>
                <c:pt idx="6111">
                  <c:v>1.08332619118423E-3</c:v>
                </c:pt>
                <c:pt idx="6112">
                  <c:v>1.2232155737489699E-3</c:v>
                </c:pt>
                <c:pt idx="6113">
                  <c:v>1.53514539163106E-3</c:v>
                </c:pt>
                <c:pt idx="6114">
                  <c:v>1.5814475678733401E-3</c:v>
                </c:pt>
                <c:pt idx="6115">
                  <c:v>1.72773601995279E-3</c:v>
                </c:pt>
                <c:pt idx="6116">
                  <c:v>1.87264880863752E-3</c:v>
                </c:pt>
                <c:pt idx="6117">
                  <c:v>1.9205055959987899E-3</c:v>
                </c:pt>
                <c:pt idx="6118">
                  <c:v>2.1181014424297498E-3</c:v>
                </c:pt>
                <c:pt idx="6119">
                  <c:v>2.2740757379385202E-3</c:v>
                </c:pt>
                <c:pt idx="6120">
                  <c:v>2.4361014370696001E-3</c:v>
                </c:pt>
                <c:pt idx="6121">
                  <c:v>2.5402720753167699E-3</c:v>
                </c:pt>
                <c:pt idx="6122">
                  <c:v>2.7630654655880298E-3</c:v>
                </c:pt>
                <c:pt idx="6123">
                  <c:v>2.8690078808059601E-3</c:v>
                </c:pt>
                <c:pt idx="6124">
                  <c:v>3.0439040548620698E-3</c:v>
                </c:pt>
                <c:pt idx="6125">
                  <c:v>3.1383446497822102E-3</c:v>
                </c:pt>
                <c:pt idx="6126">
                  <c:v>3.3881855779955899E-3</c:v>
                </c:pt>
                <c:pt idx="6127">
                  <c:v>3.5074273016311801E-3</c:v>
                </c:pt>
                <c:pt idx="6128">
                  <c:v>3.6656405818299201E-3</c:v>
                </c:pt>
                <c:pt idx="6129">
                  <c:v>3.8225130172898302E-3</c:v>
                </c:pt>
                <c:pt idx="6130">
                  <c:v>3.9256405426446603E-3</c:v>
                </c:pt>
                <c:pt idx="6131">
                  <c:v>4.0417254723770397E-3</c:v>
                </c:pt>
                <c:pt idx="6132">
                  <c:v>4.1594037222595004E-3</c:v>
                </c:pt>
                <c:pt idx="6133">
                  <c:v>4.34212367743973E-3</c:v>
                </c:pt>
                <c:pt idx="6134">
                  <c:v>4.3564618002640901E-3</c:v>
                </c:pt>
                <c:pt idx="6135">
                  <c:v>4.47814927952869E-3</c:v>
                </c:pt>
                <c:pt idx="6136">
                  <c:v>4.6250093970127996E-3</c:v>
                </c:pt>
                <c:pt idx="6137">
                  <c:v>4.8924822439927801E-3</c:v>
                </c:pt>
                <c:pt idx="6138">
                  <c:v>4.93482299839692E-3</c:v>
                </c:pt>
                <c:pt idx="6139">
                  <c:v>5.0390380328469604E-3</c:v>
                </c:pt>
                <c:pt idx="6140">
                  <c:v>5.1025451712137801E-3</c:v>
                </c:pt>
                <c:pt idx="6141">
                  <c:v>5.1675163520832103E-3</c:v>
                </c:pt>
                <c:pt idx="6142">
                  <c:v>5.3548386270293102E-3</c:v>
                </c:pt>
                <c:pt idx="6143">
                  <c:v>5.3377606912529798E-3</c:v>
                </c:pt>
                <c:pt idx="6144">
                  <c:v>5.2501487579078602E-3</c:v>
                </c:pt>
                <c:pt idx="6145">
                  <c:v>5.2401964308919202E-3</c:v>
                </c:pt>
                <c:pt idx="6146">
                  <c:v>5.4020453868624E-3</c:v>
                </c:pt>
                <c:pt idx="6147">
                  <c:v>5.4031381997918402E-3</c:v>
                </c:pt>
                <c:pt idx="6148">
                  <c:v>5.4587569785342401E-3</c:v>
                </c:pt>
                <c:pt idx="6149">
                  <c:v>5.4274369500993203E-3</c:v>
                </c:pt>
                <c:pt idx="6150">
                  <c:v>5.35603254980459E-3</c:v>
                </c:pt>
                <c:pt idx="6151">
                  <c:v>5.2987611504266103E-3</c:v>
                </c:pt>
                <c:pt idx="6152">
                  <c:v>5.29917076268738E-3</c:v>
                </c:pt>
                <c:pt idx="6153">
                  <c:v>5.3136642600280599E-3</c:v>
                </c:pt>
                <c:pt idx="6154">
                  <c:v>5.2331098281064503E-3</c:v>
                </c:pt>
                <c:pt idx="6155">
                  <c:v>5.1037873219830299E-3</c:v>
                </c:pt>
                <c:pt idx="6156">
                  <c:v>5.1155222812729198E-3</c:v>
                </c:pt>
                <c:pt idx="6157">
                  <c:v>4.9737200920393996E-3</c:v>
                </c:pt>
                <c:pt idx="6158">
                  <c:v>4.8594433548858496E-3</c:v>
                </c:pt>
                <c:pt idx="6159">
                  <c:v>4.6463896884732497E-3</c:v>
                </c:pt>
                <c:pt idx="6160">
                  <c:v>4.5783223376670299E-3</c:v>
                </c:pt>
                <c:pt idx="6161">
                  <c:v>4.4158736531560404E-3</c:v>
                </c:pt>
                <c:pt idx="6162">
                  <c:v>4.1414996220706197E-3</c:v>
                </c:pt>
                <c:pt idx="6163">
                  <c:v>4.1226052864681596E-3</c:v>
                </c:pt>
                <c:pt idx="6164">
                  <c:v>3.8923588954112901E-3</c:v>
                </c:pt>
                <c:pt idx="6165">
                  <c:v>3.6690595910203998E-3</c:v>
                </c:pt>
                <c:pt idx="6166">
                  <c:v>3.4572986923274E-3</c:v>
                </c:pt>
                <c:pt idx="6167">
                  <c:v>3.3184357004974398E-3</c:v>
                </c:pt>
                <c:pt idx="6168">
                  <c:v>3.0358090640915502E-3</c:v>
                </c:pt>
                <c:pt idx="6169">
                  <c:v>2.7073897543359402E-3</c:v>
                </c:pt>
                <c:pt idx="6170">
                  <c:v>2.53075954533493E-3</c:v>
                </c:pt>
                <c:pt idx="6171">
                  <c:v>2.2769119718433302E-3</c:v>
                </c:pt>
                <c:pt idx="6172">
                  <c:v>2.0032444428178002E-3</c:v>
                </c:pt>
                <c:pt idx="6173">
                  <c:v>1.7185387712064001E-3</c:v>
                </c:pt>
                <c:pt idx="6174">
                  <c:v>1.3879127748061999E-3</c:v>
                </c:pt>
                <c:pt idx="6175">
                  <c:v>1.0816011479282E-3</c:v>
                </c:pt>
                <c:pt idx="6176">
                  <c:v>8.4618069747477897E-4</c:v>
                </c:pt>
                <c:pt idx="6177">
                  <c:v>5.8362256810127403E-4</c:v>
                </c:pt>
                <c:pt idx="6178">
                  <c:v>2.4484440347974698E-4</c:v>
                </c:pt>
                <c:pt idx="6179" formatCode="0.00E+00">
                  <c:v>-7.0192076302881095E-5</c:v>
                </c:pt>
                <c:pt idx="6180">
                  <c:v>-2.78935606735832E-4</c:v>
                </c:pt>
                <c:pt idx="6181">
                  <c:v>-6.6621145640755899E-4</c:v>
                </c:pt>
                <c:pt idx="6182">
                  <c:v>-9.1643614597639099E-4</c:v>
                </c:pt>
                <c:pt idx="6183">
                  <c:v>-1.27264724683431E-3</c:v>
                </c:pt>
                <c:pt idx="6184">
                  <c:v>-1.5503562006147101E-3</c:v>
                </c:pt>
                <c:pt idx="6185">
                  <c:v>-1.9468776266146201E-3</c:v>
                </c:pt>
                <c:pt idx="6186">
                  <c:v>-2.1889349091737298E-3</c:v>
                </c:pt>
                <c:pt idx="6187">
                  <c:v>-2.5261231674401602E-3</c:v>
                </c:pt>
                <c:pt idx="6188">
                  <c:v>-2.8083641453885699E-3</c:v>
                </c:pt>
                <c:pt idx="6189">
                  <c:v>-3.0391014046517902E-3</c:v>
                </c:pt>
                <c:pt idx="6190">
                  <c:v>-3.18794977500848E-3</c:v>
                </c:pt>
                <c:pt idx="6191">
                  <c:v>-3.5362964924958999E-3</c:v>
                </c:pt>
                <c:pt idx="6192">
                  <c:v>-3.8740853448486802E-3</c:v>
                </c:pt>
                <c:pt idx="6193">
                  <c:v>-4.0823344031365397E-3</c:v>
                </c:pt>
                <c:pt idx="6194">
                  <c:v>-4.2013748925412604E-3</c:v>
                </c:pt>
                <c:pt idx="6195">
                  <c:v>-4.4040133828738004E-3</c:v>
                </c:pt>
                <c:pt idx="6196">
                  <c:v>-4.7429302715876701E-3</c:v>
                </c:pt>
                <c:pt idx="6197">
                  <c:v>-4.8967492049717303E-3</c:v>
                </c:pt>
                <c:pt idx="6198">
                  <c:v>-5.1469941188674196E-3</c:v>
                </c:pt>
                <c:pt idx="6199">
                  <c:v>-5.0839955398016999E-3</c:v>
                </c:pt>
                <c:pt idx="6200">
                  <c:v>-5.3250507625627703E-3</c:v>
                </c:pt>
                <c:pt idx="6201">
                  <c:v>-5.44571143518031E-3</c:v>
                </c:pt>
                <c:pt idx="6202">
                  <c:v>-5.6541564204212096E-3</c:v>
                </c:pt>
                <c:pt idx="6203">
                  <c:v>-5.7963814409377999E-3</c:v>
                </c:pt>
                <c:pt idx="6204">
                  <c:v>-5.8346827439799704E-3</c:v>
                </c:pt>
                <c:pt idx="6205">
                  <c:v>-5.9855668345528204E-3</c:v>
                </c:pt>
                <c:pt idx="6206">
                  <c:v>-6.0084391911060997E-3</c:v>
                </c:pt>
                <c:pt idx="6207">
                  <c:v>-6.0318124593465696E-3</c:v>
                </c:pt>
                <c:pt idx="6208">
                  <c:v>-5.9765020815102004E-3</c:v>
                </c:pt>
                <c:pt idx="6209">
                  <c:v>-6.1190892739464396E-3</c:v>
                </c:pt>
                <c:pt idx="6210">
                  <c:v>-6.0479244790723197E-3</c:v>
                </c:pt>
                <c:pt idx="6211">
                  <c:v>-5.8856592258502401E-3</c:v>
                </c:pt>
                <c:pt idx="6212">
                  <c:v>-5.9173477838658801E-3</c:v>
                </c:pt>
                <c:pt idx="6213">
                  <c:v>-5.9109914398548903E-3</c:v>
                </c:pt>
                <c:pt idx="6214">
                  <c:v>-5.8699488421691103E-3</c:v>
                </c:pt>
                <c:pt idx="6215">
                  <c:v>-5.8257037619537802E-3</c:v>
                </c:pt>
                <c:pt idx="6216">
                  <c:v>-5.80166563811525E-3</c:v>
                </c:pt>
                <c:pt idx="6217">
                  <c:v>-5.4982956633485899E-3</c:v>
                </c:pt>
                <c:pt idx="6218">
                  <c:v>-5.4440040178118602E-3</c:v>
                </c:pt>
                <c:pt idx="6219">
                  <c:v>-5.3526572792830501E-3</c:v>
                </c:pt>
                <c:pt idx="6220">
                  <c:v>-5.1987904558230902E-3</c:v>
                </c:pt>
                <c:pt idx="6221">
                  <c:v>-5.1583351551933096E-3</c:v>
                </c:pt>
                <c:pt idx="6222">
                  <c:v>-4.8384314099316501E-3</c:v>
                </c:pt>
                <c:pt idx="6223">
                  <c:v>-4.6569305269079904E-3</c:v>
                </c:pt>
                <c:pt idx="6224">
                  <c:v>-4.4432401930917303E-3</c:v>
                </c:pt>
                <c:pt idx="6225">
                  <c:v>-4.3641642063613597E-3</c:v>
                </c:pt>
                <c:pt idx="6226">
                  <c:v>-4.1963643295725604E-3</c:v>
                </c:pt>
                <c:pt idx="6227">
                  <c:v>-3.9724933311657299E-3</c:v>
                </c:pt>
                <c:pt idx="6228">
                  <c:v>-3.7144023277747799E-3</c:v>
                </c:pt>
                <c:pt idx="6229">
                  <c:v>-3.5823697737267101E-3</c:v>
                </c:pt>
                <c:pt idx="6230">
                  <c:v>-3.3680135884139499E-3</c:v>
                </c:pt>
                <c:pt idx="6231">
                  <c:v>-3.1456735004955398E-3</c:v>
                </c:pt>
                <c:pt idx="6232">
                  <c:v>-3.0178653794702098E-3</c:v>
                </c:pt>
                <c:pt idx="6233">
                  <c:v>-2.8984754799664999E-3</c:v>
                </c:pt>
                <c:pt idx="6234">
                  <c:v>-2.59956201452681E-3</c:v>
                </c:pt>
                <c:pt idx="6235">
                  <c:v>-2.3730838390794702E-3</c:v>
                </c:pt>
                <c:pt idx="6236">
                  <c:v>-2.2591946996057201E-3</c:v>
                </c:pt>
                <c:pt idx="6237">
                  <c:v>-2.0947920388917E-3</c:v>
                </c:pt>
                <c:pt idx="6238">
                  <c:v>-1.97127451323188E-3</c:v>
                </c:pt>
                <c:pt idx="6239">
                  <c:v>-1.9293437007985E-3</c:v>
                </c:pt>
                <c:pt idx="6240">
                  <c:v>-1.73398570798544E-3</c:v>
                </c:pt>
                <c:pt idx="6241">
                  <c:v>-1.5708536990885699E-3</c:v>
                </c:pt>
                <c:pt idx="6242">
                  <c:v>-1.55514844925085E-3</c:v>
                </c:pt>
                <c:pt idx="6243">
                  <c:v>-1.5086469801083701E-3</c:v>
                </c:pt>
                <c:pt idx="6244">
                  <c:v>-1.54219344914589E-3</c:v>
                </c:pt>
                <c:pt idx="6245">
                  <c:v>-1.38582186165906E-3</c:v>
                </c:pt>
                <c:pt idx="6246">
                  <c:v>-1.5257936525040401E-3</c:v>
                </c:pt>
                <c:pt idx="6247">
                  <c:v>-1.4489988129414201E-3</c:v>
                </c:pt>
                <c:pt idx="6248">
                  <c:v>-1.4932939401099299E-3</c:v>
                </c:pt>
                <c:pt idx="6249">
                  <c:v>-1.4410601859237101E-3</c:v>
                </c:pt>
                <c:pt idx="6250">
                  <c:v>-1.5908879947172301E-3</c:v>
                </c:pt>
                <c:pt idx="6251">
                  <c:v>-1.68997299683868E-3</c:v>
                </c:pt>
                <c:pt idx="6252">
                  <c:v>-1.61608176816269E-3</c:v>
                </c:pt>
                <c:pt idx="6253">
                  <c:v>-1.91634130849403E-3</c:v>
                </c:pt>
                <c:pt idx="6254">
                  <c:v>-2.0325465059815901E-3</c:v>
                </c:pt>
                <c:pt idx="6255">
                  <c:v>-2.3407295701304998E-3</c:v>
                </c:pt>
                <c:pt idx="6256">
                  <c:v>-2.3790029459788602E-3</c:v>
                </c:pt>
                <c:pt idx="6257">
                  <c:v>-2.6033658346733901E-3</c:v>
                </c:pt>
                <c:pt idx="6258">
                  <c:v>-2.9158295049077801E-3</c:v>
                </c:pt>
                <c:pt idx="6259">
                  <c:v>-3.12295837571525E-3</c:v>
                </c:pt>
                <c:pt idx="6260">
                  <c:v>-3.3478410734006799E-3</c:v>
                </c:pt>
                <c:pt idx="6261">
                  <c:v>-3.6245384893137298E-3</c:v>
                </c:pt>
                <c:pt idx="6262">
                  <c:v>-3.9870961129467803E-3</c:v>
                </c:pt>
                <c:pt idx="6263">
                  <c:v>-4.19648314144851E-3</c:v>
                </c:pt>
                <c:pt idx="6264">
                  <c:v>-4.60476996395239E-3</c:v>
                </c:pt>
                <c:pt idx="6265">
                  <c:v>-4.9554008377515803E-3</c:v>
                </c:pt>
                <c:pt idx="6266">
                  <c:v>-5.3223452845492097E-3</c:v>
                </c:pt>
                <c:pt idx="6267">
                  <c:v>-5.5739341464357299E-3</c:v>
                </c:pt>
                <c:pt idx="6268">
                  <c:v>-5.9704070109786898E-3</c:v>
                </c:pt>
                <c:pt idx="6269">
                  <c:v>-6.4134956448310201E-3</c:v>
                </c:pt>
                <c:pt idx="6270">
                  <c:v>-6.8366046039393599E-3</c:v>
                </c:pt>
                <c:pt idx="6271">
                  <c:v>-7.2464999811564703E-3</c:v>
                </c:pt>
                <c:pt idx="6272">
                  <c:v>-7.6905657175871398E-3</c:v>
                </c:pt>
                <c:pt idx="6273">
                  <c:v>-8.0540597296714193E-3</c:v>
                </c:pt>
                <c:pt idx="6274">
                  <c:v>-8.4697074132101206E-3</c:v>
                </c:pt>
                <c:pt idx="6275">
                  <c:v>-8.9204336027407308E-3</c:v>
                </c:pt>
                <c:pt idx="6276">
                  <c:v>-9.3641117807733692E-3</c:v>
                </c:pt>
                <c:pt idx="6277">
                  <c:v>-9.7698880124766907E-3</c:v>
                </c:pt>
                <c:pt idx="6278">
                  <c:v>-1.01587608765954E-2</c:v>
                </c:pt>
                <c:pt idx="6279">
                  <c:v>-1.05253216905271E-2</c:v>
                </c:pt>
                <c:pt idx="6280">
                  <c:v>-1.10144728289675E-2</c:v>
                </c:pt>
                <c:pt idx="6281">
                  <c:v>-1.14879347795309E-2</c:v>
                </c:pt>
                <c:pt idx="6282">
                  <c:v>-1.18822417770694E-2</c:v>
                </c:pt>
                <c:pt idx="6283">
                  <c:v>-1.22568530774956E-2</c:v>
                </c:pt>
                <c:pt idx="6284">
                  <c:v>-1.26504479900397E-2</c:v>
                </c:pt>
                <c:pt idx="6285">
                  <c:v>-1.3008754997028501E-2</c:v>
                </c:pt>
                <c:pt idx="6286">
                  <c:v>-1.3448845104628199E-2</c:v>
                </c:pt>
                <c:pt idx="6287">
                  <c:v>-1.3696918413122899E-2</c:v>
                </c:pt>
                <c:pt idx="6288">
                  <c:v>-1.40251567185792E-2</c:v>
                </c:pt>
                <c:pt idx="6289">
                  <c:v>-1.44182276587965E-2</c:v>
                </c:pt>
                <c:pt idx="6290">
                  <c:v>-1.46515480040025E-2</c:v>
                </c:pt>
                <c:pt idx="6291">
                  <c:v>-1.4803583228506801E-2</c:v>
                </c:pt>
                <c:pt idx="6292">
                  <c:v>-1.5015473245581799E-2</c:v>
                </c:pt>
                <c:pt idx="6293">
                  <c:v>-1.54017236153984E-2</c:v>
                </c:pt>
                <c:pt idx="6294">
                  <c:v>-1.54793341072096E-2</c:v>
                </c:pt>
                <c:pt idx="6295">
                  <c:v>-1.56129466916395E-2</c:v>
                </c:pt>
                <c:pt idx="6296">
                  <c:v>-1.5802045729609498E-2</c:v>
                </c:pt>
                <c:pt idx="6297">
                  <c:v>-1.58319920171585E-2</c:v>
                </c:pt>
                <c:pt idx="6298">
                  <c:v>-1.59841794266492E-2</c:v>
                </c:pt>
                <c:pt idx="6299">
                  <c:v>-1.6050761716451398E-2</c:v>
                </c:pt>
                <c:pt idx="6300">
                  <c:v>-1.60693063260724E-2</c:v>
                </c:pt>
                <c:pt idx="6301">
                  <c:v>-1.6017160877383401E-2</c:v>
                </c:pt>
                <c:pt idx="6302">
                  <c:v>-1.5955861121689899E-2</c:v>
                </c:pt>
                <c:pt idx="6303">
                  <c:v>-1.5886416971749001E-2</c:v>
                </c:pt>
                <c:pt idx="6304">
                  <c:v>-1.5866945138395198E-2</c:v>
                </c:pt>
                <c:pt idx="6305">
                  <c:v>-1.5634586953848398E-2</c:v>
                </c:pt>
                <c:pt idx="6306">
                  <c:v>-1.5550509422514E-2</c:v>
                </c:pt>
                <c:pt idx="6307">
                  <c:v>-1.53773480914951E-2</c:v>
                </c:pt>
                <c:pt idx="6308">
                  <c:v>-1.5078448842009699E-2</c:v>
                </c:pt>
                <c:pt idx="6309">
                  <c:v>-1.4840051179029199E-2</c:v>
                </c:pt>
                <c:pt idx="6310">
                  <c:v>-1.46297650634977E-2</c:v>
                </c:pt>
                <c:pt idx="6311">
                  <c:v>-1.44263579886967E-2</c:v>
                </c:pt>
                <c:pt idx="6312">
                  <c:v>-1.4011272645197401E-2</c:v>
                </c:pt>
                <c:pt idx="6313">
                  <c:v>-1.37010639319337E-2</c:v>
                </c:pt>
                <c:pt idx="6314">
                  <c:v>-1.3439850759577701E-2</c:v>
                </c:pt>
                <c:pt idx="6315">
                  <c:v>-1.29553268647533E-2</c:v>
                </c:pt>
                <c:pt idx="6316">
                  <c:v>-1.24927187554509E-2</c:v>
                </c:pt>
                <c:pt idx="6317">
                  <c:v>-1.22091814129375E-2</c:v>
                </c:pt>
                <c:pt idx="6318">
                  <c:v>-1.1744681456586199E-2</c:v>
                </c:pt>
                <c:pt idx="6319">
                  <c:v>-1.12895774614963E-2</c:v>
                </c:pt>
                <c:pt idx="6320">
                  <c:v>-1.0806549766533001E-2</c:v>
                </c:pt>
                <c:pt idx="6321">
                  <c:v>-1.04854717374429E-2</c:v>
                </c:pt>
                <c:pt idx="6322">
                  <c:v>-9.9281567677013301E-3</c:v>
                </c:pt>
                <c:pt idx="6323">
                  <c:v>-9.4269777362110709E-3</c:v>
                </c:pt>
                <c:pt idx="6324">
                  <c:v>-9.0106689441978999E-3</c:v>
                </c:pt>
                <c:pt idx="6325">
                  <c:v>-8.4898818864663807E-3</c:v>
                </c:pt>
                <c:pt idx="6326">
                  <c:v>-8.07600273814074E-3</c:v>
                </c:pt>
                <c:pt idx="6327">
                  <c:v>-7.5526743313987501E-3</c:v>
                </c:pt>
                <c:pt idx="6328">
                  <c:v>-7.1011727654087097E-3</c:v>
                </c:pt>
                <c:pt idx="6329">
                  <c:v>-6.4119926448409801E-3</c:v>
                </c:pt>
                <c:pt idx="6330">
                  <c:v>-6.0624115615179703E-3</c:v>
                </c:pt>
                <c:pt idx="6331">
                  <c:v>-5.6179679432828301E-3</c:v>
                </c:pt>
                <c:pt idx="6332">
                  <c:v>-5.1317619988435204E-3</c:v>
                </c:pt>
                <c:pt idx="6333">
                  <c:v>-4.7293798961308602E-3</c:v>
                </c:pt>
                <c:pt idx="6334">
                  <c:v>-4.2974807993432602E-3</c:v>
                </c:pt>
                <c:pt idx="6335">
                  <c:v>-3.8960235774063001E-3</c:v>
                </c:pt>
                <c:pt idx="6336">
                  <c:v>-3.3584535899774302E-3</c:v>
                </c:pt>
                <c:pt idx="6337">
                  <c:v>-3.0896787742913999E-3</c:v>
                </c:pt>
                <c:pt idx="6338">
                  <c:v>-2.63712536144804E-3</c:v>
                </c:pt>
                <c:pt idx="6339">
                  <c:v>-2.3453254078473298E-3</c:v>
                </c:pt>
                <c:pt idx="6340">
                  <c:v>-2.0031909215136698E-3</c:v>
                </c:pt>
                <c:pt idx="6341">
                  <c:v>-1.6206954100536301E-3</c:v>
                </c:pt>
                <c:pt idx="6342">
                  <c:v>-1.47462613852311E-3</c:v>
                </c:pt>
                <c:pt idx="6343">
                  <c:v>-1.15764598705163E-3</c:v>
                </c:pt>
                <c:pt idx="6344">
                  <c:v>-9.3220223598184803E-4</c:v>
                </c:pt>
                <c:pt idx="6345">
                  <c:v>-7.9213300064121905E-4</c:v>
                </c:pt>
                <c:pt idx="6346">
                  <c:v>-5.42905633143763E-4</c:v>
                </c:pt>
                <c:pt idx="6347">
                  <c:v>-4.3608212308044001E-4</c:v>
                </c:pt>
                <c:pt idx="6348">
                  <c:v>-2.7732228006333601E-4</c:v>
                </c:pt>
                <c:pt idx="6349">
                  <c:v>-1.52008977309741E-4</c:v>
                </c:pt>
                <c:pt idx="6350">
                  <c:v>-1.74287198185431E-4</c:v>
                </c:pt>
                <c:pt idx="6351">
                  <c:v>-1.2757568180241799E-4</c:v>
                </c:pt>
                <c:pt idx="6352">
                  <c:v>-1.3382185777350401E-4</c:v>
                </c:pt>
                <c:pt idx="6353">
                  <c:v>-2.0764977775402599E-4</c:v>
                </c:pt>
                <c:pt idx="6354">
                  <c:v>-2.9892698436950098E-4</c:v>
                </c:pt>
                <c:pt idx="6355">
                  <c:v>-3.47199929110779E-4</c:v>
                </c:pt>
                <c:pt idx="6356">
                  <c:v>-4.37802673955841E-4</c:v>
                </c:pt>
                <c:pt idx="6357">
                  <c:v>-5.9433446548050599E-4</c:v>
                </c:pt>
                <c:pt idx="6358">
                  <c:v>-7.8096773741859898E-4</c:v>
                </c:pt>
                <c:pt idx="6359">
                  <c:v>-9.3194037199899999E-4</c:v>
                </c:pt>
                <c:pt idx="6360">
                  <c:v>-1.1827239076914601E-3</c:v>
                </c:pt>
                <c:pt idx="6361">
                  <c:v>-1.4173295472289999E-3</c:v>
                </c:pt>
                <c:pt idx="6362">
                  <c:v>-1.68594042158487E-3</c:v>
                </c:pt>
                <c:pt idx="6363">
                  <c:v>-1.9378640698341199E-3</c:v>
                </c:pt>
                <c:pt idx="6364">
                  <c:v>-2.2960964294000798E-3</c:v>
                </c:pt>
                <c:pt idx="6365">
                  <c:v>-2.6214572431320598E-3</c:v>
                </c:pt>
                <c:pt idx="6366">
                  <c:v>-2.9993622034707101E-3</c:v>
                </c:pt>
                <c:pt idx="6367">
                  <c:v>-3.2656455918844002E-3</c:v>
                </c:pt>
                <c:pt idx="6368">
                  <c:v>-3.6373491592594101E-3</c:v>
                </c:pt>
                <c:pt idx="6369">
                  <c:v>-4.1608763773612403E-3</c:v>
                </c:pt>
                <c:pt idx="6370">
                  <c:v>-4.4095791564231499E-3</c:v>
                </c:pt>
                <c:pt idx="6371">
                  <c:v>-4.8872581691085304E-3</c:v>
                </c:pt>
                <c:pt idx="6372">
                  <c:v>-5.3210177004003097E-3</c:v>
                </c:pt>
                <c:pt idx="6373">
                  <c:v>-5.7034519783399802E-3</c:v>
                </c:pt>
                <c:pt idx="6374">
                  <c:v>-6.0556493712458801E-3</c:v>
                </c:pt>
                <c:pt idx="6375">
                  <c:v>-6.5766051612490802E-3</c:v>
                </c:pt>
                <c:pt idx="6376">
                  <c:v>-7.0944661997137497E-3</c:v>
                </c:pt>
                <c:pt idx="6377">
                  <c:v>-7.39423596257945E-3</c:v>
                </c:pt>
                <c:pt idx="6378">
                  <c:v>-7.7965118931418997E-3</c:v>
                </c:pt>
                <c:pt idx="6379">
                  <c:v>-8.1994648446587996E-3</c:v>
                </c:pt>
                <c:pt idx="6380">
                  <c:v>-8.6729293374769693E-3</c:v>
                </c:pt>
                <c:pt idx="6381">
                  <c:v>-8.9339650693633695E-3</c:v>
                </c:pt>
                <c:pt idx="6382">
                  <c:v>-9.4213502135349105E-3</c:v>
                </c:pt>
                <c:pt idx="6383">
                  <c:v>-9.8791195949364495E-3</c:v>
                </c:pt>
                <c:pt idx="6384">
                  <c:v>-1.02039889729224E-2</c:v>
                </c:pt>
                <c:pt idx="6385">
                  <c:v>-1.0487729856855499E-2</c:v>
                </c:pt>
                <c:pt idx="6386">
                  <c:v>-1.07847528067469E-2</c:v>
                </c:pt>
                <c:pt idx="6387">
                  <c:v>-1.10653201040314E-2</c:v>
                </c:pt>
                <c:pt idx="6388">
                  <c:v>-1.14432061749608E-2</c:v>
                </c:pt>
                <c:pt idx="6389">
                  <c:v>-1.1631252560691E-2</c:v>
                </c:pt>
                <c:pt idx="6390">
                  <c:v>-1.1896403436848699E-2</c:v>
                </c:pt>
                <c:pt idx="6391">
                  <c:v>-1.2081534527787E-2</c:v>
                </c:pt>
                <c:pt idx="6392">
                  <c:v>-1.2306515344698499E-2</c:v>
                </c:pt>
                <c:pt idx="6393">
                  <c:v>-1.24717406023854E-2</c:v>
                </c:pt>
                <c:pt idx="6394">
                  <c:v>-1.26166674844866E-2</c:v>
                </c:pt>
                <c:pt idx="6395">
                  <c:v>-1.27556769078197E-2</c:v>
                </c:pt>
                <c:pt idx="6396">
                  <c:v>-1.28487555808153E-2</c:v>
                </c:pt>
                <c:pt idx="6397">
                  <c:v>-1.28837979607388E-2</c:v>
                </c:pt>
                <c:pt idx="6398">
                  <c:v>-1.28604278215011E-2</c:v>
                </c:pt>
                <c:pt idx="6399">
                  <c:v>-1.29165604861086E-2</c:v>
                </c:pt>
                <c:pt idx="6400">
                  <c:v>-1.2886439790244999E-2</c:v>
                </c:pt>
                <c:pt idx="6401">
                  <c:v>-1.2858561132649E-2</c:v>
                </c:pt>
                <c:pt idx="6402">
                  <c:v>-1.2714069635200101E-2</c:v>
                </c:pt>
                <c:pt idx="6403">
                  <c:v>-1.2581626601676599E-2</c:v>
                </c:pt>
                <c:pt idx="6404">
                  <c:v>-1.24829750908593E-2</c:v>
                </c:pt>
                <c:pt idx="6405">
                  <c:v>-1.2284538695948999E-2</c:v>
                </c:pt>
                <c:pt idx="6406">
                  <c:v>-1.2057889820538899E-2</c:v>
                </c:pt>
                <c:pt idx="6407">
                  <c:v>-1.1881029382004599E-2</c:v>
                </c:pt>
                <c:pt idx="6408">
                  <c:v>-1.1647348739192501E-2</c:v>
                </c:pt>
                <c:pt idx="6409">
                  <c:v>-1.13517259751649E-2</c:v>
                </c:pt>
                <c:pt idx="6410">
                  <c:v>-1.10809531737752E-2</c:v>
                </c:pt>
                <c:pt idx="6411">
                  <c:v>-1.08827734005173E-2</c:v>
                </c:pt>
                <c:pt idx="6412">
                  <c:v>-1.04464010340224E-2</c:v>
                </c:pt>
                <c:pt idx="6413">
                  <c:v>-1.0060494315714E-2</c:v>
                </c:pt>
                <c:pt idx="6414">
                  <c:v>-9.6801186345148293E-3</c:v>
                </c:pt>
                <c:pt idx="6415">
                  <c:v>-9.2428948943538199E-3</c:v>
                </c:pt>
                <c:pt idx="6416">
                  <c:v>-8.9192540813329505E-3</c:v>
                </c:pt>
                <c:pt idx="6417">
                  <c:v>-8.4640437124070197E-3</c:v>
                </c:pt>
                <c:pt idx="6418">
                  <c:v>-8.0272075559570007E-3</c:v>
                </c:pt>
                <c:pt idx="6419">
                  <c:v>-7.6101189360769199E-3</c:v>
                </c:pt>
                <c:pt idx="6420">
                  <c:v>-7.1244492854565704E-3</c:v>
                </c:pt>
                <c:pt idx="6421">
                  <c:v>-6.7175473618582204E-3</c:v>
                </c:pt>
                <c:pt idx="6422">
                  <c:v>-6.1728193332792397E-3</c:v>
                </c:pt>
                <c:pt idx="6423">
                  <c:v>-5.6974132089163002E-3</c:v>
                </c:pt>
                <c:pt idx="6424">
                  <c:v>-5.2720227901371999E-3</c:v>
                </c:pt>
                <c:pt idx="6425">
                  <c:v>-4.7371290787275996E-3</c:v>
                </c:pt>
                <c:pt idx="6426">
                  <c:v>-4.2745917712225601E-3</c:v>
                </c:pt>
                <c:pt idx="6427">
                  <c:v>-3.7652503207139601E-3</c:v>
                </c:pt>
                <c:pt idx="6428">
                  <c:v>-3.3980097212509002E-3</c:v>
                </c:pt>
                <c:pt idx="6429">
                  <c:v>-2.8430036427881198E-3</c:v>
                </c:pt>
                <c:pt idx="6430">
                  <c:v>-2.2332386982510401E-3</c:v>
                </c:pt>
                <c:pt idx="6431">
                  <c:v>-1.736132854537E-3</c:v>
                </c:pt>
                <c:pt idx="6432">
                  <c:v>-1.3396738662677301E-3</c:v>
                </c:pt>
                <c:pt idx="6433">
                  <c:v>-9.3350495149237495E-4</c:v>
                </c:pt>
                <c:pt idx="6434">
                  <c:v>-5.0905818521623705E-4</c:v>
                </c:pt>
                <c:pt idx="6435" formatCode="0.00E+00">
                  <c:v>4.0469917886220503E-5</c:v>
                </c:pt>
                <c:pt idx="6436">
                  <c:v>3.4912582377204303E-4</c:v>
                </c:pt>
                <c:pt idx="6437">
                  <c:v>8.57165676459481E-4</c:v>
                </c:pt>
                <c:pt idx="6438">
                  <c:v>1.0287381576680099E-3</c:v>
                </c:pt>
                <c:pt idx="6439">
                  <c:v>1.3793255590195601E-3</c:v>
                </c:pt>
                <c:pt idx="6440">
                  <c:v>1.83894461028746E-3</c:v>
                </c:pt>
                <c:pt idx="6441">
                  <c:v>2.1913846853668299E-3</c:v>
                </c:pt>
                <c:pt idx="6442">
                  <c:v>2.5032090510360501E-3</c:v>
                </c:pt>
                <c:pt idx="6443">
                  <c:v>2.7469220535076698E-3</c:v>
                </c:pt>
                <c:pt idx="6444">
                  <c:v>3.01496369697315E-3</c:v>
                </c:pt>
                <c:pt idx="6445">
                  <c:v>3.3574137185606698E-3</c:v>
                </c:pt>
                <c:pt idx="6446">
                  <c:v>3.4954284214630598E-3</c:v>
                </c:pt>
                <c:pt idx="6447">
                  <c:v>3.7002823909727499E-3</c:v>
                </c:pt>
                <c:pt idx="6448">
                  <c:v>3.86544857142561E-3</c:v>
                </c:pt>
                <c:pt idx="6449">
                  <c:v>4.0596408379451401E-3</c:v>
                </c:pt>
                <c:pt idx="6450">
                  <c:v>4.17299423347309E-3</c:v>
                </c:pt>
                <c:pt idx="6451">
                  <c:v>4.2432250699107202E-3</c:v>
                </c:pt>
                <c:pt idx="6452">
                  <c:v>4.2624514861391597E-3</c:v>
                </c:pt>
                <c:pt idx="6453">
                  <c:v>4.46744664384647E-3</c:v>
                </c:pt>
                <c:pt idx="6454">
                  <c:v>4.5283809650181698E-3</c:v>
                </c:pt>
                <c:pt idx="6455">
                  <c:v>4.5245682589911797E-3</c:v>
                </c:pt>
                <c:pt idx="6456">
                  <c:v>4.4398412284928296E-3</c:v>
                </c:pt>
                <c:pt idx="6457">
                  <c:v>4.4825696277928E-3</c:v>
                </c:pt>
                <c:pt idx="6458">
                  <c:v>4.5151965974893201E-3</c:v>
                </c:pt>
                <c:pt idx="6459">
                  <c:v>4.45811664652604E-3</c:v>
                </c:pt>
                <c:pt idx="6460">
                  <c:v>4.3646772121793296E-3</c:v>
                </c:pt>
                <c:pt idx="6461">
                  <c:v>4.23716290582931E-3</c:v>
                </c:pt>
                <c:pt idx="6462">
                  <c:v>4.1092361255912696E-3</c:v>
                </c:pt>
                <c:pt idx="6463">
                  <c:v>3.8537603012937802E-3</c:v>
                </c:pt>
                <c:pt idx="6464">
                  <c:v>3.8210321352915699E-3</c:v>
                </c:pt>
                <c:pt idx="6465">
                  <c:v>3.7071080478846799E-3</c:v>
                </c:pt>
                <c:pt idx="6466">
                  <c:v>3.5510207927602401E-3</c:v>
                </c:pt>
                <c:pt idx="6467">
                  <c:v>3.41478259201836E-3</c:v>
                </c:pt>
                <c:pt idx="6468">
                  <c:v>3.1417024742528901E-3</c:v>
                </c:pt>
                <c:pt idx="6469">
                  <c:v>3.0214338923210998E-3</c:v>
                </c:pt>
                <c:pt idx="6470">
                  <c:v>2.80739536887338E-3</c:v>
                </c:pt>
                <c:pt idx="6471">
                  <c:v>2.7079803182037902E-3</c:v>
                </c:pt>
                <c:pt idx="6472">
                  <c:v>2.4393462091564602E-3</c:v>
                </c:pt>
                <c:pt idx="6473">
                  <c:v>2.1357686969817801E-3</c:v>
                </c:pt>
                <c:pt idx="6474">
                  <c:v>1.93896253699702E-3</c:v>
                </c:pt>
                <c:pt idx="6475">
                  <c:v>1.7321816326022099E-3</c:v>
                </c:pt>
                <c:pt idx="6476">
                  <c:v>1.4881552294785899E-3</c:v>
                </c:pt>
                <c:pt idx="6477">
                  <c:v>1.2437093264221399E-3</c:v>
                </c:pt>
                <c:pt idx="6478">
                  <c:v>1.03705353903263E-3</c:v>
                </c:pt>
                <c:pt idx="6479">
                  <c:v>7.4051406838429601E-4</c:v>
                </c:pt>
                <c:pt idx="6480">
                  <c:v>5.3742367582107703E-4</c:v>
                </c:pt>
                <c:pt idx="6481">
                  <c:v>3.8987939000733999E-4</c:v>
                </c:pt>
                <c:pt idx="6482">
                  <c:v>1.8798448975687401E-4</c:v>
                </c:pt>
                <c:pt idx="6483">
                  <c:v>-1.05427208643726E-4</c:v>
                </c:pt>
                <c:pt idx="6484">
                  <c:v>-3.3005780730984899E-4</c:v>
                </c:pt>
                <c:pt idx="6485">
                  <c:v>-3.8556672872191099E-4</c:v>
                </c:pt>
                <c:pt idx="6486">
                  <c:v>-6.0673837097390796E-4</c:v>
                </c:pt>
                <c:pt idx="6487">
                  <c:v>-7.7764082118869497E-4</c:v>
                </c:pt>
                <c:pt idx="6488">
                  <c:v>-8.7958414977267504E-4</c:v>
                </c:pt>
                <c:pt idx="6489">
                  <c:v>-1.14202601045676E-3</c:v>
                </c:pt>
                <c:pt idx="6490">
                  <c:v>-1.3013795095772199E-3</c:v>
                </c:pt>
                <c:pt idx="6491">
                  <c:v>-1.45615155484448E-3</c:v>
                </c:pt>
                <c:pt idx="6492">
                  <c:v>-1.5323407894474899E-3</c:v>
                </c:pt>
                <c:pt idx="6493">
                  <c:v>-1.5287940249074101E-3</c:v>
                </c:pt>
                <c:pt idx="6494">
                  <c:v>-1.68622036108388E-3</c:v>
                </c:pt>
                <c:pt idx="6495">
                  <c:v>-1.8147819279738099E-3</c:v>
                </c:pt>
                <c:pt idx="6496">
                  <c:v>-1.87333715931428E-3</c:v>
                </c:pt>
                <c:pt idx="6497">
                  <c:v>-1.8802489007807299E-3</c:v>
                </c:pt>
                <c:pt idx="6498">
                  <c:v>-1.8286104846277601E-3</c:v>
                </c:pt>
                <c:pt idx="6499">
                  <c:v>-1.88621151537034E-3</c:v>
                </c:pt>
                <c:pt idx="6500">
                  <c:v>-1.9201308046907901E-3</c:v>
                </c:pt>
                <c:pt idx="6501">
                  <c:v>-1.8500387077164001E-3</c:v>
                </c:pt>
                <c:pt idx="6502">
                  <c:v>-1.8017309456065801E-3</c:v>
                </c:pt>
                <c:pt idx="6503">
                  <c:v>-1.75975861540075E-3</c:v>
                </c:pt>
                <c:pt idx="6504">
                  <c:v>-1.77723267306419E-3</c:v>
                </c:pt>
                <c:pt idx="6505">
                  <c:v>-1.6023620173970701E-3</c:v>
                </c:pt>
                <c:pt idx="6506">
                  <c:v>-1.58146649181426E-3</c:v>
                </c:pt>
                <c:pt idx="6507">
                  <c:v>-1.48914537870713E-3</c:v>
                </c:pt>
                <c:pt idx="6508">
                  <c:v>-1.3305221528383E-3</c:v>
                </c:pt>
                <c:pt idx="6509">
                  <c:v>-1.1365655170496401E-3</c:v>
                </c:pt>
                <c:pt idx="6510">
                  <c:v>-9.9755268007461996E-4</c:v>
                </c:pt>
                <c:pt idx="6511">
                  <c:v>-8.7486026928769499E-4</c:v>
                </c:pt>
                <c:pt idx="6512">
                  <c:v>-6.1278928941660199E-4</c:v>
                </c:pt>
                <c:pt idx="6513">
                  <c:v>-5.1186754078655296E-4</c:v>
                </c:pt>
                <c:pt idx="6514">
                  <c:v>-2.51643467700893E-4</c:v>
                </c:pt>
                <c:pt idx="6515" formatCode="0.00E+00">
                  <c:v>-8.4313959676159995E-5</c:v>
                </c:pt>
                <c:pt idx="6516">
                  <c:v>2.2094620894882799E-4</c:v>
                </c:pt>
                <c:pt idx="6517">
                  <c:v>4.21128905275223E-4</c:v>
                </c:pt>
                <c:pt idx="6518">
                  <c:v>6.5599377056692896E-4</c:v>
                </c:pt>
                <c:pt idx="6519">
                  <c:v>8.0582245444352999E-4</c:v>
                </c:pt>
                <c:pt idx="6520">
                  <c:v>1.11529442693932E-3</c:v>
                </c:pt>
                <c:pt idx="6521">
                  <c:v>1.51127803309717E-3</c:v>
                </c:pt>
                <c:pt idx="6522">
                  <c:v>1.74112763877398E-3</c:v>
                </c:pt>
                <c:pt idx="6523">
                  <c:v>1.9887020273088602E-3</c:v>
                </c:pt>
                <c:pt idx="6524">
                  <c:v>2.20358046431167E-3</c:v>
                </c:pt>
                <c:pt idx="6525">
                  <c:v>2.4379116115471602E-3</c:v>
                </c:pt>
                <c:pt idx="6526">
                  <c:v>2.76428066274395E-3</c:v>
                </c:pt>
                <c:pt idx="6527">
                  <c:v>3.1533919133135001E-3</c:v>
                </c:pt>
                <c:pt idx="6528">
                  <c:v>3.49400944147911E-3</c:v>
                </c:pt>
                <c:pt idx="6529">
                  <c:v>3.7776512343758398E-3</c:v>
                </c:pt>
                <c:pt idx="6530">
                  <c:v>4.0314529131757698E-3</c:v>
                </c:pt>
                <c:pt idx="6531">
                  <c:v>4.2691161449259097E-3</c:v>
                </c:pt>
                <c:pt idx="6532">
                  <c:v>4.5816058906471904E-3</c:v>
                </c:pt>
                <c:pt idx="6533">
                  <c:v>4.8951328379811098E-3</c:v>
                </c:pt>
                <c:pt idx="6534">
                  <c:v>5.2015197485433097E-3</c:v>
                </c:pt>
                <c:pt idx="6535">
                  <c:v>5.4070641370999196E-3</c:v>
                </c:pt>
                <c:pt idx="6536">
                  <c:v>5.6846833420886702E-3</c:v>
                </c:pt>
                <c:pt idx="6537">
                  <c:v>6.0437675334587201E-3</c:v>
                </c:pt>
                <c:pt idx="6538">
                  <c:v>6.4157807375690096E-3</c:v>
                </c:pt>
                <c:pt idx="6539">
                  <c:v>6.6309897636227504E-3</c:v>
                </c:pt>
                <c:pt idx="6540">
                  <c:v>6.9576758647536098E-3</c:v>
                </c:pt>
                <c:pt idx="6541">
                  <c:v>7.3601433183235199E-3</c:v>
                </c:pt>
                <c:pt idx="6542">
                  <c:v>7.5030463663102202E-3</c:v>
                </c:pt>
                <c:pt idx="6543">
                  <c:v>7.8249882841279206E-3</c:v>
                </c:pt>
                <c:pt idx="6544">
                  <c:v>8.0739825502691692E-3</c:v>
                </c:pt>
                <c:pt idx="6545">
                  <c:v>8.2945688875116202E-3</c:v>
                </c:pt>
                <c:pt idx="6546">
                  <c:v>8.6312310661213892E-3</c:v>
                </c:pt>
                <c:pt idx="6547">
                  <c:v>8.8228026192691995E-3</c:v>
                </c:pt>
                <c:pt idx="6548">
                  <c:v>9.0910702327928992E-3</c:v>
                </c:pt>
                <c:pt idx="6549">
                  <c:v>9.2729925002143603E-3</c:v>
                </c:pt>
                <c:pt idx="6550">
                  <c:v>9.5659844557357907E-3</c:v>
                </c:pt>
                <c:pt idx="6551">
                  <c:v>9.7503729517694204E-3</c:v>
                </c:pt>
                <c:pt idx="6552">
                  <c:v>9.9936524798623604E-3</c:v>
                </c:pt>
                <c:pt idx="6553">
                  <c:v>1.0287148627029299E-2</c:v>
                </c:pt>
                <c:pt idx="6554">
                  <c:v>1.0402214115426901E-2</c:v>
                </c:pt>
                <c:pt idx="6555">
                  <c:v>1.06599763665421E-2</c:v>
                </c:pt>
                <c:pt idx="6556">
                  <c:v>1.08995833483583E-2</c:v>
                </c:pt>
                <c:pt idx="6557">
                  <c:v>1.10722088321132E-2</c:v>
                </c:pt>
                <c:pt idx="6558">
                  <c:v>1.1277497395408599E-2</c:v>
                </c:pt>
                <c:pt idx="6559">
                  <c:v>1.13891856861572E-2</c:v>
                </c:pt>
                <c:pt idx="6560">
                  <c:v>1.16332576879943E-2</c:v>
                </c:pt>
                <c:pt idx="6561">
                  <c:v>1.1735718531718901E-2</c:v>
                </c:pt>
                <c:pt idx="6562">
                  <c:v>1.1866748970508901E-2</c:v>
                </c:pt>
                <c:pt idx="6563">
                  <c:v>1.1986284444348501E-2</c:v>
                </c:pt>
                <c:pt idx="6564">
                  <c:v>1.2123755615489199E-2</c:v>
                </c:pt>
                <c:pt idx="6565">
                  <c:v>1.23528230213686E-2</c:v>
                </c:pt>
                <c:pt idx="6566">
                  <c:v>1.2488874594111301E-2</c:v>
                </c:pt>
                <c:pt idx="6567">
                  <c:v>1.25825813680933E-2</c:v>
                </c:pt>
                <c:pt idx="6568">
                  <c:v>1.2595758258583801E-2</c:v>
                </c:pt>
                <c:pt idx="6569">
                  <c:v>1.2708324950946599E-2</c:v>
                </c:pt>
                <c:pt idx="6570">
                  <c:v>1.2856552846087501E-2</c:v>
                </c:pt>
                <c:pt idx="6571">
                  <c:v>1.29183412122047E-2</c:v>
                </c:pt>
                <c:pt idx="6572">
                  <c:v>1.3028816389227199E-2</c:v>
                </c:pt>
                <c:pt idx="6573">
                  <c:v>1.30920226741667E-2</c:v>
                </c:pt>
                <c:pt idx="6574">
                  <c:v>1.31062277791305E-2</c:v>
                </c:pt>
                <c:pt idx="6575">
                  <c:v>1.3194097384258301E-2</c:v>
                </c:pt>
                <c:pt idx="6576">
                  <c:v>1.3308114077000799E-2</c:v>
                </c:pt>
                <c:pt idx="6577">
                  <c:v>1.3379716744836701E-2</c:v>
                </c:pt>
                <c:pt idx="6578">
                  <c:v>1.3281158293821999E-2</c:v>
                </c:pt>
                <c:pt idx="6579">
                  <c:v>1.33444144519819E-2</c:v>
                </c:pt>
                <c:pt idx="6580">
                  <c:v>1.3359167555151199E-2</c:v>
                </c:pt>
                <c:pt idx="6581">
                  <c:v>1.33394975415311E-2</c:v>
                </c:pt>
                <c:pt idx="6582">
                  <c:v>1.34528421050529E-2</c:v>
                </c:pt>
                <c:pt idx="6583">
                  <c:v>1.3480768949354001E-2</c:v>
                </c:pt>
                <c:pt idx="6584">
                  <c:v>1.35017802158227E-2</c:v>
                </c:pt>
                <c:pt idx="6585">
                  <c:v>1.34483492007178E-2</c:v>
                </c:pt>
                <c:pt idx="6586">
                  <c:v>1.35194956875391E-2</c:v>
                </c:pt>
                <c:pt idx="6587">
                  <c:v>1.3455025113810901E-2</c:v>
                </c:pt>
                <c:pt idx="6588">
                  <c:v>1.3506467894371699E-2</c:v>
                </c:pt>
                <c:pt idx="6589">
                  <c:v>1.33639840674866E-2</c:v>
                </c:pt>
                <c:pt idx="6590">
                  <c:v>1.33086926550301E-2</c:v>
                </c:pt>
                <c:pt idx="6591">
                  <c:v>1.3367356951645201E-2</c:v>
                </c:pt>
                <c:pt idx="6592">
                  <c:v>1.33843552107984E-2</c:v>
                </c:pt>
                <c:pt idx="6593">
                  <c:v>1.33180965633455E-2</c:v>
                </c:pt>
                <c:pt idx="6594">
                  <c:v>1.33142770489241E-2</c:v>
                </c:pt>
                <c:pt idx="6595">
                  <c:v>1.3302244386989801E-2</c:v>
                </c:pt>
                <c:pt idx="6596">
                  <c:v>1.31899066487385E-2</c:v>
                </c:pt>
                <c:pt idx="6597">
                  <c:v>1.31451611056331E-2</c:v>
                </c:pt>
                <c:pt idx="6598">
                  <c:v>1.3211391695709999E-2</c:v>
                </c:pt>
                <c:pt idx="6599">
                  <c:v>1.3131523987894401E-2</c:v>
                </c:pt>
                <c:pt idx="6600">
                  <c:v>1.2964165368089199E-2</c:v>
                </c:pt>
                <c:pt idx="6601">
                  <c:v>1.29711175031676E-2</c:v>
                </c:pt>
                <c:pt idx="6602">
                  <c:v>1.29437597597277E-2</c:v>
                </c:pt>
                <c:pt idx="6603">
                  <c:v>1.2907154472295601E-2</c:v>
                </c:pt>
                <c:pt idx="6604">
                  <c:v>1.28656814411935E-2</c:v>
                </c:pt>
                <c:pt idx="6605">
                  <c:v>1.2803125468674801E-2</c:v>
                </c:pt>
                <c:pt idx="6606">
                  <c:v>1.2727848209401401E-2</c:v>
                </c:pt>
                <c:pt idx="6607">
                  <c:v>1.26298295392759E-2</c:v>
                </c:pt>
                <c:pt idx="6608">
                  <c:v>1.2622754006379799E-2</c:v>
                </c:pt>
                <c:pt idx="6609">
                  <c:v>1.2549956153868501E-2</c:v>
                </c:pt>
                <c:pt idx="6610">
                  <c:v>1.25056553372613E-2</c:v>
                </c:pt>
                <c:pt idx="6611">
                  <c:v>1.24656770525223E-2</c:v>
                </c:pt>
                <c:pt idx="6612">
                  <c:v>1.23370790556899E-2</c:v>
                </c:pt>
                <c:pt idx="6613">
                  <c:v>1.2207602814784901E-2</c:v>
                </c:pt>
                <c:pt idx="6614">
                  <c:v>1.21885193941871E-2</c:v>
                </c:pt>
                <c:pt idx="6615">
                  <c:v>1.2159394563960599E-2</c:v>
                </c:pt>
                <c:pt idx="6616">
                  <c:v>1.2049395560451299E-2</c:v>
                </c:pt>
                <c:pt idx="6617">
                  <c:v>1.20629984286182E-2</c:v>
                </c:pt>
                <c:pt idx="6618">
                  <c:v>1.19353273941506E-2</c:v>
                </c:pt>
                <c:pt idx="6619">
                  <c:v>1.1751882847295E-2</c:v>
                </c:pt>
                <c:pt idx="6620">
                  <c:v>1.17836336231336E-2</c:v>
                </c:pt>
                <c:pt idx="6621">
                  <c:v>1.17041473347492E-2</c:v>
                </c:pt>
                <c:pt idx="6622">
                  <c:v>1.1611714055536499E-2</c:v>
                </c:pt>
                <c:pt idx="6623">
                  <c:v>1.1572144132136E-2</c:v>
                </c:pt>
                <c:pt idx="6624">
                  <c:v>1.1462152355645801E-2</c:v>
                </c:pt>
                <c:pt idx="6625">
                  <c:v>1.1336105902449E-2</c:v>
                </c:pt>
                <c:pt idx="6626">
                  <c:v>1.13068321630474E-2</c:v>
                </c:pt>
                <c:pt idx="6627">
                  <c:v>1.1282780311647001E-2</c:v>
                </c:pt>
                <c:pt idx="6628">
                  <c:v>1.1265037713149E-2</c:v>
                </c:pt>
                <c:pt idx="6629">
                  <c:v>1.12041173520986E-2</c:v>
                </c:pt>
                <c:pt idx="6630">
                  <c:v>1.10365924520897E-2</c:v>
                </c:pt>
                <c:pt idx="6631">
                  <c:v>1.09597747897039E-2</c:v>
                </c:pt>
                <c:pt idx="6632">
                  <c:v>1.09587935659262E-2</c:v>
                </c:pt>
                <c:pt idx="6633">
                  <c:v>1.09505704070642E-2</c:v>
                </c:pt>
                <c:pt idx="6634">
                  <c:v>1.07320548314243E-2</c:v>
                </c:pt>
                <c:pt idx="6635">
                  <c:v>1.07014950665395E-2</c:v>
                </c:pt>
                <c:pt idx="6636">
                  <c:v>1.0703278704893701E-2</c:v>
                </c:pt>
                <c:pt idx="6637">
                  <c:v>1.0730134703185E-2</c:v>
                </c:pt>
                <c:pt idx="6638">
                  <c:v>1.0700175223842199E-2</c:v>
                </c:pt>
                <c:pt idx="6639">
                  <c:v>1.05949074495188E-2</c:v>
                </c:pt>
                <c:pt idx="6640">
                  <c:v>1.0506264571312301E-2</c:v>
                </c:pt>
                <c:pt idx="6641">
                  <c:v>1.0459831410533501E-2</c:v>
                </c:pt>
                <c:pt idx="6642">
                  <c:v>1.0446911671593199E-2</c:v>
                </c:pt>
                <c:pt idx="6643">
                  <c:v>1.04568893180667E-2</c:v>
                </c:pt>
                <c:pt idx="6644">
                  <c:v>1.0353542107585E-2</c:v>
                </c:pt>
                <c:pt idx="6645">
                  <c:v>1.02501471740588E-2</c:v>
                </c:pt>
                <c:pt idx="6646">
                  <c:v>1.03165414247504E-2</c:v>
                </c:pt>
                <c:pt idx="6647">
                  <c:v>1.02263287149447E-2</c:v>
                </c:pt>
                <c:pt idx="6648">
                  <c:v>1.0239821727027599E-2</c:v>
                </c:pt>
                <c:pt idx="6649">
                  <c:v>1.02092628499357E-2</c:v>
                </c:pt>
                <c:pt idx="6650">
                  <c:v>1.02507720298391E-2</c:v>
                </c:pt>
                <c:pt idx="6651">
                  <c:v>1.0280834763141899E-2</c:v>
                </c:pt>
                <c:pt idx="6652">
                  <c:v>1.0075391927636601E-2</c:v>
                </c:pt>
                <c:pt idx="6653">
                  <c:v>1.0042417602835901E-2</c:v>
                </c:pt>
                <c:pt idx="6654">
                  <c:v>1.00569164105301E-2</c:v>
                </c:pt>
                <c:pt idx="6655">
                  <c:v>1.00205335419387E-2</c:v>
                </c:pt>
                <c:pt idx="6656">
                  <c:v>1.00390602902579E-2</c:v>
                </c:pt>
                <c:pt idx="6657">
                  <c:v>1.00596068666976E-2</c:v>
                </c:pt>
                <c:pt idx="6658">
                  <c:v>1.0079608951519801E-2</c:v>
                </c:pt>
                <c:pt idx="6659">
                  <c:v>9.9418969856701692E-3</c:v>
                </c:pt>
                <c:pt idx="6660">
                  <c:v>9.9942586268943496E-3</c:v>
                </c:pt>
                <c:pt idx="6661">
                  <c:v>1.0054883279103E-2</c:v>
                </c:pt>
                <c:pt idx="6662">
                  <c:v>1.011512221197E-2</c:v>
                </c:pt>
                <c:pt idx="6663">
                  <c:v>1.0042616869260799E-2</c:v>
                </c:pt>
                <c:pt idx="6664">
                  <c:v>1.00602321476637E-2</c:v>
                </c:pt>
                <c:pt idx="6665">
                  <c:v>9.9929324698628894E-3</c:v>
                </c:pt>
                <c:pt idx="6666">
                  <c:v>9.9748534657453994E-3</c:v>
                </c:pt>
                <c:pt idx="6667">
                  <c:v>1.0067205336307301E-2</c:v>
                </c:pt>
                <c:pt idx="6668">
                  <c:v>1.02205970027068E-2</c:v>
                </c:pt>
                <c:pt idx="6669">
                  <c:v>1.0190116008274601E-2</c:v>
                </c:pt>
                <c:pt idx="6670">
                  <c:v>1.0133347177488899E-2</c:v>
                </c:pt>
                <c:pt idx="6671">
                  <c:v>1.02118952422077E-2</c:v>
                </c:pt>
                <c:pt idx="6672">
                  <c:v>1.02173170196587E-2</c:v>
                </c:pt>
                <c:pt idx="6673">
                  <c:v>1.03297684573897E-2</c:v>
                </c:pt>
                <c:pt idx="6674">
                  <c:v>1.0348535959076701E-2</c:v>
                </c:pt>
                <c:pt idx="6675">
                  <c:v>1.0373276166553499E-2</c:v>
                </c:pt>
                <c:pt idx="6676">
                  <c:v>1.0414758430262801E-2</c:v>
                </c:pt>
                <c:pt idx="6677">
                  <c:v>1.0419432988959599E-2</c:v>
                </c:pt>
                <c:pt idx="6678">
                  <c:v>1.05714453292919E-2</c:v>
                </c:pt>
                <c:pt idx="6679">
                  <c:v>1.05827571557004E-2</c:v>
                </c:pt>
                <c:pt idx="6680">
                  <c:v>1.06331125243085E-2</c:v>
                </c:pt>
                <c:pt idx="6681">
                  <c:v>1.06766799619421E-2</c:v>
                </c:pt>
                <c:pt idx="6682">
                  <c:v>1.07658199886989E-2</c:v>
                </c:pt>
                <c:pt idx="6683">
                  <c:v>1.0842067300280801E-2</c:v>
                </c:pt>
                <c:pt idx="6684">
                  <c:v>1.0921964226803299E-2</c:v>
                </c:pt>
                <c:pt idx="6685">
                  <c:v>1.0888106531452399E-2</c:v>
                </c:pt>
                <c:pt idx="6686">
                  <c:v>1.09696238091107E-2</c:v>
                </c:pt>
                <c:pt idx="6687">
                  <c:v>1.09863201080909E-2</c:v>
                </c:pt>
                <c:pt idx="6688">
                  <c:v>1.1075371954361399E-2</c:v>
                </c:pt>
                <c:pt idx="6689">
                  <c:v>1.1079494779026E-2</c:v>
                </c:pt>
                <c:pt idx="6690">
                  <c:v>1.1138861132320901E-2</c:v>
                </c:pt>
                <c:pt idx="6691">
                  <c:v>1.1213696411294501E-2</c:v>
                </c:pt>
                <c:pt idx="6692">
                  <c:v>1.1229612095443001E-2</c:v>
                </c:pt>
                <c:pt idx="6693">
                  <c:v>1.12448174829217E-2</c:v>
                </c:pt>
                <c:pt idx="6694">
                  <c:v>1.12716340547764E-2</c:v>
                </c:pt>
                <c:pt idx="6695">
                  <c:v>1.1443503313742E-2</c:v>
                </c:pt>
                <c:pt idx="6696">
                  <c:v>1.1513297328235699E-2</c:v>
                </c:pt>
                <c:pt idx="6697">
                  <c:v>1.1502363967050001E-2</c:v>
                </c:pt>
                <c:pt idx="6698">
                  <c:v>1.1492825029084899E-2</c:v>
                </c:pt>
                <c:pt idx="6699">
                  <c:v>1.14921572736229E-2</c:v>
                </c:pt>
                <c:pt idx="6700">
                  <c:v>1.15501621296404E-2</c:v>
                </c:pt>
                <c:pt idx="6701">
                  <c:v>1.15628181709701E-2</c:v>
                </c:pt>
                <c:pt idx="6702">
                  <c:v>1.1606908429398601E-2</c:v>
                </c:pt>
                <c:pt idx="6703">
                  <c:v>1.16221096071326E-2</c:v>
                </c:pt>
                <c:pt idx="6704">
                  <c:v>1.15067011455135E-2</c:v>
                </c:pt>
                <c:pt idx="6705">
                  <c:v>1.15392954456778E-2</c:v>
                </c:pt>
                <c:pt idx="6706">
                  <c:v>1.1663832431759299E-2</c:v>
                </c:pt>
                <c:pt idx="6707">
                  <c:v>1.16329014541929E-2</c:v>
                </c:pt>
                <c:pt idx="6708">
                  <c:v>1.15632081364315E-2</c:v>
                </c:pt>
                <c:pt idx="6709">
                  <c:v>1.15765786325634E-2</c:v>
                </c:pt>
                <c:pt idx="6710">
                  <c:v>1.15724171258674E-2</c:v>
                </c:pt>
                <c:pt idx="6711">
                  <c:v>1.1504508910591999E-2</c:v>
                </c:pt>
                <c:pt idx="6712">
                  <c:v>1.14547417975513E-2</c:v>
                </c:pt>
                <c:pt idx="6713">
                  <c:v>1.1460090205493999E-2</c:v>
                </c:pt>
                <c:pt idx="6714">
                  <c:v>1.14069865682081E-2</c:v>
                </c:pt>
                <c:pt idx="6715">
                  <c:v>1.12882246980922E-2</c:v>
                </c:pt>
                <c:pt idx="6716">
                  <c:v>1.12070478892671E-2</c:v>
                </c:pt>
                <c:pt idx="6717">
                  <c:v>1.12369571498317E-2</c:v>
                </c:pt>
                <c:pt idx="6718">
                  <c:v>1.1069113086294101E-2</c:v>
                </c:pt>
                <c:pt idx="6719">
                  <c:v>1.0909009713121301E-2</c:v>
                </c:pt>
                <c:pt idx="6720">
                  <c:v>1.0944185301010999E-2</c:v>
                </c:pt>
                <c:pt idx="6721">
                  <c:v>1.0707103817169199E-2</c:v>
                </c:pt>
                <c:pt idx="6722">
                  <c:v>1.05960207912061E-2</c:v>
                </c:pt>
                <c:pt idx="6723">
                  <c:v>1.0506938410807E-2</c:v>
                </c:pt>
                <c:pt idx="6724">
                  <c:v>1.0272658292357901E-2</c:v>
                </c:pt>
                <c:pt idx="6725">
                  <c:v>1.01426070132511E-2</c:v>
                </c:pt>
                <c:pt idx="6726">
                  <c:v>9.9709473321052799E-3</c:v>
                </c:pt>
                <c:pt idx="6727">
                  <c:v>9.8330791891863192E-3</c:v>
                </c:pt>
                <c:pt idx="6728">
                  <c:v>9.5673576331597905E-3</c:v>
                </c:pt>
                <c:pt idx="6729">
                  <c:v>9.4896040520322002E-3</c:v>
                </c:pt>
                <c:pt idx="6730">
                  <c:v>9.1905823377859599E-3</c:v>
                </c:pt>
                <c:pt idx="6731">
                  <c:v>8.9170621919343E-3</c:v>
                </c:pt>
                <c:pt idx="6732">
                  <c:v>8.6948657464912902E-3</c:v>
                </c:pt>
                <c:pt idx="6733">
                  <c:v>8.4610138889634305E-3</c:v>
                </c:pt>
                <c:pt idx="6734">
                  <c:v>8.26757585817171E-3</c:v>
                </c:pt>
                <c:pt idx="6735">
                  <c:v>7.9453018262875107E-3</c:v>
                </c:pt>
                <c:pt idx="6736">
                  <c:v>7.6676393363701396E-3</c:v>
                </c:pt>
                <c:pt idx="6737">
                  <c:v>7.3789799551967497E-3</c:v>
                </c:pt>
                <c:pt idx="6738">
                  <c:v>7.1152823892231898E-3</c:v>
                </c:pt>
                <c:pt idx="6739">
                  <c:v>6.77968592510232E-3</c:v>
                </c:pt>
                <c:pt idx="6740">
                  <c:v>6.5372632980239499E-3</c:v>
                </c:pt>
                <c:pt idx="6741">
                  <c:v>6.22870223240029E-3</c:v>
                </c:pt>
                <c:pt idx="6742">
                  <c:v>5.8454107340850797E-3</c:v>
                </c:pt>
                <c:pt idx="6743">
                  <c:v>5.4724606940780704E-3</c:v>
                </c:pt>
                <c:pt idx="6744">
                  <c:v>5.26407414872683E-3</c:v>
                </c:pt>
                <c:pt idx="6745">
                  <c:v>4.99184168603156E-3</c:v>
                </c:pt>
                <c:pt idx="6746">
                  <c:v>4.4919900127325203E-3</c:v>
                </c:pt>
                <c:pt idx="6747">
                  <c:v>4.1068549037490496E-3</c:v>
                </c:pt>
                <c:pt idx="6748">
                  <c:v>3.79629149123841E-3</c:v>
                </c:pt>
                <c:pt idx="6749">
                  <c:v>3.4939339465684602E-3</c:v>
                </c:pt>
                <c:pt idx="6750">
                  <c:v>3.12288530963522E-3</c:v>
                </c:pt>
                <c:pt idx="6751">
                  <c:v>2.8681817185093501E-3</c:v>
                </c:pt>
                <c:pt idx="6752">
                  <c:v>2.3805863002582398E-3</c:v>
                </c:pt>
                <c:pt idx="6753">
                  <c:v>2.04623653252744E-3</c:v>
                </c:pt>
                <c:pt idx="6754">
                  <c:v>1.7393648887357701E-3</c:v>
                </c:pt>
                <c:pt idx="6755">
                  <c:v>1.48895217318746E-3</c:v>
                </c:pt>
                <c:pt idx="6756">
                  <c:v>1.06570015677194E-3</c:v>
                </c:pt>
                <c:pt idx="6757">
                  <c:v>6.9363307961896998E-4</c:v>
                </c:pt>
                <c:pt idx="6758">
                  <c:v>3.8482240001353602E-4</c:v>
                </c:pt>
                <c:pt idx="6759" formatCode="0.00E+00">
                  <c:v>4.6028116245837501E-5</c:v>
                </c:pt>
                <c:pt idx="6760">
                  <c:v>-1.7537284395384E-4</c:v>
                </c:pt>
                <c:pt idx="6761">
                  <c:v>-5.9257322077874196E-4</c:v>
                </c:pt>
                <c:pt idx="6762">
                  <c:v>-9.2721730444584401E-4</c:v>
                </c:pt>
                <c:pt idx="6763">
                  <c:v>-1.1696312593746901E-3</c:v>
                </c:pt>
                <c:pt idx="6764">
                  <c:v>-1.5066792810000101E-3</c:v>
                </c:pt>
                <c:pt idx="6765">
                  <c:v>-1.7638120644336E-3</c:v>
                </c:pt>
                <c:pt idx="6766">
                  <c:v>-2.05154037427431E-3</c:v>
                </c:pt>
                <c:pt idx="6767">
                  <c:v>-2.3669613511293902E-3</c:v>
                </c:pt>
                <c:pt idx="6768">
                  <c:v>-2.5805951492691602E-3</c:v>
                </c:pt>
                <c:pt idx="6769">
                  <c:v>-2.8889586286766798E-3</c:v>
                </c:pt>
                <c:pt idx="6770">
                  <c:v>-3.0608461922915402E-3</c:v>
                </c:pt>
                <c:pt idx="6771">
                  <c:v>-3.3256584105364399E-3</c:v>
                </c:pt>
                <c:pt idx="6772">
                  <c:v>-3.4260641930761002E-3</c:v>
                </c:pt>
                <c:pt idx="6773">
                  <c:v>-3.7219057807038E-3</c:v>
                </c:pt>
                <c:pt idx="6774">
                  <c:v>-3.8410349415902399E-3</c:v>
                </c:pt>
                <c:pt idx="6775">
                  <c:v>-3.9838054553873996E-3</c:v>
                </c:pt>
                <c:pt idx="6776">
                  <c:v>-4.2200460334906199E-3</c:v>
                </c:pt>
                <c:pt idx="6777">
                  <c:v>-4.4328687575489103E-3</c:v>
                </c:pt>
                <c:pt idx="6778">
                  <c:v>-4.5711006630953397E-3</c:v>
                </c:pt>
                <c:pt idx="6779">
                  <c:v>-4.6348773468703501E-3</c:v>
                </c:pt>
                <c:pt idx="6780">
                  <c:v>-4.6495287127274196E-3</c:v>
                </c:pt>
                <c:pt idx="6781">
                  <c:v>-4.7665307926319902E-3</c:v>
                </c:pt>
                <c:pt idx="6782">
                  <c:v>-4.9145571271221097E-3</c:v>
                </c:pt>
                <c:pt idx="6783">
                  <c:v>-4.95750888073464E-3</c:v>
                </c:pt>
                <c:pt idx="6784">
                  <c:v>-5.0272746696380499E-3</c:v>
                </c:pt>
                <c:pt idx="6785">
                  <c:v>-5.0185146687451903E-3</c:v>
                </c:pt>
                <c:pt idx="6786">
                  <c:v>-4.9572945860546502E-3</c:v>
                </c:pt>
                <c:pt idx="6787">
                  <c:v>-5.1038327426013701E-3</c:v>
                </c:pt>
                <c:pt idx="6788">
                  <c:v>-5.1177299609980404E-3</c:v>
                </c:pt>
                <c:pt idx="6789">
                  <c:v>-5.0365250475795497E-3</c:v>
                </c:pt>
                <c:pt idx="6790">
                  <c:v>-4.9502027417348696E-3</c:v>
                </c:pt>
                <c:pt idx="6791">
                  <c:v>-4.9438610231962799E-3</c:v>
                </c:pt>
                <c:pt idx="6792">
                  <c:v>-4.9736791380751199E-3</c:v>
                </c:pt>
                <c:pt idx="6793">
                  <c:v>-4.8245096476156896E-3</c:v>
                </c:pt>
                <c:pt idx="6794">
                  <c:v>-4.8001462912330801E-3</c:v>
                </c:pt>
                <c:pt idx="6795">
                  <c:v>-4.6862308197839096E-3</c:v>
                </c:pt>
                <c:pt idx="6796">
                  <c:v>-4.5932965298204802E-3</c:v>
                </c:pt>
                <c:pt idx="6797">
                  <c:v>-4.5588275436509399E-3</c:v>
                </c:pt>
                <c:pt idx="6798">
                  <c:v>-4.4499308556212001E-3</c:v>
                </c:pt>
                <c:pt idx="6799">
                  <c:v>-4.4371115114887E-3</c:v>
                </c:pt>
                <c:pt idx="6800">
                  <c:v>-4.2110869602368997E-3</c:v>
                </c:pt>
                <c:pt idx="6801">
                  <c:v>-4.1235697288798502E-3</c:v>
                </c:pt>
                <c:pt idx="6802">
                  <c:v>-4.0460801177077E-3</c:v>
                </c:pt>
                <c:pt idx="6803">
                  <c:v>-3.8235605435678298E-3</c:v>
                </c:pt>
                <c:pt idx="6804">
                  <c:v>-3.7573669868226599E-3</c:v>
                </c:pt>
                <c:pt idx="6805">
                  <c:v>-3.68631077622656E-3</c:v>
                </c:pt>
                <c:pt idx="6806">
                  <c:v>-3.5931584395068302E-3</c:v>
                </c:pt>
                <c:pt idx="6807">
                  <c:v>-3.4527457757542899E-3</c:v>
                </c:pt>
                <c:pt idx="6808">
                  <c:v>-3.3015496517275599E-3</c:v>
                </c:pt>
                <c:pt idx="6809">
                  <c:v>-3.3837297802911102E-3</c:v>
                </c:pt>
                <c:pt idx="6810">
                  <c:v>-3.20632037750989E-3</c:v>
                </c:pt>
                <c:pt idx="6811">
                  <c:v>-3.07108167574162E-3</c:v>
                </c:pt>
                <c:pt idx="6812">
                  <c:v>-2.9306233701077199E-3</c:v>
                </c:pt>
                <c:pt idx="6813">
                  <c:v>-2.98009771008708E-3</c:v>
                </c:pt>
                <c:pt idx="6814">
                  <c:v>-2.9292878680187398E-3</c:v>
                </c:pt>
                <c:pt idx="6815">
                  <c:v>-2.77419342254456E-3</c:v>
                </c:pt>
                <c:pt idx="6816">
                  <c:v>-2.77123137219808E-3</c:v>
                </c:pt>
                <c:pt idx="6817">
                  <c:v>-2.78655456741093E-3</c:v>
                </c:pt>
                <c:pt idx="6818">
                  <c:v>-2.6768742047495798E-3</c:v>
                </c:pt>
                <c:pt idx="6819">
                  <c:v>-2.6493538808618402E-3</c:v>
                </c:pt>
                <c:pt idx="6820">
                  <c:v>-2.6801303914960701E-3</c:v>
                </c:pt>
                <c:pt idx="6821">
                  <c:v>-2.69127792396678E-3</c:v>
                </c:pt>
                <c:pt idx="6822">
                  <c:v>-2.6992386614411701E-3</c:v>
                </c:pt>
                <c:pt idx="6823">
                  <c:v>-2.6913152809293298E-3</c:v>
                </c:pt>
                <c:pt idx="6824">
                  <c:v>-2.8332265763063901E-3</c:v>
                </c:pt>
                <c:pt idx="6825">
                  <c:v>-2.8942024184074799E-3</c:v>
                </c:pt>
                <c:pt idx="6826">
                  <c:v>-2.9194055562854599E-3</c:v>
                </c:pt>
                <c:pt idx="6827">
                  <c:v>-2.9156540836499201E-3</c:v>
                </c:pt>
                <c:pt idx="6828">
                  <c:v>-3.1256402406629699E-3</c:v>
                </c:pt>
                <c:pt idx="6829">
                  <c:v>-3.2211019032963098E-3</c:v>
                </c:pt>
                <c:pt idx="6830">
                  <c:v>-3.2507251394780301E-3</c:v>
                </c:pt>
                <c:pt idx="6831">
                  <c:v>-3.4151778194261699E-3</c:v>
                </c:pt>
                <c:pt idx="6832">
                  <c:v>-3.6647546887551099E-3</c:v>
                </c:pt>
                <c:pt idx="6833">
                  <c:v>-3.8193802357497099E-3</c:v>
                </c:pt>
                <c:pt idx="6834">
                  <c:v>-3.9474418367635798E-3</c:v>
                </c:pt>
                <c:pt idx="6835">
                  <c:v>-4.19357203842902E-3</c:v>
                </c:pt>
                <c:pt idx="6836">
                  <c:v>-4.4038475297313497E-3</c:v>
                </c:pt>
                <c:pt idx="6837">
                  <c:v>-4.5185301559038703E-3</c:v>
                </c:pt>
                <c:pt idx="6838">
                  <c:v>-4.7418239323872803E-3</c:v>
                </c:pt>
                <c:pt idx="6839">
                  <c:v>-5.0111304853893797E-3</c:v>
                </c:pt>
                <c:pt idx="6840">
                  <c:v>-5.3412648913239904E-3</c:v>
                </c:pt>
                <c:pt idx="6841">
                  <c:v>-5.5222276576415404E-3</c:v>
                </c:pt>
                <c:pt idx="6842">
                  <c:v>-5.8470260038808704E-3</c:v>
                </c:pt>
                <c:pt idx="6843">
                  <c:v>-6.1273512906065402E-3</c:v>
                </c:pt>
                <c:pt idx="6844">
                  <c:v>-6.3763765953531301E-3</c:v>
                </c:pt>
                <c:pt idx="6845">
                  <c:v>-6.76423527307692E-3</c:v>
                </c:pt>
                <c:pt idx="6846">
                  <c:v>-7.0753656186828403E-3</c:v>
                </c:pt>
                <c:pt idx="6847">
                  <c:v>-7.2900304156858602E-3</c:v>
                </c:pt>
                <c:pt idx="6848">
                  <c:v>-7.6056760292129103E-3</c:v>
                </c:pt>
                <c:pt idx="6849">
                  <c:v>-7.9562797496138399E-3</c:v>
                </c:pt>
                <c:pt idx="6850">
                  <c:v>-8.4129524189784297E-3</c:v>
                </c:pt>
                <c:pt idx="6851">
                  <c:v>-8.7134170511441005E-3</c:v>
                </c:pt>
                <c:pt idx="6852">
                  <c:v>-8.8964726893556705E-3</c:v>
                </c:pt>
                <c:pt idx="6853">
                  <c:v>-9.1654683851076901E-3</c:v>
                </c:pt>
                <c:pt idx="6854">
                  <c:v>-9.6380531696335196E-3</c:v>
                </c:pt>
                <c:pt idx="6855">
                  <c:v>-9.9723734370289006E-3</c:v>
                </c:pt>
                <c:pt idx="6856">
                  <c:v>-1.02070010892404E-2</c:v>
                </c:pt>
                <c:pt idx="6857">
                  <c:v>-1.05712039519629E-2</c:v>
                </c:pt>
                <c:pt idx="6858">
                  <c:v>-1.09288085589948E-2</c:v>
                </c:pt>
                <c:pt idx="6859">
                  <c:v>-1.11653656169613E-2</c:v>
                </c:pt>
                <c:pt idx="6860">
                  <c:v>-1.15040928852021E-2</c:v>
                </c:pt>
                <c:pt idx="6861">
                  <c:v>-1.18882476516569E-2</c:v>
                </c:pt>
                <c:pt idx="6862">
                  <c:v>-1.22076858082868E-2</c:v>
                </c:pt>
                <c:pt idx="6863">
                  <c:v>-1.23756115485225E-2</c:v>
                </c:pt>
                <c:pt idx="6864">
                  <c:v>-1.26050255360697E-2</c:v>
                </c:pt>
                <c:pt idx="6865">
                  <c:v>-1.2897052024880101E-2</c:v>
                </c:pt>
                <c:pt idx="6866">
                  <c:v>-1.31629629360342E-2</c:v>
                </c:pt>
                <c:pt idx="6867">
                  <c:v>-1.3336181907507299E-2</c:v>
                </c:pt>
                <c:pt idx="6868">
                  <c:v>-1.36840652879996E-2</c:v>
                </c:pt>
                <c:pt idx="6869">
                  <c:v>-1.3888238182780101E-2</c:v>
                </c:pt>
                <c:pt idx="6870">
                  <c:v>-1.40346857906644E-2</c:v>
                </c:pt>
                <c:pt idx="6871">
                  <c:v>-1.4173173699364701E-2</c:v>
                </c:pt>
                <c:pt idx="6872">
                  <c:v>-1.43728844216431E-2</c:v>
                </c:pt>
                <c:pt idx="6873">
                  <c:v>-1.4528832634757601E-2</c:v>
                </c:pt>
                <c:pt idx="6874">
                  <c:v>-1.4732864175955899E-2</c:v>
                </c:pt>
                <c:pt idx="6875">
                  <c:v>-1.4825147289914801E-2</c:v>
                </c:pt>
                <c:pt idx="6876">
                  <c:v>-1.4906432530834301E-2</c:v>
                </c:pt>
                <c:pt idx="6877">
                  <c:v>-1.50744349773982E-2</c:v>
                </c:pt>
                <c:pt idx="6878">
                  <c:v>-1.5134035741609399E-2</c:v>
                </c:pt>
                <c:pt idx="6879">
                  <c:v>-1.53462686952156E-2</c:v>
                </c:pt>
                <c:pt idx="6880">
                  <c:v>-1.52929815546554E-2</c:v>
                </c:pt>
                <c:pt idx="6881">
                  <c:v>-1.53070889254294E-2</c:v>
                </c:pt>
                <c:pt idx="6882">
                  <c:v>-1.5354020538819801E-2</c:v>
                </c:pt>
                <c:pt idx="6883">
                  <c:v>-1.54060736208909E-2</c:v>
                </c:pt>
                <c:pt idx="6884">
                  <c:v>-1.5481274653408801E-2</c:v>
                </c:pt>
                <c:pt idx="6885">
                  <c:v>-1.5387408301590799E-2</c:v>
                </c:pt>
                <c:pt idx="6886">
                  <c:v>-1.53885385097164E-2</c:v>
                </c:pt>
                <c:pt idx="6887">
                  <c:v>-1.5362384777465699E-2</c:v>
                </c:pt>
                <c:pt idx="6888">
                  <c:v>-1.53864219509543E-2</c:v>
                </c:pt>
                <c:pt idx="6889">
                  <c:v>-1.52291998316752E-2</c:v>
                </c:pt>
                <c:pt idx="6890">
                  <c:v>-1.51635554491285E-2</c:v>
                </c:pt>
                <c:pt idx="6891">
                  <c:v>-1.51926585506988E-2</c:v>
                </c:pt>
                <c:pt idx="6892">
                  <c:v>-1.4974759057372901E-2</c:v>
                </c:pt>
                <c:pt idx="6893">
                  <c:v>-1.5053432844038501E-2</c:v>
                </c:pt>
                <c:pt idx="6894">
                  <c:v>-1.498789495751E-2</c:v>
                </c:pt>
                <c:pt idx="6895">
                  <c:v>-1.4851030409058399E-2</c:v>
                </c:pt>
                <c:pt idx="6896">
                  <c:v>-1.46370291178732E-2</c:v>
                </c:pt>
                <c:pt idx="6897">
                  <c:v>-1.4508258170587301E-2</c:v>
                </c:pt>
                <c:pt idx="6898">
                  <c:v>-1.4441950423341799E-2</c:v>
                </c:pt>
                <c:pt idx="6899">
                  <c:v>-1.42097689284525E-2</c:v>
                </c:pt>
                <c:pt idx="6900">
                  <c:v>-1.412148072078E-2</c:v>
                </c:pt>
                <c:pt idx="6901">
                  <c:v>-1.39621510979671E-2</c:v>
                </c:pt>
                <c:pt idx="6902">
                  <c:v>-1.38751839060237E-2</c:v>
                </c:pt>
                <c:pt idx="6903">
                  <c:v>-1.3657205923655101E-2</c:v>
                </c:pt>
                <c:pt idx="6904">
                  <c:v>-1.35518613726021E-2</c:v>
                </c:pt>
                <c:pt idx="6905">
                  <c:v>-1.34140394550821E-2</c:v>
                </c:pt>
                <c:pt idx="6906">
                  <c:v>-1.33340602993035E-2</c:v>
                </c:pt>
                <c:pt idx="6907">
                  <c:v>-1.3081433552169799E-2</c:v>
                </c:pt>
                <c:pt idx="6908">
                  <c:v>-1.28750204168955E-2</c:v>
                </c:pt>
                <c:pt idx="6909">
                  <c:v>-1.2820270636975099E-2</c:v>
                </c:pt>
                <c:pt idx="6910">
                  <c:v>-1.25919680969024E-2</c:v>
                </c:pt>
                <c:pt idx="6911">
                  <c:v>-1.2488828275942601E-2</c:v>
                </c:pt>
                <c:pt idx="6912">
                  <c:v>-1.22877284247485E-2</c:v>
                </c:pt>
                <c:pt idx="6913">
                  <c:v>-1.2132641091966601E-2</c:v>
                </c:pt>
                <c:pt idx="6914">
                  <c:v>-1.1950778820768599E-2</c:v>
                </c:pt>
                <c:pt idx="6915">
                  <c:v>-1.18179091573659E-2</c:v>
                </c:pt>
                <c:pt idx="6916">
                  <c:v>-1.1742026098249E-2</c:v>
                </c:pt>
                <c:pt idx="6917">
                  <c:v>-1.1599356382989799E-2</c:v>
                </c:pt>
                <c:pt idx="6918">
                  <c:v>-1.14255615135031E-2</c:v>
                </c:pt>
                <c:pt idx="6919">
                  <c:v>-1.12574056909423E-2</c:v>
                </c:pt>
                <c:pt idx="6920">
                  <c:v>-1.11771841622927E-2</c:v>
                </c:pt>
                <c:pt idx="6921">
                  <c:v>-1.10498969101864E-2</c:v>
                </c:pt>
                <c:pt idx="6922">
                  <c:v>-1.09593204816083E-2</c:v>
                </c:pt>
                <c:pt idx="6923">
                  <c:v>-1.08907332254596E-2</c:v>
                </c:pt>
                <c:pt idx="6924">
                  <c:v>-1.0751452092533699E-2</c:v>
                </c:pt>
                <c:pt idx="6925">
                  <c:v>-1.06745172626411E-2</c:v>
                </c:pt>
                <c:pt idx="6926">
                  <c:v>-1.05991984844438E-2</c:v>
                </c:pt>
                <c:pt idx="6927">
                  <c:v>-1.05092519191927E-2</c:v>
                </c:pt>
                <c:pt idx="6928">
                  <c:v>-1.03837994995608E-2</c:v>
                </c:pt>
                <c:pt idx="6929">
                  <c:v>-1.0268193217613899E-2</c:v>
                </c:pt>
                <c:pt idx="6930">
                  <c:v>-1.0220294076318101E-2</c:v>
                </c:pt>
                <c:pt idx="6931">
                  <c:v>-1.0169710055016301E-2</c:v>
                </c:pt>
                <c:pt idx="6932">
                  <c:v>-1.0174590738254601E-2</c:v>
                </c:pt>
                <c:pt idx="6933">
                  <c:v>-1.0060642505494599E-2</c:v>
                </c:pt>
                <c:pt idx="6934">
                  <c:v>-9.9768036848135698E-3</c:v>
                </c:pt>
                <c:pt idx="6935">
                  <c:v>-1.0012197516590301E-2</c:v>
                </c:pt>
                <c:pt idx="6936">
                  <c:v>-9.9806997723584801E-3</c:v>
                </c:pt>
                <c:pt idx="6937">
                  <c:v>-9.9121806247119693E-3</c:v>
                </c:pt>
                <c:pt idx="6938">
                  <c:v>-9.8808014866183305E-3</c:v>
                </c:pt>
                <c:pt idx="6939">
                  <c:v>-9.8001456720385495E-3</c:v>
                </c:pt>
                <c:pt idx="6940">
                  <c:v>-9.7404034202074607E-3</c:v>
                </c:pt>
                <c:pt idx="6941">
                  <c:v>-9.7669291578159501E-3</c:v>
                </c:pt>
                <c:pt idx="6942">
                  <c:v>-9.7777689638163991E-3</c:v>
                </c:pt>
                <c:pt idx="6943">
                  <c:v>-9.7666322035638593E-3</c:v>
                </c:pt>
                <c:pt idx="6944">
                  <c:v>-9.6921404392842896E-3</c:v>
                </c:pt>
                <c:pt idx="6945">
                  <c:v>-9.6988557750937298E-3</c:v>
                </c:pt>
                <c:pt idx="6946">
                  <c:v>-9.6249950911192501E-3</c:v>
                </c:pt>
                <c:pt idx="6947">
                  <c:v>-9.60391060550299E-3</c:v>
                </c:pt>
                <c:pt idx="6948">
                  <c:v>-9.6394296330407792E-3</c:v>
                </c:pt>
                <c:pt idx="6949">
                  <c:v>-9.6185014327860308E-3</c:v>
                </c:pt>
                <c:pt idx="6950">
                  <c:v>-9.5695214920699396E-3</c:v>
                </c:pt>
                <c:pt idx="6951">
                  <c:v>-9.5603952200102593E-3</c:v>
                </c:pt>
                <c:pt idx="6952">
                  <c:v>-9.4398335874045902E-3</c:v>
                </c:pt>
                <c:pt idx="6953">
                  <c:v>-9.4936730544727295E-3</c:v>
                </c:pt>
                <c:pt idx="6954">
                  <c:v>-9.5113203610627008E-3</c:v>
                </c:pt>
                <c:pt idx="6955">
                  <c:v>-9.4932246307087593E-3</c:v>
                </c:pt>
                <c:pt idx="6956">
                  <c:v>-9.3788674943550594E-3</c:v>
                </c:pt>
                <c:pt idx="6957">
                  <c:v>-9.4097865381386394E-3</c:v>
                </c:pt>
                <c:pt idx="6958">
                  <c:v>-9.3226880520691294E-3</c:v>
                </c:pt>
                <c:pt idx="6959">
                  <c:v>-9.3023390883517996E-3</c:v>
                </c:pt>
                <c:pt idx="6960">
                  <c:v>-9.3181882839893908E-3</c:v>
                </c:pt>
                <c:pt idx="6961">
                  <c:v>-9.1939854953834999E-3</c:v>
                </c:pt>
                <c:pt idx="6962">
                  <c:v>-9.2363025523987605E-3</c:v>
                </c:pt>
                <c:pt idx="6963">
                  <c:v>-9.1307775313613799E-3</c:v>
                </c:pt>
                <c:pt idx="6964">
                  <c:v>-9.2180719047475195E-3</c:v>
                </c:pt>
                <c:pt idx="6965">
                  <c:v>-9.1732780387018108E-3</c:v>
                </c:pt>
                <c:pt idx="6966">
                  <c:v>-9.0875727525975593E-3</c:v>
                </c:pt>
                <c:pt idx="6967">
                  <c:v>-9.0283963154286998E-3</c:v>
                </c:pt>
                <c:pt idx="6968">
                  <c:v>-9.0442558989100603E-3</c:v>
                </c:pt>
                <c:pt idx="6969">
                  <c:v>-9.0044404436684499E-3</c:v>
                </c:pt>
                <c:pt idx="6970">
                  <c:v>-8.9290350566266705E-3</c:v>
                </c:pt>
                <c:pt idx="6971">
                  <c:v>-8.9088170490106092E-3</c:v>
                </c:pt>
                <c:pt idx="6972">
                  <c:v>-8.9233612326000706E-3</c:v>
                </c:pt>
                <c:pt idx="6973">
                  <c:v>-8.9070810410369905E-3</c:v>
                </c:pt>
                <c:pt idx="6974">
                  <c:v>-8.8381310650521103E-3</c:v>
                </c:pt>
                <c:pt idx="6975">
                  <c:v>-8.8526193774010609E-3</c:v>
                </c:pt>
                <c:pt idx="6976">
                  <c:v>-8.8687990038277004E-3</c:v>
                </c:pt>
                <c:pt idx="6977">
                  <c:v>-8.8568750095831903E-3</c:v>
                </c:pt>
                <c:pt idx="6978">
                  <c:v>-8.7331337855272306E-3</c:v>
                </c:pt>
                <c:pt idx="6979">
                  <c:v>-8.7770930745143406E-3</c:v>
                </c:pt>
                <c:pt idx="6980">
                  <c:v>-8.8476437277390501E-3</c:v>
                </c:pt>
                <c:pt idx="6981">
                  <c:v>-8.9112205535666206E-3</c:v>
                </c:pt>
                <c:pt idx="6982">
                  <c:v>-8.8488162328749006E-3</c:v>
                </c:pt>
                <c:pt idx="6983">
                  <c:v>-8.8429293725106103E-3</c:v>
                </c:pt>
                <c:pt idx="6984">
                  <c:v>-8.8924052894690693E-3</c:v>
                </c:pt>
                <c:pt idx="6985">
                  <c:v>-8.8628651057566597E-3</c:v>
                </c:pt>
                <c:pt idx="6986">
                  <c:v>-8.8716275380211502E-3</c:v>
                </c:pt>
                <c:pt idx="6987">
                  <c:v>-8.9533518586460206E-3</c:v>
                </c:pt>
                <c:pt idx="6988">
                  <c:v>-8.9753013447319806E-3</c:v>
                </c:pt>
                <c:pt idx="6989">
                  <c:v>-8.9893493288472192E-3</c:v>
                </c:pt>
                <c:pt idx="6990">
                  <c:v>-9.0604456111200004E-3</c:v>
                </c:pt>
                <c:pt idx="6991">
                  <c:v>-9.0148094512727504E-3</c:v>
                </c:pt>
                <c:pt idx="6992">
                  <c:v>-9.1374973280749106E-3</c:v>
                </c:pt>
                <c:pt idx="6993">
                  <c:v>-9.1919116022241704E-3</c:v>
                </c:pt>
                <c:pt idx="6994">
                  <c:v>-9.2376943483172304E-3</c:v>
                </c:pt>
                <c:pt idx="6995">
                  <c:v>-9.3220869631404895E-3</c:v>
                </c:pt>
                <c:pt idx="6996">
                  <c:v>-9.4733867996788304E-3</c:v>
                </c:pt>
                <c:pt idx="6997">
                  <c:v>-9.4916527126880802E-3</c:v>
                </c:pt>
                <c:pt idx="6998">
                  <c:v>-9.5119089941221504E-3</c:v>
                </c:pt>
                <c:pt idx="6999">
                  <c:v>-9.6845904510991197E-3</c:v>
                </c:pt>
                <c:pt idx="7000">
                  <c:v>-9.7714405352448703E-3</c:v>
                </c:pt>
                <c:pt idx="7001">
                  <c:v>-9.7918385634819301E-3</c:v>
                </c:pt>
                <c:pt idx="7002">
                  <c:v>-9.9189735238081906E-3</c:v>
                </c:pt>
                <c:pt idx="7003">
                  <c:v>-9.99059674912239E-3</c:v>
                </c:pt>
                <c:pt idx="7004">
                  <c:v>-1.00842483823159E-2</c:v>
                </c:pt>
                <c:pt idx="7005">
                  <c:v>-1.0191033877275201E-2</c:v>
                </c:pt>
                <c:pt idx="7006">
                  <c:v>-1.0240797352634201E-2</c:v>
                </c:pt>
                <c:pt idx="7007">
                  <c:v>-1.04106359144323E-2</c:v>
                </c:pt>
                <c:pt idx="7008">
                  <c:v>-1.05930137748731E-2</c:v>
                </c:pt>
                <c:pt idx="7009">
                  <c:v>-1.05587553777769E-2</c:v>
                </c:pt>
                <c:pt idx="7010">
                  <c:v>-1.06306171388439E-2</c:v>
                </c:pt>
                <c:pt idx="7011">
                  <c:v>-1.08188644256669E-2</c:v>
                </c:pt>
                <c:pt idx="7012">
                  <c:v>-1.0951492276509199E-2</c:v>
                </c:pt>
                <c:pt idx="7013">
                  <c:v>-1.0968116276471899E-2</c:v>
                </c:pt>
                <c:pt idx="7014">
                  <c:v>-1.10507779123422E-2</c:v>
                </c:pt>
                <c:pt idx="7015">
                  <c:v>-1.1133502821917199E-2</c:v>
                </c:pt>
                <c:pt idx="7016">
                  <c:v>-1.12305158030012E-2</c:v>
                </c:pt>
                <c:pt idx="7017">
                  <c:v>-1.13846744443259E-2</c:v>
                </c:pt>
                <c:pt idx="7018">
                  <c:v>-1.1439088531516499E-2</c:v>
                </c:pt>
                <c:pt idx="7019">
                  <c:v>-1.13710482453448E-2</c:v>
                </c:pt>
                <c:pt idx="7020">
                  <c:v>-1.14581758375012E-2</c:v>
                </c:pt>
                <c:pt idx="7021">
                  <c:v>-1.1495166529835101E-2</c:v>
                </c:pt>
                <c:pt idx="7022">
                  <c:v>-1.15807753316734E-2</c:v>
                </c:pt>
                <c:pt idx="7023">
                  <c:v>-1.1569917031102699E-2</c:v>
                </c:pt>
                <c:pt idx="7024">
                  <c:v>-1.1568695424872599E-2</c:v>
                </c:pt>
                <c:pt idx="7025">
                  <c:v>-1.1516820382710799E-2</c:v>
                </c:pt>
                <c:pt idx="7026">
                  <c:v>-1.1436053958613201E-2</c:v>
                </c:pt>
                <c:pt idx="7027">
                  <c:v>-1.1460535590205601E-2</c:v>
                </c:pt>
                <c:pt idx="7028">
                  <c:v>-1.1434371661712199E-2</c:v>
                </c:pt>
                <c:pt idx="7029">
                  <c:v>-1.1361560557699799E-2</c:v>
                </c:pt>
                <c:pt idx="7030">
                  <c:v>-1.12490509401391E-2</c:v>
                </c:pt>
                <c:pt idx="7031">
                  <c:v>-1.1183937708111401E-2</c:v>
                </c:pt>
                <c:pt idx="7032">
                  <c:v>-1.10757021829573E-2</c:v>
                </c:pt>
                <c:pt idx="7033">
                  <c:v>-1.09317351001129E-2</c:v>
                </c:pt>
                <c:pt idx="7034">
                  <c:v>-1.07886570874425E-2</c:v>
                </c:pt>
                <c:pt idx="7035">
                  <c:v>-1.05917339861803E-2</c:v>
                </c:pt>
                <c:pt idx="7036">
                  <c:v>-1.0436126165213199E-2</c:v>
                </c:pt>
                <c:pt idx="7037">
                  <c:v>-1.0295447376972499E-2</c:v>
                </c:pt>
                <c:pt idx="7038">
                  <c:v>-1.00209273998258E-2</c:v>
                </c:pt>
                <c:pt idx="7039">
                  <c:v>-9.8272399719569799E-3</c:v>
                </c:pt>
                <c:pt idx="7040">
                  <c:v>-9.6400866876241303E-3</c:v>
                </c:pt>
                <c:pt idx="7041">
                  <c:v>-9.38323582771638E-3</c:v>
                </c:pt>
                <c:pt idx="7042">
                  <c:v>-8.9946944068084907E-3</c:v>
                </c:pt>
                <c:pt idx="7043">
                  <c:v>-8.6952616295170992E-3</c:v>
                </c:pt>
                <c:pt idx="7044">
                  <c:v>-8.4030622332042903E-3</c:v>
                </c:pt>
                <c:pt idx="7045">
                  <c:v>-8.0468762305420608E-3</c:v>
                </c:pt>
                <c:pt idx="7046">
                  <c:v>-7.7228266445336204E-3</c:v>
                </c:pt>
                <c:pt idx="7047">
                  <c:v>-7.3541571791271697E-3</c:v>
                </c:pt>
                <c:pt idx="7048">
                  <c:v>-7.0033755149379803E-3</c:v>
                </c:pt>
                <c:pt idx="7049">
                  <c:v>-6.7397584038939402E-3</c:v>
                </c:pt>
                <c:pt idx="7050">
                  <c:v>-6.3464137273291296E-3</c:v>
                </c:pt>
                <c:pt idx="7051">
                  <c:v>-5.8294723870864302E-3</c:v>
                </c:pt>
                <c:pt idx="7052">
                  <c:v>-5.4426698487413704E-3</c:v>
                </c:pt>
                <c:pt idx="7053">
                  <c:v>-5.0146775594059403E-3</c:v>
                </c:pt>
                <c:pt idx="7054">
                  <c:v>-4.5950678668550803E-3</c:v>
                </c:pt>
                <c:pt idx="7055">
                  <c:v>-4.1129121533786403E-3</c:v>
                </c:pt>
                <c:pt idx="7056">
                  <c:v>-3.5938187541047001E-3</c:v>
                </c:pt>
                <c:pt idx="7057">
                  <c:v>-3.1925554464130798E-3</c:v>
                </c:pt>
                <c:pt idx="7058">
                  <c:v>-2.6482840379094298E-3</c:v>
                </c:pt>
                <c:pt idx="7059">
                  <c:v>-2.2572395397064599E-3</c:v>
                </c:pt>
                <c:pt idx="7060">
                  <c:v>-1.7332492642865699E-3</c:v>
                </c:pt>
                <c:pt idx="7061">
                  <c:v>-1.2003150883355201E-3</c:v>
                </c:pt>
                <c:pt idx="7062">
                  <c:v>-7.7552349976926999E-4</c:v>
                </c:pt>
                <c:pt idx="7063">
                  <c:v>-3.8132167747756998E-4</c:v>
                </c:pt>
                <c:pt idx="7064">
                  <c:v>1.37227691377207E-4</c:v>
                </c:pt>
                <c:pt idx="7065">
                  <c:v>6.40210859571447E-4</c:v>
                </c:pt>
                <c:pt idx="7066">
                  <c:v>1.10587011269148E-3</c:v>
                </c:pt>
                <c:pt idx="7067">
                  <c:v>1.5389553235471099E-3</c:v>
                </c:pt>
                <c:pt idx="7068">
                  <c:v>2.0712540992900898E-3</c:v>
                </c:pt>
                <c:pt idx="7069">
                  <c:v>2.5178980399287801E-3</c:v>
                </c:pt>
                <c:pt idx="7070">
                  <c:v>2.9648215562031299E-3</c:v>
                </c:pt>
                <c:pt idx="7071">
                  <c:v>3.4145078775848301E-3</c:v>
                </c:pt>
                <c:pt idx="7072">
                  <c:v>3.9230364668910401E-3</c:v>
                </c:pt>
                <c:pt idx="7073">
                  <c:v>4.2638355257166001E-3</c:v>
                </c:pt>
                <c:pt idx="7074">
                  <c:v>4.6313447136051601E-3</c:v>
                </c:pt>
                <c:pt idx="7075">
                  <c:v>5.0581920665890403E-3</c:v>
                </c:pt>
                <c:pt idx="7076">
                  <c:v>5.4794277403458101E-3</c:v>
                </c:pt>
                <c:pt idx="7077">
                  <c:v>5.8475859667993704E-3</c:v>
                </c:pt>
                <c:pt idx="7078">
                  <c:v>6.1686350854039899E-3</c:v>
                </c:pt>
                <c:pt idx="7079">
                  <c:v>6.4528335162064403E-3</c:v>
                </c:pt>
                <c:pt idx="7080">
                  <c:v>6.8549596523761304E-3</c:v>
                </c:pt>
                <c:pt idx="7081">
                  <c:v>7.2061110311632398E-3</c:v>
                </c:pt>
                <c:pt idx="7082">
                  <c:v>7.4604904837571803E-3</c:v>
                </c:pt>
                <c:pt idx="7083">
                  <c:v>7.66649046261411E-3</c:v>
                </c:pt>
                <c:pt idx="7084">
                  <c:v>7.8955188102680304E-3</c:v>
                </c:pt>
                <c:pt idx="7085">
                  <c:v>8.1324095066779307E-3</c:v>
                </c:pt>
                <c:pt idx="7086">
                  <c:v>8.3955585232879607E-3</c:v>
                </c:pt>
                <c:pt idx="7087">
                  <c:v>8.6169987161469307E-3</c:v>
                </c:pt>
                <c:pt idx="7088">
                  <c:v>8.7639621438850308E-3</c:v>
                </c:pt>
                <c:pt idx="7089">
                  <c:v>8.8740105030972703E-3</c:v>
                </c:pt>
                <c:pt idx="7090">
                  <c:v>9.1757445420229001E-3</c:v>
                </c:pt>
                <c:pt idx="7091">
                  <c:v>9.2173320668829297E-3</c:v>
                </c:pt>
                <c:pt idx="7092">
                  <c:v>9.2712366227684605E-3</c:v>
                </c:pt>
                <c:pt idx="7093">
                  <c:v>9.3669807633178694E-3</c:v>
                </c:pt>
                <c:pt idx="7094">
                  <c:v>9.4049415616146905E-3</c:v>
                </c:pt>
                <c:pt idx="7095">
                  <c:v>9.4948945200525794E-3</c:v>
                </c:pt>
                <c:pt idx="7096">
                  <c:v>9.4548228507710802E-3</c:v>
                </c:pt>
                <c:pt idx="7097">
                  <c:v>9.4813538994515598E-3</c:v>
                </c:pt>
                <c:pt idx="7098">
                  <c:v>9.4708023408220203E-3</c:v>
                </c:pt>
                <c:pt idx="7099">
                  <c:v>9.4853795911238794E-3</c:v>
                </c:pt>
                <c:pt idx="7100">
                  <c:v>9.4603924033602304E-3</c:v>
                </c:pt>
                <c:pt idx="7101">
                  <c:v>9.4365404382998706E-3</c:v>
                </c:pt>
                <c:pt idx="7102">
                  <c:v>9.3394974916533192E-3</c:v>
                </c:pt>
                <c:pt idx="7103">
                  <c:v>9.3136624666753393E-3</c:v>
                </c:pt>
                <c:pt idx="7104">
                  <c:v>9.2528982549441707E-3</c:v>
                </c:pt>
                <c:pt idx="7105">
                  <c:v>9.0934791762815308E-3</c:v>
                </c:pt>
                <c:pt idx="7106">
                  <c:v>8.93030815870865E-3</c:v>
                </c:pt>
                <c:pt idx="7107">
                  <c:v>8.7960020517033992E-3</c:v>
                </c:pt>
                <c:pt idx="7108">
                  <c:v>8.6262261869822394E-3</c:v>
                </c:pt>
                <c:pt idx="7109">
                  <c:v>8.5070413719724597E-3</c:v>
                </c:pt>
                <c:pt idx="7110">
                  <c:v>8.4170237324824107E-3</c:v>
                </c:pt>
                <c:pt idx="7111">
                  <c:v>8.22295845254877E-3</c:v>
                </c:pt>
                <c:pt idx="7112">
                  <c:v>8.0714239589804292E-3</c:v>
                </c:pt>
                <c:pt idx="7113">
                  <c:v>7.8949147498385708E-3</c:v>
                </c:pt>
                <c:pt idx="7114">
                  <c:v>7.7025174378913897E-3</c:v>
                </c:pt>
                <c:pt idx="7115">
                  <c:v>7.5474888064747999E-3</c:v>
                </c:pt>
                <c:pt idx="7116">
                  <c:v>7.3642154090840699E-3</c:v>
                </c:pt>
                <c:pt idx="7117">
                  <c:v>7.1362265798953503E-3</c:v>
                </c:pt>
                <c:pt idx="7118">
                  <c:v>6.9502838624309702E-3</c:v>
                </c:pt>
                <c:pt idx="7119">
                  <c:v>6.7474415916139599E-3</c:v>
                </c:pt>
                <c:pt idx="7120">
                  <c:v>6.5931102061680602E-3</c:v>
                </c:pt>
                <c:pt idx="7121">
                  <c:v>6.4384623080279103E-3</c:v>
                </c:pt>
                <c:pt idx="7122">
                  <c:v>6.2988940195164199E-3</c:v>
                </c:pt>
                <c:pt idx="7123">
                  <c:v>6.1029173943403696E-3</c:v>
                </c:pt>
                <c:pt idx="7124">
                  <c:v>5.9311656031962104E-3</c:v>
                </c:pt>
                <c:pt idx="7125">
                  <c:v>5.7909024756867501E-3</c:v>
                </c:pt>
                <c:pt idx="7126">
                  <c:v>5.5498506794156802E-3</c:v>
                </c:pt>
                <c:pt idx="7127">
                  <c:v>5.4371859774303899E-3</c:v>
                </c:pt>
                <c:pt idx="7128">
                  <c:v>5.3235989943580097E-3</c:v>
                </c:pt>
                <c:pt idx="7129">
                  <c:v>5.1654848591913202E-3</c:v>
                </c:pt>
                <c:pt idx="7130">
                  <c:v>5.0511067766663299E-3</c:v>
                </c:pt>
                <c:pt idx="7131">
                  <c:v>4.9241355092012702E-3</c:v>
                </c:pt>
                <c:pt idx="7132">
                  <c:v>4.8058307521784303E-3</c:v>
                </c:pt>
                <c:pt idx="7133">
                  <c:v>4.8068210889264497E-3</c:v>
                </c:pt>
                <c:pt idx="7134">
                  <c:v>4.6886706841292904E-3</c:v>
                </c:pt>
                <c:pt idx="7135">
                  <c:v>4.6323283009234197E-3</c:v>
                </c:pt>
                <c:pt idx="7136">
                  <c:v>4.5250929554208402E-3</c:v>
                </c:pt>
                <c:pt idx="7137">
                  <c:v>4.5348016070583599E-3</c:v>
                </c:pt>
                <c:pt idx="7138">
                  <c:v>4.4571851747325303E-3</c:v>
                </c:pt>
                <c:pt idx="7139">
                  <c:v>4.4184547861696602E-3</c:v>
                </c:pt>
                <c:pt idx="7140">
                  <c:v>4.4766942930819301E-3</c:v>
                </c:pt>
                <c:pt idx="7141">
                  <c:v>4.4458250590197097E-3</c:v>
                </c:pt>
                <c:pt idx="7142">
                  <c:v>4.4627251539171402E-3</c:v>
                </c:pt>
                <c:pt idx="7143">
                  <c:v>4.5289069112181904E-3</c:v>
                </c:pt>
                <c:pt idx="7144">
                  <c:v>4.6103626382550398E-3</c:v>
                </c:pt>
                <c:pt idx="7145">
                  <c:v>4.6446963729965497E-3</c:v>
                </c:pt>
                <c:pt idx="7146">
                  <c:v>4.6628012279886803E-3</c:v>
                </c:pt>
                <c:pt idx="7147">
                  <c:v>4.6968098979610602E-3</c:v>
                </c:pt>
                <c:pt idx="7148">
                  <c:v>4.80626167644067E-3</c:v>
                </c:pt>
                <c:pt idx="7149">
                  <c:v>4.9231346353814298E-3</c:v>
                </c:pt>
                <c:pt idx="7150">
                  <c:v>4.9624231226379099E-3</c:v>
                </c:pt>
                <c:pt idx="7151">
                  <c:v>5.0986862952989102E-3</c:v>
                </c:pt>
                <c:pt idx="7152">
                  <c:v>5.2030674887225403E-3</c:v>
                </c:pt>
                <c:pt idx="7153">
                  <c:v>5.33684868341613E-3</c:v>
                </c:pt>
                <c:pt idx="7154">
                  <c:v>5.4097993139323496E-3</c:v>
                </c:pt>
                <c:pt idx="7155">
                  <c:v>5.49485982918847E-3</c:v>
                </c:pt>
                <c:pt idx="7156">
                  <c:v>5.7017984692427203E-3</c:v>
                </c:pt>
                <c:pt idx="7157">
                  <c:v>5.8394799273228798E-3</c:v>
                </c:pt>
                <c:pt idx="7158">
                  <c:v>5.9832207397838202E-3</c:v>
                </c:pt>
                <c:pt idx="7159">
                  <c:v>6.1069579584223802E-3</c:v>
                </c:pt>
                <c:pt idx="7160">
                  <c:v>6.2721368953244303E-3</c:v>
                </c:pt>
                <c:pt idx="7161">
                  <c:v>6.3786423478257104E-3</c:v>
                </c:pt>
                <c:pt idx="7162">
                  <c:v>6.5259360391394699E-3</c:v>
                </c:pt>
                <c:pt idx="7163">
                  <c:v>6.6683935884623204E-3</c:v>
                </c:pt>
                <c:pt idx="7164">
                  <c:v>6.8729339070667701E-3</c:v>
                </c:pt>
                <c:pt idx="7165">
                  <c:v>6.9756067432325099E-3</c:v>
                </c:pt>
                <c:pt idx="7166">
                  <c:v>6.9418272856902399E-3</c:v>
                </c:pt>
                <c:pt idx="7167">
                  <c:v>7.2713200452955203E-3</c:v>
                </c:pt>
                <c:pt idx="7168">
                  <c:v>7.4263071312797501E-3</c:v>
                </c:pt>
                <c:pt idx="7169">
                  <c:v>7.5668349110237596E-3</c:v>
                </c:pt>
                <c:pt idx="7170">
                  <c:v>7.6262941991903496E-3</c:v>
                </c:pt>
                <c:pt idx="7171">
                  <c:v>7.7636112894398802E-3</c:v>
                </c:pt>
                <c:pt idx="7172">
                  <c:v>7.9989570228722797E-3</c:v>
                </c:pt>
                <c:pt idx="7173">
                  <c:v>8.0978400852627797E-3</c:v>
                </c:pt>
                <c:pt idx="7174">
                  <c:v>8.2193457327616095E-3</c:v>
                </c:pt>
                <c:pt idx="7175">
                  <c:v>8.3412512627795993E-3</c:v>
                </c:pt>
                <c:pt idx="7176">
                  <c:v>8.4139392789171798E-3</c:v>
                </c:pt>
                <c:pt idx="7177">
                  <c:v>8.5704359887582206E-3</c:v>
                </c:pt>
                <c:pt idx="7178">
                  <c:v>8.6247619510324506E-3</c:v>
                </c:pt>
                <c:pt idx="7179">
                  <c:v>8.7274704288001301E-3</c:v>
                </c:pt>
                <c:pt idx="7180">
                  <c:v>8.7842064226348899E-3</c:v>
                </c:pt>
                <c:pt idx="7181">
                  <c:v>8.9330569030163006E-3</c:v>
                </c:pt>
                <c:pt idx="7182">
                  <c:v>9.09656237802298E-3</c:v>
                </c:pt>
                <c:pt idx="7183">
                  <c:v>9.0982475638797192E-3</c:v>
                </c:pt>
                <c:pt idx="7184">
                  <c:v>9.2783324493563094E-3</c:v>
                </c:pt>
                <c:pt idx="7185">
                  <c:v>9.3465899410670496E-3</c:v>
                </c:pt>
                <c:pt idx="7186">
                  <c:v>9.3906600366583694E-3</c:v>
                </c:pt>
                <c:pt idx="7187">
                  <c:v>9.5390261887440594E-3</c:v>
                </c:pt>
                <c:pt idx="7188">
                  <c:v>9.5002409721095093E-3</c:v>
                </c:pt>
                <c:pt idx="7189">
                  <c:v>9.5262738209618194E-3</c:v>
                </c:pt>
                <c:pt idx="7190">
                  <c:v>9.69642752761736E-3</c:v>
                </c:pt>
                <c:pt idx="7191">
                  <c:v>9.7566290392666205E-3</c:v>
                </c:pt>
                <c:pt idx="7192">
                  <c:v>9.7899139949832598E-3</c:v>
                </c:pt>
                <c:pt idx="7193">
                  <c:v>9.7696001436145697E-3</c:v>
                </c:pt>
                <c:pt idx="7194">
                  <c:v>9.8548051561352101E-3</c:v>
                </c:pt>
                <c:pt idx="7195">
                  <c:v>9.9133436871541806E-3</c:v>
                </c:pt>
                <c:pt idx="7196">
                  <c:v>9.9530047530454E-3</c:v>
                </c:pt>
                <c:pt idx="7197">
                  <c:v>9.9605933025499298E-3</c:v>
                </c:pt>
                <c:pt idx="7198">
                  <c:v>1.00602922247615E-2</c:v>
                </c:pt>
                <c:pt idx="7199">
                  <c:v>1.00668460430081E-2</c:v>
                </c:pt>
                <c:pt idx="7200">
                  <c:v>1.00686827524787E-2</c:v>
                </c:pt>
                <c:pt idx="7201">
                  <c:v>1.01657977513802E-2</c:v>
                </c:pt>
                <c:pt idx="7202">
                  <c:v>1.0204840719018501E-2</c:v>
                </c:pt>
                <c:pt idx="7203">
                  <c:v>1.02276454126627E-2</c:v>
                </c:pt>
                <c:pt idx="7204">
                  <c:v>1.01948331244179E-2</c:v>
                </c:pt>
                <c:pt idx="7205">
                  <c:v>1.02767734013387E-2</c:v>
                </c:pt>
                <c:pt idx="7206">
                  <c:v>1.0257971871563E-2</c:v>
                </c:pt>
                <c:pt idx="7207">
                  <c:v>1.0267108607554001E-2</c:v>
                </c:pt>
                <c:pt idx="7208">
                  <c:v>1.0397402414356801E-2</c:v>
                </c:pt>
                <c:pt idx="7209">
                  <c:v>1.0437381031331299E-2</c:v>
                </c:pt>
                <c:pt idx="7210">
                  <c:v>1.04245540768413E-2</c:v>
                </c:pt>
                <c:pt idx="7211">
                  <c:v>1.04905016399412E-2</c:v>
                </c:pt>
                <c:pt idx="7212">
                  <c:v>1.06046107112384E-2</c:v>
                </c:pt>
                <c:pt idx="7213">
                  <c:v>1.05797995122893E-2</c:v>
                </c:pt>
                <c:pt idx="7214">
                  <c:v>1.0612529813515299E-2</c:v>
                </c:pt>
                <c:pt idx="7215">
                  <c:v>1.0647666096805401E-2</c:v>
                </c:pt>
                <c:pt idx="7216">
                  <c:v>1.06450839557305E-2</c:v>
                </c:pt>
                <c:pt idx="7217">
                  <c:v>1.07426620215331E-2</c:v>
                </c:pt>
                <c:pt idx="7218">
                  <c:v>1.07270258103542E-2</c:v>
                </c:pt>
                <c:pt idx="7219">
                  <c:v>1.08629749127989E-2</c:v>
                </c:pt>
                <c:pt idx="7220">
                  <c:v>1.09511747750058E-2</c:v>
                </c:pt>
                <c:pt idx="7221">
                  <c:v>1.0988245031180699E-2</c:v>
                </c:pt>
                <c:pt idx="7222">
                  <c:v>1.10182478951687E-2</c:v>
                </c:pt>
                <c:pt idx="7223">
                  <c:v>1.1114442496182901E-2</c:v>
                </c:pt>
                <c:pt idx="7224">
                  <c:v>1.11313226378533E-2</c:v>
                </c:pt>
                <c:pt idx="7225">
                  <c:v>1.12108149778413E-2</c:v>
                </c:pt>
                <c:pt idx="7226">
                  <c:v>1.1270566993779501E-2</c:v>
                </c:pt>
                <c:pt idx="7227">
                  <c:v>1.1387228024447501E-2</c:v>
                </c:pt>
                <c:pt idx="7228">
                  <c:v>1.14856339653882E-2</c:v>
                </c:pt>
                <c:pt idx="7229">
                  <c:v>1.1571176561430601E-2</c:v>
                </c:pt>
                <c:pt idx="7230">
                  <c:v>1.1709139964542601E-2</c:v>
                </c:pt>
                <c:pt idx="7231">
                  <c:v>1.1721627596483E-2</c:v>
                </c:pt>
                <c:pt idx="7232">
                  <c:v>1.17635793290055E-2</c:v>
                </c:pt>
                <c:pt idx="7233">
                  <c:v>1.18727165608246E-2</c:v>
                </c:pt>
                <c:pt idx="7234">
                  <c:v>1.19298886827231E-2</c:v>
                </c:pt>
                <c:pt idx="7235">
                  <c:v>1.2060968278915901E-2</c:v>
                </c:pt>
                <c:pt idx="7236">
                  <c:v>1.2130925013826401E-2</c:v>
                </c:pt>
                <c:pt idx="7237">
                  <c:v>1.22167290072181E-2</c:v>
                </c:pt>
                <c:pt idx="7238">
                  <c:v>1.2220126799591001E-2</c:v>
                </c:pt>
                <c:pt idx="7239">
                  <c:v>1.23812578512369E-2</c:v>
                </c:pt>
                <c:pt idx="7240">
                  <c:v>1.24318715904988E-2</c:v>
                </c:pt>
                <c:pt idx="7241">
                  <c:v>1.25430051809628E-2</c:v>
                </c:pt>
                <c:pt idx="7242">
                  <c:v>1.25878963472033E-2</c:v>
                </c:pt>
                <c:pt idx="7243">
                  <c:v>1.2614823559310101E-2</c:v>
                </c:pt>
                <c:pt idx="7244">
                  <c:v>1.27588932067863E-2</c:v>
                </c:pt>
                <c:pt idx="7245">
                  <c:v>1.2736548477152001E-2</c:v>
                </c:pt>
                <c:pt idx="7246">
                  <c:v>1.27592342819756E-2</c:v>
                </c:pt>
                <c:pt idx="7247">
                  <c:v>1.2824330146724299E-2</c:v>
                </c:pt>
                <c:pt idx="7248">
                  <c:v>1.28862161208809E-2</c:v>
                </c:pt>
                <c:pt idx="7249">
                  <c:v>1.28566911788456E-2</c:v>
                </c:pt>
                <c:pt idx="7250">
                  <c:v>1.2871788156860801E-2</c:v>
                </c:pt>
                <c:pt idx="7251">
                  <c:v>1.2959212833486E-2</c:v>
                </c:pt>
                <c:pt idx="7252">
                  <c:v>1.29250372957227E-2</c:v>
                </c:pt>
                <c:pt idx="7253">
                  <c:v>1.2880359067635599E-2</c:v>
                </c:pt>
                <c:pt idx="7254">
                  <c:v>1.2911068682070001E-2</c:v>
                </c:pt>
                <c:pt idx="7255">
                  <c:v>1.28742804079434E-2</c:v>
                </c:pt>
                <c:pt idx="7256">
                  <c:v>1.28883113632555E-2</c:v>
                </c:pt>
                <c:pt idx="7257">
                  <c:v>1.2835348262512401E-2</c:v>
                </c:pt>
                <c:pt idx="7258">
                  <c:v>1.2782693729726201E-2</c:v>
                </c:pt>
                <c:pt idx="7259">
                  <c:v>1.27856770940936E-2</c:v>
                </c:pt>
                <c:pt idx="7260">
                  <c:v>1.26863656622594E-2</c:v>
                </c:pt>
                <c:pt idx="7261">
                  <c:v>1.2578305780957999E-2</c:v>
                </c:pt>
                <c:pt idx="7262">
                  <c:v>1.2595428725284E-2</c:v>
                </c:pt>
                <c:pt idx="7263">
                  <c:v>1.24416232493298E-2</c:v>
                </c:pt>
                <c:pt idx="7264">
                  <c:v>1.2294559010434501E-2</c:v>
                </c:pt>
                <c:pt idx="7265">
                  <c:v>1.2142798629826399E-2</c:v>
                </c:pt>
                <c:pt idx="7266">
                  <c:v>1.2093537145274899E-2</c:v>
                </c:pt>
                <c:pt idx="7267">
                  <c:v>1.2039400634263101E-2</c:v>
                </c:pt>
                <c:pt idx="7268">
                  <c:v>1.1932618019327001E-2</c:v>
                </c:pt>
                <c:pt idx="7269">
                  <c:v>1.1755155582312901E-2</c:v>
                </c:pt>
                <c:pt idx="7270">
                  <c:v>1.16006593482089E-2</c:v>
                </c:pt>
                <c:pt idx="7271">
                  <c:v>1.15130841424891E-2</c:v>
                </c:pt>
                <c:pt idx="7272">
                  <c:v>1.1440040437202899E-2</c:v>
                </c:pt>
                <c:pt idx="7273">
                  <c:v>1.12841442833677E-2</c:v>
                </c:pt>
                <c:pt idx="7274">
                  <c:v>1.1041562813966699E-2</c:v>
                </c:pt>
                <c:pt idx="7275">
                  <c:v>1.09824496133207E-2</c:v>
                </c:pt>
                <c:pt idx="7276">
                  <c:v>1.07280357919939E-2</c:v>
                </c:pt>
                <c:pt idx="7277">
                  <c:v>1.0532887769134899E-2</c:v>
                </c:pt>
                <c:pt idx="7278">
                  <c:v>1.04529137075765E-2</c:v>
                </c:pt>
                <c:pt idx="7279">
                  <c:v>1.0299050150282599E-2</c:v>
                </c:pt>
                <c:pt idx="7280">
                  <c:v>1.00983757743892E-2</c:v>
                </c:pt>
                <c:pt idx="7281">
                  <c:v>9.8571084403990192E-3</c:v>
                </c:pt>
                <c:pt idx="7282">
                  <c:v>9.7260269523584807E-3</c:v>
                </c:pt>
                <c:pt idx="7283">
                  <c:v>9.6242854693607601E-3</c:v>
                </c:pt>
                <c:pt idx="7284">
                  <c:v>9.3292477879103192E-3</c:v>
                </c:pt>
                <c:pt idx="7285">
                  <c:v>9.2092576350179204E-3</c:v>
                </c:pt>
                <c:pt idx="7286">
                  <c:v>8.9856974686801806E-3</c:v>
                </c:pt>
                <c:pt idx="7287">
                  <c:v>8.7628989221501807E-3</c:v>
                </c:pt>
                <c:pt idx="7288">
                  <c:v>8.5453432365410805E-3</c:v>
                </c:pt>
                <c:pt idx="7289">
                  <c:v>8.4776281029566008E-3</c:v>
                </c:pt>
                <c:pt idx="7290">
                  <c:v>8.2856634225828701E-3</c:v>
                </c:pt>
                <c:pt idx="7291">
                  <c:v>8.1531614173552397E-3</c:v>
                </c:pt>
                <c:pt idx="7292">
                  <c:v>7.9608035211592692E-3</c:v>
                </c:pt>
                <c:pt idx="7293">
                  <c:v>7.7710051289377096E-3</c:v>
                </c:pt>
                <c:pt idx="7294">
                  <c:v>7.5399800147943098E-3</c:v>
                </c:pt>
                <c:pt idx="7295">
                  <c:v>7.4008442401373104E-3</c:v>
                </c:pt>
                <c:pt idx="7296">
                  <c:v>7.2833738606577101E-3</c:v>
                </c:pt>
                <c:pt idx="7297">
                  <c:v>7.0869696331232104E-3</c:v>
                </c:pt>
                <c:pt idx="7298">
                  <c:v>6.9040767127310004E-3</c:v>
                </c:pt>
                <c:pt idx="7299">
                  <c:v>6.7034757676125599E-3</c:v>
                </c:pt>
                <c:pt idx="7300">
                  <c:v>6.6122527274295297E-3</c:v>
                </c:pt>
                <c:pt idx="7301">
                  <c:v>6.4849212426920898E-3</c:v>
                </c:pt>
                <c:pt idx="7302">
                  <c:v>6.3057994870521104E-3</c:v>
                </c:pt>
                <c:pt idx="7303">
                  <c:v>6.1617361887419701E-3</c:v>
                </c:pt>
                <c:pt idx="7304">
                  <c:v>6.0526462029625201E-3</c:v>
                </c:pt>
                <c:pt idx="7305">
                  <c:v>5.8714264397854198E-3</c:v>
                </c:pt>
                <c:pt idx="7306">
                  <c:v>5.7035516363356303E-3</c:v>
                </c:pt>
                <c:pt idx="7307">
                  <c:v>5.7021998218994199E-3</c:v>
                </c:pt>
                <c:pt idx="7308">
                  <c:v>5.5507387333963302E-3</c:v>
                </c:pt>
                <c:pt idx="7309">
                  <c:v>5.3938797989828598E-3</c:v>
                </c:pt>
                <c:pt idx="7310">
                  <c:v>5.3132100242934601E-3</c:v>
                </c:pt>
                <c:pt idx="7311">
                  <c:v>5.2298341776762696E-3</c:v>
                </c:pt>
                <c:pt idx="7312">
                  <c:v>5.1453574494800302E-3</c:v>
                </c:pt>
                <c:pt idx="7313">
                  <c:v>5.0139375384320199E-3</c:v>
                </c:pt>
                <c:pt idx="7314">
                  <c:v>4.9774116083134796E-3</c:v>
                </c:pt>
                <c:pt idx="7315">
                  <c:v>4.8177788681944304E-3</c:v>
                </c:pt>
                <c:pt idx="7316">
                  <c:v>4.7947283646369403E-3</c:v>
                </c:pt>
                <c:pt idx="7317">
                  <c:v>4.7810716898819402E-3</c:v>
                </c:pt>
                <c:pt idx="7318">
                  <c:v>4.6649075524720302E-3</c:v>
                </c:pt>
                <c:pt idx="7319">
                  <c:v>4.6110851324356397E-3</c:v>
                </c:pt>
                <c:pt idx="7320">
                  <c:v>4.5676730658625701E-3</c:v>
                </c:pt>
                <c:pt idx="7321">
                  <c:v>4.4972761339931904E-3</c:v>
                </c:pt>
                <c:pt idx="7322">
                  <c:v>4.4047785057555197E-3</c:v>
                </c:pt>
                <c:pt idx="7323">
                  <c:v>4.2908220703048901E-3</c:v>
                </c:pt>
                <c:pt idx="7324">
                  <c:v>4.2967872621587902E-3</c:v>
                </c:pt>
                <c:pt idx="7325">
                  <c:v>4.2325892392041297E-3</c:v>
                </c:pt>
                <c:pt idx="7326">
                  <c:v>4.2005324168626996E-3</c:v>
                </c:pt>
                <c:pt idx="7327">
                  <c:v>4.1122073535053002E-3</c:v>
                </c:pt>
                <c:pt idx="7328">
                  <c:v>4.0524017388628899E-3</c:v>
                </c:pt>
                <c:pt idx="7329">
                  <c:v>4.0071013367723998E-3</c:v>
                </c:pt>
                <c:pt idx="7330">
                  <c:v>3.9882186149958901E-3</c:v>
                </c:pt>
                <c:pt idx="7331">
                  <c:v>3.91809338964499E-3</c:v>
                </c:pt>
                <c:pt idx="7332">
                  <c:v>3.7891223928003901E-3</c:v>
                </c:pt>
                <c:pt idx="7333">
                  <c:v>3.7431365379408201E-3</c:v>
                </c:pt>
                <c:pt idx="7334">
                  <c:v>3.6708060023447598E-3</c:v>
                </c:pt>
                <c:pt idx="7335">
                  <c:v>3.6132419439695198E-3</c:v>
                </c:pt>
                <c:pt idx="7336">
                  <c:v>3.60817009452936E-3</c:v>
                </c:pt>
                <c:pt idx="7337">
                  <c:v>3.5255573220144801E-3</c:v>
                </c:pt>
                <c:pt idx="7338">
                  <c:v>3.4241950645825798E-3</c:v>
                </c:pt>
                <c:pt idx="7339">
                  <c:v>3.35792490289467E-3</c:v>
                </c:pt>
                <c:pt idx="7340">
                  <c:v>3.3130798530457998E-3</c:v>
                </c:pt>
                <c:pt idx="7341">
                  <c:v>3.2414384681787702E-3</c:v>
                </c:pt>
                <c:pt idx="7342">
                  <c:v>3.1137571989020701E-3</c:v>
                </c:pt>
                <c:pt idx="7343">
                  <c:v>3.0196984345358798E-3</c:v>
                </c:pt>
                <c:pt idx="7344">
                  <c:v>2.8939723763046999E-3</c:v>
                </c:pt>
                <c:pt idx="7345">
                  <c:v>2.8568933859979299E-3</c:v>
                </c:pt>
                <c:pt idx="7346">
                  <c:v>2.7859333950172298E-3</c:v>
                </c:pt>
                <c:pt idx="7347">
                  <c:v>2.6911687899603301E-3</c:v>
                </c:pt>
                <c:pt idx="7348">
                  <c:v>2.56037199988874E-3</c:v>
                </c:pt>
                <c:pt idx="7349">
                  <c:v>2.4527539882625198E-3</c:v>
                </c:pt>
                <c:pt idx="7350">
                  <c:v>2.4036473697364698E-3</c:v>
                </c:pt>
                <c:pt idx="7351">
                  <c:v>2.2793813113664001E-3</c:v>
                </c:pt>
                <c:pt idx="7352">
                  <c:v>2.2161823556764498E-3</c:v>
                </c:pt>
                <c:pt idx="7353">
                  <c:v>2.11287632832758E-3</c:v>
                </c:pt>
                <c:pt idx="7354">
                  <c:v>1.93439220020515E-3</c:v>
                </c:pt>
                <c:pt idx="7355">
                  <c:v>1.9073763537887599E-3</c:v>
                </c:pt>
                <c:pt idx="7356">
                  <c:v>1.69635680114976E-3</c:v>
                </c:pt>
                <c:pt idx="7357">
                  <c:v>1.6256581464220599E-3</c:v>
                </c:pt>
                <c:pt idx="7358">
                  <c:v>1.54784255139455E-3</c:v>
                </c:pt>
                <c:pt idx="7359">
                  <c:v>1.47179568656991E-3</c:v>
                </c:pt>
                <c:pt idx="7360">
                  <c:v>1.3955017855866001E-3</c:v>
                </c:pt>
                <c:pt idx="7361">
                  <c:v>1.1979720667545601E-3</c:v>
                </c:pt>
                <c:pt idx="7362">
                  <c:v>1.07911028100789E-3</c:v>
                </c:pt>
                <c:pt idx="7363">
                  <c:v>1.0029810185883199E-3</c:v>
                </c:pt>
                <c:pt idx="7364">
                  <c:v>8.9172823661700501E-4</c:v>
                </c:pt>
                <c:pt idx="7365">
                  <c:v>7.9789314018654796E-4</c:v>
                </c:pt>
                <c:pt idx="7366">
                  <c:v>6.9843046546903505E-4</c:v>
                </c:pt>
                <c:pt idx="7367">
                  <c:v>5.6460939409740596E-4</c:v>
                </c:pt>
                <c:pt idx="7368">
                  <c:v>3.49774643549209E-4</c:v>
                </c:pt>
                <c:pt idx="7369">
                  <c:v>2.8139923717646097E-4</c:v>
                </c:pt>
                <c:pt idx="7370">
                  <c:v>2.7603208003538099E-4</c:v>
                </c:pt>
                <c:pt idx="7371" formatCode="0.00E+00">
                  <c:v>9.5578709151652005E-5</c:v>
                </c:pt>
                <c:pt idx="7372" formatCode="0.00E+00">
                  <c:v>-2.7947385831834E-5</c:v>
                </c:pt>
                <c:pt idx="7373">
                  <c:v>-1.1976425409222E-4</c:v>
                </c:pt>
                <c:pt idx="7374">
                  <c:v>-1.9096370050423599E-4</c:v>
                </c:pt>
                <c:pt idx="7375">
                  <c:v>-2.0983456677736701E-4</c:v>
                </c:pt>
                <c:pt idx="7376">
                  <c:v>-3.5263970748653802E-4</c:v>
                </c:pt>
                <c:pt idx="7377">
                  <c:v>-4.3942022695080601E-4</c:v>
                </c:pt>
                <c:pt idx="7378">
                  <c:v>-5.0006348088191396E-4</c:v>
                </c:pt>
                <c:pt idx="7379">
                  <c:v>-6.1463336005262005E-4</c:v>
                </c:pt>
                <c:pt idx="7380">
                  <c:v>-7.0813673758002098E-4</c:v>
                </c:pt>
                <c:pt idx="7381">
                  <c:v>-8.1312508452226803E-4</c:v>
                </c:pt>
                <c:pt idx="7382">
                  <c:v>-7.5110710343490397E-4</c:v>
                </c:pt>
                <c:pt idx="7383">
                  <c:v>-7.8447972174024204E-4</c:v>
                </c:pt>
                <c:pt idx="7384">
                  <c:v>-9.58209002269761E-4</c:v>
                </c:pt>
                <c:pt idx="7385">
                  <c:v>-1.0136715894276901E-3</c:v>
                </c:pt>
                <c:pt idx="7386">
                  <c:v>-1.0550456480526401E-3</c:v>
                </c:pt>
                <c:pt idx="7387">
                  <c:v>-1.07573272681043E-3</c:v>
                </c:pt>
                <c:pt idx="7388">
                  <c:v>-1.0473990243467499E-3</c:v>
                </c:pt>
                <c:pt idx="7389">
                  <c:v>-1.1876867240742299E-3</c:v>
                </c:pt>
                <c:pt idx="7390">
                  <c:v>-1.1868105690712801E-3</c:v>
                </c:pt>
                <c:pt idx="7391">
                  <c:v>-1.2636364936950001E-3</c:v>
                </c:pt>
                <c:pt idx="7392">
                  <c:v>-1.2643567141632E-3</c:v>
                </c:pt>
                <c:pt idx="7393">
                  <c:v>-1.26480379802693E-3</c:v>
                </c:pt>
                <c:pt idx="7394">
                  <c:v>-1.29474799770628E-3</c:v>
                </c:pt>
                <c:pt idx="7395">
                  <c:v>-1.2953456046879499E-3</c:v>
                </c:pt>
                <c:pt idx="7396">
                  <c:v>-1.24414346814707E-3</c:v>
                </c:pt>
                <c:pt idx="7397">
                  <c:v>-1.2490180626223799E-3</c:v>
                </c:pt>
                <c:pt idx="7398">
                  <c:v>-1.3580765650434399E-3</c:v>
                </c:pt>
                <c:pt idx="7399">
                  <c:v>-1.3647700489294299E-3</c:v>
                </c:pt>
                <c:pt idx="7400">
                  <c:v>-1.39758730696908E-3</c:v>
                </c:pt>
                <c:pt idx="7401">
                  <c:v>-1.41648267381545E-3</c:v>
                </c:pt>
                <c:pt idx="7402">
                  <c:v>-1.4314103299485101E-3</c:v>
                </c:pt>
                <c:pt idx="7403">
                  <c:v>-1.40369518033837E-3</c:v>
                </c:pt>
                <c:pt idx="7404">
                  <c:v>-1.3948917730886E-3</c:v>
                </c:pt>
                <c:pt idx="7405">
                  <c:v>-1.40855935422928E-3</c:v>
                </c:pt>
                <c:pt idx="7406">
                  <c:v>-1.4173700712019901E-3</c:v>
                </c:pt>
                <c:pt idx="7407">
                  <c:v>-1.42434480958716E-3</c:v>
                </c:pt>
                <c:pt idx="7408">
                  <c:v>-1.40059231722146E-3</c:v>
                </c:pt>
                <c:pt idx="7409">
                  <c:v>-1.4721677331214901E-3</c:v>
                </c:pt>
                <c:pt idx="7410">
                  <c:v>-1.51761329424405E-3</c:v>
                </c:pt>
                <c:pt idx="7411">
                  <c:v>-1.6038093669696199E-3</c:v>
                </c:pt>
                <c:pt idx="7412">
                  <c:v>-1.57347193098592E-3</c:v>
                </c:pt>
                <c:pt idx="7413">
                  <c:v>-1.46915842715486E-3</c:v>
                </c:pt>
                <c:pt idx="7414">
                  <c:v>-1.5164535944083601E-3</c:v>
                </c:pt>
                <c:pt idx="7415">
                  <c:v>-1.63004034943566E-3</c:v>
                </c:pt>
                <c:pt idx="7416">
                  <c:v>-1.7531916623867601E-3</c:v>
                </c:pt>
                <c:pt idx="7417">
                  <c:v>-1.7570305819630701E-3</c:v>
                </c:pt>
                <c:pt idx="7418">
                  <c:v>-1.7772168106321999E-3</c:v>
                </c:pt>
                <c:pt idx="7419">
                  <c:v>-1.8176909623848301E-3</c:v>
                </c:pt>
                <c:pt idx="7420">
                  <c:v>-1.83205458619941E-3</c:v>
                </c:pt>
                <c:pt idx="7421">
                  <c:v>-1.8837945277243599E-3</c:v>
                </c:pt>
                <c:pt idx="7422">
                  <c:v>-1.8919672507903601E-3</c:v>
                </c:pt>
                <c:pt idx="7423">
                  <c:v>-2.0040548038061899E-3</c:v>
                </c:pt>
                <c:pt idx="7424">
                  <c:v>-2.0993934118600701E-3</c:v>
                </c:pt>
                <c:pt idx="7425">
                  <c:v>-2.1727521949166102E-3</c:v>
                </c:pt>
                <c:pt idx="7426">
                  <c:v>-2.1962025783123099E-3</c:v>
                </c:pt>
                <c:pt idx="7427">
                  <c:v>-2.2008326561674999E-3</c:v>
                </c:pt>
                <c:pt idx="7428">
                  <c:v>-2.3514460457410699E-3</c:v>
                </c:pt>
                <c:pt idx="7429">
                  <c:v>-2.4276252161910699E-3</c:v>
                </c:pt>
                <c:pt idx="7430">
                  <c:v>-2.5404984631723199E-3</c:v>
                </c:pt>
                <c:pt idx="7431">
                  <c:v>-2.62218430735588E-3</c:v>
                </c:pt>
                <c:pt idx="7432">
                  <c:v>-2.7130882710570902E-3</c:v>
                </c:pt>
                <c:pt idx="7433">
                  <c:v>-2.7548642553431599E-3</c:v>
                </c:pt>
                <c:pt idx="7434">
                  <c:v>-2.79347692367374E-3</c:v>
                </c:pt>
                <c:pt idx="7435">
                  <c:v>-2.8830817590997002E-3</c:v>
                </c:pt>
                <c:pt idx="7436">
                  <c:v>-3.14567421564874E-3</c:v>
                </c:pt>
                <c:pt idx="7437">
                  <c:v>-3.20721343179704E-3</c:v>
                </c:pt>
                <c:pt idx="7438">
                  <c:v>-3.1936748757599902E-3</c:v>
                </c:pt>
                <c:pt idx="7439">
                  <c:v>-3.2759966514637399E-3</c:v>
                </c:pt>
                <c:pt idx="7440">
                  <c:v>-3.3855326549832501E-3</c:v>
                </c:pt>
                <c:pt idx="7441">
                  <c:v>-3.49950648560506E-3</c:v>
                </c:pt>
                <c:pt idx="7442">
                  <c:v>-3.6124438416734999E-3</c:v>
                </c:pt>
                <c:pt idx="7443">
                  <c:v>-3.69320123546433E-3</c:v>
                </c:pt>
                <c:pt idx="7444">
                  <c:v>-3.74716713624883E-3</c:v>
                </c:pt>
                <c:pt idx="7445">
                  <c:v>-3.8908238268919302E-3</c:v>
                </c:pt>
                <c:pt idx="7446">
                  <c:v>-3.8812879792074202E-3</c:v>
                </c:pt>
                <c:pt idx="7447">
                  <c:v>-3.9912318675260098E-3</c:v>
                </c:pt>
                <c:pt idx="7448">
                  <c:v>-4.1606350558229099E-3</c:v>
                </c:pt>
                <c:pt idx="7449">
                  <c:v>-4.1953347688499197E-3</c:v>
                </c:pt>
                <c:pt idx="7450">
                  <c:v>-4.2380232202148E-3</c:v>
                </c:pt>
                <c:pt idx="7451">
                  <c:v>-4.30981725869515E-3</c:v>
                </c:pt>
                <c:pt idx="7452">
                  <c:v>-4.3418687828496701E-3</c:v>
                </c:pt>
                <c:pt idx="7453">
                  <c:v>-4.4294022463192096E-3</c:v>
                </c:pt>
                <c:pt idx="7454">
                  <c:v>-4.4528549278170298E-3</c:v>
                </c:pt>
                <c:pt idx="7455">
                  <c:v>-4.6238959953391898E-3</c:v>
                </c:pt>
                <c:pt idx="7456">
                  <c:v>-4.5940302252785803E-3</c:v>
                </c:pt>
                <c:pt idx="7457">
                  <c:v>-4.6517850219183303E-3</c:v>
                </c:pt>
                <c:pt idx="7458">
                  <c:v>-4.6457094301136197E-3</c:v>
                </c:pt>
                <c:pt idx="7459">
                  <c:v>-4.6223675417644203E-3</c:v>
                </c:pt>
                <c:pt idx="7460">
                  <c:v>-4.70527066332863E-3</c:v>
                </c:pt>
                <c:pt idx="7461">
                  <c:v>-4.7120603294673003E-3</c:v>
                </c:pt>
                <c:pt idx="7462">
                  <c:v>-4.7344446837555504E-3</c:v>
                </c:pt>
                <c:pt idx="7463">
                  <c:v>-4.7407166190020101E-3</c:v>
                </c:pt>
                <c:pt idx="7464">
                  <c:v>-4.7777224500953402E-3</c:v>
                </c:pt>
                <c:pt idx="7465">
                  <c:v>-4.7541647153134499E-3</c:v>
                </c:pt>
                <c:pt idx="7466">
                  <c:v>-4.7367773153417798E-3</c:v>
                </c:pt>
                <c:pt idx="7467">
                  <c:v>-4.6705884214935101E-3</c:v>
                </c:pt>
                <c:pt idx="7468">
                  <c:v>-4.65278754487788E-3</c:v>
                </c:pt>
                <c:pt idx="7469">
                  <c:v>-4.67002514350651E-3</c:v>
                </c:pt>
                <c:pt idx="7470">
                  <c:v>-4.6079737302900398E-3</c:v>
                </c:pt>
                <c:pt idx="7471">
                  <c:v>-4.5255416955022601E-3</c:v>
                </c:pt>
                <c:pt idx="7472">
                  <c:v>-4.550006660834E-3</c:v>
                </c:pt>
                <c:pt idx="7473">
                  <c:v>-4.4113852888487699E-3</c:v>
                </c:pt>
                <c:pt idx="7474">
                  <c:v>-4.41622255152491E-3</c:v>
                </c:pt>
                <c:pt idx="7475">
                  <c:v>-4.3537805190927096E-3</c:v>
                </c:pt>
                <c:pt idx="7476">
                  <c:v>-4.23524745481058E-3</c:v>
                </c:pt>
                <c:pt idx="7477">
                  <c:v>-4.1905620997143202E-3</c:v>
                </c:pt>
                <c:pt idx="7478">
                  <c:v>-4.2138638367121301E-3</c:v>
                </c:pt>
                <c:pt idx="7479">
                  <c:v>-4.1208275566119498E-3</c:v>
                </c:pt>
                <c:pt idx="7480">
                  <c:v>-3.9687805475747597E-3</c:v>
                </c:pt>
                <c:pt idx="7481">
                  <c:v>-3.95398043380343E-3</c:v>
                </c:pt>
                <c:pt idx="7482">
                  <c:v>-3.8310418374981402E-3</c:v>
                </c:pt>
                <c:pt idx="7483">
                  <c:v>-3.7580942814899E-3</c:v>
                </c:pt>
                <c:pt idx="7484">
                  <c:v>-3.6201553658617301E-3</c:v>
                </c:pt>
                <c:pt idx="7485">
                  <c:v>-3.5792548927983201E-3</c:v>
                </c:pt>
                <c:pt idx="7486">
                  <c:v>-3.5976713828366601E-3</c:v>
                </c:pt>
                <c:pt idx="7487">
                  <c:v>-3.54119879730894E-3</c:v>
                </c:pt>
                <c:pt idx="7488">
                  <c:v>-3.4640148395609699E-3</c:v>
                </c:pt>
                <c:pt idx="7489">
                  <c:v>-3.33786544374232E-3</c:v>
                </c:pt>
                <c:pt idx="7490">
                  <c:v>-3.3293083928591901E-3</c:v>
                </c:pt>
                <c:pt idx="7491">
                  <c:v>-3.2846961640455902E-3</c:v>
                </c:pt>
                <c:pt idx="7492">
                  <c:v>-3.2022001259831901E-3</c:v>
                </c:pt>
                <c:pt idx="7493">
                  <c:v>-3.14059275139527E-3</c:v>
                </c:pt>
                <c:pt idx="7494">
                  <c:v>-3.1122274215644699E-3</c:v>
                </c:pt>
                <c:pt idx="7495">
                  <c:v>-3.1135159988153901E-3</c:v>
                </c:pt>
                <c:pt idx="7496">
                  <c:v>-3.1457460297287399E-3</c:v>
                </c:pt>
                <c:pt idx="7497">
                  <c:v>-3.0967352851761199E-3</c:v>
                </c:pt>
                <c:pt idx="7498">
                  <c:v>-3.1871636758501799E-3</c:v>
                </c:pt>
                <c:pt idx="7499">
                  <c:v>-3.2045406164313401E-3</c:v>
                </c:pt>
                <c:pt idx="7500">
                  <c:v>-3.18267172058441E-3</c:v>
                </c:pt>
                <c:pt idx="7501">
                  <c:v>-3.2096201731626399E-3</c:v>
                </c:pt>
                <c:pt idx="7502">
                  <c:v>-3.1682515607199301E-3</c:v>
                </c:pt>
                <c:pt idx="7503">
                  <c:v>-3.2870415201862201E-3</c:v>
                </c:pt>
                <c:pt idx="7504">
                  <c:v>-3.3499054501558699E-3</c:v>
                </c:pt>
                <c:pt idx="7505">
                  <c:v>-3.4732087373251499E-3</c:v>
                </c:pt>
                <c:pt idx="7506">
                  <c:v>-3.5586225915521302E-3</c:v>
                </c:pt>
                <c:pt idx="7507">
                  <c:v>-3.5958534265917198E-3</c:v>
                </c:pt>
                <c:pt idx="7508">
                  <c:v>-3.7365966816744998E-3</c:v>
                </c:pt>
                <c:pt idx="7509">
                  <c:v>-3.8379595674514302E-3</c:v>
                </c:pt>
                <c:pt idx="7510">
                  <c:v>-4.0640809350078501E-3</c:v>
                </c:pt>
                <c:pt idx="7511">
                  <c:v>-4.1201403198205602E-3</c:v>
                </c:pt>
                <c:pt idx="7512">
                  <c:v>-4.2559194041162001E-3</c:v>
                </c:pt>
                <c:pt idx="7513">
                  <c:v>-4.4238534770926104E-3</c:v>
                </c:pt>
                <c:pt idx="7514">
                  <c:v>-4.54277887096488E-3</c:v>
                </c:pt>
                <c:pt idx="7515">
                  <c:v>-4.7771486929204E-3</c:v>
                </c:pt>
                <c:pt idx="7516">
                  <c:v>-4.9662465595547503E-3</c:v>
                </c:pt>
                <c:pt idx="7517">
                  <c:v>-5.1819919712006498E-3</c:v>
                </c:pt>
                <c:pt idx="7518">
                  <c:v>-5.26095587807831E-3</c:v>
                </c:pt>
                <c:pt idx="7519">
                  <c:v>-5.4829139277329702E-3</c:v>
                </c:pt>
                <c:pt idx="7520">
                  <c:v>-5.7138865935412496E-3</c:v>
                </c:pt>
                <c:pt idx="7521">
                  <c:v>-5.9602816037865203E-3</c:v>
                </c:pt>
                <c:pt idx="7522">
                  <c:v>-6.1544685627433803E-3</c:v>
                </c:pt>
                <c:pt idx="7523">
                  <c:v>-6.4074128536310698E-3</c:v>
                </c:pt>
                <c:pt idx="7524">
                  <c:v>-6.6079313057569701E-3</c:v>
                </c:pt>
                <c:pt idx="7525">
                  <c:v>-6.8389841022855804E-3</c:v>
                </c:pt>
                <c:pt idx="7526">
                  <c:v>-7.1801518891056E-3</c:v>
                </c:pt>
                <c:pt idx="7527">
                  <c:v>-7.3100641548212797E-3</c:v>
                </c:pt>
                <c:pt idx="7528">
                  <c:v>-7.6124893927666196E-3</c:v>
                </c:pt>
                <c:pt idx="7529">
                  <c:v>-7.7590820290157902E-3</c:v>
                </c:pt>
                <c:pt idx="7530">
                  <c:v>-8.0497690836478907E-3</c:v>
                </c:pt>
                <c:pt idx="7531">
                  <c:v>-8.2606573150445003E-3</c:v>
                </c:pt>
                <c:pt idx="7532">
                  <c:v>-8.4669791145301296E-3</c:v>
                </c:pt>
                <c:pt idx="7533">
                  <c:v>-8.7743112118477407E-3</c:v>
                </c:pt>
                <c:pt idx="7534">
                  <c:v>-8.9250858415312502E-3</c:v>
                </c:pt>
                <c:pt idx="7535">
                  <c:v>-9.1676644624322894E-3</c:v>
                </c:pt>
                <c:pt idx="7536">
                  <c:v>-9.3634332877917704E-3</c:v>
                </c:pt>
                <c:pt idx="7537">
                  <c:v>-9.4969492671169095E-3</c:v>
                </c:pt>
                <c:pt idx="7538">
                  <c:v>-9.7726786276637508E-3</c:v>
                </c:pt>
                <c:pt idx="7539">
                  <c:v>-9.9960837956435608E-3</c:v>
                </c:pt>
                <c:pt idx="7540">
                  <c:v>-1.0165744745945801E-2</c:v>
                </c:pt>
                <c:pt idx="7541">
                  <c:v>-1.03182039108061E-2</c:v>
                </c:pt>
                <c:pt idx="7542">
                  <c:v>-1.04824312421376E-2</c:v>
                </c:pt>
                <c:pt idx="7543">
                  <c:v>-1.0565889256539E-2</c:v>
                </c:pt>
                <c:pt idx="7544">
                  <c:v>-1.0713921045419199E-2</c:v>
                </c:pt>
                <c:pt idx="7545">
                  <c:v>-1.0763940314875899E-2</c:v>
                </c:pt>
                <c:pt idx="7546">
                  <c:v>-1.08827951178308E-2</c:v>
                </c:pt>
                <c:pt idx="7547">
                  <c:v>-1.0961862638992299E-2</c:v>
                </c:pt>
                <c:pt idx="7548">
                  <c:v>-1.1046285096129401E-2</c:v>
                </c:pt>
                <c:pt idx="7549">
                  <c:v>-1.1133333230643701E-2</c:v>
                </c:pt>
                <c:pt idx="7550">
                  <c:v>-1.10702068854375E-2</c:v>
                </c:pt>
                <c:pt idx="7551">
                  <c:v>-1.11029807660456E-2</c:v>
                </c:pt>
                <c:pt idx="7552">
                  <c:v>-1.1124408410086901E-2</c:v>
                </c:pt>
                <c:pt idx="7553">
                  <c:v>-1.1108880072071101E-2</c:v>
                </c:pt>
                <c:pt idx="7554">
                  <c:v>-1.1012849260041899E-2</c:v>
                </c:pt>
                <c:pt idx="7555">
                  <c:v>-1.09711518458305E-2</c:v>
                </c:pt>
                <c:pt idx="7556">
                  <c:v>-1.0905570522307201E-2</c:v>
                </c:pt>
                <c:pt idx="7557">
                  <c:v>-1.07755551523464E-2</c:v>
                </c:pt>
                <c:pt idx="7558">
                  <c:v>-1.06627864694737E-2</c:v>
                </c:pt>
                <c:pt idx="7559">
                  <c:v>-1.05335018947363E-2</c:v>
                </c:pt>
                <c:pt idx="7560">
                  <c:v>-1.0359236420976701E-2</c:v>
                </c:pt>
                <c:pt idx="7561">
                  <c:v>-1.0233019891636899E-2</c:v>
                </c:pt>
                <c:pt idx="7562">
                  <c:v>-1.00415364370076E-2</c:v>
                </c:pt>
                <c:pt idx="7563">
                  <c:v>-9.8454855423979193E-3</c:v>
                </c:pt>
                <c:pt idx="7564">
                  <c:v>-9.6086064471150607E-3</c:v>
                </c:pt>
                <c:pt idx="7565">
                  <c:v>-9.3384070547079204E-3</c:v>
                </c:pt>
                <c:pt idx="7566">
                  <c:v>-9.1516075290310299E-3</c:v>
                </c:pt>
                <c:pt idx="7567">
                  <c:v>-8.9557059584274203E-3</c:v>
                </c:pt>
                <c:pt idx="7568">
                  <c:v>-8.6711830668576104E-3</c:v>
                </c:pt>
                <c:pt idx="7569">
                  <c:v>-8.3517520114765893E-3</c:v>
                </c:pt>
                <c:pt idx="7570">
                  <c:v>-8.0344771774763304E-3</c:v>
                </c:pt>
                <c:pt idx="7571">
                  <c:v>-7.7410164746615096E-3</c:v>
                </c:pt>
                <c:pt idx="7572">
                  <c:v>-7.45924458787184E-3</c:v>
                </c:pt>
                <c:pt idx="7573">
                  <c:v>-7.1842768058178897E-3</c:v>
                </c:pt>
                <c:pt idx="7574">
                  <c:v>-6.7938388910075004E-3</c:v>
                </c:pt>
                <c:pt idx="7575">
                  <c:v>-6.6108812411846398E-3</c:v>
                </c:pt>
                <c:pt idx="7576">
                  <c:v>-6.1702347987440398E-3</c:v>
                </c:pt>
                <c:pt idx="7577">
                  <c:v>-5.7930605076570302E-3</c:v>
                </c:pt>
                <c:pt idx="7578">
                  <c:v>-5.5494729961579302E-3</c:v>
                </c:pt>
                <c:pt idx="7579">
                  <c:v>-5.2354795491281704E-3</c:v>
                </c:pt>
                <c:pt idx="7580">
                  <c:v>-4.9069630064252998E-3</c:v>
                </c:pt>
                <c:pt idx="7581">
                  <c:v>-4.5926022684189402E-3</c:v>
                </c:pt>
                <c:pt idx="7582">
                  <c:v>-4.2537677378527297E-3</c:v>
                </c:pt>
                <c:pt idx="7583">
                  <c:v>-3.85250035704224E-3</c:v>
                </c:pt>
                <c:pt idx="7584">
                  <c:v>-3.51835374557821E-3</c:v>
                </c:pt>
                <c:pt idx="7585">
                  <c:v>-3.2814615914669798E-3</c:v>
                </c:pt>
                <c:pt idx="7586">
                  <c:v>-3.0017552460136899E-3</c:v>
                </c:pt>
                <c:pt idx="7587">
                  <c:v>-2.6489054798799201E-3</c:v>
                </c:pt>
                <c:pt idx="7588">
                  <c:v>-2.33507707446747E-3</c:v>
                </c:pt>
                <c:pt idx="7589">
                  <c:v>-2.05062132595033E-3</c:v>
                </c:pt>
                <c:pt idx="7590">
                  <c:v>-1.8725041862638599E-3</c:v>
                </c:pt>
                <c:pt idx="7591">
                  <c:v>-1.5304977305530599E-3</c:v>
                </c:pt>
                <c:pt idx="7592">
                  <c:v>-1.28027492243712E-3</c:v>
                </c:pt>
                <c:pt idx="7593">
                  <c:v>-1.0127451992110799E-3</c:v>
                </c:pt>
                <c:pt idx="7594">
                  <c:v>-8.82199486250988E-4</c:v>
                </c:pt>
                <c:pt idx="7595">
                  <c:v>-6.0188472159122797E-4</c:v>
                </c:pt>
                <c:pt idx="7596">
                  <c:v>-4.3607358307728202E-4</c:v>
                </c:pt>
                <c:pt idx="7597">
                  <c:v>-3.2948797015331499E-4</c:v>
                </c:pt>
                <c:pt idx="7598">
                  <c:v>-1.1122544085184799E-4</c:v>
                </c:pt>
                <c:pt idx="7599" formatCode="0.00E+00">
                  <c:v>1.7707124343802898E-5</c:v>
                </c:pt>
                <c:pt idx="7600">
                  <c:v>1.4223243409501E-4</c:v>
                </c:pt>
                <c:pt idx="7601">
                  <c:v>2.7851816898260997E-4</c:v>
                </c:pt>
                <c:pt idx="7602">
                  <c:v>3.7771785515281397E-4</c:v>
                </c:pt>
                <c:pt idx="7603">
                  <c:v>4.7556621942776499E-4</c:v>
                </c:pt>
                <c:pt idx="7604">
                  <c:v>4.49308241647382E-4</c:v>
                </c:pt>
                <c:pt idx="7605">
                  <c:v>4.7056438730191502E-4</c:v>
                </c:pt>
                <c:pt idx="7606">
                  <c:v>5.3512650959178796E-4</c:v>
                </c:pt>
                <c:pt idx="7607">
                  <c:v>5.0645119512080395E-4</c:v>
                </c:pt>
                <c:pt idx="7608">
                  <c:v>4.7461032110116702E-4</c:v>
                </c:pt>
                <c:pt idx="7609">
                  <c:v>4.2248720392740798E-4</c:v>
                </c:pt>
                <c:pt idx="7610">
                  <c:v>3.4615006561209799E-4</c:v>
                </c:pt>
                <c:pt idx="7611">
                  <c:v>2.4610415474220302E-4</c:v>
                </c:pt>
                <c:pt idx="7612">
                  <c:v>1.4651874869567501E-4</c:v>
                </c:pt>
                <c:pt idx="7613" formatCode="0.00E+00">
                  <c:v>9.0522050546949803E-5</c:v>
                </c:pt>
                <c:pt idx="7614" formatCode="0.00E+00">
                  <c:v>-3.4584366444543098E-5</c:v>
                </c:pt>
                <c:pt idx="7615">
                  <c:v>-2.1863097407528301E-4</c:v>
                </c:pt>
                <c:pt idx="7616">
                  <c:v>-4.2874401975439501E-4</c:v>
                </c:pt>
                <c:pt idx="7617">
                  <c:v>-6.3616450783716201E-4</c:v>
                </c:pt>
                <c:pt idx="7618">
                  <c:v>-8.2224101940898899E-4</c:v>
                </c:pt>
                <c:pt idx="7619">
                  <c:v>-9.5013528083003204E-4</c:v>
                </c:pt>
                <c:pt idx="7620">
                  <c:v>-1.1197488164128499E-3</c:v>
                </c:pt>
                <c:pt idx="7621">
                  <c:v>-1.3379878543078999E-3</c:v>
                </c:pt>
                <c:pt idx="7622">
                  <c:v>-1.6923313435217001E-3</c:v>
                </c:pt>
                <c:pt idx="7623">
                  <c:v>-1.9506856714926299E-3</c:v>
                </c:pt>
                <c:pt idx="7624">
                  <c:v>-2.2076098378083601E-3</c:v>
                </c:pt>
                <c:pt idx="7625">
                  <c:v>-2.45920259627964E-3</c:v>
                </c:pt>
                <c:pt idx="7626">
                  <c:v>-2.66116589320981E-3</c:v>
                </c:pt>
                <c:pt idx="7627">
                  <c:v>-2.9704577837199901E-3</c:v>
                </c:pt>
                <c:pt idx="7628">
                  <c:v>-3.1868084879241999E-3</c:v>
                </c:pt>
                <c:pt idx="7629">
                  <c:v>-3.4193231182134301E-3</c:v>
                </c:pt>
                <c:pt idx="7630">
                  <c:v>-3.8058745908018201E-3</c:v>
                </c:pt>
                <c:pt idx="7631">
                  <c:v>-4.0376912112565404E-3</c:v>
                </c:pt>
                <c:pt idx="7632">
                  <c:v>-4.2156715390412698E-3</c:v>
                </c:pt>
                <c:pt idx="7633">
                  <c:v>-4.51553385306999E-3</c:v>
                </c:pt>
                <c:pt idx="7634">
                  <c:v>-4.7878827820581399E-3</c:v>
                </c:pt>
                <c:pt idx="7635">
                  <c:v>-5.0194513201835596E-3</c:v>
                </c:pt>
                <c:pt idx="7636">
                  <c:v>-5.1163559967670096E-3</c:v>
                </c:pt>
                <c:pt idx="7637">
                  <c:v>-5.4183929259800402E-3</c:v>
                </c:pt>
                <c:pt idx="7638">
                  <c:v>-5.6192308492242302E-3</c:v>
                </c:pt>
                <c:pt idx="7639">
                  <c:v>-5.7599467196522104E-3</c:v>
                </c:pt>
                <c:pt idx="7640">
                  <c:v>-6.0576040750229404E-3</c:v>
                </c:pt>
                <c:pt idx="7641">
                  <c:v>-6.2638537461131598E-3</c:v>
                </c:pt>
                <c:pt idx="7642">
                  <c:v>-6.3783356354066602E-3</c:v>
                </c:pt>
                <c:pt idx="7643">
                  <c:v>-6.4556063552215302E-3</c:v>
                </c:pt>
                <c:pt idx="7644">
                  <c:v>-6.5946943604534396E-3</c:v>
                </c:pt>
                <c:pt idx="7645">
                  <c:v>-6.7416029573368003E-3</c:v>
                </c:pt>
                <c:pt idx="7646">
                  <c:v>-6.8490381198435604E-3</c:v>
                </c:pt>
                <c:pt idx="7647">
                  <c:v>-6.8271543369395503E-3</c:v>
                </c:pt>
                <c:pt idx="7648">
                  <c:v>-6.9781981543335899E-3</c:v>
                </c:pt>
                <c:pt idx="7649">
                  <c:v>-6.9598381549614502E-3</c:v>
                </c:pt>
                <c:pt idx="7650">
                  <c:v>-7.0478795301733002E-3</c:v>
                </c:pt>
                <c:pt idx="7651">
                  <c:v>-6.9344747438641E-3</c:v>
                </c:pt>
                <c:pt idx="7652">
                  <c:v>-6.9621555458478602E-3</c:v>
                </c:pt>
                <c:pt idx="7653">
                  <c:v>-7.0252044200132596E-3</c:v>
                </c:pt>
                <c:pt idx="7654">
                  <c:v>-6.9528625594279898E-3</c:v>
                </c:pt>
                <c:pt idx="7655">
                  <c:v>-6.8332604518765699E-3</c:v>
                </c:pt>
                <c:pt idx="7656">
                  <c:v>-6.7273669623343097E-3</c:v>
                </c:pt>
                <c:pt idx="7657">
                  <c:v>-6.6492446483989503E-3</c:v>
                </c:pt>
                <c:pt idx="7658">
                  <c:v>-6.5108826620941902E-3</c:v>
                </c:pt>
                <c:pt idx="7659">
                  <c:v>-6.40996664600377E-3</c:v>
                </c:pt>
                <c:pt idx="7660">
                  <c:v>-6.23490615632328E-3</c:v>
                </c:pt>
                <c:pt idx="7661">
                  <c:v>-6.0162310235897304E-3</c:v>
                </c:pt>
                <c:pt idx="7662">
                  <c:v>-5.8530089940341196E-3</c:v>
                </c:pt>
                <c:pt idx="7663">
                  <c:v>-5.7295908763512699E-3</c:v>
                </c:pt>
                <c:pt idx="7664">
                  <c:v>-5.5093273453952702E-3</c:v>
                </c:pt>
                <c:pt idx="7665">
                  <c:v>-5.1961341413098898E-3</c:v>
                </c:pt>
                <c:pt idx="7666">
                  <c:v>-4.9229553084519902E-3</c:v>
                </c:pt>
                <c:pt idx="7667">
                  <c:v>-4.6462097289691603E-3</c:v>
                </c:pt>
                <c:pt idx="7668">
                  <c:v>-4.3796910155809001E-3</c:v>
                </c:pt>
                <c:pt idx="7669">
                  <c:v>-4.2016534131373798E-3</c:v>
                </c:pt>
                <c:pt idx="7670">
                  <c:v>-3.8892805466850902E-3</c:v>
                </c:pt>
                <c:pt idx="7671">
                  <c:v>-3.5224337542222998E-3</c:v>
                </c:pt>
                <c:pt idx="7672">
                  <c:v>-3.2205419859772299E-3</c:v>
                </c:pt>
                <c:pt idx="7673">
                  <c:v>-2.9100526679499699E-3</c:v>
                </c:pt>
                <c:pt idx="7674">
                  <c:v>-2.65626422723503E-3</c:v>
                </c:pt>
                <c:pt idx="7675">
                  <c:v>-2.3031748452308699E-3</c:v>
                </c:pt>
                <c:pt idx="7676">
                  <c:v>-1.9043236062838999E-3</c:v>
                </c:pt>
                <c:pt idx="7677">
                  <c:v>-1.6111534015912101E-3</c:v>
                </c:pt>
                <c:pt idx="7678">
                  <c:v>-1.32667646179464E-3</c:v>
                </c:pt>
                <c:pt idx="7679">
                  <c:v>-9.8739442898928892E-4</c:v>
                </c:pt>
                <c:pt idx="7680">
                  <c:v>-6.2761832763329997E-4</c:v>
                </c:pt>
                <c:pt idx="7681">
                  <c:v>-3.0947167382488398E-4</c:v>
                </c:pt>
                <c:pt idx="7682" formatCode="0.00E+00">
                  <c:v>-7.74315422427805E-5</c:v>
                </c:pt>
                <c:pt idx="7683">
                  <c:v>2.0676907785178799E-4</c:v>
                </c:pt>
                <c:pt idx="7684">
                  <c:v>6.2114563223097398E-4</c:v>
                </c:pt>
                <c:pt idx="7685">
                  <c:v>8.4758177617968501E-4</c:v>
                </c:pt>
                <c:pt idx="7686">
                  <c:v>1.07884265011733E-3</c:v>
                </c:pt>
                <c:pt idx="7687">
                  <c:v>1.34096180766442E-3</c:v>
                </c:pt>
                <c:pt idx="7688">
                  <c:v>1.66189059007904E-3</c:v>
                </c:pt>
                <c:pt idx="7689">
                  <c:v>1.92194067463895E-3</c:v>
                </c:pt>
                <c:pt idx="7690">
                  <c:v>2.10909718227231E-3</c:v>
                </c:pt>
                <c:pt idx="7691">
                  <c:v>2.3310257382367699E-3</c:v>
                </c:pt>
                <c:pt idx="7692">
                  <c:v>2.5064798723968E-3</c:v>
                </c:pt>
                <c:pt idx="7693">
                  <c:v>2.6515839087009902E-3</c:v>
                </c:pt>
                <c:pt idx="7694">
                  <c:v>2.8467876221674902E-3</c:v>
                </c:pt>
                <c:pt idx="7695">
                  <c:v>2.9883018663024001E-3</c:v>
                </c:pt>
                <c:pt idx="7696">
                  <c:v>3.0731722996737601E-3</c:v>
                </c:pt>
                <c:pt idx="7697">
                  <c:v>3.14119104783555E-3</c:v>
                </c:pt>
                <c:pt idx="7698">
                  <c:v>3.2525670570595399E-3</c:v>
                </c:pt>
                <c:pt idx="7699">
                  <c:v>3.3783074566230602E-3</c:v>
                </c:pt>
                <c:pt idx="7700">
                  <c:v>3.5497144160128802E-3</c:v>
                </c:pt>
                <c:pt idx="7701">
                  <c:v>3.4208502928882402E-3</c:v>
                </c:pt>
                <c:pt idx="7702">
                  <c:v>3.4989039954250998E-3</c:v>
                </c:pt>
                <c:pt idx="7703">
                  <c:v>3.4784700432697099E-3</c:v>
                </c:pt>
                <c:pt idx="7704">
                  <c:v>3.4614674401148801E-3</c:v>
                </c:pt>
                <c:pt idx="7705">
                  <c:v>3.4852773235327099E-3</c:v>
                </c:pt>
                <c:pt idx="7706">
                  <c:v>3.4141868696661898E-3</c:v>
                </c:pt>
                <c:pt idx="7707">
                  <c:v>3.3043257412858E-3</c:v>
                </c:pt>
                <c:pt idx="7708">
                  <c:v>3.1818438234923999E-3</c:v>
                </c:pt>
                <c:pt idx="7709">
                  <c:v>3.1751738047745802E-3</c:v>
                </c:pt>
                <c:pt idx="7710">
                  <c:v>3.0311594811879301E-3</c:v>
                </c:pt>
                <c:pt idx="7711">
                  <c:v>2.9089949971116001E-3</c:v>
                </c:pt>
                <c:pt idx="7712">
                  <c:v>2.7217554892809302E-3</c:v>
                </c:pt>
                <c:pt idx="7713">
                  <c:v>2.60359961807496E-3</c:v>
                </c:pt>
                <c:pt idx="7714">
                  <c:v>2.3502177460677899E-3</c:v>
                </c:pt>
                <c:pt idx="7715">
                  <c:v>2.2054801550744798E-3</c:v>
                </c:pt>
                <c:pt idx="7716">
                  <c:v>2.0703270762063701E-3</c:v>
                </c:pt>
                <c:pt idx="7717">
                  <c:v>1.8033733923220601E-3</c:v>
                </c:pt>
                <c:pt idx="7718">
                  <c:v>1.69606476542346E-3</c:v>
                </c:pt>
                <c:pt idx="7719">
                  <c:v>1.40906859625146E-3</c:v>
                </c:pt>
                <c:pt idx="7720">
                  <c:v>1.21122305916086E-3</c:v>
                </c:pt>
                <c:pt idx="7721">
                  <c:v>9.30472639876289E-4</c:v>
                </c:pt>
                <c:pt idx="7722">
                  <c:v>6.3145704179436895E-4</c:v>
                </c:pt>
                <c:pt idx="7723">
                  <c:v>5.0013167597579E-4</c:v>
                </c:pt>
                <c:pt idx="7724">
                  <c:v>2.2780192529444601E-4</c:v>
                </c:pt>
                <c:pt idx="7725">
                  <c:v>-1.2777190173369701E-4</c:v>
                </c:pt>
                <c:pt idx="7726">
                  <c:v>-3.5719203566807401E-4</c:v>
                </c:pt>
                <c:pt idx="7727">
                  <c:v>-6.6976796740417103E-4</c:v>
                </c:pt>
                <c:pt idx="7728">
                  <c:v>-8.26114640383312E-4</c:v>
                </c:pt>
                <c:pt idx="7729">
                  <c:v>-1.0818284007037E-3</c:v>
                </c:pt>
                <c:pt idx="7730">
                  <c:v>-1.38819111007779E-3</c:v>
                </c:pt>
                <c:pt idx="7731">
                  <c:v>-1.6352955511298401E-3</c:v>
                </c:pt>
                <c:pt idx="7732">
                  <c:v>-2.0195322364474802E-3</c:v>
                </c:pt>
                <c:pt idx="7733">
                  <c:v>-2.18333485577474E-3</c:v>
                </c:pt>
                <c:pt idx="7734">
                  <c:v>-2.3265752262075501E-3</c:v>
                </c:pt>
                <c:pt idx="7735">
                  <c:v>-2.5703335824850599E-3</c:v>
                </c:pt>
                <c:pt idx="7736">
                  <c:v>-2.7380144978504102E-3</c:v>
                </c:pt>
                <c:pt idx="7737">
                  <c:v>-3.0974636753949201E-3</c:v>
                </c:pt>
                <c:pt idx="7738">
                  <c:v>-3.2501809165146399E-3</c:v>
                </c:pt>
                <c:pt idx="7739">
                  <c:v>-3.44294281343021E-3</c:v>
                </c:pt>
                <c:pt idx="7740">
                  <c:v>-3.6131350460373302E-3</c:v>
                </c:pt>
                <c:pt idx="7741">
                  <c:v>-3.8743188030042901E-3</c:v>
                </c:pt>
                <c:pt idx="7742">
                  <c:v>-3.9459153037316504E-3</c:v>
                </c:pt>
                <c:pt idx="7743">
                  <c:v>-4.1064347919110697E-3</c:v>
                </c:pt>
                <c:pt idx="7744">
                  <c:v>-4.28892169928154E-3</c:v>
                </c:pt>
                <c:pt idx="7745">
                  <c:v>-4.2835091015442301E-3</c:v>
                </c:pt>
                <c:pt idx="7746">
                  <c:v>-4.4499626168812796E-3</c:v>
                </c:pt>
                <c:pt idx="7747">
                  <c:v>-4.4541621969787504E-3</c:v>
                </c:pt>
                <c:pt idx="7748">
                  <c:v>-4.52092887443609E-3</c:v>
                </c:pt>
                <c:pt idx="7749">
                  <c:v>-4.6600845935466997E-3</c:v>
                </c:pt>
                <c:pt idx="7750">
                  <c:v>-4.7562552145357304E-3</c:v>
                </c:pt>
                <c:pt idx="7751">
                  <c:v>-4.72183945975018E-3</c:v>
                </c:pt>
                <c:pt idx="7752">
                  <c:v>-4.68280891318944E-3</c:v>
                </c:pt>
                <c:pt idx="7753">
                  <c:v>-4.6690418070137003E-3</c:v>
                </c:pt>
                <c:pt idx="7754">
                  <c:v>-4.6851335183797698E-3</c:v>
                </c:pt>
                <c:pt idx="7755">
                  <c:v>-4.6092450453125598E-3</c:v>
                </c:pt>
                <c:pt idx="7756">
                  <c:v>-4.6066394844429901E-3</c:v>
                </c:pt>
                <c:pt idx="7757">
                  <c:v>-4.3921310485031603E-3</c:v>
                </c:pt>
                <c:pt idx="7758">
                  <c:v>-4.3543253488510496E-3</c:v>
                </c:pt>
                <c:pt idx="7759">
                  <c:v>-4.1909488464757097E-3</c:v>
                </c:pt>
                <c:pt idx="7760">
                  <c:v>-4.0756517705160204E-3</c:v>
                </c:pt>
                <c:pt idx="7761">
                  <c:v>-3.9777874925226503E-3</c:v>
                </c:pt>
                <c:pt idx="7762">
                  <c:v>-3.8550965730124601E-3</c:v>
                </c:pt>
                <c:pt idx="7763">
                  <c:v>-3.6554135043102001E-3</c:v>
                </c:pt>
                <c:pt idx="7764">
                  <c:v>-3.4677488899030702E-3</c:v>
                </c:pt>
                <c:pt idx="7765">
                  <c:v>-3.2893658895881998E-3</c:v>
                </c:pt>
                <c:pt idx="7766">
                  <c:v>-3.0198933924070002E-3</c:v>
                </c:pt>
                <c:pt idx="7767">
                  <c:v>-2.90050653348512E-3</c:v>
                </c:pt>
                <c:pt idx="7768">
                  <c:v>-2.61148173308994E-3</c:v>
                </c:pt>
                <c:pt idx="7769">
                  <c:v>-2.4131331266243699E-3</c:v>
                </c:pt>
                <c:pt idx="7770">
                  <c:v>-2.19598942832011E-3</c:v>
                </c:pt>
                <c:pt idx="7771">
                  <c:v>-1.87222639367258E-3</c:v>
                </c:pt>
                <c:pt idx="7772">
                  <c:v>-1.6590719874855001E-3</c:v>
                </c:pt>
                <c:pt idx="7773">
                  <c:v>-1.3011622058730901E-3</c:v>
                </c:pt>
                <c:pt idx="7774">
                  <c:v>-1.12490329484619E-3</c:v>
                </c:pt>
                <c:pt idx="7775">
                  <c:v>-8.2979419501848705E-4</c:v>
                </c:pt>
                <c:pt idx="7776">
                  <c:v>-4.1421500728135998E-4</c:v>
                </c:pt>
                <c:pt idx="7777">
                  <c:v>-2.3016136020008801E-4</c:v>
                </c:pt>
                <c:pt idx="7778" formatCode="0.00E+00">
                  <c:v>2.7609259876641399E-5</c:v>
                </c:pt>
                <c:pt idx="7779">
                  <c:v>1.9835127211281301E-4</c:v>
                </c:pt>
                <c:pt idx="7780">
                  <c:v>5.1145663055312998E-4</c:v>
                </c:pt>
                <c:pt idx="7781">
                  <c:v>8.7625831654104401E-4</c:v>
                </c:pt>
                <c:pt idx="7782">
                  <c:v>1.12031618448769E-3</c:v>
                </c:pt>
                <c:pt idx="7783">
                  <c:v>1.3711841562810299E-3</c:v>
                </c:pt>
                <c:pt idx="7784">
                  <c:v>1.6694038613423101E-3</c:v>
                </c:pt>
                <c:pt idx="7785">
                  <c:v>1.9649400768055902E-3</c:v>
                </c:pt>
                <c:pt idx="7786">
                  <c:v>2.21320269826128E-3</c:v>
                </c:pt>
                <c:pt idx="7787">
                  <c:v>2.4623875633720698E-3</c:v>
                </c:pt>
                <c:pt idx="7788">
                  <c:v>2.6851419966183402E-3</c:v>
                </c:pt>
                <c:pt idx="7789">
                  <c:v>3.06868242813252E-3</c:v>
                </c:pt>
                <c:pt idx="7790">
                  <c:v>3.2374463524272499E-3</c:v>
                </c:pt>
                <c:pt idx="7791">
                  <c:v>3.4955936434835199E-3</c:v>
                </c:pt>
                <c:pt idx="7792">
                  <c:v>3.70612190149241E-3</c:v>
                </c:pt>
                <c:pt idx="7793">
                  <c:v>3.8732508960184499E-3</c:v>
                </c:pt>
                <c:pt idx="7794">
                  <c:v>4.0489615782281496E-3</c:v>
                </c:pt>
                <c:pt idx="7795">
                  <c:v>4.3229944967112703E-3</c:v>
                </c:pt>
                <c:pt idx="7796">
                  <c:v>4.48907153889898E-3</c:v>
                </c:pt>
                <c:pt idx="7797">
                  <c:v>4.6758276080141803E-3</c:v>
                </c:pt>
                <c:pt idx="7798">
                  <c:v>4.7826697388125101E-3</c:v>
                </c:pt>
                <c:pt idx="7799">
                  <c:v>4.9905022275461399E-3</c:v>
                </c:pt>
                <c:pt idx="7800">
                  <c:v>5.1679761844720899E-3</c:v>
                </c:pt>
                <c:pt idx="7801">
                  <c:v>5.3113403208290399E-3</c:v>
                </c:pt>
                <c:pt idx="7802">
                  <c:v>5.3784021803895401E-3</c:v>
                </c:pt>
                <c:pt idx="7803">
                  <c:v>5.5368930647063802E-3</c:v>
                </c:pt>
                <c:pt idx="7804">
                  <c:v>5.7014081854023799E-3</c:v>
                </c:pt>
                <c:pt idx="7805">
                  <c:v>5.7318618018708401E-3</c:v>
                </c:pt>
                <c:pt idx="7806">
                  <c:v>5.7318153421625504E-3</c:v>
                </c:pt>
                <c:pt idx="7807">
                  <c:v>5.9009555678075703E-3</c:v>
                </c:pt>
                <c:pt idx="7808">
                  <c:v>5.9604625139013101E-3</c:v>
                </c:pt>
                <c:pt idx="7809">
                  <c:v>5.9372325181492299E-3</c:v>
                </c:pt>
                <c:pt idx="7810">
                  <c:v>6.0414748436070096E-3</c:v>
                </c:pt>
                <c:pt idx="7811">
                  <c:v>6.0768494115626204E-3</c:v>
                </c:pt>
                <c:pt idx="7812">
                  <c:v>6.0811650448845201E-3</c:v>
                </c:pt>
                <c:pt idx="7813">
                  <c:v>6.0162039298444102E-3</c:v>
                </c:pt>
                <c:pt idx="7814">
                  <c:v>6.0971415893890197E-3</c:v>
                </c:pt>
                <c:pt idx="7815">
                  <c:v>6.1407766393937599E-3</c:v>
                </c:pt>
                <c:pt idx="7816">
                  <c:v>6.0625275782688901E-3</c:v>
                </c:pt>
                <c:pt idx="7817">
                  <c:v>6.0335681670443796E-3</c:v>
                </c:pt>
                <c:pt idx="7818">
                  <c:v>5.9593513514414999E-3</c:v>
                </c:pt>
                <c:pt idx="7819">
                  <c:v>5.9959738497161299E-3</c:v>
                </c:pt>
                <c:pt idx="7820">
                  <c:v>5.92345707233379E-3</c:v>
                </c:pt>
                <c:pt idx="7821">
                  <c:v>5.8123401616098002E-3</c:v>
                </c:pt>
                <c:pt idx="7822">
                  <c:v>5.7552844984114799E-3</c:v>
                </c:pt>
                <c:pt idx="7823">
                  <c:v>5.65667114375771E-3</c:v>
                </c:pt>
                <c:pt idx="7824">
                  <c:v>5.5648617834866097E-3</c:v>
                </c:pt>
                <c:pt idx="7825">
                  <c:v>5.5493137627377802E-3</c:v>
                </c:pt>
                <c:pt idx="7826">
                  <c:v>5.45493138476823E-3</c:v>
                </c:pt>
                <c:pt idx="7827">
                  <c:v>5.3895461337988898E-3</c:v>
                </c:pt>
                <c:pt idx="7828">
                  <c:v>5.3094688172902601E-3</c:v>
                </c:pt>
                <c:pt idx="7829">
                  <c:v>5.1746821606030698E-3</c:v>
                </c:pt>
                <c:pt idx="7830">
                  <c:v>5.1225682251251599E-3</c:v>
                </c:pt>
                <c:pt idx="7831">
                  <c:v>4.94755421536566E-3</c:v>
                </c:pt>
                <c:pt idx="7832">
                  <c:v>4.8364620358760302E-3</c:v>
                </c:pt>
                <c:pt idx="7833">
                  <c:v>4.7844580275858703E-3</c:v>
                </c:pt>
                <c:pt idx="7834">
                  <c:v>4.6692920946850196E-3</c:v>
                </c:pt>
                <c:pt idx="7835">
                  <c:v>4.5918923568092499E-3</c:v>
                </c:pt>
                <c:pt idx="7836">
                  <c:v>4.4382276116161704E-3</c:v>
                </c:pt>
                <c:pt idx="7837">
                  <c:v>4.3567142621668197E-3</c:v>
                </c:pt>
                <c:pt idx="7838">
                  <c:v>4.2512638790812704E-3</c:v>
                </c:pt>
                <c:pt idx="7839">
                  <c:v>4.12213851364545E-3</c:v>
                </c:pt>
                <c:pt idx="7840">
                  <c:v>4.0169703283830698E-3</c:v>
                </c:pt>
                <c:pt idx="7841">
                  <c:v>3.9583292867828796E-3</c:v>
                </c:pt>
                <c:pt idx="7842">
                  <c:v>3.8469928140157299E-3</c:v>
                </c:pt>
                <c:pt idx="7843">
                  <c:v>3.7586554424889401E-3</c:v>
                </c:pt>
                <c:pt idx="7844">
                  <c:v>3.7528938917486699E-3</c:v>
                </c:pt>
                <c:pt idx="7845">
                  <c:v>3.5697908022077401E-3</c:v>
                </c:pt>
                <c:pt idx="7846">
                  <c:v>3.4644473478112501E-3</c:v>
                </c:pt>
                <c:pt idx="7847">
                  <c:v>3.4563471588968599E-3</c:v>
                </c:pt>
                <c:pt idx="7848">
                  <c:v>3.4464486924470098E-3</c:v>
                </c:pt>
                <c:pt idx="7849">
                  <c:v>3.3902113246535E-3</c:v>
                </c:pt>
                <c:pt idx="7850">
                  <c:v>3.2630850912191401E-3</c:v>
                </c:pt>
                <c:pt idx="7851">
                  <c:v>3.2075430218573698E-3</c:v>
                </c:pt>
                <c:pt idx="7852">
                  <c:v>3.2347759327433501E-3</c:v>
                </c:pt>
                <c:pt idx="7853">
                  <c:v>3.19333670194455E-3</c:v>
                </c:pt>
                <c:pt idx="7854">
                  <c:v>3.1102753666965499E-3</c:v>
                </c:pt>
                <c:pt idx="7855">
                  <c:v>3.08465787282481E-3</c:v>
                </c:pt>
                <c:pt idx="7856">
                  <c:v>3.0357504320232399E-3</c:v>
                </c:pt>
                <c:pt idx="7857">
                  <c:v>3.0803323174281899E-3</c:v>
                </c:pt>
                <c:pt idx="7858">
                  <c:v>3.0676400538467898E-3</c:v>
                </c:pt>
                <c:pt idx="7859">
                  <c:v>3.0994997977186402E-3</c:v>
                </c:pt>
                <c:pt idx="7860">
                  <c:v>3.2019258222775902E-3</c:v>
                </c:pt>
                <c:pt idx="7861">
                  <c:v>3.1827513077407098E-3</c:v>
                </c:pt>
                <c:pt idx="7862">
                  <c:v>3.2316102034381602E-3</c:v>
                </c:pt>
                <c:pt idx="7863">
                  <c:v>3.2264085714272198E-3</c:v>
                </c:pt>
                <c:pt idx="7864">
                  <c:v>3.22658844051765E-3</c:v>
                </c:pt>
                <c:pt idx="7865">
                  <c:v>3.2342123853026901E-3</c:v>
                </c:pt>
                <c:pt idx="7866">
                  <c:v>3.2715041539085302E-3</c:v>
                </c:pt>
                <c:pt idx="7867">
                  <c:v>3.31784913144642E-3</c:v>
                </c:pt>
                <c:pt idx="7868">
                  <c:v>3.4642533986263598E-3</c:v>
                </c:pt>
                <c:pt idx="7869">
                  <c:v>3.41764725292577E-3</c:v>
                </c:pt>
                <c:pt idx="7870">
                  <c:v>3.5683632366583502E-3</c:v>
                </c:pt>
                <c:pt idx="7871">
                  <c:v>3.49134867458855E-3</c:v>
                </c:pt>
                <c:pt idx="7872">
                  <c:v>3.6573700739155101E-3</c:v>
                </c:pt>
                <c:pt idx="7873">
                  <c:v>3.7819516178191699E-3</c:v>
                </c:pt>
                <c:pt idx="7874">
                  <c:v>3.9128541558235801E-3</c:v>
                </c:pt>
                <c:pt idx="7875">
                  <c:v>3.9205498434383198E-3</c:v>
                </c:pt>
                <c:pt idx="7876">
                  <c:v>3.9763719282706099E-3</c:v>
                </c:pt>
                <c:pt idx="7877">
                  <c:v>4.0375851066550804E-3</c:v>
                </c:pt>
                <c:pt idx="7878">
                  <c:v>4.0873942459076001E-3</c:v>
                </c:pt>
                <c:pt idx="7879">
                  <c:v>4.2443795710802997E-3</c:v>
                </c:pt>
                <c:pt idx="7880">
                  <c:v>4.2439962932179203E-3</c:v>
                </c:pt>
                <c:pt idx="7881">
                  <c:v>4.3212187281431802E-3</c:v>
                </c:pt>
                <c:pt idx="7882">
                  <c:v>4.3324651342047599E-3</c:v>
                </c:pt>
                <c:pt idx="7883">
                  <c:v>4.4357121509505599E-3</c:v>
                </c:pt>
                <c:pt idx="7884">
                  <c:v>4.46699584385202E-3</c:v>
                </c:pt>
                <c:pt idx="7885">
                  <c:v>4.5966863347577996E-3</c:v>
                </c:pt>
                <c:pt idx="7886">
                  <c:v>4.6681794182426998E-3</c:v>
                </c:pt>
                <c:pt idx="7887">
                  <c:v>4.6864846592912001E-3</c:v>
                </c:pt>
                <c:pt idx="7888">
                  <c:v>4.7821269794614098E-3</c:v>
                </c:pt>
                <c:pt idx="7889">
                  <c:v>4.7746154451574997E-3</c:v>
                </c:pt>
                <c:pt idx="7890">
                  <c:v>4.8377086240826497E-3</c:v>
                </c:pt>
                <c:pt idx="7891">
                  <c:v>4.9283397337893699E-3</c:v>
                </c:pt>
                <c:pt idx="7892">
                  <c:v>4.8844714216872403E-3</c:v>
                </c:pt>
                <c:pt idx="7893">
                  <c:v>4.9010431315161598E-3</c:v>
                </c:pt>
                <c:pt idx="7894">
                  <c:v>4.8901379320347603E-3</c:v>
                </c:pt>
                <c:pt idx="7895">
                  <c:v>4.8829201221244796E-3</c:v>
                </c:pt>
                <c:pt idx="7896">
                  <c:v>5.0054206892710699E-3</c:v>
                </c:pt>
                <c:pt idx="7897">
                  <c:v>5.0467757527589002E-3</c:v>
                </c:pt>
                <c:pt idx="7898">
                  <c:v>4.9698205187752699E-3</c:v>
                </c:pt>
                <c:pt idx="7899">
                  <c:v>4.9106548856363598E-3</c:v>
                </c:pt>
                <c:pt idx="7900">
                  <c:v>4.9130747450585798E-3</c:v>
                </c:pt>
                <c:pt idx="7901">
                  <c:v>4.9274831379334102E-3</c:v>
                </c:pt>
                <c:pt idx="7902">
                  <c:v>4.9116820748641701E-3</c:v>
                </c:pt>
                <c:pt idx="7903">
                  <c:v>4.9448295845038901E-3</c:v>
                </c:pt>
                <c:pt idx="7904">
                  <c:v>4.9365641599926598E-3</c:v>
                </c:pt>
                <c:pt idx="7905">
                  <c:v>4.81479754661114E-3</c:v>
                </c:pt>
                <c:pt idx="7906">
                  <c:v>4.7634652253049298E-3</c:v>
                </c:pt>
                <c:pt idx="7907">
                  <c:v>4.6451991053412002E-3</c:v>
                </c:pt>
                <c:pt idx="7908">
                  <c:v>4.6271858459855401E-3</c:v>
                </c:pt>
                <c:pt idx="7909">
                  <c:v>4.57902294715934E-3</c:v>
                </c:pt>
                <c:pt idx="7910">
                  <c:v>4.4283989132543802E-3</c:v>
                </c:pt>
                <c:pt idx="7911">
                  <c:v>4.39874290232264E-3</c:v>
                </c:pt>
                <c:pt idx="7912">
                  <c:v>4.2224872627658E-3</c:v>
                </c:pt>
                <c:pt idx="7913">
                  <c:v>4.2004890350281999E-3</c:v>
                </c:pt>
                <c:pt idx="7914">
                  <c:v>4.1572414276928697E-3</c:v>
                </c:pt>
                <c:pt idx="7915">
                  <c:v>4.0256248653540603E-3</c:v>
                </c:pt>
                <c:pt idx="7916">
                  <c:v>3.8405538858950899E-3</c:v>
                </c:pt>
                <c:pt idx="7917">
                  <c:v>3.7736636452370301E-3</c:v>
                </c:pt>
                <c:pt idx="7918">
                  <c:v>3.6174403188571299E-3</c:v>
                </c:pt>
                <c:pt idx="7919">
                  <c:v>3.47941675887418E-3</c:v>
                </c:pt>
                <c:pt idx="7920">
                  <c:v>3.4033089669580998E-3</c:v>
                </c:pt>
                <c:pt idx="7921">
                  <c:v>3.2441053665478998E-3</c:v>
                </c:pt>
                <c:pt idx="7922">
                  <c:v>3.09292975878177E-3</c:v>
                </c:pt>
                <c:pt idx="7923">
                  <c:v>2.9220977495466702E-3</c:v>
                </c:pt>
                <c:pt idx="7924">
                  <c:v>2.7268279051483298E-3</c:v>
                </c:pt>
                <c:pt idx="7925">
                  <c:v>2.5566881824984401E-3</c:v>
                </c:pt>
                <c:pt idx="7926">
                  <c:v>2.4134867974743499E-3</c:v>
                </c:pt>
                <c:pt idx="7927">
                  <c:v>2.3129378395817901E-3</c:v>
                </c:pt>
                <c:pt idx="7928">
                  <c:v>2.1580395353901702E-3</c:v>
                </c:pt>
                <c:pt idx="7929">
                  <c:v>1.99245680655773E-3</c:v>
                </c:pt>
                <c:pt idx="7930">
                  <c:v>1.8110441005993101E-3</c:v>
                </c:pt>
                <c:pt idx="7931">
                  <c:v>1.6003087842506999E-3</c:v>
                </c:pt>
                <c:pt idx="7932">
                  <c:v>1.4934006293473999E-3</c:v>
                </c:pt>
                <c:pt idx="7933">
                  <c:v>1.3290239008425201E-3</c:v>
                </c:pt>
                <c:pt idx="7934">
                  <c:v>1.1895743875026199E-3</c:v>
                </c:pt>
                <c:pt idx="7935">
                  <c:v>1.0078971498281701E-3</c:v>
                </c:pt>
                <c:pt idx="7936">
                  <c:v>8.4534943703699298E-4</c:v>
                </c:pt>
                <c:pt idx="7937">
                  <c:v>7.5704209738563198E-4</c:v>
                </c:pt>
                <c:pt idx="7938">
                  <c:v>6.3997343736516205E-4</c:v>
                </c:pt>
                <c:pt idx="7939">
                  <c:v>5.2125199832643099E-4</c:v>
                </c:pt>
                <c:pt idx="7940">
                  <c:v>4.1277645965706399E-4</c:v>
                </c:pt>
                <c:pt idx="7941">
                  <c:v>2.7901910031871799E-4</c:v>
                </c:pt>
                <c:pt idx="7942">
                  <c:v>1.70130956757042E-4</c:v>
                </c:pt>
                <c:pt idx="7943" formatCode="0.00E+00">
                  <c:v>3.3001133137645702E-5</c:v>
                </c:pt>
                <c:pt idx="7944" formatCode="0.00E+00">
                  <c:v>-4.3329845390910702E-5</c:v>
                </c:pt>
                <c:pt idx="7945" formatCode="0.00E+00">
                  <c:v>-9.2148243928650905E-5</c:v>
                </c:pt>
                <c:pt idx="7946">
                  <c:v>-2.0034915549208601E-4</c:v>
                </c:pt>
                <c:pt idx="7947">
                  <c:v>-2.7560051632509903E-4</c:v>
                </c:pt>
                <c:pt idx="7948">
                  <c:v>-2.6893232324449703E-4</c:v>
                </c:pt>
                <c:pt idx="7949">
                  <c:v>-3.5342917017970501E-4</c:v>
                </c:pt>
                <c:pt idx="7950">
                  <c:v>-4.10564590204462E-4</c:v>
                </c:pt>
                <c:pt idx="7951">
                  <c:v>-4.9359044682236201E-4</c:v>
                </c:pt>
                <c:pt idx="7952">
                  <c:v>-4.4032857130878303E-4</c:v>
                </c:pt>
                <c:pt idx="7953">
                  <c:v>-3.8884882467015298E-4</c:v>
                </c:pt>
                <c:pt idx="7954">
                  <c:v>-4.32229157941359E-4</c:v>
                </c:pt>
                <c:pt idx="7955">
                  <c:v>-5.5945108655170296E-4</c:v>
                </c:pt>
                <c:pt idx="7956">
                  <c:v>-4.8298150155580102E-4</c:v>
                </c:pt>
                <c:pt idx="7957">
                  <c:v>-3.3623030620422498E-4</c:v>
                </c:pt>
                <c:pt idx="7958">
                  <c:v>-2.8626629472371399E-4</c:v>
                </c:pt>
                <c:pt idx="7959">
                  <c:v>-2.40451328953032E-4</c:v>
                </c:pt>
                <c:pt idx="7960">
                  <c:v>-2.3112400641668799E-4</c:v>
                </c:pt>
                <c:pt idx="7961">
                  <c:v>-1.38911654429525E-4</c:v>
                </c:pt>
                <c:pt idx="7962">
                  <c:v>-1.03170901655976E-4</c:v>
                </c:pt>
                <c:pt idx="7963" formatCode="0.00E+00">
                  <c:v>-3.4503947550826598E-5</c:v>
                </c:pt>
                <c:pt idx="7964" formatCode="0.00E+00">
                  <c:v>6.1636758717262402E-5</c:v>
                </c:pt>
                <c:pt idx="7965">
                  <c:v>2.4259736016244199E-4</c:v>
                </c:pt>
                <c:pt idx="7966">
                  <c:v>3.28425255676147E-4</c:v>
                </c:pt>
                <c:pt idx="7967">
                  <c:v>4.9446115005702103E-4</c:v>
                </c:pt>
                <c:pt idx="7968">
                  <c:v>6.5092954942203496E-4</c:v>
                </c:pt>
                <c:pt idx="7969">
                  <c:v>8.7233208008904604E-4</c:v>
                </c:pt>
                <c:pt idx="7970">
                  <c:v>9.4526990349089201E-4</c:v>
                </c:pt>
                <c:pt idx="7971">
                  <c:v>1.1609829841649499E-3</c:v>
                </c:pt>
                <c:pt idx="7972">
                  <c:v>1.36050324402096E-3</c:v>
                </c:pt>
                <c:pt idx="7973">
                  <c:v>1.42839090649366E-3</c:v>
                </c:pt>
                <c:pt idx="7974">
                  <c:v>1.6221614705820299E-3</c:v>
                </c:pt>
                <c:pt idx="7975">
                  <c:v>1.86091289129056E-3</c:v>
                </c:pt>
                <c:pt idx="7976">
                  <c:v>2.0764015073348099E-3</c:v>
                </c:pt>
                <c:pt idx="7977">
                  <c:v>2.2817581461830002E-3</c:v>
                </c:pt>
                <c:pt idx="7978">
                  <c:v>2.5451383558806901E-3</c:v>
                </c:pt>
                <c:pt idx="7979">
                  <c:v>2.7101032327584702E-3</c:v>
                </c:pt>
                <c:pt idx="7980">
                  <c:v>2.9177402033596601E-3</c:v>
                </c:pt>
                <c:pt idx="7981">
                  <c:v>3.1497762809395901E-3</c:v>
                </c:pt>
                <c:pt idx="7982">
                  <c:v>3.4544623967413101E-3</c:v>
                </c:pt>
                <c:pt idx="7983">
                  <c:v>3.6654032341278098E-3</c:v>
                </c:pt>
                <c:pt idx="7984">
                  <c:v>3.8841290047755802E-3</c:v>
                </c:pt>
                <c:pt idx="7985">
                  <c:v>4.1036220335713596E-3</c:v>
                </c:pt>
                <c:pt idx="7986">
                  <c:v>4.3337081226637502E-3</c:v>
                </c:pt>
                <c:pt idx="7987">
                  <c:v>4.6144235493848296E-3</c:v>
                </c:pt>
                <c:pt idx="7988">
                  <c:v>4.8521050194411204E-3</c:v>
                </c:pt>
                <c:pt idx="7989">
                  <c:v>5.0537733600018297E-3</c:v>
                </c:pt>
                <c:pt idx="7990">
                  <c:v>5.2992362183781599E-3</c:v>
                </c:pt>
                <c:pt idx="7991">
                  <c:v>5.4169219930264101E-3</c:v>
                </c:pt>
                <c:pt idx="7992">
                  <c:v>5.6269303672529698E-3</c:v>
                </c:pt>
                <c:pt idx="7993">
                  <c:v>5.8788373506276498E-3</c:v>
                </c:pt>
                <c:pt idx="7994">
                  <c:v>6.1728464763528704E-3</c:v>
                </c:pt>
                <c:pt idx="7995">
                  <c:v>6.3430673751903302E-3</c:v>
                </c:pt>
                <c:pt idx="7996">
                  <c:v>6.4706633522057704E-3</c:v>
                </c:pt>
                <c:pt idx="7997">
                  <c:v>6.7014818983296299E-3</c:v>
                </c:pt>
                <c:pt idx="7998">
                  <c:v>6.962021242911E-3</c:v>
                </c:pt>
                <c:pt idx="7999">
                  <c:v>7.06705329828474E-3</c:v>
                </c:pt>
                <c:pt idx="8000">
                  <c:v>7.1714488517191904E-3</c:v>
                </c:pt>
                <c:pt idx="8001">
                  <c:v>7.3875565526792201E-3</c:v>
                </c:pt>
                <c:pt idx="8002">
                  <c:v>7.4273776702913899E-3</c:v>
                </c:pt>
                <c:pt idx="8003">
                  <c:v>7.66325269807582E-3</c:v>
                </c:pt>
                <c:pt idx="8004">
                  <c:v>7.7252806533664904E-3</c:v>
                </c:pt>
                <c:pt idx="8005">
                  <c:v>7.8729338031148805E-3</c:v>
                </c:pt>
                <c:pt idx="8006">
                  <c:v>8.0042296089263207E-3</c:v>
                </c:pt>
                <c:pt idx="8007">
                  <c:v>8.0674332239307894E-3</c:v>
                </c:pt>
                <c:pt idx="8008">
                  <c:v>8.1279574021401405E-3</c:v>
                </c:pt>
                <c:pt idx="8009">
                  <c:v>8.2061759585458707E-3</c:v>
                </c:pt>
                <c:pt idx="8010">
                  <c:v>8.2469416759784406E-3</c:v>
                </c:pt>
                <c:pt idx="8011">
                  <c:v>8.2741738150154207E-3</c:v>
                </c:pt>
                <c:pt idx="8012">
                  <c:v>8.3277046825251302E-3</c:v>
                </c:pt>
                <c:pt idx="8013">
                  <c:v>8.3264956825282507E-3</c:v>
                </c:pt>
                <c:pt idx="8014">
                  <c:v>8.3574858542862195E-3</c:v>
                </c:pt>
                <c:pt idx="8015">
                  <c:v>8.2931354487916307E-3</c:v>
                </c:pt>
                <c:pt idx="8016">
                  <c:v>8.25985506730657E-3</c:v>
                </c:pt>
                <c:pt idx="8017">
                  <c:v>8.1605735989920998E-3</c:v>
                </c:pt>
                <c:pt idx="8018">
                  <c:v>8.1396604288397293E-3</c:v>
                </c:pt>
                <c:pt idx="8019">
                  <c:v>7.9492713892341301E-3</c:v>
                </c:pt>
                <c:pt idx="8020">
                  <c:v>7.9560409001179395E-3</c:v>
                </c:pt>
                <c:pt idx="8021">
                  <c:v>7.9926164954013494E-3</c:v>
                </c:pt>
                <c:pt idx="8022">
                  <c:v>7.8061585681609398E-3</c:v>
                </c:pt>
                <c:pt idx="8023">
                  <c:v>7.6714764326709E-3</c:v>
                </c:pt>
                <c:pt idx="8024">
                  <c:v>7.5308184288193896E-3</c:v>
                </c:pt>
                <c:pt idx="8025">
                  <c:v>7.3901689830796202E-3</c:v>
                </c:pt>
                <c:pt idx="8026">
                  <c:v>7.2466954080355403E-3</c:v>
                </c:pt>
                <c:pt idx="8027">
                  <c:v>7.0458165691250898E-3</c:v>
                </c:pt>
                <c:pt idx="8028">
                  <c:v>6.8452106970854198E-3</c:v>
                </c:pt>
                <c:pt idx="8029">
                  <c:v>6.62838042860094E-3</c:v>
                </c:pt>
                <c:pt idx="8030">
                  <c:v>6.4613247637266696E-3</c:v>
                </c:pt>
                <c:pt idx="8031">
                  <c:v>6.2896762320112098E-3</c:v>
                </c:pt>
                <c:pt idx="8032">
                  <c:v>6.03631572016453E-3</c:v>
                </c:pt>
                <c:pt idx="8033">
                  <c:v>5.8955777598925299E-3</c:v>
                </c:pt>
                <c:pt idx="8034">
                  <c:v>5.6552138374511198E-3</c:v>
                </c:pt>
                <c:pt idx="8035">
                  <c:v>5.3810031736799702E-3</c:v>
                </c:pt>
                <c:pt idx="8036">
                  <c:v>5.0935959940774404E-3</c:v>
                </c:pt>
                <c:pt idx="8037">
                  <c:v>4.8146417952642804E-3</c:v>
                </c:pt>
                <c:pt idx="8038">
                  <c:v>4.6842344472182501E-3</c:v>
                </c:pt>
                <c:pt idx="8039">
                  <c:v>4.37937861429451E-3</c:v>
                </c:pt>
                <c:pt idx="8040">
                  <c:v>4.1362772035879701E-3</c:v>
                </c:pt>
                <c:pt idx="8041">
                  <c:v>3.85760730728408E-3</c:v>
                </c:pt>
                <c:pt idx="8042">
                  <c:v>3.6235078008610899E-3</c:v>
                </c:pt>
                <c:pt idx="8043">
                  <c:v>3.3541449785290099E-3</c:v>
                </c:pt>
                <c:pt idx="8044">
                  <c:v>3.0927714661075898E-3</c:v>
                </c:pt>
                <c:pt idx="8045">
                  <c:v>2.9465722000117599E-3</c:v>
                </c:pt>
                <c:pt idx="8046">
                  <c:v>2.55690675218274E-3</c:v>
                </c:pt>
                <c:pt idx="8047">
                  <c:v>2.25360030301344E-3</c:v>
                </c:pt>
                <c:pt idx="8048">
                  <c:v>2.0555249515403998E-3</c:v>
                </c:pt>
                <c:pt idx="8049">
                  <c:v>1.7839280900962401E-3</c:v>
                </c:pt>
                <c:pt idx="8050">
                  <c:v>1.6329979417041599E-3</c:v>
                </c:pt>
                <c:pt idx="8051">
                  <c:v>1.26309883091869E-3</c:v>
                </c:pt>
                <c:pt idx="8052">
                  <c:v>1.07550346205918E-3</c:v>
                </c:pt>
                <c:pt idx="8053">
                  <c:v>8.1169270336087197E-4</c:v>
                </c:pt>
                <c:pt idx="8054">
                  <c:v>6.0285259707231896E-4</c:v>
                </c:pt>
                <c:pt idx="8055">
                  <c:v>3.6170500524533702E-4</c:v>
                </c:pt>
                <c:pt idx="8056">
                  <c:v>1.62191317516803E-4</c:v>
                </c:pt>
                <c:pt idx="8057" formatCode="0.00E+00">
                  <c:v>-6.2213397713715296E-5</c:v>
                </c:pt>
                <c:pt idx="8058">
                  <c:v>-2.1698817587853799E-4</c:v>
                </c:pt>
                <c:pt idx="8059">
                  <c:v>-4.15710932382706E-4</c:v>
                </c:pt>
                <c:pt idx="8060">
                  <c:v>-6.6480044334199799E-4</c:v>
                </c:pt>
                <c:pt idx="8061">
                  <c:v>-7.6226436055925998E-4</c:v>
                </c:pt>
                <c:pt idx="8062">
                  <c:v>-1.05358492408874E-3</c:v>
                </c:pt>
                <c:pt idx="8063">
                  <c:v>-1.1649947013637699E-3</c:v>
                </c:pt>
                <c:pt idx="8064">
                  <c:v>-1.37475868777933E-3</c:v>
                </c:pt>
                <c:pt idx="8065">
                  <c:v>-1.53754458866494E-3</c:v>
                </c:pt>
                <c:pt idx="8066">
                  <c:v>-1.67292012538652E-3</c:v>
                </c:pt>
                <c:pt idx="8067">
                  <c:v>-1.8013246648070601E-3</c:v>
                </c:pt>
                <c:pt idx="8068">
                  <c:v>-1.8533317064599699E-3</c:v>
                </c:pt>
                <c:pt idx="8069">
                  <c:v>-2.0271502676707902E-3</c:v>
                </c:pt>
                <c:pt idx="8070">
                  <c:v>-2.1766348073835799E-3</c:v>
                </c:pt>
                <c:pt idx="8071">
                  <c:v>-2.1742941569532401E-3</c:v>
                </c:pt>
                <c:pt idx="8072">
                  <c:v>-2.1833849826285502E-3</c:v>
                </c:pt>
                <c:pt idx="8073">
                  <c:v>-2.3167698793029202E-3</c:v>
                </c:pt>
                <c:pt idx="8074">
                  <c:v>-2.3793725113141701E-3</c:v>
                </c:pt>
                <c:pt idx="8075">
                  <c:v>-2.3811800323084802E-3</c:v>
                </c:pt>
                <c:pt idx="8076">
                  <c:v>-2.4456476490753699E-3</c:v>
                </c:pt>
                <c:pt idx="8077">
                  <c:v>-2.4313786063522502E-3</c:v>
                </c:pt>
                <c:pt idx="8078">
                  <c:v>-2.4454421204494702E-3</c:v>
                </c:pt>
                <c:pt idx="8079">
                  <c:v>-2.4765705308946598E-3</c:v>
                </c:pt>
                <c:pt idx="8080">
                  <c:v>-2.5201150105286399E-3</c:v>
                </c:pt>
                <c:pt idx="8081">
                  <c:v>-2.6198635605462601E-3</c:v>
                </c:pt>
                <c:pt idx="8082">
                  <c:v>-2.5062303066667201E-3</c:v>
                </c:pt>
                <c:pt idx="8083">
                  <c:v>-2.3855405163922001E-3</c:v>
                </c:pt>
                <c:pt idx="8084">
                  <c:v>-2.3116298632841099E-3</c:v>
                </c:pt>
                <c:pt idx="8085">
                  <c:v>-2.3561603250665201E-3</c:v>
                </c:pt>
                <c:pt idx="8086">
                  <c:v>-2.1985151197581E-3</c:v>
                </c:pt>
                <c:pt idx="8087">
                  <c:v>-2.2303409396864701E-3</c:v>
                </c:pt>
                <c:pt idx="8088">
                  <c:v>-2.1161797839094102E-3</c:v>
                </c:pt>
                <c:pt idx="8089">
                  <c:v>-2.05482739291052E-3</c:v>
                </c:pt>
                <c:pt idx="8090">
                  <c:v>-1.9463258009222099E-3</c:v>
                </c:pt>
                <c:pt idx="8091">
                  <c:v>-1.85907783014298E-3</c:v>
                </c:pt>
                <c:pt idx="8092">
                  <c:v>-1.7872015991960001E-3</c:v>
                </c:pt>
                <c:pt idx="8093">
                  <c:v>-1.6378390801492599E-3</c:v>
                </c:pt>
                <c:pt idx="8094">
                  <c:v>-1.5176256254883201E-3</c:v>
                </c:pt>
                <c:pt idx="8095">
                  <c:v>-1.29703433043081E-3</c:v>
                </c:pt>
                <c:pt idx="8096">
                  <c:v>-1.2809871359343199E-3</c:v>
                </c:pt>
                <c:pt idx="8097">
                  <c:v>-1.1922478476509299E-3</c:v>
                </c:pt>
                <c:pt idx="8098">
                  <c:v>-1.0983514679187101E-3</c:v>
                </c:pt>
                <c:pt idx="8099">
                  <c:v>-1.01409764331323E-3</c:v>
                </c:pt>
                <c:pt idx="8100">
                  <c:v>-8.0075497397101504E-4</c:v>
                </c:pt>
                <c:pt idx="8101">
                  <c:v>-6.1299715003654601E-4</c:v>
                </c:pt>
                <c:pt idx="8102">
                  <c:v>-5.3681009723590897E-4</c:v>
                </c:pt>
                <c:pt idx="8103">
                  <c:v>-4.2446161134401399E-4</c:v>
                </c:pt>
                <c:pt idx="8104">
                  <c:v>-2.9028038118143198E-4</c:v>
                </c:pt>
                <c:pt idx="8105">
                  <c:v>-1.4187582766932399E-4</c:v>
                </c:pt>
                <c:pt idx="8106" formatCode="0.00E+00">
                  <c:v>2.2937939693256599E-5</c:v>
                </c:pt>
                <c:pt idx="8107">
                  <c:v>1.8511776866361401E-4</c:v>
                </c:pt>
                <c:pt idx="8108">
                  <c:v>2.6764359006875598E-4</c:v>
                </c:pt>
                <c:pt idx="8109">
                  <c:v>4.1631798975380499E-4</c:v>
                </c:pt>
                <c:pt idx="8110">
                  <c:v>5.2965060070170799E-4</c:v>
                </c:pt>
                <c:pt idx="8111">
                  <c:v>6.7331756020828904E-4</c:v>
                </c:pt>
                <c:pt idx="8112">
                  <c:v>8.1166585118968996E-4</c:v>
                </c:pt>
                <c:pt idx="8113">
                  <c:v>9.7144431055181898E-4</c:v>
                </c:pt>
                <c:pt idx="8114">
                  <c:v>1.08035930417099E-3</c:v>
                </c:pt>
                <c:pt idx="8115">
                  <c:v>1.17071100071585E-3</c:v>
                </c:pt>
                <c:pt idx="8116">
                  <c:v>1.3174724952045101E-3</c:v>
                </c:pt>
                <c:pt idx="8117">
                  <c:v>1.35844173102818E-3</c:v>
                </c:pt>
                <c:pt idx="8118">
                  <c:v>1.4874026367355201E-3</c:v>
                </c:pt>
                <c:pt idx="8119">
                  <c:v>1.65810655101364E-3</c:v>
                </c:pt>
                <c:pt idx="8120">
                  <c:v>1.82966712147E-3</c:v>
                </c:pt>
                <c:pt idx="8121">
                  <c:v>1.9676173559291998E-3</c:v>
                </c:pt>
                <c:pt idx="8122">
                  <c:v>2.0273285337741201E-3</c:v>
                </c:pt>
                <c:pt idx="8123">
                  <c:v>2.0374838352722E-3</c:v>
                </c:pt>
                <c:pt idx="8124">
                  <c:v>2.1172916084809799E-3</c:v>
                </c:pt>
                <c:pt idx="8125">
                  <c:v>2.2500934881744001E-3</c:v>
                </c:pt>
                <c:pt idx="8126">
                  <c:v>2.3665762212723199E-3</c:v>
                </c:pt>
                <c:pt idx="8127">
                  <c:v>2.37656533036032E-3</c:v>
                </c:pt>
                <c:pt idx="8128">
                  <c:v>2.4204724474540299E-3</c:v>
                </c:pt>
                <c:pt idx="8129">
                  <c:v>2.4559977134118501E-3</c:v>
                </c:pt>
                <c:pt idx="8130">
                  <c:v>2.54708068093961E-3</c:v>
                </c:pt>
                <c:pt idx="8131">
                  <c:v>2.6488961650829499E-3</c:v>
                </c:pt>
                <c:pt idx="8132">
                  <c:v>2.63140087890357E-3</c:v>
                </c:pt>
                <c:pt idx="8133">
                  <c:v>2.6782399200930801E-3</c:v>
                </c:pt>
                <c:pt idx="8134">
                  <c:v>2.7070658469954402E-3</c:v>
                </c:pt>
                <c:pt idx="8135">
                  <c:v>2.6887386137188899E-3</c:v>
                </c:pt>
                <c:pt idx="8136">
                  <c:v>2.66248123686836E-3</c:v>
                </c:pt>
                <c:pt idx="8137">
                  <c:v>2.6980878066011002E-3</c:v>
                </c:pt>
                <c:pt idx="8138">
                  <c:v>2.7533382648748002E-3</c:v>
                </c:pt>
                <c:pt idx="8139">
                  <c:v>2.7774677747071899E-3</c:v>
                </c:pt>
                <c:pt idx="8140">
                  <c:v>2.7291401611924601E-3</c:v>
                </c:pt>
                <c:pt idx="8141">
                  <c:v>2.6543312395208899E-3</c:v>
                </c:pt>
                <c:pt idx="8142">
                  <c:v>2.6130939108219599E-3</c:v>
                </c:pt>
                <c:pt idx="8143">
                  <c:v>2.5717989498083402E-3</c:v>
                </c:pt>
                <c:pt idx="8144">
                  <c:v>2.53412094867213E-3</c:v>
                </c:pt>
                <c:pt idx="8145">
                  <c:v>2.4562651400801801E-3</c:v>
                </c:pt>
                <c:pt idx="8146">
                  <c:v>2.4093647167819699E-3</c:v>
                </c:pt>
                <c:pt idx="8147">
                  <c:v>2.3211624457129001E-3</c:v>
                </c:pt>
                <c:pt idx="8148">
                  <c:v>2.2781717379876899E-3</c:v>
                </c:pt>
                <c:pt idx="8149">
                  <c:v>2.1936818210589698E-3</c:v>
                </c:pt>
                <c:pt idx="8150">
                  <c:v>2.2535356989327499E-3</c:v>
                </c:pt>
                <c:pt idx="8151">
                  <c:v>2.1555442798203701E-3</c:v>
                </c:pt>
                <c:pt idx="8152">
                  <c:v>2.0450202512451998E-3</c:v>
                </c:pt>
                <c:pt idx="8153">
                  <c:v>1.8989108723901701E-3</c:v>
                </c:pt>
                <c:pt idx="8154">
                  <c:v>1.6856351502167299E-3</c:v>
                </c:pt>
                <c:pt idx="8155">
                  <c:v>1.6167673643345301E-3</c:v>
                </c:pt>
                <c:pt idx="8156">
                  <c:v>1.4908278635942099E-3</c:v>
                </c:pt>
                <c:pt idx="8157">
                  <c:v>1.3815270068121099E-3</c:v>
                </c:pt>
                <c:pt idx="8158">
                  <c:v>1.25604571597154E-3</c:v>
                </c:pt>
                <c:pt idx="8159">
                  <c:v>1.09549226360647E-3</c:v>
                </c:pt>
                <c:pt idx="8160">
                  <c:v>1.0611516340079501E-3</c:v>
                </c:pt>
                <c:pt idx="8161">
                  <c:v>8.9242005835464002E-4</c:v>
                </c:pt>
                <c:pt idx="8162">
                  <c:v>7.2228022412004398E-4</c:v>
                </c:pt>
                <c:pt idx="8163">
                  <c:v>6.3540361073816999E-4</c:v>
                </c:pt>
                <c:pt idx="8164">
                  <c:v>4.6877305856756998E-4</c:v>
                </c:pt>
                <c:pt idx="8165">
                  <c:v>2.9891168978081202E-4</c:v>
                </c:pt>
                <c:pt idx="8166">
                  <c:v>1.139455306908E-4</c:v>
                </c:pt>
                <c:pt idx="8167" formatCode="0.00E+00">
                  <c:v>3.1534157125209999E-5</c:v>
                </c:pt>
                <c:pt idx="8168">
                  <c:v>-1.02561851569966E-4</c:v>
                </c:pt>
                <c:pt idx="8169">
                  <c:v>-2.6963060784216498E-4</c:v>
                </c:pt>
                <c:pt idx="8170">
                  <c:v>-4.7617051626484E-4</c:v>
                </c:pt>
                <c:pt idx="8171">
                  <c:v>-6.91809978358538E-4</c:v>
                </c:pt>
                <c:pt idx="8172">
                  <c:v>-7.9397212746320004E-4</c:v>
                </c:pt>
                <c:pt idx="8173">
                  <c:v>-8.9976321942873802E-4</c:v>
                </c:pt>
                <c:pt idx="8174">
                  <c:v>-1.07841259627997E-3</c:v>
                </c:pt>
                <c:pt idx="8175">
                  <c:v>-1.23361241801029E-3</c:v>
                </c:pt>
                <c:pt idx="8176">
                  <c:v>-1.3989163664199901E-3</c:v>
                </c:pt>
                <c:pt idx="8177">
                  <c:v>-1.5431642866014499E-3</c:v>
                </c:pt>
                <c:pt idx="8178">
                  <c:v>-1.69110718119158E-3</c:v>
                </c:pt>
                <c:pt idx="8179">
                  <c:v>-1.85864738410547E-3</c:v>
                </c:pt>
                <c:pt idx="8180">
                  <c:v>-1.95435779222068E-3</c:v>
                </c:pt>
                <c:pt idx="8181">
                  <c:v>-2.1102810702144101E-3</c:v>
                </c:pt>
                <c:pt idx="8182">
                  <c:v>-2.28095005869557E-3</c:v>
                </c:pt>
                <c:pt idx="8183">
                  <c:v>-2.3909562493459099E-3</c:v>
                </c:pt>
                <c:pt idx="8184">
                  <c:v>-2.5160726962345898E-3</c:v>
                </c:pt>
                <c:pt idx="8185">
                  <c:v>-2.6151512889492998E-3</c:v>
                </c:pt>
                <c:pt idx="8186">
                  <c:v>-2.7583658429978898E-3</c:v>
                </c:pt>
                <c:pt idx="8187">
                  <c:v>-2.7761255210935502E-3</c:v>
                </c:pt>
                <c:pt idx="8188">
                  <c:v>-3.0163732205504999E-3</c:v>
                </c:pt>
                <c:pt idx="8189">
                  <c:v>-3.0134651034407298E-3</c:v>
                </c:pt>
                <c:pt idx="8190">
                  <c:v>-3.15734003612343E-3</c:v>
                </c:pt>
                <c:pt idx="8191">
                  <c:v>-3.2532709933640902E-3</c:v>
                </c:pt>
                <c:pt idx="8192">
                  <c:v>-3.3458481551908001E-3</c:v>
                </c:pt>
                <c:pt idx="8193">
                  <c:v>-3.4501768142287201E-3</c:v>
                </c:pt>
                <c:pt idx="8194">
                  <c:v>-3.48529666251827E-3</c:v>
                </c:pt>
                <c:pt idx="8195">
                  <c:v>-3.5281344277254801E-3</c:v>
                </c:pt>
                <c:pt idx="8196">
                  <c:v>-3.54872311726703E-3</c:v>
                </c:pt>
                <c:pt idx="8197">
                  <c:v>-3.7691300491603302E-3</c:v>
                </c:pt>
                <c:pt idx="8198">
                  <c:v>-3.8514736197982299E-3</c:v>
                </c:pt>
                <c:pt idx="8199">
                  <c:v>-3.8097215707814402E-3</c:v>
                </c:pt>
                <c:pt idx="8200">
                  <c:v>-3.82663162791995E-3</c:v>
                </c:pt>
                <c:pt idx="8201">
                  <c:v>-3.8605884570800399E-3</c:v>
                </c:pt>
                <c:pt idx="8202">
                  <c:v>-3.7921229212205501E-3</c:v>
                </c:pt>
                <c:pt idx="8203">
                  <c:v>-3.8020882758741099E-3</c:v>
                </c:pt>
                <c:pt idx="8204">
                  <c:v>-3.8528480207899E-3</c:v>
                </c:pt>
                <c:pt idx="8205">
                  <c:v>-3.85024281450318E-3</c:v>
                </c:pt>
                <c:pt idx="8206">
                  <c:v>-3.7728962456058299E-3</c:v>
                </c:pt>
                <c:pt idx="8207">
                  <c:v>-3.7294690624040199E-3</c:v>
                </c:pt>
                <c:pt idx="8208">
                  <c:v>-3.7298427605172999E-3</c:v>
                </c:pt>
                <c:pt idx="8209">
                  <c:v>-3.7573095316789898E-3</c:v>
                </c:pt>
                <c:pt idx="8210">
                  <c:v>-3.6850938608581599E-3</c:v>
                </c:pt>
                <c:pt idx="8211">
                  <c:v>-3.62346543959584E-3</c:v>
                </c:pt>
                <c:pt idx="8212">
                  <c:v>-3.59931270578013E-3</c:v>
                </c:pt>
                <c:pt idx="8213">
                  <c:v>-3.4514490635000799E-3</c:v>
                </c:pt>
                <c:pt idx="8214">
                  <c:v>-3.4321905287334198E-3</c:v>
                </c:pt>
                <c:pt idx="8215">
                  <c:v>-3.31650929711319E-3</c:v>
                </c:pt>
                <c:pt idx="8216">
                  <c:v>-3.2425863698420702E-3</c:v>
                </c:pt>
                <c:pt idx="8217">
                  <c:v>-3.1510837867785701E-3</c:v>
                </c:pt>
                <c:pt idx="8218">
                  <c:v>-2.9612624643947402E-3</c:v>
                </c:pt>
                <c:pt idx="8219">
                  <c:v>-2.90119893952986E-3</c:v>
                </c:pt>
                <c:pt idx="8220">
                  <c:v>-2.8237356342354302E-3</c:v>
                </c:pt>
                <c:pt idx="8221">
                  <c:v>-2.7185734506335098E-3</c:v>
                </c:pt>
                <c:pt idx="8222">
                  <c:v>-2.6399484666553199E-3</c:v>
                </c:pt>
                <c:pt idx="8223">
                  <c:v>-2.4075832778959702E-3</c:v>
                </c:pt>
                <c:pt idx="8224">
                  <c:v>-2.2657047327500198E-3</c:v>
                </c:pt>
                <c:pt idx="8225">
                  <c:v>-2.1438598549624998E-3</c:v>
                </c:pt>
                <c:pt idx="8226">
                  <c:v>-2.0360467586876402E-3</c:v>
                </c:pt>
                <c:pt idx="8227">
                  <c:v>-1.88728001083938E-3</c:v>
                </c:pt>
                <c:pt idx="8228">
                  <c:v>-1.71981124059373E-3</c:v>
                </c:pt>
                <c:pt idx="8229">
                  <c:v>-1.5764075849888E-3</c:v>
                </c:pt>
                <c:pt idx="8230">
                  <c:v>-1.4478372818583999E-3</c:v>
                </c:pt>
                <c:pt idx="8231">
                  <c:v>-1.3038681582091E-3</c:v>
                </c:pt>
                <c:pt idx="8232">
                  <c:v>-1.1379276127205099E-3</c:v>
                </c:pt>
                <c:pt idx="8233">
                  <c:v>-9.9953385006215601E-4</c:v>
                </c:pt>
                <c:pt idx="8234">
                  <c:v>-8.5245029974593395E-4</c:v>
                </c:pt>
                <c:pt idx="8235">
                  <c:v>-7.1048470267928796E-4</c:v>
                </c:pt>
                <c:pt idx="8236">
                  <c:v>-5.5338016100596596E-4</c:v>
                </c:pt>
                <c:pt idx="8237">
                  <c:v>-3.51314902035768E-4</c:v>
                </c:pt>
                <c:pt idx="8238">
                  <c:v>-2.70124975485708E-4</c:v>
                </c:pt>
                <c:pt idx="8239">
                  <c:v>-1.35449484518829E-4</c:v>
                </c:pt>
                <c:pt idx="8240" formatCode="0.00E+00">
                  <c:v>9.3880000726548801E-7</c:v>
                </c:pt>
                <c:pt idx="8241">
                  <c:v>1.6113213006331101E-4</c:v>
                </c:pt>
                <c:pt idx="8242">
                  <c:v>2.8745374177609499E-4</c:v>
                </c:pt>
                <c:pt idx="8243">
                  <c:v>4.06310284927106E-4</c:v>
                </c:pt>
                <c:pt idx="8244">
                  <c:v>5.3507572069557297E-4</c:v>
                </c:pt>
                <c:pt idx="8245">
                  <c:v>6.48239927927107E-4</c:v>
                </c:pt>
                <c:pt idx="8246">
                  <c:v>7.4460506057935096E-4</c:v>
                </c:pt>
                <c:pt idx="8247">
                  <c:v>9.0550770174679604E-4</c:v>
                </c:pt>
                <c:pt idx="8248">
                  <c:v>1.02851059281075E-3</c:v>
                </c:pt>
                <c:pt idx="8249">
                  <c:v>1.0386457853841201E-3</c:v>
                </c:pt>
                <c:pt idx="8250">
                  <c:v>1.14083402724362E-3</c:v>
                </c:pt>
                <c:pt idx="8251">
                  <c:v>1.2562765945441699E-3</c:v>
                </c:pt>
                <c:pt idx="8252">
                  <c:v>1.3142863586420399E-3</c:v>
                </c:pt>
                <c:pt idx="8253">
                  <c:v>1.3075022342265599E-3</c:v>
                </c:pt>
                <c:pt idx="8254">
                  <c:v>1.36930251058827E-3</c:v>
                </c:pt>
                <c:pt idx="8255">
                  <c:v>1.3807695260820601E-3</c:v>
                </c:pt>
                <c:pt idx="8256">
                  <c:v>1.38904663063742E-3</c:v>
                </c:pt>
                <c:pt idx="8257">
                  <c:v>1.4832710028926501E-3</c:v>
                </c:pt>
                <c:pt idx="8258">
                  <c:v>1.5401075831715601E-3</c:v>
                </c:pt>
                <c:pt idx="8259">
                  <c:v>1.5332490233723401E-3</c:v>
                </c:pt>
                <c:pt idx="8260">
                  <c:v>1.4993545421064501E-3</c:v>
                </c:pt>
                <c:pt idx="8261">
                  <c:v>1.4286402656605501E-3</c:v>
                </c:pt>
                <c:pt idx="8262">
                  <c:v>1.3766369531441299E-3</c:v>
                </c:pt>
                <c:pt idx="8263">
                  <c:v>1.3971595589860901E-3</c:v>
                </c:pt>
                <c:pt idx="8264">
                  <c:v>1.32322403794748E-3</c:v>
                </c:pt>
                <c:pt idx="8265">
                  <c:v>1.2046559987378301E-3</c:v>
                </c:pt>
                <c:pt idx="8266">
                  <c:v>1.1289792750585699E-3</c:v>
                </c:pt>
                <c:pt idx="8267">
                  <c:v>1.0599375348453201E-3</c:v>
                </c:pt>
                <c:pt idx="8268">
                  <c:v>1.0125751531456001E-3</c:v>
                </c:pt>
                <c:pt idx="8269">
                  <c:v>8.21916350983526E-4</c:v>
                </c:pt>
                <c:pt idx="8270">
                  <c:v>6.7630584858687198E-4</c:v>
                </c:pt>
                <c:pt idx="8271">
                  <c:v>5.7228538552901904E-4</c:v>
                </c:pt>
                <c:pt idx="8272">
                  <c:v>4.0564170228005002E-4</c:v>
                </c:pt>
                <c:pt idx="8273">
                  <c:v>3.4468666987338698E-4</c:v>
                </c:pt>
                <c:pt idx="8274">
                  <c:v>1.4890165178972899E-4</c:v>
                </c:pt>
                <c:pt idx="8275" formatCode="0.00E+00">
                  <c:v>-4.8862311817031601E-5</c:v>
                </c:pt>
                <c:pt idx="8276">
                  <c:v>-1.8764012556776201E-4</c:v>
                </c:pt>
                <c:pt idx="8277">
                  <c:v>-3.2342203345225499E-4</c:v>
                </c:pt>
                <c:pt idx="8278">
                  <c:v>-5.5636358145627401E-4</c:v>
                </c:pt>
                <c:pt idx="8279">
                  <c:v>-8.3341764896963902E-4</c:v>
                </c:pt>
                <c:pt idx="8280">
                  <c:v>-9.88229903846827E-4</c:v>
                </c:pt>
                <c:pt idx="8281">
                  <c:v>-1.2408855116835199E-3</c:v>
                </c:pt>
                <c:pt idx="8282">
                  <c:v>-1.5125406139975101E-3</c:v>
                </c:pt>
                <c:pt idx="8283">
                  <c:v>-1.77211039687396E-3</c:v>
                </c:pt>
                <c:pt idx="8284">
                  <c:v>-1.92653344298546E-3</c:v>
                </c:pt>
                <c:pt idx="8285">
                  <c:v>-2.2105286009040399E-3</c:v>
                </c:pt>
                <c:pt idx="8286">
                  <c:v>-2.4115984585721599E-3</c:v>
                </c:pt>
                <c:pt idx="8287">
                  <c:v>-2.7176452054790698E-3</c:v>
                </c:pt>
                <c:pt idx="8288">
                  <c:v>-2.9759320265179698E-3</c:v>
                </c:pt>
                <c:pt idx="8289">
                  <c:v>-3.2101587279658298E-3</c:v>
                </c:pt>
                <c:pt idx="8290">
                  <c:v>-3.48690245703867E-3</c:v>
                </c:pt>
                <c:pt idx="8291">
                  <c:v>-3.7257899166305598E-3</c:v>
                </c:pt>
                <c:pt idx="8292">
                  <c:v>-3.9504955571044902E-3</c:v>
                </c:pt>
                <c:pt idx="8293">
                  <c:v>-4.2382402461549097E-3</c:v>
                </c:pt>
                <c:pt idx="8294">
                  <c:v>-4.4941292282246904E-3</c:v>
                </c:pt>
                <c:pt idx="8295">
                  <c:v>-4.8087825932618504E-3</c:v>
                </c:pt>
                <c:pt idx="8296">
                  <c:v>-5.0870076851652103E-3</c:v>
                </c:pt>
                <c:pt idx="8297">
                  <c:v>-5.3709999907579596E-3</c:v>
                </c:pt>
                <c:pt idx="8298">
                  <c:v>-5.5447206717292603E-3</c:v>
                </c:pt>
                <c:pt idx="8299">
                  <c:v>-5.8300505223467603E-3</c:v>
                </c:pt>
                <c:pt idx="8300">
                  <c:v>-6.1002128706390303E-3</c:v>
                </c:pt>
                <c:pt idx="8301">
                  <c:v>-6.3369048621593899E-3</c:v>
                </c:pt>
                <c:pt idx="8302">
                  <c:v>-6.5274275415496104E-3</c:v>
                </c:pt>
                <c:pt idx="8303">
                  <c:v>-6.6986920523708299E-3</c:v>
                </c:pt>
                <c:pt idx="8304">
                  <c:v>-6.9442897492239097E-3</c:v>
                </c:pt>
                <c:pt idx="8305">
                  <c:v>-7.2483649317802096E-3</c:v>
                </c:pt>
                <c:pt idx="8306">
                  <c:v>-7.4733472884604803E-3</c:v>
                </c:pt>
                <c:pt idx="8307">
                  <c:v>-7.6332939081149697E-3</c:v>
                </c:pt>
                <c:pt idx="8308">
                  <c:v>-7.8010339378167598E-3</c:v>
                </c:pt>
                <c:pt idx="8309">
                  <c:v>-7.9754051835091398E-3</c:v>
                </c:pt>
                <c:pt idx="8310">
                  <c:v>-8.1132097673802302E-3</c:v>
                </c:pt>
                <c:pt idx="8311">
                  <c:v>-8.2486413547100297E-3</c:v>
                </c:pt>
                <c:pt idx="8312">
                  <c:v>-8.4045162751474108E-3</c:v>
                </c:pt>
                <c:pt idx="8313">
                  <c:v>-8.4693173018555203E-3</c:v>
                </c:pt>
                <c:pt idx="8314">
                  <c:v>-8.60312790791397E-3</c:v>
                </c:pt>
                <c:pt idx="8315">
                  <c:v>-8.7216795073379993E-3</c:v>
                </c:pt>
                <c:pt idx="8316">
                  <c:v>-8.8444761701997904E-3</c:v>
                </c:pt>
                <c:pt idx="8317">
                  <c:v>-8.9068436203478107E-3</c:v>
                </c:pt>
                <c:pt idx="8318">
                  <c:v>-8.8844087427175002E-3</c:v>
                </c:pt>
                <c:pt idx="8319">
                  <c:v>-8.9325719255123094E-3</c:v>
                </c:pt>
                <c:pt idx="8320">
                  <c:v>-8.9907706537521292E-3</c:v>
                </c:pt>
                <c:pt idx="8321">
                  <c:v>-8.9224216733147701E-3</c:v>
                </c:pt>
                <c:pt idx="8322">
                  <c:v>-8.9794818047424195E-3</c:v>
                </c:pt>
                <c:pt idx="8323">
                  <c:v>-8.9161872711307506E-3</c:v>
                </c:pt>
                <c:pt idx="8324">
                  <c:v>-8.8641988808443508E-3</c:v>
                </c:pt>
                <c:pt idx="8325">
                  <c:v>-8.7292138398699908E-3</c:v>
                </c:pt>
                <c:pt idx="8326">
                  <c:v>-8.6966185282015603E-3</c:v>
                </c:pt>
                <c:pt idx="8327">
                  <c:v>-8.6613557098863207E-3</c:v>
                </c:pt>
                <c:pt idx="8328">
                  <c:v>-8.5226646301348793E-3</c:v>
                </c:pt>
                <c:pt idx="8329">
                  <c:v>-8.3985995574412092E-3</c:v>
                </c:pt>
                <c:pt idx="8330">
                  <c:v>-8.1946486265300194E-3</c:v>
                </c:pt>
                <c:pt idx="8331">
                  <c:v>-8.0358983710279702E-3</c:v>
                </c:pt>
                <c:pt idx="8332">
                  <c:v>-7.8413284709864806E-3</c:v>
                </c:pt>
                <c:pt idx="8333">
                  <c:v>-7.6861000628739304E-3</c:v>
                </c:pt>
                <c:pt idx="8334">
                  <c:v>-7.4828725385013301E-3</c:v>
                </c:pt>
                <c:pt idx="8335">
                  <c:v>-7.2554651047743897E-3</c:v>
                </c:pt>
                <c:pt idx="8336">
                  <c:v>-6.94848533762411E-3</c:v>
                </c:pt>
                <c:pt idx="8337">
                  <c:v>-6.7419454748870204E-3</c:v>
                </c:pt>
                <c:pt idx="8338">
                  <c:v>-6.5043643262729699E-3</c:v>
                </c:pt>
                <c:pt idx="8339">
                  <c:v>-6.2588041273038304E-3</c:v>
                </c:pt>
                <c:pt idx="8340">
                  <c:v>-6.0459643680404402E-3</c:v>
                </c:pt>
                <c:pt idx="8341">
                  <c:v>-5.7156836499590797E-3</c:v>
                </c:pt>
                <c:pt idx="8342">
                  <c:v>-5.3513588295000898E-3</c:v>
                </c:pt>
                <c:pt idx="8343">
                  <c:v>-4.9024705312119702E-3</c:v>
                </c:pt>
                <c:pt idx="8344">
                  <c:v>-4.5615056227727001E-3</c:v>
                </c:pt>
                <c:pt idx="8345">
                  <c:v>-4.2977765725816103E-3</c:v>
                </c:pt>
                <c:pt idx="8346">
                  <c:v>-3.9381526531584096E-3</c:v>
                </c:pt>
                <c:pt idx="8347">
                  <c:v>-3.54293344033776E-3</c:v>
                </c:pt>
                <c:pt idx="8348">
                  <c:v>-3.17806560296753E-3</c:v>
                </c:pt>
                <c:pt idx="8349">
                  <c:v>-2.84305722502377E-3</c:v>
                </c:pt>
                <c:pt idx="8350">
                  <c:v>-2.5897982212333198E-3</c:v>
                </c:pt>
                <c:pt idx="8351">
                  <c:v>-2.1387692456265399E-3</c:v>
                </c:pt>
                <c:pt idx="8352">
                  <c:v>-1.7511130435085699E-3</c:v>
                </c:pt>
                <c:pt idx="8353">
                  <c:v>-1.4032887428707E-3</c:v>
                </c:pt>
                <c:pt idx="8354">
                  <c:v>-1.0042275300308999E-3</c:v>
                </c:pt>
                <c:pt idx="8355">
                  <c:v>-6.1655916107522003E-4</c:v>
                </c:pt>
                <c:pt idx="8356">
                  <c:v>-2.4618485065451101E-4</c:v>
                </c:pt>
                <c:pt idx="8357">
                  <c:v>1.054841052815E-4</c:v>
                </c:pt>
                <c:pt idx="8358">
                  <c:v>4.35593187908651E-4</c:v>
                </c:pt>
                <c:pt idx="8359">
                  <c:v>9.0710541358954104E-4</c:v>
                </c:pt>
                <c:pt idx="8360">
                  <c:v>1.3269646305368299E-3</c:v>
                </c:pt>
                <c:pt idx="8361">
                  <c:v>1.62052032608106E-3</c:v>
                </c:pt>
                <c:pt idx="8362">
                  <c:v>1.9543253803295298E-3</c:v>
                </c:pt>
                <c:pt idx="8363">
                  <c:v>2.2539300613353E-3</c:v>
                </c:pt>
                <c:pt idx="8364">
                  <c:v>2.6145788067299001E-3</c:v>
                </c:pt>
                <c:pt idx="8365">
                  <c:v>2.9764066649276498E-3</c:v>
                </c:pt>
                <c:pt idx="8366">
                  <c:v>3.24769841884491E-3</c:v>
                </c:pt>
                <c:pt idx="8367">
                  <c:v>3.5440157253764002E-3</c:v>
                </c:pt>
                <c:pt idx="8368">
                  <c:v>3.7552746825840798E-3</c:v>
                </c:pt>
                <c:pt idx="8369">
                  <c:v>3.9913596310563598E-3</c:v>
                </c:pt>
                <c:pt idx="8370">
                  <c:v>4.2623356924649204E-3</c:v>
                </c:pt>
                <c:pt idx="8371">
                  <c:v>4.4638102559601796E-3</c:v>
                </c:pt>
                <c:pt idx="8372">
                  <c:v>4.7711397940000903E-3</c:v>
                </c:pt>
                <c:pt idx="8373">
                  <c:v>4.98038673146157E-3</c:v>
                </c:pt>
                <c:pt idx="8374">
                  <c:v>5.17284958992711E-3</c:v>
                </c:pt>
                <c:pt idx="8375">
                  <c:v>5.4095484467229704E-3</c:v>
                </c:pt>
                <c:pt idx="8376">
                  <c:v>5.4985039445372601E-3</c:v>
                </c:pt>
                <c:pt idx="8377">
                  <c:v>5.6464544893162598E-3</c:v>
                </c:pt>
                <c:pt idx="8378">
                  <c:v>5.7277400948135999E-3</c:v>
                </c:pt>
                <c:pt idx="8379">
                  <c:v>5.8457507308376398E-3</c:v>
                </c:pt>
                <c:pt idx="8380">
                  <c:v>5.8792748626052497E-3</c:v>
                </c:pt>
                <c:pt idx="8381">
                  <c:v>5.9529539371405904E-3</c:v>
                </c:pt>
                <c:pt idx="8382">
                  <c:v>5.98739256631888E-3</c:v>
                </c:pt>
                <c:pt idx="8383">
                  <c:v>5.9936533879101604E-3</c:v>
                </c:pt>
                <c:pt idx="8384">
                  <c:v>5.9875785725060698E-3</c:v>
                </c:pt>
                <c:pt idx="8385">
                  <c:v>6.0015012866201202E-3</c:v>
                </c:pt>
                <c:pt idx="8386">
                  <c:v>5.9443539754576898E-3</c:v>
                </c:pt>
                <c:pt idx="8387">
                  <c:v>5.9761594941664699E-3</c:v>
                </c:pt>
                <c:pt idx="8388">
                  <c:v>5.8417890407724696E-3</c:v>
                </c:pt>
                <c:pt idx="8389">
                  <c:v>5.7261831558814901E-3</c:v>
                </c:pt>
                <c:pt idx="8390">
                  <c:v>5.5752527681930397E-3</c:v>
                </c:pt>
                <c:pt idx="8391">
                  <c:v>5.5094110165385896E-3</c:v>
                </c:pt>
                <c:pt idx="8392">
                  <c:v>5.38556625421406E-3</c:v>
                </c:pt>
                <c:pt idx="8393">
                  <c:v>5.1391654828147398E-3</c:v>
                </c:pt>
                <c:pt idx="8394">
                  <c:v>5.02347144062135E-3</c:v>
                </c:pt>
                <c:pt idx="8395">
                  <c:v>4.8648363694722297E-3</c:v>
                </c:pt>
                <c:pt idx="8396">
                  <c:v>4.5618368644195304E-3</c:v>
                </c:pt>
                <c:pt idx="8397">
                  <c:v>4.25307652457429E-3</c:v>
                </c:pt>
                <c:pt idx="8398">
                  <c:v>4.0520776998158401E-3</c:v>
                </c:pt>
                <c:pt idx="8399">
                  <c:v>3.88314747553698E-3</c:v>
                </c:pt>
                <c:pt idx="8400">
                  <c:v>3.6249745379958401E-3</c:v>
                </c:pt>
                <c:pt idx="8401">
                  <c:v>3.2568374327812898E-3</c:v>
                </c:pt>
                <c:pt idx="8402">
                  <c:v>2.9153024522374899E-3</c:v>
                </c:pt>
                <c:pt idx="8403">
                  <c:v>2.5523488217224E-3</c:v>
                </c:pt>
                <c:pt idx="8404">
                  <c:v>2.3183657301077201E-3</c:v>
                </c:pt>
                <c:pt idx="8405">
                  <c:v>1.9922562111436399E-3</c:v>
                </c:pt>
                <c:pt idx="8406">
                  <c:v>1.5948466296867301E-3</c:v>
                </c:pt>
                <c:pt idx="8407">
                  <c:v>1.20939009684173E-3</c:v>
                </c:pt>
                <c:pt idx="8408">
                  <c:v>8.7202396276217205E-4</c:v>
                </c:pt>
                <c:pt idx="8409">
                  <c:v>5.1357518613338903E-4</c:v>
                </c:pt>
                <c:pt idx="8410">
                  <c:v>1.98274828699447E-4</c:v>
                </c:pt>
                <c:pt idx="8411">
                  <c:v>-1.3084604874427901E-4</c:v>
                </c:pt>
                <c:pt idx="8412">
                  <c:v>-5.5307076816631801E-4</c:v>
                </c:pt>
                <c:pt idx="8413">
                  <c:v>-9.5136972074952504E-4</c:v>
                </c:pt>
                <c:pt idx="8414">
                  <c:v>-1.3802883718512899E-3</c:v>
                </c:pt>
                <c:pt idx="8415">
                  <c:v>-1.7237524872565E-3</c:v>
                </c:pt>
                <c:pt idx="8416">
                  <c:v>-2.1090406388999902E-3</c:v>
                </c:pt>
                <c:pt idx="8417">
                  <c:v>-2.4797371346206901E-3</c:v>
                </c:pt>
                <c:pt idx="8418">
                  <c:v>-2.8693473529593999E-3</c:v>
                </c:pt>
                <c:pt idx="8419">
                  <c:v>-3.2540615914954901E-3</c:v>
                </c:pt>
                <c:pt idx="8420">
                  <c:v>-3.5951996857548798E-3</c:v>
                </c:pt>
                <c:pt idx="8421">
                  <c:v>-3.9248127686759204E-3</c:v>
                </c:pt>
                <c:pt idx="8422">
                  <c:v>-4.1946240346146498E-3</c:v>
                </c:pt>
                <c:pt idx="8423">
                  <c:v>-4.47760560654995E-3</c:v>
                </c:pt>
                <c:pt idx="8424">
                  <c:v>-4.8766772150674199E-3</c:v>
                </c:pt>
                <c:pt idx="8425">
                  <c:v>-5.1242826056515801E-3</c:v>
                </c:pt>
                <c:pt idx="8426">
                  <c:v>-5.4998698893594499E-3</c:v>
                </c:pt>
                <c:pt idx="8427">
                  <c:v>-5.7332458756008797E-3</c:v>
                </c:pt>
                <c:pt idx="8428">
                  <c:v>-6.0029757585461797E-3</c:v>
                </c:pt>
                <c:pt idx="8429">
                  <c:v>-6.2050267262936699E-3</c:v>
                </c:pt>
                <c:pt idx="8430">
                  <c:v>-6.4571323528840397E-3</c:v>
                </c:pt>
                <c:pt idx="8431">
                  <c:v>-6.6543379516731498E-3</c:v>
                </c:pt>
                <c:pt idx="8432">
                  <c:v>-6.9279904489775099E-3</c:v>
                </c:pt>
                <c:pt idx="8433">
                  <c:v>-7.1160302738690097E-3</c:v>
                </c:pt>
                <c:pt idx="8434">
                  <c:v>-7.2697241240622301E-3</c:v>
                </c:pt>
                <c:pt idx="8435">
                  <c:v>-7.3780143357791697E-3</c:v>
                </c:pt>
                <c:pt idx="8436">
                  <c:v>-7.4563532066975902E-3</c:v>
                </c:pt>
                <c:pt idx="8437">
                  <c:v>-7.59450348121704E-3</c:v>
                </c:pt>
                <c:pt idx="8438">
                  <c:v>-7.6090625767930098E-3</c:v>
                </c:pt>
                <c:pt idx="8439">
                  <c:v>-7.7017344279881397E-3</c:v>
                </c:pt>
                <c:pt idx="8440">
                  <c:v>-7.7710555967627597E-3</c:v>
                </c:pt>
                <c:pt idx="8441">
                  <c:v>-7.7975823342223503E-3</c:v>
                </c:pt>
                <c:pt idx="8442">
                  <c:v>-7.7917722254106803E-3</c:v>
                </c:pt>
                <c:pt idx="8443">
                  <c:v>-7.7052305745617597E-3</c:v>
                </c:pt>
                <c:pt idx="8444">
                  <c:v>-7.7067085492151799E-3</c:v>
                </c:pt>
                <c:pt idx="8445">
                  <c:v>-7.7202470435867596E-3</c:v>
                </c:pt>
                <c:pt idx="8446">
                  <c:v>-7.5652518740751597E-3</c:v>
                </c:pt>
                <c:pt idx="8447">
                  <c:v>-7.4572123382376197E-3</c:v>
                </c:pt>
                <c:pt idx="8448">
                  <c:v>-7.2648425431490896E-3</c:v>
                </c:pt>
                <c:pt idx="8449">
                  <c:v>-7.1374661372837003E-3</c:v>
                </c:pt>
                <c:pt idx="8450">
                  <c:v>-6.9248956694974301E-3</c:v>
                </c:pt>
                <c:pt idx="8451">
                  <c:v>-6.7727381524525501E-3</c:v>
                </c:pt>
                <c:pt idx="8452">
                  <c:v>-6.6387626292968597E-3</c:v>
                </c:pt>
                <c:pt idx="8453">
                  <c:v>-6.3630544845565302E-3</c:v>
                </c:pt>
                <c:pt idx="8454">
                  <c:v>-6.0835842721427402E-3</c:v>
                </c:pt>
                <c:pt idx="8455">
                  <c:v>-5.84093026698822E-3</c:v>
                </c:pt>
                <c:pt idx="8456">
                  <c:v>-5.5749068390406002E-3</c:v>
                </c:pt>
                <c:pt idx="8457">
                  <c:v>-5.2790670942930397E-3</c:v>
                </c:pt>
                <c:pt idx="8458">
                  <c:v>-4.8882149273113198E-3</c:v>
                </c:pt>
                <c:pt idx="8459">
                  <c:v>-4.5957060385046697E-3</c:v>
                </c:pt>
                <c:pt idx="8460">
                  <c:v>-4.17588789496971E-3</c:v>
                </c:pt>
                <c:pt idx="8461">
                  <c:v>-3.7811121264753299E-3</c:v>
                </c:pt>
                <c:pt idx="8462">
                  <c:v>-3.4835691920164801E-3</c:v>
                </c:pt>
                <c:pt idx="8463">
                  <c:v>-3.0444059893272001E-3</c:v>
                </c:pt>
                <c:pt idx="8464">
                  <c:v>-2.69156139677271E-3</c:v>
                </c:pt>
                <c:pt idx="8465">
                  <c:v>-2.2545345635615601E-3</c:v>
                </c:pt>
                <c:pt idx="8466">
                  <c:v>-1.8097083848717999E-3</c:v>
                </c:pt>
                <c:pt idx="8467">
                  <c:v>-1.38958893354748E-3</c:v>
                </c:pt>
                <c:pt idx="8468">
                  <c:v>-9.928339179066869E-4</c:v>
                </c:pt>
                <c:pt idx="8469">
                  <c:v>-5.9748005787144305E-4</c:v>
                </c:pt>
                <c:pt idx="8470">
                  <c:v>-1.57865967818146E-4</c:v>
                </c:pt>
                <c:pt idx="8471">
                  <c:v>3.0028073789418298E-4</c:v>
                </c:pt>
                <c:pt idx="8472">
                  <c:v>7.08102676929788E-4</c:v>
                </c:pt>
                <c:pt idx="8473">
                  <c:v>1.2042291383704399E-3</c:v>
                </c:pt>
                <c:pt idx="8474">
                  <c:v>1.6166556084569099E-3</c:v>
                </c:pt>
                <c:pt idx="8475">
                  <c:v>2.0209495515523101E-3</c:v>
                </c:pt>
                <c:pt idx="8476">
                  <c:v>2.4637559996822998E-3</c:v>
                </c:pt>
                <c:pt idx="8477">
                  <c:v>2.8552769370819601E-3</c:v>
                </c:pt>
                <c:pt idx="8478">
                  <c:v>3.2721423106239398E-3</c:v>
                </c:pt>
                <c:pt idx="8479">
                  <c:v>3.6731976379097502E-3</c:v>
                </c:pt>
                <c:pt idx="8480">
                  <c:v>4.0510421015098304E-3</c:v>
                </c:pt>
                <c:pt idx="8481">
                  <c:v>4.4354429448867101E-3</c:v>
                </c:pt>
                <c:pt idx="8482">
                  <c:v>4.79432643535999E-3</c:v>
                </c:pt>
                <c:pt idx="8483">
                  <c:v>5.0810366705870101E-3</c:v>
                </c:pt>
                <c:pt idx="8484">
                  <c:v>5.4180168835009802E-3</c:v>
                </c:pt>
                <c:pt idx="8485">
                  <c:v>5.7748307601146803E-3</c:v>
                </c:pt>
                <c:pt idx="8486">
                  <c:v>6.2013336260341098E-3</c:v>
                </c:pt>
                <c:pt idx="8487">
                  <c:v>6.4228627902474097E-3</c:v>
                </c:pt>
                <c:pt idx="8488">
                  <c:v>6.6274953826873E-3</c:v>
                </c:pt>
                <c:pt idx="8489">
                  <c:v>6.8214666369872399E-3</c:v>
                </c:pt>
                <c:pt idx="8490">
                  <c:v>7.0648178018488097E-3</c:v>
                </c:pt>
                <c:pt idx="8491">
                  <c:v>7.2774502315543802E-3</c:v>
                </c:pt>
                <c:pt idx="8492">
                  <c:v>7.5165058569597798E-3</c:v>
                </c:pt>
                <c:pt idx="8493">
                  <c:v>7.5484303164429396E-3</c:v>
                </c:pt>
                <c:pt idx="8494">
                  <c:v>7.7304788853455901E-3</c:v>
                </c:pt>
                <c:pt idx="8495">
                  <c:v>7.8179106170311007E-3</c:v>
                </c:pt>
                <c:pt idx="8496">
                  <c:v>7.9615825710212598E-3</c:v>
                </c:pt>
                <c:pt idx="8497">
                  <c:v>8.0162327900356808E-3</c:v>
                </c:pt>
                <c:pt idx="8498">
                  <c:v>8.0334754938928901E-3</c:v>
                </c:pt>
                <c:pt idx="8499">
                  <c:v>8.1620024140446907E-3</c:v>
                </c:pt>
                <c:pt idx="8500">
                  <c:v>8.0497550683823194E-3</c:v>
                </c:pt>
                <c:pt idx="8501">
                  <c:v>7.9987038073668307E-3</c:v>
                </c:pt>
                <c:pt idx="8502">
                  <c:v>7.8842288524535297E-3</c:v>
                </c:pt>
                <c:pt idx="8503">
                  <c:v>7.8185268023696197E-3</c:v>
                </c:pt>
                <c:pt idx="8504">
                  <c:v>7.6717500683240103E-3</c:v>
                </c:pt>
                <c:pt idx="8505">
                  <c:v>7.5665725643916E-3</c:v>
                </c:pt>
                <c:pt idx="8506">
                  <c:v>7.4373142925809998E-3</c:v>
                </c:pt>
                <c:pt idx="8507">
                  <c:v>7.1849373399328299E-3</c:v>
                </c:pt>
                <c:pt idx="8508">
                  <c:v>6.99046185776977E-3</c:v>
                </c:pt>
                <c:pt idx="8509">
                  <c:v>6.82580275537676E-3</c:v>
                </c:pt>
                <c:pt idx="8510">
                  <c:v>6.5168156651855703E-3</c:v>
                </c:pt>
                <c:pt idx="8511">
                  <c:v>6.1677398969597497E-3</c:v>
                </c:pt>
                <c:pt idx="8512">
                  <c:v>5.87996488438853E-3</c:v>
                </c:pt>
                <c:pt idx="8513">
                  <c:v>5.4964126536262399E-3</c:v>
                </c:pt>
                <c:pt idx="8514">
                  <c:v>5.1885786001029501E-3</c:v>
                </c:pt>
                <c:pt idx="8515">
                  <c:v>4.8798500377031599E-3</c:v>
                </c:pt>
                <c:pt idx="8516">
                  <c:v>4.4500427232887097E-3</c:v>
                </c:pt>
                <c:pt idx="8517">
                  <c:v>4.0512053360845096E-3</c:v>
                </c:pt>
                <c:pt idx="8518">
                  <c:v>3.62215757306397E-3</c:v>
                </c:pt>
                <c:pt idx="8519">
                  <c:v>3.17712114903272E-3</c:v>
                </c:pt>
                <c:pt idx="8520">
                  <c:v>2.7485246526050902E-3</c:v>
                </c:pt>
                <c:pt idx="8521">
                  <c:v>2.33001738194077E-3</c:v>
                </c:pt>
                <c:pt idx="8522">
                  <c:v>1.9050546606386299E-3</c:v>
                </c:pt>
                <c:pt idx="8523">
                  <c:v>1.3865801143231099E-3</c:v>
                </c:pt>
                <c:pt idx="8524">
                  <c:v>9.3686433354348204E-4</c:v>
                </c:pt>
                <c:pt idx="8525">
                  <c:v>4.8420332894820803E-4</c:v>
                </c:pt>
                <c:pt idx="8526" formatCode="0.00E+00">
                  <c:v>9.1086347189389202E-6</c:v>
                </c:pt>
                <c:pt idx="8527">
                  <c:v>-4.82991318547198E-4</c:v>
                </c:pt>
                <c:pt idx="8528">
                  <c:v>-9.6509457720839501E-4</c:v>
                </c:pt>
                <c:pt idx="8529">
                  <c:v>-1.5080394391655001E-3</c:v>
                </c:pt>
                <c:pt idx="8530">
                  <c:v>-1.94867656758138E-3</c:v>
                </c:pt>
                <c:pt idx="8531">
                  <c:v>-2.4031239467601001E-3</c:v>
                </c:pt>
                <c:pt idx="8532">
                  <c:v>-2.8912249535959699E-3</c:v>
                </c:pt>
                <c:pt idx="8533">
                  <c:v>-3.3096989461351002E-3</c:v>
                </c:pt>
                <c:pt idx="8534">
                  <c:v>-3.8434507980436398E-3</c:v>
                </c:pt>
                <c:pt idx="8535">
                  <c:v>-4.2082685983276403E-3</c:v>
                </c:pt>
                <c:pt idx="8536">
                  <c:v>-4.6510339675452598E-3</c:v>
                </c:pt>
                <c:pt idx="8537">
                  <c:v>-5.0536541729294098E-3</c:v>
                </c:pt>
                <c:pt idx="8538">
                  <c:v>-5.4928745630234196E-3</c:v>
                </c:pt>
                <c:pt idx="8539">
                  <c:v>-5.8429822613036801E-3</c:v>
                </c:pt>
                <c:pt idx="8540">
                  <c:v>-6.1960664964284097E-3</c:v>
                </c:pt>
                <c:pt idx="8541">
                  <c:v>-6.6127417482682296E-3</c:v>
                </c:pt>
                <c:pt idx="8542">
                  <c:v>-6.9182638435500996E-3</c:v>
                </c:pt>
                <c:pt idx="8543">
                  <c:v>-7.1577591024702099E-3</c:v>
                </c:pt>
                <c:pt idx="8544">
                  <c:v>-7.3958839370038398E-3</c:v>
                </c:pt>
                <c:pt idx="8545">
                  <c:v>-7.75161985441043E-3</c:v>
                </c:pt>
                <c:pt idx="8546">
                  <c:v>-8.0434482550275094E-3</c:v>
                </c:pt>
                <c:pt idx="8547">
                  <c:v>-8.2150762745025804E-3</c:v>
                </c:pt>
                <c:pt idx="8548">
                  <c:v>-8.4207703901202392E-3</c:v>
                </c:pt>
                <c:pt idx="8549">
                  <c:v>-8.5805519765517306E-3</c:v>
                </c:pt>
                <c:pt idx="8550">
                  <c:v>-8.6439822471289993E-3</c:v>
                </c:pt>
                <c:pt idx="8551">
                  <c:v>-8.7646422160834892E-3</c:v>
                </c:pt>
                <c:pt idx="8552">
                  <c:v>-8.8957966098241591E-3</c:v>
                </c:pt>
                <c:pt idx="8553">
                  <c:v>-8.9937491339362498E-3</c:v>
                </c:pt>
                <c:pt idx="8554">
                  <c:v>-9.0007708329451295E-3</c:v>
                </c:pt>
                <c:pt idx="8555">
                  <c:v>-8.9823023352166801E-3</c:v>
                </c:pt>
                <c:pt idx="8556">
                  <c:v>-8.9734880448959498E-3</c:v>
                </c:pt>
                <c:pt idx="8557">
                  <c:v>-8.8673374799921895E-3</c:v>
                </c:pt>
                <c:pt idx="8558">
                  <c:v>-8.8094905544615996E-3</c:v>
                </c:pt>
                <c:pt idx="8559">
                  <c:v>-8.6626365795466793E-3</c:v>
                </c:pt>
                <c:pt idx="8560">
                  <c:v>-8.4794061833881294E-3</c:v>
                </c:pt>
                <c:pt idx="8561">
                  <c:v>-8.3416183590066702E-3</c:v>
                </c:pt>
                <c:pt idx="8562">
                  <c:v>-8.1253399991593808E-3</c:v>
                </c:pt>
                <c:pt idx="8563">
                  <c:v>-7.9337333410038503E-3</c:v>
                </c:pt>
                <c:pt idx="8564">
                  <c:v>-7.6426855361715904E-3</c:v>
                </c:pt>
                <c:pt idx="8565">
                  <c:v>-7.36690720263114E-3</c:v>
                </c:pt>
                <c:pt idx="8566">
                  <c:v>-7.06010229944535E-3</c:v>
                </c:pt>
                <c:pt idx="8567">
                  <c:v>-6.7343755142148598E-3</c:v>
                </c:pt>
                <c:pt idx="8568">
                  <c:v>-6.3962851827325199E-3</c:v>
                </c:pt>
                <c:pt idx="8569">
                  <c:v>-5.9987624575725497E-3</c:v>
                </c:pt>
                <c:pt idx="8570">
                  <c:v>-5.6207500454242901E-3</c:v>
                </c:pt>
                <c:pt idx="8571">
                  <c:v>-5.2213702254272102E-3</c:v>
                </c:pt>
                <c:pt idx="8572">
                  <c:v>-4.8130571257265099E-3</c:v>
                </c:pt>
                <c:pt idx="8573">
                  <c:v>-4.3260318609123797E-3</c:v>
                </c:pt>
                <c:pt idx="8574">
                  <c:v>-3.9793327013816797E-3</c:v>
                </c:pt>
                <c:pt idx="8575">
                  <c:v>-3.4856027054643302E-3</c:v>
                </c:pt>
                <c:pt idx="8576">
                  <c:v>-2.9979988037658499E-3</c:v>
                </c:pt>
                <c:pt idx="8577">
                  <c:v>-2.5619049900500799E-3</c:v>
                </c:pt>
                <c:pt idx="8578">
                  <c:v>-2.0265139171148899E-3</c:v>
                </c:pt>
                <c:pt idx="8579">
                  <c:v>-1.52995514396329E-3</c:v>
                </c:pt>
                <c:pt idx="8580">
                  <c:v>-9.7467446538702495E-4</c:v>
                </c:pt>
                <c:pt idx="8581">
                  <c:v>-4.5883829466030298E-4</c:v>
                </c:pt>
                <c:pt idx="8582" formatCode="0.00E+00">
                  <c:v>-3.7064008028604599E-5</c:v>
                </c:pt>
                <c:pt idx="8583">
                  <c:v>4.6107089527697999E-4</c:v>
                </c:pt>
                <c:pt idx="8584">
                  <c:v>9.2930243965174103E-4</c:v>
                </c:pt>
                <c:pt idx="8585">
                  <c:v>1.4174642613673401E-3</c:v>
                </c:pt>
                <c:pt idx="8586">
                  <c:v>1.9249879439498299E-3</c:v>
                </c:pt>
                <c:pt idx="8587">
                  <c:v>2.3877262933773499E-3</c:v>
                </c:pt>
                <c:pt idx="8588">
                  <c:v>2.8884309445397398E-3</c:v>
                </c:pt>
                <c:pt idx="8589">
                  <c:v>3.2839301638900799E-3</c:v>
                </c:pt>
                <c:pt idx="8590">
                  <c:v>3.6799828589458802E-3</c:v>
                </c:pt>
                <c:pt idx="8591">
                  <c:v>4.1308679838540996E-3</c:v>
                </c:pt>
                <c:pt idx="8592">
                  <c:v>4.5855726340836402E-3</c:v>
                </c:pt>
                <c:pt idx="8593">
                  <c:v>5.06090320057465E-3</c:v>
                </c:pt>
                <c:pt idx="8594">
                  <c:v>5.4059778944259796E-3</c:v>
                </c:pt>
                <c:pt idx="8595">
                  <c:v>5.7554109247110298E-3</c:v>
                </c:pt>
                <c:pt idx="8596">
                  <c:v>6.1164465236891504E-3</c:v>
                </c:pt>
                <c:pt idx="8597">
                  <c:v>6.3894711476216604E-3</c:v>
                </c:pt>
                <c:pt idx="8598">
                  <c:v>6.6638722314452002E-3</c:v>
                </c:pt>
                <c:pt idx="8599">
                  <c:v>6.9889734547630301E-3</c:v>
                </c:pt>
                <c:pt idx="8600">
                  <c:v>7.2593758526728197E-3</c:v>
                </c:pt>
                <c:pt idx="8601">
                  <c:v>7.4808416473924099E-3</c:v>
                </c:pt>
                <c:pt idx="8602">
                  <c:v>7.7194742690398803E-3</c:v>
                </c:pt>
                <c:pt idx="8603">
                  <c:v>7.8557218790499608E-3</c:v>
                </c:pt>
                <c:pt idx="8604">
                  <c:v>8.1053922109189901E-3</c:v>
                </c:pt>
                <c:pt idx="8605">
                  <c:v>8.2334271519262595E-3</c:v>
                </c:pt>
                <c:pt idx="8606">
                  <c:v>8.2805391489948199E-3</c:v>
                </c:pt>
                <c:pt idx="8607">
                  <c:v>8.2947897443856992E-3</c:v>
                </c:pt>
                <c:pt idx="8608">
                  <c:v>8.3876007810373895E-3</c:v>
                </c:pt>
                <c:pt idx="8609">
                  <c:v>8.3716580271395603E-3</c:v>
                </c:pt>
                <c:pt idx="8610">
                  <c:v>8.3780870650246395E-3</c:v>
                </c:pt>
                <c:pt idx="8611">
                  <c:v>8.4237104404099594E-3</c:v>
                </c:pt>
                <c:pt idx="8612">
                  <c:v>8.4548608857929908E-3</c:v>
                </c:pt>
                <c:pt idx="8613">
                  <c:v>8.3224601844545509E-3</c:v>
                </c:pt>
                <c:pt idx="8614">
                  <c:v>8.1738471610369907E-3</c:v>
                </c:pt>
                <c:pt idx="8615">
                  <c:v>8.0582029420479193E-3</c:v>
                </c:pt>
                <c:pt idx="8616">
                  <c:v>7.9215231137352397E-3</c:v>
                </c:pt>
                <c:pt idx="8617">
                  <c:v>7.8140890377997596E-3</c:v>
                </c:pt>
                <c:pt idx="8618">
                  <c:v>7.5842611550516999E-3</c:v>
                </c:pt>
                <c:pt idx="8619">
                  <c:v>7.3509794736720301E-3</c:v>
                </c:pt>
                <c:pt idx="8620">
                  <c:v>7.1741334671221804E-3</c:v>
                </c:pt>
                <c:pt idx="8621">
                  <c:v>6.93529073821594E-3</c:v>
                </c:pt>
                <c:pt idx="8622">
                  <c:v>6.6613228600432301E-3</c:v>
                </c:pt>
                <c:pt idx="8623">
                  <c:v>6.4559172808797E-3</c:v>
                </c:pt>
                <c:pt idx="8624">
                  <c:v>6.0868567530946898E-3</c:v>
                </c:pt>
                <c:pt idx="8625">
                  <c:v>5.8293573030504297E-3</c:v>
                </c:pt>
                <c:pt idx="8626">
                  <c:v>5.5437742877269703E-3</c:v>
                </c:pt>
                <c:pt idx="8627">
                  <c:v>5.2524867396760398E-3</c:v>
                </c:pt>
                <c:pt idx="8628">
                  <c:v>4.8712147829576896E-3</c:v>
                </c:pt>
                <c:pt idx="8629">
                  <c:v>4.4815405352067999E-3</c:v>
                </c:pt>
                <c:pt idx="8630">
                  <c:v>4.2350128578276499E-3</c:v>
                </c:pt>
                <c:pt idx="8631">
                  <c:v>3.9151433947109899E-3</c:v>
                </c:pt>
                <c:pt idx="8632">
                  <c:v>3.5550299345377501E-3</c:v>
                </c:pt>
                <c:pt idx="8633">
                  <c:v>3.1431870457011499E-3</c:v>
                </c:pt>
                <c:pt idx="8634">
                  <c:v>2.8941187218882699E-3</c:v>
                </c:pt>
                <c:pt idx="8635">
                  <c:v>2.5577611873319399E-3</c:v>
                </c:pt>
                <c:pt idx="8636">
                  <c:v>2.2023741340457602E-3</c:v>
                </c:pt>
                <c:pt idx="8637">
                  <c:v>1.8439549549445599E-3</c:v>
                </c:pt>
                <c:pt idx="8638">
                  <c:v>1.5789686663524999E-3</c:v>
                </c:pt>
                <c:pt idx="8639">
                  <c:v>1.2666437844090601E-3</c:v>
                </c:pt>
                <c:pt idx="8640">
                  <c:v>9.2703564489830304E-4</c:v>
                </c:pt>
                <c:pt idx="8641">
                  <c:v>6.5088906709481699E-4</c:v>
                </c:pt>
                <c:pt idx="8642">
                  <c:v>3.1404763851479098E-4</c:v>
                </c:pt>
                <c:pt idx="8643" formatCode="0.00E+00">
                  <c:v>8.9464432992475895E-5</c:v>
                </c:pt>
                <c:pt idx="8644">
                  <c:v>-1.07909295766315E-4</c:v>
                </c:pt>
                <c:pt idx="8645">
                  <c:v>-3.9715478923320498E-4</c:v>
                </c:pt>
                <c:pt idx="8646">
                  <c:v>-6.8775502995721701E-4</c:v>
                </c:pt>
                <c:pt idx="8647">
                  <c:v>-9.00114097463571E-4</c:v>
                </c:pt>
                <c:pt idx="8648">
                  <c:v>-1.03115730858466E-3</c:v>
                </c:pt>
                <c:pt idx="8649">
                  <c:v>-1.18932336057379E-3</c:v>
                </c:pt>
                <c:pt idx="8650">
                  <c:v>-1.4102998535346499E-3</c:v>
                </c:pt>
                <c:pt idx="8651">
                  <c:v>-1.58739803452725E-3</c:v>
                </c:pt>
                <c:pt idx="8652">
                  <c:v>-1.6873921883935499E-3</c:v>
                </c:pt>
                <c:pt idx="8653">
                  <c:v>-1.7485054153719901E-3</c:v>
                </c:pt>
                <c:pt idx="8654">
                  <c:v>-1.8401951396067001E-3</c:v>
                </c:pt>
                <c:pt idx="8655">
                  <c:v>-1.9658794745815102E-3</c:v>
                </c:pt>
                <c:pt idx="8656">
                  <c:v>-1.9727528990064898E-3</c:v>
                </c:pt>
                <c:pt idx="8657">
                  <c:v>-1.96182141824711E-3</c:v>
                </c:pt>
                <c:pt idx="8658">
                  <c:v>-2.01805525749862E-3</c:v>
                </c:pt>
                <c:pt idx="8659">
                  <c:v>-2.0154828653164798E-3</c:v>
                </c:pt>
                <c:pt idx="8660">
                  <c:v>-1.9717916420402201E-3</c:v>
                </c:pt>
                <c:pt idx="8661">
                  <c:v>-1.8918763380146599E-3</c:v>
                </c:pt>
                <c:pt idx="8662">
                  <c:v>-1.8607670864220899E-3</c:v>
                </c:pt>
                <c:pt idx="8663">
                  <c:v>-1.7483120914345499E-3</c:v>
                </c:pt>
                <c:pt idx="8664">
                  <c:v>-1.6658005189281199E-3</c:v>
                </c:pt>
                <c:pt idx="8665">
                  <c:v>-1.55815174026556E-3</c:v>
                </c:pt>
                <c:pt idx="8666">
                  <c:v>-1.4404094943409999E-3</c:v>
                </c:pt>
                <c:pt idx="8667">
                  <c:v>-1.29857936062694E-3</c:v>
                </c:pt>
                <c:pt idx="8668">
                  <c:v>-1.19408232517276E-3</c:v>
                </c:pt>
                <c:pt idx="8669">
                  <c:v>-1.0549347965432699E-3</c:v>
                </c:pt>
                <c:pt idx="8670">
                  <c:v>-7.5949624625578998E-4</c:v>
                </c:pt>
                <c:pt idx="8671">
                  <c:v>-5.7555895028652102E-4</c:v>
                </c:pt>
                <c:pt idx="8672">
                  <c:v>-4.1117642579180798E-4</c:v>
                </c:pt>
                <c:pt idx="8673">
                  <c:v>-2.03708052550543E-4</c:v>
                </c:pt>
                <c:pt idx="8674" formatCode="0.00E+00">
                  <c:v>-4.2276371417192703E-5</c:v>
                </c:pt>
                <c:pt idx="8675">
                  <c:v>1.7916629654027199E-4</c:v>
                </c:pt>
                <c:pt idx="8676">
                  <c:v>3.2643770233313599E-4</c:v>
                </c:pt>
                <c:pt idx="8677">
                  <c:v>5.7793125867323198E-4</c:v>
                </c:pt>
                <c:pt idx="8678">
                  <c:v>8.4133259256360005E-4</c:v>
                </c:pt>
                <c:pt idx="8679">
                  <c:v>9.9703665136799792E-4</c:v>
                </c:pt>
                <c:pt idx="8680">
                  <c:v>1.2018561503832101E-3</c:v>
                </c:pt>
                <c:pt idx="8681">
                  <c:v>1.43915603187255E-3</c:v>
                </c:pt>
                <c:pt idx="8682">
                  <c:v>1.6701611905688501E-3</c:v>
                </c:pt>
                <c:pt idx="8683">
                  <c:v>1.8583579762324401E-3</c:v>
                </c:pt>
                <c:pt idx="8684">
                  <c:v>2.0165641307858802E-3</c:v>
                </c:pt>
                <c:pt idx="8685">
                  <c:v>2.1830793197153099E-3</c:v>
                </c:pt>
                <c:pt idx="8686">
                  <c:v>2.3504865896391198E-3</c:v>
                </c:pt>
                <c:pt idx="8687">
                  <c:v>2.5320946723651101E-3</c:v>
                </c:pt>
                <c:pt idx="8688">
                  <c:v>2.7630474231335098E-3</c:v>
                </c:pt>
                <c:pt idx="8689">
                  <c:v>2.8757104864659002E-3</c:v>
                </c:pt>
                <c:pt idx="8690">
                  <c:v>2.9551129551518098E-3</c:v>
                </c:pt>
                <c:pt idx="8691">
                  <c:v>3.0197827259833502E-3</c:v>
                </c:pt>
                <c:pt idx="8692">
                  <c:v>3.1537261085862701E-3</c:v>
                </c:pt>
                <c:pt idx="8693">
                  <c:v>3.3020008166090402E-3</c:v>
                </c:pt>
                <c:pt idx="8694">
                  <c:v>3.3577814614148202E-3</c:v>
                </c:pt>
                <c:pt idx="8695">
                  <c:v>3.35699638539565E-3</c:v>
                </c:pt>
                <c:pt idx="8696">
                  <c:v>3.4156608766398601E-3</c:v>
                </c:pt>
                <c:pt idx="8697">
                  <c:v>3.46785109427955E-3</c:v>
                </c:pt>
                <c:pt idx="8698">
                  <c:v>3.3864220654026499E-3</c:v>
                </c:pt>
                <c:pt idx="8699">
                  <c:v>3.3509383408900002E-3</c:v>
                </c:pt>
                <c:pt idx="8700">
                  <c:v>3.4326713633487998E-3</c:v>
                </c:pt>
                <c:pt idx="8701">
                  <c:v>3.4009132820977399E-3</c:v>
                </c:pt>
                <c:pt idx="8702">
                  <c:v>3.3314093666347699E-3</c:v>
                </c:pt>
                <c:pt idx="8703">
                  <c:v>3.2550917790703498E-3</c:v>
                </c:pt>
                <c:pt idx="8704">
                  <c:v>3.1857343025729302E-3</c:v>
                </c:pt>
                <c:pt idx="8705">
                  <c:v>3.0429232516056199E-3</c:v>
                </c:pt>
                <c:pt idx="8706">
                  <c:v>2.9186172230419001E-3</c:v>
                </c:pt>
                <c:pt idx="8707">
                  <c:v>2.8635841396955101E-3</c:v>
                </c:pt>
                <c:pt idx="8708">
                  <c:v>2.6844299797310202E-3</c:v>
                </c:pt>
                <c:pt idx="8709">
                  <c:v>2.4776640093670502E-3</c:v>
                </c:pt>
                <c:pt idx="8710">
                  <c:v>2.3025766237552299E-3</c:v>
                </c:pt>
                <c:pt idx="8711">
                  <c:v>2.1508187757603302E-3</c:v>
                </c:pt>
                <c:pt idx="8712">
                  <c:v>1.9681951748729701E-3</c:v>
                </c:pt>
                <c:pt idx="8713">
                  <c:v>1.7438962595505601E-3</c:v>
                </c:pt>
                <c:pt idx="8714">
                  <c:v>1.61751590737351E-3</c:v>
                </c:pt>
                <c:pt idx="8715">
                  <c:v>1.47933489458231E-3</c:v>
                </c:pt>
                <c:pt idx="8716">
                  <c:v>1.23854452308392E-3</c:v>
                </c:pt>
                <c:pt idx="8717">
                  <c:v>1.04909513414137E-3</c:v>
                </c:pt>
                <c:pt idx="8718">
                  <c:v>8.4268910886729298E-4</c:v>
                </c:pt>
                <c:pt idx="8719">
                  <c:v>6.6125079200184404E-4</c:v>
                </c:pt>
                <c:pt idx="8720">
                  <c:v>4.9880082325538398E-4</c:v>
                </c:pt>
                <c:pt idx="8721">
                  <c:v>2.7369526246078798E-4</c:v>
                </c:pt>
                <c:pt idx="8722">
                  <c:v>1.1507498257998E-4</c:v>
                </c:pt>
                <c:pt idx="8723">
                  <c:v>-1.6779893111566399E-4</c:v>
                </c:pt>
                <c:pt idx="8724">
                  <c:v>-3.5805032563777402E-4</c:v>
                </c:pt>
                <c:pt idx="8725">
                  <c:v>-5.11056605748323E-4</c:v>
                </c:pt>
                <c:pt idx="8726">
                  <c:v>-6.0562098438608704E-4</c:v>
                </c:pt>
                <c:pt idx="8727">
                  <c:v>-7.4376354770349404E-4</c:v>
                </c:pt>
                <c:pt idx="8728">
                  <c:v>-9.5427070438711299E-4</c:v>
                </c:pt>
                <c:pt idx="8729">
                  <c:v>-1.1143450994480801E-3</c:v>
                </c:pt>
                <c:pt idx="8730">
                  <c:v>-1.22119804704755E-3</c:v>
                </c:pt>
                <c:pt idx="8731">
                  <c:v>-1.2886250930117401E-3</c:v>
                </c:pt>
                <c:pt idx="8732">
                  <c:v>-1.3752507152372999E-3</c:v>
                </c:pt>
                <c:pt idx="8733">
                  <c:v>-1.39070899989583E-3</c:v>
                </c:pt>
                <c:pt idx="8734">
                  <c:v>-1.44050362964145E-3</c:v>
                </c:pt>
                <c:pt idx="8735">
                  <c:v>-1.4385686848082601E-3</c:v>
                </c:pt>
                <c:pt idx="8736">
                  <c:v>-1.4346540545378001E-3</c:v>
                </c:pt>
                <c:pt idx="8737">
                  <c:v>-1.49111095017809E-3</c:v>
                </c:pt>
                <c:pt idx="8738">
                  <c:v>-1.48451062678041E-3</c:v>
                </c:pt>
                <c:pt idx="8739">
                  <c:v>-1.3501303237227001E-3</c:v>
                </c:pt>
                <c:pt idx="8740">
                  <c:v>-1.2978959369217701E-3</c:v>
                </c:pt>
                <c:pt idx="8741">
                  <c:v>-1.1967291738736801E-3</c:v>
                </c:pt>
                <c:pt idx="8742">
                  <c:v>-1.0849374857611E-3</c:v>
                </c:pt>
                <c:pt idx="8743">
                  <c:v>-9.7418933783220999E-4</c:v>
                </c:pt>
                <c:pt idx="8744">
                  <c:v>-7.9826100238036195E-4</c:v>
                </c:pt>
                <c:pt idx="8745">
                  <c:v>-6.2353451566807695E-4</c:v>
                </c:pt>
                <c:pt idx="8746">
                  <c:v>-4.5753748188564802E-4</c:v>
                </c:pt>
                <c:pt idx="8747">
                  <c:v>-2.2893611314053701E-4</c:v>
                </c:pt>
                <c:pt idx="8748" formatCode="0.00E+00">
                  <c:v>6.2845165024024199E-6</c:v>
                </c:pt>
                <c:pt idx="8749">
                  <c:v>2.91293696877776E-4</c:v>
                </c:pt>
                <c:pt idx="8750">
                  <c:v>6.2012130092715099E-4</c:v>
                </c:pt>
                <c:pt idx="8751">
                  <c:v>8.6595107705177696E-4</c:v>
                </c:pt>
                <c:pt idx="8752">
                  <c:v>1.18643061986102E-3</c:v>
                </c:pt>
                <c:pt idx="8753">
                  <c:v>1.4741091854471599E-3</c:v>
                </c:pt>
                <c:pt idx="8754">
                  <c:v>1.7807236296021E-3</c:v>
                </c:pt>
                <c:pt idx="8755">
                  <c:v>2.0867371710188102E-3</c:v>
                </c:pt>
                <c:pt idx="8756">
                  <c:v>2.48718614286754E-3</c:v>
                </c:pt>
                <c:pt idx="8757">
                  <c:v>2.8620487579799898E-3</c:v>
                </c:pt>
                <c:pt idx="8758">
                  <c:v>3.2699905915434899E-3</c:v>
                </c:pt>
                <c:pt idx="8759">
                  <c:v>3.59421636373906E-3</c:v>
                </c:pt>
                <c:pt idx="8760">
                  <c:v>3.9703404982324598E-3</c:v>
                </c:pt>
                <c:pt idx="8761">
                  <c:v>4.4270731461975004E-3</c:v>
                </c:pt>
                <c:pt idx="8762">
                  <c:v>4.8488428167349096E-3</c:v>
                </c:pt>
                <c:pt idx="8763">
                  <c:v>5.2164263127529803E-3</c:v>
                </c:pt>
                <c:pt idx="8764">
                  <c:v>5.5204818429176903E-3</c:v>
                </c:pt>
                <c:pt idx="8765">
                  <c:v>5.8609762726964899E-3</c:v>
                </c:pt>
                <c:pt idx="8766">
                  <c:v>6.2942378254594198E-3</c:v>
                </c:pt>
                <c:pt idx="8767">
                  <c:v>6.6528996059720003E-3</c:v>
                </c:pt>
                <c:pt idx="8768">
                  <c:v>7.02091595833974E-3</c:v>
                </c:pt>
                <c:pt idx="8769">
                  <c:v>7.3623058651311104E-3</c:v>
                </c:pt>
                <c:pt idx="8770">
                  <c:v>7.7255510883177999E-3</c:v>
                </c:pt>
                <c:pt idx="8771">
                  <c:v>8.0653004868193202E-3</c:v>
                </c:pt>
                <c:pt idx="8772">
                  <c:v>8.3604971461869095E-3</c:v>
                </c:pt>
                <c:pt idx="8773">
                  <c:v>8.6817910606232992E-3</c:v>
                </c:pt>
                <c:pt idx="8774">
                  <c:v>9.03153922219606E-3</c:v>
                </c:pt>
                <c:pt idx="8775">
                  <c:v>9.2853282287868304E-3</c:v>
                </c:pt>
                <c:pt idx="8776">
                  <c:v>9.4522288389886008E-3</c:v>
                </c:pt>
                <c:pt idx="8777">
                  <c:v>9.6945155470090499E-3</c:v>
                </c:pt>
                <c:pt idx="8778">
                  <c:v>9.9284590733564101E-3</c:v>
                </c:pt>
                <c:pt idx="8779">
                  <c:v>1.01300024783821E-2</c:v>
                </c:pt>
                <c:pt idx="8780">
                  <c:v>1.02442353745876E-2</c:v>
                </c:pt>
                <c:pt idx="8781">
                  <c:v>1.0366901516560299E-2</c:v>
                </c:pt>
                <c:pt idx="8782">
                  <c:v>1.04479629312736E-2</c:v>
                </c:pt>
                <c:pt idx="8783">
                  <c:v>1.0578172329883499E-2</c:v>
                </c:pt>
                <c:pt idx="8784">
                  <c:v>1.06392597753625E-2</c:v>
                </c:pt>
                <c:pt idx="8785">
                  <c:v>1.06265102780836E-2</c:v>
                </c:pt>
                <c:pt idx="8786">
                  <c:v>1.0598193906056199E-2</c:v>
                </c:pt>
                <c:pt idx="8787">
                  <c:v>1.05452973944637E-2</c:v>
                </c:pt>
                <c:pt idx="8788">
                  <c:v>1.05320748946459E-2</c:v>
                </c:pt>
                <c:pt idx="8789">
                  <c:v>1.04068791876519E-2</c:v>
                </c:pt>
                <c:pt idx="8790">
                  <c:v>1.0193386134758E-2</c:v>
                </c:pt>
                <c:pt idx="8791">
                  <c:v>1.0047958680783099E-2</c:v>
                </c:pt>
                <c:pt idx="8792">
                  <c:v>9.8963359463703094E-3</c:v>
                </c:pt>
                <c:pt idx="8793">
                  <c:v>9.7575872822329695E-3</c:v>
                </c:pt>
                <c:pt idx="8794">
                  <c:v>9.5183058089568697E-3</c:v>
                </c:pt>
                <c:pt idx="8795">
                  <c:v>9.1809820258334906E-3</c:v>
                </c:pt>
                <c:pt idx="8796">
                  <c:v>8.9421679237768094E-3</c:v>
                </c:pt>
                <c:pt idx="8797">
                  <c:v>8.6487256141859897E-3</c:v>
                </c:pt>
                <c:pt idx="8798">
                  <c:v>8.2500533269182306E-3</c:v>
                </c:pt>
                <c:pt idx="8799">
                  <c:v>7.8648257748457195E-3</c:v>
                </c:pt>
                <c:pt idx="8800">
                  <c:v>7.4124641838323197E-3</c:v>
                </c:pt>
                <c:pt idx="8801">
                  <c:v>7.0391961618812898E-3</c:v>
                </c:pt>
                <c:pt idx="8802">
                  <c:v>6.6472178335229204E-3</c:v>
                </c:pt>
                <c:pt idx="8803">
                  <c:v>6.2176178843763499E-3</c:v>
                </c:pt>
                <c:pt idx="8804">
                  <c:v>5.7403681172233803E-3</c:v>
                </c:pt>
                <c:pt idx="8805">
                  <c:v>5.2573299019458199E-3</c:v>
                </c:pt>
                <c:pt idx="8806">
                  <c:v>4.8122194649324003E-3</c:v>
                </c:pt>
                <c:pt idx="8807">
                  <c:v>4.3087440000396096E-3</c:v>
                </c:pt>
                <c:pt idx="8808">
                  <c:v>3.7501922941584899E-3</c:v>
                </c:pt>
                <c:pt idx="8809">
                  <c:v>3.2773663963950898E-3</c:v>
                </c:pt>
                <c:pt idx="8810">
                  <c:v>2.7583484010660002E-3</c:v>
                </c:pt>
                <c:pt idx="8811">
                  <c:v>2.1748880545191E-3</c:v>
                </c:pt>
                <c:pt idx="8812">
                  <c:v>1.66465604710195E-3</c:v>
                </c:pt>
                <c:pt idx="8813">
                  <c:v>1.20013680793406E-3</c:v>
                </c:pt>
                <c:pt idx="8814">
                  <c:v>6.6614428765137204E-4</c:v>
                </c:pt>
                <c:pt idx="8815">
                  <c:v>1.64465934605036E-4</c:v>
                </c:pt>
                <c:pt idx="8816">
                  <c:v>-3.2928549425465903E-4</c:v>
                </c:pt>
                <c:pt idx="8817">
                  <c:v>-8.0370728225963599E-4</c:v>
                </c:pt>
                <c:pt idx="8818">
                  <c:v>-1.3130416679146999E-3</c:v>
                </c:pt>
                <c:pt idx="8819">
                  <c:v>-1.76870474086794E-3</c:v>
                </c:pt>
                <c:pt idx="8820">
                  <c:v>-2.24387945998243E-3</c:v>
                </c:pt>
                <c:pt idx="8821">
                  <c:v>-2.7129560914999399E-3</c:v>
                </c:pt>
                <c:pt idx="8822">
                  <c:v>-3.11934597631283E-3</c:v>
                </c:pt>
                <c:pt idx="8823">
                  <c:v>-3.5418011781989298E-3</c:v>
                </c:pt>
                <c:pt idx="8824">
                  <c:v>-3.8626267186070299E-3</c:v>
                </c:pt>
                <c:pt idx="8825">
                  <c:v>-4.2597991638585698E-3</c:v>
                </c:pt>
                <c:pt idx="8826">
                  <c:v>-4.6205724110721502E-3</c:v>
                </c:pt>
                <c:pt idx="8827">
                  <c:v>-4.8749586754085897E-3</c:v>
                </c:pt>
                <c:pt idx="8828">
                  <c:v>-5.1364307194744904E-3</c:v>
                </c:pt>
                <c:pt idx="8829">
                  <c:v>-5.37566119857316E-3</c:v>
                </c:pt>
                <c:pt idx="8830">
                  <c:v>-5.6443155175094602E-3</c:v>
                </c:pt>
                <c:pt idx="8831">
                  <c:v>-5.8599333623479202E-3</c:v>
                </c:pt>
                <c:pt idx="8832">
                  <c:v>-5.9655549667536802E-3</c:v>
                </c:pt>
                <c:pt idx="8833">
                  <c:v>-6.1487112427223703E-3</c:v>
                </c:pt>
                <c:pt idx="8834">
                  <c:v>-6.2853874401907301E-3</c:v>
                </c:pt>
                <c:pt idx="8835">
                  <c:v>-6.3128693680846899E-3</c:v>
                </c:pt>
                <c:pt idx="8836">
                  <c:v>-6.3394352468391299E-3</c:v>
                </c:pt>
                <c:pt idx="8837">
                  <c:v>-6.3651409385829701E-3</c:v>
                </c:pt>
                <c:pt idx="8838">
                  <c:v>-6.3876530715316401E-3</c:v>
                </c:pt>
                <c:pt idx="8839">
                  <c:v>-6.3450487302714699E-3</c:v>
                </c:pt>
                <c:pt idx="8840">
                  <c:v>-6.19984791219216E-3</c:v>
                </c:pt>
                <c:pt idx="8841">
                  <c:v>-6.0153182037697601E-3</c:v>
                </c:pt>
                <c:pt idx="8842">
                  <c:v>-5.9307410479298101E-3</c:v>
                </c:pt>
                <c:pt idx="8843">
                  <c:v>-5.7848717605221197E-3</c:v>
                </c:pt>
                <c:pt idx="8844">
                  <c:v>-5.5371695119159001E-3</c:v>
                </c:pt>
                <c:pt idx="8845">
                  <c:v>-5.31846608437024E-3</c:v>
                </c:pt>
                <c:pt idx="8846">
                  <c:v>-5.0665588062620897E-3</c:v>
                </c:pt>
                <c:pt idx="8847">
                  <c:v>-4.8451502525190902E-3</c:v>
                </c:pt>
                <c:pt idx="8848">
                  <c:v>-4.5134851627036503E-3</c:v>
                </c:pt>
                <c:pt idx="8849">
                  <c:v>-4.17699903003395E-3</c:v>
                </c:pt>
                <c:pt idx="8850">
                  <c:v>-3.8283221938473899E-3</c:v>
                </c:pt>
                <c:pt idx="8851">
                  <c:v>-3.4361013927550698E-3</c:v>
                </c:pt>
                <c:pt idx="8852">
                  <c:v>-3.0465472655269799E-3</c:v>
                </c:pt>
                <c:pt idx="8853">
                  <c:v>-2.65200048204538E-3</c:v>
                </c:pt>
                <c:pt idx="8854">
                  <c:v>-2.21913250679945E-3</c:v>
                </c:pt>
                <c:pt idx="8855">
                  <c:v>-1.79495833364593E-3</c:v>
                </c:pt>
                <c:pt idx="8856">
                  <c:v>-1.35096936022811E-3</c:v>
                </c:pt>
                <c:pt idx="8857">
                  <c:v>-8.9726226462245602E-4</c:v>
                </c:pt>
                <c:pt idx="8858">
                  <c:v>-4.1334215603660402E-4</c:v>
                </c:pt>
                <c:pt idx="8859" formatCode="0.00E+00">
                  <c:v>8.80694902172785E-5</c:v>
                </c:pt>
                <c:pt idx="8860">
                  <c:v>5.6410194137742503E-4</c:v>
                </c:pt>
                <c:pt idx="8861">
                  <c:v>1.0196743285725599E-3</c:v>
                </c:pt>
                <c:pt idx="8862">
                  <c:v>1.52086530955057E-3</c:v>
                </c:pt>
                <c:pt idx="8863">
                  <c:v>1.9797728403273302E-3</c:v>
                </c:pt>
                <c:pt idx="8864">
                  <c:v>2.4615032708406701E-3</c:v>
                </c:pt>
                <c:pt idx="8865">
                  <c:v>3.0175806067267198E-3</c:v>
                </c:pt>
                <c:pt idx="8866">
                  <c:v>3.4002490744973802E-3</c:v>
                </c:pt>
                <c:pt idx="8867">
                  <c:v>3.8339924998709901E-3</c:v>
                </c:pt>
                <c:pt idx="8868">
                  <c:v>4.2508265575064604E-3</c:v>
                </c:pt>
                <c:pt idx="8869">
                  <c:v>4.69425371627192E-3</c:v>
                </c:pt>
                <c:pt idx="8870">
                  <c:v>5.1511003877885196E-3</c:v>
                </c:pt>
                <c:pt idx="8871">
                  <c:v>5.58875381775967E-3</c:v>
                </c:pt>
                <c:pt idx="8872">
                  <c:v>5.96996375772944E-3</c:v>
                </c:pt>
                <c:pt idx="8873">
                  <c:v>6.37550006451455E-3</c:v>
                </c:pt>
                <c:pt idx="8874">
                  <c:v>6.6935203641187799E-3</c:v>
                </c:pt>
                <c:pt idx="8875">
                  <c:v>7.0117553887888802E-3</c:v>
                </c:pt>
                <c:pt idx="8876">
                  <c:v>7.33290296369969E-3</c:v>
                </c:pt>
                <c:pt idx="8877">
                  <c:v>7.6084936586162596E-3</c:v>
                </c:pt>
                <c:pt idx="8878">
                  <c:v>7.8226347555270803E-3</c:v>
                </c:pt>
                <c:pt idx="8879">
                  <c:v>8.0571749188307999E-3</c:v>
                </c:pt>
                <c:pt idx="8880">
                  <c:v>8.3240688040238098E-3</c:v>
                </c:pt>
                <c:pt idx="8881">
                  <c:v>8.4931342906500503E-3</c:v>
                </c:pt>
                <c:pt idx="8882">
                  <c:v>8.6398149652387301E-3</c:v>
                </c:pt>
                <c:pt idx="8883">
                  <c:v>8.75564915774351E-3</c:v>
                </c:pt>
                <c:pt idx="8884">
                  <c:v>8.8383888588525507E-3</c:v>
                </c:pt>
                <c:pt idx="8885">
                  <c:v>8.9059688500776907E-3</c:v>
                </c:pt>
                <c:pt idx="8886">
                  <c:v>8.9198767412154208E-3</c:v>
                </c:pt>
                <c:pt idx="8887">
                  <c:v>8.9288725131719902E-3</c:v>
                </c:pt>
                <c:pt idx="8888">
                  <c:v>8.9201645229983195E-3</c:v>
                </c:pt>
                <c:pt idx="8889">
                  <c:v>8.8997019279894105E-3</c:v>
                </c:pt>
                <c:pt idx="8890">
                  <c:v>8.8256898715320699E-3</c:v>
                </c:pt>
                <c:pt idx="8891">
                  <c:v>8.6674311756233004E-3</c:v>
                </c:pt>
                <c:pt idx="8892">
                  <c:v>8.5323108582056502E-3</c:v>
                </c:pt>
                <c:pt idx="8893">
                  <c:v>8.4084479913828902E-3</c:v>
                </c:pt>
                <c:pt idx="8894">
                  <c:v>8.2113869769810804E-3</c:v>
                </c:pt>
                <c:pt idx="8895">
                  <c:v>7.9787649024495207E-3</c:v>
                </c:pt>
                <c:pt idx="8896">
                  <c:v>7.81129047273717E-3</c:v>
                </c:pt>
                <c:pt idx="8897">
                  <c:v>7.58715903347608E-3</c:v>
                </c:pt>
                <c:pt idx="8898">
                  <c:v>7.2812428861359201E-3</c:v>
                </c:pt>
                <c:pt idx="8899">
                  <c:v>6.9439258266837302E-3</c:v>
                </c:pt>
                <c:pt idx="8900">
                  <c:v>6.5948674015397701E-3</c:v>
                </c:pt>
                <c:pt idx="8901">
                  <c:v>6.3205501597200604E-3</c:v>
                </c:pt>
                <c:pt idx="8902">
                  <c:v>5.9813600957613596E-3</c:v>
                </c:pt>
                <c:pt idx="8903">
                  <c:v>5.5550301243459197E-3</c:v>
                </c:pt>
                <c:pt idx="8904">
                  <c:v>5.1776888455817597E-3</c:v>
                </c:pt>
                <c:pt idx="8905">
                  <c:v>4.8253363832946802E-3</c:v>
                </c:pt>
                <c:pt idx="8906">
                  <c:v>4.4663469099943702E-3</c:v>
                </c:pt>
                <c:pt idx="8907">
                  <c:v>4.0526320962812204E-3</c:v>
                </c:pt>
                <c:pt idx="8908">
                  <c:v>3.5571988726667801E-3</c:v>
                </c:pt>
                <c:pt idx="8909">
                  <c:v>3.1603486869407598E-3</c:v>
                </c:pt>
                <c:pt idx="8910">
                  <c:v>2.7858537128822298E-3</c:v>
                </c:pt>
                <c:pt idx="8911">
                  <c:v>2.3712466207501501E-3</c:v>
                </c:pt>
                <c:pt idx="8912">
                  <c:v>1.9475588647137601E-3</c:v>
                </c:pt>
                <c:pt idx="8913">
                  <c:v>1.5425108822565701E-3</c:v>
                </c:pt>
                <c:pt idx="8914">
                  <c:v>1.1783945752576899E-3</c:v>
                </c:pt>
                <c:pt idx="8915">
                  <c:v>7.7772085310176303E-4</c:v>
                </c:pt>
                <c:pt idx="8916">
                  <c:v>3.8711013247849998E-4</c:v>
                </c:pt>
                <c:pt idx="8917" formatCode="0.00E+00">
                  <c:v>-4.0273516129263601E-5</c:v>
                </c:pt>
                <c:pt idx="8918">
                  <c:v>-4.0285393594281099E-4</c:v>
                </c:pt>
                <c:pt idx="8919">
                  <c:v>-7.6922903791012704E-4</c:v>
                </c:pt>
                <c:pt idx="8920">
                  <c:v>-1.07178041613824E-3</c:v>
                </c:pt>
                <c:pt idx="8921">
                  <c:v>-1.3585498391211199E-3</c:v>
                </c:pt>
                <c:pt idx="8922">
                  <c:v>-1.7078829234023301E-3</c:v>
                </c:pt>
                <c:pt idx="8923">
                  <c:v>-2.0010058315827802E-3</c:v>
                </c:pt>
                <c:pt idx="8924">
                  <c:v>-2.3207731593960501E-3</c:v>
                </c:pt>
                <c:pt idx="8925">
                  <c:v>-2.5842565706173299E-3</c:v>
                </c:pt>
                <c:pt idx="8926">
                  <c:v>-2.7850979745534798E-3</c:v>
                </c:pt>
                <c:pt idx="8927">
                  <c:v>-2.98675088108479E-3</c:v>
                </c:pt>
                <c:pt idx="8928">
                  <c:v>-3.1864963061257702E-3</c:v>
                </c:pt>
                <c:pt idx="8929">
                  <c:v>-3.3441370113302901E-3</c:v>
                </c:pt>
                <c:pt idx="8930">
                  <c:v>-3.5022253004582402E-3</c:v>
                </c:pt>
                <c:pt idx="8931">
                  <c:v>-3.6464418265054399E-3</c:v>
                </c:pt>
                <c:pt idx="8932">
                  <c:v>-3.6644937685390202E-3</c:v>
                </c:pt>
                <c:pt idx="8933">
                  <c:v>-3.7026450502938299E-3</c:v>
                </c:pt>
                <c:pt idx="8934">
                  <c:v>-3.8280841867344099E-3</c:v>
                </c:pt>
                <c:pt idx="8935">
                  <c:v>-3.80496193113524E-3</c:v>
                </c:pt>
                <c:pt idx="8936">
                  <c:v>-3.7881263135474798E-3</c:v>
                </c:pt>
                <c:pt idx="8937">
                  <c:v>-3.80305612056714E-3</c:v>
                </c:pt>
                <c:pt idx="8938">
                  <c:v>-3.7725704591710001E-3</c:v>
                </c:pt>
                <c:pt idx="8939">
                  <c:v>-3.7282838479231E-3</c:v>
                </c:pt>
                <c:pt idx="8940">
                  <c:v>-3.6294911352204402E-3</c:v>
                </c:pt>
                <c:pt idx="8941">
                  <c:v>-3.49857357402258E-3</c:v>
                </c:pt>
                <c:pt idx="8942">
                  <c:v>-3.38145185323988E-3</c:v>
                </c:pt>
                <c:pt idx="8943">
                  <c:v>-3.2205726433511398E-3</c:v>
                </c:pt>
                <c:pt idx="8944">
                  <c:v>-3.0751735893880701E-3</c:v>
                </c:pt>
                <c:pt idx="8945">
                  <c:v>-2.80942685855842E-3</c:v>
                </c:pt>
                <c:pt idx="8946">
                  <c:v>-2.6393032647959499E-3</c:v>
                </c:pt>
                <c:pt idx="8947">
                  <c:v>-2.4785328796099902E-3</c:v>
                </c:pt>
                <c:pt idx="8948">
                  <c:v>-2.23582691207924E-3</c:v>
                </c:pt>
                <c:pt idx="8949">
                  <c:v>-1.9490818109760501E-3</c:v>
                </c:pt>
                <c:pt idx="8950">
                  <c:v>-1.63676033541967E-3</c:v>
                </c:pt>
                <c:pt idx="8951">
                  <c:v>-1.38553388629177E-3</c:v>
                </c:pt>
                <c:pt idx="8952">
                  <c:v>-1.1105710904442199E-3</c:v>
                </c:pt>
                <c:pt idx="8953">
                  <c:v>-8.2471506672155402E-4</c:v>
                </c:pt>
                <c:pt idx="8954">
                  <c:v>-4.8803941490778798E-4</c:v>
                </c:pt>
                <c:pt idx="8955">
                  <c:v>-1.83401383535173E-4</c:v>
                </c:pt>
                <c:pt idx="8956">
                  <c:v>1.6445934070680201E-4</c:v>
                </c:pt>
                <c:pt idx="8957">
                  <c:v>4.44502728887513E-4</c:v>
                </c:pt>
                <c:pt idx="8958">
                  <c:v>7.2432270166640804E-4</c:v>
                </c:pt>
                <c:pt idx="8959">
                  <c:v>1.0682661367022799E-3</c:v>
                </c:pt>
                <c:pt idx="8960">
                  <c:v>1.35294290689706E-3</c:v>
                </c:pt>
                <c:pt idx="8961">
                  <c:v>1.65741628004522E-3</c:v>
                </c:pt>
                <c:pt idx="8962">
                  <c:v>2.0178464636067999E-3</c:v>
                </c:pt>
                <c:pt idx="8963">
                  <c:v>2.26338916670717E-3</c:v>
                </c:pt>
                <c:pt idx="8964">
                  <c:v>2.59342364854837E-3</c:v>
                </c:pt>
                <c:pt idx="8965">
                  <c:v>2.8983947305575501E-3</c:v>
                </c:pt>
                <c:pt idx="8966">
                  <c:v>3.19176618050047E-3</c:v>
                </c:pt>
                <c:pt idx="8967">
                  <c:v>3.4904857601826202E-3</c:v>
                </c:pt>
                <c:pt idx="8968">
                  <c:v>3.7044391414226998E-3</c:v>
                </c:pt>
                <c:pt idx="8969">
                  <c:v>3.90489421114337E-3</c:v>
                </c:pt>
                <c:pt idx="8970">
                  <c:v>4.0989941089643296E-3</c:v>
                </c:pt>
                <c:pt idx="8971">
                  <c:v>4.2840805245362703E-3</c:v>
                </c:pt>
                <c:pt idx="8972">
                  <c:v>4.5001742733009904E-3</c:v>
                </c:pt>
                <c:pt idx="8973">
                  <c:v>4.6724987680370001E-3</c:v>
                </c:pt>
                <c:pt idx="8974">
                  <c:v>4.8168512372607003E-3</c:v>
                </c:pt>
                <c:pt idx="8975">
                  <c:v>4.9607826312389096E-3</c:v>
                </c:pt>
                <c:pt idx="8976">
                  <c:v>5.0921976917840898E-3</c:v>
                </c:pt>
                <c:pt idx="8977">
                  <c:v>5.1887601035380598E-3</c:v>
                </c:pt>
                <c:pt idx="8978">
                  <c:v>5.21919071596459E-3</c:v>
                </c:pt>
                <c:pt idx="8979">
                  <c:v>5.26345869009558E-3</c:v>
                </c:pt>
                <c:pt idx="8980">
                  <c:v>5.30139139249636E-3</c:v>
                </c:pt>
                <c:pt idx="8981">
                  <c:v>5.2867563386443904E-3</c:v>
                </c:pt>
                <c:pt idx="8982">
                  <c:v>5.2346311510349597E-3</c:v>
                </c:pt>
                <c:pt idx="8983">
                  <c:v>5.2388486128235904E-3</c:v>
                </c:pt>
                <c:pt idx="8984">
                  <c:v>5.1980590302600702E-3</c:v>
                </c:pt>
                <c:pt idx="8985">
                  <c:v>5.1310059632651596E-3</c:v>
                </c:pt>
                <c:pt idx="8986">
                  <c:v>5.05563262921841E-3</c:v>
                </c:pt>
                <c:pt idx="8987">
                  <c:v>4.9013517978919903E-3</c:v>
                </c:pt>
                <c:pt idx="8988">
                  <c:v>4.7597664334363497E-3</c:v>
                </c:pt>
                <c:pt idx="8989">
                  <c:v>4.5885453031378901E-3</c:v>
                </c:pt>
                <c:pt idx="8990">
                  <c:v>4.4294899505393599E-3</c:v>
                </c:pt>
                <c:pt idx="8991">
                  <c:v>4.1978438464743296E-3</c:v>
                </c:pt>
                <c:pt idx="8992">
                  <c:v>3.9455703220833199E-3</c:v>
                </c:pt>
                <c:pt idx="8993">
                  <c:v>3.76190912463025E-3</c:v>
                </c:pt>
                <c:pt idx="8994">
                  <c:v>3.5587936265156299E-3</c:v>
                </c:pt>
                <c:pt idx="8995">
                  <c:v>3.2654371952439802E-3</c:v>
                </c:pt>
                <c:pt idx="8996">
                  <c:v>2.98764866251918E-3</c:v>
                </c:pt>
                <c:pt idx="8997">
                  <c:v>2.7157929172917199E-3</c:v>
                </c:pt>
                <c:pt idx="8998">
                  <c:v>2.4941391886108902E-3</c:v>
                </c:pt>
                <c:pt idx="8999">
                  <c:v>2.1271544795469499E-3</c:v>
                </c:pt>
                <c:pt idx="9000">
                  <c:v>1.8176612831522999E-3</c:v>
                </c:pt>
                <c:pt idx="9001">
                  <c:v>1.47455867523388E-3</c:v>
                </c:pt>
                <c:pt idx="9002">
                  <c:v>1.1076050464103001E-3</c:v>
                </c:pt>
                <c:pt idx="9003">
                  <c:v>7.7371718725761105E-4</c:v>
                </c:pt>
                <c:pt idx="9004">
                  <c:v>4.2667952433177002E-4</c:v>
                </c:pt>
                <c:pt idx="9005" formatCode="0.00E+00">
                  <c:v>9.8146437754174196E-5</c:v>
                </c:pt>
                <c:pt idx="9006">
                  <c:v>-2.3860241694714099E-4</c:v>
                </c:pt>
                <c:pt idx="9007">
                  <c:v>-6.0115395606311496E-4</c:v>
                </c:pt>
                <c:pt idx="9008">
                  <c:v>-9.6511702428086696E-4</c:v>
                </c:pt>
                <c:pt idx="9009">
                  <c:v>-1.29464576083703E-3</c:v>
                </c:pt>
                <c:pt idx="9010">
                  <c:v>-1.64178413059214E-3</c:v>
                </c:pt>
                <c:pt idx="9011">
                  <c:v>-1.9997121129128399E-3</c:v>
                </c:pt>
                <c:pt idx="9012">
                  <c:v>-2.3472606698092401E-3</c:v>
                </c:pt>
                <c:pt idx="9013">
                  <c:v>-2.7000177466541802E-3</c:v>
                </c:pt>
                <c:pt idx="9014">
                  <c:v>-3.01350052112553E-3</c:v>
                </c:pt>
                <c:pt idx="9015">
                  <c:v>-3.3238118462622099E-3</c:v>
                </c:pt>
                <c:pt idx="9016">
                  <c:v>-3.6511551454955701E-3</c:v>
                </c:pt>
                <c:pt idx="9017">
                  <c:v>-3.86908048290219E-3</c:v>
                </c:pt>
                <c:pt idx="9018">
                  <c:v>-4.1624057592061598E-3</c:v>
                </c:pt>
                <c:pt idx="9019">
                  <c:v>-4.44913950167437E-3</c:v>
                </c:pt>
                <c:pt idx="9020">
                  <c:v>-4.7190154349964599E-3</c:v>
                </c:pt>
                <c:pt idx="9021">
                  <c:v>-4.9951679768423197E-3</c:v>
                </c:pt>
                <c:pt idx="9022">
                  <c:v>-5.2129169256491499E-3</c:v>
                </c:pt>
                <c:pt idx="9023">
                  <c:v>-5.4630452328455698E-3</c:v>
                </c:pt>
                <c:pt idx="9024">
                  <c:v>-5.6565701724622698E-3</c:v>
                </c:pt>
                <c:pt idx="9025">
                  <c:v>-5.8406284646300996E-3</c:v>
                </c:pt>
                <c:pt idx="9026">
                  <c:v>-6.0295592419066703E-3</c:v>
                </c:pt>
                <c:pt idx="9027">
                  <c:v>-6.1268046490059198E-3</c:v>
                </c:pt>
                <c:pt idx="9028">
                  <c:v>-6.2603091026572702E-3</c:v>
                </c:pt>
                <c:pt idx="9029">
                  <c:v>-6.3848516264904997E-3</c:v>
                </c:pt>
                <c:pt idx="9030">
                  <c:v>-6.4804475520574799E-3</c:v>
                </c:pt>
                <c:pt idx="9031">
                  <c:v>-6.5979119178746102E-3</c:v>
                </c:pt>
                <c:pt idx="9032">
                  <c:v>-6.7074269461508199E-3</c:v>
                </c:pt>
                <c:pt idx="9033">
                  <c:v>-6.7435844408853798E-3</c:v>
                </c:pt>
                <c:pt idx="9034">
                  <c:v>-6.7747281333429398E-3</c:v>
                </c:pt>
                <c:pt idx="9035">
                  <c:v>-6.8154205920201699E-3</c:v>
                </c:pt>
                <c:pt idx="9036">
                  <c:v>-6.8040076444250601E-3</c:v>
                </c:pt>
                <c:pt idx="9037">
                  <c:v>-6.7826005883038897E-3</c:v>
                </c:pt>
                <c:pt idx="9038">
                  <c:v>-6.7752013562664701E-3</c:v>
                </c:pt>
                <c:pt idx="9039">
                  <c:v>-6.7526212643669601E-3</c:v>
                </c:pt>
                <c:pt idx="9040">
                  <c:v>-6.7080373577249296E-3</c:v>
                </c:pt>
                <c:pt idx="9041">
                  <c:v>-6.6355042321908399E-3</c:v>
                </c:pt>
                <c:pt idx="9042">
                  <c:v>-6.5425151047336103E-3</c:v>
                </c:pt>
                <c:pt idx="9043">
                  <c:v>-6.4380921490776602E-3</c:v>
                </c:pt>
                <c:pt idx="9044">
                  <c:v>-6.35349094397242E-3</c:v>
                </c:pt>
                <c:pt idx="9045">
                  <c:v>-6.2749838911933401E-3</c:v>
                </c:pt>
                <c:pt idx="9046">
                  <c:v>-6.1583934397373002E-3</c:v>
                </c:pt>
                <c:pt idx="9047">
                  <c:v>-6.0569360647561203E-3</c:v>
                </c:pt>
                <c:pt idx="9048">
                  <c:v>-5.9201970865908199E-3</c:v>
                </c:pt>
                <c:pt idx="9049">
                  <c:v>-5.7779709358678497E-3</c:v>
                </c:pt>
                <c:pt idx="9050">
                  <c:v>-5.5866641649691901E-3</c:v>
                </c:pt>
                <c:pt idx="9051">
                  <c:v>-5.44244185290508E-3</c:v>
                </c:pt>
                <c:pt idx="9052">
                  <c:v>-5.3410296394410198E-3</c:v>
                </c:pt>
                <c:pt idx="9053">
                  <c:v>-5.17359586522488E-3</c:v>
                </c:pt>
                <c:pt idx="9054">
                  <c:v>-4.9866900622345103E-3</c:v>
                </c:pt>
                <c:pt idx="9055">
                  <c:v>-4.8201345503182001E-3</c:v>
                </c:pt>
                <c:pt idx="9056">
                  <c:v>-4.6504236155655602E-3</c:v>
                </c:pt>
                <c:pt idx="9057">
                  <c:v>-4.4914669099132198E-3</c:v>
                </c:pt>
                <c:pt idx="9058">
                  <c:v>-4.3492968021214603E-3</c:v>
                </c:pt>
                <c:pt idx="9059">
                  <c:v>-4.1746911100086796E-3</c:v>
                </c:pt>
                <c:pt idx="9060">
                  <c:v>-4.0302884228162299E-3</c:v>
                </c:pt>
                <c:pt idx="9061">
                  <c:v>-3.9608212248406598E-3</c:v>
                </c:pt>
                <c:pt idx="9062">
                  <c:v>-3.8050773234818802E-3</c:v>
                </c:pt>
                <c:pt idx="9063">
                  <c:v>-3.5802513031077498E-3</c:v>
                </c:pt>
                <c:pt idx="9064">
                  <c:v>-3.4746737215484102E-3</c:v>
                </c:pt>
                <c:pt idx="9065">
                  <c:v>-3.3892393623484599E-3</c:v>
                </c:pt>
                <c:pt idx="9066">
                  <c:v>-3.2481714989530501E-3</c:v>
                </c:pt>
                <c:pt idx="9067">
                  <c:v>-3.11480346875187E-3</c:v>
                </c:pt>
                <c:pt idx="9068">
                  <c:v>-3.04105379862196E-3</c:v>
                </c:pt>
                <c:pt idx="9069">
                  <c:v>-2.9756457594770501E-3</c:v>
                </c:pt>
                <c:pt idx="9070">
                  <c:v>-2.8979813509373E-3</c:v>
                </c:pt>
                <c:pt idx="9071">
                  <c:v>-2.8083846652774899E-3</c:v>
                </c:pt>
                <c:pt idx="9072">
                  <c:v>-2.78032618871048E-3</c:v>
                </c:pt>
                <c:pt idx="9073">
                  <c:v>-2.7381436617570699E-3</c:v>
                </c:pt>
                <c:pt idx="9074">
                  <c:v>-2.66010697371787E-3</c:v>
                </c:pt>
                <c:pt idx="9075">
                  <c:v>-2.71166848417329E-3</c:v>
                </c:pt>
                <c:pt idx="9076">
                  <c:v>-2.70241017734277E-3</c:v>
                </c:pt>
                <c:pt idx="9077">
                  <c:v>-2.6920516676720999E-3</c:v>
                </c:pt>
                <c:pt idx="9078">
                  <c:v>-2.6991483358180801E-3</c:v>
                </c:pt>
                <c:pt idx="9079">
                  <c:v>-2.7350828383289E-3</c:v>
                </c:pt>
                <c:pt idx="9080">
                  <c:v>-2.77771084353337E-3</c:v>
                </c:pt>
                <c:pt idx="9081">
                  <c:v>-2.7668387987337399E-3</c:v>
                </c:pt>
                <c:pt idx="9082">
                  <c:v>-2.8083715182025001E-3</c:v>
                </c:pt>
                <c:pt idx="9083">
                  <c:v>-2.9104775807323501E-3</c:v>
                </c:pt>
                <c:pt idx="9084">
                  <c:v>-3.0237288722697198E-3</c:v>
                </c:pt>
                <c:pt idx="9085">
                  <c:v>-3.09417714538245E-3</c:v>
                </c:pt>
                <c:pt idx="9086">
                  <c:v>-3.2069319608365502E-3</c:v>
                </c:pt>
                <c:pt idx="9087">
                  <c:v>-3.2931397493115699E-3</c:v>
                </c:pt>
                <c:pt idx="9088">
                  <c:v>-3.38537908136902E-3</c:v>
                </c:pt>
                <c:pt idx="9089">
                  <c:v>-3.5079697071868999E-3</c:v>
                </c:pt>
                <c:pt idx="9090">
                  <c:v>-3.6087662768831599E-3</c:v>
                </c:pt>
                <c:pt idx="9091">
                  <c:v>-3.7252282134935802E-3</c:v>
                </c:pt>
                <c:pt idx="9092">
                  <c:v>-3.8488253964138802E-3</c:v>
                </c:pt>
                <c:pt idx="9093">
                  <c:v>-4.00281919838471E-3</c:v>
                </c:pt>
                <c:pt idx="9094">
                  <c:v>-4.1658970448908601E-3</c:v>
                </c:pt>
                <c:pt idx="9095">
                  <c:v>-4.3097674941579298E-3</c:v>
                </c:pt>
                <c:pt idx="9096">
                  <c:v>-4.4908092505850103E-3</c:v>
                </c:pt>
                <c:pt idx="9097">
                  <c:v>-4.6142537514212104E-3</c:v>
                </c:pt>
                <c:pt idx="9098">
                  <c:v>-4.7307664518827196E-3</c:v>
                </c:pt>
                <c:pt idx="9099">
                  <c:v>-4.8835299873832101E-3</c:v>
                </c:pt>
                <c:pt idx="9100">
                  <c:v>-4.9602709883880096E-3</c:v>
                </c:pt>
                <c:pt idx="9101">
                  <c:v>-5.1059312003614203E-3</c:v>
                </c:pt>
                <c:pt idx="9102">
                  <c:v>-5.2602296660775602E-3</c:v>
                </c:pt>
                <c:pt idx="9103">
                  <c:v>-5.4028071827817896E-3</c:v>
                </c:pt>
                <c:pt idx="9104">
                  <c:v>-5.52651002584273E-3</c:v>
                </c:pt>
                <c:pt idx="9105">
                  <c:v>-5.6556009547375696E-3</c:v>
                </c:pt>
                <c:pt idx="9106">
                  <c:v>-5.7611975543206797E-3</c:v>
                </c:pt>
                <c:pt idx="9107">
                  <c:v>-5.8513719528357402E-3</c:v>
                </c:pt>
                <c:pt idx="9108">
                  <c:v>-5.9730545356540803E-3</c:v>
                </c:pt>
                <c:pt idx="9109">
                  <c:v>-6.0927632132150101E-3</c:v>
                </c:pt>
                <c:pt idx="9110">
                  <c:v>-6.1714885874380801E-3</c:v>
                </c:pt>
                <c:pt idx="9111">
                  <c:v>-6.2199331448553902E-3</c:v>
                </c:pt>
                <c:pt idx="9112">
                  <c:v>-6.2893505323908302E-3</c:v>
                </c:pt>
                <c:pt idx="9113">
                  <c:v>-6.37505870424187E-3</c:v>
                </c:pt>
                <c:pt idx="9114">
                  <c:v>-6.3813994265152704E-3</c:v>
                </c:pt>
                <c:pt idx="9115">
                  <c:v>-6.3746080415719303E-3</c:v>
                </c:pt>
                <c:pt idx="9116">
                  <c:v>-6.4452889844555401E-3</c:v>
                </c:pt>
                <c:pt idx="9117">
                  <c:v>-6.4773744216412403E-3</c:v>
                </c:pt>
                <c:pt idx="9118">
                  <c:v>-6.4518078532223898E-3</c:v>
                </c:pt>
                <c:pt idx="9119">
                  <c:v>-6.3840121697548201E-3</c:v>
                </c:pt>
                <c:pt idx="9120">
                  <c:v>-6.3817096090363996E-3</c:v>
                </c:pt>
                <c:pt idx="9121">
                  <c:v>-6.3741420652014798E-3</c:v>
                </c:pt>
                <c:pt idx="9122">
                  <c:v>-6.3445361204506404E-3</c:v>
                </c:pt>
                <c:pt idx="9123">
                  <c:v>-6.3062558731856802E-3</c:v>
                </c:pt>
                <c:pt idx="9124">
                  <c:v>-6.1720797526804497E-3</c:v>
                </c:pt>
                <c:pt idx="9125">
                  <c:v>-6.0869512237490802E-3</c:v>
                </c:pt>
                <c:pt idx="9126">
                  <c:v>-5.95121114693854E-3</c:v>
                </c:pt>
                <c:pt idx="9127">
                  <c:v>-5.8225143332357298E-3</c:v>
                </c:pt>
                <c:pt idx="9128">
                  <c:v>-5.7253779869800197E-3</c:v>
                </c:pt>
                <c:pt idx="9129">
                  <c:v>-5.5849298459154598E-3</c:v>
                </c:pt>
                <c:pt idx="9130">
                  <c:v>-5.4599021663840602E-3</c:v>
                </c:pt>
                <c:pt idx="9131">
                  <c:v>-5.3208912799275103E-3</c:v>
                </c:pt>
                <c:pt idx="9132">
                  <c:v>-5.1515454479899503E-3</c:v>
                </c:pt>
                <c:pt idx="9133">
                  <c:v>-4.8965902847733301E-3</c:v>
                </c:pt>
                <c:pt idx="9134">
                  <c:v>-4.6850229001306901E-3</c:v>
                </c:pt>
                <c:pt idx="9135">
                  <c:v>-4.5156798288760701E-3</c:v>
                </c:pt>
                <c:pt idx="9136">
                  <c:v>-4.2547131971311103E-3</c:v>
                </c:pt>
                <c:pt idx="9137">
                  <c:v>-4.0125385961246899E-3</c:v>
                </c:pt>
                <c:pt idx="9138">
                  <c:v>-3.8534522507276099E-3</c:v>
                </c:pt>
                <c:pt idx="9139">
                  <c:v>-3.6397553541276401E-3</c:v>
                </c:pt>
                <c:pt idx="9140">
                  <c:v>-3.3909893043754399E-3</c:v>
                </c:pt>
                <c:pt idx="9141">
                  <c:v>-3.1287321053161698E-3</c:v>
                </c:pt>
                <c:pt idx="9142">
                  <c:v>-2.8763450839485601E-3</c:v>
                </c:pt>
                <c:pt idx="9143">
                  <c:v>-2.6170007337568998E-3</c:v>
                </c:pt>
                <c:pt idx="9144">
                  <c:v>-2.3561000476945201E-3</c:v>
                </c:pt>
                <c:pt idx="9145">
                  <c:v>-2.1390471537733602E-3</c:v>
                </c:pt>
                <c:pt idx="9146">
                  <c:v>-1.8896575181379599E-3</c:v>
                </c:pt>
                <c:pt idx="9147">
                  <c:v>-1.6209319942526699E-3</c:v>
                </c:pt>
                <c:pt idx="9148">
                  <c:v>-1.3838392331043999E-3</c:v>
                </c:pt>
                <c:pt idx="9149">
                  <c:v>-1.1093878790606299E-3</c:v>
                </c:pt>
                <c:pt idx="9150">
                  <c:v>-8.2112850093013804E-4</c:v>
                </c:pt>
                <c:pt idx="9151">
                  <c:v>-5.9906141602790995E-4</c:v>
                </c:pt>
                <c:pt idx="9152">
                  <c:v>-4.2013337996978502E-4</c:v>
                </c:pt>
                <c:pt idx="9153">
                  <c:v>-2.58111431228207E-4</c:v>
                </c:pt>
                <c:pt idx="9154" formatCode="0.00E+00">
                  <c:v>-1.09730988550946E-5</c:v>
                </c:pt>
                <c:pt idx="9155">
                  <c:v>1.8858449608324899E-4</c:v>
                </c:pt>
                <c:pt idx="9156">
                  <c:v>3.90120666500525E-4</c:v>
                </c:pt>
                <c:pt idx="9157">
                  <c:v>6.0541652649277603E-4</c:v>
                </c:pt>
                <c:pt idx="9158">
                  <c:v>7.9398630773634302E-4</c:v>
                </c:pt>
                <c:pt idx="9159">
                  <c:v>9.5326074555320396E-4</c:v>
                </c:pt>
                <c:pt idx="9160">
                  <c:v>1.11882187368391E-3</c:v>
                </c:pt>
                <c:pt idx="9161">
                  <c:v>1.23456389131057E-3</c:v>
                </c:pt>
                <c:pt idx="9162">
                  <c:v>1.3189736871286801E-3</c:v>
                </c:pt>
                <c:pt idx="9163">
                  <c:v>1.45855021335602E-3</c:v>
                </c:pt>
                <c:pt idx="9164">
                  <c:v>1.56516216232412E-3</c:v>
                </c:pt>
                <c:pt idx="9165">
                  <c:v>1.65440161210558E-3</c:v>
                </c:pt>
                <c:pt idx="9166">
                  <c:v>1.69157044226504E-3</c:v>
                </c:pt>
                <c:pt idx="9167">
                  <c:v>1.7507026676869899E-3</c:v>
                </c:pt>
                <c:pt idx="9168">
                  <c:v>1.8212724108443701E-3</c:v>
                </c:pt>
                <c:pt idx="9169">
                  <c:v>1.83412870278052E-3</c:v>
                </c:pt>
                <c:pt idx="9170">
                  <c:v>1.8488219193062601E-3</c:v>
                </c:pt>
                <c:pt idx="9171">
                  <c:v>1.8154758500568699E-3</c:v>
                </c:pt>
                <c:pt idx="9172">
                  <c:v>1.7861101070724701E-3</c:v>
                </c:pt>
                <c:pt idx="9173">
                  <c:v>1.75990650493431E-3</c:v>
                </c:pt>
                <c:pt idx="9174">
                  <c:v>1.7007855236947E-3</c:v>
                </c:pt>
                <c:pt idx="9175">
                  <c:v>1.6529364444220001E-3</c:v>
                </c:pt>
                <c:pt idx="9176">
                  <c:v>1.5587568130390199E-3</c:v>
                </c:pt>
                <c:pt idx="9177">
                  <c:v>1.48268285372281E-3</c:v>
                </c:pt>
                <c:pt idx="9178">
                  <c:v>1.3590943503577601E-3</c:v>
                </c:pt>
                <c:pt idx="9179">
                  <c:v>1.17421618390903E-3</c:v>
                </c:pt>
                <c:pt idx="9180">
                  <c:v>9.9394786764848498E-4</c:v>
                </c:pt>
                <c:pt idx="9181">
                  <c:v>8.3893123904862899E-4</c:v>
                </c:pt>
                <c:pt idx="9182">
                  <c:v>6.7231442790249103E-4</c:v>
                </c:pt>
                <c:pt idx="9183">
                  <c:v>4.7094632312784401E-4</c:v>
                </c:pt>
                <c:pt idx="9184">
                  <c:v>2.7783481473864902E-4</c:v>
                </c:pt>
                <c:pt idx="9185" formatCode="0.00E+00">
                  <c:v>5.8287594497519599E-5</c:v>
                </c:pt>
                <c:pt idx="9186">
                  <c:v>-1.53473088018843E-4</c:v>
                </c:pt>
                <c:pt idx="9187">
                  <c:v>-3.8476987179296998E-4</c:v>
                </c:pt>
                <c:pt idx="9188">
                  <c:v>-6.3011245893107397E-4</c:v>
                </c:pt>
                <c:pt idx="9189">
                  <c:v>-8.8371657067722997E-4</c:v>
                </c:pt>
                <c:pt idx="9190">
                  <c:v>-1.17233146047248E-3</c:v>
                </c:pt>
                <c:pt idx="9191">
                  <c:v>-1.4300435140922E-3</c:v>
                </c:pt>
                <c:pt idx="9192">
                  <c:v>-1.7120504227202901E-3</c:v>
                </c:pt>
                <c:pt idx="9193">
                  <c:v>-2.0774053922743099E-3</c:v>
                </c:pt>
                <c:pt idx="9194">
                  <c:v>-2.3618256317007799E-3</c:v>
                </c:pt>
                <c:pt idx="9195">
                  <c:v>-2.65010785720474E-3</c:v>
                </c:pt>
                <c:pt idx="9196">
                  <c:v>-2.9366738485043799E-3</c:v>
                </c:pt>
                <c:pt idx="9197">
                  <c:v>-3.2592759002691199E-3</c:v>
                </c:pt>
                <c:pt idx="9198">
                  <c:v>-3.5664544482709401E-3</c:v>
                </c:pt>
                <c:pt idx="9199">
                  <c:v>-3.8218972615161398E-3</c:v>
                </c:pt>
                <c:pt idx="9200">
                  <c:v>-4.1340026820275797E-3</c:v>
                </c:pt>
                <c:pt idx="9201">
                  <c:v>-4.4002443571272898E-3</c:v>
                </c:pt>
                <c:pt idx="9202">
                  <c:v>-4.6915949108734204E-3</c:v>
                </c:pt>
                <c:pt idx="9203">
                  <c:v>-4.9976315898579001E-3</c:v>
                </c:pt>
                <c:pt idx="9204">
                  <c:v>-5.2867551959766496E-3</c:v>
                </c:pt>
                <c:pt idx="9205">
                  <c:v>-5.5822085942063499E-3</c:v>
                </c:pt>
                <c:pt idx="9206">
                  <c:v>-5.8427235357559103E-3</c:v>
                </c:pt>
                <c:pt idx="9207">
                  <c:v>-6.0840070228148696E-3</c:v>
                </c:pt>
                <c:pt idx="9208">
                  <c:v>-6.3448259294745296E-3</c:v>
                </c:pt>
                <c:pt idx="9209">
                  <c:v>-6.6257518513859496E-3</c:v>
                </c:pt>
                <c:pt idx="9210">
                  <c:v>-6.8491741561434996E-3</c:v>
                </c:pt>
                <c:pt idx="9211">
                  <c:v>-7.02674946265377E-3</c:v>
                </c:pt>
                <c:pt idx="9212">
                  <c:v>-7.2267249290744002E-3</c:v>
                </c:pt>
                <c:pt idx="9213">
                  <c:v>-7.4193788264011896E-3</c:v>
                </c:pt>
                <c:pt idx="9214">
                  <c:v>-7.6256686978774801E-3</c:v>
                </c:pt>
                <c:pt idx="9215">
                  <c:v>-7.8304056066156192E-3</c:v>
                </c:pt>
                <c:pt idx="9216">
                  <c:v>-7.9811368195600307E-3</c:v>
                </c:pt>
                <c:pt idx="9217">
                  <c:v>-8.1262004724832106E-3</c:v>
                </c:pt>
                <c:pt idx="9218">
                  <c:v>-8.2381474807940898E-3</c:v>
                </c:pt>
                <c:pt idx="9219">
                  <c:v>-8.3477364456172806E-3</c:v>
                </c:pt>
                <c:pt idx="9220">
                  <c:v>-8.4061359110150207E-3</c:v>
                </c:pt>
                <c:pt idx="9221">
                  <c:v>-8.4494900370103692E-3</c:v>
                </c:pt>
                <c:pt idx="9222">
                  <c:v>-8.5380798598801398E-3</c:v>
                </c:pt>
                <c:pt idx="9223">
                  <c:v>-8.6321082574523107E-3</c:v>
                </c:pt>
                <c:pt idx="9224">
                  <c:v>-8.6489727754986701E-3</c:v>
                </c:pt>
                <c:pt idx="9225">
                  <c:v>-8.6291955749001701E-3</c:v>
                </c:pt>
                <c:pt idx="9226">
                  <c:v>-8.6516861308973802E-3</c:v>
                </c:pt>
                <c:pt idx="9227">
                  <c:v>-8.6356918782968806E-3</c:v>
                </c:pt>
                <c:pt idx="9228">
                  <c:v>-8.5524569709358993E-3</c:v>
                </c:pt>
                <c:pt idx="9229">
                  <c:v>-8.4929641891055199E-3</c:v>
                </c:pt>
                <c:pt idx="9230">
                  <c:v>-8.4321151091226905E-3</c:v>
                </c:pt>
                <c:pt idx="9231">
                  <c:v>-8.3546292129425392E-3</c:v>
                </c:pt>
                <c:pt idx="9232">
                  <c:v>-8.2119803805455801E-3</c:v>
                </c:pt>
                <c:pt idx="9233">
                  <c:v>-8.0532345135373093E-3</c:v>
                </c:pt>
                <c:pt idx="9234">
                  <c:v>-7.9353025039398499E-3</c:v>
                </c:pt>
                <c:pt idx="9235">
                  <c:v>-7.7508414449988803E-3</c:v>
                </c:pt>
                <c:pt idx="9236">
                  <c:v>-7.5542521608357501E-3</c:v>
                </c:pt>
                <c:pt idx="9237">
                  <c:v>-7.3415261263644199E-3</c:v>
                </c:pt>
                <c:pt idx="9238">
                  <c:v>-7.1200771569860403E-3</c:v>
                </c:pt>
                <c:pt idx="9239">
                  <c:v>-6.9085631032237598E-3</c:v>
                </c:pt>
                <c:pt idx="9240">
                  <c:v>-6.6911040073462501E-3</c:v>
                </c:pt>
                <c:pt idx="9241">
                  <c:v>-6.4049635352462497E-3</c:v>
                </c:pt>
                <c:pt idx="9242">
                  <c:v>-6.1180078008525899E-3</c:v>
                </c:pt>
                <c:pt idx="9243">
                  <c:v>-5.8006853416371403E-3</c:v>
                </c:pt>
                <c:pt idx="9244">
                  <c:v>-5.5000378809487004E-3</c:v>
                </c:pt>
                <c:pt idx="9245">
                  <c:v>-5.1775610997130397E-3</c:v>
                </c:pt>
                <c:pt idx="9246">
                  <c:v>-4.8662368120703202E-3</c:v>
                </c:pt>
                <c:pt idx="9247">
                  <c:v>-4.4737625836209103E-3</c:v>
                </c:pt>
                <c:pt idx="9248">
                  <c:v>-4.1206610677039998E-3</c:v>
                </c:pt>
                <c:pt idx="9249">
                  <c:v>-3.8364172992604601E-3</c:v>
                </c:pt>
                <c:pt idx="9250">
                  <c:v>-3.4727085907904102E-3</c:v>
                </c:pt>
                <c:pt idx="9251">
                  <c:v>-3.0913394540017102E-3</c:v>
                </c:pt>
                <c:pt idx="9252">
                  <c:v>-2.7314426250060401E-3</c:v>
                </c:pt>
                <c:pt idx="9253">
                  <c:v>-2.3348456731020202E-3</c:v>
                </c:pt>
                <c:pt idx="9254">
                  <c:v>-1.92503490148083E-3</c:v>
                </c:pt>
                <c:pt idx="9255">
                  <c:v>-1.53274792974641E-3</c:v>
                </c:pt>
                <c:pt idx="9256">
                  <c:v>-1.11761366734523E-3</c:v>
                </c:pt>
                <c:pt idx="9257">
                  <c:v>-6.8077999676260698E-4</c:v>
                </c:pt>
                <c:pt idx="9258">
                  <c:v>-2.61411435039558E-4</c:v>
                </c:pt>
                <c:pt idx="9259" formatCode="0.00E+00">
                  <c:v>8.8002043173742903E-5</c:v>
                </c:pt>
                <c:pt idx="9260">
                  <c:v>4.2542741334228898E-4</c:v>
                </c:pt>
                <c:pt idx="9261">
                  <c:v>8.0339516583854205E-4</c:v>
                </c:pt>
                <c:pt idx="9262">
                  <c:v>1.2318311120822899E-3</c:v>
                </c:pt>
                <c:pt idx="9263">
                  <c:v>1.5856636234235701E-3</c:v>
                </c:pt>
                <c:pt idx="9264">
                  <c:v>1.9800221663871802E-3</c:v>
                </c:pt>
                <c:pt idx="9265">
                  <c:v>2.3800096135841902E-3</c:v>
                </c:pt>
                <c:pt idx="9266">
                  <c:v>2.7393787795994798E-3</c:v>
                </c:pt>
                <c:pt idx="9267">
                  <c:v>3.0935159311985599E-3</c:v>
                </c:pt>
                <c:pt idx="9268">
                  <c:v>3.4554259717707102E-3</c:v>
                </c:pt>
                <c:pt idx="9269">
                  <c:v>3.8237989499246201E-3</c:v>
                </c:pt>
                <c:pt idx="9270">
                  <c:v>4.1502553170681099E-3</c:v>
                </c:pt>
                <c:pt idx="9271">
                  <c:v>4.5045596061212096E-3</c:v>
                </c:pt>
                <c:pt idx="9272">
                  <c:v>4.7934124187511496E-3</c:v>
                </c:pt>
                <c:pt idx="9273">
                  <c:v>5.0411263558980002E-3</c:v>
                </c:pt>
                <c:pt idx="9274">
                  <c:v>5.3733788074134597E-3</c:v>
                </c:pt>
                <c:pt idx="9275">
                  <c:v>5.6780672179282104E-3</c:v>
                </c:pt>
                <c:pt idx="9276">
                  <c:v>5.95865205743599E-3</c:v>
                </c:pt>
                <c:pt idx="9277">
                  <c:v>6.2171795460445904E-3</c:v>
                </c:pt>
                <c:pt idx="9278">
                  <c:v>6.4632426124725199E-3</c:v>
                </c:pt>
                <c:pt idx="9279">
                  <c:v>6.6677974948583397E-3</c:v>
                </c:pt>
                <c:pt idx="9280">
                  <c:v>6.85002713503276E-3</c:v>
                </c:pt>
                <c:pt idx="9281">
                  <c:v>7.0457004530137804E-3</c:v>
                </c:pt>
                <c:pt idx="9282">
                  <c:v>7.2258942592224899E-3</c:v>
                </c:pt>
                <c:pt idx="9283">
                  <c:v>7.4175571065203203E-3</c:v>
                </c:pt>
                <c:pt idx="9284">
                  <c:v>7.5995913454539599E-3</c:v>
                </c:pt>
                <c:pt idx="9285">
                  <c:v>7.6815980298478104E-3</c:v>
                </c:pt>
                <c:pt idx="9286">
                  <c:v>7.8290394250220101E-3</c:v>
                </c:pt>
                <c:pt idx="9287">
                  <c:v>7.9479307427110495E-3</c:v>
                </c:pt>
                <c:pt idx="9288">
                  <c:v>8.03283476798442E-3</c:v>
                </c:pt>
                <c:pt idx="9289">
                  <c:v>8.0958801903948299E-3</c:v>
                </c:pt>
                <c:pt idx="9290">
                  <c:v>8.1173504205618498E-3</c:v>
                </c:pt>
                <c:pt idx="9291">
                  <c:v>8.1987492705230102E-3</c:v>
                </c:pt>
                <c:pt idx="9292">
                  <c:v>8.1968623461652398E-3</c:v>
                </c:pt>
                <c:pt idx="9293">
                  <c:v>8.1935137327565806E-3</c:v>
                </c:pt>
                <c:pt idx="9294">
                  <c:v>8.1880702451078997E-3</c:v>
                </c:pt>
                <c:pt idx="9295">
                  <c:v>8.1535508875865605E-3</c:v>
                </c:pt>
                <c:pt idx="9296">
                  <c:v>8.0755977132207796E-3</c:v>
                </c:pt>
                <c:pt idx="9297">
                  <c:v>8.0040251163944805E-3</c:v>
                </c:pt>
                <c:pt idx="9298">
                  <c:v>7.9424838029682199E-3</c:v>
                </c:pt>
                <c:pt idx="9299">
                  <c:v>7.8704736091855694E-3</c:v>
                </c:pt>
                <c:pt idx="9300">
                  <c:v>7.7642645032964999E-3</c:v>
                </c:pt>
                <c:pt idx="9301">
                  <c:v>7.5966412926843198E-3</c:v>
                </c:pt>
                <c:pt idx="9302">
                  <c:v>7.4921341782593501E-3</c:v>
                </c:pt>
                <c:pt idx="9303">
                  <c:v>7.3494690340051199E-3</c:v>
                </c:pt>
                <c:pt idx="9304">
                  <c:v>7.1751678453327002E-3</c:v>
                </c:pt>
                <c:pt idx="9305">
                  <c:v>7.0385723994807999E-3</c:v>
                </c:pt>
                <c:pt idx="9306">
                  <c:v>6.8351505291764604E-3</c:v>
                </c:pt>
                <c:pt idx="9307">
                  <c:v>6.67691021441137E-3</c:v>
                </c:pt>
                <c:pt idx="9308">
                  <c:v>6.4506439008253699E-3</c:v>
                </c:pt>
                <c:pt idx="9309">
                  <c:v>6.2226204523081899E-3</c:v>
                </c:pt>
                <c:pt idx="9310">
                  <c:v>6.0583676957904698E-3</c:v>
                </c:pt>
                <c:pt idx="9311">
                  <c:v>5.8002281402144799E-3</c:v>
                </c:pt>
                <c:pt idx="9312">
                  <c:v>5.5828488029364296E-3</c:v>
                </c:pt>
                <c:pt idx="9313">
                  <c:v>5.37325358090859E-3</c:v>
                </c:pt>
                <c:pt idx="9314">
                  <c:v>5.1307483418559204E-3</c:v>
                </c:pt>
                <c:pt idx="9315">
                  <c:v>4.8898097076493403E-3</c:v>
                </c:pt>
                <c:pt idx="9316">
                  <c:v>4.6454524319295403E-3</c:v>
                </c:pt>
                <c:pt idx="9317">
                  <c:v>4.3617710723527501E-3</c:v>
                </c:pt>
                <c:pt idx="9318">
                  <c:v>4.1214424378648402E-3</c:v>
                </c:pt>
                <c:pt idx="9319">
                  <c:v>3.8605063424105401E-3</c:v>
                </c:pt>
                <c:pt idx="9320">
                  <c:v>3.6412414385737402E-3</c:v>
                </c:pt>
                <c:pt idx="9321">
                  <c:v>3.38148148935573E-3</c:v>
                </c:pt>
                <c:pt idx="9322">
                  <c:v>3.0869184257645101E-3</c:v>
                </c:pt>
                <c:pt idx="9323">
                  <c:v>2.8684589663667899E-3</c:v>
                </c:pt>
                <c:pt idx="9324">
                  <c:v>2.64651816757926E-3</c:v>
                </c:pt>
                <c:pt idx="9325">
                  <c:v>2.4419869038511798E-3</c:v>
                </c:pt>
                <c:pt idx="9326">
                  <c:v>2.2034819565353299E-3</c:v>
                </c:pt>
                <c:pt idx="9327">
                  <c:v>2.0012805780127499E-3</c:v>
                </c:pt>
                <c:pt idx="9328">
                  <c:v>1.8005676669118999E-3</c:v>
                </c:pt>
                <c:pt idx="9329">
                  <c:v>1.56214185839716E-3</c:v>
                </c:pt>
                <c:pt idx="9330">
                  <c:v>1.3712714073098101E-3</c:v>
                </c:pt>
                <c:pt idx="9331">
                  <c:v>1.1788558303835199E-3</c:v>
                </c:pt>
                <c:pt idx="9332">
                  <c:v>1.0073629181642199E-3</c:v>
                </c:pt>
                <c:pt idx="9333">
                  <c:v>8.3055798217265299E-4</c:v>
                </c:pt>
                <c:pt idx="9334">
                  <c:v>6.7043543578971002E-4</c:v>
                </c:pt>
                <c:pt idx="9335">
                  <c:v>5.1880860927719396E-4</c:v>
                </c:pt>
                <c:pt idx="9336">
                  <c:v>3.3515642664373101E-4</c:v>
                </c:pt>
                <c:pt idx="9337">
                  <c:v>2.2468743407331299E-4</c:v>
                </c:pt>
                <c:pt idx="9338">
                  <c:v>1.5604233260263601E-4</c:v>
                </c:pt>
                <c:pt idx="9339" formatCode="0.00E+00">
                  <c:v>8.7541541873672595E-5</c:v>
                </c:pt>
                <c:pt idx="9340" formatCode="0.00E+00">
                  <c:v>1.2144113901950799E-5</c:v>
                </c:pt>
                <c:pt idx="9341" formatCode="0.00E+00">
                  <c:v>-6.0655664025441499E-5</c:v>
                </c:pt>
                <c:pt idx="9342" formatCode="0.00E+00">
                  <c:v>-9.57874555639176E-5</c:v>
                </c:pt>
                <c:pt idx="9343">
                  <c:v>-1.4227205804574099E-4</c:v>
                </c:pt>
                <c:pt idx="9344">
                  <c:v>-1.9025002716195201E-4</c:v>
                </c:pt>
                <c:pt idx="9345">
                  <c:v>-1.8725702637790599E-4</c:v>
                </c:pt>
                <c:pt idx="9346">
                  <c:v>-1.9938464623048201E-4</c:v>
                </c:pt>
                <c:pt idx="9347">
                  <c:v>-1.82240686536404E-4</c:v>
                </c:pt>
                <c:pt idx="9348">
                  <c:v>-1.5775991064631001E-4</c:v>
                </c:pt>
                <c:pt idx="9349">
                  <c:v>-1.02608749942349E-4</c:v>
                </c:pt>
                <c:pt idx="9350" formatCode="0.00E+00">
                  <c:v>-2.9125024474900801E-5</c:v>
                </c:pt>
                <c:pt idx="9351" formatCode="0.00E+00">
                  <c:v>6.1989768374165596E-5</c:v>
                </c:pt>
                <c:pt idx="9352">
                  <c:v>1.2699524706657699E-4</c:v>
                </c:pt>
                <c:pt idx="9353">
                  <c:v>1.9557351633720701E-4</c:v>
                </c:pt>
                <c:pt idx="9354">
                  <c:v>3.3242363829530099E-4</c:v>
                </c:pt>
                <c:pt idx="9355">
                  <c:v>4.55729798089655E-4</c:v>
                </c:pt>
                <c:pt idx="9356">
                  <c:v>5.6284972695234698E-4</c:v>
                </c:pt>
                <c:pt idx="9357">
                  <c:v>7.6179467634040002E-4</c:v>
                </c:pt>
                <c:pt idx="9358">
                  <c:v>8.9752245174898597E-4</c:v>
                </c:pt>
                <c:pt idx="9359">
                  <c:v>1.01172339765101E-3</c:v>
                </c:pt>
                <c:pt idx="9360">
                  <c:v>1.20813742544642E-3</c:v>
                </c:pt>
                <c:pt idx="9361">
                  <c:v>1.4270359457118601E-3</c:v>
                </c:pt>
                <c:pt idx="9362">
                  <c:v>1.63837818919575E-3</c:v>
                </c:pt>
                <c:pt idx="9363">
                  <c:v>1.82584657652344E-3</c:v>
                </c:pt>
                <c:pt idx="9364">
                  <c:v>2.0049911771317999E-3</c:v>
                </c:pt>
                <c:pt idx="9365">
                  <c:v>2.26058969899785E-3</c:v>
                </c:pt>
                <c:pt idx="9366">
                  <c:v>2.46212559183968E-3</c:v>
                </c:pt>
                <c:pt idx="9367">
                  <c:v>2.6625728268185101E-3</c:v>
                </c:pt>
                <c:pt idx="9368">
                  <c:v>2.926506311328E-3</c:v>
                </c:pt>
                <c:pt idx="9369">
                  <c:v>3.18577014015263E-3</c:v>
                </c:pt>
                <c:pt idx="9370">
                  <c:v>3.3949612918926799E-3</c:v>
                </c:pt>
                <c:pt idx="9371">
                  <c:v>3.6409647684795101E-3</c:v>
                </c:pt>
                <c:pt idx="9372">
                  <c:v>3.9135517102177799E-3</c:v>
                </c:pt>
                <c:pt idx="9373">
                  <c:v>4.1122386061007796E-3</c:v>
                </c:pt>
                <c:pt idx="9374">
                  <c:v>4.3492672703023903E-3</c:v>
                </c:pt>
                <c:pt idx="9375">
                  <c:v>4.57758504893382E-3</c:v>
                </c:pt>
                <c:pt idx="9376">
                  <c:v>4.8524521777258698E-3</c:v>
                </c:pt>
                <c:pt idx="9377">
                  <c:v>5.0277745113863903E-3</c:v>
                </c:pt>
                <c:pt idx="9378">
                  <c:v>5.2116980554717598E-3</c:v>
                </c:pt>
                <c:pt idx="9379">
                  <c:v>5.5321767266008903E-3</c:v>
                </c:pt>
                <c:pt idx="9380">
                  <c:v>5.7312035561120998E-3</c:v>
                </c:pt>
                <c:pt idx="9381">
                  <c:v>5.9568546106040596E-3</c:v>
                </c:pt>
                <c:pt idx="9382">
                  <c:v>6.15575711568147E-3</c:v>
                </c:pt>
                <c:pt idx="9383">
                  <c:v>6.3064309923054297E-3</c:v>
                </c:pt>
                <c:pt idx="9384">
                  <c:v>6.5434724452569197E-3</c:v>
                </c:pt>
                <c:pt idx="9385">
                  <c:v>6.6162206196954702E-3</c:v>
                </c:pt>
                <c:pt idx="9386">
                  <c:v>6.8606745454342401E-3</c:v>
                </c:pt>
                <c:pt idx="9387">
                  <c:v>7.0248123133622997E-3</c:v>
                </c:pt>
                <c:pt idx="9388">
                  <c:v>7.1757706898667797E-3</c:v>
                </c:pt>
                <c:pt idx="9389">
                  <c:v>7.24238108499335E-3</c:v>
                </c:pt>
                <c:pt idx="9390">
                  <c:v>7.4069754012964098E-3</c:v>
                </c:pt>
                <c:pt idx="9391">
                  <c:v>7.4963412298749499E-3</c:v>
                </c:pt>
                <c:pt idx="9392">
                  <c:v>7.6712471925458898E-3</c:v>
                </c:pt>
                <c:pt idx="9393">
                  <c:v>7.6657530204036397E-3</c:v>
                </c:pt>
                <c:pt idx="9394">
                  <c:v>7.7454639007354604E-3</c:v>
                </c:pt>
                <c:pt idx="9395">
                  <c:v>7.6865634402558903E-3</c:v>
                </c:pt>
                <c:pt idx="9396">
                  <c:v>7.7522015749564898E-3</c:v>
                </c:pt>
                <c:pt idx="9397">
                  <c:v>7.8483241526296904E-3</c:v>
                </c:pt>
                <c:pt idx="9398">
                  <c:v>7.7800767352498301E-3</c:v>
                </c:pt>
                <c:pt idx="9399">
                  <c:v>7.9725529570390408E-3</c:v>
                </c:pt>
                <c:pt idx="9400">
                  <c:v>7.8164774795269603E-3</c:v>
                </c:pt>
                <c:pt idx="9401">
                  <c:v>7.8155956730970901E-3</c:v>
                </c:pt>
                <c:pt idx="9402">
                  <c:v>7.5715083736950803E-3</c:v>
                </c:pt>
                <c:pt idx="9403">
                  <c:v>7.6071171290180099E-3</c:v>
                </c:pt>
                <c:pt idx="9404">
                  <c:v>7.5309489916287097E-3</c:v>
                </c:pt>
                <c:pt idx="9405">
                  <c:v>7.6787427701084801E-3</c:v>
                </c:pt>
                <c:pt idx="9406">
                  <c:v>7.4660968699516101E-3</c:v>
                </c:pt>
                <c:pt idx="9407">
                  <c:v>7.2723199101546003E-3</c:v>
                </c:pt>
                <c:pt idx="9408">
                  <c:v>7.0202487049922102E-3</c:v>
                </c:pt>
                <c:pt idx="9409">
                  <c:v>7.0854539992158396E-3</c:v>
                </c:pt>
                <c:pt idx="9410">
                  <c:v>6.8785737238062899E-3</c:v>
                </c:pt>
                <c:pt idx="9411">
                  <c:v>6.8249091148122202E-3</c:v>
                </c:pt>
                <c:pt idx="9412">
                  <c:v>6.4226483747018099E-3</c:v>
                </c:pt>
                <c:pt idx="9413">
                  <c:v>6.2448012328310499E-3</c:v>
                </c:pt>
                <c:pt idx="9414">
                  <c:v>6.0357990373552202E-3</c:v>
                </c:pt>
                <c:pt idx="9415">
                  <c:v>5.97149287094478E-3</c:v>
                </c:pt>
                <c:pt idx="9416">
                  <c:v>5.8917894998488599E-3</c:v>
                </c:pt>
                <c:pt idx="9417">
                  <c:v>5.5958950943234701E-3</c:v>
                </c:pt>
                <c:pt idx="9418">
                  <c:v>5.3808245060461401E-3</c:v>
                </c:pt>
                <c:pt idx="9419">
                  <c:v>5.0901472245188104E-3</c:v>
                </c:pt>
                <c:pt idx="9420">
                  <c:v>5.0308820586339497E-3</c:v>
                </c:pt>
                <c:pt idx="9421">
                  <c:v>4.8494614651935098E-3</c:v>
                </c:pt>
                <c:pt idx="9422">
                  <c:v>4.5324504063256697E-3</c:v>
                </c:pt>
                <c:pt idx="9423">
                  <c:v>4.1758322630682104E-3</c:v>
                </c:pt>
                <c:pt idx="9424">
                  <c:v>4.0771030025480003E-3</c:v>
                </c:pt>
                <c:pt idx="9425">
                  <c:v>3.8278570889436398E-3</c:v>
                </c:pt>
                <c:pt idx="9426">
                  <c:v>3.6836755931927202E-3</c:v>
                </c:pt>
                <c:pt idx="9427">
                  <c:v>3.3401385829798401E-3</c:v>
                </c:pt>
                <c:pt idx="9428">
                  <c:v>3.2242683682951801E-3</c:v>
                </c:pt>
                <c:pt idx="9429">
                  <c:v>3.0430602282388E-3</c:v>
                </c:pt>
                <c:pt idx="9430">
                  <c:v>2.9049907258242298E-3</c:v>
                </c:pt>
                <c:pt idx="9431">
                  <c:v>2.5254246558820601E-3</c:v>
                </c:pt>
                <c:pt idx="9432">
                  <c:v>2.3663693158006501E-3</c:v>
                </c:pt>
                <c:pt idx="9433">
                  <c:v>2.1020208788184798E-3</c:v>
                </c:pt>
                <c:pt idx="9434">
                  <c:v>2.0360955610530802E-3</c:v>
                </c:pt>
                <c:pt idx="9435">
                  <c:v>1.87544265465667E-3</c:v>
                </c:pt>
                <c:pt idx="9436">
                  <c:v>1.7022140398993001E-3</c:v>
                </c:pt>
                <c:pt idx="9437">
                  <c:v>1.6858851281162999E-3</c:v>
                </c:pt>
                <c:pt idx="9438">
                  <c:v>1.26082133085711E-3</c:v>
                </c:pt>
                <c:pt idx="9439">
                  <c:v>1.2196349267037301E-3</c:v>
                </c:pt>
                <c:pt idx="9440">
                  <c:v>1.12064099498998E-3</c:v>
                </c:pt>
                <c:pt idx="9441">
                  <c:v>1.0505740223255E-3</c:v>
                </c:pt>
                <c:pt idx="9442">
                  <c:v>9.3350982462883203E-4</c:v>
                </c:pt>
                <c:pt idx="9443">
                  <c:v>7.1711539371916095E-4</c:v>
                </c:pt>
                <c:pt idx="9444">
                  <c:v>6.1574293552048602E-4</c:v>
                </c:pt>
                <c:pt idx="9445">
                  <c:v>7.4027929362645805E-4</c:v>
                </c:pt>
                <c:pt idx="9446">
                  <c:v>7.1427548585199297E-4</c:v>
                </c:pt>
                <c:pt idx="9447">
                  <c:v>7.1012037815195795E-4</c:v>
                </c:pt>
                <c:pt idx="9448">
                  <c:v>5.8449882355044705E-4</c:v>
                </c:pt>
                <c:pt idx="9449">
                  <c:v>5.1681701427716098E-4</c:v>
                </c:pt>
                <c:pt idx="9450">
                  <c:v>4.9787851945087098E-4</c:v>
                </c:pt>
                <c:pt idx="9451">
                  <c:v>5.3459342523096902E-4</c:v>
                </c:pt>
                <c:pt idx="9452">
                  <c:v>5.8774434783370202E-4</c:v>
                </c:pt>
                <c:pt idx="9453">
                  <c:v>5.0481810060182199E-4</c:v>
                </c:pt>
                <c:pt idx="9454">
                  <c:v>6.4256606317137602E-4</c:v>
                </c:pt>
                <c:pt idx="9455">
                  <c:v>7.7151788699253605E-4</c:v>
                </c:pt>
                <c:pt idx="9456">
                  <c:v>8.3463682374642603E-4</c:v>
                </c:pt>
                <c:pt idx="9457">
                  <c:v>1.07980212584934E-3</c:v>
                </c:pt>
                <c:pt idx="9458">
                  <c:v>1.0544935590865599E-3</c:v>
                </c:pt>
                <c:pt idx="9459">
                  <c:v>1.1688525333160499E-3</c:v>
                </c:pt>
                <c:pt idx="9460">
                  <c:v>1.3306253976676299E-3</c:v>
                </c:pt>
                <c:pt idx="9461">
                  <c:v>1.4216406322607501E-3</c:v>
                </c:pt>
                <c:pt idx="9462">
                  <c:v>1.62033890878183E-3</c:v>
                </c:pt>
                <c:pt idx="9463">
                  <c:v>1.76481745867774E-3</c:v>
                </c:pt>
                <c:pt idx="9464">
                  <c:v>2.06103162900964E-3</c:v>
                </c:pt>
                <c:pt idx="9465">
                  <c:v>2.07136114951947E-3</c:v>
                </c:pt>
                <c:pt idx="9466">
                  <c:v>2.41273709252575E-3</c:v>
                </c:pt>
                <c:pt idx="9467">
                  <c:v>2.6336396858058302E-3</c:v>
                </c:pt>
                <c:pt idx="9468">
                  <c:v>2.6684118944976E-3</c:v>
                </c:pt>
                <c:pt idx="9469">
                  <c:v>2.8914891781956702E-3</c:v>
                </c:pt>
                <c:pt idx="9470">
                  <c:v>3.1230526074363099E-3</c:v>
                </c:pt>
                <c:pt idx="9471">
                  <c:v>3.2706277951515001E-3</c:v>
                </c:pt>
                <c:pt idx="9472">
                  <c:v>3.62943017114311E-3</c:v>
                </c:pt>
                <c:pt idx="9473">
                  <c:v>3.9345022741761396E-3</c:v>
                </c:pt>
                <c:pt idx="9474">
                  <c:v>4.1106750499594804E-3</c:v>
                </c:pt>
                <c:pt idx="9475">
                  <c:v>4.2600818362608598E-3</c:v>
                </c:pt>
                <c:pt idx="9476">
                  <c:v>4.4502853742442398E-3</c:v>
                </c:pt>
                <c:pt idx="9477">
                  <c:v>4.6799048594609602E-3</c:v>
                </c:pt>
                <c:pt idx="9478">
                  <c:v>4.8588731654673097E-3</c:v>
                </c:pt>
                <c:pt idx="9479">
                  <c:v>5.22259563883333E-3</c:v>
                </c:pt>
                <c:pt idx="9480">
                  <c:v>5.3173756076552899E-3</c:v>
                </c:pt>
                <c:pt idx="9481">
                  <c:v>5.6539094947466702E-3</c:v>
                </c:pt>
                <c:pt idx="9482">
                  <c:v>5.9854431520231996E-3</c:v>
                </c:pt>
                <c:pt idx="9483">
                  <c:v>6.1251165302321801E-3</c:v>
                </c:pt>
                <c:pt idx="9484">
                  <c:v>6.3769547667531E-3</c:v>
                </c:pt>
                <c:pt idx="9485">
                  <c:v>6.5540033058575997E-3</c:v>
                </c:pt>
                <c:pt idx="9486">
                  <c:v>6.59788258471764E-3</c:v>
                </c:pt>
                <c:pt idx="9487">
                  <c:v>6.9029547551381996E-3</c:v>
                </c:pt>
                <c:pt idx="9488">
                  <c:v>6.99664377925391E-3</c:v>
                </c:pt>
                <c:pt idx="9489">
                  <c:v>7.3068528442820297E-3</c:v>
                </c:pt>
                <c:pt idx="9490">
                  <c:v>7.4821131402989498E-3</c:v>
                </c:pt>
                <c:pt idx="9491">
                  <c:v>7.6527273719866002E-3</c:v>
                </c:pt>
                <c:pt idx="9492">
                  <c:v>7.8172128512391005E-3</c:v>
                </c:pt>
                <c:pt idx="9493">
                  <c:v>7.9863643159977203E-3</c:v>
                </c:pt>
                <c:pt idx="9494">
                  <c:v>8.0393807361819909E-3</c:v>
                </c:pt>
                <c:pt idx="9495">
                  <c:v>8.2028521014610393E-3</c:v>
                </c:pt>
                <c:pt idx="9496">
                  <c:v>8.2696973076521896E-3</c:v>
                </c:pt>
                <c:pt idx="9497">
                  <c:v>8.4351327014478492E-3</c:v>
                </c:pt>
                <c:pt idx="9498">
                  <c:v>8.6317127006570998E-3</c:v>
                </c:pt>
                <c:pt idx="9499">
                  <c:v>8.6113557965235704E-3</c:v>
                </c:pt>
                <c:pt idx="9500">
                  <c:v>8.7770090557939707E-3</c:v>
                </c:pt>
                <c:pt idx="9501">
                  <c:v>8.8100335601901305E-3</c:v>
                </c:pt>
                <c:pt idx="9502">
                  <c:v>8.75463267436862E-3</c:v>
                </c:pt>
                <c:pt idx="9503">
                  <c:v>8.8297197559618502E-3</c:v>
                </c:pt>
                <c:pt idx="9504">
                  <c:v>8.9026726680637696E-3</c:v>
                </c:pt>
                <c:pt idx="9505">
                  <c:v>8.87906533773717E-3</c:v>
                </c:pt>
                <c:pt idx="9506">
                  <c:v>8.9381053561495907E-3</c:v>
                </c:pt>
                <c:pt idx="9507">
                  <c:v>8.9055520353590097E-3</c:v>
                </c:pt>
                <c:pt idx="9508">
                  <c:v>8.8505988288907003E-3</c:v>
                </c:pt>
                <c:pt idx="9509">
                  <c:v>8.8512878057796108E-3</c:v>
                </c:pt>
                <c:pt idx="9510">
                  <c:v>8.7777460479164602E-3</c:v>
                </c:pt>
                <c:pt idx="9511">
                  <c:v>8.6419095111224201E-3</c:v>
                </c:pt>
                <c:pt idx="9512">
                  <c:v>8.6403717107082206E-3</c:v>
                </c:pt>
                <c:pt idx="9513">
                  <c:v>8.4193815573541299E-3</c:v>
                </c:pt>
                <c:pt idx="9514">
                  <c:v>8.4406838122285405E-3</c:v>
                </c:pt>
                <c:pt idx="9515">
                  <c:v>8.2256691946897397E-3</c:v>
                </c:pt>
                <c:pt idx="9516">
                  <c:v>8.2369678517833396E-3</c:v>
                </c:pt>
                <c:pt idx="9517">
                  <c:v>8.0608338975657091E-3</c:v>
                </c:pt>
                <c:pt idx="9518">
                  <c:v>7.9184745353645895E-3</c:v>
                </c:pt>
                <c:pt idx="9519">
                  <c:v>7.8025953793648501E-3</c:v>
                </c:pt>
                <c:pt idx="9520">
                  <c:v>7.6152244872537697E-3</c:v>
                </c:pt>
                <c:pt idx="9521">
                  <c:v>7.4299181996655703E-3</c:v>
                </c:pt>
                <c:pt idx="9522">
                  <c:v>7.1433445699046099E-3</c:v>
                </c:pt>
                <c:pt idx="9523">
                  <c:v>6.9750417482968398E-3</c:v>
                </c:pt>
                <c:pt idx="9524">
                  <c:v>6.7461147285033498E-3</c:v>
                </c:pt>
                <c:pt idx="9525">
                  <c:v>6.5378674538394202E-3</c:v>
                </c:pt>
                <c:pt idx="9526">
                  <c:v>6.3805781994975197E-3</c:v>
                </c:pt>
                <c:pt idx="9527">
                  <c:v>6.0951862715217598E-3</c:v>
                </c:pt>
                <c:pt idx="9528">
                  <c:v>5.8661698006462898E-3</c:v>
                </c:pt>
                <c:pt idx="9529">
                  <c:v>5.6597574959895902E-3</c:v>
                </c:pt>
                <c:pt idx="9530">
                  <c:v>5.3138281890103001E-3</c:v>
                </c:pt>
                <c:pt idx="9531">
                  <c:v>5.0884650848117101E-3</c:v>
                </c:pt>
                <c:pt idx="9532">
                  <c:v>4.8376716137285497E-3</c:v>
                </c:pt>
                <c:pt idx="9533">
                  <c:v>4.5636233807397402E-3</c:v>
                </c:pt>
                <c:pt idx="9534">
                  <c:v>4.3476478561387802E-3</c:v>
                </c:pt>
                <c:pt idx="9535">
                  <c:v>4.0045082346341502E-3</c:v>
                </c:pt>
                <c:pt idx="9536">
                  <c:v>3.7292894947646999E-3</c:v>
                </c:pt>
                <c:pt idx="9537">
                  <c:v>3.5349535224533102E-3</c:v>
                </c:pt>
                <c:pt idx="9538">
                  <c:v>3.1591683451463902E-3</c:v>
                </c:pt>
                <c:pt idx="9539">
                  <c:v>2.8933814463175198E-3</c:v>
                </c:pt>
                <c:pt idx="9540">
                  <c:v>2.6349580718614801E-3</c:v>
                </c:pt>
                <c:pt idx="9541">
                  <c:v>2.25965451194179E-3</c:v>
                </c:pt>
                <c:pt idx="9542">
                  <c:v>2.0865898333880901E-3</c:v>
                </c:pt>
                <c:pt idx="9543">
                  <c:v>1.6697421738034201E-3</c:v>
                </c:pt>
                <c:pt idx="9544">
                  <c:v>1.4623619873446699E-3</c:v>
                </c:pt>
                <c:pt idx="9545">
                  <c:v>1.1539834955698899E-3</c:v>
                </c:pt>
                <c:pt idx="9546">
                  <c:v>8.5135427918426199E-4</c:v>
                </c:pt>
                <c:pt idx="9547">
                  <c:v>5.8901430454110599E-4</c:v>
                </c:pt>
                <c:pt idx="9548">
                  <c:v>3.5102170286402298E-4</c:v>
                </c:pt>
                <c:pt idx="9549" formatCode="0.00E+00">
                  <c:v>-2.5463266558838001E-5</c:v>
                </c:pt>
                <c:pt idx="9550">
                  <c:v>-2.49233551492984E-4</c:v>
                </c:pt>
                <c:pt idx="9551">
                  <c:v>-6.8477345609981803E-4</c:v>
                </c:pt>
                <c:pt idx="9552">
                  <c:v>-7.6028591497278902E-4</c:v>
                </c:pt>
                <c:pt idx="9553">
                  <c:v>-9.5534024328021796E-4</c:v>
                </c:pt>
                <c:pt idx="9554">
                  <c:v>-1.3090160025388E-3</c:v>
                </c:pt>
                <c:pt idx="9555">
                  <c:v>-1.5934777209414201E-3</c:v>
                </c:pt>
                <c:pt idx="9556">
                  <c:v>-1.7410592680806201E-3</c:v>
                </c:pt>
                <c:pt idx="9557">
                  <c:v>-1.9889153877807901E-3</c:v>
                </c:pt>
                <c:pt idx="9558">
                  <c:v>-2.3064036338961299E-3</c:v>
                </c:pt>
                <c:pt idx="9559">
                  <c:v>-2.3975899880528499E-3</c:v>
                </c:pt>
                <c:pt idx="9560">
                  <c:v>-2.7853433069023798E-3</c:v>
                </c:pt>
                <c:pt idx="9561">
                  <c:v>-2.8476964071625101E-3</c:v>
                </c:pt>
                <c:pt idx="9562">
                  <c:v>-3.03368444322113E-3</c:v>
                </c:pt>
                <c:pt idx="9563">
                  <c:v>-3.1814643613858199E-3</c:v>
                </c:pt>
                <c:pt idx="9564">
                  <c:v>-3.3410927897375401E-3</c:v>
                </c:pt>
                <c:pt idx="9565">
                  <c:v>-3.5422281883317501E-3</c:v>
                </c:pt>
                <c:pt idx="9566">
                  <c:v>-3.69270525410181E-3</c:v>
                </c:pt>
                <c:pt idx="9567">
                  <c:v>-3.8500730621606099E-3</c:v>
                </c:pt>
                <c:pt idx="9568">
                  <c:v>-4.0691177381108803E-3</c:v>
                </c:pt>
                <c:pt idx="9569">
                  <c:v>-4.00934556529438E-3</c:v>
                </c:pt>
                <c:pt idx="9570">
                  <c:v>-4.1580793954130099E-3</c:v>
                </c:pt>
                <c:pt idx="9571">
                  <c:v>-4.1634410694328704E-3</c:v>
                </c:pt>
                <c:pt idx="9572">
                  <c:v>-4.2096041786154397E-3</c:v>
                </c:pt>
                <c:pt idx="9573">
                  <c:v>-4.3528905100170103E-3</c:v>
                </c:pt>
                <c:pt idx="9574">
                  <c:v>-4.4592760730788198E-3</c:v>
                </c:pt>
                <c:pt idx="9575">
                  <c:v>-4.43204781665374E-3</c:v>
                </c:pt>
                <c:pt idx="9576">
                  <c:v>-4.5445050120540304E-3</c:v>
                </c:pt>
                <c:pt idx="9577">
                  <c:v>-4.4748658132095602E-3</c:v>
                </c:pt>
                <c:pt idx="9578">
                  <c:v>-4.4824425140185496E-3</c:v>
                </c:pt>
                <c:pt idx="9579">
                  <c:v>-4.41900280400303E-3</c:v>
                </c:pt>
                <c:pt idx="9580">
                  <c:v>-4.5065655789027596E-3</c:v>
                </c:pt>
                <c:pt idx="9581">
                  <c:v>-4.3333647196474399E-3</c:v>
                </c:pt>
                <c:pt idx="9582">
                  <c:v>-4.4317800392888696E-3</c:v>
                </c:pt>
                <c:pt idx="9583">
                  <c:v>-4.3284598039613799E-3</c:v>
                </c:pt>
                <c:pt idx="9584">
                  <c:v>-4.2761095351317897E-3</c:v>
                </c:pt>
                <c:pt idx="9585">
                  <c:v>-4.2736929249143803E-3</c:v>
                </c:pt>
                <c:pt idx="9586">
                  <c:v>-4.1899664918745401E-3</c:v>
                </c:pt>
                <c:pt idx="9587">
                  <c:v>-4.1860251791236199E-3</c:v>
                </c:pt>
                <c:pt idx="9588">
                  <c:v>-3.8588103944004002E-3</c:v>
                </c:pt>
                <c:pt idx="9589">
                  <c:v>-3.7652744671505898E-3</c:v>
                </c:pt>
                <c:pt idx="9590">
                  <c:v>-3.4523467475194602E-3</c:v>
                </c:pt>
                <c:pt idx="9591">
                  <c:v>-3.68712615441914E-3</c:v>
                </c:pt>
                <c:pt idx="9592">
                  <c:v>-3.4955406796798698E-3</c:v>
                </c:pt>
                <c:pt idx="9593">
                  <c:v>-3.4331206680182102E-3</c:v>
                </c:pt>
                <c:pt idx="9594">
                  <c:v>-3.2191984166699398E-3</c:v>
                </c:pt>
                <c:pt idx="9595">
                  <c:v>-3.1456005593875798E-3</c:v>
                </c:pt>
                <c:pt idx="9596">
                  <c:v>-2.8997994515323499E-3</c:v>
                </c:pt>
                <c:pt idx="9597">
                  <c:v>-2.99284581198625E-3</c:v>
                </c:pt>
                <c:pt idx="9598">
                  <c:v>-2.6758427986277198E-3</c:v>
                </c:pt>
                <c:pt idx="9599">
                  <c:v>-2.46352083635871E-3</c:v>
                </c:pt>
                <c:pt idx="9600">
                  <c:v>-2.2283554696669698E-3</c:v>
                </c:pt>
                <c:pt idx="9601">
                  <c:v>-2.0681012267881002E-3</c:v>
                </c:pt>
                <c:pt idx="9602">
                  <c:v>-1.98213935191643E-3</c:v>
                </c:pt>
                <c:pt idx="9603">
                  <c:v>-1.98516222301744E-3</c:v>
                </c:pt>
                <c:pt idx="9604">
                  <c:v>-1.6472488544920199E-3</c:v>
                </c:pt>
                <c:pt idx="9605">
                  <c:v>-1.2982971524886199E-3</c:v>
                </c:pt>
                <c:pt idx="9606">
                  <c:v>-1.21850495757031E-3</c:v>
                </c:pt>
                <c:pt idx="9607">
                  <c:v>-1.0689876577287801E-3</c:v>
                </c:pt>
                <c:pt idx="9608">
                  <c:v>-1.0283928058320499E-3</c:v>
                </c:pt>
                <c:pt idx="9609">
                  <c:v>-8.2610997989513704E-4</c:v>
                </c:pt>
                <c:pt idx="9610">
                  <c:v>-6.97699069939004E-4</c:v>
                </c:pt>
                <c:pt idx="9611">
                  <c:v>-4.56825902385889E-4</c:v>
                </c:pt>
                <c:pt idx="9612">
                  <c:v>-4.3395033503749802E-4</c:v>
                </c:pt>
                <c:pt idx="9613">
                  <c:v>-1.6433891036379201E-4</c:v>
                </c:pt>
                <c:pt idx="9614" formatCode="0.00E+00">
                  <c:v>-3.9013347682197303E-5</c:v>
                </c:pt>
                <c:pt idx="9615">
                  <c:v>1.13153809314613E-4</c:v>
                </c:pt>
                <c:pt idx="9616" formatCode="0.00E+00">
                  <c:v>7.7205612522634695E-5</c:v>
                </c:pt>
                <c:pt idx="9617">
                  <c:v>3.03046028587782E-4</c:v>
                </c:pt>
                <c:pt idx="9618">
                  <c:v>1.17613376708893E-4</c:v>
                </c:pt>
                <c:pt idx="9619">
                  <c:v>4.8773715659511298E-4</c:v>
                </c:pt>
                <c:pt idx="9620">
                  <c:v>6.1722045311247802E-4</c:v>
                </c:pt>
                <c:pt idx="9621">
                  <c:v>6.6280413868682897E-4</c:v>
                </c:pt>
                <c:pt idx="9622">
                  <c:v>5.8016190937919699E-4</c:v>
                </c:pt>
                <c:pt idx="9623">
                  <c:v>4.5017327840439698E-4</c:v>
                </c:pt>
                <c:pt idx="9624">
                  <c:v>6.7504868994071505E-4</c:v>
                </c:pt>
                <c:pt idx="9625">
                  <c:v>6.8427251832286898E-4</c:v>
                </c:pt>
                <c:pt idx="9626">
                  <c:v>7.8266313790780297E-4</c:v>
                </c:pt>
                <c:pt idx="9627">
                  <c:v>5.9909109282380295E-4</c:v>
                </c:pt>
                <c:pt idx="9628">
                  <c:v>5.3681238185656103E-4</c:v>
                </c:pt>
                <c:pt idx="9629">
                  <c:v>4.2855954523504398E-4</c:v>
                </c:pt>
                <c:pt idx="9630">
                  <c:v>7.7277326962896405E-4</c:v>
                </c:pt>
                <c:pt idx="9631">
                  <c:v>3.3007846942763802E-4</c:v>
                </c:pt>
                <c:pt idx="9632">
                  <c:v>5.1537488860014797E-4</c:v>
                </c:pt>
                <c:pt idx="9633">
                  <c:v>3.6831891016246001E-4</c:v>
                </c:pt>
                <c:pt idx="9634">
                  <c:v>2.7315700188570302E-4</c:v>
                </c:pt>
                <c:pt idx="9635" formatCode="0.00E+00">
                  <c:v>-4.8612183359848499E-5</c:v>
                </c:pt>
                <c:pt idx="9636">
                  <c:v>1.1284132840405499E-4</c:v>
                </c:pt>
                <c:pt idx="9637">
                  <c:v>-1.59360610085936E-4</c:v>
                </c:pt>
                <c:pt idx="9638">
                  <c:v>-2.7711910856113999E-4</c:v>
                </c:pt>
                <c:pt idx="9639">
                  <c:v>-4.0167573794470501E-4</c:v>
                </c:pt>
                <c:pt idx="9640">
                  <c:v>-5.9081068348774903E-4</c:v>
                </c:pt>
                <c:pt idx="9641">
                  <c:v>-6.4124774961534696E-4</c:v>
                </c:pt>
                <c:pt idx="9642">
                  <c:v>-8.1388836304518302E-4</c:v>
                </c:pt>
                <c:pt idx="9643">
                  <c:v>-1.1883314056699301E-3</c:v>
                </c:pt>
                <c:pt idx="9644">
                  <c:v>-1.2352596571483701E-3</c:v>
                </c:pt>
                <c:pt idx="9645">
                  <c:v>-1.45275180628435E-3</c:v>
                </c:pt>
                <c:pt idx="9646">
                  <c:v>-1.64133499902929E-3</c:v>
                </c:pt>
                <c:pt idx="9647">
                  <c:v>-1.8411619631150599E-3</c:v>
                </c:pt>
                <c:pt idx="9648">
                  <c:v>-2.0284190720118301E-3</c:v>
                </c:pt>
                <c:pt idx="9649">
                  <c:v>-2.07024197731818E-3</c:v>
                </c:pt>
                <c:pt idx="9650">
                  <c:v>-2.5501573930523701E-3</c:v>
                </c:pt>
                <c:pt idx="9651">
                  <c:v>-2.39421415226998E-3</c:v>
                </c:pt>
                <c:pt idx="9652">
                  <c:v>-2.8334744111372799E-3</c:v>
                </c:pt>
                <c:pt idx="9653">
                  <c:v>-3.1170996241337702E-3</c:v>
                </c:pt>
                <c:pt idx="9654">
                  <c:v>-3.4051736634421802E-3</c:v>
                </c:pt>
                <c:pt idx="9655">
                  <c:v>-3.5811824714395602E-3</c:v>
                </c:pt>
                <c:pt idx="9656">
                  <c:v>-3.81480344844164E-3</c:v>
                </c:pt>
                <c:pt idx="9657">
                  <c:v>-3.78403309923807E-3</c:v>
                </c:pt>
                <c:pt idx="9658">
                  <c:v>-3.9938624558687099E-3</c:v>
                </c:pt>
                <c:pt idx="9659">
                  <c:v>-4.2989800398096399E-3</c:v>
                </c:pt>
                <c:pt idx="9660">
                  <c:v>-4.5281688983857902E-3</c:v>
                </c:pt>
                <c:pt idx="9661">
                  <c:v>-4.8243548417612799E-3</c:v>
                </c:pt>
                <c:pt idx="9662">
                  <c:v>-4.87440826403579E-3</c:v>
                </c:pt>
                <c:pt idx="9663">
                  <c:v>-5.0259544096048396E-3</c:v>
                </c:pt>
                <c:pt idx="9664">
                  <c:v>-5.3083731166449401E-3</c:v>
                </c:pt>
                <c:pt idx="9665">
                  <c:v>-5.4369783009225901E-3</c:v>
                </c:pt>
                <c:pt idx="9666">
                  <c:v>-5.4758119609316603E-3</c:v>
                </c:pt>
                <c:pt idx="9667">
                  <c:v>-5.8190409184489898E-3</c:v>
                </c:pt>
                <c:pt idx="9668">
                  <c:v>-5.6648192529175998E-3</c:v>
                </c:pt>
                <c:pt idx="9669">
                  <c:v>-5.8117738619217997E-3</c:v>
                </c:pt>
                <c:pt idx="9670">
                  <c:v>-6.0132080859418803E-3</c:v>
                </c:pt>
                <c:pt idx="9671">
                  <c:v>-6.24783050455739E-3</c:v>
                </c:pt>
                <c:pt idx="9672">
                  <c:v>-6.0399962108469898E-3</c:v>
                </c:pt>
                <c:pt idx="9673">
                  <c:v>-6.49743586853712E-3</c:v>
                </c:pt>
                <c:pt idx="9674">
                  <c:v>-6.26289337657458E-3</c:v>
                </c:pt>
                <c:pt idx="9675">
                  <c:v>-6.2820634653216901E-3</c:v>
                </c:pt>
                <c:pt idx="9676">
                  <c:v>-6.3887457706172197E-3</c:v>
                </c:pt>
                <c:pt idx="9677">
                  <c:v>-6.4121597673261798E-3</c:v>
                </c:pt>
                <c:pt idx="9678">
                  <c:v>-6.2228949965708298E-3</c:v>
                </c:pt>
                <c:pt idx="9679">
                  <c:v>-6.3233419027015304E-3</c:v>
                </c:pt>
                <c:pt idx="9680">
                  <c:v>-6.4019050471671602E-3</c:v>
                </c:pt>
                <c:pt idx="9681">
                  <c:v>-6.1346493603841902E-3</c:v>
                </c:pt>
                <c:pt idx="9682">
                  <c:v>-6.2135767140597898E-3</c:v>
                </c:pt>
                <c:pt idx="9683">
                  <c:v>-6.0673580313937402E-3</c:v>
                </c:pt>
                <c:pt idx="9684">
                  <c:v>-6.0891660810493504E-3</c:v>
                </c:pt>
                <c:pt idx="9685">
                  <c:v>-5.8490874075861803E-3</c:v>
                </c:pt>
                <c:pt idx="9686">
                  <c:v>-5.9774439454495596E-3</c:v>
                </c:pt>
                <c:pt idx="9687">
                  <c:v>-5.6417299465062699E-3</c:v>
                </c:pt>
                <c:pt idx="9688">
                  <c:v>-5.5291945698120303E-3</c:v>
                </c:pt>
                <c:pt idx="9689">
                  <c:v>-5.4565003824231396E-3</c:v>
                </c:pt>
                <c:pt idx="9690">
                  <c:v>-5.21902187782967E-3</c:v>
                </c:pt>
                <c:pt idx="9691">
                  <c:v>-5.0879754372194401E-3</c:v>
                </c:pt>
                <c:pt idx="9692">
                  <c:v>-4.9215360590354404E-3</c:v>
                </c:pt>
                <c:pt idx="9693">
                  <c:v>-4.7868910379667102E-3</c:v>
                </c:pt>
                <c:pt idx="9694">
                  <c:v>-4.4916837850493899E-3</c:v>
                </c:pt>
                <c:pt idx="9695">
                  <c:v>-4.5808869261375696E-3</c:v>
                </c:pt>
                <c:pt idx="9696">
                  <c:v>-4.27548346231796E-3</c:v>
                </c:pt>
                <c:pt idx="9697">
                  <c:v>-4.0746604879956499E-3</c:v>
                </c:pt>
                <c:pt idx="9698">
                  <c:v>-3.9488306999356801E-3</c:v>
                </c:pt>
                <c:pt idx="9699">
                  <c:v>-3.6147669620158998E-3</c:v>
                </c:pt>
                <c:pt idx="9700">
                  <c:v>-3.5153756820176301E-3</c:v>
                </c:pt>
                <c:pt idx="9701">
                  <c:v>-3.3812789903005301E-3</c:v>
                </c:pt>
                <c:pt idx="9702">
                  <c:v>-3.0457255574557001E-3</c:v>
                </c:pt>
                <c:pt idx="9703">
                  <c:v>-2.8631705396078302E-3</c:v>
                </c:pt>
                <c:pt idx="9704">
                  <c:v>-2.86926751995707E-3</c:v>
                </c:pt>
                <c:pt idx="9705">
                  <c:v>-2.4819315848656899E-3</c:v>
                </c:pt>
                <c:pt idx="9706">
                  <c:v>-2.2421260788147699E-3</c:v>
                </c:pt>
                <c:pt idx="9707">
                  <c:v>-2.2348020594409402E-3</c:v>
                </c:pt>
                <c:pt idx="9708">
                  <c:v>-2.0598453349520499E-3</c:v>
                </c:pt>
                <c:pt idx="9709">
                  <c:v>-1.8691291394846599E-3</c:v>
                </c:pt>
                <c:pt idx="9710">
                  <c:v>-1.78500976115895E-3</c:v>
                </c:pt>
                <c:pt idx="9711">
                  <c:v>-1.5515258582559401E-3</c:v>
                </c:pt>
                <c:pt idx="9712">
                  <c:v>-1.5669781634896601E-3</c:v>
                </c:pt>
                <c:pt idx="9713">
                  <c:v>-1.2672638641391099E-3</c:v>
                </c:pt>
                <c:pt idx="9714">
                  <c:v>-1.2494899576605599E-3</c:v>
                </c:pt>
                <c:pt idx="9715">
                  <c:v>-1.23013286511882E-3</c:v>
                </c:pt>
                <c:pt idx="9716">
                  <c:v>-1.0298789469207E-3</c:v>
                </c:pt>
                <c:pt idx="9717">
                  <c:v>-7.7101363346965799E-4</c:v>
                </c:pt>
                <c:pt idx="9718">
                  <c:v>-8.7686910247236302E-4</c:v>
                </c:pt>
                <c:pt idx="9719">
                  <c:v>-8.6759884604114797E-4</c:v>
                </c:pt>
                <c:pt idx="9720">
                  <c:v>-7.6926695845303797E-4</c:v>
                </c:pt>
                <c:pt idx="9721">
                  <c:v>-5.54703612017678E-4</c:v>
                </c:pt>
                <c:pt idx="9722">
                  <c:v>-7.85521345344573E-4</c:v>
                </c:pt>
                <c:pt idx="9723">
                  <c:v>-7.3449620299410705E-4</c:v>
                </c:pt>
                <c:pt idx="9724">
                  <c:v>-7.1762544203431101E-4</c:v>
                </c:pt>
                <c:pt idx="9725">
                  <c:v>-9.0481534125377698E-4</c:v>
                </c:pt>
                <c:pt idx="9726">
                  <c:v>-8.39411925596291E-4</c:v>
                </c:pt>
                <c:pt idx="9727">
                  <c:v>-7.47430510019036E-4</c:v>
                </c:pt>
                <c:pt idx="9728">
                  <c:v>-9.7407805935864297E-4</c:v>
                </c:pt>
                <c:pt idx="9729">
                  <c:v>-1.1430652695362501E-3</c:v>
                </c:pt>
                <c:pt idx="9730">
                  <c:v>-9.3021949717113296E-4</c:v>
                </c:pt>
                <c:pt idx="9731">
                  <c:v>-1.2246067197918399E-3</c:v>
                </c:pt>
                <c:pt idx="9732">
                  <c:v>-1.32455917834281E-3</c:v>
                </c:pt>
                <c:pt idx="9733">
                  <c:v>-1.4064832385580601E-3</c:v>
                </c:pt>
                <c:pt idx="9734">
                  <c:v>-1.59807625101496E-3</c:v>
                </c:pt>
                <c:pt idx="9735">
                  <c:v>-1.66832071748965E-3</c:v>
                </c:pt>
                <c:pt idx="9736">
                  <c:v>-2.0668505890951701E-3</c:v>
                </c:pt>
                <c:pt idx="9737">
                  <c:v>-2.0707886130758202E-3</c:v>
                </c:pt>
                <c:pt idx="9738">
                  <c:v>-2.1484997053953202E-3</c:v>
                </c:pt>
                <c:pt idx="9739">
                  <c:v>-2.5590109845899101E-3</c:v>
                </c:pt>
                <c:pt idx="9740">
                  <c:v>-2.68539661231551E-3</c:v>
                </c:pt>
                <c:pt idx="9741">
                  <c:v>-2.7526686614821202E-3</c:v>
                </c:pt>
                <c:pt idx="9742">
                  <c:v>-3.0229014488201301E-3</c:v>
                </c:pt>
                <c:pt idx="9743">
                  <c:v>-3.3019961863661701E-3</c:v>
                </c:pt>
                <c:pt idx="9744">
                  <c:v>-3.5215797801489601E-3</c:v>
                </c:pt>
                <c:pt idx="9745">
                  <c:v>-3.7460842781533799E-3</c:v>
                </c:pt>
                <c:pt idx="9746">
                  <c:v>-3.8473183613197699E-3</c:v>
                </c:pt>
                <c:pt idx="9747">
                  <c:v>-4.1655235525684701E-3</c:v>
                </c:pt>
                <c:pt idx="9748">
                  <c:v>-4.3646067904471297E-3</c:v>
                </c:pt>
                <c:pt idx="9749">
                  <c:v>-4.6049743179842999E-3</c:v>
                </c:pt>
                <c:pt idx="9750">
                  <c:v>-4.8233206028909098E-3</c:v>
                </c:pt>
                <c:pt idx="9751">
                  <c:v>-5.0127815202736601E-3</c:v>
                </c:pt>
                <c:pt idx="9752">
                  <c:v>-5.2913434887194698E-3</c:v>
                </c:pt>
                <c:pt idx="9753">
                  <c:v>-5.5850460735717197E-3</c:v>
                </c:pt>
                <c:pt idx="9754">
                  <c:v>-5.51801414622341E-3</c:v>
                </c:pt>
                <c:pt idx="9755">
                  <c:v>-5.8792515753692898E-3</c:v>
                </c:pt>
                <c:pt idx="9756">
                  <c:v>-6.0758559446972603E-3</c:v>
                </c:pt>
                <c:pt idx="9757">
                  <c:v>-6.0517894371469603E-3</c:v>
                </c:pt>
                <c:pt idx="9758">
                  <c:v>-6.3725829414332099E-3</c:v>
                </c:pt>
                <c:pt idx="9759">
                  <c:v>-6.5425127339586598E-3</c:v>
                </c:pt>
                <c:pt idx="9760">
                  <c:v>-6.7597113230323498E-3</c:v>
                </c:pt>
                <c:pt idx="9761">
                  <c:v>-6.7965060949679596E-3</c:v>
                </c:pt>
                <c:pt idx="9762">
                  <c:v>-6.9256796839640101E-3</c:v>
                </c:pt>
                <c:pt idx="9763">
                  <c:v>-7.0691921264656897E-3</c:v>
                </c:pt>
                <c:pt idx="9764">
                  <c:v>-6.9986774597692297E-3</c:v>
                </c:pt>
                <c:pt idx="9765">
                  <c:v>-7.1231949140477396E-3</c:v>
                </c:pt>
                <c:pt idx="9766">
                  <c:v>-7.2143194183881196E-3</c:v>
                </c:pt>
                <c:pt idx="9767">
                  <c:v>-7.2903883622666898E-3</c:v>
                </c:pt>
                <c:pt idx="9768">
                  <c:v>-7.42090634144465E-3</c:v>
                </c:pt>
                <c:pt idx="9769">
                  <c:v>-7.2048822545589799E-3</c:v>
                </c:pt>
                <c:pt idx="9770">
                  <c:v>-7.3507069712580699E-3</c:v>
                </c:pt>
                <c:pt idx="9771">
                  <c:v>-7.4149575056681599E-3</c:v>
                </c:pt>
                <c:pt idx="9772">
                  <c:v>-7.3847730427414604E-3</c:v>
                </c:pt>
                <c:pt idx="9773">
                  <c:v>-7.3001569065643899E-3</c:v>
                </c:pt>
                <c:pt idx="9774">
                  <c:v>-7.1870520277555099E-3</c:v>
                </c:pt>
                <c:pt idx="9775">
                  <c:v>-7.0865504538001603E-3</c:v>
                </c:pt>
                <c:pt idx="9776">
                  <c:v>-7.00806024543637E-3</c:v>
                </c:pt>
                <c:pt idx="9777">
                  <c:v>-6.9920282127393504E-3</c:v>
                </c:pt>
                <c:pt idx="9778">
                  <c:v>-7.0113808719050302E-3</c:v>
                </c:pt>
                <c:pt idx="9779">
                  <c:v>-6.7732160291993099E-3</c:v>
                </c:pt>
                <c:pt idx="9780">
                  <c:v>-6.5693612867624299E-3</c:v>
                </c:pt>
                <c:pt idx="9781">
                  <c:v>-6.5285445890276503E-3</c:v>
                </c:pt>
                <c:pt idx="9782">
                  <c:v>-6.31158763523741E-3</c:v>
                </c:pt>
                <c:pt idx="9783">
                  <c:v>-6.1210107406180804E-3</c:v>
                </c:pt>
                <c:pt idx="9784">
                  <c:v>-5.9801409824053299E-3</c:v>
                </c:pt>
                <c:pt idx="9785">
                  <c:v>-5.88440226581165E-3</c:v>
                </c:pt>
                <c:pt idx="9786">
                  <c:v>-5.6141948981134901E-3</c:v>
                </c:pt>
                <c:pt idx="9787">
                  <c:v>-5.5445235506194198E-3</c:v>
                </c:pt>
                <c:pt idx="9788">
                  <c:v>-5.3663378319042301E-3</c:v>
                </c:pt>
                <c:pt idx="9789">
                  <c:v>-5.0605801591269298E-3</c:v>
                </c:pt>
                <c:pt idx="9790">
                  <c:v>-4.7759488863337498E-3</c:v>
                </c:pt>
                <c:pt idx="9791">
                  <c:v>-4.7022924007926103E-3</c:v>
                </c:pt>
                <c:pt idx="9792">
                  <c:v>-4.5059105062976801E-3</c:v>
                </c:pt>
                <c:pt idx="9793">
                  <c:v>-4.2282817744972497E-3</c:v>
                </c:pt>
                <c:pt idx="9794">
                  <c:v>-4.0456383967318703E-3</c:v>
                </c:pt>
                <c:pt idx="9795">
                  <c:v>-3.86870276427463E-3</c:v>
                </c:pt>
                <c:pt idx="9796">
                  <c:v>-3.6583654438676299E-3</c:v>
                </c:pt>
                <c:pt idx="9797">
                  <c:v>-3.58037309669761E-3</c:v>
                </c:pt>
                <c:pt idx="9798">
                  <c:v>-3.3921796878740901E-3</c:v>
                </c:pt>
                <c:pt idx="9799">
                  <c:v>-3.0703488190458698E-3</c:v>
                </c:pt>
                <c:pt idx="9800">
                  <c:v>-2.8646743595147398E-3</c:v>
                </c:pt>
                <c:pt idx="9801">
                  <c:v>-2.6308374230774598E-3</c:v>
                </c:pt>
                <c:pt idx="9802">
                  <c:v>-2.6678997388745402E-3</c:v>
                </c:pt>
                <c:pt idx="9803">
                  <c:v>-2.2873231125854201E-3</c:v>
                </c:pt>
                <c:pt idx="9804">
                  <c:v>-2.19130690121252E-3</c:v>
                </c:pt>
                <c:pt idx="9805">
                  <c:v>-2.10105676049549E-3</c:v>
                </c:pt>
                <c:pt idx="9806">
                  <c:v>-2.0457807995588398E-3</c:v>
                </c:pt>
                <c:pt idx="9807">
                  <c:v>-1.865635234249E-3</c:v>
                </c:pt>
                <c:pt idx="9808">
                  <c:v>-1.70152953685302E-3</c:v>
                </c:pt>
                <c:pt idx="9809">
                  <c:v>-1.6144588948875901E-3</c:v>
                </c:pt>
                <c:pt idx="9810">
                  <c:v>-1.4694586468255099E-3</c:v>
                </c:pt>
                <c:pt idx="9811">
                  <c:v>-1.54713809276306E-3</c:v>
                </c:pt>
                <c:pt idx="9812">
                  <c:v>-1.33986070609986E-3</c:v>
                </c:pt>
                <c:pt idx="9813">
                  <c:v>-1.4795189416850899E-3</c:v>
                </c:pt>
                <c:pt idx="9814">
                  <c:v>-1.29834818695749E-3</c:v>
                </c:pt>
                <c:pt idx="9815">
                  <c:v>-1.3285449949734401E-3</c:v>
                </c:pt>
                <c:pt idx="9816">
                  <c:v>-1.39330077812271E-3</c:v>
                </c:pt>
                <c:pt idx="9817">
                  <c:v>-1.3911267931096801E-3</c:v>
                </c:pt>
                <c:pt idx="9818">
                  <c:v>-1.29254395919501E-3</c:v>
                </c:pt>
                <c:pt idx="9819">
                  <c:v>-1.41993117062053E-3</c:v>
                </c:pt>
                <c:pt idx="9820">
                  <c:v>-1.48001566069908E-3</c:v>
                </c:pt>
                <c:pt idx="9821">
                  <c:v>-1.33842517962569E-3</c:v>
                </c:pt>
                <c:pt idx="9822">
                  <c:v>-1.6672768249954601E-3</c:v>
                </c:pt>
                <c:pt idx="9823">
                  <c:v>-1.7886300760202999E-3</c:v>
                </c:pt>
                <c:pt idx="9824">
                  <c:v>-1.82278674474383E-3</c:v>
                </c:pt>
                <c:pt idx="9825">
                  <c:v>-1.8104800663353399E-3</c:v>
                </c:pt>
                <c:pt idx="9826">
                  <c:v>-2.1838241164517402E-3</c:v>
                </c:pt>
                <c:pt idx="9827">
                  <c:v>-2.1564665030111198E-3</c:v>
                </c:pt>
                <c:pt idx="9828">
                  <c:v>-2.28439089311801E-3</c:v>
                </c:pt>
                <c:pt idx="9829">
                  <c:v>-2.57261318535316E-3</c:v>
                </c:pt>
                <c:pt idx="9830">
                  <c:v>-2.8129520574051302E-3</c:v>
                </c:pt>
                <c:pt idx="9831">
                  <c:v>-2.7684436258698401E-3</c:v>
                </c:pt>
                <c:pt idx="9832">
                  <c:v>-2.9498778105906099E-3</c:v>
                </c:pt>
                <c:pt idx="9833">
                  <c:v>-3.1942402956992798E-3</c:v>
                </c:pt>
                <c:pt idx="9834">
                  <c:v>-3.2752697531853001E-3</c:v>
                </c:pt>
                <c:pt idx="9835">
                  <c:v>-3.50651784385688E-3</c:v>
                </c:pt>
                <c:pt idx="9836">
                  <c:v>-3.6863409507944798E-3</c:v>
                </c:pt>
                <c:pt idx="9837">
                  <c:v>-3.7954883625069E-3</c:v>
                </c:pt>
                <c:pt idx="9838">
                  <c:v>-4.0227395254000698E-3</c:v>
                </c:pt>
                <c:pt idx="9839">
                  <c:v>-4.2699282181796298E-3</c:v>
                </c:pt>
                <c:pt idx="9840">
                  <c:v>-4.48083263661772E-3</c:v>
                </c:pt>
                <c:pt idx="9841">
                  <c:v>-4.5140111059686801E-3</c:v>
                </c:pt>
                <c:pt idx="9842">
                  <c:v>-4.6048732868557603E-3</c:v>
                </c:pt>
                <c:pt idx="9843">
                  <c:v>-4.879898337171E-3</c:v>
                </c:pt>
                <c:pt idx="9844">
                  <c:v>-4.9832776134763404E-3</c:v>
                </c:pt>
                <c:pt idx="9845">
                  <c:v>-5.1080131194151399E-3</c:v>
                </c:pt>
                <c:pt idx="9846">
                  <c:v>-5.1954849436087703E-3</c:v>
                </c:pt>
                <c:pt idx="9847">
                  <c:v>-5.2104679228062801E-3</c:v>
                </c:pt>
                <c:pt idx="9848">
                  <c:v>-5.3763530935710896E-3</c:v>
                </c:pt>
                <c:pt idx="9849">
                  <c:v>-5.50935581559005E-3</c:v>
                </c:pt>
                <c:pt idx="9850">
                  <c:v>-5.52959156552894E-3</c:v>
                </c:pt>
                <c:pt idx="9851">
                  <c:v>-5.7124590028183302E-3</c:v>
                </c:pt>
                <c:pt idx="9852">
                  <c:v>-5.4677109518064199E-3</c:v>
                </c:pt>
                <c:pt idx="9853">
                  <c:v>-5.53447919952617E-3</c:v>
                </c:pt>
                <c:pt idx="9854">
                  <c:v>-5.6480203101819801E-3</c:v>
                </c:pt>
                <c:pt idx="9855">
                  <c:v>-5.5822852482657996E-3</c:v>
                </c:pt>
                <c:pt idx="9856">
                  <c:v>-5.4724185471085804E-3</c:v>
                </c:pt>
                <c:pt idx="9857">
                  <c:v>-5.5037349283598401E-3</c:v>
                </c:pt>
                <c:pt idx="9858">
                  <c:v>-5.4424559489910998E-3</c:v>
                </c:pt>
                <c:pt idx="9859">
                  <c:v>-5.2598383753335101E-3</c:v>
                </c:pt>
                <c:pt idx="9860">
                  <c:v>-5.1476623167293597E-3</c:v>
                </c:pt>
                <c:pt idx="9861">
                  <c:v>-4.9859124906860598E-3</c:v>
                </c:pt>
                <c:pt idx="9862">
                  <c:v>-4.84471822962759E-3</c:v>
                </c:pt>
                <c:pt idx="9863">
                  <c:v>-4.5704915148835701E-3</c:v>
                </c:pt>
                <c:pt idx="9864">
                  <c:v>-4.4755434604043104E-3</c:v>
                </c:pt>
                <c:pt idx="9865">
                  <c:v>-4.3266767875104898E-3</c:v>
                </c:pt>
                <c:pt idx="9866">
                  <c:v>-3.94054104739445E-3</c:v>
                </c:pt>
                <c:pt idx="9867">
                  <c:v>-3.6554579556633102E-3</c:v>
                </c:pt>
                <c:pt idx="9868">
                  <c:v>-3.4537054757242999E-3</c:v>
                </c:pt>
                <c:pt idx="9869">
                  <c:v>-3.2772418043671499E-3</c:v>
                </c:pt>
                <c:pt idx="9870">
                  <c:v>-2.6666943595699999E-3</c:v>
                </c:pt>
                <c:pt idx="9871">
                  <c:v>-2.4010855250115701E-3</c:v>
                </c:pt>
                <c:pt idx="9872">
                  <c:v>-2.1299970407405301E-3</c:v>
                </c:pt>
                <c:pt idx="9873">
                  <c:v>-1.71988538729973E-3</c:v>
                </c:pt>
                <c:pt idx="9874">
                  <c:v>-1.1347950087404199E-3</c:v>
                </c:pt>
                <c:pt idx="9875">
                  <c:v>-9.7536886601089603E-4</c:v>
                </c:pt>
                <c:pt idx="9876">
                  <c:v>-4.44336910464753E-4</c:v>
                </c:pt>
                <c:pt idx="9877" formatCode="0.00E+00">
                  <c:v>1.02659231066474E-5</c:v>
                </c:pt>
                <c:pt idx="9878">
                  <c:v>3.7172656758659303E-4</c:v>
                </c:pt>
                <c:pt idx="9879">
                  <c:v>9.6822987328617095E-4</c:v>
                </c:pt>
                <c:pt idx="9880">
                  <c:v>1.3286656029890399E-3</c:v>
                </c:pt>
                <c:pt idx="9881">
                  <c:v>1.77924203466838E-3</c:v>
                </c:pt>
                <c:pt idx="9882">
                  <c:v>2.2486529590526501E-3</c:v>
                </c:pt>
                <c:pt idx="9883">
                  <c:v>2.90189226644852E-3</c:v>
                </c:pt>
                <c:pt idx="9884">
                  <c:v>3.2346813556658098E-3</c:v>
                </c:pt>
                <c:pt idx="9885">
                  <c:v>3.6843366081251998E-3</c:v>
                </c:pt>
                <c:pt idx="9886">
                  <c:v>4.2290728352611297E-3</c:v>
                </c:pt>
                <c:pt idx="9887">
                  <c:v>4.7790637184975202E-3</c:v>
                </c:pt>
                <c:pt idx="9888">
                  <c:v>5.0700602835729103E-3</c:v>
                </c:pt>
                <c:pt idx="9889">
                  <c:v>5.6391437274595302E-3</c:v>
                </c:pt>
                <c:pt idx="9890">
                  <c:v>6.0618245960877299E-3</c:v>
                </c:pt>
                <c:pt idx="9891">
                  <c:v>6.5748584077982104E-3</c:v>
                </c:pt>
                <c:pt idx="9892">
                  <c:v>6.90722445233646E-3</c:v>
                </c:pt>
                <c:pt idx="9893">
                  <c:v>7.3378432700541901E-3</c:v>
                </c:pt>
                <c:pt idx="9894">
                  <c:v>7.7987354093503602E-3</c:v>
                </c:pt>
                <c:pt idx="9895">
                  <c:v>8.0122126096016308E-3</c:v>
                </c:pt>
                <c:pt idx="9896">
                  <c:v>8.4851301271970606E-3</c:v>
                </c:pt>
                <c:pt idx="9897">
                  <c:v>8.8020997923525506E-3</c:v>
                </c:pt>
                <c:pt idx="9898">
                  <c:v>9.2530538166375204E-3</c:v>
                </c:pt>
                <c:pt idx="9899">
                  <c:v>9.4182295986369995E-3</c:v>
                </c:pt>
                <c:pt idx="9900">
                  <c:v>9.6596289418402707E-3</c:v>
                </c:pt>
                <c:pt idx="9901">
                  <c:v>1.0116188044661399E-2</c:v>
                </c:pt>
                <c:pt idx="9902">
                  <c:v>1.01930427920815E-2</c:v>
                </c:pt>
                <c:pt idx="9903">
                  <c:v>1.0319183055922099E-2</c:v>
                </c:pt>
                <c:pt idx="9904">
                  <c:v>1.06643189559406E-2</c:v>
                </c:pt>
                <c:pt idx="9905">
                  <c:v>1.0732146926139399E-2</c:v>
                </c:pt>
                <c:pt idx="9906">
                  <c:v>1.0637025990512399E-2</c:v>
                </c:pt>
                <c:pt idx="9907">
                  <c:v>1.08429136492889E-2</c:v>
                </c:pt>
                <c:pt idx="9908">
                  <c:v>1.09689855867215E-2</c:v>
                </c:pt>
                <c:pt idx="9909">
                  <c:v>1.07896396973439E-2</c:v>
                </c:pt>
                <c:pt idx="9910">
                  <c:v>1.08661942491107E-2</c:v>
                </c:pt>
                <c:pt idx="9911">
                  <c:v>1.0862643671063E-2</c:v>
                </c:pt>
                <c:pt idx="9912">
                  <c:v>1.0859795494422999E-2</c:v>
                </c:pt>
                <c:pt idx="9913">
                  <c:v>1.0658219763723401E-2</c:v>
                </c:pt>
                <c:pt idx="9914">
                  <c:v>1.0525068662624801E-2</c:v>
                </c:pt>
                <c:pt idx="9915">
                  <c:v>1.0397879430362401E-2</c:v>
                </c:pt>
                <c:pt idx="9916">
                  <c:v>1.0076389641987401E-2</c:v>
                </c:pt>
                <c:pt idx="9917">
                  <c:v>9.8166492987379408E-3</c:v>
                </c:pt>
                <c:pt idx="9918">
                  <c:v>9.5854941085158907E-3</c:v>
                </c:pt>
                <c:pt idx="9919">
                  <c:v>9.3578016434484705E-3</c:v>
                </c:pt>
                <c:pt idx="9920">
                  <c:v>8.8914152976863493E-3</c:v>
                </c:pt>
                <c:pt idx="9921">
                  <c:v>8.4499386569275407E-3</c:v>
                </c:pt>
                <c:pt idx="9922">
                  <c:v>8.4101404646192198E-3</c:v>
                </c:pt>
                <c:pt idx="9923">
                  <c:v>7.7322862533509397E-3</c:v>
                </c:pt>
                <c:pt idx="9924">
                  <c:v>7.2195214977526503E-3</c:v>
                </c:pt>
                <c:pt idx="9925">
                  <c:v>6.9982624969882204E-3</c:v>
                </c:pt>
                <c:pt idx="9926">
                  <c:v>6.46007768956652E-3</c:v>
                </c:pt>
                <c:pt idx="9927">
                  <c:v>5.8231709262050102E-3</c:v>
                </c:pt>
                <c:pt idx="9928">
                  <c:v>5.3431652389206302E-3</c:v>
                </c:pt>
                <c:pt idx="9929">
                  <c:v>4.8482620710725401E-3</c:v>
                </c:pt>
                <c:pt idx="9930">
                  <c:v>4.12949877944004E-3</c:v>
                </c:pt>
                <c:pt idx="9931">
                  <c:v>3.6354597445145001E-3</c:v>
                </c:pt>
                <c:pt idx="9932">
                  <c:v>3.0720133674988202E-3</c:v>
                </c:pt>
                <c:pt idx="9933">
                  <c:v>2.4405426103780402E-3</c:v>
                </c:pt>
                <c:pt idx="9934">
                  <c:v>1.8589452976067399E-3</c:v>
                </c:pt>
                <c:pt idx="9935">
                  <c:v>1.3289747639139799E-3</c:v>
                </c:pt>
                <c:pt idx="9936">
                  <c:v>5.4543001218347001E-4</c:v>
                </c:pt>
                <c:pt idx="9937">
                  <c:v>-1.37259274217781E-4</c:v>
                </c:pt>
                <c:pt idx="9938">
                  <c:v>-5.7571377816388201E-4</c:v>
                </c:pt>
                <c:pt idx="9939">
                  <c:v>-1.25052714601132E-3</c:v>
                </c:pt>
                <c:pt idx="9940">
                  <c:v>-1.88465198092032E-3</c:v>
                </c:pt>
                <c:pt idx="9941">
                  <c:v>-2.6272520788388899E-3</c:v>
                </c:pt>
                <c:pt idx="9942">
                  <c:v>-3.1254235016988001E-3</c:v>
                </c:pt>
                <c:pt idx="9943">
                  <c:v>-3.6327527941625798E-3</c:v>
                </c:pt>
                <c:pt idx="9944">
                  <c:v>-4.2249803443084599E-3</c:v>
                </c:pt>
                <c:pt idx="9945">
                  <c:v>-4.9821475755320596E-3</c:v>
                </c:pt>
                <c:pt idx="9946">
                  <c:v>-5.1857988020347096E-3</c:v>
                </c:pt>
                <c:pt idx="9947">
                  <c:v>-6.0325570082758401E-3</c:v>
                </c:pt>
                <c:pt idx="9948">
                  <c:v>-6.3828886730840102E-3</c:v>
                </c:pt>
                <c:pt idx="9949">
                  <c:v>-6.8491456813605297E-3</c:v>
                </c:pt>
                <c:pt idx="9950">
                  <c:v>-7.2815380209662901E-3</c:v>
                </c:pt>
                <c:pt idx="9951">
                  <c:v>-7.7727476873958E-3</c:v>
                </c:pt>
                <c:pt idx="9952">
                  <c:v>-8.0824184746891709E-3</c:v>
                </c:pt>
                <c:pt idx="9953">
                  <c:v>-8.4478025373249908E-3</c:v>
                </c:pt>
                <c:pt idx="9954">
                  <c:v>-8.7841440802559605E-3</c:v>
                </c:pt>
                <c:pt idx="9955">
                  <c:v>-9.1433191902164992E-3</c:v>
                </c:pt>
                <c:pt idx="9956">
                  <c:v>-9.1734862776552701E-3</c:v>
                </c:pt>
                <c:pt idx="9957">
                  <c:v>-9.5259141807884692E-3</c:v>
                </c:pt>
                <c:pt idx="9958">
                  <c:v>-9.7472718530129693E-3</c:v>
                </c:pt>
                <c:pt idx="9959">
                  <c:v>-9.7591124967210292E-3</c:v>
                </c:pt>
                <c:pt idx="9960">
                  <c:v>-9.8004556002485206E-3</c:v>
                </c:pt>
                <c:pt idx="9961">
                  <c:v>-1.00233108962485E-2</c:v>
                </c:pt>
                <c:pt idx="9962">
                  <c:v>-9.9099589053414597E-3</c:v>
                </c:pt>
                <c:pt idx="9963">
                  <c:v>-9.84136339253152E-3</c:v>
                </c:pt>
                <c:pt idx="9964">
                  <c:v>-9.9128286441231006E-3</c:v>
                </c:pt>
                <c:pt idx="9965">
                  <c:v>-9.6185827000462906E-3</c:v>
                </c:pt>
                <c:pt idx="9966">
                  <c:v>-9.4825706186736792E-3</c:v>
                </c:pt>
                <c:pt idx="9967">
                  <c:v>-9.1990560176014105E-3</c:v>
                </c:pt>
                <c:pt idx="9968">
                  <c:v>-8.99208071021519E-3</c:v>
                </c:pt>
                <c:pt idx="9969">
                  <c:v>-8.7437492969524092E-3</c:v>
                </c:pt>
                <c:pt idx="9970">
                  <c:v>-8.3988536793463998E-3</c:v>
                </c:pt>
                <c:pt idx="9971">
                  <c:v>-8.0206138560214597E-3</c:v>
                </c:pt>
                <c:pt idx="9972">
                  <c:v>-7.7312065790875097E-3</c:v>
                </c:pt>
                <c:pt idx="9973">
                  <c:v>-7.1918948922536901E-3</c:v>
                </c:pt>
                <c:pt idx="9974">
                  <c:v>-6.5301032075581501E-3</c:v>
                </c:pt>
                <c:pt idx="9975">
                  <c:v>-6.0648721401142403E-3</c:v>
                </c:pt>
                <c:pt idx="9976">
                  <c:v>-5.6609357834124501E-3</c:v>
                </c:pt>
                <c:pt idx="9977">
                  <c:v>-4.9612390625276498E-3</c:v>
                </c:pt>
                <c:pt idx="9978">
                  <c:v>-4.2710447222281097E-3</c:v>
                </c:pt>
                <c:pt idx="9979">
                  <c:v>-3.6928318142742402E-3</c:v>
                </c:pt>
                <c:pt idx="9980">
                  <c:v>-3.0217794760152E-3</c:v>
                </c:pt>
                <c:pt idx="9981">
                  <c:v>-2.3360096715034401E-3</c:v>
                </c:pt>
                <c:pt idx="9982">
                  <c:v>-1.58054986626335E-3</c:v>
                </c:pt>
                <c:pt idx="9983">
                  <c:v>-9.24098771548878E-4</c:v>
                </c:pt>
                <c:pt idx="9984" formatCode="0.00E+00">
                  <c:v>-4.1041574902275802E-6</c:v>
                </c:pt>
                <c:pt idx="9985">
                  <c:v>7.3605591084565302E-4</c:v>
                </c:pt>
                <c:pt idx="9986">
                  <c:v>1.5504444242123499E-3</c:v>
                </c:pt>
                <c:pt idx="9987">
                  <c:v>2.4223036137605101E-3</c:v>
                </c:pt>
                <c:pt idx="9988">
                  <c:v>3.2694746073096402E-3</c:v>
                </c:pt>
                <c:pt idx="9989">
                  <c:v>3.99579717940693E-3</c:v>
                </c:pt>
                <c:pt idx="9990">
                  <c:v>4.9124118707074803E-3</c:v>
                </c:pt>
                <c:pt idx="9991">
                  <c:v>5.7230253167420402E-3</c:v>
                </c:pt>
                <c:pt idx="9992">
                  <c:v>6.52931424903711E-3</c:v>
                </c:pt>
                <c:pt idx="9993">
                  <c:v>7.3299333703487303E-3</c:v>
                </c:pt>
                <c:pt idx="9994">
                  <c:v>8.2115824334338602E-3</c:v>
                </c:pt>
                <c:pt idx="9995">
                  <c:v>8.9425416885534001E-3</c:v>
                </c:pt>
                <c:pt idx="9996">
                  <c:v>9.8649156503564095E-3</c:v>
                </c:pt>
                <c:pt idx="9997">
                  <c:v>1.0572370137665999E-2</c:v>
                </c:pt>
                <c:pt idx="9998">
                  <c:v>1.14061456131629E-2</c:v>
                </c:pt>
                <c:pt idx="9999">
                  <c:v>1.2090611504735E-2</c:v>
                </c:pt>
                <c:pt idx="10000">
                  <c:v>1.27586293628966E-2</c:v>
                </c:pt>
                <c:pt idx="10001">
                  <c:v>1.3556658915740301E-2</c:v>
                </c:pt>
                <c:pt idx="10002">
                  <c:v>1.41806773711098E-2</c:v>
                </c:pt>
                <c:pt idx="10003">
                  <c:v>1.49075290514249E-2</c:v>
                </c:pt>
                <c:pt idx="10004">
                  <c:v>1.5465618000699901E-2</c:v>
                </c:pt>
                <c:pt idx="10005">
                  <c:v>1.5952200228192898E-2</c:v>
                </c:pt>
                <c:pt idx="10006">
                  <c:v>1.6650790879237199E-2</c:v>
                </c:pt>
                <c:pt idx="10007">
                  <c:v>1.7034891178523699E-2</c:v>
                </c:pt>
                <c:pt idx="10008">
                  <c:v>1.7490896202560498E-2</c:v>
                </c:pt>
                <c:pt idx="10009">
                  <c:v>1.7929429424345399E-2</c:v>
                </c:pt>
                <c:pt idx="10010">
                  <c:v>1.82356544342256E-2</c:v>
                </c:pt>
                <c:pt idx="10011">
                  <c:v>1.8558253436811101E-2</c:v>
                </c:pt>
                <c:pt idx="10012">
                  <c:v>1.8957458932756101E-2</c:v>
                </c:pt>
                <c:pt idx="10013">
                  <c:v>1.9096046751083302E-2</c:v>
                </c:pt>
                <c:pt idx="10014">
                  <c:v>1.9251775382716201E-2</c:v>
                </c:pt>
                <c:pt idx="10015">
                  <c:v>1.92494139918661E-2</c:v>
                </c:pt>
                <c:pt idx="10016">
                  <c:v>1.94882069267138E-2</c:v>
                </c:pt>
                <c:pt idx="10017">
                  <c:v>1.95933753134565E-2</c:v>
                </c:pt>
                <c:pt idx="10018">
                  <c:v>1.95801849449905E-2</c:v>
                </c:pt>
                <c:pt idx="10019">
                  <c:v>1.94698066381775E-2</c:v>
                </c:pt>
                <c:pt idx="10020">
                  <c:v>1.9400116186580801E-2</c:v>
                </c:pt>
                <c:pt idx="10021">
                  <c:v>1.9124281596785201E-2</c:v>
                </c:pt>
                <c:pt idx="10022">
                  <c:v>1.8974410473407199E-2</c:v>
                </c:pt>
                <c:pt idx="10023">
                  <c:v>1.8908855318824299E-2</c:v>
                </c:pt>
                <c:pt idx="10024">
                  <c:v>1.8311393396692799E-2</c:v>
                </c:pt>
                <c:pt idx="10025">
                  <c:v>1.8122948661575801E-2</c:v>
                </c:pt>
                <c:pt idx="10026">
                  <c:v>1.7861407700908299E-2</c:v>
                </c:pt>
                <c:pt idx="10027">
                  <c:v>1.7189332662592399E-2</c:v>
                </c:pt>
                <c:pt idx="10028">
                  <c:v>1.6803343800409699E-2</c:v>
                </c:pt>
                <c:pt idx="10029">
                  <c:v>1.6371293624128098E-2</c:v>
                </c:pt>
                <c:pt idx="10030">
                  <c:v>1.59020860353613E-2</c:v>
                </c:pt>
                <c:pt idx="10031">
                  <c:v>1.52306013916014E-2</c:v>
                </c:pt>
                <c:pt idx="10032">
                  <c:v>1.46086932557187E-2</c:v>
                </c:pt>
                <c:pt idx="10033">
                  <c:v>1.39690053189486E-2</c:v>
                </c:pt>
                <c:pt idx="10034">
                  <c:v>1.3268288862550701E-2</c:v>
                </c:pt>
                <c:pt idx="10035">
                  <c:v>1.2590279394589799E-2</c:v>
                </c:pt>
                <c:pt idx="10036">
                  <c:v>1.1886911895094599E-2</c:v>
                </c:pt>
                <c:pt idx="10037">
                  <c:v>1.12083674491666E-2</c:v>
                </c:pt>
                <c:pt idx="10038">
                  <c:v>1.04576824155899E-2</c:v>
                </c:pt>
                <c:pt idx="10039">
                  <c:v>9.5632538399248092E-3</c:v>
                </c:pt>
                <c:pt idx="10040">
                  <c:v>8.9154392619912402E-3</c:v>
                </c:pt>
                <c:pt idx="10041">
                  <c:v>8.0675261300631306E-3</c:v>
                </c:pt>
                <c:pt idx="10042">
                  <c:v>7.2217154422325996E-3</c:v>
                </c:pt>
                <c:pt idx="10043">
                  <c:v>6.3676612418174299E-3</c:v>
                </c:pt>
                <c:pt idx="10044">
                  <c:v>5.4340438692671404E-3</c:v>
                </c:pt>
                <c:pt idx="10045">
                  <c:v>4.75893567551945E-3</c:v>
                </c:pt>
                <c:pt idx="10046">
                  <c:v>4.06166053898441E-3</c:v>
                </c:pt>
                <c:pt idx="10047">
                  <c:v>3.1973639275706201E-3</c:v>
                </c:pt>
                <c:pt idx="10048">
                  <c:v>2.3298768696608401E-3</c:v>
                </c:pt>
                <c:pt idx="10049">
                  <c:v>1.6147738913172801E-3</c:v>
                </c:pt>
                <c:pt idx="10050">
                  <c:v>7.58786940919101E-4</c:v>
                </c:pt>
                <c:pt idx="10051" formatCode="0.00E+00">
                  <c:v>4.4525151752471603E-5</c:v>
                </c:pt>
                <c:pt idx="10052">
                  <c:v>-6.4951673114107004E-4</c:v>
                </c:pt>
                <c:pt idx="10053">
                  <c:v>-1.28313790264061E-3</c:v>
                </c:pt>
                <c:pt idx="10054">
                  <c:v>-1.9376829299945001E-3</c:v>
                </c:pt>
                <c:pt idx="10055">
                  <c:v>-2.6598677835661501E-3</c:v>
                </c:pt>
                <c:pt idx="10056">
                  <c:v>-3.3143435108145699E-3</c:v>
                </c:pt>
                <c:pt idx="10057">
                  <c:v>-3.8174931300585199E-3</c:v>
                </c:pt>
                <c:pt idx="10058">
                  <c:v>-4.2789736717656198E-3</c:v>
                </c:pt>
                <c:pt idx="10059">
                  <c:v>-4.8572265332897302E-3</c:v>
                </c:pt>
                <c:pt idx="10060">
                  <c:v>-5.4516897800622197E-3</c:v>
                </c:pt>
                <c:pt idx="10061">
                  <c:v>-5.82401711267E-3</c:v>
                </c:pt>
                <c:pt idx="10062">
                  <c:v>-6.1954529319544899E-3</c:v>
                </c:pt>
                <c:pt idx="10063">
                  <c:v>-6.3403159806902599E-3</c:v>
                </c:pt>
                <c:pt idx="10064">
                  <c:v>-6.65244851804608E-3</c:v>
                </c:pt>
                <c:pt idx="10065">
                  <c:v>-7.0170550898397297E-3</c:v>
                </c:pt>
                <c:pt idx="10066">
                  <c:v>-7.1382757766499201E-3</c:v>
                </c:pt>
                <c:pt idx="10067">
                  <c:v>-7.2471249456983302E-3</c:v>
                </c:pt>
                <c:pt idx="10068">
                  <c:v>-7.4573836709342497E-3</c:v>
                </c:pt>
                <c:pt idx="10069">
                  <c:v>-7.4892706185057598E-3</c:v>
                </c:pt>
                <c:pt idx="10070">
                  <c:v>-7.41085153671162E-3</c:v>
                </c:pt>
                <c:pt idx="10071">
                  <c:v>-7.2972197448883096E-3</c:v>
                </c:pt>
                <c:pt idx="10072">
                  <c:v>-7.2999990748914903E-3</c:v>
                </c:pt>
                <c:pt idx="10073">
                  <c:v>-7.1966632105890504E-3</c:v>
                </c:pt>
                <c:pt idx="10074">
                  <c:v>-6.8889240491115302E-3</c:v>
                </c:pt>
                <c:pt idx="10075">
                  <c:v>-6.62008124483355E-3</c:v>
                </c:pt>
                <c:pt idx="10076">
                  <c:v>-6.4582259284116303E-3</c:v>
                </c:pt>
                <c:pt idx="10077">
                  <c:v>-6.1087317051111102E-3</c:v>
                </c:pt>
                <c:pt idx="10078">
                  <c:v>-5.60837753547473E-3</c:v>
                </c:pt>
                <c:pt idx="10079">
                  <c:v>-5.4217894605969796E-3</c:v>
                </c:pt>
                <c:pt idx="10080">
                  <c:v>-4.8913064578245099E-3</c:v>
                </c:pt>
                <c:pt idx="10081">
                  <c:v>-4.29663425960206E-3</c:v>
                </c:pt>
                <c:pt idx="10082">
                  <c:v>-3.7910743421254701E-3</c:v>
                </c:pt>
                <c:pt idx="10083">
                  <c:v>-3.0798499951391802E-3</c:v>
                </c:pt>
                <c:pt idx="10084">
                  <c:v>-2.6530144378987602E-3</c:v>
                </c:pt>
                <c:pt idx="10085">
                  <c:v>-2.0249608204905602E-3</c:v>
                </c:pt>
                <c:pt idx="10086">
                  <c:v>-1.37289177261038E-3</c:v>
                </c:pt>
                <c:pt idx="10087">
                  <c:v>-6.9571318053348197E-4</c:v>
                </c:pt>
                <c:pt idx="10088" formatCode="0.00E+00">
                  <c:v>3.4380639953911999E-5</c:v>
                </c:pt>
                <c:pt idx="10089">
                  <c:v>8.45906278275557E-4</c:v>
                </c:pt>
                <c:pt idx="10090">
                  <c:v>1.3877962559387599E-3</c:v>
                </c:pt>
                <c:pt idx="10091">
                  <c:v>2.1920084965057298E-3</c:v>
                </c:pt>
                <c:pt idx="10092">
                  <c:v>2.99931350838581E-3</c:v>
                </c:pt>
                <c:pt idx="10093">
                  <c:v>3.8448493395176202E-3</c:v>
                </c:pt>
                <c:pt idx="10094">
                  <c:v>4.5873074806104799E-3</c:v>
                </c:pt>
                <c:pt idx="10095">
                  <c:v>5.2864733913209902E-3</c:v>
                </c:pt>
                <c:pt idx="10096">
                  <c:v>6.1811165166768102E-3</c:v>
                </c:pt>
                <c:pt idx="10097">
                  <c:v>7.0341666247258601E-3</c:v>
                </c:pt>
                <c:pt idx="10098">
                  <c:v>7.6552577316820703E-3</c:v>
                </c:pt>
                <c:pt idx="10099">
                  <c:v>8.4804583283272297E-3</c:v>
                </c:pt>
                <c:pt idx="10100">
                  <c:v>9.2486308342772505E-3</c:v>
                </c:pt>
                <c:pt idx="10101">
                  <c:v>9.8732801548255394E-3</c:v>
                </c:pt>
                <c:pt idx="10102">
                  <c:v>1.0544179980827101E-2</c:v>
                </c:pt>
                <c:pt idx="10103">
                  <c:v>1.1395112040886999E-2</c:v>
                </c:pt>
                <c:pt idx="10104">
                  <c:v>1.2052333369989799E-2</c:v>
                </c:pt>
                <c:pt idx="10105">
                  <c:v>1.2641322719546801E-2</c:v>
                </c:pt>
                <c:pt idx="10106">
                  <c:v>1.3339072962977601E-2</c:v>
                </c:pt>
                <c:pt idx="10107">
                  <c:v>1.3978587968139E-2</c:v>
                </c:pt>
                <c:pt idx="10108">
                  <c:v>1.44296928157823E-2</c:v>
                </c:pt>
                <c:pt idx="10109">
                  <c:v>1.4912040824145999E-2</c:v>
                </c:pt>
                <c:pt idx="10110">
                  <c:v>1.5528695598369001E-2</c:v>
                </c:pt>
                <c:pt idx="10111">
                  <c:v>1.5880852896138001E-2</c:v>
                </c:pt>
                <c:pt idx="10112">
                  <c:v>1.62259366713439E-2</c:v>
                </c:pt>
                <c:pt idx="10113">
                  <c:v>1.6715660155447801E-2</c:v>
                </c:pt>
                <c:pt idx="10114">
                  <c:v>1.7034094048309599E-2</c:v>
                </c:pt>
                <c:pt idx="10115">
                  <c:v>1.7336218355190901E-2</c:v>
                </c:pt>
                <c:pt idx="10116">
                  <c:v>1.7535977077905801E-2</c:v>
                </c:pt>
                <c:pt idx="10117">
                  <c:v>1.7713181379146101E-2</c:v>
                </c:pt>
                <c:pt idx="10118">
                  <c:v>1.7875759793967601E-2</c:v>
                </c:pt>
                <c:pt idx="10119">
                  <c:v>1.7948094524754699E-2</c:v>
                </c:pt>
                <c:pt idx="10120">
                  <c:v>1.7932615768647301E-2</c:v>
                </c:pt>
                <c:pt idx="10121">
                  <c:v>1.7980656520246101E-2</c:v>
                </c:pt>
                <c:pt idx="10122">
                  <c:v>1.7918925781311899E-2</c:v>
                </c:pt>
                <c:pt idx="10123">
                  <c:v>1.78220591786457E-2</c:v>
                </c:pt>
                <c:pt idx="10124">
                  <c:v>1.7781280393906099E-2</c:v>
                </c:pt>
                <c:pt idx="10125">
                  <c:v>1.7392173174885402E-2</c:v>
                </c:pt>
                <c:pt idx="10126">
                  <c:v>1.7246043052286299E-2</c:v>
                </c:pt>
                <c:pt idx="10127">
                  <c:v>1.6795878125647701E-2</c:v>
                </c:pt>
                <c:pt idx="10128">
                  <c:v>1.6694607426260399E-2</c:v>
                </c:pt>
                <c:pt idx="10129">
                  <c:v>1.6106555052476101E-2</c:v>
                </c:pt>
                <c:pt idx="10130">
                  <c:v>1.58185021550078E-2</c:v>
                </c:pt>
                <c:pt idx="10131">
                  <c:v>1.5127210701452801E-2</c:v>
                </c:pt>
                <c:pt idx="10132">
                  <c:v>1.47403545124757E-2</c:v>
                </c:pt>
                <c:pt idx="10133">
                  <c:v>1.42980127322561E-2</c:v>
                </c:pt>
                <c:pt idx="10134">
                  <c:v>1.37798239633107E-2</c:v>
                </c:pt>
                <c:pt idx="10135">
                  <c:v>1.29161831921378E-2</c:v>
                </c:pt>
                <c:pt idx="10136">
                  <c:v>1.22830067248248E-2</c:v>
                </c:pt>
                <c:pt idx="10137">
                  <c:v>1.15594582813468E-2</c:v>
                </c:pt>
                <c:pt idx="10138">
                  <c:v>1.08982217409553E-2</c:v>
                </c:pt>
                <c:pt idx="10139">
                  <c:v>1.00973186523045E-2</c:v>
                </c:pt>
                <c:pt idx="10140">
                  <c:v>9.5134925215985301E-3</c:v>
                </c:pt>
                <c:pt idx="10141">
                  <c:v>8.5855845422375104E-3</c:v>
                </c:pt>
                <c:pt idx="10142">
                  <c:v>7.7127379072322103E-3</c:v>
                </c:pt>
                <c:pt idx="10143">
                  <c:v>6.92910902156411E-3</c:v>
                </c:pt>
                <c:pt idx="10144">
                  <c:v>6.1393142325889003E-3</c:v>
                </c:pt>
                <c:pt idx="10145">
                  <c:v>5.3172036938293702E-3</c:v>
                </c:pt>
                <c:pt idx="10146">
                  <c:v>4.2651551015865903E-3</c:v>
                </c:pt>
                <c:pt idx="10147">
                  <c:v>3.50584104624313E-3</c:v>
                </c:pt>
                <c:pt idx="10148">
                  <c:v>2.5356350971086402E-3</c:v>
                </c:pt>
                <c:pt idx="10149">
                  <c:v>1.8703514385378199E-3</c:v>
                </c:pt>
                <c:pt idx="10150">
                  <c:v>7.8593428767174999E-4</c:v>
                </c:pt>
                <c:pt idx="10151">
                  <c:v>2.05396394904172E-4</c:v>
                </c:pt>
                <c:pt idx="10152">
                  <c:v>-7.6083130049626904E-4</c:v>
                </c:pt>
                <c:pt idx="10153">
                  <c:v>-1.68273449219758E-3</c:v>
                </c:pt>
                <c:pt idx="10154">
                  <c:v>-2.5127881962001501E-3</c:v>
                </c:pt>
                <c:pt idx="10155">
                  <c:v>-3.2229979417012201E-3</c:v>
                </c:pt>
                <c:pt idx="10156">
                  <c:v>-4.1628820240726897E-3</c:v>
                </c:pt>
                <c:pt idx="10157">
                  <c:v>-4.9314409816636198E-3</c:v>
                </c:pt>
                <c:pt idx="10158">
                  <c:v>-5.54749867175391E-3</c:v>
                </c:pt>
                <c:pt idx="10159">
                  <c:v>-6.2148332159029903E-3</c:v>
                </c:pt>
                <c:pt idx="10160">
                  <c:v>-6.91698080321578E-3</c:v>
                </c:pt>
                <c:pt idx="10161">
                  <c:v>-7.7273054512599299E-3</c:v>
                </c:pt>
                <c:pt idx="10162">
                  <c:v>-8.2448471956094796E-3</c:v>
                </c:pt>
                <c:pt idx="10163">
                  <c:v>-8.9193059911252103E-3</c:v>
                </c:pt>
                <c:pt idx="10164">
                  <c:v>-9.3714889179584097E-3</c:v>
                </c:pt>
                <c:pt idx="10165">
                  <c:v>-9.9786265519873803E-3</c:v>
                </c:pt>
                <c:pt idx="10166">
                  <c:v>-1.04383384627316E-2</c:v>
                </c:pt>
                <c:pt idx="10167">
                  <c:v>-1.09243055340988E-2</c:v>
                </c:pt>
                <c:pt idx="10168">
                  <c:v>-1.13413804728694E-2</c:v>
                </c:pt>
                <c:pt idx="10169">
                  <c:v>-1.15397468198434E-2</c:v>
                </c:pt>
                <c:pt idx="10170">
                  <c:v>-1.1835795812759901E-2</c:v>
                </c:pt>
                <c:pt idx="10171">
                  <c:v>-1.2186964768556E-2</c:v>
                </c:pt>
                <c:pt idx="10172">
                  <c:v>-1.2517452113948099E-2</c:v>
                </c:pt>
                <c:pt idx="10173">
                  <c:v>-1.26481022885148E-2</c:v>
                </c:pt>
                <c:pt idx="10174">
                  <c:v>-1.27441515043111E-2</c:v>
                </c:pt>
                <c:pt idx="10175">
                  <c:v>-1.2970291961165999E-2</c:v>
                </c:pt>
                <c:pt idx="10176">
                  <c:v>-1.29187053641555E-2</c:v>
                </c:pt>
                <c:pt idx="10177">
                  <c:v>-1.30112585023141E-2</c:v>
                </c:pt>
                <c:pt idx="10178">
                  <c:v>-1.29631481790139E-2</c:v>
                </c:pt>
                <c:pt idx="10179">
                  <c:v>-1.28989384459808E-2</c:v>
                </c:pt>
                <c:pt idx="10180">
                  <c:v>-1.28401583774953E-2</c:v>
                </c:pt>
                <c:pt idx="10181">
                  <c:v>-1.25730292170651E-2</c:v>
                </c:pt>
                <c:pt idx="10182">
                  <c:v>-1.23714063452203E-2</c:v>
                </c:pt>
                <c:pt idx="10183">
                  <c:v>-1.2249737060618099E-2</c:v>
                </c:pt>
                <c:pt idx="10184">
                  <c:v>-1.19821506577097E-2</c:v>
                </c:pt>
                <c:pt idx="10185">
                  <c:v>-1.15170900125135E-2</c:v>
                </c:pt>
                <c:pt idx="10186">
                  <c:v>-1.12743303261048E-2</c:v>
                </c:pt>
                <c:pt idx="10187">
                  <c:v>-1.09650512480042E-2</c:v>
                </c:pt>
                <c:pt idx="10188">
                  <c:v>-1.04118618721555E-2</c:v>
                </c:pt>
                <c:pt idx="10189">
                  <c:v>-9.9577864238826197E-3</c:v>
                </c:pt>
                <c:pt idx="10190">
                  <c:v>-9.6033066596089098E-3</c:v>
                </c:pt>
                <c:pt idx="10191">
                  <c:v>-9.0397065098274804E-3</c:v>
                </c:pt>
                <c:pt idx="10192">
                  <c:v>-8.60318542456231E-3</c:v>
                </c:pt>
                <c:pt idx="10193">
                  <c:v>-8.0850500360451199E-3</c:v>
                </c:pt>
                <c:pt idx="10194">
                  <c:v>-7.4510199760120504E-3</c:v>
                </c:pt>
                <c:pt idx="10195">
                  <c:v>-6.8220641986857598E-3</c:v>
                </c:pt>
                <c:pt idx="10196">
                  <c:v>-6.1540158428452204E-3</c:v>
                </c:pt>
                <c:pt idx="10197">
                  <c:v>-5.6289052120712998E-3</c:v>
                </c:pt>
                <c:pt idx="10198">
                  <c:v>-5.01826044340633E-3</c:v>
                </c:pt>
                <c:pt idx="10199">
                  <c:v>-4.3134173682120502E-3</c:v>
                </c:pt>
                <c:pt idx="10200">
                  <c:v>-3.7421780266697802E-3</c:v>
                </c:pt>
                <c:pt idx="10201">
                  <c:v>-2.9888581613727698E-3</c:v>
                </c:pt>
                <c:pt idx="10202">
                  <c:v>-2.3950485073823001E-3</c:v>
                </c:pt>
                <c:pt idx="10203">
                  <c:v>-1.7113059237396601E-3</c:v>
                </c:pt>
                <c:pt idx="10204">
                  <c:v>-1.02435502708648E-3</c:v>
                </c:pt>
                <c:pt idx="10205">
                  <c:v>-2.8531974094686498E-4</c:v>
                </c:pt>
                <c:pt idx="10206">
                  <c:v>2.8801533725300197E-4</c:v>
                </c:pt>
                <c:pt idx="10207">
                  <c:v>1.1049053440552201E-3</c:v>
                </c:pt>
                <c:pt idx="10208">
                  <c:v>1.6373922279723401E-3</c:v>
                </c:pt>
                <c:pt idx="10209">
                  <c:v>2.23032618679465E-3</c:v>
                </c:pt>
                <c:pt idx="10210">
                  <c:v>2.8979149942155798E-3</c:v>
                </c:pt>
                <c:pt idx="10211">
                  <c:v>3.5252745111263098E-3</c:v>
                </c:pt>
                <c:pt idx="10212">
                  <c:v>4.05015538513808E-3</c:v>
                </c:pt>
                <c:pt idx="10213">
                  <c:v>4.4980135679326804E-3</c:v>
                </c:pt>
                <c:pt idx="10214">
                  <c:v>5.2049799944616599E-3</c:v>
                </c:pt>
                <c:pt idx="10215">
                  <c:v>5.8130024409173498E-3</c:v>
                </c:pt>
                <c:pt idx="10216">
                  <c:v>6.2658466540793196E-3</c:v>
                </c:pt>
                <c:pt idx="10217">
                  <c:v>6.6857433901928503E-3</c:v>
                </c:pt>
                <c:pt idx="10218">
                  <c:v>7.2035776478376803E-3</c:v>
                </c:pt>
                <c:pt idx="10219">
                  <c:v>7.6676645690484701E-3</c:v>
                </c:pt>
                <c:pt idx="10220">
                  <c:v>8.1266612285875502E-3</c:v>
                </c:pt>
                <c:pt idx="10221">
                  <c:v>8.4536000042623495E-3</c:v>
                </c:pt>
                <c:pt idx="10222">
                  <c:v>8.7191432316010998E-3</c:v>
                </c:pt>
                <c:pt idx="10223">
                  <c:v>9.0625184474945192E-3</c:v>
                </c:pt>
                <c:pt idx="10224">
                  <c:v>9.3216681098489008E-3</c:v>
                </c:pt>
                <c:pt idx="10225">
                  <c:v>9.7563254350790194E-3</c:v>
                </c:pt>
                <c:pt idx="10226">
                  <c:v>9.8634547134482699E-3</c:v>
                </c:pt>
                <c:pt idx="10227">
                  <c:v>1.00697237952511E-2</c:v>
                </c:pt>
                <c:pt idx="10228">
                  <c:v>1.01407175170929E-2</c:v>
                </c:pt>
                <c:pt idx="10229">
                  <c:v>1.0236276865935701E-2</c:v>
                </c:pt>
                <c:pt idx="10230">
                  <c:v>1.03050016893036E-2</c:v>
                </c:pt>
                <c:pt idx="10231">
                  <c:v>1.0526671091439999E-2</c:v>
                </c:pt>
                <c:pt idx="10232">
                  <c:v>1.0471016795172801E-2</c:v>
                </c:pt>
                <c:pt idx="10233">
                  <c:v>1.04587159857913E-2</c:v>
                </c:pt>
                <c:pt idx="10234">
                  <c:v>1.04213540887411E-2</c:v>
                </c:pt>
                <c:pt idx="10235">
                  <c:v>1.0222467893158499E-2</c:v>
                </c:pt>
                <c:pt idx="10236">
                  <c:v>1.02487327714741E-2</c:v>
                </c:pt>
                <c:pt idx="10237">
                  <c:v>1.0040302589915499E-2</c:v>
                </c:pt>
                <c:pt idx="10238">
                  <c:v>9.9318790734718304E-3</c:v>
                </c:pt>
                <c:pt idx="10239">
                  <c:v>9.7025401780027696E-3</c:v>
                </c:pt>
                <c:pt idx="10240">
                  <c:v>9.4837286248723295E-3</c:v>
                </c:pt>
                <c:pt idx="10241">
                  <c:v>9.2318998538910794E-3</c:v>
                </c:pt>
                <c:pt idx="10242">
                  <c:v>8.7239121405479503E-3</c:v>
                </c:pt>
                <c:pt idx="10243">
                  <c:v>8.4903433094727296E-3</c:v>
                </c:pt>
                <c:pt idx="10244">
                  <c:v>8.1818114754887393E-3</c:v>
                </c:pt>
                <c:pt idx="10245">
                  <c:v>7.6995716180122504E-3</c:v>
                </c:pt>
                <c:pt idx="10246">
                  <c:v>7.1847413951591698E-3</c:v>
                </c:pt>
                <c:pt idx="10247">
                  <c:v>6.7996536207871302E-3</c:v>
                </c:pt>
                <c:pt idx="10248">
                  <c:v>6.5468546328863401E-3</c:v>
                </c:pt>
                <c:pt idx="10249">
                  <c:v>5.9328133984734698E-3</c:v>
                </c:pt>
                <c:pt idx="10250">
                  <c:v>5.3547740380638399E-3</c:v>
                </c:pt>
                <c:pt idx="10251">
                  <c:v>5.0060296711663304E-3</c:v>
                </c:pt>
                <c:pt idx="10252">
                  <c:v>4.4356657908973503E-3</c:v>
                </c:pt>
                <c:pt idx="10253">
                  <c:v>3.7963524189230801E-3</c:v>
                </c:pt>
                <c:pt idx="10254">
                  <c:v>3.1644092033750199E-3</c:v>
                </c:pt>
                <c:pt idx="10255">
                  <c:v>2.6539301099284102E-3</c:v>
                </c:pt>
                <c:pt idx="10256">
                  <c:v>2.0091267766836301E-3</c:v>
                </c:pt>
                <c:pt idx="10257">
                  <c:v>1.4053917298736201E-3</c:v>
                </c:pt>
                <c:pt idx="10258">
                  <c:v>7.5442226218984799E-4</c:v>
                </c:pt>
                <c:pt idx="10259">
                  <c:v>1.45010439973807E-4</c:v>
                </c:pt>
                <c:pt idx="10260">
                  <c:v>-5.3533643750547301E-4</c:v>
                </c:pt>
                <c:pt idx="10261">
                  <c:v>-1.1846133458211E-3</c:v>
                </c:pt>
                <c:pt idx="10262">
                  <c:v>-1.75010609874242E-3</c:v>
                </c:pt>
                <c:pt idx="10263">
                  <c:v>-2.4991562042483801E-3</c:v>
                </c:pt>
                <c:pt idx="10264">
                  <c:v>-3.0536457077489799E-3</c:v>
                </c:pt>
                <c:pt idx="10265">
                  <c:v>-3.7021396804329202E-3</c:v>
                </c:pt>
                <c:pt idx="10266">
                  <c:v>-4.4489483902280602E-3</c:v>
                </c:pt>
                <c:pt idx="10267">
                  <c:v>-5.0345109724527302E-3</c:v>
                </c:pt>
                <c:pt idx="10268">
                  <c:v>-5.6340801250727799E-3</c:v>
                </c:pt>
                <c:pt idx="10269">
                  <c:v>-6.2199666261772797E-3</c:v>
                </c:pt>
                <c:pt idx="10270">
                  <c:v>-6.8924866439035396E-3</c:v>
                </c:pt>
                <c:pt idx="10271">
                  <c:v>-7.5405167679906803E-3</c:v>
                </c:pt>
                <c:pt idx="10272">
                  <c:v>-8.1383998744976403E-3</c:v>
                </c:pt>
                <c:pt idx="10273">
                  <c:v>-8.6863779383704893E-3</c:v>
                </c:pt>
                <c:pt idx="10274">
                  <c:v>-9.3061686460970995E-3</c:v>
                </c:pt>
                <c:pt idx="10275">
                  <c:v>-9.8250835999021801E-3</c:v>
                </c:pt>
                <c:pt idx="10276">
                  <c:v>-1.02721108724034E-2</c:v>
                </c:pt>
                <c:pt idx="10277">
                  <c:v>-1.0803085549120199E-2</c:v>
                </c:pt>
                <c:pt idx="10278">
                  <c:v>-1.1514723714244999E-2</c:v>
                </c:pt>
                <c:pt idx="10279">
                  <c:v>-1.18325481167014E-2</c:v>
                </c:pt>
                <c:pt idx="10280">
                  <c:v>-1.23446212912444E-2</c:v>
                </c:pt>
                <c:pt idx="10281">
                  <c:v>-1.2682585461283299E-2</c:v>
                </c:pt>
                <c:pt idx="10282">
                  <c:v>-1.3219210943999801E-2</c:v>
                </c:pt>
                <c:pt idx="10283">
                  <c:v>-1.3582933611700499E-2</c:v>
                </c:pt>
                <c:pt idx="10284">
                  <c:v>-1.39453859630222E-2</c:v>
                </c:pt>
                <c:pt idx="10285">
                  <c:v>-1.4261974632260499E-2</c:v>
                </c:pt>
                <c:pt idx="10286">
                  <c:v>-1.4667397653834799E-2</c:v>
                </c:pt>
                <c:pt idx="10287">
                  <c:v>-1.48399126111682E-2</c:v>
                </c:pt>
                <c:pt idx="10288">
                  <c:v>-1.5169012074002401E-2</c:v>
                </c:pt>
                <c:pt idx="10289">
                  <c:v>-1.55377713962488E-2</c:v>
                </c:pt>
                <c:pt idx="10290">
                  <c:v>-1.5705341593060199E-2</c:v>
                </c:pt>
                <c:pt idx="10291">
                  <c:v>-1.5778838038185899E-2</c:v>
                </c:pt>
                <c:pt idx="10292">
                  <c:v>-1.5948762474771599E-2</c:v>
                </c:pt>
                <c:pt idx="10293">
                  <c:v>-1.60510574365407E-2</c:v>
                </c:pt>
                <c:pt idx="10294">
                  <c:v>-1.6258320306861501E-2</c:v>
                </c:pt>
                <c:pt idx="10295">
                  <c:v>-1.64806067613722E-2</c:v>
                </c:pt>
                <c:pt idx="10296">
                  <c:v>-1.63383558612628E-2</c:v>
                </c:pt>
                <c:pt idx="10297">
                  <c:v>-1.6455241061106501E-2</c:v>
                </c:pt>
                <c:pt idx="10298">
                  <c:v>-1.6390313077446299E-2</c:v>
                </c:pt>
                <c:pt idx="10299">
                  <c:v>-1.6347532274264099E-2</c:v>
                </c:pt>
                <c:pt idx="10300">
                  <c:v>-1.6268486315005E-2</c:v>
                </c:pt>
                <c:pt idx="10301">
                  <c:v>-1.6247414771159999E-2</c:v>
                </c:pt>
                <c:pt idx="10302">
                  <c:v>-1.6132674781458599E-2</c:v>
                </c:pt>
                <c:pt idx="10303">
                  <c:v>-1.58511864651469E-2</c:v>
                </c:pt>
                <c:pt idx="10304">
                  <c:v>-1.58079994819945E-2</c:v>
                </c:pt>
                <c:pt idx="10305">
                  <c:v>-1.56105249780507E-2</c:v>
                </c:pt>
                <c:pt idx="10306">
                  <c:v>-1.53779062623046E-2</c:v>
                </c:pt>
                <c:pt idx="10307">
                  <c:v>-1.5123832922234799E-2</c:v>
                </c:pt>
                <c:pt idx="10308">
                  <c:v>-1.4879256572288699E-2</c:v>
                </c:pt>
                <c:pt idx="10309">
                  <c:v>-1.43966579120308E-2</c:v>
                </c:pt>
                <c:pt idx="10310">
                  <c:v>-1.42338372157801E-2</c:v>
                </c:pt>
                <c:pt idx="10311">
                  <c:v>-1.39589459055864E-2</c:v>
                </c:pt>
                <c:pt idx="10312">
                  <c:v>-1.36261872482853E-2</c:v>
                </c:pt>
                <c:pt idx="10313">
                  <c:v>-1.3075810144645299E-2</c:v>
                </c:pt>
                <c:pt idx="10314">
                  <c:v>-1.2870914694267301E-2</c:v>
                </c:pt>
                <c:pt idx="10315">
                  <c:v>-1.23462091253559E-2</c:v>
                </c:pt>
                <c:pt idx="10316">
                  <c:v>-1.2020213520109201E-2</c:v>
                </c:pt>
                <c:pt idx="10317">
                  <c:v>-1.1424445614338301E-2</c:v>
                </c:pt>
                <c:pt idx="10318">
                  <c:v>-1.09627684684527E-2</c:v>
                </c:pt>
                <c:pt idx="10319">
                  <c:v>-1.05767202914717E-2</c:v>
                </c:pt>
                <c:pt idx="10320">
                  <c:v>-9.9685162748227394E-3</c:v>
                </c:pt>
                <c:pt idx="10321">
                  <c:v>-9.5113262316714898E-3</c:v>
                </c:pt>
                <c:pt idx="10322">
                  <c:v>-9.0852981467410797E-3</c:v>
                </c:pt>
                <c:pt idx="10323">
                  <c:v>-8.6430490276176598E-3</c:v>
                </c:pt>
                <c:pt idx="10324">
                  <c:v>-7.9673072504979695E-3</c:v>
                </c:pt>
                <c:pt idx="10325">
                  <c:v>-7.4684835103330802E-3</c:v>
                </c:pt>
                <c:pt idx="10326">
                  <c:v>-7.02844966505866E-3</c:v>
                </c:pt>
                <c:pt idx="10327">
                  <c:v>-6.6231271877810298E-3</c:v>
                </c:pt>
                <c:pt idx="10328">
                  <c:v>-5.9947448125582297E-3</c:v>
                </c:pt>
                <c:pt idx="10329">
                  <c:v>-5.4842754805089497E-3</c:v>
                </c:pt>
                <c:pt idx="10330">
                  <c:v>-4.9001514714728904E-3</c:v>
                </c:pt>
                <c:pt idx="10331">
                  <c:v>-4.5082378700106E-3</c:v>
                </c:pt>
                <c:pt idx="10332">
                  <c:v>-3.8993051032429498E-3</c:v>
                </c:pt>
                <c:pt idx="10333">
                  <c:v>-3.6311426155123598E-3</c:v>
                </c:pt>
                <c:pt idx="10334">
                  <c:v>-2.9296784342253699E-3</c:v>
                </c:pt>
                <c:pt idx="10335">
                  <c:v>-2.4940866056487E-3</c:v>
                </c:pt>
                <c:pt idx="10336">
                  <c:v>-2.00096933120638E-3</c:v>
                </c:pt>
                <c:pt idx="10337">
                  <c:v>-1.5448583465478599E-3</c:v>
                </c:pt>
                <c:pt idx="10338">
                  <c:v>-1.2551047089161601E-3</c:v>
                </c:pt>
                <c:pt idx="10339">
                  <c:v>-8.5660401494016896E-4</c:v>
                </c:pt>
                <c:pt idx="10340">
                  <c:v>-5.3555809560482202E-4</c:v>
                </c:pt>
                <c:pt idx="10341" formatCode="0.00E+00">
                  <c:v>-8.7752459162503303E-5</c:v>
                </c:pt>
                <c:pt idx="10342">
                  <c:v>3.5049505489674902E-4</c:v>
                </c:pt>
                <c:pt idx="10343">
                  <c:v>5.9331461691296999E-4</c:v>
                </c:pt>
                <c:pt idx="10344">
                  <c:v>9.5806858919349701E-4</c:v>
                </c:pt>
                <c:pt idx="10345">
                  <c:v>1.17083160892459E-3</c:v>
                </c:pt>
                <c:pt idx="10346">
                  <c:v>1.4754793674361299E-3</c:v>
                </c:pt>
                <c:pt idx="10347">
                  <c:v>1.6284011628173E-3</c:v>
                </c:pt>
                <c:pt idx="10348">
                  <c:v>1.90969046418545E-3</c:v>
                </c:pt>
                <c:pt idx="10349">
                  <c:v>2.0164592180008599E-3</c:v>
                </c:pt>
                <c:pt idx="10350">
                  <c:v>2.0730896625131201E-3</c:v>
                </c:pt>
                <c:pt idx="10351">
                  <c:v>2.2543502341239498E-3</c:v>
                </c:pt>
                <c:pt idx="10352">
                  <c:v>2.2744459997731002E-3</c:v>
                </c:pt>
                <c:pt idx="10353">
                  <c:v>2.4453822071309099E-3</c:v>
                </c:pt>
                <c:pt idx="10354">
                  <c:v>2.6256638857706099E-3</c:v>
                </c:pt>
                <c:pt idx="10355">
                  <c:v>2.4443800506643702E-3</c:v>
                </c:pt>
                <c:pt idx="10356">
                  <c:v>2.3963850341446801E-3</c:v>
                </c:pt>
                <c:pt idx="10357">
                  <c:v>2.29246612706534E-3</c:v>
                </c:pt>
                <c:pt idx="10358">
                  <c:v>2.3226069444837899E-3</c:v>
                </c:pt>
                <c:pt idx="10359">
                  <c:v>2.2195057246557899E-3</c:v>
                </c:pt>
                <c:pt idx="10360">
                  <c:v>2.1121871768427598E-3</c:v>
                </c:pt>
                <c:pt idx="10361">
                  <c:v>1.8061617708164199E-3</c:v>
                </c:pt>
                <c:pt idx="10362">
                  <c:v>1.68869299413574E-3</c:v>
                </c:pt>
                <c:pt idx="10363">
                  <c:v>1.48638499028602E-3</c:v>
                </c:pt>
                <c:pt idx="10364">
                  <c:v>1.17021409335762E-3</c:v>
                </c:pt>
                <c:pt idx="10365">
                  <c:v>1.0415244024105301E-3</c:v>
                </c:pt>
                <c:pt idx="10366">
                  <c:v>6.9581427049517899E-4</c:v>
                </c:pt>
                <c:pt idx="10367">
                  <c:v>3.1543926106173201E-4</c:v>
                </c:pt>
                <c:pt idx="10368">
                  <c:v>-1.16001116389713E-4</c:v>
                </c:pt>
                <c:pt idx="10369">
                  <c:v>-2.29342238258083E-4</c:v>
                </c:pt>
                <c:pt idx="10370">
                  <c:v>-6.8347364279876103E-4</c:v>
                </c:pt>
                <c:pt idx="10371">
                  <c:v>-9.8234765237279311E-4</c:v>
                </c:pt>
                <c:pt idx="10372">
                  <c:v>-1.5865753480097599E-3</c:v>
                </c:pt>
                <c:pt idx="10373">
                  <c:v>-1.8996902112270099E-3</c:v>
                </c:pt>
                <c:pt idx="10374">
                  <c:v>-2.3826371228632399E-3</c:v>
                </c:pt>
                <c:pt idx="10375">
                  <c:v>-2.8084853498292401E-3</c:v>
                </c:pt>
                <c:pt idx="10376">
                  <c:v>-3.19053840622858E-3</c:v>
                </c:pt>
                <c:pt idx="10377">
                  <c:v>-3.8648870992967601E-3</c:v>
                </c:pt>
                <c:pt idx="10378">
                  <c:v>-4.1636842286047896E-3</c:v>
                </c:pt>
                <c:pt idx="10379">
                  <c:v>-4.8344876049777998E-3</c:v>
                </c:pt>
                <c:pt idx="10380">
                  <c:v>-5.0694057738805602E-3</c:v>
                </c:pt>
                <c:pt idx="10381">
                  <c:v>-5.7058827525151498E-3</c:v>
                </c:pt>
                <c:pt idx="10382">
                  <c:v>-6.0785774870549102E-3</c:v>
                </c:pt>
                <c:pt idx="10383">
                  <c:v>-6.56972564821986E-3</c:v>
                </c:pt>
                <c:pt idx="10384">
                  <c:v>-7.1569178909885803E-3</c:v>
                </c:pt>
                <c:pt idx="10385">
                  <c:v>-7.7026160011480103E-3</c:v>
                </c:pt>
                <c:pt idx="10386">
                  <c:v>-8.1079059153658199E-3</c:v>
                </c:pt>
                <c:pt idx="10387">
                  <c:v>-8.4656630427753995E-3</c:v>
                </c:pt>
                <c:pt idx="10388">
                  <c:v>-9.0889753029101406E-3</c:v>
                </c:pt>
                <c:pt idx="10389">
                  <c:v>-9.4372768516561706E-3</c:v>
                </c:pt>
                <c:pt idx="10390">
                  <c:v>-9.8154733269308504E-3</c:v>
                </c:pt>
                <c:pt idx="10391">
                  <c:v>-1.0335062279824401E-2</c:v>
                </c:pt>
                <c:pt idx="10392">
                  <c:v>-1.07569996275647E-2</c:v>
                </c:pt>
                <c:pt idx="10393">
                  <c:v>-1.111862276611E-2</c:v>
                </c:pt>
                <c:pt idx="10394">
                  <c:v>-1.14636294277342E-2</c:v>
                </c:pt>
                <c:pt idx="10395">
                  <c:v>-1.18941348457545E-2</c:v>
                </c:pt>
                <c:pt idx="10396">
                  <c:v>-1.2319528938066E-2</c:v>
                </c:pt>
                <c:pt idx="10397">
                  <c:v>-1.25493990683431E-2</c:v>
                </c:pt>
                <c:pt idx="10398">
                  <c:v>-1.28405988629212E-2</c:v>
                </c:pt>
                <c:pt idx="10399">
                  <c:v>-1.3027335811925099E-2</c:v>
                </c:pt>
                <c:pt idx="10400">
                  <c:v>-1.3245717500638901E-2</c:v>
                </c:pt>
                <c:pt idx="10401">
                  <c:v>-1.3431161714375099E-2</c:v>
                </c:pt>
                <c:pt idx="10402">
                  <c:v>-1.37644635095841E-2</c:v>
                </c:pt>
                <c:pt idx="10403">
                  <c:v>-1.38939107157905E-2</c:v>
                </c:pt>
                <c:pt idx="10404">
                  <c:v>-1.3836674479887E-2</c:v>
                </c:pt>
                <c:pt idx="10405">
                  <c:v>-1.4027182054344301E-2</c:v>
                </c:pt>
                <c:pt idx="10406">
                  <c:v>-1.41729019599696E-2</c:v>
                </c:pt>
                <c:pt idx="10407">
                  <c:v>-1.4260479479218401E-2</c:v>
                </c:pt>
                <c:pt idx="10408">
                  <c:v>-1.4146525116340699E-2</c:v>
                </c:pt>
                <c:pt idx="10409">
                  <c:v>-1.40874022395232E-2</c:v>
                </c:pt>
                <c:pt idx="10410">
                  <c:v>-1.41523510388263E-2</c:v>
                </c:pt>
                <c:pt idx="10411">
                  <c:v>-1.3920720182961401E-2</c:v>
                </c:pt>
                <c:pt idx="10412">
                  <c:v>-1.3930070850915599E-2</c:v>
                </c:pt>
                <c:pt idx="10413">
                  <c:v>-1.37434445272727E-2</c:v>
                </c:pt>
                <c:pt idx="10414">
                  <c:v>-1.35882752976079E-2</c:v>
                </c:pt>
                <c:pt idx="10415">
                  <c:v>-1.3396987460335401E-2</c:v>
                </c:pt>
                <c:pt idx="10416">
                  <c:v>-1.32062286560232E-2</c:v>
                </c:pt>
                <c:pt idx="10417">
                  <c:v>-1.2902438727580101E-2</c:v>
                </c:pt>
                <c:pt idx="10418">
                  <c:v>-1.25527217574842E-2</c:v>
                </c:pt>
                <c:pt idx="10419">
                  <c:v>-1.23110014051638E-2</c:v>
                </c:pt>
                <c:pt idx="10420">
                  <c:v>-1.2026452741147499E-2</c:v>
                </c:pt>
                <c:pt idx="10421">
                  <c:v>-1.1557984486536801E-2</c:v>
                </c:pt>
                <c:pt idx="10422">
                  <c:v>-1.1340653322035699E-2</c:v>
                </c:pt>
                <c:pt idx="10423">
                  <c:v>-1.0794969086448E-2</c:v>
                </c:pt>
                <c:pt idx="10424">
                  <c:v>-1.05116496928481E-2</c:v>
                </c:pt>
                <c:pt idx="10425">
                  <c:v>-9.9655068447276497E-3</c:v>
                </c:pt>
                <c:pt idx="10426">
                  <c:v>-9.5777792085849894E-3</c:v>
                </c:pt>
                <c:pt idx="10427">
                  <c:v>-9.2026088987893894E-3</c:v>
                </c:pt>
                <c:pt idx="10428">
                  <c:v>-8.8270850259963701E-3</c:v>
                </c:pt>
                <c:pt idx="10429">
                  <c:v>-8.3637505644695801E-3</c:v>
                </c:pt>
                <c:pt idx="10430">
                  <c:v>-7.80062040422521E-3</c:v>
                </c:pt>
                <c:pt idx="10431">
                  <c:v>-7.33186769421015E-3</c:v>
                </c:pt>
                <c:pt idx="10432">
                  <c:v>-6.8413268217928603E-3</c:v>
                </c:pt>
                <c:pt idx="10433">
                  <c:v>-6.3298598530208503E-3</c:v>
                </c:pt>
                <c:pt idx="10434">
                  <c:v>-5.8176624980845297E-3</c:v>
                </c:pt>
                <c:pt idx="10435">
                  <c:v>-5.3441900489584401E-3</c:v>
                </c:pt>
                <c:pt idx="10436">
                  <c:v>-4.7602714121429803E-3</c:v>
                </c:pt>
                <c:pt idx="10437">
                  <c:v>-4.3428629241602096E-3</c:v>
                </c:pt>
                <c:pt idx="10438">
                  <c:v>-3.7454431073832301E-3</c:v>
                </c:pt>
                <c:pt idx="10439">
                  <c:v>-3.50444009950102E-3</c:v>
                </c:pt>
                <c:pt idx="10440">
                  <c:v>-2.9705541852534101E-3</c:v>
                </c:pt>
                <c:pt idx="10441">
                  <c:v>-2.5501599057502402E-3</c:v>
                </c:pt>
                <c:pt idx="10442">
                  <c:v>-1.98402154864652E-3</c:v>
                </c:pt>
                <c:pt idx="10443">
                  <c:v>-1.5873528432416501E-3</c:v>
                </c:pt>
                <c:pt idx="10444">
                  <c:v>-1.17436954654686E-3</c:v>
                </c:pt>
                <c:pt idx="10445">
                  <c:v>-7.7705149499764201E-4</c:v>
                </c:pt>
                <c:pt idx="10446">
                  <c:v>-3.72145035333525E-4</c:v>
                </c:pt>
                <c:pt idx="10447">
                  <c:v>-1.06023441184282E-4</c:v>
                </c:pt>
                <c:pt idx="10448">
                  <c:v>4.045349924287E-4</c:v>
                </c:pt>
                <c:pt idx="10449">
                  <c:v>6.8413924039141603E-4</c:v>
                </c:pt>
                <c:pt idx="10450">
                  <c:v>1.06049521491077E-3</c:v>
                </c:pt>
                <c:pt idx="10451">
                  <c:v>1.19510740782288E-3</c:v>
                </c:pt>
                <c:pt idx="10452">
                  <c:v>1.6077397461082899E-3</c:v>
                </c:pt>
                <c:pt idx="10453">
                  <c:v>1.9139049331937199E-3</c:v>
                </c:pt>
                <c:pt idx="10454">
                  <c:v>2.1384347735195E-3</c:v>
                </c:pt>
                <c:pt idx="10455">
                  <c:v>2.2833788694731098E-3</c:v>
                </c:pt>
                <c:pt idx="10456">
                  <c:v>2.47918022052784E-3</c:v>
                </c:pt>
                <c:pt idx="10457">
                  <c:v>2.64982087689773E-3</c:v>
                </c:pt>
                <c:pt idx="10458">
                  <c:v>2.7156049102581401E-3</c:v>
                </c:pt>
                <c:pt idx="10459">
                  <c:v>2.9783340289056999E-3</c:v>
                </c:pt>
                <c:pt idx="10460">
                  <c:v>3.0151389349035301E-3</c:v>
                </c:pt>
                <c:pt idx="10461">
                  <c:v>3.12971805179148E-3</c:v>
                </c:pt>
                <c:pt idx="10462">
                  <c:v>2.98948503317095E-3</c:v>
                </c:pt>
                <c:pt idx="10463">
                  <c:v>3.1295184529025401E-3</c:v>
                </c:pt>
                <c:pt idx="10464">
                  <c:v>3.0654218231588601E-3</c:v>
                </c:pt>
                <c:pt idx="10465">
                  <c:v>2.9811683564209199E-3</c:v>
                </c:pt>
                <c:pt idx="10466">
                  <c:v>3.1856567951948E-3</c:v>
                </c:pt>
                <c:pt idx="10467">
                  <c:v>2.9563081756376198E-3</c:v>
                </c:pt>
                <c:pt idx="10468">
                  <c:v>2.7342223049607599E-3</c:v>
                </c:pt>
                <c:pt idx="10469">
                  <c:v>2.79881326808833E-3</c:v>
                </c:pt>
                <c:pt idx="10470">
                  <c:v>2.7954665296381701E-3</c:v>
                </c:pt>
                <c:pt idx="10471">
                  <c:v>2.5902942857453401E-3</c:v>
                </c:pt>
                <c:pt idx="10472">
                  <c:v>2.3719933830780799E-3</c:v>
                </c:pt>
                <c:pt idx="10473">
                  <c:v>2.2396300080802099E-3</c:v>
                </c:pt>
                <c:pt idx="10474">
                  <c:v>2.0799692894618001E-3</c:v>
                </c:pt>
                <c:pt idx="10475">
                  <c:v>1.88843719253742E-3</c:v>
                </c:pt>
                <c:pt idx="10476">
                  <c:v>1.69621213732381E-3</c:v>
                </c:pt>
                <c:pt idx="10477">
                  <c:v>1.5650131980877299E-3</c:v>
                </c:pt>
                <c:pt idx="10478">
                  <c:v>1.2788180466515599E-3</c:v>
                </c:pt>
                <c:pt idx="10479">
                  <c:v>1.00325369410285E-3</c:v>
                </c:pt>
                <c:pt idx="10480">
                  <c:v>7.9574295837425701E-4</c:v>
                </c:pt>
                <c:pt idx="10481">
                  <c:v>6.9540410530804998E-4</c:v>
                </c:pt>
                <c:pt idx="10482">
                  <c:v>4.0056091780866999E-4</c:v>
                </c:pt>
                <c:pt idx="10483">
                  <c:v>1.3993902823671299E-4</c:v>
                </c:pt>
                <c:pt idx="10484" formatCode="0.00E+00">
                  <c:v>-2.6533482521423101E-5</c:v>
                </c:pt>
                <c:pt idx="10485">
                  <c:v>-1.4923144685209601E-4</c:v>
                </c:pt>
                <c:pt idx="10486">
                  <c:v>-5.2751477297306997E-4</c:v>
                </c:pt>
                <c:pt idx="10487">
                  <c:v>-7.0208281866201495E-4</c:v>
                </c:pt>
                <c:pt idx="10488">
                  <c:v>-7.2391434541508204E-4</c:v>
                </c:pt>
                <c:pt idx="10489">
                  <c:v>-9.9739145895558993E-4</c:v>
                </c:pt>
                <c:pt idx="10490">
                  <c:v>-1.13810158564802E-3</c:v>
                </c:pt>
                <c:pt idx="10491">
                  <c:v>-1.29976881631515E-3</c:v>
                </c:pt>
                <c:pt idx="10492">
                  <c:v>-1.5008567666982501E-3</c:v>
                </c:pt>
                <c:pt idx="10493">
                  <c:v>-1.84926024102176E-3</c:v>
                </c:pt>
                <c:pt idx="10494">
                  <c:v>-1.87414766243273E-3</c:v>
                </c:pt>
                <c:pt idx="10495">
                  <c:v>-2.0296865422976301E-3</c:v>
                </c:pt>
                <c:pt idx="10496">
                  <c:v>-2.0838273806675699E-3</c:v>
                </c:pt>
                <c:pt idx="10497">
                  <c:v>-2.00033810032705E-3</c:v>
                </c:pt>
                <c:pt idx="10498">
                  <c:v>-2.1239097945708299E-3</c:v>
                </c:pt>
                <c:pt idx="10499">
                  <c:v>-2.2700122965879001E-3</c:v>
                </c:pt>
                <c:pt idx="10500">
                  <c:v>-2.3577147390506999E-3</c:v>
                </c:pt>
                <c:pt idx="10501">
                  <c:v>-2.28146485213076E-3</c:v>
                </c:pt>
                <c:pt idx="10502">
                  <c:v>-2.30836417007959E-3</c:v>
                </c:pt>
                <c:pt idx="10503">
                  <c:v>-2.34053116594491E-3</c:v>
                </c:pt>
                <c:pt idx="10504">
                  <c:v>-2.3540091620542101E-3</c:v>
                </c:pt>
                <c:pt idx="10505">
                  <c:v>-2.2023239969091199E-3</c:v>
                </c:pt>
                <c:pt idx="10506">
                  <c:v>-2.1990380875709899E-3</c:v>
                </c:pt>
                <c:pt idx="10507">
                  <c:v>-2.1077389082105802E-3</c:v>
                </c:pt>
                <c:pt idx="10508">
                  <c:v>-2.0825783599908399E-3</c:v>
                </c:pt>
                <c:pt idx="10509">
                  <c:v>-1.89794036606688E-3</c:v>
                </c:pt>
                <c:pt idx="10510">
                  <c:v>-1.7476311998545499E-3</c:v>
                </c:pt>
                <c:pt idx="10511">
                  <c:v>-1.68473792005467E-3</c:v>
                </c:pt>
                <c:pt idx="10512">
                  <c:v>-1.6314326555538501E-3</c:v>
                </c:pt>
                <c:pt idx="10513">
                  <c:v>-1.3861739081454799E-3</c:v>
                </c:pt>
                <c:pt idx="10514">
                  <c:v>-1.13784472780129E-3</c:v>
                </c:pt>
                <c:pt idx="10515">
                  <c:v>-8.78472283428921E-4</c:v>
                </c:pt>
                <c:pt idx="10516">
                  <c:v>-7.6873703540751798E-4</c:v>
                </c:pt>
                <c:pt idx="10517">
                  <c:v>-5.1901138950788395E-4</c:v>
                </c:pt>
                <c:pt idx="10518">
                  <c:v>-3.2898392523216701E-4</c:v>
                </c:pt>
                <c:pt idx="10519" formatCode="0.00E+00">
                  <c:v>-9.0542058315403804E-5</c:v>
                </c:pt>
                <c:pt idx="10520">
                  <c:v>2.00810311396463E-4</c:v>
                </c:pt>
                <c:pt idx="10521">
                  <c:v>3.4991712088851501E-4</c:v>
                </c:pt>
                <c:pt idx="10522">
                  <c:v>7.5649174871357896E-4</c:v>
                </c:pt>
                <c:pt idx="10523">
                  <c:v>9.6450770035588405E-4</c:v>
                </c:pt>
                <c:pt idx="10524">
                  <c:v>1.07395966440756E-3</c:v>
                </c:pt>
                <c:pt idx="10525">
                  <c:v>1.4977489638392299E-3</c:v>
                </c:pt>
                <c:pt idx="10526">
                  <c:v>1.8554642604068201E-3</c:v>
                </c:pt>
                <c:pt idx="10527">
                  <c:v>2.0132754759417098E-3</c:v>
                </c:pt>
                <c:pt idx="10528">
                  <c:v>2.16370159533796E-3</c:v>
                </c:pt>
                <c:pt idx="10529">
                  <c:v>2.4430836926462298E-3</c:v>
                </c:pt>
                <c:pt idx="10530">
                  <c:v>2.8215323814773201E-3</c:v>
                </c:pt>
                <c:pt idx="10531">
                  <c:v>2.97864616802614E-3</c:v>
                </c:pt>
                <c:pt idx="10532">
                  <c:v>3.2889815034068499E-3</c:v>
                </c:pt>
                <c:pt idx="10533">
                  <c:v>3.50596339224737E-3</c:v>
                </c:pt>
                <c:pt idx="10534">
                  <c:v>3.8140181796337299E-3</c:v>
                </c:pt>
                <c:pt idx="10535">
                  <c:v>4.0217135943387498E-3</c:v>
                </c:pt>
                <c:pt idx="10536">
                  <c:v>4.1979677881563001E-3</c:v>
                </c:pt>
                <c:pt idx="10537">
                  <c:v>4.3325737744658501E-3</c:v>
                </c:pt>
                <c:pt idx="10538">
                  <c:v>4.5684703551641002E-3</c:v>
                </c:pt>
                <c:pt idx="10539">
                  <c:v>4.8563866767576402E-3</c:v>
                </c:pt>
                <c:pt idx="10540">
                  <c:v>4.9181376190160697E-3</c:v>
                </c:pt>
                <c:pt idx="10541">
                  <c:v>4.9660330107598001E-3</c:v>
                </c:pt>
                <c:pt idx="10542">
                  <c:v>5.25837948379289E-3</c:v>
                </c:pt>
                <c:pt idx="10543">
                  <c:v>5.4335169475942004E-3</c:v>
                </c:pt>
                <c:pt idx="10544">
                  <c:v>5.4960523576630298E-3</c:v>
                </c:pt>
                <c:pt idx="10545">
                  <c:v>5.5013101494797998E-3</c:v>
                </c:pt>
                <c:pt idx="10546">
                  <c:v>5.5489852391230002E-3</c:v>
                </c:pt>
                <c:pt idx="10547">
                  <c:v>5.7877571544456396E-3</c:v>
                </c:pt>
                <c:pt idx="10548">
                  <c:v>5.7672398920987399E-3</c:v>
                </c:pt>
                <c:pt idx="10549">
                  <c:v>5.7619522660786E-3</c:v>
                </c:pt>
                <c:pt idx="10550">
                  <c:v>5.8817715790648898E-3</c:v>
                </c:pt>
                <c:pt idx="10551">
                  <c:v>5.8361582626852201E-3</c:v>
                </c:pt>
                <c:pt idx="10552">
                  <c:v>5.8581056950709103E-3</c:v>
                </c:pt>
                <c:pt idx="10553">
                  <c:v>5.7908569393263897E-3</c:v>
                </c:pt>
                <c:pt idx="10554">
                  <c:v>5.8286112912818997E-3</c:v>
                </c:pt>
                <c:pt idx="10555">
                  <c:v>5.6676690603322897E-3</c:v>
                </c:pt>
                <c:pt idx="10556">
                  <c:v>5.7507497821519902E-3</c:v>
                </c:pt>
                <c:pt idx="10557">
                  <c:v>5.5351392616214898E-3</c:v>
                </c:pt>
                <c:pt idx="10558">
                  <c:v>5.6634876803399901E-3</c:v>
                </c:pt>
                <c:pt idx="10559">
                  <c:v>5.3760464136100496E-3</c:v>
                </c:pt>
                <c:pt idx="10560">
                  <c:v>5.4765656483818396E-3</c:v>
                </c:pt>
                <c:pt idx="10561">
                  <c:v>5.3086188113198101E-3</c:v>
                </c:pt>
                <c:pt idx="10562">
                  <c:v>5.2112142312508202E-3</c:v>
                </c:pt>
                <c:pt idx="10563">
                  <c:v>5.15978720065257E-3</c:v>
                </c:pt>
                <c:pt idx="10564">
                  <c:v>5.0326867130965798E-3</c:v>
                </c:pt>
                <c:pt idx="10565">
                  <c:v>4.7769972813351503E-3</c:v>
                </c:pt>
                <c:pt idx="10566">
                  <c:v>4.6113943867461303E-3</c:v>
                </c:pt>
                <c:pt idx="10567">
                  <c:v>4.6388546547472898E-3</c:v>
                </c:pt>
                <c:pt idx="10568">
                  <c:v>4.5586459347755799E-3</c:v>
                </c:pt>
                <c:pt idx="10569">
                  <c:v>4.3478351043350003E-3</c:v>
                </c:pt>
                <c:pt idx="10570">
                  <c:v>4.0784711807953502E-3</c:v>
                </c:pt>
                <c:pt idx="10571">
                  <c:v>4.1686711822499804E-3</c:v>
                </c:pt>
                <c:pt idx="10572">
                  <c:v>3.9774689967212997E-3</c:v>
                </c:pt>
                <c:pt idx="10573">
                  <c:v>4.0130313576699902E-3</c:v>
                </c:pt>
                <c:pt idx="10574">
                  <c:v>3.7715965159833701E-3</c:v>
                </c:pt>
                <c:pt idx="10575">
                  <c:v>3.7804875210928901E-3</c:v>
                </c:pt>
                <c:pt idx="10576">
                  <c:v>3.5592358991683799E-3</c:v>
                </c:pt>
                <c:pt idx="10577">
                  <c:v>3.5613961354658799E-3</c:v>
                </c:pt>
                <c:pt idx="10578">
                  <c:v>3.5268088687444199E-3</c:v>
                </c:pt>
                <c:pt idx="10579">
                  <c:v>3.4760372411861899E-3</c:v>
                </c:pt>
                <c:pt idx="10580">
                  <c:v>3.2942349913354101E-3</c:v>
                </c:pt>
                <c:pt idx="10581">
                  <c:v>3.3986572010786401E-3</c:v>
                </c:pt>
                <c:pt idx="10582">
                  <c:v>3.1846494886004998E-3</c:v>
                </c:pt>
                <c:pt idx="10583">
                  <c:v>3.2825378769332099E-3</c:v>
                </c:pt>
                <c:pt idx="10584">
                  <c:v>3.1570311223454001E-3</c:v>
                </c:pt>
                <c:pt idx="10585">
                  <c:v>3.51670027922077E-3</c:v>
                </c:pt>
                <c:pt idx="10586">
                  <c:v>3.3234153861037702E-3</c:v>
                </c:pt>
                <c:pt idx="10587">
                  <c:v>3.42438171289232E-3</c:v>
                </c:pt>
                <c:pt idx="10588">
                  <c:v>3.5485162100895298E-3</c:v>
                </c:pt>
                <c:pt idx="10589">
                  <c:v>3.5883704961911299E-3</c:v>
                </c:pt>
                <c:pt idx="10590">
                  <c:v>3.7211028899736499E-3</c:v>
                </c:pt>
                <c:pt idx="10591">
                  <c:v>3.7354545725547402E-3</c:v>
                </c:pt>
                <c:pt idx="10592">
                  <c:v>4.0028534684474404E-3</c:v>
                </c:pt>
                <c:pt idx="10593">
                  <c:v>4.0706506040140396E-3</c:v>
                </c:pt>
                <c:pt idx="10594">
                  <c:v>4.1856762303464704E-3</c:v>
                </c:pt>
                <c:pt idx="10595">
                  <c:v>4.4159652164383698E-3</c:v>
                </c:pt>
                <c:pt idx="10596">
                  <c:v>4.6454333928873399E-3</c:v>
                </c:pt>
                <c:pt idx="10597">
                  <c:v>4.8585725611311097E-3</c:v>
                </c:pt>
                <c:pt idx="10598">
                  <c:v>5.0132209973365498E-3</c:v>
                </c:pt>
                <c:pt idx="10599">
                  <c:v>5.3084278956356404E-3</c:v>
                </c:pt>
                <c:pt idx="10600">
                  <c:v>5.4957204545623096E-3</c:v>
                </c:pt>
                <c:pt idx="10601">
                  <c:v>5.6851012150490503E-3</c:v>
                </c:pt>
                <c:pt idx="10602">
                  <c:v>6.0132553498564298E-3</c:v>
                </c:pt>
                <c:pt idx="10603">
                  <c:v>6.3861330290829804E-3</c:v>
                </c:pt>
                <c:pt idx="10604">
                  <c:v>6.5489813786899801E-3</c:v>
                </c:pt>
                <c:pt idx="10605">
                  <c:v>6.8551734548371202E-3</c:v>
                </c:pt>
                <c:pt idx="10606">
                  <c:v>7.4202289675363402E-3</c:v>
                </c:pt>
                <c:pt idx="10607">
                  <c:v>7.5504398691142701E-3</c:v>
                </c:pt>
                <c:pt idx="10608">
                  <c:v>7.6995012868494002E-3</c:v>
                </c:pt>
                <c:pt idx="10609">
                  <c:v>8.1755659882002708E-3</c:v>
                </c:pt>
                <c:pt idx="10610">
                  <c:v>8.5266001146523402E-3</c:v>
                </c:pt>
                <c:pt idx="10611">
                  <c:v>8.8317437664195003E-3</c:v>
                </c:pt>
                <c:pt idx="10612">
                  <c:v>9.1695208776363998E-3</c:v>
                </c:pt>
                <c:pt idx="10613">
                  <c:v>9.5212482551579498E-3</c:v>
                </c:pt>
                <c:pt idx="10614">
                  <c:v>9.7229840186808299E-3</c:v>
                </c:pt>
                <c:pt idx="10615">
                  <c:v>1.00551934024592E-2</c:v>
                </c:pt>
                <c:pt idx="10616">
                  <c:v>1.06138942192041E-2</c:v>
                </c:pt>
                <c:pt idx="10617">
                  <c:v>1.0754771734885E-2</c:v>
                </c:pt>
                <c:pt idx="10618">
                  <c:v>1.12027425280763E-2</c:v>
                </c:pt>
                <c:pt idx="10619">
                  <c:v>1.14340591813793E-2</c:v>
                </c:pt>
                <c:pt idx="10620">
                  <c:v>1.1650944052700601E-2</c:v>
                </c:pt>
                <c:pt idx="10621">
                  <c:v>1.19795679847813E-2</c:v>
                </c:pt>
                <c:pt idx="10622">
                  <c:v>1.23375137527519E-2</c:v>
                </c:pt>
                <c:pt idx="10623">
                  <c:v>1.26604362568324E-2</c:v>
                </c:pt>
                <c:pt idx="10624">
                  <c:v>1.2945381948399301E-2</c:v>
                </c:pt>
                <c:pt idx="10625">
                  <c:v>1.3021638330458701E-2</c:v>
                </c:pt>
                <c:pt idx="10626">
                  <c:v>1.33329946883708E-2</c:v>
                </c:pt>
                <c:pt idx="10627">
                  <c:v>1.3543402629562599E-2</c:v>
                </c:pt>
                <c:pt idx="10628">
                  <c:v>1.378886091499E-2</c:v>
                </c:pt>
                <c:pt idx="10629">
                  <c:v>1.4022921322298E-2</c:v>
                </c:pt>
                <c:pt idx="10630">
                  <c:v>1.42017527056461E-2</c:v>
                </c:pt>
                <c:pt idx="10631">
                  <c:v>1.43620835855477E-2</c:v>
                </c:pt>
                <c:pt idx="10632">
                  <c:v>1.4478713871130099E-2</c:v>
                </c:pt>
                <c:pt idx="10633">
                  <c:v>1.46693378799348E-2</c:v>
                </c:pt>
                <c:pt idx="10634">
                  <c:v>1.47172540369212E-2</c:v>
                </c:pt>
                <c:pt idx="10635">
                  <c:v>1.4621808252969199E-2</c:v>
                </c:pt>
                <c:pt idx="10636">
                  <c:v>1.4862116637940801E-2</c:v>
                </c:pt>
                <c:pt idx="10637">
                  <c:v>1.49779894014056E-2</c:v>
                </c:pt>
                <c:pt idx="10638">
                  <c:v>1.4777958229360399E-2</c:v>
                </c:pt>
                <c:pt idx="10639">
                  <c:v>1.4897302673761799E-2</c:v>
                </c:pt>
                <c:pt idx="10640">
                  <c:v>1.4873719955732501E-2</c:v>
                </c:pt>
                <c:pt idx="10641">
                  <c:v>1.49061763996518E-2</c:v>
                </c:pt>
                <c:pt idx="10642">
                  <c:v>1.47539608908305E-2</c:v>
                </c:pt>
                <c:pt idx="10643">
                  <c:v>1.4597357939203101E-2</c:v>
                </c:pt>
                <c:pt idx="10644">
                  <c:v>1.4528407490776E-2</c:v>
                </c:pt>
                <c:pt idx="10645">
                  <c:v>1.43935227654069E-2</c:v>
                </c:pt>
                <c:pt idx="10646">
                  <c:v>1.41642485995773E-2</c:v>
                </c:pt>
                <c:pt idx="10647">
                  <c:v>1.41540334877882E-2</c:v>
                </c:pt>
                <c:pt idx="10648">
                  <c:v>1.3963569129914E-2</c:v>
                </c:pt>
                <c:pt idx="10649">
                  <c:v>1.36588413049702E-2</c:v>
                </c:pt>
                <c:pt idx="10650">
                  <c:v>1.32770686070324E-2</c:v>
                </c:pt>
                <c:pt idx="10651">
                  <c:v>1.32270461180317E-2</c:v>
                </c:pt>
                <c:pt idx="10652">
                  <c:v>1.2999697338316799E-2</c:v>
                </c:pt>
                <c:pt idx="10653">
                  <c:v>1.2626577872571E-2</c:v>
                </c:pt>
                <c:pt idx="10654">
                  <c:v>1.2425217998706601E-2</c:v>
                </c:pt>
                <c:pt idx="10655">
                  <c:v>1.20931484683628E-2</c:v>
                </c:pt>
                <c:pt idx="10656">
                  <c:v>1.1748685431712799E-2</c:v>
                </c:pt>
                <c:pt idx="10657">
                  <c:v>1.13688045083231E-2</c:v>
                </c:pt>
                <c:pt idx="10658">
                  <c:v>1.11702343327971E-2</c:v>
                </c:pt>
                <c:pt idx="10659">
                  <c:v>1.0691717855836801E-2</c:v>
                </c:pt>
                <c:pt idx="10660">
                  <c:v>1.0270638483519501E-2</c:v>
                </c:pt>
                <c:pt idx="10661">
                  <c:v>9.9055625037116797E-3</c:v>
                </c:pt>
                <c:pt idx="10662">
                  <c:v>9.5366659285081503E-3</c:v>
                </c:pt>
                <c:pt idx="10663">
                  <c:v>9.2101422580474004E-3</c:v>
                </c:pt>
                <c:pt idx="10664">
                  <c:v>8.8544618270605408E-3</c:v>
                </c:pt>
                <c:pt idx="10665">
                  <c:v>8.3998574847478896E-3</c:v>
                </c:pt>
                <c:pt idx="10666">
                  <c:v>8.1610577029130708E-3</c:v>
                </c:pt>
                <c:pt idx="10667">
                  <c:v>7.6810385309539E-3</c:v>
                </c:pt>
                <c:pt idx="10668">
                  <c:v>7.4290125016275204E-3</c:v>
                </c:pt>
                <c:pt idx="10669">
                  <c:v>6.9306984372685503E-3</c:v>
                </c:pt>
                <c:pt idx="10670">
                  <c:v>6.53128472724497E-3</c:v>
                </c:pt>
                <c:pt idx="10671">
                  <c:v>6.2441002853570703E-3</c:v>
                </c:pt>
                <c:pt idx="10672">
                  <c:v>5.6497110922175504E-3</c:v>
                </c:pt>
                <c:pt idx="10673">
                  <c:v>5.4325117400152601E-3</c:v>
                </c:pt>
                <c:pt idx="10674">
                  <c:v>5.0905367582176897E-3</c:v>
                </c:pt>
                <c:pt idx="10675">
                  <c:v>4.86172311224256E-3</c:v>
                </c:pt>
                <c:pt idx="10676">
                  <c:v>4.3517730008895503E-3</c:v>
                </c:pt>
                <c:pt idx="10677">
                  <c:v>4.2027116189166198E-3</c:v>
                </c:pt>
                <c:pt idx="10678">
                  <c:v>3.61804097324759E-3</c:v>
                </c:pt>
                <c:pt idx="10679">
                  <c:v>3.5301518841026999E-3</c:v>
                </c:pt>
                <c:pt idx="10680">
                  <c:v>3.0561817086194299E-3</c:v>
                </c:pt>
                <c:pt idx="10681">
                  <c:v>3.0198460021650399E-3</c:v>
                </c:pt>
                <c:pt idx="10682">
                  <c:v>2.8054900537033299E-3</c:v>
                </c:pt>
                <c:pt idx="10683">
                  <c:v>2.4165580765900599E-3</c:v>
                </c:pt>
                <c:pt idx="10684">
                  <c:v>2.2880437480508201E-3</c:v>
                </c:pt>
                <c:pt idx="10685">
                  <c:v>2.0227261772610798E-3</c:v>
                </c:pt>
                <c:pt idx="10686">
                  <c:v>1.8367288186073099E-3</c:v>
                </c:pt>
                <c:pt idx="10687">
                  <c:v>1.67117560790671E-3</c:v>
                </c:pt>
                <c:pt idx="10688">
                  <c:v>1.57686541695996E-3</c:v>
                </c:pt>
                <c:pt idx="10689">
                  <c:v>1.5321104979596301E-3</c:v>
                </c:pt>
                <c:pt idx="10690">
                  <c:v>1.29302855805949E-3</c:v>
                </c:pt>
                <c:pt idx="10691">
                  <c:v>1.1115161843133E-3</c:v>
                </c:pt>
                <c:pt idx="10692">
                  <c:v>1.2667215059814899E-3</c:v>
                </c:pt>
                <c:pt idx="10693">
                  <c:v>1.23029019176607E-3</c:v>
                </c:pt>
                <c:pt idx="10694">
                  <c:v>1.24501347462056E-3</c:v>
                </c:pt>
                <c:pt idx="10695">
                  <c:v>1.1455454461604599E-3</c:v>
                </c:pt>
                <c:pt idx="10696">
                  <c:v>1.20851089566884E-3</c:v>
                </c:pt>
                <c:pt idx="10697">
                  <c:v>1.25333265387696E-3</c:v>
                </c:pt>
                <c:pt idx="10698">
                  <c:v>1.3791605894704401E-3</c:v>
                </c:pt>
                <c:pt idx="10699">
                  <c:v>1.40766412662237E-3</c:v>
                </c:pt>
                <c:pt idx="10700">
                  <c:v>1.7492674381672201E-3</c:v>
                </c:pt>
                <c:pt idx="10701">
                  <c:v>1.6650967877510599E-3</c:v>
                </c:pt>
                <c:pt idx="10702">
                  <c:v>1.8420013982306E-3</c:v>
                </c:pt>
                <c:pt idx="10703">
                  <c:v>1.9919303344475602E-3</c:v>
                </c:pt>
                <c:pt idx="10704">
                  <c:v>2.2911773404583799E-3</c:v>
                </c:pt>
                <c:pt idx="10705">
                  <c:v>2.4485587382728899E-3</c:v>
                </c:pt>
                <c:pt idx="10706">
                  <c:v>2.7735247599935198E-3</c:v>
                </c:pt>
                <c:pt idx="10707">
                  <c:v>2.9987849228550701E-3</c:v>
                </c:pt>
                <c:pt idx="10708">
                  <c:v>3.2925533426709E-3</c:v>
                </c:pt>
                <c:pt idx="10709">
                  <c:v>3.5259740695744498E-3</c:v>
                </c:pt>
                <c:pt idx="10710">
                  <c:v>3.9756265045504599E-3</c:v>
                </c:pt>
                <c:pt idx="10711">
                  <c:v>4.2433482738879202E-3</c:v>
                </c:pt>
                <c:pt idx="10712">
                  <c:v>4.5212396250537499E-3</c:v>
                </c:pt>
                <c:pt idx="10713">
                  <c:v>4.8639354889679796E-3</c:v>
                </c:pt>
                <c:pt idx="10714">
                  <c:v>5.2427720562600701E-3</c:v>
                </c:pt>
                <c:pt idx="10715">
                  <c:v>5.7055515130374204E-3</c:v>
                </c:pt>
                <c:pt idx="10716">
                  <c:v>5.9638673697051496E-3</c:v>
                </c:pt>
                <c:pt idx="10717">
                  <c:v>6.4094448154583998E-3</c:v>
                </c:pt>
                <c:pt idx="10718">
                  <c:v>6.7076973783753002E-3</c:v>
                </c:pt>
                <c:pt idx="10719">
                  <c:v>7.2964549088995996E-3</c:v>
                </c:pt>
                <c:pt idx="10720">
                  <c:v>7.5403590318409699E-3</c:v>
                </c:pt>
                <c:pt idx="10721">
                  <c:v>8.0986999279972806E-3</c:v>
                </c:pt>
                <c:pt idx="10722">
                  <c:v>8.4276335271337901E-3</c:v>
                </c:pt>
                <c:pt idx="10723">
                  <c:v>9.0220594577504008E-3</c:v>
                </c:pt>
                <c:pt idx="10724">
                  <c:v>9.3900239225546099E-3</c:v>
                </c:pt>
                <c:pt idx="10725">
                  <c:v>9.7274382127205596E-3</c:v>
                </c:pt>
                <c:pt idx="10726">
                  <c:v>1.0024780190936399E-2</c:v>
                </c:pt>
                <c:pt idx="10727">
                  <c:v>1.0557311013584101E-2</c:v>
                </c:pt>
                <c:pt idx="10728">
                  <c:v>1.1001551785536599E-2</c:v>
                </c:pt>
                <c:pt idx="10729">
                  <c:v>1.13075794243507E-2</c:v>
                </c:pt>
                <c:pt idx="10730">
                  <c:v>1.17053013692037E-2</c:v>
                </c:pt>
                <c:pt idx="10731">
                  <c:v>1.2012395287920301E-2</c:v>
                </c:pt>
                <c:pt idx="10732">
                  <c:v>1.2588305471337199E-2</c:v>
                </c:pt>
                <c:pt idx="10733">
                  <c:v>1.2942509502299099E-2</c:v>
                </c:pt>
                <c:pt idx="10734">
                  <c:v>1.3198072052542399E-2</c:v>
                </c:pt>
                <c:pt idx="10735">
                  <c:v>1.34333512802286E-2</c:v>
                </c:pt>
                <c:pt idx="10736">
                  <c:v>1.38096389937678E-2</c:v>
                </c:pt>
                <c:pt idx="10737">
                  <c:v>1.40618120367771E-2</c:v>
                </c:pt>
                <c:pt idx="10738">
                  <c:v>1.45792230714507E-2</c:v>
                </c:pt>
                <c:pt idx="10739">
                  <c:v>1.46678470746798E-2</c:v>
                </c:pt>
                <c:pt idx="10740">
                  <c:v>1.50082578726613E-2</c:v>
                </c:pt>
                <c:pt idx="10741">
                  <c:v>1.51213441440718E-2</c:v>
                </c:pt>
                <c:pt idx="10742">
                  <c:v>1.5316808115167E-2</c:v>
                </c:pt>
                <c:pt idx="10743">
                  <c:v>1.54116243946623E-2</c:v>
                </c:pt>
                <c:pt idx="10744">
                  <c:v>1.5701566644649001E-2</c:v>
                </c:pt>
                <c:pt idx="10745">
                  <c:v>1.5780914888477299E-2</c:v>
                </c:pt>
                <c:pt idx="10746">
                  <c:v>1.6023974389111399E-2</c:v>
                </c:pt>
                <c:pt idx="10747">
                  <c:v>1.5850964947274501E-2</c:v>
                </c:pt>
                <c:pt idx="10748">
                  <c:v>1.6060543633089799E-2</c:v>
                </c:pt>
                <c:pt idx="10749">
                  <c:v>1.5982942028060498E-2</c:v>
                </c:pt>
                <c:pt idx="10750">
                  <c:v>1.60169298318487E-2</c:v>
                </c:pt>
                <c:pt idx="10751">
                  <c:v>1.59120407218474E-2</c:v>
                </c:pt>
                <c:pt idx="10752">
                  <c:v>1.6010497539851998E-2</c:v>
                </c:pt>
                <c:pt idx="10753">
                  <c:v>1.5812184713213301E-2</c:v>
                </c:pt>
                <c:pt idx="10754">
                  <c:v>1.5545028467531599E-2</c:v>
                </c:pt>
                <c:pt idx="10755">
                  <c:v>1.5685397182104599E-2</c:v>
                </c:pt>
                <c:pt idx="10756">
                  <c:v>1.53377217720022E-2</c:v>
                </c:pt>
                <c:pt idx="10757">
                  <c:v>1.5292039845207999E-2</c:v>
                </c:pt>
                <c:pt idx="10758">
                  <c:v>1.4903604894790199E-2</c:v>
                </c:pt>
                <c:pt idx="10759">
                  <c:v>1.47865534644853E-2</c:v>
                </c:pt>
                <c:pt idx="10760">
                  <c:v>1.42781722580036E-2</c:v>
                </c:pt>
                <c:pt idx="10761">
                  <c:v>1.40818326535142E-2</c:v>
                </c:pt>
                <c:pt idx="10762">
                  <c:v>1.3622213517961701E-2</c:v>
                </c:pt>
                <c:pt idx="10763">
                  <c:v>1.34307154744753E-2</c:v>
                </c:pt>
                <c:pt idx="10764">
                  <c:v>1.2863341225360101E-2</c:v>
                </c:pt>
                <c:pt idx="10765">
                  <c:v>1.24844445711642E-2</c:v>
                </c:pt>
                <c:pt idx="10766">
                  <c:v>1.2092292447463701E-2</c:v>
                </c:pt>
                <c:pt idx="10767">
                  <c:v>1.16133279824108E-2</c:v>
                </c:pt>
                <c:pt idx="10768">
                  <c:v>1.1077543865809499E-2</c:v>
                </c:pt>
                <c:pt idx="10769">
                  <c:v>1.06533870069662E-2</c:v>
                </c:pt>
                <c:pt idx="10770">
                  <c:v>1.00333893236705E-2</c:v>
                </c:pt>
                <c:pt idx="10771">
                  <c:v>9.4257246209759494E-3</c:v>
                </c:pt>
                <c:pt idx="10772">
                  <c:v>8.8984863607502792E-3</c:v>
                </c:pt>
                <c:pt idx="10773">
                  <c:v>8.3382596074611792E-3</c:v>
                </c:pt>
                <c:pt idx="10774">
                  <c:v>7.7786667781638702E-3</c:v>
                </c:pt>
                <c:pt idx="10775">
                  <c:v>6.9638586708813599E-3</c:v>
                </c:pt>
                <c:pt idx="10776">
                  <c:v>6.4113957504251798E-3</c:v>
                </c:pt>
                <c:pt idx="10777">
                  <c:v>5.8078570859406197E-3</c:v>
                </c:pt>
                <c:pt idx="10778">
                  <c:v>5.1278824744829601E-3</c:v>
                </c:pt>
                <c:pt idx="10779">
                  <c:v>4.4682627108953796E-3</c:v>
                </c:pt>
                <c:pt idx="10780">
                  <c:v>3.8185633755418E-3</c:v>
                </c:pt>
                <c:pt idx="10781">
                  <c:v>3.0736521020021802E-3</c:v>
                </c:pt>
                <c:pt idx="10782">
                  <c:v>2.40860420637208E-3</c:v>
                </c:pt>
                <c:pt idx="10783">
                  <c:v>1.6796074846352801E-3</c:v>
                </c:pt>
                <c:pt idx="10784">
                  <c:v>1.18834466209311E-3</c:v>
                </c:pt>
                <c:pt idx="10785">
                  <c:v>3.6977172766839301E-4</c:v>
                </c:pt>
                <c:pt idx="10786">
                  <c:v>-1.99960837668502E-4</c:v>
                </c:pt>
                <c:pt idx="10787">
                  <c:v>-1.12080261101922E-3</c:v>
                </c:pt>
                <c:pt idx="10788">
                  <c:v>-1.5742787772401699E-3</c:v>
                </c:pt>
                <c:pt idx="10789">
                  <c:v>-2.3426814903370801E-3</c:v>
                </c:pt>
                <c:pt idx="10790">
                  <c:v>-2.8184079716574201E-3</c:v>
                </c:pt>
                <c:pt idx="10791">
                  <c:v>-3.3609159802981802E-3</c:v>
                </c:pt>
                <c:pt idx="10792">
                  <c:v>-4.2679345814430596E-3</c:v>
                </c:pt>
                <c:pt idx="10793">
                  <c:v>-4.8971048583975598E-3</c:v>
                </c:pt>
                <c:pt idx="10794">
                  <c:v>-5.3649041157905301E-3</c:v>
                </c:pt>
                <c:pt idx="10795">
                  <c:v>-5.7768861194814501E-3</c:v>
                </c:pt>
                <c:pt idx="10796">
                  <c:v>-6.4419718586326202E-3</c:v>
                </c:pt>
                <c:pt idx="10797">
                  <c:v>-6.9093680705138803E-3</c:v>
                </c:pt>
                <c:pt idx="10798">
                  <c:v>-7.5857333003673602E-3</c:v>
                </c:pt>
                <c:pt idx="10799">
                  <c:v>-7.9172155578064295E-3</c:v>
                </c:pt>
                <c:pt idx="10800">
                  <c:v>-8.5132572599017596E-3</c:v>
                </c:pt>
                <c:pt idx="10801">
                  <c:v>-8.6466565382515102E-3</c:v>
                </c:pt>
                <c:pt idx="10802">
                  <c:v>-9.2453925347649405E-3</c:v>
                </c:pt>
                <c:pt idx="10803">
                  <c:v>-9.4551812747041206E-3</c:v>
                </c:pt>
                <c:pt idx="10804">
                  <c:v>-9.9790581043117197E-3</c:v>
                </c:pt>
                <c:pt idx="10805">
                  <c:v>-1.0304551099484501E-2</c:v>
                </c:pt>
                <c:pt idx="10806">
                  <c:v>-1.05399036369563E-2</c:v>
                </c:pt>
                <c:pt idx="10807">
                  <c:v>-1.0627363776270099E-2</c:v>
                </c:pt>
                <c:pt idx="10808">
                  <c:v>-1.0814234767185E-2</c:v>
                </c:pt>
                <c:pt idx="10809">
                  <c:v>-1.11042623913551E-2</c:v>
                </c:pt>
                <c:pt idx="10810">
                  <c:v>-1.11875352474317E-2</c:v>
                </c:pt>
                <c:pt idx="10811">
                  <c:v>-1.1401820905390001E-2</c:v>
                </c:pt>
                <c:pt idx="10812">
                  <c:v>-1.1465940317072499E-2</c:v>
                </c:pt>
                <c:pt idx="10813">
                  <c:v>-1.1493402829922599E-2</c:v>
                </c:pt>
                <c:pt idx="10814">
                  <c:v>-1.13763865816758E-2</c:v>
                </c:pt>
                <c:pt idx="10815">
                  <c:v>-1.14107885587236E-2</c:v>
                </c:pt>
                <c:pt idx="10816">
                  <c:v>-1.1372911857988201E-2</c:v>
                </c:pt>
                <c:pt idx="10817">
                  <c:v>-1.1288884599702301E-2</c:v>
                </c:pt>
                <c:pt idx="10818">
                  <c:v>-1.11083786306986E-2</c:v>
                </c:pt>
                <c:pt idx="10819">
                  <c:v>-1.09849723291528E-2</c:v>
                </c:pt>
                <c:pt idx="10820">
                  <c:v>-1.06947899399801E-2</c:v>
                </c:pt>
                <c:pt idx="10821">
                  <c:v>-1.0556625993772399E-2</c:v>
                </c:pt>
                <c:pt idx="10822">
                  <c:v>-1.01556601897906E-2</c:v>
                </c:pt>
                <c:pt idx="10823">
                  <c:v>-1.0189074198477701E-2</c:v>
                </c:pt>
                <c:pt idx="10824">
                  <c:v>-9.5709500924193707E-3</c:v>
                </c:pt>
                <c:pt idx="10825">
                  <c:v>-9.3945188557583003E-3</c:v>
                </c:pt>
                <c:pt idx="10826">
                  <c:v>-8.7915686553625607E-3</c:v>
                </c:pt>
                <c:pt idx="10827">
                  <c:v>-8.6511437878381506E-3</c:v>
                </c:pt>
                <c:pt idx="10828">
                  <c:v>-8.26204049720442E-3</c:v>
                </c:pt>
                <c:pt idx="10829">
                  <c:v>-7.87667924355742E-3</c:v>
                </c:pt>
                <c:pt idx="10830">
                  <c:v>-7.3040484156073398E-3</c:v>
                </c:pt>
                <c:pt idx="10831">
                  <c:v>-6.7840611812561196E-3</c:v>
                </c:pt>
                <c:pt idx="10832">
                  <c:v>-6.2264763434432997E-3</c:v>
                </c:pt>
                <c:pt idx="10833">
                  <c:v>-5.8966163946968303E-3</c:v>
                </c:pt>
                <c:pt idx="10834">
                  <c:v>-5.4063691864825103E-3</c:v>
                </c:pt>
                <c:pt idx="10835">
                  <c:v>-4.8028814678341301E-3</c:v>
                </c:pt>
                <c:pt idx="10836">
                  <c:v>-4.2297935735411398E-3</c:v>
                </c:pt>
                <c:pt idx="10837">
                  <c:v>-3.5896090934668902E-3</c:v>
                </c:pt>
                <c:pt idx="10838">
                  <c:v>-3.26487780927795E-3</c:v>
                </c:pt>
                <c:pt idx="10839">
                  <c:v>-2.6422587517377998E-3</c:v>
                </c:pt>
                <c:pt idx="10840">
                  <c:v>-2.2535329711198702E-3</c:v>
                </c:pt>
                <c:pt idx="10841">
                  <c:v>-1.5896321991776599E-3</c:v>
                </c:pt>
                <c:pt idx="10842">
                  <c:v>-1.0674352913611399E-3</c:v>
                </c:pt>
                <c:pt idx="10843">
                  <c:v>-4.86115313505572E-4</c:v>
                </c:pt>
                <c:pt idx="10844">
                  <c:v>-1.2013136733786099E-4</c:v>
                </c:pt>
                <c:pt idx="10845">
                  <c:v>4.13553320900975E-4</c:v>
                </c:pt>
                <c:pt idx="10846">
                  <c:v>8.2567993248561602E-4</c:v>
                </c:pt>
                <c:pt idx="10847">
                  <c:v>1.43530714844124E-3</c:v>
                </c:pt>
                <c:pt idx="10848">
                  <c:v>1.9581498684970501E-3</c:v>
                </c:pt>
                <c:pt idx="10849">
                  <c:v>2.3663489731176098E-3</c:v>
                </c:pt>
                <c:pt idx="10850">
                  <c:v>2.76134563124429E-3</c:v>
                </c:pt>
                <c:pt idx="10851">
                  <c:v>3.09811275834249E-3</c:v>
                </c:pt>
                <c:pt idx="10852">
                  <c:v>3.6227172612046899E-3</c:v>
                </c:pt>
                <c:pt idx="10853">
                  <c:v>3.88969450856945E-3</c:v>
                </c:pt>
                <c:pt idx="10854">
                  <c:v>4.1351114862162603E-3</c:v>
                </c:pt>
                <c:pt idx="10855">
                  <c:v>4.5315922973999103E-3</c:v>
                </c:pt>
                <c:pt idx="10856">
                  <c:v>4.6912478099840702E-3</c:v>
                </c:pt>
                <c:pt idx="10857">
                  <c:v>4.9697980118812903E-3</c:v>
                </c:pt>
                <c:pt idx="10858">
                  <c:v>5.0102438591916798E-3</c:v>
                </c:pt>
                <c:pt idx="10859">
                  <c:v>5.3161662317008397E-3</c:v>
                </c:pt>
                <c:pt idx="10860">
                  <c:v>5.5122091931654096E-3</c:v>
                </c:pt>
                <c:pt idx="10861">
                  <c:v>5.4866105338218099E-3</c:v>
                </c:pt>
                <c:pt idx="10862">
                  <c:v>5.6732204861198602E-3</c:v>
                </c:pt>
                <c:pt idx="10863">
                  <c:v>5.5292969780313499E-3</c:v>
                </c:pt>
                <c:pt idx="10864">
                  <c:v>5.6499533376993998E-3</c:v>
                </c:pt>
                <c:pt idx="10865">
                  <c:v>5.5604470425302298E-3</c:v>
                </c:pt>
                <c:pt idx="10866">
                  <c:v>5.5660075493861004E-3</c:v>
                </c:pt>
                <c:pt idx="10867">
                  <c:v>5.2801315485242802E-3</c:v>
                </c:pt>
                <c:pt idx="10868">
                  <c:v>5.2317978958252801E-3</c:v>
                </c:pt>
                <c:pt idx="10869">
                  <c:v>5.0179425796296499E-3</c:v>
                </c:pt>
                <c:pt idx="10870">
                  <c:v>4.8136250060872299E-3</c:v>
                </c:pt>
                <c:pt idx="10871">
                  <c:v>4.4595246513609004E-3</c:v>
                </c:pt>
                <c:pt idx="10872">
                  <c:v>4.1061261880854299E-3</c:v>
                </c:pt>
                <c:pt idx="10873">
                  <c:v>3.8793078367903001E-3</c:v>
                </c:pt>
                <c:pt idx="10874">
                  <c:v>3.4599970451259102E-3</c:v>
                </c:pt>
                <c:pt idx="10875">
                  <c:v>2.9764872183627401E-3</c:v>
                </c:pt>
                <c:pt idx="10876">
                  <c:v>2.6143427584852802E-3</c:v>
                </c:pt>
                <c:pt idx="10877">
                  <c:v>2.2527448694503599E-3</c:v>
                </c:pt>
                <c:pt idx="10878">
                  <c:v>1.77992080640037E-3</c:v>
                </c:pt>
                <c:pt idx="10879">
                  <c:v>1.18329088930932E-3</c:v>
                </c:pt>
                <c:pt idx="10880">
                  <c:v>5.2751458118546204E-4</c:v>
                </c:pt>
                <c:pt idx="10881" formatCode="0.00E+00">
                  <c:v>-4.22358112453726E-5</c:v>
                </c:pt>
                <c:pt idx="10882">
                  <c:v>-4.0768381560443798E-4</c:v>
                </c:pt>
                <c:pt idx="10883">
                  <c:v>-1.1617221464435899E-3</c:v>
                </c:pt>
                <c:pt idx="10884">
                  <c:v>-2.0702449510929801E-3</c:v>
                </c:pt>
                <c:pt idx="10885">
                  <c:v>-2.3485638580849799E-3</c:v>
                </c:pt>
                <c:pt idx="10886">
                  <c:v>-3.2223743888316501E-3</c:v>
                </c:pt>
                <c:pt idx="10887">
                  <c:v>-3.81250093723981E-3</c:v>
                </c:pt>
                <c:pt idx="10888">
                  <c:v>-4.6640072010291998E-3</c:v>
                </c:pt>
                <c:pt idx="10889">
                  <c:v>-5.1864228181073202E-3</c:v>
                </c:pt>
                <c:pt idx="10890">
                  <c:v>-6.0100491374391399E-3</c:v>
                </c:pt>
                <c:pt idx="10891">
                  <c:v>-6.59972889964088E-3</c:v>
                </c:pt>
                <c:pt idx="10892">
                  <c:v>-7.4758413346788701E-3</c:v>
                </c:pt>
                <c:pt idx="10893">
                  <c:v>-8.1669703461775198E-3</c:v>
                </c:pt>
                <c:pt idx="10894">
                  <c:v>-8.7949353047933002E-3</c:v>
                </c:pt>
                <c:pt idx="10895">
                  <c:v>-9.6001822506809904E-3</c:v>
                </c:pt>
                <c:pt idx="10896">
                  <c:v>-1.04214480044984E-2</c:v>
                </c:pt>
                <c:pt idx="10897">
                  <c:v>-1.09228248347739E-2</c:v>
                </c:pt>
                <c:pt idx="10898">
                  <c:v>-1.17912523965401E-2</c:v>
                </c:pt>
                <c:pt idx="10899">
                  <c:v>-1.24578131891804E-2</c:v>
                </c:pt>
                <c:pt idx="10900">
                  <c:v>-1.31237791004718E-2</c:v>
                </c:pt>
                <c:pt idx="10901">
                  <c:v>-1.37575971592019E-2</c:v>
                </c:pt>
                <c:pt idx="10902">
                  <c:v>-1.4499199936810999E-2</c:v>
                </c:pt>
                <c:pt idx="10903">
                  <c:v>-1.49841559285028E-2</c:v>
                </c:pt>
                <c:pt idx="10904">
                  <c:v>-1.55784959021418E-2</c:v>
                </c:pt>
                <c:pt idx="10905">
                  <c:v>-1.6307768249914301E-2</c:v>
                </c:pt>
                <c:pt idx="10906">
                  <c:v>-1.67297167429134E-2</c:v>
                </c:pt>
                <c:pt idx="10907">
                  <c:v>-1.7314184076650099E-2</c:v>
                </c:pt>
                <c:pt idx="10908">
                  <c:v>-1.77835580797083E-2</c:v>
                </c:pt>
                <c:pt idx="10909">
                  <c:v>-1.82757245589561E-2</c:v>
                </c:pt>
                <c:pt idx="10910">
                  <c:v>-1.87891420948318E-2</c:v>
                </c:pt>
                <c:pt idx="10911">
                  <c:v>-1.9275095473413301E-2</c:v>
                </c:pt>
                <c:pt idx="10912">
                  <c:v>-1.9519884300986001E-2</c:v>
                </c:pt>
                <c:pt idx="10913">
                  <c:v>-1.99319678596287E-2</c:v>
                </c:pt>
                <c:pt idx="10914">
                  <c:v>-2.03201337584487E-2</c:v>
                </c:pt>
                <c:pt idx="10915">
                  <c:v>-2.05759134589126E-2</c:v>
                </c:pt>
                <c:pt idx="10916">
                  <c:v>-2.0790696724029299E-2</c:v>
                </c:pt>
                <c:pt idx="10917">
                  <c:v>-2.1074920660175699E-2</c:v>
                </c:pt>
                <c:pt idx="10918">
                  <c:v>-2.12585316080528E-2</c:v>
                </c:pt>
                <c:pt idx="10919">
                  <c:v>-2.1306344702727201E-2</c:v>
                </c:pt>
                <c:pt idx="10920">
                  <c:v>-2.1519087337757901E-2</c:v>
                </c:pt>
                <c:pt idx="10921">
                  <c:v>-2.1605206228295398E-2</c:v>
                </c:pt>
                <c:pt idx="10922">
                  <c:v>-2.16800838692233E-2</c:v>
                </c:pt>
                <c:pt idx="10923">
                  <c:v>-2.1527299971610701E-2</c:v>
                </c:pt>
                <c:pt idx="10924">
                  <c:v>-2.1644729303567999E-2</c:v>
                </c:pt>
                <c:pt idx="10925">
                  <c:v>-2.14918217112148E-2</c:v>
                </c:pt>
                <c:pt idx="10926">
                  <c:v>-2.15296713540441E-2</c:v>
                </c:pt>
                <c:pt idx="10927">
                  <c:v>-2.1213993671125701E-2</c:v>
                </c:pt>
                <c:pt idx="10928">
                  <c:v>-2.1238134771520801E-2</c:v>
                </c:pt>
                <c:pt idx="10929">
                  <c:v>-2.09821435655787E-2</c:v>
                </c:pt>
                <c:pt idx="10930">
                  <c:v>-2.0683222036054098E-2</c:v>
                </c:pt>
                <c:pt idx="10931">
                  <c:v>-2.0490198780625801E-2</c:v>
                </c:pt>
                <c:pt idx="10932">
                  <c:v>-2.0197025711133899E-2</c:v>
                </c:pt>
                <c:pt idx="10933">
                  <c:v>-1.9973336781071299E-2</c:v>
                </c:pt>
                <c:pt idx="10934">
                  <c:v>-1.9339440725847999E-2</c:v>
                </c:pt>
                <c:pt idx="10935">
                  <c:v>-1.9247589115754901E-2</c:v>
                </c:pt>
                <c:pt idx="10936">
                  <c:v>-1.8754432354114399E-2</c:v>
                </c:pt>
                <c:pt idx="10937">
                  <c:v>-1.8204354243798598E-2</c:v>
                </c:pt>
                <c:pt idx="10938">
                  <c:v>-1.7884391476824701E-2</c:v>
                </c:pt>
                <c:pt idx="10939">
                  <c:v>-1.7394734699150101E-2</c:v>
                </c:pt>
                <c:pt idx="10940">
                  <c:v>-1.6941345507033499E-2</c:v>
                </c:pt>
                <c:pt idx="10941">
                  <c:v>-1.63366283952146E-2</c:v>
                </c:pt>
                <c:pt idx="10942">
                  <c:v>-1.5947716670696999E-2</c:v>
                </c:pt>
                <c:pt idx="10943">
                  <c:v>-1.5363431855286E-2</c:v>
                </c:pt>
                <c:pt idx="10944">
                  <c:v>-1.48435420604646E-2</c:v>
                </c:pt>
                <c:pt idx="10945">
                  <c:v>-1.4167858301175999E-2</c:v>
                </c:pt>
                <c:pt idx="10946">
                  <c:v>-1.37097261781429E-2</c:v>
                </c:pt>
                <c:pt idx="10947">
                  <c:v>-1.3058059727541199E-2</c:v>
                </c:pt>
                <c:pt idx="10948">
                  <c:v>-1.25512266604423E-2</c:v>
                </c:pt>
                <c:pt idx="10949">
                  <c:v>-1.1927872047258901E-2</c:v>
                </c:pt>
                <c:pt idx="10950">
                  <c:v>-1.1385593713875399E-2</c:v>
                </c:pt>
                <c:pt idx="10951">
                  <c:v>-1.0799668789764299E-2</c:v>
                </c:pt>
                <c:pt idx="10952">
                  <c:v>-1.02050569180914E-2</c:v>
                </c:pt>
                <c:pt idx="10953">
                  <c:v>-9.5615747493888806E-3</c:v>
                </c:pt>
                <c:pt idx="10954">
                  <c:v>-9.2161174959929492E-3</c:v>
                </c:pt>
                <c:pt idx="10955">
                  <c:v>-8.4290874693659108E-3</c:v>
                </c:pt>
                <c:pt idx="10956">
                  <c:v>-7.86681514517318E-3</c:v>
                </c:pt>
                <c:pt idx="10957">
                  <c:v>-7.3656673590255101E-3</c:v>
                </c:pt>
                <c:pt idx="10958">
                  <c:v>-6.9021061586320501E-3</c:v>
                </c:pt>
                <c:pt idx="10959">
                  <c:v>-6.2845475711887696E-3</c:v>
                </c:pt>
                <c:pt idx="10960">
                  <c:v>-5.7971556132630402E-3</c:v>
                </c:pt>
                <c:pt idx="10961">
                  <c:v>-5.4637142992093497E-3</c:v>
                </c:pt>
                <c:pt idx="10962">
                  <c:v>-4.7641876041181804E-3</c:v>
                </c:pt>
                <c:pt idx="10963">
                  <c:v>-4.4285837530975902E-3</c:v>
                </c:pt>
                <c:pt idx="10964">
                  <c:v>-3.81667793578087E-3</c:v>
                </c:pt>
                <c:pt idx="10965">
                  <c:v>-3.6090081994905299E-3</c:v>
                </c:pt>
                <c:pt idx="10966">
                  <c:v>-3.1215796152534699E-3</c:v>
                </c:pt>
                <c:pt idx="10967">
                  <c:v>-2.7552814441313901E-3</c:v>
                </c:pt>
                <c:pt idx="10968">
                  <c:v>-2.4271829308215699E-3</c:v>
                </c:pt>
                <c:pt idx="10969">
                  <c:v>-2.1155080655210698E-3</c:v>
                </c:pt>
                <c:pt idx="10970">
                  <c:v>-1.67133076216478E-3</c:v>
                </c:pt>
                <c:pt idx="10971">
                  <c:v>-1.4927350241704699E-3</c:v>
                </c:pt>
                <c:pt idx="10972">
                  <c:v>-1.1539016966295001E-3</c:v>
                </c:pt>
                <c:pt idx="10973">
                  <c:v>-1.14262954390134E-3</c:v>
                </c:pt>
                <c:pt idx="10974">
                  <c:v>-6.9763215144401001E-4</c:v>
                </c:pt>
                <c:pt idx="10975">
                  <c:v>-6.4617690444043296E-4</c:v>
                </c:pt>
                <c:pt idx="10976">
                  <c:v>-4.8763078810435198E-4</c:v>
                </c:pt>
                <c:pt idx="10977">
                  <c:v>-4.3200755607780803E-4</c:v>
                </c:pt>
                <c:pt idx="10978">
                  <c:v>-3.1748604694138997E-4</c:v>
                </c:pt>
                <c:pt idx="10979">
                  <c:v>-1.57081736491727E-4</c:v>
                </c:pt>
                <c:pt idx="10980">
                  <c:v>-2.6939041129712602E-4</c:v>
                </c:pt>
                <c:pt idx="10981" formatCode="0.00E+00">
                  <c:v>-7.8232546860445903E-5</c:v>
                </c:pt>
                <c:pt idx="10982">
                  <c:v>-2.4371991758514501E-4</c:v>
                </c:pt>
                <c:pt idx="10983">
                  <c:v>-2.3495094869137201E-4</c:v>
                </c:pt>
                <c:pt idx="10984">
                  <c:v>-5.00228837463672E-4</c:v>
                </c:pt>
                <c:pt idx="10985">
                  <c:v>-4.2054216359066297E-4</c:v>
                </c:pt>
                <c:pt idx="10986">
                  <c:v>-4.9527302974419405E-4</c:v>
                </c:pt>
                <c:pt idx="10987">
                  <c:v>-7.8451517195927999E-4</c:v>
                </c:pt>
                <c:pt idx="10988">
                  <c:v>-8.9182249718100504E-4</c:v>
                </c:pt>
                <c:pt idx="10989">
                  <c:v>-1.13430004920384E-3</c:v>
                </c:pt>
                <c:pt idx="10990">
                  <c:v>-1.4105838483000699E-3</c:v>
                </c:pt>
                <c:pt idx="10991">
                  <c:v>-1.73051158848543E-3</c:v>
                </c:pt>
                <c:pt idx="10992">
                  <c:v>-1.94893033167376E-3</c:v>
                </c:pt>
                <c:pt idx="10993">
                  <c:v>-2.1931455465210299E-3</c:v>
                </c:pt>
                <c:pt idx="10994">
                  <c:v>-2.5423281236688698E-3</c:v>
                </c:pt>
                <c:pt idx="10995">
                  <c:v>-2.9687393016625502E-3</c:v>
                </c:pt>
                <c:pt idx="10996">
                  <c:v>-3.42299238791112E-3</c:v>
                </c:pt>
                <c:pt idx="10997">
                  <c:v>-3.5573307488094498E-3</c:v>
                </c:pt>
                <c:pt idx="10998">
                  <c:v>-4.06675863165867E-3</c:v>
                </c:pt>
                <c:pt idx="10999">
                  <c:v>-4.5581645536981298E-3</c:v>
                </c:pt>
                <c:pt idx="11000">
                  <c:v>-4.9465899047972002E-3</c:v>
                </c:pt>
                <c:pt idx="11001">
                  <c:v>-5.4451167447725803E-3</c:v>
                </c:pt>
                <c:pt idx="11002">
                  <c:v>-5.8108023020440099E-3</c:v>
                </c:pt>
                <c:pt idx="11003">
                  <c:v>-6.3264582368619902E-3</c:v>
                </c:pt>
                <c:pt idx="11004">
                  <c:v>-6.7474214975513404E-3</c:v>
                </c:pt>
                <c:pt idx="11005">
                  <c:v>-7.2276263916436004E-3</c:v>
                </c:pt>
                <c:pt idx="11006">
                  <c:v>-7.8772749324899603E-3</c:v>
                </c:pt>
                <c:pt idx="11007">
                  <c:v>-8.2571672172568802E-3</c:v>
                </c:pt>
                <c:pt idx="11008">
                  <c:v>-8.5609085086653207E-3</c:v>
                </c:pt>
                <c:pt idx="11009">
                  <c:v>-9.2190770262429306E-3</c:v>
                </c:pt>
                <c:pt idx="11010">
                  <c:v>-9.7004591624287699E-3</c:v>
                </c:pt>
                <c:pt idx="11011">
                  <c:v>-1.0215148654833899E-2</c:v>
                </c:pt>
                <c:pt idx="11012">
                  <c:v>-1.06575615378918E-2</c:v>
                </c:pt>
                <c:pt idx="11013">
                  <c:v>-1.1327849401908801E-2</c:v>
                </c:pt>
                <c:pt idx="11014">
                  <c:v>-1.1650359148585801E-2</c:v>
                </c:pt>
                <c:pt idx="11015">
                  <c:v>-1.2194795121279601E-2</c:v>
                </c:pt>
                <c:pt idx="11016">
                  <c:v>-1.25265476667681E-2</c:v>
                </c:pt>
                <c:pt idx="11017">
                  <c:v>-1.3073329180907501E-2</c:v>
                </c:pt>
                <c:pt idx="11018">
                  <c:v>-1.3408896451418901E-2</c:v>
                </c:pt>
                <c:pt idx="11019">
                  <c:v>-1.39293529767976E-2</c:v>
                </c:pt>
                <c:pt idx="11020">
                  <c:v>-1.44485895233074E-2</c:v>
                </c:pt>
                <c:pt idx="11021">
                  <c:v>-1.48040633498573E-2</c:v>
                </c:pt>
                <c:pt idx="11022">
                  <c:v>-1.50289024155615E-2</c:v>
                </c:pt>
                <c:pt idx="11023">
                  <c:v>-1.53696935610506E-2</c:v>
                </c:pt>
                <c:pt idx="11024">
                  <c:v>-1.5802995956659599E-2</c:v>
                </c:pt>
                <c:pt idx="11025">
                  <c:v>-1.6112508509575799E-2</c:v>
                </c:pt>
                <c:pt idx="11026">
                  <c:v>-1.6334821030128399E-2</c:v>
                </c:pt>
                <c:pt idx="11027">
                  <c:v>-1.6737097698404001E-2</c:v>
                </c:pt>
                <c:pt idx="11028">
                  <c:v>-1.7067227593664198E-2</c:v>
                </c:pt>
                <c:pt idx="11029">
                  <c:v>-1.7288916110284901E-2</c:v>
                </c:pt>
                <c:pt idx="11030">
                  <c:v>-1.7315495372437002E-2</c:v>
                </c:pt>
                <c:pt idx="11031">
                  <c:v>-1.7529823782988101E-2</c:v>
                </c:pt>
                <c:pt idx="11032">
                  <c:v>-1.7695404247383001E-2</c:v>
                </c:pt>
                <c:pt idx="11033">
                  <c:v>-1.7856345037040099E-2</c:v>
                </c:pt>
                <c:pt idx="11034">
                  <c:v>-1.7848983355661201E-2</c:v>
                </c:pt>
                <c:pt idx="11035">
                  <c:v>-1.79356130048712E-2</c:v>
                </c:pt>
                <c:pt idx="11036">
                  <c:v>-1.8005875157792402E-2</c:v>
                </c:pt>
                <c:pt idx="11037">
                  <c:v>-1.7928672818197201E-2</c:v>
                </c:pt>
                <c:pt idx="11038">
                  <c:v>-1.8040152564219199E-2</c:v>
                </c:pt>
                <c:pt idx="11039">
                  <c:v>-1.7993494422903E-2</c:v>
                </c:pt>
                <c:pt idx="11040">
                  <c:v>-1.7840947478837299E-2</c:v>
                </c:pt>
                <c:pt idx="11041">
                  <c:v>-1.7668020310079201E-2</c:v>
                </c:pt>
                <c:pt idx="11042">
                  <c:v>-1.7589489505152399E-2</c:v>
                </c:pt>
                <c:pt idx="11043">
                  <c:v>-1.7400700094511799E-2</c:v>
                </c:pt>
                <c:pt idx="11044">
                  <c:v>-1.71468271723785E-2</c:v>
                </c:pt>
                <c:pt idx="11045">
                  <c:v>-1.6951305083882501E-2</c:v>
                </c:pt>
                <c:pt idx="11046">
                  <c:v>-1.6589633025859502E-2</c:v>
                </c:pt>
                <c:pt idx="11047">
                  <c:v>-1.6345993208502399E-2</c:v>
                </c:pt>
                <c:pt idx="11048">
                  <c:v>-1.6100982189212999E-2</c:v>
                </c:pt>
                <c:pt idx="11049">
                  <c:v>-1.5638498178549901E-2</c:v>
                </c:pt>
                <c:pt idx="11050">
                  <c:v>-1.53392725127995E-2</c:v>
                </c:pt>
                <c:pt idx="11051">
                  <c:v>-1.48386032277322E-2</c:v>
                </c:pt>
                <c:pt idx="11052">
                  <c:v>-1.44677256930064E-2</c:v>
                </c:pt>
                <c:pt idx="11053">
                  <c:v>-1.3869351392981601E-2</c:v>
                </c:pt>
                <c:pt idx="11054">
                  <c:v>-1.3391016491115199E-2</c:v>
                </c:pt>
                <c:pt idx="11055">
                  <c:v>-1.3030487102095201E-2</c:v>
                </c:pt>
                <c:pt idx="11056">
                  <c:v>-1.2515377447231101E-2</c:v>
                </c:pt>
                <c:pt idx="11057">
                  <c:v>-1.1814712835712201E-2</c:v>
                </c:pt>
                <c:pt idx="11058">
                  <c:v>-1.1317939663736801E-2</c:v>
                </c:pt>
                <c:pt idx="11059">
                  <c:v>-1.07814788560076E-2</c:v>
                </c:pt>
                <c:pt idx="11060">
                  <c:v>-1.0136680167863499E-2</c:v>
                </c:pt>
                <c:pt idx="11061">
                  <c:v>-9.4177252188916896E-3</c:v>
                </c:pt>
                <c:pt idx="11062">
                  <c:v>-8.8845877496932808E-3</c:v>
                </c:pt>
                <c:pt idx="11063">
                  <c:v>-8.1283246836793104E-3</c:v>
                </c:pt>
                <c:pt idx="11064">
                  <c:v>-7.5455482284999403E-3</c:v>
                </c:pt>
                <c:pt idx="11065">
                  <c:v>-6.8033098496229202E-3</c:v>
                </c:pt>
                <c:pt idx="11066">
                  <c:v>-6.1605377740625196E-3</c:v>
                </c:pt>
                <c:pt idx="11067">
                  <c:v>-5.4552331974195099E-3</c:v>
                </c:pt>
                <c:pt idx="11068">
                  <c:v>-4.8856769586151597E-3</c:v>
                </c:pt>
                <c:pt idx="11069">
                  <c:v>-4.0810198952373096E-3</c:v>
                </c:pt>
                <c:pt idx="11070">
                  <c:v>-3.2644610818337002E-3</c:v>
                </c:pt>
                <c:pt idx="11071">
                  <c:v>-2.67184055684303E-3</c:v>
                </c:pt>
                <c:pt idx="11072">
                  <c:v>-1.92492306351924E-3</c:v>
                </c:pt>
                <c:pt idx="11073">
                  <c:v>-1.42053105572645E-3</c:v>
                </c:pt>
                <c:pt idx="11074">
                  <c:v>-4.7499696063161499E-4</c:v>
                </c:pt>
                <c:pt idx="11075">
                  <c:v>-1.5391631340290601E-4</c:v>
                </c:pt>
                <c:pt idx="11076">
                  <c:v>7.0866097920131005E-4</c:v>
                </c:pt>
                <c:pt idx="11077">
                  <c:v>1.40334622090621E-3</c:v>
                </c:pt>
                <c:pt idx="11078">
                  <c:v>2.22027186883562E-3</c:v>
                </c:pt>
                <c:pt idx="11079">
                  <c:v>2.6125731230353701E-3</c:v>
                </c:pt>
                <c:pt idx="11080">
                  <c:v>3.19921321227871E-3</c:v>
                </c:pt>
                <c:pt idx="11081">
                  <c:v>3.9959169859262499E-3</c:v>
                </c:pt>
                <c:pt idx="11082">
                  <c:v>4.4609755768506296E-3</c:v>
                </c:pt>
                <c:pt idx="11083">
                  <c:v>5.1343417684919001E-3</c:v>
                </c:pt>
                <c:pt idx="11084">
                  <c:v>5.5369756327030501E-3</c:v>
                </c:pt>
                <c:pt idx="11085">
                  <c:v>6.0921841254492999E-3</c:v>
                </c:pt>
                <c:pt idx="11086">
                  <c:v>6.4808678568251598E-3</c:v>
                </c:pt>
                <c:pt idx="11087">
                  <c:v>7.0345175881836603E-3</c:v>
                </c:pt>
                <c:pt idx="11088">
                  <c:v>7.58857994919814E-3</c:v>
                </c:pt>
                <c:pt idx="11089">
                  <c:v>7.9302457639067094E-3</c:v>
                </c:pt>
                <c:pt idx="11090">
                  <c:v>8.3503498755525402E-3</c:v>
                </c:pt>
                <c:pt idx="11091">
                  <c:v>8.4544806372532297E-3</c:v>
                </c:pt>
                <c:pt idx="11092">
                  <c:v>8.9861223538852293E-3</c:v>
                </c:pt>
                <c:pt idx="11093">
                  <c:v>9.1644313770165003E-3</c:v>
                </c:pt>
                <c:pt idx="11094">
                  <c:v>9.54002909266073E-3</c:v>
                </c:pt>
                <c:pt idx="11095">
                  <c:v>9.7883628535519792E-3</c:v>
                </c:pt>
                <c:pt idx="11096">
                  <c:v>9.9588858924750303E-3</c:v>
                </c:pt>
                <c:pt idx="11097">
                  <c:v>1.0119218978298899E-2</c:v>
                </c:pt>
                <c:pt idx="11098">
                  <c:v>1.02835922625921E-2</c:v>
                </c:pt>
                <c:pt idx="11099">
                  <c:v>1.03182879207503E-2</c:v>
                </c:pt>
                <c:pt idx="11100">
                  <c:v>1.04826816635059E-2</c:v>
                </c:pt>
                <c:pt idx="11101">
                  <c:v>1.04582757087386E-2</c:v>
                </c:pt>
                <c:pt idx="11102">
                  <c:v>1.0532216345281601E-2</c:v>
                </c:pt>
                <c:pt idx="11103">
                  <c:v>1.0431248764682601E-2</c:v>
                </c:pt>
                <c:pt idx="11104">
                  <c:v>1.03580256160372E-2</c:v>
                </c:pt>
                <c:pt idx="11105">
                  <c:v>1.0362303155919701E-2</c:v>
                </c:pt>
                <c:pt idx="11106">
                  <c:v>1.0265175312455001E-2</c:v>
                </c:pt>
                <c:pt idx="11107">
                  <c:v>1.00496596749673E-2</c:v>
                </c:pt>
                <c:pt idx="11108">
                  <c:v>9.9551450579684307E-3</c:v>
                </c:pt>
                <c:pt idx="11109">
                  <c:v>9.6922699851906303E-3</c:v>
                </c:pt>
                <c:pt idx="11110">
                  <c:v>9.5554367845184802E-3</c:v>
                </c:pt>
                <c:pt idx="11111">
                  <c:v>9.3196547252517095E-3</c:v>
                </c:pt>
                <c:pt idx="11112">
                  <c:v>8.9572322447283095E-3</c:v>
                </c:pt>
                <c:pt idx="11113">
                  <c:v>8.8196007304219299E-3</c:v>
                </c:pt>
                <c:pt idx="11114">
                  <c:v>8.3335735429874106E-3</c:v>
                </c:pt>
                <c:pt idx="11115">
                  <c:v>8.2803245940383501E-3</c:v>
                </c:pt>
                <c:pt idx="11116">
                  <c:v>7.74639634774992E-3</c:v>
                </c:pt>
                <c:pt idx="11117">
                  <c:v>7.4259641901281304E-3</c:v>
                </c:pt>
                <c:pt idx="11118">
                  <c:v>7.0239688947981204E-3</c:v>
                </c:pt>
                <c:pt idx="11119">
                  <c:v>6.6928295504742998E-3</c:v>
                </c:pt>
                <c:pt idx="11120">
                  <c:v>6.2475401934071499E-3</c:v>
                </c:pt>
                <c:pt idx="11121">
                  <c:v>5.9159709073943502E-3</c:v>
                </c:pt>
                <c:pt idx="11122">
                  <c:v>5.4704635055976697E-3</c:v>
                </c:pt>
                <c:pt idx="11123">
                  <c:v>5.1717432466798097E-3</c:v>
                </c:pt>
                <c:pt idx="11124">
                  <c:v>4.5985599465971196E-3</c:v>
                </c:pt>
                <c:pt idx="11125">
                  <c:v>4.2685857051268103E-3</c:v>
                </c:pt>
                <c:pt idx="11126">
                  <c:v>3.8941693852043999E-3</c:v>
                </c:pt>
                <c:pt idx="11127">
                  <c:v>3.27823899505993E-3</c:v>
                </c:pt>
                <c:pt idx="11128">
                  <c:v>2.9828065143335698E-3</c:v>
                </c:pt>
                <c:pt idx="11129">
                  <c:v>2.6516803394018499E-3</c:v>
                </c:pt>
                <c:pt idx="11130">
                  <c:v>2.2848648854450798E-3</c:v>
                </c:pt>
                <c:pt idx="11131">
                  <c:v>1.7698566494474201E-3</c:v>
                </c:pt>
                <c:pt idx="11132">
                  <c:v>1.50859827562333E-3</c:v>
                </c:pt>
                <c:pt idx="11133">
                  <c:v>1.14381292147011E-3</c:v>
                </c:pt>
                <c:pt idx="11134">
                  <c:v>6.4854701085327495E-4</c:v>
                </c:pt>
                <c:pt idx="11135">
                  <c:v>3.8381288058454401E-4</c:v>
                </c:pt>
                <c:pt idx="11136">
                  <c:v>1.0541992571540901E-4</c:v>
                </c:pt>
                <c:pt idx="11137">
                  <c:v>-2.3699892396696E-4</c:v>
                </c:pt>
                <c:pt idx="11138">
                  <c:v>-4.8661480580878701E-4</c:v>
                </c:pt>
                <c:pt idx="11139">
                  <c:v>-8.3885094087168301E-4</c:v>
                </c:pt>
                <c:pt idx="11140">
                  <c:v>-9.5559309707568996E-4</c:v>
                </c:pt>
                <c:pt idx="11141">
                  <c:v>-1.1758997742209499E-3</c:v>
                </c:pt>
                <c:pt idx="11142">
                  <c:v>-1.42256018472872E-3</c:v>
                </c:pt>
                <c:pt idx="11143">
                  <c:v>-1.5779029893064401E-3</c:v>
                </c:pt>
                <c:pt idx="11144">
                  <c:v>-1.7248449139519899E-3</c:v>
                </c:pt>
                <c:pt idx="11145">
                  <c:v>-1.7845633440095399E-3</c:v>
                </c:pt>
                <c:pt idx="11146">
                  <c:v>-2.0637761160824499E-3</c:v>
                </c:pt>
                <c:pt idx="11147">
                  <c:v>-1.9028521596048101E-3</c:v>
                </c:pt>
                <c:pt idx="11148">
                  <c:v>-2.0510435740541798E-3</c:v>
                </c:pt>
                <c:pt idx="11149">
                  <c:v>-2.02910015753863E-3</c:v>
                </c:pt>
                <c:pt idx="11150">
                  <c:v>-2.06320173146906E-3</c:v>
                </c:pt>
                <c:pt idx="11151">
                  <c:v>-1.8314091209642501E-3</c:v>
                </c:pt>
                <c:pt idx="11152">
                  <c:v>-1.8981629428617499E-3</c:v>
                </c:pt>
                <c:pt idx="11153">
                  <c:v>-1.7699581994686201E-3</c:v>
                </c:pt>
                <c:pt idx="11154">
                  <c:v>-1.70113636277651E-3</c:v>
                </c:pt>
                <c:pt idx="11155">
                  <c:v>-1.5569073690314399E-3</c:v>
                </c:pt>
                <c:pt idx="11156">
                  <c:v>-1.34206844077803E-3</c:v>
                </c:pt>
                <c:pt idx="11157">
                  <c:v>-1.08896635227808E-3</c:v>
                </c:pt>
                <c:pt idx="11158">
                  <c:v>-9.1542292002519702E-4</c:v>
                </c:pt>
                <c:pt idx="11159">
                  <c:v>-7.4074821495169799E-4</c:v>
                </c:pt>
                <c:pt idx="11160">
                  <c:v>-3.0427071985900301E-4</c:v>
                </c:pt>
                <c:pt idx="11161" formatCode="0.00E+00">
                  <c:v>-4.4128860809059797E-5</c:v>
                </c:pt>
                <c:pt idx="11162">
                  <c:v>1.4247346491848601E-4</c:v>
                </c:pt>
                <c:pt idx="11163">
                  <c:v>5.8138129684012297E-4</c:v>
                </c:pt>
                <c:pt idx="11164">
                  <c:v>9.1801831389727497E-4</c:v>
                </c:pt>
                <c:pt idx="11165">
                  <c:v>1.3234685599291299E-3</c:v>
                </c:pt>
                <c:pt idx="11166">
                  <c:v>1.6719735347572699E-3</c:v>
                </c:pt>
                <c:pt idx="11167">
                  <c:v>2.1278088311763202E-3</c:v>
                </c:pt>
                <c:pt idx="11168">
                  <c:v>2.5242418192062801E-3</c:v>
                </c:pt>
                <c:pt idx="11169">
                  <c:v>2.9220472835271901E-3</c:v>
                </c:pt>
                <c:pt idx="11170">
                  <c:v>3.4019828205242202E-3</c:v>
                </c:pt>
                <c:pt idx="11171">
                  <c:v>3.8591073280372801E-3</c:v>
                </c:pt>
                <c:pt idx="11172">
                  <c:v>4.36835354599272E-3</c:v>
                </c:pt>
                <c:pt idx="11173">
                  <c:v>4.9001238146504601E-3</c:v>
                </c:pt>
                <c:pt idx="11174">
                  <c:v>5.3468004234899797E-3</c:v>
                </c:pt>
                <c:pt idx="11175">
                  <c:v>5.7512791038652304E-3</c:v>
                </c:pt>
                <c:pt idx="11176">
                  <c:v>6.2306647275100499E-3</c:v>
                </c:pt>
                <c:pt idx="11177">
                  <c:v>6.6798734950463201E-3</c:v>
                </c:pt>
                <c:pt idx="11178">
                  <c:v>7.3136386204903101E-3</c:v>
                </c:pt>
                <c:pt idx="11179">
                  <c:v>7.8318950618965107E-3</c:v>
                </c:pt>
                <c:pt idx="11180">
                  <c:v>8.1756091098810092E-3</c:v>
                </c:pt>
                <c:pt idx="11181">
                  <c:v>8.6756037719728802E-3</c:v>
                </c:pt>
                <c:pt idx="11182">
                  <c:v>9.1249363054902392E-3</c:v>
                </c:pt>
                <c:pt idx="11183">
                  <c:v>9.7717384636439707E-3</c:v>
                </c:pt>
                <c:pt idx="11184">
                  <c:v>1.0223458001638199E-2</c:v>
                </c:pt>
                <c:pt idx="11185">
                  <c:v>1.06480899521267E-2</c:v>
                </c:pt>
                <c:pt idx="11186">
                  <c:v>1.0990674036209401E-2</c:v>
                </c:pt>
                <c:pt idx="11187">
                  <c:v>1.1552317521581699E-2</c:v>
                </c:pt>
                <c:pt idx="11188">
                  <c:v>1.1935281939554E-2</c:v>
                </c:pt>
                <c:pt idx="11189">
                  <c:v>1.2330858243059E-2</c:v>
                </c:pt>
                <c:pt idx="11190">
                  <c:v>1.25874488791545E-2</c:v>
                </c:pt>
                <c:pt idx="11191">
                  <c:v>1.3096492248951701E-2</c:v>
                </c:pt>
                <c:pt idx="11192">
                  <c:v>1.34253636785963E-2</c:v>
                </c:pt>
                <c:pt idx="11193">
                  <c:v>1.38155319754708E-2</c:v>
                </c:pt>
                <c:pt idx="11194">
                  <c:v>1.4155851394657E-2</c:v>
                </c:pt>
                <c:pt idx="11195">
                  <c:v>1.43911375489014E-2</c:v>
                </c:pt>
                <c:pt idx="11196">
                  <c:v>1.47113240563378E-2</c:v>
                </c:pt>
                <c:pt idx="11197">
                  <c:v>1.4974479090595801E-2</c:v>
                </c:pt>
                <c:pt idx="11198">
                  <c:v>1.52116719055114E-2</c:v>
                </c:pt>
                <c:pt idx="11199">
                  <c:v>1.5313473154270301E-2</c:v>
                </c:pt>
                <c:pt idx="11200">
                  <c:v>1.5582090990971499E-2</c:v>
                </c:pt>
                <c:pt idx="11201">
                  <c:v>1.5858423945515399E-2</c:v>
                </c:pt>
                <c:pt idx="11202">
                  <c:v>1.6066003615156799E-2</c:v>
                </c:pt>
                <c:pt idx="11203">
                  <c:v>1.6103448685302901E-2</c:v>
                </c:pt>
                <c:pt idx="11204">
                  <c:v>1.61178833154321E-2</c:v>
                </c:pt>
                <c:pt idx="11205">
                  <c:v>1.63059536058952E-2</c:v>
                </c:pt>
                <c:pt idx="11206">
                  <c:v>1.6354228836287302E-2</c:v>
                </c:pt>
                <c:pt idx="11207">
                  <c:v>1.6477586425889802E-2</c:v>
                </c:pt>
                <c:pt idx="11208">
                  <c:v>1.64490344256654E-2</c:v>
                </c:pt>
                <c:pt idx="11209">
                  <c:v>1.6617778085544401E-2</c:v>
                </c:pt>
                <c:pt idx="11210">
                  <c:v>1.6588325248261E-2</c:v>
                </c:pt>
                <c:pt idx="11211">
                  <c:v>1.6453967498186801E-2</c:v>
                </c:pt>
                <c:pt idx="11212">
                  <c:v>1.6345573919416101E-2</c:v>
                </c:pt>
                <c:pt idx="11213">
                  <c:v>1.64034004972912E-2</c:v>
                </c:pt>
                <c:pt idx="11214">
                  <c:v>1.64090348888659E-2</c:v>
                </c:pt>
                <c:pt idx="11215">
                  <c:v>1.6323919075260099E-2</c:v>
                </c:pt>
                <c:pt idx="11216">
                  <c:v>1.61448167414266E-2</c:v>
                </c:pt>
                <c:pt idx="11217">
                  <c:v>1.6054165154034301E-2</c:v>
                </c:pt>
                <c:pt idx="11218">
                  <c:v>1.5956745041079801E-2</c:v>
                </c:pt>
                <c:pt idx="11219">
                  <c:v>1.59042620319771E-2</c:v>
                </c:pt>
                <c:pt idx="11220">
                  <c:v>1.5628621476756799E-2</c:v>
                </c:pt>
                <c:pt idx="11221">
                  <c:v>1.56052626332464E-2</c:v>
                </c:pt>
                <c:pt idx="11222">
                  <c:v>1.53826147011263E-2</c:v>
                </c:pt>
                <c:pt idx="11223">
                  <c:v>1.5278943059331199E-2</c:v>
                </c:pt>
                <c:pt idx="11224">
                  <c:v>1.48818379089686E-2</c:v>
                </c:pt>
                <c:pt idx="11225">
                  <c:v>1.47433183095858E-2</c:v>
                </c:pt>
                <c:pt idx="11226">
                  <c:v>1.46601125455045E-2</c:v>
                </c:pt>
                <c:pt idx="11227">
                  <c:v>1.44974417514078E-2</c:v>
                </c:pt>
                <c:pt idx="11228">
                  <c:v>1.42184770775345E-2</c:v>
                </c:pt>
                <c:pt idx="11229">
                  <c:v>1.3928486948429099E-2</c:v>
                </c:pt>
                <c:pt idx="11230">
                  <c:v>1.3807079337749001E-2</c:v>
                </c:pt>
                <c:pt idx="11231">
                  <c:v>1.36404287986684E-2</c:v>
                </c:pt>
                <c:pt idx="11232">
                  <c:v>1.3362943429345501E-2</c:v>
                </c:pt>
                <c:pt idx="11233">
                  <c:v>1.320094295165E-2</c:v>
                </c:pt>
                <c:pt idx="11234">
                  <c:v>1.29432821118842E-2</c:v>
                </c:pt>
                <c:pt idx="11235">
                  <c:v>1.26857779155584E-2</c:v>
                </c:pt>
                <c:pt idx="11236">
                  <c:v>1.2474121991679099E-2</c:v>
                </c:pt>
                <c:pt idx="11237">
                  <c:v>1.2301308339381299E-2</c:v>
                </c:pt>
                <c:pt idx="11238">
                  <c:v>1.1975385407508801E-2</c:v>
                </c:pt>
                <c:pt idx="11239">
                  <c:v>1.1885954597491E-2</c:v>
                </c:pt>
                <c:pt idx="11240">
                  <c:v>1.15973920520113E-2</c:v>
                </c:pt>
                <c:pt idx="11241">
                  <c:v>1.1260285377463699E-2</c:v>
                </c:pt>
                <c:pt idx="11242">
                  <c:v>1.11920259378486E-2</c:v>
                </c:pt>
                <c:pt idx="11243">
                  <c:v>1.0909118528099299E-2</c:v>
                </c:pt>
                <c:pt idx="11244">
                  <c:v>1.0766607473425E-2</c:v>
                </c:pt>
                <c:pt idx="11245">
                  <c:v>1.04096565649837E-2</c:v>
                </c:pt>
                <c:pt idx="11246">
                  <c:v>1.03073916424005E-2</c:v>
                </c:pt>
                <c:pt idx="11247">
                  <c:v>1.0077859597667001E-2</c:v>
                </c:pt>
                <c:pt idx="11248">
                  <c:v>9.8671055843794105E-3</c:v>
                </c:pt>
                <c:pt idx="11249">
                  <c:v>9.7635366279498707E-3</c:v>
                </c:pt>
                <c:pt idx="11250">
                  <c:v>9.4543502688727698E-3</c:v>
                </c:pt>
                <c:pt idx="11251">
                  <c:v>9.3012655966827808E-3</c:v>
                </c:pt>
                <c:pt idx="11252">
                  <c:v>9.1007765422699092E-3</c:v>
                </c:pt>
                <c:pt idx="11253">
                  <c:v>9.0006265460735695E-3</c:v>
                </c:pt>
                <c:pt idx="11254">
                  <c:v>8.7461107222659498E-3</c:v>
                </c:pt>
                <c:pt idx="11255">
                  <c:v>8.6382493676081806E-3</c:v>
                </c:pt>
                <c:pt idx="11256">
                  <c:v>8.3390459770708893E-3</c:v>
                </c:pt>
                <c:pt idx="11257">
                  <c:v>8.17508095883108E-3</c:v>
                </c:pt>
                <c:pt idx="11258">
                  <c:v>8.1107948043356894E-3</c:v>
                </c:pt>
                <c:pt idx="11259">
                  <c:v>7.9834823057165494E-3</c:v>
                </c:pt>
                <c:pt idx="11260">
                  <c:v>7.8524029134417802E-3</c:v>
                </c:pt>
                <c:pt idx="11261">
                  <c:v>7.49884197266388E-3</c:v>
                </c:pt>
                <c:pt idx="11262">
                  <c:v>7.4787556929135296E-3</c:v>
                </c:pt>
                <c:pt idx="11263">
                  <c:v>7.27410712346607E-3</c:v>
                </c:pt>
                <c:pt idx="11264">
                  <c:v>7.20132091474056E-3</c:v>
                </c:pt>
                <c:pt idx="11265">
                  <c:v>7.1140904025614798E-3</c:v>
                </c:pt>
                <c:pt idx="11266">
                  <c:v>6.79119786490868E-3</c:v>
                </c:pt>
                <c:pt idx="11267">
                  <c:v>6.7061773959584204E-3</c:v>
                </c:pt>
                <c:pt idx="11268">
                  <c:v>6.6434992719951198E-3</c:v>
                </c:pt>
                <c:pt idx="11269">
                  <c:v>6.5071208737450302E-3</c:v>
                </c:pt>
                <c:pt idx="11270">
                  <c:v>6.3745748262918102E-3</c:v>
                </c:pt>
                <c:pt idx="11271">
                  <c:v>6.4366308970821504E-3</c:v>
                </c:pt>
                <c:pt idx="11272">
                  <c:v>6.2347161472478601E-3</c:v>
                </c:pt>
                <c:pt idx="11273">
                  <c:v>6.1649668655265298E-3</c:v>
                </c:pt>
                <c:pt idx="11274">
                  <c:v>5.9474412662875696E-3</c:v>
                </c:pt>
                <c:pt idx="11275">
                  <c:v>5.9744625024160704E-3</c:v>
                </c:pt>
                <c:pt idx="11276">
                  <c:v>5.7764141027326302E-3</c:v>
                </c:pt>
                <c:pt idx="11277">
                  <c:v>5.81690409480778E-3</c:v>
                </c:pt>
                <c:pt idx="11278">
                  <c:v>5.7394955866795902E-3</c:v>
                </c:pt>
                <c:pt idx="11279">
                  <c:v>5.6867057747044397E-3</c:v>
                </c:pt>
                <c:pt idx="11280">
                  <c:v>5.6213737656320402E-3</c:v>
                </c:pt>
                <c:pt idx="11281">
                  <c:v>5.64185669510166E-3</c:v>
                </c:pt>
                <c:pt idx="11282">
                  <c:v>5.5713914876626197E-3</c:v>
                </c:pt>
                <c:pt idx="11283">
                  <c:v>5.4475888613403503E-3</c:v>
                </c:pt>
                <c:pt idx="11284">
                  <c:v>5.5336380649278101E-3</c:v>
                </c:pt>
                <c:pt idx="11285">
                  <c:v>5.6638956678114298E-3</c:v>
                </c:pt>
                <c:pt idx="11286">
                  <c:v>5.52032005376084E-3</c:v>
                </c:pt>
                <c:pt idx="11287">
                  <c:v>5.5395064735870797E-3</c:v>
                </c:pt>
                <c:pt idx="11288">
                  <c:v>5.5655884248050104E-3</c:v>
                </c:pt>
                <c:pt idx="11289">
                  <c:v>5.7022789899164499E-3</c:v>
                </c:pt>
                <c:pt idx="11290">
                  <c:v>5.6292909787774596E-3</c:v>
                </c:pt>
                <c:pt idx="11291">
                  <c:v>5.7288261012687003E-3</c:v>
                </c:pt>
                <c:pt idx="11292">
                  <c:v>5.8201890878903997E-3</c:v>
                </c:pt>
                <c:pt idx="11293">
                  <c:v>5.8503792944008103E-3</c:v>
                </c:pt>
                <c:pt idx="11294">
                  <c:v>5.9910311465520803E-3</c:v>
                </c:pt>
                <c:pt idx="11295">
                  <c:v>6.0548667134456401E-3</c:v>
                </c:pt>
                <c:pt idx="11296">
                  <c:v>6.3227725615829901E-3</c:v>
                </c:pt>
                <c:pt idx="11297">
                  <c:v>6.2811721840010503E-3</c:v>
                </c:pt>
                <c:pt idx="11298">
                  <c:v>6.3967634949812302E-3</c:v>
                </c:pt>
                <c:pt idx="11299">
                  <c:v>6.6385038819255998E-3</c:v>
                </c:pt>
                <c:pt idx="11300">
                  <c:v>6.8561288876691799E-3</c:v>
                </c:pt>
                <c:pt idx="11301">
                  <c:v>7.0581259379136297E-3</c:v>
                </c:pt>
                <c:pt idx="11302">
                  <c:v>7.0453124511544001E-3</c:v>
                </c:pt>
                <c:pt idx="11303">
                  <c:v>7.3928571946191403E-3</c:v>
                </c:pt>
                <c:pt idx="11304">
                  <c:v>7.62130234627978E-3</c:v>
                </c:pt>
                <c:pt idx="11305">
                  <c:v>7.8067880231222197E-3</c:v>
                </c:pt>
                <c:pt idx="11306">
                  <c:v>7.9837363554891606E-3</c:v>
                </c:pt>
                <c:pt idx="11307">
                  <c:v>8.3195933610084906E-3</c:v>
                </c:pt>
                <c:pt idx="11308">
                  <c:v>8.4682354967214497E-3</c:v>
                </c:pt>
                <c:pt idx="11309">
                  <c:v>8.7591909485592E-3</c:v>
                </c:pt>
                <c:pt idx="11310">
                  <c:v>9.1177767644849608E-3</c:v>
                </c:pt>
                <c:pt idx="11311">
                  <c:v>9.3490188533179794E-3</c:v>
                </c:pt>
                <c:pt idx="11312">
                  <c:v>9.6413847624993998E-3</c:v>
                </c:pt>
                <c:pt idx="11313">
                  <c:v>9.7629220767929108E-3</c:v>
                </c:pt>
                <c:pt idx="11314">
                  <c:v>1.03699116276217E-2</c:v>
                </c:pt>
                <c:pt idx="11315">
                  <c:v>1.05606473498259E-2</c:v>
                </c:pt>
                <c:pt idx="11316">
                  <c:v>1.0924572782428799E-2</c:v>
                </c:pt>
                <c:pt idx="11317">
                  <c:v>1.1112093376413199E-2</c:v>
                </c:pt>
                <c:pt idx="11318">
                  <c:v>1.1378972217503299E-2</c:v>
                </c:pt>
                <c:pt idx="11319">
                  <c:v>1.17520506606697E-2</c:v>
                </c:pt>
                <c:pt idx="11320">
                  <c:v>1.19993571559817E-2</c:v>
                </c:pt>
                <c:pt idx="11321">
                  <c:v>1.2502400764769E-2</c:v>
                </c:pt>
                <c:pt idx="11322">
                  <c:v>1.26917264984471E-2</c:v>
                </c:pt>
                <c:pt idx="11323">
                  <c:v>1.28821809278624E-2</c:v>
                </c:pt>
                <c:pt idx="11324">
                  <c:v>1.33530317529058E-2</c:v>
                </c:pt>
                <c:pt idx="11325">
                  <c:v>1.3560307333805E-2</c:v>
                </c:pt>
                <c:pt idx="11326">
                  <c:v>1.39238480903733E-2</c:v>
                </c:pt>
                <c:pt idx="11327">
                  <c:v>1.39905273746052E-2</c:v>
                </c:pt>
                <c:pt idx="11328">
                  <c:v>1.4437588943595901E-2</c:v>
                </c:pt>
                <c:pt idx="11329">
                  <c:v>1.44845314596912E-2</c:v>
                </c:pt>
                <c:pt idx="11330">
                  <c:v>1.4799529037878401E-2</c:v>
                </c:pt>
                <c:pt idx="11331">
                  <c:v>1.49761644287682E-2</c:v>
                </c:pt>
                <c:pt idx="11332">
                  <c:v>1.5039272173821901E-2</c:v>
                </c:pt>
                <c:pt idx="11333">
                  <c:v>1.5318983328345401E-2</c:v>
                </c:pt>
                <c:pt idx="11334">
                  <c:v>1.55188927768782E-2</c:v>
                </c:pt>
                <c:pt idx="11335">
                  <c:v>1.55857538963918E-2</c:v>
                </c:pt>
                <c:pt idx="11336">
                  <c:v>1.57104088187822E-2</c:v>
                </c:pt>
                <c:pt idx="11337">
                  <c:v>1.5756722622921701E-2</c:v>
                </c:pt>
                <c:pt idx="11338">
                  <c:v>1.5661759283216701E-2</c:v>
                </c:pt>
                <c:pt idx="11339">
                  <c:v>1.5771974048865801E-2</c:v>
                </c:pt>
                <c:pt idx="11340">
                  <c:v>1.5718146118082199E-2</c:v>
                </c:pt>
                <c:pt idx="11341">
                  <c:v>1.5875894997140001E-2</c:v>
                </c:pt>
                <c:pt idx="11342">
                  <c:v>1.54602228226489E-2</c:v>
                </c:pt>
                <c:pt idx="11343">
                  <c:v>1.54963338383447E-2</c:v>
                </c:pt>
                <c:pt idx="11344">
                  <c:v>1.52874695377674E-2</c:v>
                </c:pt>
                <c:pt idx="11345">
                  <c:v>1.5274226670316899E-2</c:v>
                </c:pt>
                <c:pt idx="11346">
                  <c:v>1.49520104718263E-2</c:v>
                </c:pt>
                <c:pt idx="11347">
                  <c:v>1.46718973109453E-2</c:v>
                </c:pt>
                <c:pt idx="11348">
                  <c:v>1.4546948422576899E-2</c:v>
                </c:pt>
                <c:pt idx="11349">
                  <c:v>1.4128835898644001E-2</c:v>
                </c:pt>
                <c:pt idx="11350">
                  <c:v>1.3798504550910799E-2</c:v>
                </c:pt>
                <c:pt idx="11351">
                  <c:v>1.35674519102929E-2</c:v>
                </c:pt>
                <c:pt idx="11352">
                  <c:v>1.315058412052E-2</c:v>
                </c:pt>
                <c:pt idx="11353">
                  <c:v>1.2659840937006801E-2</c:v>
                </c:pt>
                <c:pt idx="11354">
                  <c:v>1.216379320408E-2</c:v>
                </c:pt>
                <c:pt idx="11355">
                  <c:v>1.17090878726238E-2</c:v>
                </c:pt>
                <c:pt idx="11356">
                  <c:v>1.1124687179171399E-2</c:v>
                </c:pt>
                <c:pt idx="11357">
                  <c:v>1.065950519574E-2</c:v>
                </c:pt>
                <c:pt idx="11358">
                  <c:v>1.00949183821482E-2</c:v>
                </c:pt>
                <c:pt idx="11359">
                  <c:v>9.4622688462832703E-3</c:v>
                </c:pt>
                <c:pt idx="11360">
                  <c:v>8.7479647203579803E-3</c:v>
                </c:pt>
                <c:pt idx="11361">
                  <c:v>8.1353256520948491E-3</c:v>
                </c:pt>
                <c:pt idx="11362">
                  <c:v>7.53408832487214E-3</c:v>
                </c:pt>
                <c:pt idx="11363">
                  <c:v>6.7686095472752998E-3</c:v>
                </c:pt>
                <c:pt idx="11364">
                  <c:v>6.1407141222449202E-3</c:v>
                </c:pt>
                <c:pt idx="11365">
                  <c:v>5.3052923700851098E-3</c:v>
                </c:pt>
                <c:pt idx="11366">
                  <c:v>4.6772709510080404E-3</c:v>
                </c:pt>
                <c:pt idx="11367">
                  <c:v>3.8385856578081099E-3</c:v>
                </c:pt>
                <c:pt idx="11368">
                  <c:v>3.11558603486886E-3</c:v>
                </c:pt>
                <c:pt idx="11369">
                  <c:v>2.2812338738968799E-3</c:v>
                </c:pt>
                <c:pt idx="11370">
                  <c:v>1.5237526506001601E-3</c:v>
                </c:pt>
                <c:pt idx="11371">
                  <c:v>7.5686190547338003E-4</c:v>
                </c:pt>
                <c:pt idx="11372" formatCode="0.00E+00">
                  <c:v>1.4502649581029899E-6</c:v>
                </c:pt>
                <c:pt idx="11373">
                  <c:v>-7.6773493383617099E-4</c:v>
                </c:pt>
                <c:pt idx="11374">
                  <c:v>-1.60201042189007E-3</c:v>
                </c:pt>
                <c:pt idx="11375">
                  <c:v>-2.4431682286527498E-3</c:v>
                </c:pt>
                <c:pt idx="11376">
                  <c:v>-3.1063829755125999E-3</c:v>
                </c:pt>
                <c:pt idx="11377">
                  <c:v>-3.9655275228719098E-3</c:v>
                </c:pt>
                <c:pt idx="11378">
                  <c:v>-4.6766223862936603E-3</c:v>
                </c:pt>
                <c:pt idx="11379">
                  <c:v>-5.3464707979713798E-3</c:v>
                </c:pt>
                <c:pt idx="11380">
                  <c:v>-6.0879392504696204E-3</c:v>
                </c:pt>
                <c:pt idx="11381">
                  <c:v>-6.7982018637153903E-3</c:v>
                </c:pt>
                <c:pt idx="11382">
                  <c:v>-7.5381825336420698E-3</c:v>
                </c:pt>
                <c:pt idx="11383">
                  <c:v>-8.12733420862383E-3</c:v>
                </c:pt>
                <c:pt idx="11384">
                  <c:v>-8.74520012462922E-3</c:v>
                </c:pt>
                <c:pt idx="11385">
                  <c:v>-9.2159393549443407E-3</c:v>
                </c:pt>
                <c:pt idx="11386">
                  <c:v>-9.7647240807714596E-3</c:v>
                </c:pt>
                <c:pt idx="11387">
                  <c:v>-1.03483471355827E-2</c:v>
                </c:pt>
                <c:pt idx="11388">
                  <c:v>-1.08039791692323E-2</c:v>
                </c:pt>
                <c:pt idx="11389">
                  <c:v>-1.1210667249513501E-2</c:v>
                </c:pt>
                <c:pt idx="11390">
                  <c:v>-1.17482815697695E-2</c:v>
                </c:pt>
                <c:pt idx="11391">
                  <c:v>-1.2098572894641699E-2</c:v>
                </c:pt>
                <c:pt idx="11392">
                  <c:v>-1.23376102857716E-2</c:v>
                </c:pt>
                <c:pt idx="11393">
                  <c:v>-1.2620208220584401E-2</c:v>
                </c:pt>
                <c:pt idx="11394">
                  <c:v>-1.2992209748952901E-2</c:v>
                </c:pt>
                <c:pt idx="11395">
                  <c:v>-1.31753435674677E-2</c:v>
                </c:pt>
                <c:pt idx="11396">
                  <c:v>-1.3134720443345601E-2</c:v>
                </c:pt>
                <c:pt idx="11397">
                  <c:v>-1.32893247339956E-2</c:v>
                </c:pt>
                <c:pt idx="11398">
                  <c:v>-1.3379958205798801E-2</c:v>
                </c:pt>
                <c:pt idx="11399">
                  <c:v>-1.33994060167913E-2</c:v>
                </c:pt>
                <c:pt idx="11400">
                  <c:v>-1.3350617460652499E-2</c:v>
                </c:pt>
                <c:pt idx="11401">
                  <c:v>-1.3288194320011999E-2</c:v>
                </c:pt>
                <c:pt idx="11402">
                  <c:v>-1.3189207124324E-2</c:v>
                </c:pt>
                <c:pt idx="11403">
                  <c:v>-1.2910798104502399E-2</c:v>
                </c:pt>
                <c:pt idx="11404">
                  <c:v>-1.2789410220723E-2</c:v>
                </c:pt>
                <c:pt idx="11405">
                  <c:v>-1.25795744502599E-2</c:v>
                </c:pt>
                <c:pt idx="11406">
                  <c:v>-1.22927847005043E-2</c:v>
                </c:pt>
                <c:pt idx="11407">
                  <c:v>-1.1961827490217101E-2</c:v>
                </c:pt>
                <c:pt idx="11408">
                  <c:v>-1.1544391308125099E-2</c:v>
                </c:pt>
                <c:pt idx="11409">
                  <c:v>-1.11263595573471E-2</c:v>
                </c:pt>
                <c:pt idx="11410">
                  <c:v>-1.07367583882262E-2</c:v>
                </c:pt>
                <c:pt idx="11411">
                  <c:v>-1.0232451166034899E-2</c:v>
                </c:pt>
                <c:pt idx="11412">
                  <c:v>-9.8113836135863795E-3</c:v>
                </c:pt>
                <c:pt idx="11413">
                  <c:v>-9.2646478243136807E-3</c:v>
                </c:pt>
                <c:pt idx="11414">
                  <c:v>-8.7468123241986294E-3</c:v>
                </c:pt>
                <c:pt idx="11415">
                  <c:v>-8.0243894307060505E-3</c:v>
                </c:pt>
                <c:pt idx="11416">
                  <c:v>-7.5531286799890296E-3</c:v>
                </c:pt>
                <c:pt idx="11417">
                  <c:v>-6.9763553615911997E-3</c:v>
                </c:pt>
                <c:pt idx="11418">
                  <c:v>-6.3659165331037496E-3</c:v>
                </c:pt>
                <c:pt idx="11419">
                  <c:v>-5.6690054370197897E-3</c:v>
                </c:pt>
                <c:pt idx="11420">
                  <c:v>-5.1043736326169603E-3</c:v>
                </c:pt>
                <c:pt idx="11421">
                  <c:v>-4.2981155806894001E-3</c:v>
                </c:pt>
                <c:pt idx="11422">
                  <c:v>-3.70284352259612E-3</c:v>
                </c:pt>
                <c:pt idx="11423">
                  <c:v>-3.0474372622574198E-3</c:v>
                </c:pt>
                <c:pt idx="11424">
                  <c:v>-2.41220987806665E-3</c:v>
                </c:pt>
                <c:pt idx="11425">
                  <c:v>-1.68612769331438E-3</c:v>
                </c:pt>
                <c:pt idx="11426">
                  <c:v>-1.1036452169726301E-3</c:v>
                </c:pt>
                <c:pt idx="11427">
                  <c:v>-5.0287620188312499E-4</c:v>
                </c:pt>
                <c:pt idx="11428">
                  <c:v>1.7839930973112699E-4</c:v>
                </c:pt>
                <c:pt idx="11429">
                  <c:v>6.5310222877383898E-4</c:v>
                </c:pt>
                <c:pt idx="11430">
                  <c:v>1.3192755948213601E-3</c:v>
                </c:pt>
                <c:pt idx="11431">
                  <c:v>1.7936123841897399E-3</c:v>
                </c:pt>
                <c:pt idx="11432">
                  <c:v>2.3812933549009498E-3</c:v>
                </c:pt>
                <c:pt idx="11433">
                  <c:v>2.87533478378425E-3</c:v>
                </c:pt>
                <c:pt idx="11434">
                  <c:v>3.5489419013578099E-3</c:v>
                </c:pt>
                <c:pt idx="11435">
                  <c:v>3.7289569538511099E-3</c:v>
                </c:pt>
                <c:pt idx="11436">
                  <c:v>4.4379384842525502E-3</c:v>
                </c:pt>
                <c:pt idx="11437">
                  <c:v>4.6077431796083604E-3</c:v>
                </c:pt>
                <c:pt idx="11438">
                  <c:v>5.1002722278230099E-3</c:v>
                </c:pt>
                <c:pt idx="11439">
                  <c:v>5.2602584232655202E-3</c:v>
                </c:pt>
                <c:pt idx="11440">
                  <c:v>5.5836843745902202E-3</c:v>
                </c:pt>
                <c:pt idx="11441">
                  <c:v>5.7982562691728697E-3</c:v>
                </c:pt>
                <c:pt idx="11442">
                  <c:v>5.8779938975122899E-3</c:v>
                </c:pt>
                <c:pt idx="11443">
                  <c:v>6.1048343732485796E-3</c:v>
                </c:pt>
                <c:pt idx="11444">
                  <c:v>6.24355145535833E-3</c:v>
                </c:pt>
                <c:pt idx="11445">
                  <c:v>6.2574968358249401E-3</c:v>
                </c:pt>
                <c:pt idx="11446">
                  <c:v>6.2285415753464499E-3</c:v>
                </c:pt>
                <c:pt idx="11447">
                  <c:v>6.2563139066867399E-3</c:v>
                </c:pt>
                <c:pt idx="11448">
                  <c:v>6.0791477415644201E-3</c:v>
                </c:pt>
                <c:pt idx="11449">
                  <c:v>6.0076282250184397E-3</c:v>
                </c:pt>
                <c:pt idx="11450">
                  <c:v>5.8083495358476197E-3</c:v>
                </c:pt>
                <c:pt idx="11451">
                  <c:v>5.6521356619029803E-3</c:v>
                </c:pt>
                <c:pt idx="11452">
                  <c:v>5.3242020435626501E-3</c:v>
                </c:pt>
                <c:pt idx="11453">
                  <c:v>5.1463450392535996E-3</c:v>
                </c:pt>
                <c:pt idx="11454">
                  <c:v>4.6233448741151697E-3</c:v>
                </c:pt>
                <c:pt idx="11455">
                  <c:v>4.3497079248207204E-3</c:v>
                </c:pt>
                <c:pt idx="11456">
                  <c:v>3.9039239860414101E-3</c:v>
                </c:pt>
                <c:pt idx="11457">
                  <c:v>3.47365905371925E-3</c:v>
                </c:pt>
                <c:pt idx="11458">
                  <c:v>2.9583861777161798E-3</c:v>
                </c:pt>
                <c:pt idx="11459">
                  <c:v>2.43854882959153E-3</c:v>
                </c:pt>
                <c:pt idx="11460">
                  <c:v>1.86512300428375E-3</c:v>
                </c:pt>
                <c:pt idx="11461">
                  <c:v>1.26641262305668E-3</c:v>
                </c:pt>
                <c:pt idx="11462">
                  <c:v>6.7087918535769402E-4</c:v>
                </c:pt>
                <c:pt idx="11463">
                  <c:v>1.5558684508489701E-4</c:v>
                </c:pt>
                <c:pt idx="11464">
                  <c:v>-5.8281690332003498E-4</c:v>
                </c:pt>
                <c:pt idx="11465">
                  <c:v>-1.1470162276799301E-3</c:v>
                </c:pt>
                <c:pt idx="11466">
                  <c:v>-1.83069940715965E-3</c:v>
                </c:pt>
                <c:pt idx="11467">
                  <c:v>-2.6219519445483102E-3</c:v>
                </c:pt>
                <c:pt idx="11468">
                  <c:v>-3.2868326881293599E-3</c:v>
                </c:pt>
                <c:pt idx="11469">
                  <c:v>-3.9388493578398302E-3</c:v>
                </c:pt>
                <c:pt idx="11470">
                  <c:v>-4.7332209896456898E-3</c:v>
                </c:pt>
                <c:pt idx="11471">
                  <c:v>-5.35987409595524E-3</c:v>
                </c:pt>
                <c:pt idx="11472">
                  <c:v>-6.1228252308641101E-3</c:v>
                </c:pt>
                <c:pt idx="11473">
                  <c:v>-6.85973962560852E-3</c:v>
                </c:pt>
                <c:pt idx="11474">
                  <c:v>-7.4297567456579096E-3</c:v>
                </c:pt>
                <c:pt idx="11475">
                  <c:v>-8.0880774701680997E-3</c:v>
                </c:pt>
                <c:pt idx="11476">
                  <c:v>-8.7271811596800197E-3</c:v>
                </c:pt>
                <c:pt idx="11477">
                  <c:v>-9.5119545148422604E-3</c:v>
                </c:pt>
                <c:pt idx="11478">
                  <c:v>-1.00408898899415E-2</c:v>
                </c:pt>
                <c:pt idx="11479">
                  <c:v>-1.06225679601833E-2</c:v>
                </c:pt>
                <c:pt idx="11480">
                  <c:v>-1.12939687666186E-2</c:v>
                </c:pt>
                <c:pt idx="11481">
                  <c:v>-1.18326477990506E-2</c:v>
                </c:pt>
                <c:pt idx="11482">
                  <c:v>-1.22477645069343E-2</c:v>
                </c:pt>
                <c:pt idx="11483">
                  <c:v>-1.26948796974644E-2</c:v>
                </c:pt>
                <c:pt idx="11484">
                  <c:v>-1.32974832479161E-2</c:v>
                </c:pt>
                <c:pt idx="11485">
                  <c:v>-1.35094664325418E-2</c:v>
                </c:pt>
                <c:pt idx="11486">
                  <c:v>-1.3965177950046899E-2</c:v>
                </c:pt>
                <c:pt idx="11487">
                  <c:v>-1.43082943991093E-2</c:v>
                </c:pt>
                <c:pt idx="11488">
                  <c:v>-1.46298621367205E-2</c:v>
                </c:pt>
                <c:pt idx="11489">
                  <c:v>-1.48632028039591E-2</c:v>
                </c:pt>
                <c:pt idx="11490">
                  <c:v>-1.51906350713362E-2</c:v>
                </c:pt>
                <c:pt idx="11491">
                  <c:v>-1.5268345408205101E-2</c:v>
                </c:pt>
                <c:pt idx="11492">
                  <c:v>-1.54119235266069E-2</c:v>
                </c:pt>
                <c:pt idx="11493">
                  <c:v>-1.5365283572086601E-2</c:v>
                </c:pt>
                <c:pt idx="11494">
                  <c:v>-1.54489295164128E-2</c:v>
                </c:pt>
                <c:pt idx="11495">
                  <c:v>-1.54990643237443E-2</c:v>
                </c:pt>
                <c:pt idx="11496">
                  <c:v>-1.54319393942419E-2</c:v>
                </c:pt>
                <c:pt idx="11497">
                  <c:v>-1.5353624012897801E-2</c:v>
                </c:pt>
                <c:pt idx="11498">
                  <c:v>-1.5297180451013701E-2</c:v>
                </c:pt>
                <c:pt idx="11499">
                  <c:v>-1.50523913371764E-2</c:v>
                </c:pt>
                <c:pt idx="11500">
                  <c:v>-1.48402651142675E-2</c:v>
                </c:pt>
                <c:pt idx="11501">
                  <c:v>-1.46169423165485E-2</c:v>
                </c:pt>
                <c:pt idx="11502">
                  <c:v>-1.43743022373917E-2</c:v>
                </c:pt>
                <c:pt idx="11503">
                  <c:v>-1.4079186935432799E-2</c:v>
                </c:pt>
                <c:pt idx="11504">
                  <c:v>-1.3657973842989699E-2</c:v>
                </c:pt>
                <c:pt idx="11505">
                  <c:v>-1.3293762940803099E-2</c:v>
                </c:pt>
                <c:pt idx="11506">
                  <c:v>-1.2852417404563801E-2</c:v>
                </c:pt>
                <c:pt idx="11507">
                  <c:v>-1.24084323874811E-2</c:v>
                </c:pt>
                <c:pt idx="11508">
                  <c:v>-1.20023108117357E-2</c:v>
                </c:pt>
                <c:pt idx="11509">
                  <c:v>-1.16185565844589E-2</c:v>
                </c:pt>
                <c:pt idx="11510">
                  <c:v>-1.10026261027877E-2</c:v>
                </c:pt>
                <c:pt idx="11511">
                  <c:v>-1.05625119586506E-2</c:v>
                </c:pt>
                <c:pt idx="11512">
                  <c:v>-1.0048433782625399E-2</c:v>
                </c:pt>
                <c:pt idx="11513">
                  <c:v>-9.4519280088993501E-3</c:v>
                </c:pt>
                <c:pt idx="11514">
                  <c:v>-8.9192758241469407E-3</c:v>
                </c:pt>
                <c:pt idx="11515">
                  <c:v>-8.3613018765576908E-3</c:v>
                </c:pt>
                <c:pt idx="11516">
                  <c:v>-7.8248339549008596E-3</c:v>
                </c:pt>
                <c:pt idx="11517">
                  <c:v>-7.3872780295542303E-3</c:v>
                </c:pt>
                <c:pt idx="11518">
                  <c:v>-6.7175590135470599E-3</c:v>
                </c:pt>
                <c:pt idx="11519">
                  <c:v>-6.2410734271555598E-3</c:v>
                </c:pt>
                <c:pt idx="11520">
                  <c:v>-5.7046793871912502E-3</c:v>
                </c:pt>
                <c:pt idx="11521">
                  <c:v>-5.1632358860606801E-3</c:v>
                </c:pt>
                <c:pt idx="11522">
                  <c:v>-4.7005986374460702E-3</c:v>
                </c:pt>
                <c:pt idx="11523">
                  <c:v>-4.1130176269652497E-3</c:v>
                </c:pt>
                <c:pt idx="11524">
                  <c:v>-3.6192486358843298E-3</c:v>
                </c:pt>
                <c:pt idx="11525">
                  <c:v>-3.18249568166776E-3</c:v>
                </c:pt>
                <c:pt idx="11526">
                  <c:v>-2.77943300160275E-3</c:v>
                </c:pt>
                <c:pt idx="11527">
                  <c:v>-2.4123105011200998E-3</c:v>
                </c:pt>
                <c:pt idx="11528">
                  <c:v>-2.1331037630004501E-3</c:v>
                </c:pt>
                <c:pt idx="11529">
                  <c:v>-1.59409658703565E-3</c:v>
                </c:pt>
                <c:pt idx="11530">
                  <c:v>-1.4105858128595199E-3</c:v>
                </c:pt>
                <c:pt idx="11531">
                  <c:v>-1.1321412389835601E-3</c:v>
                </c:pt>
                <c:pt idx="11532">
                  <c:v>-8.7460592719672899E-4</c:v>
                </c:pt>
                <c:pt idx="11533">
                  <c:v>-6.7429737022854002E-4</c:v>
                </c:pt>
                <c:pt idx="11534">
                  <c:v>-4.6896489357481803E-4</c:v>
                </c:pt>
                <c:pt idx="11535">
                  <c:v>-4.9273816336971505E-4</c:v>
                </c:pt>
                <c:pt idx="11536">
                  <c:v>-2.9933182566175301E-4</c:v>
                </c:pt>
                <c:pt idx="11537">
                  <c:v>-2.4472445328027398E-4</c:v>
                </c:pt>
                <c:pt idx="11538">
                  <c:v>-2.7469061535498898E-4</c:v>
                </c:pt>
                <c:pt idx="11539">
                  <c:v>-3.4530537838563903E-4</c:v>
                </c:pt>
                <c:pt idx="11540">
                  <c:v>-2.99884291384738E-4</c:v>
                </c:pt>
                <c:pt idx="11541">
                  <c:v>-4.3650604747364402E-4</c:v>
                </c:pt>
                <c:pt idx="11542">
                  <c:v>-5.5377199772827705E-4</c:v>
                </c:pt>
                <c:pt idx="11543">
                  <c:v>-7.8675838827311302E-4</c:v>
                </c:pt>
                <c:pt idx="11544">
                  <c:v>-1.0668117026366201E-3</c:v>
                </c:pt>
                <c:pt idx="11545">
                  <c:v>-1.2964130518653299E-3</c:v>
                </c:pt>
                <c:pt idx="11546">
                  <c:v>-1.67840572849184E-3</c:v>
                </c:pt>
                <c:pt idx="11547">
                  <c:v>-1.98398222607204E-3</c:v>
                </c:pt>
                <c:pt idx="11548">
                  <c:v>-2.3660259986167699E-3</c:v>
                </c:pt>
                <c:pt idx="11549">
                  <c:v>-2.7384135187268899E-3</c:v>
                </c:pt>
                <c:pt idx="11550">
                  <c:v>-3.1884482762462199E-3</c:v>
                </c:pt>
                <c:pt idx="11551">
                  <c:v>-3.5793539315281302E-3</c:v>
                </c:pt>
                <c:pt idx="11552">
                  <c:v>-4.0093832651284696E-3</c:v>
                </c:pt>
                <c:pt idx="11553">
                  <c:v>-4.5433923878007198E-3</c:v>
                </c:pt>
                <c:pt idx="11554">
                  <c:v>-5.1452058326700604E-3</c:v>
                </c:pt>
                <c:pt idx="11555">
                  <c:v>-5.7295563195869396E-3</c:v>
                </c:pt>
                <c:pt idx="11556">
                  <c:v>-6.2437064476326401E-3</c:v>
                </c:pt>
                <c:pt idx="11557">
                  <c:v>-6.78706001619427E-3</c:v>
                </c:pt>
                <c:pt idx="11558">
                  <c:v>-7.3661270826234004E-3</c:v>
                </c:pt>
                <c:pt idx="11559">
                  <c:v>-8.0089637646885807E-3</c:v>
                </c:pt>
                <c:pt idx="11560">
                  <c:v>-8.5279626097669297E-3</c:v>
                </c:pt>
                <c:pt idx="11561">
                  <c:v>-9.1770523437524499E-3</c:v>
                </c:pt>
                <c:pt idx="11562">
                  <c:v>-9.6824213683643408E-3</c:v>
                </c:pt>
                <c:pt idx="11563">
                  <c:v>-1.02402979819811E-2</c:v>
                </c:pt>
                <c:pt idx="11564">
                  <c:v>-1.07648177182271E-2</c:v>
                </c:pt>
                <c:pt idx="11565">
                  <c:v>-1.1455438052686199E-2</c:v>
                </c:pt>
                <c:pt idx="11566">
                  <c:v>-1.18882190279977E-2</c:v>
                </c:pt>
                <c:pt idx="11567">
                  <c:v>-1.2492665123067201E-2</c:v>
                </c:pt>
                <c:pt idx="11568">
                  <c:v>-1.31125119848276E-2</c:v>
                </c:pt>
                <c:pt idx="11569">
                  <c:v>-1.3397279091893999E-2</c:v>
                </c:pt>
                <c:pt idx="11570">
                  <c:v>-1.3797577252144399E-2</c:v>
                </c:pt>
                <c:pt idx="11571">
                  <c:v>-1.42708188400558E-2</c:v>
                </c:pt>
                <c:pt idx="11572">
                  <c:v>-1.48730430755572E-2</c:v>
                </c:pt>
                <c:pt idx="11573">
                  <c:v>-1.5239990622601301E-2</c:v>
                </c:pt>
                <c:pt idx="11574">
                  <c:v>-1.5490226765550201E-2</c:v>
                </c:pt>
                <c:pt idx="11575">
                  <c:v>-1.5746009353029101E-2</c:v>
                </c:pt>
                <c:pt idx="11576">
                  <c:v>-1.6163244294179299E-2</c:v>
                </c:pt>
                <c:pt idx="11577">
                  <c:v>-1.6286178978283501E-2</c:v>
                </c:pt>
                <c:pt idx="11578">
                  <c:v>-1.65143395332264E-2</c:v>
                </c:pt>
                <c:pt idx="11579">
                  <c:v>-1.67128160847336E-2</c:v>
                </c:pt>
                <c:pt idx="11580">
                  <c:v>-1.6837166933803299E-2</c:v>
                </c:pt>
                <c:pt idx="11581">
                  <c:v>-1.6698034435245101E-2</c:v>
                </c:pt>
                <c:pt idx="11582">
                  <c:v>-1.6911276878411201E-2</c:v>
                </c:pt>
                <c:pt idx="11583">
                  <c:v>-1.6886496987643301E-2</c:v>
                </c:pt>
                <c:pt idx="11584">
                  <c:v>-1.6877709208798799E-2</c:v>
                </c:pt>
                <c:pt idx="11585">
                  <c:v>-1.6668432258880601E-2</c:v>
                </c:pt>
                <c:pt idx="11586">
                  <c:v>-1.6530782463028099E-2</c:v>
                </c:pt>
                <c:pt idx="11587">
                  <c:v>-1.6369179603747799E-2</c:v>
                </c:pt>
                <c:pt idx="11588">
                  <c:v>-1.6183140524556099E-2</c:v>
                </c:pt>
                <c:pt idx="11589">
                  <c:v>-1.5889176143114098E-2</c:v>
                </c:pt>
                <c:pt idx="11590">
                  <c:v>-1.55585284032772E-2</c:v>
                </c:pt>
                <c:pt idx="11591">
                  <c:v>-1.5310652743609E-2</c:v>
                </c:pt>
                <c:pt idx="11592">
                  <c:v>-1.48417758933212E-2</c:v>
                </c:pt>
                <c:pt idx="11593">
                  <c:v>-1.43396675491582E-2</c:v>
                </c:pt>
                <c:pt idx="11594">
                  <c:v>-1.3882659914385099E-2</c:v>
                </c:pt>
                <c:pt idx="11595">
                  <c:v>-1.3466083183768299E-2</c:v>
                </c:pt>
                <c:pt idx="11596">
                  <c:v>-1.2894991633176599E-2</c:v>
                </c:pt>
                <c:pt idx="11597">
                  <c:v>-1.2394299462395101E-2</c:v>
                </c:pt>
                <c:pt idx="11598">
                  <c:v>-1.1698634306117299E-2</c:v>
                </c:pt>
                <c:pt idx="11599">
                  <c:v>-1.11438797331778E-2</c:v>
                </c:pt>
                <c:pt idx="11600">
                  <c:v>-1.0480303009181E-2</c:v>
                </c:pt>
                <c:pt idx="11601">
                  <c:v>-9.8010875879269502E-3</c:v>
                </c:pt>
                <c:pt idx="11602">
                  <c:v>-9.0861020311757707E-3</c:v>
                </c:pt>
                <c:pt idx="11603">
                  <c:v>-8.4141308807787595E-3</c:v>
                </c:pt>
                <c:pt idx="11604">
                  <c:v>-7.7297928349485904E-3</c:v>
                </c:pt>
                <c:pt idx="11605">
                  <c:v>-7.0248019513187701E-3</c:v>
                </c:pt>
                <c:pt idx="11606">
                  <c:v>-6.2416535750115902E-3</c:v>
                </c:pt>
                <c:pt idx="11607">
                  <c:v>-5.6124063263500099E-3</c:v>
                </c:pt>
                <c:pt idx="11608">
                  <c:v>-4.8261664730987501E-3</c:v>
                </c:pt>
                <c:pt idx="11609">
                  <c:v>-4.1273014939323801E-3</c:v>
                </c:pt>
                <c:pt idx="11610">
                  <c:v>-3.3878913217707698E-3</c:v>
                </c:pt>
                <c:pt idx="11611">
                  <c:v>-2.6668384477096102E-3</c:v>
                </c:pt>
                <c:pt idx="11612">
                  <c:v>-1.90483186397462E-3</c:v>
                </c:pt>
                <c:pt idx="11613">
                  <c:v>-1.21307136345578E-3</c:v>
                </c:pt>
                <c:pt idx="11614">
                  <c:v>-6.0215129168143702E-4</c:v>
                </c:pt>
                <c:pt idx="11615">
                  <c:v>1.16258721883595E-4</c:v>
                </c:pt>
                <c:pt idx="11616">
                  <c:v>7.96344115195173E-4</c:v>
                </c:pt>
                <c:pt idx="11617">
                  <c:v>1.26287802118772E-3</c:v>
                </c:pt>
                <c:pt idx="11618">
                  <c:v>1.83243352873333E-3</c:v>
                </c:pt>
                <c:pt idx="11619">
                  <c:v>2.5001485955862901E-3</c:v>
                </c:pt>
                <c:pt idx="11620">
                  <c:v>2.9091653240642598E-3</c:v>
                </c:pt>
                <c:pt idx="11621">
                  <c:v>3.5370553189142499E-3</c:v>
                </c:pt>
                <c:pt idx="11622">
                  <c:v>3.98000553056479E-3</c:v>
                </c:pt>
                <c:pt idx="11623">
                  <c:v>4.4028315932313202E-3</c:v>
                </c:pt>
                <c:pt idx="11624">
                  <c:v>4.7684399268831399E-3</c:v>
                </c:pt>
                <c:pt idx="11625">
                  <c:v>5.0255166088405204E-3</c:v>
                </c:pt>
                <c:pt idx="11626">
                  <c:v>5.5154484130344001E-3</c:v>
                </c:pt>
                <c:pt idx="11627">
                  <c:v>5.6891418744277897E-3</c:v>
                </c:pt>
                <c:pt idx="11628">
                  <c:v>5.8918744561612998E-3</c:v>
                </c:pt>
                <c:pt idx="11629">
                  <c:v>6.1227430085817004E-3</c:v>
                </c:pt>
                <c:pt idx="11630">
                  <c:v>6.2229651427851496E-3</c:v>
                </c:pt>
                <c:pt idx="11631">
                  <c:v>6.3437501013780999E-3</c:v>
                </c:pt>
                <c:pt idx="11632">
                  <c:v>6.5586362499185204E-3</c:v>
                </c:pt>
                <c:pt idx="11633">
                  <c:v>6.4328622954678404E-3</c:v>
                </c:pt>
                <c:pt idx="11634">
                  <c:v>6.4673869462329898E-3</c:v>
                </c:pt>
                <c:pt idx="11635">
                  <c:v>6.27937435791726E-3</c:v>
                </c:pt>
                <c:pt idx="11636">
                  <c:v>6.3414924340316897E-3</c:v>
                </c:pt>
                <c:pt idx="11637">
                  <c:v>6.1464019506205503E-3</c:v>
                </c:pt>
                <c:pt idx="11638">
                  <c:v>6.0126212655395401E-3</c:v>
                </c:pt>
                <c:pt idx="11639">
                  <c:v>5.8415184951404802E-3</c:v>
                </c:pt>
                <c:pt idx="11640">
                  <c:v>5.4929107242927102E-3</c:v>
                </c:pt>
                <c:pt idx="11641">
                  <c:v>5.2809398491948803E-3</c:v>
                </c:pt>
                <c:pt idx="11642">
                  <c:v>4.9300715057850799E-3</c:v>
                </c:pt>
                <c:pt idx="11643">
                  <c:v>4.62789345263906E-3</c:v>
                </c:pt>
                <c:pt idx="11644">
                  <c:v>4.1926035141623902E-3</c:v>
                </c:pt>
                <c:pt idx="11645">
                  <c:v>3.9012401364741599E-3</c:v>
                </c:pt>
                <c:pt idx="11646">
                  <c:v>3.3267386635206001E-3</c:v>
                </c:pt>
                <c:pt idx="11647">
                  <c:v>2.9459266520789301E-3</c:v>
                </c:pt>
                <c:pt idx="11648">
                  <c:v>2.572215147217E-3</c:v>
                </c:pt>
                <c:pt idx="11649">
                  <c:v>2.0321709616283102E-3</c:v>
                </c:pt>
                <c:pt idx="11650">
                  <c:v>1.5232431916826399E-3</c:v>
                </c:pt>
                <c:pt idx="11651">
                  <c:v>1.09584507079485E-3</c:v>
                </c:pt>
                <c:pt idx="11652">
                  <c:v>5.3261964837630698E-4</c:v>
                </c:pt>
                <c:pt idx="11653" formatCode="0.00E+00">
                  <c:v>9.7176356954266898E-6</c:v>
                </c:pt>
                <c:pt idx="11654">
                  <c:v>-3.9524261630571297E-4</c:v>
                </c:pt>
                <c:pt idx="11655">
                  <c:v>-1.0211955938108099E-3</c:v>
                </c:pt>
                <c:pt idx="11656">
                  <c:v>-1.47549622286075E-3</c:v>
                </c:pt>
                <c:pt idx="11657">
                  <c:v>-2.0126194164434498E-3</c:v>
                </c:pt>
                <c:pt idx="11658">
                  <c:v>-2.4953914898379701E-3</c:v>
                </c:pt>
                <c:pt idx="11659">
                  <c:v>-3.0239456931460298E-3</c:v>
                </c:pt>
                <c:pt idx="11660">
                  <c:v>-3.4521926121139001E-3</c:v>
                </c:pt>
                <c:pt idx="11661">
                  <c:v>-3.97658846687829E-3</c:v>
                </c:pt>
                <c:pt idx="11662">
                  <c:v>-4.4199732619429099E-3</c:v>
                </c:pt>
                <c:pt idx="11663">
                  <c:v>-4.7925622772579E-3</c:v>
                </c:pt>
                <c:pt idx="11664">
                  <c:v>-5.2080354626821103E-3</c:v>
                </c:pt>
                <c:pt idx="11665">
                  <c:v>-5.67699450910509E-3</c:v>
                </c:pt>
                <c:pt idx="11666">
                  <c:v>-6.0011635193515898E-3</c:v>
                </c:pt>
                <c:pt idx="11667">
                  <c:v>-6.3030057790622804E-3</c:v>
                </c:pt>
                <c:pt idx="11668">
                  <c:v>-6.53955658086582E-3</c:v>
                </c:pt>
                <c:pt idx="11669">
                  <c:v>-6.8718717911082803E-3</c:v>
                </c:pt>
                <c:pt idx="11670">
                  <c:v>-7.0805829999923998E-3</c:v>
                </c:pt>
                <c:pt idx="11671">
                  <c:v>-7.3062457378111397E-3</c:v>
                </c:pt>
                <c:pt idx="11672">
                  <c:v>-7.4396560963984198E-3</c:v>
                </c:pt>
                <c:pt idx="11673">
                  <c:v>-7.5390453619410304E-3</c:v>
                </c:pt>
                <c:pt idx="11674">
                  <c:v>-7.6887227031427396E-3</c:v>
                </c:pt>
                <c:pt idx="11675">
                  <c:v>-7.7489410165351297E-3</c:v>
                </c:pt>
                <c:pt idx="11676">
                  <c:v>-7.7170446424117897E-3</c:v>
                </c:pt>
                <c:pt idx="11677">
                  <c:v>-7.6632527038945899E-3</c:v>
                </c:pt>
                <c:pt idx="11678">
                  <c:v>-7.6532421243426197E-3</c:v>
                </c:pt>
                <c:pt idx="11679">
                  <c:v>-7.5707849122720796E-3</c:v>
                </c:pt>
                <c:pt idx="11680">
                  <c:v>-7.4934664568655097E-3</c:v>
                </c:pt>
                <c:pt idx="11681">
                  <c:v>-7.1729045561031296E-3</c:v>
                </c:pt>
                <c:pt idx="11682">
                  <c:v>-7.1245490065200302E-3</c:v>
                </c:pt>
                <c:pt idx="11683">
                  <c:v>-6.8575205632753497E-3</c:v>
                </c:pt>
                <c:pt idx="11684">
                  <c:v>-6.4489487526023402E-3</c:v>
                </c:pt>
                <c:pt idx="11685">
                  <c:v>-6.2317605685720898E-3</c:v>
                </c:pt>
                <c:pt idx="11686">
                  <c:v>-5.9952112660925198E-3</c:v>
                </c:pt>
                <c:pt idx="11687">
                  <c:v>-5.5449585939390004E-3</c:v>
                </c:pt>
                <c:pt idx="11688">
                  <c:v>-5.0794192886471504E-3</c:v>
                </c:pt>
                <c:pt idx="11689">
                  <c:v>-4.6900291237070204E-3</c:v>
                </c:pt>
                <c:pt idx="11690">
                  <c:v>-4.2884579296720302E-3</c:v>
                </c:pt>
                <c:pt idx="11691">
                  <c:v>-3.8315622858284401E-3</c:v>
                </c:pt>
                <c:pt idx="11692">
                  <c:v>-3.2886942274180501E-3</c:v>
                </c:pt>
                <c:pt idx="11693">
                  <c:v>-2.6735439643653901E-3</c:v>
                </c:pt>
                <c:pt idx="11694">
                  <c:v>-2.2254169005000001E-3</c:v>
                </c:pt>
                <c:pt idx="11695">
                  <c:v>-1.69258067340178E-3</c:v>
                </c:pt>
                <c:pt idx="11696">
                  <c:v>-1.09959224661974E-3</c:v>
                </c:pt>
                <c:pt idx="11697">
                  <c:v>-4.7858544052808099E-4</c:v>
                </c:pt>
                <c:pt idx="11698" formatCode="0.00E+00">
                  <c:v>-1.28835005931688E-5</c:v>
                </c:pt>
                <c:pt idx="11699">
                  <c:v>6.2203158180837003E-4</c:v>
                </c:pt>
                <c:pt idx="11700">
                  <c:v>1.2026628195889401E-3</c:v>
                </c:pt>
                <c:pt idx="11701">
                  <c:v>1.87736372674998E-3</c:v>
                </c:pt>
                <c:pt idx="11702">
                  <c:v>2.2990695357801801E-3</c:v>
                </c:pt>
                <c:pt idx="11703">
                  <c:v>3.0154778364418402E-3</c:v>
                </c:pt>
                <c:pt idx="11704">
                  <c:v>3.6613780867835598E-3</c:v>
                </c:pt>
                <c:pt idx="11705">
                  <c:v>4.1214230753760898E-3</c:v>
                </c:pt>
                <c:pt idx="11706">
                  <c:v>4.7527815514560702E-3</c:v>
                </c:pt>
                <c:pt idx="11707">
                  <c:v>5.24629126110541E-3</c:v>
                </c:pt>
                <c:pt idx="11708">
                  <c:v>5.9077466994533496E-3</c:v>
                </c:pt>
                <c:pt idx="11709">
                  <c:v>6.2915079720228797E-3</c:v>
                </c:pt>
                <c:pt idx="11710">
                  <c:v>6.7393256038389502E-3</c:v>
                </c:pt>
                <c:pt idx="11711">
                  <c:v>7.1667674717599003E-3</c:v>
                </c:pt>
                <c:pt idx="11712">
                  <c:v>7.6248684528155003E-3</c:v>
                </c:pt>
                <c:pt idx="11713">
                  <c:v>8.0996312606983895E-3</c:v>
                </c:pt>
                <c:pt idx="11714">
                  <c:v>8.4322989154523506E-3</c:v>
                </c:pt>
                <c:pt idx="11715">
                  <c:v>8.9288465321681002E-3</c:v>
                </c:pt>
                <c:pt idx="11716">
                  <c:v>9.1496766144319504E-3</c:v>
                </c:pt>
                <c:pt idx="11717">
                  <c:v>9.4867605242309506E-3</c:v>
                </c:pt>
                <c:pt idx="11718">
                  <c:v>9.7584307788676095E-3</c:v>
                </c:pt>
                <c:pt idx="11719">
                  <c:v>1.0037071640869E-2</c:v>
                </c:pt>
                <c:pt idx="11720">
                  <c:v>1.00743070536225E-2</c:v>
                </c:pt>
                <c:pt idx="11721">
                  <c:v>1.0283826701710699E-2</c:v>
                </c:pt>
                <c:pt idx="11722">
                  <c:v>1.04223491329484E-2</c:v>
                </c:pt>
                <c:pt idx="11723">
                  <c:v>1.0565385801052801E-2</c:v>
                </c:pt>
                <c:pt idx="11724">
                  <c:v>1.06008481993755E-2</c:v>
                </c:pt>
                <c:pt idx="11725">
                  <c:v>1.0595163623521401E-2</c:v>
                </c:pt>
                <c:pt idx="11726">
                  <c:v>1.0524442506232299E-2</c:v>
                </c:pt>
                <c:pt idx="11727">
                  <c:v>1.0483010537777599E-2</c:v>
                </c:pt>
                <c:pt idx="11728">
                  <c:v>1.04134112221652E-2</c:v>
                </c:pt>
                <c:pt idx="11729">
                  <c:v>1.0299728654781E-2</c:v>
                </c:pt>
                <c:pt idx="11730">
                  <c:v>1.00733061801627E-2</c:v>
                </c:pt>
                <c:pt idx="11731">
                  <c:v>9.9147995401878894E-3</c:v>
                </c:pt>
                <c:pt idx="11732">
                  <c:v>9.64572733383561E-3</c:v>
                </c:pt>
                <c:pt idx="11733">
                  <c:v>9.4561019870081E-3</c:v>
                </c:pt>
                <c:pt idx="11734">
                  <c:v>9.1995953440591905E-3</c:v>
                </c:pt>
                <c:pt idx="11735">
                  <c:v>8.79337618203542E-3</c:v>
                </c:pt>
                <c:pt idx="11736">
                  <c:v>8.5337923617694392E-3</c:v>
                </c:pt>
                <c:pt idx="11737">
                  <c:v>8.1580837099465304E-3</c:v>
                </c:pt>
                <c:pt idx="11738">
                  <c:v>7.7970084929135904E-3</c:v>
                </c:pt>
                <c:pt idx="11739">
                  <c:v>7.2271830212992201E-3</c:v>
                </c:pt>
                <c:pt idx="11740">
                  <c:v>6.9996543501706001E-3</c:v>
                </c:pt>
                <c:pt idx="11741">
                  <c:v>6.4773673041215504E-3</c:v>
                </c:pt>
                <c:pt idx="11742">
                  <c:v>6.0702032766820199E-3</c:v>
                </c:pt>
                <c:pt idx="11743">
                  <c:v>5.46555694035119E-3</c:v>
                </c:pt>
                <c:pt idx="11744">
                  <c:v>5.0774913594367E-3</c:v>
                </c:pt>
                <c:pt idx="11745">
                  <c:v>4.5659463287339996E-3</c:v>
                </c:pt>
                <c:pt idx="11746">
                  <c:v>4.15102013385449E-3</c:v>
                </c:pt>
                <c:pt idx="11747">
                  <c:v>3.6109260389924299E-3</c:v>
                </c:pt>
                <c:pt idx="11748">
                  <c:v>3.0618382166403002E-3</c:v>
                </c:pt>
                <c:pt idx="11749">
                  <c:v>2.5930096961363398E-3</c:v>
                </c:pt>
                <c:pt idx="11750">
                  <c:v>1.9851637627436702E-3</c:v>
                </c:pt>
                <c:pt idx="11751">
                  <c:v>1.6604344381788501E-3</c:v>
                </c:pt>
                <c:pt idx="11752">
                  <c:v>1.0731948531677599E-3</c:v>
                </c:pt>
                <c:pt idx="11753">
                  <c:v>7.0217187950420798E-4</c:v>
                </c:pt>
                <c:pt idx="11754">
                  <c:v>1.2789393214326399E-4</c:v>
                </c:pt>
                <c:pt idx="11755">
                  <c:v>-2.1498048565557799E-4</c:v>
                </c:pt>
                <c:pt idx="11756">
                  <c:v>-7.4550507306257697E-4</c:v>
                </c:pt>
                <c:pt idx="11757">
                  <c:v>-1.14985730100603E-3</c:v>
                </c:pt>
                <c:pt idx="11758">
                  <c:v>-1.6165702056967E-3</c:v>
                </c:pt>
                <c:pt idx="11759">
                  <c:v>-1.9237940407575099E-3</c:v>
                </c:pt>
                <c:pt idx="11760">
                  <c:v>-2.3157910788865802E-3</c:v>
                </c:pt>
                <c:pt idx="11761">
                  <c:v>-2.67127078468244E-3</c:v>
                </c:pt>
                <c:pt idx="11762">
                  <c:v>-2.9521136995110699E-3</c:v>
                </c:pt>
                <c:pt idx="11763">
                  <c:v>-3.2242224032215001E-3</c:v>
                </c:pt>
                <c:pt idx="11764">
                  <c:v>-3.3884228564491298E-3</c:v>
                </c:pt>
                <c:pt idx="11765">
                  <c:v>-3.63554719074497E-3</c:v>
                </c:pt>
                <c:pt idx="11766">
                  <c:v>-3.8573380473142299E-3</c:v>
                </c:pt>
                <c:pt idx="11767">
                  <c:v>-4.1222211531969704E-3</c:v>
                </c:pt>
                <c:pt idx="11768">
                  <c:v>-4.1804191812326004E-3</c:v>
                </c:pt>
                <c:pt idx="11769">
                  <c:v>-4.3105146556318202E-3</c:v>
                </c:pt>
                <c:pt idx="11770">
                  <c:v>-4.3100599536192198E-3</c:v>
                </c:pt>
                <c:pt idx="11771">
                  <c:v>-4.4124452714324703E-3</c:v>
                </c:pt>
                <c:pt idx="11772">
                  <c:v>-4.3436285513264302E-3</c:v>
                </c:pt>
                <c:pt idx="11773">
                  <c:v>-4.3735844358106296E-3</c:v>
                </c:pt>
                <c:pt idx="11774">
                  <c:v>-4.28651525628246E-3</c:v>
                </c:pt>
                <c:pt idx="11775">
                  <c:v>-4.20399321596836E-3</c:v>
                </c:pt>
                <c:pt idx="11776">
                  <c:v>-4.0025922929460096E-3</c:v>
                </c:pt>
                <c:pt idx="11777">
                  <c:v>-3.9472114424725603E-3</c:v>
                </c:pt>
                <c:pt idx="11778">
                  <c:v>-3.7448011121225299E-3</c:v>
                </c:pt>
                <c:pt idx="11779">
                  <c:v>-3.5192186977318698E-3</c:v>
                </c:pt>
                <c:pt idx="11780">
                  <c:v>-3.3415628646425101E-3</c:v>
                </c:pt>
                <c:pt idx="11781">
                  <c:v>-2.97317160231777E-3</c:v>
                </c:pt>
                <c:pt idx="11782">
                  <c:v>-2.7053950322254998E-3</c:v>
                </c:pt>
                <c:pt idx="11783">
                  <c:v>-2.3967143691218402E-3</c:v>
                </c:pt>
                <c:pt idx="11784">
                  <c:v>-2.1208899429939901E-3</c:v>
                </c:pt>
                <c:pt idx="11785">
                  <c:v>-1.61808540936022E-3</c:v>
                </c:pt>
                <c:pt idx="11786">
                  <c:v>-1.33426422420037E-3</c:v>
                </c:pt>
                <c:pt idx="11787">
                  <c:v>-9.04868237786186E-4</c:v>
                </c:pt>
                <c:pt idx="11788">
                  <c:v>-5.4176516677145097E-4</c:v>
                </c:pt>
                <c:pt idx="11789" formatCode="0.00E+00">
                  <c:v>-1.42990083286606E-5</c:v>
                </c:pt>
                <c:pt idx="11790">
                  <c:v>2.8529333722423399E-4</c:v>
                </c:pt>
                <c:pt idx="11791">
                  <c:v>8.1483155981103902E-4</c:v>
                </c:pt>
                <c:pt idx="11792">
                  <c:v>1.30191804339081E-3</c:v>
                </c:pt>
                <c:pt idx="11793">
                  <c:v>1.7615190448446701E-3</c:v>
                </c:pt>
                <c:pt idx="11794">
                  <c:v>2.1839335222072699E-3</c:v>
                </c:pt>
                <c:pt idx="11795">
                  <c:v>2.7011406173072599E-3</c:v>
                </c:pt>
                <c:pt idx="11796">
                  <c:v>3.17339855209054E-3</c:v>
                </c:pt>
                <c:pt idx="11797">
                  <c:v>3.6506169039510999E-3</c:v>
                </c:pt>
                <c:pt idx="11798">
                  <c:v>4.1866213960022403E-3</c:v>
                </c:pt>
                <c:pt idx="11799">
                  <c:v>4.5554438984883204E-3</c:v>
                </c:pt>
                <c:pt idx="11800">
                  <c:v>5.1191138712258404E-3</c:v>
                </c:pt>
                <c:pt idx="11801">
                  <c:v>5.5282506853579797E-3</c:v>
                </c:pt>
                <c:pt idx="11802">
                  <c:v>6.0685884168266103E-3</c:v>
                </c:pt>
                <c:pt idx="11803">
                  <c:v>6.3941392002895602E-3</c:v>
                </c:pt>
                <c:pt idx="11804">
                  <c:v>6.8351125827830301E-3</c:v>
                </c:pt>
                <c:pt idx="11805">
                  <c:v>7.3044643955139299E-3</c:v>
                </c:pt>
                <c:pt idx="11806">
                  <c:v>7.6979233215692102E-3</c:v>
                </c:pt>
                <c:pt idx="11807">
                  <c:v>8.0370586226631499E-3</c:v>
                </c:pt>
                <c:pt idx="11808">
                  <c:v>8.4337347491605201E-3</c:v>
                </c:pt>
                <c:pt idx="11809">
                  <c:v>8.7443485219236491E-3</c:v>
                </c:pt>
                <c:pt idx="11810">
                  <c:v>9.0582787430137403E-3</c:v>
                </c:pt>
                <c:pt idx="11811">
                  <c:v>9.3257733455954697E-3</c:v>
                </c:pt>
                <c:pt idx="11812">
                  <c:v>9.6519126195274193E-3</c:v>
                </c:pt>
                <c:pt idx="11813">
                  <c:v>9.9521457329745707E-3</c:v>
                </c:pt>
                <c:pt idx="11814">
                  <c:v>1.0226785256167799E-2</c:v>
                </c:pt>
                <c:pt idx="11815">
                  <c:v>1.0387452102240201E-2</c:v>
                </c:pt>
                <c:pt idx="11816">
                  <c:v>1.0557038777668301E-2</c:v>
                </c:pt>
                <c:pt idx="11817">
                  <c:v>1.08603484557262E-2</c:v>
                </c:pt>
                <c:pt idx="11818">
                  <c:v>1.08518215178469E-2</c:v>
                </c:pt>
                <c:pt idx="11819">
                  <c:v>1.1031538006497799E-2</c:v>
                </c:pt>
                <c:pt idx="11820">
                  <c:v>1.1104953828025999E-2</c:v>
                </c:pt>
                <c:pt idx="11821">
                  <c:v>1.12088912629655E-2</c:v>
                </c:pt>
                <c:pt idx="11822">
                  <c:v>1.11489815844903E-2</c:v>
                </c:pt>
                <c:pt idx="11823">
                  <c:v>1.11837648141049E-2</c:v>
                </c:pt>
                <c:pt idx="11824">
                  <c:v>1.11954122342034E-2</c:v>
                </c:pt>
                <c:pt idx="11825">
                  <c:v>1.11865903117112E-2</c:v>
                </c:pt>
                <c:pt idx="11826">
                  <c:v>1.1131290578241399E-2</c:v>
                </c:pt>
                <c:pt idx="11827">
                  <c:v>1.1069038333646E-2</c:v>
                </c:pt>
                <c:pt idx="11828">
                  <c:v>1.0956259651180199E-2</c:v>
                </c:pt>
                <c:pt idx="11829">
                  <c:v>1.0819075397023099E-2</c:v>
                </c:pt>
                <c:pt idx="11830">
                  <c:v>1.0818051374193E-2</c:v>
                </c:pt>
                <c:pt idx="11831">
                  <c:v>1.06038772093061E-2</c:v>
                </c:pt>
                <c:pt idx="11832">
                  <c:v>1.0437567947840299E-2</c:v>
                </c:pt>
                <c:pt idx="11833">
                  <c:v>1.02993867057632E-2</c:v>
                </c:pt>
                <c:pt idx="11834">
                  <c:v>1.01168074225076E-2</c:v>
                </c:pt>
                <c:pt idx="11835">
                  <c:v>9.7010507136923493E-3</c:v>
                </c:pt>
                <c:pt idx="11836">
                  <c:v>9.5713058328389493E-3</c:v>
                </c:pt>
                <c:pt idx="11837">
                  <c:v>9.2637476326613392E-3</c:v>
                </c:pt>
                <c:pt idx="11838">
                  <c:v>9.0758373679884295E-3</c:v>
                </c:pt>
                <c:pt idx="11839">
                  <c:v>8.7855931847066696E-3</c:v>
                </c:pt>
                <c:pt idx="11840">
                  <c:v>8.6286397607377892E-3</c:v>
                </c:pt>
                <c:pt idx="11841">
                  <c:v>8.3193395137381703E-3</c:v>
                </c:pt>
                <c:pt idx="11842">
                  <c:v>7.9571240431126899E-3</c:v>
                </c:pt>
                <c:pt idx="11843">
                  <c:v>7.7850797022525698E-3</c:v>
                </c:pt>
                <c:pt idx="11844">
                  <c:v>7.6592418247366503E-3</c:v>
                </c:pt>
                <c:pt idx="11845">
                  <c:v>7.2860768539455296E-3</c:v>
                </c:pt>
                <c:pt idx="11846">
                  <c:v>6.9154120208530902E-3</c:v>
                </c:pt>
                <c:pt idx="11847">
                  <c:v>6.6225050456809103E-3</c:v>
                </c:pt>
                <c:pt idx="11848">
                  <c:v>6.3481371202016397E-3</c:v>
                </c:pt>
                <c:pt idx="11849">
                  <c:v>5.9886080883806599E-3</c:v>
                </c:pt>
                <c:pt idx="11850">
                  <c:v>5.7966421105516202E-3</c:v>
                </c:pt>
                <c:pt idx="11851">
                  <c:v>5.6749735054705298E-3</c:v>
                </c:pt>
                <c:pt idx="11852">
                  <c:v>5.3221662059134596E-3</c:v>
                </c:pt>
                <c:pt idx="11853">
                  <c:v>5.0808819443809196E-3</c:v>
                </c:pt>
                <c:pt idx="11854">
                  <c:v>4.8967607032696803E-3</c:v>
                </c:pt>
                <c:pt idx="11855">
                  <c:v>4.8802614849787701E-3</c:v>
                </c:pt>
                <c:pt idx="11856">
                  <c:v>4.5235588677979399E-3</c:v>
                </c:pt>
                <c:pt idx="11857">
                  <c:v>4.2694168106101604E-3</c:v>
                </c:pt>
                <c:pt idx="11858">
                  <c:v>4.1242554251108799E-3</c:v>
                </c:pt>
                <c:pt idx="11859">
                  <c:v>4.0001781944680199E-3</c:v>
                </c:pt>
                <c:pt idx="11860">
                  <c:v>3.7233098606988301E-3</c:v>
                </c:pt>
                <c:pt idx="11861">
                  <c:v>3.6834786255256001E-3</c:v>
                </c:pt>
                <c:pt idx="11862">
                  <c:v>3.5724994743864999E-3</c:v>
                </c:pt>
                <c:pt idx="11863">
                  <c:v>3.5747089748320699E-3</c:v>
                </c:pt>
                <c:pt idx="11864">
                  <c:v>3.46831578975709E-3</c:v>
                </c:pt>
                <c:pt idx="11865">
                  <c:v>3.3600538513579698E-3</c:v>
                </c:pt>
                <c:pt idx="11866">
                  <c:v>3.3199383013166701E-3</c:v>
                </c:pt>
                <c:pt idx="11867">
                  <c:v>3.2695045791157899E-3</c:v>
                </c:pt>
                <c:pt idx="11868">
                  <c:v>3.1795695666484501E-3</c:v>
                </c:pt>
                <c:pt idx="11869">
                  <c:v>3.19304391810468E-3</c:v>
                </c:pt>
                <c:pt idx="11870">
                  <c:v>3.3219212850233398E-3</c:v>
                </c:pt>
                <c:pt idx="11871">
                  <c:v>3.1758183513211501E-3</c:v>
                </c:pt>
                <c:pt idx="11872">
                  <c:v>3.2632843670861202E-3</c:v>
                </c:pt>
                <c:pt idx="11873">
                  <c:v>3.3027651024412799E-3</c:v>
                </c:pt>
                <c:pt idx="11874">
                  <c:v>3.3938899949146899E-3</c:v>
                </c:pt>
                <c:pt idx="11875">
                  <c:v>3.3761804709849901E-3</c:v>
                </c:pt>
                <c:pt idx="11876">
                  <c:v>3.3887320845483299E-3</c:v>
                </c:pt>
                <c:pt idx="11877">
                  <c:v>3.4992876662080299E-3</c:v>
                </c:pt>
                <c:pt idx="11878">
                  <c:v>3.65268429202939E-3</c:v>
                </c:pt>
                <c:pt idx="11879">
                  <c:v>3.6732113413074398E-3</c:v>
                </c:pt>
                <c:pt idx="11880">
                  <c:v>3.84782346476456E-3</c:v>
                </c:pt>
                <c:pt idx="11881">
                  <c:v>3.9103427540128797E-3</c:v>
                </c:pt>
                <c:pt idx="11882">
                  <c:v>4.0344781106134301E-3</c:v>
                </c:pt>
                <c:pt idx="11883">
                  <c:v>4.0743758309862996E-3</c:v>
                </c:pt>
                <c:pt idx="11884">
                  <c:v>4.1821115890843903E-3</c:v>
                </c:pt>
                <c:pt idx="11885">
                  <c:v>4.3320180179421304E-3</c:v>
                </c:pt>
                <c:pt idx="11886">
                  <c:v>4.3969604709714104E-3</c:v>
                </c:pt>
                <c:pt idx="11887">
                  <c:v>4.5001748919664504E-3</c:v>
                </c:pt>
                <c:pt idx="11888">
                  <c:v>4.5350174290601196E-3</c:v>
                </c:pt>
                <c:pt idx="11889">
                  <c:v>4.7260050185482403E-3</c:v>
                </c:pt>
                <c:pt idx="11890">
                  <c:v>4.7181075701990304E-3</c:v>
                </c:pt>
                <c:pt idx="11891">
                  <c:v>4.9231400223796002E-3</c:v>
                </c:pt>
                <c:pt idx="11892">
                  <c:v>4.9323258802972704E-3</c:v>
                </c:pt>
                <c:pt idx="11893">
                  <c:v>5.0650456924260399E-3</c:v>
                </c:pt>
                <c:pt idx="11894">
                  <c:v>5.0780100885463803E-3</c:v>
                </c:pt>
                <c:pt idx="11895">
                  <c:v>5.1614484691273896E-3</c:v>
                </c:pt>
                <c:pt idx="11896">
                  <c:v>5.19575711120745E-3</c:v>
                </c:pt>
                <c:pt idx="11897">
                  <c:v>5.1276928540607801E-3</c:v>
                </c:pt>
                <c:pt idx="11898">
                  <c:v>5.1558806065046198E-3</c:v>
                </c:pt>
                <c:pt idx="11899">
                  <c:v>5.1769321040886201E-3</c:v>
                </c:pt>
                <c:pt idx="11900">
                  <c:v>5.2162778319804499E-3</c:v>
                </c:pt>
                <c:pt idx="11901">
                  <c:v>5.1541700793400497E-3</c:v>
                </c:pt>
                <c:pt idx="11902">
                  <c:v>5.0731840823373302E-3</c:v>
                </c:pt>
                <c:pt idx="11903">
                  <c:v>5.0345209736611801E-3</c:v>
                </c:pt>
                <c:pt idx="11904">
                  <c:v>5.0160558986323701E-3</c:v>
                </c:pt>
                <c:pt idx="11905">
                  <c:v>4.7318554766196197E-3</c:v>
                </c:pt>
                <c:pt idx="11906">
                  <c:v>4.7294896148608202E-3</c:v>
                </c:pt>
                <c:pt idx="11907">
                  <c:v>4.7136396541820596E-3</c:v>
                </c:pt>
                <c:pt idx="11908">
                  <c:v>4.5555922331995497E-3</c:v>
                </c:pt>
                <c:pt idx="11909">
                  <c:v>4.3590175054685097E-3</c:v>
                </c:pt>
                <c:pt idx="11910">
                  <c:v>4.2031602453777503E-3</c:v>
                </c:pt>
                <c:pt idx="11911">
                  <c:v>4.0012246464512496E-3</c:v>
                </c:pt>
                <c:pt idx="11912">
                  <c:v>3.8312551316574401E-3</c:v>
                </c:pt>
                <c:pt idx="11913">
                  <c:v>3.5874035554477302E-3</c:v>
                </c:pt>
                <c:pt idx="11914">
                  <c:v>3.4121361627232599E-3</c:v>
                </c:pt>
                <c:pt idx="11915">
                  <c:v>3.1454648056325101E-3</c:v>
                </c:pt>
                <c:pt idx="11916">
                  <c:v>2.8206219884308399E-3</c:v>
                </c:pt>
                <c:pt idx="11917">
                  <c:v>2.67520493257977E-3</c:v>
                </c:pt>
                <c:pt idx="11918">
                  <c:v>2.3874611506061899E-3</c:v>
                </c:pt>
                <c:pt idx="11919">
                  <c:v>2.1291309908243999E-3</c:v>
                </c:pt>
                <c:pt idx="11920">
                  <c:v>1.8470979985788E-3</c:v>
                </c:pt>
                <c:pt idx="11921">
                  <c:v>1.5623136455173499E-3</c:v>
                </c:pt>
                <c:pt idx="11922">
                  <c:v>1.2373029876529701E-3</c:v>
                </c:pt>
                <c:pt idx="11923">
                  <c:v>8.9059268756463701E-4</c:v>
                </c:pt>
                <c:pt idx="11924">
                  <c:v>5.7960007664123296E-4</c:v>
                </c:pt>
                <c:pt idx="11925">
                  <c:v>4.1129687368027202E-4</c:v>
                </c:pt>
                <c:pt idx="11926" formatCode="0.00E+00">
                  <c:v>5.7207158613116798E-5</c:v>
                </c:pt>
                <c:pt idx="11927">
                  <c:v>-3.5537323513277E-4</c:v>
                </c:pt>
                <c:pt idx="11928">
                  <c:v>-6.5258765919774201E-4</c:v>
                </c:pt>
                <c:pt idx="11929">
                  <c:v>-8.8409176310962003E-4</c:v>
                </c:pt>
                <c:pt idx="11930">
                  <c:v>-1.14063855500068E-3</c:v>
                </c:pt>
                <c:pt idx="11931">
                  <c:v>-1.5388478892486501E-3</c:v>
                </c:pt>
                <c:pt idx="11932">
                  <c:v>-1.7925181773944801E-3</c:v>
                </c:pt>
                <c:pt idx="11933">
                  <c:v>-2.0660519597588498E-3</c:v>
                </c:pt>
                <c:pt idx="11934">
                  <c:v>-2.3605095766354401E-3</c:v>
                </c:pt>
                <c:pt idx="11935">
                  <c:v>-2.7000541232871599E-3</c:v>
                </c:pt>
                <c:pt idx="11936">
                  <c:v>-2.86133943289411E-3</c:v>
                </c:pt>
                <c:pt idx="11937">
                  <c:v>-3.0773041552978001E-3</c:v>
                </c:pt>
                <c:pt idx="11938">
                  <c:v>-3.3222926576628301E-3</c:v>
                </c:pt>
                <c:pt idx="11939">
                  <c:v>-3.5614313684218901E-3</c:v>
                </c:pt>
                <c:pt idx="11940">
                  <c:v>-3.6819516859195999E-3</c:v>
                </c:pt>
                <c:pt idx="11941">
                  <c:v>-3.8727113502258102E-3</c:v>
                </c:pt>
                <c:pt idx="11942">
                  <c:v>-4.1172870344613303E-3</c:v>
                </c:pt>
                <c:pt idx="11943">
                  <c:v>-4.1662911548384302E-3</c:v>
                </c:pt>
                <c:pt idx="11944">
                  <c:v>-4.2845756728904201E-3</c:v>
                </c:pt>
                <c:pt idx="11945">
                  <c:v>-4.4886565681957402E-3</c:v>
                </c:pt>
                <c:pt idx="11946">
                  <c:v>-4.5520428015377598E-3</c:v>
                </c:pt>
                <c:pt idx="11947">
                  <c:v>-4.5872493513321802E-3</c:v>
                </c:pt>
                <c:pt idx="11948">
                  <c:v>-4.7171389300973698E-3</c:v>
                </c:pt>
                <c:pt idx="11949">
                  <c:v>-4.71950407125021E-3</c:v>
                </c:pt>
                <c:pt idx="11950">
                  <c:v>-4.6899256974440098E-3</c:v>
                </c:pt>
                <c:pt idx="11951">
                  <c:v>-4.6865767729694103E-3</c:v>
                </c:pt>
                <c:pt idx="11952">
                  <c:v>-4.6204082109158901E-3</c:v>
                </c:pt>
                <c:pt idx="11953">
                  <c:v>-4.5792546106069396E-3</c:v>
                </c:pt>
                <c:pt idx="11954">
                  <c:v>-4.40024903940408E-3</c:v>
                </c:pt>
                <c:pt idx="11955">
                  <c:v>-4.4504018690127798E-3</c:v>
                </c:pt>
                <c:pt idx="11956">
                  <c:v>-4.2638478722360597E-3</c:v>
                </c:pt>
                <c:pt idx="11957">
                  <c:v>-4.2274157922821401E-3</c:v>
                </c:pt>
                <c:pt idx="11958">
                  <c:v>-3.9513902103483697E-3</c:v>
                </c:pt>
                <c:pt idx="11959">
                  <c:v>-3.8196755039739002E-3</c:v>
                </c:pt>
                <c:pt idx="11960">
                  <c:v>-3.7500589992330701E-3</c:v>
                </c:pt>
                <c:pt idx="11961">
                  <c:v>-3.4671385075944702E-3</c:v>
                </c:pt>
                <c:pt idx="11962">
                  <c:v>-3.2832970060729799E-3</c:v>
                </c:pt>
                <c:pt idx="11963">
                  <c:v>-2.9983451583458099E-3</c:v>
                </c:pt>
                <c:pt idx="11964">
                  <c:v>-2.8932913556864001E-3</c:v>
                </c:pt>
                <c:pt idx="11965">
                  <c:v>-2.58303861886715E-3</c:v>
                </c:pt>
                <c:pt idx="11966">
                  <c:v>-2.3396901216875899E-3</c:v>
                </c:pt>
                <c:pt idx="11967">
                  <c:v>-2.0783525628730501E-3</c:v>
                </c:pt>
                <c:pt idx="11968">
                  <c:v>-1.81834674541341E-3</c:v>
                </c:pt>
                <c:pt idx="11969">
                  <c:v>-1.4433454317375901E-3</c:v>
                </c:pt>
                <c:pt idx="11970">
                  <c:v>-1.0799212123867E-3</c:v>
                </c:pt>
                <c:pt idx="11971">
                  <c:v>-7.5680917368448899E-4</c:v>
                </c:pt>
                <c:pt idx="11972">
                  <c:v>-4.8147059348590399E-4</c:v>
                </c:pt>
                <c:pt idx="11973">
                  <c:v>-1.6598052832120201E-4</c:v>
                </c:pt>
                <c:pt idx="11974">
                  <c:v>1.4922556345541501E-4</c:v>
                </c:pt>
                <c:pt idx="11975">
                  <c:v>3.9022445269969403E-4</c:v>
                </c:pt>
                <c:pt idx="11976">
                  <c:v>7.5409350488509701E-4</c:v>
                </c:pt>
                <c:pt idx="11977">
                  <c:v>1.03125759268026E-3</c:v>
                </c:pt>
                <c:pt idx="11978">
                  <c:v>1.4064487134509199E-3</c:v>
                </c:pt>
                <c:pt idx="11979">
                  <c:v>1.63631221378378E-3</c:v>
                </c:pt>
                <c:pt idx="11980">
                  <c:v>2.0352398063140601E-3</c:v>
                </c:pt>
                <c:pt idx="11981">
                  <c:v>2.3119670056752201E-3</c:v>
                </c:pt>
                <c:pt idx="11982">
                  <c:v>2.6290024788126901E-3</c:v>
                </c:pt>
                <c:pt idx="11983">
                  <c:v>2.7958848412562398E-3</c:v>
                </c:pt>
                <c:pt idx="11984">
                  <c:v>3.1761176193823102E-3</c:v>
                </c:pt>
                <c:pt idx="11985">
                  <c:v>3.3873357166975399E-3</c:v>
                </c:pt>
                <c:pt idx="11986">
                  <c:v>3.65473642316311E-3</c:v>
                </c:pt>
                <c:pt idx="11987">
                  <c:v>3.9047008784692098E-3</c:v>
                </c:pt>
                <c:pt idx="11988">
                  <c:v>4.1619500313036899E-3</c:v>
                </c:pt>
                <c:pt idx="11989">
                  <c:v>4.1338255839814403E-3</c:v>
                </c:pt>
                <c:pt idx="11990">
                  <c:v>4.3767001017512202E-3</c:v>
                </c:pt>
                <c:pt idx="11991">
                  <c:v>4.5871038072778899E-3</c:v>
                </c:pt>
                <c:pt idx="11992">
                  <c:v>4.6941131343107099E-3</c:v>
                </c:pt>
                <c:pt idx="11993">
                  <c:v>4.7013945076372597E-3</c:v>
                </c:pt>
                <c:pt idx="11994">
                  <c:v>4.9529355248130397E-3</c:v>
                </c:pt>
                <c:pt idx="11995">
                  <c:v>4.9955957430886898E-3</c:v>
                </c:pt>
                <c:pt idx="11996">
                  <c:v>4.9501952132510298E-3</c:v>
                </c:pt>
                <c:pt idx="11997">
                  <c:v>4.9808387596779304E-3</c:v>
                </c:pt>
                <c:pt idx="11998">
                  <c:v>5.0723543370616003E-3</c:v>
                </c:pt>
                <c:pt idx="11999">
                  <c:v>5.1196809631949497E-3</c:v>
                </c:pt>
                <c:pt idx="12000">
                  <c:v>4.9315161998972597E-3</c:v>
                </c:pt>
                <c:pt idx="12001">
                  <c:v>5.06113844471118E-3</c:v>
                </c:pt>
                <c:pt idx="12002">
                  <c:v>4.8773923548250898E-3</c:v>
                </c:pt>
                <c:pt idx="12003">
                  <c:v>4.8065905833511603E-3</c:v>
                </c:pt>
                <c:pt idx="12004">
                  <c:v>4.6865295215151601E-3</c:v>
                </c:pt>
                <c:pt idx="12005">
                  <c:v>4.5414994262263997E-3</c:v>
                </c:pt>
                <c:pt idx="12006">
                  <c:v>4.3469835340240104E-3</c:v>
                </c:pt>
                <c:pt idx="12007">
                  <c:v>4.2571843403314798E-3</c:v>
                </c:pt>
                <c:pt idx="12008">
                  <c:v>4.0089413978859102E-3</c:v>
                </c:pt>
                <c:pt idx="12009">
                  <c:v>3.9976221185961096E-3</c:v>
                </c:pt>
                <c:pt idx="12010">
                  <c:v>3.7046521227830798E-3</c:v>
                </c:pt>
                <c:pt idx="12011">
                  <c:v>3.5515668595028499E-3</c:v>
                </c:pt>
                <c:pt idx="12012">
                  <c:v>3.3335440603884498E-3</c:v>
                </c:pt>
                <c:pt idx="12013">
                  <c:v>3.1222138888523398E-3</c:v>
                </c:pt>
                <c:pt idx="12014">
                  <c:v>2.80712560379749E-3</c:v>
                </c:pt>
                <c:pt idx="12015">
                  <c:v>2.6154392445848699E-3</c:v>
                </c:pt>
                <c:pt idx="12016">
                  <c:v>2.33861314506097E-3</c:v>
                </c:pt>
                <c:pt idx="12017">
                  <c:v>2.0908338422986998E-3</c:v>
                </c:pt>
                <c:pt idx="12018">
                  <c:v>1.8121724103754601E-3</c:v>
                </c:pt>
                <c:pt idx="12019">
                  <c:v>1.4859616428828199E-3</c:v>
                </c:pt>
                <c:pt idx="12020">
                  <c:v>1.3468981445964E-3</c:v>
                </c:pt>
                <c:pt idx="12021">
                  <c:v>1.0470525400882601E-3</c:v>
                </c:pt>
                <c:pt idx="12022">
                  <c:v>8.6613488767669903E-4</c:v>
                </c:pt>
                <c:pt idx="12023">
                  <c:v>4.49496601888715E-4</c:v>
                </c:pt>
                <c:pt idx="12024">
                  <c:v>2.53347973312285E-4</c:v>
                </c:pt>
                <c:pt idx="12025" formatCode="0.00E+00">
                  <c:v>4.5906808026389299E-5</c:v>
                </c:pt>
                <c:pt idx="12026">
                  <c:v>-2.0586582697547099E-4</c:v>
                </c:pt>
                <c:pt idx="12027">
                  <c:v>-5.0886208965814799E-4</c:v>
                </c:pt>
                <c:pt idx="12028">
                  <c:v>-6.7391972630345004E-4</c:v>
                </c:pt>
                <c:pt idx="12029">
                  <c:v>-8.8063139719482704E-4</c:v>
                </c:pt>
                <c:pt idx="12030">
                  <c:v>-1.0845830712590699E-3</c:v>
                </c:pt>
                <c:pt idx="12031">
                  <c:v>-1.2929206185976999E-3</c:v>
                </c:pt>
                <c:pt idx="12032">
                  <c:v>-1.5205707087882899E-3</c:v>
                </c:pt>
                <c:pt idx="12033">
                  <c:v>-1.75918508154364E-3</c:v>
                </c:pt>
                <c:pt idx="12034">
                  <c:v>-1.8558703566124901E-3</c:v>
                </c:pt>
                <c:pt idx="12035">
                  <c:v>-1.90385953596242E-3</c:v>
                </c:pt>
                <c:pt idx="12036">
                  <c:v>-2.0779766096413201E-3</c:v>
                </c:pt>
                <c:pt idx="12037">
                  <c:v>-2.2089712252286202E-3</c:v>
                </c:pt>
                <c:pt idx="12038">
                  <c:v>-2.2131844570582098E-3</c:v>
                </c:pt>
                <c:pt idx="12039">
                  <c:v>-2.3498820537672599E-3</c:v>
                </c:pt>
                <c:pt idx="12040">
                  <c:v>-2.32198412169534E-3</c:v>
                </c:pt>
                <c:pt idx="12041">
                  <c:v>-2.4634235532221202E-3</c:v>
                </c:pt>
                <c:pt idx="12042">
                  <c:v>-2.4835888951597299E-3</c:v>
                </c:pt>
                <c:pt idx="12043">
                  <c:v>-2.3963983367111899E-3</c:v>
                </c:pt>
                <c:pt idx="12044">
                  <c:v>-2.3565378818258902E-3</c:v>
                </c:pt>
                <c:pt idx="12045">
                  <c:v>-2.48911157157159E-3</c:v>
                </c:pt>
                <c:pt idx="12046">
                  <c:v>-2.3515844522133201E-3</c:v>
                </c:pt>
                <c:pt idx="12047">
                  <c:v>-2.2959253782954998E-3</c:v>
                </c:pt>
                <c:pt idx="12048">
                  <c:v>-2.2138614788470099E-3</c:v>
                </c:pt>
                <c:pt idx="12049">
                  <c:v>-1.9792658118940399E-3</c:v>
                </c:pt>
                <c:pt idx="12050">
                  <c:v>-2.0003927984241199E-3</c:v>
                </c:pt>
                <c:pt idx="12051">
                  <c:v>-1.7730694442737701E-3</c:v>
                </c:pt>
                <c:pt idx="12052">
                  <c:v>-1.76316519009953E-3</c:v>
                </c:pt>
                <c:pt idx="12053">
                  <c:v>-1.4934809937883001E-3</c:v>
                </c:pt>
                <c:pt idx="12054">
                  <c:v>-1.3079578227389E-3</c:v>
                </c:pt>
                <c:pt idx="12055">
                  <c:v>-1.06997212997593E-3</c:v>
                </c:pt>
                <c:pt idx="12056">
                  <c:v>-8.6502374157307695E-4</c:v>
                </c:pt>
                <c:pt idx="12057">
                  <c:v>-6.9244355522708897E-4</c:v>
                </c:pt>
                <c:pt idx="12058">
                  <c:v>-5.6773458043422702E-4</c:v>
                </c:pt>
                <c:pt idx="12059">
                  <c:v>-2.7021786883136298E-4</c:v>
                </c:pt>
                <c:pt idx="12060">
                  <c:v>-1.49374775618301E-4</c:v>
                </c:pt>
                <c:pt idx="12061">
                  <c:v>2.0819610038719E-4</c:v>
                </c:pt>
                <c:pt idx="12062">
                  <c:v>3.6630521203245999E-4</c:v>
                </c:pt>
                <c:pt idx="12063">
                  <c:v>6.8085328273149504E-4</c:v>
                </c:pt>
                <c:pt idx="12064">
                  <c:v>9.0360329413700696E-4</c:v>
                </c:pt>
                <c:pt idx="12065">
                  <c:v>1.07483689410299E-3</c:v>
                </c:pt>
                <c:pt idx="12066">
                  <c:v>1.39076965046185E-3</c:v>
                </c:pt>
                <c:pt idx="12067">
                  <c:v>1.5000915977315299E-3</c:v>
                </c:pt>
                <c:pt idx="12068">
                  <c:v>1.82324986644638E-3</c:v>
                </c:pt>
                <c:pt idx="12069">
                  <c:v>1.8616934460281901E-3</c:v>
                </c:pt>
                <c:pt idx="12070">
                  <c:v>2.3576607931205099E-3</c:v>
                </c:pt>
                <c:pt idx="12071">
                  <c:v>2.4288508078339202E-3</c:v>
                </c:pt>
                <c:pt idx="12072">
                  <c:v>2.6528995138576802E-3</c:v>
                </c:pt>
                <c:pt idx="12073">
                  <c:v>2.62435846156499E-3</c:v>
                </c:pt>
                <c:pt idx="12074">
                  <c:v>2.79740328636612E-3</c:v>
                </c:pt>
                <c:pt idx="12075">
                  <c:v>2.9858966782312199E-3</c:v>
                </c:pt>
                <c:pt idx="12076">
                  <c:v>3.0857946347826099E-3</c:v>
                </c:pt>
                <c:pt idx="12077">
                  <c:v>3.2522352885643799E-3</c:v>
                </c:pt>
                <c:pt idx="12078">
                  <c:v>3.1383374091851E-3</c:v>
                </c:pt>
                <c:pt idx="12079">
                  <c:v>3.2549354619088298E-3</c:v>
                </c:pt>
                <c:pt idx="12080">
                  <c:v>3.3215209306950498E-3</c:v>
                </c:pt>
                <c:pt idx="12081">
                  <c:v>3.62475732626841E-3</c:v>
                </c:pt>
                <c:pt idx="12082">
                  <c:v>3.4135185546535101E-3</c:v>
                </c:pt>
                <c:pt idx="12083">
                  <c:v>3.3473920403111301E-3</c:v>
                </c:pt>
                <c:pt idx="12084">
                  <c:v>2.9639279862718301E-3</c:v>
                </c:pt>
                <c:pt idx="12085">
                  <c:v>3.0517979510163401E-3</c:v>
                </c:pt>
                <c:pt idx="12086">
                  <c:v>3.0771416776326599E-3</c:v>
                </c:pt>
                <c:pt idx="12087">
                  <c:v>3.1143449368351999E-3</c:v>
                </c:pt>
                <c:pt idx="12088">
                  <c:v>2.8165191187260398E-3</c:v>
                </c:pt>
                <c:pt idx="12089">
                  <c:v>2.5782400649015098E-3</c:v>
                </c:pt>
                <c:pt idx="12090">
                  <c:v>2.24981731566625E-3</c:v>
                </c:pt>
                <c:pt idx="12091">
                  <c:v>2.2779433122186799E-3</c:v>
                </c:pt>
                <c:pt idx="12092">
                  <c:v>2.0718311099833901E-3</c:v>
                </c:pt>
                <c:pt idx="12093">
                  <c:v>1.7748806804198599E-3</c:v>
                </c:pt>
                <c:pt idx="12094">
                  <c:v>1.34679208388608E-3</c:v>
                </c:pt>
                <c:pt idx="12095">
                  <c:v>1.1927498830378699E-3</c:v>
                </c:pt>
                <c:pt idx="12096">
                  <c:v>1.07205524195012E-3</c:v>
                </c:pt>
                <c:pt idx="12097">
                  <c:v>5.0634538171360805E-4</c:v>
                </c:pt>
                <c:pt idx="12098">
                  <c:v>1.8372045793054199E-4</c:v>
                </c:pt>
                <c:pt idx="12099">
                  <c:v>-1.5243374278223001E-4</c:v>
                </c:pt>
                <c:pt idx="12100">
                  <c:v>-3.2118524578266102E-4</c:v>
                </c:pt>
                <c:pt idx="12101">
                  <c:v>-7.19102283061277E-4</c:v>
                </c:pt>
                <c:pt idx="12102">
                  <c:v>-1.0732521741114299E-3</c:v>
                </c:pt>
                <c:pt idx="12103">
                  <c:v>-1.5397251787722E-3</c:v>
                </c:pt>
                <c:pt idx="12104">
                  <c:v>-2.04593950236755E-3</c:v>
                </c:pt>
                <c:pt idx="12105">
                  <c:v>-2.3107504933294002E-3</c:v>
                </c:pt>
                <c:pt idx="12106">
                  <c:v>-2.64496174364078E-3</c:v>
                </c:pt>
                <c:pt idx="12107">
                  <c:v>-2.9357905474186601E-3</c:v>
                </c:pt>
                <c:pt idx="12108">
                  <c:v>-3.4756852760809399E-3</c:v>
                </c:pt>
                <c:pt idx="12109">
                  <c:v>-3.7858017708247999E-3</c:v>
                </c:pt>
                <c:pt idx="12110">
                  <c:v>-4.1576449021964298E-3</c:v>
                </c:pt>
                <c:pt idx="12111">
                  <c:v>-4.4959946695586096E-3</c:v>
                </c:pt>
                <c:pt idx="12112">
                  <c:v>-4.8726888915120699E-3</c:v>
                </c:pt>
                <c:pt idx="12113">
                  <c:v>-5.2927802034781202E-3</c:v>
                </c:pt>
                <c:pt idx="12114">
                  <c:v>-5.7638251079417E-3</c:v>
                </c:pt>
                <c:pt idx="12115">
                  <c:v>-5.9274263025853096E-3</c:v>
                </c:pt>
                <c:pt idx="12116">
                  <c:v>-6.3514218195386898E-3</c:v>
                </c:pt>
                <c:pt idx="12117">
                  <c:v>-6.3410080950469802E-3</c:v>
                </c:pt>
                <c:pt idx="12118">
                  <c:v>-6.8828673072321798E-3</c:v>
                </c:pt>
                <c:pt idx="12119">
                  <c:v>-6.8424893475549902E-3</c:v>
                </c:pt>
                <c:pt idx="12120">
                  <c:v>-7.3540246594716897E-3</c:v>
                </c:pt>
                <c:pt idx="12121">
                  <c:v>-7.5658708757692901E-3</c:v>
                </c:pt>
                <c:pt idx="12122">
                  <c:v>-7.6613280159422096E-3</c:v>
                </c:pt>
                <c:pt idx="12123">
                  <c:v>-7.6908069666795503E-3</c:v>
                </c:pt>
                <c:pt idx="12124">
                  <c:v>-7.7179152393198501E-3</c:v>
                </c:pt>
                <c:pt idx="12125">
                  <c:v>-8.0230183590593394E-3</c:v>
                </c:pt>
                <c:pt idx="12126">
                  <c:v>-8.0008607031786094E-3</c:v>
                </c:pt>
                <c:pt idx="12127">
                  <c:v>-8.0622247490838208E-3</c:v>
                </c:pt>
                <c:pt idx="12128">
                  <c:v>-7.95264066420414E-3</c:v>
                </c:pt>
                <c:pt idx="12129">
                  <c:v>-7.9236704298042797E-3</c:v>
                </c:pt>
                <c:pt idx="12130">
                  <c:v>-7.7596752602649803E-3</c:v>
                </c:pt>
                <c:pt idx="12131">
                  <c:v>-7.9338415501927894E-3</c:v>
                </c:pt>
                <c:pt idx="12132">
                  <c:v>-7.5788976464930798E-3</c:v>
                </c:pt>
                <c:pt idx="12133">
                  <c:v>-7.3875018922505403E-3</c:v>
                </c:pt>
                <c:pt idx="12134">
                  <c:v>-7.2557452376404699E-3</c:v>
                </c:pt>
                <c:pt idx="12135">
                  <c:v>-6.8665578295606898E-3</c:v>
                </c:pt>
                <c:pt idx="12136">
                  <c:v>-6.6933309158446596E-3</c:v>
                </c:pt>
                <c:pt idx="12137">
                  <c:v>-6.3361135881035901E-3</c:v>
                </c:pt>
                <c:pt idx="12138">
                  <c:v>-5.8842920156647101E-3</c:v>
                </c:pt>
                <c:pt idx="12139">
                  <c:v>-5.6947429347597696E-3</c:v>
                </c:pt>
                <c:pt idx="12140">
                  <c:v>-5.1389770721566603E-3</c:v>
                </c:pt>
                <c:pt idx="12141">
                  <c:v>-4.8954602620579699E-3</c:v>
                </c:pt>
                <c:pt idx="12142">
                  <c:v>-4.27303620418314E-3</c:v>
                </c:pt>
                <c:pt idx="12143">
                  <c:v>-3.9273399604150003E-3</c:v>
                </c:pt>
                <c:pt idx="12144">
                  <c:v>-3.2492279420484201E-3</c:v>
                </c:pt>
                <c:pt idx="12145">
                  <c:v>-2.8439877855601101E-3</c:v>
                </c:pt>
                <c:pt idx="12146">
                  <c:v>-2.2990780147249899E-3</c:v>
                </c:pt>
                <c:pt idx="12147">
                  <c:v>-1.6842933331249999E-3</c:v>
                </c:pt>
                <c:pt idx="12148">
                  <c:v>-1.1026568651871999E-3</c:v>
                </c:pt>
                <c:pt idx="12149">
                  <c:v>-5.9074120280570798E-4</c:v>
                </c:pt>
                <c:pt idx="12150" formatCode="0.00E+00">
                  <c:v>3.7682885400267998E-5</c:v>
                </c:pt>
                <c:pt idx="12151">
                  <c:v>7.3563936847912401E-4</c:v>
                </c:pt>
                <c:pt idx="12152">
                  <c:v>1.2102663648589E-3</c:v>
                </c:pt>
                <c:pt idx="12153">
                  <c:v>1.8195190880653099E-3</c:v>
                </c:pt>
                <c:pt idx="12154">
                  <c:v>2.36935583913853E-3</c:v>
                </c:pt>
                <c:pt idx="12155">
                  <c:v>3.2487503791754301E-3</c:v>
                </c:pt>
                <c:pt idx="12156">
                  <c:v>3.6347391515030602E-3</c:v>
                </c:pt>
                <c:pt idx="12157">
                  <c:v>4.3324809392526796E-3</c:v>
                </c:pt>
                <c:pt idx="12158">
                  <c:v>4.8063850498412299E-3</c:v>
                </c:pt>
                <c:pt idx="12159">
                  <c:v>5.5995356291678403E-3</c:v>
                </c:pt>
                <c:pt idx="12160">
                  <c:v>5.9912145181439998E-3</c:v>
                </c:pt>
                <c:pt idx="12161">
                  <c:v>6.6542880743375296E-3</c:v>
                </c:pt>
                <c:pt idx="12162">
                  <c:v>7.09191062224234E-3</c:v>
                </c:pt>
                <c:pt idx="12163">
                  <c:v>7.6490635362328804E-3</c:v>
                </c:pt>
                <c:pt idx="12164">
                  <c:v>8.2290424407510006E-3</c:v>
                </c:pt>
                <c:pt idx="12165">
                  <c:v>8.6930113813812899E-3</c:v>
                </c:pt>
                <c:pt idx="12166">
                  <c:v>9.1624786256659704E-3</c:v>
                </c:pt>
                <c:pt idx="12167">
                  <c:v>9.6302183955388303E-3</c:v>
                </c:pt>
                <c:pt idx="12168">
                  <c:v>9.7122242709785506E-3</c:v>
                </c:pt>
                <c:pt idx="12169">
                  <c:v>1.01474469635171E-2</c:v>
                </c:pt>
                <c:pt idx="12170">
                  <c:v>1.04150971283242E-2</c:v>
                </c:pt>
                <c:pt idx="12171">
                  <c:v>1.0852555581529E-2</c:v>
                </c:pt>
                <c:pt idx="12172">
                  <c:v>1.0942290032784701E-2</c:v>
                </c:pt>
                <c:pt idx="12173">
                  <c:v>1.1211586686433499E-2</c:v>
                </c:pt>
                <c:pt idx="12174">
                  <c:v>1.13587484593101E-2</c:v>
                </c:pt>
                <c:pt idx="12175">
                  <c:v>1.14435927883423E-2</c:v>
                </c:pt>
                <c:pt idx="12176">
                  <c:v>1.1506022852434201E-2</c:v>
                </c:pt>
                <c:pt idx="12177">
                  <c:v>1.15910615011396E-2</c:v>
                </c:pt>
                <c:pt idx="12178">
                  <c:v>1.1541846542855101E-2</c:v>
                </c:pt>
                <c:pt idx="12179">
                  <c:v>1.13175942044818E-2</c:v>
                </c:pt>
                <c:pt idx="12180">
                  <c:v>1.13030523770257E-2</c:v>
                </c:pt>
                <c:pt idx="12181">
                  <c:v>1.10654363917943E-2</c:v>
                </c:pt>
                <c:pt idx="12182">
                  <c:v>1.0898052555788299E-2</c:v>
                </c:pt>
                <c:pt idx="12183">
                  <c:v>1.0506188479867199E-2</c:v>
                </c:pt>
                <c:pt idx="12184">
                  <c:v>1.01962203080434E-2</c:v>
                </c:pt>
                <c:pt idx="12185">
                  <c:v>9.87261908885868E-3</c:v>
                </c:pt>
                <c:pt idx="12186">
                  <c:v>9.5684917487360698E-3</c:v>
                </c:pt>
                <c:pt idx="12187">
                  <c:v>9.1069510424302905E-3</c:v>
                </c:pt>
                <c:pt idx="12188">
                  <c:v>8.5709207556752594E-3</c:v>
                </c:pt>
                <c:pt idx="12189">
                  <c:v>8.1417861221494102E-3</c:v>
                </c:pt>
                <c:pt idx="12190">
                  <c:v>7.5613180746732902E-3</c:v>
                </c:pt>
                <c:pt idx="12191">
                  <c:v>6.8555157552898701E-3</c:v>
                </c:pt>
                <c:pt idx="12192">
                  <c:v>6.35460558683604E-3</c:v>
                </c:pt>
                <c:pt idx="12193">
                  <c:v>5.6268911139848504E-3</c:v>
                </c:pt>
                <c:pt idx="12194">
                  <c:v>4.8566784359987203E-3</c:v>
                </c:pt>
                <c:pt idx="12195">
                  <c:v>4.1887448165523799E-3</c:v>
                </c:pt>
                <c:pt idx="12196">
                  <c:v>3.4460866226687201E-3</c:v>
                </c:pt>
                <c:pt idx="12197">
                  <c:v>2.6110847874028001E-3</c:v>
                </c:pt>
                <c:pt idx="12198">
                  <c:v>1.83320550987282E-3</c:v>
                </c:pt>
                <c:pt idx="12199">
                  <c:v>1.07242931128446E-3</c:v>
                </c:pt>
                <c:pt idx="12200">
                  <c:v>1.1215068585511701E-4</c:v>
                </c:pt>
                <c:pt idx="12201">
                  <c:v>-6.4571407902285697E-4</c:v>
                </c:pt>
                <c:pt idx="12202">
                  <c:v>-1.5974478589014401E-3</c:v>
                </c:pt>
                <c:pt idx="12203">
                  <c:v>-2.1720648522477E-3</c:v>
                </c:pt>
                <c:pt idx="12204">
                  <c:v>-3.23310166391096E-3</c:v>
                </c:pt>
                <c:pt idx="12205">
                  <c:v>-3.9265589863109896E-3</c:v>
                </c:pt>
                <c:pt idx="12206">
                  <c:v>-4.9256253679174303E-3</c:v>
                </c:pt>
                <c:pt idx="12207">
                  <c:v>-5.6790970780300903E-3</c:v>
                </c:pt>
                <c:pt idx="12208">
                  <c:v>-6.4590264163819702E-3</c:v>
                </c:pt>
                <c:pt idx="12209">
                  <c:v>-7.4116645593787604E-3</c:v>
                </c:pt>
                <c:pt idx="12210">
                  <c:v>-8.0761696242207907E-3</c:v>
                </c:pt>
                <c:pt idx="12211">
                  <c:v>-8.9342568330012893E-3</c:v>
                </c:pt>
                <c:pt idx="12212">
                  <c:v>-9.6485357603504802E-3</c:v>
                </c:pt>
                <c:pt idx="12213">
                  <c:v>-1.0491011299515501E-2</c:v>
                </c:pt>
                <c:pt idx="12214">
                  <c:v>-1.10859431538093E-2</c:v>
                </c:pt>
                <c:pt idx="12215">
                  <c:v>-1.16583675397524E-2</c:v>
                </c:pt>
                <c:pt idx="12216">
                  <c:v>-1.23333816921531E-2</c:v>
                </c:pt>
                <c:pt idx="12217">
                  <c:v>-1.2871365326840601E-2</c:v>
                </c:pt>
                <c:pt idx="12218">
                  <c:v>-1.33056902879502E-2</c:v>
                </c:pt>
                <c:pt idx="12219">
                  <c:v>-1.38440275526011E-2</c:v>
                </c:pt>
                <c:pt idx="12220">
                  <c:v>-1.43669871242127E-2</c:v>
                </c:pt>
                <c:pt idx="12221">
                  <c:v>-1.48600782722464E-2</c:v>
                </c:pt>
                <c:pt idx="12222">
                  <c:v>-1.50798126904799E-2</c:v>
                </c:pt>
                <c:pt idx="12223">
                  <c:v>-1.5521954565727801E-2</c:v>
                </c:pt>
                <c:pt idx="12224">
                  <c:v>-1.5709254075640399E-2</c:v>
                </c:pt>
                <c:pt idx="12225">
                  <c:v>-1.5891570964233499E-2</c:v>
                </c:pt>
                <c:pt idx="12226">
                  <c:v>-1.6027705581431798E-2</c:v>
                </c:pt>
                <c:pt idx="12227">
                  <c:v>-1.60137854367087E-2</c:v>
                </c:pt>
                <c:pt idx="12228">
                  <c:v>-1.6020731746297999E-2</c:v>
                </c:pt>
                <c:pt idx="12229">
                  <c:v>-1.6065671952445099E-2</c:v>
                </c:pt>
                <c:pt idx="12230">
                  <c:v>-1.59617378804306E-2</c:v>
                </c:pt>
                <c:pt idx="12231">
                  <c:v>-1.5834123531568101E-2</c:v>
                </c:pt>
                <c:pt idx="12232">
                  <c:v>-1.5541825449393301E-2</c:v>
                </c:pt>
                <c:pt idx="12233">
                  <c:v>-1.54152230982668E-2</c:v>
                </c:pt>
                <c:pt idx="12234">
                  <c:v>-1.51554301060627E-2</c:v>
                </c:pt>
                <c:pt idx="12235">
                  <c:v>-1.46376293189752E-2</c:v>
                </c:pt>
                <c:pt idx="12236">
                  <c:v>-1.43817673244475E-2</c:v>
                </c:pt>
                <c:pt idx="12237">
                  <c:v>-1.3849028068614599E-2</c:v>
                </c:pt>
                <c:pt idx="12238">
                  <c:v>-1.3434839966174301E-2</c:v>
                </c:pt>
                <c:pt idx="12239">
                  <c:v>-1.2714444636290701E-2</c:v>
                </c:pt>
                <c:pt idx="12240">
                  <c:v>-1.2210986630176401E-2</c:v>
                </c:pt>
                <c:pt idx="12241">
                  <c:v>-1.1479509704796E-2</c:v>
                </c:pt>
                <c:pt idx="12242">
                  <c:v>-1.08447751791761E-2</c:v>
                </c:pt>
                <c:pt idx="12243">
                  <c:v>-1.00453229726999E-2</c:v>
                </c:pt>
                <c:pt idx="12244">
                  <c:v>-9.2343507920231594E-3</c:v>
                </c:pt>
                <c:pt idx="12245">
                  <c:v>-8.3915241427507704E-3</c:v>
                </c:pt>
                <c:pt idx="12246">
                  <c:v>-7.6633212363677299E-3</c:v>
                </c:pt>
                <c:pt idx="12247">
                  <c:v>-6.7421503750691499E-3</c:v>
                </c:pt>
                <c:pt idx="12248">
                  <c:v>-5.7973975252980699E-3</c:v>
                </c:pt>
                <c:pt idx="12249">
                  <c:v>-4.9418678777380497E-3</c:v>
                </c:pt>
                <c:pt idx="12250">
                  <c:v>-4.0463326007077801E-3</c:v>
                </c:pt>
                <c:pt idx="12251">
                  <c:v>-3.1403760773340301E-3</c:v>
                </c:pt>
                <c:pt idx="12252">
                  <c:v>-2.1095470875126501E-3</c:v>
                </c:pt>
                <c:pt idx="12253">
                  <c:v>-1.07895314072274E-3</c:v>
                </c:pt>
                <c:pt idx="12254">
                  <c:v>-2.03250160203144E-4</c:v>
                </c:pt>
                <c:pt idx="12255">
                  <c:v>9.7194594432613995E-4</c:v>
                </c:pt>
                <c:pt idx="12256">
                  <c:v>1.72988188201433E-3</c:v>
                </c:pt>
                <c:pt idx="12257">
                  <c:v>2.8681873771315E-3</c:v>
                </c:pt>
                <c:pt idx="12258">
                  <c:v>3.7631767440882702E-3</c:v>
                </c:pt>
                <c:pt idx="12259">
                  <c:v>4.63495989188192E-3</c:v>
                </c:pt>
                <c:pt idx="12260">
                  <c:v>5.7953317178759999E-3</c:v>
                </c:pt>
                <c:pt idx="12261">
                  <c:v>6.4934010356708797E-3</c:v>
                </c:pt>
                <c:pt idx="12262">
                  <c:v>7.5293214040511904E-3</c:v>
                </c:pt>
                <c:pt idx="12263">
                  <c:v>8.2451245346330995E-3</c:v>
                </c:pt>
                <c:pt idx="12264">
                  <c:v>9.32417062139973E-3</c:v>
                </c:pt>
                <c:pt idx="12265">
                  <c:v>9.9009055642121108E-3</c:v>
                </c:pt>
                <c:pt idx="12266">
                  <c:v>1.08462209677783E-2</c:v>
                </c:pt>
                <c:pt idx="12267">
                  <c:v>1.1429656142200199E-2</c:v>
                </c:pt>
                <c:pt idx="12268">
                  <c:v>1.1997684395337299E-2</c:v>
                </c:pt>
                <c:pt idx="12269">
                  <c:v>1.24718342465068E-2</c:v>
                </c:pt>
                <c:pt idx="12270">
                  <c:v>1.32067406786533E-2</c:v>
                </c:pt>
                <c:pt idx="12271">
                  <c:v>1.3525323413061801E-2</c:v>
                </c:pt>
                <c:pt idx="12272">
                  <c:v>1.4157156128408401E-2</c:v>
                </c:pt>
                <c:pt idx="12273">
                  <c:v>1.4776263351404501E-2</c:v>
                </c:pt>
                <c:pt idx="12274">
                  <c:v>1.50950133912808E-2</c:v>
                </c:pt>
                <c:pt idx="12275">
                  <c:v>1.53479214205156E-2</c:v>
                </c:pt>
                <c:pt idx="12276">
                  <c:v>1.55664962896685E-2</c:v>
                </c:pt>
                <c:pt idx="12277">
                  <c:v>1.57125400392602E-2</c:v>
                </c:pt>
                <c:pt idx="12278">
                  <c:v>1.5756188064221799E-2</c:v>
                </c:pt>
                <c:pt idx="12279">
                  <c:v>1.5843726699353099E-2</c:v>
                </c:pt>
                <c:pt idx="12280">
                  <c:v>1.5740724672944899E-2</c:v>
                </c:pt>
                <c:pt idx="12281">
                  <c:v>1.5825650019918799E-2</c:v>
                </c:pt>
                <c:pt idx="12282">
                  <c:v>1.5679210962012299E-2</c:v>
                </c:pt>
                <c:pt idx="12283">
                  <c:v>1.5449085602737E-2</c:v>
                </c:pt>
                <c:pt idx="12284">
                  <c:v>1.52578776835578E-2</c:v>
                </c:pt>
                <c:pt idx="12285">
                  <c:v>1.5010914283354399E-2</c:v>
                </c:pt>
                <c:pt idx="12286">
                  <c:v>1.4404309127156199E-2</c:v>
                </c:pt>
                <c:pt idx="12287">
                  <c:v>1.41938574869364E-2</c:v>
                </c:pt>
                <c:pt idx="12288">
                  <c:v>1.35746436534665E-2</c:v>
                </c:pt>
                <c:pt idx="12289">
                  <c:v>1.3074836492080501E-2</c:v>
                </c:pt>
                <c:pt idx="12290">
                  <c:v>1.25171663917099E-2</c:v>
                </c:pt>
                <c:pt idx="12291">
                  <c:v>1.19789079132712E-2</c:v>
                </c:pt>
                <c:pt idx="12292">
                  <c:v>1.12813914566745E-2</c:v>
                </c:pt>
                <c:pt idx="12293">
                  <c:v>1.05941154525565E-2</c:v>
                </c:pt>
                <c:pt idx="12294">
                  <c:v>9.6879194696130704E-3</c:v>
                </c:pt>
                <c:pt idx="12295">
                  <c:v>8.9170483935745899E-3</c:v>
                </c:pt>
                <c:pt idx="12296">
                  <c:v>8.1950370517845095E-3</c:v>
                </c:pt>
                <c:pt idx="12297">
                  <c:v>7.2197209371013303E-3</c:v>
                </c:pt>
                <c:pt idx="12298">
                  <c:v>6.3523956702469103E-3</c:v>
                </c:pt>
                <c:pt idx="12299">
                  <c:v>5.2369619955196E-3</c:v>
                </c:pt>
                <c:pt idx="12300">
                  <c:v>4.3054014307775E-3</c:v>
                </c:pt>
                <c:pt idx="12301">
                  <c:v>3.4271894989669999E-3</c:v>
                </c:pt>
                <c:pt idx="12302">
                  <c:v>2.3854825833854198E-3</c:v>
                </c:pt>
                <c:pt idx="12303">
                  <c:v>1.42255001368731E-3</c:v>
                </c:pt>
                <c:pt idx="12304">
                  <c:v>2.4594119410289002E-4</c:v>
                </c:pt>
                <c:pt idx="12305">
                  <c:v>-7.3089020794326199E-4</c:v>
                </c:pt>
                <c:pt idx="12306">
                  <c:v>-1.8279449100088701E-3</c:v>
                </c:pt>
                <c:pt idx="12307">
                  <c:v>-2.7476403237135199E-3</c:v>
                </c:pt>
                <c:pt idx="12308">
                  <c:v>-3.8819563661477399E-3</c:v>
                </c:pt>
                <c:pt idx="12309">
                  <c:v>-4.8486403738136896E-3</c:v>
                </c:pt>
                <c:pt idx="12310">
                  <c:v>-6.0837712355215501E-3</c:v>
                </c:pt>
                <c:pt idx="12311">
                  <c:v>-6.8727060068062198E-3</c:v>
                </c:pt>
                <c:pt idx="12312">
                  <c:v>-7.9762074139250998E-3</c:v>
                </c:pt>
                <c:pt idx="12313">
                  <c:v>-8.7107585573870695E-3</c:v>
                </c:pt>
                <c:pt idx="12314">
                  <c:v>-1.0020972246089501E-2</c:v>
                </c:pt>
                <c:pt idx="12315">
                  <c:v>-1.08156786558362E-2</c:v>
                </c:pt>
                <c:pt idx="12316">
                  <c:v>-1.17716863326628E-2</c:v>
                </c:pt>
                <c:pt idx="12317">
                  <c:v>-1.25384028053942E-2</c:v>
                </c:pt>
                <c:pt idx="12318">
                  <c:v>-1.3184983487666601E-2</c:v>
                </c:pt>
                <c:pt idx="12319">
                  <c:v>-1.41194183767157E-2</c:v>
                </c:pt>
                <c:pt idx="12320">
                  <c:v>-1.47766209768033E-2</c:v>
                </c:pt>
                <c:pt idx="12321">
                  <c:v>-1.5600357872693401E-2</c:v>
                </c:pt>
                <c:pt idx="12322">
                  <c:v>-1.6035964702613401E-2</c:v>
                </c:pt>
                <c:pt idx="12323">
                  <c:v>-1.6751242689485302E-2</c:v>
                </c:pt>
                <c:pt idx="12324">
                  <c:v>-1.70736585953347E-2</c:v>
                </c:pt>
                <c:pt idx="12325">
                  <c:v>-1.7709130331383899E-2</c:v>
                </c:pt>
                <c:pt idx="12326">
                  <c:v>-1.8029493868599301E-2</c:v>
                </c:pt>
                <c:pt idx="12327">
                  <c:v>-1.8604692134546501E-2</c:v>
                </c:pt>
                <c:pt idx="12328">
                  <c:v>-1.86696337409589E-2</c:v>
                </c:pt>
                <c:pt idx="12329">
                  <c:v>-1.8831008321808399E-2</c:v>
                </c:pt>
                <c:pt idx="12330">
                  <c:v>-1.91575291301893E-2</c:v>
                </c:pt>
                <c:pt idx="12331">
                  <c:v>-1.9115505423580901E-2</c:v>
                </c:pt>
                <c:pt idx="12332">
                  <c:v>-1.9385404395241501E-2</c:v>
                </c:pt>
                <c:pt idx="12333">
                  <c:v>-1.9199815483615001E-2</c:v>
                </c:pt>
                <c:pt idx="12334">
                  <c:v>-1.9073556722139499E-2</c:v>
                </c:pt>
                <c:pt idx="12335">
                  <c:v>-1.9022543259104401E-2</c:v>
                </c:pt>
                <c:pt idx="12336">
                  <c:v>-1.8701576372807598E-2</c:v>
                </c:pt>
                <c:pt idx="12337">
                  <c:v>-1.8649746152388999E-2</c:v>
                </c:pt>
                <c:pt idx="12338">
                  <c:v>-1.8292246708536401E-2</c:v>
                </c:pt>
                <c:pt idx="12339">
                  <c:v>-1.80143686791263E-2</c:v>
                </c:pt>
                <c:pt idx="12340">
                  <c:v>-1.7506677201854701E-2</c:v>
                </c:pt>
                <c:pt idx="12341">
                  <c:v>-1.7199959558600899E-2</c:v>
                </c:pt>
                <c:pt idx="12342">
                  <c:v>-1.6493740695005601E-2</c:v>
                </c:pt>
                <c:pt idx="12343">
                  <c:v>-1.5925895815794702E-2</c:v>
                </c:pt>
                <c:pt idx="12344">
                  <c:v>-1.53216377224803E-2</c:v>
                </c:pt>
                <c:pt idx="12345">
                  <c:v>-1.4631868589337E-2</c:v>
                </c:pt>
                <c:pt idx="12346">
                  <c:v>-1.3961719761831E-2</c:v>
                </c:pt>
                <c:pt idx="12347">
                  <c:v>-1.3068609813089001E-2</c:v>
                </c:pt>
                <c:pt idx="12348">
                  <c:v>-1.24315307439678E-2</c:v>
                </c:pt>
                <c:pt idx="12349">
                  <c:v>-1.14790258250046E-2</c:v>
                </c:pt>
                <c:pt idx="12350">
                  <c:v>-1.08720243500576E-2</c:v>
                </c:pt>
                <c:pt idx="12351">
                  <c:v>-9.99819024608453E-3</c:v>
                </c:pt>
                <c:pt idx="12352">
                  <c:v>-9.1070843360349894E-3</c:v>
                </c:pt>
                <c:pt idx="12353">
                  <c:v>-8.0341105821599805E-3</c:v>
                </c:pt>
                <c:pt idx="12354">
                  <c:v>-7.2074930111305996E-3</c:v>
                </c:pt>
                <c:pt idx="12355">
                  <c:v>-6.2372003054519199E-3</c:v>
                </c:pt>
                <c:pt idx="12356">
                  <c:v>-5.4048365014797402E-3</c:v>
                </c:pt>
                <c:pt idx="12357">
                  <c:v>-4.2376092658732E-3</c:v>
                </c:pt>
                <c:pt idx="12358">
                  <c:v>-3.26949592068086E-3</c:v>
                </c:pt>
                <c:pt idx="12359">
                  <c:v>-2.3291898835626499E-3</c:v>
                </c:pt>
                <c:pt idx="12360">
                  <c:v>-1.25246307645766E-3</c:v>
                </c:pt>
                <c:pt idx="12361">
                  <c:v>-3.7581474843548902E-4</c:v>
                </c:pt>
                <c:pt idx="12362">
                  <c:v>5.6123243804263802E-4</c:v>
                </c:pt>
                <c:pt idx="12363">
                  <c:v>1.5341693814610901E-3</c:v>
                </c:pt>
                <c:pt idx="12364">
                  <c:v>2.2837099226967099E-3</c:v>
                </c:pt>
                <c:pt idx="12365">
                  <c:v>3.3576578487851498E-3</c:v>
                </c:pt>
                <c:pt idx="12366">
                  <c:v>4.1667325591241101E-3</c:v>
                </c:pt>
                <c:pt idx="12367">
                  <c:v>5.0226507812085796E-3</c:v>
                </c:pt>
                <c:pt idx="12368">
                  <c:v>5.8532830247511099E-3</c:v>
                </c:pt>
                <c:pt idx="12369">
                  <c:v>6.5979796242287602E-3</c:v>
                </c:pt>
                <c:pt idx="12370">
                  <c:v>7.4891446953155296E-3</c:v>
                </c:pt>
                <c:pt idx="12371">
                  <c:v>8.2174704796304093E-3</c:v>
                </c:pt>
                <c:pt idx="12372">
                  <c:v>8.9323680331369303E-3</c:v>
                </c:pt>
                <c:pt idx="12373">
                  <c:v>9.5677131434721997E-3</c:v>
                </c:pt>
                <c:pt idx="12374">
                  <c:v>1.02155756946803E-2</c:v>
                </c:pt>
                <c:pt idx="12375">
                  <c:v>1.1019274556399301E-2</c:v>
                </c:pt>
                <c:pt idx="12376">
                  <c:v>1.1219174347224499E-2</c:v>
                </c:pt>
                <c:pt idx="12377">
                  <c:v>1.1907865179211099E-2</c:v>
                </c:pt>
                <c:pt idx="12378">
                  <c:v>1.2192520945835899E-2</c:v>
                </c:pt>
                <c:pt idx="12379">
                  <c:v>1.26100071192101E-2</c:v>
                </c:pt>
                <c:pt idx="12380">
                  <c:v>1.2982690342553701E-2</c:v>
                </c:pt>
                <c:pt idx="12381">
                  <c:v>1.3489830049705999E-2</c:v>
                </c:pt>
                <c:pt idx="12382">
                  <c:v>1.3645073320751501E-2</c:v>
                </c:pt>
                <c:pt idx="12383">
                  <c:v>1.38043797650241E-2</c:v>
                </c:pt>
                <c:pt idx="12384">
                  <c:v>1.3974289708322899E-2</c:v>
                </c:pt>
                <c:pt idx="12385">
                  <c:v>1.41161146436678E-2</c:v>
                </c:pt>
                <c:pt idx="12386">
                  <c:v>1.41382689245921E-2</c:v>
                </c:pt>
                <c:pt idx="12387">
                  <c:v>1.4167853708359299E-2</c:v>
                </c:pt>
                <c:pt idx="12388">
                  <c:v>1.4322432544576101E-2</c:v>
                </c:pt>
                <c:pt idx="12389">
                  <c:v>1.4159963324129899E-2</c:v>
                </c:pt>
                <c:pt idx="12390">
                  <c:v>1.3880013464205801E-2</c:v>
                </c:pt>
                <c:pt idx="12391">
                  <c:v>1.3867516657398901E-2</c:v>
                </c:pt>
                <c:pt idx="12392">
                  <c:v>1.36589405804164E-2</c:v>
                </c:pt>
                <c:pt idx="12393">
                  <c:v>1.3317226796261201E-2</c:v>
                </c:pt>
                <c:pt idx="12394">
                  <c:v>1.3002510366616E-2</c:v>
                </c:pt>
                <c:pt idx="12395">
                  <c:v>1.26549878090432E-2</c:v>
                </c:pt>
                <c:pt idx="12396">
                  <c:v>1.22208813474866E-2</c:v>
                </c:pt>
                <c:pt idx="12397">
                  <c:v>1.1965062838751201E-2</c:v>
                </c:pt>
                <c:pt idx="12398">
                  <c:v>1.1578296221888801E-2</c:v>
                </c:pt>
                <c:pt idx="12399">
                  <c:v>1.09577932753251E-2</c:v>
                </c:pt>
                <c:pt idx="12400">
                  <c:v>1.04949206390444E-2</c:v>
                </c:pt>
                <c:pt idx="12401">
                  <c:v>1.00093570577829E-2</c:v>
                </c:pt>
                <c:pt idx="12402">
                  <c:v>9.4631854108797892E-3</c:v>
                </c:pt>
                <c:pt idx="12403">
                  <c:v>8.8154295138321691E-3</c:v>
                </c:pt>
                <c:pt idx="12404">
                  <c:v>8.2935909960098093E-3</c:v>
                </c:pt>
                <c:pt idx="12405">
                  <c:v>7.4343160256671401E-3</c:v>
                </c:pt>
                <c:pt idx="12406">
                  <c:v>6.8391573514917396E-3</c:v>
                </c:pt>
                <c:pt idx="12407">
                  <c:v>6.0764473129475E-3</c:v>
                </c:pt>
                <c:pt idx="12408">
                  <c:v>5.4632392435326801E-3</c:v>
                </c:pt>
                <c:pt idx="12409">
                  <c:v>4.8875419908533399E-3</c:v>
                </c:pt>
                <c:pt idx="12410">
                  <c:v>4.2683380169030198E-3</c:v>
                </c:pt>
                <c:pt idx="12411">
                  <c:v>3.6160676971759699E-3</c:v>
                </c:pt>
                <c:pt idx="12412">
                  <c:v>2.8468195459034899E-3</c:v>
                </c:pt>
                <c:pt idx="12413">
                  <c:v>2.1491562605174901E-3</c:v>
                </c:pt>
                <c:pt idx="12414">
                  <c:v>1.39869519916499E-3</c:v>
                </c:pt>
                <c:pt idx="12415">
                  <c:v>7.2646363874756602E-4</c:v>
                </c:pt>
                <c:pt idx="12416" formatCode="0.00E+00">
                  <c:v>-3.19864025404885E-6</c:v>
                </c:pt>
                <c:pt idx="12417">
                  <c:v>-6.0408601469888695E-4</c:v>
                </c:pt>
                <c:pt idx="12418">
                  <c:v>-1.2825008325686299E-3</c:v>
                </c:pt>
                <c:pt idx="12419">
                  <c:v>-2.0244122056424802E-3</c:v>
                </c:pt>
                <c:pt idx="12420">
                  <c:v>-2.5732252744890302E-3</c:v>
                </c:pt>
                <c:pt idx="12421">
                  <c:v>-3.1556010940690998E-3</c:v>
                </c:pt>
                <c:pt idx="12422">
                  <c:v>-3.8189418615855101E-3</c:v>
                </c:pt>
                <c:pt idx="12423">
                  <c:v>-4.3928085413823398E-3</c:v>
                </c:pt>
                <c:pt idx="12424">
                  <c:v>-4.8934671344824099E-3</c:v>
                </c:pt>
                <c:pt idx="12425">
                  <c:v>-5.3985388734871798E-3</c:v>
                </c:pt>
                <c:pt idx="12426">
                  <c:v>-5.9526757636321403E-3</c:v>
                </c:pt>
                <c:pt idx="12427">
                  <c:v>-6.3721173120728303E-3</c:v>
                </c:pt>
                <c:pt idx="12428">
                  <c:v>-6.68761396275487E-3</c:v>
                </c:pt>
                <c:pt idx="12429">
                  <c:v>-7.2432009652954798E-3</c:v>
                </c:pt>
                <c:pt idx="12430">
                  <c:v>-7.5502776730486804E-3</c:v>
                </c:pt>
                <c:pt idx="12431">
                  <c:v>-7.9703441703719204E-3</c:v>
                </c:pt>
                <c:pt idx="12432">
                  <c:v>-8.3564566033122907E-3</c:v>
                </c:pt>
                <c:pt idx="12433">
                  <c:v>-8.5747506063777405E-3</c:v>
                </c:pt>
                <c:pt idx="12434">
                  <c:v>-9.0090769526069304E-3</c:v>
                </c:pt>
                <c:pt idx="12435">
                  <c:v>-9.0961525880687098E-3</c:v>
                </c:pt>
                <c:pt idx="12436">
                  <c:v>-9.19533091162778E-3</c:v>
                </c:pt>
                <c:pt idx="12437">
                  <c:v>-9.3363396570835203E-3</c:v>
                </c:pt>
                <c:pt idx="12438">
                  <c:v>-9.5723507033533897E-3</c:v>
                </c:pt>
                <c:pt idx="12439">
                  <c:v>-9.5031742073579308E-3</c:v>
                </c:pt>
                <c:pt idx="12440">
                  <c:v>-9.6103059626259403E-3</c:v>
                </c:pt>
                <c:pt idx="12441">
                  <c:v>-9.6096321210519895E-3</c:v>
                </c:pt>
                <c:pt idx="12442">
                  <c:v>-9.6770179518594797E-3</c:v>
                </c:pt>
                <c:pt idx="12443">
                  <c:v>-9.5500468873302002E-3</c:v>
                </c:pt>
                <c:pt idx="12444">
                  <c:v>-9.5233766994975693E-3</c:v>
                </c:pt>
                <c:pt idx="12445">
                  <c:v>-9.4916284367912995E-3</c:v>
                </c:pt>
                <c:pt idx="12446">
                  <c:v>-9.1669676257485396E-3</c:v>
                </c:pt>
                <c:pt idx="12447">
                  <c:v>-9.1421574481473002E-3</c:v>
                </c:pt>
                <c:pt idx="12448">
                  <c:v>-8.7572312741227808E-3</c:v>
                </c:pt>
                <c:pt idx="12449">
                  <c:v>-8.7298925744479401E-3</c:v>
                </c:pt>
                <c:pt idx="12450">
                  <c:v>-8.3205451447528004E-3</c:v>
                </c:pt>
                <c:pt idx="12451">
                  <c:v>-8.1712854219895392E-3</c:v>
                </c:pt>
                <c:pt idx="12452">
                  <c:v>-7.73669717174003E-3</c:v>
                </c:pt>
                <c:pt idx="12453">
                  <c:v>-7.5456589807771004E-3</c:v>
                </c:pt>
                <c:pt idx="12454">
                  <c:v>-7.0411158419647702E-3</c:v>
                </c:pt>
                <c:pt idx="12455">
                  <c:v>-6.7652361934875801E-3</c:v>
                </c:pt>
                <c:pt idx="12456">
                  <c:v>-6.2814212891113899E-3</c:v>
                </c:pt>
                <c:pt idx="12457">
                  <c:v>-6.0647183264727501E-3</c:v>
                </c:pt>
                <c:pt idx="12458">
                  <c:v>-5.3924012141548603E-3</c:v>
                </c:pt>
                <c:pt idx="12459">
                  <c:v>-5.2279450788827002E-3</c:v>
                </c:pt>
                <c:pt idx="12460">
                  <c:v>-4.5908933793291301E-3</c:v>
                </c:pt>
                <c:pt idx="12461">
                  <c:v>-4.11482687623522E-3</c:v>
                </c:pt>
                <c:pt idx="12462">
                  <c:v>-3.6716946738284601E-3</c:v>
                </c:pt>
                <c:pt idx="12463">
                  <c:v>-3.32196076072004E-3</c:v>
                </c:pt>
                <c:pt idx="12464">
                  <c:v>-2.7772177491132101E-3</c:v>
                </c:pt>
                <c:pt idx="12465">
                  <c:v>-2.30420531015823E-3</c:v>
                </c:pt>
                <c:pt idx="12466">
                  <c:v>-1.6733764411234499E-3</c:v>
                </c:pt>
                <c:pt idx="12467">
                  <c:v>-1.2600468124355001E-3</c:v>
                </c:pt>
                <c:pt idx="12468">
                  <c:v>-5.9127676996807905E-4</c:v>
                </c:pt>
                <c:pt idx="12469">
                  <c:v>-3.4358760523153298E-4</c:v>
                </c:pt>
                <c:pt idx="12470">
                  <c:v>1.8922629698837201E-4</c:v>
                </c:pt>
                <c:pt idx="12471">
                  <c:v>7.3216357531121195E-4</c:v>
                </c:pt>
                <c:pt idx="12472">
                  <c:v>1.1292098498354101E-3</c:v>
                </c:pt>
                <c:pt idx="12473">
                  <c:v>1.7173724037637501E-3</c:v>
                </c:pt>
                <c:pt idx="12474">
                  <c:v>2.04821639755194E-3</c:v>
                </c:pt>
                <c:pt idx="12475">
                  <c:v>2.6514221657735798E-3</c:v>
                </c:pt>
                <c:pt idx="12476">
                  <c:v>3.0164253671213599E-3</c:v>
                </c:pt>
                <c:pt idx="12477">
                  <c:v>3.49410121628304E-3</c:v>
                </c:pt>
                <c:pt idx="12478">
                  <c:v>3.8172920676399001E-3</c:v>
                </c:pt>
                <c:pt idx="12479">
                  <c:v>4.2275844097708704E-3</c:v>
                </c:pt>
                <c:pt idx="12480">
                  <c:v>4.66331060483559E-3</c:v>
                </c:pt>
                <c:pt idx="12481">
                  <c:v>5.1291841803594498E-3</c:v>
                </c:pt>
                <c:pt idx="12482">
                  <c:v>5.3661750458480102E-3</c:v>
                </c:pt>
                <c:pt idx="12483">
                  <c:v>5.7091433277634499E-3</c:v>
                </c:pt>
                <c:pt idx="12484">
                  <c:v>6.0963843674187697E-3</c:v>
                </c:pt>
                <c:pt idx="12485">
                  <c:v>6.3715896214176504E-3</c:v>
                </c:pt>
                <c:pt idx="12486">
                  <c:v>6.50796267849781E-3</c:v>
                </c:pt>
                <c:pt idx="12487">
                  <c:v>6.8523555988251796E-3</c:v>
                </c:pt>
                <c:pt idx="12488">
                  <c:v>7.2556001491181901E-3</c:v>
                </c:pt>
                <c:pt idx="12489">
                  <c:v>7.4405734911753198E-3</c:v>
                </c:pt>
                <c:pt idx="12490">
                  <c:v>7.6020799572228898E-3</c:v>
                </c:pt>
                <c:pt idx="12491">
                  <c:v>7.6513973828181703E-3</c:v>
                </c:pt>
                <c:pt idx="12492">
                  <c:v>8.0743907305373206E-3</c:v>
                </c:pt>
                <c:pt idx="12493">
                  <c:v>8.0634753223845206E-3</c:v>
                </c:pt>
                <c:pt idx="12494">
                  <c:v>8.3495448149692297E-3</c:v>
                </c:pt>
                <c:pt idx="12495">
                  <c:v>8.33199933428635E-3</c:v>
                </c:pt>
                <c:pt idx="12496">
                  <c:v>8.5097724798175508E-3</c:v>
                </c:pt>
                <c:pt idx="12497">
                  <c:v>8.5533285337575597E-3</c:v>
                </c:pt>
                <c:pt idx="12498">
                  <c:v>8.5045694690551801E-3</c:v>
                </c:pt>
                <c:pt idx="12499">
                  <c:v>8.78411039902058E-3</c:v>
                </c:pt>
                <c:pt idx="12500">
                  <c:v>8.6791809764480803E-3</c:v>
                </c:pt>
                <c:pt idx="12501">
                  <c:v>8.8139681782276793E-3</c:v>
                </c:pt>
                <c:pt idx="12502">
                  <c:v>8.6211737176222908E-3</c:v>
                </c:pt>
                <c:pt idx="12503">
                  <c:v>8.8281998829635201E-3</c:v>
                </c:pt>
                <c:pt idx="12504">
                  <c:v>8.7987425951880204E-3</c:v>
                </c:pt>
                <c:pt idx="12505">
                  <c:v>8.8222796257343104E-3</c:v>
                </c:pt>
                <c:pt idx="12506">
                  <c:v>8.6838024674642193E-3</c:v>
                </c:pt>
                <c:pt idx="12507">
                  <c:v>8.5169177529324496E-3</c:v>
                </c:pt>
                <c:pt idx="12508">
                  <c:v>8.4944212003047297E-3</c:v>
                </c:pt>
                <c:pt idx="12509">
                  <c:v>8.3612997753164803E-3</c:v>
                </c:pt>
                <c:pt idx="12510">
                  <c:v>8.1441860709122495E-3</c:v>
                </c:pt>
                <c:pt idx="12511">
                  <c:v>8.0705932968707997E-3</c:v>
                </c:pt>
                <c:pt idx="12512">
                  <c:v>7.7456021896699402E-3</c:v>
                </c:pt>
                <c:pt idx="12513">
                  <c:v>7.6607401905791697E-3</c:v>
                </c:pt>
                <c:pt idx="12514">
                  <c:v>7.4866174208926099E-3</c:v>
                </c:pt>
                <c:pt idx="12515">
                  <c:v>7.3504045213044298E-3</c:v>
                </c:pt>
                <c:pt idx="12516">
                  <c:v>7.3048687815547696E-3</c:v>
                </c:pt>
                <c:pt idx="12517">
                  <c:v>6.9098375795090998E-3</c:v>
                </c:pt>
                <c:pt idx="12518">
                  <c:v>6.6220285738885602E-3</c:v>
                </c:pt>
                <c:pt idx="12519">
                  <c:v>6.3016036017490397E-3</c:v>
                </c:pt>
                <c:pt idx="12520">
                  <c:v>6.2123552708916001E-3</c:v>
                </c:pt>
                <c:pt idx="12521">
                  <c:v>5.9063483634015897E-3</c:v>
                </c:pt>
                <c:pt idx="12522">
                  <c:v>5.6650132804239696E-3</c:v>
                </c:pt>
                <c:pt idx="12523">
                  <c:v>5.28111373184844E-3</c:v>
                </c:pt>
                <c:pt idx="12524">
                  <c:v>5.1326879271937397E-3</c:v>
                </c:pt>
                <c:pt idx="12525">
                  <c:v>4.6592238728775902E-3</c:v>
                </c:pt>
                <c:pt idx="12526">
                  <c:v>4.5464132698690802E-3</c:v>
                </c:pt>
                <c:pt idx="12527">
                  <c:v>4.2119282040865499E-3</c:v>
                </c:pt>
                <c:pt idx="12528">
                  <c:v>3.9335771739076797E-3</c:v>
                </c:pt>
                <c:pt idx="12529">
                  <c:v>3.6124098838809298E-3</c:v>
                </c:pt>
                <c:pt idx="12530">
                  <c:v>3.31213026821247E-3</c:v>
                </c:pt>
                <c:pt idx="12531">
                  <c:v>2.9290320498915499E-3</c:v>
                </c:pt>
                <c:pt idx="12532">
                  <c:v>2.7229998182978902E-3</c:v>
                </c:pt>
                <c:pt idx="12533">
                  <c:v>2.4322407344888699E-3</c:v>
                </c:pt>
                <c:pt idx="12534">
                  <c:v>2.0562937348573701E-3</c:v>
                </c:pt>
                <c:pt idx="12535">
                  <c:v>1.8272437482257E-3</c:v>
                </c:pt>
                <c:pt idx="12536">
                  <c:v>1.5290744885467101E-3</c:v>
                </c:pt>
                <c:pt idx="12537">
                  <c:v>1.3850767449956199E-3</c:v>
                </c:pt>
                <c:pt idx="12538">
                  <c:v>9.6014733367601104E-4</c:v>
                </c:pt>
                <c:pt idx="12539">
                  <c:v>8.1397938599917202E-4</c:v>
                </c:pt>
                <c:pt idx="12540">
                  <c:v>4.3499680847671802E-4</c:v>
                </c:pt>
                <c:pt idx="12541">
                  <c:v>2.14873372953957E-4</c:v>
                </c:pt>
                <c:pt idx="12542" formatCode="0.00E+00">
                  <c:v>3.6968590207639403E-5</c:v>
                </c:pt>
                <c:pt idx="12543">
                  <c:v>-3.4402122148530402E-4</c:v>
                </c:pt>
                <c:pt idx="12544">
                  <c:v>-4.1855651254041001E-4</c:v>
                </c:pt>
                <c:pt idx="12545">
                  <c:v>-6.5003313041042102E-4</c:v>
                </c:pt>
                <c:pt idx="12546">
                  <c:v>-9.3448984243417704E-4</c:v>
                </c:pt>
                <c:pt idx="12547">
                  <c:v>-1.25599524062599E-3</c:v>
                </c:pt>
                <c:pt idx="12548">
                  <c:v>-1.3682004361156501E-3</c:v>
                </c:pt>
                <c:pt idx="12549">
                  <c:v>-1.58157396037748E-3</c:v>
                </c:pt>
                <c:pt idx="12550">
                  <c:v>-1.4768326232489099E-3</c:v>
                </c:pt>
                <c:pt idx="12551">
                  <c:v>-1.9669646447322401E-3</c:v>
                </c:pt>
                <c:pt idx="12552">
                  <c:v>-2.0267725066286202E-3</c:v>
                </c:pt>
                <c:pt idx="12553">
                  <c:v>-2.16969818623514E-3</c:v>
                </c:pt>
                <c:pt idx="12554">
                  <c:v>-2.31790420417818E-3</c:v>
                </c:pt>
                <c:pt idx="12555">
                  <c:v>-2.3081157467967199E-3</c:v>
                </c:pt>
                <c:pt idx="12556">
                  <c:v>-2.5134889070824499E-3</c:v>
                </c:pt>
                <c:pt idx="12557">
                  <c:v>-2.7104726830089899E-3</c:v>
                </c:pt>
                <c:pt idx="12558">
                  <c:v>-2.7668327489474898E-3</c:v>
                </c:pt>
                <c:pt idx="12559">
                  <c:v>-2.8436808015696899E-3</c:v>
                </c:pt>
                <c:pt idx="12560">
                  <c:v>-2.8275658132198502E-3</c:v>
                </c:pt>
                <c:pt idx="12561">
                  <c:v>-2.92573345552272E-3</c:v>
                </c:pt>
                <c:pt idx="12562">
                  <c:v>-2.9295110918635498E-3</c:v>
                </c:pt>
                <c:pt idx="12563">
                  <c:v>-3.0131642523013699E-3</c:v>
                </c:pt>
                <c:pt idx="12564">
                  <c:v>-3.1024280661486399E-3</c:v>
                </c:pt>
                <c:pt idx="12565">
                  <c:v>-3.00350041082309E-3</c:v>
                </c:pt>
                <c:pt idx="12566">
                  <c:v>-2.9394391193547898E-3</c:v>
                </c:pt>
                <c:pt idx="12567">
                  <c:v>-2.7577514453165099E-3</c:v>
                </c:pt>
                <c:pt idx="12568">
                  <c:v>-2.9408797592082301E-3</c:v>
                </c:pt>
                <c:pt idx="12569">
                  <c:v>-2.7399582292182601E-3</c:v>
                </c:pt>
                <c:pt idx="12570">
                  <c:v>-2.8190095837553699E-3</c:v>
                </c:pt>
                <c:pt idx="12571">
                  <c:v>-2.5548259457955501E-3</c:v>
                </c:pt>
                <c:pt idx="12572">
                  <c:v>-2.685421580812E-3</c:v>
                </c:pt>
                <c:pt idx="12573">
                  <c:v>-2.4168772961289798E-3</c:v>
                </c:pt>
                <c:pt idx="12574">
                  <c:v>-2.4274294747880501E-3</c:v>
                </c:pt>
                <c:pt idx="12575">
                  <c:v>-2.2226990455569999E-3</c:v>
                </c:pt>
                <c:pt idx="12576">
                  <c:v>-1.9614028581075699E-3</c:v>
                </c:pt>
                <c:pt idx="12577">
                  <c:v>-1.87536378092968E-3</c:v>
                </c:pt>
                <c:pt idx="12578">
                  <c:v>-1.6257130597449401E-3</c:v>
                </c:pt>
                <c:pt idx="12579">
                  <c:v>-1.6130432787908799E-3</c:v>
                </c:pt>
                <c:pt idx="12580">
                  <c:v>-1.17235871097933E-3</c:v>
                </c:pt>
                <c:pt idx="12581">
                  <c:v>-1.15024107059898E-3</c:v>
                </c:pt>
                <c:pt idx="12582">
                  <c:v>-8.1605766794382495E-4</c:v>
                </c:pt>
                <c:pt idx="12583">
                  <c:v>-6.95284546594649E-4</c:v>
                </c:pt>
                <c:pt idx="12584">
                  <c:v>-2.3773809199697599E-4</c:v>
                </c:pt>
                <c:pt idx="12585">
                  <c:v>-1.2125908316783101E-4</c:v>
                </c:pt>
                <c:pt idx="12586">
                  <c:v>1.8295105376006499E-4</c:v>
                </c:pt>
                <c:pt idx="12587">
                  <c:v>5.4821625247715704E-4</c:v>
                </c:pt>
                <c:pt idx="12588">
                  <c:v>7.4464767334963405E-4</c:v>
                </c:pt>
                <c:pt idx="12589">
                  <c:v>1.08014377722025E-3</c:v>
                </c:pt>
                <c:pt idx="12590">
                  <c:v>1.3002623825831101E-3</c:v>
                </c:pt>
                <c:pt idx="12591">
                  <c:v>1.6425221779489301E-3</c:v>
                </c:pt>
                <c:pt idx="12592">
                  <c:v>1.93295830887357E-3</c:v>
                </c:pt>
                <c:pt idx="12593">
                  <c:v>2.4329521538893699E-3</c:v>
                </c:pt>
                <c:pt idx="12594">
                  <c:v>2.60355305022129E-3</c:v>
                </c:pt>
                <c:pt idx="12595">
                  <c:v>2.9798026802615599E-3</c:v>
                </c:pt>
                <c:pt idx="12596">
                  <c:v>3.30066800783794E-3</c:v>
                </c:pt>
                <c:pt idx="12597">
                  <c:v>3.7356792230986398E-3</c:v>
                </c:pt>
                <c:pt idx="12598">
                  <c:v>4.0434806701283802E-3</c:v>
                </c:pt>
                <c:pt idx="12599">
                  <c:v>4.34846434251163E-3</c:v>
                </c:pt>
                <c:pt idx="12600">
                  <c:v>4.7193350123272797E-3</c:v>
                </c:pt>
                <c:pt idx="12601">
                  <c:v>4.9056594853269702E-3</c:v>
                </c:pt>
                <c:pt idx="12602">
                  <c:v>5.2850950975606497E-3</c:v>
                </c:pt>
                <c:pt idx="12603">
                  <c:v>5.6366888001625204E-3</c:v>
                </c:pt>
                <c:pt idx="12604">
                  <c:v>6.0485725452338497E-3</c:v>
                </c:pt>
                <c:pt idx="12605">
                  <c:v>6.3180379047834299E-3</c:v>
                </c:pt>
                <c:pt idx="12606">
                  <c:v>6.5062484239392197E-3</c:v>
                </c:pt>
                <c:pt idx="12607">
                  <c:v>6.9744528894253796E-3</c:v>
                </c:pt>
                <c:pt idx="12608">
                  <c:v>7.3228752036488803E-3</c:v>
                </c:pt>
                <c:pt idx="12609">
                  <c:v>7.5420868391114903E-3</c:v>
                </c:pt>
                <c:pt idx="12610">
                  <c:v>7.8616603356681698E-3</c:v>
                </c:pt>
                <c:pt idx="12611">
                  <c:v>8.1604824922719907E-3</c:v>
                </c:pt>
                <c:pt idx="12612">
                  <c:v>8.2973121267941301E-3</c:v>
                </c:pt>
                <c:pt idx="12613">
                  <c:v>8.6042218088480792E-3</c:v>
                </c:pt>
                <c:pt idx="12614">
                  <c:v>8.8009910903314101E-3</c:v>
                </c:pt>
                <c:pt idx="12615">
                  <c:v>9.1005220412159592E-3</c:v>
                </c:pt>
                <c:pt idx="12616">
                  <c:v>9.3180562333717507E-3</c:v>
                </c:pt>
                <c:pt idx="12617">
                  <c:v>9.5032224823843603E-3</c:v>
                </c:pt>
                <c:pt idx="12618">
                  <c:v>9.7040915748454002E-3</c:v>
                </c:pt>
                <c:pt idx="12619">
                  <c:v>9.9007562852339998E-3</c:v>
                </c:pt>
                <c:pt idx="12620">
                  <c:v>1.0002572354688001E-2</c:v>
                </c:pt>
                <c:pt idx="12621">
                  <c:v>1.01499776742867E-2</c:v>
                </c:pt>
                <c:pt idx="12622">
                  <c:v>1.0122567559922999E-2</c:v>
                </c:pt>
                <c:pt idx="12623">
                  <c:v>1.0402375492340601E-2</c:v>
                </c:pt>
                <c:pt idx="12624">
                  <c:v>1.05243336958343E-2</c:v>
                </c:pt>
                <c:pt idx="12625">
                  <c:v>1.05562720709108E-2</c:v>
                </c:pt>
                <c:pt idx="12626">
                  <c:v>1.06173171121437E-2</c:v>
                </c:pt>
                <c:pt idx="12627">
                  <c:v>1.0501712908850399E-2</c:v>
                </c:pt>
                <c:pt idx="12628">
                  <c:v>1.05152213774786E-2</c:v>
                </c:pt>
                <c:pt idx="12629">
                  <c:v>1.0474995145507E-2</c:v>
                </c:pt>
                <c:pt idx="12630">
                  <c:v>1.05394145037833E-2</c:v>
                </c:pt>
                <c:pt idx="12631">
                  <c:v>1.0437986987127E-2</c:v>
                </c:pt>
                <c:pt idx="12632">
                  <c:v>1.0348789052087399E-2</c:v>
                </c:pt>
                <c:pt idx="12633">
                  <c:v>1.0139032670811E-2</c:v>
                </c:pt>
                <c:pt idx="12634">
                  <c:v>1.0143219324927399E-2</c:v>
                </c:pt>
                <c:pt idx="12635">
                  <c:v>9.9790241888950207E-3</c:v>
                </c:pt>
                <c:pt idx="12636">
                  <c:v>9.8152141518165203E-3</c:v>
                </c:pt>
                <c:pt idx="12637">
                  <c:v>9.4785816093459208E-3</c:v>
                </c:pt>
                <c:pt idx="12638">
                  <c:v>9.3536287594966194E-3</c:v>
                </c:pt>
                <c:pt idx="12639">
                  <c:v>9.0815846571859309E-3</c:v>
                </c:pt>
                <c:pt idx="12640">
                  <c:v>8.6632399483168605E-3</c:v>
                </c:pt>
                <c:pt idx="12641">
                  <c:v>8.4280597117282995E-3</c:v>
                </c:pt>
                <c:pt idx="12642">
                  <c:v>8.1304599958394608E-3</c:v>
                </c:pt>
                <c:pt idx="12643">
                  <c:v>7.9018125668651792E-3</c:v>
                </c:pt>
                <c:pt idx="12644">
                  <c:v>7.4103178739032801E-3</c:v>
                </c:pt>
                <c:pt idx="12645">
                  <c:v>7.0425914348037997E-3</c:v>
                </c:pt>
                <c:pt idx="12646">
                  <c:v>6.7628058568294201E-3</c:v>
                </c:pt>
                <c:pt idx="12647">
                  <c:v>6.2918495907776399E-3</c:v>
                </c:pt>
                <c:pt idx="12648">
                  <c:v>5.74263895310477E-3</c:v>
                </c:pt>
                <c:pt idx="12649">
                  <c:v>5.3165276531576804E-3</c:v>
                </c:pt>
                <c:pt idx="12650">
                  <c:v>5.0158228134939498E-3</c:v>
                </c:pt>
                <c:pt idx="12651">
                  <c:v>4.4716438012827198E-3</c:v>
                </c:pt>
                <c:pt idx="12652">
                  <c:v>3.9725555432391898E-3</c:v>
                </c:pt>
                <c:pt idx="12653">
                  <c:v>3.4987034870406601E-3</c:v>
                </c:pt>
                <c:pt idx="12654">
                  <c:v>2.9390367279392001E-3</c:v>
                </c:pt>
                <c:pt idx="12655">
                  <c:v>2.3852666282699999E-3</c:v>
                </c:pt>
                <c:pt idx="12656">
                  <c:v>1.8521554604714601E-3</c:v>
                </c:pt>
                <c:pt idx="12657">
                  <c:v>1.3218641780888001E-3</c:v>
                </c:pt>
                <c:pt idx="12658">
                  <c:v>8.8473856274607103E-4</c:v>
                </c:pt>
                <c:pt idx="12659">
                  <c:v>3.1724890830347102E-4</c:v>
                </c:pt>
                <c:pt idx="12660">
                  <c:v>-1.46677263589162E-4</c:v>
                </c:pt>
                <c:pt idx="12661">
                  <c:v>-9.6664155401469097E-4</c:v>
                </c:pt>
                <c:pt idx="12662">
                  <c:v>-1.4153219538475901E-3</c:v>
                </c:pt>
                <c:pt idx="12663">
                  <c:v>-1.9023661527036899E-3</c:v>
                </c:pt>
                <c:pt idx="12664">
                  <c:v>-2.3471919134589098E-3</c:v>
                </c:pt>
                <c:pt idx="12665">
                  <c:v>-3.0699641820581798E-3</c:v>
                </c:pt>
                <c:pt idx="12666">
                  <c:v>-3.6296968593140799E-3</c:v>
                </c:pt>
                <c:pt idx="12667">
                  <c:v>-3.9774256957452198E-3</c:v>
                </c:pt>
                <c:pt idx="12668">
                  <c:v>-4.6305647177403101E-3</c:v>
                </c:pt>
                <c:pt idx="12669">
                  <c:v>-5.13895424193742E-3</c:v>
                </c:pt>
                <c:pt idx="12670">
                  <c:v>-5.5499227639926102E-3</c:v>
                </c:pt>
                <c:pt idx="12671">
                  <c:v>-5.9566452986886502E-3</c:v>
                </c:pt>
                <c:pt idx="12672">
                  <c:v>-6.5573972576558302E-3</c:v>
                </c:pt>
                <c:pt idx="12673">
                  <c:v>-6.9413720578934204E-3</c:v>
                </c:pt>
                <c:pt idx="12674">
                  <c:v>-7.5231932961038099E-3</c:v>
                </c:pt>
                <c:pt idx="12675">
                  <c:v>-7.8894950825876206E-3</c:v>
                </c:pt>
                <c:pt idx="12676">
                  <c:v>-8.2230454812429396E-3</c:v>
                </c:pt>
                <c:pt idx="12677">
                  <c:v>-8.3585965632222807E-3</c:v>
                </c:pt>
                <c:pt idx="12678">
                  <c:v>-8.9181527220528207E-3</c:v>
                </c:pt>
                <c:pt idx="12679">
                  <c:v>-9.2690114938234706E-3</c:v>
                </c:pt>
                <c:pt idx="12680">
                  <c:v>-9.6005377670094205E-3</c:v>
                </c:pt>
                <c:pt idx="12681">
                  <c:v>-9.7338926123510302E-3</c:v>
                </c:pt>
                <c:pt idx="12682">
                  <c:v>-1.00503212849983E-2</c:v>
                </c:pt>
                <c:pt idx="12683">
                  <c:v>-1.03504969680814E-2</c:v>
                </c:pt>
                <c:pt idx="12684">
                  <c:v>-1.04375660782784E-2</c:v>
                </c:pt>
                <c:pt idx="12685">
                  <c:v>-1.0638341397510799E-2</c:v>
                </c:pt>
                <c:pt idx="12686">
                  <c:v>-1.08063639549988E-2</c:v>
                </c:pt>
                <c:pt idx="12687">
                  <c:v>-1.07955246771341E-2</c:v>
                </c:pt>
                <c:pt idx="12688">
                  <c:v>-1.09120059290053E-2</c:v>
                </c:pt>
                <c:pt idx="12689">
                  <c:v>-1.10694961721584E-2</c:v>
                </c:pt>
                <c:pt idx="12690">
                  <c:v>-1.1026069334261699E-2</c:v>
                </c:pt>
                <c:pt idx="12691">
                  <c:v>-1.10321327307771E-2</c:v>
                </c:pt>
                <c:pt idx="12692">
                  <c:v>-1.0903021711192199E-2</c:v>
                </c:pt>
                <c:pt idx="12693">
                  <c:v>-1.0936449309290599E-2</c:v>
                </c:pt>
                <c:pt idx="12694">
                  <c:v>-1.0620785474503999E-2</c:v>
                </c:pt>
                <c:pt idx="12695">
                  <c:v>-1.06889382940235E-2</c:v>
                </c:pt>
                <c:pt idx="12696">
                  <c:v>-1.0486250531772E-2</c:v>
                </c:pt>
                <c:pt idx="12697">
                  <c:v>-1.02894009872009E-2</c:v>
                </c:pt>
                <c:pt idx="12698">
                  <c:v>-1.0073091389517E-2</c:v>
                </c:pt>
                <c:pt idx="12699">
                  <c:v>-9.5857568904473504E-3</c:v>
                </c:pt>
                <c:pt idx="12700">
                  <c:v>-9.4127289427588905E-3</c:v>
                </c:pt>
                <c:pt idx="12701">
                  <c:v>-9.0363680710773796E-3</c:v>
                </c:pt>
                <c:pt idx="12702">
                  <c:v>-8.7606535130298601E-3</c:v>
                </c:pt>
                <c:pt idx="12703">
                  <c:v>-8.3564946993986994E-3</c:v>
                </c:pt>
                <c:pt idx="12704">
                  <c:v>-7.9389842996812499E-3</c:v>
                </c:pt>
                <c:pt idx="12705">
                  <c:v>-7.4379210483568204E-3</c:v>
                </c:pt>
                <c:pt idx="12706">
                  <c:v>-7.1446717710335504E-3</c:v>
                </c:pt>
                <c:pt idx="12707">
                  <c:v>-6.6829186549928199E-3</c:v>
                </c:pt>
                <c:pt idx="12708">
                  <c:v>-6.1764771218971197E-3</c:v>
                </c:pt>
                <c:pt idx="12709">
                  <c:v>-5.6507797321217303E-3</c:v>
                </c:pt>
                <c:pt idx="12710">
                  <c:v>-5.0591439367118603E-3</c:v>
                </c:pt>
                <c:pt idx="12711">
                  <c:v>-4.4947293656431098E-3</c:v>
                </c:pt>
                <c:pt idx="12712">
                  <c:v>-3.9145094115034399E-3</c:v>
                </c:pt>
                <c:pt idx="12713">
                  <c:v>-3.4900519692400802E-3</c:v>
                </c:pt>
                <c:pt idx="12714">
                  <c:v>-2.9125224616777098E-3</c:v>
                </c:pt>
                <c:pt idx="12715">
                  <c:v>-2.1683765477795202E-3</c:v>
                </c:pt>
                <c:pt idx="12716">
                  <c:v>-1.56089719500754E-3</c:v>
                </c:pt>
                <c:pt idx="12717">
                  <c:v>-1.03432200097127E-3</c:v>
                </c:pt>
                <c:pt idx="12718">
                  <c:v>-5.1142717503456102E-4</c:v>
                </c:pt>
                <c:pt idx="12719" formatCode="0.00E+00">
                  <c:v>4.2998507841314097E-5</c:v>
                </c:pt>
                <c:pt idx="12720">
                  <c:v>6.3248103830627E-4</c:v>
                </c:pt>
                <c:pt idx="12721">
                  <c:v>1.2732605477851901E-3</c:v>
                </c:pt>
                <c:pt idx="12722">
                  <c:v>1.9804349440239398E-3</c:v>
                </c:pt>
                <c:pt idx="12723">
                  <c:v>2.5171318544430399E-3</c:v>
                </c:pt>
                <c:pt idx="12724">
                  <c:v>2.8698419249226898E-3</c:v>
                </c:pt>
                <c:pt idx="12725">
                  <c:v>3.2703216237911499E-3</c:v>
                </c:pt>
                <c:pt idx="12726">
                  <c:v>3.8438908668289701E-3</c:v>
                </c:pt>
                <c:pt idx="12727">
                  <c:v>4.4421136326448602E-3</c:v>
                </c:pt>
                <c:pt idx="12728">
                  <c:v>4.9022953177779802E-3</c:v>
                </c:pt>
                <c:pt idx="12729">
                  <c:v>5.3298979162942003E-3</c:v>
                </c:pt>
                <c:pt idx="12730">
                  <c:v>5.6156081579399201E-3</c:v>
                </c:pt>
                <c:pt idx="12731">
                  <c:v>6.0590236598750203E-3</c:v>
                </c:pt>
                <c:pt idx="12732">
                  <c:v>6.5665465700713004E-3</c:v>
                </c:pt>
                <c:pt idx="12733">
                  <c:v>6.8709617012400097E-3</c:v>
                </c:pt>
                <c:pt idx="12734">
                  <c:v>7.1729646665118904E-3</c:v>
                </c:pt>
                <c:pt idx="12735">
                  <c:v>7.3033902653557E-3</c:v>
                </c:pt>
                <c:pt idx="12736">
                  <c:v>7.4813618327719102E-3</c:v>
                </c:pt>
                <c:pt idx="12737">
                  <c:v>7.7100735888707096E-3</c:v>
                </c:pt>
                <c:pt idx="12738">
                  <c:v>7.7975079627551997E-3</c:v>
                </c:pt>
                <c:pt idx="12739">
                  <c:v>8.0298964582604607E-3</c:v>
                </c:pt>
                <c:pt idx="12740">
                  <c:v>8.0323163858132506E-3</c:v>
                </c:pt>
                <c:pt idx="12741">
                  <c:v>8.0006472541489793E-3</c:v>
                </c:pt>
                <c:pt idx="12742">
                  <c:v>7.9677381429195601E-3</c:v>
                </c:pt>
                <c:pt idx="12743">
                  <c:v>8.0882243854937495E-3</c:v>
                </c:pt>
                <c:pt idx="12744">
                  <c:v>7.9727491748429694E-3</c:v>
                </c:pt>
                <c:pt idx="12745">
                  <c:v>7.9204656269743108E-3</c:v>
                </c:pt>
                <c:pt idx="12746">
                  <c:v>7.5862799082069702E-3</c:v>
                </c:pt>
                <c:pt idx="12747">
                  <c:v>7.4407592247510302E-3</c:v>
                </c:pt>
                <c:pt idx="12748">
                  <c:v>7.12948420163386E-3</c:v>
                </c:pt>
                <c:pt idx="12749">
                  <c:v>6.9500066723538704E-3</c:v>
                </c:pt>
                <c:pt idx="12750">
                  <c:v>6.6820404929735996E-3</c:v>
                </c:pt>
                <c:pt idx="12751">
                  <c:v>6.2563958619487603E-3</c:v>
                </c:pt>
                <c:pt idx="12752">
                  <c:v>5.8277996147839397E-3</c:v>
                </c:pt>
                <c:pt idx="12753">
                  <c:v>5.38880564646176E-3</c:v>
                </c:pt>
                <c:pt idx="12754">
                  <c:v>4.9019982647154998E-3</c:v>
                </c:pt>
                <c:pt idx="12755">
                  <c:v>4.3606838181982997E-3</c:v>
                </c:pt>
                <c:pt idx="12756">
                  <c:v>3.8685351480091802E-3</c:v>
                </c:pt>
                <c:pt idx="12757">
                  <c:v>3.4468727783251202E-3</c:v>
                </c:pt>
                <c:pt idx="12758">
                  <c:v>2.65973795122583E-3</c:v>
                </c:pt>
                <c:pt idx="12759">
                  <c:v>2.07517082361101E-3</c:v>
                </c:pt>
                <c:pt idx="12760">
                  <c:v>1.3851116113096E-3</c:v>
                </c:pt>
                <c:pt idx="12761">
                  <c:v>5.7097351732820795E-4</c:v>
                </c:pt>
                <c:pt idx="12762">
                  <c:v>1.5278984469852E-4</c:v>
                </c:pt>
                <c:pt idx="12763">
                  <c:v>-7.1790212825587703E-4</c:v>
                </c:pt>
                <c:pt idx="12764">
                  <c:v>-1.4873886192948501E-3</c:v>
                </c:pt>
                <c:pt idx="12765">
                  <c:v>-2.170700338826E-3</c:v>
                </c:pt>
                <c:pt idx="12766">
                  <c:v>-2.9618631259456202E-3</c:v>
                </c:pt>
                <c:pt idx="12767">
                  <c:v>-3.65235983298911E-3</c:v>
                </c:pt>
                <c:pt idx="12768">
                  <c:v>-4.26835439960737E-3</c:v>
                </c:pt>
                <c:pt idx="12769">
                  <c:v>-5.2581427020792597E-3</c:v>
                </c:pt>
                <c:pt idx="12770">
                  <c:v>-6.0705749895200002E-3</c:v>
                </c:pt>
                <c:pt idx="12771">
                  <c:v>-6.75660279702253E-3</c:v>
                </c:pt>
                <c:pt idx="12772">
                  <c:v>-7.4656822546180198E-3</c:v>
                </c:pt>
                <c:pt idx="12773">
                  <c:v>-8.1938280650535704E-3</c:v>
                </c:pt>
                <c:pt idx="12774">
                  <c:v>-8.9652894055527593E-3</c:v>
                </c:pt>
                <c:pt idx="12775">
                  <c:v>-9.8144619688760593E-3</c:v>
                </c:pt>
                <c:pt idx="12776">
                  <c:v>-1.0539604613789401E-2</c:v>
                </c:pt>
                <c:pt idx="12777">
                  <c:v>-1.11860990220957E-2</c:v>
                </c:pt>
                <c:pt idx="12778">
                  <c:v>-1.1656432954263199E-2</c:v>
                </c:pt>
                <c:pt idx="12779">
                  <c:v>-1.22659786699144E-2</c:v>
                </c:pt>
                <c:pt idx="12780">
                  <c:v>-1.30153475238517E-2</c:v>
                </c:pt>
                <c:pt idx="12781">
                  <c:v>-1.35779488597046E-2</c:v>
                </c:pt>
                <c:pt idx="12782">
                  <c:v>-1.4051034854129601E-2</c:v>
                </c:pt>
                <c:pt idx="12783">
                  <c:v>-1.4552596741353599E-2</c:v>
                </c:pt>
                <c:pt idx="12784">
                  <c:v>-1.49858136254792E-2</c:v>
                </c:pt>
                <c:pt idx="12785">
                  <c:v>-1.5366915808428E-2</c:v>
                </c:pt>
                <c:pt idx="12786">
                  <c:v>-1.57098086148253E-2</c:v>
                </c:pt>
                <c:pt idx="12787">
                  <c:v>-1.6014573534421001E-2</c:v>
                </c:pt>
                <c:pt idx="12788">
                  <c:v>-1.63911656562011E-2</c:v>
                </c:pt>
                <c:pt idx="12789">
                  <c:v>-1.6727081964349501E-2</c:v>
                </c:pt>
                <c:pt idx="12790">
                  <c:v>-1.67605760762514E-2</c:v>
                </c:pt>
                <c:pt idx="12791">
                  <c:v>-1.69577845599484E-2</c:v>
                </c:pt>
                <c:pt idx="12792">
                  <c:v>-1.6903615299519999E-2</c:v>
                </c:pt>
                <c:pt idx="12793">
                  <c:v>-1.7090883276214199E-2</c:v>
                </c:pt>
                <c:pt idx="12794">
                  <c:v>-1.70024584114392E-2</c:v>
                </c:pt>
                <c:pt idx="12795">
                  <c:v>-1.6970806411713099E-2</c:v>
                </c:pt>
                <c:pt idx="12796">
                  <c:v>-1.68539421825303E-2</c:v>
                </c:pt>
                <c:pt idx="12797">
                  <c:v>-1.6765252133093399E-2</c:v>
                </c:pt>
                <c:pt idx="12798">
                  <c:v>-1.6494626223585399E-2</c:v>
                </c:pt>
                <c:pt idx="12799">
                  <c:v>-1.6129701560462398E-2</c:v>
                </c:pt>
                <c:pt idx="12800">
                  <c:v>-1.5883135928414002E-2</c:v>
                </c:pt>
                <c:pt idx="12801">
                  <c:v>-1.5554680911617699E-2</c:v>
                </c:pt>
                <c:pt idx="12802">
                  <c:v>-1.5176913915676601E-2</c:v>
                </c:pt>
                <c:pt idx="12803">
                  <c:v>-1.46102017173115E-2</c:v>
                </c:pt>
                <c:pt idx="12804">
                  <c:v>-1.40098664961864E-2</c:v>
                </c:pt>
                <c:pt idx="12805">
                  <c:v>-1.35202931995632E-2</c:v>
                </c:pt>
                <c:pt idx="12806">
                  <c:v>-1.29896473830277E-2</c:v>
                </c:pt>
                <c:pt idx="12807">
                  <c:v>-1.23031420591575E-2</c:v>
                </c:pt>
                <c:pt idx="12808">
                  <c:v>-1.1686174545827301E-2</c:v>
                </c:pt>
                <c:pt idx="12809">
                  <c:v>-1.0922825817921899E-2</c:v>
                </c:pt>
                <c:pt idx="12810">
                  <c:v>-1.0177696062506E-2</c:v>
                </c:pt>
                <c:pt idx="12811">
                  <c:v>-9.3574599572499705E-3</c:v>
                </c:pt>
                <c:pt idx="12812">
                  <c:v>-8.5887364137672596E-3</c:v>
                </c:pt>
                <c:pt idx="12813">
                  <c:v>-7.8484866800885896E-3</c:v>
                </c:pt>
                <c:pt idx="12814">
                  <c:v>-6.9488774026497399E-3</c:v>
                </c:pt>
                <c:pt idx="12815">
                  <c:v>-5.90100185069912E-3</c:v>
                </c:pt>
                <c:pt idx="12816">
                  <c:v>-5.16074560569354E-3</c:v>
                </c:pt>
                <c:pt idx="12817">
                  <c:v>-4.3008755875774797E-3</c:v>
                </c:pt>
                <c:pt idx="12818">
                  <c:v>-3.3201984183437701E-3</c:v>
                </c:pt>
                <c:pt idx="12819">
                  <c:v>-2.3422180391140801E-3</c:v>
                </c:pt>
                <c:pt idx="12820">
                  <c:v>-1.3595702961298199E-3</c:v>
                </c:pt>
                <c:pt idx="12821">
                  <c:v>-4.9082122145850898E-4</c:v>
                </c:pt>
                <c:pt idx="12822">
                  <c:v>4.18933497188911E-4</c:v>
                </c:pt>
                <c:pt idx="12823">
                  <c:v>1.24791780505396E-3</c:v>
                </c:pt>
                <c:pt idx="12824">
                  <c:v>2.2418641063069299E-3</c:v>
                </c:pt>
                <c:pt idx="12825">
                  <c:v>3.26875796869835E-3</c:v>
                </c:pt>
                <c:pt idx="12826">
                  <c:v>4.0185929121507704E-3</c:v>
                </c:pt>
                <c:pt idx="12827">
                  <c:v>4.8914704763826696E-3</c:v>
                </c:pt>
                <c:pt idx="12828">
                  <c:v>5.5518709561062996E-3</c:v>
                </c:pt>
                <c:pt idx="12829">
                  <c:v>6.4074354971144602E-3</c:v>
                </c:pt>
                <c:pt idx="12830">
                  <c:v>7.2937796405048699E-3</c:v>
                </c:pt>
                <c:pt idx="12831">
                  <c:v>7.9626523586812901E-3</c:v>
                </c:pt>
                <c:pt idx="12832">
                  <c:v>8.5374022582301104E-3</c:v>
                </c:pt>
                <c:pt idx="12833">
                  <c:v>9.2950307809908407E-3</c:v>
                </c:pt>
                <c:pt idx="12834">
                  <c:v>9.9709277688626394E-3</c:v>
                </c:pt>
                <c:pt idx="12835">
                  <c:v>1.04631410546533E-2</c:v>
                </c:pt>
                <c:pt idx="12836">
                  <c:v>1.09541985519376E-2</c:v>
                </c:pt>
                <c:pt idx="12837">
                  <c:v>1.15818496674196E-2</c:v>
                </c:pt>
                <c:pt idx="12838">
                  <c:v>1.18765939065411E-2</c:v>
                </c:pt>
                <c:pt idx="12839">
                  <c:v>1.22820701588726E-2</c:v>
                </c:pt>
                <c:pt idx="12840">
                  <c:v>1.2516392821977701E-2</c:v>
                </c:pt>
                <c:pt idx="12841">
                  <c:v>1.26836151583762E-2</c:v>
                </c:pt>
                <c:pt idx="12842">
                  <c:v>1.30788773730113E-2</c:v>
                </c:pt>
                <c:pt idx="12843">
                  <c:v>1.2981296523953001E-2</c:v>
                </c:pt>
                <c:pt idx="12844">
                  <c:v>1.32372993319727E-2</c:v>
                </c:pt>
                <c:pt idx="12845">
                  <c:v>1.3194825750673799E-2</c:v>
                </c:pt>
                <c:pt idx="12846">
                  <c:v>1.33031767401006E-2</c:v>
                </c:pt>
                <c:pt idx="12847">
                  <c:v>1.31216193927554E-2</c:v>
                </c:pt>
                <c:pt idx="12848">
                  <c:v>1.2943371916167E-2</c:v>
                </c:pt>
                <c:pt idx="12849">
                  <c:v>1.28328955866178E-2</c:v>
                </c:pt>
                <c:pt idx="12850">
                  <c:v>1.2490998654181899E-2</c:v>
                </c:pt>
                <c:pt idx="12851">
                  <c:v>1.2048856487991E-2</c:v>
                </c:pt>
                <c:pt idx="12852">
                  <c:v>1.17522203688166E-2</c:v>
                </c:pt>
                <c:pt idx="12853">
                  <c:v>1.13246937309881E-2</c:v>
                </c:pt>
                <c:pt idx="12854">
                  <c:v>1.08554992473752E-2</c:v>
                </c:pt>
                <c:pt idx="12855">
                  <c:v>1.03422532540575E-2</c:v>
                </c:pt>
                <c:pt idx="12856">
                  <c:v>9.8270409130669801E-3</c:v>
                </c:pt>
                <c:pt idx="12857">
                  <c:v>9.1192827423274801E-3</c:v>
                </c:pt>
                <c:pt idx="12858">
                  <c:v>8.4154205401751007E-3</c:v>
                </c:pt>
                <c:pt idx="12859">
                  <c:v>7.7820910383309301E-3</c:v>
                </c:pt>
                <c:pt idx="12860">
                  <c:v>7.0609617452921398E-3</c:v>
                </c:pt>
                <c:pt idx="12861">
                  <c:v>6.2543775153724697E-3</c:v>
                </c:pt>
                <c:pt idx="12862">
                  <c:v>5.4605483959243202E-3</c:v>
                </c:pt>
                <c:pt idx="12863">
                  <c:v>4.6402665387930602E-3</c:v>
                </c:pt>
                <c:pt idx="12864">
                  <c:v>3.7457276773756698E-3</c:v>
                </c:pt>
                <c:pt idx="12865">
                  <c:v>2.8264023894976902E-3</c:v>
                </c:pt>
                <c:pt idx="12866">
                  <c:v>2.0105918766532001E-3</c:v>
                </c:pt>
                <c:pt idx="12867">
                  <c:v>1.1891953091285E-3</c:v>
                </c:pt>
                <c:pt idx="12868" formatCode="0.00E+00">
                  <c:v>5.2828671010028103E-5</c:v>
                </c:pt>
                <c:pt idx="12869">
                  <c:v>-8.8331257748995302E-4</c:v>
                </c:pt>
                <c:pt idx="12870">
                  <c:v>-1.79512889451383E-3</c:v>
                </c:pt>
                <c:pt idx="12871">
                  <c:v>-2.5760073828975899E-3</c:v>
                </c:pt>
                <c:pt idx="12872">
                  <c:v>-3.3538983868283802E-3</c:v>
                </c:pt>
                <c:pt idx="12873">
                  <c:v>-4.3626813786266198E-3</c:v>
                </c:pt>
                <c:pt idx="12874">
                  <c:v>-5.4974324319199503E-3</c:v>
                </c:pt>
                <c:pt idx="12875">
                  <c:v>-6.37287265034345E-3</c:v>
                </c:pt>
                <c:pt idx="12876">
                  <c:v>-7.1537970415201501E-3</c:v>
                </c:pt>
                <c:pt idx="12877">
                  <c:v>-7.9342790002500801E-3</c:v>
                </c:pt>
                <c:pt idx="12878">
                  <c:v>-8.6923030847990794E-3</c:v>
                </c:pt>
                <c:pt idx="12879">
                  <c:v>-9.5691015364200108E-3</c:v>
                </c:pt>
                <c:pt idx="12880">
                  <c:v>-1.03624037960363E-2</c:v>
                </c:pt>
                <c:pt idx="12881">
                  <c:v>-1.11410934417679E-2</c:v>
                </c:pt>
                <c:pt idx="12882">
                  <c:v>-1.1678115431691401E-2</c:v>
                </c:pt>
                <c:pt idx="12883">
                  <c:v>-1.23652831152136E-2</c:v>
                </c:pt>
                <c:pt idx="12884">
                  <c:v>-1.30945269485903E-2</c:v>
                </c:pt>
                <c:pt idx="12885">
                  <c:v>-1.3702058363283601E-2</c:v>
                </c:pt>
                <c:pt idx="12886">
                  <c:v>-1.43012761193494E-2</c:v>
                </c:pt>
                <c:pt idx="12887">
                  <c:v>-1.4568933853423499E-2</c:v>
                </c:pt>
                <c:pt idx="12888">
                  <c:v>-1.49162573622359E-2</c:v>
                </c:pt>
                <c:pt idx="12889">
                  <c:v>-1.5344246274229E-2</c:v>
                </c:pt>
                <c:pt idx="12890">
                  <c:v>-1.5565447854526701E-2</c:v>
                </c:pt>
                <c:pt idx="12891">
                  <c:v>-1.6005022391507698E-2</c:v>
                </c:pt>
                <c:pt idx="12892">
                  <c:v>-1.6197710840966401E-2</c:v>
                </c:pt>
                <c:pt idx="12893">
                  <c:v>-1.6446183969357799E-2</c:v>
                </c:pt>
                <c:pt idx="12894">
                  <c:v>-1.6340073509575E-2</c:v>
                </c:pt>
                <c:pt idx="12895">
                  <c:v>-1.6393748780350999E-2</c:v>
                </c:pt>
                <c:pt idx="12896">
                  <c:v>-1.6409341591833701E-2</c:v>
                </c:pt>
                <c:pt idx="12897">
                  <c:v>-1.6364080623975499E-2</c:v>
                </c:pt>
                <c:pt idx="12898">
                  <c:v>-1.6290058770729501E-2</c:v>
                </c:pt>
                <c:pt idx="12899">
                  <c:v>-1.5752055364125401E-2</c:v>
                </c:pt>
                <c:pt idx="12900">
                  <c:v>-1.5615428237697401E-2</c:v>
                </c:pt>
                <c:pt idx="12901">
                  <c:v>-1.52823359965761E-2</c:v>
                </c:pt>
                <c:pt idx="12902">
                  <c:v>-1.49890699196088E-2</c:v>
                </c:pt>
                <c:pt idx="12903">
                  <c:v>-1.46309423052992E-2</c:v>
                </c:pt>
                <c:pt idx="12904">
                  <c:v>-1.4151291995235699E-2</c:v>
                </c:pt>
                <c:pt idx="12905">
                  <c:v>-1.3355112850243401E-2</c:v>
                </c:pt>
                <c:pt idx="12906">
                  <c:v>-1.28798263698582E-2</c:v>
                </c:pt>
                <c:pt idx="12907">
                  <c:v>-1.22833137068052E-2</c:v>
                </c:pt>
                <c:pt idx="12908">
                  <c:v>-1.15960765538577E-2</c:v>
                </c:pt>
                <c:pt idx="12909">
                  <c:v>-1.096915939324E-2</c:v>
                </c:pt>
                <c:pt idx="12910">
                  <c:v>-1.0193169754745201E-2</c:v>
                </c:pt>
                <c:pt idx="12911">
                  <c:v>-9.3123659364680606E-3</c:v>
                </c:pt>
                <c:pt idx="12912">
                  <c:v>-8.5004344353676407E-3</c:v>
                </c:pt>
                <c:pt idx="12913">
                  <c:v>-7.74387610967525E-3</c:v>
                </c:pt>
                <c:pt idx="12914">
                  <c:v>-6.9115216617118098E-3</c:v>
                </c:pt>
                <c:pt idx="12915">
                  <c:v>-5.9454570054509404E-3</c:v>
                </c:pt>
                <c:pt idx="12916">
                  <c:v>-4.9762555925093E-3</c:v>
                </c:pt>
                <c:pt idx="12917">
                  <c:v>-4.0638321034527003E-3</c:v>
                </c:pt>
                <c:pt idx="12918">
                  <c:v>-3.1256503397425E-3</c:v>
                </c:pt>
                <c:pt idx="12919">
                  <c:v>-2.2857054358225602E-3</c:v>
                </c:pt>
                <c:pt idx="12920">
                  <c:v>-1.26430985256656E-3</c:v>
                </c:pt>
                <c:pt idx="12921">
                  <c:v>-4.5083353736826603E-4</c:v>
                </c:pt>
                <c:pt idx="12922">
                  <c:v>6.1339427288386098E-4</c:v>
                </c:pt>
                <c:pt idx="12923">
                  <c:v>1.52822143729202E-3</c:v>
                </c:pt>
                <c:pt idx="12924">
                  <c:v>2.4148161624204202E-3</c:v>
                </c:pt>
                <c:pt idx="12925">
                  <c:v>3.2027275115762599E-3</c:v>
                </c:pt>
                <c:pt idx="12926">
                  <c:v>4.2300331492375904E-3</c:v>
                </c:pt>
                <c:pt idx="12927">
                  <c:v>5.1239386648598301E-3</c:v>
                </c:pt>
                <c:pt idx="12928">
                  <c:v>5.9586118566815303E-3</c:v>
                </c:pt>
                <c:pt idx="12929">
                  <c:v>6.7227862851474297E-3</c:v>
                </c:pt>
                <c:pt idx="12930">
                  <c:v>7.5118030941819999E-3</c:v>
                </c:pt>
                <c:pt idx="12931">
                  <c:v>8.2164534006965197E-3</c:v>
                </c:pt>
                <c:pt idx="12932">
                  <c:v>9.0146192274458102E-3</c:v>
                </c:pt>
                <c:pt idx="12933">
                  <c:v>9.5170352907851703E-3</c:v>
                </c:pt>
                <c:pt idx="12934">
                  <c:v>1.0349958570714199E-2</c:v>
                </c:pt>
                <c:pt idx="12935">
                  <c:v>1.0922808723367899E-2</c:v>
                </c:pt>
                <c:pt idx="12936">
                  <c:v>1.1543877299723899E-2</c:v>
                </c:pt>
                <c:pt idx="12937">
                  <c:v>1.2071106623674799E-2</c:v>
                </c:pt>
                <c:pt idx="12938">
                  <c:v>1.2401580424958999E-2</c:v>
                </c:pt>
                <c:pt idx="12939">
                  <c:v>1.29205116478051E-2</c:v>
                </c:pt>
                <c:pt idx="12940">
                  <c:v>1.33033460182083E-2</c:v>
                </c:pt>
                <c:pt idx="12941">
                  <c:v>1.35796114014728E-2</c:v>
                </c:pt>
                <c:pt idx="12942">
                  <c:v>1.38390073511302E-2</c:v>
                </c:pt>
                <c:pt idx="12943">
                  <c:v>1.43065369896843E-2</c:v>
                </c:pt>
                <c:pt idx="12944">
                  <c:v>1.4399526999473901E-2</c:v>
                </c:pt>
                <c:pt idx="12945">
                  <c:v>1.44872784963206E-2</c:v>
                </c:pt>
                <c:pt idx="12946">
                  <c:v>1.4512638343743001E-2</c:v>
                </c:pt>
                <c:pt idx="12947">
                  <c:v>1.45987728792751E-2</c:v>
                </c:pt>
                <c:pt idx="12948">
                  <c:v>1.46178399697777E-2</c:v>
                </c:pt>
                <c:pt idx="12949">
                  <c:v>1.4561551900378901E-2</c:v>
                </c:pt>
                <c:pt idx="12950">
                  <c:v>1.4493421921217499E-2</c:v>
                </c:pt>
                <c:pt idx="12951">
                  <c:v>1.43600377890761E-2</c:v>
                </c:pt>
                <c:pt idx="12952">
                  <c:v>1.41867114283473E-2</c:v>
                </c:pt>
                <c:pt idx="12953">
                  <c:v>1.3990889428767901E-2</c:v>
                </c:pt>
                <c:pt idx="12954">
                  <c:v>1.37518299399879E-2</c:v>
                </c:pt>
                <c:pt idx="12955">
                  <c:v>1.3345306929425999E-2</c:v>
                </c:pt>
                <c:pt idx="12956">
                  <c:v>1.3007759188286099E-2</c:v>
                </c:pt>
                <c:pt idx="12957">
                  <c:v>1.2791028058611899E-2</c:v>
                </c:pt>
                <c:pt idx="12958">
                  <c:v>1.2190862555949601E-2</c:v>
                </c:pt>
                <c:pt idx="12959">
                  <c:v>1.1749056172750001E-2</c:v>
                </c:pt>
                <c:pt idx="12960">
                  <c:v>1.1310315436696999E-2</c:v>
                </c:pt>
                <c:pt idx="12961">
                  <c:v>1.0899054864882801E-2</c:v>
                </c:pt>
                <c:pt idx="12962">
                  <c:v>1.03706498103371E-2</c:v>
                </c:pt>
                <c:pt idx="12963">
                  <c:v>9.7693724244835509E-3</c:v>
                </c:pt>
                <c:pt idx="12964">
                  <c:v>9.4208251378905001E-3</c:v>
                </c:pt>
                <c:pt idx="12965">
                  <c:v>8.6535342924269707E-3</c:v>
                </c:pt>
                <c:pt idx="12966">
                  <c:v>8.0957134449070496E-3</c:v>
                </c:pt>
                <c:pt idx="12967">
                  <c:v>7.4651729052186396E-3</c:v>
                </c:pt>
                <c:pt idx="12968">
                  <c:v>6.9916952680963403E-3</c:v>
                </c:pt>
                <c:pt idx="12969">
                  <c:v>6.3437068514008797E-3</c:v>
                </c:pt>
                <c:pt idx="12970">
                  <c:v>5.8048968390756201E-3</c:v>
                </c:pt>
                <c:pt idx="12971">
                  <c:v>5.2022301905787598E-3</c:v>
                </c:pt>
                <c:pt idx="12972">
                  <c:v>4.57296594497389E-3</c:v>
                </c:pt>
                <c:pt idx="12973">
                  <c:v>4.0629543380843701E-3</c:v>
                </c:pt>
                <c:pt idx="12974">
                  <c:v>3.5060871856717399E-3</c:v>
                </c:pt>
                <c:pt idx="12975">
                  <c:v>2.95084271089481E-3</c:v>
                </c:pt>
                <c:pt idx="12976">
                  <c:v>2.3190920022653099E-3</c:v>
                </c:pt>
                <c:pt idx="12977">
                  <c:v>1.94588725289192E-3</c:v>
                </c:pt>
                <c:pt idx="12978">
                  <c:v>1.4749440339275101E-3</c:v>
                </c:pt>
                <c:pt idx="12979">
                  <c:v>1.01385771734501E-3</c:v>
                </c:pt>
                <c:pt idx="12980">
                  <c:v>4.56153856015252E-4</c:v>
                </c:pt>
                <c:pt idx="12981">
                  <c:v>1.05808872935186E-4</c:v>
                </c:pt>
                <c:pt idx="12982">
                  <c:v>-2.6361470097454898E-4</c:v>
                </c:pt>
                <c:pt idx="12983">
                  <c:v>-6.79101926761012E-4</c:v>
                </c:pt>
                <c:pt idx="12984">
                  <c:v>-9.5373191961669105E-4</c:v>
                </c:pt>
                <c:pt idx="12985">
                  <c:v>-1.2679345984783401E-3</c:v>
                </c:pt>
                <c:pt idx="12986">
                  <c:v>-1.5024880957671301E-3</c:v>
                </c:pt>
                <c:pt idx="12987">
                  <c:v>-1.7181517967619899E-3</c:v>
                </c:pt>
                <c:pt idx="12988">
                  <c:v>-1.8390422383860799E-3</c:v>
                </c:pt>
                <c:pt idx="12989">
                  <c:v>-1.85560772105938E-3</c:v>
                </c:pt>
                <c:pt idx="12990">
                  <c:v>-2.1113638852313199E-3</c:v>
                </c:pt>
                <c:pt idx="12991">
                  <c:v>-2.14248431957253E-3</c:v>
                </c:pt>
                <c:pt idx="12992">
                  <c:v>-2.2369962262259102E-3</c:v>
                </c:pt>
                <c:pt idx="12993">
                  <c:v>-2.2059003101302702E-3</c:v>
                </c:pt>
                <c:pt idx="12994">
                  <c:v>-2.0670734304795201E-3</c:v>
                </c:pt>
                <c:pt idx="12995">
                  <c:v>-2.0855052489207899E-3</c:v>
                </c:pt>
                <c:pt idx="12996">
                  <c:v>-2.0241808293662198E-3</c:v>
                </c:pt>
                <c:pt idx="12997">
                  <c:v>-1.75360550971495E-3</c:v>
                </c:pt>
                <c:pt idx="12998">
                  <c:v>-1.49220394493093E-3</c:v>
                </c:pt>
                <c:pt idx="12999">
                  <c:v>-1.2904462110927999E-3</c:v>
                </c:pt>
                <c:pt idx="13000">
                  <c:v>-1.19361356322E-3</c:v>
                </c:pt>
                <c:pt idx="13001">
                  <c:v>-8.9539312646859501E-4</c:v>
                </c:pt>
                <c:pt idx="13002">
                  <c:v>-5.0644426290713995E-4</c:v>
                </c:pt>
                <c:pt idx="13003">
                  <c:v>-1.86479151797546E-4</c:v>
                </c:pt>
                <c:pt idx="13004">
                  <c:v>2.44041491926034E-4</c:v>
                </c:pt>
                <c:pt idx="13005">
                  <c:v>6.0975586030783996E-4</c:v>
                </c:pt>
                <c:pt idx="13006">
                  <c:v>8.3382522124474502E-4</c:v>
                </c:pt>
                <c:pt idx="13007">
                  <c:v>1.2647293563518101E-3</c:v>
                </c:pt>
                <c:pt idx="13008">
                  <c:v>1.67681137555977E-3</c:v>
                </c:pt>
                <c:pt idx="13009">
                  <c:v>2.2551282212715201E-3</c:v>
                </c:pt>
                <c:pt idx="13010">
                  <c:v>2.6788481192364499E-3</c:v>
                </c:pt>
                <c:pt idx="13011">
                  <c:v>3.1625059069284298E-3</c:v>
                </c:pt>
                <c:pt idx="13012">
                  <c:v>3.5793055988026698E-3</c:v>
                </c:pt>
                <c:pt idx="13013">
                  <c:v>3.90531844845457E-3</c:v>
                </c:pt>
                <c:pt idx="13014">
                  <c:v>4.6057181727100398E-3</c:v>
                </c:pt>
                <c:pt idx="13015">
                  <c:v>4.9854397008382897E-3</c:v>
                </c:pt>
                <c:pt idx="13016">
                  <c:v>5.63102267050394E-3</c:v>
                </c:pt>
                <c:pt idx="13017">
                  <c:v>6.0243007722943602E-3</c:v>
                </c:pt>
                <c:pt idx="13018">
                  <c:v>6.3286186324714999E-3</c:v>
                </c:pt>
                <c:pt idx="13019">
                  <c:v>6.8288298715109101E-3</c:v>
                </c:pt>
                <c:pt idx="13020">
                  <c:v>7.3407015805029398E-3</c:v>
                </c:pt>
                <c:pt idx="13021">
                  <c:v>7.8734540541122392E-3</c:v>
                </c:pt>
                <c:pt idx="13022">
                  <c:v>8.29999057060519E-3</c:v>
                </c:pt>
                <c:pt idx="13023">
                  <c:v>8.7103292994849396E-3</c:v>
                </c:pt>
                <c:pt idx="13024">
                  <c:v>8.9428479088589207E-3</c:v>
                </c:pt>
                <c:pt idx="13025">
                  <c:v>9.4189278271896593E-3</c:v>
                </c:pt>
                <c:pt idx="13026">
                  <c:v>9.7085965188207207E-3</c:v>
                </c:pt>
                <c:pt idx="13027">
                  <c:v>1.0057513905479201E-2</c:v>
                </c:pt>
                <c:pt idx="13028">
                  <c:v>1.0529059673530501E-2</c:v>
                </c:pt>
                <c:pt idx="13029">
                  <c:v>1.0671351776977599E-2</c:v>
                </c:pt>
                <c:pt idx="13030">
                  <c:v>1.08541371311217E-2</c:v>
                </c:pt>
                <c:pt idx="13031">
                  <c:v>1.12578111398473E-2</c:v>
                </c:pt>
                <c:pt idx="13032">
                  <c:v>1.1471143286201401E-2</c:v>
                </c:pt>
                <c:pt idx="13033">
                  <c:v>1.17972967456711E-2</c:v>
                </c:pt>
                <c:pt idx="13034">
                  <c:v>1.17999610907614E-2</c:v>
                </c:pt>
                <c:pt idx="13035">
                  <c:v>1.18946760128977E-2</c:v>
                </c:pt>
                <c:pt idx="13036">
                  <c:v>1.18272629384138E-2</c:v>
                </c:pt>
                <c:pt idx="13037">
                  <c:v>1.2271735864921E-2</c:v>
                </c:pt>
                <c:pt idx="13038">
                  <c:v>1.2356061613470099E-2</c:v>
                </c:pt>
                <c:pt idx="13039">
                  <c:v>1.2110792666247001E-2</c:v>
                </c:pt>
                <c:pt idx="13040">
                  <c:v>1.19947604300962E-2</c:v>
                </c:pt>
                <c:pt idx="13041">
                  <c:v>1.21026487367392E-2</c:v>
                </c:pt>
                <c:pt idx="13042">
                  <c:v>1.20726335231647E-2</c:v>
                </c:pt>
                <c:pt idx="13043">
                  <c:v>1.19696530283973E-2</c:v>
                </c:pt>
                <c:pt idx="13044">
                  <c:v>1.1980669412271E-2</c:v>
                </c:pt>
                <c:pt idx="13045">
                  <c:v>1.16938561129977E-2</c:v>
                </c:pt>
                <c:pt idx="13046">
                  <c:v>1.15505086147073E-2</c:v>
                </c:pt>
                <c:pt idx="13047">
                  <c:v>1.12925644178945E-2</c:v>
                </c:pt>
                <c:pt idx="13048">
                  <c:v>1.10896013437834E-2</c:v>
                </c:pt>
                <c:pt idx="13049">
                  <c:v>1.08445219580712E-2</c:v>
                </c:pt>
                <c:pt idx="13050">
                  <c:v>1.0658451009913399E-2</c:v>
                </c:pt>
                <c:pt idx="13051">
                  <c:v>1.03902215554887E-2</c:v>
                </c:pt>
                <c:pt idx="13052">
                  <c:v>1.01563201372436E-2</c:v>
                </c:pt>
                <c:pt idx="13053">
                  <c:v>9.5733201143757499E-3</c:v>
                </c:pt>
                <c:pt idx="13054">
                  <c:v>9.3603009400691096E-3</c:v>
                </c:pt>
                <c:pt idx="13055">
                  <c:v>9.1948927277555499E-3</c:v>
                </c:pt>
                <c:pt idx="13056">
                  <c:v>8.8687963573942305E-3</c:v>
                </c:pt>
                <c:pt idx="13057">
                  <c:v>8.2600428352838998E-3</c:v>
                </c:pt>
                <c:pt idx="13058">
                  <c:v>8.0629300577434899E-3</c:v>
                </c:pt>
                <c:pt idx="13059">
                  <c:v>7.6013464084981504E-3</c:v>
                </c:pt>
                <c:pt idx="13060">
                  <c:v>7.2575358971006601E-3</c:v>
                </c:pt>
                <c:pt idx="13061">
                  <c:v>6.9631323070049201E-3</c:v>
                </c:pt>
                <c:pt idx="13062">
                  <c:v>6.5823325534985402E-3</c:v>
                </c:pt>
                <c:pt idx="13063">
                  <c:v>6.1340458681090103E-3</c:v>
                </c:pt>
                <c:pt idx="13064">
                  <c:v>5.6744769564326704E-3</c:v>
                </c:pt>
                <c:pt idx="13065">
                  <c:v>5.4473269896522999E-3</c:v>
                </c:pt>
                <c:pt idx="13066">
                  <c:v>5.1590551980425997E-3</c:v>
                </c:pt>
                <c:pt idx="13067">
                  <c:v>4.6612947376485098E-3</c:v>
                </c:pt>
                <c:pt idx="13068">
                  <c:v>4.2959723094246104E-3</c:v>
                </c:pt>
                <c:pt idx="13069">
                  <c:v>4.0577958185608999E-3</c:v>
                </c:pt>
                <c:pt idx="13070">
                  <c:v>3.7407163986126301E-3</c:v>
                </c:pt>
                <c:pt idx="13071">
                  <c:v>3.4536817848978101E-3</c:v>
                </c:pt>
                <c:pt idx="13072">
                  <c:v>3.0792508840340998E-3</c:v>
                </c:pt>
                <c:pt idx="13073">
                  <c:v>2.8119513037258999E-3</c:v>
                </c:pt>
                <c:pt idx="13074">
                  <c:v>2.55025356110017E-3</c:v>
                </c:pt>
                <c:pt idx="13075">
                  <c:v>2.3360553244199502E-3</c:v>
                </c:pt>
                <c:pt idx="13076">
                  <c:v>1.9811678497551198E-3</c:v>
                </c:pt>
                <c:pt idx="13077">
                  <c:v>1.82020166191758E-3</c:v>
                </c:pt>
                <c:pt idx="13078">
                  <c:v>1.72263372574408E-3</c:v>
                </c:pt>
                <c:pt idx="13079">
                  <c:v>1.43018187411467E-3</c:v>
                </c:pt>
                <c:pt idx="13080">
                  <c:v>1.2287418037358201E-3</c:v>
                </c:pt>
                <c:pt idx="13081">
                  <c:v>9.8636072148633003E-4</c:v>
                </c:pt>
                <c:pt idx="13082">
                  <c:v>9.7518680968383502E-4</c:v>
                </c:pt>
                <c:pt idx="13083">
                  <c:v>9.0424970772838402E-4</c:v>
                </c:pt>
                <c:pt idx="13084">
                  <c:v>7.3599667558586605E-4</c:v>
                </c:pt>
                <c:pt idx="13085">
                  <c:v>7.1057655719251704E-4</c:v>
                </c:pt>
                <c:pt idx="13086">
                  <c:v>5.9845955029556299E-4</c:v>
                </c:pt>
                <c:pt idx="13087">
                  <c:v>4.2404202065895498E-4</c:v>
                </c:pt>
                <c:pt idx="13088">
                  <c:v>4.6111141145880198E-4</c:v>
                </c:pt>
                <c:pt idx="13089">
                  <c:v>6.5250900973061595E-4</c:v>
                </c:pt>
                <c:pt idx="13090">
                  <c:v>5.1471567307469798E-4</c:v>
                </c:pt>
                <c:pt idx="13091">
                  <c:v>4.9536353127903798E-4</c:v>
                </c:pt>
                <c:pt idx="13092">
                  <c:v>3.77179975905794E-4</c:v>
                </c:pt>
                <c:pt idx="13093">
                  <c:v>5.9388033483573702E-4</c:v>
                </c:pt>
                <c:pt idx="13094">
                  <c:v>6.6819318533175101E-4</c:v>
                </c:pt>
                <c:pt idx="13095">
                  <c:v>4.7413589476549199E-4</c:v>
                </c:pt>
                <c:pt idx="13096">
                  <c:v>6.8572614905268502E-4</c:v>
                </c:pt>
                <c:pt idx="13097">
                  <c:v>8.518026710058E-4</c:v>
                </c:pt>
                <c:pt idx="13098">
                  <c:v>8.2068543970581997E-4</c:v>
                </c:pt>
                <c:pt idx="13099">
                  <c:v>8.2832451535246705E-4</c:v>
                </c:pt>
                <c:pt idx="13100">
                  <c:v>1.1129123978509299E-3</c:v>
                </c:pt>
                <c:pt idx="13101">
                  <c:v>1.14395844978587E-3</c:v>
                </c:pt>
                <c:pt idx="13102">
                  <c:v>1.28547478447179E-3</c:v>
                </c:pt>
                <c:pt idx="13103">
                  <c:v>1.40818874864185E-3</c:v>
                </c:pt>
                <c:pt idx="13104">
                  <c:v>1.5530821030441599E-3</c:v>
                </c:pt>
                <c:pt idx="13105">
                  <c:v>1.6273027547814599E-3</c:v>
                </c:pt>
                <c:pt idx="13106">
                  <c:v>1.7345562653084199E-3</c:v>
                </c:pt>
                <c:pt idx="13107">
                  <c:v>1.7335620866344801E-3</c:v>
                </c:pt>
                <c:pt idx="13108">
                  <c:v>1.85332941293101E-3</c:v>
                </c:pt>
                <c:pt idx="13109">
                  <c:v>1.9704999338942099E-3</c:v>
                </c:pt>
                <c:pt idx="13110">
                  <c:v>2.1392248872265699E-3</c:v>
                </c:pt>
                <c:pt idx="13111">
                  <c:v>2.2624700013023002E-3</c:v>
                </c:pt>
                <c:pt idx="13112">
                  <c:v>2.3406312173141698E-3</c:v>
                </c:pt>
                <c:pt idx="13113">
                  <c:v>2.4308416562734501E-3</c:v>
                </c:pt>
                <c:pt idx="13114">
                  <c:v>2.5188988085608701E-3</c:v>
                </c:pt>
                <c:pt idx="13115">
                  <c:v>2.5619645215846001E-3</c:v>
                </c:pt>
                <c:pt idx="13116">
                  <c:v>2.6643369360364998E-3</c:v>
                </c:pt>
                <c:pt idx="13117">
                  <c:v>2.6711875706137899E-3</c:v>
                </c:pt>
                <c:pt idx="13118">
                  <c:v>2.77997612179564E-3</c:v>
                </c:pt>
                <c:pt idx="13119">
                  <c:v>2.8085757861129701E-3</c:v>
                </c:pt>
                <c:pt idx="13120">
                  <c:v>2.8564037605593199E-3</c:v>
                </c:pt>
                <c:pt idx="13121">
                  <c:v>2.9179675608259699E-3</c:v>
                </c:pt>
                <c:pt idx="13122">
                  <c:v>3.1390812111301999E-3</c:v>
                </c:pt>
                <c:pt idx="13123">
                  <c:v>2.8849595166208601E-3</c:v>
                </c:pt>
                <c:pt idx="13124">
                  <c:v>2.8662190555409899E-3</c:v>
                </c:pt>
                <c:pt idx="13125">
                  <c:v>2.7238223512779701E-3</c:v>
                </c:pt>
                <c:pt idx="13126">
                  <c:v>3.0608887239402601E-3</c:v>
                </c:pt>
                <c:pt idx="13127">
                  <c:v>3.0843811034048001E-3</c:v>
                </c:pt>
                <c:pt idx="13128">
                  <c:v>2.7682403953528702E-3</c:v>
                </c:pt>
                <c:pt idx="13129">
                  <c:v>2.83152030792308E-3</c:v>
                </c:pt>
                <c:pt idx="13130">
                  <c:v>2.7645942273904099E-3</c:v>
                </c:pt>
                <c:pt idx="13131">
                  <c:v>2.7970849288607301E-3</c:v>
                </c:pt>
                <c:pt idx="13132">
                  <c:v>2.6066189068526301E-3</c:v>
                </c:pt>
                <c:pt idx="13133">
                  <c:v>2.53980974001171E-3</c:v>
                </c:pt>
                <c:pt idx="13134">
                  <c:v>2.5843299430205399E-3</c:v>
                </c:pt>
                <c:pt idx="13135">
                  <c:v>2.5222191695418099E-3</c:v>
                </c:pt>
                <c:pt idx="13136">
                  <c:v>2.3759633182178302E-3</c:v>
                </c:pt>
                <c:pt idx="13137">
                  <c:v>2.36916378918448E-3</c:v>
                </c:pt>
                <c:pt idx="13138">
                  <c:v>2.3381956165596999E-3</c:v>
                </c:pt>
                <c:pt idx="13139">
                  <c:v>2.09278228708036E-3</c:v>
                </c:pt>
                <c:pt idx="13140">
                  <c:v>2.0063820083434502E-3</c:v>
                </c:pt>
                <c:pt idx="13141">
                  <c:v>1.9732884576726E-3</c:v>
                </c:pt>
                <c:pt idx="13142">
                  <c:v>1.9476824837063201E-3</c:v>
                </c:pt>
                <c:pt idx="13143">
                  <c:v>1.8939546182495501E-3</c:v>
                </c:pt>
                <c:pt idx="13144">
                  <c:v>1.74361724889478E-3</c:v>
                </c:pt>
                <c:pt idx="13145">
                  <c:v>1.5945391036278601E-3</c:v>
                </c:pt>
                <c:pt idx="13146">
                  <c:v>1.62563949895818E-3</c:v>
                </c:pt>
                <c:pt idx="13147">
                  <c:v>1.6255565404883199E-3</c:v>
                </c:pt>
                <c:pt idx="13148">
                  <c:v>1.60928712193368E-3</c:v>
                </c:pt>
                <c:pt idx="13149">
                  <c:v>1.5016561787887001E-3</c:v>
                </c:pt>
                <c:pt idx="13150">
                  <c:v>1.22644067354331E-3</c:v>
                </c:pt>
                <c:pt idx="13151">
                  <c:v>1.2213532631614799E-3</c:v>
                </c:pt>
                <c:pt idx="13152">
                  <c:v>1.4622879128974599E-3</c:v>
                </c:pt>
                <c:pt idx="13153">
                  <c:v>1.3162223084731499E-3</c:v>
                </c:pt>
                <c:pt idx="13154">
                  <c:v>1.3716224373483501E-3</c:v>
                </c:pt>
                <c:pt idx="13155">
                  <c:v>1.34182263470879E-3</c:v>
                </c:pt>
                <c:pt idx="13156">
                  <c:v>1.16443096021513E-3</c:v>
                </c:pt>
                <c:pt idx="13157">
                  <c:v>1.18079756457079E-3</c:v>
                </c:pt>
                <c:pt idx="13158">
                  <c:v>1.3130347239911099E-3</c:v>
                </c:pt>
                <c:pt idx="13159">
                  <c:v>1.3989211632185099E-3</c:v>
                </c:pt>
                <c:pt idx="13160">
                  <c:v>1.2502248712292E-3</c:v>
                </c:pt>
                <c:pt idx="13161">
                  <c:v>1.3392517233634599E-3</c:v>
                </c:pt>
                <c:pt idx="13162">
                  <c:v>1.2824917897688299E-3</c:v>
                </c:pt>
                <c:pt idx="13163">
                  <c:v>1.4040213522623799E-3</c:v>
                </c:pt>
                <c:pt idx="13164">
                  <c:v>1.33814993599933E-3</c:v>
                </c:pt>
                <c:pt idx="13165">
                  <c:v>1.44353819899227E-3</c:v>
                </c:pt>
                <c:pt idx="13166">
                  <c:v>1.6077805126794901E-3</c:v>
                </c:pt>
                <c:pt idx="13167">
                  <c:v>1.4744661320689599E-3</c:v>
                </c:pt>
                <c:pt idx="13168">
                  <c:v>1.4509802654924301E-3</c:v>
                </c:pt>
                <c:pt idx="13169">
                  <c:v>1.66075974692675E-3</c:v>
                </c:pt>
                <c:pt idx="13170">
                  <c:v>1.80687205446859E-3</c:v>
                </c:pt>
                <c:pt idx="13171">
                  <c:v>1.78883226177451E-3</c:v>
                </c:pt>
                <c:pt idx="13172">
                  <c:v>1.5931778243414201E-3</c:v>
                </c:pt>
                <c:pt idx="13173">
                  <c:v>1.8084297993524599E-3</c:v>
                </c:pt>
                <c:pt idx="13174">
                  <c:v>1.9543565698793299E-3</c:v>
                </c:pt>
                <c:pt idx="13175">
                  <c:v>1.7191780198761899E-3</c:v>
                </c:pt>
                <c:pt idx="13176">
                  <c:v>1.8342182698867799E-3</c:v>
                </c:pt>
                <c:pt idx="13177">
                  <c:v>1.83264001751024E-3</c:v>
                </c:pt>
                <c:pt idx="13178">
                  <c:v>2.06861557184876E-3</c:v>
                </c:pt>
                <c:pt idx="13179">
                  <c:v>2.0225648456223501E-3</c:v>
                </c:pt>
                <c:pt idx="13180">
                  <c:v>1.80138688205357E-3</c:v>
                </c:pt>
                <c:pt idx="13181">
                  <c:v>1.82233776189844E-3</c:v>
                </c:pt>
                <c:pt idx="13182">
                  <c:v>1.8042190808567401E-3</c:v>
                </c:pt>
                <c:pt idx="13183">
                  <c:v>1.91101541451188E-3</c:v>
                </c:pt>
                <c:pt idx="13184">
                  <c:v>1.8445583575641101E-3</c:v>
                </c:pt>
                <c:pt idx="13185">
                  <c:v>1.65198496957352E-3</c:v>
                </c:pt>
                <c:pt idx="13186">
                  <c:v>1.5682396414267801E-3</c:v>
                </c:pt>
                <c:pt idx="13187">
                  <c:v>1.6775076597609099E-3</c:v>
                </c:pt>
                <c:pt idx="13188">
                  <c:v>1.40235921669079E-3</c:v>
                </c:pt>
                <c:pt idx="13189">
                  <c:v>1.3335360779642401E-3</c:v>
                </c:pt>
                <c:pt idx="13190">
                  <c:v>1.2568381303561099E-3</c:v>
                </c:pt>
                <c:pt idx="13191">
                  <c:v>1.1163868619481199E-3</c:v>
                </c:pt>
                <c:pt idx="13192">
                  <c:v>9.5844533236686704E-4</c:v>
                </c:pt>
                <c:pt idx="13193">
                  <c:v>5.8810725922655703E-4</c:v>
                </c:pt>
                <c:pt idx="13194">
                  <c:v>5.0118847379634305E-4</c:v>
                </c:pt>
                <c:pt idx="13195">
                  <c:v>3.6865448214327002E-4</c:v>
                </c:pt>
                <c:pt idx="13196" formatCode="0.00E+00">
                  <c:v>1.68164157521575E-5</c:v>
                </c:pt>
                <c:pt idx="13197">
                  <c:v>-2.11461942298133E-4</c:v>
                </c:pt>
                <c:pt idx="13198">
                  <c:v>-4.55831703112784E-4</c:v>
                </c:pt>
                <c:pt idx="13199">
                  <c:v>-7.6718183940751097E-4</c:v>
                </c:pt>
                <c:pt idx="13200">
                  <c:v>-9.5907799815100295E-4</c:v>
                </c:pt>
                <c:pt idx="13201">
                  <c:v>-1.48205186993808E-3</c:v>
                </c:pt>
                <c:pt idx="13202">
                  <c:v>-1.8511778509139301E-3</c:v>
                </c:pt>
                <c:pt idx="13203">
                  <c:v>-2.0077079680506098E-3</c:v>
                </c:pt>
                <c:pt idx="13204">
                  <c:v>-2.2497393643290198E-3</c:v>
                </c:pt>
                <c:pt idx="13205">
                  <c:v>-2.83491219544457E-3</c:v>
                </c:pt>
                <c:pt idx="13206">
                  <c:v>-3.30068022276171E-3</c:v>
                </c:pt>
                <c:pt idx="13207">
                  <c:v>-3.6616993189126298E-3</c:v>
                </c:pt>
                <c:pt idx="13208">
                  <c:v>-4.0488771054783598E-3</c:v>
                </c:pt>
                <c:pt idx="13209">
                  <c:v>-4.48293208920824E-3</c:v>
                </c:pt>
                <c:pt idx="13210">
                  <c:v>-4.8658924600259099E-3</c:v>
                </c:pt>
                <c:pt idx="13211">
                  <c:v>-5.2832266095940899E-3</c:v>
                </c:pt>
                <c:pt idx="13212">
                  <c:v>-5.6994128463792402E-3</c:v>
                </c:pt>
                <c:pt idx="13213">
                  <c:v>-6.2731205967563302E-3</c:v>
                </c:pt>
                <c:pt idx="13214">
                  <c:v>-6.7518766454700797E-3</c:v>
                </c:pt>
                <c:pt idx="13215">
                  <c:v>-7.1053788828506197E-3</c:v>
                </c:pt>
                <c:pt idx="13216">
                  <c:v>-7.38645687834142E-3</c:v>
                </c:pt>
                <c:pt idx="13217">
                  <c:v>-7.9700994897656703E-3</c:v>
                </c:pt>
                <c:pt idx="13218">
                  <c:v>-8.3255066059032008E-3</c:v>
                </c:pt>
                <c:pt idx="13219">
                  <c:v>-8.9316735489762406E-3</c:v>
                </c:pt>
                <c:pt idx="13220">
                  <c:v>-9.3533297885335497E-3</c:v>
                </c:pt>
                <c:pt idx="13221">
                  <c:v>-9.6358367251845808E-3</c:v>
                </c:pt>
                <c:pt idx="13222">
                  <c:v>-1.00161292891636E-2</c:v>
                </c:pt>
                <c:pt idx="13223">
                  <c:v>-1.04320186600547E-2</c:v>
                </c:pt>
                <c:pt idx="13224">
                  <c:v>-1.07882980863746E-2</c:v>
                </c:pt>
                <c:pt idx="13225">
                  <c:v>-1.1190768941398199E-2</c:v>
                </c:pt>
                <c:pt idx="13226">
                  <c:v>-1.1454527159637601E-2</c:v>
                </c:pt>
                <c:pt idx="13227">
                  <c:v>-1.17141240513868E-2</c:v>
                </c:pt>
                <c:pt idx="13228">
                  <c:v>-1.2031940265141801E-2</c:v>
                </c:pt>
                <c:pt idx="13229">
                  <c:v>-1.2358630812372399E-2</c:v>
                </c:pt>
                <c:pt idx="13230">
                  <c:v>-1.2581820270299301E-2</c:v>
                </c:pt>
                <c:pt idx="13231">
                  <c:v>-1.2785133025845601E-2</c:v>
                </c:pt>
                <c:pt idx="13232">
                  <c:v>-1.2940339371035199E-2</c:v>
                </c:pt>
                <c:pt idx="13233">
                  <c:v>-1.3170291145646299E-2</c:v>
                </c:pt>
                <c:pt idx="13234">
                  <c:v>-1.3323377233148101E-2</c:v>
                </c:pt>
                <c:pt idx="13235">
                  <c:v>-1.34423691761076E-2</c:v>
                </c:pt>
                <c:pt idx="13236">
                  <c:v>-1.3444818018865899E-2</c:v>
                </c:pt>
                <c:pt idx="13237">
                  <c:v>-1.3440681658144899E-2</c:v>
                </c:pt>
                <c:pt idx="13238">
                  <c:v>-1.35566940915727E-2</c:v>
                </c:pt>
                <c:pt idx="13239">
                  <c:v>-1.3504769269548699E-2</c:v>
                </c:pt>
                <c:pt idx="13240">
                  <c:v>-1.35531307941032E-2</c:v>
                </c:pt>
                <c:pt idx="13241">
                  <c:v>-1.33479597985322E-2</c:v>
                </c:pt>
                <c:pt idx="13242">
                  <c:v>-1.31463593264115E-2</c:v>
                </c:pt>
                <c:pt idx="13243">
                  <c:v>-1.3182662829462601E-2</c:v>
                </c:pt>
                <c:pt idx="13244">
                  <c:v>-1.3155544724388899E-2</c:v>
                </c:pt>
                <c:pt idx="13245">
                  <c:v>-1.28605422179091E-2</c:v>
                </c:pt>
                <c:pt idx="13246">
                  <c:v>-1.25124889823189E-2</c:v>
                </c:pt>
                <c:pt idx="13247">
                  <c:v>-1.22041240722305E-2</c:v>
                </c:pt>
                <c:pt idx="13248">
                  <c:v>-1.2054908595447699E-2</c:v>
                </c:pt>
                <c:pt idx="13249">
                  <c:v>-1.1817556188019E-2</c:v>
                </c:pt>
                <c:pt idx="13250">
                  <c:v>-1.1508054517000399E-2</c:v>
                </c:pt>
                <c:pt idx="13251">
                  <c:v>-1.1090342358612001E-2</c:v>
                </c:pt>
                <c:pt idx="13252">
                  <c:v>-1.0891965131279401E-2</c:v>
                </c:pt>
                <c:pt idx="13253">
                  <c:v>-1.0366158376469601E-2</c:v>
                </c:pt>
                <c:pt idx="13254">
                  <c:v>-9.9097082714606592E-3</c:v>
                </c:pt>
                <c:pt idx="13255">
                  <c:v>-9.3692064143026995E-3</c:v>
                </c:pt>
                <c:pt idx="13256">
                  <c:v>-9.1909071547717405E-3</c:v>
                </c:pt>
                <c:pt idx="13257">
                  <c:v>-8.81978259376235E-3</c:v>
                </c:pt>
                <c:pt idx="13258">
                  <c:v>-8.3218356477966701E-3</c:v>
                </c:pt>
                <c:pt idx="13259">
                  <c:v>-7.6676535749396896E-3</c:v>
                </c:pt>
                <c:pt idx="13260">
                  <c:v>-7.1777985809099399E-3</c:v>
                </c:pt>
                <c:pt idx="13261">
                  <c:v>-6.7860251711151899E-3</c:v>
                </c:pt>
                <c:pt idx="13262">
                  <c:v>-6.3099278917191698E-3</c:v>
                </c:pt>
                <c:pt idx="13263">
                  <c:v>-5.9494830719052901E-3</c:v>
                </c:pt>
                <c:pt idx="13264">
                  <c:v>-5.3580806886530099E-3</c:v>
                </c:pt>
                <c:pt idx="13265">
                  <c:v>-4.9615146745894904E-3</c:v>
                </c:pt>
                <c:pt idx="13266">
                  <c:v>-4.3363755229783802E-3</c:v>
                </c:pt>
                <c:pt idx="13267">
                  <c:v>-3.8044172008508399E-3</c:v>
                </c:pt>
                <c:pt idx="13268">
                  <c:v>-3.57495863035894E-3</c:v>
                </c:pt>
                <c:pt idx="13269">
                  <c:v>-3.1043029421625201E-3</c:v>
                </c:pt>
                <c:pt idx="13270">
                  <c:v>-2.7232672234555298E-3</c:v>
                </c:pt>
                <c:pt idx="13271">
                  <c:v>-2.2873772953121299E-3</c:v>
                </c:pt>
                <c:pt idx="13272">
                  <c:v>-1.8395767939364501E-3</c:v>
                </c:pt>
                <c:pt idx="13273">
                  <c:v>-1.3845637132693699E-3</c:v>
                </c:pt>
                <c:pt idx="13274">
                  <c:v>-1.1933502818796901E-3</c:v>
                </c:pt>
                <c:pt idx="13275">
                  <c:v>-8.3387356635061197E-4</c:v>
                </c:pt>
                <c:pt idx="13276">
                  <c:v>-5.8607945480974497E-4</c:v>
                </c:pt>
                <c:pt idx="13277">
                  <c:v>-3.2376520902399999E-4</c:v>
                </c:pt>
                <c:pt idx="13278" formatCode="0.00E+00">
                  <c:v>-1.4935969746437399E-5</c:v>
                </c:pt>
                <c:pt idx="13279">
                  <c:v>1.45905491909997E-4</c:v>
                </c:pt>
                <c:pt idx="13280">
                  <c:v>3.5423501173151501E-4</c:v>
                </c:pt>
                <c:pt idx="13281">
                  <c:v>4.1760455368293898E-4</c:v>
                </c:pt>
                <c:pt idx="13282">
                  <c:v>4.6895153627224699E-4</c:v>
                </c:pt>
                <c:pt idx="13283">
                  <c:v>4.9075052648214301E-4</c:v>
                </c:pt>
                <c:pt idx="13284">
                  <c:v>7.3075901717529199E-4</c:v>
                </c:pt>
                <c:pt idx="13285">
                  <c:v>7.6054281510827201E-4</c:v>
                </c:pt>
                <c:pt idx="13286">
                  <c:v>5.33544807583474E-4</c:v>
                </c:pt>
                <c:pt idx="13287">
                  <c:v>4.2003574193661498E-4</c:v>
                </c:pt>
                <c:pt idx="13288">
                  <c:v>3.2324875713683602E-4</c:v>
                </c:pt>
                <c:pt idx="13289">
                  <c:v>2.3560078911137399E-4</c:v>
                </c:pt>
                <c:pt idx="13290" formatCode="0.00E+00">
                  <c:v>-8.0240914182983793E-5</c:v>
                </c:pt>
                <c:pt idx="13291">
                  <c:v>-1.4592130344105099E-4</c:v>
                </c:pt>
                <c:pt idx="13292">
                  <c:v>-4.27281537174853E-4</c:v>
                </c:pt>
                <c:pt idx="13293">
                  <c:v>-7.7086310476767598E-4</c:v>
                </c:pt>
                <c:pt idx="13294">
                  <c:v>-1.02417122523118E-3</c:v>
                </c:pt>
                <c:pt idx="13295">
                  <c:v>-1.5386030362983701E-3</c:v>
                </c:pt>
                <c:pt idx="13296">
                  <c:v>-1.8762036087922201E-3</c:v>
                </c:pt>
                <c:pt idx="13297">
                  <c:v>-2.3519915943266499E-3</c:v>
                </c:pt>
                <c:pt idx="13298">
                  <c:v>-2.5720894316448601E-3</c:v>
                </c:pt>
                <c:pt idx="13299">
                  <c:v>-3.2802642597409E-3</c:v>
                </c:pt>
                <c:pt idx="13300">
                  <c:v>-3.7592993415594802E-3</c:v>
                </c:pt>
                <c:pt idx="13301">
                  <c:v>-4.0880642832161196E-3</c:v>
                </c:pt>
                <c:pt idx="13302">
                  <c:v>-4.6930939168529796E-3</c:v>
                </c:pt>
                <c:pt idx="13303">
                  <c:v>-5.3159827274638404E-3</c:v>
                </c:pt>
                <c:pt idx="13304">
                  <c:v>-5.9277767441939903E-3</c:v>
                </c:pt>
                <c:pt idx="13305">
                  <c:v>-6.2575019624672998E-3</c:v>
                </c:pt>
                <c:pt idx="13306">
                  <c:v>-6.8438374691104998E-3</c:v>
                </c:pt>
                <c:pt idx="13307">
                  <c:v>-7.6054184990390098E-3</c:v>
                </c:pt>
                <c:pt idx="13308">
                  <c:v>-8.17365849543868E-3</c:v>
                </c:pt>
                <c:pt idx="13309">
                  <c:v>-8.6994924967315895E-3</c:v>
                </c:pt>
                <c:pt idx="13310">
                  <c:v>-9.1388835099588603E-3</c:v>
                </c:pt>
                <c:pt idx="13311">
                  <c:v>-9.7794154520541906E-3</c:v>
                </c:pt>
                <c:pt idx="13312">
                  <c:v>-1.03847742754943E-2</c:v>
                </c:pt>
                <c:pt idx="13313">
                  <c:v>-1.10735748269368E-2</c:v>
                </c:pt>
                <c:pt idx="13314">
                  <c:v>-1.1545308795905001E-2</c:v>
                </c:pt>
                <c:pt idx="13315">
                  <c:v>-1.2115656951829199E-2</c:v>
                </c:pt>
                <c:pt idx="13316">
                  <c:v>-1.25943620724005E-2</c:v>
                </c:pt>
                <c:pt idx="13317">
                  <c:v>-1.29765535628351E-2</c:v>
                </c:pt>
                <c:pt idx="13318">
                  <c:v>-1.3457526045724401E-2</c:v>
                </c:pt>
                <c:pt idx="13319">
                  <c:v>-1.3949530315311201E-2</c:v>
                </c:pt>
                <c:pt idx="13320">
                  <c:v>-1.4561183662623999E-2</c:v>
                </c:pt>
                <c:pt idx="13321">
                  <c:v>-1.4695067533921E-2</c:v>
                </c:pt>
                <c:pt idx="13322">
                  <c:v>-1.49338347943654E-2</c:v>
                </c:pt>
                <c:pt idx="13323">
                  <c:v>-1.5379315174411601E-2</c:v>
                </c:pt>
                <c:pt idx="13324">
                  <c:v>-1.57975592213223E-2</c:v>
                </c:pt>
                <c:pt idx="13325">
                  <c:v>-1.5982647544541002E-2</c:v>
                </c:pt>
                <c:pt idx="13326">
                  <c:v>-1.6142298159493799E-2</c:v>
                </c:pt>
                <c:pt idx="13327">
                  <c:v>-1.6325429581150099E-2</c:v>
                </c:pt>
                <c:pt idx="13328">
                  <c:v>-1.65620592763915E-2</c:v>
                </c:pt>
                <c:pt idx="13329">
                  <c:v>-1.6694755896852102E-2</c:v>
                </c:pt>
                <c:pt idx="13330">
                  <c:v>-1.6483055391683599E-2</c:v>
                </c:pt>
                <c:pt idx="13331">
                  <c:v>-1.6599571638399799E-2</c:v>
                </c:pt>
                <c:pt idx="13332">
                  <c:v>-1.6630316444741399E-2</c:v>
                </c:pt>
                <c:pt idx="13333">
                  <c:v>-1.6632440142448499E-2</c:v>
                </c:pt>
                <c:pt idx="13334">
                  <c:v>-1.62617826657196E-2</c:v>
                </c:pt>
                <c:pt idx="13335">
                  <c:v>-1.6257677840992999E-2</c:v>
                </c:pt>
                <c:pt idx="13336">
                  <c:v>-1.5776194104261801E-2</c:v>
                </c:pt>
                <c:pt idx="13337">
                  <c:v>-1.5606674829930001E-2</c:v>
                </c:pt>
                <c:pt idx="13338">
                  <c:v>-1.5290425246405601E-2</c:v>
                </c:pt>
                <c:pt idx="13339">
                  <c:v>-1.5014204490862999E-2</c:v>
                </c:pt>
                <c:pt idx="13340">
                  <c:v>-1.4482618098540199E-2</c:v>
                </c:pt>
                <c:pt idx="13341">
                  <c:v>-1.41298036166676E-2</c:v>
                </c:pt>
                <c:pt idx="13342">
                  <c:v>-1.3644749006640399E-2</c:v>
                </c:pt>
                <c:pt idx="13343">
                  <c:v>-1.30244786114286E-2</c:v>
                </c:pt>
                <c:pt idx="13344">
                  <c:v>-1.2665795243743699E-2</c:v>
                </c:pt>
                <c:pt idx="13345">
                  <c:v>-1.2104067889427901E-2</c:v>
                </c:pt>
                <c:pt idx="13346">
                  <c:v>-1.1508514128431501E-2</c:v>
                </c:pt>
                <c:pt idx="13347">
                  <c:v>-1.05679095138778E-2</c:v>
                </c:pt>
                <c:pt idx="13348">
                  <c:v>-9.7965417283492808E-3</c:v>
                </c:pt>
                <c:pt idx="13349">
                  <c:v>-9.3142255009406004E-3</c:v>
                </c:pt>
                <c:pt idx="13350">
                  <c:v>-8.4430468135073995E-3</c:v>
                </c:pt>
                <c:pt idx="13351">
                  <c:v>-7.9153733671203097E-3</c:v>
                </c:pt>
                <c:pt idx="13352">
                  <c:v>-7.1004416402952897E-3</c:v>
                </c:pt>
                <c:pt idx="13353">
                  <c:v>-6.2431574399741396E-3</c:v>
                </c:pt>
                <c:pt idx="13354">
                  <c:v>-5.3708871864982998E-3</c:v>
                </c:pt>
                <c:pt idx="13355">
                  <c:v>-4.71123531069002E-3</c:v>
                </c:pt>
                <c:pt idx="13356">
                  <c:v>-3.9481558652436103E-3</c:v>
                </c:pt>
                <c:pt idx="13357">
                  <c:v>-2.99459791757185E-3</c:v>
                </c:pt>
                <c:pt idx="13358">
                  <c:v>-2.4391138985991501E-3</c:v>
                </c:pt>
                <c:pt idx="13359">
                  <c:v>-1.2942413395083199E-3</c:v>
                </c:pt>
                <c:pt idx="13360">
                  <c:v>-7.58418473892297E-4</c:v>
                </c:pt>
                <c:pt idx="13361" formatCode="0.00E+00">
                  <c:v>8.3153567035807802E-5</c:v>
                </c:pt>
                <c:pt idx="13362">
                  <c:v>7.5952653757948197E-4</c:v>
                </c:pt>
                <c:pt idx="13363">
                  <c:v>1.71870383996147E-3</c:v>
                </c:pt>
                <c:pt idx="13364">
                  <c:v>2.3742435078910802E-3</c:v>
                </c:pt>
                <c:pt idx="13365">
                  <c:v>3.1768661244052899E-3</c:v>
                </c:pt>
                <c:pt idx="13366">
                  <c:v>3.9619776403242296E-3</c:v>
                </c:pt>
                <c:pt idx="13367">
                  <c:v>4.5249547823713304E-3</c:v>
                </c:pt>
                <c:pt idx="13368">
                  <c:v>4.8964587347159498E-3</c:v>
                </c:pt>
                <c:pt idx="13369">
                  <c:v>5.7711696459905298E-3</c:v>
                </c:pt>
                <c:pt idx="13370">
                  <c:v>6.3391655469642004E-3</c:v>
                </c:pt>
                <c:pt idx="13371">
                  <c:v>7.0437440977707899E-3</c:v>
                </c:pt>
                <c:pt idx="13372">
                  <c:v>7.2319258550511498E-3</c:v>
                </c:pt>
                <c:pt idx="13373">
                  <c:v>7.9048609424543208E-3</c:v>
                </c:pt>
                <c:pt idx="13374">
                  <c:v>8.3866047210617405E-3</c:v>
                </c:pt>
                <c:pt idx="13375">
                  <c:v>8.7730309731294306E-3</c:v>
                </c:pt>
                <c:pt idx="13376">
                  <c:v>9.0498684928244401E-3</c:v>
                </c:pt>
                <c:pt idx="13377">
                  <c:v>9.42513794876426E-3</c:v>
                </c:pt>
                <c:pt idx="13378">
                  <c:v>9.8730079750168707E-3</c:v>
                </c:pt>
                <c:pt idx="13379">
                  <c:v>1.00445168734359E-2</c:v>
                </c:pt>
                <c:pt idx="13380">
                  <c:v>1.0138462851468501E-2</c:v>
                </c:pt>
                <c:pt idx="13381">
                  <c:v>1.01592245138394E-2</c:v>
                </c:pt>
                <c:pt idx="13382">
                  <c:v>1.0501824842378301E-2</c:v>
                </c:pt>
                <c:pt idx="13383">
                  <c:v>1.0446603481931299E-2</c:v>
                </c:pt>
                <c:pt idx="13384">
                  <c:v>1.05388262673428E-2</c:v>
                </c:pt>
                <c:pt idx="13385">
                  <c:v>1.0479393847553699E-2</c:v>
                </c:pt>
                <c:pt idx="13386">
                  <c:v>1.04285905682682E-2</c:v>
                </c:pt>
                <c:pt idx="13387">
                  <c:v>1.03399726386762E-2</c:v>
                </c:pt>
                <c:pt idx="13388">
                  <c:v>1.01008811819105E-2</c:v>
                </c:pt>
                <c:pt idx="13389">
                  <c:v>9.8470407146636404E-3</c:v>
                </c:pt>
                <c:pt idx="13390">
                  <c:v>9.7583681664778505E-3</c:v>
                </c:pt>
                <c:pt idx="13391">
                  <c:v>9.5550939531263597E-3</c:v>
                </c:pt>
                <c:pt idx="13392">
                  <c:v>9.2067901544681495E-3</c:v>
                </c:pt>
                <c:pt idx="13393">
                  <c:v>8.9632127979931593E-3</c:v>
                </c:pt>
                <c:pt idx="13394">
                  <c:v>8.3108727862245008E-3</c:v>
                </c:pt>
                <c:pt idx="13395">
                  <c:v>8.1537774420840699E-3</c:v>
                </c:pt>
                <c:pt idx="13396">
                  <c:v>7.5184865171278601E-3</c:v>
                </c:pt>
                <c:pt idx="13397">
                  <c:v>7.0426303580858798E-3</c:v>
                </c:pt>
                <c:pt idx="13398">
                  <c:v>6.7743173135573504E-3</c:v>
                </c:pt>
                <c:pt idx="13399">
                  <c:v>6.3189181035523999E-3</c:v>
                </c:pt>
                <c:pt idx="13400">
                  <c:v>5.6724903865446501E-3</c:v>
                </c:pt>
                <c:pt idx="13401">
                  <c:v>5.0200726300297597E-3</c:v>
                </c:pt>
                <c:pt idx="13402">
                  <c:v>4.5309998398257098E-3</c:v>
                </c:pt>
                <c:pt idx="13403">
                  <c:v>4.0366306217574904E-3</c:v>
                </c:pt>
                <c:pt idx="13404">
                  <c:v>3.4755760464139302E-3</c:v>
                </c:pt>
                <c:pt idx="13405">
                  <c:v>2.93311986050596E-3</c:v>
                </c:pt>
                <c:pt idx="13406">
                  <c:v>2.4350112295534101E-3</c:v>
                </c:pt>
                <c:pt idx="13407">
                  <c:v>1.8362798068132899E-3</c:v>
                </c:pt>
                <c:pt idx="13408">
                  <c:v>1.1811923123641499E-3</c:v>
                </c:pt>
                <c:pt idx="13409">
                  <c:v>6.8398551833034698E-4</c:v>
                </c:pt>
                <c:pt idx="13410">
                  <c:v>1.5002684617362299E-4</c:v>
                </c:pt>
                <c:pt idx="13411">
                  <c:v>-3.21796096284521E-4</c:v>
                </c:pt>
                <c:pt idx="13412">
                  <c:v>-9.3184377157186804E-4</c:v>
                </c:pt>
                <c:pt idx="13413">
                  <c:v>-1.4839247550583799E-3</c:v>
                </c:pt>
                <c:pt idx="13414">
                  <c:v>-1.9758204821046302E-3</c:v>
                </c:pt>
                <c:pt idx="13415">
                  <c:v>-2.4327884942316898E-3</c:v>
                </c:pt>
                <c:pt idx="13416">
                  <c:v>-2.8193761557792798E-3</c:v>
                </c:pt>
                <c:pt idx="13417">
                  <c:v>-3.25703568183535E-3</c:v>
                </c:pt>
                <c:pt idx="13418">
                  <c:v>-3.66238309883945E-3</c:v>
                </c:pt>
                <c:pt idx="13419">
                  <c:v>-4.0577031150987198E-3</c:v>
                </c:pt>
                <c:pt idx="13420">
                  <c:v>-4.3193782273343298E-3</c:v>
                </c:pt>
                <c:pt idx="13421">
                  <c:v>-4.4804156332642099E-3</c:v>
                </c:pt>
                <c:pt idx="13422">
                  <c:v>-4.9394679455218296E-3</c:v>
                </c:pt>
                <c:pt idx="13423">
                  <c:v>-5.1522028665071801E-3</c:v>
                </c:pt>
                <c:pt idx="13424">
                  <c:v>-5.25761468080035E-3</c:v>
                </c:pt>
                <c:pt idx="13425">
                  <c:v>-5.5577035870375798E-3</c:v>
                </c:pt>
                <c:pt idx="13426">
                  <c:v>-5.6882540812213901E-3</c:v>
                </c:pt>
                <c:pt idx="13427">
                  <c:v>-5.7007134250807298E-3</c:v>
                </c:pt>
                <c:pt idx="13428">
                  <c:v>-5.8483970750827802E-3</c:v>
                </c:pt>
                <c:pt idx="13429">
                  <c:v>-5.8537744929483401E-3</c:v>
                </c:pt>
                <c:pt idx="13430">
                  <c:v>-5.7971068292002204E-3</c:v>
                </c:pt>
                <c:pt idx="13431">
                  <c:v>-5.8036281643207999E-3</c:v>
                </c:pt>
                <c:pt idx="13432">
                  <c:v>-5.7979749157008398E-3</c:v>
                </c:pt>
                <c:pt idx="13433">
                  <c:v>-5.6805097713701798E-3</c:v>
                </c:pt>
                <c:pt idx="13434">
                  <c:v>-5.3149655885439103E-3</c:v>
                </c:pt>
                <c:pt idx="13435">
                  <c:v>-5.2648144284182397E-3</c:v>
                </c:pt>
                <c:pt idx="13436">
                  <c:v>-5.1590391148849304E-3</c:v>
                </c:pt>
                <c:pt idx="13437">
                  <c:v>-4.85927547859918E-3</c:v>
                </c:pt>
                <c:pt idx="13438">
                  <c:v>-4.5402258864526996E-3</c:v>
                </c:pt>
                <c:pt idx="13439">
                  <c:v>-4.3435104988168802E-3</c:v>
                </c:pt>
                <c:pt idx="13440">
                  <c:v>-3.9506013456705102E-3</c:v>
                </c:pt>
                <c:pt idx="13441">
                  <c:v>-3.6432196904848499E-3</c:v>
                </c:pt>
                <c:pt idx="13442">
                  <c:v>-3.2415725356833899E-3</c:v>
                </c:pt>
                <c:pt idx="13443">
                  <c:v>-2.9016157260775802E-3</c:v>
                </c:pt>
                <c:pt idx="13444">
                  <c:v>-2.54892387844966E-3</c:v>
                </c:pt>
                <c:pt idx="13445">
                  <c:v>-2.14262066001918E-3</c:v>
                </c:pt>
                <c:pt idx="13446">
                  <c:v>-1.64020933881211E-3</c:v>
                </c:pt>
                <c:pt idx="13447">
                  <c:v>-1.2680883403858999E-3</c:v>
                </c:pt>
                <c:pt idx="13448">
                  <c:v>-7.5852126674584401E-4</c:v>
                </c:pt>
                <c:pt idx="13449">
                  <c:v>-3.0744555622435601E-4</c:v>
                </c:pt>
                <c:pt idx="13450" formatCode="0.00E+00">
                  <c:v>4.0640855981154702E-5</c:v>
                </c:pt>
                <c:pt idx="13451">
                  <c:v>6.1191032111890102E-4</c:v>
                </c:pt>
                <c:pt idx="13452">
                  <c:v>8.2829964466405901E-4</c:v>
                </c:pt>
                <c:pt idx="13453">
                  <c:v>1.52438110955503E-3</c:v>
                </c:pt>
                <c:pt idx="13454">
                  <c:v>1.8944594318818799E-3</c:v>
                </c:pt>
                <c:pt idx="13455">
                  <c:v>2.51776008653074E-3</c:v>
                </c:pt>
                <c:pt idx="13456">
                  <c:v>2.8565638528181602E-3</c:v>
                </c:pt>
                <c:pt idx="13457">
                  <c:v>3.3664475928998302E-3</c:v>
                </c:pt>
                <c:pt idx="13458">
                  <c:v>3.7307571266255498E-3</c:v>
                </c:pt>
                <c:pt idx="13459">
                  <c:v>4.1806378641373997E-3</c:v>
                </c:pt>
                <c:pt idx="13460">
                  <c:v>4.4921404257497301E-3</c:v>
                </c:pt>
                <c:pt idx="13461">
                  <c:v>4.8718594521169802E-3</c:v>
                </c:pt>
                <c:pt idx="13462">
                  <c:v>5.4631693634123596E-3</c:v>
                </c:pt>
                <c:pt idx="13463">
                  <c:v>5.65227704386963E-3</c:v>
                </c:pt>
                <c:pt idx="13464">
                  <c:v>5.93000779339024E-3</c:v>
                </c:pt>
                <c:pt idx="13465">
                  <c:v>6.2605939730856399E-3</c:v>
                </c:pt>
                <c:pt idx="13466">
                  <c:v>6.6476921581181498E-3</c:v>
                </c:pt>
                <c:pt idx="13467">
                  <c:v>6.9023039269103699E-3</c:v>
                </c:pt>
                <c:pt idx="13468">
                  <c:v>7.1234753628465503E-3</c:v>
                </c:pt>
                <c:pt idx="13469">
                  <c:v>7.2221920393255997E-3</c:v>
                </c:pt>
                <c:pt idx="13470">
                  <c:v>7.5508972403254401E-3</c:v>
                </c:pt>
                <c:pt idx="13471">
                  <c:v>7.6841682810082097E-3</c:v>
                </c:pt>
                <c:pt idx="13472">
                  <c:v>7.8976769189365893E-3</c:v>
                </c:pt>
                <c:pt idx="13473">
                  <c:v>7.9419051586997191E-3</c:v>
                </c:pt>
                <c:pt idx="13474">
                  <c:v>8.0445602086517496E-3</c:v>
                </c:pt>
                <c:pt idx="13475">
                  <c:v>8.1555742851970002E-3</c:v>
                </c:pt>
                <c:pt idx="13476">
                  <c:v>8.1274437474073997E-3</c:v>
                </c:pt>
                <c:pt idx="13477">
                  <c:v>8.2784753380069093E-3</c:v>
                </c:pt>
                <c:pt idx="13478">
                  <c:v>8.2379271268471794E-3</c:v>
                </c:pt>
                <c:pt idx="13479">
                  <c:v>8.2637801806417204E-3</c:v>
                </c:pt>
                <c:pt idx="13480">
                  <c:v>8.14647484963032E-3</c:v>
                </c:pt>
                <c:pt idx="13481">
                  <c:v>8.1162637111718405E-3</c:v>
                </c:pt>
                <c:pt idx="13482">
                  <c:v>7.9279244824393292E-3</c:v>
                </c:pt>
                <c:pt idx="13483">
                  <c:v>7.8894069869024606E-3</c:v>
                </c:pt>
                <c:pt idx="13484">
                  <c:v>7.7714316464055598E-3</c:v>
                </c:pt>
                <c:pt idx="13485">
                  <c:v>7.6852792173887699E-3</c:v>
                </c:pt>
                <c:pt idx="13486">
                  <c:v>7.5694796553697303E-3</c:v>
                </c:pt>
                <c:pt idx="13487">
                  <c:v>7.3663018198887398E-3</c:v>
                </c:pt>
                <c:pt idx="13488">
                  <c:v>7.1082777779256298E-3</c:v>
                </c:pt>
                <c:pt idx="13489">
                  <c:v>7.0540693447648699E-3</c:v>
                </c:pt>
                <c:pt idx="13490">
                  <c:v>6.9557104453951404E-3</c:v>
                </c:pt>
                <c:pt idx="13491">
                  <c:v>6.6162726990013198E-3</c:v>
                </c:pt>
                <c:pt idx="13492">
                  <c:v>6.4653620421194899E-3</c:v>
                </c:pt>
                <c:pt idx="13493">
                  <c:v>6.3757915961165602E-3</c:v>
                </c:pt>
                <c:pt idx="13494">
                  <c:v>6.0722291802930203E-3</c:v>
                </c:pt>
                <c:pt idx="13495">
                  <c:v>5.9546635649328798E-3</c:v>
                </c:pt>
                <c:pt idx="13496">
                  <c:v>5.7055655718309404E-3</c:v>
                </c:pt>
                <c:pt idx="13497">
                  <c:v>5.6155492384792303E-3</c:v>
                </c:pt>
                <c:pt idx="13498">
                  <c:v>5.4272817165984004E-3</c:v>
                </c:pt>
                <c:pt idx="13499">
                  <c:v>5.3342608965802497E-3</c:v>
                </c:pt>
                <c:pt idx="13500">
                  <c:v>5.1052891593790896E-3</c:v>
                </c:pt>
                <c:pt idx="13501">
                  <c:v>5.0002797903648298E-3</c:v>
                </c:pt>
                <c:pt idx="13502">
                  <c:v>4.8431941885429403E-3</c:v>
                </c:pt>
                <c:pt idx="13503">
                  <c:v>4.7382630140258104E-3</c:v>
                </c:pt>
                <c:pt idx="13504">
                  <c:v>4.63395532083329E-3</c:v>
                </c:pt>
                <c:pt idx="13505">
                  <c:v>4.6615135738211902E-3</c:v>
                </c:pt>
                <c:pt idx="13506">
                  <c:v>4.7250563805494002E-3</c:v>
                </c:pt>
                <c:pt idx="13507">
                  <c:v>4.6011671377450096E-3</c:v>
                </c:pt>
                <c:pt idx="13508">
                  <c:v>4.4901499184127301E-3</c:v>
                </c:pt>
                <c:pt idx="13509">
                  <c:v>4.4545095989234097E-3</c:v>
                </c:pt>
                <c:pt idx="13510">
                  <c:v>4.4916165783772397E-3</c:v>
                </c:pt>
                <c:pt idx="13511">
                  <c:v>4.6200045899042501E-3</c:v>
                </c:pt>
                <c:pt idx="13512">
                  <c:v>4.5977040248771301E-3</c:v>
                </c:pt>
                <c:pt idx="13513">
                  <c:v>4.9045288363130301E-3</c:v>
                </c:pt>
                <c:pt idx="13514">
                  <c:v>4.96046933089177E-3</c:v>
                </c:pt>
                <c:pt idx="13515">
                  <c:v>5.0120988330953102E-3</c:v>
                </c:pt>
                <c:pt idx="13516">
                  <c:v>5.1469280085529902E-3</c:v>
                </c:pt>
                <c:pt idx="13517">
                  <c:v>5.4161438940177097E-3</c:v>
                </c:pt>
                <c:pt idx="13518">
                  <c:v>5.61510417037594E-3</c:v>
                </c:pt>
                <c:pt idx="13519">
                  <c:v>5.7665972195903104E-3</c:v>
                </c:pt>
                <c:pt idx="13520">
                  <c:v>6.1343268188537598E-3</c:v>
                </c:pt>
                <c:pt idx="13521">
                  <c:v>6.2578791334431099E-3</c:v>
                </c:pt>
                <c:pt idx="13522">
                  <c:v>6.6037333080243297E-3</c:v>
                </c:pt>
                <c:pt idx="13523">
                  <c:v>6.7989021728209597E-3</c:v>
                </c:pt>
                <c:pt idx="13524">
                  <c:v>7.3190995557036601E-3</c:v>
                </c:pt>
                <c:pt idx="13525">
                  <c:v>7.4961057404539901E-3</c:v>
                </c:pt>
                <c:pt idx="13526">
                  <c:v>7.9408825008658694E-3</c:v>
                </c:pt>
                <c:pt idx="13527">
                  <c:v>8.1843521266465099E-3</c:v>
                </c:pt>
                <c:pt idx="13528">
                  <c:v>8.5410074311216694E-3</c:v>
                </c:pt>
                <c:pt idx="13529">
                  <c:v>8.8677703108248993E-3</c:v>
                </c:pt>
                <c:pt idx="13530">
                  <c:v>9.2191673929342896E-3</c:v>
                </c:pt>
                <c:pt idx="13531">
                  <c:v>9.7661497624361802E-3</c:v>
                </c:pt>
                <c:pt idx="13532">
                  <c:v>1.01622105996625E-2</c:v>
                </c:pt>
                <c:pt idx="13533">
                  <c:v>1.05139883446972E-2</c:v>
                </c:pt>
                <c:pt idx="13534">
                  <c:v>1.0793775289485901E-2</c:v>
                </c:pt>
                <c:pt idx="13535">
                  <c:v>1.1281428894217601E-2</c:v>
                </c:pt>
                <c:pt idx="13536">
                  <c:v>1.16809695286045E-2</c:v>
                </c:pt>
                <c:pt idx="13537">
                  <c:v>1.20498541750252E-2</c:v>
                </c:pt>
                <c:pt idx="13538">
                  <c:v>1.2332650663788001E-2</c:v>
                </c:pt>
                <c:pt idx="13539">
                  <c:v>1.26000972174633E-2</c:v>
                </c:pt>
                <c:pt idx="13540">
                  <c:v>1.28989379562873E-2</c:v>
                </c:pt>
                <c:pt idx="13541">
                  <c:v>1.32703603892109E-2</c:v>
                </c:pt>
                <c:pt idx="13542">
                  <c:v>1.37341132987922E-2</c:v>
                </c:pt>
                <c:pt idx="13543">
                  <c:v>1.40441525539015E-2</c:v>
                </c:pt>
                <c:pt idx="13544">
                  <c:v>1.41893962996275E-2</c:v>
                </c:pt>
                <c:pt idx="13545">
                  <c:v>1.4377275257604899E-2</c:v>
                </c:pt>
                <c:pt idx="13546">
                  <c:v>1.4582679038729399E-2</c:v>
                </c:pt>
                <c:pt idx="13547">
                  <c:v>1.5005175722131701E-2</c:v>
                </c:pt>
                <c:pt idx="13548">
                  <c:v>1.5167158070801099E-2</c:v>
                </c:pt>
                <c:pt idx="13549">
                  <c:v>1.53573493397681E-2</c:v>
                </c:pt>
                <c:pt idx="13550">
                  <c:v>1.5424827824720299E-2</c:v>
                </c:pt>
                <c:pt idx="13551">
                  <c:v>1.53949119493414E-2</c:v>
                </c:pt>
                <c:pt idx="13552">
                  <c:v>1.55428836971436E-2</c:v>
                </c:pt>
                <c:pt idx="13553">
                  <c:v>1.5590601797644999E-2</c:v>
                </c:pt>
                <c:pt idx="13554">
                  <c:v>1.57227442267272E-2</c:v>
                </c:pt>
                <c:pt idx="13555">
                  <c:v>1.56743459630732E-2</c:v>
                </c:pt>
                <c:pt idx="13556">
                  <c:v>1.5653035223982901E-2</c:v>
                </c:pt>
                <c:pt idx="13557">
                  <c:v>1.5421022788823501E-2</c:v>
                </c:pt>
                <c:pt idx="13558">
                  <c:v>1.5453376947894001E-2</c:v>
                </c:pt>
                <c:pt idx="13559">
                  <c:v>1.5306167007865299E-2</c:v>
                </c:pt>
                <c:pt idx="13560">
                  <c:v>1.52016326650131E-2</c:v>
                </c:pt>
                <c:pt idx="13561">
                  <c:v>1.49907676592731E-2</c:v>
                </c:pt>
                <c:pt idx="13562">
                  <c:v>1.46473228043666E-2</c:v>
                </c:pt>
                <c:pt idx="13563">
                  <c:v>1.45014317012068E-2</c:v>
                </c:pt>
                <c:pt idx="13564">
                  <c:v>1.4258483783310299E-2</c:v>
                </c:pt>
                <c:pt idx="13565">
                  <c:v>1.40786868347791E-2</c:v>
                </c:pt>
                <c:pt idx="13566">
                  <c:v>1.35676217568103E-2</c:v>
                </c:pt>
                <c:pt idx="13567">
                  <c:v>1.3275735239977699E-2</c:v>
                </c:pt>
                <c:pt idx="13568">
                  <c:v>1.2907340684304901E-2</c:v>
                </c:pt>
                <c:pt idx="13569">
                  <c:v>1.2549418594479301E-2</c:v>
                </c:pt>
                <c:pt idx="13570">
                  <c:v>1.22449938779022E-2</c:v>
                </c:pt>
                <c:pt idx="13571">
                  <c:v>1.17272970141452E-2</c:v>
                </c:pt>
                <c:pt idx="13572">
                  <c:v>1.1192836103133401E-2</c:v>
                </c:pt>
                <c:pt idx="13573">
                  <c:v>1.0694369164965099E-2</c:v>
                </c:pt>
                <c:pt idx="13574">
                  <c:v>1.0214657098395599E-2</c:v>
                </c:pt>
                <c:pt idx="13575">
                  <c:v>9.9741552922715908E-3</c:v>
                </c:pt>
                <c:pt idx="13576">
                  <c:v>9.4067615071151498E-3</c:v>
                </c:pt>
                <c:pt idx="13577">
                  <c:v>8.9026459287767801E-3</c:v>
                </c:pt>
                <c:pt idx="13578">
                  <c:v>8.2851699664385006E-3</c:v>
                </c:pt>
                <c:pt idx="13579">
                  <c:v>7.6848574444114701E-3</c:v>
                </c:pt>
                <c:pt idx="13580">
                  <c:v>7.4225302658987198E-3</c:v>
                </c:pt>
                <c:pt idx="13581">
                  <c:v>6.8086020031151396E-3</c:v>
                </c:pt>
                <c:pt idx="13582">
                  <c:v>6.2909891546361896E-3</c:v>
                </c:pt>
                <c:pt idx="13583">
                  <c:v>5.87480236661031E-3</c:v>
                </c:pt>
                <c:pt idx="13584">
                  <c:v>5.3153746892550596E-3</c:v>
                </c:pt>
                <c:pt idx="13585">
                  <c:v>4.6214793001163402E-3</c:v>
                </c:pt>
                <c:pt idx="13586">
                  <c:v>4.4251875021308097E-3</c:v>
                </c:pt>
                <c:pt idx="13587">
                  <c:v>3.9719731564689404E-3</c:v>
                </c:pt>
                <c:pt idx="13588">
                  <c:v>3.51057928655091E-3</c:v>
                </c:pt>
                <c:pt idx="13589">
                  <c:v>2.9121668906517901E-3</c:v>
                </c:pt>
                <c:pt idx="13590">
                  <c:v>2.5901630742666101E-3</c:v>
                </c:pt>
                <c:pt idx="13591">
                  <c:v>2.24307178950506E-3</c:v>
                </c:pt>
                <c:pt idx="13592">
                  <c:v>1.85101321106456E-3</c:v>
                </c:pt>
                <c:pt idx="13593">
                  <c:v>1.5952238319512E-3</c:v>
                </c:pt>
                <c:pt idx="13594">
                  <c:v>1.2663588416182299E-3</c:v>
                </c:pt>
                <c:pt idx="13595">
                  <c:v>8.4816698819386899E-4</c:v>
                </c:pt>
                <c:pt idx="13596">
                  <c:v>5.5995835964292096E-4</c:v>
                </c:pt>
                <c:pt idx="13597">
                  <c:v>3.0108250585291803E-4</c:v>
                </c:pt>
                <c:pt idx="13598">
                  <c:v>2.16846838473678E-4</c:v>
                </c:pt>
                <c:pt idx="13599" formatCode="0.00E+00">
                  <c:v>8.72986119080516E-6</c:v>
                </c:pt>
                <c:pt idx="13600">
                  <c:v>-2.6209765432800002E-4</c:v>
                </c:pt>
                <c:pt idx="13601">
                  <c:v>-3.5670428125570298E-4</c:v>
                </c:pt>
                <c:pt idx="13602">
                  <c:v>-3.8247379936068798E-4</c:v>
                </c:pt>
                <c:pt idx="13603">
                  <c:v>-5.93630087199874E-4</c:v>
                </c:pt>
                <c:pt idx="13604">
                  <c:v>-5.3865117314620095E-4</c:v>
                </c:pt>
                <c:pt idx="13605">
                  <c:v>-5.0726719159389303E-4</c:v>
                </c:pt>
                <c:pt idx="13606">
                  <c:v>-4.9054478988798996E-4</c:v>
                </c:pt>
                <c:pt idx="13607">
                  <c:v>-5.3928528226278999E-4</c:v>
                </c:pt>
                <c:pt idx="13608">
                  <c:v>-5.8847572061706697E-4</c:v>
                </c:pt>
                <c:pt idx="13609">
                  <c:v>-4.5890560725344101E-4</c:v>
                </c:pt>
                <c:pt idx="13610">
                  <c:v>-2.7612095337764802E-4</c:v>
                </c:pt>
                <c:pt idx="13611">
                  <c:v>-2.3311991156737801E-4</c:v>
                </c:pt>
                <c:pt idx="13612" formatCode="0.00E+00">
                  <c:v>8.0804661967001594E-5</c:v>
                </c:pt>
                <c:pt idx="13613">
                  <c:v>3.3793251141804099E-4</c:v>
                </c:pt>
                <c:pt idx="13614">
                  <c:v>3.6230662984485998E-4</c:v>
                </c:pt>
                <c:pt idx="13615">
                  <c:v>6.1250587422360199E-4</c:v>
                </c:pt>
                <c:pt idx="13616">
                  <c:v>9.2895850992344301E-4</c:v>
                </c:pt>
                <c:pt idx="13617">
                  <c:v>1.1733799934989699E-3</c:v>
                </c:pt>
                <c:pt idx="13618">
                  <c:v>1.33807753753235E-3</c:v>
                </c:pt>
                <c:pt idx="13619">
                  <c:v>1.88309615892542E-3</c:v>
                </c:pt>
                <c:pt idx="13620">
                  <c:v>2.03315864760937E-3</c:v>
                </c:pt>
                <c:pt idx="13621">
                  <c:v>2.2240123944392899E-3</c:v>
                </c:pt>
                <c:pt idx="13622">
                  <c:v>2.5625399345672001E-3</c:v>
                </c:pt>
                <c:pt idx="13623">
                  <c:v>2.9624519492829102E-3</c:v>
                </c:pt>
                <c:pt idx="13624">
                  <c:v>3.09180962240823E-3</c:v>
                </c:pt>
                <c:pt idx="13625">
                  <c:v>3.6584114379381899E-3</c:v>
                </c:pt>
                <c:pt idx="13626">
                  <c:v>3.9583938879681202E-3</c:v>
                </c:pt>
                <c:pt idx="13627">
                  <c:v>4.1808446953903004E-3</c:v>
                </c:pt>
                <c:pt idx="13628">
                  <c:v>4.4396490035132803E-3</c:v>
                </c:pt>
                <c:pt idx="13629">
                  <c:v>4.78523386069002E-3</c:v>
                </c:pt>
                <c:pt idx="13630">
                  <c:v>5.1717057625581897E-3</c:v>
                </c:pt>
                <c:pt idx="13631">
                  <c:v>5.3486051846280596E-3</c:v>
                </c:pt>
                <c:pt idx="13632">
                  <c:v>5.7277390615879699E-3</c:v>
                </c:pt>
                <c:pt idx="13633">
                  <c:v>5.8683156923118804E-3</c:v>
                </c:pt>
                <c:pt idx="13634">
                  <c:v>6.1473921642007396E-3</c:v>
                </c:pt>
                <c:pt idx="13635">
                  <c:v>6.3638418635250703E-3</c:v>
                </c:pt>
                <c:pt idx="13636">
                  <c:v>6.4492594827084901E-3</c:v>
                </c:pt>
                <c:pt idx="13637">
                  <c:v>6.6573312125660401E-3</c:v>
                </c:pt>
                <c:pt idx="13638">
                  <c:v>7.0245123709693899E-3</c:v>
                </c:pt>
                <c:pt idx="13639">
                  <c:v>6.9947721878355299E-3</c:v>
                </c:pt>
                <c:pt idx="13640">
                  <c:v>7.1017750630522703E-3</c:v>
                </c:pt>
                <c:pt idx="13641">
                  <c:v>7.0637938742189E-3</c:v>
                </c:pt>
                <c:pt idx="13642">
                  <c:v>7.2246127983156896E-3</c:v>
                </c:pt>
                <c:pt idx="13643">
                  <c:v>7.3534470717035701E-3</c:v>
                </c:pt>
                <c:pt idx="13644">
                  <c:v>7.1853036488443902E-3</c:v>
                </c:pt>
                <c:pt idx="13645">
                  <c:v>7.0606134142475897E-3</c:v>
                </c:pt>
                <c:pt idx="13646">
                  <c:v>7.0910407863152298E-3</c:v>
                </c:pt>
                <c:pt idx="13647">
                  <c:v>6.9429890331578403E-3</c:v>
                </c:pt>
                <c:pt idx="13648">
                  <c:v>6.8580275009010603E-3</c:v>
                </c:pt>
                <c:pt idx="13649">
                  <c:v>6.7825362623643399E-3</c:v>
                </c:pt>
                <c:pt idx="13650">
                  <c:v>6.5931237793668803E-3</c:v>
                </c:pt>
                <c:pt idx="13651">
                  <c:v>6.3001686164082501E-3</c:v>
                </c:pt>
                <c:pt idx="13652">
                  <c:v>5.9706340755798096E-3</c:v>
                </c:pt>
                <c:pt idx="13653">
                  <c:v>5.8015216833467598E-3</c:v>
                </c:pt>
                <c:pt idx="13654">
                  <c:v>5.4965274517126197E-3</c:v>
                </c:pt>
                <c:pt idx="13655">
                  <c:v>5.1923322264631902E-3</c:v>
                </c:pt>
                <c:pt idx="13656">
                  <c:v>4.9436664588894197E-3</c:v>
                </c:pt>
                <c:pt idx="13657">
                  <c:v>4.5398770565557101E-3</c:v>
                </c:pt>
                <c:pt idx="13658">
                  <c:v>4.0688321875488398E-3</c:v>
                </c:pt>
                <c:pt idx="13659">
                  <c:v>3.6055816175526202E-3</c:v>
                </c:pt>
                <c:pt idx="13660">
                  <c:v>3.2122919786375902E-3</c:v>
                </c:pt>
                <c:pt idx="13661">
                  <c:v>2.8076873489208199E-3</c:v>
                </c:pt>
                <c:pt idx="13662">
                  <c:v>2.2750536669064901E-3</c:v>
                </c:pt>
                <c:pt idx="13663">
                  <c:v>1.9093389075837601E-3</c:v>
                </c:pt>
                <c:pt idx="13664">
                  <c:v>1.29213136006788E-3</c:v>
                </c:pt>
                <c:pt idx="13665">
                  <c:v>7.9951235852373603E-4</c:v>
                </c:pt>
                <c:pt idx="13666">
                  <c:v>2.97642691339478E-4</c:v>
                </c:pt>
                <c:pt idx="13667">
                  <c:v>-1.8092785768965901E-4</c:v>
                </c:pt>
                <c:pt idx="13668">
                  <c:v>-7.3060702739584902E-4</c:v>
                </c:pt>
                <c:pt idx="13669">
                  <c:v>-1.24655553959921E-3</c:v>
                </c:pt>
                <c:pt idx="13670">
                  <c:v>-1.6963112347547001E-3</c:v>
                </c:pt>
                <c:pt idx="13671">
                  <c:v>-2.2766426281612098E-3</c:v>
                </c:pt>
                <c:pt idx="13672">
                  <c:v>-2.7830767650778099E-3</c:v>
                </c:pt>
                <c:pt idx="13673">
                  <c:v>-3.28848785333772E-3</c:v>
                </c:pt>
                <c:pt idx="13674">
                  <c:v>-3.9444410689614597E-3</c:v>
                </c:pt>
                <c:pt idx="13675">
                  <c:v>-4.3707889696983698E-3</c:v>
                </c:pt>
                <c:pt idx="13676">
                  <c:v>-4.9805607825859199E-3</c:v>
                </c:pt>
                <c:pt idx="13677">
                  <c:v>-5.2674598514937197E-3</c:v>
                </c:pt>
                <c:pt idx="13678">
                  <c:v>-5.9271436172575404E-3</c:v>
                </c:pt>
                <c:pt idx="13679">
                  <c:v>-6.25615093025585E-3</c:v>
                </c:pt>
                <c:pt idx="13680">
                  <c:v>-6.8238566773090497E-3</c:v>
                </c:pt>
                <c:pt idx="13681">
                  <c:v>-7.0641530248370197E-3</c:v>
                </c:pt>
                <c:pt idx="13682">
                  <c:v>-7.5304397878481798E-3</c:v>
                </c:pt>
                <c:pt idx="13683">
                  <c:v>-7.9273792855650005E-3</c:v>
                </c:pt>
                <c:pt idx="13684">
                  <c:v>-8.3002911737950907E-3</c:v>
                </c:pt>
                <c:pt idx="13685">
                  <c:v>-8.4282206403362599E-3</c:v>
                </c:pt>
                <c:pt idx="13686">
                  <c:v>-8.7057504521751098E-3</c:v>
                </c:pt>
                <c:pt idx="13687">
                  <c:v>-9.0510569560904204E-3</c:v>
                </c:pt>
                <c:pt idx="13688">
                  <c:v>-9.3696340721187606E-3</c:v>
                </c:pt>
                <c:pt idx="13689">
                  <c:v>-9.6518525289047193E-3</c:v>
                </c:pt>
                <c:pt idx="13690">
                  <c:v>-9.7076382485913396E-3</c:v>
                </c:pt>
                <c:pt idx="13691">
                  <c:v>-9.8324741727209702E-3</c:v>
                </c:pt>
                <c:pt idx="13692">
                  <c:v>-1.0017630347663901E-2</c:v>
                </c:pt>
                <c:pt idx="13693">
                  <c:v>-1.0020246720163901E-2</c:v>
                </c:pt>
                <c:pt idx="13694">
                  <c:v>-1.0002483293752799E-2</c:v>
                </c:pt>
                <c:pt idx="13695">
                  <c:v>-1.0078397921174801E-2</c:v>
                </c:pt>
                <c:pt idx="13696">
                  <c:v>-1.00548309501592E-2</c:v>
                </c:pt>
                <c:pt idx="13697">
                  <c:v>-1.0065003743796199E-2</c:v>
                </c:pt>
                <c:pt idx="13698">
                  <c:v>-9.9478509558537306E-3</c:v>
                </c:pt>
                <c:pt idx="13699">
                  <c:v>-9.8614403235662302E-3</c:v>
                </c:pt>
                <c:pt idx="13700">
                  <c:v>-9.7771529942585599E-3</c:v>
                </c:pt>
                <c:pt idx="13701">
                  <c:v>-9.5231664235418904E-3</c:v>
                </c:pt>
                <c:pt idx="13702">
                  <c:v>-9.3446513532415704E-3</c:v>
                </c:pt>
                <c:pt idx="13703">
                  <c:v>-9.1049812008672307E-3</c:v>
                </c:pt>
                <c:pt idx="13704">
                  <c:v>-8.9426093256621802E-3</c:v>
                </c:pt>
                <c:pt idx="13705">
                  <c:v>-8.71997558141617E-3</c:v>
                </c:pt>
                <c:pt idx="13706">
                  <c:v>-8.2684889783496904E-3</c:v>
                </c:pt>
                <c:pt idx="13707">
                  <c:v>-7.9969847727527008E-3</c:v>
                </c:pt>
                <c:pt idx="13708">
                  <c:v>-7.6892742923868199E-3</c:v>
                </c:pt>
                <c:pt idx="13709">
                  <c:v>-7.3911737932865597E-3</c:v>
                </c:pt>
                <c:pt idx="13710">
                  <c:v>-7.0373784113424102E-3</c:v>
                </c:pt>
                <c:pt idx="13711">
                  <c:v>-6.6546088902760103E-3</c:v>
                </c:pt>
                <c:pt idx="13712">
                  <c:v>-6.1354685220327198E-3</c:v>
                </c:pt>
                <c:pt idx="13713">
                  <c:v>-5.7886586556387502E-3</c:v>
                </c:pt>
                <c:pt idx="13714">
                  <c:v>-5.5087820142706596E-3</c:v>
                </c:pt>
                <c:pt idx="13715">
                  <c:v>-5.0496624327431901E-3</c:v>
                </c:pt>
                <c:pt idx="13716">
                  <c:v>-4.7689249266342996E-3</c:v>
                </c:pt>
                <c:pt idx="13717">
                  <c:v>-4.2478259863767704E-3</c:v>
                </c:pt>
                <c:pt idx="13718">
                  <c:v>-3.8271514762002498E-3</c:v>
                </c:pt>
                <c:pt idx="13719">
                  <c:v>-3.3499297906730199E-3</c:v>
                </c:pt>
                <c:pt idx="13720">
                  <c:v>-2.9083496287971599E-3</c:v>
                </c:pt>
                <c:pt idx="13721">
                  <c:v>-2.6866353654890801E-3</c:v>
                </c:pt>
                <c:pt idx="13722">
                  <c:v>-2.2358424758300499E-3</c:v>
                </c:pt>
                <c:pt idx="13723">
                  <c:v>-1.8528337768088201E-3</c:v>
                </c:pt>
                <c:pt idx="13724">
                  <c:v>-1.4776558401200801E-3</c:v>
                </c:pt>
                <c:pt idx="13725">
                  <c:v>-1.06255315054297E-3</c:v>
                </c:pt>
                <c:pt idx="13726">
                  <c:v>-8.0326869552557701E-4</c:v>
                </c:pt>
                <c:pt idx="13727">
                  <c:v>-5.1352916464239605E-4</c:v>
                </c:pt>
                <c:pt idx="13728">
                  <c:v>-2.06219010360782E-4</c:v>
                </c:pt>
                <c:pt idx="13729" formatCode="0.00E+00">
                  <c:v>8.4596685200532396E-5</c:v>
                </c:pt>
                <c:pt idx="13730">
                  <c:v>3.5502067360977001E-4</c:v>
                </c:pt>
                <c:pt idx="13731">
                  <c:v>5.1504305227699097E-4</c:v>
                </c:pt>
                <c:pt idx="13732">
                  <c:v>7.9441078535665195E-4</c:v>
                </c:pt>
                <c:pt idx="13733">
                  <c:v>8.6106865844809899E-4</c:v>
                </c:pt>
                <c:pt idx="13734">
                  <c:v>1.04902690430724E-3</c:v>
                </c:pt>
                <c:pt idx="13735">
                  <c:v>1.2339327051108101E-3</c:v>
                </c:pt>
                <c:pt idx="13736">
                  <c:v>1.23554817102324E-3</c:v>
                </c:pt>
                <c:pt idx="13737">
                  <c:v>1.32185214836502E-3</c:v>
                </c:pt>
                <c:pt idx="13738">
                  <c:v>1.5662646466856E-3</c:v>
                </c:pt>
                <c:pt idx="13739">
                  <c:v>1.3358099271441801E-3</c:v>
                </c:pt>
                <c:pt idx="13740">
                  <c:v>1.3978659702155399E-3</c:v>
                </c:pt>
                <c:pt idx="13741">
                  <c:v>1.25803285313584E-3</c:v>
                </c:pt>
                <c:pt idx="13742">
                  <c:v>1.3159427870564899E-3</c:v>
                </c:pt>
                <c:pt idx="13743">
                  <c:v>1.2302721937115599E-3</c:v>
                </c:pt>
                <c:pt idx="13744">
                  <c:v>9.7193406443057202E-4</c:v>
                </c:pt>
                <c:pt idx="13745">
                  <c:v>7.5988661598100696E-4</c:v>
                </c:pt>
                <c:pt idx="13746">
                  <c:v>4.6423260933129302E-4</c:v>
                </c:pt>
                <c:pt idx="13747">
                  <c:v>4.2454805084285099E-4</c:v>
                </c:pt>
                <c:pt idx="13748" formatCode="0.00E+00">
                  <c:v>6.8531935145871504E-5</c:v>
                </c:pt>
                <c:pt idx="13749" formatCode="0.00E+00">
                  <c:v>-5.1417583296466797E-5</c:v>
                </c:pt>
                <c:pt idx="13750">
                  <c:v>-2.6033288778320399E-4</c:v>
                </c:pt>
                <c:pt idx="13751">
                  <c:v>-7.4930542237152298E-4</c:v>
                </c:pt>
                <c:pt idx="13752">
                  <c:v>-1.1798958389798199E-3</c:v>
                </c:pt>
                <c:pt idx="13753">
                  <c:v>-1.4285846843668901E-3</c:v>
                </c:pt>
                <c:pt idx="13754">
                  <c:v>-1.7821433609949201E-3</c:v>
                </c:pt>
                <c:pt idx="13755">
                  <c:v>-2.3174283626213599E-3</c:v>
                </c:pt>
                <c:pt idx="13756">
                  <c:v>-2.6383382649511102E-3</c:v>
                </c:pt>
                <c:pt idx="13757">
                  <c:v>-3.0412585860257499E-3</c:v>
                </c:pt>
                <c:pt idx="13758">
                  <c:v>-3.6228626117945101E-3</c:v>
                </c:pt>
                <c:pt idx="13759">
                  <c:v>-4.0290921247449797E-3</c:v>
                </c:pt>
                <c:pt idx="13760">
                  <c:v>-4.42085848300548E-3</c:v>
                </c:pt>
                <c:pt idx="13761">
                  <c:v>-4.8003172265322696E-3</c:v>
                </c:pt>
                <c:pt idx="13762">
                  <c:v>-5.3932391669142803E-3</c:v>
                </c:pt>
                <c:pt idx="13763">
                  <c:v>-5.8303732105178E-3</c:v>
                </c:pt>
                <c:pt idx="13764">
                  <c:v>-6.3894655158903899E-3</c:v>
                </c:pt>
                <c:pt idx="13765">
                  <c:v>-6.7542789122390099E-3</c:v>
                </c:pt>
                <c:pt idx="13766">
                  <c:v>-7.3625624871336897E-3</c:v>
                </c:pt>
                <c:pt idx="13767">
                  <c:v>-7.75393505753232E-3</c:v>
                </c:pt>
                <c:pt idx="13768">
                  <c:v>-8.14602071314755E-3</c:v>
                </c:pt>
                <c:pt idx="13769">
                  <c:v>-8.66280406478445E-3</c:v>
                </c:pt>
                <c:pt idx="13770">
                  <c:v>-9.0663611152554304E-3</c:v>
                </c:pt>
                <c:pt idx="13771">
                  <c:v>-9.4582749539724297E-3</c:v>
                </c:pt>
                <c:pt idx="13772">
                  <c:v>-9.9692133169809408E-3</c:v>
                </c:pt>
                <c:pt idx="13773">
                  <c:v>-1.03008459418796E-2</c:v>
                </c:pt>
                <c:pt idx="13774">
                  <c:v>-1.0795747486662E-2</c:v>
                </c:pt>
                <c:pt idx="13775">
                  <c:v>-1.09806055074811E-2</c:v>
                </c:pt>
                <c:pt idx="13776">
                  <c:v>-1.1221946560831E-2</c:v>
                </c:pt>
                <c:pt idx="13777">
                  <c:v>-1.17425323657367E-2</c:v>
                </c:pt>
                <c:pt idx="13778">
                  <c:v>-1.20444435977878E-2</c:v>
                </c:pt>
                <c:pt idx="13779">
                  <c:v>-1.21904227488231E-2</c:v>
                </c:pt>
                <c:pt idx="13780">
                  <c:v>-1.2519858607196E-2</c:v>
                </c:pt>
                <c:pt idx="13781">
                  <c:v>-1.2729519022211601E-2</c:v>
                </c:pt>
                <c:pt idx="13782">
                  <c:v>-1.27362580843851E-2</c:v>
                </c:pt>
                <c:pt idx="13783">
                  <c:v>-1.3082156582800901E-2</c:v>
                </c:pt>
                <c:pt idx="13784">
                  <c:v>-1.3174917869229899E-2</c:v>
                </c:pt>
                <c:pt idx="13785">
                  <c:v>-1.32816558941511E-2</c:v>
                </c:pt>
                <c:pt idx="13786">
                  <c:v>-1.33399455653585E-2</c:v>
                </c:pt>
                <c:pt idx="13787">
                  <c:v>-1.3370951924911501E-2</c:v>
                </c:pt>
                <c:pt idx="13788">
                  <c:v>-1.3370092924930599E-2</c:v>
                </c:pt>
                <c:pt idx="13789">
                  <c:v>-1.3394958254266599E-2</c:v>
                </c:pt>
                <c:pt idx="13790">
                  <c:v>-1.3478915948379499E-2</c:v>
                </c:pt>
                <c:pt idx="13791">
                  <c:v>-1.3251879977600699E-2</c:v>
                </c:pt>
                <c:pt idx="13792">
                  <c:v>-1.3192486555711E-2</c:v>
                </c:pt>
                <c:pt idx="13793">
                  <c:v>-1.30981513671102E-2</c:v>
                </c:pt>
                <c:pt idx="13794">
                  <c:v>-1.28947361521625E-2</c:v>
                </c:pt>
                <c:pt idx="13795">
                  <c:v>-1.29031791086227E-2</c:v>
                </c:pt>
                <c:pt idx="13796">
                  <c:v>-1.26806459562395E-2</c:v>
                </c:pt>
                <c:pt idx="13797">
                  <c:v>-1.2434500322335401E-2</c:v>
                </c:pt>
                <c:pt idx="13798">
                  <c:v>-1.22035679883142E-2</c:v>
                </c:pt>
                <c:pt idx="13799">
                  <c:v>-1.1940825617695199E-2</c:v>
                </c:pt>
                <c:pt idx="13800">
                  <c:v>-1.1625950394900299E-2</c:v>
                </c:pt>
                <c:pt idx="13801">
                  <c:v>-1.1416172567390101E-2</c:v>
                </c:pt>
                <c:pt idx="13802">
                  <c:v>-1.11099451765805E-2</c:v>
                </c:pt>
                <c:pt idx="13803">
                  <c:v>-1.0883274214525E-2</c:v>
                </c:pt>
                <c:pt idx="13804">
                  <c:v>-1.05260582976744E-2</c:v>
                </c:pt>
                <c:pt idx="13805">
                  <c:v>-1.01577737060127E-2</c:v>
                </c:pt>
                <c:pt idx="13806">
                  <c:v>-9.77297511325558E-3</c:v>
                </c:pt>
                <c:pt idx="13807">
                  <c:v>-9.4159679459935603E-3</c:v>
                </c:pt>
                <c:pt idx="13808">
                  <c:v>-9.1581741032450304E-3</c:v>
                </c:pt>
                <c:pt idx="13809">
                  <c:v>-8.8013319369025008E-3</c:v>
                </c:pt>
                <c:pt idx="13810">
                  <c:v>-8.4748281447084399E-3</c:v>
                </c:pt>
                <c:pt idx="13811">
                  <c:v>-8.1170722468604291E-3</c:v>
                </c:pt>
                <c:pt idx="13812">
                  <c:v>-7.5781537536012203E-3</c:v>
                </c:pt>
                <c:pt idx="13813">
                  <c:v>-7.3144128517967002E-3</c:v>
                </c:pt>
                <c:pt idx="13814">
                  <c:v>-7.1485972338667901E-3</c:v>
                </c:pt>
                <c:pt idx="13815">
                  <c:v>-6.8011399966152403E-3</c:v>
                </c:pt>
                <c:pt idx="13816">
                  <c:v>-6.4082684339962798E-3</c:v>
                </c:pt>
                <c:pt idx="13817">
                  <c:v>-6.0190263396998596E-3</c:v>
                </c:pt>
                <c:pt idx="13818">
                  <c:v>-5.7068857959272903E-3</c:v>
                </c:pt>
                <c:pt idx="13819">
                  <c:v>-5.5095854522195196E-3</c:v>
                </c:pt>
                <c:pt idx="13820">
                  <c:v>-5.1961596141436098E-3</c:v>
                </c:pt>
                <c:pt idx="13821">
                  <c:v>-4.7828089319693597E-3</c:v>
                </c:pt>
                <c:pt idx="13822">
                  <c:v>-4.6876720470892096E-3</c:v>
                </c:pt>
                <c:pt idx="13823">
                  <c:v>-4.6294275006509202E-3</c:v>
                </c:pt>
                <c:pt idx="13824">
                  <c:v>-4.3245797283772104E-3</c:v>
                </c:pt>
                <c:pt idx="13825">
                  <c:v>-4.1904384860934297E-3</c:v>
                </c:pt>
                <c:pt idx="13826">
                  <c:v>-3.9838228413602E-3</c:v>
                </c:pt>
                <c:pt idx="13827">
                  <c:v>-3.87900501086771E-3</c:v>
                </c:pt>
                <c:pt idx="13828">
                  <c:v>-3.6287693655124198E-3</c:v>
                </c:pt>
                <c:pt idx="13829">
                  <c:v>-3.6943237224602299E-3</c:v>
                </c:pt>
                <c:pt idx="13830">
                  <c:v>-3.6463239942359999E-3</c:v>
                </c:pt>
                <c:pt idx="13831">
                  <c:v>-3.6140849274771702E-3</c:v>
                </c:pt>
                <c:pt idx="13832">
                  <c:v>-3.5944215595475298E-3</c:v>
                </c:pt>
                <c:pt idx="13833">
                  <c:v>-3.45601826727424E-3</c:v>
                </c:pt>
                <c:pt idx="13834">
                  <c:v>-3.6682499482566201E-3</c:v>
                </c:pt>
                <c:pt idx="13835">
                  <c:v>-3.8364632504235101E-3</c:v>
                </c:pt>
                <c:pt idx="13836">
                  <c:v>-3.8825733452372102E-3</c:v>
                </c:pt>
                <c:pt idx="13837">
                  <c:v>-3.8815089853881102E-3</c:v>
                </c:pt>
                <c:pt idx="13838">
                  <c:v>-4.1065018841949701E-3</c:v>
                </c:pt>
                <c:pt idx="13839">
                  <c:v>-4.2686160676377299E-3</c:v>
                </c:pt>
                <c:pt idx="13840">
                  <c:v>-4.4365487162972596E-3</c:v>
                </c:pt>
                <c:pt idx="13841">
                  <c:v>-4.6428487843087904E-3</c:v>
                </c:pt>
                <c:pt idx="13842">
                  <c:v>-4.6985553523145396E-3</c:v>
                </c:pt>
                <c:pt idx="13843">
                  <c:v>-5.0519532308362404E-3</c:v>
                </c:pt>
                <c:pt idx="13844">
                  <c:v>-5.40861412071363E-3</c:v>
                </c:pt>
                <c:pt idx="13845">
                  <c:v>-5.64939033049385E-3</c:v>
                </c:pt>
                <c:pt idx="13846">
                  <c:v>-5.8913364980642102E-3</c:v>
                </c:pt>
                <c:pt idx="13847">
                  <c:v>-6.2775280347267797E-3</c:v>
                </c:pt>
                <c:pt idx="13848">
                  <c:v>-6.5407033333707704E-3</c:v>
                </c:pt>
                <c:pt idx="13849">
                  <c:v>-6.7427911292326599E-3</c:v>
                </c:pt>
                <c:pt idx="13850">
                  <c:v>-7.0696872899825803E-3</c:v>
                </c:pt>
                <c:pt idx="13851">
                  <c:v>-7.4472746196067204E-3</c:v>
                </c:pt>
                <c:pt idx="13852">
                  <c:v>-7.8464684645496493E-3</c:v>
                </c:pt>
                <c:pt idx="13853">
                  <c:v>-7.9911262830091E-3</c:v>
                </c:pt>
                <c:pt idx="13854">
                  <c:v>-8.4537555909196399E-3</c:v>
                </c:pt>
                <c:pt idx="13855">
                  <c:v>-8.6041837973094004E-3</c:v>
                </c:pt>
                <c:pt idx="13856">
                  <c:v>-8.9620258998856991E-3</c:v>
                </c:pt>
                <c:pt idx="13857">
                  <c:v>-9.1806185305160892E-3</c:v>
                </c:pt>
                <c:pt idx="13858">
                  <c:v>-9.60056697724135E-3</c:v>
                </c:pt>
                <c:pt idx="13859">
                  <c:v>-9.8953096363567795E-3</c:v>
                </c:pt>
                <c:pt idx="13860">
                  <c:v>-1.0294171356505E-2</c:v>
                </c:pt>
                <c:pt idx="13861">
                  <c:v>-1.0295295098267401E-2</c:v>
                </c:pt>
                <c:pt idx="13862">
                  <c:v>-1.0509194848781499E-2</c:v>
                </c:pt>
                <c:pt idx="13863">
                  <c:v>-1.0699330009871701E-2</c:v>
                </c:pt>
                <c:pt idx="13864">
                  <c:v>-1.09998333387284E-2</c:v>
                </c:pt>
                <c:pt idx="13865">
                  <c:v>-1.10418628399224E-2</c:v>
                </c:pt>
                <c:pt idx="13866">
                  <c:v>-1.11788283482573E-2</c:v>
                </c:pt>
                <c:pt idx="13867">
                  <c:v>-1.11687224368685E-2</c:v>
                </c:pt>
                <c:pt idx="13868">
                  <c:v>-1.14142567599574E-2</c:v>
                </c:pt>
                <c:pt idx="13869">
                  <c:v>-1.1440122985220701E-2</c:v>
                </c:pt>
                <c:pt idx="13870">
                  <c:v>-1.1459067544008101E-2</c:v>
                </c:pt>
                <c:pt idx="13871">
                  <c:v>-1.1310732267590501E-2</c:v>
                </c:pt>
                <c:pt idx="13872">
                  <c:v>-1.1411423867373399E-2</c:v>
                </c:pt>
                <c:pt idx="13873">
                  <c:v>-1.13568029961746E-2</c:v>
                </c:pt>
                <c:pt idx="13874">
                  <c:v>-1.12396318063751E-2</c:v>
                </c:pt>
                <c:pt idx="13875">
                  <c:v>-1.10744471277561E-2</c:v>
                </c:pt>
                <c:pt idx="13876">
                  <c:v>-1.0849110154289099E-2</c:v>
                </c:pt>
                <c:pt idx="13877">
                  <c:v>-1.0640739357729599E-2</c:v>
                </c:pt>
                <c:pt idx="13878">
                  <c:v>-1.03012737542361E-2</c:v>
                </c:pt>
                <c:pt idx="13879">
                  <c:v>-1.0155874716635E-2</c:v>
                </c:pt>
                <c:pt idx="13880">
                  <c:v>-9.7895278987055294E-3</c:v>
                </c:pt>
                <c:pt idx="13881">
                  <c:v>-9.5186208265904196E-3</c:v>
                </c:pt>
                <c:pt idx="13882">
                  <c:v>-8.9406802288784695E-3</c:v>
                </c:pt>
                <c:pt idx="13883">
                  <c:v>-8.7174688482987896E-3</c:v>
                </c:pt>
                <c:pt idx="13884">
                  <c:v>-8.2784823003637792E-3</c:v>
                </c:pt>
                <c:pt idx="13885">
                  <c:v>-7.7354704192291804E-3</c:v>
                </c:pt>
                <c:pt idx="13886">
                  <c:v>-7.2096672528384398E-3</c:v>
                </c:pt>
                <c:pt idx="13887">
                  <c:v>-6.8115605633958303E-3</c:v>
                </c:pt>
                <c:pt idx="13888">
                  <c:v>-6.28944427713543E-3</c:v>
                </c:pt>
                <c:pt idx="13889">
                  <c:v>-5.7076628754289703E-3</c:v>
                </c:pt>
                <c:pt idx="13890">
                  <c:v>-5.1596551078588902E-3</c:v>
                </c:pt>
                <c:pt idx="13891">
                  <c:v>-4.4305474448272601E-3</c:v>
                </c:pt>
                <c:pt idx="13892">
                  <c:v>-3.7095731645352598E-3</c:v>
                </c:pt>
                <c:pt idx="13893">
                  <c:v>-3.1025736951646701E-3</c:v>
                </c:pt>
                <c:pt idx="13894">
                  <c:v>-2.5823189516481701E-3</c:v>
                </c:pt>
                <c:pt idx="13895">
                  <c:v>-2.0136833353167401E-3</c:v>
                </c:pt>
                <c:pt idx="13896">
                  <c:v>-1.2253849323495701E-3</c:v>
                </c:pt>
                <c:pt idx="13897">
                  <c:v>-4.61924737202368E-4</c:v>
                </c:pt>
                <c:pt idx="13898">
                  <c:v>2.2106201576454099E-4</c:v>
                </c:pt>
                <c:pt idx="13899">
                  <c:v>8.5378338113860201E-4</c:v>
                </c:pt>
                <c:pt idx="13900">
                  <c:v>1.45257774388347E-3</c:v>
                </c:pt>
                <c:pt idx="13901">
                  <c:v>2.2429979342384202E-3</c:v>
                </c:pt>
                <c:pt idx="13902">
                  <c:v>2.7536119997321E-3</c:v>
                </c:pt>
                <c:pt idx="13903">
                  <c:v>3.5430608810515601E-3</c:v>
                </c:pt>
                <c:pt idx="13904">
                  <c:v>4.1814991694371596E-3</c:v>
                </c:pt>
                <c:pt idx="13905">
                  <c:v>4.8922425592679199E-3</c:v>
                </c:pt>
                <c:pt idx="13906">
                  <c:v>5.4230513623580896E-3</c:v>
                </c:pt>
                <c:pt idx="13907">
                  <c:v>6.1027693789080101E-3</c:v>
                </c:pt>
                <c:pt idx="13908">
                  <c:v>6.68686511149466E-3</c:v>
                </c:pt>
                <c:pt idx="13909">
                  <c:v>7.1880074775365196E-3</c:v>
                </c:pt>
                <c:pt idx="13910">
                  <c:v>7.8157278904011501E-3</c:v>
                </c:pt>
                <c:pt idx="13911">
                  <c:v>8.2280253040434397E-3</c:v>
                </c:pt>
                <c:pt idx="13912">
                  <c:v>8.6916471826073705E-3</c:v>
                </c:pt>
                <c:pt idx="13913">
                  <c:v>9.3456386055355799E-3</c:v>
                </c:pt>
                <c:pt idx="13914">
                  <c:v>9.6931726718023793E-3</c:v>
                </c:pt>
                <c:pt idx="13915">
                  <c:v>1.0035129633844E-2</c:v>
                </c:pt>
                <c:pt idx="13916">
                  <c:v>1.0225796783011601E-2</c:v>
                </c:pt>
                <c:pt idx="13917">
                  <c:v>1.06034566438305E-2</c:v>
                </c:pt>
                <c:pt idx="13918">
                  <c:v>1.09802060235384E-2</c:v>
                </c:pt>
                <c:pt idx="13919">
                  <c:v>1.12744498047757E-2</c:v>
                </c:pt>
                <c:pt idx="13920">
                  <c:v>1.14317076678777E-2</c:v>
                </c:pt>
                <c:pt idx="13921">
                  <c:v>1.1410747567553401E-2</c:v>
                </c:pt>
                <c:pt idx="13922">
                  <c:v>1.1548144993721201E-2</c:v>
                </c:pt>
                <c:pt idx="13923">
                  <c:v>1.1728127067128001E-2</c:v>
                </c:pt>
                <c:pt idx="13924">
                  <c:v>1.17055712741871E-2</c:v>
                </c:pt>
                <c:pt idx="13925">
                  <c:v>1.16011929721697E-2</c:v>
                </c:pt>
                <c:pt idx="13926">
                  <c:v>1.1671680161364099E-2</c:v>
                </c:pt>
                <c:pt idx="13927">
                  <c:v>1.1532427760764401E-2</c:v>
                </c:pt>
                <c:pt idx="13928">
                  <c:v>1.13299959154961E-2</c:v>
                </c:pt>
                <c:pt idx="13929">
                  <c:v>1.11025206321336E-2</c:v>
                </c:pt>
                <c:pt idx="13930">
                  <c:v>1.09077033216778E-2</c:v>
                </c:pt>
                <c:pt idx="13931">
                  <c:v>1.06353472528048E-2</c:v>
                </c:pt>
                <c:pt idx="13932">
                  <c:v>1.03441194874396E-2</c:v>
                </c:pt>
                <c:pt idx="13933">
                  <c:v>9.9571042570659705E-3</c:v>
                </c:pt>
                <c:pt idx="13934">
                  <c:v>9.5601892979383894E-3</c:v>
                </c:pt>
                <c:pt idx="13935">
                  <c:v>9.1153290623015703E-3</c:v>
                </c:pt>
                <c:pt idx="13936">
                  <c:v>8.7437277376910504E-3</c:v>
                </c:pt>
                <c:pt idx="13937">
                  <c:v>8.1113215948119804E-3</c:v>
                </c:pt>
                <c:pt idx="13938">
                  <c:v>7.5665262990857697E-3</c:v>
                </c:pt>
                <c:pt idx="13939">
                  <c:v>7.1111965842801496E-3</c:v>
                </c:pt>
                <c:pt idx="13940">
                  <c:v>6.53846246019595E-3</c:v>
                </c:pt>
                <c:pt idx="13941">
                  <c:v>5.9802612971571701E-3</c:v>
                </c:pt>
                <c:pt idx="13942">
                  <c:v>5.3373865252018503E-3</c:v>
                </c:pt>
                <c:pt idx="13943">
                  <c:v>4.8093476128126698E-3</c:v>
                </c:pt>
                <c:pt idx="13944">
                  <c:v>4.0096458468777E-3</c:v>
                </c:pt>
                <c:pt idx="13945">
                  <c:v>3.3139993458962298E-3</c:v>
                </c:pt>
                <c:pt idx="13946">
                  <c:v>2.6318820555779601E-3</c:v>
                </c:pt>
                <c:pt idx="13947">
                  <c:v>2.2317961307190301E-3</c:v>
                </c:pt>
                <c:pt idx="13948">
                  <c:v>1.4422697267579901E-3</c:v>
                </c:pt>
                <c:pt idx="13949">
                  <c:v>7.3452269067507598E-4</c:v>
                </c:pt>
                <c:pt idx="13950" formatCode="0.00E+00">
                  <c:v>-1.5509062177047199E-5</c:v>
                </c:pt>
                <c:pt idx="13951">
                  <c:v>-6.90703312018983E-4</c:v>
                </c:pt>
                <c:pt idx="13952">
                  <c:v>-1.3162948080622601E-3</c:v>
                </c:pt>
                <c:pt idx="13953">
                  <c:v>-1.8348959875520599E-3</c:v>
                </c:pt>
                <c:pt idx="13954">
                  <c:v>-2.4784605805995802E-3</c:v>
                </c:pt>
                <c:pt idx="13955">
                  <c:v>-3.11533947320598E-3</c:v>
                </c:pt>
                <c:pt idx="13956">
                  <c:v>-3.66689194324316E-3</c:v>
                </c:pt>
                <c:pt idx="13957">
                  <c:v>-4.2786147848349601E-3</c:v>
                </c:pt>
                <c:pt idx="13958">
                  <c:v>-4.7617620719230197E-3</c:v>
                </c:pt>
                <c:pt idx="13959">
                  <c:v>-5.3053604406755198E-3</c:v>
                </c:pt>
                <c:pt idx="13960">
                  <c:v>-5.7067093370323403E-3</c:v>
                </c:pt>
                <c:pt idx="13961">
                  <c:v>-6.2273428351151501E-3</c:v>
                </c:pt>
                <c:pt idx="13962">
                  <c:v>-6.6532600869155601E-3</c:v>
                </c:pt>
                <c:pt idx="13963">
                  <c:v>-6.9924013079250402E-3</c:v>
                </c:pt>
                <c:pt idx="13964">
                  <c:v>-7.3865455834895601E-3</c:v>
                </c:pt>
                <c:pt idx="13965">
                  <c:v>-7.60167632205938E-3</c:v>
                </c:pt>
                <c:pt idx="13966">
                  <c:v>-7.9268061591990392E-3</c:v>
                </c:pt>
                <c:pt idx="13967">
                  <c:v>-8.1343574561160703E-3</c:v>
                </c:pt>
                <c:pt idx="13968">
                  <c:v>-8.11197262258323E-3</c:v>
                </c:pt>
                <c:pt idx="13969">
                  <c:v>-8.2881463486746305E-3</c:v>
                </c:pt>
                <c:pt idx="13970">
                  <c:v>-8.4517281807076905E-3</c:v>
                </c:pt>
                <c:pt idx="13971">
                  <c:v>-8.3755974680158399E-3</c:v>
                </c:pt>
                <c:pt idx="13972">
                  <c:v>-8.4070047937275794E-3</c:v>
                </c:pt>
                <c:pt idx="13973">
                  <c:v>-8.2146197875625007E-3</c:v>
                </c:pt>
                <c:pt idx="13974">
                  <c:v>-8.1659461334110898E-3</c:v>
                </c:pt>
                <c:pt idx="13975">
                  <c:v>-8.0156705693763194E-3</c:v>
                </c:pt>
                <c:pt idx="13976">
                  <c:v>-7.7436877007276703E-3</c:v>
                </c:pt>
                <c:pt idx="13977">
                  <c:v>-7.5280571185859504E-3</c:v>
                </c:pt>
                <c:pt idx="13978">
                  <c:v>-7.1728046019403904E-3</c:v>
                </c:pt>
                <c:pt idx="13979">
                  <c:v>-6.8926897012679096E-3</c:v>
                </c:pt>
                <c:pt idx="13980">
                  <c:v>-6.4874557359546102E-3</c:v>
                </c:pt>
                <c:pt idx="13981">
                  <c:v>-5.9904809338953199E-3</c:v>
                </c:pt>
                <c:pt idx="13982">
                  <c:v>-5.5942509625518302E-3</c:v>
                </c:pt>
                <c:pt idx="13983">
                  <c:v>-4.9662637547829899E-3</c:v>
                </c:pt>
                <c:pt idx="13984">
                  <c:v>-4.39919103991994E-3</c:v>
                </c:pt>
                <c:pt idx="13985">
                  <c:v>-3.7199890569521001E-3</c:v>
                </c:pt>
                <c:pt idx="13986">
                  <c:v>-3.3409591891628699E-3</c:v>
                </c:pt>
                <c:pt idx="13987">
                  <c:v>-2.58621423501275E-3</c:v>
                </c:pt>
                <c:pt idx="13988">
                  <c:v>-1.80435444542493E-3</c:v>
                </c:pt>
                <c:pt idx="13989">
                  <c:v>-1.0761054487023801E-3</c:v>
                </c:pt>
                <c:pt idx="13990">
                  <c:v>-5.18849666373229E-4</c:v>
                </c:pt>
                <c:pt idx="13991">
                  <c:v>2.53753315240444E-4</c:v>
                </c:pt>
                <c:pt idx="13992">
                  <c:v>1.17903904546117E-3</c:v>
                </c:pt>
                <c:pt idx="13993">
                  <c:v>1.8905616955668899E-3</c:v>
                </c:pt>
                <c:pt idx="13994">
                  <c:v>2.68981703633015E-3</c:v>
                </c:pt>
                <c:pt idx="13995">
                  <c:v>3.4086988186086001E-3</c:v>
                </c:pt>
                <c:pt idx="13996">
                  <c:v>4.4194493817929104E-3</c:v>
                </c:pt>
                <c:pt idx="13997">
                  <c:v>5.2010040908159801E-3</c:v>
                </c:pt>
                <c:pt idx="13998">
                  <c:v>5.9244025930324804E-3</c:v>
                </c:pt>
                <c:pt idx="13999">
                  <c:v>6.8235970828640601E-3</c:v>
                </c:pt>
                <c:pt idx="14000">
                  <c:v>7.5400505884306796E-3</c:v>
                </c:pt>
                <c:pt idx="14001">
                  <c:v>8.4191820498274103E-3</c:v>
                </c:pt>
                <c:pt idx="14002">
                  <c:v>9.0739175954737596E-3</c:v>
                </c:pt>
                <c:pt idx="14003">
                  <c:v>9.9145879306971399E-3</c:v>
                </c:pt>
                <c:pt idx="14004">
                  <c:v>1.0668017586615E-2</c:v>
                </c:pt>
                <c:pt idx="14005">
                  <c:v>1.1466509693785799E-2</c:v>
                </c:pt>
                <c:pt idx="14006">
                  <c:v>1.21053766346901E-2</c:v>
                </c:pt>
                <c:pt idx="14007">
                  <c:v>1.26636715831037E-2</c:v>
                </c:pt>
                <c:pt idx="14008">
                  <c:v>1.3326676089947399E-2</c:v>
                </c:pt>
                <c:pt idx="14009">
                  <c:v>1.40548091090314E-2</c:v>
                </c:pt>
                <c:pt idx="14010">
                  <c:v>1.4572320240691199E-2</c:v>
                </c:pt>
                <c:pt idx="14011">
                  <c:v>1.51376628538199E-2</c:v>
                </c:pt>
                <c:pt idx="14012">
                  <c:v>1.5693373612063601E-2</c:v>
                </c:pt>
                <c:pt idx="14013">
                  <c:v>1.6123002785162301E-2</c:v>
                </c:pt>
                <c:pt idx="14014">
                  <c:v>1.6543211144646401E-2</c:v>
                </c:pt>
                <c:pt idx="14015">
                  <c:v>1.6794034249786802E-2</c:v>
                </c:pt>
                <c:pt idx="14016">
                  <c:v>1.72760065689707E-2</c:v>
                </c:pt>
                <c:pt idx="14017">
                  <c:v>1.7559188724381301E-2</c:v>
                </c:pt>
                <c:pt idx="14018">
                  <c:v>1.7823780571823902E-2</c:v>
                </c:pt>
                <c:pt idx="14019">
                  <c:v>1.7865343642228301E-2</c:v>
                </c:pt>
                <c:pt idx="14020">
                  <c:v>1.7970248401380399E-2</c:v>
                </c:pt>
                <c:pt idx="14021">
                  <c:v>1.8161535842607102E-2</c:v>
                </c:pt>
                <c:pt idx="14022">
                  <c:v>1.8280256823790499E-2</c:v>
                </c:pt>
                <c:pt idx="14023">
                  <c:v>1.8309329492479001E-2</c:v>
                </c:pt>
                <c:pt idx="14024">
                  <c:v>1.8203455488757701E-2</c:v>
                </c:pt>
                <c:pt idx="14025">
                  <c:v>1.81103858564826E-2</c:v>
                </c:pt>
                <c:pt idx="14026">
                  <c:v>1.7917662858320402E-2</c:v>
                </c:pt>
                <c:pt idx="14027">
                  <c:v>1.7699394909418902E-2</c:v>
                </c:pt>
                <c:pt idx="14028">
                  <c:v>1.7619411686804601E-2</c:v>
                </c:pt>
                <c:pt idx="14029">
                  <c:v>1.7288096723021E-2</c:v>
                </c:pt>
                <c:pt idx="14030">
                  <c:v>1.6794673513412801E-2</c:v>
                </c:pt>
                <c:pt idx="14031">
                  <c:v>1.6473641807689898E-2</c:v>
                </c:pt>
                <c:pt idx="14032">
                  <c:v>1.61643232796558E-2</c:v>
                </c:pt>
                <c:pt idx="14033">
                  <c:v>1.5741976315367799E-2</c:v>
                </c:pt>
                <c:pt idx="14034">
                  <c:v>1.5291407086934701E-2</c:v>
                </c:pt>
                <c:pt idx="14035">
                  <c:v>1.48671665721556E-2</c:v>
                </c:pt>
                <c:pt idx="14036">
                  <c:v>1.42484200195771E-2</c:v>
                </c:pt>
                <c:pt idx="14037">
                  <c:v>1.3763450391876901E-2</c:v>
                </c:pt>
                <c:pt idx="14038">
                  <c:v>1.31520231679046E-2</c:v>
                </c:pt>
                <c:pt idx="14039">
                  <c:v>1.25313341346699E-2</c:v>
                </c:pt>
                <c:pt idx="14040">
                  <c:v>1.1858068834056301E-2</c:v>
                </c:pt>
                <c:pt idx="14041">
                  <c:v>1.12671476567382E-2</c:v>
                </c:pt>
                <c:pt idx="14042">
                  <c:v>1.05546259045247E-2</c:v>
                </c:pt>
                <c:pt idx="14043">
                  <c:v>9.9080542048323207E-3</c:v>
                </c:pt>
                <c:pt idx="14044">
                  <c:v>9.2990873190163699E-3</c:v>
                </c:pt>
                <c:pt idx="14045">
                  <c:v>8.6041087001893692E-3</c:v>
                </c:pt>
                <c:pt idx="14046">
                  <c:v>7.8955828291798896E-3</c:v>
                </c:pt>
                <c:pt idx="14047">
                  <c:v>7.1619061728163897E-3</c:v>
                </c:pt>
                <c:pt idx="14048">
                  <c:v>6.6179463186371102E-3</c:v>
                </c:pt>
                <c:pt idx="14049">
                  <c:v>5.8501005731282996E-3</c:v>
                </c:pt>
                <c:pt idx="14050">
                  <c:v>5.3617318683215299E-3</c:v>
                </c:pt>
                <c:pt idx="14051">
                  <c:v>4.6977876314938704E-3</c:v>
                </c:pt>
                <c:pt idx="14052">
                  <c:v>3.9538826210859098E-3</c:v>
                </c:pt>
                <c:pt idx="14053">
                  <c:v>3.3052954972984999E-3</c:v>
                </c:pt>
                <c:pt idx="14054">
                  <c:v>2.9464491724033098E-3</c:v>
                </c:pt>
                <c:pt idx="14055">
                  <c:v>2.36180758104687E-3</c:v>
                </c:pt>
                <c:pt idx="14056">
                  <c:v>1.73923638262207E-3</c:v>
                </c:pt>
                <c:pt idx="14057">
                  <c:v>1.2755005749136E-3</c:v>
                </c:pt>
                <c:pt idx="14058">
                  <c:v>8.5030649471400099E-4</c:v>
                </c:pt>
                <c:pt idx="14059">
                  <c:v>3.1175749773551498E-4</c:v>
                </c:pt>
                <c:pt idx="14060" formatCode="0.00E+00">
                  <c:v>8.7880036655536305E-5</c:v>
                </c:pt>
                <c:pt idx="14061">
                  <c:v>-3.4126338333769803E-4</c:v>
                </c:pt>
                <c:pt idx="14062">
                  <c:v>-6.8480905480584702E-4</c:v>
                </c:pt>
                <c:pt idx="14063">
                  <c:v>-1.06051392719233E-3</c:v>
                </c:pt>
                <c:pt idx="14064">
                  <c:v>-1.15614276732617E-3</c:v>
                </c:pt>
                <c:pt idx="14065">
                  <c:v>-1.2866760743479701E-3</c:v>
                </c:pt>
                <c:pt idx="14066">
                  <c:v>-1.4760564168019999E-3</c:v>
                </c:pt>
                <c:pt idx="14067">
                  <c:v>-1.56288006861413E-3</c:v>
                </c:pt>
                <c:pt idx="14068">
                  <c:v>-1.6501395880698E-3</c:v>
                </c:pt>
                <c:pt idx="14069">
                  <c:v>-1.6372193558343801E-3</c:v>
                </c:pt>
                <c:pt idx="14070">
                  <c:v>-1.55435775213517E-3</c:v>
                </c:pt>
                <c:pt idx="14071">
                  <c:v>-1.63302246486502E-3</c:v>
                </c:pt>
                <c:pt idx="14072">
                  <c:v>-1.4595054880853001E-3</c:v>
                </c:pt>
                <c:pt idx="14073">
                  <c:v>-1.21941868531668E-3</c:v>
                </c:pt>
                <c:pt idx="14074">
                  <c:v>-1.1910493522091299E-3</c:v>
                </c:pt>
                <c:pt idx="14075">
                  <c:v>-9.1805970216537005E-4</c:v>
                </c:pt>
                <c:pt idx="14076">
                  <c:v>-5.6470941776188698E-4</c:v>
                </c:pt>
                <c:pt idx="14077">
                  <c:v>-1.93110001028608E-4</c:v>
                </c:pt>
                <c:pt idx="14078">
                  <c:v>1.3681824757013001E-4</c:v>
                </c:pt>
                <c:pt idx="14079">
                  <c:v>5.3869742557852802E-4</c:v>
                </c:pt>
                <c:pt idx="14080">
                  <c:v>1.00755068116897E-3</c:v>
                </c:pt>
                <c:pt idx="14081">
                  <c:v>1.42580642773191E-3</c:v>
                </c:pt>
                <c:pt idx="14082">
                  <c:v>1.91358428783946E-3</c:v>
                </c:pt>
                <c:pt idx="14083">
                  <c:v>2.47937436507862E-3</c:v>
                </c:pt>
                <c:pt idx="14084">
                  <c:v>3.0142980769642899E-3</c:v>
                </c:pt>
                <c:pt idx="14085">
                  <c:v>3.6308172561247301E-3</c:v>
                </c:pt>
                <c:pt idx="14086">
                  <c:v>4.12459646501564E-3</c:v>
                </c:pt>
                <c:pt idx="14087">
                  <c:v>4.7851516899156702E-3</c:v>
                </c:pt>
                <c:pt idx="14088">
                  <c:v>5.4074442523856401E-3</c:v>
                </c:pt>
                <c:pt idx="14089">
                  <c:v>5.9794516325706298E-3</c:v>
                </c:pt>
                <c:pt idx="14090">
                  <c:v>6.7528990289838896E-3</c:v>
                </c:pt>
                <c:pt idx="14091">
                  <c:v>7.3385895130511098E-3</c:v>
                </c:pt>
                <c:pt idx="14092">
                  <c:v>8.0972506387036302E-3</c:v>
                </c:pt>
                <c:pt idx="14093">
                  <c:v>8.7781659350656491E-3</c:v>
                </c:pt>
                <c:pt idx="14094">
                  <c:v>9.4326136202361795E-3</c:v>
                </c:pt>
                <c:pt idx="14095">
                  <c:v>1.00425422414697E-2</c:v>
                </c:pt>
                <c:pt idx="14096">
                  <c:v>1.06752457210397E-2</c:v>
                </c:pt>
                <c:pt idx="14097">
                  <c:v>1.14481898570289E-2</c:v>
                </c:pt>
                <c:pt idx="14098">
                  <c:v>1.2054070873851E-2</c:v>
                </c:pt>
                <c:pt idx="14099">
                  <c:v>1.26296503195017E-2</c:v>
                </c:pt>
                <c:pt idx="14100">
                  <c:v>1.3228852932318401E-2</c:v>
                </c:pt>
                <c:pt idx="14101">
                  <c:v>1.39468757108046E-2</c:v>
                </c:pt>
                <c:pt idx="14102">
                  <c:v>1.4413032019799101E-2</c:v>
                </c:pt>
                <c:pt idx="14103">
                  <c:v>1.50212083825063E-2</c:v>
                </c:pt>
                <c:pt idx="14104">
                  <c:v>1.5499584108870999E-2</c:v>
                </c:pt>
                <c:pt idx="14105">
                  <c:v>1.5999257006990199E-2</c:v>
                </c:pt>
                <c:pt idx="14106">
                  <c:v>1.6454142356725002E-2</c:v>
                </c:pt>
                <c:pt idx="14107">
                  <c:v>1.6804883296469401E-2</c:v>
                </c:pt>
                <c:pt idx="14108">
                  <c:v>1.72571555828453E-2</c:v>
                </c:pt>
                <c:pt idx="14109">
                  <c:v>1.7555027841315001E-2</c:v>
                </c:pt>
                <c:pt idx="14110">
                  <c:v>1.7968604560830801E-2</c:v>
                </c:pt>
                <c:pt idx="14111">
                  <c:v>1.8236331368420101E-2</c:v>
                </c:pt>
                <c:pt idx="14112">
                  <c:v>1.8421859713142402E-2</c:v>
                </c:pt>
                <c:pt idx="14113">
                  <c:v>1.85929465413887E-2</c:v>
                </c:pt>
                <c:pt idx="14114">
                  <c:v>1.8786880241515501E-2</c:v>
                </c:pt>
                <c:pt idx="14115">
                  <c:v>1.89219511752723E-2</c:v>
                </c:pt>
                <c:pt idx="14116">
                  <c:v>1.8935374927189799E-2</c:v>
                </c:pt>
                <c:pt idx="14117">
                  <c:v>1.8929851235509301E-2</c:v>
                </c:pt>
                <c:pt idx="14118">
                  <c:v>1.8954083361657399E-2</c:v>
                </c:pt>
                <c:pt idx="14119">
                  <c:v>1.8913152099170601E-2</c:v>
                </c:pt>
                <c:pt idx="14120">
                  <c:v>1.8724958795975299E-2</c:v>
                </c:pt>
                <c:pt idx="14121">
                  <c:v>1.8639651256820201E-2</c:v>
                </c:pt>
                <c:pt idx="14122">
                  <c:v>1.84530151895855E-2</c:v>
                </c:pt>
                <c:pt idx="14123">
                  <c:v>1.81857884365061E-2</c:v>
                </c:pt>
                <c:pt idx="14124">
                  <c:v>1.7913707284984801E-2</c:v>
                </c:pt>
                <c:pt idx="14125">
                  <c:v>1.7618419483577501E-2</c:v>
                </c:pt>
                <c:pt idx="14126">
                  <c:v>1.72713577531695E-2</c:v>
                </c:pt>
                <c:pt idx="14127">
                  <c:v>1.6910274809604501E-2</c:v>
                </c:pt>
                <c:pt idx="14128">
                  <c:v>1.64830731644229E-2</c:v>
                </c:pt>
                <c:pt idx="14129">
                  <c:v>1.6012550992576799E-2</c:v>
                </c:pt>
                <c:pt idx="14130">
                  <c:v>1.55384363665976E-2</c:v>
                </c:pt>
                <c:pt idx="14131">
                  <c:v>1.5103750246003401E-2</c:v>
                </c:pt>
                <c:pt idx="14132">
                  <c:v>1.44241782783695E-2</c:v>
                </c:pt>
                <c:pt idx="14133">
                  <c:v>1.38411061003497E-2</c:v>
                </c:pt>
                <c:pt idx="14134">
                  <c:v>1.3377784279955399E-2</c:v>
                </c:pt>
                <c:pt idx="14135">
                  <c:v>1.28200200036457E-2</c:v>
                </c:pt>
                <c:pt idx="14136">
                  <c:v>1.21431587048979E-2</c:v>
                </c:pt>
                <c:pt idx="14137">
                  <c:v>1.15395836045094E-2</c:v>
                </c:pt>
                <c:pt idx="14138">
                  <c:v>1.07998157257091E-2</c:v>
                </c:pt>
                <c:pt idx="14139">
                  <c:v>1.0196720172283499E-2</c:v>
                </c:pt>
                <c:pt idx="14140">
                  <c:v>9.4595513361319002E-3</c:v>
                </c:pt>
                <c:pt idx="14141">
                  <c:v>8.88091453523881E-3</c:v>
                </c:pt>
                <c:pt idx="14142">
                  <c:v>8.2387781538870702E-3</c:v>
                </c:pt>
                <c:pt idx="14143">
                  <c:v>7.46127173657721E-3</c:v>
                </c:pt>
                <c:pt idx="14144">
                  <c:v>6.7757567378338504E-3</c:v>
                </c:pt>
                <c:pt idx="14145">
                  <c:v>6.2235578657824303E-3</c:v>
                </c:pt>
                <c:pt idx="14146">
                  <c:v>5.5924074086036403E-3</c:v>
                </c:pt>
                <c:pt idx="14147">
                  <c:v>4.8225792195395597E-3</c:v>
                </c:pt>
                <c:pt idx="14148">
                  <c:v>4.1509143764192303E-3</c:v>
                </c:pt>
                <c:pt idx="14149">
                  <c:v>3.5259369390997098E-3</c:v>
                </c:pt>
                <c:pt idx="14150">
                  <c:v>2.90656257942048E-3</c:v>
                </c:pt>
                <c:pt idx="14151">
                  <c:v>2.4613007285147499E-3</c:v>
                </c:pt>
                <c:pt idx="14152">
                  <c:v>1.7704751761960099E-3</c:v>
                </c:pt>
                <c:pt idx="14153">
                  <c:v>1.1744611709387999E-3</c:v>
                </c:pt>
                <c:pt idx="14154">
                  <c:v>6.9051156136223197E-4</c:v>
                </c:pt>
                <c:pt idx="14155">
                  <c:v>1.6761378922565599E-4</c:v>
                </c:pt>
                <c:pt idx="14156">
                  <c:v>-3.2634633202503402E-4</c:v>
                </c:pt>
                <c:pt idx="14157">
                  <c:v>-7.6120339709497703E-4</c:v>
                </c:pt>
                <c:pt idx="14158">
                  <c:v>-1.1246442653153001E-3</c:v>
                </c:pt>
                <c:pt idx="14159">
                  <c:v>-1.6620420473286901E-3</c:v>
                </c:pt>
                <c:pt idx="14160">
                  <c:v>-1.9183186581013499E-3</c:v>
                </c:pt>
                <c:pt idx="14161">
                  <c:v>-2.3948538410571798E-3</c:v>
                </c:pt>
                <c:pt idx="14162">
                  <c:v>-2.7276599067134798E-3</c:v>
                </c:pt>
                <c:pt idx="14163">
                  <c:v>-2.9278137558128299E-3</c:v>
                </c:pt>
                <c:pt idx="14164">
                  <c:v>-3.1615949882400798E-3</c:v>
                </c:pt>
                <c:pt idx="14165">
                  <c:v>-3.4179332698949499E-3</c:v>
                </c:pt>
                <c:pt idx="14166">
                  <c:v>-3.5426043512433399E-3</c:v>
                </c:pt>
                <c:pt idx="14167">
                  <c:v>-3.6738959079724298E-3</c:v>
                </c:pt>
                <c:pt idx="14168">
                  <c:v>-3.9455974966333502E-3</c:v>
                </c:pt>
                <c:pt idx="14169">
                  <c:v>-4.0892826963441296E-3</c:v>
                </c:pt>
                <c:pt idx="14170">
                  <c:v>-4.0672543930248299E-3</c:v>
                </c:pt>
                <c:pt idx="14171">
                  <c:v>-4.0562432706669803E-3</c:v>
                </c:pt>
                <c:pt idx="14172">
                  <c:v>-4.0537141365353498E-3</c:v>
                </c:pt>
                <c:pt idx="14173">
                  <c:v>-4.1011719802783401E-3</c:v>
                </c:pt>
                <c:pt idx="14174">
                  <c:v>-4.0875843614215498E-3</c:v>
                </c:pt>
                <c:pt idx="14175">
                  <c:v>-4.0243125535234202E-3</c:v>
                </c:pt>
                <c:pt idx="14176">
                  <c:v>-3.8311174125202998E-3</c:v>
                </c:pt>
                <c:pt idx="14177">
                  <c:v>-3.6988331594377099E-3</c:v>
                </c:pt>
                <c:pt idx="14178">
                  <c:v>-3.6863936607743099E-3</c:v>
                </c:pt>
                <c:pt idx="14179">
                  <c:v>-3.4652861567173602E-3</c:v>
                </c:pt>
                <c:pt idx="14180">
                  <c:v>-3.2135199913738001E-3</c:v>
                </c:pt>
                <c:pt idx="14181">
                  <c:v>-3.0684904594156801E-3</c:v>
                </c:pt>
                <c:pt idx="14182">
                  <c:v>-2.7945717105065299E-3</c:v>
                </c:pt>
                <c:pt idx="14183">
                  <c:v>-2.6503131362004698E-3</c:v>
                </c:pt>
                <c:pt idx="14184">
                  <c:v>-2.5508352802263898E-3</c:v>
                </c:pt>
                <c:pt idx="14185">
                  <c:v>-2.1835710184217299E-3</c:v>
                </c:pt>
                <c:pt idx="14186">
                  <c:v>-1.8072355922936999E-3</c:v>
                </c:pt>
                <c:pt idx="14187">
                  <c:v>-1.5255627848703699E-3</c:v>
                </c:pt>
                <c:pt idx="14188">
                  <c:v>-1.3759254267528499E-3</c:v>
                </c:pt>
                <c:pt idx="14189">
                  <c:v>-1.1266973310209601E-3</c:v>
                </c:pt>
                <c:pt idx="14190">
                  <c:v>-8.6073151172275802E-4</c:v>
                </c:pt>
                <c:pt idx="14191">
                  <c:v>-4.9190279086024297E-4</c:v>
                </c:pt>
                <c:pt idx="14192">
                  <c:v>-2.1508241472847101E-4</c:v>
                </c:pt>
                <c:pt idx="14193" formatCode="0.00E+00">
                  <c:v>-5.3250518272783E-5</c:v>
                </c:pt>
                <c:pt idx="14194">
                  <c:v>2.88776847888518E-4</c:v>
                </c:pt>
                <c:pt idx="14195">
                  <c:v>6.24229847550888E-4</c:v>
                </c:pt>
                <c:pt idx="14196">
                  <c:v>9.3818550490976495E-4</c:v>
                </c:pt>
                <c:pt idx="14197">
                  <c:v>1.0197223013931301E-3</c:v>
                </c:pt>
                <c:pt idx="14198">
                  <c:v>1.2145783327593099E-3</c:v>
                </c:pt>
                <c:pt idx="14199">
                  <c:v>1.6236812208473301E-3</c:v>
                </c:pt>
                <c:pt idx="14200">
                  <c:v>1.80430158304799E-3</c:v>
                </c:pt>
                <c:pt idx="14201">
                  <c:v>1.9560510385877002E-3</c:v>
                </c:pt>
                <c:pt idx="14202">
                  <c:v>2.1218745403642999E-3</c:v>
                </c:pt>
                <c:pt idx="14203">
                  <c:v>2.3249748714143799E-3</c:v>
                </c:pt>
                <c:pt idx="14204">
                  <c:v>2.4164658862801999E-3</c:v>
                </c:pt>
                <c:pt idx="14205">
                  <c:v>2.6197143478077999E-3</c:v>
                </c:pt>
                <c:pt idx="14206">
                  <c:v>2.76890977346169E-3</c:v>
                </c:pt>
                <c:pt idx="14207">
                  <c:v>2.8279025324913902E-3</c:v>
                </c:pt>
                <c:pt idx="14208">
                  <c:v>2.8895395434837801E-3</c:v>
                </c:pt>
                <c:pt idx="14209">
                  <c:v>2.9431992088863202E-3</c:v>
                </c:pt>
                <c:pt idx="14210">
                  <c:v>3.0377275143543699E-3</c:v>
                </c:pt>
                <c:pt idx="14211">
                  <c:v>3.1024256020515699E-3</c:v>
                </c:pt>
                <c:pt idx="14212">
                  <c:v>3.07979327034337E-3</c:v>
                </c:pt>
                <c:pt idx="14213">
                  <c:v>2.9423707556887899E-3</c:v>
                </c:pt>
                <c:pt idx="14214">
                  <c:v>2.8973246726704499E-3</c:v>
                </c:pt>
                <c:pt idx="14215">
                  <c:v>2.9455518838122298E-3</c:v>
                </c:pt>
                <c:pt idx="14216">
                  <c:v>2.83857113300021E-3</c:v>
                </c:pt>
                <c:pt idx="14217">
                  <c:v>2.7110845359966601E-3</c:v>
                </c:pt>
                <c:pt idx="14218">
                  <c:v>2.6287937812941699E-3</c:v>
                </c:pt>
                <c:pt idx="14219">
                  <c:v>2.42349061622612E-3</c:v>
                </c:pt>
                <c:pt idx="14220">
                  <c:v>2.32845532881331E-3</c:v>
                </c:pt>
                <c:pt idx="14221">
                  <c:v>2.1404988435908901E-3</c:v>
                </c:pt>
                <c:pt idx="14222">
                  <c:v>2.0717069297947499E-3</c:v>
                </c:pt>
                <c:pt idx="14223">
                  <c:v>1.81576668665435E-3</c:v>
                </c:pt>
                <c:pt idx="14224">
                  <c:v>1.4498731185304599E-3</c:v>
                </c:pt>
                <c:pt idx="14225">
                  <c:v>1.27346034935463E-3</c:v>
                </c:pt>
                <c:pt idx="14226">
                  <c:v>1.12718559816803E-3</c:v>
                </c:pt>
                <c:pt idx="14227">
                  <c:v>8.0110864300125199E-4</c:v>
                </c:pt>
                <c:pt idx="14228">
                  <c:v>5.1923798889703401E-4</c:v>
                </c:pt>
                <c:pt idx="14229">
                  <c:v>2.85154525970759E-4</c:v>
                </c:pt>
                <c:pt idx="14230" formatCode="0.00E+00">
                  <c:v>3.4420080720583103E-5</c:v>
                </c:pt>
                <c:pt idx="14231">
                  <c:v>-3.5434837759323401E-4</c:v>
                </c:pt>
                <c:pt idx="14232">
                  <c:v>-5.7711520673770205E-4</c:v>
                </c:pt>
                <c:pt idx="14233">
                  <c:v>-8.2251052487518795E-4</c:v>
                </c:pt>
                <c:pt idx="14234">
                  <c:v>-1.16753060513903E-3</c:v>
                </c:pt>
                <c:pt idx="14235">
                  <c:v>-1.53982106045267E-3</c:v>
                </c:pt>
                <c:pt idx="14236">
                  <c:v>-1.70516411392449E-3</c:v>
                </c:pt>
                <c:pt idx="14237">
                  <c:v>-2.0583018540197501E-3</c:v>
                </c:pt>
                <c:pt idx="14238">
                  <c:v>-2.4191344917533098E-3</c:v>
                </c:pt>
                <c:pt idx="14239">
                  <c:v>-2.6251016147691799E-3</c:v>
                </c:pt>
                <c:pt idx="14240">
                  <c:v>-2.76730772369767E-3</c:v>
                </c:pt>
                <c:pt idx="14241">
                  <c:v>-3.2777033421634498E-3</c:v>
                </c:pt>
                <c:pt idx="14242">
                  <c:v>-3.5884983917664902E-3</c:v>
                </c:pt>
                <c:pt idx="14243">
                  <c:v>-3.7146358302561099E-3</c:v>
                </c:pt>
                <c:pt idx="14244">
                  <c:v>-3.97742278674151E-3</c:v>
                </c:pt>
                <c:pt idx="14245">
                  <c:v>-4.2708185148482699E-3</c:v>
                </c:pt>
                <c:pt idx="14246">
                  <c:v>-4.5096146787671097E-3</c:v>
                </c:pt>
                <c:pt idx="14247">
                  <c:v>-4.8349580564322004E-3</c:v>
                </c:pt>
                <c:pt idx="14248">
                  <c:v>-4.9633570939577503E-3</c:v>
                </c:pt>
                <c:pt idx="14249">
                  <c:v>-5.1975062143787701E-3</c:v>
                </c:pt>
                <c:pt idx="14250">
                  <c:v>-5.29909509710365E-3</c:v>
                </c:pt>
                <c:pt idx="14251">
                  <c:v>-5.5525915884156998E-3</c:v>
                </c:pt>
                <c:pt idx="14252">
                  <c:v>-5.6900309744842698E-3</c:v>
                </c:pt>
                <c:pt idx="14253">
                  <c:v>-5.8408421236192604E-3</c:v>
                </c:pt>
                <c:pt idx="14254">
                  <c:v>-6.0858981307560798E-3</c:v>
                </c:pt>
                <c:pt idx="14255">
                  <c:v>-6.1503980952705897E-3</c:v>
                </c:pt>
                <c:pt idx="14256">
                  <c:v>-6.3364159175658798E-3</c:v>
                </c:pt>
                <c:pt idx="14257">
                  <c:v>-6.4342435985048603E-3</c:v>
                </c:pt>
                <c:pt idx="14258">
                  <c:v>-6.4373642355671796E-3</c:v>
                </c:pt>
                <c:pt idx="14259">
                  <c:v>-6.6593372163720396E-3</c:v>
                </c:pt>
                <c:pt idx="14260">
                  <c:v>-6.6722727095820996E-3</c:v>
                </c:pt>
                <c:pt idx="14261">
                  <c:v>-6.7200408040074102E-3</c:v>
                </c:pt>
                <c:pt idx="14262">
                  <c:v>-6.7354357040101797E-3</c:v>
                </c:pt>
                <c:pt idx="14263">
                  <c:v>-6.8379129095896196E-3</c:v>
                </c:pt>
                <c:pt idx="14264">
                  <c:v>-6.88354416193646E-3</c:v>
                </c:pt>
                <c:pt idx="14265">
                  <c:v>-6.9118870814259903E-3</c:v>
                </c:pt>
                <c:pt idx="14266">
                  <c:v>-6.8691405603027098E-3</c:v>
                </c:pt>
                <c:pt idx="14267">
                  <c:v>-6.8447240938268499E-3</c:v>
                </c:pt>
                <c:pt idx="14268">
                  <c:v>-6.7812784872886903E-3</c:v>
                </c:pt>
                <c:pt idx="14269">
                  <c:v>-6.9009073554432299E-3</c:v>
                </c:pt>
                <c:pt idx="14270">
                  <c:v>-6.8043960225200604E-3</c:v>
                </c:pt>
                <c:pt idx="14271">
                  <c:v>-6.7692721188301096E-3</c:v>
                </c:pt>
                <c:pt idx="14272">
                  <c:v>-6.7905982627852104E-3</c:v>
                </c:pt>
                <c:pt idx="14273">
                  <c:v>-6.7365000984886698E-3</c:v>
                </c:pt>
                <c:pt idx="14274">
                  <c:v>-6.7409228205542199E-3</c:v>
                </c:pt>
                <c:pt idx="14275">
                  <c:v>-6.7463554757274504E-3</c:v>
                </c:pt>
                <c:pt idx="14276">
                  <c:v>-6.5367333524802701E-3</c:v>
                </c:pt>
                <c:pt idx="14277">
                  <c:v>-6.4847501786892102E-3</c:v>
                </c:pt>
                <c:pt idx="14278">
                  <c:v>-6.3961954879510896E-3</c:v>
                </c:pt>
                <c:pt idx="14279">
                  <c:v>-6.4059494479021904E-3</c:v>
                </c:pt>
                <c:pt idx="14280">
                  <c:v>-6.4224681856668601E-3</c:v>
                </c:pt>
                <c:pt idx="14281">
                  <c:v>-6.3188801579742802E-3</c:v>
                </c:pt>
                <c:pt idx="14282">
                  <c:v>-6.2037504159090798E-3</c:v>
                </c:pt>
                <c:pt idx="14283">
                  <c:v>-6.1800598863751303E-3</c:v>
                </c:pt>
                <c:pt idx="14284">
                  <c:v>-6.1907118115953801E-3</c:v>
                </c:pt>
                <c:pt idx="14285">
                  <c:v>-6.0225733105097202E-3</c:v>
                </c:pt>
                <c:pt idx="14286">
                  <c:v>-6.0347908242707601E-3</c:v>
                </c:pt>
                <c:pt idx="14287">
                  <c:v>-5.9966370456921003E-3</c:v>
                </c:pt>
                <c:pt idx="14288">
                  <c:v>-5.8982633462245204E-3</c:v>
                </c:pt>
                <c:pt idx="14289">
                  <c:v>-5.7936880117941299E-3</c:v>
                </c:pt>
                <c:pt idx="14290">
                  <c:v>-5.9072626858733598E-3</c:v>
                </c:pt>
                <c:pt idx="14291">
                  <c:v>-5.8898385316350603E-3</c:v>
                </c:pt>
                <c:pt idx="14292">
                  <c:v>-5.8371816433244999E-3</c:v>
                </c:pt>
                <c:pt idx="14293">
                  <c:v>-5.7397890117587497E-3</c:v>
                </c:pt>
                <c:pt idx="14294">
                  <c:v>-5.6711249704686799E-3</c:v>
                </c:pt>
                <c:pt idx="14295">
                  <c:v>-5.7960320361609696E-3</c:v>
                </c:pt>
                <c:pt idx="14296">
                  <c:v>-5.7291854339695403E-3</c:v>
                </c:pt>
                <c:pt idx="14297">
                  <c:v>-5.6897386258214699E-3</c:v>
                </c:pt>
                <c:pt idx="14298">
                  <c:v>-5.6573253549340704E-3</c:v>
                </c:pt>
                <c:pt idx="14299">
                  <c:v>-5.7617108349706002E-3</c:v>
                </c:pt>
                <c:pt idx="14300">
                  <c:v>-5.7265787485746497E-3</c:v>
                </c:pt>
                <c:pt idx="14301">
                  <c:v>-5.7554629694585701E-3</c:v>
                </c:pt>
                <c:pt idx="14302">
                  <c:v>-5.8454650477409598E-3</c:v>
                </c:pt>
                <c:pt idx="14303">
                  <c:v>-5.74378121765235E-3</c:v>
                </c:pt>
                <c:pt idx="14304">
                  <c:v>-5.7678651664182E-3</c:v>
                </c:pt>
                <c:pt idx="14305">
                  <c:v>-5.8381972342727304E-3</c:v>
                </c:pt>
                <c:pt idx="14306">
                  <c:v>-5.8346849538418498E-3</c:v>
                </c:pt>
                <c:pt idx="14307">
                  <c:v>-5.8682801519826999E-3</c:v>
                </c:pt>
                <c:pt idx="14308">
                  <c:v>-5.92587222467805E-3</c:v>
                </c:pt>
                <c:pt idx="14309">
                  <c:v>-5.9152083953666196E-3</c:v>
                </c:pt>
                <c:pt idx="14310">
                  <c:v>-5.8631158035379301E-3</c:v>
                </c:pt>
                <c:pt idx="14311">
                  <c:v>-5.9831756499431604E-3</c:v>
                </c:pt>
                <c:pt idx="14312">
                  <c:v>-6.0634247111531004E-3</c:v>
                </c:pt>
                <c:pt idx="14313">
                  <c:v>-5.9807684427192398E-3</c:v>
                </c:pt>
                <c:pt idx="14314">
                  <c:v>-6.0234285529324801E-3</c:v>
                </c:pt>
                <c:pt idx="14315">
                  <c:v>-6.15396884371617E-3</c:v>
                </c:pt>
                <c:pt idx="14316">
                  <c:v>-6.1001591086458596E-3</c:v>
                </c:pt>
                <c:pt idx="14317">
                  <c:v>-6.02717684166049E-3</c:v>
                </c:pt>
                <c:pt idx="14318">
                  <c:v>-6.2191184699247597E-3</c:v>
                </c:pt>
                <c:pt idx="14319">
                  <c:v>-6.2964385076808398E-3</c:v>
                </c:pt>
                <c:pt idx="14320">
                  <c:v>-6.2390877289773203E-3</c:v>
                </c:pt>
                <c:pt idx="14321">
                  <c:v>-6.1935321022731802E-3</c:v>
                </c:pt>
                <c:pt idx="14322">
                  <c:v>-6.1116471775849697E-3</c:v>
                </c:pt>
                <c:pt idx="14323">
                  <c:v>-6.1522650862943897E-3</c:v>
                </c:pt>
                <c:pt idx="14324">
                  <c:v>-6.2289032257941699E-3</c:v>
                </c:pt>
                <c:pt idx="14325">
                  <c:v>-6.2816478278041902E-3</c:v>
                </c:pt>
                <c:pt idx="14326">
                  <c:v>-6.2617582398869403E-3</c:v>
                </c:pt>
                <c:pt idx="14327">
                  <c:v>-6.1488110814027202E-3</c:v>
                </c:pt>
                <c:pt idx="14328">
                  <c:v>-6.1649173166776804E-3</c:v>
                </c:pt>
                <c:pt idx="14329">
                  <c:v>-6.1899190053450702E-3</c:v>
                </c:pt>
                <c:pt idx="14330">
                  <c:v>-6.0765459225103399E-3</c:v>
                </c:pt>
                <c:pt idx="14331">
                  <c:v>-6.1401259172415498E-3</c:v>
                </c:pt>
                <c:pt idx="14332">
                  <c:v>-6.0135730437310296E-3</c:v>
                </c:pt>
                <c:pt idx="14333">
                  <c:v>-6.0174621897451496E-3</c:v>
                </c:pt>
                <c:pt idx="14334">
                  <c:v>-5.9186323328135103E-3</c:v>
                </c:pt>
                <c:pt idx="14335">
                  <c:v>-5.8849143438714901E-3</c:v>
                </c:pt>
                <c:pt idx="14336">
                  <c:v>-5.7803132296762203E-3</c:v>
                </c:pt>
                <c:pt idx="14337">
                  <c:v>-5.8381268201235003E-3</c:v>
                </c:pt>
                <c:pt idx="14338">
                  <c:v>-5.7896968091702104E-3</c:v>
                </c:pt>
                <c:pt idx="14339">
                  <c:v>-5.6031348860765698E-3</c:v>
                </c:pt>
                <c:pt idx="14340">
                  <c:v>-5.5958937897069398E-3</c:v>
                </c:pt>
                <c:pt idx="14341">
                  <c:v>-5.5501803506916598E-3</c:v>
                </c:pt>
                <c:pt idx="14342">
                  <c:v>-5.5500733650105799E-3</c:v>
                </c:pt>
                <c:pt idx="14343">
                  <c:v>-5.3545997767513497E-3</c:v>
                </c:pt>
                <c:pt idx="14344">
                  <c:v>-5.15875175569058E-3</c:v>
                </c:pt>
                <c:pt idx="14345">
                  <c:v>-5.1265500449379298E-3</c:v>
                </c:pt>
                <c:pt idx="14346">
                  <c:v>-5.0093259111827302E-3</c:v>
                </c:pt>
                <c:pt idx="14347">
                  <c:v>-5.0537917184162798E-3</c:v>
                </c:pt>
                <c:pt idx="14348">
                  <c:v>-4.9659362433474297E-3</c:v>
                </c:pt>
                <c:pt idx="14349">
                  <c:v>-4.8827853792802901E-3</c:v>
                </c:pt>
                <c:pt idx="14350">
                  <c:v>-4.6964932773682399E-3</c:v>
                </c:pt>
                <c:pt idx="14351">
                  <c:v>-4.5639532328973402E-3</c:v>
                </c:pt>
                <c:pt idx="14352">
                  <c:v>-4.6686526275663796E-3</c:v>
                </c:pt>
                <c:pt idx="14353">
                  <c:v>-4.5238232489760001E-3</c:v>
                </c:pt>
                <c:pt idx="14354">
                  <c:v>-4.4799395679649204E-3</c:v>
                </c:pt>
                <c:pt idx="14355">
                  <c:v>-4.4319228528518304E-3</c:v>
                </c:pt>
                <c:pt idx="14356">
                  <c:v>-4.2399822489110599E-3</c:v>
                </c:pt>
                <c:pt idx="14357">
                  <c:v>-4.3421052685671101E-3</c:v>
                </c:pt>
                <c:pt idx="14358">
                  <c:v>-4.1979934177126896E-3</c:v>
                </c:pt>
                <c:pt idx="14359">
                  <c:v>-4.1780329096315497E-3</c:v>
                </c:pt>
                <c:pt idx="14360">
                  <c:v>-4.2328994317323001E-3</c:v>
                </c:pt>
                <c:pt idx="14361">
                  <c:v>-4.1894266649957802E-3</c:v>
                </c:pt>
                <c:pt idx="14362">
                  <c:v>-4.06410187338544E-3</c:v>
                </c:pt>
                <c:pt idx="14363">
                  <c:v>-4.1828320686116503E-3</c:v>
                </c:pt>
                <c:pt idx="14364">
                  <c:v>-4.3083453338969898E-3</c:v>
                </c:pt>
                <c:pt idx="14365">
                  <c:v>-4.1677233253832801E-3</c:v>
                </c:pt>
                <c:pt idx="14366">
                  <c:v>-4.2283429096051997E-3</c:v>
                </c:pt>
                <c:pt idx="14367">
                  <c:v>-4.2914536267029497E-3</c:v>
                </c:pt>
                <c:pt idx="14368">
                  <c:v>-4.3184682746764298E-3</c:v>
                </c:pt>
                <c:pt idx="14369">
                  <c:v>-4.4229277908382197E-3</c:v>
                </c:pt>
                <c:pt idx="14370">
                  <c:v>-4.5412623390571399E-3</c:v>
                </c:pt>
                <c:pt idx="14371">
                  <c:v>-4.56838389923531E-3</c:v>
                </c:pt>
                <c:pt idx="14372">
                  <c:v>-4.6395259713561E-3</c:v>
                </c:pt>
                <c:pt idx="14373">
                  <c:v>-4.7345182008266696E-3</c:v>
                </c:pt>
                <c:pt idx="14374">
                  <c:v>-4.9459691110458398E-3</c:v>
                </c:pt>
                <c:pt idx="14375">
                  <c:v>-5.0744969835660597E-3</c:v>
                </c:pt>
                <c:pt idx="14376">
                  <c:v>-5.3440940801874996E-3</c:v>
                </c:pt>
                <c:pt idx="14377">
                  <c:v>-5.4495751356187696E-3</c:v>
                </c:pt>
                <c:pt idx="14378">
                  <c:v>-5.67553479526464E-3</c:v>
                </c:pt>
                <c:pt idx="14379">
                  <c:v>-5.8711324393939E-3</c:v>
                </c:pt>
                <c:pt idx="14380">
                  <c:v>-5.8848571139002801E-3</c:v>
                </c:pt>
                <c:pt idx="14381">
                  <c:v>-6.1672345780014104E-3</c:v>
                </c:pt>
                <c:pt idx="14382">
                  <c:v>-6.4737754926473103E-3</c:v>
                </c:pt>
                <c:pt idx="14383">
                  <c:v>-6.7492345865299399E-3</c:v>
                </c:pt>
                <c:pt idx="14384">
                  <c:v>-6.9388655151961503E-3</c:v>
                </c:pt>
                <c:pt idx="14385">
                  <c:v>-7.1265462592807602E-3</c:v>
                </c:pt>
                <c:pt idx="14386">
                  <c:v>-7.5088683067279496E-3</c:v>
                </c:pt>
                <c:pt idx="14387">
                  <c:v>-7.7606451415534999E-3</c:v>
                </c:pt>
                <c:pt idx="14388">
                  <c:v>-8.0434921758752807E-3</c:v>
                </c:pt>
                <c:pt idx="14389">
                  <c:v>-8.2167711385070195E-3</c:v>
                </c:pt>
                <c:pt idx="14390">
                  <c:v>-8.5297984649619508E-3</c:v>
                </c:pt>
                <c:pt idx="14391">
                  <c:v>-8.8739459372694403E-3</c:v>
                </c:pt>
                <c:pt idx="14392">
                  <c:v>-9.1316792861458797E-3</c:v>
                </c:pt>
                <c:pt idx="14393">
                  <c:v>-9.4827917249201091E-3</c:v>
                </c:pt>
                <c:pt idx="14394">
                  <c:v>-9.7057545994476292E-3</c:v>
                </c:pt>
                <c:pt idx="14395">
                  <c:v>-1.00444845029835E-2</c:v>
                </c:pt>
                <c:pt idx="14396">
                  <c:v>-1.03105996883931E-2</c:v>
                </c:pt>
                <c:pt idx="14397">
                  <c:v>-1.06098622563528E-2</c:v>
                </c:pt>
                <c:pt idx="14398">
                  <c:v>-1.1063146933812299E-2</c:v>
                </c:pt>
                <c:pt idx="14399">
                  <c:v>-1.12562346928994E-2</c:v>
                </c:pt>
                <c:pt idx="14400">
                  <c:v>-1.14715813412437E-2</c:v>
                </c:pt>
                <c:pt idx="14401">
                  <c:v>-1.16405418487286E-2</c:v>
                </c:pt>
                <c:pt idx="14402">
                  <c:v>-1.20112066891287E-2</c:v>
                </c:pt>
                <c:pt idx="14403">
                  <c:v>-1.2357536748105399E-2</c:v>
                </c:pt>
                <c:pt idx="14404">
                  <c:v>-1.2605476464939499E-2</c:v>
                </c:pt>
                <c:pt idx="14405">
                  <c:v>-1.28035967963853E-2</c:v>
                </c:pt>
                <c:pt idx="14406">
                  <c:v>-1.30207425142496E-2</c:v>
                </c:pt>
                <c:pt idx="14407">
                  <c:v>-1.3155563516517E-2</c:v>
                </c:pt>
                <c:pt idx="14408">
                  <c:v>-1.3372668955763599E-2</c:v>
                </c:pt>
                <c:pt idx="14409">
                  <c:v>-1.3612260721829601E-2</c:v>
                </c:pt>
                <c:pt idx="14410">
                  <c:v>-1.3955213783261601E-2</c:v>
                </c:pt>
                <c:pt idx="14411">
                  <c:v>-1.3955321113294899E-2</c:v>
                </c:pt>
                <c:pt idx="14412">
                  <c:v>-1.40699807284074E-2</c:v>
                </c:pt>
                <c:pt idx="14413">
                  <c:v>-1.42159543838802E-2</c:v>
                </c:pt>
                <c:pt idx="14414">
                  <c:v>-1.42861380847923E-2</c:v>
                </c:pt>
                <c:pt idx="14415">
                  <c:v>-1.44757986236207E-2</c:v>
                </c:pt>
                <c:pt idx="14416">
                  <c:v>-1.4395223578419301E-2</c:v>
                </c:pt>
                <c:pt idx="14417">
                  <c:v>-1.4539412154113999E-2</c:v>
                </c:pt>
                <c:pt idx="14418">
                  <c:v>-1.44842183129885E-2</c:v>
                </c:pt>
                <c:pt idx="14419">
                  <c:v>-1.46010547863137E-2</c:v>
                </c:pt>
                <c:pt idx="14420">
                  <c:v>-1.4564558203021201E-2</c:v>
                </c:pt>
                <c:pt idx="14421">
                  <c:v>-1.45040885518104E-2</c:v>
                </c:pt>
                <c:pt idx="14422">
                  <c:v>-1.4517899284594901E-2</c:v>
                </c:pt>
                <c:pt idx="14423">
                  <c:v>-1.4357206754589701E-2</c:v>
                </c:pt>
                <c:pt idx="14424">
                  <c:v>-1.4340625702186501E-2</c:v>
                </c:pt>
                <c:pt idx="14425">
                  <c:v>-1.4208317027381999E-2</c:v>
                </c:pt>
                <c:pt idx="14426">
                  <c:v>-1.40358574705963E-2</c:v>
                </c:pt>
                <c:pt idx="14427">
                  <c:v>-1.39667753215476E-2</c:v>
                </c:pt>
                <c:pt idx="14428">
                  <c:v>-1.37145792458893E-2</c:v>
                </c:pt>
                <c:pt idx="14429">
                  <c:v>-1.35851375188746E-2</c:v>
                </c:pt>
                <c:pt idx="14430">
                  <c:v>-1.3270397111383499E-2</c:v>
                </c:pt>
                <c:pt idx="14431">
                  <c:v>-1.3072507787747101E-2</c:v>
                </c:pt>
                <c:pt idx="14432">
                  <c:v>-1.2840883301379301E-2</c:v>
                </c:pt>
                <c:pt idx="14433">
                  <c:v>-1.2529732657875501E-2</c:v>
                </c:pt>
                <c:pt idx="14434">
                  <c:v>-1.23728219857453E-2</c:v>
                </c:pt>
                <c:pt idx="14435">
                  <c:v>-1.19242494376558E-2</c:v>
                </c:pt>
                <c:pt idx="14436">
                  <c:v>-1.1663228598748901E-2</c:v>
                </c:pt>
                <c:pt idx="14437">
                  <c:v>-1.1265947397188201E-2</c:v>
                </c:pt>
                <c:pt idx="14438">
                  <c:v>-1.0974284694446499E-2</c:v>
                </c:pt>
                <c:pt idx="14439">
                  <c:v>-1.05708352258736E-2</c:v>
                </c:pt>
                <c:pt idx="14440">
                  <c:v>-1.0300941517031099E-2</c:v>
                </c:pt>
                <c:pt idx="14441">
                  <c:v>-9.8002365361256304E-3</c:v>
                </c:pt>
                <c:pt idx="14442">
                  <c:v>-9.3901672145134205E-3</c:v>
                </c:pt>
                <c:pt idx="14443">
                  <c:v>-8.9924032219175602E-3</c:v>
                </c:pt>
                <c:pt idx="14444">
                  <c:v>-8.5710440355630003E-3</c:v>
                </c:pt>
                <c:pt idx="14445">
                  <c:v>-8.0742524761010792E-3</c:v>
                </c:pt>
                <c:pt idx="14446">
                  <c:v>-7.7504737921670497E-3</c:v>
                </c:pt>
                <c:pt idx="14447">
                  <c:v>-7.2452867395248902E-3</c:v>
                </c:pt>
                <c:pt idx="14448">
                  <c:v>-6.8209748043259197E-3</c:v>
                </c:pt>
                <c:pt idx="14449">
                  <c:v>-6.4150149521765201E-3</c:v>
                </c:pt>
                <c:pt idx="14450">
                  <c:v>-5.9776969980389902E-3</c:v>
                </c:pt>
                <c:pt idx="14451">
                  <c:v>-5.49776847295205E-3</c:v>
                </c:pt>
                <c:pt idx="14452">
                  <c:v>-4.9820972534373202E-3</c:v>
                </c:pt>
                <c:pt idx="14453">
                  <c:v>-4.6241737634046404E-3</c:v>
                </c:pt>
                <c:pt idx="14454">
                  <c:v>-4.0488862874251798E-3</c:v>
                </c:pt>
                <c:pt idx="14455">
                  <c:v>-3.7408546299602099E-3</c:v>
                </c:pt>
                <c:pt idx="14456">
                  <c:v>-3.2315956793923101E-3</c:v>
                </c:pt>
                <c:pt idx="14457">
                  <c:v>-2.7901623688433501E-3</c:v>
                </c:pt>
                <c:pt idx="14458">
                  <c:v>-2.3152724580843402E-3</c:v>
                </c:pt>
                <c:pt idx="14459">
                  <c:v>-1.9226249129199299E-3</c:v>
                </c:pt>
                <c:pt idx="14460">
                  <c:v>-1.53441376737947E-3</c:v>
                </c:pt>
                <c:pt idx="14461">
                  <c:v>-1.2359849750314001E-3</c:v>
                </c:pt>
                <c:pt idx="14462">
                  <c:v>-7.9743562854519699E-4</c:v>
                </c:pt>
                <c:pt idx="14463">
                  <c:v>-3.3579848561794001E-4</c:v>
                </c:pt>
                <c:pt idx="14464" formatCode="0.00E+00">
                  <c:v>5.15367464693472E-5</c:v>
                </c:pt>
                <c:pt idx="14465">
                  <c:v>3.0381835326693E-4</c:v>
                </c:pt>
                <c:pt idx="14466">
                  <c:v>6.0986895117961604E-4</c:v>
                </c:pt>
                <c:pt idx="14467">
                  <c:v>9.3672236282568895E-4</c:v>
                </c:pt>
                <c:pt idx="14468">
                  <c:v>1.28506404131519E-3</c:v>
                </c:pt>
                <c:pt idx="14469">
                  <c:v>1.6238272896198799E-3</c:v>
                </c:pt>
                <c:pt idx="14470">
                  <c:v>1.8628208791595399E-3</c:v>
                </c:pt>
                <c:pt idx="14471">
                  <c:v>2.1075642745207799E-3</c:v>
                </c:pt>
                <c:pt idx="14472">
                  <c:v>2.3462873821759101E-3</c:v>
                </c:pt>
                <c:pt idx="14473">
                  <c:v>2.5961070327268098E-3</c:v>
                </c:pt>
                <c:pt idx="14474">
                  <c:v>2.7487412284062499E-3</c:v>
                </c:pt>
                <c:pt idx="14475">
                  <c:v>2.8832923483488198E-3</c:v>
                </c:pt>
                <c:pt idx="14476">
                  <c:v>3.0379359255305999E-3</c:v>
                </c:pt>
                <c:pt idx="14477">
                  <c:v>3.2913580468477799E-3</c:v>
                </c:pt>
                <c:pt idx="14478">
                  <c:v>3.3361069829914401E-3</c:v>
                </c:pt>
                <c:pt idx="14479">
                  <c:v>3.4032114843362401E-3</c:v>
                </c:pt>
                <c:pt idx="14480">
                  <c:v>3.5571736348232199E-3</c:v>
                </c:pt>
                <c:pt idx="14481">
                  <c:v>3.6965553390473798E-3</c:v>
                </c:pt>
                <c:pt idx="14482">
                  <c:v>3.6762829663220102E-3</c:v>
                </c:pt>
                <c:pt idx="14483">
                  <c:v>3.5899199555940301E-3</c:v>
                </c:pt>
                <c:pt idx="14484">
                  <c:v>3.6696575560624099E-3</c:v>
                </c:pt>
                <c:pt idx="14485">
                  <c:v>3.6177143818970801E-3</c:v>
                </c:pt>
                <c:pt idx="14486">
                  <c:v>3.6712441997506901E-3</c:v>
                </c:pt>
                <c:pt idx="14487">
                  <c:v>3.53155881039911E-3</c:v>
                </c:pt>
                <c:pt idx="14488">
                  <c:v>3.50871390860413E-3</c:v>
                </c:pt>
                <c:pt idx="14489">
                  <c:v>3.4067256716083199E-3</c:v>
                </c:pt>
                <c:pt idx="14490">
                  <c:v>3.2187148066739101E-3</c:v>
                </c:pt>
                <c:pt idx="14491">
                  <c:v>3.1840778636453401E-3</c:v>
                </c:pt>
                <c:pt idx="14492">
                  <c:v>3.01587623886827E-3</c:v>
                </c:pt>
                <c:pt idx="14493">
                  <c:v>2.9628321679150702E-3</c:v>
                </c:pt>
                <c:pt idx="14494">
                  <c:v>2.7455736004135798E-3</c:v>
                </c:pt>
                <c:pt idx="14495">
                  <c:v>2.5183596873844102E-3</c:v>
                </c:pt>
                <c:pt idx="14496">
                  <c:v>2.2923418680019202E-3</c:v>
                </c:pt>
                <c:pt idx="14497">
                  <c:v>2.1112676679472101E-3</c:v>
                </c:pt>
                <c:pt idx="14498">
                  <c:v>1.90375940674866E-3</c:v>
                </c:pt>
                <c:pt idx="14499">
                  <c:v>1.7517287911703501E-3</c:v>
                </c:pt>
                <c:pt idx="14500">
                  <c:v>1.4896428984209E-3</c:v>
                </c:pt>
                <c:pt idx="14501">
                  <c:v>1.28580871272499E-3</c:v>
                </c:pt>
                <c:pt idx="14502">
                  <c:v>9.6116928413971805E-4</c:v>
                </c:pt>
                <c:pt idx="14503">
                  <c:v>7.13338937470056E-4</c:v>
                </c:pt>
                <c:pt idx="14504">
                  <c:v>3.7562310954678598E-4</c:v>
                </c:pt>
                <c:pt idx="14505">
                  <c:v>2.00413226944852E-4</c:v>
                </c:pt>
                <c:pt idx="14506" formatCode="0.00E+00">
                  <c:v>-1.32997664895963E-5</c:v>
                </c:pt>
                <c:pt idx="14507">
                  <c:v>-3.8292311390896599E-4</c:v>
                </c:pt>
                <c:pt idx="14508">
                  <c:v>-6.1973552370092502E-4</c:v>
                </c:pt>
                <c:pt idx="14509">
                  <c:v>-8.8062744008125305E-4</c:v>
                </c:pt>
                <c:pt idx="14510">
                  <c:v>-1.0384373305049599E-3</c:v>
                </c:pt>
                <c:pt idx="14511">
                  <c:v>-1.40873555698087E-3</c:v>
                </c:pt>
                <c:pt idx="14512">
                  <c:v>-1.6748342393976699E-3</c:v>
                </c:pt>
                <c:pt idx="14513">
                  <c:v>-1.93456808099439E-3</c:v>
                </c:pt>
                <c:pt idx="14514">
                  <c:v>-2.1841109509922502E-3</c:v>
                </c:pt>
                <c:pt idx="14515">
                  <c:v>-2.3558010717799598E-3</c:v>
                </c:pt>
                <c:pt idx="14516">
                  <c:v>-2.5617207459050499E-3</c:v>
                </c:pt>
                <c:pt idx="14517">
                  <c:v>-2.8558975769132099E-3</c:v>
                </c:pt>
                <c:pt idx="14518">
                  <c:v>-3.0794276936553901E-3</c:v>
                </c:pt>
                <c:pt idx="14519">
                  <c:v>-3.35232648377352E-3</c:v>
                </c:pt>
                <c:pt idx="14520">
                  <c:v>-3.4868738149233598E-3</c:v>
                </c:pt>
                <c:pt idx="14521">
                  <c:v>-3.64401214281301E-3</c:v>
                </c:pt>
                <c:pt idx="14522">
                  <c:v>-3.7401433520309999E-3</c:v>
                </c:pt>
                <c:pt idx="14523">
                  <c:v>-3.9498046554551003E-3</c:v>
                </c:pt>
                <c:pt idx="14524">
                  <c:v>-4.17565877664163E-3</c:v>
                </c:pt>
                <c:pt idx="14525">
                  <c:v>-4.1829841600060499E-3</c:v>
                </c:pt>
                <c:pt idx="14526">
                  <c:v>-4.3208111230628897E-3</c:v>
                </c:pt>
                <c:pt idx="14527">
                  <c:v>-4.3221449494819904E-3</c:v>
                </c:pt>
                <c:pt idx="14528">
                  <c:v>-4.4429591087946198E-3</c:v>
                </c:pt>
                <c:pt idx="14529">
                  <c:v>-4.4760335980607103E-3</c:v>
                </c:pt>
                <c:pt idx="14530">
                  <c:v>-4.5177185140944003E-3</c:v>
                </c:pt>
                <c:pt idx="14531">
                  <c:v>-4.4950264727400798E-3</c:v>
                </c:pt>
                <c:pt idx="14532">
                  <c:v>-4.5011054498706104E-3</c:v>
                </c:pt>
                <c:pt idx="14533">
                  <c:v>-4.4962753676229201E-3</c:v>
                </c:pt>
                <c:pt idx="14534">
                  <c:v>-4.4491582945675604E-3</c:v>
                </c:pt>
                <c:pt idx="14535">
                  <c:v>-4.3641768257890604E-3</c:v>
                </c:pt>
                <c:pt idx="14536">
                  <c:v>-4.2420287988807898E-3</c:v>
                </c:pt>
                <c:pt idx="14537">
                  <c:v>-4.0696760291360299E-3</c:v>
                </c:pt>
                <c:pt idx="14538">
                  <c:v>-3.9640181894385696E-3</c:v>
                </c:pt>
                <c:pt idx="14539">
                  <c:v>-3.8817187713467002E-3</c:v>
                </c:pt>
                <c:pt idx="14540">
                  <c:v>-3.7444033998602399E-3</c:v>
                </c:pt>
                <c:pt idx="14541">
                  <c:v>-3.5968192580579199E-3</c:v>
                </c:pt>
                <c:pt idx="14542">
                  <c:v>-3.25124880819915E-3</c:v>
                </c:pt>
                <c:pt idx="14543">
                  <c:v>-2.9807773434732698E-3</c:v>
                </c:pt>
                <c:pt idx="14544">
                  <c:v>-2.7123579634519201E-3</c:v>
                </c:pt>
                <c:pt idx="14545">
                  <c:v>-2.5313030526959998E-3</c:v>
                </c:pt>
                <c:pt idx="14546">
                  <c:v>-2.29127059719682E-3</c:v>
                </c:pt>
                <c:pt idx="14547">
                  <c:v>-1.9692024909915098E-3</c:v>
                </c:pt>
                <c:pt idx="14548">
                  <c:v>-1.5931383933773301E-3</c:v>
                </c:pt>
                <c:pt idx="14549">
                  <c:v>-1.37606453103706E-3</c:v>
                </c:pt>
                <c:pt idx="14550">
                  <c:v>-9.5488023919100605E-4</c:v>
                </c:pt>
                <c:pt idx="14551">
                  <c:v>-5.4774602628532298E-4</c:v>
                </c:pt>
                <c:pt idx="14552">
                  <c:v>-2.3102621662326499E-4</c:v>
                </c:pt>
                <c:pt idx="14553">
                  <c:v>1.2642920017741E-4</c:v>
                </c:pt>
                <c:pt idx="14554">
                  <c:v>5.8617552162145402E-4</c:v>
                </c:pt>
                <c:pt idx="14555">
                  <c:v>9.2250395804260399E-4</c:v>
                </c:pt>
                <c:pt idx="14556">
                  <c:v>1.3754053422374501E-3</c:v>
                </c:pt>
                <c:pt idx="14557">
                  <c:v>1.84894706107344E-3</c:v>
                </c:pt>
                <c:pt idx="14558">
                  <c:v>2.2443911874396802E-3</c:v>
                </c:pt>
                <c:pt idx="14559">
                  <c:v>2.5981283847906502E-3</c:v>
                </c:pt>
                <c:pt idx="14560">
                  <c:v>3.10424583694951E-3</c:v>
                </c:pt>
                <c:pt idx="14561">
                  <c:v>3.62828487101686E-3</c:v>
                </c:pt>
                <c:pt idx="14562">
                  <c:v>3.9622824873901197E-3</c:v>
                </c:pt>
                <c:pt idx="14563">
                  <c:v>4.3515545569164397E-3</c:v>
                </c:pt>
                <c:pt idx="14564">
                  <c:v>4.9050151005621597E-3</c:v>
                </c:pt>
                <c:pt idx="14565">
                  <c:v>5.32696684160156E-3</c:v>
                </c:pt>
                <c:pt idx="14566">
                  <c:v>5.78007106471814E-3</c:v>
                </c:pt>
                <c:pt idx="14567">
                  <c:v>6.1658383036817897E-3</c:v>
                </c:pt>
                <c:pt idx="14568">
                  <c:v>6.6778940645927602E-3</c:v>
                </c:pt>
                <c:pt idx="14569">
                  <c:v>6.9414483748680596E-3</c:v>
                </c:pt>
                <c:pt idx="14570">
                  <c:v>7.4709220617304103E-3</c:v>
                </c:pt>
                <c:pt idx="14571">
                  <c:v>7.9014842506410308E-3</c:v>
                </c:pt>
                <c:pt idx="14572">
                  <c:v>8.4016461240132099E-3</c:v>
                </c:pt>
                <c:pt idx="14573">
                  <c:v>8.6924205939837192E-3</c:v>
                </c:pt>
                <c:pt idx="14574">
                  <c:v>8.9622616627632098E-3</c:v>
                </c:pt>
                <c:pt idx="14575">
                  <c:v>9.3110254712335302E-3</c:v>
                </c:pt>
                <c:pt idx="14576">
                  <c:v>9.6197349909800407E-3</c:v>
                </c:pt>
                <c:pt idx="14577">
                  <c:v>1.01108284144849E-2</c:v>
                </c:pt>
                <c:pt idx="14578">
                  <c:v>1.02847606172057E-2</c:v>
                </c:pt>
                <c:pt idx="14579">
                  <c:v>1.06435093931588E-2</c:v>
                </c:pt>
                <c:pt idx="14580">
                  <c:v>1.0840356321594E-2</c:v>
                </c:pt>
                <c:pt idx="14581">
                  <c:v>1.1060432487767601E-2</c:v>
                </c:pt>
                <c:pt idx="14582">
                  <c:v>1.11938367273175E-2</c:v>
                </c:pt>
                <c:pt idx="14583">
                  <c:v>1.1525769433835001E-2</c:v>
                </c:pt>
                <c:pt idx="14584">
                  <c:v>1.16669299525014E-2</c:v>
                </c:pt>
                <c:pt idx="14585">
                  <c:v>1.1830850191324399E-2</c:v>
                </c:pt>
                <c:pt idx="14586">
                  <c:v>1.1895705001589801E-2</c:v>
                </c:pt>
                <c:pt idx="14587">
                  <c:v>1.20491617260672E-2</c:v>
                </c:pt>
                <c:pt idx="14588">
                  <c:v>1.20896614697335E-2</c:v>
                </c:pt>
                <c:pt idx="14589">
                  <c:v>1.2072351817744E-2</c:v>
                </c:pt>
                <c:pt idx="14590">
                  <c:v>1.2077994034990399E-2</c:v>
                </c:pt>
                <c:pt idx="14591">
                  <c:v>1.19986986600453E-2</c:v>
                </c:pt>
                <c:pt idx="14592">
                  <c:v>1.2022195876244099E-2</c:v>
                </c:pt>
                <c:pt idx="14593">
                  <c:v>1.1901047526127801E-2</c:v>
                </c:pt>
                <c:pt idx="14594">
                  <c:v>1.1961114014801801E-2</c:v>
                </c:pt>
                <c:pt idx="14595">
                  <c:v>1.1741848360487001E-2</c:v>
                </c:pt>
                <c:pt idx="14596">
                  <c:v>1.1669967997319701E-2</c:v>
                </c:pt>
                <c:pt idx="14597">
                  <c:v>1.1390290430375E-2</c:v>
                </c:pt>
                <c:pt idx="14598">
                  <c:v>1.1174645333121E-2</c:v>
                </c:pt>
                <c:pt idx="14599">
                  <c:v>1.1104378595239999E-2</c:v>
                </c:pt>
                <c:pt idx="14600">
                  <c:v>1.09007452713159E-2</c:v>
                </c:pt>
                <c:pt idx="14601">
                  <c:v>1.05189183863515E-2</c:v>
                </c:pt>
                <c:pt idx="14602">
                  <c:v>1.01717429463207E-2</c:v>
                </c:pt>
                <c:pt idx="14603">
                  <c:v>9.8480445944852599E-3</c:v>
                </c:pt>
                <c:pt idx="14604">
                  <c:v>9.5679415998363194E-3</c:v>
                </c:pt>
                <c:pt idx="14605">
                  <c:v>9.1958783268012208E-3</c:v>
                </c:pt>
                <c:pt idx="14606">
                  <c:v>8.9353736360393305E-3</c:v>
                </c:pt>
                <c:pt idx="14607">
                  <c:v>8.4661442073490599E-3</c:v>
                </c:pt>
                <c:pt idx="14608">
                  <c:v>8.0476639268631592E-3</c:v>
                </c:pt>
                <c:pt idx="14609">
                  <c:v>7.64945416783372E-3</c:v>
                </c:pt>
                <c:pt idx="14610">
                  <c:v>7.2523350685489802E-3</c:v>
                </c:pt>
                <c:pt idx="14611">
                  <c:v>6.88423862667022E-3</c:v>
                </c:pt>
                <c:pt idx="14612">
                  <c:v>6.41659208554274E-3</c:v>
                </c:pt>
                <c:pt idx="14613">
                  <c:v>6.0362997245002699E-3</c:v>
                </c:pt>
                <c:pt idx="14614">
                  <c:v>5.4349132037319102E-3</c:v>
                </c:pt>
                <c:pt idx="14615">
                  <c:v>5.01664749713698E-3</c:v>
                </c:pt>
                <c:pt idx="14616">
                  <c:v>4.6607704494862501E-3</c:v>
                </c:pt>
                <c:pt idx="14617">
                  <c:v>4.2178546002849104E-3</c:v>
                </c:pt>
                <c:pt idx="14618">
                  <c:v>3.7442443263330399E-3</c:v>
                </c:pt>
                <c:pt idx="14619">
                  <c:v>3.21619217895014E-3</c:v>
                </c:pt>
                <c:pt idx="14620">
                  <c:v>2.8146088861118802E-3</c:v>
                </c:pt>
                <c:pt idx="14621">
                  <c:v>2.4299226729476301E-3</c:v>
                </c:pt>
                <c:pt idx="14622">
                  <c:v>2.0099201318729098E-3</c:v>
                </c:pt>
                <c:pt idx="14623">
                  <c:v>1.55495955004322E-3</c:v>
                </c:pt>
                <c:pt idx="14624">
                  <c:v>1.1824020063971299E-3</c:v>
                </c:pt>
                <c:pt idx="14625">
                  <c:v>7.6024147908351997E-4</c:v>
                </c:pt>
                <c:pt idx="14626">
                  <c:v>4.3526281018215201E-4</c:v>
                </c:pt>
                <c:pt idx="14627">
                  <c:v>1.61319949372579E-4</c:v>
                </c:pt>
                <c:pt idx="14628">
                  <c:v>-1.2532326943852701E-4</c:v>
                </c:pt>
                <c:pt idx="14629">
                  <c:v>-5.6259047842796702E-4</c:v>
                </c:pt>
                <c:pt idx="14630">
                  <c:v>-7.3687787704610798E-4</c:v>
                </c:pt>
                <c:pt idx="14631">
                  <c:v>-1.11860852346069E-3</c:v>
                </c:pt>
                <c:pt idx="14632">
                  <c:v>-1.3451895216818801E-3</c:v>
                </c:pt>
                <c:pt idx="14633">
                  <c:v>-1.4524359330576699E-3</c:v>
                </c:pt>
                <c:pt idx="14634">
                  <c:v>-1.6575856549742899E-3</c:v>
                </c:pt>
                <c:pt idx="14635">
                  <c:v>-1.6874335474757599E-3</c:v>
                </c:pt>
                <c:pt idx="14636">
                  <c:v>-1.8900229433013701E-3</c:v>
                </c:pt>
                <c:pt idx="14637">
                  <c:v>-1.9572165417719501E-3</c:v>
                </c:pt>
                <c:pt idx="14638">
                  <c:v>-2.0806690736531099E-3</c:v>
                </c:pt>
                <c:pt idx="14639">
                  <c:v>-2.1111922308139201E-3</c:v>
                </c:pt>
                <c:pt idx="14640">
                  <c:v>-1.89834710764774E-3</c:v>
                </c:pt>
                <c:pt idx="14641">
                  <c:v>-1.9254830656617501E-3</c:v>
                </c:pt>
                <c:pt idx="14642">
                  <c:v>-1.8728739953410599E-3</c:v>
                </c:pt>
                <c:pt idx="14643">
                  <c:v>-1.7137320521888001E-3</c:v>
                </c:pt>
                <c:pt idx="14644">
                  <c:v>-1.64775387618444E-3</c:v>
                </c:pt>
                <c:pt idx="14645">
                  <c:v>-1.3122489008318399E-3</c:v>
                </c:pt>
                <c:pt idx="14646">
                  <c:v>-1.0767846392379899E-3</c:v>
                </c:pt>
                <c:pt idx="14647">
                  <c:v>-8.6316285591543705E-4</c:v>
                </c:pt>
                <c:pt idx="14648">
                  <c:v>-5.9279431805073896E-4</c:v>
                </c:pt>
                <c:pt idx="14649">
                  <c:v>-3.60593059020845E-4</c:v>
                </c:pt>
                <c:pt idx="14650" formatCode="0.00E+00">
                  <c:v>4.4299203240775999E-5</c:v>
                </c:pt>
                <c:pt idx="14651">
                  <c:v>5.3584686205163904E-4</c:v>
                </c:pt>
                <c:pt idx="14652">
                  <c:v>1.0371566715921801E-3</c:v>
                </c:pt>
                <c:pt idx="14653">
                  <c:v>1.50408018391434E-3</c:v>
                </c:pt>
                <c:pt idx="14654">
                  <c:v>1.9567967173701002E-3</c:v>
                </c:pt>
                <c:pt idx="14655">
                  <c:v>2.4393212331253401E-3</c:v>
                </c:pt>
                <c:pt idx="14656">
                  <c:v>3.0386889078028701E-3</c:v>
                </c:pt>
                <c:pt idx="14657">
                  <c:v>3.5981648333583802E-3</c:v>
                </c:pt>
                <c:pt idx="14658">
                  <c:v>4.1548511973320103E-3</c:v>
                </c:pt>
                <c:pt idx="14659">
                  <c:v>4.8319015320106998E-3</c:v>
                </c:pt>
                <c:pt idx="14660">
                  <c:v>5.3848799343064399E-3</c:v>
                </c:pt>
                <c:pt idx="14661">
                  <c:v>6.1484936420113604E-3</c:v>
                </c:pt>
                <c:pt idx="14662">
                  <c:v>6.82312998803997E-3</c:v>
                </c:pt>
                <c:pt idx="14663">
                  <c:v>7.5024132891864997E-3</c:v>
                </c:pt>
                <c:pt idx="14664">
                  <c:v>8.2504631766539306E-3</c:v>
                </c:pt>
                <c:pt idx="14665">
                  <c:v>8.9154060832637508E-3</c:v>
                </c:pt>
                <c:pt idx="14666">
                  <c:v>9.6797881791037699E-3</c:v>
                </c:pt>
                <c:pt idx="14667">
                  <c:v>1.04440055412242E-2</c:v>
                </c:pt>
                <c:pt idx="14668">
                  <c:v>1.1147877098868801E-2</c:v>
                </c:pt>
                <c:pt idx="14669">
                  <c:v>1.1972412106145299E-2</c:v>
                </c:pt>
                <c:pt idx="14670">
                  <c:v>1.2589526774097E-2</c:v>
                </c:pt>
                <c:pt idx="14671">
                  <c:v>1.3424054051689499E-2</c:v>
                </c:pt>
                <c:pt idx="14672">
                  <c:v>1.4122658099722501E-2</c:v>
                </c:pt>
                <c:pt idx="14673">
                  <c:v>1.4873936796906099E-2</c:v>
                </c:pt>
                <c:pt idx="14674">
                  <c:v>1.55211317052099E-2</c:v>
                </c:pt>
                <c:pt idx="14675">
                  <c:v>1.60943717401115E-2</c:v>
                </c:pt>
                <c:pt idx="14676">
                  <c:v>1.6928750735568099E-2</c:v>
                </c:pt>
                <c:pt idx="14677">
                  <c:v>1.7605379587450402E-2</c:v>
                </c:pt>
                <c:pt idx="14678">
                  <c:v>1.8313207946085E-2</c:v>
                </c:pt>
                <c:pt idx="14679">
                  <c:v>1.8879596746556499E-2</c:v>
                </c:pt>
                <c:pt idx="14680">
                  <c:v>1.94466658023313E-2</c:v>
                </c:pt>
                <c:pt idx="14681">
                  <c:v>1.9988601335318899E-2</c:v>
                </c:pt>
                <c:pt idx="14682">
                  <c:v>2.0623980790576198E-2</c:v>
                </c:pt>
                <c:pt idx="14683">
                  <c:v>2.1187681117115699E-2</c:v>
                </c:pt>
                <c:pt idx="14684">
                  <c:v>2.1603922470619898E-2</c:v>
                </c:pt>
                <c:pt idx="14685">
                  <c:v>2.20202655575686E-2</c:v>
                </c:pt>
                <c:pt idx="14686">
                  <c:v>2.2462869292825101E-2</c:v>
                </c:pt>
                <c:pt idx="14687">
                  <c:v>2.2918764880752399E-2</c:v>
                </c:pt>
                <c:pt idx="14688">
                  <c:v>2.3297450995733E-2</c:v>
                </c:pt>
                <c:pt idx="14689">
                  <c:v>2.3512658572280101E-2</c:v>
                </c:pt>
                <c:pt idx="14690">
                  <c:v>2.3783873336328299E-2</c:v>
                </c:pt>
                <c:pt idx="14691">
                  <c:v>2.4025733950410501E-2</c:v>
                </c:pt>
                <c:pt idx="14692">
                  <c:v>2.42723366812366E-2</c:v>
                </c:pt>
                <c:pt idx="14693">
                  <c:v>2.4343993731020201E-2</c:v>
                </c:pt>
                <c:pt idx="14694">
                  <c:v>2.4496228981234901E-2</c:v>
                </c:pt>
                <c:pt idx="14695">
                  <c:v>2.45532884695038E-2</c:v>
                </c:pt>
                <c:pt idx="14696">
                  <c:v>2.4542022579942601E-2</c:v>
                </c:pt>
                <c:pt idx="14697">
                  <c:v>2.4529607807900401E-2</c:v>
                </c:pt>
                <c:pt idx="14698">
                  <c:v>2.45129170042701E-2</c:v>
                </c:pt>
                <c:pt idx="14699">
                  <c:v>2.43386157289078E-2</c:v>
                </c:pt>
                <c:pt idx="14700">
                  <c:v>2.42469862145974E-2</c:v>
                </c:pt>
                <c:pt idx="14701">
                  <c:v>2.4035411778585199E-2</c:v>
                </c:pt>
                <c:pt idx="14702">
                  <c:v>2.3693328174525002E-2</c:v>
                </c:pt>
                <c:pt idx="14703">
                  <c:v>2.34968746134477E-2</c:v>
                </c:pt>
                <c:pt idx="14704">
                  <c:v>2.3206672517039301E-2</c:v>
                </c:pt>
                <c:pt idx="14705">
                  <c:v>2.2858118201130699E-2</c:v>
                </c:pt>
                <c:pt idx="14706">
                  <c:v>2.2383754892501301E-2</c:v>
                </c:pt>
                <c:pt idx="14707">
                  <c:v>2.2044786545374801E-2</c:v>
                </c:pt>
                <c:pt idx="14708">
                  <c:v>2.1544767607153601E-2</c:v>
                </c:pt>
                <c:pt idx="14709">
                  <c:v>2.1032420530669199E-2</c:v>
                </c:pt>
                <c:pt idx="14710">
                  <c:v>2.0430101671757898E-2</c:v>
                </c:pt>
                <c:pt idx="14711">
                  <c:v>1.98950876934125E-2</c:v>
                </c:pt>
                <c:pt idx="14712">
                  <c:v>1.9375524265721401E-2</c:v>
                </c:pt>
                <c:pt idx="14713">
                  <c:v>1.8742892947741702E-2</c:v>
                </c:pt>
                <c:pt idx="14714">
                  <c:v>1.8028676034084801E-2</c:v>
                </c:pt>
                <c:pt idx="14715">
                  <c:v>1.7393450405962501E-2</c:v>
                </c:pt>
                <c:pt idx="14716">
                  <c:v>1.6744124908830899E-2</c:v>
                </c:pt>
                <c:pt idx="14717">
                  <c:v>1.6084665120590199E-2</c:v>
                </c:pt>
                <c:pt idx="14718">
                  <c:v>1.52801821583743E-2</c:v>
                </c:pt>
                <c:pt idx="14719">
                  <c:v>1.46141798067336E-2</c:v>
                </c:pt>
                <c:pt idx="14720">
                  <c:v>1.3785375507909901E-2</c:v>
                </c:pt>
                <c:pt idx="14721">
                  <c:v>1.2938756359243899E-2</c:v>
                </c:pt>
                <c:pt idx="14722">
                  <c:v>1.22683744440838E-2</c:v>
                </c:pt>
                <c:pt idx="14723">
                  <c:v>1.1573084863067301E-2</c:v>
                </c:pt>
                <c:pt idx="14724">
                  <c:v>1.08337175153793E-2</c:v>
                </c:pt>
                <c:pt idx="14725">
                  <c:v>1.00005508368444E-2</c:v>
                </c:pt>
                <c:pt idx="14726">
                  <c:v>9.1364661751864897E-3</c:v>
                </c:pt>
                <c:pt idx="14727">
                  <c:v>8.4086046892308808E-3</c:v>
                </c:pt>
                <c:pt idx="14728">
                  <c:v>7.7189338276322898E-3</c:v>
                </c:pt>
                <c:pt idx="14729">
                  <c:v>7.0044727583504097E-3</c:v>
                </c:pt>
                <c:pt idx="14730">
                  <c:v>6.2135811048026502E-3</c:v>
                </c:pt>
                <c:pt idx="14731">
                  <c:v>5.4115291625768001E-3</c:v>
                </c:pt>
                <c:pt idx="14732">
                  <c:v>4.7221168813990303E-3</c:v>
                </c:pt>
                <c:pt idx="14733">
                  <c:v>4.02763431431269E-3</c:v>
                </c:pt>
                <c:pt idx="14734">
                  <c:v>3.39044604304874E-3</c:v>
                </c:pt>
                <c:pt idx="14735">
                  <c:v>2.7365630147492201E-3</c:v>
                </c:pt>
                <c:pt idx="14736">
                  <c:v>2.1010997898767698E-3</c:v>
                </c:pt>
                <c:pt idx="14737">
                  <c:v>1.47997825616528E-3</c:v>
                </c:pt>
                <c:pt idx="14738">
                  <c:v>8.2995723615004297E-4</c:v>
                </c:pt>
                <c:pt idx="14739">
                  <c:v>3.9130904200646201E-4</c:v>
                </c:pt>
                <c:pt idx="14740">
                  <c:v>-1.5575836321031199E-4</c:v>
                </c:pt>
                <c:pt idx="14741">
                  <c:v>-7.1479616552572601E-4</c:v>
                </c:pt>
                <c:pt idx="14742">
                  <c:v>-1.29709666733585E-3</c:v>
                </c:pt>
                <c:pt idx="14743">
                  <c:v>-1.6141350660444499E-3</c:v>
                </c:pt>
                <c:pt idx="14744">
                  <c:v>-2.03731511758464E-3</c:v>
                </c:pt>
                <c:pt idx="14745">
                  <c:v>-2.3858262380125998E-3</c:v>
                </c:pt>
                <c:pt idx="14746">
                  <c:v>-2.6118617354841402E-3</c:v>
                </c:pt>
                <c:pt idx="14747">
                  <c:v>-3.0423301467978402E-3</c:v>
                </c:pt>
                <c:pt idx="14748">
                  <c:v>-3.3064540557757199E-3</c:v>
                </c:pt>
                <c:pt idx="14749">
                  <c:v>-3.4649033874150298E-3</c:v>
                </c:pt>
                <c:pt idx="14750">
                  <c:v>-3.7069428444228801E-3</c:v>
                </c:pt>
                <c:pt idx="14751">
                  <c:v>-3.8602847588232901E-3</c:v>
                </c:pt>
                <c:pt idx="14752">
                  <c:v>-4.03488031729894E-3</c:v>
                </c:pt>
                <c:pt idx="14753">
                  <c:v>-4.0524709535504104E-3</c:v>
                </c:pt>
                <c:pt idx="14754">
                  <c:v>-4.0671376232334399E-3</c:v>
                </c:pt>
                <c:pt idx="14755">
                  <c:v>-4.1000804542412799E-3</c:v>
                </c:pt>
                <c:pt idx="14756">
                  <c:v>-4.1112034115702604E-3</c:v>
                </c:pt>
                <c:pt idx="14757">
                  <c:v>-4.1116992936554202E-3</c:v>
                </c:pt>
                <c:pt idx="14758">
                  <c:v>-3.9708421219502004E-3</c:v>
                </c:pt>
                <c:pt idx="14759">
                  <c:v>-3.80064013653755E-3</c:v>
                </c:pt>
                <c:pt idx="14760">
                  <c:v>-3.6279808043464699E-3</c:v>
                </c:pt>
                <c:pt idx="14761">
                  <c:v>-3.5687848585333002E-3</c:v>
                </c:pt>
                <c:pt idx="14762">
                  <c:v>-3.4381180989117399E-3</c:v>
                </c:pt>
                <c:pt idx="14763">
                  <c:v>-3.1213634239076402E-3</c:v>
                </c:pt>
                <c:pt idx="14764">
                  <c:v>-2.8369807220098601E-3</c:v>
                </c:pt>
                <c:pt idx="14765">
                  <c:v>-2.5538294890158899E-3</c:v>
                </c:pt>
                <c:pt idx="14766">
                  <c:v>-2.1814552300101799E-3</c:v>
                </c:pt>
                <c:pt idx="14767">
                  <c:v>-1.8950374028640199E-3</c:v>
                </c:pt>
                <c:pt idx="14768">
                  <c:v>-1.66896528301432E-3</c:v>
                </c:pt>
                <c:pt idx="14769">
                  <c:v>-1.3411621794609E-3</c:v>
                </c:pt>
                <c:pt idx="14770">
                  <c:v>-8.9699691868778996E-4</c:v>
                </c:pt>
                <c:pt idx="14771">
                  <c:v>-4.5791068239914198E-4</c:v>
                </c:pt>
                <c:pt idx="14772" formatCode="0.00E+00">
                  <c:v>-8.4674506824658206E-5</c:v>
                </c:pt>
                <c:pt idx="14773">
                  <c:v>1.99885800576288E-4</c:v>
                </c:pt>
                <c:pt idx="14774">
                  <c:v>6.7163207047244496E-4</c:v>
                </c:pt>
                <c:pt idx="14775">
                  <c:v>1.10527044170706E-3</c:v>
                </c:pt>
                <c:pt idx="14776">
                  <c:v>1.53836378320896E-3</c:v>
                </c:pt>
                <c:pt idx="14777">
                  <c:v>1.9877518123214101E-3</c:v>
                </c:pt>
                <c:pt idx="14778">
                  <c:v>2.4170428047355901E-3</c:v>
                </c:pt>
                <c:pt idx="14779">
                  <c:v>2.8307613201287302E-3</c:v>
                </c:pt>
                <c:pt idx="14780">
                  <c:v>3.2874341720952301E-3</c:v>
                </c:pt>
                <c:pt idx="14781">
                  <c:v>3.6587160007506901E-3</c:v>
                </c:pt>
                <c:pt idx="14782">
                  <c:v>4.12515201375301E-3</c:v>
                </c:pt>
                <c:pt idx="14783">
                  <c:v>4.5876847592382503E-3</c:v>
                </c:pt>
                <c:pt idx="14784">
                  <c:v>4.94930992857764E-3</c:v>
                </c:pt>
                <c:pt idx="14785">
                  <c:v>5.2965156531486202E-3</c:v>
                </c:pt>
                <c:pt idx="14786">
                  <c:v>5.6017056419123403E-3</c:v>
                </c:pt>
                <c:pt idx="14787">
                  <c:v>6.1274146999465897E-3</c:v>
                </c:pt>
                <c:pt idx="14788">
                  <c:v>6.4146252322117101E-3</c:v>
                </c:pt>
                <c:pt idx="14789">
                  <c:v>6.77148035504544E-3</c:v>
                </c:pt>
                <c:pt idx="14790">
                  <c:v>7.0810987642147697E-3</c:v>
                </c:pt>
                <c:pt idx="14791">
                  <c:v>7.4531448394737103E-3</c:v>
                </c:pt>
                <c:pt idx="14792">
                  <c:v>7.6652156952419599E-3</c:v>
                </c:pt>
                <c:pt idx="14793">
                  <c:v>7.9900346203846308E-3</c:v>
                </c:pt>
                <c:pt idx="14794">
                  <c:v>8.2398053340975094E-3</c:v>
                </c:pt>
                <c:pt idx="14795">
                  <c:v>8.5222068049957602E-3</c:v>
                </c:pt>
                <c:pt idx="14796">
                  <c:v>8.6393728030342998E-3</c:v>
                </c:pt>
                <c:pt idx="14797">
                  <c:v>8.8926033946767104E-3</c:v>
                </c:pt>
                <c:pt idx="14798">
                  <c:v>9.1025753084648005E-3</c:v>
                </c:pt>
                <c:pt idx="14799">
                  <c:v>9.1615650618596407E-3</c:v>
                </c:pt>
                <c:pt idx="14800">
                  <c:v>9.3951851992996101E-3</c:v>
                </c:pt>
                <c:pt idx="14801">
                  <c:v>9.4816345209480807E-3</c:v>
                </c:pt>
                <c:pt idx="14802">
                  <c:v>9.5322776885904507E-3</c:v>
                </c:pt>
                <c:pt idx="14803">
                  <c:v>9.5129967158897304E-3</c:v>
                </c:pt>
                <c:pt idx="14804">
                  <c:v>9.5976776403107894E-3</c:v>
                </c:pt>
                <c:pt idx="14805">
                  <c:v>9.5657221126499992E-3</c:v>
                </c:pt>
                <c:pt idx="14806">
                  <c:v>9.6349144114939705E-3</c:v>
                </c:pt>
                <c:pt idx="14807">
                  <c:v>9.6240600050537702E-3</c:v>
                </c:pt>
                <c:pt idx="14808">
                  <c:v>9.4885515093594292E-3</c:v>
                </c:pt>
                <c:pt idx="14809">
                  <c:v>9.4416383912738003E-3</c:v>
                </c:pt>
                <c:pt idx="14810">
                  <c:v>9.3512841392173092E-3</c:v>
                </c:pt>
                <c:pt idx="14811">
                  <c:v>9.3040202883586994E-3</c:v>
                </c:pt>
                <c:pt idx="14812">
                  <c:v>9.1754445062310706E-3</c:v>
                </c:pt>
                <c:pt idx="14813">
                  <c:v>8.9236337580948406E-3</c:v>
                </c:pt>
                <c:pt idx="14814">
                  <c:v>8.7691010656272602E-3</c:v>
                </c:pt>
                <c:pt idx="14815">
                  <c:v>8.6954734671317105E-3</c:v>
                </c:pt>
                <c:pt idx="14816">
                  <c:v>8.5047965004652597E-3</c:v>
                </c:pt>
                <c:pt idx="14817">
                  <c:v>8.24278946391074E-3</c:v>
                </c:pt>
                <c:pt idx="14818">
                  <c:v>7.9999094212342293E-3</c:v>
                </c:pt>
                <c:pt idx="14819">
                  <c:v>7.7752066057440398E-3</c:v>
                </c:pt>
                <c:pt idx="14820">
                  <c:v>7.49036768159603E-3</c:v>
                </c:pt>
                <c:pt idx="14821">
                  <c:v>7.28341571272918E-3</c:v>
                </c:pt>
                <c:pt idx="14822">
                  <c:v>7.0823795362017199E-3</c:v>
                </c:pt>
                <c:pt idx="14823">
                  <c:v>6.7646436015496199E-3</c:v>
                </c:pt>
                <c:pt idx="14824">
                  <c:v>6.4666584974483396E-3</c:v>
                </c:pt>
                <c:pt idx="14825">
                  <c:v>6.0241089668801803E-3</c:v>
                </c:pt>
                <c:pt idx="14826">
                  <c:v>5.8070990048345204E-3</c:v>
                </c:pt>
                <c:pt idx="14827">
                  <c:v>5.6510221014971504E-3</c:v>
                </c:pt>
                <c:pt idx="14828">
                  <c:v>5.2788100178957301E-3</c:v>
                </c:pt>
                <c:pt idx="14829">
                  <c:v>4.9392463382352397E-3</c:v>
                </c:pt>
                <c:pt idx="14830">
                  <c:v>4.5819154561672799E-3</c:v>
                </c:pt>
                <c:pt idx="14831">
                  <c:v>4.2979536164321503E-3</c:v>
                </c:pt>
                <c:pt idx="14832">
                  <c:v>4.0692649221851498E-3</c:v>
                </c:pt>
                <c:pt idx="14833">
                  <c:v>3.7362066288586099E-3</c:v>
                </c:pt>
                <c:pt idx="14834">
                  <c:v>3.5416260728706201E-3</c:v>
                </c:pt>
                <c:pt idx="14835">
                  <c:v>3.22738090089853E-3</c:v>
                </c:pt>
                <c:pt idx="14836">
                  <c:v>2.93666919571262E-3</c:v>
                </c:pt>
                <c:pt idx="14837">
                  <c:v>2.5496292066870901E-3</c:v>
                </c:pt>
                <c:pt idx="14838">
                  <c:v>2.32863312481501E-3</c:v>
                </c:pt>
                <c:pt idx="14839">
                  <c:v>2.0968009557741901E-3</c:v>
                </c:pt>
                <c:pt idx="14840">
                  <c:v>1.8983079084861701E-3</c:v>
                </c:pt>
                <c:pt idx="14841">
                  <c:v>1.5515954782915E-3</c:v>
                </c:pt>
                <c:pt idx="14842">
                  <c:v>1.34131444406473E-3</c:v>
                </c:pt>
                <c:pt idx="14843">
                  <c:v>1.03439836426632E-3</c:v>
                </c:pt>
                <c:pt idx="14844">
                  <c:v>8.9855482423855596E-4</c:v>
                </c:pt>
                <c:pt idx="14845">
                  <c:v>7.2934826975233895E-4</c:v>
                </c:pt>
                <c:pt idx="14846">
                  <c:v>5.4989203015085399E-4</c:v>
                </c:pt>
                <c:pt idx="14847">
                  <c:v>3.0340509727253901E-4</c:v>
                </c:pt>
                <c:pt idx="14848">
                  <c:v>1.96755125432843E-4</c:v>
                </c:pt>
                <c:pt idx="14849" formatCode="0.00E+00">
                  <c:v>-1.71759138837687E-5</c:v>
                </c:pt>
                <c:pt idx="14850">
                  <c:v>-1.1236407151590301E-4</c:v>
                </c:pt>
                <c:pt idx="14851">
                  <c:v>-1.8993997907717499E-4</c:v>
                </c:pt>
                <c:pt idx="14852">
                  <c:v>-4.0221375278733801E-4</c:v>
                </c:pt>
                <c:pt idx="14853">
                  <c:v>-4.0130270062716601E-4</c:v>
                </c:pt>
                <c:pt idx="14854">
                  <c:v>-6.1737792453014396E-4</c:v>
                </c:pt>
                <c:pt idx="14855">
                  <c:v>-6.6827459697911995E-4</c:v>
                </c:pt>
                <c:pt idx="14856">
                  <c:v>-7.8426968702472496E-4</c:v>
                </c:pt>
                <c:pt idx="14857">
                  <c:v>-7.2502680599683203E-4</c:v>
                </c:pt>
                <c:pt idx="14858">
                  <c:v>-6.8569983135810205E-4</c:v>
                </c:pt>
                <c:pt idx="14859">
                  <c:v>-7.2665161424363201E-4</c:v>
                </c:pt>
                <c:pt idx="14860">
                  <c:v>-8.3735223493333502E-4</c:v>
                </c:pt>
                <c:pt idx="14861">
                  <c:v>-8.9991564039987695E-4</c:v>
                </c:pt>
                <c:pt idx="14862">
                  <c:v>-7.64957266010845E-4</c:v>
                </c:pt>
                <c:pt idx="14863">
                  <c:v>-7.8747295918295604E-4</c:v>
                </c:pt>
                <c:pt idx="14864">
                  <c:v>-6.4019445390773395E-4</c:v>
                </c:pt>
                <c:pt idx="14865">
                  <c:v>-7.0361633918096999E-4</c:v>
                </c:pt>
                <c:pt idx="14866">
                  <c:v>-6.40221575632919E-4</c:v>
                </c:pt>
                <c:pt idx="14867">
                  <c:v>-5.7222691642908703E-4</c:v>
                </c:pt>
                <c:pt idx="14868">
                  <c:v>-6.0761764008188698E-4</c:v>
                </c:pt>
                <c:pt idx="14869">
                  <c:v>-3.5270160633122299E-4</c:v>
                </c:pt>
                <c:pt idx="14870">
                  <c:v>-3.7686003926965E-4</c:v>
                </c:pt>
                <c:pt idx="14871">
                  <c:v>-1.78747849001197E-4</c:v>
                </c:pt>
                <c:pt idx="14872">
                  <c:v>-4.2247428134823198E-4</c:v>
                </c:pt>
                <c:pt idx="14873" formatCode="0.00E+00">
                  <c:v>-4.9425235743863302E-5</c:v>
                </c:pt>
                <c:pt idx="14874" formatCode="0.00E+00">
                  <c:v>-5.0640479930268801E-5</c:v>
                </c:pt>
                <c:pt idx="14875">
                  <c:v>1.7004691125293599E-4</c:v>
                </c:pt>
                <c:pt idx="14876">
                  <c:v>1.9160993230573801E-4</c:v>
                </c:pt>
                <c:pt idx="14877">
                  <c:v>3.2967101366994102E-4</c:v>
                </c:pt>
                <c:pt idx="14878">
                  <c:v>6.4610632196650003E-4</c:v>
                </c:pt>
                <c:pt idx="14879">
                  <c:v>5.2658851256822596E-4</c:v>
                </c:pt>
                <c:pt idx="14880">
                  <c:v>7.5599831724043295E-4</c:v>
                </c:pt>
                <c:pt idx="14881">
                  <c:v>8.2313120424199501E-4</c:v>
                </c:pt>
                <c:pt idx="14882">
                  <c:v>9.6675213498027802E-4</c:v>
                </c:pt>
                <c:pt idx="14883">
                  <c:v>5.6486925996022898E-4</c:v>
                </c:pt>
                <c:pt idx="14884">
                  <c:v>9.7008906861608703E-4</c:v>
                </c:pt>
                <c:pt idx="14885">
                  <c:v>9.3345765374826305E-4</c:v>
                </c:pt>
                <c:pt idx="14886">
                  <c:v>1.3332106226721699E-3</c:v>
                </c:pt>
                <c:pt idx="14887">
                  <c:v>1.2322974787977699E-3</c:v>
                </c:pt>
                <c:pt idx="14888">
                  <c:v>1.38465696478392E-3</c:v>
                </c:pt>
                <c:pt idx="14889">
                  <c:v>1.4191538430499799E-3</c:v>
                </c:pt>
                <c:pt idx="14890">
                  <c:v>1.1886560821096799E-3</c:v>
                </c:pt>
                <c:pt idx="14891">
                  <c:v>1.5510661978286001E-3</c:v>
                </c:pt>
                <c:pt idx="14892">
                  <c:v>1.5068843789161201E-3</c:v>
                </c:pt>
                <c:pt idx="14893">
                  <c:v>1.7122666249977101E-3</c:v>
                </c:pt>
                <c:pt idx="14894">
                  <c:v>1.58581394839905E-3</c:v>
                </c:pt>
                <c:pt idx="14895">
                  <c:v>1.42928522410393E-3</c:v>
                </c:pt>
                <c:pt idx="14896">
                  <c:v>1.42338996999649E-3</c:v>
                </c:pt>
                <c:pt idx="14897">
                  <c:v>1.41498400595924E-3</c:v>
                </c:pt>
                <c:pt idx="14898">
                  <c:v>1.6271891310574401E-3</c:v>
                </c:pt>
                <c:pt idx="14899">
                  <c:v>1.50383139192423E-3</c:v>
                </c:pt>
                <c:pt idx="14900">
                  <c:v>1.4795280493517899E-3</c:v>
                </c:pt>
                <c:pt idx="14901">
                  <c:v>1.2041303456987601E-3</c:v>
                </c:pt>
                <c:pt idx="14902">
                  <c:v>1.0980614405048401E-3</c:v>
                </c:pt>
                <c:pt idx="14903">
                  <c:v>8.9262479870276697E-4</c:v>
                </c:pt>
                <c:pt idx="14904">
                  <c:v>9.5425929254089803E-4</c:v>
                </c:pt>
                <c:pt idx="14905">
                  <c:v>9.9688376208062804E-4</c:v>
                </c:pt>
                <c:pt idx="14906">
                  <c:v>7.2429017858146704E-4</c:v>
                </c:pt>
                <c:pt idx="14907">
                  <c:v>6.1561003268302897E-4</c:v>
                </c:pt>
                <c:pt idx="14908">
                  <c:v>2.8935478901110203E-4</c:v>
                </c:pt>
                <c:pt idx="14909">
                  <c:v>3.0508003486529902E-4</c:v>
                </c:pt>
                <c:pt idx="14910" formatCode="0.00E+00">
                  <c:v>5.7549549096286398E-5</c:v>
                </c:pt>
                <c:pt idx="14911">
                  <c:v>-2.4754091884499898E-4</c:v>
                </c:pt>
                <c:pt idx="14912">
                  <c:v>-5.7146741616904398E-4</c:v>
                </c:pt>
                <c:pt idx="14913">
                  <c:v>-7.63994214722801E-4</c:v>
                </c:pt>
                <c:pt idx="14914">
                  <c:v>-1.0215800915583299E-3</c:v>
                </c:pt>
                <c:pt idx="14915">
                  <c:v>-1.24356411629254E-3</c:v>
                </c:pt>
                <c:pt idx="14916">
                  <c:v>-1.52596185783681E-3</c:v>
                </c:pt>
                <c:pt idx="14917">
                  <c:v>-1.8083860705252E-3</c:v>
                </c:pt>
                <c:pt idx="14918">
                  <c:v>-2.0380959942816598E-3</c:v>
                </c:pt>
                <c:pt idx="14919">
                  <c:v>-2.4098537690950298E-3</c:v>
                </c:pt>
                <c:pt idx="14920">
                  <c:v>-2.87904467476765E-3</c:v>
                </c:pt>
                <c:pt idx="14921">
                  <c:v>-3.0596526940234801E-3</c:v>
                </c:pt>
                <c:pt idx="14922">
                  <c:v>-3.4010054431084001E-3</c:v>
                </c:pt>
                <c:pt idx="14923">
                  <c:v>-3.7757637902783199E-3</c:v>
                </c:pt>
                <c:pt idx="14924">
                  <c:v>-4.3854648546704199E-3</c:v>
                </c:pt>
                <c:pt idx="14925">
                  <c:v>-4.5078034212866396E-3</c:v>
                </c:pt>
                <c:pt idx="14926">
                  <c:v>-5.1619437427180897E-3</c:v>
                </c:pt>
                <c:pt idx="14927">
                  <c:v>-5.3089160261682797E-3</c:v>
                </c:pt>
                <c:pt idx="14928">
                  <c:v>-5.7170333278338797E-3</c:v>
                </c:pt>
                <c:pt idx="14929">
                  <c:v>-6.1232363392881902E-3</c:v>
                </c:pt>
                <c:pt idx="14930">
                  <c:v>-6.5611033401674502E-3</c:v>
                </c:pt>
                <c:pt idx="14931">
                  <c:v>-7.0380553407887597E-3</c:v>
                </c:pt>
                <c:pt idx="14932">
                  <c:v>-7.4049077641943802E-3</c:v>
                </c:pt>
                <c:pt idx="14933">
                  <c:v>-7.8225912170031102E-3</c:v>
                </c:pt>
                <c:pt idx="14934">
                  <c:v>-7.9905795904210292E-3</c:v>
                </c:pt>
                <c:pt idx="14935">
                  <c:v>-8.5550402650654903E-3</c:v>
                </c:pt>
                <c:pt idx="14936">
                  <c:v>-8.8609277232953292E-3</c:v>
                </c:pt>
                <c:pt idx="14937">
                  <c:v>-9.3724637079178105E-3</c:v>
                </c:pt>
                <c:pt idx="14938">
                  <c:v>-9.7071078174709707E-3</c:v>
                </c:pt>
                <c:pt idx="14939">
                  <c:v>-1.02448574478011E-2</c:v>
                </c:pt>
                <c:pt idx="14940">
                  <c:v>-1.04999477146576E-2</c:v>
                </c:pt>
                <c:pt idx="14941">
                  <c:v>-1.0829606131931201E-2</c:v>
                </c:pt>
                <c:pt idx="14942">
                  <c:v>-1.1146396973077699E-2</c:v>
                </c:pt>
                <c:pt idx="14943">
                  <c:v>-1.17376928999608E-2</c:v>
                </c:pt>
                <c:pt idx="14944">
                  <c:v>-1.2016351655660401E-2</c:v>
                </c:pt>
                <c:pt idx="14945">
                  <c:v>-1.2309514193720899E-2</c:v>
                </c:pt>
                <c:pt idx="14946">
                  <c:v>-1.2667496539391299E-2</c:v>
                </c:pt>
                <c:pt idx="14947">
                  <c:v>-1.27173782952058E-2</c:v>
                </c:pt>
                <c:pt idx="14948">
                  <c:v>-1.33060717572644E-2</c:v>
                </c:pt>
                <c:pt idx="14949">
                  <c:v>-1.33911624151122E-2</c:v>
                </c:pt>
                <c:pt idx="14950">
                  <c:v>-1.3887985833602699E-2</c:v>
                </c:pt>
                <c:pt idx="14951">
                  <c:v>-1.4174500738430001E-2</c:v>
                </c:pt>
                <c:pt idx="14952">
                  <c:v>-1.43849505497871E-2</c:v>
                </c:pt>
                <c:pt idx="14953">
                  <c:v>-1.4544679517710501E-2</c:v>
                </c:pt>
                <c:pt idx="14954">
                  <c:v>-1.46722255515802E-2</c:v>
                </c:pt>
                <c:pt idx="14955">
                  <c:v>-1.4965535425946501E-2</c:v>
                </c:pt>
                <c:pt idx="14956">
                  <c:v>-1.5137140770309801E-2</c:v>
                </c:pt>
                <c:pt idx="14957">
                  <c:v>-1.53678922811262E-2</c:v>
                </c:pt>
                <c:pt idx="14958">
                  <c:v>-1.5477100877968801E-2</c:v>
                </c:pt>
                <c:pt idx="14959">
                  <c:v>-1.55382198871031E-2</c:v>
                </c:pt>
                <c:pt idx="14960">
                  <c:v>-1.5936105084568001E-2</c:v>
                </c:pt>
                <c:pt idx="14961">
                  <c:v>-1.5806763929335201E-2</c:v>
                </c:pt>
                <c:pt idx="14962">
                  <c:v>-1.6039512824044699E-2</c:v>
                </c:pt>
                <c:pt idx="14963">
                  <c:v>-1.6066311767617199E-2</c:v>
                </c:pt>
                <c:pt idx="14964">
                  <c:v>-1.61806490121621E-2</c:v>
                </c:pt>
                <c:pt idx="14965">
                  <c:v>-1.6091900640036402E-2</c:v>
                </c:pt>
                <c:pt idx="14966">
                  <c:v>-1.6115328507494201E-2</c:v>
                </c:pt>
                <c:pt idx="14967">
                  <c:v>-1.6221776443424998E-2</c:v>
                </c:pt>
                <c:pt idx="14968">
                  <c:v>-1.6233263265960401E-2</c:v>
                </c:pt>
                <c:pt idx="14969">
                  <c:v>-1.6238818115424901E-2</c:v>
                </c:pt>
                <c:pt idx="14970">
                  <c:v>-1.5983834695743101E-2</c:v>
                </c:pt>
                <c:pt idx="14971">
                  <c:v>-1.6049902791343201E-2</c:v>
                </c:pt>
                <c:pt idx="14972">
                  <c:v>-1.58159619181397E-2</c:v>
                </c:pt>
                <c:pt idx="14973">
                  <c:v>-1.5899649948044398E-2</c:v>
                </c:pt>
                <c:pt idx="14974">
                  <c:v>-1.5677941916538801E-2</c:v>
                </c:pt>
                <c:pt idx="14975">
                  <c:v>-1.57175168740562E-2</c:v>
                </c:pt>
                <c:pt idx="14976">
                  <c:v>-1.5440644874099499E-2</c:v>
                </c:pt>
                <c:pt idx="14977">
                  <c:v>-1.52842377599597E-2</c:v>
                </c:pt>
                <c:pt idx="14978">
                  <c:v>-1.52084974609593E-2</c:v>
                </c:pt>
                <c:pt idx="14979">
                  <c:v>-1.49490626320245E-2</c:v>
                </c:pt>
                <c:pt idx="14980">
                  <c:v>-1.48324443267482E-2</c:v>
                </c:pt>
                <c:pt idx="14981">
                  <c:v>-1.4562182605256799E-2</c:v>
                </c:pt>
                <c:pt idx="14982">
                  <c:v>-1.4249308940596899E-2</c:v>
                </c:pt>
                <c:pt idx="14983">
                  <c:v>-1.40944036139174E-2</c:v>
                </c:pt>
                <c:pt idx="14984">
                  <c:v>-1.39624336247662E-2</c:v>
                </c:pt>
                <c:pt idx="14985">
                  <c:v>-1.3639021620494201E-2</c:v>
                </c:pt>
                <c:pt idx="14986">
                  <c:v>-1.3523216173990899E-2</c:v>
                </c:pt>
                <c:pt idx="14987">
                  <c:v>-1.3268665046210701E-2</c:v>
                </c:pt>
                <c:pt idx="14988">
                  <c:v>-1.28842243979417E-2</c:v>
                </c:pt>
                <c:pt idx="14989">
                  <c:v>-1.26253191953342E-2</c:v>
                </c:pt>
                <c:pt idx="14990">
                  <c:v>-1.23889637847225E-2</c:v>
                </c:pt>
                <c:pt idx="14991">
                  <c:v>-1.21374485910033E-2</c:v>
                </c:pt>
                <c:pt idx="14992">
                  <c:v>-1.1852960970618401E-2</c:v>
                </c:pt>
                <c:pt idx="14993">
                  <c:v>-1.15527884243335E-2</c:v>
                </c:pt>
                <c:pt idx="14994">
                  <c:v>-1.13711393988564E-2</c:v>
                </c:pt>
                <c:pt idx="14995">
                  <c:v>-1.10020839249356E-2</c:v>
                </c:pt>
                <c:pt idx="14996">
                  <c:v>-1.0825830010171299E-2</c:v>
                </c:pt>
                <c:pt idx="14997">
                  <c:v>-1.06097485443068E-2</c:v>
                </c:pt>
                <c:pt idx="14998">
                  <c:v>-1.03093675441015E-2</c:v>
                </c:pt>
                <c:pt idx="14999">
                  <c:v>-1.00737118676916E-2</c:v>
                </c:pt>
                <c:pt idx="15000">
                  <c:v>-9.7867636128688394E-3</c:v>
                </c:pt>
                <c:pt idx="15001">
                  <c:v>-9.4870930376420703E-3</c:v>
                </c:pt>
                <c:pt idx="15002">
                  <c:v>-9.2885634137958202E-3</c:v>
                </c:pt>
                <c:pt idx="15003">
                  <c:v>-9.1753858221782104E-3</c:v>
                </c:pt>
                <c:pt idx="15004">
                  <c:v>-8.9851570831912097E-3</c:v>
                </c:pt>
                <c:pt idx="15005">
                  <c:v>-8.7744165084964899E-3</c:v>
                </c:pt>
                <c:pt idx="15006">
                  <c:v>-8.4466314430600604E-3</c:v>
                </c:pt>
                <c:pt idx="15007">
                  <c:v>-8.4208203886442408E-3</c:v>
                </c:pt>
                <c:pt idx="15008">
                  <c:v>-8.0049825011956396E-3</c:v>
                </c:pt>
                <c:pt idx="15009">
                  <c:v>-8.0006445632003105E-3</c:v>
                </c:pt>
                <c:pt idx="15010">
                  <c:v>-7.7389277123985703E-3</c:v>
                </c:pt>
                <c:pt idx="15011">
                  <c:v>-7.7439920581924299E-3</c:v>
                </c:pt>
                <c:pt idx="15012">
                  <c:v>-7.5531800717721998E-3</c:v>
                </c:pt>
                <c:pt idx="15013">
                  <c:v>-7.4280403984386097E-3</c:v>
                </c:pt>
                <c:pt idx="15014">
                  <c:v>-7.1771836873113998E-3</c:v>
                </c:pt>
                <c:pt idx="15015">
                  <c:v>-7.2506533488288097E-3</c:v>
                </c:pt>
                <c:pt idx="15016">
                  <c:v>-7.0774361504521198E-3</c:v>
                </c:pt>
                <c:pt idx="15017">
                  <c:v>-7.0695398755542703E-3</c:v>
                </c:pt>
                <c:pt idx="15018">
                  <c:v>-6.9076236965283696E-3</c:v>
                </c:pt>
                <c:pt idx="15019">
                  <c:v>-6.9275830597747999E-3</c:v>
                </c:pt>
                <c:pt idx="15020">
                  <c:v>-6.9553762314518196E-3</c:v>
                </c:pt>
                <c:pt idx="15021">
                  <c:v>-6.7969695160789902E-3</c:v>
                </c:pt>
                <c:pt idx="15022">
                  <c:v>-6.9316302240700301E-3</c:v>
                </c:pt>
                <c:pt idx="15023">
                  <c:v>-6.7823828522497803E-3</c:v>
                </c:pt>
                <c:pt idx="15024">
                  <c:v>-6.8610220221623601E-3</c:v>
                </c:pt>
                <c:pt idx="15025">
                  <c:v>-6.8705482608399301E-3</c:v>
                </c:pt>
                <c:pt idx="15026">
                  <c:v>-6.9008431049149901E-3</c:v>
                </c:pt>
                <c:pt idx="15027">
                  <c:v>-6.9454254135998504E-3</c:v>
                </c:pt>
                <c:pt idx="15028">
                  <c:v>-6.9271029706039896E-3</c:v>
                </c:pt>
                <c:pt idx="15029">
                  <c:v>-7.0194456718256203E-3</c:v>
                </c:pt>
                <c:pt idx="15030">
                  <c:v>-7.2203725396233201E-3</c:v>
                </c:pt>
                <c:pt idx="15031">
                  <c:v>-7.1844694870286697E-3</c:v>
                </c:pt>
                <c:pt idx="15032">
                  <c:v>-7.2951290162608304E-3</c:v>
                </c:pt>
                <c:pt idx="15033">
                  <c:v>-7.3703703156549E-3</c:v>
                </c:pt>
                <c:pt idx="15034">
                  <c:v>-7.44134332310747E-3</c:v>
                </c:pt>
                <c:pt idx="15035">
                  <c:v>-7.5262109939425803E-3</c:v>
                </c:pt>
                <c:pt idx="15036">
                  <c:v>-7.67119834206474E-3</c:v>
                </c:pt>
                <c:pt idx="15037">
                  <c:v>-7.7119782335237702E-3</c:v>
                </c:pt>
                <c:pt idx="15038">
                  <c:v>-7.8252878679126794E-3</c:v>
                </c:pt>
                <c:pt idx="15039">
                  <c:v>-8.0539935682803192E-3</c:v>
                </c:pt>
                <c:pt idx="15040">
                  <c:v>-8.1518972863804193E-3</c:v>
                </c:pt>
                <c:pt idx="15041">
                  <c:v>-8.2184128562046901E-3</c:v>
                </c:pt>
                <c:pt idx="15042">
                  <c:v>-8.3752448901606401E-3</c:v>
                </c:pt>
                <c:pt idx="15043">
                  <c:v>-8.4022307428583305E-3</c:v>
                </c:pt>
                <c:pt idx="15044">
                  <c:v>-8.4869447439724598E-3</c:v>
                </c:pt>
                <c:pt idx="15045">
                  <c:v>-8.6997308238241106E-3</c:v>
                </c:pt>
                <c:pt idx="15046">
                  <c:v>-8.7802677662872398E-3</c:v>
                </c:pt>
                <c:pt idx="15047">
                  <c:v>-8.8804076182722701E-3</c:v>
                </c:pt>
                <c:pt idx="15048">
                  <c:v>-8.9512380274271008E-3</c:v>
                </c:pt>
                <c:pt idx="15049">
                  <c:v>-9.1157365533870594E-3</c:v>
                </c:pt>
                <c:pt idx="15050">
                  <c:v>-9.1680065652444808E-3</c:v>
                </c:pt>
                <c:pt idx="15051">
                  <c:v>-9.4097847696973207E-3</c:v>
                </c:pt>
                <c:pt idx="15052">
                  <c:v>-9.5154296778770693E-3</c:v>
                </c:pt>
                <c:pt idx="15053">
                  <c:v>-9.5081261625679994E-3</c:v>
                </c:pt>
                <c:pt idx="15054">
                  <c:v>-9.4980159427867708E-3</c:v>
                </c:pt>
                <c:pt idx="15055">
                  <c:v>-9.4984792015129701E-3</c:v>
                </c:pt>
                <c:pt idx="15056">
                  <c:v>-9.6776552492780898E-3</c:v>
                </c:pt>
                <c:pt idx="15057">
                  <c:v>-9.9304363052682507E-3</c:v>
                </c:pt>
                <c:pt idx="15058">
                  <c:v>-9.9806490532458308E-3</c:v>
                </c:pt>
                <c:pt idx="15059">
                  <c:v>-1.01032124473515E-2</c:v>
                </c:pt>
                <c:pt idx="15060">
                  <c:v>-9.8887355902355801E-3</c:v>
                </c:pt>
                <c:pt idx="15061">
                  <c:v>-1.01931819568908E-2</c:v>
                </c:pt>
                <c:pt idx="15062">
                  <c:v>-9.9384436448953003E-3</c:v>
                </c:pt>
                <c:pt idx="15063">
                  <c:v>-1.0209718956537399E-2</c:v>
                </c:pt>
                <c:pt idx="15064">
                  <c:v>-1.00681983215711E-2</c:v>
                </c:pt>
                <c:pt idx="15065">
                  <c:v>-1.00170418154887E-2</c:v>
                </c:pt>
                <c:pt idx="15066">
                  <c:v>-1.0272901750801E-2</c:v>
                </c:pt>
                <c:pt idx="15067">
                  <c:v>-1.01245456354488E-2</c:v>
                </c:pt>
                <c:pt idx="15068">
                  <c:v>-1.04205512683635E-2</c:v>
                </c:pt>
                <c:pt idx="15069">
                  <c:v>-1.0010078751658101E-2</c:v>
                </c:pt>
                <c:pt idx="15070">
                  <c:v>-1.04255006834692E-2</c:v>
                </c:pt>
                <c:pt idx="15071">
                  <c:v>-9.9915372073593606E-3</c:v>
                </c:pt>
                <c:pt idx="15072">
                  <c:v>-1.0248539720190301E-2</c:v>
                </c:pt>
                <c:pt idx="15073">
                  <c:v>-1.0058488304726099E-2</c:v>
                </c:pt>
                <c:pt idx="15074">
                  <c:v>-1.04034214991273E-2</c:v>
                </c:pt>
                <c:pt idx="15075">
                  <c:v>-1.01021061425526E-2</c:v>
                </c:pt>
                <c:pt idx="15076">
                  <c:v>-1.00356726614823E-2</c:v>
                </c:pt>
                <c:pt idx="15077">
                  <c:v>-1.00896685032242E-2</c:v>
                </c:pt>
                <c:pt idx="15078">
                  <c:v>-9.7370983341641803E-3</c:v>
                </c:pt>
                <c:pt idx="15079">
                  <c:v>-9.9978185901676998E-3</c:v>
                </c:pt>
                <c:pt idx="15080">
                  <c:v>-9.72849311262379E-3</c:v>
                </c:pt>
                <c:pt idx="15081">
                  <c:v>-9.8939311152197798E-3</c:v>
                </c:pt>
                <c:pt idx="15082">
                  <c:v>-9.5858473199091996E-3</c:v>
                </c:pt>
                <c:pt idx="15083">
                  <c:v>-9.6468984314968895E-3</c:v>
                </c:pt>
                <c:pt idx="15084">
                  <c:v>-9.6373590953693893E-3</c:v>
                </c:pt>
                <c:pt idx="15085">
                  <c:v>-9.4657205933815092E-3</c:v>
                </c:pt>
                <c:pt idx="15086">
                  <c:v>-9.4330781104109591E-3</c:v>
                </c:pt>
                <c:pt idx="15087">
                  <c:v>-9.4701408966687307E-3</c:v>
                </c:pt>
                <c:pt idx="15088">
                  <c:v>-9.4582073586978802E-3</c:v>
                </c:pt>
                <c:pt idx="15089">
                  <c:v>-9.2342169954823701E-3</c:v>
                </c:pt>
                <c:pt idx="15090">
                  <c:v>-9.0443050299948407E-3</c:v>
                </c:pt>
                <c:pt idx="15091">
                  <c:v>-9.0846002575448604E-3</c:v>
                </c:pt>
                <c:pt idx="15092">
                  <c:v>-9.0838439456271194E-3</c:v>
                </c:pt>
                <c:pt idx="15093">
                  <c:v>-9.0789008080341699E-3</c:v>
                </c:pt>
                <c:pt idx="15094">
                  <c:v>-9.0101360801898706E-3</c:v>
                </c:pt>
                <c:pt idx="15095">
                  <c:v>-9.1358329872049601E-3</c:v>
                </c:pt>
                <c:pt idx="15096">
                  <c:v>-8.7402742537823208E-3</c:v>
                </c:pt>
                <c:pt idx="15097">
                  <c:v>-8.9721614408305797E-3</c:v>
                </c:pt>
                <c:pt idx="15098">
                  <c:v>-8.7266769068547797E-3</c:v>
                </c:pt>
                <c:pt idx="15099">
                  <c:v>-8.8330947279737001E-3</c:v>
                </c:pt>
                <c:pt idx="15100">
                  <c:v>-8.7613215924739196E-3</c:v>
                </c:pt>
                <c:pt idx="15101">
                  <c:v>-8.72252615404988E-3</c:v>
                </c:pt>
                <c:pt idx="15102">
                  <c:v>-8.7606356011702604E-3</c:v>
                </c:pt>
                <c:pt idx="15103">
                  <c:v>-8.6615560285025605E-3</c:v>
                </c:pt>
                <c:pt idx="15104">
                  <c:v>-8.7165124774038205E-3</c:v>
                </c:pt>
                <c:pt idx="15105">
                  <c:v>-8.7186764109315907E-3</c:v>
                </c:pt>
                <c:pt idx="15106">
                  <c:v>-8.8894218380914606E-3</c:v>
                </c:pt>
                <c:pt idx="15107">
                  <c:v>-8.7556168229369694E-3</c:v>
                </c:pt>
                <c:pt idx="15108">
                  <c:v>-8.7079443310087799E-3</c:v>
                </c:pt>
                <c:pt idx="15109">
                  <c:v>-8.7898233211756299E-3</c:v>
                </c:pt>
                <c:pt idx="15110">
                  <c:v>-8.5830495605338005E-3</c:v>
                </c:pt>
                <c:pt idx="15111">
                  <c:v>-8.8305983784968695E-3</c:v>
                </c:pt>
                <c:pt idx="15112">
                  <c:v>-8.7650838887882495E-3</c:v>
                </c:pt>
                <c:pt idx="15113">
                  <c:v>-8.8056965893507297E-3</c:v>
                </c:pt>
                <c:pt idx="15114">
                  <c:v>-8.9042240794132404E-3</c:v>
                </c:pt>
                <c:pt idx="15115">
                  <c:v>-9.0320803858413793E-3</c:v>
                </c:pt>
                <c:pt idx="15116">
                  <c:v>-8.8640215327307603E-3</c:v>
                </c:pt>
                <c:pt idx="15117">
                  <c:v>-9.2152610263196294E-3</c:v>
                </c:pt>
                <c:pt idx="15118">
                  <c:v>-9.0401056159375697E-3</c:v>
                </c:pt>
                <c:pt idx="15119">
                  <c:v>-9.0484692939265098E-3</c:v>
                </c:pt>
                <c:pt idx="15120">
                  <c:v>-9.1738838337518495E-3</c:v>
                </c:pt>
                <c:pt idx="15121">
                  <c:v>-9.1660109919889203E-3</c:v>
                </c:pt>
                <c:pt idx="15122">
                  <c:v>-9.2907641779217606E-3</c:v>
                </c:pt>
                <c:pt idx="15123">
                  <c:v>-9.1465132406956893E-3</c:v>
                </c:pt>
                <c:pt idx="15124">
                  <c:v>-9.5028318940548195E-3</c:v>
                </c:pt>
                <c:pt idx="15125">
                  <c:v>-9.2796942795817603E-3</c:v>
                </c:pt>
                <c:pt idx="15126">
                  <c:v>-9.4273618379153903E-3</c:v>
                </c:pt>
                <c:pt idx="15127">
                  <c:v>-9.28534616629236E-3</c:v>
                </c:pt>
                <c:pt idx="15128">
                  <c:v>-9.4576544646334491E-3</c:v>
                </c:pt>
                <c:pt idx="15129">
                  <c:v>-9.6476990573341401E-3</c:v>
                </c:pt>
                <c:pt idx="15130">
                  <c:v>-9.6618053622067896E-3</c:v>
                </c:pt>
                <c:pt idx="15131">
                  <c:v>-9.5919787163325308E-3</c:v>
                </c:pt>
                <c:pt idx="15132">
                  <c:v>-9.6697471159692492E-3</c:v>
                </c:pt>
                <c:pt idx="15133">
                  <c:v>-9.5972845828579002E-3</c:v>
                </c:pt>
                <c:pt idx="15134">
                  <c:v>-9.7321559865485591E-3</c:v>
                </c:pt>
                <c:pt idx="15135">
                  <c:v>-9.8857413623738202E-3</c:v>
                </c:pt>
                <c:pt idx="15136">
                  <c:v>-9.8289124354485197E-3</c:v>
                </c:pt>
                <c:pt idx="15137">
                  <c:v>-9.8604556849580301E-3</c:v>
                </c:pt>
                <c:pt idx="15138">
                  <c:v>-9.4884007021544398E-3</c:v>
                </c:pt>
                <c:pt idx="15139">
                  <c:v>-9.9433555383238292E-3</c:v>
                </c:pt>
                <c:pt idx="15140">
                  <c:v>-9.8364391032955308E-3</c:v>
                </c:pt>
                <c:pt idx="15141">
                  <c:v>-9.9122144603001599E-3</c:v>
                </c:pt>
                <c:pt idx="15142">
                  <c:v>-9.8986907083227996E-3</c:v>
                </c:pt>
                <c:pt idx="15143">
                  <c:v>-9.8815592077741102E-3</c:v>
                </c:pt>
                <c:pt idx="15144">
                  <c:v>-9.7379396234587197E-3</c:v>
                </c:pt>
                <c:pt idx="15145">
                  <c:v>-9.7890787820192008E-3</c:v>
                </c:pt>
                <c:pt idx="15146">
                  <c:v>-9.7691117576182204E-3</c:v>
                </c:pt>
                <c:pt idx="15147">
                  <c:v>-9.7909623404859505E-3</c:v>
                </c:pt>
                <c:pt idx="15148">
                  <c:v>-9.6931677988654902E-3</c:v>
                </c:pt>
                <c:pt idx="15149">
                  <c:v>-9.7764777610031307E-3</c:v>
                </c:pt>
                <c:pt idx="15150">
                  <c:v>-9.5145657205742504E-3</c:v>
                </c:pt>
                <c:pt idx="15151">
                  <c:v>-9.5470013818926697E-3</c:v>
                </c:pt>
                <c:pt idx="15152">
                  <c:v>-9.6134031276417006E-3</c:v>
                </c:pt>
                <c:pt idx="15153">
                  <c:v>-9.4442393333543598E-3</c:v>
                </c:pt>
                <c:pt idx="15154">
                  <c:v>-9.4361971450035199E-3</c:v>
                </c:pt>
                <c:pt idx="15155">
                  <c:v>-9.1700106854008308E-3</c:v>
                </c:pt>
                <c:pt idx="15156">
                  <c:v>-9.2585583756381803E-3</c:v>
                </c:pt>
                <c:pt idx="15157">
                  <c:v>-9.0806031077564197E-3</c:v>
                </c:pt>
                <c:pt idx="15158">
                  <c:v>-9.09747553677164E-3</c:v>
                </c:pt>
                <c:pt idx="15159">
                  <c:v>-8.9261105630004198E-3</c:v>
                </c:pt>
                <c:pt idx="15160">
                  <c:v>-8.9425297469320104E-3</c:v>
                </c:pt>
                <c:pt idx="15161">
                  <c:v>-8.6998672976418903E-3</c:v>
                </c:pt>
                <c:pt idx="15162">
                  <c:v>-8.5668864223081096E-3</c:v>
                </c:pt>
                <c:pt idx="15163">
                  <c:v>-8.3566354122073198E-3</c:v>
                </c:pt>
                <c:pt idx="15164">
                  <c:v>-8.1987614625893598E-3</c:v>
                </c:pt>
                <c:pt idx="15165">
                  <c:v>-8.1460151044800404E-3</c:v>
                </c:pt>
                <c:pt idx="15166">
                  <c:v>-8.0036714291129695E-3</c:v>
                </c:pt>
                <c:pt idx="15167">
                  <c:v>-7.8330282653240602E-3</c:v>
                </c:pt>
                <c:pt idx="15168">
                  <c:v>-7.3677425609859496E-3</c:v>
                </c:pt>
                <c:pt idx="15169">
                  <c:v>-7.4646840685937601E-3</c:v>
                </c:pt>
                <c:pt idx="15170">
                  <c:v>-7.15102396516612E-3</c:v>
                </c:pt>
                <c:pt idx="15171">
                  <c:v>-7.0008214428333802E-3</c:v>
                </c:pt>
                <c:pt idx="15172">
                  <c:v>-7.0057261097583702E-3</c:v>
                </c:pt>
                <c:pt idx="15173">
                  <c:v>-6.5723753341047899E-3</c:v>
                </c:pt>
                <c:pt idx="15174">
                  <c:v>-6.3919743634752602E-3</c:v>
                </c:pt>
                <c:pt idx="15175">
                  <c:v>-6.2391252800812098E-3</c:v>
                </c:pt>
                <c:pt idx="15176">
                  <c:v>-6.0231840538959702E-3</c:v>
                </c:pt>
                <c:pt idx="15177">
                  <c:v>-5.8001012353268598E-3</c:v>
                </c:pt>
                <c:pt idx="15178">
                  <c:v>-5.5495803978462604E-3</c:v>
                </c:pt>
                <c:pt idx="15179">
                  <c:v>-5.1390356464879302E-3</c:v>
                </c:pt>
                <c:pt idx="15180">
                  <c:v>-4.8354252847769702E-3</c:v>
                </c:pt>
                <c:pt idx="15181">
                  <c:v>-4.7815221762933201E-3</c:v>
                </c:pt>
                <c:pt idx="15182">
                  <c:v>-4.3356573601564001E-3</c:v>
                </c:pt>
                <c:pt idx="15183">
                  <c:v>-4.1071633736266197E-3</c:v>
                </c:pt>
                <c:pt idx="15184">
                  <c:v>-3.9247635468875599E-3</c:v>
                </c:pt>
                <c:pt idx="15185">
                  <c:v>-3.65114337679707E-3</c:v>
                </c:pt>
                <c:pt idx="15186">
                  <c:v>-3.2785078813169399E-3</c:v>
                </c:pt>
                <c:pt idx="15187">
                  <c:v>-2.9637780718429901E-3</c:v>
                </c:pt>
                <c:pt idx="15188">
                  <c:v>-2.8066600638683701E-3</c:v>
                </c:pt>
                <c:pt idx="15189">
                  <c:v>-2.35830200683622E-3</c:v>
                </c:pt>
                <c:pt idx="15190">
                  <c:v>-2.09940135516659E-3</c:v>
                </c:pt>
                <c:pt idx="15191">
                  <c:v>-1.80430720787054E-3</c:v>
                </c:pt>
                <c:pt idx="15192">
                  <c:v>-1.3244579418123599E-3</c:v>
                </c:pt>
                <c:pt idx="15193">
                  <c:v>-1.06943689360427E-3</c:v>
                </c:pt>
                <c:pt idx="15194">
                  <c:v>-8.1195930698898795E-4</c:v>
                </c:pt>
                <c:pt idx="15195">
                  <c:v>-3.4602327831130401E-4</c:v>
                </c:pt>
                <c:pt idx="15196">
                  <c:v>-1.5593138487741899E-4</c:v>
                </c:pt>
                <c:pt idx="15197">
                  <c:v>2.3337028625181001E-4</c:v>
                </c:pt>
                <c:pt idx="15198">
                  <c:v>5.4389285143451602E-4</c:v>
                </c:pt>
                <c:pt idx="15199">
                  <c:v>1.03168713023294E-3</c:v>
                </c:pt>
                <c:pt idx="15200">
                  <c:v>1.48482105120181E-3</c:v>
                </c:pt>
                <c:pt idx="15201">
                  <c:v>1.6781156423893301E-3</c:v>
                </c:pt>
                <c:pt idx="15202">
                  <c:v>2.11650348944629E-3</c:v>
                </c:pt>
                <c:pt idx="15203">
                  <c:v>2.4590812760904501E-3</c:v>
                </c:pt>
                <c:pt idx="15204">
                  <c:v>2.7706749070275402E-3</c:v>
                </c:pt>
                <c:pt idx="15205">
                  <c:v>3.1232607354875399E-3</c:v>
                </c:pt>
                <c:pt idx="15206">
                  <c:v>3.5702110668295699E-3</c:v>
                </c:pt>
                <c:pt idx="15207">
                  <c:v>3.8198626779529401E-3</c:v>
                </c:pt>
                <c:pt idx="15208">
                  <c:v>4.4856586010616198E-3</c:v>
                </c:pt>
                <c:pt idx="15209">
                  <c:v>4.7606816039819297E-3</c:v>
                </c:pt>
                <c:pt idx="15210">
                  <c:v>5.0847295099178099E-3</c:v>
                </c:pt>
                <c:pt idx="15211">
                  <c:v>5.36756647491155E-3</c:v>
                </c:pt>
                <c:pt idx="15212">
                  <c:v>5.9281495346763403E-3</c:v>
                </c:pt>
                <c:pt idx="15213">
                  <c:v>6.14806916279641E-3</c:v>
                </c:pt>
                <c:pt idx="15214">
                  <c:v>6.5584545794718403E-3</c:v>
                </c:pt>
                <c:pt idx="15215">
                  <c:v>6.9549733280692199E-3</c:v>
                </c:pt>
                <c:pt idx="15216">
                  <c:v>7.3745220473596298E-3</c:v>
                </c:pt>
                <c:pt idx="15217">
                  <c:v>7.6277629081576001E-3</c:v>
                </c:pt>
                <c:pt idx="15218">
                  <c:v>7.9769058416883105E-3</c:v>
                </c:pt>
                <c:pt idx="15219">
                  <c:v>8.4071815934720993E-3</c:v>
                </c:pt>
                <c:pt idx="15220">
                  <c:v>8.7579519432992598E-3</c:v>
                </c:pt>
                <c:pt idx="15221">
                  <c:v>8.8455039228840394E-3</c:v>
                </c:pt>
                <c:pt idx="15222">
                  <c:v>9.2739937732861707E-3</c:v>
                </c:pt>
                <c:pt idx="15223">
                  <c:v>9.6141456151769208E-3</c:v>
                </c:pt>
                <c:pt idx="15224">
                  <c:v>9.9768607402105705E-3</c:v>
                </c:pt>
                <c:pt idx="15225">
                  <c:v>1.04654695975182E-2</c:v>
                </c:pt>
                <c:pt idx="15226">
                  <c:v>1.07429739398603E-2</c:v>
                </c:pt>
                <c:pt idx="15227">
                  <c:v>1.0800157109977599E-2</c:v>
                </c:pt>
                <c:pt idx="15228">
                  <c:v>1.09375874030967E-2</c:v>
                </c:pt>
                <c:pt idx="15229">
                  <c:v>1.12272781166457E-2</c:v>
                </c:pt>
                <c:pt idx="15230">
                  <c:v>1.1480558478331401E-2</c:v>
                </c:pt>
                <c:pt idx="15231">
                  <c:v>1.17268672807591E-2</c:v>
                </c:pt>
                <c:pt idx="15232">
                  <c:v>1.1901167730577001E-2</c:v>
                </c:pt>
                <c:pt idx="15233">
                  <c:v>1.1941636075218E-2</c:v>
                </c:pt>
                <c:pt idx="15234">
                  <c:v>1.24763749369697E-2</c:v>
                </c:pt>
                <c:pt idx="15235">
                  <c:v>1.24270963074025E-2</c:v>
                </c:pt>
                <c:pt idx="15236">
                  <c:v>1.22518938792462E-2</c:v>
                </c:pt>
                <c:pt idx="15237">
                  <c:v>1.2256107000865799E-2</c:v>
                </c:pt>
                <c:pt idx="15238">
                  <c:v>1.27319347390161E-2</c:v>
                </c:pt>
                <c:pt idx="15239">
                  <c:v>1.27464352301557E-2</c:v>
                </c:pt>
                <c:pt idx="15240">
                  <c:v>1.27903188480102E-2</c:v>
                </c:pt>
                <c:pt idx="15241">
                  <c:v>1.3123534437121101E-2</c:v>
                </c:pt>
                <c:pt idx="15242">
                  <c:v>1.2836391264341799E-2</c:v>
                </c:pt>
                <c:pt idx="15243">
                  <c:v>1.3099393378401099E-2</c:v>
                </c:pt>
                <c:pt idx="15244">
                  <c:v>1.3094310993821801E-2</c:v>
                </c:pt>
                <c:pt idx="15245">
                  <c:v>1.28093973241842E-2</c:v>
                </c:pt>
                <c:pt idx="15246">
                  <c:v>1.2723362792291399E-2</c:v>
                </c:pt>
                <c:pt idx="15247">
                  <c:v>1.24517319923969E-2</c:v>
                </c:pt>
                <c:pt idx="15248">
                  <c:v>1.2604134182449701E-2</c:v>
                </c:pt>
                <c:pt idx="15249">
                  <c:v>1.26546841528835E-2</c:v>
                </c:pt>
                <c:pt idx="15250">
                  <c:v>1.26662227073951E-2</c:v>
                </c:pt>
                <c:pt idx="15251">
                  <c:v>1.24042557913511E-2</c:v>
                </c:pt>
                <c:pt idx="15252">
                  <c:v>1.2082686612793599E-2</c:v>
                </c:pt>
                <c:pt idx="15253">
                  <c:v>1.22493275456303E-2</c:v>
                </c:pt>
                <c:pt idx="15254">
                  <c:v>1.1983601709783199E-2</c:v>
                </c:pt>
                <c:pt idx="15255">
                  <c:v>1.21199444310446E-2</c:v>
                </c:pt>
                <c:pt idx="15256">
                  <c:v>1.1751209583599801E-2</c:v>
                </c:pt>
                <c:pt idx="15257">
                  <c:v>1.13380244112376E-2</c:v>
                </c:pt>
                <c:pt idx="15258">
                  <c:v>1.1512430425225401E-2</c:v>
                </c:pt>
                <c:pt idx="15259">
                  <c:v>1.1369983225446099E-2</c:v>
                </c:pt>
                <c:pt idx="15260">
                  <c:v>1.1309466403822899E-2</c:v>
                </c:pt>
                <c:pt idx="15261">
                  <c:v>1.1037845371872501E-2</c:v>
                </c:pt>
                <c:pt idx="15262">
                  <c:v>1.04964920944192E-2</c:v>
                </c:pt>
                <c:pt idx="15263">
                  <c:v>1.0222267075518E-2</c:v>
                </c:pt>
                <c:pt idx="15264">
                  <c:v>1.0385718411349699E-2</c:v>
                </c:pt>
                <c:pt idx="15265">
                  <c:v>1.00992790491204E-2</c:v>
                </c:pt>
                <c:pt idx="15266">
                  <c:v>9.4526943752038291E-3</c:v>
                </c:pt>
                <c:pt idx="15267">
                  <c:v>9.4195644992378404E-3</c:v>
                </c:pt>
                <c:pt idx="15268">
                  <c:v>9.5930920468345407E-3</c:v>
                </c:pt>
                <c:pt idx="15269">
                  <c:v>9.2040435365108603E-3</c:v>
                </c:pt>
                <c:pt idx="15270">
                  <c:v>8.6885197536846707E-3</c:v>
                </c:pt>
                <c:pt idx="15271">
                  <c:v>8.6366923945146706E-3</c:v>
                </c:pt>
                <c:pt idx="15272">
                  <c:v>8.6016797075275896E-3</c:v>
                </c:pt>
                <c:pt idx="15273">
                  <c:v>8.2715484217103404E-3</c:v>
                </c:pt>
                <c:pt idx="15274">
                  <c:v>8.0477499074408307E-3</c:v>
                </c:pt>
                <c:pt idx="15275">
                  <c:v>7.67963482787012E-3</c:v>
                </c:pt>
                <c:pt idx="15276">
                  <c:v>7.3930134100242796E-3</c:v>
                </c:pt>
                <c:pt idx="15277">
                  <c:v>7.3409515332786704E-3</c:v>
                </c:pt>
                <c:pt idx="15278">
                  <c:v>7.2125455815922699E-3</c:v>
                </c:pt>
                <c:pt idx="15279">
                  <c:v>7.3788231918753104E-3</c:v>
                </c:pt>
                <c:pt idx="15280">
                  <c:v>7.1268648357572604E-3</c:v>
                </c:pt>
                <c:pt idx="15281">
                  <c:v>7.0096984966067704E-3</c:v>
                </c:pt>
                <c:pt idx="15282">
                  <c:v>6.7146605891351E-3</c:v>
                </c:pt>
                <c:pt idx="15283">
                  <c:v>6.9387041180769601E-3</c:v>
                </c:pt>
                <c:pt idx="15284">
                  <c:v>6.7705978878287798E-3</c:v>
                </c:pt>
                <c:pt idx="15285">
                  <c:v>6.4812281086319102E-3</c:v>
                </c:pt>
                <c:pt idx="15286">
                  <c:v>6.2990666508888002E-3</c:v>
                </c:pt>
                <c:pt idx="15287">
                  <c:v>6.8298663070166703E-3</c:v>
                </c:pt>
                <c:pt idx="15288">
                  <c:v>6.5855787285095703E-3</c:v>
                </c:pt>
                <c:pt idx="15289">
                  <c:v>6.5096595770180203E-3</c:v>
                </c:pt>
                <c:pt idx="15290">
                  <c:v>6.7238035594230699E-3</c:v>
                </c:pt>
                <c:pt idx="15291">
                  <c:v>6.5450714566977798E-3</c:v>
                </c:pt>
                <c:pt idx="15292">
                  <c:v>7.0581765971504101E-3</c:v>
                </c:pt>
                <c:pt idx="15293">
                  <c:v>7.00665674952525E-3</c:v>
                </c:pt>
                <c:pt idx="15294">
                  <c:v>6.8625729230101101E-3</c:v>
                </c:pt>
                <c:pt idx="15295">
                  <c:v>7.4343289466472003E-3</c:v>
                </c:pt>
                <c:pt idx="15296">
                  <c:v>7.6108910826779702E-3</c:v>
                </c:pt>
                <c:pt idx="15297">
                  <c:v>7.8036743817631099E-3</c:v>
                </c:pt>
                <c:pt idx="15298">
                  <c:v>8.0536194081924795E-3</c:v>
                </c:pt>
                <c:pt idx="15299">
                  <c:v>8.15981062836473E-3</c:v>
                </c:pt>
                <c:pt idx="15300">
                  <c:v>8.1916655378278195E-3</c:v>
                </c:pt>
                <c:pt idx="15301">
                  <c:v>8.5520421951148506E-3</c:v>
                </c:pt>
                <c:pt idx="15302">
                  <c:v>8.8817004013695394E-3</c:v>
                </c:pt>
                <c:pt idx="15303">
                  <c:v>9.3673383693212795E-3</c:v>
                </c:pt>
                <c:pt idx="15304">
                  <c:v>9.5315894335699595E-3</c:v>
                </c:pt>
                <c:pt idx="15305">
                  <c:v>9.5256234416739392E-3</c:v>
                </c:pt>
                <c:pt idx="15306">
                  <c:v>1.00227957648825E-2</c:v>
                </c:pt>
                <c:pt idx="15307">
                  <c:v>1.0564596205150699E-2</c:v>
                </c:pt>
                <c:pt idx="15308">
                  <c:v>1.05152221407193E-2</c:v>
                </c:pt>
                <c:pt idx="15309">
                  <c:v>1.0478805872409401E-2</c:v>
                </c:pt>
                <c:pt idx="15310">
                  <c:v>1.10277074376561E-2</c:v>
                </c:pt>
                <c:pt idx="15311">
                  <c:v>1.13583201880685E-2</c:v>
                </c:pt>
                <c:pt idx="15312">
                  <c:v>1.1593552701596101E-2</c:v>
                </c:pt>
                <c:pt idx="15313">
                  <c:v>1.22256458424448E-2</c:v>
                </c:pt>
                <c:pt idx="15314">
                  <c:v>1.2633747972852299E-2</c:v>
                </c:pt>
                <c:pt idx="15315">
                  <c:v>1.2504320895012499E-2</c:v>
                </c:pt>
                <c:pt idx="15316">
                  <c:v>1.31669097159026E-2</c:v>
                </c:pt>
                <c:pt idx="15317">
                  <c:v>1.3319637311165601E-2</c:v>
                </c:pt>
                <c:pt idx="15318">
                  <c:v>1.3484856843581E-2</c:v>
                </c:pt>
                <c:pt idx="15319">
                  <c:v>1.4174526436801E-2</c:v>
                </c:pt>
                <c:pt idx="15320">
                  <c:v>1.4257204068836101E-2</c:v>
                </c:pt>
                <c:pt idx="15321">
                  <c:v>1.4427444787958901E-2</c:v>
                </c:pt>
                <c:pt idx="15322">
                  <c:v>1.4928483977613699E-2</c:v>
                </c:pt>
                <c:pt idx="15323">
                  <c:v>1.51934139208526E-2</c:v>
                </c:pt>
                <c:pt idx="15324">
                  <c:v>1.5379030424120499E-2</c:v>
                </c:pt>
                <c:pt idx="15325">
                  <c:v>1.54949743598465E-2</c:v>
                </c:pt>
                <c:pt idx="15326">
                  <c:v>1.57637058518829E-2</c:v>
                </c:pt>
                <c:pt idx="15327">
                  <c:v>1.60709081988601E-2</c:v>
                </c:pt>
                <c:pt idx="15328">
                  <c:v>1.6509772997843501E-2</c:v>
                </c:pt>
                <c:pt idx="15329">
                  <c:v>1.6289603471662899E-2</c:v>
                </c:pt>
                <c:pt idx="15330">
                  <c:v>1.65983774488664E-2</c:v>
                </c:pt>
                <c:pt idx="15331">
                  <c:v>1.7128622850123801E-2</c:v>
                </c:pt>
                <c:pt idx="15332">
                  <c:v>1.7263898314646899E-2</c:v>
                </c:pt>
                <c:pt idx="15333">
                  <c:v>1.7347238751698298E-2</c:v>
                </c:pt>
                <c:pt idx="15334">
                  <c:v>1.73879951342161E-2</c:v>
                </c:pt>
                <c:pt idx="15335">
                  <c:v>1.7824014724432201E-2</c:v>
                </c:pt>
                <c:pt idx="15336">
                  <c:v>1.7694747039544399E-2</c:v>
                </c:pt>
                <c:pt idx="15337">
                  <c:v>1.7992126114323399E-2</c:v>
                </c:pt>
                <c:pt idx="15338">
                  <c:v>1.77707533931977E-2</c:v>
                </c:pt>
                <c:pt idx="15339">
                  <c:v>1.8133628298850499E-2</c:v>
                </c:pt>
                <c:pt idx="15340">
                  <c:v>1.8025264194523601E-2</c:v>
                </c:pt>
                <c:pt idx="15341">
                  <c:v>1.80030158175148E-2</c:v>
                </c:pt>
                <c:pt idx="15342">
                  <c:v>1.8151022893228601E-2</c:v>
                </c:pt>
                <c:pt idx="15343">
                  <c:v>1.8257125553160201E-2</c:v>
                </c:pt>
                <c:pt idx="15344">
                  <c:v>1.8249921921225799E-2</c:v>
                </c:pt>
                <c:pt idx="15345">
                  <c:v>1.81675753968309E-2</c:v>
                </c:pt>
                <c:pt idx="15346">
                  <c:v>1.8006807352869001E-2</c:v>
                </c:pt>
                <c:pt idx="15347">
                  <c:v>1.8048794801492501E-2</c:v>
                </c:pt>
                <c:pt idx="15348">
                  <c:v>1.8080533433529299E-2</c:v>
                </c:pt>
                <c:pt idx="15349">
                  <c:v>1.7884077132319799E-2</c:v>
                </c:pt>
                <c:pt idx="15350">
                  <c:v>1.7812578543488101E-2</c:v>
                </c:pt>
                <c:pt idx="15351">
                  <c:v>1.7898616716455099E-2</c:v>
                </c:pt>
                <c:pt idx="15352">
                  <c:v>1.7698420196503199E-2</c:v>
                </c:pt>
                <c:pt idx="15353">
                  <c:v>1.75117909033701E-2</c:v>
                </c:pt>
                <c:pt idx="15354">
                  <c:v>1.7563591217202901E-2</c:v>
                </c:pt>
                <c:pt idx="15355">
                  <c:v>1.76612734022655E-2</c:v>
                </c:pt>
                <c:pt idx="15356">
                  <c:v>1.7536501341145299E-2</c:v>
                </c:pt>
                <c:pt idx="15357">
                  <c:v>1.7132665561363801E-2</c:v>
                </c:pt>
                <c:pt idx="15358">
                  <c:v>1.7209272957742199E-2</c:v>
                </c:pt>
                <c:pt idx="15359">
                  <c:v>1.7021246339604099E-2</c:v>
                </c:pt>
                <c:pt idx="15360">
                  <c:v>1.6929955839440399E-2</c:v>
                </c:pt>
                <c:pt idx="15361">
                  <c:v>1.68531266412528E-2</c:v>
                </c:pt>
                <c:pt idx="15362">
                  <c:v>1.6877542018756801E-2</c:v>
                </c:pt>
                <c:pt idx="15363">
                  <c:v>1.6732098631933499E-2</c:v>
                </c:pt>
                <c:pt idx="15364">
                  <c:v>1.65681291204164E-2</c:v>
                </c:pt>
                <c:pt idx="15365">
                  <c:v>1.6538316679086802E-2</c:v>
                </c:pt>
                <c:pt idx="15366">
                  <c:v>1.6547600062350599E-2</c:v>
                </c:pt>
                <c:pt idx="15367">
                  <c:v>1.6420192249937401E-2</c:v>
                </c:pt>
                <c:pt idx="15368">
                  <c:v>1.6442958140120398E-2</c:v>
                </c:pt>
                <c:pt idx="15369">
                  <c:v>1.6720142287638601E-2</c:v>
                </c:pt>
                <c:pt idx="15370">
                  <c:v>1.6347686156012599E-2</c:v>
                </c:pt>
                <c:pt idx="15371">
                  <c:v>1.6338128926230398E-2</c:v>
                </c:pt>
                <c:pt idx="15372">
                  <c:v>1.6603119246620598E-2</c:v>
                </c:pt>
                <c:pt idx="15373">
                  <c:v>1.6555911696426E-2</c:v>
                </c:pt>
                <c:pt idx="15374">
                  <c:v>1.6482098890937401E-2</c:v>
                </c:pt>
                <c:pt idx="15375">
                  <c:v>1.6674772793937701E-2</c:v>
                </c:pt>
                <c:pt idx="15376">
                  <c:v>1.6975746746688399E-2</c:v>
                </c:pt>
                <c:pt idx="15377">
                  <c:v>1.6685156315037999E-2</c:v>
                </c:pt>
                <c:pt idx="15378">
                  <c:v>1.6778080462803598E-2</c:v>
                </c:pt>
                <c:pt idx="15379">
                  <c:v>1.6990124104790099E-2</c:v>
                </c:pt>
                <c:pt idx="15380">
                  <c:v>1.7050501189587002E-2</c:v>
                </c:pt>
                <c:pt idx="15381">
                  <c:v>1.7206198186894998E-2</c:v>
                </c:pt>
                <c:pt idx="15382">
                  <c:v>1.73157450380781E-2</c:v>
                </c:pt>
                <c:pt idx="15383">
                  <c:v>1.7591117770517299E-2</c:v>
                </c:pt>
                <c:pt idx="15384">
                  <c:v>1.7656899218553498E-2</c:v>
                </c:pt>
                <c:pt idx="15385">
                  <c:v>1.7807602386428201E-2</c:v>
                </c:pt>
                <c:pt idx="15386">
                  <c:v>1.8079421311720901E-2</c:v>
                </c:pt>
                <c:pt idx="15387">
                  <c:v>1.80923724780086E-2</c:v>
                </c:pt>
                <c:pt idx="15388">
                  <c:v>1.8338761873582899E-2</c:v>
                </c:pt>
                <c:pt idx="15389">
                  <c:v>1.8495877965302599E-2</c:v>
                </c:pt>
                <c:pt idx="15390">
                  <c:v>1.88037917729133E-2</c:v>
                </c:pt>
                <c:pt idx="15391">
                  <c:v>1.8834853816515101E-2</c:v>
                </c:pt>
                <c:pt idx="15392">
                  <c:v>1.9139880079817699E-2</c:v>
                </c:pt>
                <c:pt idx="15393">
                  <c:v>1.9205122311620099E-2</c:v>
                </c:pt>
                <c:pt idx="15394">
                  <c:v>1.9512374057238699E-2</c:v>
                </c:pt>
                <c:pt idx="15395">
                  <c:v>1.9593949936743401E-2</c:v>
                </c:pt>
                <c:pt idx="15396">
                  <c:v>1.97655100969488E-2</c:v>
                </c:pt>
                <c:pt idx="15397">
                  <c:v>2.0151122550220502E-2</c:v>
                </c:pt>
                <c:pt idx="15398">
                  <c:v>2.0019086518264499E-2</c:v>
                </c:pt>
                <c:pt idx="15399">
                  <c:v>2.0388158277742E-2</c:v>
                </c:pt>
                <c:pt idx="15400">
                  <c:v>2.0506113010463099E-2</c:v>
                </c:pt>
                <c:pt idx="15401">
                  <c:v>2.06972166294941E-2</c:v>
                </c:pt>
                <c:pt idx="15402">
                  <c:v>2.0815950108851899E-2</c:v>
                </c:pt>
                <c:pt idx="15403">
                  <c:v>2.1038126694565101E-2</c:v>
                </c:pt>
                <c:pt idx="15404">
                  <c:v>2.1222996231057799E-2</c:v>
                </c:pt>
                <c:pt idx="15405">
                  <c:v>2.1310461928876999E-2</c:v>
                </c:pt>
                <c:pt idx="15406">
                  <c:v>2.1374667415670099E-2</c:v>
                </c:pt>
                <c:pt idx="15407">
                  <c:v>2.1432215575731401E-2</c:v>
                </c:pt>
                <c:pt idx="15408">
                  <c:v>2.1765695340816401E-2</c:v>
                </c:pt>
                <c:pt idx="15409">
                  <c:v>2.1514233392191599E-2</c:v>
                </c:pt>
                <c:pt idx="15410">
                  <c:v>2.1409405480343799E-2</c:v>
                </c:pt>
                <c:pt idx="15411">
                  <c:v>2.1647553676357199E-2</c:v>
                </c:pt>
                <c:pt idx="15412">
                  <c:v>2.18398791264287E-2</c:v>
                </c:pt>
                <c:pt idx="15413">
                  <c:v>2.1714837733932998E-2</c:v>
                </c:pt>
                <c:pt idx="15414">
                  <c:v>2.1785310557984501E-2</c:v>
                </c:pt>
                <c:pt idx="15415">
                  <c:v>2.16352551641034E-2</c:v>
                </c:pt>
                <c:pt idx="15416">
                  <c:v>2.14527186114436E-2</c:v>
                </c:pt>
                <c:pt idx="15417">
                  <c:v>2.1421128822691E-2</c:v>
                </c:pt>
                <c:pt idx="15418">
                  <c:v>2.13641956995466E-2</c:v>
                </c:pt>
                <c:pt idx="15419">
                  <c:v>2.13319226486583E-2</c:v>
                </c:pt>
                <c:pt idx="15420">
                  <c:v>2.0838788048109302E-2</c:v>
                </c:pt>
                <c:pt idx="15421">
                  <c:v>2.0941076382306901E-2</c:v>
                </c:pt>
                <c:pt idx="15422">
                  <c:v>2.0718087179408901E-2</c:v>
                </c:pt>
                <c:pt idx="15423">
                  <c:v>2.0270201822461701E-2</c:v>
                </c:pt>
                <c:pt idx="15424">
                  <c:v>2.0360164945691601E-2</c:v>
                </c:pt>
                <c:pt idx="15425">
                  <c:v>2.01814762154633E-2</c:v>
                </c:pt>
                <c:pt idx="15426">
                  <c:v>1.9763407776226299E-2</c:v>
                </c:pt>
                <c:pt idx="15427">
                  <c:v>1.9467698744091901E-2</c:v>
                </c:pt>
                <c:pt idx="15428">
                  <c:v>1.9061125638042398E-2</c:v>
                </c:pt>
                <c:pt idx="15429">
                  <c:v>1.86637338274145E-2</c:v>
                </c:pt>
                <c:pt idx="15430">
                  <c:v>1.8542917014637499E-2</c:v>
                </c:pt>
                <c:pt idx="15431">
                  <c:v>1.8034786627687101E-2</c:v>
                </c:pt>
                <c:pt idx="15432">
                  <c:v>1.7413931312143999E-2</c:v>
                </c:pt>
                <c:pt idx="15433">
                  <c:v>1.7034144885993099E-2</c:v>
                </c:pt>
                <c:pt idx="15434">
                  <c:v>1.69236857403516E-2</c:v>
                </c:pt>
                <c:pt idx="15435">
                  <c:v>1.65500437258666E-2</c:v>
                </c:pt>
                <c:pt idx="15436">
                  <c:v>1.58220863802618E-2</c:v>
                </c:pt>
                <c:pt idx="15437">
                  <c:v>1.5658009463725201E-2</c:v>
                </c:pt>
                <c:pt idx="15438">
                  <c:v>1.51499407787747E-2</c:v>
                </c:pt>
                <c:pt idx="15439">
                  <c:v>1.48295219703794E-2</c:v>
                </c:pt>
                <c:pt idx="15440">
                  <c:v>1.43944248923154E-2</c:v>
                </c:pt>
                <c:pt idx="15441">
                  <c:v>1.3998267091498101E-2</c:v>
                </c:pt>
                <c:pt idx="15442">
                  <c:v>1.36932906641858E-2</c:v>
                </c:pt>
                <c:pt idx="15443">
                  <c:v>1.3136610834190401E-2</c:v>
                </c:pt>
                <c:pt idx="15444">
                  <c:v>1.2571210850122E-2</c:v>
                </c:pt>
                <c:pt idx="15445">
                  <c:v>1.23065202800872E-2</c:v>
                </c:pt>
                <c:pt idx="15446">
                  <c:v>1.2002053148573701E-2</c:v>
                </c:pt>
                <c:pt idx="15447">
                  <c:v>1.14207914670787E-2</c:v>
                </c:pt>
                <c:pt idx="15448">
                  <c:v>1.1019189930141201E-2</c:v>
                </c:pt>
                <c:pt idx="15449">
                  <c:v>1.08115636375788E-2</c:v>
                </c:pt>
                <c:pt idx="15450">
                  <c:v>1.0296619723939899E-2</c:v>
                </c:pt>
                <c:pt idx="15451">
                  <c:v>1.00032060471051E-2</c:v>
                </c:pt>
                <c:pt idx="15452">
                  <c:v>9.9157901181552693E-3</c:v>
                </c:pt>
                <c:pt idx="15453">
                  <c:v>9.3290805795368994E-3</c:v>
                </c:pt>
                <c:pt idx="15454">
                  <c:v>8.9835062653636395E-3</c:v>
                </c:pt>
                <c:pt idx="15455">
                  <c:v>8.8668683323488307E-3</c:v>
                </c:pt>
                <c:pt idx="15456">
                  <c:v>8.4337827953891008E-3</c:v>
                </c:pt>
                <c:pt idx="15457">
                  <c:v>8.1186807055878499E-3</c:v>
                </c:pt>
                <c:pt idx="15458">
                  <c:v>8.1456622926714597E-3</c:v>
                </c:pt>
                <c:pt idx="15459">
                  <c:v>7.8424895305736798E-3</c:v>
                </c:pt>
                <c:pt idx="15460">
                  <c:v>7.8447409238854397E-3</c:v>
                </c:pt>
                <c:pt idx="15461">
                  <c:v>7.1357351714650798E-3</c:v>
                </c:pt>
                <c:pt idx="15462">
                  <c:v>7.18229282392164E-3</c:v>
                </c:pt>
                <c:pt idx="15463">
                  <c:v>7.5619788552605304E-3</c:v>
                </c:pt>
                <c:pt idx="15464">
                  <c:v>6.9090804889819502E-3</c:v>
                </c:pt>
                <c:pt idx="15465">
                  <c:v>6.7512821226717E-3</c:v>
                </c:pt>
                <c:pt idx="15466">
                  <c:v>6.7333648001080696E-3</c:v>
                </c:pt>
                <c:pt idx="15467">
                  <c:v>6.7389294207681203E-3</c:v>
                </c:pt>
                <c:pt idx="15468">
                  <c:v>6.3202137728437203E-3</c:v>
                </c:pt>
                <c:pt idx="15469">
                  <c:v>6.6139344982170797E-3</c:v>
                </c:pt>
                <c:pt idx="15470">
                  <c:v>6.7040124093070098E-3</c:v>
                </c:pt>
                <c:pt idx="15471">
                  <c:v>6.5890296382739898E-3</c:v>
                </c:pt>
                <c:pt idx="15472">
                  <c:v>6.5168303281364299E-3</c:v>
                </c:pt>
                <c:pt idx="15473">
                  <c:v>6.6702972385401897E-3</c:v>
                </c:pt>
                <c:pt idx="15474">
                  <c:v>6.6621337687396802E-3</c:v>
                </c:pt>
                <c:pt idx="15475">
                  <c:v>6.5123440075591796E-3</c:v>
                </c:pt>
                <c:pt idx="15476">
                  <c:v>6.8848425417302201E-3</c:v>
                </c:pt>
                <c:pt idx="15477">
                  <c:v>6.5262566638086003E-3</c:v>
                </c:pt>
                <c:pt idx="15478">
                  <c:v>6.6766273121875901E-3</c:v>
                </c:pt>
                <c:pt idx="15479">
                  <c:v>6.8114172591842003E-3</c:v>
                </c:pt>
                <c:pt idx="15480">
                  <c:v>6.6977536193002802E-3</c:v>
                </c:pt>
                <c:pt idx="15481">
                  <c:v>6.9553337624048599E-3</c:v>
                </c:pt>
                <c:pt idx="15482">
                  <c:v>6.9876110720826501E-3</c:v>
                </c:pt>
                <c:pt idx="15483">
                  <c:v>7.0046767738377201E-3</c:v>
                </c:pt>
                <c:pt idx="15484">
                  <c:v>6.92954421735843E-3</c:v>
                </c:pt>
                <c:pt idx="15485">
                  <c:v>6.9207467532817002E-3</c:v>
                </c:pt>
                <c:pt idx="15486">
                  <c:v>7.2965964171555096E-3</c:v>
                </c:pt>
                <c:pt idx="15487">
                  <c:v>7.3191258323408196E-3</c:v>
                </c:pt>
                <c:pt idx="15488">
                  <c:v>7.4921535144861703E-3</c:v>
                </c:pt>
                <c:pt idx="15489">
                  <c:v>7.2851839737560001E-3</c:v>
                </c:pt>
                <c:pt idx="15490">
                  <c:v>7.2071528081332397E-3</c:v>
                </c:pt>
                <c:pt idx="15491">
                  <c:v>7.16360276244474E-3</c:v>
                </c:pt>
                <c:pt idx="15492">
                  <c:v>7.2729567232749197E-3</c:v>
                </c:pt>
                <c:pt idx="15493">
                  <c:v>7.4075351268708903E-3</c:v>
                </c:pt>
                <c:pt idx="15494">
                  <c:v>7.1996116121384804E-3</c:v>
                </c:pt>
                <c:pt idx="15495">
                  <c:v>7.1396887045112201E-3</c:v>
                </c:pt>
                <c:pt idx="15496">
                  <c:v>7.0933255157078698E-3</c:v>
                </c:pt>
                <c:pt idx="15497">
                  <c:v>7.0847306115635004E-3</c:v>
                </c:pt>
                <c:pt idx="15498">
                  <c:v>7.0415089824226399E-3</c:v>
                </c:pt>
                <c:pt idx="15499">
                  <c:v>6.7248075161426696E-3</c:v>
                </c:pt>
                <c:pt idx="15500">
                  <c:v>6.8113254425636897E-3</c:v>
                </c:pt>
                <c:pt idx="15501">
                  <c:v>6.3062680031259104E-3</c:v>
                </c:pt>
                <c:pt idx="15502">
                  <c:v>6.0746459158628396E-3</c:v>
                </c:pt>
                <c:pt idx="15503">
                  <c:v>6.1007815122984498E-3</c:v>
                </c:pt>
                <c:pt idx="15504">
                  <c:v>5.6820770177389603E-3</c:v>
                </c:pt>
                <c:pt idx="15505">
                  <c:v>5.4967215121631396E-3</c:v>
                </c:pt>
                <c:pt idx="15506">
                  <c:v>5.3224941656073096E-3</c:v>
                </c:pt>
                <c:pt idx="15507">
                  <c:v>5.1536681709909099E-3</c:v>
                </c:pt>
                <c:pt idx="15508">
                  <c:v>4.74516432258893E-3</c:v>
                </c:pt>
                <c:pt idx="15509">
                  <c:v>4.3315822526565498E-3</c:v>
                </c:pt>
                <c:pt idx="15510">
                  <c:v>3.8843904896844199E-3</c:v>
                </c:pt>
                <c:pt idx="15511">
                  <c:v>3.5355401380540901E-3</c:v>
                </c:pt>
                <c:pt idx="15512">
                  <c:v>3.1606939542814698E-3</c:v>
                </c:pt>
                <c:pt idx="15513">
                  <c:v>2.8311439451748298E-3</c:v>
                </c:pt>
                <c:pt idx="15514">
                  <c:v>2.2937256008923601E-3</c:v>
                </c:pt>
                <c:pt idx="15515">
                  <c:v>1.8366988082782799E-3</c:v>
                </c:pt>
                <c:pt idx="15516">
                  <c:v>1.3878059006482201E-3</c:v>
                </c:pt>
                <c:pt idx="15517">
                  <c:v>7.1828227808176399E-4</c:v>
                </c:pt>
                <c:pt idx="15518">
                  <c:v>2.3957893188557999E-4</c:v>
                </c:pt>
                <c:pt idx="15519">
                  <c:v>-1.6896081046589501E-4</c:v>
                </c:pt>
                <c:pt idx="15520">
                  <c:v>-6.2265032075503699E-4</c:v>
                </c:pt>
                <c:pt idx="15521">
                  <c:v>-1.1206956079061899E-3</c:v>
                </c:pt>
                <c:pt idx="15522">
                  <c:v>-1.73337747750676E-3</c:v>
                </c:pt>
                <c:pt idx="15523">
                  <c:v>-2.2463019117921102E-3</c:v>
                </c:pt>
                <c:pt idx="15524">
                  <c:v>-3.03959501587708E-3</c:v>
                </c:pt>
                <c:pt idx="15525">
                  <c:v>-3.1637591203084198E-3</c:v>
                </c:pt>
                <c:pt idx="15526">
                  <c:v>-3.8537063692991999E-3</c:v>
                </c:pt>
                <c:pt idx="15527">
                  <c:v>-4.2665425487933397E-3</c:v>
                </c:pt>
                <c:pt idx="15528">
                  <c:v>-4.8169047695147396E-3</c:v>
                </c:pt>
                <c:pt idx="15529">
                  <c:v>-5.44160866232742E-3</c:v>
                </c:pt>
                <c:pt idx="15530">
                  <c:v>-5.8840629157462599E-3</c:v>
                </c:pt>
                <c:pt idx="15531">
                  <c:v>-6.3976375161249903E-3</c:v>
                </c:pt>
                <c:pt idx="15532">
                  <c:v>-6.9255017706264799E-3</c:v>
                </c:pt>
                <c:pt idx="15533">
                  <c:v>-7.6380998418504303E-3</c:v>
                </c:pt>
                <c:pt idx="15534">
                  <c:v>-7.9138891334851295E-3</c:v>
                </c:pt>
                <c:pt idx="15535">
                  <c:v>-8.5223923009660699E-3</c:v>
                </c:pt>
                <c:pt idx="15536">
                  <c:v>-8.6347150521780894E-3</c:v>
                </c:pt>
                <c:pt idx="15537">
                  <c:v>-8.9510188777076494E-3</c:v>
                </c:pt>
                <c:pt idx="15538">
                  <c:v>-9.7392185979352994E-3</c:v>
                </c:pt>
                <c:pt idx="15539">
                  <c:v>-9.9478293853769405E-3</c:v>
                </c:pt>
                <c:pt idx="15540">
                  <c:v>-1.00357979221893E-2</c:v>
                </c:pt>
                <c:pt idx="15541">
                  <c:v>-1.0480419235315799E-2</c:v>
                </c:pt>
                <c:pt idx="15542">
                  <c:v>-1.08938787315242E-2</c:v>
                </c:pt>
                <c:pt idx="15543">
                  <c:v>-1.0834552474866701E-2</c:v>
                </c:pt>
                <c:pt idx="15544">
                  <c:v>-1.12189084740031E-2</c:v>
                </c:pt>
                <c:pt idx="15545">
                  <c:v>-1.15952648506546E-2</c:v>
                </c:pt>
                <c:pt idx="15546">
                  <c:v>-1.18898350618339E-2</c:v>
                </c:pt>
                <c:pt idx="15547">
                  <c:v>-1.21591721537596E-2</c:v>
                </c:pt>
                <c:pt idx="15548">
                  <c:v>-1.20467125138635E-2</c:v>
                </c:pt>
                <c:pt idx="15549">
                  <c:v>-1.2082726173372501E-2</c:v>
                </c:pt>
                <c:pt idx="15550">
                  <c:v>-1.24196130525146E-2</c:v>
                </c:pt>
                <c:pt idx="15551">
                  <c:v>-1.2386812016238299E-2</c:v>
                </c:pt>
                <c:pt idx="15552">
                  <c:v>-1.2310086372152199E-2</c:v>
                </c:pt>
                <c:pt idx="15553">
                  <c:v>-1.21716421407144E-2</c:v>
                </c:pt>
                <c:pt idx="15554">
                  <c:v>-1.24723437352317E-2</c:v>
                </c:pt>
                <c:pt idx="15555">
                  <c:v>-1.21764418212235E-2</c:v>
                </c:pt>
                <c:pt idx="15556">
                  <c:v>-1.2266081873153801E-2</c:v>
                </c:pt>
                <c:pt idx="15557">
                  <c:v>-1.22433261207642E-2</c:v>
                </c:pt>
                <c:pt idx="15558">
                  <c:v>-1.2099100334780601E-2</c:v>
                </c:pt>
                <c:pt idx="15559">
                  <c:v>-1.1952192949765E-2</c:v>
                </c:pt>
                <c:pt idx="15560">
                  <c:v>-1.16391786417689E-2</c:v>
                </c:pt>
                <c:pt idx="15561">
                  <c:v>-1.1679242910940701E-2</c:v>
                </c:pt>
                <c:pt idx="15562">
                  <c:v>-1.15999599868281E-2</c:v>
                </c:pt>
                <c:pt idx="15563">
                  <c:v>-1.12506368489562E-2</c:v>
                </c:pt>
                <c:pt idx="15564">
                  <c:v>-1.09797546886851E-2</c:v>
                </c:pt>
                <c:pt idx="15565">
                  <c:v>-1.06805644543421E-2</c:v>
                </c:pt>
                <c:pt idx="15566">
                  <c:v>-1.0572325089491699E-2</c:v>
                </c:pt>
                <c:pt idx="15567">
                  <c:v>-1.03057394509369E-2</c:v>
                </c:pt>
                <c:pt idx="15568">
                  <c:v>-1.0220029901025499E-2</c:v>
                </c:pt>
                <c:pt idx="15569">
                  <c:v>-9.9574050452305406E-3</c:v>
                </c:pt>
                <c:pt idx="15570">
                  <c:v>-9.2878962801807591E-3</c:v>
                </c:pt>
                <c:pt idx="15571">
                  <c:v>-9.1444713398834802E-3</c:v>
                </c:pt>
                <c:pt idx="15572">
                  <c:v>-8.9339679880788194E-3</c:v>
                </c:pt>
                <c:pt idx="15573">
                  <c:v>-8.6843899579408506E-3</c:v>
                </c:pt>
                <c:pt idx="15574">
                  <c:v>-8.5858418987512196E-3</c:v>
                </c:pt>
                <c:pt idx="15575">
                  <c:v>-8.2508668550793397E-3</c:v>
                </c:pt>
                <c:pt idx="15576">
                  <c:v>-7.8952203639114302E-3</c:v>
                </c:pt>
                <c:pt idx="15577">
                  <c:v>-7.5697642095984598E-3</c:v>
                </c:pt>
                <c:pt idx="15578">
                  <c:v>-7.4835435367143297E-3</c:v>
                </c:pt>
                <c:pt idx="15579">
                  <c:v>-7.3408783969177403E-3</c:v>
                </c:pt>
                <c:pt idx="15580">
                  <c:v>-7.0511314617709101E-3</c:v>
                </c:pt>
                <c:pt idx="15581">
                  <c:v>-6.77105612663771E-3</c:v>
                </c:pt>
                <c:pt idx="15582">
                  <c:v>-6.4723995198388701E-3</c:v>
                </c:pt>
                <c:pt idx="15583">
                  <c:v>-6.4093080572814503E-3</c:v>
                </c:pt>
                <c:pt idx="15584">
                  <c:v>-6.2883480814314597E-3</c:v>
                </c:pt>
                <c:pt idx="15585">
                  <c:v>-6.3175451703833003E-3</c:v>
                </c:pt>
                <c:pt idx="15586">
                  <c:v>-6.1678899257402798E-3</c:v>
                </c:pt>
                <c:pt idx="15587">
                  <c:v>-6.2267157423833699E-3</c:v>
                </c:pt>
                <c:pt idx="15588">
                  <c:v>-6.0307046571530304E-3</c:v>
                </c:pt>
                <c:pt idx="15589">
                  <c:v>-6.0172154146073201E-3</c:v>
                </c:pt>
                <c:pt idx="15590">
                  <c:v>-6.06327746897604E-3</c:v>
                </c:pt>
                <c:pt idx="15591">
                  <c:v>-5.8606024062768198E-3</c:v>
                </c:pt>
                <c:pt idx="15592">
                  <c:v>-5.8427208152981702E-3</c:v>
                </c:pt>
                <c:pt idx="15593">
                  <c:v>-5.96718885418057E-3</c:v>
                </c:pt>
                <c:pt idx="15594">
                  <c:v>-6.1767324533869702E-3</c:v>
                </c:pt>
                <c:pt idx="15595">
                  <c:v>-6.7551225291660397E-3</c:v>
                </c:pt>
                <c:pt idx="15596">
                  <c:v>-6.5073169976405196E-3</c:v>
                </c:pt>
                <c:pt idx="15597">
                  <c:v>-6.7695028040510698E-3</c:v>
                </c:pt>
                <c:pt idx="15598">
                  <c:v>-6.9095838050873097E-3</c:v>
                </c:pt>
                <c:pt idx="15599">
                  <c:v>-7.2887230192205596E-3</c:v>
                </c:pt>
                <c:pt idx="15600">
                  <c:v>-7.3830688393432603E-3</c:v>
                </c:pt>
                <c:pt idx="15601">
                  <c:v>-7.5478794596036299E-3</c:v>
                </c:pt>
                <c:pt idx="15602">
                  <c:v>-8.3207311193487302E-3</c:v>
                </c:pt>
                <c:pt idx="15603">
                  <c:v>-8.9600336397017092E-3</c:v>
                </c:pt>
                <c:pt idx="15604">
                  <c:v>-9.2263110102010302E-3</c:v>
                </c:pt>
                <c:pt idx="15605">
                  <c:v>-9.1400059489597594E-3</c:v>
                </c:pt>
                <c:pt idx="15606">
                  <c:v>-9.4029466780292704E-3</c:v>
                </c:pt>
                <c:pt idx="15607">
                  <c:v>-1.00329661486561E-2</c:v>
                </c:pt>
                <c:pt idx="15608">
                  <c:v>-1.0523767420659099E-2</c:v>
                </c:pt>
                <c:pt idx="15609">
                  <c:v>-1.10126361846472E-2</c:v>
                </c:pt>
                <c:pt idx="15610">
                  <c:v>-1.16782486709761E-2</c:v>
                </c:pt>
                <c:pt idx="15611">
                  <c:v>-1.20883745175567E-2</c:v>
                </c:pt>
                <c:pt idx="15612">
                  <c:v>-1.2717898639546499E-2</c:v>
                </c:pt>
                <c:pt idx="15613">
                  <c:v>-1.31699457517035E-2</c:v>
                </c:pt>
                <c:pt idx="15614">
                  <c:v>-1.3877685428490801E-2</c:v>
                </c:pt>
                <c:pt idx="15615">
                  <c:v>-1.4394492219428401E-2</c:v>
                </c:pt>
                <c:pt idx="15616">
                  <c:v>-1.4702690421200201E-2</c:v>
                </c:pt>
                <c:pt idx="15617">
                  <c:v>-1.4756401102448699E-2</c:v>
                </c:pt>
                <c:pt idx="15618">
                  <c:v>-1.54484920785504E-2</c:v>
                </c:pt>
                <c:pt idx="15619">
                  <c:v>-1.65320480023388E-2</c:v>
                </c:pt>
                <c:pt idx="15620">
                  <c:v>-1.6818893339329299E-2</c:v>
                </c:pt>
                <c:pt idx="15621">
                  <c:v>-1.6893336406951901E-2</c:v>
                </c:pt>
                <c:pt idx="15622">
                  <c:v>-1.7313972886118099E-2</c:v>
                </c:pt>
                <c:pt idx="15623">
                  <c:v>-1.8090282226482599E-2</c:v>
                </c:pt>
                <c:pt idx="15624">
                  <c:v>-1.8900984599429099E-2</c:v>
                </c:pt>
                <c:pt idx="15625">
                  <c:v>-1.9132609136496399E-2</c:v>
                </c:pt>
                <c:pt idx="15626">
                  <c:v>-1.92114632116571E-2</c:v>
                </c:pt>
                <c:pt idx="15627">
                  <c:v>-1.9809043927383401E-2</c:v>
                </c:pt>
                <c:pt idx="15628">
                  <c:v>-2.0054825030342002E-2</c:v>
                </c:pt>
                <c:pt idx="15629">
                  <c:v>-2.0554836500926099E-2</c:v>
                </c:pt>
                <c:pt idx="15630">
                  <c:v>-2.08524037790794E-2</c:v>
                </c:pt>
                <c:pt idx="15631">
                  <c:v>-2.0852647877024601E-2</c:v>
                </c:pt>
                <c:pt idx="15632">
                  <c:v>-2.1494915306021201E-2</c:v>
                </c:pt>
                <c:pt idx="15633">
                  <c:v>-2.19646390884571E-2</c:v>
                </c:pt>
                <c:pt idx="15634">
                  <c:v>-2.1884027503224299E-2</c:v>
                </c:pt>
                <c:pt idx="15635">
                  <c:v>-2.1713671816187101E-2</c:v>
                </c:pt>
                <c:pt idx="15636">
                  <c:v>-2.2164183506921301E-2</c:v>
                </c:pt>
                <c:pt idx="15637">
                  <c:v>-2.2686160671048599E-2</c:v>
                </c:pt>
                <c:pt idx="15638">
                  <c:v>-2.23273917127991E-2</c:v>
                </c:pt>
                <c:pt idx="15639">
                  <c:v>-2.2431593079540499E-2</c:v>
                </c:pt>
                <c:pt idx="15640">
                  <c:v>-2.280595550048E-2</c:v>
                </c:pt>
                <c:pt idx="15641">
                  <c:v>-2.31390652055793E-2</c:v>
                </c:pt>
                <c:pt idx="15642">
                  <c:v>-2.3235706050337802E-2</c:v>
                </c:pt>
                <c:pt idx="15643">
                  <c:v>-2.27741826274202E-2</c:v>
                </c:pt>
                <c:pt idx="15644">
                  <c:v>-2.2739651239157901E-2</c:v>
                </c:pt>
                <c:pt idx="15645">
                  <c:v>-2.2919149541159499E-2</c:v>
                </c:pt>
                <c:pt idx="15646">
                  <c:v>-2.2578958393268001E-2</c:v>
                </c:pt>
                <c:pt idx="15647">
                  <c:v>-2.2324709646911502E-2</c:v>
                </c:pt>
                <c:pt idx="15648">
                  <c:v>-2.2439648733104198E-2</c:v>
                </c:pt>
                <c:pt idx="15649">
                  <c:v>-2.2282022385831698E-2</c:v>
                </c:pt>
                <c:pt idx="15650">
                  <c:v>-2.2268094163166101E-2</c:v>
                </c:pt>
                <c:pt idx="15651">
                  <c:v>-2.1977764699296801E-2</c:v>
                </c:pt>
                <c:pt idx="15652">
                  <c:v>-2.1896545872516798E-2</c:v>
                </c:pt>
                <c:pt idx="15653">
                  <c:v>-2.1666401254068601E-2</c:v>
                </c:pt>
                <c:pt idx="15654">
                  <c:v>-2.11532187772424E-2</c:v>
                </c:pt>
                <c:pt idx="15655">
                  <c:v>-2.1104891452973E-2</c:v>
                </c:pt>
                <c:pt idx="15656">
                  <c:v>-2.0741899200588599E-2</c:v>
                </c:pt>
                <c:pt idx="15657">
                  <c:v>-2.0319331224309001E-2</c:v>
                </c:pt>
                <c:pt idx="15658">
                  <c:v>-1.9917130875883898E-2</c:v>
                </c:pt>
                <c:pt idx="15659">
                  <c:v>-1.9539839213979299E-2</c:v>
                </c:pt>
                <c:pt idx="15660">
                  <c:v>-1.9732475323058898E-2</c:v>
                </c:pt>
                <c:pt idx="15661">
                  <c:v>-1.8847951614613001E-2</c:v>
                </c:pt>
                <c:pt idx="15662">
                  <c:v>-1.83577823480005E-2</c:v>
                </c:pt>
                <c:pt idx="15663">
                  <c:v>-1.8277889838209199E-2</c:v>
                </c:pt>
                <c:pt idx="15664">
                  <c:v>-1.7965727641942101E-2</c:v>
                </c:pt>
                <c:pt idx="15665">
                  <c:v>-1.7558773398912899E-2</c:v>
                </c:pt>
                <c:pt idx="15666">
                  <c:v>-1.72829640005293E-2</c:v>
                </c:pt>
                <c:pt idx="15667">
                  <c:v>-1.6920416624119101E-2</c:v>
                </c:pt>
                <c:pt idx="15668">
                  <c:v>-1.6740642369679901E-2</c:v>
                </c:pt>
                <c:pt idx="15669">
                  <c:v>-1.62514352036662E-2</c:v>
                </c:pt>
                <c:pt idx="15670">
                  <c:v>-1.5877110913024999E-2</c:v>
                </c:pt>
                <c:pt idx="15671">
                  <c:v>-1.5524918770208399E-2</c:v>
                </c:pt>
                <c:pt idx="15672">
                  <c:v>-1.53675521803585E-2</c:v>
                </c:pt>
                <c:pt idx="15673">
                  <c:v>-1.4811939760297901E-2</c:v>
                </c:pt>
                <c:pt idx="15674">
                  <c:v>-1.46125514104133E-2</c:v>
                </c:pt>
                <c:pt idx="15675">
                  <c:v>-1.46976615326202E-2</c:v>
                </c:pt>
                <c:pt idx="15676">
                  <c:v>-1.4505718884875399E-2</c:v>
                </c:pt>
                <c:pt idx="15677">
                  <c:v>-1.41123669985361E-2</c:v>
                </c:pt>
                <c:pt idx="15678">
                  <c:v>-1.4206664560609599E-2</c:v>
                </c:pt>
                <c:pt idx="15679">
                  <c:v>-1.42841175568131E-2</c:v>
                </c:pt>
                <c:pt idx="15680">
                  <c:v>-1.3968944722604499E-2</c:v>
                </c:pt>
                <c:pt idx="15681">
                  <c:v>-1.3908307844826599E-2</c:v>
                </c:pt>
                <c:pt idx="15682">
                  <c:v>-1.42356659136979E-2</c:v>
                </c:pt>
                <c:pt idx="15683">
                  <c:v>-1.4199555395696201E-2</c:v>
                </c:pt>
                <c:pt idx="15684">
                  <c:v>-1.44000687983173E-2</c:v>
                </c:pt>
                <c:pt idx="15685">
                  <c:v>-1.4105003559411701E-2</c:v>
                </c:pt>
                <c:pt idx="15686">
                  <c:v>-1.3936571828821701E-2</c:v>
                </c:pt>
                <c:pt idx="15687">
                  <c:v>-1.46129261766203E-2</c:v>
                </c:pt>
                <c:pt idx="15688">
                  <c:v>-1.4579252004076599E-2</c:v>
                </c:pt>
                <c:pt idx="15689">
                  <c:v>-1.46914074423381E-2</c:v>
                </c:pt>
                <c:pt idx="15690">
                  <c:v>-1.46652671297074E-2</c:v>
                </c:pt>
                <c:pt idx="15691">
                  <c:v>-1.5220378511864099E-2</c:v>
                </c:pt>
                <c:pt idx="15692">
                  <c:v>-1.52812640712082E-2</c:v>
                </c:pt>
                <c:pt idx="15693">
                  <c:v>-1.5745497072748499E-2</c:v>
                </c:pt>
                <c:pt idx="15694">
                  <c:v>-1.59545548174326E-2</c:v>
                </c:pt>
                <c:pt idx="15695">
                  <c:v>-1.6280817961536902E-2</c:v>
                </c:pt>
                <c:pt idx="15696">
                  <c:v>-1.65781867876999E-2</c:v>
                </c:pt>
                <c:pt idx="15697">
                  <c:v>-1.6741217381152501E-2</c:v>
                </c:pt>
                <c:pt idx="15698">
                  <c:v>-1.70371857888603E-2</c:v>
                </c:pt>
                <c:pt idx="15699">
                  <c:v>-1.7526427199174899E-2</c:v>
                </c:pt>
                <c:pt idx="15700">
                  <c:v>-1.8177860126622401E-2</c:v>
                </c:pt>
                <c:pt idx="15701">
                  <c:v>-1.8109254614629901E-2</c:v>
                </c:pt>
                <c:pt idx="15702">
                  <c:v>-1.8428216654907001E-2</c:v>
                </c:pt>
                <c:pt idx="15703">
                  <c:v>-1.9136990079439399E-2</c:v>
                </c:pt>
                <c:pt idx="15704">
                  <c:v>-1.96938063282001E-2</c:v>
                </c:pt>
                <c:pt idx="15705">
                  <c:v>-1.9605793760835599E-2</c:v>
                </c:pt>
                <c:pt idx="15706">
                  <c:v>-1.9837450304775999E-2</c:v>
                </c:pt>
                <c:pt idx="15707">
                  <c:v>-2.0654871475467299E-2</c:v>
                </c:pt>
                <c:pt idx="15708">
                  <c:v>-2.09147231581551E-2</c:v>
                </c:pt>
                <c:pt idx="15709">
                  <c:v>-2.1162131752905201E-2</c:v>
                </c:pt>
                <c:pt idx="15710">
                  <c:v>-2.1351680224937799E-2</c:v>
                </c:pt>
                <c:pt idx="15711">
                  <c:v>-2.1504906759581301E-2</c:v>
                </c:pt>
                <c:pt idx="15712">
                  <c:v>-2.2213001271755399E-2</c:v>
                </c:pt>
                <c:pt idx="15713">
                  <c:v>-2.27105101231324E-2</c:v>
                </c:pt>
                <c:pt idx="15714">
                  <c:v>-2.3149061377502701E-2</c:v>
                </c:pt>
                <c:pt idx="15715">
                  <c:v>-2.27782288877247E-2</c:v>
                </c:pt>
                <c:pt idx="15716">
                  <c:v>-2.3466907989977599E-2</c:v>
                </c:pt>
                <c:pt idx="15717">
                  <c:v>-2.36902783586391E-2</c:v>
                </c:pt>
                <c:pt idx="15718">
                  <c:v>-2.36745437351495E-2</c:v>
                </c:pt>
                <c:pt idx="15719">
                  <c:v>-2.3623327434809601E-2</c:v>
                </c:pt>
                <c:pt idx="15720">
                  <c:v>-2.4206469609332301E-2</c:v>
                </c:pt>
                <c:pt idx="15721">
                  <c:v>-2.4542401083470899E-2</c:v>
                </c:pt>
                <c:pt idx="15722">
                  <c:v>-2.4302461199871801E-2</c:v>
                </c:pt>
                <c:pt idx="15723">
                  <c:v>-2.44174925876516E-2</c:v>
                </c:pt>
                <c:pt idx="15724">
                  <c:v>-2.4969244479038501E-2</c:v>
                </c:pt>
                <c:pt idx="15725">
                  <c:v>-2.4811802619148601E-2</c:v>
                </c:pt>
                <c:pt idx="15726">
                  <c:v>-2.4631061168005099E-2</c:v>
                </c:pt>
                <c:pt idx="15727">
                  <c:v>-2.4627717528970399E-2</c:v>
                </c:pt>
                <c:pt idx="15728">
                  <c:v>-2.4311332060354299E-2</c:v>
                </c:pt>
                <c:pt idx="15729">
                  <c:v>-2.4144581584048402E-2</c:v>
                </c:pt>
                <c:pt idx="15730">
                  <c:v>-2.4036078558923601E-2</c:v>
                </c:pt>
                <c:pt idx="15731">
                  <c:v>-2.3989297260165899E-2</c:v>
                </c:pt>
                <c:pt idx="15732">
                  <c:v>-2.34622610011615E-2</c:v>
                </c:pt>
                <c:pt idx="15733">
                  <c:v>-2.3463055091739599E-2</c:v>
                </c:pt>
                <c:pt idx="15734">
                  <c:v>-2.3194187267212701E-2</c:v>
                </c:pt>
                <c:pt idx="15735">
                  <c:v>-2.24161452194418E-2</c:v>
                </c:pt>
                <c:pt idx="15736">
                  <c:v>-2.19659901874859E-2</c:v>
                </c:pt>
                <c:pt idx="15737">
                  <c:v>-2.2091795312968399E-2</c:v>
                </c:pt>
                <c:pt idx="15738">
                  <c:v>-2.1244028107618301E-2</c:v>
                </c:pt>
                <c:pt idx="15739">
                  <c:v>-2.0620111018336901E-2</c:v>
                </c:pt>
                <c:pt idx="15740">
                  <c:v>-1.9944524237787999E-2</c:v>
                </c:pt>
                <c:pt idx="15741">
                  <c:v>-1.9513452721278302E-2</c:v>
                </c:pt>
                <c:pt idx="15742">
                  <c:v>-1.9051251450219499E-2</c:v>
                </c:pt>
                <c:pt idx="15743">
                  <c:v>-1.8264965685520801E-2</c:v>
                </c:pt>
                <c:pt idx="15744">
                  <c:v>-1.7297991621350799E-2</c:v>
                </c:pt>
                <c:pt idx="15745">
                  <c:v>-1.65149507930934E-2</c:v>
                </c:pt>
                <c:pt idx="15746">
                  <c:v>-1.5783925937625599E-2</c:v>
                </c:pt>
                <c:pt idx="15747">
                  <c:v>-1.48147544254609E-2</c:v>
                </c:pt>
                <c:pt idx="15748">
                  <c:v>-1.4265068783074E-2</c:v>
                </c:pt>
                <c:pt idx="15749">
                  <c:v>-1.31841445143955E-2</c:v>
                </c:pt>
                <c:pt idx="15750">
                  <c:v>-1.2495515866156E-2</c:v>
                </c:pt>
                <c:pt idx="15751">
                  <c:v>-1.1813301931971699E-2</c:v>
                </c:pt>
                <c:pt idx="15752">
                  <c:v>-1.09997985574913E-2</c:v>
                </c:pt>
                <c:pt idx="15753">
                  <c:v>-9.9474161015661693E-3</c:v>
                </c:pt>
                <c:pt idx="15754">
                  <c:v>-9.1833785627628804E-3</c:v>
                </c:pt>
                <c:pt idx="15755">
                  <c:v>-8.6706445893329001E-3</c:v>
                </c:pt>
                <c:pt idx="15756">
                  <c:v>-7.73442298775554E-3</c:v>
                </c:pt>
                <c:pt idx="15757">
                  <c:v>-6.5941088600140604E-3</c:v>
                </c:pt>
                <c:pt idx="15758">
                  <c:v>-5.90747489575959E-3</c:v>
                </c:pt>
                <c:pt idx="15759">
                  <c:v>-5.3598875668883598E-3</c:v>
                </c:pt>
                <c:pt idx="15760">
                  <c:v>-4.4284068288338802E-3</c:v>
                </c:pt>
                <c:pt idx="15761">
                  <c:v>-3.5468343821681799E-3</c:v>
                </c:pt>
                <c:pt idx="15762">
                  <c:v>-2.82257246897521E-3</c:v>
                </c:pt>
                <c:pt idx="15763">
                  <c:v>-1.8661168230772499E-3</c:v>
                </c:pt>
                <c:pt idx="15764">
                  <c:v>-1.5565935871773801E-3</c:v>
                </c:pt>
                <c:pt idx="15765">
                  <c:v>-9.2813956239691802E-4</c:v>
                </c:pt>
                <c:pt idx="15766">
                  <c:v>-3.2164092711931799E-4</c:v>
                </c:pt>
                <c:pt idx="15767">
                  <c:v>4.8523599807714099E-4</c:v>
                </c:pt>
                <c:pt idx="15768">
                  <c:v>1.0385417282843801E-3</c:v>
                </c:pt>
                <c:pt idx="15769">
                  <c:v>1.6704083007819601E-3</c:v>
                </c:pt>
                <c:pt idx="15770">
                  <c:v>2.3302345236294701E-3</c:v>
                </c:pt>
                <c:pt idx="15771">
                  <c:v>2.8135656276273699E-3</c:v>
                </c:pt>
                <c:pt idx="15772">
                  <c:v>3.07403787491834E-3</c:v>
                </c:pt>
                <c:pt idx="15773">
                  <c:v>3.4969349593443602E-3</c:v>
                </c:pt>
                <c:pt idx="15774">
                  <c:v>3.83176375003672E-3</c:v>
                </c:pt>
                <c:pt idx="15775">
                  <c:v>4.2655451519880098E-3</c:v>
                </c:pt>
                <c:pt idx="15776">
                  <c:v>4.7032128300454499E-3</c:v>
                </c:pt>
                <c:pt idx="15777">
                  <c:v>4.6525059759019499E-3</c:v>
                </c:pt>
                <c:pt idx="15778">
                  <c:v>5.0842312007474098E-3</c:v>
                </c:pt>
                <c:pt idx="15779">
                  <c:v>5.0125616270886002E-3</c:v>
                </c:pt>
                <c:pt idx="15780">
                  <c:v>5.4537950105473599E-3</c:v>
                </c:pt>
                <c:pt idx="15781">
                  <c:v>5.5622781810819701E-3</c:v>
                </c:pt>
                <c:pt idx="15782">
                  <c:v>5.1381326746186701E-3</c:v>
                </c:pt>
                <c:pt idx="15783">
                  <c:v>5.2695408696742004E-3</c:v>
                </c:pt>
                <c:pt idx="15784">
                  <c:v>5.6045262753116297E-3</c:v>
                </c:pt>
                <c:pt idx="15785">
                  <c:v>5.65809028997685E-3</c:v>
                </c:pt>
                <c:pt idx="15786">
                  <c:v>5.3757377305182199E-3</c:v>
                </c:pt>
                <c:pt idx="15787">
                  <c:v>5.5188830315421704E-3</c:v>
                </c:pt>
                <c:pt idx="15788">
                  <c:v>5.6190780876703298E-3</c:v>
                </c:pt>
                <c:pt idx="15789">
                  <c:v>5.1969873453680902E-3</c:v>
                </c:pt>
                <c:pt idx="15790">
                  <c:v>4.3590248938970601E-3</c:v>
                </c:pt>
                <c:pt idx="15791">
                  <c:v>4.1565542419175301E-3</c:v>
                </c:pt>
                <c:pt idx="15792">
                  <c:v>3.9040180855579899E-3</c:v>
                </c:pt>
                <c:pt idx="15793">
                  <c:v>3.73622922702318E-3</c:v>
                </c:pt>
                <c:pt idx="15794">
                  <c:v>2.6022834923476001E-3</c:v>
                </c:pt>
                <c:pt idx="15795">
                  <c:v>1.94916970967387E-3</c:v>
                </c:pt>
                <c:pt idx="15796">
                  <c:v>1.7978231794798601E-3</c:v>
                </c:pt>
                <c:pt idx="15797">
                  <c:v>1.4909876045164699E-3</c:v>
                </c:pt>
                <c:pt idx="15798">
                  <c:v>1.0402926143694899E-3</c:v>
                </c:pt>
                <c:pt idx="15799">
                  <c:v>2.9526297999249001E-4</c:v>
                </c:pt>
                <c:pt idx="15800">
                  <c:v>-7.4405772423137399E-4</c:v>
                </c:pt>
                <c:pt idx="15801">
                  <c:v>-1.1389504645731401E-3</c:v>
                </c:pt>
                <c:pt idx="15802">
                  <c:v>-1.70192574239031E-3</c:v>
                </c:pt>
                <c:pt idx="15803">
                  <c:v>-2.2390706201609201E-3</c:v>
                </c:pt>
                <c:pt idx="15804">
                  <c:v>-2.7660927809713401E-3</c:v>
                </c:pt>
                <c:pt idx="15805">
                  <c:v>-3.6609697546532102E-3</c:v>
                </c:pt>
                <c:pt idx="15806">
                  <c:v>-4.5344840840619996E-3</c:v>
                </c:pt>
                <c:pt idx="15807">
                  <c:v>-5.0844520403331098E-3</c:v>
                </c:pt>
                <c:pt idx="15808">
                  <c:v>-5.6616606202151603E-3</c:v>
                </c:pt>
                <c:pt idx="15809">
                  <c:v>-5.9568034083744498E-3</c:v>
                </c:pt>
                <c:pt idx="15810">
                  <c:v>-6.8825436435802799E-3</c:v>
                </c:pt>
                <c:pt idx="15811">
                  <c:v>-7.9467987973235107E-3</c:v>
                </c:pt>
                <c:pt idx="15812">
                  <c:v>-8.3612637425615702E-3</c:v>
                </c:pt>
                <c:pt idx="15813">
                  <c:v>-8.5531644331795099E-3</c:v>
                </c:pt>
                <c:pt idx="15814">
                  <c:v>-9.2724565725967201E-3</c:v>
                </c:pt>
                <c:pt idx="15815">
                  <c:v>-9.8251032389765694E-3</c:v>
                </c:pt>
                <c:pt idx="15816">
                  <c:v>-1.02872694907052E-2</c:v>
                </c:pt>
                <c:pt idx="15817">
                  <c:v>-1.08385819345209E-2</c:v>
                </c:pt>
                <c:pt idx="15818">
                  <c:v>-1.14624384858236E-2</c:v>
                </c:pt>
                <c:pt idx="15819">
                  <c:v>-1.1497256166186401E-2</c:v>
                </c:pt>
                <c:pt idx="15820">
                  <c:v>-1.1523578741091599E-2</c:v>
                </c:pt>
                <c:pt idx="15821">
                  <c:v>-1.2423596797368101E-2</c:v>
                </c:pt>
                <c:pt idx="15822">
                  <c:v>-1.2669871122153601E-2</c:v>
                </c:pt>
                <c:pt idx="15823">
                  <c:v>-1.2667864444722499E-2</c:v>
                </c:pt>
                <c:pt idx="15824">
                  <c:v>-1.2675683206357501E-2</c:v>
                </c:pt>
                <c:pt idx="15825">
                  <c:v>-1.3074715099825E-2</c:v>
                </c:pt>
                <c:pt idx="15826">
                  <c:v>-1.3367594968919899E-2</c:v>
                </c:pt>
                <c:pt idx="15827">
                  <c:v>-1.31445820925108E-2</c:v>
                </c:pt>
                <c:pt idx="15828">
                  <c:v>-1.3152990106937001E-2</c:v>
                </c:pt>
                <c:pt idx="15829">
                  <c:v>-1.29868668675325E-2</c:v>
                </c:pt>
                <c:pt idx="15830">
                  <c:v>-1.31789878557808E-2</c:v>
                </c:pt>
                <c:pt idx="15831">
                  <c:v>-1.33539148337168E-2</c:v>
                </c:pt>
                <c:pt idx="15832">
                  <c:v>-1.30761042805063E-2</c:v>
                </c:pt>
                <c:pt idx="15833">
                  <c:v>-1.22852298174461E-2</c:v>
                </c:pt>
                <c:pt idx="15834">
                  <c:v>-1.25358319459164E-2</c:v>
                </c:pt>
                <c:pt idx="15835">
                  <c:v>-1.2157808248665299E-2</c:v>
                </c:pt>
                <c:pt idx="15836">
                  <c:v>-1.20014056799039E-2</c:v>
                </c:pt>
                <c:pt idx="15837">
                  <c:v>-1.14350090644821E-2</c:v>
                </c:pt>
                <c:pt idx="15838">
                  <c:v>-1.1410128688528099E-2</c:v>
                </c:pt>
                <c:pt idx="15839">
                  <c:v>-1.0595780232178199E-2</c:v>
                </c:pt>
                <c:pt idx="15840">
                  <c:v>-9.7470954053252099E-3</c:v>
                </c:pt>
                <c:pt idx="15841">
                  <c:v>-9.7994560228840209E-3</c:v>
                </c:pt>
                <c:pt idx="15842">
                  <c:v>-9.6543698793031592E-3</c:v>
                </c:pt>
                <c:pt idx="15843">
                  <c:v>-8.91456574635437E-3</c:v>
                </c:pt>
                <c:pt idx="15844">
                  <c:v>-7.5581771245276002E-3</c:v>
                </c:pt>
                <c:pt idx="15845">
                  <c:v>-6.86251649708611E-3</c:v>
                </c:pt>
                <c:pt idx="15846">
                  <c:v>-6.1823239186207402E-3</c:v>
                </c:pt>
                <c:pt idx="15847">
                  <c:v>-6.07403400711701E-3</c:v>
                </c:pt>
                <c:pt idx="15848">
                  <c:v>-5.2245768177358702E-3</c:v>
                </c:pt>
                <c:pt idx="15849">
                  <c:v>-4.5680493768911002E-3</c:v>
                </c:pt>
                <c:pt idx="15850">
                  <c:v>-3.6832039437665501E-3</c:v>
                </c:pt>
                <c:pt idx="15851">
                  <c:v>-2.6613062870258402E-3</c:v>
                </c:pt>
                <c:pt idx="15852">
                  <c:v>-2.1133549386926102E-3</c:v>
                </c:pt>
                <c:pt idx="15853">
                  <c:v>-1.5975816247745299E-3</c:v>
                </c:pt>
                <c:pt idx="15854">
                  <c:v>-5.5095449833156805E-4</c:v>
                </c:pt>
                <c:pt idx="15855">
                  <c:v>9.9076522233768191E-4</c:v>
                </c:pt>
                <c:pt idx="15856">
                  <c:v>1.6969944383214001E-3</c:v>
                </c:pt>
                <c:pt idx="15857">
                  <c:v>2.2750799410856701E-3</c:v>
                </c:pt>
                <c:pt idx="15858">
                  <c:v>2.9477049565919599E-3</c:v>
                </c:pt>
                <c:pt idx="15859">
                  <c:v>3.7742711288502998E-3</c:v>
                </c:pt>
                <c:pt idx="15860">
                  <c:v>4.5346148801724802E-3</c:v>
                </c:pt>
                <c:pt idx="15861">
                  <c:v>5.8929959111385299E-3</c:v>
                </c:pt>
                <c:pt idx="15862">
                  <c:v>6.97800257829761E-3</c:v>
                </c:pt>
                <c:pt idx="15863">
                  <c:v>7.0674384047390197E-3</c:v>
                </c:pt>
                <c:pt idx="15864">
                  <c:v>8.09036740292687E-3</c:v>
                </c:pt>
                <c:pt idx="15865">
                  <c:v>9.0676872792177596E-3</c:v>
                </c:pt>
                <c:pt idx="15866">
                  <c:v>1.0026040292705599E-2</c:v>
                </c:pt>
                <c:pt idx="15867">
                  <c:v>1.0576112248207901E-2</c:v>
                </c:pt>
                <c:pt idx="15868">
                  <c:v>1.1224991242569199E-2</c:v>
                </c:pt>
                <c:pt idx="15869">
                  <c:v>1.1729529778897499E-2</c:v>
                </c:pt>
                <c:pt idx="15870">
                  <c:v>1.22546308185773E-2</c:v>
                </c:pt>
                <c:pt idx="15871">
                  <c:v>1.29570036885522E-2</c:v>
                </c:pt>
                <c:pt idx="15872">
                  <c:v>1.3867061981682499E-2</c:v>
                </c:pt>
                <c:pt idx="15873">
                  <c:v>1.43289966051484E-2</c:v>
                </c:pt>
                <c:pt idx="15874">
                  <c:v>1.4864205350752099E-2</c:v>
                </c:pt>
                <c:pt idx="15875">
                  <c:v>1.50812004207768E-2</c:v>
                </c:pt>
                <c:pt idx="15876">
                  <c:v>1.5324910831909301E-2</c:v>
                </c:pt>
                <c:pt idx="15877">
                  <c:v>1.5703779970446599E-2</c:v>
                </c:pt>
                <c:pt idx="15878">
                  <c:v>1.6283802241362898E-2</c:v>
                </c:pt>
                <c:pt idx="15879">
                  <c:v>1.6810244999140401E-2</c:v>
                </c:pt>
                <c:pt idx="15880">
                  <c:v>1.6881382980395501E-2</c:v>
                </c:pt>
                <c:pt idx="15881">
                  <c:v>1.67757045325264E-2</c:v>
                </c:pt>
                <c:pt idx="15882">
                  <c:v>1.69139603411902E-2</c:v>
                </c:pt>
                <c:pt idx="15883">
                  <c:v>1.73551624373053E-2</c:v>
                </c:pt>
                <c:pt idx="15884">
                  <c:v>1.7646552975679599E-2</c:v>
                </c:pt>
                <c:pt idx="15885">
                  <c:v>1.7525940001427001E-2</c:v>
                </c:pt>
                <c:pt idx="15886">
                  <c:v>1.7300532562165499E-2</c:v>
                </c:pt>
                <c:pt idx="15887">
                  <c:v>1.7189456640140599E-2</c:v>
                </c:pt>
                <c:pt idx="15888">
                  <c:v>1.7339921021804899E-2</c:v>
                </c:pt>
                <c:pt idx="15889">
                  <c:v>1.7452595266659401E-2</c:v>
                </c:pt>
                <c:pt idx="15890">
                  <c:v>1.74122068083385E-2</c:v>
                </c:pt>
                <c:pt idx="15891">
                  <c:v>1.6889727178996401E-2</c:v>
                </c:pt>
                <c:pt idx="15892">
                  <c:v>1.6807092051145601E-2</c:v>
                </c:pt>
                <c:pt idx="15893">
                  <c:v>1.6611296254117201E-2</c:v>
                </c:pt>
                <c:pt idx="15894">
                  <c:v>1.6354101648416199E-2</c:v>
                </c:pt>
                <c:pt idx="15895">
                  <c:v>1.6091205416684799E-2</c:v>
                </c:pt>
                <c:pt idx="15896">
                  <c:v>1.5707510376532501E-2</c:v>
                </c:pt>
                <c:pt idx="15897">
                  <c:v>1.5566883165807101E-2</c:v>
                </c:pt>
                <c:pt idx="15898">
                  <c:v>1.5117487083227601E-2</c:v>
                </c:pt>
                <c:pt idx="15899">
                  <c:v>1.48123280910965E-2</c:v>
                </c:pt>
                <c:pt idx="15900">
                  <c:v>1.4859288907188999E-2</c:v>
                </c:pt>
                <c:pt idx="15901">
                  <c:v>1.44089559336299E-2</c:v>
                </c:pt>
                <c:pt idx="15902">
                  <c:v>1.39511663924671E-2</c:v>
                </c:pt>
                <c:pt idx="15903">
                  <c:v>1.3625921048825001E-2</c:v>
                </c:pt>
                <c:pt idx="15904">
                  <c:v>1.3216933684267899E-2</c:v>
                </c:pt>
                <c:pt idx="15905">
                  <c:v>1.2545029758531201E-2</c:v>
                </c:pt>
                <c:pt idx="15906">
                  <c:v>1.2510656156416699E-2</c:v>
                </c:pt>
                <c:pt idx="15907">
                  <c:v>1.25423156011786E-2</c:v>
                </c:pt>
                <c:pt idx="15908">
                  <c:v>1.1768809276718801E-2</c:v>
                </c:pt>
                <c:pt idx="15909">
                  <c:v>1.11912735211851E-2</c:v>
                </c:pt>
                <c:pt idx="15910">
                  <c:v>1.0981869636855201E-2</c:v>
                </c:pt>
                <c:pt idx="15911">
                  <c:v>1.09194624275807E-2</c:v>
                </c:pt>
                <c:pt idx="15912">
                  <c:v>1.0515545553964599E-2</c:v>
                </c:pt>
                <c:pt idx="15913">
                  <c:v>1.01090421508962E-2</c:v>
                </c:pt>
                <c:pt idx="15914">
                  <c:v>9.7906759038732197E-3</c:v>
                </c:pt>
                <c:pt idx="15915">
                  <c:v>9.6502206546376403E-3</c:v>
                </c:pt>
                <c:pt idx="15916">
                  <c:v>9.46743993443557E-3</c:v>
                </c:pt>
                <c:pt idx="15917">
                  <c:v>9.2200550775918804E-3</c:v>
                </c:pt>
                <c:pt idx="15918">
                  <c:v>9.1275576720015999E-3</c:v>
                </c:pt>
                <c:pt idx="15919">
                  <c:v>8.5113406984039901E-3</c:v>
                </c:pt>
                <c:pt idx="15920">
                  <c:v>8.6201117895698901E-3</c:v>
                </c:pt>
                <c:pt idx="15921">
                  <c:v>8.1507355745334201E-3</c:v>
                </c:pt>
                <c:pt idx="15922">
                  <c:v>8.0823425394269798E-3</c:v>
                </c:pt>
                <c:pt idx="15923">
                  <c:v>8.6112256792557108E-3</c:v>
                </c:pt>
                <c:pt idx="15924">
                  <c:v>8.6317567834591196E-3</c:v>
                </c:pt>
                <c:pt idx="15925">
                  <c:v>8.2034371364002392E-3</c:v>
                </c:pt>
                <c:pt idx="15926">
                  <c:v>7.7709600726769898E-3</c:v>
                </c:pt>
                <c:pt idx="15927">
                  <c:v>8.3368850870854296E-3</c:v>
                </c:pt>
                <c:pt idx="15928">
                  <c:v>8.9282227647283496E-3</c:v>
                </c:pt>
                <c:pt idx="15929">
                  <c:v>8.6371858391373294E-3</c:v>
                </c:pt>
                <c:pt idx="15930">
                  <c:v>8.6230145462954308E-3</c:v>
                </c:pt>
                <c:pt idx="15931">
                  <c:v>8.9134092518390502E-3</c:v>
                </c:pt>
                <c:pt idx="15932">
                  <c:v>9.2498240370980592E-3</c:v>
                </c:pt>
                <c:pt idx="15933">
                  <c:v>9.3779506309755699E-3</c:v>
                </c:pt>
                <c:pt idx="15934">
                  <c:v>1.00194958247456E-2</c:v>
                </c:pt>
                <c:pt idx="15935">
                  <c:v>1.02576134285169E-2</c:v>
                </c:pt>
                <c:pt idx="15936">
                  <c:v>1.0187205635612E-2</c:v>
                </c:pt>
                <c:pt idx="15937">
                  <c:v>1.0359913389522401E-2</c:v>
                </c:pt>
                <c:pt idx="15938">
                  <c:v>1.139066777586E-2</c:v>
                </c:pt>
                <c:pt idx="15939">
                  <c:v>1.19032924269665E-2</c:v>
                </c:pt>
                <c:pt idx="15940">
                  <c:v>1.2077747720795499E-2</c:v>
                </c:pt>
                <c:pt idx="15941">
                  <c:v>1.25606832344109E-2</c:v>
                </c:pt>
                <c:pt idx="15942">
                  <c:v>1.31433150714822E-2</c:v>
                </c:pt>
                <c:pt idx="15943">
                  <c:v>1.3695439421767101E-2</c:v>
                </c:pt>
                <c:pt idx="15944">
                  <c:v>1.41367508467313E-2</c:v>
                </c:pt>
                <c:pt idx="15945">
                  <c:v>1.50635517057368E-2</c:v>
                </c:pt>
                <c:pt idx="15946">
                  <c:v>1.55910453357254E-2</c:v>
                </c:pt>
                <c:pt idx="15947">
                  <c:v>1.5751726312899301E-2</c:v>
                </c:pt>
                <c:pt idx="15948">
                  <c:v>1.6268851236558898E-2</c:v>
                </c:pt>
                <c:pt idx="15949">
                  <c:v>1.6952197265984799E-2</c:v>
                </c:pt>
                <c:pt idx="15950">
                  <c:v>1.7623420436887201E-2</c:v>
                </c:pt>
                <c:pt idx="15951">
                  <c:v>1.8397967227901699E-2</c:v>
                </c:pt>
                <c:pt idx="15952">
                  <c:v>1.8911399554679999E-2</c:v>
                </c:pt>
                <c:pt idx="15953">
                  <c:v>1.92223000105586E-2</c:v>
                </c:pt>
                <c:pt idx="15954">
                  <c:v>1.99756788299452E-2</c:v>
                </c:pt>
                <c:pt idx="15955">
                  <c:v>2.0719704416264199E-2</c:v>
                </c:pt>
                <c:pt idx="15956">
                  <c:v>2.1390325147677299E-2</c:v>
                </c:pt>
                <c:pt idx="15957">
                  <c:v>2.16839109598706E-2</c:v>
                </c:pt>
                <c:pt idx="15958">
                  <c:v>2.2006318851014801E-2</c:v>
                </c:pt>
                <c:pt idx="15959">
                  <c:v>2.26570466024111E-2</c:v>
                </c:pt>
                <c:pt idx="15960">
                  <c:v>2.3278927160066201E-2</c:v>
                </c:pt>
                <c:pt idx="15961">
                  <c:v>2.4049477155267701E-2</c:v>
                </c:pt>
                <c:pt idx="15962">
                  <c:v>2.4163206714457802E-2</c:v>
                </c:pt>
                <c:pt idx="15963">
                  <c:v>2.4856943623444899E-2</c:v>
                </c:pt>
                <c:pt idx="15964">
                  <c:v>2.4855819354875699E-2</c:v>
                </c:pt>
                <c:pt idx="15965">
                  <c:v>2.54839553933753E-2</c:v>
                </c:pt>
                <c:pt idx="15966">
                  <c:v>2.6029686428206598E-2</c:v>
                </c:pt>
                <c:pt idx="15967">
                  <c:v>2.6201184027787601E-2</c:v>
                </c:pt>
                <c:pt idx="15968">
                  <c:v>2.6406405953091398E-2</c:v>
                </c:pt>
                <c:pt idx="15969">
                  <c:v>2.6722691160206799E-2</c:v>
                </c:pt>
                <c:pt idx="15970">
                  <c:v>2.7156077704992398E-2</c:v>
                </c:pt>
                <c:pt idx="15971">
                  <c:v>2.7247762223208599E-2</c:v>
                </c:pt>
                <c:pt idx="15972">
                  <c:v>2.7686657774720298E-2</c:v>
                </c:pt>
                <c:pt idx="15973">
                  <c:v>2.81128979586793E-2</c:v>
                </c:pt>
                <c:pt idx="15974">
                  <c:v>2.8131371026070599E-2</c:v>
                </c:pt>
                <c:pt idx="15975">
                  <c:v>2.8148772170971701E-2</c:v>
                </c:pt>
                <c:pt idx="15976">
                  <c:v>2.83004105979002E-2</c:v>
                </c:pt>
                <c:pt idx="15977">
                  <c:v>2.86027840879963E-2</c:v>
                </c:pt>
                <c:pt idx="15978">
                  <c:v>2.8505268156530001E-2</c:v>
                </c:pt>
                <c:pt idx="15979">
                  <c:v>2.8655772782444799E-2</c:v>
                </c:pt>
                <c:pt idx="15980">
                  <c:v>2.86903880676001E-2</c:v>
                </c:pt>
                <c:pt idx="15981">
                  <c:v>2.8541165545894899E-2</c:v>
                </c:pt>
                <c:pt idx="15982">
                  <c:v>2.8674830734926899E-2</c:v>
                </c:pt>
                <c:pt idx="15983">
                  <c:v>2.88299167363706E-2</c:v>
                </c:pt>
                <c:pt idx="15984">
                  <c:v>2.8770899778341699E-2</c:v>
                </c:pt>
                <c:pt idx="15985">
                  <c:v>2.8378589432834299E-2</c:v>
                </c:pt>
                <c:pt idx="15986">
                  <c:v>2.8210297273776299E-2</c:v>
                </c:pt>
                <c:pt idx="15987">
                  <c:v>2.8624266330802301E-2</c:v>
                </c:pt>
                <c:pt idx="15988">
                  <c:v>2.8583617867602901E-2</c:v>
                </c:pt>
                <c:pt idx="15989">
                  <c:v>2.81409608543601E-2</c:v>
                </c:pt>
                <c:pt idx="15990">
                  <c:v>2.7931850917484801E-2</c:v>
                </c:pt>
                <c:pt idx="15991">
                  <c:v>2.7808697632842001E-2</c:v>
                </c:pt>
                <c:pt idx="15992">
                  <c:v>2.7515204137012701E-2</c:v>
                </c:pt>
                <c:pt idx="15993">
                  <c:v>2.769821285988E-2</c:v>
                </c:pt>
                <c:pt idx="15994">
                  <c:v>2.7434898438012601E-2</c:v>
                </c:pt>
                <c:pt idx="15995">
                  <c:v>2.7207592315090401E-2</c:v>
                </c:pt>
                <c:pt idx="15996">
                  <c:v>2.6561935973687601E-2</c:v>
                </c:pt>
                <c:pt idx="15997">
                  <c:v>2.65453039249589E-2</c:v>
                </c:pt>
                <c:pt idx="15998">
                  <c:v>2.68169984094771E-2</c:v>
                </c:pt>
                <c:pt idx="15999">
                  <c:v>2.6308442352302602E-2</c:v>
                </c:pt>
                <c:pt idx="16000">
                  <c:v>2.59868822294003E-2</c:v>
                </c:pt>
                <c:pt idx="16001">
                  <c:v>2.56841229924804E-2</c:v>
                </c:pt>
                <c:pt idx="16002">
                  <c:v>2.53897937053464E-2</c:v>
                </c:pt>
                <c:pt idx="16003">
                  <c:v>2.5320902410848001E-2</c:v>
                </c:pt>
                <c:pt idx="16004">
                  <c:v>2.5206372934372199E-2</c:v>
                </c:pt>
                <c:pt idx="16005">
                  <c:v>2.4956111461172801E-2</c:v>
                </c:pt>
                <c:pt idx="16006">
                  <c:v>2.44894148614399E-2</c:v>
                </c:pt>
                <c:pt idx="16007">
                  <c:v>2.4427043005608998E-2</c:v>
                </c:pt>
                <c:pt idx="16008">
                  <c:v>2.4344124958741602E-2</c:v>
                </c:pt>
                <c:pt idx="16009">
                  <c:v>2.40761792606255E-2</c:v>
                </c:pt>
                <c:pt idx="16010">
                  <c:v>2.38882582050907E-2</c:v>
                </c:pt>
                <c:pt idx="16011">
                  <c:v>2.3844209064437401E-2</c:v>
                </c:pt>
                <c:pt idx="16012">
                  <c:v>2.3639589525075701E-2</c:v>
                </c:pt>
                <c:pt idx="16013">
                  <c:v>2.3499641393368E-2</c:v>
                </c:pt>
                <c:pt idx="16014">
                  <c:v>2.3403219028999101E-2</c:v>
                </c:pt>
                <c:pt idx="16015">
                  <c:v>2.33229705148419E-2</c:v>
                </c:pt>
                <c:pt idx="16016">
                  <c:v>2.315255539085E-2</c:v>
                </c:pt>
                <c:pt idx="16017">
                  <c:v>2.3245772976494199E-2</c:v>
                </c:pt>
                <c:pt idx="16018">
                  <c:v>2.3244721962856402E-2</c:v>
                </c:pt>
                <c:pt idx="16019">
                  <c:v>2.3157975120019599E-2</c:v>
                </c:pt>
                <c:pt idx="16020">
                  <c:v>2.2776862807086799E-2</c:v>
                </c:pt>
                <c:pt idx="16021">
                  <c:v>2.2906103587441998E-2</c:v>
                </c:pt>
                <c:pt idx="16022">
                  <c:v>2.3266981567678299E-2</c:v>
                </c:pt>
                <c:pt idx="16023">
                  <c:v>2.3030215040381601E-2</c:v>
                </c:pt>
                <c:pt idx="16024">
                  <c:v>2.3021652586577498E-2</c:v>
                </c:pt>
                <c:pt idx="16025">
                  <c:v>2.3385059419213799E-2</c:v>
                </c:pt>
                <c:pt idx="16026">
                  <c:v>2.3151382391637901E-2</c:v>
                </c:pt>
                <c:pt idx="16027">
                  <c:v>2.2971388693962601E-2</c:v>
                </c:pt>
                <c:pt idx="16028">
                  <c:v>2.3207990961435498E-2</c:v>
                </c:pt>
                <c:pt idx="16029">
                  <c:v>2.3665241440332E-2</c:v>
                </c:pt>
                <c:pt idx="16030">
                  <c:v>2.3822278701819199E-2</c:v>
                </c:pt>
                <c:pt idx="16031">
                  <c:v>2.3794067522860399E-2</c:v>
                </c:pt>
                <c:pt idx="16032">
                  <c:v>2.3866142644959201E-2</c:v>
                </c:pt>
                <c:pt idx="16033">
                  <c:v>2.39235555409891E-2</c:v>
                </c:pt>
                <c:pt idx="16034">
                  <c:v>2.40914111362041E-2</c:v>
                </c:pt>
                <c:pt idx="16035">
                  <c:v>2.42742550045064E-2</c:v>
                </c:pt>
                <c:pt idx="16036">
                  <c:v>2.43127402630227E-2</c:v>
                </c:pt>
                <c:pt idx="16037">
                  <c:v>2.4162883750680601E-2</c:v>
                </c:pt>
                <c:pt idx="16038">
                  <c:v>2.43580237977827E-2</c:v>
                </c:pt>
                <c:pt idx="16039">
                  <c:v>2.4478258623238301E-2</c:v>
                </c:pt>
                <c:pt idx="16040">
                  <c:v>2.49409360332008E-2</c:v>
                </c:pt>
                <c:pt idx="16041">
                  <c:v>2.4922073482469401E-2</c:v>
                </c:pt>
                <c:pt idx="16042">
                  <c:v>2.50773319048135E-2</c:v>
                </c:pt>
                <c:pt idx="16043">
                  <c:v>2.5074316191472702E-2</c:v>
                </c:pt>
                <c:pt idx="16044">
                  <c:v>2.49266519332575E-2</c:v>
                </c:pt>
                <c:pt idx="16045">
                  <c:v>2.5319626901583101E-2</c:v>
                </c:pt>
                <c:pt idx="16046">
                  <c:v>2.5146689528380801E-2</c:v>
                </c:pt>
                <c:pt idx="16047">
                  <c:v>2.50666815275798E-2</c:v>
                </c:pt>
                <c:pt idx="16048">
                  <c:v>2.5223817477928099E-2</c:v>
                </c:pt>
                <c:pt idx="16049">
                  <c:v>2.5350802884914099E-2</c:v>
                </c:pt>
                <c:pt idx="16050">
                  <c:v>2.5139867345919501E-2</c:v>
                </c:pt>
                <c:pt idx="16051">
                  <c:v>2.5141045201371299E-2</c:v>
                </c:pt>
                <c:pt idx="16052">
                  <c:v>2.5297080272578602E-2</c:v>
                </c:pt>
                <c:pt idx="16053">
                  <c:v>2.5426622311980202E-2</c:v>
                </c:pt>
                <c:pt idx="16054">
                  <c:v>2.5090373108520601E-2</c:v>
                </c:pt>
                <c:pt idx="16055">
                  <c:v>2.4859111141413901E-2</c:v>
                </c:pt>
                <c:pt idx="16056">
                  <c:v>2.4831021115508101E-2</c:v>
                </c:pt>
                <c:pt idx="16057">
                  <c:v>2.4822274414537202E-2</c:v>
                </c:pt>
                <c:pt idx="16058">
                  <c:v>2.5043613798299499E-2</c:v>
                </c:pt>
                <c:pt idx="16059">
                  <c:v>2.4546226288513901E-2</c:v>
                </c:pt>
                <c:pt idx="16060">
                  <c:v>2.4626349387040398E-2</c:v>
                </c:pt>
                <c:pt idx="16061">
                  <c:v>2.4307156560213001E-2</c:v>
                </c:pt>
                <c:pt idx="16062">
                  <c:v>2.4127073801301299E-2</c:v>
                </c:pt>
                <c:pt idx="16063">
                  <c:v>2.41411567589793E-2</c:v>
                </c:pt>
                <c:pt idx="16064">
                  <c:v>2.4058084252273002E-2</c:v>
                </c:pt>
                <c:pt idx="16065">
                  <c:v>2.33893297396978E-2</c:v>
                </c:pt>
                <c:pt idx="16066">
                  <c:v>2.28519691010469E-2</c:v>
                </c:pt>
                <c:pt idx="16067">
                  <c:v>2.30709288069114E-2</c:v>
                </c:pt>
                <c:pt idx="16068">
                  <c:v>2.3110650241352101E-2</c:v>
                </c:pt>
                <c:pt idx="16069">
                  <c:v>2.2810491521079099E-2</c:v>
                </c:pt>
                <c:pt idx="16070">
                  <c:v>2.2515957173885E-2</c:v>
                </c:pt>
                <c:pt idx="16071">
                  <c:v>2.2027767741670101E-2</c:v>
                </c:pt>
                <c:pt idx="16072">
                  <c:v>2.1325289861777799E-2</c:v>
                </c:pt>
                <c:pt idx="16073">
                  <c:v>2.1347867765961901E-2</c:v>
                </c:pt>
                <c:pt idx="16074">
                  <c:v>2.10501430800271E-2</c:v>
                </c:pt>
                <c:pt idx="16075">
                  <c:v>2.1087429149389401E-2</c:v>
                </c:pt>
                <c:pt idx="16076">
                  <c:v>2.0365544261251901E-2</c:v>
                </c:pt>
                <c:pt idx="16077">
                  <c:v>1.97719040942721E-2</c:v>
                </c:pt>
                <c:pt idx="16078">
                  <c:v>1.9758859634723E-2</c:v>
                </c:pt>
                <c:pt idx="16079">
                  <c:v>1.9298980343392801E-2</c:v>
                </c:pt>
                <c:pt idx="16080">
                  <c:v>1.9116160001806E-2</c:v>
                </c:pt>
                <c:pt idx="16081">
                  <c:v>1.8884286284999201E-2</c:v>
                </c:pt>
                <c:pt idx="16082">
                  <c:v>1.82948038771267E-2</c:v>
                </c:pt>
                <c:pt idx="16083">
                  <c:v>1.7247425374693599E-2</c:v>
                </c:pt>
                <c:pt idx="16084">
                  <c:v>1.7280002696269399E-2</c:v>
                </c:pt>
                <c:pt idx="16085">
                  <c:v>1.7634939157662701E-2</c:v>
                </c:pt>
                <c:pt idx="16086">
                  <c:v>1.68846139285623E-2</c:v>
                </c:pt>
                <c:pt idx="16087">
                  <c:v>1.6740873487921401E-2</c:v>
                </c:pt>
                <c:pt idx="16088">
                  <c:v>1.60191672856815E-2</c:v>
                </c:pt>
                <c:pt idx="16089">
                  <c:v>1.54919971732435E-2</c:v>
                </c:pt>
                <c:pt idx="16090">
                  <c:v>1.5145774873580301E-2</c:v>
                </c:pt>
                <c:pt idx="16091">
                  <c:v>1.50973472570765E-2</c:v>
                </c:pt>
                <c:pt idx="16092">
                  <c:v>1.5223833498482201E-2</c:v>
                </c:pt>
                <c:pt idx="16093">
                  <c:v>1.44933738339729E-2</c:v>
                </c:pt>
                <c:pt idx="16094">
                  <c:v>1.40638987262239E-2</c:v>
                </c:pt>
                <c:pt idx="16095">
                  <c:v>1.3617603599541599E-2</c:v>
                </c:pt>
                <c:pt idx="16096">
                  <c:v>1.3628221320588701E-2</c:v>
                </c:pt>
                <c:pt idx="16097">
                  <c:v>1.3472561429833999E-2</c:v>
                </c:pt>
                <c:pt idx="16098">
                  <c:v>1.34694182137618E-2</c:v>
                </c:pt>
                <c:pt idx="16099">
                  <c:v>1.2749179527256601E-2</c:v>
                </c:pt>
                <c:pt idx="16100">
                  <c:v>1.2552591293033001E-2</c:v>
                </c:pt>
                <c:pt idx="16101">
                  <c:v>1.2338963595833599E-2</c:v>
                </c:pt>
                <c:pt idx="16102">
                  <c:v>1.2250146735549401E-2</c:v>
                </c:pt>
                <c:pt idx="16103">
                  <c:v>1.2055551667228799E-2</c:v>
                </c:pt>
                <c:pt idx="16104">
                  <c:v>1.20736593494097E-2</c:v>
                </c:pt>
                <c:pt idx="16105">
                  <c:v>1.1979892761215799E-2</c:v>
                </c:pt>
                <c:pt idx="16106">
                  <c:v>1.12252383632023E-2</c:v>
                </c:pt>
                <c:pt idx="16107">
                  <c:v>1.1297498069823501E-2</c:v>
                </c:pt>
                <c:pt idx="16108">
                  <c:v>1.1482504427385701E-2</c:v>
                </c:pt>
                <c:pt idx="16109">
                  <c:v>1.13146362019385E-2</c:v>
                </c:pt>
                <c:pt idx="16110">
                  <c:v>1.06588911534741E-2</c:v>
                </c:pt>
                <c:pt idx="16111">
                  <c:v>1.0993186575594199E-2</c:v>
                </c:pt>
                <c:pt idx="16112">
                  <c:v>1.0732713253597301E-2</c:v>
                </c:pt>
                <c:pt idx="16113">
                  <c:v>1.04043831339929E-2</c:v>
                </c:pt>
                <c:pt idx="16114">
                  <c:v>1.03718067597919E-2</c:v>
                </c:pt>
                <c:pt idx="16115">
                  <c:v>1.0523884122415301E-2</c:v>
                </c:pt>
                <c:pt idx="16116">
                  <c:v>1.0338473206414201E-2</c:v>
                </c:pt>
                <c:pt idx="16117">
                  <c:v>9.7459810349903708E-3</c:v>
                </c:pt>
                <c:pt idx="16118">
                  <c:v>9.9342477025099601E-3</c:v>
                </c:pt>
                <c:pt idx="16119">
                  <c:v>9.7540691158481303E-3</c:v>
                </c:pt>
                <c:pt idx="16120">
                  <c:v>9.4906505781736997E-3</c:v>
                </c:pt>
                <c:pt idx="16121">
                  <c:v>9.3625750477892497E-3</c:v>
                </c:pt>
                <c:pt idx="16122">
                  <c:v>9.6879125348955496E-3</c:v>
                </c:pt>
                <c:pt idx="16123">
                  <c:v>9.3737749605953494E-3</c:v>
                </c:pt>
                <c:pt idx="16124">
                  <c:v>8.5848606371555294E-3</c:v>
                </c:pt>
                <c:pt idx="16125">
                  <c:v>8.2996504856905195E-3</c:v>
                </c:pt>
                <c:pt idx="16126">
                  <c:v>8.5254649344013497E-3</c:v>
                </c:pt>
                <c:pt idx="16127">
                  <c:v>8.3961516452489508E-3</c:v>
                </c:pt>
                <c:pt idx="16128">
                  <c:v>8.0174867022835793E-3</c:v>
                </c:pt>
                <c:pt idx="16129">
                  <c:v>7.9527757372189201E-3</c:v>
                </c:pt>
                <c:pt idx="16130">
                  <c:v>7.7764485973789597E-3</c:v>
                </c:pt>
                <c:pt idx="16131">
                  <c:v>7.0427470655234402E-3</c:v>
                </c:pt>
                <c:pt idx="16132">
                  <c:v>6.82459005741791E-3</c:v>
                </c:pt>
                <c:pt idx="16133">
                  <c:v>7.1896831822671403E-3</c:v>
                </c:pt>
                <c:pt idx="16134">
                  <c:v>6.4006276058257002E-3</c:v>
                </c:pt>
                <c:pt idx="16135">
                  <c:v>5.7688501095475696E-3</c:v>
                </c:pt>
                <c:pt idx="16136">
                  <c:v>5.5890473245106499E-3</c:v>
                </c:pt>
                <c:pt idx="16137">
                  <c:v>5.36572743987517E-3</c:v>
                </c:pt>
                <c:pt idx="16138">
                  <c:v>4.8095155898295701E-3</c:v>
                </c:pt>
                <c:pt idx="16139">
                  <c:v>4.44165582201123E-3</c:v>
                </c:pt>
                <c:pt idx="16140">
                  <c:v>4.5778476368773498E-3</c:v>
                </c:pt>
                <c:pt idx="16141">
                  <c:v>3.5299404209070502E-3</c:v>
                </c:pt>
                <c:pt idx="16142">
                  <c:v>2.9075346453225001E-3</c:v>
                </c:pt>
                <c:pt idx="16143">
                  <c:v>2.55777953118982E-3</c:v>
                </c:pt>
                <c:pt idx="16144">
                  <c:v>2.41713010462997E-3</c:v>
                </c:pt>
                <c:pt idx="16145">
                  <c:v>1.84862177717614E-3</c:v>
                </c:pt>
                <c:pt idx="16146">
                  <c:v>1.3922664189110899E-3</c:v>
                </c:pt>
                <c:pt idx="16147">
                  <c:v>4.3705455256706901E-4</c:v>
                </c:pt>
                <c:pt idx="16148">
                  <c:v>-1.5508651291261299E-4</c:v>
                </c:pt>
                <c:pt idx="16149">
                  <c:v>-3.45884734603223E-4</c:v>
                </c:pt>
                <c:pt idx="16150">
                  <c:v>-9.5779218533867296E-4</c:v>
                </c:pt>
                <c:pt idx="16151">
                  <c:v>-1.4728302622148499E-3</c:v>
                </c:pt>
                <c:pt idx="16152">
                  <c:v>-2.5914897546892302E-3</c:v>
                </c:pt>
                <c:pt idx="16153">
                  <c:v>-3.2180801077718998E-3</c:v>
                </c:pt>
                <c:pt idx="16154">
                  <c:v>-3.7907359494243399E-3</c:v>
                </c:pt>
                <c:pt idx="16155">
                  <c:v>-4.4021246345077201E-3</c:v>
                </c:pt>
                <c:pt idx="16156">
                  <c:v>-4.6424273532291397E-3</c:v>
                </c:pt>
                <c:pt idx="16157">
                  <c:v>-5.21515440270449E-3</c:v>
                </c:pt>
                <c:pt idx="16158">
                  <c:v>-6.2587135266074598E-3</c:v>
                </c:pt>
                <c:pt idx="16159">
                  <c:v>-7.0850678978206499E-3</c:v>
                </c:pt>
                <c:pt idx="16160">
                  <c:v>-7.6207893230533603E-3</c:v>
                </c:pt>
                <c:pt idx="16161">
                  <c:v>-7.9339526717110906E-3</c:v>
                </c:pt>
                <c:pt idx="16162">
                  <c:v>-8.7762910967818398E-3</c:v>
                </c:pt>
                <c:pt idx="16163">
                  <c:v>-9.5426854190863008E-3</c:v>
                </c:pt>
                <c:pt idx="16164">
                  <c:v>-1.05419104761178E-2</c:v>
                </c:pt>
                <c:pt idx="16165">
                  <c:v>-1.0972539641831E-2</c:v>
                </c:pt>
                <c:pt idx="16166">
                  <c:v>-1.1193976005531001E-2</c:v>
                </c:pt>
                <c:pt idx="16167">
                  <c:v>-1.18948872179101E-2</c:v>
                </c:pt>
                <c:pt idx="16168">
                  <c:v>-1.25701081632667E-2</c:v>
                </c:pt>
                <c:pt idx="16169">
                  <c:v>-1.34632598421595E-2</c:v>
                </c:pt>
                <c:pt idx="16170">
                  <c:v>-1.41285058166301E-2</c:v>
                </c:pt>
                <c:pt idx="16171">
                  <c:v>-1.4756813878650001E-2</c:v>
                </c:pt>
                <c:pt idx="16172">
                  <c:v>-1.5047479507360999E-2</c:v>
                </c:pt>
                <c:pt idx="16173">
                  <c:v>-1.52974961188961E-2</c:v>
                </c:pt>
                <c:pt idx="16174">
                  <c:v>-1.5976366315342098E-2</c:v>
                </c:pt>
                <c:pt idx="16175">
                  <c:v>-1.6695432292819098E-2</c:v>
                </c:pt>
                <c:pt idx="16176">
                  <c:v>-1.7131310744798699E-2</c:v>
                </c:pt>
                <c:pt idx="16177">
                  <c:v>-1.7598372023422001E-2</c:v>
                </c:pt>
                <c:pt idx="16178">
                  <c:v>-1.7615886505004199E-2</c:v>
                </c:pt>
                <c:pt idx="16179">
                  <c:v>-1.8305973726914899E-2</c:v>
                </c:pt>
                <c:pt idx="16180">
                  <c:v>-1.90549741858413E-2</c:v>
                </c:pt>
                <c:pt idx="16181">
                  <c:v>-1.9331617133658899E-2</c:v>
                </c:pt>
                <c:pt idx="16182">
                  <c:v>-1.9500172060179E-2</c:v>
                </c:pt>
                <c:pt idx="16183">
                  <c:v>-2.00978734422626E-2</c:v>
                </c:pt>
                <c:pt idx="16184">
                  <c:v>-1.96753473647664E-2</c:v>
                </c:pt>
                <c:pt idx="16185">
                  <c:v>-2.0141385008485401E-2</c:v>
                </c:pt>
                <c:pt idx="16186">
                  <c:v>-2.0566431111660101E-2</c:v>
                </c:pt>
                <c:pt idx="16187">
                  <c:v>-2.1365905822573101E-2</c:v>
                </c:pt>
                <c:pt idx="16188">
                  <c:v>-2.1251654834133299E-2</c:v>
                </c:pt>
                <c:pt idx="16189">
                  <c:v>-2.0886010382532499E-2</c:v>
                </c:pt>
                <c:pt idx="16190">
                  <c:v>-2.13825248149749E-2</c:v>
                </c:pt>
                <c:pt idx="16191">
                  <c:v>-2.15444615700119E-2</c:v>
                </c:pt>
                <c:pt idx="16192">
                  <c:v>-2.19290531032236E-2</c:v>
                </c:pt>
                <c:pt idx="16193">
                  <c:v>-2.1720748865315501E-2</c:v>
                </c:pt>
                <c:pt idx="16194">
                  <c:v>-2.1708988007325999E-2</c:v>
                </c:pt>
                <c:pt idx="16195">
                  <c:v>-2.1760427309719801E-2</c:v>
                </c:pt>
                <c:pt idx="16196">
                  <c:v>-2.2025541859124701E-2</c:v>
                </c:pt>
                <c:pt idx="16197">
                  <c:v>-2.2390207648673499E-2</c:v>
                </c:pt>
                <c:pt idx="16198">
                  <c:v>-2.22920078949859E-2</c:v>
                </c:pt>
                <c:pt idx="16199">
                  <c:v>-2.2003939868613299E-2</c:v>
                </c:pt>
                <c:pt idx="16200">
                  <c:v>-2.22237446391166E-2</c:v>
                </c:pt>
                <c:pt idx="16201">
                  <c:v>-2.19830704049673E-2</c:v>
                </c:pt>
                <c:pt idx="16202">
                  <c:v>-2.1683025054490001E-2</c:v>
                </c:pt>
                <c:pt idx="16203">
                  <c:v>-2.2075876033091201E-2</c:v>
                </c:pt>
                <c:pt idx="16204">
                  <c:v>-2.22129439898919E-2</c:v>
                </c:pt>
                <c:pt idx="16205">
                  <c:v>-2.2137865772114799E-2</c:v>
                </c:pt>
                <c:pt idx="16206">
                  <c:v>-2.1658611893007499E-2</c:v>
                </c:pt>
                <c:pt idx="16207">
                  <c:v>-2.20383324902374E-2</c:v>
                </c:pt>
                <c:pt idx="16208">
                  <c:v>-2.1865672868101399E-2</c:v>
                </c:pt>
                <c:pt idx="16209">
                  <c:v>-2.18530345461985E-2</c:v>
                </c:pt>
                <c:pt idx="16210">
                  <c:v>-2.19756863786272E-2</c:v>
                </c:pt>
                <c:pt idx="16211">
                  <c:v>-2.2125136529029199E-2</c:v>
                </c:pt>
                <c:pt idx="16212">
                  <c:v>-2.17589174232472E-2</c:v>
                </c:pt>
                <c:pt idx="16213">
                  <c:v>-2.1744588604440201E-2</c:v>
                </c:pt>
                <c:pt idx="16214">
                  <c:v>-2.1854825251607299E-2</c:v>
                </c:pt>
                <c:pt idx="16215">
                  <c:v>-2.19659696673986E-2</c:v>
                </c:pt>
                <c:pt idx="16216">
                  <c:v>-2.1891499830612698E-2</c:v>
                </c:pt>
                <c:pt idx="16217">
                  <c:v>-2.1667096736864101E-2</c:v>
                </c:pt>
                <c:pt idx="16218">
                  <c:v>-2.19385594348094E-2</c:v>
                </c:pt>
                <c:pt idx="16219">
                  <c:v>-2.1987495078629099E-2</c:v>
                </c:pt>
                <c:pt idx="16220">
                  <c:v>-2.1879371267115501E-2</c:v>
                </c:pt>
                <c:pt idx="16221">
                  <c:v>-2.2192483300173899E-2</c:v>
                </c:pt>
                <c:pt idx="16222">
                  <c:v>-2.2402786019472699E-2</c:v>
                </c:pt>
                <c:pt idx="16223">
                  <c:v>-2.2045399703418601E-2</c:v>
                </c:pt>
                <c:pt idx="16224">
                  <c:v>-2.2545145208799501E-2</c:v>
                </c:pt>
                <c:pt idx="16225">
                  <c:v>-2.27388444973885E-2</c:v>
                </c:pt>
                <c:pt idx="16226">
                  <c:v>-2.28538992182604E-2</c:v>
                </c:pt>
                <c:pt idx="16227">
                  <c:v>-2.32052485061599E-2</c:v>
                </c:pt>
                <c:pt idx="16228">
                  <c:v>-2.3524498460923401E-2</c:v>
                </c:pt>
                <c:pt idx="16229">
                  <c:v>-2.3596694914177499E-2</c:v>
                </c:pt>
                <c:pt idx="16230">
                  <c:v>-2.3424831956915599E-2</c:v>
                </c:pt>
                <c:pt idx="16231">
                  <c:v>-2.3900082311104399E-2</c:v>
                </c:pt>
                <c:pt idx="16232">
                  <c:v>-2.4560917450253499E-2</c:v>
                </c:pt>
                <c:pt idx="16233">
                  <c:v>-2.4823045913759001E-2</c:v>
                </c:pt>
                <c:pt idx="16234">
                  <c:v>-2.4922583900601598E-2</c:v>
                </c:pt>
                <c:pt idx="16235">
                  <c:v>-2.56377394302989E-2</c:v>
                </c:pt>
                <c:pt idx="16236">
                  <c:v>-2.5642372026598501E-2</c:v>
                </c:pt>
                <c:pt idx="16237">
                  <c:v>-2.57213029489173E-2</c:v>
                </c:pt>
                <c:pt idx="16238">
                  <c:v>-2.6441180745676699E-2</c:v>
                </c:pt>
                <c:pt idx="16239">
                  <c:v>-2.7367585837515002E-2</c:v>
                </c:pt>
                <c:pt idx="16240">
                  <c:v>-2.7380545938706001E-2</c:v>
                </c:pt>
                <c:pt idx="16241">
                  <c:v>-2.7763904952928901E-2</c:v>
                </c:pt>
                <c:pt idx="16242">
                  <c:v>-2.8324474306012301E-2</c:v>
                </c:pt>
                <c:pt idx="16243">
                  <c:v>-2.8610470074741899E-2</c:v>
                </c:pt>
                <c:pt idx="16244">
                  <c:v>-2.9196430694197199E-2</c:v>
                </c:pt>
                <c:pt idx="16245">
                  <c:v>-2.9985744686267999E-2</c:v>
                </c:pt>
                <c:pt idx="16246">
                  <c:v>-3.0206537387497699E-2</c:v>
                </c:pt>
                <c:pt idx="16247">
                  <c:v>-3.0397014168009599E-2</c:v>
                </c:pt>
                <c:pt idx="16248">
                  <c:v>-3.0938891446383999E-2</c:v>
                </c:pt>
                <c:pt idx="16249">
                  <c:v>-3.1853508455167198E-2</c:v>
                </c:pt>
                <c:pt idx="16250">
                  <c:v>-3.2465324812856501E-2</c:v>
                </c:pt>
                <c:pt idx="16251">
                  <c:v>-3.2766078705312798E-2</c:v>
                </c:pt>
                <c:pt idx="16252">
                  <c:v>-3.3268906271042599E-2</c:v>
                </c:pt>
                <c:pt idx="16253">
                  <c:v>-3.3478257092463999E-2</c:v>
                </c:pt>
                <c:pt idx="16254">
                  <c:v>-3.3455789103108799E-2</c:v>
                </c:pt>
                <c:pt idx="16255">
                  <c:v>-3.4438986880721903E-2</c:v>
                </c:pt>
                <c:pt idx="16256">
                  <c:v>-3.5201006597086103E-2</c:v>
                </c:pt>
                <c:pt idx="16257">
                  <c:v>-3.52961514358342E-2</c:v>
                </c:pt>
                <c:pt idx="16258">
                  <c:v>-3.5433398220276198E-2</c:v>
                </c:pt>
                <c:pt idx="16259">
                  <c:v>-3.5919217818387299E-2</c:v>
                </c:pt>
                <c:pt idx="16260">
                  <c:v>-3.6171670745934199E-2</c:v>
                </c:pt>
                <c:pt idx="16261">
                  <c:v>-3.6841327099228903E-2</c:v>
                </c:pt>
                <c:pt idx="16262">
                  <c:v>-3.7325302569817698E-2</c:v>
                </c:pt>
                <c:pt idx="16263">
                  <c:v>-3.7620848322971703E-2</c:v>
                </c:pt>
                <c:pt idx="16264">
                  <c:v>-3.7515872553716002E-2</c:v>
                </c:pt>
                <c:pt idx="16265">
                  <c:v>-3.8236371386976498E-2</c:v>
                </c:pt>
                <c:pt idx="16266">
                  <c:v>-3.8374105558948601E-2</c:v>
                </c:pt>
                <c:pt idx="16267">
                  <c:v>-3.8499073339432498E-2</c:v>
                </c:pt>
                <c:pt idx="16268">
                  <c:v>-3.8762348941001903E-2</c:v>
                </c:pt>
                <c:pt idx="16269">
                  <c:v>-3.9172210840629301E-2</c:v>
                </c:pt>
                <c:pt idx="16270">
                  <c:v>-3.9204734368466498E-2</c:v>
                </c:pt>
                <c:pt idx="16271">
                  <c:v>-3.9208892417494402E-2</c:v>
                </c:pt>
                <c:pt idx="16272">
                  <c:v>-3.9544839711815299E-2</c:v>
                </c:pt>
                <c:pt idx="16273">
                  <c:v>-3.9501666169491599E-2</c:v>
                </c:pt>
                <c:pt idx="16274">
                  <c:v>-3.9818598156861298E-2</c:v>
                </c:pt>
                <c:pt idx="16275">
                  <c:v>-3.9461521788420301E-2</c:v>
                </c:pt>
                <c:pt idx="16276">
                  <c:v>-3.9960714697799098E-2</c:v>
                </c:pt>
                <c:pt idx="16277">
                  <c:v>-3.9750654750437403E-2</c:v>
                </c:pt>
                <c:pt idx="16278">
                  <c:v>-3.98644840872492E-2</c:v>
                </c:pt>
                <c:pt idx="16279">
                  <c:v>-3.9781622993594702E-2</c:v>
                </c:pt>
                <c:pt idx="16280">
                  <c:v>-4.0048775848906898E-2</c:v>
                </c:pt>
                <c:pt idx="16281">
                  <c:v>-4.01674539904859E-2</c:v>
                </c:pt>
                <c:pt idx="16282">
                  <c:v>-3.9726250193795803E-2</c:v>
                </c:pt>
                <c:pt idx="16283">
                  <c:v>-3.9715925130772399E-2</c:v>
                </c:pt>
                <c:pt idx="16284">
                  <c:v>-4.0067547585362101E-2</c:v>
                </c:pt>
                <c:pt idx="16285">
                  <c:v>-3.97221815317534E-2</c:v>
                </c:pt>
                <c:pt idx="16286">
                  <c:v>-3.9665598328812703E-2</c:v>
                </c:pt>
                <c:pt idx="16287">
                  <c:v>-3.9435958525131799E-2</c:v>
                </c:pt>
                <c:pt idx="16288">
                  <c:v>-3.9408467507993601E-2</c:v>
                </c:pt>
                <c:pt idx="16289">
                  <c:v>-3.89962049287342E-2</c:v>
                </c:pt>
                <c:pt idx="16290">
                  <c:v>-3.9068776796779801E-2</c:v>
                </c:pt>
                <c:pt idx="16291">
                  <c:v>-3.9389274064336503E-2</c:v>
                </c:pt>
                <c:pt idx="16292">
                  <c:v>-3.8976361545422902E-2</c:v>
                </c:pt>
                <c:pt idx="16293">
                  <c:v>-3.8463278823480898E-2</c:v>
                </c:pt>
                <c:pt idx="16294">
                  <c:v>-3.8505777492785297E-2</c:v>
                </c:pt>
                <c:pt idx="16295">
                  <c:v>-3.8669756528300903E-2</c:v>
                </c:pt>
                <c:pt idx="16296">
                  <c:v>-3.85649793008256E-2</c:v>
                </c:pt>
                <c:pt idx="16297">
                  <c:v>-3.8609629961197801E-2</c:v>
                </c:pt>
                <c:pt idx="16298">
                  <c:v>-3.8411846542053402E-2</c:v>
                </c:pt>
                <c:pt idx="16299">
                  <c:v>-3.7932510789298199E-2</c:v>
                </c:pt>
                <c:pt idx="16300">
                  <c:v>-3.7901732153611901E-2</c:v>
                </c:pt>
                <c:pt idx="16301">
                  <c:v>-3.8028932046855E-2</c:v>
                </c:pt>
                <c:pt idx="16302">
                  <c:v>-3.8175797070586097E-2</c:v>
                </c:pt>
                <c:pt idx="16303">
                  <c:v>-3.7802441249722103E-2</c:v>
                </c:pt>
                <c:pt idx="16304">
                  <c:v>-3.7537226256176399E-2</c:v>
                </c:pt>
                <c:pt idx="16305">
                  <c:v>-3.7893149221427003E-2</c:v>
                </c:pt>
                <c:pt idx="16306">
                  <c:v>-3.7493406738799702E-2</c:v>
                </c:pt>
                <c:pt idx="16307">
                  <c:v>-3.7597428063379901E-2</c:v>
                </c:pt>
                <c:pt idx="16308">
                  <c:v>-3.7752136696850701E-2</c:v>
                </c:pt>
                <c:pt idx="16309">
                  <c:v>-3.8007435664581202E-2</c:v>
                </c:pt>
                <c:pt idx="16310">
                  <c:v>-3.7850666309948398E-2</c:v>
                </c:pt>
                <c:pt idx="16311">
                  <c:v>-3.7633316155484098E-2</c:v>
                </c:pt>
                <c:pt idx="16312">
                  <c:v>-3.7947980169742199E-2</c:v>
                </c:pt>
                <c:pt idx="16313">
                  <c:v>-3.8059202979844199E-2</c:v>
                </c:pt>
                <c:pt idx="16314">
                  <c:v>-3.8171518755992603E-2</c:v>
                </c:pt>
                <c:pt idx="16315">
                  <c:v>-3.8126489320259402E-2</c:v>
                </c:pt>
                <c:pt idx="16316">
                  <c:v>-3.8350872473579399E-2</c:v>
                </c:pt>
                <c:pt idx="16317">
                  <c:v>-3.8350645200137298E-2</c:v>
                </c:pt>
                <c:pt idx="16318">
                  <c:v>-3.8846626901769502E-2</c:v>
                </c:pt>
                <c:pt idx="16319">
                  <c:v>-3.8964361715802698E-2</c:v>
                </c:pt>
                <c:pt idx="16320">
                  <c:v>-3.9107345644121397E-2</c:v>
                </c:pt>
                <c:pt idx="16321">
                  <c:v>-3.9325864390043999E-2</c:v>
                </c:pt>
                <c:pt idx="16322">
                  <c:v>-3.96302977949528E-2</c:v>
                </c:pt>
                <c:pt idx="16323">
                  <c:v>-3.9507908889161399E-2</c:v>
                </c:pt>
                <c:pt idx="16324">
                  <c:v>-3.9834102077648197E-2</c:v>
                </c:pt>
                <c:pt idx="16325">
                  <c:v>-4.04070537453977E-2</c:v>
                </c:pt>
                <c:pt idx="16326">
                  <c:v>-4.0684357086335401E-2</c:v>
                </c:pt>
                <c:pt idx="16327">
                  <c:v>-4.0776638245859302E-2</c:v>
                </c:pt>
                <c:pt idx="16328">
                  <c:v>-4.0998648424278902E-2</c:v>
                </c:pt>
                <c:pt idx="16329">
                  <c:v>-4.1315614760290602E-2</c:v>
                </c:pt>
                <c:pt idx="16330">
                  <c:v>-4.1618606322385801E-2</c:v>
                </c:pt>
                <c:pt idx="16331">
                  <c:v>-4.1777156405922201E-2</c:v>
                </c:pt>
                <c:pt idx="16332">
                  <c:v>-4.2203651549715997E-2</c:v>
                </c:pt>
                <c:pt idx="16333">
                  <c:v>-4.2220704808726799E-2</c:v>
                </c:pt>
                <c:pt idx="16334">
                  <c:v>-4.2582727621540001E-2</c:v>
                </c:pt>
                <c:pt idx="16335">
                  <c:v>-4.2869385575230297E-2</c:v>
                </c:pt>
                <c:pt idx="16336">
                  <c:v>-4.34692495979341E-2</c:v>
                </c:pt>
                <c:pt idx="16337">
                  <c:v>-4.3218163556902001E-2</c:v>
                </c:pt>
                <c:pt idx="16338">
                  <c:v>-4.3506866564937803E-2</c:v>
                </c:pt>
                <c:pt idx="16339">
                  <c:v>-4.3781389801353703E-2</c:v>
                </c:pt>
                <c:pt idx="16340">
                  <c:v>-4.3669824524353501E-2</c:v>
                </c:pt>
                <c:pt idx="16341">
                  <c:v>-4.3654992727372298E-2</c:v>
                </c:pt>
                <c:pt idx="16342">
                  <c:v>-4.4084849466645197E-2</c:v>
                </c:pt>
                <c:pt idx="16343">
                  <c:v>-4.4104623198175603E-2</c:v>
                </c:pt>
                <c:pt idx="16344">
                  <c:v>-4.3866630619922201E-2</c:v>
                </c:pt>
                <c:pt idx="16345">
                  <c:v>-4.4166381960382098E-2</c:v>
                </c:pt>
                <c:pt idx="16346">
                  <c:v>-4.4276091508815701E-2</c:v>
                </c:pt>
                <c:pt idx="16347">
                  <c:v>-4.4252899386542303E-2</c:v>
                </c:pt>
                <c:pt idx="16348">
                  <c:v>-4.3964955288498399E-2</c:v>
                </c:pt>
                <c:pt idx="16349">
                  <c:v>-4.4013415769158397E-2</c:v>
                </c:pt>
                <c:pt idx="16350">
                  <c:v>-4.3831951035325702E-2</c:v>
                </c:pt>
                <c:pt idx="16351">
                  <c:v>-4.3447493570995199E-2</c:v>
                </c:pt>
                <c:pt idx="16352">
                  <c:v>-4.34414422845548E-2</c:v>
                </c:pt>
                <c:pt idx="16353">
                  <c:v>-4.3501588390388403E-2</c:v>
                </c:pt>
                <c:pt idx="16354">
                  <c:v>-4.2966804260842997E-2</c:v>
                </c:pt>
                <c:pt idx="16355">
                  <c:v>-4.2507646752386101E-2</c:v>
                </c:pt>
                <c:pt idx="16356">
                  <c:v>-4.1936771780310203E-2</c:v>
                </c:pt>
                <c:pt idx="16357">
                  <c:v>-4.1863108758099898E-2</c:v>
                </c:pt>
                <c:pt idx="16358">
                  <c:v>-4.15678525025895E-2</c:v>
                </c:pt>
                <c:pt idx="16359">
                  <c:v>-4.1144021501201201E-2</c:v>
                </c:pt>
                <c:pt idx="16360">
                  <c:v>-4.0588042546554202E-2</c:v>
                </c:pt>
                <c:pt idx="16361">
                  <c:v>-3.9894731649634002E-2</c:v>
                </c:pt>
                <c:pt idx="16362">
                  <c:v>-3.9248489558550002E-2</c:v>
                </c:pt>
                <c:pt idx="16363">
                  <c:v>-3.8735435600063803E-2</c:v>
                </c:pt>
                <c:pt idx="16364">
                  <c:v>-3.8478220422558398E-2</c:v>
                </c:pt>
                <c:pt idx="16365">
                  <c:v>-3.8124114364365302E-2</c:v>
                </c:pt>
                <c:pt idx="16366">
                  <c:v>-3.7069541450639801E-2</c:v>
                </c:pt>
                <c:pt idx="16367">
                  <c:v>-3.5860085994960302E-2</c:v>
                </c:pt>
                <c:pt idx="16368">
                  <c:v>-3.5138679513160999E-2</c:v>
                </c:pt>
                <c:pt idx="16369">
                  <c:v>-3.4511530192342203E-2</c:v>
                </c:pt>
                <c:pt idx="16370">
                  <c:v>-3.4120811473309302E-2</c:v>
                </c:pt>
                <c:pt idx="16371">
                  <c:v>-3.3091668090700903E-2</c:v>
                </c:pt>
                <c:pt idx="16372">
                  <c:v>-3.2122876536675303E-2</c:v>
                </c:pt>
                <c:pt idx="16373">
                  <c:v>-3.1229698752904999E-2</c:v>
                </c:pt>
                <c:pt idx="16374">
                  <c:v>-3.02608061745063E-2</c:v>
                </c:pt>
                <c:pt idx="16375">
                  <c:v>-2.9426923558847101E-2</c:v>
                </c:pt>
                <c:pt idx="16376">
                  <c:v>-2.8648641244630801E-2</c:v>
                </c:pt>
                <c:pt idx="16377">
                  <c:v>-2.7813403800152198E-2</c:v>
                </c:pt>
                <c:pt idx="16378">
                  <c:v>-2.6558281180704801E-2</c:v>
                </c:pt>
                <c:pt idx="16379">
                  <c:v>-2.5469354806696199E-2</c:v>
                </c:pt>
                <c:pt idx="16380">
                  <c:v>-2.4704157565878501E-2</c:v>
                </c:pt>
                <c:pt idx="16381">
                  <c:v>-2.3845349073588099E-2</c:v>
                </c:pt>
                <c:pt idx="16382">
                  <c:v>-2.2602289126996199E-2</c:v>
                </c:pt>
                <c:pt idx="16383">
                  <c:v>-2.1649976277570301E-2</c:v>
                </c:pt>
                <c:pt idx="16384">
                  <c:v>-2.0614700726434902E-2</c:v>
                </c:pt>
                <c:pt idx="16385">
                  <c:v>-1.97689190820949E-2</c:v>
                </c:pt>
                <c:pt idx="16386">
                  <c:v>-1.8839530686447999E-2</c:v>
                </c:pt>
                <c:pt idx="16387">
                  <c:v>-1.7949704624394599E-2</c:v>
                </c:pt>
                <c:pt idx="16388">
                  <c:v>-1.6821318455884901E-2</c:v>
                </c:pt>
                <c:pt idx="16389">
                  <c:v>-1.56560167114538E-2</c:v>
                </c:pt>
                <c:pt idx="16390">
                  <c:v>-1.49306981808714E-2</c:v>
                </c:pt>
                <c:pt idx="16391">
                  <c:v>-1.4258148658138001E-2</c:v>
                </c:pt>
                <c:pt idx="16392">
                  <c:v>-1.30023416614269E-2</c:v>
                </c:pt>
                <c:pt idx="16393">
                  <c:v>-1.2509820027684001E-2</c:v>
                </c:pt>
                <c:pt idx="16394">
                  <c:v>-1.12589126348994E-2</c:v>
                </c:pt>
                <c:pt idx="16395">
                  <c:v>-1.0377896438840101E-2</c:v>
                </c:pt>
                <c:pt idx="16396">
                  <c:v>-9.7829264552978194E-3</c:v>
                </c:pt>
                <c:pt idx="16397">
                  <c:v>-8.9772532592790506E-3</c:v>
                </c:pt>
                <c:pt idx="16398">
                  <c:v>-8.2959055384793402E-3</c:v>
                </c:pt>
                <c:pt idx="16399">
                  <c:v>-7.0155868564284801E-3</c:v>
                </c:pt>
                <c:pt idx="16400">
                  <c:v>-6.4034702702260799E-3</c:v>
                </c:pt>
                <c:pt idx="16401">
                  <c:v>-6.2562078312966701E-3</c:v>
                </c:pt>
                <c:pt idx="16402">
                  <c:v>-5.7502066560201704E-3</c:v>
                </c:pt>
                <c:pt idx="16403">
                  <c:v>-4.80507667789099E-3</c:v>
                </c:pt>
                <c:pt idx="16404">
                  <c:v>-3.88135264499051E-3</c:v>
                </c:pt>
                <c:pt idx="16405">
                  <c:v>-3.5381736149251901E-3</c:v>
                </c:pt>
                <c:pt idx="16406">
                  <c:v>-3.10913834364178E-3</c:v>
                </c:pt>
                <c:pt idx="16407">
                  <c:v>-2.2231972701833901E-3</c:v>
                </c:pt>
                <c:pt idx="16408">
                  <c:v>-1.64728806772993E-3</c:v>
                </c:pt>
                <c:pt idx="16409">
                  <c:v>-1.3807987346254201E-3</c:v>
                </c:pt>
                <c:pt idx="16410">
                  <c:v>-9.74378221866931E-4</c:v>
                </c:pt>
                <c:pt idx="16411">
                  <c:v>-3.5687271170968603E-4</c:v>
                </c:pt>
                <c:pt idx="16412">
                  <c:v>1.9743624702744101E-4</c:v>
                </c:pt>
                <c:pt idx="16413">
                  <c:v>5.5324750144889097E-4</c:v>
                </c:pt>
                <c:pt idx="16414">
                  <c:v>7.0063431910472604E-4</c:v>
                </c:pt>
                <c:pt idx="16415">
                  <c:v>1.0344362941586999E-3</c:v>
                </c:pt>
                <c:pt idx="16416">
                  <c:v>1.43421492441992E-3</c:v>
                </c:pt>
                <c:pt idx="16417">
                  <c:v>1.7618723646832099E-3</c:v>
                </c:pt>
                <c:pt idx="16418">
                  <c:v>2.26044081720623E-3</c:v>
                </c:pt>
                <c:pt idx="16419">
                  <c:v>2.4560440053185799E-3</c:v>
                </c:pt>
                <c:pt idx="16420">
                  <c:v>2.6059067099586599E-3</c:v>
                </c:pt>
                <c:pt idx="16421">
                  <c:v>2.9800334250872102E-3</c:v>
                </c:pt>
                <c:pt idx="16422">
                  <c:v>2.90214809423631E-3</c:v>
                </c:pt>
                <c:pt idx="16423">
                  <c:v>3.2276344677538401E-3</c:v>
                </c:pt>
                <c:pt idx="16424">
                  <c:v>4.03125364901396E-3</c:v>
                </c:pt>
                <c:pt idx="16425">
                  <c:v>4.0934990161194101E-3</c:v>
                </c:pt>
                <c:pt idx="16426">
                  <c:v>3.8876305998079299E-3</c:v>
                </c:pt>
                <c:pt idx="16427">
                  <c:v>4.2515441787865796E-3</c:v>
                </c:pt>
                <c:pt idx="16428">
                  <c:v>4.6685930879375396E-3</c:v>
                </c:pt>
                <c:pt idx="16429">
                  <c:v>4.8673215317351403E-3</c:v>
                </c:pt>
                <c:pt idx="16430">
                  <c:v>5.2650681843994301E-3</c:v>
                </c:pt>
                <c:pt idx="16431">
                  <c:v>5.2003255518944603E-3</c:v>
                </c:pt>
                <c:pt idx="16432">
                  <c:v>5.6079640422368798E-3</c:v>
                </c:pt>
                <c:pt idx="16433">
                  <c:v>5.5234163910537299E-3</c:v>
                </c:pt>
                <c:pt idx="16434">
                  <c:v>5.8307071005204601E-3</c:v>
                </c:pt>
                <c:pt idx="16435">
                  <c:v>6.2222267231298702E-3</c:v>
                </c:pt>
                <c:pt idx="16436">
                  <c:v>6.4184791349827302E-3</c:v>
                </c:pt>
                <c:pt idx="16437">
                  <c:v>6.9935462307901498E-3</c:v>
                </c:pt>
                <c:pt idx="16438">
                  <c:v>7.2424120667594896E-3</c:v>
                </c:pt>
                <c:pt idx="16439">
                  <c:v>7.2264845767242803E-3</c:v>
                </c:pt>
                <c:pt idx="16440">
                  <c:v>7.7008847728073197E-3</c:v>
                </c:pt>
                <c:pt idx="16441">
                  <c:v>8.0667456324306792E-3</c:v>
                </c:pt>
                <c:pt idx="16442">
                  <c:v>8.4167033936801694E-3</c:v>
                </c:pt>
                <c:pt idx="16443">
                  <c:v>9.0518711288128505E-3</c:v>
                </c:pt>
                <c:pt idx="16444">
                  <c:v>9.5636933788866094E-3</c:v>
                </c:pt>
                <c:pt idx="16445">
                  <c:v>9.6271705037750208E-3</c:v>
                </c:pt>
                <c:pt idx="16446">
                  <c:v>9.6709486146826801E-3</c:v>
                </c:pt>
                <c:pt idx="16447">
                  <c:v>1.05475542880772E-2</c:v>
                </c:pt>
                <c:pt idx="16448">
                  <c:v>1.1693916465287901E-2</c:v>
                </c:pt>
                <c:pt idx="16449">
                  <c:v>1.1296570924625699E-2</c:v>
                </c:pt>
                <c:pt idx="16450">
                  <c:v>1.1977372085094799E-2</c:v>
                </c:pt>
                <c:pt idx="16451">
                  <c:v>1.2268399898202101E-2</c:v>
                </c:pt>
                <c:pt idx="16452">
                  <c:v>1.3282286358520599E-2</c:v>
                </c:pt>
                <c:pt idx="16453">
                  <c:v>1.36437251298024E-2</c:v>
                </c:pt>
                <c:pt idx="16454">
                  <c:v>1.4347407346502901E-2</c:v>
                </c:pt>
                <c:pt idx="16455">
                  <c:v>1.5220961722319201E-2</c:v>
                </c:pt>
                <c:pt idx="16456">
                  <c:v>1.55747829110328E-2</c:v>
                </c:pt>
                <c:pt idx="16457">
                  <c:v>1.5908485938356101E-2</c:v>
                </c:pt>
                <c:pt idx="16458">
                  <c:v>1.67936442449232E-2</c:v>
                </c:pt>
                <c:pt idx="16459">
                  <c:v>1.7534727576010201E-2</c:v>
                </c:pt>
                <c:pt idx="16460">
                  <c:v>1.8222045256983E-2</c:v>
                </c:pt>
                <c:pt idx="16461">
                  <c:v>1.89400004265304E-2</c:v>
                </c:pt>
                <c:pt idx="16462">
                  <c:v>1.9651811661919E-2</c:v>
                </c:pt>
                <c:pt idx="16463">
                  <c:v>2.0187817475252199E-2</c:v>
                </c:pt>
                <c:pt idx="16464">
                  <c:v>2.07378467426752E-2</c:v>
                </c:pt>
                <c:pt idx="16465">
                  <c:v>2.1577104912264201E-2</c:v>
                </c:pt>
                <c:pt idx="16466">
                  <c:v>2.2441799597869599E-2</c:v>
                </c:pt>
                <c:pt idx="16467">
                  <c:v>2.2895253681213701E-2</c:v>
                </c:pt>
                <c:pt idx="16468">
                  <c:v>2.35652493536696E-2</c:v>
                </c:pt>
                <c:pt idx="16469">
                  <c:v>2.4436057180834799E-2</c:v>
                </c:pt>
                <c:pt idx="16470">
                  <c:v>2.50384823134134E-2</c:v>
                </c:pt>
                <c:pt idx="16471">
                  <c:v>2.5470143402509499E-2</c:v>
                </c:pt>
                <c:pt idx="16472">
                  <c:v>2.63344478848072E-2</c:v>
                </c:pt>
                <c:pt idx="16473">
                  <c:v>2.6959743912838698E-2</c:v>
                </c:pt>
                <c:pt idx="16474">
                  <c:v>2.7620380261306799E-2</c:v>
                </c:pt>
                <c:pt idx="16475">
                  <c:v>2.8193432138307498E-2</c:v>
                </c:pt>
                <c:pt idx="16476">
                  <c:v>2.9078613312406999E-2</c:v>
                </c:pt>
                <c:pt idx="16477">
                  <c:v>2.9404973406141E-2</c:v>
                </c:pt>
                <c:pt idx="16478">
                  <c:v>2.96887150409606E-2</c:v>
                </c:pt>
                <c:pt idx="16479">
                  <c:v>3.0364974952620302E-2</c:v>
                </c:pt>
                <c:pt idx="16480">
                  <c:v>3.1115883459597E-2</c:v>
                </c:pt>
                <c:pt idx="16481">
                  <c:v>3.1492146459717499E-2</c:v>
                </c:pt>
                <c:pt idx="16482">
                  <c:v>3.1842889021147701E-2</c:v>
                </c:pt>
                <c:pt idx="16483">
                  <c:v>3.2434031649920397E-2</c:v>
                </c:pt>
                <c:pt idx="16484">
                  <c:v>3.2922649971637498E-2</c:v>
                </c:pt>
                <c:pt idx="16485">
                  <c:v>3.31921016679671E-2</c:v>
                </c:pt>
                <c:pt idx="16486">
                  <c:v>3.3328599046001502E-2</c:v>
                </c:pt>
                <c:pt idx="16487">
                  <c:v>3.3801277980142402E-2</c:v>
                </c:pt>
                <c:pt idx="16488">
                  <c:v>3.4061136152187699E-2</c:v>
                </c:pt>
                <c:pt idx="16489">
                  <c:v>3.4514950645244798E-2</c:v>
                </c:pt>
                <c:pt idx="16490">
                  <c:v>3.4544468361341799E-2</c:v>
                </c:pt>
                <c:pt idx="16491">
                  <c:v>3.4488113472441101E-2</c:v>
                </c:pt>
                <c:pt idx="16492">
                  <c:v>3.4843139261766298E-2</c:v>
                </c:pt>
                <c:pt idx="16493">
                  <c:v>3.5365770806954799E-2</c:v>
                </c:pt>
                <c:pt idx="16494">
                  <c:v>3.5176942584314599E-2</c:v>
                </c:pt>
                <c:pt idx="16495">
                  <c:v>3.5436696855410697E-2</c:v>
                </c:pt>
                <c:pt idx="16496">
                  <c:v>3.5655097737961002E-2</c:v>
                </c:pt>
                <c:pt idx="16497">
                  <c:v>3.5133442428810002E-2</c:v>
                </c:pt>
                <c:pt idx="16498">
                  <c:v>3.53213677230763E-2</c:v>
                </c:pt>
                <c:pt idx="16499">
                  <c:v>3.5527452511892398E-2</c:v>
                </c:pt>
                <c:pt idx="16500">
                  <c:v>3.5599418316752701E-2</c:v>
                </c:pt>
                <c:pt idx="16501">
                  <c:v>3.5189676072628899E-2</c:v>
                </c:pt>
                <c:pt idx="16502">
                  <c:v>3.4967974213830001E-2</c:v>
                </c:pt>
                <c:pt idx="16503">
                  <c:v>3.4790941643102799E-2</c:v>
                </c:pt>
                <c:pt idx="16504">
                  <c:v>3.47880380397457E-2</c:v>
                </c:pt>
                <c:pt idx="16505">
                  <c:v>3.4966284483385603E-2</c:v>
                </c:pt>
                <c:pt idx="16506">
                  <c:v>3.4704565936825103E-2</c:v>
                </c:pt>
                <c:pt idx="16507">
                  <c:v>3.4580839329203202E-2</c:v>
                </c:pt>
                <c:pt idx="16508">
                  <c:v>3.3815732803935801E-2</c:v>
                </c:pt>
                <c:pt idx="16509">
                  <c:v>3.3639181071522598E-2</c:v>
                </c:pt>
                <c:pt idx="16510">
                  <c:v>3.3350025188525298E-2</c:v>
                </c:pt>
                <c:pt idx="16511">
                  <c:v>3.3593027878273403E-2</c:v>
                </c:pt>
                <c:pt idx="16512">
                  <c:v>3.34701173694439E-2</c:v>
                </c:pt>
                <c:pt idx="16513">
                  <c:v>3.3074446469180903E-2</c:v>
                </c:pt>
                <c:pt idx="16514">
                  <c:v>3.2443941108158098E-2</c:v>
                </c:pt>
                <c:pt idx="16515">
                  <c:v>3.1649168402095702E-2</c:v>
                </c:pt>
                <c:pt idx="16516">
                  <c:v>3.2017262031987299E-2</c:v>
                </c:pt>
                <c:pt idx="16517">
                  <c:v>3.2289262479879503E-2</c:v>
                </c:pt>
                <c:pt idx="16518">
                  <c:v>3.1913038759778398E-2</c:v>
                </c:pt>
                <c:pt idx="16519">
                  <c:v>3.1153125822974699E-2</c:v>
                </c:pt>
                <c:pt idx="16520">
                  <c:v>3.0250837548315399E-2</c:v>
                </c:pt>
                <c:pt idx="16521">
                  <c:v>3.03957671621744E-2</c:v>
                </c:pt>
                <c:pt idx="16522">
                  <c:v>3.07570758790712E-2</c:v>
                </c:pt>
                <c:pt idx="16523">
                  <c:v>3.05984849422061E-2</c:v>
                </c:pt>
                <c:pt idx="16524">
                  <c:v>3.0168470064105401E-2</c:v>
                </c:pt>
                <c:pt idx="16525">
                  <c:v>2.98423754989116E-2</c:v>
                </c:pt>
                <c:pt idx="16526">
                  <c:v>2.93356127274839E-2</c:v>
                </c:pt>
                <c:pt idx="16527">
                  <c:v>2.9161583793979099E-2</c:v>
                </c:pt>
                <c:pt idx="16528">
                  <c:v>2.9221435607705001E-2</c:v>
                </c:pt>
                <c:pt idx="16529">
                  <c:v>2.96918028079129E-2</c:v>
                </c:pt>
                <c:pt idx="16530">
                  <c:v>2.9506797404029301E-2</c:v>
                </c:pt>
                <c:pt idx="16531">
                  <c:v>2.8751596981685501E-2</c:v>
                </c:pt>
                <c:pt idx="16532">
                  <c:v>2.87594028716435E-2</c:v>
                </c:pt>
                <c:pt idx="16533">
                  <c:v>2.88850445258431E-2</c:v>
                </c:pt>
                <c:pt idx="16534">
                  <c:v>2.93387207922358E-2</c:v>
                </c:pt>
                <c:pt idx="16535">
                  <c:v>2.9294727361354599E-2</c:v>
                </c:pt>
                <c:pt idx="16536">
                  <c:v>2.89699307277076E-2</c:v>
                </c:pt>
                <c:pt idx="16537">
                  <c:v>2.8917774067429399E-2</c:v>
                </c:pt>
                <c:pt idx="16538">
                  <c:v>2.92438738342027E-2</c:v>
                </c:pt>
                <c:pt idx="16539">
                  <c:v>2.9448106784689902E-2</c:v>
                </c:pt>
                <c:pt idx="16540">
                  <c:v>2.9911511947106999E-2</c:v>
                </c:pt>
                <c:pt idx="16541">
                  <c:v>2.9989789766663701E-2</c:v>
                </c:pt>
                <c:pt idx="16542">
                  <c:v>3.0280498006742901E-2</c:v>
                </c:pt>
                <c:pt idx="16543">
                  <c:v>3.0085238062763E-2</c:v>
                </c:pt>
                <c:pt idx="16544">
                  <c:v>3.0123899806762101E-2</c:v>
                </c:pt>
                <c:pt idx="16545">
                  <c:v>3.1059049585109501E-2</c:v>
                </c:pt>
                <c:pt idx="16546">
                  <c:v>3.1755337792232899E-2</c:v>
                </c:pt>
                <c:pt idx="16547">
                  <c:v>3.21646158782865E-2</c:v>
                </c:pt>
                <c:pt idx="16548">
                  <c:v>3.1979017516159898E-2</c:v>
                </c:pt>
                <c:pt idx="16549">
                  <c:v>3.2207785713000897E-2</c:v>
                </c:pt>
                <c:pt idx="16550">
                  <c:v>3.2968664099453399E-2</c:v>
                </c:pt>
                <c:pt idx="16551">
                  <c:v>3.3569152797746103E-2</c:v>
                </c:pt>
                <c:pt idx="16552">
                  <c:v>3.4066663513341401E-2</c:v>
                </c:pt>
                <c:pt idx="16553">
                  <c:v>3.4617241906705697E-2</c:v>
                </c:pt>
                <c:pt idx="16554">
                  <c:v>3.49061689301896E-2</c:v>
                </c:pt>
                <c:pt idx="16555">
                  <c:v>3.5540097138974103E-2</c:v>
                </c:pt>
                <c:pt idx="16556">
                  <c:v>3.5843268074543598E-2</c:v>
                </c:pt>
                <c:pt idx="16557">
                  <c:v>3.66770708839795E-2</c:v>
                </c:pt>
                <c:pt idx="16558">
                  <c:v>3.7341152093441403E-2</c:v>
                </c:pt>
                <c:pt idx="16559">
                  <c:v>3.7863923439459303E-2</c:v>
                </c:pt>
                <c:pt idx="16560">
                  <c:v>3.83072531072444E-2</c:v>
                </c:pt>
                <c:pt idx="16561">
                  <c:v>3.87961242720056E-2</c:v>
                </c:pt>
                <c:pt idx="16562">
                  <c:v>3.9778443455020698E-2</c:v>
                </c:pt>
                <c:pt idx="16563">
                  <c:v>4.0438832103648098E-2</c:v>
                </c:pt>
                <c:pt idx="16564">
                  <c:v>4.0901758198713001E-2</c:v>
                </c:pt>
                <c:pt idx="16565">
                  <c:v>4.1401544274386998E-2</c:v>
                </c:pt>
                <c:pt idx="16566">
                  <c:v>4.1734176063266099E-2</c:v>
                </c:pt>
                <c:pt idx="16567">
                  <c:v>4.26160812568371E-2</c:v>
                </c:pt>
                <c:pt idx="16568">
                  <c:v>4.3411256410313903E-2</c:v>
                </c:pt>
                <c:pt idx="16569">
                  <c:v>4.3774289164475601E-2</c:v>
                </c:pt>
                <c:pt idx="16570">
                  <c:v>4.4566757370598398E-2</c:v>
                </c:pt>
                <c:pt idx="16571">
                  <c:v>4.4974890072543697E-2</c:v>
                </c:pt>
                <c:pt idx="16572">
                  <c:v>4.52059421927751E-2</c:v>
                </c:pt>
                <c:pt idx="16573">
                  <c:v>4.5850864713709097E-2</c:v>
                </c:pt>
                <c:pt idx="16574">
                  <c:v>4.6813135569701E-2</c:v>
                </c:pt>
                <c:pt idx="16575">
                  <c:v>4.7450166718584402E-2</c:v>
                </c:pt>
                <c:pt idx="16576">
                  <c:v>4.7633180295235403E-2</c:v>
                </c:pt>
                <c:pt idx="16577">
                  <c:v>4.7937986265626301E-2</c:v>
                </c:pt>
                <c:pt idx="16578">
                  <c:v>4.8327925302460703E-2</c:v>
                </c:pt>
                <c:pt idx="16579">
                  <c:v>4.9368343854240798E-2</c:v>
                </c:pt>
                <c:pt idx="16580">
                  <c:v>4.9618636608027102E-2</c:v>
                </c:pt>
                <c:pt idx="16581">
                  <c:v>4.9531075354459699E-2</c:v>
                </c:pt>
                <c:pt idx="16582">
                  <c:v>5.0070776967632201E-2</c:v>
                </c:pt>
                <c:pt idx="16583">
                  <c:v>5.03023969310641E-2</c:v>
                </c:pt>
                <c:pt idx="16584">
                  <c:v>5.0870997110790198E-2</c:v>
                </c:pt>
                <c:pt idx="16585">
                  <c:v>5.1007892800956203E-2</c:v>
                </c:pt>
                <c:pt idx="16586">
                  <c:v>5.1693849792352198E-2</c:v>
                </c:pt>
                <c:pt idx="16587">
                  <c:v>5.2071546585293199E-2</c:v>
                </c:pt>
                <c:pt idx="16588">
                  <c:v>5.1730227671346302E-2</c:v>
                </c:pt>
                <c:pt idx="16589">
                  <c:v>5.1662590896533397E-2</c:v>
                </c:pt>
                <c:pt idx="16590">
                  <c:v>5.2159022327187103E-2</c:v>
                </c:pt>
                <c:pt idx="16591">
                  <c:v>5.2999444987540299E-2</c:v>
                </c:pt>
                <c:pt idx="16592">
                  <c:v>5.2657590610708398E-2</c:v>
                </c:pt>
                <c:pt idx="16593">
                  <c:v>5.2317949724811998E-2</c:v>
                </c:pt>
                <c:pt idx="16594">
                  <c:v>5.2531879237200103E-2</c:v>
                </c:pt>
                <c:pt idx="16595">
                  <c:v>5.2804256151808601E-2</c:v>
                </c:pt>
                <c:pt idx="16596">
                  <c:v>5.28338457324758E-2</c:v>
                </c:pt>
                <c:pt idx="16597">
                  <c:v>5.2906405197896501E-2</c:v>
                </c:pt>
                <c:pt idx="16598">
                  <c:v>5.30507548822707E-2</c:v>
                </c:pt>
                <c:pt idx="16599">
                  <c:v>5.2328607460195999E-2</c:v>
                </c:pt>
                <c:pt idx="16600">
                  <c:v>5.2451892059178801E-2</c:v>
                </c:pt>
                <c:pt idx="16601">
                  <c:v>5.2437180282951003E-2</c:v>
                </c:pt>
                <c:pt idx="16602">
                  <c:v>5.26100299076665E-2</c:v>
                </c:pt>
                <c:pt idx="16603">
                  <c:v>5.2350675802769801E-2</c:v>
                </c:pt>
                <c:pt idx="16604">
                  <c:v>5.18650537538006E-2</c:v>
                </c:pt>
                <c:pt idx="16605">
                  <c:v>5.1543886565438402E-2</c:v>
                </c:pt>
                <c:pt idx="16606">
                  <c:v>5.14297315473018E-2</c:v>
                </c:pt>
                <c:pt idx="16607">
                  <c:v>5.1256288774728202E-2</c:v>
                </c:pt>
                <c:pt idx="16608">
                  <c:v>5.1208543639371502E-2</c:v>
                </c:pt>
                <c:pt idx="16609">
                  <c:v>5.0917362992353998E-2</c:v>
                </c:pt>
                <c:pt idx="16610">
                  <c:v>5.0403589267077401E-2</c:v>
                </c:pt>
                <c:pt idx="16611">
                  <c:v>5.0055038942639497E-2</c:v>
                </c:pt>
                <c:pt idx="16612">
                  <c:v>4.9989579505610303E-2</c:v>
                </c:pt>
                <c:pt idx="16613">
                  <c:v>4.9780362109935798E-2</c:v>
                </c:pt>
                <c:pt idx="16614">
                  <c:v>4.9158140917598403E-2</c:v>
                </c:pt>
                <c:pt idx="16615">
                  <c:v>4.8847284789008398E-2</c:v>
                </c:pt>
                <c:pt idx="16616">
                  <c:v>4.8561778530377603E-2</c:v>
                </c:pt>
                <c:pt idx="16617">
                  <c:v>4.7896856298332902E-2</c:v>
                </c:pt>
                <c:pt idx="16618">
                  <c:v>4.7908171327252898E-2</c:v>
                </c:pt>
                <c:pt idx="16619">
                  <c:v>4.7707708293511703E-2</c:v>
                </c:pt>
                <c:pt idx="16620">
                  <c:v>4.7083705938578503E-2</c:v>
                </c:pt>
                <c:pt idx="16621">
                  <c:v>4.61001208675237E-2</c:v>
                </c:pt>
                <c:pt idx="16622">
                  <c:v>4.5937727175073099E-2</c:v>
                </c:pt>
                <c:pt idx="16623">
                  <c:v>4.5874114067985201E-2</c:v>
                </c:pt>
                <c:pt idx="16624">
                  <c:v>4.58692466791083E-2</c:v>
                </c:pt>
                <c:pt idx="16625">
                  <c:v>4.5346578646731403E-2</c:v>
                </c:pt>
                <c:pt idx="16626">
                  <c:v>4.4102605171365099E-2</c:v>
                </c:pt>
                <c:pt idx="16627">
                  <c:v>4.3943533256919999E-2</c:v>
                </c:pt>
                <c:pt idx="16628">
                  <c:v>4.3813704117678001E-2</c:v>
                </c:pt>
                <c:pt idx="16629">
                  <c:v>4.3647805566683497E-2</c:v>
                </c:pt>
                <c:pt idx="16630">
                  <c:v>4.2999592805368303E-2</c:v>
                </c:pt>
                <c:pt idx="16631">
                  <c:v>4.26598385811673E-2</c:v>
                </c:pt>
                <c:pt idx="16632">
                  <c:v>4.22806695482464E-2</c:v>
                </c:pt>
                <c:pt idx="16633">
                  <c:v>4.1813229642528302E-2</c:v>
                </c:pt>
                <c:pt idx="16634">
                  <c:v>4.1508865030466899E-2</c:v>
                </c:pt>
                <c:pt idx="16635">
                  <c:v>4.1248262540750702E-2</c:v>
                </c:pt>
                <c:pt idx="16636">
                  <c:v>4.1114295221548303E-2</c:v>
                </c:pt>
                <c:pt idx="16637">
                  <c:v>4.032097145948E-2</c:v>
                </c:pt>
                <c:pt idx="16638">
                  <c:v>3.95113635820332E-2</c:v>
                </c:pt>
                <c:pt idx="16639">
                  <c:v>3.9460235297345499E-2</c:v>
                </c:pt>
                <c:pt idx="16640">
                  <c:v>3.9646493533765099E-2</c:v>
                </c:pt>
                <c:pt idx="16641">
                  <c:v>3.9044428996762297E-2</c:v>
                </c:pt>
                <c:pt idx="16642">
                  <c:v>3.8259212776479402E-2</c:v>
                </c:pt>
                <c:pt idx="16643">
                  <c:v>3.7954933397675299E-2</c:v>
                </c:pt>
                <c:pt idx="16644">
                  <c:v>3.7471126145221301E-2</c:v>
                </c:pt>
                <c:pt idx="16645">
                  <c:v>3.7340459298180903E-2</c:v>
                </c:pt>
                <c:pt idx="16646">
                  <c:v>3.71401887340106E-2</c:v>
                </c:pt>
                <c:pt idx="16647">
                  <c:v>3.6881938533876397E-2</c:v>
                </c:pt>
                <c:pt idx="16648">
                  <c:v>3.6223569577368699E-2</c:v>
                </c:pt>
                <c:pt idx="16649">
                  <c:v>3.5565604577170298E-2</c:v>
                </c:pt>
                <c:pt idx="16650">
                  <c:v>3.5422187963645699E-2</c:v>
                </c:pt>
                <c:pt idx="16651">
                  <c:v>3.5022736332030097E-2</c:v>
                </c:pt>
                <c:pt idx="16652">
                  <c:v>3.47849263545702E-2</c:v>
                </c:pt>
                <c:pt idx="16653">
                  <c:v>3.41883864509063E-2</c:v>
                </c:pt>
                <c:pt idx="16654">
                  <c:v>3.3891944592906002E-2</c:v>
                </c:pt>
                <c:pt idx="16655">
                  <c:v>3.34466520848576E-2</c:v>
                </c:pt>
                <c:pt idx="16656">
                  <c:v>3.3096305334082102E-2</c:v>
                </c:pt>
                <c:pt idx="16657">
                  <c:v>3.2875862936555998E-2</c:v>
                </c:pt>
                <c:pt idx="16658">
                  <c:v>3.2353431616280098E-2</c:v>
                </c:pt>
                <c:pt idx="16659">
                  <c:v>3.1723935749455402E-2</c:v>
                </c:pt>
                <c:pt idx="16660">
                  <c:v>3.1229144264200499E-2</c:v>
                </c:pt>
                <c:pt idx="16661">
                  <c:v>3.12744209859201E-2</c:v>
                </c:pt>
                <c:pt idx="16662">
                  <c:v>3.0916633776466401E-2</c:v>
                </c:pt>
                <c:pt idx="16663">
                  <c:v>3.0123943867291999E-2</c:v>
                </c:pt>
                <c:pt idx="16664">
                  <c:v>2.96646399473742E-2</c:v>
                </c:pt>
                <c:pt idx="16665">
                  <c:v>2.9355590133028801E-2</c:v>
                </c:pt>
                <c:pt idx="16666">
                  <c:v>2.8994825302226902E-2</c:v>
                </c:pt>
                <c:pt idx="16667">
                  <c:v>2.85090508193259E-2</c:v>
                </c:pt>
                <c:pt idx="16668">
                  <c:v>2.7821807222162199E-2</c:v>
                </c:pt>
                <c:pt idx="16669">
                  <c:v>2.7552877491027899E-2</c:v>
                </c:pt>
                <c:pt idx="16670">
                  <c:v>2.7152381409484901E-2</c:v>
                </c:pt>
                <c:pt idx="16671">
                  <c:v>2.64866748058811E-2</c:v>
                </c:pt>
                <c:pt idx="16672">
                  <c:v>2.60548196683426E-2</c:v>
                </c:pt>
                <c:pt idx="16673">
                  <c:v>2.55311101848388E-2</c:v>
                </c:pt>
                <c:pt idx="16674">
                  <c:v>2.5204031636190501E-2</c:v>
                </c:pt>
                <c:pt idx="16675">
                  <c:v>2.4405116639597799E-2</c:v>
                </c:pt>
                <c:pt idx="16676">
                  <c:v>2.37167039067687E-2</c:v>
                </c:pt>
                <c:pt idx="16677">
                  <c:v>2.3349646360030101E-2</c:v>
                </c:pt>
                <c:pt idx="16678">
                  <c:v>2.34332572169678E-2</c:v>
                </c:pt>
                <c:pt idx="16679">
                  <c:v>2.2566156038694499E-2</c:v>
                </c:pt>
                <c:pt idx="16680">
                  <c:v>2.1613073366900899E-2</c:v>
                </c:pt>
                <c:pt idx="16681">
                  <c:v>2.08618743670257E-2</c:v>
                </c:pt>
                <c:pt idx="16682">
                  <c:v>2.0349572895924799E-2</c:v>
                </c:pt>
                <c:pt idx="16683">
                  <c:v>2.00472811814702E-2</c:v>
                </c:pt>
                <c:pt idx="16684">
                  <c:v>1.9476151525272E-2</c:v>
                </c:pt>
                <c:pt idx="16685">
                  <c:v>1.9216959713978E-2</c:v>
                </c:pt>
                <c:pt idx="16686">
                  <c:v>1.7996484654723002E-2</c:v>
                </c:pt>
                <c:pt idx="16687">
                  <c:v>1.7130226966519502E-2</c:v>
                </c:pt>
                <c:pt idx="16688">
                  <c:v>1.67430467696663E-2</c:v>
                </c:pt>
                <c:pt idx="16689">
                  <c:v>1.64808459161646E-2</c:v>
                </c:pt>
                <c:pt idx="16690">
                  <c:v>1.5626038590965501E-2</c:v>
                </c:pt>
                <c:pt idx="16691">
                  <c:v>1.49873229379237E-2</c:v>
                </c:pt>
                <c:pt idx="16692">
                  <c:v>1.42242557801636E-2</c:v>
                </c:pt>
                <c:pt idx="16693">
                  <c:v>1.3365031478469E-2</c:v>
                </c:pt>
                <c:pt idx="16694">
                  <c:v>1.27148536129546E-2</c:v>
                </c:pt>
                <c:pt idx="16695">
                  <c:v>1.20599783623167E-2</c:v>
                </c:pt>
                <c:pt idx="16696">
                  <c:v>1.17041013577461E-2</c:v>
                </c:pt>
                <c:pt idx="16697">
                  <c:v>1.07777690463576E-2</c:v>
                </c:pt>
                <c:pt idx="16698">
                  <c:v>1.0028380711073001E-2</c:v>
                </c:pt>
                <c:pt idx="16699">
                  <c:v>9.1580899267014494E-3</c:v>
                </c:pt>
                <c:pt idx="16700">
                  <c:v>8.3957826126216193E-3</c:v>
                </c:pt>
                <c:pt idx="16701">
                  <c:v>8.2558493821254398E-3</c:v>
                </c:pt>
                <c:pt idx="16702">
                  <c:v>7.5684974626294499E-3</c:v>
                </c:pt>
                <c:pt idx="16703">
                  <c:v>6.49754062146883E-3</c:v>
                </c:pt>
                <c:pt idx="16704">
                  <c:v>5.5487367982219801E-3</c:v>
                </c:pt>
                <c:pt idx="16705">
                  <c:v>5.1695074153883499E-3</c:v>
                </c:pt>
                <c:pt idx="16706">
                  <c:v>4.8232325931657901E-3</c:v>
                </c:pt>
                <c:pt idx="16707">
                  <c:v>3.8699239957864198E-3</c:v>
                </c:pt>
                <c:pt idx="16708">
                  <c:v>2.8646473433286E-3</c:v>
                </c:pt>
                <c:pt idx="16709">
                  <c:v>2.2193668998370499E-3</c:v>
                </c:pt>
                <c:pt idx="16710">
                  <c:v>1.3848431828706899E-3</c:v>
                </c:pt>
                <c:pt idx="16711">
                  <c:v>9.5412703020671303E-4</c:v>
                </c:pt>
                <c:pt idx="16712">
                  <c:v>2.1450502104939799E-4</c:v>
                </c:pt>
                <c:pt idx="16713">
                  <c:v>-2.1812496889156901E-4</c:v>
                </c:pt>
                <c:pt idx="16714">
                  <c:v>-1.13673064003597E-3</c:v>
                </c:pt>
                <c:pt idx="16715">
                  <c:v>-2.2015798902807202E-3</c:v>
                </c:pt>
                <c:pt idx="16716">
                  <c:v>-2.6041275014272499E-3</c:v>
                </c:pt>
                <c:pt idx="16717">
                  <c:v>-3.03425343604167E-3</c:v>
                </c:pt>
                <c:pt idx="16718">
                  <c:v>-3.5624334387008901E-3</c:v>
                </c:pt>
                <c:pt idx="16719">
                  <c:v>-4.51598710591133E-3</c:v>
                </c:pt>
                <c:pt idx="16720">
                  <c:v>-5.4364813653176598E-3</c:v>
                </c:pt>
                <c:pt idx="16721">
                  <c:v>-5.9900103379409396E-3</c:v>
                </c:pt>
                <c:pt idx="16722">
                  <c:v>-6.30767315334178E-3</c:v>
                </c:pt>
                <c:pt idx="16723">
                  <c:v>-6.8135148978803904E-3</c:v>
                </c:pt>
                <c:pt idx="16724">
                  <c:v>-7.29585981882483E-3</c:v>
                </c:pt>
                <c:pt idx="16725">
                  <c:v>-8.3391855752284593E-3</c:v>
                </c:pt>
                <c:pt idx="16726">
                  <c:v>-9.21571924894014E-3</c:v>
                </c:pt>
                <c:pt idx="16727">
                  <c:v>-9.3915779486317096E-3</c:v>
                </c:pt>
                <c:pt idx="16728">
                  <c:v>-9.81184050147706E-3</c:v>
                </c:pt>
                <c:pt idx="16729">
                  <c:v>-1.0338124017236199E-2</c:v>
                </c:pt>
                <c:pt idx="16730">
                  <c:v>-1.0907309414123999E-2</c:v>
                </c:pt>
                <c:pt idx="16731">
                  <c:v>-1.15105514012518E-2</c:v>
                </c:pt>
                <c:pt idx="16732">
                  <c:v>-1.22375611481811E-2</c:v>
                </c:pt>
                <c:pt idx="16733">
                  <c:v>-1.2694310129259E-2</c:v>
                </c:pt>
                <c:pt idx="16734">
                  <c:v>-1.3089069887635399E-2</c:v>
                </c:pt>
                <c:pt idx="16735">
                  <c:v>-1.32342440716665E-2</c:v>
                </c:pt>
                <c:pt idx="16736">
                  <c:v>-1.3686525298783E-2</c:v>
                </c:pt>
                <c:pt idx="16737">
                  <c:v>-1.41538802453562E-2</c:v>
                </c:pt>
                <c:pt idx="16738">
                  <c:v>-1.4806105961188301E-2</c:v>
                </c:pt>
                <c:pt idx="16739">
                  <c:v>-1.5118195120331201E-2</c:v>
                </c:pt>
                <c:pt idx="16740">
                  <c:v>-1.5405293224224299E-2</c:v>
                </c:pt>
                <c:pt idx="16741">
                  <c:v>-1.5544521012166501E-2</c:v>
                </c:pt>
                <c:pt idx="16742">
                  <c:v>-1.6023539962401599E-2</c:v>
                </c:pt>
                <c:pt idx="16743">
                  <c:v>-1.6545760979525301E-2</c:v>
                </c:pt>
                <c:pt idx="16744">
                  <c:v>-1.6370002699779E-2</c:v>
                </c:pt>
                <c:pt idx="16745">
                  <c:v>-1.6873043026002201E-2</c:v>
                </c:pt>
                <c:pt idx="16746">
                  <c:v>-1.70140764685714E-2</c:v>
                </c:pt>
                <c:pt idx="16747">
                  <c:v>-1.7032351025868399E-2</c:v>
                </c:pt>
                <c:pt idx="16748">
                  <c:v>-1.74970761942113E-2</c:v>
                </c:pt>
                <c:pt idx="16749">
                  <c:v>-1.81085551288215E-2</c:v>
                </c:pt>
                <c:pt idx="16750">
                  <c:v>-1.7962835667445099E-2</c:v>
                </c:pt>
                <c:pt idx="16751">
                  <c:v>-1.7822876594694299E-2</c:v>
                </c:pt>
                <c:pt idx="16752">
                  <c:v>-1.79497925015027E-2</c:v>
                </c:pt>
                <c:pt idx="16753">
                  <c:v>-1.8380841042954999E-2</c:v>
                </c:pt>
                <c:pt idx="16754">
                  <c:v>-1.8450336872468699E-2</c:v>
                </c:pt>
                <c:pt idx="16755">
                  <c:v>-1.8345662901602701E-2</c:v>
                </c:pt>
                <c:pt idx="16756">
                  <c:v>-1.8542768250842199E-2</c:v>
                </c:pt>
                <c:pt idx="16757">
                  <c:v>-1.8451459310683999E-2</c:v>
                </c:pt>
                <c:pt idx="16758">
                  <c:v>-1.8570866298492701E-2</c:v>
                </c:pt>
                <c:pt idx="16759">
                  <c:v>-1.8481094963801001E-2</c:v>
                </c:pt>
                <c:pt idx="16760">
                  <c:v>-1.8397273940787499E-2</c:v>
                </c:pt>
                <c:pt idx="16761">
                  <c:v>-1.8518167139644E-2</c:v>
                </c:pt>
                <c:pt idx="16762">
                  <c:v>-1.8311122257035999E-2</c:v>
                </c:pt>
                <c:pt idx="16763">
                  <c:v>-1.8449838519038701E-2</c:v>
                </c:pt>
                <c:pt idx="16764">
                  <c:v>-1.8555074449224201E-2</c:v>
                </c:pt>
                <c:pt idx="16765">
                  <c:v>-1.8145307636526699E-2</c:v>
                </c:pt>
                <c:pt idx="16766">
                  <c:v>-1.7979935738142099E-2</c:v>
                </c:pt>
                <c:pt idx="16767">
                  <c:v>-1.81109970336466E-2</c:v>
                </c:pt>
                <c:pt idx="16768">
                  <c:v>-1.81576143682632E-2</c:v>
                </c:pt>
                <c:pt idx="16769">
                  <c:v>-1.8152696416444899E-2</c:v>
                </c:pt>
                <c:pt idx="16770">
                  <c:v>-1.7732338341267799E-2</c:v>
                </c:pt>
                <c:pt idx="16771">
                  <c:v>-1.7736900410045699E-2</c:v>
                </c:pt>
                <c:pt idx="16772">
                  <c:v>-1.7536000021926099E-2</c:v>
                </c:pt>
                <c:pt idx="16773">
                  <c:v>-1.7300351282886199E-2</c:v>
                </c:pt>
                <c:pt idx="16774">
                  <c:v>-1.6898403484098101E-2</c:v>
                </c:pt>
                <c:pt idx="16775">
                  <c:v>-1.6993382682207799E-2</c:v>
                </c:pt>
                <c:pt idx="16776">
                  <c:v>-1.7137672158026699E-2</c:v>
                </c:pt>
                <c:pt idx="16777">
                  <c:v>-1.6581745348858101E-2</c:v>
                </c:pt>
                <c:pt idx="16778">
                  <c:v>-1.66755518981021E-2</c:v>
                </c:pt>
                <c:pt idx="16779">
                  <c:v>-1.6704447906124902E-2</c:v>
                </c:pt>
                <c:pt idx="16780">
                  <c:v>-1.6271349302020899E-2</c:v>
                </c:pt>
                <c:pt idx="16781">
                  <c:v>-1.6038608093255399E-2</c:v>
                </c:pt>
                <c:pt idx="16782">
                  <c:v>-1.59705288658149E-2</c:v>
                </c:pt>
                <c:pt idx="16783">
                  <c:v>-1.62230455833192E-2</c:v>
                </c:pt>
                <c:pt idx="16784">
                  <c:v>-1.61346127759621E-2</c:v>
                </c:pt>
                <c:pt idx="16785">
                  <c:v>-1.55761591750593E-2</c:v>
                </c:pt>
                <c:pt idx="16786">
                  <c:v>-1.5459947174030301E-2</c:v>
                </c:pt>
                <c:pt idx="16787">
                  <c:v>-1.56541517958462E-2</c:v>
                </c:pt>
                <c:pt idx="16788">
                  <c:v>-1.5572334541558999E-2</c:v>
                </c:pt>
                <c:pt idx="16789">
                  <c:v>-1.5595454712847699E-2</c:v>
                </c:pt>
                <c:pt idx="16790">
                  <c:v>-1.5355565473472201E-2</c:v>
                </c:pt>
                <c:pt idx="16791">
                  <c:v>-1.5728247683002301E-2</c:v>
                </c:pt>
                <c:pt idx="16792">
                  <c:v>-1.56617881194074E-2</c:v>
                </c:pt>
                <c:pt idx="16793">
                  <c:v>-1.52501314476384E-2</c:v>
                </c:pt>
                <c:pt idx="16794">
                  <c:v>-1.5427546991170301E-2</c:v>
                </c:pt>
                <c:pt idx="16795">
                  <c:v>-1.5747814807985899E-2</c:v>
                </c:pt>
                <c:pt idx="16796">
                  <c:v>-1.5947344140282E-2</c:v>
                </c:pt>
                <c:pt idx="16797">
                  <c:v>-1.55581961482556E-2</c:v>
                </c:pt>
                <c:pt idx="16798">
                  <c:v>-1.5920462573265001E-2</c:v>
                </c:pt>
                <c:pt idx="16799">
                  <c:v>-1.6304150762951101E-2</c:v>
                </c:pt>
                <c:pt idx="16800">
                  <c:v>-1.6517363580818699E-2</c:v>
                </c:pt>
                <c:pt idx="16801">
                  <c:v>-1.66070578940638E-2</c:v>
                </c:pt>
                <c:pt idx="16802">
                  <c:v>-1.6777801603761501E-2</c:v>
                </c:pt>
                <c:pt idx="16803">
                  <c:v>-1.70203009802859E-2</c:v>
                </c:pt>
                <c:pt idx="16804">
                  <c:v>-1.7303036899634999E-2</c:v>
                </c:pt>
                <c:pt idx="16805">
                  <c:v>-1.78523831182467E-2</c:v>
                </c:pt>
                <c:pt idx="16806">
                  <c:v>-1.8068535934393799E-2</c:v>
                </c:pt>
                <c:pt idx="16807">
                  <c:v>-1.8414098690271701E-2</c:v>
                </c:pt>
                <c:pt idx="16808">
                  <c:v>-1.8896742157547001E-2</c:v>
                </c:pt>
                <c:pt idx="16809">
                  <c:v>-1.9243949528935898E-2</c:v>
                </c:pt>
                <c:pt idx="16810">
                  <c:v>-1.9815712466879298E-2</c:v>
                </c:pt>
                <c:pt idx="16811">
                  <c:v>-2.0271021637017401E-2</c:v>
                </c:pt>
                <c:pt idx="16812">
                  <c:v>-2.0755322066366998E-2</c:v>
                </c:pt>
                <c:pt idx="16813">
                  <c:v>-2.0988986897630998E-2</c:v>
                </c:pt>
                <c:pt idx="16814">
                  <c:v>-2.1511729410267098E-2</c:v>
                </c:pt>
                <c:pt idx="16815">
                  <c:v>-2.19200912886135E-2</c:v>
                </c:pt>
                <c:pt idx="16816">
                  <c:v>-2.3023550666690901E-2</c:v>
                </c:pt>
                <c:pt idx="16817">
                  <c:v>-2.3435005098629301E-2</c:v>
                </c:pt>
                <c:pt idx="16818">
                  <c:v>-2.4052562742192401E-2</c:v>
                </c:pt>
                <c:pt idx="16819">
                  <c:v>-2.4539763133944001E-2</c:v>
                </c:pt>
                <c:pt idx="16820">
                  <c:v>-2.5227569955065001E-2</c:v>
                </c:pt>
                <c:pt idx="16821">
                  <c:v>-2.6310142942849099E-2</c:v>
                </c:pt>
                <c:pt idx="16822">
                  <c:v>-2.6350391970638799E-2</c:v>
                </c:pt>
                <c:pt idx="16823">
                  <c:v>-2.7269455929603101E-2</c:v>
                </c:pt>
                <c:pt idx="16824">
                  <c:v>-2.78435544642683E-2</c:v>
                </c:pt>
                <c:pt idx="16825">
                  <c:v>-2.8988060532973401E-2</c:v>
                </c:pt>
                <c:pt idx="16826">
                  <c:v>-2.9444138064378102E-2</c:v>
                </c:pt>
                <c:pt idx="16827">
                  <c:v>-3.00467234628666E-2</c:v>
                </c:pt>
                <c:pt idx="16828">
                  <c:v>-3.0759423866955099E-2</c:v>
                </c:pt>
                <c:pt idx="16829">
                  <c:v>-3.15488436061334E-2</c:v>
                </c:pt>
                <c:pt idx="16830">
                  <c:v>-3.1896573725349202E-2</c:v>
                </c:pt>
                <c:pt idx="16831">
                  <c:v>-3.2949549685310303E-2</c:v>
                </c:pt>
                <c:pt idx="16832">
                  <c:v>-3.3938420974248998E-2</c:v>
                </c:pt>
                <c:pt idx="16833">
                  <c:v>-3.4610387902717803E-2</c:v>
                </c:pt>
                <c:pt idx="16834">
                  <c:v>-3.49544963814028E-2</c:v>
                </c:pt>
                <c:pt idx="16835">
                  <c:v>-3.5600830609565301E-2</c:v>
                </c:pt>
                <c:pt idx="16836">
                  <c:v>-3.6790045501327903E-2</c:v>
                </c:pt>
                <c:pt idx="16837">
                  <c:v>-3.7580069680202999E-2</c:v>
                </c:pt>
                <c:pt idx="16838">
                  <c:v>-3.7975837203524598E-2</c:v>
                </c:pt>
                <c:pt idx="16839">
                  <c:v>-3.8544627635761101E-2</c:v>
                </c:pt>
                <c:pt idx="16840">
                  <c:v>-3.9223573159058903E-2</c:v>
                </c:pt>
                <c:pt idx="16841">
                  <c:v>-3.9545476174729602E-2</c:v>
                </c:pt>
                <c:pt idx="16842">
                  <c:v>-4.0523699965111799E-2</c:v>
                </c:pt>
                <c:pt idx="16843">
                  <c:v>-4.1368332915720299E-2</c:v>
                </c:pt>
                <c:pt idx="16844">
                  <c:v>-4.1955513747756398E-2</c:v>
                </c:pt>
                <c:pt idx="16845">
                  <c:v>-4.2341329754774101E-2</c:v>
                </c:pt>
                <c:pt idx="16846">
                  <c:v>-4.2691152885259903E-2</c:v>
                </c:pt>
                <c:pt idx="16847">
                  <c:v>-4.3468738839555203E-2</c:v>
                </c:pt>
                <c:pt idx="16848">
                  <c:v>-4.3967668155653901E-2</c:v>
                </c:pt>
                <c:pt idx="16849">
                  <c:v>-4.4354523263092901E-2</c:v>
                </c:pt>
                <c:pt idx="16850">
                  <c:v>-4.5092018880865302E-2</c:v>
                </c:pt>
                <c:pt idx="16851">
                  <c:v>-4.5154203775055503E-2</c:v>
                </c:pt>
                <c:pt idx="16852">
                  <c:v>-4.5529883565091099E-2</c:v>
                </c:pt>
                <c:pt idx="16853">
                  <c:v>-4.6394343543390698E-2</c:v>
                </c:pt>
                <c:pt idx="16854">
                  <c:v>-4.6536914541674197E-2</c:v>
                </c:pt>
                <c:pt idx="16855">
                  <c:v>-4.6649146415649302E-2</c:v>
                </c:pt>
                <c:pt idx="16856">
                  <c:v>-4.7055835755239299E-2</c:v>
                </c:pt>
                <c:pt idx="16857">
                  <c:v>-4.7437462156039202E-2</c:v>
                </c:pt>
                <c:pt idx="16858">
                  <c:v>-4.7938733317843797E-2</c:v>
                </c:pt>
                <c:pt idx="16859">
                  <c:v>-4.77287904207453E-2</c:v>
                </c:pt>
                <c:pt idx="16860">
                  <c:v>-4.7773692984820003E-2</c:v>
                </c:pt>
                <c:pt idx="16861">
                  <c:v>-4.8496160553429403E-2</c:v>
                </c:pt>
                <c:pt idx="16862">
                  <c:v>-4.8334298045810097E-2</c:v>
                </c:pt>
                <c:pt idx="16863">
                  <c:v>-4.8310373131233403E-2</c:v>
                </c:pt>
                <c:pt idx="16864">
                  <c:v>-4.8856159092973299E-2</c:v>
                </c:pt>
                <c:pt idx="16865">
                  <c:v>-4.9073999563883502E-2</c:v>
                </c:pt>
                <c:pt idx="16866">
                  <c:v>-4.90250995529075E-2</c:v>
                </c:pt>
                <c:pt idx="16867">
                  <c:v>-4.8759207176990199E-2</c:v>
                </c:pt>
                <c:pt idx="16868">
                  <c:v>-4.88358690522279E-2</c:v>
                </c:pt>
                <c:pt idx="16869">
                  <c:v>-4.8825989752510297E-2</c:v>
                </c:pt>
                <c:pt idx="16870">
                  <c:v>-4.9402430439206002E-2</c:v>
                </c:pt>
                <c:pt idx="16871">
                  <c:v>-4.9261545837610603E-2</c:v>
                </c:pt>
                <c:pt idx="16872">
                  <c:v>-4.9192374738226297E-2</c:v>
                </c:pt>
                <c:pt idx="16873">
                  <c:v>-4.8857246821050901E-2</c:v>
                </c:pt>
                <c:pt idx="16874">
                  <c:v>-4.8749236958076002E-2</c:v>
                </c:pt>
                <c:pt idx="16875">
                  <c:v>-4.8899649255341397E-2</c:v>
                </c:pt>
                <c:pt idx="16876">
                  <c:v>-4.88982952997538E-2</c:v>
                </c:pt>
                <c:pt idx="16877">
                  <c:v>-4.8863817036054698E-2</c:v>
                </c:pt>
                <c:pt idx="16878">
                  <c:v>-4.8892786601012803E-2</c:v>
                </c:pt>
                <c:pt idx="16879">
                  <c:v>-4.8538425328835101E-2</c:v>
                </c:pt>
                <c:pt idx="16880">
                  <c:v>-4.8346826524153501E-2</c:v>
                </c:pt>
                <c:pt idx="16881">
                  <c:v>-4.8949684340753898E-2</c:v>
                </c:pt>
                <c:pt idx="16882">
                  <c:v>-4.85139979238291E-2</c:v>
                </c:pt>
                <c:pt idx="16883">
                  <c:v>-4.8767282547794499E-2</c:v>
                </c:pt>
                <c:pt idx="16884">
                  <c:v>-4.8347812845583697E-2</c:v>
                </c:pt>
                <c:pt idx="16885">
                  <c:v>-4.8155656426048597E-2</c:v>
                </c:pt>
                <c:pt idx="16886">
                  <c:v>-4.7953384066736902E-2</c:v>
                </c:pt>
                <c:pt idx="16887">
                  <c:v>-4.8055263531269703E-2</c:v>
                </c:pt>
                <c:pt idx="16888">
                  <c:v>-4.8410700406315503E-2</c:v>
                </c:pt>
                <c:pt idx="16889">
                  <c:v>-4.8276580236647798E-2</c:v>
                </c:pt>
                <c:pt idx="16890">
                  <c:v>-4.7951584417161602E-2</c:v>
                </c:pt>
                <c:pt idx="16891">
                  <c:v>-4.8068452998338097E-2</c:v>
                </c:pt>
                <c:pt idx="16892">
                  <c:v>-4.8035757420524197E-2</c:v>
                </c:pt>
                <c:pt idx="16893">
                  <c:v>-4.7705024808346402E-2</c:v>
                </c:pt>
                <c:pt idx="16894">
                  <c:v>-4.7965921339454397E-2</c:v>
                </c:pt>
                <c:pt idx="16895">
                  <c:v>-4.8107526502164301E-2</c:v>
                </c:pt>
                <c:pt idx="16896">
                  <c:v>-4.75767750547492E-2</c:v>
                </c:pt>
                <c:pt idx="16897">
                  <c:v>-4.7617809986938799E-2</c:v>
                </c:pt>
                <c:pt idx="16898">
                  <c:v>-4.80122215701674E-2</c:v>
                </c:pt>
                <c:pt idx="16899">
                  <c:v>-4.8208291482249997E-2</c:v>
                </c:pt>
                <c:pt idx="16900">
                  <c:v>-4.7812166043029902E-2</c:v>
                </c:pt>
                <c:pt idx="16901">
                  <c:v>-4.7790729904702602E-2</c:v>
                </c:pt>
                <c:pt idx="16902">
                  <c:v>-4.8363800429395698E-2</c:v>
                </c:pt>
                <c:pt idx="16903">
                  <c:v>-4.7960786179342497E-2</c:v>
                </c:pt>
                <c:pt idx="16904">
                  <c:v>-4.7762410165416699E-2</c:v>
                </c:pt>
                <c:pt idx="16905">
                  <c:v>-4.8632564058680897E-2</c:v>
                </c:pt>
                <c:pt idx="16906">
                  <c:v>-4.8397738763311798E-2</c:v>
                </c:pt>
                <c:pt idx="16907">
                  <c:v>-4.8092657158860699E-2</c:v>
                </c:pt>
                <c:pt idx="16908">
                  <c:v>-4.84481658503862E-2</c:v>
                </c:pt>
                <c:pt idx="16909">
                  <c:v>-4.8594039714315397E-2</c:v>
                </c:pt>
                <c:pt idx="16910">
                  <c:v>-4.8749567571803099E-2</c:v>
                </c:pt>
                <c:pt idx="16911">
                  <c:v>-4.8724034420405397E-2</c:v>
                </c:pt>
                <c:pt idx="16912">
                  <c:v>-4.8801112065394898E-2</c:v>
                </c:pt>
                <c:pt idx="16913">
                  <c:v>-4.9142844313057002E-2</c:v>
                </c:pt>
                <c:pt idx="16914">
                  <c:v>-4.8493012595431803E-2</c:v>
                </c:pt>
                <c:pt idx="16915">
                  <c:v>-4.9027506806487597E-2</c:v>
                </c:pt>
                <c:pt idx="16916">
                  <c:v>-4.9546710473299102E-2</c:v>
                </c:pt>
                <c:pt idx="16917">
                  <c:v>-4.9415977129858103E-2</c:v>
                </c:pt>
                <c:pt idx="16918">
                  <c:v>-4.9046042686695802E-2</c:v>
                </c:pt>
                <c:pt idx="16919">
                  <c:v>-4.9329493726640097E-2</c:v>
                </c:pt>
                <c:pt idx="16920">
                  <c:v>-4.9293759416023201E-2</c:v>
                </c:pt>
                <c:pt idx="16921">
                  <c:v>-4.9755187770989397E-2</c:v>
                </c:pt>
                <c:pt idx="16922">
                  <c:v>-4.9766665436022303E-2</c:v>
                </c:pt>
                <c:pt idx="16923">
                  <c:v>-4.96899802806227E-2</c:v>
                </c:pt>
                <c:pt idx="16924">
                  <c:v>-4.9422161933886002E-2</c:v>
                </c:pt>
                <c:pt idx="16925">
                  <c:v>-4.9436800380140498E-2</c:v>
                </c:pt>
                <c:pt idx="16926">
                  <c:v>-4.9782964130419702E-2</c:v>
                </c:pt>
                <c:pt idx="16927">
                  <c:v>-4.98167367748725E-2</c:v>
                </c:pt>
                <c:pt idx="16928">
                  <c:v>-4.9460377972177297E-2</c:v>
                </c:pt>
                <c:pt idx="16929">
                  <c:v>-4.9196451878329203E-2</c:v>
                </c:pt>
                <c:pt idx="16930">
                  <c:v>-4.8999723521296001E-2</c:v>
                </c:pt>
                <c:pt idx="16931">
                  <c:v>-4.9035504869973399E-2</c:v>
                </c:pt>
                <c:pt idx="16932">
                  <c:v>-4.9105153975770699E-2</c:v>
                </c:pt>
                <c:pt idx="16933">
                  <c:v>-4.9034321246579297E-2</c:v>
                </c:pt>
                <c:pt idx="16934">
                  <c:v>-4.8550633832140602E-2</c:v>
                </c:pt>
                <c:pt idx="16935">
                  <c:v>-4.8045085967712398E-2</c:v>
                </c:pt>
                <c:pt idx="16936">
                  <c:v>-4.8196206504271498E-2</c:v>
                </c:pt>
                <c:pt idx="16937">
                  <c:v>-4.8197705880304503E-2</c:v>
                </c:pt>
                <c:pt idx="16938">
                  <c:v>-4.7485897020260598E-2</c:v>
                </c:pt>
                <c:pt idx="16939">
                  <c:v>-4.7262880305201503E-2</c:v>
                </c:pt>
                <c:pt idx="16940">
                  <c:v>-4.6847505409927798E-2</c:v>
                </c:pt>
                <c:pt idx="16941">
                  <c:v>-4.63017206292623E-2</c:v>
                </c:pt>
                <c:pt idx="16942">
                  <c:v>-4.5756774813197502E-2</c:v>
                </c:pt>
                <c:pt idx="16943">
                  <c:v>-4.5872669943045702E-2</c:v>
                </c:pt>
                <c:pt idx="16944">
                  <c:v>-4.5400385110109499E-2</c:v>
                </c:pt>
                <c:pt idx="16945">
                  <c:v>-4.4491500862203902E-2</c:v>
                </c:pt>
                <c:pt idx="16946">
                  <c:v>-4.4105015531190797E-2</c:v>
                </c:pt>
                <c:pt idx="16947">
                  <c:v>-4.3686140916407601E-2</c:v>
                </c:pt>
                <c:pt idx="16948">
                  <c:v>-4.2876246433607899E-2</c:v>
                </c:pt>
                <c:pt idx="16949">
                  <c:v>-4.2122004600638203E-2</c:v>
                </c:pt>
                <c:pt idx="16950">
                  <c:v>-4.2115298895975303E-2</c:v>
                </c:pt>
                <c:pt idx="16951">
                  <c:v>-4.1157405230236498E-2</c:v>
                </c:pt>
                <c:pt idx="16952">
                  <c:v>-4.0089829007740899E-2</c:v>
                </c:pt>
                <c:pt idx="16953">
                  <c:v>-4.0073870766312698E-2</c:v>
                </c:pt>
                <c:pt idx="16954">
                  <c:v>-3.97206052262086E-2</c:v>
                </c:pt>
                <c:pt idx="16955">
                  <c:v>-3.8413934139038701E-2</c:v>
                </c:pt>
                <c:pt idx="16956">
                  <c:v>-3.7368068752442002E-2</c:v>
                </c:pt>
                <c:pt idx="16957">
                  <c:v>-3.7265788831385802E-2</c:v>
                </c:pt>
                <c:pt idx="16958">
                  <c:v>-3.6761990275227502E-2</c:v>
                </c:pt>
                <c:pt idx="16959">
                  <c:v>-3.5709878071429398E-2</c:v>
                </c:pt>
                <c:pt idx="16960">
                  <c:v>-3.4676040548326501E-2</c:v>
                </c:pt>
                <c:pt idx="16961">
                  <c:v>-3.4210236475704099E-2</c:v>
                </c:pt>
                <c:pt idx="16962">
                  <c:v>-3.3780228448785601E-2</c:v>
                </c:pt>
                <c:pt idx="16963">
                  <c:v>-3.2613020725416698E-2</c:v>
                </c:pt>
                <c:pt idx="16964">
                  <c:v>-3.21236102269453E-2</c:v>
                </c:pt>
                <c:pt idx="16965">
                  <c:v>-3.1235462778897799E-2</c:v>
                </c:pt>
                <c:pt idx="16966">
                  <c:v>-3.0426159333456E-2</c:v>
                </c:pt>
                <c:pt idx="16967">
                  <c:v>-2.9774783168530099E-2</c:v>
                </c:pt>
                <c:pt idx="16968">
                  <c:v>-2.9431292454123702E-2</c:v>
                </c:pt>
                <c:pt idx="16969">
                  <c:v>-2.86462558610792E-2</c:v>
                </c:pt>
                <c:pt idx="16970">
                  <c:v>-2.7571909266250201E-2</c:v>
                </c:pt>
                <c:pt idx="16971">
                  <c:v>-2.69641109127025E-2</c:v>
                </c:pt>
                <c:pt idx="16972">
                  <c:v>-2.6196730190803999E-2</c:v>
                </c:pt>
                <c:pt idx="16973">
                  <c:v>-2.5724972043462999E-2</c:v>
                </c:pt>
                <c:pt idx="16974">
                  <c:v>-2.51781116274243E-2</c:v>
                </c:pt>
                <c:pt idx="16975">
                  <c:v>-2.4561565672561101E-2</c:v>
                </c:pt>
                <c:pt idx="16976">
                  <c:v>-2.3554621078143399E-2</c:v>
                </c:pt>
                <c:pt idx="16977">
                  <c:v>-2.29853324156074E-2</c:v>
                </c:pt>
                <c:pt idx="16978">
                  <c:v>-2.2858234785317399E-2</c:v>
                </c:pt>
                <c:pt idx="16979">
                  <c:v>-2.2329280426658001E-2</c:v>
                </c:pt>
                <c:pt idx="16980">
                  <c:v>-2.17407828400299E-2</c:v>
                </c:pt>
                <c:pt idx="16981">
                  <c:v>-2.12122688893071E-2</c:v>
                </c:pt>
                <c:pt idx="16982">
                  <c:v>-2.0710824057221799E-2</c:v>
                </c:pt>
                <c:pt idx="16983">
                  <c:v>-1.99576004339053E-2</c:v>
                </c:pt>
                <c:pt idx="16984">
                  <c:v>-1.9592472337188801E-2</c:v>
                </c:pt>
                <c:pt idx="16985">
                  <c:v>-1.9700635518926299E-2</c:v>
                </c:pt>
                <c:pt idx="16986">
                  <c:v>-1.93643461673178E-2</c:v>
                </c:pt>
                <c:pt idx="16987">
                  <c:v>-1.83840930355606E-2</c:v>
                </c:pt>
                <c:pt idx="16988">
                  <c:v>-1.8341111839211801E-2</c:v>
                </c:pt>
                <c:pt idx="16989">
                  <c:v>-1.7997977851436298E-2</c:v>
                </c:pt>
                <c:pt idx="16990">
                  <c:v>-1.7731046263432901E-2</c:v>
                </c:pt>
                <c:pt idx="16991">
                  <c:v>-1.74892020904341E-2</c:v>
                </c:pt>
                <c:pt idx="16992">
                  <c:v>-1.76800820087206E-2</c:v>
                </c:pt>
                <c:pt idx="16993">
                  <c:v>-1.7145997770445402E-2</c:v>
                </c:pt>
                <c:pt idx="16994">
                  <c:v>-1.6724802787781899E-2</c:v>
                </c:pt>
                <c:pt idx="16995">
                  <c:v>-1.6813382544937E-2</c:v>
                </c:pt>
                <c:pt idx="16996">
                  <c:v>-1.67465057877547E-2</c:v>
                </c:pt>
                <c:pt idx="16997">
                  <c:v>-1.6438341547104201E-2</c:v>
                </c:pt>
                <c:pt idx="16998">
                  <c:v>-1.6449731666843902E-2</c:v>
                </c:pt>
                <c:pt idx="16999">
                  <c:v>-1.6685069908718299E-2</c:v>
                </c:pt>
                <c:pt idx="17000">
                  <c:v>-1.6214396904010098E-2</c:v>
                </c:pt>
                <c:pt idx="17001">
                  <c:v>-1.6278322935727001E-2</c:v>
                </c:pt>
                <c:pt idx="17002">
                  <c:v>-1.6357736748042799E-2</c:v>
                </c:pt>
                <c:pt idx="17003">
                  <c:v>-1.6369266375941102E-2</c:v>
                </c:pt>
                <c:pt idx="17004">
                  <c:v>-1.6156368084220302E-2</c:v>
                </c:pt>
                <c:pt idx="17005">
                  <c:v>-1.64866351464396E-2</c:v>
                </c:pt>
                <c:pt idx="17006">
                  <c:v>-1.64872999948944E-2</c:v>
                </c:pt>
                <c:pt idx="17007">
                  <c:v>-1.6212011856674299E-2</c:v>
                </c:pt>
                <c:pt idx="17008">
                  <c:v>-1.66164744658223E-2</c:v>
                </c:pt>
                <c:pt idx="17009">
                  <c:v>-1.67142803524667E-2</c:v>
                </c:pt>
                <c:pt idx="17010">
                  <c:v>-1.6233478961557898E-2</c:v>
                </c:pt>
                <c:pt idx="17011">
                  <c:v>-1.62393828953462E-2</c:v>
                </c:pt>
                <c:pt idx="17012">
                  <c:v>-1.6815497820908399E-2</c:v>
                </c:pt>
                <c:pt idx="17013">
                  <c:v>-1.71606990678498E-2</c:v>
                </c:pt>
                <c:pt idx="17014">
                  <c:v>-1.6594784437176699E-2</c:v>
                </c:pt>
                <c:pt idx="17015">
                  <c:v>-1.6572333853804699E-2</c:v>
                </c:pt>
                <c:pt idx="17016">
                  <c:v>-1.6772895919673202E-2</c:v>
                </c:pt>
                <c:pt idx="17017">
                  <c:v>-1.6840213782250799E-2</c:v>
                </c:pt>
                <c:pt idx="17018">
                  <c:v>-1.6866162843560701E-2</c:v>
                </c:pt>
                <c:pt idx="17019">
                  <c:v>-1.7163575874423399E-2</c:v>
                </c:pt>
                <c:pt idx="17020">
                  <c:v>-1.6944254430069201E-2</c:v>
                </c:pt>
                <c:pt idx="17021">
                  <c:v>-1.6837313673966799E-2</c:v>
                </c:pt>
                <c:pt idx="17022">
                  <c:v>-1.68207100500244E-2</c:v>
                </c:pt>
                <c:pt idx="17023">
                  <c:v>-1.6981793511319E-2</c:v>
                </c:pt>
                <c:pt idx="17024">
                  <c:v>-1.70226951244839E-2</c:v>
                </c:pt>
                <c:pt idx="17025">
                  <c:v>-1.72500284414683E-2</c:v>
                </c:pt>
                <c:pt idx="17026">
                  <c:v>-1.6712819353157399E-2</c:v>
                </c:pt>
                <c:pt idx="17027">
                  <c:v>-1.6344098435528899E-2</c:v>
                </c:pt>
                <c:pt idx="17028">
                  <c:v>-1.61893626125987E-2</c:v>
                </c:pt>
                <c:pt idx="17029">
                  <c:v>-1.6675132695749301E-2</c:v>
                </c:pt>
                <c:pt idx="17030">
                  <c:v>-1.6796802550895301E-2</c:v>
                </c:pt>
                <c:pt idx="17031">
                  <c:v>-1.64005548511682E-2</c:v>
                </c:pt>
                <c:pt idx="17032">
                  <c:v>-1.60171643739913E-2</c:v>
                </c:pt>
                <c:pt idx="17033">
                  <c:v>-1.5718482561948102E-2</c:v>
                </c:pt>
                <c:pt idx="17034">
                  <c:v>-1.55038998441283E-2</c:v>
                </c:pt>
                <c:pt idx="17035">
                  <c:v>-1.55379847672236E-2</c:v>
                </c:pt>
                <c:pt idx="17036">
                  <c:v>-1.55153473609478E-2</c:v>
                </c:pt>
                <c:pt idx="17037">
                  <c:v>-1.51340827579164E-2</c:v>
                </c:pt>
                <c:pt idx="17038">
                  <c:v>-1.46782244500465E-2</c:v>
                </c:pt>
                <c:pt idx="17039">
                  <c:v>-1.4203893771137999E-2</c:v>
                </c:pt>
                <c:pt idx="17040">
                  <c:v>-1.40150217037666E-2</c:v>
                </c:pt>
                <c:pt idx="17041">
                  <c:v>-1.4007745975359E-2</c:v>
                </c:pt>
                <c:pt idx="17042">
                  <c:v>-1.3878728347216301E-2</c:v>
                </c:pt>
                <c:pt idx="17043">
                  <c:v>-1.3313032069639699E-2</c:v>
                </c:pt>
                <c:pt idx="17044">
                  <c:v>-1.23060163300402E-2</c:v>
                </c:pt>
                <c:pt idx="17045">
                  <c:v>-1.2505775435629E-2</c:v>
                </c:pt>
                <c:pt idx="17046">
                  <c:v>-1.24875806131278E-2</c:v>
                </c:pt>
                <c:pt idx="17047">
                  <c:v>-1.2057805715342901E-2</c:v>
                </c:pt>
                <c:pt idx="17048">
                  <c:v>-1.10798315527251E-2</c:v>
                </c:pt>
                <c:pt idx="17049">
                  <c:v>-1.0645089771275601E-2</c:v>
                </c:pt>
                <c:pt idx="17050">
                  <c:v>-1.0468437766305801E-2</c:v>
                </c:pt>
                <c:pt idx="17051">
                  <c:v>-1.02567176086883E-2</c:v>
                </c:pt>
                <c:pt idx="17052">
                  <c:v>-9.5155088278867806E-3</c:v>
                </c:pt>
                <c:pt idx="17053">
                  <c:v>-9.6495267419625906E-3</c:v>
                </c:pt>
                <c:pt idx="17054">
                  <c:v>-9.2548139518899893E-3</c:v>
                </c:pt>
                <c:pt idx="17055">
                  <c:v>-7.9556026787531396E-3</c:v>
                </c:pt>
                <c:pt idx="17056">
                  <c:v>-7.7359734131986603E-3</c:v>
                </c:pt>
                <c:pt idx="17057">
                  <c:v>-7.8260685813202994E-3</c:v>
                </c:pt>
                <c:pt idx="17058">
                  <c:v>-7.77798155412587E-3</c:v>
                </c:pt>
                <c:pt idx="17059">
                  <c:v>-6.9224064142257196E-3</c:v>
                </c:pt>
                <c:pt idx="17060">
                  <c:v>-6.0384761519098502E-3</c:v>
                </c:pt>
                <c:pt idx="17061">
                  <c:v>-5.8463961413401499E-3</c:v>
                </c:pt>
                <c:pt idx="17062">
                  <c:v>-5.7503138474630502E-3</c:v>
                </c:pt>
                <c:pt idx="17063">
                  <c:v>-5.45907339306596E-3</c:v>
                </c:pt>
                <c:pt idx="17064">
                  <c:v>-4.9526335697443798E-3</c:v>
                </c:pt>
                <c:pt idx="17065">
                  <c:v>-4.4226774971520798E-3</c:v>
                </c:pt>
                <c:pt idx="17066">
                  <c:v>-3.8857398933958998E-3</c:v>
                </c:pt>
                <c:pt idx="17067">
                  <c:v>-3.77452631256215E-3</c:v>
                </c:pt>
                <c:pt idx="17068">
                  <c:v>-3.5509106822639702E-3</c:v>
                </c:pt>
                <c:pt idx="17069">
                  <c:v>-3.1519580431896999E-3</c:v>
                </c:pt>
                <c:pt idx="17070">
                  <c:v>-3.3032040986841101E-3</c:v>
                </c:pt>
                <c:pt idx="17071">
                  <c:v>-2.5825591266181798E-3</c:v>
                </c:pt>
                <c:pt idx="17072">
                  <c:v>-1.7819779854888801E-3</c:v>
                </c:pt>
                <c:pt idx="17073">
                  <c:v>-1.5901267805276599E-3</c:v>
                </c:pt>
                <c:pt idx="17074">
                  <c:v>-2.0874287506380501E-3</c:v>
                </c:pt>
                <c:pt idx="17075">
                  <c:v>-1.8810672571367901E-3</c:v>
                </c:pt>
                <c:pt idx="17076">
                  <c:v>-1.0962307307917599E-3</c:v>
                </c:pt>
                <c:pt idx="17077">
                  <c:v>-4.3669090366707601E-4</c:v>
                </c:pt>
                <c:pt idx="17078">
                  <c:v>-4.8340023918211198E-4</c:v>
                </c:pt>
                <c:pt idx="17079">
                  <c:v>-8.0434368348875898E-4</c:v>
                </c:pt>
                <c:pt idx="17080">
                  <c:v>-2.8805353073262801E-4</c:v>
                </c:pt>
                <c:pt idx="17081" formatCode="0.00E+00">
                  <c:v>-9.4609018745837593E-5</c:v>
                </c:pt>
                <c:pt idx="17082">
                  <c:v>2.98555619198293E-4</c:v>
                </c:pt>
                <c:pt idx="17083">
                  <c:v>3.3421916478289498E-4</c:v>
                </c:pt>
                <c:pt idx="17084">
                  <c:v>4.8376375411777897E-4</c:v>
                </c:pt>
                <c:pt idx="17085">
                  <c:v>1.05262028042929E-3</c:v>
                </c:pt>
                <c:pt idx="17086">
                  <c:v>8.4025916247726102E-4</c:v>
                </c:pt>
                <c:pt idx="17087">
                  <c:v>9.6830920351717196E-4</c:v>
                </c:pt>
                <c:pt idx="17088">
                  <c:v>1.4983730992568099E-3</c:v>
                </c:pt>
                <c:pt idx="17089">
                  <c:v>1.5548912654663901E-3</c:v>
                </c:pt>
                <c:pt idx="17090">
                  <c:v>1.7625530390670699E-3</c:v>
                </c:pt>
                <c:pt idx="17091">
                  <c:v>1.90243166685357E-3</c:v>
                </c:pt>
                <c:pt idx="17092">
                  <c:v>2.4015511559745302E-3</c:v>
                </c:pt>
                <c:pt idx="17093">
                  <c:v>2.6086519523999302E-3</c:v>
                </c:pt>
                <c:pt idx="17094">
                  <c:v>2.44664927561721E-3</c:v>
                </c:pt>
                <c:pt idx="17095">
                  <c:v>2.5794705621077201E-3</c:v>
                </c:pt>
                <c:pt idx="17096">
                  <c:v>3.0959782470659299E-3</c:v>
                </c:pt>
                <c:pt idx="17097">
                  <c:v>3.3627608555411E-3</c:v>
                </c:pt>
                <c:pt idx="17098">
                  <c:v>3.6927706741879799E-3</c:v>
                </c:pt>
                <c:pt idx="17099">
                  <c:v>3.68081951924532E-3</c:v>
                </c:pt>
                <c:pt idx="17100">
                  <c:v>3.8923973086799099E-3</c:v>
                </c:pt>
                <c:pt idx="17101">
                  <c:v>4.3788382792884599E-3</c:v>
                </c:pt>
                <c:pt idx="17102">
                  <c:v>4.8935932525394302E-3</c:v>
                </c:pt>
                <c:pt idx="17103">
                  <c:v>5.2329851871033397E-3</c:v>
                </c:pt>
                <c:pt idx="17104">
                  <c:v>5.6983953580216299E-3</c:v>
                </c:pt>
                <c:pt idx="17105">
                  <c:v>5.6223250535489501E-3</c:v>
                </c:pt>
                <c:pt idx="17106">
                  <c:v>5.98952739993044E-3</c:v>
                </c:pt>
                <c:pt idx="17107">
                  <c:v>6.51041113220406E-3</c:v>
                </c:pt>
                <c:pt idx="17108">
                  <c:v>7.0628551871333503E-3</c:v>
                </c:pt>
                <c:pt idx="17109">
                  <c:v>7.7452771901144104E-3</c:v>
                </c:pt>
                <c:pt idx="17110">
                  <c:v>8.0426109636407405E-3</c:v>
                </c:pt>
                <c:pt idx="17111">
                  <c:v>8.3032736922514505E-3</c:v>
                </c:pt>
                <c:pt idx="17112">
                  <c:v>8.6187735122711107E-3</c:v>
                </c:pt>
                <c:pt idx="17113">
                  <c:v>9.5033469642516605E-3</c:v>
                </c:pt>
                <c:pt idx="17114">
                  <c:v>1.06787818896992E-2</c:v>
                </c:pt>
                <c:pt idx="17115">
                  <c:v>1.06469596491579E-2</c:v>
                </c:pt>
                <c:pt idx="17116">
                  <c:v>1.08946608448219E-2</c:v>
                </c:pt>
                <c:pt idx="17117">
                  <c:v>1.18554229154182E-2</c:v>
                </c:pt>
                <c:pt idx="17118">
                  <c:v>1.2905005015467701E-2</c:v>
                </c:pt>
                <c:pt idx="17119">
                  <c:v>1.35652204385072E-2</c:v>
                </c:pt>
                <c:pt idx="17120">
                  <c:v>1.42356687753851E-2</c:v>
                </c:pt>
                <c:pt idx="17121">
                  <c:v>1.49808101135094E-2</c:v>
                </c:pt>
                <c:pt idx="17122">
                  <c:v>1.5075682610688E-2</c:v>
                </c:pt>
                <c:pt idx="17123">
                  <c:v>1.6213664716968602E-2</c:v>
                </c:pt>
                <c:pt idx="17124">
                  <c:v>1.7222366366510901E-2</c:v>
                </c:pt>
                <c:pt idx="17125">
                  <c:v>1.8361007678559901E-2</c:v>
                </c:pt>
                <c:pt idx="17126">
                  <c:v>1.8466618359459501E-2</c:v>
                </c:pt>
                <c:pt idx="17127">
                  <c:v>1.9616157975793299E-2</c:v>
                </c:pt>
                <c:pt idx="17128">
                  <c:v>2.0535988479393801E-2</c:v>
                </c:pt>
                <c:pt idx="17129">
                  <c:v>2.1415498465574799E-2</c:v>
                </c:pt>
                <c:pt idx="17130">
                  <c:v>2.2473996697155899E-2</c:v>
                </c:pt>
                <c:pt idx="17131">
                  <c:v>2.3624504044662101E-2</c:v>
                </c:pt>
                <c:pt idx="17132">
                  <c:v>2.4362781254772901E-2</c:v>
                </c:pt>
                <c:pt idx="17133">
                  <c:v>2.4453494882234798E-2</c:v>
                </c:pt>
                <c:pt idx="17134">
                  <c:v>2.5945620112648001E-2</c:v>
                </c:pt>
                <c:pt idx="17135">
                  <c:v>2.70820244007197E-2</c:v>
                </c:pt>
                <c:pt idx="17136">
                  <c:v>2.8108744155215502E-2</c:v>
                </c:pt>
                <c:pt idx="17137">
                  <c:v>2.8984928106405398E-2</c:v>
                </c:pt>
                <c:pt idx="17138">
                  <c:v>2.9472151712107399E-2</c:v>
                </c:pt>
                <c:pt idx="17139">
                  <c:v>3.04208961751131E-2</c:v>
                </c:pt>
                <c:pt idx="17140">
                  <c:v>3.1599353711464301E-2</c:v>
                </c:pt>
                <c:pt idx="17141">
                  <c:v>3.2745819072543002E-2</c:v>
                </c:pt>
                <c:pt idx="17142">
                  <c:v>3.37744675293421E-2</c:v>
                </c:pt>
                <c:pt idx="17143">
                  <c:v>3.4630547608750797E-2</c:v>
                </c:pt>
                <c:pt idx="17144">
                  <c:v>3.4755853581625501E-2</c:v>
                </c:pt>
                <c:pt idx="17145">
                  <c:v>3.5707321498871999E-2</c:v>
                </c:pt>
                <c:pt idx="17146">
                  <c:v>3.67645042763661E-2</c:v>
                </c:pt>
                <c:pt idx="17147">
                  <c:v>3.8290307368827999E-2</c:v>
                </c:pt>
                <c:pt idx="17148">
                  <c:v>3.9080008222768803E-2</c:v>
                </c:pt>
                <c:pt idx="17149">
                  <c:v>3.9489490432304902E-2</c:v>
                </c:pt>
                <c:pt idx="17150">
                  <c:v>3.9741391428695198E-2</c:v>
                </c:pt>
                <c:pt idx="17151">
                  <c:v>4.0444865990667898E-2</c:v>
                </c:pt>
                <c:pt idx="17152">
                  <c:v>4.1483222831544903E-2</c:v>
                </c:pt>
                <c:pt idx="17153">
                  <c:v>4.2548195651793297E-2</c:v>
                </c:pt>
                <c:pt idx="17154">
                  <c:v>4.3475374015795702E-2</c:v>
                </c:pt>
                <c:pt idx="17155">
                  <c:v>4.3625978512846997E-2</c:v>
                </c:pt>
                <c:pt idx="17156">
                  <c:v>4.37227060319395E-2</c:v>
                </c:pt>
                <c:pt idx="17157">
                  <c:v>4.4370297137417199E-2</c:v>
                </c:pt>
                <c:pt idx="17158">
                  <c:v>4.57231551692871E-2</c:v>
                </c:pt>
                <c:pt idx="17159">
                  <c:v>4.64905101625721E-2</c:v>
                </c:pt>
                <c:pt idx="17160">
                  <c:v>4.6455908369707997E-2</c:v>
                </c:pt>
                <c:pt idx="17161">
                  <c:v>4.6302077376888302E-2</c:v>
                </c:pt>
                <c:pt idx="17162">
                  <c:v>4.7085134234731499E-2</c:v>
                </c:pt>
                <c:pt idx="17163">
                  <c:v>4.78100727389962E-2</c:v>
                </c:pt>
                <c:pt idx="17164">
                  <c:v>4.8398678854679897E-2</c:v>
                </c:pt>
                <c:pt idx="17165">
                  <c:v>4.8456144482173599E-2</c:v>
                </c:pt>
                <c:pt idx="17166">
                  <c:v>4.8442150257609701E-2</c:v>
                </c:pt>
                <c:pt idx="17167">
                  <c:v>4.8287365523046598E-2</c:v>
                </c:pt>
                <c:pt idx="17168">
                  <c:v>4.8650731851093802E-2</c:v>
                </c:pt>
                <c:pt idx="17169">
                  <c:v>4.9811357520346003E-2</c:v>
                </c:pt>
                <c:pt idx="17170">
                  <c:v>4.99832869892812E-2</c:v>
                </c:pt>
                <c:pt idx="17171">
                  <c:v>4.9528728439196402E-2</c:v>
                </c:pt>
                <c:pt idx="17172">
                  <c:v>4.9343011675981603E-2</c:v>
                </c:pt>
                <c:pt idx="17173">
                  <c:v>4.9467401530984098E-2</c:v>
                </c:pt>
                <c:pt idx="17174">
                  <c:v>4.9862069817754602E-2</c:v>
                </c:pt>
                <c:pt idx="17175">
                  <c:v>5.02469859601948E-2</c:v>
                </c:pt>
                <c:pt idx="17176">
                  <c:v>4.9844692794088499E-2</c:v>
                </c:pt>
                <c:pt idx="17177">
                  <c:v>4.95212839857921E-2</c:v>
                </c:pt>
                <c:pt idx="17178">
                  <c:v>4.9293013326534997E-2</c:v>
                </c:pt>
                <c:pt idx="17179">
                  <c:v>4.9697613229898498E-2</c:v>
                </c:pt>
                <c:pt idx="17180">
                  <c:v>4.9732011659167297E-2</c:v>
                </c:pt>
                <c:pt idx="17181">
                  <c:v>4.9479820389715601E-2</c:v>
                </c:pt>
                <c:pt idx="17182">
                  <c:v>4.8959731973629898E-2</c:v>
                </c:pt>
                <c:pt idx="17183">
                  <c:v>4.9237121464470797E-2</c:v>
                </c:pt>
                <c:pt idx="17184">
                  <c:v>4.8762135829147797E-2</c:v>
                </c:pt>
                <c:pt idx="17185">
                  <c:v>4.7904105482731697E-2</c:v>
                </c:pt>
                <c:pt idx="17186">
                  <c:v>4.8501226799376601E-2</c:v>
                </c:pt>
                <c:pt idx="17187">
                  <c:v>4.8518801797494203E-2</c:v>
                </c:pt>
                <c:pt idx="17188">
                  <c:v>4.78614574729231E-2</c:v>
                </c:pt>
                <c:pt idx="17189">
                  <c:v>4.7517977531454002E-2</c:v>
                </c:pt>
                <c:pt idx="17190">
                  <c:v>4.7545494863471503E-2</c:v>
                </c:pt>
                <c:pt idx="17191">
                  <c:v>4.7228252875511398E-2</c:v>
                </c:pt>
                <c:pt idx="17192">
                  <c:v>4.7058127354476398E-2</c:v>
                </c:pt>
                <c:pt idx="17193">
                  <c:v>4.63900683082289E-2</c:v>
                </c:pt>
                <c:pt idx="17194">
                  <c:v>4.6228778342812901E-2</c:v>
                </c:pt>
                <c:pt idx="17195">
                  <c:v>4.6300754017515801E-2</c:v>
                </c:pt>
                <c:pt idx="17196">
                  <c:v>4.5636663866761101E-2</c:v>
                </c:pt>
                <c:pt idx="17197">
                  <c:v>4.52926371426755E-2</c:v>
                </c:pt>
                <c:pt idx="17198">
                  <c:v>4.5008180975896601E-2</c:v>
                </c:pt>
                <c:pt idx="17199">
                  <c:v>4.4772491212515197E-2</c:v>
                </c:pt>
                <c:pt idx="17200">
                  <c:v>4.4491422410833301E-2</c:v>
                </c:pt>
                <c:pt idx="17201">
                  <c:v>4.4379497394801203E-2</c:v>
                </c:pt>
                <c:pt idx="17202">
                  <c:v>4.3990396361696701E-2</c:v>
                </c:pt>
                <c:pt idx="17203">
                  <c:v>4.3636891641541102E-2</c:v>
                </c:pt>
                <c:pt idx="17204">
                  <c:v>4.3386857767455898E-2</c:v>
                </c:pt>
                <c:pt idx="17205">
                  <c:v>4.3383095269652998E-2</c:v>
                </c:pt>
                <c:pt idx="17206">
                  <c:v>4.2978310696378197E-2</c:v>
                </c:pt>
                <c:pt idx="17207">
                  <c:v>4.24975400550874E-2</c:v>
                </c:pt>
                <c:pt idx="17208">
                  <c:v>4.2242960015233998E-2</c:v>
                </c:pt>
                <c:pt idx="17209">
                  <c:v>4.1987913858285798E-2</c:v>
                </c:pt>
                <c:pt idx="17210">
                  <c:v>4.21567979722604E-2</c:v>
                </c:pt>
                <c:pt idx="17211">
                  <c:v>4.2220263054757699E-2</c:v>
                </c:pt>
                <c:pt idx="17212">
                  <c:v>4.1850144972306901E-2</c:v>
                </c:pt>
                <c:pt idx="17213">
                  <c:v>4.1020266963518903E-2</c:v>
                </c:pt>
                <c:pt idx="17214">
                  <c:v>4.0845695853658902E-2</c:v>
                </c:pt>
                <c:pt idx="17215">
                  <c:v>4.1385675646643597E-2</c:v>
                </c:pt>
                <c:pt idx="17216">
                  <c:v>4.1623697946484801E-2</c:v>
                </c:pt>
                <c:pt idx="17217">
                  <c:v>4.0856840662116499E-2</c:v>
                </c:pt>
                <c:pt idx="17218">
                  <c:v>4.0616762283606701E-2</c:v>
                </c:pt>
                <c:pt idx="17219">
                  <c:v>4.0482263426225497E-2</c:v>
                </c:pt>
                <c:pt idx="17220">
                  <c:v>4.0518805278033199E-2</c:v>
                </c:pt>
                <c:pt idx="17221">
                  <c:v>4.0724793782038901E-2</c:v>
                </c:pt>
                <c:pt idx="17222">
                  <c:v>4.05987206463106E-2</c:v>
                </c:pt>
                <c:pt idx="17223">
                  <c:v>4.0362311504695901E-2</c:v>
                </c:pt>
                <c:pt idx="17224">
                  <c:v>4.0517464919157302E-2</c:v>
                </c:pt>
                <c:pt idx="17225">
                  <c:v>4.0615572272283101E-2</c:v>
                </c:pt>
                <c:pt idx="17226">
                  <c:v>4.05527194693652E-2</c:v>
                </c:pt>
                <c:pt idx="17227">
                  <c:v>4.0645850754744202E-2</c:v>
                </c:pt>
                <c:pt idx="17228">
                  <c:v>4.0811826839178902E-2</c:v>
                </c:pt>
                <c:pt idx="17229">
                  <c:v>4.0670843226873497E-2</c:v>
                </c:pt>
                <c:pt idx="17230">
                  <c:v>4.0259557256191902E-2</c:v>
                </c:pt>
                <c:pt idx="17231">
                  <c:v>4.0810584854556201E-2</c:v>
                </c:pt>
                <c:pt idx="17232">
                  <c:v>4.1316132242758798E-2</c:v>
                </c:pt>
                <c:pt idx="17233">
                  <c:v>4.1109158420091801E-2</c:v>
                </c:pt>
                <c:pt idx="17234">
                  <c:v>4.0610575964188503E-2</c:v>
                </c:pt>
                <c:pt idx="17235">
                  <c:v>4.0987495723616103E-2</c:v>
                </c:pt>
                <c:pt idx="17236">
                  <c:v>4.1434597851654598E-2</c:v>
                </c:pt>
                <c:pt idx="17237">
                  <c:v>4.16469589421525E-2</c:v>
                </c:pt>
                <c:pt idx="17238">
                  <c:v>4.1582910807191703E-2</c:v>
                </c:pt>
                <c:pt idx="17239">
                  <c:v>4.1587760568288099E-2</c:v>
                </c:pt>
                <c:pt idx="17240">
                  <c:v>4.1715936863291399E-2</c:v>
                </c:pt>
                <c:pt idx="17241">
                  <c:v>4.1992350803634303E-2</c:v>
                </c:pt>
                <c:pt idx="17242">
                  <c:v>4.2284357580261903E-2</c:v>
                </c:pt>
                <c:pt idx="17243">
                  <c:v>4.24926072439058E-2</c:v>
                </c:pt>
                <c:pt idx="17244">
                  <c:v>4.2402764140911098E-2</c:v>
                </c:pt>
                <c:pt idx="17245">
                  <c:v>4.2585876926050502E-2</c:v>
                </c:pt>
                <c:pt idx="17246">
                  <c:v>4.21836794211028E-2</c:v>
                </c:pt>
                <c:pt idx="17247">
                  <c:v>4.2639173873049198E-2</c:v>
                </c:pt>
                <c:pt idx="17248">
                  <c:v>4.3271418546398301E-2</c:v>
                </c:pt>
                <c:pt idx="17249">
                  <c:v>4.33971893691973E-2</c:v>
                </c:pt>
                <c:pt idx="17250">
                  <c:v>4.3247406826803003E-2</c:v>
                </c:pt>
                <c:pt idx="17251">
                  <c:v>4.2835828256925002E-2</c:v>
                </c:pt>
                <c:pt idx="17252">
                  <c:v>4.3264472607782399E-2</c:v>
                </c:pt>
                <c:pt idx="17253">
                  <c:v>4.3794097779635999E-2</c:v>
                </c:pt>
                <c:pt idx="17254">
                  <c:v>4.38896690696986E-2</c:v>
                </c:pt>
                <c:pt idx="17255">
                  <c:v>4.37988669190537E-2</c:v>
                </c:pt>
                <c:pt idx="17256">
                  <c:v>4.3865293328026002E-2</c:v>
                </c:pt>
                <c:pt idx="17257">
                  <c:v>4.3921262046318903E-2</c:v>
                </c:pt>
                <c:pt idx="17258">
                  <c:v>4.3939597517873602E-2</c:v>
                </c:pt>
                <c:pt idx="17259">
                  <c:v>4.39916434784711E-2</c:v>
                </c:pt>
                <c:pt idx="17260">
                  <c:v>4.4462689436282801E-2</c:v>
                </c:pt>
                <c:pt idx="17261">
                  <c:v>4.4742365643050501E-2</c:v>
                </c:pt>
                <c:pt idx="17262">
                  <c:v>4.4200575454975098E-2</c:v>
                </c:pt>
                <c:pt idx="17263">
                  <c:v>4.4160985468242799E-2</c:v>
                </c:pt>
                <c:pt idx="17264">
                  <c:v>4.43794109933087E-2</c:v>
                </c:pt>
                <c:pt idx="17265">
                  <c:v>4.4334582144274298E-2</c:v>
                </c:pt>
                <c:pt idx="17266">
                  <c:v>4.47324005755508E-2</c:v>
                </c:pt>
                <c:pt idx="17267">
                  <c:v>4.4549294294635798E-2</c:v>
                </c:pt>
                <c:pt idx="17268">
                  <c:v>4.4272434532529201E-2</c:v>
                </c:pt>
                <c:pt idx="17269">
                  <c:v>4.4784594186153097E-2</c:v>
                </c:pt>
                <c:pt idx="17270">
                  <c:v>4.4749702265860399E-2</c:v>
                </c:pt>
                <c:pt idx="17271">
                  <c:v>4.4692437846415203E-2</c:v>
                </c:pt>
                <c:pt idx="17272">
                  <c:v>4.4505864546700503E-2</c:v>
                </c:pt>
                <c:pt idx="17273">
                  <c:v>4.4578912733971097E-2</c:v>
                </c:pt>
                <c:pt idx="17274">
                  <c:v>4.48520115846456E-2</c:v>
                </c:pt>
                <c:pt idx="17275">
                  <c:v>4.4555819958474602E-2</c:v>
                </c:pt>
                <c:pt idx="17276">
                  <c:v>4.4331628520769002E-2</c:v>
                </c:pt>
                <c:pt idx="17277">
                  <c:v>4.4305663654850697E-2</c:v>
                </c:pt>
                <c:pt idx="17278">
                  <c:v>4.44571500652228E-2</c:v>
                </c:pt>
                <c:pt idx="17279">
                  <c:v>4.4591943874978203E-2</c:v>
                </c:pt>
                <c:pt idx="17280">
                  <c:v>4.45826574825176E-2</c:v>
                </c:pt>
                <c:pt idx="17281">
                  <c:v>4.44667161332538E-2</c:v>
                </c:pt>
                <c:pt idx="17282">
                  <c:v>4.47215474703518E-2</c:v>
                </c:pt>
                <c:pt idx="17283">
                  <c:v>4.4381621548116298E-2</c:v>
                </c:pt>
                <c:pt idx="17284">
                  <c:v>4.4063583985375201E-2</c:v>
                </c:pt>
                <c:pt idx="17285">
                  <c:v>4.3966962811419701E-2</c:v>
                </c:pt>
                <c:pt idx="17286">
                  <c:v>4.4435907712584197E-2</c:v>
                </c:pt>
                <c:pt idx="17287">
                  <c:v>4.4398959589742701E-2</c:v>
                </c:pt>
                <c:pt idx="17288">
                  <c:v>4.4020561999796502E-2</c:v>
                </c:pt>
                <c:pt idx="17289">
                  <c:v>4.3600410348938301E-2</c:v>
                </c:pt>
                <c:pt idx="17290">
                  <c:v>4.4081827796834998E-2</c:v>
                </c:pt>
                <c:pt idx="17291">
                  <c:v>4.4201605789790099E-2</c:v>
                </c:pt>
                <c:pt idx="17292">
                  <c:v>4.3760631521447199E-2</c:v>
                </c:pt>
                <c:pt idx="17293">
                  <c:v>4.36888460876892E-2</c:v>
                </c:pt>
                <c:pt idx="17294">
                  <c:v>4.4000515865701903E-2</c:v>
                </c:pt>
                <c:pt idx="17295">
                  <c:v>4.3685679689507199E-2</c:v>
                </c:pt>
                <c:pt idx="17296">
                  <c:v>4.3770590158071401E-2</c:v>
                </c:pt>
                <c:pt idx="17297">
                  <c:v>4.37499256422543E-2</c:v>
                </c:pt>
                <c:pt idx="17298">
                  <c:v>4.3663090995649897E-2</c:v>
                </c:pt>
                <c:pt idx="17299">
                  <c:v>4.3407501740014301E-2</c:v>
                </c:pt>
                <c:pt idx="17300">
                  <c:v>4.34625716638243E-2</c:v>
                </c:pt>
                <c:pt idx="17301">
                  <c:v>4.3449962954402198E-2</c:v>
                </c:pt>
                <c:pt idx="17302">
                  <c:v>4.3816924883366297E-2</c:v>
                </c:pt>
                <c:pt idx="17303">
                  <c:v>4.3358439628616199E-2</c:v>
                </c:pt>
                <c:pt idx="17304">
                  <c:v>4.3638592537242102E-2</c:v>
                </c:pt>
                <c:pt idx="17305">
                  <c:v>4.3573186525596198E-2</c:v>
                </c:pt>
                <c:pt idx="17306">
                  <c:v>4.3116105593627899E-2</c:v>
                </c:pt>
                <c:pt idx="17307">
                  <c:v>4.3620134665480703E-2</c:v>
                </c:pt>
                <c:pt idx="17308">
                  <c:v>4.36485406429689E-2</c:v>
                </c:pt>
                <c:pt idx="17309">
                  <c:v>4.4018941715622401E-2</c:v>
                </c:pt>
                <c:pt idx="17310">
                  <c:v>4.3357246982892401E-2</c:v>
                </c:pt>
                <c:pt idx="17311">
                  <c:v>4.3191990558514297E-2</c:v>
                </c:pt>
                <c:pt idx="17312">
                  <c:v>4.37516447304497E-2</c:v>
                </c:pt>
                <c:pt idx="17313">
                  <c:v>4.3954911443073202E-2</c:v>
                </c:pt>
                <c:pt idx="17314">
                  <c:v>4.3999249882382602E-2</c:v>
                </c:pt>
                <c:pt idx="17315">
                  <c:v>4.3659885562918901E-2</c:v>
                </c:pt>
                <c:pt idx="17316">
                  <c:v>4.40973779486908E-2</c:v>
                </c:pt>
                <c:pt idx="17317">
                  <c:v>4.4183357730300403E-2</c:v>
                </c:pt>
                <c:pt idx="17318">
                  <c:v>4.4249040834694199E-2</c:v>
                </c:pt>
                <c:pt idx="17319">
                  <c:v>4.4081817909615101E-2</c:v>
                </c:pt>
                <c:pt idx="17320">
                  <c:v>4.4273970220182798E-2</c:v>
                </c:pt>
                <c:pt idx="17321">
                  <c:v>4.46344322360906E-2</c:v>
                </c:pt>
                <c:pt idx="17322">
                  <c:v>4.4494236704882902E-2</c:v>
                </c:pt>
                <c:pt idx="17323">
                  <c:v>4.4283631137846703E-2</c:v>
                </c:pt>
                <c:pt idx="17324">
                  <c:v>4.4871009949861401E-2</c:v>
                </c:pt>
                <c:pt idx="17325">
                  <c:v>4.53843772707705E-2</c:v>
                </c:pt>
                <c:pt idx="17326">
                  <c:v>4.5217525394315901E-2</c:v>
                </c:pt>
                <c:pt idx="17327">
                  <c:v>4.4912404441793299E-2</c:v>
                </c:pt>
                <c:pt idx="17328">
                  <c:v>4.48968676052224E-2</c:v>
                </c:pt>
                <c:pt idx="17329">
                  <c:v>4.57565180131419E-2</c:v>
                </c:pt>
                <c:pt idx="17330">
                  <c:v>4.6077719074845397E-2</c:v>
                </c:pt>
                <c:pt idx="17331">
                  <c:v>4.5957615979643603E-2</c:v>
                </c:pt>
                <c:pt idx="17332">
                  <c:v>4.58156356784973E-2</c:v>
                </c:pt>
                <c:pt idx="17333">
                  <c:v>4.6096973623686699E-2</c:v>
                </c:pt>
                <c:pt idx="17334">
                  <c:v>4.6348925711815203E-2</c:v>
                </c:pt>
                <c:pt idx="17335">
                  <c:v>4.6673799288285599E-2</c:v>
                </c:pt>
                <c:pt idx="17336">
                  <c:v>4.6821520205010798E-2</c:v>
                </c:pt>
                <c:pt idx="17337">
                  <c:v>4.7066607827024799E-2</c:v>
                </c:pt>
                <c:pt idx="17338">
                  <c:v>4.7048304722102502E-2</c:v>
                </c:pt>
                <c:pt idx="17339">
                  <c:v>4.7030478506849799E-2</c:v>
                </c:pt>
                <c:pt idx="17340">
                  <c:v>4.6961823030170297E-2</c:v>
                </c:pt>
                <c:pt idx="17341">
                  <c:v>4.7403699350867801E-2</c:v>
                </c:pt>
                <c:pt idx="17342">
                  <c:v>4.7857064649886302E-2</c:v>
                </c:pt>
                <c:pt idx="17343">
                  <c:v>4.8074551924589801E-2</c:v>
                </c:pt>
                <c:pt idx="17344">
                  <c:v>4.7887241954274601E-2</c:v>
                </c:pt>
                <c:pt idx="17345">
                  <c:v>4.8103525747946498E-2</c:v>
                </c:pt>
                <c:pt idx="17346">
                  <c:v>4.8411001898954302E-2</c:v>
                </c:pt>
                <c:pt idx="17347">
                  <c:v>4.8767069617649601E-2</c:v>
                </c:pt>
                <c:pt idx="17348">
                  <c:v>4.88026133990309E-2</c:v>
                </c:pt>
                <c:pt idx="17349">
                  <c:v>4.8576770852326603E-2</c:v>
                </c:pt>
                <c:pt idx="17350">
                  <c:v>4.8880941042283799E-2</c:v>
                </c:pt>
                <c:pt idx="17351">
                  <c:v>4.8733253834798602E-2</c:v>
                </c:pt>
                <c:pt idx="17352">
                  <c:v>4.8842826007986603E-2</c:v>
                </c:pt>
                <c:pt idx="17353">
                  <c:v>4.8980800893793801E-2</c:v>
                </c:pt>
                <c:pt idx="17354">
                  <c:v>4.92162432892655E-2</c:v>
                </c:pt>
                <c:pt idx="17355">
                  <c:v>4.9106825136480597E-2</c:v>
                </c:pt>
                <c:pt idx="17356">
                  <c:v>4.8723592732772297E-2</c:v>
                </c:pt>
                <c:pt idx="17357">
                  <c:v>4.8831130074697797E-2</c:v>
                </c:pt>
                <c:pt idx="17358">
                  <c:v>4.9162805389592501E-2</c:v>
                </c:pt>
                <c:pt idx="17359">
                  <c:v>4.9330424822799902E-2</c:v>
                </c:pt>
                <c:pt idx="17360">
                  <c:v>4.8781912097537697E-2</c:v>
                </c:pt>
                <c:pt idx="17361">
                  <c:v>4.8429179403086699E-2</c:v>
                </c:pt>
                <c:pt idx="17362">
                  <c:v>4.8595974045643198E-2</c:v>
                </c:pt>
                <c:pt idx="17363">
                  <c:v>4.8515842794801298E-2</c:v>
                </c:pt>
                <c:pt idx="17364">
                  <c:v>4.8564316179339498E-2</c:v>
                </c:pt>
                <c:pt idx="17365">
                  <c:v>4.8402859316275498E-2</c:v>
                </c:pt>
                <c:pt idx="17366">
                  <c:v>4.75875911224714E-2</c:v>
                </c:pt>
                <c:pt idx="17367">
                  <c:v>4.73083750055674E-2</c:v>
                </c:pt>
                <c:pt idx="17368">
                  <c:v>4.6997283105595901E-2</c:v>
                </c:pt>
                <c:pt idx="17369">
                  <c:v>4.7081990594548997E-2</c:v>
                </c:pt>
                <c:pt idx="17370">
                  <c:v>4.7205118206971999E-2</c:v>
                </c:pt>
                <c:pt idx="17371">
                  <c:v>4.6400483541043099E-2</c:v>
                </c:pt>
                <c:pt idx="17372">
                  <c:v>4.5568916372973098E-2</c:v>
                </c:pt>
                <c:pt idx="17373">
                  <c:v>4.4820659478514602E-2</c:v>
                </c:pt>
                <c:pt idx="17374">
                  <c:v>4.5155098780295701E-2</c:v>
                </c:pt>
                <c:pt idx="17375">
                  <c:v>4.5023219741870402E-2</c:v>
                </c:pt>
                <c:pt idx="17376">
                  <c:v>4.4250246980721199E-2</c:v>
                </c:pt>
                <c:pt idx="17377">
                  <c:v>4.3289525135475702E-2</c:v>
                </c:pt>
                <c:pt idx="17378">
                  <c:v>4.2297997620807999E-2</c:v>
                </c:pt>
                <c:pt idx="17379">
                  <c:v>4.21757733113639E-2</c:v>
                </c:pt>
                <c:pt idx="17380">
                  <c:v>4.1850133734901297E-2</c:v>
                </c:pt>
                <c:pt idx="17381">
                  <c:v>4.1406998246665098E-2</c:v>
                </c:pt>
                <c:pt idx="17382">
                  <c:v>4.0399034834575902E-2</c:v>
                </c:pt>
                <c:pt idx="17383">
                  <c:v>3.9447902217317997E-2</c:v>
                </c:pt>
                <c:pt idx="17384">
                  <c:v>3.8410184186232203E-2</c:v>
                </c:pt>
                <c:pt idx="17385">
                  <c:v>3.8031568488309901E-2</c:v>
                </c:pt>
                <c:pt idx="17386">
                  <c:v>3.75419796485141E-2</c:v>
                </c:pt>
                <c:pt idx="17387">
                  <c:v>3.6364845530825501E-2</c:v>
                </c:pt>
                <c:pt idx="17388">
                  <c:v>3.5455354221412903E-2</c:v>
                </c:pt>
                <c:pt idx="17389">
                  <c:v>3.4447049733217099E-2</c:v>
                </c:pt>
                <c:pt idx="17390">
                  <c:v>3.3664266259803899E-2</c:v>
                </c:pt>
                <c:pt idx="17391">
                  <c:v>3.30840990513575E-2</c:v>
                </c:pt>
                <c:pt idx="17392">
                  <c:v>3.1985463212297401E-2</c:v>
                </c:pt>
                <c:pt idx="17393">
                  <c:v>3.0910640494700301E-2</c:v>
                </c:pt>
                <c:pt idx="17394">
                  <c:v>2.97280454092749E-2</c:v>
                </c:pt>
                <c:pt idx="17395">
                  <c:v>2.85278051749717E-2</c:v>
                </c:pt>
                <c:pt idx="17396">
                  <c:v>2.80944705536939E-2</c:v>
                </c:pt>
                <c:pt idx="17397">
                  <c:v>2.68754856691737E-2</c:v>
                </c:pt>
                <c:pt idx="17398">
                  <c:v>2.5700582888495499E-2</c:v>
                </c:pt>
                <c:pt idx="17399">
                  <c:v>2.4628605794760401E-2</c:v>
                </c:pt>
                <c:pt idx="17400">
                  <c:v>2.2960641106878399E-2</c:v>
                </c:pt>
                <c:pt idx="17401">
                  <c:v>2.1974078852181202E-2</c:v>
                </c:pt>
                <c:pt idx="17402">
                  <c:v>2.1594358075577299E-2</c:v>
                </c:pt>
                <c:pt idx="17403">
                  <c:v>2.03485970156638E-2</c:v>
                </c:pt>
                <c:pt idx="17404">
                  <c:v>1.8800237563857E-2</c:v>
                </c:pt>
                <c:pt idx="17405">
                  <c:v>1.74168196927099E-2</c:v>
                </c:pt>
                <c:pt idx="17406">
                  <c:v>1.64905692175632E-2</c:v>
                </c:pt>
                <c:pt idx="17407">
                  <c:v>1.55474567450276E-2</c:v>
                </c:pt>
                <c:pt idx="17408">
                  <c:v>1.41975110607697E-2</c:v>
                </c:pt>
                <c:pt idx="17409">
                  <c:v>1.3145906358254101E-2</c:v>
                </c:pt>
                <c:pt idx="17410">
                  <c:v>1.2098689512496701E-2</c:v>
                </c:pt>
                <c:pt idx="17411">
                  <c:v>1.0594358845415999E-2</c:v>
                </c:pt>
                <c:pt idx="17412">
                  <c:v>9.28542628605733E-3</c:v>
                </c:pt>
                <c:pt idx="17413">
                  <c:v>8.5530208887354894E-3</c:v>
                </c:pt>
                <c:pt idx="17414">
                  <c:v>7.4747119444914002E-3</c:v>
                </c:pt>
                <c:pt idx="17415">
                  <c:v>5.9816252314287E-3</c:v>
                </c:pt>
                <c:pt idx="17416">
                  <c:v>4.7946467017683297E-3</c:v>
                </c:pt>
                <c:pt idx="17417">
                  <c:v>3.6774574871054101E-3</c:v>
                </c:pt>
                <c:pt idx="17418">
                  <c:v>3.0059181942202898E-3</c:v>
                </c:pt>
                <c:pt idx="17419">
                  <c:v>2.20144523090164E-3</c:v>
                </c:pt>
                <c:pt idx="17420">
                  <c:v>8.0053199955209598E-4</c:v>
                </c:pt>
                <c:pt idx="17421">
                  <c:v>-7.4779556522506499E-4</c:v>
                </c:pt>
                <c:pt idx="17422">
                  <c:v>-1.6568331166251101E-3</c:v>
                </c:pt>
                <c:pt idx="17423">
                  <c:v>-2.4106258176409198E-3</c:v>
                </c:pt>
                <c:pt idx="17424">
                  <c:v>-2.9803222203432498E-3</c:v>
                </c:pt>
                <c:pt idx="17425">
                  <c:v>-4.1874287756915899E-3</c:v>
                </c:pt>
                <c:pt idx="17426">
                  <c:v>-5.4893002193276298E-3</c:v>
                </c:pt>
                <c:pt idx="17427">
                  <c:v>-6.49540410040039E-3</c:v>
                </c:pt>
                <c:pt idx="17428">
                  <c:v>-7.2984160049866997E-3</c:v>
                </c:pt>
                <c:pt idx="17429">
                  <c:v>-8.1747500693635702E-3</c:v>
                </c:pt>
                <c:pt idx="17430">
                  <c:v>-8.6030954909299302E-3</c:v>
                </c:pt>
                <c:pt idx="17431">
                  <c:v>-9.3227542838287894E-3</c:v>
                </c:pt>
                <c:pt idx="17432">
                  <c:v>-1.05196716326993E-2</c:v>
                </c:pt>
                <c:pt idx="17433">
                  <c:v>-1.15070019282999E-2</c:v>
                </c:pt>
                <c:pt idx="17434">
                  <c:v>-1.22373518692072E-2</c:v>
                </c:pt>
                <c:pt idx="17435">
                  <c:v>-1.2204606453994E-2</c:v>
                </c:pt>
                <c:pt idx="17436">
                  <c:v>-1.33133086677521E-2</c:v>
                </c:pt>
                <c:pt idx="17437">
                  <c:v>-1.4043523039212099E-2</c:v>
                </c:pt>
                <c:pt idx="17438">
                  <c:v>-1.50692130733968E-2</c:v>
                </c:pt>
                <c:pt idx="17439">
                  <c:v>-1.53245518006274E-2</c:v>
                </c:pt>
                <c:pt idx="17440">
                  <c:v>-1.5650071293865499E-2</c:v>
                </c:pt>
                <c:pt idx="17441">
                  <c:v>-1.6012756282762702E-2</c:v>
                </c:pt>
                <c:pt idx="17442">
                  <c:v>-1.7319859954938299E-2</c:v>
                </c:pt>
                <c:pt idx="17443">
                  <c:v>-1.7600424983876001E-2</c:v>
                </c:pt>
                <c:pt idx="17444">
                  <c:v>-1.7922169689192999E-2</c:v>
                </c:pt>
                <c:pt idx="17445">
                  <c:v>-1.8168464171939999E-2</c:v>
                </c:pt>
                <c:pt idx="17446">
                  <c:v>-1.88246848434209E-2</c:v>
                </c:pt>
                <c:pt idx="17447">
                  <c:v>-1.92208748894756E-2</c:v>
                </c:pt>
                <c:pt idx="17448">
                  <c:v>-1.9343060722529001E-2</c:v>
                </c:pt>
                <c:pt idx="17449">
                  <c:v>-2.0466203252241098E-2</c:v>
                </c:pt>
                <c:pt idx="17450">
                  <c:v>-2.1056090381432802E-2</c:v>
                </c:pt>
                <c:pt idx="17451">
                  <c:v>-2.06959767143482E-2</c:v>
                </c:pt>
                <c:pt idx="17452">
                  <c:v>-2.0456701241726501E-2</c:v>
                </c:pt>
                <c:pt idx="17453">
                  <c:v>-2.1172202222672801E-2</c:v>
                </c:pt>
                <c:pt idx="17454">
                  <c:v>-2.1810665107573301E-2</c:v>
                </c:pt>
                <c:pt idx="17455">
                  <c:v>-2.2538697576027202E-2</c:v>
                </c:pt>
                <c:pt idx="17456">
                  <c:v>-2.22877811602794E-2</c:v>
                </c:pt>
                <c:pt idx="17457">
                  <c:v>-2.1993239745052899E-2</c:v>
                </c:pt>
                <c:pt idx="17458">
                  <c:v>-2.25631879127343E-2</c:v>
                </c:pt>
                <c:pt idx="17459">
                  <c:v>-2.30652352971021E-2</c:v>
                </c:pt>
                <c:pt idx="17460">
                  <c:v>-2.3875039524552201E-2</c:v>
                </c:pt>
                <c:pt idx="17461">
                  <c:v>-2.3465124797894098E-2</c:v>
                </c:pt>
                <c:pt idx="17462">
                  <c:v>-2.3536497894257599E-2</c:v>
                </c:pt>
                <c:pt idx="17463">
                  <c:v>-2.3876199084730401E-2</c:v>
                </c:pt>
                <c:pt idx="17464">
                  <c:v>-2.4303353946002599E-2</c:v>
                </c:pt>
                <c:pt idx="17465">
                  <c:v>-2.43688789212347E-2</c:v>
                </c:pt>
                <c:pt idx="17466">
                  <c:v>-2.52063843865411E-2</c:v>
                </c:pt>
                <c:pt idx="17467">
                  <c:v>-2.48362475266669E-2</c:v>
                </c:pt>
                <c:pt idx="17468">
                  <c:v>-2.5019161836862501E-2</c:v>
                </c:pt>
                <c:pt idx="17469">
                  <c:v>-2.5375597971745299E-2</c:v>
                </c:pt>
                <c:pt idx="17470">
                  <c:v>-2.63175253472606E-2</c:v>
                </c:pt>
                <c:pt idx="17471">
                  <c:v>-2.6796684967697399E-2</c:v>
                </c:pt>
                <c:pt idx="17472">
                  <c:v>-2.6396263440738602E-2</c:v>
                </c:pt>
                <c:pt idx="17473">
                  <c:v>-2.61835525002438E-2</c:v>
                </c:pt>
                <c:pt idx="17474">
                  <c:v>-2.68445253805575E-2</c:v>
                </c:pt>
                <c:pt idx="17475">
                  <c:v>-2.7440088251999999E-2</c:v>
                </c:pt>
                <c:pt idx="17476">
                  <c:v>-2.8318605320736601E-2</c:v>
                </c:pt>
                <c:pt idx="17477">
                  <c:v>-2.8553898392476299E-2</c:v>
                </c:pt>
                <c:pt idx="17478">
                  <c:v>-2.8680055163664599E-2</c:v>
                </c:pt>
                <c:pt idx="17479">
                  <c:v>-2.88038585948533E-2</c:v>
                </c:pt>
                <c:pt idx="17480">
                  <c:v>-2.9139229186459299E-2</c:v>
                </c:pt>
                <c:pt idx="17481">
                  <c:v>-2.9813963363461399E-2</c:v>
                </c:pt>
                <c:pt idx="17482">
                  <c:v>-3.0705958825141499E-2</c:v>
                </c:pt>
                <c:pt idx="17483">
                  <c:v>-3.1483378494278597E-2</c:v>
                </c:pt>
                <c:pt idx="17484">
                  <c:v>-3.1160914155094602E-2</c:v>
                </c:pt>
                <c:pt idx="17485">
                  <c:v>-3.1799720192133701E-2</c:v>
                </c:pt>
                <c:pt idx="17486">
                  <c:v>-3.1971972028276903E-2</c:v>
                </c:pt>
                <c:pt idx="17487">
                  <c:v>-3.3265343625020101E-2</c:v>
                </c:pt>
                <c:pt idx="17488">
                  <c:v>-3.4121299142081798E-2</c:v>
                </c:pt>
                <c:pt idx="17489">
                  <c:v>-3.3952757556662098E-2</c:v>
                </c:pt>
                <c:pt idx="17490">
                  <c:v>-3.4482982153600197E-2</c:v>
                </c:pt>
                <c:pt idx="17491">
                  <c:v>-3.5254420144758603E-2</c:v>
                </c:pt>
                <c:pt idx="17492">
                  <c:v>-3.6206542261779003E-2</c:v>
                </c:pt>
                <c:pt idx="17493">
                  <c:v>-3.6533500058913697E-2</c:v>
                </c:pt>
                <c:pt idx="17494">
                  <c:v>-3.7468643049422497E-2</c:v>
                </c:pt>
                <c:pt idx="17495">
                  <c:v>-3.8182481935928603E-2</c:v>
                </c:pt>
                <c:pt idx="17496">
                  <c:v>-3.8507346166124799E-2</c:v>
                </c:pt>
                <c:pt idx="17497">
                  <c:v>-3.9146435231358703E-2</c:v>
                </c:pt>
                <c:pt idx="17498">
                  <c:v>-4.0473485429400699E-2</c:v>
                </c:pt>
                <c:pt idx="17499">
                  <c:v>-4.1142730724242398E-2</c:v>
                </c:pt>
                <c:pt idx="17500">
                  <c:v>-4.1031337522330201E-2</c:v>
                </c:pt>
                <c:pt idx="17501">
                  <c:v>-4.2108903485158201E-2</c:v>
                </c:pt>
                <c:pt idx="17502">
                  <c:v>-4.2428159924972203E-2</c:v>
                </c:pt>
                <c:pt idx="17503">
                  <c:v>-4.3557383144772199E-2</c:v>
                </c:pt>
                <c:pt idx="17504">
                  <c:v>-4.4789656614167603E-2</c:v>
                </c:pt>
                <c:pt idx="17505">
                  <c:v>-4.5100645003032E-2</c:v>
                </c:pt>
                <c:pt idx="17506">
                  <c:v>-4.5677396156200797E-2</c:v>
                </c:pt>
                <c:pt idx="17507">
                  <c:v>-4.6158152592636399E-2</c:v>
                </c:pt>
                <c:pt idx="17508">
                  <c:v>-4.7016557541696299E-2</c:v>
                </c:pt>
                <c:pt idx="17509">
                  <c:v>-4.78779516865694E-2</c:v>
                </c:pt>
                <c:pt idx="17510">
                  <c:v>-4.8774381156677399E-2</c:v>
                </c:pt>
                <c:pt idx="17511">
                  <c:v>-4.9467084976463099E-2</c:v>
                </c:pt>
                <c:pt idx="17512">
                  <c:v>-5.02134130263363E-2</c:v>
                </c:pt>
                <c:pt idx="17513">
                  <c:v>-5.0390117641764001E-2</c:v>
                </c:pt>
                <c:pt idx="17514">
                  <c:v>-5.0822379078436897E-2</c:v>
                </c:pt>
                <c:pt idx="17515">
                  <c:v>-5.2157928986886697E-2</c:v>
                </c:pt>
                <c:pt idx="17516">
                  <c:v>-5.2801742425248897E-2</c:v>
                </c:pt>
                <c:pt idx="17517">
                  <c:v>-5.3032773698444197E-2</c:v>
                </c:pt>
                <c:pt idx="17518">
                  <c:v>-5.3797115220366697E-2</c:v>
                </c:pt>
                <c:pt idx="17519">
                  <c:v>-5.4196055290894399E-2</c:v>
                </c:pt>
                <c:pt idx="17520">
                  <c:v>-5.4479940391870603E-2</c:v>
                </c:pt>
                <c:pt idx="17521">
                  <c:v>-5.5426478184424498E-2</c:v>
                </c:pt>
                <c:pt idx="17522">
                  <c:v>-5.6202364135640698E-2</c:v>
                </c:pt>
                <c:pt idx="17523">
                  <c:v>-5.6616476838476398E-2</c:v>
                </c:pt>
                <c:pt idx="17524">
                  <c:v>-5.6758467463735501E-2</c:v>
                </c:pt>
                <c:pt idx="17525">
                  <c:v>-5.7448085296810801E-2</c:v>
                </c:pt>
                <c:pt idx="17526">
                  <c:v>-5.7988869102991003E-2</c:v>
                </c:pt>
                <c:pt idx="17527">
                  <c:v>-5.8115236873019303E-2</c:v>
                </c:pt>
                <c:pt idx="17528">
                  <c:v>-5.85800194750771E-2</c:v>
                </c:pt>
                <c:pt idx="17529">
                  <c:v>-5.9260987711408197E-2</c:v>
                </c:pt>
                <c:pt idx="17530">
                  <c:v>-5.9336979238544203E-2</c:v>
                </c:pt>
                <c:pt idx="17531">
                  <c:v>-5.9611018383780801E-2</c:v>
                </c:pt>
                <c:pt idx="17532">
                  <c:v>-6.0227831920419299E-2</c:v>
                </c:pt>
                <c:pt idx="17533">
                  <c:v>-6.0322683565059897E-2</c:v>
                </c:pt>
                <c:pt idx="17534">
                  <c:v>-6.0336497191466297E-2</c:v>
                </c:pt>
                <c:pt idx="17535">
                  <c:v>-6.1051374026303201E-2</c:v>
                </c:pt>
                <c:pt idx="17536">
                  <c:v>-6.1102493608913497E-2</c:v>
                </c:pt>
                <c:pt idx="17537">
                  <c:v>-6.1288116498411697E-2</c:v>
                </c:pt>
                <c:pt idx="17538">
                  <c:v>-6.1587986395954503E-2</c:v>
                </c:pt>
                <c:pt idx="17539">
                  <c:v>-6.2145946820814403E-2</c:v>
                </c:pt>
                <c:pt idx="17540">
                  <c:v>-6.1971727577083698E-2</c:v>
                </c:pt>
                <c:pt idx="17541">
                  <c:v>-6.1792044128073598E-2</c:v>
                </c:pt>
                <c:pt idx="17542">
                  <c:v>-6.2055059873768498E-2</c:v>
                </c:pt>
                <c:pt idx="17543">
                  <c:v>-6.2524385096517504E-2</c:v>
                </c:pt>
                <c:pt idx="17544">
                  <c:v>-6.2421765967063399E-2</c:v>
                </c:pt>
                <c:pt idx="17545">
                  <c:v>-6.2431585101220398E-2</c:v>
                </c:pt>
                <c:pt idx="17546">
                  <c:v>-6.2771942457744506E-2</c:v>
                </c:pt>
                <c:pt idx="17547">
                  <c:v>-6.2733101691828594E-2</c:v>
                </c:pt>
                <c:pt idx="17548">
                  <c:v>-6.2843397271381302E-2</c:v>
                </c:pt>
                <c:pt idx="17549">
                  <c:v>-6.3232156338563605E-2</c:v>
                </c:pt>
                <c:pt idx="17550">
                  <c:v>-6.3358790618238001E-2</c:v>
                </c:pt>
                <c:pt idx="17551">
                  <c:v>-6.3383779914765695E-2</c:v>
                </c:pt>
                <c:pt idx="17552">
                  <c:v>-6.33520405638449E-2</c:v>
                </c:pt>
                <c:pt idx="17553">
                  <c:v>-6.3466522765943806E-2</c:v>
                </c:pt>
                <c:pt idx="17554">
                  <c:v>-6.3486691987792096E-2</c:v>
                </c:pt>
                <c:pt idx="17555">
                  <c:v>-6.3668562289332001E-2</c:v>
                </c:pt>
                <c:pt idx="17556">
                  <c:v>-6.4205389309482594E-2</c:v>
                </c:pt>
                <c:pt idx="17557">
                  <c:v>-6.3780699790921005E-2</c:v>
                </c:pt>
                <c:pt idx="17558">
                  <c:v>-6.3629119875023801E-2</c:v>
                </c:pt>
                <c:pt idx="17559">
                  <c:v>-6.4101277950011498E-2</c:v>
                </c:pt>
                <c:pt idx="17560">
                  <c:v>-6.4833365408772201E-2</c:v>
                </c:pt>
                <c:pt idx="17561">
                  <c:v>-6.4512671427035304E-2</c:v>
                </c:pt>
                <c:pt idx="17562">
                  <c:v>-6.4501276712429806E-2</c:v>
                </c:pt>
                <c:pt idx="17563">
                  <c:v>-6.5066387558243094E-2</c:v>
                </c:pt>
                <c:pt idx="17564">
                  <c:v>-6.51398372796234E-2</c:v>
                </c:pt>
                <c:pt idx="17565">
                  <c:v>-6.5499436353280094E-2</c:v>
                </c:pt>
                <c:pt idx="17566">
                  <c:v>-6.5804663784851003E-2</c:v>
                </c:pt>
                <c:pt idx="17567">
                  <c:v>-6.6311483036583199E-2</c:v>
                </c:pt>
                <c:pt idx="17568">
                  <c:v>-6.6272087456807904E-2</c:v>
                </c:pt>
                <c:pt idx="17569">
                  <c:v>-6.6260115596862096E-2</c:v>
                </c:pt>
                <c:pt idx="17570">
                  <c:v>-6.6696427927191104E-2</c:v>
                </c:pt>
                <c:pt idx="17571">
                  <c:v>-6.7250150334507805E-2</c:v>
                </c:pt>
                <c:pt idx="17572">
                  <c:v>-6.7665974845410398E-2</c:v>
                </c:pt>
                <c:pt idx="17573">
                  <c:v>-6.8077764391856602E-2</c:v>
                </c:pt>
                <c:pt idx="17574">
                  <c:v>-6.8336424209079802E-2</c:v>
                </c:pt>
                <c:pt idx="17575">
                  <c:v>-6.83797011618026E-2</c:v>
                </c:pt>
                <c:pt idx="17576">
                  <c:v>-6.9101048767110804E-2</c:v>
                </c:pt>
                <c:pt idx="17577">
                  <c:v>-7.0018227653172699E-2</c:v>
                </c:pt>
                <c:pt idx="17578">
                  <c:v>-7.0500575832837503E-2</c:v>
                </c:pt>
                <c:pt idx="17579">
                  <c:v>-7.0780154765121506E-2</c:v>
                </c:pt>
                <c:pt idx="17580">
                  <c:v>-7.1065106235751602E-2</c:v>
                </c:pt>
                <c:pt idx="17581">
                  <c:v>-7.14048185838074E-2</c:v>
                </c:pt>
                <c:pt idx="17582">
                  <c:v>-7.1618984714853298E-2</c:v>
                </c:pt>
                <c:pt idx="17583">
                  <c:v>-7.2956863260431007E-2</c:v>
                </c:pt>
                <c:pt idx="17584">
                  <c:v>-7.4138288747542594E-2</c:v>
                </c:pt>
                <c:pt idx="17585">
                  <c:v>-7.4142262937603204E-2</c:v>
                </c:pt>
                <c:pt idx="17586">
                  <c:v>-7.4211147671010905E-2</c:v>
                </c:pt>
                <c:pt idx="17587">
                  <c:v>-7.4817555160705596E-2</c:v>
                </c:pt>
                <c:pt idx="17588">
                  <c:v>-7.5815373094315699E-2</c:v>
                </c:pt>
                <c:pt idx="17589">
                  <c:v>-7.6621665902772099E-2</c:v>
                </c:pt>
                <c:pt idx="17590">
                  <c:v>-7.7501063231641507E-2</c:v>
                </c:pt>
                <c:pt idx="17591">
                  <c:v>-7.7597234825698094E-2</c:v>
                </c:pt>
                <c:pt idx="17592">
                  <c:v>-7.8029582064824798E-2</c:v>
                </c:pt>
                <c:pt idx="17593">
                  <c:v>-7.8859307819650601E-2</c:v>
                </c:pt>
                <c:pt idx="17594">
                  <c:v>-8.0000531933838104E-2</c:v>
                </c:pt>
                <c:pt idx="17595">
                  <c:v>-8.1010566326772407E-2</c:v>
                </c:pt>
                <c:pt idx="17596">
                  <c:v>-8.0986856273287902E-2</c:v>
                </c:pt>
                <c:pt idx="17597">
                  <c:v>-8.1466596330925303E-2</c:v>
                </c:pt>
                <c:pt idx="17598">
                  <c:v>-8.2200141435308405E-2</c:v>
                </c:pt>
                <c:pt idx="17599">
                  <c:v>-8.2953599972228301E-2</c:v>
                </c:pt>
                <c:pt idx="17600">
                  <c:v>-8.3658688562929198E-2</c:v>
                </c:pt>
                <c:pt idx="17601">
                  <c:v>-8.4624055033979004E-2</c:v>
                </c:pt>
                <c:pt idx="17602">
                  <c:v>-8.4985503841255694E-2</c:v>
                </c:pt>
                <c:pt idx="17603">
                  <c:v>-8.5215644856844699E-2</c:v>
                </c:pt>
                <c:pt idx="17604">
                  <c:v>-8.5804482643823898E-2</c:v>
                </c:pt>
                <c:pt idx="17605">
                  <c:v>-8.7036199861057803E-2</c:v>
                </c:pt>
                <c:pt idx="17606">
                  <c:v>-8.7579136909424204E-2</c:v>
                </c:pt>
                <c:pt idx="17607">
                  <c:v>-8.7981052560619499E-2</c:v>
                </c:pt>
                <c:pt idx="17608">
                  <c:v>-8.77428563868837E-2</c:v>
                </c:pt>
                <c:pt idx="17609">
                  <c:v>-8.82821845631446E-2</c:v>
                </c:pt>
                <c:pt idx="17610">
                  <c:v>-8.9046343907483394E-2</c:v>
                </c:pt>
                <c:pt idx="17611">
                  <c:v>-9.0046706642550101E-2</c:v>
                </c:pt>
                <c:pt idx="17612">
                  <c:v>-9.0384613221254795E-2</c:v>
                </c:pt>
                <c:pt idx="17613">
                  <c:v>-9.0202165345867502E-2</c:v>
                </c:pt>
                <c:pt idx="17614">
                  <c:v>-9.0529932720258902E-2</c:v>
                </c:pt>
                <c:pt idx="17615">
                  <c:v>-9.0963431338194095E-2</c:v>
                </c:pt>
                <c:pt idx="17616">
                  <c:v>-9.1546279687988993E-2</c:v>
                </c:pt>
                <c:pt idx="17617">
                  <c:v>-9.1823685056460796E-2</c:v>
                </c:pt>
                <c:pt idx="17618">
                  <c:v>-9.2040863087787E-2</c:v>
                </c:pt>
                <c:pt idx="17619">
                  <c:v>-9.1867379917668995E-2</c:v>
                </c:pt>
                <c:pt idx="17620">
                  <c:v>-9.1880023503897706E-2</c:v>
                </c:pt>
                <c:pt idx="17621">
                  <c:v>-9.2392760786143904E-2</c:v>
                </c:pt>
                <c:pt idx="17622">
                  <c:v>-9.2826280735377201E-2</c:v>
                </c:pt>
                <c:pt idx="17623">
                  <c:v>-9.2361257145481795E-2</c:v>
                </c:pt>
                <c:pt idx="17624">
                  <c:v>-9.2191769247198699E-2</c:v>
                </c:pt>
                <c:pt idx="17625">
                  <c:v>-9.2273086159988096E-2</c:v>
                </c:pt>
                <c:pt idx="17626">
                  <c:v>-9.2445579179456797E-2</c:v>
                </c:pt>
                <c:pt idx="17627">
                  <c:v>-9.2142232024172696E-2</c:v>
                </c:pt>
                <c:pt idx="17628">
                  <c:v>-9.2610649846795401E-2</c:v>
                </c:pt>
                <c:pt idx="17629">
                  <c:v>-9.2203064235177004E-2</c:v>
                </c:pt>
                <c:pt idx="17630">
                  <c:v>-9.17617753533852E-2</c:v>
                </c:pt>
                <c:pt idx="17631">
                  <c:v>-9.1667750583813101E-2</c:v>
                </c:pt>
                <c:pt idx="17632">
                  <c:v>-9.11896130065772E-2</c:v>
                </c:pt>
                <c:pt idx="17633">
                  <c:v>-9.1438502637971195E-2</c:v>
                </c:pt>
                <c:pt idx="17634">
                  <c:v>-9.1077576448196099E-2</c:v>
                </c:pt>
                <c:pt idx="17635">
                  <c:v>-9.0758953164188194E-2</c:v>
                </c:pt>
                <c:pt idx="17636">
                  <c:v>-8.9655412404116397E-2</c:v>
                </c:pt>
                <c:pt idx="17637">
                  <c:v>-8.9074971188012497E-2</c:v>
                </c:pt>
                <c:pt idx="17638">
                  <c:v>-8.9495957634702805E-2</c:v>
                </c:pt>
                <c:pt idx="17639">
                  <c:v>-8.9521503354618504E-2</c:v>
                </c:pt>
                <c:pt idx="17640">
                  <c:v>-8.8469126480929597E-2</c:v>
                </c:pt>
                <c:pt idx="17641">
                  <c:v>-8.7688427603135902E-2</c:v>
                </c:pt>
                <c:pt idx="17642">
                  <c:v>-8.7570447441293095E-2</c:v>
                </c:pt>
                <c:pt idx="17643">
                  <c:v>-8.6770889683498595E-2</c:v>
                </c:pt>
                <c:pt idx="17644">
                  <c:v>-8.6049182559309906E-2</c:v>
                </c:pt>
                <c:pt idx="17645">
                  <c:v>-8.5891942344243702E-2</c:v>
                </c:pt>
                <c:pt idx="17646">
                  <c:v>-8.5441490442073706E-2</c:v>
                </c:pt>
                <c:pt idx="17647">
                  <c:v>-8.4256042184685298E-2</c:v>
                </c:pt>
                <c:pt idx="17648">
                  <c:v>-8.3632599882707201E-2</c:v>
                </c:pt>
                <c:pt idx="17649">
                  <c:v>-8.3024222365049499E-2</c:v>
                </c:pt>
                <c:pt idx="17650">
                  <c:v>-8.2506665068431198E-2</c:v>
                </c:pt>
                <c:pt idx="17651">
                  <c:v>-8.2069133590475005E-2</c:v>
                </c:pt>
                <c:pt idx="17652">
                  <c:v>-8.1349519894581099E-2</c:v>
                </c:pt>
                <c:pt idx="17653">
                  <c:v>-8.0488153394388307E-2</c:v>
                </c:pt>
                <c:pt idx="17654">
                  <c:v>-7.9268387375213398E-2</c:v>
                </c:pt>
                <c:pt idx="17655">
                  <c:v>-7.9279434618056796E-2</c:v>
                </c:pt>
                <c:pt idx="17656">
                  <c:v>-7.87736397130233E-2</c:v>
                </c:pt>
                <c:pt idx="17657">
                  <c:v>-7.7193552194456797E-2</c:v>
                </c:pt>
                <c:pt idx="17658">
                  <c:v>-7.6547033068490505E-2</c:v>
                </c:pt>
                <c:pt idx="17659">
                  <c:v>-7.6064393418600995E-2</c:v>
                </c:pt>
                <c:pt idx="17660">
                  <c:v>-7.5748885781031103E-2</c:v>
                </c:pt>
                <c:pt idx="17661">
                  <c:v>-7.4880746567467404E-2</c:v>
                </c:pt>
                <c:pt idx="17662">
                  <c:v>-7.39551288072018E-2</c:v>
                </c:pt>
                <c:pt idx="17663">
                  <c:v>-7.3361520363243699E-2</c:v>
                </c:pt>
                <c:pt idx="17664">
                  <c:v>-7.2488102838656504E-2</c:v>
                </c:pt>
                <c:pt idx="17665">
                  <c:v>-7.1231701798751795E-2</c:v>
                </c:pt>
                <c:pt idx="17666">
                  <c:v>-7.1027357314639203E-2</c:v>
                </c:pt>
                <c:pt idx="17667">
                  <c:v>-7.0734244671472504E-2</c:v>
                </c:pt>
                <c:pt idx="17668">
                  <c:v>-6.9573279086189196E-2</c:v>
                </c:pt>
                <c:pt idx="17669">
                  <c:v>-6.9178380869002506E-2</c:v>
                </c:pt>
                <c:pt idx="17670">
                  <c:v>-6.7858946140228402E-2</c:v>
                </c:pt>
                <c:pt idx="17671">
                  <c:v>-6.6955048453151603E-2</c:v>
                </c:pt>
                <c:pt idx="17672">
                  <c:v>-6.6428165698872804E-2</c:v>
                </c:pt>
                <c:pt idx="17673">
                  <c:v>-6.6377279100872003E-2</c:v>
                </c:pt>
                <c:pt idx="17674">
                  <c:v>-6.5315651050924406E-2</c:v>
                </c:pt>
                <c:pt idx="17675">
                  <c:v>-6.4262141602485695E-2</c:v>
                </c:pt>
                <c:pt idx="17676">
                  <c:v>-6.3536111219145194E-2</c:v>
                </c:pt>
                <c:pt idx="17677">
                  <c:v>-6.3029080699762499E-2</c:v>
                </c:pt>
                <c:pt idx="17678">
                  <c:v>-6.21976092134887E-2</c:v>
                </c:pt>
                <c:pt idx="17679">
                  <c:v>-6.1456656913188697E-2</c:v>
                </c:pt>
                <c:pt idx="17680">
                  <c:v>-6.0910715332810297E-2</c:v>
                </c:pt>
                <c:pt idx="17681">
                  <c:v>-5.9952715904670502E-2</c:v>
                </c:pt>
                <c:pt idx="17682">
                  <c:v>-5.9222288641839101E-2</c:v>
                </c:pt>
                <c:pt idx="17683">
                  <c:v>-5.8261394790274097E-2</c:v>
                </c:pt>
                <c:pt idx="17684">
                  <c:v>-5.7540688287187197E-2</c:v>
                </c:pt>
                <c:pt idx="17685">
                  <c:v>-5.6708380743560098E-2</c:v>
                </c:pt>
                <c:pt idx="17686">
                  <c:v>-5.61240722455114E-2</c:v>
                </c:pt>
                <c:pt idx="17687">
                  <c:v>-5.5075238411734999E-2</c:v>
                </c:pt>
                <c:pt idx="17688">
                  <c:v>-5.41764415030404E-2</c:v>
                </c:pt>
                <c:pt idx="17689">
                  <c:v>-5.3541594006583003E-2</c:v>
                </c:pt>
                <c:pt idx="17690">
                  <c:v>-5.2917896857091001E-2</c:v>
                </c:pt>
                <c:pt idx="17691">
                  <c:v>-5.1957834078299202E-2</c:v>
                </c:pt>
                <c:pt idx="17692">
                  <c:v>-5.0566789700208198E-2</c:v>
                </c:pt>
                <c:pt idx="17693">
                  <c:v>-5.0131616127610801E-2</c:v>
                </c:pt>
                <c:pt idx="17694">
                  <c:v>-4.9513127835334902E-2</c:v>
                </c:pt>
                <c:pt idx="17695">
                  <c:v>-4.8235419816633401E-2</c:v>
                </c:pt>
                <c:pt idx="17696">
                  <c:v>-4.7402456742380701E-2</c:v>
                </c:pt>
                <c:pt idx="17697">
                  <c:v>-4.6139286389155799E-2</c:v>
                </c:pt>
                <c:pt idx="17698">
                  <c:v>-4.5525999202030203E-2</c:v>
                </c:pt>
                <c:pt idx="17699">
                  <c:v>-4.4600185172072503E-2</c:v>
                </c:pt>
                <c:pt idx="17700">
                  <c:v>-4.3499940720383601E-2</c:v>
                </c:pt>
                <c:pt idx="17701">
                  <c:v>-4.2343752283351299E-2</c:v>
                </c:pt>
                <c:pt idx="17702">
                  <c:v>-4.1413833717883597E-2</c:v>
                </c:pt>
                <c:pt idx="17703">
                  <c:v>-4.0408777896179401E-2</c:v>
                </c:pt>
                <c:pt idx="17704">
                  <c:v>-3.9287462765144103E-2</c:v>
                </c:pt>
                <c:pt idx="17705">
                  <c:v>-3.8200338778258298E-2</c:v>
                </c:pt>
                <c:pt idx="17706">
                  <c:v>-3.7071602352462797E-2</c:v>
                </c:pt>
                <c:pt idx="17707">
                  <c:v>-3.6126038017583198E-2</c:v>
                </c:pt>
                <c:pt idx="17708">
                  <c:v>-3.4968430853755603E-2</c:v>
                </c:pt>
                <c:pt idx="17709">
                  <c:v>-3.3349793834660801E-2</c:v>
                </c:pt>
                <c:pt idx="17710">
                  <c:v>-3.2582414567999603E-2</c:v>
                </c:pt>
                <c:pt idx="17711">
                  <c:v>-3.1615408907075003E-2</c:v>
                </c:pt>
                <c:pt idx="17712">
                  <c:v>-3.00725575538838E-2</c:v>
                </c:pt>
                <c:pt idx="17713">
                  <c:v>-2.83701258992398E-2</c:v>
                </c:pt>
                <c:pt idx="17714">
                  <c:v>-2.7288949400296299E-2</c:v>
                </c:pt>
                <c:pt idx="17715">
                  <c:v>-2.6646447701727E-2</c:v>
                </c:pt>
                <c:pt idx="17716">
                  <c:v>-2.5065321354909801E-2</c:v>
                </c:pt>
                <c:pt idx="17717">
                  <c:v>-2.3769478381040699E-2</c:v>
                </c:pt>
                <c:pt idx="17718">
                  <c:v>-2.2399777218993899E-2</c:v>
                </c:pt>
                <c:pt idx="17719">
                  <c:v>-2.0858790752327501E-2</c:v>
                </c:pt>
                <c:pt idx="17720">
                  <c:v>-1.9508914995558201E-2</c:v>
                </c:pt>
                <c:pt idx="17721">
                  <c:v>-1.8505400451198601E-2</c:v>
                </c:pt>
                <c:pt idx="17722">
                  <c:v>-1.6960372842341101E-2</c:v>
                </c:pt>
                <c:pt idx="17723">
                  <c:v>-1.5407678494069901E-2</c:v>
                </c:pt>
                <c:pt idx="17724">
                  <c:v>-1.4201678916529801E-2</c:v>
                </c:pt>
                <c:pt idx="17725">
                  <c:v>-1.26382225979582E-2</c:v>
                </c:pt>
                <c:pt idx="17726">
                  <c:v>-1.1241844744468E-2</c:v>
                </c:pt>
                <c:pt idx="17727">
                  <c:v>-1.0053797293407199E-2</c:v>
                </c:pt>
                <c:pt idx="17728">
                  <c:v>-8.76570087881204E-3</c:v>
                </c:pt>
                <c:pt idx="17729">
                  <c:v>-7.3085545597597699E-3</c:v>
                </c:pt>
                <c:pt idx="17730">
                  <c:v>-5.5041988808163401E-3</c:v>
                </c:pt>
                <c:pt idx="17731">
                  <c:v>-4.44675093485468E-3</c:v>
                </c:pt>
                <c:pt idx="17732">
                  <c:v>-3.4273678862482902E-3</c:v>
                </c:pt>
                <c:pt idx="17733">
                  <c:v>-1.9728553982203E-3</c:v>
                </c:pt>
                <c:pt idx="17734">
                  <c:v>-3.7429122768730901E-4</c:v>
                </c:pt>
                <c:pt idx="17735">
                  <c:v>1.1400511291563E-3</c:v>
                </c:pt>
                <c:pt idx="17736">
                  <c:v>2.08357426942106E-3</c:v>
                </c:pt>
                <c:pt idx="17737">
                  <c:v>3.5251043002566601E-3</c:v>
                </c:pt>
                <c:pt idx="17738">
                  <c:v>4.6725456129291104E-3</c:v>
                </c:pt>
                <c:pt idx="17739">
                  <c:v>5.70927635522265E-3</c:v>
                </c:pt>
                <c:pt idx="17740">
                  <c:v>7.3363998416181801E-3</c:v>
                </c:pt>
                <c:pt idx="17741">
                  <c:v>8.8228162609389291E-3</c:v>
                </c:pt>
                <c:pt idx="17742">
                  <c:v>9.7673404432195594E-3</c:v>
                </c:pt>
                <c:pt idx="17743">
                  <c:v>1.0538338615579901E-2</c:v>
                </c:pt>
                <c:pt idx="17744">
                  <c:v>1.19589704492812E-2</c:v>
                </c:pt>
                <c:pt idx="17745">
                  <c:v>1.26612363101236E-2</c:v>
                </c:pt>
                <c:pt idx="17746">
                  <c:v>1.4216210767019699E-2</c:v>
                </c:pt>
                <c:pt idx="17747">
                  <c:v>1.53518728503128E-2</c:v>
                </c:pt>
                <c:pt idx="17748">
                  <c:v>1.6096364484994199E-2</c:v>
                </c:pt>
                <c:pt idx="17749">
                  <c:v>1.7024314796639899E-2</c:v>
                </c:pt>
                <c:pt idx="17750">
                  <c:v>1.8021232228878501E-2</c:v>
                </c:pt>
                <c:pt idx="17751">
                  <c:v>1.8941370024466098E-2</c:v>
                </c:pt>
                <c:pt idx="17752">
                  <c:v>1.9945791923160702E-2</c:v>
                </c:pt>
                <c:pt idx="17753">
                  <c:v>2.08021110407898E-2</c:v>
                </c:pt>
                <c:pt idx="17754">
                  <c:v>2.1798459633162601E-2</c:v>
                </c:pt>
                <c:pt idx="17755">
                  <c:v>2.2271264032534599E-2</c:v>
                </c:pt>
                <c:pt idx="17756">
                  <c:v>2.2452193486081001E-2</c:v>
                </c:pt>
                <c:pt idx="17757">
                  <c:v>2.3521840987914398E-2</c:v>
                </c:pt>
                <c:pt idx="17758">
                  <c:v>2.4978842802298399E-2</c:v>
                </c:pt>
                <c:pt idx="17759">
                  <c:v>2.5083260638716201E-2</c:v>
                </c:pt>
                <c:pt idx="17760">
                  <c:v>2.5281643337115901E-2</c:v>
                </c:pt>
                <c:pt idx="17761">
                  <c:v>2.5979882076732099E-2</c:v>
                </c:pt>
                <c:pt idx="17762">
                  <c:v>2.6969069262365999E-2</c:v>
                </c:pt>
                <c:pt idx="17763">
                  <c:v>2.7260724879763901E-2</c:v>
                </c:pt>
                <c:pt idx="17764">
                  <c:v>2.7960755121297299E-2</c:v>
                </c:pt>
                <c:pt idx="17765">
                  <c:v>2.8167752088681899E-2</c:v>
                </c:pt>
                <c:pt idx="17766">
                  <c:v>2.8222799626368499E-2</c:v>
                </c:pt>
                <c:pt idx="17767">
                  <c:v>2.86765011174153E-2</c:v>
                </c:pt>
                <c:pt idx="17768">
                  <c:v>2.9424611838728802E-2</c:v>
                </c:pt>
                <c:pt idx="17769">
                  <c:v>2.9723789443730299E-2</c:v>
                </c:pt>
                <c:pt idx="17770">
                  <c:v>2.9714035470086001E-2</c:v>
                </c:pt>
                <c:pt idx="17771">
                  <c:v>3.01884816133135E-2</c:v>
                </c:pt>
                <c:pt idx="17772">
                  <c:v>3.0321806609362501E-2</c:v>
                </c:pt>
                <c:pt idx="17773">
                  <c:v>3.0450835401430499E-2</c:v>
                </c:pt>
                <c:pt idx="17774">
                  <c:v>3.0977272539442002E-2</c:v>
                </c:pt>
                <c:pt idx="17775">
                  <c:v>3.1486085955505998E-2</c:v>
                </c:pt>
                <c:pt idx="17776">
                  <c:v>3.1285657711267997E-2</c:v>
                </c:pt>
                <c:pt idx="17777">
                  <c:v>3.1251336274573098E-2</c:v>
                </c:pt>
                <c:pt idx="17778">
                  <c:v>3.1670617384912503E-2</c:v>
                </c:pt>
                <c:pt idx="17779">
                  <c:v>3.22419821914951E-2</c:v>
                </c:pt>
                <c:pt idx="17780">
                  <c:v>3.1950356428963302E-2</c:v>
                </c:pt>
                <c:pt idx="17781">
                  <c:v>3.1950817743266802E-2</c:v>
                </c:pt>
                <c:pt idx="17782">
                  <c:v>3.2635225379189302E-2</c:v>
                </c:pt>
                <c:pt idx="17783">
                  <c:v>3.2583123827479799E-2</c:v>
                </c:pt>
                <c:pt idx="17784">
                  <c:v>3.2800086348612201E-2</c:v>
                </c:pt>
                <c:pt idx="17785">
                  <c:v>3.3032516453096697E-2</c:v>
                </c:pt>
                <c:pt idx="17786">
                  <c:v>3.3088647429300698E-2</c:v>
                </c:pt>
                <c:pt idx="17787">
                  <c:v>3.3280909958063799E-2</c:v>
                </c:pt>
                <c:pt idx="17788">
                  <c:v>3.3406782981584997E-2</c:v>
                </c:pt>
                <c:pt idx="17789">
                  <c:v>3.4125771049789401E-2</c:v>
                </c:pt>
                <c:pt idx="17790">
                  <c:v>3.4150922331043103E-2</c:v>
                </c:pt>
                <c:pt idx="17791">
                  <c:v>3.42598476781657E-2</c:v>
                </c:pt>
                <c:pt idx="17792">
                  <c:v>3.4771643885732097E-2</c:v>
                </c:pt>
                <c:pt idx="17793">
                  <c:v>3.5078844996548203E-2</c:v>
                </c:pt>
                <c:pt idx="17794">
                  <c:v>3.53660370116902E-2</c:v>
                </c:pt>
                <c:pt idx="17795">
                  <c:v>3.5714580252277701E-2</c:v>
                </c:pt>
                <c:pt idx="17796">
                  <c:v>3.6371957280936E-2</c:v>
                </c:pt>
                <c:pt idx="17797">
                  <c:v>3.6395719282325302E-2</c:v>
                </c:pt>
                <c:pt idx="17798">
                  <c:v>3.69299394155303E-2</c:v>
                </c:pt>
                <c:pt idx="17799">
                  <c:v>3.7598143443202697E-2</c:v>
                </c:pt>
                <c:pt idx="17800">
                  <c:v>3.8134572132753702E-2</c:v>
                </c:pt>
                <c:pt idx="17801">
                  <c:v>3.8576618231622298E-2</c:v>
                </c:pt>
                <c:pt idx="17802">
                  <c:v>3.9168350109280103E-2</c:v>
                </c:pt>
                <c:pt idx="17803">
                  <c:v>3.9724790980523901E-2</c:v>
                </c:pt>
                <c:pt idx="17804">
                  <c:v>4.05458535362428E-2</c:v>
                </c:pt>
                <c:pt idx="17805">
                  <c:v>4.1048921475387801E-2</c:v>
                </c:pt>
                <c:pt idx="17806">
                  <c:v>4.1706654989878598E-2</c:v>
                </c:pt>
                <c:pt idx="17807">
                  <c:v>4.2647117890819999E-2</c:v>
                </c:pt>
                <c:pt idx="17808">
                  <c:v>4.3336755015079602E-2</c:v>
                </c:pt>
                <c:pt idx="17809">
                  <c:v>4.42511699464221E-2</c:v>
                </c:pt>
                <c:pt idx="17810">
                  <c:v>4.5161821313995203E-2</c:v>
                </c:pt>
                <c:pt idx="17811">
                  <c:v>4.6046047148589897E-2</c:v>
                </c:pt>
                <c:pt idx="17812">
                  <c:v>4.6633090321836303E-2</c:v>
                </c:pt>
                <c:pt idx="17813">
                  <c:v>4.76728404189826E-2</c:v>
                </c:pt>
                <c:pt idx="17814">
                  <c:v>4.8429878194325697E-2</c:v>
                </c:pt>
                <c:pt idx="17815">
                  <c:v>4.9949678482261901E-2</c:v>
                </c:pt>
                <c:pt idx="17816">
                  <c:v>5.10723059667011E-2</c:v>
                </c:pt>
                <c:pt idx="17817">
                  <c:v>5.1755172299818401E-2</c:v>
                </c:pt>
                <c:pt idx="17818">
                  <c:v>5.2645029799151102E-2</c:v>
                </c:pt>
                <c:pt idx="17819">
                  <c:v>5.3907852510404697E-2</c:v>
                </c:pt>
                <c:pt idx="17820">
                  <c:v>5.5332237956339299E-2</c:v>
                </c:pt>
                <c:pt idx="17821">
                  <c:v>5.6469970203874002E-2</c:v>
                </c:pt>
                <c:pt idx="17822">
                  <c:v>5.7613119037877199E-2</c:v>
                </c:pt>
                <c:pt idx="17823">
                  <c:v>5.84077328943765E-2</c:v>
                </c:pt>
                <c:pt idx="17824">
                  <c:v>5.9541569976423202E-2</c:v>
                </c:pt>
                <c:pt idx="17825">
                  <c:v>6.12203012139583E-2</c:v>
                </c:pt>
                <c:pt idx="17826">
                  <c:v>6.1949067368049997E-2</c:v>
                </c:pt>
                <c:pt idx="17827">
                  <c:v>6.3656933841980304E-2</c:v>
                </c:pt>
                <c:pt idx="17828">
                  <c:v>6.4658265728924594E-2</c:v>
                </c:pt>
                <c:pt idx="17829">
                  <c:v>6.5608668551971505E-2</c:v>
                </c:pt>
                <c:pt idx="17830">
                  <c:v>6.6635472371766105E-2</c:v>
                </c:pt>
                <c:pt idx="17831">
                  <c:v>6.8163523669215603E-2</c:v>
                </c:pt>
                <c:pt idx="17832">
                  <c:v>6.9509394341915998E-2</c:v>
                </c:pt>
                <c:pt idx="17833">
                  <c:v>7.0507361246579497E-2</c:v>
                </c:pt>
                <c:pt idx="17834">
                  <c:v>7.17771979871695E-2</c:v>
                </c:pt>
                <c:pt idx="17835">
                  <c:v>7.2949737400010595E-2</c:v>
                </c:pt>
                <c:pt idx="17836">
                  <c:v>7.3950380803037202E-2</c:v>
                </c:pt>
                <c:pt idx="17837">
                  <c:v>7.5137019870296098E-2</c:v>
                </c:pt>
                <c:pt idx="17838">
                  <c:v>7.6246542303774506E-2</c:v>
                </c:pt>
                <c:pt idx="17839">
                  <c:v>7.7288293903761004E-2</c:v>
                </c:pt>
                <c:pt idx="17840">
                  <c:v>7.8457191202493698E-2</c:v>
                </c:pt>
                <c:pt idx="17841">
                  <c:v>7.94021817020482E-2</c:v>
                </c:pt>
                <c:pt idx="17842">
                  <c:v>8.0441380370936996E-2</c:v>
                </c:pt>
                <c:pt idx="17843">
                  <c:v>8.1305044842873098E-2</c:v>
                </c:pt>
                <c:pt idx="17844">
                  <c:v>8.2418379668911093E-2</c:v>
                </c:pt>
                <c:pt idx="17845">
                  <c:v>8.3495636578826901E-2</c:v>
                </c:pt>
                <c:pt idx="17846">
                  <c:v>8.4098636267960603E-2</c:v>
                </c:pt>
                <c:pt idx="17847">
                  <c:v>8.4634931819181802E-2</c:v>
                </c:pt>
                <c:pt idx="17848">
                  <c:v>8.5598015359875906E-2</c:v>
                </c:pt>
                <c:pt idx="17849">
                  <c:v>8.7132959537525798E-2</c:v>
                </c:pt>
                <c:pt idx="17850">
                  <c:v>8.7449302541067003E-2</c:v>
                </c:pt>
                <c:pt idx="17851">
                  <c:v>8.7813716547854206E-2</c:v>
                </c:pt>
                <c:pt idx="17852">
                  <c:v>8.8760725381003602E-2</c:v>
                </c:pt>
                <c:pt idx="17853">
                  <c:v>8.9356506577000505E-2</c:v>
                </c:pt>
                <c:pt idx="17854">
                  <c:v>9.0014016884008397E-2</c:v>
                </c:pt>
                <c:pt idx="17855">
                  <c:v>9.0524917639532798E-2</c:v>
                </c:pt>
                <c:pt idx="17856">
                  <c:v>9.1399250090968304E-2</c:v>
                </c:pt>
                <c:pt idx="17857">
                  <c:v>9.1667625556597104E-2</c:v>
                </c:pt>
                <c:pt idx="17858">
                  <c:v>9.1894681767383801E-2</c:v>
                </c:pt>
                <c:pt idx="17859">
                  <c:v>9.2366155614634904E-2</c:v>
                </c:pt>
                <c:pt idx="17860">
                  <c:v>9.2876826641858007E-2</c:v>
                </c:pt>
                <c:pt idx="17861">
                  <c:v>9.3523325418201395E-2</c:v>
                </c:pt>
                <c:pt idx="17862">
                  <c:v>9.3563990884643303E-2</c:v>
                </c:pt>
                <c:pt idx="17863">
                  <c:v>9.3853834159098495E-2</c:v>
                </c:pt>
                <c:pt idx="17864">
                  <c:v>9.3920888664518296E-2</c:v>
                </c:pt>
                <c:pt idx="17865">
                  <c:v>9.4285732195386995E-2</c:v>
                </c:pt>
                <c:pt idx="17866">
                  <c:v>9.4690194171530198E-2</c:v>
                </c:pt>
                <c:pt idx="17867">
                  <c:v>9.4797798193071006E-2</c:v>
                </c:pt>
                <c:pt idx="17868">
                  <c:v>9.4846892785077394E-2</c:v>
                </c:pt>
                <c:pt idx="17869">
                  <c:v>9.4851394916877496E-2</c:v>
                </c:pt>
                <c:pt idx="17870">
                  <c:v>9.5064296840082205E-2</c:v>
                </c:pt>
                <c:pt idx="17871">
                  <c:v>9.5166858842545707E-2</c:v>
                </c:pt>
                <c:pt idx="17872">
                  <c:v>9.5308890671619795E-2</c:v>
                </c:pt>
                <c:pt idx="17873">
                  <c:v>9.5402185470061296E-2</c:v>
                </c:pt>
                <c:pt idx="17874">
                  <c:v>9.5107352439696702E-2</c:v>
                </c:pt>
                <c:pt idx="17875">
                  <c:v>9.5103258511942498E-2</c:v>
                </c:pt>
                <c:pt idx="17876">
                  <c:v>9.5531117090627102E-2</c:v>
                </c:pt>
                <c:pt idx="17877">
                  <c:v>9.5504699741374294E-2</c:v>
                </c:pt>
                <c:pt idx="17878">
                  <c:v>9.4936728517529198E-2</c:v>
                </c:pt>
                <c:pt idx="17879">
                  <c:v>9.5021567159060905E-2</c:v>
                </c:pt>
                <c:pt idx="17880">
                  <c:v>9.5272291436926698E-2</c:v>
                </c:pt>
                <c:pt idx="17881">
                  <c:v>9.5003142934327198E-2</c:v>
                </c:pt>
                <c:pt idx="17882">
                  <c:v>9.4778925243181697E-2</c:v>
                </c:pt>
                <c:pt idx="17883">
                  <c:v>9.4930060531598401E-2</c:v>
                </c:pt>
                <c:pt idx="17884">
                  <c:v>9.4644008820755507E-2</c:v>
                </c:pt>
                <c:pt idx="17885">
                  <c:v>9.4624828263971603E-2</c:v>
                </c:pt>
                <c:pt idx="17886">
                  <c:v>9.5016435233086893E-2</c:v>
                </c:pt>
                <c:pt idx="17887">
                  <c:v>9.45647301943386E-2</c:v>
                </c:pt>
                <c:pt idx="17888">
                  <c:v>9.4624944892801294E-2</c:v>
                </c:pt>
                <c:pt idx="17889">
                  <c:v>9.4736271184136495E-2</c:v>
                </c:pt>
                <c:pt idx="17890">
                  <c:v>9.4645704095439001E-2</c:v>
                </c:pt>
                <c:pt idx="17891">
                  <c:v>9.4467917331777701E-2</c:v>
                </c:pt>
                <c:pt idx="17892">
                  <c:v>9.4405907376611795E-2</c:v>
                </c:pt>
                <c:pt idx="17893">
                  <c:v>9.4662135913545997E-2</c:v>
                </c:pt>
                <c:pt idx="17894">
                  <c:v>9.4621162929203098E-2</c:v>
                </c:pt>
                <c:pt idx="17895">
                  <c:v>9.3944781467979604E-2</c:v>
                </c:pt>
                <c:pt idx="17896">
                  <c:v>9.4543452031357902E-2</c:v>
                </c:pt>
                <c:pt idx="17897">
                  <c:v>9.4950741076148801E-2</c:v>
                </c:pt>
                <c:pt idx="17898">
                  <c:v>9.4848272974187298E-2</c:v>
                </c:pt>
                <c:pt idx="17899">
                  <c:v>9.4553838293136794E-2</c:v>
                </c:pt>
                <c:pt idx="17900">
                  <c:v>9.5124900377676597E-2</c:v>
                </c:pt>
                <c:pt idx="17901">
                  <c:v>9.5294682978556797E-2</c:v>
                </c:pt>
                <c:pt idx="17902">
                  <c:v>9.4876719102768403E-2</c:v>
                </c:pt>
                <c:pt idx="17903">
                  <c:v>9.5301794802003501E-2</c:v>
                </c:pt>
                <c:pt idx="17904">
                  <c:v>9.5727892772536294E-2</c:v>
                </c:pt>
                <c:pt idx="17905">
                  <c:v>9.5466530421480497E-2</c:v>
                </c:pt>
                <c:pt idx="17906">
                  <c:v>9.5506229665453302E-2</c:v>
                </c:pt>
                <c:pt idx="17907">
                  <c:v>9.6176230530974099E-2</c:v>
                </c:pt>
                <c:pt idx="17908">
                  <c:v>9.6547022530385995E-2</c:v>
                </c:pt>
                <c:pt idx="17909">
                  <c:v>9.6477241975483297E-2</c:v>
                </c:pt>
                <c:pt idx="17910">
                  <c:v>9.6451736864881704E-2</c:v>
                </c:pt>
                <c:pt idx="17911">
                  <c:v>9.7095423607274203E-2</c:v>
                </c:pt>
                <c:pt idx="17912">
                  <c:v>9.7427335948559596E-2</c:v>
                </c:pt>
                <c:pt idx="17913">
                  <c:v>9.7386063587495006E-2</c:v>
                </c:pt>
                <c:pt idx="17914">
                  <c:v>9.7682057364000097E-2</c:v>
                </c:pt>
                <c:pt idx="17915">
                  <c:v>9.8049122604296393E-2</c:v>
                </c:pt>
                <c:pt idx="17916">
                  <c:v>9.8478979150968204E-2</c:v>
                </c:pt>
                <c:pt idx="17917">
                  <c:v>9.87180102222594E-2</c:v>
                </c:pt>
                <c:pt idx="17918">
                  <c:v>9.8952809235488298E-2</c:v>
                </c:pt>
                <c:pt idx="17919">
                  <c:v>9.9150796440586803E-2</c:v>
                </c:pt>
                <c:pt idx="17920">
                  <c:v>9.9328068413224793E-2</c:v>
                </c:pt>
                <c:pt idx="17921">
                  <c:v>9.9749541368343006E-2</c:v>
                </c:pt>
                <c:pt idx="17922">
                  <c:v>9.9766819252533404E-2</c:v>
                </c:pt>
                <c:pt idx="17923">
                  <c:v>0.10012032193267</c:v>
                </c:pt>
                <c:pt idx="17924">
                  <c:v>0.100720599156761</c:v>
                </c:pt>
                <c:pt idx="17925">
                  <c:v>0.100844623504935</c:v>
                </c:pt>
                <c:pt idx="17926">
                  <c:v>0.100825508617898</c:v>
                </c:pt>
                <c:pt idx="17927">
                  <c:v>0.10072912165688599</c:v>
                </c:pt>
                <c:pt idx="17928">
                  <c:v>0.101213993031755</c:v>
                </c:pt>
                <c:pt idx="17929">
                  <c:v>0.101609833437839</c:v>
                </c:pt>
                <c:pt idx="17930">
                  <c:v>0.101775600187056</c:v>
                </c:pt>
                <c:pt idx="17931">
                  <c:v>0.101667045592454</c:v>
                </c:pt>
                <c:pt idx="17932">
                  <c:v>0.101688675300717</c:v>
                </c:pt>
                <c:pt idx="17933">
                  <c:v>0.101603672122734</c:v>
                </c:pt>
                <c:pt idx="17934">
                  <c:v>0.101906759164179</c:v>
                </c:pt>
                <c:pt idx="17935">
                  <c:v>0.101901107524788</c:v>
                </c:pt>
                <c:pt idx="17936">
                  <c:v>0.10199880445765599</c:v>
                </c:pt>
                <c:pt idx="17937">
                  <c:v>0.101688786101913</c:v>
                </c:pt>
                <c:pt idx="17938">
                  <c:v>0.101544101699135</c:v>
                </c:pt>
                <c:pt idx="17939">
                  <c:v>0.101327186336963</c:v>
                </c:pt>
                <c:pt idx="17940">
                  <c:v>0.101269077668431</c:v>
                </c:pt>
                <c:pt idx="17941">
                  <c:v>0.101459125026549</c:v>
                </c:pt>
                <c:pt idx="17942">
                  <c:v>0.101140467516313</c:v>
                </c:pt>
                <c:pt idx="17943">
                  <c:v>0.100740857340392</c:v>
                </c:pt>
                <c:pt idx="17944">
                  <c:v>0.100197804043395</c:v>
                </c:pt>
                <c:pt idx="17945">
                  <c:v>9.9642592604590699E-2</c:v>
                </c:pt>
                <c:pt idx="17946">
                  <c:v>9.96262206584132E-2</c:v>
                </c:pt>
                <c:pt idx="17947">
                  <c:v>9.9317415883159399E-2</c:v>
                </c:pt>
                <c:pt idx="17948">
                  <c:v>9.8680932839096999E-2</c:v>
                </c:pt>
                <c:pt idx="17949">
                  <c:v>9.7864301034383996E-2</c:v>
                </c:pt>
                <c:pt idx="17950">
                  <c:v>9.7313460655910303E-2</c:v>
                </c:pt>
                <c:pt idx="17951">
                  <c:v>9.6728680183574306E-2</c:v>
                </c:pt>
                <c:pt idx="17952">
                  <c:v>9.6706020554915506E-2</c:v>
                </c:pt>
                <c:pt idx="17953">
                  <c:v>9.5915618156134294E-2</c:v>
                </c:pt>
                <c:pt idx="17954">
                  <c:v>9.4756929393402203E-2</c:v>
                </c:pt>
                <c:pt idx="17955">
                  <c:v>9.3849897927989395E-2</c:v>
                </c:pt>
                <c:pt idx="17956">
                  <c:v>9.3215388182898901E-2</c:v>
                </c:pt>
                <c:pt idx="17957">
                  <c:v>9.2665614088045301E-2</c:v>
                </c:pt>
                <c:pt idx="17958">
                  <c:v>9.1892137764258794E-2</c:v>
                </c:pt>
                <c:pt idx="17959">
                  <c:v>9.0906079788887095E-2</c:v>
                </c:pt>
                <c:pt idx="17960">
                  <c:v>8.9811001651410399E-2</c:v>
                </c:pt>
                <c:pt idx="17961">
                  <c:v>8.8624805383546099E-2</c:v>
                </c:pt>
                <c:pt idx="17962">
                  <c:v>8.7615178909223407E-2</c:v>
                </c:pt>
                <c:pt idx="17963">
                  <c:v>8.7205247514436299E-2</c:v>
                </c:pt>
                <c:pt idx="17964">
                  <c:v>8.6110255928704596E-2</c:v>
                </c:pt>
                <c:pt idx="17965">
                  <c:v>8.4484867441289996E-2</c:v>
                </c:pt>
                <c:pt idx="17966">
                  <c:v>8.34412660794185E-2</c:v>
                </c:pt>
                <c:pt idx="17967">
                  <c:v>8.2477324032515897E-2</c:v>
                </c:pt>
                <c:pt idx="17968">
                  <c:v>8.1509831731044299E-2</c:v>
                </c:pt>
                <c:pt idx="17969">
                  <c:v>8.0218487084736903E-2</c:v>
                </c:pt>
                <c:pt idx="17970">
                  <c:v>7.9447277323485999E-2</c:v>
                </c:pt>
                <c:pt idx="17971">
                  <c:v>7.8198500884841995E-2</c:v>
                </c:pt>
                <c:pt idx="17972">
                  <c:v>7.6616891366403594E-2</c:v>
                </c:pt>
                <c:pt idx="17973">
                  <c:v>7.5541882969895002E-2</c:v>
                </c:pt>
                <c:pt idx="17974">
                  <c:v>7.4759956909445605E-2</c:v>
                </c:pt>
                <c:pt idx="17975">
                  <c:v>7.3727183612868605E-2</c:v>
                </c:pt>
                <c:pt idx="17976">
                  <c:v>7.2187063696382406E-2</c:v>
                </c:pt>
                <c:pt idx="17977">
                  <c:v>7.0617288820638099E-2</c:v>
                </c:pt>
                <c:pt idx="17978">
                  <c:v>6.9760325537089496E-2</c:v>
                </c:pt>
                <c:pt idx="17979">
                  <c:v>6.8928015620173894E-2</c:v>
                </c:pt>
                <c:pt idx="17980">
                  <c:v>6.7656521686718304E-2</c:v>
                </c:pt>
                <c:pt idx="17981">
                  <c:v>6.6257902209679406E-2</c:v>
                </c:pt>
                <c:pt idx="17982">
                  <c:v>6.4879178776262897E-2</c:v>
                </c:pt>
                <c:pt idx="17983">
                  <c:v>6.3914086759636599E-2</c:v>
                </c:pt>
                <c:pt idx="17984">
                  <c:v>6.2878633334660899E-2</c:v>
                </c:pt>
                <c:pt idx="17985">
                  <c:v>6.2123493347383603E-2</c:v>
                </c:pt>
                <c:pt idx="17986">
                  <c:v>6.0862287932801497E-2</c:v>
                </c:pt>
                <c:pt idx="17987">
                  <c:v>5.9456509827660001E-2</c:v>
                </c:pt>
                <c:pt idx="17988">
                  <c:v>5.8607686853379297E-2</c:v>
                </c:pt>
                <c:pt idx="17989">
                  <c:v>5.7319248869840501E-2</c:v>
                </c:pt>
                <c:pt idx="17990">
                  <c:v>5.64201716724307E-2</c:v>
                </c:pt>
                <c:pt idx="17991">
                  <c:v>5.5694864264897601E-2</c:v>
                </c:pt>
                <c:pt idx="17992">
                  <c:v>5.46545595488745E-2</c:v>
                </c:pt>
                <c:pt idx="17993">
                  <c:v>5.3383932326803198E-2</c:v>
                </c:pt>
                <c:pt idx="17994">
                  <c:v>5.23110381282949E-2</c:v>
                </c:pt>
                <c:pt idx="17995">
                  <c:v>5.1576515366957898E-2</c:v>
                </c:pt>
                <c:pt idx="17996">
                  <c:v>5.0764386093231202E-2</c:v>
                </c:pt>
                <c:pt idx="17997">
                  <c:v>4.99206659514458E-2</c:v>
                </c:pt>
                <c:pt idx="17998">
                  <c:v>4.8867153917475002E-2</c:v>
                </c:pt>
                <c:pt idx="17999">
                  <c:v>4.7994952945582502E-2</c:v>
                </c:pt>
                <c:pt idx="18000">
                  <c:v>4.71817290038943E-2</c:v>
                </c:pt>
                <c:pt idx="18001">
                  <c:v>4.6371623933827599E-2</c:v>
                </c:pt>
                <c:pt idx="18002">
                  <c:v>4.5497948106195597E-2</c:v>
                </c:pt>
                <c:pt idx="18003">
                  <c:v>4.49575914658518E-2</c:v>
                </c:pt>
                <c:pt idx="18004">
                  <c:v>4.4185291717336803E-2</c:v>
                </c:pt>
                <c:pt idx="18005">
                  <c:v>4.3133123302902199E-2</c:v>
                </c:pt>
                <c:pt idx="18006">
                  <c:v>4.2694252997886997E-2</c:v>
                </c:pt>
                <c:pt idx="18007">
                  <c:v>4.1721577431620402E-2</c:v>
                </c:pt>
                <c:pt idx="18008">
                  <c:v>4.1194841411999403E-2</c:v>
                </c:pt>
                <c:pt idx="18009">
                  <c:v>4.06018679923719E-2</c:v>
                </c:pt>
                <c:pt idx="18010">
                  <c:v>3.9912481831272002E-2</c:v>
                </c:pt>
                <c:pt idx="18011">
                  <c:v>3.9504079036451499E-2</c:v>
                </c:pt>
                <c:pt idx="18012">
                  <c:v>3.8627380022942602E-2</c:v>
                </c:pt>
                <c:pt idx="18013">
                  <c:v>3.8160283470809103E-2</c:v>
                </c:pt>
                <c:pt idx="18014">
                  <c:v>3.7547045996294902E-2</c:v>
                </c:pt>
                <c:pt idx="18015">
                  <c:v>3.68571159811273E-2</c:v>
                </c:pt>
                <c:pt idx="18016">
                  <c:v>3.6600187150208401E-2</c:v>
                </c:pt>
                <c:pt idx="18017">
                  <c:v>3.5640001709160998E-2</c:v>
                </c:pt>
                <c:pt idx="18018">
                  <c:v>3.5170331259536398E-2</c:v>
                </c:pt>
                <c:pt idx="18019">
                  <c:v>3.4681151842022299E-2</c:v>
                </c:pt>
                <c:pt idx="18020">
                  <c:v>3.4163095612684102E-2</c:v>
                </c:pt>
                <c:pt idx="18021">
                  <c:v>3.3752044259962297E-2</c:v>
                </c:pt>
                <c:pt idx="18022">
                  <c:v>3.28036508496388E-2</c:v>
                </c:pt>
                <c:pt idx="18023">
                  <c:v>3.2524208654016902E-2</c:v>
                </c:pt>
                <c:pt idx="18024">
                  <c:v>3.21284024275807E-2</c:v>
                </c:pt>
                <c:pt idx="18025">
                  <c:v>3.1707660143763701E-2</c:v>
                </c:pt>
                <c:pt idx="18026">
                  <c:v>3.0764755306837501E-2</c:v>
                </c:pt>
                <c:pt idx="18027">
                  <c:v>3.0540559018391401E-2</c:v>
                </c:pt>
                <c:pt idx="18028">
                  <c:v>2.9955436875640101E-2</c:v>
                </c:pt>
                <c:pt idx="18029">
                  <c:v>2.9373720821829399E-2</c:v>
                </c:pt>
                <c:pt idx="18030">
                  <c:v>2.87791640288039E-2</c:v>
                </c:pt>
                <c:pt idx="18031">
                  <c:v>2.8033596440196699E-2</c:v>
                </c:pt>
                <c:pt idx="18032">
                  <c:v>2.7482810409299702E-2</c:v>
                </c:pt>
                <c:pt idx="18033">
                  <c:v>2.7097367577461898E-2</c:v>
                </c:pt>
                <c:pt idx="18034">
                  <c:v>2.6274188825702E-2</c:v>
                </c:pt>
                <c:pt idx="18035">
                  <c:v>2.5293260520688799E-2</c:v>
                </c:pt>
                <c:pt idx="18036">
                  <c:v>2.4931751309246901E-2</c:v>
                </c:pt>
                <c:pt idx="18037">
                  <c:v>2.4332294308936599E-2</c:v>
                </c:pt>
                <c:pt idx="18038">
                  <c:v>2.3681055215926498E-2</c:v>
                </c:pt>
                <c:pt idx="18039">
                  <c:v>2.29394615795462E-2</c:v>
                </c:pt>
                <c:pt idx="18040">
                  <c:v>2.20765709965326E-2</c:v>
                </c:pt>
                <c:pt idx="18041">
                  <c:v>2.14783889594427E-2</c:v>
                </c:pt>
                <c:pt idx="18042">
                  <c:v>2.07658339448362E-2</c:v>
                </c:pt>
                <c:pt idx="18043">
                  <c:v>1.9520081171236998E-2</c:v>
                </c:pt>
                <c:pt idx="18044">
                  <c:v>1.9003499778127899E-2</c:v>
                </c:pt>
                <c:pt idx="18045">
                  <c:v>1.8513530148677002E-2</c:v>
                </c:pt>
                <c:pt idx="18046">
                  <c:v>1.73786186410179E-2</c:v>
                </c:pt>
                <c:pt idx="18047">
                  <c:v>1.63037512938068E-2</c:v>
                </c:pt>
                <c:pt idx="18048">
                  <c:v>1.56348720565548E-2</c:v>
                </c:pt>
                <c:pt idx="18049">
                  <c:v>1.48018952580528E-2</c:v>
                </c:pt>
                <c:pt idx="18050">
                  <c:v>1.36637034436254E-2</c:v>
                </c:pt>
                <c:pt idx="18051">
                  <c:v>1.2850929810712199E-2</c:v>
                </c:pt>
                <c:pt idx="18052">
                  <c:v>1.20351080696921E-2</c:v>
                </c:pt>
                <c:pt idx="18053">
                  <c:v>1.09005264866692E-2</c:v>
                </c:pt>
                <c:pt idx="18054">
                  <c:v>9.8617469650188194E-3</c:v>
                </c:pt>
                <c:pt idx="18055">
                  <c:v>8.9085216954383692E-3</c:v>
                </c:pt>
                <c:pt idx="18056">
                  <c:v>8.1622337263668795E-3</c:v>
                </c:pt>
                <c:pt idx="18057">
                  <c:v>6.9719433478758501E-3</c:v>
                </c:pt>
                <c:pt idx="18058">
                  <c:v>5.8057036964657503E-3</c:v>
                </c:pt>
                <c:pt idx="18059">
                  <c:v>4.7842708362343901E-3</c:v>
                </c:pt>
                <c:pt idx="18060">
                  <c:v>3.8935861271018001E-3</c:v>
                </c:pt>
                <c:pt idx="18061">
                  <c:v>3.0099367382131598E-3</c:v>
                </c:pt>
                <c:pt idx="18062">
                  <c:v>1.8120674053509101E-3</c:v>
                </c:pt>
                <c:pt idx="18063">
                  <c:v>7.8888598809135799E-4</c:v>
                </c:pt>
                <c:pt idx="18064">
                  <c:v>-2.6772538429969999E-4</c:v>
                </c:pt>
                <c:pt idx="18065">
                  <c:v>-1.3661583791039101E-3</c:v>
                </c:pt>
                <c:pt idx="18066">
                  <c:v>-2.38941927047254E-3</c:v>
                </c:pt>
                <c:pt idx="18067">
                  <c:v>-3.5979287572684799E-3</c:v>
                </c:pt>
                <c:pt idx="18068">
                  <c:v>-4.39317988880798E-3</c:v>
                </c:pt>
                <c:pt idx="18069">
                  <c:v>-5.71348898724867E-3</c:v>
                </c:pt>
                <c:pt idx="18070">
                  <c:v>-6.9645856011939598E-3</c:v>
                </c:pt>
                <c:pt idx="18071">
                  <c:v>-7.6880851936413702E-3</c:v>
                </c:pt>
                <c:pt idx="18072">
                  <c:v>-8.4281679625233894E-3</c:v>
                </c:pt>
                <c:pt idx="18073">
                  <c:v>-9.8897057417175298E-3</c:v>
                </c:pt>
                <c:pt idx="18074">
                  <c:v>-1.1032546758098401E-2</c:v>
                </c:pt>
                <c:pt idx="18075">
                  <c:v>-1.19205001501987E-2</c:v>
                </c:pt>
                <c:pt idx="18076">
                  <c:v>-1.2992839722517E-2</c:v>
                </c:pt>
                <c:pt idx="18077">
                  <c:v>-1.3874105468761199E-2</c:v>
                </c:pt>
                <c:pt idx="18078">
                  <c:v>-1.49204049040822E-2</c:v>
                </c:pt>
                <c:pt idx="18079">
                  <c:v>-1.6163160069697299E-2</c:v>
                </c:pt>
                <c:pt idx="18080">
                  <c:v>-1.70702863175306E-2</c:v>
                </c:pt>
                <c:pt idx="18081">
                  <c:v>-1.804584649816E-2</c:v>
                </c:pt>
                <c:pt idx="18082">
                  <c:v>-1.8746156842247001E-2</c:v>
                </c:pt>
                <c:pt idx="18083">
                  <c:v>-1.9723236738522699E-2</c:v>
                </c:pt>
                <c:pt idx="18084">
                  <c:v>-2.09794235737592E-2</c:v>
                </c:pt>
                <c:pt idx="18085">
                  <c:v>-2.2039855925094901E-2</c:v>
                </c:pt>
                <c:pt idx="18086">
                  <c:v>-2.2826359279410301E-2</c:v>
                </c:pt>
                <c:pt idx="18087">
                  <c:v>-2.3505247971135099E-2</c:v>
                </c:pt>
                <c:pt idx="18088">
                  <c:v>-2.4677821421651099E-2</c:v>
                </c:pt>
                <c:pt idx="18089">
                  <c:v>-2.5412919721432101E-2</c:v>
                </c:pt>
                <c:pt idx="18090">
                  <c:v>-2.6259342019618E-2</c:v>
                </c:pt>
                <c:pt idx="18091">
                  <c:v>-2.7278697405093501E-2</c:v>
                </c:pt>
                <c:pt idx="18092">
                  <c:v>-2.7992170153913299E-2</c:v>
                </c:pt>
                <c:pt idx="18093">
                  <c:v>-2.8606631638392201E-2</c:v>
                </c:pt>
                <c:pt idx="18094">
                  <c:v>-2.9543499926677701E-2</c:v>
                </c:pt>
                <c:pt idx="18095">
                  <c:v>-3.0513771467728899E-2</c:v>
                </c:pt>
                <c:pt idx="18096">
                  <c:v>-3.1369622859361103E-2</c:v>
                </c:pt>
                <c:pt idx="18097">
                  <c:v>-3.2031315035986198E-2</c:v>
                </c:pt>
                <c:pt idx="18098">
                  <c:v>-3.2774713769015799E-2</c:v>
                </c:pt>
                <c:pt idx="18099">
                  <c:v>-3.3632289042170499E-2</c:v>
                </c:pt>
                <c:pt idx="18100">
                  <c:v>-3.4286622414931599E-2</c:v>
                </c:pt>
                <c:pt idx="18101">
                  <c:v>-3.5022095920594999E-2</c:v>
                </c:pt>
                <c:pt idx="18102">
                  <c:v>-3.5507446078841098E-2</c:v>
                </c:pt>
                <c:pt idx="18103">
                  <c:v>-3.6499020655465397E-2</c:v>
                </c:pt>
                <c:pt idx="18104">
                  <c:v>-3.7258643105623303E-2</c:v>
                </c:pt>
                <c:pt idx="18105">
                  <c:v>-3.7818225194525802E-2</c:v>
                </c:pt>
                <c:pt idx="18106">
                  <c:v>-3.8485508675532999E-2</c:v>
                </c:pt>
                <c:pt idx="18107">
                  <c:v>-3.8929905431794601E-2</c:v>
                </c:pt>
                <c:pt idx="18108">
                  <c:v>-4.0136240896107699E-2</c:v>
                </c:pt>
                <c:pt idx="18109">
                  <c:v>-4.0757396179727699E-2</c:v>
                </c:pt>
                <c:pt idx="18110">
                  <c:v>-4.1426175649726102E-2</c:v>
                </c:pt>
                <c:pt idx="18111">
                  <c:v>-4.1812815022858198E-2</c:v>
                </c:pt>
                <c:pt idx="18112">
                  <c:v>-4.2501365126138897E-2</c:v>
                </c:pt>
                <c:pt idx="18113">
                  <c:v>-4.3087361524253603E-2</c:v>
                </c:pt>
                <c:pt idx="18114">
                  <c:v>-4.4061595294346299E-2</c:v>
                </c:pt>
                <c:pt idx="18115">
                  <c:v>-4.4866284000527501E-2</c:v>
                </c:pt>
                <c:pt idx="18116">
                  <c:v>-4.5400465932776503E-2</c:v>
                </c:pt>
                <c:pt idx="18117">
                  <c:v>-4.5884182223007601E-2</c:v>
                </c:pt>
                <c:pt idx="18118">
                  <c:v>-4.6660527382159998E-2</c:v>
                </c:pt>
                <c:pt idx="18119">
                  <c:v>-4.7731320248935102E-2</c:v>
                </c:pt>
                <c:pt idx="18120">
                  <c:v>-4.83786684768523E-2</c:v>
                </c:pt>
                <c:pt idx="18121">
                  <c:v>-4.8825824484168501E-2</c:v>
                </c:pt>
                <c:pt idx="18122">
                  <c:v>-4.9592640255545203E-2</c:v>
                </c:pt>
                <c:pt idx="18123">
                  <c:v>-4.9996115695201203E-2</c:v>
                </c:pt>
                <c:pt idx="18124">
                  <c:v>-5.1033980160045699E-2</c:v>
                </c:pt>
                <c:pt idx="18125">
                  <c:v>-5.2000043248020301E-2</c:v>
                </c:pt>
                <c:pt idx="18126">
                  <c:v>-5.2706783684559298E-2</c:v>
                </c:pt>
                <c:pt idx="18127">
                  <c:v>-5.3432895970772998E-2</c:v>
                </c:pt>
                <c:pt idx="18128">
                  <c:v>-5.3622141340124697E-2</c:v>
                </c:pt>
                <c:pt idx="18129">
                  <c:v>-5.4889473318733999E-2</c:v>
                </c:pt>
                <c:pt idx="18130">
                  <c:v>-5.6041467156722903E-2</c:v>
                </c:pt>
                <c:pt idx="18131">
                  <c:v>-5.6820716498333597E-2</c:v>
                </c:pt>
                <c:pt idx="18132">
                  <c:v>-5.7196938525420002E-2</c:v>
                </c:pt>
                <c:pt idx="18133">
                  <c:v>-5.76282041961153E-2</c:v>
                </c:pt>
                <c:pt idx="18134">
                  <c:v>-5.8917682631970197E-2</c:v>
                </c:pt>
                <c:pt idx="18135">
                  <c:v>-6.0041779105352897E-2</c:v>
                </c:pt>
                <c:pt idx="18136">
                  <c:v>-6.1012512890091797E-2</c:v>
                </c:pt>
                <c:pt idx="18137">
                  <c:v>-6.1652289084872601E-2</c:v>
                </c:pt>
                <c:pt idx="18138">
                  <c:v>-6.2353845314308501E-2</c:v>
                </c:pt>
                <c:pt idx="18139">
                  <c:v>-6.3201096311642502E-2</c:v>
                </c:pt>
                <c:pt idx="18140">
                  <c:v>-6.4060039083853895E-2</c:v>
                </c:pt>
                <c:pt idx="18141">
                  <c:v>-6.5347361916289204E-2</c:v>
                </c:pt>
                <c:pt idx="18142">
                  <c:v>-6.6435762950201704E-2</c:v>
                </c:pt>
                <c:pt idx="18143">
                  <c:v>-6.7157881654072299E-2</c:v>
                </c:pt>
                <c:pt idx="18144">
                  <c:v>-6.8010085662529196E-2</c:v>
                </c:pt>
                <c:pt idx="18145">
                  <c:v>-6.8814192332513499E-2</c:v>
                </c:pt>
                <c:pt idx="18146">
                  <c:v>-7.0068390649921597E-2</c:v>
                </c:pt>
                <c:pt idx="18147">
                  <c:v>-7.1126467489009096E-2</c:v>
                </c:pt>
                <c:pt idx="18148">
                  <c:v>-7.2032628696237694E-2</c:v>
                </c:pt>
                <c:pt idx="18149">
                  <c:v>-7.2874998226610199E-2</c:v>
                </c:pt>
                <c:pt idx="18150">
                  <c:v>-7.4146029904371705E-2</c:v>
                </c:pt>
                <c:pt idx="18151">
                  <c:v>-7.4935458632970006E-2</c:v>
                </c:pt>
                <c:pt idx="18152">
                  <c:v>-7.6005085439525097E-2</c:v>
                </c:pt>
                <c:pt idx="18153">
                  <c:v>-7.7325133043954997E-2</c:v>
                </c:pt>
                <c:pt idx="18154">
                  <c:v>-7.8136370878961706E-2</c:v>
                </c:pt>
                <c:pt idx="18155">
                  <c:v>-7.9129894231632303E-2</c:v>
                </c:pt>
                <c:pt idx="18156">
                  <c:v>-8.02659455147368E-2</c:v>
                </c:pt>
                <c:pt idx="18157">
                  <c:v>-8.1368194925448306E-2</c:v>
                </c:pt>
                <c:pt idx="18158">
                  <c:v>-8.2225661135053599E-2</c:v>
                </c:pt>
                <c:pt idx="18159">
                  <c:v>-8.3015038674687694E-2</c:v>
                </c:pt>
                <c:pt idx="18160">
                  <c:v>-8.4368402827906905E-2</c:v>
                </c:pt>
                <c:pt idx="18161">
                  <c:v>-8.5413022136680006E-2</c:v>
                </c:pt>
                <c:pt idx="18162">
                  <c:v>-8.6219114155644302E-2</c:v>
                </c:pt>
                <c:pt idx="18163">
                  <c:v>-8.7167358723940394E-2</c:v>
                </c:pt>
                <c:pt idx="18164">
                  <c:v>-8.8398136079571102E-2</c:v>
                </c:pt>
                <c:pt idx="18165">
                  <c:v>-8.9437234250826003E-2</c:v>
                </c:pt>
                <c:pt idx="18166">
                  <c:v>-9.0090919196981603E-2</c:v>
                </c:pt>
                <c:pt idx="18167">
                  <c:v>-9.1315142335662E-2</c:v>
                </c:pt>
                <c:pt idx="18168">
                  <c:v>-9.2090315164688505E-2</c:v>
                </c:pt>
                <c:pt idx="18169">
                  <c:v>-9.2923163584582802E-2</c:v>
                </c:pt>
                <c:pt idx="18170">
                  <c:v>-9.3753521206545704E-2</c:v>
                </c:pt>
                <c:pt idx="18171">
                  <c:v>-9.5104397304365304E-2</c:v>
                </c:pt>
                <c:pt idx="18172">
                  <c:v>-9.5602851717284804E-2</c:v>
                </c:pt>
                <c:pt idx="18173">
                  <c:v>-9.6405613268422605E-2</c:v>
                </c:pt>
                <c:pt idx="18174">
                  <c:v>-9.7271509151534097E-2</c:v>
                </c:pt>
                <c:pt idx="18175">
                  <c:v>-9.7934389045228096E-2</c:v>
                </c:pt>
                <c:pt idx="18176">
                  <c:v>-9.8617360161890599E-2</c:v>
                </c:pt>
                <c:pt idx="18177">
                  <c:v>-9.9614988096211193E-2</c:v>
                </c:pt>
                <c:pt idx="18178">
                  <c:v>-0.100504848204217</c:v>
                </c:pt>
                <c:pt idx="18179">
                  <c:v>-0.10095478888897701</c:v>
                </c:pt>
                <c:pt idx="18180">
                  <c:v>-0.101310609462155</c:v>
                </c:pt>
                <c:pt idx="18181">
                  <c:v>-0.10212431870937901</c:v>
                </c:pt>
                <c:pt idx="18182">
                  <c:v>-0.10286768938067201</c:v>
                </c:pt>
                <c:pt idx="18183">
                  <c:v>-0.103267323640853</c:v>
                </c:pt>
                <c:pt idx="18184">
                  <c:v>-0.103853625768852</c:v>
                </c:pt>
                <c:pt idx="18185">
                  <c:v>-0.104387290221277</c:v>
                </c:pt>
                <c:pt idx="18186">
                  <c:v>-0.104789499360512</c:v>
                </c:pt>
                <c:pt idx="18187">
                  <c:v>-0.10503076118179799</c:v>
                </c:pt>
                <c:pt idx="18188">
                  <c:v>-0.10570629506477699</c:v>
                </c:pt>
                <c:pt idx="18189">
                  <c:v>-0.10587892143222601</c:v>
                </c:pt>
                <c:pt idx="18190">
                  <c:v>-0.106011726309023</c:v>
                </c:pt>
                <c:pt idx="18191">
                  <c:v>-0.10637243013896799</c:v>
                </c:pt>
                <c:pt idx="18192">
                  <c:v>-0.10667003109848</c:v>
                </c:pt>
                <c:pt idx="18193">
                  <c:v>-0.10713995170967799</c:v>
                </c:pt>
                <c:pt idx="18194">
                  <c:v>-0.10736548966715399</c:v>
                </c:pt>
                <c:pt idx="18195">
                  <c:v>-0.107172282814676</c:v>
                </c:pt>
                <c:pt idx="18196">
                  <c:v>-0.10703609595960301</c:v>
                </c:pt>
                <c:pt idx="18197">
                  <c:v>-0.107172693894262</c:v>
                </c:pt>
                <c:pt idx="18198">
                  <c:v>-0.10762637939590899</c:v>
                </c:pt>
                <c:pt idx="18199">
                  <c:v>-0.10765931829417499</c:v>
                </c:pt>
                <c:pt idx="18200">
                  <c:v>-0.107374823511678</c:v>
                </c:pt>
                <c:pt idx="18201">
                  <c:v>-0.106930238118329</c:v>
                </c:pt>
                <c:pt idx="18202">
                  <c:v>-0.10699560905691</c:v>
                </c:pt>
                <c:pt idx="18203">
                  <c:v>-0.106716893264413</c:v>
                </c:pt>
                <c:pt idx="18204">
                  <c:v>-0.10678703654122899</c:v>
                </c:pt>
                <c:pt idx="18205">
                  <c:v>-0.106820735413964</c:v>
                </c:pt>
                <c:pt idx="18206">
                  <c:v>-0.106401436344636</c:v>
                </c:pt>
                <c:pt idx="18207">
                  <c:v>-0.10569684658167</c:v>
                </c:pt>
                <c:pt idx="18208">
                  <c:v>-0.10531089771391899</c:v>
                </c:pt>
                <c:pt idx="18209">
                  <c:v>-0.10522964399501999</c:v>
                </c:pt>
                <c:pt idx="18210">
                  <c:v>-0.105352984003118</c:v>
                </c:pt>
                <c:pt idx="18211">
                  <c:v>-0.104579972669507</c:v>
                </c:pt>
                <c:pt idx="18212">
                  <c:v>-0.10391294033682</c:v>
                </c:pt>
                <c:pt idx="18213">
                  <c:v>-0.103477374384156</c:v>
                </c:pt>
                <c:pt idx="18214">
                  <c:v>-0.10317770660150501</c:v>
                </c:pt>
                <c:pt idx="18215">
                  <c:v>-0.102774030010351</c:v>
                </c:pt>
                <c:pt idx="18216">
                  <c:v>-0.10218109345043599</c:v>
                </c:pt>
                <c:pt idx="18217">
                  <c:v>-0.10145403300118901</c:v>
                </c:pt>
                <c:pt idx="18218">
                  <c:v>-0.100819233065714</c:v>
                </c:pt>
                <c:pt idx="18219">
                  <c:v>-0.10046434756626201</c:v>
                </c:pt>
                <c:pt idx="18220">
                  <c:v>-9.9790034852705503E-2</c:v>
                </c:pt>
                <c:pt idx="18221">
                  <c:v>-9.9439730420998504E-2</c:v>
                </c:pt>
                <c:pt idx="18222">
                  <c:v>-9.8803829948024502E-2</c:v>
                </c:pt>
                <c:pt idx="18223">
                  <c:v>-9.8072543449084698E-2</c:v>
                </c:pt>
                <c:pt idx="18224">
                  <c:v>-9.7138264066760099E-2</c:v>
                </c:pt>
                <c:pt idx="18225">
                  <c:v>-9.6659496350986293E-2</c:v>
                </c:pt>
                <c:pt idx="18226">
                  <c:v>-9.6434086423387397E-2</c:v>
                </c:pt>
                <c:pt idx="18227">
                  <c:v>-9.5700613810631996E-2</c:v>
                </c:pt>
                <c:pt idx="18228">
                  <c:v>-9.4725667755380494E-2</c:v>
                </c:pt>
                <c:pt idx="18229">
                  <c:v>-9.3913986546959802E-2</c:v>
                </c:pt>
                <c:pt idx="18230">
                  <c:v>-9.3631718394108998E-2</c:v>
                </c:pt>
                <c:pt idx="18231">
                  <c:v>-9.2873094517517393E-2</c:v>
                </c:pt>
                <c:pt idx="18232">
                  <c:v>-9.2255065803459602E-2</c:v>
                </c:pt>
                <c:pt idx="18233">
                  <c:v>-9.1929849416183804E-2</c:v>
                </c:pt>
                <c:pt idx="18234">
                  <c:v>-9.11793335028038E-2</c:v>
                </c:pt>
                <c:pt idx="18235">
                  <c:v>-9.0349980020817802E-2</c:v>
                </c:pt>
                <c:pt idx="18236">
                  <c:v>-8.9851594286064193E-2</c:v>
                </c:pt>
                <c:pt idx="18237">
                  <c:v>-8.9317172270550596E-2</c:v>
                </c:pt>
                <c:pt idx="18238">
                  <c:v>-8.8755428192099695E-2</c:v>
                </c:pt>
                <c:pt idx="18239">
                  <c:v>-8.7775305867207096E-2</c:v>
                </c:pt>
                <c:pt idx="18240">
                  <c:v>-8.7676686349272698E-2</c:v>
                </c:pt>
                <c:pt idx="18241">
                  <c:v>-8.7162698600076499E-2</c:v>
                </c:pt>
                <c:pt idx="18242">
                  <c:v>-8.66378008795059E-2</c:v>
                </c:pt>
                <c:pt idx="18243">
                  <c:v>-8.6104959950352805E-2</c:v>
                </c:pt>
                <c:pt idx="18244">
                  <c:v>-8.56348957776282E-2</c:v>
                </c:pt>
                <c:pt idx="18245">
                  <c:v>-8.4965840412231194E-2</c:v>
                </c:pt>
                <c:pt idx="18246">
                  <c:v>-8.4565234549520696E-2</c:v>
                </c:pt>
                <c:pt idx="18247">
                  <c:v>-8.4392238251564902E-2</c:v>
                </c:pt>
                <c:pt idx="18248">
                  <c:v>-8.3964862928157302E-2</c:v>
                </c:pt>
                <c:pt idx="18249">
                  <c:v>-8.3406513831843193E-2</c:v>
                </c:pt>
                <c:pt idx="18250">
                  <c:v>-8.3043332039980905E-2</c:v>
                </c:pt>
                <c:pt idx="18251">
                  <c:v>-8.3099940796789201E-2</c:v>
                </c:pt>
                <c:pt idx="18252">
                  <c:v>-8.2354040211726001E-2</c:v>
                </c:pt>
                <c:pt idx="18253">
                  <c:v>-8.1742536196317397E-2</c:v>
                </c:pt>
                <c:pt idx="18254">
                  <c:v>-8.2168528345259506E-2</c:v>
                </c:pt>
                <c:pt idx="18255">
                  <c:v>-8.1724128474261803E-2</c:v>
                </c:pt>
                <c:pt idx="18256">
                  <c:v>-8.1430456163006801E-2</c:v>
                </c:pt>
                <c:pt idx="18257">
                  <c:v>-8.1278054187439705E-2</c:v>
                </c:pt>
                <c:pt idx="18258">
                  <c:v>-8.1336992915934797E-2</c:v>
                </c:pt>
                <c:pt idx="18259">
                  <c:v>-8.0971936154132798E-2</c:v>
                </c:pt>
                <c:pt idx="18260">
                  <c:v>-8.0314362252393107E-2</c:v>
                </c:pt>
                <c:pt idx="18261">
                  <c:v>-8.0600577267325696E-2</c:v>
                </c:pt>
                <c:pt idx="18262">
                  <c:v>-8.06415618664683E-2</c:v>
                </c:pt>
                <c:pt idx="18263">
                  <c:v>-8.0418893937412694E-2</c:v>
                </c:pt>
                <c:pt idx="18264">
                  <c:v>-8.0006967609229596E-2</c:v>
                </c:pt>
                <c:pt idx="18265">
                  <c:v>-8.0142500983728798E-2</c:v>
                </c:pt>
                <c:pt idx="18266">
                  <c:v>-8.0285015282217195E-2</c:v>
                </c:pt>
                <c:pt idx="18267">
                  <c:v>-8.0047744181668906E-2</c:v>
                </c:pt>
                <c:pt idx="18268">
                  <c:v>-8.0153849981813602E-2</c:v>
                </c:pt>
                <c:pt idx="18269">
                  <c:v>-7.9950606540500305E-2</c:v>
                </c:pt>
                <c:pt idx="18270">
                  <c:v>-7.9780970774101304E-2</c:v>
                </c:pt>
                <c:pt idx="18271">
                  <c:v>-7.9994372693995799E-2</c:v>
                </c:pt>
                <c:pt idx="18272">
                  <c:v>-7.9918414066118895E-2</c:v>
                </c:pt>
                <c:pt idx="18273">
                  <c:v>-7.9738137754874802E-2</c:v>
                </c:pt>
                <c:pt idx="18274">
                  <c:v>-7.9915440994748899E-2</c:v>
                </c:pt>
                <c:pt idx="18275">
                  <c:v>-7.9890886874294201E-2</c:v>
                </c:pt>
                <c:pt idx="18276">
                  <c:v>-7.9696687945784106E-2</c:v>
                </c:pt>
                <c:pt idx="18277">
                  <c:v>-7.9706998114237898E-2</c:v>
                </c:pt>
                <c:pt idx="18278">
                  <c:v>-7.9917596068998994E-2</c:v>
                </c:pt>
                <c:pt idx="18279">
                  <c:v>-7.9835524540408001E-2</c:v>
                </c:pt>
                <c:pt idx="18280">
                  <c:v>-7.96455958224178E-2</c:v>
                </c:pt>
                <c:pt idx="18281">
                  <c:v>-7.9620304209558498E-2</c:v>
                </c:pt>
                <c:pt idx="18282">
                  <c:v>-7.9732951797073903E-2</c:v>
                </c:pt>
                <c:pt idx="18283">
                  <c:v>-7.9452726496551496E-2</c:v>
                </c:pt>
                <c:pt idx="18284">
                  <c:v>-7.9294993302821304E-2</c:v>
                </c:pt>
                <c:pt idx="18285">
                  <c:v>-7.94725816078653E-2</c:v>
                </c:pt>
                <c:pt idx="18286">
                  <c:v>-7.9130981012162399E-2</c:v>
                </c:pt>
                <c:pt idx="18287">
                  <c:v>-7.90090150250954E-2</c:v>
                </c:pt>
                <c:pt idx="18288">
                  <c:v>-7.8671324629730505E-2</c:v>
                </c:pt>
                <c:pt idx="18289">
                  <c:v>-7.8777650839212093E-2</c:v>
                </c:pt>
                <c:pt idx="18290">
                  <c:v>-7.8434552094470894E-2</c:v>
                </c:pt>
                <c:pt idx="18291">
                  <c:v>-7.8212283314982506E-2</c:v>
                </c:pt>
                <c:pt idx="18292">
                  <c:v>-7.8186772642024505E-2</c:v>
                </c:pt>
                <c:pt idx="18293">
                  <c:v>-7.7642208845651595E-2</c:v>
                </c:pt>
                <c:pt idx="18294">
                  <c:v>-7.7217769789967097E-2</c:v>
                </c:pt>
                <c:pt idx="18295">
                  <c:v>-7.7217221820130702E-2</c:v>
                </c:pt>
                <c:pt idx="18296">
                  <c:v>-7.6969618753841298E-2</c:v>
                </c:pt>
                <c:pt idx="18297">
                  <c:v>-7.6319022736348996E-2</c:v>
                </c:pt>
                <c:pt idx="18298">
                  <c:v>-7.5900310730055695E-2</c:v>
                </c:pt>
                <c:pt idx="18299">
                  <c:v>-7.5496367378980203E-2</c:v>
                </c:pt>
                <c:pt idx="18300">
                  <c:v>-7.4912013268855507E-2</c:v>
                </c:pt>
                <c:pt idx="18301">
                  <c:v>-7.4746240180700599E-2</c:v>
                </c:pt>
                <c:pt idx="18302">
                  <c:v>-7.4041837291572807E-2</c:v>
                </c:pt>
                <c:pt idx="18303">
                  <c:v>-7.3399641526420006E-2</c:v>
                </c:pt>
                <c:pt idx="18304">
                  <c:v>-7.2427188261599898E-2</c:v>
                </c:pt>
                <c:pt idx="18305">
                  <c:v>-7.2196106861918005E-2</c:v>
                </c:pt>
                <c:pt idx="18306">
                  <c:v>-7.1672118443190297E-2</c:v>
                </c:pt>
                <c:pt idx="18307">
                  <c:v>-7.0802873615761999E-2</c:v>
                </c:pt>
                <c:pt idx="18308">
                  <c:v>-7.0015902539452696E-2</c:v>
                </c:pt>
                <c:pt idx="18309">
                  <c:v>-6.9547171874065006E-2</c:v>
                </c:pt>
                <c:pt idx="18310">
                  <c:v>-6.8766449048720105E-2</c:v>
                </c:pt>
                <c:pt idx="18311">
                  <c:v>-6.7866824039240201E-2</c:v>
                </c:pt>
                <c:pt idx="18312">
                  <c:v>-6.7128418593964498E-2</c:v>
                </c:pt>
                <c:pt idx="18313">
                  <c:v>-6.6145052782782696E-2</c:v>
                </c:pt>
                <c:pt idx="18314">
                  <c:v>-6.5562319520002105E-2</c:v>
                </c:pt>
                <c:pt idx="18315">
                  <c:v>-6.4547720306903394E-2</c:v>
                </c:pt>
                <c:pt idx="18316">
                  <c:v>-6.3443688217643596E-2</c:v>
                </c:pt>
                <c:pt idx="18317">
                  <c:v>-6.2809621626506301E-2</c:v>
                </c:pt>
                <c:pt idx="18318">
                  <c:v>-6.1797971339577498E-2</c:v>
                </c:pt>
                <c:pt idx="18319">
                  <c:v>-6.0845705534651497E-2</c:v>
                </c:pt>
                <c:pt idx="18320">
                  <c:v>-5.9987270899484801E-2</c:v>
                </c:pt>
                <c:pt idx="18321">
                  <c:v>-5.9122945061560503E-2</c:v>
                </c:pt>
                <c:pt idx="18322">
                  <c:v>-5.8109721886964297E-2</c:v>
                </c:pt>
                <c:pt idx="18323">
                  <c:v>-5.6955110833297198E-2</c:v>
                </c:pt>
                <c:pt idx="18324">
                  <c:v>-5.5986975153907201E-2</c:v>
                </c:pt>
                <c:pt idx="18325">
                  <c:v>-5.50294080232527E-2</c:v>
                </c:pt>
                <c:pt idx="18326">
                  <c:v>-5.40302792083543E-2</c:v>
                </c:pt>
                <c:pt idx="18327">
                  <c:v>-5.2760654568531302E-2</c:v>
                </c:pt>
                <c:pt idx="18328">
                  <c:v>-5.20024245235901E-2</c:v>
                </c:pt>
                <c:pt idx="18329">
                  <c:v>-5.1076934092449497E-2</c:v>
                </c:pt>
                <c:pt idx="18330">
                  <c:v>-5.01061717249544E-2</c:v>
                </c:pt>
                <c:pt idx="18331">
                  <c:v>-4.8804809561889199E-2</c:v>
                </c:pt>
                <c:pt idx="18332">
                  <c:v>-4.7766286818272302E-2</c:v>
                </c:pt>
                <c:pt idx="18333">
                  <c:v>-4.68659363900066E-2</c:v>
                </c:pt>
                <c:pt idx="18334">
                  <c:v>-4.6041048924984403E-2</c:v>
                </c:pt>
                <c:pt idx="18335">
                  <c:v>-4.4995444060287798E-2</c:v>
                </c:pt>
                <c:pt idx="18336">
                  <c:v>-4.3955431701017997E-2</c:v>
                </c:pt>
                <c:pt idx="18337">
                  <c:v>-4.2848609388654701E-2</c:v>
                </c:pt>
                <c:pt idx="18338">
                  <c:v>-4.18185898547042E-2</c:v>
                </c:pt>
                <c:pt idx="18339">
                  <c:v>-4.09786113217772E-2</c:v>
                </c:pt>
                <c:pt idx="18340">
                  <c:v>-3.9857378681441097E-2</c:v>
                </c:pt>
                <c:pt idx="18341">
                  <c:v>-3.9038370007156299E-2</c:v>
                </c:pt>
                <c:pt idx="18342">
                  <c:v>-3.8134824210728703E-2</c:v>
                </c:pt>
                <c:pt idx="18343">
                  <c:v>-3.7109810701305097E-2</c:v>
                </c:pt>
                <c:pt idx="18344">
                  <c:v>-3.6122422044793802E-2</c:v>
                </c:pt>
                <c:pt idx="18345">
                  <c:v>-3.5366150103933298E-2</c:v>
                </c:pt>
                <c:pt idx="18346">
                  <c:v>-3.4713053029122601E-2</c:v>
                </c:pt>
                <c:pt idx="18347">
                  <c:v>-3.3806372215072898E-2</c:v>
                </c:pt>
                <c:pt idx="18348">
                  <c:v>-3.2842262712246301E-2</c:v>
                </c:pt>
                <c:pt idx="18349">
                  <c:v>-3.2015684779269103E-2</c:v>
                </c:pt>
                <c:pt idx="18350">
                  <c:v>-3.11757029784866E-2</c:v>
                </c:pt>
                <c:pt idx="18351">
                  <c:v>-3.04814027148834E-2</c:v>
                </c:pt>
                <c:pt idx="18352">
                  <c:v>-2.9696639494269501E-2</c:v>
                </c:pt>
                <c:pt idx="18353">
                  <c:v>-2.9067865047069E-2</c:v>
                </c:pt>
                <c:pt idx="18354">
                  <c:v>-2.8257291577533299E-2</c:v>
                </c:pt>
                <c:pt idx="18355">
                  <c:v>-2.7387819632864002E-2</c:v>
                </c:pt>
                <c:pt idx="18356">
                  <c:v>-2.68809206995387E-2</c:v>
                </c:pt>
                <c:pt idx="18357">
                  <c:v>-2.6307581068491799E-2</c:v>
                </c:pt>
                <c:pt idx="18358">
                  <c:v>-2.5842594967970301E-2</c:v>
                </c:pt>
                <c:pt idx="18359">
                  <c:v>-2.48034469781954E-2</c:v>
                </c:pt>
                <c:pt idx="18360">
                  <c:v>-2.4185257936240798E-2</c:v>
                </c:pt>
                <c:pt idx="18361">
                  <c:v>-2.3809699444013802E-2</c:v>
                </c:pt>
                <c:pt idx="18362">
                  <c:v>-2.3416345064464401E-2</c:v>
                </c:pt>
                <c:pt idx="18363">
                  <c:v>-2.2746537889221801E-2</c:v>
                </c:pt>
                <c:pt idx="18364">
                  <c:v>-2.2062797400659501E-2</c:v>
                </c:pt>
                <c:pt idx="18365">
                  <c:v>-2.1440866048625599E-2</c:v>
                </c:pt>
                <c:pt idx="18366">
                  <c:v>-2.1035809618920299E-2</c:v>
                </c:pt>
                <c:pt idx="18367">
                  <c:v>-2.06032357053701E-2</c:v>
                </c:pt>
                <c:pt idx="18368">
                  <c:v>-2.0120951454041702E-2</c:v>
                </c:pt>
                <c:pt idx="18369">
                  <c:v>-1.9665154764684601E-2</c:v>
                </c:pt>
                <c:pt idx="18370">
                  <c:v>-1.8973794439982299E-2</c:v>
                </c:pt>
                <c:pt idx="18371">
                  <c:v>-1.8409047077809E-2</c:v>
                </c:pt>
                <c:pt idx="18372">
                  <c:v>-1.7879679489983799E-2</c:v>
                </c:pt>
                <c:pt idx="18373">
                  <c:v>-1.7261651337371901E-2</c:v>
                </c:pt>
                <c:pt idx="18374">
                  <c:v>-1.6857663560162699E-2</c:v>
                </c:pt>
                <c:pt idx="18375">
                  <c:v>-1.6358618957235001E-2</c:v>
                </c:pt>
                <c:pt idx="18376">
                  <c:v>-1.57776842348459E-2</c:v>
                </c:pt>
                <c:pt idx="18377">
                  <c:v>-1.5412987353859899E-2</c:v>
                </c:pt>
                <c:pt idx="18378">
                  <c:v>-1.4730913351672601E-2</c:v>
                </c:pt>
                <c:pt idx="18379">
                  <c:v>-1.3994235397349401E-2</c:v>
                </c:pt>
                <c:pt idx="18380">
                  <c:v>-1.35864625579188E-2</c:v>
                </c:pt>
                <c:pt idx="18381">
                  <c:v>-1.2939823678010101E-2</c:v>
                </c:pt>
                <c:pt idx="18382">
                  <c:v>-1.20523090247608E-2</c:v>
                </c:pt>
                <c:pt idx="18383">
                  <c:v>-1.15197971768666E-2</c:v>
                </c:pt>
                <c:pt idx="18384">
                  <c:v>-1.12049961875689E-2</c:v>
                </c:pt>
                <c:pt idx="18385">
                  <c:v>-1.03445078196102E-2</c:v>
                </c:pt>
                <c:pt idx="18386">
                  <c:v>-9.3867735107781292E-3</c:v>
                </c:pt>
                <c:pt idx="18387">
                  <c:v>-8.7487140019526198E-3</c:v>
                </c:pt>
                <c:pt idx="18388">
                  <c:v>-8.2851360272125103E-3</c:v>
                </c:pt>
                <c:pt idx="18389">
                  <c:v>-7.3114615958815802E-3</c:v>
                </c:pt>
                <c:pt idx="18390">
                  <c:v>-6.50883457841456E-3</c:v>
                </c:pt>
                <c:pt idx="18391">
                  <c:v>-5.9745017275704198E-3</c:v>
                </c:pt>
                <c:pt idx="18392">
                  <c:v>-4.8230457833593398E-3</c:v>
                </c:pt>
                <c:pt idx="18393">
                  <c:v>-3.7961590800583201E-3</c:v>
                </c:pt>
                <c:pt idx="18394">
                  <c:v>-3.1273191926079898E-3</c:v>
                </c:pt>
                <c:pt idx="18395">
                  <c:v>-2.1480054485250801E-3</c:v>
                </c:pt>
                <c:pt idx="18396">
                  <c:v>-1.4435812123415701E-3</c:v>
                </c:pt>
                <c:pt idx="18397">
                  <c:v>-2.7806486756269298E-4</c:v>
                </c:pt>
                <c:pt idx="18398">
                  <c:v>6.8468463624710304E-4</c:v>
                </c:pt>
                <c:pt idx="18399">
                  <c:v>1.8285129057506401E-3</c:v>
                </c:pt>
                <c:pt idx="18400">
                  <c:v>3.0306195402331699E-3</c:v>
                </c:pt>
                <c:pt idx="18401">
                  <c:v>3.8041000119389801E-3</c:v>
                </c:pt>
                <c:pt idx="18402">
                  <c:v>4.9270047118636197E-3</c:v>
                </c:pt>
                <c:pt idx="18403">
                  <c:v>6.0201705080396902E-3</c:v>
                </c:pt>
                <c:pt idx="18404">
                  <c:v>7.2382001004757199E-3</c:v>
                </c:pt>
                <c:pt idx="18405">
                  <c:v>8.2484714220285096E-3</c:v>
                </c:pt>
                <c:pt idx="18406">
                  <c:v>9.2617667358320804E-3</c:v>
                </c:pt>
                <c:pt idx="18407">
                  <c:v>1.0737758798200299E-2</c:v>
                </c:pt>
                <c:pt idx="18408">
                  <c:v>1.2254155514097E-2</c:v>
                </c:pt>
                <c:pt idx="18409">
                  <c:v>1.3065540739358899E-2</c:v>
                </c:pt>
                <c:pt idx="18410">
                  <c:v>1.45876321619833E-2</c:v>
                </c:pt>
                <c:pt idx="18411">
                  <c:v>1.60828404875068E-2</c:v>
                </c:pt>
                <c:pt idx="18412">
                  <c:v>1.7068179754644201E-2</c:v>
                </c:pt>
                <c:pt idx="18413">
                  <c:v>1.8229553372390499E-2</c:v>
                </c:pt>
                <c:pt idx="18414">
                  <c:v>1.95934601303401E-2</c:v>
                </c:pt>
                <c:pt idx="18415">
                  <c:v>2.1151763772254199E-2</c:v>
                </c:pt>
                <c:pt idx="18416">
                  <c:v>2.2422428124855499E-2</c:v>
                </c:pt>
                <c:pt idx="18417">
                  <c:v>2.3823455501227098E-2</c:v>
                </c:pt>
                <c:pt idx="18418">
                  <c:v>2.4917324356727801E-2</c:v>
                </c:pt>
                <c:pt idx="18419">
                  <c:v>2.6143859098871802E-2</c:v>
                </c:pt>
                <c:pt idx="18420">
                  <c:v>2.7920419385477499E-2</c:v>
                </c:pt>
                <c:pt idx="18421">
                  <c:v>2.9472008383929198E-2</c:v>
                </c:pt>
                <c:pt idx="18422">
                  <c:v>3.0599620386125102E-2</c:v>
                </c:pt>
                <c:pt idx="18423">
                  <c:v>3.1749199503740798E-2</c:v>
                </c:pt>
                <c:pt idx="18424">
                  <c:v>3.3228242306921098E-2</c:v>
                </c:pt>
                <c:pt idx="18425">
                  <c:v>3.4486095698388099E-2</c:v>
                </c:pt>
                <c:pt idx="18426">
                  <c:v>3.5735808086006397E-2</c:v>
                </c:pt>
                <c:pt idx="18427">
                  <c:v>3.7441846817948099E-2</c:v>
                </c:pt>
                <c:pt idx="18428">
                  <c:v>3.8765805596785302E-2</c:v>
                </c:pt>
                <c:pt idx="18429">
                  <c:v>3.98951686365865E-2</c:v>
                </c:pt>
                <c:pt idx="18430">
                  <c:v>4.1128667757489301E-2</c:v>
                </c:pt>
                <c:pt idx="18431">
                  <c:v>4.2634570841903398E-2</c:v>
                </c:pt>
                <c:pt idx="18432">
                  <c:v>4.3500105882998297E-2</c:v>
                </c:pt>
                <c:pt idx="18433">
                  <c:v>4.4693432986276697E-2</c:v>
                </c:pt>
                <c:pt idx="18434">
                  <c:v>4.61825339263593E-2</c:v>
                </c:pt>
                <c:pt idx="18435">
                  <c:v>4.7442802438044197E-2</c:v>
                </c:pt>
                <c:pt idx="18436">
                  <c:v>4.8273175147438702E-2</c:v>
                </c:pt>
                <c:pt idx="18437">
                  <c:v>4.9433974614693302E-2</c:v>
                </c:pt>
                <c:pt idx="18438">
                  <c:v>5.06962234198617E-2</c:v>
                </c:pt>
                <c:pt idx="18439">
                  <c:v>5.1858209208748403E-2</c:v>
                </c:pt>
                <c:pt idx="18440">
                  <c:v>5.2816347353468601E-2</c:v>
                </c:pt>
                <c:pt idx="18441">
                  <c:v>5.38347406862658E-2</c:v>
                </c:pt>
                <c:pt idx="18442">
                  <c:v>5.4757831841348498E-2</c:v>
                </c:pt>
                <c:pt idx="18443">
                  <c:v>5.5618197191400202E-2</c:v>
                </c:pt>
                <c:pt idx="18444">
                  <c:v>5.6797117197173702E-2</c:v>
                </c:pt>
                <c:pt idx="18445">
                  <c:v>5.7871005475496499E-2</c:v>
                </c:pt>
                <c:pt idx="18446">
                  <c:v>5.8572229400858503E-2</c:v>
                </c:pt>
                <c:pt idx="18447">
                  <c:v>5.9168999679955397E-2</c:v>
                </c:pt>
                <c:pt idx="18448">
                  <c:v>5.9950683577274101E-2</c:v>
                </c:pt>
                <c:pt idx="18449">
                  <c:v>6.05093786707218E-2</c:v>
                </c:pt>
                <c:pt idx="18450">
                  <c:v>6.18557741545687E-2</c:v>
                </c:pt>
                <c:pt idx="18451">
                  <c:v>6.2536932969426196E-2</c:v>
                </c:pt>
                <c:pt idx="18452">
                  <c:v>6.3204699005697598E-2</c:v>
                </c:pt>
                <c:pt idx="18453">
                  <c:v>6.3456748331952695E-2</c:v>
                </c:pt>
                <c:pt idx="18454">
                  <c:v>6.4142118074135002E-2</c:v>
                </c:pt>
                <c:pt idx="18455">
                  <c:v>6.4984429960705303E-2</c:v>
                </c:pt>
                <c:pt idx="18456">
                  <c:v>6.5656631916273897E-2</c:v>
                </c:pt>
                <c:pt idx="18457">
                  <c:v>6.6008256810687602E-2</c:v>
                </c:pt>
                <c:pt idx="18458">
                  <c:v>6.6492377132938596E-2</c:v>
                </c:pt>
                <c:pt idx="18459">
                  <c:v>6.6591196763656393E-2</c:v>
                </c:pt>
                <c:pt idx="18460">
                  <c:v>6.7264173457429896E-2</c:v>
                </c:pt>
                <c:pt idx="18461">
                  <c:v>6.7886369866930196E-2</c:v>
                </c:pt>
                <c:pt idx="18462">
                  <c:v>6.8300651397807999E-2</c:v>
                </c:pt>
                <c:pt idx="18463">
                  <c:v>6.88044705936353E-2</c:v>
                </c:pt>
                <c:pt idx="18464">
                  <c:v>6.9175006575474707E-2</c:v>
                </c:pt>
                <c:pt idx="18465">
                  <c:v>6.9234396878126506E-2</c:v>
                </c:pt>
                <c:pt idx="18466">
                  <c:v>6.9523737079178499E-2</c:v>
                </c:pt>
                <c:pt idx="18467">
                  <c:v>7.0149023672118602E-2</c:v>
                </c:pt>
                <c:pt idx="18468">
                  <c:v>7.04701010769163E-2</c:v>
                </c:pt>
                <c:pt idx="18469">
                  <c:v>7.05009555693034E-2</c:v>
                </c:pt>
                <c:pt idx="18470">
                  <c:v>7.0551950721830695E-2</c:v>
                </c:pt>
                <c:pt idx="18471">
                  <c:v>7.1174730751119505E-2</c:v>
                </c:pt>
                <c:pt idx="18472">
                  <c:v>7.1256990961815397E-2</c:v>
                </c:pt>
                <c:pt idx="18473">
                  <c:v>7.14964226107037E-2</c:v>
                </c:pt>
                <c:pt idx="18474">
                  <c:v>7.1939859830224898E-2</c:v>
                </c:pt>
                <c:pt idx="18475">
                  <c:v>7.19644907128765E-2</c:v>
                </c:pt>
                <c:pt idx="18476">
                  <c:v>7.2115384382407902E-2</c:v>
                </c:pt>
                <c:pt idx="18477">
                  <c:v>7.2400143554905705E-2</c:v>
                </c:pt>
                <c:pt idx="18478">
                  <c:v>7.2745890709450603E-2</c:v>
                </c:pt>
                <c:pt idx="18479">
                  <c:v>7.2882286504203003E-2</c:v>
                </c:pt>
                <c:pt idx="18480">
                  <c:v>7.3103739693499994E-2</c:v>
                </c:pt>
                <c:pt idx="18481">
                  <c:v>7.3157020151648502E-2</c:v>
                </c:pt>
                <c:pt idx="18482">
                  <c:v>7.3285693647511002E-2</c:v>
                </c:pt>
                <c:pt idx="18483">
                  <c:v>7.3694679648078604E-2</c:v>
                </c:pt>
                <c:pt idx="18484">
                  <c:v>7.3996388263165194E-2</c:v>
                </c:pt>
                <c:pt idx="18485">
                  <c:v>7.4224884753866793E-2</c:v>
                </c:pt>
                <c:pt idx="18486">
                  <c:v>7.4265659628658096E-2</c:v>
                </c:pt>
                <c:pt idx="18487">
                  <c:v>7.4647345443271895E-2</c:v>
                </c:pt>
                <c:pt idx="18488">
                  <c:v>7.4926622779428798E-2</c:v>
                </c:pt>
                <c:pt idx="18489">
                  <c:v>7.5057970359307002E-2</c:v>
                </c:pt>
                <c:pt idx="18490">
                  <c:v>7.5721147304652597E-2</c:v>
                </c:pt>
                <c:pt idx="18491">
                  <c:v>7.6014625361909102E-2</c:v>
                </c:pt>
                <c:pt idx="18492">
                  <c:v>7.6072302092715094E-2</c:v>
                </c:pt>
                <c:pt idx="18493">
                  <c:v>7.6345684671971795E-2</c:v>
                </c:pt>
                <c:pt idx="18494">
                  <c:v>7.6839605727866495E-2</c:v>
                </c:pt>
                <c:pt idx="18495">
                  <c:v>7.7243336819003902E-2</c:v>
                </c:pt>
                <c:pt idx="18496">
                  <c:v>7.7744762204517301E-2</c:v>
                </c:pt>
                <c:pt idx="18497">
                  <c:v>7.8120297397445804E-2</c:v>
                </c:pt>
                <c:pt idx="18498">
                  <c:v>7.8311005217752902E-2</c:v>
                </c:pt>
                <c:pt idx="18499">
                  <c:v>7.87328056441155E-2</c:v>
                </c:pt>
                <c:pt idx="18500">
                  <c:v>7.9349228212605302E-2</c:v>
                </c:pt>
                <c:pt idx="18501">
                  <c:v>8.0075484856779705E-2</c:v>
                </c:pt>
                <c:pt idx="18502">
                  <c:v>8.0514403318681496E-2</c:v>
                </c:pt>
                <c:pt idx="18503">
                  <c:v>8.0805176295881104E-2</c:v>
                </c:pt>
                <c:pt idx="18504">
                  <c:v>8.12463990379729E-2</c:v>
                </c:pt>
                <c:pt idx="18505">
                  <c:v>8.1916227928509194E-2</c:v>
                </c:pt>
                <c:pt idx="18506">
                  <c:v>8.2589764065212401E-2</c:v>
                </c:pt>
                <c:pt idx="18507">
                  <c:v>8.3326914649355002E-2</c:v>
                </c:pt>
                <c:pt idx="18508">
                  <c:v>8.3923052516308896E-2</c:v>
                </c:pt>
                <c:pt idx="18509">
                  <c:v>8.4234808530913502E-2</c:v>
                </c:pt>
                <c:pt idx="18510">
                  <c:v>8.4726080259815401E-2</c:v>
                </c:pt>
                <c:pt idx="18511">
                  <c:v>8.5439815163107405E-2</c:v>
                </c:pt>
                <c:pt idx="18512">
                  <c:v>8.6302967092930796E-2</c:v>
                </c:pt>
                <c:pt idx="18513">
                  <c:v>8.6888839255871E-2</c:v>
                </c:pt>
                <c:pt idx="18514">
                  <c:v>8.7437138775595002E-2</c:v>
                </c:pt>
                <c:pt idx="18515">
                  <c:v>8.7972978274991398E-2</c:v>
                </c:pt>
                <c:pt idx="18516">
                  <c:v>8.8672130055214002E-2</c:v>
                </c:pt>
                <c:pt idx="18517">
                  <c:v>8.9372212268749696E-2</c:v>
                </c:pt>
                <c:pt idx="18518">
                  <c:v>9.0110635419212395E-2</c:v>
                </c:pt>
                <c:pt idx="18519">
                  <c:v>9.0684213284283999E-2</c:v>
                </c:pt>
                <c:pt idx="18520">
                  <c:v>9.1391459497374997E-2</c:v>
                </c:pt>
                <c:pt idx="18521">
                  <c:v>9.1936740670546399E-2</c:v>
                </c:pt>
                <c:pt idx="18522">
                  <c:v>9.2489950795585502E-2</c:v>
                </c:pt>
                <c:pt idx="18523">
                  <c:v>9.3320636968072995E-2</c:v>
                </c:pt>
                <c:pt idx="18524">
                  <c:v>9.3750511085863505E-2</c:v>
                </c:pt>
                <c:pt idx="18525">
                  <c:v>9.45410917057114E-2</c:v>
                </c:pt>
                <c:pt idx="18526">
                  <c:v>9.5127491915543497E-2</c:v>
                </c:pt>
                <c:pt idx="18527">
                  <c:v>9.5717212705160398E-2</c:v>
                </c:pt>
                <c:pt idx="18528">
                  <c:v>9.5933948629521704E-2</c:v>
                </c:pt>
                <c:pt idx="18529">
                  <c:v>9.6759435864540097E-2</c:v>
                </c:pt>
                <c:pt idx="18530">
                  <c:v>9.7560293358518596E-2</c:v>
                </c:pt>
                <c:pt idx="18531">
                  <c:v>9.8012424257715294E-2</c:v>
                </c:pt>
                <c:pt idx="18532">
                  <c:v>9.8486959193436793E-2</c:v>
                </c:pt>
                <c:pt idx="18533">
                  <c:v>9.8590298057604303E-2</c:v>
                </c:pt>
                <c:pt idx="18534">
                  <c:v>9.9184845968773E-2</c:v>
                </c:pt>
                <c:pt idx="18535">
                  <c:v>9.9846233115743505E-2</c:v>
                </c:pt>
                <c:pt idx="18536">
                  <c:v>0.100433431234338</c:v>
                </c:pt>
                <c:pt idx="18537">
                  <c:v>0.100727847259259</c:v>
                </c:pt>
                <c:pt idx="18538">
                  <c:v>0.10086803446332999</c:v>
                </c:pt>
                <c:pt idx="18539">
                  <c:v>0.101146670353605</c:v>
                </c:pt>
                <c:pt idx="18540">
                  <c:v>0.101416330556447</c:v>
                </c:pt>
                <c:pt idx="18541">
                  <c:v>0.101954157825049</c:v>
                </c:pt>
                <c:pt idx="18542">
                  <c:v>0.102358095234199</c:v>
                </c:pt>
                <c:pt idx="18543">
                  <c:v>0.1026269788943</c:v>
                </c:pt>
                <c:pt idx="18544">
                  <c:v>0.10258244546786199</c:v>
                </c:pt>
                <c:pt idx="18545">
                  <c:v>0.102696828607064</c:v>
                </c:pt>
                <c:pt idx="18546">
                  <c:v>0.102771880226513</c:v>
                </c:pt>
                <c:pt idx="18547">
                  <c:v>0.10302118434855601</c:v>
                </c:pt>
                <c:pt idx="18548">
                  <c:v>0.103207540902295</c:v>
                </c:pt>
                <c:pt idx="18549">
                  <c:v>0.103262396340477</c:v>
                </c:pt>
                <c:pt idx="18550">
                  <c:v>0.10315170881149401</c:v>
                </c:pt>
                <c:pt idx="18551">
                  <c:v>0.10278568474406501</c:v>
                </c:pt>
                <c:pt idx="18552">
                  <c:v>0.10300246004154499</c:v>
                </c:pt>
                <c:pt idx="18553">
                  <c:v>0.10284481187644801</c:v>
                </c:pt>
                <c:pt idx="18554">
                  <c:v>0.102870247967838</c:v>
                </c:pt>
                <c:pt idx="18555">
                  <c:v>0.102717069259234</c:v>
                </c:pt>
                <c:pt idx="18556">
                  <c:v>0.102163684677025</c:v>
                </c:pt>
                <c:pt idx="18557">
                  <c:v>0.101938666836278</c:v>
                </c:pt>
                <c:pt idx="18558">
                  <c:v>0.10191587492789</c:v>
                </c:pt>
                <c:pt idx="18559">
                  <c:v>0.10180538486875</c:v>
                </c:pt>
                <c:pt idx="18560">
                  <c:v>0.10126743452086399</c:v>
                </c:pt>
                <c:pt idx="18561">
                  <c:v>0.100694902775044</c:v>
                </c:pt>
                <c:pt idx="18562">
                  <c:v>0.10038233942137501</c:v>
                </c:pt>
                <c:pt idx="18563">
                  <c:v>0.100012052448782</c:v>
                </c:pt>
                <c:pt idx="18564">
                  <c:v>9.9488449155931399E-2</c:v>
                </c:pt>
                <c:pt idx="18565">
                  <c:v>9.9415713733734201E-2</c:v>
                </c:pt>
                <c:pt idx="18566">
                  <c:v>9.8736383874424405E-2</c:v>
                </c:pt>
                <c:pt idx="18567">
                  <c:v>9.79703736807718E-2</c:v>
                </c:pt>
                <c:pt idx="18568">
                  <c:v>9.7383190436673497E-2</c:v>
                </c:pt>
                <c:pt idx="18569">
                  <c:v>9.6824908059904402E-2</c:v>
                </c:pt>
                <c:pt idx="18570">
                  <c:v>9.6610222011379199E-2</c:v>
                </c:pt>
                <c:pt idx="18571">
                  <c:v>9.6133395858306006E-2</c:v>
                </c:pt>
                <c:pt idx="18572">
                  <c:v>9.5236251244473297E-2</c:v>
                </c:pt>
                <c:pt idx="18573">
                  <c:v>9.4360007765263001E-2</c:v>
                </c:pt>
                <c:pt idx="18574">
                  <c:v>9.3719773058758296E-2</c:v>
                </c:pt>
                <c:pt idx="18575">
                  <c:v>9.3557404514128695E-2</c:v>
                </c:pt>
                <c:pt idx="18576">
                  <c:v>9.2915333000504405E-2</c:v>
                </c:pt>
                <c:pt idx="18577">
                  <c:v>9.2275416143813599E-2</c:v>
                </c:pt>
                <c:pt idx="18578">
                  <c:v>9.1440051680381398E-2</c:v>
                </c:pt>
                <c:pt idx="18579">
                  <c:v>9.0704119704847597E-2</c:v>
                </c:pt>
                <c:pt idx="18580">
                  <c:v>9.0160325214946199E-2</c:v>
                </c:pt>
                <c:pt idx="18581">
                  <c:v>8.9537695802814593E-2</c:v>
                </c:pt>
                <c:pt idx="18582">
                  <c:v>8.9113451179846398E-2</c:v>
                </c:pt>
                <c:pt idx="18583">
                  <c:v>8.8357769502317496E-2</c:v>
                </c:pt>
                <c:pt idx="18584">
                  <c:v>8.7706587048437507E-2</c:v>
                </c:pt>
                <c:pt idx="18585">
                  <c:v>8.6973285954589197E-2</c:v>
                </c:pt>
                <c:pt idx="18586">
                  <c:v>8.6668102561768601E-2</c:v>
                </c:pt>
                <c:pt idx="18587">
                  <c:v>8.61695365912101E-2</c:v>
                </c:pt>
                <c:pt idx="18588">
                  <c:v>8.5618318171241395E-2</c:v>
                </c:pt>
                <c:pt idx="18589">
                  <c:v>8.4642398974277097E-2</c:v>
                </c:pt>
                <c:pt idx="18590">
                  <c:v>8.4054573448848396E-2</c:v>
                </c:pt>
                <c:pt idx="18591">
                  <c:v>8.3958457354041796E-2</c:v>
                </c:pt>
                <c:pt idx="18592">
                  <c:v>8.3893203792730395E-2</c:v>
                </c:pt>
                <c:pt idx="18593">
                  <c:v>8.3160046908126103E-2</c:v>
                </c:pt>
                <c:pt idx="18594">
                  <c:v>8.2657444113807099E-2</c:v>
                </c:pt>
                <c:pt idx="18595">
                  <c:v>8.1853419808676206E-2</c:v>
                </c:pt>
                <c:pt idx="18596">
                  <c:v>8.1509551130330093E-2</c:v>
                </c:pt>
                <c:pt idx="18597">
                  <c:v>8.1579859340560099E-2</c:v>
                </c:pt>
                <c:pt idx="18598">
                  <c:v>8.1479167284612394E-2</c:v>
                </c:pt>
                <c:pt idx="18599">
                  <c:v>8.0979659436016899E-2</c:v>
                </c:pt>
                <c:pt idx="18600">
                  <c:v>8.0512487041616496E-2</c:v>
                </c:pt>
                <c:pt idx="18601">
                  <c:v>8.0112629154874701E-2</c:v>
                </c:pt>
                <c:pt idx="18602">
                  <c:v>7.9975244635546894E-2</c:v>
                </c:pt>
                <c:pt idx="18603">
                  <c:v>8.0117379169304101E-2</c:v>
                </c:pt>
                <c:pt idx="18604">
                  <c:v>7.9874508354821502E-2</c:v>
                </c:pt>
                <c:pt idx="18605">
                  <c:v>7.9617638904220897E-2</c:v>
                </c:pt>
                <c:pt idx="18606">
                  <c:v>7.9686129223423496E-2</c:v>
                </c:pt>
                <c:pt idx="18607">
                  <c:v>7.9453034900590302E-2</c:v>
                </c:pt>
                <c:pt idx="18608">
                  <c:v>7.9486399379195397E-2</c:v>
                </c:pt>
                <c:pt idx="18609">
                  <c:v>7.9690510991587707E-2</c:v>
                </c:pt>
                <c:pt idx="18610">
                  <c:v>7.96996942527433E-2</c:v>
                </c:pt>
                <c:pt idx="18611">
                  <c:v>7.9552757157130602E-2</c:v>
                </c:pt>
                <c:pt idx="18612">
                  <c:v>7.9364832232066501E-2</c:v>
                </c:pt>
                <c:pt idx="18613">
                  <c:v>7.9877991946560006E-2</c:v>
                </c:pt>
                <c:pt idx="18614">
                  <c:v>8.0188697970019998E-2</c:v>
                </c:pt>
                <c:pt idx="18615">
                  <c:v>8.0166982961294E-2</c:v>
                </c:pt>
                <c:pt idx="18616">
                  <c:v>8.0208264422310396E-2</c:v>
                </c:pt>
                <c:pt idx="18617">
                  <c:v>8.0403474174855202E-2</c:v>
                </c:pt>
                <c:pt idx="18618">
                  <c:v>8.0856906198461601E-2</c:v>
                </c:pt>
                <c:pt idx="18619">
                  <c:v>8.0946158830568396E-2</c:v>
                </c:pt>
                <c:pt idx="18620">
                  <c:v>8.1213218137518695E-2</c:v>
                </c:pt>
                <c:pt idx="18621">
                  <c:v>8.177651216647E-2</c:v>
                </c:pt>
                <c:pt idx="18622">
                  <c:v>8.1901610934251898E-2</c:v>
                </c:pt>
                <c:pt idx="18623">
                  <c:v>8.2086114086457398E-2</c:v>
                </c:pt>
                <c:pt idx="18624">
                  <c:v>8.2404959232956806E-2</c:v>
                </c:pt>
                <c:pt idx="18625">
                  <c:v>8.2908992910999693E-2</c:v>
                </c:pt>
                <c:pt idx="18626">
                  <c:v>8.3246602479031304E-2</c:v>
                </c:pt>
                <c:pt idx="18627">
                  <c:v>8.3350287619158803E-2</c:v>
                </c:pt>
                <c:pt idx="18628">
                  <c:v>8.3808037438910896E-2</c:v>
                </c:pt>
                <c:pt idx="18629">
                  <c:v>8.4020836965401399E-2</c:v>
                </c:pt>
                <c:pt idx="18630">
                  <c:v>8.4108512353391798E-2</c:v>
                </c:pt>
                <c:pt idx="18631">
                  <c:v>8.4715119934207994E-2</c:v>
                </c:pt>
                <c:pt idx="18632">
                  <c:v>8.5070868557076407E-2</c:v>
                </c:pt>
                <c:pt idx="18633">
                  <c:v>8.5311374647331295E-2</c:v>
                </c:pt>
                <c:pt idx="18634">
                  <c:v>8.5417901353511294E-2</c:v>
                </c:pt>
                <c:pt idx="18635">
                  <c:v>8.5835950719156701E-2</c:v>
                </c:pt>
                <c:pt idx="18636">
                  <c:v>8.6164088014696605E-2</c:v>
                </c:pt>
                <c:pt idx="18637">
                  <c:v>8.6132455359930596E-2</c:v>
                </c:pt>
                <c:pt idx="18638">
                  <c:v>8.6363727691672304E-2</c:v>
                </c:pt>
                <c:pt idx="18639">
                  <c:v>8.6607938097168796E-2</c:v>
                </c:pt>
                <c:pt idx="18640">
                  <c:v>8.6416548723251205E-2</c:v>
                </c:pt>
                <c:pt idx="18641">
                  <c:v>8.6430501950906999E-2</c:v>
                </c:pt>
                <c:pt idx="18642">
                  <c:v>8.6579681049730906E-2</c:v>
                </c:pt>
                <c:pt idx="18643">
                  <c:v>8.6874085386283495E-2</c:v>
                </c:pt>
                <c:pt idx="18644">
                  <c:v>8.6758399283439397E-2</c:v>
                </c:pt>
                <c:pt idx="18645">
                  <c:v>8.6607770245246199E-2</c:v>
                </c:pt>
                <c:pt idx="18646">
                  <c:v>8.6458256612063106E-2</c:v>
                </c:pt>
                <c:pt idx="18647">
                  <c:v>8.6523048045689402E-2</c:v>
                </c:pt>
                <c:pt idx="18648">
                  <c:v>8.60948309589913E-2</c:v>
                </c:pt>
                <c:pt idx="18649">
                  <c:v>8.6031420494838307E-2</c:v>
                </c:pt>
                <c:pt idx="18650">
                  <c:v>8.5829275371037406E-2</c:v>
                </c:pt>
                <c:pt idx="18651">
                  <c:v>8.5499217177740006E-2</c:v>
                </c:pt>
                <c:pt idx="18652">
                  <c:v>8.5039264531738504E-2</c:v>
                </c:pt>
                <c:pt idx="18653">
                  <c:v>8.46237811045608E-2</c:v>
                </c:pt>
                <c:pt idx="18654">
                  <c:v>8.4311707191768698E-2</c:v>
                </c:pt>
                <c:pt idx="18655">
                  <c:v>8.3759032848463894E-2</c:v>
                </c:pt>
                <c:pt idx="18656">
                  <c:v>8.3231588327599498E-2</c:v>
                </c:pt>
                <c:pt idx="18657">
                  <c:v>8.2414612124214207E-2</c:v>
                </c:pt>
                <c:pt idx="18658">
                  <c:v>8.1855695419636595E-2</c:v>
                </c:pt>
                <c:pt idx="18659">
                  <c:v>8.1350961182747206E-2</c:v>
                </c:pt>
                <c:pt idx="18660">
                  <c:v>8.0568823646631399E-2</c:v>
                </c:pt>
                <c:pt idx="18661">
                  <c:v>7.97758976486138E-2</c:v>
                </c:pt>
                <c:pt idx="18662">
                  <c:v>7.9007936541938398E-2</c:v>
                </c:pt>
                <c:pt idx="18663">
                  <c:v>7.8257495404743693E-2</c:v>
                </c:pt>
                <c:pt idx="18664">
                  <c:v>7.7278820258708303E-2</c:v>
                </c:pt>
                <c:pt idx="18665">
                  <c:v>7.6329695232846398E-2</c:v>
                </c:pt>
                <c:pt idx="18666">
                  <c:v>7.5504908101492005E-2</c:v>
                </c:pt>
                <c:pt idx="18667">
                  <c:v>7.4279943711746704E-2</c:v>
                </c:pt>
                <c:pt idx="18668">
                  <c:v>7.3011493663577703E-2</c:v>
                </c:pt>
                <c:pt idx="18669">
                  <c:v>7.2112517367019194E-2</c:v>
                </c:pt>
                <c:pt idx="18670">
                  <c:v>7.1130665511782598E-2</c:v>
                </c:pt>
                <c:pt idx="18671">
                  <c:v>6.9827774627703093E-2</c:v>
                </c:pt>
                <c:pt idx="18672">
                  <c:v>6.8593653696535598E-2</c:v>
                </c:pt>
                <c:pt idx="18673">
                  <c:v>6.7726813908569203E-2</c:v>
                </c:pt>
                <c:pt idx="18674">
                  <c:v>6.6347257982649704E-2</c:v>
                </c:pt>
                <c:pt idx="18675">
                  <c:v>6.4674208249935194E-2</c:v>
                </c:pt>
                <c:pt idx="18676">
                  <c:v>6.3800718853431304E-2</c:v>
                </c:pt>
                <c:pt idx="18677">
                  <c:v>6.2711941642390995E-2</c:v>
                </c:pt>
                <c:pt idx="18678">
                  <c:v>6.10802046692831E-2</c:v>
                </c:pt>
                <c:pt idx="18679">
                  <c:v>5.9599614887503101E-2</c:v>
                </c:pt>
                <c:pt idx="18680">
                  <c:v>5.8589784627473503E-2</c:v>
                </c:pt>
                <c:pt idx="18681">
                  <c:v>5.6948230448142297E-2</c:v>
                </c:pt>
                <c:pt idx="18682">
                  <c:v>5.5405146231797299E-2</c:v>
                </c:pt>
                <c:pt idx="18683">
                  <c:v>5.4325762192878803E-2</c:v>
                </c:pt>
                <c:pt idx="18684">
                  <c:v>5.3308803313980503E-2</c:v>
                </c:pt>
                <c:pt idx="18685">
                  <c:v>5.1352341875613702E-2</c:v>
                </c:pt>
                <c:pt idx="18686">
                  <c:v>4.99626978296938E-2</c:v>
                </c:pt>
                <c:pt idx="18687">
                  <c:v>4.8911976627208101E-2</c:v>
                </c:pt>
                <c:pt idx="18688">
                  <c:v>4.7592536924154098E-2</c:v>
                </c:pt>
                <c:pt idx="18689">
                  <c:v>4.6099075042229903E-2</c:v>
                </c:pt>
                <c:pt idx="18690">
                  <c:v>4.4721972564094402E-2</c:v>
                </c:pt>
                <c:pt idx="18691">
                  <c:v>4.3488119529513002E-2</c:v>
                </c:pt>
                <c:pt idx="18692">
                  <c:v>4.2120598394873802E-2</c:v>
                </c:pt>
                <c:pt idx="18693">
                  <c:v>4.0617659450352797E-2</c:v>
                </c:pt>
                <c:pt idx="18694">
                  <c:v>3.9580852801860002E-2</c:v>
                </c:pt>
                <c:pt idx="18695">
                  <c:v>3.86396111210036E-2</c:v>
                </c:pt>
                <c:pt idx="18696">
                  <c:v>3.6690766328348501E-2</c:v>
                </c:pt>
                <c:pt idx="18697">
                  <c:v>3.5522504841054597E-2</c:v>
                </c:pt>
                <c:pt idx="18698">
                  <c:v>3.4707287243148997E-2</c:v>
                </c:pt>
                <c:pt idx="18699">
                  <c:v>3.3560266088257497E-2</c:v>
                </c:pt>
                <c:pt idx="18700">
                  <c:v>3.2238576921411098E-2</c:v>
                </c:pt>
                <c:pt idx="18701">
                  <c:v>3.1202615181180501E-2</c:v>
                </c:pt>
                <c:pt idx="18702">
                  <c:v>3.0161245312796701E-2</c:v>
                </c:pt>
                <c:pt idx="18703">
                  <c:v>2.8943287985997702E-2</c:v>
                </c:pt>
                <c:pt idx="18704">
                  <c:v>2.7802826177291899E-2</c:v>
                </c:pt>
                <c:pt idx="18705">
                  <c:v>2.69236505448412E-2</c:v>
                </c:pt>
                <c:pt idx="18706">
                  <c:v>2.60838174318463E-2</c:v>
                </c:pt>
                <c:pt idx="18707">
                  <c:v>2.49726729002601E-2</c:v>
                </c:pt>
                <c:pt idx="18708">
                  <c:v>2.4043126166118499E-2</c:v>
                </c:pt>
                <c:pt idx="18709">
                  <c:v>2.32410205460114E-2</c:v>
                </c:pt>
                <c:pt idx="18710">
                  <c:v>2.2438503240228402E-2</c:v>
                </c:pt>
                <c:pt idx="18711">
                  <c:v>2.15978254161515E-2</c:v>
                </c:pt>
                <c:pt idx="18712">
                  <c:v>2.09483200744368E-2</c:v>
                </c:pt>
                <c:pt idx="18713">
                  <c:v>1.99950910175721E-2</c:v>
                </c:pt>
                <c:pt idx="18714">
                  <c:v>1.90162265290457E-2</c:v>
                </c:pt>
                <c:pt idx="18715">
                  <c:v>1.84930188685591E-2</c:v>
                </c:pt>
                <c:pt idx="18716">
                  <c:v>1.77208548195564E-2</c:v>
                </c:pt>
                <c:pt idx="18717">
                  <c:v>1.7200022245897902E-2</c:v>
                </c:pt>
                <c:pt idx="18718">
                  <c:v>1.6555269489807699E-2</c:v>
                </c:pt>
                <c:pt idx="18719">
                  <c:v>1.58168136309863E-2</c:v>
                </c:pt>
                <c:pt idx="18720">
                  <c:v>1.4968926247853301E-2</c:v>
                </c:pt>
                <c:pt idx="18721">
                  <c:v>1.4414398336487499E-2</c:v>
                </c:pt>
                <c:pt idx="18722">
                  <c:v>1.42707392069727E-2</c:v>
                </c:pt>
                <c:pt idx="18723">
                  <c:v>1.35587988413719E-2</c:v>
                </c:pt>
                <c:pt idx="18724">
                  <c:v>1.2843195990018499E-2</c:v>
                </c:pt>
                <c:pt idx="18725">
                  <c:v>1.22143079020763E-2</c:v>
                </c:pt>
                <c:pt idx="18726">
                  <c:v>1.15752311629816E-2</c:v>
                </c:pt>
                <c:pt idx="18727">
                  <c:v>1.12161744107403E-2</c:v>
                </c:pt>
                <c:pt idx="18728">
                  <c:v>1.05894417399596E-2</c:v>
                </c:pt>
                <c:pt idx="18729">
                  <c:v>1.0223614661278401E-2</c:v>
                </c:pt>
                <c:pt idx="18730">
                  <c:v>9.5243608085838396E-3</c:v>
                </c:pt>
                <c:pt idx="18731">
                  <c:v>8.7680100252082102E-3</c:v>
                </c:pt>
                <c:pt idx="18732">
                  <c:v>8.2635851166938598E-3</c:v>
                </c:pt>
                <c:pt idx="18733">
                  <c:v>7.7413097299152299E-3</c:v>
                </c:pt>
                <c:pt idx="18734">
                  <c:v>7.1306782913508303E-3</c:v>
                </c:pt>
                <c:pt idx="18735">
                  <c:v>6.7640458502785704E-3</c:v>
                </c:pt>
                <c:pt idx="18736">
                  <c:v>6.1101525663814502E-3</c:v>
                </c:pt>
                <c:pt idx="18737">
                  <c:v>5.1688973123391298E-3</c:v>
                </c:pt>
                <c:pt idx="18738">
                  <c:v>4.54856300740331E-3</c:v>
                </c:pt>
                <c:pt idx="18739">
                  <c:v>3.9283094410774502E-3</c:v>
                </c:pt>
                <c:pt idx="18740">
                  <c:v>3.5209239345478302E-3</c:v>
                </c:pt>
                <c:pt idx="18741">
                  <c:v>2.4711044322328298E-3</c:v>
                </c:pt>
                <c:pt idx="18742">
                  <c:v>1.5801757245755099E-3</c:v>
                </c:pt>
                <c:pt idx="18743">
                  <c:v>1.0888687260023899E-3</c:v>
                </c:pt>
                <c:pt idx="18744">
                  <c:v>2.2375299934418401E-4</c:v>
                </c:pt>
                <c:pt idx="18745">
                  <c:v>-5.7359882746087503E-4</c:v>
                </c:pt>
                <c:pt idx="18746">
                  <c:v>-1.58172918533378E-3</c:v>
                </c:pt>
                <c:pt idx="18747">
                  <c:v>-2.4950342019487001E-3</c:v>
                </c:pt>
                <c:pt idx="18748">
                  <c:v>-3.4086243427032298E-3</c:v>
                </c:pt>
                <c:pt idx="18749">
                  <c:v>-4.51585042391516E-3</c:v>
                </c:pt>
                <c:pt idx="18750">
                  <c:v>-5.2233561993063398E-3</c:v>
                </c:pt>
                <c:pt idx="18751">
                  <c:v>-6.3269555760480604E-3</c:v>
                </c:pt>
                <c:pt idx="18752">
                  <c:v>-7.5405465451034697E-3</c:v>
                </c:pt>
                <c:pt idx="18753">
                  <c:v>-8.6360494317942998E-3</c:v>
                </c:pt>
                <c:pt idx="18754">
                  <c:v>-9.8324632359323098E-3</c:v>
                </c:pt>
                <c:pt idx="18755">
                  <c:v>-1.0983831674014699E-2</c:v>
                </c:pt>
                <c:pt idx="18756">
                  <c:v>-1.2511891346765201E-2</c:v>
                </c:pt>
                <c:pt idx="18757">
                  <c:v>-1.3431645559906299E-2</c:v>
                </c:pt>
                <c:pt idx="18758">
                  <c:v>-1.48415250949265E-2</c:v>
                </c:pt>
                <c:pt idx="18759">
                  <c:v>-1.63105655553883E-2</c:v>
                </c:pt>
                <c:pt idx="18760">
                  <c:v>-1.7422959724317701E-2</c:v>
                </c:pt>
                <c:pt idx="18761">
                  <c:v>-1.89279326436625E-2</c:v>
                </c:pt>
                <c:pt idx="18762">
                  <c:v>-2.0427503474688701E-2</c:v>
                </c:pt>
                <c:pt idx="18763">
                  <c:v>-2.1985372700006198E-2</c:v>
                </c:pt>
                <c:pt idx="18764">
                  <c:v>-2.3360341984583099E-2</c:v>
                </c:pt>
                <c:pt idx="18765">
                  <c:v>-2.5042844899202402E-2</c:v>
                </c:pt>
                <c:pt idx="18766">
                  <c:v>-2.6630506734711699E-2</c:v>
                </c:pt>
                <c:pt idx="18767">
                  <c:v>-2.81198621156479E-2</c:v>
                </c:pt>
                <c:pt idx="18768">
                  <c:v>-2.9728735129166999E-2</c:v>
                </c:pt>
                <c:pt idx="18769">
                  <c:v>-3.1285606549902201E-2</c:v>
                </c:pt>
                <c:pt idx="18770">
                  <c:v>-3.2939606107566299E-2</c:v>
                </c:pt>
                <c:pt idx="18771">
                  <c:v>-3.4633182108857803E-2</c:v>
                </c:pt>
                <c:pt idx="18772">
                  <c:v>-3.6282435376943797E-2</c:v>
                </c:pt>
                <c:pt idx="18773">
                  <c:v>-3.8093698896150101E-2</c:v>
                </c:pt>
                <c:pt idx="18774">
                  <c:v>-3.9829768870472203E-2</c:v>
                </c:pt>
                <c:pt idx="18775">
                  <c:v>-4.12734639426839E-2</c:v>
                </c:pt>
                <c:pt idx="18776">
                  <c:v>-4.3147789824935098E-2</c:v>
                </c:pt>
                <c:pt idx="18777">
                  <c:v>-4.4856792508952997E-2</c:v>
                </c:pt>
                <c:pt idx="18778">
                  <c:v>-4.6561544646866203E-2</c:v>
                </c:pt>
                <c:pt idx="18779">
                  <c:v>-4.8377554267298097E-2</c:v>
                </c:pt>
                <c:pt idx="18780">
                  <c:v>-4.96741903302403E-2</c:v>
                </c:pt>
                <c:pt idx="18781">
                  <c:v>-5.1248572219766697E-2</c:v>
                </c:pt>
                <c:pt idx="18782">
                  <c:v>-5.3285748885595403E-2</c:v>
                </c:pt>
                <c:pt idx="18783">
                  <c:v>-5.5013302837974398E-2</c:v>
                </c:pt>
                <c:pt idx="18784">
                  <c:v>-5.6583731167200897E-2</c:v>
                </c:pt>
                <c:pt idx="18785">
                  <c:v>-5.8000897827687997E-2</c:v>
                </c:pt>
                <c:pt idx="18786">
                  <c:v>-5.9632988236868002E-2</c:v>
                </c:pt>
                <c:pt idx="18787">
                  <c:v>-6.1208117051902503E-2</c:v>
                </c:pt>
                <c:pt idx="18788">
                  <c:v>-6.27978937785338E-2</c:v>
                </c:pt>
                <c:pt idx="18789">
                  <c:v>-6.4385177131311103E-2</c:v>
                </c:pt>
                <c:pt idx="18790">
                  <c:v>-6.5880957516130198E-2</c:v>
                </c:pt>
                <c:pt idx="18791">
                  <c:v>-6.7039039565825298E-2</c:v>
                </c:pt>
                <c:pt idx="18792">
                  <c:v>-6.8367038326116403E-2</c:v>
                </c:pt>
                <c:pt idx="18793">
                  <c:v>-6.9753492444194001E-2</c:v>
                </c:pt>
                <c:pt idx="18794">
                  <c:v>-7.1336921023727407E-2</c:v>
                </c:pt>
                <c:pt idx="18795">
                  <c:v>-7.2494851495923399E-2</c:v>
                </c:pt>
                <c:pt idx="18796">
                  <c:v>-7.3917706027667202E-2</c:v>
                </c:pt>
                <c:pt idx="18797">
                  <c:v>-7.5053451759530307E-2</c:v>
                </c:pt>
                <c:pt idx="18798">
                  <c:v>-7.5931085073189394E-2</c:v>
                </c:pt>
                <c:pt idx="18799">
                  <c:v>-7.7144625846759504E-2</c:v>
                </c:pt>
                <c:pt idx="18800">
                  <c:v>-7.84121427481283E-2</c:v>
                </c:pt>
                <c:pt idx="18801">
                  <c:v>-7.9302100768218906E-2</c:v>
                </c:pt>
                <c:pt idx="18802">
                  <c:v>-8.0296740938779504E-2</c:v>
                </c:pt>
                <c:pt idx="18803">
                  <c:v>-8.1018818158131597E-2</c:v>
                </c:pt>
                <c:pt idx="18804">
                  <c:v>-8.1944687780948697E-2</c:v>
                </c:pt>
                <c:pt idx="18805">
                  <c:v>-8.2820988582743102E-2</c:v>
                </c:pt>
                <c:pt idx="18806">
                  <c:v>-8.3595153508299602E-2</c:v>
                </c:pt>
                <c:pt idx="18807">
                  <c:v>-8.45087007223497E-2</c:v>
                </c:pt>
                <c:pt idx="18808">
                  <c:v>-8.4929890272805703E-2</c:v>
                </c:pt>
                <c:pt idx="18809">
                  <c:v>-8.5432089696777097E-2</c:v>
                </c:pt>
                <c:pt idx="18810">
                  <c:v>-8.6051056869638501E-2</c:v>
                </c:pt>
                <c:pt idx="18811">
                  <c:v>-8.7098649421251007E-2</c:v>
                </c:pt>
                <c:pt idx="18812">
                  <c:v>-8.7264861904676694E-2</c:v>
                </c:pt>
                <c:pt idx="18813">
                  <c:v>-8.7508447556496394E-2</c:v>
                </c:pt>
                <c:pt idx="18814">
                  <c:v>-8.7793637370584293E-2</c:v>
                </c:pt>
                <c:pt idx="18815">
                  <c:v>-8.8172775731140393E-2</c:v>
                </c:pt>
                <c:pt idx="18816">
                  <c:v>-8.8670193475147596E-2</c:v>
                </c:pt>
                <c:pt idx="18817">
                  <c:v>-8.8922516980315405E-2</c:v>
                </c:pt>
                <c:pt idx="18818">
                  <c:v>-8.92982434070895E-2</c:v>
                </c:pt>
                <c:pt idx="18819">
                  <c:v>-8.9318689002337595E-2</c:v>
                </c:pt>
                <c:pt idx="18820">
                  <c:v>-8.9279633476311404E-2</c:v>
                </c:pt>
                <c:pt idx="18821">
                  <c:v>-8.9465135204648299E-2</c:v>
                </c:pt>
                <c:pt idx="18822">
                  <c:v>-8.9683245831333802E-2</c:v>
                </c:pt>
                <c:pt idx="18823">
                  <c:v>-8.9772806602794006E-2</c:v>
                </c:pt>
                <c:pt idx="18824">
                  <c:v>-8.9724932171539998E-2</c:v>
                </c:pt>
                <c:pt idx="18825">
                  <c:v>-8.9795569766692798E-2</c:v>
                </c:pt>
                <c:pt idx="18826">
                  <c:v>-8.9551898745810002E-2</c:v>
                </c:pt>
                <c:pt idx="18827">
                  <c:v>-8.9588821867603002E-2</c:v>
                </c:pt>
                <c:pt idx="18828">
                  <c:v>-8.9631671253304304E-2</c:v>
                </c:pt>
                <c:pt idx="18829">
                  <c:v>-8.9625299349212303E-2</c:v>
                </c:pt>
                <c:pt idx="18830">
                  <c:v>-8.9343834659736707E-2</c:v>
                </c:pt>
                <c:pt idx="18831">
                  <c:v>-8.9276002872819796E-2</c:v>
                </c:pt>
                <c:pt idx="18832">
                  <c:v>-8.9373117919960193E-2</c:v>
                </c:pt>
                <c:pt idx="18833">
                  <c:v>-8.9275130547432399E-2</c:v>
                </c:pt>
                <c:pt idx="18834">
                  <c:v>-8.9225611856287607E-2</c:v>
                </c:pt>
                <c:pt idx="18835">
                  <c:v>-8.9090575697037003E-2</c:v>
                </c:pt>
                <c:pt idx="18836">
                  <c:v>-8.8861731329119106E-2</c:v>
                </c:pt>
                <c:pt idx="18837">
                  <c:v>-8.8767322605246807E-2</c:v>
                </c:pt>
                <c:pt idx="18838">
                  <c:v>-8.8831871200586096E-2</c:v>
                </c:pt>
                <c:pt idx="18839">
                  <c:v>-8.8968031564188199E-2</c:v>
                </c:pt>
                <c:pt idx="18840">
                  <c:v>-8.8704535243568902E-2</c:v>
                </c:pt>
                <c:pt idx="18841">
                  <c:v>-8.8346022847455699E-2</c:v>
                </c:pt>
                <c:pt idx="18842">
                  <c:v>-8.8662566308317606E-2</c:v>
                </c:pt>
                <c:pt idx="18843">
                  <c:v>-8.8746057401415598E-2</c:v>
                </c:pt>
                <c:pt idx="18844">
                  <c:v>-8.8591242843568202E-2</c:v>
                </c:pt>
                <c:pt idx="18845">
                  <c:v>-8.8903758456912202E-2</c:v>
                </c:pt>
                <c:pt idx="18846">
                  <c:v>-8.9150698639755097E-2</c:v>
                </c:pt>
                <c:pt idx="18847">
                  <c:v>-8.8683596993473807E-2</c:v>
                </c:pt>
                <c:pt idx="18848">
                  <c:v>-8.8821653662146102E-2</c:v>
                </c:pt>
                <c:pt idx="18849">
                  <c:v>-8.9348454365269198E-2</c:v>
                </c:pt>
                <c:pt idx="18850">
                  <c:v>-8.9514588258345601E-2</c:v>
                </c:pt>
                <c:pt idx="18851">
                  <c:v>-8.9607667389488693E-2</c:v>
                </c:pt>
                <c:pt idx="18852">
                  <c:v>-8.9899478338102204E-2</c:v>
                </c:pt>
                <c:pt idx="18853">
                  <c:v>-9.0385227942149995E-2</c:v>
                </c:pt>
                <c:pt idx="18854">
                  <c:v>-9.0613900381962695E-2</c:v>
                </c:pt>
                <c:pt idx="18855">
                  <c:v>-9.0885886956308601E-2</c:v>
                </c:pt>
                <c:pt idx="18856">
                  <c:v>-9.1569219369759203E-2</c:v>
                </c:pt>
                <c:pt idx="18857">
                  <c:v>-9.1722687467050201E-2</c:v>
                </c:pt>
                <c:pt idx="18858">
                  <c:v>-9.1995655554586803E-2</c:v>
                </c:pt>
                <c:pt idx="18859">
                  <c:v>-9.25279153317453E-2</c:v>
                </c:pt>
                <c:pt idx="18860">
                  <c:v>-9.3354564600770407E-2</c:v>
                </c:pt>
                <c:pt idx="18861">
                  <c:v>-9.3752232583641806E-2</c:v>
                </c:pt>
                <c:pt idx="18862">
                  <c:v>-9.4324762043759003E-2</c:v>
                </c:pt>
                <c:pt idx="18863">
                  <c:v>-9.5273004159526206E-2</c:v>
                </c:pt>
                <c:pt idx="18864">
                  <c:v>-9.56197146385349E-2</c:v>
                </c:pt>
                <c:pt idx="18865">
                  <c:v>-9.6421357510380307E-2</c:v>
                </c:pt>
                <c:pt idx="18866">
                  <c:v>-9.7017484023847494E-2</c:v>
                </c:pt>
                <c:pt idx="18867">
                  <c:v>-9.8067589416738002E-2</c:v>
                </c:pt>
                <c:pt idx="18868">
                  <c:v>-9.8801798292613E-2</c:v>
                </c:pt>
                <c:pt idx="18869">
                  <c:v>-9.9238360671317999E-2</c:v>
                </c:pt>
                <c:pt idx="18870">
                  <c:v>-0.100377034356712</c:v>
                </c:pt>
                <c:pt idx="18871">
                  <c:v>-0.10125290574266201</c:v>
                </c:pt>
                <c:pt idx="18872">
                  <c:v>-0.10203160004534501</c:v>
                </c:pt>
                <c:pt idx="18873">
                  <c:v>-0.103113659679249</c:v>
                </c:pt>
                <c:pt idx="18874">
                  <c:v>-0.10407708099865901</c:v>
                </c:pt>
                <c:pt idx="18875">
                  <c:v>-0.10459176573248601</c:v>
                </c:pt>
                <c:pt idx="18876">
                  <c:v>-0.105567405153741</c:v>
                </c:pt>
                <c:pt idx="18877">
                  <c:v>-0.106841802800817</c:v>
                </c:pt>
                <c:pt idx="18878">
                  <c:v>-0.107791487624795</c:v>
                </c:pt>
                <c:pt idx="18879">
                  <c:v>-0.108673258102266</c:v>
                </c:pt>
                <c:pt idx="18880">
                  <c:v>-0.109505708990339</c:v>
                </c:pt>
                <c:pt idx="18881">
                  <c:v>-0.110634055655154</c:v>
                </c:pt>
                <c:pt idx="18882">
                  <c:v>-0.111568703974516</c:v>
                </c:pt>
                <c:pt idx="18883">
                  <c:v>-0.11273381158026199</c:v>
                </c:pt>
                <c:pt idx="18884">
                  <c:v>-0.113556055943612</c:v>
                </c:pt>
                <c:pt idx="18885">
                  <c:v>-0.11428769393344</c:v>
                </c:pt>
                <c:pt idx="18886">
                  <c:v>-0.11535790154471801</c:v>
                </c:pt>
                <c:pt idx="18887">
                  <c:v>-0.116244775745036</c:v>
                </c:pt>
                <c:pt idx="18888">
                  <c:v>-0.117364773178127</c:v>
                </c:pt>
                <c:pt idx="18889">
                  <c:v>-0.118197720684102</c:v>
                </c:pt>
                <c:pt idx="18890">
                  <c:v>-0.118972867655048</c:v>
                </c:pt>
                <c:pt idx="18891">
                  <c:v>-0.119912196793038</c:v>
                </c:pt>
                <c:pt idx="18892">
                  <c:v>-0.120667260830802</c:v>
                </c:pt>
                <c:pt idx="18893">
                  <c:v>-0.121332678768615</c:v>
                </c:pt>
                <c:pt idx="18894">
                  <c:v>-0.12252151159503701</c:v>
                </c:pt>
                <c:pt idx="18895">
                  <c:v>-0.123241445820366</c:v>
                </c:pt>
                <c:pt idx="18896">
                  <c:v>-0.123660474206909</c:v>
                </c:pt>
                <c:pt idx="18897">
                  <c:v>-0.124342136529699</c:v>
                </c:pt>
                <c:pt idx="18898">
                  <c:v>-0.124930794274106</c:v>
                </c:pt>
                <c:pt idx="18899">
                  <c:v>-0.12583160824643899</c:v>
                </c:pt>
                <c:pt idx="18900">
                  <c:v>-0.126224243040266</c:v>
                </c:pt>
                <c:pt idx="18901">
                  <c:v>-0.12685176957286501</c:v>
                </c:pt>
                <c:pt idx="18902">
                  <c:v>-0.12748735927851301</c:v>
                </c:pt>
                <c:pt idx="18903">
                  <c:v>-0.12770376823169599</c:v>
                </c:pt>
                <c:pt idx="18904">
                  <c:v>-0.12797654836245401</c:v>
                </c:pt>
                <c:pt idx="18905">
                  <c:v>-0.12860369824670301</c:v>
                </c:pt>
                <c:pt idx="18906">
                  <c:v>-0.129037140509213</c:v>
                </c:pt>
                <c:pt idx="18907">
                  <c:v>-0.129196682493779</c:v>
                </c:pt>
                <c:pt idx="18908">
                  <c:v>-0.12959474976055299</c:v>
                </c:pt>
                <c:pt idx="18909">
                  <c:v>-0.129708657189121</c:v>
                </c:pt>
                <c:pt idx="18910">
                  <c:v>-0.13003636161165</c:v>
                </c:pt>
                <c:pt idx="18911">
                  <c:v>-0.130189499348173</c:v>
                </c:pt>
                <c:pt idx="18912">
                  <c:v>-0.13036639751919099</c:v>
                </c:pt>
                <c:pt idx="18913">
                  <c:v>-0.130210346861316</c:v>
                </c:pt>
                <c:pt idx="18914">
                  <c:v>-0.13016317529654001</c:v>
                </c:pt>
                <c:pt idx="18915">
                  <c:v>-0.130231775272312</c:v>
                </c:pt>
                <c:pt idx="18916">
                  <c:v>-0.130236275924586</c:v>
                </c:pt>
                <c:pt idx="18917">
                  <c:v>-0.13025650630105001</c:v>
                </c:pt>
                <c:pt idx="18918">
                  <c:v>-0.13008075267553901</c:v>
                </c:pt>
                <c:pt idx="18919">
                  <c:v>-0.12977939269348801</c:v>
                </c:pt>
                <c:pt idx="18920">
                  <c:v>-0.129721689283431</c:v>
                </c:pt>
                <c:pt idx="18921">
                  <c:v>-0.12951910323476701</c:v>
                </c:pt>
                <c:pt idx="18922">
                  <c:v>-0.12942303438455299</c:v>
                </c:pt>
                <c:pt idx="18923">
                  <c:v>-0.12902480161653801</c:v>
                </c:pt>
                <c:pt idx="18924">
                  <c:v>-0.12848281885013599</c:v>
                </c:pt>
                <c:pt idx="18925">
                  <c:v>-0.128329783648514</c:v>
                </c:pt>
                <c:pt idx="18926">
                  <c:v>-0.128269412173557</c:v>
                </c:pt>
                <c:pt idx="18927">
                  <c:v>-0.12751350187138799</c:v>
                </c:pt>
                <c:pt idx="18928">
                  <c:v>-0.12724913376958999</c:v>
                </c:pt>
                <c:pt idx="18929">
                  <c:v>-0.12693830599931499</c:v>
                </c:pt>
                <c:pt idx="18930">
                  <c:v>-0.12642839406016501</c:v>
                </c:pt>
                <c:pt idx="18931">
                  <c:v>-0.12605947236092399</c:v>
                </c:pt>
                <c:pt idx="18932">
                  <c:v>-0.12552730440382601</c:v>
                </c:pt>
                <c:pt idx="18933">
                  <c:v>-0.12529594353944101</c:v>
                </c:pt>
                <c:pt idx="18934">
                  <c:v>-0.124565209751598</c:v>
                </c:pt>
                <c:pt idx="18935">
                  <c:v>-0.123983059641199</c:v>
                </c:pt>
                <c:pt idx="18936">
                  <c:v>-0.123526419197365</c:v>
                </c:pt>
                <c:pt idx="18937">
                  <c:v>-0.123113392842885</c:v>
                </c:pt>
                <c:pt idx="18938">
                  <c:v>-0.122805938700621</c:v>
                </c:pt>
                <c:pt idx="18939">
                  <c:v>-0.12220661079160799</c:v>
                </c:pt>
                <c:pt idx="18940">
                  <c:v>-0.121654391220807</c:v>
                </c:pt>
                <c:pt idx="18941">
                  <c:v>-0.121119988533523</c:v>
                </c:pt>
                <c:pt idx="18942">
                  <c:v>-0.12066457416904899</c:v>
                </c:pt>
                <c:pt idx="18943">
                  <c:v>-0.12029212576357599</c:v>
                </c:pt>
                <c:pt idx="18944">
                  <c:v>-0.120002473337435</c:v>
                </c:pt>
                <c:pt idx="18945">
                  <c:v>-0.119224275736035</c:v>
                </c:pt>
                <c:pt idx="18946">
                  <c:v>-0.11857347542140199</c:v>
                </c:pt>
                <c:pt idx="18947">
                  <c:v>-0.118369604225916</c:v>
                </c:pt>
                <c:pt idx="18948">
                  <c:v>-0.117951727349768</c:v>
                </c:pt>
                <c:pt idx="18949">
                  <c:v>-0.117655271482455</c:v>
                </c:pt>
                <c:pt idx="18950">
                  <c:v>-0.11700248841913299</c:v>
                </c:pt>
                <c:pt idx="18951">
                  <c:v>-0.116731792201535</c:v>
                </c:pt>
                <c:pt idx="18952">
                  <c:v>-0.116153433345206</c:v>
                </c:pt>
                <c:pt idx="18953">
                  <c:v>-0.115743635072831</c:v>
                </c:pt>
                <c:pt idx="18954">
                  <c:v>-0.11543924397916901</c:v>
                </c:pt>
                <c:pt idx="18955">
                  <c:v>-0.115080326143503</c:v>
                </c:pt>
                <c:pt idx="18956">
                  <c:v>-0.114646801161085</c:v>
                </c:pt>
                <c:pt idx="18957">
                  <c:v>-0.11427954069360501</c:v>
                </c:pt>
                <c:pt idx="18958">
                  <c:v>-0.113790741156336</c:v>
                </c:pt>
                <c:pt idx="18959">
                  <c:v>-0.11349192924153299</c:v>
                </c:pt>
                <c:pt idx="18960">
                  <c:v>-0.11311451295509101</c:v>
                </c:pt>
                <c:pt idx="18961">
                  <c:v>-0.112811393076285</c:v>
                </c:pt>
                <c:pt idx="18962">
                  <c:v>-0.112283592148677</c:v>
                </c:pt>
                <c:pt idx="18963">
                  <c:v>-0.112026094451494</c:v>
                </c:pt>
                <c:pt idx="18964">
                  <c:v>-0.11159293152689</c:v>
                </c:pt>
                <c:pt idx="18965">
                  <c:v>-0.11121690390481601</c:v>
                </c:pt>
                <c:pt idx="18966">
                  <c:v>-0.110873171513397</c:v>
                </c:pt>
                <c:pt idx="18967">
                  <c:v>-0.110484513559245</c:v>
                </c:pt>
                <c:pt idx="18968">
                  <c:v>-0.110086764792654</c:v>
                </c:pt>
                <c:pt idx="18969">
                  <c:v>-0.10943112438262299</c:v>
                </c:pt>
                <c:pt idx="18970">
                  <c:v>-0.109234954230034</c:v>
                </c:pt>
                <c:pt idx="18971">
                  <c:v>-0.108789876934685</c:v>
                </c:pt>
                <c:pt idx="18972">
                  <c:v>-0.108393286686766</c:v>
                </c:pt>
                <c:pt idx="18973">
                  <c:v>-0.107869870964992</c:v>
                </c:pt>
                <c:pt idx="18974">
                  <c:v>-0.10716377808399299</c:v>
                </c:pt>
                <c:pt idx="18975">
                  <c:v>-0.10674013758610899</c:v>
                </c:pt>
                <c:pt idx="18976">
                  <c:v>-0.10613805846766899</c:v>
                </c:pt>
                <c:pt idx="18977">
                  <c:v>-0.105783104194258</c:v>
                </c:pt>
                <c:pt idx="18978">
                  <c:v>-0.105246886499229</c:v>
                </c:pt>
                <c:pt idx="18979">
                  <c:v>-0.10444589058198001</c:v>
                </c:pt>
                <c:pt idx="18980">
                  <c:v>-0.10372516752856099</c:v>
                </c:pt>
                <c:pt idx="18981">
                  <c:v>-0.10329251418824401</c:v>
                </c:pt>
                <c:pt idx="18982">
                  <c:v>-0.102466292005042</c:v>
                </c:pt>
                <c:pt idx="18983">
                  <c:v>-0.101734079436112</c:v>
                </c:pt>
                <c:pt idx="18984">
                  <c:v>-0.100917703441488</c:v>
                </c:pt>
                <c:pt idx="18985">
                  <c:v>-0.100048874472844</c:v>
                </c:pt>
                <c:pt idx="18986">
                  <c:v>-9.9117923569054203E-2</c:v>
                </c:pt>
                <c:pt idx="18987">
                  <c:v>-9.8338201631947203E-2</c:v>
                </c:pt>
                <c:pt idx="18988">
                  <c:v>-9.7519545232750304E-2</c:v>
                </c:pt>
                <c:pt idx="18989">
                  <c:v>-9.6535072900141197E-2</c:v>
                </c:pt>
                <c:pt idx="18990">
                  <c:v>-9.5307892821710205E-2</c:v>
                </c:pt>
                <c:pt idx="18991">
                  <c:v>-9.4330973488253103E-2</c:v>
                </c:pt>
                <c:pt idx="18992">
                  <c:v>-9.3365483450252001E-2</c:v>
                </c:pt>
                <c:pt idx="18993">
                  <c:v>-9.1965731581687193E-2</c:v>
                </c:pt>
                <c:pt idx="18994">
                  <c:v>-9.10063281732435E-2</c:v>
                </c:pt>
                <c:pt idx="18995">
                  <c:v>-8.9902662985068604E-2</c:v>
                </c:pt>
                <c:pt idx="18996">
                  <c:v>-8.8297404316004496E-2</c:v>
                </c:pt>
                <c:pt idx="18997">
                  <c:v>-8.7055571953845404E-2</c:v>
                </c:pt>
                <c:pt idx="18998">
                  <c:v>-8.5689159832893699E-2</c:v>
                </c:pt>
                <c:pt idx="18999">
                  <c:v>-8.4542521460640299E-2</c:v>
                </c:pt>
                <c:pt idx="19000">
                  <c:v>-8.2835650494852794E-2</c:v>
                </c:pt>
                <c:pt idx="19001">
                  <c:v>-8.1359220165807697E-2</c:v>
                </c:pt>
                <c:pt idx="19002">
                  <c:v>-8.0061053376434502E-2</c:v>
                </c:pt>
                <c:pt idx="19003">
                  <c:v>-7.8223308857910706E-2</c:v>
                </c:pt>
                <c:pt idx="19004">
                  <c:v>-7.6714446250168003E-2</c:v>
                </c:pt>
                <c:pt idx="19005">
                  <c:v>-7.5032904941562006E-2</c:v>
                </c:pt>
                <c:pt idx="19006">
                  <c:v>-7.3488733187245595E-2</c:v>
                </c:pt>
                <c:pt idx="19007">
                  <c:v>-7.1706274831069602E-2</c:v>
                </c:pt>
                <c:pt idx="19008">
                  <c:v>-6.9770723086366504E-2</c:v>
                </c:pt>
                <c:pt idx="19009">
                  <c:v>-6.8541599485706803E-2</c:v>
                </c:pt>
                <c:pt idx="19010">
                  <c:v>-6.6543565534834703E-2</c:v>
                </c:pt>
                <c:pt idx="19011">
                  <c:v>-6.4613266509464598E-2</c:v>
                </c:pt>
                <c:pt idx="19012">
                  <c:v>-6.3098549726471706E-2</c:v>
                </c:pt>
                <c:pt idx="19013">
                  <c:v>-6.1136171283430699E-2</c:v>
                </c:pt>
                <c:pt idx="19014">
                  <c:v>-5.91787014468797E-2</c:v>
                </c:pt>
                <c:pt idx="19015">
                  <c:v>-5.73980700053753E-2</c:v>
                </c:pt>
                <c:pt idx="19016">
                  <c:v>-5.5605159097466397E-2</c:v>
                </c:pt>
                <c:pt idx="19017">
                  <c:v>-5.3815972147580597E-2</c:v>
                </c:pt>
                <c:pt idx="19018">
                  <c:v>-5.1806617198149003E-2</c:v>
                </c:pt>
                <c:pt idx="19019">
                  <c:v>-4.9531801122398501E-2</c:v>
                </c:pt>
                <c:pt idx="19020">
                  <c:v>-4.79666964392962E-2</c:v>
                </c:pt>
                <c:pt idx="19021">
                  <c:v>-4.6352252281367599E-2</c:v>
                </c:pt>
                <c:pt idx="19022">
                  <c:v>-4.4414761784342997E-2</c:v>
                </c:pt>
                <c:pt idx="19023">
                  <c:v>-4.2572273565668603E-2</c:v>
                </c:pt>
                <c:pt idx="19024">
                  <c:v>-4.0652334851139102E-2</c:v>
                </c:pt>
                <c:pt idx="19025">
                  <c:v>-3.8831282309891003E-2</c:v>
                </c:pt>
                <c:pt idx="19026">
                  <c:v>-3.7240492802775103E-2</c:v>
                </c:pt>
                <c:pt idx="19027">
                  <c:v>-3.5367582757632701E-2</c:v>
                </c:pt>
                <c:pt idx="19028">
                  <c:v>-3.3632187421137903E-2</c:v>
                </c:pt>
                <c:pt idx="19029">
                  <c:v>-3.1761369473295602E-2</c:v>
                </c:pt>
                <c:pt idx="19030">
                  <c:v>-2.9930154210717E-2</c:v>
                </c:pt>
                <c:pt idx="19031">
                  <c:v>-2.8462248546304001E-2</c:v>
                </c:pt>
                <c:pt idx="19032">
                  <c:v>-2.6904812557399502E-2</c:v>
                </c:pt>
                <c:pt idx="19033">
                  <c:v>-2.5378695787545199E-2</c:v>
                </c:pt>
                <c:pt idx="19034">
                  <c:v>-2.36114752668003E-2</c:v>
                </c:pt>
                <c:pt idx="19035">
                  <c:v>-2.2093670193798001E-2</c:v>
                </c:pt>
                <c:pt idx="19036">
                  <c:v>-2.070079253317E-2</c:v>
                </c:pt>
                <c:pt idx="19037">
                  <c:v>-1.9068993282751301E-2</c:v>
                </c:pt>
                <c:pt idx="19038">
                  <c:v>-1.7801328268371899E-2</c:v>
                </c:pt>
                <c:pt idx="19039">
                  <c:v>-1.6657135549240198E-2</c:v>
                </c:pt>
                <c:pt idx="19040">
                  <c:v>-1.50548254818618E-2</c:v>
                </c:pt>
                <c:pt idx="19041">
                  <c:v>-1.35556692045972E-2</c:v>
                </c:pt>
                <c:pt idx="19042">
                  <c:v>-1.2318600522722E-2</c:v>
                </c:pt>
                <c:pt idx="19043">
                  <c:v>-1.12074615633743E-2</c:v>
                </c:pt>
                <c:pt idx="19044">
                  <c:v>-1.02483401823995E-2</c:v>
                </c:pt>
                <c:pt idx="19045">
                  <c:v>-9.1073998880350296E-3</c:v>
                </c:pt>
                <c:pt idx="19046">
                  <c:v>-7.7004563392278702E-3</c:v>
                </c:pt>
                <c:pt idx="19047">
                  <c:v>-6.5974380503938503E-3</c:v>
                </c:pt>
                <c:pt idx="19048">
                  <c:v>-5.6641302460392097E-3</c:v>
                </c:pt>
                <c:pt idx="19049">
                  <c:v>-4.7958737263237598E-3</c:v>
                </c:pt>
                <c:pt idx="19050">
                  <c:v>-3.78450790929373E-3</c:v>
                </c:pt>
                <c:pt idx="19051">
                  <c:v>-2.78655289413031E-3</c:v>
                </c:pt>
                <c:pt idx="19052">
                  <c:v>-1.97094947374205E-3</c:v>
                </c:pt>
                <c:pt idx="19053">
                  <c:v>-9.5878155806962699E-4</c:v>
                </c:pt>
                <c:pt idx="19054">
                  <c:v>-2.24550296787456E-4</c:v>
                </c:pt>
                <c:pt idx="19055">
                  <c:v>5.8410235424791895E-4</c:v>
                </c:pt>
                <c:pt idx="19056">
                  <c:v>1.52047232784703E-3</c:v>
                </c:pt>
                <c:pt idx="19057">
                  <c:v>2.1788975386422601E-3</c:v>
                </c:pt>
                <c:pt idx="19058">
                  <c:v>3.0932992011537801E-3</c:v>
                </c:pt>
                <c:pt idx="19059">
                  <c:v>3.7688651840190402E-3</c:v>
                </c:pt>
                <c:pt idx="19060">
                  <c:v>4.3572618629930697E-3</c:v>
                </c:pt>
                <c:pt idx="19061">
                  <c:v>5.2648472429899697E-3</c:v>
                </c:pt>
                <c:pt idx="19062">
                  <c:v>5.9100707617249296E-3</c:v>
                </c:pt>
                <c:pt idx="19063">
                  <c:v>6.6899296524471101E-3</c:v>
                </c:pt>
                <c:pt idx="19064">
                  <c:v>7.5474328305584898E-3</c:v>
                </c:pt>
                <c:pt idx="19065">
                  <c:v>7.9519087152360793E-3</c:v>
                </c:pt>
                <c:pt idx="19066">
                  <c:v>8.6348016756158802E-3</c:v>
                </c:pt>
                <c:pt idx="19067">
                  <c:v>9.5097006124556793E-3</c:v>
                </c:pt>
                <c:pt idx="19068">
                  <c:v>1.02870215694114E-2</c:v>
                </c:pt>
                <c:pt idx="19069">
                  <c:v>1.11615146936795E-2</c:v>
                </c:pt>
                <c:pt idx="19070">
                  <c:v>1.1848450567096E-2</c:v>
                </c:pt>
                <c:pt idx="19071">
                  <c:v>1.25125763654656E-2</c:v>
                </c:pt>
                <c:pt idx="19072">
                  <c:v>1.3287676617746699E-2</c:v>
                </c:pt>
                <c:pt idx="19073">
                  <c:v>1.40197926070646E-2</c:v>
                </c:pt>
                <c:pt idx="19074">
                  <c:v>1.53079341777827E-2</c:v>
                </c:pt>
                <c:pt idx="19075">
                  <c:v>1.6114479700389699E-2</c:v>
                </c:pt>
                <c:pt idx="19076">
                  <c:v>1.6737515512883199E-2</c:v>
                </c:pt>
                <c:pt idx="19077">
                  <c:v>1.7810649362226399E-2</c:v>
                </c:pt>
                <c:pt idx="19078">
                  <c:v>1.8540628705627199E-2</c:v>
                </c:pt>
                <c:pt idx="19079">
                  <c:v>1.98633130705782E-2</c:v>
                </c:pt>
                <c:pt idx="19080">
                  <c:v>2.08975245944195E-2</c:v>
                </c:pt>
                <c:pt idx="19081">
                  <c:v>2.1802713472842902E-2</c:v>
                </c:pt>
                <c:pt idx="19082">
                  <c:v>2.2814677798995101E-2</c:v>
                </c:pt>
                <c:pt idx="19083">
                  <c:v>2.3818871290079799E-2</c:v>
                </c:pt>
                <c:pt idx="19084">
                  <c:v>2.5399840786911699E-2</c:v>
                </c:pt>
                <c:pt idx="19085">
                  <c:v>2.6567040799884499E-2</c:v>
                </c:pt>
                <c:pt idx="19086">
                  <c:v>2.7906395459281998E-2</c:v>
                </c:pt>
                <c:pt idx="19087">
                  <c:v>2.87947999489329E-2</c:v>
                </c:pt>
                <c:pt idx="19088">
                  <c:v>3.0210872342895399E-2</c:v>
                </c:pt>
                <c:pt idx="19089">
                  <c:v>3.1658727841150099E-2</c:v>
                </c:pt>
                <c:pt idx="19090">
                  <c:v>3.3084077460471699E-2</c:v>
                </c:pt>
                <c:pt idx="19091">
                  <c:v>3.4742935945452601E-2</c:v>
                </c:pt>
                <c:pt idx="19092">
                  <c:v>3.5981273820723102E-2</c:v>
                </c:pt>
                <c:pt idx="19093">
                  <c:v>3.7388434755870698E-2</c:v>
                </c:pt>
                <c:pt idx="19094">
                  <c:v>3.8744794287206501E-2</c:v>
                </c:pt>
                <c:pt idx="19095">
                  <c:v>4.0313199177577398E-2</c:v>
                </c:pt>
                <c:pt idx="19096">
                  <c:v>4.2058560194057799E-2</c:v>
                </c:pt>
                <c:pt idx="19097">
                  <c:v>4.3763667176384601E-2</c:v>
                </c:pt>
                <c:pt idx="19098">
                  <c:v>4.5262716127568901E-2</c:v>
                </c:pt>
                <c:pt idx="19099">
                  <c:v>4.67717546109069E-2</c:v>
                </c:pt>
                <c:pt idx="19100">
                  <c:v>4.8401239902970197E-2</c:v>
                </c:pt>
                <c:pt idx="19101">
                  <c:v>5.0143386098798197E-2</c:v>
                </c:pt>
                <c:pt idx="19102">
                  <c:v>5.1991922929234699E-2</c:v>
                </c:pt>
                <c:pt idx="19103">
                  <c:v>5.3460235074614698E-2</c:v>
                </c:pt>
                <c:pt idx="19104">
                  <c:v>5.5228752646340702E-2</c:v>
                </c:pt>
                <c:pt idx="19105">
                  <c:v>5.6979325009970098E-2</c:v>
                </c:pt>
                <c:pt idx="19106">
                  <c:v>5.8460896421312802E-2</c:v>
                </c:pt>
                <c:pt idx="19107">
                  <c:v>6.0238754802587398E-2</c:v>
                </c:pt>
                <c:pt idx="19108">
                  <c:v>6.1896404542946898E-2</c:v>
                </c:pt>
                <c:pt idx="19109">
                  <c:v>6.3505477091241602E-2</c:v>
                </c:pt>
                <c:pt idx="19110">
                  <c:v>6.5015708221513105E-2</c:v>
                </c:pt>
                <c:pt idx="19111">
                  <c:v>6.6817868870986605E-2</c:v>
                </c:pt>
                <c:pt idx="19112">
                  <c:v>6.8548211209061599E-2</c:v>
                </c:pt>
                <c:pt idx="19113">
                  <c:v>6.9843432372272501E-2</c:v>
                </c:pt>
                <c:pt idx="19114">
                  <c:v>7.1470996043432405E-2</c:v>
                </c:pt>
                <c:pt idx="19115">
                  <c:v>7.3019919895198002E-2</c:v>
                </c:pt>
                <c:pt idx="19116">
                  <c:v>7.4529375986893798E-2</c:v>
                </c:pt>
                <c:pt idx="19117">
                  <c:v>7.5782536693414296E-2</c:v>
                </c:pt>
                <c:pt idx="19118">
                  <c:v>7.7343406616900603E-2</c:v>
                </c:pt>
                <c:pt idx="19119">
                  <c:v>7.8930211900141406E-2</c:v>
                </c:pt>
                <c:pt idx="19120">
                  <c:v>8.0293034333580607E-2</c:v>
                </c:pt>
                <c:pt idx="19121">
                  <c:v>8.1362278999336707E-2</c:v>
                </c:pt>
                <c:pt idx="19122">
                  <c:v>8.2625154249082802E-2</c:v>
                </c:pt>
                <c:pt idx="19123">
                  <c:v>8.3787392208149694E-2</c:v>
                </c:pt>
                <c:pt idx="19124">
                  <c:v>8.4812022508806706E-2</c:v>
                </c:pt>
                <c:pt idx="19125">
                  <c:v>8.6171252437798496E-2</c:v>
                </c:pt>
                <c:pt idx="19126">
                  <c:v>8.7136831134646195E-2</c:v>
                </c:pt>
                <c:pt idx="19127">
                  <c:v>8.8178139432040198E-2</c:v>
                </c:pt>
                <c:pt idx="19128">
                  <c:v>8.8967627478778802E-2</c:v>
                </c:pt>
                <c:pt idx="19129">
                  <c:v>9.0077888865405895E-2</c:v>
                </c:pt>
                <c:pt idx="19130">
                  <c:v>9.0785588583402105E-2</c:v>
                </c:pt>
                <c:pt idx="19131">
                  <c:v>9.1564474167851101E-2</c:v>
                </c:pt>
                <c:pt idx="19132">
                  <c:v>9.2270301470427807E-2</c:v>
                </c:pt>
                <c:pt idx="19133">
                  <c:v>9.3017375177492603E-2</c:v>
                </c:pt>
                <c:pt idx="19134">
                  <c:v>9.3713688797660594E-2</c:v>
                </c:pt>
                <c:pt idx="19135">
                  <c:v>9.4288893092122503E-2</c:v>
                </c:pt>
                <c:pt idx="19136">
                  <c:v>9.4756075278807195E-2</c:v>
                </c:pt>
                <c:pt idx="19137">
                  <c:v>9.5254686896485502E-2</c:v>
                </c:pt>
                <c:pt idx="19138">
                  <c:v>9.55765250292194E-2</c:v>
                </c:pt>
                <c:pt idx="19139">
                  <c:v>9.6185941818671794E-2</c:v>
                </c:pt>
                <c:pt idx="19140">
                  <c:v>9.6444686843224006E-2</c:v>
                </c:pt>
                <c:pt idx="19141">
                  <c:v>9.6837331270685501E-2</c:v>
                </c:pt>
                <c:pt idx="19142">
                  <c:v>9.7172783817320502E-2</c:v>
                </c:pt>
                <c:pt idx="19143">
                  <c:v>9.7296692029326101E-2</c:v>
                </c:pt>
                <c:pt idx="19144">
                  <c:v>9.7439707973452402E-2</c:v>
                </c:pt>
                <c:pt idx="19145">
                  <c:v>9.7714340762194499E-2</c:v>
                </c:pt>
                <c:pt idx="19146">
                  <c:v>9.7886428217528298E-2</c:v>
                </c:pt>
                <c:pt idx="19147">
                  <c:v>9.8015438217396403E-2</c:v>
                </c:pt>
                <c:pt idx="19148">
                  <c:v>9.8150664058895096E-2</c:v>
                </c:pt>
                <c:pt idx="19149">
                  <c:v>9.82293653805342E-2</c:v>
                </c:pt>
                <c:pt idx="19150">
                  <c:v>9.8347143360262401E-2</c:v>
                </c:pt>
                <c:pt idx="19151">
                  <c:v>9.8330439270780001E-2</c:v>
                </c:pt>
                <c:pt idx="19152">
                  <c:v>9.8429164557130799E-2</c:v>
                </c:pt>
                <c:pt idx="19153">
                  <c:v>9.8756689770126499E-2</c:v>
                </c:pt>
                <c:pt idx="19154">
                  <c:v>9.8696321189296193E-2</c:v>
                </c:pt>
                <c:pt idx="19155">
                  <c:v>9.8724415310858599E-2</c:v>
                </c:pt>
                <c:pt idx="19156">
                  <c:v>9.8947900368088204E-2</c:v>
                </c:pt>
                <c:pt idx="19157">
                  <c:v>9.8965723296014302E-2</c:v>
                </c:pt>
                <c:pt idx="19158">
                  <c:v>9.9036396362713705E-2</c:v>
                </c:pt>
                <c:pt idx="19159">
                  <c:v>9.9257113829267093E-2</c:v>
                </c:pt>
                <c:pt idx="19160">
                  <c:v>9.9505816106089898E-2</c:v>
                </c:pt>
                <c:pt idx="19161">
                  <c:v>9.9806755289651203E-2</c:v>
                </c:pt>
                <c:pt idx="19162">
                  <c:v>9.9871500352020498E-2</c:v>
                </c:pt>
                <c:pt idx="19163">
                  <c:v>0.100188366763633</c:v>
                </c:pt>
                <c:pt idx="19164">
                  <c:v>0.100720141893025</c:v>
                </c:pt>
                <c:pt idx="19165">
                  <c:v>0.100868493444342</c:v>
                </c:pt>
                <c:pt idx="19166">
                  <c:v>0.101248003370419</c:v>
                </c:pt>
                <c:pt idx="19167">
                  <c:v>0.101805957665594</c:v>
                </c:pt>
                <c:pt idx="19168">
                  <c:v>0.102141686909078</c:v>
                </c:pt>
                <c:pt idx="19169">
                  <c:v>0.10281197167272201</c:v>
                </c:pt>
                <c:pt idx="19170">
                  <c:v>0.10357538487562799</c:v>
                </c:pt>
                <c:pt idx="19171">
                  <c:v>0.10405659676752101</c:v>
                </c:pt>
                <c:pt idx="19172">
                  <c:v>0.104726040939899</c:v>
                </c:pt>
                <c:pt idx="19173">
                  <c:v>0.105524693562092</c:v>
                </c:pt>
                <c:pt idx="19174">
                  <c:v>0.106496972949847</c:v>
                </c:pt>
                <c:pt idx="19175">
                  <c:v>0.107370559844656</c:v>
                </c:pt>
                <c:pt idx="19176">
                  <c:v>0.108176080157426</c:v>
                </c:pt>
                <c:pt idx="19177">
                  <c:v>0.10929661606298401</c:v>
                </c:pt>
                <c:pt idx="19178">
                  <c:v>0.11025125020130699</c:v>
                </c:pt>
                <c:pt idx="19179">
                  <c:v>0.111362055918948</c:v>
                </c:pt>
                <c:pt idx="19180">
                  <c:v>0.112514427279664</c:v>
                </c:pt>
                <c:pt idx="19181">
                  <c:v>0.113585503912012</c:v>
                </c:pt>
                <c:pt idx="19182">
                  <c:v>0.11487400690746701</c:v>
                </c:pt>
                <c:pt idx="19183">
                  <c:v>0.116320069644997</c:v>
                </c:pt>
                <c:pt idx="19184">
                  <c:v>0.117524707292995</c:v>
                </c:pt>
                <c:pt idx="19185">
                  <c:v>0.11899726338064</c:v>
                </c:pt>
                <c:pt idx="19186">
                  <c:v>0.120175100303253</c:v>
                </c:pt>
                <c:pt idx="19187">
                  <c:v>0.121681964819849</c:v>
                </c:pt>
                <c:pt idx="19188">
                  <c:v>0.123296843455136</c:v>
                </c:pt>
                <c:pt idx="19189">
                  <c:v>0.12491853629444501</c:v>
                </c:pt>
                <c:pt idx="19190">
                  <c:v>0.12622689600002401</c:v>
                </c:pt>
                <c:pt idx="19191">
                  <c:v>0.12766666362068499</c:v>
                </c:pt>
                <c:pt idx="19192">
                  <c:v>0.12940885299178101</c:v>
                </c:pt>
                <c:pt idx="19193">
                  <c:v>0.130779439572937</c:v>
                </c:pt>
                <c:pt idx="19194">
                  <c:v>0.13240384043504599</c:v>
                </c:pt>
                <c:pt idx="19195">
                  <c:v>0.13410088561415701</c:v>
                </c:pt>
                <c:pt idx="19196">
                  <c:v>0.13561549455944899</c:v>
                </c:pt>
                <c:pt idx="19197">
                  <c:v>0.13721586601432301</c:v>
                </c:pt>
                <c:pt idx="19198">
                  <c:v>0.13877121348324001</c:v>
                </c:pt>
                <c:pt idx="19199">
                  <c:v>0.14019617884093799</c:v>
                </c:pt>
                <c:pt idx="19200">
                  <c:v>0.14195108928141201</c:v>
                </c:pt>
                <c:pt idx="19201">
                  <c:v>0.143331361534483</c:v>
                </c:pt>
                <c:pt idx="19202">
                  <c:v>0.144788479126747</c:v>
                </c:pt>
                <c:pt idx="19203">
                  <c:v>0.145985751736881</c:v>
                </c:pt>
                <c:pt idx="19204">
                  <c:v>0.14746089192835099</c:v>
                </c:pt>
                <c:pt idx="19205">
                  <c:v>0.14896805414831299</c:v>
                </c:pt>
                <c:pt idx="19206">
                  <c:v>0.15040853738099599</c:v>
                </c:pt>
                <c:pt idx="19207">
                  <c:v>0.151650442121844</c:v>
                </c:pt>
                <c:pt idx="19208">
                  <c:v>0.15263350605926501</c:v>
                </c:pt>
                <c:pt idx="19209">
                  <c:v>0.15395541833018</c:v>
                </c:pt>
                <c:pt idx="19210">
                  <c:v>0.15499697521511299</c:v>
                </c:pt>
                <c:pt idx="19211">
                  <c:v>0.15607654574195601</c:v>
                </c:pt>
                <c:pt idx="19212">
                  <c:v>0.15725686497230601</c:v>
                </c:pt>
                <c:pt idx="19213">
                  <c:v>0.15803098947165101</c:v>
                </c:pt>
                <c:pt idx="19214">
                  <c:v>0.15858630648129499</c:v>
                </c:pt>
                <c:pt idx="19215">
                  <c:v>0.15936021176582399</c:v>
                </c:pt>
                <c:pt idx="19216">
                  <c:v>0.160162534313568</c:v>
                </c:pt>
                <c:pt idx="19217">
                  <c:v>0.16084480498894699</c:v>
                </c:pt>
                <c:pt idx="19218">
                  <c:v>0.16125792928091001</c:v>
                </c:pt>
                <c:pt idx="19219">
                  <c:v>0.16160538200361901</c:v>
                </c:pt>
                <c:pt idx="19220">
                  <c:v>0.16196207072595301</c:v>
                </c:pt>
                <c:pt idx="19221">
                  <c:v>0.162236259561337</c:v>
                </c:pt>
                <c:pt idx="19222">
                  <c:v>0.162379162667697</c:v>
                </c:pt>
                <c:pt idx="19223">
                  <c:v>0.16236804985999201</c:v>
                </c:pt>
                <c:pt idx="19224">
                  <c:v>0.16243812112355599</c:v>
                </c:pt>
                <c:pt idx="19225">
                  <c:v>0.16218153600107099</c:v>
                </c:pt>
                <c:pt idx="19226">
                  <c:v>0.16223835749606699</c:v>
                </c:pt>
                <c:pt idx="19227">
                  <c:v>0.161800144481962</c:v>
                </c:pt>
                <c:pt idx="19228">
                  <c:v>0.161402301990376</c:v>
                </c:pt>
                <c:pt idx="19229">
                  <c:v>0.16097537499585499</c:v>
                </c:pt>
                <c:pt idx="19230">
                  <c:v>0.16038435716722799</c:v>
                </c:pt>
                <c:pt idx="19231">
                  <c:v>0.15964623836608999</c:v>
                </c:pt>
                <c:pt idx="19232">
                  <c:v>0.159011597555545</c:v>
                </c:pt>
                <c:pt idx="19233">
                  <c:v>0.15827058385361001</c:v>
                </c:pt>
                <c:pt idx="19234">
                  <c:v>0.15741001196375001</c:v>
                </c:pt>
                <c:pt idx="19235">
                  <c:v>0.15629283655066001</c:v>
                </c:pt>
                <c:pt idx="19236">
                  <c:v>0.155280130458854</c:v>
                </c:pt>
                <c:pt idx="19237">
                  <c:v>0.154538264230723</c:v>
                </c:pt>
                <c:pt idx="19238">
                  <c:v>0.15330035324618099</c:v>
                </c:pt>
                <c:pt idx="19239">
                  <c:v>0.151855552380317</c:v>
                </c:pt>
                <c:pt idx="19240">
                  <c:v>0.15087666535729299</c:v>
                </c:pt>
                <c:pt idx="19241">
                  <c:v>0.14950823768029201</c:v>
                </c:pt>
                <c:pt idx="19242">
                  <c:v>0.148036587729927</c:v>
                </c:pt>
                <c:pt idx="19243">
                  <c:v>0.14669680069211399</c:v>
                </c:pt>
                <c:pt idx="19244">
                  <c:v>0.145485038838084</c:v>
                </c:pt>
                <c:pt idx="19245">
                  <c:v>0.14401975728317501</c:v>
                </c:pt>
                <c:pt idx="19246">
                  <c:v>0.14244416330676801</c:v>
                </c:pt>
                <c:pt idx="19247">
                  <c:v>0.14100848062062299</c:v>
                </c:pt>
                <c:pt idx="19248">
                  <c:v>0.139417080870369</c:v>
                </c:pt>
                <c:pt idx="19249">
                  <c:v>0.13811956183480201</c:v>
                </c:pt>
                <c:pt idx="19250">
                  <c:v>0.136404982133842</c:v>
                </c:pt>
                <c:pt idx="19251">
                  <c:v>0.13490867757206501</c:v>
                </c:pt>
                <c:pt idx="19252">
                  <c:v>0.13341029486973299</c:v>
                </c:pt>
                <c:pt idx="19253">
                  <c:v>0.13178327788611799</c:v>
                </c:pt>
                <c:pt idx="19254">
                  <c:v>0.13036239663665899</c:v>
                </c:pt>
                <c:pt idx="19255">
                  <c:v>0.12895848529272499</c:v>
                </c:pt>
                <c:pt idx="19256">
                  <c:v>0.12740805396119101</c:v>
                </c:pt>
                <c:pt idx="19257">
                  <c:v>0.12591717047756201</c:v>
                </c:pt>
                <c:pt idx="19258">
                  <c:v>0.12450387903763099</c:v>
                </c:pt>
                <c:pt idx="19259">
                  <c:v>0.12308086065948701</c:v>
                </c:pt>
                <c:pt idx="19260">
                  <c:v>0.121790582563693</c:v>
                </c:pt>
                <c:pt idx="19261">
                  <c:v>0.12026196737518199</c:v>
                </c:pt>
                <c:pt idx="19262">
                  <c:v>0.11900159107497001</c:v>
                </c:pt>
                <c:pt idx="19263">
                  <c:v>0.117796834770756</c:v>
                </c:pt>
                <c:pt idx="19264">
                  <c:v>0.116535419918824</c:v>
                </c:pt>
                <c:pt idx="19265">
                  <c:v>0.115334352668595</c:v>
                </c:pt>
                <c:pt idx="19266">
                  <c:v>0.11412422296873601</c:v>
                </c:pt>
                <c:pt idx="19267">
                  <c:v>0.113046925446305</c:v>
                </c:pt>
                <c:pt idx="19268">
                  <c:v>0.11214765138324501</c:v>
                </c:pt>
                <c:pt idx="19269">
                  <c:v>0.111272223419245</c:v>
                </c:pt>
                <c:pt idx="19270">
                  <c:v>0.11011165871275699</c:v>
                </c:pt>
                <c:pt idx="19271">
                  <c:v>0.109120236851889</c:v>
                </c:pt>
                <c:pt idx="19272">
                  <c:v>0.10830831050381499</c:v>
                </c:pt>
                <c:pt idx="19273">
                  <c:v>0.107729149117381</c:v>
                </c:pt>
                <c:pt idx="19274">
                  <c:v>0.106865846751595</c:v>
                </c:pt>
                <c:pt idx="19275">
                  <c:v>0.105971954174547</c:v>
                </c:pt>
                <c:pt idx="19276">
                  <c:v>0.105445091168333</c:v>
                </c:pt>
                <c:pt idx="19277">
                  <c:v>0.104869452604498</c:v>
                </c:pt>
                <c:pt idx="19278">
                  <c:v>0.10429347144635701</c:v>
                </c:pt>
                <c:pt idx="19279">
                  <c:v>0.10385763140304299</c:v>
                </c:pt>
                <c:pt idx="19280">
                  <c:v>0.103320731541328</c:v>
                </c:pt>
                <c:pt idx="19281">
                  <c:v>0.102854174822884</c:v>
                </c:pt>
                <c:pt idx="19282">
                  <c:v>0.10237114391244199</c:v>
                </c:pt>
                <c:pt idx="19283">
                  <c:v>0.102135032428679</c:v>
                </c:pt>
                <c:pt idx="19284">
                  <c:v>0.10186885723856499</c:v>
                </c:pt>
                <c:pt idx="19285">
                  <c:v>0.101567659382596</c:v>
                </c:pt>
                <c:pt idx="19286">
                  <c:v>0.101110061934282</c:v>
                </c:pt>
                <c:pt idx="19287">
                  <c:v>0.100933093841596</c:v>
                </c:pt>
                <c:pt idx="19288">
                  <c:v>0.100725970121414</c:v>
                </c:pt>
                <c:pt idx="19289">
                  <c:v>0.100424181904493</c:v>
                </c:pt>
                <c:pt idx="19290">
                  <c:v>0.100420713248786</c:v>
                </c:pt>
                <c:pt idx="19291">
                  <c:v>0.100105260089479</c:v>
                </c:pt>
                <c:pt idx="19292">
                  <c:v>9.9936201875767294E-2</c:v>
                </c:pt>
                <c:pt idx="19293">
                  <c:v>9.9731674371217993E-2</c:v>
                </c:pt>
                <c:pt idx="19294">
                  <c:v>9.9637615649529401E-2</c:v>
                </c:pt>
                <c:pt idx="19295">
                  <c:v>9.95299709965103E-2</c:v>
                </c:pt>
                <c:pt idx="19296">
                  <c:v>9.9377430866947294E-2</c:v>
                </c:pt>
                <c:pt idx="19297">
                  <c:v>9.9081640416616795E-2</c:v>
                </c:pt>
                <c:pt idx="19298">
                  <c:v>9.8739175466270798E-2</c:v>
                </c:pt>
                <c:pt idx="19299">
                  <c:v>9.8612867437246093E-2</c:v>
                </c:pt>
                <c:pt idx="19300">
                  <c:v>9.8391146659345299E-2</c:v>
                </c:pt>
                <c:pt idx="19301">
                  <c:v>9.8133351424036702E-2</c:v>
                </c:pt>
                <c:pt idx="19302">
                  <c:v>9.7745335196220695E-2</c:v>
                </c:pt>
                <c:pt idx="19303">
                  <c:v>9.7479904991153707E-2</c:v>
                </c:pt>
                <c:pt idx="19304">
                  <c:v>9.7155220676536105E-2</c:v>
                </c:pt>
                <c:pt idx="19305">
                  <c:v>9.6607050799209795E-2</c:v>
                </c:pt>
                <c:pt idx="19306">
                  <c:v>9.6309795890219194E-2</c:v>
                </c:pt>
                <c:pt idx="19307">
                  <c:v>9.5864374054929494E-2</c:v>
                </c:pt>
                <c:pt idx="19308">
                  <c:v>9.5309391548657099E-2</c:v>
                </c:pt>
                <c:pt idx="19309">
                  <c:v>9.4614996444308305E-2</c:v>
                </c:pt>
                <c:pt idx="19310">
                  <c:v>9.4006279720681304E-2</c:v>
                </c:pt>
                <c:pt idx="19311">
                  <c:v>9.3440129852676301E-2</c:v>
                </c:pt>
                <c:pt idx="19312">
                  <c:v>9.2786589974865302E-2</c:v>
                </c:pt>
                <c:pt idx="19313">
                  <c:v>9.2034844796878595E-2</c:v>
                </c:pt>
                <c:pt idx="19314">
                  <c:v>9.1084001900562303E-2</c:v>
                </c:pt>
                <c:pt idx="19315">
                  <c:v>9.0118437780312199E-2</c:v>
                </c:pt>
                <c:pt idx="19316">
                  <c:v>8.9150196418802105E-2</c:v>
                </c:pt>
                <c:pt idx="19317">
                  <c:v>8.8334668316342402E-2</c:v>
                </c:pt>
                <c:pt idx="19318">
                  <c:v>8.7388146572486003E-2</c:v>
                </c:pt>
                <c:pt idx="19319">
                  <c:v>8.6269837170623004E-2</c:v>
                </c:pt>
                <c:pt idx="19320">
                  <c:v>8.4882916810356104E-2</c:v>
                </c:pt>
                <c:pt idx="19321">
                  <c:v>8.3700030317222604E-2</c:v>
                </c:pt>
                <c:pt idx="19322">
                  <c:v>8.2566309397392096E-2</c:v>
                </c:pt>
                <c:pt idx="19323">
                  <c:v>8.1318703341173901E-2</c:v>
                </c:pt>
                <c:pt idx="19324">
                  <c:v>8.0107432053929797E-2</c:v>
                </c:pt>
                <c:pt idx="19325">
                  <c:v>7.84974084217962E-2</c:v>
                </c:pt>
                <c:pt idx="19326">
                  <c:v>7.6920549141175604E-2</c:v>
                </c:pt>
                <c:pt idx="19327">
                  <c:v>7.5419422280684295E-2</c:v>
                </c:pt>
                <c:pt idx="19328">
                  <c:v>7.3971985524677403E-2</c:v>
                </c:pt>
                <c:pt idx="19329">
                  <c:v>7.25234267394302E-2</c:v>
                </c:pt>
                <c:pt idx="19330">
                  <c:v>7.0875754580992698E-2</c:v>
                </c:pt>
                <c:pt idx="19331">
                  <c:v>6.9075638014507001E-2</c:v>
                </c:pt>
                <c:pt idx="19332">
                  <c:v>6.7242629225207601E-2</c:v>
                </c:pt>
                <c:pt idx="19333">
                  <c:v>6.5466482668330897E-2</c:v>
                </c:pt>
                <c:pt idx="19334">
                  <c:v>6.4007258352936899E-2</c:v>
                </c:pt>
                <c:pt idx="19335">
                  <c:v>6.2265264782557901E-2</c:v>
                </c:pt>
                <c:pt idx="19336">
                  <c:v>6.0390421622863399E-2</c:v>
                </c:pt>
                <c:pt idx="19337">
                  <c:v>5.82483541040308E-2</c:v>
                </c:pt>
                <c:pt idx="19338">
                  <c:v>5.6533220385375997E-2</c:v>
                </c:pt>
                <c:pt idx="19339">
                  <c:v>5.4803966852371697E-2</c:v>
                </c:pt>
                <c:pt idx="19340">
                  <c:v>5.2855804589457003E-2</c:v>
                </c:pt>
                <c:pt idx="19341">
                  <c:v>5.0899609596778098E-2</c:v>
                </c:pt>
                <c:pt idx="19342">
                  <c:v>4.9008906232140999E-2</c:v>
                </c:pt>
                <c:pt idx="19343">
                  <c:v>4.7085969755185302E-2</c:v>
                </c:pt>
                <c:pt idx="19344">
                  <c:v>4.5246871150369301E-2</c:v>
                </c:pt>
                <c:pt idx="19345">
                  <c:v>4.3257339892852797E-2</c:v>
                </c:pt>
                <c:pt idx="19346">
                  <c:v>4.1462670368278297E-2</c:v>
                </c:pt>
                <c:pt idx="19347">
                  <c:v>3.9522251766121397E-2</c:v>
                </c:pt>
                <c:pt idx="19348">
                  <c:v>3.7644935198886703E-2</c:v>
                </c:pt>
                <c:pt idx="19349">
                  <c:v>3.5631969726168597E-2</c:v>
                </c:pt>
                <c:pt idx="19350">
                  <c:v>3.3976989175469E-2</c:v>
                </c:pt>
                <c:pt idx="19351">
                  <c:v>3.20392982977823E-2</c:v>
                </c:pt>
                <c:pt idx="19352">
                  <c:v>3.0390681190764102E-2</c:v>
                </c:pt>
                <c:pt idx="19353">
                  <c:v>2.8322022359972901E-2</c:v>
                </c:pt>
                <c:pt idx="19354">
                  <c:v>2.6404117461672202E-2</c:v>
                </c:pt>
                <c:pt idx="19355">
                  <c:v>2.49544636635975E-2</c:v>
                </c:pt>
                <c:pt idx="19356">
                  <c:v>2.32648490375412E-2</c:v>
                </c:pt>
                <c:pt idx="19357">
                  <c:v>2.1527467780296398E-2</c:v>
                </c:pt>
                <c:pt idx="19358">
                  <c:v>1.9643001999465601E-2</c:v>
                </c:pt>
                <c:pt idx="19359">
                  <c:v>1.8192817231664101E-2</c:v>
                </c:pt>
                <c:pt idx="19360">
                  <c:v>1.63958310983712E-2</c:v>
                </c:pt>
                <c:pt idx="19361">
                  <c:v>1.4932467961761601E-2</c:v>
                </c:pt>
                <c:pt idx="19362">
                  <c:v>1.36219258736905E-2</c:v>
                </c:pt>
                <c:pt idx="19363">
                  <c:v>1.2020916344892199E-2</c:v>
                </c:pt>
                <c:pt idx="19364">
                  <c:v>1.04151723199959E-2</c:v>
                </c:pt>
                <c:pt idx="19365">
                  <c:v>9.0942513866886301E-3</c:v>
                </c:pt>
                <c:pt idx="19366">
                  <c:v>7.66725179527735E-3</c:v>
                </c:pt>
                <c:pt idx="19367">
                  <c:v>6.3564628079682203E-3</c:v>
                </c:pt>
                <c:pt idx="19368">
                  <c:v>5.1316387833289304E-3</c:v>
                </c:pt>
                <c:pt idx="19369">
                  <c:v>3.7139077999556402E-3</c:v>
                </c:pt>
                <c:pt idx="19370">
                  <c:v>2.5513860164962602E-3</c:v>
                </c:pt>
                <c:pt idx="19371">
                  <c:v>1.20203951903376E-3</c:v>
                </c:pt>
                <c:pt idx="19372" formatCode="0.00E+00">
                  <c:v>-8.8916101292912304E-5</c:v>
                </c:pt>
                <c:pt idx="19373">
                  <c:v>-1.17049676076681E-3</c:v>
                </c:pt>
                <c:pt idx="19374">
                  <c:v>-2.1166482282432598E-3</c:v>
                </c:pt>
                <c:pt idx="19375">
                  <c:v>-3.1483873291274899E-3</c:v>
                </c:pt>
                <c:pt idx="19376">
                  <c:v>-4.2469241712894202E-3</c:v>
                </c:pt>
                <c:pt idx="19377">
                  <c:v>-5.4534616157862602E-3</c:v>
                </c:pt>
                <c:pt idx="19378">
                  <c:v>-6.4252575858403001E-3</c:v>
                </c:pt>
                <c:pt idx="19379">
                  <c:v>-7.2480062769054599E-3</c:v>
                </c:pt>
                <c:pt idx="19380">
                  <c:v>-7.9929797375065392E-3</c:v>
                </c:pt>
                <c:pt idx="19381">
                  <c:v>-9.1481229008646293E-3</c:v>
                </c:pt>
                <c:pt idx="19382">
                  <c:v>-1.01341297955332E-2</c:v>
                </c:pt>
                <c:pt idx="19383">
                  <c:v>-1.1057266044108199E-2</c:v>
                </c:pt>
                <c:pt idx="19384">
                  <c:v>-1.1748287676177799E-2</c:v>
                </c:pt>
                <c:pt idx="19385">
                  <c:v>-1.27074837983707E-2</c:v>
                </c:pt>
                <c:pt idx="19386">
                  <c:v>-1.3529781384506801E-2</c:v>
                </c:pt>
                <c:pt idx="19387">
                  <c:v>-1.43079992702956E-2</c:v>
                </c:pt>
                <c:pt idx="19388">
                  <c:v>-1.5416293768374599E-2</c:v>
                </c:pt>
                <c:pt idx="19389">
                  <c:v>-1.6106732862433599E-2</c:v>
                </c:pt>
                <c:pt idx="19390">
                  <c:v>-1.6796486960438901E-2</c:v>
                </c:pt>
                <c:pt idx="19391">
                  <c:v>-1.7480513076417199E-2</c:v>
                </c:pt>
                <c:pt idx="19392">
                  <c:v>-1.8337731427420199E-2</c:v>
                </c:pt>
                <c:pt idx="19393">
                  <c:v>-1.9327810643677001E-2</c:v>
                </c:pt>
                <c:pt idx="19394">
                  <c:v>-2.0081477641611899E-2</c:v>
                </c:pt>
                <c:pt idx="19395">
                  <c:v>-2.0896330809560101E-2</c:v>
                </c:pt>
                <c:pt idx="19396">
                  <c:v>-2.1806760754665401E-2</c:v>
                </c:pt>
                <c:pt idx="19397">
                  <c:v>-2.2488843295467201E-2</c:v>
                </c:pt>
                <c:pt idx="19398">
                  <c:v>-2.33943183443663E-2</c:v>
                </c:pt>
                <c:pt idx="19399">
                  <c:v>-2.4438590647114799E-2</c:v>
                </c:pt>
                <c:pt idx="19400">
                  <c:v>-2.52204523298429E-2</c:v>
                </c:pt>
                <c:pt idx="19401">
                  <c:v>-2.6251392428080899E-2</c:v>
                </c:pt>
                <c:pt idx="19402">
                  <c:v>-2.7058602495737001E-2</c:v>
                </c:pt>
                <c:pt idx="19403">
                  <c:v>-2.7799255808061599E-2</c:v>
                </c:pt>
                <c:pt idx="19404">
                  <c:v>-2.8766148100455101E-2</c:v>
                </c:pt>
                <c:pt idx="19405">
                  <c:v>-2.9844691496057299E-2</c:v>
                </c:pt>
                <c:pt idx="19406">
                  <c:v>-3.1069098713702701E-2</c:v>
                </c:pt>
                <c:pt idx="19407">
                  <c:v>-3.1753963502057898E-2</c:v>
                </c:pt>
                <c:pt idx="19408">
                  <c:v>-3.3086842995319901E-2</c:v>
                </c:pt>
                <c:pt idx="19409">
                  <c:v>-3.3812605757535898E-2</c:v>
                </c:pt>
                <c:pt idx="19410">
                  <c:v>-3.5126485043511603E-2</c:v>
                </c:pt>
                <c:pt idx="19411">
                  <c:v>-3.6173841648164201E-2</c:v>
                </c:pt>
                <c:pt idx="19412">
                  <c:v>-3.7428649498623498E-2</c:v>
                </c:pt>
                <c:pt idx="19413">
                  <c:v>-3.8634846051610001E-2</c:v>
                </c:pt>
                <c:pt idx="19414">
                  <c:v>-3.9820703284626398E-2</c:v>
                </c:pt>
                <c:pt idx="19415">
                  <c:v>-4.0809038469509902E-2</c:v>
                </c:pt>
                <c:pt idx="19416">
                  <c:v>-4.2069393504122102E-2</c:v>
                </c:pt>
                <c:pt idx="19417">
                  <c:v>-4.3559595586619197E-2</c:v>
                </c:pt>
                <c:pt idx="19418">
                  <c:v>-4.4712107196350499E-2</c:v>
                </c:pt>
                <c:pt idx="19419">
                  <c:v>-4.6057496674227698E-2</c:v>
                </c:pt>
                <c:pt idx="19420">
                  <c:v>-4.7202006574995903E-2</c:v>
                </c:pt>
                <c:pt idx="19421">
                  <c:v>-4.8635575476133897E-2</c:v>
                </c:pt>
                <c:pt idx="19422">
                  <c:v>-4.9886588871570603E-2</c:v>
                </c:pt>
                <c:pt idx="19423">
                  <c:v>-5.1582580646567497E-2</c:v>
                </c:pt>
                <c:pt idx="19424">
                  <c:v>-5.2814325939053497E-2</c:v>
                </c:pt>
                <c:pt idx="19425">
                  <c:v>-5.40280958986121E-2</c:v>
                </c:pt>
                <c:pt idx="19426">
                  <c:v>-5.5490868514957298E-2</c:v>
                </c:pt>
                <c:pt idx="19427">
                  <c:v>-5.7153824467249897E-2</c:v>
                </c:pt>
                <c:pt idx="19428">
                  <c:v>-5.8583689525615101E-2</c:v>
                </c:pt>
                <c:pt idx="19429">
                  <c:v>-6.0114055204497301E-2</c:v>
                </c:pt>
                <c:pt idx="19430">
                  <c:v>-6.1463691257129902E-2</c:v>
                </c:pt>
                <c:pt idx="19431">
                  <c:v>-6.2818346100387001E-2</c:v>
                </c:pt>
                <c:pt idx="19432">
                  <c:v>-6.4223389591333696E-2</c:v>
                </c:pt>
                <c:pt idx="19433">
                  <c:v>-6.5922905821953703E-2</c:v>
                </c:pt>
                <c:pt idx="19434">
                  <c:v>-6.7524122728911506E-2</c:v>
                </c:pt>
                <c:pt idx="19435">
                  <c:v>-6.8924528257443607E-2</c:v>
                </c:pt>
                <c:pt idx="19436">
                  <c:v>-7.0057067289338096E-2</c:v>
                </c:pt>
                <c:pt idx="19437">
                  <c:v>-7.1882453794959694E-2</c:v>
                </c:pt>
                <c:pt idx="19438">
                  <c:v>-7.3424686039417E-2</c:v>
                </c:pt>
                <c:pt idx="19439">
                  <c:v>-7.4855957030902406E-2</c:v>
                </c:pt>
                <c:pt idx="19440">
                  <c:v>-7.6384815157828995E-2</c:v>
                </c:pt>
                <c:pt idx="19441">
                  <c:v>-7.7898403647819595E-2</c:v>
                </c:pt>
                <c:pt idx="19442">
                  <c:v>-7.9423226504758096E-2</c:v>
                </c:pt>
                <c:pt idx="19443">
                  <c:v>-8.0788171111494694E-2</c:v>
                </c:pt>
                <c:pt idx="19444">
                  <c:v>-8.2349022363483002E-2</c:v>
                </c:pt>
                <c:pt idx="19445">
                  <c:v>-8.3791096246035895E-2</c:v>
                </c:pt>
                <c:pt idx="19446">
                  <c:v>-8.5246150644493604E-2</c:v>
                </c:pt>
                <c:pt idx="19447">
                  <c:v>-8.6608984654164195E-2</c:v>
                </c:pt>
                <c:pt idx="19448">
                  <c:v>-8.8126647020937907E-2</c:v>
                </c:pt>
                <c:pt idx="19449">
                  <c:v>-8.9508026801690496E-2</c:v>
                </c:pt>
                <c:pt idx="19450">
                  <c:v>-9.0925428840866906E-2</c:v>
                </c:pt>
                <c:pt idx="19451">
                  <c:v>-9.2411517191643797E-2</c:v>
                </c:pt>
                <c:pt idx="19452">
                  <c:v>-9.3673062651423097E-2</c:v>
                </c:pt>
                <c:pt idx="19453">
                  <c:v>-9.4920447473742495E-2</c:v>
                </c:pt>
                <c:pt idx="19454">
                  <c:v>-9.6404929000039899E-2</c:v>
                </c:pt>
                <c:pt idx="19455">
                  <c:v>-9.7815875933463706E-2</c:v>
                </c:pt>
                <c:pt idx="19456">
                  <c:v>-9.9045622796567298E-2</c:v>
                </c:pt>
                <c:pt idx="19457">
                  <c:v>-0.100317090499581</c:v>
                </c:pt>
                <c:pt idx="19458">
                  <c:v>-0.10147270864948001</c:v>
                </c:pt>
                <c:pt idx="19459">
                  <c:v>-0.102724374688184</c:v>
                </c:pt>
                <c:pt idx="19460">
                  <c:v>-0.10408687207374299</c:v>
                </c:pt>
                <c:pt idx="19461">
                  <c:v>-0.105110665226043</c:v>
                </c:pt>
                <c:pt idx="19462">
                  <c:v>-0.106392279471857</c:v>
                </c:pt>
                <c:pt idx="19463">
                  <c:v>-0.107593752321356</c:v>
                </c:pt>
                <c:pt idx="19464">
                  <c:v>-0.108635060165715</c:v>
                </c:pt>
                <c:pt idx="19465">
                  <c:v>-0.10983955412605</c:v>
                </c:pt>
                <c:pt idx="19466">
                  <c:v>-0.110847067107994</c:v>
                </c:pt>
                <c:pt idx="19467">
                  <c:v>-0.111857361721972</c:v>
                </c:pt>
                <c:pt idx="19468">
                  <c:v>-0.112935257767761</c:v>
                </c:pt>
                <c:pt idx="19469">
                  <c:v>-0.11409408216932899</c:v>
                </c:pt>
                <c:pt idx="19470">
                  <c:v>-0.114804282074324</c:v>
                </c:pt>
                <c:pt idx="19471">
                  <c:v>-0.11609408837522001</c:v>
                </c:pt>
                <c:pt idx="19472">
                  <c:v>-0.116984663644581</c:v>
                </c:pt>
                <c:pt idx="19473">
                  <c:v>-0.117684988533377</c:v>
                </c:pt>
                <c:pt idx="19474">
                  <c:v>-0.11867554998188</c:v>
                </c:pt>
                <c:pt idx="19475">
                  <c:v>-0.11968431090669</c:v>
                </c:pt>
                <c:pt idx="19476">
                  <c:v>-0.120624315059999</c:v>
                </c:pt>
                <c:pt idx="19477">
                  <c:v>-0.121383103312854</c:v>
                </c:pt>
                <c:pt idx="19478">
                  <c:v>-0.12226431750541</c:v>
                </c:pt>
                <c:pt idx="19479">
                  <c:v>-0.122969904315231</c:v>
                </c:pt>
                <c:pt idx="19480">
                  <c:v>-0.12368459999018</c:v>
                </c:pt>
                <c:pt idx="19481">
                  <c:v>-0.124409419526485</c:v>
                </c:pt>
                <c:pt idx="19482">
                  <c:v>-0.125312567058596</c:v>
                </c:pt>
                <c:pt idx="19483">
                  <c:v>-0.12606696172509901</c:v>
                </c:pt>
                <c:pt idx="19484">
                  <c:v>-0.12654071401529801</c:v>
                </c:pt>
                <c:pt idx="19485">
                  <c:v>-0.12750435560986101</c:v>
                </c:pt>
                <c:pt idx="19486">
                  <c:v>-0.12810824684970001</c:v>
                </c:pt>
                <c:pt idx="19487">
                  <c:v>-0.12857891882005501</c:v>
                </c:pt>
                <c:pt idx="19488">
                  <c:v>-0.12939290174797699</c:v>
                </c:pt>
                <c:pt idx="19489">
                  <c:v>-0.130063359866048</c:v>
                </c:pt>
                <c:pt idx="19490">
                  <c:v>-0.130632040130232</c:v>
                </c:pt>
                <c:pt idx="19491">
                  <c:v>-0.13093867011139601</c:v>
                </c:pt>
                <c:pt idx="19492">
                  <c:v>-0.13163914240063401</c:v>
                </c:pt>
                <c:pt idx="19493">
                  <c:v>-0.13217206102698301</c:v>
                </c:pt>
                <c:pt idx="19494">
                  <c:v>-0.13268888514056101</c:v>
                </c:pt>
                <c:pt idx="19495">
                  <c:v>-0.13325343626560399</c:v>
                </c:pt>
                <c:pt idx="19496">
                  <c:v>-0.13386032774179599</c:v>
                </c:pt>
                <c:pt idx="19497">
                  <c:v>-0.13420759035646401</c:v>
                </c:pt>
                <c:pt idx="19498">
                  <c:v>-0.13467086035881901</c:v>
                </c:pt>
                <c:pt idx="19499">
                  <c:v>-0.135304177912979</c:v>
                </c:pt>
                <c:pt idx="19500">
                  <c:v>-0.13559060728033401</c:v>
                </c:pt>
                <c:pt idx="19501">
                  <c:v>-0.13605368173772001</c:v>
                </c:pt>
                <c:pt idx="19502">
                  <c:v>-0.136405432178412</c:v>
                </c:pt>
                <c:pt idx="19503">
                  <c:v>-0.13695078507002001</c:v>
                </c:pt>
                <c:pt idx="19504">
                  <c:v>-0.137217575348828</c:v>
                </c:pt>
                <c:pt idx="19505">
                  <c:v>-0.13752249446905401</c:v>
                </c:pt>
                <c:pt idx="19506">
                  <c:v>-0.13814203814353601</c:v>
                </c:pt>
                <c:pt idx="19507">
                  <c:v>-0.138502466574316</c:v>
                </c:pt>
                <c:pt idx="19508">
                  <c:v>-0.13870755662672901</c:v>
                </c:pt>
                <c:pt idx="19509">
                  <c:v>-0.13899952669139801</c:v>
                </c:pt>
                <c:pt idx="19510">
                  <c:v>-0.139431344067977</c:v>
                </c:pt>
                <c:pt idx="19511">
                  <c:v>-0.13977541799676399</c:v>
                </c:pt>
                <c:pt idx="19512">
                  <c:v>-0.14015809629932599</c:v>
                </c:pt>
                <c:pt idx="19513">
                  <c:v>-0.140374200253779</c:v>
                </c:pt>
                <c:pt idx="19514">
                  <c:v>-0.14067619566775799</c:v>
                </c:pt>
                <c:pt idx="19515">
                  <c:v>-0.14081703233133899</c:v>
                </c:pt>
                <c:pt idx="19516">
                  <c:v>-0.14116478585599601</c:v>
                </c:pt>
                <c:pt idx="19517">
                  <c:v>-0.14156360305916799</c:v>
                </c:pt>
                <c:pt idx="19518">
                  <c:v>-0.14161385827641501</c:v>
                </c:pt>
                <c:pt idx="19519">
                  <c:v>-0.141784444900273</c:v>
                </c:pt>
                <c:pt idx="19520">
                  <c:v>-0.14200071870253</c:v>
                </c:pt>
                <c:pt idx="19521">
                  <c:v>-0.14232294172661</c:v>
                </c:pt>
                <c:pt idx="19522">
                  <c:v>-0.14244494486123499</c:v>
                </c:pt>
                <c:pt idx="19523">
                  <c:v>-0.14249437153342301</c:v>
                </c:pt>
                <c:pt idx="19524">
                  <c:v>-0.14273076005058699</c:v>
                </c:pt>
                <c:pt idx="19525">
                  <c:v>-0.14298438299982399</c:v>
                </c:pt>
                <c:pt idx="19526">
                  <c:v>-0.14302698912480899</c:v>
                </c:pt>
                <c:pt idx="19527">
                  <c:v>-0.14309291029360199</c:v>
                </c:pt>
                <c:pt idx="19528">
                  <c:v>-0.143121438094997</c:v>
                </c:pt>
                <c:pt idx="19529">
                  <c:v>-0.143344499055158</c:v>
                </c:pt>
                <c:pt idx="19530">
                  <c:v>-0.14324755693496499</c:v>
                </c:pt>
                <c:pt idx="19531">
                  <c:v>-0.14330599624690399</c:v>
                </c:pt>
                <c:pt idx="19532">
                  <c:v>-0.143428226283559</c:v>
                </c:pt>
                <c:pt idx="19533">
                  <c:v>-0.143254751439371</c:v>
                </c:pt>
                <c:pt idx="19534">
                  <c:v>-0.14343552224238201</c:v>
                </c:pt>
                <c:pt idx="19535">
                  <c:v>-0.14333209716614201</c:v>
                </c:pt>
                <c:pt idx="19536">
                  <c:v>-0.14315747289452799</c:v>
                </c:pt>
                <c:pt idx="19537">
                  <c:v>-0.14295415674891701</c:v>
                </c:pt>
                <c:pt idx="19538">
                  <c:v>-0.14332320516807701</c:v>
                </c:pt>
                <c:pt idx="19539">
                  <c:v>-0.14308089907573099</c:v>
                </c:pt>
                <c:pt idx="19540">
                  <c:v>-0.142841688548968</c:v>
                </c:pt>
                <c:pt idx="19541">
                  <c:v>-0.142703022707341</c:v>
                </c:pt>
                <c:pt idx="19542">
                  <c:v>-0.142414344777681</c:v>
                </c:pt>
                <c:pt idx="19543">
                  <c:v>-0.14250215201621999</c:v>
                </c:pt>
                <c:pt idx="19544">
                  <c:v>-0.14213573111837499</c:v>
                </c:pt>
                <c:pt idx="19545">
                  <c:v>-0.14178068659197399</c:v>
                </c:pt>
                <c:pt idx="19546">
                  <c:v>-0.141681806298526</c:v>
                </c:pt>
                <c:pt idx="19547">
                  <c:v>-0.14130187601959701</c:v>
                </c:pt>
                <c:pt idx="19548">
                  <c:v>-0.14086835775449699</c:v>
                </c:pt>
                <c:pt idx="19549">
                  <c:v>-0.14066297931688401</c:v>
                </c:pt>
                <c:pt idx="19550">
                  <c:v>-0.14045907151445799</c:v>
                </c:pt>
                <c:pt idx="19551">
                  <c:v>-0.13998051659973201</c:v>
                </c:pt>
                <c:pt idx="19552">
                  <c:v>-0.13968006990551901</c:v>
                </c:pt>
                <c:pt idx="19553">
                  <c:v>-0.13927330432409399</c:v>
                </c:pt>
                <c:pt idx="19554">
                  <c:v>-0.13874743522165001</c:v>
                </c:pt>
                <c:pt idx="19555">
                  <c:v>-0.13822633464227199</c:v>
                </c:pt>
                <c:pt idx="19556">
                  <c:v>-0.137907291192954</c:v>
                </c:pt>
                <c:pt idx="19557">
                  <c:v>-0.13727229174635799</c:v>
                </c:pt>
                <c:pt idx="19558">
                  <c:v>-0.13659066506856599</c:v>
                </c:pt>
                <c:pt idx="19559">
                  <c:v>-0.13609439422399799</c:v>
                </c:pt>
                <c:pt idx="19560">
                  <c:v>-0.13543216753533899</c:v>
                </c:pt>
                <c:pt idx="19561">
                  <c:v>-0.13496464359004301</c:v>
                </c:pt>
                <c:pt idx="19562">
                  <c:v>-0.134235943881784</c:v>
                </c:pt>
                <c:pt idx="19563">
                  <c:v>-0.13359357240383599</c:v>
                </c:pt>
                <c:pt idx="19564">
                  <c:v>-0.13283605135513299</c:v>
                </c:pt>
                <c:pt idx="19565">
                  <c:v>-0.13211762859043999</c:v>
                </c:pt>
                <c:pt idx="19566">
                  <c:v>-0.13143449803166399</c:v>
                </c:pt>
                <c:pt idx="19567">
                  <c:v>-0.130770843615856</c:v>
                </c:pt>
                <c:pt idx="19568">
                  <c:v>-0.12985562044155999</c:v>
                </c:pt>
                <c:pt idx="19569">
                  <c:v>-0.12906882981857001</c:v>
                </c:pt>
                <c:pt idx="19570">
                  <c:v>-0.12832519179691801</c:v>
                </c:pt>
                <c:pt idx="19571">
                  <c:v>-0.12730751893231501</c:v>
                </c:pt>
                <c:pt idx="19572">
                  <c:v>-0.126346342103486</c:v>
                </c:pt>
                <c:pt idx="19573">
                  <c:v>-0.12547532233858799</c:v>
                </c:pt>
                <c:pt idx="19574">
                  <c:v>-0.12469409462237301</c:v>
                </c:pt>
                <c:pt idx="19575">
                  <c:v>-0.12387536203484199</c:v>
                </c:pt>
                <c:pt idx="19576">
                  <c:v>-0.122601601204572</c:v>
                </c:pt>
                <c:pt idx="19577">
                  <c:v>-0.12163099682614401</c:v>
                </c:pt>
                <c:pt idx="19578">
                  <c:v>-0.120663482119847</c:v>
                </c:pt>
                <c:pt idx="19579">
                  <c:v>-0.119879542417259</c:v>
                </c:pt>
                <c:pt idx="19580">
                  <c:v>-0.118842058058414</c:v>
                </c:pt>
                <c:pt idx="19581">
                  <c:v>-0.1176741134822</c:v>
                </c:pt>
                <c:pt idx="19582">
                  <c:v>-0.11665628450257801</c:v>
                </c:pt>
                <c:pt idx="19583">
                  <c:v>-0.115618544549973</c:v>
                </c:pt>
                <c:pt idx="19584">
                  <c:v>-0.114534645573619</c:v>
                </c:pt>
                <c:pt idx="19585">
                  <c:v>-0.11334965706012</c:v>
                </c:pt>
                <c:pt idx="19586">
                  <c:v>-0.1124211681626</c:v>
                </c:pt>
                <c:pt idx="19587">
                  <c:v>-0.111268659039809</c:v>
                </c:pt>
                <c:pt idx="19588">
                  <c:v>-0.11006511415833101</c:v>
                </c:pt>
                <c:pt idx="19589">
                  <c:v>-0.10905794555119799</c:v>
                </c:pt>
                <c:pt idx="19590">
                  <c:v>-0.107864932419218</c:v>
                </c:pt>
                <c:pt idx="19591">
                  <c:v>-0.10676313048535301</c:v>
                </c:pt>
                <c:pt idx="19592">
                  <c:v>-0.10567990765518</c:v>
                </c:pt>
                <c:pt idx="19593">
                  <c:v>-0.104505903233367</c:v>
                </c:pt>
                <c:pt idx="19594">
                  <c:v>-0.103476565233474</c:v>
                </c:pt>
                <c:pt idx="19595">
                  <c:v>-0.10223370534241</c:v>
                </c:pt>
                <c:pt idx="19596">
                  <c:v>-0.10114612222281701</c:v>
                </c:pt>
                <c:pt idx="19597">
                  <c:v>-9.9935842692916596E-2</c:v>
                </c:pt>
                <c:pt idx="19598">
                  <c:v>-9.8914250676853402E-2</c:v>
                </c:pt>
                <c:pt idx="19599">
                  <c:v>-9.7884816485953305E-2</c:v>
                </c:pt>
                <c:pt idx="19600">
                  <c:v>-9.6754750078392598E-2</c:v>
                </c:pt>
                <c:pt idx="19601">
                  <c:v>-9.5565814504497207E-2</c:v>
                </c:pt>
                <c:pt idx="19602">
                  <c:v>-9.4458593555666701E-2</c:v>
                </c:pt>
                <c:pt idx="19603">
                  <c:v>-9.3632263394039197E-2</c:v>
                </c:pt>
                <c:pt idx="19604">
                  <c:v>-9.2420009430874403E-2</c:v>
                </c:pt>
                <c:pt idx="19605">
                  <c:v>-9.1241312414694506E-2</c:v>
                </c:pt>
                <c:pt idx="19606">
                  <c:v>-9.0234282523468906E-2</c:v>
                </c:pt>
                <c:pt idx="19607">
                  <c:v>-8.9466239321915303E-2</c:v>
                </c:pt>
                <c:pt idx="19608">
                  <c:v>-8.8391642669869097E-2</c:v>
                </c:pt>
                <c:pt idx="19609">
                  <c:v>-8.7253424154562997E-2</c:v>
                </c:pt>
                <c:pt idx="19610">
                  <c:v>-8.6086522841056598E-2</c:v>
                </c:pt>
                <c:pt idx="19611">
                  <c:v>-8.5369067831617004E-2</c:v>
                </c:pt>
                <c:pt idx="19612">
                  <c:v>-8.4351827485197095E-2</c:v>
                </c:pt>
                <c:pt idx="19613">
                  <c:v>-8.3574206993785496E-2</c:v>
                </c:pt>
                <c:pt idx="19614">
                  <c:v>-8.2492251366530905E-2</c:v>
                </c:pt>
                <c:pt idx="19615">
                  <c:v>-8.1649715875054998E-2</c:v>
                </c:pt>
                <c:pt idx="19616">
                  <c:v>-8.0722026729890206E-2</c:v>
                </c:pt>
                <c:pt idx="19617">
                  <c:v>-7.9696322468794004E-2</c:v>
                </c:pt>
                <c:pt idx="19618">
                  <c:v>-7.9250871752508001E-2</c:v>
                </c:pt>
                <c:pt idx="19619">
                  <c:v>-7.8367457016015496E-2</c:v>
                </c:pt>
                <c:pt idx="19620">
                  <c:v>-7.7461329431683407E-2</c:v>
                </c:pt>
                <c:pt idx="19621">
                  <c:v>-7.6450681595382403E-2</c:v>
                </c:pt>
                <c:pt idx="19622">
                  <c:v>-7.5853627844480007E-2</c:v>
                </c:pt>
                <c:pt idx="19623">
                  <c:v>-7.5116908976747304E-2</c:v>
                </c:pt>
                <c:pt idx="19624">
                  <c:v>-7.4260751182247703E-2</c:v>
                </c:pt>
                <c:pt idx="19625">
                  <c:v>-7.3504407352195003E-2</c:v>
                </c:pt>
                <c:pt idx="19626">
                  <c:v>-7.2984390583429898E-2</c:v>
                </c:pt>
                <c:pt idx="19627">
                  <c:v>-7.2169514660098397E-2</c:v>
                </c:pt>
                <c:pt idx="19628">
                  <c:v>-7.1315934319583302E-2</c:v>
                </c:pt>
                <c:pt idx="19629">
                  <c:v>-7.0721358111209304E-2</c:v>
                </c:pt>
                <c:pt idx="19630">
                  <c:v>-7.0278019440461206E-2</c:v>
                </c:pt>
                <c:pt idx="19631">
                  <c:v>-6.9511943643048496E-2</c:v>
                </c:pt>
                <c:pt idx="19632">
                  <c:v>-6.8721820048405005E-2</c:v>
                </c:pt>
                <c:pt idx="19633">
                  <c:v>-6.7885072173730604E-2</c:v>
                </c:pt>
                <c:pt idx="19634">
                  <c:v>-6.7275247681119699E-2</c:v>
                </c:pt>
                <c:pt idx="19635">
                  <c:v>-6.6820592767907999E-2</c:v>
                </c:pt>
                <c:pt idx="19636">
                  <c:v>-6.6073404415358999E-2</c:v>
                </c:pt>
                <c:pt idx="19637">
                  <c:v>-6.5305678425279901E-2</c:v>
                </c:pt>
                <c:pt idx="19638">
                  <c:v>-6.4493770930966796E-2</c:v>
                </c:pt>
                <c:pt idx="19639">
                  <c:v>-6.3964788864455002E-2</c:v>
                </c:pt>
                <c:pt idx="19640">
                  <c:v>-6.33439640130051E-2</c:v>
                </c:pt>
                <c:pt idx="19641">
                  <c:v>-6.2680692352268294E-2</c:v>
                </c:pt>
                <c:pt idx="19642">
                  <c:v>-6.1790276459657498E-2</c:v>
                </c:pt>
                <c:pt idx="19643">
                  <c:v>-6.1105382334849703E-2</c:v>
                </c:pt>
                <c:pt idx="19644">
                  <c:v>-6.0361514490354803E-2</c:v>
                </c:pt>
                <c:pt idx="19645">
                  <c:v>-5.9543560609309001E-2</c:v>
                </c:pt>
                <c:pt idx="19646">
                  <c:v>-5.8966755058459497E-2</c:v>
                </c:pt>
                <c:pt idx="19647">
                  <c:v>-5.8389849271708899E-2</c:v>
                </c:pt>
                <c:pt idx="19648">
                  <c:v>-5.74203781989749E-2</c:v>
                </c:pt>
                <c:pt idx="19649">
                  <c:v>-5.6311258649601403E-2</c:v>
                </c:pt>
                <c:pt idx="19650">
                  <c:v>-5.5573237005733397E-2</c:v>
                </c:pt>
                <c:pt idx="19651">
                  <c:v>-5.4787489449755498E-2</c:v>
                </c:pt>
                <c:pt idx="19652">
                  <c:v>-5.3914107914099799E-2</c:v>
                </c:pt>
                <c:pt idx="19653">
                  <c:v>-5.29430949360023E-2</c:v>
                </c:pt>
                <c:pt idx="19654">
                  <c:v>-5.1810196693846802E-2</c:v>
                </c:pt>
                <c:pt idx="19655">
                  <c:v>-5.0885665748434603E-2</c:v>
                </c:pt>
                <c:pt idx="19656">
                  <c:v>-5.01592905547662E-2</c:v>
                </c:pt>
                <c:pt idx="19657">
                  <c:v>-4.8965789864025701E-2</c:v>
                </c:pt>
                <c:pt idx="19658">
                  <c:v>-4.7984521261760102E-2</c:v>
                </c:pt>
                <c:pt idx="19659">
                  <c:v>-4.67054906455696E-2</c:v>
                </c:pt>
                <c:pt idx="19660">
                  <c:v>-4.5550154857071201E-2</c:v>
                </c:pt>
                <c:pt idx="19661">
                  <c:v>-4.43717711549316E-2</c:v>
                </c:pt>
                <c:pt idx="19662">
                  <c:v>-4.3040348307854998E-2</c:v>
                </c:pt>
                <c:pt idx="19663">
                  <c:v>-4.2129231101784501E-2</c:v>
                </c:pt>
                <c:pt idx="19664">
                  <c:v>-4.1015315922716497E-2</c:v>
                </c:pt>
                <c:pt idx="19665">
                  <c:v>-3.9403399623424901E-2</c:v>
                </c:pt>
                <c:pt idx="19666">
                  <c:v>-3.7989222990972099E-2</c:v>
                </c:pt>
                <c:pt idx="19667">
                  <c:v>-3.6885267946668902E-2</c:v>
                </c:pt>
                <c:pt idx="19668">
                  <c:v>-3.5655059577448397E-2</c:v>
                </c:pt>
                <c:pt idx="19669">
                  <c:v>-3.4112017439988797E-2</c:v>
                </c:pt>
                <c:pt idx="19670">
                  <c:v>-3.26117224875365E-2</c:v>
                </c:pt>
                <c:pt idx="19671">
                  <c:v>-3.1078130908327499E-2</c:v>
                </c:pt>
                <c:pt idx="19672">
                  <c:v>-2.9436855022390102E-2</c:v>
                </c:pt>
                <c:pt idx="19673">
                  <c:v>-2.7972616161230899E-2</c:v>
                </c:pt>
                <c:pt idx="19674">
                  <c:v>-2.6729805957923299E-2</c:v>
                </c:pt>
                <c:pt idx="19675">
                  <c:v>-2.50708819740839E-2</c:v>
                </c:pt>
                <c:pt idx="19676">
                  <c:v>-2.3295131068839101E-2</c:v>
                </c:pt>
                <c:pt idx="19677">
                  <c:v>-2.1605490654353E-2</c:v>
                </c:pt>
                <c:pt idx="19678">
                  <c:v>-2.0046156352352799E-2</c:v>
                </c:pt>
                <c:pt idx="19679">
                  <c:v>-1.8381019025016099E-2</c:v>
                </c:pt>
                <c:pt idx="19680">
                  <c:v>-1.67620079830306E-2</c:v>
                </c:pt>
                <c:pt idx="19681">
                  <c:v>-1.51495178549052E-2</c:v>
                </c:pt>
                <c:pt idx="19682">
                  <c:v>-1.3343506959206001E-2</c:v>
                </c:pt>
                <c:pt idx="19683">
                  <c:v>-1.15326687684793E-2</c:v>
                </c:pt>
                <c:pt idx="19684">
                  <c:v>-1.00086011844444E-2</c:v>
                </c:pt>
                <c:pt idx="19685">
                  <c:v>-8.2487067834672197E-3</c:v>
                </c:pt>
                <c:pt idx="19686">
                  <c:v>-6.4804406970409298E-3</c:v>
                </c:pt>
                <c:pt idx="19687">
                  <c:v>-4.7874257550907101E-3</c:v>
                </c:pt>
                <c:pt idx="19688">
                  <c:v>-2.9945953295895801E-3</c:v>
                </c:pt>
                <c:pt idx="19689">
                  <c:v>-1.1074981705333699E-3</c:v>
                </c:pt>
                <c:pt idx="19690">
                  <c:v>3.6297401153500002E-4</c:v>
                </c:pt>
                <c:pt idx="19691">
                  <c:v>1.86486970574334E-3</c:v>
                </c:pt>
                <c:pt idx="19692">
                  <c:v>3.7848959862365702E-3</c:v>
                </c:pt>
                <c:pt idx="19693">
                  <c:v>5.6947122142370901E-3</c:v>
                </c:pt>
                <c:pt idx="19694">
                  <c:v>7.3274467105309297E-3</c:v>
                </c:pt>
                <c:pt idx="19695">
                  <c:v>8.7745048961186609E-3</c:v>
                </c:pt>
                <c:pt idx="19696">
                  <c:v>1.04102562737913E-2</c:v>
                </c:pt>
                <c:pt idx="19697">
                  <c:v>1.22801687015901E-2</c:v>
                </c:pt>
                <c:pt idx="19698">
                  <c:v>1.37109111429181E-2</c:v>
                </c:pt>
                <c:pt idx="19699">
                  <c:v>1.5455570640872799E-2</c:v>
                </c:pt>
                <c:pt idx="19700">
                  <c:v>1.7111418835568999E-2</c:v>
                </c:pt>
                <c:pt idx="19701">
                  <c:v>1.84609637444265E-2</c:v>
                </c:pt>
                <c:pt idx="19702">
                  <c:v>1.9920074970684199E-2</c:v>
                </c:pt>
                <c:pt idx="19703">
                  <c:v>2.1485805001415899E-2</c:v>
                </c:pt>
                <c:pt idx="19704">
                  <c:v>2.3020875830450201E-2</c:v>
                </c:pt>
                <c:pt idx="19705">
                  <c:v>2.4262100833709801E-2</c:v>
                </c:pt>
                <c:pt idx="19706">
                  <c:v>2.5732501615566099E-2</c:v>
                </c:pt>
                <c:pt idx="19707">
                  <c:v>2.71684434351049E-2</c:v>
                </c:pt>
                <c:pt idx="19708">
                  <c:v>2.8456252717456599E-2</c:v>
                </c:pt>
                <c:pt idx="19709">
                  <c:v>2.96763068151835E-2</c:v>
                </c:pt>
                <c:pt idx="19710">
                  <c:v>3.12436067899617E-2</c:v>
                </c:pt>
                <c:pt idx="19711">
                  <c:v>3.2383747155942201E-2</c:v>
                </c:pt>
                <c:pt idx="19712">
                  <c:v>3.3425872673503602E-2</c:v>
                </c:pt>
                <c:pt idx="19713">
                  <c:v>3.4886005172611E-2</c:v>
                </c:pt>
                <c:pt idx="19714">
                  <c:v>3.5825739000331598E-2</c:v>
                </c:pt>
                <c:pt idx="19715">
                  <c:v>3.71089270688214E-2</c:v>
                </c:pt>
                <c:pt idx="19716">
                  <c:v>3.8170914449263703E-2</c:v>
                </c:pt>
                <c:pt idx="19717">
                  <c:v>3.9205600747299299E-2</c:v>
                </c:pt>
                <c:pt idx="19718">
                  <c:v>4.02504396328641E-2</c:v>
                </c:pt>
                <c:pt idx="19719">
                  <c:v>4.0940928440942201E-2</c:v>
                </c:pt>
                <c:pt idx="19720">
                  <c:v>4.2153245100473101E-2</c:v>
                </c:pt>
                <c:pt idx="19721">
                  <c:v>4.3206355294173597E-2</c:v>
                </c:pt>
                <c:pt idx="19722">
                  <c:v>4.4226513002430697E-2</c:v>
                </c:pt>
                <c:pt idx="19723">
                  <c:v>4.4957488107911302E-2</c:v>
                </c:pt>
                <c:pt idx="19724">
                  <c:v>4.5843976870879502E-2</c:v>
                </c:pt>
                <c:pt idx="19725">
                  <c:v>4.6709277851690302E-2</c:v>
                </c:pt>
                <c:pt idx="19726">
                  <c:v>4.7593237839210503E-2</c:v>
                </c:pt>
                <c:pt idx="19727">
                  <c:v>4.8463221387283803E-2</c:v>
                </c:pt>
                <c:pt idx="19728">
                  <c:v>4.9268201318566497E-2</c:v>
                </c:pt>
                <c:pt idx="19729">
                  <c:v>4.9994600580636303E-2</c:v>
                </c:pt>
                <c:pt idx="19730">
                  <c:v>5.0794479998088199E-2</c:v>
                </c:pt>
                <c:pt idx="19731">
                  <c:v>5.1583064978405403E-2</c:v>
                </c:pt>
                <c:pt idx="19732">
                  <c:v>5.2337501102536703E-2</c:v>
                </c:pt>
                <c:pt idx="19733">
                  <c:v>5.31067078884956E-2</c:v>
                </c:pt>
                <c:pt idx="19734">
                  <c:v>5.3935473531053102E-2</c:v>
                </c:pt>
                <c:pt idx="19735">
                  <c:v>5.44638759218284E-2</c:v>
                </c:pt>
                <c:pt idx="19736">
                  <c:v>5.5169866312718203E-2</c:v>
                </c:pt>
                <c:pt idx="19737">
                  <c:v>5.6189057903202298E-2</c:v>
                </c:pt>
                <c:pt idx="19738">
                  <c:v>5.7105574964427502E-2</c:v>
                </c:pt>
                <c:pt idx="19739">
                  <c:v>5.7691261735209401E-2</c:v>
                </c:pt>
                <c:pt idx="19740">
                  <c:v>5.8469475214130102E-2</c:v>
                </c:pt>
                <c:pt idx="19741">
                  <c:v>5.9237808062599297E-2</c:v>
                </c:pt>
                <c:pt idx="19742">
                  <c:v>6.0001553221556002E-2</c:v>
                </c:pt>
                <c:pt idx="19743">
                  <c:v>6.1023166531450998E-2</c:v>
                </c:pt>
                <c:pt idx="19744">
                  <c:v>6.1780430277520101E-2</c:v>
                </c:pt>
                <c:pt idx="19745">
                  <c:v>6.2524129483465696E-2</c:v>
                </c:pt>
                <c:pt idx="19746">
                  <c:v>6.32647883967217E-2</c:v>
                </c:pt>
                <c:pt idx="19747">
                  <c:v>6.4112972921312905E-2</c:v>
                </c:pt>
                <c:pt idx="19748">
                  <c:v>6.5273564250126703E-2</c:v>
                </c:pt>
                <c:pt idx="19749">
                  <c:v>6.6327636881447202E-2</c:v>
                </c:pt>
                <c:pt idx="19750">
                  <c:v>6.7170444981726293E-2</c:v>
                </c:pt>
                <c:pt idx="19751">
                  <c:v>6.8045324631429802E-2</c:v>
                </c:pt>
                <c:pt idx="19752">
                  <c:v>6.9038347979033604E-2</c:v>
                </c:pt>
                <c:pt idx="19753">
                  <c:v>6.9896031247738993E-2</c:v>
                </c:pt>
                <c:pt idx="19754">
                  <c:v>7.12485984194203E-2</c:v>
                </c:pt>
                <c:pt idx="19755">
                  <c:v>7.2557676805130603E-2</c:v>
                </c:pt>
                <c:pt idx="19756">
                  <c:v>7.3407932449641805E-2</c:v>
                </c:pt>
                <c:pt idx="19757">
                  <c:v>7.4267331279808696E-2</c:v>
                </c:pt>
                <c:pt idx="19758">
                  <c:v>7.5530092419266004E-2</c:v>
                </c:pt>
                <c:pt idx="19759">
                  <c:v>7.68629525583963E-2</c:v>
                </c:pt>
                <c:pt idx="19760">
                  <c:v>7.8017621955695102E-2</c:v>
                </c:pt>
                <c:pt idx="19761">
                  <c:v>7.9253232600236298E-2</c:v>
                </c:pt>
                <c:pt idx="19762">
                  <c:v>8.0445339191819301E-2</c:v>
                </c:pt>
                <c:pt idx="19763">
                  <c:v>8.1581685612851396E-2</c:v>
                </c:pt>
                <c:pt idx="19764">
                  <c:v>8.2950856155168104E-2</c:v>
                </c:pt>
                <c:pt idx="19765">
                  <c:v>8.4613743354001805E-2</c:v>
                </c:pt>
                <c:pt idx="19766">
                  <c:v>8.5873406376018993E-2</c:v>
                </c:pt>
                <c:pt idx="19767">
                  <c:v>8.6968765986333296E-2</c:v>
                </c:pt>
                <c:pt idx="19768">
                  <c:v>8.8253163473317506E-2</c:v>
                </c:pt>
                <c:pt idx="19769">
                  <c:v>8.9707958648235095E-2</c:v>
                </c:pt>
                <c:pt idx="19770">
                  <c:v>9.1186946978662406E-2</c:v>
                </c:pt>
                <c:pt idx="19771">
                  <c:v>9.2448188967209605E-2</c:v>
                </c:pt>
                <c:pt idx="19772">
                  <c:v>9.4096858297424299E-2</c:v>
                </c:pt>
                <c:pt idx="19773">
                  <c:v>9.5344933258581802E-2</c:v>
                </c:pt>
                <c:pt idx="19774">
                  <c:v>9.6538197297708003E-2</c:v>
                </c:pt>
                <c:pt idx="19775">
                  <c:v>9.8087304068784395E-2</c:v>
                </c:pt>
                <c:pt idx="19776">
                  <c:v>9.9802273209934705E-2</c:v>
                </c:pt>
                <c:pt idx="19777">
                  <c:v>0.10118220665894501</c:v>
                </c:pt>
                <c:pt idx="19778">
                  <c:v>0.10244234172997201</c:v>
                </c:pt>
                <c:pt idx="19779">
                  <c:v>0.103582760720924</c:v>
                </c:pt>
                <c:pt idx="19780">
                  <c:v>0.105099022943815</c:v>
                </c:pt>
                <c:pt idx="19781">
                  <c:v>0.106605727186425</c:v>
                </c:pt>
                <c:pt idx="19782">
                  <c:v>0.10786720186653</c:v>
                </c:pt>
                <c:pt idx="19783">
                  <c:v>0.109415476678781</c:v>
                </c:pt>
                <c:pt idx="19784">
                  <c:v>0.110437231834184</c:v>
                </c:pt>
                <c:pt idx="19785">
                  <c:v>0.111633061555</c:v>
                </c:pt>
                <c:pt idx="19786">
                  <c:v>0.113012220607084</c:v>
                </c:pt>
                <c:pt idx="19787">
                  <c:v>0.114293332593809</c:v>
                </c:pt>
                <c:pt idx="19788">
                  <c:v>0.115483098646988</c:v>
                </c:pt>
                <c:pt idx="19789">
                  <c:v>0.116647552576678</c:v>
                </c:pt>
                <c:pt idx="19790">
                  <c:v>0.11777140209195699</c:v>
                </c:pt>
                <c:pt idx="19791">
                  <c:v>0.11873259736224299</c:v>
                </c:pt>
                <c:pt idx="19792">
                  <c:v>0.119829194461267</c:v>
                </c:pt>
                <c:pt idx="19793">
                  <c:v>0.12109172379102399</c:v>
                </c:pt>
                <c:pt idx="19794">
                  <c:v>0.12206548861215</c:v>
                </c:pt>
                <c:pt idx="19795">
                  <c:v>0.12269901935313</c:v>
                </c:pt>
                <c:pt idx="19796">
                  <c:v>0.123527768395783</c:v>
                </c:pt>
                <c:pt idx="19797">
                  <c:v>0.124487271949311</c:v>
                </c:pt>
                <c:pt idx="19798">
                  <c:v>0.12524752046146101</c:v>
                </c:pt>
                <c:pt idx="19799">
                  <c:v>0.125913610807319</c:v>
                </c:pt>
                <c:pt idx="19800">
                  <c:v>0.12681424970008301</c:v>
                </c:pt>
                <c:pt idx="19801">
                  <c:v>0.127252024588308</c:v>
                </c:pt>
                <c:pt idx="19802">
                  <c:v>0.12770142324596001</c:v>
                </c:pt>
                <c:pt idx="19803">
                  <c:v>0.12828032253223801</c:v>
                </c:pt>
                <c:pt idx="19804">
                  <c:v>0.12892645211303999</c:v>
                </c:pt>
                <c:pt idx="19805">
                  <c:v>0.129254358501219</c:v>
                </c:pt>
                <c:pt idx="19806">
                  <c:v>0.12955366509132901</c:v>
                </c:pt>
                <c:pt idx="19807">
                  <c:v>0.12995735079019199</c:v>
                </c:pt>
                <c:pt idx="19808">
                  <c:v>0.130148847421549</c:v>
                </c:pt>
                <c:pt idx="19809">
                  <c:v>0.13040501357728701</c:v>
                </c:pt>
                <c:pt idx="19810">
                  <c:v>0.13063028400393301</c:v>
                </c:pt>
                <c:pt idx="19811">
                  <c:v>0.130766956307519</c:v>
                </c:pt>
                <c:pt idx="19812">
                  <c:v>0.13061957017183201</c:v>
                </c:pt>
                <c:pt idx="19813">
                  <c:v>0.13063304947858501</c:v>
                </c:pt>
                <c:pt idx="19814">
                  <c:v>0.130857006522338</c:v>
                </c:pt>
                <c:pt idx="19815">
                  <c:v>0.13068770754109599</c:v>
                </c:pt>
                <c:pt idx="19816">
                  <c:v>0.13052685019437099</c:v>
                </c:pt>
                <c:pt idx="19817">
                  <c:v>0.13030870513287399</c:v>
                </c:pt>
                <c:pt idx="19818">
                  <c:v>0.13010007848739299</c:v>
                </c:pt>
                <c:pt idx="19819">
                  <c:v>0.129819186194539</c:v>
                </c:pt>
                <c:pt idx="19820">
                  <c:v>0.12974135382302601</c:v>
                </c:pt>
                <c:pt idx="19821">
                  <c:v>0.129481603649447</c:v>
                </c:pt>
                <c:pt idx="19822">
                  <c:v>0.12907965454494399</c:v>
                </c:pt>
                <c:pt idx="19823">
                  <c:v>0.128503970530183</c:v>
                </c:pt>
                <c:pt idx="19824">
                  <c:v>0.12822172397241</c:v>
                </c:pt>
                <c:pt idx="19825">
                  <c:v>0.127957907658904</c:v>
                </c:pt>
                <c:pt idx="19826">
                  <c:v>0.12737066944612199</c:v>
                </c:pt>
                <c:pt idx="19827">
                  <c:v>0.12683129368566401</c:v>
                </c:pt>
                <c:pt idx="19828">
                  <c:v>0.12649834894005399</c:v>
                </c:pt>
                <c:pt idx="19829">
                  <c:v>0.12591180773490401</c:v>
                </c:pt>
                <c:pt idx="19830">
                  <c:v>0.12537826760411699</c:v>
                </c:pt>
                <c:pt idx="19831">
                  <c:v>0.1248904561035</c:v>
                </c:pt>
                <c:pt idx="19832">
                  <c:v>0.12443346170137</c:v>
                </c:pt>
                <c:pt idx="19833">
                  <c:v>0.12391294114184</c:v>
                </c:pt>
                <c:pt idx="19834">
                  <c:v>0.123267622413797</c:v>
                </c:pt>
                <c:pt idx="19835">
                  <c:v>0.122773838405682</c:v>
                </c:pt>
                <c:pt idx="19836">
                  <c:v>0.122048937618077</c:v>
                </c:pt>
                <c:pt idx="19837">
                  <c:v>0.121614537891382</c:v>
                </c:pt>
                <c:pt idx="19838">
                  <c:v>0.12111184671017899</c:v>
                </c:pt>
                <c:pt idx="19839">
                  <c:v>0.120414924672302</c:v>
                </c:pt>
                <c:pt idx="19840">
                  <c:v>0.12000554081847201</c:v>
                </c:pt>
                <c:pt idx="19841">
                  <c:v>0.11962707710727701</c:v>
                </c:pt>
                <c:pt idx="19842">
                  <c:v>0.119046991262059</c:v>
                </c:pt>
                <c:pt idx="19843">
                  <c:v>0.11826858615597401</c:v>
                </c:pt>
                <c:pt idx="19844">
                  <c:v>0.117741884866032</c:v>
                </c:pt>
                <c:pt idx="19845">
                  <c:v>0.117456585178621</c:v>
                </c:pt>
                <c:pt idx="19846">
                  <c:v>0.117068173936643</c:v>
                </c:pt>
                <c:pt idx="19847">
                  <c:v>0.11653305686649</c:v>
                </c:pt>
                <c:pt idx="19848">
                  <c:v>0.115987269072333</c:v>
                </c:pt>
                <c:pt idx="19849">
                  <c:v>0.11563371784153199</c:v>
                </c:pt>
                <c:pt idx="19850">
                  <c:v>0.115157600445795</c:v>
                </c:pt>
                <c:pt idx="19851">
                  <c:v>0.11486452605151901</c:v>
                </c:pt>
                <c:pt idx="19852">
                  <c:v>0.114619763748709</c:v>
                </c:pt>
                <c:pt idx="19853">
                  <c:v>0.11428337940236601</c:v>
                </c:pt>
                <c:pt idx="19854">
                  <c:v>0.11373575345002</c:v>
                </c:pt>
                <c:pt idx="19855">
                  <c:v>0.113391187335504</c:v>
                </c:pt>
                <c:pt idx="19856">
                  <c:v>0.11317488008941901</c:v>
                </c:pt>
                <c:pt idx="19857">
                  <c:v>0.112925943048074</c:v>
                </c:pt>
                <c:pt idx="19858">
                  <c:v>0.11280924705678901</c:v>
                </c:pt>
                <c:pt idx="19859">
                  <c:v>0.112487005604244</c:v>
                </c:pt>
                <c:pt idx="19860">
                  <c:v>0.112244952938302</c:v>
                </c:pt>
                <c:pt idx="19861">
                  <c:v>0.111882966621991</c:v>
                </c:pt>
                <c:pt idx="19862">
                  <c:v>0.111623632356943</c:v>
                </c:pt>
                <c:pt idx="19863">
                  <c:v>0.11176126088326301</c:v>
                </c:pt>
                <c:pt idx="19864">
                  <c:v>0.111656545822597</c:v>
                </c:pt>
                <c:pt idx="19865">
                  <c:v>0.111225234555016</c:v>
                </c:pt>
                <c:pt idx="19866">
                  <c:v>0.110847461629872</c:v>
                </c:pt>
                <c:pt idx="19867">
                  <c:v>0.110787531364949</c:v>
                </c:pt>
                <c:pt idx="19868">
                  <c:v>0.1108259978812</c:v>
                </c:pt>
                <c:pt idx="19869">
                  <c:v>0.110844528430409</c:v>
                </c:pt>
                <c:pt idx="19870">
                  <c:v>0.110714003151638</c:v>
                </c:pt>
                <c:pt idx="19871">
                  <c:v>0.110332119649049</c:v>
                </c:pt>
                <c:pt idx="19872">
                  <c:v>0.110201792473181</c:v>
                </c:pt>
                <c:pt idx="19873">
                  <c:v>0.110216330176339</c:v>
                </c:pt>
                <c:pt idx="19874">
                  <c:v>0.11000864686588201</c:v>
                </c:pt>
                <c:pt idx="19875">
                  <c:v>0.109996507169112</c:v>
                </c:pt>
                <c:pt idx="19876">
                  <c:v>0.10990147924907499</c:v>
                </c:pt>
                <c:pt idx="19877">
                  <c:v>0.109496132682846</c:v>
                </c:pt>
                <c:pt idx="19878">
                  <c:v>0.109409599666857</c:v>
                </c:pt>
                <c:pt idx="19879">
                  <c:v>0.109380667242843</c:v>
                </c:pt>
                <c:pt idx="19880">
                  <c:v>0.109341472376819</c:v>
                </c:pt>
                <c:pt idx="19881">
                  <c:v>0.10896012945521601</c:v>
                </c:pt>
                <c:pt idx="19882">
                  <c:v>0.108780147082745</c:v>
                </c:pt>
                <c:pt idx="19883">
                  <c:v>0.108553589140287</c:v>
                </c:pt>
                <c:pt idx="19884">
                  <c:v>0.10843686057263199</c:v>
                </c:pt>
                <c:pt idx="19885">
                  <c:v>0.10820009096569</c:v>
                </c:pt>
                <c:pt idx="19886">
                  <c:v>0.108059257090643</c:v>
                </c:pt>
                <c:pt idx="19887">
                  <c:v>0.107648951326825</c:v>
                </c:pt>
                <c:pt idx="19888">
                  <c:v>0.10719896394379901</c:v>
                </c:pt>
                <c:pt idx="19889">
                  <c:v>0.10690429694789701</c:v>
                </c:pt>
                <c:pt idx="19890">
                  <c:v>0.106802126294536</c:v>
                </c:pt>
                <c:pt idx="19891">
                  <c:v>0.106536032837275</c:v>
                </c:pt>
                <c:pt idx="19892">
                  <c:v>0.10599095631339001</c:v>
                </c:pt>
                <c:pt idx="19893">
                  <c:v>0.105459028388227</c:v>
                </c:pt>
                <c:pt idx="19894">
                  <c:v>0.10511056730226601</c:v>
                </c:pt>
                <c:pt idx="19895">
                  <c:v>0.104931547081278</c:v>
                </c:pt>
                <c:pt idx="19896">
                  <c:v>0.104327923081699</c:v>
                </c:pt>
                <c:pt idx="19897">
                  <c:v>0.103816748622926</c:v>
                </c:pt>
                <c:pt idx="19898">
                  <c:v>0.103395672554198</c:v>
                </c:pt>
                <c:pt idx="19899">
                  <c:v>0.102893680152714</c:v>
                </c:pt>
                <c:pt idx="19900">
                  <c:v>0.102016514919318</c:v>
                </c:pt>
                <c:pt idx="19901">
                  <c:v>0.10139294148446</c:v>
                </c:pt>
                <c:pt idx="19902">
                  <c:v>0.101127923505517</c:v>
                </c:pt>
                <c:pt idx="19903">
                  <c:v>0.100320249865406</c:v>
                </c:pt>
                <c:pt idx="19904">
                  <c:v>9.9593156662205501E-2</c:v>
                </c:pt>
                <c:pt idx="19905">
                  <c:v>9.87971561913909E-2</c:v>
                </c:pt>
                <c:pt idx="19906">
                  <c:v>9.8216714913114705E-2</c:v>
                </c:pt>
                <c:pt idx="19907">
                  <c:v>9.7472804500876503E-2</c:v>
                </c:pt>
                <c:pt idx="19908">
                  <c:v>9.6916966235931101E-2</c:v>
                </c:pt>
                <c:pt idx="19909">
                  <c:v>9.6004357049082903E-2</c:v>
                </c:pt>
                <c:pt idx="19910">
                  <c:v>9.5048780800481597E-2</c:v>
                </c:pt>
                <c:pt idx="19911">
                  <c:v>9.4182928565295004E-2</c:v>
                </c:pt>
                <c:pt idx="19912">
                  <c:v>9.3472527764908803E-2</c:v>
                </c:pt>
                <c:pt idx="19913">
                  <c:v>9.2699575836474701E-2</c:v>
                </c:pt>
                <c:pt idx="19914">
                  <c:v>9.1743692043022407E-2</c:v>
                </c:pt>
                <c:pt idx="19915">
                  <c:v>9.0701008316179402E-2</c:v>
                </c:pt>
                <c:pt idx="19916">
                  <c:v>8.9764722057472393E-2</c:v>
                </c:pt>
                <c:pt idx="19917">
                  <c:v>8.8810390411870097E-2</c:v>
                </c:pt>
                <c:pt idx="19918">
                  <c:v>8.8078596813525797E-2</c:v>
                </c:pt>
                <c:pt idx="19919">
                  <c:v>8.7151706754925701E-2</c:v>
                </c:pt>
                <c:pt idx="19920">
                  <c:v>8.6130107981767401E-2</c:v>
                </c:pt>
                <c:pt idx="19921">
                  <c:v>8.5100467755533399E-2</c:v>
                </c:pt>
                <c:pt idx="19922">
                  <c:v>8.4037191424264704E-2</c:v>
                </c:pt>
                <c:pt idx="19923">
                  <c:v>8.3078560906350699E-2</c:v>
                </c:pt>
                <c:pt idx="19924">
                  <c:v>8.2265937458913599E-2</c:v>
                </c:pt>
                <c:pt idx="19925">
                  <c:v>8.1324730833207501E-2</c:v>
                </c:pt>
                <c:pt idx="19926">
                  <c:v>8.0197214548420701E-2</c:v>
                </c:pt>
                <c:pt idx="19927">
                  <c:v>7.9099375881649503E-2</c:v>
                </c:pt>
                <c:pt idx="19928">
                  <c:v>7.8211417108021597E-2</c:v>
                </c:pt>
                <c:pt idx="19929">
                  <c:v>7.7208074793674294E-2</c:v>
                </c:pt>
                <c:pt idx="19930">
                  <c:v>7.6311839153164002E-2</c:v>
                </c:pt>
                <c:pt idx="19931">
                  <c:v>7.5240850401401799E-2</c:v>
                </c:pt>
                <c:pt idx="19932">
                  <c:v>7.4106806412291601E-2</c:v>
                </c:pt>
                <c:pt idx="19933">
                  <c:v>7.3126534369493998E-2</c:v>
                </c:pt>
                <c:pt idx="19934">
                  <c:v>7.2254125333899993E-2</c:v>
                </c:pt>
                <c:pt idx="19935">
                  <c:v>7.1208550138779803E-2</c:v>
                </c:pt>
                <c:pt idx="19936">
                  <c:v>7.0195135968764796E-2</c:v>
                </c:pt>
                <c:pt idx="19937">
                  <c:v>6.9173085576543697E-2</c:v>
                </c:pt>
                <c:pt idx="19938">
                  <c:v>6.8187185413645504E-2</c:v>
                </c:pt>
                <c:pt idx="19939">
                  <c:v>6.7191224988849704E-2</c:v>
                </c:pt>
                <c:pt idx="19940">
                  <c:v>6.6584252790232903E-2</c:v>
                </c:pt>
                <c:pt idx="19941">
                  <c:v>6.5513822381953496E-2</c:v>
                </c:pt>
                <c:pt idx="19942">
                  <c:v>6.4371041531057605E-2</c:v>
                </c:pt>
                <c:pt idx="19943">
                  <c:v>6.34945514670643E-2</c:v>
                </c:pt>
                <c:pt idx="19944">
                  <c:v>6.2738225572329706E-2</c:v>
                </c:pt>
                <c:pt idx="19945">
                  <c:v>6.1612627058045599E-2</c:v>
                </c:pt>
                <c:pt idx="19946">
                  <c:v>6.0692899253151703E-2</c:v>
                </c:pt>
                <c:pt idx="19947">
                  <c:v>5.9962415162738897E-2</c:v>
                </c:pt>
                <c:pt idx="19948">
                  <c:v>5.9126062737382898E-2</c:v>
                </c:pt>
                <c:pt idx="19949">
                  <c:v>5.79999240425879E-2</c:v>
                </c:pt>
                <c:pt idx="19950">
                  <c:v>5.7228653020340602E-2</c:v>
                </c:pt>
                <c:pt idx="19951">
                  <c:v>5.6453033958459901E-2</c:v>
                </c:pt>
                <c:pt idx="19952">
                  <c:v>5.5650488486357799E-2</c:v>
                </c:pt>
                <c:pt idx="19953">
                  <c:v>5.4645992608862597E-2</c:v>
                </c:pt>
                <c:pt idx="19954">
                  <c:v>5.3771828040756101E-2</c:v>
                </c:pt>
                <c:pt idx="19955">
                  <c:v>5.3066952856369601E-2</c:v>
                </c:pt>
                <c:pt idx="19956">
                  <c:v>5.2255490337648897E-2</c:v>
                </c:pt>
                <c:pt idx="19957">
                  <c:v>5.1516830171415999E-2</c:v>
                </c:pt>
                <c:pt idx="19958">
                  <c:v>5.05449455046015E-2</c:v>
                </c:pt>
                <c:pt idx="19959">
                  <c:v>4.9698954654158002E-2</c:v>
                </c:pt>
                <c:pt idx="19960">
                  <c:v>4.90601243626081E-2</c:v>
                </c:pt>
                <c:pt idx="19961">
                  <c:v>4.8335842423783103E-2</c:v>
                </c:pt>
                <c:pt idx="19962">
                  <c:v>4.7498607704290097E-2</c:v>
                </c:pt>
                <c:pt idx="19963">
                  <c:v>4.6540124077033597E-2</c:v>
                </c:pt>
                <c:pt idx="19964">
                  <c:v>4.5975858574081097E-2</c:v>
                </c:pt>
                <c:pt idx="19965">
                  <c:v>4.5152581605743598E-2</c:v>
                </c:pt>
                <c:pt idx="19966">
                  <c:v>4.4358513666882801E-2</c:v>
                </c:pt>
                <c:pt idx="19967">
                  <c:v>4.3670355618883001E-2</c:v>
                </c:pt>
                <c:pt idx="19968">
                  <c:v>4.2796370011663601E-2</c:v>
                </c:pt>
                <c:pt idx="19969">
                  <c:v>4.2050732945013103E-2</c:v>
                </c:pt>
                <c:pt idx="19970">
                  <c:v>4.1207532017950799E-2</c:v>
                </c:pt>
                <c:pt idx="19971">
                  <c:v>4.0567071420775203E-2</c:v>
                </c:pt>
                <c:pt idx="19972">
                  <c:v>3.9822418085909299E-2</c:v>
                </c:pt>
                <c:pt idx="19973">
                  <c:v>3.8785140100250998E-2</c:v>
                </c:pt>
                <c:pt idx="19974">
                  <c:v>3.7881702077692397E-2</c:v>
                </c:pt>
                <c:pt idx="19975">
                  <c:v>3.7183437890981698E-2</c:v>
                </c:pt>
                <c:pt idx="19976">
                  <c:v>3.6655005344443402E-2</c:v>
                </c:pt>
                <c:pt idx="19977">
                  <c:v>3.5719356950854403E-2</c:v>
                </c:pt>
                <c:pt idx="19978">
                  <c:v>3.4895588249622501E-2</c:v>
                </c:pt>
                <c:pt idx="19979">
                  <c:v>3.4197228034951302E-2</c:v>
                </c:pt>
                <c:pt idx="19980">
                  <c:v>3.3157993077253402E-2</c:v>
                </c:pt>
                <c:pt idx="19981">
                  <c:v>3.2233756508651498E-2</c:v>
                </c:pt>
                <c:pt idx="19982">
                  <c:v>3.16414501758202E-2</c:v>
                </c:pt>
                <c:pt idx="19983">
                  <c:v>3.0910865483743399E-2</c:v>
                </c:pt>
                <c:pt idx="19984">
                  <c:v>2.9733263850029699E-2</c:v>
                </c:pt>
                <c:pt idx="19985">
                  <c:v>2.8769698534550501E-2</c:v>
                </c:pt>
                <c:pt idx="19986">
                  <c:v>2.7981209737466699E-2</c:v>
                </c:pt>
                <c:pt idx="19987">
                  <c:v>2.71795930435898E-2</c:v>
                </c:pt>
                <c:pt idx="19988">
                  <c:v>2.6393393432246399E-2</c:v>
                </c:pt>
                <c:pt idx="19989">
                  <c:v>2.5343695487058001E-2</c:v>
                </c:pt>
                <c:pt idx="19990">
                  <c:v>2.4369630975511199E-2</c:v>
                </c:pt>
                <c:pt idx="19991">
                  <c:v>2.3306497119230499E-2</c:v>
                </c:pt>
                <c:pt idx="19992">
                  <c:v>2.2604324005998402E-2</c:v>
                </c:pt>
                <c:pt idx="19993">
                  <c:v>2.1689197861341599E-2</c:v>
                </c:pt>
                <c:pt idx="19994">
                  <c:v>2.05993053616619E-2</c:v>
                </c:pt>
                <c:pt idx="19995">
                  <c:v>1.94532053300587E-2</c:v>
                </c:pt>
                <c:pt idx="19996">
                  <c:v>1.8543688401905501E-2</c:v>
                </c:pt>
                <c:pt idx="19997">
                  <c:v>1.7627095932608701E-2</c:v>
                </c:pt>
                <c:pt idx="19998">
                  <c:v>1.6618597544888401E-2</c:v>
                </c:pt>
                <c:pt idx="19999">
                  <c:v>1.55952615391638E-2</c:v>
                </c:pt>
                <c:pt idx="20000">
                  <c:v>1.4462169175313301E-2</c:v>
                </c:pt>
                <c:pt idx="20001">
                  <c:v>1.31400589920013E-2</c:v>
                </c:pt>
                <c:pt idx="20002">
                  <c:v>1.20694943328371E-2</c:v>
                </c:pt>
                <c:pt idx="20003">
                  <c:v>1.1293264051525901E-2</c:v>
                </c:pt>
                <c:pt idx="20004">
                  <c:v>1.0318780720551E-2</c:v>
                </c:pt>
                <c:pt idx="20005">
                  <c:v>8.9660852287753202E-3</c:v>
                </c:pt>
                <c:pt idx="20006">
                  <c:v>7.6172382440071401E-3</c:v>
                </c:pt>
                <c:pt idx="20007">
                  <c:v>6.3788595527541798E-3</c:v>
                </c:pt>
                <c:pt idx="20008">
                  <c:v>5.38166854290758E-3</c:v>
                </c:pt>
                <c:pt idx="20009">
                  <c:v>4.3670096755116699E-3</c:v>
                </c:pt>
                <c:pt idx="20010">
                  <c:v>3.2003710920421001E-3</c:v>
                </c:pt>
                <c:pt idx="20011">
                  <c:v>1.7907282622626401E-3</c:v>
                </c:pt>
                <c:pt idx="20012">
                  <c:v>4.71220624052809E-4</c:v>
                </c:pt>
                <c:pt idx="20013">
                  <c:v>-7.8424326276263598E-4</c:v>
                </c:pt>
                <c:pt idx="20014">
                  <c:v>-1.8113795913767901E-3</c:v>
                </c:pt>
                <c:pt idx="20015">
                  <c:v>-2.98975637588033E-3</c:v>
                </c:pt>
                <c:pt idx="20016">
                  <c:v>-4.4998702837898696E-3</c:v>
                </c:pt>
                <c:pt idx="20017">
                  <c:v>-5.7515489596093004E-3</c:v>
                </c:pt>
                <c:pt idx="20018">
                  <c:v>-7.2144407824503197E-3</c:v>
                </c:pt>
                <c:pt idx="20019">
                  <c:v>-8.4376488830707596E-3</c:v>
                </c:pt>
                <c:pt idx="20020">
                  <c:v>-9.6568105220906104E-3</c:v>
                </c:pt>
                <c:pt idx="20021">
                  <c:v>-1.09399831227588E-2</c:v>
                </c:pt>
                <c:pt idx="20022">
                  <c:v>-1.24947314438952E-2</c:v>
                </c:pt>
                <c:pt idx="20023">
                  <c:v>-1.3915240804999099E-2</c:v>
                </c:pt>
                <c:pt idx="20024">
                  <c:v>-1.51476240837574E-2</c:v>
                </c:pt>
                <c:pt idx="20025">
                  <c:v>-1.64221025701973E-2</c:v>
                </c:pt>
                <c:pt idx="20026">
                  <c:v>-1.76729006933289E-2</c:v>
                </c:pt>
                <c:pt idx="20027">
                  <c:v>-1.91495178193231E-2</c:v>
                </c:pt>
                <c:pt idx="20028">
                  <c:v>-2.0725545146276302E-2</c:v>
                </c:pt>
                <c:pt idx="20029">
                  <c:v>-2.2075258126852602E-2</c:v>
                </c:pt>
                <c:pt idx="20030">
                  <c:v>-2.3421481260694699E-2</c:v>
                </c:pt>
                <c:pt idx="20031">
                  <c:v>-2.4688954517855299E-2</c:v>
                </c:pt>
                <c:pt idx="20032">
                  <c:v>-2.6003335919362099E-2</c:v>
                </c:pt>
                <c:pt idx="20033">
                  <c:v>-2.7513736073350999E-2</c:v>
                </c:pt>
                <c:pt idx="20034">
                  <c:v>-2.9102537338224502E-2</c:v>
                </c:pt>
                <c:pt idx="20035">
                  <c:v>-3.0410328012170501E-2</c:v>
                </c:pt>
                <c:pt idx="20036">
                  <c:v>-3.1607358308114702E-2</c:v>
                </c:pt>
                <c:pt idx="20037">
                  <c:v>-3.2948768038182703E-2</c:v>
                </c:pt>
                <c:pt idx="20038">
                  <c:v>-3.44853319019265E-2</c:v>
                </c:pt>
                <c:pt idx="20039">
                  <c:v>-3.5874392372752403E-2</c:v>
                </c:pt>
                <c:pt idx="20040">
                  <c:v>-3.7219498630180599E-2</c:v>
                </c:pt>
                <c:pt idx="20041">
                  <c:v>-3.8655636845284502E-2</c:v>
                </c:pt>
                <c:pt idx="20042">
                  <c:v>-3.9938192636559199E-2</c:v>
                </c:pt>
                <c:pt idx="20043">
                  <c:v>-4.1184942526361998E-2</c:v>
                </c:pt>
                <c:pt idx="20044">
                  <c:v>-4.2607628012533302E-2</c:v>
                </c:pt>
                <c:pt idx="20045">
                  <c:v>-4.3948251020404797E-2</c:v>
                </c:pt>
                <c:pt idx="20046">
                  <c:v>-4.5316246664393198E-2</c:v>
                </c:pt>
                <c:pt idx="20047">
                  <c:v>-4.6478408585547401E-2</c:v>
                </c:pt>
                <c:pt idx="20048">
                  <c:v>-4.7571257018325E-2</c:v>
                </c:pt>
                <c:pt idx="20049">
                  <c:v>-4.9052310563542999E-2</c:v>
                </c:pt>
                <c:pt idx="20050">
                  <c:v>-5.0443517086454698E-2</c:v>
                </c:pt>
                <c:pt idx="20051">
                  <c:v>-5.1592381774099298E-2</c:v>
                </c:pt>
                <c:pt idx="20052">
                  <c:v>-5.2686268480120202E-2</c:v>
                </c:pt>
                <c:pt idx="20053">
                  <c:v>-5.3900841269116102E-2</c:v>
                </c:pt>
                <c:pt idx="20054">
                  <c:v>-5.5219765749416297E-2</c:v>
                </c:pt>
                <c:pt idx="20055">
                  <c:v>-5.6466137965467199E-2</c:v>
                </c:pt>
                <c:pt idx="20056">
                  <c:v>-5.7560834099154801E-2</c:v>
                </c:pt>
                <c:pt idx="20057">
                  <c:v>-5.8793731569330099E-2</c:v>
                </c:pt>
                <c:pt idx="20058">
                  <c:v>-5.98207383733435E-2</c:v>
                </c:pt>
                <c:pt idx="20059">
                  <c:v>-6.0718268794480799E-2</c:v>
                </c:pt>
                <c:pt idx="20060">
                  <c:v>-6.1977543123762399E-2</c:v>
                </c:pt>
                <c:pt idx="20061">
                  <c:v>-6.30663756324671E-2</c:v>
                </c:pt>
                <c:pt idx="20062">
                  <c:v>-6.4224298466902904E-2</c:v>
                </c:pt>
                <c:pt idx="20063">
                  <c:v>-6.5090353902298406E-2</c:v>
                </c:pt>
                <c:pt idx="20064">
                  <c:v>-6.5954360844575705E-2</c:v>
                </c:pt>
                <c:pt idx="20065">
                  <c:v>-6.6933840895166297E-2</c:v>
                </c:pt>
                <c:pt idx="20066">
                  <c:v>-6.7949213981078505E-2</c:v>
                </c:pt>
                <c:pt idx="20067">
                  <c:v>-6.8929002986877097E-2</c:v>
                </c:pt>
                <c:pt idx="20068">
                  <c:v>-6.9868325655820199E-2</c:v>
                </c:pt>
                <c:pt idx="20069">
                  <c:v>-7.0621727570298498E-2</c:v>
                </c:pt>
                <c:pt idx="20070">
                  <c:v>-7.1293074231935399E-2</c:v>
                </c:pt>
                <c:pt idx="20071">
                  <c:v>-7.2202147125805305E-2</c:v>
                </c:pt>
                <c:pt idx="20072">
                  <c:v>-7.3222864368763699E-2</c:v>
                </c:pt>
                <c:pt idx="20073">
                  <c:v>-7.4023467346268093E-2</c:v>
                </c:pt>
                <c:pt idx="20074">
                  <c:v>-7.4769554878282504E-2</c:v>
                </c:pt>
                <c:pt idx="20075">
                  <c:v>-7.5402881604410499E-2</c:v>
                </c:pt>
                <c:pt idx="20076">
                  <c:v>-7.6030263305604306E-2</c:v>
                </c:pt>
                <c:pt idx="20077">
                  <c:v>-7.6658559870759702E-2</c:v>
                </c:pt>
                <c:pt idx="20078">
                  <c:v>-7.7437909619344603E-2</c:v>
                </c:pt>
                <c:pt idx="20079">
                  <c:v>-7.8077497883771899E-2</c:v>
                </c:pt>
                <c:pt idx="20080">
                  <c:v>-7.8890255787127495E-2</c:v>
                </c:pt>
                <c:pt idx="20081">
                  <c:v>-7.9147253919722896E-2</c:v>
                </c:pt>
                <c:pt idx="20082">
                  <c:v>-7.9717077546976906E-2</c:v>
                </c:pt>
                <c:pt idx="20083">
                  <c:v>-8.0469488206269604E-2</c:v>
                </c:pt>
                <c:pt idx="20084">
                  <c:v>-8.1046907575633598E-2</c:v>
                </c:pt>
                <c:pt idx="20085">
                  <c:v>-8.1468539891470404E-2</c:v>
                </c:pt>
                <c:pt idx="20086">
                  <c:v>-8.1961483397982204E-2</c:v>
                </c:pt>
                <c:pt idx="20087">
                  <c:v>-8.2376188113451196E-2</c:v>
                </c:pt>
                <c:pt idx="20088">
                  <c:v>-8.2902426812441296E-2</c:v>
                </c:pt>
                <c:pt idx="20089">
                  <c:v>-8.3462439317448595E-2</c:v>
                </c:pt>
                <c:pt idx="20090">
                  <c:v>-8.4013081044322604E-2</c:v>
                </c:pt>
                <c:pt idx="20091">
                  <c:v>-8.4481393348359399E-2</c:v>
                </c:pt>
                <c:pt idx="20092">
                  <c:v>-8.4632386939039198E-2</c:v>
                </c:pt>
                <c:pt idx="20093">
                  <c:v>-8.5175027327264299E-2</c:v>
                </c:pt>
                <c:pt idx="20094">
                  <c:v>-8.5529744974031097E-2</c:v>
                </c:pt>
                <c:pt idx="20095">
                  <c:v>-8.6005501304923695E-2</c:v>
                </c:pt>
                <c:pt idx="20096">
                  <c:v>-8.64534033946988E-2</c:v>
                </c:pt>
                <c:pt idx="20097">
                  <c:v>-8.6795053403106004E-2</c:v>
                </c:pt>
                <c:pt idx="20098">
                  <c:v>-8.7230765098205404E-2</c:v>
                </c:pt>
                <c:pt idx="20099">
                  <c:v>-8.7445595372406301E-2</c:v>
                </c:pt>
                <c:pt idx="20100">
                  <c:v>-8.7899661783804303E-2</c:v>
                </c:pt>
                <c:pt idx="20101">
                  <c:v>-8.8481543307155699E-2</c:v>
                </c:pt>
                <c:pt idx="20102">
                  <c:v>-8.8884693144457905E-2</c:v>
                </c:pt>
                <c:pt idx="20103">
                  <c:v>-8.9195955544465896E-2</c:v>
                </c:pt>
                <c:pt idx="20104">
                  <c:v>-8.9574592945437001E-2</c:v>
                </c:pt>
                <c:pt idx="20105">
                  <c:v>-8.9861813290735601E-2</c:v>
                </c:pt>
                <c:pt idx="20106">
                  <c:v>-9.0274980880917899E-2</c:v>
                </c:pt>
                <c:pt idx="20107">
                  <c:v>-9.0789808241534306E-2</c:v>
                </c:pt>
                <c:pt idx="20108">
                  <c:v>-9.1271802714704101E-2</c:v>
                </c:pt>
                <c:pt idx="20109">
                  <c:v>-9.1548821285685297E-2</c:v>
                </c:pt>
                <c:pt idx="20110">
                  <c:v>-9.1878694758733503E-2</c:v>
                </c:pt>
                <c:pt idx="20111">
                  <c:v>-9.2351906086669905E-2</c:v>
                </c:pt>
                <c:pt idx="20112">
                  <c:v>-9.29264459893549E-2</c:v>
                </c:pt>
                <c:pt idx="20113">
                  <c:v>-9.3346288407324202E-2</c:v>
                </c:pt>
                <c:pt idx="20114">
                  <c:v>-9.3690891036752502E-2</c:v>
                </c:pt>
                <c:pt idx="20115">
                  <c:v>-9.4057435714740303E-2</c:v>
                </c:pt>
                <c:pt idx="20116">
                  <c:v>-9.4539365642408807E-2</c:v>
                </c:pt>
                <c:pt idx="20117">
                  <c:v>-9.5121110015409294E-2</c:v>
                </c:pt>
                <c:pt idx="20118">
                  <c:v>-9.5539445898901301E-2</c:v>
                </c:pt>
                <c:pt idx="20119">
                  <c:v>-9.5942419517643401E-2</c:v>
                </c:pt>
                <c:pt idx="20120">
                  <c:v>-9.6372167722589899E-2</c:v>
                </c:pt>
                <c:pt idx="20121">
                  <c:v>-9.6891640633467502E-2</c:v>
                </c:pt>
                <c:pt idx="20122">
                  <c:v>-9.7400116011362101E-2</c:v>
                </c:pt>
                <c:pt idx="20123">
                  <c:v>-9.77880221270582E-2</c:v>
                </c:pt>
                <c:pt idx="20124">
                  <c:v>-9.8406055635209405E-2</c:v>
                </c:pt>
                <c:pt idx="20125">
                  <c:v>-9.88889183953513E-2</c:v>
                </c:pt>
                <c:pt idx="20126">
                  <c:v>-9.9249349070682696E-2</c:v>
                </c:pt>
                <c:pt idx="20127">
                  <c:v>-9.9489974223466102E-2</c:v>
                </c:pt>
                <c:pt idx="20128">
                  <c:v>-0.10020502564464701</c:v>
                </c:pt>
                <c:pt idx="20129">
                  <c:v>-0.100809089714646</c:v>
                </c:pt>
                <c:pt idx="20130">
                  <c:v>-0.101247244692362</c:v>
                </c:pt>
                <c:pt idx="20131">
                  <c:v>-0.101584916844255</c:v>
                </c:pt>
                <c:pt idx="20132">
                  <c:v>-0.101880870842712</c:v>
                </c:pt>
                <c:pt idx="20133">
                  <c:v>-0.102618958302509</c:v>
                </c:pt>
                <c:pt idx="20134">
                  <c:v>-0.10312256289462</c:v>
                </c:pt>
                <c:pt idx="20135">
                  <c:v>-0.10352073262434799</c:v>
                </c:pt>
                <c:pt idx="20136">
                  <c:v>-0.103758697317812</c:v>
                </c:pt>
                <c:pt idx="20137">
                  <c:v>-0.10438095330517</c:v>
                </c:pt>
                <c:pt idx="20138">
                  <c:v>-0.104728784554269</c:v>
                </c:pt>
                <c:pt idx="20139">
                  <c:v>-0.104993808902138</c:v>
                </c:pt>
                <c:pt idx="20140">
                  <c:v>-0.105390320826359</c:v>
                </c:pt>
                <c:pt idx="20141">
                  <c:v>-0.10597149859506701</c:v>
                </c:pt>
                <c:pt idx="20142">
                  <c:v>-0.106214016251299</c:v>
                </c:pt>
                <c:pt idx="20143">
                  <c:v>-0.10646744944056299</c:v>
                </c:pt>
                <c:pt idx="20144">
                  <c:v>-0.10688161344599199</c:v>
                </c:pt>
                <c:pt idx="20145">
                  <c:v>-0.107169452535441</c:v>
                </c:pt>
                <c:pt idx="20146">
                  <c:v>-0.10742089814231399</c:v>
                </c:pt>
                <c:pt idx="20147">
                  <c:v>-0.107570213947579</c:v>
                </c:pt>
                <c:pt idx="20148">
                  <c:v>-0.107617378897465</c:v>
                </c:pt>
                <c:pt idx="20149">
                  <c:v>-0.10800769868235401</c:v>
                </c:pt>
                <c:pt idx="20150">
                  <c:v>-0.108091320058313</c:v>
                </c:pt>
                <c:pt idx="20151">
                  <c:v>-0.10820548070317899</c:v>
                </c:pt>
                <c:pt idx="20152">
                  <c:v>-0.108410479322451</c:v>
                </c:pt>
                <c:pt idx="20153">
                  <c:v>-0.108523287063948</c:v>
                </c:pt>
                <c:pt idx="20154">
                  <c:v>-0.108409801165381</c:v>
                </c:pt>
                <c:pt idx="20155">
                  <c:v>-0.10829760631872901</c:v>
                </c:pt>
                <c:pt idx="20156">
                  <c:v>-0.108522011406242</c:v>
                </c:pt>
                <c:pt idx="20157">
                  <c:v>-0.10855374770777799</c:v>
                </c:pt>
                <c:pt idx="20158">
                  <c:v>-0.108426755959608</c:v>
                </c:pt>
                <c:pt idx="20159">
                  <c:v>-0.10816745940592</c:v>
                </c:pt>
                <c:pt idx="20160">
                  <c:v>-0.10798816253261299</c:v>
                </c:pt>
                <c:pt idx="20161">
                  <c:v>-0.10769647986903801</c:v>
                </c:pt>
                <c:pt idx="20162">
                  <c:v>-0.107534154244013</c:v>
                </c:pt>
                <c:pt idx="20163">
                  <c:v>-0.107394600869996</c:v>
                </c:pt>
                <c:pt idx="20164">
                  <c:v>-0.107149718315971</c:v>
                </c:pt>
                <c:pt idx="20165">
                  <c:v>-0.106673746090153</c:v>
                </c:pt>
                <c:pt idx="20166">
                  <c:v>-0.106291655427077</c:v>
                </c:pt>
                <c:pt idx="20167">
                  <c:v>-0.106025049332594</c:v>
                </c:pt>
                <c:pt idx="20168">
                  <c:v>-0.105761425368391</c:v>
                </c:pt>
                <c:pt idx="20169">
                  <c:v>-0.10530412198226299</c:v>
                </c:pt>
                <c:pt idx="20170">
                  <c:v>-0.10467246822392599</c:v>
                </c:pt>
                <c:pt idx="20171">
                  <c:v>-0.10407385029949601</c:v>
                </c:pt>
                <c:pt idx="20172">
                  <c:v>-0.10371173514169001</c:v>
                </c:pt>
                <c:pt idx="20173">
                  <c:v>-0.103479618810303</c:v>
                </c:pt>
                <c:pt idx="20174">
                  <c:v>-0.102845937594908</c:v>
                </c:pt>
                <c:pt idx="20175">
                  <c:v>-0.102271117451257</c:v>
                </c:pt>
                <c:pt idx="20176">
                  <c:v>-0.10160711131789101</c:v>
                </c:pt>
                <c:pt idx="20177">
                  <c:v>-0.100935457825966</c:v>
                </c:pt>
                <c:pt idx="20178">
                  <c:v>-0.100509869806665</c:v>
                </c:pt>
                <c:pt idx="20179">
                  <c:v>-0.100147280107937</c:v>
                </c:pt>
                <c:pt idx="20180">
                  <c:v>-9.9341925464392605E-2</c:v>
                </c:pt>
                <c:pt idx="20181">
                  <c:v>-9.8572402652063407E-2</c:v>
                </c:pt>
                <c:pt idx="20182">
                  <c:v>-9.8008543671878598E-2</c:v>
                </c:pt>
                <c:pt idx="20183">
                  <c:v>-9.7464848045453495E-2</c:v>
                </c:pt>
                <c:pt idx="20184">
                  <c:v>-9.6735176342312698E-2</c:v>
                </c:pt>
                <c:pt idx="20185">
                  <c:v>-9.6461036335148298E-2</c:v>
                </c:pt>
                <c:pt idx="20186">
                  <c:v>-9.5829685584917404E-2</c:v>
                </c:pt>
                <c:pt idx="20187">
                  <c:v>-9.4998716355918195E-2</c:v>
                </c:pt>
                <c:pt idx="20188">
                  <c:v>-9.4225484392514602E-2</c:v>
                </c:pt>
                <c:pt idx="20189">
                  <c:v>-9.3795038164746894E-2</c:v>
                </c:pt>
                <c:pt idx="20190">
                  <c:v>-9.3401133836360895E-2</c:v>
                </c:pt>
                <c:pt idx="20191">
                  <c:v>-9.2946038699717695E-2</c:v>
                </c:pt>
                <c:pt idx="20192">
                  <c:v>-9.2376998716449804E-2</c:v>
                </c:pt>
                <c:pt idx="20193">
                  <c:v>-9.1668441561286201E-2</c:v>
                </c:pt>
                <c:pt idx="20194">
                  <c:v>-9.1083945000603003E-2</c:v>
                </c:pt>
                <c:pt idx="20195">
                  <c:v>-9.0811707226614302E-2</c:v>
                </c:pt>
                <c:pt idx="20196">
                  <c:v>-9.0372400670416395E-2</c:v>
                </c:pt>
                <c:pt idx="20197">
                  <c:v>-8.9910708087455701E-2</c:v>
                </c:pt>
                <c:pt idx="20198">
                  <c:v>-8.9594734676342602E-2</c:v>
                </c:pt>
                <c:pt idx="20199">
                  <c:v>-8.8951540477625102E-2</c:v>
                </c:pt>
                <c:pt idx="20200">
                  <c:v>-8.8533914682316195E-2</c:v>
                </c:pt>
                <c:pt idx="20201">
                  <c:v>-8.8504519153017394E-2</c:v>
                </c:pt>
                <c:pt idx="20202">
                  <c:v>-8.8274290479747095E-2</c:v>
                </c:pt>
                <c:pt idx="20203">
                  <c:v>-8.7856121243436405E-2</c:v>
                </c:pt>
                <c:pt idx="20204">
                  <c:v>-8.73795062572542E-2</c:v>
                </c:pt>
                <c:pt idx="20205">
                  <c:v>-8.7302419723223196E-2</c:v>
                </c:pt>
                <c:pt idx="20206">
                  <c:v>-8.7282731431132202E-2</c:v>
                </c:pt>
                <c:pt idx="20207">
                  <c:v>-8.7119221935684305E-2</c:v>
                </c:pt>
                <c:pt idx="20208">
                  <c:v>-8.6878938104299502E-2</c:v>
                </c:pt>
                <c:pt idx="20209">
                  <c:v>-8.6716046115910494E-2</c:v>
                </c:pt>
                <c:pt idx="20210">
                  <c:v>-8.6572431435102196E-2</c:v>
                </c:pt>
                <c:pt idx="20211">
                  <c:v>-8.6543975798896805E-2</c:v>
                </c:pt>
                <c:pt idx="20212">
                  <c:v>-8.6716541822194695E-2</c:v>
                </c:pt>
                <c:pt idx="20213">
                  <c:v>-8.6787988511846798E-2</c:v>
                </c:pt>
                <c:pt idx="20214">
                  <c:v>-8.6814704663306499E-2</c:v>
                </c:pt>
                <c:pt idx="20215">
                  <c:v>-8.6726972518497494E-2</c:v>
                </c:pt>
                <c:pt idx="20216">
                  <c:v>-8.67336302483694E-2</c:v>
                </c:pt>
                <c:pt idx="20217">
                  <c:v>-8.7044561567023004E-2</c:v>
                </c:pt>
                <c:pt idx="20218">
                  <c:v>-8.7210150302588704E-2</c:v>
                </c:pt>
                <c:pt idx="20219">
                  <c:v>-8.7217652250991595E-2</c:v>
                </c:pt>
                <c:pt idx="20220">
                  <c:v>-8.7220074329600994E-2</c:v>
                </c:pt>
                <c:pt idx="20221">
                  <c:v>-8.7393741259561605E-2</c:v>
                </c:pt>
                <c:pt idx="20222">
                  <c:v>-8.7578053623965396E-2</c:v>
                </c:pt>
                <c:pt idx="20223">
                  <c:v>-8.7875353891487498E-2</c:v>
                </c:pt>
                <c:pt idx="20224">
                  <c:v>-8.8049842008677007E-2</c:v>
                </c:pt>
                <c:pt idx="20225">
                  <c:v>-8.8137057762949597E-2</c:v>
                </c:pt>
                <c:pt idx="20226">
                  <c:v>-8.8048014322785403E-2</c:v>
                </c:pt>
                <c:pt idx="20227">
                  <c:v>-8.85331948279105E-2</c:v>
                </c:pt>
                <c:pt idx="20228">
                  <c:v>-8.8674619148830097E-2</c:v>
                </c:pt>
                <c:pt idx="20229">
                  <c:v>-8.8952971737628797E-2</c:v>
                </c:pt>
                <c:pt idx="20230">
                  <c:v>-8.9087221377308207E-2</c:v>
                </c:pt>
                <c:pt idx="20231">
                  <c:v>-8.9099461475989294E-2</c:v>
                </c:pt>
                <c:pt idx="20232">
                  <c:v>-8.9077707771254303E-2</c:v>
                </c:pt>
                <c:pt idx="20233">
                  <c:v>-8.9161855111859395E-2</c:v>
                </c:pt>
                <c:pt idx="20234">
                  <c:v>-8.9499692591764601E-2</c:v>
                </c:pt>
                <c:pt idx="20235">
                  <c:v>-8.9668295135049397E-2</c:v>
                </c:pt>
                <c:pt idx="20236">
                  <c:v>-8.9487306199776906E-2</c:v>
                </c:pt>
                <c:pt idx="20237">
                  <c:v>-8.9387094187525398E-2</c:v>
                </c:pt>
                <c:pt idx="20238">
                  <c:v>-8.9272435869331201E-2</c:v>
                </c:pt>
                <c:pt idx="20239">
                  <c:v>-8.9430294014102005E-2</c:v>
                </c:pt>
                <c:pt idx="20240">
                  <c:v>-8.9527444783672805E-2</c:v>
                </c:pt>
                <c:pt idx="20241">
                  <c:v>-8.9300909541014398E-2</c:v>
                </c:pt>
                <c:pt idx="20242">
                  <c:v>-8.8887136060258998E-2</c:v>
                </c:pt>
                <c:pt idx="20243">
                  <c:v>-8.85977626754961E-2</c:v>
                </c:pt>
                <c:pt idx="20244">
                  <c:v>-8.8311259925538302E-2</c:v>
                </c:pt>
                <c:pt idx="20245">
                  <c:v>-8.8132994848151E-2</c:v>
                </c:pt>
                <c:pt idx="20246">
                  <c:v>-8.7963047831686306E-2</c:v>
                </c:pt>
                <c:pt idx="20247">
                  <c:v>-8.7532625356382898E-2</c:v>
                </c:pt>
                <c:pt idx="20248">
                  <c:v>-8.6829363961069397E-2</c:v>
                </c:pt>
                <c:pt idx="20249">
                  <c:v>-8.6318650251232198E-2</c:v>
                </c:pt>
                <c:pt idx="20250">
                  <c:v>-8.5970446557644895E-2</c:v>
                </c:pt>
                <c:pt idx="20251">
                  <c:v>-8.5503335127257094E-2</c:v>
                </c:pt>
                <c:pt idx="20252">
                  <c:v>-8.4831986610136204E-2</c:v>
                </c:pt>
                <c:pt idx="20253">
                  <c:v>-8.39779343923268E-2</c:v>
                </c:pt>
                <c:pt idx="20254">
                  <c:v>-8.3049922189016703E-2</c:v>
                </c:pt>
                <c:pt idx="20255">
                  <c:v>-8.2448591748262703E-2</c:v>
                </c:pt>
                <c:pt idx="20256">
                  <c:v>-8.1739367649277403E-2</c:v>
                </c:pt>
                <c:pt idx="20257">
                  <c:v>-8.0892868681937902E-2</c:v>
                </c:pt>
                <c:pt idx="20258">
                  <c:v>-7.9872560556455294E-2</c:v>
                </c:pt>
                <c:pt idx="20259">
                  <c:v>-7.8701587387160404E-2</c:v>
                </c:pt>
                <c:pt idx="20260">
                  <c:v>-7.7458305521228704E-2</c:v>
                </c:pt>
                <c:pt idx="20261">
                  <c:v>-7.6638099480756894E-2</c:v>
                </c:pt>
                <c:pt idx="20262">
                  <c:v>-7.5592508338052297E-2</c:v>
                </c:pt>
                <c:pt idx="20263">
                  <c:v>-7.4179982699521599E-2</c:v>
                </c:pt>
                <c:pt idx="20264">
                  <c:v>-7.3215900150177898E-2</c:v>
                </c:pt>
                <c:pt idx="20265">
                  <c:v>-7.1693567814961306E-2</c:v>
                </c:pt>
                <c:pt idx="20266">
                  <c:v>-7.0346391727568194E-2</c:v>
                </c:pt>
                <c:pt idx="20267">
                  <c:v>-6.9028757385487305E-2</c:v>
                </c:pt>
                <c:pt idx="20268">
                  <c:v>-6.7989804014471605E-2</c:v>
                </c:pt>
                <c:pt idx="20269">
                  <c:v>-6.6515719644405599E-2</c:v>
                </c:pt>
                <c:pt idx="20270">
                  <c:v>-6.4822588814729701E-2</c:v>
                </c:pt>
                <c:pt idx="20271">
                  <c:v>-6.3253262042382005E-2</c:v>
                </c:pt>
                <c:pt idx="20272">
                  <c:v>-6.20010647252189E-2</c:v>
                </c:pt>
                <c:pt idx="20273">
                  <c:v>-6.0471355968302401E-2</c:v>
                </c:pt>
                <c:pt idx="20274">
                  <c:v>-5.8988126108582797E-2</c:v>
                </c:pt>
                <c:pt idx="20275">
                  <c:v>-5.7522933235566003E-2</c:v>
                </c:pt>
                <c:pt idx="20276">
                  <c:v>-5.56588595006356E-2</c:v>
                </c:pt>
                <c:pt idx="20277">
                  <c:v>-5.4104912580005403E-2</c:v>
                </c:pt>
                <c:pt idx="20278">
                  <c:v>-5.2675737362308399E-2</c:v>
                </c:pt>
                <c:pt idx="20279">
                  <c:v>-5.1342697461811401E-2</c:v>
                </c:pt>
                <c:pt idx="20280">
                  <c:v>-4.9458242826691201E-2</c:v>
                </c:pt>
                <c:pt idx="20281">
                  <c:v>-4.7685770788865101E-2</c:v>
                </c:pt>
                <c:pt idx="20282">
                  <c:v>-4.62615499887533E-2</c:v>
                </c:pt>
                <c:pt idx="20283">
                  <c:v>-4.4648307130970503E-2</c:v>
                </c:pt>
                <c:pt idx="20284">
                  <c:v>-4.30237858704728E-2</c:v>
                </c:pt>
                <c:pt idx="20285">
                  <c:v>-4.1752048673197498E-2</c:v>
                </c:pt>
                <c:pt idx="20286">
                  <c:v>-4.0124198633363202E-2</c:v>
                </c:pt>
                <c:pt idx="20287">
                  <c:v>-3.8259970041194101E-2</c:v>
                </c:pt>
                <c:pt idx="20288">
                  <c:v>-3.6687124721872202E-2</c:v>
                </c:pt>
                <c:pt idx="20289">
                  <c:v>-3.5514506227236099E-2</c:v>
                </c:pt>
                <c:pt idx="20290">
                  <c:v>-3.4190759874959502E-2</c:v>
                </c:pt>
                <c:pt idx="20291">
                  <c:v>-3.2567534373128697E-2</c:v>
                </c:pt>
                <c:pt idx="20292">
                  <c:v>-3.1041814735032501E-2</c:v>
                </c:pt>
                <c:pt idx="20293">
                  <c:v>-2.9616476601297698E-2</c:v>
                </c:pt>
                <c:pt idx="20294">
                  <c:v>-2.8276084006537801E-2</c:v>
                </c:pt>
                <c:pt idx="20295">
                  <c:v>-2.7083995656187701E-2</c:v>
                </c:pt>
                <c:pt idx="20296">
                  <c:v>-2.5698237129483301E-2</c:v>
                </c:pt>
                <c:pt idx="20297">
                  <c:v>-2.43741797640777E-2</c:v>
                </c:pt>
                <c:pt idx="20298">
                  <c:v>-2.3015622906823002E-2</c:v>
                </c:pt>
                <c:pt idx="20299">
                  <c:v>-2.18027354485513E-2</c:v>
                </c:pt>
                <c:pt idx="20300">
                  <c:v>-2.0751682718852402E-2</c:v>
                </c:pt>
                <c:pt idx="20301">
                  <c:v>-1.9485606503028E-2</c:v>
                </c:pt>
                <c:pt idx="20302">
                  <c:v>-1.83295318520037E-2</c:v>
                </c:pt>
                <c:pt idx="20303">
                  <c:v>-1.73507867643624E-2</c:v>
                </c:pt>
                <c:pt idx="20304">
                  <c:v>-1.62637085990197E-2</c:v>
                </c:pt>
                <c:pt idx="20305">
                  <c:v>-1.52133522351523E-2</c:v>
                </c:pt>
                <c:pt idx="20306">
                  <c:v>-1.42942350942711E-2</c:v>
                </c:pt>
                <c:pt idx="20307">
                  <c:v>-1.34303353160285E-2</c:v>
                </c:pt>
                <c:pt idx="20308">
                  <c:v>-1.2533954311653901E-2</c:v>
                </c:pt>
                <c:pt idx="20309">
                  <c:v>-1.15070815141725E-2</c:v>
                </c:pt>
                <c:pt idx="20310">
                  <c:v>-1.0527526829775801E-2</c:v>
                </c:pt>
                <c:pt idx="20311">
                  <c:v>-9.6481414229998806E-3</c:v>
                </c:pt>
                <c:pt idx="20312">
                  <c:v>-8.9306876446441207E-3</c:v>
                </c:pt>
                <c:pt idx="20313">
                  <c:v>-8.2131235733550502E-3</c:v>
                </c:pt>
                <c:pt idx="20314">
                  <c:v>-7.2912915110677698E-3</c:v>
                </c:pt>
                <c:pt idx="20315">
                  <c:v>-6.5651326886269597E-3</c:v>
                </c:pt>
                <c:pt idx="20316">
                  <c:v>-5.9044065717016297E-3</c:v>
                </c:pt>
                <c:pt idx="20317">
                  <c:v>-5.2527316491059904E-3</c:v>
                </c:pt>
                <c:pt idx="20318">
                  <c:v>-4.6371865168881596E-3</c:v>
                </c:pt>
                <c:pt idx="20319">
                  <c:v>-3.8413724519499402E-3</c:v>
                </c:pt>
                <c:pt idx="20320">
                  <c:v>-3.21596333297434E-3</c:v>
                </c:pt>
                <c:pt idx="20321">
                  <c:v>-2.6059890411634502E-3</c:v>
                </c:pt>
                <c:pt idx="20322">
                  <c:v>-1.7838469093832401E-3</c:v>
                </c:pt>
                <c:pt idx="20323">
                  <c:v>-1.2532367014153299E-3</c:v>
                </c:pt>
                <c:pt idx="20324">
                  <c:v>-6.1280920703198202E-4</c:v>
                </c:pt>
                <c:pt idx="20325" formatCode="0.00E+00">
                  <c:v>5.5435339704595102E-5</c:v>
                </c:pt>
                <c:pt idx="20326">
                  <c:v>8.2687811047327405E-4</c:v>
                </c:pt>
                <c:pt idx="20327">
                  <c:v>1.3050937362354799E-3</c:v>
                </c:pt>
                <c:pt idx="20328">
                  <c:v>1.8857376252597599E-3</c:v>
                </c:pt>
                <c:pt idx="20329">
                  <c:v>2.7492025252310402E-3</c:v>
                </c:pt>
                <c:pt idx="20330">
                  <c:v>3.4004063076403701E-3</c:v>
                </c:pt>
                <c:pt idx="20331">
                  <c:v>3.9606169070130698E-3</c:v>
                </c:pt>
                <c:pt idx="20332">
                  <c:v>4.6357702718966901E-3</c:v>
                </c:pt>
                <c:pt idx="20333">
                  <c:v>5.22059975852192E-3</c:v>
                </c:pt>
                <c:pt idx="20334">
                  <c:v>6.1341947045035101E-3</c:v>
                </c:pt>
                <c:pt idx="20335">
                  <c:v>6.7703559057736302E-3</c:v>
                </c:pt>
                <c:pt idx="20336">
                  <c:v>7.6322689811036204E-3</c:v>
                </c:pt>
                <c:pt idx="20337">
                  <c:v>8.2269652897088499E-3</c:v>
                </c:pt>
                <c:pt idx="20338">
                  <c:v>8.9424992714489601E-3</c:v>
                </c:pt>
                <c:pt idx="20339">
                  <c:v>9.8905986899586705E-3</c:v>
                </c:pt>
                <c:pt idx="20340">
                  <c:v>1.0945470852648E-2</c:v>
                </c:pt>
                <c:pt idx="20341">
                  <c:v>1.16335664102333E-2</c:v>
                </c:pt>
                <c:pt idx="20342">
                  <c:v>1.23280708376512E-2</c:v>
                </c:pt>
                <c:pt idx="20343">
                  <c:v>1.33583579551943E-2</c:v>
                </c:pt>
                <c:pt idx="20344">
                  <c:v>1.44892091414443E-2</c:v>
                </c:pt>
                <c:pt idx="20345">
                  <c:v>1.54384218481804E-2</c:v>
                </c:pt>
                <c:pt idx="20346">
                  <c:v>1.6233038921902102E-2</c:v>
                </c:pt>
                <c:pt idx="20347">
                  <c:v>1.7301259435928799E-2</c:v>
                </c:pt>
                <c:pt idx="20348">
                  <c:v>1.8314383034875401E-2</c:v>
                </c:pt>
                <c:pt idx="20349">
                  <c:v>1.9370788131056998E-2</c:v>
                </c:pt>
                <c:pt idx="20350">
                  <c:v>2.04245016807654E-2</c:v>
                </c:pt>
                <c:pt idx="20351">
                  <c:v>2.16548291170875E-2</c:v>
                </c:pt>
                <c:pt idx="20352">
                  <c:v>2.2674797388661801E-2</c:v>
                </c:pt>
                <c:pt idx="20353">
                  <c:v>2.37422819402444E-2</c:v>
                </c:pt>
                <c:pt idx="20354">
                  <c:v>2.48249518461683E-2</c:v>
                </c:pt>
                <c:pt idx="20355">
                  <c:v>2.6218878722437701E-2</c:v>
                </c:pt>
                <c:pt idx="20356">
                  <c:v>2.7459390057324201E-2</c:v>
                </c:pt>
                <c:pt idx="20357">
                  <c:v>2.8807512556975501E-2</c:v>
                </c:pt>
                <c:pt idx="20358">
                  <c:v>2.9864455833968E-2</c:v>
                </c:pt>
                <c:pt idx="20359">
                  <c:v>3.1000940565897101E-2</c:v>
                </c:pt>
                <c:pt idx="20360">
                  <c:v>3.2409941101770701E-2</c:v>
                </c:pt>
                <c:pt idx="20361">
                  <c:v>3.3614032661190299E-2</c:v>
                </c:pt>
                <c:pt idx="20362">
                  <c:v>3.5098516276119297E-2</c:v>
                </c:pt>
                <c:pt idx="20363">
                  <c:v>3.6385942583174603E-2</c:v>
                </c:pt>
                <c:pt idx="20364">
                  <c:v>3.7449356962365697E-2</c:v>
                </c:pt>
                <c:pt idx="20365">
                  <c:v>3.87300754601679E-2</c:v>
                </c:pt>
                <c:pt idx="20366">
                  <c:v>4.0098632833601502E-2</c:v>
                </c:pt>
                <c:pt idx="20367">
                  <c:v>4.1361883668313199E-2</c:v>
                </c:pt>
                <c:pt idx="20368">
                  <c:v>4.2759522876223102E-2</c:v>
                </c:pt>
                <c:pt idx="20369">
                  <c:v>4.4097566375316199E-2</c:v>
                </c:pt>
                <c:pt idx="20370">
                  <c:v>4.5204991827372601E-2</c:v>
                </c:pt>
                <c:pt idx="20371">
                  <c:v>4.6333400603700003E-2</c:v>
                </c:pt>
                <c:pt idx="20372">
                  <c:v>4.7715760382288197E-2</c:v>
                </c:pt>
                <c:pt idx="20373">
                  <c:v>4.90586212921107E-2</c:v>
                </c:pt>
                <c:pt idx="20374">
                  <c:v>5.0521962726088998E-2</c:v>
                </c:pt>
                <c:pt idx="20375">
                  <c:v>5.1466713312082697E-2</c:v>
                </c:pt>
                <c:pt idx="20376">
                  <c:v>5.2428689275188803E-2</c:v>
                </c:pt>
                <c:pt idx="20377">
                  <c:v>5.3708036022648099E-2</c:v>
                </c:pt>
                <c:pt idx="20378">
                  <c:v>5.5054345999510097E-2</c:v>
                </c:pt>
                <c:pt idx="20379">
                  <c:v>5.6047354198297199E-2</c:v>
                </c:pt>
                <c:pt idx="20380">
                  <c:v>5.6919384827081601E-2</c:v>
                </c:pt>
                <c:pt idx="20381">
                  <c:v>5.8142601226465897E-2</c:v>
                </c:pt>
                <c:pt idx="20382">
                  <c:v>5.9217739115885903E-2</c:v>
                </c:pt>
                <c:pt idx="20383">
                  <c:v>6.0204018588897998E-2</c:v>
                </c:pt>
                <c:pt idx="20384">
                  <c:v>6.1065012118054603E-2</c:v>
                </c:pt>
                <c:pt idx="20385">
                  <c:v>6.2183468942440298E-2</c:v>
                </c:pt>
                <c:pt idx="20386">
                  <c:v>6.2786074260872599E-2</c:v>
                </c:pt>
                <c:pt idx="20387">
                  <c:v>6.3775355331688002E-2</c:v>
                </c:pt>
                <c:pt idx="20388">
                  <c:v>6.4547291084689304E-2</c:v>
                </c:pt>
                <c:pt idx="20389">
                  <c:v>6.5531743373075504E-2</c:v>
                </c:pt>
                <c:pt idx="20390">
                  <c:v>6.6173717180919203E-2</c:v>
                </c:pt>
                <c:pt idx="20391">
                  <c:v>6.7022530596662799E-2</c:v>
                </c:pt>
                <c:pt idx="20392">
                  <c:v>6.76124203780709E-2</c:v>
                </c:pt>
                <c:pt idx="20393">
                  <c:v>6.8158644450323602E-2</c:v>
                </c:pt>
                <c:pt idx="20394">
                  <c:v>6.8673977370131201E-2</c:v>
                </c:pt>
                <c:pt idx="20395">
                  <c:v>6.9398592897090106E-2</c:v>
                </c:pt>
                <c:pt idx="20396">
                  <c:v>7.0120743886050496E-2</c:v>
                </c:pt>
                <c:pt idx="20397">
                  <c:v>7.0438541730618295E-2</c:v>
                </c:pt>
                <c:pt idx="20398">
                  <c:v>7.0979200763578595E-2</c:v>
                </c:pt>
                <c:pt idx="20399">
                  <c:v>7.1372556326911002E-2</c:v>
                </c:pt>
                <c:pt idx="20400">
                  <c:v>7.1841358302248401E-2</c:v>
                </c:pt>
                <c:pt idx="20401">
                  <c:v>7.2430232708955197E-2</c:v>
                </c:pt>
                <c:pt idx="20402">
                  <c:v>7.2705751010847697E-2</c:v>
                </c:pt>
                <c:pt idx="20403">
                  <c:v>7.2871264803902297E-2</c:v>
                </c:pt>
                <c:pt idx="20404">
                  <c:v>7.3031313539681203E-2</c:v>
                </c:pt>
                <c:pt idx="20405">
                  <c:v>7.3531455366439499E-2</c:v>
                </c:pt>
                <c:pt idx="20406">
                  <c:v>7.39695854485906E-2</c:v>
                </c:pt>
                <c:pt idx="20407">
                  <c:v>7.4148192479374903E-2</c:v>
                </c:pt>
                <c:pt idx="20408">
                  <c:v>7.4092446998454006E-2</c:v>
                </c:pt>
                <c:pt idx="20409">
                  <c:v>7.4228835238805801E-2</c:v>
                </c:pt>
                <c:pt idx="20410">
                  <c:v>7.4661928790918999E-2</c:v>
                </c:pt>
                <c:pt idx="20411">
                  <c:v>7.4926295753359198E-2</c:v>
                </c:pt>
                <c:pt idx="20412">
                  <c:v>7.5212084858007497E-2</c:v>
                </c:pt>
                <c:pt idx="20413">
                  <c:v>7.5045854745882004E-2</c:v>
                </c:pt>
                <c:pt idx="20414">
                  <c:v>7.5183873812684807E-2</c:v>
                </c:pt>
                <c:pt idx="20415">
                  <c:v>7.5159102733039607E-2</c:v>
                </c:pt>
                <c:pt idx="20416">
                  <c:v>7.5586978581953193E-2</c:v>
                </c:pt>
                <c:pt idx="20417">
                  <c:v>7.5655389183151803E-2</c:v>
                </c:pt>
                <c:pt idx="20418">
                  <c:v>7.5842173791317205E-2</c:v>
                </c:pt>
                <c:pt idx="20419">
                  <c:v>7.5766112854916898E-2</c:v>
                </c:pt>
                <c:pt idx="20420">
                  <c:v>7.5754265285201003E-2</c:v>
                </c:pt>
                <c:pt idx="20421">
                  <c:v>7.5993035337105497E-2</c:v>
                </c:pt>
                <c:pt idx="20422">
                  <c:v>7.6025897843166101E-2</c:v>
                </c:pt>
                <c:pt idx="20423">
                  <c:v>7.6446832510720597E-2</c:v>
                </c:pt>
                <c:pt idx="20424">
                  <c:v>7.6401344033930299E-2</c:v>
                </c:pt>
                <c:pt idx="20425">
                  <c:v>7.6436589543274799E-2</c:v>
                </c:pt>
                <c:pt idx="20426">
                  <c:v>7.6552225537418098E-2</c:v>
                </c:pt>
                <c:pt idx="20427">
                  <c:v>7.66329812799557E-2</c:v>
                </c:pt>
                <c:pt idx="20428">
                  <c:v>7.6900730381446902E-2</c:v>
                </c:pt>
                <c:pt idx="20429">
                  <c:v>7.7270083893599004E-2</c:v>
                </c:pt>
                <c:pt idx="20430">
                  <c:v>7.7195318745430605E-2</c:v>
                </c:pt>
                <c:pt idx="20431">
                  <c:v>7.7364298572312806E-2</c:v>
                </c:pt>
                <c:pt idx="20432">
                  <c:v>7.7469139765070597E-2</c:v>
                </c:pt>
                <c:pt idx="20433">
                  <c:v>7.77758552681143E-2</c:v>
                </c:pt>
                <c:pt idx="20434">
                  <c:v>7.8199392409876403E-2</c:v>
                </c:pt>
                <c:pt idx="20435">
                  <c:v>7.8309721960453105E-2</c:v>
                </c:pt>
                <c:pt idx="20436">
                  <c:v>7.8570780192746797E-2</c:v>
                </c:pt>
                <c:pt idx="20437">
                  <c:v>7.8719880679365695E-2</c:v>
                </c:pt>
                <c:pt idx="20438">
                  <c:v>7.9140133321087006E-2</c:v>
                </c:pt>
                <c:pt idx="20439">
                  <c:v>7.9421533547337705E-2</c:v>
                </c:pt>
                <c:pt idx="20440">
                  <c:v>7.9943508149409898E-2</c:v>
                </c:pt>
                <c:pt idx="20441">
                  <c:v>8.0390600396058304E-2</c:v>
                </c:pt>
                <c:pt idx="20442">
                  <c:v>8.0218802239614695E-2</c:v>
                </c:pt>
                <c:pt idx="20443">
                  <c:v>8.0749381150966401E-2</c:v>
                </c:pt>
                <c:pt idx="20444">
                  <c:v>8.1115210130906903E-2</c:v>
                </c:pt>
                <c:pt idx="20445">
                  <c:v>8.1583348433319394E-2</c:v>
                </c:pt>
                <c:pt idx="20446">
                  <c:v>8.21632089333212E-2</c:v>
                </c:pt>
                <c:pt idx="20447">
                  <c:v>8.2354539324915502E-2</c:v>
                </c:pt>
                <c:pt idx="20448">
                  <c:v>8.2794858897968698E-2</c:v>
                </c:pt>
                <c:pt idx="20449">
                  <c:v>8.3288232512897895E-2</c:v>
                </c:pt>
                <c:pt idx="20450">
                  <c:v>8.3740982452502499E-2</c:v>
                </c:pt>
                <c:pt idx="20451">
                  <c:v>8.4544443682567097E-2</c:v>
                </c:pt>
                <c:pt idx="20452">
                  <c:v>8.4794975923033603E-2</c:v>
                </c:pt>
                <c:pt idx="20453">
                  <c:v>8.5098909518738802E-2</c:v>
                </c:pt>
                <c:pt idx="20454">
                  <c:v>8.5624734607046296E-2</c:v>
                </c:pt>
                <c:pt idx="20455">
                  <c:v>8.6347396541725296E-2</c:v>
                </c:pt>
                <c:pt idx="20456">
                  <c:v>8.6875284286296095E-2</c:v>
                </c:pt>
                <c:pt idx="20457">
                  <c:v>8.7238745669183895E-2</c:v>
                </c:pt>
                <c:pt idx="20458">
                  <c:v>8.7599507825289594E-2</c:v>
                </c:pt>
                <c:pt idx="20459">
                  <c:v>8.8368102132829099E-2</c:v>
                </c:pt>
                <c:pt idx="20460">
                  <c:v>8.8733204925547995E-2</c:v>
                </c:pt>
                <c:pt idx="20461">
                  <c:v>8.9306202003460303E-2</c:v>
                </c:pt>
                <c:pt idx="20462">
                  <c:v>8.9830486291038195E-2</c:v>
                </c:pt>
                <c:pt idx="20463">
                  <c:v>9.0242536128575301E-2</c:v>
                </c:pt>
                <c:pt idx="20464">
                  <c:v>9.0813646838643805E-2</c:v>
                </c:pt>
                <c:pt idx="20465">
                  <c:v>9.1180259439664901E-2</c:v>
                </c:pt>
                <c:pt idx="20466">
                  <c:v>9.1883299922111999E-2</c:v>
                </c:pt>
                <c:pt idx="20467">
                  <c:v>9.2339472201571696E-2</c:v>
                </c:pt>
                <c:pt idx="20468">
                  <c:v>9.2900337501477401E-2</c:v>
                </c:pt>
                <c:pt idx="20469">
                  <c:v>9.3010893777281001E-2</c:v>
                </c:pt>
                <c:pt idx="20470">
                  <c:v>9.3598341119429801E-2</c:v>
                </c:pt>
                <c:pt idx="20471">
                  <c:v>9.3991498086391706E-2</c:v>
                </c:pt>
                <c:pt idx="20472">
                  <c:v>9.4463125799650702E-2</c:v>
                </c:pt>
                <c:pt idx="20473">
                  <c:v>9.4886731384225695E-2</c:v>
                </c:pt>
                <c:pt idx="20474">
                  <c:v>9.5176826630232997E-2</c:v>
                </c:pt>
                <c:pt idx="20475">
                  <c:v>9.5643674007601306E-2</c:v>
                </c:pt>
                <c:pt idx="20476">
                  <c:v>9.6101439278206996E-2</c:v>
                </c:pt>
                <c:pt idx="20477">
                  <c:v>9.6171739618912594E-2</c:v>
                </c:pt>
                <c:pt idx="20478">
                  <c:v>9.6718711873985494E-2</c:v>
                </c:pt>
                <c:pt idx="20479">
                  <c:v>9.6987928643674906E-2</c:v>
                </c:pt>
                <c:pt idx="20480">
                  <c:v>9.7248448063329093E-2</c:v>
                </c:pt>
                <c:pt idx="20481">
                  <c:v>9.7335441754054702E-2</c:v>
                </c:pt>
                <c:pt idx="20482">
                  <c:v>9.7653215244399197E-2</c:v>
                </c:pt>
                <c:pt idx="20483">
                  <c:v>9.8094662439180302E-2</c:v>
                </c:pt>
                <c:pt idx="20484">
                  <c:v>9.8291585804218901E-2</c:v>
                </c:pt>
                <c:pt idx="20485">
                  <c:v>9.8278564230294199E-2</c:v>
                </c:pt>
                <c:pt idx="20486">
                  <c:v>9.8439521188395204E-2</c:v>
                </c:pt>
                <c:pt idx="20487">
                  <c:v>9.8683294748561703E-2</c:v>
                </c:pt>
                <c:pt idx="20488">
                  <c:v>9.8776735617212896E-2</c:v>
                </c:pt>
                <c:pt idx="20489">
                  <c:v>9.9043791181874993E-2</c:v>
                </c:pt>
                <c:pt idx="20490">
                  <c:v>9.9050040342196194E-2</c:v>
                </c:pt>
                <c:pt idx="20491">
                  <c:v>9.9192603910253002E-2</c:v>
                </c:pt>
                <c:pt idx="20492">
                  <c:v>9.9055018109309598E-2</c:v>
                </c:pt>
                <c:pt idx="20493">
                  <c:v>9.91883575931405E-2</c:v>
                </c:pt>
                <c:pt idx="20494">
                  <c:v>9.9135431246722805E-2</c:v>
                </c:pt>
                <c:pt idx="20495">
                  <c:v>9.9268545381917705E-2</c:v>
                </c:pt>
                <c:pt idx="20496">
                  <c:v>9.9337432386824798E-2</c:v>
                </c:pt>
                <c:pt idx="20497">
                  <c:v>9.9281524695129797E-2</c:v>
                </c:pt>
                <c:pt idx="20498">
                  <c:v>9.8983091258881703E-2</c:v>
                </c:pt>
                <c:pt idx="20499">
                  <c:v>9.9225734990879805E-2</c:v>
                </c:pt>
                <c:pt idx="20500">
                  <c:v>9.9098990079558899E-2</c:v>
                </c:pt>
                <c:pt idx="20501">
                  <c:v>9.9057067438958396E-2</c:v>
                </c:pt>
                <c:pt idx="20502">
                  <c:v>9.8829598561855206E-2</c:v>
                </c:pt>
                <c:pt idx="20503">
                  <c:v>9.8573903477513894E-2</c:v>
                </c:pt>
                <c:pt idx="20504">
                  <c:v>9.8573411809971201E-2</c:v>
                </c:pt>
                <c:pt idx="20505">
                  <c:v>9.8346094631134695E-2</c:v>
                </c:pt>
                <c:pt idx="20506">
                  <c:v>9.8269310924551503E-2</c:v>
                </c:pt>
                <c:pt idx="20507">
                  <c:v>9.8119301129041603E-2</c:v>
                </c:pt>
                <c:pt idx="20508">
                  <c:v>9.7937012620470804E-2</c:v>
                </c:pt>
                <c:pt idx="20509">
                  <c:v>9.7638283552558797E-2</c:v>
                </c:pt>
                <c:pt idx="20510">
                  <c:v>9.7456035132013702E-2</c:v>
                </c:pt>
                <c:pt idx="20511">
                  <c:v>9.7333433958922605E-2</c:v>
                </c:pt>
                <c:pt idx="20512">
                  <c:v>9.7185690967812002E-2</c:v>
                </c:pt>
                <c:pt idx="20513">
                  <c:v>9.6733364938712402E-2</c:v>
                </c:pt>
                <c:pt idx="20514">
                  <c:v>9.6320445498224605E-2</c:v>
                </c:pt>
                <c:pt idx="20515">
                  <c:v>9.6054456093960003E-2</c:v>
                </c:pt>
                <c:pt idx="20516">
                  <c:v>9.6019365123732603E-2</c:v>
                </c:pt>
                <c:pt idx="20517">
                  <c:v>9.5780583899293295E-2</c:v>
                </c:pt>
                <c:pt idx="20518">
                  <c:v>9.5263308404860594E-2</c:v>
                </c:pt>
                <c:pt idx="20519">
                  <c:v>9.4952044228087604E-2</c:v>
                </c:pt>
                <c:pt idx="20520">
                  <c:v>9.4635738941124301E-2</c:v>
                </c:pt>
                <c:pt idx="20521">
                  <c:v>9.4121684820937204E-2</c:v>
                </c:pt>
                <c:pt idx="20522">
                  <c:v>9.3957581289846701E-2</c:v>
                </c:pt>
                <c:pt idx="20523">
                  <c:v>9.3776112621458102E-2</c:v>
                </c:pt>
                <c:pt idx="20524">
                  <c:v>9.3268124259361498E-2</c:v>
                </c:pt>
                <c:pt idx="20525">
                  <c:v>9.2724353137002599E-2</c:v>
                </c:pt>
                <c:pt idx="20526">
                  <c:v>9.2489764617508505E-2</c:v>
                </c:pt>
                <c:pt idx="20527">
                  <c:v>9.2065570880381198E-2</c:v>
                </c:pt>
                <c:pt idx="20528">
                  <c:v>9.1760948471391698E-2</c:v>
                </c:pt>
                <c:pt idx="20529">
                  <c:v>9.1323955401463E-2</c:v>
                </c:pt>
                <c:pt idx="20530">
                  <c:v>9.0763151293617006E-2</c:v>
                </c:pt>
                <c:pt idx="20531">
                  <c:v>9.0369182714136007E-2</c:v>
                </c:pt>
                <c:pt idx="20532">
                  <c:v>8.9982286190326194E-2</c:v>
                </c:pt>
                <c:pt idx="20533">
                  <c:v>8.9602857737859198E-2</c:v>
                </c:pt>
                <c:pt idx="20534">
                  <c:v>8.9066773406943106E-2</c:v>
                </c:pt>
                <c:pt idx="20535">
                  <c:v>8.8592482591032098E-2</c:v>
                </c:pt>
                <c:pt idx="20536">
                  <c:v>8.7948395275386698E-2</c:v>
                </c:pt>
                <c:pt idx="20537">
                  <c:v>8.7516362975746206E-2</c:v>
                </c:pt>
                <c:pt idx="20538">
                  <c:v>8.72829390721689E-2</c:v>
                </c:pt>
                <c:pt idx="20539">
                  <c:v>8.6605877521684194E-2</c:v>
                </c:pt>
                <c:pt idx="20540">
                  <c:v>8.60741639401853E-2</c:v>
                </c:pt>
                <c:pt idx="20541">
                  <c:v>8.5570392072215007E-2</c:v>
                </c:pt>
                <c:pt idx="20542">
                  <c:v>8.4937895263909394E-2</c:v>
                </c:pt>
                <c:pt idx="20543">
                  <c:v>8.4395951600466507E-2</c:v>
                </c:pt>
                <c:pt idx="20544">
                  <c:v>8.4007629891565697E-2</c:v>
                </c:pt>
                <c:pt idx="20545">
                  <c:v>8.3441230071539099E-2</c:v>
                </c:pt>
                <c:pt idx="20546">
                  <c:v>8.2833556064576194E-2</c:v>
                </c:pt>
                <c:pt idx="20547">
                  <c:v>8.2094710551155095E-2</c:v>
                </c:pt>
                <c:pt idx="20548">
                  <c:v>8.1604482349389301E-2</c:v>
                </c:pt>
                <c:pt idx="20549">
                  <c:v>8.0956910492511594E-2</c:v>
                </c:pt>
                <c:pt idx="20550">
                  <c:v>8.0601740235634198E-2</c:v>
                </c:pt>
                <c:pt idx="20551">
                  <c:v>7.9911155421612298E-2</c:v>
                </c:pt>
                <c:pt idx="20552">
                  <c:v>7.8940509874773704E-2</c:v>
                </c:pt>
                <c:pt idx="20553">
                  <c:v>7.8325455870158503E-2</c:v>
                </c:pt>
                <c:pt idx="20554">
                  <c:v>7.7802896730627097E-2</c:v>
                </c:pt>
                <c:pt idx="20555">
                  <c:v>7.7279506195096298E-2</c:v>
                </c:pt>
                <c:pt idx="20556">
                  <c:v>7.6622481720355406E-2</c:v>
                </c:pt>
                <c:pt idx="20557">
                  <c:v>7.5775668584590797E-2</c:v>
                </c:pt>
                <c:pt idx="20558">
                  <c:v>7.5147064928853702E-2</c:v>
                </c:pt>
                <c:pt idx="20559">
                  <c:v>7.4314267062525696E-2</c:v>
                </c:pt>
                <c:pt idx="20560">
                  <c:v>7.37200770552012E-2</c:v>
                </c:pt>
                <c:pt idx="20561">
                  <c:v>7.3287618914892702E-2</c:v>
                </c:pt>
                <c:pt idx="20562">
                  <c:v>7.2563723224068094E-2</c:v>
                </c:pt>
                <c:pt idx="20563">
                  <c:v>7.1596423192740094E-2</c:v>
                </c:pt>
                <c:pt idx="20564">
                  <c:v>7.0701249896816101E-2</c:v>
                </c:pt>
                <c:pt idx="20565">
                  <c:v>7.0220594464576902E-2</c:v>
                </c:pt>
                <c:pt idx="20566">
                  <c:v>6.9587291619209998E-2</c:v>
                </c:pt>
                <c:pt idx="20567">
                  <c:v>6.8911924455019397E-2</c:v>
                </c:pt>
                <c:pt idx="20568">
                  <c:v>6.8094366524279401E-2</c:v>
                </c:pt>
                <c:pt idx="20569">
                  <c:v>6.7123205078756104E-2</c:v>
                </c:pt>
                <c:pt idx="20570">
                  <c:v>6.6472467266555105E-2</c:v>
                </c:pt>
                <c:pt idx="20571">
                  <c:v>6.5869325158146003E-2</c:v>
                </c:pt>
                <c:pt idx="20572">
                  <c:v>6.5058493153043795E-2</c:v>
                </c:pt>
                <c:pt idx="20573">
                  <c:v>6.43192496133876E-2</c:v>
                </c:pt>
                <c:pt idx="20574">
                  <c:v>6.3580520409038097E-2</c:v>
                </c:pt>
                <c:pt idx="20575">
                  <c:v>6.2708017933440302E-2</c:v>
                </c:pt>
                <c:pt idx="20576">
                  <c:v>6.1962729721546699E-2</c:v>
                </c:pt>
                <c:pt idx="20577">
                  <c:v>6.1200655858926901E-2</c:v>
                </c:pt>
                <c:pt idx="20578">
                  <c:v>6.0624649831339097E-2</c:v>
                </c:pt>
                <c:pt idx="20579">
                  <c:v>5.9799153074426202E-2</c:v>
                </c:pt>
                <c:pt idx="20580">
                  <c:v>5.8880458765973601E-2</c:v>
                </c:pt>
                <c:pt idx="20581">
                  <c:v>5.8211604729554202E-2</c:v>
                </c:pt>
                <c:pt idx="20582">
                  <c:v>5.7447967535725702E-2</c:v>
                </c:pt>
                <c:pt idx="20583">
                  <c:v>5.6574870199879203E-2</c:v>
                </c:pt>
                <c:pt idx="20584">
                  <c:v>5.5806227771127502E-2</c:v>
                </c:pt>
                <c:pt idx="20585">
                  <c:v>5.5048848834278699E-2</c:v>
                </c:pt>
                <c:pt idx="20586">
                  <c:v>5.4197596508307203E-2</c:v>
                </c:pt>
                <c:pt idx="20587">
                  <c:v>5.3377999811727701E-2</c:v>
                </c:pt>
                <c:pt idx="20588">
                  <c:v>5.2679469173419501E-2</c:v>
                </c:pt>
                <c:pt idx="20589">
                  <c:v>5.1899489322154303E-2</c:v>
                </c:pt>
                <c:pt idx="20590">
                  <c:v>5.1154923078038803E-2</c:v>
                </c:pt>
                <c:pt idx="20591">
                  <c:v>5.0342646619163399E-2</c:v>
                </c:pt>
                <c:pt idx="20592">
                  <c:v>4.9312899905091502E-2</c:v>
                </c:pt>
                <c:pt idx="20593">
                  <c:v>4.8426920518334797E-2</c:v>
                </c:pt>
                <c:pt idx="20594">
                  <c:v>4.7733542384530502E-2</c:v>
                </c:pt>
                <c:pt idx="20595">
                  <c:v>4.6952067378198403E-2</c:v>
                </c:pt>
                <c:pt idx="20596">
                  <c:v>4.6091163084106698E-2</c:v>
                </c:pt>
                <c:pt idx="20597">
                  <c:v>4.5205407438186601E-2</c:v>
                </c:pt>
                <c:pt idx="20598">
                  <c:v>4.4447190889369402E-2</c:v>
                </c:pt>
                <c:pt idx="20599">
                  <c:v>4.3490595595640801E-2</c:v>
                </c:pt>
                <c:pt idx="20600">
                  <c:v>4.2715154102394397E-2</c:v>
                </c:pt>
                <c:pt idx="20601">
                  <c:v>4.16197721808289E-2</c:v>
                </c:pt>
                <c:pt idx="20602">
                  <c:v>4.0981423587218103E-2</c:v>
                </c:pt>
                <c:pt idx="20603">
                  <c:v>3.9941954917680302E-2</c:v>
                </c:pt>
                <c:pt idx="20604">
                  <c:v>3.8938835491286697E-2</c:v>
                </c:pt>
                <c:pt idx="20605">
                  <c:v>3.8095929954597298E-2</c:v>
                </c:pt>
                <c:pt idx="20606">
                  <c:v>3.7414234278552602E-2</c:v>
                </c:pt>
                <c:pt idx="20607">
                  <c:v>3.6261651163462701E-2</c:v>
                </c:pt>
                <c:pt idx="20608">
                  <c:v>3.5246606827401002E-2</c:v>
                </c:pt>
                <c:pt idx="20609">
                  <c:v>3.4410593639280999E-2</c:v>
                </c:pt>
                <c:pt idx="20610">
                  <c:v>3.3351739467339797E-2</c:v>
                </c:pt>
                <c:pt idx="20611">
                  <c:v>3.2438973976496303E-2</c:v>
                </c:pt>
                <c:pt idx="20612">
                  <c:v>3.1571285426699798E-2</c:v>
                </c:pt>
                <c:pt idx="20613">
                  <c:v>3.0399767719144301E-2</c:v>
                </c:pt>
                <c:pt idx="20614">
                  <c:v>2.9274729971761199E-2</c:v>
                </c:pt>
                <c:pt idx="20615">
                  <c:v>2.8262655138015999E-2</c:v>
                </c:pt>
                <c:pt idx="20616">
                  <c:v>2.74238542221035E-2</c:v>
                </c:pt>
                <c:pt idx="20617">
                  <c:v>2.6210351814284501E-2</c:v>
                </c:pt>
                <c:pt idx="20618">
                  <c:v>2.5166152262897298E-2</c:v>
                </c:pt>
                <c:pt idx="20619">
                  <c:v>2.4104297954986999E-2</c:v>
                </c:pt>
                <c:pt idx="20620">
                  <c:v>2.2746427296748199E-2</c:v>
                </c:pt>
                <c:pt idx="20621">
                  <c:v>2.1668093912247999E-2</c:v>
                </c:pt>
                <c:pt idx="20622">
                  <c:v>2.0663000185655998E-2</c:v>
                </c:pt>
                <c:pt idx="20623">
                  <c:v>1.9674194956742799E-2</c:v>
                </c:pt>
                <c:pt idx="20624">
                  <c:v>1.8357870163922901E-2</c:v>
                </c:pt>
                <c:pt idx="20625">
                  <c:v>1.7045277520105401E-2</c:v>
                </c:pt>
                <c:pt idx="20626">
                  <c:v>1.5746706866776702E-2</c:v>
                </c:pt>
                <c:pt idx="20627">
                  <c:v>1.4830309970829E-2</c:v>
                </c:pt>
                <c:pt idx="20628">
                  <c:v>1.3367033068275899E-2</c:v>
                </c:pt>
                <c:pt idx="20629">
                  <c:v>1.2350723320329699E-2</c:v>
                </c:pt>
                <c:pt idx="20630">
                  <c:v>1.1016552002706599E-2</c:v>
                </c:pt>
                <c:pt idx="20631">
                  <c:v>9.8567650887023406E-3</c:v>
                </c:pt>
                <c:pt idx="20632">
                  <c:v>8.2900201646687894E-3</c:v>
                </c:pt>
                <c:pt idx="20633">
                  <c:v>7.1363892497238899E-3</c:v>
                </c:pt>
                <c:pt idx="20634">
                  <c:v>6.1899853225900001E-3</c:v>
                </c:pt>
                <c:pt idx="20635">
                  <c:v>4.7587257355699401E-3</c:v>
                </c:pt>
                <c:pt idx="20636">
                  <c:v>3.33054727152247E-3</c:v>
                </c:pt>
                <c:pt idx="20637">
                  <c:v>2.0618534611550601E-3</c:v>
                </c:pt>
                <c:pt idx="20638">
                  <c:v>8.2442235691039599E-4</c:v>
                </c:pt>
                <c:pt idx="20639">
                  <c:v>-4.0699494472467001E-4</c:v>
                </c:pt>
                <c:pt idx="20640">
                  <c:v>-1.5489804573048599E-3</c:v>
                </c:pt>
                <c:pt idx="20641">
                  <c:v>-2.8981034861750698E-3</c:v>
                </c:pt>
                <c:pt idx="20642">
                  <c:v>-4.42366353578744E-3</c:v>
                </c:pt>
                <c:pt idx="20643">
                  <c:v>-5.67208958854893E-3</c:v>
                </c:pt>
                <c:pt idx="20644">
                  <c:v>-6.9606386564295504E-3</c:v>
                </c:pt>
                <c:pt idx="20645">
                  <c:v>-8.0276945576139395E-3</c:v>
                </c:pt>
                <c:pt idx="20646">
                  <c:v>-9.1109703362217704E-3</c:v>
                </c:pt>
                <c:pt idx="20647">
                  <c:v>-1.05624180020512E-2</c:v>
                </c:pt>
                <c:pt idx="20648">
                  <c:v>-1.1850023197335399E-2</c:v>
                </c:pt>
                <c:pt idx="20649">
                  <c:v>-1.3205563084109801E-2</c:v>
                </c:pt>
                <c:pt idx="20650">
                  <c:v>-1.4038534837049499E-2</c:v>
                </c:pt>
                <c:pt idx="20651">
                  <c:v>-1.5090088678128E-2</c:v>
                </c:pt>
                <c:pt idx="20652">
                  <c:v>-1.6431059872974899E-2</c:v>
                </c:pt>
                <c:pt idx="20653">
                  <c:v>-1.7972717832423001E-2</c:v>
                </c:pt>
                <c:pt idx="20654">
                  <c:v>-1.9066867599317298E-2</c:v>
                </c:pt>
                <c:pt idx="20655">
                  <c:v>-2.01633833071789E-2</c:v>
                </c:pt>
                <c:pt idx="20656">
                  <c:v>-2.1014357963274902E-2</c:v>
                </c:pt>
                <c:pt idx="20657">
                  <c:v>-2.2103167141137602E-2</c:v>
                </c:pt>
                <c:pt idx="20658">
                  <c:v>-2.3230827845373898E-2</c:v>
                </c:pt>
                <c:pt idx="20659">
                  <c:v>-2.43797395456373E-2</c:v>
                </c:pt>
                <c:pt idx="20660">
                  <c:v>-2.54078078176035E-2</c:v>
                </c:pt>
                <c:pt idx="20661">
                  <c:v>-2.6137814703256001E-2</c:v>
                </c:pt>
                <c:pt idx="20662">
                  <c:v>-2.70795178477365E-2</c:v>
                </c:pt>
                <c:pt idx="20663">
                  <c:v>-2.8254904314906001E-2</c:v>
                </c:pt>
                <c:pt idx="20664">
                  <c:v>-2.9139529752925698E-2</c:v>
                </c:pt>
                <c:pt idx="20665">
                  <c:v>-2.9986852942612802E-2</c:v>
                </c:pt>
                <c:pt idx="20666">
                  <c:v>-3.08527222071622E-2</c:v>
                </c:pt>
                <c:pt idx="20667">
                  <c:v>-3.17278333004858E-2</c:v>
                </c:pt>
                <c:pt idx="20668">
                  <c:v>-3.2392285818760899E-2</c:v>
                </c:pt>
                <c:pt idx="20669">
                  <c:v>-3.3356155225001301E-2</c:v>
                </c:pt>
                <c:pt idx="20670">
                  <c:v>-3.42436075658182E-2</c:v>
                </c:pt>
                <c:pt idx="20671">
                  <c:v>-3.4918179300285401E-2</c:v>
                </c:pt>
                <c:pt idx="20672">
                  <c:v>-3.5328576493403499E-2</c:v>
                </c:pt>
                <c:pt idx="20673">
                  <c:v>-3.5896372909341001E-2</c:v>
                </c:pt>
                <c:pt idx="20674">
                  <c:v>-3.6906889007739502E-2</c:v>
                </c:pt>
                <c:pt idx="20675">
                  <c:v>-3.7512425384979398E-2</c:v>
                </c:pt>
                <c:pt idx="20676">
                  <c:v>-3.7956361674120198E-2</c:v>
                </c:pt>
                <c:pt idx="20677">
                  <c:v>-3.8431673073651203E-2</c:v>
                </c:pt>
                <c:pt idx="20678">
                  <c:v>-3.9180125690856903E-2</c:v>
                </c:pt>
                <c:pt idx="20679">
                  <c:v>-3.9572559785673901E-2</c:v>
                </c:pt>
                <c:pt idx="20680">
                  <c:v>-4.0055156191242898E-2</c:v>
                </c:pt>
                <c:pt idx="20681">
                  <c:v>-4.0649711691323198E-2</c:v>
                </c:pt>
                <c:pt idx="20682">
                  <c:v>-4.1195858449740198E-2</c:v>
                </c:pt>
                <c:pt idx="20683">
                  <c:v>-4.1459798460069697E-2</c:v>
                </c:pt>
                <c:pt idx="20684">
                  <c:v>-4.1952856711811502E-2</c:v>
                </c:pt>
                <c:pt idx="20685">
                  <c:v>-4.2364991230638901E-2</c:v>
                </c:pt>
                <c:pt idx="20686">
                  <c:v>-4.2686886412994701E-2</c:v>
                </c:pt>
                <c:pt idx="20687">
                  <c:v>-4.3298551408015397E-2</c:v>
                </c:pt>
                <c:pt idx="20688">
                  <c:v>-4.3451553086146399E-2</c:v>
                </c:pt>
                <c:pt idx="20689">
                  <c:v>-4.3655959973586497E-2</c:v>
                </c:pt>
                <c:pt idx="20690">
                  <c:v>-4.41233492113976E-2</c:v>
                </c:pt>
                <c:pt idx="20691">
                  <c:v>-4.4623715323913099E-2</c:v>
                </c:pt>
                <c:pt idx="20692">
                  <c:v>-4.5122482620981799E-2</c:v>
                </c:pt>
                <c:pt idx="20693">
                  <c:v>-4.51289595207265E-2</c:v>
                </c:pt>
                <c:pt idx="20694">
                  <c:v>-4.5476187129443402E-2</c:v>
                </c:pt>
                <c:pt idx="20695">
                  <c:v>-4.5725079947881997E-2</c:v>
                </c:pt>
                <c:pt idx="20696">
                  <c:v>-4.60998704121027E-2</c:v>
                </c:pt>
                <c:pt idx="20697">
                  <c:v>-4.6558596224532199E-2</c:v>
                </c:pt>
                <c:pt idx="20698">
                  <c:v>-4.6716714393282198E-2</c:v>
                </c:pt>
                <c:pt idx="20699">
                  <c:v>-4.6997173446987402E-2</c:v>
                </c:pt>
                <c:pt idx="20700">
                  <c:v>-4.7171731378961301E-2</c:v>
                </c:pt>
                <c:pt idx="20701">
                  <c:v>-4.7721848367316001E-2</c:v>
                </c:pt>
                <c:pt idx="20702">
                  <c:v>-4.8083792335506699E-2</c:v>
                </c:pt>
                <c:pt idx="20703">
                  <c:v>-4.8398792066206703E-2</c:v>
                </c:pt>
                <c:pt idx="20704">
                  <c:v>-4.86992871691736E-2</c:v>
                </c:pt>
                <c:pt idx="20705">
                  <c:v>-4.8941980508164798E-2</c:v>
                </c:pt>
                <c:pt idx="20706">
                  <c:v>-4.9182515695189402E-2</c:v>
                </c:pt>
                <c:pt idx="20707">
                  <c:v>-4.9700466520300503E-2</c:v>
                </c:pt>
                <c:pt idx="20708">
                  <c:v>-5.0098969725765399E-2</c:v>
                </c:pt>
                <c:pt idx="20709">
                  <c:v>-5.0424964529475903E-2</c:v>
                </c:pt>
                <c:pt idx="20710">
                  <c:v>-5.0978402602854002E-2</c:v>
                </c:pt>
                <c:pt idx="20711">
                  <c:v>-5.1064124984126699E-2</c:v>
                </c:pt>
                <c:pt idx="20712">
                  <c:v>-5.1677382575990499E-2</c:v>
                </c:pt>
                <c:pt idx="20713">
                  <c:v>-5.2148117387146101E-2</c:v>
                </c:pt>
                <c:pt idx="20714">
                  <c:v>-5.2324234150053203E-2</c:v>
                </c:pt>
                <c:pt idx="20715">
                  <c:v>-5.27657993949339E-2</c:v>
                </c:pt>
                <c:pt idx="20716">
                  <c:v>-5.3387193994667098E-2</c:v>
                </c:pt>
                <c:pt idx="20717">
                  <c:v>-5.3861043380850501E-2</c:v>
                </c:pt>
                <c:pt idx="20718">
                  <c:v>-5.4260317716197902E-2</c:v>
                </c:pt>
                <c:pt idx="20719">
                  <c:v>-5.4848850748337098E-2</c:v>
                </c:pt>
                <c:pt idx="20720">
                  <c:v>-5.5594491596379698E-2</c:v>
                </c:pt>
                <c:pt idx="20721">
                  <c:v>-5.5829938320781099E-2</c:v>
                </c:pt>
                <c:pt idx="20722">
                  <c:v>-5.6540153418066202E-2</c:v>
                </c:pt>
                <c:pt idx="20723">
                  <c:v>-5.6847942506190803E-2</c:v>
                </c:pt>
                <c:pt idx="20724">
                  <c:v>-5.7517432129233298E-2</c:v>
                </c:pt>
                <c:pt idx="20725">
                  <c:v>-5.8167176171362002E-2</c:v>
                </c:pt>
                <c:pt idx="20726">
                  <c:v>-5.8718832108446299E-2</c:v>
                </c:pt>
                <c:pt idx="20727">
                  <c:v>-5.9168727010137902E-2</c:v>
                </c:pt>
                <c:pt idx="20728">
                  <c:v>-5.9648541392951199E-2</c:v>
                </c:pt>
                <c:pt idx="20729">
                  <c:v>-6.0548764950117399E-2</c:v>
                </c:pt>
                <c:pt idx="20730">
                  <c:v>-6.11057680268422E-2</c:v>
                </c:pt>
                <c:pt idx="20731">
                  <c:v>-6.1644629353157697E-2</c:v>
                </c:pt>
                <c:pt idx="20732">
                  <c:v>-6.2022985076478403E-2</c:v>
                </c:pt>
                <c:pt idx="20733">
                  <c:v>-6.2876930429123304E-2</c:v>
                </c:pt>
                <c:pt idx="20734">
                  <c:v>-6.3517292470295694E-2</c:v>
                </c:pt>
                <c:pt idx="20735">
                  <c:v>-6.4005644337759002E-2</c:v>
                </c:pt>
                <c:pt idx="20736">
                  <c:v>-6.4670405280667503E-2</c:v>
                </c:pt>
                <c:pt idx="20737">
                  <c:v>-6.5447332058784294E-2</c:v>
                </c:pt>
                <c:pt idx="20738">
                  <c:v>-6.5880957271012203E-2</c:v>
                </c:pt>
                <c:pt idx="20739">
                  <c:v>-6.6317725736085201E-2</c:v>
                </c:pt>
                <c:pt idx="20740">
                  <c:v>-6.7157368258290301E-2</c:v>
                </c:pt>
                <c:pt idx="20741">
                  <c:v>-6.7859328293731799E-2</c:v>
                </c:pt>
                <c:pt idx="20742">
                  <c:v>-6.8156302192254603E-2</c:v>
                </c:pt>
                <c:pt idx="20743">
                  <c:v>-6.8799909464640596E-2</c:v>
                </c:pt>
                <c:pt idx="20744">
                  <c:v>-6.9208626590966105E-2</c:v>
                </c:pt>
                <c:pt idx="20745">
                  <c:v>-6.9898354806919902E-2</c:v>
                </c:pt>
                <c:pt idx="20746">
                  <c:v>-7.0372218785708804E-2</c:v>
                </c:pt>
                <c:pt idx="20747">
                  <c:v>-7.1094672693729002E-2</c:v>
                </c:pt>
                <c:pt idx="20748">
                  <c:v>-7.1293315615242298E-2</c:v>
                </c:pt>
                <c:pt idx="20749">
                  <c:v>-7.1909187187223694E-2</c:v>
                </c:pt>
                <c:pt idx="20750">
                  <c:v>-7.2502653324389904E-2</c:v>
                </c:pt>
                <c:pt idx="20751">
                  <c:v>-7.2890094945310499E-2</c:v>
                </c:pt>
                <c:pt idx="20752">
                  <c:v>-7.3340412071970798E-2</c:v>
                </c:pt>
                <c:pt idx="20753">
                  <c:v>-7.38471746681226E-2</c:v>
                </c:pt>
                <c:pt idx="20754">
                  <c:v>-7.4281590159252703E-2</c:v>
                </c:pt>
                <c:pt idx="20755">
                  <c:v>-7.4526494741211494E-2</c:v>
                </c:pt>
                <c:pt idx="20756">
                  <c:v>-7.4875753683305901E-2</c:v>
                </c:pt>
                <c:pt idx="20757">
                  <c:v>-7.54419400345024E-2</c:v>
                </c:pt>
                <c:pt idx="20758">
                  <c:v>-7.5931847417232898E-2</c:v>
                </c:pt>
                <c:pt idx="20759">
                  <c:v>-7.6126393573870105E-2</c:v>
                </c:pt>
                <c:pt idx="20760">
                  <c:v>-7.6362901370921304E-2</c:v>
                </c:pt>
                <c:pt idx="20761">
                  <c:v>-7.6652144866397695E-2</c:v>
                </c:pt>
                <c:pt idx="20762">
                  <c:v>-7.7190200870676504E-2</c:v>
                </c:pt>
                <c:pt idx="20763">
                  <c:v>-7.7227495197781604E-2</c:v>
                </c:pt>
                <c:pt idx="20764">
                  <c:v>-7.7552317205006702E-2</c:v>
                </c:pt>
                <c:pt idx="20765">
                  <c:v>-7.7947509154382297E-2</c:v>
                </c:pt>
                <c:pt idx="20766">
                  <c:v>-7.8089084504488496E-2</c:v>
                </c:pt>
                <c:pt idx="20767">
                  <c:v>-7.80725223290826E-2</c:v>
                </c:pt>
                <c:pt idx="20768">
                  <c:v>-7.8527167760662195E-2</c:v>
                </c:pt>
                <c:pt idx="20769">
                  <c:v>-7.88201773973599E-2</c:v>
                </c:pt>
                <c:pt idx="20770">
                  <c:v>-7.8810910217973207E-2</c:v>
                </c:pt>
                <c:pt idx="20771">
                  <c:v>-7.9128839524083394E-2</c:v>
                </c:pt>
                <c:pt idx="20772">
                  <c:v>-7.9177987052912693E-2</c:v>
                </c:pt>
                <c:pt idx="20773">
                  <c:v>-7.9496136533438996E-2</c:v>
                </c:pt>
                <c:pt idx="20774">
                  <c:v>-7.9449810391154896E-2</c:v>
                </c:pt>
                <c:pt idx="20775">
                  <c:v>-7.9854948105576806E-2</c:v>
                </c:pt>
                <c:pt idx="20776">
                  <c:v>-7.9749101247057405E-2</c:v>
                </c:pt>
                <c:pt idx="20777">
                  <c:v>-7.9777349280407195E-2</c:v>
                </c:pt>
                <c:pt idx="20778">
                  <c:v>-7.99443431830998E-2</c:v>
                </c:pt>
                <c:pt idx="20779">
                  <c:v>-8.0301613164478203E-2</c:v>
                </c:pt>
                <c:pt idx="20780">
                  <c:v>-8.0318722205644705E-2</c:v>
                </c:pt>
                <c:pt idx="20781">
                  <c:v>-8.03318459363003E-2</c:v>
                </c:pt>
                <c:pt idx="20782">
                  <c:v>-8.0303055023572101E-2</c:v>
                </c:pt>
                <c:pt idx="20783">
                  <c:v>-8.0454998134247002E-2</c:v>
                </c:pt>
                <c:pt idx="20784">
                  <c:v>-8.0477458239245903E-2</c:v>
                </c:pt>
                <c:pt idx="20785">
                  <c:v>-8.0753666727218301E-2</c:v>
                </c:pt>
                <c:pt idx="20786">
                  <c:v>-8.09791923269743E-2</c:v>
                </c:pt>
                <c:pt idx="20787">
                  <c:v>-8.0932272985197604E-2</c:v>
                </c:pt>
                <c:pt idx="20788">
                  <c:v>-8.0925598364740198E-2</c:v>
                </c:pt>
                <c:pt idx="20789">
                  <c:v>-8.1191367685350999E-2</c:v>
                </c:pt>
                <c:pt idx="20790">
                  <c:v>-8.1304971705785295E-2</c:v>
                </c:pt>
                <c:pt idx="20791">
                  <c:v>-8.1356157061847706E-2</c:v>
                </c:pt>
                <c:pt idx="20792">
                  <c:v>-8.15636353101971E-2</c:v>
                </c:pt>
                <c:pt idx="20793">
                  <c:v>-8.1672771446423598E-2</c:v>
                </c:pt>
                <c:pt idx="20794">
                  <c:v>-8.1709612667792003E-2</c:v>
                </c:pt>
                <c:pt idx="20795">
                  <c:v>-8.1713795891580399E-2</c:v>
                </c:pt>
                <c:pt idx="20796">
                  <c:v>-8.2191269027321101E-2</c:v>
                </c:pt>
                <c:pt idx="20797">
                  <c:v>-8.2276863149460297E-2</c:v>
                </c:pt>
                <c:pt idx="20798">
                  <c:v>-8.2399278137313001E-2</c:v>
                </c:pt>
                <c:pt idx="20799">
                  <c:v>-8.2470080210154603E-2</c:v>
                </c:pt>
                <c:pt idx="20800">
                  <c:v>-8.26665833210984E-2</c:v>
                </c:pt>
                <c:pt idx="20801">
                  <c:v>-8.3027017250724505E-2</c:v>
                </c:pt>
                <c:pt idx="20802">
                  <c:v>-8.3297416441377406E-2</c:v>
                </c:pt>
                <c:pt idx="20803">
                  <c:v>-8.3223235041469404E-2</c:v>
                </c:pt>
                <c:pt idx="20804">
                  <c:v>-8.3454665892772298E-2</c:v>
                </c:pt>
                <c:pt idx="20805">
                  <c:v>-8.3839990184088498E-2</c:v>
                </c:pt>
                <c:pt idx="20806">
                  <c:v>-8.4237804429301594E-2</c:v>
                </c:pt>
                <c:pt idx="20807">
                  <c:v>-8.4430255699558199E-2</c:v>
                </c:pt>
                <c:pt idx="20808">
                  <c:v>-8.4537411776239704E-2</c:v>
                </c:pt>
                <c:pt idx="20809">
                  <c:v>-8.4848271782814302E-2</c:v>
                </c:pt>
                <c:pt idx="20810">
                  <c:v>-8.5071667671835993E-2</c:v>
                </c:pt>
                <c:pt idx="20811">
                  <c:v>-8.5188417771648303E-2</c:v>
                </c:pt>
                <c:pt idx="20812">
                  <c:v>-8.5563026875249706E-2</c:v>
                </c:pt>
                <c:pt idx="20813">
                  <c:v>-8.59394228951572E-2</c:v>
                </c:pt>
                <c:pt idx="20814">
                  <c:v>-8.6143826118039404E-2</c:v>
                </c:pt>
                <c:pt idx="20815">
                  <c:v>-8.6077226790967395E-2</c:v>
                </c:pt>
                <c:pt idx="20816">
                  <c:v>-8.6564532772611696E-2</c:v>
                </c:pt>
                <c:pt idx="20817">
                  <c:v>-8.6984766450635603E-2</c:v>
                </c:pt>
                <c:pt idx="20818">
                  <c:v>-8.7205299803888303E-2</c:v>
                </c:pt>
                <c:pt idx="20819">
                  <c:v>-8.7322032312073403E-2</c:v>
                </c:pt>
                <c:pt idx="20820">
                  <c:v>-8.7599100930069604E-2</c:v>
                </c:pt>
                <c:pt idx="20821">
                  <c:v>-8.7602079469580305E-2</c:v>
                </c:pt>
                <c:pt idx="20822">
                  <c:v>-8.7854263556909298E-2</c:v>
                </c:pt>
                <c:pt idx="20823">
                  <c:v>-8.8289598010645107E-2</c:v>
                </c:pt>
                <c:pt idx="20824">
                  <c:v>-8.8315786638039698E-2</c:v>
                </c:pt>
                <c:pt idx="20825">
                  <c:v>-8.8448986064703403E-2</c:v>
                </c:pt>
                <c:pt idx="20826">
                  <c:v>-8.8546130487777999E-2</c:v>
                </c:pt>
                <c:pt idx="20827">
                  <c:v>-8.8769934549217402E-2</c:v>
                </c:pt>
                <c:pt idx="20828">
                  <c:v>-8.8910505372590196E-2</c:v>
                </c:pt>
                <c:pt idx="20829">
                  <c:v>-8.8867099070657499E-2</c:v>
                </c:pt>
                <c:pt idx="20830">
                  <c:v>-8.8977046410660302E-2</c:v>
                </c:pt>
                <c:pt idx="20831">
                  <c:v>-8.8940606402896E-2</c:v>
                </c:pt>
                <c:pt idx="20832">
                  <c:v>-8.8927392715209302E-2</c:v>
                </c:pt>
                <c:pt idx="20833">
                  <c:v>-8.8891730348705594E-2</c:v>
                </c:pt>
                <c:pt idx="20834">
                  <c:v>-8.9182446937094401E-2</c:v>
                </c:pt>
                <c:pt idx="20835">
                  <c:v>-8.9004223889194697E-2</c:v>
                </c:pt>
                <c:pt idx="20836">
                  <c:v>-8.8788085617385895E-2</c:v>
                </c:pt>
                <c:pt idx="20837">
                  <c:v>-8.8707386691181306E-2</c:v>
                </c:pt>
                <c:pt idx="20838">
                  <c:v>-8.8515680188987603E-2</c:v>
                </c:pt>
                <c:pt idx="20839">
                  <c:v>-8.8217604597645702E-2</c:v>
                </c:pt>
                <c:pt idx="20840">
                  <c:v>-8.8101793684263005E-2</c:v>
                </c:pt>
                <c:pt idx="20841">
                  <c:v>-8.8070916008217398E-2</c:v>
                </c:pt>
                <c:pt idx="20842">
                  <c:v>-8.7639678173899005E-2</c:v>
                </c:pt>
                <c:pt idx="20843">
                  <c:v>-8.7130229743712595E-2</c:v>
                </c:pt>
                <c:pt idx="20844">
                  <c:v>-8.7013580949049901E-2</c:v>
                </c:pt>
                <c:pt idx="20845">
                  <c:v>-8.66096338119937E-2</c:v>
                </c:pt>
                <c:pt idx="20846">
                  <c:v>-8.6290294344618101E-2</c:v>
                </c:pt>
                <c:pt idx="20847">
                  <c:v>-8.5757485430633495E-2</c:v>
                </c:pt>
                <c:pt idx="20848">
                  <c:v>-8.5325046004653404E-2</c:v>
                </c:pt>
                <c:pt idx="20849">
                  <c:v>-8.4720490640430093E-2</c:v>
                </c:pt>
                <c:pt idx="20850">
                  <c:v>-8.4338008160405695E-2</c:v>
                </c:pt>
                <c:pt idx="20851">
                  <c:v>-8.3742741781411806E-2</c:v>
                </c:pt>
                <c:pt idx="20852">
                  <c:v>-8.2940147545194895E-2</c:v>
                </c:pt>
                <c:pt idx="20853">
                  <c:v>-8.2337330673887099E-2</c:v>
                </c:pt>
                <c:pt idx="20854">
                  <c:v>-8.1832510940212003E-2</c:v>
                </c:pt>
                <c:pt idx="20855">
                  <c:v>-8.1185705013576998E-2</c:v>
                </c:pt>
                <c:pt idx="20856">
                  <c:v>-8.0256575972625102E-2</c:v>
                </c:pt>
                <c:pt idx="20857">
                  <c:v>-7.9553625136518896E-2</c:v>
                </c:pt>
                <c:pt idx="20858">
                  <c:v>-7.86773600290884E-2</c:v>
                </c:pt>
                <c:pt idx="20859">
                  <c:v>-7.7810693797616598E-2</c:v>
                </c:pt>
                <c:pt idx="20860">
                  <c:v>-7.7110870677084595E-2</c:v>
                </c:pt>
                <c:pt idx="20861">
                  <c:v>-7.6389518664333703E-2</c:v>
                </c:pt>
                <c:pt idx="20862">
                  <c:v>-7.5443729635862294E-2</c:v>
                </c:pt>
                <c:pt idx="20863">
                  <c:v>-7.4323728970737399E-2</c:v>
                </c:pt>
                <c:pt idx="20864">
                  <c:v>-7.3380912613956004E-2</c:v>
                </c:pt>
                <c:pt idx="20865">
                  <c:v>-7.2591514732937998E-2</c:v>
                </c:pt>
                <c:pt idx="20866">
                  <c:v>-7.1510845607155302E-2</c:v>
                </c:pt>
                <c:pt idx="20867">
                  <c:v>-7.0499586511731896E-2</c:v>
                </c:pt>
                <c:pt idx="20868">
                  <c:v>-6.9475892895504002E-2</c:v>
                </c:pt>
                <c:pt idx="20869">
                  <c:v>-6.8468557112448397E-2</c:v>
                </c:pt>
                <c:pt idx="20870">
                  <c:v>-6.7319637130759502E-2</c:v>
                </c:pt>
                <c:pt idx="20871">
                  <c:v>-6.64096471228795E-2</c:v>
                </c:pt>
                <c:pt idx="20872">
                  <c:v>-6.5439254154230006E-2</c:v>
                </c:pt>
                <c:pt idx="20873">
                  <c:v>-6.4289733255575202E-2</c:v>
                </c:pt>
                <c:pt idx="20874">
                  <c:v>-6.3123653916737493E-2</c:v>
                </c:pt>
                <c:pt idx="20875">
                  <c:v>-6.2144286443827003E-2</c:v>
                </c:pt>
                <c:pt idx="20876">
                  <c:v>-6.1005637899979398E-2</c:v>
                </c:pt>
                <c:pt idx="20877">
                  <c:v>-5.9983646732759903E-2</c:v>
                </c:pt>
                <c:pt idx="20878">
                  <c:v>-5.8824593772781E-2</c:v>
                </c:pt>
                <c:pt idx="20879">
                  <c:v>-5.7773461078580099E-2</c:v>
                </c:pt>
                <c:pt idx="20880">
                  <c:v>-5.65857364464709E-2</c:v>
                </c:pt>
                <c:pt idx="20881">
                  <c:v>-5.5267959276895297E-2</c:v>
                </c:pt>
                <c:pt idx="20882">
                  <c:v>-5.4416062352793997E-2</c:v>
                </c:pt>
                <c:pt idx="20883">
                  <c:v>-5.3583869517016797E-2</c:v>
                </c:pt>
                <c:pt idx="20884">
                  <c:v>-5.2311355888907E-2</c:v>
                </c:pt>
                <c:pt idx="20885">
                  <c:v>-5.1103636128670298E-2</c:v>
                </c:pt>
                <c:pt idx="20886">
                  <c:v>-5.0073470091955098E-2</c:v>
                </c:pt>
                <c:pt idx="20887">
                  <c:v>-4.8957748628747397E-2</c:v>
                </c:pt>
                <c:pt idx="20888">
                  <c:v>-4.7814446753178703E-2</c:v>
                </c:pt>
                <c:pt idx="20889">
                  <c:v>-4.6966556822332299E-2</c:v>
                </c:pt>
                <c:pt idx="20890">
                  <c:v>-4.6088542647645198E-2</c:v>
                </c:pt>
                <c:pt idx="20891">
                  <c:v>-4.4799190790889003E-2</c:v>
                </c:pt>
                <c:pt idx="20892">
                  <c:v>-4.3757257870677198E-2</c:v>
                </c:pt>
                <c:pt idx="20893">
                  <c:v>-4.2746364852382701E-2</c:v>
                </c:pt>
                <c:pt idx="20894">
                  <c:v>-4.1910401865175403E-2</c:v>
                </c:pt>
                <c:pt idx="20895">
                  <c:v>-4.09819924492308E-2</c:v>
                </c:pt>
                <c:pt idx="20896">
                  <c:v>-3.9865907862283299E-2</c:v>
                </c:pt>
                <c:pt idx="20897">
                  <c:v>-3.8874372919418802E-2</c:v>
                </c:pt>
                <c:pt idx="20898">
                  <c:v>-3.7866704523927402E-2</c:v>
                </c:pt>
                <c:pt idx="20899">
                  <c:v>-3.7030960634935599E-2</c:v>
                </c:pt>
                <c:pt idx="20900">
                  <c:v>-3.6371572826622602E-2</c:v>
                </c:pt>
                <c:pt idx="20901">
                  <c:v>-3.5285567412442598E-2</c:v>
                </c:pt>
                <c:pt idx="20902">
                  <c:v>-3.4351262273663703E-2</c:v>
                </c:pt>
                <c:pt idx="20903">
                  <c:v>-3.35214551326566E-2</c:v>
                </c:pt>
                <c:pt idx="20904">
                  <c:v>-3.2745436662459701E-2</c:v>
                </c:pt>
                <c:pt idx="20905">
                  <c:v>-3.18381796338627E-2</c:v>
                </c:pt>
                <c:pt idx="20906">
                  <c:v>-3.1051784408939201E-2</c:v>
                </c:pt>
                <c:pt idx="20907">
                  <c:v>-3.0349204944334102E-2</c:v>
                </c:pt>
                <c:pt idx="20908">
                  <c:v>-2.9492490645189499E-2</c:v>
                </c:pt>
                <c:pt idx="20909">
                  <c:v>-2.84613679001425E-2</c:v>
                </c:pt>
                <c:pt idx="20910">
                  <c:v>-2.8050225992087199E-2</c:v>
                </c:pt>
                <c:pt idx="20911">
                  <c:v>-2.7305527656391E-2</c:v>
                </c:pt>
                <c:pt idx="20912">
                  <c:v>-2.64161035167336E-2</c:v>
                </c:pt>
                <c:pt idx="20913">
                  <c:v>-2.5671874957375902E-2</c:v>
                </c:pt>
                <c:pt idx="20914">
                  <c:v>-2.4913146529376699E-2</c:v>
                </c:pt>
                <c:pt idx="20915">
                  <c:v>-2.4339740789841E-2</c:v>
                </c:pt>
                <c:pt idx="20916">
                  <c:v>-2.3649733453323399E-2</c:v>
                </c:pt>
                <c:pt idx="20917">
                  <c:v>-2.3037655823783601E-2</c:v>
                </c:pt>
                <c:pt idx="20918">
                  <c:v>-2.2248660595001201E-2</c:v>
                </c:pt>
                <c:pt idx="20919">
                  <c:v>-2.1513384419600001E-2</c:v>
                </c:pt>
                <c:pt idx="20920">
                  <c:v>-2.0815919888866899E-2</c:v>
                </c:pt>
                <c:pt idx="20921">
                  <c:v>-2.0245177497420101E-2</c:v>
                </c:pt>
                <c:pt idx="20922">
                  <c:v>-1.9555423864792601E-2</c:v>
                </c:pt>
                <c:pt idx="20923">
                  <c:v>-1.9121344050889499E-2</c:v>
                </c:pt>
                <c:pt idx="20924">
                  <c:v>-1.8316845777948499E-2</c:v>
                </c:pt>
                <c:pt idx="20925">
                  <c:v>-1.7541389998098698E-2</c:v>
                </c:pt>
                <c:pt idx="20926">
                  <c:v>-1.6820957710624699E-2</c:v>
                </c:pt>
                <c:pt idx="20927">
                  <c:v>-1.64065388104764E-2</c:v>
                </c:pt>
                <c:pt idx="20928">
                  <c:v>-1.59531768450735E-2</c:v>
                </c:pt>
                <c:pt idx="20929">
                  <c:v>-1.5099224212402101E-2</c:v>
                </c:pt>
                <c:pt idx="20930">
                  <c:v>-1.4363831919601401E-2</c:v>
                </c:pt>
                <c:pt idx="20931">
                  <c:v>-1.39206678762951E-2</c:v>
                </c:pt>
                <c:pt idx="20932">
                  <c:v>-1.32703089948988E-2</c:v>
                </c:pt>
                <c:pt idx="20933">
                  <c:v>-1.24978634456574E-2</c:v>
                </c:pt>
                <c:pt idx="20934">
                  <c:v>-1.19074466450155E-2</c:v>
                </c:pt>
                <c:pt idx="20935">
                  <c:v>-1.15140858365435E-2</c:v>
                </c:pt>
                <c:pt idx="20936">
                  <c:v>-1.04910595085642E-2</c:v>
                </c:pt>
                <c:pt idx="20937">
                  <c:v>-9.8722366990603907E-3</c:v>
                </c:pt>
                <c:pt idx="20938">
                  <c:v>-9.4987127797724596E-3</c:v>
                </c:pt>
                <c:pt idx="20939">
                  <c:v>-8.80368116516516E-3</c:v>
                </c:pt>
                <c:pt idx="20940">
                  <c:v>-7.9908247040303294E-3</c:v>
                </c:pt>
                <c:pt idx="20941">
                  <c:v>-7.31360772697753E-3</c:v>
                </c:pt>
                <c:pt idx="20942">
                  <c:v>-6.8674545598417496E-3</c:v>
                </c:pt>
                <c:pt idx="20943">
                  <c:v>-6.1805444930487802E-3</c:v>
                </c:pt>
                <c:pt idx="20944">
                  <c:v>-5.4510561865036902E-3</c:v>
                </c:pt>
                <c:pt idx="20945">
                  <c:v>-4.8111292097844901E-3</c:v>
                </c:pt>
                <c:pt idx="20946">
                  <c:v>-4.28452613390149E-3</c:v>
                </c:pt>
                <c:pt idx="20947">
                  <c:v>-3.2460568208065202E-3</c:v>
                </c:pt>
                <c:pt idx="20948">
                  <c:v>-2.6267459614549801E-3</c:v>
                </c:pt>
                <c:pt idx="20949">
                  <c:v>-2.1772344302363801E-3</c:v>
                </c:pt>
                <c:pt idx="20950">
                  <c:v>-1.2517672919871701E-3</c:v>
                </c:pt>
                <c:pt idx="20951">
                  <c:v>-6.4047182069683101E-4</c:v>
                </c:pt>
                <c:pt idx="20952" formatCode="0.00E+00">
                  <c:v>7.1440240045466001E-5</c:v>
                </c:pt>
                <c:pt idx="20953">
                  <c:v>7.9503794702170396E-4</c:v>
                </c:pt>
                <c:pt idx="20954">
                  <c:v>1.7324667266856799E-3</c:v>
                </c:pt>
                <c:pt idx="20955">
                  <c:v>2.2119439568367102E-3</c:v>
                </c:pt>
                <c:pt idx="20956">
                  <c:v>2.66665450919433E-3</c:v>
                </c:pt>
                <c:pt idx="20957">
                  <c:v>3.7134677646538999E-3</c:v>
                </c:pt>
                <c:pt idx="20958">
                  <c:v>4.4225325213967702E-3</c:v>
                </c:pt>
                <c:pt idx="20959">
                  <c:v>5.2307432162068297E-3</c:v>
                </c:pt>
                <c:pt idx="20960">
                  <c:v>5.8134187226774603E-3</c:v>
                </c:pt>
                <c:pt idx="20961">
                  <c:v>6.5516956893618998E-3</c:v>
                </c:pt>
                <c:pt idx="20962">
                  <c:v>7.3087857128978397E-3</c:v>
                </c:pt>
                <c:pt idx="20963">
                  <c:v>7.9210066550366408E-3</c:v>
                </c:pt>
                <c:pt idx="20964">
                  <c:v>8.8750816935207703E-3</c:v>
                </c:pt>
                <c:pt idx="20965">
                  <c:v>9.7816456123876599E-3</c:v>
                </c:pt>
                <c:pt idx="20966">
                  <c:v>1.03044192931368E-2</c:v>
                </c:pt>
                <c:pt idx="20967">
                  <c:v>1.08156393829573E-2</c:v>
                </c:pt>
                <c:pt idx="20968">
                  <c:v>1.19161045178981E-2</c:v>
                </c:pt>
                <c:pt idx="20969">
                  <c:v>1.24820874278596E-2</c:v>
                </c:pt>
                <c:pt idx="20970">
                  <c:v>1.3220071330481101E-2</c:v>
                </c:pt>
                <c:pt idx="20971">
                  <c:v>1.41211347793296E-2</c:v>
                </c:pt>
                <c:pt idx="20972">
                  <c:v>1.46986056239475E-2</c:v>
                </c:pt>
                <c:pt idx="20973">
                  <c:v>1.5229821896096099E-2</c:v>
                </c:pt>
                <c:pt idx="20974">
                  <c:v>1.6112215005244099E-2</c:v>
                </c:pt>
                <c:pt idx="20975">
                  <c:v>1.6992280150574499E-2</c:v>
                </c:pt>
                <c:pt idx="20976">
                  <c:v>1.7756860016568201E-2</c:v>
                </c:pt>
                <c:pt idx="20977">
                  <c:v>1.8240801558737401E-2</c:v>
                </c:pt>
                <c:pt idx="20978">
                  <c:v>1.9134314731646E-2</c:v>
                </c:pt>
                <c:pt idx="20979">
                  <c:v>1.9779734560786001E-2</c:v>
                </c:pt>
                <c:pt idx="20980">
                  <c:v>2.04139876811265E-2</c:v>
                </c:pt>
                <c:pt idx="20981">
                  <c:v>2.1106692583244002E-2</c:v>
                </c:pt>
                <c:pt idx="20982">
                  <c:v>2.21325654860655E-2</c:v>
                </c:pt>
                <c:pt idx="20983">
                  <c:v>2.2588769397260199E-2</c:v>
                </c:pt>
                <c:pt idx="20984">
                  <c:v>2.30813195663295E-2</c:v>
                </c:pt>
                <c:pt idx="20985">
                  <c:v>2.3839768950429999E-2</c:v>
                </c:pt>
                <c:pt idx="20986">
                  <c:v>2.4449652058758601E-2</c:v>
                </c:pt>
                <c:pt idx="20987">
                  <c:v>2.5301588690431701E-2</c:v>
                </c:pt>
                <c:pt idx="20988">
                  <c:v>2.5897319653674099E-2</c:v>
                </c:pt>
                <c:pt idx="20989">
                  <c:v>2.6544202086353299E-2</c:v>
                </c:pt>
                <c:pt idx="20990">
                  <c:v>2.7078090272749999E-2</c:v>
                </c:pt>
                <c:pt idx="20991">
                  <c:v>2.7649817809750399E-2</c:v>
                </c:pt>
                <c:pt idx="20992">
                  <c:v>2.8400130116485602E-2</c:v>
                </c:pt>
                <c:pt idx="20993">
                  <c:v>2.9167140123265298E-2</c:v>
                </c:pt>
                <c:pt idx="20994">
                  <c:v>2.9696613166024701E-2</c:v>
                </c:pt>
                <c:pt idx="20995">
                  <c:v>3.00772980505262E-2</c:v>
                </c:pt>
                <c:pt idx="20996">
                  <c:v>3.0876645640489E-2</c:v>
                </c:pt>
                <c:pt idx="20997">
                  <c:v>3.1311399908963998E-2</c:v>
                </c:pt>
                <c:pt idx="20998">
                  <c:v>3.1927937801405397E-2</c:v>
                </c:pt>
                <c:pt idx="20999">
                  <c:v>3.2509015664716201E-2</c:v>
                </c:pt>
                <c:pt idx="21000">
                  <c:v>3.2956540560222902E-2</c:v>
                </c:pt>
                <c:pt idx="21001">
                  <c:v>3.3434554589736501E-2</c:v>
                </c:pt>
                <c:pt idx="21002">
                  <c:v>3.3829034614490001E-2</c:v>
                </c:pt>
                <c:pt idx="21003">
                  <c:v>3.4382491898520898E-2</c:v>
                </c:pt>
                <c:pt idx="21004">
                  <c:v>3.4937431909454399E-2</c:v>
                </c:pt>
                <c:pt idx="21005">
                  <c:v>3.5361806551016499E-2</c:v>
                </c:pt>
                <c:pt idx="21006">
                  <c:v>3.59985555256521E-2</c:v>
                </c:pt>
                <c:pt idx="21007">
                  <c:v>3.6370790508764503E-2</c:v>
                </c:pt>
                <c:pt idx="21008">
                  <c:v>3.6804186745350402E-2</c:v>
                </c:pt>
                <c:pt idx="21009">
                  <c:v>3.7145855625201597E-2</c:v>
                </c:pt>
                <c:pt idx="21010">
                  <c:v>3.7645796217600301E-2</c:v>
                </c:pt>
                <c:pt idx="21011">
                  <c:v>3.7893066245009301E-2</c:v>
                </c:pt>
                <c:pt idx="21012">
                  <c:v>3.8303080357185902E-2</c:v>
                </c:pt>
                <c:pt idx="21013">
                  <c:v>3.8830825961174799E-2</c:v>
                </c:pt>
                <c:pt idx="21014">
                  <c:v>3.9129271958404203E-2</c:v>
                </c:pt>
                <c:pt idx="21015">
                  <c:v>3.9407429491572298E-2</c:v>
                </c:pt>
                <c:pt idx="21016">
                  <c:v>3.9654097928172302E-2</c:v>
                </c:pt>
                <c:pt idx="21017">
                  <c:v>4.0148806871117902E-2</c:v>
                </c:pt>
                <c:pt idx="21018">
                  <c:v>4.0431659071056399E-2</c:v>
                </c:pt>
                <c:pt idx="21019">
                  <c:v>4.0848856722907098E-2</c:v>
                </c:pt>
                <c:pt idx="21020">
                  <c:v>4.11788090001666E-2</c:v>
                </c:pt>
                <c:pt idx="21021">
                  <c:v>4.11218707999806E-2</c:v>
                </c:pt>
                <c:pt idx="21022">
                  <c:v>4.1352298721852102E-2</c:v>
                </c:pt>
                <c:pt idx="21023">
                  <c:v>4.1864793979287399E-2</c:v>
                </c:pt>
                <c:pt idx="21024">
                  <c:v>4.2227277243224601E-2</c:v>
                </c:pt>
                <c:pt idx="21025">
                  <c:v>4.2374501401048099E-2</c:v>
                </c:pt>
                <c:pt idx="21026">
                  <c:v>4.2444329039522402E-2</c:v>
                </c:pt>
                <c:pt idx="21027">
                  <c:v>4.2752058727209601E-2</c:v>
                </c:pt>
                <c:pt idx="21028">
                  <c:v>4.3116089385125102E-2</c:v>
                </c:pt>
                <c:pt idx="21029">
                  <c:v>4.3183700232803802E-2</c:v>
                </c:pt>
                <c:pt idx="21030">
                  <c:v>4.3383489902832702E-2</c:v>
                </c:pt>
                <c:pt idx="21031">
                  <c:v>4.3687542547287697E-2</c:v>
                </c:pt>
                <c:pt idx="21032">
                  <c:v>4.3760513504957403E-2</c:v>
                </c:pt>
                <c:pt idx="21033">
                  <c:v>4.3758295913162701E-2</c:v>
                </c:pt>
                <c:pt idx="21034">
                  <c:v>4.4165840640150097E-2</c:v>
                </c:pt>
                <c:pt idx="21035">
                  <c:v>4.4582497133281003E-2</c:v>
                </c:pt>
                <c:pt idx="21036">
                  <c:v>4.4611414725749601E-2</c:v>
                </c:pt>
                <c:pt idx="21037">
                  <c:v>4.4726452238473602E-2</c:v>
                </c:pt>
                <c:pt idx="21038">
                  <c:v>4.4823510314823699E-2</c:v>
                </c:pt>
                <c:pt idx="21039">
                  <c:v>4.4955670578016797E-2</c:v>
                </c:pt>
                <c:pt idx="21040">
                  <c:v>4.5233098922545102E-2</c:v>
                </c:pt>
                <c:pt idx="21041">
                  <c:v>4.5607036515194203E-2</c:v>
                </c:pt>
                <c:pt idx="21042">
                  <c:v>4.5623228184136597E-2</c:v>
                </c:pt>
                <c:pt idx="21043">
                  <c:v>4.5662929293272002E-2</c:v>
                </c:pt>
                <c:pt idx="21044">
                  <c:v>4.5811360876465597E-2</c:v>
                </c:pt>
                <c:pt idx="21045">
                  <c:v>4.6126235397658102E-2</c:v>
                </c:pt>
                <c:pt idx="21046">
                  <c:v>4.6308520292348401E-2</c:v>
                </c:pt>
                <c:pt idx="21047">
                  <c:v>4.6464890793629497E-2</c:v>
                </c:pt>
                <c:pt idx="21048">
                  <c:v>4.68555999660452E-2</c:v>
                </c:pt>
                <c:pt idx="21049">
                  <c:v>4.68226531885527E-2</c:v>
                </c:pt>
                <c:pt idx="21050">
                  <c:v>4.7019887671948903E-2</c:v>
                </c:pt>
                <c:pt idx="21051">
                  <c:v>4.7473177761857402E-2</c:v>
                </c:pt>
                <c:pt idx="21052">
                  <c:v>4.7719919964938802E-2</c:v>
                </c:pt>
                <c:pt idx="21053">
                  <c:v>4.77448488214312E-2</c:v>
                </c:pt>
                <c:pt idx="21054">
                  <c:v>4.8098467765714997E-2</c:v>
                </c:pt>
                <c:pt idx="21055">
                  <c:v>4.8393447320618503E-2</c:v>
                </c:pt>
                <c:pt idx="21056">
                  <c:v>4.8571729981442199E-2</c:v>
                </c:pt>
                <c:pt idx="21057">
                  <c:v>4.9002053951092799E-2</c:v>
                </c:pt>
                <c:pt idx="21058">
                  <c:v>4.9235607880776001E-2</c:v>
                </c:pt>
                <c:pt idx="21059">
                  <c:v>4.9434134209103198E-2</c:v>
                </c:pt>
                <c:pt idx="21060">
                  <c:v>4.9775457877630297E-2</c:v>
                </c:pt>
                <c:pt idx="21061">
                  <c:v>5.0319289881130602E-2</c:v>
                </c:pt>
                <c:pt idx="21062">
                  <c:v>5.0694195679735897E-2</c:v>
                </c:pt>
                <c:pt idx="21063">
                  <c:v>5.0954302951209202E-2</c:v>
                </c:pt>
                <c:pt idx="21064">
                  <c:v>5.1375452336868799E-2</c:v>
                </c:pt>
                <c:pt idx="21065">
                  <c:v>5.1917723947633401E-2</c:v>
                </c:pt>
                <c:pt idx="21066">
                  <c:v>5.2207135288040198E-2</c:v>
                </c:pt>
                <c:pt idx="21067">
                  <c:v>5.26115396441212E-2</c:v>
                </c:pt>
                <c:pt idx="21068">
                  <c:v>5.3069125610076602E-2</c:v>
                </c:pt>
                <c:pt idx="21069">
                  <c:v>5.3626579949201801E-2</c:v>
                </c:pt>
                <c:pt idx="21070">
                  <c:v>5.3992805630164301E-2</c:v>
                </c:pt>
                <c:pt idx="21071">
                  <c:v>5.4379455111641502E-2</c:v>
                </c:pt>
                <c:pt idx="21072">
                  <c:v>5.5104701735901297E-2</c:v>
                </c:pt>
                <c:pt idx="21073">
                  <c:v>5.5565779652157102E-2</c:v>
                </c:pt>
                <c:pt idx="21074">
                  <c:v>5.6210981951211901E-2</c:v>
                </c:pt>
                <c:pt idx="21075">
                  <c:v>5.6646746881958601E-2</c:v>
                </c:pt>
                <c:pt idx="21076">
                  <c:v>5.7241238604905098E-2</c:v>
                </c:pt>
                <c:pt idx="21077">
                  <c:v>5.7710847558548398E-2</c:v>
                </c:pt>
                <c:pt idx="21078">
                  <c:v>5.8329786984050301E-2</c:v>
                </c:pt>
                <c:pt idx="21079">
                  <c:v>5.8872788372032199E-2</c:v>
                </c:pt>
                <c:pt idx="21080">
                  <c:v>5.96053925955825E-2</c:v>
                </c:pt>
                <c:pt idx="21081">
                  <c:v>6.02663808975804E-2</c:v>
                </c:pt>
                <c:pt idx="21082">
                  <c:v>6.0895097126151397E-2</c:v>
                </c:pt>
                <c:pt idx="21083">
                  <c:v>6.1467688848661203E-2</c:v>
                </c:pt>
                <c:pt idx="21084">
                  <c:v>6.1858313323710903E-2</c:v>
                </c:pt>
                <c:pt idx="21085">
                  <c:v>6.2577701207575304E-2</c:v>
                </c:pt>
                <c:pt idx="21086">
                  <c:v>6.3317459346725904E-2</c:v>
                </c:pt>
                <c:pt idx="21087">
                  <c:v>6.3897159124921998E-2</c:v>
                </c:pt>
                <c:pt idx="21088">
                  <c:v>6.4335650186653007E-2</c:v>
                </c:pt>
                <c:pt idx="21089">
                  <c:v>6.5182494577909797E-2</c:v>
                </c:pt>
                <c:pt idx="21090">
                  <c:v>6.5844865083199297E-2</c:v>
                </c:pt>
                <c:pt idx="21091">
                  <c:v>6.6349029904750403E-2</c:v>
                </c:pt>
                <c:pt idx="21092">
                  <c:v>6.6891443977177306E-2</c:v>
                </c:pt>
                <c:pt idx="21093">
                  <c:v>6.7660215541353999E-2</c:v>
                </c:pt>
                <c:pt idx="21094">
                  <c:v>6.8235574670336793E-2</c:v>
                </c:pt>
                <c:pt idx="21095">
                  <c:v>6.8712794560624596E-2</c:v>
                </c:pt>
                <c:pt idx="21096">
                  <c:v>6.9238069292641605E-2</c:v>
                </c:pt>
                <c:pt idx="21097">
                  <c:v>6.9983188507496699E-2</c:v>
                </c:pt>
                <c:pt idx="21098">
                  <c:v>7.0668565702443301E-2</c:v>
                </c:pt>
                <c:pt idx="21099">
                  <c:v>7.1032188384245395E-2</c:v>
                </c:pt>
                <c:pt idx="21100">
                  <c:v>7.1519503770054199E-2</c:v>
                </c:pt>
                <c:pt idx="21101">
                  <c:v>7.1983953800263206E-2</c:v>
                </c:pt>
                <c:pt idx="21102">
                  <c:v>7.2612317833797804E-2</c:v>
                </c:pt>
                <c:pt idx="21103">
                  <c:v>7.3138995666753401E-2</c:v>
                </c:pt>
                <c:pt idx="21104">
                  <c:v>7.3553626136240793E-2</c:v>
                </c:pt>
                <c:pt idx="21105">
                  <c:v>7.4030722976810195E-2</c:v>
                </c:pt>
                <c:pt idx="21106">
                  <c:v>7.4367035800365106E-2</c:v>
                </c:pt>
                <c:pt idx="21107">
                  <c:v>7.4736005380085097E-2</c:v>
                </c:pt>
                <c:pt idx="21108">
                  <c:v>7.5164830434353097E-2</c:v>
                </c:pt>
                <c:pt idx="21109">
                  <c:v>7.5433866758734106E-2</c:v>
                </c:pt>
                <c:pt idx="21110">
                  <c:v>7.5929025651377005E-2</c:v>
                </c:pt>
                <c:pt idx="21111">
                  <c:v>7.6137177935877903E-2</c:v>
                </c:pt>
                <c:pt idx="21112">
                  <c:v>7.6313950782658499E-2</c:v>
                </c:pt>
                <c:pt idx="21113">
                  <c:v>7.6486002429374297E-2</c:v>
                </c:pt>
                <c:pt idx="21114">
                  <c:v>7.6852043902465597E-2</c:v>
                </c:pt>
                <c:pt idx="21115">
                  <c:v>7.6962633641969896E-2</c:v>
                </c:pt>
                <c:pt idx="21116">
                  <c:v>7.6884998927524498E-2</c:v>
                </c:pt>
                <c:pt idx="21117">
                  <c:v>7.7108310188511595E-2</c:v>
                </c:pt>
                <c:pt idx="21118">
                  <c:v>7.7210208748518597E-2</c:v>
                </c:pt>
                <c:pt idx="21119">
                  <c:v>7.7366470410847502E-2</c:v>
                </c:pt>
                <c:pt idx="21120">
                  <c:v>7.7270342187776994E-2</c:v>
                </c:pt>
                <c:pt idx="21121">
                  <c:v>7.7239400920332199E-2</c:v>
                </c:pt>
                <c:pt idx="21122">
                  <c:v>7.7082164902381095E-2</c:v>
                </c:pt>
                <c:pt idx="21123">
                  <c:v>7.6969080243270496E-2</c:v>
                </c:pt>
                <c:pt idx="21124">
                  <c:v>7.6851750707513003E-2</c:v>
                </c:pt>
                <c:pt idx="21125">
                  <c:v>7.6723801923439097E-2</c:v>
                </c:pt>
                <c:pt idx="21126">
                  <c:v>7.6515289203987202E-2</c:v>
                </c:pt>
                <c:pt idx="21127">
                  <c:v>7.6161720889604406E-2</c:v>
                </c:pt>
                <c:pt idx="21128">
                  <c:v>7.5876248678452496E-2</c:v>
                </c:pt>
                <c:pt idx="21129">
                  <c:v>7.5536134507799599E-2</c:v>
                </c:pt>
                <c:pt idx="21130">
                  <c:v>7.5230735261222606E-2</c:v>
                </c:pt>
                <c:pt idx="21131">
                  <c:v>7.4998270220699298E-2</c:v>
                </c:pt>
                <c:pt idx="21132">
                  <c:v>7.4532866701517195E-2</c:v>
                </c:pt>
                <c:pt idx="21133">
                  <c:v>7.3919861674148296E-2</c:v>
                </c:pt>
                <c:pt idx="21134">
                  <c:v>7.3429909703963098E-2</c:v>
                </c:pt>
                <c:pt idx="21135">
                  <c:v>7.3264065798979705E-2</c:v>
                </c:pt>
                <c:pt idx="21136">
                  <c:v>7.2579052604447095E-2</c:v>
                </c:pt>
                <c:pt idx="21137">
                  <c:v>7.2095371040479903E-2</c:v>
                </c:pt>
                <c:pt idx="21138">
                  <c:v>7.1418141161409904E-2</c:v>
                </c:pt>
                <c:pt idx="21139">
                  <c:v>7.0754506268629905E-2</c:v>
                </c:pt>
                <c:pt idx="21140">
                  <c:v>7.0138315288636802E-2</c:v>
                </c:pt>
                <c:pt idx="21141">
                  <c:v>6.9530308280281602E-2</c:v>
                </c:pt>
                <c:pt idx="21142">
                  <c:v>6.8966438831036606E-2</c:v>
                </c:pt>
                <c:pt idx="21143">
                  <c:v>6.8324789568164193E-2</c:v>
                </c:pt>
                <c:pt idx="21144">
                  <c:v>6.7458201823265201E-2</c:v>
                </c:pt>
                <c:pt idx="21145">
                  <c:v>6.6891868679928801E-2</c:v>
                </c:pt>
                <c:pt idx="21146">
                  <c:v>6.6167191487693094E-2</c:v>
                </c:pt>
                <c:pt idx="21147">
                  <c:v>6.5384554275852005E-2</c:v>
                </c:pt>
                <c:pt idx="21148">
                  <c:v>6.4639932638899097E-2</c:v>
                </c:pt>
                <c:pt idx="21149">
                  <c:v>6.3966079687843694E-2</c:v>
                </c:pt>
                <c:pt idx="21150">
                  <c:v>6.3116495176153503E-2</c:v>
                </c:pt>
                <c:pt idx="21151">
                  <c:v>6.2316622777288402E-2</c:v>
                </c:pt>
                <c:pt idx="21152">
                  <c:v>6.1590793328120001E-2</c:v>
                </c:pt>
                <c:pt idx="21153">
                  <c:v>6.0855746866475401E-2</c:v>
                </c:pt>
                <c:pt idx="21154">
                  <c:v>5.9973900721365297E-2</c:v>
                </c:pt>
                <c:pt idx="21155">
                  <c:v>5.9190941659329498E-2</c:v>
                </c:pt>
                <c:pt idx="21156">
                  <c:v>5.8534980632750699E-2</c:v>
                </c:pt>
                <c:pt idx="21157">
                  <c:v>5.7668168012177501E-2</c:v>
                </c:pt>
                <c:pt idx="21158">
                  <c:v>5.6826923198522901E-2</c:v>
                </c:pt>
                <c:pt idx="21159">
                  <c:v>5.6188915087007497E-2</c:v>
                </c:pt>
                <c:pt idx="21160">
                  <c:v>5.5387555353848102E-2</c:v>
                </c:pt>
                <c:pt idx="21161">
                  <c:v>5.4458966743340803E-2</c:v>
                </c:pt>
                <c:pt idx="21162">
                  <c:v>5.3624899957990899E-2</c:v>
                </c:pt>
                <c:pt idx="21163">
                  <c:v>5.3055672254286701E-2</c:v>
                </c:pt>
                <c:pt idx="21164">
                  <c:v>5.2345963900500801E-2</c:v>
                </c:pt>
                <c:pt idx="21165">
                  <c:v>5.1512818330927801E-2</c:v>
                </c:pt>
                <c:pt idx="21166">
                  <c:v>5.0868089202969202E-2</c:v>
                </c:pt>
                <c:pt idx="21167">
                  <c:v>5.0180821138801297E-2</c:v>
                </c:pt>
                <c:pt idx="21168">
                  <c:v>4.9221710646499897E-2</c:v>
                </c:pt>
                <c:pt idx="21169">
                  <c:v>4.8654949095264299E-2</c:v>
                </c:pt>
                <c:pt idx="21170">
                  <c:v>4.8015440929529397E-2</c:v>
                </c:pt>
                <c:pt idx="21171">
                  <c:v>4.7252352693780003E-2</c:v>
                </c:pt>
                <c:pt idx="21172">
                  <c:v>4.6475005534028002E-2</c:v>
                </c:pt>
                <c:pt idx="21173">
                  <c:v>4.5807187127561599E-2</c:v>
                </c:pt>
                <c:pt idx="21174">
                  <c:v>4.5440210510722702E-2</c:v>
                </c:pt>
                <c:pt idx="21175">
                  <c:v>4.46457703805761E-2</c:v>
                </c:pt>
                <c:pt idx="21176">
                  <c:v>4.4087505621734101E-2</c:v>
                </c:pt>
                <c:pt idx="21177">
                  <c:v>4.3421244470862499E-2</c:v>
                </c:pt>
                <c:pt idx="21178">
                  <c:v>4.2794108849513797E-2</c:v>
                </c:pt>
                <c:pt idx="21179">
                  <c:v>4.2162599631457597E-2</c:v>
                </c:pt>
                <c:pt idx="21180">
                  <c:v>4.1773573251009499E-2</c:v>
                </c:pt>
                <c:pt idx="21181">
                  <c:v>4.1192415942665102E-2</c:v>
                </c:pt>
                <c:pt idx="21182">
                  <c:v>4.0514975940338899E-2</c:v>
                </c:pt>
                <c:pt idx="21183">
                  <c:v>3.9831767275069603E-2</c:v>
                </c:pt>
                <c:pt idx="21184">
                  <c:v>3.9272422788553897E-2</c:v>
                </c:pt>
                <c:pt idx="21185">
                  <c:v>3.8974984523469203E-2</c:v>
                </c:pt>
                <c:pt idx="21186">
                  <c:v>3.8478464169136799E-2</c:v>
                </c:pt>
                <c:pt idx="21187">
                  <c:v>3.8067663605597497E-2</c:v>
                </c:pt>
                <c:pt idx="21188">
                  <c:v>3.7360486265980403E-2</c:v>
                </c:pt>
                <c:pt idx="21189">
                  <c:v>3.6786213686809302E-2</c:v>
                </c:pt>
                <c:pt idx="21190">
                  <c:v>3.6248042363238697E-2</c:v>
                </c:pt>
                <c:pt idx="21191">
                  <c:v>3.61293004353192E-2</c:v>
                </c:pt>
                <c:pt idx="21192">
                  <c:v>3.5556880649046899E-2</c:v>
                </c:pt>
                <c:pt idx="21193">
                  <c:v>3.4964674782355203E-2</c:v>
                </c:pt>
                <c:pt idx="21194">
                  <c:v>3.4502319721126697E-2</c:v>
                </c:pt>
                <c:pt idx="21195">
                  <c:v>3.4109240297997598E-2</c:v>
                </c:pt>
                <c:pt idx="21196">
                  <c:v>3.3554523100986701E-2</c:v>
                </c:pt>
                <c:pt idx="21197">
                  <c:v>3.31538541946889E-2</c:v>
                </c:pt>
                <c:pt idx="21198">
                  <c:v>3.2858970088337797E-2</c:v>
                </c:pt>
                <c:pt idx="21199">
                  <c:v>3.2389602502037498E-2</c:v>
                </c:pt>
                <c:pt idx="21200">
                  <c:v>3.1779092487243102E-2</c:v>
                </c:pt>
                <c:pt idx="21201">
                  <c:v>3.1432979011279602E-2</c:v>
                </c:pt>
                <c:pt idx="21202">
                  <c:v>3.1037694785752301E-2</c:v>
                </c:pt>
                <c:pt idx="21203">
                  <c:v>3.0620572402235299E-2</c:v>
                </c:pt>
                <c:pt idx="21204">
                  <c:v>3.0177840970366101E-2</c:v>
                </c:pt>
                <c:pt idx="21205">
                  <c:v>2.9678218231072698E-2</c:v>
                </c:pt>
                <c:pt idx="21206">
                  <c:v>2.9237747586497199E-2</c:v>
                </c:pt>
                <c:pt idx="21207">
                  <c:v>2.87352448637468E-2</c:v>
                </c:pt>
                <c:pt idx="21208">
                  <c:v>2.8462230084452301E-2</c:v>
                </c:pt>
                <c:pt idx="21209">
                  <c:v>2.8052994310546E-2</c:v>
                </c:pt>
                <c:pt idx="21210">
                  <c:v>2.7485335448303699E-2</c:v>
                </c:pt>
                <c:pt idx="21211">
                  <c:v>2.7118881517871899E-2</c:v>
                </c:pt>
                <c:pt idx="21212">
                  <c:v>2.67590835476493E-2</c:v>
                </c:pt>
                <c:pt idx="21213">
                  <c:v>2.60939756705773E-2</c:v>
                </c:pt>
                <c:pt idx="21214">
                  <c:v>2.5829035539129401E-2</c:v>
                </c:pt>
                <c:pt idx="21215">
                  <c:v>2.5602954377139001E-2</c:v>
                </c:pt>
                <c:pt idx="21216">
                  <c:v>2.49716445018692E-2</c:v>
                </c:pt>
                <c:pt idx="21217">
                  <c:v>2.4350690005483899E-2</c:v>
                </c:pt>
                <c:pt idx="21218">
                  <c:v>2.39585328679668E-2</c:v>
                </c:pt>
                <c:pt idx="21219">
                  <c:v>2.3598583770919501E-2</c:v>
                </c:pt>
                <c:pt idx="21220">
                  <c:v>2.3277015815212299E-2</c:v>
                </c:pt>
                <c:pt idx="21221">
                  <c:v>2.27108600469039E-2</c:v>
                </c:pt>
                <c:pt idx="21222">
                  <c:v>2.2323290097150599E-2</c:v>
                </c:pt>
                <c:pt idx="21223">
                  <c:v>2.1765780806074001E-2</c:v>
                </c:pt>
                <c:pt idx="21224">
                  <c:v>2.14232749903146E-2</c:v>
                </c:pt>
                <c:pt idx="21225">
                  <c:v>2.0835839732457801E-2</c:v>
                </c:pt>
                <c:pt idx="21226">
                  <c:v>2.0506814012018301E-2</c:v>
                </c:pt>
                <c:pt idx="21227">
                  <c:v>2.00440757760608E-2</c:v>
                </c:pt>
                <c:pt idx="21228">
                  <c:v>1.95356686075332E-2</c:v>
                </c:pt>
                <c:pt idx="21229">
                  <c:v>1.9294241474635199E-2</c:v>
                </c:pt>
                <c:pt idx="21230">
                  <c:v>1.8905291862724698E-2</c:v>
                </c:pt>
                <c:pt idx="21231">
                  <c:v>1.83593262010101E-2</c:v>
                </c:pt>
                <c:pt idx="21232">
                  <c:v>1.7878266358004099E-2</c:v>
                </c:pt>
                <c:pt idx="21233">
                  <c:v>1.74180346820299E-2</c:v>
                </c:pt>
                <c:pt idx="21234">
                  <c:v>1.7034370804734699E-2</c:v>
                </c:pt>
                <c:pt idx="21235">
                  <c:v>1.67259347823497E-2</c:v>
                </c:pt>
                <c:pt idx="21236">
                  <c:v>1.6321922339434799E-2</c:v>
                </c:pt>
                <c:pt idx="21237">
                  <c:v>1.6007831468777999E-2</c:v>
                </c:pt>
                <c:pt idx="21238">
                  <c:v>1.5413034855849699E-2</c:v>
                </c:pt>
                <c:pt idx="21239">
                  <c:v>1.50185531615184E-2</c:v>
                </c:pt>
                <c:pt idx="21240">
                  <c:v>1.4755168325093101E-2</c:v>
                </c:pt>
                <c:pt idx="21241">
                  <c:v>1.44640024480012E-2</c:v>
                </c:pt>
                <c:pt idx="21242">
                  <c:v>1.4245450833731001E-2</c:v>
                </c:pt>
                <c:pt idx="21243">
                  <c:v>1.38245773188365E-2</c:v>
                </c:pt>
                <c:pt idx="21244">
                  <c:v>1.32260882168785E-2</c:v>
                </c:pt>
                <c:pt idx="21245">
                  <c:v>1.2898946470175501E-2</c:v>
                </c:pt>
                <c:pt idx="21246">
                  <c:v>1.28655802276894E-2</c:v>
                </c:pt>
                <c:pt idx="21247">
                  <c:v>1.2746056236009299E-2</c:v>
                </c:pt>
                <c:pt idx="21248">
                  <c:v>1.20893088119655E-2</c:v>
                </c:pt>
                <c:pt idx="21249">
                  <c:v>1.17953563801023E-2</c:v>
                </c:pt>
                <c:pt idx="21250">
                  <c:v>1.1478922210836E-2</c:v>
                </c:pt>
                <c:pt idx="21251">
                  <c:v>1.1452125408283199E-2</c:v>
                </c:pt>
                <c:pt idx="21252">
                  <c:v>1.1238493566035001E-2</c:v>
                </c:pt>
                <c:pt idx="21253">
                  <c:v>1.1080243073112599E-2</c:v>
                </c:pt>
                <c:pt idx="21254">
                  <c:v>1.0780443076190201E-2</c:v>
                </c:pt>
                <c:pt idx="21255">
                  <c:v>1.04282320151689E-2</c:v>
                </c:pt>
                <c:pt idx="21256">
                  <c:v>1.01867077428625E-2</c:v>
                </c:pt>
                <c:pt idx="21257">
                  <c:v>1.00543406108436E-2</c:v>
                </c:pt>
                <c:pt idx="21258">
                  <c:v>1.01287253258362E-2</c:v>
                </c:pt>
                <c:pt idx="21259">
                  <c:v>9.8170371472411106E-3</c:v>
                </c:pt>
                <c:pt idx="21260">
                  <c:v>9.4909749868993202E-3</c:v>
                </c:pt>
                <c:pt idx="21261">
                  <c:v>9.2379122011241495E-3</c:v>
                </c:pt>
                <c:pt idx="21262">
                  <c:v>9.2989374567343502E-3</c:v>
                </c:pt>
                <c:pt idx="21263">
                  <c:v>9.0844383108593108E-3</c:v>
                </c:pt>
                <c:pt idx="21264">
                  <c:v>8.9445491202867107E-3</c:v>
                </c:pt>
                <c:pt idx="21265">
                  <c:v>8.9421774656441005E-3</c:v>
                </c:pt>
                <c:pt idx="21266">
                  <c:v>8.8767917360436793E-3</c:v>
                </c:pt>
                <c:pt idx="21267">
                  <c:v>8.5738626161103396E-3</c:v>
                </c:pt>
                <c:pt idx="21268">
                  <c:v>8.3106350594920504E-3</c:v>
                </c:pt>
                <c:pt idx="21269">
                  <c:v>8.5126908654265601E-3</c:v>
                </c:pt>
                <c:pt idx="21270">
                  <c:v>8.3211061988099407E-3</c:v>
                </c:pt>
                <c:pt idx="21271">
                  <c:v>7.96394818510472E-3</c:v>
                </c:pt>
                <c:pt idx="21272">
                  <c:v>8.0129505784514807E-3</c:v>
                </c:pt>
                <c:pt idx="21273">
                  <c:v>7.8494719932737499E-3</c:v>
                </c:pt>
                <c:pt idx="21274">
                  <c:v>7.7011533491251997E-3</c:v>
                </c:pt>
                <c:pt idx="21275">
                  <c:v>7.5553632449467997E-3</c:v>
                </c:pt>
                <c:pt idx="21276">
                  <c:v>7.59235896925297E-3</c:v>
                </c:pt>
                <c:pt idx="21277">
                  <c:v>7.3386463092110499E-3</c:v>
                </c:pt>
                <c:pt idx="21278">
                  <c:v>7.0616681257905101E-3</c:v>
                </c:pt>
                <c:pt idx="21279">
                  <c:v>6.9702296150155399E-3</c:v>
                </c:pt>
                <c:pt idx="21280">
                  <c:v>6.8750831324298003E-3</c:v>
                </c:pt>
                <c:pt idx="21281">
                  <c:v>6.5901113896807998E-3</c:v>
                </c:pt>
                <c:pt idx="21282">
                  <c:v>6.4159347457672204E-3</c:v>
                </c:pt>
                <c:pt idx="21283">
                  <c:v>6.3812837217606198E-3</c:v>
                </c:pt>
                <c:pt idx="21284">
                  <c:v>6.17781400970056E-3</c:v>
                </c:pt>
                <c:pt idx="21285">
                  <c:v>5.8261490193633296E-3</c:v>
                </c:pt>
                <c:pt idx="21286">
                  <c:v>5.6345128489839798E-3</c:v>
                </c:pt>
                <c:pt idx="21287">
                  <c:v>5.4160060679708504E-3</c:v>
                </c:pt>
                <c:pt idx="21288">
                  <c:v>5.1165823568166896E-3</c:v>
                </c:pt>
                <c:pt idx="21289">
                  <c:v>4.7959287702376901E-3</c:v>
                </c:pt>
                <c:pt idx="21290">
                  <c:v>4.7582187760676804E-3</c:v>
                </c:pt>
                <c:pt idx="21291">
                  <c:v>4.31754609547248E-3</c:v>
                </c:pt>
                <c:pt idx="21292">
                  <c:v>3.8683355045555198E-3</c:v>
                </c:pt>
                <c:pt idx="21293">
                  <c:v>3.6178768657533001E-3</c:v>
                </c:pt>
                <c:pt idx="21294">
                  <c:v>3.14450630552135E-3</c:v>
                </c:pt>
                <c:pt idx="21295">
                  <c:v>3.1063298197714999E-3</c:v>
                </c:pt>
                <c:pt idx="21296">
                  <c:v>2.6112892777265498E-3</c:v>
                </c:pt>
                <c:pt idx="21297">
                  <c:v>2.19485989125836E-3</c:v>
                </c:pt>
                <c:pt idx="21298">
                  <c:v>1.8373398609857401E-3</c:v>
                </c:pt>
                <c:pt idx="21299">
                  <c:v>1.3266957388306101E-3</c:v>
                </c:pt>
                <c:pt idx="21300">
                  <c:v>1.04898886867373E-3</c:v>
                </c:pt>
                <c:pt idx="21301">
                  <c:v>5.7819253276513696E-4</c:v>
                </c:pt>
                <c:pt idx="21302">
                  <c:v>1.27972039237564E-4</c:v>
                </c:pt>
                <c:pt idx="21303">
                  <c:v>-2.9774139687603699E-4</c:v>
                </c:pt>
                <c:pt idx="21304">
                  <c:v>-9.3544462146382399E-4</c:v>
                </c:pt>
                <c:pt idx="21305">
                  <c:v>-1.4680486547037699E-3</c:v>
                </c:pt>
                <c:pt idx="21306">
                  <c:v>-1.6985236262918901E-3</c:v>
                </c:pt>
                <c:pt idx="21307">
                  <c:v>-2.2325981936623502E-3</c:v>
                </c:pt>
                <c:pt idx="21308">
                  <c:v>-2.8187244821153701E-3</c:v>
                </c:pt>
                <c:pt idx="21309">
                  <c:v>-3.3645913580541199E-3</c:v>
                </c:pt>
                <c:pt idx="21310">
                  <c:v>-3.7769503296018999E-3</c:v>
                </c:pt>
                <c:pt idx="21311">
                  <c:v>-4.2992884175363502E-3</c:v>
                </c:pt>
                <c:pt idx="21312">
                  <c:v>-4.9343250842344196E-3</c:v>
                </c:pt>
                <c:pt idx="21313">
                  <c:v>-5.3637281750237697E-3</c:v>
                </c:pt>
                <c:pt idx="21314">
                  <c:v>-5.9259787986097002E-3</c:v>
                </c:pt>
                <c:pt idx="21315">
                  <c:v>-6.4755007997064204E-3</c:v>
                </c:pt>
                <c:pt idx="21316">
                  <c:v>-6.9717253761451903E-3</c:v>
                </c:pt>
                <c:pt idx="21317">
                  <c:v>-7.6275352503062102E-3</c:v>
                </c:pt>
                <c:pt idx="21318">
                  <c:v>-8.1315686293475103E-3</c:v>
                </c:pt>
                <c:pt idx="21319">
                  <c:v>-8.7237079779820502E-3</c:v>
                </c:pt>
                <c:pt idx="21320">
                  <c:v>-9.1836107332355903E-3</c:v>
                </c:pt>
                <c:pt idx="21321">
                  <c:v>-9.7443296493109604E-3</c:v>
                </c:pt>
                <c:pt idx="21322">
                  <c:v>-1.0397705031470699E-2</c:v>
                </c:pt>
                <c:pt idx="21323">
                  <c:v>-1.08416789177822E-2</c:v>
                </c:pt>
                <c:pt idx="21324">
                  <c:v>-1.11212017392996E-2</c:v>
                </c:pt>
                <c:pt idx="21325">
                  <c:v>-1.18709925000265E-2</c:v>
                </c:pt>
                <c:pt idx="21326">
                  <c:v>-1.2494634919258001E-2</c:v>
                </c:pt>
                <c:pt idx="21327">
                  <c:v>-1.29706943915217E-2</c:v>
                </c:pt>
                <c:pt idx="21328">
                  <c:v>-1.3327814832120999E-2</c:v>
                </c:pt>
                <c:pt idx="21329">
                  <c:v>-1.3800823597320201E-2</c:v>
                </c:pt>
                <c:pt idx="21330">
                  <c:v>-1.4329478238320899E-2</c:v>
                </c:pt>
                <c:pt idx="21331">
                  <c:v>-1.47362166935966E-2</c:v>
                </c:pt>
                <c:pt idx="21332">
                  <c:v>-1.52290004064339E-2</c:v>
                </c:pt>
                <c:pt idx="21333">
                  <c:v>-1.5893880152025801E-2</c:v>
                </c:pt>
                <c:pt idx="21334">
                  <c:v>-1.6333637904607599E-2</c:v>
                </c:pt>
                <c:pt idx="21335">
                  <c:v>-1.6609589385349299E-2</c:v>
                </c:pt>
                <c:pt idx="21336">
                  <c:v>-1.7043453338665401E-2</c:v>
                </c:pt>
                <c:pt idx="21337">
                  <c:v>-1.75606954148783E-2</c:v>
                </c:pt>
                <c:pt idx="21338">
                  <c:v>-1.79135583910481E-2</c:v>
                </c:pt>
                <c:pt idx="21339">
                  <c:v>-1.8292794025407601E-2</c:v>
                </c:pt>
                <c:pt idx="21340">
                  <c:v>-1.87720271611908E-2</c:v>
                </c:pt>
                <c:pt idx="21341">
                  <c:v>-1.8966690843500798E-2</c:v>
                </c:pt>
                <c:pt idx="21342">
                  <c:v>-1.9470453868684099E-2</c:v>
                </c:pt>
                <c:pt idx="21343">
                  <c:v>-1.9789980060722499E-2</c:v>
                </c:pt>
                <c:pt idx="21344">
                  <c:v>-2.0210613364847699E-2</c:v>
                </c:pt>
                <c:pt idx="21345">
                  <c:v>-2.0432651190581099E-2</c:v>
                </c:pt>
                <c:pt idx="21346">
                  <c:v>-2.0857666473846501E-2</c:v>
                </c:pt>
                <c:pt idx="21347">
                  <c:v>-2.1118317975175601E-2</c:v>
                </c:pt>
                <c:pt idx="21348">
                  <c:v>-2.1400454173043999E-2</c:v>
                </c:pt>
                <c:pt idx="21349">
                  <c:v>-2.17002752139446E-2</c:v>
                </c:pt>
                <c:pt idx="21350">
                  <c:v>-2.2186312736853699E-2</c:v>
                </c:pt>
                <c:pt idx="21351">
                  <c:v>-2.2261335789881601E-2</c:v>
                </c:pt>
                <c:pt idx="21352">
                  <c:v>-2.2398303006168099E-2</c:v>
                </c:pt>
                <c:pt idx="21353">
                  <c:v>-2.28746145885639E-2</c:v>
                </c:pt>
                <c:pt idx="21354">
                  <c:v>-2.3250655426559901E-2</c:v>
                </c:pt>
                <c:pt idx="21355">
                  <c:v>-2.3538833758993599E-2</c:v>
                </c:pt>
                <c:pt idx="21356">
                  <c:v>-2.3734764566158102E-2</c:v>
                </c:pt>
                <c:pt idx="21357">
                  <c:v>-2.40215285941483E-2</c:v>
                </c:pt>
                <c:pt idx="21358">
                  <c:v>-2.4028436391181102E-2</c:v>
                </c:pt>
                <c:pt idx="21359">
                  <c:v>-2.44785889687704E-2</c:v>
                </c:pt>
                <c:pt idx="21360">
                  <c:v>-2.4829383997602199E-2</c:v>
                </c:pt>
                <c:pt idx="21361">
                  <c:v>-2.5062273139210601E-2</c:v>
                </c:pt>
                <c:pt idx="21362">
                  <c:v>-2.53620745821855E-2</c:v>
                </c:pt>
                <c:pt idx="21363">
                  <c:v>-2.56801153594481E-2</c:v>
                </c:pt>
                <c:pt idx="21364">
                  <c:v>-2.5911945387462301E-2</c:v>
                </c:pt>
                <c:pt idx="21365">
                  <c:v>-2.6170451675807699E-2</c:v>
                </c:pt>
                <c:pt idx="21366">
                  <c:v>-2.6466025596543E-2</c:v>
                </c:pt>
                <c:pt idx="21367">
                  <c:v>-2.6936377204447502E-2</c:v>
                </c:pt>
                <c:pt idx="21368">
                  <c:v>-2.7056492031471001E-2</c:v>
                </c:pt>
                <c:pt idx="21369">
                  <c:v>-2.72868420741375E-2</c:v>
                </c:pt>
                <c:pt idx="21370">
                  <c:v>-2.7650566327287799E-2</c:v>
                </c:pt>
                <c:pt idx="21371">
                  <c:v>-2.8104105882411499E-2</c:v>
                </c:pt>
                <c:pt idx="21372">
                  <c:v>-2.8388104993349199E-2</c:v>
                </c:pt>
                <c:pt idx="21373">
                  <c:v>-2.8652987174099399E-2</c:v>
                </c:pt>
                <c:pt idx="21374">
                  <c:v>-2.9117100095392201E-2</c:v>
                </c:pt>
                <c:pt idx="21375">
                  <c:v>-2.9447981187628199E-2</c:v>
                </c:pt>
                <c:pt idx="21376">
                  <c:v>-2.9751332241019699E-2</c:v>
                </c:pt>
                <c:pt idx="21377">
                  <c:v>-3.0258208421375901E-2</c:v>
                </c:pt>
                <c:pt idx="21378">
                  <c:v>-3.0947780886615199E-2</c:v>
                </c:pt>
                <c:pt idx="21379">
                  <c:v>-3.1118092064281001E-2</c:v>
                </c:pt>
                <c:pt idx="21380">
                  <c:v>-3.1294466403493398E-2</c:v>
                </c:pt>
                <c:pt idx="21381">
                  <c:v>-3.1730904744123697E-2</c:v>
                </c:pt>
                <c:pt idx="21382">
                  <c:v>-3.2327602011352201E-2</c:v>
                </c:pt>
                <c:pt idx="21383">
                  <c:v>-3.2847575083583103E-2</c:v>
                </c:pt>
                <c:pt idx="21384">
                  <c:v>-3.3310002465300401E-2</c:v>
                </c:pt>
                <c:pt idx="21385">
                  <c:v>-3.3683723234173901E-2</c:v>
                </c:pt>
                <c:pt idx="21386">
                  <c:v>-3.4021150353380297E-2</c:v>
                </c:pt>
                <c:pt idx="21387">
                  <c:v>-3.4598505518186398E-2</c:v>
                </c:pt>
                <c:pt idx="21388">
                  <c:v>-3.5352769095175797E-2</c:v>
                </c:pt>
                <c:pt idx="21389">
                  <c:v>-3.5585080825725902E-2</c:v>
                </c:pt>
                <c:pt idx="21390">
                  <c:v>-3.6081969962284501E-2</c:v>
                </c:pt>
                <c:pt idx="21391">
                  <c:v>-3.6541647359169101E-2</c:v>
                </c:pt>
                <c:pt idx="21392">
                  <c:v>-3.7046607921024599E-2</c:v>
                </c:pt>
                <c:pt idx="21393">
                  <c:v>-3.7630617141182598E-2</c:v>
                </c:pt>
                <c:pt idx="21394">
                  <c:v>-3.8253303080431802E-2</c:v>
                </c:pt>
                <c:pt idx="21395">
                  <c:v>-3.8903135770342198E-2</c:v>
                </c:pt>
                <c:pt idx="21396">
                  <c:v>-3.9198214208343803E-2</c:v>
                </c:pt>
                <c:pt idx="21397">
                  <c:v>-3.9480796077312898E-2</c:v>
                </c:pt>
                <c:pt idx="21398">
                  <c:v>-4.0143947262286102E-2</c:v>
                </c:pt>
                <c:pt idx="21399">
                  <c:v>-4.09616639797497E-2</c:v>
                </c:pt>
                <c:pt idx="21400">
                  <c:v>-4.13411568118984E-2</c:v>
                </c:pt>
                <c:pt idx="21401">
                  <c:v>-4.1657271975469E-2</c:v>
                </c:pt>
                <c:pt idx="21402">
                  <c:v>-4.2096558080849E-2</c:v>
                </c:pt>
                <c:pt idx="21403">
                  <c:v>-4.2483868376503101E-2</c:v>
                </c:pt>
                <c:pt idx="21404">
                  <c:v>-4.3226476271034098E-2</c:v>
                </c:pt>
                <c:pt idx="21405">
                  <c:v>-4.3858207982276201E-2</c:v>
                </c:pt>
                <c:pt idx="21406">
                  <c:v>-4.4223862330800098E-2</c:v>
                </c:pt>
                <c:pt idx="21407">
                  <c:v>-4.4425997286139503E-2</c:v>
                </c:pt>
                <c:pt idx="21408">
                  <c:v>-4.49839402942653E-2</c:v>
                </c:pt>
                <c:pt idx="21409">
                  <c:v>-4.5428809819377899E-2</c:v>
                </c:pt>
                <c:pt idx="21410">
                  <c:v>-4.5712946095065397E-2</c:v>
                </c:pt>
                <c:pt idx="21411">
                  <c:v>-4.6206649502819101E-2</c:v>
                </c:pt>
                <c:pt idx="21412">
                  <c:v>-4.6563051942208299E-2</c:v>
                </c:pt>
                <c:pt idx="21413">
                  <c:v>-4.6876402535319397E-2</c:v>
                </c:pt>
                <c:pt idx="21414">
                  <c:v>-4.71160082592397E-2</c:v>
                </c:pt>
                <c:pt idx="21415">
                  <c:v>-4.7472963583055701E-2</c:v>
                </c:pt>
                <c:pt idx="21416">
                  <c:v>-4.7771057498771502E-2</c:v>
                </c:pt>
                <c:pt idx="21417">
                  <c:v>-4.80883479875533E-2</c:v>
                </c:pt>
                <c:pt idx="21418">
                  <c:v>-4.82943787507931E-2</c:v>
                </c:pt>
                <c:pt idx="21419">
                  <c:v>-4.8553535445907597E-2</c:v>
                </c:pt>
                <c:pt idx="21420">
                  <c:v>-4.8720146833957798E-2</c:v>
                </c:pt>
                <c:pt idx="21421">
                  <c:v>-4.8660384742579797E-2</c:v>
                </c:pt>
                <c:pt idx="21422">
                  <c:v>-4.90386860317613E-2</c:v>
                </c:pt>
                <c:pt idx="21423">
                  <c:v>-4.9234094647700899E-2</c:v>
                </c:pt>
                <c:pt idx="21424">
                  <c:v>-4.9241437052132998E-2</c:v>
                </c:pt>
                <c:pt idx="21425">
                  <c:v>-4.9078332081156799E-2</c:v>
                </c:pt>
                <c:pt idx="21426">
                  <c:v>-4.9426927947028701E-2</c:v>
                </c:pt>
                <c:pt idx="21427">
                  <c:v>-4.9250414904187599E-2</c:v>
                </c:pt>
                <c:pt idx="21428">
                  <c:v>-4.9346101036269199E-2</c:v>
                </c:pt>
                <c:pt idx="21429">
                  <c:v>-4.9440613579017099E-2</c:v>
                </c:pt>
                <c:pt idx="21430">
                  <c:v>-4.9243900090830503E-2</c:v>
                </c:pt>
                <c:pt idx="21431">
                  <c:v>-4.9119003993221201E-2</c:v>
                </c:pt>
                <c:pt idx="21432">
                  <c:v>-4.9107302994899203E-2</c:v>
                </c:pt>
                <c:pt idx="21433">
                  <c:v>-4.9045531581389898E-2</c:v>
                </c:pt>
                <c:pt idx="21434">
                  <c:v>-4.8855854003050203E-2</c:v>
                </c:pt>
                <c:pt idx="21435">
                  <c:v>-4.8692880472677003E-2</c:v>
                </c:pt>
                <c:pt idx="21436">
                  <c:v>-4.8410151170494402E-2</c:v>
                </c:pt>
                <c:pt idx="21437">
                  <c:v>-4.8291076879309197E-2</c:v>
                </c:pt>
                <c:pt idx="21438">
                  <c:v>-4.7946742654368303E-2</c:v>
                </c:pt>
                <c:pt idx="21439">
                  <c:v>-4.7880237456343497E-2</c:v>
                </c:pt>
                <c:pt idx="21440">
                  <c:v>-4.7612750114686998E-2</c:v>
                </c:pt>
                <c:pt idx="21441">
                  <c:v>-4.7237499178422203E-2</c:v>
                </c:pt>
                <c:pt idx="21442">
                  <c:v>-4.7066577506862203E-2</c:v>
                </c:pt>
                <c:pt idx="21443">
                  <c:v>-4.6816107848410997E-2</c:v>
                </c:pt>
                <c:pt idx="21444">
                  <c:v>-4.6411661951207203E-2</c:v>
                </c:pt>
                <c:pt idx="21445">
                  <c:v>-4.61134535969977E-2</c:v>
                </c:pt>
                <c:pt idx="21446">
                  <c:v>-4.58044628611372E-2</c:v>
                </c:pt>
                <c:pt idx="21447">
                  <c:v>-4.5423461284310997E-2</c:v>
                </c:pt>
                <c:pt idx="21448">
                  <c:v>-4.51037412976718E-2</c:v>
                </c:pt>
                <c:pt idx="21449">
                  <c:v>-4.4766568956506499E-2</c:v>
                </c:pt>
                <c:pt idx="21450">
                  <c:v>-4.4400834407227398E-2</c:v>
                </c:pt>
                <c:pt idx="21451">
                  <c:v>-4.4081115260863897E-2</c:v>
                </c:pt>
                <c:pt idx="21452">
                  <c:v>-4.34838853024479E-2</c:v>
                </c:pt>
                <c:pt idx="21453">
                  <c:v>-4.3260510767945397E-2</c:v>
                </c:pt>
                <c:pt idx="21454">
                  <c:v>-4.2973962568456502E-2</c:v>
                </c:pt>
                <c:pt idx="21455">
                  <c:v>-4.2718740324643401E-2</c:v>
                </c:pt>
                <c:pt idx="21456">
                  <c:v>-4.2277453579683003E-2</c:v>
                </c:pt>
                <c:pt idx="21457">
                  <c:v>-4.18439598097433E-2</c:v>
                </c:pt>
                <c:pt idx="21458">
                  <c:v>-4.1458472712345498E-2</c:v>
                </c:pt>
                <c:pt idx="21459">
                  <c:v>-4.1253893707581799E-2</c:v>
                </c:pt>
                <c:pt idx="21460">
                  <c:v>-4.0854837320233303E-2</c:v>
                </c:pt>
                <c:pt idx="21461">
                  <c:v>-4.05114924209143E-2</c:v>
                </c:pt>
                <c:pt idx="21462">
                  <c:v>-4.0159004481238297E-2</c:v>
                </c:pt>
                <c:pt idx="21463">
                  <c:v>-3.9748016069950001E-2</c:v>
                </c:pt>
                <c:pt idx="21464">
                  <c:v>-3.9430167595979997E-2</c:v>
                </c:pt>
                <c:pt idx="21465">
                  <c:v>-3.91769395765037E-2</c:v>
                </c:pt>
                <c:pt idx="21466">
                  <c:v>-3.90235070396317E-2</c:v>
                </c:pt>
                <c:pt idx="21467">
                  <c:v>-3.8610458613785197E-2</c:v>
                </c:pt>
                <c:pt idx="21468">
                  <c:v>-3.8355665922417098E-2</c:v>
                </c:pt>
                <c:pt idx="21469">
                  <c:v>-3.7911245994730301E-2</c:v>
                </c:pt>
                <c:pt idx="21470">
                  <c:v>-3.7856535569460101E-2</c:v>
                </c:pt>
                <c:pt idx="21471">
                  <c:v>-3.7679552615147799E-2</c:v>
                </c:pt>
                <c:pt idx="21472">
                  <c:v>-3.7315438530314403E-2</c:v>
                </c:pt>
                <c:pt idx="21473">
                  <c:v>-3.7225542686337897E-2</c:v>
                </c:pt>
                <c:pt idx="21474">
                  <c:v>-3.6957566253371897E-2</c:v>
                </c:pt>
                <c:pt idx="21475">
                  <c:v>-3.6720678895324599E-2</c:v>
                </c:pt>
                <c:pt idx="21476">
                  <c:v>-3.6553198398987401E-2</c:v>
                </c:pt>
                <c:pt idx="21477">
                  <c:v>-3.6391341635580297E-2</c:v>
                </c:pt>
                <c:pt idx="21478">
                  <c:v>-3.6280286006484197E-2</c:v>
                </c:pt>
                <c:pt idx="21479">
                  <c:v>-3.60539880593575E-2</c:v>
                </c:pt>
                <c:pt idx="21480">
                  <c:v>-3.5930250086071903E-2</c:v>
                </c:pt>
                <c:pt idx="21481">
                  <c:v>-3.5782137004145301E-2</c:v>
                </c:pt>
                <c:pt idx="21482">
                  <c:v>-3.5826646140236E-2</c:v>
                </c:pt>
                <c:pt idx="21483">
                  <c:v>-3.5732036058138301E-2</c:v>
                </c:pt>
                <c:pt idx="21484">
                  <c:v>-3.5564701737540297E-2</c:v>
                </c:pt>
                <c:pt idx="21485">
                  <c:v>-3.5478722738370598E-2</c:v>
                </c:pt>
                <c:pt idx="21486">
                  <c:v>-3.5336496916673302E-2</c:v>
                </c:pt>
                <c:pt idx="21487">
                  <c:v>-3.54422209655334E-2</c:v>
                </c:pt>
                <c:pt idx="21488">
                  <c:v>-3.53601750044851E-2</c:v>
                </c:pt>
                <c:pt idx="21489">
                  <c:v>-3.5418524114088398E-2</c:v>
                </c:pt>
                <c:pt idx="21490">
                  <c:v>-3.5241845478624897E-2</c:v>
                </c:pt>
                <c:pt idx="21491">
                  <c:v>-3.5123122669118698E-2</c:v>
                </c:pt>
                <c:pt idx="21492">
                  <c:v>-3.5274577373627797E-2</c:v>
                </c:pt>
                <c:pt idx="21493">
                  <c:v>-3.5294218031107702E-2</c:v>
                </c:pt>
                <c:pt idx="21494">
                  <c:v>-3.5236040982902603E-2</c:v>
                </c:pt>
                <c:pt idx="21495">
                  <c:v>-3.5261327185411098E-2</c:v>
                </c:pt>
                <c:pt idx="21496">
                  <c:v>-3.5280880672804001E-2</c:v>
                </c:pt>
                <c:pt idx="21497">
                  <c:v>-3.5293539000203399E-2</c:v>
                </c:pt>
                <c:pt idx="21498">
                  <c:v>-3.5337910981214901E-2</c:v>
                </c:pt>
                <c:pt idx="21499">
                  <c:v>-3.5321958964666202E-2</c:v>
                </c:pt>
                <c:pt idx="21500">
                  <c:v>-3.5392602305782797E-2</c:v>
                </c:pt>
                <c:pt idx="21501">
                  <c:v>-3.54849669129512E-2</c:v>
                </c:pt>
                <c:pt idx="21502">
                  <c:v>-3.55199757327831E-2</c:v>
                </c:pt>
                <c:pt idx="21503">
                  <c:v>-3.5515242673281398E-2</c:v>
                </c:pt>
                <c:pt idx="21504">
                  <c:v>-3.5595097172579498E-2</c:v>
                </c:pt>
                <c:pt idx="21505">
                  <c:v>-3.5510890119227E-2</c:v>
                </c:pt>
                <c:pt idx="21506">
                  <c:v>-3.56025333666583E-2</c:v>
                </c:pt>
                <c:pt idx="21507">
                  <c:v>-3.5590906780554599E-2</c:v>
                </c:pt>
                <c:pt idx="21508">
                  <c:v>-3.5681467444200303E-2</c:v>
                </c:pt>
                <c:pt idx="21509">
                  <c:v>-3.5893141622194299E-2</c:v>
                </c:pt>
                <c:pt idx="21510">
                  <c:v>-3.5876482773215597E-2</c:v>
                </c:pt>
                <c:pt idx="21511">
                  <c:v>-3.5909185815236E-2</c:v>
                </c:pt>
                <c:pt idx="21512">
                  <c:v>-3.57196427535134E-2</c:v>
                </c:pt>
                <c:pt idx="21513">
                  <c:v>-3.5836171065365498E-2</c:v>
                </c:pt>
                <c:pt idx="21514">
                  <c:v>-3.6030027941758698E-2</c:v>
                </c:pt>
                <c:pt idx="21515">
                  <c:v>-3.6023096713945602E-2</c:v>
                </c:pt>
                <c:pt idx="21516">
                  <c:v>-3.60191547962148E-2</c:v>
                </c:pt>
                <c:pt idx="21517">
                  <c:v>-3.5998050952026503E-2</c:v>
                </c:pt>
                <c:pt idx="21518">
                  <c:v>-3.60550080952226E-2</c:v>
                </c:pt>
                <c:pt idx="21519">
                  <c:v>-3.6091552332550701E-2</c:v>
                </c:pt>
                <c:pt idx="21520">
                  <c:v>-3.6117534954507403E-2</c:v>
                </c:pt>
                <c:pt idx="21521">
                  <c:v>-3.61809300990577E-2</c:v>
                </c:pt>
                <c:pt idx="21522">
                  <c:v>-3.6125005909661098E-2</c:v>
                </c:pt>
                <c:pt idx="21523">
                  <c:v>-3.6212015430469098E-2</c:v>
                </c:pt>
                <c:pt idx="21524">
                  <c:v>-3.6114545559927297E-2</c:v>
                </c:pt>
                <c:pt idx="21525">
                  <c:v>-3.6153118969095399E-2</c:v>
                </c:pt>
                <c:pt idx="21526">
                  <c:v>-3.6067286329950703E-2</c:v>
                </c:pt>
                <c:pt idx="21527">
                  <c:v>-3.6183058484943902E-2</c:v>
                </c:pt>
                <c:pt idx="21528">
                  <c:v>-3.6123156045298199E-2</c:v>
                </c:pt>
                <c:pt idx="21529">
                  <c:v>-3.6063815679249697E-2</c:v>
                </c:pt>
                <c:pt idx="21530">
                  <c:v>-3.6101528803849502E-2</c:v>
                </c:pt>
                <c:pt idx="21531">
                  <c:v>-3.6257710418366798E-2</c:v>
                </c:pt>
                <c:pt idx="21532">
                  <c:v>-3.6198067488830803E-2</c:v>
                </c:pt>
                <c:pt idx="21533">
                  <c:v>-3.6065828872370698E-2</c:v>
                </c:pt>
                <c:pt idx="21534">
                  <c:v>-3.6147247947232397E-2</c:v>
                </c:pt>
                <c:pt idx="21535">
                  <c:v>-3.60843545438298E-2</c:v>
                </c:pt>
                <c:pt idx="21536">
                  <c:v>-3.6025668735376298E-2</c:v>
                </c:pt>
                <c:pt idx="21537">
                  <c:v>-3.61195876951933E-2</c:v>
                </c:pt>
                <c:pt idx="21538">
                  <c:v>-3.6100466812315199E-2</c:v>
                </c:pt>
                <c:pt idx="21539">
                  <c:v>-3.5957741309536398E-2</c:v>
                </c:pt>
                <c:pt idx="21540">
                  <c:v>-3.6003978129333702E-2</c:v>
                </c:pt>
                <c:pt idx="21541">
                  <c:v>-3.5925786318355898E-2</c:v>
                </c:pt>
                <c:pt idx="21542">
                  <c:v>-3.6023762132206497E-2</c:v>
                </c:pt>
                <c:pt idx="21543">
                  <c:v>-3.6043665376187202E-2</c:v>
                </c:pt>
                <c:pt idx="21544">
                  <c:v>-3.5938084604614798E-2</c:v>
                </c:pt>
                <c:pt idx="21545">
                  <c:v>-3.5848462485961997E-2</c:v>
                </c:pt>
                <c:pt idx="21546">
                  <c:v>-3.5763827601118799E-2</c:v>
                </c:pt>
                <c:pt idx="21547">
                  <c:v>-3.5882383415424997E-2</c:v>
                </c:pt>
                <c:pt idx="21548">
                  <c:v>-3.5991528342944598E-2</c:v>
                </c:pt>
                <c:pt idx="21549">
                  <c:v>-3.5858280353978901E-2</c:v>
                </c:pt>
                <c:pt idx="21550">
                  <c:v>-3.56108768696589E-2</c:v>
                </c:pt>
                <c:pt idx="21551">
                  <c:v>-3.5688607130861701E-2</c:v>
                </c:pt>
                <c:pt idx="21552">
                  <c:v>-3.5648208160933899E-2</c:v>
                </c:pt>
                <c:pt idx="21553">
                  <c:v>-3.5570056881937297E-2</c:v>
                </c:pt>
                <c:pt idx="21554">
                  <c:v>-3.5428814728676698E-2</c:v>
                </c:pt>
                <c:pt idx="21555">
                  <c:v>-3.5608213964310902E-2</c:v>
                </c:pt>
                <c:pt idx="21556">
                  <c:v>-3.5556460016160502E-2</c:v>
                </c:pt>
                <c:pt idx="21557">
                  <c:v>-3.5238355519117602E-2</c:v>
                </c:pt>
                <c:pt idx="21558">
                  <c:v>-3.52616292270896E-2</c:v>
                </c:pt>
                <c:pt idx="21559">
                  <c:v>-3.52352261115563E-2</c:v>
                </c:pt>
                <c:pt idx="21560">
                  <c:v>-3.5195925639650197E-2</c:v>
                </c:pt>
                <c:pt idx="21561">
                  <c:v>-3.4996163719707603E-2</c:v>
                </c:pt>
                <c:pt idx="21562">
                  <c:v>-3.4928135666061802E-2</c:v>
                </c:pt>
                <c:pt idx="21563">
                  <c:v>-3.47909779525419E-2</c:v>
                </c:pt>
                <c:pt idx="21564">
                  <c:v>-3.46472673232186E-2</c:v>
                </c:pt>
                <c:pt idx="21565">
                  <c:v>-3.4440936698218003E-2</c:v>
                </c:pt>
                <c:pt idx="21566">
                  <c:v>-3.46553443279621E-2</c:v>
                </c:pt>
                <c:pt idx="21567">
                  <c:v>-3.4375622099897502E-2</c:v>
                </c:pt>
                <c:pt idx="21568">
                  <c:v>-3.3915860535776797E-2</c:v>
                </c:pt>
                <c:pt idx="21569">
                  <c:v>-3.3893744594570001E-2</c:v>
                </c:pt>
                <c:pt idx="21570">
                  <c:v>-3.38497760574034E-2</c:v>
                </c:pt>
                <c:pt idx="21571">
                  <c:v>-3.3617874943069302E-2</c:v>
                </c:pt>
                <c:pt idx="21572">
                  <c:v>-3.3322805061372897E-2</c:v>
                </c:pt>
                <c:pt idx="21573">
                  <c:v>-3.3347593974937903E-2</c:v>
                </c:pt>
                <c:pt idx="21574">
                  <c:v>-3.30275092636148E-2</c:v>
                </c:pt>
                <c:pt idx="21575">
                  <c:v>-3.2771898605240601E-2</c:v>
                </c:pt>
                <c:pt idx="21576">
                  <c:v>-3.2573830480223699E-2</c:v>
                </c:pt>
                <c:pt idx="21577">
                  <c:v>-3.23200781455883E-2</c:v>
                </c:pt>
                <c:pt idx="21578">
                  <c:v>-3.19705300004446E-2</c:v>
                </c:pt>
                <c:pt idx="21579">
                  <c:v>-3.1719676712887702E-2</c:v>
                </c:pt>
                <c:pt idx="21580">
                  <c:v>-3.1455358207206199E-2</c:v>
                </c:pt>
                <c:pt idx="21581">
                  <c:v>-3.11370750479847E-2</c:v>
                </c:pt>
                <c:pt idx="21582">
                  <c:v>-3.0796468207093801E-2</c:v>
                </c:pt>
                <c:pt idx="21583">
                  <c:v>-3.0593195821094099E-2</c:v>
                </c:pt>
                <c:pt idx="21584">
                  <c:v>-3.0254083869023798E-2</c:v>
                </c:pt>
                <c:pt idx="21585">
                  <c:v>-2.9758064149417E-2</c:v>
                </c:pt>
                <c:pt idx="21586">
                  <c:v>-2.9423233622866599E-2</c:v>
                </c:pt>
                <c:pt idx="21587">
                  <c:v>-2.9175553096992799E-2</c:v>
                </c:pt>
                <c:pt idx="21588">
                  <c:v>-2.8857500694856399E-2</c:v>
                </c:pt>
                <c:pt idx="21589">
                  <c:v>-2.8384051834652899E-2</c:v>
                </c:pt>
                <c:pt idx="21590">
                  <c:v>-2.79137010435924E-2</c:v>
                </c:pt>
                <c:pt idx="21591">
                  <c:v>-2.74990742982653E-2</c:v>
                </c:pt>
                <c:pt idx="21592">
                  <c:v>-2.6974966920719001E-2</c:v>
                </c:pt>
                <c:pt idx="21593">
                  <c:v>-2.668112040929E-2</c:v>
                </c:pt>
                <c:pt idx="21594">
                  <c:v>-2.6242537950733901E-2</c:v>
                </c:pt>
                <c:pt idx="21595">
                  <c:v>-2.5874648874087001E-2</c:v>
                </c:pt>
                <c:pt idx="21596">
                  <c:v>-2.5311029015867001E-2</c:v>
                </c:pt>
                <c:pt idx="21597">
                  <c:v>-2.4963710842310902E-2</c:v>
                </c:pt>
                <c:pt idx="21598">
                  <c:v>-2.44272267667064E-2</c:v>
                </c:pt>
                <c:pt idx="21599">
                  <c:v>-2.38330229248578E-2</c:v>
                </c:pt>
                <c:pt idx="21600">
                  <c:v>-2.3574022718931598E-2</c:v>
                </c:pt>
                <c:pt idx="21601">
                  <c:v>-2.29349433915805E-2</c:v>
                </c:pt>
                <c:pt idx="21602">
                  <c:v>-2.2401728151919501E-2</c:v>
                </c:pt>
                <c:pt idx="21603">
                  <c:v>-2.18303019817493E-2</c:v>
                </c:pt>
                <c:pt idx="21604">
                  <c:v>-2.1625906934481399E-2</c:v>
                </c:pt>
                <c:pt idx="21605">
                  <c:v>-2.0953227326301501E-2</c:v>
                </c:pt>
                <c:pt idx="21606">
                  <c:v>-2.0362943160259901E-2</c:v>
                </c:pt>
                <c:pt idx="21607">
                  <c:v>-1.9871527324491701E-2</c:v>
                </c:pt>
                <c:pt idx="21608">
                  <c:v>-1.96127831908516E-2</c:v>
                </c:pt>
                <c:pt idx="21609">
                  <c:v>-1.89251932033246E-2</c:v>
                </c:pt>
                <c:pt idx="21610">
                  <c:v>-1.8513094236018199E-2</c:v>
                </c:pt>
                <c:pt idx="21611">
                  <c:v>-1.8203339272907199E-2</c:v>
                </c:pt>
                <c:pt idx="21612">
                  <c:v>-1.76532691377775E-2</c:v>
                </c:pt>
                <c:pt idx="21613">
                  <c:v>-1.6911520606196599E-2</c:v>
                </c:pt>
                <c:pt idx="21614">
                  <c:v>-1.6467133699612301E-2</c:v>
                </c:pt>
                <c:pt idx="21615">
                  <c:v>-1.62077621827749E-2</c:v>
                </c:pt>
                <c:pt idx="21616">
                  <c:v>-1.56707419550704E-2</c:v>
                </c:pt>
                <c:pt idx="21617">
                  <c:v>-1.48385151593375E-2</c:v>
                </c:pt>
                <c:pt idx="21618">
                  <c:v>-1.46049711722547E-2</c:v>
                </c:pt>
                <c:pt idx="21619">
                  <c:v>-1.4296618638296101E-2</c:v>
                </c:pt>
                <c:pt idx="21620">
                  <c:v>-1.36969993121297E-2</c:v>
                </c:pt>
                <c:pt idx="21621">
                  <c:v>-1.31941818446701E-2</c:v>
                </c:pt>
                <c:pt idx="21622">
                  <c:v>-1.2848566406261801E-2</c:v>
                </c:pt>
                <c:pt idx="21623">
                  <c:v>-1.2453713848533001E-2</c:v>
                </c:pt>
                <c:pt idx="21624">
                  <c:v>-1.2004845058252001E-2</c:v>
                </c:pt>
                <c:pt idx="21625">
                  <c:v>-1.1702970094650799E-2</c:v>
                </c:pt>
                <c:pt idx="21626">
                  <c:v>-1.11620149596532E-2</c:v>
                </c:pt>
                <c:pt idx="21627">
                  <c:v>-1.07766544610994E-2</c:v>
                </c:pt>
                <c:pt idx="21628">
                  <c:v>-1.02748979972766E-2</c:v>
                </c:pt>
                <c:pt idx="21629">
                  <c:v>-1.00906821530308E-2</c:v>
                </c:pt>
                <c:pt idx="21630">
                  <c:v>-9.5798474922790897E-3</c:v>
                </c:pt>
                <c:pt idx="21631">
                  <c:v>-9.1267353524415902E-3</c:v>
                </c:pt>
                <c:pt idx="21632">
                  <c:v>-8.9314781424096202E-3</c:v>
                </c:pt>
                <c:pt idx="21633">
                  <c:v>-8.4611036460175496E-3</c:v>
                </c:pt>
                <c:pt idx="21634">
                  <c:v>-7.9770042105248504E-3</c:v>
                </c:pt>
                <c:pt idx="21635">
                  <c:v>-7.8317384102328403E-3</c:v>
                </c:pt>
                <c:pt idx="21636">
                  <c:v>-7.5407556254108703E-3</c:v>
                </c:pt>
                <c:pt idx="21637">
                  <c:v>-7.0366012042650597E-3</c:v>
                </c:pt>
                <c:pt idx="21638">
                  <c:v>-6.7438684840435302E-3</c:v>
                </c:pt>
                <c:pt idx="21639">
                  <c:v>-6.2383117406597599E-3</c:v>
                </c:pt>
                <c:pt idx="21640">
                  <c:v>-5.98884405884111E-3</c:v>
                </c:pt>
                <c:pt idx="21641">
                  <c:v>-5.7049335944268503E-3</c:v>
                </c:pt>
                <c:pt idx="21642">
                  <c:v>-5.3449005331103697E-3</c:v>
                </c:pt>
                <c:pt idx="21643">
                  <c:v>-4.82777909219458E-3</c:v>
                </c:pt>
                <c:pt idx="21644">
                  <c:v>-4.5824907284611098E-3</c:v>
                </c:pt>
                <c:pt idx="21645">
                  <c:v>-4.1248495445960201E-3</c:v>
                </c:pt>
                <c:pt idx="21646">
                  <c:v>-3.7208414431480399E-3</c:v>
                </c:pt>
                <c:pt idx="21647">
                  <c:v>-3.44591928439336E-3</c:v>
                </c:pt>
                <c:pt idx="21648">
                  <c:v>-3.0374378244298699E-3</c:v>
                </c:pt>
                <c:pt idx="21649">
                  <c:v>-2.6923691112095902E-3</c:v>
                </c:pt>
                <c:pt idx="21650">
                  <c:v>-2.3003389881016099E-3</c:v>
                </c:pt>
                <c:pt idx="21651">
                  <c:v>-1.8436021607872301E-3</c:v>
                </c:pt>
                <c:pt idx="21652">
                  <c:v>-1.54235396440861E-3</c:v>
                </c:pt>
                <c:pt idx="21653">
                  <c:v>-1.10158258792456E-3</c:v>
                </c:pt>
                <c:pt idx="21654">
                  <c:v>-4.8397539821070501E-4</c:v>
                </c:pt>
                <c:pt idx="21655" formatCode="0.00E+00">
                  <c:v>-2.6511728561003098E-6</c:v>
                </c:pt>
                <c:pt idx="21656">
                  <c:v>4.6986169066786E-4</c:v>
                </c:pt>
                <c:pt idx="21657">
                  <c:v>9.5479656273846601E-4</c:v>
                </c:pt>
                <c:pt idx="21658">
                  <c:v>1.4312283324955299E-3</c:v>
                </c:pt>
                <c:pt idx="21659">
                  <c:v>1.9290196511308399E-3</c:v>
                </c:pt>
                <c:pt idx="21660">
                  <c:v>2.5897045259051601E-3</c:v>
                </c:pt>
                <c:pt idx="21661">
                  <c:v>3.1072438257082101E-3</c:v>
                </c:pt>
                <c:pt idx="21662">
                  <c:v>3.4093486190211E-3</c:v>
                </c:pt>
                <c:pt idx="21663">
                  <c:v>3.9371365633060901E-3</c:v>
                </c:pt>
                <c:pt idx="21664">
                  <c:v>4.7219913175165201E-3</c:v>
                </c:pt>
                <c:pt idx="21665">
                  <c:v>5.4161692910654003E-3</c:v>
                </c:pt>
                <c:pt idx="21666">
                  <c:v>5.9999333126748598E-3</c:v>
                </c:pt>
                <c:pt idx="21667">
                  <c:v>6.53950514145233E-3</c:v>
                </c:pt>
                <c:pt idx="21668">
                  <c:v>7.1058386677138501E-3</c:v>
                </c:pt>
                <c:pt idx="21669">
                  <c:v>7.88271324087776E-3</c:v>
                </c:pt>
                <c:pt idx="21670">
                  <c:v>8.5661357816369695E-3</c:v>
                </c:pt>
                <c:pt idx="21671">
                  <c:v>9.0609269730109101E-3</c:v>
                </c:pt>
                <c:pt idx="21672">
                  <c:v>9.94944589252089E-3</c:v>
                </c:pt>
                <c:pt idx="21673">
                  <c:v>1.06911011166064E-2</c:v>
                </c:pt>
                <c:pt idx="21674">
                  <c:v>1.12132709894982E-2</c:v>
                </c:pt>
                <c:pt idx="21675">
                  <c:v>1.18994899358392E-2</c:v>
                </c:pt>
                <c:pt idx="21676">
                  <c:v>1.2620754209986901E-2</c:v>
                </c:pt>
                <c:pt idx="21677">
                  <c:v>1.34555724440569E-2</c:v>
                </c:pt>
                <c:pt idx="21678">
                  <c:v>1.4270187329796499E-2</c:v>
                </c:pt>
                <c:pt idx="21679">
                  <c:v>1.4948680313689299E-2</c:v>
                </c:pt>
                <c:pt idx="21680">
                  <c:v>1.54726353290023E-2</c:v>
                </c:pt>
                <c:pt idx="21681">
                  <c:v>1.6425521322496601E-2</c:v>
                </c:pt>
                <c:pt idx="21682">
                  <c:v>1.7286316153466701E-2</c:v>
                </c:pt>
                <c:pt idx="21683">
                  <c:v>1.7931888922472699E-2</c:v>
                </c:pt>
                <c:pt idx="21684">
                  <c:v>1.8711641684125299E-2</c:v>
                </c:pt>
                <c:pt idx="21685">
                  <c:v>1.93910069502005E-2</c:v>
                </c:pt>
                <c:pt idx="21686">
                  <c:v>2.0208681337100499E-2</c:v>
                </c:pt>
                <c:pt idx="21687">
                  <c:v>2.0756510161662699E-2</c:v>
                </c:pt>
                <c:pt idx="21688">
                  <c:v>2.1552509954966399E-2</c:v>
                </c:pt>
                <c:pt idx="21689">
                  <c:v>2.23304244471835E-2</c:v>
                </c:pt>
                <c:pt idx="21690">
                  <c:v>2.3080071714815999E-2</c:v>
                </c:pt>
                <c:pt idx="21691">
                  <c:v>2.3681691997067399E-2</c:v>
                </c:pt>
                <c:pt idx="21692">
                  <c:v>2.43202832376831E-2</c:v>
                </c:pt>
                <c:pt idx="21693">
                  <c:v>2.5285305738905799E-2</c:v>
                </c:pt>
                <c:pt idx="21694">
                  <c:v>2.58759629000383E-2</c:v>
                </c:pt>
                <c:pt idx="21695">
                  <c:v>2.6463049756697499E-2</c:v>
                </c:pt>
                <c:pt idx="21696">
                  <c:v>2.6933750870645298E-2</c:v>
                </c:pt>
                <c:pt idx="21697">
                  <c:v>2.7450247602704599E-2</c:v>
                </c:pt>
                <c:pt idx="21698">
                  <c:v>2.80901341850299E-2</c:v>
                </c:pt>
                <c:pt idx="21699">
                  <c:v>2.88183259059548E-2</c:v>
                </c:pt>
                <c:pt idx="21700">
                  <c:v>2.9203243999711699E-2</c:v>
                </c:pt>
                <c:pt idx="21701">
                  <c:v>2.9788369171555001E-2</c:v>
                </c:pt>
                <c:pt idx="21702">
                  <c:v>3.02746331218927E-2</c:v>
                </c:pt>
                <c:pt idx="21703">
                  <c:v>3.0524813871927702E-2</c:v>
                </c:pt>
                <c:pt idx="21704">
                  <c:v>3.1023691594551799E-2</c:v>
                </c:pt>
                <c:pt idx="21705">
                  <c:v>3.1583596710375597E-2</c:v>
                </c:pt>
                <c:pt idx="21706">
                  <c:v>3.1722834173939798E-2</c:v>
                </c:pt>
                <c:pt idx="21707">
                  <c:v>3.2066261778144999E-2</c:v>
                </c:pt>
                <c:pt idx="21708">
                  <c:v>3.2369668345922198E-2</c:v>
                </c:pt>
                <c:pt idx="21709">
                  <c:v>3.2611205680927201E-2</c:v>
                </c:pt>
                <c:pt idx="21710">
                  <c:v>3.2964675606377301E-2</c:v>
                </c:pt>
                <c:pt idx="21711">
                  <c:v>3.30581375674854E-2</c:v>
                </c:pt>
                <c:pt idx="21712">
                  <c:v>3.3148323517745298E-2</c:v>
                </c:pt>
                <c:pt idx="21713">
                  <c:v>3.33090988968089E-2</c:v>
                </c:pt>
                <c:pt idx="21714">
                  <c:v>3.3494931403591902E-2</c:v>
                </c:pt>
                <c:pt idx="21715">
                  <c:v>3.3551013042384302E-2</c:v>
                </c:pt>
                <c:pt idx="21716">
                  <c:v>3.3554062662025701E-2</c:v>
                </c:pt>
                <c:pt idx="21717">
                  <c:v>3.3604976007101203E-2</c:v>
                </c:pt>
                <c:pt idx="21718">
                  <c:v>3.3431644904315903E-2</c:v>
                </c:pt>
                <c:pt idx="21719">
                  <c:v>3.3270240113961499E-2</c:v>
                </c:pt>
                <c:pt idx="21720">
                  <c:v>3.34102093799876E-2</c:v>
                </c:pt>
                <c:pt idx="21721">
                  <c:v>3.3445738228818703E-2</c:v>
                </c:pt>
                <c:pt idx="21722">
                  <c:v>3.32928417172891E-2</c:v>
                </c:pt>
                <c:pt idx="21723">
                  <c:v>3.3064749842163101E-2</c:v>
                </c:pt>
                <c:pt idx="21724">
                  <c:v>3.28161140901344E-2</c:v>
                </c:pt>
                <c:pt idx="21725">
                  <c:v>3.2520801906290801E-2</c:v>
                </c:pt>
                <c:pt idx="21726">
                  <c:v>3.2418324022449901E-2</c:v>
                </c:pt>
                <c:pt idx="21727">
                  <c:v>3.2377311651142403E-2</c:v>
                </c:pt>
                <c:pt idx="21728">
                  <c:v>3.2085088172716797E-2</c:v>
                </c:pt>
                <c:pt idx="21729">
                  <c:v>3.1673310372922397E-2</c:v>
                </c:pt>
                <c:pt idx="21730">
                  <c:v>3.12052208323799E-2</c:v>
                </c:pt>
                <c:pt idx="21731">
                  <c:v>3.1192321756120699E-2</c:v>
                </c:pt>
                <c:pt idx="21732">
                  <c:v>3.0920295360290902E-2</c:v>
                </c:pt>
                <c:pt idx="21733">
                  <c:v>3.0571237956139901E-2</c:v>
                </c:pt>
                <c:pt idx="21734">
                  <c:v>3.02736875813505E-2</c:v>
                </c:pt>
                <c:pt idx="21735">
                  <c:v>2.99699648025737E-2</c:v>
                </c:pt>
                <c:pt idx="21736">
                  <c:v>2.9515679345810099E-2</c:v>
                </c:pt>
                <c:pt idx="21737">
                  <c:v>2.9305669714270802E-2</c:v>
                </c:pt>
                <c:pt idx="21738">
                  <c:v>2.91622505913125E-2</c:v>
                </c:pt>
                <c:pt idx="21739">
                  <c:v>2.8856890227354201E-2</c:v>
                </c:pt>
                <c:pt idx="21740">
                  <c:v>2.82517060084044E-2</c:v>
                </c:pt>
                <c:pt idx="21741">
                  <c:v>2.8115423812403399E-2</c:v>
                </c:pt>
                <c:pt idx="21742">
                  <c:v>2.7763672020507401E-2</c:v>
                </c:pt>
                <c:pt idx="21743">
                  <c:v>2.76098313943362E-2</c:v>
                </c:pt>
                <c:pt idx="21744">
                  <c:v>2.7453887822294999E-2</c:v>
                </c:pt>
                <c:pt idx="21745">
                  <c:v>2.7028410817258802E-2</c:v>
                </c:pt>
                <c:pt idx="21746">
                  <c:v>2.6635653080246499E-2</c:v>
                </c:pt>
                <c:pt idx="21747">
                  <c:v>2.6577593148874999E-2</c:v>
                </c:pt>
                <c:pt idx="21748">
                  <c:v>2.65791800385741E-2</c:v>
                </c:pt>
                <c:pt idx="21749">
                  <c:v>2.6196123199735601E-2</c:v>
                </c:pt>
                <c:pt idx="21750">
                  <c:v>2.6035009224468501E-2</c:v>
                </c:pt>
                <c:pt idx="21751">
                  <c:v>2.5912555006380601E-2</c:v>
                </c:pt>
                <c:pt idx="21752">
                  <c:v>2.5851450927437999E-2</c:v>
                </c:pt>
                <c:pt idx="21753">
                  <c:v>2.5868655755123902E-2</c:v>
                </c:pt>
                <c:pt idx="21754">
                  <c:v>2.5897692085034701E-2</c:v>
                </c:pt>
                <c:pt idx="21755">
                  <c:v>2.5967477011808099E-2</c:v>
                </c:pt>
                <c:pt idx="21756">
                  <c:v>2.5837377225318502E-2</c:v>
                </c:pt>
                <c:pt idx="21757">
                  <c:v>2.5630654096753101E-2</c:v>
                </c:pt>
                <c:pt idx="21758">
                  <c:v>2.59503982621382E-2</c:v>
                </c:pt>
                <c:pt idx="21759">
                  <c:v>2.61545150806042E-2</c:v>
                </c:pt>
                <c:pt idx="21760">
                  <c:v>2.63059698675253E-2</c:v>
                </c:pt>
                <c:pt idx="21761">
                  <c:v>2.62175369233482E-2</c:v>
                </c:pt>
                <c:pt idx="21762">
                  <c:v>2.64934294137735E-2</c:v>
                </c:pt>
                <c:pt idx="21763">
                  <c:v>2.7113028041471501E-2</c:v>
                </c:pt>
                <c:pt idx="21764">
                  <c:v>2.7286532019711301E-2</c:v>
                </c:pt>
                <c:pt idx="21765">
                  <c:v>2.7599866019256899E-2</c:v>
                </c:pt>
                <c:pt idx="21766">
                  <c:v>2.79163968739117E-2</c:v>
                </c:pt>
                <c:pt idx="21767">
                  <c:v>2.8176182992625899E-2</c:v>
                </c:pt>
                <c:pt idx="21768">
                  <c:v>2.85089477986472E-2</c:v>
                </c:pt>
                <c:pt idx="21769">
                  <c:v>2.8924467843246399E-2</c:v>
                </c:pt>
                <c:pt idx="21770">
                  <c:v>2.9665100556047101E-2</c:v>
                </c:pt>
                <c:pt idx="21771">
                  <c:v>3.0014085464732099E-2</c:v>
                </c:pt>
                <c:pt idx="21772">
                  <c:v>3.0577200681151401E-2</c:v>
                </c:pt>
                <c:pt idx="21773">
                  <c:v>3.10751226519289E-2</c:v>
                </c:pt>
                <c:pt idx="21774">
                  <c:v>3.1668168344203503E-2</c:v>
                </c:pt>
                <c:pt idx="21775">
                  <c:v>3.2254736579373201E-2</c:v>
                </c:pt>
                <c:pt idx="21776">
                  <c:v>3.3022466010086397E-2</c:v>
                </c:pt>
                <c:pt idx="21777">
                  <c:v>3.3610504223297498E-2</c:v>
                </c:pt>
                <c:pt idx="21778">
                  <c:v>3.4004023967686398E-2</c:v>
                </c:pt>
                <c:pt idx="21779">
                  <c:v>3.4552711609753303E-2</c:v>
                </c:pt>
                <c:pt idx="21780">
                  <c:v>3.5195026917345003E-2</c:v>
                </c:pt>
                <c:pt idx="21781">
                  <c:v>3.6159785003273402E-2</c:v>
                </c:pt>
                <c:pt idx="21782">
                  <c:v>3.69002634553399E-2</c:v>
                </c:pt>
                <c:pt idx="21783">
                  <c:v>3.75652583615197E-2</c:v>
                </c:pt>
                <c:pt idx="21784">
                  <c:v>3.7948636666145501E-2</c:v>
                </c:pt>
                <c:pt idx="21785">
                  <c:v>3.8626157561009102E-2</c:v>
                </c:pt>
                <c:pt idx="21786">
                  <c:v>3.9350441568257899E-2</c:v>
                </c:pt>
                <c:pt idx="21787">
                  <c:v>4.0217450590208599E-2</c:v>
                </c:pt>
                <c:pt idx="21788">
                  <c:v>4.0710919800189101E-2</c:v>
                </c:pt>
                <c:pt idx="21789">
                  <c:v>4.1380258763401699E-2</c:v>
                </c:pt>
                <c:pt idx="21790">
                  <c:v>4.1943015778233401E-2</c:v>
                </c:pt>
                <c:pt idx="21791">
                  <c:v>4.2598004584701102E-2</c:v>
                </c:pt>
                <c:pt idx="21792">
                  <c:v>4.3397523724762098E-2</c:v>
                </c:pt>
                <c:pt idx="21793">
                  <c:v>4.4015671238209403E-2</c:v>
                </c:pt>
                <c:pt idx="21794">
                  <c:v>4.4428168973615102E-2</c:v>
                </c:pt>
                <c:pt idx="21795">
                  <c:v>4.4951481295872703E-2</c:v>
                </c:pt>
                <c:pt idx="21796">
                  <c:v>4.5494728621686499E-2</c:v>
                </c:pt>
                <c:pt idx="21797">
                  <c:v>4.6148447651349497E-2</c:v>
                </c:pt>
                <c:pt idx="21798">
                  <c:v>4.6756519582811899E-2</c:v>
                </c:pt>
                <c:pt idx="21799">
                  <c:v>4.7147364462468401E-2</c:v>
                </c:pt>
                <c:pt idx="21800">
                  <c:v>4.7699410366847203E-2</c:v>
                </c:pt>
                <c:pt idx="21801">
                  <c:v>4.7789049465858997E-2</c:v>
                </c:pt>
                <c:pt idx="21802">
                  <c:v>4.8270290310925702E-2</c:v>
                </c:pt>
                <c:pt idx="21803">
                  <c:v>4.89340632379782E-2</c:v>
                </c:pt>
                <c:pt idx="21804">
                  <c:v>4.9286247279219E-2</c:v>
                </c:pt>
                <c:pt idx="21805">
                  <c:v>4.9566502068308399E-2</c:v>
                </c:pt>
                <c:pt idx="21806">
                  <c:v>4.9760125207331397E-2</c:v>
                </c:pt>
                <c:pt idx="21807">
                  <c:v>4.9917355549677203E-2</c:v>
                </c:pt>
                <c:pt idx="21808">
                  <c:v>5.0217734864853501E-2</c:v>
                </c:pt>
                <c:pt idx="21809">
                  <c:v>5.0537605250879199E-2</c:v>
                </c:pt>
                <c:pt idx="21810">
                  <c:v>5.0686600673915803E-2</c:v>
                </c:pt>
                <c:pt idx="21811">
                  <c:v>5.0807537842405701E-2</c:v>
                </c:pt>
                <c:pt idx="21812">
                  <c:v>5.0757900241863801E-2</c:v>
                </c:pt>
                <c:pt idx="21813">
                  <c:v>5.0727001591368899E-2</c:v>
                </c:pt>
                <c:pt idx="21814">
                  <c:v>5.08979266335709E-2</c:v>
                </c:pt>
                <c:pt idx="21815">
                  <c:v>5.0862569652566303E-2</c:v>
                </c:pt>
                <c:pt idx="21816">
                  <c:v>5.1063937359064997E-2</c:v>
                </c:pt>
                <c:pt idx="21817">
                  <c:v>5.0841470567353303E-2</c:v>
                </c:pt>
                <c:pt idx="21818">
                  <c:v>5.0855510769740798E-2</c:v>
                </c:pt>
                <c:pt idx="21819">
                  <c:v>5.0752002184291302E-2</c:v>
                </c:pt>
                <c:pt idx="21820">
                  <c:v>5.0573763317480501E-2</c:v>
                </c:pt>
                <c:pt idx="21821">
                  <c:v>5.0281337843886102E-2</c:v>
                </c:pt>
                <c:pt idx="21822">
                  <c:v>5.0269700271090199E-2</c:v>
                </c:pt>
                <c:pt idx="21823">
                  <c:v>5.0025161173632898E-2</c:v>
                </c:pt>
                <c:pt idx="21824">
                  <c:v>4.9671900149597999E-2</c:v>
                </c:pt>
                <c:pt idx="21825">
                  <c:v>4.9484349314854702E-2</c:v>
                </c:pt>
                <c:pt idx="21826">
                  <c:v>4.9126463837160801E-2</c:v>
                </c:pt>
                <c:pt idx="21827">
                  <c:v>4.87771081740139E-2</c:v>
                </c:pt>
                <c:pt idx="21828">
                  <c:v>4.8785620462986803E-2</c:v>
                </c:pt>
                <c:pt idx="21829">
                  <c:v>4.8285950222418203E-2</c:v>
                </c:pt>
                <c:pt idx="21830">
                  <c:v>4.7850454069884002E-2</c:v>
                </c:pt>
                <c:pt idx="21831">
                  <c:v>4.7399144706102202E-2</c:v>
                </c:pt>
                <c:pt idx="21832">
                  <c:v>4.71057801606799E-2</c:v>
                </c:pt>
                <c:pt idx="21833">
                  <c:v>4.6748173444240197E-2</c:v>
                </c:pt>
                <c:pt idx="21834">
                  <c:v>4.6404001897836403E-2</c:v>
                </c:pt>
                <c:pt idx="21835">
                  <c:v>4.6131538935721098E-2</c:v>
                </c:pt>
                <c:pt idx="21836">
                  <c:v>4.5672934773234003E-2</c:v>
                </c:pt>
                <c:pt idx="21837">
                  <c:v>4.5076062191470798E-2</c:v>
                </c:pt>
                <c:pt idx="21838">
                  <c:v>4.4911751435950303E-2</c:v>
                </c:pt>
                <c:pt idx="21839">
                  <c:v>4.4405709448662803E-2</c:v>
                </c:pt>
                <c:pt idx="21840">
                  <c:v>4.39537106897206E-2</c:v>
                </c:pt>
                <c:pt idx="21841">
                  <c:v>4.3649422214499502E-2</c:v>
                </c:pt>
                <c:pt idx="21842">
                  <c:v>4.32339179102329E-2</c:v>
                </c:pt>
                <c:pt idx="21843">
                  <c:v>4.2784191004354398E-2</c:v>
                </c:pt>
                <c:pt idx="21844">
                  <c:v>4.2421655686207503E-2</c:v>
                </c:pt>
                <c:pt idx="21845">
                  <c:v>4.2237712032952297E-2</c:v>
                </c:pt>
                <c:pt idx="21846">
                  <c:v>4.1779508663935198E-2</c:v>
                </c:pt>
                <c:pt idx="21847">
                  <c:v>4.1321996658332097E-2</c:v>
                </c:pt>
                <c:pt idx="21848">
                  <c:v>4.1029333584104703E-2</c:v>
                </c:pt>
                <c:pt idx="21849">
                  <c:v>4.0763324301281503E-2</c:v>
                </c:pt>
                <c:pt idx="21850">
                  <c:v>4.0329274461035403E-2</c:v>
                </c:pt>
                <c:pt idx="21851">
                  <c:v>4.0171922752656498E-2</c:v>
                </c:pt>
                <c:pt idx="21852">
                  <c:v>3.9796229691297598E-2</c:v>
                </c:pt>
                <c:pt idx="21853">
                  <c:v>3.9554093367179702E-2</c:v>
                </c:pt>
                <c:pt idx="21854">
                  <c:v>3.9351750159564103E-2</c:v>
                </c:pt>
                <c:pt idx="21855">
                  <c:v>3.9414793347802901E-2</c:v>
                </c:pt>
                <c:pt idx="21856">
                  <c:v>3.9073583464496499E-2</c:v>
                </c:pt>
                <c:pt idx="21857">
                  <c:v>3.8731579319209002E-2</c:v>
                </c:pt>
                <c:pt idx="21858">
                  <c:v>3.8417246900199299E-2</c:v>
                </c:pt>
                <c:pt idx="21859">
                  <c:v>3.8540428239733401E-2</c:v>
                </c:pt>
                <c:pt idx="21860">
                  <c:v>3.8439903943460599E-2</c:v>
                </c:pt>
                <c:pt idx="21861">
                  <c:v>3.83674921137971E-2</c:v>
                </c:pt>
                <c:pt idx="21862">
                  <c:v>3.83321979852181E-2</c:v>
                </c:pt>
                <c:pt idx="21863">
                  <c:v>3.8185255088574399E-2</c:v>
                </c:pt>
                <c:pt idx="21864">
                  <c:v>3.8021215593677597E-2</c:v>
                </c:pt>
                <c:pt idx="21865">
                  <c:v>3.8072187021836797E-2</c:v>
                </c:pt>
                <c:pt idx="21866">
                  <c:v>3.8321352562607901E-2</c:v>
                </c:pt>
                <c:pt idx="21867">
                  <c:v>3.81046661119155E-2</c:v>
                </c:pt>
                <c:pt idx="21868">
                  <c:v>3.8256300171177697E-2</c:v>
                </c:pt>
                <c:pt idx="21869">
                  <c:v>3.8114521811148501E-2</c:v>
                </c:pt>
                <c:pt idx="21870">
                  <c:v>3.8193435156171199E-2</c:v>
                </c:pt>
                <c:pt idx="21871">
                  <c:v>3.8387226144937101E-2</c:v>
                </c:pt>
                <c:pt idx="21872">
                  <c:v>3.8532182162662597E-2</c:v>
                </c:pt>
                <c:pt idx="21873">
                  <c:v>3.8785369034424602E-2</c:v>
                </c:pt>
                <c:pt idx="21874">
                  <c:v>3.8558080295258403E-2</c:v>
                </c:pt>
                <c:pt idx="21875">
                  <c:v>3.8624083926067102E-2</c:v>
                </c:pt>
                <c:pt idx="21876">
                  <c:v>3.8922706075225001E-2</c:v>
                </c:pt>
                <c:pt idx="21877">
                  <c:v>3.9243299415603103E-2</c:v>
                </c:pt>
                <c:pt idx="21878">
                  <c:v>3.9264325583131802E-2</c:v>
                </c:pt>
                <c:pt idx="21879">
                  <c:v>3.9153992763625002E-2</c:v>
                </c:pt>
                <c:pt idx="21880">
                  <c:v>3.9248611429667499E-2</c:v>
                </c:pt>
                <c:pt idx="21881">
                  <c:v>3.94022502229949E-2</c:v>
                </c:pt>
                <c:pt idx="21882">
                  <c:v>3.9710914064052603E-2</c:v>
                </c:pt>
                <c:pt idx="21883">
                  <c:v>4.0115266698929099E-2</c:v>
                </c:pt>
                <c:pt idx="21884">
                  <c:v>3.9987804808491102E-2</c:v>
                </c:pt>
                <c:pt idx="21885">
                  <c:v>3.9928881962328397E-2</c:v>
                </c:pt>
                <c:pt idx="21886">
                  <c:v>3.9987536137008499E-2</c:v>
                </c:pt>
                <c:pt idx="21887">
                  <c:v>3.9969640760608299E-2</c:v>
                </c:pt>
                <c:pt idx="21888">
                  <c:v>4.0328470462319597E-2</c:v>
                </c:pt>
                <c:pt idx="21889">
                  <c:v>4.0325009108260298E-2</c:v>
                </c:pt>
                <c:pt idx="21890">
                  <c:v>4.0225796279768099E-2</c:v>
                </c:pt>
                <c:pt idx="21891">
                  <c:v>4.0264232233914898E-2</c:v>
                </c:pt>
                <c:pt idx="21892">
                  <c:v>4.0133600768239297E-2</c:v>
                </c:pt>
                <c:pt idx="21893">
                  <c:v>4.0275612261464401E-2</c:v>
                </c:pt>
                <c:pt idx="21894">
                  <c:v>4.03808898206812E-2</c:v>
                </c:pt>
                <c:pt idx="21895">
                  <c:v>4.0192150187377103E-2</c:v>
                </c:pt>
                <c:pt idx="21896">
                  <c:v>4.0060015000774898E-2</c:v>
                </c:pt>
                <c:pt idx="21897">
                  <c:v>3.9989880721883697E-2</c:v>
                </c:pt>
                <c:pt idx="21898">
                  <c:v>3.9757658836240301E-2</c:v>
                </c:pt>
                <c:pt idx="21899">
                  <c:v>3.9594626696505202E-2</c:v>
                </c:pt>
                <c:pt idx="21900">
                  <c:v>3.9590242291789299E-2</c:v>
                </c:pt>
                <c:pt idx="21901">
                  <c:v>3.9358672990478703E-2</c:v>
                </c:pt>
                <c:pt idx="21902">
                  <c:v>3.8887027250179097E-2</c:v>
                </c:pt>
                <c:pt idx="21903">
                  <c:v>3.8517373822897001E-2</c:v>
                </c:pt>
                <c:pt idx="21904">
                  <c:v>3.8377849643642097E-2</c:v>
                </c:pt>
                <c:pt idx="21905">
                  <c:v>3.8053890095981202E-2</c:v>
                </c:pt>
                <c:pt idx="21906">
                  <c:v>3.7835800107244702E-2</c:v>
                </c:pt>
                <c:pt idx="21907">
                  <c:v>3.7122013339352798E-2</c:v>
                </c:pt>
                <c:pt idx="21908">
                  <c:v>3.6654314523822798E-2</c:v>
                </c:pt>
                <c:pt idx="21909">
                  <c:v>3.6376538186325302E-2</c:v>
                </c:pt>
                <c:pt idx="21910">
                  <c:v>3.6005629100282599E-2</c:v>
                </c:pt>
                <c:pt idx="21911">
                  <c:v>3.5460925234560597E-2</c:v>
                </c:pt>
                <c:pt idx="21912">
                  <c:v>3.4776534387735702E-2</c:v>
                </c:pt>
                <c:pt idx="21913">
                  <c:v>3.3988347091082297E-2</c:v>
                </c:pt>
                <c:pt idx="21914">
                  <c:v>3.3472815131528902E-2</c:v>
                </c:pt>
                <c:pt idx="21915">
                  <c:v>3.2969206239288201E-2</c:v>
                </c:pt>
                <c:pt idx="21916">
                  <c:v>3.2145172815002003E-2</c:v>
                </c:pt>
                <c:pt idx="21917">
                  <c:v>3.1576714841611002E-2</c:v>
                </c:pt>
                <c:pt idx="21918">
                  <c:v>3.0678098374683702E-2</c:v>
                </c:pt>
                <c:pt idx="21919">
                  <c:v>2.9899960447956501E-2</c:v>
                </c:pt>
                <c:pt idx="21920">
                  <c:v>2.9018198902113601E-2</c:v>
                </c:pt>
                <c:pt idx="21921">
                  <c:v>2.82964576439373E-2</c:v>
                </c:pt>
                <c:pt idx="21922">
                  <c:v>2.7550102086832302E-2</c:v>
                </c:pt>
                <c:pt idx="21923">
                  <c:v>2.6446354976612199E-2</c:v>
                </c:pt>
                <c:pt idx="21924">
                  <c:v>2.5750857314983201E-2</c:v>
                </c:pt>
                <c:pt idx="21925">
                  <c:v>2.45734718648681E-2</c:v>
                </c:pt>
                <c:pt idx="21926">
                  <c:v>2.3875632058699001E-2</c:v>
                </c:pt>
                <c:pt idx="21927">
                  <c:v>2.29589650353304E-2</c:v>
                </c:pt>
                <c:pt idx="21928">
                  <c:v>2.18558639870239E-2</c:v>
                </c:pt>
                <c:pt idx="21929">
                  <c:v>2.07976752036588E-2</c:v>
                </c:pt>
                <c:pt idx="21930">
                  <c:v>1.9642659410227099E-2</c:v>
                </c:pt>
                <c:pt idx="21931">
                  <c:v>1.88005339101491E-2</c:v>
                </c:pt>
                <c:pt idx="21932">
                  <c:v>1.7814664021480499E-2</c:v>
                </c:pt>
                <c:pt idx="21933">
                  <c:v>1.6815931805697799E-2</c:v>
                </c:pt>
                <c:pt idx="21934">
                  <c:v>1.5811284768380299E-2</c:v>
                </c:pt>
                <c:pt idx="21935">
                  <c:v>1.48163159316663E-2</c:v>
                </c:pt>
                <c:pt idx="21936">
                  <c:v>1.37061786668898E-2</c:v>
                </c:pt>
                <c:pt idx="21937">
                  <c:v>1.2635953806893399E-2</c:v>
                </c:pt>
                <c:pt idx="21938">
                  <c:v>1.1705510647901899E-2</c:v>
                </c:pt>
                <c:pt idx="21939">
                  <c:v>1.05546679298755E-2</c:v>
                </c:pt>
                <c:pt idx="21940">
                  <c:v>9.28575369172608E-3</c:v>
                </c:pt>
                <c:pt idx="21941">
                  <c:v>8.1958089047450902E-3</c:v>
                </c:pt>
                <c:pt idx="21942">
                  <c:v>7.41430170956397E-3</c:v>
                </c:pt>
                <c:pt idx="21943">
                  <c:v>6.5498282779541204E-3</c:v>
                </c:pt>
                <c:pt idx="21944">
                  <c:v>5.6287337117105997E-3</c:v>
                </c:pt>
                <c:pt idx="21945">
                  <c:v>4.5921254651866998E-3</c:v>
                </c:pt>
                <c:pt idx="21946">
                  <c:v>3.5821389402045599E-3</c:v>
                </c:pt>
                <c:pt idx="21947">
                  <c:v>2.77230164089476E-3</c:v>
                </c:pt>
                <c:pt idx="21948">
                  <c:v>1.83226783311219E-3</c:v>
                </c:pt>
                <c:pt idx="21949">
                  <c:v>8.2394272965298802E-4</c:v>
                </c:pt>
                <c:pt idx="21950">
                  <c:v>-1.35711690930606E-4</c:v>
                </c:pt>
                <c:pt idx="21951">
                  <c:v>-1.0836575005683401E-3</c:v>
                </c:pt>
                <c:pt idx="21952">
                  <c:v>-1.79189770347406E-3</c:v>
                </c:pt>
                <c:pt idx="21953">
                  <c:v>-2.56611895614331E-3</c:v>
                </c:pt>
                <c:pt idx="21954">
                  <c:v>-3.4261670227253502E-3</c:v>
                </c:pt>
                <c:pt idx="21955">
                  <c:v>-4.0232112683972997E-3</c:v>
                </c:pt>
                <c:pt idx="21956">
                  <c:v>-4.6691057952628501E-3</c:v>
                </c:pt>
                <c:pt idx="21957">
                  <c:v>-5.5669949727164703E-3</c:v>
                </c:pt>
                <c:pt idx="21958">
                  <c:v>-6.1703772036807098E-3</c:v>
                </c:pt>
                <c:pt idx="21959">
                  <c:v>-6.7987524704160801E-3</c:v>
                </c:pt>
                <c:pt idx="21960">
                  <c:v>-7.3016894796105901E-3</c:v>
                </c:pt>
                <c:pt idx="21961">
                  <c:v>-7.9267607024845806E-3</c:v>
                </c:pt>
                <c:pt idx="21962">
                  <c:v>-8.4016839730067603E-3</c:v>
                </c:pt>
                <c:pt idx="21963">
                  <c:v>-8.9542929072425892E-3</c:v>
                </c:pt>
                <c:pt idx="21964">
                  <c:v>-9.3972350432466895E-3</c:v>
                </c:pt>
                <c:pt idx="21965">
                  <c:v>-9.9411763777114397E-3</c:v>
                </c:pt>
                <c:pt idx="21966">
                  <c:v>-1.0299257663357399E-2</c:v>
                </c:pt>
                <c:pt idx="21967">
                  <c:v>-1.0598022256965101E-2</c:v>
                </c:pt>
                <c:pt idx="21968">
                  <c:v>-1.0983069665824101E-2</c:v>
                </c:pt>
                <c:pt idx="21969">
                  <c:v>-1.1170870395958101E-2</c:v>
                </c:pt>
                <c:pt idx="21970">
                  <c:v>-1.1432195403332601E-2</c:v>
                </c:pt>
                <c:pt idx="21971">
                  <c:v>-1.17353161579145E-2</c:v>
                </c:pt>
                <c:pt idx="21972">
                  <c:v>-1.18398356964341E-2</c:v>
                </c:pt>
                <c:pt idx="21973">
                  <c:v>-1.20201062399734E-2</c:v>
                </c:pt>
                <c:pt idx="21974">
                  <c:v>-1.2324083604132599E-2</c:v>
                </c:pt>
                <c:pt idx="21975">
                  <c:v>-1.2197214220992901E-2</c:v>
                </c:pt>
                <c:pt idx="21976">
                  <c:v>-1.23168632593835E-2</c:v>
                </c:pt>
                <c:pt idx="21977">
                  <c:v>-1.24905654429625E-2</c:v>
                </c:pt>
                <c:pt idx="21978">
                  <c:v>-1.2476372232512601E-2</c:v>
                </c:pt>
                <c:pt idx="21979">
                  <c:v>-1.2442773366831601E-2</c:v>
                </c:pt>
                <c:pt idx="21980">
                  <c:v>-1.2402925362101601E-2</c:v>
                </c:pt>
                <c:pt idx="21981">
                  <c:v>-1.22721127487422E-2</c:v>
                </c:pt>
                <c:pt idx="21982">
                  <c:v>-1.2190922945109799E-2</c:v>
                </c:pt>
                <c:pt idx="21983">
                  <c:v>-1.2045797979787399E-2</c:v>
                </c:pt>
                <c:pt idx="21984">
                  <c:v>-1.20808056794275E-2</c:v>
                </c:pt>
                <c:pt idx="21985">
                  <c:v>-1.2150616448618101E-2</c:v>
                </c:pt>
                <c:pt idx="21986">
                  <c:v>-1.1841267756579199E-2</c:v>
                </c:pt>
                <c:pt idx="21987">
                  <c:v>-1.1431353413304399E-2</c:v>
                </c:pt>
                <c:pt idx="21988">
                  <c:v>-1.1245045680392E-2</c:v>
                </c:pt>
                <c:pt idx="21989">
                  <c:v>-1.1161734214645501E-2</c:v>
                </c:pt>
                <c:pt idx="21990">
                  <c:v>-1.09684802207824E-2</c:v>
                </c:pt>
                <c:pt idx="21991">
                  <c:v>-1.08995224940615E-2</c:v>
                </c:pt>
                <c:pt idx="21992">
                  <c:v>-1.07632508540187E-2</c:v>
                </c:pt>
                <c:pt idx="21993">
                  <c:v>-1.0431640063467701E-2</c:v>
                </c:pt>
                <c:pt idx="21994">
                  <c:v>-1.04803727546129E-2</c:v>
                </c:pt>
                <c:pt idx="21995">
                  <c:v>-9.9557344321796401E-3</c:v>
                </c:pt>
                <c:pt idx="21996">
                  <c:v>-9.8564068406183699E-3</c:v>
                </c:pt>
                <c:pt idx="21997">
                  <c:v>-9.6404533166031207E-3</c:v>
                </c:pt>
                <c:pt idx="21998">
                  <c:v>-9.5471335802072808E-3</c:v>
                </c:pt>
                <c:pt idx="21999">
                  <c:v>-9.2358158068859206E-3</c:v>
                </c:pt>
                <c:pt idx="22000">
                  <c:v>-8.91608336285858E-3</c:v>
                </c:pt>
                <c:pt idx="22001">
                  <c:v>-8.9554214848746507E-3</c:v>
                </c:pt>
                <c:pt idx="22002">
                  <c:v>-9.0085451779880008E-3</c:v>
                </c:pt>
                <c:pt idx="22003">
                  <c:v>-8.7590089878037299E-3</c:v>
                </c:pt>
                <c:pt idx="22004">
                  <c:v>-8.5230106119672799E-3</c:v>
                </c:pt>
                <c:pt idx="22005">
                  <c:v>-8.3664268094361706E-3</c:v>
                </c:pt>
                <c:pt idx="22006">
                  <c:v>-8.2894374346207094E-3</c:v>
                </c:pt>
                <c:pt idx="22007">
                  <c:v>-8.6309367816151603E-3</c:v>
                </c:pt>
                <c:pt idx="22008">
                  <c:v>-8.4613361345010508E-3</c:v>
                </c:pt>
                <c:pt idx="22009">
                  <c:v>-8.3167105933359704E-3</c:v>
                </c:pt>
                <c:pt idx="22010">
                  <c:v>-8.2404519065810006E-3</c:v>
                </c:pt>
                <c:pt idx="22011">
                  <c:v>-8.4276643121773201E-3</c:v>
                </c:pt>
                <c:pt idx="22012">
                  <c:v>-8.4678766001455592E-3</c:v>
                </c:pt>
                <c:pt idx="22013">
                  <c:v>-8.8051944104663299E-3</c:v>
                </c:pt>
                <c:pt idx="22014">
                  <c:v>-8.77966040063392E-3</c:v>
                </c:pt>
                <c:pt idx="22015">
                  <c:v>-8.8026599245319796E-3</c:v>
                </c:pt>
                <c:pt idx="22016">
                  <c:v>-8.9166908125069902E-3</c:v>
                </c:pt>
                <c:pt idx="22017">
                  <c:v>-9.2270639913134399E-3</c:v>
                </c:pt>
                <c:pt idx="22018">
                  <c:v>-9.66308226515223E-3</c:v>
                </c:pt>
                <c:pt idx="22019">
                  <c:v>-9.9330105536137199E-3</c:v>
                </c:pt>
                <c:pt idx="22020">
                  <c:v>-1.00443530764175E-2</c:v>
                </c:pt>
                <c:pt idx="22021">
                  <c:v>-1.0220239269958801E-2</c:v>
                </c:pt>
                <c:pt idx="22022">
                  <c:v>-1.07626114919481E-2</c:v>
                </c:pt>
                <c:pt idx="22023">
                  <c:v>-1.1222992868705199E-2</c:v>
                </c:pt>
                <c:pt idx="22024">
                  <c:v>-1.1583383585979001E-2</c:v>
                </c:pt>
                <c:pt idx="22025">
                  <c:v>-1.20671150137832E-2</c:v>
                </c:pt>
                <c:pt idx="22026">
                  <c:v>-1.26083566861934E-2</c:v>
                </c:pt>
                <c:pt idx="22027">
                  <c:v>-1.2753670118773E-2</c:v>
                </c:pt>
                <c:pt idx="22028">
                  <c:v>-1.3425343117675599E-2</c:v>
                </c:pt>
                <c:pt idx="22029">
                  <c:v>-1.4198252883071799E-2</c:v>
                </c:pt>
                <c:pt idx="22030">
                  <c:v>-1.47499289544428E-2</c:v>
                </c:pt>
                <c:pt idx="22031">
                  <c:v>-1.5406991187404301E-2</c:v>
                </c:pt>
                <c:pt idx="22032">
                  <c:v>-1.5676603033540602E-2</c:v>
                </c:pt>
                <c:pt idx="22033">
                  <c:v>-1.6045258479589899E-2</c:v>
                </c:pt>
                <c:pt idx="22034">
                  <c:v>-1.69386766058011E-2</c:v>
                </c:pt>
                <c:pt idx="22035">
                  <c:v>-1.7974582611562699E-2</c:v>
                </c:pt>
                <c:pt idx="22036">
                  <c:v>-1.8552571091731002E-2</c:v>
                </c:pt>
                <c:pt idx="22037">
                  <c:v>-1.91107076754468E-2</c:v>
                </c:pt>
                <c:pt idx="22038">
                  <c:v>-1.9632453753857301E-2</c:v>
                </c:pt>
                <c:pt idx="22039">
                  <c:v>-2.0303249646952699E-2</c:v>
                </c:pt>
                <c:pt idx="22040">
                  <c:v>-2.1332667498042801E-2</c:v>
                </c:pt>
                <c:pt idx="22041">
                  <c:v>-2.2076833730588299E-2</c:v>
                </c:pt>
                <c:pt idx="22042">
                  <c:v>-2.2798318810107802E-2</c:v>
                </c:pt>
                <c:pt idx="22043">
                  <c:v>-2.3353668214577301E-2</c:v>
                </c:pt>
                <c:pt idx="22044">
                  <c:v>-2.3986863108797801E-2</c:v>
                </c:pt>
                <c:pt idx="22045">
                  <c:v>-2.4811789118654799E-2</c:v>
                </c:pt>
                <c:pt idx="22046">
                  <c:v>-2.5741990660387799E-2</c:v>
                </c:pt>
                <c:pt idx="22047">
                  <c:v>-2.6493716533159899E-2</c:v>
                </c:pt>
                <c:pt idx="22048">
                  <c:v>-2.7196444990457699E-2</c:v>
                </c:pt>
                <c:pt idx="22049">
                  <c:v>-2.78096652231965E-2</c:v>
                </c:pt>
                <c:pt idx="22050">
                  <c:v>-2.8277858391021801E-2</c:v>
                </c:pt>
                <c:pt idx="22051">
                  <c:v>-2.9198270843114198E-2</c:v>
                </c:pt>
                <c:pt idx="22052">
                  <c:v>-2.9936536757319401E-2</c:v>
                </c:pt>
                <c:pt idx="22053">
                  <c:v>-3.0633419494596699E-2</c:v>
                </c:pt>
                <c:pt idx="22054">
                  <c:v>-3.1187461310831801E-2</c:v>
                </c:pt>
                <c:pt idx="22055">
                  <c:v>-3.1680712642884801E-2</c:v>
                </c:pt>
                <c:pt idx="22056">
                  <c:v>-3.23239397112699E-2</c:v>
                </c:pt>
                <c:pt idx="22057">
                  <c:v>-3.2916801744295801E-2</c:v>
                </c:pt>
                <c:pt idx="22058">
                  <c:v>-3.3669084923096303E-2</c:v>
                </c:pt>
                <c:pt idx="22059">
                  <c:v>-3.4197967086988398E-2</c:v>
                </c:pt>
                <c:pt idx="22060">
                  <c:v>-3.45522626868979E-2</c:v>
                </c:pt>
                <c:pt idx="22061">
                  <c:v>-3.4893191090361902E-2</c:v>
                </c:pt>
                <c:pt idx="22062">
                  <c:v>-3.5624559197494299E-2</c:v>
                </c:pt>
                <c:pt idx="22063">
                  <c:v>-3.6111227904164503E-2</c:v>
                </c:pt>
                <c:pt idx="22064">
                  <c:v>-3.64942627492571E-2</c:v>
                </c:pt>
                <c:pt idx="22065">
                  <c:v>-3.6763490228619598E-2</c:v>
                </c:pt>
                <c:pt idx="22066">
                  <c:v>-3.68696597733967E-2</c:v>
                </c:pt>
                <c:pt idx="22067">
                  <c:v>-3.7267485728050997E-2</c:v>
                </c:pt>
                <c:pt idx="22068">
                  <c:v>-3.76885020910619E-2</c:v>
                </c:pt>
                <c:pt idx="22069">
                  <c:v>-3.7902664775212501E-2</c:v>
                </c:pt>
                <c:pt idx="22070">
                  <c:v>-3.8099007090812098E-2</c:v>
                </c:pt>
                <c:pt idx="22071">
                  <c:v>-3.8230923300565697E-2</c:v>
                </c:pt>
                <c:pt idx="22072">
                  <c:v>-3.8377853422811303E-2</c:v>
                </c:pt>
                <c:pt idx="22073">
                  <c:v>-3.8454862118473002E-2</c:v>
                </c:pt>
                <c:pt idx="22074">
                  <c:v>-3.8611378378076398E-2</c:v>
                </c:pt>
                <c:pt idx="22075">
                  <c:v>-3.8785437415534203E-2</c:v>
                </c:pt>
                <c:pt idx="22076">
                  <c:v>-3.8750880098367399E-2</c:v>
                </c:pt>
                <c:pt idx="22077">
                  <c:v>-3.8462545538150997E-2</c:v>
                </c:pt>
                <c:pt idx="22078">
                  <c:v>-3.8441408180265799E-2</c:v>
                </c:pt>
                <c:pt idx="22079">
                  <c:v>-3.8503225823433601E-2</c:v>
                </c:pt>
                <c:pt idx="22080">
                  <c:v>-3.8623491404105197E-2</c:v>
                </c:pt>
                <c:pt idx="22081">
                  <c:v>-3.8456250937936302E-2</c:v>
                </c:pt>
                <c:pt idx="22082">
                  <c:v>-3.8163535832303502E-2</c:v>
                </c:pt>
                <c:pt idx="22083">
                  <c:v>-3.8006423493357498E-2</c:v>
                </c:pt>
                <c:pt idx="22084">
                  <c:v>-3.7743876125346999E-2</c:v>
                </c:pt>
                <c:pt idx="22085">
                  <c:v>-3.76745510898586E-2</c:v>
                </c:pt>
                <c:pt idx="22086">
                  <c:v>-3.7365135543058897E-2</c:v>
                </c:pt>
                <c:pt idx="22087">
                  <c:v>-3.7123521534034497E-2</c:v>
                </c:pt>
                <c:pt idx="22088">
                  <c:v>-3.6782098688950403E-2</c:v>
                </c:pt>
                <c:pt idx="22089">
                  <c:v>-3.6550192979429803E-2</c:v>
                </c:pt>
                <c:pt idx="22090">
                  <c:v>-3.6153764983483397E-2</c:v>
                </c:pt>
                <c:pt idx="22091">
                  <c:v>-3.6056860335805997E-2</c:v>
                </c:pt>
                <c:pt idx="22092">
                  <c:v>-3.5855521813805198E-2</c:v>
                </c:pt>
                <c:pt idx="22093">
                  <c:v>-3.5482492855887802E-2</c:v>
                </c:pt>
                <c:pt idx="22094">
                  <c:v>-3.5131364873062697E-2</c:v>
                </c:pt>
                <c:pt idx="22095">
                  <c:v>-3.4643866479731202E-2</c:v>
                </c:pt>
                <c:pt idx="22096">
                  <c:v>-3.4454724351407097E-2</c:v>
                </c:pt>
                <c:pt idx="22097">
                  <c:v>-3.4146777613266503E-2</c:v>
                </c:pt>
                <c:pt idx="22098">
                  <c:v>-3.37471977980121E-2</c:v>
                </c:pt>
                <c:pt idx="22099">
                  <c:v>-3.3423588705702403E-2</c:v>
                </c:pt>
                <c:pt idx="22100">
                  <c:v>-3.2996301562415203E-2</c:v>
                </c:pt>
                <c:pt idx="22101">
                  <c:v>-3.2784157182404301E-2</c:v>
                </c:pt>
                <c:pt idx="22102">
                  <c:v>-3.2428491468845799E-2</c:v>
                </c:pt>
                <c:pt idx="22103">
                  <c:v>-3.2286739873768698E-2</c:v>
                </c:pt>
                <c:pt idx="22104">
                  <c:v>-3.2004741723956398E-2</c:v>
                </c:pt>
                <c:pt idx="22105">
                  <c:v>-3.15241152205206E-2</c:v>
                </c:pt>
                <c:pt idx="22106">
                  <c:v>-3.1287255875094899E-2</c:v>
                </c:pt>
                <c:pt idx="22107">
                  <c:v>-3.0978379703288299E-2</c:v>
                </c:pt>
                <c:pt idx="22108">
                  <c:v>-3.1112474547043498E-2</c:v>
                </c:pt>
                <c:pt idx="22109">
                  <c:v>-3.05837807306099E-2</c:v>
                </c:pt>
                <c:pt idx="22110">
                  <c:v>-3.04212036526487E-2</c:v>
                </c:pt>
                <c:pt idx="22111">
                  <c:v>-3.0325426949531699E-2</c:v>
                </c:pt>
                <c:pt idx="22112">
                  <c:v>-3.0132358076720302E-2</c:v>
                </c:pt>
                <c:pt idx="22113">
                  <c:v>-2.9943479454907801E-2</c:v>
                </c:pt>
                <c:pt idx="22114">
                  <c:v>-2.98105060107582E-2</c:v>
                </c:pt>
                <c:pt idx="22115">
                  <c:v>-2.9775317785215201E-2</c:v>
                </c:pt>
                <c:pt idx="22116">
                  <c:v>-2.9674764628994401E-2</c:v>
                </c:pt>
                <c:pt idx="22117">
                  <c:v>-2.95212228193306E-2</c:v>
                </c:pt>
                <c:pt idx="22118">
                  <c:v>-2.9325647816625201E-2</c:v>
                </c:pt>
                <c:pt idx="22119">
                  <c:v>-2.95702697068548E-2</c:v>
                </c:pt>
                <c:pt idx="22120">
                  <c:v>-2.9624674495056801E-2</c:v>
                </c:pt>
                <c:pt idx="22121">
                  <c:v>-2.9678878434089E-2</c:v>
                </c:pt>
                <c:pt idx="22122">
                  <c:v>-2.96231056095855E-2</c:v>
                </c:pt>
                <c:pt idx="22123">
                  <c:v>-2.9649591353754098E-2</c:v>
                </c:pt>
                <c:pt idx="22124">
                  <c:v>-2.9789511825568899E-2</c:v>
                </c:pt>
                <c:pt idx="22125">
                  <c:v>-2.9997145579383599E-2</c:v>
                </c:pt>
                <c:pt idx="22126">
                  <c:v>-2.9948400222053698E-2</c:v>
                </c:pt>
                <c:pt idx="22127">
                  <c:v>-3.0075688489566502E-2</c:v>
                </c:pt>
                <c:pt idx="22128">
                  <c:v>-3.0343615137933402E-2</c:v>
                </c:pt>
                <c:pt idx="22129">
                  <c:v>-3.0422562781371901E-2</c:v>
                </c:pt>
                <c:pt idx="22130">
                  <c:v>-3.09396302025161E-2</c:v>
                </c:pt>
                <c:pt idx="22131">
                  <c:v>-3.1109194191479301E-2</c:v>
                </c:pt>
                <c:pt idx="22132">
                  <c:v>-3.1343312897194303E-2</c:v>
                </c:pt>
                <c:pt idx="22133">
                  <c:v>-3.1215532734146099E-2</c:v>
                </c:pt>
                <c:pt idx="22134">
                  <c:v>-3.15625777029344E-2</c:v>
                </c:pt>
                <c:pt idx="22135">
                  <c:v>-3.21111842202303E-2</c:v>
                </c:pt>
                <c:pt idx="22136">
                  <c:v>-3.2150089363980699E-2</c:v>
                </c:pt>
                <c:pt idx="22137">
                  <c:v>-3.2569660958433402E-2</c:v>
                </c:pt>
                <c:pt idx="22138">
                  <c:v>-3.2855830386078602E-2</c:v>
                </c:pt>
                <c:pt idx="22139">
                  <c:v>-3.29914278612468E-2</c:v>
                </c:pt>
                <c:pt idx="22140">
                  <c:v>-3.3181734293704697E-2</c:v>
                </c:pt>
                <c:pt idx="22141">
                  <c:v>-3.3585851312661202E-2</c:v>
                </c:pt>
                <c:pt idx="22142">
                  <c:v>-3.4042134971917798E-2</c:v>
                </c:pt>
                <c:pt idx="22143">
                  <c:v>-3.4372532963478399E-2</c:v>
                </c:pt>
                <c:pt idx="22144">
                  <c:v>-3.4564921894038501E-2</c:v>
                </c:pt>
                <c:pt idx="22145">
                  <c:v>-3.46014167080217E-2</c:v>
                </c:pt>
                <c:pt idx="22146">
                  <c:v>-3.5051262101153099E-2</c:v>
                </c:pt>
                <c:pt idx="22147">
                  <c:v>-3.5161780293912898E-2</c:v>
                </c:pt>
                <c:pt idx="22148">
                  <c:v>-3.5428028528071399E-2</c:v>
                </c:pt>
                <c:pt idx="22149">
                  <c:v>-3.5762497646796003E-2</c:v>
                </c:pt>
                <c:pt idx="22150">
                  <c:v>-3.5779262718268E-2</c:v>
                </c:pt>
                <c:pt idx="22151">
                  <c:v>-3.5948153340439097E-2</c:v>
                </c:pt>
                <c:pt idx="22152">
                  <c:v>-3.6195824768083203E-2</c:v>
                </c:pt>
                <c:pt idx="22153">
                  <c:v>-3.6482214634045697E-2</c:v>
                </c:pt>
                <c:pt idx="22154">
                  <c:v>-3.6618943120732703E-2</c:v>
                </c:pt>
                <c:pt idx="22155">
                  <c:v>-3.6341354645752097E-2</c:v>
                </c:pt>
                <c:pt idx="22156">
                  <c:v>-3.6747472361890403E-2</c:v>
                </c:pt>
                <c:pt idx="22157">
                  <c:v>-3.6755410763561099E-2</c:v>
                </c:pt>
                <c:pt idx="22158">
                  <c:v>-3.6888213430718797E-2</c:v>
                </c:pt>
                <c:pt idx="22159">
                  <c:v>-3.6895294704491897E-2</c:v>
                </c:pt>
                <c:pt idx="22160">
                  <c:v>-3.6651693346854003E-2</c:v>
                </c:pt>
                <c:pt idx="22161">
                  <c:v>-3.6582860614338297E-2</c:v>
                </c:pt>
                <c:pt idx="22162">
                  <c:v>-3.6413732022365003E-2</c:v>
                </c:pt>
                <c:pt idx="22163">
                  <c:v>-3.6593062232397298E-2</c:v>
                </c:pt>
                <c:pt idx="22164">
                  <c:v>-3.6424139216755497E-2</c:v>
                </c:pt>
                <c:pt idx="22165">
                  <c:v>-3.6211189115025397E-2</c:v>
                </c:pt>
                <c:pt idx="22166">
                  <c:v>-3.5926236847232701E-2</c:v>
                </c:pt>
                <c:pt idx="22167">
                  <c:v>-3.5779285642580497E-2</c:v>
                </c:pt>
                <c:pt idx="22168">
                  <c:v>-3.5647108663859499E-2</c:v>
                </c:pt>
                <c:pt idx="22169">
                  <c:v>-3.5415836868444503E-2</c:v>
                </c:pt>
                <c:pt idx="22170">
                  <c:v>-3.4760578354589199E-2</c:v>
                </c:pt>
                <c:pt idx="22171">
                  <c:v>-3.46276427869599E-2</c:v>
                </c:pt>
                <c:pt idx="22172">
                  <c:v>-3.4252501474469302E-2</c:v>
                </c:pt>
                <c:pt idx="22173">
                  <c:v>-3.3831511898629998E-2</c:v>
                </c:pt>
                <c:pt idx="22174">
                  <c:v>-3.3337629932725203E-2</c:v>
                </c:pt>
                <c:pt idx="22175">
                  <c:v>-3.2852633009751199E-2</c:v>
                </c:pt>
                <c:pt idx="22176">
                  <c:v>-3.2550980980876901E-2</c:v>
                </c:pt>
                <c:pt idx="22177">
                  <c:v>-3.1936426386011497E-2</c:v>
                </c:pt>
                <c:pt idx="22178">
                  <c:v>-3.1366013696676E-2</c:v>
                </c:pt>
                <c:pt idx="22179">
                  <c:v>-3.0980745118465901E-2</c:v>
                </c:pt>
                <c:pt idx="22180">
                  <c:v>-3.0537965313976199E-2</c:v>
                </c:pt>
                <c:pt idx="22181">
                  <c:v>-2.9728656418796399E-2</c:v>
                </c:pt>
                <c:pt idx="22182">
                  <c:v>-2.8962258048236902E-2</c:v>
                </c:pt>
                <c:pt idx="22183">
                  <c:v>-2.87290677961318E-2</c:v>
                </c:pt>
                <c:pt idx="22184">
                  <c:v>-2.7836466676697501E-2</c:v>
                </c:pt>
                <c:pt idx="22185">
                  <c:v>-2.7103231687742198E-2</c:v>
                </c:pt>
                <c:pt idx="22186">
                  <c:v>-2.6399646012790001E-2</c:v>
                </c:pt>
                <c:pt idx="22187">
                  <c:v>-2.5822436297194599E-2</c:v>
                </c:pt>
                <c:pt idx="22188">
                  <c:v>-2.5113965418266299E-2</c:v>
                </c:pt>
                <c:pt idx="22189">
                  <c:v>-2.4201245199591701E-2</c:v>
                </c:pt>
                <c:pt idx="22190">
                  <c:v>-2.3694905318843499E-2</c:v>
                </c:pt>
                <c:pt idx="22191">
                  <c:v>-2.2826128210791399E-2</c:v>
                </c:pt>
                <c:pt idx="22192">
                  <c:v>-2.2190558641791199E-2</c:v>
                </c:pt>
                <c:pt idx="22193">
                  <c:v>-2.1248597270658798E-2</c:v>
                </c:pt>
                <c:pt idx="22194">
                  <c:v>-2.0730255029631502E-2</c:v>
                </c:pt>
                <c:pt idx="22195">
                  <c:v>-1.99770694446527E-2</c:v>
                </c:pt>
                <c:pt idx="22196">
                  <c:v>-1.89446789962457E-2</c:v>
                </c:pt>
                <c:pt idx="22197">
                  <c:v>-1.81209279687282E-2</c:v>
                </c:pt>
                <c:pt idx="22198">
                  <c:v>-1.75261274049574E-2</c:v>
                </c:pt>
                <c:pt idx="22199">
                  <c:v>-1.6910720754453299E-2</c:v>
                </c:pt>
                <c:pt idx="22200">
                  <c:v>-1.62233453518262E-2</c:v>
                </c:pt>
                <c:pt idx="22201">
                  <c:v>-1.5362065360251699E-2</c:v>
                </c:pt>
                <c:pt idx="22202">
                  <c:v>-1.43716855282877E-2</c:v>
                </c:pt>
                <c:pt idx="22203">
                  <c:v>-1.36116784581515E-2</c:v>
                </c:pt>
                <c:pt idx="22204">
                  <c:v>-1.30064299192748E-2</c:v>
                </c:pt>
                <c:pt idx="22205">
                  <c:v>-1.2187594443451501E-2</c:v>
                </c:pt>
                <c:pt idx="22206">
                  <c:v>-1.1486712003878401E-2</c:v>
                </c:pt>
                <c:pt idx="22207">
                  <c:v>-1.08151770859428E-2</c:v>
                </c:pt>
                <c:pt idx="22208">
                  <c:v>-9.9693864618041403E-3</c:v>
                </c:pt>
                <c:pt idx="22209">
                  <c:v>-9.5856539473410003E-3</c:v>
                </c:pt>
                <c:pt idx="22210">
                  <c:v>-8.5828924164103506E-3</c:v>
                </c:pt>
                <c:pt idx="22211">
                  <c:v>-8.1339617543026103E-3</c:v>
                </c:pt>
                <c:pt idx="22212">
                  <c:v>-7.5527470916615397E-3</c:v>
                </c:pt>
                <c:pt idx="22213">
                  <c:v>-6.7251022792321003E-3</c:v>
                </c:pt>
                <c:pt idx="22214">
                  <c:v>-6.0253420575361698E-3</c:v>
                </c:pt>
                <c:pt idx="22215">
                  <c:v>-5.4590292527154499E-3</c:v>
                </c:pt>
                <c:pt idx="22216">
                  <c:v>-5.1191323080772601E-3</c:v>
                </c:pt>
                <c:pt idx="22217">
                  <c:v>-4.37875444252329E-3</c:v>
                </c:pt>
                <c:pt idx="22218">
                  <c:v>-3.6531330679562398E-3</c:v>
                </c:pt>
                <c:pt idx="22219">
                  <c:v>-3.1286558404515501E-3</c:v>
                </c:pt>
                <c:pt idx="22220">
                  <c:v>-2.5758037987819102E-3</c:v>
                </c:pt>
                <c:pt idx="22221">
                  <c:v>-2.18740597359556E-3</c:v>
                </c:pt>
                <c:pt idx="22222">
                  <c:v>-1.75871423436133E-3</c:v>
                </c:pt>
                <c:pt idx="22223">
                  <c:v>-1.1174028116829201E-3</c:v>
                </c:pt>
                <c:pt idx="22224">
                  <c:v>-6.1275007019272101E-4</c:v>
                </c:pt>
                <c:pt idx="22225" formatCode="0.00E+00">
                  <c:v>-7.0643742013851398E-5</c:v>
                </c:pt>
                <c:pt idx="22226">
                  <c:v>4.1439916912262598E-4</c:v>
                </c:pt>
                <c:pt idx="22227">
                  <c:v>7.6987599486464601E-4</c:v>
                </c:pt>
                <c:pt idx="22228">
                  <c:v>1.1709442808396401E-3</c:v>
                </c:pt>
                <c:pt idx="22229">
                  <c:v>1.4352447733346099E-3</c:v>
                </c:pt>
                <c:pt idx="22230">
                  <c:v>2.0037178771909101E-3</c:v>
                </c:pt>
                <c:pt idx="22231">
                  <c:v>2.3765586960014201E-3</c:v>
                </c:pt>
                <c:pt idx="22232">
                  <c:v>2.8765006487904698E-3</c:v>
                </c:pt>
                <c:pt idx="22233">
                  <c:v>3.1122159584088798E-3</c:v>
                </c:pt>
                <c:pt idx="22234">
                  <c:v>3.40779597131096E-3</c:v>
                </c:pt>
                <c:pt idx="22235">
                  <c:v>3.7869948439415001E-3</c:v>
                </c:pt>
                <c:pt idx="22236">
                  <c:v>4.27568393053136E-3</c:v>
                </c:pt>
                <c:pt idx="22237">
                  <c:v>4.7066219456909399E-3</c:v>
                </c:pt>
                <c:pt idx="22238">
                  <c:v>4.6922002467588899E-3</c:v>
                </c:pt>
                <c:pt idx="22239">
                  <c:v>4.9844351000381598E-3</c:v>
                </c:pt>
                <c:pt idx="22240">
                  <c:v>5.4166450912308799E-3</c:v>
                </c:pt>
                <c:pt idx="22241">
                  <c:v>5.7751882344280201E-3</c:v>
                </c:pt>
                <c:pt idx="22242">
                  <c:v>6.0127560212746099E-3</c:v>
                </c:pt>
                <c:pt idx="22243">
                  <c:v>6.2329363815347098E-3</c:v>
                </c:pt>
                <c:pt idx="22244">
                  <c:v>6.4835000807825401E-3</c:v>
                </c:pt>
                <c:pt idx="22245">
                  <c:v>6.6465458823148403E-3</c:v>
                </c:pt>
                <c:pt idx="22246">
                  <c:v>6.83026319954925E-3</c:v>
                </c:pt>
                <c:pt idx="22247">
                  <c:v>7.3866902443560697E-3</c:v>
                </c:pt>
                <c:pt idx="22248">
                  <c:v>7.6169273702884899E-3</c:v>
                </c:pt>
                <c:pt idx="22249">
                  <c:v>7.8676084733172898E-3</c:v>
                </c:pt>
                <c:pt idx="22250">
                  <c:v>7.7072321900886198E-3</c:v>
                </c:pt>
                <c:pt idx="22251">
                  <c:v>8.2063874841069202E-3</c:v>
                </c:pt>
                <c:pt idx="22252">
                  <c:v>8.4031855779535102E-3</c:v>
                </c:pt>
                <c:pt idx="22253">
                  <c:v>8.5194152929176405E-3</c:v>
                </c:pt>
                <c:pt idx="22254">
                  <c:v>8.7752551939892006E-3</c:v>
                </c:pt>
                <c:pt idx="22255">
                  <c:v>8.9223388256184106E-3</c:v>
                </c:pt>
                <c:pt idx="22256">
                  <c:v>9.1736572808123404E-3</c:v>
                </c:pt>
                <c:pt idx="22257">
                  <c:v>9.3232382435870006E-3</c:v>
                </c:pt>
                <c:pt idx="22258">
                  <c:v>9.4887400774064205E-3</c:v>
                </c:pt>
                <c:pt idx="22259">
                  <c:v>9.7766902812052598E-3</c:v>
                </c:pt>
                <c:pt idx="22260">
                  <c:v>1.00010267653822E-2</c:v>
                </c:pt>
                <c:pt idx="22261">
                  <c:v>9.9997968408725001E-3</c:v>
                </c:pt>
                <c:pt idx="22262">
                  <c:v>1.02238334262604E-2</c:v>
                </c:pt>
                <c:pt idx="22263">
                  <c:v>1.0302760594902099E-2</c:v>
                </c:pt>
                <c:pt idx="22264">
                  <c:v>1.0666842170188999E-2</c:v>
                </c:pt>
                <c:pt idx="22265">
                  <c:v>1.0847860573976E-2</c:v>
                </c:pt>
                <c:pt idx="22266">
                  <c:v>1.09205945252027E-2</c:v>
                </c:pt>
                <c:pt idx="22267">
                  <c:v>1.0810218106895499E-2</c:v>
                </c:pt>
                <c:pt idx="22268">
                  <c:v>1.0924237958212501E-2</c:v>
                </c:pt>
                <c:pt idx="22269">
                  <c:v>1.11983912096055E-2</c:v>
                </c:pt>
                <c:pt idx="22270">
                  <c:v>1.1450520819929901E-2</c:v>
                </c:pt>
                <c:pt idx="22271">
                  <c:v>1.1440770990623E-2</c:v>
                </c:pt>
                <c:pt idx="22272">
                  <c:v>1.14503104107197E-2</c:v>
                </c:pt>
                <c:pt idx="22273">
                  <c:v>1.1646718131212101E-2</c:v>
                </c:pt>
                <c:pt idx="22274">
                  <c:v>1.1683911471634501E-2</c:v>
                </c:pt>
                <c:pt idx="22275">
                  <c:v>1.18036735804349E-2</c:v>
                </c:pt>
                <c:pt idx="22276">
                  <c:v>1.2053682528271501E-2</c:v>
                </c:pt>
                <c:pt idx="22277">
                  <c:v>1.2037007638249501E-2</c:v>
                </c:pt>
                <c:pt idx="22278">
                  <c:v>1.18268250518553E-2</c:v>
                </c:pt>
                <c:pt idx="22279">
                  <c:v>1.19312895091119E-2</c:v>
                </c:pt>
                <c:pt idx="22280">
                  <c:v>1.19042138686308E-2</c:v>
                </c:pt>
                <c:pt idx="22281">
                  <c:v>1.22955515886434E-2</c:v>
                </c:pt>
                <c:pt idx="22282">
                  <c:v>1.20852304290394E-2</c:v>
                </c:pt>
                <c:pt idx="22283">
                  <c:v>1.2021553138374899E-2</c:v>
                </c:pt>
                <c:pt idx="22284">
                  <c:v>1.18935783417505E-2</c:v>
                </c:pt>
                <c:pt idx="22285">
                  <c:v>1.2059329197653E-2</c:v>
                </c:pt>
                <c:pt idx="22286">
                  <c:v>1.21836454965699E-2</c:v>
                </c:pt>
                <c:pt idx="22287">
                  <c:v>1.20376306635734E-2</c:v>
                </c:pt>
                <c:pt idx="22288">
                  <c:v>1.2041038074677801E-2</c:v>
                </c:pt>
                <c:pt idx="22289">
                  <c:v>1.1879479989021001E-2</c:v>
                </c:pt>
                <c:pt idx="22290">
                  <c:v>1.1748436644786101E-2</c:v>
                </c:pt>
                <c:pt idx="22291">
                  <c:v>1.17225490739383E-2</c:v>
                </c:pt>
                <c:pt idx="22292">
                  <c:v>1.17266266987759E-2</c:v>
                </c:pt>
                <c:pt idx="22293">
                  <c:v>1.16669375738781E-2</c:v>
                </c:pt>
                <c:pt idx="22294">
                  <c:v>1.15127665599585E-2</c:v>
                </c:pt>
                <c:pt idx="22295">
                  <c:v>1.11740404048417E-2</c:v>
                </c:pt>
                <c:pt idx="22296">
                  <c:v>1.1374054440267199E-2</c:v>
                </c:pt>
                <c:pt idx="22297">
                  <c:v>1.1153725456666E-2</c:v>
                </c:pt>
                <c:pt idx="22298">
                  <c:v>1.11478407615185E-2</c:v>
                </c:pt>
                <c:pt idx="22299">
                  <c:v>1.09718556635575E-2</c:v>
                </c:pt>
                <c:pt idx="22300">
                  <c:v>1.0794226537305499E-2</c:v>
                </c:pt>
                <c:pt idx="22301">
                  <c:v>1.04701502041969E-2</c:v>
                </c:pt>
                <c:pt idx="22302">
                  <c:v>1.0311808869747601E-2</c:v>
                </c:pt>
                <c:pt idx="22303">
                  <c:v>1.0273951752553899E-2</c:v>
                </c:pt>
                <c:pt idx="22304">
                  <c:v>1.0399926547391299E-2</c:v>
                </c:pt>
                <c:pt idx="22305">
                  <c:v>1.01336935879449E-2</c:v>
                </c:pt>
                <c:pt idx="22306">
                  <c:v>9.9137555471074702E-3</c:v>
                </c:pt>
                <c:pt idx="22307">
                  <c:v>9.77894037664046E-3</c:v>
                </c:pt>
                <c:pt idx="22308">
                  <c:v>9.4499804637365094E-3</c:v>
                </c:pt>
                <c:pt idx="22309">
                  <c:v>9.4588055070971601E-3</c:v>
                </c:pt>
                <c:pt idx="22310">
                  <c:v>9.4560089229941101E-3</c:v>
                </c:pt>
                <c:pt idx="22311">
                  <c:v>9.30085912258251E-3</c:v>
                </c:pt>
                <c:pt idx="22312">
                  <c:v>8.9771104466382697E-3</c:v>
                </c:pt>
                <c:pt idx="22313">
                  <c:v>8.8345374122209292E-3</c:v>
                </c:pt>
                <c:pt idx="22314">
                  <c:v>8.8665505009982298E-3</c:v>
                </c:pt>
                <c:pt idx="22315">
                  <c:v>8.6926724012934102E-3</c:v>
                </c:pt>
                <c:pt idx="22316">
                  <c:v>8.4690896528767205E-3</c:v>
                </c:pt>
                <c:pt idx="22317">
                  <c:v>8.4993710426100409E-3</c:v>
                </c:pt>
                <c:pt idx="22318">
                  <c:v>8.3812245009600005E-3</c:v>
                </c:pt>
                <c:pt idx="22319">
                  <c:v>8.1557654045272803E-3</c:v>
                </c:pt>
                <c:pt idx="22320">
                  <c:v>8.1743520025450902E-3</c:v>
                </c:pt>
                <c:pt idx="22321">
                  <c:v>8.0432965318231308E-3</c:v>
                </c:pt>
                <c:pt idx="22322">
                  <c:v>8.1353973637614402E-3</c:v>
                </c:pt>
                <c:pt idx="22323">
                  <c:v>7.9985984216272496E-3</c:v>
                </c:pt>
                <c:pt idx="22324">
                  <c:v>7.9109416278944807E-3</c:v>
                </c:pt>
                <c:pt idx="22325">
                  <c:v>7.7607938476779298E-3</c:v>
                </c:pt>
                <c:pt idx="22326">
                  <c:v>7.8893783125276902E-3</c:v>
                </c:pt>
                <c:pt idx="22327">
                  <c:v>7.8728780007558501E-3</c:v>
                </c:pt>
                <c:pt idx="22328">
                  <c:v>8.0580696929867506E-3</c:v>
                </c:pt>
                <c:pt idx="22329">
                  <c:v>7.9192722201452508E-3</c:v>
                </c:pt>
                <c:pt idx="22330">
                  <c:v>7.6757905085385004E-3</c:v>
                </c:pt>
                <c:pt idx="22331">
                  <c:v>7.8042808484297E-3</c:v>
                </c:pt>
                <c:pt idx="22332">
                  <c:v>8.0431467435131097E-3</c:v>
                </c:pt>
                <c:pt idx="22333">
                  <c:v>8.0405852121092601E-3</c:v>
                </c:pt>
                <c:pt idx="22334">
                  <c:v>8.05157042024684E-3</c:v>
                </c:pt>
                <c:pt idx="22335">
                  <c:v>8.0299310207661602E-3</c:v>
                </c:pt>
                <c:pt idx="22336">
                  <c:v>8.0979111972242692E-3</c:v>
                </c:pt>
                <c:pt idx="22337">
                  <c:v>8.0965053593527007E-3</c:v>
                </c:pt>
                <c:pt idx="22338">
                  <c:v>8.2330603781181292E-3</c:v>
                </c:pt>
                <c:pt idx="22339">
                  <c:v>8.4442979278237101E-3</c:v>
                </c:pt>
                <c:pt idx="22340">
                  <c:v>8.6664380550488199E-3</c:v>
                </c:pt>
                <c:pt idx="22341">
                  <c:v>8.5648660464368205E-3</c:v>
                </c:pt>
                <c:pt idx="22342">
                  <c:v>8.57313712856673E-3</c:v>
                </c:pt>
                <c:pt idx="22343">
                  <c:v>8.7321303372317194E-3</c:v>
                </c:pt>
                <c:pt idx="22344">
                  <c:v>9.14350863655824E-3</c:v>
                </c:pt>
                <c:pt idx="22345">
                  <c:v>9.2719988821555709E-3</c:v>
                </c:pt>
                <c:pt idx="22346">
                  <c:v>9.1838087788503504E-3</c:v>
                </c:pt>
                <c:pt idx="22347">
                  <c:v>9.3912608523820593E-3</c:v>
                </c:pt>
                <c:pt idx="22348">
                  <c:v>9.5355328082417107E-3</c:v>
                </c:pt>
                <c:pt idx="22349">
                  <c:v>9.6959928044391703E-3</c:v>
                </c:pt>
                <c:pt idx="22350">
                  <c:v>9.9430440351302597E-3</c:v>
                </c:pt>
                <c:pt idx="22351">
                  <c:v>1.0155926528418501E-2</c:v>
                </c:pt>
                <c:pt idx="22352">
                  <c:v>1.0158248226523E-2</c:v>
                </c:pt>
                <c:pt idx="22353">
                  <c:v>1.01101175453774E-2</c:v>
                </c:pt>
                <c:pt idx="22354">
                  <c:v>1.05225003500926E-2</c:v>
                </c:pt>
                <c:pt idx="22355">
                  <c:v>1.06839015023343E-2</c:v>
                </c:pt>
                <c:pt idx="22356">
                  <c:v>1.0755036801682299E-2</c:v>
                </c:pt>
                <c:pt idx="22357">
                  <c:v>1.09057188616144E-2</c:v>
                </c:pt>
                <c:pt idx="22358">
                  <c:v>1.10363593288952E-2</c:v>
                </c:pt>
                <c:pt idx="22359">
                  <c:v>1.11699376911526E-2</c:v>
                </c:pt>
                <c:pt idx="22360">
                  <c:v>1.13227667826291E-2</c:v>
                </c:pt>
                <c:pt idx="22361">
                  <c:v>1.14626081728522E-2</c:v>
                </c:pt>
                <c:pt idx="22362">
                  <c:v>1.1759052067458999E-2</c:v>
                </c:pt>
                <c:pt idx="22363">
                  <c:v>1.16582322386373E-2</c:v>
                </c:pt>
                <c:pt idx="22364">
                  <c:v>1.1622028526535299E-2</c:v>
                </c:pt>
                <c:pt idx="22365">
                  <c:v>1.17234162357738E-2</c:v>
                </c:pt>
                <c:pt idx="22366">
                  <c:v>1.1760076736688E-2</c:v>
                </c:pt>
                <c:pt idx="22367">
                  <c:v>1.21780174599351E-2</c:v>
                </c:pt>
                <c:pt idx="22368">
                  <c:v>1.20118944041578E-2</c:v>
                </c:pt>
                <c:pt idx="22369">
                  <c:v>1.21150612046751E-2</c:v>
                </c:pt>
                <c:pt idx="22370">
                  <c:v>1.1827591126549001E-2</c:v>
                </c:pt>
                <c:pt idx="22371">
                  <c:v>1.19123168814607E-2</c:v>
                </c:pt>
                <c:pt idx="22372">
                  <c:v>1.2090555657300999E-2</c:v>
                </c:pt>
                <c:pt idx="22373">
                  <c:v>1.21531612642763E-2</c:v>
                </c:pt>
                <c:pt idx="22374">
                  <c:v>1.20058022735956E-2</c:v>
                </c:pt>
                <c:pt idx="22375">
                  <c:v>1.1764961794308601E-2</c:v>
                </c:pt>
                <c:pt idx="22376">
                  <c:v>1.18052180805969E-2</c:v>
                </c:pt>
                <c:pt idx="22377">
                  <c:v>1.1710402186603601E-2</c:v>
                </c:pt>
                <c:pt idx="22378">
                  <c:v>1.1661899150491199E-2</c:v>
                </c:pt>
                <c:pt idx="22379">
                  <c:v>1.1644984666381E-2</c:v>
                </c:pt>
                <c:pt idx="22380">
                  <c:v>1.13576424661285E-2</c:v>
                </c:pt>
                <c:pt idx="22381">
                  <c:v>1.11650265300468E-2</c:v>
                </c:pt>
                <c:pt idx="22382">
                  <c:v>1.0938014866611801E-2</c:v>
                </c:pt>
                <c:pt idx="22383">
                  <c:v>1.1161546958647999E-2</c:v>
                </c:pt>
                <c:pt idx="22384">
                  <c:v>1.08037698553756E-2</c:v>
                </c:pt>
                <c:pt idx="22385">
                  <c:v>1.0547000508733299E-2</c:v>
                </c:pt>
                <c:pt idx="22386">
                  <c:v>1.0257938770942899E-2</c:v>
                </c:pt>
                <c:pt idx="22387">
                  <c:v>1.0001955499631E-2</c:v>
                </c:pt>
                <c:pt idx="22388">
                  <c:v>9.7881078667368497E-3</c:v>
                </c:pt>
                <c:pt idx="22389">
                  <c:v>9.6295495026866903E-3</c:v>
                </c:pt>
                <c:pt idx="22390">
                  <c:v>9.3864947440990502E-3</c:v>
                </c:pt>
                <c:pt idx="22391">
                  <c:v>9.2713271054254195E-3</c:v>
                </c:pt>
                <c:pt idx="22392">
                  <c:v>8.8097191406486201E-3</c:v>
                </c:pt>
                <c:pt idx="22393">
                  <c:v>8.2131157056938697E-3</c:v>
                </c:pt>
                <c:pt idx="22394">
                  <c:v>8.3273030882190808E-3</c:v>
                </c:pt>
                <c:pt idx="22395">
                  <c:v>8.0512227813936202E-3</c:v>
                </c:pt>
                <c:pt idx="22396">
                  <c:v>7.7867292138330702E-3</c:v>
                </c:pt>
                <c:pt idx="22397">
                  <c:v>7.3227808414832798E-3</c:v>
                </c:pt>
                <c:pt idx="22398">
                  <c:v>6.99973083068362E-3</c:v>
                </c:pt>
                <c:pt idx="22399">
                  <c:v>6.7930803371073099E-3</c:v>
                </c:pt>
                <c:pt idx="22400">
                  <c:v>6.37885515924555E-3</c:v>
                </c:pt>
                <c:pt idx="22401">
                  <c:v>6.3106212048957503E-3</c:v>
                </c:pt>
                <c:pt idx="22402">
                  <c:v>5.9959290003479201E-3</c:v>
                </c:pt>
                <c:pt idx="22403">
                  <c:v>5.5728331954370703E-3</c:v>
                </c:pt>
                <c:pt idx="22404">
                  <c:v>5.2613619649518901E-3</c:v>
                </c:pt>
                <c:pt idx="22405">
                  <c:v>4.9099905392031703E-3</c:v>
                </c:pt>
                <c:pt idx="22406">
                  <c:v>4.7222761155001399E-3</c:v>
                </c:pt>
                <c:pt idx="22407">
                  <c:v>4.6175977640687399E-3</c:v>
                </c:pt>
                <c:pt idx="22408">
                  <c:v>4.2492194475108203E-3</c:v>
                </c:pt>
                <c:pt idx="22409">
                  <c:v>3.60658455948241E-3</c:v>
                </c:pt>
                <c:pt idx="22410">
                  <c:v>3.4704528089850601E-3</c:v>
                </c:pt>
                <c:pt idx="22411">
                  <c:v>3.4007370017356E-3</c:v>
                </c:pt>
                <c:pt idx="22412">
                  <c:v>3.0852016166259201E-3</c:v>
                </c:pt>
                <c:pt idx="22413">
                  <c:v>2.9716084269880601E-3</c:v>
                </c:pt>
                <c:pt idx="22414">
                  <c:v>2.8029509953605E-3</c:v>
                </c:pt>
                <c:pt idx="22415">
                  <c:v>2.3083802971292102E-3</c:v>
                </c:pt>
                <c:pt idx="22416">
                  <c:v>2.1783855265136601E-3</c:v>
                </c:pt>
                <c:pt idx="22417">
                  <c:v>2.2203097045206698E-3</c:v>
                </c:pt>
                <c:pt idx="22418">
                  <c:v>2.1187355600574402E-3</c:v>
                </c:pt>
                <c:pt idx="22419">
                  <c:v>1.7351665408954901E-3</c:v>
                </c:pt>
                <c:pt idx="22420">
                  <c:v>1.52428220761762E-3</c:v>
                </c:pt>
                <c:pt idx="22421">
                  <c:v>1.36013117133779E-3</c:v>
                </c:pt>
                <c:pt idx="22422">
                  <c:v>1.2711232061619201E-3</c:v>
                </c:pt>
                <c:pt idx="22423">
                  <c:v>1.2088401296019399E-3</c:v>
                </c:pt>
                <c:pt idx="22424">
                  <c:v>1.06957373721145E-3</c:v>
                </c:pt>
                <c:pt idx="22425">
                  <c:v>9.8413736914131794E-4</c:v>
                </c:pt>
                <c:pt idx="22426">
                  <c:v>8.1710897891661897E-4</c:v>
                </c:pt>
                <c:pt idx="22427">
                  <c:v>7.2350974357119203E-4</c:v>
                </c:pt>
                <c:pt idx="22428">
                  <c:v>7.2339252039680703E-4</c:v>
                </c:pt>
                <c:pt idx="22429">
                  <c:v>8.3033880306627105E-4</c:v>
                </c:pt>
                <c:pt idx="22430">
                  <c:v>6.71367897856104E-4</c:v>
                </c:pt>
                <c:pt idx="22431">
                  <c:v>6.4854643817686204E-4</c:v>
                </c:pt>
                <c:pt idx="22432">
                  <c:v>6.25762392453514E-4</c:v>
                </c:pt>
                <c:pt idx="22433">
                  <c:v>5.8834677702695104E-4</c:v>
                </c:pt>
                <c:pt idx="22434">
                  <c:v>7.60383759222705E-4</c:v>
                </c:pt>
                <c:pt idx="22435">
                  <c:v>7.29085729397659E-4</c:v>
                </c:pt>
                <c:pt idx="22436">
                  <c:v>7.4230481544276599E-4</c:v>
                </c:pt>
                <c:pt idx="22437">
                  <c:v>7.9292696441783303E-4</c:v>
                </c:pt>
                <c:pt idx="22438">
                  <c:v>6.7153448495817095E-4</c:v>
                </c:pt>
                <c:pt idx="22439">
                  <c:v>8.4199052792989797E-4</c:v>
                </c:pt>
                <c:pt idx="22440">
                  <c:v>7.4285486759960895E-4</c:v>
                </c:pt>
                <c:pt idx="22441">
                  <c:v>8.6287963692985401E-4</c:v>
                </c:pt>
                <c:pt idx="22442">
                  <c:v>1.05298405136459E-3</c:v>
                </c:pt>
                <c:pt idx="22443">
                  <c:v>9.941419594883909E-4</c:v>
                </c:pt>
                <c:pt idx="22444">
                  <c:v>9.32715478970073E-4</c:v>
                </c:pt>
                <c:pt idx="22445">
                  <c:v>9.5499639223883999E-4</c:v>
                </c:pt>
                <c:pt idx="22446">
                  <c:v>1.45265442486562E-3</c:v>
                </c:pt>
                <c:pt idx="22447">
                  <c:v>1.2875733725311201E-3</c:v>
                </c:pt>
                <c:pt idx="22448">
                  <c:v>1.3619774363201E-3</c:v>
                </c:pt>
                <c:pt idx="22449">
                  <c:v>1.3623928122482899E-3</c:v>
                </c:pt>
                <c:pt idx="22450">
                  <c:v>1.3027054700722599E-3</c:v>
                </c:pt>
                <c:pt idx="22451">
                  <c:v>1.31047612670949E-3</c:v>
                </c:pt>
                <c:pt idx="22452">
                  <c:v>1.5151617724914401E-3</c:v>
                </c:pt>
                <c:pt idx="22453">
                  <c:v>1.5329313341583199E-3</c:v>
                </c:pt>
                <c:pt idx="22454">
                  <c:v>1.56874881062778E-3</c:v>
                </c:pt>
                <c:pt idx="22455">
                  <c:v>1.49914077993124E-3</c:v>
                </c:pt>
                <c:pt idx="22456">
                  <c:v>1.3774092731892501E-3</c:v>
                </c:pt>
                <c:pt idx="22457">
                  <c:v>1.5165211431278E-3</c:v>
                </c:pt>
                <c:pt idx="22458">
                  <c:v>1.4604359087181499E-3</c:v>
                </c:pt>
                <c:pt idx="22459">
                  <c:v>1.59210046212035E-3</c:v>
                </c:pt>
                <c:pt idx="22460">
                  <c:v>1.2636564547702099E-3</c:v>
                </c:pt>
                <c:pt idx="22461">
                  <c:v>1.12780530263607E-3</c:v>
                </c:pt>
                <c:pt idx="22462">
                  <c:v>1.06514607277126E-3</c:v>
                </c:pt>
                <c:pt idx="22463">
                  <c:v>1.1439535961564201E-3</c:v>
                </c:pt>
                <c:pt idx="22464">
                  <c:v>1.1955049765214399E-3</c:v>
                </c:pt>
                <c:pt idx="22465">
                  <c:v>8.3280560098841902E-4</c:v>
                </c:pt>
                <c:pt idx="22466">
                  <c:v>6.7843458529457897E-4</c:v>
                </c:pt>
                <c:pt idx="22467">
                  <c:v>2.8676672098481703E-4</c:v>
                </c:pt>
                <c:pt idx="22468">
                  <c:v>3.5996603282022497E-4</c:v>
                </c:pt>
                <c:pt idx="22469">
                  <c:v>3.3228568578887299E-4</c:v>
                </c:pt>
                <c:pt idx="22470" formatCode="0.00E+00">
                  <c:v>-7.4836362220288201E-5</c:v>
                </c:pt>
                <c:pt idx="22471">
                  <c:v>-2.6581904020306498E-4</c:v>
                </c:pt>
                <c:pt idx="22472">
                  <c:v>-8.0998167455253003E-4</c:v>
                </c:pt>
                <c:pt idx="22473">
                  <c:v>-8.5895569324359697E-4</c:v>
                </c:pt>
                <c:pt idx="22474">
                  <c:v>-1.05707283971536E-3</c:v>
                </c:pt>
                <c:pt idx="22475">
                  <c:v>-1.1790108094791899E-3</c:v>
                </c:pt>
                <c:pt idx="22476">
                  <c:v>-1.62333524722015E-3</c:v>
                </c:pt>
                <c:pt idx="22477">
                  <c:v>-2.1502465396498901E-3</c:v>
                </c:pt>
                <c:pt idx="22478">
                  <c:v>-2.73397677176892E-3</c:v>
                </c:pt>
                <c:pt idx="22479">
                  <c:v>-2.7905291513894001E-3</c:v>
                </c:pt>
                <c:pt idx="22480">
                  <c:v>-2.92722679521276E-3</c:v>
                </c:pt>
                <c:pt idx="22481">
                  <c:v>-3.4615749351261699E-3</c:v>
                </c:pt>
                <c:pt idx="22482">
                  <c:v>-3.9655762673812198E-3</c:v>
                </c:pt>
                <c:pt idx="22483">
                  <c:v>-4.5436500122260602E-3</c:v>
                </c:pt>
                <c:pt idx="22484">
                  <c:v>-4.9794629360877304E-3</c:v>
                </c:pt>
                <c:pt idx="22485">
                  <c:v>-5.2557046286240599E-3</c:v>
                </c:pt>
                <c:pt idx="22486">
                  <c:v>-5.6869537151462701E-3</c:v>
                </c:pt>
                <c:pt idx="22487">
                  <c:v>-6.1682843171781401E-3</c:v>
                </c:pt>
                <c:pt idx="22488">
                  <c:v>-6.7975559647622998E-3</c:v>
                </c:pt>
                <c:pt idx="22489">
                  <c:v>-7.3557451929937298E-3</c:v>
                </c:pt>
                <c:pt idx="22490">
                  <c:v>-7.7949332461222801E-3</c:v>
                </c:pt>
                <c:pt idx="22491">
                  <c:v>-8.1270125111517107E-3</c:v>
                </c:pt>
                <c:pt idx="22492">
                  <c:v>-8.69817584275147E-3</c:v>
                </c:pt>
                <c:pt idx="22493">
                  <c:v>-9.3403428352808997E-3</c:v>
                </c:pt>
                <c:pt idx="22494">
                  <c:v>-9.9663327098455708E-3</c:v>
                </c:pt>
                <c:pt idx="22495">
                  <c:v>-1.0647461973919E-2</c:v>
                </c:pt>
                <c:pt idx="22496">
                  <c:v>-1.1127007061709399E-2</c:v>
                </c:pt>
                <c:pt idx="22497">
                  <c:v>-1.14290383304387E-2</c:v>
                </c:pt>
                <c:pt idx="22498">
                  <c:v>-1.1953176589793901E-2</c:v>
                </c:pt>
                <c:pt idx="22499">
                  <c:v>-1.26298695368087E-2</c:v>
                </c:pt>
                <c:pt idx="22500">
                  <c:v>-1.33501295021657E-2</c:v>
                </c:pt>
                <c:pt idx="22501">
                  <c:v>-1.39617903103844E-2</c:v>
                </c:pt>
                <c:pt idx="22502">
                  <c:v>-1.4140876308359101E-2</c:v>
                </c:pt>
                <c:pt idx="22503">
                  <c:v>-1.45577878172795E-2</c:v>
                </c:pt>
                <c:pt idx="22504">
                  <c:v>-1.5410243175704901E-2</c:v>
                </c:pt>
                <c:pt idx="22505">
                  <c:v>-1.6203201794368599E-2</c:v>
                </c:pt>
                <c:pt idx="22506">
                  <c:v>-1.65153912406357E-2</c:v>
                </c:pt>
                <c:pt idx="22507">
                  <c:v>-1.7120131660847401E-2</c:v>
                </c:pt>
                <c:pt idx="22508">
                  <c:v>-1.7572468883013601E-2</c:v>
                </c:pt>
                <c:pt idx="22509">
                  <c:v>-1.7868493896164E-2</c:v>
                </c:pt>
                <c:pt idx="22510">
                  <c:v>-1.8638496874816501E-2</c:v>
                </c:pt>
                <c:pt idx="22511">
                  <c:v>-1.8965984518866399E-2</c:v>
                </c:pt>
                <c:pt idx="22512">
                  <c:v>-1.9377884200539101E-2</c:v>
                </c:pt>
                <c:pt idx="22513">
                  <c:v>-1.98553371267895E-2</c:v>
                </c:pt>
                <c:pt idx="22514">
                  <c:v>-2.02706536523517E-2</c:v>
                </c:pt>
                <c:pt idx="22515">
                  <c:v>-2.0652262002402302E-2</c:v>
                </c:pt>
                <c:pt idx="22516">
                  <c:v>-2.1370984068879401E-2</c:v>
                </c:pt>
                <c:pt idx="22517">
                  <c:v>-2.15613201792875E-2</c:v>
                </c:pt>
                <c:pt idx="22518">
                  <c:v>-2.1797709652534299E-2</c:v>
                </c:pt>
                <c:pt idx="22519">
                  <c:v>-2.21178655935831E-2</c:v>
                </c:pt>
                <c:pt idx="22520">
                  <c:v>-2.2536818764237299E-2</c:v>
                </c:pt>
                <c:pt idx="22521">
                  <c:v>-2.29318448984932E-2</c:v>
                </c:pt>
                <c:pt idx="22522">
                  <c:v>-2.31597208078341E-2</c:v>
                </c:pt>
                <c:pt idx="22523">
                  <c:v>-2.3303170920081401E-2</c:v>
                </c:pt>
                <c:pt idx="22524">
                  <c:v>-2.3495968239131301E-2</c:v>
                </c:pt>
                <c:pt idx="22525">
                  <c:v>-2.3750631858136001E-2</c:v>
                </c:pt>
                <c:pt idx="22526">
                  <c:v>-2.3886510289006901E-2</c:v>
                </c:pt>
                <c:pt idx="22527">
                  <c:v>-2.4244320629824099E-2</c:v>
                </c:pt>
                <c:pt idx="22528">
                  <c:v>-2.44305354896114E-2</c:v>
                </c:pt>
                <c:pt idx="22529">
                  <c:v>-2.43986804394795E-2</c:v>
                </c:pt>
                <c:pt idx="22530">
                  <c:v>-2.45749025895865E-2</c:v>
                </c:pt>
                <c:pt idx="22531">
                  <c:v>-2.4579791103503699E-2</c:v>
                </c:pt>
                <c:pt idx="22532">
                  <c:v>-2.4715822770823299E-2</c:v>
                </c:pt>
                <c:pt idx="22533">
                  <c:v>-2.4805823860265402E-2</c:v>
                </c:pt>
                <c:pt idx="22534">
                  <c:v>-2.4455572562935301E-2</c:v>
                </c:pt>
                <c:pt idx="22535">
                  <c:v>-2.4475141593540299E-2</c:v>
                </c:pt>
                <c:pt idx="22536">
                  <c:v>-2.46317152282437E-2</c:v>
                </c:pt>
                <c:pt idx="22537">
                  <c:v>-2.46455818935153E-2</c:v>
                </c:pt>
                <c:pt idx="22538">
                  <c:v>-2.4223504764246201E-2</c:v>
                </c:pt>
                <c:pt idx="22539">
                  <c:v>-2.4011427654745801E-2</c:v>
                </c:pt>
                <c:pt idx="22540">
                  <c:v>-2.39719247473229E-2</c:v>
                </c:pt>
                <c:pt idx="22541">
                  <c:v>-2.3891497096544499E-2</c:v>
                </c:pt>
                <c:pt idx="22542">
                  <c:v>-2.38553975710405E-2</c:v>
                </c:pt>
                <c:pt idx="22543">
                  <c:v>-2.3380757356316801E-2</c:v>
                </c:pt>
                <c:pt idx="22544">
                  <c:v>-2.31518596683883E-2</c:v>
                </c:pt>
                <c:pt idx="22545">
                  <c:v>-2.2904878082324401E-2</c:v>
                </c:pt>
                <c:pt idx="22546">
                  <c:v>-2.2614254360958801E-2</c:v>
                </c:pt>
                <c:pt idx="22547">
                  <c:v>-2.2385107828564801E-2</c:v>
                </c:pt>
                <c:pt idx="22548">
                  <c:v>-2.1806854484943999E-2</c:v>
                </c:pt>
                <c:pt idx="22549">
                  <c:v>-2.1258160438062799E-2</c:v>
                </c:pt>
                <c:pt idx="22550">
                  <c:v>-2.1165428007477699E-2</c:v>
                </c:pt>
                <c:pt idx="22551">
                  <c:v>-2.0744651647235102E-2</c:v>
                </c:pt>
                <c:pt idx="22552">
                  <c:v>-2.03032536310663E-2</c:v>
                </c:pt>
                <c:pt idx="22553">
                  <c:v>-1.9692059106879E-2</c:v>
                </c:pt>
                <c:pt idx="22554">
                  <c:v>-1.9413532575264899E-2</c:v>
                </c:pt>
                <c:pt idx="22555">
                  <c:v>-1.8881499469676901E-2</c:v>
                </c:pt>
                <c:pt idx="22556">
                  <c:v>-1.82020891461185E-2</c:v>
                </c:pt>
                <c:pt idx="22557">
                  <c:v>-1.7749970675935801E-2</c:v>
                </c:pt>
                <c:pt idx="22558">
                  <c:v>-1.7317295880406501E-2</c:v>
                </c:pt>
                <c:pt idx="22559">
                  <c:v>-1.6834875992952102E-2</c:v>
                </c:pt>
                <c:pt idx="22560">
                  <c:v>-1.6099381068152799E-2</c:v>
                </c:pt>
                <c:pt idx="22561">
                  <c:v>-1.54098242433556E-2</c:v>
                </c:pt>
                <c:pt idx="22562">
                  <c:v>-1.49251608157508E-2</c:v>
                </c:pt>
                <c:pt idx="22563">
                  <c:v>-1.44458100036205E-2</c:v>
                </c:pt>
                <c:pt idx="22564">
                  <c:v>-1.3822819192463301E-2</c:v>
                </c:pt>
                <c:pt idx="22565">
                  <c:v>-1.3254861229661999E-2</c:v>
                </c:pt>
                <c:pt idx="22566">
                  <c:v>-1.2416623777279799E-2</c:v>
                </c:pt>
                <c:pt idx="22567">
                  <c:v>-1.1777544242934999E-2</c:v>
                </c:pt>
                <c:pt idx="22568">
                  <c:v>-1.1432256283595701E-2</c:v>
                </c:pt>
                <c:pt idx="22569">
                  <c:v>-1.0884483903841301E-2</c:v>
                </c:pt>
                <c:pt idx="22570">
                  <c:v>-1.01835137287688E-2</c:v>
                </c:pt>
                <c:pt idx="22571">
                  <c:v>-9.4777445404527101E-3</c:v>
                </c:pt>
                <c:pt idx="22572">
                  <c:v>-8.7864273480799792E-3</c:v>
                </c:pt>
                <c:pt idx="22573">
                  <c:v>-8.2273897021140196E-3</c:v>
                </c:pt>
                <c:pt idx="22574">
                  <c:v>-7.6616168738369399E-3</c:v>
                </c:pt>
                <c:pt idx="22575">
                  <c:v>-7.1597569396970699E-3</c:v>
                </c:pt>
                <c:pt idx="22576">
                  <c:v>-6.4848656058109E-3</c:v>
                </c:pt>
                <c:pt idx="22577">
                  <c:v>-5.7104580968356496E-3</c:v>
                </c:pt>
                <c:pt idx="22578">
                  <c:v>-5.1271534126107101E-3</c:v>
                </c:pt>
                <c:pt idx="22579">
                  <c:v>-4.7522526814829701E-3</c:v>
                </c:pt>
                <c:pt idx="22580">
                  <c:v>-4.3207955576921699E-3</c:v>
                </c:pt>
                <c:pt idx="22581">
                  <c:v>-3.5102977242807299E-3</c:v>
                </c:pt>
                <c:pt idx="22582">
                  <c:v>-3.0065280538751999E-3</c:v>
                </c:pt>
                <c:pt idx="22583">
                  <c:v>-2.3877201733652699E-3</c:v>
                </c:pt>
                <c:pt idx="22584">
                  <c:v>-1.91269798688982E-3</c:v>
                </c:pt>
                <c:pt idx="22585">
                  <c:v>-1.61895269632462E-3</c:v>
                </c:pt>
                <c:pt idx="22586">
                  <c:v>-9.6734208810967802E-4</c:v>
                </c:pt>
                <c:pt idx="22587">
                  <c:v>-7.0641195005432405E-4</c:v>
                </c:pt>
                <c:pt idx="22588">
                  <c:v>-1.70250440989721E-4</c:v>
                </c:pt>
                <c:pt idx="22589">
                  <c:v>3.9931499315786802E-4</c:v>
                </c:pt>
                <c:pt idx="22590">
                  <c:v>8.4545342587561995E-4</c:v>
                </c:pt>
                <c:pt idx="22591">
                  <c:v>1.1358262395500299E-3</c:v>
                </c:pt>
                <c:pt idx="22592">
                  <c:v>1.51440585637838E-3</c:v>
                </c:pt>
                <c:pt idx="22593">
                  <c:v>1.82276583678676E-3</c:v>
                </c:pt>
                <c:pt idx="22594">
                  <c:v>2.2565673989288302E-3</c:v>
                </c:pt>
                <c:pt idx="22595">
                  <c:v>2.5837798273737802E-3</c:v>
                </c:pt>
                <c:pt idx="22596">
                  <c:v>2.7300200563677799E-3</c:v>
                </c:pt>
                <c:pt idx="22597">
                  <c:v>3.0511313693691801E-3</c:v>
                </c:pt>
                <c:pt idx="22598">
                  <c:v>3.1978272894655799E-3</c:v>
                </c:pt>
                <c:pt idx="22599">
                  <c:v>3.5896232264990401E-3</c:v>
                </c:pt>
                <c:pt idx="22600">
                  <c:v>3.8264407642744102E-3</c:v>
                </c:pt>
                <c:pt idx="22601">
                  <c:v>3.92943524734335E-3</c:v>
                </c:pt>
                <c:pt idx="22602">
                  <c:v>4.12572358211732E-3</c:v>
                </c:pt>
                <c:pt idx="22603">
                  <c:v>4.2970138284116697E-3</c:v>
                </c:pt>
                <c:pt idx="22604">
                  <c:v>4.3762678939791699E-3</c:v>
                </c:pt>
                <c:pt idx="22605">
                  <c:v>4.6152401149187096E-3</c:v>
                </c:pt>
                <c:pt idx="22606">
                  <c:v>4.7970125040153596E-3</c:v>
                </c:pt>
                <c:pt idx="22607">
                  <c:v>4.65106064594105E-3</c:v>
                </c:pt>
                <c:pt idx="22608">
                  <c:v>4.7391883587106403E-3</c:v>
                </c:pt>
                <c:pt idx="22609">
                  <c:v>4.8672812872602401E-3</c:v>
                </c:pt>
                <c:pt idx="22610">
                  <c:v>4.7865501669671299E-3</c:v>
                </c:pt>
                <c:pt idx="22611">
                  <c:v>4.9503032877390501E-3</c:v>
                </c:pt>
                <c:pt idx="22612">
                  <c:v>4.8817412597098398E-3</c:v>
                </c:pt>
                <c:pt idx="22613">
                  <c:v>4.8955535395276599E-3</c:v>
                </c:pt>
                <c:pt idx="22614">
                  <c:v>4.8296902014927298E-3</c:v>
                </c:pt>
                <c:pt idx="22615">
                  <c:v>4.7661133105980696E-3</c:v>
                </c:pt>
                <c:pt idx="22616">
                  <c:v>4.8438081113715498E-3</c:v>
                </c:pt>
                <c:pt idx="22617">
                  <c:v>4.7723045897998303E-3</c:v>
                </c:pt>
                <c:pt idx="22618">
                  <c:v>4.8514971383836897E-3</c:v>
                </c:pt>
                <c:pt idx="22619">
                  <c:v>4.7315295285124299E-3</c:v>
                </c:pt>
                <c:pt idx="22620">
                  <c:v>4.7112853730230803E-3</c:v>
                </c:pt>
                <c:pt idx="22621">
                  <c:v>4.6308861782768697E-3</c:v>
                </c:pt>
                <c:pt idx="22622">
                  <c:v>4.50898286596865E-3</c:v>
                </c:pt>
                <c:pt idx="22623">
                  <c:v>4.6034201514703298E-3</c:v>
                </c:pt>
                <c:pt idx="22624">
                  <c:v>4.5231090496941299E-3</c:v>
                </c:pt>
                <c:pt idx="22625">
                  <c:v>4.3633941316935498E-3</c:v>
                </c:pt>
                <c:pt idx="22626">
                  <c:v>4.5285605942895699E-3</c:v>
                </c:pt>
                <c:pt idx="22627">
                  <c:v>4.4932388706631901E-3</c:v>
                </c:pt>
                <c:pt idx="22628">
                  <c:v>4.4086390883060402E-3</c:v>
                </c:pt>
                <c:pt idx="22629">
                  <c:v>4.2305654260851198E-3</c:v>
                </c:pt>
                <c:pt idx="22630">
                  <c:v>4.3404604128360301E-3</c:v>
                </c:pt>
                <c:pt idx="22631">
                  <c:v>4.4154600799819598E-3</c:v>
                </c:pt>
                <c:pt idx="22632">
                  <c:v>4.4891028704224399E-3</c:v>
                </c:pt>
                <c:pt idx="22633">
                  <c:v>4.5829495434255201E-3</c:v>
                </c:pt>
                <c:pt idx="22634">
                  <c:v>4.50657733461196E-3</c:v>
                </c:pt>
                <c:pt idx="22635">
                  <c:v>4.6818690952142904E-3</c:v>
                </c:pt>
                <c:pt idx="22636">
                  <c:v>4.6416354940499102E-3</c:v>
                </c:pt>
                <c:pt idx="22637">
                  <c:v>4.9190984922675499E-3</c:v>
                </c:pt>
                <c:pt idx="22638">
                  <c:v>5.0690653451363702E-3</c:v>
                </c:pt>
                <c:pt idx="22639">
                  <c:v>5.2533686271354898E-3</c:v>
                </c:pt>
                <c:pt idx="22640">
                  <c:v>5.3842080168575003E-3</c:v>
                </c:pt>
                <c:pt idx="22641">
                  <c:v>5.6300583836578202E-3</c:v>
                </c:pt>
                <c:pt idx="22642">
                  <c:v>5.6679194257824002E-3</c:v>
                </c:pt>
                <c:pt idx="22643">
                  <c:v>5.9267872877881199E-3</c:v>
                </c:pt>
                <c:pt idx="22644">
                  <c:v>6.49199477591596E-3</c:v>
                </c:pt>
                <c:pt idx="22645">
                  <c:v>6.7242827332634897E-3</c:v>
                </c:pt>
                <c:pt idx="22646">
                  <c:v>6.8932468690132897E-3</c:v>
                </c:pt>
                <c:pt idx="22647">
                  <c:v>7.3469944896813596E-3</c:v>
                </c:pt>
                <c:pt idx="22648">
                  <c:v>7.6766947693572198E-3</c:v>
                </c:pt>
                <c:pt idx="22649">
                  <c:v>8.4040458680550902E-3</c:v>
                </c:pt>
                <c:pt idx="22650">
                  <c:v>8.6826607293504308E-3</c:v>
                </c:pt>
                <c:pt idx="22651">
                  <c:v>9.0909883554019105E-3</c:v>
                </c:pt>
                <c:pt idx="22652">
                  <c:v>9.6069690004292694E-3</c:v>
                </c:pt>
                <c:pt idx="22653">
                  <c:v>9.9744659143327207E-3</c:v>
                </c:pt>
                <c:pt idx="22654">
                  <c:v>1.0565804036392601E-2</c:v>
                </c:pt>
                <c:pt idx="22655">
                  <c:v>1.1289865364739899E-2</c:v>
                </c:pt>
                <c:pt idx="22656">
                  <c:v>1.1866653907124601E-2</c:v>
                </c:pt>
                <c:pt idx="22657">
                  <c:v>1.23881430830635E-2</c:v>
                </c:pt>
                <c:pt idx="22658">
                  <c:v>1.3056405475098299E-2</c:v>
                </c:pt>
                <c:pt idx="22659">
                  <c:v>1.35999137243006E-2</c:v>
                </c:pt>
                <c:pt idx="22660">
                  <c:v>1.42551171072616E-2</c:v>
                </c:pt>
                <c:pt idx="22661">
                  <c:v>1.52228766665004E-2</c:v>
                </c:pt>
                <c:pt idx="22662">
                  <c:v>1.5902131301836198E-2</c:v>
                </c:pt>
                <c:pt idx="22663">
                  <c:v>1.64904144489855E-2</c:v>
                </c:pt>
                <c:pt idx="22664">
                  <c:v>1.70969549520587E-2</c:v>
                </c:pt>
                <c:pt idx="22665">
                  <c:v>1.7803599124926899E-2</c:v>
                </c:pt>
                <c:pt idx="22666">
                  <c:v>1.86444239562868E-2</c:v>
                </c:pt>
                <c:pt idx="22667">
                  <c:v>1.9596922291265299E-2</c:v>
                </c:pt>
                <c:pt idx="22668">
                  <c:v>2.0259546528446401E-2</c:v>
                </c:pt>
                <c:pt idx="22669">
                  <c:v>2.1160237460911401E-2</c:v>
                </c:pt>
                <c:pt idx="22670">
                  <c:v>2.16186544034743E-2</c:v>
                </c:pt>
                <c:pt idx="22671">
                  <c:v>2.2414239135289199E-2</c:v>
                </c:pt>
                <c:pt idx="22672">
                  <c:v>2.3177604302326502E-2</c:v>
                </c:pt>
                <c:pt idx="22673">
                  <c:v>2.4190333568223799E-2</c:v>
                </c:pt>
                <c:pt idx="22674">
                  <c:v>2.4805547072080901E-2</c:v>
                </c:pt>
                <c:pt idx="22675">
                  <c:v>2.5597121825884601E-2</c:v>
                </c:pt>
                <c:pt idx="22676">
                  <c:v>2.6153936751443101E-2</c:v>
                </c:pt>
                <c:pt idx="22677">
                  <c:v>2.6983549459627498E-2</c:v>
                </c:pt>
                <c:pt idx="22678">
                  <c:v>2.7889258839102302E-2</c:v>
                </c:pt>
                <c:pt idx="22679">
                  <c:v>2.84905707513732E-2</c:v>
                </c:pt>
                <c:pt idx="22680">
                  <c:v>2.9157190176213099E-2</c:v>
                </c:pt>
                <c:pt idx="22681">
                  <c:v>2.9784138194004901E-2</c:v>
                </c:pt>
                <c:pt idx="22682">
                  <c:v>3.0361564019885798E-2</c:v>
                </c:pt>
                <c:pt idx="22683">
                  <c:v>3.1030629080159199E-2</c:v>
                </c:pt>
                <c:pt idx="22684">
                  <c:v>3.1613936266279501E-2</c:v>
                </c:pt>
                <c:pt idx="22685">
                  <c:v>3.2353088394424197E-2</c:v>
                </c:pt>
                <c:pt idx="22686">
                  <c:v>3.2681899938909902E-2</c:v>
                </c:pt>
                <c:pt idx="22687">
                  <c:v>3.3088474969865903E-2</c:v>
                </c:pt>
                <c:pt idx="22688">
                  <c:v>3.35756601000579E-2</c:v>
                </c:pt>
                <c:pt idx="22689">
                  <c:v>3.4296367645166699E-2</c:v>
                </c:pt>
                <c:pt idx="22690">
                  <c:v>3.4721559518193099E-2</c:v>
                </c:pt>
                <c:pt idx="22691">
                  <c:v>3.49038999688146E-2</c:v>
                </c:pt>
                <c:pt idx="22692">
                  <c:v>3.5421696598327598E-2</c:v>
                </c:pt>
                <c:pt idx="22693">
                  <c:v>3.5632539745852697E-2</c:v>
                </c:pt>
                <c:pt idx="22694">
                  <c:v>3.59084599719472E-2</c:v>
                </c:pt>
                <c:pt idx="22695">
                  <c:v>3.6085114764770401E-2</c:v>
                </c:pt>
                <c:pt idx="22696">
                  <c:v>3.6448737643545198E-2</c:v>
                </c:pt>
                <c:pt idx="22697">
                  <c:v>3.6573423992447299E-2</c:v>
                </c:pt>
                <c:pt idx="22698">
                  <c:v>3.6587082080030198E-2</c:v>
                </c:pt>
                <c:pt idx="22699">
                  <c:v>3.67744816516858E-2</c:v>
                </c:pt>
                <c:pt idx="22700">
                  <c:v>3.6820952588692002E-2</c:v>
                </c:pt>
                <c:pt idx="22701">
                  <c:v>3.6982462097861803E-2</c:v>
                </c:pt>
                <c:pt idx="22702">
                  <c:v>3.6882702560045597E-2</c:v>
                </c:pt>
                <c:pt idx="22703">
                  <c:v>3.6759567168177597E-2</c:v>
                </c:pt>
                <c:pt idx="22704">
                  <c:v>3.6631454363574199E-2</c:v>
                </c:pt>
                <c:pt idx="22705">
                  <c:v>3.6392898227281298E-2</c:v>
                </c:pt>
                <c:pt idx="22706">
                  <c:v>3.6446265577374799E-2</c:v>
                </c:pt>
                <c:pt idx="22707">
                  <c:v>3.6298241932605703E-2</c:v>
                </c:pt>
                <c:pt idx="22708">
                  <c:v>3.5954318187557503E-2</c:v>
                </c:pt>
                <c:pt idx="22709">
                  <c:v>3.5680471021641201E-2</c:v>
                </c:pt>
                <c:pt idx="22710">
                  <c:v>3.5534895650224198E-2</c:v>
                </c:pt>
                <c:pt idx="22711">
                  <c:v>3.5124220964673603E-2</c:v>
                </c:pt>
                <c:pt idx="22712">
                  <c:v>3.4944978460574601E-2</c:v>
                </c:pt>
                <c:pt idx="22713">
                  <c:v>3.4555949894610798E-2</c:v>
                </c:pt>
                <c:pt idx="22714">
                  <c:v>3.4151927066946697E-2</c:v>
                </c:pt>
                <c:pt idx="22715">
                  <c:v>3.3614557381988402E-2</c:v>
                </c:pt>
                <c:pt idx="22716">
                  <c:v>3.3312775938019699E-2</c:v>
                </c:pt>
                <c:pt idx="22717">
                  <c:v>3.2984179604035102E-2</c:v>
                </c:pt>
                <c:pt idx="22718">
                  <c:v>3.26066947833695E-2</c:v>
                </c:pt>
                <c:pt idx="22719">
                  <c:v>3.1993857388904597E-2</c:v>
                </c:pt>
                <c:pt idx="22720">
                  <c:v>3.1395624854538999E-2</c:v>
                </c:pt>
                <c:pt idx="22721">
                  <c:v>3.1012430532019498E-2</c:v>
                </c:pt>
                <c:pt idx="22722">
                  <c:v>3.0582526168944999E-2</c:v>
                </c:pt>
                <c:pt idx="22723">
                  <c:v>3.0092616896410199E-2</c:v>
                </c:pt>
                <c:pt idx="22724">
                  <c:v>2.9794616903563199E-2</c:v>
                </c:pt>
                <c:pt idx="22725">
                  <c:v>2.9084355922752499E-2</c:v>
                </c:pt>
                <c:pt idx="22726">
                  <c:v>2.8631894659931101E-2</c:v>
                </c:pt>
                <c:pt idx="22727">
                  <c:v>2.8218492049898E-2</c:v>
                </c:pt>
                <c:pt idx="22728">
                  <c:v>2.7820677273930099E-2</c:v>
                </c:pt>
                <c:pt idx="22729">
                  <c:v>2.7417376268825799E-2</c:v>
                </c:pt>
                <c:pt idx="22730">
                  <c:v>2.6984210956535901E-2</c:v>
                </c:pt>
                <c:pt idx="22731">
                  <c:v>2.6375834693436101E-2</c:v>
                </c:pt>
                <c:pt idx="22732">
                  <c:v>2.5944068846126399E-2</c:v>
                </c:pt>
                <c:pt idx="22733">
                  <c:v>2.5918543925352099E-2</c:v>
                </c:pt>
                <c:pt idx="22734">
                  <c:v>2.5424391096976799E-2</c:v>
                </c:pt>
                <c:pt idx="22735">
                  <c:v>2.51101794126334E-2</c:v>
                </c:pt>
                <c:pt idx="22736">
                  <c:v>2.4618014441639802E-2</c:v>
                </c:pt>
                <c:pt idx="22737">
                  <c:v>2.4301422553600498E-2</c:v>
                </c:pt>
                <c:pt idx="22738">
                  <c:v>2.4481912454979701E-2</c:v>
                </c:pt>
                <c:pt idx="22739">
                  <c:v>2.4160419696785101E-2</c:v>
                </c:pt>
                <c:pt idx="22740">
                  <c:v>2.3823039724773901E-2</c:v>
                </c:pt>
                <c:pt idx="22741">
                  <c:v>2.3688978162876601E-2</c:v>
                </c:pt>
                <c:pt idx="22742">
                  <c:v>2.3557753000897401E-2</c:v>
                </c:pt>
                <c:pt idx="22743">
                  <c:v>2.34120825924919E-2</c:v>
                </c:pt>
                <c:pt idx="22744">
                  <c:v>2.3465903394010001E-2</c:v>
                </c:pt>
                <c:pt idx="22745">
                  <c:v>2.35020442273586E-2</c:v>
                </c:pt>
                <c:pt idx="22746">
                  <c:v>2.3523707168488499E-2</c:v>
                </c:pt>
                <c:pt idx="22747">
                  <c:v>2.3585621832320301E-2</c:v>
                </c:pt>
                <c:pt idx="22748">
                  <c:v>2.3807071187448899E-2</c:v>
                </c:pt>
                <c:pt idx="22749">
                  <c:v>2.38425033380401E-2</c:v>
                </c:pt>
                <c:pt idx="22750">
                  <c:v>2.4141949589932099E-2</c:v>
                </c:pt>
                <c:pt idx="22751">
                  <c:v>2.4464187243234799E-2</c:v>
                </c:pt>
                <c:pt idx="22752">
                  <c:v>2.4657187111874802E-2</c:v>
                </c:pt>
                <c:pt idx="22753">
                  <c:v>2.4894923808927199E-2</c:v>
                </c:pt>
                <c:pt idx="22754">
                  <c:v>2.50910670353299E-2</c:v>
                </c:pt>
                <c:pt idx="22755">
                  <c:v>2.5709346891406699E-2</c:v>
                </c:pt>
                <c:pt idx="22756">
                  <c:v>2.6148002024980702E-2</c:v>
                </c:pt>
                <c:pt idx="22757">
                  <c:v>2.6440996063671899E-2</c:v>
                </c:pt>
                <c:pt idx="22758">
                  <c:v>2.70638331722209E-2</c:v>
                </c:pt>
                <c:pt idx="22759">
                  <c:v>2.7525872003651301E-2</c:v>
                </c:pt>
                <c:pt idx="22760">
                  <c:v>2.80881458719477E-2</c:v>
                </c:pt>
                <c:pt idx="22761">
                  <c:v>2.8502263944104201E-2</c:v>
                </c:pt>
                <c:pt idx="22762">
                  <c:v>2.92946511728744E-2</c:v>
                </c:pt>
                <c:pt idx="22763">
                  <c:v>2.9880473419797101E-2</c:v>
                </c:pt>
                <c:pt idx="22764">
                  <c:v>3.03348757516647E-2</c:v>
                </c:pt>
                <c:pt idx="22765">
                  <c:v>3.1016003375300499E-2</c:v>
                </c:pt>
                <c:pt idx="22766">
                  <c:v>3.2000370880740897E-2</c:v>
                </c:pt>
                <c:pt idx="22767">
                  <c:v>3.2624622809355901E-2</c:v>
                </c:pt>
                <c:pt idx="22768">
                  <c:v>3.3265925434896197E-2</c:v>
                </c:pt>
                <c:pt idx="22769">
                  <c:v>3.3867736112564301E-2</c:v>
                </c:pt>
                <c:pt idx="22770">
                  <c:v>3.4835723841878198E-2</c:v>
                </c:pt>
                <c:pt idx="22771">
                  <c:v>3.5503412062610297E-2</c:v>
                </c:pt>
                <c:pt idx="22772">
                  <c:v>3.6158528102440898E-2</c:v>
                </c:pt>
                <c:pt idx="22773">
                  <c:v>3.6967809695334801E-2</c:v>
                </c:pt>
                <c:pt idx="22774">
                  <c:v>3.7514262543528798E-2</c:v>
                </c:pt>
                <c:pt idx="22775">
                  <c:v>3.8433417352560999E-2</c:v>
                </c:pt>
                <c:pt idx="22776">
                  <c:v>3.9174086673946E-2</c:v>
                </c:pt>
                <c:pt idx="22777">
                  <c:v>3.9906642300530398E-2</c:v>
                </c:pt>
                <c:pt idx="22778">
                  <c:v>4.0531335308741201E-2</c:v>
                </c:pt>
                <c:pt idx="22779">
                  <c:v>4.1213155558597003E-2</c:v>
                </c:pt>
                <c:pt idx="22780">
                  <c:v>4.2016480616971399E-2</c:v>
                </c:pt>
                <c:pt idx="22781">
                  <c:v>4.27296714513066E-2</c:v>
                </c:pt>
                <c:pt idx="22782">
                  <c:v>4.33422698107645E-2</c:v>
                </c:pt>
                <c:pt idx="22783">
                  <c:v>4.37455483420977E-2</c:v>
                </c:pt>
                <c:pt idx="22784">
                  <c:v>4.4451067253786503E-2</c:v>
                </c:pt>
                <c:pt idx="22785">
                  <c:v>4.4981695800155E-2</c:v>
                </c:pt>
                <c:pt idx="22786">
                  <c:v>4.5434650061691298E-2</c:v>
                </c:pt>
                <c:pt idx="22787">
                  <c:v>4.6242741547384697E-2</c:v>
                </c:pt>
                <c:pt idx="22788">
                  <c:v>4.6767265068156101E-2</c:v>
                </c:pt>
                <c:pt idx="22789">
                  <c:v>4.6960343368876598E-2</c:v>
                </c:pt>
                <c:pt idx="22790">
                  <c:v>4.7263740947793703E-2</c:v>
                </c:pt>
                <c:pt idx="22791">
                  <c:v>4.7763590446574099E-2</c:v>
                </c:pt>
                <c:pt idx="22792">
                  <c:v>4.7997536291616502E-2</c:v>
                </c:pt>
                <c:pt idx="22793">
                  <c:v>4.8337910657344899E-2</c:v>
                </c:pt>
                <c:pt idx="22794">
                  <c:v>4.8666078048852701E-2</c:v>
                </c:pt>
                <c:pt idx="22795">
                  <c:v>4.8631244029205802E-2</c:v>
                </c:pt>
                <c:pt idx="22796">
                  <c:v>4.8807242186519897E-2</c:v>
                </c:pt>
                <c:pt idx="22797">
                  <c:v>4.9005267725237799E-2</c:v>
                </c:pt>
                <c:pt idx="22798">
                  <c:v>4.9028508638505802E-2</c:v>
                </c:pt>
                <c:pt idx="22799">
                  <c:v>4.8973376940340402E-2</c:v>
                </c:pt>
                <c:pt idx="22800">
                  <c:v>4.88434282207715E-2</c:v>
                </c:pt>
                <c:pt idx="22801">
                  <c:v>4.8960476077882301E-2</c:v>
                </c:pt>
                <c:pt idx="22802">
                  <c:v>4.8784315034728902E-2</c:v>
                </c:pt>
                <c:pt idx="22803">
                  <c:v>4.8465486343541697E-2</c:v>
                </c:pt>
                <c:pt idx="22804">
                  <c:v>4.8352625310664997E-2</c:v>
                </c:pt>
                <c:pt idx="22805">
                  <c:v>4.8014009422064602E-2</c:v>
                </c:pt>
                <c:pt idx="22806">
                  <c:v>4.7711582823991502E-2</c:v>
                </c:pt>
                <c:pt idx="22807">
                  <c:v>4.7241440209150998E-2</c:v>
                </c:pt>
                <c:pt idx="22808">
                  <c:v>4.68513966170514E-2</c:v>
                </c:pt>
                <c:pt idx="22809">
                  <c:v>4.6557434733691803E-2</c:v>
                </c:pt>
                <c:pt idx="22810">
                  <c:v>4.6188545148554597E-2</c:v>
                </c:pt>
                <c:pt idx="22811">
                  <c:v>4.5627868403271002E-2</c:v>
                </c:pt>
                <c:pt idx="22812">
                  <c:v>4.4783548587280703E-2</c:v>
                </c:pt>
                <c:pt idx="22813">
                  <c:v>4.4264956032432003E-2</c:v>
                </c:pt>
                <c:pt idx="22814">
                  <c:v>4.3586709421411698E-2</c:v>
                </c:pt>
                <c:pt idx="22815">
                  <c:v>4.2963138259373902E-2</c:v>
                </c:pt>
                <c:pt idx="22816">
                  <c:v>4.2281231875696303E-2</c:v>
                </c:pt>
                <c:pt idx="22817">
                  <c:v>4.1606236813792503E-2</c:v>
                </c:pt>
                <c:pt idx="22818">
                  <c:v>4.0817358710816001E-2</c:v>
                </c:pt>
                <c:pt idx="22819">
                  <c:v>4.0035951774747003E-2</c:v>
                </c:pt>
                <c:pt idx="22820">
                  <c:v>3.9107388072489702E-2</c:v>
                </c:pt>
                <c:pt idx="22821">
                  <c:v>3.8388993652572097E-2</c:v>
                </c:pt>
                <c:pt idx="22822">
                  <c:v>3.77265738752545E-2</c:v>
                </c:pt>
                <c:pt idx="22823">
                  <c:v>3.6776392537027802E-2</c:v>
                </c:pt>
                <c:pt idx="22824">
                  <c:v>3.55830483602977E-2</c:v>
                </c:pt>
                <c:pt idx="22825">
                  <c:v>3.46702744268984E-2</c:v>
                </c:pt>
                <c:pt idx="22826">
                  <c:v>3.4098337869288002E-2</c:v>
                </c:pt>
                <c:pt idx="22827">
                  <c:v>3.3138056968829398E-2</c:v>
                </c:pt>
                <c:pt idx="22828">
                  <c:v>3.2299412846074703E-2</c:v>
                </c:pt>
                <c:pt idx="22829">
                  <c:v>3.12460447037145E-2</c:v>
                </c:pt>
                <c:pt idx="22830">
                  <c:v>3.0109373078464698E-2</c:v>
                </c:pt>
                <c:pt idx="22831">
                  <c:v>2.9312552661876198E-2</c:v>
                </c:pt>
                <c:pt idx="22832">
                  <c:v>2.8457477826175099E-2</c:v>
                </c:pt>
                <c:pt idx="22833">
                  <c:v>2.7689886063463402E-2</c:v>
                </c:pt>
                <c:pt idx="22834">
                  <c:v>2.6706194169450199E-2</c:v>
                </c:pt>
                <c:pt idx="22835">
                  <c:v>2.5481968404856999E-2</c:v>
                </c:pt>
                <c:pt idx="22836">
                  <c:v>2.4462759011197301E-2</c:v>
                </c:pt>
                <c:pt idx="22837">
                  <c:v>2.3819602696460399E-2</c:v>
                </c:pt>
                <c:pt idx="22838">
                  <c:v>2.3183659165672801E-2</c:v>
                </c:pt>
                <c:pt idx="22839">
                  <c:v>2.2384709504358301E-2</c:v>
                </c:pt>
                <c:pt idx="22840">
                  <c:v>2.1064738623582099E-2</c:v>
                </c:pt>
                <c:pt idx="22841">
                  <c:v>2.0234087354231201E-2</c:v>
                </c:pt>
                <c:pt idx="22842">
                  <c:v>1.9392642733647301E-2</c:v>
                </c:pt>
                <c:pt idx="22843">
                  <c:v>1.8833751905708102E-2</c:v>
                </c:pt>
                <c:pt idx="22844">
                  <c:v>1.8144876607330999E-2</c:v>
                </c:pt>
                <c:pt idx="22845">
                  <c:v>1.7172498962205001E-2</c:v>
                </c:pt>
                <c:pt idx="22846">
                  <c:v>1.6166630391634702E-2</c:v>
                </c:pt>
                <c:pt idx="22847">
                  <c:v>1.55320384667226E-2</c:v>
                </c:pt>
                <c:pt idx="22848">
                  <c:v>1.4892612430620599E-2</c:v>
                </c:pt>
                <c:pt idx="22849">
                  <c:v>1.4261548123509601E-2</c:v>
                </c:pt>
                <c:pt idx="22850">
                  <c:v>1.37123782472392E-2</c:v>
                </c:pt>
                <c:pt idx="22851">
                  <c:v>1.2885110645264999E-2</c:v>
                </c:pt>
                <c:pt idx="22852">
                  <c:v>1.219413651456E-2</c:v>
                </c:pt>
                <c:pt idx="22853">
                  <c:v>1.18959018692844E-2</c:v>
                </c:pt>
                <c:pt idx="22854">
                  <c:v>1.1117477935323699E-2</c:v>
                </c:pt>
                <c:pt idx="22855">
                  <c:v>1.0683567664288801E-2</c:v>
                </c:pt>
                <c:pt idx="22856">
                  <c:v>1.00319274030707E-2</c:v>
                </c:pt>
                <c:pt idx="22857">
                  <c:v>9.5057742735987997E-3</c:v>
                </c:pt>
                <c:pt idx="22858">
                  <c:v>8.8056372861112508E-3</c:v>
                </c:pt>
                <c:pt idx="22859">
                  <c:v>8.5994813924393301E-3</c:v>
                </c:pt>
                <c:pt idx="22860">
                  <c:v>8.1473380740005805E-3</c:v>
                </c:pt>
                <c:pt idx="22861">
                  <c:v>7.5307807466295801E-3</c:v>
                </c:pt>
                <c:pt idx="22862">
                  <c:v>7.2037702364958003E-3</c:v>
                </c:pt>
                <c:pt idx="22863">
                  <c:v>6.6804497960613997E-3</c:v>
                </c:pt>
                <c:pt idx="22864">
                  <c:v>6.27553717565909E-3</c:v>
                </c:pt>
                <c:pt idx="22865">
                  <c:v>6.2053426892360502E-3</c:v>
                </c:pt>
                <c:pt idx="22866">
                  <c:v>5.94427433323369E-3</c:v>
                </c:pt>
                <c:pt idx="22867">
                  <c:v>5.5349727231224898E-3</c:v>
                </c:pt>
                <c:pt idx="22868">
                  <c:v>5.0180116512337797E-3</c:v>
                </c:pt>
                <c:pt idx="22869">
                  <c:v>4.6674905687531998E-3</c:v>
                </c:pt>
                <c:pt idx="22870">
                  <c:v>4.3821221847575803E-3</c:v>
                </c:pt>
                <c:pt idx="22871">
                  <c:v>4.16806279213215E-3</c:v>
                </c:pt>
                <c:pt idx="22872">
                  <c:v>3.8547333006583198E-3</c:v>
                </c:pt>
                <c:pt idx="22873">
                  <c:v>3.54196852977167E-3</c:v>
                </c:pt>
                <c:pt idx="22874">
                  <c:v>3.37738578793461E-3</c:v>
                </c:pt>
                <c:pt idx="22875">
                  <c:v>3.0553442132661298E-3</c:v>
                </c:pt>
                <c:pt idx="22876">
                  <c:v>2.53868674173068E-3</c:v>
                </c:pt>
                <c:pt idx="22877">
                  <c:v>2.44909833776046E-3</c:v>
                </c:pt>
                <c:pt idx="22878">
                  <c:v>2.2495740143816802E-3</c:v>
                </c:pt>
                <c:pt idx="22879">
                  <c:v>1.7985064517920301E-3</c:v>
                </c:pt>
                <c:pt idx="22880">
                  <c:v>1.4615563848803001E-3</c:v>
                </c:pt>
                <c:pt idx="22881">
                  <c:v>1.2185132998790999E-3</c:v>
                </c:pt>
                <c:pt idx="22882">
                  <c:v>9.5441334577435998E-4</c:v>
                </c:pt>
                <c:pt idx="22883">
                  <c:v>6.2864341329333805E-4</c:v>
                </c:pt>
                <c:pt idx="22884">
                  <c:v>2.2954175930228599E-4</c:v>
                </c:pt>
                <c:pt idx="22885" formatCode="0.00E+00">
                  <c:v>-3.67336926820554E-5</c:v>
                </c:pt>
                <c:pt idx="22886">
                  <c:v>-4.2901032382638602E-4</c:v>
                </c:pt>
                <c:pt idx="22887">
                  <c:v>-8.4455728851977796E-4</c:v>
                </c:pt>
                <c:pt idx="22888">
                  <c:v>-1.0884418301272201E-3</c:v>
                </c:pt>
                <c:pt idx="22889">
                  <c:v>-1.42250065341603E-3</c:v>
                </c:pt>
                <c:pt idx="22890">
                  <c:v>-1.9321818297923299E-3</c:v>
                </c:pt>
                <c:pt idx="22891">
                  <c:v>-2.4284958871655399E-3</c:v>
                </c:pt>
                <c:pt idx="22892">
                  <c:v>-2.93399647679077E-3</c:v>
                </c:pt>
                <c:pt idx="22893">
                  <c:v>-3.26356446870698E-3</c:v>
                </c:pt>
                <c:pt idx="22894">
                  <c:v>-3.8626560546037702E-3</c:v>
                </c:pt>
                <c:pt idx="22895">
                  <c:v>-4.28117221484349E-3</c:v>
                </c:pt>
                <c:pt idx="22896">
                  <c:v>-4.8539536303047401E-3</c:v>
                </c:pt>
                <c:pt idx="22897">
                  <c:v>-5.3490350865568097E-3</c:v>
                </c:pt>
                <c:pt idx="22898">
                  <c:v>-6.1616670625731403E-3</c:v>
                </c:pt>
                <c:pt idx="22899">
                  <c:v>-6.4502605819495096E-3</c:v>
                </c:pt>
                <c:pt idx="22900">
                  <c:v>-7.0833727110301099E-3</c:v>
                </c:pt>
                <c:pt idx="22901">
                  <c:v>-7.7194555711477698E-3</c:v>
                </c:pt>
                <c:pt idx="22902">
                  <c:v>-8.3256893793648996E-3</c:v>
                </c:pt>
                <c:pt idx="22903">
                  <c:v>-9.0510929348657804E-3</c:v>
                </c:pt>
                <c:pt idx="22904">
                  <c:v>-9.7473526940831997E-3</c:v>
                </c:pt>
                <c:pt idx="22905">
                  <c:v>-1.0281924497759901E-2</c:v>
                </c:pt>
                <c:pt idx="22906">
                  <c:v>-1.1054752794524499E-2</c:v>
                </c:pt>
                <c:pt idx="22907">
                  <c:v>-1.1937662083921901E-2</c:v>
                </c:pt>
                <c:pt idx="22908">
                  <c:v>-1.26419169694519E-2</c:v>
                </c:pt>
                <c:pt idx="22909">
                  <c:v>-1.33114764142478E-2</c:v>
                </c:pt>
                <c:pt idx="22910">
                  <c:v>-1.4061309186035299E-2</c:v>
                </c:pt>
                <c:pt idx="22911">
                  <c:v>-1.4831578244310899E-2</c:v>
                </c:pt>
                <c:pt idx="22912">
                  <c:v>-1.5640723490976598E-2</c:v>
                </c:pt>
                <c:pt idx="22913">
                  <c:v>-1.6480863178950499E-2</c:v>
                </c:pt>
                <c:pt idx="22914">
                  <c:v>-1.75198080988016E-2</c:v>
                </c:pt>
                <c:pt idx="22915">
                  <c:v>-1.79894359629626E-2</c:v>
                </c:pt>
                <c:pt idx="22916">
                  <c:v>-1.8980589053381701E-2</c:v>
                </c:pt>
                <c:pt idx="22917">
                  <c:v>-1.98943284914102E-2</c:v>
                </c:pt>
                <c:pt idx="22918">
                  <c:v>-2.0618233340429799E-2</c:v>
                </c:pt>
                <c:pt idx="22919">
                  <c:v>-2.14716366198116E-2</c:v>
                </c:pt>
                <c:pt idx="22920">
                  <c:v>-2.2440402916091801E-2</c:v>
                </c:pt>
                <c:pt idx="22921">
                  <c:v>-2.3292577033173899E-2</c:v>
                </c:pt>
                <c:pt idx="22922">
                  <c:v>-2.3901275312251599E-2</c:v>
                </c:pt>
                <c:pt idx="22923">
                  <c:v>-2.4677348929477001E-2</c:v>
                </c:pt>
                <c:pt idx="22924">
                  <c:v>-2.5809653714824798E-2</c:v>
                </c:pt>
                <c:pt idx="22925">
                  <c:v>-2.6692486175618299E-2</c:v>
                </c:pt>
                <c:pt idx="22926">
                  <c:v>-2.7368316384447301E-2</c:v>
                </c:pt>
                <c:pt idx="22927">
                  <c:v>-2.8127609896555002E-2</c:v>
                </c:pt>
                <c:pt idx="22928">
                  <c:v>-2.90578409661983E-2</c:v>
                </c:pt>
                <c:pt idx="22929">
                  <c:v>-3.0074177690600602E-2</c:v>
                </c:pt>
                <c:pt idx="22930">
                  <c:v>-3.0821415502536101E-2</c:v>
                </c:pt>
                <c:pt idx="22931">
                  <c:v>-3.1461283517536798E-2</c:v>
                </c:pt>
                <c:pt idx="22932">
                  <c:v>-3.2310755596801799E-2</c:v>
                </c:pt>
                <c:pt idx="22933">
                  <c:v>-3.2942733749636598E-2</c:v>
                </c:pt>
                <c:pt idx="22934">
                  <c:v>-3.3715882344864299E-2</c:v>
                </c:pt>
                <c:pt idx="22935">
                  <c:v>-3.4579515358446E-2</c:v>
                </c:pt>
                <c:pt idx="22936">
                  <c:v>-3.5279857497658697E-2</c:v>
                </c:pt>
                <c:pt idx="22937">
                  <c:v>-3.5904027779542998E-2</c:v>
                </c:pt>
                <c:pt idx="22938">
                  <c:v>-3.6603039309665797E-2</c:v>
                </c:pt>
                <c:pt idx="22939">
                  <c:v>-3.72800918304457E-2</c:v>
                </c:pt>
                <c:pt idx="22940">
                  <c:v>-3.7865009349602102E-2</c:v>
                </c:pt>
                <c:pt idx="22941">
                  <c:v>-3.8431861995330198E-2</c:v>
                </c:pt>
                <c:pt idx="22942">
                  <c:v>-3.9203625929046297E-2</c:v>
                </c:pt>
                <c:pt idx="22943">
                  <c:v>-3.9730040665582098E-2</c:v>
                </c:pt>
                <c:pt idx="22944">
                  <c:v>-4.0322239671435098E-2</c:v>
                </c:pt>
                <c:pt idx="22945">
                  <c:v>-4.06285282105344E-2</c:v>
                </c:pt>
                <c:pt idx="22946">
                  <c:v>-4.1293453508876303E-2</c:v>
                </c:pt>
                <c:pt idx="22947">
                  <c:v>-4.1953216819383701E-2</c:v>
                </c:pt>
                <c:pt idx="22948">
                  <c:v>-4.2448181542098701E-2</c:v>
                </c:pt>
                <c:pt idx="22949">
                  <c:v>-4.2718500957488699E-2</c:v>
                </c:pt>
                <c:pt idx="22950">
                  <c:v>-4.31104985708975E-2</c:v>
                </c:pt>
                <c:pt idx="22951">
                  <c:v>-4.3424941106795102E-2</c:v>
                </c:pt>
                <c:pt idx="22952">
                  <c:v>-4.4044687146064403E-2</c:v>
                </c:pt>
                <c:pt idx="22953">
                  <c:v>-4.4206807188401399E-2</c:v>
                </c:pt>
                <c:pt idx="22954">
                  <c:v>-4.4591199361558101E-2</c:v>
                </c:pt>
                <c:pt idx="22955">
                  <c:v>-4.4795640728181603E-2</c:v>
                </c:pt>
                <c:pt idx="22956">
                  <c:v>-4.5109328514792803E-2</c:v>
                </c:pt>
                <c:pt idx="22957">
                  <c:v>-4.5299215755636599E-2</c:v>
                </c:pt>
                <c:pt idx="22958">
                  <c:v>-4.57237971183223E-2</c:v>
                </c:pt>
                <c:pt idx="22959">
                  <c:v>-4.6025187947930001E-2</c:v>
                </c:pt>
                <c:pt idx="22960">
                  <c:v>-4.5956717781887001E-2</c:v>
                </c:pt>
                <c:pt idx="22961">
                  <c:v>-4.6274452885840499E-2</c:v>
                </c:pt>
                <c:pt idx="22962">
                  <c:v>-4.6349590727348601E-2</c:v>
                </c:pt>
                <c:pt idx="22963">
                  <c:v>-4.6789551233580098E-2</c:v>
                </c:pt>
                <c:pt idx="22964">
                  <c:v>-4.6773771793376502E-2</c:v>
                </c:pt>
                <c:pt idx="22965">
                  <c:v>-4.6833712532811302E-2</c:v>
                </c:pt>
                <c:pt idx="22966">
                  <c:v>-4.6852042273252598E-2</c:v>
                </c:pt>
                <c:pt idx="22967">
                  <c:v>-4.6681742897944301E-2</c:v>
                </c:pt>
                <c:pt idx="22968">
                  <c:v>-4.71288601976039E-2</c:v>
                </c:pt>
                <c:pt idx="22969">
                  <c:v>-4.7281550236227002E-2</c:v>
                </c:pt>
                <c:pt idx="22970">
                  <c:v>-4.7246524566378199E-2</c:v>
                </c:pt>
                <c:pt idx="22971">
                  <c:v>-4.7052538345970597E-2</c:v>
                </c:pt>
                <c:pt idx="22972">
                  <c:v>-4.7105774426392501E-2</c:v>
                </c:pt>
                <c:pt idx="22973">
                  <c:v>-4.70826714932054E-2</c:v>
                </c:pt>
                <c:pt idx="22974">
                  <c:v>-4.7370025242297199E-2</c:v>
                </c:pt>
                <c:pt idx="22975">
                  <c:v>-4.7583797232221899E-2</c:v>
                </c:pt>
                <c:pt idx="22976">
                  <c:v>-4.74419627520625E-2</c:v>
                </c:pt>
                <c:pt idx="22977">
                  <c:v>-4.7222941307688497E-2</c:v>
                </c:pt>
                <c:pt idx="22978">
                  <c:v>-4.7259403612989602E-2</c:v>
                </c:pt>
                <c:pt idx="22979">
                  <c:v>-4.7327282584114401E-2</c:v>
                </c:pt>
                <c:pt idx="22980">
                  <c:v>-4.74662967444772E-2</c:v>
                </c:pt>
                <c:pt idx="22981">
                  <c:v>-4.7379683455590203E-2</c:v>
                </c:pt>
                <c:pt idx="22982">
                  <c:v>-4.7389657407694297E-2</c:v>
                </c:pt>
                <c:pt idx="22983">
                  <c:v>-4.7232146459617298E-2</c:v>
                </c:pt>
                <c:pt idx="22984">
                  <c:v>-4.73060742143009E-2</c:v>
                </c:pt>
                <c:pt idx="22985">
                  <c:v>-4.7362747471693598E-2</c:v>
                </c:pt>
                <c:pt idx="22986">
                  <c:v>-4.7461326990625101E-2</c:v>
                </c:pt>
                <c:pt idx="22987">
                  <c:v>-4.7708475699561298E-2</c:v>
                </c:pt>
                <c:pt idx="22988">
                  <c:v>-4.7747153153220097E-2</c:v>
                </c:pt>
                <c:pt idx="22989">
                  <c:v>-4.7549538798557299E-2</c:v>
                </c:pt>
                <c:pt idx="22990">
                  <c:v>-4.78001943379903E-2</c:v>
                </c:pt>
                <c:pt idx="22991">
                  <c:v>-4.7988386076628697E-2</c:v>
                </c:pt>
                <c:pt idx="22992">
                  <c:v>-4.8042157195594598E-2</c:v>
                </c:pt>
                <c:pt idx="22993">
                  <c:v>-4.8136791483711902E-2</c:v>
                </c:pt>
                <c:pt idx="22994">
                  <c:v>-4.8037698343772701E-2</c:v>
                </c:pt>
                <c:pt idx="22995">
                  <c:v>-4.8068893139191202E-2</c:v>
                </c:pt>
                <c:pt idx="22996">
                  <c:v>-4.8469409663544703E-2</c:v>
                </c:pt>
                <c:pt idx="22997">
                  <c:v>-4.8630153641122699E-2</c:v>
                </c:pt>
                <c:pt idx="22998">
                  <c:v>-4.88325953109311E-2</c:v>
                </c:pt>
                <c:pt idx="22999">
                  <c:v>-4.8987053393252399E-2</c:v>
                </c:pt>
                <c:pt idx="23000">
                  <c:v>-4.8977908298746098E-2</c:v>
                </c:pt>
                <c:pt idx="23001">
                  <c:v>-4.9340242482304598E-2</c:v>
                </c:pt>
                <c:pt idx="23002">
                  <c:v>-4.9529693643363799E-2</c:v>
                </c:pt>
                <c:pt idx="23003">
                  <c:v>-4.9900857866047102E-2</c:v>
                </c:pt>
                <c:pt idx="23004">
                  <c:v>-5.0214389377921199E-2</c:v>
                </c:pt>
                <c:pt idx="23005">
                  <c:v>-5.0435262961344499E-2</c:v>
                </c:pt>
                <c:pt idx="23006">
                  <c:v>-5.0806588362571403E-2</c:v>
                </c:pt>
                <c:pt idx="23007">
                  <c:v>-5.0911013892316698E-2</c:v>
                </c:pt>
                <c:pt idx="23008">
                  <c:v>-5.1156291247543603E-2</c:v>
                </c:pt>
                <c:pt idx="23009">
                  <c:v>-5.1462278950560603E-2</c:v>
                </c:pt>
                <c:pt idx="23010">
                  <c:v>-5.2017027891028099E-2</c:v>
                </c:pt>
                <c:pt idx="23011">
                  <c:v>-5.2165829358738897E-2</c:v>
                </c:pt>
                <c:pt idx="23012">
                  <c:v>-5.2258748992508E-2</c:v>
                </c:pt>
                <c:pt idx="23013">
                  <c:v>-5.2746151645610598E-2</c:v>
                </c:pt>
                <c:pt idx="23014">
                  <c:v>-5.3192589504304298E-2</c:v>
                </c:pt>
                <c:pt idx="23015">
                  <c:v>-5.35961452551715E-2</c:v>
                </c:pt>
                <c:pt idx="23016">
                  <c:v>-5.39847541858045E-2</c:v>
                </c:pt>
                <c:pt idx="23017">
                  <c:v>-5.4191540506530099E-2</c:v>
                </c:pt>
                <c:pt idx="23018">
                  <c:v>-5.46797685793061E-2</c:v>
                </c:pt>
                <c:pt idx="23019">
                  <c:v>-5.4969312051758097E-2</c:v>
                </c:pt>
                <c:pt idx="23020">
                  <c:v>-5.5326127628081902E-2</c:v>
                </c:pt>
                <c:pt idx="23021">
                  <c:v>-5.5738165394450499E-2</c:v>
                </c:pt>
                <c:pt idx="23022">
                  <c:v>-5.6084357614855099E-2</c:v>
                </c:pt>
                <c:pt idx="23023">
                  <c:v>-5.64584883983969E-2</c:v>
                </c:pt>
                <c:pt idx="23024">
                  <c:v>-5.6683404562466698E-2</c:v>
                </c:pt>
                <c:pt idx="23025">
                  <c:v>-5.7084194377687497E-2</c:v>
                </c:pt>
                <c:pt idx="23026">
                  <c:v>-5.7397297106003803E-2</c:v>
                </c:pt>
                <c:pt idx="23027">
                  <c:v>-5.7698473223442702E-2</c:v>
                </c:pt>
                <c:pt idx="23028">
                  <c:v>-5.80787633267884E-2</c:v>
                </c:pt>
                <c:pt idx="23029">
                  <c:v>-5.8488771016888597E-2</c:v>
                </c:pt>
                <c:pt idx="23030">
                  <c:v>-5.8559079592270399E-2</c:v>
                </c:pt>
                <c:pt idx="23031">
                  <c:v>-5.8889146513470797E-2</c:v>
                </c:pt>
                <c:pt idx="23032">
                  <c:v>-5.9436704937247398E-2</c:v>
                </c:pt>
                <c:pt idx="23033">
                  <c:v>-5.9533468649541302E-2</c:v>
                </c:pt>
                <c:pt idx="23034">
                  <c:v>-5.9928044411721101E-2</c:v>
                </c:pt>
                <c:pt idx="23035">
                  <c:v>-5.9871821196883002E-2</c:v>
                </c:pt>
                <c:pt idx="23036">
                  <c:v>-6.0253143254835301E-2</c:v>
                </c:pt>
                <c:pt idx="23037">
                  <c:v>-6.0547409639922299E-2</c:v>
                </c:pt>
                <c:pt idx="23038">
                  <c:v>-6.06824584144759E-2</c:v>
                </c:pt>
                <c:pt idx="23039">
                  <c:v>-6.0711497948258003E-2</c:v>
                </c:pt>
                <c:pt idx="23040">
                  <c:v>-6.0740992822685601E-2</c:v>
                </c:pt>
                <c:pt idx="23041">
                  <c:v>-6.0978705104527499E-2</c:v>
                </c:pt>
                <c:pt idx="23042">
                  <c:v>-6.1208004419435101E-2</c:v>
                </c:pt>
                <c:pt idx="23043">
                  <c:v>-6.1563079058110301E-2</c:v>
                </c:pt>
                <c:pt idx="23044">
                  <c:v>-6.1307887417560401E-2</c:v>
                </c:pt>
                <c:pt idx="23045">
                  <c:v>-6.1301921844244801E-2</c:v>
                </c:pt>
                <c:pt idx="23046">
                  <c:v>-6.1449634316444499E-2</c:v>
                </c:pt>
                <c:pt idx="23047">
                  <c:v>-6.14106193942347E-2</c:v>
                </c:pt>
                <c:pt idx="23048">
                  <c:v>-6.1546473122391303E-2</c:v>
                </c:pt>
                <c:pt idx="23049">
                  <c:v>-6.1463306773764603E-2</c:v>
                </c:pt>
                <c:pt idx="23050">
                  <c:v>-6.1136665255194601E-2</c:v>
                </c:pt>
                <c:pt idx="23051">
                  <c:v>-6.1093796197112499E-2</c:v>
                </c:pt>
                <c:pt idx="23052">
                  <c:v>-6.1332132087652202E-2</c:v>
                </c:pt>
                <c:pt idx="23053">
                  <c:v>-6.1191005276653103E-2</c:v>
                </c:pt>
                <c:pt idx="23054">
                  <c:v>-6.08555159300729E-2</c:v>
                </c:pt>
                <c:pt idx="23055">
                  <c:v>-6.08224547761132E-2</c:v>
                </c:pt>
                <c:pt idx="23056">
                  <c:v>-6.0602027666819998E-2</c:v>
                </c:pt>
                <c:pt idx="23057">
                  <c:v>-6.0239184343550599E-2</c:v>
                </c:pt>
                <c:pt idx="23058">
                  <c:v>-6.0049544396316198E-2</c:v>
                </c:pt>
                <c:pt idx="23059">
                  <c:v>-6.0033523674157402E-2</c:v>
                </c:pt>
                <c:pt idx="23060">
                  <c:v>-5.9749561166380298E-2</c:v>
                </c:pt>
                <c:pt idx="23061">
                  <c:v>-5.9484526038489999E-2</c:v>
                </c:pt>
                <c:pt idx="23062">
                  <c:v>-5.9053103181336199E-2</c:v>
                </c:pt>
                <c:pt idx="23063">
                  <c:v>-5.8751224484315599E-2</c:v>
                </c:pt>
                <c:pt idx="23064">
                  <c:v>-5.8582108039714198E-2</c:v>
                </c:pt>
                <c:pt idx="23065">
                  <c:v>-5.81726624714076E-2</c:v>
                </c:pt>
                <c:pt idx="23066">
                  <c:v>-5.7868081359841901E-2</c:v>
                </c:pt>
                <c:pt idx="23067">
                  <c:v>-5.7427579619411702E-2</c:v>
                </c:pt>
                <c:pt idx="23068">
                  <c:v>-5.7181381629294203E-2</c:v>
                </c:pt>
                <c:pt idx="23069">
                  <c:v>-5.6677300360875003E-2</c:v>
                </c:pt>
                <c:pt idx="23070">
                  <c:v>-5.6215459324571698E-2</c:v>
                </c:pt>
                <c:pt idx="23071">
                  <c:v>-5.5791569373878101E-2</c:v>
                </c:pt>
                <c:pt idx="23072">
                  <c:v>-5.5498268716349601E-2</c:v>
                </c:pt>
                <c:pt idx="23073">
                  <c:v>-5.5312292497868197E-2</c:v>
                </c:pt>
                <c:pt idx="23074">
                  <c:v>-5.4718841790627297E-2</c:v>
                </c:pt>
                <c:pt idx="23075">
                  <c:v>-5.4207812747362999E-2</c:v>
                </c:pt>
                <c:pt idx="23076">
                  <c:v>-5.3704180041311098E-2</c:v>
                </c:pt>
                <c:pt idx="23077">
                  <c:v>-5.3543583089532797E-2</c:v>
                </c:pt>
                <c:pt idx="23078">
                  <c:v>-5.3109595456762602E-2</c:v>
                </c:pt>
                <c:pt idx="23079">
                  <c:v>-5.2689012927485103E-2</c:v>
                </c:pt>
                <c:pt idx="23080">
                  <c:v>-5.2336711091711299E-2</c:v>
                </c:pt>
                <c:pt idx="23081">
                  <c:v>-5.1788355588988103E-2</c:v>
                </c:pt>
                <c:pt idx="23082">
                  <c:v>-5.1279088424733103E-2</c:v>
                </c:pt>
                <c:pt idx="23083">
                  <c:v>-5.0836653092336599E-2</c:v>
                </c:pt>
                <c:pt idx="23084">
                  <c:v>-5.0697901029524602E-2</c:v>
                </c:pt>
                <c:pt idx="23085">
                  <c:v>-5.0166482516531601E-2</c:v>
                </c:pt>
                <c:pt idx="23086">
                  <c:v>-4.9656572754917798E-2</c:v>
                </c:pt>
                <c:pt idx="23087">
                  <c:v>-4.9271925567149703E-2</c:v>
                </c:pt>
                <c:pt idx="23088">
                  <c:v>-4.8741162072548402E-2</c:v>
                </c:pt>
                <c:pt idx="23089">
                  <c:v>-4.8438733595417401E-2</c:v>
                </c:pt>
                <c:pt idx="23090">
                  <c:v>-4.8119658567177301E-2</c:v>
                </c:pt>
                <c:pt idx="23091">
                  <c:v>-4.7892174618775797E-2</c:v>
                </c:pt>
                <c:pt idx="23092">
                  <c:v>-4.7172965302144203E-2</c:v>
                </c:pt>
                <c:pt idx="23093">
                  <c:v>-4.68563783161009E-2</c:v>
                </c:pt>
                <c:pt idx="23094">
                  <c:v>-4.6585068282154397E-2</c:v>
                </c:pt>
                <c:pt idx="23095">
                  <c:v>-4.6133100490631102E-2</c:v>
                </c:pt>
                <c:pt idx="23096">
                  <c:v>-4.58653104457429E-2</c:v>
                </c:pt>
                <c:pt idx="23097">
                  <c:v>-4.5365793761009701E-2</c:v>
                </c:pt>
                <c:pt idx="23098">
                  <c:v>-4.4942134676859799E-2</c:v>
                </c:pt>
                <c:pt idx="23099">
                  <c:v>-4.4533650541230103E-2</c:v>
                </c:pt>
                <c:pt idx="23100">
                  <c:v>-4.42071847505318E-2</c:v>
                </c:pt>
                <c:pt idx="23101">
                  <c:v>-4.4035999628844899E-2</c:v>
                </c:pt>
                <c:pt idx="23102">
                  <c:v>-4.34545800145456E-2</c:v>
                </c:pt>
                <c:pt idx="23103">
                  <c:v>-4.2869521640115101E-2</c:v>
                </c:pt>
                <c:pt idx="23104">
                  <c:v>-4.2660678611442897E-2</c:v>
                </c:pt>
                <c:pt idx="23105">
                  <c:v>-4.2460856345211198E-2</c:v>
                </c:pt>
                <c:pt idx="23106">
                  <c:v>-4.2096722668113602E-2</c:v>
                </c:pt>
                <c:pt idx="23107">
                  <c:v>-4.1731039280899697E-2</c:v>
                </c:pt>
                <c:pt idx="23108">
                  <c:v>-4.12608415196467E-2</c:v>
                </c:pt>
                <c:pt idx="23109">
                  <c:v>-4.0712347900612601E-2</c:v>
                </c:pt>
                <c:pt idx="23110">
                  <c:v>-4.0486204762718199E-2</c:v>
                </c:pt>
                <c:pt idx="23111">
                  <c:v>-4.0223080991556602E-2</c:v>
                </c:pt>
                <c:pt idx="23112">
                  <c:v>-3.9752672013512902E-2</c:v>
                </c:pt>
                <c:pt idx="23113">
                  <c:v>-3.9453025675994902E-2</c:v>
                </c:pt>
                <c:pt idx="23114">
                  <c:v>-3.8863996076625801E-2</c:v>
                </c:pt>
                <c:pt idx="23115">
                  <c:v>-3.8273243612924703E-2</c:v>
                </c:pt>
                <c:pt idx="23116">
                  <c:v>-3.8034081975338502E-2</c:v>
                </c:pt>
                <c:pt idx="23117">
                  <c:v>-3.76505652826764E-2</c:v>
                </c:pt>
                <c:pt idx="23118">
                  <c:v>-3.7307952815984001E-2</c:v>
                </c:pt>
                <c:pt idx="23119">
                  <c:v>-3.6774041129605001E-2</c:v>
                </c:pt>
                <c:pt idx="23120">
                  <c:v>-3.6248857446195097E-2</c:v>
                </c:pt>
                <c:pt idx="23121">
                  <c:v>-3.5741040141738498E-2</c:v>
                </c:pt>
                <c:pt idx="23122">
                  <c:v>-3.5327643193838597E-2</c:v>
                </c:pt>
                <c:pt idx="23123">
                  <c:v>-3.4911840278640402E-2</c:v>
                </c:pt>
                <c:pt idx="23124">
                  <c:v>-3.4434070410914397E-2</c:v>
                </c:pt>
                <c:pt idx="23125">
                  <c:v>-3.3837278016969501E-2</c:v>
                </c:pt>
                <c:pt idx="23126">
                  <c:v>-3.31742720323367E-2</c:v>
                </c:pt>
                <c:pt idx="23127">
                  <c:v>-3.2500170460146499E-2</c:v>
                </c:pt>
                <c:pt idx="23128">
                  <c:v>-3.1945968806593998E-2</c:v>
                </c:pt>
                <c:pt idx="23129">
                  <c:v>-3.1578302586401603E-2</c:v>
                </c:pt>
                <c:pt idx="23130">
                  <c:v>-3.0849593378720199E-2</c:v>
                </c:pt>
                <c:pt idx="23131">
                  <c:v>-3.0154333218727899E-2</c:v>
                </c:pt>
                <c:pt idx="23132">
                  <c:v>-2.9377122624095399E-2</c:v>
                </c:pt>
                <c:pt idx="23133">
                  <c:v>-2.8706959579650099E-2</c:v>
                </c:pt>
                <c:pt idx="23134">
                  <c:v>-2.8186113423973001E-2</c:v>
                </c:pt>
                <c:pt idx="23135">
                  <c:v>-2.76968466483817E-2</c:v>
                </c:pt>
                <c:pt idx="23136">
                  <c:v>-2.6659438272388199E-2</c:v>
                </c:pt>
                <c:pt idx="23137">
                  <c:v>-2.5864932568479899E-2</c:v>
                </c:pt>
                <c:pt idx="23138">
                  <c:v>-2.5132732822579201E-2</c:v>
                </c:pt>
                <c:pt idx="23139">
                  <c:v>-2.4252984135141101E-2</c:v>
                </c:pt>
                <c:pt idx="23140">
                  <c:v>-2.3639512937697699E-2</c:v>
                </c:pt>
                <c:pt idx="23141">
                  <c:v>-2.2625701080815502E-2</c:v>
                </c:pt>
                <c:pt idx="23142">
                  <c:v>-2.19072800277198E-2</c:v>
                </c:pt>
                <c:pt idx="23143">
                  <c:v>-2.0850058586378499E-2</c:v>
                </c:pt>
                <c:pt idx="23144">
                  <c:v>-2.00238277180412E-2</c:v>
                </c:pt>
                <c:pt idx="23145">
                  <c:v>-1.9165201914982801E-2</c:v>
                </c:pt>
                <c:pt idx="23146">
                  <c:v>-1.8230004586207799E-2</c:v>
                </c:pt>
                <c:pt idx="23147">
                  <c:v>-1.7529211690398401E-2</c:v>
                </c:pt>
                <c:pt idx="23148">
                  <c:v>-1.6487715918949101E-2</c:v>
                </c:pt>
                <c:pt idx="23149">
                  <c:v>-1.55115917985013E-2</c:v>
                </c:pt>
                <c:pt idx="23150">
                  <c:v>-1.44992844357853E-2</c:v>
                </c:pt>
                <c:pt idx="23151">
                  <c:v>-1.3598652490822E-2</c:v>
                </c:pt>
                <c:pt idx="23152">
                  <c:v>-1.28146985398702E-2</c:v>
                </c:pt>
                <c:pt idx="23153">
                  <c:v>-1.1787917219782101E-2</c:v>
                </c:pt>
                <c:pt idx="23154">
                  <c:v>-1.0575922229218399E-2</c:v>
                </c:pt>
                <c:pt idx="23155">
                  <c:v>-9.7373281552315307E-3</c:v>
                </c:pt>
                <c:pt idx="23156">
                  <c:v>-8.57900725924984E-3</c:v>
                </c:pt>
                <c:pt idx="23157">
                  <c:v>-7.5840706048779802E-3</c:v>
                </c:pt>
                <c:pt idx="23158">
                  <c:v>-6.5660034143092396E-3</c:v>
                </c:pt>
                <c:pt idx="23159">
                  <c:v>-5.6236350506204003E-3</c:v>
                </c:pt>
                <c:pt idx="23160">
                  <c:v>-4.4829636805256102E-3</c:v>
                </c:pt>
                <c:pt idx="23161">
                  <c:v>-3.4751840065554399E-3</c:v>
                </c:pt>
                <c:pt idx="23162">
                  <c:v>-2.3480974260592399E-3</c:v>
                </c:pt>
                <c:pt idx="23163">
                  <c:v>-1.46976370682114E-3</c:v>
                </c:pt>
                <c:pt idx="23164">
                  <c:v>-5.3419982213945402E-4</c:v>
                </c:pt>
                <c:pt idx="23165">
                  <c:v>4.28271917840047E-4</c:v>
                </c:pt>
                <c:pt idx="23166">
                  <c:v>1.59887844085033E-3</c:v>
                </c:pt>
                <c:pt idx="23167">
                  <c:v>2.5262984007154402E-3</c:v>
                </c:pt>
                <c:pt idx="23168">
                  <c:v>3.4151736679051302E-3</c:v>
                </c:pt>
                <c:pt idx="23169">
                  <c:v>4.5337941496522696E-3</c:v>
                </c:pt>
                <c:pt idx="23170">
                  <c:v>5.4912081227841197E-3</c:v>
                </c:pt>
                <c:pt idx="23171">
                  <c:v>6.6413764630378304E-3</c:v>
                </c:pt>
                <c:pt idx="23172">
                  <c:v>7.5253961095895503E-3</c:v>
                </c:pt>
                <c:pt idx="23173">
                  <c:v>8.2814139655647996E-3</c:v>
                </c:pt>
                <c:pt idx="23174">
                  <c:v>9.17718273294728E-3</c:v>
                </c:pt>
                <c:pt idx="23175">
                  <c:v>1.01256091702991E-2</c:v>
                </c:pt>
                <c:pt idx="23176">
                  <c:v>1.11661306500608E-2</c:v>
                </c:pt>
                <c:pt idx="23177">
                  <c:v>1.2184172109785001E-2</c:v>
                </c:pt>
                <c:pt idx="23178">
                  <c:v>1.2902043364409799E-2</c:v>
                </c:pt>
                <c:pt idx="23179">
                  <c:v>1.3854784835856801E-2</c:v>
                </c:pt>
                <c:pt idx="23180">
                  <c:v>1.45674788323371E-2</c:v>
                </c:pt>
                <c:pt idx="23181">
                  <c:v>1.5358292193018401E-2</c:v>
                </c:pt>
                <c:pt idx="23182">
                  <c:v>1.6408912255918201E-2</c:v>
                </c:pt>
                <c:pt idx="23183">
                  <c:v>1.7168639673600002E-2</c:v>
                </c:pt>
                <c:pt idx="23184">
                  <c:v>1.7962495199822699E-2</c:v>
                </c:pt>
                <c:pt idx="23185">
                  <c:v>1.8707388835900399E-2</c:v>
                </c:pt>
                <c:pt idx="23186">
                  <c:v>1.9362711063087099E-2</c:v>
                </c:pt>
                <c:pt idx="23187">
                  <c:v>2.02349573343838E-2</c:v>
                </c:pt>
                <c:pt idx="23188">
                  <c:v>2.1044357923077701E-2</c:v>
                </c:pt>
                <c:pt idx="23189">
                  <c:v>2.18635068461372E-2</c:v>
                </c:pt>
                <c:pt idx="23190">
                  <c:v>2.2361580161051501E-2</c:v>
                </c:pt>
                <c:pt idx="23191">
                  <c:v>2.2963369639412898E-2</c:v>
                </c:pt>
                <c:pt idx="23192">
                  <c:v>2.37709653186279E-2</c:v>
                </c:pt>
                <c:pt idx="23193">
                  <c:v>2.46155904501285E-2</c:v>
                </c:pt>
                <c:pt idx="23194">
                  <c:v>2.5137189789803501E-2</c:v>
                </c:pt>
                <c:pt idx="23195">
                  <c:v>2.5910090456956102E-2</c:v>
                </c:pt>
                <c:pt idx="23196">
                  <c:v>2.6401043565557201E-2</c:v>
                </c:pt>
                <c:pt idx="23197">
                  <c:v>2.7058216808136599E-2</c:v>
                </c:pt>
                <c:pt idx="23198">
                  <c:v>2.8017952487118799E-2</c:v>
                </c:pt>
                <c:pt idx="23199">
                  <c:v>2.8508497571339601E-2</c:v>
                </c:pt>
                <c:pt idx="23200">
                  <c:v>2.9097843584147E-2</c:v>
                </c:pt>
                <c:pt idx="23201">
                  <c:v>2.9694270115474701E-2</c:v>
                </c:pt>
                <c:pt idx="23202">
                  <c:v>3.0195863843601501E-2</c:v>
                </c:pt>
                <c:pt idx="23203">
                  <c:v>3.09086244259862E-2</c:v>
                </c:pt>
                <c:pt idx="23204">
                  <c:v>3.1664600739183701E-2</c:v>
                </c:pt>
                <c:pt idx="23205">
                  <c:v>3.2079574414679797E-2</c:v>
                </c:pt>
                <c:pt idx="23206">
                  <c:v>3.2723701082752799E-2</c:v>
                </c:pt>
                <c:pt idx="23207">
                  <c:v>3.3411465843351799E-2</c:v>
                </c:pt>
                <c:pt idx="23208">
                  <c:v>3.3821528790479699E-2</c:v>
                </c:pt>
                <c:pt idx="23209">
                  <c:v>3.4388168732820502E-2</c:v>
                </c:pt>
                <c:pt idx="23210">
                  <c:v>3.4923572807581703E-2</c:v>
                </c:pt>
                <c:pt idx="23211">
                  <c:v>3.5645269470778E-2</c:v>
                </c:pt>
                <c:pt idx="23212">
                  <c:v>3.63842457911061E-2</c:v>
                </c:pt>
                <c:pt idx="23213">
                  <c:v>3.6871091159036702E-2</c:v>
                </c:pt>
                <c:pt idx="23214">
                  <c:v>3.7382560287750603E-2</c:v>
                </c:pt>
                <c:pt idx="23215">
                  <c:v>3.7983655324201199E-2</c:v>
                </c:pt>
                <c:pt idx="23216">
                  <c:v>3.8628832694278102E-2</c:v>
                </c:pt>
                <c:pt idx="23217">
                  <c:v>3.9157216867196802E-2</c:v>
                </c:pt>
                <c:pt idx="23218">
                  <c:v>3.9657049977034398E-2</c:v>
                </c:pt>
                <c:pt idx="23219">
                  <c:v>4.0431916392630197E-2</c:v>
                </c:pt>
                <c:pt idx="23220">
                  <c:v>4.0977416375897802E-2</c:v>
                </c:pt>
                <c:pt idx="23221">
                  <c:v>4.1273194953192302E-2</c:v>
                </c:pt>
                <c:pt idx="23222">
                  <c:v>4.2017346694132998E-2</c:v>
                </c:pt>
                <c:pt idx="23223">
                  <c:v>4.2518802339493997E-2</c:v>
                </c:pt>
                <c:pt idx="23224">
                  <c:v>4.3258731983415399E-2</c:v>
                </c:pt>
                <c:pt idx="23225">
                  <c:v>4.3765642873744098E-2</c:v>
                </c:pt>
                <c:pt idx="23226">
                  <c:v>4.4302546640756099E-2</c:v>
                </c:pt>
                <c:pt idx="23227">
                  <c:v>4.5066206632592302E-2</c:v>
                </c:pt>
                <c:pt idx="23228">
                  <c:v>4.5577264415297698E-2</c:v>
                </c:pt>
                <c:pt idx="23229">
                  <c:v>4.60505797182999E-2</c:v>
                </c:pt>
                <c:pt idx="23230">
                  <c:v>4.6692760445487799E-2</c:v>
                </c:pt>
                <c:pt idx="23231">
                  <c:v>4.7264707419883097E-2</c:v>
                </c:pt>
                <c:pt idx="23232">
                  <c:v>4.77777727900488E-2</c:v>
                </c:pt>
                <c:pt idx="23233">
                  <c:v>4.8220766337431102E-2</c:v>
                </c:pt>
                <c:pt idx="23234">
                  <c:v>4.86547172220251E-2</c:v>
                </c:pt>
                <c:pt idx="23235">
                  <c:v>4.9302076081219802E-2</c:v>
                </c:pt>
                <c:pt idx="23236">
                  <c:v>4.9751246026321597E-2</c:v>
                </c:pt>
                <c:pt idx="23237">
                  <c:v>5.0334841858168201E-2</c:v>
                </c:pt>
                <c:pt idx="23238">
                  <c:v>5.0813021907804803E-2</c:v>
                </c:pt>
                <c:pt idx="23239">
                  <c:v>5.1254819365773301E-2</c:v>
                </c:pt>
                <c:pt idx="23240">
                  <c:v>5.19601788030929E-2</c:v>
                </c:pt>
                <c:pt idx="23241">
                  <c:v>5.2430258521470402E-2</c:v>
                </c:pt>
                <c:pt idx="23242">
                  <c:v>5.2773621295543298E-2</c:v>
                </c:pt>
                <c:pt idx="23243">
                  <c:v>5.3152270027157202E-2</c:v>
                </c:pt>
                <c:pt idx="23244">
                  <c:v>5.3452080282223598E-2</c:v>
                </c:pt>
                <c:pt idx="23245">
                  <c:v>5.37921250071779E-2</c:v>
                </c:pt>
                <c:pt idx="23246">
                  <c:v>5.4261499181182997E-2</c:v>
                </c:pt>
                <c:pt idx="23247">
                  <c:v>5.4605434407094401E-2</c:v>
                </c:pt>
                <c:pt idx="23248">
                  <c:v>5.50704729760709E-2</c:v>
                </c:pt>
                <c:pt idx="23249">
                  <c:v>5.5134974313078601E-2</c:v>
                </c:pt>
                <c:pt idx="23250">
                  <c:v>5.5418708045547098E-2</c:v>
                </c:pt>
                <c:pt idx="23251">
                  <c:v>5.5822815065740203E-2</c:v>
                </c:pt>
                <c:pt idx="23252">
                  <c:v>5.6126103021850803E-2</c:v>
                </c:pt>
                <c:pt idx="23253">
                  <c:v>5.6365002098729203E-2</c:v>
                </c:pt>
                <c:pt idx="23254">
                  <c:v>5.63357950278425E-2</c:v>
                </c:pt>
                <c:pt idx="23255">
                  <c:v>5.6714081787596099E-2</c:v>
                </c:pt>
                <c:pt idx="23256">
                  <c:v>5.6820470281074599E-2</c:v>
                </c:pt>
                <c:pt idx="23257">
                  <c:v>5.6964310316644798E-2</c:v>
                </c:pt>
                <c:pt idx="23258">
                  <c:v>5.7243334017425998E-2</c:v>
                </c:pt>
                <c:pt idx="23259">
                  <c:v>5.7210771040991197E-2</c:v>
                </c:pt>
                <c:pt idx="23260">
                  <c:v>5.7166139551047802E-2</c:v>
                </c:pt>
                <c:pt idx="23261">
                  <c:v>5.7014012329644398E-2</c:v>
                </c:pt>
                <c:pt idx="23262">
                  <c:v>5.71899211607046E-2</c:v>
                </c:pt>
                <c:pt idx="23263">
                  <c:v>5.7393962690265199E-2</c:v>
                </c:pt>
                <c:pt idx="23264">
                  <c:v>5.7349577718305497E-2</c:v>
                </c:pt>
                <c:pt idx="23265">
                  <c:v>5.7248232401388897E-2</c:v>
                </c:pt>
                <c:pt idx="23266">
                  <c:v>5.6996112140780902E-2</c:v>
                </c:pt>
                <c:pt idx="23267">
                  <c:v>5.7101222481096801E-2</c:v>
                </c:pt>
                <c:pt idx="23268">
                  <c:v>5.7083244964854701E-2</c:v>
                </c:pt>
                <c:pt idx="23269">
                  <c:v>5.7169742895008403E-2</c:v>
                </c:pt>
                <c:pt idx="23270">
                  <c:v>5.68497722537811E-2</c:v>
                </c:pt>
                <c:pt idx="23271">
                  <c:v>5.67564667349299E-2</c:v>
                </c:pt>
                <c:pt idx="23272">
                  <c:v>5.6610850330315002E-2</c:v>
                </c:pt>
                <c:pt idx="23273">
                  <c:v>5.66845953585541E-2</c:v>
                </c:pt>
                <c:pt idx="23274">
                  <c:v>5.6529567724272402E-2</c:v>
                </c:pt>
                <c:pt idx="23275">
                  <c:v>5.6441318248370599E-2</c:v>
                </c:pt>
                <c:pt idx="23276">
                  <c:v>5.6045433059897697E-2</c:v>
                </c:pt>
                <c:pt idx="23277">
                  <c:v>5.5940668872620301E-2</c:v>
                </c:pt>
                <c:pt idx="23278">
                  <c:v>5.5861642587252E-2</c:v>
                </c:pt>
                <c:pt idx="23279">
                  <c:v>5.5552051254224702E-2</c:v>
                </c:pt>
                <c:pt idx="23280">
                  <c:v>5.5371519417731697E-2</c:v>
                </c:pt>
                <c:pt idx="23281">
                  <c:v>5.5486578216715203E-2</c:v>
                </c:pt>
                <c:pt idx="23282">
                  <c:v>5.5389781194591703E-2</c:v>
                </c:pt>
                <c:pt idx="23283">
                  <c:v>5.51654394341222E-2</c:v>
                </c:pt>
                <c:pt idx="23284">
                  <c:v>5.49891559740033E-2</c:v>
                </c:pt>
                <c:pt idx="23285">
                  <c:v>5.4786354104883798E-2</c:v>
                </c:pt>
                <c:pt idx="23286">
                  <c:v>5.5062260016216703E-2</c:v>
                </c:pt>
                <c:pt idx="23287">
                  <c:v>5.48496062897815E-2</c:v>
                </c:pt>
                <c:pt idx="23288">
                  <c:v>5.46849806715939E-2</c:v>
                </c:pt>
                <c:pt idx="23289">
                  <c:v>5.4677666056454501E-2</c:v>
                </c:pt>
                <c:pt idx="23290">
                  <c:v>5.4596221610618403E-2</c:v>
                </c:pt>
                <c:pt idx="23291">
                  <c:v>5.4528852729656303E-2</c:v>
                </c:pt>
                <c:pt idx="23292">
                  <c:v>5.45418046705263E-2</c:v>
                </c:pt>
                <c:pt idx="23293">
                  <c:v>5.4835279875608503E-2</c:v>
                </c:pt>
                <c:pt idx="23294">
                  <c:v>5.4902815218574999E-2</c:v>
                </c:pt>
                <c:pt idx="23295">
                  <c:v>5.4663676142231901E-2</c:v>
                </c:pt>
                <c:pt idx="23296">
                  <c:v>5.4773605615244199E-2</c:v>
                </c:pt>
                <c:pt idx="23297">
                  <c:v>5.4848315572657298E-2</c:v>
                </c:pt>
                <c:pt idx="23298">
                  <c:v>5.5189065212595E-2</c:v>
                </c:pt>
                <c:pt idx="23299">
                  <c:v>5.5432246367196902E-2</c:v>
                </c:pt>
                <c:pt idx="23300">
                  <c:v>5.5489378728196197E-2</c:v>
                </c:pt>
                <c:pt idx="23301">
                  <c:v>5.5489728837558497E-2</c:v>
                </c:pt>
                <c:pt idx="23302">
                  <c:v>5.5989950239778999E-2</c:v>
                </c:pt>
                <c:pt idx="23303">
                  <c:v>5.6319841782448497E-2</c:v>
                </c:pt>
                <c:pt idx="23304">
                  <c:v>5.6765816668470297E-2</c:v>
                </c:pt>
                <c:pt idx="23305">
                  <c:v>5.68523538145067E-2</c:v>
                </c:pt>
                <c:pt idx="23306">
                  <c:v>5.7048986894414497E-2</c:v>
                </c:pt>
                <c:pt idx="23307">
                  <c:v>5.7627967524014299E-2</c:v>
                </c:pt>
                <c:pt idx="23308">
                  <c:v>5.8067235366896702E-2</c:v>
                </c:pt>
                <c:pt idx="23309">
                  <c:v>5.8458369683981597E-2</c:v>
                </c:pt>
                <c:pt idx="23310">
                  <c:v>5.9035541910549397E-2</c:v>
                </c:pt>
                <c:pt idx="23311">
                  <c:v>5.9396884135082303E-2</c:v>
                </c:pt>
                <c:pt idx="23312">
                  <c:v>5.9912861866182998E-2</c:v>
                </c:pt>
                <c:pt idx="23313">
                  <c:v>6.0431504342823503E-2</c:v>
                </c:pt>
                <c:pt idx="23314">
                  <c:v>6.0987073749095802E-2</c:v>
                </c:pt>
                <c:pt idx="23315">
                  <c:v>6.1677310116311702E-2</c:v>
                </c:pt>
                <c:pt idx="23316">
                  <c:v>6.2159788377245097E-2</c:v>
                </c:pt>
                <c:pt idx="23317">
                  <c:v>6.2548257479149993E-2</c:v>
                </c:pt>
                <c:pt idx="23318">
                  <c:v>6.3126111066908894E-2</c:v>
                </c:pt>
                <c:pt idx="23319">
                  <c:v>6.3837493120281794E-2</c:v>
                </c:pt>
                <c:pt idx="23320">
                  <c:v>6.4327088768388302E-2</c:v>
                </c:pt>
                <c:pt idx="23321">
                  <c:v>6.4726667784728201E-2</c:v>
                </c:pt>
                <c:pt idx="23322">
                  <c:v>6.5455610501566994E-2</c:v>
                </c:pt>
                <c:pt idx="23323">
                  <c:v>6.6013611736528602E-2</c:v>
                </c:pt>
                <c:pt idx="23324">
                  <c:v>6.6522770303407197E-2</c:v>
                </c:pt>
                <c:pt idx="23325">
                  <c:v>6.7094502983020193E-2</c:v>
                </c:pt>
                <c:pt idx="23326">
                  <c:v>6.7439435094749103E-2</c:v>
                </c:pt>
                <c:pt idx="23327">
                  <c:v>6.8197327120000401E-2</c:v>
                </c:pt>
                <c:pt idx="23328">
                  <c:v>6.8685630447421195E-2</c:v>
                </c:pt>
                <c:pt idx="23329">
                  <c:v>6.9204763699944105E-2</c:v>
                </c:pt>
                <c:pt idx="23330">
                  <c:v>6.9665990323436303E-2</c:v>
                </c:pt>
                <c:pt idx="23331">
                  <c:v>7.0002757348807301E-2</c:v>
                </c:pt>
                <c:pt idx="23332">
                  <c:v>7.05080254498959E-2</c:v>
                </c:pt>
                <c:pt idx="23333">
                  <c:v>7.0579357576260202E-2</c:v>
                </c:pt>
                <c:pt idx="23334">
                  <c:v>7.1120667947824803E-2</c:v>
                </c:pt>
                <c:pt idx="23335">
                  <c:v>7.1499703553881494E-2</c:v>
                </c:pt>
                <c:pt idx="23336">
                  <c:v>7.1540948814761696E-2</c:v>
                </c:pt>
                <c:pt idx="23337">
                  <c:v>7.1697610916956797E-2</c:v>
                </c:pt>
                <c:pt idx="23338">
                  <c:v>7.1816844366228094E-2</c:v>
                </c:pt>
                <c:pt idx="23339">
                  <c:v>7.2008757354603506E-2</c:v>
                </c:pt>
                <c:pt idx="23340">
                  <c:v>7.2272693458013001E-2</c:v>
                </c:pt>
                <c:pt idx="23341">
                  <c:v>7.2411066739700894E-2</c:v>
                </c:pt>
                <c:pt idx="23342">
                  <c:v>7.2441281061303903E-2</c:v>
                </c:pt>
                <c:pt idx="23343">
                  <c:v>7.2010917820415202E-2</c:v>
                </c:pt>
                <c:pt idx="23344">
                  <c:v>7.2201727578670494E-2</c:v>
                </c:pt>
                <c:pt idx="23345">
                  <c:v>7.2522264313226101E-2</c:v>
                </c:pt>
                <c:pt idx="23346">
                  <c:v>7.2082343640297405E-2</c:v>
                </c:pt>
                <c:pt idx="23347">
                  <c:v>7.14717584307204E-2</c:v>
                </c:pt>
                <c:pt idx="23348">
                  <c:v>7.1266901929999696E-2</c:v>
                </c:pt>
                <c:pt idx="23349">
                  <c:v>7.1196074606070497E-2</c:v>
                </c:pt>
                <c:pt idx="23350">
                  <c:v>7.0874719965613106E-2</c:v>
                </c:pt>
                <c:pt idx="23351">
                  <c:v>7.0459418563586895E-2</c:v>
                </c:pt>
                <c:pt idx="23352">
                  <c:v>6.99311136209151E-2</c:v>
                </c:pt>
                <c:pt idx="23353">
                  <c:v>6.9259323636205405E-2</c:v>
                </c:pt>
                <c:pt idx="23354">
                  <c:v>6.8597647234124398E-2</c:v>
                </c:pt>
                <c:pt idx="23355">
                  <c:v>6.8306654748634094E-2</c:v>
                </c:pt>
                <c:pt idx="23356">
                  <c:v>6.7847191868918799E-2</c:v>
                </c:pt>
                <c:pt idx="23357">
                  <c:v>6.7131110274397499E-2</c:v>
                </c:pt>
                <c:pt idx="23358">
                  <c:v>6.6288574997099198E-2</c:v>
                </c:pt>
                <c:pt idx="23359">
                  <c:v>6.5375038896725995E-2</c:v>
                </c:pt>
                <c:pt idx="23360">
                  <c:v>6.4713604450583107E-2</c:v>
                </c:pt>
                <c:pt idx="23361">
                  <c:v>6.3794624892061502E-2</c:v>
                </c:pt>
                <c:pt idx="23362">
                  <c:v>6.3169593133417301E-2</c:v>
                </c:pt>
                <c:pt idx="23363">
                  <c:v>6.2265600873631199E-2</c:v>
                </c:pt>
                <c:pt idx="23364">
                  <c:v>6.1083415249814102E-2</c:v>
                </c:pt>
                <c:pt idx="23365">
                  <c:v>6.0108061117744097E-2</c:v>
                </c:pt>
                <c:pt idx="23366">
                  <c:v>5.9221404673828498E-2</c:v>
                </c:pt>
                <c:pt idx="23367">
                  <c:v>5.83236268507306E-2</c:v>
                </c:pt>
                <c:pt idx="23368">
                  <c:v>5.7397495286043897E-2</c:v>
                </c:pt>
                <c:pt idx="23369">
                  <c:v>5.62759930096128E-2</c:v>
                </c:pt>
                <c:pt idx="23370">
                  <c:v>5.5025231165259703E-2</c:v>
                </c:pt>
                <c:pt idx="23371">
                  <c:v>5.40348053409146E-2</c:v>
                </c:pt>
                <c:pt idx="23372">
                  <c:v>5.30938487906863E-2</c:v>
                </c:pt>
                <c:pt idx="23373">
                  <c:v>5.2101735167673698E-2</c:v>
                </c:pt>
                <c:pt idx="23374">
                  <c:v>5.10049714680278E-2</c:v>
                </c:pt>
                <c:pt idx="23375">
                  <c:v>4.9592380968819398E-2</c:v>
                </c:pt>
                <c:pt idx="23376">
                  <c:v>4.8406903479358401E-2</c:v>
                </c:pt>
                <c:pt idx="23377">
                  <c:v>4.7310214444555097E-2</c:v>
                </c:pt>
                <c:pt idx="23378">
                  <c:v>4.6446734898047397E-2</c:v>
                </c:pt>
                <c:pt idx="23379">
                  <c:v>4.5555494031717998E-2</c:v>
                </c:pt>
                <c:pt idx="23380">
                  <c:v>4.4606320248023801E-2</c:v>
                </c:pt>
                <c:pt idx="23381">
                  <c:v>4.3282677879237501E-2</c:v>
                </c:pt>
                <c:pt idx="23382">
                  <c:v>4.2104069304382603E-2</c:v>
                </c:pt>
                <c:pt idx="23383">
                  <c:v>4.1249521929399603E-2</c:v>
                </c:pt>
                <c:pt idx="23384">
                  <c:v>4.0130135118617898E-2</c:v>
                </c:pt>
                <c:pt idx="23385">
                  <c:v>3.9506863427621497E-2</c:v>
                </c:pt>
                <c:pt idx="23386">
                  <c:v>3.8365828464436098E-2</c:v>
                </c:pt>
                <c:pt idx="23387">
                  <c:v>3.7443964417951899E-2</c:v>
                </c:pt>
                <c:pt idx="23388">
                  <c:v>3.6467249189776597E-2</c:v>
                </c:pt>
                <c:pt idx="23389">
                  <c:v>3.54940877962618E-2</c:v>
                </c:pt>
                <c:pt idx="23390">
                  <c:v>3.5225710660600103E-2</c:v>
                </c:pt>
                <c:pt idx="23391">
                  <c:v>3.4123257734485303E-2</c:v>
                </c:pt>
                <c:pt idx="23392">
                  <c:v>3.3191968340947599E-2</c:v>
                </c:pt>
                <c:pt idx="23393">
                  <c:v>3.2430245487225499E-2</c:v>
                </c:pt>
                <c:pt idx="23394">
                  <c:v>3.1668728363548899E-2</c:v>
                </c:pt>
                <c:pt idx="23395">
                  <c:v>3.0909677147378301E-2</c:v>
                </c:pt>
                <c:pt idx="23396">
                  <c:v>3.06448990291034E-2</c:v>
                </c:pt>
                <c:pt idx="23397">
                  <c:v>3.00229006490021E-2</c:v>
                </c:pt>
                <c:pt idx="23398">
                  <c:v>2.9303893682782502E-2</c:v>
                </c:pt>
                <c:pt idx="23399">
                  <c:v>2.8671800617252701E-2</c:v>
                </c:pt>
                <c:pt idx="23400">
                  <c:v>2.8333420579424999E-2</c:v>
                </c:pt>
                <c:pt idx="23401">
                  <c:v>2.83241716546845E-2</c:v>
                </c:pt>
                <c:pt idx="23402">
                  <c:v>2.74717202620876E-2</c:v>
                </c:pt>
                <c:pt idx="23403">
                  <c:v>2.69962475062459E-2</c:v>
                </c:pt>
                <c:pt idx="23404">
                  <c:v>2.6418063078237099E-2</c:v>
                </c:pt>
                <c:pt idx="23405">
                  <c:v>2.6067410719330601E-2</c:v>
                </c:pt>
                <c:pt idx="23406">
                  <c:v>2.59652723599526E-2</c:v>
                </c:pt>
                <c:pt idx="23407">
                  <c:v>2.5789585296569301E-2</c:v>
                </c:pt>
                <c:pt idx="23408">
                  <c:v>2.5613826767593498E-2</c:v>
                </c:pt>
                <c:pt idx="23409">
                  <c:v>2.5245324918018799E-2</c:v>
                </c:pt>
                <c:pt idx="23410">
                  <c:v>2.4842899533890302E-2</c:v>
                </c:pt>
                <c:pt idx="23411">
                  <c:v>2.4697797415018902E-2</c:v>
                </c:pt>
                <c:pt idx="23412">
                  <c:v>2.4723943041007501E-2</c:v>
                </c:pt>
                <c:pt idx="23413">
                  <c:v>2.4544337993877199E-2</c:v>
                </c:pt>
                <c:pt idx="23414">
                  <c:v>2.42143225019264E-2</c:v>
                </c:pt>
                <c:pt idx="23415">
                  <c:v>2.3947706810699E-2</c:v>
                </c:pt>
                <c:pt idx="23416">
                  <c:v>2.3726997934463E-2</c:v>
                </c:pt>
                <c:pt idx="23417">
                  <c:v>2.3643869976533598E-2</c:v>
                </c:pt>
                <c:pt idx="23418">
                  <c:v>2.36676507866692E-2</c:v>
                </c:pt>
                <c:pt idx="23419">
                  <c:v>2.3464216821974901E-2</c:v>
                </c:pt>
                <c:pt idx="23420">
                  <c:v>2.32512278931764E-2</c:v>
                </c:pt>
                <c:pt idx="23421">
                  <c:v>2.3185848935049699E-2</c:v>
                </c:pt>
                <c:pt idx="23422">
                  <c:v>2.3083752790054E-2</c:v>
                </c:pt>
                <c:pt idx="23423">
                  <c:v>2.2752675680182698E-2</c:v>
                </c:pt>
                <c:pt idx="23424">
                  <c:v>2.2770208866346502E-2</c:v>
                </c:pt>
                <c:pt idx="23425">
                  <c:v>2.25258487846587E-2</c:v>
                </c:pt>
                <c:pt idx="23426">
                  <c:v>2.2304447404348001E-2</c:v>
                </c:pt>
                <c:pt idx="23427">
                  <c:v>2.1845900267482999E-2</c:v>
                </c:pt>
                <c:pt idx="23428">
                  <c:v>2.1645520637586398E-2</c:v>
                </c:pt>
                <c:pt idx="23429">
                  <c:v>2.1479125507493101E-2</c:v>
                </c:pt>
                <c:pt idx="23430">
                  <c:v>2.12367688808263E-2</c:v>
                </c:pt>
                <c:pt idx="23431">
                  <c:v>2.0995075419693698E-2</c:v>
                </c:pt>
                <c:pt idx="23432">
                  <c:v>2.0564642171403798E-2</c:v>
                </c:pt>
                <c:pt idx="23433">
                  <c:v>2.03985393529694E-2</c:v>
                </c:pt>
                <c:pt idx="23434">
                  <c:v>1.98693743223976E-2</c:v>
                </c:pt>
                <c:pt idx="23435">
                  <c:v>1.95170321619282E-2</c:v>
                </c:pt>
                <c:pt idx="23436">
                  <c:v>1.8976995796488799E-2</c:v>
                </c:pt>
                <c:pt idx="23437">
                  <c:v>1.8618265884620299E-2</c:v>
                </c:pt>
                <c:pt idx="23438">
                  <c:v>1.8121083235208599E-2</c:v>
                </c:pt>
                <c:pt idx="23439">
                  <c:v>1.7636755875070902E-2</c:v>
                </c:pt>
                <c:pt idx="23440">
                  <c:v>1.6633770001896201E-2</c:v>
                </c:pt>
                <c:pt idx="23441">
                  <c:v>1.6242469658565101E-2</c:v>
                </c:pt>
                <c:pt idx="23442">
                  <c:v>1.5821848603297699E-2</c:v>
                </c:pt>
                <c:pt idx="23443">
                  <c:v>1.5218478201037999E-2</c:v>
                </c:pt>
                <c:pt idx="23444">
                  <c:v>1.4241858765478401E-2</c:v>
                </c:pt>
                <c:pt idx="23445">
                  <c:v>1.3519814691419999E-2</c:v>
                </c:pt>
                <c:pt idx="23446">
                  <c:v>1.2811520795130499E-2</c:v>
                </c:pt>
                <c:pt idx="23447">
                  <c:v>1.2043745423293201E-2</c:v>
                </c:pt>
                <c:pt idx="23448">
                  <c:v>1.130796109797E-2</c:v>
                </c:pt>
                <c:pt idx="23449">
                  <c:v>1.02328184059951E-2</c:v>
                </c:pt>
                <c:pt idx="23450">
                  <c:v>9.1015235385347101E-3</c:v>
                </c:pt>
                <c:pt idx="23451">
                  <c:v>8.2703617768344201E-3</c:v>
                </c:pt>
                <c:pt idx="23452">
                  <c:v>7.2684397341210598E-3</c:v>
                </c:pt>
                <c:pt idx="23453">
                  <c:v>6.26997194384758E-3</c:v>
                </c:pt>
                <c:pt idx="23454">
                  <c:v>5.1463437790770896E-3</c:v>
                </c:pt>
                <c:pt idx="23455">
                  <c:v>3.9388719405931598E-3</c:v>
                </c:pt>
                <c:pt idx="23456">
                  <c:v>2.9498851265159099E-3</c:v>
                </c:pt>
                <c:pt idx="23457">
                  <c:v>1.8666691191862399E-3</c:v>
                </c:pt>
                <c:pt idx="23458">
                  <c:v>6.22763478361288E-4</c:v>
                </c:pt>
                <c:pt idx="23459">
                  <c:v>-4.7440702283953803E-4</c:v>
                </c:pt>
                <c:pt idx="23460">
                  <c:v>-1.6536179838577501E-3</c:v>
                </c:pt>
                <c:pt idx="23461">
                  <c:v>-2.9501330401901101E-3</c:v>
                </c:pt>
                <c:pt idx="23462">
                  <c:v>-4.20057489229499E-3</c:v>
                </c:pt>
                <c:pt idx="23463">
                  <c:v>-5.3456580419541802E-3</c:v>
                </c:pt>
                <c:pt idx="23464">
                  <c:v>-6.676242774024E-3</c:v>
                </c:pt>
                <c:pt idx="23465">
                  <c:v>-8.0843402625572908E-3</c:v>
                </c:pt>
                <c:pt idx="23466">
                  <c:v>-9.1207715358242805E-3</c:v>
                </c:pt>
                <c:pt idx="23467">
                  <c:v>-1.06730847823827E-2</c:v>
                </c:pt>
                <c:pt idx="23468">
                  <c:v>-1.1872723352179201E-2</c:v>
                </c:pt>
                <c:pt idx="23469">
                  <c:v>-1.31068227642714E-2</c:v>
                </c:pt>
                <c:pt idx="23470">
                  <c:v>-1.42757430862496E-2</c:v>
                </c:pt>
                <c:pt idx="23471">
                  <c:v>-1.5639165532038601E-2</c:v>
                </c:pt>
                <c:pt idx="23472">
                  <c:v>-1.6833070583056699E-2</c:v>
                </c:pt>
                <c:pt idx="23473">
                  <c:v>-1.8123979228352401E-2</c:v>
                </c:pt>
                <c:pt idx="23474">
                  <c:v>-1.9135226650106901E-2</c:v>
                </c:pt>
                <c:pt idx="23475">
                  <c:v>-2.0462318896027901E-2</c:v>
                </c:pt>
                <c:pt idx="23476">
                  <c:v>-2.1836399608092898E-2</c:v>
                </c:pt>
                <c:pt idx="23477">
                  <c:v>-2.2901001434547302E-2</c:v>
                </c:pt>
                <c:pt idx="23478">
                  <c:v>-2.40038674390314E-2</c:v>
                </c:pt>
                <c:pt idx="23479">
                  <c:v>-2.51743273535085E-2</c:v>
                </c:pt>
                <c:pt idx="23480">
                  <c:v>-2.6297255630837998E-2</c:v>
                </c:pt>
                <c:pt idx="23481">
                  <c:v>-2.7462566838540699E-2</c:v>
                </c:pt>
                <c:pt idx="23482">
                  <c:v>-2.8684352543668901E-2</c:v>
                </c:pt>
                <c:pt idx="23483">
                  <c:v>-2.9544260711154801E-2</c:v>
                </c:pt>
                <c:pt idx="23484">
                  <c:v>-3.0596793532687801E-2</c:v>
                </c:pt>
                <c:pt idx="23485">
                  <c:v>-3.1631863638412402E-2</c:v>
                </c:pt>
                <c:pt idx="23486">
                  <c:v>-3.2659187672872701E-2</c:v>
                </c:pt>
                <c:pt idx="23487">
                  <c:v>-3.3602048909999703E-2</c:v>
                </c:pt>
                <c:pt idx="23488">
                  <c:v>-3.4722459578267098E-2</c:v>
                </c:pt>
                <c:pt idx="23489">
                  <c:v>-3.5536938139676497E-2</c:v>
                </c:pt>
                <c:pt idx="23490">
                  <c:v>-3.6329753897949797E-2</c:v>
                </c:pt>
                <c:pt idx="23491">
                  <c:v>-3.7177402509879803E-2</c:v>
                </c:pt>
                <c:pt idx="23492">
                  <c:v>-3.8196063682861797E-2</c:v>
                </c:pt>
                <c:pt idx="23493">
                  <c:v>-3.8937322689060402E-2</c:v>
                </c:pt>
                <c:pt idx="23494">
                  <c:v>-3.9636369367275701E-2</c:v>
                </c:pt>
                <c:pt idx="23495">
                  <c:v>-4.0252267980008499E-2</c:v>
                </c:pt>
                <c:pt idx="23496">
                  <c:v>-4.1056533075017498E-2</c:v>
                </c:pt>
                <c:pt idx="23497">
                  <c:v>-4.1707803100044502E-2</c:v>
                </c:pt>
                <c:pt idx="23498">
                  <c:v>-4.2390183931301298E-2</c:v>
                </c:pt>
                <c:pt idx="23499">
                  <c:v>-4.27908349882253E-2</c:v>
                </c:pt>
                <c:pt idx="23500">
                  <c:v>-4.3411855280369997E-2</c:v>
                </c:pt>
                <c:pt idx="23501">
                  <c:v>-4.3867827068058501E-2</c:v>
                </c:pt>
                <c:pt idx="23502">
                  <c:v>-4.4400531001910798E-2</c:v>
                </c:pt>
                <c:pt idx="23503">
                  <c:v>-4.51205847884492E-2</c:v>
                </c:pt>
                <c:pt idx="23504">
                  <c:v>-4.5447039379730901E-2</c:v>
                </c:pt>
                <c:pt idx="23505">
                  <c:v>-4.5821243760081301E-2</c:v>
                </c:pt>
                <c:pt idx="23506">
                  <c:v>-4.6281521812239997E-2</c:v>
                </c:pt>
                <c:pt idx="23507">
                  <c:v>-4.6732779088270997E-2</c:v>
                </c:pt>
                <c:pt idx="23508">
                  <c:v>-4.7039078791899398E-2</c:v>
                </c:pt>
                <c:pt idx="23509">
                  <c:v>-4.7173339855467601E-2</c:v>
                </c:pt>
                <c:pt idx="23510">
                  <c:v>-4.7219018330043397E-2</c:v>
                </c:pt>
                <c:pt idx="23511">
                  <c:v>-4.74597088449542E-2</c:v>
                </c:pt>
                <c:pt idx="23512">
                  <c:v>-4.78723320019852E-2</c:v>
                </c:pt>
                <c:pt idx="23513">
                  <c:v>-4.8213757381405403E-2</c:v>
                </c:pt>
                <c:pt idx="23514">
                  <c:v>-4.8137373077078903E-2</c:v>
                </c:pt>
                <c:pt idx="23515">
                  <c:v>-4.81383885312315E-2</c:v>
                </c:pt>
                <c:pt idx="23516">
                  <c:v>-4.8291259766769901E-2</c:v>
                </c:pt>
                <c:pt idx="23517">
                  <c:v>-4.8440637701320802E-2</c:v>
                </c:pt>
                <c:pt idx="23518">
                  <c:v>-4.8516520864472501E-2</c:v>
                </c:pt>
                <c:pt idx="23519">
                  <c:v>-4.8540650882563999E-2</c:v>
                </c:pt>
                <c:pt idx="23520">
                  <c:v>-4.8563088809144901E-2</c:v>
                </c:pt>
                <c:pt idx="23521">
                  <c:v>-4.8637046530100501E-2</c:v>
                </c:pt>
                <c:pt idx="23522">
                  <c:v>-4.8602824453278598E-2</c:v>
                </c:pt>
                <c:pt idx="23523">
                  <c:v>-4.8593171961630502E-2</c:v>
                </c:pt>
                <c:pt idx="23524">
                  <c:v>-4.8610853807044101E-2</c:v>
                </c:pt>
                <c:pt idx="23525">
                  <c:v>-4.8464892567821799E-2</c:v>
                </c:pt>
                <c:pt idx="23526">
                  <c:v>-4.8522445688986802E-2</c:v>
                </c:pt>
                <c:pt idx="23527">
                  <c:v>-4.8282966220605697E-2</c:v>
                </c:pt>
                <c:pt idx="23528">
                  <c:v>-4.8386648936663897E-2</c:v>
                </c:pt>
                <c:pt idx="23529">
                  <c:v>-4.80921119098481E-2</c:v>
                </c:pt>
                <c:pt idx="23530">
                  <c:v>-4.7982109824978199E-2</c:v>
                </c:pt>
                <c:pt idx="23531">
                  <c:v>-4.7951880263667701E-2</c:v>
                </c:pt>
                <c:pt idx="23532">
                  <c:v>-4.77273445207387E-2</c:v>
                </c:pt>
                <c:pt idx="23533">
                  <c:v>-4.75627509666545E-2</c:v>
                </c:pt>
                <c:pt idx="23534">
                  <c:v>-4.7548991965156003E-2</c:v>
                </c:pt>
                <c:pt idx="23535">
                  <c:v>-4.7227367631096397E-2</c:v>
                </c:pt>
                <c:pt idx="23536">
                  <c:v>-4.7148767424475199E-2</c:v>
                </c:pt>
                <c:pt idx="23537">
                  <c:v>-4.6940753943986099E-2</c:v>
                </c:pt>
                <c:pt idx="23538">
                  <c:v>-4.6999099309636597E-2</c:v>
                </c:pt>
                <c:pt idx="23539">
                  <c:v>-4.6820971837962098E-2</c:v>
                </c:pt>
                <c:pt idx="23540">
                  <c:v>-4.6339422237109802E-2</c:v>
                </c:pt>
                <c:pt idx="23541">
                  <c:v>-4.6437086061319501E-2</c:v>
                </c:pt>
                <c:pt idx="23542">
                  <c:v>-4.6294919674206202E-2</c:v>
                </c:pt>
                <c:pt idx="23543">
                  <c:v>-4.6139686556854402E-2</c:v>
                </c:pt>
                <c:pt idx="23544">
                  <c:v>-4.6085706080985799E-2</c:v>
                </c:pt>
                <c:pt idx="23545">
                  <c:v>-4.5894644335612501E-2</c:v>
                </c:pt>
                <c:pt idx="23546">
                  <c:v>-4.5509585820882298E-2</c:v>
                </c:pt>
                <c:pt idx="23547">
                  <c:v>-4.5523964850207099E-2</c:v>
                </c:pt>
                <c:pt idx="23548">
                  <c:v>-4.5527361368801901E-2</c:v>
                </c:pt>
                <c:pt idx="23549">
                  <c:v>-4.5341597612933299E-2</c:v>
                </c:pt>
                <c:pt idx="23550">
                  <c:v>-4.4983249161569698E-2</c:v>
                </c:pt>
                <c:pt idx="23551">
                  <c:v>-4.4976421254359203E-2</c:v>
                </c:pt>
                <c:pt idx="23552">
                  <c:v>-4.4961969423645901E-2</c:v>
                </c:pt>
                <c:pt idx="23553">
                  <c:v>-4.4799034550302798E-2</c:v>
                </c:pt>
                <c:pt idx="23554">
                  <c:v>-4.4787649775111397E-2</c:v>
                </c:pt>
                <c:pt idx="23555">
                  <c:v>-4.4908501302287698E-2</c:v>
                </c:pt>
                <c:pt idx="23556">
                  <c:v>-4.4774902803131303E-2</c:v>
                </c:pt>
                <c:pt idx="23557">
                  <c:v>-4.4628570857364797E-2</c:v>
                </c:pt>
                <c:pt idx="23558">
                  <c:v>-4.42216955703226E-2</c:v>
                </c:pt>
                <c:pt idx="23559">
                  <c:v>-4.4267961981536201E-2</c:v>
                </c:pt>
                <c:pt idx="23560">
                  <c:v>-4.4528369082275199E-2</c:v>
                </c:pt>
                <c:pt idx="23561">
                  <c:v>-4.45177027228233E-2</c:v>
                </c:pt>
                <c:pt idx="23562">
                  <c:v>-4.4405594212911799E-2</c:v>
                </c:pt>
                <c:pt idx="23563">
                  <c:v>-4.4278440996594497E-2</c:v>
                </c:pt>
                <c:pt idx="23564">
                  <c:v>-4.4605100576908398E-2</c:v>
                </c:pt>
                <c:pt idx="23565">
                  <c:v>-4.4766615843249903E-2</c:v>
                </c:pt>
                <c:pt idx="23566">
                  <c:v>-4.4822402078019102E-2</c:v>
                </c:pt>
                <c:pt idx="23567">
                  <c:v>-4.48183673255549E-2</c:v>
                </c:pt>
                <c:pt idx="23568">
                  <c:v>-4.5202561550672003E-2</c:v>
                </c:pt>
                <c:pt idx="23569">
                  <c:v>-4.52691951088494E-2</c:v>
                </c:pt>
                <c:pt idx="23570">
                  <c:v>-4.51466247883432E-2</c:v>
                </c:pt>
                <c:pt idx="23571">
                  <c:v>-4.5439014520135698E-2</c:v>
                </c:pt>
                <c:pt idx="23572">
                  <c:v>-4.55797715647955E-2</c:v>
                </c:pt>
                <c:pt idx="23573">
                  <c:v>-4.5733913795389998E-2</c:v>
                </c:pt>
                <c:pt idx="23574">
                  <c:v>-4.5941611572214797E-2</c:v>
                </c:pt>
                <c:pt idx="23575">
                  <c:v>-4.6305490427955898E-2</c:v>
                </c:pt>
                <c:pt idx="23576">
                  <c:v>-4.66715365923197E-2</c:v>
                </c:pt>
                <c:pt idx="23577">
                  <c:v>-4.7007589390142199E-2</c:v>
                </c:pt>
                <c:pt idx="23578">
                  <c:v>-4.7301864606406299E-2</c:v>
                </c:pt>
                <c:pt idx="23579">
                  <c:v>-4.7611808642911702E-2</c:v>
                </c:pt>
                <c:pt idx="23580">
                  <c:v>-4.8330718988770602E-2</c:v>
                </c:pt>
                <c:pt idx="23581">
                  <c:v>-4.8707362227007202E-2</c:v>
                </c:pt>
                <c:pt idx="23582">
                  <c:v>-4.9079751517528102E-2</c:v>
                </c:pt>
                <c:pt idx="23583">
                  <c:v>-4.9522240964887901E-2</c:v>
                </c:pt>
                <c:pt idx="23584">
                  <c:v>-4.9953872032898701E-2</c:v>
                </c:pt>
                <c:pt idx="23585">
                  <c:v>-5.0289644460141399E-2</c:v>
                </c:pt>
                <c:pt idx="23586">
                  <c:v>-5.0894926267349802E-2</c:v>
                </c:pt>
                <c:pt idx="23587">
                  <c:v>-5.1231069904220099E-2</c:v>
                </c:pt>
                <c:pt idx="23588">
                  <c:v>-5.1865003083249497E-2</c:v>
                </c:pt>
                <c:pt idx="23589">
                  <c:v>-5.2440786432548299E-2</c:v>
                </c:pt>
                <c:pt idx="23590">
                  <c:v>-5.29534821838996E-2</c:v>
                </c:pt>
                <c:pt idx="23591">
                  <c:v>-5.3361900552367003E-2</c:v>
                </c:pt>
                <c:pt idx="23592">
                  <c:v>-5.4010468218051201E-2</c:v>
                </c:pt>
                <c:pt idx="23593">
                  <c:v>-5.4876996713984202E-2</c:v>
                </c:pt>
                <c:pt idx="23594">
                  <c:v>-5.5615612469973402E-2</c:v>
                </c:pt>
                <c:pt idx="23595">
                  <c:v>-5.6033728094829302E-2</c:v>
                </c:pt>
                <c:pt idx="23596">
                  <c:v>-5.6758376095154599E-2</c:v>
                </c:pt>
                <c:pt idx="23597">
                  <c:v>-5.7402704601158899E-2</c:v>
                </c:pt>
                <c:pt idx="23598">
                  <c:v>-5.8036167959860302E-2</c:v>
                </c:pt>
                <c:pt idx="23599">
                  <c:v>-5.8581361817913499E-2</c:v>
                </c:pt>
                <c:pt idx="23600">
                  <c:v>-5.9290085222612102E-2</c:v>
                </c:pt>
                <c:pt idx="23601">
                  <c:v>-5.96708917459376E-2</c:v>
                </c:pt>
                <c:pt idx="23602">
                  <c:v>-6.03798951893698E-2</c:v>
                </c:pt>
                <c:pt idx="23603">
                  <c:v>-6.0983495733060299E-2</c:v>
                </c:pt>
                <c:pt idx="23604">
                  <c:v>-6.1489477266380502E-2</c:v>
                </c:pt>
                <c:pt idx="23605">
                  <c:v>-6.2144499977389703E-2</c:v>
                </c:pt>
                <c:pt idx="23606">
                  <c:v>-6.2744027351886403E-2</c:v>
                </c:pt>
                <c:pt idx="23607">
                  <c:v>-6.3523650108057106E-2</c:v>
                </c:pt>
                <c:pt idx="23608">
                  <c:v>-6.3847197464428795E-2</c:v>
                </c:pt>
                <c:pt idx="23609">
                  <c:v>-6.4492578431227895E-2</c:v>
                </c:pt>
                <c:pt idx="23610">
                  <c:v>-6.5196853998493995E-2</c:v>
                </c:pt>
                <c:pt idx="23611">
                  <c:v>-6.5505113451298197E-2</c:v>
                </c:pt>
                <c:pt idx="23612">
                  <c:v>-6.5826482149701798E-2</c:v>
                </c:pt>
                <c:pt idx="23613">
                  <c:v>-6.6189238133889799E-2</c:v>
                </c:pt>
                <c:pt idx="23614">
                  <c:v>-6.6676048996696602E-2</c:v>
                </c:pt>
                <c:pt idx="23615">
                  <c:v>-6.7158083012769099E-2</c:v>
                </c:pt>
                <c:pt idx="23616">
                  <c:v>-6.7370902037149905E-2</c:v>
                </c:pt>
                <c:pt idx="23617">
                  <c:v>-6.76250320450755E-2</c:v>
                </c:pt>
                <c:pt idx="23618">
                  <c:v>-6.8063663689542003E-2</c:v>
                </c:pt>
                <c:pt idx="23619">
                  <c:v>-6.8203739798867499E-2</c:v>
                </c:pt>
                <c:pt idx="23620">
                  <c:v>-6.8497659350977902E-2</c:v>
                </c:pt>
                <c:pt idx="23621">
                  <c:v>-6.8673311637343706E-2</c:v>
                </c:pt>
                <c:pt idx="23622">
                  <c:v>-6.8758321208390497E-2</c:v>
                </c:pt>
                <c:pt idx="23623">
                  <c:v>-6.8621430444321604E-2</c:v>
                </c:pt>
                <c:pt idx="23624">
                  <c:v>-6.8641775364792795E-2</c:v>
                </c:pt>
                <c:pt idx="23625">
                  <c:v>-6.8682199709365496E-2</c:v>
                </c:pt>
                <c:pt idx="23626">
                  <c:v>-6.8714449249567197E-2</c:v>
                </c:pt>
                <c:pt idx="23627">
                  <c:v>-6.8297575368477303E-2</c:v>
                </c:pt>
                <c:pt idx="23628">
                  <c:v>-6.8093297151229207E-2</c:v>
                </c:pt>
                <c:pt idx="23629">
                  <c:v>-6.7836374616198597E-2</c:v>
                </c:pt>
                <c:pt idx="23630">
                  <c:v>-6.7685161845584693E-2</c:v>
                </c:pt>
                <c:pt idx="23631">
                  <c:v>-6.7304255055443102E-2</c:v>
                </c:pt>
                <c:pt idx="23632">
                  <c:v>-6.6832144294411894E-2</c:v>
                </c:pt>
                <c:pt idx="23633">
                  <c:v>-6.6370887531417996E-2</c:v>
                </c:pt>
                <c:pt idx="23634">
                  <c:v>-6.6001751256544602E-2</c:v>
                </c:pt>
                <c:pt idx="23635">
                  <c:v>-6.5311045748947097E-2</c:v>
                </c:pt>
                <c:pt idx="23636">
                  <c:v>-6.4891559941085405E-2</c:v>
                </c:pt>
                <c:pt idx="23637">
                  <c:v>-6.4199101248129498E-2</c:v>
                </c:pt>
                <c:pt idx="23638">
                  <c:v>-6.3678521939695504E-2</c:v>
                </c:pt>
                <c:pt idx="23639">
                  <c:v>-6.3038699733445905E-2</c:v>
                </c:pt>
                <c:pt idx="23640">
                  <c:v>-6.1885045233056199E-2</c:v>
                </c:pt>
                <c:pt idx="23641">
                  <c:v>-6.1216467316026001E-2</c:v>
                </c:pt>
                <c:pt idx="23642">
                  <c:v>-6.0245879371646903E-2</c:v>
                </c:pt>
                <c:pt idx="23643">
                  <c:v>-5.9357981665645897E-2</c:v>
                </c:pt>
                <c:pt idx="23644">
                  <c:v>-5.8373840625133698E-2</c:v>
                </c:pt>
                <c:pt idx="23645">
                  <c:v>-5.7453067940073599E-2</c:v>
                </c:pt>
                <c:pt idx="23646">
                  <c:v>-5.64860205277221E-2</c:v>
                </c:pt>
                <c:pt idx="23647">
                  <c:v>-5.5389971879089499E-2</c:v>
                </c:pt>
                <c:pt idx="23648">
                  <c:v>-5.4484939465127703E-2</c:v>
                </c:pt>
                <c:pt idx="23649">
                  <c:v>-5.3016278631144102E-2</c:v>
                </c:pt>
                <c:pt idx="23650">
                  <c:v>-5.21009619650461E-2</c:v>
                </c:pt>
                <c:pt idx="23651">
                  <c:v>-5.1198862626969002E-2</c:v>
                </c:pt>
                <c:pt idx="23652">
                  <c:v>-4.99273029367064E-2</c:v>
                </c:pt>
                <c:pt idx="23653">
                  <c:v>-4.8755883043050501E-2</c:v>
                </c:pt>
                <c:pt idx="23654">
                  <c:v>-4.7375658312724202E-2</c:v>
                </c:pt>
                <c:pt idx="23655">
                  <c:v>-4.6355306689534498E-2</c:v>
                </c:pt>
                <c:pt idx="23656">
                  <c:v>-4.5151990177444798E-2</c:v>
                </c:pt>
                <c:pt idx="23657">
                  <c:v>-4.4069307429480599E-2</c:v>
                </c:pt>
                <c:pt idx="23658">
                  <c:v>-4.2875355802239799E-2</c:v>
                </c:pt>
                <c:pt idx="23659">
                  <c:v>-4.1646078610155401E-2</c:v>
                </c:pt>
                <c:pt idx="23660">
                  <c:v>-4.0441475630246998E-2</c:v>
                </c:pt>
                <c:pt idx="23661">
                  <c:v>-3.9228101809178101E-2</c:v>
                </c:pt>
                <c:pt idx="23662">
                  <c:v>-3.8068590901957897E-2</c:v>
                </c:pt>
                <c:pt idx="23663">
                  <c:v>-3.7084621954770601E-2</c:v>
                </c:pt>
                <c:pt idx="23664">
                  <c:v>-3.5805796983005199E-2</c:v>
                </c:pt>
                <c:pt idx="23665">
                  <c:v>-3.4708869940561798E-2</c:v>
                </c:pt>
                <c:pt idx="23666">
                  <c:v>-3.38133605568159E-2</c:v>
                </c:pt>
                <c:pt idx="23667">
                  <c:v>-3.2637891880042701E-2</c:v>
                </c:pt>
                <c:pt idx="23668">
                  <c:v>-3.1846992847603603E-2</c:v>
                </c:pt>
                <c:pt idx="23669">
                  <c:v>-3.07234315711719E-2</c:v>
                </c:pt>
                <c:pt idx="23670">
                  <c:v>-2.9846553457043502E-2</c:v>
                </c:pt>
                <c:pt idx="23671">
                  <c:v>-2.8847526738599898E-2</c:v>
                </c:pt>
                <c:pt idx="23672">
                  <c:v>-2.7955006559348398E-2</c:v>
                </c:pt>
                <c:pt idx="23673">
                  <c:v>-2.7219809538166301E-2</c:v>
                </c:pt>
                <c:pt idx="23674">
                  <c:v>-2.6362479126352499E-2</c:v>
                </c:pt>
                <c:pt idx="23675">
                  <c:v>-2.55637697959014E-2</c:v>
                </c:pt>
                <c:pt idx="23676">
                  <c:v>-2.4654579693515598E-2</c:v>
                </c:pt>
                <c:pt idx="23677">
                  <c:v>-2.4099727544070498E-2</c:v>
                </c:pt>
                <c:pt idx="23678">
                  <c:v>-2.3493801404123701E-2</c:v>
                </c:pt>
                <c:pt idx="23679">
                  <c:v>-2.2940677780269401E-2</c:v>
                </c:pt>
                <c:pt idx="23680">
                  <c:v>-2.2418902033051798E-2</c:v>
                </c:pt>
                <c:pt idx="23681">
                  <c:v>-2.1949590474855899E-2</c:v>
                </c:pt>
                <c:pt idx="23682">
                  <c:v>-2.1263061380768201E-2</c:v>
                </c:pt>
                <c:pt idx="23683">
                  <c:v>-2.08305868002478E-2</c:v>
                </c:pt>
                <c:pt idx="23684">
                  <c:v>-2.05279841232614E-2</c:v>
                </c:pt>
                <c:pt idx="23685">
                  <c:v>-2.0063284177289999E-2</c:v>
                </c:pt>
                <c:pt idx="23686">
                  <c:v>-1.99546395885189E-2</c:v>
                </c:pt>
                <c:pt idx="23687">
                  <c:v>-1.9634150740526501E-2</c:v>
                </c:pt>
                <c:pt idx="23688">
                  <c:v>-1.91299831555021E-2</c:v>
                </c:pt>
                <c:pt idx="23689">
                  <c:v>-1.9057525312256102E-2</c:v>
                </c:pt>
                <c:pt idx="23690">
                  <c:v>-1.89063373870321E-2</c:v>
                </c:pt>
                <c:pt idx="23691">
                  <c:v>-1.8960199945887098E-2</c:v>
                </c:pt>
                <c:pt idx="23692">
                  <c:v>-1.8724720447998298E-2</c:v>
                </c:pt>
                <c:pt idx="23693">
                  <c:v>-1.88079664765919E-2</c:v>
                </c:pt>
                <c:pt idx="23694">
                  <c:v>-1.8711303824399499E-2</c:v>
                </c:pt>
                <c:pt idx="23695">
                  <c:v>-1.8844220418822399E-2</c:v>
                </c:pt>
                <c:pt idx="23696">
                  <c:v>-1.8786290892871298E-2</c:v>
                </c:pt>
                <c:pt idx="23697">
                  <c:v>-1.8755306717596499E-2</c:v>
                </c:pt>
                <c:pt idx="23698">
                  <c:v>-1.88703164049712E-2</c:v>
                </c:pt>
                <c:pt idx="23699">
                  <c:v>-1.8928061148416098E-2</c:v>
                </c:pt>
                <c:pt idx="23700">
                  <c:v>-1.8944874829097898E-2</c:v>
                </c:pt>
                <c:pt idx="23701">
                  <c:v>-1.9113907357646402E-2</c:v>
                </c:pt>
                <c:pt idx="23702">
                  <c:v>-1.9290740018255301E-2</c:v>
                </c:pt>
                <c:pt idx="23703">
                  <c:v>-1.9489282970539101E-2</c:v>
                </c:pt>
                <c:pt idx="23704">
                  <c:v>-1.9521207225674599E-2</c:v>
                </c:pt>
                <c:pt idx="23705">
                  <c:v>-1.95120664363845E-2</c:v>
                </c:pt>
                <c:pt idx="23706">
                  <c:v>-1.9971791604443699E-2</c:v>
                </c:pt>
                <c:pt idx="23707">
                  <c:v>-2.0025878445151999E-2</c:v>
                </c:pt>
                <c:pt idx="23708">
                  <c:v>-2.0201799948396101E-2</c:v>
                </c:pt>
                <c:pt idx="23709">
                  <c:v>-2.0228922440499598E-2</c:v>
                </c:pt>
                <c:pt idx="23710">
                  <c:v>-2.02456592894028E-2</c:v>
                </c:pt>
                <c:pt idx="23711">
                  <c:v>-2.0319028930763601E-2</c:v>
                </c:pt>
                <c:pt idx="23712">
                  <c:v>-2.03838076289127E-2</c:v>
                </c:pt>
                <c:pt idx="23713">
                  <c:v>-2.0432548061319999E-2</c:v>
                </c:pt>
                <c:pt idx="23714">
                  <c:v>-2.0642792205101099E-2</c:v>
                </c:pt>
                <c:pt idx="23715">
                  <c:v>-2.0367255061498401E-2</c:v>
                </c:pt>
                <c:pt idx="23716">
                  <c:v>-2.02592843846633E-2</c:v>
                </c:pt>
                <c:pt idx="23717">
                  <c:v>-2.0183466894569901E-2</c:v>
                </c:pt>
                <c:pt idx="23718">
                  <c:v>-2.0298585358944701E-2</c:v>
                </c:pt>
                <c:pt idx="23719">
                  <c:v>-2.0071954397082401E-2</c:v>
                </c:pt>
                <c:pt idx="23720">
                  <c:v>-1.9808727312300701E-2</c:v>
                </c:pt>
                <c:pt idx="23721">
                  <c:v>-1.9467538462918599E-2</c:v>
                </c:pt>
                <c:pt idx="23722">
                  <c:v>-1.93567691062069E-2</c:v>
                </c:pt>
                <c:pt idx="23723">
                  <c:v>-1.9033117983709501E-2</c:v>
                </c:pt>
                <c:pt idx="23724">
                  <c:v>-1.8766121189998399E-2</c:v>
                </c:pt>
                <c:pt idx="23725">
                  <c:v>-1.8218733333870502E-2</c:v>
                </c:pt>
                <c:pt idx="23726">
                  <c:v>-1.7753086213751001E-2</c:v>
                </c:pt>
                <c:pt idx="23727">
                  <c:v>-1.7346177687202299E-2</c:v>
                </c:pt>
                <c:pt idx="23728">
                  <c:v>-1.6734393853078199E-2</c:v>
                </c:pt>
                <c:pt idx="23729">
                  <c:v>-1.62192019584948E-2</c:v>
                </c:pt>
                <c:pt idx="23730">
                  <c:v>-1.5484201359081899E-2</c:v>
                </c:pt>
                <c:pt idx="23731">
                  <c:v>-1.5021016331412699E-2</c:v>
                </c:pt>
                <c:pt idx="23732">
                  <c:v>-1.4189517003423399E-2</c:v>
                </c:pt>
                <c:pt idx="23733">
                  <c:v>-1.33187986463769E-2</c:v>
                </c:pt>
                <c:pt idx="23734">
                  <c:v>-1.25747400029358E-2</c:v>
                </c:pt>
                <c:pt idx="23735">
                  <c:v>-1.1901520413309699E-2</c:v>
                </c:pt>
                <c:pt idx="23736">
                  <c:v>-1.10425800712041E-2</c:v>
                </c:pt>
                <c:pt idx="23737">
                  <c:v>-9.9008230030288406E-3</c:v>
                </c:pt>
                <c:pt idx="23738">
                  <c:v>-9.0523088530635003E-3</c:v>
                </c:pt>
                <c:pt idx="23739">
                  <c:v>-8.1641794440047502E-3</c:v>
                </c:pt>
                <c:pt idx="23740">
                  <c:v>-7.2206320248366703E-3</c:v>
                </c:pt>
                <c:pt idx="23741">
                  <c:v>-5.9483085273570498E-3</c:v>
                </c:pt>
                <c:pt idx="23742">
                  <c:v>-4.8180355162053901E-3</c:v>
                </c:pt>
                <c:pt idx="23743">
                  <c:v>-3.7405806967357701E-3</c:v>
                </c:pt>
                <c:pt idx="23744">
                  <c:v>-2.74447977094238E-3</c:v>
                </c:pt>
                <c:pt idx="23745">
                  <c:v>-1.6615628857689899E-3</c:v>
                </c:pt>
                <c:pt idx="23746">
                  <c:v>-3.7118470703197798E-4</c:v>
                </c:pt>
                <c:pt idx="23747">
                  <c:v>6.7840618512943402E-4</c:v>
                </c:pt>
                <c:pt idx="23748">
                  <c:v>2.1481799582163202E-3</c:v>
                </c:pt>
                <c:pt idx="23749">
                  <c:v>3.1637576352751299E-3</c:v>
                </c:pt>
                <c:pt idx="23750">
                  <c:v>4.3185580171495302E-3</c:v>
                </c:pt>
                <c:pt idx="23751">
                  <c:v>5.4440320612090202E-3</c:v>
                </c:pt>
                <c:pt idx="23752">
                  <c:v>6.8979587815493201E-3</c:v>
                </c:pt>
                <c:pt idx="23753">
                  <c:v>8.1842869698457808E-3</c:v>
                </c:pt>
                <c:pt idx="23754">
                  <c:v>9.3733327361776898E-3</c:v>
                </c:pt>
                <c:pt idx="23755">
                  <c:v>1.07382579503698E-2</c:v>
                </c:pt>
                <c:pt idx="23756">
                  <c:v>1.1687504583223599E-2</c:v>
                </c:pt>
                <c:pt idx="23757">
                  <c:v>1.2971545405516E-2</c:v>
                </c:pt>
                <c:pt idx="23758">
                  <c:v>1.4115569071253E-2</c:v>
                </c:pt>
                <c:pt idx="23759">
                  <c:v>1.53083155434582E-2</c:v>
                </c:pt>
                <c:pt idx="23760">
                  <c:v>1.6441646789981602E-2</c:v>
                </c:pt>
                <c:pt idx="23761">
                  <c:v>1.75958946614534E-2</c:v>
                </c:pt>
                <c:pt idx="23762">
                  <c:v>1.8798600814891299E-2</c:v>
                </c:pt>
                <c:pt idx="23763">
                  <c:v>1.9671832976347399E-2</c:v>
                </c:pt>
                <c:pt idx="23764">
                  <c:v>2.0969034829832998E-2</c:v>
                </c:pt>
                <c:pt idx="23765">
                  <c:v>2.1917543625587101E-2</c:v>
                </c:pt>
                <c:pt idx="23766">
                  <c:v>2.2965777940167201E-2</c:v>
                </c:pt>
                <c:pt idx="23767">
                  <c:v>2.37609592156986E-2</c:v>
                </c:pt>
                <c:pt idx="23768">
                  <c:v>2.47702390531758E-2</c:v>
                </c:pt>
                <c:pt idx="23769">
                  <c:v>2.5558389865913599E-2</c:v>
                </c:pt>
                <c:pt idx="23770">
                  <c:v>2.65919654556055E-2</c:v>
                </c:pt>
                <c:pt idx="23771">
                  <c:v>2.7512419285473301E-2</c:v>
                </c:pt>
                <c:pt idx="23772">
                  <c:v>2.7997115035345101E-2</c:v>
                </c:pt>
                <c:pt idx="23773">
                  <c:v>2.8879193464549101E-2</c:v>
                </c:pt>
                <c:pt idx="23774">
                  <c:v>2.95647783024203E-2</c:v>
                </c:pt>
                <c:pt idx="23775">
                  <c:v>3.0203827398106699E-2</c:v>
                </c:pt>
                <c:pt idx="23776">
                  <c:v>3.09337144543466E-2</c:v>
                </c:pt>
                <c:pt idx="23777">
                  <c:v>3.1496724695283501E-2</c:v>
                </c:pt>
                <c:pt idx="23778">
                  <c:v>3.2106387757310999E-2</c:v>
                </c:pt>
                <c:pt idx="23779">
                  <c:v>3.2392484449257103E-2</c:v>
                </c:pt>
                <c:pt idx="23780">
                  <c:v>3.2658490724507099E-2</c:v>
                </c:pt>
                <c:pt idx="23781">
                  <c:v>3.3048480606933099E-2</c:v>
                </c:pt>
                <c:pt idx="23782">
                  <c:v>3.3719663812881301E-2</c:v>
                </c:pt>
                <c:pt idx="23783">
                  <c:v>3.38912737526601E-2</c:v>
                </c:pt>
                <c:pt idx="23784">
                  <c:v>3.4048808055458103E-2</c:v>
                </c:pt>
                <c:pt idx="23785">
                  <c:v>3.43472072024541E-2</c:v>
                </c:pt>
                <c:pt idx="23786">
                  <c:v>3.4684595467294702E-2</c:v>
                </c:pt>
                <c:pt idx="23787">
                  <c:v>3.4672739196884302E-2</c:v>
                </c:pt>
                <c:pt idx="23788">
                  <c:v>3.46831264542855E-2</c:v>
                </c:pt>
                <c:pt idx="23789">
                  <c:v>3.4806905808326599E-2</c:v>
                </c:pt>
                <c:pt idx="23790">
                  <c:v>3.4853204571030499E-2</c:v>
                </c:pt>
                <c:pt idx="23791">
                  <c:v>3.4854556275936498E-2</c:v>
                </c:pt>
                <c:pt idx="23792">
                  <c:v>3.4613520472022097E-2</c:v>
                </c:pt>
                <c:pt idx="23793">
                  <c:v>3.48414813937475E-2</c:v>
                </c:pt>
                <c:pt idx="23794">
                  <c:v>3.4703799826255502E-2</c:v>
                </c:pt>
                <c:pt idx="23795">
                  <c:v>3.46652712110459E-2</c:v>
                </c:pt>
                <c:pt idx="23796">
                  <c:v>3.4350247049550399E-2</c:v>
                </c:pt>
                <c:pt idx="23797">
                  <c:v>3.4421009865806297E-2</c:v>
                </c:pt>
                <c:pt idx="23798">
                  <c:v>3.4320047270322902E-2</c:v>
                </c:pt>
                <c:pt idx="23799">
                  <c:v>3.4050869536818303E-2</c:v>
                </c:pt>
                <c:pt idx="23800">
                  <c:v>3.37229811879712E-2</c:v>
                </c:pt>
                <c:pt idx="23801">
                  <c:v>3.3471401050395803E-2</c:v>
                </c:pt>
                <c:pt idx="23802">
                  <c:v>3.33771397312412E-2</c:v>
                </c:pt>
                <c:pt idx="23803">
                  <c:v>3.3179539247177203E-2</c:v>
                </c:pt>
                <c:pt idx="23804">
                  <c:v>3.3046217731588702E-2</c:v>
                </c:pt>
                <c:pt idx="23805">
                  <c:v>3.2854823661179998E-2</c:v>
                </c:pt>
                <c:pt idx="23806">
                  <c:v>3.2580373450066799E-2</c:v>
                </c:pt>
                <c:pt idx="23807">
                  <c:v>3.2416867034610101E-2</c:v>
                </c:pt>
                <c:pt idx="23808">
                  <c:v>3.1919723123270703E-2</c:v>
                </c:pt>
                <c:pt idx="23809">
                  <c:v>3.1679306477941503E-2</c:v>
                </c:pt>
                <c:pt idx="23810">
                  <c:v>3.17920467706264E-2</c:v>
                </c:pt>
                <c:pt idx="23811">
                  <c:v>3.1767587524773301E-2</c:v>
                </c:pt>
                <c:pt idx="23812">
                  <c:v>3.1414532765909602E-2</c:v>
                </c:pt>
                <c:pt idx="23813">
                  <c:v>3.1072581257470099E-2</c:v>
                </c:pt>
                <c:pt idx="23814">
                  <c:v>3.09831327298545E-2</c:v>
                </c:pt>
                <c:pt idx="23815">
                  <c:v>3.1006740501805699E-2</c:v>
                </c:pt>
                <c:pt idx="23816">
                  <c:v>3.10546160318683E-2</c:v>
                </c:pt>
                <c:pt idx="23817">
                  <c:v>3.06584505379454E-2</c:v>
                </c:pt>
                <c:pt idx="23818">
                  <c:v>3.04984556898346E-2</c:v>
                </c:pt>
                <c:pt idx="23819">
                  <c:v>3.0576819317129699E-2</c:v>
                </c:pt>
                <c:pt idx="23820">
                  <c:v>3.0571324718089099E-2</c:v>
                </c:pt>
                <c:pt idx="23821">
                  <c:v>3.0456703677408499E-2</c:v>
                </c:pt>
                <c:pt idx="23822">
                  <c:v>3.05279911671981E-2</c:v>
                </c:pt>
                <c:pt idx="23823">
                  <c:v>3.0531501768708901E-2</c:v>
                </c:pt>
                <c:pt idx="23824">
                  <c:v>3.0507539386393799E-2</c:v>
                </c:pt>
                <c:pt idx="23825">
                  <c:v>3.0576933951537998E-2</c:v>
                </c:pt>
                <c:pt idx="23826">
                  <c:v>3.0713604041223599E-2</c:v>
                </c:pt>
                <c:pt idx="23827">
                  <c:v>3.09209115730384E-2</c:v>
                </c:pt>
                <c:pt idx="23828">
                  <c:v>3.1026443699700101E-2</c:v>
                </c:pt>
                <c:pt idx="23829">
                  <c:v>3.1062540402861799E-2</c:v>
                </c:pt>
                <c:pt idx="23830">
                  <c:v>3.1193299088431201E-2</c:v>
                </c:pt>
                <c:pt idx="23831">
                  <c:v>3.1488566195072197E-2</c:v>
                </c:pt>
                <c:pt idx="23832">
                  <c:v>3.1933836904008098E-2</c:v>
                </c:pt>
                <c:pt idx="23833">
                  <c:v>3.2099861231812098E-2</c:v>
                </c:pt>
                <c:pt idx="23834">
                  <c:v>3.2339469459739298E-2</c:v>
                </c:pt>
                <c:pt idx="23835">
                  <c:v>3.2726228300186101E-2</c:v>
                </c:pt>
                <c:pt idx="23836">
                  <c:v>3.2856320465384697E-2</c:v>
                </c:pt>
                <c:pt idx="23837">
                  <c:v>3.3295844749247697E-2</c:v>
                </c:pt>
                <c:pt idx="23838">
                  <c:v>3.3675963590811597E-2</c:v>
                </c:pt>
                <c:pt idx="23839">
                  <c:v>3.4132760715415197E-2</c:v>
                </c:pt>
                <c:pt idx="23840">
                  <c:v>3.43773201247266E-2</c:v>
                </c:pt>
                <c:pt idx="23841">
                  <c:v>3.4808685855629101E-2</c:v>
                </c:pt>
                <c:pt idx="23842">
                  <c:v>3.5330304987087301E-2</c:v>
                </c:pt>
                <c:pt idx="23843">
                  <c:v>3.5501381295359999E-2</c:v>
                </c:pt>
                <c:pt idx="23844">
                  <c:v>3.6177467142007501E-2</c:v>
                </c:pt>
                <c:pt idx="23845">
                  <c:v>3.65290709502437E-2</c:v>
                </c:pt>
                <c:pt idx="23846">
                  <c:v>3.7104475478309397E-2</c:v>
                </c:pt>
                <c:pt idx="23847">
                  <c:v>3.7469219325091299E-2</c:v>
                </c:pt>
                <c:pt idx="23848">
                  <c:v>3.8164408744695601E-2</c:v>
                </c:pt>
                <c:pt idx="23849">
                  <c:v>3.8591001316974897E-2</c:v>
                </c:pt>
                <c:pt idx="23850">
                  <c:v>3.89642636283693E-2</c:v>
                </c:pt>
                <c:pt idx="23851">
                  <c:v>3.9420183543156503E-2</c:v>
                </c:pt>
                <c:pt idx="23852">
                  <c:v>3.9892441783954097E-2</c:v>
                </c:pt>
                <c:pt idx="23853">
                  <c:v>4.0338079094753503E-2</c:v>
                </c:pt>
                <c:pt idx="23854">
                  <c:v>4.0767114520478098E-2</c:v>
                </c:pt>
                <c:pt idx="23855">
                  <c:v>4.14209913677617E-2</c:v>
                </c:pt>
                <c:pt idx="23856">
                  <c:v>4.1828862237274098E-2</c:v>
                </c:pt>
                <c:pt idx="23857">
                  <c:v>4.20492586457763E-2</c:v>
                </c:pt>
                <c:pt idx="23858">
                  <c:v>4.25336044039041E-2</c:v>
                </c:pt>
                <c:pt idx="23859">
                  <c:v>4.2859840049505903E-2</c:v>
                </c:pt>
                <c:pt idx="23860">
                  <c:v>4.3401974984640698E-2</c:v>
                </c:pt>
                <c:pt idx="23861">
                  <c:v>4.3905708408710699E-2</c:v>
                </c:pt>
                <c:pt idx="23862">
                  <c:v>4.3985546564493598E-2</c:v>
                </c:pt>
                <c:pt idx="23863">
                  <c:v>4.4358015789204702E-2</c:v>
                </c:pt>
                <c:pt idx="23864">
                  <c:v>4.4824575252543297E-2</c:v>
                </c:pt>
                <c:pt idx="23865">
                  <c:v>4.51232783665853E-2</c:v>
                </c:pt>
                <c:pt idx="23866">
                  <c:v>4.5456277556258098E-2</c:v>
                </c:pt>
                <c:pt idx="23867">
                  <c:v>4.5873528442893302E-2</c:v>
                </c:pt>
                <c:pt idx="23868">
                  <c:v>4.6068231898797801E-2</c:v>
                </c:pt>
                <c:pt idx="23869">
                  <c:v>4.6296538084090802E-2</c:v>
                </c:pt>
                <c:pt idx="23870">
                  <c:v>4.6347314160408798E-2</c:v>
                </c:pt>
                <c:pt idx="23871">
                  <c:v>4.6623097290991497E-2</c:v>
                </c:pt>
                <c:pt idx="23872">
                  <c:v>4.6906616026898898E-2</c:v>
                </c:pt>
                <c:pt idx="23873">
                  <c:v>4.7279206010027199E-2</c:v>
                </c:pt>
                <c:pt idx="23874">
                  <c:v>4.7123407635620902E-2</c:v>
                </c:pt>
                <c:pt idx="23875">
                  <c:v>4.7248157796839503E-2</c:v>
                </c:pt>
                <c:pt idx="23876">
                  <c:v>4.7464252535745897E-2</c:v>
                </c:pt>
                <c:pt idx="23877">
                  <c:v>4.7604639428233897E-2</c:v>
                </c:pt>
                <c:pt idx="23878">
                  <c:v>4.7665900428706102E-2</c:v>
                </c:pt>
                <c:pt idx="23879">
                  <c:v>4.7818605867019803E-2</c:v>
                </c:pt>
                <c:pt idx="23880">
                  <c:v>4.7661482794541798E-2</c:v>
                </c:pt>
                <c:pt idx="23881">
                  <c:v>4.76987503567241E-2</c:v>
                </c:pt>
                <c:pt idx="23882">
                  <c:v>4.7709116670678703E-2</c:v>
                </c:pt>
                <c:pt idx="23883">
                  <c:v>4.7717000923143203E-2</c:v>
                </c:pt>
                <c:pt idx="23884">
                  <c:v>4.7795737448066401E-2</c:v>
                </c:pt>
                <c:pt idx="23885">
                  <c:v>4.7754213152999499E-2</c:v>
                </c:pt>
                <c:pt idx="23886">
                  <c:v>4.7592571830764797E-2</c:v>
                </c:pt>
                <c:pt idx="23887">
                  <c:v>4.74568875889411E-2</c:v>
                </c:pt>
                <c:pt idx="23888">
                  <c:v>4.7356817390525899E-2</c:v>
                </c:pt>
                <c:pt idx="23889">
                  <c:v>4.72603242853969E-2</c:v>
                </c:pt>
                <c:pt idx="23890">
                  <c:v>4.7231880163049002E-2</c:v>
                </c:pt>
                <c:pt idx="23891">
                  <c:v>4.6916308012192799E-2</c:v>
                </c:pt>
                <c:pt idx="23892">
                  <c:v>4.6755868711444402E-2</c:v>
                </c:pt>
                <c:pt idx="23893">
                  <c:v>4.6746114576105398E-2</c:v>
                </c:pt>
                <c:pt idx="23894">
                  <c:v>4.6519391063239802E-2</c:v>
                </c:pt>
                <c:pt idx="23895">
                  <c:v>4.6248256556459998E-2</c:v>
                </c:pt>
                <c:pt idx="23896">
                  <c:v>4.6019823211229098E-2</c:v>
                </c:pt>
                <c:pt idx="23897">
                  <c:v>4.5948857918591497E-2</c:v>
                </c:pt>
                <c:pt idx="23898">
                  <c:v>4.5409045523407597E-2</c:v>
                </c:pt>
                <c:pt idx="23899">
                  <c:v>4.5342489829261298E-2</c:v>
                </c:pt>
                <c:pt idx="23900">
                  <c:v>4.5071269556339201E-2</c:v>
                </c:pt>
                <c:pt idx="23901">
                  <c:v>4.4744471235166998E-2</c:v>
                </c:pt>
                <c:pt idx="23902">
                  <c:v>4.4580215073567998E-2</c:v>
                </c:pt>
                <c:pt idx="23903">
                  <c:v>4.4252390918470899E-2</c:v>
                </c:pt>
                <c:pt idx="23904">
                  <c:v>4.4041593146812899E-2</c:v>
                </c:pt>
                <c:pt idx="23905">
                  <c:v>4.3759160147297499E-2</c:v>
                </c:pt>
                <c:pt idx="23906">
                  <c:v>4.35951656843582E-2</c:v>
                </c:pt>
                <c:pt idx="23907">
                  <c:v>4.3126876621848498E-2</c:v>
                </c:pt>
                <c:pt idx="23908">
                  <c:v>4.2857334528319503E-2</c:v>
                </c:pt>
                <c:pt idx="23909">
                  <c:v>4.2678506317535697E-2</c:v>
                </c:pt>
                <c:pt idx="23910">
                  <c:v>4.2280518256269599E-2</c:v>
                </c:pt>
                <c:pt idx="23911">
                  <c:v>4.2063490385712297E-2</c:v>
                </c:pt>
                <c:pt idx="23912">
                  <c:v>4.1861580167969398E-2</c:v>
                </c:pt>
                <c:pt idx="23913">
                  <c:v>4.1524610205564798E-2</c:v>
                </c:pt>
                <c:pt idx="23914">
                  <c:v>4.1165878553942298E-2</c:v>
                </c:pt>
                <c:pt idx="23915">
                  <c:v>4.0946314385687702E-2</c:v>
                </c:pt>
                <c:pt idx="23916">
                  <c:v>4.0597560275668201E-2</c:v>
                </c:pt>
                <c:pt idx="23917">
                  <c:v>4.0346040855498602E-2</c:v>
                </c:pt>
                <c:pt idx="23918">
                  <c:v>4.0172205730762203E-2</c:v>
                </c:pt>
                <c:pt idx="23919">
                  <c:v>3.9743352414355303E-2</c:v>
                </c:pt>
                <c:pt idx="23920">
                  <c:v>3.9564576006758598E-2</c:v>
                </c:pt>
                <c:pt idx="23921">
                  <c:v>3.9370557524189401E-2</c:v>
                </c:pt>
                <c:pt idx="23922">
                  <c:v>3.9075994111340502E-2</c:v>
                </c:pt>
                <c:pt idx="23923">
                  <c:v>3.87227808985387E-2</c:v>
                </c:pt>
                <c:pt idx="23924">
                  <c:v>3.8463359561104103E-2</c:v>
                </c:pt>
                <c:pt idx="23925">
                  <c:v>3.8290574680277703E-2</c:v>
                </c:pt>
                <c:pt idx="23926">
                  <c:v>3.79863913051144E-2</c:v>
                </c:pt>
                <c:pt idx="23927">
                  <c:v>3.7779084702225602E-2</c:v>
                </c:pt>
                <c:pt idx="23928">
                  <c:v>3.7534322124100197E-2</c:v>
                </c:pt>
                <c:pt idx="23929">
                  <c:v>3.7370888181703199E-2</c:v>
                </c:pt>
                <c:pt idx="23930">
                  <c:v>3.7148029986279897E-2</c:v>
                </c:pt>
                <c:pt idx="23931">
                  <c:v>3.7068987093782903E-2</c:v>
                </c:pt>
                <c:pt idx="23932">
                  <c:v>3.6604354597338101E-2</c:v>
                </c:pt>
                <c:pt idx="23933">
                  <c:v>3.65280638510583E-2</c:v>
                </c:pt>
                <c:pt idx="23934">
                  <c:v>3.6140747236477803E-2</c:v>
                </c:pt>
                <c:pt idx="23935">
                  <c:v>3.6003971670299499E-2</c:v>
                </c:pt>
                <c:pt idx="23936">
                  <c:v>3.5799859038039297E-2</c:v>
                </c:pt>
                <c:pt idx="23937">
                  <c:v>3.5558236964888003E-2</c:v>
                </c:pt>
                <c:pt idx="23938">
                  <c:v>3.52133777323358E-2</c:v>
                </c:pt>
                <c:pt idx="23939">
                  <c:v>3.52060909619272E-2</c:v>
                </c:pt>
                <c:pt idx="23940">
                  <c:v>3.5014612121987199E-2</c:v>
                </c:pt>
                <c:pt idx="23941">
                  <c:v>3.4679558678471202E-2</c:v>
                </c:pt>
                <c:pt idx="23942">
                  <c:v>3.4470065692347597E-2</c:v>
                </c:pt>
                <c:pt idx="23943">
                  <c:v>3.4251600176935702E-2</c:v>
                </c:pt>
                <c:pt idx="23944">
                  <c:v>3.4126567480387199E-2</c:v>
                </c:pt>
                <c:pt idx="23945">
                  <c:v>3.4040557051703599E-2</c:v>
                </c:pt>
                <c:pt idx="23946">
                  <c:v>3.3842371658318798E-2</c:v>
                </c:pt>
                <c:pt idx="23947">
                  <c:v>3.3549450353064399E-2</c:v>
                </c:pt>
                <c:pt idx="23948">
                  <c:v>3.32899851194789E-2</c:v>
                </c:pt>
                <c:pt idx="23949">
                  <c:v>3.3227813881843697E-2</c:v>
                </c:pt>
                <c:pt idx="23950">
                  <c:v>3.2867774149017398E-2</c:v>
                </c:pt>
                <c:pt idx="23951">
                  <c:v>3.26863738184828E-2</c:v>
                </c:pt>
                <c:pt idx="23952">
                  <c:v>3.2597164720333603E-2</c:v>
                </c:pt>
                <c:pt idx="23953">
                  <c:v>3.2271530104310497E-2</c:v>
                </c:pt>
                <c:pt idx="23954">
                  <c:v>3.19881281016689E-2</c:v>
                </c:pt>
                <c:pt idx="23955">
                  <c:v>3.1694090457644597E-2</c:v>
                </c:pt>
                <c:pt idx="23956">
                  <c:v>3.16055365705478E-2</c:v>
                </c:pt>
                <c:pt idx="23957">
                  <c:v>3.1308970704718199E-2</c:v>
                </c:pt>
                <c:pt idx="23958">
                  <c:v>3.1068542948297698E-2</c:v>
                </c:pt>
                <c:pt idx="23959">
                  <c:v>3.0791203188163099E-2</c:v>
                </c:pt>
                <c:pt idx="23960">
                  <c:v>3.0725364815714098E-2</c:v>
                </c:pt>
                <c:pt idx="23961">
                  <c:v>3.0459521271252302E-2</c:v>
                </c:pt>
                <c:pt idx="23962">
                  <c:v>3.0231212360825498E-2</c:v>
                </c:pt>
                <c:pt idx="23963">
                  <c:v>2.9994258941372101E-2</c:v>
                </c:pt>
                <c:pt idx="23964">
                  <c:v>2.96929232543446E-2</c:v>
                </c:pt>
                <c:pt idx="23965">
                  <c:v>2.9345175836803E-2</c:v>
                </c:pt>
                <c:pt idx="23966">
                  <c:v>2.9166998694423098E-2</c:v>
                </c:pt>
                <c:pt idx="23967">
                  <c:v>2.8844697281226898E-2</c:v>
                </c:pt>
                <c:pt idx="23968">
                  <c:v>2.8462853923857501E-2</c:v>
                </c:pt>
                <c:pt idx="23969">
                  <c:v>2.8305611280057898E-2</c:v>
                </c:pt>
                <c:pt idx="23970">
                  <c:v>2.7838090609983799E-2</c:v>
                </c:pt>
                <c:pt idx="23971">
                  <c:v>2.7560610856815201E-2</c:v>
                </c:pt>
                <c:pt idx="23972">
                  <c:v>2.7195031512165201E-2</c:v>
                </c:pt>
                <c:pt idx="23973">
                  <c:v>2.6994058446774698E-2</c:v>
                </c:pt>
                <c:pt idx="23974">
                  <c:v>2.6743843299191002E-2</c:v>
                </c:pt>
                <c:pt idx="23975">
                  <c:v>2.6237782407960802E-2</c:v>
                </c:pt>
                <c:pt idx="23976">
                  <c:v>2.59090594135797E-2</c:v>
                </c:pt>
                <c:pt idx="23977">
                  <c:v>2.55676597603346E-2</c:v>
                </c:pt>
                <c:pt idx="23978">
                  <c:v>2.5141012182012899E-2</c:v>
                </c:pt>
                <c:pt idx="23979">
                  <c:v>2.4816257244696799E-2</c:v>
                </c:pt>
                <c:pt idx="23980">
                  <c:v>2.44738096823688E-2</c:v>
                </c:pt>
                <c:pt idx="23981">
                  <c:v>2.4026371981689599E-2</c:v>
                </c:pt>
                <c:pt idx="23982">
                  <c:v>2.3597216519652301E-2</c:v>
                </c:pt>
                <c:pt idx="23983">
                  <c:v>2.3192810417460699E-2</c:v>
                </c:pt>
                <c:pt idx="23984">
                  <c:v>2.25807756183709E-2</c:v>
                </c:pt>
                <c:pt idx="23985">
                  <c:v>2.21885589249354E-2</c:v>
                </c:pt>
                <c:pt idx="23986">
                  <c:v>2.1663469118494299E-2</c:v>
                </c:pt>
                <c:pt idx="23987">
                  <c:v>2.1344143017552601E-2</c:v>
                </c:pt>
                <c:pt idx="23988">
                  <c:v>2.08177460857744E-2</c:v>
                </c:pt>
                <c:pt idx="23989">
                  <c:v>2.0304811499912E-2</c:v>
                </c:pt>
                <c:pt idx="23990">
                  <c:v>1.9810883911345899E-2</c:v>
                </c:pt>
                <c:pt idx="23991">
                  <c:v>1.9484823258133999E-2</c:v>
                </c:pt>
                <c:pt idx="23992">
                  <c:v>1.8916611915541299E-2</c:v>
                </c:pt>
                <c:pt idx="23993">
                  <c:v>1.8130991795403902E-2</c:v>
                </c:pt>
                <c:pt idx="23994">
                  <c:v>1.7636876550312899E-2</c:v>
                </c:pt>
                <c:pt idx="23995">
                  <c:v>1.70183520190232E-2</c:v>
                </c:pt>
                <c:pt idx="23996">
                  <c:v>1.65254676451651E-2</c:v>
                </c:pt>
                <c:pt idx="23997">
                  <c:v>1.5917596750792299E-2</c:v>
                </c:pt>
                <c:pt idx="23998">
                  <c:v>1.5429898414694099E-2</c:v>
                </c:pt>
                <c:pt idx="23999">
                  <c:v>1.4690430847081101E-2</c:v>
                </c:pt>
                <c:pt idx="24000">
                  <c:v>1.42788238528703E-2</c:v>
                </c:pt>
                <c:pt idx="24001">
                  <c:v>1.3629539100021799E-2</c:v>
                </c:pt>
                <c:pt idx="24002">
                  <c:v>1.3067790946752599E-2</c:v>
                </c:pt>
                <c:pt idx="24003">
                  <c:v>1.2346138498629901E-2</c:v>
                </c:pt>
                <c:pt idx="24004">
                  <c:v>1.18258372959687E-2</c:v>
                </c:pt>
                <c:pt idx="24005">
                  <c:v>1.1092778276090299E-2</c:v>
                </c:pt>
                <c:pt idx="24006">
                  <c:v>1.0388179723029901E-2</c:v>
                </c:pt>
                <c:pt idx="24007">
                  <c:v>9.6840696947584296E-3</c:v>
                </c:pt>
                <c:pt idx="24008">
                  <c:v>9.1344885691976904E-3</c:v>
                </c:pt>
                <c:pt idx="24009">
                  <c:v>8.4199287433977098E-3</c:v>
                </c:pt>
                <c:pt idx="24010">
                  <c:v>7.6552754137944601E-3</c:v>
                </c:pt>
                <c:pt idx="24011">
                  <c:v>6.9070800338933199E-3</c:v>
                </c:pt>
                <c:pt idx="24012">
                  <c:v>6.4213273543109999E-3</c:v>
                </c:pt>
                <c:pt idx="24013">
                  <c:v>5.60224295252355E-3</c:v>
                </c:pt>
                <c:pt idx="24014">
                  <c:v>4.7705066617231701E-3</c:v>
                </c:pt>
                <c:pt idx="24015">
                  <c:v>4.3400114410156896E-3</c:v>
                </c:pt>
                <c:pt idx="24016">
                  <c:v>3.7329124281674899E-3</c:v>
                </c:pt>
                <c:pt idx="24017">
                  <c:v>3.1291436991292701E-3</c:v>
                </c:pt>
                <c:pt idx="24018">
                  <c:v>2.1371251375780199E-3</c:v>
                </c:pt>
                <c:pt idx="24019">
                  <c:v>1.5978106095289599E-3</c:v>
                </c:pt>
                <c:pt idx="24020">
                  <c:v>9.6415463465974105E-4</c:v>
                </c:pt>
                <c:pt idx="24021">
                  <c:v>2.7654993505307101E-4</c:v>
                </c:pt>
                <c:pt idx="24022">
                  <c:v>-3.9458707403996801E-4</c:v>
                </c:pt>
                <c:pt idx="24023">
                  <c:v>-1.3439048028464E-3</c:v>
                </c:pt>
                <c:pt idx="24024">
                  <c:v>-1.8659567197093301E-3</c:v>
                </c:pt>
                <c:pt idx="24025">
                  <c:v>-2.3846260100067601E-3</c:v>
                </c:pt>
                <c:pt idx="24026">
                  <c:v>-2.8890669268295198E-3</c:v>
                </c:pt>
                <c:pt idx="24027">
                  <c:v>-3.5787840822026698E-3</c:v>
                </c:pt>
                <c:pt idx="24028">
                  <c:v>-4.2438516028425396E-3</c:v>
                </c:pt>
                <c:pt idx="24029">
                  <c:v>-4.8374920979235196E-3</c:v>
                </c:pt>
                <c:pt idx="24030">
                  <c:v>-5.1908316421036497E-3</c:v>
                </c:pt>
                <c:pt idx="24031">
                  <c:v>-5.9438408092066103E-3</c:v>
                </c:pt>
                <c:pt idx="24032">
                  <c:v>-6.3708053493769798E-3</c:v>
                </c:pt>
                <c:pt idx="24033">
                  <c:v>-6.8326982807230497E-3</c:v>
                </c:pt>
                <c:pt idx="24034">
                  <c:v>-7.1560124361265296E-3</c:v>
                </c:pt>
                <c:pt idx="24035">
                  <c:v>-7.9439332030621403E-3</c:v>
                </c:pt>
                <c:pt idx="24036">
                  <c:v>-8.3433802517119907E-3</c:v>
                </c:pt>
                <c:pt idx="24037">
                  <c:v>-8.57727324582515E-3</c:v>
                </c:pt>
                <c:pt idx="24038">
                  <c:v>-9.0084293536111699E-3</c:v>
                </c:pt>
                <c:pt idx="24039">
                  <c:v>-9.4470670704625993E-3</c:v>
                </c:pt>
                <c:pt idx="24040">
                  <c:v>-9.6419304599822397E-3</c:v>
                </c:pt>
                <c:pt idx="24041">
                  <c:v>-1.01580357361695E-2</c:v>
                </c:pt>
                <c:pt idx="24042">
                  <c:v>-1.05475977194683E-2</c:v>
                </c:pt>
                <c:pt idx="24043">
                  <c:v>-1.0563334208402801E-2</c:v>
                </c:pt>
                <c:pt idx="24044">
                  <c:v>-1.08650896690078E-2</c:v>
                </c:pt>
                <c:pt idx="24045">
                  <c:v>-1.11561660878725E-2</c:v>
                </c:pt>
                <c:pt idx="24046">
                  <c:v>-1.13841138344347E-2</c:v>
                </c:pt>
                <c:pt idx="24047">
                  <c:v>-1.1396055694855601E-2</c:v>
                </c:pt>
                <c:pt idx="24048">
                  <c:v>-1.14178591483034E-2</c:v>
                </c:pt>
                <c:pt idx="24049">
                  <c:v>-1.1643564532378E-2</c:v>
                </c:pt>
                <c:pt idx="24050">
                  <c:v>-1.19521210411877E-2</c:v>
                </c:pt>
                <c:pt idx="24051">
                  <c:v>-1.20235924697793E-2</c:v>
                </c:pt>
                <c:pt idx="24052">
                  <c:v>-1.2047345867716899E-2</c:v>
                </c:pt>
                <c:pt idx="24053">
                  <c:v>-1.1845295623220099E-2</c:v>
                </c:pt>
                <c:pt idx="24054">
                  <c:v>-1.21322134545092E-2</c:v>
                </c:pt>
                <c:pt idx="24055">
                  <c:v>-1.2123584408428501E-2</c:v>
                </c:pt>
                <c:pt idx="24056">
                  <c:v>-1.1968381034978199E-2</c:v>
                </c:pt>
                <c:pt idx="24057">
                  <c:v>-1.18485276421711E-2</c:v>
                </c:pt>
                <c:pt idx="24058">
                  <c:v>-1.19144864161864E-2</c:v>
                </c:pt>
                <c:pt idx="24059">
                  <c:v>-1.18412542043715E-2</c:v>
                </c:pt>
                <c:pt idx="24060">
                  <c:v>-1.16651850491203E-2</c:v>
                </c:pt>
                <c:pt idx="24061">
                  <c:v>-1.15660471114682E-2</c:v>
                </c:pt>
                <c:pt idx="24062">
                  <c:v>-1.14849439877994E-2</c:v>
                </c:pt>
                <c:pt idx="24063">
                  <c:v>-1.1193196067869501E-2</c:v>
                </c:pt>
                <c:pt idx="24064">
                  <c:v>-1.11621657289509E-2</c:v>
                </c:pt>
                <c:pt idx="24065">
                  <c:v>-1.1139656874736E-2</c:v>
                </c:pt>
                <c:pt idx="24066">
                  <c:v>-1.0965790431674199E-2</c:v>
                </c:pt>
                <c:pt idx="24067">
                  <c:v>-1.0538594180489601E-2</c:v>
                </c:pt>
                <c:pt idx="24068">
                  <c:v>-1.02942132725149E-2</c:v>
                </c:pt>
                <c:pt idx="24069">
                  <c:v>-1.0321845261851899E-2</c:v>
                </c:pt>
                <c:pt idx="24070">
                  <c:v>-9.9603429919831697E-3</c:v>
                </c:pt>
                <c:pt idx="24071">
                  <c:v>-9.7680536486980506E-3</c:v>
                </c:pt>
                <c:pt idx="24072">
                  <c:v>-9.7208447730364207E-3</c:v>
                </c:pt>
                <c:pt idx="24073">
                  <c:v>-9.4535897159660105E-3</c:v>
                </c:pt>
                <c:pt idx="24074">
                  <c:v>-9.2273085583995107E-3</c:v>
                </c:pt>
                <c:pt idx="24075">
                  <c:v>-8.9758074154929392E-3</c:v>
                </c:pt>
                <c:pt idx="24076">
                  <c:v>-8.7951913858479204E-3</c:v>
                </c:pt>
                <c:pt idx="24077">
                  <c:v>-8.5561995307214499E-3</c:v>
                </c:pt>
                <c:pt idx="24078">
                  <c:v>-8.3616165178876795E-3</c:v>
                </c:pt>
                <c:pt idx="24079">
                  <c:v>-8.0582343702120304E-3</c:v>
                </c:pt>
                <c:pt idx="24080">
                  <c:v>-7.8633965462480398E-3</c:v>
                </c:pt>
                <c:pt idx="24081">
                  <c:v>-7.8060225380043998E-3</c:v>
                </c:pt>
                <c:pt idx="24082">
                  <c:v>-7.63926782221878E-3</c:v>
                </c:pt>
                <c:pt idx="24083">
                  <c:v>-7.4145416537350697E-3</c:v>
                </c:pt>
                <c:pt idx="24084">
                  <c:v>-7.37141060457344E-3</c:v>
                </c:pt>
                <c:pt idx="24085">
                  <c:v>-7.3820003938787496E-3</c:v>
                </c:pt>
                <c:pt idx="24086">
                  <c:v>-7.3121078255762298E-3</c:v>
                </c:pt>
                <c:pt idx="24087">
                  <c:v>-7.1373396645545298E-3</c:v>
                </c:pt>
                <c:pt idx="24088">
                  <c:v>-6.8738589169335699E-3</c:v>
                </c:pt>
                <c:pt idx="24089">
                  <c:v>-7.0112426064850696E-3</c:v>
                </c:pt>
                <c:pt idx="24090">
                  <c:v>-6.9994787392258801E-3</c:v>
                </c:pt>
                <c:pt idx="24091">
                  <c:v>-7.0875219223981703E-3</c:v>
                </c:pt>
                <c:pt idx="24092">
                  <c:v>-6.9894753603297402E-3</c:v>
                </c:pt>
                <c:pt idx="24093">
                  <c:v>-7.1812239409282204E-3</c:v>
                </c:pt>
                <c:pt idx="24094">
                  <c:v>-7.1516976549305198E-3</c:v>
                </c:pt>
                <c:pt idx="24095">
                  <c:v>-7.1020120653181602E-3</c:v>
                </c:pt>
                <c:pt idx="24096">
                  <c:v>-7.3511583592648297E-3</c:v>
                </c:pt>
                <c:pt idx="24097">
                  <c:v>-7.6259948750384996E-3</c:v>
                </c:pt>
                <c:pt idx="24098">
                  <c:v>-7.9205858582215901E-3</c:v>
                </c:pt>
                <c:pt idx="24099">
                  <c:v>-8.1145565014464592E-3</c:v>
                </c:pt>
                <c:pt idx="24100">
                  <c:v>-8.1781550048913403E-3</c:v>
                </c:pt>
                <c:pt idx="24101">
                  <c:v>-8.4314012425878507E-3</c:v>
                </c:pt>
                <c:pt idx="24102">
                  <c:v>-8.8112180509859802E-3</c:v>
                </c:pt>
                <c:pt idx="24103">
                  <c:v>-9.0871247555114002E-3</c:v>
                </c:pt>
                <c:pt idx="24104">
                  <c:v>-9.2936610911489893E-3</c:v>
                </c:pt>
                <c:pt idx="24105">
                  <c:v>-9.6955399335168693E-3</c:v>
                </c:pt>
                <c:pt idx="24106">
                  <c:v>-1.0087950867629401E-2</c:v>
                </c:pt>
                <c:pt idx="24107">
                  <c:v>-1.06097492869341E-2</c:v>
                </c:pt>
                <c:pt idx="24108">
                  <c:v>-1.0894104776197301E-2</c:v>
                </c:pt>
                <c:pt idx="24109">
                  <c:v>-1.1455751620239801E-2</c:v>
                </c:pt>
                <c:pt idx="24110">
                  <c:v>-1.19016640738915E-2</c:v>
                </c:pt>
                <c:pt idx="24111">
                  <c:v>-1.2346626210984901E-2</c:v>
                </c:pt>
                <c:pt idx="24112">
                  <c:v>-1.27249478085455E-2</c:v>
                </c:pt>
                <c:pt idx="24113">
                  <c:v>-1.3059211389258399E-2</c:v>
                </c:pt>
                <c:pt idx="24114">
                  <c:v>-1.35398955229632E-2</c:v>
                </c:pt>
                <c:pt idx="24115">
                  <c:v>-1.41119055689081E-2</c:v>
                </c:pt>
                <c:pt idx="24116">
                  <c:v>-1.4620165219742199E-2</c:v>
                </c:pt>
                <c:pt idx="24117">
                  <c:v>-1.5116273172945701E-2</c:v>
                </c:pt>
                <c:pt idx="24118">
                  <c:v>-1.5674394631474901E-2</c:v>
                </c:pt>
                <c:pt idx="24119">
                  <c:v>-1.6099568706526401E-2</c:v>
                </c:pt>
                <c:pt idx="24120">
                  <c:v>-1.6600715973329499E-2</c:v>
                </c:pt>
                <c:pt idx="24121">
                  <c:v>-1.70856654326309E-2</c:v>
                </c:pt>
                <c:pt idx="24122">
                  <c:v>-1.7750198653764201E-2</c:v>
                </c:pt>
                <c:pt idx="24123">
                  <c:v>-1.81417723951477E-2</c:v>
                </c:pt>
                <c:pt idx="24124">
                  <c:v>-1.8577775670979201E-2</c:v>
                </c:pt>
                <c:pt idx="24125">
                  <c:v>-1.9005963747131899E-2</c:v>
                </c:pt>
                <c:pt idx="24126">
                  <c:v>-1.96885699755583E-2</c:v>
                </c:pt>
                <c:pt idx="24127">
                  <c:v>-2.0155987002123E-2</c:v>
                </c:pt>
                <c:pt idx="24128">
                  <c:v>-2.0634754735544401E-2</c:v>
                </c:pt>
                <c:pt idx="24129">
                  <c:v>-2.0824113928416699E-2</c:v>
                </c:pt>
                <c:pt idx="24130">
                  <c:v>-2.1199342679226501E-2</c:v>
                </c:pt>
                <c:pt idx="24131">
                  <c:v>-2.1812798290228801E-2</c:v>
                </c:pt>
                <c:pt idx="24132">
                  <c:v>-2.21864009850695E-2</c:v>
                </c:pt>
                <c:pt idx="24133">
                  <c:v>-2.2572755552829699E-2</c:v>
                </c:pt>
                <c:pt idx="24134">
                  <c:v>-2.2983666926878799E-2</c:v>
                </c:pt>
                <c:pt idx="24135">
                  <c:v>-2.3314047703358001E-2</c:v>
                </c:pt>
                <c:pt idx="24136">
                  <c:v>-2.3588878976347701E-2</c:v>
                </c:pt>
                <c:pt idx="24137">
                  <c:v>-2.38248041285785E-2</c:v>
                </c:pt>
                <c:pt idx="24138">
                  <c:v>-2.42551439898883E-2</c:v>
                </c:pt>
                <c:pt idx="24139">
                  <c:v>-2.4524332421422101E-2</c:v>
                </c:pt>
                <c:pt idx="24140">
                  <c:v>-2.4669198603157898E-2</c:v>
                </c:pt>
                <c:pt idx="24141">
                  <c:v>-2.4888326412333302E-2</c:v>
                </c:pt>
                <c:pt idx="24142">
                  <c:v>-2.5031328260137899E-2</c:v>
                </c:pt>
                <c:pt idx="24143">
                  <c:v>-2.52778306071802E-2</c:v>
                </c:pt>
                <c:pt idx="24144">
                  <c:v>-2.52199769370701E-2</c:v>
                </c:pt>
                <c:pt idx="24145">
                  <c:v>-2.5415431530783499E-2</c:v>
                </c:pt>
                <c:pt idx="24146">
                  <c:v>-2.5489298662435499E-2</c:v>
                </c:pt>
                <c:pt idx="24147">
                  <c:v>-2.5509345589720601E-2</c:v>
                </c:pt>
                <c:pt idx="24148">
                  <c:v>-2.5567389909498101E-2</c:v>
                </c:pt>
                <c:pt idx="24149">
                  <c:v>-2.55309275903703E-2</c:v>
                </c:pt>
                <c:pt idx="24150">
                  <c:v>-2.54854251982333E-2</c:v>
                </c:pt>
                <c:pt idx="24151">
                  <c:v>-2.54913410090713E-2</c:v>
                </c:pt>
                <c:pt idx="24152">
                  <c:v>-2.5217499573190302E-2</c:v>
                </c:pt>
                <c:pt idx="24153">
                  <c:v>-2.5219489188647502E-2</c:v>
                </c:pt>
                <c:pt idx="24154">
                  <c:v>-2.5153945681644901E-2</c:v>
                </c:pt>
                <c:pt idx="24155">
                  <c:v>-2.4987689190034398E-2</c:v>
                </c:pt>
                <c:pt idx="24156">
                  <c:v>-2.4723744860748499E-2</c:v>
                </c:pt>
                <c:pt idx="24157">
                  <c:v>-2.4476369412829199E-2</c:v>
                </c:pt>
                <c:pt idx="24158">
                  <c:v>-2.4338525502274101E-2</c:v>
                </c:pt>
                <c:pt idx="24159">
                  <c:v>-2.3996671955590399E-2</c:v>
                </c:pt>
                <c:pt idx="24160">
                  <c:v>-2.3702616974472901E-2</c:v>
                </c:pt>
                <c:pt idx="24161">
                  <c:v>-2.34561563593347E-2</c:v>
                </c:pt>
                <c:pt idx="24162">
                  <c:v>-2.31373296860998E-2</c:v>
                </c:pt>
                <c:pt idx="24163">
                  <c:v>-2.2774285451601199E-2</c:v>
                </c:pt>
                <c:pt idx="24164">
                  <c:v>-2.2549391010975799E-2</c:v>
                </c:pt>
                <c:pt idx="24165">
                  <c:v>-2.2285581202730002E-2</c:v>
                </c:pt>
                <c:pt idx="24166">
                  <c:v>-2.2039054350659899E-2</c:v>
                </c:pt>
                <c:pt idx="24167">
                  <c:v>-2.15062250428559E-2</c:v>
                </c:pt>
                <c:pt idx="24168">
                  <c:v>-2.1120289450546802E-2</c:v>
                </c:pt>
                <c:pt idx="24169">
                  <c:v>-2.0937618003007401E-2</c:v>
                </c:pt>
                <c:pt idx="24170">
                  <c:v>-2.0610394765080899E-2</c:v>
                </c:pt>
                <c:pt idx="24171">
                  <c:v>-2.0047399687961601E-2</c:v>
                </c:pt>
                <c:pt idx="24172">
                  <c:v>-1.9802589948121799E-2</c:v>
                </c:pt>
                <c:pt idx="24173">
                  <c:v>-1.9442574468553801E-2</c:v>
                </c:pt>
                <c:pt idx="24174">
                  <c:v>-1.9240208521618601E-2</c:v>
                </c:pt>
                <c:pt idx="24175">
                  <c:v>-1.87599036788977E-2</c:v>
                </c:pt>
                <c:pt idx="24176">
                  <c:v>-1.8501206033500101E-2</c:v>
                </c:pt>
                <c:pt idx="24177">
                  <c:v>-1.8257448464073001E-2</c:v>
                </c:pt>
                <c:pt idx="24178">
                  <c:v>-1.7848233427110002E-2</c:v>
                </c:pt>
                <c:pt idx="24179">
                  <c:v>-1.75495161356721E-2</c:v>
                </c:pt>
                <c:pt idx="24180">
                  <c:v>-1.7258525733283001E-2</c:v>
                </c:pt>
                <c:pt idx="24181">
                  <c:v>-1.7119055815962798E-2</c:v>
                </c:pt>
                <c:pt idx="24182">
                  <c:v>-1.68189364501133E-2</c:v>
                </c:pt>
                <c:pt idx="24183">
                  <c:v>-1.6665679211926899E-2</c:v>
                </c:pt>
                <c:pt idx="24184">
                  <c:v>-1.6440938556743698E-2</c:v>
                </c:pt>
                <c:pt idx="24185">
                  <c:v>-1.6105966477962301E-2</c:v>
                </c:pt>
                <c:pt idx="24186">
                  <c:v>-1.5873034023068899E-2</c:v>
                </c:pt>
                <c:pt idx="24187">
                  <c:v>-1.58139167988324E-2</c:v>
                </c:pt>
                <c:pt idx="24188">
                  <c:v>-1.5790404155993702E-2</c:v>
                </c:pt>
                <c:pt idx="24189">
                  <c:v>-1.5634705088795199E-2</c:v>
                </c:pt>
                <c:pt idx="24190">
                  <c:v>-1.5356479329625101E-2</c:v>
                </c:pt>
                <c:pt idx="24191">
                  <c:v>-1.54141402886113E-2</c:v>
                </c:pt>
                <c:pt idx="24192">
                  <c:v>-1.5277855433333499E-2</c:v>
                </c:pt>
                <c:pt idx="24193">
                  <c:v>-1.52161107720367E-2</c:v>
                </c:pt>
                <c:pt idx="24194">
                  <c:v>-1.5280758116497499E-2</c:v>
                </c:pt>
                <c:pt idx="24195">
                  <c:v>-1.5214242984058501E-2</c:v>
                </c:pt>
                <c:pt idx="24196">
                  <c:v>-1.5156395385363401E-2</c:v>
                </c:pt>
                <c:pt idx="24197">
                  <c:v>-1.52191674652418E-2</c:v>
                </c:pt>
                <c:pt idx="24198">
                  <c:v>-1.53739185483503E-2</c:v>
                </c:pt>
                <c:pt idx="24199">
                  <c:v>-1.5441810438810599E-2</c:v>
                </c:pt>
                <c:pt idx="24200">
                  <c:v>-1.5440078778485701E-2</c:v>
                </c:pt>
                <c:pt idx="24201">
                  <c:v>-1.54463854124162E-2</c:v>
                </c:pt>
                <c:pt idx="24202">
                  <c:v>-1.54384318031547E-2</c:v>
                </c:pt>
                <c:pt idx="24203">
                  <c:v>-1.5891119706148999E-2</c:v>
                </c:pt>
                <c:pt idx="24204">
                  <c:v>-1.5991720293960902E-2</c:v>
                </c:pt>
                <c:pt idx="24205">
                  <c:v>-1.6054135980282599E-2</c:v>
                </c:pt>
                <c:pt idx="24206">
                  <c:v>-1.6245044310788801E-2</c:v>
                </c:pt>
                <c:pt idx="24207">
                  <c:v>-1.6416124351323801E-2</c:v>
                </c:pt>
                <c:pt idx="24208">
                  <c:v>-1.66596129178136E-2</c:v>
                </c:pt>
                <c:pt idx="24209">
                  <c:v>-1.6716072641158999E-2</c:v>
                </c:pt>
                <c:pt idx="24210">
                  <c:v>-1.7079692245938201E-2</c:v>
                </c:pt>
                <c:pt idx="24211">
                  <c:v>-1.7344921404302101E-2</c:v>
                </c:pt>
                <c:pt idx="24212">
                  <c:v>-1.76338862982965E-2</c:v>
                </c:pt>
                <c:pt idx="24213">
                  <c:v>-1.77495193047803E-2</c:v>
                </c:pt>
                <c:pt idx="24214">
                  <c:v>-1.7971352261389E-2</c:v>
                </c:pt>
                <c:pt idx="24215">
                  <c:v>-1.8207711953163602E-2</c:v>
                </c:pt>
                <c:pt idx="24216">
                  <c:v>-1.8586703409472799E-2</c:v>
                </c:pt>
                <c:pt idx="24217">
                  <c:v>-1.87087618240868E-2</c:v>
                </c:pt>
                <c:pt idx="24218">
                  <c:v>-1.8869487634866799E-2</c:v>
                </c:pt>
                <c:pt idx="24219">
                  <c:v>-1.9036717827541301E-2</c:v>
                </c:pt>
                <c:pt idx="24220">
                  <c:v>-1.9422356515088099E-2</c:v>
                </c:pt>
                <c:pt idx="24221">
                  <c:v>-1.9758346955131699E-2</c:v>
                </c:pt>
                <c:pt idx="24222">
                  <c:v>-1.9818141584478401E-2</c:v>
                </c:pt>
                <c:pt idx="24223">
                  <c:v>-1.9995835980121199E-2</c:v>
                </c:pt>
                <c:pt idx="24224">
                  <c:v>-2.03334576915449E-2</c:v>
                </c:pt>
                <c:pt idx="24225">
                  <c:v>-2.0603000195465598E-2</c:v>
                </c:pt>
                <c:pt idx="24226">
                  <c:v>-2.0470846226423201E-2</c:v>
                </c:pt>
                <c:pt idx="24227">
                  <c:v>-2.1055562908939202E-2</c:v>
                </c:pt>
                <c:pt idx="24228">
                  <c:v>-2.1045105479363301E-2</c:v>
                </c:pt>
                <c:pt idx="24229">
                  <c:v>-2.1269757107706701E-2</c:v>
                </c:pt>
                <c:pt idx="24230">
                  <c:v>-2.12261901065849E-2</c:v>
                </c:pt>
                <c:pt idx="24231">
                  <c:v>-2.1397330036772001E-2</c:v>
                </c:pt>
                <c:pt idx="24232">
                  <c:v>-2.1758145248540799E-2</c:v>
                </c:pt>
                <c:pt idx="24233">
                  <c:v>-2.1512417372472999E-2</c:v>
                </c:pt>
                <c:pt idx="24234">
                  <c:v>-2.1632644897003499E-2</c:v>
                </c:pt>
                <c:pt idx="24235">
                  <c:v>-2.1691415592488199E-2</c:v>
                </c:pt>
                <c:pt idx="24236">
                  <c:v>-2.1691087051196201E-2</c:v>
                </c:pt>
                <c:pt idx="24237">
                  <c:v>-2.16848984342373E-2</c:v>
                </c:pt>
                <c:pt idx="24238">
                  <c:v>-2.1584295838672701E-2</c:v>
                </c:pt>
                <c:pt idx="24239">
                  <c:v>-2.18492113808674E-2</c:v>
                </c:pt>
                <c:pt idx="24240">
                  <c:v>-2.1732129671046301E-2</c:v>
                </c:pt>
                <c:pt idx="24241">
                  <c:v>-2.1632644247215099E-2</c:v>
                </c:pt>
                <c:pt idx="24242">
                  <c:v>-2.15023228872053E-2</c:v>
                </c:pt>
                <c:pt idx="24243">
                  <c:v>-2.1440667183767401E-2</c:v>
                </c:pt>
                <c:pt idx="24244">
                  <c:v>-2.1403112068977E-2</c:v>
                </c:pt>
                <c:pt idx="24245">
                  <c:v>-2.1172042078483201E-2</c:v>
                </c:pt>
                <c:pt idx="24246">
                  <c:v>-2.11700598161692E-2</c:v>
                </c:pt>
                <c:pt idx="24247">
                  <c:v>-2.0714045151146599E-2</c:v>
                </c:pt>
                <c:pt idx="24248">
                  <c:v>-2.06235755841176E-2</c:v>
                </c:pt>
                <c:pt idx="24249">
                  <c:v>-2.0582068330124999E-2</c:v>
                </c:pt>
                <c:pt idx="24250">
                  <c:v>-2.0357385049118801E-2</c:v>
                </c:pt>
                <c:pt idx="24251">
                  <c:v>-1.9882842061511901E-2</c:v>
                </c:pt>
                <c:pt idx="24252">
                  <c:v>-1.9684165899490801E-2</c:v>
                </c:pt>
                <c:pt idx="24253">
                  <c:v>-1.95219366105032E-2</c:v>
                </c:pt>
                <c:pt idx="24254">
                  <c:v>-1.9428539192877799E-2</c:v>
                </c:pt>
                <c:pt idx="24255">
                  <c:v>-1.91528198404151E-2</c:v>
                </c:pt>
                <c:pt idx="24256">
                  <c:v>-1.88865832949578E-2</c:v>
                </c:pt>
                <c:pt idx="24257">
                  <c:v>-1.8362465683894401E-2</c:v>
                </c:pt>
                <c:pt idx="24258">
                  <c:v>-1.8129749118167001E-2</c:v>
                </c:pt>
                <c:pt idx="24259">
                  <c:v>-1.8021156545614401E-2</c:v>
                </c:pt>
                <c:pt idx="24260">
                  <c:v>-1.76845143581555E-2</c:v>
                </c:pt>
                <c:pt idx="24261">
                  <c:v>-1.7443004750551099E-2</c:v>
                </c:pt>
                <c:pt idx="24262">
                  <c:v>-1.6964501205815798E-2</c:v>
                </c:pt>
                <c:pt idx="24263">
                  <c:v>-1.6861541289479899E-2</c:v>
                </c:pt>
                <c:pt idx="24264">
                  <c:v>-1.65616928244905E-2</c:v>
                </c:pt>
                <c:pt idx="24265">
                  <c:v>-1.62962246714769E-2</c:v>
                </c:pt>
                <c:pt idx="24266">
                  <c:v>-1.5969668990939101E-2</c:v>
                </c:pt>
                <c:pt idx="24267">
                  <c:v>-1.5718721473501701E-2</c:v>
                </c:pt>
                <c:pt idx="24268">
                  <c:v>-1.56179317113862E-2</c:v>
                </c:pt>
                <c:pt idx="24269">
                  <c:v>-1.5246186087805799E-2</c:v>
                </c:pt>
                <c:pt idx="24270">
                  <c:v>-1.4928768204869399E-2</c:v>
                </c:pt>
                <c:pt idx="24271">
                  <c:v>-1.46718332325044E-2</c:v>
                </c:pt>
                <c:pt idx="24272">
                  <c:v>-1.4487124517969499E-2</c:v>
                </c:pt>
                <c:pt idx="24273">
                  <c:v>-1.4356050783847401E-2</c:v>
                </c:pt>
                <c:pt idx="24274">
                  <c:v>-1.40603659435143E-2</c:v>
                </c:pt>
                <c:pt idx="24275">
                  <c:v>-1.3918444347410901E-2</c:v>
                </c:pt>
                <c:pt idx="24276">
                  <c:v>-1.35850628301058E-2</c:v>
                </c:pt>
                <c:pt idx="24277">
                  <c:v>-1.37222796465074E-2</c:v>
                </c:pt>
                <c:pt idx="24278">
                  <c:v>-1.33026940480167E-2</c:v>
                </c:pt>
                <c:pt idx="24279">
                  <c:v>-1.32758026810013E-2</c:v>
                </c:pt>
                <c:pt idx="24280">
                  <c:v>-1.3071281609860701E-2</c:v>
                </c:pt>
                <c:pt idx="24281">
                  <c:v>-1.29855565438974E-2</c:v>
                </c:pt>
                <c:pt idx="24282">
                  <c:v>-1.2868274452538801E-2</c:v>
                </c:pt>
                <c:pt idx="24283">
                  <c:v>-1.2665630762750599E-2</c:v>
                </c:pt>
                <c:pt idx="24284">
                  <c:v>-1.2686212114429199E-2</c:v>
                </c:pt>
                <c:pt idx="24285">
                  <c:v>-1.2714549889704699E-2</c:v>
                </c:pt>
                <c:pt idx="24286">
                  <c:v>-1.25384909994863E-2</c:v>
                </c:pt>
                <c:pt idx="24287">
                  <c:v>-1.2581421445911199E-2</c:v>
                </c:pt>
                <c:pt idx="24288">
                  <c:v>-1.2595640421039399E-2</c:v>
                </c:pt>
                <c:pt idx="24289">
                  <c:v>-1.2405112618938801E-2</c:v>
                </c:pt>
                <c:pt idx="24290">
                  <c:v>-1.2410187495640801E-2</c:v>
                </c:pt>
                <c:pt idx="24291">
                  <c:v>-1.2461274008495799E-2</c:v>
                </c:pt>
                <c:pt idx="24292">
                  <c:v>-1.25015751917169E-2</c:v>
                </c:pt>
                <c:pt idx="24293">
                  <c:v>-1.24116278350922E-2</c:v>
                </c:pt>
                <c:pt idx="24294">
                  <c:v>-1.25787808683725E-2</c:v>
                </c:pt>
                <c:pt idx="24295">
                  <c:v>-1.2658762644671201E-2</c:v>
                </c:pt>
                <c:pt idx="24296">
                  <c:v>-1.2677668707308999E-2</c:v>
                </c:pt>
                <c:pt idx="24297">
                  <c:v>-1.27241622631304E-2</c:v>
                </c:pt>
                <c:pt idx="24298">
                  <c:v>-1.28612313602891E-2</c:v>
                </c:pt>
                <c:pt idx="24299">
                  <c:v>-1.2881275106254E-2</c:v>
                </c:pt>
                <c:pt idx="24300">
                  <c:v>-1.2881170010048799E-2</c:v>
                </c:pt>
                <c:pt idx="24301">
                  <c:v>-1.30972225006439E-2</c:v>
                </c:pt>
                <c:pt idx="24302">
                  <c:v>-1.30429858916612E-2</c:v>
                </c:pt>
                <c:pt idx="24303">
                  <c:v>-1.31946341795811E-2</c:v>
                </c:pt>
                <c:pt idx="24304">
                  <c:v>-1.3350011656231699E-2</c:v>
                </c:pt>
                <c:pt idx="24305">
                  <c:v>-1.33440636351955E-2</c:v>
                </c:pt>
                <c:pt idx="24306">
                  <c:v>-1.33401396963885E-2</c:v>
                </c:pt>
                <c:pt idx="24307">
                  <c:v>-1.35114581822488E-2</c:v>
                </c:pt>
                <c:pt idx="24308">
                  <c:v>-1.3719234051252201E-2</c:v>
                </c:pt>
                <c:pt idx="24309">
                  <c:v>-1.35661815823484E-2</c:v>
                </c:pt>
                <c:pt idx="24310">
                  <c:v>-1.37049691343166E-2</c:v>
                </c:pt>
                <c:pt idx="24311">
                  <c:v>-1.38882776907834E-2</c:v>
                </c:pt>
                <c:pt idx="24312">
                  <c:v>-1.41016440458029E-2</c:v>
                </c:pt>
                <c:pt idx="24313">
                  <c:v>-1.4066830195458501E-2</c:v>
                </c:pt>
                <c:pt idx="24314">
                  <c:v>-1.39329555557867E-2</c:v>
                </c:pt>
                <c:pt idx="24315">
                  <c:v>-1.3959653144560699E-2</c:v>
                </c:pt>
                <c:pt idx="24316">
                  <c:v>-1.4007994809197601E-2</c:v>
                </c:pt>
                <c:pt idx="24317">
                  <c:v>-1.4083805468324001E-2</c:v>
                </c:pt>
                <c:pt idx="24318">
                  <c:v>-1.4001415139611E-2</c:v>
                </c:pt>
                <c:pt idx="24319">
                  <c:v>-1.3924434434250401E-2</c:v>
                </c:pt>
                <c:pt idx="24320">
                  <c:v>-1.3908643169807101E-2</c:v>
                </c:pt>
                <c:pt idx="24321">
                  <c:v>-1.39944641653891E-2</c:v>
                </c:pt>
                <c:pt idx="24322">
                  <c:v>-1.38305738679634E-2</c:v>
                </c:pt>
                <c:pt idx="24323">
                  <c:v>-1.3783565452954101E-2</c:v>
                </c:pt>
                <c:pt idx="24324">
                  <c:v>-1.3822687912063199E-2</c:v>
                </c:pt>
                <c:pt idx="24325">
                  <c:v>-1.3726804981109999E-2</c:v>
                </c:pt>
                <c:pt idx="24326">
                  <c:v>-1.3531062296592299E-2</c:v>
                </c:pt>
                <c:pt idx="24327">
                  <c:v>-1.33206502420272E-2</c:v>
                </c:pt>
                <c:pt idx="24328">
                  <c:v>-1.31478692965931E-2</c:v>
                </c:pt>
                <c:pt idx="24329">
                  <c:v>-1.31060443120018E-2</c:v>
                </c:pt>
                <c:pt idx="24330">
                  <c:v>-1.2951840793644E-2</c:v>
                </c:pt>
                <c:pt idx="24331">
                  <c:v>-1.27164386117413E-2</c:v>
                </c:pt>
                <c:pt idx="24332">
                  <c:v>-1.2469385891929899E-2</c:v>
                </c:pt>
                <c:pt idx="24333">
                  <c:v>-1.2306263182170899E-2</c:v>
                </c:pt>
                <c:pt idx="24334">
                  <c:v>-1.21415986610597E-2</c:v>
                </c:pt>
                <c:pt idx="24335">
                  <c:v>-1.2094742471316399E-2</c:v>
                </c:pt>
                <c:pt idx="24336">
                  <c:v>-1.16494731261398E-2</c:v>
                </c:pt>
                <c:pt idx="24337">
                  <c:v>-1.12640836217167E-2</c:v>
                </c:pt>
                <c:pt idx="24338">
                  <c:v>-1.11145085489776E-2</c:v>
                </c:pt>
                <c:pt idx="24339">
                  <c:v>-1.09267066739445E-2</c:v>
                </c:pt>
                <c:pt idx="24340">
                  <c:v>-1.06600332073849E-2</c:v>
                </c:pt>
                <c:pt idx="24341">
                  <c:v>-1.0238239312994399E-2</c:v>
                </c:pt>
                <c:pt idx="24342">
                  <c:v>-1.00209916790421E-2</c:v>
                </c:pt>
                <c:pt idx="24343">
                  <c:v>-9.6579925911201205E-3</c:v>
                </c:pt>
                <c:pt idx="24344">
                  <c:v>-9.3076646434451498E-3</c:v>
                </c:pt>
                <c:pt idx="24345">
                  <c:v>-9.1297630471603494E-3</c:v>
                </c:pt>
                <c:pt idx="24346">
                  <c:v>-8.7865353688251196E-3</c:v>
                </c:pt>
                <c:pt idx="24347">
                  <c:v>-8.4067391758515797E-3</c:v>
                </c:pt>
                <c:pt idx="24348">
                  <c:v>-7.8088249173613499E-3</c:v>
                </c:pt>
                <c:pt idx="24349">
                  <c:v>-7.7660785802989097E-3</c:v>
                </c:pt>
                <c:pt idx="24350">
                  <c:v>-7.5903941740442602E-3</c:v>
                </c:pt>
                <c:pt idx="24351">
                  <c:v>-7.1400440031861396E-3</c:v>
                </c:pt>
                <c:pt idx="24352">
                  <c:v>-6.7477906567813498E-3</c:v>
                </c:pt>
                <c:pt idx="24353">
                  <c:v>-6.5820998229495099E-3</c:v>
                </c:pt>
                <c:pt idx="24354">
                  <c:v>-6.1145837706536596E-3</c:v>
                </c:pt>
                <c:pt idx="24355">
                  <c:v>-5.8767087497505104E-3</c:v>
                </c:pt>
                <c:pt idx="24356">
                  <c:v>-5.55065479003656E-3</c:v>
                </c:pt>
                <c:pt idx="24357">
                  <c:v>-5.1889845580398199E-3</c:v>
                </c:pt>
                <c:pt idx="24358">
                  <c:v>-4.8241888449012497E-3</c:v>
                </c:pt>
                <c:pt idx="24359">
                  <c:v>-4.6311784766266302E-3</c:v>
                </c:pt>
                <c:pt idx="24360">
                  <c:v>-4.3463487930574503E-3</c:v>
                </c:pt>
                <c:pt idx="24361">
                  <c:v>-4.0001545706887902E-3</c:v>
                </c:pt>
                <c:pt idx="24362">
                  <c:v>-3.64004047784291E-3</c:v>
                </c:pt>
                <c:pt idx="24363">
                  <c:v>-3.4876450292833099E-3</c:v>
                </c:pt>
                <c:pt idx="24364">
                  <c:v>-3.3121387458959501E-3</c:v>
                </c:pt>
                <c:pt idx="24365">
                  <c:v>-2.8765298302916298E-3</c:v>
                </c:pt>
                <c:pt idx="24366">
                  <c:v>-2.9488266379049102E-3</c:v>
                </c:pt>
                <c:pt idx="24367">
                  <c:v>-2.7707223084018702E-3</c:v>
                </c:pt>
                <c:pt idx="24368">
                  <c:v>-2.4581105949535798E-3</c:v>
                </c:pt>
                <c:pt idx="24369">
                  <c:v>-2.1368035492660901E-3</c:v>
                </c:pt>
                <c:pt idx="24370">
                  <c:v>-2.0291273961552899E-3</c:v>
                </c:pt>
                <c:pt idx="24371">
                  <c:v>-2.00169228221852E-3</c:v>
                </c:pt>
                <c:pt idx="24372">
                  <c:v>-1.7973000171412901E-3</c:v>
                </c:pt>
                <c:pt idx="24373">
                  <c:v>-1.6484148096408001E-3</c:v>
                </c:pt>
                <c:pt idx="24374">
                  <c:v>-1.53704484126975E-3</c:v>
                </c:pt>
                <c:pt idx="24375">
                  <c:v>-1.50891647802506E-3</c:v>
                </c:pt>
                <c:pt idx="24376">
                  <c:v>-1.41749429042775E-3</c:v>
                </c:pt>
                <c:pt idx="24377">
                  <c:v>-1.3975807050155399E-3</c:v>
                </c:pt>
                <c:pt idx="24378">
                  <c:v>-1.2601504943003201E-3</c:v>
                </c:pt>
                <c:pt idx="24379">
                  <c:v>-1.4330293109841E-3</c:v>
                </c:pt>
                <c:pt idx="24380">
                  <c:v>-1.59262989479556E-3</c:v>
                </c:pt>
                <c:pt idx="24381">
                  <c:v>-1.5533727575968699E-3</c:v>
                </c:pt>
                <c:pt idx="24382">
                  <c:v>-1.42602532020077E-3</c:v>
                </c:pt>
                <c:pt idx="24383">
                  <c:v>-1.3523085992600699E-3</c:v>
                </c:pt>
                <c:pt idx="24384">
                  <c:v>-1.6279255961385601E-3</c:v>
                </c:pt>
                <c:pt idx="24385">
                  <c:v>-1.7158376451711799E-3</c:v>
                </c:pt>
                <c:pt idx="24386">
                  <c:v>-1.8411012146845999E-3</c:v>
                </c:pt>
                <c:pt idx="24387">
                  <c:v>-1.8724079610495201E-3</c:v>
                </c:pt>
                <c:pt idx="24388">
                  <c:v>-2.0422424387719499E-3</c:v>
                </c:pt>
                <c:pt idx="24389">
                  <c:v>-2.11901723504787E-3</c:v>
                </c:pt>
                <c:pt idx="24390">
                  <c:v>-2.4140487407235301E-3</c:v>
                </c:pt>
                <c:pt idx="24391">
                  <c:v>-2.4225802433592101E-3</c:v>
                </c:pt>
                <c:pt idx="24392">
                  <c:v>-2.66371512072584E-3</c:v>
                </c:pt>
                <c:pt idx="24393">
                  <c:v>-2.8779412642682702E-3</c:v>
                </c:pt>
                <c:pt idx="24394">
                  <c:v>-3.0203389531543198E-3</c:v>
                </c:pt>
                <c:pt idx="24395">
                  <c:v>-3.22618760041242E-3</c:v>
                </c:pt>
                <c:pt idx="24396">
                  <c:v>-3.40642978391025E-3</c:v>
                </c:pt>
                <c:pt idx="24397">
                  <c:v>-3.5941166491617899E-3</c:v>
                </c:pt>
                <c:pt idx="24398">
                  <c:v>-3.8246838085935699E-3</c:v>
                </c:pt>
                <c:pt idx="24399">
                  <c:v>-4.0438024227741204E-3</c:v>
                </c:pt>
                <c:pt idx="24400">
                  <c:v>-4.15361988237455E-3</c:v>
                </c:pt>
                <c:pt idx="24401">
                  <c:v>-4.4447563013914598E-3</c:v>
                </c:pt>
                <c:pt idx="24402">
                  <c:v>-4.7091484824789403E-3</c:v>
                </c:pt>
                <c:pt idx="24403">
                  <c:v>-4.9575777724284497E-3</c:v>
                </c:pt>
                <c:pt idx="24404">
                  <c:v>-4.9561353196639199E-3</c:v>
                </c:pt>
                <c:pt idx="24405">
                  <c:v>-5.3219983846145898E-3</c:v>
                </c:pt>
                <c:pt idx="24406">
                  <c:v>-5.4594014812429197E-3</c:v>
                </c:pt>
                <c:pt idx="24407">
                  <c:v>-5.7591527769054497E-3</c:v>
                </c:pt>
                <c:pt idx="24408">
                  <c:v>-5.9320076220635799E-3</c:v>
                </c:pt>
                <c:pt idx="24409">
                  <c:v>-6.0803024366857597E-3</c:v>
                </c:pt>
                <c:pt idx="24410">
                  <c:v>-6.1601671997069197E-3</c:v>
                </c:pt>
                <c:pt idx="24411">
                  <c:v>-6.4754263800039999E-3</c:v>
                </c:pt>
                <c:pt idx="24412">
                  <c:v>-6.7270841254641897E-3</c:v>
                </c:pt>
                <c:pt idx="24413">
                  <c:v>-6.84048684180605E-3</c:v>
                </c:pt>
                <c:pt idx="24414">
                  <c:v>-6.9093855142698304E-3</c:v>
                </c:pt>
                <c:pt idx="24415">
                  <c:v>-7.1019255745147598E-3</c:v>
                </c:pt>
                <c:pt idx="24416">
                  <c:v>-7.3432145451704303E-3</c:v>
                </c:pt>
                <c:pt idx="24417">
                  <c:v>-7.25306017572347E-3</c:v>
                </c:pt>
                <c:pt idx="24418">
                  <c:v>-7.4176188904790203E-3</c:v>
                </c:pt>
                <c:pt idx="24419">
                  <c:v>-7.5783112988511399E-3</c:v>
                </c:pt>
                <c:pt idx="24420">
                  <c:v>-7.5686795852167102E-3</c:v>
                </c:pt>
                <c:pt idx="24421">
                  <c:v>-7.7364206893542897E-3</c:v>
                </c:pt>
                <c:pt idx="24422">
                  <c:v>-7.8691601337337203E-3</c:v>
                </c:pt>
                <c:pt idx="24423">
                  <c:v>-7.6181539432546201E-3</c:v>
                </c:pt>
                <c:pt idx="24424">
                  <c:v>-7.7626372480945798E-3</c:v>
                </c:pt>
                <c:pt idx="24425">
                  <c:v>-7.9687069625663607E-3</c:v>
                </c:pt>
                <c:pt idx="24426">
                  <c:v>-7.8753131353318795E-3</c:v>
                </c:pt>
                <c:pt idx="24427">
                  <c:v>-7.7953235231520398E-3</c:v>
                </c:pt>
                <c:pt idx="24428">
                  <c:v>-7.7585810147810996E-3</c:v>
                </c:pt>
                <c:pt idx="24429">
                  <c:v>-7.7304996120927203E-3</c:v>
                </c:pt>
                <c:pt idx="24430">
                  <c:v>-7.6736792334096901E-3</c:v>
                </c:pt>
                <c:pt idx="24431">
                  <c:v>-7.4704823019417603E-3</c:v>
                </c:pt>
                <c:pt idx="24432">
                  <c:v>-7.3990639450023203E-3</c:v>
                </c:pt>
                <c:pt idx="24433">
                  <c:v>-7.2749099465263204E-3</c:v>
                </c:pt>
                <c:pt idx="24434">
                  <c:v>-7.1291240653256699E-3</c:v>
                </c:pt>
                <c:pt idx="24435">
                  <c:v>-6.9550252733827497E-3</c:v>
                </c:pt>
                <c:pt idx="24436">
                  <c:v>-6.8078812875527299E-3</c:v>
                </c:pt>
                <c:pt idx="24437">
                  <c:v>-6.5350651890312998E-3</c:v>
                </c:pt>
                <c:pt idx="24438">
                  <c:v>-6.3903111144091298E-3</c:v>
                </c:pt>
                <c:pt idx="24439">
                  <c:v>-6.2031749712408999E-3</c:v>
                </c:pt>
                <c:pt idx="24440">
                  <c:v>-5.8879301908619603E-3</c:v>
                </c:pt>
                <c:pt idx="24441">
                  <c:v>-5.63840245339952E-3</c:v>
                </c:pt>
                <c:pt idx="24442">
                  <c:v>-5.2989780471860799E-3</c:v>
                </c:pt>
                <c:pt idx="24443">
                  <c:v>-5.0137259965731297E-3</c:v>
                </c:pt>
                <c:pt idx="24444">
                  <c:v>-4.9038792296287699E-3</c:v>
                </c:pt>
                <c:pt idx="24445">
                  <c:v>-4.3960811496967398E-3</c:v>
                </c:pt>
                <c:pt idx="24446">
                  <c:v>-4.0385238430463797E-3</c:v>
                </c:pt>
                <c:pt idx="24447">
                  <c:v>-3.8621927682622702E-3</c:v>
                </c:pt>
                <c:pt idx="24448">
                  <c:v>-3.6403483339170302E-3</c:v>
                </c:pt>
                <c:pt idx="24449">
                  <c:v>-3.03798184237653E-3</c:v>
                </c:pt>
                <c:pt idx="24450">
                  <c:v>-2.7182630659044801E-3</c:v>
                </c:pt>
                <c:pt idx="24451">
                  <c:v>-2.4789793520641101E-3</c:v>
                </c:pt>
                <c:pt idx="24452">
                  <c:v>-2.0859258735461701E-3</c:v>
                </c:pt>
                <c:pt idx="24453">
                  <c:v>-1.6646978942814301E-3</c:v>
                </c:pt>
                <c:pt idx="24454">
                  <c:v>-1.2533486758536899E-3</c:v>
                </c:pt>
                <c:pt idx="24455">
                  <c:v>-8.3056910407655995E-4</c:v>
                </c:pt>
                <c:pt idx="24456">
                  <c:v>-5.4868601387374205E-4</c:v>
                </c:pt>
                <c:pt idx="24457">
                  <c:v>-2.14922728233053E-4</c:v>
                </c:pt>
                <c:pt idx="24458">
                  <c:v>1.8446587726869801E-4</c:v>
                </c:pt>
                <c:pt idx="24459">
                  <c:v>6.6894692714477698E-4</c:v>
                </c:pt>
                <c:pt idx="24460">
                  <c:v>1.0119454116519599E-3</c:v>
                </c:pt>
                <c:pt idx="24461">
                  <c:v>1.43739297781251E-3</c:v>
                </c:pt>
                <c:pt idx="24462">
                  <c:v>1.92274547718075E-3</c:v>
                </c:pt>
                <c:pt idx="24463">
                  <c:v>2.23933149267395E-3</c:v>
                </c:pt>
                <c:pt idx="24464">
                  <c:v>2.5187829755034001E-3</c:v>
                </c:pt>
                <c:pt idx="24465">
                  <c:v>2.85135367704893E-3</c:v>
                </c:pt>
                <c:pt idx="24466">
                  <c:v>3.3592241917130799E-3</c:v>
                </c:pt>
                <c:pt idx="24467">
                  <c:v>3.77843168198148E-3</c:v>
                </c:pt>
                <c:pt idx="24468">
                  <c:v>4.01877900926648E-3</c:v>
                </c:pt>
                <c:pt idx="24469">
                  <c:v>4.3792775842675597E-3</c:v>
                </c:pt>
                <c:pt idx="24470">
                  <c:v>4.6371536130235102E-3</c:v>
                </c:pt>
                <c:pt idx="24471">
                  <c:v>5.1262147235260304E-3</c:v>
                </c:pt>
                <c:pt idx="24472">
                  <c:v>5.4337888244201504E-3</c:v>
                </c:pt>
                <c:pt idx="24473">
                  <c:v>5.80874617562817E-3</c:v>
                </c:pt>
                <c:pt idx="24474">
                  <c:v>6.00697351052072E-3</c:v>
                </c:pt>
                <c:pt idx="24475">
                  <c:v>6.40068742980419E-3</c:v>
                </c:pt>
                <c:pt idx="24476">
                  <c:v>6.61092104977112E-3</c:v>
                </c:pt>
                <c:pt idx="24477">
                  <c:v>6.8860267830259496E-3</c:v>
                </c:pt>
                <c:pt idx="24478">
                  <c:v>7.2684757295954404E-3</c:v>
                </c:pt>
                <c:pt idx="24479">
                  <c:v>7.4729666959899898E-3</c:v>
                </c:pt>
                <c:pt idx="24480">
                  <c:v>7.6903441085132002E-3</c:v>
                </c:pt>
                <c:pt idx="24481">
                  <c:v>7.9571226432901092E-3</c:v>
                </c:pt>
                <c:pt idx="24482">
                  <c:v>8.2321693651947695E-3</c:v>
                </c:pt>
                <c:pt idx="24483">
                  <c:v>8.3935204221124403E-3</c:v>
                </c:pt>
                <c:pt idx="24484">
                  <c:v>8.5823609198111394E-3</c:v>
                </c:pt>
                <c:pt idx="24485">
                  <c:v>8.9414664937250993E-3</c:v>
                </c:pt>
                <c:pt idx="24486">
                  <c:v>8.9732659765833292E-3</c:v>
                </c:pt>
                <c:pt idx="24487">
                  <c:v>9.0832380709760501E-3</c:v>
                </c:pt>
                <c:pt idx="24488">
                  <c:v>9.1550628462939206E-3</c:v>
                </c:pt>
                <c:pt idx="24489">
                  <c:v>9.4485345145683096E-3</c:v>
                </c:pt>
                <c:pt idx="24490">
                  <c:v>9.6439089171322604E-3</c:v>
                </c:pt>
                <c:pt idx="24491">
                  <c:v>9.6639326841787797E-3</c:v>
                </c:pt>
                <c:pt idx="24492">
                  <c:v>9.7947660682128901E-3</c:v>
                </c:pt>
                <c:pt idx="24493">
                  <c:v>9.7516005744488401E-3</c:v>
                </c:pt>
                <c:pt idx="24494">
                  <c:v>1.00490813094528E-2</c:v>
                </c:pt>
                <c:pt idx="24495">
                  <c:v>9.9919022350324592E-3</c:v>
                </c:pt>
                <c:pt idx="24496">
                  <c:v>1.0239486009664799E-2</c:v>
                </c:pt>
                <c:pt idx="24497">
                  <c:v>1.02645963658999E-2</c:v>
                </c:pt>
                <c:pt idx="24498">
                  <c:v>1.0163204107797299E-2</c:v>
                </c:pt>
                <c:pt idx="24499">
                  <c:v>1.00725921116138E-2</c:v>
                </c:pt>
                <c:pt idx="24500">
                  <c:v>1.01547116937469E-2</c:v>
                </c:pt>
                <c:pt idx="24501">
                  <c:v>1.04044615876324E-2</c:v>
                </c:pt>
                <c:pt idx="24502">
                  <c:v>1.03126002469342E-2</c:v>
                </c:pt>
                <c:pt idx="24503">
                  <c:v>1.0325207396208499E-2</c:v>
                </c:pt>
                <c:pt idx="24504">
                  <c:v>1.0195399751093299E-2</c:v>
                </c:pt>
                <c:pt idx="24505">
                  <c:v>1.0204640769706799E-2</c:v>
                </c:pt>
                <c:pt idx="24506">
                  <c:v>1.02221422254005E-2</c:v>
                </c:pt>
                <c:pt idx="24507">
                  <c:v>1.0492389132667101E-2</c:v>
                </c:pt>
                <c:pt idx="24508">
                  <c:v>1.0368707449713001E-2</c:v>
                </c:pt>
                <c:pt idx="24509">
                  <c:v>1.0188096306552701E-2</c:v>
                </c:pt>
                <c:pt idx="24510">
                  <c:v>1.0159715005295E-2</c:v>
                </c:pt>
                <c:pt idx="24511">
                  <c:v>1.00806853445562E-2</c:v>
                </c:pt>
                <c:pt idx="24512">
                  <c:v>1.0328965541232899E-2</c:v>
                </c:pt>
                <c:pt idx="24513">
                  <c:v>1.01692411783285E-2</c:v>
                </c:pt>
                <c:pt idx="24514">
                  <c:v>1.00366065123177E-2</c:v>
                </c:pt>
                <c:pt idx="24515">
                  <c:v>1.0067106370911599E-2</c:v>
                </c:pt>
                <c:pt idx="24516">
                  <c:v>9.90391404856086E-3</c:v>
                </c:pt>
                <c:pt idx="24517">
                  <c:v>9.9680424746078702E-3</c:v>
                </c:pt>
                <c:pt idx="24518">
                  <c:v>1.00632393163379E-2</c:v>
                </c:pt>
                <c:pt idx="24519">
                  <c:v>1.0092973848935099E-2</c:v>
                </c:pt>
                <c:pt idx="24520">
                  <c:v>1.00718324340884E-2</c:v>
                </c:pt>
                <c:pt idx="24521">
                  <c:v>9.9563553995761708E-3</c:v>
                </c:pt>
                <c:pt idx="24522">
                  <c:v>9.9309178075421296E-3</c:v>
                </c:pt>
                <c:pt idx="24523">
                  <c:v>1.0179861410693899E-2</c:v>
                </c:pt>
                <c:pt idx="24524">
                  <c:v>1.0139136066713799E-2</c:v>
                </c:pt>
                <c:pt idx="24525">
                  <c:v>1.0119414511425199E-2</c:v>
                </c:pt>
                <c:pt idx="24526">
                  <c:v>1.00366475306575E-2</c:v>
                </c:pt>
                <c:pt idx="24527">
                  <c:v>1.0018695744850099E-2</c:v>
                </c:pt>
                <c:pt idx="24528">
                  <c:v>1.00342787539739E-2</c:v>
                </c:pt>
                <c:pt idx="24529">
                  <c:v>1.01192575842866E-2</c:v>
                </c:pt>
                <c:pt idx="24530">
                  <c:v>1.0183559067995699E-2</c:v>
                </c:pt>
                <c:pt idx="24531">
                  <c:v>1.02481209392358E-2</c:v>
                </c:pt>
                <c:pt idx="24532">
                  <c:v>1.0496621130434499E-2</c:v>
                </c:pt>
                <c:pt idx="24533">
                  <c:v>1.04532019647533E-2</c:v>
                </c:pt>
                <c:pt idx="24534">
                  <c:v>1.04812147422568E-2</c:v>
                </c:pt>
                <c:pt idx="24535">
                  <c:v>1.0627705930449699E-2</c:v>
                </c:pt>
                <c:pt idx="24536">
                  <c:v>1.07659967964535E-2</c:v>
                </c:pt>
                <c:pt idx="24537">
                  <c:v>1.08412605383831E-2</c:v>
                </c:pt>
                <c:pt idx="24538">
                  <c:v>1.08552875854682E-2</c:v>
                </c:pt>
                <c:pt idx="24539">
                  <c:v>1.09475176109306E-2</c:v>
                </c:pt>
                <c:pt idx="24540">
                  <c:v>1.09976430442309E-2</c:v>
                </c:pt>
                <c:pt idx="24541">
                  <c:v>1.1324709994726701E-2</c:v>
                </c:pt>
                <c:pt idx="24542">
                  <c:v>1.15196610356021E-2</c:v>
                </c:pt>
                <c:pt idx="24543">
                  <c:v>1.1666369870337E-2</c:v>
                </c:pt>
                <c:pt idx="24544">
                  <c:v>1.1736377685855601E-2</c:v>
                </c:pt>
                <c:pt idx="24545">
                  <c:v>1.1705256049886901E-2</c:v>
                </c:pt>
                <c:pt idx="24546">
                  <c:v>1.21200444096111E-2</c:v>
                </c:pt>
                <c:pt idx="24547">
                  <c:v>1.2253950903030501E-2</c:v>
                </c:pt>
                <c:pt idx="24548">
                  <c:v>1.2347260144386101E-2</c:v>
                </c:pt>
                <c:pt idx="24549">
                  <c:v>1.24607552419024E-2</c:v>
                </c:pt>
                <c:pt idx="24550">
                  <c:v>1.27240677846068E-2</c:v>
                </c:pt>
                <c:pt idx="24551">
                  <c:v>1.2844006929294801E-2</c:v>
                </c:pt>
                <c:pt idx="24552">
                  <c:v>1.30593517449094E-2</c:v>
                </c:pt>
                <c:pt idx="24553">
                  <c:v>1.32722825369218E-2</c:v>
                </c:pt>
                <c:pt idx="24554">
                  <c:v>1.3555085742892801E-2</c:v>
                </c:pt>
                <c:pt idx="24555">
                  <c:v>1.36557655686137E-2</c:v>
                </c:pt>
                <c:pt idx="24556">
                  <c:v>1.3810243829000399E-2</c:v>
                </c:pt>
                <c:pt idx="24557">
                  <c:v>1.4009065654646101E-2</c:v>
                </c:pt>
                <c:pt idx="24558">
                  <c:v>1.42168204674869E-2</c:v>
                </c:pt>
                <c:pt idx="24559">
                  <c:v>1.4483197130107E-2</c:v>
                </c:pt>
                <c:pt idx="24560">
                  <c:v>1.4542250637445299E-2</c:v>
                </c:pt>
                <c:pt idx="24561">
                  <c:v>1.47654160525183E-2</c:v>
                </c:pt>
                <c:pt idx="24562">
                  <c:v>1.51923384958661E-2</c:v>
                </c:pt>
                <c:pt idx="24563">
                  <c:v>1.5239000372957201E-2</c:v>
                </c:pt>
                <c:pt idx="24564">
                  <c:v>1.53969862129563E-2</c:v>
                </c:pt>
                <c:pt idx="24565">
                  <c:v>1.55863423452652E-2</c:v>
                </c:pt>
                <c:pt idx="24566">
                  <c:v>1.57764827137559E-2</c:v>
                </c:pt>
                <c:pt idx="24567">
                  <c:v>1.6039575425740301E-2</c:v>
                </c:pt>
                <c:pt idx="24568">
                  <c:v>1.6213308526130999E-2</c:v>
                </c:pt>
                <c:pt idx="24569">
                  <c:v>1.64805597072934E-2</c:v>
                </c:pt>
                <c:pt idx="24570">
                  <c:v>1.6627858598160499E-2</c:v>
                </c:pt>
                <c:pt idx="24571">
                  <c:v>1.67193889469179E-2</c:v>
                </c:pt>
                <c:pt idx="24572">
                  <c:v>1.6875235019675899E-2</c:v>
                </c:pt>
                <c:pt idx="24573">
                  <c:v>1.7085801078319699E-2</c:v>
                </c:pt>
                <c:pt idx="24574">
                  <c:v>1.7419337717960899E-2</c:v>
                </c:pt>
                <c:pt idx="24575">
                  <c:v>1.74358279612408E-2</c:v>
                </c:pt>
                <c:pt idx="24576">
                  <c:v>1.7388667437155201E-2</c:v>
                </c:pt>
                <c:pt idx="24577">
                  <c:v>1.77522966272044E-2</c:v>
                </c:pt>
                <c:pt idx="24578">
                  <c:v>1.7946107838246399E-2</c:v>
                </c:pt>
                <c:pt idx="24579">
                  <c:v>1.8179544610908E-2</c:v>
                </c:pt>
                <c:pt idx="24580">
                  <c:v>1.82480841851872E-2</c:v>
                </c:pt>
                <c:pt idx="24581">
                  <c:v>1.8542035901545299E-2</c:v>
                </c:pt>
                <c:pt idx="24582">
                  <c:v>1.8543292771597698E-2</c:v>
                </c:pt>
                <c:pt idx="24583">
                  <c:v>1.8715032692796799E-2</c:v>
                </c:pt>
                <c:pt idx="24584">
                  <c:v>1.8952980922748199E-2</c:v>
                </c:pt>
                <c:pt idx="24585">
                  <c:v>1.89910157919462E-2</c:v>
                </c:pt>
                <c:pt idx="24586">
                  <c:v>1.92294577888922E-2</c:v>
                </c:pt>
                <c:pt idx="24587">
                  <c:v>1.9169099891385901E-2</c:v>
                </c:pt>
                <c:pt idx="24588">
                  <c:v>1.9476205937543199E-2</c:v>
                </c:pt>
                <c:pt idx="24589">
                  <c:v>1.9476235978247599E-2</c:v>
                </c:pt>
                <c:pt idx="24590">
                  <c:v>1.9651674833688099E-2</c:v>
                </c:pt>
                <c:pt idx="24591">
                  <c:v>1.9904498323119899E-2</c:v>
                </c:pt>
                <c:pt idx="24592">
                  <c:v>2.0152814441432701E-2</c:v>
                </c:pt>
                <c:pt idx="24593">
                  <c:v>2.03592059696555E-2</c:v>
                </c:pt>
                <c:pt idx="24594">
                  <c:v>2.0311108710449499E-2</c:v>
                </c:pt>
                <c:pt idx="24595">
                  <c:v>2.0457203446379399E-2</c:v>
                </c:pt>
                <c:pt idx="24596">
                  <c:v>2.0605674810210101E-2</c:v>
                </c:pt>
                <c:pt idx="24597">
                  <c:v>2.0839409945380898E-2</c:v>
                </c:pt>
                <c:pt idx="24598">
                  <c:v>2.1009497807745699E-2</c:v>
                </c:pt>
                <c:pt idx="24599">
                  <c:v>2.11930805806981E-2</c:v>
                </c:pt>
                <c:pt idx="24600">
                  <c:v>2.1369042133200501E-2</c:v>
                </c:pt>
                <c:pt idx="24601">
                  <c:v>2.1456992198125899E-2</c:v>
                </c:pt>
                <c:pt idx="24602">
                  <c:v>2.1630998958334698E-2</c:v>
                </c:pt>
                <c:pt idx="24603">
                  <c:v>2.1917762907790999E-2</c:v>
                </c:pt>
                <c:pt idx="24604">
                  <c:v>2.2049333897277101E-2</c:v>
                </c:pt>
                <c:pt idx="24605">
                  <c:v>2.2385337414386398E-2</c:v>
                </c:pt>
                <c:pt idx="24606">
                  <c:v>2.25211817309348E-2</c:v>
                </c:pt>
                <c:pt idx="24607">
                  <c:v>2.26778250354581E-2</c:v>
                </c:pt>
                <c:pt idx="24608">
                  <c:v>2.2860292269738399E-2</c:v>
                </c:pt>
                <c:pt idx="24609">
                  <c:v>2.3148070018085599E-2</c:v>
                </c:pt>
                <c:pt idx="24610">
                  <c:v>2.35000258987439E-2</c:v>
                </c:pt>
                <c:pt idx="24611">
                  <c:v>2.35524934866536E-2</c:v>
                </c:pt>
                <c:pt idx="24612">
                  <c:v>2.3811027247076601E-2</c:v>
                </c:pt>
                <c:pt idx="24613">
                  <c:v>2.4104123863515601E-2</c:v>
                </c:pt>
                <c:pt idx="24614">
                  <c:v>2.4288252548878401E-2</c:v>
                </c:pt>
                <c:pt idx="24615">
                  <c:v>2.45125813266312E-2</c:v>
                </c:pt>
                <c:pt idx="24616">
                  <c:v>2.4581128654883801E-2</c:v>
                </c:pt>
                <c:pt idx="24617">
                  <c:v>2.5061185003763899E-2</c:v>
                </c:pt>
                <c:pt idx="24618">
                  <c:v>2.5354755102080101E-2</c:v>
                </c:pt>
                <c:pt idx="24619">
                  <c:v>2.5483306562980101E-2</c:v>
                </c:pt>
                <c:pt idx="24620">
                  <c:v>2.5610242424529198E-2</c:v>
                </c:pt>
                <c:pt idx="24621">
                  <c:v>2.59540048691024E-2</c:v>
                </c:pt>
                <c:pt idx="24622">
                  <c:v>2.6377898469390301E-2</c:v>
                </c:pt>
                <c:pt idx="24623">
                  <c:v>2.65896431122064E-2</c:v>
                </c:pt>
                <c:pt idx="24624">
                  <c:v>2.6745184073783301E-2</c:v>
                </c:pt>
                <c:pt idx="24625">
                  <c:v>2.6941130910266099E-2</c:v>
                </c:pt>
                <c:pt idx="24626">
                  <c:v>2.7352495224504E-2</c:v>
                </c:pt>
                <c:pt idx="24627">
                  <c:v>2.7622728450932801E-2</c:v>
                </c:pt>
                <c:pt idx="24628">
                  <c:v>2.7683598420638798E-2</c:v>
                </c:pt>
                <c:pt idx="24629">
                  <c:v>2.7964645836727298E-2</c:v>
                </c:pt>
                <c:pt idx="24630">
                  <c:v>2.82441992047179E-2</c:v>
                </c:pt>
                <c:pt idx="24631">
                  <c:v>2.8501258061189201E-2</c:v>
                </c:pt>
                <c:pt idx="24632">
                  <c:v>2.85230121389899E-2</c:v>
                </c:pt>
                <c:pt idx="24633">
                  <c:v>2.8744537310770198E-2</c:v>
                </c:pt>
                <c:pt idx="24634">
                  <c:v>2.9179384600493099E-2</c:v>
                </c:pt>
                <c:pt idx="24635">
                  <c:v>2.9356057604371402E-2</c:v>
                </c:pt>
                <c:pt idx="24636">
                  <c:v>2.9500340796333901E-2</c:v>
                </c:pt>
                <c:pt idx="24637">
                  <c:v>2.9582307700681799E-2</c:v>
                </c:pt>
                <c:pt idx="24638">
                  <c:v>2.98575706465493E-2</c:v>
                </c:pt>
                <c:pt idx="24639">
                  <c:v>3.0110148226710001E-2</c:v>
                </c:pt>
                <c:pt idx="24640">
                  <c:v>3.0141229716039601E-2</c:v>
                </c:pt>
                <c:pt idx="24641">
                  <c:v>3.03162682480759E-2</c:v>
                </c:pt>
                <c:pt idx="24642">
                  <c:v>3.0400272055943402E-2</c:v>
                </c:pt>
                <c:pt idx="24643">
                  <c:v>3.0417220974344999E-2</c:v>
                </c:pt>
                <c:pt idx="24644">
                  <c:v>3.0509064975812801E-2</c:v>
                </c:pt>
                <c:pt idx="24645">
                  <c:v>3.05953779912062E-2</c:v>
                </c:pt>
                <c:pt idx="24646">
                  <c:v>3.0636010779586598E-2</c:v>
                </c:pt>
                <c:pt idx="24647">
                  <c:v>3.0788076104597099E-2</c:v>
                </c:pt>
                <c:pt idx="24648">
                  <c:v>3.0702341035586701E-2</c:v>
                </c:pt>
                <c:pt idx="24649">
                  <c:v>3.0755785593533098E-2</c:v>
                </c:pt>
                <c:pt idx="24650">
                  <c:v>3.07560276147224E-2</c:v>
                </c:pt>
                <c:pt idx="24651">
                  <c:v>3.07447003178117E-2</c:v>
                </c:pt>
                <c:pt idx="24652">
                  <c:v>3.04769201800058E-2</c:v>
                </c:pt>
                <c:pt idx="24653">
                  <c:v>3.0404596744201599E-2</c:v>
                </c:pt>
                <c:pt idx="24654">
                  <c:v>3.0520462818247399E-2</c:v>
                </c:pt>
                <c:pt idx="24655">
                  <c:v>3.0198264037971701E-2</c:v>
                </c:pt>
                <c:pt idx="24656">
                  <c:v>3.0066022037259499E-2</c:v>
                </c:pt>
                <c:pt idx="24657">
                  <c:v>2.9817957673827802E-2</c:v>
                </c:pt>
                <c:pt idx="24658">
                  <c:v>2.9747458229381501E-2</c:v>
                </c:pt>
                <c:pt idx="24659">
                  <c:v>2.9466211933146601E-2</c:v>
                </c:pt>
                <c:pt idx="24660">
                  <c:v>2.92972788610272E-2</c:v>
                </c:pt>
                <c:pt idx="24661">
                  <c:v>2.91217456514762E-2</c:v>
                </c:pt>
                <c:pt idx="24662">
                  <c:v>2.87490881317214E-2</c:v>
                </c:pt>
                <c:pt idx="24663">
                  <c:v>2.8470638209285699E-2</c:v>
                </c:pt>
                <c:pt idx="24664">
                  <c:v>2.8135848180768398E-2</c:v>
                </c:pt>
                <c:pt idx="24665">
                  <c:v>2.7804873167183702E-2</c:v>
                </c:pt>
                <c:pt idx="24666">
                  <c:v>2.7423081787504799E-2</c:v>
                </c:pt>
                <c:pt idx="24667">
                  <c:v>2.7047257305380601E-2</c:v>
                </c:pt>
                <c:pt idx="24668">
                  <c:v>2.6713523300411698E-2</c:v>
                </c:pt>
                <c:pt idx="24669">
                  <c:v>2.6342592609268502E-2</c:v>
                </c:pt>
                <c:pt idx="24670">
                  <c:v>2.58050607838607E-2</c:v>
                </c:pt>
                <c:pt idx="24671">
                  <c:v>2.5451063958163701E-2</c:v>
                </c:pt>
                <c:pt idx="24672">
                  <c:v>2.5010060166233899E-2</c:v>
                </c:pt>
                <c:pt idx="24673">
                  <c:v>2.4641935750436099E-2</c:v>
                </c:pt>
                <c:pt idx="24674">
                  <c:v>2.4087092370243299E-2</c:v>
                </c:pt>
                <c:pt idx="24675">
                  <c:v>2.3761699625698601E-2</c:v>
                </c:pt>
                <c:pt idx="24676">
                  <c:v>2.3343910766195099E-2</c:v>
                </c:pt>
                <c:pt idx="24677">
                  <c:v>2.28119390326188E-2</c:v>
                </c:pt>
                <c:pt idx="24678">
                  <c:v>2.2227617047846201E-2</c:v>
                </c:pt>
                <c:pt idx="24679">
                  <c:v>2.2063436404944799E-2</c:v>
                </c:pt>
                <c:pt idx="24680">
                  <c:v>2.1589846018645598E-2</c:v>
                </c:pt>
                <c:pt idx="24681">
                  <c:v>2.0894432579519701E-2</c:v>
                </c:pt>
                <c:pt idx="24682">
                  <c:v>2.0470575283303601E-2</c:v>
                </c:pt>
                <c:pt idx="24683">
                  <c:v>2.00619060155811E-2</c:v>
                </c:pt>
                <c:pt idx="24684">
                  <c:v>1.9641554666955299E-2</c:v>
                </c:pt>
                <c:pt idx="24685">
                  <c:v>1.9071322331012101E-2</c:v>
                </c:pt>
                <c:pt idx="24686">
                  <c:v>1.8723667856255202E-2</c:v>
                </c:pt>
                <c:pt idx="24687">
                  <c:v>1.8412866072547201E-2</c:v>
                </c:pt>
                <c:pt idx="24688">
                  <c:v>1.7983370516313199E-2</c:v>
                </c:pt>
                <c:pt idx="24689">
                  <c:v>1.7677798474489699E-2</c:v>
                </c:pt>
                <c:pt idx="24690">
                  <c:v>1.7172448635039101E-2</c:v>
                </c:pt>
                <c:pt idx="24691">
                  <c:v>1.68398501735391E-2</c:v>
                </c:pt>
                <c:pt idx="24692">
                  <c:v>1.6535753645492798E-2</c:v>
                </c:pt>
                <c:pt idx="24693">
                  <c:v>1.6399767942810999E-2</c:v>
                </c:pt>
                <c:pt idx="24694">
                  <c:v>1.6077301557333501E-2</c:v>
                </c:pt>
                <c:pt idx="24695">
                  <c:v>1.5716658872334598E-2</c:v>
                </c:pt>
                <c:pt idx="24696">
                  <c:v>1.55745101965717E-2</c:v>
                </c:pt>
                <c:pt idx="24697">
                  <c:v>1.51812665438273E-2</c:v>
                </c:pt>
                <c:pt idx="24698">
                  <c:v>1.5141312370333299E-2</c:v>
                </c:pt>
                <c:pt idx="24699">
                  <c:v>1.49319259742245E-2</c:v>
                </c:pt>
                <c:pt idx="24700">
                  <c:v>1.4740073032829801E-2</c:v>
                </c:pt>
                <c:pt idx="24701">
                  <c:v>1.4696534474182701E-2</c:v>
                </c:pt>
                <c:pt idx="24702">
                  <c:v>1.4747268061316E-2</c:v>
                </c:pt>
                <c:pt idx="24703">
                  <c:v>1.4627915044641501E-2</c:v>
                </c:pt>
                <c:pt idx="24704">
                  <c:v>1.4538867784667999E-2</c:v>
                </c:pt>
                <c:pt idx="24705">
                  <c:v>1.45706273946126E-2</c:v>
                </c:pt>
                <c:pt idx="24706">
                  <c:v>1.46815987101565E-2</c:v>
                </c:pt>
                <c:pt idx="24707">
                  <c:v>1.4771974078886699E-2</c:v>
                </c:pt>
                <c:pt idx="24708">
                  <c:v>1.4854178280272501E-2</c:v>
                </c:pt>
                <c:pt idx="24709">
                  <c:v>1.49785401172073E-2</c:v>
                </c:pt>
                <c:pt idx="24710">
                  <c:v>1.5123523772693E-2</c:v>
                </c:pt>
                <c:pt idx="24711">
                  <c:v>1.52018576184149E-2</c:v>
                </c:pt>
                <c:pt idx="24712">
                  <c:v>1.5483650808883399E-2</c:v>
                </c:pt>
                <c:pt idx="24713">
                  <c:v>1.5891871182800998E-2</c:v>
                </c:pt>
                <c:pt idx="24714">
                  <c:v>1.5988124675398101E-2</c:v>
                </c:pt>
                <c:pt idx="24715">
                  <c:v>1.6241032947686401E-2</c:v>
                </c:pt>
                <c:pt idx="24716">
                  <c:v>1.6473504627139601E-2</c:v>
                </c:pt>
                <c:pt idx="24717">
                  <c:v>1.6948859090862401E-2</c:v>
                </c:pt>
                <c:pt idx="24718">
                  <c:v>1.73474156032529E-2</c:v>
                </c:pt>
                <c:pt idx="24719">
                  <c:v>1.75717671966534E-2</c:v>
                </c:pt>
                <c:pt idx="24720">
                  <c:v>1.80426994383736E-2</c:v>
                </c:pt>
                <c:pt idx="24721">
                  <c:v>1.84812423919428E-2</c:v>
                </c:pt>
                <c:pt idx="24722">
                  <c:v>1.8786187981198601E-2</c:v>
                </c:pt>
                <c:pt idx="24723">
                  <c:v>1.91650659257513E-2</c:v>
                </c:pt>
                <c:pt idx="24724">
                  <c:v>1.9661703245915301E-2</c:v>
                </c:pt>
                <c:pt idx="24725">
                  <c:v>2.0193150399396499E-2</c:v>
                </c:pt>
                <c:pt idx="24726">
                  <c:v>2.04243298372217E-2</c:v>
                </c:pt>
                <c:pt idx="24727">
                  <c:v>2.0866904436893E-2</c:v>
                </c:pt>
                <c:pt idx="24728">
                  <c:v>2.12395598510044E-2</c:v>
                </c:pt>
                <c:pt idx="24729">
                  <c:v>2.1675545565711499E-2</c:v>
                </c:pt>
                <c:pt idx="24730">
                  <c:v>2.2136940451762E-2</c:v>
                </c:pt>
                <c:pt idx="24731">
                  <c:v>2.2683425552312401E-2</c:v>
                </c:pt>
                <c:pt idx="24732">
                  <c:v>2.2973599469558299E-2</c:v>
                </c:pt>
                <c:pt idx="24733">
                  <c:v>2.3347729357873302E-2</c:v>
                </c:pt>
                <c:pt idx="24734">
                  <c:v>2.3770001418949201E-2</c:v>
                </c:pt>
                <c:pt idx="24735">
                  <c:v>2.4114559295170802E-2</c:v>
                </c:pt>
                <c:pt idx="24736">
                  <c:v>2.46532955411943E-2</c:v>
                </c:pt>
                <c:pt idx="24737">
                  <c:v>2.4834242490071299E-2</c:v>
                </c:pt>
                <c:pt idx="24738">
                  <c:v>2.5120663180763999E-2</c:v>
                </c:pt>
                <c:pt idx="24739">
                  <c:v>2.5323236444458001E-2</c:v>
                </c:pt>
                <c:pt idx="24740">
                  <c:v>2.5671609919259E-2</c:v>
                </c:pt>
                <c:pt idx="24741">
                  <c:v>2.59484012816424E-2</c:v>
                </c:pt>
                <c:pt idx="24742">
                  <c:v>2.60752487765522E-2</c:v>
                </c:pt>
                <c:pt idx="24743">
                  <c:v>2.6178335115069201E-2</c:v>
                </c:pt>
                <c:pt idx="24744">
                  <c:v>2.6351443829457099E-2</c:v>
                </c:pt>
                <c:pt idx="24745">
                  <c:v>2.64494004201846E-2</c:v>
                </c:pt>
                <c:pt idx="24746">
                  <c:v>2.64905283733241E-2</c:v>
                </c:pt>
                <c:pt idx="24747">
                  <c:v>2.6606068723611698E-2</c:v>
                </c:pt>
                <c:pt idx="24748">
                  <c:v>2.6339899980344202E-2</c:v>
                </c:pt>
                <c:pt idx="24749">
                  <c:v>2.65420720714141E-2</c:v>
                </c:pt>
                <c:pt idx="24750">
                  <c:v>2.6427766600206501E-2</c:v>
                </c:pt>
                <c:pt idx="24751">
                  <c:v>2.6402599814354201E-2</c:v>
                </c:pt>
                <c:pt idx="24752">
                  <c:v>2.5960705794758301E-2</c:v>
                </c:pt>
                <c:pt idx="24753">
                  <c:v>2.5752633402070398E-2</c:v>
                </c:pt>
                <c:pt idx="24754">
                  <c:v>2.5594554804985702E-2</c:v>
                </c:pt>
                <c:pt idx="24755">
                  <c:v>2.52987456899962E-2</c:v>
                </c:pt>
                <c:pt idx="24756">
                  <c:v>2.4892713091448301E-2</c:v>
                </c:pt>
                <c:pt idx="24757">
                  <c:v>2.4438677697814E-2</c:v>
                </c:pt>
                <c:pt idx="24758">
                  <c:v>2.39520181603733E-2</c:v>
                </c:pt>
                <c:pt idx="24759">
                  <c:v>2.3683124221376799E-2</c:v>
                </c:pt>
                <c:pt idx="24760">
                  <c:v>2.30737243883016E-2</c:v>
                </c:pt>
                <c:pt idx="24761">
                  <c:v>2.2520144160761299E-2</c:v>
                </c:pt>
                <c:pt idx="24762">
                  <c:v>2.1888015585179499E-2</c:v>
                </c:pt>
                <c:pt idx="24763">
                  <c:v>2.1196942440126199E-2</c:v>
                </c:pt>
                <c:pt idx="24764">
                  <c:v>2.05913756175218E-2</c:v>
                </c:pt>
                <c:pt idx="24765">
                  <c:v>1.9828617256421401E-2</c:v>
                </c:pt>
                <c:pt idx="24766">
                  <c:v>1.9094137774444301E-2</c:v>
                </c:pt>
                <c:pt idx="24767">
                  <c:v>1.8191902804024801E-2</c:v>
                </c:pt>
                <c:pt idx="24768">
                  <c:v>1.74972643451685E-2</c:v>
                </c:pt>
                <c:pt idx="24769">
                  <c:v>1.6568970390852901E-2</c:v>
                </c:pt>
                <c:pt idx="24770">
                  <c:v>1.5739905467094101E-2</c:v>
                </c:pt>
                <c:pt idx="24771">
                  <c:v>1.4815267058273801E-2</c:v>
                </c:pt>
                <c:pt idx="24772">
                  <c:v>1.3883036012824901E-2</c:v>
                </c:pt>
                <c:pt idx="24773">
                  <c:v>1.29592783531947E-2</c:v>
                </c:pt>
                <c:pt idx="24774">
                  <c:v>1.18535836794309E-2</c:v>
                </c:pt>
                <c:pt idx="24775">
                  <c:v>1.1039614984552699E-2</c:v>
                </c:pt>
                <c:pt idx="24776">
                  <c:v>1.0067738052210499E-2</c:v>
                </c:pt>
                <c:pt idx="24777">
                  <c:v>8.9954509268837992E-3</c:v>
                </c:pt>
                <c:pt idx="24778">
                  <c:v>7.8621461462546997E-3</c:v>
                </c:pt>
                <c:pt idx="24779">
                  <c:v>6.8981275176224002E-3</c:v>
                </c:pt>
                <c:pt idx="24780">
                  <c:v>5.9824914407131903E-3</c:v>
                </c:pt>
                <c:pt idx="24781">
                  <c:v>4.8884518087543797E-3</c:v>
                </c:pt>
                <c:pt idx="24782">
                  <c:v>3.72683211684349E-3</c:v>
                </c:pt>
                <c:pt idx="24783">
                  <c:v>2.8074587623724201E-3</c:v>
                </c:pt>
                <c:pt idx="24784">
                  <c:v>1.7600423812189499E-3</c:v>
                </c:pt>
                <c:pt idx="24785">
                  <c:v>7.9566691495884295E-4</c:v>
                </c:pt>
                <c:pt idx="24786">
                  <c:v>-2.7216799137009498E-4</c:v>
                </c:pt>
                <c:pt idx="24787">
                  <c:v>-1.2473444064052301E-3</c:v>
                </c:pt>
                <c:pt idx="24788">
                  <c:v>-2.3234686103744602E-3</c:v>
                </c:pt>
                <c:pt idx="24789">
                  <c:v>-3.1660532588982698E-3</c:v>
                </c:pt>
                <c:pt idx="24790">
                  <c:v>-4.0769882707536896E-3</c:v>
                </c:pt>
                <c:pt idx="24791">
                  <c:v>-4.9413840378721699E-3</c:v>
                </c:pt>
                <c:pt idx="24792">
                  <c:v>-5.9071451583718303E-3</c:v>
                </c:pt>
                <c:pt idx="24793">
                  <c:v>-6.7488123989578501E-3</c:v>
                </c:pt>
                <c:pt idx="24794">
                  <c:v>-7.4130816617206099E-3</c:v>
                </c:pt>
                <c:pt idx="24795">
                  <c:v>-8.3164175256727306E-3</c:v>
                </c:pt>
                <c:pt idx="24796">
                  <c:v>-9.03657141949624E-3</c:v>
                </c:pt>
                <c:pt idx="24797">
                  <c:v>-9.7388179527438806E-3</c:v>
                </c:pt>
                <c:pt idx="24798">
                  <c:v>-1.0314875427312501E-2</c:v>
                </c:pt>
                <c:pt idx="24799">
                  <c:v>-1.10470074983654E-2</c:v>
                </c:pt>
                <c:pt idx="24800">
                  <c:v>-1.1702146410372601E-2</c:v>
                </c:pt>
                <c:pt idx="24801">
                  <c:v>-1.2292948488600901E-2</c:v>
                </c:pt>
                <c:pt idx="24802">
                  <c:v>-1.27922354870678E-2</c:v>
                </c:pt>
                <c:pt idx="24803">
                  <c:v>-1.32914083713103E-2</c:v>
                </c:pt>
                <c:pt idx="24804">
                  <c:v>-1.3688055098317499E-2</c:v>
                </c:pt>
                <c:pt idx="24805">
                  <c:v>-1.40998645287815E-2</c:v>
                </c:pt>
                <c:pt idx="24806">
                  <c:v>-1.4216493029996599E-2</c:v>
                </c:pt>
                <c:pt idx="24807">
                  <c:v>-1.45513062649332E-2</c:v>
                </c:pt>
                <c:pt idx="24808">
                  <c:v>-1.4902755376914699E-2</c:v>
                </c:pt>
                <c:pt idx="24809">
                  <c:v>-1.5178246019866001E-2</c:v>
                </c:pt>
                <c:pt idx="24810">
                  <c:v>-1.52115769425191E-2</c:v>
                </c:pt>
                <c:pt idx="24811">
                  <c:v>-1.5402112656688101E-2</c:v>
                </c:pt>
                <c:pt idx="24812">
                  <c:v>-1.5485838633564E-2</c:v>
                </c:pt>
                <c:pt idx="24813">
                  <c:v>-1.5438487620687599E-2</c:v>
                </c:pt>
                <c:pt idx="24814">
                  <c:v>-1.5536063294361699E-2</c:v>
                </c:pt>
                <c:pt idx="24815">
                  <c:v>-1.5569233957347601E-2</c:v>
                </c:pt>
                <c:pt idx="24816">
                  <c:v>-1.53310534580351E-2</c:v>
                </c:pt>
                <c:pt idx="24817">
                  <c:v>-1.52598621993578E-2</c:v>
                </c:pt>
                <c:pt idx="24818">
                  <c:v>-1.5216626773591899E-2</c:v>
                </c:pt>
                <c:pt idx="24819">
                  <c:v>-1.5010211166998799E-2</c:v>
                </c:pt>
                <c:pt idx="24820">
                  <c:v>-1.4768423571608499E-2</c:v>
                </c:pt>
                <c:pt idx="24821">
                  <c:v>-1.4581443750335399E-2</c:v>
                </c:pt>
                <c:pt idx="24822">
                  <c:v>-1.4369158945298201E-2</c:v>
                </c:pt>
                <c:pt idx="24823">
                  <c:v>-1.40272692101E-2</c:v>
                </c:pt>
                <c:pt idx="24824">
                  <c:v>-1.3886820904161001E-2</c:v>
                </c:pt>
                <c:pt idx="24825">
                  <c:v>-1.35448785741963E-2</c:v>
                </c:pt>
                <c:pt idx="24826">
                  <c:v>-1.3217244043279701E-2</c:v>
                </c:pt>
                <c:pt idx="24827">
                  <c:v>-1.28977258448786E-2</c:v>
                </c:pt>
                <c:pt idx="24828">
                  <c:v>-1.24555678852128E-2</c:v>
                </c:pt>
                <c:pt idx="24829">
                  <c:v>-1.20360957151581E-2</c:v>
                </c:pt>
                <c:pt idx="24830">
                  <c:v>-1.18790770107416E-2</c:v>
                </c:pt>
                <c:pt idx="24831">
                  <c:v>-1.15088975803202E-2</c:v>
                </c:pt>
                <c:pt idx="24832">
                  <c:v>-1.10900544305284E-2</c:v>
                </c:pt>
                <c:pt idx="24833">
                  <c:v>-1.07615535388473E-2</c:v>
                </c:pt>
                <c:pt idx="24834">
                  <c:v>-1.05635691239846E-2</c:v>
                </c:pt>
                <c:pt idx="24835">
                  <c:v>-1.0197173599932999E-2</c:v>
                </c:pt>
                <c:pt idx="24836">
                  <c:v>-9.8109524657400294E-3</c:v>
                </c:pt>
                <c:pt idx="24837">
                  <c:v>-9.5619153711344294E-3</c:v>
                </c:pt>
                <c:pt idx="24838">
                  <c:v>-9.3066303165662504E-3</c:v>
                </c:pt>
                <c:pt idx="24839">
                  <c:v>-8.9729762786544091E-3</c:v>
                </c:pt>
                <c:pt idx="24840">
                  <c:v>-8.8188312628400996E-3</c:v>
                </c:pt>
                <c:pt idx="24841">
                  <c:v>-8.6095428907075298E-3</c:v>
                </c:pt>
                <c:pt idx="24842">
                  <c:v>-8.4457631830229894E-3</c:v>
                </c:pt>
                <c:pt idx="24843">
                  <c:v>-8.2761181852205202E-3</c:v>
                </c:pt>
                <c:pt idx="24844">
                  <c:v>-8.1426120398116197E-3</c:v>
                </c:pt>
                <c:pt idx="24845">
                  <c:v>-8.0291819440711804E-3</c:v>
                </c:pt>
                <c:pt idx="24846">
                  <c:v>-7.9266266809552895E-3</c:v>
                </c:pt>
                <c:pt idx="24847">
                  <c:v>-8.1138671761903803E-3</c:v>
                </c:pt>
                <c:pt idx="24848">
                  <c:v>-7.9919151000127104E-3</c:v>
                </c:pt>
                <c:pt idx="24849">
                  <c:v>-8.0161083348140507E-3</c:v>
                </c:pt>
                <c:pt idx="24850">
                  <c:v>-8.1289429418980493E-3</c:v>
                </c:pt>
                <c:pt idx="24851">
                  <c:v>-8.3945104184446201E-3</c:v>
                </c:pt>
                <c:pt idx="24852">
                  <c:v>-8.4157268076319493E-3</c:v>
                </c:pt>
                <c:pt idx="24853">
                  <c:v>-8.6475321161345806E-3</c:v>
                </c:pt>
                <c:pt idx="24854">
                  <c:v>-8.9936251327465497E-3</c:v>
                </c:pt>
                <c:pt idx="24855">
                  <c:v>-9.3822297635297106E-3</c:v>
                </c:pt>
                <c:pt idx="24856">
                  <c:v>-9.5587263395589105E-3</c:v>
                </c:pt>
                <c:pt idx="24857">
                  <c:v>-1.0086710194586899E-2</c:v>
                </c:pt>
                <c:pt idx="24858">
                  <c:v>-1.0607806050751E-2</c:v>
                </c:pt>
                <c:pt idx="24859">
                  <c:v>-1.1057501532957001E-2</c:v>
                </c:pt>
                <c:pt idx="24860">
                  <c:v>-1.14924782272189E-2</c:v>
                </c:pt>
                <c:pt idx="24861">
                  <c:v>-1.2000916135751501E-2</c:v>
                </c:pt>
                <c:pt idx="24862">
                  <c:v>-1.27897370908491E-2</c:v>
                </c:pt>
                <c:pt idx="24863">
                  <c:v>-1.3390752236060399E-2</c:v>
                </c:pt>
                <c:pt idx="24864">
                  <c:v>-1.4122699355018401E-2</c:v>
                </c:pt>
                <c:pt idx="24865">
                  <c:v>-1.4795813646689001E-2</c:v>
                </c:pt>
                <c:pt idx="24866">
                  <c:v>-1.54994185977641E-2</c:v>
                </c:pt>
                <c:pt idx="24867">
                  <c:v>-1.6403429756762698E-2</c:v>
                </c:pt>
                <c:pt idx="24868">
                  <c:v>-1.7339774020442102E-2</c:v>
                </c:pt>
                <c:pt idx="24869">
                  <c:v>-1.8067084306010499E-2</c:v>
                </c:pt>
                <c:pt idx="24870">
                  <c:v>-1.9106731610991998E-2</c:v>
                </c:pt>
                <c:pt idx="24871">
                  <c:v>-2.0001158573880799E-2</c:v>
                </c:pt>
                <c:pt idx="24872">
                  <c:v>-2.0886352752143501E-2</c:v>
                </c:pt>
                <c:pt idx="24873">
                  <c:v>-2.1836965530553001E-2</c:v>
                </c:pt>
                <c:pt idx="24874">
                  <c:v>-2.2928830628347299E-2</c:v>
                </c:pt>
                <c:pt idx="24875">
                  <c:v>-2.3976204350297899E-2</c:v>
                </c:pt>
                <c:pt idx="24876">
                  <c:v>-2.4879354033282799E-2</c:v>
                </c:pt>
                <c:pt idx="24877">
                  <c:v>-2.5947115438486101E-2</c:v>
                </c:pt>
                <c:pt idx="24878">
                  <c:v>-2.7008854027035099E-2</c:v>
                </c:pt>
                <c:pt idx="24879">
                  <c:v>-2.8284296947181101E-2</c:v>
                </c:pt>
                <c:pt idx="24880">
                  <c:v>-2.93027106620917E-2</c:v>
                </c:pt>
                <c:pt idx="24881">
                  <c:v>-3.0192256694254301E-2</c:v>
                </c:pt>
                <c:pt idx="24882">
                  <c:v>-3.12409050641239E-2</c:v>
                </c:pt>
                <c:pt idx="24883">
                  <c:v>-3.2352421806437999E-2</c:v>
                </c:pt>
                <c:pt idx="24884">
                  <c:v>-3.3397216485885901E-2</c:v>
                </c:pt>
                <c:pt idx="24885">
                  <c:v>-3.4451093946611E-2</c:v>
                </c:pt>
                <c:pt idx="24886">
                  <c:v>-3.5483859591502798E-2</c:v>
                </c:pt>
                <c:pt idx="24887">
                  <c:v>-3.6635422456419001E-2</c:v>
                </c:pt>
                <c:pt idx="24888">
                  <c:v>-3.7451494616383897E-2</c:v>
                </c:pt>
                <c:pt idx="24889">
                  <c:v>-3.8428132349506802E-2</c:v>
                </c:pt>
                <c:pt idx="24890">
                  <c:v>-3.9341407533995301E-2</c:v>
                </c:pt>
                <c:pt idx="24891">
                  <c:v>-4.0295357744693797E-2</c:v>
                </c:pt>
                <c:pt idx="24892">
                  <c:v>-4.1301897569200101E-2</c:v>
                </c:pt>
                <c:pt idx="24893">
                  <c:v>-4.2126180702059798E-2</c:v>
                </c:pt>
                <c:pt idx="24894">
                  <c:v>-4.2732990333121897E-2</c:v>
                </c:pt>
                <c:pt idx="24895">
                  <c:v>-4.3646245687742197E-2</c:v>
                </c:pt>
                <c:pt idx="24896">
                  <c:v>-4.4502505858556501E-2</c:v>
                </c:pt>
                <c:pt idx="24897">
                  <c:v>-4.5067257518059303E-2</c:v>
                </c:pt>
                <c:pt idx="24898">
                  <c:v>-4.5809265684336797E-2</c:v>
                </c:pt>
                <c:pt idx="24899">
                  <c:v>-4.6412105906445497E-2</c:v>
                </c:pt>
                <c:pt idx="24900">
                  <c:v>-4.7015569472602103E-2</c:v>
                </c:pt>
                <c:pt idx="24901">
                  <c:v>-4.7592849333166203E-2</c:v>
                </c:pt>
                <c:pt idx="24902">
                  <c:v>-4.7963702050848697E-2</c:v>
                </c:pt>
                <c:pt idx="24903">
                  <c:v>-4.8373176947775202E-2</c:v>
                </c:pt>
                <c:pt idx="24904">
                  <c:v>-4.8798930952148802E-2</c:v>
                </c:pt>
                <c:pt idx="24905">
                  <c:v>-4.9189173384789203E-2</c:v>
                </c:pt>
                <c:pt idx="24906">
                  <c:v>-4.9442687547232203E-2</c:v>
                </c:pt>
                <c:pt idx="24907">
                  <c:v>-4.96228368170877E-2</c:v>
                </c:pt>
                <c:pt idx="24908">
                  <c:v>-4.9887679487100697E-2</c:v>
                </c:pt>
                <c:pt idx="24909">
                  <c:v>-5.0024559964300802E-2</c:v>
                </c:pt>
                <c:pt idx="24910">
                  <c:v>-5.0045238394826698E-2</c:v>
                </c:pt>
                <c:pt idx="24911">
                  <c:v>-5.0112644337195103E-2</c:v>
                </c:pt>
                <c:pt idx="24912">
                  <c:v>-5.0186166419782297E-2</c:v>
                </c:pt>
                <c:pt idx="24913">
                  <c:v>-5.01541510123431E-2</c:v>
                </c:pt>
                <c:pt idx="24914">
                  <c:v>-5.00705327266079E-2</c:v>
                </c:pt>
                <c:pt idx="24915">
                  <c:v>-4.9792444673516199E-2</c:v>
                </c:pt>
                <c:pt idx="24916">
                  <c:v>-4.9684827786037403E-2</c:v>
                </c:pt>
                <c:pt idx="24917">
                  <c:v>-4.9285782832929698E-2</c:v>
                </c:pt>
                <c:pt idx="24918">
                  <c:v>-4.9268909341693097E-2</c:v>
                </c:pt>
                <c:pt idx="24919">
                  <c:v>-4.8900492864133498E-2</c:v>
                </c:pt>
                <c:pt idx="24920">
                  <c:v>-4.8565771072422097E-2</c:v>
                </c:pt>
                <c:pt idx="24921">
                  <c:v>-4.8009009650332703E-2</c:v>
                </c:pt>
                <c:pt idx="24922">
                  <c:v>-4.7697284653345599E-2</c:v>
                </c:pt>
                <c:pt idx="24923">
                  <c:v>-4.7193771133999099E-2</c:v>
                </c:pt>
                <c:pt idx="24924">
                  <c:v>-4.6703189389917597E-2</c:v>
                </c:pt>
                <c:pt idx="24925">
                  <c:v>-4.6309603461416701E-2</c:v>
                </c:pt>
                <c:pt idx="24926">
                  <c:v>-4.5757167933282397E-2</c:v>
                </c:pt>
                <c:pt idx="24927">
                  <c:v>-4.5121028077356802E-2</c:v>
                </c:pt>
                <c:pt idx="24928">
                  <c:v>-4.4463739222586597E-2</c:v>
                </c:pt>
                <c:pt idx="24929">
                  <c:v>-4.4044018475870403E-2</c:v>
                </c:pt>
                <c:pt idx="24930">
                  <c:v>-4.3295237911538401E-2</c:v>
                </c:pt>
                <c:pt idx="24931">
                  <c:v>-4.2711227849056503E-2</c:v>
                </c:pt>
                <c:pt idx="24932">
                  <c:v>-4.2107080475208801E-2</c:v>
                </c:pt>
                <c:pt idx="24933">
                  <c:v>-4.1345447775482699E-2</c:v>
                </c:pt>
                <c:pt idx="24934">
                  <c:v>-4.0663136273592602E-2</c:v>
                </c:pt>
                <c:pt idx="24935">
                  <c:v>-4.00444049651957E-2</c:v>
                </c:pt>
                <c:pt idx="24936">
                  <c:v>-3.9433488676320697E-2</c:v>
                </c:pt>
                <c:pt idx="24937">
                  <c:v>-3.8746191190342401E-2</c:v>
                </c:pt>
                <c:pt idx="24938">
                  <c:v>-3.8076154428801502E-2</c:v>
                </c:pt>
                <c:pt idx="24939">
                  <c:v>-3.7387946507677197E-2</c:v>
                </c:pt>
                <c:pt idx="24940">
                  <c:v>-3.69434956297248E-2</c:v>
                </c:pt>
                <c:pt idx="24941">
                  <c:v>-3.6097586853364498E-2</c:v>
                </c:pt>
                <c:pt idx="24942">
                  <c:v>-3.5467028152049503E-2</c:v>
                </c:pt>
                <c:pt idx="24943">
                  <c:v>-3.47804551552168E-2</c:v>
                </c:pt>
                <c:pt idx="24944">
                  <c:v>-3.4254686779820999E-2</c:v>
                </c:pt>
                <c:pt idx="24945">
                  <c:v>-3.38733995129318E-2</c:v>
                </c:pt>
                <c:pt idx="24946">
                  <c:v>-3.3138800390449502E-2</c:v>
                </c:pt>
                <c:pt idx="24947">
                  <c:v>-3.2643831446044297E-2</c:v>
                </c:pt>
                <c:pt idx="24948">
                  <c:v>-3.2250276416301203E-2</c:v>
                </c:pt>
                <c:pt idx="24949">
                  <c:v>-3.1808260911002202E-2</c:v>
                </c:pt>
                <c:pt idx="24950">
                  <c:v>-3.1290201229638298E-2</c:v>
                </c:pt>
                <c:pt idx="24951">
                  <c:v>-3.0778300285539E-2</c:v>
                </c:pt>
                <c:pt idx="24952">
                  <c:v>-3.0546277885912399E-2</c:v>
                </c:pt>
                <c:pt idx="24953">
                  <c:v>-3.01901879169954E-2</c:v>
                </c:pt>
                <c:pt idx="24954">
                  <c:v>-2.99079199976196E-2</c:v>
                </c:pt>
                <c:pt idx="24955">
                  <c:v>-2.95642710755517E-2</c:v>
                </c:pt>
                <c:pt idx="24956">
                  <c:v>-2.94089359775444E-2</c:v>
                </c:pt>
                <c:pt idx="24957">
                  <c:v>-2.9119587395913499E-2</c:v>
                </c:pt>
                <c:pt idx="24958">
                  <c:v>-2.8935890686927802E-2</c:v>
                </c:pt>
                <c:pt idx="24959">
                  <c:v>-2.8909366981673901E-2</c:v>
                </c:pt>
                <c:pt idx="24960">
                  <c:v>-2.88250332634346E-2</c:v>
                </c:pt>
                <c:pt idx="24961">
                  <c:v>-2.8802334590013801E-2</c:v>
                </c:pt>
                <c:pt idx="24962">
                  <c:v>-2.8742936820561501E-2</c:v>
                </c:pt>
                <c:pt idx="24963">
                  <c:v>-2.86956737436544E-2</c:v>
                </c:pt>
                <c:pt idx="24964">
                  <c:v>-2.87118191509067E-2</c:v>
                </c:pt>
                <c:pt idx="24965">
                  <c:v>-2.8958671298560199E-2</c:v>
                </c:pt>
                <c:pt idx="24966">
                  <c:v>-2.9106517749515001E-2</c:v>
                </c:pt>
                <c:pt idx="24967">
                  <c:v>-2.8984642335930899E-2</c:v>
                </c:pt>
                <c:pt idx="24968">
                  <c:v>-2.9147654363973301E-2</c:v>
                </c:pt>
                <c:pt idx="24969">
                  <c:v>-2.93909998021799E-2</c:v>
                </c:pt>
                <c:pt idx="24970">
                  <c:v>-2.97383492872795E-2</c:v>
                </c:pt>
                <c:pt idx="24971">
                  <c:v>-2.99820612686846E-2</c:v>
                </c:pt>
                <c:pt idx="24972">
                  <c:v>-3.0198628048404699E-2</c:v>
                </c:pt>
                <c:pt idx="24973">
                  <c:v>-3.0616148403139001E-2</c:v>
                </c:pt>
                <c:pt idx="24974">
                  <c:v>-3.0937869899209099E-2</c:v>
                </c:pt>
                <c:pt idx="24975">
                  <c:v>-3.1209754883740701E-2</c:v>
                </c:pt>
                <c:pt idx="24976">
                  <c:v>-3.1576164416894398E-2</c:v>
                </c:pt>
                <c:pt idx="24977">
                  <c:v>-3.2002284510679102E-2</c:v>
                </c:pt>
                <c:pt idx="24978">
                  <c:v>-3.2288073175854103E-2</c:v>
                </c:pt>
                <c:pt idx="24979">
                  <c:v>-3.2714681690239798E-2</c:v>
                </c:pt>
                <c:pt idx="24980">
                  <c:v>-3.3044574916464599E-2</c:v>
                </c:pt>
                <c:pt idx="24981">
                  <c:v>-3.3422296657325302E-2</c:v>
                </c:pt>
                <c:pt idx="24982">
                  <c:v>-3.3879037778381603E-2</c:v>
                </c:pt>
                <c:pt idx="24983">
                  <c:v>-3.4292491150599902E-2</c:v>
                </c:pt>
                <c:pt idx="24984">
                  <c:v>-3.47808127221374E-2</c:v>
                </c:pt>
                <c:pt idx="24985">
                  <c:v>-3.5143037787840802E-2</c:v>
                </c:pt>
                <c:pt idx="24986">
                  <c:v>-3.54881955162221E-2</c:v>
                </c:pt>
                <c:pt idx="24987">
                  <c:v>-3.5886008632716598E-2</c:v>
                </c:pt>
                <c:pt idx="24988">
                  <c:v>-3.6355961884603098E-2</c:v>
                </c:pt>
                <c:pt idx="24989">
                  <c:v>-3.6623346088655598E-2</c:v>
                </c:pt>
                <c:pt idx="24990">
                  <c:v>-3.71351499250877E-2</c:v>
                </c:pt>
                <c:pt idx="24991">
                  <c:v>-3.7500036595019597E-2</c:v>
                </c:pt>
                <c:pt idx="24992">
                  <c:v>-3.7685350699794402E-2</c:v>
                </c:pt>
                <c:pt idx="24993">
                  <c:v>-3.7981606108497802E-2</c:v>
                </c:pt>
                <c:pt idx="24994">
                  <c:v>-3.8274312926331003E-2</c:v>
                </c:pt>
                <c:pt idx="24995">
                  <c:v>-3.8686714332550401E-2</c:v>
                </c:pt>
                <c:pt idx="24996">
                  <c:v>-3.8620226060825401E-2</c:v>
                </c:pt>
                <c:pt idx="24997">
                  <c:v>-3.8939091214907698E-2</c:v>
                </c:pt>
                <c:pt idx="24998">
                  <c:v>-3.9128000296571701E-2</c:v>
                </c:pt>
                <c:pt idx="24999">
                  <c:v>-3.92155990307664E-2</c:v>
                </c:pt>
                <c:pt idx="25000">
                  <c:v>-3.9446857106725103E-2</c:v>
                </c:pt>
                <c:pt idx="25001">
                  <c:v>-3.9674903796405703E-2</c:v>
                </c:pt>
                <c:pt idx="25002">
                  <c:v>-3.9622900351817598E-2</c:v>
                </c:pt>
                <c:pt idx="25003">
                  <c:v>-3.9435578001828203E-2</c:v>
                </c:pt>
                <c:pt idx="25004">
                  <c:v>-3.9582521251661999E-2</c:v>
                </c:pt>
                <c:pt idx="25005">
                  <c:v>-3.9448489005988803E-2</c:v>
                </c:pt>
                <c:pt idx="25006">
                  <c:v>-3.9369765802234398E-2</c:v>
                </c:pt>
                <c:pt idx="25007">
                  <c:v>-3.9323401934575397E-2</c:v>
                </c:pt>
                <c:pt idx="25008">
                  <c:v>-3.8983058118370599E-2</c:v>
                </c:pt>
                <c:pt idx="25009">
                  <c:v>-3.8734160276303803E-2</c:v>
                </c:pt>
                <c:pt idx="25010">
                  <c:v>-3.8584266701525399E-2</c:v>
                </c:pt>
                <c:pt idx="25011">
                  <c:v>-3.8278365856617001E-2</c:v>
                </c:pt>
                <c:pt idx="25012">
                  <c:v>-3.7762134246250703E-2</c:v>
                </c:pt>
                <c:pt idx="25013">
                  <c:v>-3.7431539864943901E-2</c:v>
                </c:pt>
                <c:pt idx="25014">
                  <c:v>-3.7100944817153501E-2</c:v>
                </c:pt>
                <c:pt idx="25015">
                  <c:v>-3.6679035236218099E-2</c:v>
                </c:pt>
                <c:pt idx="25016">
                  <c:v>-3.6261106388006302E-2</c:v>
                </c:pt>
                <c:pt idx="25017">
                  <c:v>-3.5616336371148603E-2</c:v>
                </c:pt>
                <c:pt idx="25018">
                  <c:v>-3.5107067450511703E-2</c:v>
                </c:pt>
                <c:pt idx="25019">
                  <c:v>-3.44564369748337E-2</c:v>
                </c:pt>
                <c:pt idx="25020">
                  <c:v>-3.3895503121956598E-2</c:v>
                </c:pt>
                <c:pt idx="25021">
                  <c:v>-3.3102429530398297E-2</c:v>
                </c:pt>
                <c:pt idx="25022">
                  <c:v>-3.2411061401696403E-2</c:v>
                </c:pt>
                <c:pt idx="25023">
                  <c:v>-3.1687327090720002E-2</c:v>
                </c:pt>
                <c:pt idx="25024">
                  <c:v>-3.09210561420666E-2</c:v>
                </c:pt>
                <c:pt idx="25025">
                  <c:v>-3.0138408413335E-2</c:v>
                </c:pt>
                <c:pt idx="25026">
                  <c:v>-2.9418758400906901E-2</c:v>
                </c:pt>
                <c:pt idx="25027">
                  <c:v>-2.8563870221370798E-2</c:v>
                </c:pt>
                <c:pt idx="25028">
                  <c:v>-2.7726495837613399E-2</c:v>
                </c:pt>
                <c:pt idx="25029">
                  <c:v>-2.6957682185608699E-2</c:v>
                </c:pt>
                <c:pt idx="25030">
                  <c:v>-2.6003359900886799E-2</c:v>
                </c:pt>
                <c:pt idx="25031">
                  <c:v>-2.5228556952634901E-2</c:v>
                </c:pt>
                <c:pt idx="25032">
                  <c:v>-2.4216352008270998E-2</c:v>
                </c:pt>
                <c:pt idx="25033">
                  <c:v>-2.3273550635623599E-2</c:v>
                </c:pt>
                <c:pt idx="25034">
                  <c:v>-2.2367167257394498E-2</c:v>
                </c:pt>
                <c:pt idx="25035">
                  <c:v>-2.15302365995424E-2</c:v>
                </c:pt>
                <c:pt idx="25036">
                  <c:v>-2.04103377952616E-2</c:v>
                </c:pt>
                <c:pt idx="25037">
                  <c:v>-1.9575380021528099E-2</c:v>
                </c:pt>
                <c:pt idx="25038">
                  <c:v>-1.8680379879767599E-2</c:v>
                </c:pt>
                <c:pt idx="25039">
                  <c:v>-1.7896705253558201E-2</c:v>
                </c:pt>
                <c:pt idx="25040">
                  <c:v>-1.6914780449567499E-2</c:v>
                </c:pt>
                <c:pt idx="25041">
                  <c:v>-1.5925241723082899E-2</c:v>
                </c:pt>
                <c:pt idx="25042">
                  <c:v>-1.5010976259967701E-2</c:v>
                </c:pt>
                <c:pt idx="25043">
                  <c:v>-1.4260181207621399E-2</c:v>
                </c:pt>
                <c:pt idx="25044">
                  <c:v>-1.33440056123904E-2</c:v>
                </c:pt>
                <c:pt idx="25045">
                  <c:v>-1.2356296088942001E-2</c:v>
                </c:pt>
                <c:pt idx="25046">
                  <c:v>-1.17030844761132E-2</c:v>
                </c:pt>
                <c:pt idx="25047">
                  <c:v>-1.0762746357801301E-2</c:v>
                </c:pt>
                <c:pt idx="25048">
                  <c:v>-9.9348948580343308E-3</c:v>
                </c:pt>
                <c:pt idx="25049">
                  <c:v>-9.2664551780681208E-3</c:v>
                </c:pt>
                <c:pt idx="25050">
                  <c:v>-8.5163488841139695E-3</c:v>
                </c:pt>
                <c:pt idx="25051">
                  <c:v>-7.6107950689186504E-3</c:v>
                </c:pt>
                <c:pt idx="25052">
                  <c:v>-6.9335655671419897E-3</c:v>
                </c:pt>
                <c:pt idx="25053">
                  <c:v>-6.3071018815797804E-3</c:v>
                </c:pt>
                <c:pt idx="25054">
                  <c:v>-5.6560630941667198E-3</c:v>
                </c:pt>
                <c:pt idx="25055">
                  <c:v>-4.9915985926733998E-3</c:v>
                </c:pt>
                <c:pt idx="25056">
                  <c:v>-4.41198008148191E-3</c:v>
                </c:pt>
                <c:pt idx="25057">
                  <c:v>-3.8534727440786001E-3</c:v>
                </c:pt>
                <c:pt idx="25058">
                  <c:v>-3.2598873433956001E-3</c:v>
                </c:pt>
                <c:pt idx="25059">
                  <c:v>-2.7987736081202101E-3</c:v>
                </c:pt>
                <c:pt idx="25060">
                  <c:v>-2.36980686849852E-3</c:v>
                </c:pt>
                <c:pt idx="25061">
                  <c:v>-1.86254146944102E-3</c:v>
                </c:pt>
                <c:pt idx="25062">
                  <c:v>-1.5407898056532599E-3</c:v>
                </c:pt>
                <c:pt idx="25063">
                  <c:v>-1.0906232191654399E-3</c:v>
                </c:pt>
                <c:pt idx="25064">
                  <c:v>-5.9842625004372302E-4</c:v>
                </c:pt>
                <c:pt idx="25065">
                  <c:v>-3.7382176765347701E-4</c:v>
                </c:pt>
                <c:pt idx="25066" formatCode="0.00E+00">
                  <c:v>-4.5400887236506302E-5</c:v>
                </c:pt>
                <c:pt idx="25067" formatCode="0.00E+00">
                  <c:v>8.84975518390852E-5</c:v>
                </c:pt>
                <c:pt idx="25068">
                  <c:v>3.7635033180600499E-4</c:v>
                </c:pt>
                <c:pt idx="25069">
                  <c:v>6.6087653449454597E-4</c:v>
                </c:pt>
                <c:pt idx="25070">
                  <c:v>7.9913928043732498E-4</c:v>
                </c:pt>
                <c:pt idx="25071">
                  <c:v>8.4207424205959302E-4</c:v>
                </c:pt>
                <c:pt idx="25072">
                  <c:v>9.1051485574952004E-4</c:v>
                </c:pt>
                <c:pt idx="25073">
                  <c:v>1.1210027700650699E-3</c:v>
                </c:pt>
                <c:pt idx="25074">
                  <c:v>1.23477133665193E-3</c:v>
                </c:pt>
                <c:pt idx="25075">
                  <c:v>1.12675862660121E-3</c:v>
                </c:pt>
                <c:pt idx="25076">
                  <c:v>1.09428080779704E-3</c:v>
                </c:pt>
                <c:pt idx="25077">
                  <c:v>1.17086926457597E-3</c:v>
                </c:pt>
                <c:pt idx="25078">
                  <c:v>1.2708451664129601E-3</c:v>
                </c:pt>
                <c:pt idx="25079">
                  <c:v>1.3072512384162201E-3</c:v>
                </c:pt>
                <c:pt idx="25080">
                  <c:v>1.1405200161859199E-3</c:v>
                </c:pt>
                <c:pt idx="25081">
                  <c:v>1.0530984460612701E-3</c:v>
                </c:pt>
                <c:pt idx="25082">
                  <c:v>1.1347144599197299E-3</c:v>
                </c:pt>
                <c:pt idx="25083">
                  <c:v>9.8481424149481295E-4</c:v>
                </c:pt>
                <c:pt idx="25084">
                  <c:v>8.1917738549336296E-4</c:v>
                </c:pt>
                <c:pt idx="25085">
                  <c:v>7.60248729286538E-4</c:v>
                </c:pt>
                <c:pt idx="25086">
                  <c:v>7.6914744472172795E-4</c:v>
                </c:pt>
                <c:pt idx="25087">
                  <c:v>5.9562885683160703E-4</c:v>
                </c:pt>
                <c:pt idx="25088">
                  <c:v>4.2410354453803597E-4</c:v>
                </c:pt>
                <c:pt idx="25089">
                  <c:v>5.0419837700864801E-4</c:v>
                </c:pt>
                <c:pt idx="25090">
                  <c:v>4.0516176931424698E-4</c:v>
                </c:pt>
                <c:pt idx="25091">
                  <c:v>3.3781903443477897E-4</c:v>
                </c:pt>
                <c:pt idx="25092">
                  <c:v>2.43990705967461E-4</c:v>
                </c:pt>
                <c:pt idx="25093">
                  <c:v>1.6106470585352701E-4</c:v>
                </c:pt>
                <c:pt idx="25094">
                  <c:v>1.4633450892417E-4</c:v>
                </c:pt>
                <c:pt idx="25095">
                  <c:v>2.0072776898980699E-4</c:v>
                </c:pt>
                <c:pt idx="25096">
                  <c:v>2.5225376236662499E-4</c:v>
                </c:pt>
                <c:pt idx="25097">
                  <c:v>1.72581623701687E-4</c:v>
                </c:pt>
                <c:pt idx="25098">
                  <c:v>1.90818854819583E-4</c:v>
                </c:pt>
                <c:pt idx="25099">
                  <c:v>3.9496602299685102E-4</c:v>
                </c:pt>
                <c:pt idx="25100">
                  <c:v>4.47890967171782E-4</c:v>
                </c:pt>
                <c:pt idx="25101">
                  <c:v>3.86868392398195E-4</c:v>
                </c:pt>
                <c:pt idx="25102">
                  <c:v>5.9652280574868895E-4</c:v>
                </c:pt>
                <c:pt idx="25103">
                  <c:v>8.9219882571293897E-4</c:v>
                </c:pt>
                <c:pt idx="25104">
                  <c:v>1.0649152602534E-3</c:v>
                </c:pt>
                <c:pt idx="25105">
                  <c:v>1.0166613328192E-3</c:v>
                </c:pt>
                <c:pt idx="25106">
                  <c:v>1.4544978866564201E-3</c:v>
                </c:pt>
                <c:pt idx="25107">
                  <c:v>1.5702958818103001E-3</c:v>
                </c:pt>
                <c:pt idx="25108">
                  <c:v>2.0488931772351801E-3</c:v>
                </c:pt>
                <c:pt idx="25109">
                  <c:v>2.4280267980387898E-3</c:v>
                </c:pt>
                <c:pt idx="25110">
                  <c:v>2.7491438540595201E-3</c:v>
                </c:pt>
                <c:pt idx="25111">
                  <c:v>3.0607317586652202E-3</c:v>
                </c:pt>
                <c:pt idx="25112">
                  <c:v>3.5567670632627099E-3</c:v>
                </c:pt>
                <c:pt idx="25113">
                  <c:v>4.0613996834825503E-3</c:v>
                </c:pt>
                <c:pt idx="25114">
                  <c:v>4.6751646810866999E-3</c:v>
                </c:pt>
                <c:pt idx="25115">
                  <c:v>4.8845702657782297E-3</c:v>
                </c:pt>
                <c:pt idx="25116">
                  <c:v>5.5677396257814296E-3</c:v>
                </c:pt>
                <c:pt idx="25117">
                  <c:v>6.1417747728209201E-3</c:v>
                </c:pt>
                <c:pt idx="25118">
                  <c:v>6.7701168053157798E-3</c:v>
                </c:pt>
                <c:pt idx="25119">
                  <c:v>7.3636060937861203E-3</c:v>
                </c:pt>
                <c:pt idx="25120">
                  <c:v>8.06222060739409E-3</c:v>
                </c:pt>
                <c:pt idx="25121">
                  <c:v>8.69417626580383E-3</c:v>
                </c:pt>
                <c:pt idx="25122">
                  <c:v>9.4519112166198405E-3</c:v>
                </c:pt>
                <c:pt idx="25123">
                  <c:v>1.0174952686345299E-2</c:v>
                </c:pt>
                <c:pt idx="25124">
                  <c:v>1.08781676211519E-2</c:v>
                </c:pt>
                <c:pt idx="25125">
                  <c:v>1.18504633735485E-2</c:v>
                </c:pt>
                <c:pt idx="25126">
                  <c:v>1.249578239566E-2</c:v>
                </c:pt>
                <c:pt idx="25127">
                  <c:v>1.3389956657664801E-2</c:v>
                </c:pt>
                <c:pt idx="25128">
                  <c:v>1.40594313307786E-2</c:v>
                </c:pt>
                <c:pt idx="25129">
                  <c:v>1.50994771757781E-2</c:v>
                </c:pt>
                <c:pt idx="25130">
                  <c:v>1.5805826604428599E-2</c:v>
                </c:pt>
                <c:pt idx="25131">
                  <c:v>1.6623031879474101E-2</c:v>
                </c:pt>
                <c:pt idx="25132">
                  <c:v>1.7585836296720499E-2</c:v>
                </c:pt>
                <c:pt idx="25133">
                  <c:v>1.8534132654676901E-2</c:v>
                </c:pt>
                <c:pt idx="25134">
                  <c:v>1.9433524833588098E-2</c:v>
                </c:pt>
                <c:pt idx="25135">
                  <c:v>2.0271201717112601E-2</c:v>
                </c:pt>
                <c:pt idx="25136">
                  <c:v>2.1210953409367399E-2</c:v>
                </c:pt>
                <c:pt idx="25137">
                  <c:v>2.2197405655720901E-2</c:v>
                </c:pt>
                <c:pt idx="25138">
                  <c:v>2.3150772730716199E-2</c:v>
                </c:pt>
                <c:pt idx="25139">
                  <c:v>2.3864374027510401E-2</c:v>
                </c:pt>
                <c:pt idx="25140">
                  <c:v>2.4839726083814601E-2</c:v>
                </c:pt>
                <c:pt idx="25141">
                  <c:v>2.5656584163441899E-2</c:v>
                </c:pt>
                <c:pt idx="25142">
                  <c:v>2.6644310120725202E-2</c:v>
                </c:pt>
                <c:pt idx="25143">
                  <c:v>2.7471590638379E-2</c:v>
                </c:pt>
                <c:pt idx="25144">
                  <c:v>2.8521656064546898E-2</c:v>
                </c:pt>
                <c:pt idx="25145">
                  <c:v>2.9263886490327001E-2</c:v>
                </c:pt>
                <c:pt idx="25146">
                  <c:v>3.01266727232074E-2</c:v>
                </c:pt>
                <c:pt idx="25147">
                  <c:v>3.08287445243773E-2</c:v>
                </c:pt>
                <c:pt idx="25148">
                  <c:v>3.1781396393960097E-2</c:v>
                </c:pt>
                <c:pt idx="25149">
                  <c:v>3.2450014357474299E-2</c:v>
                </c:pt>
                <c:pt idx="25150">
                  <c:v>3.3387253104836603E-2</c:v>
                </c:pt>
                <c:pt idx="25151">
                  <c:v>3.3924376961429699E-2</c:v>
                </c:pt>
                <c:pt idx="25152">
                  <c:v>3.4696180333809098E-2</c:v>
                </c:pt>
                <c:pt idx="25153">
                  <c:v>3.5413056060495898E-2</c:v>
                </c:pt>
                <c:pt idx="25154">
                  <c:v>3.6222288252471702E-2</c:v>
                </c:pt>
                <c:pt idx="25155">
                  <c:v>3.6618895171396701E-2</c:v>
                </c:pt>
                <c:pt idx="25156">
                  <c:v>3.7276536079580501E-2</c:v>
                </c:pt>
                <c:pt idx="25157">
                  <c:v>3.7922390462351102E-2</c:v>
                </c:pt>
                <c:pt idx="25158">
                  <c:v>3.8460511996816098E-2</c:v>
                </c:pt>
                <c:pt idx="25159">
                  <c:v>3.9128301471376602E-2</c:v>
                </c:pt>
                <c:pt idx="25160">
                  <c:v>3.9468916606883599E-2</c:v>
                </c:pt>
                <c:pt idx="25161">
                  <c:v>3.9937633622693598E-2</c:v>
                </c:pt>
                <c:pt idx="25162">
                  <c:v>4.02367013691039E-2</c:v>
                </c:pt>
                <c:pt idx="25163">
                  <c:v>4.0858121872334001E-2</c:v>
                </c:pt>
                <c:pt idx="25164">
                  <c:v>4.1149592077773703E-2</c:v>
                </c:pt>
                <c:pt idx="25165">
                  <c:v>4.1455778274090999E-2</c:v>
                </c:pt>
                <c:pt idx="25166">
                  <c:v>4.1708966434288501E-2</c:v>
                </c:pt>
                <c:pt idx="25167">
                  <c:v>4.2000838068239899E-2</c:v>
                </c:pt>
                <c:pt idx="25168">
                  <c:v>4.2306578933793401E-2</c:v>
                </c:pt>
                <c:pt idx="25169">
                  <c:v>4.2626417213651201E-2</c:v>
                </c:pt>
                <c:pt idx="25170">
                  <c:v>4.2550915100353498E-2</c:v>
                </c:pt>
                <c:pt idx="25171">
                  <c:v>4.2760373138830098E-2</c:v>
                </c:pt>
                <c:pt idx="25172">
                  <c:v>4.29028519419907E-2</c:v>
                </c:pt>
                <c:pt idx="25173">
                  <c:v>4.2912200421124501E-2</c:v>
                </c:pt>
                <c:pt idx="25174">
                  <c:v>4.3191592465014E-2</c:v>
                </c:pt>
                <c:pt idx="25175">
                  <c:v>4.3251788578901697E-2</c:v>
                </c:pt>
                <c:pt idx="25176">
                  <c:v>4.3156060690462697E-2</c:v>
                </c:pt>
                <c:pt idx="25177">
                  <c:v>4.3097141031470998E-2</c:v>
                </c:pt>
                <c:pt idx="25178">
                  <c:v>4.3170064726089301E-2</c:v>
                </c:pt>
                <c:pt idx="25179">
                  <c:v>4.3348409561241599E-2</c:v>
                </c:pt>
                <c:pt idx="25180">
                  <c:v>4.3170310136475397E-2</c:v>
                </c:pt>
                <c:pt idx="25181">
                  <c:v>4.3022918949088898E-2</c:v>
                </c:pt>
                <c:pt idx="25182">
                  <c:v>4.2885439178720501E-2</c:v>
                </c:pt>
                <c:pt idx="25183">
                  <c:v>4.2875414762565997E-2</c:v>
                </c:pt>
                <c:pt idx="25184">
                  <c:v>4.2877131799934597E-2</c:v>
                </c:pt>
                <c:pt idx="25185">
                  <c:v>4.2663949708899397E-2</c:v>
                </c:pt>
                <c:pt idx="25186">
                  <c:v>4.2587521822891501E-2</c:v>
                </c:pt>
                <c:pt idx="25187">
                  <c:v>4.23097237411394E-2</c:v>
                </c:pt>
                <c:pt idx="25188">
                  <c:v>4.2187082263521601E-2</c:v>
                </c:pt>
                <c:pt idx="25189">
                  <c:v>4.2172764099937601E-2</c:v>
                </c:pt>
                <c:pt idx="25190">
                  <c:v>4.2083800766241602E-2</c:v>
                </c:pt>
                <c:pt idx="25191">
                  <c:v>4.17555279111421E-2</c:v>
                </c:pt>
                <c:pt idx="25192">
                  <c:v>4.1719825770263702E-2</c:v>
                </c:pt>
                <c:pt idx="25193">
                  <c:v>4.1473833505814801E-2</c:v>
                </c:pt>
                <c:pt idx="25194">
                  <c:v>4.1380057304608399E-2</c:v>
                </c:pt>
                <c:pt idx="25195">
                  <c:v>4.12717860526403E-2</c:v>
                </c:pt>
                <c:pt idx="25196">
                  <c:v>4.1058862863329201E-2</c:v>
                </c:pt>
                <c:pt idx="25197">
                  <c:v>4.08791505716668E-2</c:v>
                </c:pt>
                <c:pt idx="25198">
                  <c:v>4.0749252463382402E-2</c:v>
                </c:pt>
                <c:pt idx="25199">
                  <c:v>4.0768028312317198E-2</c:v>
                </c:pt>
                <c:pt idx="25200">
                  <c:v>4.0462879308336398E-2</c:v>
                </c:pt>
                <c:pt idx="25201">
                  <c:v>4.0463185318135003E-2</c:v>
                </c:pt>
                <c:pt idx="25202">
                  <c:v>4.0307972361530997E-2</c:v>
                </c:pt>
                <c:pt idx="25203">
                  <c:v>4.0268761805016401E-2</c:v>
                </c:pt>
                <c:pt idx="25204">
                  <c:v>4.0160217859230803E-2</c:v>
                </c:pt>
                <c:pt idx="25205">
                  <c:v>4.0199839291015803E-2</c:v>
                </c:pt>
                <c:pt idx="25206">
                  <c:v>4.0067213964826202E-2</c:v>
                </c:pt>
                <c:pt idx="25207">
                  <c:v>3.9963073495674101E-2</c:v>
                </c:pt>
                <c:pt idx="25208">
                  <c:v>3.9991496225504797E-2</c:v>
                </c:pt>
                <c:pt idx="25209">
                  <c:v>4.0058633111881903E-2</c:v>
                </c:pt>
                <c:pt idx="25210">
                  <c:v>3.9965909843036801E-2</c:v>
                </c:pt>
                <c:pt idx="25211">
                  <c:v>4.0017275685241299E-2</c:v>
                </c:pt>
                <c:pt idx="25212">
                  <c:v>4.0015843298025502E-2</c:v>
                </c:pt>
                <c:pt idx="25213">
                  <c:v>4.0093787997719697E-2</c:v>
                </c:pt>
                <c:pt idx="25214">
                  <c:v>4.01667648850191E-2</c:v>
                </c:pt>
                <c:pt idx="25215">
                  <c:v>4.0088252787529602E-2</c:v>
                </c:pt>
                <c:pt idx="25216">
                  <c:v>4.0274175366717797E-2</c:v>
                </c:pt>
                <c:pt idx="25217">
                  <c:v>4.0458761311602399E-2</c:v>
                </c:pt>
                <c:pt idx="25218">
                  <c:v>4.0484095473070303E-2</c:v>
                </c:pt>
                <c:pt idx="25219">
                  <c:v>4.0541480862113198E-2</c:v>
                </c:pt>
                <c:pt idx="25220">
                  <c:v>4.07038268836638E-2</c:v>
                </c:pt>
                <c:pt idx="25221">
                  <c:v>4.0913620723745901E-2</c:v>
                </c:pt>
                <c:pt idx="25222">
                  <c:v>4.1043744640665299E-2</c:v>
                </c:pt>
                <c:pt idx="25223">
                  <c:v>4.1144451972495097E-2</c:v>
                </c:pt>
                <c:pt idx="25224">
                  <c:v>4.1389531497770797E-2</c:v>
                </c:pt>
                <c:pt idx="25225">
                  <c:v>4.1373217061207598E-2</c:v>
                </c:pt>
                <c:pt idx="25226">
                  <c:v>4.1785293854866797E-2</c:v>
                </c:pt>
                <c:pt idx="25227">
                  <c:v>4.1885434203031903E-2</c:v>
                </c:pt>
                <c:pt idx="25228">
                  <c:v>4.2113012243479298E-2</c:v>
                </c:pt>
                <c:pt idx="25229">
                  <c:v>4.2231913785059097E-2</c:v>
                </c:pt>
                <c:pt idx="25230">
                  <c:v>4.2396511296548402E-2</c:v>
                </c:pt>
                <c:pt idx="25231">
                  <c:v>4.27020989690702E-2</c:v>
                </c:pt>
                <c:pt idx="25232">
                  <c:v>4.2836673312895202E-2</c:v>
                </c:pt>
                <c:pt idx="25233">
                  <c:v>4.2901146924816697E-2</c:v>
                </c:pt>
                <c:pt idx="25234">
                  <c:v>4.3185818162022598E-2</c:v>
                </c:pt>
                <c:pt idx="25235">
                  <c:v>4.34393409527698E-2</c:v>
                </c:pt>
                <c:pt idx="25236">
                  <c:v>4.3594121180301801E-2</c:v>
                </c:pt>
                <c:pt idx="25237">
                  <c:v>4.3666434463422402E-2</c:v>
                </c:pt>
                <c:pt idx="25238">
                  <c:v>4.3879868450314302E-2</c:v>
                </c:pt>
                <c:pt idx="25239">
                  <c:v>4.4230490351370902E-2</c:v>
                </c:pt>
                <c:pt idx="25240">
                  <c:v>4.4265649532737997E-2</c:v>
                </c:pt>
                <c:pt idx="25241">
                  <c:v>4.4365003542345398E-2</c:v>
                </c:pt>
                <c:pt idx="25242">
                  <c:v>4.44058040534362E-2</c:v>
                </c:pt>
                <c:pt idx="25243">
                  <c:v>4.4567083105709199E-2</c:v>
                </c:pt>
                <c:pt idx="25244">
                  <c:v>4.4554659255997699E-2</c:v>
                </c:pt>
                <c:pt idx="25245">
                  <c:v>4.4754566571012601E-2</c:v>
                </c:pt>
                <c:pt idx="25246">
                  <c:v>4.4774707675168002E-2</c:v>
                </c:pt>
                <c:pt idx="25247">
                  <c:v>4.4931258010275997E-2</c:v>
                </c:pt>
                <c:pt idx="25248">
                  <c:v>4.4810560500265301E-2</c:v>
                </c:pt>
                <c:pt idx="25249">
                  <c:v>4.4849999728941901E-2</c:v>
                </c:pt>
                <c:pt idx="25250">
                  <c:v>4.49430024001507E-2</c:v>
                </c:pt>
                <c:pt idx="25251">
                  <c:v>4.4984585647530599E-2</c:v>
                </c:pt>
                <c:pt idx="25252">
                  <c:v>4.4944206882370101E-2</c:v>
                </c:pt>
                <c:pt idx="25253">
                  <c:v>4.485270547952E-2</c:v>
                </c:pt>
                <c:pt idx="25254">
                  <c:v>4.4701749258544601E-2</c:v>
                </c:pt>
                <c:pt idx="25255">
                  <c:v>4.4663891272911503E-2</c:v>
                </c:pt>
                <c:pt idx="25256">
                  <c:v>4.4514335518347402E-2</c:v>
                </c:pt>
                <c:pt idx="25257">
                  <c:v>4.45517841686391E-2</c:v>
                </c:pt>
                <c:pt idx="25258">
                  <c:v>4.4180521217275101E-2</c:v>
                </c:pt>
                <c:pt idx="25259">
                  <c:v>4.4103330672232398E-2</c:v>
                </c:pt>
                <c:pt idx="25260">
                  <c:v>4.39912710417052E-2</c:v>
                </c:pt>
                <c:pt idx="25261">
                  <c:v>4.3780581896676801E-2</c:v>
                </c:pt>
                <c:pt idx="25262">
                  <c:v>4.3531258303407303E-2</c:v>
                </c:pt>
                <c:pt idx="25263">
                  <c:v>4.3150810230712301E-2</c:v>
                </c:pt>
                <c:pt idx="25264">
                  <c:v>4.3078960667705599E-2</c:v>
                </c:pt>
                <c:pt idx="25265">
                  <c:v>4.2779920877616701E-2</c:v>
                </c:pt>
                <c:pt idx="25266">
                  <c:v>4.2447011146535499E-2</c:v>
                </c:pt>
                <c:pt idx="25267">
                  <c:v>4.2071289637797597E-2</c:v>
                </c:pt>
                <c:pt idx="25268">
                  <c:v>4.1794393267522899E-2</c:v>
                </c:pt>
                <c:pt idx="25269">
                  <c:v>4.1585003424442303E-2</c:v>
                </c:pt>
                <c:pt idx="25270">
                  <c:v>4.10040320633102E-2</c:v>
                </c:pt>
                <c:pt idx="25271">
                  <c:v>4.0774414924556197E-2</c:v>
                </c:pt>
                <c:pt idx="25272">
                  <c:v>4.0346355951371302E-2</c:v>
                </c:pt>
                <c:pt idx="25273">
                  <c:v>4.0069902799715798E-2</c:v>
                </c:pt>
                <c:pt idx="25274">
                  <c:v>3.9626209618939499E-2</c:v>
                </c:pt>
                <c:pt idx="25275">
                  <c:v>3.9134909786052698E-2</c:v>
                </c:pt>
                <c:pt idx="25276">
                  <c:v>3.8631635125105097E-2</c:v>
                </c:pt>
                <c:pt idx="25277">
                  <c:v>3.8262489048922502E-2</c:v>
                </c:pt>
                <c:pt idx="25278">
                  <c:v>3.7747089051162898E-2</c:v>
                </c:pt>
                <c:pt idx="25279">
                  <c:v>3.7308508077249398E-2</c:v>
                </c:pt>
                <c:pt idx="25280">
                  <c:v>3.6808405713046603E-2</c:v>
                </c:pt>
                <c:pt idx="25281">
                  <c:v>3.6371762168893998E-2</c:v>
                </c:pt>
                <c:pt idx="25282">
                  <c:v>3.60762127275049E-2</c:v>
                </c:pt>
                <c:pt idx="25283">
                  <c:v>3.5415501553132098E-2</c:v>
                </c:pt>
                <c:pt idx="25284">
                  <c:v>3.4906704539991701E-2</c:v>
                </c:pt>
                <c:pt idx="25285">
                  <c:v>3.4372464055971101E-2</c:v>
                </c:pt>
                <c:pt idx="25286">
                  <c:v>3.3813303203293003E-2</c:v>
                </c:pt>
                <c:pt idx="25287">
                  <c:v>3.3526417245064999E-2</c:v>
                </c:pt>
                <c:pt idx="25288">
                  <c:v>3.2833810734152903E-2</c:v>
                </c:pt>
                <c:pt idx="25289">
                  <c:v>3.24210825960983E-2</c:v>
                </c:pt>
                <c:pt idx="25290">
                  <c:v>3.1869990263257097E-2</c:v>
                </c:pt>
                <c:pt idx="25291">
                  <c:v>3.1418558072072403E-2</c:v>
                </c:pt>
                <c:pt idx="25292">
                  <c:v>3.08672675560096E-2</c:v>
                </c:pt>
                <c:pt idx="25293">
                  <c:v>3.0471817116974099E-2</c:v>
                </c:pt>
                <c:pt idx="25294">
                  <c:v>2.9988542936723799E-2</c:v>
                </c:pt>
                <c:pt idx="25295">
                  <c:v>2.94672610381429E-2</c:v>
                </c:pt>
                <c:pt idx="25296">
                  <c:v>2.9093409849973401E-2</c:v>
                </c:pt>
                <c:pt idx="25297">
                  <c:v>2.8579502023864299E-2</c:v>
                </c:pt>
                <c:pt idx="25298">
                  <c:v>2.8125758477153401E-2</c:v>
                </c:pt>
                <c:pt idx="25299">
                  <c:v>2.7506117985266799E-2</c:v>
                </c:pt>
                <c:pt idx="25300">
                  <c:v>2.7332121425851601E-2</c:v>
                </c:pt>
                <c:pt idx="25301">
                  <c:v>2.6751846510679401E-2</c:v>
                </c:pt>
                <c:pt idx="25302">
                  <c:v>2.6231442489409201E-2</c:v>
                </c:pt>
                <c:pt idx="25303">
                  <c:v>2.5804590519641998E-2</c:v>
                </c:pt>
                <c:pt idx="25304">
                  <c:v>2.55032957697039E-2</c:v>
                </c:pt>
                <c:pt idx="25305">
                  <c:v>2.51149083663086E-2</c:v>
                </c:pt>
                <c:pt idx="25306">
                  <c:v>2.4722386092451198E-2</c:v>
                </c:pt>
                <c:pt idx="25307">
                  <c:v>2.4365216420885499E-2</c:v>
                </c:pt>
                <c:pt idx="25308">
                  <c:v>2.3916524585279E-2</c:v>
                </c:pt>
                <c:pt idx="25309">
                  <c:v>2.36173352565822E-2</c:v>
                </c:pt>
                <c:pt idx="25310">
                  <c:v>2.3298644854603201E-2</c:v>
                </c:pt>
                <c:pt idx="25311">
                  <c:v>2.2838478397894199E-2</c:v>
                </c:pt>
                <c:pt idx="25312">
                  <c:v>2.2519504205385399E-2</c:v>
                </c:pt>
                <c:pt idx="25313">
                  <c:v>2.20470583826839E-2</c:v>
                </c:pt>
                <c:pt idx="25314">
                  <c:v>2.1802301260914699E-2</c:v>
                </c:pt>
                <c:pt idx="25315">
                  <c:v>2.14449674704465E-2</c:v>
                </c:pt>
                <c:pt idx="25316">
                  <c:v>2.13909809095305E-2</c:v>
                </c:pt>
                <c:pt idx="25317">
                  <c:v>2.08718934809939E-2</c:v>
                </c:pt>
                <c:pt idx="25318">
                  <c:v>2.0541206605114899E-2</c:v>
                </c:pt>
                <c:pt idx="25319">
                  <c:v>2.00656072982844E-2</c:v>
                </c:pt>
                <c:pt idx="25320">
                  <c:v>1.9895770576840201E-2</c:v>
                </c:pt>
                <c:pt idx="25321">
                  <c:v>1.9713767210339898E-2</c:v>
                </c:pt>
                <c:pt idx="25322">
                  <c:v>1.9364667669412701E-2</c:v>
                </c:pt>
                <c:pt idx="25323">
                  <c:v>1.91474373500892E-2</c:v>
                </c:pt>
                <c:pt idx="25324">
                  <c:v>1.8534061825047299E-2</c:v>
                </c:pt>
                <c:pt idx="25325">
                  <c:v>1.8458123248884E-2</c:v>
                </c:pt>
                <c:pt idx="25326">
                  <c:v>1.8121146307115799E-2</c:v>
                </c:pt>
                <c:pt idx="25327">
                  <c:v>1.8075289390094E-2</c:v>
                </c:pt>
                <c:pt idx="25328">
                  <c:v>1.7629640886936498E-2</c:v>
                </c:pt>
                <c:pt idx="25329">
                  <c:v>1.7342418899085301E-2</c:v>
                </c:pt>
                <c:pt idx="25330">
                  <c:v>1.7123281121247901E-2</c:v>
                </c:pt>
                <c:pt idx="25331">
                  <c:v>1.69016597690579E-2</c:v>
                </c:pt>
                <c:pt idx="25332">
                  <c:v>1.6656088783972602E-2</c:v>
                </c:pt>
                <c:pt idx="25333">
                  <c:v>1.6103893475033899E-2</c:v>
                </c:pt>
                <c:pt idx="25334">
                  <c:v>1.5803852097674501E-2</c:v>
                </c:pt>
                <c:pt idx="25335">
                  <c:v>1.56230835002179E-2</c:v>
                </c:pt>
                <c:pt idx="25336">
                  <c:v>1.5420797330943301E-2</c:v>
                </c:pt>
                <c:pt idx="25337">
                  <c:v>1.48821424703921E-2</c:v>
                </c:pt>
                <c:pt idx="25338">
                  <c:v>1.49298376558049E-2</c:v>
                </c:pt>
                <c:pt idx="25339">
                  <c:v>1.45892055285347E-2</c:v>
                </c:pt>
                <c:pt idx="25340">
                  <c:v>1.4380702757254E-2</c:v>
                </c:pt>
                <c:pt idx="25341">
                  <c:v>1.3656332126167899E-2</c:v>
                </c:pt>
                <c:pt idx="25342">
                  <c:v>1.32719994285669E-2</c:v>
                </c:pt>
                <c:pt idx="25343">
                  <c:v>1.32953471334423E-2</c:v>
                </c:pt>
                <c:pt idx="25344">
                  <c:v>1.2993621784641101E-2</c:v>
                </c:pt>
                <c:pt idx="25345">
                  <c:v>1.2687361810536001E-2</c:v>
                </c:pt>
                <c:pt idx="25346">
                  <c:v>1.21839331493898E-2</c:v>
                </c:pt>
                <c:pt idx="25347">
                  <c:v>1.1800763202775901E-2</c:v>
                </c:pt>
                <c:pt idx="25348">
                  <c:v>1.1724715930331499E-2</c:v>
                </c:pt>
                <c:pt idx="25349">
                  <c:v>1.11522432978087E-2</c:v>
                </c:pt>
                <c:pt idx="25350">
                  <c:v>1.089320542391E-2</c:v>
                </c:pt>
                <c:pt idx="25351">
                  <c:v>1.04037143208287E-2</c:v>
                </c:pt>
                <c:pt idx="25352">
                  <c:v>1.0150359041895001E-2</c:v>
                </c:pt>
                <c:pt idx="25353">
                  <c:v>9.8063258947440994E-3</c:v>
                </c:pt>
                <c:pt idx="25354">
                  <c:v>9.4167271255867803E-3</c:v>
                </c:pt>
                <c:pt idx="25355">
                  <c:v>8.9360592352917406E-3</c:v>
                </c:pt>
                <c:pt idx="25356">
                  <c:v>8.3330230718557195E-3</c:v>
                </c:pt>
                <c:pt idx="25357">
                  <c:v>8.1242438182500994E-3</c:v>
                </c:pt>
                <c:pt idx="25358">
                  <c:v>7.7671843935432404E-3</c:v>
                </c:pt>
                <c:pt idx="25359">
                  <c:v>7.5130208177667602E-3</c:v>
                </c:pt>
                <c:pt idx="25360">
                  <c:v>6.7664773846215298E-3</c:v>
                </c:pt>
                <c:pt idx="25361">
                  <c:v>6.3883688085157198E-3</c:v>
                </c:pt>
                <c:pt idx="25362">
                  <c:v>6.0910399150412801E-3</c:v>
                </c:pt>
                <c:pt idx="25363">
                  <c:v>5.7487789179723296E-3</c:v>
                </c:pt>
                <c:pt idx="25364">
                  <c:v>5.2476172131271899E-3</c:v>
                </c:pt>
                <c:pt idx="25365">
                  <c:v>4.6434670654935204E-3</c:v>
                </c:pt>
                <c:pt idx="25366">
                  <c:v>4.0284376363800903E-3</c:v>
                </c:pt>
                <c:pt idx="25367">
                  <c:v>3.9431773640056598E-3</c:v>
                </c:pt>
                <c:pt idx="25368">
                  <c:v>3.5164092002399699E-3</c:v>
                </c:pt>
                <c:pt idx="25369">
                  <c:v>2.9113937563468801E-3</c:v>
                </c:pt>
                <c:pt idx="25370">
                  <c:v>2.4185515883992201E-3</c:v>
                </c:pt>
                <c:pt idx="25371">
                  <c:v>2.0996416913427801E-3</c:v>
                </c:pt>
                <c:pt idx="25372">
                  <c:v>1.62576484528005E-3</c:v>
                </c:pt>
                <c:pt idx="25373">
                  <c:v>1.09521750542532E-3</c:v>
                </c:pt>
                <c:pt idx="25374">
                  <c:v>5.1052528417959496E-4</c:v>
                </c:pt>
                <c:pt idx="25375">
                  <c:v>1.2399851733960001E-4</c:v>
                </c:pt>
                <c:pt idx="25376">
                  <c:v>-4.4583994260241302E-4</c:v>
                </c:pt>
                <c:pt idx="25377">
                  <c:v>-8.3762992100960701E-4</c:v>
                </c:pt>
                <c:pt idx="25378">
                  <c:v>-1.4628991665908799E-3</c:v>
                </c:pt>
                <c:pt idx="25379">
                  <c:v>-1.74937965613789E-3</c:v>
                </c:pt>
                <c:pt idx="25380">
                  <c:v>-2.2867029077341598E-3</c:v>
                </c:pt>
                <c:pt idx="25381">
                  <c:v>-2.84753204099268E-3</c:v>
                </c:pt>
                <c:pt idx="25382">
                  <c:v>-3.2016698832700902E-3</c:v>
                </c:pt>
                <c:pt idx="25383">
                  <c:v>-3.9163267954177398E-3</c:v>
                </c:pt>
                <c:pt idx="25384">
                  <c:v>-4.1609383795137497E-3</c:v>
                </c:pt>
                <c:pt idx="25385">
                  <c:v>-4.9523719974674304E-3</c:v>
                </c:pt>
                <c:pt idx="25386">
                  <c:v>-5.3613995466267302E-3</c:v>
                </c:pt>
                <c:pt idx="25387">
                  <c:v>-5.7611860000460202E-3</c:v>
                </c:pt>
                <c:pt idx="25388">
                  <c:v>-6.1609418949084803E-3</c:v>
                </c:pt>
                <c:pt idx="25389">
                  <c:v>-6.7284118078313002E-3</c:v>
                </c:pt>
                <c:pt idx="25390">
                  <c:v>-7.34892030960471E-3</c:v>
                </c:pt>
                <c:pt idx="25391">
                  <c:v>-7.7659522579113602E-3</c:v>
                </c:pt>
                <c:pt idx="25392">
                  <c:v>-8.2623785883680096E-3</c:v>
                </c:pt>
                <c:pt idx="25393">
                  <c:v>-8.8332295192500299E-3</c:v>
                </c:pt>
                <c:pt idx="25394">
                  <c:v>-9.3550853366977504E-3</c:v>
                </c:pt>
                <c:pt idx="25395">
                  <c:v>-9.7279435745393009E-3</c:v>
                </c:pt>
                <c:pt idx="25396">
                  <c:v>-1.03541421875701E-2</c:v>
                </c:pt>
                <c:pt idx="25397">
                  <c:v>-1.09011198787768E-2</c:v>
                </c:pt>
                <c:pt idx="25398">
                  <c:v>-1.13788826453428E-2</c:v>
                </c:pt>
                <c:pt idx="25399">
                  <c:v>-1.1643896924737799E-2</c:v>
                </c:pt>
                <c:pt idx="25400">
                  <c:v>-1.23279616001575E-2</c:v>
                </c:pt>
                <c:pt idx="25401">
                  <c:v>-1.2759540329576101E-2</c:v>
                </c:pt>
                <c:pt idx="25402">
                  <c:v>-1.3375355795920399E-2</c:v>
                </c:pt>
                <c:pt idx="25403">
                  <c:v>-1.3863938136663799E-2</c:v>
                </c:pt>
                <c:pt idx="25404">
                  <c:v>-1.42340652566031E-2</c:v>
                </c:pt>
                <c:pt idx="25405">
                  <c:v>-1.49100183832584E-2</c:v>
                </c:pt>
                <c:pt idx="25406">
                  <c:v>-1.52608816408723E-2</c:v>
                </c:pt>
                <c:pt idx="25407">
                  <c:v>-1.5775961333456101E-2</c:v>
                </c:pt>
                <c:pt idx="25408">
                  <c:v>-1.6196003566764299E-2</c:v>
                </c:pt>
                <c:pt idx="25409">
                  <c:v>-1.68066892991466E-2</c:v>
                </c:pt>
                <c:pt idx="25410">
                  <c:v>-1.7388022167329199E-2</c:v>
                </c:pt>
                <c:pt idx="25411">
                  <c:v>-1.7796044045736599E-2</c:v>
                </c:pt>
                <c:pt idx="25412">
                  <c:v>-1.82944517824618E-2</c:v>
                </c:pt>
                <c:pt idx="25413">
                  <c:v>-1.8667867251003702E-2</c:v>
                </c:pt>
                <c:pt idx="25414">
                  <c:v>-1.9489688098517501E-2</c:v>
                </c:pt>
                <c:pt idx="25415">
                  <c:v>-1.9791450360187E-2</c:v>
                </c:pt>
                <c:pt idx="25416">
                  <c:v>-2.0217029960165899E-2</c:v>
                </c:pt>
                <c:pt idx="25417">
                  <c:v>-2.07898755351488E-2</c:v>
                </c:pt>
                <c:pt idx="25418">
                  <c:v>-2.1083295721896999E-2</c:v>
                </c:pt>
                <c:pt idx="25419">
                  <c:v>-2.18180556373525E-2</c:v>
                </c:pt>
                <c:pt idx="25420">
                  <c:v>-2.2159994833522999E-2</c:v>
                </c:pt>
                <c:pt idx="25421">
                  <c:v>-2.2812933694561398E-2</c:v>
                </c:pt>
                <c:pt idx="25422">
                  <c:v>-2.3179339293839699E-2</c:v>
                </c:pt>
                <c:pt idx="25423">
                  <c:v>-2.3632040537521999E-2</c:v>
                </c:pt>
                <c:pt idx="25424">
                  <c:v>-2.4034357649479601E-2</c:v>
                </c:pt>
                <c:pt idx="25425">
                  <c:v>-2.4546200612586801E-2</c:v>
                </c:pt>
                <c:pt idx="25426">
                  <c:v>-2.5100946096628E-2</c:v>
                </c:pt>
                <c:pt idx="25427">
                  <c:v>-2.55567281938665E-2</c:v>
                </c:pt>
                <c:pt idx="25428">
                  <c:v>-2.59719824883171E-2</c:v>
                </c:pt>
                <c:pt idx="25429">
                  <c:v>-2.63345402915145E-2</c:v>
                </c:pt>
                <c:pt idx="25430">
                  <c:v>-2.6892753935675799E-2</c:v>
                </c:pt>
                <c:pt idx="25431">
                  <c:v>-2.7287762538514299E-2</c:v>
                </c:pt>
                <c:pt idx="25432">
                  <c:v>-2.78342230903246E-2</c:v>
                </c:pt>
                <c:pt idx="25433">
                  <c:v>-2.7981625370630099E-2</c:v>
                </c:pt>
                <c:pt idx="25434">
                  <c:v>-2.85207354366191E-2</c:v>
                </c:pt>
                <c:pt idx="25435">
                  <c:v>-2.9057642582449299E-2</c:v>
                </c:pt>
                <c:pt idx="25436">
                  <c:v>-2.94182576174703E-2</c:v>
                </c:pt>
                <c:pt idx="25437">
                  <c:v>-2.9798448234951199E-2</c:v>
                </c:pt>
                <c:pt idx="25438">
                  <c:v>-3.0336574185236099E-2</c:v>
                </c:pt>
                <c:pt idx="25439">
                  <c:v>-3.0465291418194301E-2</c:v>
                </c:pt>
                <c:pt idx="25440">
                  <c:v>-3.0890377841475501E-2</c:v>
                </c:pt>
                <c:pt idx="25441">
                  <c:v>-3.1245699175317599E-2</c:v>
                </c:pt>
                <c:pt idx="25442">
                  <c:v>-3.1526158449776798E-2</c:v>
                </c:pt>
                <c:pt idx="25443">
                  <c:v>-3.1990590617847099E-2</c:v>
                </c:pt>
                <c:pt idx="25444">
                  <c:v>-3.2307207484320602E-2</c:v>
                </c:pt>
                <c:pt idx="25445">
                  <c:v>-3.2552894319818497E-2</c:v>
                </c:pt>
                <c:pt idx="25446">
                  <c:v>-3.2817242866013598E-2</c:v>
                </c:pt>
                <c:pt idx="25447">
                  <c:v>-3.3185078000668798E-2</c:v>
                </c:pt>
                <c:pt idx="25448">
                  <c:v>-3.3532614439224999E-2</c:v>
                </c:pt>
                <c:pt idx="25449">
                  <c:v>-3.3703778852996899E-2</c:v>
                </c:pt>
                <c:pt idx="25450">
                  <c:v>-3.3958200390248099E-2</c:v>
                </c:pt>
                <c:pt idx="25451">
                  <c:v>-3.428590618835E-2</c:v>
                </c:pt>
                <c:pt idx="25452">
                  <c:v>-3.4468776359609099E-2</c:v>
                </c:pt>
                <c:pt idx="25453">
                  <c:v>-3.4732843090997202E-2</c:v>
                </c:pt>
                <c:pt idx="25454">
                  <c:v>-3.4727762503481099E-2</c:v>
                </c:pt>
                <c:pt idx="25455">
                  <c:v>-3.5126764945622301E-2</c:v>
                </c:pt>
                <c:pt idx="25456">
                  <c:v>-3.5315649372780297E-2</c:v>
                </c:pt>
                <c:pt idx="25457">
                  <c:v>-3.5479218810261802E-2</c:v>
                </c:pt>
                <c:pt idx="25458">
                  <c:v>-3.5448561704401298E-2</c:v>
                </c:pt>
                <c:pt idx="25459">
                  <c:v>-3.5799589803804398E-2</c:v>
                </c:pt>
                <c:pt idx="25460">
                  <c:v>-3.5801513578864401E-2</c:v>
                </c:pt>
                <c:pt idx="25461">
                  <c:v>-3.61662192459151E-2</c:v>
                </c:pt>
                <c:pt idx="25462">
                  <c:v>-3.6006910191413999E-2</c:v>
                </c:pt>
                <c:pt idx="25463">
                  <c:v>-3.6226876505834997E-2</c:v>
                </c:pt>
                <c:pt idx="25464">
                  <c:v>-3.6203755820965099E-2</c:v>
                </c:pt>
                <c:pt idx="25465">
                  <c:v>-3.6354758882973799E-2</c:v>
                </c:pt>
                <c:pt idx="25466">
                  <c:v>-3.6542262177821597E-2</c:v>
                </c:pt>
                <c:pt idx="25467">
                  <c:v>-3.64502713767728E-2</c:v>
                </c:pt>
                <c:pt idx="25468">
                  <c:v>-3.6524328429255397E-2</c:v>
                </c:pt>
                <c:pt idx="25469">
                  <c:v>-3.66685591578133E-2</c:v>
                </c:pt>
                <c:pt idx="25470">
                  <c:v>-3.6747561541945403E-2</c:v>
                </c:pt>
                <c:pt idx="25471">
                  <c:v>-3.6652773979393101E-2</c:v>
                </c:pt>
                <c:pt idx="25472">
                  <c:v>-3.6678743813563203E-2</c:v>
                </c:pt>
                <c:pt idx="25473">
                  <c:v>-3.6809716360018202E-2</c:v>
                </c:pt>
                <c:pt idx="25474">
                  <c:v>-3.6902569747828101E-2</c:v>
                </c:pt>
                <c:pt idx="25475">
                  <c:v>-3.6691625914106699E-2</c:v>
                </c:pt>
                <c:pt idx="25476">
                  <c:v>-3.6656372709540197E-2</c:v>
                </c:pt>
                <c:pt idx="25477">
                  <c:v>-3.6712674674003201E-2</c:v>
                </c:pt>
                <c:pt idx="25478">
                  <c:v>-3.6830105538403997E-2</c:v>
                </c:pt>
                <c:pt idx="25479">
                  <c:v>-3.6767211245602199E-2</c:v>
                </c:pt>
                <c:pt idx="25480">
                  <c:v>-3.68009618487515E-2</c:v>
                </c:pt>
                <c:pt idx="25481">
                  <c:v>-3.6784012309604999E-2</c:v>
                </c:pt>
                <c:pt idx="25482">
                  <c:v>-3.6811208478289802E-2</c:v>
                </c:pt>
                <c:pt idx="25483">
                  <c:v>-3.6818194918359998E-2</c:v>
                </c:pt>
                <c:pt idx="25484">
                  <c:v>-3.6729631502560298E-2</c:v>
                </c:pt>
                <c:pt idx="25485">
                  <c:v>-3.6720107562990302E-2</c:v>
                </c:pt>
                <c:pt idx="25486">
                  <c:v>-3.6763361285077602E-2</c:v>
                </c:pt>
                <c:pt idx="25487">
                  <c:v>-3.6718089585202701E-2</c:v>
                </c:pt>
                <c:pt idx="25488">
                  <c:v>-3.67119279840959E-2</c:v>
                </c:pt>
                <c:pt idx="25489">
                  <c:v>-3.6735104695535897E-2</c:v>
                </c:pt>
                <c:pt idx="25490">
                  <c:v>-3.6760744206604301E-2</c:v>
                </c:pt>
                <c:pt idx="25491">
                  <c:v>-3.6858472730523603E-2</c:v>
                </c:pt>
                <c:pt idx="25492">
                  <c:v>-3.66943626121638E-2</c:v>
                </c:pt>
                <c:pt idx="25493">
                  <c:v>-3.67449555055075E-2</c:v>
                </c:pt>
                <c:pt idx="25494">
                  <c:v>-3.6848323955279198E-2</c:v>
                </c:pt>
                <c:pt idx="25495">
                  <c:v>-3.6907037502492399E-2</c:v>
                </c:pt>
                <c:pt idx="25496">
                  <c:v>-3.6910124359770202E-2</c:v>
                </c:pt>
                <c:pt idx="25497">
                  <c:v>-3.6871820417070697E-2</c:v>
                </c:pt>
                <c:pt idx="25498">
                  <c:v>-3.6933027062762698E-2</c:v>
                </c:pt>
                <c:pt idx="25499">
                  <c:v>-3.6897734114986099E-2</c:v>
                </c:pt>
                <c:pt idx="25500">
                  <c:v>-3.7096458418672602E-2</c:v>
                </c:pt>
                <c:pt idx="25501">
                  <c:v>-3.7105112322700903E-2</c:v>
                </c:pt>
                <c:pt idx="25502">
                  <c:v>-3.7136831683712901E-2</c:v>
                </c:pt>
                <c:pt idx="25503">
                  <c:v>-3.7206537702959598E-2</c:v>
                </c:pt>
                <c:pt idx="25504">
                  <c:v>-3.7295406770412098E-2</c:v>
                </c:pt>
                <c:pt idx="25505">
                  <c:v>-3.7165489376694297E-2</c:v>
                </c:pt>
                <c:pt idx="25506">
                  <c:v>-3.7407406344891501E-2</c:v>
                </c:pt>
                <c:pt idx="25507">
                  <c:v>-3.7604544374657801E-2</c:v>
                </c:pt>
                <c:pt idx="25508">
                  <c:v>-3.75228707099063E-2</c:v>
                </c:pt>
                <c:pt idx="25509">
                  <c:v>-3.7548883923907303E-2</c:v>
                </c:pt>
                <c:pt idx="25510">
                  <c:v>-3.7561469700612297E-2</c:v>
                </c:pt>
                <c:pt idx="25511">
                  <c:v>-3.7849102326485903E-2</c:v>
                </c:pt>
                <c:pt idx="25512">
                  <c:v>-3.7981742511962499E-2</c:v>
                </c:pt>
                <c:pt idx="25513">
                  <c:v>-3.8040816268662403E-2</c:v>
                </c:pt>
                <c:pt idx="25514">
                  <c:v>-3.8025966504549202E-2</c:v>
                </c:pt>
                <c:pt idx="25515">
                  <c:v>-3.8131999830679497E-2</c:v>
                </c:pt>
                <c:pt idx="25516">
                  <c:v>-3.8132939655560999E-2</c:v>
                </c:pt>
                <c:pt idx="25517">
                  <c:v>-3.8214329501002703E-2</c:v>
                </c:pt>
                <c:pt idx="25518">
                  <c:v>-3.8353010679401299E-2</c:v>
                </c:pt>
                <c:pt idx="25519">
                  <c:v>-3.83664438369134E-2</c:v>
                </c:pt>
                <c:pt idx="25520">
                  <c:v>-3.8501958652263697E-2</c:v>
                </c:pt>
                <c:pt idx="25521">
                  <c:v>-3.83299275775019E-2</c:v>
                </c:pt>
                <c:pt idx="25522">
                  <c:v>-3.8499866682609303E-2</c:v>
                </c:pt>
                <c:pt idx="25523">
                  <c:v>-3.8720860274321797E-2</c:v>
                </c:pt>
                <c:pt idx="25524">
                  <c:v>-3.8876227015936099E-2</c:v>
                </c:pt>
                <c:pt idx="25525">
                  <c:v>-3.8662318903550402E-2</c:v>
                </c:pt>
                <c:pt idx="25526">
                  <c:v>-3.8657316522376403E-2</c:v>
                </c:pt>
                <c:pt idx="25527">
                  <c:v>-3.8617022141234497E-2</c:v>
                </c:pt>
                <c:pt idx="25528">
                  <c:v>-3.8835023927173001E-2</c:v>
                </c:pt>
                <c:pt idx="25529">
                  <c:v>-3.8830453685599203E-2</c:v>
                </c:pt>
                <c:pt idx="25530">
                  <c:v>-3.8541585390651799E-2</c:v>
                </c:pt>
                <c:pt idx="25531">
                  <c:v>-3.8820534897499599E-2</c:v>
                </c:pt>
                <c:pt idx="25532">
                  <c:v>-3.8615958092801203E-2</c:v>
                </c:pt>
                <c:pt idx="25533">
                  <c:v>-3.8692746161624998E-2</c:v>
                </c:pt>
                <c:pt idx="25534">
                  <c:v>-3.8510147418144902E-2</c:v>
                </c:pt>
                <c:pt idx="25535">
                  <c:v>-3.85029824236785E-2</c:v>
                </c:pt>
                <c:pt idx="25536">
                  <c:v>-3.8350021687026399E-2</c:v>
                </c:pt>
                <c:pt idx="25537">
                  <c:v>-3.8310004849152403E-2</c:v>
                </c:pt>
                <c:pt idx="25538">
                  <c:v>-3.8194488302666502E-2</c:v>
                </c:pt>
                <c:pt idx="25539">
                  <c:v>-3.7846589968280303E-2</c:v>
                </c:pt>
                <c:pt idx="25540">
                  <c:v>-3.76580059778771E-2</c:v>
                </c:pt>
                <c:pt idx="25541">
                  <c:v>-3.7557466702261302E-2</c:v>
                </c:pt>
                <c:pt idx="25542">
                  <c:v>-3.7630814579697601E-2</c:v>
                </c:pt>
                <c:pt idx="25543">
                  <c:v>-3.7175878033280298E-2</c:v>
                </c:pt>
                <c:pt idx="25544">
                  <c:v>-3.7073477701997398E-2</c:v>
                </c:pt>
                <c:pt idx="25545">
                  <c:v>-3.6765459928564698E-2</c:v>
                </c:pt>
                <c:pt idx="25546">
                  <c:v>-3.66205395970527E-2</c:v>
                </c:pt>
                <c:pt idx="25547">
                  <c:v>-3.6045117942287597E-2</c:v>
                </c:pt>
                <c:pt idx="25548">
                  <c:v>-3.6095697609294403E-2</c:v>
                </c:pt>
                <c:pt idx="25549">
                  <c:v>-3.55798724118329E-2</c:v>
                </c:pt>
                <c:pt idx="25550">
                  <c:v>-3.5260066877730603E-2</c:v>
                </c:pt>
                <c:pt idx="25551">
                  <c:v>-3.5089044770626E-2</c:v>
                </c:pt>
                <c:pt idx="25552">
                  <c:v>-3.44315279974058E-2</c:v>
                </c:pt>
                <c:pt idx="25553">
                  <c:v>-3.4174365222460902E-2</c:v>
                </c:pt>
                <c:pt idx="25554">
                  <c:v>-3.3833915192821001E-2</c:v>
                </c:pt>
                <c:pt idx="25555">
                  <c:v>-3.3335442577510602E-2</c:v>
                </c:pt>
                <c:pt idx="25556">
                  <c:v>-3.2712810017741602E-2</c:v>
                </c:pt>
                <c:pt idx="25557">
                  <c:v>-3.2410533648423001E-2</c:v>
                </c:pt>
                <c:pt idx="25558">
                  <c:v>-3.2112873698918798E-2</c:v>
                </c:pt>
                <c:pt idx="25559">
                  <c:v>-3.1721706943615001E-2</c:v>
                </c:pt>
                <c:pt idx="25560">
                  <c:v>-3.1045058815707401E-2</c:v>
                </c:pt>
                <c:pt idx="25561">
                  <c:v>-3.0421059202934499E-2</c:v>
                </c:pt>
                <c:pt idx="25562">
                  <c:v>-3.0104295021971799E-2</c:v>
                </c:pt>
                <c:pt idx="25563">
                  <c:v>-2.9540759104521901E-2</c:v>
                </c:pt>
                <c:pt idx="25564">
                  <c:v>-2.9096724846086199E-2</c:v>
                </c:pt>
                <c:pt idx="25565">
                  <c:v>-2.8454756747477598E-2</c:v>
                </c:pt>
                <c:pt idx="25566">
                  <c:v>-2.81605748213762E-2</c:v>
                </c:pt>
                <c:pt idx="25567">
                  <c:v>-2.7407086646984401E-2</c:v>
                </c:pt>
                <c:pt idx="25568">
                  <c:v>-2.6766121275713199E-2</c:v>
                </c:pt>
                <c:pt idx="25569">
                  <c:v>-2.65185281181252E-2</c:v>
                </c:pt>
                <c:pt idx="25570">
                  <c:v>-2.5862172553392699E-2</c:v>
                </c:pt>
                <c:pt idx="25571">
                  <c:v>-2.5248806423077901E-2</c:v>
                </c:pt>
                <c:pt idx="25572">
                  <c:v>-2.4485452018703498E-2</c:v>
                </c:pt>
                <c:pt idx="25573">
                  <c:v>-2.40318035840511E-2</c:v>
                </c:pt>
                <c:pt idx="25574">
                  <c:v>-2.3797666761070101E-2</c:v>
                </c:pt>
                <c:pt idx="25575">
                  <c:v>-2.2960973687648201E-2</c:v>
                </c:pt>
                <c:pt idx="25576">
                  <c:v>-2.2327247824378799E-2</c:v>
                </c:pt>
                <c:pt idx="25577">
                  <c:v>-2.1896249973150698E-2</c:v>
                </c:pt>
                <c:pt idx="25578">
                  <c:v>-2.1617606350380899E-2</c:v>
                </c:pt>
                <c:pt idx="25579">
                  <c:v>-2.0839731845466801E-2</c:v>
                </c:pt>
                <c:pt idx="25580">
                  <c:v>-2.0259649455407699E-2</c:v>
                </c:pt>
                <c:pt idx="25581">
                  <c:v>-1.9665902991386E-2</c:v>
                </c:pt>
                <c:pt idx="25582">
                  <c:v>-1.9247881882750801E-2</c:v>
                </c:pt>
                <c:pt idx="25583">
                  <c:v>-1.88143319252559E-2</c:v>
                </c:pt>
                <c:pt idx="25584">
                  <c:v>-1.8157398319351301E-2</c:v>
                </c:pt>
                <c:pt idx="25585">
                  <c:v>-1.7680280425585799E-2</c:v>
                </c:pt>
                <c:pt idx="25586">
                  <c:v>-1.7176786952216899E-2</c:v>
                </c:pt>
                <c:pt idx="25587">
                  <c:v>-1.7031790270894701E-2</c:v>
                </c:pt>
                <c:pt idx="25588">
                  <c:v>-1.6376538897084299E-2</c:v>
                </c:pt>
                <c:pt idx="25589">
                  <c:v>-1.5944824640339E-2</c:v>
                </c:pt>
                <c:pt idx="25590">
                  <c:v>-1.5519715847749201E-2</c:v>
                </c:pt>
                <c:pt idx="25591">
                  <c:v>-1.5055898735225301E-2</c:v>
                </c:pt>
                <c:pt idx="25592">
                  <c:v>-1.4728685162983601E-2</c:v>
                </c:pt>
                <c:pt idx="25593">
                  <c:v>-1.41965806587417E-2</c:v>
                </c:pt>
                <c:pt idx="25594">
                  <c:v>-1.3728666180792401E-2</c:v>
                </c:pt>
                <c:pt idx="25595">
                  <c:v>-1.3795941132958E-2</c:v>
                </c:pt>
                <c:pt idx="25596">
                  <c:v>-1.32869488529112E-2</c:v>
                </c:pt>
                <c:pt idx="25597">
                  <c:v>-1.2955546889516299E-2</c:v>
                </c:pt>
                <c:pt idx="25598">
                  <c:v>-1.2301149500012499E-2</c:v>
                </c:pt>
                <c:pt idx="25599">
                  <c:v>-1.2291862422246801E-2</c:v>
                </c:pt>
                <c:pt idx="25600">
                  <c:v>-1.19170769882419E-2</c:v>
                </c:pt>
                <c:pt idx="25601">
                  <c:v>-1.15951614748959E-2</c:v>
                </c:pt>
                <c:pt idx="25602">
                  <c:v>-1.1333034499498299E-2</c:v>
                </c:pt>
                <c:pt idx="25603">
                  <c:v>-1.11445484558991E-2</c:v>
                </c:pt>
                <c:pt idx="25604">
                  <c:v>-1.09758895365549E-2</c:v>
                </c:pt>
                <c:pt idx="25605">
                  <c:v>-1.07526434595382E-2</c:v>
                </c:pt>
                <c:pt idx="25606">
                  <c:v>-1.0522853746232E-2</c:v>
                </c:pt>
                <c:pt idx="25607">
                  <c:v>-1.02655480719854E-2</c:v>
                </c:pt>
                <c:pt idx="25608">
                  <c:v>-1.00659597640286E-2</c:v>
                </c:pt>
                <c:pt idx="25609">
                  <c:v>-9.8112733061298807E-3</c:v>
                </c:pt>
                <c:pt idx="25610">
                  <c:v>-9.6296546833811794E-3</c:v>
                </c:pt>
                <c:pt idx="25611">
                  <c:v>-9.6952457552577503E-3</c:v>
                </c:pt>
                <c:pt idx="25612">
                  <c:v>-9.4672469042324098E-3</c:v>
                </c:pt>
                <c:pt idx="25613">
                  <c:v>-9.1936748386216207E-3</c:v>
                </c:pt>
                <c:pt idx="25614">
                  <c:v>-9.1303482958745592E-3</c:v>
                </c:pt>
                <c:pt idx="25615">
                  <c:v>-8.9538477143139804E-3</c:v>
                </c:pt>
                <c:pt idx="25616">
                  <c:v>-8.8182185972978493E-3</c:v>
                </c:pt>
                <c:pt idx="25617">
                  <c:v>-8.6507818951825598E-3</c:v>
                </c:pt>
                <c:pt idx="25618">
                  <c:v>-8.56558479722116E-3</c:v>
                </c:pt>
                <c:pt idx="25619">
                  <c:v>-8.5390114190961892E-3</c:v>
                </c:pt>
                <c:pt idx="25620">
                  <c:v>-8.3029518691137092E-3</c:v>
                </c:pt>
                <c:pt idx="25621">
                  <c:v>-8.4082895631496408E-3</c:v>
                </c:pt>
                <c:pt idx="25622">
                  <c:v>-8.1576454461332604E-3</c:v>
                </c:pt>
                <c:pt idx="25623">
                  <c:v>-8.0187792327233599E-3</c:v>
                </c:pt>
                <c:pt idx="25624">
                  <c:v>-8.2030348766535602E-3</c:v>
                </c:pt>
                <c:pt idx="25625">
                  <c:v>-7.9043492807974094E-3</c:v>
                </c:pt>
                <c:pt idx="25626">
                  <c:v>-7.7325590905123597E-3</c:v>
                </c:pt>
                <c:pt idx="25627">
                  <c:v>-7.5148840402165301E-3</c:v>
                </c:pt>
                <c:pt idx="25628">
                  <c:v>-7.5112150087788196E-3</c:v>
                </c:pt>
                <c:pt idx="25629">
                  <c:v>-7.51277037622421E-3</c:v>
                </c:pt>
                <c:pt idx="25630">
                  <c:v>-7.3757359602228002E-3</c:v>
                </c:pt>
                <c:pt idx="25631">
                  <c:v>-7.1595650184786697E-3</c:v>
                </c:pt>
                <c:pt idx="25632">
                  <c:v>-7.1772061710299803E-3</c:v>
                </c:pt>
                <c:pt idx="25633">
                  <c:v>-7.0324108053821596E-3</c:v>
                </c:pt>
                <c:pt idx="25634">
                  <c:v>-6.7601117964018603E-3</c:v>
                </c:pt>
                <c:pt idx="25635">
                  <c:v>-6.8696253797929903E-3</c:v>
                </c:pt>
                <c:pt idx="25636">
                  <c:v>-6.4528899744679298E-3</c:v>
                </c:pt>
                <c:pt idx="25637">
                  <c:v>-6.4416479031819103E-3</c:v>
                </c:pt>
                <c:pt idx="25638">
                  <c:v>-6.33757603254526E-3</c:v>
                </c:pt>
                <c:pt idx="25639">
                  <c:v>-6.0979440100718801E-3</c:v>
                </c:pt>
                <c:pt idx="25640">
                  <c:v>-6.0169318859679098E-3</c:v>
                </c:pt>
                <c:pt idx="25641">
                  <c:v>-5.7909038128103E-3</c:v>
                </c:pt>
                <c:pt idx="25642">
                  <c:v>-5.3808718078667698E-3</c:v>
                </c:pt>
                <c:pt idx="25643">
                  <c:v>-5.3566392910736303E-3</c:v>
                </c:pt>
                <c:pt idx="25644">
                  <c:v>-5.1920052860127998E-3</c:v>
                </c:pt>
                <c:pt idx="25645">
                  <c:v>-4.93869139371965E-3</c:v>
                </c:pt>
                <c:pt idx="25646">
                  <c:v>-4.9744476869111503E-3</c:v>
                </c:pt>
                <c:pt idx="25647">
                  <c:v>-4.6344260439247498E-3</c:v>
                </c:pt>
                <c:pt idx="25648">
                  <c:v>-4.2846808911473798E-3</c:v>
                </c:pt>
                <c:pt idx="25649">
                  <c:v>-3.9991647100246896E-3</c:v>
                </c:pt>
                <c:pt idx="25650">
                  <c:v>-3.9560302137190704E-3</c:v>
                </c:pt>
                <c:pt idx="25651">
                  <c:v>-3.56592417083743E-3</c:v>
                </c:pt>
                <c:pt idx="25652">
                  <c:v>-3.3520241842203602E-3</c:v>
                </c:pt>
                <c:pt idx="25653">
                  <c:v>-3.0073041727409901E-3</c:v>
                </c:pt>
                <c:pt idx="25654">
                  <c:v>-2.6890798975634802E-3</c:v>
                </c:pt>
                <c:pt idx="25655">
                  <c:v>-2.56888016240944E-3</c:v>
                </c:pt>
                <c:pt idx="25656">
                  <c:v>-2.32690860237039E-3</c:v>
                </c:pt>
                <c:pt idx="25657">
                  <c:v>-1.9215148443854199E-3</c:v>
                </c:pt>
                <c:pt idx="25658">
                  <c:v>-1.8082084931285399E-3</c:v>
                </c:pt>
                <c:pt idx="25659">
                  <c:v>-1.30014824958607E-3</c:v>
                </c:pt>
                <c:pt idx="25660">
                  <c:v>-1.1109684118941099E-3</c:v>
                </c:pt>
                <c:pt idx="25661">
                  <c:v>-8.4748803718993904E-4</c:v>
                </c:pt>
                <c:pt idx="25662">
                  <c:v>-5.1678837307853097E-4</c:v>
                </c:pt>
                <c:pt idx="25663">
                  <c:v>-1.3518556156160301E-4</c:v>
                </c:pt>
                <c:pt idx="25664">
                  <c:v>2.65392821935704E-4</c:v>
                </c:pt>
                <c:pt idx="25665">
                  <c:v>4.79347122541226E-4</c:v>
                </c:pt>
                <c:pt idx="25666">
                  <c:v>7.6793388874804396E-4</c:v>
                </c:pt>
                <c:pt idx="25667">
                  <c:v>1.0872079318713999E-3</c:v>
                </c:pt>
                <c:pt idx="25668">
                  <c:v>1.53197792086467E-3</c:v>
                </c:pt>
                <c:pt idx="25669">
                  <c:v>1.8918367020062E-3</c:v>
                </c:pt>
                <c:pt idx="25670">
                  <c:v>2.26790279065306E-3</c:v>
                </c:pt>
                <c:pt idx="25671">
                  <c:v>2.64945210286584E-3</c:v>
                </c:pt>
                <c:pt idx="25672">
                  <c:v>2.95150297539583E-3</c:v>
                </c:pt>
                <c:pt idx="25673">
                  <c:v>3.2174227212259901E-3</c:v>
                </c:pt>
                <c:pt idx="25674">
                  <c:v>3.6010121766798602E-3</c:v>
                </c:pt>
                <c:pt idx="25675">
                  <c:v>3.9828779922569304E-3</c:v>
                </c:pt>
                <c:pt idx="25676">
                  <c:v>4.4011776507089902E-3</c:v>
                </c:pt>
                <c:pt idx="25677">
                  <c:v>4.7011863573732599E-3</c:v>
                </c:pt>
                <c:pt idx="25678">
                  <c:v>4.9183689311626299E-3</c:v>
                </c:pt>
                <c:pt idx="25679">
                  <c:v>5.5526892930799201E-3</c:v>
                </c:pt>
                <c:pt idx="25680">
                  <c:v>5.7890911865276298E-3</c:v>
                </c:pt>
                <c:pt idx="25681">
                  <c:v>6.1933206278982703E-3</c:v>
                </c:pt>
                <c:pt idx="25682">
                  <c:v>6.6954634749473397E-3</c:v>
                </c:pt>
                <c:pt idx="25683">
                  <c:v>6.9054660086492001E-3</c:v>
                </c:pt>
                <c:pt idx="25684">
                  <c:v>7.2295384591922604E-3</c:v>
                </c:pt>
                <c:pt idx="25685">
                  <c:v>7.6615538337171602E-3</c:v>
                </c:pt>
                <c:pt idx="25686">
                  <c:v>8.1326510800003096E-3</c:v>
                </c:pt>
                <c:pt idx="25687">
                  <c:v>8.3267681316375498E-3</c:v>
                </c:pt>
                <c:pt idx="25688">
                  <c:v>8.6495809211541708E-3</c:v>
                </c:pt>
                <c:pt idx="25689">
                  <c:v>9.1071445330333095E-3</c:v>
                </c:pt>
                <c:pt idx="25690">
                  <c:v>9.3639632538578196E-3</c:v>
                </c:pt>
                <c:pt idx="25691">
                  <c:v>9.6786815937867608E-3</c:v>
                </c:pt>
                <c:pt idx="25692">
                  <c:v>1.00386319788446E-2</c:v>
                </c:pt>
                <c:pt idx="25693">
                  <c:v>1.0501950073994E-2</c:v>
                </c:pt>
                <c:pt idx="25694">
                  <c:v>1.0894720057065601E-2</c:v>
                </c:pt>
                <c:pt idx="25695">
                  <c:v>1.1127542220218001E-2</c:v>
                </c:pt>
                <c:pt idx="25696">
                  <c:v>1.12571573721675E-2</c:v>
                </c:pt>
                <c:pt idx="25697">
                  <c:v>1.16729372244481E-2</c:v>
                </c:pt>
                <c:pt idx="25698">
                  <c:v>1.1942916083924201E-2</c:v>
                </c:pt>
                <c:pt idx="25699">
                  <c:v>1.23748533550545E-2</c:v>
                </c:pt>
                <c:pt idx="25700">
                  <c:v>1.28358761332337E-2</c:v>
                </c:pt>
                <c:pt idx="25701">
                  <c:v>1.27800103735221E-2</c:v>
                </c:pt>
                <c:pt idx="25702">
                  <c:v>1.33141795038189E-2</c:v>
                </c:pt>
                <c:pt idx="25703">
                  <c:v>1.3540777453758901E-2</c:v>
                </c:pt>
                <c:pt idx="25704">
                  <c:v>1.38567595093453E-2</c:v>
                </c:pt>
                <c:pt idx="25705">
                  <c:v>1.4065947611414199E-2</c:v>
                </c:pt>
                <c:pt idx="25706">
                  <c:v>1.44181297546799E-2</c:v>
                </c:pt>
                <c:pt idx="25707">
                  <c:v>1.4745296817758401E-2</c:v>
                </c:pt>
                <c:pt idx="25708">
                  <c:v>1.50446482165086E-2</c:v>
                </c:pt>
                <c:pt idx="25709">
                  <c:v>1.5434958173136899E-2</c:v>
                </c:pt>
                <c:pt idx="25710">
                  <c:v>1.5671819305413E-2</c:v>
                </c:pt>
                <c:pt idx="25711">
                  <c:v>1.6095514076736199E-2</c:v>
                </c:pt>
                <c:pt idx="25712">
                  <c:v>1.6388344139280898E-2</c:v>
                </c:pt>
                <c:pt idx="25713">
                  <c:v>1.6569906440500399E-2</c:v>
                </c:pt>
                <c:pt idx="25714">
                  <c:v>1.6893918733422601E-2</c:v>
                </c:pt>
                <c:pt idx="25715">
                  <c:v>1.7273084606819301E-2</c:v>
                </c:pt>
                <c:pt idx="25716">
                  <c:v>1.77326417702325E-2</c:v>
                </c:pt>
                <c:pt idx="25717">
                  <c:v>1.8011110121965199E-2</c:v>
                </c:pt>
                <c:pt idx="25718">
                  <c:v>1.8309288467363901E-2</c:v>
                </c:pt>
                <c:pt idx="25719">
                  <c:v>1.8498640080043701E-2</c:v>
                </c:pt>
                <c:pt idx="25720">
                  <c:v>1.8911925198418299E-2</c:v>
                </c:pt>
                <c:pt idx="25721">
                  <c:v>1.9173063739467401E-2</c:v>
                </c:pt>
                <c:pt idx="25722">
                  <c:v>1.9532378152784202E-2</c:v>
                </c:pt>
                <c:pt idx="25723">
                  <c:v>1.9953383914569502E-2</c:v>
                </c:pt>
                <c:pt idx="25724">
                  <c:v>2.02767549884008E-2</c:v>
                </c:pt>
                <c:pt idx="25725">
                  <c:v>2.0686953756825301E-2</c:v>
                </c:pt>
                <c:pt idx="25726">
                  <c:v>2.0923483190817702E-2</c:v>
                </c:pt>
                <c:pt idx="25727">
                  <c:v>2.1292333925570499E-2</c:v>
                </c:pt>
                <c:pt idx="25728">
                  <c:v>2.1720668430847901E-2</c:v>
                </c:pt>
                <c:pt idx="25729">
                  <c:v>2.1993801437889898E-2</c:v>
                </c:pt>
                <c:pt idx="25730">
                  <c:v>2.2047100310150398E-2</c:v>
                </c:pt>
                <c:pt idx="25731">
                  <c:v>2.2503269146480698E-2</c:v>
                </c:pt>
                <c:pt idx="25732">
                  <c:v>2.26799139265139E-2</c:v>
                </c:pt>
                <c:pt idx="25733">
                  <c:v>2.3021573553887498E-2</c:v>
                </c:pt>
                <c:pt idx="25734">
                  <c:v>2.3316540984877999E-2</c:v>
                </c:pt>
                <c:pt idx="25735">
                  <c:v>2.34511268020113E-2</c:v>
                </c:pt>
                <c:pt idx="25736">
                  <c:v>2.3973235206579301E-2</c:v>
                </c:pt>
                <c:pt idx="25737">
                  <c:v>2.4295660099059799E-2</c:v>
                </c:pt>
                <c:pt idx="25738">
                  <c:v>2.4565092233683299E-2</c:v>
                </c:pt>
                <c:pt idx="25739">
                  <c:v>2.4770635431308499E-2</c:v>
                </c:pt>
                <c:pt idx="25740">
                  <c:v>2.4990582448225499E-2</c:v>
                </c:pt>
                <c:pt idx="25741">
                  <c:v>2.5220033847072599E-2</c:v>
                </c:pt>
                <c:pt idx="25742">
                  <c:v>2.5442380364541901E-2</c:v>
                </c:pt>
                <c:pt idx="25743">
                  <c:v>2.5707122471224898E-2</c:v>
                </c:pt>
                <c:pt idx="25744">
                  <c:v>2.60963949143296E-2</c:v>
                </c:pt>
                <c:pt idx="25745">
                  <c:v>2.6228779112162998E-2</c:v>
                </c:pt>
                <c:pt idx="25746">
                  <c:v>2.63706932613419E-2</c:v>
                </c:pt>
                <c:pt idx="25747">
                  <c:v>2.6543320388944799E-2</c:v>
                </c:pt>
                <c:pt idx="25748">
                  <c:v>2.6810533751117901E-2</c:v>
                </c:pt>
                <c:pt idx="25749">
                  <c:v>2.6997653075305598E-2</c:v>
                </c:pt>
                <c:pt idx="25750">
                  <c:v>2.7195181032293798E-2</c:v>
                </c:pt>
                <c:pt idx="25751">
                  <c:v>2.74885556148452E-2</c:v>
                </c:pt>
                <c:pt idx="25752">
                  <c:v>2.7630376987918301E-2</c:v>
                </c:pt>
                <c:pt idx="25753">
                  <c:v>2.7671225827279301E-2</c:v>
                </c:pt>
                <c:pt idx="25754">
                  <c:v>2.79509383784434E-2</c:v>
                </c:pt>
                <c:pt idx="25755">
                  <c:v>2.8200734384610501E-2</c:v>
                </c:pt>
                <c:pt idx="25756">
                  <c:v>2.8415689663271401E-2</c:v>
                </c:pt>
                <c:pt idx="25757">
                  <c:v>2.83068265801922E-2</c:v>
                </c:pt>
                <c:pt idx="25758">
                  <c:v>2.8407016725299199E-2</c:v>
                </c:pt>
                <c:pt idx="25759">
                  <c:v>2.84783566044256E-2</c:v>
                </c:pt>
                <c:pt idx="25760">
                  <c:v>2.8639213714151599E-2</c:v>
                </c:pt>
                <c:pt idx="25761">
                  <c:v>2.8910996607733001E-2</c:v>
                </c:pt>
                <c:pt idx="25762">
                  <c:v>2.8927544179716099E-2</c:v>
                </c:pt>
                <c:pt idx="25763">
                  <c:v>2.9004541424864701E-2</c:v>
                </c:pt>
                <c:pt idx="25764">
                  <c:v>2.88646060705114E-2</c:v>
                </c:pt>
                <c:pt idx="25765">
                  <c:v>2.91029244061419E-2</c:v>
                </c:pt>
                <c:pt idx="25766">
                  <c:v>2.9170271960052702E-2</c:v>
                </c:pt>
                <c:pt idx="25767">
                  <c:v>2.9121280449231599E-2</c:v>
                </c:pt>
                <c:pt idx="25768">
                  <c:v>2.89908404376658E-2</c:v>
                </c:pt>
                <c:pt idx="25769">
                  <c:v>2.8989805841537299E-2</c:v>
                </c:pt>
                <c:pt idx="25770">
                  <c:v>2.8955747100899501E-2</c:v>
                </c:pt>
                <c:pt idx="25771">
                  <c:v>2.8813764995003401E-2</c:v>
                </c:pt>
                <c:pt idx="25772">
                  <c:v>2.88627015896105E-2</c:v>
                </c:pt>
                <c:pt idx="25773">
                  <c:v>2.8691449791671299E-2</c:v>
                </c:pt>
                <c:pt idx="25774">
                  <c:v>2.87367271054342E-2</c:v>
                </c:pt>
                <c:pt idx="25775">
                  <c:v>2.8574380513268199E-2</c:v>
                </c:pt>
                <c:pt idx="25776">
                  <c:v>2.8381082645893799E-2</c:v>
                </c:pt>
                <c:pt idx="25777">
                  <c:v>2.8280070778481801E-2</c:v>
                </c:pt>
                <c:pt idx="25778">
                  <c:v>2.8267976665781999E-2</c:v>
                </c:pt>
                <c:pt idx="25779">
                  <c:v>2.81194466663621E-2</c:v>
                </c:pt>
                <c:pt idx="25780">
                  <c:v>2.7938614599188099E-2</c:v>
                </c:pt>
                <c:pt idx="25781">
                  <c:v>2.7800447448920299E-2</c:v>
                </c:pt>
                <c:pt idx="25782">
                  <c:v>2.7535410115255999E-2</c:v>
                </c:pt>
                <c:pt idx="25783">
                  <c:v>2.7356023771138899E-2</c:v>
                </c:pt>
                <c:pt idx="25784">
                  <c:v>2.7209355904722201E-2</c:v>
                </c:pt>
                <c:pt idx="25785">
                  <c:v>2.6892813575384401E-2</c:v>
                </c:pt>
                <c:pt idx="25786">
                  <c:v>2.6857309263162099E-2</c:v>
                </c:pt>
                <c:pt idx="25787">
                  <c:v>2.6390045831029101E-2</c:v>
                </c:pt>
                <c:pt idx="25788">
                  <c:v>2.6398796807514901E-2</c:v>
                </c:pt>
                <c:pt idx="25789">
                  <c:v>2.6001044562412E-2</c:v>
                </c:pt>
                <c:pt idx="25790">
                  <c:v>2.5782649279127101E-2</c:v>
                </c:pt>
                <c:pt idx="25791">
                  <c:v>2.54730389402338E-2</c:v>
                </c:pt>
                <c:pt idx="25792">
                  <c:v>2.5344451520781901E-2</c:v>
                </c:pt>
                <c:pt idx="25793">
                  <c:v>2.5273358089174702E-2</c:v>
                </c:pt>
                <c:pt idx="25794">
                  <c:v>2.4996135761824901E-2</c:v>
                </c:pt>
                <c:pt idx="25795">
                  <c:v>2.47582417312413E-2</c:v>
                </c:pt>
                <c:pt idx="25796">
                  <c:v>2.4382272168922001E-2</c:v>
                </c:pt>
                <c:pt idx="25797">
                  <c:v>2.4172918795084999E-2</c:v>
                </c:pt>
                <c:pt idx="25798">
                  <c:v>2.3908493421430602E-2</c:v>
                </c:pt>
                <c:pt idx="25799">
                  <c:v>2.3716301527275298E-2</c:v>
                </c:pt>
                <c:pt idx="25800">
                  <c:v>2.35092919285203E-2</c:v>
                </c:pt>
                <c:pt idx="25801">
                  <c:v>2.30792032972203E-2</c:v>
                </c:pt>
                <c:pt idx="25802">
                  <c:v>2.27720817651231E-2</c:v>
                </c:pt>
                <c:pt idx="25803">
                  <c:v>2.26452319932001E-2</c:v>
                </c:pt>
                <c:pt idx="25804">
                  <c:v>2.2442073801797201E-2</c:v>
                </c:pt>
                <c:pt idx="25805">
                  <c:v>2.2141446099831302E-2</c:v>
                </c:pt>
                <c:pt idx="25806">
                  <c:v>2.1983381706093302E-2</c:v>
                </c:pt>
                <c:pt idx="25807">
                  <c:v>2.1687817839989999E-2</c:v>
                </c:pt>
                <c:pt idx="25808">
                  <c:v>2.1529742900603902E-2</c:v>
                </c:pt>
                <c:pt idx="25809">
                  <c:v>2.12049981533542E-2</c:v>
                </c:pt>
                <c:pt idx="25810">
                  <c:v>2.0982877860621901E-2</c:v>
                </c:pt>
                <c:pt idx="25811">
                  <c:v>2.0658658025674102E-2</c:v>
                </c:pt>
                <c:pt idx="25812">
                  <c:v>2.05911506942008E-2</c:v>
                </c:pt>
                <c:pt idx="25813">
                  <c:v>2.0333249513902599E-2</c:v>
                </c:pt>
                <c:pt idx="25814">
                  <c:v>1.9986758253659601E-2</c:v>
                </c:pt>
                <c:pt idx="25815">
                  <c:v>1.9772130293509001E-2</c:v>
                </c:pt>
                <c:pt idx="25816">
                  <c:v>1.9476135073080599E-2</c:v>
                </c:pt>
                <c:pt idx="25817">
                  <c:v>1.9362606195012701E-2</c:v>
                </c:pt>
                <c:pt idx="25818">
                  <c:v>1.9181191584483601E-2</c:v>
                </c:pt>
                <c:pt idx="25819">
                  <c:v>1.8977054684798499E-2</c:v>
                </c:pt>
                <c:pt idx="25820">
                  <c:v>1.8585098237035299E-2</c:v>
                </c:pt>
                <c:pt idx="25821">
                  <c:v>1.8622284703744899E-2</c:v>
                </c:pt>
                <c:pt idx="25822">
                  <c:v>1.8362878265427401E-2</c:v>
                </c:pt>
                <c:pt idx="25823">
                  <c:v>1.81620991319375E-2</c:v>
                </c:pt>
                <c:pt idx="25824">
                  <c:v>1.7986446836616401E-2</c:v>
                </c:pt>
                <c:pt idx="25825">
                  <c:v>1.78295698883538E-2</c:v>
                </c:pt>
                <c:pt idx="25826">
                  <c:v>1.76955078624139E-2</c:v>
                </c:pt>
                <c:pt idx="25827">
                  <c:v>1.7512956034118898E-2</c:v>
                </c:pt>
                <c:pt idx="25828">
                  <c:v>1.72698493296101E-2</c:v>
                </c:pt>
                <c:pt idx="25829">
                  <c:v>1.7146740575693101E-2</c:v>
                </c:pt>
                <c:pt idx="25830">
                  <c:v>1.6961659039266799E-2</c:v>
                </c:pt>
                <c:pt idx="25831">
                  <c:v>1.6950315884432701E-2</c:v>
                </c:pt>
                <c:pt idx="25832">
                  <c:v>1.68291633977679E-2</c:v>
                </c:pt>
                <c:pt idx="25833">
                  <c:v>1.6627743725880498E-2</c:v>
                </c:pt>
                <c:pt idx="25834">
                  <c:v>1.6540776411314101E-2</c:v>
                </c:pt>
                <c:pt idx="25835">
                  <c:v>1.65924266850128E-2</c:v>
                </c:pt>
                <c:pt idx="25836">
                  <c:v>1.6462239721565301E-2</c:v>
                </c:pt>
                <c:pt idx="25837">
                  <c:v>1.6314160906145202E-2</c:v>
                </c:pt>
                <c:pt idx="25838">
                  <c:v>1.6162038053148101E-2</c:v>
                </c:pt>
                <c:pt idx="25839">
                  <c:v>1.6076647508671601E-2</c:v>
                </c:pt>
                <c:pt idx="25840">
                  <c:v>1.5948492017261999E-2</c:v>
                </c:pt>
                <c:pt idx="25841">
                  <c:v>1.5974218912753999E-2</c:v>
                </c:pt>
                <c:pt idx="25842">
                  <c:v>1.5966666837847601E-2</c:v>
                </c:pt>
                <c:pt idx="25843">
                  <c:v>1.5776052880428101E-2</c:v>
                </c:pt>
                <c:pt idx="25844">
                  <c:v>1.5710906956063302E-2</c:v>
                </c:pt>
                <c:pt idx="25845">
                  <c:v>1.55666885440752E-2</c:v>
                </c:pt>
                <c:pt idx="25846">
                  <c:v>1.56781169135327E-2</c:v>
                </c:pt>
                <c:pt idx="25847">
                  <c:v>1.5587777972299301E-2</c:v>
                </c:pt>
                <c:pt idx="25848">
                  <c:v>1.54360474609898E-2</c:v>
                </c:pt>
                <c:pt idx="25849">
                  <c:v>1.5363906836030901E-2</c:v>
                </c:pt>
                <c:pt idx="25850">
                  <c:v>1.5347005083849201E-2</c:v>
                </c:pt>
                <c:pt idx="25851">
                  <c:v>1.54622756586379E-2</c:v>
                </c:pt>
                <c:pt idx="25852">
                  <c:v>1.5080695133122501E-2</c:v>
                </c:pt>
                <c:pt idx="25853">
                  <c:v>1.50434527103418E-2</c:v>
                </c:pt>
                <c:pt idx="25854">
                  <c:v>1.4872028430787901E-2</c:v>
                </c:pt>
                <c:pt idx="25855">
                  <c:v>1.50259413723202E-2</c:v>
                </c:pt>
                <c:pt idx="25856">
                  <c:v>1.49950142077175E-2</c:v>
                </c:pt>
                <c:pt idx="25857">
                  <c:v>1.4692971835571699E-2</c:v>
                </c:pt>
                <c:pt idx="25858">
                  <c:v>1.47173157051847E-2</c:v>
                </c:pt>
                <c:pt idx="25859">
                  <c:v>1.46409543626521E-2</c:v>
                </c:pt>
                <c:pt idx="25860">
                  <c:v>1.4512272043046301E-2</c:v>
                </c:pt>
                <c:pt idx="25861">
                  <c:v>1.42599540480046E-2</c:v>
                </c:pt>
                <c:pt idx="25862">
                  <c:v>1.43886458837892E-2</c:v>
                </c:pt>
                <c:pt idx="25863">
                  <c:v>1.4312822089661101E-2</c:v>
                </c:pt>
                <c:pt idx="25864">
                  <c:v>1.4204991083112999E-2</c:v>
                </c:pt>
                <c:pt idx="25865">
                  <c:v>1.3839867011356401E-2</c:v>
                </c:pt>
                <c:pt idx="25866">
                  <c:v>1.39596434718829E-2</c:v>
                </c:pt>
                <c:pt idx="25867">
                  <c:v>1.39210650779507E-2</c:v>
                </c:pt>
                <c:pt idx="25868">
                  <c:v>1.36617730870962E-2</c:v>
                </c:pt>
                <c:pt idx="25869">
                  <c:v>1.3552261877010001E-2</c:v>
                </c:pt>
                <c:pt idx="25870">
                  <c:v>1.3461414273827301E-2</c:v>
                </c:pt>
                <c:pt idx="25871">
                  <c:v>1.3374499892817601E-2</c:v>
                </c:pt>
                <c:pt idx="25872">
                  <c:v>1.3023797601145101E-2</c:v>
                </c:pt>
                <c:pt idx="25873">
                  <c:v>1.2883358016173E-2</c:v>
                </c:pt>
                <c:pt idx="25874">
                  <c:v>1.3062685883761801E-2</c:v>
                </c:pt>
                <c:pt idx="25875">
                  <c:v>1.28454363338998E-2</c:v>
                </c:pt>
                <c:pt idx="25876">
                  <c:v>1.2712670465822499E-2</c:v>
                </c:pt>
                <c:pt idx="25877">
                  <c:v>1.25023120142003E-2</c:v>
                </c:pt>
                <c:pt idx="25878">
                  <c:v>1.24901237245191E-2</c:v>
                </c:pt>
                <c:pt idx="25879">
                  <c:v>1.23649697198685E-2</c:v>
                </c:pt>
                <c:pt idx="25880">
                  <c:v>1.21338012871719E-2</c:v>
                </c:pt>
                <c:pt idx="25881">
                  <c:v>1.19467414725421E-2</c:v>
                </c:pt>
                <c:pt idx="25882">
                  <c:v>1.16778615695462E-2</c:v>
                </c:pt>
                <c:pt idx="25883">
                  <c:v>1.16242209215253E-2</c:v>
                </c:pt>
                <c:pt idx="25884">
                  <c:v>1.13565494106521E-2</c:v>
                </c:pt>
                <c:pt idx="25885">
                  <c:v>1.11009716080135E-2</c:v>
                </c:pt>
                <c:pt idx="25886">
                  <c:v>1.10851822003461E-2</c:v>
                </c:pt>
                <c:pt idx="25887">
                  <c:v>1.08229650187177E-2</c:v>
                </c:pt>
                <c:pt idx="25888">
                  <c:v>1.06836994525855E-2</c:v>
                </c:pt>
                <c:pt idx="25889">
                  <c:v>1.04448264159414E-2</c:v>
                </c:pt>
                <c:pt idx="25890">
                  <c:v>1.0411751295503801E-2</c:v>
                </c:pt>
                <c:pt idx="25891">
                  <c:v>1.01005659735582E-2</c:v>
                </c:pt>
                <c:pt idx="25892">
                  <c:v>9.8743896931288606E-3</c:v>
                </c:pt>
                <c:pt idx="25893">
                  <c:v>9.8169416158038099E-3</c:v>
                </c:pt>
                <c:pt idx="25894">
                  <c:v>9.5421929346577398E-3</c:v>
                </c:pt>
                <c:pt idx="25895">
                  <c:v>9.2731475980483199E-3</c:v>
                </c:pt>
                <c:pt idx="25896">
                  <c:v>8.9554951866364692E-3</c:v>
                </c:pt>
                <c:pt idx="25897">
                  <c:v>8.8047462752740106E-3</c:v>
                </c:pt>
                <c:pt idx="25898">
                  <c:v>8.6768199763845397E-3</c:v>
                </c:pt>
                <c:pt idx="25899">
                  <c:v>8.3756141477844999E-3</c:v>
                </c:pt>
                <c:pt idx="25900">
                  <c:v>8.1057199849818191E-3</c:v>
                </c:pt>
                <c:pt idx="25901">
                  <c:v>7.9073892557469799E-3</c:v>
                </c:pt>
                <c:pt idx="25902">
                  <c:v>7.6028764857082702E-3</c:v>
                </c:pt>
                <c:pt idx="25903">
                  <c:v>7.4513278176075604E-3</c:v>
                </c:pt>
                <c:pt idx="25904">
                  <c:v>7.2936382793611599E-3</c:v>
                </c:pt>
                <c:pt idx="25905">
                  <c:v>6.9178041430250003E-3</c:v>
                </c:pt>
                <c:pt idx="25906">
                  <c:v>6.7228701931404296E-3</c:v>
                </c:pt>
                <c:pt idx="25907">
                  <c:v>6.5309773576077198E-3</c:v>
                </c:pt>
                <c:pt idx="25908">
                  <c:v>6.1729609987694204E-3</c:v>
                </c:pt>
                <c:pt idx="25909">
                  <c:v>6.0200032624726299E-3</c:v>
                </c:pt>
                <c:pt idx="25910">
                  <c:v>5.7458424070455597E-3</c:v>
                </c:pt>
                <c:pt idx="25911">
                  <c:v>5.4429008491895204E-3</c:v>
                </c:pt>
                <c:pt idx="25912">
                  <c:v>5.2079951906075896E-3</c:v>
                </c:pt>
                <c:pt idx="25913">
                  <c:v>4.9132669488010103E-3</c:v>
                </c:pt>
                <c:pt idx="25914">
                  <c:v>4.6854906605470802E-3</c:v>
                </c:pt>
                <c:pt idx="25915">
                  <c:v>4.6145258963029697E-3</c:v>
                </c:pt>
                <c:pt idx="25916">
                  <c:v>4.1226606512606099E-3</c:v>
                </c:pt>
                <c:pt idx="25917">
                  <c:v>3.9981857236171597E-3</c:v>
                </c:pt>
                <c:pt idx="25918">
                  <c:v>3.67683112102642E-3</c:v>
                </c:pt>
                <c:pt idx="25919">
                  <c:v>3.5842905807147202E-3</c:v>
                </c:pt>
                <c:pt idx="25920">
                  <c:v>3.36242349274806E-3</c:v>
                </c:pt>
                <c:pt idx="25921">
                  <c:v>3.1430674179766999E-3</c:v>
                </c:pt>
                <c:pt idx="25922">
                  <c:v>2.8021564792745598E-3</c:v>
                </c:pt>
                <c:pt idx="25923">
                  <c:v>2.4978673000548698E-3</c:v>
                </c:pt>
                <c:pt idx="25924">
                  <c:v>2.3384133994530701E-3</c:v>
                </c:pt>
                <c:pt idx="25925">
                  <c:v>2.00774478601899E-3</c:v>
                </c:pt>
                <c:pt idx="25926">
                  <c:v>1.8657759551922099E-3</c:v>
                </c:pt>
                <c:pt idx="25927">
                  <c:v>1.52170438140185E-3</c:v>
                </c:pt>
                <c:pt idx="25928">
                  <c:v>1.4013843962540401E-3</c:v>
                </c:pt>
                <c:pt idx="25929">
                  <c:v>1.2025880335816599E-3</c:v>
                </c:pt>
                <c:pt idx="25930">
                  <c:v>1.10771622186295E-3</c:v>
                </c:pt>
                <c:pt idx="25931">
                  <c:v>7.6067908705065499E-4</c:v>
                </c:pt>
                <c:pt idx="25932">
                  <c:v>5.73537847761108E-4</c:v>
                </c:pt>
                <c:pt idx="25933">
                  <c:v>5.3954576805021197E-4</c:v>
                </c:pt>
                <c:pt idx="25934">
                  <c:v>2.4161838358751901E-4</c:v>
                </c:pt>
                <c:pt idx="25935">
                  <c:v>1.4110139458336501E-4</c:v>
                </c:pt>
                <c:pt idx="25936" formatCode="0.00E+00">
                  <c:v>-3.9822567804324303E-5</c:v>
                </c:pt>
                <c:pt idx="25937">
                  <c:v>-3.7583145020524399E-4</c:v>
                </c:pt>
                <c:pt idx="25938">
                  <c:v>-5.75114072571145E-4</c:v>
                </c:pt>
                <c:pt idx="25939">
                  <c:v>-6.4268096306705196E-4</c:v>
                </c:pt>
                <c:pt idx="25940">
                  <c:v>-8.3099392935926004E-4</c:v>
                </c:pt>
                <c:pt idx="25941">
                  <c:v>-9.9489667758210706E-4</c:v>
                </c:pt>
                <c:pt idx="25942">
                  <c:v>-1.19035959142838E-3</c:v>
                </c:pt>
                <c:pt idx="25943">
                  <c:v>-1.2632361942692899E-3</c:v>
                </c:pt>
                <c:pt idx="25944">
                  <c:v>-1.3451371916573501E-3</c:v>
                </c:pt>
                <c:pt idx="25945">
                  <c:v>-1.32014819240793E-3</c:v>
                </c:pt>
                <c:pt idx="25946">
                  <c:v>-1.5762232267947901E-3</c:v>
                </c:pt>
                <c:pt idx="25947">
                  <c:v>-1.87973764622936E-3</c:v>
                </c:pt>
                <c:pt idx="25948">
                  <c:v>-1.6249499003033799E-3</c:v>
                </c:pt>
                <c:pt idx="25949">
                  <c:v>-1.8746141509642E-3</c:v>
                </c:pt>
                <c:pt idx="25950">
                  <c:v>-2.1664257716183999E-3</c:v>
                </c:pt>
                <c:pt idx="25951">
                  <c:v>-2.03822316436684E-3</c:v>
                </c:pt>
                <c:pt idx="25952">
                  <c:v>-2.2287631813892599E-3</c:v>
                </c:pt>
                <c:pt idx="25953">
                  <c:v>-2.2731283207808699E-3</c:v>
                </c:pt>
                <c:pt idx="25954">
                  <c:v>-2.3416728776717299E-3</c:v>
                </c:pt>
                <c:pt idx="25955">
                  <c:v>-2.3118613446911599E-3</c:v>
                </c:pt>
                <c:pt idx="25956">
                  <c:v>-2.3361075532189698E-3</c:v>
                </c:pt>
                <c:pt idx="25957">
                  <c:v>-2.2452221803728801E-3</c:v>
                </c:pt>
                <c:pt idx="25958">
                  <c:v>-2.4155348590131401E-3</c:v>
                </c:pt>
                <c:pt idx="25959">
                  <c:v>-2.4562715446004202E-3</c:v>
                </c:pt>
                <c:pt idx="25960">
                  <c:v>-2.2879151536649598E-3</c:v>
                </c:pt>
                <c:pt idx="25961">
                  <c:v>-2.4761026773106199E-3</c:v>
                </c:pt>
                <c:pt idx="25962">
                  <c:v>-2.3649690470456401E-3</c:v>
                </c:pt>
                <c:pt idx="25963">
                  <c:v>-2.4139620546416401E-3</c:v>
                </c:pt>
                <c:pt idx="25964">
                  <c:v>-2.3432783457073801E-3</c:v>
                </c:pt>
                <c:pt idx="25965">
                  <c:v>-2.3777019356425299E-3</c:v>
                </c:pt>
                <c:pt idx="25966">
                  <c:v>-2.2739009244184798E-3</c:v>
                </c:pt>
                <c:pt idx="25967">
                  <c:v>-2.2558094572513198E-3</c:v>
                </c:pt>
                <c:pt idx="25968">
                  <c:v>-2.2993543371000202E-3</c:v>
                </c:pt>
                <c:pt idx="25969">
                  <c:v>-2.2084896198685399E-3</c:v>
                </c:pt>
                <c:pt idx="25970">
                  <c:v>-2.0260560349548702E-3</c:v>
                </c:pt>
                <c:pt idx="25971">
                  <c:v>-2.0612152129171899E-3</c:v>
                </c:pt>
                <c:pt idx="25972">
                  <c:v>-2.10080906772347E-3</c:v>
                </c:pt>
                <c:pt idx="25973">
                  <c:v>-1.9082298344335899E-3</c:v>
                </c:pt>
                <c:pt idx="25974">
                  <c:v>-1.9096019789912901E-3</c:v>
                </c:pt>
                <c:pt idx="25975">
                  <c:v>-1.8504530491719399E-3</c:v>
                </c:pt>
                <c:pt idx="25976">
                  <c:v>-1.75091271272526E-3</c:v>
                </c:pt>
                <c:pt idx="25977">
                  <c:v>-1.6634511453430399E-3</c:v>
                </c:pt>
                <c:pt idx="25978">
                  <c:v>-1.4762526632962499E-3</c:v>
                </c:pt>
                <c:pt idx="25979">
                  <c:v>-1.6711569445741899E-3</c:v>
                </c:pt>
                <c:pt idx="25980">
                  <c:v>-1.38996587595617E-3</c:v>
                </c:pt>
                <c:pt idx="25981">
                  <c:v>-1.42325489393324E-3</c:v>
                </c:pt>
                <c:pt idx="25982">
                  <c:v>-1.30377122820107E-3</c:v>
                </c:pt>
                <c:pt idx="25983">
                  <c:v>-1.41964037924998E-3</c:v>
                </c:pt>
                <c:pt idx="25984">
                  <c:v>-1.1736373269346601E-3</c:v>
                </c:pt>
                <c:pt idx="25985">
                  <c:v>-1.0686129060870999E-3</c:v>
                </c:pt>
                <c:pt idx="25986">
                  <c:v>-1.1055253878815899E-3</c:v>
                </c:pt>
                <c:pt idx="25987">
                  <c:v>-1.05647366182611E-3</c:v>
                </c:pt>
                <c:pt idx="25988">
                  <c:v>-8.2417208951006599E-4</c:v>
                </c:pt>
                <c:pt idx="25989">
                  <c:v>-9.1015235873474895E-4</c:v>
                </c:pt>
                <c:pt idx="25990">
                  <c:v>-7.0482731087204002E-4</c:v>
                </c:pt>
                <c:pt idx="25991">
                  <c:v>-6.3676234491205695E-4</c:v>
                </c:pt>
                <c:pt idx="25992">
                  <c:v>-9.1439501552846895E-4</c:v>
                </c:pt>
                <c:pt idx="25993">
                  <c:v>-7.61078639235604E-4</c:v>
                </c:pt>
                <c:pt idx="25994">
                  <c:v>-6.5657133767278296E-4</c:v>
                </c:pt>
                <c:pt idx="25995">
                  <c:v>-6.2268877653889605E-4</c:v>
                </c:pt>
                <c:pt idx="25996">
                  <c:v>-5.8453914628954799E-4</c:v>
                </c:pt>
                <c:pt idx="25997">
                  <c:v>-6.8474831991813105E-4</c:v>
                </c:pt>
                <c:pt idx="25998">
                  <c:v>-6.86531127805187E-4</c:v>
                </c:pt>
                <c:pt idx="25999">
                  <c:v>-6.4670249257998296E-4</c:v>
                </c:pt>
                <c:pt idx="26000">
                  <c:v>-6.6399959421521097E-4</c:v>
                </c:pt>
                <c:pt idx="26001">
                  <c:v>-6.4310592755855898E-4</c:v>
                </c:pt>
                <c:pt idx="26002">
                  <c:v>-6.0648047091341997E-4</c:v>
                </c:pt>
                <c:pt idx="26003">
                  <c:v>-6.5252983592752902E-4</c:v>
                </c:pt>
                <c:pt idx="26004">
                  <c:v>-8.0237625458957397E-4</c:v>
                </c:pt>
                <c:pt idx="26005">
                  <c:v>-8.2164559989825496E-4</c:v>
                </c:pt>
                <c:pt idx="26006">
                  <c:v>-9.35492094534219E-4</c:v>
                </c:pt>
                <c:pt idx="26007">
                  <c:v>-1.03583679299946E-3</c:v>
                </c:pt>
                <c:pt idx="26008">
                  <c:v>-1.12040590019621E-3</c:v>
                </c:pt>
                <c:pt idx="26009">
                  <c:v>-1.30513901439768E-3</c:v>
                </c:pt>
                <c:pt idx="26010">
                  <c:v>-1.4943014907498099E-3</c:v>
                </c:pt>
                <c:pt idx="26011">
                  <c:v>-1.5318964623348499E-3</c:v>
                </c:pt>
                <c:pt idx="26012">
                  <c:v>-1.6057467919120801E-3</c:v>
                </c:pt>
                <c:pt idx="26013">
                  <c:v>-1.8165534191505401E-3</c:v>
                </c:pt>
                <c:pt idx="26014">
                  <c:v>-2.1022152368480799E-3</c:v>
                </c:pt>
                <c:pt idx="26015">
                  <c:v>-2.3933990124193902E-3</c:v>
                </c:pt>
                <c:pt idx="26016">
                  <c:v>-2.48119641163661E-3</c:v>
                </c:pt>
                <c:pt idx="26017">
                  <c:v>-2.6593208784953001E-3</c:v>
                </c:pt>
                <c:pt idx="26018">
                  <c:v>-2.82580395632795E-3</c:v>
                </c:pt>
                <c:pt idx="26019">
                  <c:v>-2.99196742291627E-3</c:v>
                </c:pt>
                <c:pt idx="26020">
                  <c:v>-3.3868622811932202E-3</c:v>
                </c:pt>
                <c:pt idx="26021">
                  <c:v>-3.48301468052879E-3</c:v>
                </c:pt>
                <c:pt idx="26022">
                  <c:v>-3.8524011509223298E-3</c:v>
                </c:pt>
                <c:pt idx="26023">
                  <c:v>-4.2961076941058999E-3</c:v>
                </c:pt>
                <c:pt idx="26024">
                  <c:v>-4.3909454478416998E-3</c:v>
                </c:pt>
                <c:pt idx="26025">
                  <c:v>-4.7519478235557499E-3</c:v>
                </c:pt>
                <c:pt idx="26026">
                  <c:v>-4.8796834022712104E-3</c:v>
                </c:pt>
                <c:pt idx="26027">
                  <c:v>-5.0980350634645599E-3</c:v>
                </c:pt>
                <c:pt idx="26028">
                  <c:v>-5.49731111041998E-3</c:v>
                </c:pt>
                <c:pt idx="26029">
                  <c:v>-5.5638616356421897E-3</c:v>
                </c:pt>
                <c:pt idx="26030">
                  <c:v>-6.0289724012452302E-3</c:v>
                </c:pt>
                <c:pt idx="26031">
                  <c:v>-6.44823290227616E-3</c:v>
                </c:pt>
                <c:pt idx="26032">
                  <c:v>-6.8062138614787097E-3</c:v>
                </c:pt>
                <c:pt idx="26033">
                  <c:v>-7.13709512532137E-3</c:v>
                </c:pt>
                <c:pt idx="26034">
                  <c:v>-7.3565240248852602E-3</c:v>
                </c:pt>
                <c:pt idx="26035">
                  <c:v>-7.4652740134399402E-3</c:v>
                </c:pt>
                <c:pt idx="26036">
                  <c:v>-7.6785051878996901E-3</c:v>
                </c:pt>
                <c:pt idx="26037">
                  <c:v>-7.9016381236592294E-3</c:v>
                </c:pt>
                <c:pt idx="26038">
                  <c:v>-8.4668087027964106E-3</c:v>
                </c:pt>
                <c:pt idx="26039">
                  <c:v>-8.7641600029696003E-3</c:v>
                </c:pt>
                <c:pt idx="26040">
                  <c:v>-8.9861776557067299E-3</c:v>
                </c:pt>
                <c:pt idx="26041">
                  <c:v>-9.2050099036726698E-3</c:v>
                </c:pt>
                <c:pt idx="26042">
                  <c:v>-9.4575164897986001E-3</c:v>
                </c:pt>
                <c:pt idx="26043">
                  <c:v>-9.6145618840694207E-3</c:v>
                </c:pt>
                <c:pt idx="26044">
                  <c:v>-1.01149306016755E-2</c:v>
                </c:pt>
                <c:pt idx="26045">
                  <c:v>-1.02133772442955E-2</c:v>
                </c:pt>
                <c:pt idx="26046">
                  <c:v>-1.03800190819085E-2</c:v>
                </c:pt>
                <c:pt idx="26047">
                  <c:v>-1.07483060451807E-2</c:v>
                </c:pt>
                <c:pt idx="26048">
                  <c:v>-1.1007507791586E-2</c:v>
                </c:pt>
                <c:pt idx="26049">
                  <c:v>-1.1089108741049699E-2</c:v>
                </c:pt>
                <c:pt idx="26050">
                  <c:v>-1.13511612584041E-2</c:v>
                </c:pt>
                <c:pt idx="26051">
                  <c:v>-1.1374797338005799E-2</c:v>
                </c:pt>
                <c:pt idx="26052">
                  <c:v>-1.1840494125041E-2</c:v>
                </c:pt>
                <c:pt idx="26053">
                  <c:v>-1.18319660048782E-2</c:v>
                </c:pt>
                <c:pt idx="26054">
                  <c:v>-1.1831406545882399E-2</c:v>
                </c:pt>
                <c:pt idx="26055">
                  <c:v>-1.2353566800241699E-2</c:v>
                </c:pt>
                <c:pt idx="26056">
                  <c:v>-1.2325410680216101E-2</c:v>
                </c:pt>
                <c:pt idx="26057">
                  <c:v>-1.2399544492773E-2</c:v>
                </c:pt>
                <c:pt idx="26058">
                  <c:v>-1.2444089873080801E-2</c:v>
                </c:pt>
                <c:pt idx="26059">
                  <c:v>-1.25372160816246E-2</c:v>
                </c:pt>
                <c:pt idx="26060">
                  <c:v>-1.24431356259167E-2</c:v>
                </c:pt>
                <c:pt idx="26061">
                  <c:v>-1.2484170748505099E-2</c:v>
                </c:pt>
                <c:pt idx="26062">
                  <c:v>-1.2660274087051801E-2</c:v>
                </c:pt>
                <c:pt idx="26063">
                  <c:v>-1.2711645413040699E-2</c:v>
                </c:pt>
                <c:pt idx="26064">
                  <c:v>-1.2543191143544701E-2</c:v>
                </c:pt>
                <c:pt idx="26065">
                  <c:v>-1.27249601198759E-2</c:v>
                </c:pt>
                <c:pt idx="26066">
                  <c:v>-1.23203591106919E-2</c:v>
                </c:pt>
                <c:pt idx="26067">
                  <c:v>-1.22553368165929E-2</c:v>
                </c:pt>
                <c:pt idx="26068">
                  <c:v>-1.2205864267801099E-2</c:v>
                </c:pt>
                <c:pt idx="26069">
                  <c:v>-1.20374714903444E-2</c:v>
                </c:pt>
                <c:pt idx="26070">
                  <c:v>-1.2186183185250801E-2</c:v>
                </c:pt>
                <c:pt idx="26071">
                  <c:v>-1.19277397286348E-2</c:v>
                </c:pt>
                <c:pt idx="26072">
                  <c:v>-1.17579308153601E-2</c:v>
                </c:pt>
                <c:pt idx="26073">
                  <c:v>-1.15618619814789E-2</c:v>
                </c:pt>
                <c:pt idx="26074">
                  <c:v>-1.11435040513505E-2</c:v>
                </c:pt>
                <c:pt idx="26075">
                  <c:v>-1.11471557462313E-2</c:v>
                </c:pt>
                <c:pt idx="26076">
                  <c:v>-1.0821859185142699E-2</c:v>
                </c:pt>
                <c:pt idx="26077">
                  <c:v>-1.0397789996519601E-2</c:v>
                </c:pt>
                <c:pt idx="26078">
                  <c:v>-9.9631974148117006E-3</c:v>
                </c:pt>
                <c:pt idx="26079">
                  <c:v>-9.9366061490697398E-3</c:v>
                </c:pt>
                <c:pt idx="26080">
                  <c:v>-9.7873009483168197E-3</c:v>
                </c:pt>
                <c:pt idx="26081">
                  <c:v>-9.5035672779390304E-3</c:v>
                </c:pt>
                <c:pt idx="26082">
                  <c:v>-9.0286847845254294E-3</c:v>
                </c:pt>
                <c:pt idx="26083">
                  <c:v>-8.6806182985928407E-3</c:v>
                </c:pt>
                <c:pt idx="26084">
                  <c:v>-8.1166067944909506E-3</c:v>
                </c:pt>
                <c:pt idx="26085">
                  <c:v>-7.7530873959250199E-3</c:v>
                </c:pt>
                <c:pt idx="26086">
                  <c:v>-7.6899326222738904E-3</c:v>
                </c:pt>
                <c:pt idx="26087">
                  <c:v>-7.3128440643477101E-3</c:v>
                </c:pt>
                <c:pt idx="26088">
                  <c:v>-6.9117446939158398E-3</c:v>
                </c:pt>
                <c:pt idx="26089">
                  <c:v>-6.3234948329334902E-3</c:v>
                </c:pt>
                <c:pt idx="26090">
                  <c:v>-5.9803820675672203E-3</c:v>
                </c:pt>
                <c:pt idx="26091">
                  <c:v>-5.8176897161532296E-3</c:v>
                </c:pt>
                <c:pt idx="26092">
                  <c:v>-5.2504758989772799E-3</c:v>
                </c:pt>
                <c:pt idx="26093">
                  <c:v>-4.78256947791813E-3</c:v>
                </c:pt>
                <c:pt idx="26094">
                  <c:v>-4.3607770516064697E-3</c:v>
                </c:pt>
                <c:pt idx="26095">
                  <c:v>-4.0921341680826796E-3</c:v>
                </c:pt>
                <c:pt idx="26096">
                  <c:v>-3.6900613680303199E-3</c:v>
                </c:pt>
                <c:pt idx="26097">
                  <c:v>-3.2738472069908102E-3</c:v>
                </c:pt>
                <c:pt idx="26098">
                  <c:v>-2.84565522979612E-3</c:v>
                </c:pt>
                <c:pt idx="26099">
                  <c:v>-2.46135603179681E-3</c:v>
                </c:pt>
                <c:pt idx="26100">
                  <c:v>-1.93770850489412E-3</c:v>
                </c:pt>
                <c:pt idx="26101">
                  <c:v>-1.4557494972968999E-3</c:v>
                </c:pt>
                <c:pt idx="26102">
                  <c:v>-1.2039551045279701E-3</c:v>
                </c:pt>
                <c:pt idx="26103">
                  <c:v>-8.1477266012046899E-4</c:v>
                </c:pt>
                <c:pt idx="26104">
                  <c:v>-4.8434044517474298E-4</c:v>
                </c:pt>
                <c:pt idx="26105" formatCode="0.00E+00">
                  <c:v>-1.7372802785027801E-5</c:v>
                </c:pt>
                <c:pt idx="26106">
                  <c:v>3.2116992918079698E-4</c:v>
                </c:pt>
                <c:pt idx="26107">
                  <c:v>7.7133479571103703E-4</c:v>
                </c:pt>
                <c:pt idx="26108">
                  <c:v>9.3527879995791902E-4</c:v>
                </c:pt>
                <c:pt idx="26109">
                  <c:v>1.34562748349748E-3</c:v>
                </c:pt>
                <c:pt idx="26110">
                  <c:v>1.69148782323075E-3</c:v>
                </c:pt>
                <c:pt idx="26111">
                  <c:v>1.8386099639293E-3</c:v>
                </c:pt>
                <c:pt idx="26112">
                  <c:v>2.21392648597447E-3</c:v>
                </c:pt>
                <c:pt idx="26113">
                  <c:v>2.6383025212232199E-3</c:v>
                </c:pt>
                <c:pt idx="26114">
                  <c:v>3.0061008833174598E-3</c:v>
                </c:pt>
                <c:pt idx="26115">
                  <c:v>3.1286085042379901E-3</c:v>
                </c:pt>
                <c:pt idx="26116">
                  <c:v>3.5490801054269701E-3</c:v>
                </c:pt>
                <c:pt idx="26117">
                  <c:v>3.8989392662141099E-3</c:v>
                </c:pt>
                <c:pt idx="26118">
                  <c:v>3.9835134798801401E-3</c:v>
                </c:pt>
                <c:pt idx="26119">
                  <c:v>4.0092471294525499E-3</c:v>
                </c:pt>
                <c:pt idx="26120">
                  <c:v>4.2627341029348601E-3</c:v>
                </c:pt>
                <c:pt idx="26121">
                  <c:v>4.4136939323981203E-3</c:v>
                </c:pt>
                <c:pt idx="26122">
                  <c:v>4.6819562002507302E-3</c:v>
                </c:pt>
                <c:pt idx="26123">
                  <c:v>4.8187587091018998E-3</c:v>
                </c:pt>
                <c:pt idx="26124">
                  <c:v>4.9383719322843899E-3</c:v>
                </c:pt>
                <c:pt idx="26125">
                  <c:v>5.1954233640399E-3</c:v>
                </c:pt>
                <c:pt idx="26126">
                  <c:v>5.2608958220062502E-3</c:v>
                </c:pt>
                <c:pt idx="26127">
                  <c:v>5.2685088338850598E-3</c:v>
                </c:pt>
                <c:pt idx="26128">
                  <c:v>5.1755778083487801E-3</c:v>
                </c:pt>
                <c:pt idx="26129">
                  <c:v>5.5229093333535196E-3</c:v>
                </c:pt>
                <c:pt idx="26130">
                  <c:v>5.6068123488161202E-3</c:v>
                </c:pt>
                <c:pt idx="26131">
                  <c:v>5.4083559348494297E-3</c:v>
                </c:pt>
                <c:pt idx="26132">
                  <c:v>5.2194209061537499E-3</c:v>
                </c:pt>
                <c:pt idx="26133">
                  <c:v>5.5062938536320797E-3</c:v>
                </c:pt>
                <c:pt idx="26134">
                  <c:v>5.5775547852749E-3</c:v>
                </c:pt>
                <c:pt idx="26135">
                  <c:v>5.3074099999261297E-3</c:v>
                </c:pt>
                <c:pt idx="26136">
                  <c:v>5.0619679230034702E-3</c:v>
                </c:pt>
                <c:pt idx="26137">
                  <c:v>5.2619231314184403E-3</c:v>
                </c:pt>
                <c:pt idx="26138">
                  <c:v>5.0324166444201896E-3</c:v>
                </c:pt>
                <c:pt idx="26139">
                  <c:v>4.9445719981256898E-3</c:v>
                </c:pt>
                <c:pt idx="26140">
                  <c:v>4.9078520078294297E-3</c:v>
                </c:pt>
                <c:pt idx="26141">
                  <c:v>4.6901204291013498E-3</c:v>
                </c:pt>
                <c:pt idx="26142">
                  <c:v>4.4816607125534001E-3</c:v>
                </c:pt>
                <c:pt idx="26143">
                  <c:v>4.4665349705709199E-3</c:v>
                </c:pt>
                <c:pt idx="26144">
                  <c:v>4.2077446149038997E-3</c:v>
                </c:pt>
                <c:pt idx="26145">
                  <c:v>4.0656170697421501E-3</c:v>
                </c:pt>
                <c:pt idx="26146">
                  <c:v>3.7513562979238999E-3</c:v>
                </c:pt>
                <c:pt idx="26147">
                  <c:v>3.37189992501626E-3</c:v>
                </c:pt>
                <c:pt idx="26148">
                  <c:v>3.4236448685588399E-3</c:v>
                </c:pt>
                <c:pt idx="26149">
                  <c:v>3.2261492296689598E-3</c:v>
                </c:pt>
                <c:pt idx="26150">
                  <c:v>2.6765984674830801E-3</c:v>
                </c:pt>
                <c:pt idx="26151">
                  <c:v>2.58674813684465E-3</c:v>
                </c:pt>
                <c:pt idx="26152">
                  <c:v>2.4456797176250801E-3</c:v>
                </c:pt>
                <c:pt idx="26153">
                  <c:v>2.0261607167659499E-3</c:v>
                </c:pt>
                <c:pt idx="26154">
                  <c:v>1.73153523109146E-3</c:v>
                </c:pt>
                <c:pt idx="26155">
                  <c:v>1.6226114043873599E-3</c:v>
                </c:pt>
                <c:pt idx="26156">
                  <c:v>1.2549250292777101E-3</c:v>
                </c:pt>
                <c:pt idx="26157">
                  <c:v>8.1485858347303802E-4</c:v>
                </c:pt>
                <c:pt idx="26158">
                  <c:v>5.7807291625691095E-4</c:v>
                </c:pt>
                <c:pt idx="26159">
                  <c:v>2.41622377991085E-4</c:v>
                </c:pt>
                <c:pt idx="26160" formatCode="0.00E+00">
                  <c:v>8.9496545064191805E-5</c:v>
                </c:pt>
                <c:pt idx="26161">
                  <c:v>-3.6547965327078798E-4</c:v>
                </c:pt>
                <c:pt idx="26162">
                  <c:v>-7.0169866974221996E-4</c:v>
                </c:pt>
                <c:pt idx="26163">
                  <c:v>-8.7227848574092902E-4</c:v>
                </c:pt>
                <c:pt idx="26164">
                  <c:v>-1.3144909908348399E-3</c:v>
                </c:pt>
                <c:pt idx="26165">
                  <c:v>-1.83875874046906E-3</c:v>
                </c:pt>
                <c:pt idx="26166">
                  <c:v>-1.94240839447571E-3</c:v>
                </c:pt>
                <c:pt idx="26167">
                  <c:v>-2.2728960578760901E-3</c:v>
                </c:pt>
                <c:pt idx="26168">
                  <c:v>-2.52244135429188E-3</c:v>
                </c:pt>
                <c:pt idx="26169">
                  <c:v>-2.8135322694097299E-3</c:v>
                </c:pt>
                <c:pt idx="26170">
                  <c:v>-3.24688457771354E-3</c:v>
                </c:pt>
                <c:pt idx="26171">
                  <c:v>-3.5311277958379001E-3</c:v>
                </c:pt>
                <c:pt idx="26172">
                  <c:v>-3.9159299753291797E-3</c:v>
                </c:pt>
                <c:pt idx="26173">
                  <c:v>-4.2107958848233498E-3</c:v>
                </c:pt>
                <c:pt idx="26174">
                  <c:v>-4.4952518484024703E-3</c:v>
                </c:pt>
                <c:pt idx="26175">
                  <c:v>-4.6015578874499903E-3</c:v>
                </c:pt>
                <c:pt idx="26176">
                  <c:v>-5.0205806092755399E-3</c:v>
                </c:pt>
                <c:pt idx="26177">
                  <c:v>-5.41527961594077E-3</c:v>
                </c:pt>
                <c:pt idx="26178">
                  <c:v>-5.5156836453559401E-3</c:v>
                </c:pt>
                <c:pt idx="26179">
                  <c:v>-5.8801217102790104E-3</c:v>
                </c:pt>
                <c:pt idx="26180">
                  <c:v>-6.28645373808716E-3</c:v>
                </c:pt>
                <c:pt idx="26181">
                  <c:v>-6.33169399242551E-3</c:v>
                </c:pt>
                <c:pt idx="26182">
                  <c:v>-6.5379479481624597E-3</c:v>
                </c:pt>
                <c:pt idx="26183">
                  <c:v>-6.6147474153923601E-3</c:v>
                </c:pt>
                <c:pt idx="26184">
                  <c:v>-7.0142524558675498E-3</c:v>
                </c:pt>
                <c:pt idx="26185">
                  <c:v>-7.1313121721662803E-3</c:v>
                </c:pt>
                <c:pt idx="26186">
                  <c:v>-7.19382830532273E-3</c:v>
                </c:pt>
                <c:pt idx="26187">
                  <c:v>-7.56048524974975E-3</c:v>
                </c:pt>
                <c:pt idx="26188">
                  <c:v>-7.7567959334769298E-3</c:v>
                </c:pt>
                <c:pt idx="26189">
                  <c:v>-7.6899935648896299E-3</c:v>
                </c:pt>
                <c:pt idx="26190">
                  <c:v>-7.8232468663914107E-3</c:v>
                </c:pt>
                <c:pt idx="26191">
                  <c:v>-7.8759785949144793E-3</c:v>
                </c:pt>
                <c:pt idx="26192">
                  <c:v>-8.0830448492364305E-3</c:v>
                </c:pt>
                <c:pt idx="26193">
                  <c:v>-8.2444574777855197E-3</c:v>
                </c:pt>
                <c:pt idx="26194">
                  <c:v>-8.1332970573249307E-3</c:v>
                </c:pt>
                <c:pt idx="26195">
                  <c:v>-8.2365069026278694E-3</c:v>
                </c:pt>
                <c:pt idx="26196">
                  <c:v>-8.1626830189733702E-3</c:v>
                </c:pt>
                <c:pt idx="26197">
                  <c:v>-8.3834333133304701E-3</c:v>
                </c:pt>
                <c:pt idx="26198">
                  <c:v>-8.2453236965887508E-3</c:v>
                </c:pt>
                <c:pt idx="26199">
                  <c:v>-8.16195535236631E-3</c:v>
                </c:pt>
                <c:pt idx="26200">
                  <c:v>-8.0905327157692608E-3</c:v>
                </c:pt>
                <c:pt idx="26201">
                  <c:v>-8.0525743272574606E-3</c:v>
                </c:pt>
                <c:pt idx="26202">
                  <c:v>-7.9962664709988304E-3</c:v>
                </c:pt>
                <c:pt idx="26203">
                  <c:v>-8.0076890232607893E-3</c:v>
                </c:pt>
                <c:pt idx="26204">
                  <c:v>-7.8636864786883198E-3</c:v>
                </c:pt>
                <c:pt idx="26205">
                  <c:v>-7.9072289731194102E-3</c:v>
                </c:pt>
                <c:pt idx="26206">
                  <c:v>-7.5744202582899399E-3</c:v>
                </c:pt>
                <c:pt idx="26207">
                  <c:v>-7.3836124316813698E-3</c:v>
                </c:pt>
                <c:pt idx="26208">
                  <c:v>-7.4014418359144504E-3</c:v>
                </c:pt>
                <c:pt idx="26209">
                  <c:v>-7.1260101053502098E-3</c:v>
                </c:pt>
                <c:pt idx="26210">
                  <c:v>-7.0315196297748598E-3</c:v>
                </c:pt>
                <c:pt idx="26211">
                  <c:v>-6.7514121738814596E-3</c:v>
                </c:pt>
                <c:pt idx="26212">
                  <c:v>-6.5834513388577202E-3</c:v>
                </c:pt>
                <c:pt idx="26213">
                  <c:v>-6.4494489980752301E-3</c:v>
                </c:pt>
                <c:pt idx="26214">
                  <c:v>-6.2472599299526902E-3</c:v>
                </c:pt>
                <c:pt idx="26215">
                  <c:v>-6.2015195490200499E-3</c:v>
                </c:pt>
                <c:pt idx="26216">
                  <c:v>-5.7391758235064497E-3</c:v>
                </c:pt>
                <c:pt idx="26217">
                  <c:v>-5.4859639029271601E-3</c:v>
                </c:pt>
                <c:pt idx="26218">
                  <c:v>-5.3732461009485004E-3</c:v>
                </c:pt>
                <c:pt idx="26219">
                  <c:v>-5.2148025914763602E-3</c:v>
                </c:pt>
                <c:pt idx="26220">
                  <c:v>-4.8978479749373898E-3</c:v>
                </c:pt>
                <c:pt idx="26221">
                  <c:v>-4.65108719280937E-3</c:v>
                </c:pt>
                <c:pt idx="26222">
                  <c:v>-4.35995511327589E-3</c:v>
                </c:pt>
                <c:pt idx="26223">
                  <c:v>-4.3524490499391999E-3</c:v>
                </c:pt>
                <c:pt idx="26224">
                  <c:v>-3.8001392154002598E-3</c:v>
                </c:pt>
                <c:pt idx="26225">
                  <c:v>-3.6995448931616401E-3</c:v>
                </c:pt>
                <c:pt idx="26226">
                  <c:v>-3.4968622468034998E-3</c:v>
                </c:pt>
                <c:pt idx="26227">
                  <c:v>-3.2562923075190198E-3</c:v>
                </c:pt>
                <c:pt idx="26228">
                  <c:v>-3.0035706409486402E-3</c:v>
                </c:pt>
                <c:pt idx="26229">
                  <c:v>-2.7921605735754802E-3</c:v>
                </c:pt>
                <c:pt idx="26230">
                  <c:v>-2.74723692451735E-3</c:v>
                </c:pt>
                <c:pt idx="26231">
                  <c:v>-2.4069476521021401E-3</c:v>
                </c:pt>
                <c:pt idx="26232">
                  <c:v>-2.2015211040470502E-3</c:v>
                </c:pt>
                <c:pt idx="26233">
                  <c:v>-2.1946600113696398E-3</c:v>
                </c:pt>
                <c:pt idx="26234">
                  <c:v>-1.95557016621461E-3</c:v>
                </c:pt>
                <c:pt idx="26235">
                  <c:v>-1.7762899408423601E-3</c:v>
                </c:pt>
                <c:pt idx="26236">
                  <c:v>-1.5221622170986601E-3</c:v>
                </c:pt>
                <c:pt idx="26237">
                  <c:v>-1.4444861883292201E-3</c:v>
                </c:pt>
                <c:pt idx="26238">
                  <c:v>-1.55784074945835E-3</c:v>
                </c:pt>
                <c:pt idx="26239">
                  <c:v>-1.38062286051848E-3</c:v>
                </c:pt>
                <c:pt idx="26240">
                  <c:v>-1.2446360151425299E-3</c:v>
                </c:pt>
                <c:pt idx="26241">
                  <c:v>-1.1762540568731601E-3</c:v>
                </c:pt>
                <c:pt idx="26242">
                  <c:v>-1.1260166192200399E-3</c:v>
                </c:pt>
                <c:pt idx="26243">
                  <c:v>-1.3404098071436801E-3</c:v>
                </c:pt>
                <c:pt idx="26244">
                  <c:v>-9.3938229824664504E-4</c:v>
                </c:pt>
                <c:pt idx="26245">
                  <c:v>-1.2546339173656201E-3</c:v>
                </c:pt>
                <c:pt idx="26246">
                  <c:v>-1.3342475556743099E-3</c:v>
                </c:pt>
                <c:pt idx="26247">
                  <c:v>-1.4499621874522401E-3</c:v>
                </c:pt>
                <c:pt idx="26248">
                  <c:v>-1.3661956258254799E-3</c:v>
                </c:pt>
                <c:pt idx="26249">
                  <c:v>-1.4943601962504401E-3</c:v>
                </c:pt>
                <c:pt idx="26250">
                  <c:v>-1.74759011184248E-3</c:v>
                </c:pt>
                <c:pt idx="26251">
                  <c:v>-1.9120085876894999E-3</c:v>
                </c:pt>
                <c:pt idx="26252">
                  <c:v>-1.93799808537717E-3</c:v>
                </c:pt>
                <c:pt idx="26253">
                  <c:v>-2.15108096898155E-3</c:v>
                </c:pt>
                <c:pt idx="26254">
                  <c:v>-2.4431918672573501E-3</c:v>
                </c:pt>
                <c:pt idx="26255">
                  <c:v>-2.6164213231765201E-3</c:v>
                </c:pt>
                <c:pt idx="26256">
                  <c:v>-2.9143136268248498E-3</c:v>
                </c:pt>
                <c:pt idx="26257">
                  <c:v>-3.1162808275023101E-3</c:v>
                </c:pt>
                <c:pt idx="26258">
                  <c:v>-3.67846884938693E-3</c:v>
                </c:pt>
                <c:pt idx="26259">
                  <c:v>-3.8592745783758999E-3</c:v>
                </c:pt>
                <c:pt idx="26260">
                  <c:v>-4.2346941173552104E-3</c:v>
                </c:pt>
                <c:pt idx="26261">
                  <c:v>-4.53294436738097E-3</c:v>
                </c:pt>
                <c:pt idx="26262">
                  <c:v>-4.9145623514923803E-3</c:v>
                </c:pt>
                <c:pt idx="26263">
                  <c:v>-5.2856248855016798E-3</c:v>
                </c:pt>
                <c:pt idx="26264">
                  <c:v>-5.7122965193445599E-3</c:v>
                </c:pt>
                <c:pt idx="26265">
                  <c:v>-5.9971340038453601E-3</c:v>
                </c:pt>
                <c:pt idx="26266">
                  <c:v>-6.4024507440327101E-3</c:v>
                </c:pt>
                <c:pt idx="26267">
                  <c:v>-6.8595175785520603E-3</c:v>
                </c:pt>
                <c:pt idx="26268">
                  <c:v>-7.5030280040716104E-3</c:v>
                </c:pt>
                <c:pt idx="26269">
                  <c:v>-7.7483655699962803E-3</c:v>
                </c:pt>
                <c:pt idx="26270">
                  <c:v>-8.08202299265472E-3</c:v>
                </c:pt>
                <c:pt idx="26271">
                  <c:v>-8.5778412728012392E-3</c:v>
                </c:pt>
                <c:pt idx="26272">
                  <c:v>-9.1295218916210997E-3</c:v>
                </c:pt>
                <c:pt idx="26273">
                  <c:v>-9.4077334604045198E-3</c:v>
                </c:pt>
                <c:pt idx="26274">
                  <c:v>-9.9676110609115201E-3</c:v>
                </c:pt>
                <c:pt idx="26275">
                  <c:v>-1.04590909298726E-2</c:v>
                </c:pt>
                <c:pt idx="26276">
                  <c:v>-1.07593171993154E-2</c:v>
                </c:pt>
                <c:pt idx="26277">
                  <c:v>-1.1276147706241101E-2</c:v>
                </c:pt>
                <c:pt idx="26278">
                  <c:v>-1.13352752533377E-2</c:v>
                </c:pt>
                <c:pt idx="26279">
                  <c:v>-1.20996901548261E-2</c:v>
                </c:pt>
                <c:pt idx="26280">
                  <c:v>-1.2350056076618101E-2</c:v>
                </c:pt>
                <c:pt idx="26281">
                  <c:v>-1.28798645613377E-2</c:v>
                </c:pt>
                <c:pt idx="26282">
                  <c:v>-1.3000675420477E-2</c:v>
                </c:pt>
                <c:pt idx="26283">
                  <c:v>-1.33134517799428E-2</c:v>
                </c:pt>
                <c:pt idx="26284">
                  <c:v>-1.37964991103482E-2</c:v>
                </c:pt>
                <c:pt idx="26285">
                  <c:v>-1.4062812213655801E-2</c:v>
                </c:pt>
                <c:pt idx="26286">
                  <c:v>-1.43339927904871E-2</c:v>
                </c:pt>
                <c:pt idx="26287">
                  <c:v>-1.45415894840273E-2</c:v>
                </c:pt>
                <c:pt idx="26288">
                  <c:v>-1.49375094462373E-2</c:v>
                </c:pt>
                <c:pt idx="26289">
                  <c:v>-1.5148880696805899E-2</c:v>
                </c:pt>
                <c:pt idx="26290">
                  <c:v>-1.50907997084361E-2</c:v>
                </c:pt>
                <c:pt idx="26291">
                  <c:v>-1.53929002609412E-2</c:v>
                </c:pt>
                <c:pt idx="26292">
                  <c:v>-1.56196617075633E-2</c:v>
                </c:pt>
                <c:pt idx="26293">
                  <c:v>-1.55580839594134E-2</c:v>
                </c:pt>
                <c:pt idx="26294">
                  <c:v>-1.57156067335587E-2</c:v>
                </c:pt>
                <c:pt idx="26295">
                  <c:v>-1.5772890497337998E-2</c:v>
                </c:pt>
                <c:pt idx="26296">
                  <c:v>-1.5763665401960902E-2</c:v>
                </c:pt>
                <c:pt idx="26297">
                  <c:v>-1.5672891821111201E-2</c:v>
                </c:pt>
                <c:pt idx="26298">
                  <c:v>-1.56516207173166E-2</c:v>
                </c:pt>
                <c:pt idx="26299">
                  <c:v>-1.55130911434531E-2</c:v>
                </c:pt>
                <c:pt idx="26300">
                  <c:v>-1.5433992239705501E-2</c:v>
                </c:pt>
                <c:pt idx="26301">
                  <c:v>-1.53062488924321E-2</c:v>
                </c:pt>
                <c:pt idx="26302">
                  <c:v>-1.5081526322387099E-2</c:v>
                </c:pt>
                <c:pt idx="26303">
                  <c:v>-1.5004771206208301E-2</c:v>
                </c:pt>
                <c:pt idx="26304">
                  <c:v>-1.4916015080553E-2</c:v>
                </c:pt>
                <c:pt idx="26305">
                  <c:v>-1.4377648145276801E-2</c:v>
                </c:pt>
                <c:pt idx="26306">
                  <c:v>-1.4204595387966999E-2</c:v>
                </c:pt>
                <c:pt idx="26307">
                  <c:v>-1.3807644183748E-2</c:v>
                </c:pt>
                <c:pt idx="26308">
                  <c:v>-1.35264461225451E-2</c:v>
                </c:pt>
                <c:pt idx="26309">
                  <c:v>-1.31925592265929E-2</c:v>
                </c:pt>
                <c:pt idx="26310">
                  <c:v>-1.2688822095126701E-2</c:v>
                </c:pt>
                <c:pt idx="26311">
                  <c:v>-1.2308052924019401E-2</c:v>
                </c:pt>
                <c:pt idx="26312">
                  <c:v>-1.17732503630544E-2</c:v>
                </c:pt>
                <c:pt idx="26313">
                  <c:v>-1.13632474125586E-2</c:v>
                </c:pt>
                <c:pt idx="26314">
                  <c:v>-1.09239870103542E-2</c:v>
                </c:pt>
                <c:pt idx="26315">
                  <c:v>-1.0750023912781501E-2</c:v>
                </c:pt>
                <c:pt idx="26316">
                  <c:v>-9.9864720616650304E-3</c:v>
                </c:pt>
                <c:pt idx="26317">
                  <c:v>-9.5826779672892708E-3</c:v>
                </c:pt>
                <c:pt idx="26318">
                  <c:v>-9.1181061921133608E-3</c:v>
                </c:pt>
                <c:pt idx="26319">
                  <c:v>-8.5497512722461297E-3</c:v>
                </c:pt>
                <c:pt idx="26320">
                  <c:v>-8.1372939938082998E-3</c:v>
                </c:pt>
                <c:pt idx="26321">
                  <c:v>-7.3608959847571301E-3</c:v>
                </c:pt>
                <c:pt idx="26322">
                  <c:v>-6.8458336399617901E-3</c:v>
                </c:pt>
                <c:pt idx="26323">
                  <c:v>-6.4121779027022504E-3</c:v>
                </c:pt>
                <c:pt idx="26324">
                  <c:v>-5.9295740531302502E-3</c:v>
                </c:pt>
                <c:pt idx="26325">
                  <c:v>-5.4168481644301398E-3</c:v>
                </c:pt>
                <c:pt idx="26326">
                  <c:v>-5.0068416948382899E-3</c:v>
                </c:pt>
                <c:pt idx="26327">
                  <c:v>-4.5071636637828002E-3</c:v>
                </c:pt>
                <c:pt idx="26328">
                  <c:v>-4.0313896482049704E-3</c:v>
                </c:pt>
                <c:pt idx="26329">
                  <c:v>-3.6234059260733102E-3</c:v>
                </c:pt>
                <c:pt idx="26330">
                  <c:v>-3.3099531460087099E-3</c:v>
                </c:pt>
                <c:pt idx="26331">
                  <c:v>-2.6580890309298999E-3</c:v>
                </c:pt>
                <c:pt idx="26332">
                  <c:v>-2.36825076076799E-3</c:v>
                </c:pt>
                <c:pt idx="26333">
                  <c:v>-2.02992727465333E-3</c:v>
                </c:pt>
                <c:pt idx="26334">
                  <c:v>-1.7821346061948199E-3</c:v>
                </c:pt>
                <c:pt idx="26335">
                  <c:v>-1.46317975262315E-3</c:v>
                </c:pt>
                <c:pt idx="26336">
                  <c:v>-1.0932677264302399E-3</c:v>
                </c:pt>
                <c:pt idx="26337">
                  <c:v>-1.01342273096136E-3</c:v>
                </c:pt>
                <c:pt idx="26338">
                  <c:v>-6.0636385170514701E-4</c:v>
                </c:pt>
                <c:pt idx="26339">
                  <c:v>-3.1781810784624402E-4</c:v>
                </c:pt>
                <c:pt idx="26340">
                  <c:v>-2.86457552290169E-4</c:v>
                </c:pt>
                <c:pt idx="26341" formatCode="0.00E+00">
                  <c:v>-2.5332555668658399E-5</c:v>
                </c:pt>
                <c:pt idx="26342" formatCode="0.00E+00">
                  <c:v>-5.8956646344222802E-5</c:v>
                </c:pt>
                <c:pt idx="26343" formatCode="0.00E+00">
                  <c:v>-9.3644661048706795E-5</c:v>
                </c:pt>
                <c:pt idx="26344">
                  <c:v>-1.8965934421677E-4</c:v>
                </c:pt>
                <c:pt idx="26345">
                  <c:v>-1.06300722214042E-4</c:v>
                </c:pt>
                <c:pt idx="26346">
                  <c:v>-1.2823784871275699E-4</c:v>
                </c:pt>
                <c:pt idx="26347">
                  <c:v>-3.9651996107469901E-4</c:v>
                </c:pt>
                <c:pt idx="26348">
                  <c:v>-2.9727338249399901E-4</c:v>
                </c:pt>
                <c:pt idx="26349">
                  <c:v>-4.8689740810020302E-4</c:v>
                </c:pt>
                <c:pt idx="26350">
                  <c:v>-8.5748660111085095E-4</c:v>
                </c:pt>
                <c:pt idx="26351">
                  <c:v>-1.2027095548889899E-3</c:v>
                </c:pt>
                <c:pt idx="26352">
                  <c:v>-1.29204083941058E-3</c:v>
                </c:pt>
                <c:pt idx="26353">
                  <c:v>-1.6689002165657201E-3</c:v>
                </c:pt>
                <c:pt idx="26354">
                  <c:v>-2.0780721720464099E-3</c:v>
                </c:pt>
                <c:pt idx="26355">
                  <c:v>-2.6310153050656E-3</c:v>
                </c:pt>
                <c:pt idx="26356">
                  <c:v>-2.8705047662791901E-3</c:v>
                </c:pt>
                <c:pt idx="26357">
                  <c:v>-3.1323083531834498E-3</c:v>
                </c:pt>
                <c:pt idx="26358">
                  <c:v>-3.8615890854276701E-3</c:v>
                </c:pt>
                <c:pt idx="26359">
                  <c:v>-4.4143993481268896E-3</c:v>
                </c:pt>
                <c:pt idx="26360">
                  <c:v>-5.1092497287268503E-3</c:v>
                </c:pt>
                <c:pt idx="26361">
                  <c:v>-5.5258581095147096E-3</c:v>
                </c:pt>
                <c:pt idx="26362">
                  <c:v>-5.988280862988E-3</c:v>
                </c:pt>
                <c:pt idx="26363">
                  <c:v>-6.7350509433795102E-3</c:v>
                </c:pt>
                <c:pt idx="26364">
                  <c:v>-7.3654362106988199E-3</c:v>
                </c:pt>
                <c:pt idx="26365">
                  <c:v>-8.1041424872986805E-3</c:v>
                </c:pt>
                <c:pt idx="26366">
                  <c:v>-8.5811954509745006E-3</c:v>
                </c:pt>
                <c:pt idx="26367">
                  <c:v>-9.3372423573480998E-3</c:v>
                </c:pt>
                <c:pt idx="26368">
                  <c:v>-1.0053932291306701E-2</c:v>
                </c:pt>
                <c:pt idx="26369">
                  <c:v>-1.05752409484296E-2</c:v>
                </c:pt>
                <c:pt idx="26370">
                  <c:v>-1.15012715054282E-2</c:v>
                </c:pt>
                <c:pt idx="26371">
                  <c:v>-1.22744302862214E-2</c:v>
                </c:pt>
                <c:pt idx="26372">
                  <c:v>-1.28547780187341E-2</c:v>
                </c:pt>
                <c:pt idx="26373">
                  <c:v>-1.34818381272698E-2</c:v>
                </c:pt>
                <c:pt idx="26374">
                  <c:v>-1.42708410992817E-2</c:v>
                </c:pt>
                <c:pt idx="26375">
                  <c:v>-1.4912068131596901E-2</c:v>
                </c:pt>
                <c:pt idx="26376">
                  <c:v>-1.55976691943311E-2</c:v>
                </c:pt>
                <c:pt idx="26377">
                  <c:v>-1.60670656197326E-2</c:v>
                </c:pt>
                <c:pt idx="26378">
                  <c:v>-1.66640871992048E-2</c:v>
                </c:pt>
                <c:pt idx="26379">
                  <c:v>-1.7362270915397101E-2</c:v>
                </c:pt>
                <c:pt idx="26380">
                  <c:v>-1.8026308862346602E-2</c:v>
                </c:pt>
                <c:pt idx="26381">
                  <c:v>-1.8343183362594499E-2</c:v>
                </c:pt>
                <c:pt idx="26382">
                  <c:v>-1.8909962276353401E-2</c:v>
                </c:pt>
                <c:pt idx="26383">
                  <c:v>-1.9556852756390498E-2</c:v>
                </c:pt>
                <c:pt idx="26384">
                  <c:v>-1.9954598691602599E-2</c:v>
                </c:pt>
                <c:pt idx="26385">
                  <c:v>-2.0497033222024098E-2</c:v>
                </c:pt>
                <c:pt idx="26386">
                  <c:v>-2.0687964654033501E-2</c:v>
                </c:pt>
                <c:pt idx="26387">
                  <c:v>-2.1087411626869699E-2</c:v>
                </c:pt>
                <c:pt idx="26388">
                  <c:v>-2.1372532481011501E-2</c:v>
                </c:pt>
                <c:pt idx="26389">
                  <c:v>-2.1666981601626101E-2</c:v>
                </c:pt>
                <c:pt idx="26390">
                  <c:v>-2.1859951815764101E-2</c:v>
                </c:pt>
                <c:pt idx="26391">
                  <c:v>-2.2054736942818499E-2</c:v>
                </c:pt>
                <c:pt idx="26392">
                  <c:v>-2.2094133699571299E-2</c:v>
                </c:pt>
                <c:pt idx="26393">
                  <c:v>-2.22691707229709E-2</c:v>
                </c:pt>
                <c:pt idx="26394">
                  <c:v>-2.2373886164651399E-2</c:v>
                </c:pt>
                <c:pt idx="26395">
                  <c:v>-2.2324362499390599E-2</c:v>
                </c:pt>
                <c:pt idx="26396">
                  <c:v>-2.2396766260174499E-2</c:v>
                </c:pt>
                <c:pt idx="26397">
                  <c:v>-2.2075773356117101E-2</c:v>
                </c:pt>
                <c:pt idx="26398">
                  <c:v>-2.2106971347654901E-2</c:v>
                </c:pt>
                <c:pt idx="26399">
                  <c:v>-2.1863719435140001E-2</c:v>
                </c:pt>
                <c:pt idx="26400">
                  <c:v>-2.17348443345626E-2</c:v>
                </c:pt>
                <c:pt idx="26401">
                  <c:v>-2.1396543301002501E-2</c:v>
                </c:pt>
                <c:pt idx="26402">
                  <c:v>-2.09567380365944E-2</c:v>
                </c:pt>
                <c:pt idx="26403">
                  <c:v>-2.0799526571869901E-2</c:v>
                </c:pt>
                <c:pt idx="26404">
                  <c:v>-2.0345589493914299E-2</c:v>
                </c:pt>
                <c:pt idx="26405">
                  <c:v>-1.98806121012443E-2</c:v>
                </c:pt>
                <c:pt idx="26406">
                  <c:v>-1.9555769102677201E-2</c:v>
                </c:pt>
                <c:pt idx="26407">
                  <c:v>-1.893274308706E-2</c:v>
                </c:pt>
                <c:pt idx="26408">
                  <c:v>-1.8331254586030798E-2</c:v>
                </c:pt>
                <c:pt idx="26409">
                  <c:v>-1.80442034491844E-2</c:v>
                </c:pt>
                <c:pt idx="26410">
                  <c:v>-1.7380802948856699E-2</c:v>
                </c:pt>
                <c:pt idx="26411">
                  <c:v>-1.67065029102158E-2</c:v>
                </c:pt>
                <c:pt idx="26412">
                  <c:v>-1.61771931166113E-2</c:v>
                </c:pt>
                <c:pt idx="26413">
                  <c:v>-1.5473839866300101E-2</c:v>
                </c:pt>
                <c:pt idx="26414">
                  <c:v>-1.46336065970711E-2</c:v>
                </c:pt>
                <c:pt idx="26415">
                  <c:v>-1.39655847499721E-2</c:v>
                </c:pt>
                <c:pt idx="26416">
                  <c:v>-1.3386777978361601E-2</c:v>
                </c:pt>
                <c:pt idx="26417">
                  <c:v>-1.2528954724024301E-2</c:v>
                </c:pt>
                <c:pt idx="26418">
                  <c:v>-1.1926416190765701E-2</c:v>
                </c:pt>
                <c:pt idx="26419">
                  <c:v>-1.11414255999789E-2</c:v>
                </c:pt>
                <c:pt idx="26420">
                  <c:v>-1.03810570663272E-2</c:v>
                </c:pt>
                <c:pt idx="26421">
                  <c:v>-9.7951197264852605E-3</c:v>
                </c:pt>
                <c:pt idx="26422">
                  <c:v>-8.8947097942827808E-3</c:v>
                </c:pt>
                <c:pt idx="26423">
                  <c:v>-8.2380663566876001E-3</c:v>
                </c:pt>
                <c:pt idx="26424">
                  <c:v>-7.4324376260451403E-3</c:v>
                </c:pt>
                <c:pt idx="26425">
                  <c:v>-6.6635556755047501E-3</c:v>
                </c:pt>
                <c:pt idx="26426">
                  <c:v>-5.8942455500325501E-3</c:v>
                </c:pt>
                <c:pt idx="26427">
                  <c:v>-5.0072070832782997E-3</c:v>
                </c:pt>
                <c:pt idx="26428">
                  <c:v>-4.5040706424530601E-3</c:v>
                </c:pt>
                <c:pt idx="26429">
                  <c:v>-3.99226058878073E-3</c:v>
                </c:pt>
                <c:pt idx="26430">
                  <c:v>-3.1830751417999199E-3</c:v>
                </c:pt>
                <c:pt idx="26431">
                  <c:v>-2.7843608520050898E-3</c:v>
                </c:pt>
                <c:pt idx="26432">
                  <c:v>-2.0430247583115898E-3</c:v>
                </c:pt>
                <c:pt idx="26433">
                  <c:v>-1.79365580168805E-3</c:v>
                </c:pt>
                <c:pt idx="26434">
                  <c:v>-1.19278841653645E-3</c:v>
                </c:pt>
                <c:pt idx="26435">
                  <c:v>-6.1218614591795504E-4</c:v>
                </c:pt>
                <c:pt idx="26436">
                  <c:v>1.1123973840363299E-4</c:v>
                </c:pt>
                <c:pt idx="26437">
                  <c:v>5.9975165372039296E-4</c:v>
                </c:pt>
                <c:pt idx="26438">
                  <c:v>9.0642696733606997E-4</c:v>
                </c:pt>
                <c:pt idx="26439">
                  <c:v>9.6716762824800495E-4</c:v>
                </c:pt>
                <c:pt idx="26440">
                  <c:v>1.6676603253764899E-3</c:v>
                </c:pt>
                <c:pt idx="26441">
                  <c:v>1.9049867925635001E-3</c:v>
                </c:pt>
                <c:pt idx="26442">
                  <c:v>2.4809683215508299E-3</c:v>
                </c:pt>
                <c:pt idx="26443">
                  <c:v>2.7002897955645199E-3</c:v>
                </c:pt>
                <c:pt idx="26444">
                  <c:v>2.57603306028629E-3</c:v>
                </c:pt>
                <c:pt idx="26445">
                  <c:v>2.8611767695989701E-3</c:v>
                </c:pt>
                <c:pt idx="26446">
                  <c:v>2.7909748526755399E-3</c:v>
                </c:pt>
                <c:pt idx="26447">
                  <c:v>2.7946119878262299E-3</c:v>
                </c:pt>
                <c:pt idx="26448">
                  <c:v>2.81402928097356E-3</c:v>
                </c:pt>
                <c:pt idx="26449">
                  <c:v>2.8666207084662599E-3</c:v>
                </c:pt>
                <c:pt idx="26450">
                  <c:v>2.9626166023492199E-3</c:v>
                </c:pt>
                <c:pt idx="26451">
                  <c:v>3.1078360753961699E-3</c:v>
                </c:pt>
                <c:pt idx="26452">
                  <c:v>2.8876843145040198E-3</c:v>
                </c:pt>
                <c:pt idx="26453">
                  <c:v>2.83592874853935E-3</c:v>
                </c:pt>
                <c:pt idx="26454">
                  <c:v>2.7786383658175299E-3</c:v>
                </c:pt>
                <c:pt idx="26455">
                  <c:v>2.9484570877402801E-3</c:v>
                </c:pt>
                <c:pt idx="26456">
                  <c:v>2.5252649836066099E-3</c:v>
                </c:pt>
                <c:pt idx="26457">
                  <c:v>2.3121139483240601E-3</c:v>
                </c:pt>
                <c:pt idx="26458">
                  <c:v>1.7031095704875001E-3</c:v>
                </c:pt>
                <c:pt idx="26459">
                  <c:v>1.5539216601954599E-3</c:v>
                </c:pt>
                <c:pt idx="26460">
                  <c:v>1.71674982989278E-3</c:v>
                </c:pt>
                <c:pt idx="26461">
                  <c:v>1.4465725179039499E-3</c:v>
                </c:pt>
                <c:pt idx="26462">
                  <c:v>6.83085908167098E-4</c:v>
                </c:pt>
                <c:pt idx="26463">
                  <c:v>4.5521703251043402E-4</c:v>
                </c:pt>
                <c:pt idx="26464">
                  <c:v>2.6555136843677598E-4</c:v>
                </c:pt>
                <c:pt idx="26465">
                  <c:v>1.9330283590955201E-4</c:v>
                </c:pt>
                <c:pt idx="26466">
                  <c:v>-2.1823519986600599E-4</c:v>
                </c:pt>
                <c:pt idx="26467">
                  <c:v>-7.8860300341803996E-4</c:v>
                </c:pt>
                <c:pt idx="26468">
                  <c:v>-1.0036427973784099E-3</c:v>
                </c:pt>
                <c:pt idx="26469">
                  <c:v>-1.2170568149570699E-3</c:v>
                </c:pt>
                <c:pt idx="26470">
                  <c:v>-1.5405162936351E-3</c:v>
                </c:pt>
                <c:pt idx="26471">
                  <c:v>-2.1102839823079799E-3</c:v>
                </c:pt>
                <c:pt idx="26472">
                  <c:v>-1.89822908753989E-3</c:v>
                </c:pt>
                <c:pt idx="26473">
                  <c:v>-2.4411248177464498E-3</c:v>
                </c:pt>
                <c:pt idx="26474">
                  <c:v>-2.6731984702135399E-3</c:v>
                </c:pt>
                <c:pt idx="26475">
                  <c:v>-3.2246295857465399E-3</c:v>
                </c:pt>
                <c:pt idx="26476">
                  <c:v>-3.3441766958922001E-3</c:v>
                </c:pt>
                <c:pt idx="26477">
                  <c:v>-3.6641527235222499E-3</c:v>
                </c:pt>
                <c:pt idx="26478">
                  <c:v>-3.6744261155095201E-3</c:v>
                </c:pt>
                <c:pt idx="26479">
                  <c:v>-3.71708034769559E-3</c:v>
                </c:pt>
                <c:pt idx="26480">
                  <c:v>-3.7001442887350301E-3</c:v>
                </c:pt>
                <c:pt idx="26481">
                  <c:v>-3.8051630156181299E-3</c:v>
                </c:pt>
                <c:pt idx="26482">
                  <c:v>-3.9804510949721303E-3</c:v>
                </c:pt>
                <c:pt idx="26483">
                  <c:v>-3.8486193082291299E-3</c:v>
                </c:pt>
                <c:pt idx="26484">
                  <c:v>-3.7473315229250002E-3</c:v>
                </c:pt>
                <c:pt idx="26485">
                  <c:v>-3.6893928446316902E-3</c:v>
                </c:pt>
                <c:pt idx="26486">
                  <c:v>-4.0275616058442903E-3</c:v>
                </c:pt>
                <c:pt idx="26487">
                  <c:v>-3.9369421969989802E-3</c:v>
                </c:pt>
                <c:pt idx="26488">
                  <c:v>-3.87232129892275E-3</c:v>
                </c:pt>
                <c:pt idx="26489">
                  <c:v>-3.7402016899139101E-3</c:v>
                </c:pt>
                <c:pt idx="26490">
                  <c:v>-3.3269941117637599E-3</c:v>
                </c:pt>
                <c:pt idx="26491">
                  <c:v>-2.9561621758529598E-3</c:v>
                </c:pt>
                <c:pt idx="26492">
                  <c:v>-2.5423616302590801E-3</c:v>
                </c:pt>
                <c:pt idx="26493">
                  <c:v>-1.96210218052472E-3</c:v>
                </c:pt>
                <c:pt idx="26494">
                  <c:v>-1.50265520036238E-3</c:v>
                </c:pt>
                <c:pt idx="26495">
                  <c:v>-1.06282046211794E-3</c:v>
                </c:pt>
                <c:pt idx="26496">
                  <c:v>-6.2861432036389199E-4</c:v>
                </c:pt>
                <c:pt idx="26497">
                  <c:v>-2.33898202426931E-4</c:v>
                </c:pt>
                <c:pt idx="26498">
                  <c:v>1.8068865588431499E-4</c:v>
                </c:pt>
                <c:pt idx="26499">
                  <c:v>1.1666475193304899E-3</c:v>
                </c:pt>
                <c:pt idx="26500">
                  <c:v>1.50858231119797E-3</c:v>
                </c:pt>
                <c:pt idx="26501">
                  <c:v>2.4663893673401598E-3</c:v>
                </c:pt>
                <c:pt idx="26502">
                  <c:v>2.7000729846484001E-3</c:v>
                </c:pt>
                <c:pt idx="26503">
                  <c:v>3.7750805606790502E-3</c:v>
                </c:pt>
                <c:pt idx="26504">
                  <c:v>4.4540727421191603E-3</c:v>
                </c:pt>
                <c:pt idx="26505">
                  <c:v>5.3719909186284599E-3</c:v>
                </c:pt>
                <c:pt idx="26506">
                  <c:v>6.07758259108591E-3</c:v>
                </c:pt>
                <c:pt idx="26507">
                  <c:v>6.8981647047979596E-3</c:v>
                </c:pt>
                <c:pt idx="26508">
                  <c:v>7.8602846907215498E-3</c:v>
                </c:pt>
                <c:pt idx="26509">
                  <c:v>8.5127538472874204E-3</c:v>
                </c:pt>
                <c:pt idx="26510">
                  <c:v>9.5463148549274398E-3</c:v>
                </c:pt>
                <c:pt idx="26511">
                  <c:v>1.03339572495692E-2</c:v>
                </c:pt>
                <c:pt idx="26512">
                  <c:v>1.12604888284624E-2</c:v>
                </c:pt>
                <c:pt idx="26513">
                  <c:v>1.2146910469783801E-2</c:v>
                </c:pt>
                <c:pt idx="26514">
                  <c:v>1.30254108379429E-2</c:v>
                </c:pt>
                <c:pt idx="26515">
                  <c:v>1.41308417193678E-2</c:v>
                </c:pt>
                <c:pt idx="26516">
                  <c:v>1.5014621374482E-2</c:v>
                </c:pt>
                <c:pt idx="26517">
                  <c:v>1.5820291266725201E-2</c:v>
                </c:pt>
                <c:pt idx="26518">
                  <c:v>1.6898305840481E-2</c:v>
                </c:pt>
                <c:pt idx="26519">
                  <c:v>1.79427149806533E-2</c:v>
                </c:pt>
                <c:pt idx="26520">
                  <c:v>1.87524818440588E-2</c:v>
                </c:pt>
                <c:pt idx="26521">
                  <c:v>1.95542139217839E-2</c:v>
                </c:pt>
                <c:pt idx="26522">
                  <c:v>2.0797747361824302E-2</c:v>
                </c:pt>
                <c:pt idx="26523">
                  <c:v>2.1342117490593698E-2</c:v>
                </c:pt>
                <c:pt idx="26524">
                  <c:v>2.2278854158812599E-2</c:v>
                </c:pt>
                <c:pt idx="26525">
                  <c:v>2.2875271547841101E-2</c:v>
                </c:pt>
                <c:pt idx="26526">
                  <c:v>2.3554243274119799E-2</c:v>
                </c:pt>
                <c:pt idx="26527">
                  <c:v>2.4250305765321702E-2</c:v>
                </c:pt>
                <c:pt idx="26528">
                  <c:v>2.5375464641933802E-2</c:v>
                </c:pt>
                <c:pt idx="26529">
                  <c:v>2.6176082743951098E-2</c:v>
                </c:pt>
                <c:pt idx="26530">
                  <c:v>2.6636389339971901E-2</c:v>
                </c:pt>
                <c:pt idx="26531">
                  <c:v>2.75347554863495E-2</c:v>
                </c:pt>
                <c:pt idx="26532">
                  <c:v>2.82316083011327E-2</c:v>
                </c:pt>
                <c:pt idx="26533">
                  <c:v>2.8708576001739702E-2</c:v>
                </c:pt>
                <c:pt idx="26534">
                  <c:v>2.9139494530221799E-2</c:v>
                </c:pt>
                <c:pt idx="26535">
                  <c:v>2.9942461462041398E-2</c:v>
                </c:pt>
                <c:pt idx="26536">
                  <c:v>3.0457233614589602E-2</c:v>
                </c:pt>
                <c:pt idx="26537">
                  <c:v>3.07162362500999E-2</c:v>
                </c:pt>
                <c:pt idx="26538">
                  <c:v>3.1068215703222699E-2</c:v>
                </c:pt>
                <c:pt idx="26539">
                  <c:v>3.1552284952518599E-2</c:v>
                </c:pt>
                <c:pt idx="26540">
                  <c:v>3.2005114428925403E-2</c:v>
                </c:pt>
                <c:pt idx="26541">
                  <c:v>3.2185957743162602E-2</c:v>
                </c:pt>
                <c:pt idx="26542">
                  <c:v>3.2310711062139702E-2</c:v>
                </c:pt>
                <c:pt idx="26543">
                  <c:v>3.2328489460087997E-2</c:v>
                </c:pt>
                <c:pt idx="26544">
                  <c:v>3.2647661777459598E-2</c:v>
                </c:pt>
                <c:pt idx="26545">
                  <c:v>3.2689922843430898E-2</c:v>
                </c:pt>
                <c:pt idx="26546">
                  <c:v>3.2724502947238797E-2</c:v>
                </c:pt>
                <c:pt idx="26547">
                  <c:v>3.27934898373669E-2</c:v>
                </c:pt>
                <c:pt idx="26548">
                  <c:v>3.2886245756340998E-2</c:v>
                </c:pt>
                <c:pt idx="26549">
                  <c:v>3.2813702090014898E-2</c:v>
                </c:pt>
                <c:pt idx="26550">
                  <c:v>3.2590205493291398E-2</c:v>
                </c:pt>
                <c:pt idx="26551">
                  <c:v>3.2456477365302501E-2</c:v>
                </c:pt>
                <c:pt idx="26552">
                  <c:v>3.2482689026554698E-2</c:v>
                </c:pt>
                <c:pt idx="26553">
                  <c:v>3.2085528458542803E-2</c:v>
                </c:pt>
                <c:pt idx="26554">
                  <c:v>3.1594409926841899E-2</c:v>
                </c:pt>
                <c:pt idx="26555">
                  <c:v>3.1621456061759402E-2</c:v>
                </c:pt>
                <c:pt idx="26556">
                  <c:v>3.1225814438100401E-2</c:v>
                </c:pt>
                <c:pt idx="26557">
                  <c:v>3.08008278413671E-2</c:v>
                </c:pt>
                <c:pt idx="26558">
                  <c:v>3.0501671413811399E-2</c:v>
                </c:pt>
                <c:pt idx="26559">
                  <c:v>3.0017505186732098E-2</c:v>
                </c:pt>
                <c:pt idx="26560">
                  <c:v>2.9750303856385801E-2</c:v>
                </c:pt>
                <c:pt idx="26561">
                  <c:v>2.9131591567108601E-2</c:v>
                </c:pt>
                <c:pt idx="26562">
                  <c:v>2.83960332050309E-2</c:v>
                </c:pt>
                <c:pt idx="26563">
                  <c:v>2.7859313188692902E-2</c:v>
                </c:pt>
                <c:pt idx="26564">
                  <c:v>2.7437385713156098E-2</c:v>
                </c:pt>
                <c:pt idx="26565">
                  <c:v>2.70251799046442E-2</c:v>
                </c:pt>
                <c:pt idx="26566">
                  <c:v>2.6427923993401801E-2</c:v>
                </c:pt>
                <c:pt idx="26567">
                  <c:v>2.5839624006898401E-2</c:v>
                </c:pt>
                <c:pt idx="26568">
                  <c:v>2.5171001004713499E-2</c:v>
                </c:pt>
                <c:pt idx="26569">
                  <c:v>2.4752174906696199E-2</c:v>
                </c:pt>
                <c:pt idx="26570">
                  <c:v>2.4090817632196001E-2</c:v>
                </c:pt>
                <c:pt idx="26571">
                  <c:v>2.37385462983494E-2</c:v>
                </c:pt>
                <c:pt idx="26572">
                  <c:v>2.2639567216067299E-2</c:v>
                </c:pt>
                <c:pt idx="26573">
                  <c:v>2.2039217341245199E-2</c:v>
                </c:pt>
                <c:pt idx="26574">
                  <c:v>2.1704208942223802E-2</c:v>
                </c:pt>
                <c:pt idx="26575">
                  <c:v>2.0992011449550398E-2</c:v>
                </c:pt>
                <c:pt idx="26576">
                  <c:v>2.0575482955310798E-2</c:v>
                </c:pt>
                <c:pt idx="26577">
                  <c:v>1.99126815850179E-2</c:v>
                </c:pt>
                <c:pt idx="26578">
                  <c:v>1.9086642827311599E-2</c:v>
                </c:pt>
                <c:pt idx="26579">
                  <c:v>1.8456576503610201E-2</c:v>
                </c:pt>
                <c:pt idx="26580">
                  <c:v>1.7963719307545901E-2</c:v>
                </c:pt>
                <c:pt idx="26581">
                  <c:v>1.77080270731888E-2</c:v>
                </c:pt>
                <c:pt idx="26582">
                  <c:v>1.6943921153219799E-2</c:v>
                </c:pt>
                <c:pt idx="26583">
                  <c:v>1.63430347735809E-2</c:v>
                </c:pt>
                <c:pt idx="26584">
                  <c:v>1.59056907251462E-2</c:v>
                </c:pt>
                <c:pt idx="26585">
                  <c:v>1.5556652031869501E-2</c:v>
                </c:pt>
                <c:pt idx="26586">
                  <c:v>1.5018133279425199E-2</c:v>
                </c:pt>
                <c:pt idx="26587">
                  <c:v>1.45891569534839E-2</c:v>
                </c:pt>
                <c:pt idx="26588">
                  <c:v>1.4134750015015501E-2</c:v>
                </c:pt>
                <c:pt idx="26589">
                  <c:v>1.37013486985919E-2</c:v>
                </c:pt>
                <c:pt idx="26590">
                  <c:v>1.3439920004298901E-2</c:v>
                </c:pt>
                <c:pt idx="26591">
                  <c:v>1.31122453048293E-2</c:v>
                </c:pt>
                <c:pt idx="26592">
                  <c:v>1.28674192374245E-2</c:v>
                </c:pt>
                <c:pt idx="26593">
                  <c:v>1.24967938306023E-2</c:v>
                </c:pt>
                <c:pt idx="26594">
                  <c:v>1.22415933236281E-2</c:v>
                </c:pt>
                <c:pt idx="26595">
                  <c:v>1.19997412754592E-2</c:v>
                </c:pt>
                <c:pt idx="26596">
                  <c:v>1.1798626806014199E-2</c:v>
                </c:pt>
                <c:pt idx="26597">
                  <c:v>1.15727308913214E-2</c:v>
                </c:pt>
                <c:pt idx="26598">
                  <c:v>1.1439570708377001E-2</c:v>
                </c:pt>
                <c:pt idx="26599">
                  <c:v>1.1596406074934E-2</c:v>
                </c:pt>
                <c:pt idx="26600">
                  <c:v>1.13200401638006E-2</c:v>
                </c:pt>
                <c:pt idx="26601">
                  <c:v>1.1325028643692199E-2</c:v>
                </c:pt>
                <c:pt idx="26602">
                  <c:v>1.14087293693241E-2</c:v>
                </c:pt>
                <c:pt idx="26603">
                  <c:v>1.10996774250964E-2</c:v>
                </c:pt>
                <c:pt idx="26604">
                  <c:v>1.1279438871084801E-2</c:v>
                </c:pt>
                <c:pt idx="26605">
                  <c:v>1.17646125282932E-2</c:v>
                </c:pt>
                <c:pt idx="26606">
                  <c:v>1.16175411722312E-2</c:v>
                </c:pt>
                <c:pt idx="26607">
                  <c:v>1.16001057277544E-2</c:v>
                </c:pt>
                <c:pt idx="26608">
                  <c:v>1.19266858693083E-2</c:v>
                </c:pt>
                <c:pt idx="26609">
                  <c:v>1.2202317531855999E-2</c:v>
                </c:pt>
                <c:pt idx="26610">
                  <c:v>1.23413730669146E-2</c:v>
                </c:pt>
                <c:pt idx="26611">
                  <c:v>1.25233470159203E-2</c:v>
                </c:pt>
                <c:pt idx="26612">
                  <c:v>1.27333738184001E-2</c:v>
                </c:pt>
                <c:pt idx="26613">
                  <c:v>1.30221367615076E-2</c:v>
                </c:pt>
                <c:pt idx="26614">
                  <c:v>1.31808318979453E-2</c:v>
                </c:pt>
                <c:pt idx="26615">
                  <c:v>1.3411448527803901E-2</c:v>
                </c:pt>
                <c:pt idx="26616">
                  <c:v>1.4063242601629101E-2</c:v>
                </c:pt>
                <c:pt idx="26617">
                  <c:v>1.4310498366597001E-2</c:v>
                </c:pt>
                <c:pt idx="26618">
                  <c:v>1.47458114607358E-2</c:v>
                </c:pt>
                <c:pt idx="26619">
                  <c:v>1.4972671092074299E-2</c:v>
                </c:pt>
                <c:pt idx="26620">
                  <c:v>1.52609253355671E-2</c:v>
                </c:pt>
                <c:pt idx="26621">
                  <c:v>1.5877916413338401E-2</c:v>
                </c:pt>
                <c:pt idx="26622">
                  <c:v>1.6506281688890199E-2</c:v>
                </c:pt>
                <c:pt idx="26623">
                  <c:v>1.66120675786199E-2</c:v>
                </c:pt>
                <c:pt idx="26624">
                  <c:v>1.6834204469860298E-2</c:v>
                </c:pt>
                <c:pt idx="26625">
                  <c:v>1.7414828645295099E-2</c:v>
                </c:pt>
                <c:pt idx="26626">
                  <c:v>1.7945428868061299E-2</c:v>
                </c:pt>
                <c:pt idx="26627">
                  <c:v>1.8277504363193899E-2</c:v>
                </c:pt>
                <c:pt idx="26628">
                  <c:v>1.8792278599324998E-2</c:v>
                </c:pt>
                <c:pt idx="26629">
                  <c:v>1.9069258949627799E-2</c:v>
                </c:pt>
                <c:pt idx="26630">
                  <c:v>1.9524936614473101E-2</c:v>
                </c:pt>
                <c:pt idx="26631">
                  <c:v>1.9923224180967699E-2</c:v>
                </c:pt>
                <c:pt idx="26632">
                  <c:v>2.0334434525433102E-2</c:v>
                </c:pt>
                <c:pt idx="26633">
                  <c:v>2.0658850262461E-2</c:v>
                </c:pt>
                <c:pt idx="26634">
                  <c:v>2.0999395713398698E-2</c:v>
                </c:pt>
                <c:pt idx="26635">
                  <c:v>2.14474459344717E-2</c:v>
                </c:pt>
                <c:pt idx="26636">
                  <c:v>2.1956030768680902E-2</c:v>
                </c:pt>
                <c:pt idx="26637">
                  <c:v>2.25030469944506E-2</c:v>
                </c:pt>
                <c:pt idx="26638">
                  <c:v>2.2751983706375399E-2</c:v>
                </c:pt>
                <c:pt idx="26639">
                  <c:v>2.2906565075338399E-2</c:v>
                </c:pt>
                <c:pt idx="26640">
                  <c:v>2.3224858402469802E-2</c:v>
                </c:pt>
                <c:pt idx="26641">
                  <c:v>2.3594226442501798E-2</c:v>
                </c:pt>
                <c:pt idx="26642">
                  <c:v>2.3880338729844498E-2</c:v>
                </c:pt>
                <c:pt idx="26643">
                  <c:v>2.4423407489185998E-2</c:v>
                </c:pt>
                <c:pt idx="26644">
                  <c:v>2.44863775921348E-2</c:v>
                </c:pt>
                <c:pt idx="26645">
                  <c:v>2.4653966921076301E-2</c:v>
                </c:pt>
                <c:pt idx="26646">
                  <c:v>2.51721456808984E-2</c:v>
                </c:pt>
                <c:pt idx="26647">
                  <c:v>2.5451114596779002E-2</c:v>
                </c:pt>
                <c:pt idx="26648">
                  <c:v>2.5293581970540699E-2</c:v>
                </c:pt>
                <c:pt idx="26649">
                  <c:v>2.5427774756338398E-2</c:v>
                </c:pt>
                <c:pt idx="26650">
                  <c:v>2.5809492797428599E-2</c:v>
                </c:pt>
                <c:pt idx="26651">
                  <c:v>2.58559450653425E-2</c:v>
                </c:pt>
                <c:pt idx="26652">
                  <c:v>2.5971625735168299E-2</c:v>
                </c:pt>
                <c:pt idx="26653">
                  <c:v>2.6267688242595202E-2</c:v>
                </c:pt>
                <c:pt idx="26654">
                  <c:v>2.6260203099670001E-2</c:v>
                </c:pt>
                <c:pt idx="26655">
                  <c:v>2.6003152697861499E-2</c:v>
                </c:pt>
                <c:pt idx="26656">
                  <c:v>2.6429127148682199E-2</c:v>
                </c:pt>
                <c:pt idx="26657">
                  <c:v>2.6452129069532902E-2</c:v>
                </c:pt>
                <c:pt idx="26658">
                  <c:v>2.6319400205112298E-2</c:v>
                </c:pt>
                <c:pt idx="26659">
                  <c:v>2.6197024598879699E-2</c:v>
                </c:pt>
                <c:pt idx="26660">
                  <c:v>2.6420367075194798E-2</c:v>
                </c:pt>
                <c:pt idx="26661">
                  <c:v>2.61866734021317E-2</c:v>
                </c:pt>
                <c:pt idx="26662">
                  <c:v>2.6107258834804099E-2</c:v>
                </c:pt>
                <c:pt idx="26663">
                  <c:v>2.58787821422349E-2</c:v>
                </c:pt>
                <c:pt idx="26664">
                  <c:v>2.5895526653647999E-2</c:v>
                </c:pt>
                <c:pt idx="26665">
                  <c:v>2.5515242058070799E-2</c:v>
                </c:pt>
                <c:pt idx="26666">
                  <c:v>2.5485682778536401E-2</c:v>
                </c:pt>
                <c:pt idx="26667">
                  <c:v>2.5220751433089099E-2</c:v>
                </c:pt>
                <c:pt idx="26668">
                  <c:v>2.50331900077276E-2</c:v>
                </c:pt>
                <c:pt idx="26669">
                  <c:v>2.4910241142115899E-2</c:v>
                </c:pt>
                <c:pt idx="26670">
                  <c:v>2.4763331694167699E-2</c:v>
                </c:pt>
                <c:pt idx="26671">
                  <c:v>2.44588019055875E-2</c:v>
                </c:pt>
                <c:pt idx="26672">
                  <c:v>2.4195775466807401E-2</c:v>
                </c:pt>
                <c:pt idx="26673">
                  <c:v>2.4085571351181102E-2</c:v>
                </c:pt>
                <c:pt idx="26674">
                  <c:v>2.3638884371714099E-2</c:v>
                </c:pt>
                <c:pt idx="26675">
                  <c:v>2.3277292087223199E-2</c:v>
                </c:pt>
                <c:pt idx="26676">
                  <c:v>2.2790338991508102E-2</c:v>
                </c:pt>
                <c:pt idx="26677">
                  <c:v>2.2525352286285698E-2</c:v>
                </c:pt>
                <c:pt idx="26678">
                  <c:v>2.2273286052455901E-2</c:v>
                </c:pt>
                <c:pt idx="26679">
                  <c:v>2.1843483262561698E-2</c:v>
                </c:pt>
                <c:pt idx="26680">
                  <c:v>2.1496469833281101E-2</c:v>
                </c:pt>
                <c:pt idx="26681">
                  <c:v>2.08679224510726E-2</c:v>
                </c:pt>
                <c:pt idx="26682">
                  <c:v>2.0757966029200301E-2</c:v>
                </c:pt>
                <c:pt idx="26683">
                  <c:v>2.02935876479363E-2</c:v>
                </c:pt>
                <c:pt idx="26684">
                  <c:v>1.99066303552369E-2</c:v>
                </c:pt>
                <c:pt idx="26685">
                  <c:v>1.9341725085847802E-2</c:v>
                </c:pt>
                <c:pt idx="26686">
                  <c:v>1.91028832368366E-2</c:v>
                </c:pt>
                <c:pt idx="26687">
                  <c:v>1.8627771140042201E-2</c:v>
                </c:pt>
                <c:pt idx="26688">
                  <c:v>1.8223844915699901E-2</c:v>
                </c:pt>
                <c:pt idx="26689">
                  <c:v>1.8106865634360099E-2</c:v>
                </c:pt>
                <c:pt idx="26690">
                  <c:v>1.74549662682307E-2</c:v>
                </c:pt>
                <c:pt idx="26691">
                  <c:v>1.68272461507274E-2</c:v>
                </c:pt>
                <c:pt idx="26692">
                  <c:v>1.6509278109611301E-2</c:v>
                </c:pt>
                <c:pt idx="26693">
                  <c:v>1.6250251247476699E-2</c:v>
                </c:pt>
                <c:pt idx="26694">
                  <c:v>1.55128982934589E-2</c:v>
                </c:pt>
                <c:pt idx="26695">
                  <c:v>1.5086883271314201E-2</c:v>
                </c:pt>
                <c:pt idx="26696">
                  <c:v>1.4941113486228201E-2</c:v>
                </c:pt>
                <c:pt idx="26697">
                  <c:v>1.43216402484667E-2</c:v>
                </c:pt>
                <c:pt idx="26698">
                  <c:v>1.37932217775794E-2</c:v>
                </c:pt>
                <c:pt idx="26699">
                  <c:v>1.3471307244257401E-2</c:v>
                </c:pt>
                <c:pt idx="26700">
                  <c:v>1.3356123348527199E-2</c:v>
                </c:pt>
                <c:pt idx="26701">
                  <c:v>1.2809090511762799E-2</c:v>
                </c:pt>
                <c:pt idx="26702">
                  <c:v>1.2353281123765301E-2</c:v>
                </c:pt>
                <c:pt idx="26703">
                  <c:v>1.1931946454342099E-2</c:v>
                </c:pt>
                <c:pt idx="26704">
                  <c:v>1.1546057667134599E-2</c:v>
                </c:pt>
                <c:pt idx="26705">
                  <c:v>1.1241839684496401E-2</c:v>
                </c:pt>
                <c:pt idx="26706">
                  <c:v>1.06059211546514E-2</c:v>
                </c:pt>
                <c:pt idx="26707">
                  <c:v>1.02350279922104E-2</c:v>
                </c:pt>
                <c:pt idx="26708">
                  <c:v>9.9878095621241999E-3</c:v>
                </c:pt>
                <c:pt idx="26709">
                  <c:v>9.9942000526169698E-3</c:v>
                </c:pt>
                <c:pt idx="26710">
                  <c:v>9.3281685497353297E-3</c:v>
                </c:pt>
                <c:pt idx="26711">
                  <c:v>9.0337640382554506E-3</c:v>
                </c:pt>
                <c:pt idx="26712">
                  <c:v>8.6163483225806404E-3</c:v>
                </c:pt>
                <c:pt idx="26713">
                  <c:v>8.1802325263003895E-3</c:v>
                </c:pt>
                <c:pt idx="26714">
                  <c:v>7.9034934545924498E-3</c:v>
                </c:pt>
                <c:pt idx="26715">
                  <c:v>7.5698448932992298E-3</c:v>
                </c:pt>
                <c:pt idx="26716">
                  <c:v>7.1550289278064904E-3</c:v>
                </c:pt>
                <c:pt idx="26717">
                  <c:v>6.8483919725809599E-3</c:v>
                </c:pt>
                <c:pt idx="26718">
                  <c:v>6.5744392935214602E-3</c:v>
                </c:pt>
                <c:pt idx="26719">
                  <c:v>6.2327553825693403E-3</c:v>
                </c:pt>
                <c:pt idx="26720">
                  <c:v>5.9510045240457896E-3</c:v>
                </c:pt>
                <c:pt idx="26721">
                  <c:v>5.5222479203782E-3</c:v>
                </c:pt>
                <c:pt idx="26722">
                  <c:v>5.2789029535097801E-3</c:v>
                </c:pt>
                <c:pt idx="26723">
                  <c:v>5.0452545834678E-3</c:v>
                </c:pt>
                <c:pt idx="26724">
                  <c:v>4.7653268041431898E-3</c:v>
                </c:pt>
                <c:pt idx="26725">
                  <c:v>4.3274324173212999E-3</c:v>
                </c:pt>
                <c:pt idx="26726">
                  <c:v>4.0422583776582102E-3</c:v>
                </c:pt>
                <c:pt idx="26727">
                  <c:v>3.89797024325213E-3</c:v>
                </c:pt>
                <c:pt idx="26728">
                  <c:v>3.6465823153333E-3</c:v>
                </c:pt>
                <c:pt idx="26729">
                  <c:v>3.13836933344179E-3</c:v>
                </c:pt>
                <c:pt idx="26730">
                  <c:v>2.7111303564401699E-3</c:v>
                </c:pt>
                <c:pt idx="26731">
                  <c:v>2.2915615817402299E-3</c:v>
                </c:pt>
                <c:pt idx="26732">
                  <c:v>2.11439381508684E-3</c:v>
                </c:pt>
                <c:pt idx="26733">
                  <c:v>1.6966958900598E-3</c:v>
                </c:pt>
                <c:pt idx="26734">
                  <c:v>1.5268650196368801E-3</c:v>
                </c:pt>
                <c:pt idx="26735">
                  <c:v>1.02392390813742E-3</c:v>
                </c:pt>
                <c:pt idx="26736">
                  <c:v>8.7307709351828696E-4</c:v>
                </c:pt>
                <c:pt idx="26737">
                  <c:v>8.2318179356222199E-4</c:v>
                </c:pt>
                <c:pt idx="26738">
                  <c:v>2.8643024869516598E-4</c:v>
                </c:pt>
                <c:pt idx="26739" formatCode="0.00E+00">
                  <c:v>-9.6862633109278499E-5</c:v>
                </c:pt>
                <c:pt idx="26740">
                  <c:v>-2.3733447513033201E-4</c:v>
                </c:pt>
                <c:pt idx="26741">
                  <c:v>-6.47781382054006E-4</c:v>
                </c:pt>
                <c:pt idx="26742">
                  <c:v>-1.1830051650929801E-3</c:v>
                </c:pt>
                <c:pt idx="26743">
                  <c:v>-1.56230124610115E-3</c:v>
                </c:pt>
                <c:pt idx="26744">
                  <c:v>-1.7106916820217499E-3</c:v>
                </c:pt>
                <c:pt idx="26745">
                  <c:v>-1.76214965617909E-3</c:v>
                </c:pt>
                <c:pt idx="26746">
                  <c:v>-2.4230707343264701E-3</c:v>
                </c:pt>
                <c:pt idx="26747">
                  <c:v>-2.4771865241437099E-3</c:v>
                </c:pt>
                <c:pt idx="26748">
                  <c:v>-3.3379470314389499E-3</c:v>
                </c:pt>
                <c:pt idx="26749">
                  <c:v>-3.6668942675518201E-3</c:v>
                </c:pt>
                <c:pt idx="26750">
                  <c:v>-3.9513338111446996E-3</c:v>
                </c:pt>
                <c:pt idx="26751">
                  <c:v>-4.4371962507240804E-3</c:v>
                </c:pt>
                <c:pt idx="26752">
                  <c:v>-4.5736221954505397E-3</c:v>
                </c:pt>
                <c:pt idx="26753">
                  <c:v>-5.0068616760889197E-3</c:v>
                </c:pt>
                <c:pt idx="26754">
                  <c:v>-5.2994949643974899E-3</c:v>
                </c:pt>
                <c:pt idx="26755">
                  <c:v>-5.6878184993648497E-3</c:v>
                </c:pt>
                <c:pt idx="26756">
                  <c:v>-5.8780942997764297E-3</c:v>
                </c:pt>
                <c:pt idx="26757">
                  <c:v>-6.08431712597504E-3</c:v>
                </c:pt>
                <c:pt idx="26758">
                  <c:v>-6.6990329782508099E-3</c:v>
                </c:pt>
                <c:pt idx="26759">
                  <c:v>-7.4260081301570496E-3</c:v>
                </c:pt>
                <c:pt idx="26760">
                  <c:v>-7.6913311821662101E-3</c:v>
                </c:pt>
                <c:pt idx="26761">
                  <c:v>-8.1289051224703399E-3</c:v>
                </c:pt>
                <c:pt idx="26762">
                  <c:v>-8.4061791422908403E-3</c:v>
                </c:pt>
                <c:pt idx="26763">
                  <c:v>-8.9180008746120292E-3</c:v>
                </c:pt>
                <c:pt idx="26764">
                  <c:v>-9.1079218997448096E-3</c:v>
                </c:pt>
                <c:pt idx="26765">
                  <c:v>-9.3541083113648695E-3</c:v>
                </c:pt>
                <c:pt idx="26766">
                  <c:v>-9.6703294317287899E-3</c:v>
                </c:pt>
                <c:pt idx="26767">
                  <c:v>-1.01063389303421E-2</c:v>
                </c:pt>
                <c:pt idx="26768">
                  <c:v>-1.0316434681367E-2</c:v>
                </c:pt>
                <c:pt idx="26769">
                  <c:v>-1.1019526366742799E-2</c:v>
                </c:pt>
                <c:pt idx="26770">
                  <c:v>-1.1173261932266599E-2</c:v>
                </c:pt>
                <c:pt idx="26771">
                  <c:v>-1.13086629495833E-2</c:v>
                </c:pt>
                <c:pt idx="26772">
                  <c:v>-1.15829902176867E-2</c:v>
                </c:pt>
                <c:pt idx="26773">
                  <c:v>-1.21506367612087E-2</c:v>
                </c:pt>
                <c:pt idx="26774">
                  <c:v>-1.2622602868321E-2</c:v>
                </c:pt>
                <c:pt idx="26775">
                  <c:v>-1.2529856077084201E-2</c:v>
                </c:pt>
                <c:pt idx="26776">
                  <c:v>-1.29960861723526E-2</c:v>
                </c:pt>
                <c:pt idx="26777">
                  <c:v>-1.2956814685687001E-2</c:v>
                </c:pt>
                <c:pt idx="26778">
                  <c:v>-1.34941186587635E-2</c:v>
                </c:pt>
                <c:pt idx="26779">
                  <c:v>-1.37184264742567E-2</c:v>
                </c:pt>
                <c:pt idx="26780">
                  <c:v>-1.38642095910116E-2</c:v>
                </c:pt>
                <c:pt idx="26781">
                  <c:v>-1.4060015426045199E-2</c:v>
                </c:pt>
                <c:pt idx="26782">
                  <c:v>-1.42676427992793E-2</c:v>
                </c:pt>
                <c:pt idx="26783">
                  <c:v>-1.43449565309573E-2</c:v>
                </c:pt>
                <c:pt idx="26784">
                  <c:v>-1.44179183098534E-2</c:v>
                </c:pt>
                <c:pt idx="26785">
                  <c:v>-1.46875884120707E-2</c:v>
                </c:pt>
                <c:pt idx="26786">
                  <c:v>-1.50623972090775E-2</c:v>
                </c:pt>
                <c:pt idx="26787">
                  <c:v>-1.5147486666129299E-2</c:v>
                </c:pt>
                <c:pt idx="26788">
                  <c:v>-1.5142071680057399E-2</c:v>
                </c:pt>
                <c:pt idx="26789">
                  <c:v>-1.51731940804678E-2</c:v>
                </c:pt>
                <c:pt idx="26790">
                  <c:v>-1.51621834722496E-2</c:v>
                </c:pt>
                <c:pt idx="26791">
                  <c:v>-1.52896059080269E-2</c:v>
                </c:pt>
                <c:pt idx="26792">
                  <c:v>-1.5322679408931599E-2</c:v>
                </c:pt>
                <c:pt idx="26793">
                  <c:v>-1.53029250051692E-2</c:v>
                </c:pt>
                <c:pt idx="26794">
                  <c:v>-1.5425933217749301E-2</c:v>
                </c:pt>
                <c:pt idx="26795">
                  <c:v>-1.5579047891811901E-2</c:v>
                </c:pt>
                <c:pt idx="26796">
                  <c:v>-1.54738063523891E-2</c:v>
                </c:pt>
                <c:pt idx="26797">
                  <c:v>-1.53949115625051E-2</c:v>
                </c:pt>
                <c:pt idx="26798">
                  <c:v>-1.54068880787734E-2</c:v>
                </c:pt>
                <c:pt idx="26799">
                  <c:v>-1.53512579803202E-2</c:v>
                </c:pt>
                <c:pt idx="26800">
                  <c:v>-1.54705433948083E-2</c:v>
                </c:pt>
                <c:pt idx="26801">
                  <c:v>-1.51729977408833E-2</c:v>
                </c:pt>
                <c:pt idx="26802">
                  <c:v>-1.5174487023355601E-2</c:v>
                </c:pt>
                <c:pt idx="26803">
                  <c:v>-1.53626797770904E-2</c:v>
                </c:pt>
                <c:pt idx="26804">
                  <c:v>-1.5126471632565501E-2</c:v>
                </c:pt>
                <c:pt idx="26805">
                  <c:v>-1.50895783877227E-2</c:v>
                </c:pt>
                <c:pt idx="26806">
                  <c:v>-1.4955256510942001E-2</c:v>
                </c:pt>
                <c:pt idx="26807">
                  <c:v>-1.4940851882508301E-2</c:v>
                </c:pt>
                <c:pt idx="26808">
                  <c:v>-1.4834880228929899E-2</c:v>
                </c:pt>
                <c:pt idx="26809">
                  <c:v>-1.46758987674417E-2</c:v>
                </c:pt>
                <c:pt idx="26810">
                  <c:v>-1.4560415153438099E-2</c:v>
                </c:pt>
                <c:pt idx="26811">
                  <c:v>-1.4494269373578301E-2</c:v>
                </c:pt>
                <c:pt idx="26812">
                  <c:v>-1.4851550607095899E-2</c:v>
                </c:pt>
                <c:pt idx="26813">
                  <c:v>-1.44305980912596E-2</c:v>
                </c:pt>
                <c:pt idx="26814">
                  <c:v>-1.43239968326874E-2</c:v>
                </c:pt>
                <c:pt idx="26815">
                  <c:v>-1.4419812941703801E-2</c:v>
                </c:pt>
                <c:pt idx="26816">
                  <c:v>-1.4397614585654901E-2</c:v>
                </c:pt>
                <c:pt idx="26817">
                  <c:v>-1.42464687687286E-2</c:v>
                </c:pt>
                <c:pt idx="26818">
                  <c:v>-1.4210375830414901E-2</c:v>
                </c:pt>
                <c:pt idx="26819">
                  <c:v>-1.4424168179391E-2</c:v>
                </c:pt>
                <c:pt idx="26820">
                  <c:v>-1.42580973490602E-2</c:v>
                </c:pt>
                <c:pt idx="26821">
                  <c:v>-1.4388192393983999E-2</c:v>
                </c:pt>
                <c:pt idx="26822">
                  <c:v>-1.4319954663060399E-2</c:v>
                </c:pt>
                <c:pt idx="26823">
                  <c:v>-1.4368890649256999E-2</c:v>
                </c:pt>
                <c:pt idx="26824">
                  <c:v>-1.4794787938270401E-2</c:v>
                </c:pt>
                <c:pt idx="26825">
                  <c:v>-1.47635958578958E-2</c:v>
                </c:pt>
                <c:pt idx="26826">
                  <c:v>-1.4453479266530201E-2</c:v>
                </c:pt>
                <c:pt idx="26827">
                  <c:v>-1.46248340154243E-2</c:v>
                </c:pt>
                <c:pt idx="26828">
                  <c:v>-1.48500641737632E-2</c:v>
                </c:pt>
                <c:pt idx="26829">
                  <c:v>-1.5166364557132401E-2</c:v>
                </c:pt>
                <c:pt idx="26830">
                  <c:v>-1.5214771074975699E-2</c:v>
                </c:pt>
                <c:pt idx="26831">
                  <c:v>-1.54283685441747E-2</c:v>
                </c:pt>
                <c:pt idx="26832">
                  <c:v>-1.5813896226826201E-2</c:v>
                </c:pt>
                <c:pt idx="26833">
                  <c:v>-1.6015335746672101E-2</c:v>
                </c:pt>
                <c:pt idx="26834">
                  <c:v>-1.6347439877464301E-2</c:v>
                </c:pt>
                <c:pt idx="26835">
                  <c:v>-1.6564325462773501E-2</c:v>
                </c:pt>
                <c:pt idx="26836">
                  <c:v>-1.6915325545927298E-2</c:v>
                </c:pt>
                <c:pt idx="26837">
                  <c:v>-1.7389978604373701E-2</c:v>
                </c:pt>
                <c:pt idx="26838">
                  <c:v>-1.7358103985378501E-2</c:v>
                </c:pt>
                <c:pt idx="26839">
                  <c:v>-1.7629464883847899E-2</c:v>
                </c:pt>
                <c:pt idx="26840">
                  <c:v>-1.8096781007287399E-2</c:v>
                </c:pt>
                <c:pt idx="26841">
                  <c:v>-1.856277344243E-2</c:v>
                </c:pt>
                <c:pt idx="26842">
                  <c:v>-1.88536217288411E-2</c:v>
                </c:pt>
                <c:pt idx="26843">
                  <c:v>-1.9364861833932299E-2</c:v>
                </c:pt>
                <c:pt idx="26844">
                  <c:v>-1.9787011919929098E-2</c:v>
                </c:pt>
                <c:pt idx="26845">
                  <c:v>-2.0279426281573702E-2</c:v>
                </c:pt>
                <c:pt idx="26846">
                  <c:v>-2.07370690106955E-2</c:v>
                </c:pt>
                <c:pt idx="26847">
                  <c:v>-2.13356992782445E-2</c:v>
                </c:pt>
                <c:pt idx="26848">
                  <c:v>-2.18954338296754E-2</c:v>
                </c:pt>
                <c:pt idx="26849">
                  <c:v>-2.2459279910869E-2</c:v>
                </c:pt>
                <c:pt idx="26850">
                  <c:v>-2.2709324211614802E-2</c:v>
                </c:pt>
                <c:pt idx="26851">
                  <c:v>-2.31444726108796E-2</c:v>
                </c:pt>
                <c:pt idx="26852">
                  <c:v>-2.3614510774141801E-2</c:v>
                </c:pt>
                <c:pt idx="26853">
                  <c:v>-2.4332922910631199E-2</c:v>
                </c:pt>
                <c:pt idx="26854">
                  <c:v>-2.4803899984602099E-2</c:v>
                </c:pt>
                <c:pt idx="26855">
                  <c:v>-2.5085427028518299E-2</c:v>
                </c:pt>
                <c:pt idx="26856">
                  <c:v>-2.5604622127860199E-2</c:v>
                </c:pt>
                <c:pt idx="26857">
                  <c:v>-2.63504251457823E-2</c:v>
                </c:pt>
                <c:pt idx="26858">
                  <c:v>-2.6745011261101501E-2</c:v>
                </c:pt>
                <c:pt idx="26859">
                  <c:v>-2.7056555270382601E-2</c:v>
                </c:pt>
                <c:pt idx="26860">
                  <c:v>-2.7764524715220801E-2</c:v>
                </c:pt>
                <c:pt idx="26861">
                  <c:v>-2.8102380294719901E-2</c:v>
                </c:pt>
                <c:pt idx="26862">
                  <c:v>-2.85129058439023E-2</c:v>
                </c:pt>
                <c:pt idx="26863">
                  <c:v>-2.8940127286329099E-2</c:v>
                </c:pt>
                <c:pt idx="26864">
                  <c:v>-2.9346113078705501E-2</c:v>
                </c:pt>
                <c:pt idx="26865">
                  <c:v>-2.9966014490952601E-2</c:v>
                </c:pt>
                <c:pt idx="26866">
                  <c:v>-3.0281187404282199E-2</c:v>
                </c:pt>
                <c:pt idx="26867">
                  <c:v>-3.0447262833231702E-2</c:v>
                </c:pt>
                <c:pt idx="26868">
                  <c:v>-3.0882657521692398E-2</c:v>
                </c:pt>
                <c:pt idx="26869">
                  <c:v>-3.1184617045267499E-2</c:v>
                </c:pt>
                <c:pt idx="26870">
                  <c:v>-3.1697401898192402E-2</c:v>
                </c:pt>
                <c:pt idx="26871">
                  <c:v>-3.1504767761935198E-2</c:v>
                </c:pt>
                <c:pt idx="26872">
                  <c:v>-3.1893962337604602E-2</c:v>
                </c:pt>
                <c:pt idx="26873">
                  <c:v>-3.2101420283523002E-2</c:v>
                </c:pt>
                <c:pt idx="26874">
                  <c:v>-3.2088416368367199E-2</c:v>
                </c:pt>
                <c:pt idx="26875">
                  <c:v>-3.2274167916728602E-2</c:v>
                </c:pt>
                <c:pt idx="26876">
                  <c:v>-3.2669867755364401E-2</c:v>
                </c:pt>
                <c:pt idx="26877">
                  <c:v>-3.28449337208674E-2</c:v>
                </c:pt>
                <c:pt idx="26878">
                  <c:v>-3.2709565354312103E-2</c:v>
                </c:pt>
                <c:pt idx="26879">
                  <c:v>-3.2632210058949999E-2</c:v>
                </c:pt>
                <c:pt idx="26880">
                  <c:v>-3.2683695310975203E-2</c:v>
                </c:pt>
                <c:pt idx="26881">
                  <c:v>-3.27748652617601E-2</c:v>
                </c:pt>
                <c:pt idx="26882">
                  <c:v>-3.26773519908981E-2</c:v>
                </c:pt>
                <c:pt idx="26883">
                  <c:v>-3.2431985181249998E-2</c:v>
                </c:pt>
                <c:pt idx="26884">
                  <c:v>-3.2182619523174097E-2</c:v>
                </c:pt>
                <c:pt idx="26885">
                  <c:v>-3.21007440216085E-2</c:v>
                </c:pt>
                <c:pt idx="26886">
                  <c:v>-3.1907556189870102E-2</c:v>
                </c:pt>
                <c:pt idx="26887">
                  <c:v>-3.1833299729430699E-2</c:v>
                </c:pt>
                <c:pt idx="26888">
                  <c:v>-3.1463167507608802E-2</c:v>
                </c:pt>
                <c:pt idx="26889">
                  <c:v>-3.1344194344390203E-2</c:v>
                </c:pt>
                <c:pt idx="26890">
                  <c:v>-3.0989984923030098E-2</c:v>
                </c:pt>
                <c:pt idx="26891">
                  <c:v>-3.0539147894180201E-2</c:v>
                </c:pt>
                <c:pt idx="26892">
                  <c:v>-3.0202024048591201E-2</c:v>
                </c:pt>
                <c:pt idx="26893">
                  <c:v>-2.9695852158245099E-2</c:v>
                </c:pt>
                <c:pt idx="26894">
                  <c:v>-2.9170570831757E-2</c:v>
                </c:pt>
                <c:pt idx="26895">
                  <c:v>-2.87667603892676E-2</c:v>
                </c:pt>
                <c:pt idx="26896">
                  <c:v>-2.8372044219000799E-2</c:v>
                </c:pt>
                <c:pt idx="26897">
                  <c:v>-2.79430321398406E-2</c:v>
                </c:pt>
                <c:pt idx="26898">
                  <c:v>-2.74371126719644E-2</c:v>
                </c:pt>
                <c:pt idx="26899">
                  <c:v>-2.7043468608054899E-2</c:v>
                </c:pt>
                <c:pt idx="26900">
                  <c:v>-2.6373124665402901E-2</c:v>
                </c:pt>
                <c:pt idx="26901">
                  <c:v>-2.60924911291316E-2</c:v>
                </c:pt>
                <c:pt idx="26902">
                  <c:v>-2.5507851349940099E-2</c:v>
                </c:pt>
                <c:pt idx="26903">
                  <c:v>-2.50156877595194E-2</c:v>
                </c:pt>
                <c:pt idx="26904">
                  <c:v>-2.4377873257962E-2</c:v>
                </c:pt>
                <c:pt idx="26905">
                  <c:v>-2.3875894316876999E-2</c:v>
                </c:pt>
                <c:pt idx="26906">
                  <c:v>-2.3307709373804199E-2</c:v>
                </c:pt>
                <c:pt idx="26907">
                  <c:v>-2.25957617125058E-2</c:v>
                </c:pt>
                <c:pt idx="26908">
                  <c:v>-2.2323160038399899E-2</c:v>
                </c:pt>
                <c:pt idx="26909">
                  <c:v>-2.18068363981519E-2</c:v>
                </c:pt>
                <c:pt idx="26910">
                  <c:v>-2.1326008816001801E-2</c:v>
                </c:pt>
                <c:pt idx="26911">
                  <c:v>-2.0582564890653E-2</c:v>
                </c:pt>
                <c:pt idx="26912">
                  <c:v>-2.00867946840722E-2</c:v>
                </c:pt>
                <c:pt idx="26913">
                  <c:v>-1.9857375568001E-2</c:v>
                </c:pt>
                <c:pt idx="26914">
                  <c:v>-1.9504449268613298E-2</c:v>
                </c:pt>
                <c:pt idx="26915">
                  <c:v>-1.8680931020330801E-2</c:v>
                </c:pt>
                <c:pt idx="26916">
                  <c:v>-1.8368785285443001E-2</c:v>
                </c:pt>
                <c:pt idx="26917">
                  <c:v>-1.8296912565829701E-2</c:v>
                </c:pt>
                <c:pt idx="26918">
                  <c:v>-1.7670617359164101E-2</c:v>
                </c:pt>
                <c:pt idx="26919">
                  <c:v>-1.7163206649908301E-2</c:v>
                </c:pt>
                <c:pt idx="26920">
                  <c:v>-1.7083006173669701E-2</c:v>
                </c:pt>
                <c:pt idx="26921">
                  <c:v>-1.7157683332398602E-2</c:v>
                </c:pt>
                <c:pt idx="26922">
                  <c:v>-1.6626120308185399E-2</c:v>
                </c:pt>
                <c:pt idx="26923">
                  <c:v>-1.6424436386608902E-2</c:v>
                </c:pt>
                <c:pt idx="26924">
                  <c:v>-1.6120322731767799E-2</c:v>
                </c:pt>
                <c:pt idx="26925">
                  <c:v>-1.5996341117536401E-2</c:v>
                </c:pt>
                <c:pt idx="26926">
                  <c:v>-1.5815979537733001E-2</c:v>
                </c:pt>
                <c:pt idx="26927">
                  <c:v>-1.5672381612257601E-2</c:v>
                </c:pt>
                <c:pt idx="26928">
                  <c:v>-1.5680181845556401E-2</c:v>
                </c:pt>
                <c:pt idx="26929">
                  <c:v>-1.5846856205866299E-2</c:v>
                </c:pt>
                <c:pt idx="26930">
                  <c:v>-1.55526444665529E-2</c:v>
                </c:pt>
                <c:pt idx="26931">
                  <c:v>-1.58080806916133E-2</c:v>
                </c:pt>
                <c:pt idx="26932">
                  <c:v>-1.5948507472948899E-2</c:v>
                </c:pt>
                <c:pt idx="26933">
                  <c:v>-1.5996804547982399E-2</c:v>
                </c:pt>
                <c:pt idx="26934">
                  <c:v>-1.6034766600801199E-2</c:v>
                </c:pt>
                <c:pt idx="26935">
                  <c:v>-1.61256284963225E-2</c:v>
                </c:pt>
                <c:pt idx="26936">
                  <c:v>-1.6246212334956E-2</c:v>
                </c:pt>
                <c:pt idx="26937">
                  <c:v>-1.6682427497162401E-2</c:v>
                </c:pt>
                <c:pt idx="26938">
                  <c:v>-1.68719851976902E-2</c:v>
                </c:pt>
                <c:pt idx="26939">
                  <c:v>-1.7348237225795302E-2</c:v>
                </c:pt>
                <c:pt idx="26940">
                  <c:v>-1.73260258678332E-2</c:v>
                </c:pt>
                <c:pt idx="26941">
                  <c:v>-1.76897424464162E-2</c:v>
                </c:pt>
                <c:pt idx="26942">
                  <c:v>-1.8280496596154699E-2</c:v>
                </c:pt>
                <c:pt idx="26943">
                  <c:v>-1.8350849370108901E-2</c:v>
                </c:pt>
                <c:pt idx="26944">
                  <c:v>-1.8951825777239601E-2</c:v>
                </c:pt>
                <c:pt idx="26945">
                  <c:v>-1.9055388774096901E-2</c:v>
                </c:pt>
                <c:pt idx="26946">
                  <c:v>-1.9639161923765101E-2</c:v>
                </c:pt>
                <c:pt idx="26947">
                  <c:v>-2.00478836549852E-2</c:v>
                </c:pt>
                <c:pt idx="26948">
                  <c:v>-2.03486656064376E-2</c:v>
                </c:pt>
                <c:pt idx="26949">
                  <c:v>-2.0774045870345498E-2</c:v>
                </c:pt>
                <c:pt idx="26950">
                  <c:v>-2.1394046942679299E-2</c:v>
                </c:pt>
                <c:pt idx="26951">
                  <c:v>-2.17922110602418E-2</c:v>
                </c:pt>
                <c:pt idx="26952">
                  <c:v>-2.20621555241103E-2</c:v>
                </c:pt>
                <c:pt idx="26953">
                  <c:v>-2.2454102328307E-2</c:v>
                </c:pt>
                <c:pt idx="26954">
                  <c:v>-2.2733400407487E-2</c:v>
                </c:pt>
                <c:pt idx="26955">
                  <c:v>-2.3251150564118601E-2</c:v>
                </c:pt>
                <c:pt idx="26956">
                  <c:v>-2.3642431537979802E-2</c:v>
                </c:pt>
                <c:pt idx="26957">
                  <c:v>-2.4209359156596E-2</c:v>
                </c:pt>
                <c:pt idx="26958">
                  <c:v>-2.44857406491772E-2</c:v>
                </c:pt>
                <c:pt idx="26959">
                  <c:v>-2.4912178537822498E-2</c:v>
                </c:pt>
                <c:pt idx="26960">
                  <c:v>-2.5029552688569399E-2</c:v>
                </c:pt>
                <c:pt idx="26961">
                  <c:v>-2.5427828429720599E-2</c:v>
                </c:pt>
                <c:pt idx="26962">
                  <c:v>-2.5900783924786501E-2</c:v>
                </c:pt>
                <c:pt idx="26963">
                  <c:v>-2.6055464305843701E-2</c:v>
                </c:pt>
                <c:pt idx="26964">
                  <c:v>-2.6547737013116999E-2</c:v>
                </c:pt>
                <c:pt idx="26965">
                  <c:v>-2.6432735933582099E-2</c:v>
                </c:pt>
                <c:pt idx="26966">
                  <c:v>-2.6586075448654899E-2</c:v>
                </c:pt>
                <c:pt idx="26967">
                  <c:v>-2.68993296135582E-2</c:v>
                </c:pt>
                <c:pt idx="26968">
                  <c:v>-2.7058123489427901E-2</c:v>
                </c:pt>
                <c:pt idx="26969">
                  <c:v>-2.7110759994849899E-2</c:v>
                </c:pt>
                <c:pt idx="26970">
                  <c:v>-2.7091873990018001E-2</c:v>
                </c:pt>
                <c:pt idx="26971">
                  <c:v>-2.7388691644764099E-2</c:v>
                </c:pt>
                <c:pt idx="26972">
                  <c:v>-2.7316350748206E-2</c:v>
                </c:pt>
                <c:pt idx="26973">
                  <c:v>-2.7127222615369199E-2</c:v>
                </c:pt>
                <c:pt idx="26974">
                  <c:v>-2.7046009468885301E-2</c:v>
                </c:pt>
                <c:pt idx="26975">
                  <c:v>-2.7161406462914699E-2</c:v>
                </c:pt>
                <c:pt idx="26976">
                  <c:v>-2.6986062498236402E-2</c:v>
                </c:pt>
                <c:pt idx="26977">
                  <c:v>-2.68407969821534E-2</c:v>
                </c:pt>
                <c:pt idx="26978">
                  <c:v>-2.6320218588244002E-2</c:v>
                </c:pt>
                <c:pt idx="26979">
                  <c:v>-2.6171644984791801E-2</c:v>
                </c:pt>
                <c:pt idx="26980">
                  <c:v>-2.5898815536462401E-2</c:v>
                </c:pt>
                <c:pt idx="26981">
                  <c:v>-2.5471047426734599E-2</c:v>
                </c:pt>
                <c:pt idx="26982">
                  <c:v>-2.52531693565302E-2</c:v>
                </c:pt>
                <c:pt idx="26983">
                  <c:v>-2.4851390072942899E-2</c:v>
                </c:pt>
                <c:pt idx="26984">
                  <c:v>-2.41718230963184E-2</c:v>
                </c:pt>
                <c:pt idx="26985">
                  <c:v>-2.37434555887748E-2</c:v>
                </c:pt>
                <c:pt idx="26986">
                  <c:v>-2.2975874832714401E-2</c:v>
                </c:pt>
                <c:pt idx="26987">
                  <c:v>-2.2787913793070699E-2</c:v>
                </c:pt>
                <c:pt idx="26988">
                  <c:v>-2.2026648541230799E-2</c:v>
                </c:pt>
                <c:pt idx="26989">
                  <c:v>-2.12931948676525E-2</c:v>
                </c:pt>
                <c:pt idx="26990">
                  <c:v>-2.0738968224620801E-2</c:v>
                </c:pt>
                <c:pt idx="26991">
                  <c:v>-1.99581137049176E-2</c:v>
                </c:pt>
                <c:pt idx="26992">
                  <c:v>-1.9422650064293698E-2</c:v>
                </c:pt>
                <c:pt idx="26993">
                  <c:v>-1.8610023445127102E-2</c:v>
                </c:pt>
                <c:pt idx="26994">
                  <c:v>-1.7979058718496699E-2</c:v>
                </c:pt>
                <c:pt idx="26995">
                  <c:v>-1.70101718492447E-2</c:v>
                </c:pt>
                <c:pt idx="26996">
                  <c:v>-1.6287969768033098E-2</c:v>
                </c:pt>
                <c:pt idx="26997">
                  <c:v>-1.5756323652974601E-2</c:v>
                </c:pt>
                <c:pt idx="26998">
                  <c:v>-1.4420966943255099E-2</c:v>
                </c:pt>
                <c:pt idx="26999">
                  <c:v>-1.36471899395807E-2</c:v>
                </c:pt>
                <c:pt idx="27000">
                  <c:v>-1.29626972359346E-2</c:v>
                </c:pt>
                <c:pt idx="27001">
                  <c:v>-1.21385745982539E-2</c:v>
                </c:pt>
                <c:pt idx="27002">
                  <c:v>-1.14471343507545E-2</c:v>
                </c:pt>
                <c:pt idx="27003">
                  <c:v>-1.0523104423842E-2</c:v>
                </c:pt>
                <c:pt idx="27004">
                  <c:v>-9.6647777678949397E-3</c:v>
                </c:pt>
                <c:pt idx="27005">
                  <c:v>-8.6108444558512208E-3</c:v>
                </c:pt>
                <c:pt idx="27006">
                  <c:v>-7.7898769145788704E-3</c:v>
                </c:pt>
                <c:pt idx="27007">
                  <c:v>-6.9595547610168803E-3</c:v>
                </c:pt>
                <c:pt idx="27008">
                  <c:v>-6.3176344295011802E-3</c:v>
                </c:pt>
                <c:pt idx="27009">
                  <c:v>-5.6600761398762998E-3</c:v>
                </c:pt>
                <c:pt idx="27010">
                  <c:v>-4.53035695118375E-3</c:v>
                </c:pt>
                <c:pt idx="27011">
                  <c:v>-3.9451701934940997E-3</c:v>
                </c:pt>
                <c:pt idx="27012">
                  <c:v>-2.8998670282280501E-3</c:v>
                </c:pt>
                <c:pt idx="27013">
                  <c:v>-2.23454199354664E-3</c:v>
                </c:pt>
                <c:pt idx="27014">
                  <c:v>-1.5240799267086499E-3</c:v>
                </c:pt>
                <c:pt idx="27015">
                  <c:v>-8.4729549071475602E-4</c:v>
                </c:pt>
                <c:pt idx="27016" formatCode="0.00E+00">
                  <c:v>-2.2742830771498798E-5</c:v>
                </c:pt>
                <c:pt idx="27017">
                  <c:v>7.7045800414478002E-4</c:v>
                </c:pt>
                <c:pt idx="27018">
                  <c:v>1.0330161019640801E-3</c:v>
                </c:pt>
                <c:pt idx="27019">
                  <c:v>1.7680743884913399E-3</c:v>
                </c:pt>
                <c:pt idx="27020">
                  <c:v>2.4914334257139601E-3</c:v>
                </c:pt>
                <c:pt idx="27021">
                  <c:v>3.04424417282933E-3</c:v>
                </c:pt>
                <c:pt idx="27022">
                  <c:v>3.5655275619816398E-3</c:v>
                </c:pt>
                <c:pt idx="27023">
                  <c:v>4.37945163869228E-3</c:v>
                </c:pt>
                <c:pt idx="27024">
                  <c:v>4.8408452285327603E-3</c:v>
                </c:pt>
                <c:pt idx="27025">
                  <c:v>5.3543944448750701E-3</c:v>
                </c:pt>
                <c:pt idx="27026">
                  <c:v>5.7461385272386499E-3</c:v>
                </c:pt>
                <c:pt idx="27027">
                  <c:v>5.90435469739088E-3</c:v>
                </c:pt>
                <c:pt idx="27028">
                  <c:v>6.2910566577996999E-3</c:v>
                </c:pt>
                <c:pt idx="27029">
                  <c:v>6.9017171881192302E-3</c:v>
                </c:pt>
                <c:pt idx="27030">
                  <c:v>7.0405436450239004E-3</c:v>
                </c:pt>
                <c:pt idx="27031">
                  <c:v>7.3184838591799101E-3</c:v>
                </c:pt>
                <c:pt idx="27032">
                  <c:v>7.6216073678325299E-3</c:v>
                </c:pt>
                <c:pt idx="27033">
                  <c:v>8.0493611158268304E-3</c:v>
                </c:pt>
                <c:pt idx="27034">
                  <c:v>8.10266751537915E-3</c:v>
                </c:pt>
                <c:pt idx="27035">
                  <c:v>8.1648440246305399E-3</c:v>
                </c:pt>
                <c:pt idx="27036">
                  <c:v>8.4562316142834208E-3</c:v>
                </c:pt>
                <c:pt idx="27037">
                  <c:v>8.7226084896129003E-3</c:v>
                </c:pt>
                <c:pt idx="27038">
                  <c:v>8.8174097009253403E-3</c:v>
                </c:pt>
                <c:pt idx="27039">
                  <c:v>8.7977544678964504E-3</c:v>
                </c:pt>
                <c:pt idx="27040">
                  <c:v>8.9138621096699292E-3</c:v>
                </c:pt>
                <c:pt idx="27041">
                  <c:v>9.0292137977134503E-3</c:v>
                </c:pt>
                <c:pt idx="27042">
                  <c:v>9.1545437710275606E-3</c:v>
                </c:pt>
                <c:pt idx="27043">
                  <c:v>9.0923861872140108E-3</c:v>
                </c:pt>
                <c:pt idx="27044">
                  <c:v>8.9576634910880706E-3</c:v>
                </c:pt>
                <c:pt idx="27045">
                  <c:v>8.8237244657132698E-3</c:v>
                </c:pt>
                <c:pt idx="27046">
                  <c:v>8.9586903966123906E-3</c:v>
                </c:pt>
                <c:pt idx="27047">
                  <c:v>9.0563957626209907E-3</c:v>
                </c:pt>
                <c:pt idx="27048">
                  <c:v>8.9835377198505002E-3</c:v>
                </c:pt>
                <c:pt idx="27049">
                  <c:v>9.0666086642839198E-3</c:v>
                </c:pt>
                <c:pt idx="27050">
                  <c:v>8.9661952883822796E-3</c:v>
                </c:pt>
                <c:pt idx="27051">
                  <c:v>8.8414060513163101E-3</c:v>
                </c:pt>
                <c:pt idx="27052">
                  <c:v>8.9605654995427095E-3</c:v>
                </c:pt>
                <c:pt idx="27053">
                  <c:v>8.8405824137418303E-3</c:v>
                </c:pt>
                <c:pt idx="27054">
                  <c:v>8.9711377345003795E-3</c:v>
                </c:pt>
                <c:pt idx="27055">
                  <c:v>8.6409998727326499E-3</c:v>
                </c:pt>
                <c:pt idx="27056">
                  <c:v>8.7510822905997598E-3</c:v>
                </c:pt>
                <c:pt idx="27057">
                  <c:v>8.7285534745748308E-3</c:v>
                </c:pt>
                <c:pt idx="27058">
                  <c:v>8.7017457365537003E-3</c:v>
                </c:pt>
                <c:pt idx="27059">
                  <c:v>8.8869795477021108E-3</c:v>
                </c:pt>
                <c:pt idx="27060">
                  <c:v>8.8773608158286502E-3</c:v>
                </c:pt>
                <c:pt idx="27061">
                  <c:v>8.7830787528480302E-3</c:v>
                </c:pt>
                <c:pt idx="27062">
                  <c:v>8.8601544663228799E-3</c:v>
                </c:pt>
                <c:pt idx="27063">
                  <c:v>9.1218610293103807E-3</c:v>
                </c:pt>
                <c:pt idx="27064">
                  <c:v>8.94336837000906E-3</c:v>
                </c:pt>
                <c:pt idx="27065">
                  <c:v>9.1342396709886194E-3</c:v>
                </c:pt>
                <c:pt idx="27066">
                  <c:v>9.2132728971117892E-3</c:v>
                </c:pt>
                <c:pt idx="27067">
                  <c:v>9.3905086153585303E-3</c:v>
                </c:pt>
                <c:pt idx="27068">
                  <c:v>9.4961268796903905E-3</c:v>
                </c:pt>
                <c:pt idx="27069">
                  <c:v>9.3945988562088804E-3</c:v>
                </c:pt>
                <c:pt idx="27070">
                  <c:v>9.7301615547970496E-3</c:v>
                </c:pt>
                <c:pt idx="27071">
                  <c:v>1.0036585961941E-2</c:v>
                </c:pt>
                <c:pt idx="27072">
                  <c:v>1.02788544889747E-2</c:v>
                </c:pt>
                <c:pt idx="27073">
                  <c:v>1.02908205467383E-2</c:v>
                </c:pt>
                <c:pt idx="27074">
                  <c:v>1.05764699695369E-2</c:v>
                </c:pt>
                <c:pt idx="27075">
                  <c:v>1.09876811177331E-2</c:v>
                </c:pt>
                <c:pt idx="27076">
                  <c:v>1.1266303606793E-2</c:v>
                </c:pt>
                <c:pt idx="27077">
                  <c:v>1.1231371387030099E-2</c:v>
                </c:pt>
                <c:pt idx="27078">
                  <c:v>1.1640961672135601E-2</c:v>
                </c:pt>
                <c:pt idx="27079">
                  <c:v>1.19412222945531E-2</c:v>
                </c:pt>
                <c:pt idx="27080">
                  <c:v>1.2154980451775699E-2</c:v>
                </c:pt>
                <c:pt idx="27081">
                  <c:v>1.29307678837727E-2</c:v>
                </c:pt>
                <c:pt idx="27082">
                  <c:v>1.27165791723365E-2</c:v>
                </c:pt>
                <c:pt idx="27083">
                  <c:v>1.33269524886706E-2</c:v>
                </c:pt>
                <c:pt idx="27084">
                  <c:v>1.3703255391538599E-2</c:v>
                </c:pt>
                <c:pt idx="27085">
                  <c:v>1.41247538184595E-2</c:v>
                </c:pt>
                <c:pt idx="27086">
                  <c:v>1.45745949702243E-2</c:v>
                </c:pt>
                <c:pt idx="27087">
                  <c:v>1.47641254223119E-2</c:v>
                </c:pt>
                <c:pt idx="27088">
                  <c:v>1.53899896739339E-2</c:v>
                </c:pt>
                <c:pt idx="27089">
                  <c:v>1.5780669268834799E-2</c:v>
                </c:pt>
                <c:pt idx="27090">
                  <c:v>1.6265544477456401E-2</c:v>
                </c:pt>
                <c:pt idx="27091">
                  <c:v>1.63522181427312E-2</c:v>
                </c:pt>
                <c:pt idx="27092">
                  <c:v>1.6884717907005301E-2</c:v>
                </c:pt>
                <c:pt idx="27093">
                  <c:v>1.7517921309264401E-2</c:v>
                </c:pt>
                <c:pt idx="27094">
                  <c:v>1.7905273416408001E-2</c:v>
                </c:pt>
                <c:pt idx="27095">
                  <c:v>1.8159186155743499E-2</c:v>
                </c:pt>
                <c:pt idx="27096">
                  <c:v>1.85905206279115E-2</c:v>
                </c:pt>
                <c:pt idx="27097">
                  <c:v>1.9078445375059001E-2</c:v>
                </c:pt>
                <c:pt idx="27098">
                  <c:v>1.9536735068950001E-2</c:v>
                </c:pt>
                <c:pt idx="27099">
                  <c:v>1.99683975556149E-2</c:v>
                </c:pt>
                <c:pt idx="27100">
                  <c:v>2.01238166771869E-2</c:v>
                </c:pt>
                <c:pt idx="27101">
                  <c:v>2.0655819481684101E-2</c:v>
                </c:pt>
                <c:pt idx="27102">
                  <c:v>2.0938103354545899E-2</c:v>
                </c:pt>
                <c:pt idx="27103">
                  <c:v>2.1346756033215699E-2</c:v>
                </c:pt>
                <c:pt idx="27104">
                  <c:v>2.1930742850887499E-2</c:v>
                </c:pt>
                <c:pt idx="27105">
                  <c:v>2.2239352573423601E-2</c:v>
                </c:pt>
                <c:pt idx="27106">
                  <c:v>2.23566931555895E-2</c:v>
                </c:pt>
                <c:pt idx="27107">
                  <c:v>2.26031159878969E-2</c:v>
                </c:pt>
                <c:pt idx="27108">
                  <c:v>2.3081320362785498E-2</c:v>
                </c:pt>
                <c:pt idx="27109">
                  <c:v>2.3395457218158999E-2</c:v>
                </c:pt>
                <c:pt idx="27110">
                  <c:v>2.3641588834972801E-2</c:v>
                </c:pt>
                <c:pt idx="27111">
                  <c:v>2.37816844437133E-2</c:v>
                </c:pt>
                <c:pt idx="27112">
                  <c:v>2.39360750671745E-2</c:v>
                </c:pt>
                <c:pt idx="27113">
                  <c:v>2.3988304296720098E-2</c:v>
                </c:pt>
                <c:pt idx="27114">
                  <c:v>2.4251107523975399E-2</c:v>
                </c:pt>
                <c:pt idx="27115">
                  <c:v>2.4648021008208398E-2</c:v>
                </c:pt>
                <c:pt idx="27116">
                  <c:v>2.4538352335557401E-2</c:v>
                </c:pt>
                <c:pt idx="27117">
                  <c:v>2.46762122940439E-2</c:v>
                </c:pt>
                <c:pt idx="27118">
                  <c:v>2.4487950285527499E-2</c:v>
                </c:pt>
                <c:pt idx="27119">
                  <c:v>2.4700061486139999E-2</c:v>
                </c:pt>
                <c:pt idx="27120">
                  <c:v>2.4964453709486301E-2</c:v>
                </c:pt>
                <c:pt idx="27121">
                  <c:v>2.5060746268090101E-2</c:v>
                </c:pt>
                <c:pt idx="27122">
                  <c:v>2.50424556158092E-2</c:v>
                </c:pt>
                <c:pt idx="27123">
                  <c:v>2.4906622217390401E-2</c:v>
                </c:pt>
                <c:pt idx="27124">
                  <c:v>2.4703464730357401E-2</c:v>
                </c:pt>
                <c:pt idx="27125">
                  <c:v>2.4779208238458299E-2</c:v>
                </c:pt>
                <c:pt idx="27126">
                  <c:v>2.4788192635232499E-2</c:v>
                </c:pt>
                <c:pt idx="27127">
                  <c:v>2.4773681760782099E-2</c:v>
                </c:pt>
                <c:pt idx="27128">
                  <c:v>2.4408239548898401E-2</c:v>
                </c:pt>
                <c:pt idx="27129">
                  <c:v>2.44025995692118E-2</c:v>
                </c:pt>
                <c:pt idx="27130">
                  <c:v>2.41291920252532E-2</c:v>
                </c:pt>
                <c:pt idx="27131">
                  <c:v>2.4013743633680501E-2</c:v>
                </c:pt>
                <c:pt idx="27132">
                  <c:v>2.3958215166883099E-2</c:v>
                </c:pt>
                <c:pt idx="27133">
                  <c:v>2.3859495488121E-2</c:v>
                </c:pt>
                <c:pt idx="27134">
                  <c:v>2.3511825676105699E-2</c:v>
                </c:pt>
                <c:pt idx="27135">
                  <c:v>2.31225571882956E-2</c:v>
                </c:pt>
                <c:pt idx="27136">
                  <c:v>2.32187006284158E-2</c:v>
                </c:pt>
                <c:pt idx="27137">
                  <c:v>2.2842602708928801E-2</c:v>
                </c:pt>
                <c:pt idx="27138">
                  <c:v>2.2824884410798298E-2</c:v>
                </c:pt>
                <c:pt idx="27139">
                  <c:v>2.2581478144361102E-2</c:v>
                </c:pt>
                <c:pt idx="27140">
                  <c:v>2.24788067423362E-2</c:v>
                </c:pt>
                <c:pt idx="27141">
                  <c:v>2.2066909295823799E-2</c:v>
                </c:pt>
                <c:pt idx="27142">
                  <c:v>2.2085217560879399E-2</c:v>
                </c:pt>
                <c:pt idx="27143">
                  <c:v>2.17804908895954E-2</c:v>
                </c:pt>
                <c:pt idx="27144">
                  <c:v>2.1477122260690699E-2</c:v>
                </c:pt>
                <c:pt idx="27145">
                  <c:v>2.1025094340219298E-2</c:v>
                </c:pt>
                <c:pt idx="27146">
                  <c:v>2.09848168307433E-2</c:v>
                </c:pt>
                <c:pt idx="27147">
                  <c:v>2.10018991554018E-2</c:v>
                </c:pt>
                <c:pt idx="27148">
                  <c:v>2.0668965185183699E-2</c:v>
                </c:pt>
                <c:pt idx="27149">
                  <c:v>2.03497850877426E-2</c:v>
                </c:pt>
                <c:pt idx="27150">
                  <c:v>2.0192435625614E-2</c:v>
                </c:pt>
                <c:pt idx="27151">
                  <c:v>2.03920067166957E-2</c:v>
                </c:pt>
                <c:pt idx="27152">
                  <c:v>2.0364410169396E-2</c:v>
                </c:pt>
                <c:pt idx="27153">
                  <c:v>1.9908888652721401E-2</c:v>
                </c:pt>
                <c:pt idx="27154">
                  <c:v>1.9684748482891298E-2</c:v>
                </c:pt>
                <c:pt idx="27155">
                  <c:v>1.9559788252245702E-2</c:v>
                </c:pt>
                <c:pt idx="27156">
                  <c:v>1.9372419131038501E-2</c:v>
                </c:pt>
                <c:pt idx="27157">
                  <c:v>1.9439656773380502E-2</c:v>
                </c:pt>
                <c:pt idx="27158">
                  <c:v>1.9463304927960001E-2</c:v>
                </c:pt>
                <c:pt idx="27159">
                  <c:v>1.9376311078815201E-2</c:v>
                </c:pt>
                <c:pt idx="27160">
                  <c:v>1.9438652637192501E-2</c:v>
                </c:pt>
                <c:pt idx="27161">
                  <c:v>1.93867568958619E-2</c:v>
                </c:pt>
                <c:pt idx="27162">
                  <c:v>1.9419020853178801E-2</c:v>
                </c:pt>
                <c:pt idx="27163">
                  <c:v>1.95184099256192E-2</c:v>
                </c:pt>
                <c:pt idx="27164">
                  <c:v>1.93729522287629E-2</c:v>
                </c:pt>
                <c:pt idx="27165">
                  <c:v>1.9333053025925299E-2</c:v>
                </c:pt>
                <c:pt idx="27166">
                  <c:v>1.9422279405681399E-2</c:v>
                </c:pt>
                <c:pt idx="27167">
                  <c:v>1.9797502937069101E-2</c:v>
                </c:pt>
                <c:pt idx="27168">
                  <c:v>1.9549212774997601E-2</c:v>
                </c:pt>
                <c:pt idx="27169">
                  <c:v>1.9852237811681502E-2</c:v>
                </c:pt>
                <c:pt idx="27170">
                  <c:v>2.0032205450677298E-2</c:v>
                </c:pt>
                <c:pt idx="27171">
                  <c:v>2.01935336557451E-2</c:v>
                </c:pt>
                <c:pt idx="27172">
                  <c:v>2.0463804598396002E-2</c:v>
                </c:pt>
                <c:pt idx="27173">
                  <c:v>2.0650378843317801E-2</c:v>
                </c:pt>
                <c:pt idx="27174">
                  <c:v>2.0618824417019201E-2</c:v>
                </c:pt>
                <c:pt idx="27175">
                  <c:v>2.0827181299074099E-2</c:v>
                </c:pt>
                <c:pt idx="27176">
                  <c:v>2.0947963574452499E-2</c:v>
                </c:pt>
                <c:pt idx="27177">
                  <c:v>2.1292834126055801E-2</c:v>
                </c:pt>
                <c:pt idx="27178">
                  <c:v>2.1826543961565501E-2</c:v>
                </c:pt>
                <c:pt idx="27179">
                  <c:v>2.1715149464901599E-2</c:v>
                </c:pt>
                <c:pt idx="27180">
                  <c:v>2.2043912482614701E-2</c:v>
                </c:pt>
                <c:pt idx="27181">
                  <c:v>2.25962587841394E-2</c:v>
                </c:pt>
                <c:pt idx="27182">
                  <c:v>2.2709658576356099E-2</c:v>
                </c:pt>
                <c:pt idx="27183">
                  <c:v>2.2763903605854799E-2</c:v>
                </c:pt>
                <c:pt idx="27184">
                  <c:v>2.31437643548855E-2</c:v>
                </c:pt>
                <c:pt idx="27185">
                  <c:v>2.3420809894386701E-2</c:v>
                </c:pt>
                <c:pt idx="27186">
                  <c:v>2.3636063240769199E-2</c:v>
                </c:pt>
                <c:pt idx="27187">
                  <c:v>2.3956047191022099E-2</c:v>
                </c:pt>
                <c:pt idx="27188">
                  <c:v>2.45043291610503E-2</c:v>
                </c:pt>
                <c:pt idx="27189">
                  <c:v>2.45664485618011E-2</c:v>
                </c:pt>
                <c:pt idx="27190">
                  <c:v>2.4996854967576601E-2</c:v>
                </c:pt>
                <c:pt idx="27191">
                  <c:v>2.5209485731593199E-2</c:v>
                </c:pt>
                <c:pt idx="27192">
                  <c:v>2.5406970277265101E-2</c:v>
                </c:pt>
                <c:pt idx="27193">
                  <c:v>2.57017176733845E-2</c:v>
                </c:pt>
                <c:pt idx="27194">
                  <c:v>2.5789072246017099E-2</c:v>
                </c:pt>
                <c:pt idx="27195">
                  <c:v>2.6390116010648799E-2</c:v>
                </c:pt>
                <c:pt idx="27196">
                  <c:v>2.66910336325577E-2</c:v>
                </c:pt>
                <c:pt idx="27197">
                  <c:v>2.6609405233505801E-2</c:v>
                </c:pt>
                <c:pt idx="27198">
                  <c:v>2.6667286074836299E-2</c:v>
                </c:pt>
                <c:pt idx="27199">
                  <c:v>2.6973159711572402E-2</c:v>
                </c:pt>
                <c:pt idx="27200">
                  <c:v>2.72444887977338E-2</c:v>
                </c:pt>
                <c:pt idx="27201">
                  <c:v>2.7384892207901201E-2</c:v>
                </c:pt>
                <c:pt idx="27202">
                  <c:v>2.7405938320263501E-2</c:v>
                </c:pt>
                <c:pt idx="27203">
                  <c:v>2.7786244878257999E-2</c:v>
                </c:pt>
                <c:pt idx="27204">
                  <c:v>2.7630114101498099E-2</c:v>
                </c:pt>
                <c:pt idx="27205">
                  <c:v>2.7950134862202901E-2</c:v>
                </c:pt>
                <c:pt idx="27206">
                  <c:v>2.80637621928874E-2</c:v>
                </c:pt>
                <c:pt idx="27207">
                  <c:v>2.81888355720133E-2</c:v>
                </c:pt>
                <c:pt idx="27208">
                  <c:v>2.8217677118938099E-2</c:v>
                </c:pt>
                <c:pt idx="27209">
                  <c:v>2.81143648352618E-2</c:v>
                </c:pt>
                <c:pt idx="27210">
                  <c:v>2.81414503916168E-2</c:v>
                </c:pt>
                <c:pt idx="27211">
                  <c:v>2.79588153719217E-2</c:v>
                </c:pt>
                <c:pt idx="27212">
                  <c:v>2.7740941879448599E-2</c:v>
                </c:pt>
                <c:pt idx="27213">
                  <c:v>2.79458612893176E-2</c:v>
                </c:pt>
                <c:pt idx="27214">
                  <c:v>2.7836149468937098E-2</c:v>
                </c:pt>
                <c:pt idx="27215">
                  <c:v>2.77659007927838E-2</c:v>
                </c:pt>
                <c:pt idx="27216">
                  <c:v>2.7543840083816901E-2</c:v>
                </c:pt>
                <c:pt idx="27217">
                  <c:v>2.7328320410081101E-2</c:v>
                </c:pt>
                <c:pt idx="27218">
                  <c:v>2.72051044821097E-2</c:v>
                </c:pt>
                <c:pt idx="27219">
                  <c:v>2.7011313717957099E-2</c:v>
                </c:pt>
                <c:pt idx="27220">
                  <c:v>2.6613004067412901E-2</c:v>
                </c:pt>
                <c:pt idx="27221">
                  <c:v>2.6447891057369301E-2</c:v>
                </c:pt>
                <c:pt idx="27222">
                  <c:v>2.6094925353667399E-2</c:v>
                </c:pt>
                <c:pt idx="27223">
                  <c:v>2.56468393887412E-2</c:v>
                </c:pt>
                <c:pt idx="27224">
                  <c:v>2.5511102936995499E-2</c:v>
                </c:pt>
                <c:pt idx="27225">
                  <c:v>2.52439785249143E-2</c:v>
                </c:pt>
                <c:pt idx="27226">
                  <c:v>2.4747647703454001E-2</c:v>
                </c:pt>
                <c:pt idx="27227">
                  <c:v>2.4331949841436499E-2</c:v>
                </c:pt>
                <c:pt idx="27228">
                  <c:v>2.39358473427684E-2</c:v>
                </c:pt>
                <c:pt idx="27229">
                  <c:v>2.35722609721302E-2</c:v>
                </c:pt>
                <c:pt idx="27230">
                  <c:v>2.3144501670751601E-2</c:v>
                </c:pt>
                <c:pt idx="27231">
                  <c:v>2.26830540687251E-2</c:v>
                </c:pt>
                <c:pt idx="27232">
                  <c:v>2.22731879475307E-2</c:v>
                </c:pt>
                <c:pt idx="27233">
                  <c:v>2.1653973127533699E-2</c:v>
                </c:pt>
                <c:pt idx="27234">
                  <c:v>2.1321633151697199E-2</c:v>
                </c:pt>
                <c:pt idx="27235">
                  <c:v>2.0747871332734098E-2</c:v>
                </c:pt>
                <c:pt idx="27236">
                  <c:v>2.0413264935562E-2</c:v>
                </c:pt>
                <c:pt idx="27237">
                  <c:v>1.9605691217549501E-2</c:v>
                </c:pt>
                <c:pt idx="27238">
                  <c:v>1.90073550126965E-2</c:v>
                </c:pt>
                <c:pt idx="27239">
                  <c:v>1.8794464852500199E-2</c:v>
                </c:pt>
                <c:pt idx="27240">
                  <c:v>1.8127525331660201E-2</c:v>
                </c:pt>
                <c:pt idx="27241">
                  <c:v>1.78540311810126E-2</c:v>
                </c:pt>
                <c:pt idx="27242">
                  <c:v>1.69124327944584E-2</c:v>
                </c:pt>
                <c:pt idx="27243">
                  <c:v>1.65904388315278E-2</c:v>
                </c:pt>
                <c:pt idx="27244">
                  <c:v>1.61344555824443E-2</c:v>
                </c:pt>
                <c:pt idx="27245">
                  <c:v>1.55572845603143E-2</c:v>
                </c:pt>
                <c:pt idx="27246">
                  <c:v>1.5051057745323599E-2</c:v>
                </c:pt>
                <c:pt idx="27247">
                  <c:v>1.44768011859648E-2</c:v>
                </c:pt>
                <c:pt idx="27248">
                  <c:v>1.3944772375458801E-2</c:v>
                </c:pt>
                <c:pt idx="27249">
                  <c:v>1.33282066344772E-2</c:v>
                </c:pt>
                <c:pt idx="27250">
                  <c:v>1.3055414914039699E-2</c:v>
                </c:pt>
                <c:pt idx="27251">
                  <c:v>1.2531549074054399E-2</c:v>
                </c:pt>
                <c:pt idx="27252">
                  <c:v>1.2124583599174499E-2</c:v>
                </c:pt>
                <c:pt idx="27253">
                  <c:v>1.15603678551679E-2</c:v>
                </c:pt>
                <c:pt idx="27254">
                  <c:v>1.12137541784751E-2</c:v>
                </c:pt>
                <c:pt idx="27255">
                  <c:v>1.08345679435551E-2</c:v>
                </c:pt>
                <c:pt idx="27256">
                  <c:v>1.03886118318718E-2</c:v>
                </c:pt>
                <c:pt idx="27257">
                  <c:v>1.00556415471343E-2</c:v>
                </c:pt>
                <c:pt idx="27258">
                  <c:v>9.6189677519417094E-3</c:v>
                </c:pt>
                <c:pt idx="27259">
                  <c:v>9.3787762899959493E-3</c:v>
                </c:pt>
                <c:pt idx="27260">
                  <c:v>8.7743231007836597E-3</c:v>
                </c:pt>
                <c:pt idx="27261">
                  <c:v>8.5700057064734304E-3</c:v>
                </c:pt>
                <c:pt idx="27262">
                  <c:v>8.5597045027385292E-3</c:v>
                </c:pt>
                <c:pt idx="27263">
                  <c:v>8.2746394963143406E-3</c:v>
                </c:pt>
                <c:pt idx="27264">
                  <c:v>8.11004926046416E-3</c:v>
                </c:pt>
                <c:pt idx="27265">
                  <c:v>7.6389850653272896E-3</c:v>
                </c:pt>
                <c:pt idx="27266">
                  <c:v>7.3209142707728299E-3</c:v>
                </c:pt>
                <c:pt idx="27267">
                  <c:v>7.2685717847766401E-3</c:v>
                </c:pt>
                <c:pt idx="27268">
                  <c:v>7.2982052619918096E-3</c:v>
                </c:pt>
                <c:pt idx="27269">
                  <c:v>7.1145116235638703E-3</c:v>
                </c:pt>
                <c:pt idx="27270">
                  <c:v>6.9171038297147396E-3</c:v>
                </c:pt>
                <c:pt idx="27271">
                  <c:v>6.7365860490929998E-3</c:v>
                </c:pt>
                <c:pt idx="27272">
                  <c:v>6.7907757586603999E-3</c:v>
                </c:pt>
                <c:pt idx="27273">
                  <c:v>6.91702178229389E-3</c:v>
                </c:pt>
                <c:pt idx="27274">
                  <c:v>6.9326528234257296E-3</c:v>
                </c:pt>
                <c:pt idx="27275">
                  <c:v>6.7381894991945801E-3</c:v>
                </c:pt>
                <c:pt idx="27276">
                  <c:v>6.8434073262688402E-3</c:v>
                </c:pt>
                <c:pt idx="27277">
                  <c:v>6.8412644537883599E-3</c:v>
                </c:pt>
                <c:pt idx="27278">
                  <c:v>6.8431768595345801E-3</c:v>
                </c:pt>
                <c:pt idx="27279">
                  <c:v>7.2217280785674097E-3</c:v>
                </c:pt>
                <c:pt idx="27280">
                  <c:v>6.9186638827307802E-3</c:v>
                </c:pt>
                <c:pt idx="27281">
                  <c:v>6.9561897735239504E-3</c:v>
                </c:pt>
                <c:pt idx="27282">
                  <c:v>7.2434149419832701E-3</c:v>
                </c:pt>
                <c:pt idx="27283">
                  <c:v>7.1037888078995699E-3</c:v>
                </c:pt>
                <c:pt idx="27284">
                  <c:v>7.1091495646238003E-3</c:v>
                </c:pt>
                <c:pt idx="27285">
                  <c:v>7.4233287385162498E-3</c:v>
                </c:pt>
                <c:pt idx="27286">
                  <c:v>7.65874120702029E-3</c:v>
                </c:pt>
                <c:pt idx="27287">
                  <c:v>7.6222514193742498E-3</c:v>
                </c:pt>
                <c:pt idx="27288">
                  <c:v>7.6474319269842998E-3</c:v>
                </c:pt>
                <c:pt idx="27289">
                  <c:v>8.0163574086849591E-3</c:v>
                </c:pt>
                <c:pt idx="27290">
                  <c:v>7.8143151099802095E-3</c:v>
                </c:pt>
                <c:pt idx="27291">
                  <c:v>8.0445260514982603E-3</c:v>
                </c:pt>
                <c:pt idx="27292">
                  <c:v>8.1879936673999107E-3</c:v>
                </c:pt>
                <c:pt idx="27293">
                  <c:v>8.1884545268675404E-3</c:v>
                </c:pt>
                <c:pt idx="27294">
                  <c:v>8.3781443323354497E-3</c:v>
                </c:pt>
                <c:pt idx="27295">
                  <c:v>8.3651926786990106E-3</c:v>
                </c:pt>
                <c:pt idx="27296">
                  <c:v>8.6214304499618605E-3</c:v>
                </c:pt>
                <c:pt idx="27297">
                  <c:v>8.4081127971332801E-3</c:v>
                </c:pt>
                <c:pt idx="27298">
                  <c:v>8.43765474824653E-3</c:v>
                </c:pt>
                <c:pt idx="27299">
                  <c:v>8.5265186777324208E-3</c:v>
                </c:pt>
                <c:pt idx="27300">
                  <c:v>8.54771438342471E-3</c:v>
                </c:pt>
                <c:pt idx="27301">
                  <c:v>8.7207898112452008E-3</c:v>
                </c:pt>
                <c:pt idx="27302">
                  <c:v>8.6395958390780396E-3</c:v>
                </c:pt>
                <c:pt idx="27303">
                  <c:v>8.3556027975072791E-3</c:v>
                </c:pt>
                <c:pt idx="27304">
                  <c:v>8.3125917675439705E-3</c:v>
                </c:pt>
                <c:pt idx="27305">
                  <c:v>8.2629629348618307E-3</c:v>
                </c:pt>
                <c:pt idx="27306">
                  <c:v>8.1462821243179304E-3</c:v>
                </c:pt>
                <c:pt idx="27307">
                  <c:v>8.0957440929382302E-3</c:v>
                </c:pt>
                <c:pt idx="27308">
                  <c:v>7.8465313457496393E-3</c:v>
                </c:pt>
                <c:pt idx="27309">
                  <c:v>7.7196875029490897E-3</c:v>
                </c:pt>
                <c:pt idx="27310">
                  <c:v>7.4781989296527603E-3</c:v>
                </c:pt>
                <c:pt idx="27311">
                  <c:v>7.24001412403845E-3</c:v>
                </c:pt>
                <c:pt idx="27312">
                  <c:v>6.9674070678107597E-3</c:v>
                </c:pt>
                <c:pt idx="27313">
                  <c:v>6.58738018958326E-3</c:v>
                </c:pt>
                <c:pt idx="27314">
                  <c:v>6.1167609396105601E-3</c:v>
                </c:pt>
                <c:pt idx="27315">
                  <c:v>5.7506711974290997E-3</c:v>
                </c:pt>
                <c:pt idx="27316">
                  <c:v>5.4085748830520102E-3</c:v>
                </c:pt>
                <c:pt idx="27317">
                  <c:v>4.9862573089679701E-3</c:v>
                </c:pt>
                <c:pt idx="27318">
                  <c:v>4.6229295702701302E-3</c:v>
                </c:pt>
                <c:pt idx="27319">
                  <c:v>3.9905698417092598E-3</c:v>
                </c:pt>
                <c:pt idx="27320">
                  <c:v>3.3927688182734299E-3</c:v>
                </c:pt>
                <c:pt idx="27321">
                  <c:v>3.0824522502696798E-3</c:v>
                </c:pt>
                <c:pt idx="27322">
                  <c:v>2.41759384551568E-3</c:v>
                </c:pt>
                <c:pt idx="27323">
                  <c:v>1.89743056800247E-3</c:v>
                </c:pt>
                <c:pt idx="27324">
                  <c:v>1.1755517887732799E-3</c:v>
                </c:pt>
                <c:pt idx="27325">
                  <c:v>8.0470727579982004E-4</c:v>
                </c:pt>
                <c:pt idx="27326">
                  <c:v>-1.7042909232202401E-4</c:v>
                </c:pt>
                <c:pt idx="27327">
                  <c:v>-8.0061859559993895E-4</c:v>
                </c:pt>
                <c:pt idx="27328">
                  <c:v>-1.35207573269169E-3</c:v>
                </c:pt>
                <c:pt idx="27329">
                  <c:v>-2.26047292120902E-3</c:v>
                </c:pt>
                <c:pt idx="27330">
                  <c:v>-2.9358612869801498E-3</c:v>
                </c:pt>
                <c:pt idx="27331">
                  <c:v>-3.4380014640246698E-3</c:v>
                </c:pt>
                <c:pt idx="27332">
                  <c:v>-4.1526385844874404E-3</c:v>
                </c:pt>
                <c:pt idx="27333">
                  <c:v>-5.0542758037175296E-3</c:v>
                </c:pt>
                <c:pt idx="27334">
                  <c:v>-5.7023715799692804E-3</c:v>
                </c:pt>
                <c:pt idx="27335">
                  <c:v>-6.5939446919785899E-3</c:v>
                </c:pt>
                <c:pt idx="27336">
                  <c:v>-7.2645153909126703E-3</c:v>
                </c:pt>
                <c:pt idx="27337">
                  <c:v>-7.8387020086289304E-3</c:v>
                </c:pt>
                <c:pt idx="27338">
                  <c:v>-8.7940436916255707E-3</c:v>
                </c:pt>
                <c:pt idx="27339">
                  <c:v>-9.4533376243707001E-3</c:v>
                </c:pt>
                <c:pt idx="27340">
                  <c:v>-1.0203295645563E-2</c:v>
                </c:pt>
                <c:pt idx="27341">
                  <c:v>-1.0812142439341201E-2</c:v>
                </c:pt>
                <c:pt idx="27342">
                  <c:v>-1.1392734932693899E-2</c:v>
                </c:pt>
                <c:pt idx="27343">
                  <c:v>-1.21158139958235E-2</c:v>
                </c:pt>
                <c:pt idx="27344">
                  <c:v>-1.28164123312737E-2</c:v>
                </c:pt>
                <c:pt idx="27345">
                  <c:v>-1.3502311136105101E-2</c:v>
                </c:pt>
                <c:pt idx="27346">
                  <c:v>-1.39093289637147E-2</c:v>
                </c:pt>
                <c:pt idx="27347">
                  <c:v>-1.4515777101089099E-2</c:v>
                </c:pt>
                <c:pt idx="27348">
                  <c:v>-1.51800079168467E-2</c:v>
                </c:pt>
                <c:pt idx="27349">
                  <c:v>-1.5589501652090399E-2</c:v>
                </c:pt>
                <c:pt idx="27350">
                  <c:v>-1.5961283457043798E-2</c:v>
                </c:pt>
                <c:pt idx="27351">
                  <c:v>-1.6645804405172899E-2</c:v>
                </c:pt>
                <c:pt idx="27352">
                  <c:v>-1.71924497495059E-2</c:v>
                </c:pt>
                <c:pt idx="27353">
                  <c:v>-1.7350294911742999E-2</c:v>
                </c:pt>
                <c:pt idx="27354">
                  <c:v>-1.7756911656305201E-2</c:v>
                </c:pt>
                <c:pt idx="27355">
                  <c:v>-1.8045704777875898E-2</c:v>
                </c:pt>
                <c:pt idx="27356">
                  <c:v>-1.80218714413268E-2</c:v>
                </c:pt>
                <c:pt idx="27357">
                  <c:v>-1.85431769083255E-2</c:v>
                </c:pt>
                <c:pt idx="27358">
                  <c:v>-1.86818164755767E-2</c:v>
                </c:pt>
                <c:pt idx="27359">
                  <c:v>-1.8806318328665399E-2</c:v>
                </c:pt>
                <c:pt idx="27360">
                  <c:v>-1.8604626244782301E-2</c:v>
                </c:pt>
                <c:pt idx="27361">
                  <c:v>-1.8761936680321601E-2</c:v>
                </c:pt>
                <c:pt idx="27362">
                  <c:v>-1.88330478771731E-2</c:v>
                </c:pt>
                <c:pt idx="27363">
                  <c:v>-1.8727432699185701E-2</c:v>
                </c:pt>
                <c:pt idx="27364">
                  <c:v>-1.86393049787477E-2</c:v>
                </c:pt>
                <c:pt idx="27365">
                  <c:v>-1.8543207990557399E-2</c:v>
                </c:pt>
                <c:pt idx="27366">
                  <c:v>-1.8558556983928401E-2</c:v>
                </c:pt>
                <c:pt idx="27367">
                  <c:v>-1.8323258006978101E-2</c:v>
                </c:pt>
                <c:pt idx="27368">
                  <c:v>-1.8019847323803E-2</c:v>
                </c:pt>
                <c:pt idx="27369">
                  <c:v>-1.7573392528335199E-2</c:v>
                </c:pt>
                <c:pt idx="27370">
                  <c:v>-1.7200817256837499E-2</c:v>
                </c:pt>
                <c:pt idx="27371">
                  <c:v>-1.67480762942387E-2</c:v>
                </c:pt>
                <c:pt idx="27372">
                  <c:v>-1.6389419542228501E-2</c:v>
                </c:pt>
                <c:pt idx="27373">
                  <c:v>-1.5896443011250101E-2</c:v>
                </c:pt>
                <c:pt idx="27374">
                  <c:v>-1.56030099396919E-2</c:v>
                </c:pt>
                <c:pt idx="27375">
                  <c:v>-1.5126784980900299E-2</c:v>
                </c:pt>
                <c:pt idx="27376">
                  <c:v>-1.44990354530555E-2</c:v>
                </c:pt>
                <c:pt idx="27377">
                  <c:v>-1.3972043059673299E-2</c:v>
                </c:pt>
                <c:pt idx="27378">
                  <c:v>-1.3360417369922E-2</c:v>
                </c:pt>
                <c:pt idx="27379">
                  <c:v>-1.2675548751107E-2</c:v>
                </c:pt>
                <c:pt idx="27380">
                  <c:v>-1.2021561387259801E-2</c:v>
                </c:pt>
                <c:pt idx="27381">
                  <c:v>-1.17018747285832E-2</c:v>
                </c:pt>
                <c:pt idx="27382">
                  <c:v>-1.10166386427798E-2</c:v>
                </c:pt>
                <c:pt idx="27383">
                  <c:v>-1.04805792354788E-2</c:v>
                </c:pt>
                <c:pt idx="27384">
                  <c:v>-9.6929063202931005E-3</c:v>
                </c:pt>
                <c:pt idx="27385">
                  <c:v>-9.0355678873707806E-3</c:v>
                </c:pt>
                <c:pt idx="27386">
                  <c:v>-8.5147626949811407E-3</c:v>
                </c:pt>
                <c:pt idx="27387">
                  <c:v>-7.9132499125703897E-3</c:v>
                </c:pt>
                <c:pt idx="27388">
                  <c:v>-7.1583811837467003E-3</c:v>
                </c:pt>
                <c:pt idx="27389">
                  <c:v>-6.2811285242465797E-3</c:v>
                </c:pt>
                <c:pt idx="27390">
                  <c:v>-5.8704391921199396E-3</c:v>
                </c:pt>
                <c:pt idx="27391">
                  <c:v>-5.41721244071994E-3</c:v>
                </c:pt>
                <c:pt idx="27392">
                  <c:v>-5.0152188272593098E-3</c:v>
                </c:pt>
                <c:pt idx="27393">
                  <c:v>-4.2537815853113704E-3</c:v>
                </c:pt>
                <c:pt idx="27394">
                  <c:v>-3.5312394761905E-3</c:v>
                </c:pt>
                <c:pt idx="27395">
                  <c:v>-3.1956279452414801E-3</c:v>
                </c:pt>
                <c:pt idx="27396">
                  <c:v>-2.67735866684832E-3</c:v>
                </c:pt>
                <c:pt idx="27397">
                  <c:v>-2.41422103349381E-3</c:v>
                </c:pt>
                <c:pt idx="27398">
                  <c:v>-1.80154264725439E-3</c:v>
                </c:pt>
                <c:pt idx="27399">
                  <c:v>-1.4837679981517899E-3</c:v>
                </c:pt>
                <c:pt idx="27400">
                  <c:v>-9.4594070010594299E-4</c:v>
                </c:pt>
                <c:pt idx="27401">
                  <c:v>-7.7348914983325998E-4</c:v>
                </c:pt>
                <c:pt idx="27402">
                  <c:v>-6.2858502846446405E-4</c:v>
                </c:pt>
                <c:pt idx="27403">
                  <c:v>-2.8746272741247801E-4</c:v>
                </c:pt>
                <c:pt idx="27404">
                  <c:v>2.3590455013594699E-4</c:v>
                </c:pt>
                <c:pt idx="27405">
                  <c:v>2.49172040387673E-4</c:v>
                </c:pt>
                <c:pt idx="27406">
                  <c:v>1.6855196530721301E-4</c:v>
                </c:pt>
                <c:pt idx="27407">
                  <c:v>1.4068719697317501E-4</c:v>
                </c:pt>
                <c:pt idx="27408">
                  <c:v>5.9016387254274703E-4</c:v>
                </c:pt>
                <c:pt idx="27409">
                  <c:v>2.9896073502116098E-4</c:v>
                </c:pt>
                <c:pt idx="27410" formatCode="0.00E+00">
                  <c:v>5.70637247669525E-5</c:v>
                </c:pt>
                <c:pt idx="27411">
                  <c:v>1.7332852303091799E-4</c:v>
                </c:pt>
                <c:pt idx="27412">
                  <c:v>1.5970068769897199E-4</c:v>
                </c:pt>
                <c:pt idx="27413">
                  <c:v>-1.60953911888505E-4</c:v>
                </c:pt>
                <c:pt idx="27414">
                  <c:v>-1.9012941681385999E-4</c:v>
                </c:pt>
                <c:pt idx="27415">
                  <c:v>-4.3532200916557599E-4</c:v>
                </c:pt>
                <c:pt idx="27416">
                  <c:v>-8.8070589744803805E-4</c:v>
                </c:pt>
                <c:pt idx="27417">
                  <c:v>-1.39492799515768E-3</c:v>
                </c:pt>
                <c:pt idx="27418">
                  <c:v>-1.7908513875953399E-3</c:v>
                </c:pt>
                <c:pt idx="27419">
                  <c:v>-2.2821215022382399E-3</c:v>
                </c:pt>
                <c:pt idx="27420">
                  <c:v>-2.68459058086753E-3</c:v>
                </c:pt>
                <c:pt idx="27421">
                  <c:v>-3.0743442338489299E-3</c:v>
                </c:pt>
                <c:pt idx="27422">
                  <c:v>-3.8640322494776498E-3</c:v>
                </c:pt>
                <c:pt idx="27423">
                  <c:v>-4.3490632906377398E-3</c:v>
                </c:pt>
                <c:pt idx="27424">
                  <c:v>-4.9635915384022697E-3</c:v>
                </c:pt>
                <c:pt idx="27425">
                  <c:v>-5.6086761197209501E-3</c:v>
                </c:pt>
                <c:pt idx="27426">
                  <c:v>-6.4632916238135298E-3</c:v>
                </c:pt>
                <c:pt idx="27427">
                  <c:v>-7.0969712004391901E-3</c:v>
                </c:pt>
                <c:pt idx="27428">
                  <c:v>-8.0092100322992198E-3</c:v>
                </c:pt>
                <c:pt idx="27429">
                  <c:v>-8.4459713215646794E-3</c:v>
                </c:pt>
                <c:pt idx="27430">
                  <c:v>-9.2321733232193694E-3</c:v>
                </c:pt>
                <c:pt idx="27431">
                  <c:v>-9.8765885832737092E-3</c:v>
                </c:pt>
                <c:pt idx="27432">
                  <c:v>-1.0917050599725101E-2</c:v>
                </c:pt>
                <c:pt idx="27433">
                  <c:v>-1.1679973033017E-2</c:v>
                </c:pt>
                <c:pt idx="27434">
                  <c:v>-1.2660436326822001E-2</c:v>
                </c:pt>
                <c:pt idx="27435">
                  <c:v>-1.33334647615192E-2</c:v>
                </c:pt>
                <c:pt idx="27436">
                  <c:v>-1.4146100123677801E-2</c:v>
                </c:pt>
                <c:pt idx="27437">
                  <c:v>-1.5107152838691301E-2</c:v>
                </c:pt>
                <c:pt idx="27438">
                  <c:v>-1.59644170733554E-2</c:v>
                </c:pt>
                <c:pt idx="27439">
                  <c:v>-1.6548279195727902E-2</c:v>
                </c:pt>
                <c:pt idx="27440">
                  <c:v>-1.71631792720041E-2</c:v>
                </c:pt>
                <c:pt idx="27441">
                  <c:v>-1.7953811564315199E-2</c:v>
                </c:pt>
                <c:pt idx="27442">
                  <c:v>-1.8719422701473001E-2</c:v>
                </c:pt>
                <c:pt idx="27443">
                  <c:v>-1.95466674525006E-2</c:v>
                </c:pt>
                <c:pt idx="27444">
                  <c:v>-2.0093891558921499E-2</c:v>
                </c:pt>
                <c:pt idx="27445">
                  <c:v>-2.0859129092817001E-2</c:v>
                </c:pt>
                <c:pt idx="27446">
                  <c:v>-2.1470920514060601E-2</c:v>
                </c:pt>
                <c:pt idx="27447">
                  <c:v>-2.2165358987655401E-2</c:v>
                </c:pt>
                <c:pt idx="27448">
                  <c:v>-2.2591307113025899E-2</c:v>
                </c:pt>
                <c:pt idx="27449">
                  <c:v>-2.3053597446104301E-2</c:v>
                </c:pt>
                <c:pt idx="27450">
                  <c:v>-2.3633273632532099E-2</c:v>
                </c:pt>
                <c:pt idx="27451">
                  <c:v>-2.39957075216722E-2</c:v>
                </c:pt>
                <c:pt idx="27452">
                  <c:v>-2.4391562611504301E-2</c:v>
                </c:pt>
                <c:pt idx="27453">
                  <c:v>-2.4795172985049699E-2</c:v>
                </c:pt>
                <c:pt idx="27454">
                  <c:v>-2.5255494510582802E-2</c:v>
                </c:pt>
                <c:pt idx="27455">
                  <c:v>-2.54079462405748E-2</c:v>
                </c:pt>
                <c:pt idx="27456">
                  <c:v>-2.52688252101217E-2</c:v>
                </c:pt>
                <c:pt idx="27457">
                  <c:v>-2.55425582434456E-2</c:v>
                </c:pt>
                <c:pt idx="27458">
                  <c:v>-2.5915330628216E-2</c:v>
                </c:pt>
                <c:pt idx="27459">
                  <c:v>-2.6138558027680399E-2</c:v>
                </c:pt>
                <c:pt idx="27460">
                  <c:v>-2.5889226764322398E-2</c:v>
                </c:pt>
                <c:pt idx="27461">
                  <c:v>-2.5714650224295199E-2</c:v>
                </c:pt>
                <c:pt idx="27462">
                  <c:v>-2.5966177339385499E-2</c:v>
                </c:pt>
                <c:pt idx="27463">
                  <c:v>-2.5949392762168001E-2</c:v>
                </c:pt>
                <c:pt idx="27464">
                  <c:v>-2.5819845777281698E-2</c:v>
                </c:pt>
                <c:pt idx="27465">
                  <c:v>-2.54488436281014E-2</c:v>
                </c:pt>
                <c:pt idx="27466">
                  <c:v>-2.5225820042120501E-2</c:v>
                </c:pt>
                <c:pt idx="27467">
                  <c:v>-2.4890862807873601E-2</c:v>
                </c:pt>
                <c:pt idx="27468">
                  <c:v>-2.47949380501436E-2</c:v>
                </c:pt>
                <c:pt idx="27469">
                  <c:v>-2.4335879797220399E-2</c:v>
                </c:pt>
                <c:pt idx="27470">
                  <c:v>-2.37472656550511E-2</c:v>
                </c:pt>
                <c:pt idx="27471">
                  <c:v>-2.34177858112719E-2</c:v>
                </c:pt>
                <c:pt idx="27472">
                  <c:v>-2.3142824211353601E-2</c:v>
                </c:pt>
                <c:pt idx="27473">
                  <c:v>-2.25494817437192E-2</c:v>
                </c:pt>
                <c:pt idx="27474">
                  <c:v>-2.2029321864393301E-2</c:v>
                </c:pt>
                <c:pt idx="27475">
                  <c:v>-2.14387399301329E-2</c:v>
                </c:pt>
                <c:pt idx="27476">
                  <c:v>-2.0894700157802301E-2</c:v>
                </c:pt>
                <c:pt idx="27477">
                  <c:v>-2.0405269354850201E-2</c:v>
                </c:pt>
                <c:pt idx="27478">
                  <c:v>-1.9769335355280901E-2</c:v>
                </c:pt>
                <c:pt idx="27479">
                  <c:v>-1.93387632946748E-2</c:v>
                </c:pt>
                <c:pt idx="27480">
                  <c:v>-1.8419094263590001E-2</c:v>
                </c:pt>
                <c:pt idx="27481">
                  <c:v>-1.7852724023771499E-2</c:v>
                </c:pt>
                <c:pt idx="27482">
                  <c:v>-1.70531906567673E-2</c:v>
                </c:pt>
                <c:pt idx="27483">
                  <c:v>-1.6468469700948001E-2</c:v>
                </c:pt>
                <c:pt idx="27484">
                  <c:v>-1.57573884275654E-2</c:v>
                </c:pt>
                <c:pt idx="27485">
                  <c:v>-1.4942757737587299E-2</c:v>
                </c:pt>
                <c:pt idx="27486">
                  <c:v>-1.47126633955901E-2</c:v>
                </c:pt>
                <c:pt idx="27487">
                  <c:v>-1.39719336685846E-2</c:v>
                </c:pt>
                <c:pt idx="27488">
                  <c:v>-1.31443377125183E-2</c:v>
                </c:pt>
                <c:pt idx="27489">
                  <c:v>-1.2505674705585499E-2</c:v>
                </c:pt>
                <c:pt idx="27490">
                  <c:v>-1.18601273124724E-2</c:v>
                </c:pt>
                <c:pt idx="27491">
                  <c:v>-1.1376841448702E-2</c:v>
                </c:pt>
                <c:pt idx="27492">
                  <c:v>-1.0631242102600399E-2</c:v>
                </c:pt>
                <c:pt idx="27493">
                  <c:v>-1.00900450657114E-2</c:v>
                </c:pt>
                <c:pt idx="27494">
                  <c:v>-9.55931208396219E-3</c:v>
                </c:pt>
                <c:pt idx="27495">
                  <c:v>-9.0001271181163901E-3</c:v>
                </c:pt>
                <c:pt idx="27496">
                  <c:v>-8.5951077443403908E-3</c:v>
                </c:pt>
                <c:pt idx="27497">
                  <c:v>-7.9622736270283604E-3</c:v>
                </c:pt>
                <c:pt idx="27498">
                  <c:v>-7.6611457784971299E-3</c:v>
                </c:pt>
                <c:pt idx="27499">
                  <c:v>-7.1629018592147499E-3</c:v>
                </c:pt>
                <c:pt idx="27500">
                  <c:v>-6.6043446823311602E-3</c:v>
                </c:pt>
                <c:pt idx="27501">
                  <c:v>-6.4050010951916198E-3</c:v>
                </c:pt>
                <c:pt idx="27502">
                  <c:v>-6.1083224066722898E-3</c:v>
                </c:pt>
                <c:pt idx="27503">
                  <c:v>-5.7256957589754904E-3</c:v>
                </c:pt>
                <c:pt idx="27504">
                  <c:v>-5.6521814666519897E-3</c:v>
                </c:pt>
                <c:pt idx="27505">
                  <c:v>-5.2480009881271496E-3</c:v>
                </c:pt>
                <c:pt idx="27506">
                  <c:v>-4.9352107070322997E-3</c:v>
                </c:pt>
                <c:pt idx="27507">
                  <c:v>-4.9211579155859497E-3</c:v>
                </c:pt>
                <c:pt idx="27508">
                  <c:v>-4.7989535021480097E-3</c:v>
                </c:pt>
                <c:pt idx="27509">
                  <c:v>-4.5737061494989396E-3</c:v>
                </c:pt>
                <c:pt idx="27510">
                  <c:v>-4.5313132000463297E-3</c:v>
                </c:pt>
                <c:pt idx="27511">
                  <c:v>-4.6068283775574197E-3</c:v>
                </c:pt>
                <c:pt idx="27512">
                  <c:v>-4.4210742736038597E-3</c:v>
                </c:pt>
                <c:pt idx="27513">
                  <c:v>-4.7083189483925298E-3</c:v>
                </c:pt>
                <c:pt idx="27514">
                  <c:v>-4.7498596247704996E-3</c:v>
                </c:pt>
                <c:pt idx="27515">
                  <c:v>-4.7497251895620004E-3</c:v>
                </c:pt>
                <c:pt idx="27516">
                  <c:v>-4.6873168003752899E-3</c:v>
                </c:pt>
                <c:pt idx="27517">
                  <c:v>-4.9824741953967801E-3</c:v>
                </c:pt>
                <c:pt idx="27518">
                  <c:v>-5.2062738927581903E-3</c:v>
                </c:pt>
                <c:pt idx="27519">
                  <c:v>-5.3790431420391001E-3</c:v>
                </c:pt>
                <c:pt idx="27520">
                  <c:v>-5.6322430062198401E-3</c:v>
                </c:pt>
                <c:pt idx="27521">
                  <c:v>-5.9248152715806104E-3</c:v>
                </c:pt>
                <c:pt idx="27522">
                  <c:v>-6.0510762028050799E-3</c:v>
                </c:pt>
                <c:pt idx="27523">
                  <c:v>-6.46318365267736E-3</c:v>
                </c:pt>
                <c:pt idx="27524">
                  <c:v>-6.8132792447959103E-3</c:v>
                </c:pt>
                <c:pt idx="27525">
                  <c:v>-7.2379919180326898E-3</c:v>
                </c:pt>
                <c:pt idx="27526">
                  <c:v>-7.4097193015564902E-3</c:v>
                </c:pt>
                <c:pt idx="27527">
                  <c:v>-7.7887428531936099E-3</c:v>
                </c:pt>
                <c:pt idx="27528">
                  <c:v>-8.1952022784314606E-3</c:v>
                </c:pt>
                <c:pt idx="27529">
                  <c:v>-8.6964410840164597E-3</c:v>
                </c:pt>
                <c:pt idx="27530">
                  <c:v>-8.9915077988851205E-3</c:v>
                </c:pt>
                <c:pt idx="27531">
                  <c:v>-9.4944499780686802E-3</c:v>
                </c:pt>
                <c:pt idx="27532">
                  <c:v>-1.00073449347244E-2</c:v>
                </c:pt>
                <c:pt idx="27533">
                  <c:v>-1.0309368689371899E-2</c:v>
                </c:pt>
                <c:pt idx="27534">
                  <c:v>-1.07993126469134E-2</c:v>
                </c:pt>
                <c:pt idx="27535">
                  <c:v>-1.1148740990468E-2</c:v>
                </c:pt>
                <c:pt idx="27536">
                  <c:v>-1.1555516611050301E-2</c:v>
                </c:pt>
                <c:pt idx="27537">
                  <c:v>-1.20759462050666E-2</c:v>
                </c:pt>
                <c:pt idx="27538">
                  <c:v>-1.2281227228940201E-2</c:v>
                </c:pt>
                <c:pt idx="27539">
                  <c:v>-1.2707994140017101E-2</c:v>
                </c:pt>
                <c:pt idx="27540">
                  <c:v>-1.3007027162279401E-2</c:v>
                </c:pt>
                <c:pt idx="27541">
                  <c:v>-1.31831191978897E-2</c:v>
                </c:pt>
                <c:pt idx="27542">
                  <c:v>-1.37142551507796E-2</c:v>
                </c:pt>
                <c:pt idx="27543">
                  <c:v>-1.39322834908668E-2</c:v>
                </c:pt>
                <c:pt idx="27544">
                  <c:v>-1.42428665759027E-2</c:v>
                </c:pt>
                <c:pt idx="27545">
                  <c:v>-1.4459529662304399E-2</c:v>
                </c:pt>
                <c:pt idx="27546">
                  <c:v>-1.49293599831514E-2</c:v>
                </c:pt>
                <c:pt idx="27547">
                  <c:v>-1.4899860330771701E-2</c:v>
                </c:pt>
                <c:pt idx="27548">
                  <c:v>-1.49008323782317E-2</c:v>
                </c:pt>
                <c:pt idx="27549">
                  <c:v>-1.5654734872599E-2</c:v>
                </c:pt>
                <c:pt idx="27550">
                  <c:v>-1.5566406945478299E-2</c:v>
                </c:pt>
                <c:pt idx="27551">
                  <c:v>-1.54183806739409E-2</c:v>
                </c:pt>
                <c:pt idx="27552">
                  <c:v>-1.5224703730622799E-2</c:v>
                </c:pt>
                <c:pt idx="27553">
                  <c:v>-1.5534225540677E-2</c:v>
                </c:pt>
                <c:pt idx="27554">
                  <c:v>-1.53371087149663E-2</c:v>
                </c:pt>
                <c:pt idx="27555">
                  <c:v>-1.54411841305816E-2</c:v>
                </c:pt>
                <c:pt idx="27556">
                  <c:v>-1.54106196234113E-2</c:v>
                </c:pt>
                <c:pt idx="27557">
                  <c:v>-1.49612958145645E-2</c:v>
                </c:pt>
                <c:pt idx="27558">
                  <c:v>-1.50115660287736E-2</c:v>
                </c:pt>
                <c:pt idx="27559">
                  <c:v>-1.48199643805874E-2</c:v>
                </c:pt>
                <c:pt idx="27560">
                  <c:v>-1.50174746451188E-2</c:v>
                </c:pt>
                <c:pt idx="27561">
                  <c:v>-1.44742950998887E-2</c:v>
                </c:pt>
                <c:pt idx="27562">
                  <c:v>-1.4070233881075801E-2</c:v>
                </c:pt>
                <c:pt idx="27563">
                  <c:v>-1.3715338178700199E-2</c:v>
                </c:pt>
                <c:pt idx="27564">
                  <c:v>-1.36048864695873E-2</c:v>
                </c:pt>
                <c:pt idx="27565">
                  <c:v>-1.3444089754437E-2</c:v>
                </c:pt>
                <c:pt idx="27566">
                  <c:v>-1.28459566148719E-2</c:v>
                </c:pt>
                <c:pt idx="27567">
                  <c:v>-1.25254863182283E-2</c:v>
                </c:pt>
                <c:pt idx="27568">
                  <c:v>-1.20877689675541E-2</c:v>
                </c:pt>
                <c:pt idx="27569">
                  <c:v>-1.16693222285897E-2</c:v>
                </c:pt>
                <c:pt idx="27570">
                  <c:v>-1.1178377234910501E-2</c:v>
                </c:pt>
                <c:pt idx="27571">
                  <c:v>-1.0663401250387099E-2</c:v>
                </c:pt>
                <c:pt idx="27572">
                  <c:v>-1.03076141964008E-2</c:v>
                </c:pt>
                <c:pt idx="27573">
                  <c:v>-9.5258641243492204E-3</c:v>
                </c:pt>
                <c:pt idx="27574">
                  <c:v>-9.1730163081550093E-3</c:v>
                </c:pt>
                <c:pt idx="27575">
                  <c:v>-8.5132933518216602E-3</c:v>
                </c:pt>
                <c:pt idx="27576">
                  <c:v>-8.2796703865796496E-3</c:v>
                </c:pt>
                <c:pt idx="27577">
                  <c:v>-7.6171975087258297E-3</c:v>
                </c:pt>
                <c:pt idx="27578">
                  <c:v>-7.2664876031347204E-3</c:v>
                </c:pt>
                <c:pt idx="27579">
                  <c:v>-6.5435551935167403E-3</c:v>
                </c:pt>
                <c:pt idx="27580">
                  <c:v>-6.0267236321316503E-3</c:v>
                </c:pt>
                <c:pt idx="27581">
                  <c:v>-5.5248516905171997E-3</c:v>
                </c:pt>
                <c:pt idx="27582">
                  <c:v>-5.0543526999447599E-3</c:v>
                </c:pt>
                <c:pt idx="27583">
                  <c:v>-4.5609985648556797E-3</c:v>
                </c:pt>
                <c:pt idx="27584">
                  <c:v>-3.72486619306981E-3</c:v>
                </c:pt>
                <c:pt idx="27585">
                  <c:v>-3.4235561609011799E-3</c:v>
                </c:pt>
                <c:pt idx="27586">
                  <c:v>-2.91660224699408E-3</c:v>
                </c:pt>
                <c:pt idx="27587">
                  <c:v>-2.45307599072594E-3</c:v>
                </c:pt>
                <c:pt idx="27588">
                  <c:v>-1.74690347503527E-3</c:v>
                </c:pt>
                <c:pt idx="27589">
                  <c:v>-1.4865895609781901E-3</c:v>
                </c:pt>
                <c:pt idx="27590">
                  <c:v>-9.79297442197394E-4</c:v>
                </c:pt>
                <c:pt idx="27591">
                  <c:v>-5.8730753987343797E-4</c:v>
                </c:pt>
                <c:pt idx="27592" formatCode="0.00E+00">
                  <c:v>-4.9250190424477799E-5</c:v>
                </c:pt>
                <c:pt idx="27593">
                  <c:v>3.8516327076362002E-4</c:v>
                </c:pt>
                <c:pt idx="27594">
                  <c:v>4.1764522415037601E-4</c:v>
                </c:pt>
                <c:pt idx="27595">
                  <c:v>9.0299611232503001E-4</c:v>
                </c:pt>
                <c:pt idx="27596">
                  <c:v>1.69014770501007E-3</c:v>
                </c:pt>
                <c:pt idx="27597">
                  <c:v>1.9582340105772302E-3</c:v>
                </c:pt>
                <c:pt idx="27598">
                  <c:v>2.12820260666705E-3</c:v>
                </c:pt>
                <c:pt idx="27599">
                  <c:v>2.3044989511104299E-3</c:v>
                </c:pt>
                <c:pt idx="27600">
                  <c:v>2.7160137070957602E-3</c:v>
                </c:pt>
                <c:pt idx="27601">
                  <c:v>2.86625985655688E-3</c:v>
                </c:pt>
                <c:pt idx="27602">
                  <c:v>3.2013885288584201E-3</c:v>
                </c:pt>
                <c:pt idx="27603">
                  <c:v>3.2768927106473699E-3</c:v>
                </c:pt>
                <c:pt idx="27604">
                  <c:v>3.5638282321115498E-3</c:v>
                </c:pt>
                <c:pt idx="27605">
                  <c:v>3.8133736688381798E-3</c:v>
                </c:pt>
                <c:pt idx="27606">
                  <c:v>3.9275078836651899E-3</c:v>
                </c:pt>
                <c:pt idx="27607">
                  <c:v>4.0840698440849903E-3</c:v>
                </c:pt>
                <c:pt idx="27608">
                  <c:v>4.3827356311494899E-3</c:v>
                </c:pt>
                <c:pt idx="27609">
                  <c:v>4.5027255426815698E-3</c:v>
                </c:pt>
                <c:pt idx="27610">
                  <c:v>4.1502907348290301E-3</c:v>
                </c:pt>
                <c:pt idx="27611">
                  <c:v>4.61891760078107E-3</c:v>
                </c:pt>
                <c:pt idx="27612">
                  <c:v>4.6565116211328E-3</c:v>
                </c:pt>
                <c:pt idx="27613">
                  <c:v>4.49804463885322E-3</c:v>
                </c:pt>
                <c:pt idx="27614">
                  <c:v>4.5181514247701199E-3</c:v>
                </c:pt>
                <c:pt idx="27615">
                  <c:v>4.5379648412552601E-3</c:v>
                </c:pt>
                <c:pt idx="27616">
                  <c:v>4.4634830477680403E-3</c:v>
                </c:pt>
                <c:pt idx="27617">
                  <c:v>4.1160076161515097E-3</c:v>
                </c:pt>
                <c:pt idx="27618">
                  <c:v>4.2084105528813103E-3</c:v>
                </c:pt>
                <c:pt idx="27619">
                  <c:v>4.3285682840580901E-3</c:v>
                </c:pt>
                <c:pt idx="27620">
                  <c:v>4.0623142641266902E-3</c:v>
                </c:pt>
                <c:pt idx="27621">
                  <c:v>3.9458768942354098E-3</c:v>
                </c:pt>
                <c:pt idx="27622">
                  <c:v>3.7957480130269999E-3</c:v>
                </c:pt>
                <c:pt idx="27623">
                  <c:v>3.9516608214098803E-3</c:v>
                </c:pt>
                <c:pt idx="27624">
                  <c:v>3.4853576846404499E-3</c:v>
                </c:pt>
                <c:pt idx="27625">
                  <c:v>3.4001849288204998E-3</c:v>
                </c:pt>
                <c:pt idx="27626">
                  <c:v>3.0743525613516798E-3</c:v>
                </c:pt>
                <c:pt idx="27627">
                  <c:v>3.05583793966977E-3</c:v>
                </c:pt>
                <c:pt idx="27628">
                  <c:v>2.7340322616373099E-3</c:v>
                </c:pt>
                <c:pt idx="27629">
                  <c:v>2.5951939638493701E-3</c:v>
                </c:pt>
                <c:pt idx="27630">
                  <c:v>2.4021915105199398E-3</c:v>
                </c:pt>
                <c:pt idx="27631">
                  <c:v>2.1680959390228201E-3</c:v>
                </c:pt>
                <c:pt idx="27632">
                  <c:v>1.82952427923024E-3</c:v>
                </c:pt>
                <c:pt idx="27633">
                  <c:v>1.5571202829757201E-3</c:v>
                </c:pt>
                <c:pt idx="27634">
                  <c:v>1.3906163462738901E-3</c:v>
                </c:pt>
                <c:pt idx="27635">
                  <c:v>8.7332111176172198E-4</c:v>
                </c:pt>
                <c:pt idx="27636">
                  <c:v>7.4989377272478299E-4</c:v>
                </c:pt>
                <c:pt idx="27637">
                  <c:v>4.0824539388611199E-4</c:v>
                </c:pt>
                <c:pt idx="27638">
                  <c:v>2.1026941584457301E-4</c:v>
                </c:pt>
                <c:pt idx="27639" formatCode="0.00E+00">
                  <c:v>4.7588531090727202E-5</c:v>
                </c:pt>
                <c:pt idx="27640">
                  <c:v>-1.67185924452167E-4</c:v>
                </c:pt>
                <c:pt idx="27641">
                  <c:v>-2.99671261807652E-4</c:v>
                </c:pt>
                <c:pt idx="27642">
                  <c:v>-6.0690411676583204E-4</c:v>
                </c:pt>
                <c:pt idx="27643">
                  <c:v>-1.06341025878141E-3</c:v>
                </c:pt>
                <c:pt idx="27644">
                  <c:v>-1.3044617027251999E-3</c:v>
                </c:pt>
                <c:pt idx="27645">
                  <c:v>-1.74346555556152E-3</c:v>
                </c:pt>
                <c:pt idx="27646">
                  <c:v>-1.8389343094908099E-3</c:v>
                </c:pt>
                <c:pt idx="27647">
                  <c:v>-1.8965879837852999E-3</c:v>
                </c:pt>
                <c:pt idx="27648">
                  <c:v>-2.01591472907848E-3</c:v>
                </c:pt>
                <c:pt idx="27649">
                  <c:v>-2.6629674857312101E-3</c:v>
                </c:pt>
                <c:pt idx="27650">
                  <c:v>-2.7646107551835501E-3</c:v>
                </c:pt>
                <c:pt idx="27651">
                  <c:v>-3.0573586569333901E-3</c:v>
                </c:pt>
                <c:pt idx="27652">
                  <c:v>-3.2729903145721998E-3</c:v>
                </c:pt>
                <c:pt idx="27653">
                  <c:v>-3.4016385035155099E-3</c:v>
                </c:pt>
                <c:pt idx="27654">
                  <c:v>-3.6540266226211498E-3</c:v>
                </c:pt>
                <c:pt idx="27655">
                  <c:v>-4.0464378968846099E-3</c:v>
                </c:pt>
                <c:pt idx="27656">
                  <c:v>-3.9481933274444101E-3</c:v>
                </c:pt>
                <c:pt idx="27657">
                  <c:v>-4.1295092636934299E-3</c:v>
                </c:pt>
                <c:pt idx="27658">
                  <c:v>-4.4972230290792102E-3</c:v>
                </c:pt>
                <c:pt idx="27659">
                  <c:v>-4.6978122241095399E-3</c:v>
                </c:pt>
                <c:pt idx="27660">
                  <c:v>-4.8028831219663597E-3</c:v>
                </c:pt>
                <c:pt idx="27661">
                  <c:v>-5.0852416080050403E-3</c:v>
                </c:pt>
                <c:pt idx="27662">
                  <c:v>-5.12723935960787E-3</c:v>
                </c:pt>
                <c:pt idx="27663">
                  <c:v>-5.3072149245196E-3</c:v>
                </c:pt>
                <c:pt idx="27664">
                  <c:v>-5.5010242225302097E-3</c:v>
                </c:pt>
                <c:pt idx="27665">
                  <c:v>-5.6723061132442302E-3</c:v>
                </c:pt>
                <c:pt idx="27666">
                  <c:v>-5.7536966720389401E-3</c:v>
                </c:pt>
                <c:pt idx="27667">
                  <c:v>-5.9172732379721002E-3</c:v>
                </c:pt>
                <c:pt idx="27668">
                  <c:v>-6.0962447418711901E-3</c:v>
                </c:pt>
                <c:pt idx="27669">
                  <c:v>-6.2332366117814801E-3</c:v>
                </c:pt>
                <c:pt idx="27670">
                  <c:v>-6.3871238817975896E-3</c:v>
                </c:pt>
                <c:pt idx="27671">
                  <c:v>-6.1877388138545297E-3</c:v>
                </c:pt>
                <c:pt idx="27672">
                  <c:v>-6.4181290727596601E-3</c:v>
                </c:pt>
                <c:pt idx="27673">
                  <c:v>-6.6729967095785101E-3</c:v>
                </c:pt>
                <c:pt idx="27674">
                  <c:v>-6.7647995629020298E-3</c:v>
                </c:pt>
                <c:pt idx="27675">
                  <c:v>-7.04215415709771E-3</c:v>
                </c:pt>
                <c:pt idx="27676">
                  <c:v>-6.9330524946473304E-3</c:v>
                </c:pt>
                <c:pt idx="27677">
                  <c:v>-6.8573532013397496E-3</c:v>
                </c:pt>
                <c:pt idx="27678">
                  <c:v>-6.8406259843778704E-3</c:v>
                </c:pt>
                <c:pt idx="27679">
                  <c:v>-7.3128692382145302E-3</c:v>
                </c:pt>
                <c:pt idx="27680">
                  <c:v>-7.3397009601253501E-3</c:v>
                </c:pt>
                <c:pt idx="27681">
                  <c:v>-7.3055052417741496E-3</c:v>
                </c:pt>
                <c:pt idx="27682">
                  <c:v>-7.3818614843979601E-3</c:v>
                </c:pt>
                <c:pt idx="27683">
                  <c:v>-7.4884040483655101E-3</c:v>
                </c:pt>
                <c:pt idx="27684">
                  <c:v>-7.5618604827547304E-3</c:v>
                </c:pt>
                <c:pt idx="27685">
                  <c:v>-7.3453510123357296E-3</c:v>
                </c:pt>
                <c:pt idx="27686">
                  <c:v>-7.4947172144363399E-3</c:v>
                </c:pt>
                <c:pt idx="27687">
                  <c:v>-7.6581349753855896E-3</c:v>
                </c:pt>
                <c:pt idx="27688">
                  <c:v>-7.40769820238712E-3</c:v>
                </c:pt>
                <c:pt idx="27689">
                  <c:v>-7.3424849931419999E-3</c:v>
                </c:pt>
                <c:pt idx="27690">
                  <c:v>-7.5164841055741704E-3</c:v>
                </c:pt>
                <c:pt idx="27691">
                  <c:v>-7.6808060053650904E-3</c:v>
                </c:pt>
                <c:pt idx="27692">
                  <c:v>-7.5726549994045997E-3</c:v>
                </c:pt>
                <c:pt idx="27693">
                  <c:v>-7.3023601789564902E-3</c:v>
                </c:pt>
                <c:pt idx="27694">
                  <c:v>-7.2274699835319298E-3</c:v>
                </c:pt>
                <c:pt idx="27695">
                  <c:v>-7.3514404700307599E-3</c:v>
                </c:pt>
                <c:pt idx="27696">
                  <c:v>-7.1681351062221404E-3</c:v>
                </c:pt>
                <c:pt idx="27697">
                  <c:v>-7.1404493404871802E-3</c:v>
                </c:pt>
                <c:pt idx="27698">
                  <c:v>-7.0769383628640596E-3</c:v>
                </c:pt>
                <c:pt idx="27699">
                  <c:v>-6.9813895539894699E-3</c:v>
                </c:pt>
                <c:pt idx="27700">
                  <c:v>-6.7429023315539998E-3</c:v>
                </c:pt>
                <c:pt idx="27701">
                  <c:v>-6.6207401884721797E-3</c:v>
                </c:pt>
                <c:pt idx="27702">
                  <c:v>-6.3925753057215498E-3</c:v>
                </c:pt>
                <c:pt idx="27703">
                  <c:v>-6.1458424910377498E-3</c:v>
                </c:pt>
                <c:pt idx="27704">
                  <c:v>-6.0272388179692304E-3</c:v>
                </c:pt>
                <c:pt idx="27705">
                  <c:v>-5.67255139218306E-3</c:v>
                </c:pt>
                <c:pt idx="27706">
                  <c:v>-5.3947523145932898E-3</c:v>
                </c:pt>
                <c:pt idx="27707">
                  <c:v>-5.3113817249775099E-3</c:v>
                </c:pt>
                <c:pt idx="27708">
                  <c:v>-5.2612175869873896E-3</c:v>
                </c:pt>
                <c:pt idx="27709">
                  <c:v>-4.7366232841348299E-3</c:v>
                </c:pt>
                <c:pt idx="27710">
                  <c:v>-4.42902000326789E-3</c:v>
                </c:pt>
                <c:pt idx="27711">
                  <c:v>-4.1621775791416101E-3</c:v>
                </c:pt>
                <c:pt idx="27712">
                  <c:v>-3.8829022671523299E-3</c:v>
                </c:pt>
                <c:pt idx="27713">
                  <c:v>-3.49953764498584E-3</c:v>
                </c:pt>
                <c:pt idx="27714">
                  <c:v>-3.2383501116748201E-3</c:v>
                </c:pt>
                <c:pt idx="27715">
                  <c:v>-3.0928368409640699E-3</c:v>
                </c:pt>
                <c:pt idx="27716">
                  <c:v>-2.5375588487653502E-3</c:v>
                </c:pt>
                <c:pt idx="27717">
                  <c:v>-2.2013372381379302E-3</c:v>
                </c:pt>
                <c:pt idx="27718">
                  <c:v>-1.7503134700894E-3</c:v>
                </c:pt>
                <c:pt idx="27719">
                  <c:v>-1.2316428706704899E-3</c:v>
                </c:pt>
                <c:pt idx="27720">
                  <c:v>-1.10060539659879E-3</c:v>
                </c:pt>
                <c:pt idx="27721">
                  <c:v>-5.4614063609592504E-4</c:v>
                </c:pt>
                <c:pt idx="27722">
                  <c:v>-2.2435053292980001E-4</c:v>
                </c:pt>
                <c:pt idx="27723">
                  <c:v>5.2583481367299702E-4</c:v>
                </c:pt>
                <c:pt idx="27724">
                  <c:v>5.0276994231680198E-4</c:v>
                </c:pt>
                <c:pt idx="27725">
                  <c:v>9.0342781126702095E-4</c:v>
                </c:pt>
                <c:pt idx="27726">
                  <c:v>1.59266092135687E-3</c:v>
                </c:pt>
                <c:pt idx="27727">
                  <c:v>2.0376634728352301E-3</c:v>
                </c:pt>
                <c:pt idx="27728">
                  <c:v>2.3470184911245601E-3</c:v>
                </c:pt>
                <c:pt idx="27729">
                  <c:v>2.6373372557053098E-3</c:v>
                </c:pt>
                <c:pt idx="27730">
                  <c:v>3.2404934910705298E-3</c:v>
                </c:pt>
                <c:pt idx="27731">
                  <c:v>3.3539187068581302E-3</c:v>
                </c:pt>
                <c:pt idx="27732">
                  <c:v>3.9273215708127401E-3</c:v>
                </c:pt>
                <c:pt idx="27733">
                  <c:v>4.6012773563120501E-3</c:v>
                </c:pt>
                <c:pt idx="27734">
                  <c:v>4.9198644517703897E-3</c:v>
                </c:pt>
                <c:pt idx="27735">
                  <c:v>5.1324434349933499E-3</c:v>
                </c:pt>
                <c:pt idx="27736">
                  <c:v>5.4117422578546202E-3</c:v>
                </c:pt>
                <c:pt idx="27737">
                  <c:v>5.8958738163699198E-3</c:v>
                </c:pt>
                <c:pt idx="27738">
                  <c:v>6.13175055141896E-3</c:v>
                </c:pt>
                <c:pt idx="27739">
                  <c:v>6.6330295126981603E-3</c:v>
                </c:pt>
                <c:pt idx="27740">
                  <c:v>7.1417629417093696E-3</c:v>
                </c:pt>
                <c:pt idx="27741">
                  <c:v>7.2639944441158198E-3</c:v>
                </c:pt>
                <c:pt idx="27742">
                  <c:v>7.3312508601273696E-3</c:v>
                </c:pt>
                <c:pt idx="27743">
                  <c:v>7.7634480068255601E-3</c:v>
                </c:pt>
                <c:pt idx="27744">
                  <c:v>8.0300541478565204E-3</c:v>
                </c:pt>
                <c:pt idx="27745">
                  <c:v>8.3037929965615494E-3</c:v>
                </c:pt>
                <c:pt idx="27746">
                  <c:v>8.5359460019422094E-3</c:v>
                </c:pt>
                <c:pt idx="27747">
                  <c:v>8.7881878802538102E-3</c:v>
                </c:pt>
                <c:pt idx="27748">
                  <c:v>8.8640564204736007E-3</c:v>
                </c:pt>
                <c:pt idx="27749">
                  <c:v>9.0905937526434798E-3</c:v>
                </c:pt>
                <c:pt idx="27750">
                  <c:v>9.0381178871544801E-3</c:v>
                </c:pt>
                <c:pt idx="27751">
                  <c:v>9.5023509613249603E-3</c:v>
                </c:pt>
                <c:pt idx="27752">
                  <c:v>9.4586274127547599E-3</c:v>
                </c:pt>
                <c:pt idx="27753">
                  <c:v>9.3569493452900308E-3</c:v>
                </c:pt>
                <c:pt idx="27754">
                  <c:v>9.4812879979637409E-3</c:v>
                </c:pt>
                <c:pt idx="27755">
                  <c:v>9.6531788695703204E-3</c:v>
                </c:pt>
                <c:pt idx="27756">
                  <c:v>9.5672167720922494E-3</c:v>
                </c:pt>
                <c:pt idx="27757">
                  <c:v>9.2380699230878507E-3</c:v>
                </c:pt>
                <c:pt idx="27758">
                  <c:v>9.5509927112448299E-3</c:v>
                </c:pt>
                <c:pt idx="27759">
                  <c:v>9.3609041178353107E-3</c:v>
                </c:pt>
                <c:pt idx="27760">
                  <c:v>9.1697386346169096E-3</c:v>
                </c:pt>
                <c:pt idx="27761">
                  <c:v>9.0445021082673493E-3</c:v>
                </c:pt>
                <c:pt idx="27762">
                  <c:v>9.2993272028173007E-3</c:v>
                </c:pt>
                <c:pt idx="27763">
                  <c:v>9.0077046485784202E-3</c:v>
                </c:pt>
                <c:pt idx="27764">
                  <c:v>8.6385070902024203E-3</c:v>
                </c:pt>
                <c:pt idx="27765">
                  <c:v>8.2985300101119201E-3</c:v>
                </c:pt>
                <c:pt idx="27766">
                  <c:v>8.2061448637474905E-3</c:v>
                </c:pt>
                <c:pt idx="27767">
                  <c:v>7.8155546054104099E-3</c:v>
                </c:pt>
                <c:pt idx="27768">
                  <c:v>7.8256536842429801E-3</c:v>
                </c:pt>
                <c:pt idx="27769">
                  <c:v>7.2527332706390796E-3</c:v>
                </c:pt>
                <c:pt idx="27770">
                  <c:v>6.9637934801776401E-3</c:v>
                </c:pt>
                <c:pt idx="27771">
                  <c:v>6.8313837720827501E-3</c:v>
                </c:pt>
                <c:pt idx="27772">
                  <c:v>6.4123154997870399E-3</c:v>
                </c:pt>
                <c:pt idx="27773">
                  <c:v>5.9337236842200401E-3</c:v>
                </c:pt>
                <c:pt idx="27774">
                  <c:v>5.5837802737685399E-3</c:v>
                </c:pt>
                <c:pt idx="27775">
                  <c:v>5.5082757437603502E-3</c:v>
                </c:pt>
                <c:pt idx="27776">
                  <c:v>4.5999631514065699E-3</c:v>
                </c:pt>
                <c:pt idx="27777">
                  <c:v>4.45242978133489E-3</c:v>
                </c:pt>
                <c:pt idx="27778">
                  <c:v>4.1807611385840703E-3</c:v>
                </c:pt>
                <c:pt idx="27779">
                  <c:v>3.7073965976583698E-3</c:v>
                </c:pt>
                <c:pt idx="27780">
                  <c:v>3.0610489293545801E-3</c:v>
                </c:pt>
                <c:pt idx="27781">
                  <c:v>2.6898032105526202E-3</c:v>
                </c:pt>
                <c:pt idx="27782">
                  <c:v>2.2287007637031E-3</c:v>
                </c:pt>
                <c:pt idx="27783">
                  <c:v>1.6473793520247601E-3</c:v>
                </c:pt>
                <c:pt idx="27784">
                  <c:v>1.54211098734662E-3</c:v>
                </c:pt>
                <c:pt idx="27785">
                  <c:v>1.1250362506242E-3</c:v>
                </c:pt>
                <c:pt idx="27786">
                  <c:v>4.0333062812023402E-4</c:v>
                </c:pt>
                <c:pt idx="27787" formatCode="0.00E+00">
                  <c:v>8.2921764718373194E-5</c:v>
                </c:pt>
                <c:pt idx="27788">
                  <c:v>-2.8025121980909299E-4</c:v>
                </c:pt>
                <c:pt idx="27789">
                  <c:v>-3.4579793955682699E-4</c:v>
                </c:pt>
                <c:pt idx="27790">
                  <c:v>-1.09416655158116E-3</c:v>
                </c:pt>
                <c:pt idx="27791">
                  <c:v>-1.5403181904812199E-3</c:v>
                </c:pt>
                <c:pt idx="27792">
                  <c:v>-1.71015475456676E-3</c:v>
                </c:pt>
                <c:pt idx="27793">
                  <c:v>-2.0740469323694598E-3</c:v>
                </c:pt>
                <c:pt idx="27794">
                  <c:v>-2.4061158324796602E-3</c:v>
                </c:pt>
                <c:pt idx="27795">
                  <c:v>-2.7475864225115E-3</c:v>
                </c:pt>
                <c:pt idx="27796">
                  <c:v>-2.8616601968949802E-3</c:v>
                </c:pt>
                <c:pt idx="27797">
                  <c:v>-3.1701363626132702E-3</c:v>
                </c:pt>
                <c:pt idx="27798">
                  <c:v>-3.5141453291581098E-3</c:v>
                </c:pt>
                <c:pt idx="27799">
                  <c:v>-3.6366131407998899E-3</c:v>
                </c:pt>
                <c:pt idx="27800">
                  <c:v>-3.7493879281983301E-3</c:v>
                </c:pt>
                <c:pt idx="27801">
                  <c:v>-3.8892252782599598E-3</c:v>
                </c:pt>
                <c:pt idx="27802">
                  <c:v>-4.1398031755914303E-3</c:v>
                </c:pt>
                <c:pt idx="27803">
                  <c:v>-4.1692443506157898E-3</c:v>
                </c:pt>
                <c:pt idx="27804">
                  <c:v>-4.12619165005492E-3</c:v>
                </c:pt>
                <c:pt idx="27805">
                  <c:v>-4.3158176845083602E-3</c:v>
                </c:pt>
                <c:pt idx="27806">
                  <c:v>-4.2541920979241397E-3</c:v>
                </c:pt>
                <c:pt idx="27807">
                  <c:v>-4.1359806830262996E-3</c:v>
                </c:pt>
                <c:pt idx="27808">
                  <c:v>-4.3258825590535696E-3</c:v>
                </c:pt>
                <c:pt idx="27809">
                  <c:v>-4.1720045735172398E-3</c:v>
                </c:pt>
                <c:pt idx="27810">
                  <c:v>-3.8484296643311899E-3</c:v>
                </c:pt>
                <c:pt idx="27811">
                  <c:v>-3.87874779883003E-3</c:v>
                </c:pt>
                <c:pt idx="27812">
                  <c:v>-3.8271049794055701E-3</c:v>
                </c:pt>
                <c:pt idx="27813">
                  <c:v>-3.4573917572375901E-3</c:v>
                </c:pt>
                <c:pt idx="27814">
                  <c:v>-3.3209250932209901E-3</c:v>
                </c:pt>
                <c:pt idx="27815">
                  <c:v>-2.9541930792444599E-3</c:v>
                </c:pt>
                <c:pt idx="27816">
                  <c:v>-2.7287112351140502E-3</c:v>
                </c:pt>
                <c:pt idx="27817">
                  <c:v>-2.1887222246593902E-3</c:v>
                </c:pt>
                <c:pt idx="27818">
                  <c:v>-1.9885240559985298E-3</c:v>
                </c:pt>
                <c:pt idx="27819">
                  <c:v>-1.69685572707158E-3</c:v>
                </c:pt>
                <c:pt idx="27820">
                  <c:v>-1.46320397352547E-3</c:v>
                </c:pt>
                <c:pt idx="27821">
                  <c:v>-8.3294780731291303E-4</c:v>
                </c:pt>
                <c:pt idx="27822">
                  <c:v>-4.6747232939980699E-4</c:v>
                </c:pt>
                <c:pt idx="27823" formatCode="0.00E+00">
                  <c:v>5.3468543031509499E-5</c:v>
                </c:pt>
                <c:pt idx="27824">
                  <c:v>4.7845838454483003E-4</c:v>
                </c:pt>
                <c:pt idx="27825">
                  <c:v>9.9875914133902804E-4</c:v>
                </c:pt>
                <c:pt idx="27826">
                  <c:v>1.40792224711848E-3</c:v>
                </c:pt>
                <c:pt idx="27827">
                  <c:v>1.705439395173E-3</c:v>
                </c:pt>
                <c:pt idx="27828">
                  <c:v>2.2774793825709599E-3</c:v>
                </c:pt>
                <c:pt idx="27829">
                  <c:v>3.2813192174618801E-3</c:v>
                </c:pt>
                <c:pt idx="27830">
                  <c:v>3.7061998131331102E-3</c:v>
                </c:pt>
                <c:pt idx="27831">
                  <c:v>4.0866318990999302E-3</c:v>
                </c:pt>
                <c:pt idx="27832">
                  <c:v>4.5566553541229902E-3</c:v>
                </c:pt>
                <c:pt idx="27833">
                  <c:v>5.1352680148598496E-3</c:v>
                </c:pt>
                <c:pt idx="27834">
                  <c:v>5.4583681246105102E-3</c:v>
                </c:pt>
                <c:pt idx="27835">
                  <c:v>6.3449758171301102E-3</c:v>
                </c:pt>
                <c:pt idx="27836">
                  <c:v>6.9242708718934096E-3</c:v>
                </c:pt>
                <c:pt idx="27837">
                  <c:v>7.3659830166650404E-3</c:v>
                </c:pt>
                <c:pt idx="27838">
                  <c:v>7.8388460171413196E-3</c:v>
                </c:pt>
                <c:pt idx="27839">
                  <c:v>8.4430314765646507E-3</c:v>
                </c:pt>
                <c:pt idx="27840">
                  <c:v>8.8599953142215592E-3</c:v>
                </c:pt>
                <c:pt idx="27841">
                  <c:v>9.5814734725810907E-3</c:v>
                </c:pt>
                <c:pt idx="27842">
                  <c:v>9.7224898125164907E-3</c:v>
                </c:pt>
                <c:pt idx="27843">
                  <c:v>1.03990321635386E-2</c:v>
                </c:pt>
                <c:pt idx="27844">
                  <c:v>1.05511626044749E-2</c:v>
                </c:pt>
                <c:pt idx="27845">
                  <c:v>1.12511057039588E-2</c:v>
                </c:pt>
                <c:pt idx="27846">
                  <c:v>1.17057449380896E-2</c:v>
                </c:pt>
                <c:pt idx="27847">
                  <c:v>1.21511580886682E-2</c:v>
                </c:pt>
                <c:pt idx="27848">
                  <c:v>1.2333453322564501E-2</c:v>
                </c:pt>
                <c:pt idx="27849">
                  <c:v>1.2641088869388599E-2</c:v>
                </c:pt>
                <c:pt idx="27850">
                  <c:v>1.29068579499851E-2</c:v>
                </c:pt>
                <c:pt idx="27851">
                  <c:v>1.32802571276444E-2</c:v>
                </c:pt>
                <c:pt idx="27852">
                  <c:v>1.33734389778915E-2</c:v>
                </c:pt>
                <c:pt idx="27853">
                  <c:v>1.3267347646336599E-2</c:v>
                </c:pt>
                <c:pt idx="27854">
                  <c:v>1.3925115765793099E-2</c:v>
                </c:pt>
                <c:pt idx="27855">
                  <c:v>1.44710539998501E-2</c:v>
                </c:pt>
                <c:pt idx="27856">
                  <c:v>1.4257742222301599E-2</c:v>
                </c:pt>
                <c:pt idx="27857">
                  <c:v>1.4175713918375099E-2</c:v>
                </c:pt>
                <c:pt idx="27858">
                  <c:v>1.4466469275177101E-2</c:v>
                </c:pt>
                <c:pt idx="27859">
                  <c:v>1.47013227346658E-2</c:v>
                </c:pt>
                <c:pt idx="27860">
                  <c:v>1.4616336828276399E-2</c:v>
                </c:pt>
                <c:pt idx="27861">
                  <c:v>1.43472079757343E-2</c:v>
                </c:pt>
                <c:pt idx="27862">
                  <c:v>1.45056929441071E-2</c:v>
                </c:pt>
                <c:pt idx="27863">
                  <c:v>1.4367875022350299E-2</c:v>
                </c:pt>
                <c:pt idx="27864">
                  <c:v>1.42937642807017E-2</c:v>
                </c:pt>
                <c:pt idx="27865">
                  <c:v>1.41455335679117E-2</c:v>
                </c:pt>
                <c:pt idx="27866">
                  <c:v>1.3819956226980901E-2</c:v>
                </c:pt>
                <c:pt idx="27867">
                  <c:v>1.39102420268888E-2</c:v>
                </c:pt>
                <c:pt idx="27868">
                  <c:v>1.36653582732873E-2</c:v>
                </c:pt>
                <c:pt idx="27869">
                  <c:v>1.3369331406427E-2</c:v>
                </c:pt>
                <c:pt idx="27870">
                  <c:v>1.3158290429742101E-2</c:v>
                </c:pt>
                <c:pt idx="27871">
                  <c:v>1.29509023471689E-2</c:v>
                </c:pt>
                <c:pt idx="27872">
                  <c:v>1.27784337691503E-2</c:v>
                </c:pt>
                <c:pt idx="27873">
                  <c:v>1.2587267952733801E-2</c:v>
                </c:pt>
                <c:pt idx="27874">
                  <c:v>1.22854623376737E-2</c:v>
                </c:pt>
                <c:pt idx="27875">
                  <c:v>1.17674808847179E-2</c:v>
                </c:pt>
                <c:pt idx="27876">
                  <c:v>1.14533443534824E-2</c:v>
                </c:pt>
                <c:pt idx="27877">
                  <c:v>1.0977234801205301E-2</c:v>
                </c:pt>
                <c:pt idx="27878">
                  <c:v>1.0770827985023599E-2</c:v>
                </c:pt>
                <c:pt idx="27879">
                  <c:v>1.0395144976476501E-2</c:v>
                </c:pt>
                <c:pt idx="27880">
                  <c:v>9.9680527715169508E-3</c:v>
                </c:pt>
                <c:pt idx="27881">
                  <c:v>9.5952523368964208E-3</c:v>
                </c:pt>
                <c:pt idx="27882">
                  <c:v>9.2822940077439495E-3</c:v>
                </c:pt>
                <c:pt idx="27883">
                  <c:v>9.0599512450903908E-3</c:v>
                </c:pt>
                <c:pt idx="27884">
                  <c:v>8.5224382285074996E-3</c:v>
                </c:pt>
                <c:pt idx="27885">
                  <c:v>8.2218893779464203E-3</c:v>
                </c:pt>
                <c:pt idx="27886">
                  <c:v>7.6725394583435098E-3</c:v>
                </c:pt>
                <c:pt idx="27887">
                  <c:v>7.4261357035652299E-3</c:v>
                </c:pt>
                <c:pt idx="27888">
                  <c:v>7.0357165076631598E-3</c:v>
                </c:pt>
                <c:pt idx="27889">
                  <c:v>6.6713064011244896E-3</c:v>
                </c:pt>
                <c:pt idx="27890">
                  <c:v>6.5957146250816201E-3</c:v>
                </c:pt>
                <c:pt idx="27891">
                  <c:v>6.3453577508062204E-3</c:v>
                </c:pt>
                <c:pt idx="27892">
                  <c:v>5.9572715744207298E-3</c:v>
                </c:pt>
                <c:pt idx="27893">
                  <c:v>5.3783034127985298E-3</c:v>
                </c:pt>
                <c:pt idx="27894">
                  <c:v>5.30660245617716E-3</c:v>
                </c:pt>
                <c:pt idx="27895">
                  <c:v>5.3999975605780702E-3</c:v>
                </c:pt>
                <c:pt idx="27896">
                  <c:v>5.1264986885767496E-3</c:v>
                </c:pt>
                <c:pt idx="27897">
                  <c:v>4.9128998167481501E-3</c:v>
                </c:pt>
                <c:pt idx="27898">
                  <c:v>4.7760440821786798E-3</c:v>
                </c:pt>
                <c:pt idx="27899">
                  <c:v>4.4460537516393499E-3</c:v>
                </c:pt>
                <c:pt idx="27900">
                  <c:v>4.4613894748994597E-3</c:v>
                </c:pt>
                <c:pt idx="27901">
                  <c:v>4.5363145481356103E-3</c:v>
                </c:pt>
                <c:pt idx="27902">
                  <c:v>4.5008618379426798E-3</c:v>
                </c:pt>
                <c:pt idx="27903">
                  <c:v>4.4260285915838698E-3</c:v>
                </c:pt>
                <c:pt idx="27904">
                  <c:v>4.5021241592238101E-3</c:v>
                </c:pt>
                <c:pt idx="27905">
                  <c:v>4.6180268655604401E-3</c:v>
                </c:pt>
                <c:pt idx="27906">
                  <c:v>4.82668149069499E-3</c:v>
                </c:pt>
                <c:pt idx="27907">
                  <c:v>4.9148802428514004E-3</c:v>
                </c:pt>
                <c:pt idx="27908">
                  <c:v>4.98090474590947E-3</c:v>
                </c:pt>
                <c:pt idx="27909">
                  <c:v>5.3573062690109004E-3</c:v>
                </c:pt>
                <c:pt idx="27910">
                  <c:v>5.5140292560978002E-3</c:v>
                </c:pt>
                <c:pt idx="27911">
                  <c:v>5.6392956614330497E-3</c:v>
                </c:pt>
                <c:pt idx="27912">
                  <c:v>6.31743985078568E-3</c:v>
                </c:pt>
                <c:pt idx="27913">
                  <c:v>6.4463607949172899E-3</c:v>
                </c:pt>
                <c:pt idx="27914">
                  <c:v>6.7385764539834303E-3</c:v>
                </c:pt>
                <c:pt idx="27915">
                  <c:v>7.0861754132533301E-3</c:v>
                </c:pt>
                <c:pt idx="27916">
                  <c:v>7.6399749023333199E-3</c:v>
                </c:pt>
                <c:pt idx="27917">
                  <c:v>8.1562999487667896E-3</c:v>
                </c:pt>
                <c:pt idx="27918">
                  <c:v>8.4971779149407099E-3</c:v>
                </c:pt>
                <c:pt idx="27919">
                  <c:v>9.0820270351496604E-3</c:v>
                </c:pt>
                <c:pt idx="27920">
                  <c:v>9.6343900095278903E-3</c:v>
                </c:pt>
                <c:pt idx="27921">
                  <c:v>9.9922968331691304E-3</c:v>
                </c:pt>
                <c:pt idx="27922">
                  <c:v>1.0408661819898401E-2</c:v>
                </c:pt>
                <c:pt idx="27923">
                  <c:v>1.1091886491998101E-2</c:v>
                </c:pt>
                <c:pt idx="27924">
                  <c:v>1.15822561002726E-2</c:v>
                </c:pt>
                <c:pt idx="27925">
                  <c:v>1.2398934058221499E-2</c:v>
                </c:pt>
                <c:pt idx="27926">
                  <c:v>1.2894104330184E-2</c:v>
                </c:pt>
                <c:pt idx="27927">
                  <c:v>1.3403396954281501E-2</c:v>
                </c:pt>
                <c:pt idx="27928">
                  <c:v>1.40481090763997E-2</c:v>
                </c:pt>
                <c:pt idx="27929">
                  <c:v>1.4475863056242501E-2</c:v>
                </c:pt>
                <c:pt idx="27930">
                  <c:v>1.5264888842183799E-2</c:v>
                </c:pt>
                <c:pt idx="27931">
                  <c:v>1.5942953410077801E-2</c:v>
                </c:pt>
                <c:pt idx="27932">
                  <c:v>1.6184076931126501E-2</c:v>
                </c:pt>
                <c:pt idx="27933">
                  <c:v>1.6748023952457999E-2</c:v>
                </c:pt>
                <c:pt idx="27934">
                  <c:v>1.7368852398393701E-2</c:v>
                </c:pt>
                <c:pt idx="27935">
                  <c:v>1.8268128114692601E-2</c:v>
                </c:pt>
                <c:pt idx="27936">
                  <c:v>1.8637128931421599E-2</c:v>
                </c:pt>
                <c:pt idx="27937">
                  <c:v>1.8914379787298499E-2</c:v>
                </c:pt>
                <c:pt idx="27938">
                  <c:v>1.9597580327493098E-2</c:v>
                </c:pt>
                <c:pt idx="27939">
                  <c:v>2.0207624675127499E-2</c:v>
                </c:pt>
                <c:pt idx="27940">
                  <c:v>2.0801250746832901E-2</c:v>
                </c:pt>
                <c:pt idx="27941">
                  <c:v>2.10498530934768E-2</c:v>
                </c:pt>
                <c:pt idx="27942">
                  <c:v>2.1505252827744799E-2</c:v>
                </c:pt>
                <c:pt idx="27943">
                  <c:v>2.1964348852489501E-2</c:v>
                </c:pt>
                <c:pt idx="27944">
                  <c:v>2.2354348267477699E-2</c:v>
                </c:pt>
                <c:pt idx="27945">
                  <c:v>2.28338379401072E-2</c:v>
                </c:pt>
                <c:pt idx="27946">
                  <c:v>2.3074911176256999E-2</c:v>
                </c:pt>
                <c:pt idx="27947">
                  <c:v>2.3664008045187E-2</c:v>
                </c:pt>
                <c:pt idx="27948">
                  <c:v>2.3800389278903499E-2</c:v>
                </c:pt>
                <c:pt idx="27949">
                  <c:v>2.3858494732879001E-2</c:v>
                </c:pt>
                <c:pt idx="27950">
                  <c:v>2.4346889148848101E-2</c:v>
                </c:pt>
                <c:pt idx="27951">
                  <c:v>2.44485230522394E-2</c:v>
                </c:pt>
                <c:pt idx="27952">
                  <c:v>2.4669552139578201E-2</c:v>
                </c:pt>
                <c:pt idx="27953">
                  <c:v>2.49184061790515E-2</c:v>
                </c:pt>
                <c:pt idx="27954">
                  <c:v>2.5055112019785102E-2</c:v>
                </c:pt>
                <c:pt idx="27955">
                  <c:v>2.5016533736704202E-2</c:v>
                </c:pt>
                <c:pt idx="27956">
                  <c:v>2.5211507893680801E-2</c:v>
                </c:pt>
                <c:pt idx="27957">
                  <c:v>2.51687714676401E-2</c:v>
                </c:pt>
                <c:pt idx="27958">
                  <c:v>2.5019152894668901E-2</c:v>
                </c:pt>
                <c:pt idx="27959">
                  <c:v>2.5182760617892E-2</c:v>
                </c:pt>
                <c:pt idx="27960">
                  <c:v>2.5039840592465099E-2</c:v>
                </c:pt>
                <c:pt idx="27961">
                  <c:v>2.50154020488614E-2</c:v>
                </c:pt>
                <c:pt idx="27962">
                  <c:v>2.4820381461879398E-2</c:v>
                </c:pt>
                <c:pt idx="27963">
                  <c:v>2.4699870406877399E-2</c:v>
                </c:pt>
                <c:pt idx="27964">
                  <c:v>2.45836179390613E-2</c:v>
                </c:pt>
                <c:pt idx="27965">
                  <c:v>2.41641088440766E-2</c:v>
                </c:pt>
                <c:pt idx="27966">
                  <c:v>2.41117814132881E-2</c:v>
                </c:pt>
                <c:pt idx="27967">
                  <c:v>2.3733659646472501E-2</c:v>
                </c:pt>
                <c:pt idx="27968">
                  <c:v>2.3706494100657501E-2</c:v>
                </c:pt>
                <c:pt idx="27969">
                  <c:v>2.3351742306697999E-2</c:v>
                </c:pt>
                <c:pt idx="27970">
                  <c:v>2.28673683593793E-2</c:v>
                </c:pt>
                <c:pt idx="27971">
                  <c:v>2.2608484506986801E-2</c:v>
                </c:pt>
                <c:pt idx="27972">
                  <c:v>2.2166661460877399E-2</c:v>
                </c:pt>
                <c:pt idx="27973">
                  <c:v>2.2019430033515201E-2</c:v>
                </c:pt>
                <c:pt idx="27974">
                  <c:v>2.15179231366023E-2</c:v>
                </c:pt>
                <c:pt idx="27975">
                  <c:v>2.1047563494927101E-2</c:v>
                </c:pt>
                <c:pt idx="27976">
                  <c:v>2.0648071408307499E-2</c:v>
                </c:pt>
                <c:pt idx="27977">
                  <c:v>2.03343653259405E-2</c:v>
                </c:pt>
                <c:pt idx="27978">
                  <c:v>2.0101624708987499E-2</c:v>
                </c:pt>
                <c:pt idx="27979">
                  <c:v>1.9424168978953198E-2</c:v>
                </c:pt>
                <c:pt idx="27980">
                  <c:v>1.9056390251970999E-2</c:v>
                </c:pt>
                <c:pt idx="27981">
                  <c:v>1.8676780493872201E-2</c:v>
                </c:pt>
                <c:pt idx="27982">
                  <c:v>1.8149480351600002E-2</c:v>
                </c:pt>
                <c:pt idx="27983">
                  <c:v>1.7733908566198199E-2</c:v>
                </c:pt>
                <c:pt idx="27984">
                  <c:v>1.7272693984591199E-2</c:v>
                </c:pt>
                <c:pt idx="27985">
                  <c:v>1.7004034567503601E-2</c:v>
                </c:pt>
                <c:pt idx="27986">
                  <c:v>1.6699285905976999E-2</c:v>
                </c:pt>
                <c:pt idx="27987">
                  <c:v>1.6055462973724E-2</c:v>
                </c:pt>
                <c:pt idx="27988">
                  <c:v>1.57136677327698E-2</c:v>
                </c:pt>
                <c:pt idx="27989">
                  <c:v>1.53031179211727E-2</c:v>
                </c:pt>
                <c:pt idx="27990">
                  <c:v>1.49712268498259E-2</c:v>
                </c:pt>
                <c:pt idx="27991">
                  <c:v>1.45480074971104E-2</c:v>
                </c:pt>
                <c:pt idx="27992">
                  <c:v>1.4388135858999901E-2</c:v>
                </c:pt>
                <c:pt idx="27993">
                  <c:v>1.40343693842947E-2</c:v>
                </c:pt>
                <c:pt idx="27994">
                  <c:v>1.3524955988913101E-2</c:v>
                </c:pt>
                <c:pt idx="27995">
                  <c:v>1.3112421909009001E-2</c:v>
                </c:pt>
                <c:pt idx="27996">
                  <c:v>1.3027016994925301E-2</c:v>
                </c:pt>
                <c:pt idx="27997">
                  <c:v>1.27041204877879E-2</c:v>
                </c:pt>
                <c:pt idx="27998">
                  <c:v>1.23219331344873E-2</c:v>
                </c:pt>
                <c:pt idx="27999">
                  <c:v>1.2178860512361001E-2</c:v>
                </c:pt>
                <c:pt idx="28000">
                  <c:v>1.1902937186780401E-2</c:v>
                </c:pt>
                <c:pt idx="28001">
                  <c:v>1.18408152620047E-2</c:v>
                </c:pt>
                <c:pt idx="28002">
                  <c:v>1.1726962788505499E-2</c:v>
                </c:pt>
                <c:pt idx="28003">
                  <c:v>1.1385976468464501E-2</c:v>
                </c:pt>
                <c:pt idx="28004">
                  <c:v>1.1252057702885E-2</c:v>
                </c:pt>
                <c:pt idx="28005">
                  <c:v>1.11821582795544E-2</c:v>
                </c:pt>
                <c:pt idx="28006">
                  <c:v>1.10272542915452E-2</c:v>
                </c:pt>
                <c:pt idx="28007">
                  <c:v>1.08392945124847E-2</c:v>
                </c:pt>
                <c:pt idx="28008">
                  <c:v>1.0946600085094E-2</c:v>
                </c:pt>
                <c:pt idx="28009">
                  <c:v>1.09876677569493E-2</c:v>
                </c:pt>
                <c:pt idx="28010">
                  <c:v>1.07410203611352E-2</c:v>
                </c:pt>
                <c:pt idx="28011">
                  <c:v>1.08542101808035E-2</c:v>
                </c:pt>
                <c:pt idx="28012">
                  <c:v>1.09803110223621E-2</c:v>
                </c:pt>
                <c:pt idx="28013">
                  <c:v>1.0991444109891399E-2</c:v>
                </c:pt>
                <c:pt idx="28014">
                  <c:v>1.09363190232474E-2</c:v>
                </c:pt>
                <c:pt idx="28015">
                  <c:v>1.13417598446224E-2</c:v>
                </c:pt>
                <c:pt idx="28016">
                  <c:v>1.13920969709183E-2</c:v>
                </c:pt>
                <c:pt idx="28017">
                  <c:v>1.12103898492702E-2</c:v>
                </c:pt>
                <c:pt idx="28018">
                  <c:v>1.13202896157918E-2</c:v>
                </c:pt>
                <c:pt idx="28019">
                  <c:v>1.14408435966532E-2</c:v>
                </c:pt>
                <c:pt idx="28020">
                  <c:v>1.1597470977388001E-2</c:v>
                </c:pt>
                <c:pt idx="28021">
                  <c:v>1.15834813570841E-2</c:v>
                </c:pt>
                <c:pt idx="28022">
                  <c:v>1.19253524171991E-2</c:v>
                </c:pt>
                <c:pt idx="28023">
                  <c:v>1.2053732185146999E-2</c:v>
                </c:pt>
                <c:pt idx="28024">
                  <c:v>1.2352328700961099E-2</c:v>
                </c:pt>
                <c:pt idx="28025">
                  <c:v>1.24603667782487E-2</c:v>
                </c:pt>
                <c:pt idx="28026">
                  <c:v>1.26211829778468E-2</c:v>
                </c:pt>
                <c:pt idx="28027">
                  <c:v>1.2718543324635101E-2</c:v>
                </c:pt>
                <c:pt idx="28028">
                  <c:v>1.30597451058488E-2</c:v>
                </c:pt>
                <c:pt idx="28029">
                  <c:v>1.3036471489213899E-2</c:v>
                </c:pt>
                <c:pt idx="28030">
                  <c:v>1.31439947975623E-2</c:v>
                </c:pt>
                <c:pt idx="28031">
                  <c:v>1.31078346469461E-2</c:v>
                </c:pt>
                <c:pt idx="28032">
                  <c:v>1.3440513363411399E-2</c:v>
                </c:pt>
                <c:pt idx="28033">
                  <c:v>1.36836797601134E-2</c:v>
                </c:pt>
                <c:pt idx="28034">
                  <c:v>1.38292665412764E-2</c:v>
                </c:pt>
                <c:pt idx="28035">
                  <c:v>1.3953990029698E-2</c:v>
                </c:pt>
                <c:pt idx="28036">
                  <c:v>1.40013408908965E-2</c:v>
                </c:pt>
                <c:pt idx="28037">
                  <c:v>1.41471787051451E-2</c:v>
                </c:pt>
                <c:pt idx="28038">
                  <c:v>1.42340105029507E-2</c:v>
                </c:pt>
                <c:pt idx="28039">
                  <c:v>1.41997916740588E-2</c:v>
                </c:pt>
                <c:pt idx="28040">
                  <c:v>1.41042960732118E-2</c:v>
                </c:pt>
                <c:pt idx="28041">
                  <c:v>1.4236884105609899E-2</c:v>
                </c:pt>
                <c:pt idx="28042">
                  <c:v>1.43757760706266E-2</c:v>
                </c:pt>
                <c:pt idx="28043">
                  <c:v>1.4317991767637799E-2</c:v>
                </c:pt>
                <c:pt idx="28044">
                  <c:v>1.4494468426431E-2</c:v>
                </c:pt>
                <c:pt idx="28045">
                  <c:v>1.4456175468021699E-2</c:v>
                </c:pt>
                <c:pt idx="28046">
                  <c:v>1.42765862651514E-2</c:v>
                </c:pt>
                <c:pt idx="28047">
                  <c:v>1.42716099324232E-2</c:v>
                </c:pt>
                <c:pt idx="28048">
                  <c:v>1.42607249410841E-2</c:v>
                </c:pt>
                <c:pt idx="28049">
                  <c:v>1.41751528606744E-2</c:v>
                </c:pt>
                <c:pt idx="28050">
                  <c:v>1.38909933335038E-2</c:v>
                </c:pt>
                <c:pt idx="28051">
                  <c:v>1.3855306937084999E-2</c:v>
                </c:pt>
                <c:pt idx="28052">
                  <c:v>1.36558215875737E-2</c:v>
                </c:pt>
                <c:pt idx="28053">
                  <c:v>1.3763436758546599E-2</c:v>
                </c:pt>
                <c:pt idx="28054">
                  <c:v>1.37071177171496E-2</c:v>
                </c:pt>
                <c:pt idx="28055">
                  <c:v>1.32969269582778E-2</c:v>
                </c:pt>
                <c:pt idx="28056">
                  <c:v>1.3034585536611101E-2</c:v>
                </c:pt>
                <c:pt idx="28057">
                  <c:v>1.2928710739013499E-2</c:v>
                </c:pt>
                <c:pt idx="28058">
                  <c:v>1.2802506426224099E-2</c:v>
                </c:pt>
                <c:pt idx="28059">
                  <c:v>1.25016285544431E-2</c:v>
                </c:pt>
                <c:pt idx="28060">
                  <c:v>1.2163692624705199E-2</c:v>
                </c:pt>
                <c:pt idx="28061">
                  <c:v>1.1999268108021601E-2</c:v>
                </c:pt>
                <c:pt idx="28062">
                  <c:v>1.20632933827939E-2</c:v>
                </c:pt>
                <c:pt idx="28063">
                  <c:v>1.16645128455624E-2</c:v>
                </c:pt>
                <c:pt idx="28064">
                  <c:v>1.1170527447975601E-2</c:v>
                </c:pt>
                <c:pt idx="28065">
                  <c:v>1.07214888636299E-2</c:v>
                </c:pt>
                <c:pt idx="28066">
                  <c:v>1.0633652197773799E-2</c:v>
                </c:pt>
                <c:pt idx="28067">
                  <c:v>1.0328808171121201E-2</c:v>
                </c:pt>
                <c:pt idx="28068">
                  <c:v>9.7538215674669998E-3</c:v>
                </c:pt>
                <c:pt idx="28069">
                  <c:v>9.5895398599120298E-3</c:v>
                </c:pt>
                <c:pt idx="28070">
                  <c:v>9.5426495109599101E-3</c:v>
                </c:pt>
                <c:pt idx="28071">
                  <c:v>9.3714749954794709E-3</c:v>
                </c:pt>
                <c:pt idx="28072">
                  <c:v>8.6871942795920896E-3</c:v>
                </c:pt>
                <c:pt idx="28073">
                  <c:v>8.2559804792084208E-3</c:v>
                </c:pt>
                <c:pt idx="28074">
                  <c:v>8.0389033843388698E-3</c:v>
                </c:pt>
                <c:pt idx="28075">
                  <c:v>7.6667173542170203E-3</c:v>
                </c:pt>
                <c:pt idx="28076">
                  <c:v>7.1448279345914696E-3</c:v>
                </c:pt>
                <c:pt idx="28077">
                  <c:v>6.8225214217610304E-3</c:v>
                </c:pt>
                <c:pt idx="28078">
                  <c:v>6.7483720503151799E-3</c:v>
                </c:pt>
                <c:pt idx="28079">
                  <c:v>6.4753973193284802E-3</c:v>
                </c:pt>
                <c:pt idx="28080">
                  <c:v>5.8914350825558697E-3</c:v>
                </c:pt>
                <c:pt idx="28081">
                  <c:v>5.3968229620575299E-3</c:v>
                </c:pt>
                <c:pt idx="28082">
                  <c:v>5.3058286304303402E-3</c:v>
                </c:pt>
                <c:pt idx="28083">
                  <c:v>5.0302133020118101E-3</c:v>
                </c:pt>
                <c:pt idx="28084">
                  <c:v>4.5763165870570301E-3</c:v>
                </c:pt>
                <c:pt idx="28085">
                  <c:v>4.0206729421621203E-3</c:v>
                </c:pt>
                <c:pt idx="28086">
                  <c:v>3.8766140938226099E-3</c:v>
                </c:pt>
                <c:pt idx="28087">
                  <c:v>3.8178994367573001E-3</c:v>
                </c:pt>
                <c:pt idx="28088">
                  <c:v>3.4229410825508001E-3</c:v>
                </c:pt>
                <c:pt idx="28089">
                  <c:v>2.8223480846987798E-3</c:v>
                </c:pt>
                <c:pt idx="28090">
                  <c:v>2.6483698865291802E-3</c:v>
                </c:pt>
                <c:pt idx="28091">
                  <c:v>2.4008930066853002E-3</c:v>
                </c:pt>
                <c:pt idx="28092">
                  <c:v>2.1831342960074501E-3</c:v>
                </c:pt>
                <c:pt idx="28093">
                  <c:v>1.86243539755413E-3</c:v>
                </c:pt>
                <c:pt idx="28094">
                  <c:v>1.4471180501534999E-3</c:v>
                </c:pt>
                <c:pt idx="28095">
                  <c:v>1.3745762474926999E-3</c:v>
                </c:pt>
                <c:pt idx="28096">
                  <c:v>1.21579949727399E-3</c:v>
                </c:pt>
                <c:pt idx="28097">
                  <c:v>8.9962773276182296E-4</c:v>
                </c:pt>
                <c:pt idx="28098">
                  <c:v>6.2391217798095204E-4</c:v>
                </c:pt>
                <c:pt idx="28099">
                  <c:v>4.2262994348045901E-4</c:v>
                </c:pt>
                <c:pt idx="28100">
                  <c:v>2.9507644294604401E-4</c:v>
                </c:pt>
                <c:pt idx="28101" formatCode="0.00E+00">
                  <c:v>-9.44759152499661E-5</c:v>
                </c:pt>
                <c:pt idx="28102">
                  <c:v>-1.9704550755159599E-4</c:v>
                </c:pt>
                <c:pt idx="28103">
                  <c:v>-1.84249386216371E-4</c:v>
                </c:pt>
                <c:pt idx="28104">
                  <c:v>-4.2400336239607701E-4</c:v>
                </c:pt>
                <c:pt idx="28105">
                  <c:v>-5.7236125798482097E-4</c:v>
                </c:pt>
                <c:pt idx="28106">
                  <c:v>-8.3043932671938298E-4</c:v>
                </c:pt>
                <c:pt idx="28107">
                  <c:v>-8.7579809900969997E-4</c:v>
                </c:pt>
                <c:pt idx="28108">
                  <c:v>-9.1974766083248796E-4</c:v>
                </c:pt>
                <c:pt idx="28109">
                  <c:v>-1.23950213995724E-3</c:v>
                </c:pt>
                <c:pt idx="28110">
                  <c:v>-1.15883022923188E-3</c:v>
                </c:pt>
                <c:pt idx="28111">
                  <c:v>-1.3470480464181399E-3</c:v>
                </c:pt>
                <c:pt idx="28112">
                  <c:v>-1.49199967765182E-3</c:v>
                </c:pt>
                <c:pt idx="28113">
                  <c:v>-1.9673623728722902E-3</c:v>
                </c:pt>
                <c:pt idx="28114">
                  <c:v>-1.84925217436794E-3</c:v>
                </c:pt>
                <c:pt idx="28115">
                  <c:v>-1.7431819211200701E-3</c:v>
                </c:pt>
                <c:pt idx="28116">
                  <c:v>-1.8402755126002901E-3</c:v>
                </c:pt>
                <c:pt idx="28117">
                  <c:v>-2.2424867032269698E-3</c:v>
                </c:pt>
                <c:pt idx="28118">
                  <c:v>-2.3939214387355902E-3</c:v>
                </c:pt>
                <c:pt idx="28119">
                  <c:v>-2.4493446831667298E-3</c:v>
                </c:pt>
                <c:pt idx="28120">
                  <c:v>-2.47453626061239E-3</c:v>
                </c:pt>
                <c:pt idx="28121">
                  <c:v>-2.7736411073209502E-3</c:v>
                </c:pt>
                <c:pt idx="28122">
                  <c:v>-2.8822645087928601E-3</c:v>
                </c:pt>
                <c:pt idx="28123">
                  <c:v>-2.90799293648795E-3</c:v>
                </c:pt>
                <c:pt idx="28124">
                  <c:v>-3.01362788230241E-3</c:v>
                </c:pt>
                <c:pt idx="28125">
                  <c:v>-3.2743925106503199E-3</c:v>
                </c:pt>
                <c:pt idx="28126">
                  <c:v>-3.2600300643778599E-3</c:v>
                </c:pt>
                <c:pt idx="28127">
                  <c:v>-3.7326227630789101E-3</c:v>
                </c:pt>
                <c:pt idx="28128">
                  <c:v>-3.88670938926257E-3</c:v>
                </c:pt>
                <c:pt idx="28129">
                  <c:v>-4.1691289439552701E-3</c:v>
                </c:pt>
                <c:pt idx="28130">
                  <c:v>-4.4009181960830103E-3</c:v>
                </c:pt>
                <c:pt idx="28131">
                  <c:v>-4.7023013895962102E-3</c:v>
                </c:pt>
                <c:pt idx="28132">
                  <c:v>-4.6864491064200504E-3</c:v>
                </c:pt>
                <c:pt idx="28133">
                  <c:v>-4.8957341315734601E-3</c:v>
                </c:pt>
                <c:pt idx="28134">
                  <c:v>-5.3843045498326702E-3</c:v>
                </c:pt>
                <c:pt idx="28135">
                  <c:v>-5.5482981088557396E-3</c:v>
                </c:pt>
                <c:pt idx="28136">
                  <c:v>-5.8741414009862497E-3</c:v>
                </c:pt>
                <c:pt idx="28137">
                  <c:v>-6.0554525613552698E-3</c:v>
                </c:pt>
                <c:pt idx="28138">
                  <c:v>-6.5142402778173899E-3</c:v>
                </c:pt>
                <c:pt idx="28139">
                  <c:v>-6.8691717827981001E-3</c:v>
                </c:pt>
                <c:pt idx="28140">
                  <c:v>-7.2177731570841203E-3</c:v>
                </c:pt>
                <c:pt idx="28141">
                  <c:v>-7.4007590014616197E-3</c:v>
                </c:pt>
                <c:pt idx="28142">
                  <c:v>-7.7845356820594996E-3</c:v>
                </c:pt>
                <c:pt idx="28143">
                  <c:v>-8.1742745095336692E-3</c:v>
                </c:pt>
                <c:pt idx="28144">
                  <c:v>-8.7455906792566901E-3</c:v>
                </c:pt>
                <c:pt idx="28145">
                  <c:v>-8.9516056242734798E-3</c:v>
                </c:pt>
                <c:pt idx="28146">
                  <c:v>-9.4925581835397597E-3</c:v>
                </c:pt>
                <c:pt idx="28147">
                  <c:v>-9.6939848406322107E-3</c:v>
                </c:pt>
                <c:pt idx="28148">
                  <c:v>-1.03799033168861E-2</c:v>
                </c:pt>
                <c:pt idx="28149">
                  <c:v>-1.05431259073688E-2</c:v>
                </c:pt>
                <c:pt idx="28150">
                  <c:v>-1.10320295320005E-2</c:v>
                </c:pt>
                <c:pt idx="28151">
                  <c:v>-1.15851312308857E-2</c:v>
                </c:pt>
                <c:pt idx="28152">
                  <c:v>-1.2412809549686901E-2</c:v>
                </c:pt>
                <c:pt idx="28153">
                  <c:v>-1.26737832184513E-2</c:v>
                </c:pt>
                <c:pt idx="28154">
                  <c:v>-1.27198044495906E-2</c:v>
                </c:pt>
                <c:pt idx="28155">
                  <c:v>-1.33140119241047E-2</c:v>
                </c:pt>
                <c:pt idx="28156">
                  <c:v>-1.3945097279151599E-2</c:v>
                </c:pt>
                <c:pt idx="28157">
                  <c:v>-1.4644833288962799E-2</c:v>
                </c:pt>
                <c:pt idx="28158">
                  <c:v>-1.5045120549052099E-2</c:v>
                </c:pt>
                <c:pt idx="28159">
                  <c:v>-1.54471326612049E-2</c:v>
                </c:pt>
                <c:pt idx="28160">
                  <c:v>-1.6059069849663599E-2</c:v>
                </c:pt>
                <c:pt idx="28161">
                  <c:v>-1.6584179411362601E-2</c:v>
                </c:pt>
                <c:pt idx="28162">
                  <c:v>-1.7146257084597601E-2</c:v>
                </c:pt>
                <c:pt idx="28163">
                  <c:v>-1.7548447327313099E-2</c:v>
                </c:pt>
                <c:pt idx="28164">
                  <c:v>-1.79593424065186E-2</c:v>
                </c:pt>
                <c:pt idx="28165">
                  <c:v>-1.8575481039032699E-2</c:v>
                </c:pt>
                <c:pt idx="28166">
                  <c:v>-1.8760770119852499E-2</c:v>
                </c:pt>
                <c:pt idx="28167">
                  <c:v>-1.9528892122784601E-2</c:v>
                </c:pt>
                <c:pt idx="28168">
                  <c:v>-2.01192100663568E-2</c:v>
                </c:pt>
                <c:pt idx="28169">
                  <c:v>-2.0715091025333299E-2</c:v>
                </c:pt>
                <c:pt idx="28170">
                  <c:v>-2.0965986875406701E-2</c:v>
                </c:pt>
                <c:pt idx="28171">
                  <c:v>-2.1391138246918601E-2</c:v>
                </c:pt>
                <c:pt idx="28172">
                  <c:v>-2.1745877059798101E-2</c:v>
                </c:pt>
                <c:pt idx="28173">
                  <c:v>-2.2291966487446701E-2</c:v>
                </c:pt>
                <c:pt idx="28174">
                  <c:v>-2.2877243199855599E-2</c:v>
                </c:pt>
                <c:pt idx="28175">
                  <c:v>-2.3136388923076599E-2</c:v>
                </c:pt>
                <c:pt idx="28176">
                  <c:v>-2.3789513010502101E-2</c:v>
                </c:pt>
                <c:pt idx="28177">
                  <c:v>-2.3835963417703901E-2</c:v>
                </c:pt>
                <c:pt idx="28178">
                  <c:v>-2.4210630431473801E-2</c:v>
                </c:pt>
                <c:pt idx="28179">
                  <c:v>-2.4579525634508801E-2</c:v>
                </c:pt>
                <c:pt idx="28180">
                  <c:v>-2.5257844023313099E-2</c:v>
                </c:pt>
                <c:pt idx="28181">
                  <c:v>-2.5463741578209201E-2</c:v>
                </c:pt>
                <c:pt idx="28182">
                  <c:v>-2.55590518754681E-2</c:v>
                </c:pt>
                <c:pt idx="28183">
                  <c:v>-2.5918100482432701E-2</c:v>
                </c:pt>
                <c:pt idx="28184">
                  <c:v>-2.61431613624914E-2</c:v>
                </c:pt>
                <c:pt idx="28185">
                  <c:v>-2.6387082601100498E-2</c:v>
                </c:pt>
                <c:pt idx="28186">
                  <c:v>-2.66222993118727E-2</c:v>
                </c:pt>
                <c:pt idx="28187">
                  <c:v>-2.6880601513621202E-2</c:v>
                </c:pt>
                <c:pt idx="28188">
                  <c:v>-2.7011457060270298E-2</c:v>
                </c:pt>
                <c:pt idx="28189">
                  <c:v>-2.7172026247902201E-2</c:v>
                </c:pt>
                <c:pt idx="28190">
                  <c:v>-2.72884431143098E-2</c:v>
                </c:pt>
                <c:pt idx="28191">
                  <c:v>-2.7209270000981899E-2</c:v>
                </c:pt>
                <c:pt idx="28192">
                  <c:v>-2.74272148691205E-2</c:v>
                </c:pt>
                <c:pt idx="28193">
                  <c:v>-2.7591856451306199E-2</c:v>
                </c:pt>
                <c:pt idx="28194">
                  <c:v>-2.74194226179101E-2</c:v>
                </c:pt>
                <c:pt idx="28195">
                  <c:v>-2.7549871901178601E-2</c:v>
                </c:pt>
                <c:pt idx="28196">
                  <c:v>-2.7523845807613401E-2</c:v>
                </c:pt>
                <c:pt idx="28197">
                  <c:v>-2.7769149456699699E-2</c:v>
                </c:pt>
                <c:pt idx="28198">
                  <c:v>-2.7494804452338099E-2</c:v>
                </c:pt>
                <c:pt idx="28199">
                  <c:v>-2.7463804590937599E-2</c:v>
                </c:pt>
                <c:pt idx="28200">
                  <c:v>-2.7424042491113399E-2</c:v>
                </c:pt>
                <c:pt idx="28201">
                  <c:v>-2.7275190487947801E-2</c:v>
                </c:pt>
                <c:pt idx="28202">
                  <c:v>-2.7258905251563801E-2</c:v>
                </c:pt>
                <c:pt idx="28203">
                  <c:v>-2.70378855239722E-2</c:v>
                </c:pt>
                <c:pt idx="28204">
                  <c:v>-2.7011232295345598E-2</c:v>
                </c:pt>
                <c:pt idx="28205">
                  <c:v>-2.6776814547358599E-2</c:v>
                </c:pt>
                <c:pt idx="28206">
                  <c:v>-2.64578676083028E-2</c:v>
                </c:pt>
                <c:pt idx="28207">
                  <c:v>-2.6392318281679601E-2</c:v>
                </c:pt>
                <c:pt idx="28208">
                  <c:v>-2.6329521687923099E-2</c:v>
                </c:pt>
                <c:pt idx="28209">
                  <c:v>-2.60853982330107E-2</c:v>
                </c:pt>
                <c:pt idx="28210">
                  <c:v>-2.6064646256796501E-2</c:v>
                </c:pt>
                <c:pt idx="28211">
                  <c:v>-2.5667079240313698E-2</c:v>
                </c:pt>
                <c:pt idx="28212">
                  <c:v>-2.5352523968853801E-2</c:v>
                </c:pt>
                <c:pt idx="28213">
                  <c:v>-2.5272471146668501E-2</c:v>
                </c:pt>
                <c:pt idx="28214">
                  <c:v>-2.4921125970498899E-2</c:v>
                </c:pt>
                <c:pt idx="28215">
                  <c:v>-2.4720063986501201E-2</c:v>
                </c:pt>
                <c:pt idx="28216">
                  <c:v>-2.4510525223916699E-2</c:v>
                </c:pt>
                <c:pt idx="28217">
                  <c:v>-2.4146011268908401E-2</c:v>
                </c:pt>
                <c:pt idx="28218">
                  <c:v>-2.4156095991288401E-2</c:v>
                </c:pt>
                <c:pt idx="28219">
                  <c:v>-2.3848738055284899E-2</c:v>
                </c:pt>
                <c:pt idx="28220">
                  <c:v>-2.3692025361041001E-2</c:v>
                </c:pt>
                <c:pt idx="28221">
                  <c:v>-2.32635499092925E-2</c:v>
                </c:pt>
                <c:pt idx="28222">
                  <c:v>-2.3117907247696499E-2</c:v>
                </c:pt>
                <c:pt idx="28223">
                  <c:v>-2.2692290831229301E-2</c:v>
                </c:pt>
                <c:pt idx="28224">
                  <c:v>-2.2636847243773701E-2</c:v>
                </c:pt>
                <c:pt idx="28225">
                  <c:v>-2.2667513055283701E-2</c:v>
                </c:pt>
                <c:pt idx="28226">
                  <c:v>-2.2363148142102999E-2</c:v>
                </c:pt>
                <c:pt idx="28227">
                  <c:v>-2.2178572209110899E-2</c:v>
                </c:pt>
                <c:pt idx="28228">
                  <c:v>-2.2009486370335601E-2</c:v>
                </c:pt>
                <c:pt idx="28229">
                  <c:v>-2.16956248540769E-2</c:v>
                </c:pt>
                <c:pt idx="28230">
                  <c:v>-2.1700168300409599E-2</c:v>
                </c:pt>
                <c:pt idx="28231">
                  <c:v>-2.1766200552976799E-2</c:v>
                </c:pt>
                <c:pt idx="28232">
                  <c:v>-2.1423844200970599E-2</c:v>
                </c:pt>
                <c:pt idx="28233">
                  <c:v>-2.1408237705043898E-2</c:v>
                </c:pt>
                <c:pt idx="28234">
                  <c:v>-2.1142197860763799E-2</c:v>
                </c:pt>
                <c:pt idx="28235">
                  <c:v>-2.1242676109262001E-2</c:v>
                </c:pt>
                <c:pt idx="28236">
                  <c:v>-2.1146595290664601E-2</c:v>
                </c:pt>
                <c:pt idx="28237">
                  <c:v>-2.1280425486918001E-2</c:v>
                </c:pt>
                <c:pt idx="28238">
                  <c:v>-2.1275493256216901E-2</c:v>
                </c:pt>
                <c:pt idx="28239">
                  <c:v>-2.1257314424812698E-2</c:v>
                </c:pt>
                <c:pt idx="28240">
                  <c:v>-2.1199178254327E-2</c:v>
                </c:pt>
                <c:pt idx="28241">
                  <c:v>-2.1412086151772401E-2</c:v>
                </c:pt>
                <c:pt idx="28242">
                  <c:v>-2.1660308300352302E-2</c:v>
                </c:pt>
                <c:pt idx="28243">
                  <c:v>-2.18701415486732E-2</c:v>
                </c:pt>
                <c:pt idx="28244">
                  <c:v>-2.1818028570745301E-2</c:v>
                </c:pt>
                <c:pt idx="28245">
                  <c:v>-2.1967311177169199E-2</c:v>
                </c:pt>
                <c:pt idx="28246">
                  <c:v>-2.22578286375625E-2</c:v>
                </c:pt>
                <c:pt idx="28247">
                  <c:v>-2.2534816283721899E-2</c:v>
                </c:pt>
                <c:pt idx="28248">
                  <c:v>-2.2785183543215098E-2</c:v>
                </c:pt>
                <c:pt idx="28249">
                  <c:v>-2.3152273239487601E-2</c:v>
                </c:pt>
                <c:pt idx="28250">
                  <c:v>-2.3210808395324901E-2</c:v>
                </c:pt>
                <c:pt idx="28251">
                  <c:v>-2.3391545775558398E-2</c:v>
                </c:pt>
                <c:pt idx="28252">
                  <c:v>-2.3968577652338199E-2</c:v>
                </c:pt>
                <c:pt idx="28253">
                  <c:v>-2.4273001945009001E-2</c:v>
                </c:pt>
                <c:pt idx="28254">
                  <c:v>-2.4796744241913901E-2</c:v>
                </c:pt>
                <c:pt idx="28255">
                  <c:v>-2.4862387152553199E-2</c:v>
                </c:pt>
                <c:pt idx="28256">
                  <c:v>-2.5358411515817102E-2</c:v>
                </c:pt>
                <c:pt idx="28257">
                  <c:v>-2.5494025239932199E-2</c:v>
                </c:pt>
                <c:pt idx="28258">
                  <c:v>-2.6278342641080098E-2</c:v>
                </c:pt>
                <c:pt idx="28259">
                  <c:v>-2.6751438061102101E-2</c:v>
                </c:pt>
                <c:pt idx="28260">
                  <c:v>-2.7065148042333301E-2</c:v>
                </c:pt>
                <c:pt idx="28261">
                  <c:v>-2.7646180080433999E-2</c:v>
                </c:pt>
                <c:pt idx="28262">
                  <c:v>-2.7774384614950302E-2</c:v>
                </c:pt>
                <c:pt idx="28263">
                  <c:v>-2.8282999402558701E-2</c:v>
                </c:pt>
                <c:pt idx="28264">
                  <c:v>-2.8526596557369801E-2</c:v>
                </c:pt>
                <c:pt idx="28265">
                  <c:v>-2.9185169594628399E-2</c:v>
                </c:pt>
                <c:pt idx="28266">
                  <c:v>-2.9678687898607999E-2</c:v>
                </c:pt>
                <c:pt idx="28267">
                  <c:v>-3.02412847174089E-2</c:v>
                </c:pt>
                <c:pt idx="28268">
                  <c:v>-3.0586279521666499E-2</c:v>
                </c:pt>
                <c:pt idx="28269">
                  <c:v>-3.1007309486201302E-2</c:v>
                </c:pt>
                <c:pt idx="28270">
                  <c:v>-3.1638515358964801E-2</c:v>
                </c:pt>
                <c:pt idx="28271">
                  <c:v>-3.1988919572242001E-2</c:v>
                </c:pt>
                <c:pt idx="28272">
                  <c:v>-3.2176607052093097E-2</c:v>
                </c:pt>
                <c:pt idx="28273">
                  <c:v>-3.2622831261311498E-2</c:v>
                </c:pt>
                <c:pt idx="28274">
                  <c:v>-3.2963071829009802E-2</c:v>
                </c:pt>
                <c:pt idx="28275">
                  <c:v>-3.3391090133366899E-2</c:v>
                </c:pt>
                <c:pt idx="28276">
                  <c:v>-3.40147215190474E-2</c:v>
                </c:pt>
                <c:pt idx="28277">
                  <c:v>-3.4453517856043801E-2</c:v>
                </c:pt>
                <c:pt idx="28278">
                  <c:v>-3.4508988497029998E-2</c:v>
                </c:pt>
                <c:pt idx="28279">
                  <c:v>-3.4878356001344701E-2</c:v>
                </c:pt>
                <c:pt idx="28280">
                  <c:v>-3.50565478387663E-2</c:v>
                </c:pt>
                <c:pt idx="28281">
                  <c:v>-3.5403331477460998E-2</c:v>
                </c:pt>
                <c:pt idx="28282">
                  <c:v>-3.5768818878092003E-2</c:v>
                </c:pt>
                <c:pt idx="28283">
                  <c:v>-3.6037092037071998E-2</c:v>
                </c:pt>
                <c:pt idx="28284">
                  <c:v>-3.6185596920520098E-2</c:v>
                </c:pt>
                <c:pt idx="28285">
                  <c:v>-3.61472137054107E-2</c:v>
                </c:pt>
                <c:pt idx="28286">
                  <c:v>-3.62696906040582E-2</c:v>
                </c:pt>
                <c:pt idx="28287">
                  <c:v>-3.6774302510557702E-2</c:v>
                </c:pt>
                <c:pt idx="28288">
                  <c:v>-3.6801837149272001E-2</c:v>
                </c:pt>
                <c:pt idx="28289">
                  <c:v>-3.6563420894443303E-2</c:v>
                </c:pt>
                <c:pt idx="28290">
                  <c:v>-3.6477674917112297E-2</c:v>
                </c:pt>
                <c:pt idx="28291">
                  <c:v>-3.6791342555860397E-2</c:v>
                </c:pt>
                <c:pt idx="28292">
                  <c:v>-3.6794011568358702E-2</c:v>
                </c:pt>
                <c:pt idx="28293">
                  <c:v>-3.6243906239107497E-2</c:v>
                </c:pt>
                <c:pt idx="28294">
                  <c:v>-3.6586723411107198E-2</c:v>
                </c:pt>
                <c:pt idx="28295">
                  <c:v>-3.6458319269474897E-2</c:v>
                </c:pt>
                <c:pt idx="28296">
                  <c:v>-3.6199381124545398E-2</c:v>
                </c:pt>
                <c:pt idx="28297">
                  <c:v>-3.5689675391053201E-2</c:v>
                </c:pt>
                <c:pt idx="28298">
                  <c:v>-3.55405800917203E-2</c:v>
                </c:pt>
                <c:pt idx="28299">
                  <c:v>-3.5547074931242997E-2</c:v>
                </c:pt>
                <c:pt idx="28300">
                  <c:v>-3.52538996682474E-2</c:v>
                </c:pt>
                <c:pt idx="28301">
                  <c:v>-3.4582774824295302E-2</c:v>
                </c:pt>
                <c:pt idx="28302">
                  <c:v>-3.4175218856407098E-2</c:v>
                </c:pt>
                <c:pt idx="28303">
                  <c:v>-3.4136291402706902E-2</c:v>
                </c:pt>
                <c:pt idx="28304">
                  <c:v>-3.3556532769542902E-2</c:v>
                </c:pt>
                <c:pt idx="28305">
                  <c:v>-3.2991319056578199E-2</c:v>
                </c:pt>
                <c:pt idx="28306">
                  <c:v>-3.2488243560506801E-2</c:v>
                </c:pt>
                <c:pt idx="28307">
                  <c:v>-3.2071634314524401E-2</c:v>
                </c:pt>
                <c:pt idx="28308">
                  <c:v>-3.1399343264565602E-2</c:v>
                </c:pt>
                <c:pt idx="28309">
                  <c:v>-3.0802682815640098E-2</c:v>
                </c:pt>
                <c:pt idx="28310">
                  <c:v>-3.03706356481671E-2</c:v>
                </c:pt>
                <c:pt idx="28311">
                  <c:v>-2.9855557213677001E-2</c:v>
                </c:pt>
                <c:pt idx="28312">
                  <c:v>-2.93424997956328E-2</c:v>
                </c:pt>
                <c:pt idx="28313">
                  <c:v>-2.8427640909976098E-2</c:v>
                </c:pt>
                <c:pt idx="28314">
                  <c:v>-2.7761109982975599E-2</c:v>
                </c:pt>
                <c:pt idx="28315">
                  <c:v>-2.7162665531272501E-2</c:v>
                </c:pt>
                <c:pt idx="28316">
                  <c:v>-2.65161683366835E-2</c:v>
                </c:pt>
                <c:pt idx="28317">
                  <c:v>-2.5716434828606999E-2</c:v>
                </c:pt>
                <c:pt idx="28318">
                  <c:v>-2.4911815677471999E-2</c:v>
                </c:pt>
                <c:pt idx="28319">
                  <c:v>-2.4304925929152298E-2</c:v>
                </c:pt>
                <c:pt idx="28320">
                  <c:v>-2.36397993254484E-2</c:v>
                </c:pt>
                <c:pt idx="28321">
                  <c:v>-2.2865955904619699E-2</c:v>
                </c:pt>
                <c:pt idx="28322">
                  <c:v>-2.2101287108431501E-2</c:v>
                </c:pt>
                <c:pt idx="28323">
                  <c:v>-2.14216492601014E-2</c:v>
                </c:pt>
                <c:pt idx="28324">
                  <c:v>-2.06972984354875E-2</c:v>
                </c:pt>
                <c:pt idx="28325">
                  <c:v>-2.0062558804151299E-2</c:v>
                </c:pt>
                <c:pt idx="28326">
                  <c:v>-1.93771614046367E-2</c:v>
                </c:pt>
                <c:pt idx="28327">
                  <c:v>-1.8507230696580002E-2</c:v>
                </c:pt>
                <c:pt idx="28328">
                  <c:v>-1.8036508700705702E-2</c:v>
                </c:pt>
                <c:pt idx="28329">
                  <c:v>-1.7193023365735499E-2</c:v>
                </c:pt>
                <c:pt idx="28330">
                  <c:v>-1.6496939133706302E-2</c:v>
                </c:pt>
                <c:pt idx="28331">
                  <c:v>-1.5804676481102099E-2</c:v>
                </c:pt>
                <c:pt idx="28332">
                  <c:v>-1.5433392171524001E-2</c:v>
                </c:pt>
                <c:pt idx="28333">
                  <c:v>-1.4840034674262099E-2</c:v>
                </c:pt>
                <c:pt idx="28334">
                  <c:v>-1.41183887278582E-2</c:v>
                </c:pt>
                <c:pt idx="28335">
                  <c:v>-1.35441847898098E-2</c:v>
                </c:pt>
                <c:pt idx="28336">
                  <c:v>-1.31503257058437E-2</c:v>
                </c:pt>
                <c:pt idx="28337">
                  <c:v>-1.2440815478473401E-2</c:v>
                </c:pt>
                <c:pt idx="28338">
                  <c:v>-1.1958727489161601E-2</c:v>
                </c:pt>
                <c:pt idx="28339">
                  <c:v>-1.1766860472748801E-2</c:v>
                </c:pt>
                <c:pt idx="28340">
                  <c:v>-1.1368035983366701E-2</c:v>
                </c:pt>
                <c:pt idx="28341">
                  <c:v>-1.0874236352956101E-2</c:v>
                </c:pt>
                <c:pt idx="28342">
                  <c:v>-1.02051751884734E-2</c:v>
                </c:pt>
                <c:pt idx="28343">
                  <c:v>-9.8804046356794004E-3</c:v>
                </c:pt>
                <c:pt idx="28344">
                  <c:v>-9.9647196280533007E-3</c:v>
                </c:pt>
                <c:pt idx="28345">
                  <c:v>-9.7106694666288604E-3</c:v>
                </c:pt>
                <c:pt idx="28346">
                  <c:v>-9.4485293934336405E-3</c:v>
                </c:pt>
                <c:pt idx="28347">
                  <c:v>-9.27220470230815E-3</c:v>
                </c:pt>
                <c:pt idx="28348">
                  <c:v>-8.8849269914101393E-3</c:v>
                </c:pt>
                <c:pt idx="28349">
                  <c:v>-8.6789108221818102E-3</c:v>
                </c:pt>
                <c:pt idx="28350">
                  <c:v>-8.7018404980064995E-3</c:v>
                </c:pt>
                <c:pt idx="28351">
                  <c:v>-8.6686306991984804E-3</c:v>
                </c:pt>
                <c:pt idx="28352">
                  <c:v>-8.6022047131008392E-3</c:v>
                </c:pt>
                <c:pt idx="28353">
                  <c:v>-8.4118739558047603E-3</c:v>
                </c:pt>
                <c:pt idx="28354">
                  <c:v>-8.3862245916484206E-3</c:v>
                </c:pt>
                <c:pt idx="28355">
                  <c:v>-8.3607864694536897E-3</c:v>
                </c:pt>
                <c:pt idx="28356">
                  <c:v>-8.36188191829354E-3</c:v>
                </c:pt>
                <c:pt idx="28357">
                  <c:v>-8.6016683696548604E-3</c:v>
                </c:pt>
                <c:pt idx="28358">
                  <c:v>-8.7773427903185194E-3</c:v>
                </c:pt>
                <c:pt idx="28359">
                  <c:v>-8.8600308535972602E-3</c:v>
                </c:pt>
                <c:pt idx="28360">
                  <c:v>-8.7557751039633695E-3</c:v>
                </c:pt>
                <c:pt idx="28361">
                  <c:v>-8.8668451347015398E-3</c:v>
                </c:pt>
                <c:pt idx="28362">
                  <c:v>-8.9524423120009196E-3</c:v>
                </c:pt>
                <c:pt idx="28363">
                  <c:v>-9.2721387274261307E-3</c:v>
                </c:pt>
                <c:pt idx="28364">
                  <c:v>-9.4371374934042705E-3</c:v>
                </c:pt>
                <c:pt idx="28365">
                  <c:v>-9.4161717869151295E-3</c:v>
                </c:pt>
                <c:pt idx="28366">
                  <c:v>-9.5007102781084797E-3</c:v>
                </c:pt>
                <c:pt idx="28367">
                  <c:v>-9.8502432066226494E-3</c:v>
                </c:pt>
                <c:pt idx="28368">
                  <c:v>-1.0209628551444401E-2</c:v>
                </c:pt>
                <c:pt idx="28369">
                  <c:v>-1.0317076331606201E-2</c:v>
                </c:pt>
                <c:pt idx="28370">
                  <c:v>-1.0248669161097901E-2</c:v>
                </c:pt>
                <c:pt idx="28371">
                  <c:v>-1.04055175671545E-2</c:v>
                </c:pt>
                <c:pt idx="28372">
                  <c:v>-1.06034036371149E-2</c:v>
                </c:pt>
                <c:pt idx="28373">
                  <c:v>-1.07239045976283E-2</c:v>
                </c:pt>
                <c:pt idx="28374">
                  <c:v>-1.08579476076246E-2</c:v>
                </c:pt>
                <c:pt idx="28375">
                  <c:v>-1.11102615551683E-2</c:v>
                </c:pt>
                <c:pt idx="28376">
                  <c:v>-1.11810177138442E-2</c:v>
                </c:pt>
                <c:pt idx="28377">
                  <c:v>-1.1229508012020901E-2</c:v>
                </c:pt>
                <c:pt idx="28378">
                  <c:v>-1.1096252547205599E-2</c:v>
                </c:pt>
                <c:pt idx="28379">
                  <c:v>-1.12726451399521E-2</c:v>
                </c:pt>
                <c:pt idx="28380">
                  <c:v>-1.1271354898477901E-2</c:v>
                </c:pt>
                <c:pt idx="28381">
                  <c:v>-1.13208077649086E-2</c:v>
                </c:pt>
                <c:pt idx="28382">
                  <c:v>-1.10759506962193E-2</c:v>
                </c:pt>
                <c:pt idx="28383">
                  <c:v>-1.10540484834676E-2</c:v>
                </c:pt>
                <c:pt idx="28384">
                  <c:v>-1.1021550013337799E-2</c:v>
                </c:pt>
                <c:pt idx="28385">
                  <c:v>-1.08191793795207E-2</c:v>
                </c:pt>
                <c:pt idx="28386">
                  <c:v>-1.0505007671521399E-2</c:v>
                </c:pt>
                <c:pt idx="28387">
                  <c:v>-1.0449065058513399E-2</c:v>
                </c:pt>
                <c:pt idx="28388">
                  <c:v>-1.01734098551569E-2</c:v>
                </c:pt>
                <c:pt idx="28389">
                  <c:v>-9.7991719672184396E-3</c:v>
                </c:pt>
                <c:pt idx="28390">
                  <c:v>-9.53821105060286E-3</c:v>
                </c:pt>
                <c:pt idx="28391">
                  <c:v>-9.3568031527676496E-3</c:v>
                </c:pt>
                <c:pt idx="28392">
                  <c:v>-8.55544742120448E-3</c:v>
                </c:pt>
                <c:pt idx="28393">
                  <c:v>-8.2687871407723604E-3</c:v>
                </c:pt>
                <c:pt idx="28394">
                  <c:v>-7.9562779845615307E-3</c:v>
                </c:pt>
                <c:pt idx="28395">
                  <c:v>-7.4340537741210402E-3</c:v>
                </c:pt>
                <c:pt idx="28396">
                  <c:v>-6.8130023901297803E-3</c:v>
                </c:pt>
                <c:pt idx="28397">
                  <c:v>-5.9701840332139003E-3</c:v>
                </c:pt>
                <c:pt idx="28398">
                  <c:v>-5.4145209420084096E-3</c:v>
                </c:pt>
                <c:pt idx="28399">
                  <c:v>-4.97306229714872E-3</c:v>
                </c:pt>
                <c:pt idx="28400">
                  <c:v>-3.9508338328178199E-3</c:v>
                </c:pt>
                <c:pt idx="28401">
                  <c:v>-3.2737043854316901E-3</c:v>
                </c:pt>
                <c:pt idx="28402">
                  <c:v>-2.6598664968437899E-3</c:v>
                </c:pt>
                <c:pt idx="28403">
                  <c:v>-1.89461207969497E-3</c:v>
                </c:pt>
                <c:pt idx="28404">
                  <c:v>-8.3647251967006197E-4</c:v>
                </c:pt>
                <c:pt idx="28405" formatCode="0.00E+00">
                  <c:v>9.2026425882910294E-5</c:v>
                </c:pt>
                <c:pt idx="28406">
                  <c:v>7.4755716182144897E-4</c:v>
                </c:pt>
                <c:pt idx="28407">
                  <c:v>1.83928518662258E-3</c:v>
                </c:pt>
                <c:pt idx="28408">
                  <c:v>2.9403710320084998E-3</c:v>
                </c:pt>
                <c:pt idx="28409">
                  <c:v>3.7527861333656702E-3</c:v>
                </c:pt>
                <c:pt idx="28410">
                  <c:v>5.01130736263798E-3</c:v>
                </c:pt>
                <c:pt idx="28411">
                  <c:v>5.8995532569439098E-3</c:v>
                </c:pt>
                <c:pt idx="28412">
                  <c:v>7.0139822263447001E-3</c:v>
                </c:pt>
                <c:pt idx="28413">
                  <c:v>7.9570073621504298E-3</c:v>
                </c:pt>
                <c:pt idx="28414">
                  <c:v>9.0115380924630107E-3</c:v>
                </c:pt>
                <c:pt idx="28415">
                  <c:v>1.03714887229025E-2</c:v>
                </c:pt>
                <c:pt idx="28416">
                  <c:v>1.1398208415902099E-2</c:v>
                </c:pt>
                <c:pt idx="28417">
                  <c:v>1.2388570811171701E-2</c:v>
                </c:pt>
                <c:pt idx="28418">
                  <c:v>1.34231316152916E-2</c:v>
                </c:pt>
                <c:pt idx="28419">
                  <c:v>1.46793374381939E-2</c:v>
                </c:pt>
                <c:pt idx="28420">
                  <c:v>1.5730611496782902E-2</c:v>
                </c:pt>
                <c:pt idx="28421">
                  <c:v>1.6887712925039301E-2</c:v>
                </c:pt>
                <c:pt idx="28422">
                  <c:v>1.79791035100242E-2</c:v>
                </c:pt>
                <c:pt idx="28423">
                  <c:v>1.9243677047544299E-2</c:v>
                </c:pt>
                <c:pt idx="28424">
                  <c:v>2.0212577990141999E-2</c:v>
                </c:pt>
                <c:pt idx="28425">
                  <c:v>2.1203662552207601E-2</c:v>
                </c:pt>
                <c:pt idx="28426">
                  <c:v>2.2185076889706001E-2</c:v>
                </c:pt>
                <c:pt idx="28427">
                  <c:v>2.3233695623486199E-2</c:v>
                </c:pt>
                <c:pt idx="28428">
                  <c:v>2.4385171824027101E-2</c:v>
                </c:pt>
                <c:pt idx="28429">
                  <c:v>2.5333080685209199E-2</c:v>
                </c:pt>
                <c:pt idx="28430">
                  <c:v>2.63337798677848E-2</c:v>
                </c:pt>
                <c:pt idx="28431">
                  <c:v>2.7026965968336002E-2</c:v>
                </c:pt>
                <c:pt idx="28432">
                  <c:v>2.7897653700782302E-2</c:v>
                </c:pt>
                <c:pt idx="28433">
                  <c:v>2.8624953101027199E-2</c:v>
                </c:pt>
                <c:pt idx="28434">
                  <c:v>2.9591446103238501E-2</c:v>
                </c:pt>
                <c:pt idx="28435">
                  <c:v>3.0311482304857001E-2</c:v>
                </c:pt>
                <c:pt idx="28436">
                  <c:v>3.1004852657633801E-2</c:v>
                </c:pt>
                <c:pt idx="28437">
                  <c:v>3.16341381723119E-2</c:v>
                </c:pt>
                <c:pt idx="28438">
                  <c:v>3.2127131696913697E-2</c:v>
                </c:pt>
                <c:pt idx="28439">
                  <c:v>3.28472046861564E-2</c:v>
                </c:pt>
                <c:pt idx="28440">
                  <c:v>3.3432845916455199E-2</c:v>
                </c:pt>
                <c:pt idx="28441">
                  <c:v>3.38894801202521E-2</c:v>
                </c:pt>
                <c:pt idx="28442">
                  <c:v>3.4237948079395598E-2</c:v>
                </c:pt>
                <c:pt idx="28443">
                  <c:v>3.4582158980266203E-2</c:v>
                </c:pt>
                <c:pt idx="28444">
                  <c:v>3.4915442468066597E-2</c:v>
                </c:pt>
                <c:pt idx="28445">
                  <c:v>3.5086484583730801E-2</c:v>
                </c:pt>
                <c:pt idx="28446">
                  <c:v>3.5390579372319798E-2</c:v>
                </c:pt>
                <c:pt idx="28447">
                  <c:v>3.5456696852881303E-2</c:v>
                </c:pt>
                <c:pt idx="28448">
                  <c:v>3.55001493208612E-2</c:v>
                </c:pt>
                <c:pt idx="28449">
                  <c:v>3.5589893016412598E-2</c:v>
                </c:pt>
                <c:pt idx="28450">
                  <c:v>3.5590006466822997E-2</c:v>
                </c:pt>
                <c:pt idx="28451">
                  <c:v>3.5670547808394203E-2</c:v>
                </c:pt>
                <c:pt idx="28452">
                  <c:v>3.5477260676087301E-2</c:v>
                </c:pt>
                <c:pt idx="28453">
                  <c:v>3.5414913405073301E-2</c:v>
                </c:pt>
                <c:pt idx="28454">
                  <c:v>3.5203689309328101E-2</c:v>
                </c:pt>
                <c:pt idx="28455">
                  <c:v>3.4987330975366202E-2</c:v>
                </c:pt>
                <c:pt idx="28456">
                  <c:v>3.48785603916663E-2</c:v>
                </c:pt>
                <c:pt idx="28457">
                  <c:v>3.4355111548913797E-2</c:v>
                </c:pt>
                <c:pt idx="28458">
                  <c:v>3.41333954418769E-2</c:v>
                </c:pt>
                <c:pt idx="28459">
                  <c:v>3.3757372388561198E-2</c:v>
                </c:pt>
                <c:pt idx="28460">
                  <c:v>3.3544554070197498E-2</c:v>
                </c:pt>
                <c:pt idx="28461">
                  <c:v>3.2930045423628901E-2</c:v>
                </c:pt>
                <c:pt idx="28462">
                  <c:v>3.2223586372327799E-2</c:v>
                </c:pt>
                <c:pt idx="28463">
                  <c:v>3.1828583927329297E-2</c:v>
                </c:pt>
                <c:pt idx="28464">
                  <c:v>3.1484115074441897E-2</c:v>
                </c:pt>
                <c:pt idx="28465">
                  <c:v>3.1028592139762601E-2</c:v>
                </c:pt>
                <c:pt idx="28466">
                  <c:v>3.0333248362398198E-2</c:v>
                </c:pt>
                <c:pt idx="28467">
                  <c:v>2.9891270227213999E-2</c:v>
                </c:pt>
                <c:pt idx="28468">
                  <c:v>2.9449952293514901E-2</c:v>
                </c:pt>
                <c:pt idx="28469">
                  <c:v>2.87147350007388E-2</c:v>
                </c:pt>
                <c:pt idx="28470">
                  <c:v>2.80555833181295E-2</c:v>
                </c:pt>
                <c:pt idx="28471">
                  <c:v>2.7340283028143401E-2</c:v>
                </c:pt>
                <c:pt idx="28472">
                  <c:v>2.7082102093139399E-2</c:v>
                </c:pt>
                <c:pt idx="28473">
                  <c:v>2.65187923520489E-2</c:v>
                </c:pt>
                <c:pt idx="28474">
                  <c:v>2.55870074730381E-2</c:v>
                </c:pt>
                <c:pt idx="28475">
                  <c:v>2.5236405674674299E-2</c:v>
                </c:pt>
                <c:pt idx="28476">
                  <c:v>2.4816089279413901E-2</c:v>
                </c:pt>
                <c:pt idx="28477">
                  <c:v>2.4353874134867701E-2</c:v>
                </c:pt>
                <c:pt idx="28478">
                  <c:v>2.3623710346889398E-2</c:v>
                </c:pt>
                <c:pt idx="28479">
                  <c:v>2.31662121741593E-2</c:v>
                </c:pt>
                <c:pt idx="28480">
                  <c:v>2.27181495535827E-2</c:v>
                </c:pt>
                <c:pt idx="28481">
                  <c:v>2.2189490073921601E-2</c:v>
                </c:pt>
                <c:pt idx="28482">
                  <c:v>2.161087597413E-2</c:v>
                </c:pt>
                <c:pt idx="28483">
                  <c:v>2.14020442895222E-2</c:v>
                </c:pt>
                <c:pt idx="28484">
                  <c:v>2.1191280562763901E-2</c:v>
                </c:pt>
                <c:pt idx="28485">
                  <c:v>2.0762781364862801E-2</c:v>
                </c:pt>
                <c:pt idx="28486">
                  <c:v>2.0410156907030599E-2</c:v>
                </c:pt>
                <c:pt idx="28487">
                  <c:v>2.00137389685047E-2</c:v>
                </c:pt>
                <c:pt idx="28488">
                  <c:v>1.9970308952507999E-2</c:v>
                </c:pt>
                <c:pt idx="28489">
                  <c:v>1.9836823303372698E-2</c:v>
                </c:pt>
                <c:pt idx="28490">
                  <c:v>1.9730697801779301E-2</c:v>
                </c:pt>
                <c:pt idx="28491">
                  <c:v>1.9403646887977601E-2</c:v>
                </c:pt>
                <c:pt idx="28492">
                  <c:v>1.9549583363648902E-2</c:v>
                </c:pt>
                <c:pt idx="28493">
                  <c:v>1.9380045604577401E-2</c:v>
                </c:pt>
                <c:pt idx="28494">
                  <c:v>1.94778595246487E-2</c:v>
                </c:pt>
                <c:pt idx="28495">
                  <c:v>1.95403190955169E-2</c:v>
                </c:pt>
                <c:pt idx="28496">
                  <c:v>1.97682202097926E-2</c:v>
                </c:pt>
                <c:pt idx="28497">
                  <c:v>1.9879919568750602E-2</c:v>
                </c:pt>
                <c:pt idx="28498">
                  <c:v>2.0047647451920399E-2</c:v>
                </c:pt>
                <c:pt idx="28499">
                  <c:v>2.0502851890256E-2</c:v>
                </c:pt>
                <c:pt idx="28500">
                  <c:v>2.0863608669238001E-2</c:v>
                </c:pt>
                <c:pt idx="28501">
                  <c:v>2.1018786436869701E-2</c:v>
                </c:pt>
                <c:pt idx="28502">
                  <c:v>2.1441342747037E-2</c:v>
                </c:pt>
                <c:pt idx="28503">
                  <c:v>2.18471602413748E-2</c:v>
                </c:pt>
                <c:pt idx="28504">
                  <c:v>2.2437312188674299E-2</c:v>
                </c:pt>
                <c:pt idx="28505">
                  <c:v>2.3052246480484598E-2</c:v>
                </c:pt>
                <c:pt idx="28506">
                  <c:v>2.3398393519279501E-2</c:v>
                </c:pt>
                <c:pt idx="28507">
                  <c:v>2.3918224967583099E-2</c:v>
                </c:pt>
                <c:pt idx="28508">
                  <c:v>2.45950586003519E-2</c:v>
                </c:pt>
                <c:pt idx="28509">
                  <c:v>2.5294272692797399E-2</c:v>
                </c:pt>
                <c:pt idx="28510">
                  <c:v>2.60769447719588E-2</c:v>
                </c:pt>
                <c:pt idx="28511">
                  <c:v>2.6730353595847401E-2</c:v>
                </c:pt>
                <c:pt idx="28512">
                  <c:v>2.75752080550613E-2</c:v>
                </c:pt>
                <c:pt idx="28513">
                  <c:v>2.8202163009297398E-2</c:v>
                </c:pt>
                <c:pt idx="28514">
                  <c:v>2.8997584475383899E-2</c:v>
                </c:pt>
                <c:pt idx="28515">
                  <c:v>2.9649123892646199E-2</c:v>
                </c:pt>
                <c:pt idx="28516">
                  <c:v>3.0607064421087099E-2</c:v>
                </c:pt>
                <c:pt idx="28517">
                  <c:v>3.1372789683361303E-2</c:v>
                </c:pt>
                <c:pt idx="28518">
                  <c:v>3.2075396331057701E-2</c:v>
                </c:pt>
                <c:pt idx="28519">
                  <c:v>3.3025067586764101E-2</c:v>
                </c:pt>
                <c:pt idx="28520">
                  <c:v>3.3869558467980197E-2</c:v>
                </c:pt>
                <c:pt idx="28521">
                  <c:v>3.46419943947988E-2</c:v>
                </c:pt>
                <c:pt idx="28522">
                  <c:v>3.5495309806487803E-2</c:v>
                </c:pt>
                <c:pt idx="28523">
                  <c:v>3.6092565290246799E-2</c:v>
                </c:pt>
                <c:pt idx="28524">
                  <c:v>3.7069925119671499E-2</c:v>
                </c:pt>
                <c:pt idx="28525">
                  <c:v>3.8099677128436697E-2</c:v>
                </c:pt>
                <c:pt idx="28526">
                  <c:v>3.8703657297772899E-2</c:v>
                </c:pt>
                <c:pt idx="28527">
                  <c:v>3.93734598486008E-2</c:v>
                </c:pt>
                <c:pt idx="28528">
                  <c:v>4.0126347812273297E-2</c:v>
                </c:pt>
                <c:pt idx="28529">
                  <c:v>4.08271390407135E-2</c:v>
                </c:pt>
                <c:pt idx="28530">
                  <c:v>4.1509812499791202E-2</c:v>
                </c:pt>
                <c:pt idx="28531">
                  <c:v>4.2287233041505098E-2</c:v>
                </c:pt>
                <c:pt idx="28532">
                  <c:v>4.27599651036394E-2</c:v>
                </c:pt>
                <c:pt idx="28533">
                  <c:v>4.34300159375006E-2</c:v>
                </c:pt>
                <c:pt idx="28534">
                  <c:v>4.39638408394721E-2</c:v>
                </c:pt>
                <c:pt idx="28535">
                  <c:v>4.4320104739829398E-2</c:v>
                </c:pt>
                <c:pt idx="28536">
                  <c:v>4.4914897054017001E-2</c:v>
                </c:pt>
                <c:pt idx="28537">
                  <c:v>4.5378767740450403E-2</c:v>
                </c:pt>
                <c:pt idx="28538">
                  <c:v>4.5722401852479201E-2</c:v>
                </c:pt>
                <c:pt idx="28539">
                  <c:v>4.6002338726316899E-2</c:v>
                </c:pt>
                <c:pt idx="28540">
                  <c:v>4.6377491637887097E-2</c:v>
                </c:pt>
                <c:pt idx="28541">
                  <c:v>4.6754910675058499E-2</c:v>
                </c:pt>
                <c:pt idx="28542">
                  <c:v>4.6932156827477797E-2</c:v>
                </c:pt>
                <c:pt idx="28543">
                  <c:v>4.6861222307183398E-2</c:v>
                </c:pt>
                <c:pt idx="28544">
                  <c:v>4.7056014178157198E-2</c:v>
                </c:pt>
                <c:pt idx="28545">
                  <c:v>4.7232582074753303E-2</c:v>
                </c:pt>
                <c:pt idx="28546">
                  <c:v>4.7172471549356297E-2</c:v>
                </c:pt>
                <c:pt idx="28547">
                  <c:v>4.7120051418180403E-2</c:v>
                </c:pt>
                <c:pt idx="28548">
                  <c:v>4.6974225314408098E-2</c:v>
                </c:pt>
                <c:pt idx="28549">
                  <c:v>4.6934784058625001E-2</c:v>
                </c:pt>
                <c:pt idx="28550">
                  <c:v>4.6750373115720299E-2</c:v>
                </c:pt>
                <c:pt idx="28551">
                  <c:v>4.6184929652442898E-2</c:v>
                </c:pt>
                <c:pt idx="28552">
                  <c:v>4.6004669644559702E-2</c:v>
                </c:pt>
                <c:pt idx="28553">
                  <c:v>4.5755729200634601E-2</c:v>
                </c:pt>
                <c:pt idx="28554">
                  <c:v>4.54051247130439E-2</c:v>
                </c:pt>
                <c:pt idx="28555">
                  <c:v>4.5078341886312601E-2</c:v>
                </c:pt>
                <c:pt idx="28556">
                  <c:v>4.46865182604528E-2</c:v>
                </c:pt>
                <c:pt idx="28557">
                  <c:v>4.4054363552951503E-2</c:v>
                </c:pt>
                <c:pt idx="28558">
                  <c:v>4.33957973824146E-2</c:v>
                </c:pt>
                <c:pt idx="28559">
                  <c:v>4.2966322647184599E-2</c:v>
                </c:pt>
                <c:pt idx="28560">
                  <c:v>4.2278805655872498E-2</c:v>
                </c:pt>
                <c:pt idx="28561">
                  <c:v>4.1651158249006601E-2</c:v>
                </c:pt>
                <c:pt idx="28562">
                  <c:v>4.0838110201389298E-2</c:v>
                </c:pt>
                <c:pt idx="28563">
                  <c:v>4.0248354871963501E-2</c:v>
                </c:pt>
                <c:pt idx="28564">
                  <c:v>3.9399106943372397E-2</c:v>
                </c:pt>
                <c:pt idx="28565">
                  <c:v>3.8923573286994501E-2</c:v>
                </c:pt>
                <c:pt idx="28566">
                  <c:v>3.80407272449284E-2</c:v>
                </c:pt>
                <c:pt idx="28567">
                  <c:v>3.7555137760069003E-2</c:v>
                </c:pt>
                <c:pt idx="28568">
                  <c:v>3.6602157081454298E-2</c:v>
                </c:pt>
                <c:pt idx="28569">
                  <c:v>3.5657416838051001E-2</c:v>
                </c:pt>
                <c:pt idx="28570">
                  <c:v>3.47092907011032E-2</c:v>
                </c:pt>
                <c:pt idx="28571">
                  <c:v>3.4284149288158199E-2</c:v>
                </c:pt>
                <c:pt idx="28572">
                  <c:v>3.3520879967010801E-2</c:v>
                </c:pt>
                <c:pt idx="28573">
                  <c:v>3.2622408674480297E-2</c:v>
                </c:pt>
                <c:pt idx="28574">
                  <c:v>3.1804155015179601E-2</c:v>
                </c:pt>
                <c:pt idx="28575">
                  <c:v>3.0961268246497801E-2</c:v>
                </c:pt>
                <c:pt idx="28576">
                  <c:v>3.0366120385431801E-2</c:v>
                </c:pt>
                <c:pt idx="28577">
                  <c:v>2.95212205489594E-2</c:v>
                </c:pt>
                <c:pt idx="28578">
                  <c:v>2.8954686319903999E-2</c:v>
                </c:pt>
                <c:pt idx="28579">
                  <c:v>2.7960462710155301E-2</c:v>
                </c:pt>
                <c:pt idx="28580">
                  <c:v>2.7609679617227101E-2</c:v>
                </c:pt>
                <c:pt idx="28581">
                  <c:v>2.6693834233832599E-2</c:v>
                </c:pt>
                <c:pt idx="28582">
                  <c:v>2.60567312774489E-2</c:v>
                </c:pt>
                <c:pt idx="28583">
                  <c:v>2.56092305811145E-2</c:v>
                </c:pt>
                <c:pt idx="28584">
                  <c:v>2.5178376590602899E-2</c:v>
                </c:pt>
                <c:pt idx="28585">
                  <c:v>2.4492182882579899E-2</c:v>
                </c:pt>
                <c:pt idx="28586">
                  <c:v>2.3896135644918898E-2</c:v>
                </c:pt>
                <c:pt idx="28587">
                  <c:v>2.3376297927479799E-2</c:v>
                </c:pt>
                <c:pt idx="28588">
                  <c:v>2.3046801026159199E-2</c:v>
                </c:pt>
                <c:pt idx="28589">
                  <c:v>2.27053054309262E-2</c:v>
                </c:pt>
                <c:pt idx="28590">
                  <c:v>2.2422273519686502E-2</c:v>
                </c:pt>
                <c:pt idx="28591">
                  <c:v>2.2046403300225101E-2</c:v>
                </c:pt>
                <c:pt idx="28592">
                  <c:v>2.1598853093404102E-2</c:v>
                </c:pt>
                <c:pt idx="28593">
                  <c:v>2.13276334801769E-2</c:v>
                </c:pt>
                <c:pt idx="28594">
                  <c:v>2.10875490508441E-2</c:v>
                </c:pt>
                <c:pt idx="28595">
                  <c:v>2.1283920923856801E-2</c:v>
                </c:pt>
                <c:pt idx="28596">
                  <c:v>2.11504534280407E-2</c:v>
                </c:pt>
                <c:pt idx="28597">
                  <c:v>2.09874620709199E-2</c:v>
                </c:pt>
                <c:pt idx="28598">
                  <c:v>2.0661396698065201E-2</c:v>
                </c:pt>
                <c:pt idx="28599">
                  <c:v>2.0882025738835599E-2</c:v>
                </c:pt>
                <c:pt idx="28600">
                  <c:v>2.1103144003448499E-2</c:v>
                </c:pt>
                <c:pt idx="28601">
                  <c:v>2.1234987801398101E-2</c:v>
                </c:pt>
                <c:pt idx="28602">
                  <c:v>2.1300896810577799E-2</c:v>
                </c:pt>
                <c:pt idx="28603">
                  <c:v>2.1103827491455601E-2</c:v>
                </c:pt>
                <c:pt idx="28604">
                  <c:v>2.1452488283381501E-2</c:v>
                </c:pt>
                <c:pt idx="28605">
                  <c:v>2.1640735437678901E-2</c:v>
                </c:pt>
                <c:pt idx="28606">
                  <c:v>2.2053217768825299E-2</c:v>
                </c:pt>
                <c:pt idx="28607">
                  <c:v>2.2341453779113001E-2</c:v>
                </c:pt>
                <c:pt idx="28608">
                  <c:v>2.2804752206123598E-2</c:v>
                </c:pt>
                <c:pt idx="28609">
                  <c:v>2.29463951309932E-2</c:v>
                </c:pt>
                <c:pt idx="28610">
                  <c:v>2.2999059351792198E-2</c:v>
                </c:pt>
                <c:pt idx="28611">
                  <c:v>2.3677256411586699E-2</c:v>
                </c:pt>
                <c:pt idx="28612">
                  <c:v>2.4128219900099699E-2</c:v>
                </c:pt>
                <c:pt idx="28613">
                  <c:v>2.4593536664026201E-2</c:v>
                </c:pt>
                <c:pt idx="28614">
                  <c:v>2.4958310959008401E-2</c:v>
                </c:pt>
                <c:pt idx="28615">
                  <c:v>2.5304579383883499E-2</c:v>
                </c:pt>
                <c:pt idx="28616">
                  <c:v>2.5645162910571302E-2</c:v>
                </c:pt>
                <c:pt idx="28617">
                  <c:v>2.6082705027595E-2</c:v>
                </c:pt>
                <c:pt idx="28618">
                  <c:v>2.6575994322284299E-2</c:v>
                </c:pt>
                <c:pt idx="28619">
                  <c:v>2.67730428459972E-2</c:v>
                </c:pt>
                <c:pt idx="28620">
                  <c:v>2.7226526831533201E-2</c:v>
                </c:pt>
                <c:pt idx="28621">
                  <c:v>2.7495333734317302E-2</c:v>
                </c:pt>
                <c:pt idx="28622">
                  <c:v>2.8122448667101101E-2</c:v>
                </c:pt>
                <c:pt idx="28623">
                  <c:v>2.84756155228757E-2</c:v>
                </c:pt>
                <c:pt idx="28624">
                  <c:v>2.8762317508244799E-2</c:v>
                </c:pt>
                <c:pt idx="28625">
                  <c:v>2.8973717434918601E-2</c:v>
                </c:pt>
                <c:pt idx="28626">
                  <c:v>2.9451679285772199E-2</c:v>
                </c:pt>
                <c:pt idx="28627">
                  <c:v>2.9472172314900999E-2</c:v>
                </c:pt>
                <c:pt idx="28628">
                  <c:v>2.9911027973863202E-2</c:v>
                </c:pt>
                <c:pt idx="28629">
                  <c:v>3.0156690886883501E-2</c:v>
                </c:pt>
                <c:pt idx="28630">
                  <c:v>3.0003414955671701E-2</c:v>
                </c:pt>
                <c:pt idx="28631">
                  <c:v>3.0060954757482598E-2</c:v>
                </c:pt>
                <c:pt idx="28632">
                  <c:v>3.00500175373834E-2</c:v>
                </c:pt>
                <c:pt idx="28633">
                  <c:v>3.0098981064155001E-2</c:v>
                </c:pt>
                <c:pt idx="28634">
                  <c:v>3.0314510490037298E-2</c:v>
                </c:pt>
                <c:pt idx="28635">
                  <c:v>3.0135281284129501E-2</c:v>
                </c:pt>
                <c:pt idx="28636">
                  <c:v>2.9963023606380101E-2</c:v>
                </c:pt>
                <c:pt idx="28637">
                  <c:v>2.9523424217118802E-2</c:v>
                </c:pt>
                <c:pt idx="28638">
                  <c:v>2.9313955695826802E-2</c:v>
                </c:pt>
                <c:pt idx="28639">
                  <c:v>2.91795809705045E-2</c:v>
                </c:pt>
                <c:pt idx="28640">
                  <c:v>2.8869595213795299E-2</c:v>
                </c:pt>
                <c:pt idx="28641">
                  <c:v>2.85120015008937E-2</c:v>
                </c:pt>
                <c:pt idx="28642">
                  <c:v>2.7829093494264101E-2</c:v>
                </c:pt>
                <c:pt idx="28643">
                  <c:v>2.7555872734176999E-2</c:v>
                </c:pt>
                <c:pt idx="28644">
                  <c:v>2.6903511729565999E-2</c:v>
                </c:pt>
                <c:pt idx="28645">
                  <c:v>2.63576139336715E-2</c:v>
                </c:pt>
                <c:pt idx="28646">
                  <c:v>2.54712284551445E-2</c:v>
                </c:pt>
                <c:pt idx="28647">
                  <c:v>2.4763848749818601E-2</c:v>
                </c:pt>
                <c:pt idx="28648">
                  <c:v>2.41557691861948E-2</c:v>
                </c:pt>
                <c:pt idx="28649">
                  <c:v>2.31921234526552E-2</c:v>
                </c:pt>
                <c:pt idx="28650">
                  <c:v>2.2273056679440899E-2</c:v>
                </c:pt>
                <c:pt idx="28651">
                  <c:v>2.1452731479203801E-2</c:v>
                </c:pt>
                <c:pt idx="28652">
                  <c:v>2.0563597416745402E-2</c:v>
                </c:pt>
                <c:pt idx="28653">
                  <c:v>1.9415734546703201E-2</c:v>
                </c:pt>
                <c:pt idx="28654">
                  <c:v>1.8367332413297199E-2</c:v>
                </c:pt>
                <c:pt idx="28655">
                  <c:v>1.7386655101050801E-2</c:v>
                </c:pt>
                <c:pt idx="28656">
                  <c:v>1.6214156731570201E-2</c:v>
                </c:pt>
                <c:pt idx="28657">
                  <c:v>1.5001400146933099E-2</c:v>
                </c:pt>
                <c:pt idx="28658">
                  <c:v>1.3718103068024699E-2</c:v>
                </c:pt>
                <c:pt idx="28659">
                  <c:v>1.26082617646154E-2</c:v>
                </c:pt>
                <c:pt idx="28660">
                  <c:v>1.13839989297452E-2</c:v>
                </c:pt>
                <c:pt idx="28661">
                  <c:v>9.9414100693049692E-3</c:v>
                </c:pt>
                <c:pt idx="28662">
                  <c:v>8.5748277424628292E-3</c:v>
                </c:pt>
                <c:pt idx="28663">
                  <c:v>7.3381965056004504E-3</c:v>
                </c:pt>
                <c:pt idx="28664">
                  <c:v>6.3361251204715396E-3</c:v>
                </c:pt>
                <c:pt idx="28665">
                  <c:v>4.8378795658433303E-3</c:v>
                </c:pt>
                <c:pt idx="28666">
                  <c:v>3.2260484390815498E-3</c:v>
                </c:pt>
                <c:pt idx="28667">
                  <c:v>1.96275591201331E-3</c:v>
                </c:pt>
                <c:pt idx="28668">
                  <c:v>7.4585001372464701E-4</c:v>
                </c:pt>
                <c:pt idx="28669">
                  <c:v>-5.13769932518625E-4</c:v>
                </c:pt>
                <c:pt idx="28670">
                  <c:v>-1.9296430938879801E-3</c:v>
                </c:pt>
                <c:pt idx="28671">
                  <c:v>-3.2015339451545301E-3</c:v>
                </c:pt>
                <c:pt idx="28672">
                  <c:v>-4.6725667511064804E-3</c:v>
                </c:pt>
                <c:pt idx="28673">
                  <c:v>-5.7438794002539198E-3</c:v>
                </c:pt>
                <c:pt idx="28674">
                  <c:v>-6.9749834729846798E-3</c:v>
                </c:pt>
                <c:pt idx="28675">
                  <c:v>-8.3224939886560392E-3</c:v>
                </c:pt>
                <c:pt idx="28676">
                  <c:v>-9.4849633267678098E-3</c:v>
                </c:pt>
                <c:pt idx="28677">
                  <c:v>-1.0855139447761701E-2</c:v>
                </c:pt>
                <c:pt idx="28678">
                  <c:v>-1.18738918151872E-2</c:v>
                </c:pt>
                <c:pt idx="28679">
                  <c:v>-1.2932737694401E-2</c:v>
                </c:pt>
                <c:pt idx="28680">
                  <c:v>-1.3955061062388001E-2</c:v>
                </c:pt>
                <c:pt idx="28681">
                  <c:v>-1.49407323158954E-2</c:v>
                </c:pt>
                <c:pt idx="28682">
                  <c:v>-1.6015728917766401E-2</c:v>
                </c:pt>
                <c:pt idx="28683">
                  <c:v>-1.70382935750048E-2</c:v>
                </c:pt>
                <c:pt idx="28684">
                  <c:v>-1.7599070924123501E-2</c:v>
                </c:pt>
                <c:pt idx="28685">
                  <c:v>-1.83467001469435E-2</c:v>
                </c:pt>
                <c:pt idx="28686">
                  <c:v>-1.9273949677663701E-2</c:v>
                </c:pt>
                <c:pt idx="28687">
                  <c:v>-2.0175094140381801E-2</c:v>
                </c:pt>
                <c:pt idx="28688">
                  <c:v>-2.0928001432936799E-2</c:v>
                </c:pt>
                <c:pt idx="28689">
                  <c:v>-2.1066249088190301E-2</c:v>
                </c:pt>
                <c:pt idx="28690">
                  <c:v>-2.1753708135830201E-2</c:v>
                </c:pt>
                <c:pt idx="28691">
                  <c:v>-2.22665183891004E-2</c:v>
                </c:pt>
                <c:pt idx="28692">
                  <c:v>-2.2467633769104E-2</c:v>
                </c:pt>
                <c:pt idx="28693">
                  <c:v>-2.2851917476572298E-2</c:v>
                </c:pt>
                <c:pt idx="28694">
                  <c:v>-2.3168731157844999E-2</c:v>
                </c:pt>
                <c:pt idx="28695">
                  <c:v>-2.3682841242346198E-2</c:v>
                </c:pt>
                <c:pt idx="28696">
                  <c:v>-2.3810457633594899E-2</c:v>
                </c:pt>
                <c:pt idx="28697">
                  <c:v>-2.3687447380421601E-2</c:v>
                </c:pt>
                <c:pt idx="28698">
                  <c:v>-2.36803235121597E-2</c:v>
                </c:pt>
                <c:pt idx="28699">
                  <c:v>-2.3721739714715102E-2</c:v>
                </c:pt>
                <c:pt idx="28700">
                  <c:v>-2.3734698989137399E-2</c:v>
                </c:pt>
                <c:pt idx="28701">
                  <c:v>-2.3690729963657699E-2</c:v>
                </c:pt>
                <c:pt idx="28702">
                  <c:v>-2.3441293747709101E-2</c:v>
                </c:pt>
                <c:pt idx="28703">
                  <c:v>-2.3079884251875901E-2</c:v>
                </c:pt>
                <c:pt idx="28704">
                  <c:v>-2.2795297412672201E-2</c:v>
                </c:pt>
                <c:pt idx="28705">
                  <c:v>-2.2534772912425099E-2</c:v>
                </c:pt>
                <c:pt idx="28706">
                  <c:v>-2.21339062763618E-2</c:v>
                </c:pt>
                <c:pt idx="28707">
                  <c:v>-2.2003108398214202E-2</c:v>
                </c:pt>
                <c:pt idx="28708">
                  <c:v>-2.15858691729836E-2</c:v>
                </c:pt>
                <c:pt idx="28709">
                  <c:v>-2.0984791284583401E-2</c:v>
                </c:pt>
                <c:pt idx="28710">
                  <c:v>-2.0527572313627999E-2</c:v>
                </c:pt>
                <c:pt idx="28711">
                  <c:v>-1.9941355430324801E-2</c:v>
                </c:pt>
                <c:pt idx="28712">
                  <c:v>-1.95649445289535E-2</c:v>
                </c:pt>
                <c:pt idx="28713">
                  <c:v>-1.8876168305193501E-2</c:v>
                </c:pt>
                <c:pt idx="28714">
                  <c:v>-1.8388039076316101E-2</c:v>
                </c:pt>
                <c:pt idx="28715">
                  <c:v>-1.7630520593837299E-2</c:v>
                </c:pt>
                <c:pt idx="28716">
                  <c:v>-1.6944981279288701E-2</c:v>
                </c:pt>
                <c:pt idx="28717">
                  <c:v>-1.65637217939399E-2</c:v>
                </c:pt>
                <c:pt idx="28718">
                  <c:v>-1.5906299062749801E-2</c:v>
                </c:pt>
                <c:pt idx="28719">
                  <c:v>-1.5272117570464301E-2</c:v>
                </c:pt>
                <c:pt idx="28720">
                  <c:v>-1.4707426498623199E-2</c:v>
                </c:pt>
                <c:pt idx="28721">
                  <c:v>-1.42701950808546E-2</c:v>
                </c:pt>
                <c:pt idx="28722">
                  <c:v>-1.3627211066541E-2</c:v>
                </c:pt>
                <c:pt idx="28723">
                  <c:v>-1.29321465892073E-2</c:v>
                </c:pt>
                <c:pt idx="28724">
                  <c:v>-1.2537646270961E-2</c:v>
                </c:pt>
                <c:pt idx="28725">
                  <c:v>-1.1955651220771199E-2</c:v>
                </c:pt>
                <c:pt idx="28726">
                  <c:v>-1.1495047906689799E-2</c:v>
                </c:pt>
                <c:pt idx="28727">
                  <c:v>-1.09679668712813E-2</c:v>
                </c:pt>
                <c:pt idx="28728">
                  <c:v>-1.0648683033361601E-2</c:v>
                </c:pt>
                <c:pt idx="28729">
                  <c:v>-1.0334010491884E-2</c:v>
                </c:pt>
                <c:pt idx="28730">
                  <c:v>-1.00933183614844E-2</c:v>
                </c:pt>
                <c:pt idx="28731">
                  <c:v>-9.5457701344314298E-3</c:v>
                </c:pt>
                <c:pt idx="28732">
                  <c:v>-9.3126835257985804E-3</c:v>
                </c:pt>
                <c:pt idx="28733">
                  <c:v>-8.9648434678540299E-3</c:v>
                </c:pt>
                <c:pt idx="28734">
                  <c:v>-8.9216060288099495E-3</c:v>
                </c:pt>
                <c:pt idx="28735">
                  <c:v>-9.14123120887958E-3</c:v>
                </c:pt>
                <c:pt idx="28736">
                  <c:v>-8.8297876526675697E-3</c:v>
                </c:pt>
                <c:pt idx="28737">
                  <c:v>-8.7767741425120796E-3</c:v>
                </c:pt>
                <c:pt idx="28738">
                  <c:v>-8.9009175180569302E-3</c:v>
                </c:pt>
                <c:pt idx="28739">
                  <c:v>-8.9183627396870295E-3</c:v>
                </c:pt>
                <c:pt idx="28740">
                  <c:v>-9.1556411983500802E-3</c:v>
                </c:pt>
                <c:pt idx="28741">
                  <c:v>-9.3221888655888405E-3</c:v>
                </c:pt>
                <c:pt idx="28742">
                  <c:v>-9.6268253822321109E-3</c:v>
                </c:pt>
                <c:pt idx="28743">
                  <c:v>-9.8550891047725804E-3</c:v>
                </c:pt>
                <c:pt idx="28744">
                  <c:v>-1.02473845516543E-2</c:v>
                </c:pt>
                <c:pt idx="28745">
                  <c:v>-1.08207068441125E-2</c:v>
                </c:pt>
                <c:pt idx="28746">
                  <c:v>-1.13327980389208E-2</c:v>
                </c:pt>
                <c:pt idx="28747">
                  <c:v>-1.1832419175586801E-2</c:v>
                </c:pt>
                <c:pt idx="28748">
                  <c:v>-1.2293237530041299E-2</c:v>
                </c:pt>
                <c:pt idx="28749">
                  <c:v>-1.3069224044063301E-2</c:v>
                </c:pt>
                <c:pt idx="28750">
                  <c:v>-1.37940739738348E-2</c:v>
                </c:pt>
                <c:pt idx="28751">
                  <c:v>-1.44618635729825E-2</c:v>
                </c:pt>
                <c:pt idx="28752">
                  <c:v>-1.53108605687815E-2</c:v>
                </c:pt>
                <c:pt idx="28753">
                  <c:v>-1.6236551035025099E-2</c:v>
                </c:pt>
                <c:pt idx="28754">
                  <c:v>-1.70953059416654E-2</c:v>
                </c:pt>
                <c:pt idx="28755">
                  <c:v>-1.7829000304780601E-2</c:v>
                </c:pt>
                <c:pt idx="28756">
                  <c:v>-1.9061807708622001E-2</c:v>
                </c:pt>
                <c:pt idx="28757">
                  <c:v>-1.9803958175191601E-2</c:v>
                </c:pt>
                <c:pt idx="28758">
                  <c:v>-2.0914667787781699E-2</c:v>
                </c:pt>
                <c:pt idx="28759">
                  <c:v>-2.18835111919711E-2</c:v>
                </c:pt>
                <c:pt idx="28760">
                  <c:v>-2.3048688686509999E-2</c:v>
                </c:pt>
                <c:pt idx="28761">
                  <c:v>-2.3977111353126999E-2</c:v>
                </c:pt>
                <c:pt idx="28762">
                  <c:v>-2.5244401438265601E-2</c:v>
                </c:pt>
                <c:pt idx="28763">
                  <c:v>-2.63405106270472E-2</c:v>
                </c:pt>
                <c:pt idx="28764">
                  <c:v>-2.7392032419291799E-2</c:v>
                </c:pt>
                <c:pt idx="28765">
                  <c:v>-2.8720412631353599E-2</c:v>
                </c:pt>
                <c:pt idx="28766">
                  <c:v>-2.9685830808054401E-2</c:v>
                </c:pt>
                <c:pt idx="28767">
                  <c:v>-3.0813036516561199E-2</c:v>
                </c:pt>
                <c:pt idx="28768">
                  <c:v>-3.1785161532887303E-2</c:v>
                </c:pt>
                <c:pt idx="28769">
                  <c:v>-3.3085045654529799E-2</c:v>
                </c:pt>
                <c:pt idx="28770">
                  <c:v>-3.4065511828432302E-2</c:v>
                </c:pt>
                <c:pt idx="28771">
                  <c:v>-3.5211036775966299E-2</c:v>
                </c:pt>
                <c:pt idx="28772">
                  <c:v>-3.6257112700934603E-2</c:v>
                </c:pt>
                <c:pt idx="28773">
                  <c:v>-3.7225724389408001E-2</c:v>
                </c:pt>
                <c:pt idx="28774">
                  <c:v>-3.8254573863377897E-2</c:v>
                </c:pt>
                <c:pt idx="28775">
                  <c:v>-3.9186274525688201E-2</c:v>
                </c:pt>
                <c:pt idx="28776">
                  <c:v>-4.01949527092825E-2</c:v>
                </c:pt>
                <c:pt idx="28777">
                  <c:v>-4.1032255466276799E-2</c:v>
                </c:pt>
                <c:pt idx="28778">
                  <c:v>-4.1712024409824099E-2</c:v>
                </c:pt>
                <c:pt idx="28779">
                  <c:v>-4.26040285679836E-2</c:v>
                </c:pt>
                <c:pt idx="28780">
                  <c:v>-4.3385131151074403E-2</c:v>
                </c:pt>
                <c:pt idx="28781">
                  <c:v>-4.4249710722162598E-2</c:v>
                </c:pt>
                <c:pt idx="28782">
                  <c:v>-4.4922127049570597E-2</c:v>
                </c:pt>
                <c:pt idx="28783">
                  <c:v>-4.53163966917383E-2</c:v>
                </c:pt>
                <c:pt idx="28784">
                  <c:v>-4.5774462059093197E-2</c:v>
                </c:pt>
                <c:pt idx="28785">
                  <c:v>-4.6455578578671802E-2</c:v>
                </c:pt>
                <c:pt idx="28786">
                  <c:v>-4.69335547367472E-2</c:v>
                </c:pt>
                <c:pt idx="28787">
                  <c:v>-4.7311572165154102E-2</c:v>
                </c:pt>
                <c:pt idx="28788">
                  <c:v>-4.7503491742901499E-2</c:v>
                </c:pt>
                <c:pt idx="28789">
                  <c:v>-4.7810330605804897E-2</c:v>
                </c:pt>
                <c:pt idx="28790">
                  <c:v>-4.8123975457651201E-2</c:v>
                </c:pt>
                <c:pt idx="28791">
                  <c:v>-4.7999024894795302E-2</c:v>
                </c:pt>
                <c:pt idx="28792">
                  <c:v>-4.8154965100801903E-2</c:v>
                </c:pt>
                <c:pt idx="28793">
                  <c:v>-4.8212890207784298E-2</c:v>
                </c:pt>
                <c:pt idx="28794">
                  <c:v>-4.8268746631280203E-2</c:v>
                </c:pt>
                <c:pt idx="28795">
                  <c:v>-4.8008860201732201E-2</c:v>
                </c:pt>
                <c:pt idx="28796">
                  <c:v>-4.7788063809209802E-2</c:v>
                </c:pt>
                <c:pt idx="28797">
                  <c:v>-4.7577725851635597E-2</c:v>
                </c:pt>
                <c:pt idx="28798">
                  <c:v>-4.7574213115595801E-2</c:v>
                </c:pt>
                <c:pt idx="28799">
                  <c:v>-4.7162311544599801E-2</c:v>
                </c:pt>
                <c:pt idx="28800">
                  <c:v>-4.6386847906326099E-2</c:v>
                </c:pt>
                <c:pt idx="28801">
                  <c:v>-4.6204838492711099E-2</c:v>
                </c:pt>
                <c:pt idx="28802">
                  <c:v>-4.5871374027616603E-2</c:v>
                </c:pt>
                <c:pt idx="28803">
                  <c:v>-4.5148262080004303E-2</c:v>
                </c:pt>
                <c:pt idx="28804">
                  <c:v>-4.4460737881466102E-2</c:v>
                </c:pt>
                <c:pt idx="28805">
                  <c:v>-4.39820857037043E-2</c:v>
                </c:pt>
                <c:pt idx="28806">
                  <c:v>-4.3317547570244697E-2</c:v>
                </c:pt>
                <c:pt idx="28807">
                  <c:v>-4.2603011294695299E-2</c:v>
                </c:pt>
                <c:pt idx="28808">
                  <c:v>-4.18759903174869E-2</c:v>
                </c:pt>
                <c:pt idx="28809">
                  <c:v>-4.1209295612803197E-2</c:v>
                </c:pt>
                <c:pt idx="28810">
                  <c:v>-4.0418422320711897E-2</c:v>
                </c:pt>
                <c:pt idx="28811">
                  <c:v>-3.9579067871789102E-2</c:v>
                </c:pt>
                <c:pt idx="28812">
                  <c:v>-3.8664686534911702E-2</c:v>
                </c:pt>
                <c:pt idx="28813">
                  <c:v>-3.78301685653471E-2</c:v>
                </c:pt>
                <c:pt idx="28814">
                  <c:v>-3.7106607311210703E-2</c:v>
                </c:pt>
                <c:pt idx="28815">
                  <c:v>-3.6163822096037399E-2</c:v>
                </c:pt>
                <c:pt idx="28816">
                  <c:v>-3.5362589016219199E-2</c:v>
                </c:pt>
                <c:pt idx="28817">
                  <c:v>-3.4384017677824598E-2</c:v>
                </c:pt>
                <c:pt idx="28818">
                  <c:v>-3.3533312894234099E-2</c:v>
                </c:pt>
                <c:pt idx="28819">
                  <c:v>-3.25193780967378E-2</c:v>
                </c:pt>
                <c:pt idx="28820">
                  <c:v>-3.1962819108408598E-2</c:v>
                </c:pt>
                <c:pt idx="28821">
                  <c:v>-3.09872391473314E-2</c:v>
                </c:pt>
                <c:pt idx="28822">
                  <c:v>-3.0174473572911399E-2</c:v>
                </c:pt>
                <c:pt idx="28823">
                  <c:v>-2.9439669845792799E-2</c:v>
                </c:pt>
                <c:pt idx="28824">
                  <c:v>-2.8676953234267499E-2</c:v>
                </c:pt>
                <c:pt idx="28825">
                  <c:v>-2.7977457566762901E-2</c:v>
                </c:pt>
                <c:pt idx="28826">
                  <c:v>-2.7234565868252101E-2</c:v>
                </c:pt>
                <c:pt idx="28827">
                  <c:v>-2.6519959036701801E-2</c:v>
                </c:pt>
                <c:pt idx="28828">
                  <c:v>-2.58111838711103E-2</c:v>
                </c:pt>
                <c:pt idx="28829">
                  <c:v>-2.51797539179969E-2</c:v>
                </c:pt>
                <c:pt idx="28830">
                  <c:v>-2.4645824222803502E-2</c:v>
                </c:pt>
                <c:pt idx="28831">
                  <c:v>-2.41751650152482E-2</c:v>
                </c:pt>
                <c:pt idx="28832">
                  <c:v>-2.3696608076637499E-2</c:v>
                </c:pt>
                <c:pt idx="28833">
                  <c:v>-2.32214052316961E-2</c:v>
                </c:pt>
                <c:pt idx="28834">
                  <c:v>-2.2691467190974101E-2</c:v>
                </c:pt>
                <c:pt idx="28835">
                  <c:v>-2.2569572444923299E-2</c:v>
                </c:pt>
                <c:pt idx="28836">
                  <c:v>-2.2187341107142499E-2</c:v>
                </c:pt>
                <c:pt idx="28837">
                  <c:v>-2.20110064875585E-2</c:v>
                </c:pt>
                <c:pt idx="28838">
                  <c:v>-2.1743961956906002E-2</c:v>
                </c:pt>
                <c:pt idx="28839">
                  <c:v>-2.1554624775540099E-2</c:v>
                </c:pt>
                <c:pt idx="28840">
                  <c:v>-2.13648194039599E-2</c:v>
                </c:pt>
                <c:pt idx="28841">
                  <c:v>-2.1468442214746E-2</c:v>
                </c:pt>
                <c:pt idx="28842">
                  <c:v>-2.1508488013554102E-2</c:v>
                </c:pt>
                <c:pt idx="28843">
                  <c:v>-2.1429619682535699E-2</c:v>
                </c:pt>
                <c:pt idx="28844">
                  <c:v>-2.1594534250935001E-2</c:v>
                </c:pt>
                <c:pt idx="28845">
                  <c:v>-2.17442519949817E-2</c:v>
                </c:pt>
                <c:pt idx="28846">
                  <c:v>-2.2028095520331401E-2</c:v>
                </c:pt>
                <c:pt idx="28847">
                  <c:v>-2.23545264333227E-2</c:v>
                </c:pt>
                <c:pt idx="28848">
                  <c:v>-2.2397101393464101E-2</c:v>
                </c:pt>
                <c:pt idx="28849">
                  <c:v>-2.28527157195666E-2</c:v>
                </c:pt>
                <c:pt idx="28850">
                  <c:v>-2.3220272044272301E-2</c:v>
                </c:pt>
                <c:pt idx="28851">
                  <c:v>-2.3676290216133399E-2</c:v>
                </c:pt>
                <c:pt idx="28852">
                  <c:v>-2.3929278841947801E-2</c:v>
                </c:pt>
                <c:pt idx="28853">
                  <c:v>-2.4430916767433801E-2</c:v>
                </c:pt>
                <c:pt idx="28854">
                  <c:v>-2.4993735611373798E-2</c:v>
                </c:pt>
                <c:pt idx="28855">
                  <c:v>-2.5349856375056701E-2</c:v>
                </c:pt>
                <c:pt idx="28856">
                  <c:v>-2.61256573448998E-2</c:v>
                </c:pt>
                <c:pt idx="28857">
                  <c:v>-2.6698455601246899E-2</c:v>
                </c:pt>
                <c:pt idx="28858">
                  <c:v>-2.7168661707387801E-2</c:v>
                </c:pt>
                <c:pt idx="28859">
                  <c:v>-2.7698598852466599E-2</c:v>
                </c:pt>
                <c:pt idx="28860">
                  <c:v>-2.82904452219499E-2</c:v>
                </c:pt>
                <c:pt idx="28861">
                  <c:v>-2.9092845001141999E-2</c:v>
                </c:pt>
                <c:pt idx="28862">
                  <c:v>-2.9887022200372201E-2</c:v>
                </c:pt>
                <c:pt idx="28863">
                  <c:v>-3.0282889360687602E-2</c:v>
                </c:pt>
                <c:pt idx="28864">
                  <c:v>-3.08335289084492E-2</c:v>
                </c:pt>
                <c:pt idx="28865">
                  <c:v>-3.1661155910280001E-2</c:v>
                </c:pt>
                <c:pt idx="28866">
                  <c:v>-3.2304401009728499E-2</c:v>
                </c:pt>
                <c:pt idx="28867">
                  <c:v>-3.2810185094746001E-2</c:v>
                </c:pt>
                <c:pt idx="28868">
                  <c:v>-3.3487593933527002E-2</c:v>
                </c:pt>
                <c:pt idx="28869">
                  <c:v>-3.3936784026695699E-2</c:v>
                </c:pt>
                <c:pt idx="28870">
                  <c:v>-3.45370613657199E-2</c:v>
                </c:pt>
                <c:pt idx="28871">
                  <c:v>-3.5124102957512497E-2</c:v>
                </c:pt>
                <c:pt idx="28872">
                  <c:v>-3.5517249650879198E-2</c:v>
                </c:pt>
                <c:pt idx="28873">
                  <c:v>-3.6035620469734797E-2</c:v>
                </c:pt>
                <c:pt idx="28874">
                  <c:v>-3.6482114631517702E-2</c:v>
                </c:pt>
                <c:pt idx="28875">
                  <c:v>-3.6966329961517198E-2</c:v>
                </c:pt>
                <c:pt idx="28876">
                  <c:v>-3.7251197967018299E-2</c:v>
                </c:pt>
                <c:pt idx="28877">
                  <c:v>-3.7770041341013298E-2</c:v>
                </c:pt>
                <c:pt idx="28878">
                  <c:v>-3.7946783756120102E-2</c:v>
                </c:pt>
                <c:pt idx="28879">
                  <c:v>-3.8300265967457697E-2</c:v>
                </c:pt>
                <c:pt idx="28880">
                  <c:v>-3.86457349358151E-2</c:v>
                </c:pt>
                <c:pt idx="28881">
                  <c:v>-3.8582064575549899E-2</c:v>
                </c:pt>
                <c:pt idx="28882">
                  <c:v>-3.8665699577171697E-2</c:v>
                </c:pt>
                <c:pt idx="28883">
                  <c:v>-3.8851704083481098E-2</c:v>
                </c:pt>
                <c:pt idx="28884">
                  <c:v>-3.8722272132581899E-2</c:v>
                </c:pt>
                <c:pt idx="28885">
                  <c:v>-3.88505488332151E-2</c:v>
                </c:pt>
                <c:pt idx="28886">
                  <c:v>-3.8692212262565702E-2</c:v>
                </c:pt>
                <c:pt idx="28887">
                  <c:v>-3.8530217465038902E-2</c:v>
                </c:pt>
                <c:pt idx="28888">
                  <c:v>-3.84521393932728E-2</c:v>
                </c:pt>
                <c:pt idx="28889">
                  <c:v>-3.8135230317100199E-2</c:v>
                </c:pt>
                <c:pt idx="28890">
                  <c:v>-3.7734479759208503E-2</c:v>
                </c:pt>
                <c:pt idx="28891">
                  <c:v>-3.7222083716027803E-2</c:v>
                </c:pt>
                <c:pt idx="28892">
                  <c:v>-3.7034613943553903E-2</c:v>
                </c:pt>
                <c:pt idx="28893">
                  <c:v>-3.6487212777008803E-2</c:v>
                </c:pt>
                <c:pt idx="28894">
                  <c:v>-3.5965808843441797E-2</c:v>
                </c:pt>
                <c:pt idx="28895">
                  <c:v>-3.5385590474893897E-2</c:v>
                </c:pt>
                <c:pt idx="28896">
                  <c:v>-3.4926344634065597E-2</c:v>
                </c:pt>
                <c:pt idx="28897">
                  <c:v>-3.4279608553278301E-2</c:v>
                </c:pt>
                <c:pt idx="28898">
                  <c:v>-3.3488555263103403E-2</c:v>
                </c:pt>
                <c:pt idx="28899">
                  <c:v>-3.2765347096862803E-2</c:v>
                </c:pt>
                <c:pt idx="28900">
                  <c:v>-3.2087993692834701E-2</c:v>
                </c:pt>
                <c:pt idx="28901">
                  <c:v>-3.1146950649866102E-2</c:v>
                </c:pt>
                <c:pt idx="28902">
                  <c:v>-3.0235315853614001E-2</c:v>
                </c:pt>
                <c:pt idx="28903">
                  <c:v>-2.9379324637242799E-2</c:v>
                </c:pt>
                <c:pt idx="28904">
                  <c:v>-2.8540313577816698E-2</c:v>
                </c:pt>
                <c:pt idx="28905">
                  <c:v>-2.7526364038217399E-2</c:v>
                </c:pt>
                <c:pt idx="28906">
                  <c:v>-2.6539880404777599E-2</c:v>
                </c:pt>
                <c:pt idx="28907">
                  <c:v>-2.5589067997561402E-2</c:v>
                </c:pt>
                <c:pt idx="28908">
                  <c:v>-2.45349202275322E-2</c:v>
                </c:pt>
                <c:pt idx="28909">
                  <c:v>-2.3589437144524401E-2</c:v>
                </c:pt>
                <c:pt idx="28910">
                  <c:v>-2.2602264684793899E-2</c:v>
                </c:pt>
                <c:pt idx="28911">
                  <c:v>-2.1398578447668699E-2</c:v>
                </c:pt>
                <c:pt idx="28912">
                  <c:v>-2.03279744661242E-2</c:v>
                </c:pt>
                <c:pt idx="28913">
                  <c:v>-1.9455203178347799E-2</c:v>
                </c:pt>
                <c:pt idx="28914">
                  <c:v>-1.8256528605194701E-2</c:v>
                </c:pt>
                <c:pt idx="28915">
                  <c:v>-1.7096008257979699E-2</c:v>
                </c:pt>
                <c:pt idx="28916">
                  <c:v>-1.6058767173829199E-2</c:v>
                </c:pt>
                <c:pt idx="28917">
                  <c:v>-1.5076165664142001E-2</c:v>
                </c:pt>
                <c:pt idx="28918">
                  <c:v>-1.39130653955521E-2</c:v>
                </c:pt>
                <c:pt idx="28919">
                  <c:v>-1.3066996895353501E-2</c:v>
                </c:pt>
                <c:pt idx="28920">
                  <c:v>-1.1924500735838299E-2</c:v>
                </c:pt>
                <c:pt idx="28921">
                  <c:v>-1.09415983078314E-2</c:v>
                </c:pt>
                <c:pt idx="28922">
                  <c:v>-9.9460151358946609E-3</c:v>
                </c:pt>
                <c:pt idx="28923">
                  <c:v>-9.1664581196025594E-3</c:v>
                </c:pt>
                <c:pt idx="28924">
                  <c:v>-8.1358921104677604E-3</c:v>
                </c:pt>
                <c:pt idx="28925">
                  <c:v>-7.1617630429271304E-3</c:v>
                </c:pt>
                <c:pt idx="28926">
                  <c:v>-6.3816628686424702E-3</c:v>
                </c:pt>
                <c:pt idx="28927">
                  <c:v>-5.4056734489378797E-3</c:v>
                </c:pt>
                <c:pt idx="28928">
                  <c:v>-4.5353196824684796E-3</c:v>
                </c:pt>
                <c:pt idx="28929">
                  <c:v>-3.7881999625649998E-3</c:v>
                </c:pt>
                <c:pt idx="28930">
                  <c:v>-3.1959964826418501E-3</c:v>
                </c:pt>
                <c:pt idx="28931">
                  <c:v>-2.52020331266368E-3</c:v>
                </c:pt>
                <c:pt idx="28932">
                  <c:v>-1.7984207190939201E-3</c:v>
                </c:pt>
                <c:pt idx="28933">
                  <c:v>-1.0916545595631899E-3</c:v>
                </c:pt>
                <c:pt idx="28934">
                  <c:v>-7.1658000762252997E-4</c:v>
                </c:pt>
                <c:pt idx="28935">
                  <c:v>-1.8446903036097099E-4</c:v>
                </c:pt>
                <c:pt idx="28936">
                  <c:v>3.8850553023527797E-4</c:v>
                </c:pt>
                <c:pt idx="28937">
                  <c:v>8.1353118881278001E-4</c:v>
                </c:pt>
                <c:pt idx="28938">
                  <c:v>1.20455108561748E-3</c:v>
                </c:pt>
                <c:pt idx="28939">
                  <c:v>1.65222360958435E-3</c:v>
                </c:pt>
                <c:pt idx="28940">
                  <c:v>1.8346538407103599E-3</c:v>
                </c:pt>
                <c:pt idx="28941">
                  <c:v>2.1924346251490801E-3</c:v>
                </c:pt>
                <c:pt idx="28942">
                  <c:v>2.5622630124302001E-3</c:v>
                </c:pt>
                <c:pt idx="28943">
                  <c:v>2.66473764147031E-3</c:v>
                </c:pt>
                <c:pt idx="28944">
                  <c:v>2.6778267012063902E-3</c:v>
                </c:pt>
                <c:pt idx="28945">
                  <c:v>2.8489353895282698E-3</c:v>
                </c:pt>
                <c:pt idx="28946">
                  <c:v>2.92740243000288E-3</c:v>
                </c:pt>
                <c:pt idx="28947">
                  <c:v>3.0957640955602602E-3</c:v>
                </c:pt>
                <c:pt idx="28948">
                  <c:v>3.02708103332649E-3</c:v>
                </c:pt>
                <c:pt idx="28949">
                  <c:v>3.10318468093651E-3</c:v>
                </c:pt>
                <c:pt idx="28950">
                  <c:v>3.0029303874597201E-3</c:v>
                </c:pt>
                <c:pt idx="28951">
                  <c:v>2.8649590982780899E-3</c:v>
                </c:pt>
                <c:pt idx="28952">
                  <c:v>2.75097841047489E-3</c:v>
                </c:pt>
                <c:pt idx="28953">
                  <c:v>2.7972687231663301E-3</c:v>
                </c:pt>
                <c:pt idx="28954">
                  <c:v>2.5206626288499599E-3</c:v>
                </c:pt>
                <c:pt idx="28955">
                  <c:v>2.2754067394778299E-3</c:v>
                </c:pt>
                <c:pt idx="28956">
                  <c:v>2.1959462621337698E-3</c:v>
                </c:pt>
                <c:pt idx="28957">
                  <c:v>1.93273338071515E-3</c:v>
                </c:pt>
                <c:pt idx="28958">
                  <c:v>1.8556353965348299E-3</c:v>
                </c:pt>
                <c:pt idx="28959">
                  <c:v>1.5845617389362199E-3</c:v>
                </c:pt>
                <c:pt idx="28960">
                  <c:v>1.43326343277081E-3</c:v>
                </c:pt>
                <c:pt idx="28961">
                  <c:v>1.13365443201848E-3</c:v>
                </c:pt>
                <c:pt idx="28962">
                  <c:v>8.8501654268351702E-4</c:v>
                </c:pt>
                <c:pt idx="28963">
                  <c:v>8.5546606568844496E-4</c:v>
                </c:pt>
                <c:pt idx="28964">
                  <c:v>6.5310625667826499E-4</c:v>
                </c:pt>
                <c:pt idx="28965">
                  <c:v>3.4680855626050401E-4</c:v>
                </c:pt>
                <c:pt idx="28966" formatCode="0.00E+00">
                  <c:v>-5.6159588632884903E-5</c:v>
                </c:pt>
                <c:pt idx="28967">
                  <c:v>-1.5858579380761601E-4</c:v>
                </c:pt>
                <c:pt idx="28968">
                  <c:v>-2.30542831329234E-4</c:v>
                </c:pt>
                <c:pt idx="28969">
                  <c:v>-4.9389338331443599E-4</c:v>
                </c:pt>
                <c:pt idx="28970">
                  <c:v>-4.8547201438873801E-4</c:v>
                </c:pt>
                <c:pt idx="28971">
                  <c:v>-6.6566090974484802E-4</c:v>
                </c:pt>
                <c:pt idx="28972">
                  <c:v>-9.1120246137475097E-4</c:v>
                </c:pt>
                <c:pt idx="28973">
                  <c:v>-9.4803753241171095E-4</c:v>
                </c:pt>
                <c:pt idx="28974">
                  <c:v>-9.1242281651594305E-4</c:v>
                </c:pt>
                <c:pt idx="28975">
                  <c:v>-1.2884525184054399E-3</c:v>
                </c:pt>
                <c:pt idx="28976">
                  <c:v>-9.9749821351331693E-4</c:v>
                </c:pt>
                <c:pt idx="28977">
                  <c:v>-1.07918143051344E-3</c:v>
                </c:pt>
                <c:pt idx="28978">
                  <c:v>-1.1437568242685099E-3</c:v>
                </c:pt>
                <c:pt idx="28979">
                  <c:v>-1.08594874517476E-3</c:v>
                </c:pt>
                <c:pt idx="28980">
                  <c:v>-7.7849686167323997E-4</c:v>
                </c:pt>
                <c:pt idx="28981">
                  <c:v>-7.0626415812855296E-4</c:v>
                </c:pt>
                <c:pt idx="28982">
                  <c:v>-6.3151992186087104E-4</c:v>
                </c:pt>
                <c:pt idx="28983">
                  <c:v>-4.93747958512592E-4</c:v>
                </c:pt>
                <c:pt idx="28984">
                  <c:v>-2.2433340031210099E-4</c:v>
                </c:pt>
                <c:pt idx="28985">
                  <c:v>-1.01756273485994E-4</c:v>
                </c:pt>
                <c:pt idx="28986">
                  <c:v>2.5093278511996301E-4</c:v>
                </c:pt>
                <c:pt idx="28987">
                  <c:v>5.0755828776168196E-4</c:v>
                </c:pt>
                <c:pt idx="28988">
                  <c:v>7.6364961693342604E-4</c:v>
                </c:pt>
                <c:pt idx="28989">
                  <c:v>1.29290493833135E-3</c:v>
                </c:pt>
                <c:pt idx="28990">
                  <c:v>1.65392055353066E-3</c:v>
                </c:pt>
                <c:pt idx="28991">
                  <c:v>2.1341867344991899E-3</c:v>
                </c:pt>
                <c:pt idx="28992">
                  <c:v>2.6282905453983698E-3</c:v>
                </c:pt>
                <c:pt idx="28993">
                  <c:v>2.9175472971420899E-3</c:v>
                </c:pt>
                <c:pt idx="28994">
                  <c:v>3.37190848158124E-3</c:v>
                </c:pt>
                <c:pt idx="28995">
                  <c:v>3.8251209744503399E-3</c:v>
                </c:pt>
                <c:pt idx="28996">
                  <c:v>4.5256652580827998E-3</c:v>
                </c:pt>
                <c:pt idx="28997">
                  <c:v>5.0237616230841397E-3</c:v>
                </c:pt>
                <c:pt idx="28998">
                  <c:v>5.5685894460982899E-3</c:v>
                </c:pt>
                <c:pt idx="28999">
                  <c:v>6.0232280534285804E-3</c:v>
                </c:pt>
                <c:pt idx="29000">
                  <c:v>6.7924880032840598E-3</c:v>
                </c:pt>
                <c:pt idx="29001">
                  <c:v>7.38137551194612E-3</c:v>
                </c:pt>
                <c:pt idx="29002">
                  <c:v>8.1420453352690492E-3</c:v>
                </c:pt>
                <c:pt idx="29003">
                  <c:v>8.4414944490634192E-3</c:v>
                </c:pt>
                <c:pt idx="29004">
                  <c:v>9.1612587562702099E-3</c:v>
                </c:pt>
                <c:pt idx="29005">
                  <c:v>9.9326762550494292E-3</c:v>
                </c:pt>
                <c:pt idx="29006">
                  <c:v>1.0777691482877501E-2</c:v>
                </c:pt>
                <c:pt idx="29007">
                  <c:v>1.12361942371301E-2</c:v>
                </c:pt>
                <c:pt idx="29008">
                  <c:v>1.1905119337053601E-2</c:v>
                </c:pt>
                <c:pt idx="29009">
                  <c:v>1.25875654418623E-2</c:v>
                </c:pt>
                <c:pt idx="29010">
                  <c:v>1.3197387207338301E-2</c:v>
                </c:pt>
                <c:pt idx="29011">
                  <c:v>1.3857026251051899E-2</c:v>
                </c:pt>
                <c:pt idx="29012">
                  <c:v>1.4462328852892401E-2</c:v>
                </c:pt>
                <c:pt idx="29013">
                  <c:v>1.50513491825724E-2</c:v>
                </c:pt>
                <c:pt idx="29014">
                  <c:v>1.5533812792105001E-2</c:v>
                </c:pt>
                <c:pt idx="29015">
                  <c:v>1.6150207296936201E-2</c:v>
                </c:pt>
                <c:pt idx="29016">
                  <c:v>1.6711631379050702E-2</c:v>
                </c:pt>
                <c:pt idx="29017">
                  <c:v>1.7423938287068501E-2</c:v>
                </c:pt>
                <c:pt idx="29018">
                  <c:v>1.78387698740252E-2</c:v>
                </c:pt>
                <c:pt idx="29019">
                  <c:v>1.84243707242033E-2</c:v>
                </c:pt>
                <c:pt idx="29020">
                  <c:v>1.90796246145882E-2</c:v>
                </c:pt>
                <c:pt idx="29021">
                  <c:v>1.9379834165157601E-2</c:v>
                </c:pt>
                <c:pt idx="29022">
                  <c:v>1.97731268288752E-2</c:v>
                </c:pt>
                <c:pt idx="29023">
                  <c:v>2.01746435771059E-2</c:v>
                </c:pt>
                <c:pt idx="29024">
                  <c:v>2.0650076760172099E-2</c:v>
                </c:pt>
                <c:pt idx="29025">
                  <c:v>2.0993863986955599E-2</c:v>
                </c:pt>
                <c:pt idx="29026">
                  <c:v>2.1345606578675701E-2</c:v>
                </c:pt>
                <c:pt idx="29027">
                  <c:v>2.1722555198536098E-2</c:v>
                </c:pt>
                <c:pt idx="29028">
                  <c:v>2.18680733114219E-2</c:v>
                </c:pt>
                <c:pt idx="29029">
                  <c:v>2.22033473356988E-2</c:v>
                </c:pt>
                <c:pt idx="29030">
                  <c:v>2.2296554326531499E-2</c:v>
                </c:pt>
                <c:pt idx="29031">
                  <c:v>2.2556008753224902E-2</c:v>
                </c:pt>
                <c:pt idx="29032">
                  <c:v>2.2799256797635899E-2</c:v>
                </c:pt>
                <c:pt idx="29033">
                  <c:v>2.29379780319575E-2</c:v>
                </c:pt>
                <c:pt idx="29034">
                  <c:v>2.3035968367348999E-2</c:v>
                </c:pt>
                <c:pt idx="29035">
                  <c:v>2.3076311160719301E-2</c:v>
                </c:pt>
                <c:pt idx="29036">
                  <c:v>2.31639240982719E-2</c:v>
                </c:pt>
                <c:pt idx="29037">
                  <c:v>2.29607763618082E-2</c:v>
                </c:pt>
                <c:pt idx="29038">
                  <c:v>2.31490418868497E-2</c:v>
                </c:pt>
                <c:pt idx="29039">
                  <c:v>2.3029983780203999E-2</c:v>
                </c:pt>
                <c:pt idx="29040">
                  <c:v>2.29925539069082E-2</c:v>
                </c:pt>
                <c:pt idx="29041">
                  <c:v>2.28250899740793E-2</c:v>
                </c:pt>
                <c:pt idx="29042">
                  <c:v>2.2956603446928701E-2</c:v>
                </c:pt>
                <c:pt idx="29043">
                  <c:v>2.27718330455263E-2</c:v>
                </c:pt>
                <c:pt idx="29044">
                  <c:v>2.2500938026133999E-2</c:v>
                </c:pt>
                <c:pt idx="29045">
                  <c:v>2.23113798523756E-2</c:v>
                </c:pt>
                <c:pt idx="29046">
                  <c:v>2.2213316638606401E-2</c:v>
                </c:pt>
                <c:pt idx="29047">
                  <c:v>2.22238295906316E-2</c:v>
                </c:pt>
                <c:pt idx="29048">
                  <c:v>2.1815280610279701E-2</c:v>
                </c:pt>
                <c:pt idx="29049">
                  <c:v>2.1472913870540199E-2</c:v>
                </c:pt>
                <c:pt idx="29050">
                  <c:v>2.1446028182934299E-2</c:v>
                </c:pt>
                <c:pt idx="29051">
                  <c:v>2.13365228630992E-2</c:v>
                </c:pt>
                <c:pt idx="29052">
                  <c:v>2.0904413157651999E-2</c:v>
                </c:pt>
                <c:pt idx="29053">
                  <c:v>2.0680673700508599E-2</c:v>
                </c:pt>
                <c:pt idx="29054">
                  <c:v>2.0530134070697901E-2</c:v>
                </c:pt>
                <c:pt idx="29055">
                  <c:v>1.9981437528846499E-2</c:v>
                </c:pt>
                <c:pt idx="29056">
                  <c:v>2.0001219802157199E-2</c:v>
                </c:pt>
                <c:pt idx="29057">
                  <c:v>1.9604780009735898E-2</c:v>
                </c:pt>
                <c:pt idx="29058">
                  <c:v>1.9365835149119499E-2</c:v>
                </c:pt>
                <c:pt idx="29059">
                  <c:v>1.9349344918916E-2</c:v>
                </c:pt>
                <c:pt idx="29060">
                  <c:v>1.9123066615553901E-2</c:v>
                </c:pt>
                <c:pt idx="29061">
                  <c:v>1.8876520563952299E-2</c:v>
                </c:pt>
                <c:pt idx="29062">
                  <c:v>1.85853962845524E-2</c:v>
                </c:pt>
                <c:pt idx="29063">
                  <c:v>1.84219453281401E-2</c:v>
                </c:pt>
                <c:pt idx="29064">
                  <c:v>1.8278449261363398E-2</c:v>
                </c:pt>
                <c:pt idx="29065">
                  <c:v>1.80499368210442E-2</c:v>
                </c:pt>
                <c:pt idx="29066">
                  <c:v>1.8088562363541501E-2</c:v>
                </c:pt>
                <c:pt idx="29067">
                  <c:v>1.7927311955832501E-2</c:v>
                </c:pt>
                <c:pt idx="29068">
                  <c:v>1.77159812849607E-2</c:v>
                </c:pt>
                <c:pt idx="29069">
                  <c:v>1.7906492947879198E-2</c:v>
                </c:pt>
                <c:pt idx="29070">
                  <c:v>1.7594291062476099E-2</c:v>
                </c:pt>
                <c:pt idx="29071">
                  <c:v>1.7768324618919501E-2</c:v>
                </c:pt>
                <c:pt idx="29072">
                  <c:v>1.76240661117185E-2</c:v>
                </c:pt>
                <c:pt idx="29073">
                  <c:v>1.7738829003013701E-2</c:v>
                </c:pt>
                <c:pt idx="29074">
                  <c:v>1.74888222282732E-2</c:v>
                </c:pt>
                <c:pt idx="29075">
                  <c:v>1.76570431295376E-2</c:v>
                </c:pt>
                <c:pt idx="29076">
                  <c:v>1.7870410546688701E-2</c:v>
                </c:pt>
                <c:pt idx="29077">
                  <c:v>1.79947502993037E-2</c:v>
                </c:pt>
                <c:pt idx="29078">
                  <c:v>1.8032333447585199E-2</c:v>
                </c:pt>
                <c:pt idx="29079">
                  <c:v>1.8147553948675201E-2</c:v>
                </c:pt>
                <c:pt idx="29080">
                  <c:v>1.8324819731630901E-2</c:v>
                </c:pt>
                <c:pt idx="29081">
                  <c:v>1.8515360836312798E-2</c:v>
                </c:pt>
                <c:pt idx="29082">
                  <c:v>1.8888829861913699E-2</c:v>
                </c:pt>
                <c:pt idx="29083">
                  <c:v>1.89981699721243E-2</c:v>
                </c:pt>
                <c:pt idx="29084">
                  <c:v>1.9233829430859498E-2</c:v>
                </c:pt>
                <c:pt idx="29085">
                  <c:v>1.9470433354167999E-2</c:v>
                </c:pt>
                <c:pt idx="29086">
                  <c:v>1.9787046614912599E-2</c:v>
                </c:pt>
                <c:pt idx="29087">
                  <c:v>2.0167002476765099E-2</c:v>
                </c:pt>
                <c:pt idx="29088">
                  <c:v>2.04522291807658E-2</c:v>
                </c:pt>
                <c:pt idx="29089">
                  <c:v>2.0925367188011201E-2</c:v>
                </c:pt>
                <c:pt idx="29090">
                  <c:v>2.11617534213242E-2</c:v>
                </c:pt>
                <c:pt idx="29091">
                  <c:v>2.16388871464387E-2</c:v>
                </c:pt>
                <c:pt idx="29092">
                  <c:v>2.2005706732618001E-2</c:v>
                </c:pt>
                <c:pt idx="29093">
                  <c:v>2.2394588974790099E-2</c:v>
                </c:pt>
                <c:pt idx="29094">
                  <c:v>2.2818158231845801E-2</c:v>
                </c:pt>
                <c:pt idx="29095">
                  <c:v>2.32909631348381E-2</c:v>
                </c:pt>
                <c:pt idx="29096">
                  <c:v>2.3672823571639402E-2</c:v>
                </c:pt>
                <c:pt idx="29097">
                  <c:v>2.39600628835345E-2</c:v>
                </c:pt>
                <c:pt idx="29098">
                  <c:v>2.4314788930315599E-2</c:v>
                </c:pt>
                <c:pt idx="29099">
                  <c:v>2.4970883766346399E-2</c:v>
                </c:pt>
                <c:pt idx="29100">
                  <c:v>2.5259080904321201E-2</c:v>
                </c:pt>
                <c:pt idx="29101">
                  <c:v>2.58076501211086E-2</c:v>
                </c:pt>
                <c:pt idx="29102">
                  <c:v>2.60769723103462E-2</c:v>
                </c:pt>
                <c:pt idx="29103">
                  <c:v>2.6496272137411798E-2</c:v>
                </c:pt>
                <c:pt idx="29104">
                  <c:v>2.7040957882480499E-2</c:v>
                </c:pt>
                <c:pt idx="29105">
                  <c:v>2.76611033895371E-2</c:v>
                </c:pt>
                <c:pt idx="29106">
                  <c:v>2.78601451431176E-2</c:v>
                </c:pt>
                <c:pt idx="29107">
                  <c:v>2.831340291978E-2</c:v>
                </c:pt>
                <c:pt idx="29108">
                  <c:v>2.8582676513094301E-2</c:v>
                </c:pt>
                <c:pt idx="29109">
                  <c:v>2.8935261392214001E-2</c:v>
                </c:pt>
                <c:pt idx="29110">
                  <c:v>2.9165703014703798E-2</c:v>
                </c:pt>
                <c:pt idx="29111">
                  <c:v>2.9441414697559901E-2</c:v>
                </c:pt>
                <c:pt idx="29112">
                  <c:v>2.98816628468868E-2</c:v>
                </c:pt>
                <c:pt idx="29113">
                  <c:v>3.0273566875482799E-2</c:v>
                </c:pt>
                <c:pt idx="29114">
                  <c:v>3.06242938318304E-2</c:v>
                </c:pt>
                <c:pt idx="29115">
                  <c:v>3.06024547426916E-2</c:v>
                </c:pt>
                <c:pt idx="29116">
                  <c:v>3.09673575328368E-2</c:v>
                </c:pt>
                <c:pt idx="29117">
                  <c:v>3.1105691211281799E-2</c:v>
                </c:pt>
                <c:pt idx="29118">
                  <c:v>3.1455818385013198E-2</c:v>
                </c:pt>
                <c:pt idx="29119">
                  <c:v>3.13825234454106E-2</c:v>
                </c:pt>
                <c:pt idx="29120">
                  <c:v>3.1651019132086601E-2</c:v>
                </c:pt>
                <c:pt idx="29121">
                  <c:v>3.1593537341610203E-2</c:v>
                </c:pt>
                <c:pt idx="29122">
                  <c:v>3.1836473162636401E-2</c:v>
                </c:pt>
                <c:pt idx="29123">
                  <c:v>3.1751715681524698E-2</c:v>
                </c:pt>
                <c:pt idx="29124">
                  <c:v>3.1870075118209801E-2</c:v>
                </c:pt>
                <c:pt idx="29125">
                  <c:v>3.1743898545113398E-2</c:v>
                </c:pt>
                <c:pt idx="29126">
                  <c:v>3.1771768050584299E-2</c:v>
                </c:pt>
                <c:pt idx="29127">
                  <c:v>3.1894276315116599E-2</c:v>
                </c:pt>
                <c:pt idx="29128">
                  <c:v>3.1863017597872703E-2</c:v>
                </c:pt>
                <c:pt idx="29129">
                  <c:v>3.1601471554798401E-2</c:v>
                </c:pt>
                <c:pt idx="29130">
                  <c:v>3.1346002613980399E-2</c:v>
                </c:pt>
                <c:pt idx="29131">
                  <c:v>3.1400901142581802E-2</c:v>
                </c:pt>
                <c:pt idx="29132">
                  <c:v>3.11607526047416E-2</c:v>
                </c:pt>
                <c:pt idx="29133">
                  <c:v>3.1048880426490601E-2</c:v>
                </c:pt>
                <c:pt idx="29134">
                  <c:v>3.0748794886824301E-2</c:v>
                </c:pt>
                <c:pt idx="29135">
                  <c:v>3.0490095033299001E-2</c:v>
                </c:pt>
                <c:pt idx="29136">
                  <c:v>3.0250720660192298E-2</c:v>
                </c:pt>
                <c:pt idx="29137">
                  <c:v>2.9958851544857501E-2</c:v>
                </c:pt>
                <c:pt idx="29138">
                  <c:v>2.9585919265937399E-2</c:v>
                </c:pt>
                <c:pt idx="29139">
                  <c:v>2.9475717415044799E-2</c:v>
                </c:pt>
                <c:pt idx="29140">
                  <c:v>2.9012619238084701E-2</c:v>
                </c:pt>
                <c:pt idx="29141">
                  <c:v>2.8551243355818601E-2</c:v>
                </c:pt>
                <c:pt idx="29142">
                  <c:v>2.8265786089768302E-2</c:v>
                </c:pt>
                <c:pt idx="29143">
                  <c:v>2.7822717459226601E-2</c:v>
                </c:pt>
                <c:pt idx="29144">
                  <c:v>2.7480195555878901E-2</c:v>
                </c:pt>
                <c:pt idx="29145">
                  <c:v>2.7013047018980201E-2</c:v>
                </c:pt>
                <c:pt idx="29146">
                  <c:v>2.6779119647420399E-2</c:v>
                </c:pt>
                <c:pt idx="29147">
                  <c:v>2.6347022936695899E-2</c:v>
                </c:pt>
                <c:pt idx="29148">
                  <c:v>2.5946755569948399E-2</c:v>
                </c:pt>
                <c:pt idx="29149">
                  <c:v>2.5261140270413599E-2</c:v>
                </c:pt>
                <c:pt idx="29150">
                  <c:v>2.4933950260143299E-2</c:v>
                </c:pt>
                <c:pt idx="29151">
                  <c:v>2.4609763727723201E-2</c:v>
                </c:pt>
                <c:pt idx="29152">
                  <c:v>2.4091280620465599E-2</c:v>
                </c:pt>
                <c:pt idx="29153">
                  <c:v>2.3492484308010701E-2</c:v>
                </c:pt>
                <c:pt idx="29154">
                  <c:v>2.3137778925523302E-2</c:v>
                </c:pt>
                <c:pt idx="29155">
                  <c:v>2.28123235905375E-2</c:v>
                </c:pt>
                <c:pt idx="29156">
                  <c:v>2.2425093775144098E-2</c:v>
                </c:pt>
                <c:pt idx="29157">
                  <c:v>2.2069036028520599E-2</c:v>
                </c:pt>
                <c:pt idx="29158">
                  <c:v>2.1612719198328901E-2</c:v>
                </c:pt>
                <c:pt idx="29159">
                  <c:v>2.1117294766175399E-2</c:v>
                </c:pt>
                <c:pt idx="29160">
                  <c:v>2.0719122049808102E-2</c:v>
                </c:pt>
                <c:pt idx="29161">
                  <c:v>2.0425083435203401E-2</c:v>
                </c:pt>
                <c:pt idx="29162">
                  <c:v>2.0260172662377399E-2</c:v>
                </c:pt>
                <c:pt idx="29163">
                  <c:v>1.9758907796022698E-2</c:v>
                </c:pt>
                <c:pt idx="29164">
                  <c:v>1.9426704213301199E-2</c:v>
                </c:pt>
                <c:pt idx="29165">
                  <c:v>1.90757806355219E-2</c:v>
                </c:pt>
                <c:pt idx="29166">
                  <c:v>1.8896106076057899E-2</c:v>
                </c:pt>
                <c:pt idx="29167">
                  <c:v>1.85784768916251E-2</c:v>
                </c:pt>
                <c:pt idx="29168">
                  <c:v>1.82150207341235E-2</c:v>
                </c:pt>
                <c:pt idx="29169">
                  <c:v>1.81442713188831E-2</c:v>
                </c:pt>
                <c:pt idx="29170">
                  <c:v>1.7806757643225701E-2</c:v>
                </c:pt>
                <c:pt idx="29171">
                  <c:v>1.7601107481221501E-2</c:v>
                </c:pt>
                <c:pt idx="29172">
                  <c:v>1.73388591432127E-2</c:v>
                </c:pt>
                <c:pt idx="29173">
                  <c:v>1.7276824034120401E-2</c:v>
                </c:pt>
                <c:pt idx="29174">
                  <c:v>1.7034550035240001E-2</c:v>
                </c:pt>
                <c:pt idx="29175">
                  <c:v>1.7212237542256901E-2</c:v>
                </c:pt>
                <c:pt idx="29176">
                  <c:v>1.6894452392760401E-2</c:v>
                </c:pt>
                <c:pt idx="29177">
                  <c:v>1.6749364629732401E-2</c:v>
                </c:pt>
                <c:pt idx="29178">
                  <c:v>1.6834370113083801E-2</c:v>
                </c:pt>
                <c:pt idx="29179">
                  <c:v>1.6812826128437399E-2</c:v>
                </c:pt>
                <c:pt idx="29180">
                  <c:v>1.6670316342045001E-2</c:v>
                </c:pt>
                <c:pt idx="29181">
                  <c:v>1.6685663745462698E-2</c:v>
                </c:pt>
                <c:pt idx="29182">
                  <c:v>1.67927431233044E-2</c:v>
                </c:pt>
                <c:pt idx="29183">
                  <c:v>1.6735144505906199E-2</c:v>
                </c:pt>
                <c:pt idx="29184">
                  <c:v>1.6840416099801601E-2</c:v>
                </c:pt>
                <c:pt idx="29185">
                  <c:v>1.6673857469931101E-2</c:v>
                </c:pt>
                <c:pt idx="29186">
                  <c:v>1.6770133412332001E-2</c:v>
                </c:pt>
                <c:pt idx="29187">
                  <c:v>1.6760302899072401E-2</c:v>
                </c:pt>
                <c:pt idx="29188">
                  <c:v>1.69246343021782E-2</c:v>
                </c:pt>
                <c:pt idx="29189">
                  <c:v>1.6956768674277901E-2</c:v>
                </c:pt>
                <c:pt idx="29190">
                  <c:v>1.71362217276376E-2</c:v>
                </c:pt>
                <c:pt idx="29191">
                  <c:v>1.7390679220471598E-2</c:v>
                </c:pt>
                <c:pt idx="29192">
                  <c:v>1.74870485332849E-2</c:v>
                </c:pt>
                <c:pt idx="29193">
                  <c:v>1.76986325609471E-2</c:v>
                </c:pt>
                <c:pt idx="29194">
                  <c:v>1.77198850050958E-2</c:v>
                </c:pt>
                <c:pt idx="29195">
                  <c:v>1.7943134438457398E-2</c:v>
                </c:pt>
                <c:pt idx="29196">
                  <c:v>1.8219992183704101E-2</c:v>
                </c:pt>
                <c:pt idx="29197">
                  <c:v>1.8365983852057899E-2</c:v>
                </c:pt>
                <c:pt idx="29198">
                  <c:v>1.8241525074991299E-2</c:v>
                </c:pt>
                <c:pt idx="29199">
                  <c:v>1.8437553093059399E-2</c:v>
                </c:pt>
                <c:pt idx="29200">
                  <c:v>1.87389003346792E-2</c:v>
                </c:pt>
                <c:pt idx="29201">
                  <c:v>1.88785604837007E-2</c:v>
                </c:pt>
                <c:pt idx="29202">
                  <c:v>1.89393323230224E-2</c:v>
                </c:pt>
                <c:pt idx="29203">
                  <c:v>1.9127825324750099E-2</c:v>
                </c:pt>
                <c:pt idx="29204">
                  <c:v>1.9407230615128598E-2</c:v>
                </c:pt>
                <c:pt idx="29205">
                  <c:v>1.9263906427417599E-2</c:v>
                </c:pt>
                <c:pt idx="29206">
                  <c:v>1.9405853442811601E-2</c:v>
                </c:pt>
                <c:pt idx="29207">
                  <c:v>1.9759389679627301E-2</c:v>
                </c:pt>
                <c:pt idx="29208">
                  <c:v>1.9741072859355099E-2</c:v>
                </c:pt>
                <c:pt idx="29209">
                  <c:v>1.9710670252985899E-2</c:v>
                </c:pt>
                <c:pt idx="29210">
                  <c:v>1.9884057129355402E-2</c:v>
                </c:pt>
                <c:pt idx="29211">
                  <c:v>2.0014090704002799E-2</c:v>
                </c:pt>
                <c:pt idx="29212">
                  <c:v>2.0180605855476E-2</c:v>
                </c:pt>
                <c:pt idx="29213">
                  <c:v>2.0042333550190899E-2</c:v>
                </c:pt>
                <c:pt idx="29214">
                  <c:v>2.0090911427697901E-2</c:v>
                </c:pt>
                <c:pt idx="29215">
                  <c:v>2.0059664318432702E-2</c:v>
                </c:pt>
                <c:pt idx="29216">
                  <c:v>1.9954865165685499E-2</c:v>
                </c:pt>
                <c:pt idx="29217">
                  <c:v>2.00259731595205E-2</c:v>
                </c:pt>
                <c:pt idx="29218">
                  <c:v>1.9893473401717401E-2</c:v>
                </c:pt>
                <c:pt idx="29219">
                  <c:v>2.0124569889548999E-2</c:v>
                </c:pt>
                <c:pt idx="29220">
                  <c:v>1.9832362353808902E-2</c:v>
                </c:pt>
                <c:pt idx="29221">
                  <c:v>1.9681013408414001E-2</c:v>
                </c:pt>
                <c:pt idx="29222">
                  <c:v>1.93954152476907E-2</c:v>
                </c:pt>
                <c:pt idx="29223">
                  <c:v>1.9429587044412E-2</c:v>
                </c:pt>
                <c:pt idx="29224">
                  <c:v>1.9238049071439899E-2</c:v>
                </c:pt>
                <c:pt idx="29225">
                  <c:v>1.91253700757218E-2</c:v>
                </c:pt>
                <c:pt idx="29226">
                  <c:v>1.8916918297985301E-2</c:v>
                </c:pt>
                <c:pt idx="29227">
                  <c:v>1.8575050736667501E-2</c:v>
                </c:pt>
                <c:pt idx="29228">
                  <c:v>1.8715601430445601E-2</c:v>
                </c:pt>
                <c:pt idx="29229">
                  <c:v>1.8344358231255901E-2</c:v>
                </c:pt>
                <c:pt idx="29230">
                  <c:v>1.8123106938852399E-2</c:v>
                </c:pt>
                <c:pt idx="29231">
                  <c:v>1.7705129271211501E-2</c:v>
                </c:pt>
                <c:pt idx="29232">
                  <c:v>1.7513782184181498E-2</c:v>
                </c:pt>
                <c:pt idx="29233">
                  <c:v>1.72197070750283E-2</c:v>
                </c:pt>
                <c:pt idx="29234">
                  <c:v>1.69800995843414E-2</c:v>
                </c:pt>
                <c:pt idx="29235">
                  <c:v>1.6714353568597101E-2</c:v>
                </c:pt>
                <c:pt idx="29236">
                  <c:v>1.6459717020134299E-2</c:v>
                </c:pt>
                <c:pt idx="29237">
                  <c:v>1.60506257982534E-2</c:v>
                </c:pt>
                <c:pt idx="29238">
                  <c:v>1.5671223354976099E-2</c:v>
                </c:pt>
                <c:pt idx="29239">
                  <c:v>1.5246993022110401E-2</c:v>
                </c:pt>
                <c:pt idx="29240">
                  <c:v>1.4877663365059799E-2</c:v>
                </c:pt>
                <c:pt idx="29241">
                  <c:v>1.47466528599182E-2</c:v>
                </c:pt>
                <c:pt idx="29242">
                  <c:v>1.42902817536763E-2</c:v>
                </c:pt>
                <c:pt idx="29243">
                  <c:v>1.39248472712219E-2</c:v>
                </c:pt>
                <c:pt idx="29244">
                  <c:v>1.35541945191068E-2</c:v>
                </c:pt>
                <c:pt idx="29245">
                  <c:v>1.32547650366095E-2</c:v>
                </c:pt>
                <c:pt idx="29246">
                  <c:v>1.2909621154859699E-2</c:v>
                </c:pt>
                <c:pt idx="29247">
                  <c:v>1.26236416397821E-2</c:v>
                </c:pt>
                <c:pt idx="29248">
                  <c:v>1.2271547780277199E-2</c:v>
                </c:pt>
                <c:pt idx="29249">
                  <c:v>1.1803630843042199E-2</c:v>
                </c:pt>
                <c:pt idx="29250">
                  <c:v>1.13004847938293E-2</c:v>
                </c:pt>
                <c:pt idx="29251">
                  <c:v>1.1034616671334201E-2</c:v>
                </c:pt>
                <c:pt idx="29252">
                  <c:v>1.07258647653341E-2</c:v>
                </c:pt>
                <c:pt idx="29253">
                  <c:v>1.0411432777613101E-2</c:v>
                </c:pt>
                <c:pt idx="29254">
                  <c:v>9.9942652450259895E-3</c:v>
                </c:pt>
                <c:pt idx="29255">
                  <c:v>9.5376095036609904E-3</c:v>
                </c:pt>
                <c:pt idx="29256">
                  <c:v>9.4876675194835395E-3</c:v>
                </c:pt>
                <c:pt idx="29257">
                  <c:v>9.2207737671032592E-3</c:v>
                </c:pt>
                <c:pt idx="29258">
                  <c:v>8.7546314085034695E-3</c:v>
                </c:pt>
                <c:pt idx="29259">
                  <c:v>8.4400256555110607E-3</c:v>
                </c:pt>
                <c:pt idx="29260">
                  <c:v>8.1997796087322303E-3</c:v>
                </c:pt>
                <c:pt idx="29261">
                  <c:v>7.8976078500824897E-3</c:v>
                </c:pt>
                <c:pt idx="29262">
                  <c:v>7.65321234564689E-3</c:v>
                </c:pt>
                <c:pt idx="29263">
                  <c:v>7.1577071916071999E-3</c:v>
                </c:pt>
                <c:pt idx="29264">
                  <c:v>7.2396220803827996E-3</c:v>
                </c:pt>
                <c:pt idx="29265">
                  <c:v>6.9089514981283996E-3</c:v>
                </c:pt>
                <c:pt idx="29266">
                  <c:v>6.7152626090972297E-3</c:v>
                </c:pt>
                <c:pt idx="29267">
                  <c:v>6.8011839132396399E-3</c:v>
                </c:pt>
                <c:pt idx="29268">
                  <c:v>6.4572486832491297E-3</c:v>
                </c:pt>
                <c:pt idx="29269">
                  <c:v>6.2173162502316996E-3</c:v>
                </c:pt>
                <c:pt idx="29270">
                  <c:v>6.1948745454293696E-3</c:v>
                </c:pt>
                <c:pt idx="29271">
                  <c:v>6.0445266931372903E-3</c:v>
                </c:pt>
                <c:pt idx="29272">
                  <c:v>5.9306230050010702E-3</c:v>
                </c:pt>
                <c:pt idx="29273">
                  <c:v>5.85620316345614E-3</c:v>
                </c:pt>
                <c:pt idx="29274">
                  <c:v>5.73542298172635E-3</c:v>
                </c:pt>
                <c:pt idx="29275">
                  <c:v>5.82251808068498E-3</c:v>
                </c:pt>
                <c:pt idx="29276">
                  <c:v>5.6558038631561204E-3</c:v>
                </c:pt>
                <c:pt idx="29277">
                  <c:v>5.6621974728742596E-3</c:v>
                </c:pt>
                <c:pt idx="29278">
                  <c:v>5.7332172836312301E-3</c:v>
                </c:pt>
                <c:pt idx="29279">
                  <c:v>5.8454871450059802E-3</c:v>
                </c:pt>
                <c:pt idx="29280">
                  <c:v>5.8136378069498697E-3</c:v>
                </c:pt>
                <c:pt idx="29281">
                  <c:v>5.7252681484360199E-3</c:v>
                </c:pt>
                <c:pt idx="29282">
                  <c:v>5.7907127417285804E-3</c:v>
                </c:pt>
                <c:pt idx="29283">
                  <c:v>5.9827614488881398E-3</c:v>
                </c:pt>
                <c:pt idx="29284">
                  <c:v>6.1131489700307897E-3</c:v>
                </c:pt>
                <c:pt idx="29285">
                  <c:v>5.8458474251201998E-3</c:v>
                </c:pt>
                <c:pt idx="29286">
                  <c:v>6.08673970236491E-3</c:v>
                </c:pt>
                <c:pt idx="29287">
                  <c:v>6.2475300968705301E-3</c:v>
                </c:pt>
                <c:pt idx="29288">
                  <c:v>6.5640468191708401E-3</c:v>
                </c:pt>
                <c:pt idx="29289">
                  <c:v>6.5379453817245104E-3</c:v>
                </c:pt>
                <c:pt idx="29290">
                  <c:v>6.4974228297718303E-3</c:v>
                </c:pt>
                <c:pt idx="29291">
                  <c:v>6.9049295701025803E-3</c:v>
                </c:pt>
                <c:pt idx="29292">
                  <c:v>6.8444305398905501E-3</c:v>
                </c:pt>
                <c:pt idx="29293">
                  <c:v>6.9596600329550297E-3</c:v>
                </c:pt>
                <c:pt idx="29294">
                  <c:v>7.1107143989644203E-3</c:v>
                </c:pt>
                <c:pt idx="29295">
                  <c:v>7.2168813593028102E-3</c:v>
                </c:pt>
                <c:pt idx="29296">
                  <c:v>7.4459537415126299E-3</c:v>
                </c:pt>
                <c:pt idx="29297">
                  <c:v>7.5698719485196896E-3</c:v>
                </c:pt>
                <c:pt idx="29298">
                  <c:v>7.6101281379507002E-3</c:v>
                </c:pt>
                <c:pt idx="29299">
                  <c:v>7.9279185549834003E-3</c:v>
                </c:pt>
                <c:pt idx="29300">
                  <c:v>7.8997037060635003E-3</c:v>
                </c:pt>
                <c:pt idx="29301">
                  <c:v>8.1189680382474094E-3</c:v>
                </c:pt>
                <c:pt idx="29302">
                  <c:v>8.0779958506176208E-3</c:v>
                </c:pt>
                <c:pt idx="29303">
                  <c:v>8.2199481958198095E-3</c:v>
                </c:pt>
                <c:pt idx="29304">
                  <c:v>8.33236588980126E-3</c:v>
                </c:pt>
                <c:pt idx="29305">
                  <c:v>8.2426428308214998E-3</c:v>
                </c:pt>
                <c:pt idx="29306">
                  <c:v>8.4714947234311097E-3</c:v>
                </c:pt>
                <c:pt idx="29307">
                  <c:v>8.4463283137027802E-3</c:v>
                </c:pt>
                <c:pt idx="29308">
                  <c:v>8.4000918382127407E-3</c:v>
                </c:pt>
                <c:pt idx="29309">
                  <c:v>8.5652546179026592E-3</c:v>
                </c:pt>
                <c:pt idx="29310">
                  <c:v>8.4234698033502798E-3</c:v>
                </c:pt>
                <c:pt idx="29311">
                  <c:v>8.7122645505051492E-3</c:v>
                </c:pt>
                <c:pt idx="29312">
                  <c:v>8.37967198269262E-3</c:v>
                </c:pt>
                <c:pt idx="29313">
                  <c:v>8.4911414843811799E-3</c:v>
                </c:pt>
                <c:pt idx="29314">
                  <c:v>8.3576762456336398E-3</c:v>
                </c:pt>
                <c:pt idx="29315">
                  <c:v>8.2637933971010293E-3</c:v>
                </c:pt>
                <c:pt idx="29316">
                  <c:v>8.1196979556427892E-3</c:v>
                </c:pt>
                <c:pt idx="29317">
                  <c:v>7.9066989473530608E-3</c:v>
                </c:pt>
                <c:pt idx="29318">
                  <c:v>7.85390894988253E-3</c:v>
                </c:pt>
                <c:pt idx="29319">
                  <c:v>7.5882192052096602E-3</c:v>
                </c:pt>
                <c:pt idx="29320">
                  <c:v>7.4322237613917404E-3</c:v>
                </c:pt>
                <c:pt idx="29321">
                  <c:v>7.1266826206674797E-3</c:v>
                </c:pt>
                <c:pt idx="29322">
                  <c:v>7.0813685598479998E-3</c:v>
                </c:pt>
                <c:pt idx="29323">
                  <c:v>6.7864272699922996E-3</c:v>
                </c:pt>
                <c:pt idx="29324">
                  <c:v>6.4767753746227501E-3</c:v>
                </c:pt>
                <c:pt idx="29325">
                  <c:v>6.18109544434183E-3</c:v>
                </c:pt>
                <c:pt idx="29326">
                  <c:v>5.5543339523106399E-3</c:v>
                </c:pt>
                <c:pt idx="29327">
                  <c:v>5.4357775369176502E-3</c:v>
                </c:pt>
                <c:pt idx="29328">
                  <c:v>5.2877659815746304E-3</c:v>
                </c:pt>
                <c:pt idx="29329">
                  <c:v>4.7459664105104797E-3</c:v>
                </c:pt>
                <c:pt idx="29330">
                  <c:v>4.1196719122531802E-3</c:v>
                </c:pt>
                <c:pt idx="29331">
                  <c:v>3.8976033582997301E-3</c:v>
                </c:pt>
                <c:pt idx="29332">
                  <c:v>3.2171274469727398E-3</c:v>
                </c:pt>
                <c:pt idx="29333">
                  <c:v>2.9665970002919402E-3</c:v>
                </c:pt>
                <c:pt idx="29334">
                  <c:v>2.5700371844094901E-3</c:v>
                </c:pt>
                <c:pt idx="29335">
                  <c:v>1.8907673375006301E-3</c:v>
                </c:pt>
                <c:pt idx="29336">
                  <c:v>1.52469741151098E-3</c:v>
                </c:pt>
                <c:pt idx="29337">
                  <c:v>8.4010051335540103E-4</c:v>
                </c:pt>
                <c:pt idx="29338">
                  <c:v>3.9828911413732402E-4</c:v>
                </c:pt>
                <c:pt idx="29339" formatCode="0.00E+00">
                  <c:v>-3.5319338228346201E-5</c:v>
                </c:pt>
                <c:pt idx="29340">
                  <c:v>-7.4211429870716305E-4</c:v>
                </c:pt>
                <c:pt idx="29341">
                  <c:v>-1.2550303371145299E-3</c:v>
                </c:pt>
                <c:pt idx="29342">
                  <c:v>-1.9892308521452101E-3</c:v>
                </c:pt>
                <c:pt idx="29343">
                  <c:v>-2.19138589668098E-3</c:v>
                </c:pt>
                <c:pt idx="29344">
                  <c:v>-2.9732218035719701E-3</c:v>
                </c:pt>
                <c:pt idx="29345">
                  <c:v>-3.5603297806443101E-3</c:v>
                </c:pt>
                <c:pt idx="29346">
                  <c:v>-4.1741887444244697E-3</c:v>
                </c:pt>
                <c:pt idx="29347">
                  <c:v>-4.9546824756074598E-3</c:v>
                </c:pt>
                <c:pt idx="29348">
                  <c:v>-5.3127724620423899E-3</c:v>
                </c:pt>
                <c:pt idx="29349">
                  <c:v>-5.97519962020424E-3</c:v>
                </c:pt>
                <c:pt idx="29350">
                  <c:v>-6.4770188037449397E-3</c:v>
                </c:pt>
                <c:pt idx="29351">
                  <c:v>-7.0607179977392803E-3</c:v>
                </c:pt>
                <c:pt idx="29352">
                  <c:v>-7.5636929920789003E-3</c:v>
                </c:pt>
                <c:pt idx="29353">
                  <c:v>-8.2788456025350305E-3</c:v>
                </c:pt>
                <c:pt idx="29354">
                  <c:v>-8.6960702254742991E-3</c:v>
                </c:pt>
                <c:pt idx="29355">
                  <c:v>-9.3402358072131406E-3</c:v>
                </c:pt>
                <c:pt idx="29356">
                  <c:v>-9.8054720458252802E-3</c:v>
                </c:pt>
                <c:pt idx="29357">
                  <c:v>-1.0166395787397199E-2</c:v>
                </c:pt>
                <c:pt idx="29358">
                  <c:v>-1.07021739870707E-2</c:v>
                </c:pt>
                <c:pt idx="29359">
                  <c:v>-1.1336968317822301E-2</c:v>
                </c:pt>
                <c:pt idx="29360">
                  <c:v>-1.19219672924304E-2</c:v>
                </c:pt>
                <c:pt idx="29361">
                  <c:v>-1.2136966554296601E-2</c:v>
                </c:pt>
                <c:pt idx="29362">
                  <c:v>-1.2544759077407101E-2</c:v>
                </c:pt>
                <c:pt idx="29363">
                  <c:v>-1.2960753047210401E-2</c:v>
                </c:pt>
                <c:pt idx="29364">
                  <c:v>-1.3367866274404601E-2</c:v>
                </c:pt>
                <c:pt idx="29365">
                  <c:v>-1.3567389976848599E-2</c:v>
                </c:pt>
                <c:pt idx="29366">
                  <c:v>-1.38734391740051E-2</c:v>
                </c:pt>
                <c:pt idx="29367">
                  <c:v>-1.41620078529603E-2</c:v>
                </c:pt>
                <c:pt idx="29368">
                  <c:v>-1.43363686349428E-2</c:v>
                </c:pt>
                <c:pt idx="29369">
                  <c:v>-1.4528043122658599E-2</c:v>
                </c:pt>
                <c:pt idx="29370">
                  <c:v>-1.49468291089684E-2</c:v>
                </c:pt>
                <c:pt idx="29371">
                  <c:v>-1.51638910553848E-2</c:v>
                </c:pt>
                <c:pt idx="29372">
                  <c:v>-1.5021990848214E-2</c:v>
                </c:pt>
                <c:pt idx="29373">
                  <c:v>-1.51586320188083E-2</c:v>
                </c:pt>
                <c:pt idx="29374">
                  <c:v>-1.5300247239260999E-2</c:v>
                </c:pt>
                <c:pt idx="29375">
                  <c:v>-1.53200959305231E-2</c:v>
                </c:pt>
                <c:pt idx="29376">
                  <c:v>-1.5533750417298001E-2</c:v>
                </c:pt>
                <c:pt idx="29377">
                  <c:v>-1.5360860064731099E-2</c:v>
                </c:pt>
                <c:pt idx="29378">
                  <c:v>-1.5357540298551201E-2</c:v>
                </c:pt>
                <c:pt idx="29379">
                  <c:v>-1.51420561454073E-2</c:v>
                </c:pt>
                <c:pt idx="29380">
                  <c:v>-1.51381431334392E-2</c:v>
                </c:pt>
                <c:pt idx="29381">
                  <c:v>-1.5213887632205899E-2</c:v>
                </c:pt>
                <c:pt idx="29382">
                  <c:v>-1.50348345161675E-2</c:v>
                </c:pt>
                <c:pt idx="29383">
                  <c:v>-1.46770123594922E-2</c:v>
                </c:pt>
                <c:pt idx="29384">
                  <c:v>-1.46121989632661E-2</c:v>
                </c:pt>
                <c:pt idx="29385">
                  <c:v>-1.4342030439516099E-2</c:v>
                </c:pt>
                <c:pt idx="29386">
                  <c:v>-1.40808486998016E-2</c:v>
                </c:pt>
                <c:pt idx="29387">
                  <c:v>-1.3917408379396499E-2</c:v>
                </c:pt>
                <c:pt idx="29388">
                  <c:v>-1.3686490466709901E-2</c:v>
                </c:pt>
                <c:pt idx="29389">
                  <c:v>-1.34194588846023E-2</c:v>
                </c:pt>
                <c:pt idx="29390">
                  <c:v>-1.30284052181735E-2</c:v>
                </c:pt>
                <c:pt idx="29391">
                  <c:v>-1.27015307428848E-2</c:v>
                </c:pt>
                <c:pt idx="29392">
                  <c:v>-1.25728421827339E-2</c:v>
                </c:pt>
                <c:pt idx="29393">
                  <c:v>-1.21530313527422E-2</c:v>
                </c:pt>
                <c:pt idx="29394">
                  <c:v>-1.1829698315139201E-2</c:v>
                </c:pt>
                <c:pt idx="29395">
                  <c:v>-1.13695260779325E-2</c:v>
                </c:pt>
                <c:pt idx="29396">
                  <c:v>-1.10220602687176E-2</c:v>
                </c:pt>
                <c:pt idx="29397">
                  <c:v>-1.0796104383091301E-2</c:v>
                </c:pt>
                <c:pt idx="29398">
                  <c:v>-1.0528964958676199E-2</c:v>
                </c:pt>
                <c:pt idx="29399">
                  <c:v>-1.0344663138590501E-2</c:v>
                </c:pt>
                <c:pt idx="29400">
                  <c:v>-9.9162639077009698E-3</c:v>
                </c:pt>
                <c:pt idx="29401">
                  <c:v>-9.5406154906755893E-3</c:v>
                </c:pt>
                <c:pt idx="29402">
                  <c:v>-9.1150035077916403E-3</c:v>
                </c:pt>
                <c:pt idx="29403">
                  <c:v>-8.8980722799548197E-3</c:v>
                </c:pt>
                <c:pt idx="29404">
                  <c:v>-8.7247188525962603E-3</c:v>
                </c:pt>
                <c:pt idx="29405">
                  <c:v>-8.5758034162183305E-3</c:v>
                </c:pt>
                <c:pt idx="29406">
                  <c:v>-8.0475710429193902E-3</c:v>
                </c:pt>
                <c:pt idx="29407">
                  <c:v>-7.9013217712149905E-3</c:v>
                </c:pt>
                <c:pt idx="29408">
                  <c:v>-7.8531883808539392E-3</c:v>
                </c:pt>
                <c:pt idx="29409">
                  <c:v>-7.7261816792318803E-3</c:v>
                </c:pt>
                <c:pt idx="29410">
                  <c:v>-7.4247647755789799E-3</c:v>
                </c:pt>
                <c:pt idx="29411">
                  <c:v>-7.2974265968179103E-3</c:v>
                </c:pt>
                <c:pt idx="29412">
                  <c:v>-7.1965004669791201E-3</c:v>
                </c:pt>
                <c:pt idx="29413">
                  <c:v>-7.1502957242250602E-3</c:v>
                </c:pt>
                <c:pt idx="29414">
                  <c:v>-7.0921512302814403E-3</c:v>
                </c:pt>
                <c:pt idx="29415">
                  <c:v>-7.4423143655339696E-3</c:v>
                </c:pt>
                <c:pt idx="29416">
                  <c:v>-7.4868451564292504E-3</c:v>
                </c:pt>
                <c:pt idx="29417">
                  <c:v>-7.49510618358079E-3</c:v>
                </c:pt>
                <c:pt idx="29418">
                  <c:v>-7.3939553337647899E-3</c:v>
                </c:pt>
                <c:pt idx="29419">
                  <c:v>-7.7450540749026903E-3</c:v>
                </c:pt>
                <c:pt idx="29420">
                  <c:v>-8.0485232711873002E-3</c:v>
                </c:pt>
                <c:pt idx="29421">
                  <c:v>-8.1528604912459897E-3</c:v>
                </c:pt>
                <c:pt idx="29422">
                  <c:v>-8.7570093887846204E-3</c:v>
                </c:pt>
                <c:pt idx="29423">
                  <c:v>-8.72035644822685E-3</c:v>
                </c:pt>
                <c:pt idx="29424">
                  <c:v>-9.2690465423898808E-3</c:v>
                </c:pt>
                <c:pt idx="29425">
                  <c:v>-9.7063098513409003E-3</c:v>
                </c:pt>
                <c:pt idx="29426">
                  <c:v>-1.02222659430389E-2</c:v>
                </c:pt>
                <c:pt idx="29427">
                  <c:v>-1.0729750541250201E-2</c:v>
                </c:pt>
                <c:pt idx="29428">
                  <c:v>-1.1189347063952601E-2</c:v>
                </c:pt>
                <c:pt idx="29429">
                  <c:v>-1.1764650609125E-2</c:v>
                </c:pt>
                <c:pt idx="29430">
                  <c:v>-1.24053604901439E-2</c:v>
                </c:pt>
                <c:pt idx="29431">
                  <c:v>-1.31674959890006E-2</c:v>
                </c:pt>
                <c:pt idx="29432">
                  <c:v>-1.3735793136306001E-2</c:v>
                </c:pt>
                <c:pt idx="29433">
                  <c:v>-1.45061757855207E-2</c:v>
                </c:pt>
                <c:pt idx="29434">
                  <c:v>-1.55640793330002E-2</c:v>
                </c:pt>
                <c:pt idx="29435">
                  <c:v>-1.60518309999764E-2</c:v>
                </c:pt>
                <c:pt idx="29436">
                  <c:v>-1.6860660655296102E-2</c:v>
                </c:pt>
                <c:pt idx="29437">
                  <c:v>-1.7611906052540201E-2</c:v>
                </c:pt>
                <c:pt idx="29438">
                  <c:v>-1.8538394564237799E-2</c:v>
                </c:pt>
                <c:pt idx="29439">
                  <c:v>-1.94662159953236E-2</c:v>
                </c:pt>
                <c:pt idx="29440">
                  <c:v>-2.0220665635375799E-2</c:v>
                </c:pt>
                <c:pt idx="29441">
                  <c:v>-2.13105741914392E-2</c:v>
                </c:pt>
                <c:pt idx="29442">
                  <c:v>-2.22283965882723E-2</c:v>
                </c:pt>
                <c:pt idx="29443">
                  <c:v>-2.3032051738594999E-2</c:v>
                </c:pt>
                <c:pt idx="29444">
                  <c:v>-2.3921630190527801E-2</c:v>
                </c:pt>
                <c:pt idx="29445">
                  <c:v>-2.4957861227982499E-2</c:v>
                </c:pt>
                <c:pt idx="29446">
                  <c:v>-2.5813107633712001E-2</c:v>
                </c:pt>
                <c:pt idx="29447">
                  <c:v>-2.6797140226365701E-2</c:v>
                </c:pt>
                <c:pt idx="29448">
                  <c:v>-2.7653971430984799E-2</c:v>
                </c:pt>
                <c:pt idx="29449">
                  <c:v>-2.84964788612798E-2</c:v>
                </c:pt>
                <c:pt idx="29450">
                  <c:v>-2.9593993805426801E-2</c:v>
                </c:pt>
                <c:pt idx="29451">
                  <c:v>-3.0372140533460799E-2</c:v>
                </c:pt>
                <c:pt idx="29452">
                  <c:v>-3.1123964829192999E-2</c:v>
                </c:pt>
                <c:pt idx="29453">
                  <c:v>-3.2138597385314702E-2</c:v>
                </c:pt>
                <c:pt idx="29454">
                  <c:v>-3.2902137287263197E-2</c:v>
                </c:pt>
                <c:pt idx="29455">
                  <c:v>-3.3532766369338399E-2</c:v>
                </c:pt>
                <c:pt idx="29456">
                  <c:v>-3.4371660670058903E-2</c:v>
                </c:pt>
                <c:pt idx="29457">
                  <c:v>-3.5033538369408E-2</c:v>
                </c:pt>
                <c:pt idx="29458">
                  <c:v>-3.5742919922478703E-2</c:v>
                </c:pt>
                <c:pt idx="29459">
                  <c:v>-3.6264320485785297E-2</c:v>
                </c:pt>
                <c:pt idx="29460">
                  <c:v>-3.7084054818314699E-2</c:v>
                </c:pt>
                <c:pt idx="29461">
                  <c:v>-3.7467970080947703E-2</c:v>
                </c:pt>
                <c:pt idx="29462">
                  <c:v>-3.78250171144702E-2</c:v>
                </c:pt>
                <c:pt idx="29463">
                  <c:v>-3.8407131965289998E-2</c:v>
                </c:pt>
                <c:pt idx="29464">
                  <c:v>-3.8959440144604097E-2</c:v>
                </c:pt>
                <c:pt idx="29465">
                  <c:v>-3.9133697451756599E-2</c:v>
                </c:pt>
                <c:pt idx="29466">
                  <c:v>-3.9218465805733897E-2</c:v>
                </c:pt>
                <c:pt idx="29467">
                  <c:v>-3.9702243468290502E-2</c:v>
                </c:pt>
                <c:pt idx="29468">
                  <c:v>-3.9964068774745599E-2</c:v>
                </c:pt>
                <c:pt idx="29469">
                  <c:v>-3.9953697480490699E-2</c:v>
                </c:pt>
                <c:pt idx="29470">
                  <c:v>-3.9878234814734098E-2</c:v>
                </c:pt>
                <c:pt idx="29471">
                  <c:v>-4.0017308071714497E-2</c:v>
                </c:pt>
                <c:pt idx="29472">
                  <c:v>-3.9996084462157903E-2</c:v>
                </c:pt>
                <c:pt idx="29473">
                  <c:v>-3.9647096059332199E-2</c:v>
                </c:pt>
                <c:pt idx="29474">
                  <c:v>-3.9502980686181903E-2</c:v>
                </c:pt>
                <c:pt idx="29475">
                  <c:v>-3.9249647527263197E-2</c:v>
                </c:pt>
                <c:pt idx="29476">
                  <c:v>-3.9033767861722198E-2</c:v>
                </c:pt>
                <c:pt idx="29477">
                  <c:v>-3.8899716538308898E-2</c:v>
                </c:pt>
                <c:pt idx="29478">
                  <c:v>-3.8396193507126801E-2</c:v>
                </c:pt>
                <c:pt idx="29479">
                  <c:v>-3.7978751792437697E-2</c:v>
                </c:pt>
                <c:pt idx="29480">
                  <c:v>-3.7148140519537097E-2</c:v>
                </c:pt>
                <c:pt idx="29481">
                  <c:v>-3.6423355262966799E-2</c:v>
                </c:pt>
                <c:pt idx="29482">
                  <c:v>-3.6177147272420697E-2</c:v>
                </c:pt>
                <c:pt idx="29483">
                  <c:v>-3.5527167099229602E-2</c:v>
                </c:pt>
                <c:pt idx="29484">
                  <c:v>-3.4485962004505002E-2</c:v>
                </c:pt>
                <c:pt idx="29485">
                  <c:v>-3.3795502087062897E-2</c:v>
                </c:pt>
                <c:pt idx="29486">
                  <c:v>-3.3195457896435597E-2</c:v>
                </c:pt>
                <c:pt idx="29487">
                  <c:v>-3.2353900273964502E-2</c:v>
                </c:pt>
                <c:pt idx="29488">
                  <c:v>-3.1398080035068401E-2</c:v>
                </c:pt>
                <c:pt idx="29489">
                  <c:v>-3.0521927121259101E-2</c:v>
                </c:pt>
                <c:pt idx="29490">
                  <c:v>-2.95833419891087E-2</c:v>
                </c:pt>
                <c:pt idx="29491">
                  <c:v>-2.8664582006008701E-2</c:v>
                </c:pt>
                <c:pt idx="29492">
                  <c:v>-2.7637065998596399E-2</c:v>
                </c:pt>
                <c:pt idx="29493">
                  <c:v>-2.6768999468226602E-2</c:v>
                </c:pt>
                <c:pt idx="29494">
                  <c:v>-2.57916523199558E-2</c:v>
                </c:pt>
                <c:pt idx="29495">
                  <c:v>-2.4712471825813102E-2</c:v>
                </c:pt>
                <c:pt idx="29496">
                  <c:v>-2.3785570512105399E-2</c:v>
                </c:pt>
                <c:pt idx="29497">
                  <c:v>-2.2891780790052801E-2</c:v>
                </c:pt>
                <c:pt idx="29498">
                  <c:v>-2.1877338560405302E-2</c:v>
                </c:pt>
                <c:pt idx="29499">
                  <c:v>-2.0856380785093599E-2</c:v>
                </c:pt>
                <c:pt idx="29500">
                  <c:v>-2.0002478934989801E-2</c:v>
                </c:pt>
                <c:pt idx="29501">
                  <c:v>-1.89296445089738E-2</c:v>
                </c:pt>
                <c:pt idx="29502">
                  <c:v>-1.8223439070951201E-2</c:v>
                </c:pt>
                <c:pt idx="29503">
                  <c:v>-1.7128464162010599E-2</c:v>
                </c:pt>
                <c:pt idx="29504">
                  <c:v>-1.61995532757034E-2</c:v>
                </c:pt>
                <c:pt idx="29505">
                  <c:v>-1.54949237337241E-2</c:v>
                </c:pt>
                <c:pt idx="29506">
                  <c:v>-1.4790485706223599E-2</c:v>
                </c:pt>
                <c:pt idx="29507">
                  <c:v>-1.39048928042533E-2</c:v>
                </c:pt>
                <c:pt idx="29508">
                  <c:v>-1.34147490914476E-2</c:v>
                </c:pt>
                <c:pt idx="29509">
                  <c:v>-1.2689579971820001E-2</c:v>
                </c:pt>
                <c:pt idx="29510">
                  <c:v>-1.20220273223568E-2</c:v>
                </c:pt>
                <c:pt idx="29511">
                  <c:v>-1.1360548204508601E-2</c:v>
                </c:pt>
                <c:pt idx="29512">
                  <c:v>-1.1178339446197999E-2</c:v>
                </c:pt>
                <c:pt idx="29513">
                  <c:v>-1.05839365426876E-2</c:v>
                </c:pt>
                <c:pt idx="29514">
                  <c:v>-1.02213325766577E-2</c:v>
                </c:pt>
                <c:pt idx="29515">
                  <c:v>-9.8739260766838397E-3</c:v>
                </c:pt>
                <c:pt idx="29516">
                  <c:v>-9.7183793192543097E-3</c:v>
                </c:pt>
                <c:pt idx="29517">
                  <c:v>-9.6158056845227196E-3</c:v>
                </c:pt>
                <c:pt idx="29518">
                  <c:v>-9.2363942100316693E-3</c:v>
                </c:pt>
                <c:pt idx="29519">
                  <c:v>-9.1651727868622898E-3</c:v>
                </c:pt>
                <c:pt idx="29520">
                  <c:v>-9.3406908043522693E-3</c:v>
                </c:pt>
                <c:pt idx="29521">
                  <c:v>-9.4503222698378506E-3</c:v>
                </c:pt>
                <c:pt idx="29522">
                  <c:v>-9.5563540950696097E-3</c:v>
                </c:pt>
                <c:pt idx="29523">
                  <c:v>-9.6984922018999806E-3</c:v>
                </c:pt>
                <c:pt idx="29524">
                  <c:v>-9.9977697247424207E-3</c:v>
                </c:pt>
                <c:pt idx="29525">
                  <c:v>-1.03462593557906E-2</c:v>
                </c:pt>
                <c:pt idx="29526">
                  <c:v>-1.0856013588107E-2</c:v>
                </c:pt>
                <c:pt idx="29527">
                  <c:v>-1.1259220109466801E-2</c:v>
                </c:pt>
                <c:pt idx="29528">
                  <c:v>-1.17268280673069E-2</c:v>
                </c:pt>
                <c:pt idx="29529">
                  <c:v>-1.22372623297633E-2</c:v>
                </c:pt>
                <c:pt idx="29530">
                  <c:v>-1.3042707465053999E-2</c:v>
                </c:pt>
                <c:pt idx="29531">
                  <c:v>-1.3839692723449299E-2</c:v>
                </c:pt>
                <c:pt idx="29532">
                  <c:v>-1.4412415566907999E-2</c:v>
                </c:pt>
                <c:pt idx="29533">
                  <c:v>-1.52067962772607E-2</c:v>
                </c:pt>
                <c:pt idx="29534">
                  <c:v>-1.62176073090947E-2</c:v>
                </c:pt>
                <c:pt idx="29535">
                  <c:v>-1.69706311300485E-2</c:v>
                </c:pt>
                <c:pt idx="29536">
                  <c:v>-1.77557349402435E-2</c:v>
                </c:pt>
                <c:pt idx="29537">
                  <c:v>-1.8851078681018301E-2</c:v>
                </c:pt>
                <c:pt idx="29538">
                  <c:v>-1.99808541807351E-2</c:v>
                </c:pt>
                <c:pt idx="29539">
                  <c:v>-2.1054391172609498E-2</c:v>
                </c:pt>
                <c:pt idx="29540">
                  <c:v>-2.19393344778188E-2</c:v>
                </c:pt>
                <c:pt idx="29541">
                  <c:v>-2.29381609133931E-2</c:v>
                </c:pt>
                <c:pt idx="29542">
                  <c:v>-2.4352936277129499E-2</c:v>
                </c:pt>
                <c:pt idx="29543">
                  <c:v>-2.5333754370147499E-2</c:v>
                </c:pt>
                <c:pt idx="29544">
                  <c:v>-2.6284798165404799E-2</c:v>
                </c:pt>
                <c:pt idx="29545">
                  <c:v>-2.7280922085273499E-2</c:v>
                </c:pt>
                <c:pt idx="29546">
                  <c:v>-2.8319363561583599E-2</c:v>
                </c:pt>
                <c:pt idx="29547">
                  <c:v>-2.95871064852825E-2</c:v>
                </c:pt>
                <c:pt idx="29548">
                  <c:v>-3.07351664939646E-2</c:v>
                </c:pt>
                <c:pt idx="29549">
                  <c:v>-3.1734725908953501E-2</c:v>
                </c:pt>
                <c:pt idx="29550">
                  <c:v>-3.2640693582287002E-2</c:v>
                </c:pt>
                <c:pt idx="29551">
                  <c:v>-3.3617115054078502E-2</c:v>
                </c:pt>
                <c:pt idx="29552">
                  <c:v>-3.4737446475819299E-2</c:v>
                </c:pt>
                <c:pt idx="29553">
                  <c:v>-3.5602320707872802E-2</c:v>
                </c:pt>
                <c:pt idx="29554">
                  <c:v>-3.6496093122564799E-2</c:v>
                </c:pt>
                <c:pt idx="29555">
                  <c:v>-3.7224117281248699E-2</c:v>
                </c:pt>
                <c:pt idx="29556">
                  <c:v>-3.78639205894215E-2</c:v>
                </c:pt>
                <c:pt idx="29557">
                  <c:v>-3.8752479545597698E-2</c:v>
                </c:pt>
                <c:pt idx="29558">
                  <c:v>-3.9601209349333998E-2</c:v>
                </c:pt>
                <c:pt idx="29559">
                  <c:v>-4.0101151874541302E-2</c:v>
                </c:pt>
                <c:pt idx="29560">
                  <c:v>-4.0500999601353803E-2</c:v>
                </c:pt>
                <c:pt idx="29561">
                  <c:v>-4.10511926639055E-2</c:v>
                </c:pt>
                <c:pt idx="29562">
                  <c:v>-4.1532161717676597E-2</c:v>
                </c:pt>
                <c:pt idx="29563">
                  <c:v>-4.1628945088739301E-2</c:v>
                </c:pt>
                <c:pt idx="29564">
                  <c:v>-4.1959188539817401E-2</c:v>
                </c:pt>
                <c:pt idx="29565">
                  <c:v>-4.2389834916626901E-2</c:v>
                </c:pt>
                <c:pt idx="29566">
                  <c:v>-4.2541068579799397E-2</c:v>
                </c:pt>
                <c:pt idx="29567">
                  <c:v>-4.2377663858942399E-2</c:v>
                </c:pt>
                <c:pt idx="29568">
                  <c:v>-4.2351904301587598E-2</c:v>
                </c:pt>
                <c:pt idx="29569">
                  <c:v>-4.2202372279058299E-2</c:v>
                </c:pt>
                <c:pt idx="29570">
                  <c:v>-4.2166017848586E-2</c:v>
                </c:pt>
                <c:pt idx="29571">
                  <c:v>-4.1973887522140298E-2</c:v>
                </c:pt>
                <c:pt idx="29572">
                  <c:v>-4.1457731112985903E-2</c:v>
                </c:pt>
                <c:pt idx="29573">
                  <c:v>-4.0901191386902798E-2</c:v>
                </c:pt>
                <c:pt idx="29574">
                  <c:v>-4.0446813959577603E-2</c:v>
                </c:pt>
                <c:pt idx="29575">
                  <c:v>-4.0012881422962603E-2</c:v>
                </c:pt>
                <c:pt idx="29576">
                  <c:v>-3.94109947760257E-2</c:v>
                </c:pt>
                <c:pt idx="29577">
                  <c:v>-3.8827822939034501E-2</c:v>
                </c:pt>
                <c:pt idx="29578">
                  <c:v>-3.8004530346938799E-2</c:v>
                </c:pt>
                <c:pt idx="29579">
                  <c:v>-3.7059358013929497E-2</c:v>
                </c:pt>
                <c:pt idx="29580">
                  <c:v>-3.6337837528153998E-2</c:v>
                </c:pt>
                <c:pt idx="29581">
                  <c:v>-3.5253450788244302E-2</c:v>
                </c:pt>
                <c:pt idx="29582">
                  <c:v>-3.4252485718313297E-2</c:v>
                </c:pt>
                <c:pt idx="29583">
                  <c:v>-3.3244694251652697E-2</c:v>
                </c:pt>
                <c:pt idx="29584">
                  <c:v>-3.1999079936735703E-2</c:v>
                </c:pt>
                <c:pt idx="29585">
                  <c:v>-3.1073103029583E-2</c:v>
                </c:pt>
                <c:pt idx="29586">
                  <c:v>-2.9738854969629702E-2</c:v>
                </c:pt>
                <c:pt idx="29587">
                  <c:v>-2.8395140492521599E-2</c:v>
                </c:pt>
                <c:pt idx="29588">
                  <c:v>-2.7328543086732101E-2</c:v>
                </c:pt>
                <c:pt idx="29589">
                  <c:v>-2.59555211502836E-2</c:v>
                </c:pt>
                <c:pt idx="29590">
                  <c:v>-2.4853251246785502E-2</c:v>
                </c:pt>
                <c:pt idx="29591">
                  <c:v>-2.3481431921263701E-2</c:v>
                </c:pt>
                <c:pt idx="29592">
                  <c:v>-2.2183996151964001E-2</c:v>
                </c:pt>
                <c:pt idx="29593">
                  <c:v>-2.0831165771752501E-2</c:v>
                </c:pt>
                <c:pt idx="29594">
                  <c:v>-1.9434878640801401E-2</c:v>
                </c:pt>
                <c:pt idx="29595">
                  <c:v>-1.8028759650742399E-2</c:v>
                </c:pt>
                <c:pt idx="29596">
                  <c:v>-1.6724244277422699E-2</c:v>
                </c:pt>
                <c:pt idx="29597">
                  <c:v>-1.55732089577841E-2</c:v>
                </c:pt>
                <c:pt idx="29598">
                  <c:v>-1.41499558786544E-2</c:v>
                </c:pt>
                <c:pt idx="29599">
                  <c:v>-1.28392337781376E-2</c:v>
                </c:pt>
                <c:pt idx="29600">
                  <c:v>-1.16160085817475E-2</c:v>
                </c:pt>
                <c:pt idx="29601">
                  <c:v>-1.0401952315850199E-2</c:v>
                </c:pt>
                <c:pt idx="29602">
                  <c:v>-9.2805506053398601E-3</c:v>
                </c:pt>
                <c:pt idx="29603">
                  <c:v>-8.0013505526937301E-3</c:v>
                </c:pt>
                <c:pt idx="29604">
                  <c:v>-7.1000300251299903E-3</c:v>
                </c:pt>
                <c:pt idx="29605">
                  <c:v>-5.98360137767896E-3</c:v>
                </c:pt>
                <c:pt idx="29606">
                  <c:v>-4.7912359846393696E-3</c:v>
                </c:pt>
                <c:pt idx="29607">
                  <c:v>-4.1177598146436602E-3</c:v>
                </c:pt>
                <c:pt idx="29608">
                  <c:v>-3.0679646613628198E-3</c:v>
                </c:pt>
                <c:pt idx="29609">
                  <c:v>-2.3539005101274098E-3</c:v>
                </c:pt>
                <c:pt idx="29610">
                  <c:v>-1.39030543131092E-3</c:v>
                </c:pt>
                <c:pt idx="29611">
                  <c:v>-8.4172855261338097E-4</c:v>
                </c:pt>
                <c:pt idx="29612" formatCode="0.00E+00">
                  <c:v>-1.53339443498091E-6</c:v>
                </c:pt>
                <c:pt idx="29613">
                  <c:v>3.9143894919511799E-4</c:v>
                </c:pt>
                <c:pt idx="29614">
                  <c:v>7.1880036375218301E-4</c:v>
                </c:pt>
                <c:pt idx="29615">
                  <c:v>1.43237532078868E-3</c:v>
                </c:pt>
                <c:pt idx="29616">
                  <c:v>1.6249114421031899E-3</c:v>
                </c:pt>
                <c:pt idx="29617">
                  <c:v>1.9850860337456201E-3</c:v>
                </c:pt>
                <c:pt idx="29618">
                  <c:v>2.1782845435847002E-3</c:v>
                </c:pt>
                <c:pt idx="29619">
                  <c:v>2.4811728900242299E-3</c:v>
                </c:pt>
                <c:pt idx="29620">
                  <c:v>2.3980472303272399E-3</c:v>
                </c:pt>
                <c:pt idx="29621">
                  <c:v>2.3029884287069399E-3</c:v>
                </c:pt>
                <c:pt idx="29622">
                  <c:v>2.2973239482354398E-3</c:v>
                </c:pt>
                <c:pt idx="29623">
                  <c:v>2.2410725382989798E-3</c:v>
                </c:pt>
                <c:pt idx="29624">
                  <c:v>1.9329950685933899E-3</c:v>
                </c:pt>
                <c:pt idx="29625">
                  <c:v>1.79094967783679E-3</c:v>
                </c:pt>
                <c:pt idx="29626">
                  <c:v>1.33339884956607E-3</c:v>
                </c:pt>
                <c:pt idx="29627">
                  <c:v>1.0818180522809201E-3</c:v>
                </c:pt>
                <c:pt idx="29628">
                  <c:v>6.2717319885135798E-4</c:v>
                </c:pt>
                <c:pt idx="29629">
                  <c:v>3.3296177726045402E-4</c:v>
                </c:pt>
                <c:pt idx="29630">
                  <c:v>-1.9931085116234201E-4</c:v>
                </c:pt>
                <c:pt idx="29631">
                  <c:v>-1.17082423111703E-3</c:v>
                </c:pt>
                <c:pt idx="29632">
                  <c:v>-1.6197946696264399E-3</c:v>
                </c:pt>
                <c:pt idx="29633">
                  <c:v>-2.18323663799413E-3</c:v>
                </c:pt>
                <c:pt idx="29634">
                  <c:v>-3.0435084158908E-3</c:v>
                </c:pt>
                <c:pt idx="29635">
                  <c:v>-3.8975690917480198E-3</c:v>
                </c:pt>
                <c:pt idx="29636">
                  <c:v>-4.4383395376579099E-3</c:v>
                </c:pt>
                <c:pt idx="29637">
                  <c:v>-5.0854243987825303E-3</c:v>
                </c:pt>
                <c:pt idx="29638">
                  <c:v>-6.0174174067204799E-3</c:v>
                </c:pt>
                <c:pt idx="29639">
                  <c:v>-6.9541636301923403E-3</c:v>
                </c:pt>
                <c:pt idx="29640">
                  <c:v>-7.7692018674307304E-3</c:v>
                </c:pt>
                <c:pt idx="29641">
                  <c:v>-8.3608058442214798E-3</c:v>
                </c:pt>
                <c:pt idx="29642">
                  <c:v>-9.1340755100163401E-3</c:v>
                </c:pt>
                <c:pt idx="29643">
                  <c:v>-9.9828496791774402E-3</c:v>
                </c:pt>
                <c:pt idx="29644">
                  <c:v>-1.07387530750147E-2</c:v>
                </c:pt>
                <c:pt idx="29645">
                  <c:v>-1.1631175959948401E-2</c:v>
                </c:pt>
                <c:pt idx="29646">
                  <c:v>-1.2303790233127301E-2</c:v>
                </c:pt>
                <c:pt idx="29647">
                  <c:v>-1.30097058224712E-2</c:v>
                </c:pt>
                <c:pt idx="29648">
                  <c:v>-1.37854331386793E-2</c:v>
                </c:pt>
                <c:pt idx="29649">
                  <c:v>-1.4536162936417799E-2</c:v>
                </c:pt>
                <c:pt idx="29650">
                  <c:v>-1.49545260267473E-2</c:v>
                </c:pt>
                <c:pt idx="29651">
                  <c:v>-1.5674689662202701E-2</c:v>
                </c:pt>
                <c:pt idx="29652">
                  <c:v>-1.6187239959698601E-2</c:v>
                </c:pt>
                <c:pt idx="29653">
                  <c:v>-1.6524181901273399E-2</c:v>
                </c:pt>
                <c:pt idx="29654">
                  <c:v>-1.69251775627134E-2</c:v>
                </c:pt>
                <c:pt idx="29655">
                  <c:v>-1.7418522912280899E-2</c:v>
                </c:pt>
                <c:pt idx="29656">
                  <c:v>-1.7915246715778401E-2</c:v>
                </c:pt>
                <c:pt idx="29657">
                  <c:v>-1.7962252509468899E-2</c:v>
                </c:pt>
                <c:pt idx="29658">
                  <c:v>-1.8136175054643999E-2</c:v>
                </c:pt>
                <c:pt idx="29659">
                  <c:v>-1.8180699717404901E-2</c:v>
                </c:pt>
                <c:pt idx="29660">
                  <c:v>-1.8458012681357501E-2</c:v>
                </c:pt>
                <c:pt idx="29661">
                  <c:v>-1.8471047041223501E-2</c:v>
                </c:pt>
                <c:pt idx="29662">
                  <c:v>-1.8424446478896999E-2</c:v>
                </c:pt>
                <c:pt idx="29663">
                  <c:v>-1.8186990538635799E-2</c:v>
                </c:pt>
                <c:pt idx="29664">
                  <c:v>-1.7937490855305101E-2</c:v>
                </c:pt>
                <c:pt idx="29665">
                  <c:v>-1.7927214127373602E-2</c:v>
                </c:pt>
                <c:pt idx="29666">
                  <c:v>-1.7303903630975202E-2</c:v>
                </c:pt>
                <c:pt idx="29667">
                  <c:v>-1.6850615783317702E-2</c:v>
                </c:pt>
                <c:pt idx="29668">
                  <c:v>-1.6371712841671101E-2</c:v>
                </c:pt>
                <c:pt idx="29669">
                  <c:v>-1.5948972734751099E-2</c:v>
                </c:pt>
                <c:pt idx="29670">
                  <c:v>-1.5393915745732E-2</c:v>
                </c:pt>
                <c:pt idx="29671">
                  <c:v>-1.4643401905582601E-2</c:v>
                </c:pt>
                <c:pt idx="29672">
                  <c:v>-1.3940653995821801E-2</c:v>
                </c:pt>
                <c:pt idx="29673">
                  <c:v>-1.30556379653997E-2</c:v>
                </c:pt>
                <c:pt idx="29674">
                  <c:v>-1.21155533278393E-2</c:v>
                </c:pt>
                <c:pt idx="29675">
                  <c:v>-1.13402755401936E-2</c:v>
                </c:pt>
                <c:pt idx="29676">
                  <c:v>-1.04011788233223E-2</c:v>
                </c:pt>
                <c:pt idx="29677">
                  <c:v>-9.29682515155251E-3</c:v>
                </c:pt>
                <c:pt idx="29678">
                  <c:v>-8.1443732176929191E-3</c:v>
                </c:pt>
                <c:pt idx="29679">
                  <c:v>-7.1751042817482201E-3</c:v>
                </c:pt>
                <c:pt idx="29680">
                  <c:v>-6.0284120662722302E-3</c:v>
                </c:pt>
                <c:pt idx="29681">
                  <c:v>-4.83432399496118E-3</c:v>
                </c:pt>
                <c:pt idx="29682">
                  <c:v>-3.6150061187314999E-3</c:v>
                </c:pt>
                <c:pt idx="29683">
                  <c:v>-2.31012560656043E-3</c:v>
                </c:pt>
                <c:pt idx="29684">
                  <c:v>-1.0631968834561201E-3</c:v>
                </c:pt>
                <c:pt idx="29685">
                  <c:v>3.28462304214214E-4</c:v>
                </c:pt>
                <c:pt idx="29686">
                  <c:v>1.70400237205333E-3</c:v>
                </c:pt>
                <c:pt idx="29687">
                  <c:v>2.9365073580431798E-3</c:v>
                </c:pt>
                <c:pt idx="29688">
                  <c:v>4.18552699269816E-3</c:v>
                </c:pt>
                <c:pt idx="29689">
                  <c:v>5.5471414945664497E-3</c:v>
                </c:pt>
                <c:pt idx="29690">
                  <c:v>6.94742740818382E-3</c:v>
                </c:pt>
                <c:pt idx="29691">
                  <c:v>8.0868022453920493E-3</c:v>
                </c:pt>
                <c:pt idx="29692">
                  <c:v>9.4543266912393998E-3</c:v>
                </c:pt>
                <c:pt idx="29693">
                  <c:v>1.0914493094248599E-2</c:v>
                </c:pt>
                <c:pt idx="29694">
                  <c:v>1.22211806950553E-2</c:v>
                </c:pt>
                <c:pt idx="29695">
                  <c:v>1.3478964301857301E-2</c:v>
                </c:pt>
                <c:pt idx="29696">
                  <c:v>1.48157159437345E-2</c:v>
                </c:pt>
                <c:pt idx="29697">
                  <c:v>1.5883809687156001E-2</c:v>
                </c:pt>
                <c:pt idx="29698">
                  <c:v>1.7108953798828999E-2</c:v>
                </c:pt>
                <c:pt idx="29699">
                  <c:v>1.8297233916089499E-2</c:v>
                </c:pt>
                <c:pt idx="29700">
                  <c:v>1.9204946649919001E-2</c:v>
                </c:pt>
                <c:pt idx="29701">
                  <c:v>2.0424963606145999E-2</c:v>
                </c:pt>
                <c:pt idx="29702">
                  <c:v>2.14590424518913E-2</c:v>
                </c:pt>
                <c:pt idx="29703">
                  <c:v>2.23575552166922E-2</c:v>
                </c:pt>
                <c:pt idx="29704">
                  <c:v>2.33671592373852E-2</c:v>
                </c:pt>
                <c:pt idx="29705">
                  <c:v>2.40573536610291E-2</c:v>
                </c:pt>
                <c:pt idx="29706">
                  <c:v>2.4989135662740702E-2</c:v>
                </c:pt>
                <c:pt idx="29707">
                  <c:v>2.5709795422857399E-2</c:v>
                </c:pt>
                <c:pt idx="29708">
                  <c:v>2.6416393149726498E-2</c:v>
                </c:pt>
                <c:pt idx="29709">
                  <c:v>2.6905325372592499E-2</c:v>
                </c:pt>
                <c:pt idx="29710">
                  <c:v>2.7665400399150799E-2</c:v>
                </c:pt>
                <c:pt idx="29711">
                  <c:v>2.8347347892041099E-2</c:v>
                </c:pt>
                <c:pt idx="29712">
                  <c:v>2.8798982052153602E-2</c:v>
                </c:pt>
                <c:pt idx="29713">
                  <c:v>2.89867932992393E-2</c:v>
                </c:pt>
                <c:pt idx="29714">
                  <c:v>2.9377684266378299E-2</c:v>
                </c:pt>
                <c:pt idx="29715">
                  <c:v>2.9612768211331301E-2</c:v>
                </c:pt>
                <c:pt idx="29716">
                  <c:v>2.9822124346590501E-2</c:v>
                </c:pt>
                <c:pt idx="29717">
                  <c:v>3.00894544921196E-2</c:v>
                </c:pt>
                <c:pt idx="29718">
                  <c:v>3.00876051008135E-2</c:v>
                </c:pt>
                <c:pt idx="29719">
                  <c:v>3.0163908956554599E-2</c:v>
                </c:pt>
                <c:pt idx="29720">
                  <c:v>3.0096551111042098E-2</c:v>
                </c:pt>
                <c:pt idx="29721">
                  <c:v>3.0188101970448699E-2</c:v>
                </c:pt>
                <c:pt idx="29722">
                  <c:v>3.0120429857341601E-2</c:v>
                </c:pt>
                <c:pt idx="29723">
                  <c:v>2.9925262026094801E-2</c:v>
                </c:pt>
                <c:pt idx="29724">
                  <c:v>2.95592267355635E-2</c:v>
                </c:pt>
                <c:pt idx="29725">
                  <c:v>2.9284943314413999E-2</c:v>
                </c:pt>
                <c:pt idx="29726">
                  <c:v>2.9119838401498298E-2</c:v>
                </c:pt>
                <c:pt idx="29727">
                  <c:v>2.88230788469085E-2</c:v>
                </c:pt>
                <c:pt idx="29728">
                  <c:v>2.8452714903626102E-2</c:v>
                </c:pt>
                <c:pt idx="29729">
                  <c:v>2.7960828512576998E-2</c:v>
                </c:pt>
                <c:pt idx="29730">
                  <c:v>2.7773227715935801E-2</c:v>
                </c:pt>
                <c:pt idx="29731">
                  <c:v>2.7134058381071399E-2</c:v>
                </c:pt>
                <c:pt idx="29732">
                  <c:v>2.6554261693741699E-2</c:v>
                </c:pt>
                <c:pt idx="29733">
                  <c:v>2.61920958809779E-2</c:v>
                </c:pt>
                <c:pt idx="29734">
                  <c:v>2.5707048615752199E-2</c:v>
                </c:pt>
                <c:pt idx="29735">
                  <c:v>2.54168067442757E-2</c:v>
                </c:pt>
                <c:pt idx="29736">
                  <c:v>2.4638336044246301E-2</c:v>
                </c:pt>
                <c:pt idx="29737">
                  <c:v>2.4156763493752599E-2</c:v>
                </c:pt>
                <c:pt idx="29738">
                  <c:v>2.3739359153776798E-2</c:v>
                </c:pt>
                <c:pt idx="29739">
                  <c:v>2.3244809977896401E-2</c:v>
                </c:pt>
                <c:pt idx="29740">
                  <c:v>2.26347955674575E-2</c:v>
                </c:pt>
                <c:pt idx="29741">
                  <c:v>2.21927279683789E-2</c:v>
                </c:pt>
                <c:pt idx="29742">
                  <c:v>2.1648663814865701E-2</c:v>
                </c:pt>
                <c:pt idx="29743">
                  <c:v>2.10849799822556E-2</c:v>
                </c:pt>
                <c:pt idx="29744">
                  <c:v>2.0739076433240002E-2</c:v>
                </c:pt>
                <c:pt idx="29745">
                  <c:v>2.0469646190768302E-2</c:v>
                </c:pt>
                <c:pt idx="29746">
                  <c:v>1.9992033794528598E-2</c:v>
                </c:pt>
                <c:pt idx="29747">
                  <c:v>1.9682170195315801E-2</c:v>
                </c:pt>
                <c:pt idx="29748">
                  <c:v>1.9155175483010399E-2</c:v>
                </c:pt>
                <c:pt idx="29749">
                  <c:v>1.87430742857773E-2</c:v>
                </c:pt>
                <c:pt idx="29750">
                  <c:v>1.8593438641034399E-2</c:v>
                </c:pt>
                <c:pt idx="29751">
                  <c:v>1.8531175423579099E-2</c:v>
                </c:pt>
                <c:pt idx="29752">
                  <c:v>1.84146307510442E-2</c:v>
                </c:pt>
                <c:pt idx="29753">
                  <c:v>1.82242009237325E-2</c:v>
                </c:pt>
                <c:pt idx="29754">
                  <c:v>1.8137149702321002E-2</c:v>
                </c:pt>
                <c:pt idx="29755">
                  <c:v>1.7977562351180299E-2</c:v>
                </c:pt>
                <c:pt idx="29756">
                  <c:v>1.8067930261471101E-2</c:v>
                </c:pt>
                <c:pt idx="29757">
                  <c:v>1.7889920862618602E-2</c:v>
                </c:pt>
                <c:pt idx="29758">
                  <c:v>1.79984744436129E-2</c:v>
                </c:pt>
                <c:pt idx="29759">
                  <c:v>1.8229256504937098E-2</c:v>
                </c:pt>
                <c:pt idx="29760">
                  <c:v>1.83397794831884E-2</c:v>
                </c:pt>
                <c:pt idx="29761">
                  <c:v>1.8494350035008902E-2</c:v>
                </c:pt>
                <c:pt idx="29762">
                  <c:v>1.87936675083047E-2</c:v>
                </c:pt>
                <c:pt idx="29763">
                  <c:v>1.90432256451693E-2</c:v>
                </c:pt>
                <c:pt idx="29764">
                  <c:v>1.9562913703710098E-2</c:v>
                </c:pt>
                <c:pt idx="29765">
                  <c:v>1.99913597565133E-2</c:v>
                </c:pt>
                <c:pt idx="29766">
                  <c:v>2.0376113304830999E-2</c:v>
                </c:pt>
                <c:pt idx="29767">
                  <c:v>2.0692146715617601E-2</c:v>
                </c:pt>
                <c:pt idx="29768">
                  <c:v>2.13815522942143E-2</c:v>
                </c:pt>
                <c:pt idx="29769">
                  <c:v>2.18786275310952E-2</c:v>
                </c:pt>
                <c:pt idx="29770">
                  <c:v>2.25625739131422E-2</c:v>
                </c:pt>
                <c:pt idx="29771">
                  <c:v>2.3108671619502901E-2</c:v>
                </c:pt>
                <c:pt idx="29772">
                  <c:v>2.3608674293445198E-2</c:v>
                </c:pt>
                <c:pt idx="29773">
                  <c:v>2.4509859898887001E-2</c:v>
                </c:pt>
                <c:pt idx="29774">
                  <c:v>2.53119006889506E-2</c:v>
                </c:pt>
                <c:pt idx="29775">
                  <c:v>2.5962272810945802E-2</c:v>
                </c:pt>
                <c:pt idx="29776">
                  <c:v>2.6480351629418201E-2</c:v>
                </c:pt>
                <c:pt idx="29777">
                  <c:v>2.7323430612952899E-2</c:v>
                </c:pt>
                <c:pt idx="29778">
                  <c:v>2.82847695578088E-2</c:v>
                </c:pt>
                <c:pt idx="29779">
                  <c:v>2.9107388170454801E-2</c:v>
                </c:pt>
                <c:pt idx="29780">
                  <c:v>2.9811366340544401E-2</c:v>
                </c:pt>
                <c:pt idx="29781">
                  <c:v>3.0695502695869299E-2</c:v>
                </c:pt>
                <c:pt idx="29782">
                  <c:v>3.1553409833121299E-2</c:v>
                </c:pt>
                <c:pt idx="29783">
                  <c:v>3.2370509959793903E-2</c:v>
                </c:pt>
                <c:pt idx="29784">
                  <c:v>3.3210225014829398E-2</c:v>
                </c:pt>
                <c:pt idx="29785">
                  <c:v>3.39752221394201E-2</c:v>
                </c:pt>
                <c:pt idx="29786">
                  <c:v>3.4868860119198701E-2</c:v>
                </c:pt>
                <c:pt idx="29787">
                  <c:v>3.5493567875069597E-2</c:v>
                </c:pt>
                <c:pt idx="29788">
                  <c:v>3.64033633032807E-2</c:v>
                </c:pt>
                <c:pt idx="29789">
                  <c:v>3.7144085428521503E-2</c:v>
                </c:pt>
                <c:pt idx="29790">
                  <c:v>3.8135948149907797E-2</c:v>
                </c:pt>
                <c:pt idx="29791">
                  <c:v>3.8652018682173897E-2</c:v>
                </c:pt>
                <c:pt idx="29792">
                  <c:v>3.9324647521211703E-2</c:v>
                </c:pt>
                <c:pt idx="29793">
                  <c:v>3.99925826638136E-2</c:v>
                </c:pt>
                <c:pt idx="29794">
                  <c:v>4.0772254998976402E-2</c:v>
                </c:pt>
                <c:pt idx="29795">
                  <c:v>4.1266072236905302E-2</c:v>
                </c:pt>
                <c:pt idx="29796">
                  <c:v>4.2002218197687097E-2</c:v>
                </c:pt>
                <c:pt idx="29797">
                  <c:v>4.2455583032401899E-2</c:v>
                </c:pt>
                <c:pt idx="29798">
                  <c:v>4.2882830401161698E-2</c:v>
                </c:pt>
                <c:pt idx="29799">
                  <c:v>4.3516067453513801E-2</c:v>
                </c:pt>
                <c:pt idx="29800">
                  <c:v>4.40414706873032E-2</c:v>
                </c:pt>
                <c:pt idx="29801">
                  <c:v>4.4331323007221701E-2</c:v>
                </c:pt>
                <c:pt idx="29802">
                  <c:v>4.4764102255907802E-2</c:v>
                </c:pt>
                <c:pt idx="29803">
                  <c:v>4.5115721785292301E-2</c:v>
                </c:pt>
                <c:pt idx="29804">
                  <c:v>4.5239594575203601E-2</c:v>
                </c:pt>
                <c:pt idx="29805">
                  <c:v>4.5391985735135698E-2</c:v>
                </c:pt>
                <c:pt idx="29806">
                  <c:v>4.5484807752690502E-2</c:v>
                </c:pt>
                <c:pt idx="29807">
                  <c:v>4.5786655888645798E-2</c:v>
                </c:pt>
                <c:pt idx="29808">
                  <c:v>4.6065023715552197E-2</c:v>
                </c:pt>
                <c:pt idx="29809">
                  <c:v>4.5948182290355098E-2</c:v>
                </c:pt>
                <c:pt idx="29810">
                  <c:v>4.5882468566448502E-2</c:v>
                </c:pt>
                <c:pt idx="29811">
                  <c:v>4.59322087558032E-2</c:v>
                </c:pt>
                <c:pt idx="29812">
                  <c:v>4.5856005510503402E-2</c:v>
                </c:pt>
                <c:pt idx="29813">
                  <c:v>4.5620261155010201E-2</c:v>
                </c:pt>
                <c:pt idx="29814">
                  <c:v>4.5388813531978003E-2</c:v>
                </c:pt>
                <c:pt idx="29815">
                  <c:v>4.5209776463429399E-2</c:v>
                </c:pt>
                <c:pt idx="29816">
                  <c:v>4.4814066209113601E-2</c:v>
                </c:pt>
                <c:pt idx="29817">
                  <c:v>4.4603072042600903E-2</c:v>
                </c:pt>
                <c:pt idx="29818">
                  <c:v>4.4392475527699801E-2</c:v>
                </c:pt>
                <c:pt idx="29819">
                  <c:v>4.4044484365748302E-2</c:v>
                </c:pt>
                <c:pt idx="29820">
                  <c:v>4.3441659132785797E-2</c:v>
                </c:pt>
                <c:pt idx="29821">
                  <c:v>4.3041079703333297E-2</c:v>
                </c:pt>
                <c:pt idx="29822">
                  <c:v>4.27270369105592E-2</c:v>
                </c:pt>
                <c:pt idx="29823">
                  <c:v>4.2071168992090797E-2</c:v>
                </c:pt>
                <c:pt idx="29824">
                  <c:v>4.1417673481249397E-2</c:v>
                </c:pt>
                <c:pt idx="29825">
                  <c:v>4.0946749759593497E-2</c:v>
                </c:pt>
                <c:pt idx="29826">
                  <c:v>4.0483960692928103E-2</c:v>
                </c:pt>
                <c:pt idx="29827">
                  <c:v>3.9898391129572802E-2</c:v>
                </c:pt>
                <c:pt idx="29828">
                  <c:v>3.92161191165094E-2</c:v>
                </c:pt>
                <c:pt idx="29829">
                  <c:v>3.86158073490383E-2</c:v>
                </c:pt>
                <c:pt idx="29830">
                  <c:v>3.8044342883176097E-2</c:v>
                </c:pt>
                <c:pt idx="29831">
                  <c:v>3.7331528416296798E-2</c:v>
                </c:pt>
                <c:pt idx="29832">
                  <c:v>3.6464580090265798E-2</c:v>
                </c:pt>
                <c:pt idx="29833">
                  <c:v>3.5958643207220503E-2</c:v>
                </c:pt>
                <c:pt idx="29834">
                  <c:v>3.5375623218364398E-2</c:v>
                </c:pt>
                <c:pt idx="29835">
                  <c:v>3.4870641598000601E-2</c:v>
                </c:pt>
                <c:pt idx="29836">
                  <c:v>3.3993984567683003E-2</c:v>
                </c:pt>
                <c:pt idx="29837">
                  <c:v>3.3444888592846299E-2</c:v>
                </c:pt>
                <c:pt idx="29838">
                  <c:v>3.2951666822846497E-2</c:v>
                </c:pt>
                <c:pt idx="29839">
                  <c:v>3.2241150645270097E-2</c:v>
                </c:pt>
                <c:pt idx="29840">
                  <c:v>3.14981431026004E-2</c:v>
                </c:pt>
                <c:pt idx="29841">
                  <c:v>3.09460131512115E-2</c:v>
                </c:pt>
                <c:pt idx="29842">
                  <c:v>3.0539681253451901E-2</c:v>
                </c:pt>
                <c:pt idx="29843">
                  <c:v>2.9931981924647799E-2</c:v>
                </c:pt>
                <c:pt idx="29844">
                  <c:v>2.9372483051715002E-2</c:v>
                </c:pt>
                <c:pt idx="29845">
                  <c:v>2.8951471050262301E-2</c:v>
                </c:pt>
                <c:pt idx="29846">
                  <c:v>2.8335370717627699E-2</c:v>
                </c:pt>
                <c:pt idx="29847">
                  <c:v>2.7796175530166299E-2</c:v>
                </c:pt>
                <c:pt idx="29848">
                  <c:v>2.7426870686671399E-2</c:v>
                </c:pt>
                <c:pt idx="29849">
                  <c:v>2.7073196214344598E-2</c:v>
                </c:pt>
                <c:pt idx="29850">
                  <c:v>2.6767406406753201E-2</c:v>
                </c:pt>
                <c:pt idx="29851">
                  <c:v>2.6362749123082001E-2</c:v>
                </c:pt>
                <c:pt idx="29852">
                  <c:v>2.6033054534260001E-2</c:v>
                </c:pt>
                <c:pt idx="29853">
                  <c:v>2.58030115785081E-2</c:v>
                </c:pt>
                <c:pt idx="29854">
                  <c:v>2.5628441870499001E-2</c:v>
                </c:pt>
                <c:pt idx="29855">
                  <c:v>2.5403190606832798E-2</c:v>
                </c:pt>
                <c:pt idx="29856">
                  <c:v>2.5241234701268499E-2</c:v>
                </c:pt>
                <c:pt idx="29857">
                  <c:v>2.5037314766178799E-2</c:v>
                </c:pt>
                <c:pt idx="29858">
                  <c:v>2.4836836679748901E-2</c:v>
                </c:pt>
                <c:pt idx="29859">
                  <c:v>2.4847576135911702E-2</c:v>
                </c:pt>
                <c:pt idx="29860">
                  <c:v>2.4955666943454899E-2</c:v>
                </c:pt>
                <c:pt idx="29861">
                  <c:v>2.4983941291747101E-2</c:v>
                </c:pt>
                <c:pt idx="29862">
                  <c:v>2.4996058070187399E-2</c:v>
                </c:pt>
                <c:pt idx="29863">
                  <c:v>2.51191929711671E-2</c:v>
                </c:pt>
                <c:pt idx="29864">
                  <c:v>2.51620531381514E-2</c:v>
                </c:pt>
                <c:pt idx="29865">
                  <c:v>2.54027984431788E-2</c:v>
                </c:pt>
                <c:pt idx="29866">
                  <c:v>2.5528250085547901E-2</c:v>
                </c:pt>
                <c:pt idx="29867">
                  <c:v>2.5874176301410701E-2</c:v>
                </c:pt>
                <c:pt idx="29868">
                  <c:v>2.6071149208540999E-2</c:v>
                </c:pt>
                <c:pt idx="29869">
                  <c:v>2.6292785057916102E-2</c:v>
                </c:pt>
                <c:pt idx="29870">
                  <c:v>2.6591480589341701E-2</c:v>
                </c:pt>
                <c:pt idx="29871">
                  <c:v>2.6991217487154301E-2</c:v>
                </c:pt>
                <c:pt idx="29872">
                  <c:v>2.7348132338708E-2</c:v>
                </c:pt>
                <c:pt idx="29873">
                  <c:v>2.7656352055449401E-2</c:v>
                </c:pt>
                <c:pt idx="29874">
                  <c:v>2.82889189275514E-2</c:v>
                </c:pt>
                <c:pt idx="29875">
                  <c:v>2.8430185130748398E-2</c:v>
                </c:pt>
                <c:pt idx="29876">
                  <c:v>2.9103812654579699E-2</c:v>
                </c:pt>
                <c:pt idx="29877">
                  <c:v>2.9555672334476899E-2</c:v>
                </c:pt>
                <c:pt idx="29878">
                  <c:v>2.9986263884085301E-2</c:v>
                </c:pt>
                <c:pt idx="29879">
                  <c:v>3.0472919673426201E-2</c:v>
                </c:pt>
                <c:pt idx="29880">
                  <c:v>3.0997505792158001E-2</c:v>
                </c:pt>
                <c:pt idx="29881">
                  <c:v>3.1514973102264997E-2</c:v>
                </c:pt>
                <c:pt idx="29882">
                  <c:v>3.1993499605917401E-2</c:v>
                </c:pt>
                <c:pt idx="29883">
                  <c:v>3.2519590306847798E-2</c:v>
                </c:pt>
                <c:pt idx="29884">
                  <c:v>3.2810075202308102E-2</c:v>
                </c:pt>
                <c:pt idx="29885">
                  <c:v>3.3399351322274499E-2</c:v>
                </c:pt>
                <c:pt idx="29886">
                  <c:v>3.3949819448786799E-2</c:v>
                </c:pt>
                <c:pt idx="29887">
                  <c:v>3.4272323993792E-2</c:v>
                </c:pt>
                <c:pt idx="29888">
                  <c:v>3.4793698505174199E-2</c:v>
                </c:pt>
                <c:pt idx="29889">
                  <c:v>3.53379600769912E-2</c:v>
                </c:pt>
                <c:pt idx="29890">
                  <c:v>3.5988688374584202E-2</c:v>
                </c:pt>
                <c:pt idx="29891">
                  <c:v>3.62981184640793E-2</c:v>
                </c:pt>
                <c:pt idx="29892">
                  <c:v>3.6577105799183302E-2</c:v>
                </c:pt>
                <c:pt idx="29893">
                  <c:v>3.7095246459606102E-2</c:v>
                </c:pt>
                <c:pt idx="29894">
                  <c:v>3.7382369318515303E-2</c:v>
                </c:pt>
                <c:pt idx="29895">
                  <c:v>3.7949042378797301E-2</c:v>
                </c:pt>
                <c:pt idx="29896">
                  <c:v>3.8109624943850097E-2</c:v>
                </c:pt>
                <c:pt idx="29897">
                  <c:v>3.83944393125027E-2</c:v>
                </c:pt>
                <c:pt idx="29898">
                  <c:v>3.8673462994692598E-2</c:v>
                </c:pt>
                <c:pt idx="29899">
                  <c:v>3.8886368920795202E-2</c:v>
                </c:pt>
                <c:pt idx="29900">
                  <c:v>3.89069558311914E-2</c:v>
                </c:pt>
                <c:pt idx="29901">
                  <c:v>3.9085967621705499E-2</c:v>
                </c:pt>
                <c:pt idx="29902">
                  <c:v>3.9540497219881898E-2</c:v>
                </c:pt>
                <c:pt idx="29903">
                  <c:v>3.9486817277545501E-2</c:v>
                </c:pt>
                <c:pt idx="29904">
                  <c:v>3.93790195227431E-2</c:v>
                </c:pt>
                <c:pt idx="29905">
                  <c:v>3.9505910927592598E-2</c:v>
                </c:pt>
                <c:pt idx="29906">
                  <c:v>3.96438425465893E-2</c:v>
                </c:pt>
                <c:pt idx="29907">
                  <c:v>3.9517030878833001E-2</c:v>
                </c:pt>
                <c:pt idx="29908">
                  <c:v>3.9453037832350102E-2</c:v>
                </c:pt>
                <c:pt idx="29909">
                  <c:v>3.9476258690712099E-2</c:v>
                </c:pt>
                <c:pt idx="29910">
                  <c:v>3.9309193247431602E-2</c:v>
                </c:pt>
                <c:pt idx="29911">
                  <c:v>3.8855478904290003E-2</c:v>
                </c:pt>
                <c:pt idx="29912">
                  <c:v>3.8754180259234598E-2</c:v>
                </c:pt>
                <c:pt idx="29913">
                  <c:v>3.8319825878495403E-2</c:v>
                </c:pt>
                <c:pt idx="29914">
                  <c:v>3.81759472566175E-2</c:v>
                </c:pt>
                <c:pt idx="29915">
                  <c:v>3.7734556451758001E-2</c:v>
                </c:pt>
                <c:pt idx="29916">
                  <c:v>3.73743908358957E-2</c:v>
                </c:pt>
                <c:pt idx="29917">
                  <c:v>3.6770411358091899E-2</c:v>
                </c:pt>
                <c:pt idx="29918">
                  <c:v>3.6364233337580203E-2</c:v>
                </c:pt>
                <c:pt idx="29919">
                  <c:v>3.5931635465713901E-2</c:v>
                </c:pt>
                <c:pt idx="29920">
                  <c:v>3.5375477255066901E-2</c:v>
                </c:pt>
                <c:pt idx="29921">
                  <c:v>3.49549945481403E-2</c:v>
                </c:pt>
                <c:pt idx="29922">
                  <c:v>3.4208533024786297E-2</c:v>
                </c:pt>
                <c:pt idx="29923">
                  <c:v>3.3591669441168398E-2</c:v>
                </c:pt>
                <c:pt idx="29924">
                  <c:v>3.2824540124060303E-2</c:v>
                </c:pt>
                <c:pt idx="29925">
                  <c:v>3.2287033457036499E-2</c:v>
                </c:pt>
                <c:pt idx="29926">
                  <c:v>3.1429479402070498E-2</c:v>
                </c:pt>
                <c:pt idx="29927">
                  <c:v>3.0746061354620199E-2</c:v>
                </c:pt>
                <c:pt idx="29928">
                  <c:v>2.97669652483285E-2</c:v>
                </c:pt>
                <c:pt idx="29929">
                  <c:v>2.9158137855385902E-2</c:v>
                </c:pt>
                <c:pt idx="29930">
                  <c:v>2.8301601458689301E-2</c:v>
                </c:pt>
                <c:pt idx="29931">
                  <c:v>2.7482495645600499E-2</c:v>
                </c:pt>
                <c:pt idx="29932">
                  <c:v>2.6469025875576702E-2</c:v>
                </c:pt>
                <c:pt idx="29933">
                  <c:v>2.5629513873215999E-2</c:v>
                </c:pt>
                <c:pt idx="29934">
                  <c:v>2.4780718261369499E-2</c:v>
                </c:pt>
                <c:pt idx="29935">
                  <c:v>2.3943699379327499E-2</c:v>
                </c:pt>
                <c:pt idx="29936">
                  <c:v>2.2932970648260099E-2</c:v>
                </c:pt>
                <c:pt idx="29937">
                  <c:v>2.2150772555909502E-2</c:v>
                </c:pt>
                <c:pt idx="29938">
                  <c:v>2.1102872680949399E-2</c:v>
                </c:pt>
                <c:pt idx="29939">
                  <c:v>2.0299619133921001E-2</c:v>
                </c:pt>
                <c:pt idx="29940">
                  <c:v>1.9267492901307599E-2</c:v>
                </c:pt>
                <c:pt idx="29941">
                  <c:v>1.82466723586956E-2</c:v>
                </c:pt>
                <c:pt idx="29942">
                  <c:v>1.7414612651917599E-2</c:v>
                </c:pt>
                <c:pt idx="29943">
                  <c:v>1.6426301736742199E-2</c:v>
                </c:pt>
                <c:pt idx="29944">
                  <c:v>1.5553556303103599E-2</c:v>
                </c:pt>
                <c:pt idx="29945">
                  <c:v>1.46049453712275E-2</c:v>
                </c:pt>
                <c:pt idx="29946">
                  <c:v>1.3833326642383801E-2</c:v>
                </c:pt>
                <c:pt idx="29947">
                  <c:v>1.29342656310767E-2</c:v>
                </c:pt>
                <c:pt idx="29948">
                  <c:v>1.22398743740384E-2</c:v>
                </c:pt>
                <c:pt idx="29949">
                  <c:v>1.12985451034322E-2</c:v>
                </c:pt>
                <c:pt idx="29950">
                  <c:v>1.04800330634582E-2</c:v>
                </c:pt>
                <c:pt idx="29951">
                  <c:v>9.60455599531344E-3</c:v>
                </c:pt>
                <c:pt idx="29952">
                  <c:v>8.7986560769305801E-3</c:v>
                </c:pt>
                <c:pt idx="29953">
                  <c:v>8.0514799462133493E-3</c:v>
                </c:pt>
                <c:pt idx="29954">
                  <c:v>7.2352740277508302E-3</c:v>
                </c:pt>
                <c:pt idx="29955">
                  <c:v>6.4405864039456997E-3</c:v>
                </c:pt>
                <c:pt idx="29956">
                  <c:v>5.6402674913685301E-3</c:v>
                </c:pt>
                <c:pt idx="29957">
                  <c:v>5.1469265281980803E-3</c:v>
                </c:pt>
                <c:pt idx="29958">
                  <c:v>4.6371119513372999E-3</c:v>
                </c:pt>
                <c:pt idx="29959">
                  <c:v>3.8627009303935098E-3</c:v>
                </c:pt>
                <c:pt idx="29960">
                  <c:v>3.3989304035010699E-3</c:v>
                </c:pt>
                <c:pt idx="29961">
                  <c:v>2.8024434726443802E-3</c:v>
                </c:pt>
                <c:pt idx="29962">
                  <c:v>2.2885915515541899E-3</c:v>
                </c:pt>
                <c:pt idx="29963">
                  <c:v>1.7285098093170199E-3</c:v>
                </c:pt>
                <c:pt idx="29964">
                  <c:v>1.22233500670148E-3</c:v>
                </c:pt>
                <c:pt idx="29965">
                  <c:v>8.5054181238711896E-4</c:v>
                </c:pt>
                <c:pt idx="29966">
                  <c:v>3.6226415043274601E-4</c:v>
                </c:pt>
                <c:pt idx="29967">
                  <c:v>-1.9375418471398001E-4</c:v>
                </c:pt>
                <c:pt idx="29968">
                  <c:v>-5.2792762262407597E-4</c:v>
                </c:pt>
                <c:pt idx="29969">
                  <c:v>-8.3227424265261397E-4</c:v>
                </c:pt>
                <c:pt idx="29970">
                  <c:v>-1.27557506980663E-3</c:v>
                </c:pt>
                <c:pt idx="29971">
                  <c:v>-1.4316868079412299E-3</c:v>
                </c:pt>
                <c:pt idx="29972">
                  <c:v>-1.6860408666715401E-3</c:v>
                </c:pt>
                <c:pt idx="29973">
                  <c:v>-2.1564929375901998E-3</c:v>
                </c:pt>
                <c:pt idx="29974">
                  <c:v>-2.1207818982436799E-3</c:v>
                </c:pt>
                <c:pt idx="29975">
                  <c:v>-2.2887765720228E-3</c:v>
                </c:pt>
                <c:pt idx="29976">
                  <c:v>-2.71046594412653E-3</c:v>
                </c:pt>
                <c:pt idx="29977">
                  <c:v>-3.0237526074061499E-3</c:v>
                </c:pt>
                <c:pt idx="29978">
                  <c:v>-2.9159414336872801E-3</c:v>
                </c:pt>
                <c:pt idx="29979">
                  <c:v>-3.16177820578442E-3</c:v>
                </c:pt>
                <c:pt idx="29980">
                  <c:v>-3.5132351475101E-3</c:v>
                </c:pt>
                <c:pt idx="29981">
                  <c:v>-3.61094380445781E-3</c:v>
                </c:pt>
                <c:pt idx="29982">
                  <c:v>-3.4576267160917602E-3</c:v>
                </c:pt>
                <c:pt idx="29983">
                  <c:v>-3.7184373870778201E-3</c:v>
                </c:pt>
                <c:pt idx="29984">
                  <c:v>-3.8848788214437299E-3</c:v>
                </c:pt>
                <c:pt idx="29985">
                  <c:v>-3.9858907003700404E-3</c:v>
                </c:pt>
                <c:pt idx="29986">
                  <c:v>-4.0007644802479798E-3</c:v>
                </c:pt>
                <c:pt idx="29987">
                  <c:v>-3.9960829629610301E-3</c:v>
                </c:pt>
                <c:pt idx="29988">
                  <c:v>-4.2041300767109904E-3</c:v>
                </c:pt>
                <c:pt idx="29989">
                  <c:v>-4.2907113526902399E-3</c:v>
                </c:pt>
                <c:pt idx="29990">
                  <c:v>-4.5065546910707799E-3</c:v>
                </c:pt>
                <c:pt idx="29991">
                  <c:v>-4.4971472722532399E-3</c:v>
                </c:pt>
                <c:pt idx="29992">
                  <c:v>-4.6778920858960302E-3</c:v>
                </c:pt>
                <c:pt idx="29993">
                  <c:v>-4.8081338306954803E-3</c:v>
                </c:pt>
                <c:pt idx="29994">
                  <c:v>-4.9586043545185102E-3</c:v>
                </c:pt>
                <c:pt idx="29995">
                  <c:v>-5.1953017562463002E-3</c:v>
                </c:pt>
                <c:pt idx="29996">
                  <c:v>-5.17254720261906E-3</c:v>
                </c:pt>
                <c:pt idx="29997">
                  <c:v>-5.3673357954634503E-3</c:v>
                </c:pt>
                <c:pt idx="29998">
                  <c:v>-5.6271000627694696E-3</c:v>
                </c:pt>
                <c:pt idx="29999">
                  <c:v>-5.88974401390676E-3</c:v>
                </c:pt>
                <c:pt idx="30000">
                  <c:v>-5.9758214984465801E-3</c:v>
                </c:pt>
                <c:pt idx="30001">
                  <c:v>-6.3479611361258997E-3</c:v>
                </c:pt>
                <c:pt idx="30002">
                  <c:v>-6.6696415243113899E-3</c:v>
                </c:pt>
                <c:pt idx="30003">
                  <c:v>-6.7933118461228799E-3</c:v>
                </c:pt>
                <c:pt idx="30004">
                  <c:v>-6.9897648231710902E-3</c:v>
                </c:pt>
                <c:pt idx="30005">
                  <c:v>-7.4470814816993396E-3</c:v>
                </c:pt>
                <c:pt idx="30006">
                  <c:v>-7.8744598891068492E-3</c:v>
                </c:pt>
                <c:pt idx="30007">
                  <c:v>-8.1321647630072207E-3</c:v>
                </c:pt>
                <c:pt idx="30008">
                  <c:v>-8.5849550143563304E-3</c:v>
                </c:pt>
                <c:pt idx="30009">
                  <c:v>-8.9376700217475204E-3</c:v>
                </c:pt>
                <c:pt idx="30010">
                  <c:v>-9.46392471926015E-3</c:v>
                </c:pt>
                <c:pt idx="30011">
                  <c:v>-9.9651269517230801E-3</c:v>
                </c:pt>
                <c:pt idx="30012">
                  <c:v>-1.03857023078021E-2</c:v>
                </c:pt>
                <c:pt idx="30013">
                  <c:v>-1.08136704353277E-2</c:v>
                </c:pt>
                <c:pt idx="30014">
                  <c:v>-1.15469758805328E-2</c:v>
                </c:pt>
                <c:pt idx="30015">
                  <c:v>-1.21090611958291E-2</c:v>
                </c:pt>
                <c:pt idx="30016">
                  <c:v>-1.2516494119556401E-2</c:v>
                </c:pt>
                <c:pt idx="30017">
                  <c:v>-1.2914890726047699E-2</c:v>
                </c:pt>
                <c:pt idx="30018">
                  <c:v>-1.3844536019875999E-2</c:v>
                </c:pt>
                <c:pt idx="30019">
                  <c:v>-1.45066880319839E-2</c:v>
                </c:pt>
                <c:pt idx="30020">
                  <c:v>-1.4930000589395E-2</c:v>
                </c:pt>
                <c:pt idx="30021">
                  <c:v>-1.5613261528791601E-2</c:v>
                </c:pt>
                <c:pt idx="30022">
                  <c:v>-1.6475670389731599E-2</c:v>
                </c:pt>
                <c:pt idx="30023">
                  <c:v>-1.7202446587449599E-2</c:v>
                </c:pt>
                <c:pt idx="30024">
                  <c:v>-1.77648292374585E-2</c:v>
                </c:pt>
                <c:pt idx="30025">
                  <c:v>-1.8653807637932299E-2</c:v>
                </c:pt>
                <c:pt idx="30026">
                  <c:v>-1.9235396898924301E-2</c:v>
                </c:pt>
                <c:pt idx="30027">
                  <c:v>-2.0093765549973001E-2</c:v>
                </c:pt>
                <c:pt idx="30028">
                  <c:v>-2.0789636414588499E-2</c:v>
                </c:pt>
                <c:pt idx="30029">
                  <c:v>-2.1496572593655401E-2</c:v>
                </c:pt>
                <c:pt idx="30030">
                  <c:v>-2.2100778318504301E-2</c:v>
                </c:pt>
                <c:pt idx="30031">
                  <c:v>-2.2975605349650201E-2</c:v>
                </c:pt>
                <c:pt idx="30032">
                  <c:v>-2.3723189129607199E-2</c:v>
                </c:pt>
                <c:pt idx="30033">
                  <c:v>-2.4507504327760599E-2</c:v>
                </c:pt>
                <c:pt idx="30034">
                  <c:v>-2.5099084539386599E-2</c:v>
                </c:pt>
                <c:pt idx="30035">
                  <c:v>-2.5924929726288501E-2</c:v>
                </c:pt>
                <c:pt idx="30036">
                  <c:v>-2.6645573299563501E-2</c:v>
                </c:pt>
                <c:pt idx="30037">
                  <c:v>-2.7261009473320798E-2</c:v>
                </c:pt>
                <c:pt idx="30038">
                  <c:v>-2.8180804645820401E-2</c:v>
                </c:pt>
                <c:pt idx="30039">
                  <c:v>-2.8664236695285599E-2</c:v>
                </c:pt>
                <c:pt idx="30040">
                  <c:v>-2.9213327558174799E-2</c:v>
                </c:pt>
                <c:pt idx="30041">
                  <c:v>-3.0063320119938401E-2</c:v>
                </c:pt>
                <c:pt idx="30042">
                  <c:v>-3.0647851981595801E-2</c:v>
                </c:pt>
                <c:pt idx="30043">
                  <c:v>-3.1156045329276599E-2</c:v>
                </c:pt>
                <c:pt idx="30044">
                  <c:v>-3.1575223976332598E-2</c:v>
                </c:pt>
                <c:pt idx="30045">
                  <c:v>-3.2247769262938E-2</c:v>
                </c:pt>
                <c:pt idx="30046">
                  <c:v>-3.2909260645341998E-2</c:v>
                </c:pt>
                <c:pt idx="30047">
                  <c:v>-3.3300712838919701E-2</c:v>
                </c:pt>
                <c:pt idx="30048">
                  <c:v>-3.3696676222618703E-2</c:v>
                </c:pt>
                <c:pt idx="30049">
                  <c:v>-3.4028801143871502E-2</c:v>
                </c:pt>
                <c:pt idx="30050">
                  <c:v>-3.4567414338351303E-2</c:v>
                </c:pt>
                <c:pt idx="30051">
                  <c:v>-3.5145283913765001E-2</c:v>
                </c:pt>
                <c:pt idx="30052">
                  <c:v>-3.50789563011367E-2</c:v>
                </c:pt>
                <c:pt idx="30053">
                  <c:v>-3.5479073757489897E-2</c:v>
                </c:pt>
                <c:pt idx="30054">
                  <c:v>-3.5896349824346599E-2</c:v>
                </c:pt>
                <c:pt idx="30055">
                  <c:v>-3.6124921836487203E-2</c:v>
                </c:pt>
                <c:pt idx="30056">
                  <c:v>-3.6196898488077098E-2</c:v>
                </c:pt>
                <c:pt idx="30057">
                  <c:v>-3.6331864199973002E-2</c:v>
                </c:pt>
                <c:pt idx="30058">
                  <c:v>-3.6508175184426402E-2</c:v>
                </c:pt>
                <c:pt idx="30059">
                  <c:v>-3.6602572115338503E-2</c:v>
                </c:pt>
                <c:pt idx="30060">
                  <c:v>-3.6781023413918097E-2</c:v>
                </c:pt>
                <c:pt idx="30061">
                  <c:v>-3.6861671250985599E-2</c:v>
                </c:pt>
                <c:pt idx="30062">
                  <c:v>-3.6750395169304097E-2</c:v>
                </c:pt>
                <c:pt idx="30063">
                  <c:v>-3.6824539657171897E-2</c:v>
                </c:pt>
                <c:pt idx="30064">
                  <c:v>-3.6602889005712499E-2</c:v>
                </c:pt>
                <c:pt idx="30065">
                  <c:v>-3.65239161516299E-2</c:v>
                </c:pt>
                <c:pt idx="30066">
                  <c:v>-3.6560968350926697E-2</c:v>
                </c:pt>
                <c:pt idx="30067">
                  <c:v>-3.6584553673248997E-2</c:v>
                </c:pt>
                <c:pt idx="30068">
                  <c:v>-3.6297468523474603E-2</c:v>
                </c:pt>
                <c:pt idx="30069">
                  <c:v>-3.5936835183688301E-2</c:v>
                </c:pt>
                <c:pt idx="30070">
                  <c:v>-3.5902190469468499E-2</c:v>
                </c:pt>
                <c:pt idx="30071">
                  <c:v>-3.5698446030092999E-2</c:v>
                </c:pt>
                <c:pt idx="30072">
                  <c:v>-3.5304589471538098E-2</c:v>
                </c:pt>
                <c:pt idx="30073">
                  <c:v>-3.5113153588029702E-2</c:v>
                </c:pt>
                <c:pt idx="30074">
                  <c:v>-3.4827960537016298E-2</c:v>
                </c:pt>
                <c:pt idx="30075">
                  <c:v>-3.4522038303543202E-2</c:v>
                </c:pt>
                <c:pt idx="30076">
                  <c:v>-3.4225058601928503E-2</c:v>
                </c:pt>
                <c:pt idx="30077">
                  <c:v>-3.4003881905052102E-2</c:v>
                </c:pt>
                <c:pt idx="30078">
                  <c:v>-3.3751835476745602E-2</c:v>
                </c:pt>
                <c:pt idx="30079">
                  <c:v>-3.3404852781540102E-2</c:v>
                </c:pt>
                <c:pt idx="30080">
                  <c:v>-3.2882910903998697E-2</c:v>
                </c:pt>
                <c:pt idx="30081">
                  <c:v>-3.2798800031361097E-2</c:v>
                </c:pt>
                <c:pt idx="30082">
                  <c:v>-3.2451597513631698E-2</c:v>
                </c:pt>
                <c:pt idx="30083">
                  <c:v>-3.2167880790011601E-2</c:v>
                </c:pt>
                <c:pt idx="30084">
                  <c:v>-3.1749515519384E-2</c:v>
                </c:pt>
                <c:pt idx="30085">
                  <c:v>-3.1530838087884899E-2</c:v>
                </c:pt>
                <c:pt idx="30086">
                  <c:v>-3.13942718277034E-2</c:v>
                </c:pt>
                <c:pt idx="30087">
                  <c:v>-3.1151355901323698E-2</c:v>
                </c:pt>
                <c:pt idx="30088">
                  <c:v>-3.0813522925282399E-2</c:v>
                </c:pt>
                <c:pt idx="30089">
                  <c:v>-3.0483467212291102E-2</c:v>
                </c:pt>
                <c:pt idx="30090">
                  <c:v>-3.0307806122877399E-2</c:v>
                </c:pt>
                <c:pt idx="30091">
                  <c:v>-3.0146859407632998E-2</c:v>
                </c:pt>
                <c:pt idx="30092">
                  <c:v>-3.0035760299767102E-2</c:v>
                </c:pt>
                <c:pt idx="30093">
                  <c:v>-2.9813092706203002E-2</c:v>
                </c:pt>
                <c:pt idx="30094">
                  <c:v>-2.9837180509956499E-2</c:v>
                </c:pt>
                <c:pt idx="30095">
                  <c:v>-2.9886807975185298E-2</c:v>
                </c:pt>
                <c:pt idx="30096">
                  <c:v>-2.9710802726214E-2</c:v>
                </c:pt>
                <c:pt idx="30097">
                  <c:v>-2.9701261884646699E-2</c:v>
                </c:pt>
                <c:pt idx="30098">
                  <c:v>-2.9666699823243499E-2</c:v>
                </c:pt>
                <c:pt idx="30099">
                  <c:v>-2.9842707010300899E-2</c:v>
                </c:pt>
                <c:pt idx="30100">
                  <c:v>-2.9610977486993501E-2</c:v>
                </c:pt>
                <c:pt idx="30101">
                  <c:v>-2.9737939331005998E-2</c:v>
                </c:pt>
                <c:pt idx="30102">
                  <c:v>-2.9987597900790999E-2</c:v>
                </c:pt>
                <c:pt idx="30103">
                  <c:v>-3.0301959304313598E-2</c:v>
                </c:pt>
                <c:pt idx="30104">
                  <c:v>-3.0441955702402702E-2</c:v>
                </c:pt>
                <c:pt idx="30105">
                  <c:v>-3.04839651248296E-2</c:v>
                </c:pt>
                <c:pt idx="30106">
                  <c:v>-3.0943064334132599E-2</c:v>
                </c:pt>
                <c:pt idx="30107">
                  <c:v>-3.1291607253647602E-2</c:v>
                </c:pt>
                <c:pt idx="30108">
                  <c:v>-3.1599409545790498E-2</c:v>
                </c:pt>
                <c:pt idx="30109">
                  <c:v>-3.1884627944265997E-2</c:v>
                </c:pt>
                <c:pt idx="30110">
                  <c:v>-3.2066329488705803E-2</c:v>
                </c:pt>
                <c:pt idx="30111">
                  <c:v>-3.2612783249501703E-2</c:v>
                </c:pt>
                <c:pt idx="30112">
                  <c:v>-3.32584417687199E-2</c:v>
                </c:pt>
                <c:pt idx="30113">
                  <c:v>-3.3503231226786397E-2</c:v>
                </c:pt>
                <c:pt idx="30114">
                  <c:v>-3.3828703252702597E-2</c:v>
                </c:pt>
                <c:pt idx="30115">
                  <c:v>-3.45345349140408E-2</c:v>
                </c:pt>
                <c:pt idx="30116">
                  <c:v>-3.5147225410291201E-2</c:v>
                </c:pt>
                <c:pt idx="30117">
                  <c:v>-3.5553949779216602E-2</c:v>
                </c:pt>
                <c:pt idx="30118">
                  <c:v>-3.6141527708085201E-2</c:v>
                </c:pt>
                <c:pt idx="30119">
                  <c:v>-3.6894879181494498E-2</c:v>
                </c:pt>
                <c:pt idx="30120">
                  <c:v>-3.72503822449049E-2</c:v>
                </c:pt>
                <c:pt idx="30121">
                  <c:v>-3.7872580336885002E-2</c:v>
                </c:pt>
                <c:pt idx="30122">
                  <c:v>-3.8470053254606097E-2</c:v>
                </c:pt>
                <c:pt idx="30123">
                  <c:v>-3.9204169865076903E-2</c:v>
                </c:pt>
                <c:pt idx="30124">
                  <c:v>-3.9856442702444601E-2</c:v>
                </c:pt>
                <c:pt idx="30125">
                  <c:v>-4.0355016157221403E-2</c:v>
                </c:pt>
                <c:pt idx="30126">
                  <c:v>-4.0916863460116297E-2</c:v>
                </c:pt>
                <c:pt idx="30127">
                  <c:v>-4.1506176441766802E-2</c:v>
                </c:pt>
                <c:pt idx="30128">
                  <c:v>-4.2325477251576198E-2</c:v>
                </c:pt>
                <c:pt idx="30129">
                  <c:v>-4.2891653658449602E-2</c:v>
                </c:pt>
                <c:pt idx="30130">
                  <c:v>-4.3571668479235298E-2</c:v>
                </c:pt>
                <c:pt idx="30131">
                  <c:v>-4.4022778156613297E-2</c:v>
                </c:pt>
                <c:pt idx="30132">
                  <c:v>-4.4681420905200102E-2</c:v>
                </c:pt>
                <c:pt idx="30133">
                  <c:v>-4.51110581100366E-2</c:v>
                </c:pt>
                <c:pt idx="30134">
                  <c:v>-4.5737571071381301E-2</c:v>
                </c:pt>
                <c:pt idx="30135">
                  <c:v>-4.6242795626304102E-2</c:v>
                </c:pt>
                <c:pt idx="30136">
                  <c:v>-4.6553490153728602E-2</c:v>
                </c:pt>
                <c:pt idx="30137">
                  <c:v>-4.6992143407358002E-2</c:v>
                </c:pt>
                <c:pt idx="30138">
                  <c:v>-4.7639215748799202E-2</c:v>
                </c:pt>
                <c:pt idx="30139">
                  <c:v>-4.8184736400583003E-2</c:v>
                </c:pt>
                <c:pt idx="30140">
                  <c:v>-4.8472904140278897E-2</c:v>
                </c:pt>
                <c:pt idx="30141">
                  <c:v>-4.8632071260641403E-2</c:v>
                </c:pt>
                <c:pt idx="30142">
                  <c:v>-4.8968757193566997E-2</c:v>
                </c:pt>
                <c:pt idx="30143">
                  <c:v>-4.9334351291217798E-2</c:v>
                </c:pt>
                <c:pt idx="30144">
                  <c:v>-4.9425263731995697E-2</c:v>
                </c:pt>
                <c:pt idx="30145">
                  <c:v>-4.9662912914683902E-2</c:v>
                </c:pt>
                <c:pt idx="30146">
                  <c:v>-4.9800756398581399E-2</c:v>
                </c:pt>
                <c:pt idx="30147">
                  <c:v>-5.0014855169145299E-2</c:v>
                </c:pt>
                <c:pt idx="30148">
                  <c:v>-5.0032220409397803E-2</c:v>
                </c:pt>
                <c:pt idx="30149">
                  <c:v>-5.0157190689603302E-2</c:v>
                </c:pt>
                <c:pt idx="30150">
                  <c:v>-5.0092848096069002E-2</c:v>
                </c:pt>
                <c:pt idx="30151">
                  <c:v>-5.0070219378715898E-2</c:v>
                </c:pt>
                <c:pt idx="30152">
                  <c:v>-5.0082445021164199E-2</c:v>
                </c:pt>
                <c:pt idx="30153">
                  <c:v>-4.9768817302148098E-2</c:v>
                </c:pt>
                <c:pt idx="30154">
                  <c:v>-4.9627477931206199E-2</c:v>
                </c:pt>
                <c:pt idx="30155">
                  <c:v>-4.9568654492643298E-2</c:v>
                </c:pt>
                <c:pt idx="30156">
                  <c:v>-4.9158359129403598E-2</c:v>
                </c:pt>
                <c:pt idx="30157">
                  <c:v>-4.8950451098379998E-2</c:v>
                </c:pt>
                <c:pt idx="30158">
                  <c:v>-4.8462229241939297E-2</c:v>
                </c:pt>
                <c:pt idx="30159">
                  <c:v>-4.8232897880462498E-2</c:v>
                </c:pt>
                <c:pt idx="30160">
                  <c:v>-4.7791676155874603E-2</c:v>
                </c:pt>
                <c:pt idx="30161">
                  <c:v>-4.7562029916800502E-2</c:v>
                </c:pt>
                <c:pt idx="30162">
                  <c:v>-4.6966668968560402E-2</c:v>
                </c:pt>
                <c:pt idx="30163">
                  <c:v>-4.6671337003911399E-2</c:v>
                </c:pt>
                <c:pt idx="30164">
                  <c:v>-4.6053715673155297E-2</c:v>
                </c:pt>
                <c:pt idx="30165">
                  <c:v>-4.5583661600190201E-2</c:v>
                </c:pt>
                <c:pt idx="30166">
                  <c:v>-4.5036353563563697E-2</c:v>
                </c:pt>
                <c:pt idx="30167">
                  <c:v>-4.43287327428852E-2</c:v>
                </c:pt>
                <c:pt idx="30168">
                  <c:v>-4.3958901329405102E-2</c:v>
                </c:pt>
                <c:pt idx="30169">
                  <c:v>-4.3203184482027299E-2</c:v>
                </c:pt>
                <c:pt idx="30170">
                  <c:v>-4.2616945862007802E-2</c:v>
                </c:pt>
                <c:pt idx="30171">
                  <c:v>-4.17409027437615E-2</c:v>
                </c:pt>
                <c:pt idx="30172">
                  <c:v>-4.1121625873034799E-2</c:v>
                </c:pt>
                <c:pt idx="30173">
                  <c:v>-4.09013734015903E-2</c:v>
                </c:pt>
                <c:pt idx="30174">
                  <c:v>-4.0023348317284997E-2</c:v>
                </c:pt>
                <c:pt idx="30175">
                  <c:v>-3.9462942201377103E-2</c:v>
                </c:pt>
                <c:pt idx="30176">
                  <c:v>-3.88339095267142E-2</c:v>
                </c:pt>
                <c:pt idx="30177">
                  <c:v>-3.7974771493825797E-2</c:v>
                </c:pt>
                <c:pt idx="30178">
                  <c:v>-3.75041947774339E-2</c:v>
                </c:pt>
                <c:pt idx="30179">
                  <c:v>-3.6973642744260203E-2</c:v>
                </c:pt>
                <c:pt idx="30180">
                  <c:v>-3.6256017931599202E-2</c:v>
                </c:pt>
                <c:pt idx="30181">
                  <c:v>-3.5570399405648399E-2</c:v>
                </c:pt>
                <c:pt idx="30182">
                  <c:v>-3.5018001794982601E-2</c:v>
                </c:pt>
                <c:pt idx="30183">
                  <c:v>-3.4505074894002001E-2</c:v>
                </c:pt>
                <c:pt idx="30184">
                  <c:v>-3.3920951288739502E-2</c:v>
                </c:pt>
                <c:pt idx="30185">
                  <c:v>-3.3399837124676299E-2</c:v>
                </c:pt>
                <c:pt idx="30186">
                  <c:v>-3.2887288679431997E-2</c:v>
                </c:pt>
                <c:pt idx="30187">
                  <c:v>-3.2236299201238397E-2</c:v>
                </c:pt>
                <c:pt idx="30188">
                  <c:v>-3.1888497165738203E-2</c:v>
                </c:pt>
                <c:pt idx="30189">
                  <c:v>-3.1383379344041597E-2</c:v>
                </c:pt>
                <c:pt idx="30190">
                  <c:v>-3.11037640712107E-2</c:v>
                </c:pt>
                <c:pt idx="30191">
                  <c:v>-3.0958250240522098E-2</c:v>
                </c:pt>
                <c:pt idx="30192">
                  <c:v>-3.0270384095802801E-2</c:v>
                </c:pt>
                <c:pt idx="30193">
                  <c:v>-2.9928260270728101E-2</c:v>
                </c:pt>
                <c:pt idx="30194">
                  <c:v>-2.9597187942094299E-2</c:v>
                </c:pt>
                <c:pt idx="30195">
                  <c:v>-2.9409320228051698E-2</c:v>
                </c:pt>
                <c:pt idx="30196">
                  <c:v>-2.9074387913487199E-2</c:v>
                </c:pt>
                <c:pt idx="30197">
                  <c:v>-2.8991790910733999E-2</c:v>
                </c:pt>
                <c:pt idx="30198">
                  <c:v>-2.8716558660698398E-2</c:v>
                </c:pt>
                <c:pt idx="30199">
                  <c:v>-2.8622278973198599E-2</c:v>
                </c:pt>
                <c:pt idx="30200">
                  <c:v>-2.8532316731111701E-2</c:v>
                </c:pt>
                <c:pt idx="30201">
                  <c:v>-2.8461508881219202E-2</c:v>
                </c:pt>
                <c:pt idx="30202">
                  <c:v>-2.8462730714461201E-2</c:v>
                </c:pt>
                <c:pt idx="30203">
                  <c:v>-2.8388511119137601E-2</c:v>
                </c:pt>
                <c:pt idx="30204">
                  <c:v>-2.8402001872032501E-2</c:v>
                </c:pt>
                <c:pt idx="30205">
                  <c:v>-2.8343073166648601E-2</c:v>
                </c:pt>
                <c:pt idx="30206">
                  <c:v>-2.8319454378098099E-2</c:v>
                </c:pt>
                <c:pt idx="30207">
                  <c:v>-2.85937676872326E-2</c:v>
                </c:pt>
                <c:pt idx="30208">
                  <c:v>-2.85754002187735E-2</c:v>
                </c:pt>
                <c:pt idx="30209">
                  <c:v>-2.8729911510666801E-2</c:v>
                </c:pt>
                <c:pt idx="30210">
                  <c:v>-2.86893097527204E-2</c:v>
                </c:pt>
                <c:pt idx="30211">
                  <c:v>-2.8927539625423299E-2</c:v>
                </c:pt>
                <c:pt idx="30212">
                  <c:v>-2.9043796756445799E-2</c:v>
                </c:pt>
                <c:pt idx="30213">
                  <c:v>-2.9147159548142499E-2</c:v>
                </c:pt>
                <c:pt idx="30214">
                  <c:v>-2.92810715505884E-2</c:v>
                </c:pt>
                <c:pt idx="30215">
                  <c:v>-2.9450980229978201E-2</c:v>
                </c:pt>
                <c:pt idx="30216">
                  <c:v>-2.9649806109949599E-2</c:v>
                </c:pt>
                <c:pt idx="30217">
                  <c:v>-2.9920371764576601E-2</c:v>
                </c:pt>
                <c:pt idx="30218">
                  <c:v>-2.9918467177885901E-2</c:v>
                </c:pt>
                <c:pt idx="30219">
                  <c:v>-3.0071359084858501E-2</c:v>
                </c:pt>
                <c:pt idx="30220">
                  <c:v>-3.0344072849019299E-2</c:v>
                </c:pt>
                <c:pt idx="30221">
                  <c:v>-3.04997998077071E-2</c:v>
                </c:pt>
                <c:pt idx="30222">
                  <c:v>-3.0475409017065299E-2</c:v>
                </c:pt>
                <c:pt idx="30223">
                  <c:v>-3.0679167001667101E-2</c:v>
                </c:pt>
                <c:pt idx="30224">
                  <c:v>-3.0776605965796702E-2</c:v>
                </c:pt>
                <c:pt idx="30225">
                  <c:v>-3.0734639205404798E-2</c:v>
                </c:pt>
                <c:pt idx="30226">
                  <c:v>-3.0891167489145901E-2</c:v>
                </c:pt>
                <c:pt idx="30227">
                  <c:v>-3.0622659904707101E-2</c:v>
                </c:pt>
                <c:pt idx="30228">
                  <c:v>-3.0709830662455698E-2</c:v>
                </c:pt>
                <c:pt idx="30229">
                  <c:v>-3.0655857161153099E-2</c:v>
                </c:pt>
                <c:pt idx="30230">
                  <c:v>-3.0595398055599399E-2</c:v>
                </c:pt>
                <c:pt idx="30231">
                  <c:v>-3.0559996192304002E-2</c:v>
                </c:pt>
                <c:pt idx="30232">
                  <c:v>-3.0197695615630502E-2</c:v>
                </c:pt>
                <c:pt idx="30233">
                  <c:v>-3.0232867926684798E-2</c:v>
                </c:pt>
                <c:pt idx="30234">
                  <c:v>-3.0038774858727999E-2</c:v>
                </c:pt>
                <c:pt idx="30235">
                  <c:v>-2.9715768771572199E-2</c:v>
                </c:pt>
                <c:pt idx="30236">
                  <c:v>-2.9353749614219299E-2</c:v>
                </c:pt>
                <c:pt idx="30237">
                  <c:v>-2.8900480489919399E-2</c:v>
                </c:pt>
                <c:pt idx="30238">
                  <c:v>-2.84630874186554E-2</c:v>
                </c:pt>
                <c:pt idx="30239">
                  <c:v>-2.8043228169456799E-2</c:v>
                </c:pt>
                <c:pt idx="30240">
                  <c:v>-2.7641251682152E-2</c:v>
                </c:pt>
                <c:pt idx="30241">
                  <c:v>-2.7042367144235399E-2</c:v>
                </c:pt>
                <c:pt idx="30242">
                  <c:v>-2.6629624543307501E-2</c:v>
                </c:pt>
                <c:pt idx="30243">
                  <c:v>-2.5946889205003602E-2</c:v>
                </c:pt>
                <c:pt idx="30244">
                  <c:v>-2.5047038578465301E-2</c:v>
                </c:pt>
                <c:pt idx="30245">
                  <c:v>-2.44605239365955E-2</c:v>
                </c:pt>
                <c:pt idx="30246">
                  <c:v>-2.3975412219811199E-2</c:v>
                </c:pt>
                <c:pt idx="30247">
                  <c:v>-2.31288317818573E-2</c:v>
                </c:pt>
                <c:pt idx="30248">
                  <c:v>-2.2162243950216199E-2</c:v>
                </c:pt>
                <c:pt idx="30249">
                  <c:v>-2.1233906816723599E-2</c:v>
                </c:pt>
                <c:pt idx="30250">
                  <c:v>-2.0391084639513401E-2</c:v>
                </c:pt>
                <c:pt idx="30251">
                  <c:v>-1.9506258246420601E-2</c:v>
                </c:pt>
                <c:pt idx="30252">
                  <c:v>-1.86214488860936E-2</c:v>
                </c:pt>
                <c:pt idx="30253">
                  <c:v>-1.74342704776708E-2</c:v>
                </c:pt>
                <c:pt idx="30254">
                  <c:v>-1.6405736310702999E-2</c:v>
                </c:pt>
                <c:pt idx="30255">
                  <c:v>-1.52829076030566E-2</c:v>
                </c:pt>
                <c:pt idx="30256">
                  <c:v>-1.4309380161151099E-2</c:v>
                </c:pt>
                <c:pt idx="30257">
                  <c:v>-1.3254401177417399E-2</c:v>
                </c:pt>
                <c:pt idx="30258">
                  <c:v>-1.2126723052845401E-2</c:v>
                </c:pt>
                <c:pt idx="30259">
                  <c:v>-1.1011497008265999E-2</c:v>
                </c:pt>
                <c:pt idx="30260">
                  <c:v>-9.7684076607987506E-3</c:v>
                </c:pt>
                <c:pt idx="30261">
                  <c:v>-8.5159098694478196E-3</c:v>
                </c:pt>
                <c:pt idx="30262">
                  <c:v>-7.3391449715641197E-3</c:v>
                </c:pt>
                <c:pt idx="30263">
                  <c:v>-6.1185770055380397E-3</c:v>
                </c:pt>
                <c:pt idx="30264">
                  <c:v>-4.9554399838169401E-3</c:v>
                </c:pt>
                <c:pt idx="30265">
                  <c:v>-3.6471727070468002E-3</c:v>
                </c:pt>
                <c:pt idx="30266">
                  <c:v>-2.54457449576491E-3</c:v>
                </c:pt>
                <c:pt idx="30267">
                  <c:v>-1.3067449214204799E-3</c:v>
                </c:pt>
                <c:pt idx="30268" formatCode="0.00E+00">
                  <c:v>-7.7515386795887494E-5</c:v>
                </c:pt>
                <c:pt idx="30269">
                  <c:v>9.4673363044486705E-4</c:v>
                </c:pt>
                <c:pt idx="30270">
                  <c:v>2.3359720262238399E-3</c:v>
                </c:pt>
                <c:pt idx="30271">
                  <c:v>3.44845121938353E-3</c:v>
                </c:pt>
                <c:pt idx="30272">
                  <c:v>4.6440457803861197E-3</c:v>
                </c:pt>
                <c:pt idx="30273">
                  <c:v>5.7031638777184004E-3</c:v>
                </c:pt>
                <c:pt idx="30274">
                  <c:v>6.6993723147095504E-3</c:v>
                </c:pt>
                <c:pt idx="30275">
                  <c:v>7.7697729434783903E-3</c:v>
                </c:pt>
                <c:pt idx="30276">
                  <c:v>8.9408070086669997E-3</c:v>
                </c:pt>
                <c:pt idx="30277">
                  <c:v>9.9184103309701704E-3</c:v>
                </c:pt>
                <c:pt idx="30278">
                  <c:v>1.0922993334118E-2</c:v>
                </c:pt>
                <c:pt idx="30279">
                  <c:v>1.18019020016611E-2</c:v>
                </c:pt>
                <c:pt idx="30280">
                  <c:v>1.2765140646312701E-2</c:v>
                </c:pt>
                <c:pt idx="30281">
                  <c:v>1.36733604360375E-2</c:v>
                </c:pt>
                <c:pt idx="30282">
                  <c:v>1.4492228109569299E-2</c:v>
                </c:pt>
                <c:pt idx="30283">
                  <c:v>1.5104151457142201E-2</c:v>
                </c:pt>
                <c:pt idx="30284">
                  <c:v>1.5923994504775899E-2</c:v>
                </c:pt>
                <c:pt idx="30285">
                  <c:v>1.67349149994571E-2</c:v>
                </c:pt>
                <c:pt idx="30286">
                  <c:v>1.7156730276226599E-2</c:v>
                </c:pt>
                <c:pt idx="30287">
                  <c:v>1.7753580998053901E-2</c:v>
                </c:pt>
                <c:pt idx="30288">
                  <c:v>1.8344882706761802E-2</c:v>
                </c:pt>
                <c:pt idx="30289">
                  <c:v>1.8870671335884898E-2</c:v>
                </c:pt>
                <c:pt idx="30290">
                  <c:v>1.92582304045655E-2</c:v>
                </c:pt>
                <c:pt idx="30291">
                  <c:v>1.95372509797061E-2</c:v>
                </c:pt>
                <c:pt idx="30292">
                  <c:v>1.9872510615008901E-2</c:v>
                </c:pt>
                <c:pt idx="30293">
                  <c:v>2.02813995045899E-2</c:v>
                </c:pt>
                <c:pt idx="30294">
                  <c:v>2.05149512144659E-2</c:v>
                </c:pt>
                <c:pt idx="30295">
                  <c:v>2.0676690360839699E-2</c:v>
                </c:pt>
                <c:pt idx="30296">
                  <c:v>2.0681751164166502E-2</c:v>
                </c:pt>
                <c:pt idx="30297">
                  <c:v>2.0688443091139899E-2</c:v>
                </c:pt>
                <c:pt idx="30298">
                  <c:v>2.0790789397393501E-2</c:v>
                </c:pt>
                <c:pt idx="30299">
                  <c:v>2.0889538981497199E-2</c:v>
                </c:pt>
                <c:pt idx="30300">
                  <c:v>2.08079742791203E-2</c:v>
                </c:pt>
                <c:pt idx="30301">
                  <c:v>2.081406028765E-2</c:v>
                </c:pt>
                <c:pt idx="30302">
                  <c:v>2.0345796603628001E-2</c:v>
                </c:pt>
                <c:pt idx="30303">
                  <c:v>2.0090581911208501E-2</c:v>
                </c:pt>
                <c:pt idx="30304">
                  <c:v>2.0187101451434899E-2</c:v>
                </c:pt>
                <c:pt idx="30305">
                  <c:v>1.9835249243853499E-2</c:v>
                </c:pt>
                <c:pt idx="30306">
                  <c:v>1.9588800528437301E-2</c:v>
                </c:pt>
                <c:pt idx="30307">
                  <c:v>1.9103200705907899E-2</c:v>
                </c:pt>
                <c:pt idx="30308">
                  <c:v>1.8955115616297199E-2</c:v>
                </c:pt>
                <c:pt idx="30309">
                  <c:v>1.8593753167713702E-2</c:v>
                </c:pt>
                <c:pt idx="30310">
                  <c:v>1.7911009500349E-2</c:v>
                </c:pt>
                <c:pt idx="30311">
                  <c:v>1.7728824802808501E-2</c:v>
                </c:pt>
                <c:pt idx="30312">
                  <c:v>1.7397209065255902E-2</c:v>
                </c:pt>
                <c:pt idx="30313">
                  <c:v>1.6963181644322999E-2</c:v>
                </c:pt>
                <c:pt idx="30314">
                  <c:v>1.6462675485261501E-2</c:v>
                </c:pt>
                <c:pt idx="30315">
                  <c:v>1.5928679542714801E-2</c:v>
                </c:pt>
                <c:pt idx="30316">
                  <c:v>1.5325706108601799E-2</c:v>
                </c:pt>
                <c:pt idx="30317">
                  <c:v>1.50600196045842E-2</c:v>
                </c:pt>
                <c:pt idx="30318">
                  <c:v>1.47001915505657E-2</c:v>
                </c:pt>
                <c:pt idx="30319">
                  <c:v>1.42487429012899E-2</c:v>
                </c:pt>
                <c:pt idx="30320">
                  <c:v>1.36312800191135E-2</c:v>
                </c:pt>
                <c:pt idx="30321">
                  <c:v>1.32368065969879E-2</c:v>
                </c:pt>
                <c:pt idx="30322">
                  <c:v>1.3108944629942099E-2</c:v>
                </c:pt>
                <c:pt idx="30323">
                  <c:v>1.26710921211543E-2</c:v>
                </c:pt>
                <c:pt idx="30324">
                  <c:v>1.2146196771492399E-2</c:v>
                </c:pt>
                <c:pt idx="30325">
                  <c:v>1.19048670141525E-2</c:v>
                </c:pt>
                <c:pt idx="30326">
                  <c:v>1.1621033727105099E-2</c:v>
                </c:pt>
                <c:pt idx="30327">
                  <c:v>1.1261208674369401E-2</c:v>
                </c:pt>
                <c:pt idx="30328">
                  <c:v>1.10113331648299E-2</c:v>
                </c:pt>
                <c:pt idx="30329">
                  <c:v>1.0839642634406401E-2</c:v>
                </c:pt>
                <c:pt idx="30330">
                  <c:v>1.07086994402813E-2</c:v>
                </c:pt>
                <c:pt idx="30331">
                  <c:v>1.0370724960063899E-2</c:v>
                </c:pt>
                <c:pt idx="30332">
                  <c:v>1.0430261257619099E-2</c:v>
                </c:pt>
                <c:pt idx="30333">
                  <c:v>1.02562862703874E-2</c:v>
                </c:pt>
                <c:pt idx="30334">
                  <c:v>1.02546646509389E-2</c:v>
                </c:pt>
                <c:pt idx="30335">
                  <c:v>1.01434121594862E-2</c:v>
                </c:pt>
                <c:pt idx="30336">
                  <c:v>1.0367227020121999E-2</c:v>
                </c:pt>
                <c:pt idx="30337">
                  <c:v>1.05324128608443E-2</c:v>
                </c:pt>
                <c:pt idx="30338">
                  <c:v>1.04608756075577E-2</c:v>
                </c:pt>
                <c:pt idx="30339">
                  <c:v>1.06714422935274E-2</c:v>
                </c:pt>
                <c:pt idx="30340">
                  <c:v>1.08870775648708E-2</c:v>
                </c:pt>
                <c:pt idx="30341">
                  <c:v>1.1274076662183601E-2</c:v>
                </c:pt>
                <c:pt idx="30342">
                  <c:v>1.15772555512485E-2</c:v>
                </c:pt>
                <c:pt idx="30343">
                  <c:v>1.1829827868837701E-2</c:v>
                </c:pt>
                <c:pt idx="30344">
                  <c:v>1.2269922234509199E-2</c:v>
                </c:pt>
                <c:pt idx="30345">
                  <c:v>1.2643204814240999E-2</c:v>
                </c:pt>
                <c:pt idx="30346">
                  <c:v>1.3234409896735E-2</c:v>
                </c:pt>
                <c:pt idx="30347">
                  <c:v>1.38468374144185E-2</c:v>
                </c:pt>
                <c:pt idx="30348">
                  <c:v>1.4226924053815501E-2</c:v>
                </c:pt>
                <c:pt idx="30349">
                  <c:v>1.49081938547927E-2</c:v>
                </c:pt>
                <c:pt idx="30350">
                  <c:v>1.5530718077215301E-2</c:v>
                </c:pt>
                <c:pt idx="30351">
                  <c:v>1.62675186508793E-2</c:v>
                </c:pt>
                <c:pt idx="30352">
                  <c:v>1.6892566250728502E-2</c:v>
                </c:pt>
                <c:pt idx="30353">
                  <c:v>1.75813863901726E-2</c:v>
                </c:pt>
                <c:pt idx="30354">
                  <c:v>1.84598921532186E-2</c:v>
                </c:pt>
                <c:pt idx="30355">
                  <c:v>1.9067166372898001E-2</c:v>
                </c:pt>
                <c:pt idx="30356">
                  <c:v>2.0014140123689201E-2</c:v>
                </c:pt>
                <c:pt idx="30357">
                  <c:v>2.0975535436390601E-2</c:v>
                </c:pt>
                <c:pt idx="30358">
                  <c:v>2.17133870625844E-2</c:v>
                </c:pt>
                <c:pt idx="30359">
                  <c:v>2.2736137498693899E-2</c:v>
                </c:pt>
                <c:pt idx="30360">
                  <c:v>2.3376022293046399E-2</c:v>
                </c:pt>
                <c:pt idx="30361">
                  <c:v>2.44610067768261E-2</c:v>
                </c:pt>
                <c:pt idx="30362">
                  <c:v>2.5447911756414601E-2</c:v>
                </c:pt>
                <c:pt idx="30363">
                  <c:v>2.6364544954308702E-2</c:v>
                </c:pt>
                <c:pt idx="30364">
                  <c:v>2.7367868549380201E-2</c:v>
                </c:pt>
                <c:pt idx="30365">
                  <c:v>2.8038961833483901E-2</c:v>
                </c:pt>
                <c:pt idx="30366">
                  <c:v>2.9178030272158199E-2</c:v>
                </c:pt>
                <c:pt idx="30367">
                  <c:v>3.0038029220323201E-2</c:v>
                </c:pt>
                <c:pt idx="30368">
                  <c:v>3.09583093127479E-2</c:v>
                </c:pt>
                <c:pt idx="30369">
                  <c:v>3.1840933558669897E-2</c:v>
                </c:pt>
                <c:pt idx="30370">
                  <c:v>3.3020256587156301E-2</c:v>
                </c:pt>
                <c:pt idx="30371">
                  <c:v>3.3789274897500901E-2</c:v>
                </c:pt>
                <c:pt idx="30372">
                  <c:v>3.4573970677979203E-2</c:v>
                </c:pt>
                <c:pt idx="30373">
                  <c:v>3.5479375361225397E-2</c:v>
                </c:pt>
                <c:pt idx="30374">
                  <c:v>3.6347034198997402E-2</c:v>
                </c:pt>
                <c:pt idx="30375">
                  <c:v>3.7173652674417502E-2</c:v>
                </c:pt>
                <c:pt idx="30376">
                  <c:v>3.7894845053839797E-2</c:v>
                </c:pt>
                <c:pt idx="30377">
                  <c:v>3.8627375268202903E-2</c:v>
                </c:pt>
                <c:pt idx="30378">
                  <c:v>3.9380803308533302E-2</c:v>
                </c:pt>
                <c:pt idx="30379">
                  <c:v>4.0120948846380997E-2</c:v>
                </c:pt>
                <c:pt idx="30380">
                  <c:v>4.0786132853055497E-2</c:v>
                </c:pt>
                <c:pt idx="30381">
                  <c:v>4.1367647954399102E-2</c:v>
                </c:pt>
                <c:pt idx="30382">
                  <c:v>4.2070487117029598E-2</c:v>
                </c:pt>
                <c:pt idx="30383">
                  <c:v>4.2534367589158302E-2</c:v>
                </c:pt>
                <c:pt idx="30384">
                  <c:v>4.3019756503802298E-2</c:v>
                </c:pt>
                <c:pt idx="30385">
                  <c:v>4.37154071836309E-2</c:v>
                </c:pt>
                <c:pt idx="30386">
                  <c:v>4.4005562935615999E-2</c:v>
                </c:pt>
                <c:pt idx="30387">
                  <c:v>4.4377367208121798E-2</c:v>
                </c:pt>
                <c:pt idx="30388">
                  <c:v>4.4798825778818101E-2</c:v>
                </c:pt>
                <c:pt idx="30389">
                  <c:v>4.5175461092124898E-2</c:v>
                </c:pt>
                <c:pt idx="30390">
                  <c:v>4.5203658808451501E-2</c:v>
                </c:pt>
                <c:pt idx="30391">
                  <c:v>4.5436158399328998E-2</c:v>
                </c:pt>
                <c:pt idx="30392">
                  <c:v>4.5774243723413099E-2</c:v>
                </c:pt>
                <c:pt idx="30393">
                  <c:v>4.6001006055422899E-2</c:v>
                </c:pt>
                <c:pt idx="30394">
                  <c:v>4.6087993217700803E-2</c:v>
                </c:pt>
                <c:pt idx="30395">
                  <c:v>4.5942584795086699E-2</c:v>
                </c:pt>
                <c:pt idx="30396">
                  <c:v>4.6139351369567802E-2</c:v>
                </c:pt>
                <c:pt idx="30397">
                  <c:v>4.61506662802776E-2</c:v>
                </c:pt>
                <c:pt idx="30398">
                  <c:v>4.6034266893230202E-2</c:v>
                </c:pt>
                <c:pt idx="30399">
                  <c:v>4.6018290278312501E-2</c:v>
                </c:pt>
                <c:pt idx="30400">
                  <c:v>4.5842470845298897E-2</c:v>
                </c:pt>
                <c:pt idx="30401">
                  <c:v>4.5593893395450703E-2</c:v>
                </c:pt>
                <c:pt idx="30402">
                  <c:v>4.5382384974371998E-2</c:v>
                </c:pt>
                <c:pt idx="30403">
                  <c:v>4.5245376844181902E-2</c:v>
                </c:pt>
                <c:pt idx="30404">
                  <c:v>4.4964128644434498E-2</c:v>
                </c:pt>
                <c:pt idx="30405">
                  <c:v>4.4615513619837698E-2</c:v>
                </c:pt>
                <c:pt idx="30406">
                  <c:v>4.4496444919794903E-2</c:v>
                </c:pt>
                <c:pt idx="30407">
                  <c:v>4.41196113042416E-2</c:v>
                </c:pt>
                <c:pt idx="30408">
                  <c:v>4.3757281140059098E-2</c:v>
                </c:pt>
                <c:pt idx="30409">
                  <c:v>4.3210360188316997E-2</c:v>
                </c:pt>
                <c:pt idx="30410">
                  <c:v>4.30642445176289E-2</c:v>
                </c:pt>
                <c:pt idx="30411">
                  <c:v>4.2758407362880897E-2</c:v>
                </c:pt>
                <c:pt idx="30412">
                  <c:v>4.2087547066178801E-2</c:v>
                </c:pt>
                <c:pt idx="30413">
                  <c:v>4.1768842210973399E-2</c:v>
                </c:pt>
                <c:pt idx="30414">
                  <c:v>4.1378779044748598E-2</c:v>
                </c:pt>
                <c:pt idx="30415">
                  <c:v>4.0978749657062601E-2</c:v>
                </c:pt>
                <c:pt idx="30416">
                  <c:v>4.04789705672376E-2</c:v>
                </c:pt>
                <c:pt idx="30417">
                  <c:v>4.0082376923445198E-2</c:v>
                </c:pt>
                <c:pt idx="30418">
                  <c:v>3.9608106681335499E-2</c:v>
                </c:pt>
                <c:pt idx="30419">
                  <c:v>3.9170895685506198E-2</c:v>
                </c:pt>
                <c:pt idx="30420">
                  <c:v>3.87450957164562E-2</c:v>
                </c:pt>
                <c:pt idx="30421">
                  <c:v>3.8276818389351402E-2</c:v>
                </c:pt>
                <c:pt idx="30422">
                  <c:v>3.8103035705467699E-2</c:v>
                </c:pt>
                <c:pt idx="30423">
                  <c:v>3.7644994353127501E-2</c:v>
                </c:pt>
                <c:pt idx="30424">
                  <c:v>3.7230148259678297E-2</c:v>
                </c:pt>
                <c:pt idx="30425">
                  <c:v>3.6866894505600302E-2</c:v>
                </c:pt>
                <c:pt idx="30426">
                  <c:v>3.65203712678384E-2</c:v>
                </c:pt>
                <c:pt idx="30427">
                  <c:v>3.6232701160203898E-2</c:v>
                </c:pt>
                <c:pt idx="30428">
                  <c:v>3.5958409616547199E-2</c:v>
                </c:pt>
                <c:pt idx="30429">
                  <c:v>3.57203787958046E-2</c:v>
                </c:pt>
                <c:pt idx="30430">
                  <c:v>3.53493966673755E-2</c:v>
                </c:pt>
                <c:pt idx="30431">
                  <c:v>3.5173062379558799E-2</c:v>
                </c:pt>
                <c:pt idx="30432">
                  <c:v>3.4995237331841303E-2</c:v>
                </c:pt>
                <c:pt idx="30433">
                  <c:v>3.5032172258644398E-2</c:v>
                </c:pt>
                <c:pt idx="30434">
                  <c:v>3.47646222497398E-2</c:v>
                </c:pt>
                <c:pt idx="30435">
                  <c:v>3.4558374002306103E-2</c:v>
                </c:pt>
                <c:pt idx="30436">
                  <c:v>3.4559522600734603E-2</c:v>
                </c:pt>
                <c:pt idx="30437">
                  <c:v>3.4513978473147001E-2</c:v>
                </c:pt>
                <c:pt idx="30438">
                  <c:v>3.4449967436922399E-2</c:v>
                </c:pt>
                <c:pt idx="30439">
                  <c:v>3.4346006770781E-2</c:v>
                </c:pt>
                <c:pt idx="30440">
                  <c:v>3.46629990878825E-2</c:v>
                </c:pt>
                <c:pt idx="30441">
                  <c:v>3.4601657658343297E-2</c:v>
                </c:pt>
                <c:pt idx="30442">
                  <c:v>3.4538956826558699E-2</c:v>
                </c:pt>
                <c:pt idx="30443">
                  <c:v>3.4809067763315202E-2</c:v>
                </c:pt>
                <c:pt idx="30444">
                  <c:v>3.4993410647265501E-2</c:v>
                </c:pt>
                <c:pt idx="30445">
                  <c:v>3.5145374392317998E-2</c:v>
                </c:pt>
                <c:pt idx="30446">
                  <c:v>3.51366421792874E-2</c:v>
                </c:pt>
                <c:pt idx="30447">
                  <c:v>3.5464682446552702E-2</c:v>
                </c:pt>
                <c:pt idx="30448">
                  <c:v>3.5813421232353801E-2</c:v>
                </c:pt>
                <c:pt idx="30449">
                  <c:v>3.5834833423378197E-2</c:v>
                </c:pt>
                <c:pt idx="30450">
                  <c:v>3.6244947587213097E-2</c:v>
                </c:pt>
                <c:pt idx="30451">
                  <c:v>3.6748160328869899E-2</c:v>
                </c:pt>
                <c:pt idx="30452">
                  <c:v>3.7070311297897299E-2</c:v>
                </c:pt>
                <c:pt idx="30453">
                  <c:v>3.70629263038856E-2</c:v>
                </c:pt>
                <c:pt idx="30454">
                  <c:v>3.7589946436589E-2</c:v>
                </c:pt>
                <c:pt idx="30455">
                  <c:v>3.8072905282588797E-2</c:v>
                </c:pt>
                <c:pt idx="30456">
                  <c:v>3.8355372975567799E-2</c:v>
                </c:pt>
                <c:pt idx="30457">
                  <c:v>3.8530352843219998E-2</c:v>
                </c:pt>
                <c:pt idx="30458">
                  <c:v>3.9039276919201997E-2</c:v>
                </c:pt>
                <c:pt idx="30459">
                  <c:v>3.9592901040391697E-2</c:v>
                </c:pt>
                <c:pt idx="30460">
                  <c:v>3.9765160426436102E-2</c:v>
                </c:pt>
                <c:pt idx="30461">
                  <c:v>4.01927495134951E-2</c:v>
                </c:pt>
                <c:pt idx="30462">
                  <c:v>4.0677585635952598E-2</c:v>
                </c:pt>
                <c:pt idx="30463">
                  <c:v>4.1009558970548497E-2</c:v>
                </c:pt>
                <c:pt idx="30464">
                  <c:v>4.1331322074905599E-2</c:v>
                </c:pt>
                <c:pt idx="30465">
                  <c:v>4.1667788875113902E-2</c:v>
                </c:pt>
                <c:pt idx="30466">
                  <c:v>4.2155450329574302E-2</c:v>
                </c:pt>
                <c:pt idx="30467">
                  <c:v>4.2365167380025701E-2</c:v>
                </c:pt>
                <c:pt idx="30468">
                  <c:v>4.2587892031211501E-2</c:v>
                </c:pt>
                <c:pt idx="30469">
                  <c:v>4.2959850965904503E-2</c:v>
                </c:pt>
                <c:pt idx="30470">
                  <c:v>4.3197122433459301E-2</c:v>
                </c:pt>
                <c:pt idx="30471">
                  <c:v>4.3664424843730003E-2</c:v>
                </c:pt>
                <c:pt idx="30472">
                  <c:v>4.3679740864433103E-2</c:v>
                </c:pt>
                <c:pt idx="30473">
                  <c:v>4.3800427946086601E-2</c:v>
                </c:pt>
                <c:pt idx="30474">
                  <c:v>4.4124659904125903E-2</c:v>
                </c:pt>
                <c:pt idx="30475">
                  <c:v>4.4192101614648101E-2</c:v>
                </c:pt>
                <c:pt idx="30476">
                  <c:v>4.4436565635854103E-2</c:v>
                </c:pt>
                <c:pt idx="30477">
                  <c:v>4.4502582313772E-2</c:v>
                </c:pt>
                <c:pt idx="30478">
                  <c:v>4.4327875934284201E-2</c:v>
                </c:pt>
                <c:pt idx="30479">
                  <c:v>4.4497006876009298E-2</c:v>
                </c:pt>
                <c:pt idx="30480">
                  <c:v>4.4574168163513998E-2</c:v>
                </c:pt>
                <c:pt idx="30481">
                  <c:v>4.4363511326216999E-2</c:v>
                </c:pt>
                <c:pt idx="30482">
                  <c:v>4.4098390282202998E-2</c:v>
                </c:pt>
                <c:pt idx="30483">
                  <c:v>4.4102118035141302E-2</c:v>
                </c:pt>
                <c:pt idx="30484">
                  <c:v>4.4132124536134999E-2</c:v>
                </c:pt>
                <c:pt idx="30485">
                  <c:v>4.3901430008558999E-2</c:v>
                </c:pt>
                <c:pt idx="30486">
                  <c:v>4.3351827817439501E-2</c:v>
                </c:pt>
                <c:pt idx="30487">
                  <c:v>4.3221688060381902E-2</c:v>
                </c:pt>
                <c:pt idx="30488">
                  <c:v>4.2993070961622498E-2</c:v>
                </c:pt>
                <c:pt idx="30489">
                  <c:v>4.2547846847618899E-2</c:v>
                </c:pt>
                <c:pt idx="30490">
                  <c:v>4.2127352354543797E-2</c:v>
                </c:pt>
                <c:pt idx="30491">
                  <c:v>4.1600783509723398E-2</c:v>
                </c:pt>
                <c:pt idx="30492">
                  <c:v>4.1135224186373297E-2</c:v>
                </c:pt>
                <c:pt idx="30493">
                  <c:v>4.0694890890545302E-2</c:v>
                </c:pt>
                <c:pt idx="30494">
                  <c:v>4.0148505830229803E-2</c:v>
                </c:pt>
                <c:pt idx="30495">
                  <c:v>3.9445356400388001E-2</c:v>
                </c:pt>
                <c:pt idx="30496">
                  <c:v>3.8815080397961402E-2</c:v>
                </c:pt>
                <c:pt idx="30497">
                  <c:v>3.8191510848533401E-2</c:v>
                </c:pt>
                <c:pt idx="30498">
                  <c:v>3.7463704281021297E-2</c:v>
                </c:pt>
                <c:pt idx="30499">
                  <c:v>3.6764415971708202E-2</c:v>
                </c:pt>
                <c:pt idx="30500">
                  <c:v>3.5935151623151501E-2</c:v>
                </c:pt>
                <c:pt idx="30501">
                  <c:v>3.5127890465376801E-2</c:v>
                </c:pt>
                <c:pt idx="30502">
                  <c:v>3.4416828370649202E-2</c:v>
                </c:pt>
                <c:pt idx="30503">
                  <c:v>3.3649713681752597E-2</c:v>
                </c:pt>
                <c:pt idx="30504">
                  <c:v>3.2668476612388697E-2</c:v>
                </c:pt>
                <c:pt idx="30505">
                  <c:v>3.1718096360150702E-2</c:v>
                </c:pt>
                <c:pt idx="30506">
                  <c:v>3.0923054977989702E-2</c:v>
                </c:pt>
                <c:pt idx="30507">
                  <c:v>2.9953070031134999E-2</c:v>
                </c:pt>
                <c:pt idx="30508">
                  <c:v>2.8879466456163301E-2</c:v>
                </c:pt>
                <c:pt idx="30509">
                  <c:v>2.7916366134630999E-2</c:v>
                </c:pt>
                <c:pt idx="30510">
                  <c:v>2.69671219352909E-2</c:v>
                </c:pt>
                <c:pt idx="30511">
                  <c:v>2.6026932127401401E-2</c:v>
                </c:pt>
                <c:pt idx="30512">
                  <c:v>2.4836015808587301E-2</c:v>
                </c:pt>
                <c:pt idx="30513">
                  <c:v>2.3897919997298001E-2</c:v>
                </c:pt>
                <c:pt idx="30514">
                  <c:v>2.3063326316876201E-2</c:v>
                </c:pt>
                <c:pt idx="30515">
                  <c:v>2.20934776313539E-2</c:v>
                </c:pt>
                <c:pt idx="30516">
                  <c:v>2.0884383716306201E-2</c:v>
                </c:pt>
                <c:pt idx="30517">
                  <c:v>1.98229282102056E-2</c:v>
                </c:pt>
                <c:pt idx="30518">
                  <c:v>1.8921782841228099E-2</c:v>
                </c:pt>
                <c:pt idx="30519">
                  <c:v>1.8028788111696899E-2</c:v>
                </c:pt>
                <c:pt idx="30520">
                  <c:v>1.70513231650446E-2</c:v>
                </c:pt>
                <c:pt idx="30521">
                  <c:v>1.58634635182314E-2</c:v>
                </c:pt>
                <c:pt idx="30522">
                  <c:v>1.4931575716674901E-2</c:v>
                </c:pt>
                <c:pt idx="30523">
                  <c:v>1.4005342795078099E-2</c:v>
                </c:pt>
                <c:pt idx="30524">
                  <c:v>1.3031531237712401E-2</c:v>
                </c:pt>
                <c:pt idx="30525">
                  <c:v>1.2127845104157599E-2</c:v>
                </c:pt>
                <c:pt idx="30526">
                  <c:v>1.13318473413345E-2</c:v>
                </c:pt>
                <c:pt idx="30527">
                  <c:v>1.04583211788386E-2</c:v>
                </c:pt>
                <c:pt idx="30528">
                  <c:v>9.5472452300065496E-3</c:v>
                </c:pt>
                <c:pt idx="30529">
                  <c:v>8.8345181765579796E-3</c:v>
                </c:pt>
                <c:pt idx="30530">
                  <c:v>7.92054980857574E-3</c:v>
                </c:pt>
                <c:pt idx="30531">
                  <c:v>7.2238751718402697E-3</c:v>
                </c:pt>
                <c:pt idx="30532">
                  <c:v>6.5692252877681198E-3</c:v>
                </c:pt>
                <c:pt idx="30533">
                  <c:v>5.7702606667450699E-3</c:v>
                </c:pt>
                <c:pt idx="30534">
                  <c:v>5.0658754431406596E-3</c:v>
                </c:pt>
                <c:pt idx="30535">
                  <c:v>4.5926755217148103E-3</c:v>
                </c:pt>
                <c:pt idx="30536">
                  <c:v>3.93159495589342E-3</c:v>
                </c:pt>
                <c:pt idx="30537">
                  <c:v>3.3926592379306098E-3</c:v>
                </c:pt>
                <c:pt idx="30538">
                  <c:v>2.9162972168081699E-3</c:v>
                </c:pt>
                <c:pt idx="30539">
                  <c:v>2.3548710718535198E-3</c:v>
                </c:pt>
                <c:pt idx="30540">
                  <c:v>1.7998141969394301E-3</c:v>
                </c:pt>
                <c:pt idx="30541">
                  <c:v>1.47101104256479E-3</c:v>
                </c:pt>
                <c:pt idx="30542">
                  <c:v>1.2635206203567501E-3</c:v>
                </c:pt>
                <c:pt idx="30543">
                  <c:v>8.0682142094580295E-4</c:v>
                </c:pt>
                <c:pt idx="30544">
                  <c:v>3.4940001664100702E-4</c:v>
                </c:pt>
                <c:pt idx="30545">
                  <c:v>2.0376077020635701E-4</c:v>
                </c:pt>
                <c:pt idx="30546" formatCode="0.00E+00">
                  <c:v>8.7755940476031202E-5</c:v>
                </c:pt>
                <c:pt idx="30547">
                  <c:v>-1.8766675696580001E-4</c:v>
                </c:pt>
                <c:pt idx="30548">
                  <c:v>-4.1747172966439698E-4</c:v>
                </c:pt>
                <c:pt idx="30549">
                  <c:v>-4.6914666491413502E-4</c:v>
                </c:pt>
                <c:pt idx="30550">
                  <c:v>-4.71471780225629E-4</c:v>
                </c:pt>
                <c:pt idx="30551">
                  <c:v>-5.1628594077802797E-4</c:v>
                </c:pt>
                <c:pt idx="30552">
                  <c:v>-5.2600876878508703E-4</c:v>
                </c:pt>
                <c:pt idx="30553">
                  <c:v>-4.5896941829569402E-4</c:v>
                </c:pt>
                <c:pt idx="30554">
                  <c:v>-5.5375398819097895E-4</c:v>
                </c:pt>
                <c:pt idx="30555">
                  <c:v>-4.9457511660125797E-4</c:v>
                </c:pt>
                <c:pt idx="30556">
                  <c:v>-4.1762598653858398E-4</c:v>
                </c:pt>
                <c:pt idx="30557">
                  <c:v>-2.3800718028371099E-4</c:v>
                </c:pt>
                <c:pt idx="30558" formatCode="0.00E+00">
                  <c:v>-7.5763179975753904E-5</c:v>
                </c:pt>
                <c:pt idx="30559">
                  <c:v>1.19670084826912E-4</c:v>
                </c:pt>
                <c:pt idx="30560">
                  <c:v>3.6509074429088998E-4</c:v>
                </c:pt>
                <c:pt idx="30561">
                  <c:v>5.7066960732719699E-4</c:v>
                </c:pt>
                <c:pt idx="30562">
                  <c:v>6.2359227070421096E-4</c:v>
                </c:pt>
                <c:pt idx="30563">
                  <c:v>1.0171697734160301E-3</c:v>
                </c:pt>
                <c:pt idx="30564">
                  <c:v>1.42033351716893E-3</c:v>
                </c:pt>
                <c:pt idx="30565">
                  <c:v>1.6751668958987899E-3</c:v>
                </c:pt>
                <c:pt idx="30566">
                  <c:v>1.88299792253431E-3</c:v>
                </c:pt>
                <c:pt idx="30567">
                  <c:v>2.0676146778768E-3</c:v>
                </c:pt>
                <c:pt idx="30568">
                  <c:v>2.5321142542793899E-3</c:v>
                </c:pt>
                <c:pt idx="30569">
                  <c:v>2.6098028706165901E-3</c:v>
                </c:pt>
                <c:pt idx="30570">
                  <c:v>3.0859469274201702E-3</c:v>
                </c:pt>
                <c:pt idx="30571">
                  <c:v>3.4563596262066399E-3</c:v>
                </c:pt>
                <c:pt idx="30572">
                  <c:v>3.7528843342922598E-3</c:v>
                </c:pt>
                <c:pt idx="30573">
                  <c:v>4.0386707249493899E-3</c:v>
                </c:pt>
                <c:pt idx="30574">
                  <c:v>4.2560423128109402E-3</c:v>
                </c:pt>
                <c:pt idx="30575">
                  <c:v>4.5944741905499199E-3</c:v>
                </c:pt>
                <c:pt idx="30576">
                  <c:v>4.9520397462260004E-3</c:v>
                </c:pt>
                <c:pt idx="30577">
                  <c:v>5.3092140977772E-3</c:v>
                </c:pt>
                <c:pt idx="30578">
                  <c:v>5.3756130223700099E-3</c:v>
                </c:pt>
                <c:pt idx="30579">
                  <c:v>5.5503590909919904E-3</c:v>
                </c:pt>
                <c:pt idx="30580">
                  <c:v>5.9476466712996001E-3</c:v>
                </c:pt>
                <c:pt idx="30581">
                  <c:v>6.3108245935981E-3</c:v>
                </c:pt>
                <c:pt idx="30582">
                  <c:v>6.3653662815047899E-3</c:v>
                </c:pt>
                <c:pt idx="30583">
                  <c:v>6.45125742220752E-3</c:v>
                </c:pt>
                <c:pt idx="30584">
                  <c:v>6.4503560750969902E-3</c:v>
                </c:pt>
                <c:pt idx="30585">
                  <c:v>6.6642854844065503E-3</c:v>
                </c:pt>
                <c:pt idx="30586">
                  <c:v>7.1013383172653204E-3</c:v>
                </c:pt>
                <c:pt idx="30587">
                  <c:v>7.0069569804781396E-3</c:v>
                </c:pt>
                <c:pt idx="30588">
                  <c:v>6.9477327373187103E-3</c:v>
                </c:pt>
                <c:pt idx="30589">
                  <c:v>7.08780211349896E-3</c:v>
                </c:pt>
                <c:pt idx="30590">
                  <c:v>7.1027247321045301E-3</c:v>
                </c:pt>
                <c:pt idx="30591">
                  <c:v>7.0157916789515698E-3</c:v>
                </c:pt>
                <c:pt idx="30592">
                  <c:v>6.8696470565221702E-3</c:v>
                </c:pt>
                <c:pt idx="30593">
                  <c:v>6.7781601752990202E-3</c:v>
                </c:pt>
                <c:pt idx="30594">
                  <c:v>6.7415069440397296E-3</c:v>
                </c:pt>
                <c:pt idx="30595">
                  <c:v>6.7268467426494999E-3</c:v>
                </c:pt>
                <c:pt idx="30596">
                  <c:v>6.39761507936654E-3</c:v>
                </c:pt>
                <c:pt idx="30597">
                  <c:v>6.0238715394868199E-3</c:v>
                </c:pt>
                <c:pt idx="30598">
                  <c:v>5.7775089215086201E-3</c:v>
                </c:pt>
                <c:pt idx="30599">
                  <c:v>5.52922365792307E-3</c:v>
                </c:pt>
                <c:pt idx="30600">
                  <c:v>5.2324597990750102E-3</c:v>
                </c:pt>
                <c:pt idx="30601">
                  <c:v>4.9648172102017898E-3</c:v>
                </c:pt>
                <c:pt idx="30602">
                  <c:v>4.4324261268474203E-3</c:v>
                </c:pt>
                <c:pt idx="30603">
                  <c:v>4.1206422451601299E-3</c:v>
                </c:pt>
                <c:pt idx="30604">
                  <c:v>3.5628013482617402E-3</c:v>
                </c:pt>
                <c:pt idx="30605">
                  <c:v>3.0913166874067099E-3</c:v>
                </c:pt>
                <c:pt idx="30606">
                  <c:v>2.7006083397276199E-3</c:v>
                </c:pt>
                <c:pt idx="30607">
                  <c:v>2.01873605479855E-3</c:v>
                </c:pt>
                <c:pt idx="30608">
                  <c:v>1.58452887896969E-3</c:v>
                </c:pt>
                <c:pt idx="30609">
                  <c:v>9.50360520442115E-4</c:v>
                </c:pt>
                <c:pt idx="30610">
                  <c:v>2.04017935842629E-4</c:v>
                </c:pt>
                <c:pt idx="30611">
                  <c:v>-1.84615191402753E-4</c:v>
                </c:pt>
                <c:pt idx="30612">
                  <c:v>-1.00602863849839E-3</c:v>
                </c:pt>
                <c:pt idx="30613">
                  <c:v>-1.66006901673936E-3</c:v>
                </c:pt>
                <c:pt idx="30614">
                  <c:v>-2.4948432729925002E-3</c:v>
                </c:pt>
                <c:pt idx="30615">
                  <c:v>-3.3164285389951399E-3</c:v>
                </c:pt>
                <c:pt idx="30616">
                  <c:v>-3.9076257427531598E-3</c:v>
                </c:pt>
                <c:pt idx="30617">
                  <c:v>-4.7121877874961998E-3</c:v>
                </c:pt>
                <c:pt idx="30618">
                  <c:v>-5.4948702300364602E-3</c:v>
                </c:pt>
                <c:pt idx="30619">
                  <c:v>-6.4037943188701499E-3</c:v>
                </c:pt>
                <c:pt idx="30620">
                  <c:v>-7.0741268451834797E-3</c:v>
                </c:pt>
                <c:pt idx="30621">
                  <c:v>-7.8319308765060491E-3</c:v>
                </c:pt>
                <c:pt idx="30622">
                  <c:v>-8.7517293616686496E-3</c:v>
                </c:pt>
                <c:pt idx="30623">
                  <c:v>-9.53775046045496E-3</c:v>
                </c:pt>
                <c:pt idx="30624">
                  <c:v>-1.04835149587166E-2</c:v>
                </c:pt>
                <c:pt idx="30625">
                  <c:v>-1.13237085966519E-2</c:v>
                </c:pt>
                <c:pt idx="30626">
                  <c:v>-1.21360322349842E-2</c:v>
                </c:pt>
                <c:pt idx="30627">
                  <c:v>-1.29183094988697E-2</c:v>
                </c:pt>
                <c:pt idx="30628">
                  <c:v>-1.3907435573055699E-2</c:v>
                </c:pt>
                <c:pt idx="30629">
                  <c:v>-1.4551165256772899E-2</c:v>
                </c:pt>
                <c:pt idx="30630">
                  <c:v>-1.5341740167303801E-2</c:v>
                </c:pt>
                <c:pt idx="30631">
                  <c:v>-1.62928848069878E-2</c:v>
                </c:pt>
                <c:pt idx="30632">
                  <c:v>-1.7079905024376198E-2</c:v>
                </c:pt>
                <c:pt idx="30633">
                  <c:v>-1.7795621606858401E-2</c:v>
                </c:pt>
                <c:pt idx="30634">
                  <c:v>-1.8524602167272201E-2</c:v>
                </c:pt>
                <c:pt idx="30635">
                  <c:v>-1.9489560983097801E-2</c:v>
                </c:pt>
                <c:pt idx="30636">
                  <c:v>-2.0355646235158901E-2</c:v>
                </c:pt>
                <c:pt idx="30637">
                  <c:v>-2.0882543608635399E-2</c:v>
                </c:pt>
                <c:pt idx="30638">
                  <c:v>-2.14536953501651E-2</c:v>
                </c:pt>
                <c:pt idx="30639">
                  <c:v>-2.2296938776268399E-2</c:v>
                </c:pt>
                <c:pt idx="30640">
                  <c:v>-2.2981125983817199E-2</c:v>
                </c:pt>
                <c:pt idx="30641">
                  <c:v>-2.3697378190925801E-2</c:v>
                </c:pt>
                <c:pt idx="30642">
                  <c:v>-2.4257622092639899E-2</c:v>
                </c:pt>
                <c:pt idx="30643">
                  <c:v>-2.5024173205890999E-2</c:v>
                </c:pt>
                <c:pt idx="30644">
                  <c:v>-2.53975204879376E-2</c:v>
                </c:pt>
                <c:pt idx="30645">
                  <c:v>-2.5729014426834701E-2</c:v>
                </c:pt>
                <c:pt idx="30646">
                  <c:v>-2.6534331899093801E-2</c:v>
                </c:pt>
                <c:pt idx="30647">
                  <c:v>-2.70821916978169E-2</c:v>
                </c:pt>
                <c:pt idx="30648">
                  <c:v>-2.7639575536269501E-2</c:v>
                </c:pt>
                <c:pt idx="30649">
                  <c:v>-2.8012868787776601E-2</c:v>
                </c:pt>
                <c:pt idx="30650">
                  <c:v>-2.8266861781094801E-2</c:v>
                </c:pt>
                <c:pt idx="30651">
                  <c:v>-2.87036446900534E-2</c:v>
                </c:pt>
                <c:pt idx="30652">
                  <c:v>-2.8976351149962599E-2</c:v>
                </c:pt>
                <c:pt idx="30653">
                  <c:v>-2.95040831701124E-2</c:v>
                </c:pt>
                <c:pt idx="30654">
                  <c:v>-2.9739718137186E-2</c:v>
                </c:pt>
                <c:pt idx="30655">
                  <c:v>-3.0099326351382402E-2</c:v>
                </c:pt>
                <c:pt idx="30656">
                  <c:v>-3.01098909717432E-2</c:v>
                </c:pt>
                <c:pt idx="30657">
                  <c:v>-3.0409400862663898E-2</c:v>
                </c:pt>
                <c:pt idx="30658">
                  <c:v>-3.0826556907402599E-2</c:v>
                </c:pt>
                <c:pt idx="30659">
                  <c:v>-3.0927441421861102E-2</c:v>
                </c:pt>
                <c:pt idx="30660">
                  <c:v>-3.0865290801918702E-2</c:v>
                </c:pt>
                <c:pt idx="30661">
                  <c:v>-3.0911251607455802E-2</c:v>
                </c:pt>
                <c:pt idx="30662">
                  <c:v>-3.1174302863410198E-2</c:v>
                </c:pt>
                <c:pt idx="30663">
                  <c:v>-3.1231868397968199E-2</c:v>
                </c:pt>
                <c:pt idx="30664">
                  <c:v>-3.1422009981730503E-2</c:v>
                </c:pt>
                <c:pt idx="30665">
                  <c:v>-3.1160687227891701E-2</c:v>
                </c:pt>
                <c:pt idx="30666">
                  <c:v>-3.1145420280263701E-2</c:v>
                </c:pt>
                <c:pt idx="30667">
                  <c:v>-3.1248281651786301E-2</c:v>
                </c:pt>
                <c:pt idx="30668">
                  <c:v>-3.1195424726193799E-2</c:v>
                </c:pt>
                <c:pt idx="30669">
                  <c:v>-3.0997349815897801E-2</c:v>
                </c:pt>
                <c:pt idx="30670">
                  <c:v>-3.1169914905758E-2</c:v>
                </c:pt>
                <c:pt idx="30671">
                  <c:v>-3.1044351268205799E-2</c:v>
                </c:pt>
                <c:pt idx="30672">
                  <c:v>-3.0700694743947599E-2</c:v>
                </c:pt>
                <c:pt idx="30673">
                  <c:v>-3.04351584406704E-2</c:v>
                </c:pt>
                <c:pt idx="30674">
                  <c:v>-3.05725336884917E-2</c:v>
                </c:pt>
                <c:pt idx="30675">
                  <c:v>-3.03907467506369E-2</c:v>
                </c:pt>
                <c:pt idx="30676">
                  <c:v>-3.01829835027125E-2</c:v>
                </c:pt>
                <c:pt idx="30677">
                  <c:v>-2.9936190970574199E-2</c:v>
                </c:pt>
                <c:pt idx="30678">
                  <c:v>-2.9650261114347501E-2</c:v>
                </c:pt>
                <c:pt idx="30679">
                  <c:v>-2.95150486715113E-2</c:v>
                </c:pt>
                <c:pt idx="30680">
                  <c:v>-2.93472603390003E-2</c:v>
                </c:pt>
                <c:pt idx="30681">
                  <c:v>-2.91770979860701E-2</c:v>
                </c:pt>
                <c:pt idx="30682">
                  <c:v>-2.89094511749871E-2</c:v>
                </c:pt>
                <c:pt idx="30683">
                  <c:v>-2.8830492773156999E-2</c:v>
                </c:pt>
                <c:pt idx="30684">
                  <c:v>-2.8432805836387801E-2</c:v>
                </c:pt>
                <c:pt idx="30685">
                  <c:v>-2.8309240403635898E-2</c:v>
                </c:pt>
                <c:pt idx="30686">
                  <c:v>-2.8171479203747601E-2</c:v>
                </c:pt>
                <c:pt idx="30687">
                  <c:v>-2.7827297910569902E-2</c:v>
                </c:pt>
                <c:pt idx="30688">
                  <c:v>-2.7625424613313802E-2</c:v>
                </c:pt>
                <c:pt idx="30689">
                  <c:v>-2.7523218534448599E-2</c:v>
                </c:pt>
                <c:pt idx="30690">
                  <c:v>-2.7387402380475701E-2</c:v>
                </c:pt>
                <c:pt idx="30691">
                  <c:v>-2.7062207250964001E-2</c:v>
                </c:pt>
                <c:pt idx="30692">
                  <c:v>-2.6825194000737199E-2</c:v>
                </c:pt>
                <c:pt idx="30693">
                  <c:v>-2.68235506298748E-2</c:v>
                </c:pt>
                <c:pt idx="30694">
                  <c:v>-2.6651526165914801E-2</c:v>
                </c:pt>
                <c:pt idx="30695">
                  <c:v>-2.64479835745778E-2</c:v>
                </c:pt>
                <c:pt idx="30696">
                  <c:v>-2.6246608941772699E-2</c:v>
                </c:pt>
                <c:pt idx="30697">
                  <c:v>-2.6149428570275999E-2</c:v>
                </c:pt>
                <c:pt idx="30698">
                  <c:v>-2.6155726481993699E-2</c:v>
                </c:pt>
                <c:pt idx="30699">
                  <c:v>-2.6103648473569399E-2</c:v>
                </c:pt>
                <c:pt idx="30700">
                  <c:v>-2.5916026297408801E-2</c:v>
                </c:pt>
                <c:pt idx="30701">
                  <c:v>-2.5694188605645599E-2</c:v>
                </c:pt>
                <c:pt idx="30702">
                  <c:v>-2.5691827189896699E-2</c:v>
                </c:pt>
                <c:pt idx="30703">
                  <c:v>-2.5631624290436399E-2</c:v>
                </c:pt>
                <c:pt idx="30704">
                  <c:v>-2.5689966284085701E-2</c:v>
                </c:pt>
                <c:pt idx="30705">
                  <c:v>-2.5611201728594501E-2</c:v>
                </c:pt>
                <c:pt idx="30706">
                  <c:v>-2.5624112238984701E-2</c:v>
                </c:pt>
                <c:pt idx="30707">
                  <c:v>-2.5641885235023198E-2</c:v>
                </c:pt>
                <c:pt idx="30708">
                  <c:v>-2.5583077042327498E-2</c:v>
                </c:pt>
                <c:pt idx="30709">
                  <c:v>-2.5715826355778602E-2</c:v>
                </c:pt>
                <c:pt idx="30710">
                  <c:v>-2.5903010981228901E-2</c:v>
                </c:pt>
                <c:pt idx="30711">
                  <c:v>-2.5959001778768798E-2</c:v>
                </c:pt>
                <c:pt idx="30712">
                  <c:v>-2.58188735332796E-2</c:v>
                </c:pt>
                <c:pt idx="30713">
                  <c:v>-2.5833464265001702E-2</c:v>
                </c:pt>
                <c:pt idx="30714">
                  <c:v>-2.6027408515148901E-2</c:v>
                </c:pt>
                <c:pt idx="30715">
                  <c:v>-2.6297696649614299E-2</c:v>
                </c:pt>
                <c:pt idx="30716">
                  <c:v>-2.61745925024605E-2</c:v>
                </c:pt>
                <c:pt idx="30717">
                  <c:v>-2.6266193478978898E-2</c:v>
                </c:pt>
                <c:pt idx="30718">
                  <c:v>-2.64248284366752E-2</c:v>
                </c:pt>
                <c:pt idx="30719">
                  <c:v>-2.68111136610624E-2</c:v>
                </c:pt>
                <c:pt idx="30720">
                  <c:v>-2.6822071464459901E-2</c:v>
                </c:pt>
                <c:pt idx="30721">
                  <c:v>-2.6827724360613901E-2</c:v>
                </c:pt>
                <c:pt idx="30722">
                  <c:v>-2.70751698694679E-2</c:v>
                </c:pt>
                <c:pt idx="30723">
                  <c:v>-2.7257833437304899E-2</c:v>
                </c:pt>
                <c:pt idx="30724">
                  <c:v>-2.7387670952956699E-2</c:v>
                </c:pt>
                <c:pt idx="30725">
                  <c:v>-2.7436091720328099E-2</c:v>
                </c:pt>
                <c:pt idx="30726">
                  <c:v>-2.7736688227258902E-2</c:v>
                </c:pt>
                <c:pt idx="30727">
                  <c:v>-2.80836995962764E-2</c:v>
                </c:pt>
                <c:pt idx="30728">
                  <c:v>-2.8066831463408801E-2</c:v>
                </c:pt>
                <c:pt idx="30729">
                  <c:v>-2.81324949228852E-2</c:v>
                </c:pt>
                <c:pt idx="30730">
                  <c:v>-2.8304926005584399E-2</c:v>
                </c:pt>
                <c:pt idx="30731">
                  <c:v>-2.8472358985429599E-2</c:v>
                </c:pt>
                <c:pt idx="30732">
                  <c:v>-2.8735968026661299E-2</c:v>
                </c:pt>
                <c:pt idx="30733">
                  <c:v>-2.8713177534066599E-2</c:v>
                </c:pt>
                <c:pt idx="30734">
                  <c:v>-2.8940520066023601E-2</c:v>
                </c:pt>
                <c:pt idx="30735">
                  <c:v>-2.9172009622137101E-2</c:v>
                </c:pt>
                <c:pt idx="30736">
                  <c:v>-2.91709262261504E-2</c:v>
                </c:pt>
                <c:pt idx="30737">
                  <c:v>-2.9356302450644099E-2</c:v>
                </c:pt>
                <c:pt idx="30738">
                  <c:v>-2.92593799874265E-2</c:v>
                </c:pt>
                <c:pt idx="30739">
                  <c:v>-2.95668357633566E-2</c:v>
                </c:pt>
                <c:pt idx="30740">
                  <c:v>-2.97588171738494E-2</c:v>
                </c:pt>
                <c:pt idx="30741">
                  <c:v>-2.9643528370121599E-2</c:v>
                </c:pt>
                <c:pt idx="30742">
                  <c:v>-2.9657111344841301E-2</c:v>
                </c:pt>
                <c:pt idx="30743">
                  <c:v>-2.9923772575891201E-2</c:v>
                </c:pt>
                <c:pt idx="30744">
                  <c:v>-3.0033017210445E-2</c:v>
                </c:pt>
                <c:pt idx="30745">
                  <c:v>-2.9941632007197801E-2</c:v>
                </c:pt>
                <c:pt idx="30746">
                  <c:v>-2.9864147779082102E-2</c:v>
                </c:pt>
                <c:pt idx="30747">
                  <c:v>-2.9972154970002201E-2</c:v>
                </c:pt>
                <c:pt idx="30748">
                  <c:v>-2.9959364266182099E-2</c:v>
                </c:pt>
                <c:pt idx="30749">
                  <c:v>-2.99346627005753E-2</c:v>
                </c:pt>
                <c:pt idx="30750">
                  <c:v>-2.9923706020714501E-2</c:v>
                </c:pt>
                <c:pt idx="30751">
                  <c:v>-2.9951005108201301E-2</c:v>
                </c:pt>
                <c:pt idx="30752">
                  <c:v>-2.9777552437807001E-2</c:v>
                </c:pt>
                <c:pt idx="30753">
                  <c:v>-2.9771623355349601E-2</c:v>
                </c:pt>
                <c:pt idx="30754">
                  <c:v>-2.9691249631732499E-2</c:v>
                </c:pt>
                <c:pt idx="30755">
                  <c:v>-2.9543157131006699E-2</c:v>
                </c:pt>
                <c:pt idx="30756">
                  <c:v>-2.9561892919407001E-2</c:v>
                </c:pt>
                <c:pt idx="30757">
                  <c:v>-2.94550802721756E-2</c:v>
                </c:pt>
                <c:pt idx="30758">
                  <c:v>-2.91257519736416E-2</c:v>
                </c:pt>
                <c:pt idx="30759">
                  <c:v>-2.9005056905214099E-2</c:v>
                </c:pt>
                <c:pt idx="30760">
                  <c:v>-2.89350621155244E-2</c:v>
                </c:pt>
                <c:pt idx="30761">
                  <c:v>-2.8816571292622301E-2</c:v>
                </c:pt>
                <c:pt idx="30762">
                  <c:v>-2.8605196965870099E-2</c:v>
                </c:pt>
                <c:pt idx="30763">
                  <c:v>-2.8515185992579399E-2</c:v>
                </c:pt>
                <c:pt idx="30764">
                  <c:v>-2.8131752235090301E-2</c:v>
                </c:pt>
                <c:pt idx="30765">
                  <c:v>-2.7914059970320201E-2</c:v>
                </c:pt>
                <c:pt idx="30766">
                  <c:v>-2.7880849218360398E-2</c:v>
                </c:pt>
                <c:pt idx="30767">
                  <c:v>-2.76881156107226E-2</c:v>
                </c:pt>
                <c:pt idx="30768">
                  <c:v>-2.7301402356684899E-2</c:v>
                </c:pt>
                <c:pt idx="30769">
                  <c:v>-2.6900324681219199E-2</c:v>
                </c:pt>
                <c:pt idx="30770">
                  <c:v>-2.6974901204567001E-2</c:v>
                </c:pt>
                <c:pt idx="30771">
                  <c:v>-2.6607649866433099E-2</c:v>
                </c:pt>
                <c:pt idx="30772">
                  <c:v>-2.6387979819068801E-2</c:v>
                </c:pt>
                <c:pt idx="30773">
                  <c:v>-2.6013851363015501E-2</c:v>
                </c:pt>
                <c:pt idx="30774">
                  <c:v>-2.5868989683406798E-2</c:v>
                </c:pt>
                <c:pt idx="30775">
                  <c:v>-2.54958917598841E-2</c:v>
                </c:pt>
                <c:pt idx="30776">
                  <c:v>-2.5306556497629602E-2</c:v>
                </c:pt>
                <c:pt idx="30777">
                  <c:v>-2.4968680057995799E-2</c:v>
                </c:pt>
                <c:pt idx="30778">
                  <c:v>-2.48817367227918E-2</c:v>
                </c:pt>
                <c:pt idx="30779">
                  <c:v>-2.46018082394697E-2</c:v>
                </c:pt>
                <c:pt idx="30780">
                  <c:v>-2.4310416839587502E-2</c:v>
                </c:pt>
                <c:pt idx="30781">
                  <c:v>-2.4065428347678101E-2</c:v>
                </c:pt>
                <c:pt idx="30782">
                  <c:v>-2.3811900217794699E-2</c:v>
                </c:pt>
                <c:pt idx="30783">
                  <c:v>-2.35425753865347E-2</c:v>
                </c:pt>
                <c:pt idx="30784">
                  <c:v>-2.3328627689669298E-2</c:v>
                </c:pt>
                <c:pt idx="30785">
                  <c:v>-2.3307775157798302E-2</c:v>
                </c:pt>
                <c:pt idx="30786">
                  <c:v>-2.2891006204479199E-2</c:v>
                </c:pt>
                <c:pt idx="30787">
                  <c:v>-2.2663418652812399E-2</c:v>
                </c:pt>
                <c:pt idx="30788">
                  <c:v>-2.2418415268503401E-2</c:v>
                </c:pt>
                <c:pt idx="30789">
                  <c:v>-2.23065254588002E-2</c:v>
                </c:pt>
                <c:pt idx="30790">
                  <c:v>-2.1957798224344099E-2</c:v>
                </c:pt>
                <c:pt idx="30791">
                  <c:v>-2.1929302015546499E-2</c:v>
                </c:pt>
                <c:pt idx="30792">
                  <c:v>-2.1682674347748399E-2</c:v>
                </c:pt>
                <c:pt idx="30793">
                  <c:v>-2.1487500054995501E-2</c:v>
                </c:pt>
                <c:pt idx="30794">
                  <c:v>-2.1313881016873301E-2</c:v>
                </c:pt>
                <c:pt idx="30795">
                  <c:v>-2.1136065226433801E-2</c:v>
                </c:pt>
                <c:pt idx="30796">
                  <c:v>-2.12823748749114E-2</c:v>
                </c:pt>
                <c:pt idx="30797">
                  <c:v>-2.09146538094356E-2</c:v>
                </c:pt>
                <c:pt idx="30798">
                  <c:v>-2.08229995294393E-2</c:v>
                </c:pt>
                <c:pt idx="30799">
                  <c:v>-2.05604659539818E-2</c:v>
                </c:pt>
                <c:pt idx="30800">
                  <c:v>-2.0426871043917098E-2</c:v>
                </c:pt>
                <c:pt idx="30801">
                  <c:v>-2.0413076532674601E-2</c:v>
                </c:pt>
                <c:pt idx="30802">
                  <c:v>-2.0164577212776199E-2</c:v>
                </c:pt>
                <c:pt idx="30803">
                  <c:v>-2.0252189134522501E-2</c:v>
                </c:pt>
                <c:pt idx="30804">
                  <c:v>-2.0001171902068099E-2</c:v>
                </c:pt>
                <c:pt idx="30805">
                  <c:v>-1.9783480315430702E-2</c:v>
                </c:pt>
                <c:pt idx="30806">
                  <c:v>-1.9811097127846799E-2</c:v>
                </c:pt>
                <c:pt idx="30807">
                  <c:v>-1.9762153559336401E-2</c:v>
                </c:pt>
                <c:pt idx="30808">
                  <c:v>-1.9898370881689501E-2</c:v>
                </c:pt>
                <c:pt idx="30809">
                  <c:v>-1.94315437584359E-2</c:v>
                </c:pt>
                <c:pt idx="30810">
                  <c:v>-1.93706991938816E-2</c:v>
                </c:pt>
                <c:pt idx="30811">
                  <c:v>-1.9476536355420199E-2</c:v>
                </c:pt>
                <c:pt idx="30812">
                  <c:v>-1.9361360823518501E-2</c:v>
                </c:pt>
                <c:pt idx="30813">
                  <c:v>-1.9143336558205201E-2</c:v>
                </c:pt>
                <c:pt idx="30814">
                  <c:v>-1.9072697533735201E-2</c:v>
                </c:pt>
                <c:pt idx="30815">
                  <c:v>-1.8988685657450301E-2</c:v>
                </c:pt>
                <c:pt idx="30816">
                  <c:v>-1.8892847905737899E-2</c:v>
                </c:pt>
                <c:pt idx="30817">
                  <c:v>-1.8799296775544001E-2</c:v>
                </c:pt>
                <c:pt idx="30818">
                  <c:v>-1.8590157814697202E-2</c:v>
                </c:pt>
                <c:pt idx="30819">
                  <c:v>-1.8660434992379599E-2</c:v>
                </c:pt>
                <c:pt idx="30820">
                  <c:v>-1.8550518608810102E-2</c:v>
                </c:pt>
                <c:pt idx="30821">
                  <c:v>-1.82811445926657E-2</c:v>
                </c:pt>
                <c:pt idx="30822">
                  <c:v>-1.81082133979595E-2</c:v>
                </c:pt>
                <c:pt idx="30823">
                  <c:v>-1.8175743855597701E-2</c:v>
                </c:pt>
                <c:pt idx="30824">
                  <c:v>-1.80181330413762E-2</c:v>
                </c:pt>
                <c:pt idx="30825">
                  <c:v>-1.7825841307482802E-2</c:v>
                </c:pt>
                <c:pt idx="30826">
                  <c:v>-1.7625558014013901E-2</c:v>
                </c:pt>
                <c:pt idx="30827">
                  <c:v>-1.7564306727512399E-2</c:v>
                </c:pt>
                <c:pt idx="30828">
                  <c:v>-1.7326624213698801E-2</c:v>
                </c:pt>
                <c:pt idx="30829">
                  <c:v>-1.71774503877128E-2</c:v>
                </c:pt>
                <c:pt idx="30830">
                  <c:v>-1.6842263378820301E-2</c:v>
                </c:pt>
                <c:pt idx="30831">
                  <c:v>-1.6716414293204699E-2</c:v>
                </c:pt>
                <c:pt idx="30832">
                  <c:v>-1.6547699102632499E-2</c:v>
                </c:pt>
                <c:pt idx="30833">
                  <c:v>-1.6395084484777601E-2</c:v>
                </c:pt>
                <c:pt idx="30834">
                  <c:v>-1.6010903295277899E-2</c:v>
                </c:pt>
                <c:pt idx="30835">
                  <c:v>-1.5729232786185099E-2</c:v>
                </c:pt>
                <c:pt idx="30836">
                  <c:v>-1.54022311461242E-2</c:v>
                </c:pt>
                <c:pt idx="30837">
                  <c:v>-1.54365805570667E-2</c:v>
                </c:pt>
                <c:pt idx="30838">
                  <c:v>-1.51803924808837E-2</c:v>
                </c:pt>
                <c:pt idx="30839">
                  <c:v>-1.46137869309797E-2</c:v>
                </c:pt>
                <c:pt idx="30840">
                  <c:v>-1.4329667657659599E-2</c:v>
                </c:pt>
                <c:pt idx="30841">
                  <c:v>-1.3947320922099399E-2</c:v>
                </c:pt>
                <c:pt idx="30842">
                  <c:v>-1.36877305680763E-2</c:v>
                </c:pt>
                <c:pt idx="30843">
                  <c:v>-1.33374088358496E-2</c:v>
                </c:pt>
                <c:pt idx="30844">
                  <c:v>-1.31535635031044E-2</c:v>
                </c:pt>
                <c:pt idx="30845">
                  <c:v>-1.26992836223505E-2</c:v>
                </c:pt>
                <c:pt idx="30846">
                  <c:v>-1.23063982575164E-2</c:v>
                </c:pt>
                <c:pt idx="30847">
                  <c:v>-1.1928689919519999E-2</c:v>
                </c:pt>
                <c:pt idx="30848">
                  <c:v>-1.1669026066004101E-2</c:v>
                </c:pt>
                <c:pt idx="30849">
                  <c:v>-1.1150848335338E-2</c:v>
                </c:pt>
                <c:pt idx="30850">
                  <c:v>-1.0850244476729399E-2</c:v>
                </c:pt>
                <c:pt idx="30851">
                  <c:v>-1.05825135671576E-2</c:v>
                </c:pt>
                <c:pt idx="30852">
                  <c:v>-1.01666073274974E-2</c:v>
                </c:pt>
                <c:pt idx="30853">
                  <c:v>-9.6582153602918497E-3</c:v>
                </c:pt>
                <c:pt idx="30854">
                  <c:v>-9.3384384599991595E-3</c:v>
                </c:pt>
                <c:pt idx="30855">
                  <c:v>-8.9336389113705301E-3</c:v>
                </c:pt>
                <c:pt idx="30856">
                  <c:v>-8.4463832124422496E-3</c:v>
                </c:pt>
                <c:pt idx="30857">
                  <c:v>-8.0486729392729509E-3</c:v>
                </c:pt>
                <c:pt idx="30858">
                  <c:v>-7.8499747624747492E-3</c:v>
                </c:pt>
                <c:pt idx="30859">
                  <c:v>-7.34227738481074E-3</c:v>
                </c:pt>
                <c:pt idx="30860">
                  <c:v>-6.8636891958887801E-3</c:v>
                </c:pt>
                <c:pt idx="30861">
                  <c:v>-6.6175671643276604E-3</c:v>
                </c:pt>
                <c:pt idx="30862">
                  <c:v>-6.2761351971719901E-3</c:v>
                </c:pt>
                <c:pt idx="30863">
                  <c:v>-5.8725954663486901E-3</c:v>
                </c:pt>
                <c:pt idx="30864">
                  <c:v>-5.5042162745991699E-3</c:v>
                </c:pt>
                <c:pt idx="30865">
                  <c:v>-5.2910855466890899E-3</c:v>
                </c:pt>
                <c:pt idx="30866">
                  <c:v>-4.9484365153900298E-3</c:v>
                </c:pt>
                <c:pt idx="30867">
                  <c:v>-4.4510205245110101E-3</c:v>
                </c:pt>
                <c:pt idx="30868">
                  <c:v>-4.1850276053325697E-3</c:v>
                </c:pt>
                <c:pt idx="30869">
                  <c:v>-3.91840508860101E-3</c:v>
                </c:pt>
                <c:pt idx="30870">
                  <c:v>-3.5050927593865402E-3</c:v>
                </c:pt>
                <c:pt idx="30871">
                  <c:v>-3.2177228288007799E-3</c:v>
                </c:pt>
                <c:pt idx="30872">
                  <c:v>-2.9270291152378499E-3</c:v>
                </c:pt>
                <c:pt idx="30873">
                  <c:v>-2.7935988505580901E-3</c:v>
                </c:pt>
                <c:pt idx="30874">
                  <c:v>-2.5606749376454901E-3</c:v>
                </c:pt>
                <c:pt idx="30875">
                  <c:v>-2.2889537401447999E-3</c:v>
                </c:pt>
                <c:pt idx="30876">
                  <c:v>-2.0606630677710699E-3</c:v>
                </c:pt>
                <c:pt idx="30877">
                  <c:v>-1.8270013262786701E-3</c:v>
                </c:pt>
                <c:pt idx="30878">
                  <c:v>-1.70662421851407E-3</c:v>
                </c:pt>
                <c:pt idx="30879">
                  <c:v>-1.4767416654374501E-3</c:v>
                </c:pt>
                <c:pt idx="30880">
                  <c:v>-1.33227941879909E-3</c:v>
                </c:pt>
                <c:pt idx="30881">
                  <c:v>-1.17188231372609E-3</c:v>
                </c:pt>
                <c:pt idx="30882">
                  <c:v>-1.1333557142251499E-3</c:v>
                </c:pt>
                <c:pt idx="30883">
                  <c:v>-7.8333105139929103E-4</c:v>
                </c:pt>
                <c:pt idx="30884">
                  <c:v>-8.2177595767449305E-4</c:v>
                </c:pt>
                <c:pt idx="30885">
                  <c:v>-6.5966968811097303E-4</c:v>
                </c:pt>
                <c:pt idx="30886">
                  <c:v>-7.0136226537780098E-4</c:v>
                </c:pt>
                <c:pt idx="30887">
                  <c:v>-5.7941653466423197E-4</c:v>
                </c:pt>
                <c:pt idx="30888">
                  <c:v>-6.6226159395040604E-4</c:v>
                </c:pt>
                <c:pt idx="30889">
                  <c:v>-4.9726913234817598E-4</c:v>
                </c:pt>
                <c:pt idx="30890">
                  <c:v>-4.03224542009656E-4</c:v>
                </c:pt>
                <c:pt idx="30891">
                  <c:v>-4.6365153205682198E-4</c:v>
                </c:pt>
                <c:pt idx="30892">
                  <c:v>-4.25931187826187E-4</c:v>
                </c:pt>
                <c:pt idx="30893">
                  <c:v>-6.2966841388611603E-4</c:v>
                </c:pt>
                <c:pt idx="30894">
                  <c:v>-6.0702366128321996E-4</c:v>
                </c:pt>
                <c:pt idx="30895">
                  <c:v>-7.1170935578791599E-4</c:v>
                </c:pt>
                <c:pt idx="30896">
                  <c:v>-5.9384805837700495E-4</c:v>
                </c:pt>
                <c:pt idx="30897">
                  <c:v>-6.2197260213939199E-4</c:v>
                </c:pt>
                <c:pt idx="30898">
                  <c:v>-6.4233276739052104E-4</c:v>
                </c:pt>
                <c:pt idx="30899">
                  <c:v>-7.8293997487941804E-4</c:v>
                </c:pt>
                <c:pt idx="30900">
                  <c:v>-8.7106264494895603E-4</c:v>
                </c:pt>
                <c:pt idx="30901">
                  <c:v>-8.43592481138295E-4</c:v>
                </c:pt>
                <c:pt idx="30902">
                  <c:v>-9.2843741121237703E-4</c:v>
                </c:pt>
                <c:pt idx="30903">
                  <c:v>-1.04574294857906E-3</c:v>
                </c:pt>
                <c:pt idx="30904">
                  <c:v>-1.0033013923494E-3</c:v>
                </c:pt>
                <c:pt idx="30905">
                  <c:v>-1.0787696729119599E-3</c:v>
                </c:pt>
                <c:pt idx="30906">
                  <c:v>-1.2732007938365301E-3</c:v>
                </c:pt>
                <c:pt idx="30907">
                  <c:v>-1.1689721937292901E-3</c:v>
                </c:pt>
                <c:pt idx="30908">
                  <c:v>-1.2158509540119199E-3</c:v>
                </c:pt>
                <c:pt idx="30909">
                  <c:v>-1.20468714271603E-3</c:v>
                </c:pt>
                <c:pt idx="30910">
                  <c:v>-1.2795465863501001E-3</c:v>
                </c:pt>
                <c:pt idx="30911">
                  <c:v>-1.2699599824091E-3</c:v>
                </c:pt>
                <c:pt idx="30912">
                  <c:v>-1.26263859023394E-3</c:v>
                </c:pt>
                <c:pt idx="30913">
                  <c:v>-1.1115627597223299E-3</c:v>
                </c:pt>
                <c:pt idx="30914">
                  <c:v>-1.08603139801061E-3</c:v>
                </c:pt>
                <c:pt idx="30915">
                  <c:v>-1.1749257415129501E-3</c:v>
                </c:pt>
                <c:pt idx="30916">
                  <c:v>-1.1064594997643399E-3</c:v>
                </c:pt>
                <c:pt idx="30917">
                  <c:v>-9.9808180090260601E-4</c:v>
                </c:pt>
                <c:pt idx="30918">
                  <c:v>-8.7439315312064204E-4</c:v>
                </c:pt>
                <c:pt idx="30919">
                  <c:v>-6.8219083530817804E-4</c:v>
                </c:pt>
                <c:pt idx="30920">
                  <c:v>-6.4300822929973397E-4</c:v>
                </c:pt>
                <c:pt idx="30921">
                  <c:v>-4.7917633207132101E-4</c:v>
                </c:pt>
                <c:pt idx="30922">
                  <c:v>-2.6279125951699298E-4</c:v>
                </c:pt>
                <c:pt idx="30923">
                  <c:v>-1.9996160490404999E-4</c:v>
                </c:pt>
                <c:pt idx="30924" formatCode="0.00E+00">
                  <c:v>8.0336858657205896E-5</c:v>
                </c:pt>
                <c:pt idx="30925">
                  <c:v>3.9650838029105798E-4</c:v>
                </c:pt>
                <c:pt idx="30926">
                  <c:v>6.8037019556877604E-4</c:v>
                </c:pt>
                <c:pt idx="30927">
                  <c:v>9.4421168289028103E-4</c:v>
                </c:pt>
                <c:pt idx="30928">
                  <c:v>1.1820008898696299E-3</c:v>
                </c:pt>
                <c:pt idx="30929">
                  <c:v>1.45584333599058E-3</c:v>
                </c:pt>
                <c:pt idx="30930">
                  <c:v>1.83220168719233E-3</c:v>
                </c:pt>
                <c:pt idx="30931">
                  <c:v>2.01598475929821E-3</c:v>
                </c:pt>
                <c:pt idx="30932">
                  <c:v>2.5362940724196498E-3</c:v>
                </c:pt>
                <c:pt idx="30933">
                  <c:v>2.79004412953574E-3</c:v>
                </c:pt>
                <c:pt idx="30934">
                  <c:v>3.2787955905718099E-3</c:v>
                </c:pt>
                <c:pt idx="30935">
                  <c:v>3.6313119945844399E-3</c:v>
                </c:pt>
                <c:pt idx="30936">
                  <c:v>4.0672504037198003E-3</c:v>
                </c:pt>
                <c:pt idx="30937">
                  <c:v>4.5949608246935404E-3</c:v>
                </c:pt>
                <c:pt idx="30938">
                  <c:v>4.9526505389795496E-3</c:v>
                </c:pt>
                <c:pt idx="30939">
                  <c:v>5.3666391238005101E-3</c:v>
                </c:pt>
                <c:pt idx="30940">
                  <c:v>5.96182285093458E-3</c:v>
                </c:pt>
                <c:pt idx="30941">
                  <c:v>6.4863398095673002E-3</c:v>
                </c:pt>
                <c:pt idx="30942">
                  <c:v>6.7352408495241203E-3</c:v>
                </c:pt>
                <c:pt idx="30943">
                  <c:v>7.4911677150112498E-3</c:v>
                </c:pt>
                <c:pt idx="30944">
                  <c:v>7.9645650288292895E-3</c:v>
                </c:pt>
                <c:pt idx="30945">
                  <c:v>8.3643847875314904E-3</c:v>
                </c:pt>
                <c:pt idx="30946">
                  <c:v>8.9976113283453708E-3</c:v>
                </c:pt>
                <c:pt idx="30947">
                  <c:v>9.4615154660178304E-3</c:v>
                </c:pt>
                <c:pt idx="30948">
                  <c:v>1.0018864193736401E-2</c:v>
                </c:pt>
                <c:pt idx="30949">
                  <c:v>1.0427433269146099E-2</c:v>
                </c:pt>
                <c:pt idx="30950">
                  <c:v>1.10012155897011E-2</c:v>
                </c:pt>
                <c:pt idx="30951">
                  <c:v>1.1535186718246699E-2</c:v>
                </c:pt>
                <c:pt idx="30952">
                  <c:v>1.2108415803726401E-2</c:v>
                </c:pt>
                <c:pt idx="30953">
                  <c:v>1.2646612361307701E-2</c:v>
                </c:pt>
                <c:pt idx="30954">
                  <c:v>1.30787220791892E-2</c:v>
                </c:pt>
                <c:pt idx="30955">
                  <c:v>1.3513918635241E-2</c:v>
                </c:pt>
                <c:pt idx="30956">
                  <c:v>1.40808546514209E-2</c:v>
                </c:pt>
                <c:pt idx="30957">
                  <c:v>1.4551912527921399E-2</c:v>
                </c:pt>
                <c:pt idx="30958">
                  <c:v>1.50671581116923E-2</c:v>
                </c:pt>
                <c:pt idx="30959">
                  <c:v>1.5364777200570501E-2</c:v>
                </c:pt>
                <c:pt idx="30960">
                  <c:v>1.5870656331705198E-2</c:v>
                </c:pt>
                <c:pt idx="30961">
                  <c:v>1.6249288620090799E-2</c:v>
                </c:pt>
                <c:pt idx="30962">
                  <c:v>1.6514399860677102E-2</c:v>
                </c:pt>
                <c:pt idx="30963">
                  <c:v>1.6940646658893398E-2</c:v>
                </c:pt>
                <c:pt idx="30964">
                  <c:v>1.7346341730017301E-2</c:v>
                </c:pt>
                <c:pt idx="30965">
                  <c:v>1.7846794237432798E-2</c:v>
                </c:pt>
                <c:pt idx="30966">
                  <c:v>1.8056661932767799E-2</c:v>
                </c:pt>
                <c:pt idx="30967">
                  <c:v>1.8240825308724E-2</c:v>
                </c:pt>
                <c:pt idx="30968">
                  <c:v>1.8483878386951199E-2</c:v>
                </c:pt>
                <c:pt idx="30969">
                  <c:v>1.87984329490599E-2</c:v>
                </c:pt>
                <c:pt idx="30970">
                  <c:v>1.89888974577028E-2</c:v>
                </c:pt>
                <c:pt idx="30971">
                  <c:v>1.91078310452623E-2</c:v>
                </c:pt>
                <c:pt idx="30972">
                  <c:v>1.92167590675986E-2</c:v>
                </c:pt>
                <c:pt idx="30973">
                  <c:v>1.9410100701395198E-2</c:v>
                </c:pt>
                <c:pt idx="30974">
                  <c:v>1.95746030587652E-2</c:v>
                </c:pt>
                <c:pt idx="30975">
                  <c:v>1.95304391576301E-2</c:v>
                </c:pt>
                <c:pt idx="30976">
                  <c:v>1.9493855948652099E-2</c:v>
                </c:pt>
                <c:pt idx="30977">
                  <c:v>1.97750892283272E-2</c:v>
                </c:pt>
                <c:pt idx="30978">
                  <c:v>1.9660227032882501E-2</c:v>
                </c:pt>
                <c:pt idx="30979">
                  <c:v>1.9498050255126301E-2</c:v>
                </c:pt>
                <c:pt idx="30980">
                  <c:v>1.9451180185729802E-2</c:v>
                </c:pt>
                <c:pt idx="30981">
                  <c:v>1.9481964160835499E-2</c:v>
                </c:pt>
                <c:pt idx="30982">
                  <c:v>1.9459586051662401E-2</c:v>
                </c:pt>
                <c:pt idx="30983">
                  <c:v>1.91484411701257E-2</c:v>
                </c:pt>
                <c:pt idx="30984">
                  <c:v>1.91103227749327E-2</c:v>
                </c:pt>
                <c:pt idx="30985">
                  <c:v>1.8887195599936499E-2</c:v>
                </c:pt>
                <c:pt idx="30986">
                  <c:v>1.86640981422075E-2</c:v>
                </c:pt>
                <c:pt idx="30987">
                  <c:v>1.8450277174121898E-2</c:v>
                </c:pt>
                <c:pt idx="30988">
                  <c:v>1.8348051385540399E-2</c:v>
                </c:pt>
                <c:pt idx="30989">
                  <c:v>1.8009390881576E-2</c:v>
                </c:pt>
                <c:pt idx="30990">
                  <c:v>1.76985500895365E-2</c:v>
                </c:pt>
                <c:pt idx="30991">
                  <c:v>1.7300758493449201E-2</c:v>
                </c:pt>
                <c:pt idx="30992">
                  <c:v>1.7116758031061999E-2</c:v>
                </c:pt>
                <c:pt idx="30993">
                  <c:v>1.6770766476007101E-2</c:v>
                </c:pt>
                <c:pt idx="30994">
                  <c:v>1.6454936628814601E-2</c:v>
                </c:pt>
                <c:pt idx="30995">
                  <c:v>1.6291018695516701E-2</c:v>
                </c:pt>
                <c:pt idx="30996">
                  <c:v>1.5749581855532602E-2</c:v>
                </c:pt>
                <c:pt idx="30997">
                  <c:v>1.5560458864344101E-2</c:v>
                </c:pt>
                <c:pt idx="30998">
                  <c:v>1.5045522396848201E-2</c:v>
                </c:pt>
                <c:pt idx="30999">
                  <c:v>1.45957461943456E-2</c:v>
                </c:pt>
                <c:pt idx="31000">
                  <c:v>1.4289827233793E-2</c:v>
                </c:pt>
                <c:pt idx="31001">
                  <c:v>1.41153899948779E-2</c:v>
                </c:pt>
                <c:pt idx="31002">
                  <c:v>1.36120522323946E-2</c:v>
                </c:pt>
                <c:pt idx="31003">
                  <c:v>1.31895963200347E-2</c:v>
                </c:pt>
                <c:pt idx="31004">
                  <c:v>1.2999597748974001E-2</c:v>
                </c:pt>
                <c:pt idx="31005">
                  <c:v>1.23316617181395E-2</c:v>
                </c:pt>
                <c:pt idx="31006">
                  <c:v>1.22189891434167E-2</c:v>
                </c:pt>
                <c:pt idx="31007">
                  <c:v>1.19841562386136E-2</c:v>
                </c:pt>
                <c:pt idx="31008">
                  <c:v>1.1497142741307999E-2</c:v>
                </c:pt>
                <c:pt idx="31009">
                  <c:v>1.12054458077686E-2</c:v>
                </c:pt>
                <c:pt idx="31010">
                  <c:v>1.09675009818838E-2</c:v>
                </c:pt>
                <c:pt idx="31011">
                  <c:v>1.06757937659101E-2</c:v>
                </c:pt>
                <c:pt idx="31012">
                  <c:v>1.0359779731407601E-2</c:v>
                </c:pt>
                <c:pt idx="31013">
                  <c:v>1.0043918083348501E-2</c:v>
                </c:pt>
                <c:pt idx="31014">
                  <c:v>9.8549003039256709E-3</c:v>
                </c:pt>
                <c:pt idx="31015">
                  <c:v>9.5762160306951602E-3</c:v>
                </c:pt>
                <c:pt idx="31016">
                  <c:v>9.4978474868439595E-3</c:v>
                </c:pt>
                <c:pt idx="31017">
                  <c:v>9.2757553954936692E-3</c:v>
                </c:pt>
                <c:pt idx="31018">
                  <c:v>9.1778808319381393E-3</c:v>
                </c:pt>
                <c:pt idx="31019">
                  <c:v>9.1534674641797903E-3</c:v>
                </c:pt>
                <c:pt idx="31020">
                  <c:v>8.9749650157060802E-3</c:v>
                </c:pt>
                <c:pt idx="31021">
                  <c:v>9.0291402934941801E-3</c:v>
                </c:pt>
                <c:pt idx="31022">
                  <c:v>8.9146523269084104E-3</c:v>
                </c:pt>
                <c:pt idx="31023">
                  <c:v>9.0308728883951393E-3</c:v>
                </c:pt>
                <c:pt idx="31024">
                  <c:v>8.7558749453644901E-3</c:v>
                </c:pt>
                <c:pt idx="31025">
                  <c:v>8.9678481597418903E-3</c:v>
                </c:pt>
                <c:pt idx="31026">
                  <c:v>9.16362529715508E-3</c:v>
                </c:pt>
                <c:pt idx="31027">
                  <c:v>9.2208275221623698E-3</c:v>
                </c:pt>
                <c:pt idx="31028">
                  <c:v>9.1684732780511601E-3</c:v>
                </c:pt>
                <c:pt idx="31029">
                  <c:v>9.4404671277003895E-3</c:v>
                </c:pt>
                <c:pt idx="31030">
                  <c:v>9.6757386364299605E-3</c:v>
                </c:pt>
                <c:pt idx="31031">
                  <c:v>9.7401191587539095E-3</c:v>
                </c:pt>
                <c:pt idx="31032">
                  <c:v>9.9034831073070706E-3</c:v>
                </c:pt>
                <c:pt idx="31033">
                  <c:v>1.0334033417883699E-2</c:v>
                </c:pt>
                <c:pt idx="31034">
                  <c:v>1.07015293944969E-2</c:v>
                </c:pt>
                <c:pt idx="31035">
                  <c:v>1.0839066005224499E-2</c:v>
                </c:pt>
                <c:pt idx="31036">
                  <c:v>1.11749703221623E-2</c:v>
                </c:pt>
                <c:pt idx="31037">
                  <c:v>1.1383782798194301E-2</c:v>
                </c:pt>
                <c:pt idx="31038">
                  <c:v>1.1674812556618E-2</c:v>
                </c:pt>
                <c:pt idx="31039">
                  <c:v>1.21627629353348E-2</c:v>
                </c:pt>
                <c:pt idx="31040">
                  <c:v>1.2759313172732401E-2</c:v>
                </c:pt>
                <c:pt idx="31041">
                  <c:v>1.29578203003618E-2</c:v>
                </c:pt>
                <c:pt idx="31042">
                  <c:v>1.3467764687004899E-2</c:v>
                </c:pt>
                <c:pt idx="31043">
                  <c:v>1.37164835788815E-2</c:v>
                </c:pt>
                <c:pt idx="31044">
                  <c:v>1.4232790253230499E-2</c:v>
                </c:pt>
                <c:pt idx="31045">
                  <c:v>1.4622979536973399E-2</c:v>
                </c:pt>
                <c:pt idx="31046">
                  <c:v>1.49969445983193E-2</c:v>
                </c:pt>
                <c:pt idx="31047">
                  <c:v>1.55344596663252E-2</c:v>
                </c:pt>
                <c:pt idx="31048">
                  <c:v>1.59646995351534E-2</c:v>
                </c:pt>
                <c:pt idx="31049">
                  <c:v>1.6434622857829199E-2</c:v>
                </c:pt>
                <c:pt idx="31050">
                  <c:v>1.6915320797315499E-2</c:v>
                </c:pt>
                <c:pt idx="31051">
                  <c:v>1.7325015400356601E-2</c:v>
                </c:pt>
                <c:pt idx="31052">
                  <c:v>1.77773634279235E-2</c:v>
                </c:pt>
                <c:pt idx="31053">
                  <c:v>1.81011096197045E-2</c:v>
                </c:pt>
                <c:pt idx="31054">
                  <c:v>1.8592469193467E-2</c:v>
                </c:pt>
                <c:pt idx="31055">
                  <c:v>1.91259069602083E-2</c:v>
                </c:pt>
                <c:pt idx="31056">
                  <c:v>1.96213575302032E-2</c:v>
                </c:pt>
                <c:pt idx="31057">
                  <c:v>1.9996377025454599E-2</c:v>
                </c:pt>
                <c:pt idx="31058">
                  <c:v>2.03940465385123E-2</c:v>
                </c:pt>
                <c:pt idx="31059">
                  <c:v>2.0787646834746001E-2</c:v>
                </c:pt>
                <c:pt idx="31060">
                  <c:v>2.1048652151365799E-2</c:v>
                </c:pt>
                <c:pt idx="31061">
                  <c:v>2.1519974582738001E-2</c:v>
                </c:pt>
                <c:pt idx="31062">
                  <c:v>2.1814236662436402E-2</c:v>
                </c:pt>
                <c:pt idx="31063">
                  <c:v>2.2217050739961702E-2</c:v>
                </c:pt>
                <c:pt idx="31064">
                  <c:v>2.2632559301837201E-2</c:v>
                </c:pt>
                <c:pt idx="31065">
                  <c:v>2.2862601321794199E-2</c:v>
                </c:pt>
                <c:pt idx="31066">
                  <c:v>2.2912883897050599E-2</c:v>
                </c:pt>
                <c:pt idx="31067">
                  <c:v>2.3347223246484399E-2</c:v>
                </c:pt>
                <c:pt idx="31068">
                  <c:v>2.34555974557333E-2</c:v>
                </c:pt>
                <c:pt idx="31069">
                  <c:v>2.3779951925574E-2</c:v>
                </c:pt>
                <c:pt idx="31070">
                  <c:v>2.37292965466562E-2</c:v>
                </c:pt>
                <c:pt idx="31071">
                  <c:v>2.4141459841424101E-2</c:v>
                </c:pt>
                <c:pt idx="31072">
                  <c:v>2.40449765502504E-2</c:v>
                </c:pt>
                <c:pt idx="31073">
                  <c:v>2.4267091851602501E-2</c:v>
                </c:pt>
                <c:pt idx="31074">
                  <c:v>2.44952426017595E-2</c:v>
                </c:pt>
                <c:pt idx="31075">
                  <c:v>2.4510521840659199E-2</c:v>
                </c:pt>
                <c:pt idx="31076">
                  <c:v>2.4471921668740799E-2</c:v>
                </c:pt>
                <c:pt idx="31077">
                  <c:v>2.42416327642823E-2</c:v>
                </c:pt>
                <c:pt idx="31078">
                  <c:v>2.45265585719265E-2</c:v>
                </c:pt>
                <c:pt idx="31079">
                  <c:v>2.4317061803578E-2</c:v>
                </c:pt>
                <c:pt idx="31080">
                  <c:v>2.4309651679868802E-2</c:v>
                </c:pt>
                <c:pt idx="31081">
                  <c:v>2.4039098499204201E-2</c:v>
                </c:pt>
                <c:pt idx="31082">
                  <c:v>2.3980816689252699E-2</c:v>
                </c:pt>
                <c:pt idx="31083">
                  <c:v>2.3931004589973801E-2</c:v>
                </c:pt>
                <c:pt idx="31084">
                  <c:v>2.3753310826021199E-2</c:v>
                </c:pt>
                <c:pt idx="31085">
                  <c:v>2.3469927274413299E-2</c:v>
                </c:pt>
                <c:pt idx="31086">
                  <c:v>2.3309970111547899E-2</c:v>
                </c:pt>
                <c:pt idx="31087">
                  <c:v>2.31128770029933E-2</c:v>
                </c:pt>
                <c:pt idx="31088">
                  <c:v>2.2830823831976901E-2</c:v>
                </c:pt>
                <c:pt idx="31089">
                  <c:v>2.2517612352704799E-2</c:v>
                </c:pt>
                <c:pt idx="31090">
                  <c:v>2.2247856318736901E-2</c:v>
                </c:pt>
                <c:pt idx="31091">
                  <c:v>2.1893728309376401E-2</c:v>
                </c:pt>
                <c:pt idx="31092">
                  <c:v>2.1643197426752799E-2</c:v>
                </c:pt>
                <c:pt idx="31093">
                  <c:v>2.13165985018594E-2</c:v>
                </c:pt>
                <c:pt idx="31094">
                  <c:v>2.1009470449029101E-2</c:v>
                </c:pt>
                <c:pt idx="31095">
                  <c:v>2.0624985597213201E-2</c:v>
                </c:pt>
                <c:pt idx="31096">
                  <c:v>2.0369855295406698E-2</c:v>
                </c:pt>
                <c:pt idx="31097">
                  <c:v>1.99143279692355E-2</c:v>
                </c:pt>
                <c:pt idx="31098">
                  <c:v>1.9477514378540301E-2</c:v>
                </c:pt>
                <c:pt idx="31099">
                  <c:v>1.9118402392914399E-2</c:v>
                </c:pt>
                <c:pt idx="31100">
                  <c:v>1.8835073467002399E-2</c:v>
                </c:pt>
                <c:pt idx="31101">
                  <c:v>1.8378472276311699E-2</c:v>
                </c:pt>
                <c:pt idx="31102">
                  <c:v>1.7808787625374401E-2</c:v>
                </c:pt>
                <c:pt idx="31103">
                  <c:v>1.7565515882265601E-2</c:v>
                </c:pt>
                <c:pt idx="31104">
                  <c:v>1.7270726761681301E-2</c:v>
                </c:pt>
                <c:pt idx="31105">
                  <c:v>1.67904336156523E-2</c:v>
                </c:pt>
                <c:pt idx="31106">
                  <c:v>1.6505824280600101E-2</c:v>
                </c:pt>
                <c:pt idx="31107">
                  <c:v>1.61931702778302E-2</c:v>
                </c:pt>
                <c:pt idx="31108">
                  <c:v>1.59368488051038E-2</c:v>
                </c:pt>
                <c:pt idx="31109">
                  <c:v>1.5491109589643301E-2</c:v>
                </c:pt>
                <c:pt idx="31110">
                  <c:v>1.4843844374034101E-2</c:v>
                </c:pt>
                <c:pt idx="31111">
                  <c:v>1.46220083597775E-2</c:v>
                </c:pt>
                <c:pt idx="31112">
                  <c:v>1.43996374803111E-2</c:v>
                </c:pt>
                <c:pt idx="31113">
                  <c:v>1.41403214964981E-2</c:v>
                </c:pt>
                <c:pt idx="31114">
                  <c:v>1.35921779903164E-2</c:v>
                </c:pt>
                <c:pt idx="31115">
                  <c:v>1.3475644060919599E-2</c:v>
                </c:pt>
                <c:pt idx="31116">
                  <c:v>1.3391410628346E-2</c:v>
                </c:pt>
                <c:pt idx="31117">
                  <c:v>1.31392630566748E-2</c:v>
                </c:pt>
                <c:pt idx="31118">
                  <c:v>1.26841208636199E-2</c:v>
                </c:pt>
                <c:pt idx="31119">
                  <c:v>1.2671707472332899E-2</c:v>
                </c:pt>
                <c:pt idx="31120">
                  <c:v>1.23752544128758E-2</c:v>
                </c:pt>
                <c:pt idx="31121">
                  <c:v>1.2061271668441601E-2</c:v>
                </c:pt>
                <c:pt idx="31122">
                  <c:v>1.20949970192217E-2</c:v>
                </c:pt>
                <c:pt idx="31123">
                  <c:v>1.1908100964153699E-2</c:v>
                </c:pt>
                <c:pt idx="31124">
                  <c:v>1.18790826229805E-2</c:v>
                </c:pt>
                <c:pt idx="31125">
                  <c:v>1.1691024933537001E-2</c:v>
                </c:pt>
                <c:pt idx="31126">
                  <c:v>1.15893732085588E-2</c:v>
                </c:pt>
                <c:pt idx="31127">
                  <c:v>1.1502538105472099E-2</c:v>
                </c:pt>
                <c:pt idx="31128">
                  <c:v>1.14911501831299E-2</c:v>
                </c:pt>
                <c:pt idx="31129">
                  <c:v>1.1304642127580001E-2</c:v>
                </c:pt>
                <c:pt idx="31130">
                  <c:v>1.15307938978033E-2</c:v>
                </c:pt>
                <c:pt idx="31131">
                  <c:v>1.14299496377401E-2</c:v>
                </c:pt>
                <c:pt idx="31132">
                  <c:v>1.15396414414826E-2</c:v>
                </c:pt>
                <c:pt idx="31133">
                  <c:v>1.15022695516655E-2</c:v>
                </c:pt>
                <c:pt idx="31134">
                  <c:v>1.16430790042441E-2</c:v>
                </c:pt>
                <c:pt idx="31135">
                  <c:v>1.1806577460726201E-2</c:v>
                </c:pt>
                <c:pt idx="31136">
                  <c:v>1.17251938586502E-2</c:v>
                </c:pt>
                <c:pt idx="31137">
                  <c:v>1.1939036615302301E-2</c:v>
                </c:pt>
                <c:pt idx="31138">
                  <c:v>1.1793015385958601E-2</c:v>
                </c:pt>
                <c:pt idx="31139">
                  <c:v>1.19372775727156E-2</c:v>
                </c:pt>
                <c:pt idx="31140">
                  <c:v>1.2166339502558901E-2</c:v>
                </c:pt>
                <c:pt idx="31141">
                  <c:v>1.23318968730479E-2</c:v>
                </c:pt>
                <c:pt idx="31142">
                  <c:v>1.2467374829126099E-2</c:v>
                </c:pt>
                <c:pt idx="31143">
                  <c:v>1.2437809650887701E-2</c:v>
                </c:pt>
                <c:pt idx="31144">
                  <c:v>1.28094149027908E-2</c:v>
                </c:pt>
                <c:pt idx="31145">
                  <c:v>1.2840715285705099E-2</c:v>
                </c:pt>
                <c:pt idx="31146">
                  <c:v>1.3135039722338E-2</c:v>
                </c:pt>
                <c:pt idx="31147">
                  <c:v>1.32421759592648E-2</c:v>
                </c:pt>
                <c:pt idx="31148">
                  <c:v>1.34268002838882E-2</c:v>
                </c:pt>
                <c:pt idx="31149">
                  <c:v>1.3399046562614401E-2</c:v>
                </c:pt>
                <c:pt idx="31150">
                  <c:v>1.36805995013521E-2</c:v>
                </c:pt>
                <c:pt idx="31151">
                  <c:v>1.3990326176524801E-2</c:v>
                </c:pt>
                <c:pt idx="31152">
                  <c:v>1.4003335854193799E-2</c:v>
                </c:pt>
                <c:pt idx="31153">
                  <c:v>1.42368951015202E-2</c:v>
                </c:pt>
                <c:pt idx="31154">
                  <c:v>1.43008874344079E-2</c:v>
                </c:pt>
                <c:pt idx="31155">
                  <c:v>1.4501921486969299E-2</c:v>
                </c:pt>
                <c:pt idx="31156">
                  <c:v>1.4574926301159301E-2</c:v>
                </c:pt>
                <c:pt idx="31157">
                  <c:v>1.4659424960623901E-2</c:v>
                </c:pt>
                <c:pt idx="31158">
                  <c:v>1.5012892722381099E-2</c:v>
                </c:pt>
                <c:pt idx="31159">
                  <c:v>1.4873856686410499E-2</c:v>
                </c:pt>
                <c:pt idx="31160">
                  <c:v>1.50710089563693E-2</c:v>
                </c:pt>
                <c:pt idx="31161">
                  <c:v>1.5319318169000199E-2</c:v>
                </c:pt>
                <c:pt idx="31162">
                  <c:v>1.5431483417646601E-2</c:v>
                </c:pt>
                <c:pt idx="31163">
                  <c:v>1.54391482427353E-2</c:v>
                </c:pt>
                <c:pt idx="31164">
                  <c:v>1.53118395356957E-2</c:v>
                </c:pt>
                <c:pt idx="31165">
                  <c:v>1.53124776136845E-2</c:v>
                </c:pt>
                <c:pt idx="31166">
                  <c:v>1.54422723748944E-2</c:v>
                </c:pt>
                <c:pt idx="31167">
                  <c:v>1.5474463429715399E-2</c:v>
                </c:pt>
                <c:pt idx="31168">
                  <c:v>1.5362217020038101E-2</c:v>
                </c:pt>
                <c:pt idx="31169">
                  <c:v>1.53538392953536E-2</c:v>
                </c:pt>
                <c:pt idx="31170">
                  <c:v>1.53036244450451E-2</c:v>
                </c:pt>
                <c:pt idx="31171">
                  <c:v>1.53267059503851E-2</c:v>
                </c:pt>
                <c:pt idx="31172">
                  <c:v>1.51423810529694E-2</c:v>
                </c:pt>
                <c:pt idx="31173">
                  <c:v>1.5071337457463601E-2</c:v>
                </c:pt>
                <c:pt idx="31174">
                  <c:v>1.50297736821052E-2</c:v>
                </c:pt>
                <c:pt idx="31175">
                  <c:v>1.48100149629321E-2</c:v>
                </c:pt>
                <c:pt idx="31176">
                  <c:v>1.4638431615842801E-2</c:v>
                </c:pt>
                <c:pt idx="31177">
                  <c:v>1.4473075211501599E-2</c:v>
                </c:pt>
                <c:pt idx="31178">
                  <c:v>1.4262590297261801E-2</c:v>
                </c:pt>
                <c:pt idx="31179">
                  <c:v>1.43738581986799E-2</c:v>
                </c:pt>
                <c:pt idx="31180">
                  <c:v>1.39043045204681E-2</c:v>
                </c:pt>
                <c:pt idx="31181">
                  <c:v>1.3665493623836801E-2</c:v>
                </c:pt>
                <c:pt idx="31182">
                  <c:v>1.33464609817029E-2</c:v>
                </c:pt>
                <c:pt idx="31183">
                  <c:v>1.30635334915948E-2</c:v>
                </c:pt>
                <c:pt idx="31184">
                  <c:v>1.3039361472552099E-2</c:v>
                </c:pt>
                <c:pt idx="31185">
                  <c:v>1.2712677971510201E-2</c:v>
                </c:pt>
                <c:pt idx="31186">
                  <c:v>1.23218615263853E-2</c:v>
                </c:pt>
                <c:pt idx="31187">
                  <c:v>1.20177448605675E-2</c:v>
                </c:pt>
                <c:pt idx="31188">
                  <c:v>1.17489410281841E-2</c:v>
                </c:pt>
                <c:pt idx="31189">
                  <c:v>1.14782090531986E-2</c:v>
                </c:pt>
                <c:pt idx="31190">
                  <c:v>1.1084511217568E-2</c:v>
                </c:pt>
                <c:pt idx="31191">
                  <c:v>1.08806005948573E-2</c:v>
                </c:pt>
                <c:pt idx="31192">
                  <c:v>1.0469010078416E-2</c:v>
                </c:pt>
                <c:pt idx="31193">
                  <c:v>1.02694254144476E-2</c:v>
                </c:pt>
                <c:pt idx="31194">
                  <c:v>9.8083360553141204E-3</c:v>
                </c:pt>
                <c:pt idx="31195">
                  <c:v>9.5238911949143395E-3</c:v>
                </c:pt>
                <c:pt idx="31196">
                  <c:v>9.2164110929408693E-3</c:v>
                </c:pt>
                <c:pt idx="31197">
                  <c:v>8.9961646933729208E-3</c:v>
                </c:pt>
                <c:pt idx="31198">
                  <c:v>8.6135675566367392E-3</c:v>
                </c:pt>
                <c:pt idx="31199">
                  <c:v>8.2699415702640004E-3</c:v>
                </c:pt>
                <c:pt idx="31200">
                  <c:v>8.0522128777900607E-3</c:v>
                </c:pt>
                <c:pt idx="31201">
                  <c:v>7.6583993816555099E-3</c:v>
                </c:pt>
                <c:pt idx="31202">
                  <c:v>7.4147951759348397E-3</c:v>
                </c:pt>
                <c:pt idx="31203">
                  <c:v>7.2492923775989999E-3</c:v>
                </c:pt>
                <c:pt idx="31204">
                  <c:v>6.8653743519343701E-3</c:v>
                </c:pt>
                <c:pt idx="31205">
                  <c:v>6.6657917874862497E-3</c:v>
                </c:pt>
                <c:pt idx="31206">
                  <c:v>6.5127368262265801E-3</c:v>
                </c:pt>
                <c:pt idx="31207">
                  <c:v>6.2252787643597204E-3</c:v>
                </c:pt>
                <c:pt idx="31208">
                  <c:v>5.7926984218895899E-3</c:v>
                </c:pt>
                <c:pt idx="31209">
                  <c:v>5.6750517423167796E-3</c:v>
                </c:pt>
                <c:pt idx="31210">
                  <c:v>5.39928192900799E-3</c:v>
                </c:pt>
                <c:pt idx="31211">
                  <c:v>5.3037394647139696E-3</c:v>
                </c:pt>
                <c:pt idx="31212">
                  <c:v>5.2058174840541099E-3</c:v>
                </c:pt>
                <c:pt idx="31213">
                  <c:v>5.0186575217669397E-3</c:v>
                </c:pt>
                <c:pt idx="31214">
                  <c:v>4.9696769352293099E-3</c:v>
                </c:pt>
                <c:pt idx="31215">
                  <c:v>4.7804224799257297E-3</c:v>
                </c:pt>
                <c:pt idx="31216">
                  <c:v>4.6349420006577798E-3</c:v>
                </c:pt>
                <c:pt idx="31217">
                  <c:v>4.4832548199266803E-3</c:v>
                </c:pt>
                <c:pt idx="31218">
                  <c:v>4.6630046847724697E-3</c:v>
                </c:pt>
                <c:pt idx="31219">
                  <c:v>4.4781580050645697E-3</c:v>
                </c:pt>
                <c:pt idx="31220">
                  <c:v>4.3634628157578799E-3</c:v>
                </c:pt>
                <c:pt idx="31221">
                  <c:v>4.4040132902755796E-3</c:v>
                </c:pt>
                <c:pt idx="31222">
                  <c:v>4.4965321310741699E-3</c:v>
                </c:pt>
                <c:pt idx="31223">
                  <c:v>4.5863520202790997E-3</c:v>
                </c:pt>
                <c:pt idx="31224">
                  <c:v>4.5875220497905598E-3</c:v>
                </c:pt>
                <c:pt idx="31225">
                  <c:v>4.6025569820143802E-3</c:v>
                </c:pt>
                <c:pt idx="31226">
                  <c:v>4.5170150546107396E-3</c:v>
                </c:pt>
                <c:pt idx="31227">
                  <c:v>4.8710861869050099E-3</c:v>
                </c:pt>
                <c:pt idx="31228">
                  <c:v>4.7732465723594299E-3</c:v>
                </c:pt>
                <c:pt idx="31229">
                  <c:v>4.9492297847405801E-3</c:v>
                </c:pt>
                <c:pt idx="31230">
                  <c:v>5.1155788170331902E-3</c:v>
                </c:pt>
                <c:pt idx="31231">
                  <c:v>5.1386365678092998E-3</c:v>
                </c:pt>
                <c:pt idx="31232">
                  <c:v>5.3057366235846398E-3</c:v>
                </c:pt>
                <c:pt idx="31233">
                  <c:v>5.5118653052076E-3</c:v>
                </c:pt>
                <c:pt idx="31234">
                  <c:v>5.97713038700804E-3</c:v>
                </c:pt>
                <c:pt idx="31235">
                  <c:v>6.0086354547068304E-3</c:v>
                </c:pt>
                <c:pt idx="31236">
                  <c:v>6.2307289513360096E-3</c:v>
                </c:pt>
                <c:pt idx="31237">
                  <c:v>6.3050815445024897E-3</c:v>
                </c:pt>
                <c:pt idx="31238">
                  <c:v>6.4618449675478704E-3</c:v>
                </c:pt>
                <c:pt idx="31239">
                  <c:v>6.7366379992087602E-3</c:v>
                </c:pt>
                <c:pt idx="31240">
                  <c:v>6.9169269629423703E-3</c:v>
                </c:pt>
                <c:pt idx="31241">
                  <c:v>7.0971995125349097E-3</c:v>
                </c:pt>
                <c:pt idx="31242">
                  <c:v>7.3454312049972799E-3</c:v>
                </c:pt>
                <c:pt idx="31243">
                  <c:v>7.4643280671500599E-3</c:v>
                </c:pt>
                <c:pt idx="31244">
                  <c:v>7.7162090548861598E-3</c:v>
                </c:pt>
                <c:pt idx="31245">
                  <c:v>8.0041959624483801E-3</c:v>
                </c:pt>
                <c:pt idx="31246">
                  <c:v>8.1470209535143903E-3</c:v>
                </c:pt>
                <c:pt idx="31247">
                  <c:v>8.4565263095807003E-3</c:v>
                </c:pt>
                <c:pt idx="31248">
                  <c:v>8.6982751012627205E-3</c:v>
                </c:pt>
                <c:pt idx="31249">
                  <c:v>8.5517160187059595E-3</c:v>
                </c:pt>
                <c:pt idx="31250">
                  <c:v>8.7966238306391199E-3</c:v>
                </c:pt>
                <c:pt idx="31251">
                  <c:v>8.9320407814084905E-3</c:v>
                </c:pt>
                <c:pt idx="31252">
                  <c:v>9.0720740772445106E-3</c:v>
                </c:pt>
                <c:pt idx="31253">
                  <c:v>9.1730693719170499E-3</c:v>
                </c:pt>
                <c:pt idx="31254">
                  <c:v>9.2569159227619893E-3</c:v>
                </c:pt>
                <c:pt idx="31255">
                  <c:v>9.4518113028939903E-3</c:v>
                </c:pt>
                <c:pt idx="31256">
                  <c:v>9.4062286081131805E-3</c:v>
                </c:pt>
                <c:pt idx="31257">
                  <c:v>9.5943773827391401E-3</c:v>
                </c:pt>
                <c:pt idx="31258">
                  <c:v>9.5257471783239608E-3</c:v>
                </c:pt>
                <c:pt idx="31259">
                  <c:v>9.4770266510501196E-3</c:v>
                </c:pt>
                <c:pt idx="31260">
                  <c:v>9.6083906963991307E-3</c:v>
                </c:pt>
                <c:pt idx="31261">
                  <c:v>9.6234998525100406E-3</c:v>
                </c:pt>
                <c:pt idx="31262">
                  <c:v>9.3200380309043807E-3</c:v>
                </c:pt>
                <c:pt idx="31263">
                  <c:v>9.3989268598460001E-3</c:v>
                </c:pt>
                <c:pt idx="31264">
                  <c:v>9.1834947391315307E-3</c:v>
                </c:pt>
                <c:pt idx="31265">
                  <c:v>9.0805288858450302E-3</c:v>
                </c:pt>
                <c:pt idx="31266">
                  <c:v>8.9410233012118603E-3</c:v>
                </c:pt>
                <c:pt idx="31267">
                  <c:v>8.8137230830447003E-3</c:v>
                </c:pt>
                <c:pt idx="31268">
                  <c:v>8.5513016126520808E-3</c:v>
                </c:pt>
                <c:pt idx="31269">
                  <c:v>8.3573403128164702E-3</c:v>
                </c:pt>
                <c:pt idx="31270">
                  <c:v>8.0422055188387204E-3</c:v>
                </c:pt>
                <c:pt idx="31271">
                  <c:v>7.9266636446907995E-3</c:v>
                </c:pt>
                <c:pt idx="31272">
                  <c:v>7.5720761928815697E-3</c:v>
                </c:pt>
                <c:pt idx="31273">
                  <c:v>7.3460883087454196E-3</c:v>
                </c:pt>
                <c:pt idx="31274">
                  <c:v>6.8129190360388999E-3</c:v>
                </c:pt>
                <c:pt idx="31275">
                  <c:v>6.6530456408724001E-3</c:v>
                </c:pt>
                <c:pt idx="31276">
                  <c:v>6.1382876156388603E-3</c:v>
                </c:pt>
                <c:pt idx="31277">
                  <c:v>5.6560136342911202E-3</c:v>
                </c:pt>
                <c:pt idx="31278">
                  <c:v>5.3509554202337403E-3</c:v>
                </c:pt>
                <c:pt idx="31279">
                  <c:v>4.8869580190970098E-3</c:v>
                </c:pt>
                <c:pt idx="31280">
                  <c:v>4.4068899252070696E-3</c:v>
                </c:pt>
                <c:pt idx="31281">
                  <c:v>3.87249241902309E-3</c:v>
                </c:pt>
                <c:pt idx="31282">
                  <c:v>3.3373053642590102E-3</c:v>
                </c:pt>
                <c:pt idx="31283">
                  <c:v>2.8660876603185201E-3</c:v>
                </c:pt>
                <c:pt idx="31284">
                  <c:v>2.4876888948456698E-3</c:v>
                </c:pt>
                <c:pt idx="31285">
                  <c:v>1.8674719694586699E-3</c:v>
                </c:pt>
                <c:pt idx="31286">
                  <c:v>1.3649157053134901E-3</c:v>
                </c:pt>
                <c:pt idx="31287">
                  <c:v>8.1183569422319305E-4</c:v>
                </c:pt>
                <c:pt idx="31288">
                  <c:v>1.7883038304514101E-4</c:v>
                </c:pt>
                <c:pt idx="31289">
                  <c:v>-2.4363883417807599E-4</c:v>
                </c:pt>
                <c:pt idx="31290">
                  <c:v>-8.9909582928649303E-4</c:v>
                </c:pt>
                <c:pt idx="31291">
                  <c:v>-1.3558454595255899E-3</c:v>
                </c:pt>
                <c:pt idx="31292">
                  <c:v>-2.05550440642571E-3</c:v>
                </c:pt>
                <c:pt idx="31293">
                  <c:v>-2.3849762994311301E-3</c:v>
                </c:pt>
                <c:pt idx="31294">
                  <c:v>-3.2556647831684399E-3</c:v>
                </c:pt>
                <c:pt idx="31295">
                  <c:v>-3.7954775469145599E-3</c:v>
                </c:pt>
                <c:pt idx="31296">
                  <c:v>-4.2743142077865497E-3</c:v>
                </c:pt>
                <c:pt idx="31297">
                  <c:v>-4.81273451901113E-3</c:v>
                </c:pt>
                <c:pt idx="31298">
                  <c:v>-5.2661179268521504E-3</c:v>
                </c:pt>
                <c:pt idx="31299">
                  <c:v>-5.9085730452494E-3</c:v>
                </c:pt>
                <c:pt idx="31300">
                  <c:v>-6.5138779127051002E-3</c:v>
                </c:pt>
                <c:pt idx="31301">
                  <c:v>-6.8926299089714198E-3</c:v>
                </c:pt>
                <c:pt idx="31302">
                  <c:v>-7.4210822732266399E-3</c:v>
                </c:pt>
                <c:pt idx="31303">
                  <c:v>-7.7844668681128302E-3</c:v>
                </c:pt>
                <c:pt idx="31304">
                  <c:v>-8.2176499560040507E-3</c:v>
                </c:pt>
                <c:pt idx="31305">
                  <c:v>-8.7195559122584896E-3</c:v>
                </c:pt>
                <c:pt idx="31306">
                  <c:v>-9.1971945597834996E-3</c:v>
                </c:pt>
                <c:pt idx="31307">
                  <c:v>-9.62671357980939E-3</c:v>
                </c:pt>
                <c:pt idx="31308">
                  <c:v>-9.8977308933957502E-3</c:v>
                </c:pt>
                <c:pt idx="31309">
                  <c:v>-1.02452414476086E-2</c:v>
                </c:pt>
                <c:pt idx="31310">
                  <c:v>-1.06466914708357E-2</c:v>
                </c:pt>
                <c:pt idx="31311">
                  <c:v>-1.1041752997031201E-2</c:v>
                </c:pt>
                <c:pt idx="31312">
                  <c:v>-1.15344555195766E-2</c:v>
                </c:pt>
                <c:pt idx="31313">
                  <c:v>-1.15178560526502E-2</c:v>
                </c:pt>
                <c:pt idx="31314">
                  <c:v>-1.17910297371731E-2</c:v>
                </c:pt>
                <c:pt idx="31315">
                  <c:v>-1.2162382250928999E-2</c:v>
                </c:pt>
                <c:pt idx="31316">
                  <c:v>-1.2224903791440299E-2</c:v>
                </c:pt>
                <c:pt idx="31317">
                  <c:v>-1.24452006495468E-2</c:v>
                </c:pt>
                <c:pt idx="31318">
                  <c:v>-1.26329594246966E-2</c:v>
                </c:pt>
                <c:pt idx="31319">
                  <c:v>-1.27455221573703E-2</c:v>
                </c:pt>
                <c:pt idx="31320">
                  <c:v>-1.296629050337E-2</c:v>
                </c:pt>
                <c:pt idx="31321">
                  <c:v>-1.29483370084701E-2</c:v>
                </c:pt>
                <c:pt idx="31322">
                  <c:v>-1.3146555113344499E-2</c:v>
                </c:pt>
                <c:pt idx="31323">
                  <c:v>-1.30720371152352E-2</c:v>
                </c:pt>
                <c:pt idx="31324">
                  <c:v>-1.31140214839124E-2</c:v>
                </c:pt>
                <c:pt idx="31325">
                  <c:v>-1.3097752608167699E-2</c:v>
                </c:pt>
                <c:pt idx="31326">
                  <c:v>-1.31187437210514E-2</c:v>
                </c:pt>
                <c:pt idx="31327">
                  <c:v>-1.32916597771693E-2</c:v>
                </c:pt>
                <c:pt idx="31328">
                  <c:v>-1.30186363848142E-2</c:v>
                </c:pt>
                <c:pt idx="31329">
                  <c:v>-1.2979304724475E-2</c:v>
                </c:pt>
                <c:pt idx="31330">
                  <c:v>-1.28752116490875E-2</c:v>
                </c:pt>
                <c:pt idx="31331">
                  <c:v>-1.27874039018226E-2</c:v>
                </c:pt>
                <c:pt idx="31332">
                  <c:v>-1.2585517344962899E-2</c:v>
                </c:pt>
                <c:pt idx="31333">
                  <c:v>-1.25524372727023E-2</c:v>
                </c:pt>
                <c:pt idx="31334">
                  <c:v>-1.24122228915574E-2</c:v>
                </c:pt>
                <c:pt idx="31335">
                  <c:v>-1.2212623084903699E-2</c:v>
                </c:pt>
                <c:pt idx="31336">
                  <c:v>-1.20025609158165E-2</c:v>
                </c:pt>
                <c:pt idx="31337">
                  <c:v>-1.19316427499107E-2</c:v>
                </c:pt>
                <c:pt idx="31338">
                  <c:v>-1.18410993510937E-2</c:v>
                </c:pt>
                <c:pt idx="31339">
                  <c:v>-1.15312155806622E-2</c:v>
                </c:pt>
                <c:pt idx="31340">
                  <c:v>-1.1231076135591E-2</c:v>
                </c:pt>
                <c:pt idx="31341">
                  <c:v>-1.1050357209933E-2</c:v>
                </c:pt>
                <c:pt idx="31342">
                  <c:v>-1.09207737336492E-2</c:v>
                </c:pt>
                <c:pt idx="31343">
                  <c:v>-1.0686448201254001E-2</c:v>
                </c:pt>
                <c:pt idx="31344">
                  <c:v>-1.03512617543199E-2</c:v>
                </c:pt>
                <c:pt idx="31345">
                  <c:v>-1.0098437584572101E-2</c:v>
                </c:pt>
                <c:pt idx="31346">
                  <c:v>-1.01325086701294E-2</c:v>
                </c:pt>
                <c:pt idx="31347">
                  <c:v>-9.6993331426954207E-3</c:v>
                </c:pt>
                <c:pt idx="31348">
                  <c:v>-9.6286635425065995E-3</c:v>
                </c:pt>
                <c:pt idx="31349">
                  <c:v>-9.4510675488781396E-3</c:v>
                </c:pt>
                <c:pt idx="31350">
                  <c:v>-9.3090428209297998E-3</c:v>
                </c:pt>
                <c:pt idx="31351">
                  <c:v>-9.2991643970562199E-3</c:v>
                </c:pt>
                <c:pt idx="31352">
                  <c:v>-8.9230350928529104E-3</c:v>
                </c:pt>
                <c:pt idx="31353">
                  <c:v>-8.7488243754205199E-3</c:v>
                </c:pt>
                <c:pt idx="31354">
                  <c:v>-8.7330527058849007E-3</c:v>
                </c:pt>
                <c:pt idx="31355">
                  <c:v>-8.5119411538680592E-3</c:v>
                </c:pt>
                <c:pt idx="31356">
                  <c:v>-8.2356793646180398E-3</c:v>
                </c:pt>
                <c:pt idx="31357">
                  <c:v>-8.2377480661771293E-3</c:v>
                </c:pt>
                <c:pt idx="31358">
                  <c:v>-8.2315229156414097E-3</c:v>
                </c:pt>
                <c:pt idx="31359">
                  <c:v>-7.9900397727458699E-3</c:v>
                </c:pt>
                <c:pt idx="31360">
                  <c:v>-8.1896617634261096E-3</c:v>
                </c:pt>
                <c:pt idx="31361">
                  <c:v>-8.0924352737590192E-3</c:v>
                </c:pt>
                <c:pt idx="31362">
                  <c:v>-8.0530977224558299E-3</c:v>
                </c:pt>
                <c:pt idx="31363">
                  <c:v>-8.11135784921262E-3</c:v>
                </c:pt>
                <c:pt idx="31364">
                  <c:v>-8.0605307137193698E-3</c:v>
                </c:pt>
                <c:pt idx="31365">
                  <c:v>-8.1401105321757504E-3</c:v>
                </c:pt>
                <c:pt idx="31366">
                  <c:v>-8.2069423174692003E-3</c:v>
                </c:pt>
                <c:pt idx="31367">
                  <c:v>-8.3394445815017006E-3</c:v>
                </c:pt>
                <c:pt idx="31368">
                  <c:v>-8.3479115369473507E-3</c:v>
                </c:pt>
                <c:pt idx="31369">
                  <c:v>-8.5250482124990395E-3</c:v>
                </c:pt>
                <c:pt idx="31370">
                  <c:v>-8.63198704431049E-3</c:v>
                </c:pt>
                <c:pt idx="31371">
                  <c:v>-8.74979263537882E-3</c:v>
                </c:pt>
                <c:pt idx="31372">
                  <c:v>-8.7950905413808102E-3</c:v>
                </c:pt>
                <c:pt idx="31373">
                  <c:v>-9.1353042006939705E-3</c:v>
                </c:pt>
                <c:pt idx="31374">
                  <c:v>-9.2561241400131999E-3</c:v>
                </c:pt>
                <c:pt idx="31375">
                  <c:v>-9.6244030470734893E-3</c:v>
                </c:pt>
                <c:pt idx="31376">
                  <c:v>-9.8426242740706892E-3</c:v>
                </c:pt>
                <c:pt idx="31377">
                  <c:v>-9.7753682174927092E-3</c:v>
                </c:pt>
                <c:pt idx="31378">
                  <c:v>-1.01857167502887E-2</c:v>
                </c:pt>
                <c:pt idx="31379">
                  <c:v>-1.06005106643182E-2</c:v>
                </c:pt>
                <c:pt idx="31380">
                  <c:v>-1.08376932417501E-2</c:v>
                </c:pt>
                <c:pt idx="31381">
                  <c:v>-1.09899355198968E-2</c:v>
                </c:pt>
                <c:pt idx="31382">
                  <c:v>-1.13485695723156E-2</c:v>
                </c:pt>
                <c:pt idx="31383">
                  <c:v>-1.1833593038307401E-2</c:v>
                </c:pt>
                <c:pt idx="31384">
                  <c:v>-1.18504292855385E-2</c:v>
                </c:pt>
                <c:pt idx="31385">
                  <c:v>-1.2078447401608799E-2</c:v>
                </c:pt>
                <c:pt idx="31386">
                  <c:v>-1.26468459543872E-2</c:v>
                </c:pt>
                <c:pt idx="31387">
                  <c:v>-1.29722824677192E-2</c:v>
                </c:pt>
                <c:pt idx="31388">
                  <c:v>-1.29999679813686E-2</c:v>
                </c:pt>
                <c:pt idx="31389">
                  <c:v>-1.3410828888790201E-2</c:v>
                </c:pt>
                <c:pt idx="31390">
                  <c:v>-1.39274252697463E-2</c:v>
                </c:pt>
                <c:pt idx="31391">
                  <c:v>-1.43137274045024E-2</c:v>
                </c:pt>
                <c:pt idx="31392">
                  <c:v>-1.42704554061291E-2</c:v>
                </c:pt>
                <c:pt idx="31393">
                  <c:v>-1.4619652519436199E-2</c:v>
                </c:pt>
                <c:pt idx="31394">
                  <c:v>-1.50200025276148E-2</c:v>
                </c:pt>
                <c:pt idx="31395">
                  <c:v>-1.52106440375178E-2</c:v>
                </c:pt>
                <c:pt idx="31396">
                  <c:v>-1.5714900844455999E-2</c:v>
                </c:pt>
                <c:pt idx="31397">
                  <c:v>-1.57424486426656E-2</c:v>
                </c:pt>
                <c:pt idx="31398">
                  <c:v>-1.6287522957921401E-2</c:v>
                </c:pt>
                <c:pt idx="31399">
                  <c:v>-1.6340378736770699E-2</c:v>
                </c:pt>
                <c:pt idx="31400">
                  <c:v>-1.6389661504421199E-2</c:v>
                </c:pt>
                <c:pt idx="31401">
                  <c:v>-1.67583381233515E-2</c:v>
                </c:pt>
                <c:pt idx="31402">
                  <c:v>-1.71239919672844E-2</c:v>
                </c:pt>
                <c:pt idx="31403">
                  <c:v>-1.7519540087746099E-2</c:v>
                </c:pt>
                <c:pt idx="31404">
                  <c:v>-1.7453374112704902E-2</c:v>
                </c:pt>
                <c:pt idx="31405">
                  <c:v>-1.7523617959916801E-2</c:v>
                </c:pt>
                <c:pt idx="31406">
                  <c:v>-1.7949725556330901E-2</c:v>
                </c:pt>
                <c:pt idx="31407">
                  <c:v>-1.7923327425858601E-2</c:v>
                </c:pt>
                <c:pt idx="31408">
                  <c:v>-1.8005165911290099E-2</c:v>
                </c:pt>
                <c:pt idx="31409">
                  <c:v>-1.83812420916626E-2</c:v>
                </c:pt>
                <c:pt idx="31410">
                  <c:v>-1.8348610209480899E-2</c:v>
                </c:pt>
                <c:pt idx="31411">
                  <c:v>-1.8374711101781401E-2</c:v>
                </c:pt>
                <c:pt idx="31412">
                  <c:v>-1.86876386145895E-2</c:v>
                </c:pt>
                <c:pt idx="31413">
                  <c:v>-1.8656694053073401E-2</c:v>
                </c:pt>
                <c:pt idx="31414">
                  <c:v>-1.8757323556038701E-2</c:v>
                </c:pt>
                <c:pt idx="31415">
                  <c:v>-1.8577745938220099E-2</c:v>
                </c:pt>
                <c:pt idx="31416">
                  <c:v>-1.8656302385143798E-2</c:v>
                </c:pt>
                <c:pt idx="31417">
                  <c:v>-1.88942176267629E-2</c:v>
                </c:pt>
                <c:pt idx="31418">
                  <c:v>-1.88913938381223E-2</c:v>
                </c:pt>
                <c:pt idx="31419">
                  <c:v>-1.8843661190841701E-2</c:v>
                </c:pt>
                <c:pt idx="31420">
                  <c:v>-1.87834581616666E-2</c:v>
                </c:pt>
                <c:pt idx="31421">
                  <c:v>-1.8703829931920098E-2</c:v>
                </c:pt>
                <c:pt idx="31422">
                  <c:v>-1.87149198869518E-2</c:v>
                </c:pt>
                <c:pt idx="31423">
                  <c:v>-1.8674009132441299E-2</c:v>
                </c:pt>
                <c:pt idx="31424">
                  <c:v>-1.8459494040640401E-2</c:v>
                </c:pt>
                <c:pt idx="31425">
                  <c:v>-1.8502273824775001E-2</c:v>
                </c:pt>
                <c:pt idx="31426">
                  <c:v>-1.8404230982792799E-2</c:v>
                </c:pt>
                <c:pt idx="31427">
                  <c:v>-1.84075865697465E-2</c:v>
                </c:pt>
                <c:pt idx="31428">
                  <c:v>-1.8177333068474199E-2</c:v>
                </c:pt>
                <c:pt idx="31429">
                  <c:v>-1.8197400420504498E-2</c:v>
                </c:pt>
                <c:pt idx="31430">
                  <c:v>-1.8112765526268899E-2</c:v>
                </c:pt>
                <c:pt idx="31431">
                  <c:v>-1.7876443500122699E-2</c:v>
                </c:pt>
                <c:pt idx="31432">
                  <c:v>-1.7996081843373101E-2</c:v>
                </c:pt>
                <c:pt idx="31433">
                  <c:v>-1.7710848844984101E-2</c:v>
                </c:pt>
                <c:pt idx="31434">
                  <c:v>-1.7570356600625201E-2</c:v>
                </c:pt>
                <c:pt idx="31435">
                  <c:v>-1.7398846914051001E-2</c:v>
                </c:pt>
                <c:pt idx="31436">
                  <c:v>-1.75075241095742E-2</c:v>
                </c:pt>
                <c:pt idx="31437">
                  <c:v>-1.7338895319417801E-2</c:v>
                </c:pt>
                <c:pt idx="31438">
                  <c:v>-1.73544990866649E-2</c:v>
                </c:pt>
                <c:pt idx="31439">
                  <c:v>-1.73004800933373E-2</c:v>
                </c:pt>
                <c:pt idx="31440">
                  <c:v>-1.6981765541762499E-2</c:v>
                </c:pt>
                <c:pt idx="31441">
                  <c:v>-1.70558999027807E-2</c:v>
                </c:pt>
                <c:pt idx="31442">
                  <c:v>-1.6940598441395199E-2</c:v>
                </c:pt>
                <c:pt idx="31443">
                  <c:v>-1.7050339057527501E-2</c:v>
                </c:pt>
                <c:pt idx="31444">
                  <c:v>-1.6854893215410199E-2</c:v>
                </c:pt>
                <c:pt idx="31445">
                  <c:v>-1.6738677423712E-2</c:v>
                </c:pt>
                <c:pt idx="31446">
                  <c:v>-1.67953228858015E-2</c:v>
                </c:pt>
                <c:pt idx="31447">
                  <c:v>-1.6905923276682801E-2</c:v>
                </c:pt>
                <c:pt idx="31448">
                  <c:v>-1.6948167090369601E-2</c:v>
                </c:pt>
                <c:pt idx="31449">
                  <c:v>-1.68730179166343E-2</c:v>
                </c:pt>
                <c:pt idx="31450">
                  <c:v>-1.68366306704563E-2</c:v>
                </c:pt>
                <c:pt idx="31451">
                  <c:v>-1.7001798125870798E-2</c:v>
                </c:pt>
                <c:pt idx="31452">
                  <c:v>-1.71916624029292E-2</c:v>
                </c:pt>
                <c:pt idx="31453">
                  <c:v>-1.7162814493899701E-2</c:v>
                </c:pt>
                <c:pt idx="31454">
                  <c:v>-1.69654086042864E-2</c:v>
                </c:pt>
                <c:pt idx="31455">
                  <c:v>-1.7295990194119398E-2</c:v>
                </c:pt>
                <c:pt idx="31456">
                  <c:v>-1.7441946639423798E-2</c:v>
                </c:pt>
                <c:pt idx="31457">
                  <c:v>-1.75435827616729E-2</c:v>
                </c:pt>
                <c:pt idx="31458">
                  <c:v>-1.7731849909217601E-2</c:v>
                </c:pt>
                <c:pt idx="31459">
                  <c:v>-1.7904057486081901E-2</c:v>
                </c:pt>
                <c:pt idx="31460">
                  <c:v>-1.80195322239716E-2</c:v>
                </c:pt>
                <c:pt idx="31461">
                  <c:v>-1.82607065456157E-2</c:v>
                </c:pt>
                <c:pt idx="31462">
                  <c:v>-1.8317257533579601E-2</c:v>
                </c:pt>
                <c:pt idx="31463">
                  <c:v>-1.8540673238766701E-2</c:v>
                </c:pt>
                <c:pt idx="31464">
                  <c:v>-1.8928525088126001E-2</c:v>
                </c:pt>
                <c:pt idx="31465">
                  <c:v>-1.8988997162137599E-2</c:v>
                </c:pt>
                <c:pt idx="31466">
                  <c:v>-1.9171749194199301E-2</c:v>
                </c:pt>
                <c:pt idx="31467">
                  <c:v>-1.94846310325003E-2</c:v>
                </c:pt>
                <c:pt idx="31468">
                  <c:v>-1.9827332988109101E-2</c:v>
                </c:pt>
                <c:pt idx="31469">
                  <c:v>-2.0034100308064701E-2</c:v>
                </c:pt>
                <c:pt idx="31470">
                  <c:v>-2.02688344858915E-2</c:v>
                </c:pt>
                <c:pt idx="31471">
                  <c:v>-2.0410596997830599E-2</c:v>
                </c:pt>
                <c:pt idx="31472">
                  <c:v>-2.06957315687222E-2</c:v>
                </c:pt>
                <c:pt idx="31473">
                  <c:v>-2.1063026318656499E-2</c:v>
                </c:pt>
                <c:pt idx="31474">
                  <c:v>-2.13338869487949E-2</c:v>
                </c:pt>
                <c:pt idx="31475">
                  <c:v>-2.1538065341143602E-2</c:v>
                </c:pt>
                <c:pt idx="31476">
                  <c:v>-2.1646349018053599E-2</c:v>
                </c:pt>
                <c:pt idx="31477">
                  <c:v>-2.20592845604765E-2</c:v>
                </c:pt>
                <c:pt idx="31478">
                  <c:v>-2.2535261556961599E-2</c:v>
                </c:pt>
                <c:pt idx="31479">
                  <c:v>-2.2639550846861201E-2</c:v>
                </c:pt>
                <c:pt idx="31480">
                  <c:v>-2.2686673139561499E-2</c:v>
                </c:pt>
                <c:pt idx="31481">
                  <c:v>-2.3085982615551601E-2</c:v>
                </c:pt>
                <c:pt idx="31482">
                  <c:v>-2.3383675045909699E-2</c:v>
                </c:pt>
                <c:pt idx="31483">
                  <c:v>-2.3542390152401501E-2</c:v>
                </c:pt>
                <c:pt idx="31484">
                  <c:v>-2.35528002573052E-2</c:v>
                </c:pt>
                <c:pt idx="31485">
                  <c:v>-2.37600947354277E-2</c:v>
                </c:pt>
                <c:pt idx="31486">
                  <c:v>-2.4134794135814201E-2</c:v>
                </c:pt>
                <c:pt idx="31487">
                  <c:v>-2.4268758429586999E-2</c:v>
                </c:pt>
                <c:pt idx="31488">
                  <c:v>-2.4312967156411298E-2</c:v>
                </c:pt>
                <c:pt idx="31489">
                  <c:v>-2.4526732724532398E-2</c:v>
                </c:pt>
                <c:pt idx="31490">
                  <c:v>-2.4708742143587599E-2</c:v>
                </c:pt>
                <c:pt idx="31491">
                  <c:v>-2.4827149895743202E-2</c:v>
                </c:pt>
                <c:pt idx="31492">
                  <c:v>-2.47362647446446E-2</c:v>
                </c:pt>
                <c:pt idx="31493">
                  <c:v>-2.48655860393109E-2</c:v>
                </c:pt>
                <c:pt idx="31494">
                  <c:v>-2.49492708524225E-2</c:v>
                </c:pt>
                <c:pt idx="31495">
                  <c:v>-2.5184923523099801E-2</c:v>
                </c:pt>
                <c:pt idx="31496">
                  <c:v>-2.4842562438077E-2</c:v>
                </c:pt>
                <c:pt idx="31497">
                  <c:v>-2.4897813424959801E-2</c:v>
                </c:pt>
                <c:pt idx="31498">
                  <c:v>-2.4847989513876199E-2</c:v>
                </c:pt>
                <c:pt idx="31499">
                  <c:v>-2.47860670195445E-2</c:v>
                </c:pt>
                <c:pt idx="31500">
                  <c:v>-2.4716373188893598E-2</c:v>
                </c:pt>
                <c:pt idx="31501">
                  <c:v>-2.46432168225027E-2</c:v>
                </c:pt>
                <c:pt idx="31502">
                  <c:v>-2.4394616224561901E-2</c:v>
                </c:pt>
                <c:pt idx="31503">
                  <c:v>-2.4150157203865201E-2</c:v>
                </c:pt>
                <c:pt idx="31504">
                  <c:v>-2.4239481545559601E-2</c:v>
                </c:pt>
                <c:pt idx="31505">
                  <c:v>-2.4006398890819101E-2</c:v>
                </c:pt>
                <c:pt idx="31506">
                  <c:v>-2.3841047046315299E-2</c:v>
                </c:pt>
                <c:pt idx="31507">
                  <c:v>-2.32546872072899E-2</c:v>
                </c:pt>
                <c:pt idx="31508">
                  <c:v>-2.3094186152641898E-2</c:v>
                </c:pt>
                <c:pt idx="31509">
                  <c:v>-2.29100100212292E-2</c:v>
                </c:pt>
                <c:pt idx="31510">
                  <c:v>-2.2606778314586701E-2</c:v>
                </c:pt>
                <c:pt idx="31511">
                  <c:v>-2.2139363700346901E-2</c:v>
                </c:pt>
                <c:pt idx="31512">
                  <c:v>-2.1579175686919801E-2</c:v>
                </c:pt>
                <c:pt idx="31513">
                  <c:v>-2.1518758858100302E-2</c:v>
                </c:pt>
                <c:pt idx="31514">
                  <c:v>-2.12019955395641E-2</c:v>
                </c:pt>
                <c:pt idx="31515">
                  <c:v>-2.0638629595414199E-2</c:v>
                </c:pt>
                <c:pt idx="31516">
                  <c:v>-2.0011388745805801E-2</c:v>
                </c:pt>
                <c:pt idx="31517">
                  <c:v>-1.9779717668367901E-2</c:v>
                </c:pt>
                <c:pt idx="31518">
                  <c:v>-1.9223693890950098E-2</c:v>
                </c:pt>
                <c:pt idx="31519">
                  <c:v>-1.8612744950376899E-2</c:v>
                </c:pt>
                <c:pt idx="31520">
                  <c:v>-1.8010552939041E-2</c:v>
                </c:pt>
                <c:pt idx="31521">
                  <c:v>-1.7786625155551999E-2</c:v>
                </c:pt>
                <c:pt idx="31522">
                  <c:v>-1.7394292349832401E-2</c:v>
                </c:pt>
                <c:pt idx="31523">
                  <c:v>-1.68811514831692E-2</c:v>
                </c:pt>
                <c:pt idx="31524">
                  <c:v>-1.6320449667367998E-2</c:v>
                </c:pt>
                <c:pt idx="31525">
                  <c:v>-1.55751266674701E-2</c:v>
                </c:pt>
                <c:pt idx="31526">
                  <c:v>-1.5318036653531399E-2</c:v>
                </c:pt>
                <c:pt idx="31527">
                  <c:v>-1.4592892528689999E-2</c:v>
                </c:pt>
                <c:pt idx="31528">
                  <c:v>-1.40580658461432E-2</c:v>
                </c:pt>
                <c:pt idx="31529">
                  <c:v>-1.3411371885676201E-2</c:v>
                </c:pt>
                <c:pt idx="31530">
                  <c:v>-1.31030512906642E-2</c:v>
                </c:pt>
                <c:pt idx="31531">
                  <c:v>-1.2505334227345901E-2</c:v>
                </c:pt>
                <c:pt idx="31532">
                  <c:v>-1.19279811260318E-2</c:v>
                </c:pt>
                <c:pt idx="31533">
                  <c:v>-1.16675005273775E-2</c:v>
                </c:pt>
                <c:pt idx="31534">
                  <c:v>-1.0953681972703201E-2</c:v>
                </c:pt>
                <c:pt idx="31535">
                  <c:v>-1.04184417994416E-2</c:v>
                </c:pt>
                <c:pt idx="31536">
                  <c:v>-9.9441124027728998E-3</c:v>
                </c:pt>
                <c:pt idx="31537">
                  <c:v>-9.3961559880772396E-3</c:v>
                </c:pt>
                <c:pt idx="31538">
                  <c:v>-9.0166518019019499E-3</c:v>
                </c:pt>
                <c:pt idx="31539">
                  <c:v>-8.4327411754969595E-3</c:v>
                </c:pt>
                <c:pt idx="31540">
                  <c:v>-8.1070729505055804E-3</c:v>
                </c:pt>
                <c:pt idx="31541">
                  <c:v>-7.5844070651078701E-3</c:v>
                </c:pt>
                <c:pt idx="31542">
                  <c:v>-7.2136827350033298E-3</c:v>
                </c:pt>
                <c:pt idx="31543">
                  <c:v>-6.9353498872010196E-3</c:v>
                </c:pt>
                <c:pt idx="31544">
                  <c:v>-6.5028568507019E-3</c:v>
                </c:pt>
                <c:pt idx="31545">
                  <c:v>-6.1104536120057404E-3</c:v>
                </c:pt>
                <c:pt idx="31546">
                  <c:v>-5.7164773176374504E-3</c:v>
                </c:pt>
                <c:pt idx="31547">
                  <c:v>-5.5258383465727296E-3</c:v>
                </c:pt>
                <c:pt idx="31548">
                  <c:v>-4.9592669464674699E-3</c:v>
                </c:pt>
                <c:pt idx="31549">
                  <c:v>-4.6191107252868801E-3</c:v>
                </c:pt>
                <c:pt idx="31550">
                  <c:v>-4.4906827244620903E-3</c:v>
                </c:pt>
                <c:pt idx="31551">
                  <c:v>-4.4471662730260096E-3</c:v>
                </c:pt>
                <c:pt idx="31552">
                  <c:v>-4.1905896813330496E-3</c:v>
                </c:pt>
                <c:pt idx="31553">
                  <c:v>-3.8099456046576702E-3</c:v>
                </c:pt>
                <c:pt idx="31554">
                  <c:v>-3.5736031499749498E-3</c:v>
                </c:pt>
                <c:pt idx="31555">
                  <c:v>-3.4146728872367299E-3</c:v>
                </c:pt>
                <c:pt idx="31556">
                  <c:v>-3.3700213094903699E-3</c:v>
                </c:pt>
                <c:pt idx="31557">
                  <c:v>-3.2845191237758902E-3</c:v>
                </c:pt>
                <c:pt idx="31558">
                  <c:v>-3.0750089082403E-3</c:v>
                </c:pt>
                <c:pt idx="31559">
                  <c:v>-3.1364209363311801E-3</c:v>
                </c:pt>
                <c:pt idx="31560">
                  <c:v>-3.0085411314543899E-3</c:v>
                </c:pt>
                <c:pt idx="31561">
                  <c:v>-2.9555915290335999E-3</c:v>
                </c:pt>
                <c:pt idx="31562">
                  <c:v>-2.9647785446844598E-3</c:v>
                </c:pt>
                <c:pt idx="31563">
                  <c:v>-3.0635462138110499E-3</c:v>
                </c:pt>
                <c:pt idx="31564">
                  <c:v>-2.8490088858561398E-3</c:v>
                </c:pt>
                <c:pt idx="31565">
                  <c:v>-2.8697328737654201E-3</c:v>
                </c:pt>
                <c:pt idx="31566">
                  <c:v>-3.2312705417801898E-3</c:v>
                </c:pt>
                <c:pt idx="31567">
                  <c:v>-3.2930295819041501E-3</c:v>
                </c:pt>
                <c:pt idx="31568">
                  <c:v>-3.1984308239761E-3</c:v>
                </c:pt>
                <c:pt idx="31569">
                  <c:v>-3.5611104327765899E-3</c:v>
                </c:pt>
                <c:pt idx="31570">
                  <c:v>-3.5441364002823899E-3</c:v>
                </c:pt>
                <c:pt idx="31571">
                  <c:v>-3.53114116543932E-3</c:v>
                </c:pt>
                <c:pt idx="31572">
                  <c:v>-3.64144792942484E-3</c:v>
                </c:pt>
                <c:pt idx="31573">
                  <c:v>-3.9435489855245403E-3</c:v>
                </c:pt>
                <c:pt idx="31574">
                  <c:v>-4.1821713383921703E-3</c:v>
                </c:pt>
                <c:pt idx="31575">
                  <c:v>-4.27240030119E-3</c:v>
                </c:pt>
                <c:pt idx="31576">
                  <c:v>-4.1523203381788601E-3</c:v>
                </c:pt>
                <c:pt idx="31577">
                  <c:v>-4.5940566736187198E-3</c:v>
                </c:pt>
                <c:pt idx="31578">
                  <c:v>-4.9001571270189002E-3</c:v>
                </c:pt>
                <c:pt idx="31579">
                  <c:v>-5.0547920728603903E-3</c:v>
                </c:pt>
                <c:pt idx="31580">
                  <c:v>-4.9806751574198197E-3</c:v>
                </c:pt>
                <c:pt idx="31581">
                  <c:v>-5.1908615486026804E-3</c:v>
                </c:pt>
                <c:pt idx="31582">
                  <c:v>-5.6331076573993598E-3</c:v>
                </c:pt>
                <c:pt idx="31583">
                  <c:v>-5.7355036472967304E-3</c:v>
                </c:pt>
                <c:pt idx="31584">
                  <c:v>-5.6197022745834904E-3</c:v>
                </c:pt>
                <c:pt idx="31585">
                  <c:v>-6.0441913463355696E-3</c:v>
                </c:pt>
                <c:pt idx="31586">
                  <c:v>-6.1513223175609696E-3</c:v>
                </c:pt>
                <c:pt idx="31587">
                  <c:v>-6.3724664111276703E-3</c:v>
                </c:pt>
                <c:pt idx="31588">
                  <c:v>-6.3646537007645302E-3</c:v>
                </c:pt>
                <c:pt idx="31589">
                  <c:v>-6.6648481599063097E-3</c:v>
                </c:pt>
                <c:pt idx="31590">
                  <c:v>-6.9179248517530498E-3</c:v>
                </c:pt>
                <c:pt idx="31591">
                  <c:v>-6.8341819052101099E-3</c:v>
                </c:pt>
                <c:pt idx="31592">
                  <c:v>-6.8330978508316697E-3</c:v>
                </c:pt>
                <c:pt idx="31593">
                  <c:v>-6.8944381890081504E-3</c:v>
                </c:pt>
                <c:pt idx="31594">
                  <c:v>-7.0652561233015996E-3</c:v>
                </c:pt>
                <c:pt idx="31595">
                  <c:v>-7.1940543029286501E-3</c:v>
                </c:pt>
                <c:pt idx="31596">
                  <c:v>-7.2220145210210099E-3</c:v>
                </c:pt>
                <c:pt idx="31597">
                  <c:v>-7.2075572600749102E-3</c:v>
                </c:pt>
                <c:pt idx="31598">
                  <c:v>-7.2218577834529804E-3</c:v>
                </c:pt>
                <c:pt idx="31599">
                  <c:v>-7.2542846328261896E-3</c:v>
                </c:pt>
                <c:pt idx="31600">
                  <c:v>-7.2796767709026296E-3</c:v>
                </c:pt>
                <c:pt idx="31601">
                  <c:v>-7.25975284985353E-3</c:v>
                </c:pt>
                <c:pt idx="31602">
                  <c:v>-7.1122311290286802E-3</c:v>
                </c:pt>
                <c:pt idx="31603">
                  <c:v>-6.9464933219085699E-3</c:v>
                </c:pt>
                <c:pt idx="31604">
                  <c:v>-6.8260500802446297E-3</c:v>
                </c:pt>
                <c:pt idx="31605">
                  <c:v>-6.7148626704490099E-3</c:v>
                </c:pt>
                <c:pt idx="31606">
                  <c:v>-6.6101356021828301E-3</c:v>
                </c:pt>
                <c:pt idx="31607">
                  <c:v>-6.3628206687997603E-3</c:v>
                </c:pt>
                <c:pt idx="31608">
                  <c:v>-6.18578918863951E-3</c:v>
                </c:pt>
                <c:pt idx="31609">
                  <c:v>-6.0296673029488499E-3</c:v>
                </c:pt>
                <c:pt idx="31610">
                  <c:v>-5.5932070919960802E-3</c:v>
                </c:pt>
                <c:pt idx="31611">
                  <c:v>-5.4908226131733196E-3</c:v>
                </c:pt>
                <c:pt idx="31612">
                  <c:v>-5.1776679465607399E-3</c:v>
                </c:pt>
                <c:pt idx="31613">
                  <c:v>-4.8488986241028197E-3</c:v>
                </c:pt>
                <c:pt idx="31614">
                  <c:v>-4.5257705813101399E-3</c:v>
                </c:pt>
                <c:pt idx="31615">
                  <c:v>-4.0530243845978498E-3</c:v>
                </c:pt>
                <c:pt idx="31616">
                  <c:v>-3.7584109857316502E-3</c:v>
                </c:pt>
                <c:pt idx="31617">
                  <c:v>-3.0250000575413401E-3</c:v>
                </c:pt>
                <c:pt idx="31618">
                  <c:v>-2.8950804811640799E-3</c:v>
                </c:pt>
                <c:pt idx="31619">
                  <c:v>-2.46537154286121E-3</c:v>
                </c:pt>
                <c:pt idx="31620">
                  <c:v>-1.8324589441354601E-3</c:v>
                </c:pt>
                <c:pt idx="31621">
                  <c:v>-1.39299715457806E-3</c:v>
                </c:pt>
                <c:pt idx="31622">
                  <c:v>-9.7985937037640101E-4</c:v>
                </c:pt>
                <c:pt idx="31623">
                  <c:v>-3.8953562710559298E-4</c:v>
                </c:pt>
                <c:pt idx="31624" formatCode="0.00E+00">
                  <c:v>5.8089739764068503E-5</c:v>
                </c:pt>
                <c:pt idx="31625">
                  <c:v>7.4818460449129897E-4</c:v>
                </c:pt>
                <c:pt idx="31626">
                  <c:v>1.48933833888247E-3</c:v>
                </c:pt>
                <c:pt idx="31627">
                  <c:v>1.9997152079999402E-3</c:v>
                </c:pt>
                <c:pt idx="31628">
                  <c:v>2.4684015794555099E-3</c:v>
                </c:pt>
                <c:pt idx="31629">
                  <c:v>3.2437761989040099E-3</c:v>
                </c:pt>
                <c:pt idx="31630">
                  <c:v>3.9690109983929502E-3</c:v>
                </c:pt>
                <c:pt idx="31631">
                  <c:v>4.3548924603056798E-3</c:v>
                </c:pt>
                <c:pt idx="31632">
                  <c:v>5.0370807628366101E-3</c:v>
                </c:pt>
                <c:pt idx="31633">
                  <c:v>5.8084339817437002E-3</c:v>
                </c:pt>
                <c:pt idx="31634">
                  <c:v>6.5739112084265304E-3</c:v>
                </c:pt>
                <c:pt idx="31635">
                  <c:v>6.9649276201648302E-3</c:v>
                </c:pt>
                <c:pt idx="31636">
                  <c:v>7.8419616894083392E-3</c:v>
                </c:pt>
                <c:pt idx="31637">
                  <c:v>8.3625436850567596E-3</c:v>
                </c:pt>
                <c:pt idx="31638">
                  <c:v>9.1082443910283205E-3</c:v>
                </c:pt>
                <c:pt idx="31639">
                  <c:v>9.8120920768013393E-3</c:v>
                </c:pt>
                <c:pt idx="31640">
                  <c:v>1.0338621099803101E-2</c:v>
                </c:pt>
                <c:pt idx="31641">
                  <c:v>1.11196433735681E-2</c:v>
                </c:pt>
                <c:pt idx="31642">
                  <c:v>1.19027876936768E-2</c:v>
                </c:pt>
                <c:pt idx="31643">
                  <c:v>1.2325409821027001E-2</c:v>
                </c:pt>
                <c:pt idx="31644">
                  <c:v>1.27873521432935E-2</c:v>
                </c:pt>
                <c:pt idx="31645">
                  <c:v>1.35700449940677E-2</c:v>
                </c:pt>
                <c:pt idx="31646">
                  <c:v>1.43066138042999E-2</c:v>
                </c:pt>
                <c:pt idx="31647">
                  <c:v>1.49711053069262E-2</c:v>
                </c:pt>
                <c:pt idx="31648">
                  <c:v>1.54369360736848E-2</c:v>
                </c:pt>
                <c:pt idx="31649">
                  <c:v>1.6095015045631302E-2</c:v>
                </c:pt>
                <c:pt idx="31650">
                  <c:v>1.6662543303393701E-2</c:v>
                </c:pt>
                <c:pt idx="31651">
                  <c:v>1.7319184114047599E-2</c:v>
                </c:pt>
                <c:pt idx="31652">
                  <c:v>1.76918797577949E-2</c:v>
                </c:pt>
                <c:pt idx="31653">
                  <c:v>1.8035735626224299E-2</c:v>
                </c:pt>
                <c:pt idx="31654">
                  <c:v>1.8711578064792799E-2</c:v>
                </c:pt>
                <c:pt idx="31655">
                  <c:v>1.9114927973459098E-2</c:v>
                </c:pt>
                <c:pt idx="31656">
                  <c:v>1.9585670292959202E-2</c:v>
                </c:pt>
                <c:pt idx="31657">
                  <c:v>2.00039154183385E-2</c:v>
                </c:pt>
                <c:pt idx="31658">
                  <c:v>2.0371994219830901E-2</c:v>
                </c:pt>
                <c:pt idx="31659">
                  <c:v>2.0813168021605499E-2</c:v>
                </c:pt>
                <c:pt idx="31660">
                  <c:v>2.12226530195357E-2</c:v>
                </c:pt>
                <c:pt idx="31661">
                  <c:v>2.1466045174041801E-2</c:v>
                </c:pt>
                <c:pt idx="31662">
                  <c:v>2.1941350751490701E-2</c:v>
                </c:pt>
                <c:pt idx="31663">
                  <c:v>2.2225941929913499E-2</c:v>
                </c:pt>
                <c:pt idx="31664">
                  <c:v>2.24975374233631E-2</c:v>
                </c:pt>
                <c:pt idx="31665">
                  <c:v>2.2679303389224598E-2</c:v>
                </c:pt>
                <c:pt idx="31666">
                  <c:v>2.2962653758514199E-2</c:v>
                </c:pt>
                <c:pt idx="31667">
                  <c:v>2.30687480949971E-2</c:v>
                </c:pt>
                <c:pt idx="31668">
                  <c:v>2.33248451618513E-2</c:v>
                </c:pt>
                <c:pt idx="31669">
                  <c:v>2.3503521937355599E-2</c:v>
                </c:pt>
                <c:pt idx="31670">
                  <c:v>2.3615516838008801E-2</c:v>
                </c:pt>
                <c:pt idx="31671">
                  <c:v>2.36623686822293E-2</c:v>
                </c:pt>
                <c:pt idx="31672">
                  <c:v>2.3817347697513501E-2</c:v>
                </c:pt>
                <c:pt idx="31673">
                  <c:v>2.3715086786671301E-2</c:v>
                </c:pt>
                <c:pt idx="31674">
                  <c:v>2.3620541078278701E-2</c:v>
                </c:pt>
                <c:pt idx="31675">
                  <c:v>2.40036722867316E-2</c:v>
                </c:pt>
                <c:pt idx="31676">
                  <c:v>2.3937066776688901E-2</c:v>
                </c:pt>
                <c:pt idx="31677">
                  <c:v>2.3774587848212601E-2</c:v>
                </c:pt>
                <c:pt idx="31678">
                  <c:v>2.3759182593939498E-2</c:v>
                </c:pt>
                <c:pt idx="31679">
                  <c:v>2.3590531248229799E-2</c:v>
                </c:pt>
                <c:pt idx="31680">
                  <c:v>2.3637542733354201E-2</c:v>
                </c:pt>
                <c:pt idx="31681">
                  <c:v>2.3395344508341898E-2</c:v>
                </c:pt>
                <c:pt idx="31682">
                  <c:v>2.32943296585554E-2</c:v>
                </c:pt>
                <c:pt idx="31683">
                  <c:v>2.3208123657499202E-2</c:v>
                </c:pt>
                <c:pt idx="31684">
                  <c:v>2.2984481077022799E-2</c:v>
                </c:pt>
                <c:pt idx="31685">
                  <c:v>2.2873305827924201E-2</c:v>
                </c:pt>
                <c:pt idx="31686">
                  <c:v>2.27614454907594E-2</c:v>
                </c:pt>
                <c:pt idx="31687">
                  <c:v>2.24496774216713E-2</c:v>
                </c:pt>
                <c:pt idx="31688">
                  <c:v>2.20097151400401E-2</c:v>
                </c:pt>
                <c:pt idx="31689">
                  <c:v>2.1650309369691902E-2</c:v>
                </c:pt>
                <c:pt idx="31690">
                  <c:v>2.1521577298321298E-2</c:v>
                </c:pt>
                <c:pt idx="31691">
                  <c:v>2.1379083590454599E-2</c:v>
                </c:pt>
                <c:pt idx="31692">
                  <c:v>2.1109237205969501E-2</c:v>
                </c:pt>
                <c:pt idx="31693">
                  <c:v>2.0560071964051001E-2</c:v>
                </c:pt>
                <c:pt idx="31694">
                  <c:v>2.0572851201580901E-2</c:v>
                </c:pt>
                <c:pt idx="31695">
                  <c:v>2.0260413906618899E-2</c:v>
                </c:pt>
                <c:pt idx="31696">
                  <c:v>1.99635198061918E-2</c:v>
                </c:pt>
                <c:pt idx="31697">
                  <c:v>1.96159769377224E-2</c:v>
                </c:pt>
                <c:pt idx="31698">
                  <c:v>1.93955801890804E-2</c:v>
                </c:pt>
                <c:pt idx="31699">
                  <c:v>1.90966586939894E-2</c:v>
                </c:pt>
                <c:pt idx="31700">
                  <c:v>1.8805943782664199E-2</c:v>
                </c:pt>
                <c:pt idx="31701">
                  <c:v>1.85529795803548E-2</c:v>
                </c:pt>
                <c:pt idx="31702">
                  <c:v>1.8150457995659699E-2</c:v>
                </c:pt>
                <c:pt idx="31703">
                  <c:v>1.8223233668453499E-2</c:v>
                </c:pt>
                <c:pt idx="31704">
                  <c:v>1.7826127333165701E-2</c:v>
                </c:pt>
                <c:pt idx="31705">
                  <c:v>1.7488537635735699E-2</c:v>
                </c:pt>
                <c:pt idx="31706">
                  <c:v>1.7443838609287301E-2</c:v>
                </c:pt>
                <c:pt idx="31707">
                  <c:v>1.7219839333841601E-2</c:v>
                </c:pt>
                <c:pt idx="31708">
                  <c:v>1.7007055794054E-2</c:v>
                </c:pt>
                <c:pt idx="31709">
                  <c:v>1.67599023355538E-2</c:v>
                </c:pt>
                <c:pt idx="31710">
                  <c:v>1.6721053993536499E-2</c:v>
                </c:pt>
                <c:pt idx="31711">
                  <c:v>1.6650403062470401E-2</c:v>
                </c:pt>
                <c:pt idx="31712">
                  <c:v>1.6428676172103401E-2</c:v>
                </c:pt>
                <c:pt idx="31713">
                  <c:v>1.6287355356922099E-2</c:v>
                </c:pt>
                <c:pt idx="31714">
                  <c:v>1.6333480571402201E-2</c:v>
                </c:pt>
                <c:pt idx="31715">
                  <c:v>1.63415224281004E-2</c:v>
                </c:pt>
                <c:pt idx="31716">
                  <c:v>1.63468563802984E-2</c:v>
                </c:pt>
                <c:pt idx="31717">
                  <c:v>1.62448404086987E-2</c:v>
                </c:pt>
                <c:pt idx="31718">
                  <c:v>1.6209513723893201E-2</c:v>
                </c:pt>
                <c:pt idx="31719">
                  <c:v>1.6203031878802902E-2</c:v>
                </c:pt>
                <c:pt idx="31720">
                  <c:v>1.6409313321208301E-2</c:v>
                </c:pt>
                <c:pt idx="31721">
                  <c:v>1.6600970471632299E-2</c:v>
                </c:pt>
                <c:pt idx="31722">
                  <c:v>1.6498527064550399E-2</c:v>
                </c:pt>
                <c:pt idx="31723">
                  <c:v>1.6594207396528199E-2</c:v>
                </c:pt>
                <c:pt idx="31724">
                  <c:v>1.67921942296901E-2</c:v>
                </c:pt>
                <c:pt idx="31725">
                  <c:v>1.68823067610822E-2</c:v>
                </c:pt>
                <c:pt idx="31726">
                  <c:v>1.69852349465212E-2</c:v>
                </c:pt>
                <c:pt idx="31727">
                  <c:v>1.7225171915350598E-2</c:v>
                </c:pt>
                <c:pt idx="31728">
                  <c:v>1.7682117406349999E-2</c:v>
                </c:pt>
                <c:pt idx="31729">
                  <c:v>1.7673458023153898E-2</c:v>
                </c:pt>
                <c:pt idx="31730">
                  <c:v>1.7850972658232701E-2</c:v>
                </c:pt>
                <c:pt idx="31731">
                  <c:v>1.82529560633795E-2</c:v>
                </c:pt>
                <c:pt idx="31732">
                  <c:v>1.8499670380969901E-2</c:v>
                </c:pt>
                <c:pt idx="31733">
                  <c:v>1.8835860429171E-2</c:v>
                </c:pt>
                <c:pt idx="31734">
                  <c:v>1.9263763298042198E-2</c:v>
                </c:pt>
                <c:pt idx="31735">
                  <c:v>1.9588856373979901E-2</c:v>
                </c:pt>
                <c:pt idx="31736">
                  <c:v>1.9703179222866098E-2</c:v>
                </c:pt>
                <c:pt idx="31737">
                  <c:v>2.0386243276005099E-2</c:v>
                </c:pt>
                <c:pt idx="31738">
                  <c:v>2.0481134009121799E-2</c:v>
                </c:pt>
                <c:pt idx="31739">
                  <c:v>2.1033064898401E-2</c:v>
                </c:pt>
                <c:pt idx="31740">
                  <c:v>2.1563104331141499E-2</c:v>
                </c:pt>
                <c:pt idx="31741">
                  <c:v>2.1903650889329902E-2</c:v>
                </c:pt>
                <c:pt idx="31742">
                  <c:v>2.1956693573945502E-2</c:v>
                </c:pt>
                <c:pt idx="31743">
                  <c:v>2.24318584479778E-2</c:v>
                </c:pt>
                <c:pt idx="31744">
                  <c:v>2.3248375701118699E-2</c:v>
                </c:pt>
                <c:pt idx="31745">
                  <c:v>2.3572668708310401E-2</c:v>
                </c:pt>
                <c:pt idx="31746">
                  <c:v>2.3957960523802498E-2</c:v>
                </c:pt>
                <c:pt idx="31747">
                  <c:v>2.46026955796744E-2</c:v>
                </c:pt>
                <c:pt idx="31748">
                  <c:v>2.4985310466899301E-2</c:v>
                </c:pt>
                <c:pt idx="31749">
                  <c:v>2.5407917821356901E-2</c:v>
                </c:pt>
                <c:pt idx="31750">
                  <c:v>2.5510658554407799E-2</c:v>
                </c:pt>
                <c:pt idx="31751">
                  <c:v>2.61723236453992E-2</c:v>
                </c:pt>
                <c:pt idx="31752">
                  <c:v>2.6873051507320899E-2</c:v>
                </c:pt>
                <c:pt idx="31753">
                  <c:v>2.7082113901629401E-2</c:v>
                </c:pt>
                <c:pt idx="31754">
                  <c:v>2.7262553867865299E-2</c:v>
                </c:pt>
                <c:pt idx="31755">
                  <c:v>2.7941062031353301E-2</c:v>
                </c:pt>
                <c:pt idx="31756">
                  <c:v>2.85457145520817E-2</c:v>
                </c:pt>
                <c:pt idx="31757">
                  <c:v>2.8695035876259E-2</c:v>
                </c:pt>
                <c:pt idx="31758">
                  <c:v>2.8979377390278199E-2</c:v>
                </c:pt>
                <c:pt idx="31759">
                  <c:v>2.94837113653359E-2</c:v>
                </c:pt>
                <c:pt idx="31760">
                  <c:v>2.9712396168334099E-2</c:v>
                </c:pt>
                <c:pt idx="31761">
                  <c:v>2.9889659058695801E-2</c:v>
                </c:pt>
                <c:pt idx="31762">
                  <c:v>3.02254999273683E-2</c:v>
                </c:pt>
                <c:pt idx="31763">
                  <c:v>3.07181749754394E-2</c:v>
                </c:pt>
                <c:pt idx="31764">
                  <c:v>3.08845186813731E-2</c:v>
                </c:pt>
                <c:pt idx="31765">
                  <c:v>3.10030532962693E-2</c:v>
                </c:pt>
                <c:pt idx="31766">
                  <c:v>3.1231164010785298E-2</c:v>
                </c:pt>
                <c:pt idx="31767">
                  <c:v>3.1337416590558803E-2</c:v>
                </c:pt>
                <c:pt idx="31768">
                  <c:v>3.1515697065692599E-2</c:v>
                </c:pt>
                <c:pt idx="31769">
                  <c:v>3.18233919569966E-2</c:v>
                </c:pt>
                <c:pt idx="31770">
                  <c:v>3.1819092656173401E-2</c:v>
                </c:pt>
                <c:pt idx="31771">
                  <c:v>3.17942004138419E-2</c:v>
                </c:pt>
                <c:pt idx="31772">
                  <c:v>3.1738812158845699E-2</c:v>
                </c:pt>
                <c:pt idx="31773">
                  <c:v>3.1943260234151998E-2</c:v>
                </c:pt>
                <c:pt idx="31774">
                  <c:v>3.1887950686100001E-2</c:v>
                </c:pt>
                <c:pt idx="31775">
                  <c:v>3.18992055747448E-2</c:v>
                </c:pt>
                <c:pt idx="31776">
                  <c:v>3.1822521461936898E-2</c:v>
                </c:pt>
                <c:pt idx="31777">
                  <c:v>3.1775525053108503E-2</c:v>
                </c:pt>
                <c:pt idx="31778">
                  <c:v>3.1595554907234098E-2</c:v>
                </c:pt>
                <c:pt idx="31779">
                  <c:v>3.1490923821918898E-2</c:v>
                </c:pt>
                <c:pt idx="31780">
                  <c:v>3.1288373024926402E-2</c:v>
                </c:pt>
                <c:pt idx="31781">
                  <c:v>3.1212514147455399E-2</c:v>
                </c:pt>
                <c:pt idx="31782">
                  <c:v>3.0979921215492999E-2</c:v>
                </c:pt>
                <c:pt idx="31783">
                  <c:v>3.0604861392509002E-2</c:v>
                </c:pt>
                <c:pt idx="31784">
                  <c:v>3.0252060775538402E-2</c:v>
                </c:pt>
                <c:pt idx="31785">
                  <c:v>3.00990702564802E-2</c:v>
                </c:pt>
                <c:pt idx="31786">
                  <c:v>2.9983584832911699E-2</c:v>
                </c:pt>
                <c:pt idx="31787">
                  <c:v>2.95805824537127E-2</c:v>
                </c:pt>
                <c:pt idx="31788">
                  <c:v>2.9112239977476601E-2</c:v>
                </c:pt>
                <c:pt idx="31789">
                  <c:v>2.8668585860232999E-2</c:v>
                </c:pt>
                <c:pt idx="31790">
                  <c:v>2.8457972028588699E-2</c:v>
                </c:pt>
                <c:pt idx="31791">
                  <c:v>2.8065357417387901E-2</c:v>
                </c:pt>
                <c:pt idx="31792">
                  <c:v>2.7791677502805999E-2</c:v>
                </c:pt>
                <c:pt idx="31793">
                  <c:v>2.7131955976837201E-2</c:v>
                </c:pt>
                <c:pt idx="31794">
                  <c:v>2.66185241012021E-2</c:v>
                </c:pt>
                <c:pt idx="31795">
                  <c:v>2.6220504351915998E-2</c:v>
                </c:pt>
                <c:pt idx="31796">
                  <c:v>2.5659027621197698E-2</c:v>
                </c:pt>
                <c:pt idx="31797">
                  <c:v>2.5264390498274399E-2</c:v>
                </c:pt>
                <c:pt idx="31798">
                  <c:v>2.4702492285349001E-2</c:v>
                </c:pt>
                <c:pt idx="31799">
                  <c:v>2.4050961570596899E-2</c:v>
                </c:pt>
                <c:pt idx="31800">
                  <c:v>2.3524721923344601E-2</c:v>
                </c:pt>
                <c:pt idx="31801">
                  <c:v>2.3166972336842399E-2</c:v>
                </c:pt>
                <c:pt idx="31802">
                  <c:v>2.2796147427428599E-2</c:v>
                </c:pt>
                <c:pt idx="31803">
                  <c:v>2.2100219374522001E-2</c:v>
                </c:pt>
                <c:pt idx="31804">
                  <c:v>2.1448671388475001E-2</c:v>
                </c:pt>
                <c:pt idx="31805">
                  <c:v>2.0862582024312699E-2</c:v>
                </c:pt>
                <c:pt idx="31806">
                  <c:v>2.0301940750940401E-2</c:v>
                </c:pt>
                <c:pt idx="31807">
                  <c:v>1.97797517340625E-2</c:v>
                </c:pt>
                <c:pt idx="31808">
                  <c:v>1.9176753075654401E-2</c:v>
                </c:pt>
                <c:pt idx="31809">
                  <c:v>1.8514070626622602E-2</c:v>
                </c:pt>
                <c:pt idx="31810">
                  <c:v>1.8113318798650399E-2</c:v>
                </c:pt>
                <c:pt idx="31811">
                  <c:v>1.7636961893699701E-2</c:v>
                </c:pt>
                <c:pt idx="31812">
                  <c:v>1.6912010538464799E-2</c:v>
                </c:pt>
                <c:pt idx="31813">
                  <c:v>1.6298479229378202E-2</c:v>
                </c:pt>
                <c:pt idx="31814">
                  <c:v>1.5921215898767702E-2</c:v>
                </c:pt>
                <c:pt idx="31815">
                  <c:v>1.53766109523738E-2</c:v>
                </c:pt>
                <c:pt idx="31816">
                  <c:v>1.47052034534277E-2</c:v>
                </c:pt>
                <c:pt idx="31817">
                  <c:v>1.42794451020024E-2</c:v>
                </c:pt>
                <c:pt idx="31818">
                  <c:v>1.3798355255800801E-2</c:v>
                </c:pt>
                <c:pt idx="31819">
                  <c:v>1.3317109297817001E-2</c:v>
                </c:pt>
                <c:pt idx="31820">
                  <c:v>1.2690709055826499E-2</c:v>
                </c:pt>
                <c:pt idx="31821">
                  <c:v>1.2507679261320299E-2</c:v>
                </c:pt>
                <c:pt idx="31822">
                  <c:v>1.2054580519494901E-2</c:v>
                </c:pt>
                <c:pt idx="31823">
                  <c:v>1.14842208456797E-2</c:v>
                </c:pt>
                <c:pt idx="31824">
                  <c:v>1.12970529943539E-2</c:v>
                </c:pt>
                <c:pt idx="31825">
                  <c:v>1.0899015136719E-2</c:v>
                </c:pt>
                <c:pt idx="31826">
                  <c:v>1.0578181620171E-2</c:v>
                </c:pt>
                <c:pt idx="31827">
                  <c:v>1.0094084954311799E-2</c:v>
                </c:pt>
                <c:pt idx="31828">
                  <c:v>9.6534888872207899E-3</c:v>
                </c:pt>
                <c:pt idx="31829">
                  <c:v>9.4325661759481708E-3</c:v>
                </c:pt>
                <c:pt idx="31830">
                  <c:v>9.4307848693258207E-3</c:v>
                </c:pt>
                <c:pt idx="31831">
                  <c:v>9.0120371016138099E-3</c:v>
                </c:pt>
                <c:pt idx="31832">
                  <c:v>8.7029247099318502E-3</c:v>
                </c:pt>
                <c:pt idx="31833">
                  <c:v>8.4182234166943308E-3</c:v>
                </c:pt>
                <c:pt idx="31834">
                  <c:v>8.5026660961457501E-3</c:v>
                </c:pt>
                <c:pt idx="31835">
                  <c:v>8.23274375148496E-3</c:v>
                </c:pt>
                <c:pt idx="31836">
                  <c:v>7.9709398297911401E-3</c:v>
                </c:pt>
                <c:pt idx="31837">
                  <c:v>7.9423631785184492E-3</c:v>
                </c:pt>
                <c:pt idx="31838">
                  <c:v>8.1049944730440908E-3</c:v>
                </c:pt>
                <c:pt idx="31839">
                  <c:v>7.9273677627171094E-3</c:v>
                </c:pt>
                <c:pt idx="31840">
                  <c:v>7.54500113073056E-3</c:v>
                </c:pt>
                <c:pt idx="31841">
                  <c:v>7.3819157282274698E-3</c:v>
                </c:pt>
                <c:pt idx="31842">
                  <c:v>7.7269729611576E-3</c:v>
                </c:pt>
                <c:pt idx="31843">
                  <c:v>7.8032716611748402E-3</c:v>
                </c:pt>
                <c:pt idx="31844">
                  <c:v>7.4458661386480702E-3</c:v>
                </c:pt>
                <c:pt idx="31845">
                  <c:v>7.40826968473447E-3</c:v>
                </c:pt>
                <c:pt idx="31846">
                  <c:v>7.63460059452811E-3</c:v>
                </c:pt>
                <c:pt idx="31847">
                  <c:v>7.8268160554362896E-3</c:v>
                </c:pt>
                <c:pt idx="31848">
                  <c:v>7.8774287437615095E-3</c:v>
                </c:pt>
                <c:pt idx="31849">
                  <c:v>7.7873914847330604E-3</c:v>
                </c:pt>
                <c:pt idx="31850">
                  <c:v>7.91019842107934E-3</c:v>
                </c:pt>
                <c:pt idx="31851">
                  <c:v>8.0612071707588905E-3</c:v>
                </c:pt>
                <c:pt idx="31852">
                  <c:v>7.9652806869469992E-3</c:v>
                </c:pt>
                <c:pt idx="31853">
                  <c:v>8.14764544875431E-3</c:v>
                </c:pt>
                <c:pt idx="31854">
                  <c:v>8.3142742064886508E-3</c:v>
                </c:pt>
                <c:pt idx="31855">
                  <c:v>8.5459636275966103E-3</c:v>
                </c:pt>
                <c:pt idx="31856">
                  <c:v>8.4794588081213706E-3</c:v>
                </c:pt>
                <c:pt idx="31857">
                  <c:v>8.6597671465665892E-3</c:v>
                </c:pt>
                <c:pt idx="31858">
                  <c:v>8.8580527343371292E-3</c:v>
                </c:pt>
                <c:pt idx="31859">
                  <c:v>9.1319024484491501E-3</c:v>
                </c:pt>
                <c:pt idx="31860">
                  <c:v>8.9750777899326607E-3</c:v>
                </c:pt>
                <c:pt idx="31861">
                  <c:v>9.00694931068316E-3</c:v>
                </c:pt>
                <c:pt idx="31862">
                  <c:v>9.4326993933933102E-3</c:v>
                </c:pt>
                <c:pt idx="31863">
                  <c:v>9.43806024390542E-3</c:v>
                </c:pt>
                <c:pt idx="31864">
                  <c:v>9.6422501616175594E-3</c:v>
                </c:pt>
                <c:pt idx="31865">
                  <c:v>9.6407264982258292E-3</c:v>
                </c:pt>
                <c:pt idx="31866">
                  <c:v>9.8789067154773404E-3</c:v>
                </c:pt>
                <c:pt idx="31867">
                  <c:v>9.9368386312441003E-3</c:v>
                </c:pt>
                <c:pt idx="31868">
                  <c:v>1.00670249505237E-2</c:v>
                </c:pt>
                <c:pt idx="31869">
                  <c:v>1.0143688078086899E-2</c:v>
                </c:pt>
                <c:pt idx="31870">
                  <c:v>1.01652034388146E-2</c:v>
                </c:pt>
                <c:pt idx="31871">
                  <c:v>1.04631939509212E-2</c:v>
                </c:pt>
                <c:pt idx="31872">
                  <c:v>1.04338098154026E-2</c:v>
                </c:pt>
                <c:pt idx="31873">
                  <c:v>1.0253881784339201E-2</c:v>
                </c:pt>
                <c:pt idx="31874">
                  <c:v>1.0415915364139799E-2</c:v>
                </c:pt>
                <c:pt idx="31875">
                  <c:v>1.04960555365238E-2</c:v>
                </c:pt>
                <c:pt idx="31876">
                  <c:v>1.0343103457698E-2</c:v>
                </c:pt>
                <c:pt idx="31877">
                  <c:v>1.0213735169247701E-2</c:v>
                </c:pt>
                <c:pt idx="31878">
                  <c:v>1.0332989655581101E-2</c:v>
                </c:pt>
                <c:pt idx="31879">
                  <c:v>1.03584775835422E-2</c:v>
                </c:pt>
                <c:pt idx="31880">
                  <c:v>1.03668088418527E-2</c:v>
                </c:pt>
                <c:pt idx="31881">
                  <c:v>9.9879699186730692E-3</c:v>
                </c:pt>
                <c:pt idx="31882">
                  <c:v>9.8958581535302792E-3</c:v>
                </c:pt>
                <c:pt idx="31883">
                  <c:v>9.8032024870087098E-3</c:v>
                </c:pt>
                <c:pt idx="31884">
                  <c:v>9.6450047228275101E-3</c:v>
                </c:pt>
                <c:pt idx="31885">
                  <c:v>9.3000829556095493E-3</c:v>
                </c:pt>
                <c:pt idx="31886">
                  <c:v>9.1174767912789306E-3</c:v>
                </c:pt>
                <c:pt idx="31887">
                  <c:v>9.0020328446481692E-3</c:v>
                </c:pt>
                <c:pt idx="31888">
                  <c:v>8.5370514894184298E-3</c:v>
                </c:pt>
                <c:pt idx="31889">
                  <c:v>8.4640927472441202E-3</c:v>
                </c:pt>
                <c:pt idx="31890">
                  <c:v>7.9550561411386098E-3</c:v>
                </c:pt>
                <c:pt idx="31891">
                  <c:v>7.6573970375278504E-3</c:v>
                </c:pt>
                <c:pt idx="31892">
                  <c:v>7.1928539122904202E-3</c:v>
                </c:pt>
                <c:pt idx="31893">
                  <c:v>6.8465150740981296E-3</c:v>
                </c:pt>
                <c:pt idx="31894">
                  <c:v>6.5200899934666602E-3</c:v>
                </c:pt>
                <c:pt idx="31895">
                  <c:v>6.0271951965426796E-3</c:v>
                </c:pt>
                <c:pt idx="31896">
                  <c:v>5.4267065919850104E-3</c:v>
                </c:pt>
                <c:pt idx="31897">
                  <c:v>4.6852580501062198E-3</c:v>
                </c:pt>
                <c:pt idx="31898">
                  <c:v>4.4034067682870402E-3</c:v>
                </c:pt>
                <c:pt idx="31899">
                  <c:v>3.8674724514745802E-3</c:v>
                </c:pt>
                <c:pt idx="31900">
                  <c:v>3.38899301312861E-3</c:v>
                </c:pt>
                <c:pt idx="31901">
                  <c:v>2.5965608232324101E-3</c:v>
                </c:pt>
                <c:pt idx="31902">
                  <c:v>2.1670329458342201E-3</c:v>
                </c:pt>
                <c:pt idx="31903">
                  <c:v>1.3898076974174099E-3</c:v>
                </c:pt>
                <c:pt idx="31904">
                  <c:v>7.2407422096310405E-4</c:v>
                </c:pt>
                <c:pt idx="31905" formatCode="0.00E+00">
                  <c:v>3.2397774382383001E-5</c:v>
                </c:pt>
                <c:pt idx="31906">
                  <c:v>-8.6229158888585604E-4</c:v>
                </c:pt>
                <c:pt idx="31907">
                  <c:v>-1.31129073127271E-3</c:v>
                </c:pt>
                <c:pt idx="31908">
                  <c:v>-2.1216335757550499E-3</c:v>
                </c:pt>
                <c:pt idx="31909">
                  <c:v>-2.9104755838874501E-3</c:v>
                </c:pt>
                <c:pt idx="31910">
                  <c:v>-3.6822203975654202E-3</c:v>
                </c:pt>
                <c:pt idx="31911">
                  <c:v>-4.3493158809574401E-3</c:v>
                </c:pt>
                <c:pt idx="31912">
                  <c:v>-5.0939475613057403E-3</c:v>
                </c:pt>
                <c:pt idx="31913">
                  <c:v>-6.1139311485031E-3</c:v>
                </c:pt>
                <c:pt idx="31914">
                  <c:v>-6.9432855312824603E-3</c:v>
                </c:pt>
                <c:pt idx="31915">
                  <c:v>-7.7869335542895103E-3</c:v>
                </c:pt>
                <c:pt idx="31916">
                  <c:v>-8.32430599985522E-3</c:v>
                </c:pt>
                <c:pt idx="31917">
                  <c:v>-9.3068497951162305E-3</c:v>
                </c:pt>
                <c:pt idx="31918">
                  <c:v>-1.02568092138008E-2</c:v>
                </c:pt>
                <c:pt idx="31919">
                  <c:v>-1.0933444811511501E-2</c:v>
                </c:pt>
                <c:pt idx="31920">
                  <c:v>-1.1651974512088201E-2</c:v>
                </c:pt>
                <c:pt idx="31921">
                  <c:v>-1.2582714073400199E-2</c:v>
                </c:pt>
                <c:pt idx="31922">
                  <c:v>-1.349541505686E-2</c:v>
                </c:pt>
                <c:pt idx="31923">
                  <c:v>-1.43029673808782E-2</c:v>
                </c:pt>
                <c:pt idx="31924">
                  <c:v>-1.5232045442975401E-2</c:v>
                </c:pt>
                <c:pt idx="31925">
                  <c:v>-1.5830587666315E-2</c:v>
                </c:pt>
                <c:pt idx="31926">
                  <c:v>-1.6761135223562901E-2</c:v>
                </c:pt>
                <c:pt idx="31927">
                  <c:v>-1.7524740472272801E-2</c:v>
                </c:pt>
                <c:pt idx="31928">
                  <c:v>-1.8216564808681401E-2</c:v>
                </c:pt>
                <c:pt idx="31929">
                  <c:v>-1.8943879338772899E-2</c:v>
                </c:pt>
                <c:pt idx="31930">
                  <c:v>-1.98477541730194E-2</c:v>
                </c:pt>
                <c:pt idx="31931">
                  <c:v>-2.0461830077195899E-2</c:v>
                </c:pt>
                <c:pt idx="31932">
                  <c:v>-2.1070928258556401E-2</c:v>
                </c:pt>
                <c:pt idx="31933">
                  <c:v>-2.1880326412961001E-2</c:v>
                </c:pt>
                <c:pt idx="31934">
                  <c:v>-2.25862697592265E-2</c:v>
                </c:pt>
                <c:pt idx="31935">
                  <c:v>-2.3325529472206501E-2</c:v>
                </c:pt>
                <c:pt idx="31936">
                  <c:v>-2.3788516096719101E-2</c:v>
                </c:pt>
                <c:pt idx="31937">
                  <c:v>-2.4423236525794E-2</c:v>
                </c:pt>
                <c:pt idx="31938">
                  <c:v>-2.49574525852372E-2</c:v>
                </c:pt>
                <c:pt idx="31939">
                  <c:v>-2.55872095455375E-2</c:v>
                </c:pt>
                <c:pt idx="31940">
                  <c:v>-2.6110968286038601E-2</c:v>
                </c:pt>
                <c:pt idx="31941">
                  <c:v>-2.6612205708451901E-2</c:v>
                </c:pt>
                <c:pt idx="31942">
                  <c:v>-2.6944897463239002E-2</c:v>
                </c:pt>
                <c:pt idx="31943">
                  <c:v>-2.7330304101211299E-2</c:v>
                </c:pt>
                <c:pt idx="31944">
                  <c:v>-2.7732288077845099E-2</c:v>
                </c:pt>
                <c:pt idx="31945">
                  <c:v>-2.81624501719887E-2</c:v>
                </c:pt>
                <c:pt idx="31946">
                  <c:v>-2.8542699599764E-2</c:v>
                </c:pt>
                <c:pt idx="31947">
                  <c:v>-2.8861097220936299E-2</c:v>
                </c:pt>
                <c:pt idx="31948">
                  <c:v>-2.90045496424206E-2</c:v>
                </c:pt>
                <c:pt idx="31949">
                  <c:v>-2.9115092704005901E-2</c:v>
                </c:pt>
                <c:pt idx="31950">
                  <c:v>-2.9498805757102901E-2</c:v>
                </c:pt>
                <c:pt idx="31951">
                  <c:v>-2.9747313530876798E-2</c:v>
                </c:pt>
                <c:pt idx="31952">
                  <c:v>-2.9713114862956799E-2</c:v>
                </c:pt>
                <c:pt idx="31953">
                  <c:v>-2.9810582308896601E-2</c:v>
                </c:pt>
                <c:pt idx="31954">
                  <c:v>-3.0114312593642601E-2</c:v>
                </c:pt>
                <c:pt idx="31955">
                  <c:v>-2.9967785932016901E-2</c:v>
                </c:pt>
                <c:pt idx="31956">
                  <c:v>-2.9964988879717099E-2</c:v>
                </c:pt>
                <c:pt idx="31957">
                  <c:v>-2.9744815113863898E-2</c:v>
                </c:pt>
                <c:pt idx="31958">
                  <c:v>-2.9752125473568199E-2</c:v>
                </c:pt>
                <c:pt idx="31959">
                  <c:v>-2.96928368050524E-2</c:v>
                </c:pt>
                <c:pt idx="31960">
                  <c:v>-2.9636925975076101E-2</c:v>
                </c:pt>
                <c:pt idx="31961">
                  <c:v>-2.9436192350974898E-2</c:v>
                </c:pt>
                <c:pt idx="31962">
                  <c:v>-2.92474531219548E-2</c:v>
                </c:pt>
                <c:pt idx="31963">
                  <c:v>-2.9001491996049199E-2</c:v>
                </c:pt>
                <c:pt idx="31964">
                  <c:v>-2.87893090060936E-2</c:v>
                </c:pt>
                <c:pt idx="31965">
                  <c:v>-2.8582100987167E-2</c:v>
                </c:pt>
                <c:pt idx="31966">
                  <c:v>-2.8344164017956201E-2</c:v>
                </c:pt>
                <c:pt idx="31967">
                  <c:v>-2.78402092249465E-2</c:v>
                </c:pt>
                <c:pt idx="31968">
                  <c:v>-2.7464154653930501E-2</c:v>
                </c:pt>
                <c:pt idx="31969">
                  <c:v>-2.7351425033759001E-2</c:v>
                </c:pt>
                <c:pt idx="31970">
                  <c:v>-2.6949170504980101E-2</c:v>
                </c:pt>
                <c:pt idx="31971">
                  <c:v>-2.64504416758903E-2</c:v>
                </c:pt>
                <c:pt idx="31972">
                  <c:v>-2.6241269382580201E-2</c:v>
                </c:pt>
                <c:pt idx="31973">
                  <c:v>-2.5838951156965301E-2</c:v>
                </c:pt>
                <c:pt idx="31974">
                  <c:v>-2.5256395907330299E-2</c:v>
                </c:pt>
                <c:pt idx="31975">
                  <c:v>-2.48024728377076E-2</c:v>
                </c:pt>
                <c:pt idx="31976">
                  <c:v>-2.4538602024984198E-2</c:v>
                </c:pt>
                <c:pt idx="31977">
                  <c:v>-2.3945899335485899E-2</c:v>
                </c:pt>
                <c:pt idx="31978">
                  <c:v>-2.3562530987546002E-2</c:v>
                </c:pt>
                <c:pt idx="31979">
                  <c:v>-2.3048002719729399E-2</c:v>
                </c:pt>
                <c:pt idx="31980">
                  <c:v>-2.2757582725579002E-2</c:v>
                </c:pt>
                <c:pt idx="31981">
                  <c:v>-2.2170846599140499E-2</c:v>
                </c:pt>
                <c:pt idx="31982">
                  <c:v>-2.1932045885374001E-2</c:v>
                </c:pt>
                <c:pt idx="31983">
                  <c:v>-2.1424122533678099E-2</c:v>
                </c:pt>
                <c:pt idx="31984">
                  <c:v>-2.1047877992320701E-2</c:v>
                </c:pt>
                <c:pt idx="31985">
                  <c:v>-2.0564543073576601E-2</c:v>
                </c:pt>
                <c:pt idx="31986">
                  <c:v>-1.9975012394762001E-2</c:v>
                </c:pt>
                <c:pt idx="31987">
                  <c:v>-1.9689319864522999E-2</c:v>
                </c:pt>
                <c:pt idx="31988">
                  <c:v>-1.9193014609919599E-2</c:v>
                </c:pt>
                <c:pt idx="31989">
                  <c:v>-1.88386635973712E-2</c:v>
                </c:pt>
                <c:pt idx="31990">
                  <c:v>-1.8682720508158099E-2</c:v>
                </c:pt>
                <c:pt idx="31991">
                  <c:v>-1.8430781030264E-2</c:v>
                </c:pt>
                <c:pt idx="31992">
                  <c:v>-1.7942892481335002E-2</c:v>
                </c:pt>
                <c:pt idx="31993">
                  <c:v>-1.74956445351548E-2</c:v>
                </c:pt>
                <c:pt idx="31994">
                  <c:v>-1.7228057098036501E-2</c:v>
                </c:pt>
                <c:pt idx="31995">
                  <c:v>-1.7034194716896801E-2</c:v>
                </c:pt>
                <c:pt idx="31996">
                  <c:v>-1.6816194924879999E-2</c:v>
                </c:pt>
                <c:pt idx="31997">
                  <c:v>-1.6590057412031699E-2</c:v>
                </c:pt>
                <c:pt idx="31998">
                  <c:v>-1.62808246601042E-2</c:v>
                </c:pt>
                <c:pt idx="31999">
                  <c:v>-1.61736824598663E-2</c:v>
                </c:pt>
                <c:pt idx="32000">
                  <c:v>-1.6021480783968998E-2</c:v>
                </c:pt>
                <c:pt idx="32001">
                  <c:v>-1.5964261406166001E-2</c:v>
                </c:pt>
                <c:pt idx="32002">
                  <c:v>-1.57583030231539E-2</c:v>
                </c:pt>
                <c:pt idx="32003">
                  <c:v>-1.5672985683176099E-2</c:v>
                </c:pt>
                <c:pt idx="32004">
                  <c:v>-1.56264465085698E-2</c:v>
                </c:pt>
                <c:pt idx="32005">
                  <c:v>-1.5585988246907099E-2</c:v>
                </c:pt>
                <c:pt idx="32006">
                  <c:v>-1.5798824097174799E-2</c:v>
                </c:pt>
                <c:pt idx="32007">
                  <c:v>-1.57698873526846E-2</c:v>
                </c:pt>
                <c:pt idx="32008">
                  <c:v>-1.57733035980827E-2</c:v>
                </c:pt>
                <c:pt idx="32009">
                  <c:v>-1.5711955155710298E-2</c:v>
                </c:pt>
                <c:pt idx="32010">
                  <c:v>-1.59669770486968E-2</c:v>
                </c:pt>
                <c:pt idx="32011">
                  <c:v>-1.6020703010109199E-2</c:v>
                </c:pt>
                <c:pt idx="32012">
                  <c:v>-1.6263466256229001E-2</c:v>
                </c:pt>
                <c:pt idx="32013">
                  <c:v>-1.65351926476855E-2</c:v>
                </c:pt>
                <c:pt idx="32014">
                  <c:v>-1.6797971080675201E-2</c:v>
                </c:pt>
                <c:pt idx="32015">
                  <c:v>-1.6935539616990701E-2</c:v>
                </c:pt>
                <c:pt idx="32016">
                  <c:v>-1.7177509028497899E-2</c:v>
                </c:pt>
                <c:pt idx="32017">
                  <c:v>-1.7417645822077499E-2</c:v>
                </c:pt>
                <c:pt idx="32018">
                  <c:v>-1.7662331876304602E-2</c:v>
                </c:pt>
                <c:pt idx="32019">
                  <c:v>-1.8086746682961601E-2</c:v>
                </c:pt>
                <c:pt idx="32020">
                  <c:v>-1.8379198135423099E-2</c:v>
                </c:pt>
                <c:pt idx="32021">
                  <c:v>-1.8739998587164301E-2</c:v>
                </c:pt>
                <c:pt idx="32022">
                  <c:v>-1.9007889770154E-2</c:v>
                </c:pt>
                <c:pt idx="32023">
                  <c:v>-1.9554632458154499E-2</c:v>
                </c:pt>
                <c:pt idx="32024">
                  <c:v>-1.9908930029854999E-2</c:v>
                </c:pt>
                <c:pt idx="32025">
                  <c:v>-2.0266072996902001E-2</c:v>
                </c:pt>
                <c:pt idx="32026">
                  <c:v>-2.0542027197199001E-2</c:v>
                </c:pt>
                <c:pt idx="32027">
                  <c:v>-2.1243151296000899E-2</c:v>
                </c:pt>
                <c:pt idx="32028">
                  <c:v>-2.1526100753060801E-2</c:v>
                </c:pt>
                <c:pt idx="32029">
                  <c:v>-2.1898226651450001E-2</c:v>
                </c:pt>
                <c:pt idx="32030">
                  <c:v>-2.2408488713356298E-2</c:v>
                </c:pt>
                <c:pt idx="32031">
                  <c:v>-2.2803624881653599E-2</c:v>
                </c:pt>
                <c:pt idx="32032">
                  <c:v>-2.3264326850822699E-2</c:v>
                </c:pt>
                <c:pt idx="32033">
                  <c:v>-2.36453866319833E-2</c:v>
                </c:pt>
                <c:pt idx="32034">
                  <c:v>-2.4155446840304701E-2</c:v>
                </c:pt>
                <c:pt idx="32035">
                  <c:v>-2.4448086950990301E-2</c:v>
                </c:pt>
                <c:pt idx="32036">
                  <c:v>-2.5026502320479801E-2</c:v>
                </c:pt>
                <c:pt idx="32037">
                  <c:v>-2.5225486708409999E-2</c:v>
                </c:pt>
                <c:pt idx="32038">
                  <c:v>-2.5647070235506698E-2</c:v>
                </c:pt>
                <c:pt idx="32039">
                  <c:v>-2.6163207906640399E-2</c:v>
                </c:pt>
                <c:pt idx="32040">
                  <c:v>-2.6552760756622201E-2</c:v>
                </c:pt>
                <c:pt idx="32041">
                  <c:v>-2.6862362967505299E-2</c:v>
                </c:pt>
                <c:pt idx="32042">
                  <c:v>-2.7211041463183299E-2</c:v>
                </c:pt>
                <c:pt idx="32043">
                  <c:v>-2.7535542736042501E-2</c:v>
                </c:pt>
                <c:pt idx="32044">
                  <c:v>-2.78560397334029E-2</c:v>
                </c:pt>
                <c:pt idx="32045">
                  <c:v>-2.8141633326764899E-2</c:v>
                </c:pt>
                <c:pt idx="32046">
                  <c:v>-2.8415159551562E-2</c:v>
                </c:pt>
                <c:pt idx="32047">
                  <c:v>-2.8648708323145301E-2</c:v>
                </c:pt>
                <c:pt idx="32048">
                  <c:v>-2.9069829432544499E-2</c:v>
                </c:pt>
                <c:pt idx="32049">
                  <c:v>-2.9165616201976399E-2</c:v>
                </c:pt>
                <c:pt idx="32050">
                  <c:v>-2.9227090083368899E-2</c:v>
                </c:pt>
                <c:pt idx="32051">
                  <c:v>-2.9393481409696401E-2</c:v>
                </c:pt>
                <c:pt idx="32052">
                  <c:v>-2.9698172778792799E-2</c:v>
                </c:pt>
                <c:pt idx="32053">
                  <c:v>-2.98563113677059E-2</c:v>
                </c:pt>
                <c:pt idx="32054">
                  <c:v>-2.9686682071574301E-2</c:v>
                </c:pt>
                <c:pt idx="32055">
                  <c:v>-2.98536300924847E-2</c:v>
                </c:pt>
                <c:pt idx="32056">
                  <c:v>-3.0037328518203801E-2</c:v>
                </c:pt>
                <c:pt idx="32057">
                  <c:v>-3.0056070875218801E-2</c:v>
                </c:pt>
                <c:pt idx="32058">
                  <c:v>-2.9940683596180601E-2</c:v>
                </c:pt>
                <c:pt idx="32059">
                  <c:v>-3.0126577225161998E-2</c:v>
                </c:pt>
                <c:pt idx="32060">
                  <c:v>-2.9881235703635101E-2</c:v>
                </c:pt>
                <c:pt idx="32061">
                  <c:v>-2.9824016630610399E-2</c:v>
                </c:pt>
                <c:pt idx="32062">
                  <c:v>-2.9751166712050602E-2</c:v>
                </c:pt>
                <c:pt idx="32063">
                  <c:v>-2.9734659311207601E-2</c:v>
                </c:pt>
                <c:pt idx="32064">
                  <c:v>-2.94631842220953E-2</c:v>
                </c:pt>
                <c:pt idx="32065">
                  <c:v>-2.9293172433099601E-2</c:v>
                </c:pt>
                <c:pt idx="32066">
                  <c:v>-2.90663993263231E-2</c:v>
                </c:pt>
                <c:pt idx="32067">
                  <c:v>-2.8961236798721601E-2</c:v>
                </c:pt>
                <c:pt idx="32068">
                  <c:v>-2.8793852560446101E-2</c:v>
                </c:pt>
                <c:pt idx="32069">
                  <c:v>-2.8395070957419499E-2</c:v>
                </c:pt>
                <c:pt idx="32070">
                  <c:v>-2.80975571261292E-2</c:v>
                </c:pt>
                <c:pt idx="32071">
                  <c:v>-2.77773183058595E-2</c:v>
                </c:pt>
                <c:pt idx="32072">
                  <c:v>-2.7691374910331201E-2</c:v>
                </c:pt>
                <c:pt idx="32073">
                  <c:v>-2.7207152775530302E-2</c:v>
                </c:pt>
                <c:pt idx="32074">
                  <c:v>-2.6777917033367699E-2</c:v>
                </c:pt>
                <c:pt idx="32075">
                  <c:v>-2.6534737445349201E-2</c:v>
                </c:pt>
                <c:pt idx="32076">
                  <c:v>-2.6480637299065201E-2</c:v>
                </c:pt>
                <c:pt idx="32077">
                  <c:v>-2.6060108211760399E-2</c:v>
                </c:pt>
                <c:pt idx="32078">
                  <c:v>-2.5325778977356099E-2</c:v>
                </c:pt>
                <c:pt idx="32079">
                  <c:v>-2.48463505859019E-2</c:v>
                </c:pt>
                <c:pt idx="32080">
                  <c:v>-2.4832084491501798E-2</c:v>
                </c:pt>
                <c:pt idx="32081">
                  <c:v>-2.4444333713791198E-2</c:v>
                </c:pt>
                <c:pt idx="32082">
                  <c:v>-2.37965819166597E-2</c:v>
                </c:pt>
                <c:pt idx="32083">
                  <c:v>-2.3317438949289601E-2</c:v>
                </c:pt>
                <c:pt idx="32084">
                  <c:v>-2.30624825617021E-2</c:v>
                </c:pt>
                <c:pt idx="32085">
                  <c:v>-2.2654166083681E-2</c:v>
                </c:pt>
                <c:pt idx="32086">
                  <c:v>-2.2052015508046099E-2</c:v>
                </c:pt>
                <c:pt idx="32087">
                  <c:v>-2.1505926089344499E-2</c:v>
                </c:pt>
                <c:pt idx="32088">
                  <c:v>-2.1155173548184799E-2</c:v>
                </c:pt>
                <c:pt idx="32089">
                  <c:v>-2.07835057834088E-2</c:v>
                </c:pt>
                <c:pt idx="32090">
                  <c:v>-2.0356302882019499E-2</c:v>
                </c:pt>
                <c:pt idx="32091">
                  <c:v>-1.9781036116516899E-2</c:v>
                </c:pt>
                <c:pt idx="32092">
                  <c:v>-1.9561929827873002E-2</c:v>
                </c:pt>
                <c:pt idx="32093">
                  <c:v>-1.8951600559158999E-2</c:v>
                </c:pt>
                <c:pt idx="32094">
                  <c:v>-1.8472450302186801E-2</c:v>
                </c:pt>
                <c:pt idx="32095">
                  <c:v>-1.8066476701299902E-2</c:v>
                </c:pt>
                <c:pt idx="32096">
                  <c:v>-1.7600625345240699E-2</c:v>
                </c:pt>
                <c:pt idx="32097">
                  <c:v>-1.73768243242471E-2</c:v>
                </c:pt>
                <c:pt idx="32098">
                  <c:v>-1.6748790240460401E-2</c:v>
                </c:pt>
                <c:pt idx="32099">
                  <c:v>-1.6373859990968999E-2</c:v>
                </c:pt>
                <c:pt idx="32100">
                  <c:v>-1.5892692694859701E-2</c:v>
                </c:pt>
                <c:pt idx="32101">
                  <c:v>-1.54900487725448E-2</c:v>
                </c:pt>
                <c:pt idx="32102">
                  <c:v>-1.51183536330914E-2</c:v>
                </c:pt>
                <c:pt idx="32103">
                  <c:v>-1.4642726733366401E-2</c:v>
                </c:pt>
                <c:pt idx="32104">
                  <c:v>-1.43767869414893E-2</c:v>
                </c:pt>
                <c:pt idx="32105">
                  <c:v>-1.4070433655665701E-2</c:v>
                </c:pt>
                <c:pt idx="32106">
                  <c:v>-1.34385889082592E-2</c:v>
                </c:pt>
                <c:pt idx="32107">
                  <c:v>-1.29885091524975E-2</c:v>
                </c:pt>
                <c:pt idx="32108">
                  <c:v>-1.2743351767372299E-2</c:v>
                </c:pt>
                <c:pt idx="32109">
                  <c:v>-1.2317452673180801E-2</c:v>
                </c:pt>
                <c:pt idx="32110">
                  <c:v>-1.21605359681648E-2</c:v>
                </c:pt>
                <c:pt idx="32111">
                  <c:v>-1.16939393671567E-2</c:v>
                </c:pt>
                <c:pt idx="32112">
                  <c:v>-1.10271348211631E-2</c:v>
                </c:pt>
                <c:pt idx="32113">
                  <c:v>-1.08763881938759E-2</c:v>
                </c:pt>
                <c:pt idx="32114">
                  <c:v>-1.0837617640034301E-2</c:v>
                </c:pt>
                <c:pt idx="32115">
                  <c:v>-1.0201455493946699E-2</c:v>
                </c:pt>
                <c:pt idx="32116">
                  <c:v>-9.7048011597157206E-3</c:v>
                </c:pt>
                <c:pt idx="32117">
                  <c:v>-9.6618874222800695E-3</c:v>
                </c:pt>
                <c:pt idx="32118">
                  <c:v>-9.3815290564485294E-3</c:v>
                </c:pt>
                <c:pt idx="32119">
                  <c:v>-8.9854339615379909E-3</c:v>
                </c:pt>
                <c:pt idx="32120">
                  <c:v>-8.6075603461555194E-3</c:v>
                </c:pt>
                <c:pt idx="32121">
                  <c:v>-8.3794581413340202E-3</c:v>
                </c:pt>
                <c:pt idx="32122">
                  <c:v>-8.2053801336974003E-3</c:v>
                </c:pt>
                <c:pt idx="32123">
                  <c:v>-7.63157761542675E-3</c:v>
                </c:pt>
                <c:pt idx="32124">
                  <c:v>-7.3654855002257998E-3</c:v>
                </c:pt>
                <c:pt idx="32125">
                  <c:v>-6.9327148947866801E-3</c:v>
                </c:pt>
                <c:pt idx="32126">
                  <c:v>-7.0519675493229197E-3</c:v>
                </c:pt>
                <c:pt idx="32127">
                  <c:v>-6.6543646024276801E-3</c:v>
                </c:pt>
                <c:pt idx="32128">
                  <c:v>-6.3441420367560397E-3</c:v>
                </c:pt>
                <c:pt idx="32129">
                  <c:v>-6.1043180370135798E-3</c:v>
                </c:pt>
                <c:pt idx="32130">
                  <c:v>-5.6019931658994604E-3</c:v>
                </c:pt>
                <c:pt idx="32131">
                  <c:v>-5.3551033129203996E-3</c:v>
                </c:pt>
                <c:pt idx="32132">
                  <c:v>-5.1221858686167198E-3</c:v>
                </c:pt>
                <c:pt idx="32133">
                  <c:v>-5.00837089061192E-3</c:v>
                </c:pt>
                <c:pt idx="32134">
                  <c:v>-4.6645764819247502E-3</c:v>
                </c:pt>
                <c:pt idx="32135">
                  <c:v>-4.2608626032157497E-3</c:v>
                </c:pt>
                <c:pt idx="32136">
                  <c:v>-4.0390417108889303E-3</c:v>
                </c:pt>
                <c:pt idx="32137">
                  <c:v>-3.9764506076036396E-3</c:v>
                </c:pt>
                <c:pt idx="32138">
                  <c:v>-3.5316645008680401E-3</c:v>
                </c:pt>
                <c:pt idx="32139">
                  <c:v>-3.3922432309820998E-3</c:v>
                </c:pt>
                <c:pt idx="32140">
                  <c:v>-2.93212993298909E-3</c:v>
                </c:pt>
                <c:pt idx="32141">
                  <c:v>-2.80313551801355E-3</c:v>
                </c:pt>
                <c:pt idx="32142">
                  <c:v>-2.3342091463689702E-3</c:v>
                </c:pt>
                <c:pt idx="32143">
                  <c:v>-2.0489319479797701E-3</c:v>
                </c:pt>
                <c:pt idx="32144">
                  <c:v>-1.8300953547036099E-3</c:v>
                </c:pt>
                <c:pt idx="32145">
                  <c:v>-1.6817675996764099E-3</c:v>
                </c:pt>
                <c:pt idx="32146">
                  <c:v>-1.3526569684261299E-3</c:v>
                </c:pt>
                <c:pt idx="32147">
                  <c:v>-1.1139229457957701E-3</c:v>
                </c:pt>
                <c:pt idx="32148">
                  <c:v>-7.4027062104448896E-4</c:v>
                </c:pt>
                <c:pt idx="32149">
                  <c:v>-3.9162878328376498E-4</c:v>
                </c:pt>
                <c:pt idx="32150" formatCode="0.00E+00">
                  <c:v>-4.6037552771818702E-5</c:v>
                </c:pt>
                <c:pt idx="32151">
                  <c:v>2.1525588646877E-4</c:v>
                </c:pt>
                <c:pt idx="32152">
                  <c:v>4.5422566105142198E-4</c:v>
                </c:pt>
                <c:pt idx="32153">
                  <c:v>7.7140036242167405E-4</c:v>
                </c:pt>
                <c:pt idx="32154">
                  <c:v>1.02472256900495E-3</c:v>
                </c:pt>
                <c:pt idx="32155">
                  <c:v>1.3688350604688601E-3</c:v>
                </c:pt>
                <c:pt idx="32156">
                  <c:v>1.5526012289355201E-3</c:v>
                </c:pt>
                <c:pt idx="32157">
                  <c:v>2.0564480099774401E-3</c:v>
                </c:pt>
                <c:pt idx="32158">
                  <c:v>2.3194945830322701E-3</c:v>
                </c:pt>
                <c:pt idx="32159">
                  <c:v>2.7225351617619401E-3</c:v>
                </c:pt>
                <c:pt idx="32160">
                  <c:v>2.8351789807671201E-3</c:v>
                </c:pt>
                <c:pt idx="32161">
                  <c:v>3.2097484963072099E-3</c:v>
                </c:pt>
                <c:pt idx="32162">
                  <c:v>3.4365631066089401E-3</c:v>
                </c:pt>
                <c:pt idx="32163">
                  <c:v>3.6925357274726301E-3</c:v>
                </c:pt>
                <c:pt idx="32164">
                  <c:v>4.0436677266973697E-3</c:v>
                </c:pt>
                <c:pt idx="32165">
                  <c:v>4.5421296553319101E-3</c:v>
                </c:pt>
                <c:pt idx="32166">
                  <c:v>4.7348021690180398E-3</c:v>
                </c:pt>
                <c:pt idx="32167">
                  <c:v>5.2014198847172297E-3</c:v>
                </c:pt>
                <c:pt idx="32168">
                  <c:v>5.4699382313444997E-3</c:v>
                </c:pt>
                <c:pt idx="32169">
                  <c:v>5.6132310481143101E-3</c:v>
                </c:pt>
                <c:pt idx="32170">
                  <c:v>6.0269979149171898E-3</c:v>
                </c:pt>
                <c:pt idx="32171">
                  <c:v>6.20527101630396E-3</c:v>
                </c:pt>
                <c:pt idx="32172">
                  <c:v>6.4948604228865598E-3</c:v>
                </c:pt>
                <c:pt idx="32173">
                  <c:v>6.8430117277490203E-3</c:v>
                </c:pt>
                <c:pt idx="32174">
                  <c:v>7.1653698628607997E-3</c:v>
                </c:pt>
                <c:pt idx="32175">
                  <c:v>7.6993227123186101E-3</c:v>
                </c:pt>
                <c:pt idx="32176">
                  <c:v>7.8575443259367005E-3</c:v>
                </c:pt>
                <c:pt idx="32177">
                  <c:v>7.9926694388889798E-3</c:v>
                </c:pt>
                <c:pt idx="32178">
                  <c:v>8.3660219966088505E-3</c:v>
                </c:pt>
                <c:pt idx="32179">
                  <c:v>8.8062104687365392E-3</c:v>
                </c:pt>
                <c:pt idx="32180">
                  <c:v>9.1816103378732899E-3</c:v>
                </c:pt>
                <c:pt idx="32181">
                  <c:v>9.2660389678658698E-3</c:v>
                </c:pt>
                <c:pt idx="32182">
                  <c:v>9.4870647027317703E-3</c:v>
                </c:pt>
                <c:pt idx="32183">
                  <c:v>1.0026130828216E-2</c:v>
                </c:pt>
                <c:pt idx="32184">
                  <c:v>1.01936862643614E-2</c:v>
                </c:pt>
                <c:pt idx="32185">
                  <c:v>1.03663440008451E-2</c:v>
                </c:pt>
                <c:pt idx="32186">
                  <c:v>1.07976860521463E-2</c:v>
                </c:pt>
                <c:pt idx="32187">
                  <c:v>1.13356289464723E-2</c:v>
                </c:pt>
                <c:pt idx="32188">
                  <c:v>1.1589429158782499E-2</c:v>
                </c:pt>
                <c:pt idx="32189">
                  <c:v>1.16860405320004E-2</c:v>
                </c:pt>
                <c:pt idx="32190">
                  <c:v>1.19551096568729E-2</c:v>
                </c:pt>
                <c:pt idx="32191">
                  <c:v>1.2636406306678701E-2</c:v>
                </c:pt>
                <c:pt idx="32192">
                  <c:v>1.28324190285445E-2</c:v>
                </c:pt>
                <c:pt idx="32193">
                  <c:v>1.31555119453712E-2</c:v>
                </c:pt>
                <c:pt idx="32194">
                  <c:v>1.35108877790247E-2</c:v>
                </c:pt>
                <c:pt idx="32195">
                  <c:v>1.36908843705925E-2</c:v>
                </c:pt>
                <c:pt idx="32196">
                  <c:v>1.4152778710826401E-2</c:v>
                </c:pt>
                <c:pt idx="32197">
                  <c:v>1.4366096826515301E-2</c:v>
                </c:pt>
                <c:pt idx="32198">
                  <c:v>1.47244818907806E-2</c:v>
                </c:pt>
                <c:pt idx="32199">
                  <c:v>1.50314340530438E-2</c:v>
                </c:pt>
                <c:pt idx="32200">
                  <c:v>1.55122094768247E-2</c:v>
                </c:pt>
                <c:pt idx="32201">
                  <c:v>1.5830651683550401E-2</c:v>
                </c:pt>
                <c:pt idx="32202">
                  <c:v>1.60610349404639E-2</c:v>
                </c:pt>
                <c:pt idx="32203">
                  <c:v>1.66721664255369E-2</c:v>
                </c:pt>
                <c:pt idx="32204">
                  <c:v>1.7022237289455799E-2</c:v>
                </c:pt>
                <c:pt idx="32205">
                  <c:v>1.7165110497378601E-2</c:v>
                </c:pt>
                <c:pt idx="32206">
                  <c:v>1.7674506975643201E-2</c:v>
                </c:pt>
                <c:pt idx="32207">
                  <c:v>1.7963161836898101E-2</c:v>
                </c:pt>
                <c:pt idx="32208">
                  <c:v>1.8358555912361199E-2</c:v>
                </c:pt>
                <c:pt idx="32209">
                  <c:v>1.86679583025041E-2</c:v>
                </c:pt>
                <c:pt idx="32210">
                  <c:v>1.90639258985996E-2</c:v>
                </c:pt>
                <c:pt idx="32211">
                  <c:v>1.95103619395211E-2</c:v>
                </c:pt>
                <c:pt idx="32212">
                  <c:v>1.9789212054797101E-2</c:v>
                </c:pt>
                <c:pt idx="32213">
                  <c:v>2.0158866772567299E-2</c:v>
                </c:pt>
                <c:pt idx="32214">
                  <c:v>2.0468071335199501E-2</c:v>
                </c:pt>
                <c:pt idx="32215">
                  <c:v>2.09318877498792E-2</c:v>
                </c:pt>
                <c:pt idx="32216">
                  <c:v>2.1314627055963101E-2</c:v>
                </c:pt>
                <c:pt idx="32217">
                  <c:v>2.1577479020052599E-2</c:v>
                </c:pt>
                <c:pt idx="32218">
                  <c:v>2.1855406322329001E-2</c:v>
                </c:pt>
                <c:pt idx="32219">
                  <c:v>2.2148626488518602E-2</c:v>
                </c:pt>
                <c:pt idx="32220">
                  <c:v>2.25430629204981E-2</c:v>
                </c:pt>
                <c:pt idx="32221">
                  <c:v>2.29522247055261E-2</c:v>
                </c:pt>
                <c:pt idx="32222">
                  <c:v>2.32584280161965E-2</c:v>
                </c:pt>
                <c:pt idx="32223">
                  <c:v>2.35569034668109E-2</c:v>
                </c:pt>
                <c:pt idx="32224">
                  <c:v>2.3926188896290199E-2</c:v>
                </c:pt>
                <c:pt idx="32225">
                  <c:v>2.4163669388619299E-2</c:v>
                </c:pt>
                <c:pt idx="32226">
                  <c:v>2.4424130128554499E-2</c:v>
                </c:pt>
                <c:pt idx="32227">
                  <c:v>2.4824116720104199E-2</c:v>
                </c:pt>
                <c:pt idx="32228">
                  <c:v>2.4796765936609101E-2</c:v>
                </c:pt>
                <c:pt idx="32229">
                  <c:v>2.5254902437606998E-2</c:v>
                </c:pt>
                <c:pt idx="32230">
                  <c:v>2.5492022374560001E-2</c:v>
                </c:pt>
                <c:pt idx="32231">
                  <c:v>2.5712379910126301E-2</c:v>
                </c:pt>
                <c:pt idx="32232">
                  <c:v>2.5913235623188001E-2</c:v>
                </c:pt>
                <c:pt idx="32233">
                  <c:v>2.58715441043601E-2</c:v>
                </c:pt>
                <c:pt idx="32234">
                  <c:v>2.61739938956921E-2</c:v>
                </c:pt>
                <c:pt idx="32235">
                  <c:v>2.6498311763126801E-2</c:v>
                </c:pt>
                <c:pt idx="32236">
                  <c:v>2.6594792163329099E-2</c:v>
                </c:pt>
                <c:pt idx="32237">
                  <c:v>2.6668364713092699E-2</c:v>
                </c:pt>
                <c:pt idx="32238">
                  <c:v>2.6794681408594E-2</c:v>
                </c:pt>
                <c:pt idx="32239">
                  <c:v>2.6874285730975399E-2</c:v>
                </c:pt>
                <c:pt idx="32240">
                  <c:v>2.7144094536285499E-2</c:v>
                </c:pt>
                <c:pt idx="32241">
                  <c:v>2.7014705476122398E-2</c:v>
                </c:pt>
                <c:pt idx="32242">
                  <c:v>2.6982694602798798E-2</c:v>
                </c:pt>
                <c:pt idx="32243">
                  <c:v>2.7062755629094801E-2</c:v>
                </c:pt>
                <c:pt idx="32244">
                  <c:v>2.7012808388914698E-2</c:v>
                </c:pt>
                <c:pt idx="32245">
                  <c:v>2.6977353468494801E-2</c:v>
                </c:pt>
                <c:pt idx="32246">
                  <c:v>2.6868509995089902E-2</c:v>
                </c:pt>
                <c:pt idx="32247">
                  <c:v>2.6940534996580501E-2</c:v>
                </c:pt>
                <c:pt idx="32248">
                  <c:v>2.67869176310312E-2</c:v>
                </c:pt>
                <c:pt idx="32249">
                  <c:v>2.6814935310448498E-2</c:v>
                </c:pt>
                <c:pt idx="32250">
                  <c:v>2.6789812132453902E-2</c:v>
                </c:pt>
                <c:pt idx="32251">
                  <c:v>2.6501802540863598E-2</c:v>
                </c:pt>
                <c:pt idx="32252">
                  <c:v>2.6513892056736599E-2</c:v>
                </c:pt>
                <c:pt idx="32253">
                  <c:v>2.6137011287512599E-2</c:v>
                </c:pt>
                <c:pt idx="32254">
                  <c:v>2.57965039461623E-2</c:v>
                </c:pt>
                <c:pt idx="32255">
                  <c:v>2.5692926703121101E-2</c:v>
                </c:pt>
                <c:pt idx="32256">
                  <c:v>2.5453295636803399E-2</c:v>
                </c:pt>
                <c:pt idx="32257">
                  <c:v>2.5238111867929802E-2</c:v>
                </c:pt>
                <c:pt idx="32258">
                  <c:v>2.5014150481602201E-2</c:v>
                </c:pt>
                <c:pt idx="32259">
                  <c:v>2.46431137570222E-2</c:v>
                </c:pt>
                <c:pt idx="32260">
                  <c:v>2.4390996446623198E-2</c:v>
                </c:pt>
                <c:pt idx="32261">
                  <c:v>2.4158782805533401E-2</c:v>
                </c:pt>
                <c:pt idx="32262">
                  <c:v>2.3922897749632899E-2</c:v>
                </c:pt>
                <c:pt idx="32263">
                  <c:v>2.3497299166057001E-2</c:v>
                </c:pt>
                <c:pt idx="32264">
                  <c:v>2.3190772796095101E-2</c:v>
                </c:pt>
                <c:pt idx="32265">
                  <c:v>2.2829429505682501E-2</c:v>
                </c:pt>
                <c:pt idx="32266">
                  <c:v>2.25096678451224E-2</c:v>
                </c:pt>
                <c:pt idx="32267">
                  <c:v>2.2116938811157501E-2</c:v>
                </c:pt>
                <c:pt idx="32268">
                  <c:v>2.17658162525615E-2</c:v>
                </c:pt>
                <c:pt idx="32269">
                  <c:v>2.13759753337334E-2</c:v>
                </c:pt>
                <c:pt idx="32270">
                  <c:v>2.09239361875635E-2</c:v>
                </c:pt>
                <c:pt idx="32271">
                  <c:v>2.0485816078814299E-2</c:v>
                </c:pt>
                <c:pt idx="32272">
                  <c:v>2.0215002812828901E-2</c:v>
                </c:pt>
                <c:pt idx="32273">
                  <c:v>2.0057518579787301E-2</c:v>
                </c:pt>
                <c:pt idx="32274">
                  <c:v>1.96610421549357E-2</c:v>
                </c:pt>
                <c:pt idx="32275">
                  <c:v>1.9061511764545701E-2</c:v>
                </c:pt>
                <c:pt idx="32276">
                  <c:v>1.8766596401145499E-2</c:v>
                </c:pt>
                <c:pt idx="32277">
                  <c:v>1.8474471774101501E-2</c:v>
                </c:pt>
                <c:pt idx="32278">
                  <c:v>1.8311224093934899E-2</c:v>
                </c:pt>
                <c:pt idx="32279">
                  <c:v>1.7819673312629101E-2</c:v>
                </c:pt>
                <c:pt idx="32280">
                  <c:v>1.7561055407835001E-2</c:v>
                </c:pt>
                <c:pt idx="32281">
                  <c:v>1.7035805662869E-2</c:v>
                </c:pt>
                <c:pt idx="32282">
                  <c:v>1.6942450783258799E-2</c:v>
                </c:pt>
                <c:pt idx="32283">
                  <c:v>1.6425504621530401E-2</c:v>
                </c:pt>
                <c:pt idx="32284">
                  <c:v>1.6328595244789499E-2</c:v>
                </c:pt>
                <c:pt idx="32285">
                  <c:v>1.6384391699377401E-2</c:v>
                </c:pt>
                <c:pt idx="32286">
                  <c:v>1.59426889933314E-2</c:v>
                </c:pt>
                <c:pt idx="32287">
                  <c:v>1.5903107992341601E-2</c:v>
                </c:pt>
                <c:pt idx="32288">
                  <c:v>1.5626963966472798E-2</c:v>
                </c:pt>
                <c:pt idx="32289">
                  <c:v>1.5353959154269301E-2</c:v>
                </c:pt>
                <c:pt idx="32290">
                  <c:v>1.54122205918683E-2</c:v>
                </c:pt>
                <c:pt idx="32291">
                  <c:v>1.52665282272463E-2</c:v>
                </c:pt>
                <c:pt idx="32292">
                  <c:v>1.5166917358049E-2</c:v>
                </c:pt>
                <c:pt idx="32293">
                  <c:v>1.5045063861643599E-2</c:v>
                </c:pt>
                <c:pt idx="32294">
                  <c:v>1.5200268133525201E-2</c:v>
                </c:pt>
                <c:pt idx="32295">
                  <c:v>1.5339072389095499E-2</c:v>
                </c:pt>
                <c:pt idx="32296">
                  <c:v>1.5158871535955401E-2</c:v>
                </c:pt>
                <c:pt idx="32297">
                  <c:v>1.5171018322738599E-2</c:v>
                </c:pt>
                <c:pt idx="32298">
                  <c:v>1.5435548858416E-2</c:v>
                </c:pt>
                <c:pt idx="32299">
                  <c:v>1.54990568110304E-2</c:v>
                </c:pt>
                <c:pt idx="32300">
                  <c:v>1.5611042192860899E-2</c:v>
                </c:pt>
                <c:pt idx="32301">
                  <c:v>1.5708474844143901E-2</c:v>
                </c:pt>
                <c:pt idx="32302">
                  <c:v>1.6004068120110199E-2</c:v>
                </c:pt>
                <c:pt idx="32303">
                  <c:v>1.6184608159836002E-2</c:v>
                </c:pt>
                <c:pt idx="32304">
                  <c:v>1.6528883130415801E-2</c:v>
                </c:pt>
                <c:pt idx="32305">
                  <c:v>1.6816226966236698E-2</c:v>
                </c:pt>
                <c:pt idx="32306">
                  <c:v>1.7083629224082401E-2</c:v>
                </c:pt>
                <c:pt idx="32307">
                  <c:v>1.74785473116865E-2</c:v>
                </c:pt>
                <c:pt idx="32308">
                  <c:v>1.7835383894931899E-2</c:v>
                </c:pt>
                <c:pt idx="32309">
                  <c:v>1.80805302916855E-2</c:v>
                </c:pt>
                <c:pt idx="32310">
                  <c:v>1.8462499844136601E-2</c:v>
                </c:pt>
                <c:pt idx="32311">
                  <c:v>1.87914920299329E-2</c:v>
                </c:pt>
                <c:pt idx="32312">
                  <c:v>1.92796255343065E-2</c:v>
                </c:pt>
                <c:pt idx="32313">
                  <c:v>1.9723059934567799E-2</c:v>
                </c:pt>
                <c:pt idx="32314">
                  <c:v>2.0109640001185598E-2</c:v>
                </c:pt>
                <c:pt idx="32315">
                  <c:v>2.07111202298291E-2</c:v>
                </c:pt>
                <c:pt idx="32316">
                  <c:v>2.10106669984692E-2</c:v>
                </c:pt>
                <c:pt idx="32317">
                  <c:v>2.1544760845962501E-2</c:v>
                </c:pt>
                <c:pt idx="32318">
                  <c:v>2.2107573854245999E-2</c:v>
                </c:pt>
                <c:pt idx="32319">
                  <c:v>2.2323354092031102E-2</c:v>
                </c:pt>
                <c:pt idx="32320">
                  <c:v>2.28839417357019E-2</c:v>
                </c:pt>
                <c:pt idx="32321">
                  <c:v>2.33884402467948E-2</c:v>
                </c:pt>
                <c:pt idx="32322">
                  <c:v>2.3807521412837901E-2</c:v>
                </c:pt>
                <c:pt idx="32323">
                  <c:v>2.4393561300191401E-2</c:v>
                </c:pt>
                <c:pt idx="32324">
                  <c:v>2.4810691257256101E-2</c:v>
                </c:pt>
                <c:pt idx="32325">
                  <c:v>2.5308834376994101E-2</c:v>
                </c:pt>
                <c:pt idx="32326">
                  <c:v>2.5619154224186699E-2</c:v>
                </c:pt>
                <c:pt idx="32327">
                  <c:v>2.6284675213154401E-2</c:v>
                </c:pt>
                <c:pt idx="32328">
                  <c:v>2.6369641546594599E-2</c:v>
                </c:pt>
                <c:pt idx="32329">
                  <c:v>2.6912738382878401E-2</c:v>
                </c:pt>
                <c:pt idx="32330">
                  <c:v>2.7450779588131202E-2</c:v>
                </c:pt>
                <c:pt idx="32331">
                  <c:v>2.7692220514040199E-2</c:v>
                </c:pt>
                <c:pt idx="32332">
                  <c:v>2.8230937854659001E-2</c:v>
                </c:pt>
                <c:pt idx="32333">
                  <c:v>2.8355242329797602E-2</c:v>
                </c:pt>
                <c:pt idx="32334">
                  <c:v>2.8529698856300498E-2</c:v>
                </c:pt>
                <c:pt idx="32335">
                  <c:v>2.89456069026339E-2</c:v>
                </c:pt>
                <c:pt idx="32336">
                  <c:v>2.9266320106396199E-2</c:v>
                </c:pt>
                <c:pt idx="32337">
                  <c:v>2.94326513833423E-2</c:v>
                </c:pt>
                <c:pt idx="32338">
                  <c:v>2.9512833750870701E-2</c:v>
                </c:pt>
                <c:pt idx="32339">
                  <c:v>2.9757520225439898E-2</c:v>
                </c:pt>
                <c:pt idx="32340">
                  <c:v>2.9838343163388101E-2</c:v>
                </c:pt>
                <c:pt idx="32341">
                  <c:v>2.9899841909504801E-2</c:v>
                </c:pt>
                <c:pt idx="32342">
                  <c:v>2.9987025311251501E-2</c:v>
                </c:pt>
                <c:pt idx="32343">
                  <c:v>3.0184716690288799E-2</c:v>
                </c:pt>
                <c:pt idx="32344">
                  <c:v>3.0128904173959699E-2</c:v>
                </c:pt>
                <c:pt idx="32345">
                  <c:v>3.02333564280357E-2</c:v>
                </c:pt>
                <c:pt idx="32346">
                  <c:v>2.97938418785328E-2</c:v>
                </c:pt>
                <c:pt idx="32347">
                  <c:v>2.9670116181856901E-2</c:v>
                </c:pt>
                <c:pt idx="32348">
                  <c:v>2.9737888566228499E-2</c:v>
                </c:pt>
                <c:pt idx="32349">
                  <c:v>2.9604050933276799E-2</c:v>
                </c:pt>
                <c:pt idx="32350">
                  <c:v>2.9363277314428199E-2</c:v>
                </c:pt>
                <c:pt idx="32351">
                  <c:v>2.8905718446883302E-2</c:v>
                </c:pt>
                <c:pt idx="32352">
                  <c:v>2.8641434723764101E-2</c:v>
                </c:pt>
                <c:pt idx="32353">
                  <c:v>2.8532629115537798E-2</c:v>
                </c:pt>
                <c:pt idx="32354">
                  <c:v>2.7916651042241399E-2</c:v>
                </c:pt>
                <c:pt idx="32355">
                  <c:v>2.7494638723211701E-2</c:v>
                </c:pt>
                <c:pt idx="32356">
                  <c:v>2.7143537212746701E-2</c:v>
                </c:pt>
                <c:pt idx="32357">
                  <c:v>2.6740930138915001E-2</c:v>
                </c:pt>
                <c:pt idx="32358">
                  <c:v>2.62301095361798E-2</c:v>
                </c:pt>
                <c:pt idx="32359">
                  <c:v>2.5694793259201799E-2</c:v>
                </c:pt>
                <c:pt idx="32360">
                  <c:v>2.5203805513613599E-2</c:v>
                </c:pt>
                <c:pt idx="32361">
                  <c:v>2.4658345288506099E-2</c:v>
                </c:pt>
                <c:pt idx="32362">
                  <c:v>2.3890995481947602E-2</c:v>
                </c:pt>
                <c:pt idx="32363">
                  <c:v>2.3048404957765199E-2</c:v>
                </c:pt>
                <c:pt idx="32364">
                  <c:v>2.2422979633337298E-2</c:v>
                </c:pt>
                <c:pt idx="32365">
                  <c:v>2.2126085832180301E-2</c:v>
                </c:pt>
                <c:pt idx="32366">
                  <c:v>2.14034584868035E-2</c:v>
                </c:pt>
                <c:pt idx="32367">
                  <c:v>2.04308466841128E-2</c:v>
                </c:pt>
                <c:pt idx="32368">
                  <c:v>1.9806664929478399E-2</c:v>
                </c:pt>
                <c:pt idx="32369">
                  <c:v>1.9013035667617001E-2</c:v>
                </c:pt>
                <c:pt idx="32370">
                  <c:v>1.83928969184474E-2</c:v>
                </c:pt>
                <c:pt idx="32371">
                  <c:v>1.7390320624602801E-2</c:v>
                </c:pt>
                <c:pt idx="32372">
                  <c:v>1.6806689715130101E-2</c:v>
                </c:pt>
                <c:pt idx="32373">
                  <c:v>1.5857745046213099E-2</c:v>
                </c:pt>
                <c:pt idx="32374">
                  <c:v>1.5152155083668101E-2</c:v>
                </c:pt>
                <c:pt idx="32375">
                  <c:v>1.4333342769203099E-2</c:v>
                </c:pt>
                <c:pt idx="32376">
                  <c:v>1.3587439900371E-2</c:v>
                </c:pt>
                <c:pt idx="32377">
                  <c:v>1.2860426229186799E-2</c:v>
                </c:pt>
                <c:pt idx="32378">
                  <c:v>1.19994532390971E-2</c:v>
                </c:pt>
                <c:pt idx="32379">
                  <c:v>1.1288113352566799E-2</c:v>
                </c:pt>
                <c:pt idx="32380">
                  <c:v>1.04852664316657E-2</c:v>
                </c:pt>
                <c:pt idx="32381">
                  <c:v>9.6820850336269797E-3</c:v>
                </c:pt>
                <c:pt idx="32382">
                  <c:v>8.9535657525333604E-3</c:v>
                </c:pt>
                <c:pt idx="32383">
                  <c:v>8.1426310724206398E-3</c:v>
                </c:pt>
                <c:pt idx="32384">
                  <c:v>7.4172084586660901E-3</c:v>
                </c:pt>
                <c:pt idx="32385">
                  <c:v>6.6425778569849398E-3</c:v>
                </c:pt>
                <c:pt idx="32386">
                  <c:v>5.9425768041529801E-3</c:v>
                </c:pt>
                <c:pt idx="32387">
                  <c:v>5.40062928383497E-3</c:v>
                </c:pt>
                <c:pt idx="32388">
                  <c:v>4.6778189955721996E-3</c:v>
                </c:pt>
                <c:pt idx="32389">
                  <c:v>4.0198328582604897E-3</c:v>
                </c:pt>
                <c:pt idx="32390">
                  <c:v>3.30229066135092E-3</c:v>
                </c:pt>
                <c:pt idx="32391">
                  <c:v>2.5951180828837198E-3</c:v>
                </c:pt>
                <c:pt idx="32392">
                  <c:v>2.1211723608268698E-3</c:v>
                </c:pt>
                <c:pt idx="32393">
                  <c:v>1.65426975241055E-3</c:v>
                </c:pt>
                <c:pt idx="32394">
                  <c:v>9.72673494508781E-4</c:v>
                </c:pt>
                <c:pt idx="32395">
                  <c:v>3.79308520725487E-4</c:v>
                </c:pt>
                <c:pt idx="32396">
                  <c:v>-1.9491083673763601E-4</c:v>
                </c:pt>
                <c:pt idx="32397">
                  <c:v>-5.50652060289919E-4</c:v>
                </c:pt>
                <c:pt idx="32398">
                  <c:v>-8.9073746486242899E-4</c:v>
                </c:pt>
                <c:pt idx="32399">
                  <c:v>-1.5325626719963801E-3</c:v>
                </c:pt>
                <c:pt idx="32400">
                  <c:v>-1.9291602448316099E-3</c:v>
                </c:pt>
                <c:pt idx="32401">
                  <c:v>-2.2498721453118602E-3</c:v>
                </c:pt>
                <c:pt idx="32402">
                  <c:v>-2.6039207167081698E-3</c:v>
                </c:pt>
                <c:pt idx="32403">
                  <c:v>-2.9840426798303302E-3</c:v>
                </c:pt>
                <c:pt idx="32404">
                  <c:v>-3.4688899622361698E-3</c:v>
                </c:pt>
                <c:pt idx="32405">
                  <c:v>-3.65308068234067E-3</c:v>
                </c:pt>
                <c:pt idx="32406">
                  <c:v>-3.9959879532073701E-3</c:v>
                </c:pt>
                <c:pt idx="32407">
                  <c:v>-4.28907155033912E-3</c:v>
                </c:pt>
                <c:pt idx="32408">
                  <c:v>-4.4876223988136801E-3</c:v>
                </c:pt>
                <c:pt idx="32409">
                  <c:v>-4.8086809583495699E-3</c:v>
                </c:pt>
                <c:pt idx="32410">
                  <c:v>-4.8026373467006302E-3</c:v>
                </c:pt>
                <c:pt idx="32411">
                  <c:v>-5.0251476314155602E-3</c:v>
                </c:pt>
                <c:pt idx="32412">
                  <c:v>-5.36129634648663E-3</c:v>
                </c:pt>
                <c:pt idx="32413">
                  <c:v>-5.5685905350081697E-3</c:v>
                </c:pt>
                <c:pt idx="32414">
                  <c:v>-5.7371952792060199E-3</c:v>
                </c:pt>
                <c:pt idx="32415">
                  <c:v>-5.8193401163024001E-3</c:v>
                </c:pt>
                <c:pt idx="32416">
                  <c:v>-5.9676406466393798E-3</c:v>
                </c:pt>
                <c:pt idx="32417">
                  <c:v>-6.0452405974546798E-3</c:v>
                </c:pt>
                <c:pt idx="32418">
                  <c:v>-6.0770661126498199E-3</c:v>
                </c:pt>
                <c:pt idx="32419">
                  <c:v>-6.37974235130847E-3</c:v>
                </c:pt>
                <c:pt idx="32420">
                  <c:v>-6.3634804196413004E-3</c:v>
                </c:pt>
                <c:pt idx="32421">
                  <c:v>-6.4129036706585202E-3</c:v>
                </c:pt>
                <c:pt idx="32422">
                  <c:v>-6.6619150047244301E-3</c:v>
                </c:pt>
                <c:pt idx="32423">
                  <c:v>-6.7530470505191998E-3</c:v>
                </c:pt>
                <c:pt idx="32424">
                  <c:v>-6.8401526697608704E-3</c:v>
                </c:pt>
                <c:pt idx="32425">
                  <c:v>-6.8238011621103599E-3</c:v>
                </c:pt>
                <c:pt idx="32426">
                  <c:v>-7.0734010105499298E-3</c:v>
                </c:pt>
                <c:pt idx="32427">
                  <c:v>-7.2699453165250899E-3</c:v>
                </c:pt>
                <c:pt idx="32428">
                  <c:v>-7.2300694902337299E-3</c:v>
                </c:pt>
                <c:pt idx="32429">
                  <c:v>-7.3656907731485203E-3</c:v>
                </c:pt>
                <c:pt idx="32430">
                  <c:v>-7.4325666280443299E-3</c:v>
                </c:pt>
                <c:pt idx="32431">
                  <c:v>-7.6354428491474799E-3</c:v>
                </c:pt>
                <c:pt idx="32432">
                  <c:v>-7.8498715719493399E-3</c:v>
                </c:pt>
                <c:pt idx="32433">
                  <c:v>-7.8625239504228409E-3</c:v>
                </c:pt>
                <c:pt idx="32434">
                  <c:v>-7.9341831013749701E-3</c:v>
                </c:pt>
                <c:pt idx="32435">
                  <c:v>-8.3411912831974806E-3</c:v>
                </c:pt>
                <c:pt idx="32436">
                  <c:v>-8.6163506190107403E-3</c:v>
                </c:pt>
                <c:pt idx="32437">
                  <c:v>-8.4877520620187108E-3</c:v>
                </c:pt>
                <c:pt idx="32438">
                  <c:v>-8.5889596386344597E-3</c:v>
                </c:pt>
                <c:pt idx="32439">
                  <c:v>-8.9337150253407504E-3</c:v>
                </c:pt>
                <c:pt idx="32440">
                  <c:v>-9.1966060681615194E-3</c:v>
                </c:pt>
                <c:pt idx="32441">
                  <c:v>-9.4879263277264404E-3</c:v>
                </c:pt>
                <c:pt idx="32442">
                  <c:v>-9.6388809128209203E-3</c:v>
                </c:pt>
                <c:pt idx="32443">
                  <c:v>-9.9124427898568401E-3</c:v>
                </c:pt>
                <c:pt idx="32444">
                  <c:v>-1.02803402359275E-2</c:v>
                </c:pt>
                <c:pt idx="32445">
                  <c:v>-1.0499049689982999E-2</c:v>
                </c:pt>
                <c:pt idx="32446">
                  <c:v>-1.07047087153023E-2</c:v>
                </c:pt>
                <c:pt idx="32447">
                  <c:v>-1.08939147507676E-2</c:v>
                </c:pt>
                <c:pt idx="32448">
                  <c:v>-1.13340615396326E-2</c:v>
                </c:pt>
                <c:pt idx="32449">
                  <c:v>-1.1629930866485699E-2</c:v>
                </c:pt>
                <c:pt idx="32450">
                  <c:v>-1.20048485084191E-2</c:v>
                </c:pt>
                <c:pt idx="32451">
                  <c:v>-1.21485515379835E-2</c:v>
                </c:pt>
                <c:pt idx="32452">
                  <c:v>-1.25690961533727E-2</c:v>
                </c:pt>
                <c:pt idx="32453">
                  <c:v>-1.2910583891954999E-2</c:v>
                </c:pt>
                <c:pt idx="32454">
                  <c:v>-1.33790525729151E-2</c:v>
                </c:pt>
                <c:pt idx="32455">
                  <c:v>-1.36201814738687E-2</c:v>
                </c:pt>
                <c:pt idx="32456">
                  <c:v>-1.3864036033953199E-2</c:v>
                </c:pt>
                <c:pt idx="32457">
                  <c:v>-1.43787095039854E-2</c:v>
                </c:pt>
                <c:pt idx="32458">
                  <c:v>-1.47296970205854E-2</c:v>
                </c:pt>
                <c:pt idx="32459">
                  <c:v>-1.50857967592757E-2</c:v>
                </c:pt>
                <c:pt idx="32460">
                  <c:v>-1.54275552089949E-2</c:v>
                </c:pt>
                <c:pt idx="32461">
                  <c:v>-1.58028936316718E-2</c:v>
                </c:pt>
                <c:pt idx="32462">
                  <c:v>-1.6085933324051799E-2</c:v>
                </c:pt>
                <c:pt idx="32463">
                  <c:v>-1.6523884665423701E-2</c:v>
                </c:pt>
                <c:pt idx="32464">
                  <c:v>-1.69576274809402E-2</c:v>
                </c:pt>
                <c:pt idx="32465">
                  <c:v>-1.73051989277761E-2</c:v>
                </c:pt>
                <c:pt idx="32466">
                  <c:v>-1.7405124885502901E-2</c:v>
                </c:pt>
                <c:pt idx="32467">
                  <c:v>-1.7828950482633499E-2</c:v>
                </c:pt>
                <c:pt idx="32468">
                  <c:v>-1.8352748663802099E-2</c:v>
                </c:pt>
                <c:pt idx="32469">
                  <c:v>-1.8593573504685299E-2</c:v>
                </c:pt>
                <c:pt idx="32470">
                  <c:v>-1.8733294308167701E-2</c:v>
                </c:pt>
                <c:pt idx="32471">
                  <c:v>-1.9154629432462E-2</c:v>
                </c:pt>
                <c:pt idx="32472">
                  <c:v>-1.95551182325217E-2</c:v>
                </c:pt>
                <c:pt idx="32473">
                  <c:v>-1.98337059302661E-2</c:v>
                </c:pt>
                <c:pt idx="32474">
                  <c:v>-2.0054257428675601E-2</c:v>
                </c:pt>
                <c:pt idx="32475">
                  <c:v>-2.0226111055685E-2</c:v>
                </c:pt>
                <c:pt idx="32476">
                  <c:v>-2.0460696629931101E-2</c:v>
                </c:pt>
                <c:pt idx="32477">
                  <c:v>-2.0913619580602699E-2</c:v>
                </c:pt>
                <c:pt idx="32478">
                  <c:v>-2.09360917690956E-2</c:v>
                </c:pt>
                <c:pt idx="32479">
                  <c:v>-2.09661727295746E-2</c:v>
                </c:pt>
                <c:pt idx="32480">
                  <c:v>-2.1377633675482E-2</c:v>
                </c:pt>
                <c:pt idx="32481">
                  <c:v>-2.1452700844330399E-2</c:v>
                </c:pt>
                <c:pt idx="32482">
                  <c:v>-2.1521504563055099E-2</c:v>
                </c:pt>
                <c:pt idx="32483">
                  <c:v>-2.1599452865231E-2</c:v>
                </c:pt>
                <c:pt idx="32484">
                  <c:v>-2.1910158164200701E-2</c:v>
                </c:pt>
                <c:pt idx="32485">
                  <c:v>-2.21099702080742E-2</c:v>
                </c:pt>
                <c:pt idx="32486">
                  <c:v>-2.1846318046321402E-2</c:v>
                </c:pt>
                <c:pt idx="32487">
                  <c:v>-2.16654007009347E-2</c:v>
                </c:pt>
                <c:pt idx="32488">
                  <c:v>-2.20986154766078E-2</c:v>
                </c:pt>
                <c:pt idx="32489">
                  <c:v>-2.22265690815595E-2</c:v>
                </c:pt>
                <c:pt idx="32490">
                  <c:v>-2.1927931622335299E-2</c:v>
                </c:pt>
                <c:pt idx="32491">
                  <c:v>-2.1926038867661E-2</c:v>
                </c:pt>
                <c:pt idx="32492">
                  <c:v>-2.2040071577713899E-2</c:v>
                </c:pt>
                <c:pt idx="32493">
                  <c:v>-2.206328239528E-2</c:v>
                </c:pt>
                <c:pt idx="32494">
                  <c:v>-2.1698597342499501E-2</c:v>
                </c:pt>
                <c:pt idx="32495">
                  <c:v>-2.1664462115219899E-2</c:v>
                </c:pt>
                <c:pt idx="32496">
                  <c:v>-2.1576765082704098E-2</c:v>
                </c:pt>
                <c:pt idx="32497">
                  <c:v>-2.1401478119894402E-2</c:v>
                </c:pt>
                <c:pt idx="32498">
                  <c:v>-2.13722802790394E-2</c:v>
                </c:pt>
                <c:pt idx="32499">
                  <c:v>-2.11694809574005E-2</c:v>
                </c:pt>
                <c:pt idx="32500">
                  <c:v>-2.11184061839607E-2</c:v>
                </c:pt>
                <c:pt idx="32501">
                  <c:v>-2.10230759575896E-2</c:v>
                </c:pt>
                <c:pt idx="32502">
                  <c:v>-2.0803487245808501E-2</c:v>
                </c:pt>
                <c:pt idx="32503">
                  <c:v>-2.0551645080512E-2</c:v>
                </c:pt>
                <c:pt idx="32504">
                  <c:v>-2.0278724100309599E-2</c:v>
                </c:pt>
                <c:pt idx="32505">
                  <c:v>-2.0209562620317E-2</c:v>
                </c:pt>
                <c:pt idx="32506">
                  <c:v>-1.9965838670855399E-2</c:v>
                </c:pt>
                <c:pt idx="32507">
                  <c:v>-1.9797752574054899E-2</c:v>
                </c:pt>
                <c:pt idx="32508">
                  <c:v>-1.9585381622609699E-2</c:v>
                </c:pt>
                <c:pt idx="32509">
                  <c:v>-1.9474928158196899E-2</c:v>
                </c:pt>
                <c:pt idx="32510">
                  <c:v>-1.9329266094921801E-2</c:v>
                </c:pt>
                <c:pt idx="32511">
                  <c:v>-1.8907433677607201E-2</c:v>
                </c:pt>
                <c:pt idx="32512">
                  <c:v>-1.8754371974091699E-2</c:v>
                </c:pt>
                <c:pt idx="32513">
                  <c:v>-1.86981367660016E-2</c:v>
                </c:pt>
                <c:pt idx="32514">
                  <c:v>-1.83437898515754E-2</c:v>
                </c:pt>
                <c:pt idx="32515">
                  <c:v>-1.8095569655494401E-2</c:v>
                </c:pt>
                <c:pt idx="32516">
                  <c:v>-1.7931503476288298E-2</c:v>
                </c:pt>
                <c:pt idx="32517">
                  <c:v>-1.7856607340802501E-2</c:v>
                </c:pt>
                <c:pt idx="32518">
                  <c:v>-1.7806923743752801E-2</c:v>
                </c:pt>
                <c:pt idx="32519">
                  <c:v>-1.7266505746074599E-2</c:v>
                </c:pt>
                <c:pt idx="32520">
                  <c:v>-1.7369728380151699E-2</c:v>
                </c:pt>
                <c:pt idx="32521">
                  <c:v>-1.7140527353330898E-2</c:v>
                </c:pt>
                <c:pt idx="32522">
                  <c:v>-1.70220854824609E-2</c:v>
                </c:pt>
                <c:pt idx="32523">
                  <c:v>-1.6857782453539E-2</c:v>
                </c:pt>
                <c:pt idx="32524">
                  <c:v>-1.6580737336660899E-2</c:v>
                </c:pt>
                <c:pt idx="32525">
                  <c:v>-1.6610787163136301E-2</c:v>
                </c:pt>
                <c:pt idx="32526">
                  <c:v>-1.6545246286045898E-2</c:v>
                </c:pt>
                <c:pt idx="32527">
                  <c:v>-1.6366078973157699E-2</c:v>
                </c:pt>
                <c:pt idx="32528">
                  <c:v>-1.6225609976319999E-2</c:v>
                </c:pt>
                <c:pt idx="32529">
                  <c:v>-1.6207382416973601E-2</c:v>
                </c:pt>
                <c:pt idx="32530">
                  <c:v>-1.6209191195923001E-2</c:v>
                </c:pt>
                <c:pt idx="32531">
                  <c:v>-1.6022522076324999E-2</c:v>
                </c:pt>
                <c:pt idx="32532">
                  <c:v>-1.6069392251751202E-2</c:v>
                </c:pt>
                <c:pt idx="32533">
                  <c:v>-1.59865577113808E-2</c:v>
                </c:pt>
                <c:pt idx="32534">
                  <c:v>-1.5849504627698199E-2</c:v>
                </c:pt>
                <c:pt idx="32535">
                  <c:v>-1.60062353911424E-2</c:v>
                </c:pt>
                <c:pt idx="32536">
                  <c:v>-1.5957361361665898E-2</c:v>
                </c:pt>
                <c:pt idx="32537">
                  <c:v>-1.5899490964598199E-2</c:v>
                </c:pt>
                <c:pt idx="32538">
                  <c:v>-1.5908979975445901E-2</c:v>
                </c:pt>
                <c:pt idx="32539">
                  <c:v>-1.5804574890380601E-2</c:v>
                </c:pt>
                <c:pt idx="32540">
                  <c:v>-1.5923030938044699E-2</c:v>
                </c:pt>
                <c:pt idx="32541">
                  <c:v>-1.5995911518571899E-2</c:v>
                </c:pt>
                <c:pt idx="32542">
                  <c:v>-1.6071873362133299E-2</c:v>
                </c:pt>
                <c:pt idx="32543">
                  <c:v>-1.6152992136292801E-2</c:v>
                </c:pt>
                <c:pt idx="32544">
                  <c:v>-1.6175716865888801E-2</c:v>
                </c:pt>
                <c:pt idx="32545">
                  <c:v>-1.6074613847586398E-2</c:v>
                </c:pt>
                <c:pt idx="32546">
                  <c:v>-1.6281760447553199E-2</c:v>
                </c:pt>
                <c:pt idx="32547">
                  <c:v>-1.6438473366120199E-2</c:v>
                </c:pt>
                <c:pt idx="32548">
                  <c:v>-1.6460824802968801E-2</c:v>
                </c:pt>
                <c:pt idx="32549">
                  <c:v>-1.6519779463285599E-2</c:v>
                </c:pt>
                <c:pt idx="32550">
                  <c:v>-1.6453593927887901E-2</c:v>
                </c:pt>
                <c:pt idx="32551">
                  <c:v>-1.6515098988866401E-2</c:v>
                </c:pt>
                <c:pt idx="32552">
                  <c:v>-1.668467379645E-2</c:v>
                </c:pt>
                <c:pt idx="32553">
                  <c:v>-1.6764982742161798E-2</c:v>
                </c:pt>
                <c:pt idx="32554">
                  <c:v>-1.6828931086495202E-2</c:v>
                </c:pt>
                <c:pt idx="32555">
                  <c:v>-1.7028463448710101E-2</c:v>
                </c:pt>
                <c:pt idx="32556">
                  <c:v>-1.6972622419829199E-2</c:v>
                </c:pt>
                <c:pt idx="32557">
                  <c:v>-1.6948367401836299E-2</c:v>
                </c:pt>
                <c:pt idx="32558">
                  <c:v>-1.72420655765235E-2</c:v>
                </c:pt>
                <c:pt idx="32559">
                  <c:v>-1.7180850385145701E-2</c:v>
                </c:pt>
                <c:pt idx="32560">
                  <c:v>-1.7243205606518701E-2</c:v>
                </c:pt>
                <c:pt idx="32561">
                  <c:v>-1.7272358342820499E-2</c:v>
                </c:pt>
                <c:pt idx="32562">
                  <c:v>-1.7349285672122201E-2</c:v>
                </c:pt>
                <c:pt idx="32563">
                  <c:v>-1.73440387056003E-2</c:v>
                </c:pt>
                <c:pt idx="32564">
                  <c:v>-1.7368893492833399E-2</c:v>
                </c:pt>
                <c:pt idx="32565">
                  <c:v>-1.75930404555368E-2</c:v>
                </c:pt>
                <c:pt idx="32566">
                  <c:v>-1.73591150539061E-2</c:v>
                </c:pt>
                <c:pt idx="32567">
                  <c:v>-1.7317054813570099E-2</c:v>
                </c:pt>
                <c:pt idx="32568">
                  <c:v>-1.7274954624119199E-2</c:v>
                </c:pt>
                <c:pt idx="32569">
                  <c:v>-1.7537625487565899E-2</c:v>
                </c:pt>
                <c:pt idx="32570">
                  <c:v>-1.75478688596932E-2</c:v>
                </c:pt>
                <c:pt idx="32571">
                  <c:v>-1.7358238387691401E-2</c:v>
                </c:pt>
                <c:pt idx="32572">
                  <c:v>-1.72425686450382E-2</c:v>
                </c:pt>
                <c:pt idx="32573">
                  <c:v>-1.7263484335958802E-2</c:v>
                </c:pt>
                <c:pt idx="32574">
                  <c:v>-1.72389789276545E-2</c:v>
                </c:pt>
                <c:pt idx="32575">
                  <c:v>-1.7203159069981801E-2</c:v>
                </c:pt>
                <c:pt idx="32576">
                  <c:v>-1.7252927917254801E-2</c:v>
                </c:pt>
                <c:pt idx="32577">
                  <c:v>-1.69270746268184E-2</c:v>
                </c:pt>
                <c:pt idx="32578">
                  <c:v>-1.68689387886291E-2</c:v>
                </c:pt>
                <c:pt idx="32579">
                  <c:v>-1.6648699600879599E-2</c:v>
                </c:pt>
                <c:pt idx="32580">
                  <c:v>-1.6748115559762199E-2</c:v>
                </c:pt>
                <c:pt idx="32581">
                  <c:v>-1.6764488314623901E-2</c:v>
                </c:pt>
                <c:pt idx="32582">
                  <c:v>-1.64330233372793E-2</c:v>
                </c:pt>
                <c:pt idx="32583">
                  <c:v>-1.6299769559215398E-2</c:v>
                </c:pt>
                <c:pt idx="32584">
                  <c:v>-1.61329453690351E-2</c:v>
                </c:pt>
                <c:pt idx="32585">
                  <c:v>-1.62747151927638E-2</c:v>
                </c:pt>
                <c:pt idx="32586">
                  <c:v>-1.5925379727473599E-2</c:v>
                </c:pt>
                <c:pt idx="32587">
                  <c:v>-1.58978181097412E-2</c:v>
                </c:pt>
                <c:pt idx="32588">
                  <c:v>-1.57002983287702E-2</c:v>
                </c:pt>
                <c:pt idx="32589">
                  <c:v>-1.5628661539895401E-2</c:v>
                </c:pt>
                <c:pt idx="32590">
                  <c:v>-1.53413888787888E-2</c:v>
                </c:pt>
                <c:pt idx="32591">
                  <c:v>-1.5128491633578401E-2</c:v>
                </c:pt>
                <c:pt idx="32592">
                  <c:v>-1.5307502217787299E-2</c:v>
                </c:pt>
                <c:pt idx="32593">
                  <c:v>-1.5135610112345901E-2</c:v>
                </c:pt>
                <c:pt idx="32594">
                  <c:v>-1.47816520978099E-2</c:v>
                </c:pt>
                <c:pt idx="32595">
                  <c:v>-1.45348165617593E-2</c:v>
                </c:pt>
                <c:pt idx="32596">
                  <c:v>-1.4615781124947101E-2</c:v>
                </c:pt>
                <c:pt idx="32597">
                  <c:v>-1.4487797662506E-2</c:v>
                </c:pt>
                <c:pt idx="32598">
                  <c:v>-1.44363188247473E-2</c:v>
                </c:pt>
                <c:pt idx="32599">
                  <c:v>-1.4401133575910999E-2</c:v>
                </c:pt>
                <c:pt idx="32600">
                  <c:v>-1.4073668011215699E-2</c:v>
                </c:pt>
                <c:pt idx="32601">
                  <c:v>-1.40251569348008E-2</c:v>
                </c:pt>
                <c:pt idx="32602">
                  <c:v>-1.3893937538583799E-2</c:v>
                </c:pt>
                <c:pt idx="32603">
                  <c:v>-1.3989426973261099E-2</c:v>
                </c:pt>
                <c:pt idx="32604">
                  <c:v>-1.3896043136233899E-2</c:v>
                </c:pt>
                <c:pt idx="32605">
                  <c:v>-1.3587808986612699E-2</c:v>
                </c:pt>
                <c:pt idx="32606">
                  <c:v>-1.3512031897845399E-2</c:v>
                </c:pt>
                <c:pt idx="32607">
                  <c:v>-1.3442754863484001E-2</c:v>
                </c:pt>
                <c:pt idx="32608">
                  <c:v>-1.3570379928607001E-2</c:v>
                </c:pt>
                <c:pt idx="32609">
                  <c:v>-1.34947291430419E-2</c:v>
                </c:pt>
                <c:pt idx="32610">
                  <c:v>-1.3424942937278E-2</c:v>
                </c:pt>
                <c:pt idx="32611">
                  <c:v>-1.3343689676815399E-2</c:v>
                </c:pt>
                <c:pt idx="32612">
                  <c:v>-1.3407109247230899E-2</c:v>
                </c:pt>
                <c:pt idx="32613">
                  <c:v>-1.33344499692675E-2</c:v>
                </c:pt>
                <c:pt idx="32614">
                  <c:v>-1.3235680315707E-2</c:v>
                </c:pt>
                <c:pt idx="32615">
                  <c:v>-1.34353304071991E-2</c:v>
                </c:pt>
                <c:pt idx="32616">
                  <c:v>-1.3452120296679901E-2</c:v>
                </c:pt>
                <c:pt idx="32617">
                  <c:v>-1.32106768263887E-2</c:v>
                </c:pt>
                <c:pt idx="32618">
                  <c:v>-1.32237200820799E-2</c:v>
                </c:pt>
                <c:pt idx="32619">
                  <c:v>-1.32534184398442E-2</c:v>
                </c:pt>
                <c:pt idx="32620">
                  <c:v>-1.33863098116911E-2</c:v>
                </c:pt>
                <c:pt idx="32621">
                  <c:v>-1.3339015130099101E-2</c:v>
                </c:pt>
                <c:pt idx="32622">
                  <c:v>-1.32744150094882E-2</c:v>
                </c:pt>
                <c:pt idx="32623">
                  <c:v>-1.3288470421932499E-2</c:v>
                </c:pt>
                <c:pt idx="32624">
                  <c:v>-1.34136003093118E-2</c:v>
                </c:pt>
                <c:pt idx="32625">
                  <c:v>-1.34072843915971E-2</c:v>
                </c:pt>
                <c:pt idx="32626">
                  <c:v>-1.3369565321057099E-2</c:v>
                </c:pt>
                <c:pt idx="32627">
                  <c:v>-1.3487670408270799E-2</c:v>
                </c:pt>
                <c:pt idx="32628">
                  <c:v>-1.35104419131435E-2</c:v>
                </c:pt>
                <c:pt idx="32629">
                  <c:v>-1.3371688551223801E-2</c:v>
                </c:pt>
                <c:pt idx="32630">
                  <c:v>-1.3353298220406901E-2</c:v>
                </c:pt>
                <c:pt idx="32631">
                  <c:v>-1.34608447257942E-2</c:v>
                </c:pt>
                <c:pt idx="32632">
                  <c:v>-1.3507631804767601E-2</c:v>
                </c:pt>
                <c:pt idx="32633">
                  <c:v>-1.3492750293927601E-2</c:v>
                </c:pt>
                <c:pt idx="32634">
                  <c:v>-1.34031531200759E-2</c:v>
                </c:pt>
                <c:pt idx="32635">
                  <c:v>-1.3382817876053801E-2</c:v>
                </c:pt>
                <c:pt idx="32636">
                  <c:v>-1.3254578890691E-2</c:v>
                </c:pt>
                <c:pt idx="32637">
                  <c:v>-1.3409747029098499E-2</c:v>
                </c:pt>
                <c:pt idx="32638">
                  <c:v>-1.33096459697578E-2</c:v>
                </c:pt>
                <c:pt idx="32639">
                  <c:v>-1.32519630826861E-2</c:v>
                </c:pt>
                <c:pt idx="32640">
                  <c:v>-1.30333598063955E-2</c:v>
                </c:pt>
                <c:pt idx="32641">
                  <c:v>-1.2935990481633901E-2</c:v>
                </c:pt>
                <c:pt idx="32642">
                  <c:v>-1.2795259479719901E-2</c:v>
                </c:pt>
                <c:pt idx="32643">
                  <c:v>-1.2647995016894099E-2</c:v>
                </c:pt>
                <c:pt idx="32644">
                  <c:v>-1.26180628749945E-2</c:v>
                </c:pt>
                <c:pt idx="32645">
                  <c:v>-1.24705757586046E-2</c:v>
                </c:pt>
                <c:pt idx="32646">
                  <c:v>-1.2103310760288701E-2</c:v>
                </c:pt>
                <c:pt idx="32647">
                  <c:v>-1.1883000736084099E-2</c:v>
                </c:pt>
                <c:pt idx="32648">
                  <c:v>-1.1957276608842399E-2</c:v>
                </c:pt>
                <c:pt idx="32649">
                  <c:v>-1.15022840070478E-2</c:v>
                </c:pt>
                <c:pt idx="32650">
                  <c:v>-1.1161208891030901E-2</c:v>
                </c:pt>
                <c:pt idx="32651">
                  <c:v>-1.08520620720044E-2</c:v>
                </c:pt>
                <c:pt idx="32652">
                  <c:v>-1.0622907062072799E-2</c:v>
                </c:pt>
                <c:pt idx="32653">
                  <c:v>-1.03041272171999E-2</c:v>
                </c:pt>
                <c:pt idx="32654">
                  <c:v>-9.7541320506206106E-3</c:v>
                </c:pt>
                <c:pt idx="32655">
                  <c:v>-9.4313996701046402E-3</c:v>
                </c:pt>
                <c:pt idx="32656">
                  <c:v>-9.1280521016893195E-3</c:v>
                </c:pt>
                <c:pt idx="32657">
                  <c:v>-8.5809993269300097E-3</c:v>
                </c:pt>
                <c:pt idx="32658">
                  <c:v>-8.2124743052591903E-3</c:v>
                </c:pt>
                <c:pt idx="32659">
                  <c:v>-7.6252222617304299E-3</c:v>
                </c:pt>
                <c:pt idx="32660">
                  <c:v>-7.1659592782762202E-3</c:v>
                </c:pt>
                <c:pt idx="32661">
                  <c:v>-6.5403711611340598E-3</c:v>
                </c:pt>
                <c:pt idx="32662">
                  <c:v>-5.9426731579230504E-3</c:v>
                </c:pt>
                <c:pt idx="32663">
                  <c:v>-5.6041251362122296E-3</c:v>
                </c:pt>
                <c:pt idx="32664">
                  <c:v>-4.8373498599581597E-3</c:v>
                </c:pt>
                <c:pt idx="32665">
                  <c:v>-4.2936630386408497E-3</c:v>
                </c:pt>
                <c:pt idx="32666">
                  <c:v>-3.8546038114339702E-3</c:v>
                </c:pt>
                <c:pt idx="32667">
                  <c:v>-3.1702979271108602E-3</c:v>
                </c:pt>
                <c:pt idx="32668">
                  <c:v>-2.3503348651399401E-3</c:v>
                </c:pt>
                <c:pt idx="32669">
                  <c:v>-1.8073540042501399E-3</c:v>
                </c:pt>
                <c:pt idx="32670">
                  <c:v>-1.3384855409233701E-3</c:v>
                </c:pt>
                <c:pt idx="32671">
                  <c:v>-4.9784471003491097E-4</c:v>
                </c:pt>
                <c:pt idx="32672">
                  <c:v>3.0062285330889399E-4</c:v>
                </c:pt>
                <c:pt idx="32673">
                  <c:v>9.1237472427311097E-4</c:v>
                </c:pt>
                <c:pt idx="32674">
                  <c:v>1.5470409525630399E-3</c:v>
                </c:pt>
                <c:pt idx="32675">
                  <c:v>2.3273326527794699E-3</c:v>
                </c:pt>
                <c:pt idx="32676">
                  <c:v>3.0330969063174099E-3</c:v>
                </c:pt>
                <c:pt idx="32677">
                  <c:v>3.5805045117801998E-3</c:v>
                </c:pt>
                <c:pt idx="32678">
                  <c:v>4.4246656894641398E-3</c:v>
                </c:pt>
                <c:pt idx="32679">
                  <c:v>5.1340340678295597E-3</c:v>
                </c:pt>
                <c:pt idx="32680">
                  <c:v>5.7072035601622101E-3</c:v>
                </c:pt>
                <c:pt idx="32681">
                  <c:v>6.3413800187677102E-3</c:v>
                </c:pt>
                <c:pt idx="32682">
                  <c:v>7.1780461988693901E-3</c:v>
                </c:pt>
                <c:pt idx="32683">
                  <c:v>7.8686496254364892E-3</c:v>
                </c:pt>
                <c:pt idx="32684">
                  <c:v>8.3885239576150898E-3</c:v>
                </c:pt>
                <c:pt idx="32685">
                  <c:v>9.1877676727644599E-3</c:v>
                </c:pt>
                <c:pt idx="32686">
                  <c:v>9.7950299024327694E-3</c:v>
                </c:pt>
                <c:pt idx="32687">
                  <c:v>1.05623102221848E-2</c:v>
                </c:pt>
                <c:pt idx="32688">
                  <c:v>1.1050463380607001E-2</c:v>
                </c:pt>
                <c:pt idx="32689">
                  <c:v>1.15439911023048E-2</c:v>
                </c:pt>
                <c:pt idx="32690">
                  <c:v>1.22002775344935E-2</c:v>
                </c:pt>
                <c:pt idx="32691">
                  <c:v>1.2851213749642199E-2</c:v>
                </c:pt>
                <c:pt idx="32692">
                  <c:v>1.35507392954627E-2</c:v>
                </c:pt>
                <c:pt idx="32693">
                  <c:v>1.3995044938243301E-2</c:v>
                </c:pt>
                <c:pt idx="32694">
                  <c:v>1.43749527632154E-2</c:v>
                </c:pt>
                <c:pt idx="32695">
                  <c:v>1.50015675661771E-2</c:v>
                </c:pt>
                <c:pt idx="32696">
                  <c:v>1.54155007062105E-2</c:v>
                </c:pt>
                <c:pt idx="32697">
                  <c:v>1.5961144190943698E-2</c:v>
                </c:pt>
                <c:pt idx="32698">
                  <c:v>1.6305528405364599E-2</c:v>
                </c:pt>
                <c:pt idx="32699">
                  <c:v>1.6733913789039202E-2</c:v>
                </c:pt>
                <c:pt idx="32700">
                  <c:v>1.6982804753690399E-2</c:v>
                </c:pt>
                <c:pt idx="32701">
                  <c:v>1.7434032457486901E-2</c:v>
                </c:pt>
                <c:pt idx="32702">
                  <c:v>1.76455959835129E-2</c:v>
                </c:pt>
                <c:pt idx="32703">
                  <c:v>1.8036904172938101E-2</c:v>
                </c:pt>
                <c:pt idx="32704">
                  <c:v>1.81520535893759E-2</c:v>
                </c:pt>
                <c:pt idx="32705">
                  <c:v>1.8556063909500001E-2</c:v>
                </c:pt>
                <c:pt idx="32706">
                  <c:v>1.8923969842628698E-2</c:v>
                </c:pt>
                <c:pt idx="32707">
                  <c:v>1.8899642622309702E-2</c:v>
                </c:pt>
                <c:pt idx="32708">
                  <c:v>1.9010105146916201E-2</c:v>
                </c:pt>
                <c:pt idx="32709">
                  <c:v>1.9138283293796899E-2</c:v>
                </c:pt>
                <c:pt idx="32710">
                  <c:v>1.93940520599611E-2</c:v>
                </c:pt>
                <c:pt idx="32711">
                  <c:v>1.9484632254026701E-2</c:v>
                </c:pt>
                <c:pt idx="32712">
                  <c:v>1.93438872444337E-2</c:v>
                </c:pt>
                <c:pt idx="32713">
                  <c:v>1.9395458667310801E-2</c:v>
                </c:pt>
                <c:pt idx="32714">
                  <c:v>1.9482435663244101E-2</c:v>
                </c:pt>
                <c:pt idx="32715">
                  <c:v>1.9434902895479299E-2</c:v>
                </c:pt>
                <c:pt idx="32716">
                  <c:v>1.9288370290098E-2</c:v>
                </c:pt>
                <c:pt idx="32717">
                  <c:v>1.9247254508903699E-2</c:v>
                </c:pt>
                <c:pt idx="32718">
                  <c:v>1.9235819731843299E-2</c:v>
                </c:pt>
                <c:pt idx="32719">
                  <c:v>1.91181892691871E-2</c:v>
                </c:pt>
                <c:pt idx="32720">
                  <c:v>1.8988587700053901E-2</c:v>
                </c:pt>
                <c:pt idx="32721">
                  <c:v>1.8635339082578101E-2</c:v>
                </c:pt>
                <c:pt idx="32722">
                  <c:v>1.8832524930209201E-2</c:v>
                </c:pt>
                <c:pt idx="32723">
                  <c:v>1.8686280570892999E-2</c:v>
                </c:pt>
                <c:pt idx="32724">
                  <c:v>1.8250901786142502E-2</c:v>
                </c:pt>
                <c:pt idx="32725">
                  <c:v>1.79758566022768E-2</c:v>
                </c:pt>
                <c:pt idx="32726">
                  <c:v>1.77730754742794E-2</c:v>
                </c:pt>
                <c:pt idx="32727">
                  <c:v>1.75897665801454E-2</c:v>
                </c:pt>
                <c:pt idx="32728">
                  <c:v>1.7274429415840901E-2</c:v>
                </c:pt>
                <c:pt idx="32729">
                  <c:v>1.7096364520787301E-2</c:v>
                </c:pt>
                <c:pt idx="32730">
                  <c:v>1.6926649179867598E-2</c:v>
                </c:pt>
                <c:pt idx="32731">
                  <c:v>1.6693105490033999E-2</c:v>
                </c:pt>
                <c:pt idx="32732">
                  <c:v>1.63716368302603E-2</c:v>
                </c:pt>
                <c:pt idx="32733">
                  <c:v>1.6107034056371199E-2</c:v>
                </c:pt>
                <c:pt idx="32734">
                  <c:v>1.5748347132625299E-2</c:v>
                </c:pt>
                <c:pt idx="32735">
                  <c:v>1.5541463565068799E-2</c:v>
                </c:pt>
                <c:pt idx="32736">
                  <c:v>1.5251794527320599E-2</c:v>
                </c:pt>
                <c:pt idx="32737">
                  <c:v>1.48536682206078E-2</c:v>
                </c:pt>
                <c:pt idx="32738">
                  <c:v>1.4718603020497999E-2</c:v>
                </c:pt>
                <c:pt idx="32739">
                  <c:v>1.44425833485119E-2</c:v>
                </c:pt>
                <c:pt idx="32740">
                  <c:v>1.41739743398688E-2</c:v>
                </c:pt>
                <c:pt idx="32741">
                  <c:v>1.39042812967205E-2</c:v>
                </c:pt>
                <c:pt idx="32742">
                  <c:v>1.36306880216128E-2</c:v>
                </c:pt>
                <c:pt idx="32743">
                  <c:v>1.33942217825811E-2</c:v>
                </c:pt>
                <c:pt idx="32744">
                  <c:v>1.32596130618926E-2</c:v>
                </c:pt>
                <c:pt idx="32745">
                  <c:v>1.31032777091487E-2</c:v>
                </c:pt>
                <c:pt idx="32746">
                  <c:v>1.2710504963401601E-2</c:v>
                </c:pt>
                <c:pt idx="32747">
                  <c:v>1.2434007006997899E-2</c:v>
                </c:pt>
                <c:pt idx="32748">
                  <c:v>1.2223459112573601E-2</c:v>
                </c:pt>
                <c:pt idx="32749">
                  <c:v>1.21669261846757E-2</c:v>
                </c:pt>
                <c:pt idx="32750">
                  <c:v>1.2078806427216199E-2</c:v>
                </c:pt>
                <c:pt idx="32751">
                  <c:v>1.1772938299849999E-2</c:v>
                </c:pt>
                <c:pt idx="32752">
                  <c:v>1.1668121946725301E-2</c:v>
                </c:pt>
                <c:pt idx="32753">
                  <c:v>1.1591949659580599E-2</c:v>
                </c:pt>
                <c:pt idx="32754">
                  <c:v>1.1363379957879401E-2</c:v>
                </c:pt>
                <c:pt idx="32755">
                  <c:v>1.13507264001986E-2</c:v>
                </c:pt>
                <c:pt idx="32756">
                  <c:v>1.1260901269104701E-2</c:v>
                </c:pt>
                <c:pt idx="32757">
                  <c:v>1.11302304114086E-2</c:v>
                </c:pt>
                <c:pt idx="32758">
                  <c:v>1.11309992791779E-2</c:v>
                </c:pt>
                <c:pt idx="32759">
                  <c:v>1.10713651749663E-2</c:v>
                </c:pt>
                <c:pt idx="32760">
                  <c:v>1.0966469386986401E-2</c:v>
                </c:pt>
                <c:pt idx="32761">
                  <c:v>1.10203386067093E-2</c:v>
                </c:pt>
                <c:pt idx="32762">
                  <c:v>1.0963218305877501E-2</c:v>
                </c:pt>
                <c:pt idx="32763">
                  <c:v>1.1124063887909199E-2</c:v>
                </c:pt>
                <c:pt idx="32764">
                  <c:v>1.11081320741065E-2</c:v>
                </c:pt>
                <c:pt idx="32765">
                  <c:v>1.09395261994639E-2</c:v>
                </c:pt>
                <c:pt idx="32766">
                  <c:v>1.10428205768469E-2</c:v>
                </c:pt>
                <c:pt idx="32767">
                  <c:v>1.11146070861843E-2</c:v>
                </c:pt>
                <c:pt idx="32768">
                  <c:v>1.12500425296761E-2</c:v>
                </c:pt>
                <c:pt idx="32769">
                  <c:v>1.12881778995587E-2</c:v>
                </c:pt>
                <c:pt idx="32770">
                  <c:v>1.13125761724034E-2</c:v>
                </c:pt>
                <c:pt idx="32771">
                  <c:v>1.1386235226453699E-2</c:v>
                </c:pt>
                <c:pt idx="32772">
                  <c:v>1.15671832594181E-2</c:v>
                </c:pt>
                <c:pt idx="32773">
                  <c:v>1.1715457522700701E-2</c:v>
                </c:pt>
                <c:pt idx="32774">
                  <c:v>1.18848548949631E-2</c:v>
                </c:pt>
                <c:pt idx="32775">
                  <c:v>1.17139506512204E-2</c:v>
                </c:pt>
                <c:pt idx="32776">
                  <c:v>1.1733467806298199E-2</c:v>
                </c:pt>
                <c:pt idx="32777">
                  <c:v>1.1991156435389699E-2</c:v>
                </c:pt>
                <c:pt idx="32778">
                  <c:v>1.2254068778867699E-2</c:v>
                </c:pt>
                <c:pt idx="32779">
                  <c:v>1.23750041270962E-2</c:v>
                </c:pt>
                <c:pt idx="32780">
                  <c:v>1.24826860858694E-2</c:v>
                </c:pt>
                <c:pt idx="32781">
                  <c:v>1.2741684258537601E-2</c:v>
                </c:pt>
                <c:pt idx="32782">
                  <c:v>1.262343950749E-2</c:v>
                </c:pt>
                <c:pt idx="32783">
                  <c:v>1.26218390109997E-2</c:v>
                </c:pt>
                <c:pt idx="32784">
                  <c:v>1.29314159062835E-2</c:v>
                </c:pt>
                <c:pt idx="32785">
                  <c:v>1.30140441129456E-2</c:v>
                </c:pt>
                <c:pt idx="32786">
                  <c:v>1.31269931581254E-2</c:v>
                </c:pt>
                <c:pt idx="32787">
                  <c:v>1.3157259036760001E-2</c:v>
                </c:pt>
                <c:pt idx="32788">
                  <c:v>1.33910183737677E-2</c:v>
                </c:pt>
                <c:pt idx="32789">
                  <c:v>1.3444952626879E-2</c:v>
                </c:pt>
                <c:pt idx="32790">
                  <c:v>1.34938687877093E-2</c:v>
                </c:pt>
                <c:pt idx="32791">
                  <c:v>1.35687748970242E-2</c:v>
                </c:pt>
                <c:pt idx="32792">
                  <c:v>1.3722676807996201E-2</c:v>
                </c:pt>
                <c:pt idx="32793">
                  <c:v>1.39271162345965E-2</c:v>
                </c:pt>
                <c:pt idx="32794">
                  <c:v>1.37822112476319E-2</c:v>
                </c:pt>
                <c:pt idx="32795">
                  <c:v>1.36913311001827E-2</c:v>
                </c:pt>
                <c:pt idx="32796">
                  <c:v>1.39188033062576E-2</c:v>
                </c:pt>
                <c:pt idx="32797">
                  <c:v>1.4038921027602199E-2</c:v>
                </c:pt>
                <c:pt idx="32798">
                  <c:v>1.3912050999328299E-2</c:v>
                </c:pt>
                <c:pt idx="32799">
                  <c:v>1.3863778719969799E-2</c:v>
                </c:pt>
                <c:pt idx="32800">
                  <c:v>1.4124987232913199E-2</c:v>
                </c:pt>
                <c:pt idx="32801">
                  <c:v>1.40505633166166E-2</c:v>
                </c:pt>
                <c:pt idx="32802">
                  <c:v>1.40384348363124E-2</c:v>
                </c:pt>
                <c:pt idx="32803">
                  <c:v>1.3986348308455E-2</c:v>
                </c:pt>
                <c:pt idx="32804">
                  <c:v>1.4023093085730499E-2</c:v>
                </c:pt>
                <c:pt idx="32805">
                  <c:v>1.3857633122693801E-2</c:v>
                </c:pt>
                <c:pt idx="32806">
                  <c:v>1.37025652710574E-2</c:v>
                </c:pt>
                <c:pt idx="32807">
                  <c:v>1.38607987931027E-2</c:v>
                </c:pt>
                <c:pt idx="32808">
                  <c:v>1.38444434784071E-2</c:v>
                </c:pt>
                <c:pt idx="32809">
                  <c:v>1.36153967791826E-2</c:v>
                </c:pt>
                <c:pt idx="32810">
                  <c:v>1.3494694697243801E-2</c:v>
                </c:pt>
                <c:pt idx="32811">
                  <c:v>1.3473942913626301E-2</c:v>
                </c:pt>
                <c:pt idx="32812">
                  <c:v>1.3555061747317699E-2</c:v>
                </c:pt>
                <c:pt idx="32813">
                  <c:v>1.33713078455262E-2</c:v>
                </c:pt>
                <c:pt idx="32814">
                  <c:v>1.30754895703149E-2</c:v>
                </c:pt>
                <c:pt idx="32815">
                  <c:v>1.31923789861549E-2</c:v>
                </c:pt>
                <c:pt idx="32816">
                  <c:v>1.2913868431301901E-2</c:v>
                </c:pt>
                <c:pt idx="32817">
                  <c:v>1.2766623598614E-2</c:v>
                </c:pt>
                <c:pt idx="32818">
                  <c:v>1.25261410775757E-2</c:v>
                </c:pt>
                <c:pt idx="32819">
                  <c:v>1.23759028183738E-2</c:v>
                </c:pt>
                <c:pt idx="32820">
                  <c:v>1.2378576316946201E-2</c:v>
                </c:pt>
                <c:pt idx="32821">
                  <c:v>1.2119502117686301E-2</c:v>
                </c:pt>
                <c:pt idx="32822">
                  <c:v>1.1960601323746701E-2</c:v>
                </c:pt>
                <c:pt idx="32823">
                  <c:v>1.17734841822875E-2</c:v>
                </c:pt>
                <c:pt idx="32824">
                  <c:v>1.16356780871942E-2</c:v>
                </c:pt>
                <c:pt idx="32825">
                  <c:v>1.14522165607549E-2</c:v>
                </c:pt>
                <c:pt idx="32826">
                  <c:v>1.1421711448246E-2</c:v>
                </c:pt>
                <c:pt idx="32827">
                  <c:v>1.11493825865389E-2</c:v>
                </c:pt>
                <c:pt idx="32828">
                  <c:v>1.08751129065759E-2</c:v>
                </c:pt>
                <c:pt idx="32829">
                  <c:v>1.0749114315506699E-2</c:v>
                </c:pt>
                <c:pt idx="32830">
                  <c:v>1.0375621074874599E-2</c:v>
                </c:pt>
                <c:pt idx="32831">
                  <c:v>1.0383542559769801E-2</c:v>
                </c:pt>
                <c:pt idx="32832">
                  <c:v>1.05050670838077E-2</c:v>
                </c:pt>
                <c:pt idx="32833">
                  <c:v>9.9816650628470008E-3</c:v>
                </c:pt>
                <c:pt idx="32834">
                  <c:v>9.5612239988639401E-3</c:v>
                </c:pt>
                <c:pt idx="32835">
                  <c:v>9.5770732568363597E-3</c:v>
                </c:pt>
                <c:pt idx="32836">
                  <c:v>9.3879122417664593E-3</c:v>
                </c:pt>
                <c:pt idx="32837">
                  <c:v>9.2419559437017709E-3</c:v>
                </c:pt>
                <c:pt idx="32838">
                  <c:v>8.9901363277658693E-3</c:v>
                </c:pt>
                <c:pt idx="32839">
                  <c:v>8.85572532327214E-3</c:v>
                </c:pt>
                <c:pt idx="32840">
                  <c:v>8.6125965765499503E-3</c:v>
                </c:pt>
                <c:pt idx="32841">
                  <c:v>8.2505914535842099E-3</c:v>
                </c:pt>
                <c:pt idx="32842">
                  <c:v>8.2950043720514104E-3</c:v>
                </c:pt>
                <c:pt idx="32843">
                  <c:v>8.2238581024370108E-3</c:v>
                </c:pt>
                <c:pt idx="32844">
                  <c:v>8.0169245284200299E-3</c:v>
                </c:pt>
                <c:pt idx="32845">
                  <c:v>7.7304714603139502E-3</c:v>
                </c:pt>
                <c:pt idx="32846">
                  <c:v>7.4146714475781701E-3</c:v>
                </c:pt>
                <c:pt idx="32847">
                  <c:v>7.2507421839810102E-3</c:v>
                </c:pt>
                <c:pt idx="32848">
                  <c:v>7.1298321941953404E-3</c:v>
                </c:pt>
                <c:pt idx="32849">
                  <c:v>7.0063932037373001E-3</c:v>
                </c:pt>
                <c:pt idx="32850">
                  <c:v>6.8341858324756496E-3</c:v>
                </c:pt>
                <c:pt idx="32851">
                  <c:v>6.4518430053124498E-3</c:v>
                </c:pt>
                <c:pt idx="32852">
                  <c:v>6.5273828706619097E-3</c:v>
                </c:pt>
                <c:pt idx="32853">
                  <c:v>6.3572938443644403E-3</c:v>
                </c:pt>
                <c:pt idx="32854">
                  <c:v>6.2091325663195598E-3</c:v>
                </c:pt>
                <c:pt idx="32855">
                  <c:v>5.9337131459807598E-3</c:v>
                </c:pt>
                <c:pt idx="32856">
                  <c:v>5.7340963949702398E-3</c:v>
                </c:pt>
                <c:pt idx="32857">
                  <c:v>5.5299483198775999E-3</c:v>
                </c:pt>
                <c:pt idx="32858">
                  <c:v>5.4213729123651503E-3</c:v>
                </c:pt>
                <c:pt idx="32859">
                  <c:v>5.3676039850088803E-3</c:v>
                </c:pt>
                <c:pt idx="32860">
                  <c:v>5.1270919596679296E-3</c:v>
                </c:pt>
                <c:pt idx="32861">
                  <c:v>4.9766843669164697E-3</c:v>
                </c:pt>
                <c:pt idx="32862">
                  <c:v>4.86638118907105E-3</c:v>
                </c:pt>
                <c:pt idx="32863">
                  <c:v>4.6003411126739301E-3</c:v>
                </c:pt>
                <c:pt idx="32864">
                  <c:v>4.3863376446691997E-3</c:v>
                </c:pt>
                <c:pt idx="32865">
                  <c:v>4.3922964224046099E-3</c:v>
                </c:pt>
                <c:pt idx="32866">
                  <c:v>4.2022342059949702E-3</c:v>
                </c:pt>
                <c:pt idx="32867">
                  <c:v>4.03044754407783E-3</c:v>
                </c:pt>
                <c:pt idx="32868">
                  <c:v>3.7725103942701098E-3</c:v>
                </c:pt>
                <c:pt idx="32869">
                  <c:v>3.6255894098632499E-3</c:v>
                </c:pt>
                <c:pt idx="32870">
                  <c:v>3.68841138237368E-3</c:v>
                </c:pt>
                <c:pt idx="32871">
                  <c:v>3.61414289108069E-3</c:v>
                </c:pt>
                <c:pt idx="32872">
                  <c:v>3.3335865368599102E-3</c:v>
                </c:pt>
                <c:pt idx="32873">
                  <c:v>3.0604216085457501E-3</c:v>
                </c:pt>
                <c:pt idx="32874">
                  <c:v>2.9636245463693701E-3</c:v>
                </c:pt>
                <c:pt idx="32875">
                  <c:v>2.59474189936645E-3</c:v>
                </c:pt>
                <c:pt idx="32876">
                  <c:v>2.6325881694558399E-3</c:v>
                </c:pt>
                <c:pt idx="32877">
                  <c:v>2.4706875256054E-3</c:v>
                </c:pt>
                <c:pt idx="32878">
                  <c:v>2.5087715419526702E-3</c:v>
                </c:pt>
                <c:pt idx="32879">
                  <c:v>2.1289087563984999E-3</c:v>
                </c:pt>
                <c:pt idx="32880">
                  <c:v>2.0034544904523601E-3</c:v>
                </c:pt>
                <c:pt idx="32881">
                  <c:v>1.88261540571431E-3</c:v>
                </c:pt>
                <c:pt idx="32882">
                  <c:v>1.8427950125544899E-3</c:v>
                </c:pt>
                <c:pt idx="32883">
                  <c:v>1.73346622225239E-3</c:v>
                </c:pt>
                <c:pt idx="32884">
                  <c:v>1.49274302466972E-3</c:v>
                </c:pt>
                <c:pt idx="32885">
                  <c:v>1.243296275296E-3</c:v>
                </c:pt>
                <c:pt idx="32886">
                  <c:v>1.08409707444921E-3</c:v>
                </c:pt>
                <c:pt idx="32887">
                  <c:v>1.02556760475927E-3</c:v>
                </c:pt>
                <c:pt idx="32888">
                  <c:v>9.7752521757233702E-4</c:v>
                </c:pt>
                <c:pt idx="32889">
                  <c:v>8.3758255643781099E-4</c:v>
                </c:pt>
                <c:pt idx="32890">
                  <c:v>8.4196399949466102E-4</c:v>
                </c:pt>
                <c:pt idx="32891">
                  <c:v>4.9345976816471805E-4</c:v>
                </c:pt>
                <c:pt idx="32892">
                  <c:v>4.3453508496800502E-4</c:v>
                </c:pt>
                <c:pt idx="32893">
                  <c:v>3.9430158709920102E-4</c:v>
                </c:pt>
                <c:pt idx="32894">
                  <c:v>2.7096760754045999E-4</c:v>
                </c:pt>
                <c:pt idx="32895">
                  <c:v>2.5053202997459798E-4</c:v>
                </c:pt>
                <c:pt idx="32896" formatCode="0.00E+00">
                  <c:v>-2.5829170204072401E-6</c:v>
                </c:pt>
                <c:pt idx="32897" formatCode="0.00E+00">
                  <c:v>-2.0929941537553598E-6</c:v>
                </c:pt>
                <c:pt idx="32898">
                  <c:v>-1.3407658549281101E-4</c:v>
                </c:pt>
                <c:pt idx="32899" formatCode="0.00E+00">
                  <c:v>6.9171446386333E-5</c:v>
                </c:pt>
                <c:pt idx="32900">
                  <c:v>-2.4543720328696901E-4</c:v>
                </c:pt>
                <c:pt idx="32901">
                  <c:v>-1.62161241493002E-4</c:v>
                </c:pt>
                <c:pt idx="32902">
                  <c:v>-2.8751592898914702E-4</c:v>
                </c:pt>
                <c:pt idx="32903">
                  <c:v>-4.2127604966081203E-4</c:v>
                </c:pt>
                <c:pt idx="32904">
                  <c:v>-5.4080398983681296E-4</c:v>
                </c:pt>
                <c:pt idx="32905">
                  <c:v>-5.11861246521218E-4</c:v>
                </c:pt>
                <c:pt idx="32906">
                  <c:v>-3.0876134781754599E-4</c:v>
                </c:pt>
                <c:pt idx="32907">
                  <c:v>-5.01793958607015E-4</c:v>
                </c:pt>
                <c:pt idx="32908">
                  <c:v>-4.3851838228816103E-4</c:v>
                </c:pt>
                <c:pt idx="32909">
                  <c:v>-5.1758506896849605E-4</c:v>
                </c:pt>
                <c:pt idx="32910">
                  <c:v>-5.6388911954081099E-4</c:v>
                </c:pt>
                <c:pt idx="32911">
                  <c:v>-4.8946205304126298E-4</c:v>
                </c:pt>
                <c:pt idx="32912">
                  <c:v>-5.6328588992716002E-4</c:v>
                </c:pt>
                <c:pt idx="32913">
                  <c:v>-5.3558860713099905E-4</c:v>
                </c:pt>
                <c:pt idx="32914">
                  <c:v>-6.6919594631338099E-4</c:v>
                </c:pt>
                <c:pt idx="32915">
                  <c:v>-4.3713525194752302E-4</c:v>
                </c:pt>
                <c:pt idx="32916">
                  <c:v>-4.87398120715712E-4</c:v>
                </c:pt>
                <c:pt idx="32917">
                  <c:v>-4.2372073251975399E-4</c:v>
                </c:pt>
                <c:pt idx="32918">
                  <c:v>-5.34458640913537E-4</c:v>
                </c:pt>
                <c:pt idx="32919">
                  <c:v>-4.1839707770268E-4</c:v>
                </c:pt>
                <c:pt idx="32920">
                  <c:v>-2.6302700427307998E-4</c:v>
                </c:pt>
                <c:pt idx="32921">
                  <c:v>-2.94746972853842E-4</c:v>
                </c:pt>
                <c:pt idx="32922">
                  <c:v>-3.3731463620096497E-4</c:v>
                </c:pt>
                <c:pt idx="32923">
                  <c:v>-1.3649391355794699E-4</c:v>
                </c:pt>
                <c:pt idx="32924" formatCode="0.00E+00">
                  <c:v>-7.1548940616811897E-5</c:v>
                </c:pt>
                <c:pt idx="32925">
                  <c:v>-2.2219231118998301E-4</c:v>
                </c:pt>
                <c:pt idx="32926">
                  <c:v>-2.4758813752639498E-4</c:v>
                </c:pt>
                <c:pt idx="32927" formatCode="0.00E+00">
                  <c:v>6.4241011186222803E-5</c:v>
                </c:pt>
                <c:pt idx="32928" formatCode="0.00E+00">
                  <c:v>7.5470371695387001E-5</c:v>
                </c:pt>
                <c:pt idx="32929">
                  <c:v>2.64232329203619E-4</c:v>
                </c:pt>
                <c:pt idx="32930" formatCode="0.00E+00">
                  <c:v>7.0733845602550006E-5</c:v>
                </c:pt>
                <c:pt idx="32931">
                  <c:v>1.5478912167763201E-4</c:v>
                </c:pt>
                <c:pt idx="32932">
                  <c:v>2.9867387577157999E-4</c:v>
                </c:pt>
                <c:pt idx="32933">
                  <c:v>3.5051173446515798E-4</c:v>
                </c:pt>
                <c:pt idx="32934">
                  <c:v>4.5718145484083999E-4</c:v>
                </c:pt>
                <c:pt idx="32935">
                  <c:v>4.2726468397807102E-4</c:v>
                </c:pt>
                <c:pt idx="32936">
                  <c:v>5.0859142995149495E-4</c:v>
                </c:pt>
                <c:pt idx="32937">
                  <c:v>5.2962502563818595E-4</c:v>
                </c:pt>
                <c:pt idx="32938">
                  <c:v>5.5998692651429405E-4</c:v>
                </c:pt>
                <c:pt idx="32939">
                  <c:v>6.5740406017042105E-4</c:v>
                </c:pt>
                <c:pt idx="32940">
                  <c:v>7.8965488035234396E-4</c:v>
                </c:pt>
                <c:pt idx="32941">
                  <c:v>6.8905984813472999E-4</c:v>
                </c:pt>
                <c:pt idx="32942">
                  <c:v>7.1633180966242896E-4</c:v>
                </c:pt>
                <c:pt idx="32943">
                  <c:v>6.8743052252139697E-4</c:v>
                </c:pt>
                <c:pt idx="32944">
                  <c:v>6.57319420560187E-4</c:v>
                </c:pt>
                <c:pt idx="32945">
                  <c:v>6.35670511895335E-4</c:v>
                </c:pt>
                <c:pt idx="32946">
                  <c:v>6.3930470194247598E-4</c:v>
                </c:pt>
                <c:pt idx="32947">
                  <c:v>5.8279261096982502E-4</c:v>
                </c:pt>
                <c:pt idx="32948">
                  <c:v>4.0673924084752398E-4</c:v>
                </c:pt>
                <c:pt idx="32949">
                  <c:v>3.4329574058561602E-4</c:v>
                </c:pt>
                <c:pt idx="32950">
                  <c:v>4.6374569928295299E-4</c:v>
                </c:pt>
                <c:pt idx="32951">
                  <c:v>4.8018336218328799E-4</c:v>
                </c:pt>
                <c:pt idx="32952">
                  <c:v>2.6466933290607303E-4</c:v>
                </c:pt>
                <c:pt idx="32953" formatCode="0.00E+00">
                  <c:v>6.9910435901257499E-5</c:v>
                </c:pt>
                <c:pt idx="32954" formatCode="0.00E+00">
                  <c:v>-8.6322981052639006E-5</c:v>
                </c:pt>
                <c:pt idx="32955">
                  <c:v>-1.5341563873205201E-4</c:v>
                </c:pt>
                <c:pt idx="32956">
                  <c:v>-3.0072117730226401E-4</c:v>
                </c:pt>
                <c:pt idx="32957">
                  <c:v>-3.6718024164440001E-4</c:v>
                </c:pt>
                <c:pt idx="32958">
                  <c:v>-7.31047112107263E-4</c:v>
                </c:pt>
                <c:pt idx="32959">
                  <c:v>-8.8697931635629704E-4</c:v>
                </c:pt>
                <c:pt idx="32960">
                  <c:v>-9.5872694402336905E-4</c:v>
                </c:pt>
                <c:pt idx="32961">
                  <c:v>-1.2836317970414499E-3</c:v>
                </c:pt>
                <c:pt idx="32962">
                  <c:v>-1.5413484051751401E-3</c:v>
                </c:pt>
                <c:pt idx="32963">
                  <c:v>-1.7687563428273E-3</c:v>
                </c:pt>
                <c:pt idx="32964">
                  <c:v>-1.9575473682986902E-3</c:v>
                </c:pt>
                <c:pt idx="32965">
                  <c:v>-2.3213315963848402E-3</c:v>
                </c:pt>
                <c:pt idx="32966">
                  <c:v>-2.4947899442903099E-3</c:v>
                </c:pt>
                <c:pt idx="32967">
                  <c:v>-2.8714051808562198E-3</c:v>
                </c:pt>
                <c:pt idx="32968">
                  <c:v>-3.3212393685831598E-3</c:v>
                </c:pt>
                <c:pt idx="32969">
                  <c:v>-3.4334428313999399E-3</c:v>
                </c:pt>
                <c:pt idx="32970">
                  <c:v>-3.5717232019508E-3</c:v>
                </c:pt>
                <c:pt idx="32971">
                  <c:v>-4.0655171264444602E-3</c:v>
                </c:pt>
                <c:pt idx="32972">
                  <c:v>-4.5149436733791098E-3</c:v>
                </c:pt>
                <c:pt idx="32973">
                  <c:v>-4.7871320470225598E-3</c:v>
                </c:pt>
                <c:pt idx="32974">
                  <c:v>-5.0800797548708502E-3</c:v>
                </c:pt>
                <c:pt idx="32975">
                  <c:v>-5.4352899825865402E-3</c:v>
                </c:pt>
                <c:pt idx="32976">
                  <c:v>-5.8087778542362601E-3</c:v>
                </c:pt>
                <c:pt idx="32977">
                  <c:v>-6.3416073917061397E-3</c:v>
                </c:pt>
                <c:pt idx="32978">
                  <c:v>-6.81774775826797E-3</c:v>
                </c:pt>
                <c:pt idx="32979">
                  <c:v>-6.8291572293431102E-3</c:v>
                </c:pt>
                <c:pt idx="32980">
                  <c:v>-7.4119498410838E-3</c:v>
                </c:pt>
                <c:pt idx="32981">
                  <c:v>-7.8714373557346607E-3</c:v>
                </c:pt>
                <c:pt idx="32982">
                  <c:v>-8.3283342998411603E-3</c:v>
                </c:pt>
                <c:pt idx="32983">
                  <c:v>-8.5874630488290294E-3</c:v>
                </c:pt>
                <c:pt idx="32984">
                  <c:v>-9.0452522335906504E-3</c:v>
                </c:pt>
                <c:pt idx="32985">
                  <c:v>-9.4567695903332808E-3</c:v>
                </c:pt>
                <c:pt idx="32986">
                  <c:v>-9.6958538017209994E-3</c:v>
                </c:pt>
                <c:pt idx="32987">
                  <c:v>-1.01500675921192E-2</c:v>
                </c:pt>
                <c:pt idx="32988">
                  <c:v>-1.05553657170817E-2</c:v>
                </c:pt>
                <c:pt idx="32989">
                  <c:v>-1.10089696766553E-2</c:v>
                </c:pt>
                <c:pt idx="32990">
                  <c:v>-1.1352151657262E-2</c:v>
                </c:pt>
                <c:pt idx="32991">
                  <c:v>-1.16639540032528E-2</c:v>
                </c:pt>
                <c:pt idx="32992">
                  <c:v>-1.18325991748494E-2</c:v>
                </c:pt>
                <c:pt idx="32993">
                  <c:v>-1.23539202742098E-2</c:v>
                </c:pt>
                <c:pt idx="32994">
                  <c:v>-1.27822592348481E-2</c:v>
                </c:pt>
                <c:pt idx="32995">
                  <c:v>-1.31074254519439E-2</c:v>
                </c:pt>
                <c:pt idx="32996">
                  <c:v>-1.3340004358302199E-2</c:v>
                </c:pt>
                <c:pt idx="32997">
                  <c:v>-1.35961685187432E-2</c:v>
                </c:pt>
                <c:pt idx="32998">
                  <c:v>-1.39634954725992E-2</c:v>
                </c:pt>
                <c:pt idx="32999">
                  <c:v>-1.4204538829014001E-2</c:v>
                </c:pt>
                <c:pt idx="33000">
                  <c:v>-1.4431417105192501E-2</c:v>
                </c:pt>
                <c:pt idx="33001">
                  <c:v>-1.46163876433159E-2</c:v>
                </c:pt>
                <c:pt idx="33002">
                  <c:v>-1.49741735388224E-2</c:v>
                </c:pt>
                <c:pt idx="33003">
                  <c:v>-1.5027179563920599E-2</c:v>
                </c:pt>
                <c:pt idx="33004">
                  <c:v>-1.52179273850777E-2</c:v>
                </c:pt>
                <c:pt idx="33005">
                  <c:v>-1.5405014966393699E-2</c:v>
                </c:pt>
                <c:pt idx="33006">
                  <c:v>-1.55320297784068E-2</c:v>
                </c:pt>
                <c:pt idx="33007">
                  <c:v>-1.5676066369263102E-2</c:v>
                </c:pt>
                <c:pt idx="33008">
                  <c:v>-1.5675667471008601E-2</c:v>
                </c:pt>
                <c:pt idx="33009">
                  <c:v>-1.58756739769579E-2</c:v>
                </c:pt>
                <c:pt idx="33010">
                  <c:v>-1.5673466995773801E-2</c:v>
                </c:pt>
                <c:pt idx="33011">
                  <c:v>-1.5972994068912401E-2</c:v>
                </c:pt>
                <c:pt idx="33012">
                  <c:v>-1.5896846487466702E-2</c:v>
                </c:pt>
                <c:pt idx="33013">
                  <c:v>-1.5944118933344801E-2</c:v>
                </c:pt>
                <c:pt idx="33014">
                  <c:v>-1.5935117268068202E-2</c:v>
                </c:pt>
                <c:pt idx="33015">
                  <c:v>-1.58188330368952E-2</c:v>
                </c:pt>
                <c:pt idx="33016">
                  <c:v>-1.5747950917240801E-2</c:v>
                </c:pt>
                <c:pt idx="33017">
                  <c:v>-1.5502993846499001E-2</c:v>
                </c:pt>
                <c:pt idx="33018">
                  <c:v>-1.5517463753451999E-2</c:v>
                </c:pt>
                <c:pt idx="33019">
                  <c:v>-1.55118383193781E-2</c:v>
                </c:pt>
                <c:pt idx="33020">
                  <c:v>-1.52278556259239E-2</c:v>
                </c:pt>
                <c:pt idx="33021">
                  <c:v>-1.4867065160324801E-2</c:v>
                </c:pt>
                <c:pt idx="33022">
                  <c:v>-1.48090798333962E-2</c:v>
                </c:pt>
                <c:pt idx="33023">
                  <c:v>-1.46859422349066E-2</c:v>
                </c:pt>
                <c:pt idx="33024">
                  <c:v>-1.44674277779004E-2</c:v>
                </c:pt>
                <c:pt idx="33025">
                  <c:v>-1.4035973370059501E-2</c:v>
                </c:pt>
                <c:pt idx="33026">
                  <c:v>-1.37407990803179E-2</c:v>
                </c:pt>
                <c:pt idx="33027">
                  <c:v>-1.3312057646904799E-2</c:v>
                </c:pt>
                <c:pt idx="33028">
                  <c:v>-1.29369262521282E-2</c:v>
                </c:pt>
                <c:pt idx="33029">
                  <c:v>-1.28184535941788E-2</c:v>
                </c:pt>
                <c:pt idx="33030">
                  <c:v>-1.2506247630592099E-2</c:v>
                </c:pt>
                <c:pt idx="33031">
                  <c:v>-1.2274442692444799E-2</c:v>
                </c:pt>
                <c:pt idx="33032">
                  <c:v>-1.16639882713873E-2</c:v>
                </c:pt>
                <c:pt idx="33033">
                  <c:v>-1.1112542624912699E-2</c:v>
                </c:pt>
                <c:pt idx="33034">
                  <c:v>-1.0797621379236099E-2</c:v>
                </c:pt>
                <c:pt idx="33035">
                  <c:v>-1.04722645871247E-2</c:v>
                </c:pt>
                <c:pt idx="33036">
                  <c:v>-1.0031668906224299E-2</c:v>
                </c:pt>
                <c:pt idx="33037">
                  <c:v>-9.3763787955546008E-3</c:v>
                </c:pt>
                <c:pt idx="33038">
                  <c:v>-9.0466084975103604E-3</c:v>
                </c:pt>
                <c:pt idx="33039">
                  <c:v>-8.5734814406321792E-3</c:v>
                </c:pt>
                <c:pt idx="33040">
                  <c:v>-8.1659330212539901E-3</c:v>
                </c:pt>
                <c:pt idx="33041">
                  <c:v>-7.7149433770423497E-3</c:v>
                </c:pt>
                <c:pt idx="33042">
                  <c:v>-7.1603532344947504E-3</c:v>
                </c:pt>
                <c:pt idx="33043">
                  <c:v>-6.65853274003066E-3</c:v>
                </c:pt>
                <c:pt idx="33044">
                  <c:v>-5.9713763437104599E-3</c:v>
                </c:pt>
                <c:pt idx="33045">
                  <c:v>-5.5444505804799604E-3</c:v>
                </c:pt>
                <c:pt idx="33046">
                  <c:v>-5.0662161181002502E-3</c:v>
                </c:pt>
                <c:pt idx="33047">
                  <c:v>-4.7663088082927404E-3</c:v>
                </c:pt>
                <c:pt idx="33048">
                  <c:v>-4.2764397873770298E-3</c:v>
                </c:pt>
                <c:pt idx="33049">
                  <c:v>-3.6481643385617799E-3</c:v>
                </c:pt>
                <c:pt idx="33050">
                  <c:v>-3.06277194097152E-3</c:v>
                </c:pt>
                <c:pt idx="33051">
                  <c:v>-2.7110196893880599E-3</c:v>
                </c:pt>
                <c:pt idx="33052">
                  <c:v>-2.3794236265732502E-3</c:v>
                </c:pt>
                <c:pt idx="33053">
                  <c:v>-1.7841134750404E-3</c:v>
                </c:pt>
                <c:pt idx="33054">
                  <c:v>-1.35848631822564E-3</c:v>
                </c:pt>
                <c:pt idx="33055">
                  <c:v>-9.4019329757341402E-4</c:v>
                </c:pt>
                <c:pt idx="33056">
                  <c:v>-3.3454800352687399E-4</c:v>
                </c:pt>
                <c:pt idx="33057" formatCode="0.00E+00">
                  <c:v>-9.5775303830120999E-5</c:v>
                </c:pt>
                <c:pt idx="33058">
                  <c:v>3.2464957347710601E-4</c:v>
                </c:pt>
                <c:pt idx="33059">
                  <c:v>7.8855030218641798E-4</c:v>
                </c:pt>
                <c:pt idx="33060">
                  <c:v>1.06010666868923E-3</c:v>
                </c:pt>
                <c:pt idx="33061">
                  <c:v>1.56836715705117E-3</c:v>
                </c:pt>
                <c:pt idx="33062">
                  <c:v>1.8071317547061201E-3</c:v>
                </c:pt>
                <c:pt idx="33063">
                  <c:v>2.2020728727771498E-3</c:v>
                </c:pt>
                <c:pt idx="33064">
                  <c:v>2.3881787463220501E-3</c:v>
                </c:pt>
                <c:pt idx="33065">
                  <c:v>2.6847741380076301E-3</c:v>
                </c:pt>
                <c:pt idx="33066">
                  <c:v>3.0506946021272002E-3</c:v>
                </c:pt>
                <c:pt idx="33067">
                  <c:v>3.3556399008292802E-3</c:v>
                </c:pt>
                <c:pt idx="33068">
                  <c:v>3.6751648541957101E-3</c:v>
                </c:pt>
                <c:pt idx="33069">
                  <c:v>3.9478902221209804E-3</c:v>
                </c:pt>
                <c:pt idx="33070">
                  <c:v>4.00370224937202E-3</c:v>
                </c:pt>
                <c:pt idx="33071">
                  <c:v>4.1838878344462498E-3</c:v>
                </c:pt>
                <c:pt idx="33072">
                  <c:v>4.3667532937308601E-3</c:v>
                </c:pt>
                <c:pt idx="33073">
                  <c:v>4.5572697546908203E-3</c:v>
                </c:pt>
                <c:pt idx="33074">
                  <c:v>4.6719499679681196E-3</c:v>
                </c:pt>
                <c:pt idx="33075">
                  <c:v>4.8241832060774998E-3</c:v>
                </c:pt>
                <c:pt idx="33076">
                  <c:v>4.8460995405058098E-3</c:v>
                </c:pt>
                <c:pt idx="33077">
                  <c:v>5.0264423279097999E-3</c:v>
                </c:pt>
                <c:pt idx="33078">
                  <c:v>5.1784642637326397E-3</c:v>
                </c:pt>
                <c:pt idx="33079">
                  <c:v>5.31876796744389E-3</c:v>
                </c:pt>
                <c:pt idx="33080">
                  <c:v>5.3309656203595701E-3</c:v>
                </c:pt>
                <c:pt idx="33081">
                  <c:v>5.3731793824141703E-3</c:v>
                </c:pt>
                <c:pt idx="33082">
                  <c:v>5.1822872694569904E-3</c:v>
                </c:pt>
                <c:pt idx="33083">
                  <c:v>5.3342077666850797E-3</c:v>
                </c:pt>
                <c:pt idx="33084">
                  <c:v>5.4675702623699102E-3</c:v>
                </c:pt>
                <c:pt idx="33085">
                  <c:v>5.2898496792415399E-3</c:v>
                </c:pt>
                <c:pt idx="33086">
                  <c:v>5.3115596818889702E-3</c:v>
                </c:pt>
                <c:pt idx="33087">
                  <c:v>5.2232874692556899E-3</c:v>
                </c:pt>
                <c:pt idx="33088">
                  <c:v>5.3137152502545099E-3</c:v>
                </c:pt>
                <c:pt idx="33089">
                  <c:v>5.0974063989630402E-3</c:v>
                </c:pt>
                <c:pt idx="33090">
                  <c:v>5.1136996413645996E-3</c:v>
                </c:pt>
                <c:pt idx="33091">
                  <c:v>5.01159180307615E-3</c:v>
                </c:pt>
                <c:pt idx="33092">
                  <c:v>5.1088649469201598E-3</c:v>
                </c:pt>
                <c:pt idx="33093">
                  <c:v>4.9185027586433998E-3</c:v>
                </c:pt>
                <c:pt idx="33094">
                  <c:v>4.8912093991255899E-3</c:v>
                </c:pt>
                <c:pt idx="33095">
                  <c:v>4.8930887570077302E-3</c:v>
                </c:pt>
                <c:pt idx="33096">
                  <c:v>4.7883551204908302E-3</c:v>
                </c:pt>
                <c:pt idx="33097">
                  <c:v>4.7184304253186701E-3</c:v>
                </c:pt>
                <c:pt idx="33098">
                  <c:v>4.6176959930490898E-3</c:v>
                </c:pt>
                <c:pt idx="33099">
                  <c:v>4.4327403324387702E-3</c:v>
                </c:pt>
                <c:pt idx="33100">
                  <c:v>4.3602240168880797E-3</c:v>
                </c:pt>
                <c:pt idx="33101">
                  <c:v>4.3879518395759298E-3</c:v>
                </c:pt>
                <c:pt idx="33102">
                  <c:v>4.3431846578759602E-3</c:v>
                </c:pt>
                <c:pt idx="33103">
                  <c:v>4.3181582471297896E-3</c:v>
                </c:pt>
                <c:pt idx="33104">
                  <c:v>4.11872847398655E-3</c:v>
                </c:pt>
                <c:pt idx="33105">
                  <c:v>4.1832124854757702E-3</c:v>
                </c:pt>
                <c:pt idx="33106">
                  <c:v>4.1661420387828496E-3</c:v>
                </c:pt>
                <c:pt idx="33107">
                  <c:v>4.1104749011735397E-3</c:v>
                </c:pt>
                <c:pt idx="33108">
                  <c:v>3.9913918450876504E-3</c:v>
                </c:pt>
                <c:pt idx="33109">
                  <c:v>4.0630222402490302E-3</c:v>
                </c:pt>
                <c:pt idx="33110">
                  <c:v>3.9554350567410201E-3</c:v>
                </c:pt>
                <c:pt idx="33111">
                  <c:v>4.1767643865348904E-3</c:v>
                </c:pt>
                <c:pt idx="33112">
                  <c:v>4.07285632977533E-3</c:v>
                </c:pt>
                <c:pt idx="33113">
                  <c:v>4.1942327305747804E-3</c:v>
                </c:pt>
                <c:pt idx="33114">
                  <c:v>4.16126553546928E-3</c:v>
                </c:pt>
                <c:pt idx="33115">
                  <c:v>4.0559522879477696E-3</c:v>
                </c:pt>
                <c:pt idx="33116">
                  <c:v>4.12793551118014E-3</c:v>
                </c:pt>
                <c:pt idx="33117">
                  <c:v>4.3832506732215297E-3</c:v>
                </c:pt>
                <c:pt idx="33118">
                  <c:v>4.3551213192009296E-3</c:v>
                </c:pt>
                <c:pt idx="33119">
                  <c:v>4.3701602138236503E-3</c:v>
                </c:pt>
                <c:pt idx="33120">
                  <c:v>4.47213334531098E-3</c:v>
                </c:pt>
                <c:pt idx="33121">
                  <c:v>4.6180604203930097E-3</c:v>
                </c:pt>
                <c:pt idx="33122">
                  <c:v>4.88583511857429E-3</c:v>
                </c:pt>
                <c:pt idx="33123">
                  <c:v>4.7186988816134501E-3</c:v>
                </c:pt>
                <c:pt idx="33124">
                  <c:v>5.0146585819003499E-3</c:v>
                </c:pt>
                <c:pt idx="33125">
                  <c:v>5.1209019182723997E-3</c:v>
                </c:pt>
                <c:pt idx="33126">
                  <c:v>5.2565037713102501E-3</c:v>
                </c:pt>
                <c:pt idx="33127">
                  <c:v>5.4248510427306103E-3</c:v>
                </c:pt>
                <c:pt idx="33128">
                  <c:v>5.6151729243561002E-3</c:v>
                </c:pt>
                <c:pt idx="33129">
                  <c:v>5.85164073294422E-3</c:v>
                </c:pt>
                <c:pt idx="33130">
                  <c:v>6.0139292994693602E-3</c:v>
                </c:pt>
                <c:pt idx="33131">
                  <c:v>6.11235452910148E-3</c:v>
                </c:pt>
                <c:pt idx="33132">
                  <c:v>6.2673479995588597E-3</c:v>
                </c:pt>
                <c:pt idx="33133">
                  <c:v>6.4333522392541597E-3</c:v>
                </c:pt>
                <c:pt idx="33134">
                  <c:v>6.7349407816410601E-3</c:v>
                </c:pt>
                <c:pt idx="33135">
                  <c:v>7.0507731109157E-3</c:v>
                </c:pt>
                <c:pt idx="33136">
                  <c:v>7.1580586174907696E-3</c:v>
                </c:pt>
                <c:pt idx="33137">
                  <c:v>7.4859609627565002E-3</c:v>
                </c:pt>
                <c:pt idx="33138">
                  <c:v>7.5003777506471398E-3</c:v>
                </c:pt>
                <c:pt idx="33139">
                  <c:v>7.8371475420474599E-3</c:v>
                </c:pt>
                <c:pt idx="33140">
                  <c:v>8.0213822182424403E-3</c:v>
                </c:pt>
                <c:pt idx="33141">
                  <c:v>8.1417207202066598E-3</c:v>
                </c:pt>
                <c:pt idx="33142">
                  <c:v>8.3599832576249904E-3</c:v>
                </c:pt>
                <c:pt idx="33143">
                  <c:v>8.5893066199890199E-3</c:v>
                </c:pt>
                <c:pt idx="33144">
                  <c:v>8.8482614727344207E-3</c:v>
                </c:pt>
                <c:pt idx="33145">
                  <c:v>8.9893364592049507E-3</c:v>
                </c:pt>
                <c:pt idx="33146">
                  <c:v>9.0232345215003097E-3</c:v>
                </c:pt>
                <c:pt idx="33147">
                  <c:v>9.2533968887871607E-3</c:v>
                </c:pt>
                <c:pt idx="33148">
                  <c:v>9.5342341451757802E-3</c:v>
                </c:pt>
                <c:pt idx="33149">
                  <c:v>9.6773148314385302E-3</c:v>
                </c:pt>
                <c:pt idx="33150">
                  <c:v>9.9018712192345502E-3</c:v>
                </c:pt>
                <c:pt idx="33151">
                  <c:v>9.8859277668919606E-3</c:v>
                </c:pt>
                <c:pt idx="33152">
                  <c:v>9.9574044086880708E-3</c:v>
                </c:pt>
                <c:pt idx="33153">
                  <c:v>1.0086991717224001E-2</c:v>
                </c:pt>
                <c:pt idx="33154">
                  <c:v>1.0260786674707201E-2</c:v>
                </c:pt>
                <c:pt idx="33155">
                  <c:v>1.0217695628785E-2</c:v>
                </c:pt>
                <c:pt idx="33156">
                  <c:v>1.02187748747831E-2</c:v>
                </c:pt>
                <c:pt idx="33157">
                  <c:v>1.03866403056762E-2</c:v>
                </c:pt>
                <c:pt idx="33158">
                  <c:v>1.04312191011695E-2</c:v>
                </c:pt>
                <c:pt idx="33159">
                  <c:v>1.0257632615941901E-2</c:v>
                </c:pt>
                <c:pt idx="33160">
                  <c:v>1.0364095125271601E-2</c:v>
                </c:pt>
                <c:pt idx="33161">
                  <c:v>1.0496421837524601E-2</c:v>
                </c:pt>
                <c:pt idx="33162">
                  <c:v>1.04526061777443E-2</c:v>
                </c:pt>
                <c:pt idx="33163">
                  <c:v>1.0240649933605701E-2</c:v>
                </c:pt>
                <c:pt idx="33164">
                  <c:v>1.0157066997606899E-2</c:v>
                </c:pt>
                <c:pt idx="33165">
                  <c:v>1.01280607567892E-2</c:v>
                </c:pt>
                <c:pt idx="33166">
                  <c:v>1.00413464220678E-2</c:v>
                </c:pt>
                <c:pt idx="33167">
                  <c:v>9.8653460945748901E-3</c:v>
                </c:pt>
                <c:pt idx="33168">
                  <c:v>9.6752917998481295E-3</c:v>
                </c:pt>
                <c:pt idx="33169">
                  <c:v>9.6653022058297497E-3</c:v>
                </c:pt>
                <c:pt idx="33170">
                  <c:v>9.5126200685446798E-3</c:v>
                </c:pt>
                <c:pt idx="33171">
                  <c:v>9.3571591007727602E-3</c:v>
                </c:pt>
                <c:pt idx="33172">
                  <c:v>9.1136259848864191E-3</c:v>
                </c:pt>
                <c:pt idx="33173">
                  <c:v>9.0204164402663892E-3</c:v>
                </c:pt>
                <c:pt idx="33174">
                  <c:v>8.9266692470043093E-3</c:v>
                </c:pt>
                <c:pt idx="33175">
                  <c:v>8.6192512822762801E-3</c:v>
                </c:pt>
                <c:pt idx="33176">
                  <c:v>8.3391793622864408E-3</c:v>
                </c:pt>
                <c:pt idx="33177">
                  <c:v>8.0498353497007805E-3</c:v>
                </c:pt>
                <c:pt idx="33178">
                  <c:v>7.9499118546155108E-3</c:v>
                </c:pt>
                <c:pt idx="33179">
                  <c:v>7.6895560541227802E-3</c:v>
                </c:pt>
                <c:pt idx="33180">
                  <c:v>7.5687328500201002E-3</c:v>
                </c:pt>
                <c:pt idx="33181">
                  <c:v>7.2244228864068102E-3</c:v>
                </c:pt>
                <c:pt idx="33182">
                  <c:v>6.9051947068066496E-3</c:v>
                </c:pt>
                <c:pt idx="33183">
                  <c:v>6.6860236197933496E-3</c:v>
                </c:pt>
                <c:pt idx="33184">
                  <c:v>6.5352406032326898E-3</c:v>
                </c:pt>
                <c:pt idx="33185">
                  <c:v>6.2988344142373299E-3</c:v>
                </c:pt>
                <c:pt idx="33186">
                  <c:v>5.9264801302588302E-3</c:v>
                </c:pt>
                <c:pt idx="33187">
                  <c:v>5.72787575776308E-3</c:v>
                </c:pt>
                <c:pt idx="33188">
                  <c:v>5.4095100307107701E-3</c:v>
                </c:pt>
                <c:pt idx="33189">
                  <c:v>5.2642154298311802E-3</c:v>
                </c:pt>
                <c:pt idx="33190">
                  <c:v>5.0011935081287198E-3</c:v>
                </c:pt>
                <c:pt idx="33191">
                  <c:v>4.87090780118179E-3</c:v>
                </c:pt>
                <c:pt idx="33192">
                  <c:v>4.6779040586288198E-3</c:v>
                </c:pt>
                <c:pt idx="33193">
                  <c:v>4.4264675390788899E-3</c:v>
                </c:pt>
                <c:pt idx="33194">
                  <c:v>4.0412779431785303E-3</c:v>
                </c:pt>
                <c:pt idx="33195">
                  <c:v>3.8935289201841201E-3</c:v>
                </c:pt>
                <c:pt idx="33196">
                  <c:v>3.76932592700522E-3</c:v>
                </c:pt>
                <c:pt idx="33197">
                  <c:v>3.54567519646292E-3</c:v>
                </c:pt>
                <c:pt idx="33198">
                  <c:v>3.4741490931900799E-3</c:v>
                </c:pt>
                <c:pt idx="33199">
                  <c:v>3.3455258446155101E-3</c:v>
                </c:pt>
                <c:pt idx="33200">
                  <c:v>3.1844853551845301E-3</c:v>
                </c:pt>
                <c:pt idx="33201">
                  <c:v>3.0064943505151501E-3</c:v>
                </c:pt>
                <c:pt idx="33202">
                  <c:v>2.9076537736955101E-3</c:v>
                </c:pt>
                <c:pt idx="33203">
                  <c:v>2.7994729309522401E-3</c:v>
                </c:pt>
                <c:pt idx="33204">
                  <c:v>2.6450937400388898E-3</c:v>
                </c:pt>
                <c:pt idx="33205">
                  <c:v>2.6027456090962102E-3</c:v>
                </c:pt>
                <c:pt idx="33206">
                  <c:v>2.5931810659183302E-3</c:v>
                </c:pt>
                <c:pt idx="33207">
                  <c:v>2.5902821971535701E-3</c:v>
                </c:pt>
                <c:pt idx="33208">
                  <c:v>2.5807197270465401E-3</c:v>
                </c:pt>
                <c:pt idx="33209">
                  <c:v>2.2277967821155401E-3</c:v>
                </c:pt>
                <c:pt idx="33210">
                  <c:v>2.5818933652285601E-3</c:v>
                </c:pt>
                <c:pt idx="33211">
                  <c:v>2.6660380542303302E-3</c:v>
                </c:pt>
                <c:pt idx="33212">
                  <c:v>2.5924184341716699E-3</c:v>
                </c:pt>
                <c:pt idx="33213">
                  <c:v>2.62364254334853E-3</c:v>
                </c:pt>
                <c:pt idx="33214">
                  <c:v>2.6059254866632898E-3</c:v>
                </c:pt>
                <c:pt idx="33215">
                  <c:v>2.7209271578258801E-3</c:v>
                </c:pt>
                <c:pt idx="33216">
                  <c:v>2.78783271395716E-3</c:v>
                </c:pt>
                <c:pt idx="33217">
                  <c:v>2.8744362449645701E-3</c:v>
                </c:pt>
                <c:pt idx="33218">
                  <c:v>3.0330413452424598E-3</c:v>
                </c:pt>
                <c:pt idx="33219">
                  <c:v>3.1655719190414899E-3</c:v>
                </c:pt>
                <c:pt idx="33220">
                  <c:v>3.3387579107738998E-3</c:v>
                </c:pt>
                <c:pt idx="33221">
                  <c:v>3.49345526095352E-3</c:v>
                </c:pt>
                <c:pt idx="33222">
                  <c:v>3.6161850939628801E-3</c:v>
                </c:pt>
                <c:pt idx="33223">
                  <c:v>3.7960097153681102E-3</c:v>
                </c:pt>
                <c:pt idx="33224">
                  <c:v>4.0555593611968904E-3</c:v>
                </c:pt>
                <c:pt idx="33225">
                  <c:v>4.0534147814506802E-3</c:v>
                </c:pt>
                <c:pt idx="33226">
                  <c:v>4.1403074226258703E-3</c:v>
                </c:pt>
                <c:pt idx="33227">
                  <c:v>4.2662205734622198E-3</c:v>
                </c:pt>
                <c:pt idx="33228">
                  <c:v>4.6532998660033104E-3</c:v>
                </c:pt>
                <c:pt idx="33229">
                  <c:v>4.9209627836132802E-3</c:v>
                </c:pt>
                <c:pt idx="33230">
                  <c:v>4.97429992018859E-3</c:v>
                </c:pt>
                <c:pt idx="33231">
                  <c:v>5.1398752926287202E-3</c:v>
                </c:pt>
                <c:pt idx="33232">
                  <c:v>5.3805230457809102E-3</c:v>
                </c:pt>
                <c:pt idx="33233">
                  <c:v>5.5593313229850803E-3</c:v>
                </c:pt>
                <c:pt idx="33234">
                  <c:v>5.6878113689576596E-3</c:v>
                </c:pt>
                <c:pt idx="33235">
                  <c:v>5.8710685089888703E-3</c:v>
                </c:pt>
                <c:pt idx="33236">
                  <c:v>5.9785807932343097E-3</c:v>
                </c:pt>
                <c:pt idx="33237">
                  <c:v>6.05624137528437E-3</c:v>
                </c:pt>
                <c:pt idx="33238">
                  <c:v>6.3537048349098599E-3</c:v>
                </c:pt>
                <c:pt idx="33239">
                  <c:v>6.4997735322217497E-3</c:v>
                </c:pt>
                <c:pt idx="33240">
                  <c:v>6.4476193831158098E-3</c:v>
                </c:pt>
                <c:pt idx="33241">
                  <c:v>6.6402878155845503E-3</c:v>
                </c:pt>
                <c:pt idx="33242">
                  <c:v>6.7274582566057197E-3</c:v>
                </c:pt>
                <c:pt idx="33243">
                  <c:v>6.8284890457191898E-3</c:v>
                </c:pt>
                <c:pt idx="33244">
                  <c:v>6.8947404174486797E-3</c:v>
                </c:pt>
                <c:pt idx="33245">
                  <c:v>6.8885514255775902E-3</c:v>
                </c:pt>
                <c:pt idx="33246">
                  <c:v>6.8134216102779298E-3</c:v>
                </c:pt>
                <c:pt idx="33247">
                  <c:v>6.9161778158501096E-3</c:v>
                </c:pt>
                <c:pt idx="33248">
                  <c:v>6.9532757355491503E-3</c:v>
                </c:pt>
                <c:pt idx="33249">
                  <c:v>6.9706778484201204E-3</c:v>
                </c:pt>
                <c:pt idx="33250">
                  <c:v>6.89673145208491E-3</c:v>
                </c:pt>
                <c:pt idx="33251">
                  <c:v>6.8348248044881503E-3</c:v>
                </c:pt>
                <c:pt idx="33252">
                  <c:v>6.8990167959786901E-3</c:v>
                </c:pt>
                <c:pt idx="33253">
                  <c:v>6.7909925018115299E-3</c:v>
                </c:pt>
                <c:pt idx="33254">
                  <c:v>6.6257750200813996E-3</c:v>
                </c:pt>
                <c:pt idx="33255">
                  <c:v>6.5601977590025399E-3</c:v>
                </c:pt>
                <c:pt idx="33256">
                  <c:v>6.3009031222648997E-3</c:v>
                </c:pt>
                <c:pt idx="33257">
                  <c:v>6.3309765814118703E-3</c:v>
                </c:pt>
                <c:pt idx="33258">
                  <c:v>6.0959290533823002E-3</c:v>
                </c:pt>
                <c:pt idx="33259">
                  <c:v>5.8804533688004796E-3</c:v>
                </c:pt>
                <c:pt idx="33260">
                  <c:v>5.6508571056993698E-3</c:v>
                </c:pt>
                <c:pt idx="33261">
                  <c:v>5.5524275682250898E-3</c:v>
                </c:pt>
                <c:pt idx="33262">
                  <c:v>5.3787269363167701E-3</c:v>
                </c:pt>
                <c:pt idx="33263">
                  <c:v>5.1256269768994896E-3</c:v>
                </c:pt>
                <c:pt idx="33264">
                  <c:v>4.72060439112013E-3</c:v>
                </c:pt>
                <c:pt idx="33265">
                  <c:v>4.5464491634196998E-3</c:v>
                </c:pt>
                <c:pt idx="33266">
                  <c:v>4.3719326063335904E-3</c:v>
                </c:pt>
                <c:pt idx="33267">
                  <c:v>4.1126632687816297E-3</c:v>
                </c:pt>
                <c:pt idx="33268">
                  <c:v>3.8274558382215E-3</c:v>
                </c:pt>
                <c:pt idx="33269">
                  <c:v>3.6270101716768099E-3</c:v>
                </c:pt>
                <c:pt idx="33270">
                  <c:v>3.1710593344714101E-3</c:v>
                </c:pt>
                <c:pt idx="33271">
                  <c:v>2.9492599711770299E-3</c:v>
                </c:pt>
                <c:pt idx="33272">
                  <c:v>2.52165432819816E-3</c:v>
                </c:pt>
                <c:pt idx="33273">
                  <c:v>2.3328310905136201E-3</c:v>
                </c:pt>
                <c:pt idx="33274">
                  <c:v>1.9800340122065902E-3</c:v>
                </c:pt>
                <c:pt idx="33275">
                  <c:v>1.6215403902430901E-3</c:v>
                </c:pt>
                <c:pt idx="33276">
                  <c:v>1.1694744522227499E-3</c:v>
                </c:pt>
                <c:pt idx="33277">
                  <c:v>9.19788502508725E-4</c:v>
                </c:pt>
                <c:pt idx="33278">
                  <c:v>7.2171281561615795E-4</c:v>
                </c:pt>
                <c:pt idx="33279">
                  <c:v>3.3495738844936001E-4</c:v>
                </c:pt>
                <c:pt idx="33280" formatCode="0.00E+00">
                  <c:v>2.31362458928842E-5</c:v>
                </c:pt>
                <c:pt idx="33281">
                  <c:v>-2.6706759974620898E-4</c:v>
                </c:pt>
                <c:pt idx="33282">
                  <c:v>-6.5502066270349795E-4</c:v>
                </c:pt>
                <c:pt idx="33283">
                  <c:v>-8.9387835860920805E-4</c:v>
                </c:pt>
                <c:pt idx="33284">
                  <c:v>-1.1692251451567901E-3</c:v>
                </c:pt>
                <c:pt idx="33285">
                  <c:v>-1.52293996700962E-3</c:v>
                </c:pt>
                <c:pt idx="33286">
                  <c:v>-1.8916924747125999E-3</c:v>
                </c:pt>
                <c:pt idx="33287">
                  <c:v>-2.0123062070961598E-3</c:v>
                </c:pt>
                <c:pt idx="33288">
                  <c:v>-2.3427146647836301E-3</c:v>
                </c:pt>
                <c:pt idx="33289">
                  <c:v>-2.6399929951039999E-3</c:v>
                </c:pt>
                <c:pt idx="33290">
                  <c:v>-2.8027536055725902E-3</c:v>
                </c:pt>
                <c:pt idx="33291">
                  <c:v>-2.8964862730049001E-3</c:v>
                </c:pt>
                <c:pt idx="33292">
                  <c:v>-3.32580905816945E-3</c:v>
                </c:pt>
                <c:pt idx="33293">
                  <c:v>-3.5819811218244101E-3</c:v>
                </c:pt>
                <c:pt idx="33294">
                  <c:v>-3.5578136817210398E-3</c:v>
                </c:pt>
                <c:pt idx="33295">
                  <c:v>-3.7750517206914698E-3</c:v>
                </c:pt>
                <c:pt idx="33296">
                  <c:v>-3.9409327851834004E-3</c:v>
                </c:pt>
                <c:pt idx="33297">
                  <c:v>-4.0692698162138703E-3</c:v>
                </c:pt>
                <c:pt idx="33298">
                  <c:v>-4.2144476315340096E-3</c:v>
                </c:pt>
                <c:pt idx="33299">
                  <c:v>-4.32429613643624E-3</c:v>
                </c:pt>
                <c:pt idx="33300">
                  <c:v>-4.4162641259619896E-3</c:v>
                </c:pt>
                <c:pt idx="33301">
                  <c:v>-4.5333542930270096E-3</c:v>
                </c:pt>
                <c:pt idx="33302">
                  <c:v>-4.4895417154746401E-3</c:v>
                </c:pt>
                <c:pt idx="33303">
                  <c:v>-4.7050566099618102E-3</c:v>
                </c:pt>
                <c:pt idx="33304">
                  <c:v>-4.7752198454983699E-3</c:v>
                </c:pt>
                <c:pt idx="33305">
                  <c:v>-4.6845419113369802E-3</c:v>
                </c:pt>
                <c:pt idx="33306">
                  <c:v>-4.6599258597070101E-3</c:v>
                </c:pt>
                <c:pt idx="33307">
                  <c:v>-4.5901676824889898E-3</c:v>
                </c:pt>
                <c:pt idx="33308">
                  <c:v>-4.8402668650697001E-3</c:v>
                </c:pt>
                <c:pt idx="33309">
                  <c:v>-4.7351970961875701E-3</c:v>
                </c:pt>
                <c:pt idx="33310">
                  <c:v>-4.6882909390478199E-3</c:v>
                </c:pt>
                <c:pt idx="33311">
                  <c:v>-4.5610207761942597E-3</c:v>
                </c:pt>
                <c:pt idx="33312">
                  <c:v>-4.6313376218389398E-3</c:v>
                </c:pt>
                <c:pt idx="33313">
                  <c:v>-4.6512440151243199E-3</c:v>
                </c:pt>
                <c:pt idx="33314">
                  <c:v>-4.56106082513872E-3</c:v>
                </c:pt>
                <c:pt idx="33315">
                  <c:v>-4.6070721891886797E-3</c:v>
                </c:pt>
                <c:pt idx="33316">
                  <c:v>-4.5577004095650299E-3</c:v>
                </c:pt>
                <c:pt idx="33317">
                  <c:v>-4.5040830256572496E-3</c:v>
                </c:pt>
                <c:pt idx="33318">
                  <c:v>-4.3839135557497402E-3</c:v>
                </c:pt>
                <c:pt idx="33319">
                  <c:v>-4.3288036061330804E-3</c:v>
                </c:pt>
                <c:pt idx="33320">
                  <c:v>-4.4582834004954896E-3</c:v>
                </c:pt>
                <c:pt idx="33321">
                  <c:v>-4.3055685231033602E-3</c:v>
                </c:pt>
                <c:pt idx="33322">
                  <c:v>-4.2448110980685501E-3</c:v>
                </c:pt>
                <c:pt idx="33323">
                  <c:v>-4.2063253846109901E-3</c:v>
                </c:pt>
                <c:pt idx="33324">
                  <c:v>-4.1908576956369197E-3</c:v>
                </c:pt>
                <c:pt idx="33325">
                  <c:v>-4.1883283881667599E-3</c:v>
                </c:pt>
                <c:pt idx="33326">
                  <c:v>-4.4344689002779698E-3</c:v>
                </c:pt>
                <c:pt idx="33327">
                  <c:v>-4.2963018722139102E-3</c:v>
                </c:pt>
                <c:pt idx="33328">
                  <c:v>-4.2724871702376904E-3</c:v>
                </c:pt>
                <c:pt idx="33329">
                  <c:v>-4.24613615008831E-3</c:v>
                </c:pt>
                <c:pt idx="33330">
                  <c:v>-4.1999599445718301E-3</c:v>
                </c:pt>
                <c:pt idx="33331">
                  <c:v>-4.3535104910746199E-3</c:v>
                </c:pt>
                <c:pt idx="33332">
                  <c:v>-4.3965105687336402E-3</c:v>
                </c:pt>
                <c:pt idx="33333">
                  <c:v>-4.7569905104068704E-3</c:v>
                </c:pt>
                <c:pt idx="33334">
                  <c:v>-4.6230895441253198E-3</c:v>
                </c:pt>
                <c:pt idx="33335">
                  <c:v>-4.7834306411645502E-3</c:v>
                </c:pt>
                <c:pt idx="33336">
                  <c:v>-4.7037420218819896E-3</c:v>
                </c:pt>
                <c:pt idx="33337">
                  <c:v>-4.98942861035853E-3</c:v>
                </c:pt>
                <c:pt idx="33338">
                  <c:v>-5.0904930801473703E-3</c:v>
                </c:pt>
                <c:pt idx="33339">
                  <c:v>-5.2719769778048998E-3</c:v>
                </c:pt>
                <c:pt idx="33340">
                  <c:v>-5.5009919204576097E-3</c:v>
                </c:pt>
                <c:pt idx="33341">
                  <c:v>-5.6062983771597496E-3</c:v>
                </c:pt>
                <c:pt idx="33342">
                  <c:v>-5.8126111943072401E-3</c:v>
                </c:pt>
                <c:pt idx="33343">
                  <c:v>-6.1789324840321796E-3</c:v>
                </c:pt>
                <c:pt idx="33344">
                  <c:v>-6.5992210965854304E-3</c:v>
                </c:pt>
                <c:pt idx="33345">
                  <c:v>-6.8002564436056697E-3</c:v>
                </c:pt>
                <c:pt idx="33346">
                  <c:v>-6.85061420666787E-3</c:v>
                </c:pt>
                <c:pt idx="33347">
                  <c:v>-7.2396627939513396E-3</c:v>
                </c:pt>
                <c:pt idx="33348">
                  <c:v>-7.67364886104241E-3</c:v>
                </c:pt>
                <c:pt idx="33349">
                  <c:v>-7.9844144260175099E-3</c:v>
                </c:pt>
                <c:pt idx="33350">
                  <c:v>-8.3523267378957707E-3</c:v>
                </c:pt>
                <c:pt idx="33351">
                  <c:v>-8.6187181845152703E-3</c:v>
                </c:pt>
                <c:pt idx="33352">
                  <c:v>-9.0826484732072395E-3</c:v>
                </c:pt>
                <c:pt idx="33353">
                  <c:v>-9.41167067937374E-3</c:v>
                </c:pt>
                <c:pt idx="33354">
                  <c:v>-9.9080670562182605E-3</c:v>
                </c:pt>
                <c:pt idx="33355">
                  <c:v>-1.00230297590829E-2</c:v>
                </c:pt>
                <c:pt idx="33356">
                  <c:v>-1.06465502296949E-2</c:v>
                </c:pt>
                <c:pt idx="33357">
                  <c:v>-1.12061940304462E-2</c:v>
                </c:pt>
                <c:pt idx="33358">
                  <c:v>-1.16988754231889E-2</c:v>
                </c:pt>
                <c:pt idx="33359">
                  <c:v>-1.21335633936269E-2</c:v>
                </c:pt>
                <c:pt idx="33360">
                  <c:v>-1.2463947099864E-2</c:v>
                </c:pt>
                <c:pt idx="33361">
                  <c:v>-1.31158900702848E-2</c:v>
                </c:pt>
                <c:pt idx="33362">
                  <c:v>-1.35772964240708E-2</c:v>
                </c:pt>
                <c:pt idx="33363">
                  <c:v>-1.4104687772249901E-2</c:v>
                </c:pt>
                <c:pt idx="33364">
                  <c:v>-1.4422739093787501E-2</c:v>
                </c:pt>
                <c:pt idx="33365">
                  <c:v>-1.49413178275203E-2</c:v>
                </c:pt>
                <c:pt idx="33366">
                  <c:v>-1.54173690251338E-2</c:v>
                </c:pt>
                <c:pt idx="33367">
                  <c:v>-1.6000307459447399E-2</c:v>
                </c:pt>
                <c:pt idx="33368">
                  <c:v>-1.6258096706799698E-2</c:v>
                </c:pt>
                <c:pt idx="33369">
                  <c:v>-1.681497907806E-2</c:v>
                </c:pt>
                <c:pt idx="33370">
                  <c:v>-1.7194123617445999E-2</c:v>
                </c:pt>
                <c:pt idx="33371">
                  <c:v>-1.7709580546032101E-2</c:v>
                </c:pt>
                <c:pt idx="33372">
                  <c:v>-1.8273624446389799E-2</c:v>
                </c:pt>
                <c:pt idx="33373">
                  <c:v>-1.86820348774837E-2</c:v>
                </c:pt>
                <c:pt idx="33374">
                  <c:v>-1.9027198691566102E-2</c:v>
                </c:pt>
                <c:pt idx="33375">
                  <c:v>-1.9357330329194299E-2</c:v>
                </c:pt>
                <c:pt idx="33376">
                  <c:v>-1.9882932271106799E-2</c:v>
                </c:pt>
                <c:pt idx="33377">
                  <c:v>-2.0111276398542498E-2</c:v>
                </c:pt>
                <c:pt idx="33378">
                  <c:v>-2.0627917525174001E-2</c:v>
                </c:pt>
                <c:pt idx="33379">
                  <c:v>-2.0923405025867099E-2</c:v>
                </c:pt>
                <c:pt idx="33380">
                  <c:v>-2.1309660124958898E-2</c:v>
                </c:pt>
                <c:pt idx="33381">
                  <c:v>-2.1466114887645299E-2</c:v>
                </c:pt>
                <c:pt idx="33382">
                  <c:v>-2.1788520561983798E-2</c:v>
                </c:pt>
                <c:pt idx="33383">
                  <c:v>-2.2050860375324399E-2</c:v>
                </c:pt>
                <c:pt idx="33384">
                  <c:v>-2.2244597963304701E-2</c:v>
                </c:pt>
                <c:pt idx="33385">
                  <c:v>-2.2614166201034701E-2</c:v>
                </c:pt>
                <c:pt idx="33386">
                  <c:v>-2.2812363375592299E-2</c:v>
                </c:pt>
                <c:pt idx="33387">
                  <c:v>-2.28009933837609E-2</c:v>
                </c:pt>
                <c:pt idx="33388">
                  <c:v>-2.2871120940221201E-2</c:v>
                </c:pt>
                <c:pt idx="33389">
                  <c:v>-2.3015773364625E-2</c:v>
                </c:pt>
                <c:pt idx="33390">
                  <c:v>-2.3284565807570198E-2</c:v>
                </c:pt>
                <c:pt idx="33391">
                  <c:v>-2.3278644162517698E-2</c:v>
                </c:pt>
                <c:pt idx="33392">
                  <c:v>-2.3380195662601602E-2</c:v>
                </c:pt>
                <c:pt idx="33393">
                  <c:v>-2.3401341112567298E-2</c:v>
                </c:pt>
                <c:pt idx="33394">
                  <c:v>-2.3424632045976199E-2</c:v>
                </c:pt>
                <c:pt idx="33395">
                  <c:v>-2.3581394642404399E-2</c:v>
                </c:pt>
                <c:pt idx="33396">
                  <c:v>-2.3369178694044701E-2</c:v>
                </c:pt>
                <c:pt idx="33397">
                  <c:v>-2.3241318259099E-2</c:v>
                </c:pt>
                <c:pt idx="33398">
                  <c:v>-2.3130021201256699E-2</c:v>
                </c:pt>
                <c:pt idx="33399">
                  <c:v>-2.3138544862954101E-2</c:v>
                </c:pt>
                <c:pt idx="33400">
                  <c:v>-2.3003790269821401E-2</c:v>
                </c:pt>
                <c:pt idx="33401">
                  <c:v>-2.2751307085223001E-2</c:v>
                </c:pt>
                <c:pt idx="33402">
                  <c:v>-2.2509063734237798E-2</c:v>
                </c:pt>
                <c:pt idx="33403">
                  <c:v>-2.2435623660942299E-2</c:v>
                </c:pt>
                <c:pt idx="33404">
                  <c:v>-2.2291315325339199E-2</c:v>
                </c:pt>
                <c:pt idx="33405">
                  <c:v>-2.1903692914689299E-2</c:v>
                </c:pt>
                <c:pt idx="33406">
                  <c:v>-2.17378659844721E-2</c:v>
                </c:pt>
                <c:pt idx="33407">
                  <c:v>-2.14780710521261E-2</c:v>
                </c:pt>
                <c:pt idx="33408">
                  <c:v>-2.1237084700402999E-2</c:v>
                </c:pt>
                <c:pt idx="33409">
                  <c:v>-2.08192224488454E-2</c:v>
                </c:pt>
                <c:pt idx="33410">
                  <c:v>-2.05520112452563E-2</c:v>
                </c:pt>
                <c:pt idx="33411">
                  <c:v>-2.0217046563425801E-2</c:v>
                </c:pt>
                <c:pt idx="33412">
                  <c:v>-1.9805083573401199E-2</c:v>
                </c:pt>
                <c:pt idx="33413">
                  <c:v>-1.9494605533315001E-2</c:v>
                </c:pt>
                <c:pt idx="33414">
                  <c:v>-1.91936955564199E-2</c:v>
                </c:pt>
                <c:pt idx="33415">
                  <c:v>-1.86805588874288E-2</c:v>
                </c:pt>
                <c:pt idx="33416">
                  <c:v>-1.8381094296624399E-2</c:v>
                </c:pt>
                <c:pt idx="33417">
                  <c:v>-1.77228784334129E-2</c:v>
                </c:pt>
                <c:pt idx="33418">
                  <c:v>-1.7507686810520701E-2</c:v>
                </c:pt>
                <c:pt idx="33419">
                  <c:v>-1.71857343900997E-2</c:v>
                </c:pt>
                <c:pt idx="33420">
                  <c:v>-1.6812163048440899E-2</c:v>
                </c:pt>
                <c:pt idx="33421">
                  <c:v>-1.6208183481517799E-2</c:v>
                </c:pt>
                <c:pt idx="33422">
                  <c:v>-1.5749702139990801E-2</c:v>
                </c:pt>
                <c:pt idx="33423">
                  <c:v>-1.54866149374573E-2</c:v>
                </c:pt>
                <c:pt idx="33424">
                  <c:v>-1.52180260902295E-2</c:v>
                </c:pt>
                <c:pt idx="33425">
                  <c:v>-1.48222642111483E-2</c:v>
                </c:pt>
                <c:pt idx="33426">
                  <c:v>-1.41402605591211E-2</c:v>
                </c:pt>
                <c:pt idx="33427">
                  <c:v>-1.38716807238407E-2</c:v>
                </c:pt>
                <c:pt idx="33428">
                  <c:v>-1.3443303285334499E-2</c:v>
                </c:pt>
                <c:pt idx="33429">
                  <c:v>-1.3161293836214999E-2</c:v>
                </c:pt>
                <c:pt idx="33430">
                  <c:v>-1.28093805412384E-2</c:v>
                </c:pt>
                <c:pt idx="33431">
                  <c:v>-1.2340442382685101E-2</c:v>
                </c:pt>
                <c:pt idx="33432">
                  <c:v>-1.20062854631515E-2</c:v>
                </c:pt>
                <c:pt idx="33433">
                  <c:v>-1.1774596505364899E-2</c:v>
                </c:pt>
                <c:pt idx="33434">
                  <c:v>-1.13822576222435E-2</c:v>
                </c:pt>
                <c:pt idx="33435">
                  <c:v>-1.1152315480582599E-2</c:v>
                </c:pt>
                <c:pt idx="33436">
                  <c:v>-1.0958930326198201E-2</c:v>
                </c:pt>
                <c:pt idx="33437">
                  <c:v>-1.05380476882878E-2</c:v>
                </c:pt>
                <c:pt idx="33438">
                  <c:v>-1.01903232329999E-2</c:v>
                </c:pt>
                <c:pt idx="33439">
                  <c:v>-1.0057918243451E-2</c:v>
                </c:pt>
                <c:pt idx="33440">
                  <c:v>-9.8752850360745992E-3</c:v>
                </c:pt>
                <c:pt idx="33441">
                  <c:v>-9.5989945659903791E-3</c:v>
                </c:pt>
                <c:pt idx="33442">
                  <c:v>-9.3057445231407802E-3</c:v>
                </c:pt>
                <c:pt idx="33443">
                  <c:v>-9.2309920297476006E-3</c:v>
                </c:pt>
                <c:pt idx="33444">
                  <c:v>-9.2464722024036793E-3</c:v>
                </c:pt>
                <c:pt idx="33445">
                  <c:v>-8.8948029973011707E-3</c:v>
                </c:pt>
                <c:pt idx="33446">
                  <c:v>-8.6743742186850999E-3</c:v>
                </c:pt>
                <c:pt idx="33447">
                  <c:v>-8.67387303324107E-3</c:v>
                </c:pt>
                <c:pt idx="33448">
                  <c:v>-8.6202427134864403E-3</c:v>
                </c:pt>
                <c:pt idx="33449">
                  <c:v>-8.3983964553368106E-3</c:v>
                </c:pt>
                <c:pt idx="33450">
                  <c:v>-8.3409493537497399E-3</c:v>
                </c:pt>
                <c:pt idx="33451">
                  <c:v>-8.3523645889129507E-3</c:v>
                </c:pt>
                <c:pt idx="33452">
                  <c:v>-8.4499126517405803E-3</c:v>
                </c:pt>
                <c:pt idx="33453">
                  <c:v>-8.3448773147670099E-3</c:v>
                </c:pt>
                <c:pt idx="33454">
                  <c:v>-8.2592698947316304E-3</c:v>
                </c:pt>
                <c:pt idx="33455">
                  <c:v>-8.2402064983101292E-3</c:v>
                </c:pt>
                <c:pt idx="33456">
                  <c:v>-8.3297267205958998E-3</c:v>
                </c:pt>
                <c:pt idx="33457">
                  <c:v>-8.3494792606878705E-3</c:v>
                </c:pt>
                <c:pt idx="33458">
                  <c:v>-8.3246117306532107E-3</c:v>
                </c:pt>
                <c:pt idx="33459">
                  <c:v>-8.2278521555519003E-3</c:v>
                </c:pt>
                <c:pt idx="33460">
                  <c:v>-8.53738052345108E-3</c:v>
                </c:pt>
                <c:pt idx="33461">
                  <c:v>-8.5587925684329005E-3</c:v>
                </c:pt>
                <c:pt idx="33462">
                  <c:v>-8.6136182560860898E-3</c:v>
                </c:pt>
                <c:pt idx="33463">
                  <c:v>-8.8029776835471599E-3</c:v>
                </c:pt>
                <c:pt idx="33464">
                  <c:v>-8.8788348776945008E-3</c:v>
                </c:pt>
                <c:pt idx="33465">
                  <c:v>-9.0644254420735003E-3</c:v>
                </c:pt>
                <c:pt idx="33466">
                  <c:v>-9.0646221916782302E-3</c:v>
                </c:pt>
                <c:pt idx="33467">
                  <c:v>-9.0782198849539402E-3</c:v>
                </c:pt>
                <c:pt idx="33468">
                  <c:v>-9.3445457871840394E-3</c:v>
                </c:pt>
                <c:pt idx="33469">
                  <c:v>-9.5680801133961602E-3</c:v>
                </c:pt>
                <c:pt idx="33470">
                  <c:v>-9.6415123738326104E-3</c:v>
                </c:pt>
                <c:pt idx="33471">
                  <c:v>-9.8380686630567399E-3</c:v>
                </c:pt>
                <c:pt idx="33472">
                  <c:v>-1.00470030883133E-2</c:v>
                </c:pt>
                <c:pt idx="33473">
                  <c:v>-1.00591743331458E-2</c:v>
                </c:pt>
                <c:pt idx="33474">
                  <c:v>-1.0101734750598401E-2</c:v>
                </c:pt>
                <c:pt idx="33475">
                  <c:v>-1.05162036758044E-2</c:v>
                </c:pt>
                <c:pt idx="33476">
                  <c:v>-1.05703935269169E-2</c:v>
                </c:pt>
                <c:pt idx="33477">
                  <c:v>-1.05879768550115E-2</c:v>
                </c:pt>
                <c:pt idx="33478">
                  <c:v>-1.0749677545854401E-2</c:v>
                </c:pt>
                <c:pt idx="33479">
                  <c:v>-1.08450301310139E-2</c:v>
                </c:pt>
                <c:pt idx="33480">
                  <c:v>-1.1262369078065E-2</c:v>
                </c:pt>
                <c:pt idx="33481">
                  <c:v>-1.12792063229447E-2</c:v>
                </c:pt>
                <c:pt idx="33482">
                  <c:v>-1.1285778740679001E-2</c:v>
                </c:pt>
                <c:pt idx="33483">
                  <c:v>-1.1403483730896899E-2</c:v>
                </c:pt>
                <c:pt idx="33484">
                  <c:v>-1.13324145813486E-2</c:v>
                </c:pt>
                <c:pt idx="33485">
                  <c:v>-1.1483720910935699E-2</c:v>
                </c:pt>
                <c:pt idx="33486">
                  <c:v>-1.1504539826681599E-2</c:v>
                </c:pt>
                <c:pt idx="33487">
                  <c:v>-1.1838337263604601E-2</c:v>
                </c:pt>
                <c:pt idx="33488">
                  <c:v>-1.1627499017855701E-2</c:v>
                </c:pt>
                <c:pt idx="33489">
                  <c:v>-1.15555080714885E-2</c:v>
                </c:pt>
                <c:pt idx="33490">
                  <c:v>-1.15040376953554E-2</c:v>
                </c:pt>
                <c:pt idx="33491">
                  <c:v>-1.16228476880208E-2</c:v>
                </c:pt>
                <c:pt idx="33492">
                  <c:v>-1.1594693886898299E-2</c:v>
                </c:pt>
                <c:pt idx="33493">
                  <c:v>-1.1362802689726399E-2</c:v>
                </c:pt>
                <c:pt idx="33494">
                  <c:v>-1.14981603973452E-2</c:v>
                </c:pt>
                <c:pt idx="33495">
                  <c:v>-1.12675407728127E-2</c:v>
                </c:pt>
                <c:pt idx="33496">
                  <c:v>-1.11377191745458E-2</c:v>
                </c:pt>
                <c:pt idx="33497">
                  <c:v>-1.1072478978177799E-2</c:v>
                </c:pt>
                <c:pt idx="33498">
                  <c:v>-1.0878928195584499E-2</c:v>
                </c:pt>
                <c:pt idx="33499">
                  <c:v>-1.0816691965069399E-2</c:v>
                </c:pt>
                <c:pt idx="33500">
                  <c:v>-1.03904383978147E-2</c:v>
                </c:pt>
                <c:pt idx="33501">
                  <c:v>-1.01004520705351E-2</c:v>
                </c:pt>
                <c:pt idx="33502">
                  <c:v>-9.8652759228386108E-3</c:v>
                </c:pt>
                <c:pt idx="33503">
                  <c:v>-9.6232588809255296E-3</c:v>
                </c:pt>
                <c:pt idx="33504">
                  <c:v>-9.1779750537292308E-3</c:v>
                </c:pt>
                <c:pt idx="33505">
                  <c:v>-9.1167806193490596E-3</c:v>
                </c:pt>
                <c:pt idx="33506">
                  <c:v>-8.7208340809257802E-3</c:v>
                </c:pt>
                <c:pt idx="33507">
                  <c:v>-8.3234851098441202E-3</c:v>
                </c:pt>
                <c:pt idx="33508">
                  <c:v>-7.7635019657512497E-3</c:v>
                </c:pt>
                <c:pt idx="33509">
                  <c:v>-7.5121373146286499E-3</c:v>
                </c:pt>
                <c:pt idx="33510">
                  <c:v>-7.0359349709585598E-3</c:v>
                </c:pt>
                <c:pt idx="33511">
                  <c:v>-6.6961771889329502E-3</c:v>
                </c:pt>
                <c:pt idx="33512">
                  <c:v>-6.3177133499487002E-3</c:v>
                </c:pt>
                <c:pt idx="33513">
                  <c:v>-5.81904339830465E-3</c:v>
                </c:pt>
                <c:pt idx="33514">
                  <c:v>-5.2507757514688299E-3</c:v>
                </c:pt>
                <c:pt idx="33515">
                  <c:v>-4.7057493099009499E-3</c:v>
                </c:pt>
                <c:pt idx="33516">
                  <c:v>-4.3416309377832902E-3</c:v>
                </c:pt>
                <c:pt idx="33517">
                  <c:v>-3.8764346778261201E-3</c:v>
                </c:pt>
                <c:pt idx="33518">
                  <c:v>-3.2271566112377801E-3</c:v>
                </c:pt>
                <c:pt idx="33519">
                  <c:v>-2.5268914151322301E-3</c:v>
                </c:pt>
                <c:pt idx="33520">
                  <c:v>-2.0681034668489401E-3</c:v>
                </c:pt>
                <c:pt idx="33521">
                  <c:v>-1.66352157271175E-3</c:v>
                </c:pt>
                <c:pt idx="33522">
                  <c:v>-1.08557155989114E-3</c:v>
                </c:pt>
                <c:pt idx="33523">
                  <c:v>-4.0135172262821002E-4</c:v>
                </c:pt>
                <c:pt idx="33524" formatCode="0.00E+00">
                  <c:v>8.9250476847058206E-5</c:v>
                </c:pt>
                <c:pt idx="33525">
                  <c:v>7.3086100624480401E-4</c:v>
                </c:pt>
                <c:pt idx="33526">
                  <c:v>1.26356230206695E-3</c:v>
                </c:pt>
                <c:pt idx="33527">
                  <c:v>1.7736403457196E-3</c:v>
                </c:pt>
                <c:pt idx="33528">
                  <c:v>2.30057569404306E-3</c:v>
                </c:pt>
                <c:pt idx="33529">
                  <c:v>3.3354235073946902E-3</c:v>
                </c:pt>
                <c:pt idx="33530">
                  <c:v>3.5825637529417302E-3</c:v>
                </c:pt>
                <c:pt idx="33531">
                  <c:v>3.9916616990741697E-3</c:v>
                </c:pt>
                <c:pt idx="33532">
                  <c:v>4.6304214369958302E-3</c:v>
                </c:pt>
                <c:pt idx="33533">
                  <c:v>5.3352877267166497E-3</c:v>
                </c:pt>
                <c:pt idx="33534">
                  <c:v>5.9492512803047603E-3</c:v>
                </c:pt>
                <c:pt idx="33535">
                  <c:v>6.1641182086102997E-3</c:v>
                </c:pt>
                <c:pt idx="33536">
                  <c:v>6.8648378150898796E-3</c:v>
                </c:pt>
                <c:pt idx="33537">
                  <c:v>7.3172498632312196E-3</c:v>
                </c:pt>
                <c:pt idx="33538">
                  <c:v>7.8139492106187106E-3</c:v>
                </c:pt>
                <c:pt idx="33539">
                  <c:v>8.5030755666735298E-3</c:v>
                </c:pt>
                <c:pt idx="33540">
                  <c:v>8.7328404396281208E-3</c:v>
                </c:pt>
                <c:pt idx="33541">
                  <c:v>9.2522819567289194E-3</c:v>
                </c:pt>
                <c:pt idx="33542">
                  <c:v>9.7073020160390999E-3</c:v>
                </c:pt>
                <c:pt idx="33543">
                  <c:v>1.0230670881000501E-2</c:v>
                </c:pt>
                <c:pt idx="33544">
                  <c:v>1.06097820016603E-2</c:v>
                </c:pt>
                <c:pt idx="33545">
                  <c:v>1.10224232695618E-2</c:v>
                </c:pt>
                <c:pt idx="33546">
                  <c:v>1.1239788090579199E-2</c:v>
                </c:pt>
                <c:pt idx="33547">
                  <c:v>1.1571516802335599E-2</c:v>
                </c:pt>
                <c:pt idx="33548">
                  <c:v>1.18837020777418E-2</c:v>
                </c:pt>
                <c:pt idx="33549">
                  <c:v>1.20875587616334E-2</c:v>
                </c:pt>
                <c:pt idx="33550">
                  <c:v>1.24831982099371E-2</c:v>
                </c:pt>
                <c:pt idx="33551">
                  <c:v>1.27292880827281E-2</c:v>
                </c:pt>
                <c:pt idx="33552">
                  <c:v>1.2731690535398899E-2</c:v>
                </c:pt>
                <c:pt idx="33553">
                  <c:v>1.3069413659188499E-2</c:v>
                </c:pt>
                <c:pt idx="33554">
                  <c:v>1.3278339949990199E-2</c:v>
                </c:pt>
                <c:pt idx="33555">
                  <c:v>1.33118924991117E-2</c:v>
                </c:pt>
                <c:pt idx="33556">
                  <c:v>1.3517081547347E-2</c:v>
                </c:pt>
                <c:pt idx="33557">
                  <c:v>1.3467471878161E-2</c:v>
                </c:pt>
                <c:pt idx="33558">
                  <c:v>1.34065617396353E-2</c:v>
                </c:pt>
                <c:pt idx="33559">
                  <c:v>1.3538116972600701E-2</c:v>
                </c:pt>
                <c:pt idx="33560">
                  <c:v>1.37323143408435E-2</c:v>
                </c:pt>
                <c:pt idx="33561">
                  <c:v>1.35570898293819E-2</c:v>
                </c:pt>
                <c:pt idx="33562">
                  <c:v>1.3418659086382101E-2</c:v>
                </c:pt>
                <c:pt idx="33563">
                  <c:v>1.3498280172366799E-2</c:v>
                </c:pt>
                <c:pt idx="33564">
                  <c:v>1.3243297415775601E-2</c:v>
                </c:pt>
                <c:pt idx="33565">
                  <c:v>1.31242872211653E-2</c:v>
                </c:pt>
                <c:pt idx="33566">
                  <c:v>1.30404390592755E-2</c:v>
                </c:pt>
                <c:pt idx="33567">
                  <c:v>1.28454934748844E-2</c:v>
                </c:pt>
                <c:pt idx="33568">
                  <c:v>1.27984221878413E-2</c:v>
                </c:pt>
                <c:pt idx="33569">
                  <c:v>1.25373949418789E-2</c:v>
                </c:pt>
                <c:pt idx="33570">
                  <c:v>1.25075316111089E-2</c:v>
                </c:pt>
                <c:pt idx="33571">
                  <c:v>1.2069105977263499E-2</c:v>
                </c:pt>
                <c:pt idx="33572">
                  <c:v>1.2065313348664499E-2</c:v>
                </c:pt>
                <c:pt idx="33573">
                  <c:v>1.19181986402534E-2</c:v>
                </c:pt>
                <c:pt idx="33574">
                  <c:v>1.14609834196082E-2</c:v>
                </c:pt>
                <c:pt idx="33575">
                  <c:v>1.12193372035191E-2</c:v>
                </c:pt>
                <c:pt idx="33576">
                  <c:v>1.0883642244144299E-2</c:v>
                </c:pt>
                <c:pt idx="33577">
                  <c:v>1.07368555642722E-2</c:v>
                </c:pt>
                <c:pt idx="33578">
                  <c:v>1.05197165490519E-2</c:v>
                </c:pt>
                <c:pt idx="33579">
                  <c:v>1.0175649756712901E-2</c:v>
                </c:pt>
                <c:pt idx="33580">
                  <c:v>1.00388614032816E-2</c:v>
                </c:pt>
                <c:pt idx="33581">
                  <c:v>9.8405810119494407E-3</c:v>
                </c:pt>
                <c:pt idx="33582">
                  <c:v>9.4341236311017707E-3</c:v>
                </c:pt>
                <c:pt idx="33583">
                  <c:v>9.2713924336834692E-3</c:v>
                </c:pt>
                <c:pt idx="33584">
                  <c:v>9.1394179044963202E-3</c:v>
                </c:pt>
                <c:pt idx="33585">
                  <c:v>9.0173714808541704E-3</c:v>
                </c:pt>
                <c:pt idx="33586">
                  <c:v>8.6635907081221292E-3</c:v>
                </c:pt>
                <c:pt idx="33587">
                  <c:v>8.5622606284528405E-3</c:v>
                </c:pt>
                <c:pt idx="33588">
                  <c:v>8.5258987190325302E-3</c:v>
                </c:pt>
                <c:pt idx="33589">
                  <c:v>8.1226227621098001E-3</c:v>
                </c:pt>
                <c:pt idx="33590">
                  <c:v>8.0781553146020407E-3</c:v>
                </c:pt>
                <c:pt idx="33591">
                  <c:v>7.9639921100488793E-3</c:v>
                </c:pt>
                <c:pt idx="33592">
                  <c:v>8.0072377649036703E-3</c:v>
                </c:pt>
                <c:pt idx="33593">
                  <c:v>7.8588129614841698E-3</c:v>
                </c:pt>
                <c:pt idx="33594">
                  <c:v>7.9223455243178607E-3</c:v>
                </c:pt>
                <c:pt idx="33595">
                  <c:v>7.9241491829670999E-3</c:v>
                </c:pt>
                <c:pt idx="33596">
                  <c:v>7.9263167268401897E-3</c:v>
                </c:pt>
                <c:pt idx="33597">
                  <c:v>8.0497652271674693E-3</c:v>
                </c:pt>
                <c:pt idx="33598">
                  <c:v>8.0396256243067798E-3</c:v>
                </c:pt>
                <c:pt idx="33599">
                  <c:v>8.2337291926150406E-3</c:v>
                </c:pt>
                <c:pt idx="33600">
                  <c:v>8.4779443021151899E-3</c:v>
                </c:pt>
                <c:pt idx="33601">
                  <c:v>8.5508168782537902E-3</c:v>
                </c:pt>
                <c:pt idx="33602">
                  <c:v>8.6807710571346203E-3</c:v>
                </c:pt>
                <c:pt idx="33603">
                  <c:v>8.9286880107859005E-3</c:v>
                </c:pt>
                <c:pt idx="33604">
                  <c:v>9.3267337364267705E-3</c:v>
                </c:pt>
                <c:pt idx="33605">
                  <c:v>9.5604809021377097E-3</c:v>
                </c:pt>
                <c:pt idx="33606">
                  <c:v>1.0088594793820699E-2</c:v>
                </c:pt>
                <c:pt idx="33607">
                  <c:v>1.0152120090040099E-2</c:v>
                </c:pt>
                <c:pt idx="33608">
                  <c:v>1.06207164299096E-2</c:v>
                </c:pt>
                <c:pt idx="33609">
                  <c:v>1.12251154625199E-2</c:v>
                </c:pt>
                <c:pt idx="33610">
                  <c:v>1.1805272448803699E-2</c:v>
                </c:pt>
                <c:pt idx="33611">
                  <c:v>1.21558317899686E-2</c:v>
                </c:pt>
                <c:pt idx="33612">
                  <c:v>1.2640772304392299E-2</c:v>
                </c:pt>
                <c:pt idx="33613">
                  <c:v>1.3303152900539199E-2</c:v>
                </c:pt>
                <c:pt idx="33614">
                  <c:v>1.3943527746506101E-2</c:v>
                </c:pt>
                <c:pt idx="33615">
                  <c:v>1.42951149206666E-2</c:v>
                </c:pt>
                <c:pt idx="33616">
                  <c:v>1.5147376749417201E-2</c:v>
                </c:pt>
                <c:pt idx="33617">
                  <c:v>1.5911989090326199E-2</c:v>
                </c:pt>
                <c:pt idx="33618">
                  <c:v>1.6488076190338201E-2</c:v>
                </c:pt>
                <c:pt idx="33619">
                  <c:v>1.70584751554393E-2</c:v>
                </c:pt>
                <c:pt idx="33620">
                  <c:v>1.7738763521522601E-2</c:v>
                </c:pt>
                <c:pt idx="33621">
                  <c:v>1.86060679562958E-2</c:v>
                </c:pt>
                <c:pt idx="33622">
                  <c:v>1.9276711185087201E-2</c:v>
                </c:pt>
                <c:pt idx="33623">
                  <c:v>2.0074474655359199E-2</c:v>
                </c:pt>
                <c:pt idx="33624">
                  <c:v>2.0810367295734399E-2</c:v>
                </c:pt>
                <c:pt idx="33625">
                  <c:v>2.1617403177219201E-2</c:v>
                </c:pt>
                <c:pt idx="33626">
                  <c:v>2.23227188852472E-2</c:v>
                </c:pt>
                <c:pt idx="33627">
                  <c:v>2.3056908241517501E-2</c:v>
                </c:pt>
                <c:pt idx="33628">
                  <c:v>2.4038963365011101E-2</c:v>
                </c:pt>
                <c:pt idx="33629">
                  <c:v>2.4842470104276499E-2</c:v>
                </c:pt>
                <c:pt idx="33630">
                  <c:v>2.55120097792353E-2</c:v>
                </c:pt>
                <c:pt idx="33631">
                  <c:v>2.60958106712702E-2</c:v>
                </c:pt>
                <c:pt idx="33632">
                  <c:v>2.7029255161393099E-2</c:v>
                </c:pt>
                <c:pt idx="33633">
                  <c:v>2.7888712751106499E-2</c:v>
                </c:pt>
                <c:pt idx="33634">
                  <c:v>2.83908958804171E-2</c:v>
                </c:pt>
                <c:pt idx="33635">
                  <c:v>2.91495692221279E-2</c:v>
                </c:pt>
                <c:pt idx="33636">
                  <c:v>2.99856455919786E-2</c:v>
                </c:pt>
                <c:pt idx="33637">
                  <c:v>3.0767426982600099E-2</c:v>
                </c:pt>
                <c:pt idx="33638">
                  <c:v>3.11597398997734E-2</c:v>
                </c:pt>
                <c:pt idx="33639">
                  <c:v>3.1714030814930003E-2</c:v>
                </c:pt>
                <c:pt idx="33640">
                  <c:v>3.2439671252367103E-2</c:v>
                </c:pt>
                <c:pt idx="33641">
                  <c:v>3.30334136925804E-2</c:v>
                </c:pt>
                <c:pt idx="33642">
                  <c:v>3.3580397848409098E-2</c:v>
                </c:pt>
                <c:pt idx="33643">
                  <c:v>3.4039202688810798E-2</c:v>
                </c:pt>
                <c:pt idx="33644">
                  <c:v>3.4686228817734803E-2</c:v>
                </c:pt>
                <c:pt idx="33645">
                  <c:v>3.4924068849253399E-2</c:v>
                </c:pt>
                <c:pt idx="33646">
                  <c:v>3.5433334131985302E-2</c:v>
                </c:pt>
                <c:pt idx="33647">
                  <c:v>3.5544602077476402E-2</c:v>
                </c:pt>
                <c:pt idx="33648">
                  <c:v>3.6047840629432101E-2</c:v>
                </c:pt>
                <c:pt idx="33649">
                  <c:v>3.6527014151136301E-2</c:v>
                </c:pt>
                <c:pt idx="33650">
                  <c:v>3.6522290716011797E-2</c:v>
                </c:pt>
                <c:pt idx="33651">
                  <c:v>3.6702457741963498E-2</c:v>
                </c:pt>
                <c:pt idx="33652">
                  <c:v>3.6838223767554898E-2</c:v>
                </c:pt>
                <c:pt idx="33653">
                  <c:v>3.7182430531783703E-2</c:v>
                </c:pt>
                <c:pt idx="33654">
                  <c:v>3.7306349758649403E-2</c:v>
                </c:pt>
                <c:pt idx="33655">
                  <c:v>3.7254853182700602E-2</c:v>
                </c:pt>
                <c:pt idx="33656">
                  <c:v>3.7205432701207901E-2</c:v>
                </c:pt>
                <c:pt idx="33657">
                  <c:v>3.70632489060665E-2</c:v>
                </c:pt>
                <c:pt idx="33658">
                  <c:v>3.6917332213723203E-2</c:v>
                </c:pt>
                <c:pt idx="33659">
                  <c:v>3.69033880223801E-2</c:v>
                </c:pt>
                <c:pt idx="33660">
                  <c:v>3.6628761740793603E-2</c:v>
                </c:pt>
                <c:pt idx="33661">
                  <c:v>3.6641457332803003E-2</c:v>
                </c:pt>
                <c:pt idx="33662">
                  <c:v>3.6242711945111097E-2</c:v>
                </c:pt>
                <c:pt idx="33663">
                  <c:v>3.5845266553496798E-2</c:v>
                </c:pt>
                <c:pt idx="33664">
                  <c:v>3.5503746867761102E-2</c:v>
                </c:pt>
                <c:pt idx="33665">
                  <c:v>3.5207078399714702E-2</c:v>
                </c:pt>
                <c:pt idx="33666">
                  <c:v>3.4830028517351702E-2</c:v>
                </c:pt>
                <c:pt idx="33667">
                  <c:v>3.4378612468781301E-2</c:v>
                </c:pt>
                <c:pt idx="33668">
                  <c:v>3.3866521091634801E-2</c:v>
                </c:pt>
                <c:pt idx="33669">
                  <c:v>3.3379260856956403E-2</c:v>
                </c:pt>
                <c:pt idx="33670">
                  <c:v>3.28244835639903E-2</c:v>
                </c:pt>
                <c:pt idx="33671">
                  <c:v>3.2404912490901501E-2</c:v>
                </c:pt>
                <c:pt idx="33672">
                  <c:v>3.1722827451734201E-2</c:v>
                </c:pt>
                <c:pt idx="33673">
                  <c:v>3.1284374303145103E-2</c:v>
                </c:pt>
                <c:pt idx="33674">
                  <c:v>3.0714657385513398E-2</c:v>
                </c:pt>
                <c:pt idx="33675">
                  <c:v>2.99386833556665E-2</c:v>
                </c:pt>
                <c:pt idx="33676">
                  <c:v>2.8924748813522898E-2</c:v>
                </c:pt>
                <c:pt idx="33677">
                  <c:v>2.8464229654891701E-2</c:v>
                </c:pt>
                <c:pt idx="33678">
                  <c:v>2.7940093958079799E-2</c:v>
                </c:pt>
                <c:pt idx="33679">
                  <c:v>2.7334420239461001E-2</c:v>
                </c:pt>
                <c:pt idx="33680">
                  <c:v>2.6642374928068702E-2</c:v>
                </c:pt>
                <c:pt idx="33681">
                  <c:v>2.5838959041488599E-2</c:v>
                </c:pt>
                <c:pt idx="33682">
                  <c:v>2.5123348492645199E-2</c:v>
                </c:pt>
                <c:pt idx="33683">
                  <c:v>2.4436026889349101E-2</c:v>
                </c:pt>
                <c:pt idx="33684">
                  <c:v>2.3694342160569301E-2</c:v>
                </c:pt>
                <c:pt idx="33685">
                  <c:v>2.3191660599405899E-2</c:v>
                </c:pt>
                <c:pt idx="33686">
                  <c:v>2.2547421284659998E-2</c:v>
                </c:pt>
                <c:pt idx="33687">
                  <c:v>2.1825183787653399E-2</c:v>
                </c:pt>
                <c:pt idx="33688">
                  <c:v>2.10456902940451E-2</c:v>
                </c:pt>
                <c:pt idx="33689">
                  <c:v>2.05522674669847E-2</c:v>
                </c:pt>
                <c:pt idx="33690">
                  <c:v>2.0123699007484799E-2</c:v>
                </c:pt>
                <c:pt idx="33691">
                  <c:v>1.9328262863427498E-2</c:v>
                </c:pt>
                <c:pt idx="33692">
                  <c:v>1.8911752377229099E-2</c:v>
                </c:pt>
                <c:pt idx="33693">
                  <c:v>1.8189564130601198E-2</c:v>
                </c:pt>
                <c:pt idx="33694">
                  <c:v>1.77149566520436E-2</c:v>
                </c:pt>
                <c:pt idx="33695">
                  <c:v>1.7131363445861001E-2</c:v>
                </c:pt>
                <c:pt idx="33696">
                  <c:v>1.6805183251355899E-2</c:v>
                </c:pt>
                <c:pt idx="33697">
                  <c:v>1.6210170183733899E-2</c:v>
                </c:pt>
                <c:pt idx="33698">
                  <c:v>1.5858176877975399E-2</c:v>
                </c:pt>
                <c:pt idx="33699">
                  <c:v>1.55154968297339E-2</c:v>
                </c:pt>
                <c:pt idx="33700">
                  <c:v>1.5201558809691601E-2</c:v>
                </c:pt>
                <c:pt idx="33701">
                  <c:v>1.50610521490469E-2</c:v>
                </c:pt>
                <c:pt idx="33702">
                  <c:v>1.4423061457982901E-2</c:v>
                </c:pt>
                <c:pt idx="33703">
                  <c:v>1.4296421931082701E-2</c:v>
                </c:pt>
                <c:pt idx="33704">
                  <c:v>1.40406939199014E-2</c:v>
                </c:pt>
                <c:pt idx="33705">
                  <c:v>1.3929477867177799E-2</c:v>
                </c:pt>
                <c:pt idx="33706">
                  <c:v>1.37251506747626E-2</c:v>
                </c:pt>
                <c:pt idx="33707">
                  <c:v>1.3586103479281899E-2</c:v>
                </c:pt>
                <c:pt idx="33708">
                  <c:v>1.35224641135798E-2</c:v>
                </c:pt>
                <c:pt idx="33709">
                  <c:v>1.34060201599449E-2</c:v>
                </c:pt>
                <c:pt idx="33710">
                  <c:v>1.32921478609767E-2</c:v>
                </c:pt>
                <c:pt idx="33711">
                  <c:v>1.33344213335363E-2</c:v>
                </c:pt>
                <c:pt idx="33712">
                  <c:v>1.34267812458573E-2</c:v>
                </c:pt>
                <c:pt idx="33713">
                  <c:v>1.34420356827242E-2</c:v>
                </c:pt>
                <c:pt idx="33714">
                  <c:v>1.3439988155417E-2</c:v>
                </c:pt>
                <c:pt idx="33715">
                  <c:v>1.33462647823541E-2</c:v>
                </c:pt>
                <c:pt idx="33716">
                  <c:v>1.35665593878434E-2</c:v>
                </c:pt>
                <c:pt idx="33717">
                  <c:v>1.3802741292041501E-2</c:v>
                </c:pt>
                <c:pt idx="33718">
                  <c:v>1.38024415880134E-2</c:v>
                </c:pt>
                <c:pt idx="33719">
                  <c:v>1.4096257128120199E-2</c:v>
                </c:pt>
                <c:pt idx="33720">
                  <c:v>1.40971880684744E-2</c:v>
                </c:pt>
                <c:pt idx="33721">
                  <c:v>1.45318681439335E-2</c:v>
                </c:pt>
                <c:pt idx="33722">
                  <c:v>1.46260355529677E-2</c:v>
                </c:pt>
                <c:pt idx="33723">
                  <c:v>1.47855403926518E-2</c:v>
                </c:pt>
                <c:pt idx="33724">
                  <c:v>1.49613432715385E-2</c:v>
                </c:pt>
                <c:pt idx="33725">
                  <c:v>1.52293261212507E-2</c:v>
                </c:pt>
                <c:pt idx="33726">
                  <c:v>1.5484013788199099E-2</c:v>
                </c:pt>
                <c:pt idx="33727">
                  <c:v>1.57517768108544E-2</c:v>
                </c:pt>
                <c:pt idx="33728">
                  <c:v>1.6031198401254401E-2</c:v>
                </c:pt>
                <c:pt idx="33729">
                  <c:v>1.6166459880557999E-2</c:v>
                </c:pt>
                <c:pt idx="33730">
                  <c:v>1.6450644250105E-2</c:v>
                </c:pt>
                <c:pt idx="33731">
                  <c:v>1.6678865766044802E-2</c:v>
                </c:pt>
                <c:pt idx="33732">
                  <c:v>1.6805394906367E-2</c:v>
                </c:pt>
                <c:pt idx="33733">
                  <c:v>1.6951752809521301E-2</c:v>
                </c:pt>
                <c:pt idx="33734">
                  <c:v>1.72857065389658E-2</c:v>
                </c:pt>
                <c:pt idx="33735">
                  <c:v>1.7481176299546899E-2</c:v>
                </c:pt>
                <c:pt idx="33736">
                  <c:v>1.7637282873904699E-2</c:v>
                </c:pt>
                <c:pt idx="33737">
                  <c:v>1.77017253672846E-2</c:v>
                </c:pt>
                <c:pt idx="33738">
                  <c:v>1.79348047563553E-2</c:v>
                </c:pt>
                <c:pt idx="33739">
                  <c:v>1.8023940112081801E-2</c:v>
                </c:pt>
                <c:pt idx="33740">
                  <c:v>1.8213165856767102E-2</c:v>
                </c:pt>
                <c:pt idx="33741">
                  <c:v>1.8482829639709999E-2</c:v>
                </c:pt>
                <c:pt idx="33742">
                  <c:v>1.82636285095375E-2</c:v>
                </c:pt>
                <c:pt idx="33743">
                  <c:v>1.83901409168503E-2</c:v>
                </c:pt>
                <c:pt idx="33744">
                  <c:v>1.8364112188697601E-2</c:v>
                </c:pt>
                <c:pt idx="33745">
                  <c:v>1.84021323365746E-2</c:v>
                </c:pt>
                <c:pt idx="33746">
                  <c:v>1.8262523323378702E-2</c:v>
                </c:pt>
                <c:pt idx="33747">
                  <c:v>1.8153002863366002E-2</c:v>
                </c:pt>
                <c:pt idx="33748">
                  <c:v>1.8059637530327698E-2</c:v>
                </c:pt>
                <c:pt idx="33749">
                  <c:v>1.7880780067798901E-2</c:v>
                </c:pt>
                <c:pt idx="33750">
                  <c:v>1.7869301005170299E-2</c:v>
                </c:pt>
                <c:pt idx="33751">
                  <c:v>1.7773295223764401E-2</c:v>
                </c:pt>
                <c:pt idx="33752">
                  <c:v>1.7641386273103202E-2</c:v>
                </c:pt>
                <c:pt idx="33753">
                  <c:v>1.7351502504985999E-2</c:v>
                </c:pt>
                <c:pt idx="33754">
                  <c:v>1.68903724666155E-2</c:v>
                </c:pt>
                <c:pt idx="33755">
                  <c:v>1.6781867416940401E-2</c:v>
                </c:pt>
                <c:pt idx="33756">
                  <c:v>1.6537309231257898E-2</c:v>
                </c:pt>
                <c:pt idx="33757">
                  <c:v>1.6050687456920999E-2</c:v>
                </c:pt>
                <c:pt idx="33758">
                  <c:v>1.5710924653575199E-2</c:v>
                </c:pt>
                <c:pt idx="33759">
                  <c:v>1.5140896628509501E-2</c:v>
                </c:pt>
                <c:pt idx="33760">
                  <c:v>1.47704209505451E-2</c:v>
                </c:pt>
                <c:pt idx="33761">
                  <c:v>1.43031857245021E-2</c:v>
                </c:pt>
                <c:pt idx="33762">
                  <c:v>1.37279546977846E-2</c:v>
                </c:pt>
                <c:pt idx="33763">
                  <c:v>1.3218176829457201E-2</c:v>
                </c:pt>
                <c:pt idx="33764">
                  <c:v>1.27949148273129E-2</c:v>
                </c:pt>
                <c:pt idx="33765">
                  <c:v>1.21956871693249E-2</c:v>
                </c:pt>
                <c:pt idx="33766">
                  <c:v>1.1502243469925301E-2</c:v>
                </c:pt>
                <c:pt idx="33767">
                  <c:v>1.11373384523882E-2</c:v>
                </c:pt>
                <c:pt idx="33768">
                  <c:v>1.05124747725053E-2</c:v>
                </c:pt>
                <c:pt idx="33769">
                  <c:v>9.8912733414890392E-3</c:v>
                </c:pt>
                <c:pt idx="33770">
                  <c:v>9.3816533371474994E-3</c:v>
                </c:pt>
                <c:pt idx="33771">
                  <c:v>8.5159234667979197E-3</c:v>
                </c:pt>
                <c:pt idx="33772">
                  <c:v>7.9652731969294E-3</c:v>
                </c:pt>
                <c:pt idx="33773">
                  <c:v>6.97210920246287E-3</c:v>
                </c:pt>
                <c:pt idx="33774">
                  <c:v>6.52392295504204E-3</c:v>
                </c:pt>
                <c:pt idx="33775">
                  <c:v>5.6387122582444204E-3</c:v>
                </c:pt>
                <c:pt idx="33776">
                  <c:v>4.8671691476644303E-3</c:v>
                </c:pt>
                <c:pt idx="33777">
                  <c:v>4.1953541640125797E-3</c:v>
                </c:pt>
                <c:pt idx="33778">
                  <c:v>3.41430908124354E-3</c:v>
                </c:pt>
                <c:pt idx="33779">
                  <c:v>2.8410323402458301E-3</c:v>
                </c:pt>
                <c:pt idx="33780">
                  <c:v>2.0766244040584698E-3</c:v>
                </c:pt>
                <c:pt idx="33781">
                  <c:v>1.40959786409726E-3</c:v>
                </c:pt>
                <c:pt idx="33782">
                  <c:v>7.3174313786396696E-4</c:v>
                </c:pt>
                <c:pt idx="33783" formatCode="0.00E+00">
                  <c:v>-2.8214355742433098E-5</c:v>
                </c:pt>
                <c:pt idx="33784">
                  <c:v>-8.3180355150466701E-4</c:v>
                </c:pt>
                <c:pt idx="33785">
                  <c:v>-1.34713244185009E-3</c:v>
                </c:pt>
                <c:pt idx="33786">
                  <c:v>-2.1995547612114899E-3</c:v>
                </c:pt>
                <c:pt idx="33787">
                  <c:v>-2.9953622694505401E-3</c:v>
                </c:pt>
                <c:pt idx="33788">
                  <c:v>-3.6588868422571001E-3</c:v>
                </c:pt>
                <c:pt idx="33789">
                  <c:v>-4.3170686738720496E-3</c:v>
                </c:pt>
                <c:pt idx="33790">
                  <c:v>-4.9886971065934097E-3</c:v>
                </c:pt>
                <c:pt idx="33791">
                  <c:v>-5.7240874253484796E-3</c:v>
                </c:pt>
                <c:pt idx="33792">
                  <c:v>-6.1530956040046101E-3</c:v>
                </c:pt>
                <c:pt idx="33793">
                  <c:v>-6.7626843711090703E-3</c:v>
                </c:pt>
                <c:pt idx="33794">
                  <c:v>-7.5316593778578496E-3</c:v>
                </c:pt>
                <c:pt idx="33795">
                  <c:v>-8.0762633303392405E-3</c:v>
                </c:pt>
                <c:pt idx="33796">
                  <c:v>-8.6847330323779892E-3</c:v>
                </c:pt>
                <c:pt idx="33797">
                  <c:v>-9.3209545091476002E-3</c:v>
                </c:pt>
                <c:pt idx="33798">
                  <c:v>-9.7491940057826305E-3</c:v>
                </c:pt>
                <c:pt idx="33799">
                  <c:v>-1.0285079030319499E-2</c:v>
                </c:pt>
                <c:pt idx="33800">
                  <c:v>-1.09250246130104E-2</c:v>
                </c:pt>
                <c:pt idx="33801">
                  <c:v>-1.14098067014222E-2</c:v>
                </c:pt>
                <c:pt idx="33802">
                  <c:v>-1.18863997466713E-2</c:v>
                </c:pt>
                <c:pt idx="33803">
                  <c:v>-1.22458378640202E-2</c:v>
                </c:pt>
                <c:pt idx="33804">
                  <c:v>-1.25664386463395E-2</c:v>
                </c:pt>
                <c:pt idx="33805">
                  <c:v>-1.32672203953477E-2</c:v>
                </c:pt>
                <c:pt idx="33806">
                  <c:v>-1.35148443106643E-2</c:v>
                </c:pt>
                <c:pt idx="33807">
                  <c:v>-1.39795981032929E-2</c:v>
                </c:pt>
                <c:pt idx="33808">
                  <c:v>-1.4395823481391901E-2</c:v>
                </c:pt>
                <c:pt idx="33809">
                  <c:v>-1.4805142749432501E-2</c:v>
                </c:pt>
                <c:pt idx="33810">
                  <c:v>-1.50682423552505E-2</c:v>
                </c:pt>
                <c:pt idx="33811">
                  <c:v>-1.5393524404522499E-2</c:v>
                </c:pt>
                <c:pt idx="33812">
                  <c:v>-1.56098894706613E-2</c:v>
                </c:pt>
                <c:pt idx="33813">
                  <c:v>-1.6022617261823399E-2</c:v>
                </c:pt>
                <c:pt idx="33814">
                  <c:v>-1.63400909805804E-2</c:v>
                </c:pt>
                <c:pt idx="33815">
                  <c:v>-1.6435466164850601E-2</c:v>
                </c:pt>
                <c:pt idx="33816">
                  <c:v>-1.6680692264302799E-2</c:v>
                </c:pt>
                <c:pt idx="33817">
                  <c:v>-1.6884186054535899E-2</c:v>
                </c:pt>
                <c:pt idx="33818">
                  <c:v>-1.7061109629645198E-2</c:v>
                </c:pt>
                <c:pt idx="33819">
                  <c:v>-1.7151958705372498E-2</c:v>
                </c:pt>
                <c:pt idx="33820">
                  <c:v>-1.75845521390838E-2</c:v>
                </c:pt>
                <c:pt idx="33821">
                  <c:v>-1.76449084925141E-2</c:v>
                </c:pt>
                <c:pt idx="33822">
                  <c:v>-1.7655212509532801E-2</c:v>
                </c:pt>
                <c:pt idx="33823">
                  <c:v>-1.78497514413931E-2</c:v>
                </c:pt>
                <c:pt idx="33824">
                  <c:v>-1.7957725679869901E-2</c:v>
                </c:pt>
                <c:pt idx="33825">
                  <c:v>-1.8125771456922599E-2</c:v>
                </c:pt>
                <c:pt idx="33826">
                  <c:v>-1.79952608035043E-2</c:v>
                </c:pt>
                <c:pt idx="33827">
                  <c:v>-1.80178244103661E-2</c:v>
                </c:pt>
                <c:pt idx="33828">
                  <c:v>-1.8192262895166601E-2</c:v>
                </c:pt>
                <c:pt idx="33829">
                  <c:v>-1.8155958340161302E-2</c:v>
                </c:pt>
                <c:pt idx="33830">
                  <c:v>-1.7977402910619601E-2</c:v>
                </c:pt>
                <c:pt idx="33831">
                  <c:v>-1.8072604390027901E-2</c:v>
                </c:pt>
                <c:pt idx="33832">
                  <c:v>-1.8175128923738001E-2</c:v>
                </c:pt>
                <c:pt idx="33833">
                  <c:v>-1.8274818023155E-2</c:v>
                </c:pt>
                <c:pt idx="33834">
                  <c:v>-1.81404594790887E-2</c:v>
                </c:pt>
                <c:pt idx="33835">
                  <c:v>-1.8109838026426399E-2</c:v>
                </c:pt>
                <c:pt idx="33836">
                  <c:v>-1.8133391475627099E-2</c:v>
                </c:pt>
                <c:pt idx="33837">
                  <c:v>-1.8180914942469699E-2</c:v>
                </c:pt>
                <c:pt idx="33838">
                  <c:v>-1.7993184313189799E-2</c:v>
                </c:pt>
                <c:pt idx="33839">
                  <c:v>-1.7813731118282401E-2</c:v>
                </c:pt>
                <c:pt idx="33840">
                  <c:v>-1.7628703048375799E-2</c:v>
                </c:pt>
                <c:pt idx="33841">
                  <c:v>-1.7714351244680199E-2</c:v>
                </c:pt>
                <c:pt idx="33842">
                  <c:v>-1.7798463200221101E-2</c:v>
                </c:pt>
                <c:pt idx="33843">
                  <c:v>-1.74599847234756E-2</c:v>
                </c:pt>
                <c:pt idx="33844">
                  <c:v>-1.7418801915737001E-2</c:v>
                </c:pt>
                <c:pt idx="33845">
                  <c:v>-1.73832896872144E-2</c:v>
                </c:pt>
                <c:pt idx="33846">
                  <c:v>-1.7238330819216299E-2</c:v>
                </c:pt>
                <c:pt idx="33847">
                  <c:v>-1.71469472272648E-2</c:v>
                </c:pt>
                <c:pt idx="33848">
                  <c:v>-1.7059806906811598E-2</c:v>
                </c:pt>
                <c:pt idx="33849">
                  <c:v>-1.69769112909725E-2</c:v>
                </c:pt>
                <c:pt idx="33850">
                  <c:v>-1.687370108748E-2</c:v>
                </c:pt>
                <c:pt idx="33851">
                  <c:v>-1.6693905601974101E-2</c:v>
                </c:pt>
                <c:pt idx="33852">
                  <c:v>-1.6740008582791E-2</c:v>
                </c:pt>
                <c:pt idx="33853">
                  <c:v>-1.6635896022934901E-2</c:v>
                </c:pt>
                <c:pt idx="33854">
                  <c:v>-1.6397696331061098E-2</c:v>
                </c:pt>
                <c:pt idx="33855">
                  <c:v>-1.6264883253688901E-2</c:v>
                </c:pt>
                <c:pt idx="33856">
                  <c:v>-1.6128835963935099E-2</c:v>
                </c:pt>
                <c:pt idx="33857">
                  <c:v>-1.5955364819698298E-2</c:v>
                </c:pt>
                <c:pt idx="33858">
                  <c:v>-1.5727370226742601E-2</c:v>
                </c:pt>
                <c:pt idx="33859">
                  <c:v>-1.56037739975188E-2</c:v>
                </c:pt>
                <c:pt idx="33860">
                  <c:v>-1.55522464191224E-2</c:v>
                </c:pt>
                <c:pt idx="33861">
                  <c:v>-1.5442369113194101E-2</c:v>
                </c:pt>
                <c:pt idx="33862">
                  <c:v>-1.53882658459988E-2</c:v>
                </c:pt>
                <c:pt idx="33863">
                  <c:v>-1.53774749112674E-2</c:v>
                </c:pt>
                <c:pt idx="33864">
                  <c:v>-1.51970844598354E-2</c:v>
                </c:pt>
                <c:pt idx="33865">
                  <c:v>-1.52713062022854E-2</c:v>
                </c:pt>
                <c:pt idx="33866">
                  <c:v>-1.49374449320629E-2</c:v>
                </c:pt>
                <c:pt idx="33867">
                  <c:v>-1.49410243162018E-2</c:v>
                </c:pt>
                <c:pt idx="33868">
                  <c:v>-1.49638848405676E-2</c:v>
                </c:pt>
                <c:pt idx="33869">
                  <c:v>-1.4853058235469899E-2</c:v>
                </c:pt>
                <c:pt idx="33870">
                  <c:v>-1.4825227792183799E-2</c:v>
                </c:pt>
                <c:pt idx="33871">
                  <c:v>-1.46660678383248E-2</c:v>
                </c:pt>
                <c:pt idx="33872">
                  <c:v>-1.47268155107884E-2</c:v>
                </c:pt>
                <c:pt idx="33873">
                  <c:v>-1.4580769932621E-2</c:v>
                </c:pt>
                <c:pt idx="33874">
                  <c:v>-1.47253810441225E-2</c:v>
                </c:pt>
                <c:pt idx="33875">
                  <c:v>-1.47457987647629E-2</c:v>
                </c:pt>
                <c:pt idx="33876">
                  <c:v>-1.47449138587926E-2</c:v>
                </c:pt>
                <c:pt idx="33877">
                  <c:v>-1.4969171787955499E-2</c:v>
                </c:pt>
                <c:pt idx="33878">
                  <c:v>-1.50205082876586E-2</c:v>
                </c:pt>
                <c:pt idx="33879">
                  <c:v>-1.50562891974041E-2</c:v>
                </c:pt>
                <c:pt idx="33880">
                  <c:v>-1.5150108131568901E-2</c:v>
                </c:pt>
                <c:pt idx="33881">
                  <c:v>-1.55518495857975E-2</c:v>
                </c:pt>
                <c:pt idx="33882">
                  <c:v>-1.54903264402799E-2</c:v>
                </c:pt>
                <c:pt idx="33883">
                  <c:v>-1.5665214290650001E-2</c:v>
                </c:pt>
                <c:pt idx="33884">
                  <c:v>-1.5775594561397599E-2</c:v>
                </c:pt>
                <c:pt idx="33885">
                  <c:v>-1.58647977582425E-2</c:v>
                </c:pt>
                <c:pt idx="33886">
                  <c:v>-1.6424711401242E-2</c:v>
                </c:pt>
                <c:pt idx="33887">
                  <c:v>-1.6784539231451599E-2</c:v>
                </c:pt>
                <c:pt idx="33888">
                  <c:v>-1.7081309231479699E-2</c:v>
                </c:pt>
                <c:pt idx="33889">
                  <c:v>-1.71649247653138E-2</c:v>
                </c:pt>
                <c:pt idx="33890">
                  <c:v>-1.7469880557072701E-2</c:v>
                </c:pt>
                <c:pt idx="33891">
                  <c:v>-1.7833977718404701E-2</c:v>
                </c:pt>
                <c:pt idx="33892">
                  <c:v>-1.82308340355197E-2</c:v>
                </c:pt>
                <c:pt idx="33893">
                  <c:v>-1.8656470245468001E-2</c:v>
                </c:pt>
                <c:pt idx="33894">
                  <c:v>-1.9106209894298402E-2</c:v>
                </c:pt>
                <c:pt idx="33895">
                  <c:v>-1.9544759528520399E-2</c:v>
                </c:pt>
                <c:pt idx="33896">
                  <c:v>-1.9955646306194601E-2</c:v>
                </c:pt>
                <c:pt idx="33897">
                  <c:v>-2.04596444941803E-2</c:v>
                </c:pt>
                <c:pt idx="33898">
                  <c:v>-2.0956643643844801E-2</c:v>
                </c:pt>
                <c:pt idx="33899">
                  <c:v>-2.1292008446660699E-2</c:v>
                </c:pt>
                <c:pt idx="33900">
                  <c:v>-2.19098941141199E-2</c:v>
                </c:pt>
                <c:pt idx="33901">
                  <c:v>-2.2609716294413999E-2</c:v>
                </c:pt>
                <c:pt idx="33902">
                  <c:v>-2.2823199616955302E-2</c:v>
                </c:pt>
                <c:pt idx="33903">
                  <c:v>-2.3492171856548699E-2</c:v>
                </c:pt>
                <c:pt idx="33904">
                  <c:v>-2.39673141467561E-2</c:v>
                </c:pt>
                <c:pt idx="33905">
                  <c:v>-2.47367504649363E-2</c:v>
                </c:pt>
                <c:pt idx="33906">
                  <c:v>-2.5242419927268101E-2</c:v>
                </c:pt>
                <c:pt idx="33907">
                  <c:v>-2.5863870413395999E-2</c:v>
                </c:pt>
                <c:pt idx="33908">
                  <c:v>-2.66765895794032E-2</c:v>
                </c:pt>
                <c:pt idx="33909">
                  <c:v>-2.7105445907002999E-2</c:v>
                </c:pt>
                <c:pt idx="33910">
                  <c:v>-2.7824939383696599E-2</c:v>
                </c:pt>
                <c:pt idx="33911">
                  <c:v>-2.8423928505493901E-2</c:v>
                </c:pt>
                <c:pt idx="33912">
                  <c:v>-2.9160483756346001E-2</c:v>
                </c:pt>
                <c:pt idx="33913">
                  <c:v>-2.9710576137656201E-2</c:v>
                </c:pt>
                <c:pt idx="33914">
                  <c:v>-3.0240575378150999E-2</c:v>
                </c:pt>
                <c:pt idx="33915">
                  <c:v>-3.0856157407384399E-2</c:v>
                </c:pt>
                <c:pt idx="33916">
                  <c:v>-3.1462632782218898E-2</c:v>
                </c:pt>
                <c:pt idx="33917">
                  <c:v>-3.2207728305604699E-2</c:v>
                </c:pt>
                <c:pt idx="33918">
                  <c:v>-3.2703521600173702E-2</c:v>
                </c:pt>
                <c:pt idx="33919">
                  <c:v>-3.3174434885845899E-2</c:v>
                </c:pt>
                <c:pt idx="33920">
                  <c:v>-3.3891566289344102E-2</c:v>
                </c:pt>
                <c:pt idx="33921">
                  <c:v>-3.4459184181147101E-2</c:v>
                </c:pt>
                <c:pt idx="33922">
                  <c:v>-3.4777494103274097E-2</c:v>
                </c:pt>
                <c:pt idx="33923">
                  <c:v>-3.5261599522726297E-2</c:v>
                </c:pt>
                <c:pt idx="33924">
                  <c:v>-3.5891152907402503E-2</c:v>
                </c:pt>
                <c:pt idx="33925">
                  <c:v>-3.6748373164859002E-2</c:v>
                </c:pt>
                <c:pt idx="33926">
                  <c:v>-3.7100276308218202E-2</c:v>
                </c:pt>
                <c:pt idx="33927">
                  <c:v>-3.7223217202804797E-2</c:v>
                </c:pt>
                <c:pt idx="33928">
                  <c:v>-3.7855416238326799E-2</c:v>
                </c:pt>
                <c:pt idx="33929">
                  <c:v>-3.8290786719604002E-2</c:v>
                </c:pt>
                <c:pt idx="33930">
                  <c:v>-3.86085022272541E-2</c:v>
                </c:pt>
                <c:pt idx="33931">
                  <c:v>-3.8713935662948298E-2</c:v>
                </c:pt>
                <c:pt idx="33932">
                  <c:v>-3.9123177723480097E-2</c:v>
                </c:pt>
                <c:pt idx="33933">
                  <c:v>-3.9298541164415703E-2</c:v>
                </c:pt>
                <c:pt idx="33934">
                  <c:v>-3.9371694798165602E-2</c:v>
                </c:pt>
                <c:pt idx="33935">
                  <c:v>-3.9564823728721499E-2</c:v>
                </c:pt>
                <c:pt idx="33936">
                  <c:v>-3.9809762303861497E-2</c:v>
                </c:pt>
                <c:pt idx="33937">
                  <c:v>-3.9870339158955201E-2</c:v>
                </c:pt>
                <c:pt idx="33938">
                  <c:v>-3.9991783333395398E-2</c:v>
                </c:pt>
                <c:pt idx="33939">
                  <c:v>-3.99957317325308E-2</c:v>
                </c:pt>
                <c:pt idx="33940">
                  <c:v>-3.9913872290842797E-2</c:v>
                </c:pt>
                <c:pt idx="33941">
                  <c:v>-3.9857681854508997E-2</c:v>
                </c:pt>
                <c:pt idx="33942">
                  <c:v>-3.9845469844876399E-2</c:v>
                </c:pt>
                <c:pt idx="33943">
                  <c:v>-3.9749282465230497E-2</c:v>
                </c:pt>
                <c:pt idx="33944">
                  <c:v>-3.9488137295320899E-2</c:v>
                </c:pt>
                <c:pt idx="33945">
                  <c:v>-3.9102063019666698E-2</c:v>
                </c:pt>
                <c:pt idx="33946">
                  <c:v>-3.8931205657586697E-2</c:v>
                </c:pt>
                <c:pt idx="33947">
                  <c:v>-3.8538428047981702E-2</c:v>
                </c:pt>
                <c:pt idx="33948">
                  <c:v>-3.8404047558642997E-2</c:v>
                </c:pt>
                <c:pt idx="33949">
                  <c:v>-3.7795851560071397E-2</c:v>
                </c:pt>
                <c:pt idx="33950">
                  <c:v>-3.7470649822965302E-2</c:v>
                </c:pt>
                <c:pt idx="33951">
                  <c:v>-3.70566652006512E-2</c:v>
                </c:pt>
                <c:pt idx="33952">
                  <c:v>-3.65326286190421E-2</c:v>
                </c:pt>
                <c:pt idx="33953">
                  <c:v>-3.6081553704771799E-2</c:v>
                </c:pt>
                <c:pt idx="33954">
                  <c:v>-3.5531871413909198E-2</c:v>
                </c:pt>
                <c:pt idx="33955">
                  <c:v>-3.4808849333201997E-2</c:v>
                </c:pt>
                <c:pt idx="33956">
                  <c:v>-3.4162221046227903E-2</c:v>
                </c:pt>
                <c:pt idx="33957">
                  <c:v>-3.3461875412953403E-2</c:v>
                </c:pt>
                <c:pt idx="33958">
                  <c:v>-3.2726141914850897E-2</c:v>
                </c:pt>
                <c:pt idx="33959">
                  <c:v>-3.2158975193508403E-2</c:v>
                </c:pt>
                <c:pt idx="33960">
                  <c:v>-3.1403261775368001E-2</c:v>
                </c:pt>
                <c:pt idx="33961">
                  <c:v>-3.0529593381894201E-2</c:v>
                </c:pt>
                <c:pt idx="33962">
                  <c:v>-2.9845657286042701E-2</c:v>
                </c:pt>
                <c:pt idx="33963">
                  <c:v>-2.91518195677807E-2</c:v>
                </c:pt>
                <c:pt idx="33964">
                  <c:v>-2.8523588496547299E-2</c:v>
                </c:pt>
                <c:pt idx="33965">
                  <c:v>-2.7694679119918901E-2</c:v>
                </c:pt>
                <c:pt idx="33966">
                  <c:v>-2.6841244266029799E-2</c:v>
                </c:pt>
                <c:pt idx="33967">
                  <c:v>-2.5775386559644599E-2</c:v>
                </c:pt>
                <c:pt idx="33968">
                  <c:v>-2.5088827212375899E-2</c:v>
                </c:pt>
                <c:pt idx="33969">
                  <c:v>-2.44602961463137E-2</c:v>
                </c:pt>
                <c:pt idx="33970">
                  <c:v>-2.34521826231694E-2</c:v>
                </c:pt>
                <c:pt idx="33971">
                  <c:v>-2.2709011454852501E-2</c:v>
                </c:pt>
                <c:pt idx="33972">
                  <c:v>-2.17252501695685E-2</c:v>
                </c:pt>
                <c:pt idx="33973">
                  <c:v>-2.0962865936204299E-2</c:v>
                </c:pt>
                <c:pt idx="33974">
                  <c:v>-2.0120378419246802E-2</c:v>
                </c:pt>
                <c:pt idx="33975">
                  <c:v>-1.9630316173611599E-2</c:v>
                </c:pt>
                <c:pt idx="33976">
                  <c:v>-1.8633718032375401E-2</c:v>
                </c:pt>
                <c:pt idx="33977">
                  <c:v>-1.7812270794404599E-2</c:v>
                </c:pt>
                <c:pt idx="33978">
                  <c:v>-1.7162901207976301E-2</c:v>
                </c:pt>
                <c:pt idx="33979">
                  <c:v>-1.6510802896765001E-2</c:v>
                </c:pt>
                <c:pt idx="33980">
                  <c:v>-1.5775571418092799E-2</c:v>
                </c:pt>
                <c:pt idx="33981">
                  <c:v>-1.5224665594925199E-2</c:v>
                </c:pt>
                <c:pt idx="33982">
                  <c:v>-1.4648132981153099E-2</c:v>
                </c:pt>
                <c:pt idx="33983">
                  <c:v>-1.3817017395641E-2</c:v>
                </c:pt>
                <c:pt idx="33984">
                  <c:v>-1.3165957997898501E-2</c:v>
                </c:pt>
                <c:pt idx="33985">
                  <c:v>-1.2672204035724E-2</c:v>
                </c:pt>
                <c:pt idx="33986">
                  <c:v>-1.2177110418467699E-2</c:v>
                </c:pt>
                <c:pt idx="33987">
                  <c:v>-1.1585382845994901E-2</c:v>
                </c:pt>
                <c:pt idx="33988">
                  <c:v>-1.12246270731801E-2</c:v>
                </c:pt>
                <c:pt idx="33989">
                  <c:v>-1.0717382965315801E-2</c:v>
                </c:pt>
                <c:pt idx="33990">
                  <c:v>-1.0334328951538499E-2</c:v>
                </c:pt>
                <c:pt idx="33991">
                  <c:v>-9.9796278602881892E-3</c:v>
                </c:pt>
                <c:pt idx="33992">
                  <c:v>-9.7249082781175195E-3</c:v>
                </c:pt>
                <c:pt idx="33993">
                  <c:v>-9.3384867425212893E-3</c:v>
                </c:pt>
                <c:pt idx="33994">
                  <c:v>-9.1574527290215792E-3</c:v>
                </c:pt>
                <c:pt idx="33995">
                  <c:v>-9.0149966942547899E-3</c:v>
                </c:pt>
                <c:pt idx="33996">
                  <c:v>-8.6807260636954306E-3</c:v>
                </c:pt>
                <c:pt idx="33997">
                  <c:v>-8.4145903014654095E-3</c:v>
                </c:pt>
                <c:pt idx="33998">
                  <c:v>-8.2708704225808293E-3</c:v>
                </c:pt>
                <c:pt idx="33999">
                  <c:v>-8.2174251388771099E-3</c:v>
                </c:pt>
                <c:pt idx="34000">
                  <c:v>-8.1799986208964202E-3</c:v>
                </c:pt>
                <c:pt idx="34001">
                  <c:v>-7.8330126360966496E-3</c:v>
                </c:pt>
                <c:pt idx="34002">
                  <c:v>-7.9668466634630394E-3</c:v>
                </c:pt>
                <c:pt idx="34003">
                  <c:v>-8.0216760294594906E-3</c:v>
                </c:pt>
                <c:pt idx="34004">
                  <c:v>-8.0524881580901209E-3</c:v>
                </c:pt>
                <c:pt idx="34005">
                  <c:v>-8.2450322509474497E-3</c:v>
                </c:pt>
                <c:pt idx="34006">
                  <c:v>-8.3311821907196895E-3</c:v>
                </c:pt>
                <c:pt idx="34007">
                  <c:v>-8.2114738728296909E-3</c:v>
                </c:pt>
                <c:pt idx="34008">
                  <c:v>-8.3691003181301498E-3</c:v>
                </c:pt>
                <c:pt idx="34009">
                  <c:v>-8.3894057197371596E-3</c:v>
                </c:pt>
                <c:pt idx="34010">
                  <c:v>-8.5794439529828601E-3</c:v>
                </c:pt>
                <c:pt idx="34011">
                  <c:v>-8.7210111381120295E-3</c:v>
                </c:pt>
                <c:pt idx="34012">
                  <c:v>-8.6011009350522496E-3</c:v>
                </c:pt>
                <c:pt idx="34013">
                  <c:v>-8.7856597065832601E-3</c:v>
                </c:pt>
                <c:pt idx="34014">
                  <c:v>-8.9904230353154303E-3</c:v>
                </c:pt>
                <c:pt idx="34015">
                  <c:v>-9.3730896326422695E-3</c:v>
                </c:pt>
                <c:pt idx="34016">
                  <c:v>-9.4087213971216898E-3</c:v>
                </c:pt>
                <c:pt idx="34017">
                  <c:v>-9.5538544851041692E-3</c:v>
                </c:pt>
                <c:pt idx="34018">
                  <c:v>-9.6721577564023494E-3</c:v>
                </c:pt>
                <c:pt idx="34019">
                  <c:v>-9.8472153113206198E-3</c:v>
                </c:pt>
                <c:pt idx="34020">
                  <c:v>-1.00282161742264E-2</c:v>
                </c:pt>
                <c:pt idx="34021">
                  <c:v>-9.9288003866724196E-3</c:v>
                </c:pt>
                <c:pt idx="34022">
                  <c:v>-1.0083123319265501E-2</c:v>
                </c:pt>
                <c:pt idx="34023">
                  <c:v>-1.0147143926713601E-2</c:v>
                </c:pt>
                <c:pt idx="34024">
                  <c:v>-1.02393184044389E-2</c:v>
                </c:pt>
                <c:pt idx="34025">
                  <c:v>-1.03498862965279E-2</c:v>
                </c:pt>
                <c:pt idx="34026">
                  <c:v>-1.0300661121838601E-2</c:v>
                </c:pt>
                <c:pt idx="34027">
                  <c:v>-1.04260781600482E-2</c:v>
                </c:pt>
                <c:pt idx="34028">
                  <c:v>-1.0323134154635601E-2</c:v>
                </c:pt>
                <c:pt idx="34029">
                  <c:v>-1.03458670326225E-2</c:v>
                </c:pt>
                <c:pt idx="34030">
                  <c:v>-1.0256723777062E-2</c:v>
                </c:pt>
                <c:pt idx="34031">
                  <c:v>-1.01520628500621E-2</c:v>
                </c:pt>
                <c:pt idx="34032">
                  <c:v>-1.01329043106186E-2</c:v>
                </c:pt>
                <c:pt idx="34033">
                  <c:v>-1.00738561158493E-2</c:v>
                </c:pt>
                <c:pt idx="34034">
                  <c:v>-9.8421045641193007E-3</c:v>
                </c:pt>
                <c:pt idx="34035">
                  <c:v>-9.8536286703580795E-3</c:v>
                </c:pt>
                <c:pt idx="34036">
                  <c:v>-9.5812874329287302E-3</c:v>
                </c:pt>
                <c:pt idx="34037">
                  <c:v>-9.4194237208528805E-3</c:v>
                </c:pt>
                <c:pt idx="34038">
                  <c:v>-9.0900612730041505E-3</c:v>
                </c:pt>
                <c:pt idx="34039">
                  <c:v>-8.6843545888970908E-3</c:v>
                </c:pt>
                <c:pt idx="34040">
                  <c:v>-8.6342717905810596E-3</c:v>
                </c:pt>
                <c:pt idx="34041">
                  <c:v>-8.14339973688912E-3</c:v>
                </c:pt>
                <c:pt idx="34042">
                  <c:v>-7.5563880159111099E-3</c:v>
                </c:pt>
                <c:pt idx="34043">
                  <c:v>-7.2786297368895303E-3</c:v>
                </c:pt>
                <c:pt idx="34044">
                  <c:v>-7.129543100574E-3</c:v>
                </c:pt>
                <c:pt idx="34045">
                  <c:v>-6.4560455753051704E-3</c:v>
                </c:pt>
                <c:pt idx="34046">
                  <c:v>-5.7958365808560902E-3</c:v>
                </c:pt>
                <c:pt idx="34047">
                  <c:v>-5.4623856560229098E-3</c:v>
                </c:pt>
                <c:pt idx="34048">
                  <c:v>-5.0179648919311702E-3</c:v>
                </c:pt>
                <c:pt idx="34049">
                  <c:v>-4.3317304303746298E-3</c:v>
                </c:pt>
                <c:pt idx="34050">
                  <c:v>-3.8730060999419402E-3</c:v>
                </c:pt>
                <c:pt idx="34051">
                  <c:v>-3.4135158700305101E-3</c:v>
                </c:pt>
                <c:pt idx="34052">
                  <c:v>-2.8297058135411299E-3</c:v>
                </c:pt>
                <c:pt idx="34053">
                  <c:v>-2.12832101075863E-3</c:v>
                </c:pt>
                <c:pt idx="34054">
                  <c:v>-1.3405970928331899E-3</c:v>
                </c:pt>
                <c:pt idx="34055">
                  <c:v>-8.66904437604522E-4</c:v>
                </c:pt>
                <c:pt idx="34056">
                  <c:v>-1.9399037826235601E-4</c:v>
                </c:pt>
                <c:pt idx="34057">
                  <c:v>5.4080743475279705E-4</c:v>
                </c:pt>
                <c:pt idx="34058">
                  <c:v>1.16460811979398E-3</c:v>
                </c:pt>
                <c:pt idx="34059">
                  <c:v>1.8447411384318699E-3</c:v>
                </c:pt>
                <c:pt idx="34060">
                  <c:v>2.44191293193745E-3</c:v>
                </c:pt>
                <c:pt idx="34061">
                  <c:v>3.0417154040289799E-3</c:v>
                </c:pt>
                <c:pt idx="34062">
                  <c:v>3.7613940622462801E-3</c:v>
                </c:pt>
                <c:pt idx="34063">
                  <c:v>4.4142602056460303E-3</c:v>
                </c:pt>
                <c:pt idx="34064">
                  <c:v>5.1377891483521702E-3</c:v>
                </c:pt>
                <c:pt idx="34065">
                  <c:v>5.7480409786075902E-3</c:v>
                </c:pt>
                <c:pt idx="34066">
                  <c:v>6.2555460179731697E-3</c:v>
                </c:pt>
                <c:pt idx="34067">
                  <c:v>7.0885853441405699E-3</c:v>
                </c:pt>
                <c:pt idx="34068">
                  <c:v>7.6234377176279001E-3</c:v>
                </c:pt>
                <c:pt idx="34069">
                  <c:v>8.0983150295873396E-3</c:v>
                </c:pt>
                <c:pt idx="34070">
                  <c:v>8.7680497567506101E-3</c:v>
                </c:pt>
                <c:pt idx="34071">
                  <c:v>9.2935568857963492E-3</c:v>
                </c:pt>
                <c:pt idx="34072">
                  <c:v>9.8133206714147506E-3</c:v>
                </c:pt>
                <c:pt idx="34073">
                  <c:v>1.0341056650156499E-2</c:v>
                </c:pt>
                <c:pt idx="34074">
                  <c:v>1.09921142410525E-2</c:v>
                </c:pt>
                <c:pt idx="34075">
                  <c:v>1.15542391994889E-2</c:v>
                </c:pt>
                <c:pt idx="34076">
                  <c:v>1.18259381741504E-2</c:v>
                </c:pt>
                <c:pt idx="34077">
                  <c:v>1.21519155455308E-2</c:v>
                </c:pt>
                <c:pt idx="34078">
                  <c:v>1.26127012423237E-2</c:v>
                </c:pt>
                <c:pt idx="34079">
                  <c:v>1.2974623725026099E-2</c:v>
                </c:pt>
                <c:pt idx="34080">
                  <c:v>1.3392164524269499E-2</c:v>
                </c:pt>
                <c:pt idx="34081">
                  <c:v>1.36326391722482E-2</c:v>
                </c:pt>
                <c:pt idx="34082">
                  <c:v>1.4076304182550301E-2</c:v>
                </c:pt>
                <c:pt idx="34083">
                  <c:v>1.4365242922572101E-2</c:v>
                </c:pt>
                <c:pt idx="34084">
                  <c:v>1.469230490199E-2</c:v>
                </c:pt>
                <c:pt idx="34085">
                  <c:v>1.50791155121449E-2</c:v>
                </c:pt>
                <c:pt idx="34086">
                  <c:v>1.52413350019803E-2</c:v>
                </c:pt>
                <c:pt idx="34087">
                  <c:v>1.54776810895942E-2</c:v>
                </c:pt>
                <c:pt idx="34088">
                  <c:v>1.55168201593728E-2</c:v>
                </c:pt>
                <c:pt idx="34089">
                  <c:v>1.5688406245507901E-2</c:v>
                </c:pt>
                <c:pt idx="34090">
                  <c:v>1.5729302520739501E-2</c:v>
                </c:pt>
                <c:pt idx="34091">
                  <c:v>1.6003713036163599E-2</c:v>
                </c:pt>
                <c:pt idx="34092">
                  <c:v>1.6127481446828899E-2</c:v>
                </c:pt>
                <c:pt idx="34093">
                  <c:v>1.62215686155496E-2</c:v>
                </c:pt>
                <c:pt idx="34094">
                  <c:v>1.6308159821949501E-2</c:v>
                </c:pt>
                <c:pt idx="34095">
                  <c:v>1.6340421223709899E-2</c:v>
                </c:pt>
                <c:pt idx="34096">
                  <c:v>1.6164296786486301E-2</c:v>
                </c:pt>
                <c:pt idx="34097">
                  <c:v>1.6358329369582002E-2</c:v>
                </c:pt>
                <c:pt idx="34098">
                  <c:v>1.6367207153098501E-2</c:v>
                </c:pt>
                <c:pt idx="34099">
                  <c:v>1.6421736761511499E-2</c:v>
                </c:pt>
                <c:pt idx="34100">
                  <c:v>1.6263904826083E-2</c:v>
                </c:pt>
                <c:pt idx="34101">
                  <c:v>1.6289245030090001E-2</c:v>
                </c:pt>
                <c:pt idx="34102">
                  <c:v>1.64508249351661E-2</c:v>
                </c:pt>
                <c:pt idx="34103">
                  <c:v>1.6269689824117799E-2</c:v>
                </c:pt>
                <c:pt idx="34104">
                  <c:v>1.6381992210143002E-2</c:v>
                </c:pt>
                <c:pt idx="34105">
                  <c:v>1.62985505523238E-2</c:v>
                </c:pt>
                <c:pt idx="34106">
                  <c:v>1.6389015302492101E-2</c:v>
                </c:pt>
                <c:pt idx="34107">
                  <c:v>1.6237473206211502E-2</c:v>
                </c:pt>
                <c:pt idx="34108">
                  <c:v>1.6084355158966598E-2</c:v>
                </c:pt>
                <c:pt idx="34109">
                  <c:v>1.6111366455454999E-2</c:v>
                </c:pt>
                <c:pt idx="34110">
                  <c:v>1.59605486629045E-2</c:v>
                </c:pt>
                <c:pt idx="34111">
                  <c:v>1.6100430489662299E-2</c:v>
                </c:pt>
                <c:pt idx="34112">
                  <c:v>1.6061761626599998E-2</c:v>
                </c:pt>
                <c:pt idx="34113">
                  <c:v>1.6172911190410401E-2</c:v>
                </c:pt>
                <c:pt idx="34114">
                  <c:v>1.6115208387409E-2</c:v>
                </c:pt>
                <c:pt idx="34115">
                  <c:v>1.62030353676728E-2</c:v>
                </c:pt>
                <c:pt idx="34116">
                  <c:v>1.6172410235178101E-2</c:v>
                </c:pt>
                <c:pt idx="34117">
                  <c:v>1.6362314824839502E-2</c:v>
                </c:pt>
                <c:pt idx="34118">
                  <c:v>1.64027953126029E-2</c:v>
                </c:pt>
                <c:pt idx="34119">
                  <c:v>1.63227536917432E-2</c:v>
                </c:pt>
                <c:pt idx="34120">
                  <c:v>1.66343006710915E-2</c:v>
                </c:pt>
                <c:pt idx="34121">
                  <c:v>1.6663939860875401E-2</c:v>
                </c:pt>
                <c:pt idx="34122">
                  <c:v>1.6701360469186501E-2</c:v>
                </c:pt>
                <c:pt idx="34123">
                  <c:v>1.7008482554204001E-2</c:v>
                </c:pt>
                <c:pt idx="34124">
                  <c:v>1.7154363048365599E-2</c:v>
                </c:pt>
                <c:pt idx="34125">
                  <c:v>1.73206691208651E-2</c:v>
                </c:pt>
                <c:pt idx="34126">
                  <c:v>1.7510867026795E-2</c:v>
                </c:pt>
                <c:pt idx="34127">
                  <c:v>1.7756298453224299E-2</c:v>
                </c:pt>
                <c:pt idx="34128">
                  <c:v>1.8054954110617399E-2</c:v>
                </c:pt>
                <c:pt idx="34129">
                  <c:v>1.8217699696585099E-2</c:v>
                </c:pt>
                <c:pt idx="34130">
                  <c:v>1.85525053777542E-2</c:v>
                </c:pt>
                <c:pt idx="34131">
                  <c:v>1.88356694685427E-2</c:v>
                </c:pt>
                <c:pt idx="34132">
                  <c:v>1.90991254681201E-2</c:v>
                </c:pt>
                <c:pt idx="34133">
                  <c:v>1.9437492482259799E-2</c:v>
                </c:pt>
                <c:pt idx="34134">
                  <c:v>1.9789251448192099E-2</c:v>
                </c:pt>
                <c:pt idx="34135">
                  <c:v>2.0211241987787398E-2</c:v>
                </c:pt>
                <c:pt idx="34136">
                  <c:v>2.0544173915908299E-2</c:v>
                </c:pt>
                <c:pt idx="34137">
                  <c:v>2.08162650316005E-2</c:v>
                </c:pt>
                <c:pt idx="34138">
                  <c:v>2.1339162751000298E-2</c:v>
                </c:pt>
                <c:pt idx="34139">
                  <c:v>2.1761566084533501E-2</c:v>
                </c:pt>
                <c:pt idx="34140">
                  <c:v>2.2106120030607E-2</c:v>
                </c:pt>
                <c:pt idx="34141">
                  <c:v>2.2365080538370798E-2</c:v>
                </c:pt>
                <c:pt idx="34142">
                  <c:v>2.2827260174643899E-2</c:v>
                </c:pt>
                <c:pt idx="34143">
                  <c:v>2.3276913344099301E-2</c:v>
                </c:pt>
                <c:pt idx="34144">
                  <c:v>2.38125083667028E-2</c:v>
                </c:pt>
                <c:pt idx="34145">
                  <c:v>2.4005669019981E-2</c:v>
                </c:pt>
                <c:pt idx="34146">
                  <c:v>2.4362167960370398E-2</c:v>
                </c:pt>
                <c:pt idx="34147">
                  <c:v>2.4971339716673101E-2</c:v>
                </c:pt>
                <c:pt idx="34148">
                  <c:v>2.53042887946432E-2</c:v>
                </c:pt>
                <c:pt idx="34149">
                  <c:v>2.55869626288814E-2</c:v>
                </c:pt>
                <c:pt idx="34150">
                  <c:v>2.6002132725331199E-2</c:v>
                </c:pt>
                <c:pt idx="34151">
                  <c:v>2.6617842528689602E-2</c:v>
                </c:pt>
                <c:pt idx="34152">
                  <c:v>2.6749990558505202E-2</c:v>
                </c:pt>
                <c:pt idx="34153">
                  <c:v>2.71832523641868E-2</c:v>
                </c:pt>
                <c:pt idx="34154">
                  <c:v>2.7626933393198199E-2</c:v>
                </c:pt>
                <c:pt idx="34155">
                  <c:v>2.7832698372083301E-2</c:v>
                </c:pt>
                <c:pt idx="34156">
                  <c:v>2.8260495673093501E-2</c:v>
                </c:pt>
                <c:pt idx="34157">
                  <c:v>2.8606693688885201E-2</c:v>
                </c:pt>
                <c:pt idx="34158">
                  <c:v>2.8775332335520001E-2</c:v>
                </c:pt>
                <c:pt idx="34159">
                  <c:v>2.9024472808364898E-2</c:v>
                </c:pt>
                <c:pt idx="34160">
                  <c:v>2.9497848454058399E-2</c:v>
                </c:pt>
                <c:pt idx="34161">
                  <c:v>2.9751971651312999E-2</c:v>
                </c:pt>
                <c:pt idx="34162">
                  <c:v>2.9785996610590199E-2</c:v>
                </c:pt>
                <c:pt idx="34163">
                  <c:v>3.0075778357961099E-2</c:v>
                </c:pt>
                <c:pt idx="34164">
                  <c:v>3.01115607810809E-2</c:v>
                </c:pt>
                <c:pt idx="34165">
                  <c:v>3.0311677600073E-2</c:v>
                </c:pt>
                <c:pt idx="34166">
                  <c:v>3.0487474555463599E-2</c:v>
                </c:pt>
                <c:pt idx="34167">
                  <c:v>3.06910973511548E-2</c:v>
                </c:pt>
                <c:pt idx="34168">
                  <c:v>3.0855251997569701E-2</c:v>
                </c:pt>
                <c:pt idx="34169">
                  <c:v>3.0955505125079299E-2</c:v>
                </c:pt>
                <c:pt idx="34170">
                  <c:v>3.1010474848361901E-2</c:v>
                </c:pt>
                <c:pt idx="34171">
                  <c:v>3.1134256962502601E-2</c:v>
                </c:pt>
                <c:pt idx="34172">
                  <c:v>3.1148305549731501E-2</c:v>
                </c:pt>
                <c:pt idx="34173">
                  <c:v>3.1091960880551099E-2</c:v>
                </c:pt>
                <c:pt idx="34174">
                  <c:v>3.1040518351976101E-2</c:v>
                </c:pt>
                <c:pt idx="34175">
                  <c:v>3.0947911918410301E-2</c:v>
                </c:pt>
                <c:pt idx="34176">
                  <c:v>3.09533185415348E-2</c:v>
                </c:pt>
                <c:pt idx="34177">
                  <c:v>3.0875238914470599E-2</c:v>
                </c:pt>
                <c:pt idx="34178">
                  <c:v>3.0917459296281001E-2</c:v>
                </c:pt>
                <c:pt idx="34179">
                  <c:v>3.0688784834510301E-2</c:v>
                </c:pt>
                <c:pt idx="34180">
                  <c:v>3.0613469602024199E-2</c:v>
                </c:pt>
                <c:pt idx="34181">
                  <c:v>3.05267265165753E-2</c:v>
                </c:pt>
                <c:pt idx="34182">
                  <c:v>3.0480089136730101E-2</c:v>
                </c:pt>
                <c:pt idx="34183">
                  <c:v>3.0239797301830799E-2</c:v>
                </c:pt>
                <c:pt idx="34184">
                  <c:v>3.0211437033779001E-2</c:v>
                </c:pt>
                <c:pt idx="34185">
                  <c:v>2.9834788846061101E-2</c:v>
                </c:pt>
                <c:pt idx="34186">
                  <c:v>2.9723903440532402E-2</c:v>
                </c:pt>
                <c:pt idx="34187">
                  <c:v>2.93887908774055E-2</c:v>
                </c:pt>
                <c:pt idx="34188">
                  <c:v>2.9144829458854601E-2</c:v>
                </c:pt>
                <c:pt idx="34189">
                  <c:v>2.89852152307815E-2</c:v>
                </c:pt>
                <c:pt idx="34190">
                  <c:v>2.90053572456151E-2</c:v>
                </c:pt>
                <c:pt idx="34191">
                  <c:v>2.8629476288677701E-2</c:v>
                </c:pt>
                <c:pt idx="34192">
                  <c:v>2.84018854092855E-2</c:v>
                </c:pt>
                <c:pt idx="34193">
                  <c:v>2.8189548721245301E-2</c:v>
                </c:pt>
                <c:pt idx="34194">
                  <c:v>2.81426626721458E-2</c:v>
                </c:pt>
                <c:pt idx="34195">
                  <c:v>2.7825641176675801E-2</c:v>
                </c:pt>
                <c:pt idx="34196">
                  <c:v>2.7635947141427801E-2</c:v>
                </c:pt>
                <c:pt idx="34197">
                  <c:v>2.7316137273829599E-2</c:v>
                </c:pt>
                <c:pt idx="34198">
                  <c:v>2.6987018694977501E-2</c:v>
                </c:pt>
                <c:pt idx="34199">
                  <c:v>2.69919767933335E-2</c:v>
                </c:pt>
                <c:pt idx="34200">
                  <c:v>2.68160657333644E-2</c:v>
                </c:pt>
                <c:pt idx="34201">
                  <c:v>2.6559082807004801E-2</c:v>
                </c:pt>
                <c:pt idx="34202">
                  <c:v>2.6534784543792801E-2</c:v>
                </c:pt>
                <c:pt idx="34203">
                  <c:v>2.62778520787991E-2</c:v>
                </c:pt>
                <c:pt idx="34204">
                  <c:v>2.5926324406816401E-2</c:v>
                </c:pt>
                <c:pt idx="34205">
                  <c:v>2.5845901265889901E-2</c:v>
                </c:pt>
                <c:pt idx="34206">
                  <c:v>2.56141677185255E-2</c:v>
                </c:pt>
                <c:pt idx="34207">
                  <c:v>2.5475132705602602E-2</c:v>
                </c:pt>
                <c:pt idx="34208">
                  <c:v>2.5311512162209001E-2</c:v>
                </c:pt>
                <c:pt idx="34209">
                  <c:v>2.54063589382349E-2</c:v>
                </c:pt>
                <c:pt idx="34210">
                  <c:v>2.5147764303467102E-2</c:v>
                </c:pt>
                <c:pt idx="34211">
                  <c:v>2.5006962514635099E-2</c:v>
                </c:pt>
                <c:pt idx="34212">
                  <c:v>2.4958690146512901E-2</c:v>
                </c:pt>
                <c:pt idx="34213">
                  <c:v>2.4936840145654698E-2</c:v>
                </c:pt>
                <c:pt idx="34214">
                  <c:v>2.4740133090596798E-2</c:v>
                </c:pt>
                <c:pt idx="34215">
                  <c:v>2.4593973177294198E-2</c:v>
                </c:pt>
                <c:pt idx="34216">
                  <c:v>2.4406023737376902E-2</c:v>
                </c:pt>
                <c:pt idx="34217">
                  <c:v>2.4536794282288801E-2</c:v>
                </c:pt>
                <c:pt idx="34218">
                  <c:v>2.4563947507937101E-2</c:v>
                </c:pt>
                <c:pt idx="34219">
                  <c:v>2.4495654434891701E-2</c:v>
                </c:pt>
                <c:pt idx="34220">
                  <c:v>2.4211723862703E-2</c:v>
                </c:pt>
                <c:pt idx="34221">
                  <c:v>2.4097856028806E-2</c:v>
                </c:pt>
                <c:pt idx="34222">
                  <c:v>2.40959610821685E-2</c:v>
                </c:pt>
                <c:pt idx="34223">
                  <c:v>2.4119451035498101E-2</c:v>
                </c:pt>
                <c:pt idx="34224">
                  <c:v>2.3992646666619301E-2</c:v>
                </c:pt>
                <c:pt idx="34225">
                  <c:v>2.3914737293475999E-2</c:v>
                </c:pt>
                <c:pt idx="34226">
                  <c:v>2.3899966758060501E-2</c:v>
                </c:pt>
                <c:pt idx="34227">
                  <c:v>2.3799609627573399E-2</c:v>
                </c:pt>
                <c:pt idx="34228">
                  <c:v>2.3836962811721402E-2</c:v>
                </c:pt>
                <c:pt idx="34229">
                  <c:v>2.3742014056496799E-2</c:v>
                </c:pt>
                <c:pt idx="34230">
                  <c:v>2.3731568639285501E-2</c:v>
                </c:pt>
                <c:pt idx="34231">
                  <c:v>2.3589532980230098E-2</c:v>
                </c:pt>
                <c:pt idx="34232">
                  <c:v>2.34794005073015E-2</c:v>
                </c:pt>
                <c:pt idx="34233">
                  <c:v>2.3378616011967099E-2</c:v>
                </c:pt>
                <c:pt idx="34234">
                  <c:v>2.33221232873226E-2</c:v>
                </c:pt>
                <c:pt idx="34235">
                  <c:v>2.3299923974328299E-2</c:v>
                </c:pt>
                <c:pt idx="34236">
                  <c:v>2.3126670962323102E-2</c:v>
                </c:pt>
                <c:pt idx="34237">
                  <c:v>2.2973152657214401E-2</c:v>
                </c:pt>
                <c:pt idx="34238">
                  <c:v>2.28299182963294E-2</c:v>
                </c:pt>
                <c:pt idx="34239">
                  <c:v>2.2584417191910601E-2</c:v>
                </c:pt>
                <c:pt idx="34240">
                  <c:v>2.2449515403533502E-2</c:v>
                </c:pt>
                <c:pt idx="34241">
                  <c:v>2.2379324983074999E-2</c:v>
                </c:pt>
                <c:pt idx="34242">
                  <c:v>2.2275205337911101E-2</c:v>
                </c:pt>
                <c:pt idx="34243">
                  <c:v>2.20430682469334E-2</c:v>
                </c:pt>
                <c:pt idx="34244">
                  <c:v>2.17773930243963E-2</c:v>
                </c:pt>
                <c:pt idx="34245">
                  <c:v>2.1445062011450002E-2</c:v>
                </c:pt>
                <c:pt idx="34246">
                  <c:v>2.1322134169821198E-2</c:v>
                </c:pt>
                <c:pt idx="34247">
                  <c:v>2.1216561397905301E-2</c:v>
                </c:pt>
                <c:pt idx="34248">
                  <c:v>2.1049443781991001E-2</c:v>
                </c:pt>
                <c:pt idx="34249">
                  <c:v>2.0517907508123101E-2</c:v>
                </c:pt>
                <c:pt idx="34250">
                  <c:v>2.0211608916605998E-2</c:v>
                </c:pt>
                <c:pt idx="34251">
                  <c:v>1.9984747577167099E-2</c:v>
                </c:pt>
                <c:pt idx="34252">
                  <c:v>1.9639239866383999E-2</c:v>
                </c:pt>
                <c:pt idx="34253">
                  <c:v>1.9446954907147599E-2</c:v>
                </c:pt>
                <c:pt idx="34254">
                  <c:v>1.8809582515207E-2</c:v>
                </c:pt>
                <c:pt idx="34255">
                  <c:v>1.8698141307262099E-2</c:v>
                </c:pt>
                <c:pt idx="34256">
                  <c:v>1.8326509546701002E-2</c:v>
                </c:pt>
                <c:pt idx="34257">
                  <c:v>1.7921605104550799E-2</c:v>
                </c:pt>
                <c:pt idx="34258">
                  <c:v>1.74049656755903E-2</c:v>
                </c:pt>
                <c:pt idx="34259">
                  <c:v>1.7092142659032E-2</c:v>
                </c:pt>
                <c:pt idx="34260">
                  <c:v>1.6902006586565901E-2</c:v>
                </c:pt>
                <c:pt idx="34261">
                  <c:v>1.6250857817364298E-2</c:v>
                </c:pt>
                <c:pt idx="34262">
                  <c:v>1.5920463004897401E-2</c:v>
                </c:pt>
                <c:pt idx="34263">
                  <c:v>1.53976037391541E-2</c:v>
                </c:pt>
                <c:pt idx="34264">
                  <c:v>1.4934666628264599E-2</c:v>
                </c:pt>
                <c:pt idx="34265">
                  <c:v>1.4519186013378199E-2</c:v>
                </c:pt>
                <c:pt idx="34266">
                  <c:v>1.4125272011567399E-2</c:v>
                </c:pt>
                <c:pt idx="34267">
                  <c:v>1.3629563162226899E-2</c:v>
                </c:pt>
                <c:pt idx="34268">
                  <c:v>1.3154144511836699E-2</c:v>
                </c:pt>
                <c:pt idx="34269">
                  <c:v>1.26130860185428E-2</c:v>
                </c:pt>
                <c:pt idx="34270">
                  <c:v>1.2090747373318E-2</c:v>
                </c:pt>
                <c:pt idx="34271">
                  <c:v>1.18290053401242E-2</c:v>
                </c:pt>
                <c:pt idx="34272">
                  <c:v>1.1474243860589199E-2</c:v>
                </c:pt>
                <c:pt idx="34273">
                  <c:v>1.0971166558933401E-2</c:v>
                </c:pt>
                <c:pt idx="34274">
                  <c:v>1.0674639233732901E-2</c:v>
                </c:pt>
                <c:pt idx="34275">
                  <c:v>1.0167145376125401E-2</c:v>
                </c:pt>
                <c:pt idx="34276">
                  <c:v>9.6846672274163107E-3</c:v>
                </c:pt>
                <c:pt idx="34277">
                  <c:v>9.2025630702354203E-3</c:v>
                </c:pt>
                <c:pt idx="34278">
                  <c:v>8.8573835221670699E-3</c:v>
                </c:pt>
                <c:pt idx="34279">
                  <c:v>8.4561194354777006E-3</c:v>
                </c:pt>
                <c:pt idx="34280">
                  <c:v>8.0470124427988992E-3</c:v>
                </c:pt>
                <c:pt idx="34281">
                  <c:v>7.5007033969947999E-3</c:v>
                </c:pt>
                <c:pt idx="34282">
                  <c:v>7.24264937118367E-3</c:v>
                </c:pt>
                <c:pt idx="34283">
                  <c:v>7.05447481528719E-3</c:v>
                </c:pt>
                <c:pt idx="34284">
                  <c:v>6.6516753687109204E-3</c:v>
                </c:pt>
                <c:pt idx="34285">
                  <c:v>6.4760508429586201E-3</c:v>
                </c:pt>
                <c:pt idx="34286">
                  <c:v>5.99715564684379E-3</c:v>
                </c:pt>
                <c:pt idx="34287">
                  <c:v>5.6851705949911898E-3</c:v>
                </c:pt>
                <c:pt idx="34288">
                  <c:v>5.5434525617731002E-3</c:v>
                </c:pt>
                <c:pt idx="34289">
                  <c:v>5.3731086242329801E-3</c:v>
                </c:pt>
                <c:pt idx="34290">
                  <c:v>5.2597285174442402E-3</c:v>
                </c:pt>
                <c:pt idx="34291">
                  <c:v>4.9431632546899302E-3</c:v>
                </c:pt>
                <c:pt idx="34292">
                  <c:v>4.6965045467409101E-3</c:v>
                </c:pt>
                <c:pt idx="34293">
                  <c:v>4.3570885655129102E-3</c:v>
                </c:pt>
                <c:pt idx="34294">
                  <c:v>4.2781703290824501E-3</c:v>
                </c:pt>
                <c:pt idx="34295">
                  <c:v>4.1943441212368999E-3</c:v>
                </c:pt>
                <c:pt idx="34296">
                  <c:v>4.1020994932014603E-3</c:v>
                </c:pt>
                <c:pt idx="34297">
                  <c:v>4.0247991779451802E-3</c:v>
                </c:pt>
                <c:pt idx="34298">
                  <c:v>3.9910500047987702E-3</c:v>
                </c:pt>
                <c:pt idx="34299">
                  <c:v>3.9076321215633803E-3</c:v>
                </c:pt>
                <c:pt idx="34300">
                  <c:v>3.7849536689156501E-3</c:v>
                </c:pt>
                <c:pt idx="34301">
                  <c:v>3.55314131397749E-3</c:v>
                </c:pt>
                <c:pt idx="34302">
                  <c:v>3.6208789931317402E-3</c:v>
                </c:pt>
                <c:pt idx="34303">
                  <c:v>3.5899486444849202E-3</c:v>
                </c:pt>
                <c:pt idx="34304">
                  <c:v>3.6033208424454898E-3</c:v>
                </c:pt>
                <c:pt idx="34305">
                  <c:v>3.69432993540348E-3</c:v>
                </c:pt>
                <c:pt idx="34306">
                  <c:v>3.6096616772677398E-3</c:v>
                </c:pt>
                <c:pt idx="34307">
                  <c:v>3.5991979128720598E-3</c:v>
                </c:pt>
                <c:pt idx="34308">
                  <c:v>3.6057831575249202E-3</c:v>
                </c:pt>
                <c:pt idx="34309">
                  <c:v>3.63598691358949E-3</c:v>
                </c:pt>
                <c:pt idx="34310">
                  <c:v>3.7361811627338601E-3</c:v>
                </c:pt>
                <c:pt idx="34311">
                  <c:v>3.70372815542963E-3</c:v>
                </c:pt>
                <c:pt idx="34312">
                  <c:v>3.7140764379518798E-3</c:v>
                </c:pt>
                <c:pt idx="34313">
                  <c:v>3.64303089063022E-3</c:v>
                </c:pt>
                <c:pt idx="34314">
                  <c:v>3.7825376039222099E-3</c:v>
                </c:pt>
                <c:pt idx="34315">
                  <c:v>3.82984125564485E-3</c:v>
                </c:pt>
                <c:pt idx="34316">
                  <c:v>3.9170332526899604E-3</c:v>
                </c:pt>
                <c:pt idx="34317">
                  <c:v>3.8778445367553898E-3</c:v>
                </c:pt>
                <c:pt idx="34318">
                  <c:v>3.9854191401472701E-3</c:v>
                </c:pt>
                <c:pt idx="34319">
                  <c:v>3.9525530283714902E-3</c:v>
                </c:pt>
                <c:pt idx="34320">
                  <c:v>3.94927705392997E-3</c:v>
                </c:pt>
                <c:pt idx="34321">
                  <c:v>3.85038332571032E-3</c:v>
                </c:pt>
                <c:pt idx="34322">
                  <c:v>3.7855297894004102E-3</c:v>
                </c:pt>
                <c:pt idx="34323">
                  <c:v>3.61320915614557E-3</c:v>
                </c:pt>
                <c:pt idx="34324">
                  <c:v>3.7682577074707501E-3</c:v>
                </c:pt>
                <c:pt idx="34325">
                  <c:v>3.6808809578980201E-3</c:v>
                </c:pt>
                <c:pt idx="34326">
                  <c:v>3.55257252236607E-3</c:v>
                </c:pt>
                <c:pt idx="34327">
                  <c:v>3.418639954435E-3</c:v>
                </c:pt>
                <c:pt idx="34328">
                  <c:v>3.3120184669673701E-3</c:v>
                </c:pt>
                <c:pt idx="34329">
                  <c:v>3.4402147036358701E-3</c:v>
                </c:pt>
                <c:pt idx="34330">
                  <c:v>3.29141337527032E-3</c:v>
                </c:pt>
                <c:pt idx="34331">
                  <c:v>3.08069603068213E-3</c:v>
                </c:pt>
                <c:pt idx="34332">
                  <c:v>2.6731609426828701E-3</c:v>
                </c:pt>
                <c:pt idx="34333">
                  <c:v>2.5875494566864601E-3</c:v>
                </c:pt>
                <c:pt idx="34334">
                  <c:v>2.47690659748154E-3</c:v>
                </c:pt>
                <c:pt idx="34335">
                  <c:v>2.31254072849385E-3</c:v>
                </c:pt>
                <c:pt idx="34336">
                  <c:v>1.9336168863182701E-3</c:v>
                </c:pt>
                <c:pt idx="34337">
                  <c:v>1.49329979629251E-3</c:v>
                </c:pt>
                <c:pt idx="34338">
                  <c:v>1.2118279322724001E-3</c:v>
                </c:pt>
                <c:pt idx="34339">
                  <c:v>8.1223776902675704E-4</c:v>
                </c:pt>
                <c:pt idx="34340">
                  <c:v>6.1950969085480801E-4</c:v>
                </c:pt>
                <c:pt idx="34341">
                  <c:v>1.14678036182231E-4</c:v>
                </c:pt>
                <c:pt idx="34342">
                  <c:v>-2.2145075691419499E-4</c:v>
                </c:pt>
                <c:pt idx="34343">
                  <c:v>-5.4628046458424305E-4</c:v>
                </c:pt>
                <c:pt idx="34344">
                  <c:v>-1.08808314924899E-3</c:v>
                </c:pt>
                <c:pt idx="34345">
                  <c:v>-1.5571319907191801E-3</c:v>
                </c:pt>
                <c:pt idx="34346">
                  <c:v>-1.8157567330169099E-3</c:v>
                </c:pt>
                <c:pt idx="34347">
                  <c:v>-2.2661417015583801E-3</c:v>
                </c:pt>
                <c:pt idx="34348">
                  <c:v>-2.8219561180606E-3</c:v>
                </c:pt>
                <c:pt idx="34349">
                  <c:v>-3.3736280437893602E-3</c:v>
                </c:pt>
                <c:pt idx="34350">
                  <c:v>-3.8937819349221798E-3</c:v>
                </c:pt>
                <c:pt idx="34351">
                  <c:v>-4.57303279108207E-3</c:v>
                </c:pt>
                <c:pt idx="34352">
                  <c:v>-4.9439502350429104E-3</c:v>
                </c:pt>
                <c:pt idx="34353">
                  <c:v>-5.6005145818869501E-3</c:v>
                </c:pt>
                <c:pt idx="34354">
                  <c:v>-6.0748364212291298E-3</c:v>
                </c:pt>
                <c:pt idx="34355">
                  <c:v>-6.6745250470948E-3</c:v>
                </c:pt>
                <c:pt idx="34356">
                  <c:v>-7.3224675493063496E-3</c:v>
                </c:pt>
                <c:pt idx="34357">
                  <c:v>-7.8737049678517003E-3</c:v>
                </c:pt>
                <c:pt idx="34358">
                  <c:v>-8.3918647077142298E-3</c:v>
                </c:pt>
                <c:pt idx="34359">
                  <c:v>-8.8070694876657401E-3</c:v>
                </c:pt>
                <c:pt idx="34360">
                  <c:v>-9.6260277582998592E-3</c:v>
                </c:pt>
                <c:pt idx="34361">
                  <c:v>-1.02171240827468E-2</c:v>
                </c:pt>
                <c:pt idx="34362">
                  <c:v>-1.0747223114886901E-2</c:v>
                </c:pt>
                <c:pt idx="34363">
                  <c:v>-1.12144877425396E-2</c:v>
                </c:pt>
                <c:pt idx="34364">
                  <c:v>-1.1826978419706501E-2</c:v>
                </c:pt>
                <c:pt idx="34365">
                  <c:v>-1.2525964185716099E-2</c:v>
                </c:pt>
                <c:pt idx="34366">
                  <c:v>-1.30136061606067E-2</c:v>
                </c:pt>
                <c:pt idx="34367">
                  <c:v>-1.35028646130264E-2</c:v>
                </c:pt>
                <c:pt idx="34368">
                  <c:v>-1.4095067412535E-2</c:v>
                </c:pt>
                <c:pt idx="34369">
                  <c:v>-1.46393003806627E-2</c:v>
                </c:pt>
                <c:pt idx="34370">
                  <c:v>-1.51112618822523E-2</c:v>
                </c:pt>
                <c:pt idx="34371">
                  <c:v>-1.56260467180258E-2</c:v>
                </c:pt>
                <c:pt idx="34372">
                  <c:v>-1.61365096736674E-2</c:v>
                </c:pt>
                <c:pt idx="34373">
                  <c:v>-1.64076631327419E-2</c:v>
                </c:pt>
                <c:pt idx="34374">
                  <c:v>-1.7072241050125499E-2</c:v>
                </c:pt>
                <c:pt idx="34375">
                  <c:v>-1.7454037071718401E-2</c:v>
                </c:pt>
                <c:pt idx="34376">
                  <c:v>-1.7844906119814301E-2</c:v>
                </c:pt>
                <c:pt idx="34377">
                  <c:v>-1.83992115246857E-2</c:v>
                </c:pt>
                <c:pt idx="34378">
                  <c:v>-1.88325290358843E-2</c:v>
                </c:pt>
                <c:pt idx="34379">
                  <c:v>-1.9002273819046601E-2</c:v>
                </c:pt>
                <c:pt idx="34380">
                  <c:v>-1.9392923604890401E-2</c:v>
                </c:pt>
                <c:pt idx="34381">
                  <c:v>-1.9930798405442301E-2</c:v>
                </c:pt>
                <c:pt idx="34382">
                  <c:v>-2.0131420267269402E-2</c:v>
                </c:pt>
                <c:pt idx="34383">
                  <c:v>-2.0447621326621399E-2</c:v>
                </c:pt>
                <c:pt idx="34384">
                  <c:v>-2.0639331163876999E-2</c:v>
                </c:pt>
                <c:pt idx="34385">
                  <c:v>-2.0945082845981899E-2</c:v>
                </c:pt>
                <c:pt idx="34386">
                  <c:v>-2.1005480851234801E-2</c:v>
                </c:pt>
                <c:pt idx="34387">
                  <c:v>-2.1292612208818899E-2</c:v>
                </c:pt>
                <c:pt idx="34388">
                  <c:v>-2.1555170813688799E-2</c:v>
                </c:pt>
                <c:pt idx="34389">
                  <c:v>-2.1766184991684E-2</c:v>
                </c:pt>
                <c:pt idx="34390">
                  <c:v>-2.1879261106087299E-2</c:v>
                </c:pt>
                <c:pt idx="34391">
                  <c:v>-2.19993178735567E-2</c:v>
                </c:pt>
                <c:pt idx="34392">
                  <c:v>-2.2015155547114699E-2</c:v>
                </c:pt>
                <c:pt idx="34393">
                  <c:v>-2.2272312604201299E-2</c:v>
                </c:pt>
                <c:pt idx="34394">
                  <c:v>-2.2307462594783601E-2</c:v>
                </c:pt>
                <c:pt idx="34395">
                  <c:v>-2.23436322413577E-2</c:v>
                </c:pt>
                <c:pt idx="34396">
                  <c:v>-2.2333754481879999E-2</c:v>
                </c:pt>
                <c:pt idx="34397">
                  <c:v>-2.2246864130641E-2</c:v>
                </c:pt>
                <c:pt idx="34398">
                  <c:v>-2.2403554685713801E-2</c:v>
                </c:pt>
                <c:pt idx="34399">
                  <c:v>-2.2274303644219399E-2</c:v>
                </c:pt>
                <c:pt idx="34400">
                  <c:v>-2.2178247736725699E-2</c:v>
                </c:pt>
                <c:pt idx="34401">
                  <c:v>-2.21025799349189E-2</c:v>
                </c:pt>
                <c:pt idx="34402">
                  <c:v>-2.2168078444096299E-2</c:v>
                </c:pt>
                <c:pt idx="34403">
                  <c:v>-2.2044798681936501E-2</c:v>
                </c:pt>
                <c:pt idx="34404">
                  <c:v>-2.1981518797104398E-2</c:v>
                </c:pt>
                <c:pt idx="34405">
                  <c:v>-2.1950218338191101E-2</c:v>
                </c:pt>
                <c:pt idx="34406">
                  <c:v>-2.1916724289330301E-2</c:v>
                </c:pt>
                <c:pt idx="34407">
                  <c:v>-2.1592500528578602E-2</c:v>
                </c:pt>
                <c:pt idx="34408">
                  <c:v>-2.1505788890873598E-2</c:v>
                </c:pt>
                <c:pt idx="34409">
                  <c:v>-2.15934083126311E-2</c:v>
                </c:pt>
                <c:pt idx="34410">
                  <c:v>-2.13921023446552E-2</c:v>
                </c:pt>
                <c:pt idx="34411">
                  <c:v>-2.1170081886440598E-2</c:v>
                </c:pt>
                <c:pt idx="34412">
                  <c:v>-2.09833303025449E-2</c:v>
                </c:pt>
                <c:pt idx="34413">
                  <c:v>-2.0789568138097798E-2</c:v>
                </c:pt>
                <c:pt idx="34414">
                  <c:v>-2.0770447705551299E-2</c:v>
                </c:pt>
                <c:pt idx="34415">
                  <c:v>-2.0473361534182399E-2</c:v>
                </c:pt>
                <c:pt idx="34416">
                  <c:v>-2.0362608735212E-2</c:v>
                </c:pt>
                <c:pt idx="34417">
                  <c:v>-2.0267492604102599E-2</c:v>
                </c:pt>
                <c:pt idx="34418">
                  <c:v>-2.0039802177674201E-2</c:v>
                </c:pt>
                <c:pt idx="34419">
                  <c:v>-1.9971119699103201E-2</c:v>
                </c:pt>
                <c:pt idx="34420">
                  <c:v>-1.9841746780140501E-2</c:v>
                </c:pt>
                <c:pt idx="34421">
                  <c:v>-1.97968673720526E-2</c:v>
                </c:pt>
                <c:pt idx="34422">
                  <c:v>-1.95405051786284E-2</c:v>
                </c:pt>
                <c:pt idx="34423">
                  <c:v>-1.9490362554559101E-2</c:v>
                </c:pt>
                <c:pt idx="34424">
                  <c:v>-1.92164607977874E-2</c:v>
                </c:pt>
                <c:pt idx="34425">
                  <c:v>-1.9090707894096899E-2</c:v>
                </c:pt>
                <c:pt idx="34426">
                  <c:v>-1.8952272921151699E-2</c:v>
                </c:pt>
                <c:pt idx="34427">
                  <c:v>-1.8995300666250801E-2</c:v>
                </c:pt>
                <c:pt idx="34428">
                  <c:v>-1.8834391690548499E-2</c:v>
                </c:pt>
                <c:pt idx="34429">
                  <c:v>-1.8603193640158999E-2</c:v>
                </c:pt>
                <c:pt idx="34430">
                  <c:v>-1.8578941708556299E-2</c:v>
                </c:pt>
                <c:pt idx="34431">
                  <c:v>-1.8530338998473998E-2</c:v>
                </c:pt>
                <c:pt idx="34432">
                  <c:v>-1.8529283839702398E-2</c:v>
                </c:pt>
                <c:pt idx="34433">
                  <c:v>-1.8562841032533899E-2</c:v>
                </c:pt>
                <c:pt idx="34434">
                  <c:v>-1.8246074212381499E-2</c:v>
                </c:pt>
                <c:pt idx="34435">
                  <c:v>-1.8189541585830599E-2</c:v>
                </c:pt>
                <c:pt idx="34436">
                  <c:v>-1.8123425299523599E-2</c:v>
                </c:pt>
                <c:pt idx="34437">
                  <c:v>-1.8246606536563698E-2</c:v>
                </c:pt>
                <c:pt idx="34438">
                  <c:v>-1.82411600975045E-2</c:v>
                </c:pt>
                <c:pt idx="34439">
                  <c:v>-1.8089388705525102E-2</c:v>
                </c:pt>
                <c:pt idx="34440">
                  <c:v>-1.7975200557880499E-2</c:v>
                </c:pt>
                <c:pt idx="34441">
                  <c:v>-1.8006491336732499E-2</c:v>
                </c:pt>
                <c:pt idx="34442">
                  <c:v>-1.8147376316144399E-2</c:v>
                </c:pt>
                <c:pt idx="34443">
                  <c:v>-1.81640659207538E-2</c:v>
                </c:pt>
                <c:pt idx="34444">
                  <c:v>-1.80482589811846E-2</c:v>
                </c:pt>
                <c:pt idx="34445">
                  <c:v>-1.8038568647493002E-2</c:v>
                </c:pt>
                <c:pt idx="34446">
                  <c:v>-1.8240681834319001E-2</c:v>
                </c:pt>
                <c:pt idx="34447">
                  <c:v>-1.8209690221742101E-2</c:v>
                </c:pt>
                <c:pt idx="34448">
                  <c:v>-1.8316198777243099E-2</c:v>
                </c:pt>
                <c:pt idx="34449">
                  <c:v>-1.8273948517855101E-2</c:v>
                </c:pt>
                <c:pt idx="34450">
                  <c:v>-1.8283317011431498E-2</c:v>
                </c:pt>
                <c:pt idx="34451">
                  <c:v>-1.83610243863131E-2</c:v>
                </c:pt>
                <c:pt idx="34452">
                  <c:v>-1.8456865184953701E-2</c:v>
                </c:pt>
                <c:pt idx="34453">
                  <c:v>-1.86760515797719E-2</c:v>
                </c:pt>
                <c:pt idx="34454">
                  <c:v>-1.8500777965589601E-2</c:v>
                </c:pt>
                <c:pt idx="34455">
                  <c:v>-1.8603661156730102E-2</c:v>
                </c:pt>
                <c:pt idx="34456">
                  <c:v>-1.8573294612800099E-2</c:v>
                </c:pt>
                <c:pt idx="34457">
                  <c:v>-1.8835310596221001E-2</c:v>
                </c:pt>
                <c:pt idx="34458">
                  <c:v>-1.8894763278699201E-2</c:v>
                </c:pt>
                <c:pt idx="34459">
                  <c:v>-1.8896414896581702E-2</c:v>
                </c:pt>
                <c:pt idx="34460">
                  <c:v>-1.90239254039101E-2</c:v>
                </c:pt>
                <c:pt idx="34461">
                  <c:v>-1.92097013179864E-2</c:v>
                </c:pt>
                <c:pt idx="34462">
                  <c:v>-1.9428174963605899E-2</c:v>
                </c:pt>
                <c:pt idx="34463">
                  <c:v>-1.92838725127433E-2</c:v>
                </c:pt>
                <c:pt idx="34464">
                  <c:v>-1.9250726047473798E-2</c:v>
                </c:pt>
                <c:pt idx="34465">
                  <c:v>-1.93451478788472E-2</c:v>
                </c:pt>
                <c:pt idx="34466">
                  <c:v>-1.95669598033868E-2</c:v>
                </c:pt>
                <c:pt idx="34467">
                  <c:v>-1.9549540326744601E-2</c:v>
                </c:pt>
                <c:pt idx="34468">
                  <c:v>-1.96681693464642E-2</c:v>
                </c:pt>
                <c:pt idx="34469">
                  <c:v>-1.9833107973488199E-2</c:v>
                </c:pt>
                <c:pt idx="34470">
                  <c:v>-1.9849061918854299E-2</c:v>
                </c:pt>
                <c:pt idx="34471">
                  <c:v>-1.9897550477351901E-2</c:v>
                </c:pt>
                <c:pt idx="34472">
                  <c:v>-1.9990094880161399E-2</c:v>
                </c:pt>
                <c:pt idx="34473">
                  <c:v>-1.9945091232013899E-2</c:v>
                </c:pt>
                <c:pt idx="34474">
                  <c:v>-1.9975633947406899E-2</c:v>
                </c:pt>
                <c:pt idx="34475">
                  <c:v>-1.9981328770444999E-2</c:v>
                </c:pt>
                <c:pt idx="34476">
                  <c:v>-2.0014834610380099E-2</c:v>
                </c:pt>
                <c:pt idx="34477">
                  <c:v>-1.9963695683518499E-2</c:v>
                </c:pt>
                <c:pt idx="34478">
                  <c:v>-2.0223009468830901E-2</c:v>
                </c:pt>
                <c:pt idx="34479">
                  <c:v>-2.0205036339438601E-2</c:v>
                </c:pt>
                <c:pt idx="34480">
                  <c:v>-2.02164617496642E-2</c:v>
                </c:pt>
                <c:pt idx="34481">
                  <c:v>-2.0137363908818401E-2</c:v>
                </c:pt>
                <c:pt idx="34482">
                  <c:v>-2.0176099402373599E-2</c:v>
                </c:pt>
                <c:pt idx="34483">
                  <c:v>-2.01295193239957E-2</c:v>
                </c:pt>
                <c:pt idx="34484">
                  <c:v>-2.0082230837420299E-2</c:v>
                </c:pt>
                <c:pt idx="34485">
                  <c:v>-2.00385832551007E-2</c:v>
                </c:pt>
                <c:pt idx="34486">
                  <c:v>-1.9921842089848801E-2</c:v>
                </c:pt>
                <c:pt idx="34487">
                  <c:v>-2.0017210454528901E-2</c:v>
                </c:pt>
                <c:pt idx="34488">
                  <c:v>-1.9950552957487398E-2</c:v>
                </c:pt>
                <c:pt idx="34489">
                  <c:v>-1.9926966043949699E-2</c:v>
                </c:pt>
                <c:pt idx="34490">
                  <c:v>-1.96167829146673E-2</c:v>
                </c:pt>
                <c:pt idx="34491">
                  <c:v>-1.9467267477964099E-2</c:v>
                </c:pt>
                <c:pt idx="34492">
                  <c:v>-1.9441410304895702E-2</c:v>
                </c:pt>
                <c:pt idx="34493">
                  <c:v>-1.94548228392614E-2</c:v>
                </c:pt>
                <c:pt idx="34494">
                  <c:v>-1.9243799687063599E-2</c:v>
                </c:pt>
                <c:pt idx="34495">
                  <c:v>-1.9292714404968998E-2</c:v>
                </c:pt>
                <c:pt idx="34496">
                  <c:v>-1.90368086144574E-2</c:v>
                </c:pt>
                <c:pt idx="34497">
                  <c:v>-1.87351461237543E-2</c:v>
                </c:pt>
                <c:pt idx="34498">
                  <c:v>-1.8857124621409201E-2</c:v>
                </c:pt>
                <c:pt idx="34499">
                  <c:v>-1.8577213943603201E-2</c:v>
                </c:pt>
                <c:pt idx="34500">
                  <c:v>-1.8352684180865001E-2</c:v>
                </c:pt>
                <c:pt idx="34501">
                  <c:v>-1.8031762272322699E-2</c:v>
                </c:pt>
                <c:pt idx="34502">
                  <c:v>-1.80348377618504E-2</c:v>
                </c:pt>
                <c:pt idx="34503">
                  <c:v>-1.7838617247418798E-2</c:v>
                </c:pt>
                <c:pt idx="34504">
                  <c:v>-1.7713166950413198E-2</c:v>
                </c:pt>
                <c:pt idx="34505">
                  <c:v>-1.7390735715834198E-2</c:v>
                </c:pt>
                <c:pt idx="34506">
                  <c:v>-1.7068373681144802E-2</c:v>
                </c:pt>
                <c:pt idx="34507">
                  <c:v>-1.6891361777695402E-2</c:v>
                </c:pt>
                <c:pt idx="34508">
                  <c:v>-1.6478925729976002E-2</c:v>
                </c:pt>
                <c:pt idx="34509">
                  <c:v>-1.6228642868017201E-2</c:v>
                </c:pt>
                <c:pt idx="34510">
                  <c:v>-1.60836456975702E-2</c:v>
                </c:pt>
                <c:pt idx="34511">
                  <c:v>-1.5763655549642899E-2</c:v>
                </c:pt>
                <c:pt idx="34512">
                  <c:v>-1.55775548439182E-2</c:v>
                </c:pt>
                <c:pt idx="34513">
                  <c:v>-1.50569230868934E-2</c:v>
                </c:pt>
                <c:pt idx="34514">
                  <c:v>-1.4753241579839199E-2</c:v>
                </c:pt>
                <c:pt idx="34515">
                  <c:v>-1.45085714312264E-2</c:v>
                </c:pt>
                <c:pt idx="34516">
                  <c:v>-1.4343496398242899E-2</c:v>
                </c:pt>
                <c:pt idx="34517">
                  <c:v>-1.37580478516356E-2</c:v>
                </c:pt>
                <c:pt idx="34518">
                  <c:v>-1.33707392879949E-2</c:v>
                </c:pt>
                <c:pt idx="34519">
                  <c:v>-1.3121903529512599E-2</c:v>
                </c:pt>
                <c:pt idx="34520">
                  <c:v>-1.27114024554971E-2</c:v>
                </c:pt>
                <c:pt idx="34521">
                  <c:v>-1.2413262937795299E-2</c:v>
                </c:pt>
                <c:pt idx="34522">
                  <c:v>-1.20998935393928E-2</c:v>
                </c:pt>
                <c:pt idx="34523">
                  <c:v>-1.15960038033619E-2</c:v>
                </c:pt>
                <c:pt idx="34524">
                  <c:v>-1.12216932793812E-2</c:v>
                </c:pt>
                <c:pt idx="34525">
                  <c:v>-1.08963890636636E-2</c:v>
                </c:pt>
                <c:pt idx="34526">
                  <c:v>-1.0237841382423901E-2</c:v>
                </c:pt>
                <c:pt idx="34527">
                  <c:v>-1.0034592157096E-2</c:v>
                </c:pt>
                <c:pt idx="34528">
                  <c:v>-9.6374725009881201E-3</c:v>
                </c:pt>
                <c:pt idx="34529">
                  <c:v>-9.3008861103802895E-3</c:v>
                </c:pt>
                <c:pt idx="34530">
                  <c:v>-8.8953233445250406E-3</c:v>
                </c:pt>
                <c:pt idx="34531">
                  <c:v>-8.3479189038840607E-3</c:v>
                </c:pt>
                <c:pt idx="34532">
                  <c:v>-8.0170997373837597E-3</c:v>
                </c:pt>
                <c:pt idx="34533">
                  <c:v>-7.6259915246648102E-3</c:v>
                </c:pt>
                <c:pt idx="34534">
                  <c:v>-7.3743572551410201E-3</c:v>
                </c:pt>
                <c:pt idx="34535">
                  <c:v>-6.7324853230372496E-3</c:v>
                </c:pt>
                <c:pt idx="34536">
                  <c:v>-6.43478357145944E-3</c:v>
                </c:pt>
                <c:pt idx="34537">
                  <c:v>-6.0679312133998398E-3</c:v>
                </c:pt>
                <c:pt idx="34538">
                  <c:v>-5.6951584519586203E-3</c:v>
                </c:pt>
                <c:pt idx="34539">
                  <c:v>-5.2689462845505299E-3</c:v>
                </c:pt>
                <c:pt idx="34540">
                  <c:v>-4.98627376852071E-3</c:v>
                </c:pt>
                <c:pt idx="34541">
                  <c:v>-4.7403103983662404E-3</c:v>
                </c:pt>
                <c:pt idx="34542">
                  <c:v>-4.14585057002101E-3</c:v>
                </c:pt>
                <c:pt idx="34543">
                  <c:v>-3.7797193004168702E-3</c:v>
                </c:pt>
                <c:pt idx="34544">
                  <c:v>-3.5180390674806701E-3</c:v>
                </c:pt>
                <c:pt idx="34545">
                  <c:v>-3.24136655426127E-3</c:v>
                </c:pt>
                <c:pt idx="34546">
                  <c:v>-2.96877580615168E-3</c:v>
                </c:pt>
                <c:pt idx="34547">
                  <c:v>-2.5890773563021401E-3</c:v>
                </c:pt>
                <c:pt idx="34548">
                  <c:v>-2.3677084184538298E-3</c:v>
                </c:pt>
                <c:pt idx="34549">
                  <c:v>-2.1019313016689598E-3</c:v>
                </c:pt>
                <c:pt idx="34550">
                  <c:v>-1.6773327084635501E-3</c:v>
                </c:pt>
                <c:pt idx="34551">
                  <c:v>-1.3982014641615501E-3</c:v>
                </c:pt>
                <c:pt idx="34552">
                  <c:v>-1.3045903575405601E-3</c:v>
                </c:pt>
                <c:pt idx="34553">
                  <c:v>-9.9262341475722595E-4</c:v>
                </c:pt>
                <c:pt idx="34554">
                  <c:v>-6.2631771621546404E-4</c:v>
                </c:pt>
                <c:pt idx="34555">
                  <c:v>-5.2869143235821496E-4</c:v>
                </c:pt>
                <c:pt idx="34556">
                  <c:v>-2.6785444494966499E-4</c:v>
                </c:pt>
                <c:pt idx="34557" formatCode="0.00E+00">
                  <c:v>-8.5755043623899897E-5</c:v>
                </c:pt>
                <c:pt idx="34558" formatCode="0.00E+00">
                  <c:v>1.6503793815484901E-5</c:v>
                </c:pt>
                <c:pt idx="34559">
                  <c:v>1.1179595315409401E-4</c:v>
                </c:pt>
                <c:pt idx="34560">
                  <c:v>3.4412482744539802E-4</c:v>
                </c:pt>
                <c:pt idx="34561">
                  <c:v>5.8648909719055599E-4</c:v>
                </c:pt>
                <c:pt idx="34562">
                  <c:v>6.1792991115133605E-4</c:v>
                </c:pt>
                <c:pt idx="34563">
                  <c:v>6.8297352418214498E-4</c:v>
                </c:pt>
                <c:pt idx="34564">
                  <c:v>8.3376528167348302E-4</c:v>
                </c:pt>
                <c:pt idx="34565">
                  <c:v>7.9025917283267002E-4</c:v>
                </c:pt>
                <c:pt idx="34566">
                  <c:v>1.0558488984192E-3</c:v>
                </c:pt>
                <c:pt idx="34567">
                  <c:v>1.2080803343952899E-3</c:v>
                </c:pt>
                <c:pt idx="34568">
                  <c:v>1.2675235122554E-3</c:v>
                </c:pt>
                <c:pt idx="34569">
                  <c:v>1.3483675834783399E-3</c:v>
                </c:pt>
                <c:pt idx="34570">
                  <c:v>1.2536446143713599E-3</c:v>
                </c:pt>
                <c:pt idx="34571">
                  <c:v>1.4203117621536801E-3</c:v>
                </c:pt>
                <c:pt idx="34572">
                  <c:v>1.54100163036235E-3</c:v>
                </c:pt>
                <c:pt idx="34573">
                  <c:v>1.3980970739681899E-3</c:v>
                </c:pt>
                <c:pt idx="34574">
                  <c:v>1.34335188015257E-3</c:v>
                </c:pt>
                <c:pt idx="34575">
                  <c:v>1.4478634004682701E-3</c:v>
                </c:pt>
                <c:pt idx="34576">
                  <c:v>1.4275742949648299E-3</c:v>
                </c:pt>
                <c:pt idx="34577">
                  <c:v>1.345472866925E-3</c:v>
                </c:pt>
                <c:pt idx="34578">
                  <c:v>1.4169117349867701E-3</c:v>
                </c:pt>
                <c:pt idx="34579">
                  <c:v>1.47334656690616E-3</c:v>
                </c:pt>
                <c:pt idx="34580">
                  <c:v>1.4999059868571201E-3</c:v>
                </c:pt>
                <c:pt idx="34581">
                  <c:v>1.41982427063661E-3</c:v>
                </c:pt>
                <c:pt idx="34582">
                  <c:v>1.45050706693406E-3</c:v>
                </c:pt>
                <c:pt idx="34583">
                  <c:v>1.6471151449363401E-3</c:v>
                </c:pt>
                <c:pt idx="34584">
                  <c:v>1.5669113487884799E-3</c:v>
                </c:pt>
                <c:pt idx="34585">
                  <c:v>1.4415368643557901E-3</c:v>
                </c:pt>
                <c:pt idx="34586">
                  <c:v>1.4403302537192499E-3</c:v>
                </c:pt>
                <c:pt idx="34587">
                  <c:v>1.43965452332225E-3</c:v>
                </c:pt>
                <c:pt idx="34588">
                  <c:v>1.39749669820452E-3</c:v>
                </c:pt>
                <c:pt idx="34589">
                  <c:v>1.4980224101433801E-3</c:v>
                </c:pt>
                <c:pt idx="34590">
                  <c:v>1.64471475653622E-3</c:v>
                </c:pt>
                <c:pt idx="34591">
                  <c:v>1.5778398635997899E-3</c:v>
                </c:pt>
                <c:pt idx="34592">
                  <c:v>1.70202615322061E-3</c:v>
                </c:pt>
                <c:pt idx="34593">
                  <c:v>1.5200051163869E-3</c:v>
                </c:pt>
                <c:pt idx="34594">
                  <c:v>1.6965232468831701E-3</c:v>
                </c:pt>
                <c:pt idx="34595">
                  <c:v>1.85015046822039E-3</c:v>
                </c:pt>
                <c:pt idx="34596">
                  <c:v>1.86403390493054E-3</c:v>
                </c:pt>
                <c:pt idx="34597">
                  <c:v>1.9190131652202999E-3</c:v>
                </c:pt>
                <c:pt idx="34598">
                  <c:v>2.0245004502014402E-3</c:v>
                </c:pt>
                <c:pt idx="34599">
                  <c:v>2.1212821008839799E-3</c:v>
                </c:pt>
                <c:pt idx="34600">
                  <c:v>2.3453387644603802E-3</c:v>
                </c:pt>
                <c:pt idx="34601">
                  <c:v>2.33358726342241E-3</c:v>
                </c:pt>
                <c:pt idx="34602">
                  <c:v>2.47931535161683E-3</c:v>
                </c:pt>
                <c:pt idx="34603">
                  <c:v>2.6233319301617402E-3</c:v>
                </c:pt>
                <c:pt idx="34604">
                  <c:v>2.8008167727163798E-3</c:v>
                </c:pt>
                <c:pt idx="34605">
                  <c:v>3.1482162948094201E-3</c:v>
                </c:pt>
                <c:pt idx="34606">
                  <c:v>3.2755460751970802E-3</c:v>
                </c:pt>
                <c:pt idx="34607">
                  <c:v>3.38318282009241E-3</c:v>
                </c:pt>
                <c:pt idx="34608">
                  <c:v>3.6757438142452701E-3</c:v>
                </c:pt>
                <c:pt idx="34609">
                  <c:v>3.8380507197278099E-3</c:v>
                </c:pt>
                <c:pt idx="34610">
                  <c:v>4.0245562925289398E-3</c:v>
                </c:pt>
                <c:pt idx="34611">
                  <c:v>4.3462200144438598E-3</c:v>
                </c:pt>
                <c:pt idx="34612">
                  <c:v>4.63500577351263E-3</c:v>
                </c:pt>
                <c:pt idx="34613">
                  <c:v>4.7462785395806801E-3</c:v>
                </c:pt>
                <c:pt idx="34614">
                  <c:v>5.1707731940299102E-3</c:v>
                </c:pt>
                <c:pt idx="34615">
                  <c:v>5.3407437523524696E-3</c:v>
                </c:pt>
                <c:pt idx="34616">
                  <c:v>5.5305909594201199E-3</c:v>
                </c:pt>
                <c:pt idx="34617">
                  <c:v>5.9217259032513497E-3</c:v>
                </c:pt>
                <c:pt idx="34618">
                  <c:v>6.2484728206499401E-3</c:v>
                </c:pt>
                <c:pt idx="34619">
                  <c:v>6.5911868635137802E-3</c:v>
                </c:pt>
                <c:pt idx="34620">
                  <c:v>6.8723586029063701E-3</c:v>
                </c:pt>
                <c:pt idx="34621">
                  <c:v>7.1607315850586604E-3</c:v>
                </c:pt>
                <c:pt idx="34622">
                  <c:v>7.3770405330842699E-3</c:v>
                </c:pt>
                <c:pt idx="34623">
                  <c:v>7.7211968067260597E-3</c:v>
                </c:pt>
                <c:pt idx="34624">
                  <c:v>8.1338038347116993E-3</c:v>
                </c:pt>
                <c:pt idx="34625">
                  <c:v>8.3234965778339193E-3</c:v>
                </c:pt>
                <c:pt idx="34626">
                  <c:v>8.6194098372320907E-3</c:v>
                </c:pt>
                <c:pt idx="34627">
                  <c:v>8.8133069079220205E-3</c:v>
                </c:pt>
                <c:pt idx="34628">
                  <c:v>9.2536074287920007E-3</c:v>
                </c:pt>
                <c:pt idx="34629">
                  <c:v>9.3458224108457395E-3</c:v>
                </c:pt>
                <c:pt idx="34630">
                  <c:v>9.7413171949306092E-3</c:v>
                </c:pt>
                <c:pt idx="34631">
                  <c:v>1.00558923727925E-2</c:v>
                </c:pt>
                <c:pt idx="34632">
                  <c:v>1.0307612091655901E-2</c:v>
                </c:pt>
                <c:pt idx="34633">
                  <c:v>1.0389382705504401E-2</c:v>
                </c:pt>
                <c:pt idx="34634">
                  <c:v>1.0685736403286201E-2</c:v>
                </c:pt>
                <c:pt idx="34635">
                  <c:v>1.1054295843206399E-2</c:v>
                </c:pt>
                <c:pt idx="34636">
                  <c:v>1.12121678716318E-2</c:v>
                </c:pt>
                <c:pt idx="34637">
                  <c:v>1.1355628519365399E-2</c:v>
                </c:pt>
                <c:pt idx="34638">
                  <c:v>1.16362567384534E-2</c:v>
                </c:pt>
                <c:pt idx="34639">
                  <c:v>1.18941928031408E-2</c:v>
                </c:pt>
                <c:pt idx="34640">
                  <c:v>1.1925548041221E-2</c:v>
                </c:pt>
                <c:pt idx="34641">
                  <c:v>1.2203167788992501E-2</c:v>
                </c:pt>
                <c:pt idx="34642">
                  <c:v>1.23329926086877E-2</c:v>
                </c:pt>
                <c:pt idx="34643">
                  <c:v>1.23405267046058E-2</c:v>
                </c:pt>
                <c:pt idx="34644">
                  <c:v>1.24254917990878E-2</c:v>
                </c:pt>
                <c:pt idx="34645">
                  <c:v>1.2684125246441601E-2</c:v>
                </c:pt>
                <c:pt idx="34646">
                  <c:v>1.27072659465106E-2</c:v>
                </c:pt>
                <c:pt idx="34647">
                  <c:v>1.2696984335091799E-2</c:v>
                </c:pt>
                <c:pt idx="34648">
                  <c:v>1.26811015455362E-2</c:v>
                </c:pt>
                <c:pt idx="34649">
                  <c:v>1.27625079098952E-2</c:v>
                </c:pt>
                <c:pt idx="34650">
                  <c:v>1.2817349442439801E-2</c:v>
                </c:pt>
                <c:pt idx="34651">
                  <c:v>1.27194999194043E-2</c:v>
                </c:pt>
                <c:pt idx="34652">
                  <c:v>1.2707889028184E-2</c:v>
                </c:pt>
                <c:pt idx="34653">
                  <c:v>1.2765066219924801E-2</c:v>
                </c:pt>
                <c:pt idx="34654">
                  <c:v>1.2704566360660099E-2</c:v>
                </c:pt>
                <c:pt idx="34655">
                  <c:v>1.24690863738299E-2</c:v>
                </c:pt>
                <c:pt idx="34656">
                  <c:v>1.24891446251333E-2</c:v>
                </c:pt>
                <c:pt idx="34657">
                  <c:v>1.2447881584928801E-2</c:v>
                </c:pt>
                <c:pt idx="34658">
                  <c:v>1.22800832997529E-2</c:v>
                </c:pt>
                <c:pt idx="34659">
                  <c:v>1.2135628848724E-2</c:v>
                </c:pt>
                <c:pt idx="34660">
                  <c:v>1.19271952088453E-2</c:v>
                </c:pt>
                <c:pt idx="34661">
                  <c:v>1.1873063377983099E-2</c:v>
                </c:pt>
                <c:pt idx="34662">
                  <c:v>1.17326370243616E-2</c:v>
                </c:pt>
                <c:pt idx="34663">
                  <c:v>1.1580952070374601E-2</c:v>
                </c:pt>
                <c:pt idx="34664">
                  <c:v>1.1283496685896999E-2</c:v>
                </c:pt>
                <c:pt idx="34665">
                  <c:v>1.10316737032014E-2</c:v>
                </c:pt>
                <c:pt idx="34666">
                  <c:v>1.1088619818206399E-2</c:v>
                </c:pt>
                <c:pt idx="34667">
                  <c:v>1.0746596706278901E-2</c:v>
                </c:pt>
                <c:pt idx="34668">
                  <c:v>1.04994630088704E-2</c:v>
                </c:pt>
                <c:pt idx="34669">
                  <c:v>1.0247572188420701E-2</c:v>
                </c:pt>
                <c:pt idx="34670">
                  <c:v>1.03100556061903E-2</c:v>
                </c:pt>
                <c:pt idx="34671">
                  <c:v>1.00097137121833E-2</c:v>
                </c:pt>
                <c:pt idx="34672">
                  <c:v>9.7519135096806094E-3</c:v>
                </c:pt>
                <c:pt idx="34673">
                  <c:v>9.7079458010808709E-3</c:v>
                </c:pt>
                <c:pt idx="34674">
                  <c:v>9.3664688219861798E-3</c:v>
                </c:pt>
                <c:pt idx="34675">
                  <c:v>9.3399548646282398E-3</c:v>
                </c:pt>
                <c:pt idx="34676">
                  <c:v>9.0734982305840598E-3</c:v>
                </c:pt>
                <c:pt idx="34677">
                  <c:v>9.0269981108302508E-3</c:v>
                </c:pt>
                <c:pt idx="34678">
                  <c:v>8.8180514055065402E-3</c:v>
                </c:pt>
                <c:pt idx="34679">
                  <c:v>8.6019759969263605E-3</c:v>
                </c:pt>
                <c:pt idx="34680">
                  <c:v>8.4178232479585908E-3</c:v>
                </c:pt>
                <c:pt idx="34681">
                  <c:v>8.3587627078812992E-3</c:v>
                </c:pt>
                <c:pt idx="34682">
                  <c:v>8.1417771949192502E-3</c:v>
                </c:pt>
                <c:pt idx="34683">
                  <c:v>8.1911521865163598E-3</c:v>
                </c:pt>
                <c:pt idx="34684">
                  <c:v>8.0630060874964105E-3</c:v>
                </c:pt>
                <c:pt idx="34685">
                  <c:v>7.9167231751480997E-3</c:v>
                </c:pt>
                <c:pt idx="34686">
                  <c:v>8.0457397396850906E-3</c:v>
                </c:pt>
                <c:pt idx="34687">
                  <c:v>8.1218760353607092E-3</c:v>
                </c:pt>
                <c:pt idx="34688">
                  <c:v>7.9582289227624302E-3</c:v>
                </c:pt>
                <c:pt idx="34689">
                  <c:v>7.8284564850969202E-3</c:v>
                </c:pt>
                <c:pt idx="34690">
                  <c:v>8.0409447429192794E-3</c:v>
                </c:pt>
                <c:pt idx="34691">
                  <c:v>8.1734824176033696E-3</c:v>
                </c:pt>
                <c:pt idx="34692">
                  <c:v>8.1431112075224608E-3</c:v>
                </c:pt>
                <c:pt idx="34693">
                  <c:v>8.0410143234281306E-3</c:v>
                </c:pt>
                <c:pt idx="34694">
                  <c:v>8.2319792903501401E-3</c:v>
                </c:pt>
                <c:pt idx="34695">
                  <c:v>8.29573160544771E-3</c:v>
                </c:pt>
                <c:pt idx="34696">
                  <c:v>8.3474145292048406E-3</c:v>
                </c:pt>
                <c:pt idx="34697">
                  <c:v>8.5134005195929303E-3</c:v>
                </c:pt>
                <c:pt idx="34698">
                  <c:v>8.6882518402331098E-3</c:v>
                </c:pt>
                <c:pt idx="34699">
                  <c:v>8.7944645223023699E-3</c:v>
                </c:pt>
                <c:pt idx="34700">
                  <c:v>9.0996477956651993E-3</c:v>
                </c:pt>
                <c:pt idx="34701">
                  <c:v>9.1650829199378097E-3</c:v>
                </c:pt>
                <c:pt idx="34702">
                  <c:v>9.6367200330444193E-3</c:v>
                </c:pt>
                <c:pt idx="34703">
                  <c:v>9.8268117246386403E-3</c:v>
                </c:pt>
                <c:pt idx="34704">
                  <c:v>9.8977242075332598E-3</c:v>
                </c:pt>
                <c:pt idx="34705">
                  <c:v>1.0085507437792201E-2</c:v>
                </c:pt>
                <c:pt idx="34706">
                  <c:v>1.0369873770789399E-2</c:v>
                </c:pt>
                <c:pt idx="34707">
                  <c:v>1.0762227510609901E-2</c:v>
                </c:pt>
                <c:pt idx="34708">
                  <c:v>1.10173290288469E-2</c:v>
                </c:pt>
                <c:pt idx="34709">
                  <c:v>1.1221523392166E-2</c:v>
                </c:pt>
                <c:pt idx="34710">
                  <c:v>1.15447092808665E-2</c:v>
                </c:pt>
                <c:pt idx="34711">
                  <c:v>1.17869887718734E-2</c:v>
                </c:pt>
                <c:pt idx="34712">
                  <c:v>1.19936386440006E-2</c:v>
                </c:pt>
                <c:pt idx="34713">
                  <c:v>1.2125499853774001E-2</c:v>
                </c:pt>
                <c:pt idx="34714">
                  <c:v>1.25835258212294E-2</c:v>
                </c:pt>
                <c:pt idx="34715">
                  <c:v>1.28855634265704E-2</c:v>
                </c:pt>
                <c:pt idx="34716">
                  <c:v>1.30722538538053E-2</c:v>
                </c:pt>
                <c:pt idx="34717">
                  <c:v>1.32847855580459E-2</c:v>
                </c:pt>
                <c:pt idx="34718">
                  <c:v>1.35916604318426E-2</c:v>
                </c:pt>
                <c:pt idx="34719">
                  <c:v>1.38281224880842E-2</c:v>
                </c:pt>
                <c:pt idx="34720">
                  <c:v>1.40110192642692E-2</c:v>
                </c:pt>
                <c:pt idx="34721">
                  <c:v>1.41942114148136E-2</c:v>
                </c:pt>
                <c:pt idx="34722">
                  <c:v>1.44272714009926E-2</c:v>
                </c:pt>
                <c:pt idx="34723">
                  <c:v>1.4495853162255301E-2</c:v>
                </c:pt>
                <c:pt idx="34724">
                  <c:v>1.4704236039405899E-2</c:v>
                </c:pt>
                <c:pt idx="34725">
                  <c:v>1.48796285091129E-2</c:v>
                </c:pt>
                <c:pt idx="34726">
                  <c:v>1.48728535601654E-2</c:v>
                </c:pt>
                <c:pt idx="34727">
                  <c:v>1.48621803728286E-2</c:v>
                </c:pt>
                <c:pt idx="34728">
                  <c:v>1.50016668673758E-2</c:v>
                </c:pt>
                <c:pt idx="34729">
                  <c:v>1.50857066994575E-2</c:v>
                </c:pt>
                <c:pt idx="34730">
                  <c:v>1.50444060825401E-2</c:v>
                </c:pt>
                <c:pt idx="34731">
                  <c:v>1.4794029668287899E-2</c:v>
                </c:pt>
                <c:pt idx="34732">
                  <c:v>1.5000800610963099E-2</c:v>
                </c:pt>
                <c:pt idx="34733">
                  <c:v>1.50774409007741E-2</c:v>
                </c:pt>
                <c:pt idx="34734">
                  <c:v>1.4703563414727699E-2</c:v>
                </c:pt>
                <c:pt idx="34735">
                  <c:v>1.45900934269888E-2</c:v>
                </c:pt>
                <c:pt idx="34736">
                  <c:v>1.45664243522272E-2</c:v>
                </c:pt>
                <c:pt idx="34737">
                  <c:v>1.4356930745943399E-2</c:v>
                </c:pt>
                <c:pt idx="34738">
                  <c:v>1.4062161275776299E-2</c:v>
                </c:pt>
                <c:pt idx="34739">
                  <c:v>1.37764816671093E-2</c:v>
                </c:pt>
                <c:pt idx="34740">
                  <c:v>1.35514280456174E-2</c:v>
                </c:pt>
                <c:pt idx="34741">
                  <c:v>1.3174726618873599E-2</c:v>
                </c:pt>
                <c:pt idx="34742">
                  <c:v>1.2791610217994199E-2</c:v>
                </c:pt>
                <c:pt idx="34743">
                  <c:v>1.2670548824292799E-2</c:v>
                </c:pt>
                <c:pt idx="34744">
                  <c:v>1.214105598307E-2</c:v>
                </c:pt>
                <c:pt idx="34745">
                  <c:v>1.17665745502446E-2</c:v>
                </c:pt>
                <c:pt idx="34746">
                  <c:v>1.1512753071385599E-2</c:v>
                </c:pt>
                <c:pt idx="34747">
                  <c:v>1.11489696521491E-2</c:v>
                </c:pt>
                <c:pt idx="34748">
                  <c:v>1.0397235438115699E-2</c:v>
                </c:pt>
                <c:pt idx="34749">
                  <c:v>9.9987298253942508E-3</c:v>
                </c:pt>
                <c:pt idx="34750">
                  <c:v>9.6268153343479403E-3</c:v>
                </c:pt>
                <c:pt idx="34751">
                  <c:v>8.9182134311191104E-3</c:v>
                </c:pt>
                <c:pt idx="34752">
                  <c:v>8.5596894023128693E-3</c:v>
                </c:pt>
                <c:pt idx="34753">
                  <c:v>7.8946646175028102E-3</c:v>
                </c:pt>
                <c:pt idx="34754">
                  <c:v>7.4743323591536896E-3</c:v>
                </c:pt>
                <c:pt idx="34755">
                  <c:v>6.86587392235682E-3</c:v>
                </c:pt>
                <c:pt idx="34756">
                  <c:v>6.2244623849539698E-3</c:v>
                </c:pt>
                <c:pt idx="34757">
                  <c:v>5.7988851135158002E-3</c:v>
                </c:pt>
                <c:pt idx="34758">
                  <c:v>5.2876604966324899E-3</c:v>
                </c:pt>
                <c:pt idx="34759">
                  <c:v>4.6124764700495998E-3</c:v>
                </c:pt>
                <c:pt idx="34760">
                  <c:v>4.0272715654760703E-3</c:v>
                </c:pt>
                <c:pt idx="34761">
                  <c:v>3.5224954359155398E-3</c:v>
                </c:pt>
                <c:pt idx="34762">
                  <c:v>2.8933860228634702E-3</c:v>
                </c:pt>
                <c:pt idx="34763">
                  <c:v>2.3121731792636099E-3</c:v>
                </c:pt>
                <c:pt idx="34764">
                  <c:v>1.8019091255423599E-3</c:v>
                </c:pt>
                <c:pt idx="34765">
                  <c:v>1.3275404565738899E-3</c:v>
                </c:pt>
                <c:pt idx="34766">
                  <c:v>8.2309720470453204E-4</c:v>
                </c:pt>
                <c:pt idx="34767">
                  <c:v>2.2900895689341899E-4</c:v>
                </c:pt>
                <c:pt idx="34768">
                  <c:v>-4.2157637349641902E-4</c:v>
                </c:pt>
                <c:pt idx="34769">
                  <c:v>-7.4711332115709396E-4</c:v>
                </c:pt>
                <c:pt idx="34770">
                  <c:v>-1.21559612068269E-3</c:v>
                </c:pt>
                <c:pt idx="34771">
                  <c:v>-1.8010862813221699E-3</c:v>
                </c:pt>
                <c:pt idx="34772">
                  <c:v>-2.1212320589598099E-3</c:v>
                </c:pt>
                <c:pt idx="34773">
                  <c:v>-2.43105081144288E-3</c:v>
                </c:pt>
                <c:pt idx="34774">
                  <c:v>-2.7475900838189499E-3</c:v>
                </c:pt>
                <c:pt idx="34775">
                  <c:v>-3.2459390383972001E-3</c:v>
                </c:pt>
                <c:pt idx="34776">
                  <c:v>-3.47700915423991E-3</c:v>
                </c:pt>
                <c:pt idx="34777">
                  <c:v>-3.8182784784794302E-3</c:v>
                </c:pt>
                <c:pt idx="34778">
                  <c:v>-4.0580121299308401E-3</c:v>
                </c:pt>
                <c:pt idx="34779">
                  <c:v>-4.4558505366143501E-3</c:v>
                </c:pt>
                <c:pt idx="34780">
                  <c:v>-4.3869354325266298E-3</c:v>
                </c:pt>
                <c:pt idx="34781">
                  <c:v>-4.6761614537268103E-3</c:v>
                </c:pt>
                <c:pt idx="34782">
                  <c:v>-4.9413006206881303E-3</c:v>
                </c:pt>
                <c:pt idx="34783">
                  <c:v>-5.0878299813652602E-3</c:v>
                </c:pt>
                <c:pt idx="34784">
                  <c:v>-4.9334213117885103E-3</c:v>
                </c:pt>
                <c:pt idx="34785">
                  <c:v>-4.9216454314278003E-3</c:v>
                </c:pt>
                <c:pt idx="34786">
                  <c:v>-5.1129622535414903E-3</c:v>
                </c:pt>
                <c:pt idx="34787">
                  <c:v>-5.1617889182207404E-3</c:v>
                </c:pt>
                <c:pt idx="34788">
                  <c:v>-4.9723398848092104E-3</c:v>
                </c:pt>
                <c:pt idx="34789">
                  <c:v>-4.8730232747531202E-3</c:v>
                </c:pt>
                <c:pt idx="34790">
                  <c:v>-4.9447090390416096E-3</c:v>
                </c:pt>
                <c:pt idx="34791">
                  <c:v>-4.5113409550001198E-3</c:v>
                </c:pt>
                <c:pt idx="34792">
                  <c:v>-4.47166691377145E-3</c:v>
                </c:pt>
                <c:pt idx="34793">
                  <c:v>-4.2476892687869196E-3</c:v>
                </c:pt>
                <c:pt idx="34794">
                  <c:v>-4.1278778240649598E-3</c:v>
                </c:pt>
                <c:pt idx="34795">
                  <c:v>-3.7625908665646799E-3</c:v>
                </c:pt>
                <c:pt idx="34796">
                  <c:v>-3.4759883691527099E-3</c:v>
                </c:pt>
                <c:pt idx="34797">
                  <c:v>-3.2045721425808501E-3</c:v>
                </c:pt>
                <c:pt idx="34798">
                  <c:v>-2.9999933767110099E-3</c:v>
                </c:pt>
                <c:pt idx="34799">
                  <c:v>-2.6895951125389798E-3</c:v>
                </c:pt>
                <c:pt idx="34800">
                  <c:v>-2.5264482078805701E-3</c:v>
                </c:pt>
                <c:pt idx="34801">
                  <c:v>-1.7564391339022201E-3</c:v>
                </c:pt>
                <c:pt idx="34802">
                  <c:v>-1.3343611521079101E-3</c:v>
                </c:pt>
                <c:pt idx="34803">
                  <c:v>-1.26067428638226E-3</c:v>
                </c:pt>
                <c:pt idx="34804">
                  <c:v>-8.6269927136697596E-4</c:v>
                </c:pt>
                <c:pt idx="34805">
                  <c:v>-4.57286880530736E-4</c:v>
                </c:pt>
                <c:pt idx="34806">
                  <c:v>1.72912019950644E-4</c:v>
                </c:pt>
                <c:pt idx="34807">
                  <c:v>4.9963523842158804E-4</c:v>
                </c:pt>
                <c:pt idx="34808">
                  <c:v>8.6266413001996405E-4</c:v>
                </c:pt>
                <c:pt idx="34809">
                  <c:v>1.2079034839738499E-3</c:v>
                </c:pt>
                <c:pt idx="34810">
                  <c:v>1.67651486679962E-3</c:v>
                </c:pt>
                <c:pt idx="34811">
                  <c:v>1.91144117445293E-3</c:v>
                </c:pt>
                <c:pt idx="34812">
                  <c:v>2.4671690008857398E-3</c:v>
                </c:pt>
                <c:pt idx="34813">
                  <c:v>2.80566623154699E-3</c:v>
                </c:pt>
                <c:pt idx="34814">
                  <c:v>3.1886873079660901E-3</c:v>
                </c:pt>
                <c:pt idx="34815">
                  <c:v>3.48963971771482E-3</c:v>
                </c:pt>
                <c:pt idx="34816">
                  <c:v>3.8150237182303899E-3</c:v>
                </c:pt>
                <c:pt idx="34817">
                  <c:v>4.1234119621860301E-3</c:v>
                </c:pt>
                <c:pt idx="34818">
                  <c:v>4.4470432338474097E-3</c:v>
                </c:pt>
                <c:pt idx="34819">
                  <c:v>4.6730549849834701E-3</c:v>
                </c:pt>
                <c:pt idx="34820">
                  <c:v>4.7676084750660598E-3</c:v>
                </c:pt>
                <c:pt idx="34821">
                  <c:v>5.1630946986345096E-3</c:v>
                </c:pt>
                <c:pt idx="34822">
                  <c:v>5.3598255976586903E-3</c:v>
                </c:pt>
                <c:pt idx="34823">
                  <c:v>5.5282517131538603E-3</c:v>
                </c:pt>
                <c:pt idx="34824">
                  <c:v>5.7863826702581897E-3</c:v>
                </c:pt>
                <c:pt idx="34825">
                  <c:v>5.7831852164471403E-3</c:v>
                </c:pt>
                <c:pt idx="34826">
                  <c:v>5.7161356442760203E-3</c:v>
                </c:pt>
                <c:pt idx="34827">
                  <c:v>5.9417707752151896E-3</c:v>
                </c:pt>
                <c:pt idx="34828">
                  <c:v>5.8659170137932704E-3</c:v>
                </c:pt>
                <c:pt idx="34829">
                  <c:v>5.9135830535793797E-3</c:v>
                </c:pt>
                <c:pt idx="34830">
                  <c:v>5.9115129134243603E-3</c:v>
                </c:pt>
                <c:pt idx="34831">
                  <c:v>5.8541796204801197E-3</c:v>
                </c:pt>
                <c:pt idx="34832">
                  <c:v>5.7203492371438198E-3</c:v>
                </c:pt>
                <c:pt idx="34833">
                  <c:v>5.5665900246634897E-3</c:v>
                </c:pt>
                <c:pt idx="34834">
                  <c:v>5.3626653327556398E-3</c:v>
                </c:pt>
                <c:pt idx="34835">
                  <c:v>5.1150733288868704E-3</c:v>
                </c:pt>
                <c:pt idx="34836">
                  <c:v>5.0505350606596302E-3</c:v>
                </c:pt>
                <c:pt idx="34837">
                  <c:v>4.6849209151803599E-3</c:v>
                </c:pt>
                <c:pt idx="34838">
                  <c:v>4.3358018309001701E-3</c:v>
                </c:pt>
                <c:pt idx="34839">
                  <c:v>4.0459040294516802E-3</c:v>
                </c:pt>
                <c:pt idx="34840">
                  <c:v>3.76501178197307E-3</c:v>
                </c:pt>
                <c:pt idx="34841">
                  <c:v>3.4762287098021199E-3</c:v>
                </c:pt>
                <c:pt idx="34842">
                  <c:v>3.0042998304930799E-3</c:v>
                </c:pt>
                <c:pt idx="34843">
                  <c:v>2.54486250595561E-3</c:v>
                </c:pt>
                <c:pt idx="34844">
                  <c:v>2.1683125785498E-3</c:v>
                </c:pt>
                <c:pt idx="34845">
                  <c:v>1.5158593719957899E-3</c:v>
                </c:pt>
                <c:pt idx="34846">
                  <c:v>1.1717764288770201E-3</c:v>
                </c:pt>
                <c:pt idx="34847">
                  <c:v>8.1556996572627698E-4</c:v>
                </c:pt>
                <c:pt idx="34848">
                  <c:v>3.2914894120482699E-4</c:v>
                </c:pt>
                <c:pt idx="34849">
                  <c:v>-4.6112951014282703E-4</c:v>
                </c:pt>
                <c:pt idx="34850">
                  <c:v>-9.9736302147752009E-4</c:v>
                </c:pt>
                <c:pt idx="34851">
                  <c:v>-1.44607051796803E-3</c:v>
                </c:pt>
                <c:pt idx="34852">
                  <c:v>-2.0057349563643401E-3</c:v>
                </c:pt>
                <c:pt idx="34853">
                  <c:v>-2.3840287954887199E-3</c:v>
                </c:pt>
                <c:pt idx="34854">
                  <c:v>-3.00159264506077E-3</c:v>
                </c:pt>
                <c:pt idx="34855">
                  <c:v>-3.6662850997671299E-3</c:v>
                </c:pt>
                <c:pt idx="34856">
                  <c:v>-4.33597810546905E-3</c:v>
                </c:pt>
                <c:pt idx="34857">
                  <c:v>-4.8071844611264E-3</c:v>
                </c:pt>
                <c:pt idx="34858">
                  <c:v>-5.3135807752407596E-3</c:v>
                </c:pt>
                <c:pt idx="34859">
                  <c:v>-5.8786522943299899E-3</c:v>
                </c:pt>
                <c:pt idx="34860">
                  <c:v>-6.4787351391063404E-3</c:v>
                </c:pt>
                <c:pt idx="34861">
                  <c:v>-6.9574073656153198E-3</c:v>
                </c:pt>
                <c:pt idx="34862">
                  <c:v>-7.5231540856496503E-3</c:v>
                </c:pt>
                <c:pt idx="34863">
                  <c:v>-7.9459340873757993E-3</c:v>
                </c:pt>
                <c:pt idx="34864">
                  <c:v>-8.4502439544432394E-3</c:v>
                </c:pt>
                <c:pt idx="34865">
                  <c:v>-8.8202568915886001E-3</c:v>
                </c:pt>
                <c:pt idx="34866">
                  <c:v>-9.3936372792841807E-3</c:v>
                </c:pt>
                <c:pt idx="34867">
                  <c:v>-9.9344763640059307E-3</c:v>
                </c:pt>
                <c:pt idx="34868">
                  <c:v>-1.03064605097764E-2</c:v>
                </c:pt>
                <c:pt idx="34869">
                  <c:v>-1.05629458603175E-2</c:v>
                </c:pt>
                <c:pt idx="34870">
                  <c:v>-1.1096141698303001E-2</c:v>
                </c:pt>
                <c:pt idx="34871">
                  <c:v>-1.1486030180928201E-2</c:v>
                </c:pt>
                <c:pt idx="34872">
                  <c:v>-1.1582360893848001E-2</c:v>
                </c:pt>
                <c:pt idx="34873">
                  <c:v>-1.18095497256685E-2</c:v>
                </c:pt>
                <c:pt idx="34874">
                  <c:v>-1.22920674381459E-2</c:v>
                </c:pt>
                <c:pt idx="34875">
                  <c:v>-1.23748578911412E-2</c:v>
                </c:pt>
                <c:pt idx="34876">
                  <c:v>-1.2500043306120499E-2</c:v>
                </c:pt>
                <c:pt idx="34877">
                  <c:v>-1.2793585626824601E-2</c:v>
                </c:pt>
                <c:pt idx="34878">
                  <c:v>-1.2824013654010201E-2</c:v>
                </c:pt>
                <c:pt idx="34879">
                  <c:v>-1.29700331458685E-2</c:v>
                </c:pt>
                <c:pt idx="34880">
                  <c:v>-1.30137315579571E-2</c:v>
                </c:pt>
                <c:pt idx="34881">
                  <c:v>-1.31132952098493E-2</c:v>
                </c:pt>
                <c:pt idx="34882">
                  <c:v>-1.31792367662244E-2</c:v>
                </c:pt>
                <c:pt idx="34883">
                  <c:v>-1.2962974881070099E-2</c:v>
                </c:pt>
                <c:pt idx="34884">
                  <c:v>-1.3042432805553301E-2</c:v>
                </c:pt>
                <c:pt idx="34885">
                  <c:v>-1.2975387280950801E-2</c:v>
                </c:pt>
                <c:pt idx="34886">
                  <c:v>-1.2734559531482999E-2</c:v>
                </c:pt>
                <c:pt idx="34887">
                  <c:v>-1.2508969900241799E-2</c:v>
                </c:pt>
                <c:pt idx="34888">
                  <c:v>-1.23507634020805E-2</c:v>
                </c:pt>
                <c:pt idx="34889">
                  <c:v>-1.22156797816556E-2</c:v>
                </c:pt>
                <c:pt idx="34890">
                  <c:v>-1.1964400271251899E-2</c:v>
                </c:pt>
                <c:pt idx="34891">
                  <c:v>-1.16137223826765E-2</c:v>
                </c:pt>
                <c:pt idx="34892">
                  <c:v>-1.13924240142881E-2</c:v>
                </c:pt>
                <c:pt idx="34893">
                  <c:v>-1.1021832288959201E-2</c:v>
                </c:pt>
                <c:pt idx="34894">
                  <c:v>-1.06817040233482E-2</c:v>
                </c:pt>
                <c:pt idx="34895">
                  <c:v>-1.03464765653851E-2</c:v>
                </c:pt>
                <c:pt idx="34896">
                  <c:v>-1.00440024357025E-2</c:v>
                </c:pt>
                <c:pt idx="34897">
                  <c:v>-9.5950254446411903E-3</c:v>
                </c:pt>
                <c:pt idx="34898">
                  <c:v>-9.1071557105500602E-3</c:v>
                </c:pt>
                <c:pt idx="34899">
                  <c:v>-8.5787815826448496E-3</c:v>
                </c:pt>
                <c:pt idx="34900">
                  <c:v>-8.3501006984221492E-3</c:v>
                </c:pt>
                <c:pt idx="34901">
                  <c:v>-7.8822610001004299E-3</c:v>
                </c:pt>
                <c:pt idx="34902">
                  <c:v>-7.2569535620025799E-3</c:v>
                </c:pt>
                <c:pt idx="34903">
                  <c:v>-6.8456309216278297E-3</c:v>
                </c:pt>
                <c:pt idx="34904">
                  <c:v>-6.3109083882841796E-3</c:v>
                </c:pt>
                <c:pt idx="34905">
                  <c:v>-5.7808861490902296E-3</c:v>
                </c:pt>
                <c:pt idx="34906">
                  <c:v>-5.4693319871543097E-3</c:v>
                </c:pt>
                <c:pt idx="34907">
                  <c:v>-4.9536511829070496E-3</c:v>
                </c:pt>
                <c:pt idx="34908">
                  <c:v>-4.3865572480248204E-3</c:v>
                </c:pt>
                <c:pt idx="34909">
                  <c:v>-3.8310367201477699E-3</c:v>
                </c:pt>
                <c:pt idx="34910">
                  <c:v>-3.3407057239265799E-3</c:v>
                </c:pt>
                <c:pt idx="34911">
                  <c:v>-2.78752902530836E-3</c:v>
                </c:pt>
                <c:pt idx="34912">
                  <c:v>-2.3258987378038999E-3</c:v>
                </c:pt>
                <c:pt idx="34913">
                  <c:v>-1.9213914209946601E-3</c:v>
                </c:pt>
                <c:pt idx="34914">
                  <c:v>-1.3630189517438399E-3</c:v>
                </c:pt>
                <c:pt idx="34915">
                  <c:v>-8.5479701966251903E-4</c:v>
                </c:pt>
                <c:pt idx="34916">
                  <c:v>-2.8151506932239302E-4</c:v>
                </c:pt>
                <c:pt idx="34917" formatCode="0.00E+00">
                  <c:v>-1.0895288181806201E-5</c:v>
                </c:pt>
                <c:pt idx="34918">
                  <c:v>3.5626741487113198E-4</c:v>
                </c:pt>
                <c:pt idx="34919">
                  <c:v>8.2395318681439305E-4</c:v>
                </c:pt>
                <c:pt idx="34920">
                  <c:v>1.4465676546503901E-3</c:v>
                </c:pt>
                <c:pt idx="34921">
                  <c:v>1.8521658546433401E-3</c:v>
                </c:pt>
                <c:pt idx="34922">
                  <c:v>1.9780696560832401E-3</c:v>
                </c:pt>
                <c:pt idx="34923">
                  <c:v>2.2784928115525301E-3</c:v>
                </c:pt>
                <c:pt idx="34924">
                  <c:v>2.7258641004687498E-3</c:v>
                </c:pt>
                <c:pt idx="34925">
                  <c:v>3.2578178222412201E-3</c:v>
                </c:pt>
                <c:pt idx="34926">
                  <c:v>3.3553878611582702E-3</c:v>
                </c:pt>
                <c:pt idx="34927">
                  <c:v>3.6962054640838201E-3</c:v>
                </c:pt>
                <c:pt idx="34928">
                  <c:v>4.18499169913116E-3</c:v>
                </c:pt>
                <c:pt idx="34929">
                  <c:v>4.2692686693368703E-3</c:v>
                </c:pt>
                <c:pt idx="34930">
                  <c:v>4.4283870502613903E-3</c:v>
                </c:pt>
                <c:pt idx="34931">
                  <c:v>4.66167907289591E-3</c:v>
                </c:pt>
                <c:pt idx="34932">
                  <c:v>4.8485322368205103E-3</c:v>
                </c:pt>
                <c:pt idx="34933">
                  <c:v>5.1536254471618E-3</c:v>
                </c:pt>
                <c:pt idx="34934">
                  <c:v>5.1800975073122103E-3</c:v>
                </c:pt>
                <c:pt idx="34935">
                  <c:v>5.3738406535532302E-3</c:v>
                </c:pt>
                <c:pt idx="34936">
                  <c:v>5.3675170062695296E-3</c:v>
                </c:pt>
                <c:pt idx="34937">
                  <c:v>5.4833790921227903E-3</c:v>
                </c:pt>
                <c:pt idx="34938">
                  <c:v>5.5473583878610398E-3</c:v>
                </c:pt>
                <c:pt idx="34939">
                  <c:v>5.7073682889174299E-3</c:v>
                </c:pt>
                <c:pt idx="34940">
                  <c:v>5.5789551027013396E-3</c:v>
                </c:pt>
                <c:pt idx="34941">
                  <c:v>5.6157168796987398E-3</c:v>
                </c:pt>
                <c:pt idx="34942">
                  <c:v>5.5038782265563E-3</c:v>
                </c:pt>
                <c:pt idx="34943">
                  <c:v>5.4868189363045704E-3</c:v>
                </c:pt>
                <c:pt idx="34944">
                  <c:v>5.5229462321266798E-3</c:v>
                </c:pt>
                <c:pt idx="34945">
                  <c:v>5.4737331002541103E-3</c:v>
                </c:pt>
                <c:pt idx="34946">
                  <c:v>5.4393588417628799E-3</c:v>
                </c:pt>
                <c:pt idx="34947">
                  <c:v>5.2583699567479696E-3</c:v>
                </c:pt>
                <c:pt idx="34948">
                  <c:v>5.1866045292238202E-3</c:v>
                </c:pt>
                <c:pt idx="34949">
                  <c:v>5.0660233315610896E-3</c:v>
                </c:pt>
                <c:pt idx="34950">
                  <c:v>4.8887451957261097E-3</c:v>
                </c:pt>
                <c:pt idx="34951">
                  <c:v>4.8566523405137599E-3</c:v>
                </c:pt>
                <c:pt idx="34952">
                  <c:v>4.6487179243037101E-3</c:v>
                </c:pt>
                <c:pt idx="34953">
                  <c:v>4.5437750850839797E-3</c:v>
                </c:pt>
                <c:pt idx="34954">
                  <c:v>4.2606000276955202E-3</c:v>
                </c:pt>
                <c:pt idx="34955">
                  <c:v>4.17166192005166E-3</c:v>
                </c:pt>
                <c:pt idx="34956">
                  <c:v>3.9339031830581796E-3</c:v>
                </c:pt>
                <c:pt idx="34957">
                  <c:v>3.6289976236585399E-3</c:v>
                </c:pt>
                <c:pt idx="34958">
                  <c:v>3.5306104436853502E-3</c:v>
                </c:pt>
                <c:pt idx="34959">
                  <c:v>3.2980676235868501E-3</c:v>
                </c:pt>
                <c:pt idx="34960">
                  <c:v>3.0402455579993499E-3</c:v>
                </c:pt>
                <c:pt idx="34961">
                  <c:v>2.8278604719203602E-3</c:v>
                </c:pt>
                <c:pt idx="34962">
                  <c:v>2.7536014474236498E-3</c:v>
                </c:pt>
                <c:pt idx="34963">
                  <c:v>2.54517505272873E-3</c:v>
                </c:pt>
                <c:pt idx="34964">
                  <c:v>2.1445813362832101E-3</c:v>
                </c:pt>
                <c:pt idx="34965">
                  <c:v>2.0591551927089799E-3</c:v>
                </c:pt>
                <c:pt idx="34966">
                  <c:v>1.7601930015273099E-3</c:v>
                </c:pt>
                <c:pt idx="34967">
                  <c:v>1.6313125333944499E-3</c:v>
                </c:pt>
                <c:pt idx="34968">
                  <c:v>1.3888126329680501E-3</c:v>
                </c:pt>
                <c:pt idx="34969">
                  <c:v>1.1365184543943199E-3</c:v>
                </c:pt>
                <c:pt idx="34970">
                  <c:v>1.0169781784767999E-3</c:v>
                </c:pt>
                <c:pt idx="34971">
                  <c:v>7.04732636909123E-4</c:v>
                </c:pt>
                <c:pt idx="34972">
                  <c:v>5.0418587245047502E-4</c:v>
                </c:pt>
                <c:pt idx="34973">
                  <c:v>4.2399994745435899E-4</c:v>
                </c:pt>
                <c:pt idx="34974">
                  <c:v>2.5713160345930202E-4</c:v>
                </c:pt>
                <c:pt idx="34975" formatCode="0.00E+00">
                  <c:v>-3.0625265605631699E-5</c:v>
                </c:pt>
                <c:pt idx="34976">
                  <c:v>-1.71994655221381E-4</c:v>
                </c:pt>
                <c:pt idx="34977">
                  <c:v>-3.4496901181626599E-4</c:v>
                </c:pt>
                <c:pt idx="34978">
                  <c:v>-3.7531012697781402E-4</c:v>
                </c:pt>
                <c:pt idx="34979">
                  <c:v>-6.0265768459465195E-4</c:v>
                </c:pt>
                <c:pt idx="34980">
                  <c:v>-8.1062915034986699E-4</c:v>
                </c:pt>
                <c:pt idx="34981">
                  <c:v>-8.5114645468979005E-4</c:v>
                </c:pt>
                <c:pt idx="34982">
                  <c:v>-9.0608482461307903E-4</c:v>
                </c:pt>
                <c:pt idx="34983">
                  <c:v>-9.7818761326425008E-4</c:v>
                </c:pt>
                <c:pt idx="34984">
                  <c:v>-1.1313088525653E-3</c:v>
                </c:pt>
                <c:pt idx="34985">
                  <c:v>-1.2136550967671599E-3</c:v>
                </c:pt>
                <c:pt idx="34986">
                  <c:v>-1.3811808507751199E-3</c:v>
                </c:pt>
                <c:pt idx="34987">
                  <c:v>-1.3486673110163199E-3</c:v>
                </c:pt>
                <c:pt idx="34988">
                  <c:v>-1.6156012772593801E-3</c:v>
                </c:pt>
                <c:pt idx="34989">
                  <c:v>-1.68855886191425E-3</c:v>
                </c:pt>
                <c:pt idx="34990">
                  <c:v>-1.58512448831191E-3</c:v>
                </c:pt>
                <c:pt idx="34991">
                  <c:v>-1.4396822527336E-3</c:v>
                </c:pt>
                <c:pt idx="34992">
                  <c:v>-1.58727850782278E-3</c:v>
                </c:pt>
                <c:pt idx="34993">
                  <c:v>-1.7895018681524399E-3</c:v>
                </c:pt>
                <c:pt idx="34994">
                  <c:v>-1.61562903971891E-3</c:v>
                </c:pt>
                <c:pt idx="34995">
                  <c:v>-1.7658060383143599E-3</c:v>
                </c:pt>
                <c:pt idx="34996">
                  <c:v>-1.63918488579746E-3</c:v>
                </c:pt>
                <c:pt idx="34997">
                  <c:v>-1.68241406433198E-3</c:v>
                </c:pt>
                <c:pt idx="34998">
                  <c:v>-1.8576383806099099E-3</c:v>
                </c:pt>
                <c:pt idx="34999">
                  <c:v>-1.81852803145882E-3</c:v>
                </c:pt>
                <c:pt idx="35000">
                  <c:v>-1.7467747760331E-3</c:v>
                </c:pt>
                <c:pt idx="35001">
                  <c:v>-1.6869597837030101E-3</c:v>
                </c:pt>
                <c:pt idx="35002">
                  <c:v>-1.7033129241024101E-3</c:v>
                </c:pt>
                <c:pt idx="35003">
                  <c:v>-1.4651706492764299E-3</c:v>
                </c:pt>
                <c:pt idx="35004">
                  <c:v>-1.6856457178501701E-3</c:v>
                </c:pt>
                <c:pt idx="35005">
                  <c:v>-1.5853852612306399E-3</c:v>
                </c:pt>
                <c:pt idx="35006">
                  <c:v>-1.4686849644931701E-3</c:v>
                </c:pt>
                <c:pt idx="35007">
                  <c:v>-1.14769850593201E-3</c:v>
                </c:pt>
                <c:pt idx="35008">
                  <c:v>-1.38468600537601E-3</c:v>
                </c:pt>
                <c:pt idx="35009">
                  <c:v>-1.24645129905011E-3</c:v>
                </c:pt>
                <c:pt idx="35010">
                  <c:v>-1.03749693086768E-3</c:v>
                </c:pt>
                <c:pt idx="35011">
                  <c:v>-1.12618101481066E-3</c:v>
                </c:pt>
                <c:pt idx="35012">
                  <c:v>-7.5495186814836896E-4</c:v>
                </c:pt>
                <c:pt idx="35013">
                  <c:v>-7.8054578318485096E-4</c:v>
                </c:pt>
                <c:pt idx="35014">
                  <c:v>-6.1191890853763004E-4</c:v>
                </c:pt>
                <c:pt idx="35015">
                  <c:v>-4.8950988940640796E-4</c:v>
                </c:pt>
                <c:pt idx="35016">
                  <c:v>-3.10900170357531E-4</c:v>
                </c:pt>
                <c:pt idx="35017">
                  <c:v>-1.08162210132069E-4</c:v>
                </c:pt>
                <c:pt idx="35018" formatCode="0.00E+00">
                  <c:v>-3.2224873961853701E-5</c:v>
                </c:pt>
                <c:pt idx="35019">
                  <c:v>3.8462334589399699E-4</c:v>
                </c:pt>
                <c:pt idx="35020">
                  <c:v>4.7853320859326799E-4</c:v>
                </c:pt>
                <c:pt idx="35021">
                  <c:v>5.1330028588251705E-4</c:v>
                </c:pt>
                <c:pt idx="35022">
                  <c:v>7.0968212524835205E-4</c:v>
                </c:pt>
                <c:pt idx="35023">
                  <c:v>1.0934454050158899E-3</c:v>
                </c:pt>
                <c:pt idx="35024">
                  <c:v>1.41359306533616E-3</c:v>
                </c:pt>
                <c:pt idx="35025">
                  <c:v>1.33208058715567E-3</c:v>
                </c:pt>
                <c:pt idx="35026">
                  <c:v>1.40017620239363E-3</c:v>
                </c:pt>
                <c:pt idx="35027">
                  <c:v>2.0768264399112601E-3</c:v>
                </c:pt>
                <c:pt idx="35028">
                  <c:v>2.36067479618106E-3</c:v>
                </c:pt>
                <c:pt idx="35029">
                  <c:v>2.1275183607848301E-3</c:v>
                </c:pt>
                <c:pt idx="35030">
                  <c:v>2.5944491943996201E-3</c:v>
                </c:pt>
                <c:pt idx="35031">
                  <c:v>2.9289919638818699E-3</c:v>
                </c:pt>
                <c:pt idx="35032">
                  <c:v>3.17263864362202E-3</c:v>
                </c:pt>
                <c:pt idx="35033">
                  <c:v>3.1921601162251999E-3</c:v>
                </c:pt>
                <c:pt idx="35034">
                  <c:v>3.5959834727315098E-3</c:v>
                </c:pt>
                <c:pt idx="35035">
                  <c:v>3.8293878450764598E-3</c:v>
                </c:pt>
                <c:pt idx="35036">
                  <c:v>4.1270053248066204E-3</c:v>
                </c:pt>
                <c:pt idx="35037">
                  <c:v>4.3675128945216898E-3</c:v>
                </c:pt>
                <c:pt idx="35038">
                  <c:v>4.7501533781099704E-3</c:v>
                </c:pt>
                <c:pt idx="35039">
                  <c:v>5.10903818496008E-3</c:v>
                </c:pt>
                <c:pt idx="35040">
                  <c:v>5.2934117577647403E-3</c:v>
                </c:pt>
                <c:pt idx="35041">
                  <c:v>5.4286982616317597E-3</c:v>
                </c:pt>
                <c:pt idx="35042">
                  <c:v>5.7526453953167999E-3</c:v>
                </c:pt>
                <c:pt idx="35043">
                  <c:v>6.2222282537201801E-3</c:v>
                </c:pt>
                <c:pt idx="35044">
                  <c:v>6.5750642640435902E-3</c:v>
                </c:pt>
                <c:pt idx="35045">
                  <c:v>6.6589352170732703E-3</c:v>
                </c:pt>
                <c:pt idx="35046">
                  <c:v>6.9219311245561198E-3</c:v>
                </c:pt>
                <c:pt idx="35047">
                  <c:v>7.3448195320522302E-3</c:v>
                </c:pt>
                <c:pt idx="35048">
                  <c:v>7.7839960676361099E-3</c:v>
                </c:pt>
                <c:pt idx="35049">
                  <c:v>8.1021927223806495E-3</c:v>
                </c:pt>
                <c:pt idx="35050">
                  <c:v>8.3338184912233795E-3</c:v>
                </c:pt>
                <c:pt idx="35051">
                  <c:v>8.5603346604338007E-3</c:v>
                </c:pt>
                <c:pt idx="35052">
                  <c:v>8.9842757846245701E-3</c:v>
                </c:pt>
                <c:pt idx="35053">
                  <c:v>9.2441090637605597E-3</c:v>
                </c:pt>
                <c:pt idx="35054">
                  <c:v>9.6914662195092E-3</c:v>
                </c:pt>
                <c:pt idx="35055">
                  <c:v>9.9127782231363502E-3</c:v>
                </c:pt>
                <c:pt idx="35056">
                  <c:v>1.01362663219682E-2</c:v>
                </c:pt>
                <c:pt idx="35057">
                  <c:v>1.0477217055498299E-2</c:v>
                </c:pt>
                <c:pt idx="35058">
                  <c:v>1.0751406006784699E-2</c:v>
                </c:pt>
                <c:pt idx="35059">
                  <c:v>1.10340899898075E-2</c:v>
                </c:pt>
                <c:pt idx="35060">
                  <c:v>1.13481727782393E-2</c:v>
                </c:pt>
                <c:pt idx="35061">
                  <c:v>1.1696541728145399E-2</c:v>
                </c:pt>
                <c:pt idx="35062">
                  <c:v>1.1909424004337201E-2</c:v>
                </c:pt>
                <c:pt idx="35063">
                  <c:v>1.2170403787659399E-2</c:v>
                </c:pt>
                <c:pt idx="35064">
                  <c:v>1.2428591641111601E-2</c:v>
                </c:pt>
                <c:pt idx="35065">
                  <c:v>1.2683613287922399E-2</c:v>
                </c:pt>
                <c:pt idx="35066">
                  <c:v>1.27404761053647E-2</c:v>
                </c:pt>
                <c:pt idx="35067">
                  <c:v>1.29563738503575E-2</c:v>
                </c:pt>
                <c:pt idx="35068">
                  <c:v>1.31759847095613E-2</c:v>
                </c:pt>
                <c:pt idx="35069">
                  <c:v>1.33941277995054E-2</c:v>
                </c:pt>
                <c:pt idx="35070">
                  <c:v>1.3629913732411E-2</c:v>
                </c:pt>
                <c:pt idx="35071">
                  <c:v>1.37357134941632E-2</c:v>
                </c:pt>
                <c:pt idx="35072">
                  <c:v>1.3835350432336999E-2</c:v>
                </c:pt>
                <c:pt idx="35073">
                  <c:v>1.3866801524745599E-2</c:v>
                </c:pt>
                <c:pt idx="35074">
                  <c:v>1.4035332075185701E-2</c:v>
                </c:pt>
                <c:pt idx="35075">
                  <c:v>1.40960364901008E-2</c:v>
                </c:pt>
                <c:pt idx="35076">
                  <c:v>1.42717011951535E-2</c:v>
                </c:pt>
                <c:pt idx="35077">
                  <c:v>1.43264148445321E-2</c:v>
                </c:pt>
                <c:pt idx="35078">
                  <c:v>1.4174611059381099E-2</c:v>
                </c:pt>
                <c:pt idx="35079">
                  <c:v>1.43716280224295E-2</c:v>
                </c:pt>
                <c:pt idx="35080">
                  <c:v>1.4525541581455199E-2</c:v>
                </c:pt>
                <c:pt idx="35081">
                  <c:v>1.4401834256876101E-2</c:v>
                </c:pt>
                <c:pt idx="35082">
                  <c:v>1.4311431580566299E-2</c:v>
                </c:pt>
                <c:pt idx="35083">
                  <c:v>1.43563399323189E-2</c:v>
                </c:pt>
                <c:pt idx="35084">
                  <c:v>1.4287643881708299E-2</c:v>
                </c:pt>
                <c:pt idx="35085">
                  <c:v>1.4207929974895801E-2</c:v>
                </c:pt>
                <c:pt idx="35086">
                  <c:v>1.3995968199155899E-2</c:v>
                </c:pt>
                <c:pt idx="35087">
                  <c:v>1.39593979467783E-2</c:v>
                </c:pt>
                <c:pt idx="35088">
                  <c:v>1.38454625213748E-2</c:v>
                </c:pt>
                <c:pt idx="35089">
                  <c:v>1.3836926782281499E-2</c:v>
                </c:pt>
                <c:pt idx="35090">
                  <c:v>1.3680562009766599E-2</c:v>
                </c:pt>
                <c:pt idx="35091">
                  <c:v>1.3266958099448301E-2</c:v>
                </c:pt>
                <c:pt idx="35092">
                  <c:v>1.32128646802613E-2</c:v>
                </c:pt>
                <c:pt idx="35093">
                  <c:v>1.3011650400677701E-2</c:v>
                </c:pt>
                <c:pt idx="35094">
                  <c:v>1.2803142845770299E-2</c:v>
                </c:pt>
                <c:pt idx="35095">
                  <c:v>1.25664410764584E-2</c:v>
                </c:pt>
                <c:pt idx="35096">
                  <c:v>1.23584025757801E-2</c:v>
                </c:pt>
                <c:pt idx="35097">
                  <c:v>1.20531029751655E-2</c:v>
                </c:pt>
                <c:pt idx="35098">
                  <c:v>1.1729697896354099E-2</c:v>
                </c:pt>
                <c:pt idx="35099">
                  <c:v>1.1515560338552E-2</c:v>
                </c:pt>
                <c:pt idx="35100">
                  <c:v>1.13930130476225E-2</c:v>
                </c:pt>
                <c:pt idx="35101">
                  <c:v>1.0966775025954299E-2</c:v>
                </c:pt>
                <c:pt idx="35102">
                  <c:v>1.06272257191996E-2</c:v>
                </c:pt>
                <c:pt idx="35103">
                  <c:v>1.0426944086242401E-2</c:v>
                </c:pt>
                <c:pt idx="35104">
                  <c:v>1.01820640367173E-2</c:v>
                </c:pt>
                <c:pt idx="35105">
                  <c:v>9.8022831364148397E-3</c:v>
                </c:pt>
                <c:pt idx="35106">
                  <c:v>9.4116226106920903E-3</c:v>
                </c:pt>
                <c:pt idx="35107">
                  <c:v>9.0081086338578507E-3</c:v>
                </c:pt>
                <c:pt idx="35108">
                  <c:v>8.7541777989969694E-3</c:v>
                </c:pt>
                <c:pt idx="35109">
                  <c:v>8.3702497626430908E-3</c:v>
                </c:pt>
                <c:pt idx="35110">
                  <c:v>8.0209970595695804E-3</c:v>
                </c:pt>
                <c:pt idx="35111">
                  <c:v>7.7078323894337903E-3</c:v>
                </c:pt>
                <c:pt idx="35112">
                  <c:v>7.2714388793864897E-3</c:v>
                </c:pt>
                <c:pt idx="35113">
                  <c:v>7.0745789098165604E-3</c:v>
                </c:pt>
                <c:pt idx="35114">
                  <c:v>6.7000184816854999E-3</c:v>
                </c:pt>
                <c:pt idx="35115">
                  <c:v>6.2574860567253497E-3</c:v>
                </c:pt>
                <c:pt idx="35116">
                  <c:v>6.1226931021780596E-3</c:v>
                </c:pt>
                <c:pt idx="35117">
                  <c:v>5.6750966727495602E-3</c:v>
                </c:pt>
                <c:pt idx="35118">
                  <c:v>5.25877915813664E-3</c:v>
                </c:pt>
                <c:pt idx="35119">
                  <c:v>4.9472192980067097E-3</c:v>
                </c:pt>
                <c:pt idx="35120">
                  <c:v>4.7980899045915598E-3</c:v>
                </c:pt>
                <c:pt idx="35121">
                  <c:v>4.47780318708504E-3</c:v>
                </c:pt>
                <c:pt idx="35122">
                  <c:v>3.9836660738355196E-3</c:v>
                </c:pt>
                <c:pt idx="35123">
                  <c:v>3.80808597907653E-3</c:v>
                </c:pt>
                <c:pt idx="35124">
                  <c:v>3.54169382436676E-3</c:v>
                </c:pt>
                <c:pt idx="35125">
                  <c:v>3.43820073234636E-3</c:v>
                </c:pt>
                <c:pt idx="35126">
                  <c:v>3.0455165853376098E-3</c:v>
                </c:pt>
                <c:pt idx="35127">
                  <c:v>2.76294392108648E-3</c:v>
                </c:pt>
                <c:pt idx="35128">
                  <c:v>2.5122901220586101E-3</c:v>
                </c:pt>
                <c:pt idx="35129">
                  <c:v>2.3404367014124398E-3</c:v>
                </c:pt>
                <c:pt idx="35130">
                  <c:v>2.2385652752396901E-3</c:v>
                </c:pt>
                <c:pt idx="35131">
                  <c:v>1.9651584175271199E-3</c:v>
                </c:pt>
                <c:pt idx="35132">
                  <c:v>1.8983317055209E-3</c:v>
                </c:pt>
                <c:pt idx="35133">
                  <c:v>1.5072412696172299E-3</c:v>
                </c:pt>
                <c:pt idx="35134">
                  <c:v>1.5225233410005401E-3</c:v>
                </c:pt>
                <c:pt idx="35135">
                  <c:v>1.46798509128173E-3</c:v>
                </c:pt>
                <c:pt idx="35136">
                  <c:v>1.37579599875395E-3</c:v>
                </c:pt>
                <c:pt idx="35137">
                  <c:v>1.10330039250092E-3</c:v>
                </c:pt>
                <c:pt idx="35138">
                  <c:v>1.04876472886354E-3</c:v>
                </c:pt>
                <c:pt idx="35139">
                  <c:v>1.13932525240736E-3</c:v>
                </c:pt>
                <c:pt idx="35140">
                  <c:v>1.0015999634259299E-3</c:v>
                </c:pt>
                <c:pt idx="35141">
                  <c:v>1.02193756846295E-3</c:v>
                </c:pt>
                <c:pt idx="35142">
                  <c:v>1.00428893548488E-3</c:v>
                </c:pt>
                <c:pt idx="35143">
                  <c:v>8.0943425184888305E-4</c:v>
                </c:pt>
                <c:pt idx="35144">
                  <c:v>8.4222676787423399E-4</c:v>
                </c:pt>
                <c:pt idx="35145">
                  <c:v>1.08640555114869E-3</c:v>
                </c:pt>
                <c:pt idx="35146">
                  <c:v>9.6272881128110896E-4</c:v>
                </c:pt>
                <c:pt idx="35147">
                  <c:v>9.6191365576677498E-4</c:v>
                </c:pt>
                <c:pt idx="35148">
                  <c:v>1.1047618112678701E-3</c:v>
                </c:pt>
                <c:pt idx="35149">
                  <c:v>1.0797734800514799E-3</c:v>
                </c:pt>
                <c:pt idx="35150">
                  <c:v>1.13600016088425E-3</c:v>
                </c:pt>
                <c:pt idx="35151">
                  <c:v>1.2107855630508601E-3</c:v>
                </c:pt>
                <c:pt idx="35152">
                  <c:v>1.2634681949571899E-3</c:v>
                </c:pt>
                <c:pt idx="35153">
                  <c:v>1.3238551572971799E-3</c:v>
                </c:pt>
                <c:pt idx="35154">
                  <c:v>1.3623552702798599E-3</c:v>
                </c:pt>
                <c:pt idx="35155">
                  <c:v>1.39176945105661E-3</c:v>
                </c:pt>
                <c:pt idx="35156">
                  <c:v>1.6134310340883899E-3</c:v>
                </c:pt>
                <c:pt idx="35157">
                  <c:v>1.6829669329219399E-3</c:v>
                </c:pt>
                <c:pt idx="35158">
                  <c:v>1.6433127402699899E-3</c:v>
                </c:pt>
                <c:pt idx="35159">
                  <c:v>1.7749176304945201E-3</c:v>
                </c:pt>
                <c:pt idx="35160">
                  <c:v>1.8674665814379101E-3</c:v>
                </c:pt>
                <c:pt idx="35161">
                  <c:v>2.0514435450867201E-3</c:v>
                </c:pt>
                <c:pt idx="35162">
                  <c:v>2.1643557311784899E-3</c:v>
                </c:pt>
                <c:pt idx="35163">
                  <c:v>2.29409213712479E-3</c:v>
                </c:pt>
                <c:pt idx="35164">
                  <c:v>2.3183285873457199E-3</c:v>
                </c:pt>
                <c:pt idx="35165">
                  <c:v>2.2446401715885298E-3</c:v>
                </c:pt>
                <c:pt idx="35166">
                  <c:v>2.6831327359753401E-3</c:v>
                </c:pt>
                <c:pt idx="35167">
                  <c:v>2.5414291981654901E-3</c:v>
                </c:pt>
                <c:pt idx="35168">
                  <c:v>2.5514395165948099E-3</c:v>
                </c:pt>
                <c:pt idx="35169">
                  <c:v>2.6120933022217101E-3</c:v>
                </c:pt>
                <c:pt idx="35170">
                  <c:v>2.8086509851619102E-3</c:v>
                </c:pt>
                <c:pt idx="35171">
                  <c:v>2.7666279367123698E-3</c:v>
                </c:pt>
                <c:pt idx="35172">
                  <c:v>2.9656716771899599E-3</c:v>
                </c:pt>
                <c:pt idx="35173">
                  <c:v>2.9527046025973301E-3</c:v>
                </c:pt>
                <c:pt idx="35174">
                  <c:v>2.8586708123952099E-3</c:v>
                </c:pt>
                <c:pt idx="35175">
                  <c:v>2.9355330113155099E-3</c:v>
                </c:pt>
                <c:pt idx="35176">
                  <c:v>3.0772995026809601E-3</c:v>
                </c:pt>
                <c:pt idx="35177">
                  <c:v>2.8618179017467398E-3</c:v>
                </c:pt>
                <c:pt idx="35178">
                  <c:v>2.8205842346035398E-3</c:v>
                </c:pt>
                <c:pt idx="35179">
                  <c:v>2.8290903073453699E-3</c:v>
                </c:pt>
                <c:pt idx="35180">
                  <c:v>2.85589446759804E-3</c:v>
                </c:pt>
                <c:pt idx="35181">
                  <c:v>2.6743342542415501E-3</c:v>
                </c:pt>
                <c:pt idx="35182">
                  <c:v>2.6206415073550498E-3</c:v>
                </c:pt>
                <c:pt idx="35183">
                  <c:v>2.6409597293249598E-3</c:v>
                </c:pt>
                <c:pt idx="35184">
                  <c:v>2.3712325198050801E-3</c:v>
                </c:pt>
                <c:pt idx="35185">
                  <c:v>2.1989500498959102E-3</c:v>
                </c:pt>
                <c:pt idx="35186">
                  <c:v>2.15867592596195E-3</c:v>
                </c:pt>
                <c:pt idx="35187">
                  <c:v>2.00284525479134E-3</c:v>
                </c:pt>
                <c:pt idx="35188">
                  <c:v>1.6907010186647501E-3</c:v>
                </c:pt>
                <c:pt idx="35189">
                  <c:v>1.54334128177353E-3</c:v>
                </c:pt>
                <c:pt idx="35190">
                  <c:v>1.3915186955985701E-3</c:v>
                </c:pt>
                <c:pt idx="35191">
                  <c:v>1.17735904626966E-3</c:v>
                </c:pt>
                <c:pt idx="35192">
                  <c:v>8.1901476070335097E-4</c:v>
                </c:pt>
                <c:pt idx="35193">
                  <c:v>5.5949290046176697E-4</c:v>
                </c:pt>
                <c:pt idx="35194">
                  <c:v>3.1448253193473898E-4</c:v>
                </c:pt>
                <c:pt idx="35195" formatCode="0.00E+00">
                  <c:v>-4.7049422350935397E-5</c:v>
                </c:pt>
                <c:pt idx="35196">
                  <c:v>-3.5924107230518701E-4</c:v>
                </c:pt>
                <c:pt idx="35197">
                  <c:v>-5.5429426127102E-4</c:v>
                </c:pt>
                <c:pt idx="35198">
                  <c:v>-9.20606527407472E-4</c:v>
                </c:pt>
                <c:pt idx="35199">
                  <c:v>-1.30528674842895E-3</c:v>
                </c:pt>
                <c:pt idx="35200">
                  <c:v>-1.55537436112685E-3</c:v>
                </c:pt>
                <c:pt idx="35201">
                  <c:v>-1.9529535198764599E-3</c:v>
                </c:pt>
                <c:pt idx="35202">
                  <c:v>-2.4596482721603399E-3</c:v>
                </c:pt>
                <c:pt idx="35203">
                  <c:v>-2.76569380422021E-3</c:v>
                </c:pt>
                <c:pt idx="35204">
                  <c:v>-3.1057703488024898E-3</c:v>
                </c:pt>
                <c:pt idx="35205">
                  <c:v>-3.6149824772475601E-3</c:v>
                </c:pt>
                <c:pt idx="35206">
                  <c:v>-4.0660465725209198E-3</c:v>
                </c:pt>
                <c:pt idx="35207">
                  <c:v>-4.3583891977136604E-3</c:v>
                </c:pt>
                <c:pt idx="35208">
                  <c:v>-4.6504501662344303E-3</c:v>
                </c:pt>
                <c:pt idx="35209">
                  <c:v>-5.3470247551070096E-3</c:v>
                </c:pt>
                <c:pt idx="35210">
                  <c:v>-5.7644837235055896E-3</c:v>
                </c:pt>
                <c:pt idx="35211">
                  <c:v>-6.0263329566509196E-3</c:v>
                </c:pt>
                <c:pt idx="35212">
                  <c:v>-6.4479370566386798E-3</c:v>
                </c:pt>
                <c:pt idx="35213">
                  <c:v>-7.0073088886104702E-3</c:v>
                </c:pt>
                <c:pt idx="35214">
                  <c:v>-7.5150377277961198E-3</c:v>
                </c:pt>
                <c:pt idx="35215">
                  <c:v>-7.9711632185231699E-3</c:v>
                </c:pt>
                <c:pt idx="35216">
                  <c:v>-8.4155122161174104E-3</c:v>
                </c:pt>
                <c:pt idx="35217">
                  <c:v>-8.6795374655510397E-3</c:v>
                </c:pt>
                <c:pt idx="35218">
                  <c:v>-9.1567942771338395E-3</c:v>
                </c:pt>
                <c:pt idx="35219">
                  <c:v>-9.6082665471923807E-3</c:v>
                </c:pt>
                <c:pt idx="35220">
                  <c:v>-1.01338026488138E-2</c:v>
                </c:pt>
                <c:pt idx="35221">
                  <c:v>-1.05334772635409E-2</c:v>
                </c:pt>
                <c:pt idx="35222">
                  <c:v>-1.0824059005568799E-2</c:v>
                </c:pt>
                <c:pt idx="35223">
                  <c:v>-1.13717601357292E-2</c:v>
                </c:pt>
                <c:pt idx="35224">
                  <c:v>-1.1635963125070099E-2</c:v>
                </c:pt>
                <c:pt idx="35225">
                  <c:v>-1.21304826467635E-2</c:v>
                </c:pt>
                <c:pt idx="35226">
                  <c:v>-1.2551200923503701E-2</c:v>
                </c:pt>
                <c:pt idx="35227">
                  <c:v>-1.28728840948911E-2</c:v>
                </c:pt>
                <c:pt idx="35228">
                  <c:v>-1.3268170912839401E-2</c:v>
                </c:pt>
                <c:pt idx="35229">
                  <c:v>-1.3504391382514899E-2</c:v>
                </c:pt>
                <c:pt idx="35230">
                  <c:v>-1.4004357595339301E-2</c:v>
                </c:pt>
                <c:pt idx="35231">
                  <c:v>-1.42676095819179E-2</c:v>
                </c:pt>
                <c:pt idx="35232">
                  <c:v>-1.45610560963749E-2</c:v>
                </c:pt>
                <c:pt idx="35233">
                  <c:v>-1.48903123418632E-2</c:v>
                </c:pt>
                <c:pt idx="35234">
                  <c:v>-1.5120967416533199E-2</c:v>
                </c:pt>
                <c:pt idx="35235">
                  <c:v>-1.53639883182616E-2</c:v>
                </c:pt>
                <c:pt idx="35236">
                  <c:v>-1.56419894862415E-2</c:v>
                </c:pt>
                <c:pt idx="35237">
                  <c:v>-1.5949460683303999E-2</c:v>
                </c:pt>
                <c:pt idx="35238">
                  <c:v>-1.6193576555662999E-2</c:v>
                </c:pt>
                <c:pt idx="35239">
                  <c:v>-1.6382626795019398E-2</c:v>
                </c:pt>
                <c:pt idx="35240">
                  <c:v>-1.64345140656624E-2</c:v>
                </c:pt>
                <c:pt idx="35241">
                  <c:v>-1.67344843335284E-2</c:v>
                </c:pt>
                <c:pt idx="35242">
                  <c:v>-1.6978606045480099E-2</c:v>
                </c:pt>
                <c:pt idx="35243">
                  <c:v>-1.70394904686588E-2</c:v>
                </c:pt>
                <c:pt idx="35244">
                  <c:v>-1.7153773241512099E-2</c:v>
                </c:pt>
                <c:pt idx="35245">
                  <c:v>-1.7184836255697101E-2</c:v>
                </c:pt>
                <c:pt idx="35246">
                  <c:v>-1.73312984670939E-2</c:v>
                </c:pt>
                <c:pt idx="35247">
                  <c:v>-1.7588931628809701E-2</c:v>
                </c:pt>
                <c:pt idx="35248">
                  <c:v>-1.7610108351868901E-2</c:v>
                </c:pt>
                <c:pt idx="35249">
                  <c:v>-1.76019190736495E-2</c:v>
                </c:pt>
                <c:pt idx="35250">
                  <c:v>-1.7569493921296201E-2</c:v>
                </c:pt>
                <c:pt idx="35251">
                  <c:v>-1.76817584828655E-2</c:v>
                </c:pt>
                <c:pt idx="35252">
                  <c:v>-1.7762644179860301E-2</c:v>
                </c:pt>
                <c:pt idx="35253">
                  <c:v>-1.7530465308819899E-2</c:v>
                </c:pt>
                <c:pt idx="35254">
                  <c:v>-1.7491526419626501E-2</c:v>
                </c:pt>
                <c:pt idx="35255">
                  <c:v>-1.7650060885836899E-2</c:v>
                </c:pt>
                <c:pt idx="35256">
                  <c:v>-1.74104542511632E-2</c:v>
                </c:pt>
                <c:pt idx="35257">
                  <c:v>-1.7403867769443901E-2</c:v>
                </c:pt>
                <c:pt idx="35258">
                  <c:v>-1.74650276043893E-2</c:v>
                </c:pt>
                <c:pt idx="35259">
                  <c:v>-1.72899185351407E-2</c:v>
                </c:pt>
                <c:pt idx="35260">
                  <c:v>-1.7118239765900298E-2</c:v>
                </c:pt>
                <c:pt idx="35261">
                  <c:v>-1.7077173672807901E-2</c:v>
                </c:pt>
                <c:pt idx="35262">
                  <c:v>-1.69915518714388E-2</c:v>
                </c:pt>
                <c:pt idx="35263">
                  <c:v>-1.6636559523580001E-2</c:v>
                </c:pt>
                <c:pt idx="35264">
                  <c:v>-1.6775461764785799E-2</c:v>
                </c:pt>
                <c:pt idx="35265">
                  <c:v>-1.65947822613298E-2</c:v>
                </c:pt>
                <c:pt idx="35266">
                  <c:v>-1.6394673187517299E-2</c:v>
                </c:pt>
                <c:pt idx="35267">
                  <c:v>-1.6179985104843801E-2</c:v>
                </c:pt>
                <c:pt idx="35268">
                  <c:v>-1.60870214913925E-2</c:v>
                </c:pt>
                <c:pt idx="35269">
                  <c:v>-1.5904368134300299E-2</c:v>
                </c:pt>
                <c:pt idx="35270">
                  <c:v>-1.57271892032738E-2</c:v>
                </c:pt>
                <c:pt idx="35271">
                  <c:v>-1.55999982392613E-2</c:v>
                </c:pt>
                <c:pt idx="35272">
                  <c:v>-1.55573393590257E-2</c:v>
                </c:pt>
                <c:pt idx="35273">
                  <c:v>-1.5230669226378399E-2</c:v>
                </c:pt>
                <c:pt idx="35274">
                  <c:v>-1.5152426447043199E-2</c:v>
                </c:pt>
                <c:pt idx="35275">
                  <c:v>-1.5093464463412301E-2</c:v>
                </c:pt>
                <c:pt idx="35276">
                  <c:v>-1.50056712681064E-2</c:v>
                </c:pt>
                <c:pt idx="35277">
                  <c:v>-1.4877073399194401E-2</c:v>
                </c:pt>
                <c:pt idx="35278">
                  <c:v>-1.46571154942398E-2</c:v>
                </c:pt>
                <c:pt idx="35279">
                  <c:v>-1.46096382072083E-2</c:v>
                </c:pt>
                <c:pt idx="35280">
                  <c:v>-1.43663133955786E-2</c:v>
                </c:pt>
                <c:pt idx="35281">
                  <c:v>-1.4262081402713501E-2</c:v>
                </c:pt>
                <c:pt idx="35282">
                  <c:v>-1.4296463824198E-2</c:v>
                </c:pt>
                <c:pt idx="35283">
                  <c:v>-1.4218493660548301E-2</c:v>
                </c:pt>
                <c:pt idx="35284">
                  <c:v>-1.4024609048434399E-2</c:v>
                </c:pt>
                <c:pt idx="35285">
                  <c:v>-1.3989288735087001E-2</c:v>
                </c:pt>
                <c:pt idx="35286">
                  <c:v>-1.40320551550305E-2</c:v>
                </c:pt>
                <c:pt idx="35287">
                  <c:v>-1.4055121311924801E-2</c:v>
                </c:pt>
                <c:pt idx="35288">
                  <c:v>-1.39947971255154E-2</c:v>
                </c:pt>
                <c:pt idx="35289">
                  <c:v>-1.38376036753985E-2</c:v>
                </c:pt>
                <c:pt idx="35290">
                  <c:v>-1.37116590046429E-2</c:v>
                </c:pt>
                <c:pt idx="35291">
                  <c:v>-1.3639066735965001E-2</c:v>
                </c:pt>
                <c:pt idx="35292">
                  <c:v>-1.3685410581665799E-2</c:v>
                </c:pt>
                <c:pt idx="35293">
                  <c:v>-1.37451884028285E-2</c:v>
                </c:pt>
                <c:pt idx="35294">
                  <c:v>-1.38855610062311E-2</c:v>
                </c:pt>
                <c:pt idx="35295">
                  <c:v>-1.3640984730056101E-2</c:v>
                </c:pt>
                <c:pt idx="35296">
                  <c:v>-1.38289469352683E-2</c:v>
                </c:pt>
                <c:pt idx="35297">
                  <c:v>-1.39068549486068E-2</c:v>
                </c:pt>
                <c:pt idx="35298">
                  <c:v>-1.3845666944172901E-2</c:v>
                </c:pt>
                <c:pt idx="35299">
                  <c:v>-1.39156823853211E-2</c:v>
                </c:pt>
                <c:pt idx="35300">
                  <c:v>-1.4065583681427201E-2</c:v>
                </c:pt>
                <c:pt idx="35301">
                  <c:v>-1.4123534079232201E-2</c:v>
                </c:pt>
                <c:pt idx="35302">
                  <c:v>-1.3970377526427999E-2</c:v>
                </c:pt>
                <c:pt idx="35303">
                  <c:v>-1.41503561879818E-2</c:v>
                </c:pt>
                <c:pt idx="35304">
                  <c:v>-1.4306005989568601E-2</c:v>
                </c:pt>
                <c:pt idx="35305">
                  <c:v>-1.44407864138421E-2</c:v>
                </c:pt>
                <c:pt idx="35306">
                  <c:v>-1.4472876779938399E-2</c:v>
                </c:pt>
                <c:pt idx="35307">
                  <c:v>-1.47306399657953E-2</c:v>
                </c:pt>
                <c:pt idx="35308">
                  <c:v>-1.4726383967948E-2</c:v>
                </c:pt>
                <c:pt idx="35309">
                  <c:v>-1.4819756138124701E-2</c:v>
                </c:pt>
                <c:pt idx="35310">
                  <c:v>-1.50706938123386E-2</c:v>
                </c:pt>
                <c:pt idx="35311">
                  <c:v>-1.5268042549939E-2</c:v>
                </c:pt>
                <c:pt idx="35312">
                  <c:v>-1.53818586834294E-2</c:v>
                </c:pt>
                <c:pt idx="35313">
                  <c:v>-1.5580154367966E-2</c:v>
                </c:pt>
                <c:pt idx="35314">
                  <c:v>-1.56199955561387E-2</c:v>
                </c:pt>
                <c:pt idx="35315">
                  <c:v>-1.5730906034398098E-2</c:v>
                </c:pt>
                <c:pt idx="35316">
                  <c:v>-1.6011848411223099E-2</c:v>
                </c:pt>
                <c:pt idx="35317">
                  <c:v>-1.6084381446871701E-2</c:v>
                </c:pt>
                <c:pt idx="35318">
                  <c:v>-1.6187942504213002E-2</c:v>
                </c:pt>
                <c:pt idx="35319">
                  <c:v>-1.63384740314736E-2</c:v>
                </c:pt>
                <c:pt idx="35320">
                  <c:v>-1.6591887411222399E-2</c:v>
                </c:pt>
                <c:pt idx="35321">
                  <c:v>-1.6684129145609902E-2</c:v>
                </c:pt>
                <c:pt idx="35322">
                  <c:v>-1.6842643497855098E-2</c:v>
                </c:pt>
                <c:pt idx="35323">
                  <c:v>-1.69021434265254E-2</c:v>
                </c:pt>
                <c:pt idx="35324">
                  <c:v>-1.71001598939815E-2</c:v>
                </c:pt>
                <c:pt idx="35325">
                  <c:v>-1.7126885278268701E-2</c:v>
                </c:pt>
                <c:pt idx="35326">
                  <c:v>-1.71123896754986E-2</c:v>
                </c:pt>
                <c:pt idx="35327">
                  <c:v>-1.7246839487167001E-2</c:v>
                </c:pt>
                <c:pt idx="35328">
                  <c:v>-1.7221843554553699E-2</c:v>
                </c:pt>
                <c:pt idx="35329">
                  <c:v>-1.7390413350787001E-2</c:v>
                </c:pt>
                <c:pt idx="35330">
                  <c:v>-1.74995414690793E-2</c:v>
                </c:pt>
                <c:pt idx="35331">
                  <c:v>-1.74922534337189E-2</c:v>
                </c:pt>
                <c:pt idx="35332">
                  <c:v>-1.7592758763648499E-2</c:v>
                </c:pt>
                <c:pt idx="35333">
                  <c:v>-1.7433048460484799E-2</c:v>
                </c:pt>
                <c:pt idx="35334">
                  <c:v>-1.74624164211101E-2</c:v>
                </c:pt>
                <c:pt idx="35335">
                  <c:v>-1.7488242232785101E-2</c:v>
                </c:pt>
                <c:pt idx="35336">
                  <c:v>-1.74447161345593E-2</c:v>
                </c:pt>
                <c:pt idx="35337">
                  <c:v>-1.7226643668226599E-2</c:v>
                </c:pt>
                <c:pt idx="35338">
                  <c:v>-1.7264518820970801E-2</c:v>
                </c:pt>
                <c:pt idx="35339">
                  <c:v>-1.7087723058874401E-2</c:v>
                </c:pt>
                <c:pt idx="35340">
                  <c:v>-1.7025058301660501E-2</c:v>
                </c:pt>
                <c:pt idx="35341">
                  <c:v>-1.6903559490090099E-2</c:v>
                </c:pt>
                <c:pt idx="35342">
                  <c:v>-1.6746275311824699E-2</c:v>
                </c:pt>
                <c:pt idx="35343">
                  <c:v>-1.6660403909973202E-2</c:v>
                </c:pt>
                <c:pt idx="35344">
                  <c:v>-1.6595958338791801E-2</c:v>
                </c:pt>
                <c:pt idx="35345">
                  <c:v>-1.6367576427151202E-2</c:v>
                </c:pt>
                <c:pt idx="35346">
                  <c:v>-1.6097163458016098E-2</c:v>
                </c:pt>
                <c:pt idx="35347">
                  <c:v>-1.5912092345949199E-2</c:v>
                </c:pt>
                <c:pt idx="35348">
                  <c:v>-1.5806150027835399E-2</c:v>
                </c:pt>
                <c:pt idx="35349">
                  <c:v>-1.5477365501840401E-2</c:v>
                </c:pt>
                <c:pt idx="35350">
                  <c:v>-1.51316578249225E-2</c:v>
                </c:pt>
                <c:pt idx="35351">
                  <c:v>-1.48756642290263E-2</c:v>
                </c:pt>
                <c:pt idx="35352">
                  <c:v>-1.4468592121596201E-2</c:v>
                </c:pt>
                <c:pt idx="35353">
                  <c:v>-1.4269549184612099E-2</c:v>
                </c:pt>
                <c:pt idx="35354">
                  <c:v>-1.38626083556052E-2</c:v>
                </c:pt>
                <c:pt idx="35355">
                  <c:v>-1.37418338618469E-2</c:v>
                </c:pt>
                <c:pt idx="35356">
                  <c:v>-1.33472789994318E-2</c:v>
                </c:pt>
                <c:pt idx="35357">
                  <c:v>-1.2830467417851999E-2</c:v>
                </c:pt>
                <c:pt idx="35358">
                  <c:v>-1.2747236067209299E-2</c:v>
                </c:pt>
                <c:pt idx="35359">
                  <c:v>-1.2431653785256199E-2</c:v>
                </c:pt>
                <c:pt idx="35360">
                  <c:v>-1.1977458555366799E-2</c:v>
                </c:pt>
                <c:pt idx="35361">
                  <c:v>-1.13553488220078E-2</c:v>
                </c:pt>
                <c:pt idx="35362">
                  <c:v>-1.1024007824242701E-2</c:v>
                </c:pt>
                <c:pt idx="35363">
                  <c:v>-1.06895751174024E-2</c:v>
                </c:pt>
                <c:pt idx="35364">
                  <c:v>-1.01739599320639E-2</c:v>
                </c:pt>
                <c:pt idx="35365">
                  <c:v>-9.8436936211077006E-3</c:v>
                </c:pt>
                <c:pt idx="35366">
                  <c:v>-9.4193120483523091E-3</c:v>
                </c:pt>
                <c:pt idx="35367">
                  <c:v>-9.1288725949745901E-3</c:v>
                </c:pt>
                <c:pt idx="35368">
                  <c:v>-8.6563709832381004E-3</c:v>
                </c:pt>
                <c:pt idx="35369">
                  <c:v>-8.1899444032794595E-3</c:v>
                </c:pt>
                <c:pt idx="35370">
                  <c:v>-7.8026913983631398E-3</c:v>
                </c:pt>
                <c:pt idx="35371">
                  <c:v>-7.3911655194356402E-3</c:v>
                </c:pt>
                <c:pt idx="35372">
                  <c:v>-7.01351745919795E-3</c:v>
                </c:pt>
                <c:pt idx="35373">
                  <c:v>-6.6918468556915901E-3</c:v>
                </c:pt>
                <c:pt idx="35374">
                  <c:v>-6.2484843948662199E-3</c:v>
                </c:pt>
                <c:pt idx="35375">
                  <c:v>-5.7968878388752901E-3</c:v>
                </c:pt>
                <c:pt idx="35376">
                  <c:v>-5.4146548389676303E-3</c:v>
                </c:pt>
                <c:pt idx="35377">
                  <c:v>-5.1246060990177301E-3</c:v>
                </c:pt>
                <c:pt idx="35378">
                  <c:v>-4.8862414916215798E-3</c:v>
                </c:pt>
                <c:pt idx="35379">
                  <c:v>-4.4746703660056598E-3</c:v>
                </c:pt>
                <c:pt idx="35380">
                  <c:v>-4.0569359915269302E-3</c:v>
                </c:pt>
                <c:pt idx="35381">
                  <c:v>-3.6984143597964701E-3</c:v>
                </c:pt>
                <c:pt idx="35382">
                  <c:v>-3.4756244935913601E-3</c:v>
                </c:pt>
                <c:pt idx="35383">
                  <c:v>-3.13564849159941E-3</c:v>
                </c:pt>
                <c:pt idx="35384">
                  <c:v>-2.6689566127315201E-3</c:v>
                </c:pt>
                <c:pt idx="35385">
                  <c:v>-2.5118338140110098E-3</c:v>
                </c:pt>
                <c:pt idx="35386">
                  <c:v>-2.3740983585272902E-3</c:v>
                </c:pt>
                <c:pt idx="35387">
                  <c:v>-2.05456789098037E-3</c:v>
                </c:pt>
                <c:pt idx="35388">
                  <c:v>-1.68955042180465E-3</c:v>
                </c:pt>
                <c:pt idx="35389">
                  <c:v>-1.60728890548963E-3</c:v>
                </c:pt>
                <c:pt idx="35390">
                  <c:v>-1.1728506878796801E-3</c:v>
                </c:pt>
                <c:pt idx="35391">
                  <c:v>-1.24457728192605E-3</c:v>
                </c:pt>
                <c:pt idx="35392">
                  <c:v>-9.5091958877740904E-4</c:v>
                </c:pt>
                <c:pt idx="35393">
                  <c:v>-8.0622155816905295E-4</c:v>
                </c:pt>
                <c:pt idx="35394">
                  <c:v>-5.9317013939446902E-4</c:v>
                </c:pt>
                <c:pt idx="35395">
                  <c:v>-2.3520158734596699E-4</c:v>
                </c:pt>
                <c:pt idx="35396">
                  <c:v>-3.9122236888260202E-4</c:v>
                </c:pt>
                <c:pt idx="35397">
                  <c:v>-2.7260016647059199E-4</c:v>
                </c:pt>
                <c:pt idx="35398" formatCode="0.00E+00">
                  <c:v>2.0981576477571999E-5</c:v>
                </c:pt>
                <c:pt idx="35399" formatCode="0.00E+00">
                  <c:v>2.5060159857066699E-5</c:v>
                </c:pt>
                <c:pt idx="35400">
                  <c:v>1.04934594576787E-4</c:v>
                </c:pt>
                <c:pt idx="35401">
                  <c:v>1.3372999601371101E-4</c:v>
                </c:pt>
                <c:pt idx="35402">
                  <c:v>2.25243432530031E-4</c:v>
                </c:pt>
                <c:pt idx="35403">
                  <c:v>1.6733639367056701E-4</c:v>
                </c:pt>
                <c:pt idx="35404">
                  <c:v>2.14172897833244E-4</c:v>
                </c:pt>
                <c:pt idx="35405">
                  <c:v>3.2557234303240499E-4</c:v>
                </c:pt>
                <c:pt idx="35406">
                  <c:v>3.4353091522939199E-4</c:v>
                </c:pt>
                <c:pt idx="35407">
                  <c:v>2.8313179131656902E-4</c:v>
                </c:pt>
                <c:pt idx="35408">
                  <c:v>1.4724995492371E-4</c:v>
                </c:pt>
                <c:pt idx="35409">
                  <c:v>3.6956603963369801E-4</c:v>
                </c:pt>
                <c:pt idx="35410">
                  <c:v>2.9120809821249998E-4</c:v>
                </c:pt>
                <c:pt idx="35411">
                  <c:v>1.9395450884971701E-4</c:v>
                </c:pt>
                <c:pt idx="35412">
                  <c:v>1.5625329271879901E-4</c:v>
                </c:pt>
                <c:pt idx="35413">
                  <c:v>1.9964224239128899E-4</c:v>
                </c:pt>
                <c:pt idx="35414" formatCode="0.00E+00">
                  <c:v>7.5953056012107193E-5</c:v>
                </c:pt>
                <c:pt idx="35415" formatCode="0.00E+00">
                  <c:v>-7.4268000527139599E-5</c:v>
                </c:pt>
                <c:pt idx="35416" formatCode="0.00E+00">
                  <c:v>2.9430185920213501E-5</c:v>
                </c:pt>
                <c:pt idx="35417" formatCode="0.00E+00">
                  <c:v>-1.92316240335315E-5</c:v>
                </c:pt>
                <c:pt idx="35418" formatCode="0.00E+00">
                  <c:v>-2.5815031690453399E-5</c:v>
                </c:pt>
                <c:pt idx="35419" formatCode="0.00E+00">
                  <c:v>4.0874582823653199E-5</c:v>
                </c:pt>
                <c:pt idx="35420" formatCode="0.00E+00">
                  <c:v>-3.22052826640308E-5</c:v>
                </c:pt>
                <c:pt idx="35421">
                  <c:v>-1.9960274648140201E-4</c:v>
                </c:pt>
                <c:pt idx="35422">
                  <c:v>-3.3828208267468998E-4</c:v>
                </c:pt>
                <c:pt idx="35423">
                  <c:v>-1.5035390674785599E-4</c:v>
                </c:pt>
                <c:pt idx="35424">
                  <c:v>-1.02436388560248E-4</c:v>
                </c:pt>
                <c:pt idx="35425" formatCode="0.00E+00">
                  <c:v>-6.6018025958911199E-5</c:v>
                </c:pt>
                <c:pt idx="35426">
                  <c:v>-2.11629674497847E-4</c:v>
                </c:pt>
                <c:pt idx="35427" formatCode="0.00E+00">
                  <c:v>-8.4265352594167602E-5</c:v>
                </c:pt>
                <c:pt idx="35428" formatCode="0.00E+00">
                  <c:v>-5.8132296801142303E-5</c:v>
                </c:pt>
                <c:pt idx="35429" formatCode="0.00E+00">
                  <c:v>-3.72649116726847E-5</c:v>
                </c:pt>
                <c:pt idx="35430" formatCode="0.00E+00">
                  <c:v>-4.5850085828035701E-5</c:v>
                </c:pt>
                <c:pt idx="35431" formatCode="0.00E+00">
                  <c:v>9.4325588935432407E-5</c:v>
                </c:pt>
                <c:pt idx="35432">
                  <c:v>1.2562615073234199E-4</c:v>
                </c:pt>
                <c:pt idx="35433">
                  <c:v>1.7920447035144201E-4</c:v>
                </c:pt>
                <c:pt idx="35434">
                  <c:v>2.7866311609928401E-4</c:v>
                </c:pt>
                <c:pt idx="35435">
                  <c:v>4.0588834907078901E-4</c:v>
                </c:pt>
                <c:pt idx="35436">
                  <c:v>6.7544330021803605E-4</c:v>
                </c:pt>
                <c:pt idx="35437">
                  <c:v>8.8275809428586805E-4</c:v>
                </c:pt>
                <c:pt idx="35438">
                  <c:v>8.9703000316354597E-4</c:v>
                </c:pt>
                <c:pt idx="35439">
                  <c:v>1.02830187195479E-3</c:v>
                </c:pt>
                <c:pt idx="35440">
                  <c:v>1.32002146296589E-3</c:v>
                </c:pt>
                <c:pt idx="35441">
                  <c:v>1.5573861406140001E-3</c:v>
                </c:pt>
                <c:pt idx="35442">
                  <c:v>1.6237319693187301E-3</c:v>
                </c:pt>
                <c:pt idx="35443">
                  <c:v>1.93291319769741E-3</c:v>
                </c:pt>
                <c:pt idx="35444">
                  <c:v>2.2424062263411001E-3</c:v>
                </c:pt>
                <c:pt idx="35445">
                  <c:v>2.5550448274462801E-3</c:v>
                </c:pt>
                <c:pt idx="35446">
                  <c:v>2.8813742619556802E-3</c:v>
                </c:pt>
                <c:pt idx="35447">
                  <c:v>3.1486260664433398E-3</c:v>
                </c:pt>
                <c:pt idx="35448">
                  <c:v>3.5678648035757602E-3</c:v>
                </c:pt>
                <c:pt idx="35449">
                  <c:v>3.78723732383285E-3</c:v>
                </c:pt>
                <c:pt idx="35450">
                  <c:v>4.2030266348436198E-3</c:v>
                </c:pt>
                <c:pt idx="35451">
                  <c:v>4.5858422028031004E-3</c:v>
                </c:pt>
                <c:pt idx="35452">
                  <c:v>4.9545592538297201E-3</c:v>
                </c:pt>
                <c:pt idx="35453">
                  <c:v>5.4377715389511598E-3</c:v>
                </c:pt>
                <c:pt idx="35454">
                  <c:v>5.9270034546595801E-3</c:v>
                </c:pt>
                <c:pt idx="35455">
                  <c:v>6.2267482905417502E-3</c:v>
                </c:pt>
                <c:pt idx="35456">
                  <c:v>6.7426425562106202E-3</c:v>
                </c:pt>
                <c:pt idx="35457">
                  <c:v>7.1149606359216201E-3</c:v>
                </c:pt>
                <c:pt idx="35458">
                  <c:v>7.5981513949565397E-3</c:v>
                </c:pt>
                <c:pt idx="35459">
                  <c:v>8.01429043147899E-3</c:v>
                </c:pt>
                <c:pt idx="35460">
                  <c:v>8.5199247982963803E-3</c:v>
                </c:pt>
                <c:pt idx="35461">
                  <c:v>9.1882543147129708E-3</c:v>
                </c:pt>
                <c:pt idx="35462">
                  <c:v>9.5702303508504397E-3</c:v>
                </c:pt>
                <c:pt idx="35463">
                  <c:v>1.00713129474009E-2</c:v>
                </c:pt>
                <c:pt idx="35464">
                  <c:v>1.0591864141175101E-2</c:v>
                </c:pt>
                <c:pt idx="35465">
                  <c:v>1.1096212832399401E-2</c:v>
                </c:pt>
                <c:pt idx="35466">
                  <c:v>1.16014694443937E-2</c:v>
                </c:pt>
                <c:pt idx="35467">
                  <c:v>1.1965560721135599E-2</c:v>
                </c:pt>
                <c:pt idx="35468">
                  <c:v>1.24887285107042E-2</c:v>
                </c:pt>
                <c:pt idx="35469">
                  <c:v>1.31128427738427E-2</c:v>
                </c:pt>
                <c:pt idx="35470">
                  <c:v>1.3552737889830699E-2</c:v>
                </c:pt>
                <c:pt idx="35471">
                  <c:v>1.40503047538352E-2</c:v>
                </c:pt>
                <c:pt idx="35472">
                  <c:v>1.44375729099884E-2</c:v>
                </c:pt>
                <c:pt idx="35473">
                  <c:v>1.503138877365E-2</c:v>
                </c:pt>
                <c:pt idx="35474">
                  <c:v>1.5623110896026001E-2</c:v>
                </c:pt>
                <c:pt idx="35475">
                  <c:v>1.5996536794341699E-2</c:v>
                </c:pt>
                <c:pt idx="35476">
                  <c:v>1.6341880654349598E-2</c:v>
                </c:pt>
                <c:pt idx="35477">
                  <c:v>1.6875784450571699E-2</c:v>
                </c:pt>
                <c:pt idx="35478">
                  <c:v>1.7253999560433001E-2</c:v>
                </c:pt>
                <c:pt idx="35479">
                  <c:v>1.75919127699306E-2</c:v>
                </c:pt>
                <c:pt idx="35480">
                  <c:v>1.8047054565046801E-2</c:v>
                </c:pt>
                <c:pt idx="35481">
                  <c:v>1.86864346456747E-2</c:v>
                </c:pt>
                <c:pt idx="35482">
                  <c:v>1.8901432768831598E-2</c:v>
                </c:pt>
                <c:pt idx="35483">
                  <c:v>1.9290523924519999E-2</c:v>
                </c:pt>
                <c:pt idx="35484">
                  <c:v>1.9656933510059899E-2</c:v>
                </c:pt>
                <c:pt idx="35485">
                  <c:v>1.9988481862241201E-2</c:v>
                </c:pt>
                <c:pt idx="35486">
                  <c:v>2.0350069488608302E-2</c:v>
                </c:pt>
                <c:pt idx="35487">
                  <c:v>2.0538915346191799E-2</c:v>
                </c:pt>
                <c:pt idx="35488">
                  <c:v>2.0942599423236102E-2</c:v>
                </c:pt>
                <c:pt idx="35489">
                  <c:v>2.1339505565227901E-2</c:v>
                </c:pt>
                <c:pt idx="35490">
                  <c:v>2.15660284471711E-2</c:v>
                </c:pt>
                <c:pt idx="35491">
                  <c:v>2.1792175326014001E-2</c:v>
                </c:pt>
                <c:pt idx="35492">
                  <c:v>2.21381131350223E-2</c:v>
                </c:pt>
                <c:pt idx="35493">
                  <c:v>2.22361293378158E-2</c:v>
                </c:pt>
                <c:pt idx="35494">
                  <c:v>2.2515911773202502E-2</c:v>
                </c:pt>
                <c:pt idx="35495">
                  <c:v>2.2572570455360399E-2</c:v>
                </c:pt>
                <c:pt idx="35496">
                  <c:v>2.27995685201654E-2</c:v>
                </c:pt>
                <c:pt idx="35497">
                  <c:v>2.2881595016565798E-2</c:v>
                </c:pt>
                <c:pt idx="35498">
                  <c:v>2.29955122889989E-2</c:v>
                </c:pt>
                <c:pt idx="35499">
                  <c:v>2.3262230349225001E-2</c:v>
                </c:pt>
                <c:pt idx="35500">
                  <c:v>2.3224063364140599E-2</c:v>
                </c:pt>
                <c:pt idx="35501">
                  <c:v>2.3346306671336799E-2</c:v>
                </c:pt>
                <c:pt idx="35502">
                  <c:v>2.3576143118323199E-2</c:v>
                </c:pt>
                <c:pt idx="35503">
                  <c:v>2.3347369536356299E-2</c:v>
                </c:pt>
                <c:pt idx="35504">
                  <c:v>2.3604663504175699E-2</c:v>
                </c:pt>
                <c:pt idx="35505">
                  <c:v>2.3707282427217698E-2</c:v>
                </c:pt>
                <c:pt idx="35506">
                  <c:v>2.3671528977266099E-2</c:v>
                </c:pt>
                <c:pt idx="35507">
                  <c:v>2.3539402116097001E-2</c:v>
                </c:pt>
                <c:pt idx="35508">
                  <c:v>2.3458922409258301E-2</c:v>
                </c:pt>
                <c:pt idx="35509">
                  <c:v>2.3534122976233099E-2</c:v>
                </c:pt>
                <c:pt idx="35510">
                  <c:v>2.3544173902473799E-2</c:v>
                </c:pt>
                <c:pt idx="35511">
                  <c:v>2.3405871621828899E-2</c:v>
                </c:pt>
                <c:pt idx="35512">
                  <c:v>2.33200765424403E-2</c:v>
                </c:pt>
                <c:pt idx="35513">
                  <c:v>2.3325196671825699E-2</c:v>
                </c:pt>
                <c:pt idx="35514">
                  <c:v>2.3194013638846399E-2</c:v>
                </c:pt>
                <c:pt idx="35515">
                  <c:v>2.3151694865482499E-2</c:v>
                </c:pt>
                <c:pt idx="35516">
                  <c:v>2.30677852888093E-2</c:v>
                </c:pt>
                <c:pt idx="35517">
                  <c:v>2.30333813376561E-2</c:v>
                </c:pt>
                <c:pt idx="35518">
                  <c:v>2.2858379521707401E-2</c:v>
                </c:pt>
                <c:pt idx="35519">
                  <c:v>2.2748482660440598E-2</c:v>
                </c:pt>
                <c:pt idx="35520">
                  <c:v>2.2505843650168E-2</c:v>
                </c:pt>
                <c:pt idx="35521">
                  <c:v>2.2515111796054699E-2</c:v>
                </c:pt>
                <c:pt idx="35522">
                  <c:v>2.24218713018976E-2</c:v>
                </c:pt>
                <c:pt idx="35523">
                  <c:v>2.2261145998244102E-2</c:v>
                </c:pt>
                <c:pt idx="35524">
                  <c:v>2.2087004880616101E-2</c:v>
                </c:pt>
                <c:pt idx="35525">
                  <c:v>2.2022947136366201E-2</c:v>
                </c:pt>
                <c:pt idx="35526">
                  <c:v>2.19181094597562E-2</c:v>
                </c:pt>
                <c:pt idx="35527">
                  <c:v>2.1709666038186599E-2</c:v>
                </c:pt>
                <c:pt idx="35528">
                  <c:v>2.16424219229659E-2</c:v>
                </c:pt>
                <c:pt idx="35529">
                  <c:v>2.1494284673454302E-2</c:v>
                </c:pt>
                <c:pt idx="35530">
                  <c:v>2.1466483864882199E-2</c:v>
                </c:pt>
                <c:pt idx="35531">
                  <c:v>2.1307391666116601E-2</c:v>
                </c:pt>
                <c:pt idx="35532">
                  <c:v>2.1131979354430099E-2</c:v>
                </c:pt>
                <c:pt idx="35533">
                  <c:v>2.1208204297910101E-2</c:v>
                </c:pt>
                <c:pt idx="35534">
                  <c:v>2.10053961987515E-2</c:v>
                </c:pt>
                <c:pt idx="35535">
                  <c:v>2.0810655049022998E-2</c:v>
                </c:pt>
                <c:pt idx="35536">
                  <c:v>2.0651397060374301E-2</c:v>
                </c:pt>
                <c:pt idx="35537">
                  <c:v>2.0713421402586401E-2</c:v>
                </c:pt>
                <c:pt idx="35538">
                  <c:v>2.0713909711626899E-2</c:v>
                </c:pt>
                <c:pt idx="35539">
                  <c:v>2.04915814033685E-2</c:v>
                </c:pt>
                <c:pt idx="35540">
                  <c:v>2.0437694369205599E-2</c:v>
                </c:pt>
                <c:pt idx="35541">
                  <c:v>2.0493950780878699E-2</c:v>
                </c:pt>
                <c:pt idx="35542">
                  <c:v>2.04360541928446E-2</c:v>
                </c:pt>
                <c:pt idx="35543">
                  <c:v>2.0339568489094701E-2</c:v>
                </c:pt>
                <c:pt idx="35544">
                  <c:v>2.0288816315186201E-2</c:v>
                </c:pt>
                <c:pt idx="35545">
                  <c:v>2.0215308740787301E-2</c:v>
                </c:pt>
                <c:pt idx="35546">
                  <c:v>2.0180762993862799E-2</c:v>
                </c:pt>
                <c:pt idx="35547">
                  <c:v>2.0139626534598699E-2</c:v>
                </c:pt>
                <c:pt idx="35548">
                  <c:v>2.0275490181566699E-2</c:v>
                </c:pt>
                <c:pt idx="35549">
                  <c:v>2.02103691551886E-2</c:v>
                </c:pt>
                <c:pt idx="35550">
                  <c:v>2.0222441791798499E-2</c:v>
                </c:pt>
                <c:pt idx="35551">
                  <c:v>2.0324768852409299E-2</c:v>
                </c:pt>
                <c:pt idx="35552">
                  <c:v>2.02313908956562E-2</c:v>
                </c:pt>
                <c:pt idx="35553">
                  <c:v>2.0365811464724E-2</c:v>
                </c:pt>
                <c:pt idx="35554">
                  <c:v>2.0375719316693401E-2</c:v>
                </c:pt>
                <c:pt idx="35555">
                  <c:v>2.0364296073455999E-2</c:v>
                </c:pt>
                <c:pt idx="35556">
                  <c:v>2.0382661404233698E-2</c:v>
                </c:pt>
                <c:pt idx="35557">
                  <c:v>2.0398438836861401E-2</c:v>
                </c:pt>
                <c:pt idx="35558">
                  <c:v>2.0546254556492199E-2</c:v>
                </c:pt>
                <c:pt idx="35559">
                  <c:v>2.0494267204634799E-2</c:v>
                </c:pt>
                <c:pt idx="35560">
                  <c:v>2.06386412237917E-2</c:v>
                </c:pt>
                <c:pt idx="35561">
                  <c:v>2.0710680398637799E-2</c:v>
                </c:pt>
                <c:pt idx="35562">
                  <c:v>2.08394288342457E-2</c:v>
                </c:pt>
                <c:pt idx="35563">
                  <c:v>2.09302116728508E-2</c:v>
                </c:pt>
                <c:pt idx="35564">
                  <c:v>2.09560715121061E-2</c:v>
                </c:pt>
                <c:pt idx="35565">
                  <c:v>2.10095674138586E-2</c:v>
                </c:pt>
                <c:pt idx="35566">
                  <c:v>2.1228546497243799E-2</c:v>
                </c:pt>
                <c:pt idx="35567">
                  <c:v>2.1181371113188199E-2</c:v>
                </c:pt>
                <c:pt idx="35568">
                  <c:v>2.1380077628935401E-2</c:v>
                </c:pt>
                <c:pt idx="35569">
                  <c:v>2.1312252666253799E-2</c:v>
                </c:pt>
                <c:pt idx="35570">
                  <c:v>2.1461360386697999E-2</c:v>
                </c:pt>
                <c:pt idx="35571">
                  <c:v>2.1597328824688601E-2</c:v>
                </c:pt>
                <c:pt idx="35572">
                  <c:v>2.1666579343614101E-2</c:v>
                </c:pt>
                <c:pt idx="35573">
                  <c:v>2.1756773697632702E-2</c:v>
                </c:pt>
                <c:pt idx="35574">
                  <c:v>2.1846669491756201E-2</c:v>
                </c:pt>
                <c:pt idx="35575">
                  <c:v>2.1942893765105501E-2</c:v>
                </c:pt>
                <c:pt idx="35576">
                  <c:v>2.2041137447932499E-2</c:v>
                </c:pt>
                <c:pt idx="35577">
                  <c:v>2.2027507389741099E-2</c:v>
                </c:pt>
                <c:pt idx="35578">
                  <c:v>2.2299744936682301E-2</c:v>
                </c:pt>
                <c:pt idx="35579">
                  <c:v>2.2272508352325599E-2</c:v>
                </c:pt>
                <c:pt idx="35580">
                  <c:v>2.2218694554188099E-2</c:v>
                </c:pt>
                <c:pt idx="35581">
                  <c:v>2.2246292598292899E-2</c:v>
                </c:pt>
                <c:pt idx="35582">
                  <c:v>2.2392556949515099E-2</c:v>
                </c:pt>
                <c:pt idx="35583">
                  <c:v>2.2599313292259102E-2</c:v>
                </c:pt>
                <c:pt idx="35584">
                  <c:v>2.25625238803971E-2</c:v>
                </c:pt>
                <c:pt idx="35585">
                  <c:v>2.2520990583356802E-2</c:v>
                </c:pt>
                <c:pt idx="35586">
                  <c:v>2.2604466982688299E-2</c:v>
                </c:pt>
                <c:pt idx="35587">
                  <c:v>2.2439779523683499E-2</c:v>
                </c:pt>
                <c:pt idx="35588">
                  <c:v>2.2421302038329802E-2</c:v>
                </c:pt>
                <c:pt idx="35589">
                  <c:v>2.2516224108864499E-2</c:v>
                </c:pt>
                <c:pt idx="35590">
                  <c:v>2.2561290172965098E-2</c:v>
                </c:pt>
                <c:pt idx="35591">
                  <c:v>2.24899075718062E-2</c:v>
                </c:pt>
                <c:pt idx="35592">
                  <c:v>2.2472893498446E-2</c:v>
                </c:pt>
                <c:pt idx="35593">
                  <c:v>2.2508660622292901E-2</c:v>
                </c:pt>
                <c:pt idx="35594">
                  <c:v>2.2385794323740601E-2</c:v>
                </c:pt>
                <c:pt idx="35595">
                  <c:v>2.2262089667865099E-2</c:v>
                </c:pt>
                <c:pt idx="35596">
                  <c:v>2.2206228645337101E-2</c:v>
                </c:pt>
                <c:pt idx="35597">
                  <c:v>2.2198855344365599E-2</c:v>
                </c:pt>
                <c:pt idx="35598">
                  <c:v>2.2241685807372701E-2</c:v>
                </c:pt>
                <c:pt idx="35599">
                  <c:v>2.2010585833926899E-2</c:v>
                </c:pt>
                <c:pt idx="35600">
                  <c:v>2.1939174380173801E-2</c:v>
                </c:pt>
                <c:pt idx="35601">
                  <c:v>2.16688320156204E-2</c:v>
                </c:pt>
                <c:pt idx="35602">
                  <c:v>2.1795484011927099E-2</c:v>
                </c:pt>
                <c:pt idx="35603">
                  <c:v>2.1548675613499799E-2</c:v>
                </c:pt>
                <c:pt idx="35604">
                  <c:v>2.1359839311811599E-2</c:v>
                </c:pt>
                <c:pt idx="35605">
                  <c:v>2.1236499824174099E-2</c:v>
                </c:pt>
                <c:pt idx="35606">
                  <c:v>2.11537908345262E-2</c:v>
                </c:pt>
                <c:pt idx="35607">
                  <c:v>2.0944655445582199E-2</c:v>
                </c:pt>
                <c:pt idx="35608">
                  <c:v>2.06913198994217E-2</c:v>
                </c:pt>
                <c:pt idx="35609">
                  <c:v>2.0638848860699201E-2</c:v>
                </c:pt>
                <c:pt idx="35610">
                  <c:v>2.0436424133466299E-2</c:v>
                </c:pt>
                <c:pt idx="35611">
                  <c:v>2.0145130020408901E-2</c:v>
                </c:pt>
                <c:pt idx="35612">
                  <c:v>1.9991320747777201E-2</c:v>
                </c:pt>
                <c:pt idx="35613">
                  <c:v>1.96913203771426E-2</c:v>
                </c:pt>
                <c:pt idx="35614">
                  <c:v>1.9460514011104602E-2</c:v>
                </c:pt>
                <c:pt idx="35615">
                  <c:v>1.9256492093040201E-2</c:v>
                </c:pt>
                <c:pt idx="35616">
                  <c:v>1.90465307326344E-2</c:v>
                </c:pt>
                <c:pt idx="35617">
                  <c:v>1.8792037714614001E-2</c:v>
                </c:pt>
                <c:pt idx="35618">
                  <c:v>1.8533197694094401E-2</c:v>
                </c:pt>
                <c:pt idx="35619">
                  <c:v>1.8164214649248101E-2</c:v>
                </c:pt>
                <c:pt idx="35620">
                  <c:v>1.7960732274332401E-2</c:v>
                </c:pt>
                <c:pt idx="35621">
                  <c:v>1.7707299676979E-2</c:v>
                </c:pt>
                <c:pt idx="35622">
                  <c:v>1.72463107638853E-2</c:v>
                </c:pt>
                <c:pt idx="35623">
                  <c:v>1.6952094709116801E-2</c:v>
                </c:pt>
                <c:pt idx="35624">
                  <c:v>1.6665491770769501E-2</c:v>
                </c:pt>
                <c:pt idx="35625">
                  <c:v>1.6233598185052999E-2</c:v>
                </c:pt>
                <c:pt idx="35626">
                  <c:v>1.5956476445446101E-2</c:v>
                </c:pt>
                <c:pt idx="35627">
                  <c:v>1.5536088134394501E-2</c:v>
                </c:pt>
                <c:pt idx="35628">
                  <c:v>1.52064290420331E-2</c:v>
                </c:pt>
                <c:pt idx="35629">
                  <c:v>1.48642082587488E-2</c:v>
                </c:pt>
                <c:pt idx="35630">
                  <c:v>1.4392179501861E-2</c:v>
                </c:pt>
                <c:pt idx="35631">
                  <c:v>1.4135223836770501E-2</c:v>
                </c:pt>
                <c:pt idx="35632">
                  <c:v>1.3485639799128001E-2</c:v>
                </c:pt>
                <c:pt idx="35633">
                  <c:v>1.3060908047097799E-2</c:v>
                </c:pt>
                <c:pt idx="35634">
                  <c:v>1.27660153177474E-2</c:v>
                </c:pt>
                <c:pt idx="35635">
                  <c:v>1.2392321580897E-2</c:v>
                </c:pt>
                <c:pt idx="35636">
                  <c:v>1.19065950847116E-2</c:v>
                </c:pt>
                <c:pt idx="35637">
                  <c:v>1.1417956984748999E-2</c:v>
                </c:pt>
                <c:pt idx="35638">
                  <c:v>1.10263823674818E-2</c:v>
                </c:pt>
                <c:pt idx="35639">
                  <c:v>1.0732932743646799E-2</c:v>
                </c:pt>
                <c:pt idx="35640">
                  <c:v>1.02124057089468E-2</c:v>
                </c:pt>
                <c:pt idx="35641">
                  <c:v>9.6578294463431098E-3</c:v>
                </c:pt>
                <c:pt idx="35642">
                  <c:v>9.1655164391657995E-3</c:v>
                </c:pt>
                <c:pt idx="35643">
                  <c:v>8.7580996603170494E-3</c:v>
                </c:pt>
                <c:pt idx="35644">
                  <c:v>8.3313738780438993E-3</c:v>
                </c:pt>
                <c:pt idx="35645">
                  <c:v>7.75965245418829E-3</c:v>
                </c:pt>
                <c:pt idx="35646">
                  <c:v>7.2992762398198597E-3</c:v>
                </c:pt>
                <c:pt idx="35647">
                  <c:v>6.8745682099931203E-3</c:v>
                </c:pt>
                <c:pt idx="35648">
                  <c:v>6.50091168984089E-3</c:v>
                </c:pt>
                <c:pt idx="35649">
                  <c:v>6.0679072207086701E-3</c:v>
                </c:pt>
                <c:pt idx="35650">
                  <c:v>5.3357599190830404E-3</c:v>
                </c:pt>
                <c:pt idx="35651">
                  <c:v>5.0457262043604196E-3</c:v>
                </c:pt>
                <c:pt idx="35652">
                  <c:v>4.6278805626488199E-3</c:v>
                </c:pt>
                <c:pt idx="35653">
                  <c:v>4.1632829697553298E-3</c:v>
                </c:pt>
                <c:pt idx="35654">
                  <c:v>3.69251084991428E-3</c:v>
                </c:pt>
                <c:pt idx="35655">
                  <c:v>3.2338644671771701E-3</c:v>
                </c:pt>
                <c:pt idx="35656">
                  <c:v>2.7054555738036902E-3</c:v>
                </c:pt>
                <c:pt idx="35657">
                  <c:v>2.25902398378153E-3</c:v>
                </c:pt>
                <c:pt idx="35658">
                  <c:v>1.8844231801465399E-3</c:v>
                </c:pt>
                <c:pt idx="35659">
                  <c:v>1.3568508374492199E-3</c:v>
                </c:pt>
                <c:pt idx="35660">
                  <c:v>9.3970336603568002E-4</c:v>
                </c:pt>
                <c:pt idx="35661">
                  <c:v>5.9775586492868699E-4</c:v>
                </c:pt>
                <c:pt idx="35662">
                  <c:v>2.37132004744511E-4</c:v>
                </c:pt>
                <c:pt idx="35663">
                  <c:v>-2.21902922763904E-4</c:v>
                </c:pt>
                <c:pt idx="35664">
                  <c:v>-8.0947969786139204E-4</c:v>
                </c:pt>
                <c:pt idx="35665">
                  <c:v>-1.13436400770702E-3</c:v>
                </c:pt>
                <c:pt idx="35666">
                  <c:v>-1.50326701099015E-3</c:v>
                </c:pt>
                <c:pt idx="35667">
                  <c:v>-1.7347647401292001E-3</c:v>
                </c:pt>
                <c:pt idx="35668">
                  <c:v>-2.3156999159131501E-3</c:v>
                </c:pt>
                <c:pt idx="35669">
                  <c:v>-2.5774957743133699E-3</c:v>
                </c:pt>
                <c:pt idx="35670">
                  <c:v>-2.9421396820501302E-3</c:v>
                </c:pt>
                <c:pt idx="35671">
                  <c:v>-3.3809395498127499E-3</c:v>
                </c:pt>
                <c:pt idx="35672">
                  <c:v>-3.5989730242554198E-3</c:v>
                </c:pt>
                <c:pt idx="35673">
                  <c:v>-3.7831184173399801E-3</c:v>
                </c:pt>
                <c:pt idx="35674">
                  <c:v>-4.1519581722807702E-3</c:v>
                </c:pt>
                <c:pt idx="35675">
                  <c:v>-4.6056558844662096E-3</c:v>
                </c:pt>
                <c:pt idx="35676">
                  <c:v>-4.8518721374710798E-3</c:v>
                </c:pt>
                <c:pt idx="35677">
                  <c:v>-5.0706964739303502E-3</c:v>
                </c:pt>
                <c:pt idx="35678">
                  <c:v>-5.3282846628927502E-3</c:v>
                </c:pt>
                <c:pt idx="35679">
                  <c:v>-5.7725154504024E-3</c:v>
                </c:pt>
                <c:pt idx="35680">
                  <c:v>-5.9661547929126197E-3</c:v>
                </c:pt>
                <c:pt idx="35681">
                  <c:v>-6.1079449852041003E-3</c:v>
                </c:pt>
                <c:pt idx="35682">
                  <c:v>-6.3403494720850198E-3</c:v>
                </c:pt>
                <c:pt idx="35683">
                  <c:v>-6.5417087610879499E-3</c:v>
                </c:pt>
                <c:pt idx="35684">
                  <c:v>-6.7105414227946799E-3</c:v>
                </c:pt>
                <c:pt idx="35685">
                  <c:v>-6.7684499966446099E-3</c:v>
                </c:pt>
                <c:pt idx="35686">
                  <c:v>-6.9682020999643698E-3</c:v>
                </c:pt>
                <c:pt idx="35687">
                  <c:v>-7.2190159364429298E-3</c:v>
                </c:pt>
                <c:pt idx="35688">
                  <c:v>-7.5162731830161504E-3</c:v>
                </c:pt>
                <c:pt idx="35689">
                  <c:v>-7.5526950254214704E-3</c:v>
                </c:pt>
                <c:pt idx="35690">
                  <c:v>-7.5940881444339801E-3</c:v>
                </c:pt>
                <c:pt idx="35691">
                  <c:v>-7.8751161289721504E-3</c:v>
                </c:pt>
                <c:pt idx="35692">
                  <c:v>-8.0705023542774496E-3</c:v>
                </c:pt>
                <c:pt idx="35693">
                  <c:v>-8.1265274062834302E-3</c:v>
                </c:pt>
                <c:pt idx="35694">
                  <c:v>-8.0634070072400608E-3</c:v>
                </c:pt>
                <c:pt idx="35695">
                  <c:v>-8.2676877186414494E-3</c:v>
                </c:pt>
                <c:pt idx="35696">
                  <c:v>-8.3734505109416806E-3</c:v>
                </c:pt>
                <c:pt idx="35697">
                  <c:v>-8.3160568444254797E-3</c:v>
                </c:pt>
                <c:pt idx="35698">
                  <c:v>-8.45559548444497E-3</c:v>
                </c:pt>
                <c:pt idx="35699">
                  <c:v>-8.5182108576247993E-3</c:v>
                </c:pt>
                <c:pt idx="35700">
                  <c:v>-8.8139732195550904E-3</c:v>
                </c:pt>
                <c:pt idx="35701">
                  <c:v>-8.7720010659718892E-3</c:v>
                </c:pt>
                <c:pt idx="35702">
                  <c:v>-8.8415893360480995E-3</c:v>
                </c:pt>
                <c:pt idx="35703">
                  <c:v>-8.7750469335998397E-3</c:v>
                </c:pt>
                <c:pt idx="35704">
                  <c:v>-8.8982581038315692E-3</c:v>
                </c:pt>
                <c:pt idx="35705">
                  <c:v>-8.9259462640692306E-3</c:v>
                </c:pt>
                <c:pt idx="35706">
                  <c:v>-8.9439495638659692E-3</c:v>
                </c:pt>
                <c:pt idx="35707">
                  <c:v>-9.05440112407601E-3</c:v>
                </c:pt>
                <c:pt idx="35708">
                  <c:v>-9.1057420769123099E-3</c:v>
                </c:pt>
                <c:pt idx="35709">
                  <c:v>-9.1834290574506101E-3</c:v>
                </c:pt>
                <c:pt idx="35710">
                  <c:v>-9.1261962489095697E-3</c:v>
                </c:pt>
                <c:pt idx="35711">
                  <c:v>-9.2701162236205493E-3</c:v>
                </c:pt>
                <c:pt idx="35712">
                  <c:v>-9.3772307574889798E-3</c:v>
                </c:pt>
                <c:pt idx="35713">
                  <c:v>-9.4831976036458092E-3</c:v>
                </c:pt>
                <c:pt idx="35714">
                  <c:v>-9.5210856937289808E-3</c:v>
                </c:pt>
                <c:pt idx="35715">
                  <c:v>-9.5321343228661794E-3</c:v>
                </c:pt>
                <c:pt idx="35716">
                  <c:v>-9.4251308212441702E-3</c:v>
                </c:pt>
                <c:pt idx="35717">
                  <c:v>-9.5399398524061395E-3</c:v>
                </c:pt>
                <c:pt idx="35718">
                  <c:v>-9.7292897723775997E-3</c:v>
                </c:pt>
                <c:pt idx="35719">
                  <c:v>-1.0042593725502799E-2</c:v>
                </c:pt>
                <c:pt idx="35720">
                  <c:v>-9.9863936017992507E-3</c:v>
                </c:pt>
                <c:pt idx="35721">
                  <c:v>-9.9657530452748506E-3</c:v>
                </c:pt>
                <c:pt idx="35722">
                  <c:v>-1.02083163848393E-2</c:v>
                </c:pt>
                <c:pt idx="35723">
                  <c:v>-1.0363891170552799E-2</c:v>
                </c:pt>
                <c:pt idx="35724">
                  <c:v>-1.03974583111952E-2</c:v>
                </c:pt>
                <c:pt idx="35725">
                  <c:v>-1.05803598797219E-2</c:v>
                </c:pt>
                <c:pt idx="35726">
                  <c:v>-1.09349216559619E-2</c:v>
                </c:pt>
                <c:pt idx="35727">
                  <c:v>-1.10595742255175E-2</c:v>
                </c:pt>
                <c:pt idx="35728">
                  <c:v>-1.09654770292473E-2</c:v>
                </c:pt>
                <c:pt idx="35729">
                  <c:v>-1.1228550406322599E-2</c:v>
                </c:pt>
                <c:pt idx="35730">
                  <c:v>-1.15221492656796E-2</c:v>
                </c:pt>
                <c:pt idx="35731">
                  <c:v>-1.1840337494638401E-2</c:v>
                </c:pt>
                <c:pt idx="35732">
                  <c:v>-1.20216144777868E-2</c:v>
                </c:pt>
                <c:pt idx="35733">
                  <c:v>-1.20556432949987E-2</c:v>
                </c:pt>
                <c:pt idx="35734">
                  <c:v>-1.2245226085142899E-2</c:v>
                </c:pt>
                <c:pt idx="35735">
                  <c:v>-1.2713744953699001E-2</c:v>
                </c:pt>
                <c:pt idx="35736">
                  <c:v>-1.3002480884850599E-2</c:v>
                </c:pt>
                <c:pt idx="35737">
                  <c:v>-1.33143296864004E-2</c:v>
                </c:pt>
                <c:pt idx="35738">
                  <c:v>-1.3414951736261799E-2</c:v>
                </c:pt>
                <c:pt idx="35739">
                  <c:v>-1.3741668130725601E-2</c:v>
                </c:pt>
                <c:pt idx="35740">
                  <c:v>-1.40668073445455E-2</c:v>
                </c:pt>
                <c:pt idx="35741">
                  <c:v>-1.4260363365095801E-2</c:v>
                </c:pt>
                <c:pt idx="35742">
                  <c:v>-1.45412814920001E-2</c:v>
                </c:pt>
                <c:pt idx="35743">
                  <c:v>-1.50309197795363E-2</c:v>
                </c:pt>
                <c:pt idx="35744">
                  <c:v>-1.55196743528128E-2</c:v>
                </c:pt>
                <c:pt idx="35745">
                  <c:v>-1.57048438974241E-2</c:v>
                </c:pt>
                <c:pt idx="35746">
                  <c:v>-1.6039337117833001E-2</c:v>
                </c:pt>
                <c:pt idx="35747">
                  <c:v>-1.6488296301565699E-2</c:v>
                </c:pt>
                <c:pt idx="35748">
                  <c:v>-1.6978027488428901E-2</c:v>
                </c:pt>
                <c:pt idx="35749">
                  <c:v>-1.7217623029182401E-2</c:v>
                </c:pt>
                <c:pt idx="35750">
                  <c:v>-1.7603390714888301E-2</c:v>
                </c:pt>
                <c:pt idx="35751">
                  <c:v>-1.7953075541412001E-2</c:v>
                </c:pt>
                <c:pt idx="35752">
                  <c:v>-1.8423899166137101E-2</c:v>
                </c:pt>
                <c:pt idx="35753">
                  <c:v>-1.8782997273447101E-2</c:v>
                </c:pt>
                <c:pt idx="35754">
                  <c:v>-1.9122161559256699E-2</c:v>
                </c:pt>
                <c:pt idx="35755">
                  <c:v>-1.9705500191760299E-2</c:v>
                </c:pt>
                <c:pt idx="35756">
                  <c:v>-2.02476183379076E-2</c:v>
                </c:pt>
                <c:pt idx="35757">
                  <c:v>-2.0675755289813899E-2</c:v>
                </c:pt>
                <c:pt idx="35758">
                  <c:v>-2.1010804031435099E-2</c:v>
                </c:pt>
                <c:pt idx="35759">
                  <c:v>-2.1519835669792799E-2</c:v>
                </c:pt>
                <c:pt idx="35760">
                  <c:v>-2.20429089681283E-2</c:v>
                </c:pt>
                <c:pt idx="35761">
                  <c:v>-2.24775308806896E-2</c:v>
                </c:pt>
                <c:pt idx="35762">
                  <c:v>-2.2915071305912901E-2</c:v>
                </c:pt>
                <c:pt idx="35763">
                  <c:v>-2.32127776089175E-2</c:v>
                </c:pt>
                <c:pt idx="35764">
                  <c:v>-2.3748601171340099E-2</c:v>
                </c:pt>
                <c:pt idx="35765">
                  <c:v>-2.43930210476597E-2</c:v>
                </c:pt>
                <c:pt idx="35766">
                  <c:v>-2.4777845519858101E-2</c:v>
                </c:pt>
                <c:pt idx="35767">
                  <c:v>-2.5149160287057999E-2</c:v>
                </c:pt>
                <c:pt idx="35768">
                  <c:v>-2.5454375026504598E-2</c:v>
                </c:pt>
                <c:pt idx="35769">
                  <c:v>-2.6130462530579199E-2</c:v>
                </c:pt>
                <c:pt idx="35770">
                  <c:v>-2.65977413750902E-2</c:v>
                </c:pt>
                <c:pt idx="35771">
                  <c:v>-2.7049392805735401E-2</c:v>
                </c:pt>
                <c:pt idx="35772">
                  <c:v>-2.7243553368826601E-2</c:v>
                </c:pt>
                <c:pt idx="35773">
                  <c:v>-2.7615185668156499E-2</c:v>
                </c:pt>
                <c:pt idx="35774">
                  <c:v>-2.81323423336515E-2</c:v>
                </c:pt>
                <c:pt idx="35775">
                  <c:v>-2.8517437519544501E-2</c:v>
                </c:pt>
                <c:pt idx="35776">
                  <c:v>-2.88307143120211E-2</c:v>
                </c:pt>
                <c:pt idx="35777">
                  <c:v>-2.9149630203641901E-2</c:v>
                </c:pt>
                <c:pt idx="35778">
                  <c:v>-2.9597977606971099E-2</c:v>
                </c:pt>
                <c:pt idx="35779">
                  <c:v>-2.9912581800224901E-2</c:v>
                </c:pt>
                <c:pt idx="35780">
                  <c:v>-3.0111930478186701E-2</c:v>
                </c:pt>
                <c:pt idx="35781">
                  <c:v>-3.0487612181096201E-2</c:v>
                </c:pt>
                <c:pt idx="35782">
                  <c:v>-3.0741973224788201E-2</c:v>
                </c:pt>
                <c:pt idx="35783">
                  <c:v>-3.09987895069904E-2</c:v>
                </c:pt>
                <c:pt idx="35784">
                  <c:v>-3.11257530564172E-2</c:v>
                </c:pt>
                <c:pt idx="35785">
                  <c:v>-3.1564455001044697E-2</c:v>
                </c:pt>
                <c:pt idx="35786">
                  <c:v>-3.1826511107409403E-2</c:v>
                </c:pt>
                <c:pt idx="35787">
                  <c:v>-3.1950145241414402E-2</c:v>
                </c:pt>
                <c:pt idx="35788">
                  <c:v>-3.2199078878129901E-2</c:v>
                </c:pt>
                <c:pt idx="35789">
                  <c:v>-3.2243807183086802E-2</c:v>
                </c:pt>
                <c:pt idx="35790">
                  <c:v>-3.2478841269717097E-2</c:v>
                </c:pt>
                <c:pt idx="35791">
                  <c:v>-3.2415875248801101E-2</c:v>
                </c:pt>
                <c:pt idx="35792">
                  <c:v>-3.2545524173266602E-2</c:v>
                </c:pt>
                <c:pt idx="35793">
                  <c:v>-3.2615207809178898E-2</c:v>
                </c:pt>
                <c:pt idx="35794">
                  <c:v>-3.2643737234383602E-2</c:v>
                </c:pt>
                <c:pt idx="35795">
                  <c:v>-3.3107072061944701E-2</c:v>
                </c:pt>
                <c:pt idx="35796">
                  <c:v>-3.2934948027366698E-2</c:v>
                </c:pt>
                <c:pt idx="35797">
                  <c:v>-3.2894491582019902E-2</c:v>
                </c:pt>
                <c:pt idx="35798">
                  <c:v>-3.2880537804084703E-2</c:v>
                </c:pt>
                <c:pt idx="35799">
                  <c:v>-3.3023063301374798E-2</c:v>
                </c:pt>
                <c:pt idx="35800">
                  <c:v>-3.2879214203994499E-2</c:v>
                </c:pt>
                <c:pt idx="35801">
                  <c:v>-3.28412192131231E-2</c:v>
                </c:pt>
                <c:pt idx="35802">
                  <c:v>-3.25491658617671E-2</c:v>
                </c:pt>
                <c:pt idx="35803">
                  <c:v>-3.2611400578135899E-2</c:v>
                </c:pt>
                <c:pt idx="35804">
                  <c:v>-3.2479177931849602E-2</c:v>
                </c:pt>
                <c:pt idx="35805">
                  <c:v>-3.2398976199484897E-2</c:v>
                </c:pt>
                <c:pt idx="35806">
                  <c:v>-3.22538257421588E-2</c:v>
                </c:pt>
                <c:pt idx="35807">
                  <c:v>-3.1982318287417301E-2</c:v>
                </c:pt>
                <c:pt idx="35808">
                  <c:v>-3.1852708644245102E-2</c:v>
                </c:pt>
                <c:pt idx="35809">
                  <c:v>-3.1503960687807302E-2</c:v>
                </c:pt>
                <c:pt idx="35810">
                  <c:v>-3.12883653377381E-2</c:v>
                </c:pt>
                <c:pt idx="35811">
                  <c:v>-3.1084082389373501E-2</c:v>
                </c:pt>
                <c:pt idx="35812">
                  <c:v>-3.07592375876625E-2</c:v>
                </c:pt>
                <c:pt idx="35813">
                  <c:v>-3.04929892373672E-2</c:v>
                </c:pt>
                <c:pt idx="35814">
                  <c:v>-3.0236151360042301E-2</c:v>
                </c:pt>
                <c:pt idx="35815">
                  <c:v>-2.9877467967427299E-2</c:v>
                </c:pt>
                <c:pt idx="35816">
                  <c:v>-2.9553571383665201E-2</c:v>
                </c:pt>
                <c:pt idx="35817">
                  <c:v>-2.9176755003236899E-2</c:v>
                </c:pt>
                <c:pt idx="35818">
                  <c:v>-2.8821986491552699E-2</c:v>
                </c:pt>
                <c:pt idx="35819">
                  <c:v>-2.83242559722434E-2</c:v>
                </c:pt>
                <c:pt idx="35820">
                  <c:v>-2.7963946993863099E-2</c:v>
                </c:pt>
                <c:pt idx="35821">
                  <c:v>-2.76112609457046E-2</c:v>
                </c:pt>
                <c:pt idx="35822">
                  <c:v>-2.7210408369136699E-2</c:v>
                </c:pt>
                <c:pt idx="35823">
                  <c:v>-2.67675100575278E-2</c:v>
                </c:pt>
                <c:pt idx="35824">
                  <c:v>-2.6267560937122701E-2</c:v>
                </c:pt>
                <c:pt idx="35825">
                  <c:v>-2.5883786201693199E-2</c:v>
                </c:pt>
                <c:pt idx="35826">
                  <c:v>-2.5434392777378301E-2</c:v>
                </c:pt>
                <c:pt idx="35827">
                  <c:v>-2.5005110651034099E-2</c:v>
                </c:pt>
                <c:pt idx="35828">
                  <c:v>-2.4593927437562901E-2</c:v>
                </c:pt>
                <c:pt idx="35829">
                  <c:v>-2.41933303925435E-2</c:v>
                </c:pt>
                <c:pt idx="35830">
                  <c:v>-2.35635587472268E-2</c:v>
                </c:pt>
                <c:pt idx="35831">
                  <c:v>-2.2981765289357602E-2</c:v>
                </c:pt>
                <c:pt idx="35832">
                  <c:v>-2.2664745528783298E-2</c:v>
                </c:pt>
                <c:pt idx="35833">
                  <c:v>-2.24594635616958E-2</c:v>
                </c:pt>
                <c:pt idx="35834">
                  <c:v>-2.1928702744579E-2</c:v>
                </c:pt>
                <c:pt idx="35835">
                  <c:v>-2.1257187445013901E-2</c:v>
                </c:pt>
                <c:pt idx="35836">
                  <c:v>-2.0956554245409299E-2</c:v>
                </c:pt>
                <c:pt idx="35837">
                  <c:v>-2.0529698330692299E-2</c:v>
                </c:pt>
                <c:pt idx="35838">
                  <c:v>-1.9984915672823698E-2</c:v>
                </c:pt>
                <c:pt idx="35839">
                  <c:v>-1.9594099415337199E-2</c:v>
                </c:pt>
                <c:pt idx="35840">
                  <c:v>-1.91506290609826E-2</c:v>
                </c:pt>
                <c:pt idx="35841">
                  <c:v>-1.8778110768832498E-2</c:v>
                </c:pt>
                <c:pt idx="35842">
                  <c:v>-1.8368261389750201E-2</c:v>
                </c:pt>
                <c:pt idx="35843">
                  <c:v>-1.7916517861444398E-2</c:v>
                </c:pt>
                <c:pt idx="35844">
                  <c:v>-1.7601981685595201E-2</c:v>
                </c:pt>
                <c:pt idx="35845">
                  <c:v>-1.7296784091395699E-2</c:v>
                </c:pt>
                <c:pt idx="35846">
                  <c:v>-1.6930281819280999E-2</c:v>
                </c:pt>
                <c:pt idx="35847">
                  <c:v>-1.65294819067935E-2</c:v>
                </c:pt>
                <c:pt idx="35848">
                  <c:v>-1.6036387050701598E-2</c:v>
                </c:pt>
                <c:pt idx="35849">
                  <c:v>-1.5727841609255999E-2</c:v>
                </c:pt>
                <c:pt idx="35850">
                  <c:v>-1.5636100734025601E-2</c:v>
                </c:pt>
                <c:pt idx="35851">
                  <c:v>-1.5233484483427699E-2</c:v>
                </c:pt>
                <c:pt idx="35852">
                  <c:v>-1.5029197980167001E-2</c:v>
                </c:pt>
                <c:pt idx="35853">
                  <c:v>-1.4732390545913901E-2</c:v>
                </c:pt>
                <c:pt idx="35854">
                  <c:v>-1.4376071533930499E-2</c:v>
                </c:pt>
                <c:pt idx="35855">
                  <c:v>-1.40679341916881E-2</c:v>
                </c:pt>
                <c:pt idx="35856">
                  <c:v>-1.3843276814645601E-2</c:v>
                </c:pt>
                <c:pt idx="35857">
                  <c:v>-1.3742801599425E-2</c:v>
                </c:pt>
                <c:pt idx="35858">
                  <c:v>-1.35275435720744E-2</c:v>
                </c:pt>
                <c:pt idx="35859">
                  <c:v>-1.3175485519475E-2</c:v>
                </c:pt>
                <c:pt idx="35860">
                  <c:v>-1.29195328574714E-2</c:v>
                </c:pt>
                <c:pt idx="35861">
                  <c:v>-1.2954124494249999E-2</c:v>
                </c:pt>
                <c:pt idx="35862">
                  <c:v>-1.30025379680314E-2</c:v>
                </c:pt>
                <c:pt idx="35863">
                  <c:v>-1.26274970505795E-2</c:v>
                </c:pt>
                <c:pt idx="35864">
                  <c:v>-1.2388134596097699E-2</c:v>
                </c:pt>
                <c:pt idx="35865">
                  <c:v>-1.2251178251480199E-2</c:v>
                </c:pt>
                <c:pt idx="35866">
                  <c:v>-1.22773172022886E-2</c:v>
                </c:pt>
                <c:pt idx="35867">
                  <c:v>-1.2023240407690899E-2</c:v>
                </c:pt>
                <c:pt idx="35868">
                  <c:v>-1.19845639758703E-2</c:v>
                </c:pt>
                <c:pt idx="35869">
                  <c:v>-1.2119084849341599E-2</c:v>
                </c:pt>
                <c:pt idx="35870">
                  <c:v>-1.1937518834329801E-2</c:v>
                </c:pt>
                <c:pt idx="35871">
                  <c:v>-1.1747169679157E-2</c:v>
                </c:pt>
                <c:pt idx="35872">
                  <c:v>-1.16603828977489E-2</c:v>
                </c:pt>
                <c:pt idx="35873">
                  <c:v>-1.17380906977263E-2</c:v>
                </c:pt>
                <c:pt idx="35874">
                  <c:v>-1.18345201416522E-2</c:v>
                </c:pt>
                <c:pt idx="35875">
                  <c:v>-1.1691180374032901E-2</c:v>
                </c:pt>
                <c:pt idx="35876">
                  <c:v>-1.1677771305209099E-2</c:v>
                </c:pt>
                <c:pt idx="35877">
                  <c:v>-1.16741754431436E-2</c:v>
                </c:pt>
                <c:pt idx="35878">
                  <c:v>-1.167764636581E-2</c:v>
                </c:pt>
                <c:pt idx="35879">
                  <c:v>-1.1779824143005199E-2</c:v>
                </c:pt>
                <c:pt idx="35880">
                  <c:v>-1.17168683999299E-2</c:v>
                </c:pt>
                <c:pt idx="35881">
                  <c:v>-1.1838081735248E-2</c:v>
                </c:pt>
                <c:pt idx="35882">
                  <c:v>-1.18450142797039E-2</c:v>
                </c:pt>
                <c:pt idx="35883">
                  <c:v>-1.1759868199267699E-2</c:v>
                </c:pt>
                <c:pt idx="35884">
                  <c:v>-1.16601577637941E-2</c:v>
                </c:pt>
                <c:pt idx="35885">
                  <c:v>-1.18783029193869E-2</c:v>
                </c:pt>
                <c:pt idx="35886">
                  <c:v>-1.2008577915604699E-2</c:v>
                </c:pt>
                <c:pt idx="35887">
                  <c:v>-1.19309154214548E-2</c:v>
                </c:pt>
                <c:pt idx="35888">
                  <c:v>-1.18933343804961E-2</c:v>
                </c:pt>
                <c:pt idx="35889">
                  <c:v>-1.2018395885591501E-2</c:v>
                </c:pt>
                <c:pt idx="35890">
                  <c:v>-1.20430493544696E-2</c:v>
                </c:pt>
                <c:pt idx="35891">
                  <c:v>-1.21377607007335E-2</c:v>
                </c:pt>
                <c:pt idx="35892">
                  <c:v>-1.21521405997361E-2</c:v>
                </c:pt>
                <c:pt idx="35893">
                  <c:v>-1.1962087700879399E-2</c:v>
                </c:pt>
                <c:pt idx="35894">
                  <c:v>-1.2092849954071099E-2</c:v>
                </c:pt>
                <c:pt idx="35895">
                  <c:v>-1.19810464236289E-2</c:v>
                </c:pt>
                <c:pt idx="35896">
                  <c:v>-1.19563559897962E-2</c:v>
                </c:pt>
                <c:pt idx="35897">
                  <c:v>-1.19844639013217E-2</c:v>
                </c:pt>
                <c:pt idx="35898">
                  <c:v>-1.1975215409314101E-2</c:v>
                </c:pt>
                <c:pt idx="35899">
                  <c:v>-1.1910934939824799E-2</c:v>
                </c:pt>
                <c:pt idx="35900">
                  <c:v>-1.1797392348142101E-2</c:v>
                </c:pt>
                <c:pt idx="35901">
                  <c:v>-1.1661804314367301E-2</c:v>
                </c:pt>
                <c:pt idx="35902">
                  <c:v>-1.16311707503284E-2</c:v>
                </c:pt>
                <c:pt idx="35903">
                  <c:v>-1.14309208896777E-2</c:v>
                </c:pt>
                <c:pt idx="35904">
                  <c:v>-1.1189761248553099E-2</c:v>
                </c:pt>
                <c:pt idx="35905">
                  <c:v>-1.1061043126056901E-2</c:v>
                </c:pt>
                <c:pt idx="35906">
                  <c:v>-1.09487621772031E-2</c:v>
                </c:pt>
                <c:pt idx="35907">
                  <c:v>-1.0724825810772101E-2</c:v>
                </c:pt>
                <c:pt idx="35908">
                  <c:v>-1.04781318460112E-2</c:v>
                </c:pt>
                <c:pt idx="35909">
                  <c:v>-1.04566379285503E-2</c:v>
                </c:pt>
                <c:pt idx="35910">
                  <c:v>-1.01834330414646E-2</c:v>
                </c:pt>
                <c:pt idx="35911">
                  <c:v>-9.8172748446793395E-3</c:v>
                </c:pt>
                <c:pt idx="35912">
                  <c:v>-9.4648548503651897E-3</c:v>
                </c:pt>
                <c:pt idx="35913">
                  <c:v>-9.3322090451265598E-3</c:v>
                </c:pt>
                <c:pt idx="35914">
                  <c:v>-8.9056073065663204E-3</c:v>
                </c:pt>
                <c:pt idx="35915">
                  <c:v>-8.4494369051093705E-3</c:v>
                </c:pt>
                <c:pt idx="35916">
                  <c:v>-8.1131502569546394E-3</c:v>
                </c:pt>
                <c:pt idx="35917">
                  <c:v>-7.86946439501E-3</c:v>
                </c:pt>
                <c:pt idx="35918">
                  <c:v>-7.40882622348583E-3</c:v>
                </c:pt>
                <c:pt idx="35919">
                  <c:v>-7.2311906004132297E-3</c:v>
                </c:pt>
                <c:pt idx="35920">
                  <c:v>-6.7266640863710998E-3</c:v>
                </c:pt>
                <c:pt idx="35921">
                  <c:v>-6.3704737392789104E-3</c:v>
                </c:pt>
                <c:pt idx="35922">
                  <c:v>-5.8178037785542903E-3</c:v>
                </c:pt>
                <c:pt idx="35923">
                  <c:v>-5.3541598603108302E-3</c:v>
                </c:pt>
                <c:pt idx="35924">
                  <c:v>-4.9757312235191604E-3</c:v>
                </c:pt>
                <c:pt idx="35925">
                  <c:v>-4.4474874246113599E-3</c:v>
                </c:pt>
                <c:pt idx="35926">
                  <c:v>-3.8382290412912099E-3</c:v>
                </c:pt>
                <c:pt idx="35927">
                  <c:v>-3.3749659563341999E-3</c:v>
                </c:pt>
                <c:pt idx="35928">
                  <c:v>-2.8880015568362302E-3</c:v>
                </c:pt>
                <c:pt idx="35929">
                  <c:v>-2.3815028111995201E-3</c:v>
                </c:pt>
                <c:pt idx="35930">
                  <c:v>-1.84763606293568E-3</c:v>
                </c:pt>
                <c:pt idx="35931">
                  <c:v>-1.2618164279197101E-3</c:v>
                </c:pt>
                <c:pt idx="35932">
                  <c:v>-6.5312209721799896E-4</c:v>
                </c:pt>
                <c:pt idx="35933">
                  <c:v>-1.4994700674955401E-4</c:v>
                </c:pt>
                <c:pt idx="35934">
                  <c:v>4.7724969367050798E-4</c:v>
                </c:pt>
                <c:pt idx="35935">
                  <c:v>1.0482759353003901E-3</c:v>
                </c:pt>
                <c:pt idx="35936">
                  <c:v>1.81763648407679E-3</c:v>
                </c:pt>
                <c:pt idx="35937">
                  <c:v>2.36400121883745E-3</c:v>
                </c:pt>
                <c:pt idx="35938">
                  <c:v>2.9385038314409702E-3</c:v>
                </c:pt>
                <c:pt idx="35939">
                  <c:v>3.4810423032458401E-3</c:v>
                </c:pt>
                <c:pt idx="35940">
                  <c:v>4.1631457207841598E-3</c:v>
                </c:pt>
                <c:pt idx="35941">
                  <c:v>4.7726166687868396E-3</c:v>
                </c:pt>
                <c:pt idx="35942">
                  <c:v>5.3156207810995401E-3</c:v>
                </c:pt>
                <c:pt idx="35943">
                  <c:v>6.0306197997114699E-3</c:v>
                </c:pt>
                <c:pt idx="35944">
                  <c:v>6.6264134737044397E-3</c:v>
                </c:pt>
                <c:pt idx="35945">
                  <c:v>7.3967417184504797E-3</c:v>
                </c:pt>
                <c:pt idx="35946">
                  <c:v>8.0217326091055492E-3</c:v>
                </c:pt>
                <c:pt idx="35947">
                  <c:v>8.5565819956975597E-3</c:v>
                </c:pt>
                <c:pt idx="35948">
                  <c:v>9.11880046507791E-3</c:v>
                </c:pt>
                <c:pt idx="35949">
                  <c:v>9.6944365125428908E-3</c:v>
                </c:pt>
                <c:pt idx="35950">
                  <c:v>1.0315510639131E-2</c:v>
                </c:pt>
                <c:pt idx="35951">
                  <c:v>1.09611042760135E-2</c:v>
                </c:pt>
                <c:pt idx="35952">
                  <c:v>1.14801544619522E-2</c:v>
                </c:pt>
                <c:pt idx="35953">
                  <c:v>1.19937630633522E-2</c:v>
                </c:pt>
                <c:pt idx="35954">
                  <c:v>1.25267396311256E-2</c:v>
                </c:pt>
                <c:pt idx="35955">
                  <c:v>1.3141072598982E-2</c:v>
                </c:pt>
                <c:pt idx="35956">
                  <c:v>1.37813764381084E-2</c:v>
                </c:pt>
                <c:pt idx="35957">
                  <c:v>1.41615866694541E-2</c:v>
                </c:pt>
                <c:pt idx="35958">
                  <c:v>1.45737505923493E-2</c:v>
                </c:pt>
                <c:pt idx="35959">
                  <c:v>1.5015731781000701E-2</c:v>
                </c:pt>
                <c:pt idx="35960">
                  <c:v>1.55726779632214E-2</c:v>
                </c:pt>
                <c:pt idx="35961">
                  <c:v>1.58233188483255E-2</c:v>
                </c:pt>
                <c:pt idx="35962">
                  <c:v>1.6284763815888399E-2</c:v>
                </c:pt>
                <c:pt idx="35963">
                  <c:v>1.6521662797221601E-2</c:v>
                </c:pt>
                <c:pt idx="35964">
                  <c:v>1.7125033968476901E-2</c:v>
                </c:pt>
                <c:pt idx="35965">
                  <c:v>1.7436510603590701E-2</c:v>
                </c:pt>
                <c:pt idx="35966">
                  <c:v>1.77628322390339E-2</c:v>
                </c:pt>
                <c:pt idx="35967">
                  <c:v>1.8233342438021601E-2</c:v>
                </c:pt>
                <c:pt idx="35968">
                  <c:v>1.82764347764834E-2</c:v>
                </c:pt>
                <c:pt idx="35969">
                  <c:v>1.8482674846070399E-2</c:v>
                </c:pt>
                <c:pt idx="35970">
                  <c:v>1.8632437967668201E-2</c:v>
                </c:pt>
                <c:pt idx="35971">
                  <c:v>1.89462786026607E-2</c:v>
                </c:pt>
                <c:pt idx="35972">
                  <c:v>1.90525131188128E-2</c:v>
                </c:pt>
                <c:pt idx="35973">
                  <c:v>1.9294075663212201E-2</c:v>
                </c:pt>
                <c:pt idx="35974">
                  <c:v>1.9245256007661998E-2</c:v>
                </c:pt>
                <c:pt idx="35975">
                  <c:v>1.9488462646232999E-2</c:v>
                </c:pt>
                <c:pt idx="35976">
                  <c:v>1.9748190220424799E-2</c:v>
                </c:pt>
                <c:pt idx="35977">
                  <c:v>1.9699107486629501E-2</c:v>
                </c:pt>
                <c:pt idx="35978">
                  <c:v>1.97481071992242E-2</c:v>
                </c:pt>
                <c:pt idx="35979">
                  <c:v>1.9752488457407399E-2</c:v>
                </c:pt>
                <c:pt idx="35980">
                  <c:v>1.9748396785239299E-2</c:v>
                </c:pt>
                <c:pt idx="35981">
                  <c:v>1.96618596650521E-2</c:v>
                </c:pt>
                <c:pt idx="35982">
                  <c:v>1.9654818415006901E-2</c:v>
                </c:pt>
                <c:pt idx="35983">
                  <c:v>1.9712831517466101E-2</c:v>
                </c:pt>
                <c:pt idx="35984">
                  <c:v>1.96302599538959E-2</c:v>
                </c:pt>
                <c:pt idx="35985">
                  <c:v>1.9452134343065301E-2</c:v>
                </c:pt>
                <c:pt idx="35986">
                  <c:v>1.9266023582149999E-2</c:v>
                </c:pt>
                <c:pt idx="35987">
                  <c:v>1.9412288060243501E-2</c:v>
                </c:pt>
                <c:pt idx="35988">
                  <c:v>1.9314819197735599E-2</c:v>
                </c:pt>
                <c:pt idx="35989">
                  <c:v>1.8931816109916001E-2</c:v>
                </c:pt>
                <c:pt idx="35990">
                  <c:v>1.87980807781623E-2</c:v>
                </c:pt>
                <c:pt idx="35991">
                  <c:v>1.8651326354528201E-2</c:v>
                </c:pt>
                <c:pt idx="35992">
                  <c:v>1.8486268851655999E-2</c:v>
                </c:pt>
                <c:pt idx="35993">
                  <c:v>1.83595503583063E-2</c:v>
                </c:pt>
                <c:pt idx="35994">
                  <c:v>1.8169436280823702E-2</c:v>
                </c:pt>
                <c:pt idx="35995">
                  <c:v>1.7968525475471699E-2</c:v>
                </c:pt>
                <c:pt idx="35996">
                  <c:v>1.7855867266127999E-2</c:v>
                </c:pt>
                <c:pt idx="35997">
                  <c:v>1.7585656300920099E-2</c:v>
                </c:pt>
                <c:pt idx="35998">
                  <c:v>1.7406217248503199E-2</c:v>
                </c:pt>
                <c:pt idx="35999">
                  <c:v>1.71206489260433E-2</c:v>
                </c:pt>
                <c:pt idx="36000">
                  <c:v>1.7131365544357999E-2</c:v>
                </c:pt>
                <c:pt idx="36001">
                  <c:v>1.6945457397612902E-2</c:v>
                </c:pt>
                <c:pt idx="36002">
                  <c:v>1.66623614365548E-2</c:v>
                </c:pt>
                <c:pt idx="36003">
                  <c:v>1.6309819009839899E-2</c:v>
                </c:pt>
                <c:pt idx="36004">
                  <c:v>1.6155729777450299E-2</c:v>
                </c:pt>
                <c:pt idx="36005">
                  <c:v>1.6104729540422E-2</c:v>
                </c:pt>
                <c:pt idx="36006">
                  <c:v>1.59489853628722E-2</c:v>
                </c:pt>
                <c:pt idx="36007">
                  <c:v>1.5656595307606901E-2</c:v>
                </c:pt>
                <c:pt idx="36008">
                  <c:v>1.56912874436517E-2</c:v>
                </c:pt>
                <c:pt idx="36009">
                  <c:v>1.5618266978202599E-2</c:v>
                </c:pt>
                <c:pt idx="36010">
                  <c:v>1.5299525955690301E-2</c:v>
                </c:pt>
                <c:pt idx="36011">
                  <c:v>1.5002153614631499E-2</c:v>
                </c:pt>
                <c:pt idx="36012">
                  <c:v>1.5377506732453999E-2</c:v>
                </c:pt>
                <c:pt idx="36013">
                  <c:v>1.53298777052295E-2</c:v>
                </c:pt>
                <c:pt idx="36014">
                  <c:v>1.52205062199846E-2</c:v>
                </c:pt>
                <c:pt idx="36015">
                  <c:v>1.5086944538423601E-2</c:v>
                </c:pt>
                <c:pt idx="36016">
                  <c:v>1.5003408633546E-2</c:v>
                </c:pt>
                <c:pt idx="36017">
                  <c:v>1.5240790872071201E-2</c:v>
                </c:pt>
                <c:pt idx="36018">
                  <c:v>1.51802776326256E-2</c:v>
                </c:pt>
                <c:pt idx="36019">
                  <c:v>1.5099260538458999E-2</c:v>
                </c:pt>
                <c:pt idx="36020">
                  <c:v>1.53371922204028E-2</c:v>
                </c:pt>
                <c:pt idx="36021">
                  <c:v>1.5355837154469599E-2</c:v>
                </c:pt>
                <c:pt idx="36022">
                  <c:v>1.55006508472415E-2</c:v>
                </c:pt>
                <c:pt idx="36023">
                  <c:v>1.56945878513969E-2</c:v>
                </c:pt>
                <c:pt idx="36024">
                  <c:v>1.59053437892668E-2</c:v>
                </c:pt>
                <c:pt idx="36025">
                  <c:v>1.6210212854243299E-2</c:v>
                </c:pt>
                <c:pt idx="36026">
                  <c:v>1.6341062247724501E-2</c:v>
                </c:pt>
                <c:pt idx="36027">
                  <c:v>1.64234944330292E-2</c:v>
                </c:pt>
                <c:pt idx="36028">
                  <c:v>1.6704632845719599E-2</c:v>
                </c:pt>
                <c:pt idx="36029">
                  <c:v>1.70392519349216E-2</c:v>
                </c:pt>
                <c:pt idx="36030">
                  <c:v>1.7390536203122899E-2</c:v>
                </c:pt>
                <c:pt idx="36031">
                  <c:v>1.7594706660925101E-2</c:v>
                </c:pt>
                <c:pt idx="36032">
                  <c:v>1.7971961313218401E-2</c:v>
                </c:pt>
                <c:pt idx="36033">
                  <c:v>1.8440038111973801E-2</c:v>
                </c:pt>
                <c:pt idx="36034">
                  <c:v>1.8708564392046299E-2</c:v>
                </c:pt>
                <c:pt idx="36035">
                  <c:v>1.90455255710213E-2</c:v>
                </c:pt>
                <c:pt idx="36036">
                  <c:v>1.95039071963484E-2</c:v>
                </c:pt>
                <c:pt idx="36037">
                  <c:v>2.01227734897657E-2</c:v>
                </c:pt>
                <c:pt idx="36038">
                  <c:v>2.04167294768989E-2</c:v>
                </c:pt>
                <c:pt idx="36039">
                  <c:v>2.0837087478052799E-2</c:v>
                </c:pt>
                <c:pt idx="36040">
                  <c:v>2.1338320783113301E-2</c:v>
                </c:pt>
                <c:pt idx="36041">
                  <c:v>2.1926080091942499E-2</c:v>
                </c:pt>
                <c:pt idx="36042">
                  <c:v>2.2343696985517698E-2</c:v>
                </c:pt>
                <c:pt idx="36043">
                  <c:v>2.28789608242694E-2</c:v>
                </c:pt>
                <c:pt idx="36044">
                  <c:v>2.3221021534801298E-2</c:v>
                </c:pt>
                <c:pt idx="36045">
                  <c:v>2.3756104373038101E-2</c:v>
                </c:pt>
                <c:pt idx="36046">
                  <c:v>2.4326885496136801E-2</c:v>
                </c:pt>
                <c:pt idx="36047">
                  <c:v>2.48437801000412E-2</c:v>
                </c:pt>
                <c:pt idx="36048">
                  <c:v>2.5259347011504701E-2</c:v>
                </c:pt>
                <c:pt idx="36049">
                  <c:v>2.5822737036485102E-2</c:v>
                </c:pt>
                <c:pt idx="36050">
                  <c:v>2.6525356588620399E-2</c:v>
                </c:pt>
                <c:pt idx="36051">
                  <c:v>2.70542662998438E-2</c:v>
                </c:pt>
                <c:pt idx="36052">
                  <c:v>2.7389708175113801E-2</c:v>
                </c:pt>
                <c:pt idx="36053">
                  <c:v>2.78468293698323E-2</c:v>
                </c:pt>
                <c:pt idx="36054">
                  <c:v>2.85236414534417E-2</c:v>
                </c:pt>
                <c:pt idx="36055">
                  <c:v>2.8926110684655899E-2</c:v>
                </c:pt>
                <c:pt idx="36056">
                  <c:v>2.9458506703027399E-2</c:v>
                </c:pt>
                <c:pt idx="36057">
                  <c:v>2.98522454256108E-2</c:v>
                </c:pt>
                <c:pt idx="36058">
                  <c:v>3.0337897422033799E-2</c:v>
                </c:pt>
                <c:pt idx="36059">
                  <c:v>3.0815765675579102E-2</c:v>
                </c:pt>
                <c:pt idx="36060">
                  <c:v>3.12069190114003E-2</c:v>
                </c:pt>
                <c:pt idx="36061">
                  <c:v>3.1537228917838202E-2</c:v>
                </c:pt>
                <c:pt idx="36062">
                  <c:v>3.1893402225708502E-2</c:v>
                </c:pt>
                <c:pt idx="36063">
                  <c:v>3.2208310367481299E-2</c:v>
                </c:pt>
                <c:pt idx="36064">
                  <c:v>3.2675729754181398E-2</c:v>
                </c:pt>
                <c:pt idx="36065">
                  <c:v>3.29126628426318E-2</c:v>
                </c:pt>
                <c:pt idx="36066">
                  <c:v>3.3180036853047302E-2</c:v>
                </c:pt>
                <c:pt idx="36067">
                  <c:v>3.3526244525405598E-2</c:v>
                </c:pt>
                <c:pt idx="36068">
                  <c:v>3.3864532425491797E-2</c:v>
                </c:pt>
                <c:pt idx="36069">
                  <c:v>3.3871969587184497E-2</c:v>
                </c:pt>
                <c:pt idx="36070">
                  <c:v>3.4087015260881398E-2</c:v>
                </c:pt>
                <c:pt idx="36071">
                  <c:v>3.39874810124451E-2</c:v>
                </c:pt>
                <c:pt idx="36072">
                  <c:v>3.4361527092764702E-2</c:v>
                </c:pt>
                <c:pt idx="36073">
                  <c:v>3.42734805932857E-2</c:v>
                </c:pt>
                <c:pt idx="36074">
                  <c:v>3.4372464185916003E-2</c:v>
                </c:pt>
                <c:pt idx="36075">
                  <c:v>3.4426767467479497E-2</c:v>
                </c:pt>
                <c:pt idx="36076">
                  <c:v>3.4417718945563898E-2</c:v>
                </c:pt>
                <c:pt idx="36077">
                  <c:v>3.43038776610015E-2</c:v>
                </c:pt>
                <c:pt idx="36078">
                  <c:v>3.42896721577736E-2</c:v>
                </c:pt>
                <c:pt idx="36079">
                  <c:v>3.4041432390188003E-2</c:v>
                </c:pt>
                <c:pt idx="36080">
                  <c:v>3.3774405785714702E-2</c:v>
                </c:pt>
                <c:pt idx="36081">
                  <c:v>3.3693128850679502E-2</c:v>
                </c:pt>
                <c:pt idx="36082">
                  <c:v>3.3426547963004802E-2</c:v>
                </c:pt>
                <c:pt idx="36083">
                  <c:v>3.3318753571974197E-2</c:v>
                </c:pt>
                <c:pt idx="36084">
                  <c:v>3.2909440674116303E-2</c:v>
                </c:pt>
                <c:pt idx="36085">
                  <c:v>3.2621487925377599E-2</c:v>
                </c:pt>
                <c:pt idx="36086">
                  <c:v>3.2207225663447303E-2</c:v>
                </c:pt>
                <c:pt idx="36087">
                  <c:v>3.1777620043594697E-2</c:v>
                </c:pt>
                <c:pt idx="36088">
                  <c:v>3.1408161675963803E-2</c:v>
                </c:pt>
                <c:pt idx="36089">
                  <c:v>3.09597159868874E-2</c:v>
                </c:pt>
                <c:pt idx="36090">
                  <c:v>3.05071354258271E-2</c:v>
                </c:pt>
                <c:pt idx="36091">
                  <c:v>2.97888184924433E-2</c:v>
                </c:pt>
                <c:pt idx="36092">
                  <c:v>2.93219746641257E-2</c:v>
                </c:pt>
                <c:pt idx="36093">
                  <c:v>2.8895673877902799E-2</c:v>
                </c:pt>
                <c:pt idx="36094">
                  <c:v>2.8312837109647101E-2</c:v>
                </c:pt>
                <c:pt idx="36095">
                  <c:v>2.7720882709026701E-2</c:v>
                </c:pt>
                <c:pt idx="36096">
                  <c:v>2.6932555409338699E-2</c:v>
                </c:pt>
                <c:pt idx="36097">
                  <c:v>2.6324533889462501E-2</c:v>
                </c:pt>
                <c:pt idx="36098">
                  <c:v>2.5718753602287599E-2</c:v>
                </c:pt>
                <c:pt idx="36099">
                  <c:v>2.4852059823821201E-2</c:v>
                </c:pt>
                <c:pt idx="36100">
                  <c:v>2.4321840628594198E-2</c:v>
                </c:pt>
                <c:pt idx="36101">
                  <c:v>2.3550903028875102E-2</c:v>
                </c:pt>
                <c:pt idx="36102">
                  <c:v>2.27642630129095E-2</c:v>
                </c:pt>
                <c:pt idx="36103">
                  <c:v>2.2031383080001899E-2</c:v>
                </c:pt>
                <c:pt idx="36104">
                  <c:v>2.1221985001895899E-2</c:v>
                </c:pt>
                <c:pt idx="36105">
                  <c:v>2.0619918353630199E-2</c:v>
                </c:pt>
                <c:pt idx="36106">
                  <c:v>1.9852808592425299E-2</c:v>
                </c:pt>
                <c:pt idx="36107">
                  <c:v>1.9067141645308299E-2</c:v>
                </c:pt>
                <c:pt idx="36108">
                  <c:v>1.8163686238976299E-2</c:v>
                </c:pt>
                <c:pt idx="36109">
                  <c:v>1.7438728670767598E-2</c:v>
                </c:pt>
                <c:pt idx="36110">
                  <c:v>1.6664893055893502E-2</c:v>
                </c:pt>
                <c:pt idx="36111">
                  <c:v>1.5944478002433201E-2</c:v>
                </c:pt>
                <c:pt idx="36112">
                  <c:v>1.51854729867501E-2</c:v>
                </c:pt>
                <c:pt idx="36113">
                  <c:v>1.44104815232667E-2</c:v>
                </c:pt>
                <c:pt idx="36114">
                  <c:v>1.37025583268041E-2</c:v>
                </c:pt>
                <c:pt idx="36115">
                  <c:v>1.29218343388884E-2</c:v>
                </c:pt>
                <c:pt idx="36116">
                  <c:v>1.2344966674886999E-2</c:v>
                </c:pt>
                <c:pt idx="36117">
                  <c:v>1.1598328092687E-2</c:v>
                </c:pt>
                <c:pt idx="36118">
                  <c:v>1.0879981885557201E-2</c:v>
                </c:pt>
                <c:pt idx="36119">
                  <c:v>1.0212885638974101E-2</c:v>
                </c:pt>
                <c:pt idx="36120">
                  <c:v>9.5606286932043393E-3</c:v>
                </c:pt>
                <c:pt idx="36121">
                  <c:v>8.9740483728412892E-3</c:v>
                </c:pt>
                <c:pt idx="36122">
                  <c:v>8.3134398255032098E-3</c:v>
                </c:pt>
                <c:pt idx="36123">
                  <c:v>7.7767957273271703E-3</c:v>
                </c:pt>
                <c:pt idx="36124">
                  <c:v>7.3248309619710003E-3</c:v>
                </c:pt>
                <c:pt idx="36125">
                  <c:v>6.65288172992602E-3</c:v>
                </c:pt>
                <c:pt idx="36126">
                  <c:v>6.0803074180627303E-3</c:v>
                </c:pt>
                <c:pt idx="36127">
                  <c:v>5.6435208551783803E-3</c:v>
                </c:pt>
                <c:pt idx="36128">
                  <c:v>5.1141476624025402E-3</c:v>
                </c:pt>
                <c:pt idx="36129">
                  <c:v>4.6940490635253296E-3</c:v>
                </c:pt>
                <c:pt idx="36130">
                  <c:v>4.5492391011016002E-3</c:v>
                </c:pt>
                <c:pt idx="36131">
                  <c:v>4.2199325751347801E-3</c:v>
                </c:pt>
                <c:pt idx="36132">
                  <c:v>3.8382339222284398E-3</c:v>
                </c:pt>
                <c:pt idx="36133">
                  <c:v>3.6191870191411598E-3</c:v>
                </c:pt>
                <c:pt idx="36134">
                  <c:v>3.4387303975033502E-3</c:v>
                </c:pt>
                <c:pt idx="36135">
                  <c:v>2.94949584018227E-3</c:v>
                </c:pt>
                <c:pt idx="36136">
                  <c:v>2.7274219785247199E-3</c:v>
                </c:pt>
                <c:pt idx="36137">
                  <c:v>2.51732670085833E-3</c:v>
                </c:pt>
                <c:pt idx="36138">
                  <c:v>2.36756009325292E-3</c:v>
                </c:pt>
                <c:pt idx="36139">
                  <c:v>2.1649464170384498E-3</c:v>
                </c:pt>
                <c:pt idx="36140">
                  <c:v>2.0341710260533101E-3</c:v>
                </c:pt>
                <c:pt idx="36141">
                  <c:v>2.1660174776890798E-3</c:v>
                </c:pt>
                <c:pt idx="36142">
                  <c:v>1.9635706848002599E-3</c:v>
                </c:pt>
                <c:pt idx="36143">
                  <c:v>1.9906680603730301E-3</c:v>
                </c:pt>
                <c:pt idx="36144">
                  <c:v>1.8162395885666701E-3</c:v>
                </c:pt>
                <c:pt idx="36145">
                  <c:v>1.93123473827002E-3</c:v>
                </c:pt>
                <c:pt idx="36146">
                  <c:v>1.9807465903755699E-3</c:v>
                </c:pt>
                <c:pt idx="36147">
                  <c:v>1.95064502698445E-3</c:v>
                </c:pt>
                <c:pt idx="36148">
                  <c:v>2.0818338565139699E-3</c:v>
                </c:pt>
                <c:pt idx="36149">
                  <c:v>2.1107504137648299E-3</c:v>
                </c:pt>
                <c:pt idx="36150">
                  <c:v>2.26165745099786E-3</c:v>
                </c:pt>
                <c:pt idx="36151">
                  <c:v>2.3628663681003899E-3</c:v>
                </c:pt>
                <c:pt idx="36152">
                  <c:v>2.4527220726676701E-3</c:v>
                </c:pt>
                <c:pt idx="36153">
                  <c:v>2.4850789426056098E-3</c:v>
                </c:pt>
                <c:pt idx="36154">
                  <c:v>2.53450688072878E-3</c:v>
                </c:pt>
                <c:pt idx="36155">
                  <c:v>2.8144205122284899E-3</c:v>
                </c:pt>
                <c:pt idx="36156">
                  <c:v>2.9980960812676098E-3</c:v>
                </c:pt>
                <c:pt idx="36157">
                  <c:v>3.0298176763336499E-3</c:v>
                </c:pt>
                <c:pt idx="36158">
                  <c:v>3.2443895628554401E-3</c:v>
                </c:pt>
                <c:pt idx="36159">
                  <c:v>3.1946171506211998E-3</c:v>
                </c:pt>
                <c:pt idx="36160">
                  <c:v>3.32688967518221E-3</c:v>
                </c:pt>
                <c:pt idx="36161">
                  <c:v>3.6328112945640499E-3</c:v>
                </c:pt>
                <c:pt idx="36162">
                  <c:v>3.5981336477522198E-3</c:v>
                </c:pt>
                <c:pt idx="36163">
                  <c:v>3.8056335160369299E-3</c:v>
                </c:pt>
                <c:pt idx="36164">
                  <c:v>3.9845683359732501E-3</c:v>
                </c:pt>
                <c:pt idx="36165">
                  <c:v>4.16443179771159E-3</c:v>
                </c:pt>
                <c:pt idx="36166">
                  <c:v>4.2099295244373098E-3</c:v>
                </c:pt>
                <c:pt idx="36167">
                  <c:v>4.1672228809591398E-3</c:v>
                </c:pt>
                <c:pt idx="36168">
                  <c:v>4.43112836059174E-3</c:v>
                </c:pt>
                <c:pt idx="36169">
                  <c:v>4.4225150557181498E-3</c:v>
                </c:pt>
                <c:pt idx="36170">
                  <c:v>4.4469233189582602E-3</c:v>
                </c:pt>
                <c:pt idx="36171">
                  <c:v>4.4560197415538898E-3</c:v>
                </c:pt>
                <c:pt idx="36172">
                  <c:v>4.5679026189555001E-3</c:v>
                </c:pt>
                <c:pt idx="36173">
                  <c:v>4.57520682519655E-3</c:v>
                </c:pt>
                <c:pt idx="36174">
                  <c:v>4.4799794885143403E-3</c:v>
                </c:pt>
                <c:pt idx="36175">
                  <c:v>4.4146806759282203E-3</c:v>
                </c:pt>
                <c:pt idx="36176">
                  <c:v>4.4791641537704702E-3</c:v>
                </c:pt>
                <c:pt idx="36177">
                  <c:v>4.4405792125754798E-3</c:v>
                </c:pt>
                <c:pt idx="36178">
                  <c:v>4.3426334827265803E-3</c:v>
                </c:pt>
                <c:pt idx="36179">
                  <c:v>4.1567610232467701E-3</c:v>
                </c:pt>
                <c:pt idx="36180">
                  <c:v>3.9879925527754496E-3</c:v>
                </c:pt>
                <c:pt idx="36181">
                  <c:v>3.8393996462777998E-3</c:v>
                </c:pt>
                <c:pt idx="36182">
                  <c:v>3.7720621609190399E-3</c:v>
                </c:pt>
                <c:pt idx="36183">
                  <c:v>3.58904567512539E-3</c:v>
                </c:pt>
                <c:pt idx="36184">
                  <c:v>3.2511236675499401E-3</c:v>
                </c:pt>
                <c:pt idx="36185">
                  <c:v>3.0573096203308698E-3</c:v>
                </c:pt>
                <c:pt idx="36186">
                  <c:v>2.9187474930721501E-3</c:v>
                </c:pt>
                <c:pt idx="36187">
                  <c:v>2.5604552827774201E-3</c:v>
                </c:pt>
                <c:pt idx="36188">
                  <c:v>2.3337850596859698E-3</c:v>
                </c:pt>
                <c:pt idx="36189">
                  <c:v>2.0745622955635401E-3</c:v>
                </c:pt>
                <c:pt idx="36190">
                  <c:v>1.6650592999551399E-3</c:v>
                </c:pt>
                <c:pt idx="36191">
                  <c:v>1.18049430841146E-3</c:v>
                </c:pt>
                <c:pt idx="36192">
                  <c:v>9.3832153190826905E-4</c:v>
                </c:pt>
                <c:pt idx="36193">
                  <c:v>6.5460286368984003E-4</c:v>
                </c:pt>
                <c:pt idx="36194">
                  <c:v>2.00869307407768E-4</c:v>
                </c:pt>
                <c:pt idx="36195">
                  <c:v>-2.6495972614134502E-4</c:v>
                </c:pt>
                <c:pt idx="36196">
                  <c:v>-5.8449662274709195E-4</c:v>
                </c:pt>
                <c:pt idx="36197">
                  <c:v>-9.9343391016790193E-4</c:v>
                </c:pt>
                <c:pt idx="36198">
                  <c:v>-1.5959607085523099E-3</c:v>
                </c:pt>
                <c:pt idx="36199">
                  <c:v>-2.0104574553382101E-3</c:v>
                </c:pt>
                <c:pt idx="36200">
                  <c:v>-2.2696109070927399E-3</c:v>
                </c:pt>
                <c:pt idx="36201">
                  <c:v>-2.7540166008883601E-3</c:v>
                </c:pt>
                <c:pt idx="36202">
                  <c:v>-3.2379289058035998E-3</c:v>
                </c:pt>
                <c:pt idx="36203">
                  <c:v>-3.87519389930112E-3</c:v>
                </c:pt>
                <c:pt idx="36204">
                  <c:v>-4.0403470898554396E-3</c:v>
                </c:pt>
                <c:pt idx="36205">
                  <c:v>-4.6663669783456804E-3</c:v>
                </c:pt>
                <c:pt idx="36206">
                  <c:v>-4.8699296204546298E-3</c:v>
                </c:pt>
                <c:pt idx="36207">
                  <c:v>-5.3275651031353998E-3</c:v>
                </c:pt>
                <c:pt idx="36208">
                  <c:v>-5.8943163049431204E-3</c:v>
                </c:pt>
                <c:pt idx="36209">
                  <c:v>-6.4037391071149804E-3</c:v>
                </c:pt>
                <c:pt idx="36210">
                  <c:v>-6.7803168647343898E-3</c:v>
                </c:pt>
                <c:pt idx="36211">
                  <c:v>-7.1329140778156001E-3</c:v>
                </c:pt>
                <c:pt idx="36212">
                  <c:v>-7.73412256866825E-3</c:v>
                </c:pt>
                <c:pt idx="36213">
                  <c:v>-8.0361010483442196E-3</c:v>
                </c:pt>
                <c:pt idx="36214">
                  <c:v>-8.4561802267889997E-3</c:v>
                </c:pt>
                <c:pt idx="36215">
                  <c:v>-8.8933869719547698E-3</c:v>
                </c:pt>
                <c:pt idx="36216">
                  <c:v>-9.3604672576408192E-3</c:v>
                </c:pt>
                <c:pt idx="36217">
                  <c:v>-9.4725502034832907E-3</c:v>
                </c:pt>
                <c:pt idx="36218">
                  <c:v>-9.8500659168761807E-3</c:v>
                </c:pt>
                <c:pt idx="36219">
                  <c:v>-1.02696745439211E-2</c:v>
                </c:pt>
                <c:pt idx="36220">
                  <c:v>-1.06718059167415E-2</c:v>
                </c:pt>
                <c:pt idx="36221">
                  <c:v>-1.08808686181025E-2</c:v>
                </c:pt>
                <c:pt idx="36222">
                  <c:v>-1.11432660061122E-2</c:v>
                </c:pt>
                <c:pt idx="36223">
                  <c:v>-1.1575156611084599E-2</c:v>
                </c:pt>
                <c:pt idx="36224">
                  <c:v>-1.18132386083075E-2</c:v>
                </c:pt>
                <c:pt idx="36225">
                  <c:v>-1.18854394333119E-2</c:v>
                </c:pt>
                <c:pt idx="36226">
                  <c:v>-1.22832890738478E-2</c:v>
                </c:pt>
                <c:pt idx="36227">
                  <c:v>-1.23959598005999E-2</c:v>
                </c:pt>
                <c:pt idx="36228">
                  <c:v>-1.2597428188450799E-2</c:v>
                </c:pt>
                <c:pt idx="36229">
                  <c:v>-1.27725885347736E-2</c:v>
                </c:pt>
                <c:pt idx="36230">
                  <c:v>-1.29567433479596E-2</c:v>
                </c:pt>
                <c:pt idx="36231">
                  <c:v>-1.3133809531067599E-2</c:v>
                </c:pt>
                <c:pt idx="36232">
                  <c:v>-1.3179078586238201E-2</c:v>
                </c:pt>
                <c:pt idx="36233">
                  <c:v>-1.33705150040603E-2</c:v>
                </c:pt>
                <c:pt idx="36234">
                  <c:v>-1.3452862468710801E-2</c:v>
                </c:pt>
                <c:pt idx="36235">
                  <c:v>-1.34961647825099E-2</c:v>
                </c:pt>
                <c:pt idx="36236">
                  <c:v>-1.36146454092844E-2</c:v>
                </c:pt>
                <c:pt idx="36237">
                  <c:v>-1.3574992675999299E-2</c:v>
                </c:pt>
                <c:pt idx="36238">
                  <c:v>-1.3426765354475199E-2</c:v>
                </c:pt>
                <c:pt idx="36239">
                  <c:v>-1.3815464679192299E-2</c:v>
                </c:pt>
                <c:pt idx="36240">
                  <c:v>-1.3784252378860801E-2</c:v>
                </c:pt>
                <c:pt idx="36241">
                  <c:v>-1.34816496586804E-2</c:v>
                </c:pt>
                <c:pt idx="36242">
                  <c:v>-1.3502264483734599E-2</c:v>
                </c:pt>
                <c:pt idx="36243">
                  <c:v>-1.34086532329844E-2</c:v>
                </c:pt>
                <c:pt idx="36244">
                  <c:v>-1.3636833430781399E-2</c:v>
                </c:pt>
                <c:pt idx="36245">
                  <c:v>-1.33406963069877E-2</c:v>
                </c:pt>
                <c:pt idx="36246">
                  <c:v>-1.34757093595752E-2</c:v>
                </c:pt>
                <c:pt idx="36247">
                  <c:v>-1.3245917324624899E-2</c:v>
                </c:pt>
                <c:pt idx="36248">
                  <c:v>-1.32607340899655E-2</c:v>
                </c:pt>
                <c:pt idx="36249">
                  <c:v>-1.31355460902012E-2</c:v>
                </c:pt>
                <c:pt idx="36250">
                  <c:v>-1.3046871962232601E-2</c:v>
                </c:pt>
                <c:pt idx="36251">
                  <c:v>-1.28694320998703E-2</c:v>
                </c:pt>
                <c:pt idx="36252">
                  <c:v>-1.2931772407125199E-2</c:v>
                </c:pt>
                <c:pt idx="36253">
                  <c:v>-1.2930296672503E-2</c:v>
                </c:pt>
                <c:pt idx="36254">
                  <c:v>-1.2776647869304899E-2</c:v>
                </c:pt>
                <c:pt idx="36255">
                  <c:v>-1.2742506631160701E-2</c:v>
                </c:pt>
                <c:pt idx="36256">
                  <c:v>-1.2441076287975699E-2</c:v>
                </c:pt>
                <c:pt idx="36257">
                  <c:v>-1.2524422700830399E-2</c:v>
                </c:pt>
                <c:pt idx="36258">
                  <c:v>-1.23897568988374E-2</c:v>
                </c:pt>
                <c:pt idx="36259">
                  <c:v>-1.2448166959813E-2</c:v>
                </c:pt>
                <c:pt idx="36260">
                  <c:v>-1.23898088979834E-2</c:v>
                </c:pt>
                <c:pt idx="36261">
                  <c:v>-1.2374996195861901E-2</c:v>
                </c:pt>
                <c:pt idx="36262">
                  <c:v>-1.22842063618254E-2</c:v>
                </c:pt>
                <c:pt idx="36263">
                  <c:v>-1.22375200162927E-2</c:v>
                </c:pt>
                <c:pt idx="36264">
                  <c:v>-1.2446123032546301E-2</c:v>
                </c:pt>
                <c:pt idx="36265">
                  <c:v>-1.22923933393325E-2</c:v>
                </c:pt>
                <c:pt idx="36266">
                  <c:v>-1.22986781498245E-2</c:v>
                </c:pt>
                <c:pt idx="36267">
                  <c:v>-1.2498359969739E-2</c:v>
                </c:pt>
                <c:pt idx="36268">
                  <c:v>-1.25694345468251E-2</c:v>
                </c:pt>
                <c:pt idx="36269">
                  <c:v>-1.2359374830165099E-2</c:v>
                </c:pt>
                <c:pt idx="36270">
                  <c:v>-1.24506702245946E-2</c:v>
                </c:pt>
                <c:pt idx="36271">
                  <c:v>-1.28390349021382E-2</c:v>
                </c:pt>
                <c:pt idx="36272">
                  <c:v>-1.2911631455102201E-2</c:v>
                </c:pt>
                <c:pt idx="36273">
                  <c:v>-1.2905536112575699E-2</c:v>
                </c:pt>
                <c:pt idx="36274">
                  <c:v>-1.29569020059932E-2</c:v>
                </c:pt>
                <c:pt idx="36275">
                  <c:v>-1.3233907105403901E-2</c:v>
                </c:pt>
                <c:pt idx="36276">
                  <c:v>-1.3274938839601401E-2</c:v>
                </c:pt>
                <c:pt idx="36277">
                  <c:v>-1.34572479759608E-2</c:v>
                </c:pt>
                <c:pt idx="36278">
                  <c:v>-1.3763974572871601E-2</c:v>
                </c:pt>
                <c:pt idx="36279">
                  <c:v>-1.40519156670641E-2</c:v>
                </c:pt>
                <c:pt idx="36280">
                  <c:v>-1.4097438858571299E-2</c:v>
                </c:pt>
                <c:pt idx="36281">
                  <c:v>-1.44127274252341E-2</c:v>
                </c:pt>
                <c:pt idx="36282">
                  <c:v>-1.46547653965696E-2</c:v>
                </c:pt>
                <c:pt idx="36283">
                  <c:v>-1.48018106536389E-2</c:v>
                </c:pt>
                <c:pt idx="36284">
                  <c:v>-1.52150831896631E-2</c:v>
                </c:pt>
                <c:pt idx="36285">
                  <c:v>-1.54173206240882E-2</c:v>
                </c:pt>
                <c:pt idx="36286">
                  <c:v>-1.5698374226601999E-2</c:v>
                </c:pt>
                <c:pt idx="36287">
                  <c:v>-1.5911485187971499E-2</c:v>
                </c:pt>
                <c:pt idx="36288">
                  <c:v>-1.6354314353413699E-2</c:v>
                </c:pt>
                <c:pt idx="36289">
                  <c:v>-1.65549315721366E-2</c:v>
                </c:pt>
                <c:pt idx="36290">
                  <c:v>-1.67083327743975E-2</c:v>
                </c:pt>
                <c:pt idx="36291">
                  <c:v>-1.7220467668071501E-2</c:v>
                </c:pt>
                <c:pt idx="36292">
                  <c:v>-1.75788304797618E-2</c:v>
                </c:pt>
                <c:pt idx="36293">
                  <c:v>-1.7730585934871701E-2</c:v>
                </c:pt>
                <c:pt idx="36294">
                  <c:v>-1.82206458631042E-2</c:v>
                </c:pt>
                <c:pt idx="36295">
                  <c:v>-1.8504232248610301E-2</c:v>
                </c:pt>
                <c:pt idx="36296">
                  <c:v>-1.8911696234644101E-2</c:v>
                </c:pt>
                <c:pt idx="36297">
                  <c:v>-1.9184666142086099E-2</c:v>
                </c:pt>
                <c:pt idx="36298">
                  <c:v>-1.9429351777467799E-2</c:v>
                </c:pt>
                <c:pt idx="36299">
                  <c:v>-1.9821250586927699E-2</c:v>
                </c:pt>
                <c:pt idx="36300">
                  <c:v>-2.0092560583815901E-2</c:v>
                </c:pt>
                <c:pt idx="36301">
                  <c:v>-2.0499492705704701E-2</c:v>
                </c:pt>
                <c:pt idx="36302">
                  <c:v>-2.0740537371775801E-2</c:v>
                </c:pt>
                <c:pt idx="36303">
                  <c:v>-2.1027766138057399E-2</c:v>
                </c:pt>
                <c:pt idx="36304">
                  <c:v>-2.1439900760397399E-2</c:v>
                </c:pt>
                <c:pt idx="36305">
                  <c:v>-2.1644342338556399E-2</c:v>
                </c:pt>
                <c:pt idx="36306">
                  <c:v>-2.1958673232004799E-2</c:v>
                </c:pt>
                <c:pt idx="36307">
                  <c:v>-2.22273500919885E-2</c:v>
                </c:pt>
                <c:pt idx="36308">
                  <c:v>-2.236372796941E-2</c:v>
                </c:pt>
                <c:pt idx="36309">
                  <c:v>-2.26035975765927E-2</c:v>
                </c:pt>
                <c:pt idx="36310">
                  <c:v>-2.3072458892435099E-2</c:v>
                </c:pt>
                <c:pt idx="36311">
                  <c:v>-2.3202803168476099E-2</c:v>
                </c:pt>
                <c:pt idx="36312">
                  <c:v>-2.3464573339102599E-2</c:v>
                </c:pt>
                <c:pt idx="36313">
                  <c:v>-2.3634829460817099E-2</c:v>
                </c:pt>
                <c:pt idx="36314">
                  <c:v>-2.3738146634459799E-2</c:v>
                </c:pt>
                <c:pt idx="36315">
                  <c:v>-2.3962770270878599E-2</c:v>
                </c:pt>
                <c:pt idx="36316">
                  <c:v>-2.4052978342929399E-2</c:v>
                </c:pt>
                <c:pt idx="36317">
                  <c:v>-2.4249570676036902E-2</c:v>
                </c:pt>
                <c:pt idx="36318">
                  <c:v>-2.41411422053146E-2</c:v>
                </c:pt>
                <c:pt idx="36319">
                  <c:v>-2.42385523105049E-2</c:v>
                </c:pt>
                <c:pt idx="36320">
                  <c:v>-2.43456712357445E-2</c:v>
                </c:pt>
                <c:pt idx="36321">
                  <c:v>-2.4322543325381599E-2</c:v>
                </c:pt>
                <c:pt idx="36322">
                  <c:v>-2.4331503596777201E-2</c:v>
                </c:pt>
                <c:pt idx="36323">
                  <c:v>-2.4423358684814801E-2</c:v>
                </c:pt>
                <c:pt idx="36324">
                  <c:v>-2.4387803033401399E-2</c:v>
                </c:pt>
                <c:pt idx="36325">
                  <c:v>-2.4160976267488699E-2</c:v>
                </c:pt>
                <c:pt idx="36326">
                  <c:v>-2.41004369594073E-2</c:v>
                </c:pt>
                <c:pt idx="36327">
                  <c:v>-2.4143842375228201E-2</c:v>
                </c:pt>
                <c:pt idx="36328">
                  <c:v>-2.39951402575177E-2</c:v>
                </c:pt>
                <c:pt idx="36329">
                  <c:v>-2.3778973072412599E-2</c:v>
                </c:pt>
                <c:pt idx="36330">
                  <c:v>-2.3607845311745399E-2</c:v>
                </c:pt>
                <c:pt idx="36331">
                  <c:v>-2.33860137313106E-2</c:v>
                </c:pt>
                <c:pt idx="36332">
                  <c:v>-2.2991542844809899E-2</c:v>
                </c:pt>
                <c:pt idx="36333">
                  <c:v>-2.30202993999729E-2</c:v>
                </c:pt>
                <c:pt idx="36334">
                  <c:v>-2.30077452747551E-2</c:v>
                </c:pt>
                <c:pt idx="36335">
                  <c:v>-2.24154888360923E-2</c:v>
                </c:pt>
                <c:pt idx="36336">
                  <c:v>-2.2288578900831801E-2</c:v>
                </c:pt>
                <c:pt idx="36337">
                  <c:v>-2.1995653278831299E-2</c:v>
                </c:pt>
                <c:pt idx="36338">
                  <c:v>-2.1665672678587301E-2</c:v>
                </c:pt>
                <c:pt idx="36339">
                  <c:v>-2.1126743660107899E-2</c:v>
                </c:pt>
                <c:pt idx="36340">
                  <c:v>-2.0948786538572101E-2</c:v>
                </c:pt>
                <c:pt idx="36341">
                  <c:v>-2.0657255118752299E-2</c:v>
                </c:pt>
                <c:pt idx="36342">
                  <c:v>-2.02699258354615E-2</c:v>
                </c:pt>
                <c:pt idx="36343">
                  <c:v>-1.9984991429381101E-2</c:v>
                </c:pt>
                <c:pt idx="36344">
                  <c:v>-1.9567289160201101E-2</c:v>
                </c:pt>
                <c:pt idx="36345">
                  <c:v>-1.9199868419777898E-2</c:v>
                </c:pt>
                <c:pt idx="36346">
                  <c:v>-1.8701666494622401E-2</c:v>
                </c:pt>
                <c:pt idx="36347">
                  <c:v>-1.8265266953095601E-2</c:v>
                </c:pt>
                <c:pt idx="36348">
                  <c:v>-1.78891317040475E-2</c:v>
                </c:pt>
                <c:pt idx="36349">
                  <c:v>-1.7598443763150701E-2</c:v>
                </c:pt>
                <c:pt idx="36350">
                  <c:v>-1.70923394976349E-2</c:v>
                </c:pt>
                <c:pt idx="36351">
                  <c:v>-1.6588501345000499E-2</c:v>
                </c:pt>
                <c:pt idx="36352">
                  <c:v>-1.64285304951396E-2</c:v>
                </c:pt>
                <c:pt idx="36353">
                  <c:v>-1.59262060347693E-2</c:v>
                </c:pt>
                <c:pt idx="36354">
                  <c:v>-1.53304977720641E-2</c:v>
                </c:pt>
                <c:pt idx="36355">
                  <c:v>-1.51233816884242E-2</c:v>
                </c:pt>
                <c:pt idx="36356">
                  <c:v>-1.4694394011062499E-2</c:v>
                </c:pt>
                <c:pt idx="36357">
                  <c:v>-1.38822536705596E-2</c:v>
                </c:pt>
                <c:pt idx="36358">
                  <c:v>-1.35510452738998E-2</c:v>
                </c:pt>
                <c:pt idx="36359">
                  <c:v>-1.32304809760222E-2</c:v>
                </c:pt>
                <c:pt idx="36360">
                  <c:v>-1.2641097184798099E-2</c:v>
                </c:pt>
                <c:pt idx="36361">
                  <c:v>-1.24714064462809E-2</c:v>
                </c:pt>
                <c:pt idx="36362">
                  <c:v>-1.1927427571800301E-2</c:v>
                </c:pt>
                <c:pt idx="36363">
                  <c:v>-1.1556150965177999E-2</c:v>
                </c:pt>
                <c:pt idx="36364">
                  <c:v>-1.10470910986207E-2</c:v>
                </c:pt>
                <c:pt idx="36365">
                  <c:v>-1.09270788965782E-2</c:v>
                </c:pt>
                <c:pt idx="36366">
                  <c:v>-1.0478841909530001E-2</c:v>
                </c:pt>
                <c:pt idx="36367">
                  <c:v>-1.0213565233578499E-2</c:v>
                </c:pt>
                <c:pt idx="36368">
                  <c:v>-9.6970631899134605E-3</c:v>
                </c:pt>
                <c:pt idx="36369">
                  <c:v>-9.1735887954090892E-3</c:v>
                </c:pt>
                <c:pt idx="36370">
                  <c:v>-8.9446655122044395E-3</c:v>
                </c:pt>
                <c:pt idx="36371">
                  <c:v>-8.4894506430433104E-3</c:v>
                </c:pt>
                <c:pt idx="36372">
                  <c:v>-8.4319797013391509E-3</c:v>
                </c:pt>
                <c:pt idx="36373">
                  <c:v>-7.9630520888942999E-3</c:v>
                </c:pt>
                <c:pt idx="36374">
                  <c:v>-7.5404492573130201E-3</c:v>
                </c:pt>
                <c:pt idx="36375">
                  <c:v>-7.4521374970650204E-3</c:v>
                </c:pt>
                <c:pt idx="36376">
                  <c:v>-7.3141243402688703E-3</c:v>
                </c:pt>
                <c:pt idx="36377">
                  <c:v>-7.0083041587974603E-3</c:v>
                </c:pt>
                <c:pt idx="36378">
                  <c:v>-6.7971728467013702E-3</c:v>
                </c:pt>
                <c:pt idx="36379">
                  <c:v>-6.5106175386822496E-3</c:v>
                </c:pt>
                <c:pt idx="36380">
                  <c:v>-6.2969987420048602E-3</c:v>
                </c:pt>
                <c:pt idx="36381">
                  <c:v>-6.0535721989636599E-3</c:v>
                </c:pt>
                <c:pt idx="36382">
                  <c:v>-5.7489499471300304E-3</c:v>
                </c:pt>
                <c:pt idx="36383">
                  <c:v>-5.6619733364195197E-3</c:v>
                </c:pt>
                <c:pt idx="36384">
                  <c:v>-5.4871565518887404E-3</c:v>
                </c:pt>
                <c:pt idx="36385">
                  <c:v>-5.4729894126713001E-3</c:v>
                </c:pt>
                <c:pt idx="36386">
                  <c:v>-5.2746710323243297E-3</c:v>
                </c:pt>
                <c:pt idx="36387">
                  <c:v>-4.8848017386235697E-3</c:v>
                </c:pt>
                <c:pt idx="36388">
                  <c:v>-4.76065871879026E-3</c:v>
                </c:pt>
                <c:pt idx="36389">
                  <c:v>-4.8206273891545698E-3</c:v>
                </c:pt>
                <c:pt idx="36390">
                  <c:v>-4.8017941813748802E-3</c:v>
                </c:pt>
                <c:pt idx="36391">
                  <c:v>-4.6802926440124501E-3</c:v>
                </c:pt>
                <c:pt idx="36392">
                  <c:v>-4.4370533954264301E-3</c:v>
                </c:pt>
                <c:pt idx="36393">
                  <c:v>-4.3202420469202699E-3</c:v>
                </c:pt>
                <c:pt idx="36394">
                  <c:v>-4.3547604354712902E-3</c:v>
                </c:pt>
                <c:pt idx="36395">
                  <c:v>-4.2201176367114603E-3</c:v>
                </c:pt>
                <c:pt idx="36396">
                  <c:v>-4.0669763089809796E-3</c:v>
                </c:pt>
                <c:pt idx="36397">
                  <c:v>-3.8663743889399802E-3</c:v>
                </c:pt>
                <c:pt idx="36398">
                  <c:v>-3.8376763004515399E-3</c:v>
                </c:pt>
                <c:pt idx="36399">
                  <c:v>-3.7660651292273999E-3</c:v>
                </c:pt>
                <c:pt idx="36400">
                  <c:v>-3.7349901000343299E-3</c:v>
                </c:pt>
                <c:pt idx="36401">
                  <c:v>-3.7431349215089698E-3</c:v>
                </c:pt>
                <c:pt idx="36402">
                  <c:v>-3.62800167521734E-3</c:v>
                </c:pt>
                <c:pt idx="36403">
                  <c:v>-3.5888283617426901E-3</c:v>
                </c:pt>
                <c:pt idx="36404">
                  <c:v>-3.4303426596470898E-3</c:v>
                </c:pt>
                <c:pt idx="36405">
                  <c:v>-3.42202060028845E-3</c:v>
                </c:pt>
                <c:pt idx="36406">
                  <c:v>-3.3645007211570502E-3</c:v>
                </c:pt>
                <c:pt idx="36407">
                  <c:v>-3.3964318169890299E-3</c:v>
                </c:pt>
                <c:pt idx="36408">
                  <c:v>-3.2643364561689E-3</c:v>
                </c:pt>
                <c:pt idx="36409">
                  <c:v>-3.0959588622136501E-3</c:v>
                </c:pt>
                <c:pt idx="36410">
                  <c:v>-3.1514753228412801E-3</c:v>
                </c:pt>
                <c:pt idx="36411">
                  <c:v>-2.8947272055197702E-3</c:v>
                </c:pt>
                <c:pt idx="36412">
                  <c:v>-2.4526093146373098E-3</c:v>
                </c:pt>
                <c:pt idx="36413">
                  <c:v>-2.3610461297529101E-3</c:v>
                </c:pt>
                <c:pt idx="36414">
                  <c:v>-2.4305249560788501E-3</c:v>
                </c:pt>
                <c:pt idx="36415">
                  <c:v>-2.58986956842039E-3</c:v>
                </c:pt>
                <c:pt idx="36416">
                  <c:v>-2.15564874794953E-3</c:v>
                </c:pt>
                <c:pt idx="36417">
                  <c:v>-2.00927653866062E-3</c:v>
                </c:pt>
                <c:pt idx="36418">
                  <c:v>-2.17758561585428E-3</c:v>
                </c:pt>
                <c:pt idx="36419">
                  <c:v>-2.1528680139224401E-3</c:v>
                </c:pt>
                <c:pt idx="36420">
                  <c:v>-1.7653027890215799E-3</c:v>
                </c:pt>
                <c:pt idx="36421">
                  <c:v>-1.4502028189820001E-3</c:v>
                </c:pt>
                <c:pt idx="36422">
                  <c:v>-1.27774877843955E-3</c:v>
                </c:pt>
                <c:pt idx="36423">
                  <c:v>-1.0651653599508799E-3</c:v>
                </c:pt>
                <c:pt idx="36424">
                  <c:v>-7.3679489759057796E-4</c:v>
                </c:pt>
                <c:pt idx="36425">
                  <c:v>-5.0310066275906001E-4</c:v>
                </c:pt>
                <c:pt idx="36426" formatCode="0.00E+00">
                  <c:v>-6.2357835943117299E-5</c:v>
                </c:pt>
                <c:pt idx="36427">
                  <c:v>2.2718621325982101E-4</c:v>
                </c:pt>
                <c:pt idx="36428" formatCode="0.00E+00">
                  <c:v>3.2375832408453799E-5</c:v>
                </c:pt>
                <c:pt idx="36429">
                  <c:v>1.4153213850173399E-4</c:v>
                </c:pt>
                <c:pt idx="36430">
                  <c:v>4.9198001086776203E-4</c:v>
                </c:pt>
                <c:pt idx="36431">
                  <c:v>1.1607293641290001E-3</c:v>
                </c:pt>
                <c:pt idx="36432">
                  <c:v>1.43925641760343E-3</c:v>
                </c:pt>
                <c:pt idx="36433">
                  <c:v>1.59075914688852E-3</c:v>
                </c:pt>
                <c:pt idx="36434">
                  <c:v>1.7195289485959901E-3</c:v>
                </c:pt>
                <c:pt idx="36435">
                  <c:v>1.8504736130347101E-3</c:v>
                </c:pt>
                <c:pt idx="36436">
                  <c:v>2.3314658111207201E-3</c:v>
                </c:pt>
                <c:pt idx="36437">
                  <c:v>2.9029186712156499E-3</c:v>
                </c:pt>
                <c:pt idx="36438">
                  <c:v>2.95766542431541E-3</c:v>
                </c:pt>
                <c:pt idx="36439">
                  <c:v>3.0344033218766102E-3</c:v>
                </c:pt>
                <c:pt idx="36440">
                  <c:v>3.6142459605876601E-3</c:v>
                </c:pt>
                <c:pt idx="36441">
                  <c:v>4.0221949844544899E-3</c:v>
                </c:pt>
                <c:pt idx="36442">
                  <c:v>4.3394579433008902E-3</c:v>
                </c:pt>
                <c:pt idx="36443">
                  <c:v>4.4702281573197099E-3</c:v>
                </c:pt>
                <c:pt idx="36444">
                  <c:v>4.9626141169267302E-3</c:v>
                </c:pt>
                <c:pt idx="36445">
                  <c:v>4.8732042742158296E-3</c:v>
                </c:pt>
                <c:pt idx="36446">
                  <c:v>5.2999912347013499E-3</c:v>
                </c:pt>
                <c:pt idx="36447">
                  <c:v>5.4611074940854503E-3</c:v>
                </c:pt>
                <c:pt idx="36448">
                  <c:v>5.5906047824492797E-3</c:v>
                </c:pt>
                <c:pt idx="36449">
                  <c:v>6.0829513161541797E-3</c:v>
                </c:pt>
                <c:pt idx="36450">
                  <c:v>6.6176977631108597E-3</c:v>
                </c:pt>
                <c:pt idx="36451">
                  <c:v>6.8799119001172696E-3</c:v>
                </c:pt>
                <c:pt idx="36452">
                  <c:v>6.93296141313664E-3</c:v>
                </c:pt>
                <c:pt idx="36453">
                  <c:v>7.4586363184396699E-3</c:v>
                </c:pt>
                <c:pt idx="36454">
                  <c:v>7.7774194944513599E-3</c:v>
                </c:pt>
                <c:pt idx="36455">
                  <c:v>8.14048327604339E-3</c:v>
                </c:pt>
                <c:pt idx="36456">
                  <c:v>8.1586679332354903E-3</c:v>
                </c:pt>
                <c:pt idx="36457">
                  <c:v>8.2631719620704699E-3</c:v>
                </c:pt>
                <c:pt idx="36458">
                  <c:v>8.4274904856884696E-3</c:v>
                </c:pt>
                <c:pt idx="36459">
                  <c:v>8.5081961575816708E-3</c:v>
                </c:pt>
                <c:pt idx="36460">
                  <c:v>8.8250005559223597E-3</c:v>
                </c:pt>
                <c:pt idx="36461">
                  <c:v>9.0638833834966806E-3</c:v>
                </c:pt>
                <c:pt idx="36462">
                  <c:v>9.2385325349931702E-3</c:v>
                </c:pt>
                <c:pt idx="36463">
                  <c:v>9.1359368208241507E-3</c:v>
                </c:pt>
                <c:pt idx="36464">
                  <c:v>9.6290388322639205E-3</c:v>
                </c:pt>
                <c:pt idx="36465">
                  <c:v>9.7577319595395506E-3</c:v>
                </c:pt>
                <c:pt idx="36466">
                  <c:v>9.97815205081066E-3</c:v>
                </c:pt>
                <c:pt idx="36467">
                  <c:v>1.0010449610075099E-2</c:v>
                </c:pt>
                <c:pt idx="36468">
                  <c:v>1.03239497256598E-2</c:v>
                </c:pt>
                <c:pt idx="36469">
                  <c:v>1.0336940410681899E-2</c:v>
                </c:pt>
                <c:pt idx="36470">
                  <c:v>1.0389156669559901E-2</c:v>
                </c:pt>
                <c:pt idx="36471">
                  <c:v>1.04347995137213E-2</c:v>
                </c:pt>
                <c:pt idx="36472">
                  <c:v>1.02783943165284E-2</c:v>
                </c:pt>
                <c:pt idx="36473">
                  <c:v>1.01333738300991E-2</c:v>
                </c:pt>
                <c:pt idx="36474">
                  <c:v>1.00333397160374E-2</c:v>
                </c:pt>
                <c:pt idx="36475">
                  <c:v>1.0253820077445901E-2</c:v>
                </c:pt>
                <c:pt idx="36476">
                  <c:v>1.02396684831622E-2</c:v>
                </c:pt>
                <c:pt idx="36477">
                  <c:v>1.0072122297048E-2</c:v>
                </c:pt>
                <c:pt idx="36478">
                  <c:v>1.01361260925792E-2</c:v>
                </c:pt>
                <c:pt idx="36479">
                  <c:v>1.0217199443808399E-2</c:v>
                </c:pt>
                <c:pt idx="36480">
                  <c:v>9.7847802547543997E-3</c:v>
                </c:pt>
                <c:pt idx="36481">
                  <c:v>9.8049554369459002E-3</c:v>
                </c:pt>
                <c:pt idx="36482">
                  <c:v>9.7194550749349299E-3</c:v>
                </c:pt>
                <c:pt idx="36483">
                  <c:v>9.6243535240236201E-3</c:v>
                </c:pt>
                <c:pt idx="36484">
                  <c:v>9.5052782467123908E-3</c:v>
                </c:pt>
                <c:pt idx="36485">
                  <c:v>9.3284002772655392E-3</c:v>
                </c:pt>
                <c:pt idx="36486">
                  <c:v>9.4267464602550005E-3</c:v>
                </c:pt>
                <c:pt idx="36487">
                  <c:v>9.2639013448194592E-3</c:v>
                </c:pt>
                <c:pt idx="36488">
                  <c:v>9.0531282500101902E-3</c:v>
                </c:pt>
                <c:pt idx="36489">
                  <c:v>9.0710116395777904E-3</c:v>
                </c:pt>
                <c:pt idx="36490">
                  <c:v>8.9118329359147899E-3</c:v>
                </c:pt>
                <c:pt idx="36491">
                  <c:v>8.7123180962999803E-3</c:v>
                </c:pt>
                <c:pt idx="36492">
                  <c:v>8.4708980576468293E-3</c:v>
                </c:pt>
                <c:pt idx="36493">
                  <c:v>8.2973409955483003E-3</c:v>
                </c:pt>
                <c:pt idx="36494">
                  <c:v>8.4842946266455496E-3</c:v>
                </c:pt>
                <c:pt idx="36495">
                  <c:v>8.2959451000696495E-3</c:v>
                </c:pt>
                <c:pt idx="36496">
                  <c:v>8.2092462784083501E-3</c:v>
                </c:pt>
                <c:pt idx="36497">
                  <c:v>8.0677148789544892E-3</c:v>
                </c:pt>
                <c:pt idx="36498">
                  <c:v>8.0046103628357203E-3</c:v>
                </c:pt>
                <c:pt idx="36499">
                  <c:v>8.0110989583526606E-3</c:v>
                </c:pt>
                <c:pt idx="36500">
                  <c:v>8.18764003406563E-3</c:v>
                </c:pt>
                <c:pt idx="36501">
                  <c:v>7.9015896532047599E-3</c:v>
                </c:pt>
                <c:pt idx="36502">
                  <c:v>7.7653845971838303E-3</c:v>
                </c:pt>
                <c:pt idx="36503">
                  <c:v>7.79494961696488E-3</c:v>
                </c:pt>
                <c:pt idx="36504">
                  <c:v>7.7918286793612398E-3</c:v>
                </c:pt>
                <c:pt idx="36505">
                  <c:v>7.6886866570410901E-3</c:v>
                </c:pt>
                <c:pt idx="36506">
                  <c:v>7.8591464661243605E-3</c:v>
                </c:pt>
                <c:pt idx="36507">
                  <c:v>8.0703867861540001E-3</c:v>
                </c:pt>
                <c:pt idx="36508">
                  <c:v>7.9558262457008096E-3</c:v>
                </c:pt>
                <c:pt idx="36509">
                  <c:v>7.7828562876756198E-3</c:v>
                </c:pt>
                <c:pt idx="36510">
                  <c:v>8.0944142275370008E-3</c:v>
                </c:pt>
                <c:pt idx="36511">
                  <c:v>8.2055280666582693E-3</c:v>
                </c:pt>
                <c:pt idx="36512">
                  <c:v>8.3535348119153606E-3</c:v>
                </c:pt>
                <c:pt idx="36513">
                  <c:v>8.2893275867131095E-3</c:v>
                </c:pt>
                <c:pt idx="36514">
                  <c:v>8.4848091479789792E-3</c:v>
                </c:pt>
                <c:pt idx="36515">
                  <c:v>8.5415714286406295E-3</c:v>
                </c:pt>
                <c:pt idx="36516">
                  <c:v>8.4895391746174099E-3</c:v>
                </c:pt>
                <c:pt idx="36517">
                  <c:v>8.9022242281386801E-3</c:v>
                </c:pt>
                <c:pt idx="36518">
                  <c:v>9.0483613600514396E-3</c:v>
                </c:pt>
                <c:pt idx="36519">
                  <c:v>9.2399965482879796E-3</c:v>
                </c:pt>
                <c:pt idx="36520">
                  <c:v>9.4346900286237899E-3</c:v>
                </c:pt>
                <c:pt idx="36521">
                  <c:v>9.7156207049380397E-3</c:v>
                </c:pt>
                <c:pt idx="36522">
                  <c:v>9.7406968012967807E-3</c:v>
                </c:pt>
                <c:pt idx="36523">
                  <c:v>1.03385392783768E-2</c:v>
                </c:pt>
                <c:pt idx="36524">
                  <c:v>1.05874446402039E-2</c:v>
                </c:pt>
                <c:pt idx="36525">
                  <c:v>1.05326741770607E-2</c:v>
                </c:pt>
                <c:pt idx="36526">
                  <c:v>1.07745030319676E-2</c:v>
                </c:pt>
                <c:pt idx="36527">
                  <c:v>1.1325047559086299E-2</c:v>
                </c:pt>
                <c:pt idx="36528">
                  <c:v>1.1617716320829599E-2</c:v>
                </c:pt>
                <c:pt idx="36529">
                  <c:v>1.16775916766855E-2</c:v>
                </c:pt>
                <c:pt idx="36530">
                  <c:v>1.20587263557188E-2</c:v>
                </c:pt>
                <c:pt idx="36531">
                  <c:v>1.2377361354858001E-2</c:v>
                </c:pt>
                <c:pt idx="36532">
                  <c:v>1.2850153138128E-2</c:v>
                </c:pt>
                <c:pt idx="36533">
                  <c:v>1.3081376876388801E-2</c:v>
                </c:pt>
                <c:pt idx="36534">
                  <c:v>1.33776417327072E-2</c:v>
                </c:pt>
                <c:pt idx="36535">
                  <c:v>1.34159462256678E-2</c:v>
                </c:pt>
                <c:pt idx="36536">
                  <c:v>1.3831349026591401E-2</c:v>
                </c:pt>
                <c:pt idx="36537">
                  <c:v>1.41496262017945E-2</c:v>
                </c:pt>
                <c:pt idx="36538">
                  <c:v>1.4651233181751599E-2</c:v>
                </c:pt>
                <c:pt idx="36539">
                  <c:v>1.47989871311881E-2</c:v>
                </c:pt>
                <c:pt idx="36540">
                  <c:v>1.50183744580009E-2</c:v>
                </c:pt>
                <c:pt idx="36541">
                  <c:v>1.55036555236082E-2</c:v>
                </c:pt>
                <c:pt idx="36542">
                  <c:v>1.59942503933144E-2</c:v>
                </c:pt>
                <c:pt idx="36543">
                  <c:v>1.58879133684918E-2</c:v>
                </c:pt>
                <c:pt idx="36544">
                  <c:v>1.6159285815549099E-2</c:v>
                </c:pt>
                <c:pt idx="36545">
                  <c:v>1.63063727129635E-2</c:v>
                </c:pt>
                <c:pt idx="36546">
                  <c:v>1.6595357704970899E-2</c:v>
                </c:pt>
                <c:pt idx="36547">
                  <c:v>1.6826699050333901E-2</c:v>
                </c:pt>
                <c:pt idx="36548">
                  <c:v>1.70153917315316E-2</c:v>
                </c:pt>
                <c:pt idx="36549">
                  <c:v>1.7237500123509799E-2</c:v>
                </c:pt>
                <c:pt idx="36550">
                  <c:v>1.7187127074949699E-2</c:v>
                </c:pt>
                <c:pt idx="36551">
                  <c:v>1.7439610318846801E-2</c:v>
                </c:pt>
                <c:pt idx="36552">
                  <c:v>1.7690518569530401E-2</c:v>
                </c:pt>
                <c:pt idx="36553">
                  <c:v>1.77903315597795E-2</c:v>
                </c:pt>
                <c:pt idx="36554">
                  <c:v>1.7544055624483901E-2</c:v>
                </c:pt>
                <c:pt idx="36555">
                  <c:v>1.76280553996047E-2</c:v>
                </c:pt>
                <c:pt idx="36556">
                  <c:v>1.7770757204247398E-2</c:v>
                </c:pt>
                <c:pt idx="36557">
                  <c:v>1.7924705318319498E-2</c:v>
                </c:pt>
                <c:pt idx="36558">
                  <c:v>1.76543410130982E-2</c:v>
                </c:pt>
                <c:pt idx="36559">
                  <c:v>1.7713323800108E-2</c:v>
                </c:pt>
                <c:pt idx="36560">
                  <c:v>1.7589721971478602E-2</c:v>
                </c:pt>
                <c:pt idx="36561">
                  <c:v>1.7422093281056799E-2</c:v>
                </c:pt>
                <c:pt idx="36562">
                  <c:v>1.72770370309548E-2</c:v>
                </c:pt>
                <c:pt idx="36563">
                  <c:v>1.72219096615846E-2</c:v>
                </c:pt>
                <c:pt idx="36564">
                  <c:v>1.70649968155955E-2</c:v>
                </c:pt>
                <c:pt idx="36565">
                  <c:v>1.6771490826428401E-2</c:v>
                </c:pt>
                <c:pt idx="36566">
                  <c:v>1.6565142163778999E-2</c:v>
                </c:pt>
                <c:pt idx="36567">
                  <c:v>1.6242934739108501E-2</c:v>
                </c:pt>
                <c:pt idx="36568">
                  <c:v>1.6011197125460199E-2</c:v>
                </c:pt>
                <c:pt idx="36569">
                  <c:v>1.58252578906488E-2</c:v>
                </c:pt>
                <c:pt idx="36570">
                  <c:v>1.55282236976447E-2</c:v>
                </c:pt>
                <c:pt idx="36571">
                  <c:v>1.5131378879774201E-2</c:v>
                </c:pt>
                <c:pt idx="36572">
                  <c:v>1.4658835452572801E-2</c:v>
                </c:pt>
                <c:pt idx="36573">
                  <c:v>1.44416474197773E-2</c:v>
                </c:pt>
                <c:pt idx="36574">
                  <c:v>1.40044233454688E-2</c:v>
                </c:pt>
                <c:pt idx="36575">
                  <c:v>1.36843030786525E-2</c:v>
                </c:pt>
                <c:pt idx="36576">
                  <c:v>1.3270496885820399E-2</c:v>
                </c:pt>
                <c:pt idx="36577">
                  <c:v>1.2770094055465499E-2</c:v>
                </c:pt>
                <c:pt idx="36578">
                  <c:v>1.2466883340361E-2</c:v>
                </c:pt>
                <c:pt idx="36579">
                  <c:v>1.21451476413837E-2</c:v>
                </c:pt>
                <c:pt idx="36580">
                  <c:v>1.17440212457188E-2</c:v>
                </c:pt>
                <c:pt idx="36581">
                  <c:v>1.13997964347164E-2</c:v>
                </c:pt>
                <c:pt idx="36582">
                  <c:v>1.0584588875709899E-2</c:v>
                </c:pt>
                <c:pt idx="36583">
                  <c:v>1.01961106739843E-2</c:v>
                </c:pt>
                <c:pt idx="36584">
                  <c:v>9.7720484144906399E-3</c:v>
                </c:pt>
                <c:pt idx="36585">
                  <c:v>9.4498871032099602E-3</c:v>
                </c:pt>
                <c:pt idx="36586">
                  <c:v>8.9535562122741493E-3</c:v>
                </c:pt>
                <c:pt idx="36587">
                  <c:v>8.5822521019581193E-3</c:v>
                </c:pt>
                <c:pt idx="36588">
                  <c:v>8.1790844250818704E-3</c:v>
                </c:pt>
                <c:pt idx="36589">
                  <c:v>7.8688593871926796E-3</c:v>
                </c:pt>
                <c:pt idx="36590">
                  <c:v>7.3404419205244402E-3</c:v>
                </c:pt>
                <c:pt idx="36591">
                  <c:v>7.09384940680894E-3</c:v>
                </c:pt>
                <c:pt idx="36592">
                  <c:v>6.4869815069979898E-3</c:v>
                </c:pt>
                <c:pt idx="36593">
                  <c:v>6.4294822679682503E-3</c:v>
                </c:pt>
                <c:pt idx="36594">
                  <c:v>6.0946250287894901E-3</c:v>
                </c:pt>
                <c:pt idx="36595">
                  <c:v>5.5579031574071701E-3</c:v>
                </c:pt>
                <c:pt idx="36596">
                  <c:v>5.1429698333804799E-3</c:v>
                </c:pt>
                <c:pt idx="36597">
                  <c:v>5.2040331921925902E-3</c:v>
                </c:pt>
                <c:pt idx="36598">
                  <c:v>4.9212772298424098E-3</c:v>
                </c:pt>
                <c:pt idx="36599">
                  <c:v>4.2470162727984003E-3</c:v>
                </c:pt>
                <c:pt idx="36600">
                  <c:v>4.07256257469275E-3</c:v>
                </c:pt>
                <c:pt idx="36601">
                  <c:v>3.9597545453621003E-3</c:v>
                </c:pt>
                <c:pt idx="36602">
                  <c:v>3.8010551946361698E-3</c:v>
                </c:pt>
                <c:pt idx="36603">
                  <c:v>3.4376179768916002E-3</c:v>
                </c:pt>
                <c:pt idx="36604">
                  <c:v>3.2414266036844999E-3</c:v>
                </c:pt>
                <c:pt idx="36605">
                  <c:v>3.48117343761241E-3</c:v>
                </c:pt>
                <c:pt idx="36606">
                  <c:v>3.2409487139023301E-3</c:v>
                </c:pt>
                <c:pt idx="36607">
                  <c:v>3.05395824354004E-3</c:v>
                </c:pt>
                <c:pt idx="36608">
                  <c:v>2.87072307300192E-3</c:v>
                </c:pt>
                <c:pt idx="36609">
                  <c:v>3.0230226759395801E-3</c:v>
                </c:pt>
                <c:pt idx="36610">
                  <c:v>3.0590779654803002E-3</c:v>
                </c:pt>
                <c:pt idx="36611">
                  <c:v>2.9857770506822802E-3</c:v>
                </c:pt>
                <c:pt idx="36612">
                  <c:v>2.9070830247924502E-3</c:v>
                </c:pt>
                <c:pt idx="36613">
                  <c:v>2.8534219336294698E-3</c:v>
                </c:pt>
                <c:pt idx="36614">
                  <c:v>3.3507669925786901E-3</c:v>
                </c:pt>
                <c:pt idx="36615">
                  <c:v>3.2507946028956301E-3</c:v>
                </c:pt>
                <c:pt idx="36616">
                  <c:v>3.0020636294319E-3</c:v>
                </c:pt>
                <c:pt idx="36617">
                  <c:v>3.2021719614237199E-3</c:v>
                </c:pt>
                <c:pt idx="36618">
                  <c:v>3.6012528632082099E-3</c:v>
                </c:pt>
                <c:pt idx="36619">
                  <c:v>3.50749669317593E-3</c:v>
                </c:pt>
                <c:pt idx="36620">
                  <c:v>3.65770974567139E-3</c:v>
                </c:pt>
                <c:pt idx="36621">
                  <c:v>3.9994987865534497E-3</c:v>
                </c:pt>
                <c:pt idx="36622">
                  <c:v>4.2860147254249097E-3</c:v>
                </c:pt>
                <c:pt idx="36623">
                  <c:v>4.2789660333963104E-3</c:v>
                </c:pt>
                <c:pt idx="36624">
                  <c:v>4.4148344562758403E-3</c:v>
                </c:pt>
                <c:pt idx="36625">
                  <c:v>4.8481074516459497E-3</c:v>
                </c:pt>
                <c:pt idx="36626">
                  <c:v>4.9077558038094996E-3</c:v>
                </c:pt>
                <c:pt idx="36627">
                  <c:v>5.0063635404632798E-3</c:v>
                </c:pt>
                <c:pt idx="36628">
                  <c:v>5.2646697508595096E-3</c:v>
                </c:pt>
                <c:pt idx="36629">
                  <c:v>5.50250821395111E-3</c:v>
                </c:pt>
                <c:pt idx="36630">
                  <c:v>5.7099356040075898E-3</c:v>
                </c:pt>
                <c:pt idx="36631">
                  <c:v>5.9495404662591898E-3</c:v>
                </c:pt>
                <c:pt idx="36632">
                  <c:v>6.2547741817822302E-3</c:v>
                </c:pt>
                <c:pt idx="36633">
                  <c:v>6.1991628533288202E-3</c:v>
                </c:pt>
                <c:pt idx="36634">
                  <c:v>6.2027240260516302E-3</c:v>
                </c:pt>
                <c:pt idx="36635">
                  <c:v>6.4882210098536203E-3</c:v>
                </c:pt>
                <c:pt idx="36636">
                  <c:v>6.6126540171488101E-3</c:v>
                </c:pt>
                <c:pt idx="36637">
                  <c:v>6.75284719784349E-3</c:v>
                </c:pt>
                <c:pt idx="36638">
                  <c:v>6.9068584572285902E-3</c:v>
                </c:pt>
                <c:pt idx="36639">
                  <c:v>7.0862257228583901E-3</c:v>
                </c:pt>
                <c:pt idx="36640">
                  <c:v>7.0148470669462804E-3</c:v>
                </c:pt>
                <c:pt idx="36641">
                  <c:v>7.2490344390069E-3</c:v>
                </c:pt>
                <c:pt idx="36642">
                  <c:v>7.4177228871996599E-3</c:v>
                </c:pt>
                <c:pt idx="36643">
                  <c:v>7.1889184806974704E-3</c:v>
                </c:pt>
                <c:pt idx="36644">
                  <c:v>7.0064078806692104E-3</c:v>
                </c:pt>
                <c:pt idx="36645">
                  <c:v>6.76952519866295E-3</c:v>
                </c:pt>
                <c:pt idx="36646">
                  <c:v>7.0729070676717404E-3</c:v>
                </c:pt>
                <c:pt idx="36647">
                  <c:v>6.8088285305925303E-3</c:v>
                </c:pt>
                <c:pt idx="36648">
                  <c:v>6.7153468394382104E-3</c:v>
                </c:pt>
                <c:pt idx="36649">
                  <c:v>6.4794777975541997E-3</c:v>
                </c:pt>
                <c:pt idx="36650">
                  <c:v>6.5108737898552302E-3</c:v>
                </c:pt>
                <c:pt idx="36651">
                  <c:v>6.1329448515633203E-3</c:v>
                </c:pt>
                <c:pt idx="36652">
                  <c:v>5.9342775165262098E-3</c:v>
                </c:pt>
                <c:pt idx="36653">
                  <c:v>5.7843171653599104E-3</c:v>
                </c:pt>
                <c:pt idx="36654">
                  <c:v>5.4250624787990902E-3</c:v>
                </c:pt>
                <c:pt idx="36655">
                  <c:v>5.1058776256413399E-3</c:v>
                </c:pt>
                <c:pt idx="36656">
                  <c:v>4.7559952747634896E-3</c:v>
                </c:pt>
                <c:pt idx="36657">
                  <c:v>4.4880976693424104E-3</c:v>
                </c:pt>
                <c:pt idx="36658">
                  <c:v>4.1530121486080002E-3</c:v>
                </c:pt>
                <c:pt idx="36659">
                  <c:v>3.65649975403753E-3</c:v>
                </c:pt>
                <c:pt idx="36660">
                  <c:v>3.4550285575011201E-3</c:v>
                </c:pt>
                <c:pt idx="36661">
                  <c:v>2.9749903616757001E-3</c:v>
                </c:pt>
                <c:pt idx="36662">
                  <c:v>2.2690241354936299E-3</c:v>
                </c:pt>
                <c:pt idx="36663">
                  <c:v>2.0067332776050801E-3</c:v>
                </c:pt>
                <c:pt idx="36664">
                  <c:v>1.53888472553945E-3</c:v>
                </c:pt>
                <c:pt idx="36665">
                  <c:v>1.02881670215962E-3</c:v>
                </c:pt>
                <c:pt idx="36666">
                  <c:v>2.6636526848598297E-4</c:v>
                </c:pt>
                <c:pt idx="36667" formatCode="0.00E+00">
                  <c:v>2.7557189259551699E-5</c:v>
                </c:pt>
                <c:pt idx="36668">
                  <c:v>-7.0918560516171499E-4</c:v>
                </c:pt>
                <c:pt idx="36669">
                  <c:v>-1.0261173959757999E-3</c:v>
                </c:pt>
                <c:pt idx="36670">
                  <c:v>-1.73003338270058E-3</c:v>
                </c:pt>
                <c:pt idx="36671">
                  <c:v>-2.1108892136488902E-3</c:v>
                </c:pt>
                <c:pt idx="36672">
                  <c:v>-2.7918306521700102E-3</c:v>
                </c:pt>
                <c:pt idx="36673">
                  <c:v>-3.2483562060593501E-3</c:v>
                </c:pt>
                <c:pt idx="36674">
                  <c:v>-3.8823568023614199E-3</c:v>
                </c:pt>
                <c:pt idx="36675">
                  <c:v>-4.3661388834051003E-3</c:v>
                </c:pt>
                <c:pt idx="36676">
                  <c:v>-5.2229611827244501E-3</c:v>
                </c:pt>
                <c:pt idx="36677">
                  <c:v>-5.6591240671366796E-3</c:v>
                </c:pt>
                <c:pt idx="36678">
                  <c:v>-5.88187423703473E-3</c:v>
                </c:pt>
                <c:pt idx="36679">
                  <c:v>-6.8031486941075E-3</c:v>
                </c:pt>
                <c:pt idx="36680">
                  <c:v>-7.2669691478666198E-3</c:v>
                </c:pt>
                <c:pt idx="36681">
                  <c:v>-7.9055472458706508E-3</c:v>
                </c:pt>
                <c:pt idx="36682">
                  <c:v>-8.0228207690169299E-3</c:v>
                </c:pt>
                <c:pt idx="36683">
                  <c:v>-8.6513570786958E-3</c:v>
                </c:pt>
                <c:pt idx="36684">
                  <c:v>-9.3116425185192503E-3</c:v>
                </c:pt>
                <c:pt idx="36685">
                  <c:v>-9.6003786038706494E-3</c:v>
                </c:pt>
                <c:pt idx="36686">
                  <c:v>-1.00422688328484E-2</c:v>
                </c:pt>
                <c:pt idx="36687">
                  <c:v>-1.0519408520074099E-2</c:v>
                </c:pt>
                <c:pt idx="36688">
                  <c:v>-1.1043438151762799E-2</c:v>
                </c:pt>
                <c:pt idx="36689">
                  <c:v>-1.13004814492942E-2</c:v>
                </c:pt>
                <c:pt idx="36690">
                  <c:v>-1.17136047784384E-2</c:v>
                </c:pt>
                <c:pt idx="36691">
                  <c:v>-1.1980073651602001E-2</c:v>
                </c:pt>
                <c:pt idx="36692">
                  <c:v>-1.2515634864250801E-2</c:v>
                </c:pt>
                <c:pt idx="36693">
                  <c:v>-1.24824353887345E-2</c:v>
                </c:pt>
                <c:pt idx="36694">
                  <c:v>-1.23914839104361E-2</c:v>
                </c:pt>
                <c:pt idx="36695">
                  <c:v>-1.27451538443351E-2</c:v>
                </c:pt>
                <c:pt idx="36696">
                  <c:v>-1.3232164998470399E-2</c:v>
                </c:pt>
                <c:pt idx="36697">
                  <c:v>-1.3255614423447E-2</c:v>
                </c:pt>
                <c:pt idx="36698">
                  <c:v>-1.2992524347605901E-2</c:v>
                </c:pt>
                <c:pt idx="36699">
                  <c:v>-1.3192579436074501E-2</c:v>
                </c:pt>
                <c:pt idx="36700">
                  <c:v>-1.3451108976902401E-2</c:v>
                </c:pt>
                <c:pt idx="36701">
                  <c:v>-1.3623392643548501E-2</c:v>
                </c:pt>
                <c:pt idx="36702">
                  <c:v>-1.3380388775856501E-2</c:v>
                </c:pt>
                <c:pt idx="36703">
                  <c:v>-1.3252706519247899E-2</c:v>
                </c:pt>
                <c:pt idx="36704">
                  <c:v>-1.31671919443846E-2</c:v>
                </c:pt>
                <c:pt idx="36705">
                  <c:v>-1.3019777494704199E-2</c:v>
                </c:pt>
                <c:pt idx="36706">
                  <c:v>-1.28086982457191E-2</c:v>
                </c:pt>
                <c:pt idx="36707">
                  <c:v>-1.28231677088521E-2</c:v>
                </c:pt>
                <c:pt idx="36708">
                  <c:v>-1.25137962287572E-2</c:v>
                </c:pt>
                <c:pt idx="36709">
                  <c:v>-1.22191390491092E-2</c:v>
                </c:pt>
                <c:pt idx="36710">
                  <c:v>-1.21371368651915E-2</c:v>
                </c:pt>
                <c:pt idx="36711">
                  <c:v>-1.19177944673922E-2</c:v>
                </c:pt>
                <c:pt idx="36712">
                  <c:v>-1.1237709520826301E-2</c:v>
                </c:pt>
                <c:pt idx="36713">
                  <c:v>-1.11359682455915E-2</c:v>
                </c:pt>
                <c:pt idx="36714">
                  <c:v>-1.0911865171170401E-2</c:v>
                </c:pt>
                <c:pt idx="36715">
                  <c:v>-1.0293120463319099E-2</c:v>
                </c:pt>
                <c:pt idx="36716">
                  <c:v>-9.9059754283393406E-3</c:v>
                </c:pt>
                <c:pt idx="36717">
                  <c:v>-9.7674723677488307E-3</c:v>
                </c:pt>
                <c:pt idx="36718">
                  <c:v>-9.4751762465894295E-3</c:v>
                </c:pt>
                <c:pt idx="36719">
                  <c:v>-8.8735023745498305E-3</c:v>
                </c:pt>
                <c:pt idx="36720">
                  <c:v>-8.5907356061431794E-3</c:v>
                </c:pt>
                <c:pt idx="36721">
                  <c:v>-8.2867980165366693E-3</c:v>
                </c:pt>
                <c:pt idx="36722">
                  <c:v>-7.9225827242430796E-3</c:v>
                </c:pt>
                <c:pt idx="36723">
                  <c:v>-7.41715778220215E-3</c:v>
                </c:pt>
                <c:pt idx="36724">
                  <c:v>-7.0639972870315702E-3</c:v>
                </c:pt>
                <c:pt idx="36725">
                  <c:v>-6.5242436915699401E-3</c:v>
                </c:pt>
                <c:pt idx="36726">
                  <c:v>-6.2150995480711501E-3</c:v>
                </c:pt>
                <c:pt idx="36727">
                  <c:v>-5.7921366726184E-3</c:v>
                </c:pt>
                <c:pt idx="36728">
                  <c:v>-5.54382219779994E-3</c:v>
                </c:pt>
                <c:pt idx="36729">
                  <c:v>-4.9412719483526999E-3</c:v>
                </c:pt>
                <c:pt idx="36730">
                  <c:v>-4.7316077297374897E-3</c:v>
                </c:pt>
                <c:pt idx="36731">
                  <c:v>-4.4412500377863703E-3</c:v>
                </c:pt>
                <c:pt idx="36732">
                  <c:v>-4.1377037805847101E-3</c:v>
                </c:pt>
                <c:pt idx="36733">
                  <c:v>-3.91717980106728E-3</c:v>
                </c:pt>
                <c:pt idx="36734">
                  <c:v>-3.69219306226819E-3</c:v>
                </c:pt>
                <c:pt idx="36735">
                  <c:v>-3.13980616481379E-3</c:v>
                </c:pt>
                <c:pt idx="36736">
                  <c:v>-2.9679503283659299E-3</c:v>
                </c:pt>
                <c:pt idx="36737">
                  <c:v>-2.8909836996360298E-3</c:v>
                </c:pt>
                <c:pt idx="36738">
                  <c:v>-2.5739626821716802E-3</c:v>
                </c:pt>
                <c:pt idx="36739">
                  <c:v>-2.3833837521123401E-3</c:v>
                </c:pt>
                <c:pt idx="36740">
                  <c:v>-2.1803902829170998E-3</c:v>
                </c:pt>
                <c:pt idx="36741">
                  <c:v>-2.1626115188558099E-3</c:v>
                </c:pt>
                <c:pt idx="36742">
                  <c:v>-1.84104154776315E-3</c:v>
                </c:pt>
                <c:pt idx="36743">
                  <c:v>-1.87335092020595E-3</c:v>
                </c:pt>
                <c:pt idx="36744">
                  <c:v>-1.7083450397570399E-3</c:v>
                </c:pt>
                <c:pt idx="36745">
                  <c:v>-1.9718311516407402E-3</c:v>
                </c:pt>
                <c:pt idx="36746">
                  <c:v>-1.7509988025798901E-3</c:v>
                </c:pt>
                <c:pt idx="36747">
                  <c:v>-1.7850303880881E-3</c:v>
                </c:pt>
                <c:pt idx="36748">
                  <c:v>-1.86046242964909E-3</c:v>
                </c:pt>
                <c:pt idx="36749">
                  <c:v>-1.9235257855281401E-3</c:v>
                </c:pt>
                <c:pt idx="36750">
                  <c:v>-2.12546695614206E-3</c:v>
                </c:pt>
                <c:pt idx="36751">
                  <c:v>-2.0146574469817298E-3</c:v>
                </c:pt>
                <c:pt idx="36752">
                  <c:v>-2.2121713803560602E-3</c:v>
                </c:pt>
                <c:pt idx="36753">
                  <c:v>-2.4695506148996E-3</c:v>
                </c:pt>
                <c:pt idx="36754">
                  <c:v>-2.5354034378732302E-3</c:v>
                </c:pt>
                <c:pt idx="36755">
                  <c:v>-2.7173385508043098E-3</c:v>
                </c:pt>
                <c:pt idx="36756">
                  <c:v>-3.0681032270118498E-3</c:v>
                </c:pt>
                <c:pt idx="36757">
                  <c:v>-3.2379209180654401E-3</c:v>
                </c:pt>
                <c:pt idx="36758">
                  <c:v>-3.6694965744298999E-3</c:v>
                </c:pt>
                <c:pt idx="36759">
                  <c:v>-3.89199101201659E-3</c:v>
                </c:pt>
                <c:pt idx="36760">
                  <c:v>-4.0724660492934897E-3</c:v>
                </c:pt>
                <c:pt idx="36761">
                  <c:v>-4.3794921557369802E-3</c:v>
                </c:pt>
                <c:pt idx="36762">
                  <c:v>-4.6954478773417602E-3</c:v>
                </c:pt>
                <c:pt idx="36763">
                  <c:v>-5.0528107447277903E-3</c:v>
                </c:pt>
                <c:pt idx="36764">
                  <c:v>-5.2113873623195204E-3</c:v>
                </c:pt>
                <c:pt idx="36765">
                  <c:v>-5.9096159116866099E-3</c:v>
                </c:pt>
                <c:pt idx="36766">
                  <c:v>-6.3471160554031203E-3</c:v>
                </c:pt>
                <c:pt idx="36767">
                  <c:v>-6.56658987347296E-3</c:v>
                </c:pt>
                <c:pt idx="36768">
                  <c:v>-6.67454943517924E-3</c:v>
                </c:pt>
                <c:pt idx="36769">
                  <c:v>-7.5157058121406396E-3</c:v>
                </c:pt>
                <c:pt idx="36770">
                  <c:v>-7.7423955443078904E-3</c:v>
                </c:pt>
                <c:pt idx="36771">
                  <c:v>-7.9363663165662804E-3</c:v>
                </c:pt>
                <c:pt idx="36772">
                  <c:v>-8.28237029265033E-3</c:v>
                </c:pt>
                <c:pt idx="36773">
                  <c:v>-8.6874280817061302E-3</c:v>
                </c:pt>
                <c:pt idx="36774">
                  <c:v>-9.0833589386908296E-3</c:v>
                </c:pt>
                <c:pt idx="36775">
                  <c:v>-9.3751008642112502E-3</c:v>
                </c:pt>
                <c:pt idx="36776">
                  <c:v>-9.9171670758246098E-3</c:v>
                </c:pt>
                <c:pt idx="36777">
                  <c:v>-1.0093738927101701E-2</c:v>
                </c:pt>
                <c:pt idx="36778">
                  <c:v>-1.0508798019104299E-2</c:v>
                </c:pt>
                <c:pt idx="36779">
                  <c:v>-1.0704190008879901E-2</c:v>
                </c:pt>
                <c:pt idx="36780">
                  <c:v>-1.11622385673546E-2</c:v>
                </c:pt>
                <c:pt idx="36781">
                  <c:v>-1.1122256716104201E-2</c:v>
                </c:pt>
                <c:pt idx="36782">
                  <c:v>-1.14662109313803E-2</c:v>
                </c:pt>
                <c:pt idx="36783">
                  <c:v>-1.19444559588453E-2</c:v>
                </c:pt>
                <c:pt idx="36784">
                  <c:v>-1.19969515155465E-2</c:v>
                </c:pt>
                <c:pt idx="36785">
                  <c:v>-1.1984354216598899E-2</c:v>
                </c:pt>
                <c:pt idx="36786">
                  <c:v>-1.2365193422491601E-2</c:v>
                </c:pt>
                <c:pt idx="36787">
                  <c:v>-1.2476600471996601E-2</c:v>
                </c:pt>
                <c:pt idx="36788">
                  <c:v>-1.26972625518603E-2</c:v>
                </c:pt>
                <c:pt idx="36789">
                  <c:v>-1.2695307157174899E-2</c:v>
                </c:pt>
                <c:pt idx="36790">
                  <c:v>-1.28047831738638E-2</c:v>
                </c:pt>
                <c:pt idx="36791">
                  <c:v>-1.2947761130035601E-2</c:v>
                </c:pt>
                <c:pt idx="36792">
                  <c:v>-1.28992206959392E-2</c:v>
                </c:pt>
                <c:pt idx="36793">
                  <c:v>-1.2827332101679301E-2</c:v>
                </c:pt>
                <c:pt idx="36794">
                  <c:v>-1.30441711429199E-2</c:v>
                </c:pt>
                <c:pt idx="36795">
                  <c:v>-1.2874827348694501E-2</c:v>
                </c:pt>
                <c:pt idx="36796">
                  <c:v>-1.2671461168841901E-2</c:v>
                </c:pt>
                <c:pt idx="36797">
                  <c:v>-1.25820749730736E-2</c:v>
                </c:pt>
                <c:pt idx="36798">
                  <c:v>-1.2506752725536301E-2</c:v>
                </c:pt>
                <c:pt idx="36799">
                  <c:v>-1.2385466013140599E-2</c:v>
                </c:pt>
                <c:pt idx="36800">
                  <c:v>-1.1888987441496199E-2</c:v>
                </c:pt>
                <c:pt idx="36801">
                  <c:v>-1.22355948378276E-2</c:v>
                </c:pt>
                <c:pt idx="36802">
                  <c:v>-1.1899467424927901E-2</c:v>
                </c:pt>
                <c:pt idx="36803">
                  <c:v>-1.16019475164717E-2</c:v>
                </c:pt>
                <c:pt idx="36804">
                  <c:v>-1.11521175981774E-2</c:v>
                </c:pt>
                <c:pt idx="36805">
                  <c:v>-1.12201025510749E-2</c:v>
                </c:pt>
                <c:pt idx="36806">
                  <c:v>-1.08962946668215E-2</c:v>
                </c:pt>
                <c:pt idx="36807">
                  <c:v>-1.0493442734417401E-2</c:v>
                </c:pt>
                <c:pt idx="36808">
                  <c:v>-1.00176897851686E-2</c:v>
                </c:pt>
                <c:pt idx="36809">
                  <c:v>-9.6213265480292205E-3</c:v>
                </c:pt>
                <c:pt idx="36810">
                  <c:v>-9.5242386172105994E-3</c:v>
                </c:pt>
                <c:pt idx="36811">
                  <c:v>-9.2544765119559093E-3</c:v>
                </c:pt>
                <c:pt idx="36812">
                  <c:v>-8.5564694770257597E-3</c:v>
                </c:pt>
                <c:pt idx="36813">
                  <c:v>-8.01899997276561E-3</c:v>
                </c:pt>
                <c:pt idx="36814">
                  <c:v>-8.1493982517688909E-3</c:v>
                </c:pt>
                <c:pt idx="36815">
                  <c:v>-7.5785619188571598E-3</c:v>
                </c:pt>
                <c:pt idx="36816">
                  <c:v>-6.9433028017455399E-3</c:v>
                </c:pt>
                <c:pt idx="36817">
                  <c:v>-6.7816176897740601E-3</c:v>
                </c:pt>
                <c:pt idx="36818">
                  <c:v>-6.3730903117601096E-3</c:v>
                </c:pt>
                <c:pt idx="36819">
                  <c:v>-6.0527270399898803E-3</c:v>
                </c:pt>
                <c:pt idx="36820">
                  <c:v>-5.4609410667725601E-3</c:v>
                </c:pt>
                <c:pt idx="36821">
                  <c:v>-5.2061065121806298E-3</c:v>
                </c:pt>
                <c:pt idx="36822">
                  <c:v>-4.6506898193569898E-3</c:v>
                </c:pt>
                <c:pt idx="36823">
                  <c:v>-4.0924209600777701E-3</c:v>
                </c:pt>
                <c:pt idx="36824">
                  <c:v>-3.92529941773121E-3</c:v>
                </c:pt>
                <c:pt idx="36825">
                  <c:v>-3.3432582247313498E-3</c:v>
                </c:pt>
                <c:pt idx="36826">
                  <c:v>-3.0961799681064198E-3</c:v>
                </c:pt>
                <c:pt idx="36827">
                  <c:v>-2.5753218911301898E-3</c:v>
                </c:pt>
                <c:pt idx="36828">
                  <c:v>-2.2751284327383798E-3</c:v>
                </c:pt>
                <c:pt idx="36829">
                  <c:v>-1.8736525195205899E-3</c:v>
                </c:pt>
                <c:pt idx="36830">
                  <c:v>-1.37168672642243E-3</c:v>
                </c:pt>
                <c:pt idx="36831">
                  <c:v>-1.26968836136225E-3</c:v>
                </c:pt>
                <c:pt idx="36832">
                  <c:v>-7.9129336292328299E-4</c:v>
                </c:pt>
                <c:pt idx="36833">
                  <c:v>-5.4815852140939697E-4</c:v>
                </c:pt>
                <c:pt idx="36834">
                  <c:v>-1.8668046118149601E-4</c:v>
                </c:pt>
                <c:pt idx="36835" formatCode="0.00E+00">
                  <c:v>-1.0091990159469501E-5</c:v>
                </c:pt>
                <c:pt idx="36836">
                  <c:v>5.4711063418128297E-4</c:v>
                </c:pt>
                <c:pt idx="36837">
                  <c:v>6.9095632411226096E-4</c:v>
                </c:pt>
                <c:pt idx="36838">
                  <c:v>9.9043398015341393E-4</c:v>
                </c:pt>
                <c:pt idx="36839">
                  <c:v>1.3484539288721E-3</c:v>
                </c:pt>
                <c:pt idx="36840">
                  <c:v>1.5747403124936801E-3</c:v>
                </c:pt>
                <c:pt idx="36841">
                  <c:v>1.95602858195177E-3</c:v>
                </c:pt>
                <c:pt idx="36842">
                  <c:v>1.9049449175109999E-3</c:v>
                </c:pt>
                <c:pt idx="36843">
                  <c:v>2.2289810679486299E-3</c:v>
                </c:pt>
                <c:pt idx="36844">
                  <c:v>2.46570270719596E-3</c:v>
                </c:pt>
                <c:pt idx="36845">
                  <c:v>2.6885907547530299E-3</c:v>
                </c:pt>
                <c:pt idx="36846">
                  <c:v>2.6646365129364101E-3</c:v>
                </c:pt>
                <c:pt idx="36847">
                  <c:v>2.8446841428878601E-3</c:v>
                </c:pt>
                <c:pt idx="36848">
                  <c:v>3.1210325489451E-3</c:v>
                </c:pt>
                <c:pt idx="36849">
                  <c:v>2.9844982084429599E-3</c:v>
                </c:pt>
                <c:pt idx="36850">
                  <c:v>3.24761675827198E-3</c:v>
                </c:pt>
                <c:pt idx="36851">
                  <c:v>3.2731092344562402E-3</c:v>
                </c:pt>
                <c:pt idx="36852">
                  <c:v>3.5420344718864001E-3</c:v>
                </c:pt>
                <c:pt idx="36853">
                  <c:v>3.4086032797102702E-3</c:v>
                </c:pt>
                <c:pt idx="36854">
                  <c:v>3.6433774377526E-3</c:v>
                </c:pt>
                <c:pt idx="36855">
                  <c:v>3.62292645198587E-3</c:v>
                </c:pt>
                <c:pt idx="36856">
                  <c:v>3.7175081859779999E-3</c:v>
                </c:pt>
                <c:pt idx="36857">
                  <c:v>3.46895295329629E-3</c:v>
                </c:pt>
                <c:pt idx="36858">
                  <c:v>3.5788089661380499E-3</c:v>
                </c:pt>
                <c:pt idx="36859">
                  <c:v>3.5338857443618201E-3</c:v>
                </c:pt>
                <c:pt idx="36860">
                  <c:v>3.4886917361840399E-3</c:v>
                </c:pt>
                <c:pt idx="36861">
                  <c:v>3.50128687166117E-3</c:v>
                </c:pt>
                <c:pt idx="36862">
                  <c:v>3.5521620088846502E-3</c:v>
                </c:pt>
                <c:pt idx="36863">
                  <c:v>3.3605262441152501E-3</c:v>
                </c:pt>
                <c:pt idx="36864">
                  <c:v>3.3883237043138398E-3</c:v>
                </c:pt>
                <c:pt idx="36865">
                  <c:v>3.6154188249542299E-3</c:v>
                </c:pt>
                <c:pt idx="36866">
                  <c:v>3.16943008545614E-3</c:v>
                </c:pt>
                <c:pt idx="36867">
                  <c:v>3.23059565793295E-3</c:v>
                </c:pt>
                <c:pt idx="36868">
                  <c:v>3.1093855198408198E-3</c:v>
                </c:pt>
                <c:pt idx="36869">
                  <c:v>3.4058168159486202E-3</c:v>
                </c:pt>
                <c:pt idx="36870">
                  <c:v>2.9141746131618202E-3</c:v>
                </c:pt>
                <c:pt idx="36871">
                  <c:v>2.97754831410443E-3</c:v>
                </c:pt>
                <c:pt idx="36872">
                  <c:v>2.7916899626093698E-3</c:v>
                </c:pt>
                <c:pt idx="36873">
                  <c:v>3.0493301223953099E-3</c:v>
                </c:pt>
                <c:pt idx="36874">
                  <c:v>2.8158955618804698E-3</c:v>
                </c:pt>
                <c:pt idx="36875">
                  <c:v>2.5798408035012398E-3</c:v>
                </c:pt>
                <c:pt idx="36876">
                  <c:v>2.49920330391487E-3</c:v>
                </c:pt>
                <c:pt idx="36877">
                  <c:v>2.47849785410685E-3</c:v>
                </c:pt>
                <c:pt idx="36878">
                  <c:v>2.47597929243225E-3</c:v>
                </c:pt>
                <c:pt idx="36879">
                  <c:v>2.2852098329358E-3</c:v>
                </c:pt>
                <c:pt idx="36880">
                  <c:v>2.4246461248651199E-3</c:v>
                </c:pt>
                <c:pt idx="36881">
                  <c:v>2.3047377648640101E-3</c:v>
                </c:pt>
                <c:pt idx="36882">
                  <c:v>2.25669203051365E-3</c:v>
                </c:pt>
                <c:pt idx="36883">
                  <c:v>2.2657483223352099E-3</c:v>
                </c:pt>
                <c:pt idx="36884">
                  <c:v>2.3323300081681802E-3</c:v>
                </c:pt>
                <c:pt idx="36885">
                  <c:v>2.1150883723354101E-3</c:v>
                </c:pt>
                <c:pt idx="36886">
                  <c:v>2.1155677808019401E-3</c:v>
                </c:pt>
                <c:pt idx="36887">
                  <c:v>2.3331716708470999E-3</c:v>
                </c:pt>
                <c:pt idx="36888">
                  <c:v>2.17679449133249E-3</c:v>
                </c:pt>
                <c:pt idx="36889">
                  <c:v>2.0372271788219399E-3</c:v>
                </c:pt>
                <c:pt idx="36890">
                  <c:v>1.9744417082140499E-3</c:v>
                </c:pt>
                <c:pt idx="36891">
                  <c:v>2.35053182494218E-3</c:v>
                </c:pt>
                <c:pt idx="36892">
                  <c:v>2.31806595820702E-3</c:v>
                </c:pt>
                <c:pt idx="36893">
                  <c:v>2.2656614540243298E-3</c:v>
                </c:pt>
                <c:pt idx="36894">
                  <c:v>2.1477191178093202E-3</c:v>
                </c:pt>
                <c:pt idx="36895">
                  <c:v>2.3934503514173198E-3</c:v>
                </c:pt>
                <c:pt idx="36896">
                  <c:v>2.6791841516782002E-3</c:v>
                </c:pt>
                <c:pt idx="36897">
                  <c:v>2.4684224038216398E-3</c:v>
                </c:pt>
                <c:pt idx="36898">
                  <c:v>2.4640965511042098E-3</c:v>
                </c:pt>
                <c:pt idx="36899">
                  <c:v>2.7950079998882802E-3</c:v>
                </c:pt>
                <c:pt idx="36900">
                  <c:v>2.8559746962586599E-3</c:v>
                </c:pt>
                <c:pt idx="36901">
                  <c:v>2.8182868646524401E-3</c:v>
                </c:pt>
                <c:pt idx="36902">
                  <c:v>2.9181032315587401E-3</c:v>
                </c:pt>
                <c:pt idx="36903">
                  <c:v>3.0900607591540599E-3</c:v>
                </c:pt>
                <c:pt idx="36904">
                  <c:v>3.4019518457832302E-3</c:v>
                </c:pt>
                <c:pt idx="36905">
                  <c:v>3.3423236030987601E-3</c:v>
                </c:pt>
                <c:pt idx="36906">
                  <c:v>3.3027186633375698E-3</c:v>
                </c:pt>
                <c:pt idx="36907">
                  <c:v>3.7051659413284699E-3</c:v>
                </c:pt>
                <c:pt idx="36908">
                  <c:v>3.7369936125834099E-3</c:v>
                </c:pt>
                <c:pt idx="36909">
                  <c:v>3.9465359054129496E-3</c:v>
                </c:pt>
                <c:pt idx="36910">
                  <c:v>4.0015845629237899E-3</c:v>
                </c:pt>
                <c:pt idx="36911">
                  <c:v>4.4214572323104401E-3</c:v>
                </c:pt>
                <c:pt idx="36912">
                  <c:v>4.4357072382545798E-3</c:v>
                </c:pt>
                <c:pt idx="36913">
                  <c:v>4.5865738828993101E-3</c:v>
                </c:pt>
                <c:pt idx="36914">
                  <c:v>4.9147499137554901E-3</c:v>
                </c:pt>
                <c:pt idx="36915">
                  <c:v>4.9098121059884302E-3</c:v>
                </c:pt>
                <c:pt idx="36916">
                  <c:v>4.9145028155452896E-3</c:v>
                </c:pt>
                <c:pt idx="36917">
                  <c:v>5.2932917365392899E-3</c:v>
                </c:pt>
                <c:pt idx="36918">
                  <c:v>5.5335250233950499E-3</c:v>
                </c:pt>
                <c:pt idx="36919">
                  <c:v>5.5842368143173603E-3</c:v>
                </c:pt>
                <c:pt idx="36920">
                  <c:v>5.8762276673749699E-3</c:v>
                </c:pt>
                <c:pt idx="36921">
                  <c:v>6.1418008864654898E-3</c:v>
                </c:pt>
                <c:pt idx="36922">
                  <c:v>6.3644554994093201E-3</c:v>
                </c:pt>
                <c:pt idx="36923">
                  <c:v>6.44903777926228E-3</c:v>
                </c:pt>
                <c:pt idx="36924">
                  <c:v>6.8391001227742602E-3</c:v>
                </c:pt>
                <c:pt idx="36925">
                  <c:v>7.1198343075970496E-3</c:v>
                </c:pt>
                <c:pt idx="36926">
                  <c:v>7.1292876081355504E-3</c:v>
                </c:pt>
                <c:pt idx="36927">
                  <c:v>7.3493967089640101E-3</c:v>
                </c:pt>
                <c:pt idx="36928">
                  <c:v>7.4773253952826503E-3</c:v>
                </c:pt>
                <c:pt idx="36929">
                  <c:v>7.8487746799813293E-3</c:v>
                </c:pt>
                <c:pt idx="36930">
                  <c:v>7.9914822012406694E-3</c:v>
                </c:pt>
                <c:pt idx="36931">
                  <c:v>8.2995874314392998E-3</c:v>
                </c:pt>
                <c:pt idx="36932">
                  <c:v>8.4444507698407303E-3</c:v>
                </c:pt>
                <c:pt idx="36933">
                  <c:v>8.5520645895110301E-3</c:v>
                </c:pt>
                <c:pt idx="36934">
                  <c:v>8.6162042666430502E-3</c:v>
                </c:pt>
                <c:pt idx="36935">
                  <c:v>9.1462588593035406E-3</c:v>
                </c:pt>
                <c:pt idx="36936">
                  <c:v>9.3760026415701594E-3</c:v>
                </c:pt>
                <c:pt idx="36937">
                  <c:v>9.4203613302772694E-3</c:v>
                </c:pt>
                <c:pt idx="36938">
                  <c:v>9.6863095585342698E-3</c:v>
                </c:pt>
                <c:pt idx="36939">
                  <c:v>9.9140644967630302E-3</c:v>
                </c:pt>
                <c:pt idx="36940">
                  <c:v>1.01982416888458E-2</c:v>
                </c:pt>
                <c:pt idx="36941">
                  <c:v>1.03275285838463E-2</c:v>
                </c:pt>
                <c:pt idx="36942">
                  <c:v>1.05648502859731E-2</c:v>
                </c:pt>
                <c:pt idx="36943">
                  <c:v>1.06092344231964E-2</c:v>
                </c:pt>
                <c:pt idx="36944">
                  <c:v>1.10402893469994E-2</c:v>
                </c:pt>
                <c:pt idx="36945">
                  <c:v>1.07581737256746E-2</c:v>
                </c:pt>
                <c:pt idx="36946">
                  <c:v>1.11514627178165E-2</c:v>
                </c:pt>
                <c:pt idx="36947">
                  <c:v>1.1416566218276299E-2</c:v>
                </c:pt>
                <c:pt idx="36948">
                  <c:v>1.13897900246837E-2</c:v>
                </c:pt>
                <c:pt idx="36949">
                  <c:v>1.1415172614057801E-2</c:v>
                </c:pt>
                <c:pt idx="36950">
                  <c:v>1.1693961306446799E-2</c:v>
                </c:pt>
                <c:pt idx="36951">
                  <c:v>1.1729009468847E-2</c:v>
                </c:pt>
                <c:pt idx="36952">
                  <c:v>1.2026438327725601E-2</c:v>
                </c:pt>
                <c:pt idx="36953">
                  <c:v>1.21699555168026E-2</c:v>
                </c:pt>
                <c:pt idx="36954">
                  <c:v>1.2169642952258201E-2</c:v>
                </c:pt>
                <c:pt idx="36955">
                  <c:v>1.2191744103498299E-2</c:v>
                </c:pt>
                <c:pt idx="36956">
                  <c:v>1.2428148107755501E-2</c:v>
                </c:pt>
                <c:pt idx="36957">
                  <c:v>1.24722626514018E-2</c:v>
                </c:pt>
                <c:pt idx="36958">
                  <c:v>1.23958446016787E-2</c:v>
                </c:pt>
                <c:pt idx="36959">
                  <c:v>1.2498113540818701E-2</c:v>
                </c:pt>
                <c:pt idx="36960">
                  <c:v>1.26839300805605E-2</c:v>
                </c:pt>
                <c:pt idx="36961">
                  <c:v>1.2494967568649399E-2</c:v>
                </c:pt>
                <c:pt idx="36962">
                  <c:v>1.2451830731450101E-2</c:v>
                </c:pt>
                <c:pt idx="36963">
                  <c:v>1.25620521176785E-2</c:v>
                </c:pt>
                <c:pt idx="36964">
                  <c:v>1.25164079726928E-2</c:v>
                </c:pt>
                <c:pt idx="36965">
                  <c:v>1.2804608709601E-2</c:v>
                </c:pt>
                <c:pt idx="36966">
                  <c:v>1.25152138338994E-2</c:v>
                </c:pt>
                <c:pt idx="36967">
                  <c:v>1.2431567721596501E-2</c:v>
                </c:pt>
                <c:pt idx="36968">
                  <c:v>1.2368955398762E-2</c:v>
                </c:pt>
                <c:pt idx="36969">
                  <c:v>1.2401978309367401E-2</c:v>
                </c:pt>
                <c:pt idx="36970">
                  <c:v>1.2423507994434599E-2</c:v>
                </c:pt>
                <c:pt idx="36971">
                  <c:v>1.2062551253996299E-2</c:v>
                </c:pt>
                <c:pt idx="36972">
                  <c:v>1.18495081181567E-2</c:v>
                </c:pt>
                <c:pt idx="36973">
                  <c:v>1.2006024534929599E-2</c:v>
                </c:pt>
                <c:pt idx="36974">
                  <c:v>1.17882077641463E-2</c:v>
                </c:pt>
                <c:pt idx="36975">
                  <c:v>1.1451150094817999E-2</c:v>
                </c:pt>
                <c:pt idx="36976">
                  <c:v>1.1439941931068899E-2</c:v>
                </c:pt>
                <c:pt idx="36977">
                  <c:v>1.13292534034466E-2</c:v>
                </c:pt>
                <c:pt idx="36978">
                  <c:v>1.1160301428489E-2</c:v>
                </c:pt>
                <c:pt idx="36979">
                  <c:v>1.09483572155536E-2</c:v>
                </c:pt>
                <c:pt idx="36980">
                  <c:v>1.09211688584214E-2</c:v>
                </c:pt>
                <c:pt idx="36981">
                  <c:v>1.0541043109053599E-2</c:v>
                </c:pt>
                <c:pt idx="36982">
                  <c:v>1.04920457019732E-2</c:v>
                </c:pt>
                <c:pt idx="36983">
                  <c:v>1.01395898701022E-2</c:v>
                </c:pt>
                <c:pt idx="36984">
                  <c:v>9.8404291436108501E-3</c:v>
                </c:pt>
                <c:pt idx="36985">
                  <c:v>9.6442583126986094E-3</c:v>
                </c:pt>
                <c:pt idx="36986">
                  <c:v>9.2804979780776505E-3</c:v>
                </c:pt>
                <c:pt idx="36987">
                  <c:v>9.3527832858439595E-3</c:v>
                </c:pt>
                <c:pt idx="36988">
                  <c:v>8.7933385825470899E-3</c:v>
                </c:pt>
                <c:pt idx="36989">
                  <c:v>8.7733966161288399E-3</c:v>
                </c:pt>
                <c:pt idx="36990">
                  <c:v>8.2511760932464998E-3</c:v>
                </c:pt>
                <c:pt idx="36991">
                  <c:v>8.2054775820533492E-3</c:v>
                </c:pt>
                <c:pt idx="36992">
                  <c:v>7.9957033912438392E-3</c:v>
                </c:pt>
                <c:pt idx="36993">
                  <c:v>7.6436561987089299E-3</c:v>
                </c:pt>
                <c:pt idx="36994">
                  <c:v>7.5176998037898204E-3</c:v>
                </c:pt>
                <c:pt idx="36995">
                  <c:v>7.1081953993085397E-3</c:v>
                </c:pt>
                <c:pt idx="36996">
                  <c:v>7.0088194886885804E-3</c:v>
                </c:pt>
                <c:pt idx="36997">
                  <c:v>6.3914666201800203E-3</c:v>
                </c:pt>
                <c:pt idx="36998">
                  <c:v>6.1768576435881203E-3</c:v>
                </c:pt>
                <c:pt idx="36999">
                  <c:v>6.0278656295065097E-3</c:v>
                </c:pt>
                <c:pt idx="37000">
                  <c:v>5.7668308062008697E-3</c:v>
                </c:pt>
                <c:pt idx="37001">
                  <c:v>5.7008807235431501E-3</c:v>
                </c:pt>
                <c:pt idx="37002">
                  <c:v>5.1105188814680102E-3</c:v>
                </c:pt>
                <c:pt idx="37003">
                  <c:v>4.7056367002022504E-3</c:v>
                </c:pt>
                <c:pt idx="37004">
                  <c:v>4.7694761597738902E-3</c:v>
                </c:pt>
                <c:pt idx="37005">
                  <c:v>4.6408497971768704E-3</c:v>
                </c:pt>
                <c:pt idx="37006">
                  <c:v>4.3135903047994504E-3</c:v>
                </c:pt>
                <c:pt idx="37007">
                  <c:v>3.9229165602826001E-3</c:v>
                </c:pt>
                <c:pt idx="37008">
                  <c:v>3.8688590721413698E-3</c:v>
                </c:pt>
                <c:pt idx="37009">
                  <c:v>3.6952361451058598E-3</c:v>
                </c:pt>
                <c:pt idx="37010">
                  <c:v>3.6099140193439098E-3</c:v>
                </c:pt>
                <c:pt idx="37011">
                  <c:v>3.3493631808234302E-3</c:v>
                </c:pt>
                <c:pt idx="37012">
                  <c:v>2.99898148561861E-3</c:v>
                </c:pt>
                <c:pt idx="37013">
                  <c:v>2.8246709315389402E-3</c:v>
                </c:pt>
                <c:pt idx="37014">
                  <c:v>2.7419748857368102E-3</c:v>
                </c:pt>
                <c:pt idx="37015">
                  <c:v>2.6752092412293499E-3</c:v>
                </c:pt>
                <c:pt idx="37016">
                  <c:v>2.4475058746804999E-3</c:v>
                </c:pt>
                <c:pt idx="37017">
                  <c:v>2.2894720049342399E-3</c:v>
                </c:pt>
                <c:pt idx="37018">
                  <c:v>2.1887689469884202E-3</c:v>
                </c:pt>
                <c:pt idx="37019">
                  <c:v>2.21428461643903E-3</c:v>
                </c:pt>
                <c:pt idx="37020">
                  <c:v>2.0523531877747899E-3</c:v>
                </c:pt>
                <c:pt idx="37021">
                  <c:v>1.92281399580622E-3</c:v>
                </c:pt>
                <c:pt idx="37022">
                  <c:v>1.99185269797346E-3</c:v>
                </c:pt>
                <c:pt idx="37023">
                  <c:v>1.945282742251E-3</c:v>
                </c:pt>
                <c:pt idx="37024">
                  <c:v>1.94767756896516E-3</c:v>
                </c:pt>
                <c:pt idx="37025">
                  <c:v>1.64838049674091E-3</c:v>
                </c:pt>
                <c:pt idx="37026">
                  <c:v>1.6399914142544601E-3</c:v>
                </c:pt>
                <c:pt idx="37027">
                  <c:v>1.6484349117291E-3</c:v>
                </c:pt>
                <c:pt idx="37028">
                  <c:v>1.98351294050981E-3</c:v>
                </c:pt>
                <c:pt idx="37029">
                  <c:v>1.7826263745000599E-3</c:v>
                </c:pt>
                <c:pt idx="37030">
                  <c:v>1.5494781393549401E-3</c:v>
                </c:pt>
                <c:pt idx="37031">
                  <c:v>1.81805796897685E-3</c:v>
                </c:pt>
                <c:pt idx="37032">
                  <c:v>1.81678416489375E-3</c:v>
                </c:pt>
                <c:pt idx="37033">
                  <c:v>1.70236249926877E-3</c:v>
                </c:pt>
                <c:pt idx="37034">
                  <c:v>1.77224200436105E-3</c:v>
                </c:pt>
                <c:pt idx="37035">
                  <c:v>1.7768864425660299E-3</c:v>
                </c:pt>
                <c:pt idx="37036">
                  <c:v>1.9480265307894699E-3</c:v>
                </c:pt>
                <c:pt idx="37037">
                  <c:v>2.0336194611678899E-3</c:v>
                </c:pt>
                <c:pt idx="37038">
                  <c:v>1.8906176157531299E-3</c:v>
                </c:pt>
                <c:pt idx="37039">
                  <c:v>2.0703896488754102E-3</c:v>
                </c:pt>
                <c:pt idx="37040">
                  <c:v>1.9948957070465398E-3</c:v>
                </c:pt>
                <c:pt idx="37041">
                  <c:v>2.1279355044135201E-3</c:v>
                </c:pt>
                <c:pt idx="37042">
                  <c:v>2.0240152274162899E-3</c:v>
                </c:pt>
                <c:pt idx="37043">
                  <c:v>2.0292994817292802E-3</c:v>
                </c:pt>
                <c:pt idx="37044">
                  <c:v>2.0790995342570302E-3</c:v>
                </c:pt>
                <c:pt idx="37045">
                  <c:v>2.2665838754196001E-3</c:v>
                </c:pt>
                <c:pt idx="37046">
                  <c:v>2.4948651484558498E-3</c:v>
                </c:pt>
                <c:pt idx="37047">
                  <c:v>2.2052098818046398E-3</c:v>
                </c:pt>
                <c:pt idx="37048">
                  <c:v>2.1092472035732701E-3</c:v>
                </c:pt>
                <c:pt idx="37049">
                  <c:v>2.2846329238126002E-3</c:v>
                </c:pt>
                <c:pt idx="37050">
                  <c:v>2.34887372315189E-3</c:v>
                </c:pt>
                <c:pt idx="37051">
                  <c:v>2.3732964514696902E-3</c:v>
                </c:pt>
                <c:pt idx="37052">
                  <c:v>2.1764215120618101E-3</c:v>
                </c:pt>
                <c:pt idx="37053">
                  <c:v>2.4096127281275398E-3</c:v>
                </c:pt>
                <c:pt idx="37054">
                  <c:v>2.2561868611915298E-3</c:v>
                </c:pt>
                <c:pt idx="37055">
                  <c:v>2.1470356305622199E-3</c:v>
                </c:pt>
                <c:pt idx="37056">
                  <c:v>2.1958658061291998E-3</c:v>
                </c:pt>
                <c:pt idx="37057">
                  <c:v>2.2641372203272602E-3</c:v>
                </c:pt>
                <c:pt idx="37058">
                  <c:v>2.0592309974522601E-3</c:v>
                </c:pt>
                <c:pt idx="37059">
                  <c:v>2.0398857431612898E-3</c:v>
                </c:pt>
                <c:pt idx="37060">
                  <c:v>1.8575089984984401E-3</c:v>
                </c:pt>
                <c:pt idx="37061">
                  <c:v>1.7060853900815901E-3</c:v>
                </c:pt>
                <c:pt idx="37062">
                  <c:v>1.7176896085841001E-3</c:v>
                </c:pt>
                <c:pt idx="37063">
                  <c:v>1.4539000144329899E-3</c:v>
                </c:pt>
                <c:pt idx="37064">
                  <c:v>1.5054664306784699E-3</c:v>
                </c:pt>
                <c:pt idx="37065">
                  <c:v>1.1961949006510299E-3</c:v>
                </c:pt>
                <c:pt idx="37066">
                  <c:v>1.1283795413753099E-3</c:v>
                </c:pt>
                <c:pt idx="37067">
                  <c:v>6.7366355732884997E-4</c:v>
                </c:pt>
                <c:pt idx="37068">
                  <c:v>7.6259495102715504E-4</c:v>
                </c:pt>
                <c:pt idx="37069">
                  <c:v>5.3919173941939004E-4</c:v>
                </c:pt>
                <c:pt idx="37070">
                  <c:v>1.6169829150136501E-4</c:v>
                </c:pt>
                <c:pt idx="37071" formatCode="0.00E+00">
                  <c:v>-3.6013428688404601E-5</c:v>
                </c:pt>
                <c:pt idx="37072">
                  <c:v>-2.6266985934446201E-4</c:v>
                </c:pt>
                <c:pt idx="37073">
                  <c:v>-6.7323351290126396E-4</c:v>
                </c:pt>
                <c:pt idx="37074">
                  <c:v>-6.6035112798961998E-4</c:v>
                </c:pt>
                <c:pt idx="37075">
                  <c:v>-8.7915868023425304E-4</c:v>
                </c:pt>
                <c:pt idx="37076">
                  <c:v>-1.46280597755596E-3</c:v>
                </c:pt>
                <c:pt idx="37077">
                  <c:v>-1.63213206138852E-3</c:v>
                </c:pt>
                <c:pt idx="37078">
                  <c:v>-1.92704943994356E-3</c:v>
                </c:pt>
                <c:pt idx="37079">
                  <c:v>-2.1253976447474102E-3</c:v>
                </c:pt>
                <c:pt idx="37080">
                  <c:v>-2.54279738647357E-3</c:v>
                </c:pt>
                <c:pt idx="37081">
                  <c:v>-2.8897639946801499E-3</c:v>
                </c:pt>
                <c:pt idx="37082">
                  <c:v>-3.0909130854369E-3</c:v>
                </c:pt>
                <c:pt idx="37083">
                  <c:v>-3.6981265208906899E-3</c:v>
                </c:pt>
                <c:pt idx="37084">
                  <c:v>-3.89324152127556E-3</c:v>
                </c:pt>
                <c:pt idx="37085">
                  <c:v>-4.3190860851088399E-3</c:v>
                </c:pt>
                <c:pt idx="37086">
                  <c:v>-4.58712534965357E-3</c:v>
                </c:pt>
                <c:pt idx="37087">
                  <c:v>-4.9272891940389304E-3</c:v>
                </c:pt>
                <c:pt idx="37088">
                  <c:v>-5.1719569451290498E-3</c:v>
                </c:pt>
                <c:pt idx="37089">
                  <c:v>-5.5996936831473401E-3</c:v>
                </c:pt>
                <c:pt idx="37090">
                  <c:v>-5.8595715895160697E-3</c:v>
                </c:pt>
                <c:pt idx="37091">
                  <c:v>-6.2209801210376002E-3</c:v>
                </c:pt>
                <c:pt idx="37092">
                  <c:v>-6.5105963986856899E-3</c:v>
                </c:pt>
                <c:pt idx="37093">
                  <c:v>-6.6940498022196402E-3</c:v>
                </c:pt>
                <c:pt idx="37094">
                  <c:v>-7.1408256010066801E-3</c:v>
                </c:pt>
                <c:pt idx="37095">
                  <c:v>-7.2455530586175501E-3</c:v>
                </c:pt>
                <c:pt idx="37096">
                  <c:v>-7.8831920518205693E-3</c:v>
                </c:pt>
                <c:pt idx="37097">
                  <c:v>-7.8608094966963801E-3</c:v>
                </c:pt>
                <c:pt idx="37098">
                  <c:v>-8.3928985653223005E-3</c:v>
                </c:pt>
                <c:pt idx="37099">
                  <c:v>-8.5326909290910705E-3</c:v>
                </c:pt>
                <c:pt idx="37100">
                  <c:v>-8.72615893448268E-3</c:v>
                </c:pt>
                <c:pt idx="37101">
                  <c:v>-8.9892948061457804E-3</c:v>
                </c:pt>
                <c:pt idx="37102">
                  <c:v>-9.3106949355914494E-3</c:v>
                </c:pt>
                <c:pt idx="37103">
                  <c:v>-9.5845881092971996E-3</c:v>
                </c:pt>
                <c:pt idx="37104">
                  <c:v>-9.7016138092693594E-3</c:v>
                </c:pt>
                <c:pt idx="37105">
                  <c:v>-9.9963428821161996E-3</c:v>
                </c:pt>
                <c:pt idx="37106">
                  <c:v>-1.01890625113267E-2</c:v>
                </c:pt>
                <c:pt idx="37107">
                  <c:v>-1.02141443221538E-2</c:v>
                </c:pt>
                <c:pt idx="37108">
                  <c:v>-1.0306953992171901E-2</c:v>
                </c:pt>
                <c:pt idx="37109">
                  <c:v>-1.0456869879164801E-2</c:v>
                </c:pt>
                <c:pt idx="37110">
                  <c:v>-1.06667582926659E-2</c:v>
                </c:pt>
                <c:pt idx="37111">
                  <c:v>-1.0842015835977201E-2</c:v>
                </c:pt>
                <c:pt idx="37112">
                  <c:v>-1.06785723204021E-2</c:v>
                </c:pt>
                <c:pt idx="37113">
                  <c:v>-1.1133648751292699E-2</c:v>
                </c:pt>
                <c:pt idx="37114">
                  <c:v>-1.10337098074523E-2</c:v>
                </c:pt>
                <c:pt idx="37115">
                  <c:v>-1.1063849812936E-2</c:v>
                </c:pt>
                <c:pt idx="37116">
                  <c:v>-1.12506947749028E-2</c:v>
                </c:pt>
                <c:pt idx="37117">
                  <c:v>-1.11814962774605E-2</c:v>
                </c:pt>
                <c:pt idx="37118">
                  <c:v>-1.13152120282109E-2</c:v>
                </c:pt>
                <c:pt idx="37119">
                  <c:v>-1.11831417668035E-2</c:v>
                </c:pt>
                <c:pt idx="37120">
                  <c:v>-1.12840870582472E-2</c:v>
                </c:pt>
                <c:pt idx="37121">
                  <c:v>-1.1318311266985299E-2</c:v>
                </c:pt>
                <c:pt idx="37122">
                  <c:v>-1.1103427002301E-2</c:v>
                </c:pt>
                <c:pt idx="37123">
                  <c:v>-1.1205592282103501E-2</c:v>
                </c:pt>
                <c:pt idx="37124">
                  <c:v>-1.1282429712235999E-2</c:v>
                </c:pt>
                <c:pt idx="37125">
                  <c:v>-1.12988802868975E-2</c:v>
                </c:pt>
                <c:pt idx="37126">
                  <c:v>-1.1313885555280101E-2</c:v>
                </c:pt>
                <c:pt idx="37127">
                  <c:v>-1.1206030947462999E-2</c:v>
                </c:pt>
                <c:pt idx="37128">
                  <c:v>-1.11242693161721E-2</c:v>
                </c:pt>
                <c:pt idx="37129">
                  <c:v>-1.08637942981066E-2</c:v>
                </c:pt>
                <c:pt idx="37130">
                  <c:v>-1.09475916971699E-2</c:v>
                </c:pt>
                <c:pt idx="37131">
                  <c:v>-1.0870273932093E-2</c:v>
                </c:pt>
                <c:pt idx="37132">
                  <c:v>-1.0956427605196901E-2</c:v>
                </c:pt>
                <c:pt idx="37133">
                  <c:v>-1.09154901744385E-2</c:v>
                </c:pt>
                <c:pt idx="37134">
                  <c:v>-1.07422749010006E-2</c:v>
                </c:pt>
                <c:pt idx="37135">
                  <c:v>-1.07354527913123E-2</c:v>
                </c:pt>
                <c:pt idx="37136">
                  <c:v>-1.0693621728748401E-2</c:v>
                </c:pt>
                <c:pt idx="37137">
                  <c:v>-1.0507306543734701E-2</c:v>
                </c:pt>
                <c:pt idx="37138">
                  <c:v>-1.0372872091669001E-2</c:v>
                </c:pt>
                <c:pt idx="37139">
                  <c:v>-1.04236396414105E-2</c:v>
                </c:pt>
                <c:pt idx="37140">
                  <c:v>-1.0318253384349101E-2</c:v>
                </c:pt>
                <c:pt idx="37141">
                  <c:v>-1.03853190799302E-2</c:v>
                </c:pt>
                <c:pt idx="37142">
                  <c:v>-1.03280262393386E-2</c:v>
                </c:pt>
                <c:pt idx="37143">
                  <c:v>-1.0275593334441901E-2</c:v>
                </c:pt>
                <c:pt idx="37144">
                  <c:v>-1.02547398818854E-2</c:v>
                </c:pt>
                <c:pt idx="37145">
                  <c:v>-1.02359110800967E-2</c:v>
                </c:pt>
                <c:pt idx="37146">
                  <c:v>-1.0129964215199501E-2</c:v>
                </c:pt>
                <c:pt idx="37147">
                  <c:v>-1.0089448226446401E-2</c:v>
                </c:pt>
                <c:pt idx="37148">
                  <c:v>-1.00368473978261E-2</c:v>
                </c:pt>
                <c:pt idx="37149">
                  <c:v>-1.0210284970304901E-2</c:v>
                </c:pt>
                <c:pt idx="37150">
                  <c:v>-9.9974019076254101E-3</c:v>
                </c:pt>
                <c:pt idx="37151">
                  <c:v>-1.00445184739792E-2</c:v>
                </c:pt>
                <c:pt idx="37152">
                  <c:v>-1.01071436172387E-2</c:v>
                </c:pt>
                <c:pt idx="37153">
                  <c:v>-1.03720667112719E-2</c:v>
                </c:pt>
                <c:pt idx="37154">
                  <c:v>-1.0388276675717199E-2</c:v>
                </c:pt>
                <c:pt idx="37155">
                  <c:v>-1.00339556281065E-2</c:v>
                </c:pt>
                <c:pt idx="37156">
                  <c:v>-1.0353927612277601E-2</c:v>
                </c:pt>
                <c:pt idx="37157">
                  <c:v>-1.02520545624887E-2</c:v>
                </c:pt>
                <c:pt idx="37158">
                  <c:v>-1.0391025863856901E-2</c:v>
                </c:pt>
                <c:pt idx="37159">
                  <c:v>-1.0279007680291099E-2</c:v>
                </c:pt>
                <c:pt idx="37160">
                  <c:v>-1.0546708239959899E-2</c:v>
                </c:pt>
                <c:pt idx="37161">
                  <c:v>-1.0726320255526599E-2</c:v>
                </c:pt>
                <c:pt idx="37162">
                  <c:v>-1.07210956879925E-2</c:v>
                </c:pt>
                <c:pt idx="37163">
                  <c:v>-1.0785769632907701E-2</c:v>
                </c:pt>
                <c:pt idx="37164">
                  <c:v>-1.0886079446750799E-2</c:v>
                </c:pt>
                <c:pt idx="37165">
                  <c:v>-1.10218014167338E-2</c:v>
                </c:pt>
                <c:pt idx="37166">
                  <c:v>-1.1125372656549001E-2</c:v>
                </c:pt>
                <c:pt idx="37167">
                  <c:v>-1.12521432139995E-2</c:v>
                </c:pt>
                <c:pt idx="37168">
                  <c:v>-1.1271335227352E-2</c:v>
                </c:pt>
                <c:pt idx="37169">
                  <c:v>-1.1454581283639E-2</c:v>
                </c:pt>
                <c:pt idx="37170">
                  <c:v>-1.15005072347751E-2</c:v>
                </c:pt>
                <c:pt idx="37171">
                  <c:v>-1.14679534659632E-2</c:v>
                </c:pt>
                <c:pt idx="37172">
                  <c:v>-1.1737810853391799E-2</c:v>
                </c:pt>
                <c:pt idx="37173">
                  <c:v>-1.17334865027844E-2</c:v>
                </c:pt>
                <c:pt idx="37174">
                  <c:v>-1.1845669191487E-2</c:v>
                </c:pt>
                <c:pt idx="37175">
                  <c:v>-1.1819114157549699E-2</c:v>
                </c:pt>
                <c:pt idx="37176">
                  <c:v>-1.19610339476077E-2</c:v>
                </c:pt>
                <c:pt idx="37177">
                  <c:v>-1.20449531540508E-2</c:v>
                </c:pt>
                <c:pt idx="37178">
                  <c:v>-1.20899044250662E-2</c:v>
                </c:pt>
                <c:pt idx="37179">
                  <c:v>-1.21726473117693E-2</c:v>
                </c:pt>
                <c:pt idx="37180">
                  <c:v>-1.2263693493543301E-2</c:v>
                </c:pt>
                <c:pt idx="37181">
                  <c:v>-1.2369373959604101E-2</c:v>
                </c:pt>
                <c:pt idx="37182">
                  <c:v>-1.22087714644907E-2</c:v>
                </c:pt>
                <c:pt idx="37183">
                  <c:v>-1.2087335869044501E-2</c:v>
                </c:pt>
                <c:pt idx="37184">
                  <c:v>-1.2268670931377901E-2</c:v>
                </c:pt>
                <c:pt idx="37185">
                  <c:v>-1.21884263027221E-2</c:v>
                </c:pt>
                <c:pt idx="37186">
                  <c:v>-1.20751213105206E-2</c:v>
                </c:pt>
                <c:pt idx="37187">
                  <c:v>-1.2076890002999399E-2</c:v>
                </c:pt>
                <c:pt idx="37188">
                  <c:v>-1.2028688453073E-2</c:v>
                </c:pt>
                <c:pt idx="37189">
                  <c:v>-1.2001077922923899E-2</c:v>
                </c:pt>
                <c:pt idx="37190">
                  <c:v>-1.20737478061333E-2</c:v>
                </c:pt>
                <c:pt idx="37191">
                  <c:v>-1.2087143383826901E-2</c:v>
                </c:pt>
                <c:pt idx="37192">
                  <c:v>-1.1719721223989199E-2</c:v>
                </c:pt>
                <c:pt idx="37193">
                  <c:v>-1.1668214043196901E-2</c:v>
                </c:pt>
                <c:pt idx="37194">
                  <c:v>-1.1654125993119499E-2</c:v>
                </c:pt>
                <c:pt idx="37195">
                  <c:v>-1.14216208926786E-2</c:v>
                </c:pt>
                <c:pt idx="37196">
                  <c:v>-1.1340950609107701E-2</c:v>
                </c:pt>
                <c:pt idx="37197">
                  <c:v>-1.12384129017066E-2</c:v>
                </c:pt>
                <c:pt idx="37198">
                  <c:v>-1.1084991850102199E-2</c:v>
                </c:pt>
                <c:pt idx="37199">
                  <c:v>-1.08126190996399E-2</c:v>
                </c:pt>
                <c:pt idx="37200">
                  <c:v>-1.0715727173730901E-2</c:v>
                </c:pt>
                <c:pt idx="37201">
                  <c:v>-1.0476747137373199E-2</c:v>
                </c:pt>
                <c:pt idx="37202">
                  <c:v>-1.0302960645909199E-2</c:v>
                </c:pt>
                <c:pt idx="37203">
                  <c:v>-1.00922383915643E-2</c:v>
                </c:pt>
                <c:pt idx="37204">
                  <c:v>-9.8243561438969493E-3</c:v>
                </c:pt>
                <c:pt idx="37205">
                  <c:v>-9.7875654454855493E-3</c:v>
                </c:pt>
                <c:pt idx="37206">
                  <c:v>-9.4988567454724095E-3</c:v>
                </c:pt>
                <c:pt idx="37207">
                  <c:v>-9.2923561996329992E-3</c:v>
                </c:pt>
                <c:pt idx="37208">
                  <c:v>-8.9306951000393802E-3</c:v>
                </c:pt>
                <c:pt idx="37209">
                  <c:v>-8.8159792187799003E-3</c:v>
                </c:pt>
                <c:pt idx="37210">
                  <c:v>-8.6368031780886499E-3</c:v>
                </c:pt>
                <c:pt idx="37211">
                  <c:v>-8.3108234822989804E-3</c:v>
                </c:pt>
                <c:pt idx="37212">
                  <c:v>-7.9767852187678998E-3</c:v>
                </c:pt>
                <c:pt idx="37213">
                  <c:v>-7.8293167721284404E-3</c:v>
                </c:pt>
                <c:pt idx="37214">
                  <c:v>-7.4993579022703096E-3</c:v>
                </c:pt>
                <c:pt idx="37215">
                  <c:v>-7.2073833483531002E-3</c:v>
                </c:pt>
                <c:pt idx="37216">
                  <c:v>-7.1206550767872199E-3</c:v>
                </c:pt>
                <c:pt idx="37217">
                  <c:v>-6.9412105090572301E-3</c:v>
                </c:pt>
                <c:pt idx="37218">
                  <c:v>-6.6772767169255703E-3</c:v>
                </c:pt>
                <c:pt idx="37219">
                  <c:v>-6.3961303461083103E-3</c:v>
                </c:pt>
                <c:pt idx="37220">
                  <c:v>-6.2652649168339998E-3</c:v>
                </c:pt>
                <c:pt idx="37221">
                  <c:v>-6.04617264640709E-3</c:v>
                </c:pt>
                <c:pt idx="37222">
                  <c:v>-5.5370482159799502E-3</c:v>
                </c:pt>
                <c:pt idx="37223">
                  <c:v>-5.7206011797520202E-3</c:v>
                </c:pt>
                <c:pt idx="37224">
                  <c:v>-5.5957812576330297E-3</c:v>
                </c:pt>
                <c:pt idx="37225">
                  <c:v>-5.2624612136668901E-3</c:v>
                </c:pt>
                <c:pt idx="37226">
                  <c:v>-4.9739098542633002E-3</c:v>
                </c:pt>
                <c:pt idx="37227">
                  <c:v>-4.9718923171739801E-3</c:v>
                </c:pt>
                <c:pt idx="37228">
                  <c:v>-5.02556447897638E-3</c:v>
                </c:pt>
                <c:pt idx="37229">
                  <c:v>-4.5913661142167302E-3</c:v>
                </c:pt>
                <c:pt idx="37230">
                  <c:v>-4.4225705546781296E-3</c:v>
                </c:pt>
                <c:pt idx="37231">
                  <c:v>-4.4107389834058403E-3</c:v>
                </c:pt>
                <c:pt idx="37232">
                  <c:v>-4.4193075510266001E-3</c:v>
                </c:pt>
                <c:pt idx="37233">
                  <c:v>-4.5440235596218501E-3</c:v>
                </c:pt>
                <c:pt idx="37234">
                  <c:v>-4.2107332556417304E-3</c:v>
                </c:pt>
                <c:pt idx="37235">
                  <c:v>-4.2390425851539402E-3</c:v>
                </c:pt>
                <c:pt idx="37236">
                  <c:v>-4.3188384415267199E-3</c:v>
                </c:pt>
                <c:pt idx="37237">
                  <c:v>-4.24283638319545E-3</c:v>
                </c:pt>
                <c:pt idx="37238">
                  <c:v>-4.3279365585288604E-3</c:v>
                </c:pt>
                <c:pt idx="37239">
                  <c:v>-4.2920703370724102E-3</c:v>
                </c:pt>
                <c:pt idx="37240">
                  <c:v>-4.3617947507408302E-3</c:v>
                </c:pt>
                <c:pt idx="37241">
                  <c:v>-4.4104874212913796E-3</c:v>
                </c:pt>
                <c:pt idx="37242">
                  <c:v>-4.5459593686014398E-3</c:v>
                </c:pt>
                <c:pt idx="37243">
                  <c:v>-4.4027758832466601E-3</c:v>
                </c:pt>
                <c:pt idx="37244">
                  <c:v>-4.6166355615330302E-3</c:v>
                </c:pt>
                <c:pt idx="37245">
                  <c:v>-4.7349816946103303E-3</c:v>
                </c:pt>
                <c:pt idx="37246">
                  <c:v>-4.7941314815214704E-3</c:v>
                </c:pt>
                <c:pt idx="37247">
                  <c:v>-4.8650626199490199E-3</c:v>
                </c:pt>
                <c:pt idx="37248">
                  <c:v>-5.1196432749146996E-3</c:v>
                </c:pt>
                <c:pt idx="37249">
                  <c:v>-5.2054736609658597E-3</c:v>
                </c:pt>
                <c:pt idx="37250">
                  <c:v>-5.2804808600098998E-3</c:v>
                </c:pt>
                <c:pt idx="37251">
                  <c:v>-5.5314036723326E-3</c:v>
                </c:pt>
                <c:pt idx="37252">
                  <c:v>-5.6978928253404804E-3</c:v>
                </c:pt>
                <c:pt idx="37253">
                  <c:v>-5.9158573305926098E-3</c:v>
                </c:pt>
                <c:pt idx="37254">
                  <c:v>-6.0276016664262601E-3</c:v>
                </c:pt>
                <c:pt idx="37255">
                  <c:v>-6.2170798962453899E-3</c:v>
                </c:pt>
                <c:pt idx="37256">
                  <c:v>-6.26393529550114E-3</c:v>
                </c:pt>
                <c:pt idx="37257">
                  <c:v>-6.2970422974486604E-3</c:v>
                </c:pt>
                <c:pt idx="37258">
                  <c:v>-6.5105477433113103E-3</c:v>
                </c:pt>
                <c:pt idx="37259">
                  <c:v>-6.91112712182508E-3</c:v>
                </c:pt>
                <c:pt idx="37260">
                  <c:v>-6.7102793593831799E-3</c:v>
                </c:pt>
                <c:pt idx="37261">
                  <c:v>-6.9383226344378298E-3</c:v>
                </c:pt>
                <c:pt idx="37262">
                  <c:v>-7.0905003142800304E-3</c:v>
                </c:pt>
                <c:pt idx="37263">
                  <c:v>-7.4636731978249696E-3</c:v>
                </c:pt>
                <c:pt idx="37264">
                  <c:v>-7.3555533817357297E-3</c:v>
                </c:pt>
                <c:pt idx="37265">
                  <c:v>-7.3171920544755796E-3</c:v>
                </c:pt>
                <c:pt idx="37266">
                  <c:v>-7.6983872498555201E-3</c:v>
                </c:pt>
                <c:pt idx="37267">
                  <c:v>-7.7217544920786E-3</c:v>
                </c:pt>
                <c:pt idx="37268">
                  <c:v>-7.8589360976880195E-3</c:v>
                </c:pt>
                <c:pt idx="37269">
                  <c:v>-7.7808577869560702E-3</c:v>
                </c:pt>
                <c:pt idx="37270">
                  <c:v>-7.7480086517198697E-3</c:v>
                </c:pt>
                <c:pt idx="37271">
                  <c:v>-8.0188206165708008E-3</c:v>
                </c:pt>
                <c:pt idx="37272">
                  <c:v>-7.7302398989986297E-3</c:v>
                </c:pt>
                <c:pt idx="37273">
                  <c:v>-7.8021156129659602E-3</c:v>
                </c:pt>
                <c:pt idx="37274">
                  <c:v>-7.8351567933036808E-3</c:v>
                </c:pt>
                <c:pt idx="37275">
                  <c:v>-7.9534244142104495E-3</c:v>
                </c:pt>
                <c:pt idx="37276">
                  <c:v>-7.7696891627411701E-3</c:v>
                </c:pt>
                <c:pt idx="37277">
                  <c:v>-7.7648580961157503E-3</c:v>
                </c:pt>
                <c:pt idx="37278">
                  <c:v>-7.7288440562777701E-3</c:v>
                </c:pt>
                <c:pt idx="37279">
                  <c:v>-7.8140440954657595E-3</c:v>
                </c:pt>
                <c:pt idx="37280">
                  <c:v>-7.3931299622692799E-3</c:v>
                </c:pt>
                <c:pt idx="37281">
                  <c:v>-7.13634988982548E-3</c:v>
                </c:pt>
                <c:pt idx="37282">
                  <c:v>-7.0786689380788002E-3</c:v>
                </c:pt>
                <c:pt idx="37283">
                  <c:v>-6.9398440480860999E-3</c:v>
                </c:pt>
                <c:pt idx="37284">
                  <c:v>-6.8274419179120503E-3</c:v>
                </c:pt>
                <c:pt idx="37285">
                  <c:v>-6.5887514135138303E-3</c:v>
                </c:pt>
                <c:pt idx="37286">
                  <c:v>-6.3508949926554797E-3</c:v>
                </c:pt>
                <c:pt idx="37287">
                  <c:v>-5.98738237258964E-3</c:v>
                </c:pt>
                <c:pt idx="37288">
                  <c:v>-5.9781243892661103E-3</c:v>
                </c:pt>
                <c:pt idx="37289">
                  <c:v>-5.6272011940760097E-3</c:v>
                </c:pt>
                <c:pt idx="37290">
                  <c:v>-5.1910591720546401E-3</c:v>
                </c:pt>
                <c:pt idx="37291">
                  <c:v>-5.12691412184893E-3</c:v>
                </c:pt>
                <c:pt idx="37292">
                  <c:v>-4.5549704848937703E-3</c:v>
                </c:pt>
                <c:pt idx="37293">
                  <c:v>-4.3585034079334601E-3</c:v>
                </c:pt>
                <c:pt idx="37294">
                  <c:v>-3.8553459061850901E-3</c:v>
                </c:pt>
                <c:pt idx="37295">
                  <c:v>-3.5303850677651798E-3</c:v>
                </c:pt>
                <c:pt idx="37296">
                  <c:v>-3.22355827268674E-3</c:v>
                </c:pt>
                <c:pt idx="37297">
                  <c:v>-2.7838145702992999E-3</c:v>
                </c:pt>
                <c:pt idx="37298">
                  <c:v>-2.17197154602291E-3</c:v>
                </c:pt>
                <c:pt idx="37299">
                  <c:v>-1.75205831240818E-3</c:v>
                </c:pt>
                <c:pt idx="37300">
                  <c:v>-1.3336427329179101E-3</c:v>
                </c:pt>
                <c:pt idx="37301">
                  <c:v>-1.0125983173412301E-3</c:v>
                </c:pt>
                <c:pt idx="37302">
                  <c:v>-4.7929205228798701E-4</c:v>
                </c:pt>
                <c:pt idx="37303" formatCode="0.00E+00">
                  <c:v>2.6572513684608602E-6</c:v>
                </c:pt>
                <c:pt idx="37304">
                  <c:v>4.5667675955426501E-4</c:v>
                </c:pt>
                <c:pt idx="37305">
                  <c:v>8.5298284808739096E-4</c:v>
                </c:pt>
                <c:pt idx="37306">
                  <c:v>1.5085259562882701E-3</c:v>
                </c:pt>
                <c:pt idx="37307">
                  <c:v>1.91225799338604E-3</c:v>
                </c:pt>
                <c:pt idx="37308">
                  <c:v>2.3391135285730702E-3</c:v>
                </c:pt>
                <c:pt idx="37309">
                  <c:v>3.0610165507569398E-3</c:v>
                </c:pt>
                <c:pt idx="37310">
                  <c:v>3.4226959893271501E-3</c:v>
                </c:pt>
                <c:pt idx="37311">
                  <c:v>3.81062407799006E-3</c:v>
                </c:pt>
                <c:pt idx="37312">
                  <c:v>4.29203878372125E-3</c:v>
                </c:pt>
                <c:pt idx="37313">
                  <c:v>5.0208162056524404E-3</c:v>
                </c:pt>
                <c:pt idx="37314">
                  <c:v>5.40406090838331E-3</c:v>
                </c:pt>
                <c:pt idx="37315">
                  <c:v>5.9378756520477001E-3</c:v>
                </c:pt>
                <c:pt idx="37316">
                  <c:v>6.4260256010509201E-3</c:v>
                </c:pt>
                <c:pt idx="37317">
                  <c:v>6.8814807849482997E-3</c:v>
                </c:pt>
                <c:pt idx="37318">
                  <c:v>7.4377513421554804E-3</c:v>
                </c:pt>
                <c:pt idx="37319">
                  <c:v>7.6940887680677899E-3</c:v>
                </c:pt>
                <c:pt idx="37320">
                  <c:v>8.2291349947939008E-3</c:v>
                </c:pt>
                <c:pt idx="37321">
                  <c:v>8.6229706510926405E-3</c:v>
                </c:pt>
                <c:pt idx="37322">
                  <c:v>9.0187584690520194E-3</c:v>
                </c:pt>
                <c:pt idx="37323">
                  <c:v>9.6197200236596593E-3</c:v>
                </c:pt>
                <c:pt idx="37324">
                  <c:v>1.00163052712102E-2</c:v>
                </c:pt>
                <c:pt idx="37325">
                  <c:v>1.0535475603711699E-2</c:v>
                </c:pt>
                <c:pt idx="37326">
                  <c:v>1.0779041724173599E-2</c:v>
                </c:pt>
                <c:pt idx="37327">
                  <c:v>1.1386781164009201E-2</c:v>
                </c:pt>
                <c:pt idx="37328">
                  <c:v>1.1626389513409901E-2</c:v>
                </c:pt>
                <c:pt idx="37329">
                  <c:v>1.20757346248954E-2</c:v>
                </c:pt>
                <c:pt idx="37330">
                  <c:v>1.2500233985144001E-2</c:v>
                </c:pt>
                <c:pt idx="37331">
                  <c:v>1.2726642588933501E-2</c:v>
                </c:pt>
                <c:pt idx="37332">
                  <c:v>1.30224766391393E-2</c:v>
                </c:pt>
                <c:pt idx="37333">
                  <c:v>1.3493136381855E-2</c:v>
                </c:pt>
                <c:pt idx="37334">
                  <c:v>1.37073639785419E-2</c:v>
                </c:pt>
                <c:pt idx="37335">
                  <c:v>1.40179090930109E-2</c:v>
                </c:pt>
                <c:pt idx="37336">
                  <c:v>1.44365099900621E-2</c:v>
                </c:pt>
                <c:pt idx="37337">
                  <c:v>1.4771058496864701E-2</c:v>
                </c:pt>
                <c:pt idx="37338">
                  <c:v>1.51421089226893E-2</c:v>
                </c:pt>
                <c:pt idx="37339">
                  <c:v>1.5218654665960899E-2</c:v>
                </c:pt>
                <c:pt idx="37340">
                  <c:v>1.56185701556782E-2</c:v>
                </c:pt>
                <c:pt idx="37341">
                  <c:v>1.5949729943845602E-2</c:v>
                </c:pt>
                <c:pt idx="37342">
                  <c:v>1.6208742414315601E-2</c:v>
                </c:pt>
                <c:pt idx="37343">
                  <c:v>1.62867044754504E-2</c:v>
                </c:pt>
                <c:pt idx="37344">
                  <c:v>1.6543956228559999E-2</c:v>
                </c:pt>
                <c:pt idx="37345">
                  <c:v>1.6964240835316301E-2</c:v>
                </c:pt>
                <c:pt idx="37346">
                  <c:v>1.7175060723109901E-2</c:v>
                </c:pt>
                <c:pt idx="37347">
                  <c:v>1.7172911966651199E-2</c:v>
                </c:pt>
                <c:pt idx="37348">
                  <c:v>1.7295168153899601E-2</c:v>
                </c:pt>
                <c:pt idx="37349">
                  <c:v>1.7741245092670801E-2</c:v>
                </c:pt>
                <c:pt idx="37350">
                  <c:v>1.7937307126947698E-2</c:v>
                </c:pt>
                <c:pt idx="37351">
                  <c:v>1.80929273989862E-2</c:v>
                </c:pt>
                <c:pt idx="37352">
                  <c:v>1.8085063692053399E-2</c:v>
                </c:pt>
                <c:pt idx="37353">
                  <c:v>1.8427687423299401E-2</c:v>
                </c:pt>
                <c:pt idx="37354">
                  <c:v>1.8658918049131099E-2</c:v>
                </c:pt>
                <c:pt idx="37355">
                  <c:v>1.8774090436292599E-2</c:v>
                </c:pt>
                <c:pt idx="37356">
                  <c:v>1.8993939631931599E-2</c:v>
                </c:pt>
                <c:pt idx="37357">
                  <c:v>1.8995489921930699E-2</c:v>
                </c:pt>
                <c:pt idx="37358">
                  <c:v>1.9242051634330199E-2</c:v>
                </c:pt>
                <c:pt idx="37359">
                  <c:v>1.9182756913987499E-2</c:v>
                </c:pt>
                <c:pt idx="37360">
                  <c:v>1.9280145742610499E-2</c:v>
                </c:pt>
                <c:pt idx="37361">
                  <c:v>1.9693404279795601E-2</c:v>
                </c:pt>
                <c:pt idx="37362">
                  <c:v>1.97428690378295E-2</c:v>
                </c:pt>
                <c:pt idx="37363">
                  <c:v>1.9776388449154102E-2</c:v>
                </c:pt>
                <c:pt idx="37364">
                  <c:v>1.98763340900944E-2</c:v>
                </c:pt>
                <c:pt idx="37365">
                  <c:v>2.0007945471307499E-2</c:v>
                </c:pt>
                <c:pt idx="37366">
                  <c:v>2.0238031976047899E-2</c:v>
                </c:pt>
                <c:pt idx="37367">
                  <c:v>2.0182852283672701E-2</c:v>
                </c:pt>
                <c:pt idx="37368">
                  <c:v>2.0228981340703101E-2</c:v>
                </c:pt>
                <c:pt idx="37369">
                  <c:v>2.0311155615279599E-2</c:v>
                </c:pt>
                <c:pt idx="37370">
                  <c:v>2.0393651888624399E-2</c:v>
                </c:pt>
                <c:pt idx="37371">
                  <c:v>2.0721598712532999E-2</c:v>
                </c:pt>
                <c:pt idx="37372">
                  <c:v>2.0698691071545101E-2</c:v>
                </c:pt>
                <c:pt idx="37373">
                  <c:v>2.0502912338128301E-2</c:v>
                </c:pt>
                <c:pt idx="37374">
                  <c:v>2.05330738224071E-2</c:v>
                </c:pt>
                <c:pt idx="37375">
                  <c:v>2.0905791162080498E-2</c:v>
                </c:pt>
                <c:pt idx="37376">
                  <c:v>2.0672326643432999E-2</c:v>
                </c:pt>
                <c:pt idx="37377">
                  <c:v>2.0534037790572501E-2</c:v>
                </c:pt>
                <c:pt idx="37378">
                  <c:v>2.0716499487269599E-2</c:v>
                </c:pt>
                <c:pt idx="37379">
                  <c:v>2.1087384876441601E-2</c:v>
                </c:pt>
                <c:pt idx="37380">
                  <c:v>2.08203835044137E-2</c:v>
                </c:pt>
                <c:pt idx="37381">
                  <c:v>2.0526543269850501E-2</c:v>
                </c:pt>
                <c:pt idx="37382">
                  <c:v>2.0643420487995199E-2</c:v>
                </c:pt>
                <c:pt idx="37383">
                  <c:v>2.0718354445662002E-2</c:v>
                </c:pt>
                <c:pt idx="37384">
                  <c:v>2.0856305426978299E-2</c:v>
                </c:pt>
                <c:pt idx="37385">
                  <c:v>2.0794827845026901E-2</c:v>
                </c:pt>
                <c:pt idx="37386">
                  <c:v>2.06446742933276E-2</c:v>
                </c:pt>
                <c:pt idx="37387">
                  <c:v>2.0761594609119499E-2</c:v>
                </c:pt>
                <c:pt idx="37388">
                  <c:v>2.07778544693214E-2</c:v>
                </c:pt>
                <c:pt idx="37389">
                  <c:v>2.0429981224875399E-2</c:v>
                </c:pt>
                <c:pt idx="37390">
                  <c:v>2.0460693740392201E-2</c:v>
                </c:pt>
                <c:pt idx="37391">
                  <c:v>2.04244039850583E-2</c:v>
                </c:pt>
                <c:pt idx="37392">
                  <c:v>2.0561470799758799E-2</c:v>
                </c:pt>
                <c:pt idx="37393">
                  <c:v>2.0371158014386201E-2</c:v>
                </c:pt>
                <c:pt idx="37394">
                  <c:v>2.0050495956186E-2</c:v>
                </c:pt>
                <c:pt idx="37395">
                  <c:v>2.0082326395278901E-2</c:v>
                </c:pt>
                <c:pt idx="37396">
                  <c:v>2.01880182526958E-2</c:v>
                </c:pt>
                <c:pt idx="37397">
                  <c:v>2.0195378200258601E-2</c:v>
                </c:pt>
                <c:pt idx="37398">
                  <c:v>1.9888298321107299E-2</c:v>
                </c:pt>
                <c:pt idx="37399">
                  <c:v>1.9787091361134299E-2</c:v>
                </c:pt>
                <c:pt idx="37400">
                  <c:v>1.9789270347571102E-2</c:v>
                </c:pt>
                <c:pt idx="37401">
                  <c:v>1.9748025097882999E-2</c:v>
                </c:pt>
                <c:pt idx="37402">
                  <c:v>1.9524593159956301E-2</c:v>
                </c:pt>
                <c:pt idx="37403">
                  <c:v>1.9665340380753901E-2</c:v>
                </c:pt>
                <c:pt idx="37404">
                  <c:v>1.94905168062822E-2</c:v>
                </c:pt>
                <c:pt idx="37405">
                  <c:v>1.9393517641455301E-2</c:v>
                </c:pt>
                <c:pt idx="37406">
                  <c:v>1.92612107997851E-2</c:v>
                </c:pt>
                <c:pt idx="37407">
                  <c:v>1.9203636598372799E-2</c:v>
                </c:pt>
                <c:pt idx="37408">
                  <c:v>1.9103113153902201E-2</c:v>
                </c:pt>
                <c:pt idx="37409">
                  <c:v>1.89204303069411E-2</c:v>
                </c:pt>
                <c:pt idx="37410">
                  <c:v>1.8939765373139201E-2</c:v>
                </c:pt>
                <c:pt idx="37411">
                  <c:v>1.8778904594026799E-2</c:v>
                </c:pt>
                <c:pt idx="37412">
                  <c:v>1.9113048738568401E-2</c:v>
                </c:pt>
                <c:pt idx="37413">
                  <c:v>1.8676053778577398E-2</c:v>
                </c:pt>
                <c:pt idx="37414">
                  <c:v>1.8791447184915901E-2</c:v>
                </c:pt>
                <c:pt idx="37415">
                  <c:v>1.8551789149011701E-2</c:v>
                </c:pt>
                <c:pt idx="37416">
                  <c:v>1.8668622542916902E-2</c:v>
                </c:pt>
                <c:pt idx="37417">
                  <c:v>1.8463997184715E-2</c:v>
                </c:pt>
                <c:pt idx="37418">
                  <c:v>1.8378103371016401E-2</c:v>
                </c:pt>
                <c:pt idx="37419">
                  <c:v>1.8479996751544499E-2</c:v>
                </c:pt>
                <c:pt idx="37420">
                  <c:v>1.83756141605671E-2</c:v>
                </c:pt>
                <c:pt idx="37421">
                  <c:v>1.8530457951140399E-2</c:v>
                </c:pt>
                <c:pt idx="37422">
                  <c:v>1.8223349284289599E-2</c:v>
                </c:pt>
                <c:pt idx="37423">
                  <c:v>1.85094572945829E-2</c:v>
                </c:pt>
                <c:pt idx="37424">
                  <c:v>1.8427006882379301E-2</c:v>
                </c:pt>
                <c:pt idx="37425">
                  <c:v>1.8552661758582601E-2</c:v>
                </c:pt>
                <c:pt idx="37426">
                  <c:v>1.8349002093362501E-2</c:v>
                </c:pt>
                <c:pt idx="37427">
                  <c:v>1.8538535001169001E-2</c:v>
                </c:pt>
                <c:pt idx="37428">
                  <c:v>1.8616718101470201E-2</c:v>
                </c:pt>
                <c:pt idx="37429">
                  <c:v>1.8598884329879401E-2</c:v>
                </c:pt>
                <c:pt idx="37430">
                  <c:v>1.8787184774357601E-2</c:v>
                </c:pt>
                <c:pt idx="37431">
                  <c:v>1.8460775152470799E-2</c:v>
                </c:pt>
                <c:pt idx="37432">
                  <c:v>1.87341674781763E-2</c:v>
                </c:pt>
                <c:pt idx="37433">
                  <c:v>1.87720951895969E-2</c:v>
                </c:pt>
                <c:pt idx="37434">
                  <c:v>1.89915452206093E-2</c:v>
                </c:pt>
                <c:pt idx="37435">
                  <c:v>1.8948769218304299E-2</c:v>
                </c:pt>
                <c:pt idx="37436">
                  <c:v>1.8887409111877199E-2</c:v>
                </c:pt>
                <c:pt idx="37437">
                  <c:v>1.91447723284515E-2</c:v>
                </c:pt>
                <c:pt idx="37438">
                  <c:v>1.9336335756995799E-2</c:v>
                </c:pt>
                <c:pt idx="37439">
                  <c:v>1.9280904334504301E-2</c:v>
                </c:pt>
                <c:pt idx="37440">
                  <c:v>1.9401644205249102E-2</c:v>
                </c:pt>
                <c:pt idx="37441">
                  <c:v>1.9449293548311701E-2</c:v>
                </c:pt>
                <c:pt idx="37442">
                  <c:v>1.9598500805594402E-2</c:v>
                </c:pt>
                <c:pt idx="37443">
                  <c:v>1.9710614517607999E-2</c:v>
                </c:pt>
                <c:pt idx="37444">
                  <c:v>1.9625116518853899E-2</c:v>
                </c:pt>
                <c:pt idx="37445">
                  <c:v>1.9670656725528299E-2</c:v>
                </c:pt>
                <c:pt idx="37446">
                  <c:v>1.9719942233966701E-2</c:v>
                </c:pt>
                <c:pt idx="37447">
                  <c:v>1.98871552440242E-2</c:v>
                </c:pt>
                <c:pt idx="37448">
                  <c:v>2.00498195963765E-2</c:v>
                </c:pt>
                <c:pt idx="37449">
                  <c:v>2.0045820294131399E-2</c:v>
                </c:pt>
                <c:pt idx="37450">
                  <c:v>1.9908467592350602E-2</c:v>
                </c:pt>
                <c:pt idx="37451">
                  <c:v>2.0037646416939399E-2</c:v>
                </c:pt>
                <c:pt idx="37452">
                  <c:v>2.0022904579105699E-2</c:v>
                </c:pt>
                <c:pt idx="37453">
                  <c:v>2.00282755595893E-2</c:v>
                </c:pt>
                <c:pt idx="37454">
                  <c:v>1.97652452739422E-2</c:v>
                </c:pt>
                <c:pt idx="37455">
                  <c:v>2.0259305523036099E-2</c:v>
                </c:pt>
                <c:pt idx="37456">
                  <c:v>2.0033662880053298E-2</c:v>
                </c:pt>
                <c:pt idx="37457">
                  <c:v>1.99424817186531E-2</c:v>
                </c:pt>
                <c:pt idx="37458">
                  <c:v>1.9889022784915202E-2</c:v>
                </c:pt>
                <c:pt idx="37459">
                  <c:v>1.9817034310482901E-2</c:v>
                </c:pt>
                <c:pt idx="37460">
                  <c:v>1.9687542741699302E-2</c:v>
                </c:pt>
                <c:pt idx="37461">
                  <c:v>1.9479783011004601E-2</c:v>
                </c:pt>
                <c:pt idx="37462">
                  <c:v>1.93873558334773E-2</c:v>
                </c:pt>
                <c:pt idx="37463">
                  <c:v>1.91673841164757E-2</c:v>
                </c:pt>
                <c:pt idx="37464">
                  <c:v>1.89341023855082E-2</c:v>
                </c:pt>
                <c:pt idx="37465">
                  <c:v>1.8791128385278199E-2</c:v>
                </c:pt>
                <c:pt idx="37466">
                  <c:v>1.8649062841594E-2</c:v>
                </c:pt>
                <c:pt idx="37467">
                  <c:v>1.822022064619E-2</c:v>
                </c:pt>
                <c:pt idx="37468">
                  <c:v>1.8071052421586999E-2</c:v>
                </c:pt>
                <c:pt idx="37469">
                  <c:v>1.7619203782038802E-2</c:v>
                </c:pt>
                <c:pt idx="37470">
                  <c:v>1.74110642125682E-2</c:v>
                </c:pt>
                <c:pt idx="37471">
                  <c:v>1.7031051538583801E-2</c:v>
                </c:pt>
                <c:pt idx="37472">
                  <c:v>1.65641994701946E-2</c:v>
                </c:pt>
                <c:pt idx="37473">
                  <c:v>1.64301082212189E-2</c:v>
                </c:pt>
                <c:pt idx="37474">
                  <c:v>1.58226983228613E-2</c:v>
                </c:pt>
                <c:pt idx="37475">
                  <c:v>1.5427388294766101E-2</c:v>
                </c:pt>
                <c:pt idx="37476">
                  <c:v>1.50398387138506E-2</c:v>
                </c:pt>
                <c:pt idx="37477">
                  <c:v>1.4545030674249899E-2</c:v>
                </c:pt>
                <c:pt idx="37478">
                  <c:v>1.4052707806320199E-2</c:v>
                </c:pt>
                <c:pt idx="37479">
                  <c:v>1.3346020833240199E-2</c:v>
                </c:pt>
                <c:pt idx="37480">
                  <c:v>1.3094974051031201E-2</c:v>
                </c:pt>
                <c:pt idx="37481">
                  <c:v>1.2413239158829701E-2</c:v>
                </c:pt>
                <c:pt idx="37482">
                  <c:v>1.1896109387764701E-2</c:v>
                </c:pt>
                <c:pt idx="37483">
                  <c:v>1.12288129447683E-2</c:v>
                </c:pt>
                <c:pt idx="37484">
                  <c:v>1.07360168391918E-2</c:v>
                </c:pt>
                <c:pt idx="37485">
                  <c:v>1.01328667029269E-2</c:v>
                </c:pt>
                <c:pt idx="37486">
                  <c:v>9.5820124133819302E-3</c:v>
                </c:pt>
                <c:pt idx="37487">
                  <c:v>8.8805166614424093E-3</c:v>
                </c:pt>
                <c:pt idx="37488">
                  <c:v>8.3263074499486996E-3</c:v>
                </c:pt>
                <c:pt idx="37489">
                  <c:v>7.75733577156468E-3</c:v>
                </c:pt>
                <c:pt idx="37490">
                  <c:v>6.8671148482156198E-3</c:v>
                </c:pt>
                <c:pt idx="37491">
                  <c:v>6.6364556423223796E-3</c:v>
                </c:pt>
                <c:pt idx="37492">
                  <c:v>5.6891501288255297E-3</c:v>
                </c:pt>
                <c:pt idx="37493">
                  <c:v>5.5502264064826203E-3</c:v>
                </c:pt>
                <c:pt idx="37494">
                  <c:v>4.7572003582303599E-3</c:v>
                </c:pt>
                <c:pt idx="37495">
                  <c:v>4.1135654976515298E-3</c:v>
                </c:pt>
                <c:pt idx="37496">
                  <c:v>3.5336599317093002E-3</c:v>
                </c:pt>
                <c:pt idx="37497">
                  <c:v>2.86741188285853E-3</c:v>
                </c:pt>
                <c:pt idx="37498">
                  <c:v>2.6537292040339599E-3</c:v>
                </c:pt>
                <c:pt idx="37499">
                  <c:v>1.79722382304325E-3</c:v>
                </c:pt>
                <c:pt idx="37500">
                  <c:v>1.4067887759198099E-3</c:v>
                </c:pt>
                <c:pt idx="37501">
                  <c:v>7.2989792177182398E-4</c:v>
                </c:pt>
                <c:pt idx="37502">
                  <c:v>3.8051316884391099E-4</c:v>
                </c:pt>
                <c:pt idx="37503">
                  <c:v>-2.0001394489601199E-4</c:v>
                </c:pt>
                <c:pt idx="37504">
                  <c:v>-5.6402016451010002E-4</c:v>
                </c:pt>
                <c:pt idx="37505">
                  <c:v>-1.21765555639003E-3</c:v>
                </c:pt>
                <c:pt idx="37506">
                  <c:v>-1.4534339416106901E-3</c:v>
                </c:pt>
                <c:pt idx="37507">
                  <c:v>-1.6821823673206599E-3</c:v>
                </c:pt>
                <c:pt idx="37508">
                  <c:v>-2.1098987174986601E-3</c:v>
                </c:pt>
                <c:pt idx="37509">
                  <c:v>-2.4888141131234002E-3</c:v>
                </c:pt>
                <c:pt idx="37510">
                  <c:v>-2.72349803559929E-3</c:v>
                </c:pt>
                <c:pt idx="37511">
                  <c:v>-2.88741430777312E-3</c:v>
                </c:pt>
                <c:pt idx="37512">
                  <c:v>-3.2235412202379502E-3</c:v>
                </c:pt>
                <c:pt idx="37513">
                  <c:v>-3.4442058133031901E-3</c:v>
                </c:pt>
                <c:pt idx="37514">
                  <c:v>-3.7290224658706799E-3</c:v>
                </c:pt>
                <c:pt idx="37515">
                  <c:v>-3.77324982815948E-3</c:v>
                </c:pt>
                <c:pt idx="37516">
                  <c:v>-3.9645839284593804E-3</c:v>
                </c:pt>
                <c:pt idx="37517">
                  <c:v>-3.9922870555924297E-3</c:v>
                </c:pt>
                <c:pt idx="37518">
                  <c:v>-3.9288537026827899E-3</c:v>
                </c:pt>
                <c:pt idx="37519">
                  <c:v>-3.8609336054541798E-3</c:v>
                </c:pt>
                <c:pt idx="37520">
                  <c:v>-4.0464676906077201E-3</c:v>
                </c:pt>
                <c:pt idx="37521">
                  <c:v>-4.1432143794579504E-3</c:v>
                </c:pt>
                <c:pt idx="37522">
                  <c:v>-3.73187725624219E-3</c:v>
                </c:pt>
                <c:pt idx="37523">
                  <c:v>-3.9185478738711201E-3</c:v>
                </c:pt>
                <c:pt idx="37524">
                  <c:v>-3.4975904775210098E-3</c:v>
                </c:pt>
                <c:pt idx="37525">
                  <c:v>-3.4334723164050202E-3</c:v>
                </c:pt>
                <c:pt idx="37526">
                  <c:v>-3.1875935716241199E-3</c:v>
                </c:pt>
                <c:pt idx="37527">
                  <c:v>-2.90010996233635E-3</c:v>
                </c:pt>
                <c:pt idx="37528">
                  <c:v>-2.9866580871082101E-3</c:v>
                </c:pt>
                <c:pt idx="37529">
                  <c:v>-2.4508612230841999E-3</c:v>
                </c:pt>
                <c:pt idx="37530">
                  <c:v>-2.3397752147070699E-3</c:v>
                </c:pt>
                <c:pt idx="37531">
                  <c:v>-2.11540763768416E-3</c:v>
                </c:pt>
                <c:pt idx="37532">
                  <c:v>-1.74599440488317E-3</c:v>
                </c:pt>
                <c:pt idx="37533">
                  <c:v>-1.58309133515094E-3</c:v>
                </c:pt>
                <c:pt idx="37534">
                  <c:v>-1.15085010207855E-3</c:v>
                </c:pt>
                <c:pt idx="37535">
                  <c:v>-6.8666650278250102E-4</c:v>
                </c:pt>
                <c:pt idx="37536">
                  <c:v>-3.7632215534883699E-4</c:v>
                </c:pt>
                <c:pt idx="37537">
                  <c:v>-2.3342590871690001E-4</c:v>
                </c:pt>
                <c:pt idx="37538">
                  <c:v>1.1722652209228E-4</c:v>
                </c:pt>
                <c:pt idx="37539">
                  <c:v>5.9081572795845899E-4</c:v>
                </c:pt>
                <c:pt idx="37540">
                  <c:v>8.0025034202071803E-4</c:v>
                </c:pt>
                <c:pt idx="37541">
                  <c:v>1.1985653099364499E-3</c:v>
                </c:pt>
                <c:pt idx="37542">
                  <c:v>1.5447334730160701E-3</c:v>
                </c:pt>
                <c:pt idx="37543">
                  <c:v>1.77655293889309E-3</c:v>
                </c:pt>
                <c:pt idx="37544">
                  <c:v>2.0009610943606598E-3</c:v>
                </c:pt>
                <c:pt idx="37545">
                  <c:v>2.3571319341864801E-3</c:v>
                </c:pt>
                <c:pt idx="37546">
                  <c:v>2.5849825531841599E-3</c:v>
                </c:pt>
                <c:pt idx="37547">
                  <c:v>2.7237014590311098E-3</c:v>
                </c:pt>
                <c:pt idx="37548">
                  <c:v>3.0438046783609401E-3</c:v>
                </c:pt>
                <c:pt idx="37549">
                  <c:v>3.0813916051562499E-3</c:v>
                </c:pt>
                <c:pt idx="37550">
                  <c:v>3.1871591092474602E-3</c:v>
                </c:pt>
                <c:pt idx="37551">
                  <c:v>3.1698460627165E-3</c:v>
                </c:pt>
                <c:pt idx="37552">
                  <c:v>3.4742012165153999E-3</c:v>
                </c:pt>
                <c:pt idx="37553">
                  <c:v>3.7864710085805499E-3</c:v>
                </c:pt>
                <c:pt idx="37554">
                  <c:v>3.5312390453457699E-3</c:v>
                </c:pt>
                <c:pt idx="37555">
                  <c:v>3.5314630319149601E-3</c:v>
                </c:pt>
                <c:pt idx="37556">
                  <c:v>3.4996841357228699E-3</c:v>
                </c:pt>
                <c:pt idx="37557">
                  <c:v>3.4942843062372099E-3</c:v>
                </c:pt>
                <c:pt idx="37558">
                  <c:v>3.2493415977083002E-3</c:v>
                </c:pt>
                <c:pt idx="37559">
                  <c:v>3.08907968244072E-3</c:v>
                </c:pt>
                <c:pt idx="37560">
                  <c:v>2.90669251990598E-3</c:v>
                </c:pt>
                <c:pt idx="37561">
                  <c:v>2.66560073341325E-3</c:v>
                </c:pt>
                <c:pt idx="37562">
                  <c:v>2.50293525399598E-3</c:v>
                </c:pt>
                <c:pt idx="37563">
                  <c:v>1.9500676955551399E-3</c:v>
                </c:pt>
                <c:pt idx="37564">
                  <c:v>1.75982781387715E-3</c:v>
                </c:pt>
                <c:pt idx="37565">
                  <c:v>1.20116395691647E-3</c:v>
                </c:pt>
                <c:pt idx="37566">
                  <c:v>1.0107311697313799E-3</c:v>
                </c:pt>
                <c:pt idx="37567">
                  <c:v>4.7463209691826498E-4</c:v>
                </c:pt>
                <c:pt idx="37568">
                  <c:v>-1.03923523977236E-4</c:v>
                </c:pt>
                <c:pt idx="37569">
                  <c:v>-7.4381981569510201E-4</c:v>
                </c:pt>
                <c:pt idx="37570">
                  <c:v>-1.1973368195780101E-3</c:v>
                </c:pt>
                <c:pt idx="37571">
                  <c:v>-1.67472356981457E-3</c:v>
                </c:pt>
                <c:pt idx="37572">
                  <c:v>-2.65145111625857E-3</c:v>
                </c:pt>
                <c:pt idx="37573">
                  <c:v>-3.35809876539513E-3</c:v>
                </c:pt>
                <c:pt idx="37574">
                  <c:v>-3.8768915551641199E-3</c:v>
                </c:pt>
                <c:pt idx="37575">
                  <c:v>-4.4566409472776899E-3</c:v>
                </c:pt>
                <c:pt idx="37576">
                  <c:v>-5.4407965516930301E-3</c:v>
                </c:pt>
                <c:pt idx="37577">
                  <c:v>-5.9686051154276901E-3</c:v>
                </c:pt>
                <c:pt idx="37578">
                  <c:v>-6.86069457670988E-3</c:v>
                </c:pt>
                <c:pt idx="37579">
                  <c:v>-7.6078753394423701E-3</c:v>
                </c:pt>
                <c:pt idx="37580">
                  <c:v>-8.3818276084124104E-3</c:v>
                </c:pt>
                <c:pt idx="37581">
                  <c:v>-9.2175064955096302E-3</c:v>
                </c:pt>
                <c:pt idx="37582">
                  <c:v>-1.017658255474E-2</c:v>
                </c:pt>
                <c:pt idx="37583">
                  <c:v>-1.1045620064378699E-2</c:v>
                </c:pt>
                <c:pt idx="37584">
                  <c:v>-1.1774361577337101E-2</c:v>
                </c:pt>
                <c:pt idx="37585">
                  <c:v>-1.2740384945048699E-2</c:v>
                </c:pt>
                <c:pt idx="37586">
                  <c:v>-1.3770409419554E-2</c:v>
                </c:pt>
                <c:pt idx="37587">
                  <c:v>-1.4368144054321699E-2</c:v>
                </c:pt>
                <c:pt idx="37588">
                  <c:v>-1.4982205719452499E-2</c:v>
                </c:pt>
                <c:pt idx="37589">
                  <c:v>-1.61617749793635E-2</c:v>
                </c:pt>
                <c:pt idx="37590">
                  <c:v>-1.6783149853851501E-2</c:v>
                </c:pt>
                <c:pt idx="37591">
                  <c:v>-1.7599300533230298E-2</c:v>
                </c:pt>
                <c:pt idx="37592">
                  <c:v>-1.8309221032780199E-2</c:v>
                </c:pt>
                <c:pt idx="37593">
                  <c:v>-1.9252425004306899E-2</c:v>
                </c:pt>
                <c:pt idx="37594">
                  <c:v>-1.9964418508041301E-2</c:v>
                </c:pt>
                <c:pt idx="37595">
                  <c:v>-2.04722217717404E-2</c:v>
                </c:pt>
                <c:pt idx="37596">
                  <c:v>-2.1204439035148799E-2</c:v>
                </c:pt>
                <c:pt idx="37597">
                  <c:v>-2.20112627988116E-2</c:v>
                </c:pt>
                <c:pt idx="37598">
                  <c:v>-2.2353834604780499E-2</c:v>
                </c:pt>
                <c:pt idx="37599">
                  <c:v>-2.29065833297208E-2</c:v>
                </c:pt>
                <c:pt idx="37600">
                  <c:v>-2.34577658180283E-2</c:v>
                </c:pt>
                <c:pt idx="37601">
                  <c:v>-2.4192455911114099E-2</c:v>
                </c:pt>
                <c:pt idx="37602">
                  <c:v>-2.4644348770986001E-2</c:v>
                </c:pt>
                <c:pt idx="37603">
                  <c:v>-2.48884849901258E-2</c:v>
                </c:pt>
                <c:pt idx="37604">
                  <c:v>-2.5405417045265201E-2</c:v>
                </c:pt>
                <c:pt idx="37605">
                  <c:v>-2.5710360072036E-2</c:v>
                </c:pt>
                <c:pt idx="37606">
                  <c:v>-2.60464437381304E-2</c:v>
                </c:pt>
                <c:pt idx="37607">
                  <c:v>-2.63253541919342E-2</c:v>
                </c:pt>
                <c:pt idx="37608">
                  <c:v>-2.63438151360912E-2</c:v>
                </c:pt>
                <c:pt idx="37609">
                  <c:v>-2.6419159825798399E-2</c:v>
                </c:pt>
                <c:pt idx="37610">
                  <c:v>-2.6798165355388499E-2</c:v>
                </c:pt>
                <c:pt idx="37611">
                  <c:v>-2.6771242738740101E-2</c:v>
                </c:pt>
                <c:pt idx="37612">
                  <c:v>-2.6846224589460101E-2</c:v>
                </c:pt>
                <c:pt idx="37613">
                  <c:v>-2.6565418295972799E-2</c:v>
                </c:pt>
                <c:pt idx="37614">
                  <c:v>-2.6731343780945899E-2</c:v>
                </c:pt>
                <c:pt idx="37615">
                  <c:v>-2.66385967781913E-2</c:v>
                </c:pt>
                <c:pt idx="37616">
                  <c:v>-2.6594211402522799E-2</c:v>
                </c:pt>
                <c:pt idx="37617">
                  <c:v>-2.6418460771058E-2</c:v>
                </c:pt>
                <c:pt idx="37618">
                  <c:v>-2.6093625792232601E-2</c:v>
                </c:pt>
                <c:pt idx="37619">
                  <c:v>-2.6027229393254199E-2</c:v>
                </c:pt>
                <c:pt idx="37620">
                  <c:v>-2.5522858138422901E-2</c:v>
                </c:pt>
                <c:pt idx="37621">
                  <c:v>-2.5456278139869799E-2</c:v>
                </c:pt>
                <c:pt idx="37622">
                  <c:v>-2.5305465665411201E-2</c:v>
                </c:pt>
                <c:pt idx="37623">
                  <c:v>-2.4946572915356201E-2</c:v>
                </c:pt>
                <c:pt idx="37624">
                  <c:v>-2.4375257825516299E-2</c:v>
                </c:pt>
                <c:pt idx="37625">
                  <c:v>-2.41950686710607E-2</c:v>
                </c:pt>
                <c:pt idx="37626">
                  <c:v>-2.3650452274454899E-2</c:v>
                </c:pt>
                <c:pt idx="37627">
                  <c:v>-2.34236219181948E-2</c:v>
                </c:pt>
                <c:pt idx="37628">
                  <c:v>-2.2941846860346601E-2</c:v>
                </c:pt>
                <c:pt idx="37629">
                  <c:v>-2.2658616285897801E-2</c:v>
                </c:pt>
                <c:pt idx="37630">
                  <c:v>-2.20526194242134E-2</c:v>
                </c:pt>
                <c:pt idx="37631">
                  <c:v>-2.1868720588971501E-2</c:v>
                </c:pt>
                <c:pt idx="37632">
                  <c:v>-2.1378843896460598E-2</c:v>
                </c:pt>
                <c:pt idx="37633">
                  <c:v>-2.09148350185322E-2</c:v>
                </c:pt>
                <c:pt idx="37634">
                  <c:v>-2.0649479373609999E-2</c:v>
                </c:pt>
                <c:pt idx="37635">
                  <c:v>-2.02826510794414E-2</c:v>
                </c:pt>
                <c:pt idx="37636">
                  <c:v>-1.9902200131570999E-2</c:v>
                </c:pt>
                <c:pt idx="37637">
                  <c:v>-1.9431242778553699E-2</c:v>
                </c:pt>
                <c:pt idx="37638">
                  <c:v>-1.9438796743159702E-2</c:v>
                </c:pt>
                <c:pt idx="37639">
                  <c:v>-1.89599433970974E-2</c:v>
                </c:pt>
                <c:pt idx="37640">
                  <c:v>-1.8608135455139799E-2</c:v>
                </c:pt>
                <c:pt idx="37641">
                  <c:v>-1.8329814698075E-2</c:v>
                </c:pt>
                <c:pt idx="37642">
                  <c:v>-1.8243635379673401E-2</c:v>
                </c:pt>
                <c:pt idx="37643">
                  <c:v>-1.80919894813719E-2</c:v>
                </c:pt>
                <c:pt idx="37644">
                  <c:v>-1.7787237250242699E-2</c:v>
                </c:pt>
                <c:pt idx="37645">
                  <c:v>-1.76804606877503E-2</c:v>
                </c:pt>
                <c:pt idx="37646">
                  <c:v>-1.78259463285174E-2</c:v>
                </c:pt>
                <c:pt idx="37647">
                  <c:v>-1.74843041695051E-2</c:v>
                </c:pt>
                <c:pt idx="37648">
                  <c:v>-1.7699647330367999E-2</c:v>
                </c:pt>
                <c:pt idx="37649">
                  <c:v>-1.7422708195986299E-2</c:v>
                </c:pt>
                <c:pt idx="37650">
                  <c:v>-1.7792805392907299E-2</c:v>
                </c:pt>
                <c:pt idx="37651">
                  <c:v>-1.7856539294559302E-2</c:v>
                </c:pt>
                <c:pt idx="37652">
                  <c:v>-1.8047389976446199E-2</c:v>
                </c:pt>
                <c:pt idx="37653">
                  <c:v>-1.81852365483266E-2</c:v>
                </c:pt>
                <c:pt idx="37654">
                  <c:v>-1.8199710261266201E-2</c:v>
                </c:pt>
                <c:pt idx="37655">
                  <c:v>-1.87285176553008E-2</c:v>
                </c:pt>
                <c:pt idx="37656">
                  <c:v>-1.89225015859073E-2</c:v>
                </c:pt>
                <c:pt idx="37657">
                  <c:v>-1.9389866133892399E-2</c:v>
                </c:pt>
                <c:pt idx="37658">
                  <c:v>-1.9429651747195201E-2</c:v>
                </c:pt>
                <c:pt idx="37659">
                  <c:v>-2.03417021884694E-2</c:v>
                </c:pt>
                <c:pt idx="37660">
                  <c:v>-2.0684440758935201E-2</c:v>
                </c:pt>
                <c:pt idx="37661">
                  <c:v>-2.1008463791957199E-2</c:v>
                </c:pt>
                <c:pt idx="37662">
                  <c:v>-2.1378419014788399E-2</c:v>
                </c:pt>
                <c:pt idx="37663">
                  <c:v>-2.2381623136101401E-2</c:v>
                </c:pt>
                <c:pt idx="37664">
                  <c:v>-2.27214319082325E-2</c:v>
                </c:pt>
                <c:pt idx="37665">
                  <c:v>-2.3466257666298201E-2</c:v>
                </c:pt>
                <c:pt idx="37666">
                  <c:v>-2.4028981364229301E-2</c:v>
                </c:pt>
                <c:pt idx="37667">
                  <c:v>-2.45879912791028E-2</c:v>
                </c:pt>
                <c:pt idx="37668">
                  <c:v>-2.5335374000083202E-2</c:v>
                </c:pt>
                <c:pt idx="37669">
                  <c:v>-2.6022954094366401E-2</c:v>
                </c:pt>
                <c:pt idx="37670">
                  <c:v>-2.70325613226487E-2</c:v>
                </c:pt>
                <c:pt idx="37671">
                  <c:v>-2.7372648646989298E-2</c:v>
                </c:pt>
                <c:pt idx="37672">
                  <c:v>-2.8288669684038401E-2</c:v>
                </c:pt>
                <c:pt idx="37673">
                  <c:v>-2.8778491460801199E-2</c:v>
                </c:pt>
                <c:pt idx="37674">
                  <c:v>-2.9707277451162899E-2</c:v>
                </c:pt>
                <c:pt idx="37675">
                  <c:v>-3.0232150799339299E-2</c:v>
                </c:pt>
                <c:pt idx="37676">
                  <c:v>-3.0923186449228601E-2</c:v>
                </c:pt>
                <c:pt idx="37677">
                  <c:v>-3.18402347028163E-2</c:v>
                </c:pt>
                <c:pt idx="37678">
                  <c:v>-3.2339229287614901E-2</c:v>
                </c:pt>
                <c:pt idx="37679">
                  <c:v>-3.2952812871301897E-2</c:v>
                </c:pt>
                <c:pt idx="37680">
                  <c:v>-3.3626945468608498E-2</c:v>
                </c:pt>
                <c:pt idx="37681">
                  <c:v>-3.4213321379987699E-2</c:v>
                </c:pt>
                <c:pt idx="37682">
                  <c:v>-3.4664174543736603E-2</c:v>
                </c:pt>
                <c:pt idx="37683">
                  <c:v>-3.5444258942289301E-2</c:v>
                </c:pt>
                <c:pt idx="37684">
                  <c:v>-3.6085992238571903E-2</c:v>
                </c:pt>
                <c:pt idx="37685">
                  <c:v>-3.6241137631575701E-2</c:v>
                </c:pt>
                <c:pt idx="37686">
                  <c:v>-3.6705112466634798E-2</c:v>
                </c:pt>
                <c:pt idx="37687">
                  <c:v>-3.7155972709493897E-2</c:v>
                </c:pt>
                <c:pt idx="37688">
                  <c:v>-3.7768675987176002E-2</c:v>
                </c:pt>
                <c:pt idx="37689">
                  <c:v>-3.7807148246608302E-2</c:v>
                </c:pt>
                <c:pt idx="37690">
                  <c:v>-3.8000505832611997E-2</c:v>
                </c:pt>
                <c:pt idx="37691">
                  <c:v>-3.84131431204211E-2</c:v>
                </c:pt>
                <c:pt idx="37692">
                  <c:v>-3.8240467008857498E-2</c:v>
                </c:pt>
                <c:pt idx="37693">
                  <c:v>-3.8457554064089801E-2</c:v>
                </c:pt>
                <c:pt idx="37694">
                  <c:v>-3.8633991831621001E-2</c:v>
                </c:pt>
                <c:pt idx="37695">
                  <c:v>-3.8462241583140898E-2</c:v>
                </c:pt>
                <c:pt idx="37696">
                  <c:v>-3.84493902612289E-2</c:v>
                </c:pt>
                <c:pt idx="37697">
                  <c:v>-3.8437332558409899E-2</c:v>
                </c:pt>
                <c:pt idx="37698">
                  <c:v>-3.80930128012099E-2</c:v>
                </c:pt>
                <c:pt idx="37699">
                  <c:v>-3.78252045597815E-2</c:v>
                </c:pt>
                <c:pt idx="37700">
                  <c:v>-3.7733491194211301E-2</c:v>
                </c:pt>
                <c:pt idx="37701">
                  <c:v>-3.7238391042658602E-2</c:v>
                </c:pt>
                <c:pt idx="37702">
                  <c:v>-3.6754424335285397E-2</c:v>
                </c:pt>
                <c:pt idx="37703">
                  <c:v>-3.61979817217375E-2</c:v>
                </c:pt>
                <c:pt idx="37704">
                  <c:v>-3.5798971588749097E-2</c:v>
                </c:pt>
                <c:pt idx="37705">
                  <c:v>-3.5452185236378102E-2</c:v>
                </c:pt>
                <c:pt idx="37706">
                  <c:v>-3.4572314428490597E-2</c:v>
                </c:pt>
                <c:pt idx="37707">
                  <c:v>-3.3896430891029103E-2</c:v>
                </c:pt>
                <c:pt idx="37708">
                  <c:v>-3.3219670211733499E-2</c:v>
                </c:pt>
                <c:pt idx="37709">
                  <c:v>-3.2582841056072703E-2</c:v>
                </c:pt>
                <c:pt idx="37710">
                  <c:v>-3.1647110862421703E-2</c:v>
                </c:pt>
                <c:pt idx="37711">
                  <c:v>-3.0829593898958601E-2</c:v>
                </c:pt>
                <c:pt idx="37712">
                  <c:v>-2.9957620876592098E-2</c:v>
                </c:pt>
                <c:pt idx="37713">
                  <c:v>-2.9094345816600298E-2</c:v>
                </c:pt>
                <c:pt idx="37714">
                  <c:v>-2.8239804701213799E-2</c:v>
                </c:pt>
                <c:pt idx="37715">
                  <c:v>-2.7009002557243599E-2</c:v>
                </c:pt>
                <c:pt idx="37716">
                  <c:v>-2.60485610400184E-2</c:v>
                </c:pt>
                <c:pt idx="37717">
                  <c:v>-2.5129632383089202E-2</c:v>
                </c:pt>
                <c:pt idx="37718">
                  <c:v>-2.4139842260211E-2</c:v>
                </c:pt>
                <c:pt idx="37719">
                  <c:v>-2.2996440156656701E-2</c:v>
                </c:pt>
                <c:pt idx="37720">
                  <c:v>-2.1856909246439502E-2</c:v>
                </c:pt>
                <c:pt idx="37721">
                  <c:v>-2.0814792367992701E-2</c:v>
                </c:pt>
                <c:pt idx="37722">
                  <c:v>-1.98452752408197E-2</c:v>
                </c:pt>
                <c:pt idx="37723">
                  <c:v>-1.8687849445191501E-2</c:v>
                </c:pt>
                <c:pt idx="37724">
                  <c:v>-1.7528942804991E-2</c:v>
                </c:pt>
                <c:pt idx="37725">
                  <c:v>-1.6539060998493098E-2</c:v>
                </c:pt>
                <c:pt idx="37726">
                  <c:v>-1.5611686270416101E-2</c:v>
                </c:pt>
                <c:pt idx="37727">
                  <c:v>-1.45940830877982E-2</c:v>
                </c:pt>
                <c:pt idx="37728">
                  <c:v>-1.3401751380026901E-2</c:v>
                </c:pt>
                <c:pt idx="37729">
                  <c:v>-1.27041484518457E-2</c:v>
                </c:pt>
                <c:pt idx="37730">
                  <c:v>-1.14000382264595E-2</c:v>
                </c:pt>
                <c:pt idx="37731">
                  <c:v>-1.0661503792381901E-2</c:v>
                </c:pt>
                <c:pt idx="37732">
                  <c:v>-9.6775606777614095E-3</c:v>
                </c:pt>
                <c:pt idx="37733">
                  <c:v>-8.8511581369768895E-3</c:v>
                </c:pt>
                <c:pt idx="37734">
                  <c:v>-7.8757078584598492E-3</c:v>
                </c:pt>
                <c:pt idx="37735">
                  <c:v>-7.1701658368946803E-3</c:v>
                </c:pt>
                <c:pt idx="37736">
                  <c:v>-6.3816471392921202E-3</c:v>
                </c:pt>
                <c:pt idx="37737">
                  <c:v>-5.7087054990360197E-3</c:v>
                </c:pt>
                <c:pt idx="37738">
                  <c:v>-5.1161297064717098E-3</c:v>
                </c:pt>
                <c:pt idx="37739">
                  <c:v>-4.49695413710848E-3</c:v>
                </c:pt>
                <c:pt idx="37740">
                  <c:v>-3.8161697458601101E-3</c:v>
                </c:pt>
                <c:pt idx="37741">
                  <c:v>-3.2827307917044101E-3</c:v>
                </c:pt>
                <c:pt idx="37742">
                  <c:v>-2.8607608417765499E-3</c:v>
                </c:pt>
                <c:pt idx="37743">
                  <c:v>-2.7254713866639302E-3</c:v>
                </c:pt>
                <c:pt idx="37744">
                  <c:v>-2.1329548022191E-3</c:v>
                </c:pt>
                <c:pt idx="37745">
                  <c:v>-1.6795977615087401E-3</c:v>
                </c:pt>
                <c:pt idx="37746">
                  <c:v>-1.5030362431624901E-3</c:v>
                </c:pt>
                <c:pt idx="37747">
                  <c:v>-1.3664989901897599E-3</c:v>
                </c:pt>
                <c:pt idx="37748">
                  <c:v>-1.10788684572723E-3</c:v>
                </c:pt>
                <c:pt idx="37749">
                  <c:v>-1.14954951243652E-3</c:v>
                </c:pt>
                <c:pt idx="37750">
                  <c:v>-8.4947390447113601E-4</c:v>
                </c:pt>
                <c:pt idx="37751">
                  <c:v>-1.1405131407142401E-3</c:v>
                </c:pt>
                <c:pt idx="37752">
                  <c:v>-1.3579137078212401E-3</c:v>
                </c:pt>
                <c:pt idx="37753">
                  <c:v>-1.4015475099252001E-3</c:v>
                </c:pt>
                <c:pt idx="37754">
                  <c:v>-1.35006908175675E-3</c:v>
                </c:pt>
                <c:pt idx="37755">
                  <c:v>-1.69132231904008E-3</c:v>
                </c:pt>
                <c:pt idx="37756">
                  <c:v>-1.95939069890651E-3</c:v>
                </c:pt>
                <c:pt idx="37757">
                  <c:v>-2.2620449612513901E-3</c:v>
                </c:pt>
                <c:pt idx="37758">
                  <c:v>-2.3303552826444301E-3</c:v>
                </c:pt>
                <c:pt idx="37759">
                  <c:v>-2.5655029609320998E-3</c:v>
                </c:pt>
                <c:pt idx="37760">
                  <c:v>-2.9946945186700401E-3</c:v>
                </c:pt>
                <c:pt idx="37761">
                  <c:v>-3.75199637827307E-3</c:v>
                </c:pt>
                <c:pt idx="37762">
                  <c:v>-3.95223962959672E-3</c:v>
                </c:pt>
                <c:pt idx="37763">
                  <c:v>-4.3879263790835097E-3</c:v>
                </c:pt>
                <c:pt idx="37764">
                  <c:v>-4.8127901590596898E-3</c:v>
                </c:pt>
                <c:pt idx="37765">
                  <c:v>-5.4505383946850698E-3</c:v>
                </c:pt>
                <c:pt idx="37766">
                  <c:v>-5.97715345730674E-3</c:v>
                </c:pt>
                <c:pt idx="37767">
                  <c:v>-6.50773475013533E-3</c:v>
                </c:pt>
                <c:pt idx="37768">
                  <c:v>-6.8819494983557604E-3</c:v>
                </c:pt>
                <c:pt idx="37769">
                  <c:v>-7.3182060387618399E-3</c:v>
                </c:pt>
                <c:pt idx="37770">
                  <c:v>-8.0206387844641708E-3</c:v>
                </c:pt>
                <c:pt idx="37771">
                  <c:v>-8.4635453854395304E-3</c:v>
                </c:pt>
                <c:pt idx="37772">
                  <c:v>-8.9045433008156892E-3</c:v>
                </c:pt>
                <c:pt idx="37773">
                  <c:v>-9.3586214896175697E-3</c:v>
                </c:pt>
                <c:pt idx="37774">
                  <c:v>-9.7104866557970303E-3</c:v>
                </c:pt>
                <c:pt idx="37775">
                  <c:v>-1.0380158350698899E-2</c:v>
                </c:pt>
                <c:pt idx="37776">
                  <c:v>-1.0753678515097301E-2</c:v>
                </c:pt>
                <c:pt idx="37777">
                  <c:v>-1.10619565231975E-2</c:v>
                </c:pt>
                <c:pt idx="37778">
                  <c:v>-1.1101176195608299E-2</c:v>
                </c:pt>
                <c:pt idx="37779">
                  <c:v>-1.18855283250184E-2</c:v>
                </c:pt>
                <c:pt idx="37780">
                  <c:v>-1.2147484725170099E-2</c:v>
                </c:pt>
                <c:pt idx="37781">
                  <c:v>-1.2388667955447101E-2</c:v>
                </c:pt>
                <c:pt idx="37782">
                  <c:v>-1.2324498322505199E-2</c:v>
                </c:pt>
                <c:pt idx="37783">
                  <c:v>-1.27392782188641E-2</c:v>
                </c:pt>
                <c:pt idx="37784">
                  <c:v>-1.3082001168736999E-2</c:v>
                </c:pt>
                <c:pt idx="37785">
                  <c:v>-1.3007572701116099E-2</c:v>
                </c:pt>
                <c:pt idx="37786">
                  <c:v>-1.2824663013676499E-2</c:v>
                </c:pt>
                <c:pt idx="37787">
                  <c:v>-1.27740458738287E-2</c:v>
                </c:pt>
                <c:pt idx="37788">
                  <c:v>-1.31316817635836E-2</c:v>
                </c:pt>
                <c:pt idx="37789">
                  <c:v>-1.2763477019362E-2</c:v>
                </c:pt>
                <c:pt idx="37790">
                  <c:v>-1.24583122842399E-2</c:v>
                </c:pt>
                <c:pt idx="37791">
                  <c:v>-1.23797022301665E-2</c:v>
                </c:pt>
                <c:pt idx="37792">
                  <c:v>-1.24582674070378E-2</c:v>
                </c:pt>
                <c:pt idx="37793">
                  <c:v>-1.17751881070778E-2</c:v>
                </c:pt>
                <c:pt idx="37794">
                  <c:v>-1.1477996846588699E-2</c:v>
                </c:pt>
                <c:pt idx="37795">
                  <c:v>-1.1069494570181099E-2</c:v>
                </c:pt>
                <c:pt idx="37796">
                  <c:v>-1.07515990244963E-2</c:v>
                </c:pt>
                <c:pt idx="37797">
                  <c:v>-1.033360715308E-2</c:v>
                </c:pt>
                <c:pt idx="37798">
                  <c:v>-9.7242874773112598E-3</c:v>
                </c:pt>
                <c:pt idx="37799">
                  <c:v>-8.9906774786088304E-3</c:v>
                </c:pt>
                <c:pt idx="37800">
                  <c:v>-8.3100277100346207E-3</c:v>
                </c:pt>
                <c:pt idx="37801">
                  <c:v>-7.8122215318001996E-3</c:v>
                </c:pt>
                <c:pt idx="37802">
                  <c:v>-7.13273152849676E-3</c:v>
                </c:pt>
                <c:pt idx="37803">
                  <c:v>-5.9054545179136903E-3</c:v>
                </c:pt>
                <c:pt idx="37804">
                  <c:v>-5.4114680341375799E-3</c:v>
                </c:pt>
                <c:pt idx="37805">
                  <c:v>-4.6075974283434299E-3</c:v>
                </c:pt>
                <c:pt idx="37806">
                  <c:v>-3.9297784048193101E-3</c:v>
                </c:pt>
                <c:pt idx="37807">
                  <c:v>-2.7840564016020199E-3</c:v>
                </c:pt>
                <c:pt idx="37808">
                  <c:v>-1.7770051250041801E-3</c:v>
                </c:pt>
                <c:pt idx="37809">
                  <c:v>-1.4481457269757401E-3</c:v>
                </c:pt>
                <c:pt idx="37810">
                  <c:v>-2.01381090260419E-4</c:v>
                </c:pt>
                <c:pt idx="37811">
                  <c:v>8.4849122945816497E-4</c:v>
                </c:pt>
                <c:pt idx="37812">
                  <c:v>2.1363471736318101E-3</c:v>
                </c:pt>
                <c:pt idx="37813">
                  <c:v>2.6102164223038302E-3</c:v>
                </c:pt>
                <c:pt idx="37814">
                  <c:v>3.90423173380586E-3</c:v>
                </c:pt>
                <c:pt idx="37815">
                  <c:v>4.97596720462314E-3</c:v>
                </c:pt>
                <c:pt idx="37816">
                  <c:v>6.06458887580783E-3</c:v>
                </c:pt>
                <c:pt idx="37817">
                  <c:v>6.9806341711302899E-3</c:v>
                </c:pt>
                <c:pt idx="37818">
                  <c:v>7.5804441670873201E-3</c:v>
                </c:pt>
                <c:pt idx="37819">
                  <c:v>8.9228796565961593E-3</c:v>
                </c:pt>
                <c:pt idx="37820">
                  <c:v>9.73989628671376E-3</c:v>
                </c:pt>
                <c:pt idx="37821">
                  <c:v>1.09039042431827E-2</c:v>
                </c:pt>
                <c:pt idx="37822">
                  <c:v>1.14255524162294E-2</c:v>
                </c:pt>
                <c:pt idx="37823">
                  <c:v>1.2713021601403E-2</c:v>
                </c:pt>
                <c:pt idx="37824">
                  <c:v>1.3392522818879701E-2</c:v>
                </c:pt>
                <c:pt idx="37825">
                  <c:v>1.41936926373303E-2</c:v>
                </c:pt>
                <c:pt idx="37826">
                  <c:v>1.4853529337351099E-2</c:v>
                </c:pt>
                <c:pt idx="37827">
                  <c:v>1.5826559824828699E-2</c:v>
                </c:pt>
                <c:pt idx="37828">
                  <c:v>1.6677655565259301E-2</c:v>
                </c:pt>
                <c:pt idx="37829">
                  <c:v>1.74403282419483E-2</c:v>
                </c:pt>
                <c:pt idx="37830">
                  <c:v>1.8085592088384301E-2</c:v>
                </c:pt>
                <c:pt idx="37831">
                  <c:v>1.8592031517017101E-2</c:v>
                </c:pt>
                <c:pt idx="37832">
                  <c:v>1.9390636523421399E-2</c:v>
                </c:pt>
                <c:pt idx="37833">
                  <c:v>1.9791543599906002E-2</c:v>
                </c:pt>
                <c:pt idx="37834">
                  <c:v>2.0107196513928199E-2</c:v>
                </c:pt>
                <c:pt idx="37835">
                  <c:v>2.06202781465918E-2</c:v>
                </c:pt>
                <c:pt idx="37836">
                  <c:v>2.0948695574744301E-2</c:v>
                </c:pt>
                <c:pt idx="37837">
                  <c:v>2.1472641759659499E-2</c:v>
                </c:pt>
                <c:pt idx="37838">
                  <c:v>2.1431458391752201E-2</c:v>
                </c:pt>
                <c:pt idx="37839">
                  <c:v>2.1986665017313198E-2</c:v>
                </c:pt>
                <c:pt idx="37840">
                  <c:v>2.2271200967507E-2</c:v>
                </c:pt>
                <c:pt idx="37841">
                  <c:v>2.2387027368628399E-2</c:v>
                </c:pt>
                <c:pt idx="37842">
                  <c:v>2.24125505026062E-2</c:v>
                </c:pt>
                <c:pt idx="37843">
                  <c:v>2.2420082512396199E-2</c:v>
                </c:pt>
                <c:pt idx="37844">
                  <c:v>2.25241937548941E-2</c:v>
                </c:pt>
                <c:pt idx="37845">
                  <c:v>2.24592089790321E-2</c:v>
                </c:pt>
                <c:pt idx="37846">
                  <c:v>2.25646000288332E-2</c:v>
                </c:pt>
                <c:pt idx="37847">
                  <c:v>2.2268671184912599E-2</c:v>
                </c:pt>
                <c:pt idx="37848">
                  <c:v>2.2274781845902401E-2</c:v>
                </c:pt>
                <c:pt idx="37849">
                  <c:v>2.16297633319853E-2</c:v>
                </c:pt>
                <c:pt idx="37850">
                  <c:v>2.1758505514534801E-2</c:v>
                </c:pt>
                <c:pt idx="37851">
                  <c:v>2.14385083960873E-2</c:v>
                </c:pt>
                <c:pt idx="37852">
                  <c:v>2.1294823013226601E-2</c:v>
                </c:pt>
                <c:pt idx="37853">
                  <c:v>2.0841184527156002E-2</c:v>
                </c:pt>
                <c:pt idx="37854">
                  <c:v>2.03688579604096E-2</c:v>
                </c:pt>
                <c:pt idx="37855">
                  <c:v>2.02018012593926E-2</c:v>
                </c:pt>
                <c:pt idx="37856">
                  <c:v>1.9921810656057699E-2</c:v>
                </c:pt>
                <c:pt idx="37857">
                  <c:v>1.9467831439194099E-2</c:v>
                </c:pt>
                <c:pt idx="37858">
                  <c:v>1.8850266221690601E-2</c:v>
                </c:pt>
                <c:pt idx="37859">
                  <c:v>1.84745010522726E-2</c:v>
                </c:pt>
                <c:pt idx="37860">
                  <c:v>1.8059056307421498E-2</c:v>
                </c:pt>
                <c:pt idx="37861">
                  <c:v>1.7640506201713702E-2</c:v>
                </c:pt>
                <c:pt idx="37862">
                  <c:v>1.70657143049095E-2</c:v>
                </c:pt>
                <c:pt idx="37863">
                  <c:v>1.6656726293830901E-2</c:v>
                </c:pt>
                <c:pt idx="37864">
                  <c:v>1.63600777303641E-2</c:v>
                </c:pt>
                <c:pt idx="37865">
                  <c:v>1.5779094295141401E-2</c:v>
                </c:pt>
                <c:pt idx="37866">
                  <c:v>1.5591682253538E-2</c:v>
                </c:pt>
                <c:pt idx="37867">
                  <c:v>1.4860693678932901E-2</c:v>
                </c:pt>
                <c:pt idx="37868">
                  <c:v>1.4593812073746401E-2</c:v>
                </c:pt>
                <c:pt idx="37869">
                  <c:v>1.41854704749305E-2</c:v>
                </c:pt>
                <c:pt idx="37870">
                  <c:v>1.37618823893351E-2</c:v>
                </c:pt>
                <c:pt idx="37871">
                  <c:v>1.33168326883035E-2</c:v>
                </c:pt>
                <c:pt idx="37872">
                  <c:v>1.31625431609452E-2</c:v>
                </c:pt>
                <c:pt idx="37873">
                  <c:v>1.30125104212537E-2</c:v>
                </c:pt>
                <c:pt idx="37874">
                  <c:v>1.2605829834223E-2</c:v>
                </c:pt>
                <c:pt idx="37875">
                  <c:v>1.24389213040753E-2</c:v>
                </c:pt>
                <c:pt idx="37876">
                  <c:v>1.2157520537357899E-2</c:v>
                </c:pt>
                <c:pt idx="37877">
                  <c:v>1.2278248357273499E-2</c:v>
                </c:pt>
                <c:pt idx="37878">
                  <c:v>1.18895285979949E-2</c:v>
                </c:pt>
                <c:pt idx="37879">
                  <c:v>1.1863172418332501E-2</c:v>
                </c:pt>
                <c:pt idx="37880">
                  <c:v>1.1685817027138499E-2</c:v>
                </c:pt>
                <c:pt idx="37881">
                  <c:v>1.20860266208775E-2</c:v>
                </c:pt>
                <c:pt idx="37882">
                  <c:v>1.1994977289321E-2</c:v>
                </c:pt>
                <c:pt idx="37883">
                  <c:v>1.18375447989249E-2</c:v>
                </c:pt>
                <c:pt idx="37884">
                  <c:v>1.22447922992993E-2</c:v>
                </c:pt>
                <c:pt idx="37885">
                  <c:v>1.26141139372589E-2</c:v>
                </c:pt>
                <c:pt idx="37886">
                  <c:v>1.27918741162026E-2</c:v>
                </c:pt>
                <c:pt idx="37887">
                  <c:v>1.2542469164754801E-2</c:v>
                </c:pt>
                <c:pt idx="37888">
                  <c:v>1.3299067401088299E-2</c:v>
                </c:pt>
                <c:pt idx="37889">
                  <c:v>1.36475035321414E-2</c:v>
                </c:pt>
                <c:pt idx="37890">
                  <c:v>1.42226707180993E-2</c:v>
                </c:pt>
                <c:pt idx="37891">
                  <c:v>1.4187505330996801E-2</c:v>
                </c:pt>
                <c:pt idx="37892">
                  <c:v>1.4797563664377599E-2</c:v>
                </c:pt>
                <c:pt idx="37893">
                  <c:v>1.55384365885664E-2</c:v>
                </c:pt>
                <c:pt idx="37894">
                  <c:v>1.6363177892494401E-2</c:v>
                </c:pt>
                <c:pt idx="37895">
                  <c:v>1.6569497511375101E-2</c:v>
                </c:pt>
                <c:pt idx="37896">
                  <c:v>1.71028725639269E-2</c:v>
                </c:pt>
                <c:pt idx="37897">
                  <c:v>1.8022455818825601E-2</c:v>
                </c:pt>
                <c:pt idx="37898">
                  <c:v>1.8901613359025501E-2</c:v>
                </c:pt>
                <c:pt idx="37899">
                  <c:v>1.94554955146948E-2</c:v>
                </c:pt>
                <c:pt idx="37900">
                  <c:v>2.0168397700164799E-2</c:v>
                </c:pt>
                <c:pt idx="37901">
                  <c:v>2.0815425739411201E-2</c:v>
                </c:pt>
                <c:pt idx="37902">
                  <c:v>2.1919465355377001E-2</c:v>
                </c:pt>
                <c:pt idx="37903">
                  <c:v>2.27018172639845E-2</c:v>
                </c:pt>
                <c:pt idx="37904">
                  <c:v>2.3378833098708598E-2</c:v>
                </c:pt>
                <c:pt idx="37905">
                  <c:v>2.4358123412637302E-2</c:v>
                </c:pt>
                <c:pt idx="37906">
                  <c:v>2.4925544289189298E-2</c:v>
                </c:pt>
                <c:pt idx="37907">
                  <c:v>2.6026560414314101E-2</c:v>
                </c:pt>
                <c:pt idx="37908">
                  <c:v>2.6610198375969198E-2</c:v>
                </c:pt>
                <c:pt idx="37909">
                  <c:v>2.7798954157401301E-2</c:v>
                </c:pt>
                <c:pt idx="37910">
                  <c:v>2.8459239576869001E-2</c:v>
                </c:pt>
                <c:pt idx="37911">
                  <c:v>2.9253976978719402E-2</c:v>
                </c:pt>
                <c:pt idx="37912">
                  <c:v>3.0315626970844899E-2</c:v>
                </c:pt>
                <c:pt idx="37913">
                  <c:v>3.0948160571725499E-2</c:v>
                </c:pt>
                <c:pt idx="37914">
                  <c:v>3.2035455931416601E-2</c:v>
                </c:pt>
                <c:pt idx="37915">
                  <c:v>3.27154603103222E-2</c:v>
                </c:pt>
                <c:pt idx="37916">
                  <c:v>3.3588298079692103E-2</c:v>
                </c:pt>
                <c:pt idx="37917">
                  <c:v>3.3976308098228901E-2</c:v>
                </c:pt>
                <c:pt idx="37918">
                  <c:v>3.4964523539992701E-2</c:v>
                </c:pt>
                <c:pt idx="37919">
                  <c:v>3.5852024348073198E-2</c:v>
                </c:pt>
                <c:pt idx="37920">
                  <c:v>3.6391617023238398E-2</c:v>
                </c:pt>
                <c:pt idx="37921">
                  <c:v>3.7029564389237601E-2</c:v>
                </c:pt>
                <c:pt idx="37922">
                  <c:v>3.7604899539541298E-2</c:v>
                </c:pt>
                <c:pt idx="37923">
                  <c:v>3.8076404121559902E-2</c:v>
                </c:pt>
                <c:pt idx="37924">
                  <c:v>3.8747950259650103E-2</c:v>
                </c:pt>
                <c:pt idx="37925">
                  <c:v>3.9218633500105099E-2</c:v>
                </c:pt>
                <c:pt idx="37926">
                  <c:v>3.9637803192114802E-2</c:v>
                </c:pt>
                <c:pt idx="37927">
                  <c:v>4.0067429896595903E-2</c:v>
                </c:pt>
                <c:pt idx="37928">
                  <c:v>4.0538179584358701E-2</c:v>
                </c:pt>
                <c:pt idx="37929">
                  <c:v>4.0928299024133502E-2</c:v>
                </c:pt>
                <c:pt idx="37930">
                  <c:v>4.1110297363410798E-2</c:v>
                </c:pt>
                <c:pt idx="37931">
                  <c:v>4.13913282193525E-2</c:v>
                </c:pt>
                <c:pt idx="37932">
                  <c:v>4.1527055557407599E-2</c:v>
                </c:pt>
                <c:pt idx="37933">
                  <c:v>4.19313912296271E-2</c:v>
                </c:pt>
                <c:pt idx="37934">
                  <c:v>4.17767122739253E-2</c:v>
                </c:pt>
                <c:pt idx="37935">
                  <c:v>4.1585544237532003E-2</c:v>
                </c:pt>
                <c:pt idx="37936">
                  <c:v>4.1846994702606999E-2</c:v>
                </c:pt>
                <c:pt idx="37937">
                  <c:v>4.1830133880557202E-2</c:v>
                </c:pt>
                <c:pt idx="37938">
                  <c:v>4.1766143196011803E-2</c:v>
                </c:pt>
                <c:pt idx="37939">
                  <c:v>4.1565546898623802E-2</c:v>
                </c:pt>
                <c:pt idx="37940">
                  <c:v>4.1461986453336097E-2</c:v>
                </c:pt>
                <c:pt idx="37941">
                  <c:v>4.1341912335040802E-2</c:v>
                </c:pt>
                <c:pt idx="37942">
                  <c:v>4.1071366205702703E-2</c:v>
                </c:pt>
                <c:pt idx="37943">
                  <c:v>4.0507068815802003E-2</c:v>
                </c:pt>
                <c:pt idx="37944">
                  <c:v>4.0125178870685299E-2</c:v>
                </c:pt>
                <c:pt idx="37945">
                  <c:v>4.0094145619238297E-2</c:v>
                </c:pt>
                <c:pt idx="37946">
                  <c:v>3.9633715888273198E-2</c:v>
                </c:pt>
                <c:pt idx="37947">
                  <c:v>3.9038779854493E-2</c:v>
                </c:pt>
                <c:pt idx="37948">
                  <c:v>3.8530239974354799E-2</c:v>
                </c:pt>
                <c:pt idx="37949">
                  <c:v>3.8223825376399498E-2</c:v>
                </c:pt>
                <c:pt idx="37950">
                  <c:v>3.7422394654025803E-2</c:v>
                </c:pt>
                <c:pt idx="37951">
                  <c:v>3.6986705027937501E-2</c:v>
                </c:pt>
                <c:pt idx="37952">
                  <c:v>3.61861394880819E-2</c:v>
                </c:pt>
                <c:pt idx="37953">
                  <c:v>3.5813387069047499E-2</c:v>
                </c:pt>
                <c:pt idx="37954">
                  <c:v>3.5285833605540398E-2</c:v>
                </c:pt>
                <c:pt idx="37955">
                  <c:v>3.4512591997189798E-2</c:v>
                </c:pt>
                <c:pt idx="37956">
                  <c:v>3.3645276782022997E-2</c:v>
                </c:pt>
                <c:pt idx="37957">
                  <c:v>3.33085328269652E-2</c:v>
                </c:pt>
                <c:pt idx="37958">
                  <c:v>3.2574404413442899E-2</c:v>
                </c:pt>
                <c:pt idx="37959">
                  <c:v>3.1830245292373403E-2</c:v>
                </c:pt>
                <c:pt idx="37960">
                  <c:v>3.1142489231278301E-2</c:v>
                </c:pt>
                <c:pt idx="37961">
                  <c:v>3.05567128538827E-2</c:v>
                </c:pt>
                <c:pt idx="37962">
                  <c:v>2.9712479224417301E-2</c:v>
                </c:pt>
                <c:pt idx="37963">
                  <c:v>2.8979004818377702E-2</c:v>
                </c:pt>
                <c:pt idx="37964">
                  <c:v>2.8455304415524098E-2</c:v>
                </c:pt>
                <c:pt idx="37965">
                  <c:v>2.7838189469312598E-2</c:v>
                </c:pt>
                <c:pt idx="37966">
                  <c:v>2.71012959291317E-2</c:v>
                </c:pt>
                <c:pt idx="37967">
                  <c:v>2.6473129454151E-2</c:v>
                </c:pt>
                <c:pt idx="37968">
                  <c:v>2.5867290780996002E-2</c:v>
                </c:pt>
                <c:pt idx="37969">
                  <c:v>2.4913979041397E-2</c:v>
                </c:pt>
                <c:pt idx="37970">
                  <c:v>2.49654313322837E-2</c:v>
                </c:pt>
                <c:pt idx="37971">
                  <c:v>2.3986184403551498E-2</c:v>
                </c:pt>
                <c:pt idx="37972">
                  <c:v>2.3759588999917199E-2</c:v>
                </c:pt>
                <c:pt idx="37973">
                  <c:v>2.27887923318662E-2</c:v>
                </c:pt>
                <c:pt idx="37974">
                  <c:v>2.2413694994807401E-2</c:v>
                </c:pt>
                <c:pt idx="37975">
                  <c:v>2.1921541097283101E-2</c:v>
                </c:pt>
                <c:pt idx="37976">
                  <c:v>2.16012607023277E-2</c:v>
                </c:pt>
                <c:pt idx="37977">
                  <c:v>2.1343510100673101E-2</c:v>
                </c:pt>
                <c:pt idx="37978">
                  <c:v>2.0624656908338701E-2</c:v>
                </c:pt>
                <c:pt idx="37979">
                  <c:v>2.0291927657325001E-2</c:v>
                </c:pt>
                <c:pt idx="37980">
                  <c:v>1.9903869600930001E-2</c:v>
                </c:pt>
                <c:pt idx="37981">
                  <c:v>1.9694543434160199E-2</c:v>
                </c:pt>
                <c:pt idx="37982">
                  <c:v>1.9338409736419201E-2</c:v>
                </c:pt>
                <c:pt idx="37983">
                  <c:v>1.9317493351452001E-2</c:v>
                </c:pt>
                <c:pt idx="37984">
                  <c:v>1.9019292865743501E-2</c:v>
                </c:pt>
                <c:pt idx="37985">
                  <c:v>1.90529270021517E-2</c:v>
                </c:pt>
                <c:pt idx="37986">
                  <c:v>1.8792750224916499E-2</c:v>
                </c:pt>
                <c:pt idx="37987">
                  <c:v>1.84383660597571E-2</c:v>
                </c:pt>
                <c:pt idx="37988">
                  <c:v>1.8225099245595199E-2</c:v>
                </c:pt>
                <c:pt idx="37989">
                  <c:v>1.8470437617275199E-2</c:v>
                </c:pt>
                <c:pt idx="37990">
                  <c:v>1.8310516657020999E-2</c:v>
                </c:pt>
                <c:pt idx="37991">
                  <c:v>1.8166979186083999E-2</c:v>
                </c:pt>
                <c:pt idx="37992">
                  <c:v>1.8333372248363601E-2</c:v>
                </c:pt>
                <c:pt idx="37993">
                  <c:v>1.8304901695517399E-2</c:v>
                </c:pt>
                <c:pt idx="37994">
                  <c:v>1.8702536417868901E-2</c:v>
                </c:pt>
                <c:pt idx="37995">
                  <c:v>1.8529236220765601E-2</c:v>
                </c:pt>
                <c:pt idx="37996">
                  <c:v>1.8671241645567702E-2</c:v>
                </c:pt>
                <c:pt idx="37997">
                  <c:v>1.8526151343243601E-2</c:v>
                </c:pt>
                <c:pt idx="37998">
                  <c:v>1.9074165919280801E-2</c:v>
                </c:pt>
                <c:pt idx="37999">
                  <c:v>1.8934715142362699E-2</c:v>
                </c:pt>
                <c:pt idx="38000">
                  <c:v>1.9172904713602099E-2</c:v>
                </c:pt>
                <c:pt idx="38001">
                  <c:v>1.92378755886119E-2</c:v>
                </c:pt>
                <c:pt idx="38002">
                  <c:v>1.97118929973862E-2</c:v>
                </c:pt>
                <c:pt idx="38003">
                  <c:v>1.95958227143898E-2</c:v>
                </c:pt>
                <c:pt idx="38004">
                  <c:v>1.9612342412026099E-2</c:v>
                </c:pt>
                <c:pt idx="38005">
                  <c:v>2.0029546019899699E-2</c:v>
                </c:pt>
                <c:pt idx="38006">
                  <c:v>2.0174479009083101E-2</c:v>
                </c:pt>
                <c:pt idx="38007">
                  <c:v>2.05278982813656E-2</c:v>
                </c:pt>
                <c:pt idx="38008">
                  <c:v>2.0276025611587301E-2</c:v>
                </c:pt>
                <c:pt idx="38009">
                  <c:v>2.07432635974781E-2</c:v>
                </c:pt>
                <c:pt idx="38010">
                  <c:v>2.0810311676808E-2</c:v>
                </c:pt>
                <c:pt idx="38011">
                  <c:v>2.1080164241727501E-2</c:v>
                </c:pt>
                <c:pt idx="38012">
                  <c:v>2.0963364666458501E-2</c:v>
                </c:pt>
                <c:pt idx="38013">
                  <c:v>2.12216917789784E-2</c:v>
                </c:pt>
                <c:pt idx="38014">
                  <c:v>2.1212107538794302E-2</c:v>
                </c:pt>
                <c:pt idx="38015">
                  <c:v>2.1085213625346998E-2</c:v>
                </c:pt>
                <c:pt idx="38016">
                  <c:v>2.1345149119609799E-2</c:v>
                </c:pt>
                <c:pt idx="38017">
                  <c:v>2.1223519232586498E-2</c:v>
                </c:pt>
                <c:pt idx="38018">
                  <c:v>2.1382802109515601E-2</c:v>
                </c:pt>
                <c:pt idx="38019">
                  <c:v>2.13224935945623E-2</c:v>
                </c:pt>
                <c:pt idx="38020">
                  <c:v>2.1242449420785601E-2</c:v>
                </c:pt>
                <c:pt idx="38021">
                  <c:v>2.1076551477434199E-2</c:v>
                </c:pt>
                <c:pt idx="38022">
                  <c:v>2.1068888691301E-2</c:v>
                </c:pt>
                <c:pt idx="38023">
                  <c:v>2.1057779261871901E-2</c:v>
                </c:pt>
                <c:pt idx="38024">
                  <c:v>2.0457594539803399E-2</c:v>
                </c:pt>
                <c:pt idx="38025">
                  <c:v>2.0289299596807898E-2</c:v>
                </c:pt>
                <c:pt idx="38026">
                  <c:v>2.0196935683836199E-2</c:v>
                </c:pt>
                <c:pt idx="38027">
                  <c:v>1.9968374206602101E-2</c:v>
                </c:pt>
                <c:pt idx="38028">
                  <c:v>1.97339345804299E-2</c:v>
                </c:pt>
                <c:pt idx="38029">
                  <c:v>1.9288091333436799E-2</c:v>
                </c:pt>
                <c:pt idx="38030">
                  <c:v>1.8973269109418E-2</c:v>
                </c:pt>
                <c:pt idx="38031">
                  <c:v>1.8547675579670599E-2</c:v>
                </c:pt>
                <c:pt idx="38032">
                  <c:v>1.81662340216458E-2</c:v>
                </c:pt>
                <c:pt idx="38033">
                  <c:v>1.74117796024638E-2</c:v>
                </c:pt>
                <c:pt idx="38034">
                  <c:v>1.7110659458782401E-2</c:v>
                </c:pt>
                <c:pt idx="38035">
                  <c:v>1.67890911245667E-2</c:v>
                </c:pt>
                <c:pt idx="38036">
                  <c:v>1.6176656905634801E-2</c:v>
                </c:pt>
                <c:pt idx="38037">
                  <c:v>1.53732427330319E-2</c:v>
                </c:pt>
                <c:pt idx="38038">
                  <c:v>1.4703814358705001E-2</c:v>
                </c:pt>
                <c:pt idx="38039">
                  <c:v>1.4298966434555299E-2</c:v>
                </c:pt>
                <c:pt idx="38040">
                  <c:v>1.4066870860323899E-2</c:v>
                </c:pt>
                <c:pt idx="38041">
                  <c:v>1.2813529923594301E-2</c:v>
                </c:pt>
                <c:pt idx="38042">
                  <c:v>1.2075178207442401E-2</c:v>
                </c:pt>
                <c:pt idx="38043">
                  <c:v>1.1431135125426199E-2</c:v>
                </c:pt>
                <c:pt idx="38044">
                  <c:v>1.0982236031419099E-2</c:v>
                </c:pt>
                <c:pt idx="38045">
                  <c:v>1.00248705811585E-2</c:v>
                </c:pt>
                <c:pt idx="38046">
                  <c:v>9.2421296668175994E-3</c:v>
                </c:pt>
                <c:pt idx="38047">
                  <c:v>8.2945470198578803E-3</c:v>
                </c:pt>
                <c:pt idx="38048">
                  <c:v>7.7928419849317499E-3</c:v>
                </c:pt>
                <c:pt idx="38049">
                  <c:v>7.0798595508100503E-3</c:v>
                </c:pt>
                <c:pt idx="38050">
                  <c:v>5.9113135536941197E-3</c:v>
                </c:pt>
                <c:pt idx="38051">
                  <c:v>5.06479527913287E-3</c:v>
                </c:pt>
                <c:pt idx="38052">
                  <c:v>4.6039845125219296E-3</c:v>
                </c:pt>
                <c:pt idx="38053">
                  <c:v>4.1101452107883798E-3</c:v>
                </c:pt>
                <c:pt idx="38054">
                  <c:v>2.7880233842273198E-3</c:v>
                </c:pt>
                <c:pt idx="38055">
                  <c:v>1.9987714741646202E-3</c:v>
                </c:pt>
                <c:pt idx="38056">
                  <c:v>1.33013504906509E-3</c:v>
                </c:pt>
                <c:pt idx="38057">
                  <c:v>9.8284751994491505E-4</c:v>
                </c:pt>
                <c:pt idx="38058">
                  <c:v>1.9057735873194201E-4</c:v>
                </c:pt>
                <c:pt idx="38059">
                  <c:v>-1.3029328606787201E-3</c:v>
                </c:pt>
                <c:pt idx="38060">
                  <c:v>-1.9154139756791099E-3</c:v>
                </c:pt>
                <c:pt idx="38061">
                  <c:v>-2.1457094106070401E-3</c:v>
                </c:pt>
                <c:pt idx="38062">
                  <c:v>-2.77312442760092E-3</c:v>
                </c:pt>
                <c:pt idx="38063">
                  <c:v>-4.0016802971747202E-3</c:v>
                </c:pt>
                <c:pt idx="38064">
                  <c:v>-4.3422248967511E-3</c:v>
                </c:pt>
                <c:pt idx="38065">
                  <c:v>-4.5867556631724203E-3</c:v>
                </c:pt>
                <c:pt idx="38066">
                  <c:v>-5.4151801522029303E-3</c:v>
                </c:pt>
                <c:pt idx="38067">
                  <c:v>-6.1971662898967798E-3</c:v>
                </c:pt>
                <c:pt idx="38068">
                  <c:v>-6.7361986466595598E-3</c:v>
                </c:pt>
                <c:pt idx="38069">
                  <c:v>-6.8429760020163799E-3</c:v>
                </c:pt>
                <c:pt idx="38070">
                  <c:v>-7.4058731244048799E-3</c:v>
                </c:pt>
                <c:pt idx="38071">
                  <c:v>-7.9956904682572903E-3</c:v>
                </c:pt>
                <c:pt idx="38072">
                  <c:v>-8.6215436217133498E-3</c:v>
                </c:pt>
                <c:pt idx="38073">
                  <c:v>-8.7124052259571604E-3</c:v>
                </c:pt>
                <c:pt idx="38074">
                  <c:v>-8.9020361315780595E-3</c:v>
                </c:pt>
                <c:pt idx="38075">
                  <c:v>-9.2060662863601306E-3</c:v>
                </c:pt>
                <c:pt idx="38076">
                  <c:v>-9.6533341210420006E-3</c:v>
                </c:pt>
                <c:pt idx="38077">
                  <c:v>-9.9267078194908102E-3</c:v>
                </c:pt>
                <c:pt idx="38078">
                  <c:v>-9.7023023677648701E-3</c:v>
                </c:pt>
                <c:pt idx="38079">
                  <c:v>-9.9041467866960997E-3</c:v>
                </c:pt>
                <c:pt idx="38080">
                  <c:v>-1.0387133309849301E-2</c:v>
                </c:pt>
                <c:pt idx="38081">
                  <c:v>-1.04134955542375E-2</c:v>
                </c:pt>
                <c:pt idx="38082">
                  <c:v>-1.0186476361741499E-2</c:v>
                </c:pt>
                <c:pt idx="38083">
                  <c:v>-1.0177845298471501E-2</c:v>
                </c:pt>
                <c:pt idx="38084">
                  <c:v>-1.04627873102199E-2</c:v>
                </c:pt>
                <c:pt idx="38085">
                  <c:v>-1.0348259463976099E-2</c:v>
                </c:pt>
                <c:pt idx="38086">
                  <c:v>-1.0047692522439301E-2</c:v>
                </c:pt>
                <c:pt idx="38087">
                  <c:v>-9.6429839723178902E-3</c:v>
                </c:pt>
                <c:pt idx="38088">
                  <c:v>-9.8644602292258399E-3</c:v>
                </c:pt>
                <c:pt idx="38089">
                  <c:v>-9.8558230385550998E-3</c:v>
                </c:pt>
                <c:pt idx="38090">
                  <c:v>-9.2425234042625704E-3</c:v>
                </c:pt>
                <c:pt idx="38091">
                  <c:v>-8.7227561040646596E-3</c:v>
                </c:pt>
                <c:pt idx="38092">
                  <c:v>-8.5319604132362108E-3</c:v>
                </c:pt>
                <c:pt idx="38093">
                  <c:v>-8.8230023639766005E-3</c:v>
                </c:pt>
                <c:pt idx="38094">
                  <c:v>-8.1525364810772095E-3</c:v>
                </c:pt>
                <c:pt idx="38095">
                  <c:v>-7.7975599919584398E-3</c:v>
                </c:pt>
                <c:pt idx="38096">
                  <c:v>-7.2146806873130097E-3</c:v>
                </c:pt>
                <c:pt idx="38097">
                  <c:v>-7.1662244013860803E-3</c:v>
                </c:pt>
                <c:pt idx="38098">
                  <c:v>-6.7737606289918796E-3</c:v>
                </c:pt>
                <c:pt idx="38099">
                  <c:v>-6.2574972573078199E-3</c:v>
                </c:pt>
                <c:pt idx="38100">
                  <c:v>-5.7410940383754699E-3</c:v>
                </c:pt>
                <c:pt idx="38101">
                  <c:v>-5.4439939690349203E-3</c:v>
                </c:pt>
                <c:pt idx="38102">
                  <c:v>-5.2282867356999302E-3</c:v>
                </c:pt>
                <c:pt idx="38103">
                  <c:v>-4.6423983520719999E-3</c:v>
                </c:pt>
                <c:pt idx="38104">
                  <c:v>-4.2791045507732097E-3</c:v>
                </c:pt>
                <c:pt idx="38105">
                  <c:v>-3.7496593887831101E-3</c:v>
                </c:pt>
                <c:pt idx="38106">
                  <c:v>-3.6538176603484801E-3</c:v>
                </c:pt>
                <c:pt idx="38107">
                  <c:v>-3.0489944939054801E-3</c:v>
                </c:pt>
                <c:pt idx="38108">
                  <c:v>-2.8286446152694399E-3</c:v>
                </c:pt>
                <c:pt idx="38109">
                  <c:v>-1.9851388375213101E-3</c:v>
                </c:pt>
                <c:pt idx="38110">
                  <c:v>-2.0728175263060502E-3</c:v>
                </c:pt>
                <c:pt idx="38111">
                  <c:v>-1.87134127274829E-3</c:v>
                </c:pt>
                <c:pt idx="38112">
                  <c:v>-1.3878170170456101E-3</c:v>
                </c:pt>
                <c:pt idx="38113">
                  <c:v>-9.3072620207077601E-4</c:v>
                </c:pt>
                <c:pt idx="38114">
                  <c:v>-8.7506615319667602E-4</c:v>
                </c:pt>
                <c:pt idx="38115">
                  <c:v>-7.3959913483129995E-4</c:v>
                </c:pt>
                <c:pt idx="38116">
                  <c:v>-4.78026931892299E-4</c:v>
                </c:pt>
                <c:pt idx="38117">
                  <c:v>-2.6248302371251799E-4</c:v>
                </c:pt>
                <c:pt idx="38118" formatCode="0.00E+00">
                  <c:v>-5.8465717347345801E-5</c:v>
                </c:pt>
                <c:pt idx="38119">
                  <c:v>-2.39355271096114E-4</c:v>
                </c:pt>
                <c:pt idx="38120">
                  <c:v>2.1354492578891699E-4</c:v>
                </c:pt>
                <c:pt idx="38121" formatCode="0.00E+00">
                  <c:v>6.9703705448982697E-5</c:v>
                </c:pt>
                <c:pt idx="38122">
                  <c:v>1.8095057901833101E-4</c:v>
                </c:pt>
                <c:pt idx="38123" formatCode="0.00E+00">
                  <c:v>-4.51540264890247E-5</c:v>
                </c:pt>
                <c:pt idx="38124" formatCode="0.00E+00">
                  <c:v>-2.07182241487669E-5</c:v>
                </c:pt>
                <c:pt idx="38125" formatCode="0.00E+00">
                  <c:v>-6.6653828433963304E-6</c:v>
                </c:pt>
                <c:pt idx="38126" formatCode="0.00E+00">
                  <c:v>-6.3896192881531005E-5</c:v>
                </c:pt>
                <c:pt idx="38127">
                  <c:v>-3.52316268001757E-4</c:v>
                </c:pt>
                <c:pt idx="38128">
                  <c:v>-7.9161806189854403E-4</c:v>
                </c:pt>
                <c:pt idx="38129">
                  <c:v>-9.0745838299903297E-4</c:v>
                </c:pt>
                <c:pt idx="38130">
                  <c:v>-9.0956027773195301E-4</c:v>
                </c:pt>
                <c:pt idx="38131">
                  <c:v>-1.3870758603180501E-3</c:v>
                </c:pt>
                <c:pt idx="38132">
                  <c:v>-1.9897684008579599E-3</c:v>
                </c:pt>
                <c:pt idx="38133">
                  <c:v>-2.4893178612521599E-3</c:v>
                </c:pt>
                <c:pt idx="38134">
                  <c:v>-2.50126559474368E-3</c:v>
                </c:pt>
                <c:pt idx="38135">
                  <c:v>-3.1013152990318101E-3</c:v>
                </c:pt>
                <c:pt idx="38136">
                  <c:v>-3.8154324471693598E-3</c:v>
                </c:pt>
                <c:pt idx="38137">
                  <c:v>-4.22000305873223E-3</c:v>
                </c:pt>
                <c:pt idx="38138">
                  <c:v>-4.6323098638429098E-3</c:v>
                </c:pt>
                <c:pt idx="38139">
                  <c:v>-5.0805167303572601E-3</c:v>
                </c:pt>
                <c:pt idx="38140">
                  <c:v>-6.3304078495065898E-3</c:v>
                </c:pt>
                <c:pt idx="38141">
                  <c:v>-6.6047464596835298E-3</c:v>
                </c:pt>
                <c:pt idx="38142">
                  <c:v>-7.5971878649407397E-3</c:v>
                </c:pt>
                <c:pt idx="38143">
                  <c:v>-7.8207351866015403E-3</c:v>
                </c:pt>
                <c:pt idx="38144">
                  <c:v>-8.9305185054867099E-3</c:v>
                </c:pt>
                <c:pt idx="38145">
                  <c:v>-9.5025509526672092E-3</c:v>
                </c:pt>
                <c:pt idx="38146">
                  <c:v>-1.0182461646312001E-2</c:v>
                </c:pt>
                <c:pt idx="38147">
                  <c:v>-1.1053490766032899E-2</c:v>
                </c:pt>
                <c:pt idx="38148">
                  <c:v>-1.1918063057398599E-2</c:v>
                </c:pt>
                <c:pt idx="38149">
                  <c:v>-1.2954048041656001E-2</c:v>
                </c:pt>
                <c:pt idx="38150">
                  <c:v>-1.3584901921836199E-2</c:v>
                </c:pt>
                <c:pt idx="38151">
                  <c:v>-1.4375430629648901E-2</c:v>
                </c:pt>
                <c:pt idx="38152">
                  <c:v>-1.5027047616320101E-2</c:v>
                </c:pt>
                <c:pt idx="38153">
                  <c:v>-1.61638393724409E-2</c:v>
                </c:pt>
                <c:pt idx="38154">
                  <c:v>-1.6855041449357799E-2</c:v>
                </c:pt>
                <c:pt idx="38155">
                  <c:v>-1.76390442718257E-2</c:v>
                </c:pt>
                <c:pt idx="38156">
                  <c:v>-1.8563708530833101E-2</c:v>
                </c:pt>
                <c:pt idx="38157">
                  <c:v>-1.9212733671664799E-2</c:v>
                </c:pt>
                <c:pt idx="38158">
                  <c:v>-2.0352977765251499E-2</c:v>
                </c:pt>
                <c:pt idx="38159">
                  <c:v>-2.10356629264845E-2</c:v>
                </c:pt>
                <c:pt idx="38160">
                  <c:v>-2.1787497523589799E-2</c:v>
                </c:pt>
                <c:pt idx="38161">
                  <c:v>-2.22368807236966E-2</c:v>
                </c:pt>
                <c:pt idx="38162">
                  <c:v>-2.3336364545865001E-2</c:v>
                </c:pt>
                <c:pt idx="38163">
                  <c:v>-2.3905905172615701E-2</c:v>
                </c:pt>
                <c:pt idx="38164">
                  <c:v>-2.4638804275626001E-2</c:v>
                </c:pt>
                <c:pt idx="38165">
                  <c:v>-2.5294650655465701E-2</c:v>
                </c:pt>
                <c:pt idx="38166">
                  <c:v>-2.6047271087934299E-2</c:v>
                </c:pt>
                <c:pt idx="38167">
                  <c:v>-2.65771515375509E-2</c:v>
                </c:pt>
                <c:pt idx="38168">
                  <c:v>-2.71344922675512E-2</c:v>
                </c:pt>
                <c:pt idx="38169">
                  <c:v>-2.7880649687424999E-2</c:v>
                </c:pt>
                <c:pt idx="38170">
                  <c:v>-2.8184415678170299E-2</c:v>
                </c:pt>
                <c:pt idx="38171">
                  <c:v>-2.9036606559060901E-2</c:v>
                </c:pt>
                <c:pt idx="38172">
                  <c:v>-2.89566047121213E-2</c:v>
                </c:pt>
                <c:pt idx="38173">
                  <c:v>-2.9685866130623101E-2</c:v>
                </c:pt>
                <c:pt idx="38174">
                  <c:v>-3.02023883529061E-2</c:v>
                </c:pt>
                <c:pt idx="38175">
                  <c:v>-3.0384499170389101E-2</c:v>
                </c:pt>
                <c:pt idx="38176">
                  <c:v>-3.0873447142898702E-2</c:v>
                </c:pt>
                <c:pt idx="38177">
                  <c:v>-3.0966405831949501E-2</c:v>
                </c:pt>
                <c:pt idx="38178">
                  <c:v>-3.09966000793894E-2</c:v>
                </c:pt>
                <c:pt idx="38179">
                  <c:v>-3.1305736791298E-2</c:v>
                </c:pt>
                <c:pt idx="38180">
                  <c:v>-3.1612701826399997E-2</c:v>
                </c:pt>
                <c:pt idx="38181">
                  <c:v>-3.1965586211760003E-2</c:v>
                </c:pt>
                <c:pt idx="38182">
                  <c:v>-3.1686507008696199E-2</c:v>
                </c:pt>
                <c:pt idx="38183">
                  <c:v>-3.1795054432748902E-2</c:v>
                </c:pt>
                <c:pt idx="38184">
                  <c:v>-3.1868158470839902E-2</c:v>
                </c:pt>
                <c:pt idx="38185">
                  <c:v>-3.1963186584912102E-2</c:v>
                </c:pt>
                <c:pt idx="38186">
                  <c:v>-3.1862191409669401E-2</c:v>
                </c:pt>
                <c:pt idx="38187">
                  <c:v>-3.1593824959954497E-2</c:v>
                </c:pt>
                <c:pt idx="38188">
                  <c:v>-3.16632500283189E-2</c:v>
                </c:pt>
                <c:pt idx="38189">
                  <c:v>-3.12475175310576E-2</c:v>
                </c:pt>
                <c:pt idx="38190">
                  <c:v>-3.1283031699060201E-2</c:v>
                </c:pt>
                <c:pt idx="38191">
                  <c:v>-3.0845288575729699E-2</c:v>
                </c:pt>
                <c:pt idx="38192">
                  <c:v>-3.0882030305920401E-2</c:v>
                </c:pt>
                <c:pt idx="38193">
                  <c:v>-3.0412522692668701E-2</c:v>
                </c:pt>
                <c:pt idx="38194">
                  <c:v>-3.0013875313559101E-2</c:v>
                </c:pt>
                <c:pt idx="38195">
                  <c:v>-2.9559869118099699E-2</c:v>
                </c:pt>
                <c:pt idx="38196">
                  <c:v>-2.92811774602613E-2</c:v>
                </c:pt>
                <c:pt idx="38197">
                  <c:v>-2.9261064683840599E-2</c:v>
                </c:pt>
                <c:pt idx="38198">
                  <c:v>-2.8817328848230201E-2</c:v>
                </c:pt>
                <c:pt idx="38199">
                  <c:v>-2.8174882262368701E-2</c:v>
                </c:pt>
                <c:pt idx="38200">
                  <c:v>-2.75548724331309E-2</c:v>
                </c:pt>
                <c:pt idx="38201">
                  <c:v>-2.755233629197E-2</c:v>
                </c:pt>
                <c:pt idx="38202">
                  <c:v>-2.67862534116509E-2</c:v>
                </c:pt>
                <c:pt idx="38203">
                  <c:v>-2.6445247921515001E-2</c:v>
                </c:pt>
                <c:pt idx="38204">
                  <c:v>-2.6006854517568598E-2</c:v>
                </c:pt>
                <c:pt idx="38205">
                  <c:v>-2.5506958286646599E-2</c:v>
                </c:pt>
                <c:pt idx="38206">
                  <c:v>-2.5152352149532899E-2</c:v>
                </c:pt>
                <c:pt idx="38207">
                  <c:v>-2.4571351910088801E-2</c:v>
                </c:pt>
                <c:pt idx="38208">
                  <c:v>-2.3881586906836699E-2</c:v>
                </c:pt>
                <c:pt idx="38209">
                  <c:v>-2.3511900268515198E-2</c:v>
                </c:pt>
                <c:pt idx="38210">
                  <c:v>-2.3224909292351201E-2</c:v>
                </c:pt>
                <c:pt idx="38211">
                  <c:v>-2.2749399121751002E-2</c:v>
                </c:pt>
                <c:pt idx="38212">
                  <c:v>-2.2103888256639701E-2</c:v>
                </c:pt>
                <c:pt idx="38213">
                  <c:v>-2.1932451217811701E-2</c:v>
                </c:pt>
                <c:pt idx="38214">
                  <c:v>-2.15841964679718E-2</c:v>
                </c:pt>
                <c:pt idx="38215">
                  <c:v>-2.1230669658560901E-2</c:v>
                </c:pt>
                <c:pt idx="38216">
                  <c:v>-2.0480766619369799E-2</c:v>
                </c:pt>
                <c:pt idx="38217">
                  <c:v>-2.03750542809489E-2</c:v>
                </c:pt>
                <c:pt idx="38218">
                  <c:v>-1.99528925459647E-2</c:v>
                </c:pt>
                <c:pt idx="38219">
                  <c:v>-1.9744151377823101E-2</c:v>
                </c:pt>
                <c:pt idx="38220">
                  <c:v>-1.92446977025813E-2</c:v>
                </c:pt>
                <c:pt idx="38221">
                  <c:v>-1.9170754656352599E-2</c:v>
                </c:pt>
                <c:pt idx="38222">
                  <c:v>-1.9042423630759302E-2</c:v>
                </c:pt>
                <c:pt idx="38223">
                  <c:v>-1.8715259278547301E-2</c:v>
                </c:pt>
                <c:pt idx="38224">
                  <c:v>-1.86109862710599E-2</c:v>
                </c:pt>
                <c:pt idx="38225">
                  <c:v>-1.8137769881095601E-2</c:v>
                </c:pt>
                <c:pt idx="38226">
                  <c:v>-1.8607729151241599E-2</c:v>
                </c:pt>
                <c:pt idx="38227">
                  <c:v>-1.79713008203959E-2</c:v>
                </c:pt>
                <c:pt idx="38228">
                  <c:v>-1.84847147434733E-2</c:v>
                </c:pt>
                <c:pt idx="38229">
                  <c:v>-1.79218956320885E-2</c:v>
                </c:pt>
                <c:pt idx="38230">
                  <c:v>-1.8134147668526002E-2</c:v>
                </c:pt>
                <c:pt idx="38231">
                  <c:v>-1.79336261992862E-2</c:v>
                </c:pt>
                <c:pt idx="38232">
                  <c:v>-1.8404943992128601E-2</c:v>
                </c:pt>
                <c:pt idx="38233">
                  <c:v>-1.8392258663873E-2</c:v>
                </c:pt>
                <c:pt idx="38234">
                  <c:v>-1.8400964560529701E-2</c:v>
                </c:pt>
                <c:pt idx="38235">
                  <c:v>-1.8578573854008702E-2</c:v>
                </c:pt>
                <c:pt idx="38236">
                  <c:v>-1.8626088092781899E-2</c:v>
                </c:pt>
                <c:pt idx="38237">
                  <c:v>-1.9085302532725699E-2</c:v>
                </c:pt>
                <c:pt idx="38238">
                  <c:v>-1.9101104559727501E-2</c:v>
                </c:pt>
                <c:pt idx="38239">
                  <c:v>-1.9623457920723501E-2</c:v>
                </c:pt>
                <c:pt idx="38240">
                  <c:v>-1.9498331850218199E-2</c:v>
                </c:pt>
                <c:pt idx="38241">
                  <c:v>-2.0176419983640299E-2</c:v>
                </c:pt>
                <c:pt idx="38242">
                  <c:v>-2.01486336572528E-2</c:v>
                </c:pt>
                <c:pt idx="38243">
                  <c:v>-2.0964774631631801E-2</c:v>
                </c:pt>
                <c:pt idx="38244">
                  <c:v>-2.0890197473662799E-2</c:v>
                </c:pt>
                <c:pt idx="38245">
                  <c:v>-2.1527046031198701E-2</c:v>
                </c:pt>
                <c:pt idx="38246">
                  <c:v>-2.1674022361876301E-2</c:v>
                </c:pt>
                <c:pt idx="38247">
                  <c:v>-2.23781587377304E-2</c:v>
                </c:pt>
                <c:pt idx="38248">
                  <c:v>-2.2502693669701999E-2</c:v>
                </c:pt>
                <c:pt idx="38249">
                  <c:v>-2.31414822669724E-2</c:v>
                </c:pt>
                <c:pt idx="38250">
                  <c:v>-2.3662491502905902E-2</c:v>
                </c:pt>
                <c:pt idx="38251">
                  <c:v>-2.3958073287725399E-2</c:v>
                </c:pt>
                <c:pt idx="38252">
                  <c:v>-2.4404764879038799E-2</c:v>
                </c:pt>
                <c:pt idx="38253">
                  <c:v>-2.4706964536115102E-2</c:v>
                </c:pt>
                <c:pt idx="38254">
                  <c:v>-2.55691762764584E-2</c:v>
                </c:pt>
                <c:pt idx="38255">
                  <c:v>-2.5589197245595E-2</c:v>
                </c:pt>
                <c:pt idx="38256">
                  <c:v>-2.6596882243947399E-2</c:v>
                </c:pt>
                <c:pt idx="38257">
                  <c:v>-2.63567418045569E-2</c:v>
                </c:pt>
                <c:pt idx="38258">
                  <c:v>-2.7261313925660099E-2</c:v>
                </c:pt>
                <c:pt idx="38259">
                  <c:v>-2.7480481530291801E-2</c:v>
                </c:pt>
                <c:pt idx="38260">
                  <c:v>-2.7938502668835598E-2</c:v>
                </c:pt>
                <c:pt idx="38261">
                  <c:v>-2.8224784710345601E-2</c:v>
                </c:pt>
                <c:pt idx="38262">
                  <c:v>-2.8504216824254601E-2</c:v>
                </c:pt>
                <c:pt idx="38263">
                  <c:v>-2.9114743904639001E-2</c:v>
                </c:pt>
                <c:pt idx="38264">
                  <c:v>-2.9153088711467399E-2</c:v>
                </c:pt>
                <c:pt idx="38265">
                  <c:v>-2.9708949704771101E-2</c:v>
                </c:pt>
                <c:pt idx="38266">
                  <c:v>-2.97235674580748E-2</c:v>
                </c:pt>
                <c:pt idx="38267">
                  <c:v>-3.0309116163748099E-2</c:v>
                </c:pt>
                <c:pt idx="38268">
                  <c:v>-3.0420706821673599E-2</c:v>
                </c:pt>
                <c:pt idx="38269">
                  <c:v>-3.0580360291739599E-2</c:v>
                </c:pt>
                <c:pt idx="38270">
                  <c:v>-3.0694424970502301E-2</c:v>
                </c:pt>
                <c:pt idx="38271">
                  <c:v>-3.0986854471569601E-2</c:v>
                </c:pt>
                <c:pt idx="38272">
                  <c:v>-3.1211192811746301E-2</c:v>
                </c:pt>
                <c:pt idx="38273">
                  <c:v>-3.10207131433635E-2</c:v>
                </c:pt>
                <c:pt idx="38274">
                  <c:v>-3.1090672623641701E-2</c:v>
                </c:pt>
                <c:pt idx="38275">
                  <c:v>-3.0947780159751699E-2</c:v>
                </c:pt>
                <c:pt idx="38276">
                  <c:v>-3.12378950095266E-2</c:v>
                </c:pt>
                <c:pt idx="38277">
                  <c:v>-3.1055618227846801E-2</c:v>
                </c:pt>
                <c:pt idx="38278">
                  <c:v>-3.0963725235148499E-2</c:v>
                </c:pt>
                <c:pt idx="38279">
                  <c:v>-3.0511889338522901E-2</c:v>
                </c:pt>
                <c:pt idx="38280">
                  <c:v>-3.0601071317558199E-2</c:v>
                </c:pt>
                <c:pt idx="38281">
                  <c:v>-3.04501345292221E-2</c:v>
                </c:pt>
                <c:pt idx="38282">
                  <c:v>-3.0270072953312799E-2</c:v>
                </c:pt>
                <c:pt idx="38283">
                  <c:v>-2.9675613675943801E-2</c:v>
                </c:pt>
                <c:pt idx="38284">
                  <c:v>-2.9572450936942499E-2</c:v>
                </c:pt>
                <c:pt idx="38285">
                  <c:v>-2.9206623047458601E-2</c:v>
                </c:pt>
                <c:pt idx="38286">
                  <c:v>-2.8872250378900201E-2</c:v>
                </c:pt>
                <c:pt idx="38287">
                  <c:v>-2.8456569682589101E-2</c:v>
                </c:pt>
                <c:pt idx="38288">
                  <c:v>-2.7763417863476299E-2</c:v>
                </c:pt>
                <c:pt idx="38289">
                  <c:v>-2.7642488116186699E-2</c:v>
                </c:pt>
                <c:pt idx="38290">
                  <c:v>-2.6845257547014601E-2</c:v>
                </c:pt>
                <c:pt idx="38291">
                  <c:v>-2.6562154645272399E-2</c:v>
                </c:pt>
                <c:pt idx="38292">
                  <c:v>-2.5595227978550301E-2</c:v>
                </c:pt>
                <c:pt idx="38293">
                  <c:v>-2.51436440767339E-2</c:v>
                </c:pt>
                <c:pt idx="38294">
                  <c:v>-2.4334088901195799E-2</c:v>
                </c:pt>
                <c:pt idx="38295">
                  <c:v>-2.39066579322358E-2</c:v>
                </c:pt>
                <c:pt idx="38296">
                  <c:v>-2.3171695461773799E-2</c:v>
                </c:pt>
                <c:pt idx="38297">
                  <c:v>-2.2451479825329398E-2</c:v>
                </c:pt>
                <c:pt idx="38298">
                  <c:v>-2.1936077736013099E-2</c:v>
                </c:pt>
                <c:pt idx="38299">
                  <c:v>-2.0899362805185801E-2</c:v>
                </c:pt>
                <c:pt idx="38300">
                  <c:v>-2.04337832750691E-2</c:v>
                </c:pt>
                <c:pt idx="38301">
                  <c:v>-1.9186452123989398E-2</c:v>
                </c:pt>
                <c:pt idx="38302">
                  <c:v>-1.86802449649793E-2</c:v>
                </c:pt>
                <c:pt idx="38303">
                  <c:v>-1.7577959461563399E-2</c:v>
                </c:pt>
                <c:pt idx="38304">
                  <c:v>-1.72325795332368E-2</c:v>
                </c:pt>
                <c:pt idx="38305">
                  <c:v>-1.6159287368470401E-2</c:v>
                </c:pt>
                <c:pt idx="38306">
                  <c:v>-1.5497217008882101E-2</c:v>
                </c:pt>
                <c:pt idx="38307">
                  <c:v>-1.4158180616476E-2</c:v>
                </c:pt>
                <c:pt idx="38308">
                  <c:v>-1.39425778760349E-2</c:v>
                </c:pt>
                <c:pt idx="38309">
                  <c:v>-1.2751080470465E-2</c:v>
                </c:pt>
                <c:pt idx="38310">
                  <c:v>-1.21106939980734E-2</c:v>
                </c:pt>
                <c:pt idx="38311">
                  <c:v>-1.1056383438369699E-2</c:v>
                </c:pt>
                <c:pt idx="38312">
                  <c:v>-1.0571992032908799E-2</c:v>
                </c:pt>
                <c:pt idx="38313">
                  <c:v>-9.5868843550904106E-3</c:v>
                </c:pt>
                <c:pt idx="38314">
                  <c:v>-8.7193685558035992E-3</c:v>
                </c:pt>
                <c:pt idx="38315">
                  <c:v>-8.2306130178051492E-3</c:v>
                </c:pt>
                <c:pt idx="38316">
                  <c:v>-7.3227727826976298E-3</c:v>
                </c:pt>
                <c:pt idx="38317">
                  <c:v>-6.6437013656586502E-3</c:v>
                </c:pt>
                <c:pt idx="38318">
                  <c:v>-5.5299141309128799E-3</c:v>
                </c:pt>
                <c:pt idx="38319">
                  <c:v>-5.3613367512243401E-3</c:v>
                </c:pt>
                <c:pt idx="38320">
                  <c:v>-4.1838120396016001E-3</c:v>
                </c:pt>
                <c:pt idx="38321">
                  <c:v>-3.94243528949117E-3</c:v>
                </c:pt>
                <c:pt idx="38322">
                  <c:v>-3.3066771618550299E-3</c:v>
                </c:pt>
                <c:pt idx="38323">
                  <c:v>-2.7439687094580902E-3</c:v>
                </c:pt>
                <c:pt idx="38324">
                  <c:v>-1.9096238751577399E-3</c:v>
                </c:pt>
                <c:pt idx="38325">
                  <c:v>-1.3176728647073699E-3</c:v>
                </c:pt>
                <c:pt idx="38326">
                  <c:v>-1.21319713565417E-3</c:v>
                </c:pt>
                <c:pt idx="38327">
                  <c:v>-2.6077147571720399E-4</c:v>
                </c:pt>
                <c:pt idx="38328" formatCode="0.00E+00">
                  <c:v>-2.9730243675119601E-5</c:v>
                </c:pt>
                <c:pt idx="38329">
                  <c:v>5.0538325999358903E-4</c:v>
                </c:pt>
                <c:pt idx="38330">
                  <c:v>8.3538712918938905E-4</c:v>
                </c:pt>
                <c:pt idx="38331">
                  <c:v>1.2144585556496401E-3</c:v>
                </c:pt>
                <c:pt idx="38332">
                  <c:v>1.2647503357070299E-3</c:v>
                </c:pt>
                <c:pt idx="38333">
                  <c:v>1.6876903275892001E-3</c:v>
                </c:pt>
                <c:pt idx="38334">
                  <c:v>1.9605568094061502E-3</c:v>
                </c:pt>
                <c:pt idx="38335">
                  <c:v>2.3550907232307802E-3</c:v>
                </c:pt>
                <c:pt idx="38336">
                  <c:v>2.5042013843708699E-3</c:v>
                </c:pt>
                <c:pt idx="38337">
                  <c:v>2.5409549222617702E-3</c:v>
                </c:pt>
                <c:pt idx="38338">
                  <c:v>2.5981297206334902E-3</c:v>
                </c:pt>
                <c:pt idx="38339">
                  <c:v>2.8508443154490501E-3</c:v>
                </c:pt>
                <c:pt idx="38340">
                  <c:v>2.8077294227969499E-3</c:v>
                </c:pt>
                <c:pt idx="38341">
                  <c:v>2.8078133134749501E-3</c:v>
                </c:pt>
                <c:pt idx="38342">
                  <c:v>2.5991514231781098E-3</c:v>
                </c:pt>
                <c:pt idx="38343">
                  <c:v>2.7294763687844199E-3</c:v>
                </c:pt>
                <c:pt idx="38344">
                  <c:v>2.8080228280121301E-3</c:v>
                </c:pt>
                <c:pt idx="38345">
                  <c:v>2.5593235035884002E-3</c:v>
                </c:pt>
                <c:pt idx="38346">
                  <c:v>2.5144335758475601E-3</c:v>
                </c:pt>
                <c:pt idx="38347">
                  <c:v>2.1408296693594901E-3</c:v>
                </c:pt>
                <c:pt idx="38348">
                  <c:v>2.1549795541029098E-3</c:v>
                </c:pt>
                <c:pt idx="38349">
                  <c:v>1.6790586083170599E-3</c:v>
                </c:pt>
                <c:pt idx="38350">
                  <c:v>1.5843561831165201E-3</c:v>
                </c:pt>
                <c:pt idx="38351">
                  <c:v>1.3939798638604799E-3</c:v>
                </c:pt>
                <c:pt idx="38352">
                  <c:v>8.5798250120448501E-4</c:v>
                </c:pt>
                <c:pt idx="38353">
                  <c:v>7.3329160714401904E-4</c:v>
                </c:pt>
                <c:pt idx="38354">
                  <c:v>3.2643114699022302E-4</c:v>
                </c:pt>
                <c:pt idx="38355">
                  <c:v>3.5727788399591198E-4</c:v>
                </c:pt>
                <c:pt idx="38356">
                  <c:v>-5.3392239198197004E-4</c:v>
                </c:pt>
                <c:pt idx="38357">
                  <c:v>-7.1887886022130396E-4</c:v>
                </c:pt>
                <c:pt idx="38358">
                  <c:v>-1.11441971965375E-3</c:v>
                </c:pt>
                <c:pt idx="38359">
                  <c:v>-1.3055564242128799E-3</c:v>
                </c:pt>
                <c:pt idx="38360">
                  <c:v>-1.89430500457574E-3</c:v>
                </c:pt>
                <c:pt idx="38361">
                  <c:v>-2.4533289198652602E-3</c:v>
                </c:pt>
                <c:pt idx="38362">
                  <c:v>-2.3925666340415298E-3</c:v>
                </c:pt>
                <c:pt idx="38363">
                  <c:v>-2.9427555408625102E-3</c:v>
                </c:pt>
                <c:pt idx="38364">
                  <c:v>-3.4062711655960202E-3</c:v>
                </c:pt>
                <c:pt idx="38365">
                  <c:v>-4.0107847655517304E-3</c:v>
                </c:pt>
                <c:pt idx="38366">
                  <c:v>-4.0714353322479201E-3</c:v>
                </c:pt>
                <c:pt idx="38367">
                  <c:v>-4.5471216867017496E-3</c:v>
                </c:pt>
                <c:pt idx="38368">
                  <c:v>-4.6693275548517202E-3</c:v>
                </c:pt>
                <c:pt idx="38369">
                  <c:v>-5.2486220172468599E-3</c:v>
                </c:pt>
                <c:pt idx="38370">
                  <c:v>-5.5771638512479398E-3</c:v>
                </c:pt>
                <c:pt idx="38371">
                  <c:v>-5.9893058179821797E-3</c:v>
                </c:pt>
                <c:pt idx="38372">
                  <c:v>-6.0038991204696803E-3</c:v>
                </c:pt>
                <c:pt idx="38373">
                  <c:v>-6.3384136186426096E-3</c:v>
                </c:pt>
                <c:pt idx="38374">
                  <c:v>-6.8675826815486904E-3</c:v>
                </c:pt>
                <c:pt idx="38375">
                  <c:v>-6.9200771366200401E-3</c:v>
                </c:pt>
                <c:pt idx="38376">
                  <c:v>-6.9253487608286098E-3</c:v>
                </c:pt>
                <c:pt idx="38377">
                  <c:v>-7.2864425833280601E-3</c:v>
                </c:pt>
                <c:pt idx="38378">
                  <c:v>-7.8440994469568103E-3</c:v>
                </c:pt>
                <c:pt idx="38379">
                  <c:v>-7.6065281138907896E-3</c:v>
                </c:pt>
                <c:pt idx="38380">
                  <c:v>-7.4946721316695702E-3</c:v>
                </c:pt>
                <c:pt idx="38381">
                  <c:v>-7.58654341650946E-3</c:v>
                </c:pt>
                <c:pt idx="38382">
                  <c:v>-8.0756649158957392E-3</c:v>
                </c:pt>
                <c:pt idx="38383">
                  <c:v>-8.0681569192420505E-3</c:v>
                </c:pt>
                <c:pt idx="38384">
                  <c:v>-7.75918917937645E-3</c:v>
                </c:pt>
                <c:pt idx="38385">
                  <c:v>-7.7461887411827404E-3</c:v>
                </c:pt>
                <c:pt idx="38386">
                  <c:v>-7.8049955854565898E-3</c:v>
                </c:pt>
                <c:pt idx="38387">
                  <c:v>-7.7304647304938202E-3</c:v>
                </c:pt>
                <c:pt idx="38388">
                  <c:v>-7.5087008581088696E-3</c:v>
                </c:pt>
                <c:pt idx="38389">
                  <c:v>-7.3114658741414698E-3</c:v>
                </c:pt>
                <c:pt idx="38390">
                  <c:v>-7.3085275746669403E-3</c:v>
                </c:pt>
                <c:pt idx="38391">
                  <c:v>-7.0120559789837401E-3</c:v>
                </c:pt>
                <c:pt idx="38392">
                  <c:v>-6.9324465171913402E-3</c:v>
                </c:pt>
                <c:pt idx="38393">
                  <c:v>-6.39907856224242E-3</c:v>
                </c:pt>
                <c:pt idx="38394">
                  <c:v>-6.18750213460073E-3</c:v>
                </c:pt>
                <c:pt idx="38395">
                  <c:v>-5.7733876956420202E-3</c:v>
                </c:pt>
                <c:pt idx="38396">
                  <c:v>-5.5546603086429596E-3</c:v>
                </c:pt>
                <c:pt idx="38397">
                  <c:v>-5.03491042760247E-3</c:v>
                </c:pt>
                <c:pt idx="38398">
                  <c:v>-4.58262163997975E-3</c:v>
                </c:pt>
                <c:pt idx="38399">
                  <c:v>-4.34297496718532E-3</c:v>
                </c:pt>
                <c:pt idx="38400">
                  <c:v>-3.8886374060530101E-3</c:v>
                </c:pt>
                <c:pt idx="38401">
                  <c:v>-3.3545661972223702E-3</c:v>
                </c:pt>
                <c:pt idx="38402">
                  <c:v>-2.55032782797311E-3</c:v>
                </c:pt>
                <c:pt idx="38403">
                  <c:v>-2.3311475857440899E-3</c:v>
                </c:pt>
                <c:pt idx="38404">
                  <c:v>-1.7693420468996399E-3</c:v>
                </c:pt>
                <c:pt idx="38405">
                  <c:v>-1.1480481703791E-3</c:v>
                </c:pt>
                <c:pt idx="38406">
                  <c:v>-3.93137887823643E-4</c:v>
                </c:pt>
                <c:pt idx="38407" formatCode="0.00E+00">
                  <c:v>5.5804064624287099E-5</c:v>
                </c:pt>
                <c:pt idx="38408">
                  <c:v>6.1205382177751495E-4</c:v>
                </c:pt>
                <c:pt idx="38409">
                  <c:v>1.2431187380601201E-3</c:v>
                </c:pt>
                <c:pt idx="38410">
                  <c:v>1.94746462862963E-3</c:v>
                </c:pt>
                <c:pt idx="38411">
                  <c:v>2.6390094672155899E-3</c:v>
                </c:pt>
                <c:pt idx="38412">
                  <c:v>2.9694221533976398E-3</c:v>
                </c:pt>
                <c:pt idx="38413">
                  <c:v>3.83862255929721E-3</c:v>
                </c:pt>
                <c:pt idx="38414">
                  <c:v>4.7192464452598601E-3</c:v>
                </c:pt>
                <c:pt idx="38415">
                  <c:v>5.17951185227468E-3</c:v>
                </c:pt>
                <c:pt idx="38416">
                  <c:v>5.8059113461329101E-3</c:v>
                </c:pt>
                <c:pt idx="38417">
                  <c:v>6.30189364220909E-3</c:v>
                </c:pt>
                <c:pt idx="38418">
                  <c:v>7.2487709226683001E-3</c:v>
                </c:pt>
                <c:pt idx="38419">
                  <c:v>7.8048418341610699E-3</c:v>
                </c:pt>
                <c:pt idx="38420">
                  <c:v>8.4059653363959593E-3</c:v>
                </c:pt>
                <c:pt idx="38421">
                  <c:v>8.9249810963656102E-3</c:v>
                </c:pt>
                <c:pt idx="38422">
                  <c:v>9.3682827149107594E-3</c:v>
                </c:pt>
                <c:pt idx="38423">
                  <c:v>1.04254587728353E-2</c:v>
                </c:pt>
                <c:pt idx="38424">
                  <c:v>1.0908970189989001E-2</c:v>
                </c:pt>
                <c:pt idx="38425">
                  <c:v>1.13440260975609E-2</c:v>
                </c:pt>
                <c:pt idx="38426">
                  <c:v>1.19373121461013E-2</c:v>
                </c:pt>
                <c:pt idx="38427">
                  <c:v>1.24602762246711E-2</c:v>
                </c:pt>
                <c:pt idx="38428">
                  <c:v>1.2912701236381101E-2</c:v>
                </c:pt>
                <c:pt idx="38429">
                  <c:v>1.34189128637811E-2</c:v>
                </c:pt>
                <c:pt idx="38430">
                  <c:v>1.3796320023572299E-2</c:v>
                </c:pt>
                <c:pt idx="38431">
                  <c:v>1.47184251447011E-2</c:v>
                </c:pt>
                <c:pt idx="38432">
                  <c:v>1.48785172861674E-2</c:v>
                </c:pt>
                <c:pt idx="38433">
                  <c:v>1.5038327883866699E-2</c:v>
                </c:pt>
                <c:pt idx="38434">
                  <c:v>1.5388346875029799E-2</c:v>
                </c:pt>
                <c:pt idx="38435">
                  <c:v>1.6159590991501101E-2</c:v>
                </c:pt>
                <c:pt idx="38436">
                  <c:v>1.6581003051699301E-2</c:v>
                </c:pt>
                <c:pt idx="38437">
                  <c:v>1.64925552110592E-2</c:v>
                </c:pt>
                <c:pt idx="38438">
                  <c:v>1.6790355320397101E-2</c:v>
                </c:pt>
                <c:pt idx="38439">
                  <c:v>1.7049376945113801E-2</c:v>
                </c:pt>
                <c:pt idx="38440">
                  <c:v>1.7461404010472401E-2</c:v>
                </c:pt>
                <c:pt idx="38441">
                  <c:v>1.74357809581587E-2</c:v>
                </c:pt>
                <c:pt idx="38442">
                  <c:v>1.7678954079926E-2</c:v>
                </c:pt>
                <c:pt idx="38443">
                  <c:v>1.77968907814826E-2</c:v>
                </c:pt>
                <c:pt idx="38444">
                  <c:v>1.81040338323133E-2</c:v>
                </c:pt>
                <c:pt idx="38445">
                  <c:v>1.8008304764832499E-2</c:v>
                </c:pt>
                <c:pt idx="38446">
                  <c:v>1.80365026243441E-2</c:v>
                </c:pt>
                <c:pt idx="38447">
                  <c:v>1.7942443958471398E-2</c:v>
                </c:pt>
                <c:pt idx="38448">
                  <c:v>1.8269656573326101E-2</c:v>
                </c:pt>
                <c:pt idx="38449">
                  <c:v>1.7974080448594099E-2</c:v>
                </c:pt>
                <c:pt idx="38450">
                  <c:v>1.7829547264282999E-2</c:v>
                </c:pt>
                <c:pt idx="38451">
                  <c:v>1.7846159037620699E-2</c:v>
                </c:pt>
                <c:pt idx="38452">
                  <c:v>1.8007138785942602E-2</c:v>
                </c:pt>
                <c:pt idx="38453">
                  <c:v>1.7829858692964402E-2</c:v>
                </c:pt>
                <c:pt idx="38454">
                  <c:v>1.7694822560277299E-2</c:v>
                </c:pt>
                <c:pt idx="38455">
                  <c:v>1.72320629185524E-2</c:v>
                </c:pt>
                <c:pt idx="38456">
                  <c:v>1.73086646169671E-2</c:v>
                </c:pt>
                <c:pt idx="38457">
                  <c:v>1.7185844142478899E-2</c:v>
                </c:pt>
                <c:pt idx="38458">
                  <c:v>1.68559716268936E-2</c:v>
                </c:pt>
                <c:pt idx="38459">
                  <c:v>1.6463175173682499E-2</c:v>
                </c:pt>
                <c:pt idx="38460">
                  <c:v>1.63630128089856E-2</c:v>
                </c:pt>
                <c:pt idx="38461">
                  <c:v>1.6428795651297099E-2</c:v>
                </c:pt>
                <c:pt idx="38462">
                  <c:v>1.58563896396249E-2</c:v>
                </c:pt>
                <c:pt idx="38463">
                  <c:v>1.58056662241567E-2</c:v>
                </c:pt>
                <c:pt idx="38464">
                  <c:v>1.54354942256848E-2</c:v>
                </c:pt>
                <c:pt idx="38465">
                  <c:v>1.55187814986672E-2</c:v>
                </c:pt>
                <c:pt idx="38466">
                  <c:v>1.4961722400736699E-2</c:v>
                </c:pt>
                <c:pt idx="38467">
                  <c:v>1.45941544778505E-2</c:v>
                </c:pt>
                <c:pt idx="38468">
                  <c:v>1.4437324529151E-2</c:v>
                </c:pt>
                <c:pt idx="38469">
                  <c:v>1.41734473659091E-2</c:v>
                </c:pt>
                <c:pt idx="38470">
                  <c:v>1.38551236015405E-2</c:v>
                </c:pt>
                <c:pt idx="38471">
                  <c:v>1.3648931903502901E-2</c:v>
                </c:pt>
                <c:pt idx="38472">
                  <c:v>1.3455536229200199E-2</c:v>
                </c:pt>
                <c:pt idx="38473">
                  <c:v>1.3255156451151001E-2</c:v>
                </c:pt>
                <c:pt idx="38474">
                  <c:v>1.3021725467953001E-2</c:v>
                </c:pt>
                <c:pt idx="38475">
                  <c:v>1.2747529396782699E-2</c:v>
                </c:pt>
                <c:pt idx="38476">
                  <c:v>1.2625599632164501E-2</c:v>
                </c:pt>
                <c:pt idx="38477">
                  <c:v>1.24537454806294E-2</c:v>
                </c:pt>
                <c:pt idx="38478">
                  <c:v>1.2052949008986E-2</c:v>
                </c:pt>
                <c:pt idx="38479">
                  <c:v>1.1806971901564199E-2</c:v>
                </c:pt>
                <c:pt idx="38480">
                  <c:v>1.18147006328163E-2</c:v>
                </c:pt>
                <c:pt idx="38481">
                  <c:v>1.18403472996412E-2</c:v>
                </c:pt>
                <c:pt idx="38482">
                  <c:v>1.15569594794317E-2</c:v>
                </c:pt>
                <c:pt idx="38483">
                  <c:v>1.11851066066247E-2</c:v>
                </c:pt>
                <c:pt idx="38484">
                  <c:v>1.1300381126647999E-2</c:v>
                </c:pt>
                <c:pt idx="38485">
                  <c:v>1.1264662674503999E-2</c:v>
                </c:pt>
                <c:pt idx="38486">
                  <c:v>1.14386368464863E-2</c:v>
                </c:pt>
                <c:pt idx="38487">
                  <c:v>1.1092084684445299E-2</c:v>
                </c:pt>
                <c:pt idx="38488">
                  <c:v>1.09392139839222E-2</c:v>
                </c:pt>
                <c:pt idx="38489">
                  <c:v>1.11452268947868E-2</c:v>
                </c:pt>
                <c:pt idx="38490">
                  <c:v>1.14472661796238E-2</c:v>
                </c:pt>
                <c:pt idx="38491">
                  <c:v>1.1086009942815301E-2</c:v>
                </c:pt>
                <c:pt idx="38492">
                  <c:v>1.09898777163129E-2</c:v>
                </c:pt>
                <c:pt idx="38493">
                  <c:v>1.1517854709536699E-2</c:v>
                </c:pt>
                <c:pt idx="38494">
                  <c:v>1.15057425296763E-2</c:v>
                </c:pt>
                <c:pt idx="38495">
                  <c:v>1.1555882542302101E-2</c:v>
                </c:pt>
                <c:pt idx="38496">
                  <c:v>1.14013202510121E-2</c:v>
                </c:pt>
                <c:pt idx="38497">
                  <c:v>1.1905178573256601E-2</c:v>
                </c:pt>
                <c:pt idx="38498">
                  <c:v>1.2121647784040301E-2</c:v>
                </c:pt>
                <c:pt idx="38499">
                  <c:v>1.2426728715462E-2</c:v>
                </c:pt>
                <c:pt idx="38500">
                  <c:v>1.21035922225888E-2</c:v>
                </c:pt>
                <c:pt idx="38501">
                  <c:v>1.25957205114331E-2</c:v>
                </c:pt>
                <c:pt idx="38502">
                  <c:v>1.30894872508742E-2</c:v>
                </c:pt>
                <c:pt idx="38503">
                  <c:v>1.3401118331426499E-2</c:v>
                </c:pt>
                <c:pt idx="38504">
                  <c:v>1.3330471441910401E-2</c:v>
                </c:pt>
                <c:pt idx="38505">
                  <c:v>1.3515484850752799E-2</c:v>
                </c:pt>
                <c:pt idx="38506">
                  <c:v>1.41889193911852E-2</c:v>
                </c:pt>
                <c:pt idx="38507">
                  <c:v>1.4329042778205099E-2</c:v>
                </c:pt>
                <c:pt idx="38508">
                  <c:v>1.4472264496048199E-2</c:v>
                </c:pt>
                <c:pt idx="38509">
                  <c:v>1.48467112944815E-2</c:v>
                </c:pt>
                <c:pt idx="38510">
                  <c:v>1.5590317797683899E-2</c:v>
                </c:pt>
                <c:pt idx="38511">
                  <c:v>1.5845795877070901E-2</c:v>
                </c:pt>
                <c:pt idx="38512">
                  <c:v>1.5936708223457299E-2</c:v>
                </c:pt>
                <c:pt idx="38513">
                  <c:v>1.6111150165844201E-2</c:v>
                </c:pt>
                <c:pt idx="38514">
                  <c:v>1.6839690797129402E-2</c:v>
                </c:pt>
                <c:pt idx="38515">
                  <c:v>1.71488577008003E-2</c:v>
                </c:pt>
                <c:pt idx="38516">
                  <c:v>1.7355574494536102E-2</c:v>
                </c:pt>
                <c:pt idx="38517">
                  <c:v>1.75715155803229E-2</c:v>
                </c:pt>
                <c:pt idx="38518">
                  <c:v>1.8210767650852201E-2</c:v>
                </c:pt>
                <c:pt idx="38519">
                  <c:v>1.8531051025914801E-2</c:v>
                </c:pt>
                <c:pt idx="38520">
                  <c:v>1.8706271514304099E-2</c:v>
                </c:pt>
                <c:pt idx="38521">
                  <c:v>1.90538701658882E-2</c:v>
                </c:pt>
                <c:pt idx="38522">
                  <c:v>1.9326636783143E-2</c:v>
                </c:pt>
                <c:pt idx="38523">
                  <c:v>1.9830166607687699E-2</c:v>
                </c:pt>
                <c:pt idx="38524">
                  <c:v>2.0099711863348899E-2</c:v>
                </c:pt>
                <c:pt idx="38525">
                  <c:v>2.0235636108995599E-2</c:v>
                </c:pt>
                <c:pt idx="38526">
                  <c:v>2.07132252835736E-2</c:v>
                </c:pt>
                <c:pt idx="38527">
                  <c:v>2.0970088631935099E-2</c:v>
                </c:pt>
                <c:pt idx="38528">
                  <c:v>2.1244891618930999E-2</c:v>
                </c:pt>
                <c:pt idx="38529">
                  <c:v>2.12777452228065E-2</c:v>
                </c:pt>
                <c:pt idx="38530">
                  <c:v>2.1703994642031099E-2</c:v>
                </c:pt>
                <c:pt idx="38531">
                  <c:v>2.19339448629856E-2</c:v>
                </c:pt>
                <c:pt idx="38532">
                  <c:v>2.2172311461753001E-2</c:v>
                </c:pt>
                <c:pt idx="38533">
                  <c:v>2.2043855741880999E-2</c:v>
                </c:pt>
                <c:pt idx="38534">
                  <c:v>2.2396885364741399E-2</c:v>
                </c:pt>
                <c:pt idx="38535">
                  <c:v>2.2676206747012002E-2</c:v>
                </c:pt>
                <c:pt idx="38536">
                  <c:v>2.2825882979545398E-2</c:v>
                </c:pt>
                <c:pt idx="38537">
                  <c:v>2.2824484861462099E-2</c:v>
                </c:pt>
                <c:pt idx="38538">
                  <c:v>2.2937254874689901E-2</c:v>
                </c:pt>
                <c:pt idx="38539">
                  <c:v>2.3213277757464599E-2</c:v>
                </c:pt>
                <c:pt idx="38540">
                  <c:v>2.2900724299968301E-2</c:v>
                </c:pt>
                <c:pt idx="38541">
                  <c:v>2.3209170140270501E-2</c:v>
                </c:pt>
                <c:pt idx="38542">
                  <c:v>2.3028501515685501E-2</c:v>
                </c:pt>
                <c:pt idx="38543">
                  <c:v>2.32589891414396E-2</c:v>
                </c:pt>
                <c:pt idx="38544">
                  <c:v>2.30800964089844E-2</c:v>
                </c:pt>
                <c:pt idx="38545">
                  <c:v>2.32450003275122E-2</c:v>
                </c:pt>
                <c:pt idx="38546">
                  <c:v>2.3008362669233999E-2</c:v>
                </c:pt>
                <c:pt idx="38547">
                  <c:v>2.3180295782452801E-2</c:v>
                </c:pt>
                <c:pt idx="38548">
                  <c:v>2.2850867740864401E-2</c:v>
                </c:pt>
                <c:pt idx="38549">
                  <c:v>2.2680902125439498E-2</c:v>
                </c:pt>
                <c:pt idx="38550">
                  <c:v>2.2621972414363901E-2</c:v>
                </c:pt>
                <c:pt idx="38551">
                  <c:v>2.2732919472048599E-2</c:v>
                </c:pt>
                <c:pt idx="38552">
                  <c:v>2.2474553732782499E-2</c:v>
                </c:pt>
                <c:pt idx="38553">
                  <c:v>2.2366291522754701E-2</c:v>
                </c:pt>
                <c:pt idx="38554">
                  <c:v>2.21449002889311E-2</c:v>
                </c:pt>
                <c:pt idx="38555">
                  <c:v>2.1926339726390701E-2</c:v>
                </c:pt>
                <c:pt idx="38556">
                  <c:v>2.1720232211885598E-2</c:v>
                </c:pt>
                <c:pt idx="38557">
                  <c:v>2.1470504082474199E-2</c:v>
                </c:pt>
                <c:pt idx="38558">
                  <c:v>2.1174379002079899E-2</c:v>
                </c:pt>
                <c:pt idx="38559">
                  <c:v>2.0992224126477499E-2</c:v>
                </c:pt>
                <c:pt idx="38560">
                  <c:v>2.06701584532663E-2</c:v>
                </c:pt>
                <c:pt idx="38561">
                  <c:v>2.05174140199029E-2</c:v>
                </c:pt>
                <c:pt idx="38562">
                  <c:v>2.0225043877806E-2</c:v>
                </c:pt>
                <c:pt idx="38563">
                  <c:v>1.99121739771819E-2</c:v>
                </c:pt>
                <c:pt idx="38564">
                  <c:v>1.9640582228607401E-2</c:v>
                </c:pt>
                <c:pt idx="38565">
                  <c:v>1.93992763016924E-2</c:v>
                </c:pt>
                <c:pt idx="38566">
                  <c:v>1.91137258344929E-2</c:v>
                </c:pt>
                <c:pt idx="38567">
                  <c:v>1.8751719081881699E-2</c:v>
                </c:pt>
                <c:pt idx="38568">
                  <c:v>1.8546832674345998E-2</c:v>
                </c:pt>
                <c:pt idx="38569">
                  <c:v>1.82234910937349E-2</c:v>
                </c:pt>
                <c:pt idx="38570">
                  <c:v>1.78375772742391E-2</c:v>
                </c:pt>
                <c:pt idx="38571">
                  <c:v>1.74427635760055E-2</c:v>
                </c:pt>
                <c:pt idx="38572">
                  <c:v>1.7495281644765701E-2</c:v>
                </c:pt>
                <c:pt idx="38573">
                  <c:v>1.6949724407184501E-2</c:v>
                </c:pt>
                <c:pt idx="38574">
                  <c:v>1.6844847399729999E-2</c:v>
                </c:pt>
                <c:pt idx="38575">
                  <c:v>1.6430186781905502E-2</c:v>
                </c:pt>
                <c:pt idx="38576">
                  <c:v>1.6301451093641599E-2</c:v>
                </c:pt>
                <c:pt idx="38577">
                  <c:v>1.5831870764513301E-2</c:v>
                </c:pt>
                <c:pt idx="38578">
                  <c:v>1.5600850885447199E-2</c:v>
                </c:pt>
                <c:pt idx="38579">
                  <c:v>1.54893979819346E-2</c:v>
                </c:pt>
                <c:pt idx="38580">
                  <c:v>1.5321613970989301E-2</c:v>
                </c:pt>
                <c:pt idx="38581">
                  <c:v>1.49666706304148E-2</c:v>
                </c:pt>
                <c:pt idx="38582">
                  <c:v>1.4696775434826E-2</c:v>
                </c:pt>
                <c:pt idx="38583">
                  <c:v>1.4656417388797E-2</c:v>
                </c:pt>
                <c:pt idx="38584">
                  <c:v>1.43832940523617E-2</c:v>
                </c:pt>
                <c:pt idx="38585">
                  <c:v>1.41569665591329E-2</c:v>
                </c:pt>
                <c:pt idx="38586">
                  <c:v>1.39960329041884E-2</c:v>
                </c:pt>
                <c:pt idx="38587">
                  <c:v>1.39210551434509E-2</c:v>
                </c:pt>
                <c:pt idx="38588">
                  <c:v>1.36373570499865E-2</c:v>
                </c:pt>
                <c:pt idx="38589">
                  <c:v>1.3688491784186E-2</c:v>
                </c:pt>
                <c:pt idx="38590">
                  <c:v>1.3393801006340701E-2</c:v>
                </c:pt>
                <c:pt idx="38591">
                  <c:v>1.3363150541571301E-2</c:v>
                </c:pt>
                <c:pt idx="38592">
                  <c:v>1.3218114859658301E-2</c:v>
                </c:pt>
                <c:pt idx="38593">
                  <c:v>1.3227086739221501E-2</c:v>
                </c:pt>
                <c:pt idx="38594">
                  <c:v>1.31044333444759E-2</c:v>
                </c:pt>
                <c:pt idx="38595">
                  <c:v>1.30117398325304E-2</c:v>
                </c:pt>
                <c:pt idx="38596">
                  <c:v>1.3005100097174E-2</c:v>
                </c:pt>
                <c:pt idx="38597">
                  <c:v>1.3163298565050901E-2</c:v>
                </c:pt>
                <c:pt idx="38598">
                  <c:v>1.2921509212359201E-2</c:v>
                </c:pt>
                <c:pt idx="38599">
                  <c:v>1.2879196770551901E-2</c:v>
                </c:pt>
                <c:pt idx="38600">
                  <c:v>1.28088172007551E-2</c:v>
                </c:pt>
                <c:pt idx="38601">
                  <c:v>1.29092792870013E-2</c:v>
                </c:pt>
                <c:pt idx="38602">
                  <c:v>1.3008122723310899E-2</c:v>
                </c:pt>
                <c:pt idx="38603">
                  <c:v>1.29459637471682E-2</c:v>
                </c:pt>
                <c:pt idx="38604">
                  <c:v>1.2985171481070701E-2</c:v>
                </c:pt>
                <c:pt idx="38605">
                  <c:v>1.30171747712366E-2</c:v>
                </c:pt>
                <c:pt idx="38606">
                  <c:v>1.3210553240803301E-2</c:v>
                </c:pt>
                <c:pt idx="38607">
                  <c:v>1.3001219436969099E-2</c:v>
                </c:pt>
                <c:pt idx="38608">
                  <c:v>1.3272643878564101E-2</c:v>
                </c:pt>
                <c:pt idx="38609">
                  <c:v>1.3078878064287E-2</c:v>
                </c:pt>
                <c:pt idx="38610">
                  <c:v>1.34325419968015E-2</c:v>
                </c:pt>
                <c:pt idx="38611">
                  <c:v>1.3406161036976699E-2</c:v>
                </c:pt>
                <c:pt idx="38612">
                  <c:v>1.3371265301184199E-2</c:v>
                </c:pt>
                <c:pt idx="38613">
                  <c:v>1.3271631429514E-2</c:v>
                </c:pt>
                <c:pt idx="38614">
                  <c:v>1.3639977040837199E-2</c:v>
                </c:pt>
                <c:pt idx="38615">
                  <c:v>1.4000176983178301E-2</c:v>
                </c:pt>
                <c:pt idx="38616">
                  <c:v>1.37398431832817E-2</c:v>
                </c:pt>
                <c:pt idx="38617">
                  <c:v>1.39115795735261E-2</c:v>
                </c:pt>
                <c:pt idx="38618">
                  <c:v>1.3881983240218601E-2</c:v>
                </c:pt>
                <c:pt idx="38619">
                  <c:v>1.40737010253917E-2</c:v>
                </c:pt>
                <c:pt idx="38620">
                  <c:v>1.40124129303146E-2</c:v>
                </c:pt>
                <c:pt idx="38621">
                  <c:v>1.42279785373946E-2</c:v>
                </c:pt>
                <c:pt idx="38622">
                  <c:v>1.41414871575579E-2</c:v>
                </c:pt>
                <c:pt idx="38623">
                  <c:v>1.43659481678253E-2</c:v>
                </c:pt>
                <c:pt idx="38624">
                  <c:v>1.44183201772054E-2</c:v>
                </c:pt>
                <c:pt idx="38625">
                  <c:v>1.45178462933634E-2</c:v>
                </c:pt>
                <c:pt idx="38626">
                  <c:v>1.42184634545278E-2</c:v>
                </c:pt>
                <c:pt idx="38627">
                  <c:v>1.4431803021809299E-2</c:v>
                </c:pt>
                <c:pt idx="38628">
                  <c:v>1.4607625594611699E-2</c:v>
                </c:pt>
                <c:pt idx="38629">
                  <c:v>1.4503476492003901E-2</c:v>
                </c:pt>
                <c:pt idx="38630">
                  <c:v>1.43308738170077E-2</c:v>
                </c:pt>
                <c:pt idx="38631">
                  <c:v>1.44484909381847E-2</c:v>
                </c:pt>
                <c:pt idx="38632">
                  <c:v>1.4559394656616801E-2</c:v>
                </c:pt>
                <c:pt idx="38633">
                  <c:v>1.4351636009458499E-2</c:v>
                </c:pt>
                <c:pt idx="38634">
                  <c:v>1.4238187666463099E-2</c:v>
                </c:pt>
                <c:pt idx="38635">
                  <c:v>1.40632221065848E-2</c:v>
                </c:pt>
                <c:pt idx="38636">
                  <c:v>1.43602724207164E-2</c:v>
                </c:pt>
                <c:pt idx="38637">
                  <c:v>1.4076838058124401E-2</c:v>
                </c:pt>
                <c:pt idx="38638">
                  <c:v>1.40633976395371E-2</c:v>
                </c:pt>
                <c:pt idx="38639">
                  <c:v>1.38321841521022E-2</c:v>
                </c:pt>
                <c:pt idx="38640">
                  <c:v>1.37103662238923E-2</c:v>
                </c:pt>
                <c:pt idx="38641">
                  <c:v>1.3728519015693099E-2</c:v>
                </c:pt>
                <c:pt idx="38642">
                  <c:v>1.3566233625209499E-2</c:v>
                </c:pt>
                <c:pt idx="38643">
                  <c:v>1.33330539926475E-2</c:v>
                </c:pt>
                <c:pt idx="38644">
                  <c:v>1.31129490112029E-2</c:v>
                </c:pt>
                <c:pt idx="38645">
                  <c:v>1.31084380059433E-2</c:v>
                </c:pt>
                <c:pt idx="38646">
                  <c:v>1.2664489472376099E-2</c:v>
                </c:pt>
                <c:pt idx="38647">
                  <c:v>1.2505821708462501E-2</c:v>
                </c:pt>
                <c:pt idx="38648">
                  <c:v>1.2324729534501E-2</c:v>
                </c:pt>
                <c:pt idx="38649">
                  <c:v>1.2458579678929301E-2</c:v>
                </c:pt>
                <c:pt idx="38650">
                  <c:v>1.1694335702508701E-2</c:v>
                </c:pt>
                <c:pt idx="38651">
                  <c:v>1.1451678980184E-2</c:v>
                </c:pt>
                <c:pt idx="38652">
                  <c:v>1.12554809094518E-2</c:v>
                </c:pt>
                <c:pt idx="38653">
                  <c:v>1.12436531408773E-2</c:v>
                </c:pt>
                <c:pt idx="38654">
                  <c:v>1.0976176163760201E-2</c:v>
                </c:pt>
                <c:pt idx="38655">
                  <c:v>1.0523602815933199E-2</c:v>
                </c:pt>
                <c:pt idx="38656">
                  <c:v>1.0358050687905501E-2</c:v>
                </c:pt>
                <c:pt idx="38657">
                  <c:v>1.0121022664038999E-2</c:v>
                </c:pt>
                <c:pt idx="38658">
                  <c:v>9.8673495660947103E-3</c:v>
                </c:pt>
                <c:pt idx="38659">
                  <c:v>9.4062338002587793E-3</c:v>
                </c:pt>
                <c:pt idx="38660">
                  <c:v>9.3485123627558408E-3</c:v>
                </c:pt>
                <c:pt idx="38661">
                  <c:v>8.9757124863701406E-3</c:v>
                </c:pt>
                <c:pt idx="38662">
                  <c:v>8.7423166235934702E-3</c:v>
                </c:pt>
                <c:pt idx="38663">
                  <c:v>8.2113657805130795E-3</c:v>
                </c:pt>
                <c:pt idx="38664">
                  <c:v>7.8037621617938696E-3</c:v>
                </c:pt>
                <c:pt idx="38665">
                  <c:v>7.6849974694655904E-3</c:v>
                </c:pt>
                <c:pt idx="38666">
                  <c:v>7.7094004849228501E-3</c:v>
                </c:pt>
                <c:pt idx="38667">
                  <c:v>7.2496012638988E-3</c:v>
                </c:pt>
                <c:pt idx="38668">
                  <c:v>6.5874846596481801E-3</c:v>
                </c:pt>
                <c:pt idx="38669">
                  <c:v>6.7914477263010496E-3</c:v>
                </c:pt>
                <c:pt idx="38670">
                  <c:v>6.36303659126429E-3</c:v>
                </c:pt>
                <c:pt idx="38671">
                  <c:v>6.1325408142627602E-3</c:v>
                </c:pt>
                <c:pt idx="38672">
                  <c:v>5.7405051365936703E-3</c:v>
                </c:pt>
                <c:pt idx="38673">
                  <c:v>5.6260906514925598E-3</c:v>
                </c:pt>
                <c:pt idx="38674">
                  <c:v>5.3934854094911701E-3</c:v>
                </c:pt>
                <c:pt idx="38675">
                  <c:v>5.3193484742345004E-3</c:v>
                </c:pt>
                <c:pt idx="38676">
                  <c:v>4.79299901817798E-3</c:v>
                </c:pt>
                <c:pt idx="38677">
                  <c:v>4.8953538810941402E-3</c:v>
                </c:pt>
                <c:pt idx="38678">
                  <c:v>4.7752796522466997E-3</c:v>
                </c:pt>
                <c:pt idx="38679">
                  <c:v>4.5516709258333699E-3</c:v>
                </c:pt>
                <c:pt idx="38680">
                  <c:v>4.1684737382654199E-3</c:v>
                </c:pt>
                <c:pt idx="38681">
                  <c:v>4.2293303255434003E-3</c:v>
                </c:pt>
                <c:pt idx="38682">
                  <c:v>4.2651854322695703E-3</c:v>
                </c:pt>
                <c:pt idx="38683">
                  <c:v>3.9795827307077597E-3</c:v>
                </c:pt>
                <c:pt idx="38684">
                  <c:v>3.9192269188640296E-3</c:v>
                </c:pt>
                <c:pt idx="38685">
                  <c:v>3.8550998087931799E-3</c:v>
                </c:pt>
                <c:pt idx="38686">
                  <c:v>3.9512450022326498E-3</c:v>
                </c:pt>
                <c:pt idx="38687">
                  <c:v>3.8126285082094999E-3</c:v>
                </c:pt>
                <c:pt idx="38688">
                  <c:v>3.8933963165861899E-3</c:v>
                </c:pt>
                <c:pt idx="38689">
                  <c:v>3.7228337371269802E-3</c:v>
                </c:pt>
                <c:pt idx="38690">
                  <c:v>4.0980060911896604E-3</c:v>
                </c:pt>
                <c:pt idx="38691">
                  <c:v>3.9549217253260901E-3</c:v>
                </c:pt>
                <c:pt idx="38692">
                  <c:v>3.8601985258528999E-3</c:v>
                </c:pt>
                <c:pt idx="38693">
                  <c:v>4.0572021005533298E-3</c:v>
                </c:pt>
                <c:pt idx="38694">
                  <c:v>4.2901458253093699E-3</c:v>
                </c:pt>
                <c:pt idx="38695">
                  <c:v>4.5867938872020996E-3</c:v>
                </c:pt>
                <c:pt idx="38696">
                  <c:v>4.2862496592489998E-3</c:v>
                </c:pt>
                <c:pt idx="38697">
                  <c:v>4.6908604683185704E-3</c:v>
                </c:pt>
                <c:pt idx="38698">
                  <c:v>4.8386090126625904E-3</c:v>
                </c:pt>
                <c:pt idx="38699">
                  <c:v>5.2195999363964102E-3</c:v>
                </c:pt>
                <c:pt idx="38700">
                  <c:v>5.16847758534816E-3</c:v>
                </c:pt>
                <c:pt idx="38701">
                  <c:v>5.4555695639222001E-3</c:v>
                </c:pt>
                <c:pt idx="38702">
                  <c:v>5.4866150353429996E-3</c:v>
                </c:pt>
                <c:pt idx="38703">
                  <c:v>5.8256059970362697E-3</c:v>
                </c:pt>
                <c:pt idx="38704">
                  <c:v>6.1499339676238003E-3</c:v>
                </c:pt>
                <c:pt idx="38705">
                  <c:v>6.4001744293631898E-3</c:v>
                </c:pt>
                <c:pt idx="38706">
                  <c:v>6.6232905331604797E-3</c:v>
                </c:pt>
                <c:pt idx="38707">
                  <c:v>6.8476724447997898E-3</c:v>
                </c:pt>
                <c:pt idx="38708">
                  <c:v>7.3894453676234002E-3</c:v>
                </c:pt>
                <c:pt idx="38709">
                  <c:v>7.4408272177085002E-3</c:v>
                </c:pt>
                <c:pt idx="38710">
                  <c:v>7.9416328439411103E-3</c:v>
                </c:pt>
                <c:pt idx="38711">
                  <c:v>7.9603911867476406E-3</c:v>
                </c:pt>
                <c:pt idx="38712">
                  <c:v>8.4860355204462792E-3</c:v>
                </c:pt>
                <c:pt idx="38713">
                  <c:v>8.4603495057548501E-3</c:v>
                </c:pt>
                <c:pt idx="38714">
                  <c:v>9.0625808696823407E-3</c:v>
                </c:pt>
                <c:pt idx="38715">
                  <c:v>9.2177700267484699E-3</c:v>
                </c:pt>
                <c:pt idx="38716">
                  <c:v>9.6517187254299402E-3</c:v>
                </c:pt>
                <c:pt idx="38717">
                  <c:v>9.6753226218993203E-3</c:v>
                </c:pt>
                <c:pt idx="38718">
                  <c:v>1.00464714871931E-2</c:v>
                </c:pt>
                <c:pt idx="38719">
                  <c:v>1.0414425086248401E-2</c:v>
                </c:pt>
                <c:pt idx="38720">
                  <c:v>1.0610168297831899E-2</c:v>
                </c:pt>
                <c:pt idx="38721">
                  <c:v>1.07104879217421E-2</c:v>
                </c:pt>
                <c:pt idx="38722">
                  <c:v>1.10796790767679E-2</c:v>
                </c:pt>
                <c:pt idx="38723">
                  <c:v>1.12289249394896E-2</c:v>
                </c:pt>
                <c:pt idx="38724">
                  <c:v>1.1358327269261601E-2</c:v>
                </c:pt>
                <c:pt idx="38725">
                  <c:v>1.1606850822646699E-2</c:v>
                </c:pt>
                <c:pt idx="38726">
                  <c:v>1.17412499303494E-2</c:v>
                </c:pt>
                <c:pt idx="38727">
                  <c:v>1.2097364773916699E-2</c:v>
                </c:pt>
                <c:pt idx="38728">
                  <c:v>1.2023075998503999E-2</c:v>
                </c:pt>
                <c:pt idx="38729">
                  <c:v>1.22353115769237E-2</c:v>
                </c:pt>
                <c:pt idx="38730">
                  <c:v>1.2167349001009201E-2</c:v>
                </c:pt>
                <c:pt idx="38731">
                  <c:v>1.2231115082198899E-2</c:v>
                </c:pt>
                <c:pt idx="38732">
                  <c:v>1.2247624283049799E-2</c:v>
                </c:pt>
                <c:pt idx="38733">
                  <c:v>1.21674452741587E-2</c:v>
                </c:pt>
                <c:pt idx="38734">
                  <c:v>1.23123062716011E-2</c:v>
                </c:pt>
                <c:pt idx="38735">
                  <c:v>1.21789532492601E-2</c:v>
                </c:pt>
                <c:pt idx="38736">
                  <c:v>1.19721197041431E-2</c:v>
                </c:pt>
                <c:pt idx="38737">
                  <c:v>1.19637234635444E-2</c:v>
                </c:pt>
                <c:pt idx="38738">
                  <c:v>1.1936221125048999E-2</c:v>
                </c:pt>
                <c:pt idx="38739">
                  <c:v>1.17633987381728E-2</c:v>
                </c:pt>
                <c:pt idx="38740">
                  <c:v>1.14372753448453E-2</c:v>
                </c:pt>
                <c:pt idx="38741">
                  <c:v>1.1248224056209E-2</c:v>
                </c:pt>
                <c:pt idx="38742">
                  <c:v>1.09545124456665E-2</c:v>
                </c:pt>
                <c:pt idx="38743">
                  <c:v>1.09170996948785E-2</c:v>
                </c:pt>
                <c:pt idx="38744">
                  <c:v>1.02915272416169E-2</c:v>
                </c:pt>
                <c:pt idx="38745">
                  <c:v>9.9938679022146502E-3</c:v>
                </c:pt>
                <c:pt idx="38746">
                  <c:v>9.8323334368968299E-3</c:v>
                </c:pt>
                <c:pt idx="38747">
                  <c:v>9.3272627494299497E-3</c:v>
                </c:pt>
                <c:pt idx="38748">
                  <c:v>9.0610698411042294E-3</c:v>
                </c:pt>
                <c:pt idx="38749">
                  <c:v>8.2864186467564698E-3</c:v>
                </c:pt>
                <c:pt idx="38750">
                  <c:v>8.1555961993070407E-3</c:v>
                </c:pt>
                <c:pt idx="38751">
                  <c:v>7.8108687256278897E-3</c:v>
                </c:pt>
                <c:pt idx="38752">
                  <c:v>7.3185063937493498E-3</c:v>
                </c:pt>
                <c:pt idx="38753">
                  <c:v>6.7019911694603503E-3</c:v>
                </c:pt>
                <c:pt idx="38754">
                  <c:v>5.8527611038348901E-3</c:v>
                </c:pt>
                <c:pt idx="38755">
                  <c:v>5.8191137548672701E-3</c:v>
                </c:pt>
                <c:pt idx="38756">
                  <c:v>4.9936550517947096E-3</c:v>
                </c:pt>
                <c:pt idx="38757">
                  <c:v>4.3486839841290897E-3</c:v>
                </c:pt>
                <c:pt idx="38758">
                  <c:v>3.6893529996450398E-3</c:v>
                </c:pt>
                <c:pt idx="38759">
                  <c:v>3.1631989005303099E-3</c:v>
                </c:pt>
                <c:pt idx="38760">
                  <c:v>2.64715371525139E-3</c:v>
                </c:pt>
                <c:pt idx="38761">
                  <c:v>1.7480356353795799E-3</c:v>
                </c:pt>
                <c:pt idx="38762">
                  <c:v>1.47847474411084E-3</c:v>
                </c:pt>
                <c:pt idx="38763">
                  <c:v>5.7645938123008697E-4</c:v>
                </c:pt>
                <c:pt idx="38764">
                  <c:v>1.2112307901493699E-4</c:v>
                </c:pt>
                <c:pt idx="38765">
                  <c:v>-7.6482946429524002E-4</c:v>
                </c:pt>
                <c:pt idx="38766">
                  <c:v>-1.2059116654538299E-3</c:v>
                </c:pt>
                <c:pt idx="38767">
                  <c:v>-2.0437441963584101E-3</c:v>
                </c:pt>
                <c:pt idx="38768">
                  <c:v>-2.54634255466627E-3</c:v>
                </c:pt>
                <c:pt idx="38769">
                  <c:v>-3.24007580659186E-3</c:v>
                </c:pt>
                <c:pt idx="38770">
                  <c:v>-4.0510481794359104E-3</c:v>
                </c:pt>
                <c:pt idx="38771">
                  <c:v>-4.5243122479190099E-3</c:v>
                </c:pt>
                <c:pt idx="38772">
                  <c:v>-5.1318723302217102E-3</c:v>
                </c:pt>
                <c:pt idx="38773">
                  <c:v>-5.7851501643846597E-3</c:v>
                </c:pt>
                <c:pt idx="38774">
                  <c:v>-6.3120127525118303E-3</c:v>
                </c:pt>
                <c:pt idx="38775">
                  <c:v>-6.9797402010480201E-3</c:v>
                </c:pt>
                <c:pt idx="38776">
                  <c:v>-7.5134873959818898E-3</c:v>
                </c:pt>
                <c:pt idx="38777">
                  <c:v>-8.0894519929507608E-3</c:v>
                </c:pt>
                <c:pt idx="38778">
                  <c:v>-8.5317723949608505E-3</c:v>
                </c:pt>
                <c:pt idx="38779">
                  <c:v>-9.1441757833156806E-3</c:v>
                </c:pt>
                <c:pt idx="38780">
                  <c:v>-9.5717802256929194E-3</c:v>
                </c:pt>
                <c:pt idx="38781">
                  <c:v>-1.00659464850012E-2</c:v>
                </c:pt>
                <c:pt idx="38782">
                  <c:v>-1.04727312486716E-2</c:v>
                </c:pt>
                <c:pt idx="38783">
                  <c:v>-1.09901864657104E-2</c:v>
                </c:pt>
                <c:pt idx="38784">
                  <c:v>-1.14434746171085E-2</c:v>
                </c:pt>
                <c:pt idx="38785">
                  <c:v>-1.1566377093500699E-2</c:v>
                </c:pt>
                <c:pt idx="38786">
                  <c:v>-1.19803623496051E-2</c:v>
                </c:pt>
                <c:pt idx="38787">
                  <c:v>-1.2215549868138E-2</c:v>
                </c:pt>
                <c:pt idx="38788">
                  <c:v>-1.2772279979677399E-2</c:v>
                </c:pt>
                <c:pt idx="38789">
                  <c:v>-1.2694232510304901E-2</c:v>
                </c:pt>
                <c:pt idx="38790">
                  <c:v>-1.3018329881785499E-2</c:v>
                </c:pt>
                <c:pt idx="38791">
                  <c:v>-1.30138257882461E-2</c:v>
                </c:pt>
                <c:pt idx="38792">
                  <c:v>-1.3488830289394E-2</c:v>
                </c:pt>
                <c:pt idx="38793">
                  <c:v>-1.35231177069045E-2</c:v>
                </c:pt>
                <c:pt idx="38794">
                  <c:v>-1.3460839125729001E-2</c:v>
                </c:pt>
                <c:pt idx="38795">
                  <c:v>-1.36143987160372E-2</c:v>
                </c:pt>
                <c:pt idx="38796">
                  <c:v>-1.35265979889843E-2</c:v>
                </c:pt>
                <c:pt idx="38797">
                  <c:v>-1.3749360588203099E-2</c:v>
                </c:pt>
                <c:pt idx="38798">
                  <c:v>-1.36401626689816E-2</c:v>
                </c:pt>
                <c:pt idx="38799">
                  <c:v>-1.35623255150804E-2</c:v>
                </c:pt>
                <c:pt idx="38800">
                  <c:v>-1.34589380506221E-2</c:v>
                </c:pt>
                <c:pt idx="38801">
                  <c:v>-1.3619240089531E-2</c:v>
                </c:pt>
                <c:pt idx="38802">
                  <c:v>-1.3396370083084801E-2</c:v>
                </c:pt>
                <c:pt idx="38803">
                  <c:v>-1.3287838321727899E-2</c:v>
                </c:pt>
                <c:pt idx="38804">
                  <c:v>-1.32134496965392E-2</c:v>
                </c:pt>
                <c:pt idx="38805">
                  <c:v>-1.2970625329270799E-2</c:v>
                </c:pt>
                <c:pt idx="38806">
                  <c:v>-1.2832877905833101E-2</c:v>
                </c:pt>
                <c:pt idx="38807">
                  <c:v>-1.2254684600679199E-2</c:v>
                </c:pt>
                <c:pt idx="38808">
                  <c:v>-1.23552852039495E-2</c:v>
                </c:pt>
                <c:pt idx="38809">
                  <c:v>-1.21652026547697E-2</c:v>
                </c:pt>
                <c:pt idx="38810">
                  <c:v>-1.1936010769396399E-2</c:v>
                </c:pt>
                <c:pt idx="38811">
                  <c:v>-1.1473096258340599E-2</c:v>
                </c:pt>
                <c:pt idx="38812">
                  <c:v>-1.14560853417227E-2</c:v>
                </c:pt>
                <c:pt idx="38813">
                  <c:v>-1.12625047656322E-2</c:v>
                </c:pt>
                <c:pt idx="38814">
                  <c:v>-1.1055241112412901E-2</c:v>
                </c:pt>
                <c:pt idx="38815">
                  <c:v>-1.05427889463097E-2</c:v>
                </c:pt>
                <c:pt idx="38816">
                  <c:v>-1.04991106753496E-2</c:v>
                </c:pt>
                <c:pt idx="38817">
                  <c:v>-1.01122285468889E-2</c:v>
                </c:pt>
                <c:pt idx="38818">
                  <c:v>-9.9852709386278396E-3</c:v>
                </c:pt>
                <c:pt idx="38819">
                  <c:v>-9.7764314296411199E-3</c:v>
                </c:pt>
                <c:pt idx="38820">
                  <c:v>-9.5423417431743304E-3</c:v>
                </c:pt>
                <c:pt idx="38821">
                  <c:v>-9.2633752227691407E-3</c:v>
                </c:pt>
                <c:pt idx="38822">
                  <c:v>-9.0980409485674606E-3</c:v>
                </c:pt>
                <c:pt idx="38823">
                  <c:v>-8.9913774420041E-3</c:v>
                </c:pt>
                <c:pt idx="38824">
                  <c:v>-8.6254049606411306E-3</c:v>
                </c:pt>
                <c:pt idx="38825">
                  <c:v>-8.7377413606667398E-3</c:v>
                </c:pt>
                <c:pt idx="38826">
                  <c:v>-8.4965031862652401E-3</c:v>
                </c:pt>
                <c:pt idx="38827">
                  <c:v>-8.5766070789711803E-3</c:v>
                </c:pt>
                <c:pt idx="38828">
                  <c:v>-8.1578329634659393E-3</c:v>
                </c:pt>
                <c:pt idx="38829">
                  <c:v>-8.1464399827463202E-3</c:v>
                </c:pt>
                <c:pt idx="38830">
                  <c:v>-8.2367949420894294E-3</c:v>
                </c:pt>
                <c:pt idx="38831">
                  <c:v>-8.2372693355621408E-3</c:v>
                </c:pt>
                <c:pt idx="38832">
                  <c:v>-8.4514205024900993E-3</c:v>
                </c:pt>
                <c:pt idx="38833">
                  <c:v>-8.5282824650823597E-3</c:v>
                </c:pt>
                <c:pt idx="38834">
                  <c:v>-8.3320160724206904E-3</c:v>
                </c:pt>
                <c:pt idx="38835">
                  <c:v>-8.4577540177959796E-3</c:v>
                </c:pt>
                <c:pt idx="38836">
                  <c:v>-8.7970693033655699E-3</c:v>
                </c:pt>
                <c:pt idx="38837">
                  <c:v>-9.0187124357758094E-3</c:v>
                </c:pt>
                <c:pt idx="38838">
                  <c:v>-8.9603162497155393E-3</c:v>
                </c:pt>
                <c:pt idx="38839">
                  <c:v>-8.8849617587995703E-3</c:v>
                </c:pt>
                <c:pt idx="38840">
                  <c:v>-9.5289070751628704E-3</c:v>
                </c:pt>
                <c:pt idx="38841">
                  <c:v>-9.9288390639575095E-3</c:v>
                </c:pt>
                <c:pt idx="38842">
                  <c:v>-1.00527527319192E-2</c:v>
                </c:pt>
                <c:pt idx="38843">
                  <c:v>-1.0202931826011299E-2</c:v>
                </c:pt>
                <c:pt idx="38844">
                  <c:v>-1.0933721472436901E-2</c:v>
                </c:pt>
                <c:pt idx="38845">
                  <c:v>-1.12030723642806E-2</c:v>
                </c:pt>
                <c:pt idx="38846">
                  <c:v>-1.1666924020788399E-2</c:v>
                </c:pt>
                <c:pt idx="38847">
                  <c:v>-1.1868569698833899E-2</c:v>
                </c:pt>
                <c:pt idx="38848">
                  <c:v>-1.2549521793264001E-2</c:v>
                </c:pt>
                <c:pt idx="38849">
                  <c:v>-1.28627177666362E-2</c:v>
                </c:pt>
                <c:pt idx="38850">
                  <c:v>-1.32848006213075E-2</c:v>
                </c:pt>
                <c:pt idx="38851">
                  <c:v>-1.3827864760898799E-2</c:v>
                </c:pt>
                <c:pt idx="38852">
                  <c:v>-1.44248675207775E-2</c:v>
                </c:pt>
                <c:pt idx="38853">
                  <c:v>-1.5114814763768299E-2</c:v>
                </c:pt>
                <c:pt idx="38854">
                  <c:v>-1.55901132402805E-2</c:v>
                </c:pt>
                <c:pt idx="38855">
                  <c:v>-1.6175740124271702E-2</c:v>
                </c:pt>
                <c:pt idx="38856">
                  <c:v>-1.6482586842005799E-2</c:v>
                </c:pt>
                <c:pt idx="38857">
                  <c:v>-1.7286627090234999E-2</c:v>
                </c:pt>
                <c:pt idx="38858">
                  <c:v>-1.7635038933741898E-2</c:v>
                </c:pt>
                <c:pt idx="38859">
                  <c:v>-1.83898485924247E-2</c:v>
                </c:pt>
                <c:pt idx="38860">
                  <c:v>-1.8694755302688701E-2</c:v>
                </c:pt>
                <c:pt idx="38861">
                  <c:v>-1.94802633162416E-2</c:v>
                </c:pt>
                <c:pt idx="38862">
                  <c:v>-1.98727996158083E-2</c:v>
                </c:pt>
                <c:pt idx="38863">
                  <c:v>-2.06057704975714E-2</c:v>
                </c:pt>
                <c:pt idx="38864">
                  <c:v>-2.1107602607584201E-2</c:v>
                </c:pt>
                <c:pt idx="38865">
                  <c:v>-2.14932554245802E-2</c:v>
                </c:pt>
                <c:pt idx="38866">
                  <c:v>-2.21408740236065E-2</c:v>
                </c:pt>
                <c:pt idx="38867">
                  <c:v>-2.25813036348133E-2</c:v>
                </c:pt>
                <c:pt idx="38868">
                  <c:v>-2.2917559086437299E-2</c:v>
                </c:pt>
                <c:pt idx="38869">
                  <c:v>-2.33723079787038E-2</c:v>
                </c:pt>
                <c:pt idx="38870">
                  <c:v>-2.3870418400037501E-2</c:v>
                </c:pt>
                <c:pt idx="38871">
                  <c:v>-2.4182955940846601E-2</c:v>
                </c:pt>
                <c:pt idx="38872">
                  <c:v>-2.4744501973091498E-2</c:v>
                </c:pt>
                <c:pt idx="38873">
                  <c:v>-2.4607030382715101E-2</c:v>
                </c:pt>
                <c:pt idx="38874">
                  <c:v>-2.52781186042089E-2</c:v>
                </c:pt>
                <c:pt idx="38875">
                  <c:v>-2.53849211153158E-2</c:v>
                </c:pt>
                <c:pt idx="38876">
                  <c:v>-2.58131754600135E-2</c:v>
                </c:pt>
                <c:pt idx="38877">
                  <c:v>-2.5643985725776301E-2</c:v>
                </c:pt>
                <c:pt idx="38878">
                  <c:v>-2.59167753589063E-2</c:v>
                </c:pt>
                <c:pt idx="38879">
                  <c:v>-2.6316769997408E-2</c:v>
                </c:pt>
                <c:pt idx="38880">
                  <c:v>-2.6092312107732399E-2</c:v>
                </c:pt>
                <c:pt idx="38881">
                  <c:v>-2.6136057520953999E-2</c:v>
                </c:pt>
                <c:pt idx="38882">
                  <c:v>-2.5924265082744799E-2</c:v>
                </c:pt>
                <c:pt idx="38883">
                  <c:v>-2.6135983188299801E-2</c:v>
                </c:pt>
                <c:pt idx="38884">
                  <c:v>-2.59292558241895E-2</c:v>
                </c:pt>
                <c:pt idx="38885">
                  <c:v>-2.5957783501593099E-2</c:v>
                </c:pt>
                <c:pt idx="38886">
                  <c:v>-2.54496218050131E-2</c:v>
                </c:pt>
                <c:pt idx="38887">
                  <c:v>-2.5336155992031699E-2</c:v>
                </c:pt>
                <c:pt idx="38888">
                  <c:v>-2.5278427910643199E-2</c:v>
                </c:pt>
                <c:pt idx="38889">
                  <c:v>-2.48770304008059E-2</c:v>
                </c:pt>
                <c:pt idx="38890">
                  <c:v>-2.4370639525570399E-2</c:v>
                </c:pt>
                <c:pt idx="38891">
                  <c:v>-2.4165770714338699E-2</c:v>
                </c:pt>
                <c:pt idx="38892">
                  <c:v>-2.37396347662082E-2</c:v>
                </c:pt>
                <c:pt idx="38893">
                  <c:v>-2.3498345486903601E-2</c:v>
                </c:pt>
                <c:pt idx="38894">
                  <c:v>-2.2576830519301899E-2</c:v>
                </c:pt>
                <c:pt idx="38895">
                  <c:v>-2.22446373608499E-2</c:v>
                </c:pt>
                <c:pt idx="38896">
                  <c:v>-2.1777845645219798E-2</c:v>
                </c:pt>
                <c:pt idx="38897">
                  <c:v>-2.12325479250733E-2</c:v>
                </c:pt>
                <c:pt idx="38898">
                  <c:v>-2.0442146438175102E-2</c:v>
                </c:pt>
                <c:pt idx="38899">
                  <c:v>-2.00298260412985E-2</c:v>
                </c:pt>
                <c:pt idx="38900">
                  <c:v>-1.9661131933779601E-2</c:v>
                </c:pt>
                <c:pt idx="38901">
                  <c:v>-1.8632211596736899E-2</c:v>
                </c:pt>
                <c:pt idx="38902">
                  <c:v>-1.8369084731528099E-2</c:v>
                </c:pt>
                <c:pt idx="38903">
                  <c:v>-1.7355545210922901E-2</c:v>
                </c:pt>
                <c:pt idx="38904">
                  <c:v>-1.6776452381693702E-2</c:v>
                </c:pt>
                <c:pt idx="38905">
                  <c:v>-1.6049425623614701E-2</c:v>
                </c:pt>
                <c:pt idx="38906">
                  <c:v>-1.55066333717636E-2</c:v>
                </c:pt>
                <c:pt idx="38907">
                  <c:v>-1.48263528726475E-2</c:v>
                </c:pt>
                <c:pt idx="38908">
                  <c:v>-1.4064793927467701E-2</c:v>
                </c:pt>
                <c:pt idx="38909">
                  <c:v>-1.34310871667205E-2</c:v>
                </c:pt>
                <c:pt idx="38910">
                  <c:v>-1.28301439116569E-2</c:v>
                </c:pt>
                <c:pt idx="38911">
                  <c:v>-1.2175412436236901E-2</c:v>
                </c:pt>
                <c:pt idx="38912">
                  <c:v>-1.1424565820784299E-2</c:v>
                </c:pt>
                <c:pt idx="38913">
                  <c:v>-1.09547595982902E-2</c:v>
                </c:pt>
                <c:pt idx="38914">
                  <c:v>-1.0359618794116799E-2</c:v>
                </c:pt>
                <c:pt idx="38915">
                  <c:v>-9.7530856916119707E-3</c:v>
                </c:pt>
                <c:pt idx="38916">
                  <c:v>-9.2504201137908592E-3</c:v>
                </c:pt>
                <c:pt idx="38917">
                  <c:v>-8.8466592231219408E-3</c:v>
                </c:pt>
                <c:pt idx="38918">
                  <c:v>-8.2873772264388402E-3</c:v>
                </c:pt>
                <c:pt idx="38919">
                  <c:v>-7.7830419219167401E-3</c:v>
                </c:pt>
                <c:pt idx="38920">
                  <c:v>-7.4327659579035204E-3</c:v>
                </c:pt>
                <c:pt idx="38921">
                  <c:v>-7.1424871019558104E-3</c:v>
                </c:pt>
                <c:pt idx="38922">
                  <c:v>-6.7351285742626599E-3</c:v>
                </c:pt>
                <c:pt idx="38923">
                  <c:v>-6.4225265405467302E-3</c:v>
                </c:pt>
                <c:pt idx="38924">
                  <c:v>-6.1642653740074096E-3</c:v>
                </c:pt>
                <c:pt idx="38925">
                  <c:v>-5.8915334590936303E-3</c:v>
                </c:pt>
                <c:pt idx="38926">
                  <c:v>-5.8370746615523496E-3</c:v>
                </c:pt>
                <c:pt idx="38927">
                  <c:v>-5.7083105591525596E-3</c:v>
                </c:pt>
                <c:pt idx="38928">
                  <c:v>-5.71507547580637E-3</c:v>
                </c:pt>
                <c:pt idx="38929">
                  <c:v>-5.5727106945166202E-3</c:v>
                </c:pt>
                <c:pt idx="38930">
                  <c:v>-5.6080229272187504E-3</c:v>
                </c:pt>
                <c:pt idx="38931">
                  <c:v>-5.9272778201803402E-3</c:v>
                </c:pt>
                <c:pt idx="38932">
                  <c:v>-5.9248390309895402E-3</c:v>
                </c:pt>
                <c:pt idx="38933">
                  <c:v>-6.2211162623942301E-3</c:v>
                </c:pt>
                <c:pt idx="38934">
                  <c:v>-6.4486660423325199E-3</c:v>
                </c:pt>
                <c:pt idx="38935">
                  <c:v>-6.5840752729741199E-3</c:v>
                </c:pt>
                <c:pt idx="38936">
                  <c:v>-7.01726488423188E-3</c:v>
                </c:pt>
                <c:pt idx="38937">
                  <c:v>-7.4611617631826803E-3</c:v>
                </c:pt>
                <c:pt idx="38938">
                  <c:v>-7.9391736419076701E-3</c:v>
                </c:pt>
                <c:pt idx="38939">
                  <c:v>-8.4705566681438603E-3</c:v>
                </c:pt>
                <c:pt idx="38940">
                  <c:v>-8.9873090344510208E-3</c:v>
                </c:pt>
                <c:pt idx="38941">
                  <c:v>-9.6033866743526208E-3</c:v>
                </c:pt>
                <c:pt idx="38942">
                  <c:v>-1.01351238414298E-2</c:v>
                </c:pt>
                <c:pt idx="38943">
                  <c:v>-1.10413459150157E-2</c:v>
                </c:pt>
                <c:pt idx="38944">
                  <c:v>-1.1695822992311301E-2</c:v>
                </c:pt>
                <c:pt idx="38945">
                  <c:v>-1.22635772605092E-2</c:v>
                </c:pt>
                <c:pt idx="38946">
                  <c:v>-1.3117854394467899E-2</c:v>
                </c:pt>
                <c:pt idx="38947">
                  <c:v>-1.40131130792568E-2</c:v>
                </c:pt>
                <c:pt idx="38948">
                  <c:v>-1.49659074756567E-2</c:v>
                </c:pt>
                <c:pt idx="38949">
                  <c:v>-1.56718505160857E-2</c:v>
                </c:pt>
                <c:pt idx="38950">
                  <c:v>-1.65718934165793E-2</c:v>
                </c:pt>
                <c:pt idx="38951">
                  <c:v>-1.7644762287892499E-2</c:v>
                </c:pt>
                <c:pt idx="38952">
                  <c:v>-1.85400185183963E-2</c:v>
                </c:pt>
                <c:pt idx="38953">
                  <c:v>-1.94926775079944E-2</c:v>
                </c:pt>
                <c:pt idx="38954">
                  <c:v>-2.0384696313283102E-2</c:v>
                </c:pt>
                <c:pt idx="38955">
                  <c:v>-2.1505671917075999E-2</c:v>
                </c:pt>
                <c:pt idx="38956">
                  <c:v>-2.2549009297603E-2</c:v>
                </c:pt>
                <c:pt idx="38957">
                  <c:v>-2.3331640068859998E-2</c:v>
                </c:pt>
                <c:pt idx="38958">
                  <c:v>-2.4346655359733099E-2</c:v>
                </c:pt>
                <c:pt idx="38959">
                  <c:v>-2.5077363946634599E-2</c:v>
                </c:pt>
                <c:pt idx="38960">
                  <c:v>-2.6204174761146899E-2</c:v>
                </c:pt>
                <c:pt idx="38961">
                  <c:v>-2.70410204544871E-2</c:v>
                </c:pt>
                <c:pt idx="38962">
                  <c:v>-2.8213590377935301E-2</c:v>
                </c:pt>
                <c:pt idx="38963">
                  <c:v>-2.8916131212072399E-2</c:v>
                </c:pt>
                <c:pt idx="38964">
                  <c:v>-2.9621126135062702E-2</c:v>
                </c:pt>
                <c:pt idx="38965">
                  <c:v>-3.0707906812883899E-2</c:v>
                </c:pt>
                <c:pt idx="38966">
                  <c:v>-3.1409102875772997E-2</c:v>
                </c:pt>
                <c:pt idx="38967">
                  <c:v>-3.21904393819668E-2</c:v>
                </c:pt>
                <c:pt idx="38968">
                  <c:v>-3.2731511022795902E-2</c:v>
                </c:pt>
                <c:pt idx="38969">
                  <c:v>-3.3620614623145702E-2</c:v>
                </c:pt>
                <c:pt idx="38970">
                  <c:v>-3.4193563868552899E-2</c:v>
                </c:pt>
                <c:pt idx="38971">
                  <c:v>-3.48763350432819E-2</c:v>
                </c:pt>
                <c:pt idx="38972">
                  <c:v>-3.5412189457795999E-2</c:v>
                </c:pt>
                <c:pt idx="38973">
                  <c:v>-3.5930720659378301E-2</c:v>
                </c:pt>
                <c:pt idx="38974">
                  <c:v>-3.62014969604759E-2</c:v>
                </c:pt>
                <c:pt idx="38975">
                  <c:v>-3.6630123172819898E-2</c:v>
                </c:pt>
                <c:pt idx="38976">
                  <c:v>-3.6952209209560202E-2</c:v>
                </c:pt>
                <c:pt idx="38977">
                  <c:v>-3.7196321776503997E-2</c:v>
                </c:pt>
                <c:pt idx="38978">
                  <c:v>-3.7315384075076702E-2</c:v>
                </c:pt>
                <c:pt idx="38979">
                  <c:v>-3.7704808911472897E-2</c:v>
                </c:pt>
                <c:pt idx="38980">
                  <c:v>-3.7906063899600197E-2</c:v>
                </c:pt>
                <c:pt idx="38981">
                  <c:v>-3.7761363866184901E-2</c:v>
                </c:pt>
                <c:pt idx="38982">
                  <c:v>-3.7640580389518001E-2</c:v>
                </c:pt>
                <c:pt idx="38983">
                  <c:v>-3.7733743753762899E-2</c:v>
                </c:pt>
                <c:pt idx="38984">
                  <c:v>-3.7599201226849198E-2</c:v>
                </c:pt>
                <c:pt idx="38985">
                  <c:v>-3.7434334191538E-2</c:v>
                </c:pt>
                <c:pt idx="38986">
                  <c:v>-3.7027589708137403E-2</c:v>
                </c:pt>
                <c:pt idx="38987">
                  <c:v>-3.6819149495778497E-2</c:v>
                </c:pt>
                <c:pt idx="38988">
                  <c:v>-3.6493539428251898E-2</c:v>
                </c:pt>
                <c:pt idx="38989">
                  <c:v>-3.5968123068063101E-2</c:v>
                </c:pt>
                <c:pt idx="38990">
                  <c:v>-3.5464043066725098E-2</c:v>
                </c:pt>
                <c:pt idx="38991">
                  <c:v>-3.4814955649188697E-2</c:v>
                </c:pt>
                <c:pt idx="38992">
                  <c:v>-3.44903032850419E-2</c:v>
                </c:pt>
                <c:pt idx="38993">
                  <c:v>-3.3651476211790397E-2</c:v>
                </c:pt>
                <c:pt idx="38994">
                  <c:v>-3.3242648291773903E-2</c:v>
                </c:pt>
                <c:pt idx="38995">
                  <c:v>-3.2283109821841301E-2</c:v>
                </c:pt>
                <c:pt idx="38996">
                  <c:v>-3.1759834647606601E-2</c:v>
                </c:pt>
                <c:pt idx="38997">
                  <c:v>-3.08376300612546E-2</c:v>
                </c:pt>
                <c:pt idx="38998">
                  <c:v>-3.0177395109183301E-2</c:v>
                </c:pt>
                <c:pt idx="38999">
                  <c:v>-2.91344104853208E-2</c:v>
                </c:pt>
                <c:pt idx="39000">
                  <c:v>-2.8116617085333299E-2</c:v>
                </c:pt>
                <c:pt idx="39001">
                  <c:v>-2.7424859400513701E-2</c:v>
                </c:pt>
                <c:pt idx="39002">
                  <c:v>-2.61768707450569E-2</c:v>
                </c:pt>
                <c:pt idx="39003">
                  <c:v>-2.5529498294983001E-2</c:v>
                </c:pt>
                <c:pt idx="39004">
                  <c:v>-2.44358665129778E-2</c:v>
                </c:pt>
                <c:pt idx="39005">
                  <c:v>-2.37526948206827E-2</c:v>
                </c:pt>
                <c:pt idx="39006">
                  <c:v>-2.2626355287049399E-2</c:v>
                </c:pt>
                <c:pt idx="39007">
                  <c:v>-2.16317299020919E-2</c:v>
                </c:pt>
                <c:pt idx="39008">
                  <c:v>-2.0710418050435098E-2</c:v>
                </c:pt>
                <c:pt idx="39009">
                  <c:v>-1.97418472369532E-2</c:v>
                </c:pt>
                <c:pt idx="39010">
                  <c:v>-1.89322595145534E-2</c:v>
                </c:pt>
                <c:pt idx="39011">
                  <c:v>-1.7733800793838499E-2</c:v>
                </c:pt>
                <c:pt idx="39012">
                  <c:v>-1.7027399904142301E-2</c:v>
                </c:pt>
                <c:pt idx="39013">
                  <c:v>-1.59409617028918E-2</c:v>
                </c:pt>
                <c:pt idx="39014">
                  <c:v>-1.5213290151008601E-2</c:v>
                </c:pt>
                <c:pt idx="39015">
                  <c:v>-1.42256169100886E-2</c:v>
                </c:pt>
                <c:pt idx="39016">
                  <c:v>-1.3639715754814199E-2</c:v>
                </c:pt>
                <c:pt idx="39017">
                  <c:v>-1.2698973143688499E-2</c:v>
                </c:pt>
                <c:pt idx="39018">
                  <c:v>-1.19582784787662E-2</c:v>
                </c:pt>
                <c:pt idx="39019">
                  <c:v>-1.1248859127058501E-2</c:v>
                </c:pt>
                <c:pt idx="39020">
                  <c:v>-1.08177107452153E-2</c:v>
                </c:pt>
                <c:pt idx="39021">
                  <c:v>-1.01410491782988E-2</c:v>
                </c:pt>
                <c:pt idx="39022">
                  <c:v>-9.4931515248933198E-3</c:v>
                </c:pt>
                <c:pt idx="39023">
                  <c:v>-8.9279306865832492E-3</c:v>
                </c:pt>
                <c:pt idx="39024">
                  <c:v>-8.6060099883079801E-3</c:v>
                </c:pt>
                <c:pt idx="39025">
                  <c:v>-8.0745971552703896E-3</c:v>
                </c:pt>
                <c:pt idx="39026">
                  <c:v>-7.5865602041473596E-3</c:v>
                </c:pt>
                <c:pt idx="39027">
                  <c:v>-7.4310579100370202E-3</c:v>
                </c:pt>
                <c:pt idx="39028">
                  <c:v>-7.1319034072877402E-3</c:v>
                </c:pt>
                <c:pt idx="39029">
                  <c:v>-6.8557376559671701E-3</c:v>
                </c:pt>
                <c:pt idx="39030">
                  <c:v>-6.77580076053562E-3</c:v>
                </c:pt>
                <c:pt idx="39031">
                  <c:v>-6.71385922578007E-3</c:v>
                </c:pt>
                <c:pt idx="39032">
                  <c:v>-6.6460619897746398E-3</c:v>
                </c:pt>
                <c:pt idx="39033">
                  <c:v>-6.7513423367254501E-3</c:v>
                </c:pt>
                <c:pt idx="39034">
                  <c:v>-6.72794336278676E-3</c:v>
                </c:pt>
                <c:pt idx="39035">
                  <c:v>-6.8167189882287404E-3</c:v>
                </c:pt>
                <c:pt idx="39036">
                  <c:v>-6.9710716487588901E-3</c:v>
                </c:pt>
                <c:pt idx="39037">
                  <c:v>-7.1660088948420596E-3</c:v>
                </c:pt>
                <c:pt idx="39038">
                  <c:v>-7.4781126599636301E-3</c:v>
                </c:pt>
                <c:pt idx="39039">
                  <c:v>-7.8665421095981593E-3</c:v>
                </c:pt>
                <c:pt idx="39040">
                  <c:v>-8.3523187877556897E-3</c:v>
                </c:pt>
                <c:pt idx="39041">
                  <c:v>-8.4669326173589E-3</c:v>
                </c:pt>
                <c:pt idx="39042">
                  <c:v>-9.1737391896830403E-3</c:v>
                </c:pt>
                <c:pt idx="39043">
                  <c:v>-9.4973949299814592E-3</c:v>
                </c:pt>
                <c:pt idx="39044">
                  <c:v>-1.00870503601067E-2</c:v>
                </c:pt>
                <c:pt idx="39045">
                  <c:v>-1.06127937049684E-2</c:v>
                </c:pt>
                <c:pt idx="39046">
                  <c:v>-1.14016293523376E-2</c:v>
                </c:pt>
                <c:pt idx="39047">
                  <c:v>-1.1892613464506201E-2</c:v>
                </c:pt>
                <c:pt idx="39048">
                  <c:v>-1.24988985635175E-2</c:v>
                </c:pt>
                <c:pt idx="39049">
                  <c:v>-1.34584646803251E-2</c:v>
                </c:pt>
                <c:pt idx="39050">
                  <c:v>-1.3923514297435199E-2</c:v>
                </c:pt>
                <c:pt idx="39051">
                  <c:v>-1.4705810565284199E-2</c:v>
                </c:pt>
                <c:pt idx="39052">
                  <c:v>-1.52163163355415E-2</c:v>
                </c:pt>
                <c:pt idx="39053">
                  <c:v>-1.62107046618199E-2</c:v>
                </c:pt>
                <c:pt idx="39054">
                  <c:v>-1.6781316197215901E-2</c:v>
                </c:pt>
                <c:pt idx="39055">
                  <c:v>-1.7786930025241302E-2</c:v>
                </c:pt>
                <c:pt idx="39056">
                  <c:v>-1.83551237649641E-2</c:v>
                </c:pt>
                <c:pt idx="39057">
                  <c:v>-1.92075079690841E-2</c:v>
                </c:pt>
                <c:pt idx="39058">
                  <c:v>-1.9741667893058E-2</c:v>
                </c:pt>
                <c:pt idx="39059">
                  <c:v>-2.0586585036006199E-2</c:v>
                </c:pt>
                <c:pt idx="39060">
                  <c:v>-2.1218032678073501E-2</c:v>
                </c:pt>
                <c:pt idx="39061">
                  <c:v>-2.1908513622857301E-2</c:v>
                </c:pt>
                <c:pt idx="39062">
                  <c:v>-2.2420369600282399E-2</c:v>
                </c:pt>
                <c:pt idx="39063">
                  <c:v>-2.30281146847672E-2</c:v>
                </c:pt>
                <c:pt idx="39064">
                  <c:v>-2.36388038491438E-2</c:v>
                </c:pt>
                <c:pt idx="39065">
                  <c:v>-2.41947204757594E-2</c:v>
                </c:pt>
                <c:pt idx="39066">
                  <c:v>-2.4700367527681899E-2</c:v>
                </c:pt>
                <c:pt idx="39067">
                  <c:v>-2.5240807354533198E-2</c:v>
                </c:pt>
                <c:pt idx="39068">
                  <c:v>-2.5551742917829499E-2</c:v>
                </c:pt>
                <c:pt idx="39069">
                  <c:v>-2.57102002105461E-2</c:v>
                </c:pt>
                <c:pt idx="39070">
                  <c:v>-2.61673379196855E-2</c:v>
                </c:pt>
                <c:pt idx="39071">
                  <c:v>-2.6389417861087301E-2</c:v>
                </c:pt>
                <c:pt idx="39072">
                  <c:v>-2.66857203361614E-2</c:v>
                </c:pt>
                <c:pt idx="39073">
                  <c:v>-2.6471865810342901E-2</c:v>
                </c:pt>
                <c:pt idx="39074">
                  <c:v>-2.6638961524039401E-2</c:v>
                </c:pt>
                <c:pt idx="39075">
                  <c:v>-2.67742845653474E-2</c:v>
                </c:pt>
                <c:pt idx="39076">
                  <c:v>-2.6725650860543199E-2</c:v>
                </c:pt>
                <c:pt idx="39077">
                  <c:v>-2.6542223027641299E-2</c:v>
                </c:pt>
                <c:pt idx="39078">
                  <c:v>-2.6147265119556999E-2</c:v>
                </c:pt>
                <c:pt idx="39079">
                  <c:v>-2.5900693137191299E-2</c:v>
                </c:pt>
                <c:pt idx="39080">
                  <c:v>-2.5578094225213201E-2</c:v>
                </c:pt>
                <c:pt idx="39081">
                  <c:v>-2.5334885113824E-2</c:v>
                </c:pt>
                <c:pt idx="39082">
                  <c:v>-2.46804783411586E-2</c:v>
                </c:pt>
                <c:pt idx="39083">
                  <c:v>-2.4057033107853999E-2</c:v>
                </c:pt>
                <c:pt idx="39084">
                  <c:v>-2.3429521817975502E-2</c:v>
                </c:pt>
                <c:pt idx="39085">
                  <c:v>-2.2941068067809999E-2</c:v>
                </c:pt>
                <c:pt idx="39086">
                  <c:v>-2.2060662876655701E-2</c:v>
                </c:pt>
                <c:pt idx="39087">
                  <c:v>-2.1365148091262502E-2</c:v>
                </c:pt>
                <c:pt idx="39088">
                  <c:v>-2.0545952573962599E-2</c:v>
                </c:pt>
                <c:pt idx="39089">
                  <c:v>-1.9552695571115299E-2</c:v>
                </c:pt>
                <c:pt idx="39090">
                  <c:v>-1.8476380292677501E-2</c:v>
                </c:pt>
                <c:pt idx="39091">
                  <c:v>-1.75802679437101E-2</c:v>
                </c:pt>
                <c:pt idx="39092">
                  <c:v>-1.6533723214006101E-2</c:v>
                </c:pt>
                <c:pt idx="39093">
                  <c:v>-1.5256582678346699E-2</c:v>
                </c:pt>
                <c:pt idx="39094">
                  <c:v>-1.42706711084817E-2</c:v>
                </c:pt>
                <c:pt idx="39095">
                  <c:v>-1.2931875054682899E-2</c:v>
                </c:pt>
                <c:pt idx="39096">
                  <c:v>-1.1850672444823599E-2</c:v>
                </c:pt>
                <c:pt idx="39097">
                  <c:v>-1.04986385138064E-2</c:v>
                </c:pt>
                <c:pt idx="39098">
                  <c:v>-9.2902453988604698E-3</c:v>
                </c:pt>
                <c:pt idx="39099">
                  <c:v>-7.6947543802273997E-3</c:v>
                </c:pt>
                <c:pt idx="39100">
                  <c:v>-6.5657146111636503E-3</c:v>
                </c:pt>
                <c:pt idx="39101">
                  <c:v>-5.1162907703103501E-3</c:v>
                </c:pt>
                <c:pt idx="39102">
                  <c:v>-3.82308064258874E-3</c:v>
                </c:pt>
                <c:pt idx="39103">
                  <c:v>-2.3457526090195002E-3</c:v>
                </c:pt>
                <c:pt idx="39104">
                  <c:v>-9.5106205143844901E-4</c:v>
                </c:pt>
                <c:pt idx="39105">
                  <c:v>3.6072677382528799E-4</c:v>
                </c:pt>
                <c:pt idx="39106">
                  <c:v>1.8671851221522199E-3</c:v>
                </c:pt>
                <c:pt idx="39107">
                  <c:v>3.21087862637139E-3</c:v>
                </c:pt>
                <c:pt idx="39108">
                  <c:v>4.53807003826588E-3</c:v>
                </c:pt>
                <c:pt idx="39109">
                  <c:v>5.81711938203035E-3</c:v>
                </c:pt>
                <c:pt idx="39110">
                  <c:v>7.2432156178177101E-3</c:v>
                </c:pt>
                <c:pt idx="39111">
                  <c:v>8.4444110847869697E-3</c:v>
                </c:pt>
                <c:pt idx="39112">
                  <c:v>9.9402997462852E-3</c:v>
                </c:pt>
                <c:pt idx="39113">
                  <c:v>1.1271806594247501E-2</c:v>
                </c:pt>
                <c:pt idx="39114">
                  <c:v>1.2345154157268201E-2</c:v>
                </c:pt>
                <c:pt idx="39115">
                  <c:v>1.3427475578913699E-2</c:v>
                </c:pt>
                <c:pt idx="39116">
                  <c:v>1.46850219962423E-2</c:v>
                </c:pt>
                <c:pt idx="39117">
                  <c:v>1.57035020917278E-2</c:v>
                </c:pt>
                <c:pt idx="39118">
                  <c:v>1.6855926468214301E-2</c:v>
                </c:pt>
                <c:pt idx="39119">
                  <c:v>1.7615941369684401E-2</c:v>
                </c:pt>
                <c:pt idx="39120">
                  <c:v>1.8826285725756401E-2</c:v>
                </c:pt>
                <c:pt idx="39121">
                  <c:v>1.9788585335829001E-2</c:v>
                </c:pt>
                <c:pt idx="39122">
                  <c:v>2.0709443737980299E-2</c:v>
                </c:pt>
                <c:pt idx="39123">
                  <c:v>2.1089186031590899E-2</c:v>
                </c:pt>
                <c:pt idx="39124">
                  <c:v>2.1704681970853502E-2</c:v>
                </c:pt>
                <c:pt idx="39125">
                  <c:v>2.2760470131279999E-2</c:v>
                </c:pt>
                <c:pt idx="39126">
                  <c:v>2.3215419655787599E-2</c:v>
                </c:pt>
                <c:pt idx="39127">
                  <c:v>2.3616963496367299E-2</c:v>
                </c:pt>
                <c:pt idx="39128">
                  <c:v>2.4001278241767499E-2</c:v>
                </c:pt>
                <c:pt idx="39129">
                  <c:v>2.4743085751997299E-2</c:v>
                </c:pt>
                <c:pt idx="39130">
                  <c:v>2.4823240759201101E-2</c:v>
                </c:pt>
                <c:pt idx="39131">
                  <c:v>2.51547286276173E-2</c:v>
                </c:pt>
                <c:pt idx="39132">
                  <c:v>2.5066784388931802E-2</c:v>
                </c:pt>
                <c:pt idx="39133">
                  <c:v>2.53553316878306E-2</c:v>
                </c:pt>
                <c:pt idx="39134">
                  <c:v>2.54759156685463E-2</c:v>
                </c:pt>
                <c:pt idx="39135">
                  <c:v>2.5558739021418201E-2</c:v>
                </c:pt>
                <c:pt idx="39136">
                  <c:v>2.5244461377359501E-2</c:v>
                </c:pt>
                <c:pt idx="39137">
                  <c:v>2.51032652414141E-2</c:v>
                </c:pt>
                <c:pt idx="39138">
                  <c:v>2.4966399481781101E-2</c:v>
                </c:pt>
                <c:pt idx="39139">
                  <c:v>2.4678632784402001E-2</c:v>
                </c:pt>
                <c:pt idx="39140">
                  <c:v>2.42600860689762E-2</c:v>
                </c:pt>
                <c:pt idx="39141">
                  <c:v>2.3984948286308701E-2</c:v>
                </c:pt>
                <c:pt idx="39142">
                  <c:v>2.3554746140191301E-2</c:v>
                </c:pt>
                <c:pt idx="39143">
                  <c:v>2.3047308627328001E-2</c:v>
                </c:pt>
                <c:pt idx="39144">
                  <c:v>2.2615356965834901E-2</c:v>
                </c:pt>
                <c:pt idx="39145">
                  <c:v>2.1952263621540302E-2</c:v>
                </c:pt>
                <c:pt idx="39146">
                  <c:v>2.1311854436472401E-2</c:v>
                </c:pt>
                <c:pt idx="39147">
                  <c:v>2.0804039227436399E-2</c:v>
                </c:pt>
                <c:pt idx="39148">
                  <c:v>2.0067339329361299E-2</c:v>
                </c:pt>
                <c:pt idx="39149">
                  <c:v>1.94519051627664E-2</c:v>
                </c:pt>
                <c:pt idx="39150">
                  <c:v>1.87228487077832E-2</c:v>
                </c:pt>
                <c:pt idx="39151">
                  <c:v>1.7903758889306801E-2</c:v>
                </c:pt>
                <c:pt idx="39152">
                  <c:v>1.7205605006951199E-2</c:v>
                </c:pt>
                <c:pt idx="39153">
                  <c:v>1.6359203787673599E-2</c:v>
                </c:pt>
                <c:pt idx="39154">
                  <c:v>1.5646928987304801E-2</c:v>
                </c:pt>
                <c:pt idx="39155">
                  <c:v>1.4607630204674701E-2</c:v>
                </c:pt>
                <c:pt idx="39156">
                  <c:v>1.39587608005763E-2</c:v>
                </c:pt>
                <c:pt idx="39157">
                  <c:v>1.32615771413896E-2</c:v>
                </c:pt>
                <c:pt idx="39158">
                  <c:v>1.2693305510832E-2</c:v>
                </c:pt>
                <c:pt idx="39159">
                  <c:v>1.1811982590108801E-2</c:v>
                </c:pt>
                <c:pt idx="39160">
                  <c:v>1.07763859574518E-2</c:v>
                </c:pt>
                <c:pt idx="39161">
                  <c:v>1.02183909473815E-2</c:v>
                </c:pt>
                <c:pt idx="39162">
                  <c:v>9.57511963145905E-3</c:v>
                </c:pt>
                <c:pt idx="39163">
                  <c:v>8.8899575685808703E-3</c:v>
                </c:pt>
                <c:pt idx="39164">
                  <c:v>7.9055295713392707E-3</c:v>
                </c:pt>
                <c:pt idx="39165">
                  <c:v>7.6339942896998898E-3</c:v>
                </c:pt>
                <c:pt idx="39166">
                  <c:v>7.1034003034968502E-3</c:v>
                </c:pt>
                <c:pt idx="39167">
                  <c:v>6.3955955035024502E-3</c:v>
                </c:pt>
                <c:pt idx="39168">
                  <c:v>5.7937809110220903E-3</c:v>
                </c:pt>
                <c:pt idx="39169">
                  <c:v>5.7334680993658699E-3</c:v>
                </c:pt>
                <c:pt idx="39170">
                  <c:v>5.3477611474007499E-3</c:v>
                </c:pt>
                <c:pt idx="39171">
                  <c:v>4.8318917703269503E-3</c:v>
                </c:pt>
                <c:pt idx="39172">
                  <c:v>4.2752282803474803E-3</c:v>
                </c:pt>
                <c:pt idx="39173">
                  <c:v>4.2180441297906502E-3</c:v>
                </c:pt>
                <c:pt idx="39174">
                  <c:v>4.1674453081264103E-3</c:v>
                </c:pt>
                <c:pt idx="39175">
                  <c:v>4.0657145869091504E-3</c:v>
                </c:pt>
                <c:pt idx="39176">
                  <c:v>3.8973113596447698E-3</c:v>
                </c:pt>
                <c:pt idx="39177">
                  <c:v>3.8081878377272099E-3</c:v>
                </c:pt>
                <c:pt idx="39178">
                  <c:v>4.0981439656330304E-3</c:v>
                </c:pt>
                <c:pt idx="39179">
                  <c:v>4.0790521289986699E-3</c:v>
                </c:pt>
                <c:pt idx="39180">
                  <c:v>4.4315409201352799E-3</c:v>
                </c:pt>
                <c:pt idx="39181">
                  <c:v>4.6196355846178797E-3</c:v>
                </c:pt>
                <c:pt idx="39182">
                  <c:v>4.8370452191202496E-3</c:v>
                </c:pt>
                <c:pt idx="39183">
                  <c:v>5.3437864050712497E-3</c:v>
                </c:pt>
                <c:pt idx="39184">
                  <c:v>5.7531416404822703E-3</c:v>
                </c:pt>
                <c:pt idx="39185">
                  <c:v>6.2021618219791699E-3</c:v>
                </c:pt>
                <c:pt idx="39186">
                  <c:v>6.7566939978838001E-3</c:v>
                </c:pt>
                <c:pt idx="39187">
                  <c:v>7.71202900335821E-3</c:v>
                </c:pt>
                <c:pt idx="39188">
                  <c:v>8.2571768912812499E-3</c:v>
                </c:pt>
                <c:pt idx="39189">
                  <c:v>8.7987109181426396E-3</c:v>
                </c:pt>
                <c:pt idx="39190">
                  <c:v>9.4997228743866E-3</c:v>
                </c:pt>
                <c:pt idx="39191">
                  <c:v>1.05171683801319E-2</c:v>
                </c:pt>
                <c:pt idx="39192">
                  <c:v>1.15363906225647E-2</c:v>
                </c:pt>
                <c:pt idx="39193">
                  <c:v>1.2285723566325801E-2</c:v>
                </c:pt>
                <c:pt idx="39194">
                  <c:v>1.32082829698843E-2</c:v>
                </c:pt>
                <c:pt idx="39195">
                  <c:v>1.44201354549949E-2</c:v>
                </c:pt>
                <c:pt idx="39196">
                  <c:v>1.5526205130141199E-2</c:v>
                </c:pt>
                <c:pt idx="39197">
                  <c:v>1.6326402469157199E-2</c:v>
                </c:pt>
                <c:pt idx="39198">
                  <c:v>1.76311499513889E-2</c:v>
                </c:pt>
                <c:pt idx="39199">
                  <c:v>1.90065520718328E-2</c:v>
                </c:pt>
                <c:pt idx="39200">
                  <c:v>2.02056083157502E-2</c:v>
                </c:pt>
                <c:pt idx="39201">
                  <c:v>2.1282945004338302E-2</c:v>
                </c:pt>
                <c:pt idx="39202">
                  <c:v>2.2167027312799702E-2</c:v>
                </c:pt>
                <c:pt idx="39203">
                  <c:v>2.35783832838414E-2</c:v>
                </c:pt>
                <c:pt idx="39204">
                  <c:v>2.4801856005975599E-2</c:v>
                </c:pt>
                <c:pt idx="39205">
                  <c:v>2.6115679154810299E-2</c:v>
                </c:pt>
                <c:pt idx="39206">
                  <c:v>2.7017584149161899E-2</c:v>
                </c:pt>
                <c:pt idx="39207">
                  <c:v>2.8643230552826499E-2</c:v>
                </c:pt>
                <c:pt idx="39208">
                  <c:v>2.98539836668738E-2</c:v>
                </c:pt>
                <c:pt idx="39209">
                  <c:v>3.1147365909115501E-2</c:v>
                </c:pt>
                <c:pt idx="39210">
                  <c:v>3.2225252967003397E-2</c:v>
                </c:pt>
                <c:pt idx="39211">
                  <c:v>3.34434926681801E-2</c:v>
                </c:pt>
                <c:pt idx="39212">
                  <c:v>3.4684643845289798E-2</c:v>
                </c:pt>
                <c:pt idx="39213">
                  <c:v>3.5697275845843E-2</c:v>
                </c:pt>
                <c:pt idx="39214">
                  <c:v>3.7113222715914503E-2</c:v>
                </c:pt>
                <c:pt idx="39215">
                  <c:v>3.7978856809443101E-2</c:v>
                </c:pt>
                <c:pt idx="39216">
                  <c:v>3.9255973943847E-2</c:v>
                </c:pt>
                <c:pt idx="39217">
                  <c:v>4.0027140024002997E-2</c:v>
                </c:pt>
                <c:pt idx="39218">
                  <c:v>4.1142242512773201E-2</c:v>
                </c:pt>
                <c:pt idx="39219">
                  <c:v>4.19797844946816E-2</c:v>
                </c:pt>
                <c:pt idx="39220">
                  <c:v>4.2888981846140199E-2</c:v>
                </c:pt>
                <c:pt idx="39221">
                  <c:v>4.4068549112386397E-2</c:v>
                </c:pt>
                <c:pt idx="39222">
                  <c:v>4.4825569516559201E-2</c:v>
                </c:pt>
                <c:pt idx="39223">
                  <c:v>4.5761176025135297E-2</c:v>
                </c:pt>
                <c:pt idx="39224">
                  <c:v>4.61443961849895E-2</c:v>
                </c:pt>
                <c:pt idx="39225">
                  <c:v>4.6967413007224297E-2</c:v>
                </c:pt>
                <c:pt idx="39226">
                  <c:v>4.7699054818773401E-2</c:v>
                </c:pt>
                <c:pt idx="39227">
                  <c:v>4.8401942009182297E-2</c:v>
                </c:pt>
                <c:pt idx="39228">
                  <c:v>4.8696847454124101E-2</c:v>
                </c:pt>
                <c:pt idx="39229">
                  <c:v>4.9027426851972901E-2</c:v>
                </c:pt>
                <c:pt idx="39230">
                  <c:v>4.9665893511013498E-2</c:v>
                </c:pt>
                <c:pt idx="39231">
                  <c:v>5.0020899894337403E-2</c:v>
                </c:pt>
                <c:pt idx="39232">
                  <c:v>5.0620935529369603E-2</c:v>
                </c:pt>
                <c:pt idx="39233">
                  <c:v>5.05257908710115E-2</c:v>
                </c:pt>
                <c:pt idx="39234">
                  <c:v>5.09079775871073E-2</c:v>
                </c:pt>
                <c:pt idx="39235">
                  <c:v>5.0934904519451998E-2</c:v>
                </c:pt>
                <c:pt idx="39236">
                  <c:v>5.11972032552915E-2</c:v>
                </c:pt>
                <c:pt idx="39237">
                  <c:v>5.1303662598190601E-2</c:v>
                </c:pt>
                <c:pt idx="39238">
                  <c:v>5.1203712460282498E-2</c:v>
                </c:pt>
                <c:pt idx="39239">
                  <c:v>5.1144149451179101E-2</c:v>
                </c:pt>
                <c:pt idx="39240">
                  <c:v>5.0955919016066102E-2</c:v>
                </c:pt>
                <c:pt idx="39241">
                  <c:v>5.0955026208643298E-2</c:v>
                </c:pt>
                <c:pt idx="39242">
                  <c:v>5.0771299398892203E-2</c:v>
                </c:pt>
                <c:pt idx="39243">
                  <c:v>5.0693322885889902E-2</c:v>
                </c:pt>
                <c:pt idx="39244">
                  <c:v>5.0270013929358003E-2</c:v>
                </c:pt>
                <c:pt idx="39245">
                  <c:v>5.0158478697337E-2</c:v>
                </c:pt>
                <c:pt idx="39246">
                  <c:v>4.9664334625528897E-2</c:v>
                </c:pt>
                <c:pt idx="39247">
                  <c:v>4.9202611720389297E-2</c:v>
                </c:pt>
                <c:pt idx="39248">
                  <c:v>4.8779541169149399E-2</c:v>
                </c:pt>
                <c:pt idx="39249">
                  <c:v>4.8600453133526997E-2</c:v>
                </c:pt>
                <c:pt idx="39250">
                  <c:v>4.8131114116746601E-2</c:v>
                </c:pt>
                <c:pt idx="39251">
                  <c:v>4.7421089960331203E-2</c:v>
                </c:pt>
                <c:pt idx="39252">
                  <c:v>4.7131435218335703E-2</c:v>
                </c:pt>
                <c:pt idx="39253">
                  <c:v>4.6674092427257299E-2</c:v>
                </c:pt>
                <c:pt idx="39254">
                  <c:v>4.6189838476768399E-2</c:v>
                </c:pt>
                <c:pt idx="39255">
                  <c:v>4.5400699090062897E-2</c:v>
                </c:pt>
                <c:pt idx="39256">
                  <c:v>4.5010148619947801E-2</c:v>
                </c:pt>
                <c:pt idx="39257">
                  <c:v>4.4585403614720298E-2</c:v>
                </c:pt>
                <c:pt idx="39258">
                  <c:v>4.3822179502005697E-2</c:v>
                </c:pt>
                <c:pt idx="39259">
                  <c:v>4.3192670335422401E-2</c:v>
                </c:pt>
                <c:pt idx="39260">
                  <c:v>4.2776328160722403E-2</c:v>
                </c:pt>
                <c:pt idx="39261">
                  <c:v>4.2579502539238999E-2</c:v>
                </c:pt>
                <c:pt idx="39262">
                  <c:v>4.1816740452666097E-2</c:v>
                </c:pt>
                <c:pt idx="39263">
                  <c:v>4.1150603379042597E-2</c:v>
                </c:pt>
                <c:pt idx="39264">
                  <c:v>4.0614010361553099E-2</c:v>
                </c:pt>
                <c:pt idx="39265">
                  <c:v>4.03411319424078E-2</c:v>
                </c:pt>
                <c:pt idx="39266">
                  <c:v>3.9837637628745301E-2</c:v>
                </c:pt>
                <c:pt idx="39267">
                  <c:v>3.9337557597193297E-2</c:v>
                </c:pt>
                <c:pt idx="39268">
                  <c:v>3.8874186986787698E-2</c:v>
                </c:pt>
                <c:pt idx="39269">
                  <c:v>3.8201091939572503E-2</c:v>
                </c:pt>
                <c:pt idx="39270">
                  <c:v>3.8090999299155201E-2</c:v>
                </c:pt>
                <c:pt idx="39271">
                  <c:v>3.77334333602386E-2</c:v>
                </c:pt>
                <c:pt idx="39272">
                  <c:v>3.7582133454906699E-2</c:v>
                </c:pt>
                <c:pt idx="39273">
                  <c:v>3.6926494301828698E-2</c:v>
                </c:pt>
                <c:pt idx="39274">
                  <c:v>3.66362703189188E-2</c:v>
                </c:pt>
                <c:pt idx="39275">
                  <c:v>3.66309268770127E-2</c:v>
                </c:pt>
                <c:pt idx="39276">
                  <c:v>3.6267421368704603E-2</c:v>
                </c:pt>
                <c:pt idx="39277">
                  <c:v>3.6061256958107697E-2</c:v>
                </c:pt>
                <c:pt idx="39278">
                  <c:v>3.5835565327171803E-2</c:v>
                </c:pt>
                <c:pt idx="39279">
                  <c:v>3.6031667634385797E-2</c:v>
                </c:pt>
                <c:pt idx="39280">
                  <c:v>3.5484946376904199E-2</c:v>
                </c:pt>
                <c:pt idx="39281">
                  <c:v>3.5521152448767003E-2</c:v>
                </c:pt>
                <c:pt idx="39282">
                  <c:v>3.5491688278070102E-2</c:v>
                </c:pt>
                <c:pt idx="39283">
                  <c:v>3.5639179191774298E-2</c:v>
                </c:pt>
                <c:pt idx="39284">
                  <c:v>3.5555451343280899E-2</c:v>
                </c:pt>
                <c:pt idx="39285">
                  <c:v>3.5582974956803799E-2</c:v>
                </c:pt>
                <c:pt idx="39286">
                  <c:v>3.5525309000642297E-2</c:v>
                </c:pt>
                <c:pt idx="39287">
                  <c:v>3.5707274779399403E-2</c:v>
                </c:pt>
                <c:pt idx="39288">
                  <c:v>3.5777487916974798E-2</c:v>
                </c:pt>
                <c:pt idx="39289">
                  <c:v>3.6096122052041803E-2</c:v>
                </c:pt>
                <c:pt idx="39290">
                  <c:v>3.6178854757723498E-2</c:v>
                </c:pt>
                <c:pt idx="39291">
                  <c:v>3.62628429922979E-2</c:v>
                </c:pt>
                <c:pt idx="39292">
                  <c:v>3.6563162008886499E-2</c:v>
                </c:pt>
                <c:pt idx="39293">
                  <c:v>3.6839378574412003E-2</c:v>
                </c:pt>
                <c:pt idx="39294">
                  <c:v>3.7092629587102799E-2</c:v>
                </c:pt>
                <c:pt idx="39295">
                  <c:v>3.7396134359342803E-2</c:v>
                </c:pt>
                <c:pt idx="39296">
                  <c:v>3.76544607460602E-2</c:v>
                </c:pt>
                <c:pt idx="39297">
                  <c:v>3.7987586191820397E-2</c:v>
                </c:pt>
                <c:pt idx="39298">
                  <c:v>3.8390525997206403E-2</c:v>
                </c:pt>
                <c:pt idx="39299">
                  <c:v>3.86061878693508E-2</c:v>
                </c:pt>
                <c:pt idx="39300">
                  <c:v>3.9046405921397603E-2</c:v>
                </c:pt>
                <c:pt idx="39301">
                  <c:v>3.9339725330415402E-2</c:v>
                </c:pt>
                <c:pt idx="39302">
                  <c:v>3.96750130118445E-2</c:v>
                </c:pt>
                <c:pt idx="39303">
                  <c:v>3.9981903003120101E-2</c:v>
                </c:pt>
                <c:pt idx="39304">
                  <c:v>4.0472150500245198E-2</c:v>
                </c:pt>
                <c:pt idx="39305">
                  <c:v>4.0843888706445002E-2</c:v>
                </c:pt>
                <c:pt idx="39306">
                  <c:v>4.1307994708014502E-2</c:v>
                </c:pt>
                <c:pt idx="39307">
                  <c:v>4.1551334026238403E-2</c:v>
                </c:pt>
                <c:pt idx="39308">
                  <c:v>4.1824797671426897E-2</c:v>
                </c:pt>
                <c:pt idx="39309">
                  <c:v>4.2446820268418298E-2</c:v>
                </c:pt>
                <c:pt idx="39310">
                  <c:v>4.2655537372163703E-2</c:v>
                </c:pt>
                <c:pt idx="39311">
                  <c:v>4.2824773620810698E-2</c:v>
                </c:pt>
                <c:pt idx="39312">
                  <c:v>4.3225409449086399E-2</c:v>
                </c:pt>
                <c:pt idx="39313">
                  <c:v>4.3748329008084397E-2</c:v>
                </c:pt>
                <c:pt idx="39314">
                  <c:v>4.4054708036211698E-2</c:v>
                </c:pt>
                <c:pt idx="39315">
                  <c:v>4.40926796322898E-2</c:v>
                </c:pt>
                <c:pt idx="39316">
                  <c:v>4.4129784051721598E-2</c:v>
                </c:pt>
                <c:pt idx="39317">
                  <c:v>4.4721139158460203E-2</c:v>
                </c:pt>
                <c:pt idx="39318">
                  <c:v>4.4953991452453802E-2</c:v>
                </c:pt>
                <c:pt idx="39319">
                  <c:v>4.5171963730860097E-2</c:v>
                </c:pt>
                <c:pt idx="39320">
                  <c:v>4.5144834665555002E-2</c:v>
                </c:pt>
                <c:pt idx="39321">
                  <c:v>4.5252455927268898E-2</c:v>
                </c:pt>
                <c:pt idx="39322">
                  <c:v>4.5424672096967197E-2</c:v>
                </c:pt>
                <c:pt idx="39323">
                  <c:v>4.56488376196931E-2</c:v>
                </c:pt>
                <c:pt idx="39324">
                  <c:v>4.5895975515366103E-2</c:v>
                </c:pt>
                <c:pt idx="39325">
                  <c:v>4.56693281103802E-2</c:v>
                </c:pt>
                <c:pt idx="39326">
                  <c:v>4.5729874667076502E-2</c:v>
                </c:pt>
                <c:pt idx="39327">
                  <c:v>4.5765190239743403E-2</c:v>
                </c:pt>
                <c:pt idx="39328">
                  <c:v>4.5846471478429199E-2</c:v>
                </c:pt>
                <c:pt idx="39329">
                  <c:v>4.5689817506144002E-2</c:v>
                </c:pt>
                <c:pt idx="39330">
                  <c:v>4.5671965052395402E-2</c:v>
                </c:pt>
                <c:pt idx="39331">
                  <c:v>4.5582853016395898E-2</c:v>
                </c:pt>
                <c:pt idx="39332">
                  <c:v>4.5424818741916298E-2</c:v>
                </c:pt>
                <c:pt idx="39333">
                  <c:v>4.5185278166752899E-2</c:v>
                </c:pt>
                <c:pt idx="39334">
                  <c:v>4.5025575255186898E-2</c:v>
                </c:pt>
                <c:pt idx="39335">
                  <c:v>4.4735709273611798E-2</c:v>
                </c:pt>
                <c:pt idx="39336">
                  <c:v>4.4658695354478001E-2</c:v>
                </c:pt>
                <c:pt idx="39337">
                  <c:v>4.42599059543302E-2</c:v>
                </c:pt>
                <c:pt idx="39338">
                  <c:v>4.4155035305428803E-2</c:v>
                </c:pt>
                <c:pt idx="39339">
                  <c:v>4.3836251845223398E-2</c:v>
                </c:pt>
                <c:pt idx="39340">
                  <c:v>4.3557298054120702E-2</c:v>
                </c:pt>
                <c:pt idx="39341">
                  <c:v>4.30775709292371E-2</c:v>
                </c:pt>
                <c:pt idx="39342">
                  <c:v>4.2753816527468298E-2</c:v>
                </c:pt>
                <c:pt idx="39343">
                  <c:v>4.2391519319721897E-2</c:v>
                </c:pt>
                <c:pt idx="39344">
                  <c:v>4.1767919396791399E-2</c:v>
                </c:pt>
                <c:pt idx="39345">
                  <c:v>4.1602767610863102E-2</c:v>
                </c:pt>
                <c:pt idx="39346">
                  <c:v>4.0965246135769198E-2</c:v>
                </c:pt>
                <c:pt idx="39347">
                  <c:v>4.0645962047157203E-2</c:v>
                </c:pt>
                <c:pt idx="39348">
                  <c:v>4.0126237516066102E-2</c:v>
                </c:pt>
                <c:pt idx="39349">
                  <c:v>3.9773461554486203E-2</c:v>
                </c:pt>
                <c:pt idx="39350">
                  <c:v>3.9194015614814198E-2</c:v>
                </c:pt>
                <c:pt idx="39351">
                  <c:v>3.8519986054156803E-2</c:v>
                </c:pt>
                <c:pt idx="39352">
                  <c:v>3.8147968484662301E-2</c:v>
                </c:pt>
                <c:pt idx="39353">
                  <c:v>3.7569470441117601E-2</c:v>
                </c:pt>
                <c:pt idx="39354">
                  <c:v>3.6885141849332698E-2</c:v>
                </c:pt>
                <c:pt idx="39355">
                  <c:v>3.6257504935304399E-2</c:v>
                </c:pt>
                <c:pt idx="39356">
                  <c:v>3.5781647796742602E-2</c:v>
                </c:pt>
                <c:pt idx="39357">
                  <c:v>3.5168163621080897E-2</c:v>
                </c:pt>
                <c:pt idx="39358">
                  <c:v>3.4590465994140097E-2</c:v>
                </c:pt>
                <c:pt idx="39359">
                  <c:v>3.40079711942834E-2</c:v>
                </c:pt>
                <c:pt idx="39360">
                  <c:v>3.31482632503396E-2</c:v>
                </c:pt>
                <c:pt idx="39361">
                  <c:v>3.27384685740853E-2</c:v>
                </c:pt>
                <c:pt idx="39362">
                  <c:v>3.2163015845175301E-2</c:v>
                </c:pt>
                <c:pt idx="39363">
                  <c:v>3.1367568092220001E-2</c:v>
                </c:pt>
                <c:pt idx="39364">
                  <c:v>3.0902730980265899E-2</c:v>
                </c:pt>
                <c:pt idx="39365">
                  <c:v>3.02262418968277E-2</c:v>
                </c:pt>
                <c:pt idx="39366">
                  <c:v>2.9497113696712301E-2</c:v>
                </c:pt>
                <c:pt idx="39367">
                  <c:v>2.8911447576286602E-2</c:v>
                </c:pt>
                <c:pt idx="39368">
                  <c:v>2.8319497532549101E-2</c:v>
                </c:pt>
                <c:pt idx="39369">
                  <c:v>2.7616619912367E-2</c:v>
                </c:pt>
                <c:pt idx="39370">
                  <c:v>2.6981953180211099E-2</c:v>
                </c:pt>
                <c:pt idx="39371">
                  <c:v>2.6265024569642401E-2</c:v>
                </c:pt>
                <c:pt idx="39372">
                  <c:v>2.56517268094885E-2</c:v>
                </c:pt>
                <c:pt idx="39373">
                  <c:v>2.4873913594581E-2</c:v>
                </c:pt>
                <c:pt idx="39374">
                  <c:v>2.42952285026296E-2</c:v>
                </c:pt>
                <c:pt idx="39375">
                  <c:v>2.38332253765197E-2</c:v>
                </c:pt>
                <c:pt idx="39376">
                  <c:v>2.3191527639416499E-2</c:v>
                </c:pt>
                <c:pt idx="39377">
                  <c:v>2.2380151505031001E-2</c:v>
                </c:pt>
                <c:pt idx="39378">
                  <c:v>2.1472616281446599E-2</c:v>
                </c:pt>
                <c:pt idx="39379">
                  <c:v>2.1171191721752702E-2</c:v>
                </c:pt>
                <c:pt idx="39380">
                  <c:v>2.0351365871954699E-2</c:v>
                </c:pt>
                <c:pt idx="39381">
                  <c:v>1.9603425383500201E-2</c:v>
                </c:pt>
                <c:pt idx="39382">
                  <c:v>1.9027750621724199E-2</c:v>
                </c:pt>
                <c:pt idx="39383">
                  <c:v>1.84396740101417E-2</c:v>
                </c:pt>
                <c:pt idx="39384">
                  <c:v>1.7767239667113799E-2</c:v>
                </c:pt>
                <c:pt idx="39385">
                  <c:v>1.7086479889778499E-2</c:v>
                </c:pt>
                <c:pt idx="39386">
                  <c:v>1.63265529157702E-2</c:v>
                </c:pt>
                <c:pt idx="39387">
                  <c:v>1.5703899171611801E-2</c:v>
                </c:pt>
                <c:pt idx="39388">
                  <c:v>1.52520611833558E-2</c:v>
                </c:pt>
                <c:pt idx="39389">
                  <c:v>1.43071435149716E-2</c:v>
                </c:pt>
                <c:pt idx="39390">
                  <c:v>1.38247988829587E-2</c:v>
                </c:pt>
                <c:pt idx="39391">
                  <c:v>1.29707495471176E-2</c:v>
                </c:pt>
                <c:pt idx="39392">
                  <c:v>1.2465424249593E-2</c:v>
                </c:pt>
                <c:pt idx="39393">
                  <c:v>1.17869699636424E-2</c:v>
                </c:pt>
                <c:pt idx="39394">
                  <c:v>1.1108264773852201E-2</c:v>
                </c:pt>
                <c:pt idx="39395">
                  <c:v>1.0367825112968101E-2</c:v>
                </c:pt>
                <c:pt idx="39396">
                  <c:v>9.6499718758018792E-3</c:v>
                </c:pt>
                <c:pt idx="39397">
                  <c:v>9.1402591745063204E-3</c:v>
                </c:pt>
                <c:pt idx="39398">
                  <c:v>8.4761061254813395E-3</c:v>
                </c:pt>
                <c:pt idx="39399">
                  <c:v>7.6504496338819297E-3</c:v>
                </c:pt>
                <c:pt idx="39400">
                  <c:v>7.0392325043920796E-3</c:v>
                </c:pt>
                <c:pt idx="39401">
                  <c:v>6.4300628941209997E-3</c:v>
                </c:pt>
                <c:pt idx="39402">
                  <c:v>5.6144895137890697E-3</c:v>
                </c:pt>
                <c:pt idx="39403">
                  <c:v>4.9651427707606598E-3</c:v>
                </c:pt>
                <c:pt idx="39404">
                  <c:v>4.4864527966655297E-3</c:v>
                </c:pt>
                <c:pt idx="39405">
                  <c:v>3.7838280853271398E-3</c:v>
                </c:pt>
                <c:pt idx="39406">
                  <c:v>3.0071550824312199E-3</c:v>
                </c:pt>
                <c:pt idx="39407">
                  <c:v>2.3648217270843298E-3</c:v>
                </c:pt>
                <c:pt idx="39408">
                  <c:v>1.7055623512601699E-3</c:v>
                </c:pt>
                <c:pt idx="39409">
                  <c:v>1.0380052540176199E-3</c:v>
                </c:pt>
                <c:pt idx="39410">
                  <c:v>3.1365975221032299E-4</c:v>
                </c:pt>
                <c:pt idx="39411">
                  <c:v>-1.7730125115635799E-4</c:v>
                </c:pt>
                <c:pt idx="39412">
                  <c:v>-7.2558985496715101E-4</c:v>
                </c:pt>
                <c:pt idx="39413">
                  <c:v>-1.5020388393762101E-3</c:v>
                </c:pt>
                <c:pt idx="39414">
                  <c:v>-2.1325822086541799E-3</c:v>
                </c:pt>
                <c:pt idx="39415">
                  <c:v>-2.8797851275650299E-3</c:v>
                </c:pt>
                <c:pt idx="39416">
                  <c:v>-3.3038243048096202E-3</c:v>
                </c:pt>
                <c:pt idx="39417">
                  <c:v>-4.2024014818588997E-3</c:v>
                </c:pt>
                <c:pt idx="39418">
                  <c:v>-4.8703125896435596E-3</c:v>
                </c:pt>
                <c:pt idx="39419">
                  <c:v>-5.3832462909390198E-3</c:v>
                </c:pt>
                <c:pt idx="39420">
                  <c:v>-5.7641023573401003E-3</c:v>
                </c:pt>
                <c:pt idx="39421">
                  <c:v>-6.6552945504975902E-3</c:v>
                </c:pt>
                <c:pt idx="39422">
                  <c:v>-7.1766176825320601E-3</c:v>
                </c:pt>
                <c:pt idx="39423">
                  <c:v>-7.6945593159975997E-3</c:v>
                </c:pt>
                <c:pt idx="39424">
                  <c:v>-8.4464513393025607E-3</c:v>
                </c:pt>
                <c:pt idx="39425">
                  <c:v>-8.9201527741147191E-3</c:v>
                </c:pt>
                <c:pt idx="39426">
                  <c:v>-9.6670923998798605E-3</c:v>
                </c:pt>
                <c:pt idx="39427">
                  <c:v>-1.0012049004104301E-2</c:v>
                </c:pt>
                <c:pt idx="39428">
                  <c:v>-1.0593120141385699E-2</c:v>
                </c:pt>
                <c:pt idx="39429">
                  <c:v>-1.10604529673533E-2</c:v>
                </c:pt>
                <c:pt idx="39430">
                  <c:v>-1.1690355576686301E-2</c:v>
                </c:pt>
                <c:pt idx="39431">
                  <c:v>-1.23273303778236E-2</c:v>
                </c:pt>
                <c:pt idx="39432">
                  <c:v>-1.27644009297653E-2</c:v>
                </c:pt>
                <c:pt idx="39433">
                  <c:v>-1.3172538459403599E-2</c:v>
                </c:pt>
                <c:pt idx="39434">
                  <c:v>-1.3672947500515301E-2</c:v>
                </c:pt>
                <c:pt idx="39435">
                  <c:v>-1.44108075463838E-2</c:v>
                </c:pt>
                <c:pt idx="39436">
                  <c:v>-1.4583503292781399E-2</c:v>
                </c:pt>
                <c:pt idx="39437">
                  <c:v>-1.51539572747373E-2</c:v>
                </c:pt>
                <c:pt idx="39438">
                  <c:v>-1.5623232248045699E-2</c:v>
                </c:pt>
                <c:pt idx="39439">
                  <c:v>-1.6239129827226601E-2</c:v>
                </c:pt>
                <c:pt idx="39440">
                  <c:v>-1.66492029460437E-2</c:v>
                </c:pt>
                <c:pt idx="39441">
                  <c:v>-1.6960646768648901E-2</c:v>
                </c:pt>
                <c:pt idx="39442">
                  <c:v>-1.7283860334263299E-2</c:v>
                </c:pt>
                <c:pt idx="39443">
                  <c:v>-1.7758003127158001E-2</c:v>
                </c:pt>
                <c:pt idx="39444">
                  <c:v>-1.8434141800049701E-2</c:v>
                </c:pt>
                <c:pt idx="39445">
                  <c:v>-1.8518417843399401E-2</c:v>
                </c:pt>
                <c:pt idx="39446">
                  <c:v>-1.8869584525161999E-2</c:v>
                </c:pt>
                <c:pt idx="39447">
                  <c:v>-1.9229342140927301E-2</c:v>
                </c:pt>
                <c:pt idx="39448">
                  <c:v>-1.9769471368487199E-2</c:v>
                </c:pt>
                <c:pt idx="39449">
                  <c:v>-2.00700652193452E-2</c:v>
                </c:pt>
                <c:pt idx="39450">
                  <c:v>-2.04913096698724E-2</c:v>
                </c:pt>
                <c:pt idx="39451">
                  <c:v>-2.0722836989104602E-2</c:v>
                </c:pt>
                <c:pt idx="39452">
                  <c:v>-2.1459514992445E-2</c:v>
                </c:pt>
                <c:pt idx="39453">
                  <c:v>-2.1540535391200599E-2</c:v>
                </c:pt>
                <c:pt idx="39454">
                  <c:v>-2.1776382064627401E-2</c:v>
                </c:pt>
                <c:pt idx="39455">
                  <c:v>-2.2188992060947401E-2</c:v>
                </c:pt>
                <c:pt idx="39456">
                  <c:v>-2.2541051210204301E-2</c:v>
                </c:pt>
                <c:pt idx="39457">
                  <c:v>-2.2940127729772501E-2</c:v>
                </c:pt>
                <c:pt idx="39458">
                  <c:v>-2.3026079149054898E-2</c:v>
                </c:pt>
                <c:pt idx="39459">
                  <c:v>-2.3522708584428099E-2</c:v>
                </c:pt>
                <c:pt idx="39460">
                  <c:v>-2.3694684443858E-2</c:v>
                </c:pt>
                <c:pt idx="39461">
                  <c:v>-2.4209897886521201E-2</c:v>
                </c:pt>
                <c:pt idx="39462">
                  <c:v>-2.4349401302129599E-2</c:v>
                </c:pt>
                <c:pt idx="39463">
                  <c:v>-2.4769056085630899E-2</c:v>
                </c:pt>
                <c:pt idx="39464">
                  <c:v>-2.5131285535616499E-2</c:v>
                </c:pt>
                <c:pt idx="39465">
                  <c:v>-2.5487206359323999E-2</c:v>
                </c:pt>
                <c:pt idx="39466">
                  <c:v>-2.5630103175015E-2</c:v>
                </c:pt>
                <c:pt idx="39467">
                  <c:v>-2.5994259819970101E-2</c:v>
                </c:pt>
                <c:pt idx="39468">
                  <c:v>-2.6187902990715599E-2</c:v>
                </c:pt>
                <c:pt idx="39469">
                  <c:v>-2.66417275552897E-2</c:v>
                </c:pt>
                <c:pt idx="39470">
                  <c:v>-2.6928190801499101E-2</c:v>
                </c:pt>
                <c:pt idx="39471">
                  <c:v>-2.7182512302813999E-2</c:v>
                </c:pt>
                <c:pt idx="39472">
                  <c:v>-2.7441370434292199E-2</c:v>
                </c:pt>
                <c:pt idx="39473">
                  <c:v>-2.78847336481662E-2</c:v>
                </c:pt>
                <c:pt idx="39474">
                  <c:v>-2.8250689963660001E-2</c:v>
                </c:pt>
                <c:pt idx="39475">
                  <c:v>-2.8313790981883798E-2</c:v>
                </c:pt>
                <c:pt idx="39476">
                  <c:v>-2.8973621515767298E-2</c:v>
                </c:pt>
                <c:pt idx="39477">
                  <c:v>-2.9206812554072498E-2</c:v>
                </c:pt>
                <c:pt idx="39478">
                  <c:v>-2.9478633192084599E-2</c:v>
                </c:pt>
                <c:pt idx="39479">
                  <c:v>-2.9818733689915299E-2</c:v>
                </c:pt>
                <c:pt idx="39480">
                  <c:v>-3.0305964192974901E-2</c:v>
                </c:pt>
                <c:pt idx="39481">
                  <c:v>-3.0449044080842001E-2</c:v>
                </c:pt>
                <c:pt idx="39482">
                  <c:v>-3.1037938846970502E-2</c:v>
                </c:pt>
                <c:pt idx="39483">
                  <c:v>-3.1331773387840503E-2</c:v>
                </c:pt>
                <c:pt idx="39484">
                  <c:v>-3.1616249096702402E-2</c:v>
                </c:pt>
                <c:pt idx="39485">
                  <c:v>-3.1920280155189301E-2</c:v>
                </c:pt>
                <c:pt idx="39486">
                  <c:v>-3.2429622699402902E-2</c:v>
                </c:pt>
                <c:pt idx="39487">
                  <c:v>-3.2930044254349297E-2</c:v>
                </c:pt>
                <c:pt idx="39488">
                  <c:v>-3.3096500146008401E-2</c:v>
                </c:pt>
                <c:pt idx="39489">
                  <c:v>-3.3772439521788503E-2</c:v>
                </c:pt>
                <c:pt idx="39490">
                  <c:v>-3.40839147729676E-2</c:v>
                </c:pt>
                <c:pt idx="39491">
                  <c:v>-3.4674241105125701E-2</c:v>
                </c:pt>
                <c:pt idx="39492">
                  <c:v>-3.4879507516264403E-2</c:v>
                </c:pt>
                <c:pt idx="39493">
                  <c:v>-3.5475736932052498E-2</c:v>
                </c:pt>
                <c:pt idx="39494">
                  <c:v>-3.5811093283999E-2</c:v>
                </c:pt>
                <c:pt idx="39495">
                  <c:v>-3.6344973991378801E-2</c:v>
                </c:pt>
                <c:pt idx="39496">
                  <c:v>-3.6791238010099502E-2</c:v>
                </c:pt>
                <c:pt idx="39497">
                  <c:v>-3.7143801490083297E-2</c:v>
                </c:pt>
                <c:pt idx="39498">
                  <c:v>-3.7598395725170902E-2</c:v>
                </c:pt>
                <c:pt idx="39499">
                  <c:v>-3.8108820303291102E-2</c:v>
                </c:pt>
                <c:pt idx="39500">
                  <c:v>-3.8793395129297803E-2</c:v>
                </c:pt>
                <c:pt idx="39501">
                  <c:v>-3.90022196869549E-2</c:v>
                </c:pt>
                <c:pt idx="39502">
                  <c:v>-3.9524492783753001E-2</c:v>
                </c:pt>
                <c:pt idx="39503">
                  <c:v>-3.9979338789229303E-2</c:v>
                </c:pt>
                <c:pt idx="39504">
                  <c:v>-4.07422257420871E-2</c:v>
                </c:pt>
                <c:pt idx="39505">
                  <c:v>-4.0986905189637803E-2</c:v>
                </c:pt>
                <c:pt idx="39506">
                  <c:v>-4.1484457063532397E-2</c:v>
                </c:pt>
                <c:pt idx="39507">
                  <c:v>-4.1958371578340099E-2</c:v>
                </c:pt>
                <c:pt idx="39508">
                  <c:v>-4.2662444236557198E-2</c:v>
                </c:pt>
                <c:pt idx="39509">
                  <c:v>-4.2983064819771502E-2</c:v>
                </c:pt>
                <c:pt idx="39510">
                  <c:v>-4.3441179964468002E-2</c:v>
                </c:pt>
                <c:pt idx="39511">
                  <c:v>-4.39094587830108E-2</c:v>
                </c:pt>
                <c:pt idx="39512">
                  <c:v>-4.4658790601547399E-2</c:v>
                </c:pt>
                <c:pt idx="39513">
                  <c:v>-4.5146859663185102E-2</c:v>
                </c:pt>
                <c:pt idx="39514">
                  <c:v>-4.5395835716570403E-2</c:v>
                </c:pt>
                <c:pt idx="39515">
                  <c:v>-4.5988887432915099E-2</c:v>
                </c:pt>
                <c:pt idx="39516">
                  <c:v>-4.6516425149149998E-2</c:v>
                </c:pt>
                <c:pt idx="39517">
                  <c:v>-4.7158387577703499E-2</c:v>
                </c:pt>
                <c:pt idx="39518">
                  <c:v>-4.75819924499142E-2</c:v>
                </c:pt>
                <c:pt idx="39519">
                  <c:v>-4.8014411831846703E-2</c:v>
                </c:pt>
                <c:pt idx="39520">
                  <c:v>-4.8415095003836402E-2</c:v>
                </c:pt>
                <c:pt idx="39521">
                  <c:v>-4.9058053183834403E-2</c:v>
                </c:pt>
                <c:pt idx="39522">
                  <c:v>-4.9446550985532203E-2</c:v>
                </c:pt>
                <c:pt idx="39523">
                  <c:v>-5.01939287151935E-2</c:v>
                </c:pt>
                <c:pt idx="39524">
                  <c:v>-5.0384066931772602E-2</c:v>
                </c:pt>
                <c:pt idx="39525">
                  <c:v>-5.1347899078074202E-2</c:v>
                </c:pt>
                <c:pt idx="39526">
                  <c:v>-5.1516552370475303E-2</c:v>
                </c:pt>
                <c:pt idx="39527">
                  <c:v>-5.2050478502182397E-2</c:v>
                </c:pt>
                <c:pt idx="39528">
                  <c:v>-5.2471160002818498E-2</c:v>
                </c:pt>
                <c:pt idx="39529">
                  <c:v>-5.30516591022882E-2</c:v>
                </c:pt>
                <c:pt idx="39530">
                  <c:v>-5.3588111648208897E-2</c:v>
                </c:pt>
                <c:pt idx="39531">
                  <c:v>-5.3923809848026701E-2</c:v>
                </c:pt>
                <c:pt idx="39532">
                  <c:v>-5.44687675720541E-2</c:v>
                </c:pt>
                <c:pt idx="39533">
                  <c:v>-5.4711514314126602E-2</c:v>
                </c:pt>
                <c:pt idx="39534">
                  <c:v>-5.5554477972229802E-2</c:v>
                </c:pt>
                <c:pt idx="39535">
                  <c:v>-5.5807330776250302E-2</c:v>
                </c:pt>
                <c:pt idx="39536">
                  <c:v>-5.6247908281168497E-2</c:v>
                </c:pt>
                <c:pt idx="39537">
                  <c:v>-5.6552786576421397E-2</c:v>
                </c:pt>
                <c:pt idx="39538">
                  <c:v>-5.7261995793760602E-2</c:v>
                </c:pt>
                <c:pt idx="39539">
                  <c:v>-5.7670276396478197E-2</c:v>
                </c:pt>
                <c:pt idx="39540">
                  <c:v>-5.7942236647504801E-2</c:v>
                </c:pt>
                <c:pt idx="39541">
                  <c:v>-5.8240259480695798E-2</c:v>
                </c:pt>
                <c:pt idx="39542">
                  <c:v>-5.8735526580215497E-2</c:v>
                </c:pt>
                <c:pt idx="39543">
                  <c:v>-5.9053695691342598E-2</c:v>
                </c:pt>
                <c:pt idx="39544">
                  <c:v>-5.9343510785368002E-2</c:v>
                </c:pt>
                <c:pt idx="39545">
                  <c:v>-5.9703465323855502E-2</c:v>
                </c:pt>
                <c:pt idx="39546">
                  <c:v>-5.9993078721415002E-2</c:v>
                </c:pt>
                <c:pt idx="39547">
                  <c:v>-6.02128880027787E-2</c:v>
                </c:pt>
                <c:pt idx="39548">
                  <c:v>-6.06793823988582E-2</c:v>
                </c:pt>
                <c:pt idx="39549">
                  <c:v>-6.1053113591978701E-2</c:v>
                </c:pt>
                <c:pt idx="39550">
                  <c:v>-6.1171331835673602E-2</c:v>
                </c:pt>
                <c:pt idx="39551">
                  <c:v>-6.1413367315059697E-2</c:v>
                </c:pt>
                <c:pt idx="39552">
                  <c:v>-6.1573024165432498E-2</c:v>
                </c:pt>
                <c:pt idx="39553">
                  <c:v>-6.1922900817822903E-2</c:v>
                </c:pt>
                <c:pt idx="39554">
                  <c:v>-6.1977272280304002E-2</c:v>
                </c:pt>
                <c:pt idx="39555">
                  <c:v>-6.21760572057556E-2</c:v>
                </c:pt>
                <c:pt idx="39556">
                  <c:v>-6.2558594187487507E-2</c:v>
                </c:pt>
                <c:pt idx="39557">
                  <c:v>-6.2593514801522504E-2</c:v>
                </c:pt>
                <c:pt idx="39558">
                  <c:v>-6.2696131671530805E-2</c:v>
                </c:pt>
                <c:pt idx="39559">
                  <c:v>-6.2501814696190497E-2</c:v>
                </c:pt>
                <c:pt idx="39560">
                  <c:v>-6.2787789370122193E-2</c:v>
                </c:pt>
                <c:pt idx="39561">
                  <c:v>-6.2879313770804302E-2</c:v>
                </c:pt>
                <c:pt idx="39562">
                  <c:v>-6.2892943402991203E-2</c:v>
                </c:pt>
                <c:pt idx="39563">
                  <c:v>-6.2894369697411398E-2</c:v>
                </c:pt>
                <c:pt idx="39564">
                  <c:v>-6.2854774703647198E-2</c:v>
                </c:pt>
                <c:pt idx="39565">
                  <c:v>-6.27915828822498E-2</c:v>
                </c:pt>
                <c:pt idx="39566">
                  <c:v>-6.2830581798105897E-2</c:v>
                </c:pt>
                <c:pt idx="39567">
                  <c:v>-6.2870029712764203E-2</c:v>
                </c:pt>
                <c:pt idx="39568">
                  <c:v>-6.2515121504924498E-2</c:v>
                </c:pt>
                <c:pt idx="39569">
                  <c:v>-6.2323544891095803E-2</c:v>
                </c:pt>
                <c:pt idx="39570">
                  <c:v>-6.2444484676708399E-2</c:v>
                </c:pt>
                <c:pt idx="39571">
                  <c:v>-6.2136178561751798E-2</c:v>
                </c:pt>
                <c:pt idx="39572">
                  <c:v>-6.1801733710982201E-2</c:v>
                </c:pt>
                <c:pt idx="39573">
                  <c:v>-6.1702056829440799E-2</c:v>
                </c:pt>
                <c:pt idx="39574">
                  <c:v>-6.16397778142155E-2</c:v>
                </c:pt>
                <c:pt idx="39575">
                  <c:v>-6.1267595096579898E-2</c:v>
                </c:pt>
                <c:pt idx="39576">
                  <c:v>-6.0861636386768801E-2</c:v>
                </c:pt>
                <c:pt idx="39577">
                  <c:v>-6.0535076792876098E-2</c:v>
                </c:pt>
                <c:pt idx="39578">
                  <c:v>-6.0362657227809098E-2</c:v>
                </c:pt>
                <c:pt idx="39579">
                  <c:v>-5.9976502602134101E-2</c:v>
                </c:pt>
                <c:pt idx="39580">
                  <c:v>-5.9299035876934698E-2</c:v>
                </c:pt>
                <c:pt idx="39581">
                  <c:v>-5.91278520071849E-2</c:v>
                </c:pt>
                <c:pt idx="39582">
                  <c:v>-5.8692061380274198E-2</c:v>
                </c:pt>
                <c:pt idx="39583">
                  <c:v>-5.8247601252373798E-2</c:v>
                </c:pt>
                <c:pt idx="39584">
                  <c:v>-5.7616763188506198E-2</c:v>
                </c:pt>
                <c:pt idx="39585">
                  <c:v>-5.7163759169446701E-2</c:v>
                </c:pt>
                <c:pt idx="39586">
                  <c:v>-5.68845500612052E-2</c:v>
                </c:pt>
                <c:pt idx="39587">
                  <c:v>-5.62680430321559E-2</c:v>
                </c:pt>
                <c:pt idx="39588">
                  <c:v>-5.5572155817079E-2</c:v>
                </c:pt>
                <c:pt idx="39589">
                  <c:v>-5.5041074880613897E-2</c:v>
                </c:pt>
                <c:pt idx="39590">
                  <c:v>-5.4579359460361E-2</c:v>
                </c:pt>
                <c:pt idx="39591">
                  <c:v>-5.41215288684323E-2</c:v>
                </c:pt>
                <c:pt idx="39592">
                  <c:v>-5.3461734779473899E-2</c:v>
                </c:pt>
                <c:pt idx="39593">
                  <c:v>-5.2720138422871897E-2</c:v>
                </c:pt>
                <c:pt idx="39594">
                  <c:v>-5.2327102604302601E-2</c:v>
                </c:pt>
                <c:pt idx="39595">
                  <c:v>-5.1689876291042297E-2</c:v>
                </c:pt>
                <c:pt idx="39596">
                  <c:v>-5.1059842737446098E-2</c:v>
                </c:pt>
                <c:pt idx="39597">
                  <c:v>-5.0566226059667201E-2</c:v>
                </c:pt>
                <c:pt idx="39598">
                  <c:v>-4.9906229829850102E-2</c:v>
                </c:pt>
                <c:pt idx="39599">
                  <c:v>-4.9333156501644403E-2</c:v>
                </c:pt>
                <c:pt idx="39600">
                  <c:v>-4.8728449221941403E-2</c:v>
                </c:pt>
                <c:pt idx="39601">
                  <c:v>-4.81262961277127E-2</c:v>
                </c:pt>
                <c:pt idx="39602">
                  <c:v>-4.7408339792538501E-2</c:v>
                </c:pt>
                <c:pt idx="39603">
                  <c:v>-4.6980074289936898E-2</c:v>
                </c:pt>
                <c:pt idx="39604">
                  <c:v>-4.6366749686527001E-2</c:v>
                </c:pt>
                <c:pt idx="39605">
                  <c:v>-4.58789455891691E-2</c:v>
                </c:pt>
                <c:pt idx="39606">
                  <c:v>-4.5412908034199798E-2</c:v>
                </c:pt>
                <c:pt idx="39607">
                  <c:v>-4.4899421337225298E-2</c:v>
                </c:pt>
                <c:pt idx="39608">
                  <c:v>-4.4440733871140899E-2</c:v>
                </c:pt>
                <c:pt idx="39609">
                  <c:v>-4.3749730495885701E-2</c:v>
                </c:pt>
                <c:pt idx="39610">
                  <c:v>-4.3403540284139598E-2</c:v>
                </c:pt>
                <c:pt idx="39611">
                  <c:v>-4.2943173456901698E-2</c:v>
                </c:pt>
                <c:pt idx="39612">
                  <c:v>-4.2496187670068901E-2</c:v>
                </c:pt>
                <c:pt idx="39613">
                  <c:v>-4.1963103043323499E-2</c:v>
                </c:pt>
                <c:pt idx="39614">
                  <c:v>-4.1776825862788601E-2</c:v>
                </c:pt>
                <c:pt idx="39615">
                  <c:v>-4.1251578454932998E-2</c:v>
                </c:pt>
                <c:pt idx="39616">
                  <c:v>-4.1125305236898203E-2</c:v>
                </c:pt>
                <c:pt idx="39617">
                  <c:v>-4.0693948008543798E-2</c:v>
                </c:pt>
                <c:pt idx="39618">
                  <c:v>-4.0481489378349299E-2</c:v>
                </c:pt>
                <c:pt idx="39619">
                  <c:v>-4.0072484775640897E-2</c:v>
                </c:pt>
                <c:pt idx="39620">
                  <c:v>-3.98419864374863E-2</c:v>
                </c:pt>
                <c:pt idx="39621">
                  <c:v>-3.9651622845134703E-2</c:v>
                </c:pt>
                <c:pt idx="39622">
                  <c:v>-3.9553807270875402E-2</c:v>
                </c:pt>
                <c:pt idx="39623">
                  <c:v>-3.9356678418693399E-2</c:v>
                </c:pt>
                <c:pt idx="39624">
                  <c:v>-3.90106070733044E-2</c:v>
                </c:pt>
                <c:pt idx="39625">
                  <c:v>-3.90320344994734E-2</c:v>
                </c:pt>
                <c:pt idx="39626">
                  <c:v>-3.9004296052089098E-2</c:v>
                </c:pt>
                <c:pt idx="39627">
                  <c:v>-3.9074563480874201E-2</c:v>
                </c:pt>
                <c:pt idx="39628">
                  <c:v>-3.8733007660834602E-2</c:v>
                </c:pt>
                <c:pt idx="39629">
                  <c:v>-3.88880475218919E-2</c:v>
                </c:pt>
                <c:pt idx="39630">
                  <c:v>-3.8827437194170297E-2</c:v>
                </c:pt>
                <c:pt idx="39631">
                  <c:v>-3.8852359173383103E-2</c:v>
                </c:pt>
                <c:pt idx="39632">
                  <c:v>-3.8825558795082697E-2</c:v>
                </c:pt>
                <c:pt idx="39633">
                  <c:v>-3.8960557547934302E-2</c:v>
                </c:pt>
                <c:pt idx="39634">
                  <c:v>-3.8939688548097699E-2</c:v>
                </c:pt>
                <c:pt idx="39635">
                  <c:v>-3.9028202827183403E-2</c:v>
                </c:pt>
                <c:pt idx="39636">
                  <c:v>-3.9184239564261598E-2</c:v>
                </c:pt>
                <c:pt idx="39637">
                  <c:v>-3.9160330443676797E-2</c:v>
                </c:pt>
                <c:pt idx="39638">
                  <c:v>-3.9243761705997499E-2</c:v>
                </c:pt>
                <c:pt idx="39639">
                  <c:v>-3.9423731386431599E-2</c:v>
                </c:pt>
                <c:pt idx="39640">
                  <c:v>-3.96115417823239E-2</c:v>
                </c:pt>
                <c:pt idx="39641">
                  <c:v>-3.9612499550059001E-2</c:v>
                </c:pt>
                <c:pt idx="39642">
                  <c:v>-3.9761575270228999E-2</c:v>
                </c:pt>
                <c:pt idx="39643">
                  <c:v>-3.9828515405787697E-2</c:v>
                </c:pt>
                <c:pt idx="39644">
                  <c:v>-4.0074267062172403E-2</c:v>
                </c:pt>
                <c:pt idx="39645">
                  <c:v>-4.0010167882098303E-2</c:v>
                </c:pt>
                <c:pt idx="39646">
                  <c:v>-4.0085068660236603E-2</c:v>
                </c:pt>
                <c:pt idx="39647">
                  <c:v>-4.0115274725699403E-2</c:v>
                </c:pt>
                <c:pt idx="39648">
                  <c:v>-4.0169976269368197E-2</c:v>
                </c:pt>
                <c:pt idx="39649">
                  <c:v>-4.0349775862901699E-2</c:v>
                </c:pt>
                <c:pt idx="39650">
                  <c:v>-4.0445058208631597E-2</c:v>
                </c:pt>
                <c:pt idx="39651">
                  <c:v>-4.0342910629778503E-2</c:v>
                </c:pt>
                <c:pt idx="39652">
                  <c:v>-4.0323141567682498E-2</c:v>
                </c:pt>
                <c:pt idx="39653">
                  <c:v>-4.0143530628185202E-2</c:v>
                </c:pt>
                <c:pt idx="39654">
                  <c:v>-4.0012249693490702E-2</c:v>
                </c:pt>
                <c:pt idx="39655">
                  <c:v>-4.0085918416548801E-2</c:v>
                </c:pt>
                <c:pt idx="39656">
                  <c:v>-3.9829703863545E-2</c:v>
                </c:pt>
                <c:pt idx="39657">
                  <c:v>-3.9821884389883197E-2</c:v>
                </c:pt>
                <c:pt idx="39658">
                  <c:v>-3.9316111835458203E-2</c:v>
                </c:pt>
                <c:pt idx="39659">
                  <c:v>-3.9251748785364401E-2</c:v>
                </c:pt>
                <c:pt idx="39660">
                  <c:v>-3.8832944699215E-2</c:v>
                </c:pt>
                <c:pt idx="39661">
                  <c:v>-3.8679376421282101E-2</c:v>
                </c:pt>
                <c:pt idx="39662">
                  <c:v>-3.8317521084908497E-2</c:v>
                </c:pt>
                <c:pt idx="39663">
                  <c:v>-3.7634969256555198E-2</c:v>
                </c:pt>
                <c:pt idx="39664">
                  <c:v>-3.7270519042474401E-2</c:v>
                </c:pt>
                <c:pt idx="39665">
                  <c:v>-3.6756937593227797E-2</c:v>
                </c:pt>
                <c:pt idx="39666">
                  <c:v>-3.6368584427334101E-2</c:v>
                </c:pt>
                <c:pt idx="39667">
                  <c:v>-3.5631245614038902E-2</c:v>
                </c:pt>
                <c:pt idx="39668">
                  <c:v>-3.4950079885438697E-2</c:v>
                </c:pt>
                <c:pt idx="39669">
                  <c:v>-3.4136187492964501E-2</c:v>
                </c:pt>
                <c:pt idx="39670">
                  <c:v>-3.3551540156902003E-2</c:v>
                </c:pt>
                <c:pt idx="39671">
                  <c:v>-3.2679265201797002E-2</c:v>
                </c:pt>
                <c:pt idx="39672">
                  <c:v>-3.1872160754994397E-2</c:v>
                </c:pt>
                <c:pt idx="39673">
                  <c:v>-3.0887122315051401E-2</c:v>
                </c:pt>
                <c:pt idx="39674">
                  <c:v>-2.99454729409507E-2</c:v>
                </c:pt>
                <c:pt idx="39675">
                  <c:v>-2.8994339155438802E-2</c:v>
                </c:pt>
                <c:pt idx="39676">
                  <c:v>-2.78113958151248E-2</c:v>
                </c:pt>
                <c:pt idx="39677">
                  <c:v>-2.6923507006613102E-2</c:v>
                </c:pt>
                <c:pt idx="39678">
                  <c:v>-2.57113962447665E-2</c:v>
                </c:pt>
                <c:pt idx="39679">
                  <c:v>-2.4703253896899299E-2</c:v>
                </c:pt>
                <c:pt idx="39680">
                  <c:v>-2.3213853466367E-2</c:v>
                </c:pt>
                <c:pt idx="39681">
                  <c:v>-2.2112168366488098E-2</c:v>
                </c:pt>
                <c:pt idx="39682">
                  <c:v>-2.06641722865782E-2</c:v>
                </c:pt>
                <c:pt idx="39683">
                  <c:v>-1.9381411126955801E-2</c:v>
                </c:pt>
                <c:pt idx="39684">
                  <c:v>-1.8067638564431901E-2</c:v>
                </c:pt>
                <c:pt idx="39685">
                  <c:v>-1.6820264183840999E-2</c:v>
                </c:pt>
                <c:pt idx="39686">
                  <c:v>-1.5332390194667899E-2</c:v>
                </c:pt>
                <c:pt idx="39687">
                  <c:v>-1.38984613576419E-2</c:v>
                </c:pt>
                <c:pt idx="39688">
                  <c:v>-1.26228711318559E-2</c:v>
                </c:pt>
                <c:pt idx="39689">
                  <c:v>-1.1192059391953399E-2</c:v>
                </c:pt>
                <c:pt idx="39690">
                  <c:v>-9.7392694273833093E-3</c:v>
                </c:pt>
                <c:pt idx="39691">
                  <c:v>-8.1026133380861804E-3</c:v>
                </c:pt>
                <c:pt idx="39692">
                  <c:v>-6.7120927155540199E-3</c:v>
                </c:pt>
                <c:pt idx="39693">
                  <c:v>-5.2139117862061097E-3</c:v>
                </c:pt>
                <c:pt idx="39694">
                  <c:v>-3.9470932340968899E-3</c:v>
                </c:pt>
                <c:pt idx="39695">
                  <c:v>-2.4609755937470799E-3</c:v>
                </c:pt>
                <c:pt idx="39696">
                  <c:v>-8.4460054188762205E-4</c:v>
                </c:pt>
                <c:pt idx="39697">
                  <c:v>5.6931569851277901E-4</c:v>
                </c:pt>
                <c:pt idx="39698">
                  <c:v>1.7171751448944699E-3</c:v>
                </c:pt>
                <c:pt idx="39699">
                  <c:v>3.26000124605291E-3</c:v>
                </c:pt>
                <c:pt idx="39700">
                  <c:v>4.5266890201174298E-3</c:v>
                </c:pt>
                <c:pt idx="39701">
                  <c:v>5.9858297415489497E-3</c:v>
                </c:pt>
                <c:pt idx="39702">
                  <c:v>7.16458239267952E-3</c:v>
                </c:pt>
                <c:pt idx="39703">
                  <c:v>8.4262874825473E-3</c:v>
                </c:pt>
                <c:pt idx="39704">
                  <c:v>9.7008944028261698E-3</c:v>
                </c:pt>
                <c:pt idx="39705">
                  <c:v>1.08544287449129E-2</c:v>
                </c:pt>
                <c:pt idx="39706">
                  <c:v>1.20513421752732E-2</c:v>
                </c:pt>
                <c:pt idx="39707">
                  <c:v>1.3056113307637E-2</c:v>
                </c:pt>
                <c:pt idx="39708">
                  <c:v>1.42589886254481E-2</c:v>
                </c:pt>
                <c:pt idx="39709">
                  <c:v>1.5211078105043199E-2</c:v>
                </c:pt>
                <c:pt idx="39710">
                  <c:v>1.6111478919180602E-2</c:v>
                </c:pt>
                <c:pt idx="39711">
                  <c:v>1.6893985671282401E-2</c:v>
                </c:pt>
                <c:pt idx="39712">
                  <c:v>1.7867510130378898E-2</c:v>
                </c:pt>
                <c:pt idx="39713">
                  <c:v>1.85526700317107E-2</c:v>
                </c:pt>
                <c:pt idx="39714">
                  <c:v>1.9468183745809199E-2</c:v>
                </c:pt>
                <c:pt idx="39715">
                  <c:v>1.9854550780621601E-2</c:v>
                </c:pt>
                <c:pt idx="39716">
                  <c:v>2.0704374360859399E-2</c:v>
                </c:pt>
                <c:pt idx="39717">
                  <c:v>2.1027212482057502E-2</c:v>
                </c:pt>
                <c:pt idx="39718">
                  <c:v>2.1664974954232401E-2</c:v>
                </c:pt>
                <c:pt idx="39719">
                  <c:v>2.22446123109282E-2</c:v>
                </c:pt>
                <c:pt idx="39720">
                  <c:v>2.2492116415913699E-2</c:v>
                </c:pt>
                <c:pt idx="39721">
                  <c:v>2.2736074070821399E-2</c:v>
                </c:pt>
                <c:pt idx="39722">
                  <c:v>2.29352504099763E-2</c:v>
                </c:pt>
                <c:pt idx="39723">
                  <c:v>2.3395179990296701E-2</c:v>
                </c:pt>
                <c:pt idx="39724">
                  <c:v>2.3368775453419199E-2</c:v>
                </c:pt>
                <c:pt idx="39725">
                  <c:v>2.3338901850307198E-2</c:v>
                </c:pt>
                <c:pt idx="39726">
                  <c:v>2.34690325743502E-2</c:v>
                </c:pt>
                <c:pt idx="39727">
                  <c:v>2.3528556727623801E-2</c:v>
                </c:pt>
                <c:pt idx="39728">
                  <c:v>2.3322799884456999E-2</c:v>
                </c:pt>
                <c:pt idx="39729">
                  <c:v>2.31426574169631E-2</c:v>
                </c:pt>
                <c:pt idx="39730">
                  <c:v>2.28732670709191E-2</c:v>
                </c:pt>
                <c:pt idx="39731">
                  <c:v>2.2748663757095201E-2</c:v>
                </c:pt>
                <c:pt idx="39732">
                  <c:v>2.25513263205975E-2</c:v>
                </c:pt>
                <c:pt idx="39733">
                  <c:v>2.21926933919473E-2</c:v>
                </c:pt>
                <c:pt idx="39734">
                  <c:v>2.1902459353703201E-2</c:v>
                </c:pt>
                <c:pt idx="39735">
                  <c:v>2.1322286797295999E-2</c:v>
                </c:pt>
                <c:pt idx="39736">
                  <c:v>2.1270302593322798E-2</c:v>
                </c:pt>
                <c:pt idx="39737">
                  <c:v>2.0776850007367498E-2</c:v>
                </c:pt>
                <c:pt idx="39738">
                  <c:v>2.0399896821773102E-2</c:v>
                </c:pt>
                <c:pt idx="39739">
                  <c:v>1.9662957454229101E-2</c:v>
                </c:pt>
                <c:pt idx="39740">
                  <c:v>1.9357789767502701E-2</c:v>
                </c:pt>
                <c:pt idx="39741">
                  <c:v>1.8776802970643901E-2</c:v>
                </c:pt>
                <c:pt idx="39742">
                  <c:v>1.83322672819538E-2</c:v>
                </c:pt>
                <c:pt idx="39743">
                  <c:v>1.7921742909666898E-2</c:v>
                </c:pt>
                <c:pt idx="39744">
                  <c:v>1.7516601908917202E-2</c:v>
                </c:pt>
                <c:pt idx="39745">
                  <c:v>1.67912714330914E-2</c:v>
                </c:pt>
                <c:pt idx="39746">
                  <c:v>1.6525168705944001E-2</c:v>
                </c:pt>
                <c:pt idx="39747">
                  <c:v>1.6070806543520701E-2</c:v>
                </c:pt>
                <c:pt idx="39748">
                  <c:v>1.5873135560597901E-2</c:v>
                </c:pt>
                <c:pt idx="39749">
                  <c:v>1.51529398008834E-2</c:v>
                </c:pt>
                <c:pt idx="39750">
                  <c:v>1.46790657735882E-2</c:v>
                </c:pt>
                <c:pt idx="39751">
                  <c:v>1.4566256664102399E-2</c:v>
                </c:pt>
                <c:pt idx="39752">
                  <c:v>1.4284161090166701E-2</c:v>
                </c:pt>
                <c:pt idx="39753">
                  <c:v>1.39631237493586E-2</c:v>
                </c:pt>
                <c:pt idx="39754">
                  <c:v>1.36609893250331E-2</c:v>
                </c:pt>
                <c:pt idx="39755">
                  <c:v>1.35175554942988E-2</c:v>
                </c:pt>
                <c:pt idx="39756">
                  <c:v>1.3402823084630901E-2</c:v>
                </c:pt>
                <c:pt idx="39757">
                  <c:v>1.32746353037731E-2</c:v>
                </c:pt>
                <c:pt idx="39758">
                  <c:v>1.3096206185897101E-2</c:v>
                </c:pt>
                <c:pt idx="39759">
                  <c:v>1.34573083786017E-2</c:v>
                </c:pt>
                <c:pt idx="39760">
                  <c:v>1.32125987061955E-2</c:v>
                </c:pt>
                <c:pt idx="39761">
                  <c:v>1.33151251966443E-2</c:v>
                </c:pt>
                <c:pt idx="39762">
                  <c:v>1.36739166663217E-2</c:v>
                </c:pt>
                <c:pt idx="39763">
                  <c:v>1.4108496256228399E-2</c:v>
                </c:pt>
                <c:pt idx="39764">
                  <c:v>1.4160193832320599E-2</c:v>
                </c:pt>
                <c:pt idx="39765">
                  <c:v>1.4443219905791701E-2</c:v>
                </c:pt>
                <c:pt idx="39766">
                  <c:v>1.4705627583915099E-2</c:v>
                </c:pt>
                <c:pt idx="39767">
                  <c:v>1.55690420445406E-2</c:v>
                </c:pt>
                <c:pt idx="39768">
                  <c:v>1.5935595867017701E-2</c:v>
                </c:pt>
                <c:pt idx="39769">
                  <c:v>1.6493415576959901E-2</c:v>
                </c:pt>
                <c:pt idx="39770">
                  <c:v>1.69148700535094E-2</c:v>
                </c:pt>
                <c:pt idx="39771">
                  <c:v>1.7859396478358502E-2</c:v>
                </c:pt>
                <c:pt idx="39772">
                  <c:v>1.8803536529963E-2</c:v>
                </c:pt>
                <c:pt idx="39773">
                  <c:v>1.9506907536649399E-2</c:v>
                </c:pt>
                <c:pt idx="39774">
                  <c:v>2.0265303120030699E-2</c:v>
                </c:pt>
                <c:pt idx="39775">
                  <c:v>2.1310813027812198E-2</c:v>
                </c:pt>
                <c:pt idx="39776">
                  <c:v>2.2340731279842499E-2</c:v>
                </c:pt>
                <c:pt idx="39777">
                  <c:v>2.3330002141405601E-2</c:v>
                </c:pt>
                <c:pt idx="39778">
                  <c:v>2.4526883873819998E-2</c:v>
                </c:pt>
                <c:pt idx="39779">
                  <c:v>2.53353136868349E-2</c:v>
                </c:pt>
                <c:pt idx="39780">
                  <c:v>2.6767478429707201E-2</c:v>
                </c:pt>
                <c:pt idx="39781">
                  <c:v>2.7804703896083201E-2</c:v>
                </c:pt>
                <c:pt idx="39782">
                  <c:v>2.9037129975525499E-2</c:v>
                </c:pt>
                <c:pt idx="39783">
                  <c:v>3.0228025459977301E-2</c:v>
                </c:pt>
                <c:pt idx="39784">
                  <c:v>3.1744649663355398E-2</c:v>
                </c:pt>
                <c:pt idx="39785">
                  <c:v>3.30343764261306E-2</c:v>
                </c:pt>
                <c:pt idx="39786">
                  <c:v>3.4430274038117901E-2</c:v>
                </c:pt>
                <c:pt idx="39787">
                  <c:v>3.5586410596503602E-2</c:v>
                </c:pt>
                <c:pt idx="39788">
                  <c:v>3.7187303499971798E-2</c:v>
                </c:pt>
                <c:pt idx="39789">
                  <c:v>3.8428632119692802E-2</c:v>
                </c:pt>
                <c:pt idx="39790">
                  <c:v>3.9872487170859797E-2</c:v>
                </c:pt>
                <c:pt idx="39791">
                  <c:v>4.11798808727072E-2</c:v>
                </c:pt>
                <c:pt idx="39792">
                  <c:v>4.2521959630862902E-2</c:v>
                </c:pt>
                <c:pt idx="39793">
                  <c:v>4.3907180953539099E-2</c:v>
                </c:pt>
                <c:pt idx="39794">
                  <c:v>4.5325979612747598E-2</c:v>
                </c:pt>
                <c:pt idx="39795">
                  <c:v>4.6641121123121701E-2</c:v>
                </c:pt>
                <c:pt idx="39796">
                  <c:v>4.7904918466016001E-2</c:v>
                </c:pt>
                <c:pt idx="39797">
                  <c:v>4.9073973041465803E-2</c:v>
                </c:pt>
                <c:pt idx="39798">
                  <c:v>5.0512039886629799E-2</c:v>
                </c:pt>
                <c:pt idx="39799">
                  <c:v>5.1881048777902103E-2</c:v>
                </c:pt>
                <c:pt idx="39800">
                  <c:v>5.2843993065313399E-2</c:v>
                </c:pt>
                <c:pt idx="39801">
                  <c:v>5.40963719823103E-2</c:v>
                </c:pt>
                <c:pt idx="39802">
                  <c:v>5.5005998718148999E-2</c:v>
                </c:pt>
                <c:pt idx="39803">
                  <c:v>5.6524029772793499E-2</c:v>
                </c:pt>
                <c:pt idx="39804">
                  <c:v>5.7362382721913803E-2</c:v>
                </c:pt>
                <c:pt idx="39805">
                  <c:v>5.8406432123410103E-2</c:v>
                </c:pt>
                <c:pt idx="39806">
                  <c:v>5.90749818990048E-2</c:v>
                </c:pt>
                <c:pt idx="39807">
                  <c:v>6.0337745788188797E-2</c:v>
                </c:pt>
                <c:pt idx="39808">
                  <c:v>6.1092564888927198E-2</c:v>
                </c:pt>
                <c:pt idx="39809">
                  <c:v>6.1562547406182097E-2</c:v>
                </c:pt>
                <c:pt idx="39810">
                  <c:v>6.2384176486352402E-2</c:v>
                </c:pt>
                <c:pt idx="39811">
                  <c:v>6.3069604851939701E-2</c:v>
                </c:pt>
                <c:pt idx="39812">
                  <c:v>6.3745338035400306E-2</c:v>
                </c:pt>
                <c:pt idx="39813">
                  <c:v>6.39797495350196E-2</c:v>
                </c:pt>
                <c:pt idx="39814">
                  <c:v>6.4614730929582906E-2</c:v>
                </c:pt>
                <c:pt idx="39815">
                  <c:v>6.4856939894237103E-2</c:v>
                </c:pt>
                <c:pt idx="39816">
                  <c:v>6.5234996087619707E-2</c:v>
                </c:pt>
                <c:pt idx="39817">
                  <c:v>6.5278945853650794E-2</c:v>
                </c:pt>
                <c:pt idx="39818">
                  <c:v>6.5800008690081402E-2</c:v>
                </c:pt>
                <c:pt idx="39819">
                  <c:v>6.5788742665647104E-2</c:v>
                </c:pt>
                <c:pt idx="39820">
                  <c:v>6.5931165704827294E-2</c:v>
                </c:pt>
                <c:pt idx="39821">
                  <c:v>6.5762191136380196E-2</c:v>
                </c:pt>
                <c:pt idx="39822">
                  <c:v>6.5745400169190296E-2</c:v>
                </c:pt>
                <c:pt idx="39823">
                  <c:v>6.5512582042170794E-2</c:v>
                </c:pt>
                <c:pt idx="39824">
                  <c:v>6.54223759694295E-2</c:v>
                </c:pt>
                <c:pt idx="39825">
                  <c:v>6.5189920147099706E-2</c:v>
                </c:pt>
                <c:pt idx="39826">
                  <c:v>6.4742522872689404E-2</c:v>
                </c:pt>
                <c:pt idx="39827">
                  <c:v>6.4607292573905697E-2</c:v>
                </c:pt>
                <c:pt idx="39828">
                  <c:v>6.4062557164635103E-2</c:v>
                </c:pt>
                <c:pt idx="39829">
                  <c:v>6.35376661817387E-2</c:v>
                </c:pt>
                <c:pt idx="39830">
                  <c:v>6.3213546407899904E-2</c:v>
                </c:pt>
                <c:pt idx="39831">
                  <c:v>6.2589717288132604E-2</c:v>
                </c:pt>
                <c:pt idx="39832">
                  <c:v>6.1940007306042197E-2</c:v>
                </c:pt>
                <c:pt idx="39833">
                  <c:v>6.1484855889942798E-2</c:v>
                </c:pt>
                <c:pt idx="39834">
                  <c:v>6.0558273003035998E-2</c:v>
                </c:pt>
                <c:pt idx="39835">
                  <c:v>6.0125393584901397E-2</c:v>
                </c:pt>
                <c:pt idx="39836">
                  <c:v>5.9475849109920299E-2</c:v>
                </c:pt>
                <c:pt idx="39837">
                  <c:v>5.87791345259275E-2</c:v>
                </c:pt>
                <c:pt idx="39838">
                  <c:v>5.7773737336416102E-2</c:v>
                </c:pt>
                <c:pt idx="39839">
                  <c:v>5.7368887449975897E-2</c:v>
                </c:pt>
                <c:pt idx="39840">
                  <c:v>5.6449319676102602E-2</c:v>
                </c:pt>
                <c:pt idx="39841">
                  <c:v>5.5618282338287202E-2</c:v>
                </c:pt>
                <c:pt idx="39842">
                  <c:v>5.4930260336236603E-2</c:v>
                </c:pt>
                <c:pt idx="39843">
                  <c:v>5.42499347740504E-2</c:v>
                </c:pt>
                <c:pt idx="39844">
                  <c:v>5.36091812976957E-2</c:v>
                </c:pt>
                <c:pt idx="39845">
                  <c:v>5.2637928321330699E-2</c:v>
                </c:pt>
                <c:pt idx="39846">
                  <c:v>5.2035390485928298E-2</c:v>
                </c:pt>
                <c:pt idx="39847">
                  <c:v>5.1202845401083601E-2</c:v>
                </c:pt>
                <c:pt idx="39848">
                  <c:v>5.0681715586006301E-2</c:v>
                </c:pt>
                <c:pt idx="39849">
                  <c:v>4.9718548024524599E-2</c:v>
                </c:pt>
                <c:pt idx="39850">
                  <c:v>4.9262382547807203E-2</c:v>
                </c:pt>
                <c:pt idx="39851">
                  <c:v>4.8602628158774003E-2</c:v>
                </c:pt>
                <c:pt idx="39852">
                  <c:v>4.79920888349104E-2</c:v>
                </c:pt>
                <c:pt idx="39853">
                  <c:v>4.7519646041545197E-2</c:v>
                </c:pt>
                <c:pt idx="39854">
                  <c:v>4.6929859243147402E-2</c:v>
                </c:pt>
                <c:pt idx="39855">
                  <c:v>4.6507904845568097E-2</c:v>
                </c:pt>
                <c:pt idx="39856">
                  <c:v>4.59801961717149E-2</c:v>
                </c:pt>
                <c:pt idx="39857">
                  <c:v>4.5452372180623E-2</c:v>
                </c:pt>
                <c:pt idx="39858">
                  <c:v>4.5118318069335299E-2</c:v>
                </c:pt>
                <c:pt idx="39859">
                  <c:v>4.4956557990095201E-2</c:v>
                </c:pt>
                <c:pt idx="39860">
                  <c:v>4.46234195880739E-2</c:v>
                </c:pt>
                <c:pt idx="39861">
                  <c:v>4.4257608753756998E-2</c:v>
                </c:pt>
                <c:pt idx="39862">
                  <c:v>4.4173484304688898E-2</c:v>
                </c:pt>
                <c:pt idx="39863">
                  <c:v>4.43004435194677E-2</c:v>
                </c:pt>
                <c:pt idx="39864">
                  <c:v>4.3990075109125802E-2</c:v>
                </c:pt>
                <c:pt idx="39865">
                  <c:v>4.3800418281865802E-2</c:v>
                </c:pt>
                <c:pt idx="39866">
                  <c:v>4.3953534896997597E-2</c:v>
                </c:pt>
                <c:pt idx="39867">
                  <c:v>4.4130646341096202E-2</c:v>
                </c:pt>
                <c:pt idx="39868">
                  <c:v>4.3914368796608698E-2</c:v>
                </c:pt>
                <c:pt idx="39869">
                  <c:v>4.4084176195403703E-2</c:v>
                </c:pt>
                <c:pt idx="39870">
                  <c:v>4.4275952687240203E-2</c:v>
                </c:pt>
                <c:pt idx="39871">
                  <c:v>4.4706132250120399E-2</c:v>
                </c:pt>
                <c:pt idx="39872">
                  <c:v>4.48682154760075E-2</c:v>
                </c:pt>
                <c:pt idx="39873">
                  <c:v>4.50891102952585E-2</c:v>
                </c:pt>
                <c:pt idx="39874">
                  <c:v>4.5612682751678402E-2</c:v>
                </c:pt>
                <c:pt idx="39875">
                  <c:v>4.6100851160736103E-2</c:v>
                </c:pt>
                <c:pt idx="39876">
                  <c:v>4.6352477749036301E-2</c:v>
                </c:pt>
                <c:pt idx="39877">
                  <c:v>4.6706474936886497E-2</c:v>
                </c:pt>
                <c:pt idx="39878">
                  <c:v>4.7274576417168201E-2</c:v>
                </c:pt>
                <c:pt idx="39879">
                  <c:v>4.7838569013213698E-2</c:v>
                </c:pt>
                <c:pt idx="39880">
                  <c:v>4.8394270590916097E-2</c:v>
                </c:pt>
                <c:pt idx="39881">
                  <c:v>4.8875906569304003E-2</c:v>
                </c:pt>
                <c:pt idx="39882">
                  <c:v>4.9543439495626E-2</c:v>
                </c:pt>
                <c:pt idx="39883">
                  <c:v>5.0035077707119097E-2</c:v>
                </c:pt>
                <c:pt idx="39884">
                  <c:v>5.0604710853448899E-2</c:v>
                </c:pt>
                <c:pt idx="39885">
                  <c:v>5.1247271171332702E-2</c:v>
                </c:pt>
                <c:pt idx="39886">
                  <c:v>5.1834984779972698E-2</c:v>
                </c:pt>
                <c:pt idx="39887">
                  <c:v>5.2465490276053697E-2</c:v>
                </c:pt>
                <c:pt idx="39888">
                  <c:v>5.29291890452415E-2</c:v>
                </c:pt>
                <c:pt idx="39889">
                  <c:v>5.3656204414547902E-2</c:v>
                </c:pt>
                <c:pt idx="39890">
                  <c:v>5.4157137402493401E-2</c:v>
                </c:pt>
                <c:pt idx="39891">
                  <c:v>5.4886906065864202E-2</c:v>
                </c:pt>
                <c:pt idx="39892">
                  <c:v>5.5396979881431302E-2</c:v>
                </c:pt>
                <c:pt idx="39893">
                  <c:v>5.5961863609253697E-2</c:v>
                </c:pt>
                <c:pt idx="39894">
                  <c:v>5.6533524286990801E-2</c:v>
                </c:pt>
                <c:pt idx="39895">
                  <c:v>5.6993578121668297E-2</c:v>
                </c:pt>
                <c:pt idx="39896">
                  <c:v>5.7450251558224801E-2</c:v>
                </c:pt>
                <c:pt idx="39897">
                  <c:v>5.7875911098041501E-2</c:v>
                </c:pt>
                <c:pt idx="39898">
                  <c:v>5.8282227437145798E-2</c:v>
                </c:pt>
                <c:pt idx="39899">
                  <c:v>5.8749019144708203E-2</c:v>
                </c:pt>
                <c:pt idx="39900">
                  <c:v>5.9154733959154299E-2</c:v>
                </c:pt>
                <c:pt idx="39901">
                  <c:v>5.9219280118722399E-2</c:v>
                </c:pt>
                <c:pt idx="39902">
                  <c:v>5.9607542329381299E-2</c:v>
                </c:pt>
                <c:pt idx="39903">
                  <c:v>5.9807407817068198E-2</c:v>
                </c:pt>
                <c:pt idx="39904">
                  <c:v>6.0243153219625901E-2</c:v>
                </c:pt>
                <c:pt idx="39905">
                  <c:v>6.0022970702902703E-2</c:v>
                </c:pt>
                <c:pt idx="39906">
                  <c:v>6.0065336098686098E-2</c:v>
                </c:pt>
                <c:pt idx="39907">
                  <c:v>6.0099332728868401E-2</c:v>
                </c:pt>
                <c:pt idx="39908">
                  <c:v>6.0118491904749098E-2</c:v>
                </c:pt>
                <c:pt idx="39909">
                  <c:v>6.0298115761436698E-2</c:v>
                </c:pt>
                <c:pt idx="39910">
                  <c:v>5.9762908674860303E-2</c:v>
                </c:pt>
                <c:pt idx="39911">
                  <c:v>5.9636800794338897E-2</c:v>
                </c:pt>
                <c:pt idx="39912">
                  <c:v>5.9534733960182502E-2</c:v>
                </c:pt>
                <c:pt idx="39913">
                  <c:v>5.9220736774954097E-2</c:v>
                </c:pt>
                <c:pt idx="39914">
                  <c:v>5.8578723352065598E-2</c:v>
                </c:pt>
                <c:pt idx="39915">
                  <c:v>5.8286808973405699E-2</c:v>
                </c:pt>
                <c:pt idx="39916">
                  <c:v>5.7849817436758398E-2</c:v>
                </c:pt>
                <c:pt idx="39917">
                  <c:v>5.7352255601420599E-2</c:v>
                </c:pt>
                <c:pt idx="39918">
                  <c:v>5.67275561885432E-2</c:v>
                </c:pt>
                <c:pt idx="39919">
                  <c:v>5.6161889005616202E-2</c:v>
                </c:pt>
                <c:pt idx="39920">
                  <c:v>5.5468086246160703E-2</c:v>
                </c:pt>
                <c:pt idx="39921">
                  <c:v>5.4511353683142798E-2</c:v>
                </c:pt>
                <c:pt idx="39922">
                  <c:v>5.3755487748232203E-2</c:v>
                </c:pt>
                <c:pt idx="39923">
                  <c:v>5.28251062766526E-2</c:v>
                </c:pt>
                <c:pt idx="39924">
                  <c:v>5.2114796454182301E-2</c:v>
                </c:pt>
                <c:pt idx="39925">
                  <c:v>5.11825640623376E-2</c:v>
                </c:pt>
                <c:pt idx="39926">
                  <c:v>5.0139301671726901E-2</c:v>
                </c:pt>
                <c:pt idx="39927">
                  <c:v>4.9056446493863197E-2</c:v>
                </c:pt>
                <c:pt idx="39928">
                  <c:v>4.8080394510755797E-2</c:v>
                </c:pt>
                <c:pt idx="39929">
                  <c:v>4.7076314836737999E-2</c:v>
                </c:pt>
                <c:pt idx="39930">
                  <c:v>4.5778877180821999E-2</c:v>
                </c:pt>
                <c:pt idx="39931">
                  <c:v>4.4507590256316898E-2</c:v>
                </c:pt>
                <c:pt idx="39932">
                  <c:v>4.3516973997037502E-2</c:v>
                </c:pt>
                <c:pt idx="39933">
                  <c:v>4.2205889071990001E-2</c:v>
                </c:pt>
                <c:pt idx="39934">
                  <c:v>4.1002001481689802E-2</c:v>
                </c:pt>
                <c:pt idx="39935">
                  <c:v>3.9734034040809697E-2</c:v>
                </c:pt>
                <c:pt idx="39936">
                  <c:v>3.8358135036563101E-2</c:v>
                </c:pt>
                <c:pt idx="39937">
                  <c:v>3.7043338060524698E-2</c:v>
                </c:pt>
                <c:pt idx="39938">
                  <c:v>3.5741178522232998E-2</c:v>
                </c:pt>
                <c:pt idx="39939">
                  <c:v>3.43473556091623E-2</c:v>
                </c:pt>
                <c:pt idx="39940">
                  <c:v>3.3183553480371698E-2</c:v>
                </c:pt>
                <c:pt idx="39941">
                  <c:v>3.1879806637099099E-2</c:v>
                </c:pt>
                <c:pt idx="39942">
                  <c:v>3.0405794498045299E-2</c:v>
                </c:pt>
                <c:pt idx="39943">
                  <c:v>2.9225045316136199E-2</c:v>
                </c:pt>
                <c:pt idx="39944">
                  <c:v>2.7702037704747301E-2</c:v>
                </c:pt>
                <c:pt idx="39945">
                  <c:v>2.65061125433791E-2</c:v>
                </c:pt>
                <c:pt idx="39946">
                  <c:v>2.5148988701251901E-2</c:v>
                </c:pt>
                <c:pt idx="39947">
                  <c:v>2.3755820798089002E-2</c:v>
                </c:pt>
                <c:pt idx="39948">
                  <c:v>2.2511735432061201E-2</c:v>
                </c:pt>
                <c:pt idx="39949">
                  <c:v>2.1237871109218098E-2</c:v>
                </c:pt>
                <c:pt idx="39950">
                  <c:v>2.0003167091496198E-2</c:v>
                </c:pt>
                <c:pt idx="39951">
                  <c:v>1.8846545707034802E-2</c:v>
                </c:pt>
                <c:pt idx="39952">
                  <c:v>1.7645625867614999E-2</c:v>
                </c:pt>
                <c:pt idx="39953">
                  <c:v>1.63855921679971E-2</c:v>
                </c:pt>
                <c:pt idx="39954">
                  <c:v>1.54203083837679E-2</c:v>
                </c:pt>
                <c:pt idx="39955">
                  <c:v>1.41812046763319E-2</c:v>
                </c:pt>
                <c:pt idx="39956">
                  <c:v>1.3072101313605399E-2</c:v>
                </c:pt>
                <c:pt idx="39957">
                  <c:v>1.1951484733110701E-2</c:v>
                </c:pt>
                <c:pt idx="39958">
                  <c:v>1.0971832667772E-2</c:v>
                </c:pt>
                <c:pt idx="39959">
                  <c:v>1.00039695599094E-2</c:v>
                </c:pt>
                <c:pt idx="39960">
                  <c:v>9.1485350013104597E-3</c:v>
                </c:pt>
                <c:pt idx="39961">
                  <c:v>8.3777055920946E-3</c:v>
                </c:pt>
                <c:pt idx="39962">
                  <c:v>7.3498223462739399E-3</c:v>
                </c:pt>
                <c:pt idx="39963">
                  <c:v>6.6349874387343199E-3</c:v>
                </c:pt>
                <c:pt idx="39964">
                  <c:v>5.8053618511612996E-3</c:v>
                </c:pt>
                <c:pt idx="39965">
                  <c:v>5.2343724581428303E-3</c:v>
                </c:pt>
                <c:pt idx="39966">
                  <c:v>4.4655933943637399E-3</c:v>
                </c:pt>
                <c:pt idx="39967">
                  <c:v>3.8749942495623899E-3</c:v>
                </c:pt>
                <c:pt idx="39968">
                  <c:v>3.2954316143695701E-3</c:v>
                </c:pt>
                <c:pt idx="39969">
                  <c:v>2.6690845443607001E-3</c:v>
                </c:pt>
                <c:pt idx="39970">
                  <c:v>2.33055312466522E-3</c:v>
                </c:pt>
                <c:pt idx="39971">
                  <c:v>1.6604994060402101E-3</c:v>
                </c:pt>
                <c:pt idx="39972">
                  <c:v>1.44152718479964E-3</c:v>
                </c:pt>
                <c:pt idx="39973">
                  <c:v>9.4970955574014799E-4</c:v>
                </c:pt>
                <c:pt idx="39974">
                  <c:v>8.3353849022872403E-4</c:v>
                </c:pt>
                <c:pt idx="39975">
                  <c:v>4.6936239761131098E-4</c:v>
                </c:pt>
                <c:pt idx="39976">
                  <c:v>2.4086316894436101E-4</c:v>
                </c:pt>
                <c:pt idx="39977">
                  <c:v>-1.0886864754014701E-4</c:v>
                </c:pt>
                <c:pt idx="39978" formatCode="0.00E+00">
                  <c:v>-8.1859410312396205E-5</c:v>
                </c:pt>
                <c:pt idx="39979" formatCode="0.00E+00">
                  <c:v>-6.6438591098686697E-5</c:v>
                </c:pt>
                <c:pt idx="39980">
                  <c:v>-3.0230628562798802E-4</c:v>
                </c:pt>
                <c:pt idx="39981">
                  <c:v>-1.10249052164163E-4</c:v>
                </c:pt>
                <c:pt idx="39982">
                  <c:v>-3.8611092641974702E-4</c:v>
                </c:pt>
                <c:pt idx="39983">
                  <c:v>-2.5897759314405701E-4</c:v>
                </c:pt>
                <c:pt idx="39984">
                  <c:v>-2.4822472643324398E-4</c:v>
                </c:pt>
                <c:pt idx="39985">
                  <c:v>-1.6115888053378199E-4</c:v>
                </c:pt>
                <c:pt idx="39986">
                  <c:v>-1.5658248178155901E-4</c:v>
                </c:pt>
                <c:pt idx="39987">
                  <c:v>1.0726876101068E-4</c:v>
                </c:pt>
                <c:pt idx="39988" formatCode="0.00E+00">
                  <c:v>4.6102544376816798E-5</c:v>
                </c:pt>
                <c:pt idx="39989">
                  <c:v>3.954516913931E-4</c:v>
                </c:pt>
                <c:pt idx="39990">
                  <c:v>6.6504541863606501E-4</c:v>
                </c:pt>
                <c:pt idx="39991">
                  <c:v>6.9494258054187904E-4</c:v>
                </c:pt>
                <c:pt idx="39992">
                  <c:v>9.0148499102500298E-4</c:v>
                </c:pt>
                <c:pt idx="39993">
                  <c:v>1.1660715414650599E-3</c:v>
                </c:pt>
                <c:pt idx="39994">
                  <c:v>1.2972643224231E-3</c:v>
                </c:pt>
                <c:pt idx="39995">
                  <c:v>1.69318172159531E-3</c:v>
                </c:pt>
                <c:pt idx="39996">
                  <c:v>1.8861149285895799E-3</c:v>
                </c:pt>
                <c:pt idx="39997">
                  <c:v>2.16069600738308E-3</c:v>
                </c:pt>
                <c:pt idx="39998">
                  <c:v>2.3828075771192502E-3</c:v>
                </c:pt>
                <c:pt idx="39999">
                  <c:v>2.51012721786532E-3</c:v>
                </c:pt>
                <c:pt idx="40000">
                  <c:v>2.7601836520657502E-3</c:v>
                </c:pt>
                <c:pt idx="40001">
                  <c:v>2.9906814600966498E-3</c:v>
                </c:pt>
                <c:pt idx="40002">
                  <c:v>3.2174741952375701E-3</c:v>
                </c:pt>
                <c:pt idx="40003">
                  <c:v>3.5813507431289699E-3</c:v>
                </c:pt>
                <c:pt idx="40004">
                  <c:v>3.7058115578006601E-3</c:v>
                </c:pt>
                <c:pt idx="40005">
                  <c:v>3.79507020404461E-3</c:v>
                </c:pt>
                <c:pt idx="40006">
                  <c:v>4.13990170218137E-3</c:v>
                </c:pt>
                <c:pt idx="40007">
                  <c:v>4.1257559455179097E-3</c:v>
                </c:pt>
                <c:pt idx="40008">
                  <c:v>4.40084862259826E-3</c:v>
                </c:pt>
                <c:pt idx="40009">
                  <c:v>4.4120866242989103E-3</c:v>
                </c:pt>
                <c:pt idx="40010">
                  <c:v>4.4094952415917703E-3</c:v>
                </c:pt>
                <c:pt idx="40011">
                  <c:v>4.5531872475181702E-3</c:v>
                </c:pt>
                <c:pt idx="40012">
                  <c:v>4.6570451693880299E-3</c:v>
                </c:pt>
                <c:pt idx="40013">
                  <c:v>4.6577238032392502E-3</c:v>
                </c:pt>
                <c:pt idx="40014">
                  <c:v>4.70840834983973E-3</c:v>
                </c:pt>
                <c:pt idx="40015">
                  <c:v>4.7337009600855497E-3</c:v>
                </c:pt>
                <c:pt idx="40016">
                  <c:v>4.61252590085094E-3</c:v>
                </c:pt>
                <c:pt idx="40017">
                  <c:v>4.4287246043146497E-3</c:v>
                </c:pt>
                <c:pt idx="40018">
                  <c:v>4.4121609022820798E-3</c:v>
                </c:pt>
                <c:pt idx="40019">
                  <c:v>4.04390498272756E-3</c:v>
                </c:pt>
                <c:pt idx="40020">
                  <c:v>4.0600384365939903E-3</c:v>
                </c:pt>
                <c:pt idx="40021">
                  <c:v>4.0215599864117102E-3</c:v>
                </c:pt>
                <c:pt idx="40022">
                  <c:v>3.6478512586403198E-3</c:v>
                </c:pt>
                <c:pt idx="40023">
                  <c:v>3.09109566395322E-3</c:v>
                </c:pt>
                <c:pt idx="40024">
                  <c:v>3.0459974552524498E-3</c:v>
                </c:pt>
                <c:pt idx="40025">
                  <c:v>2.69395204754003E-3</c:v>
                </c:pt>
                <c:pt idx="40026">
                  <c:v>2.2112376738451E-3</c:v>
                </c:pt>
                <c:pt idx="40027">
                  <c:v>1.9428947765266001E-3</c:v>
                </c:pt>
                <c:pt idx="40028">
                  <c:v>1.26290671987893E-3</c:v>
                </c:pt>
                <c:pt idx="40029">
                  <c:v>7.13762360667596E-4</c:v>
                </c:pt>
                <c:pt idx="40030">
                  <c:v>3.3259927242778703E-4</c:v>
                </c:pt>
                <c:pt idx="40031" formatCode="0.00E+00">
                  <c:v>-6.3666605852458503E-5</c:v>
                </c:pt>
                <c:pt idx="40032">
                  <c:v>-9.0386136640742897E-4</c:v>
                </c:pt>
                <c:pt idx="40033">
                  <c:v>-1.3000089214547999E-3</c:v>
                </c:pt>
                <c:pt idx="40034">
                  <c:v>-1.9109970581998501E-3</c:v>
                </c:pt>
                <c:pt idx="40035">
                  <c:v>-2.6301489940797002E-3</c:v>
                </c:pt>
                <c:pt idx="40036">
                  <c:v>-3.4385874250007801E-3</c:v>
                </c:pt>
                <c:pt idx="40037">
                  <c:v>-4.2339122451550103E-3</c:v>
                </c:pt>
                <c:pt idx="40038">
                  <c:v>-4.7505049617939804E-3</c:v>
                </c:pt>
                <c:pt idx="40039">
                  <c:v>-5.5769797416531297E-3</c:v>
                </c:pt>
                <c:pt idx="40040">
                  <c:v>-6.5826995215639197E-3</c:v>
                </c:pt>
                <c:pt idx="40041">
                  <c:v>-7.3446746680746796E-3</c:v>
                </c:pt>
                <c:pt idx="40042">
                  <c:v>-7.90810506469471E-3</c:v>
                </c:pt>
                <c:pt idx="40043">
                  <c:v>-8.8289279730864693E-3</c:v>
                </c:pt>
                <c:pt idx="40044">
                  <c:v>-9.8181646593208504E-3</c:v>
                </c:pt>
                <c:pt idx="40045">
                  <c:v>-1.05939239881244E-2</c:v>
                </c:pt>
                <c:pt idx="40046">
                  <c:v>-1.14057996108641E-2</c:v>
                </c:pt>
                <c:pt idx="40047">
                  <c:v>-1.2398379129454001E-2</c:v>
                </c:pt>
                <c:pt idx="40048">
                  <c:v>-1.3210609126845799E-2</c:v>
                </c:pt>
                <c:pt idx="40049">
                  <c:v>-1.43267421187157E-2</c:v>
                </c:pt>
                <c:pt idx="40050">
                  <c:v>-1.4978470924932701E-2</c:v>
                </c:pt>
                <c:pt idx="40051">
                  <c:v>-1.60664474766752E-2</c:v>
                </c:pt>
                <c:pt idx="40052">
                  <c:v>-1.6899995132101001E-2</c:v>
                </c:pt>
                <c:pt idx="40053">
                  <c:v>-1.79375347271673E-2</c:v>
                </c:pt>
                <c:pt idx="40054">
                  <c:v>-1.86526961470019E-2</c:v>
                </c:pt>
                <c:pt idx="40055">
                  <c:v>-1.9709427854838001E-2</c:v>
                </c:pt>
                <c:pt idx="40056">
                  <c:v>-2.05659317087694E-2</c:v>
                </c:pt>
                <c:pt idx="40057">
                  <c:v>-2.15553325885929E-2</c:v>
                </c:pt>
                <c:pt idx="40058">
                  <c:v>-2.24538683528759E-2</c:v>
                </c:pt>
                <c:pt idx="40059">
                  <c:v>-2.3118601391226099E-2</c:v>
                </c:pt>
                <c:pt idx="40060">
                  <c:v>-2.41370519484463E-2</c:v>
                </c:pt>
                <c:pt idx="40061">
                  <c:v>-2.4867977070627399E-2</c:v>
                </c:pt>
                <c:pt idx="40062">
                  <c:v>-2.57955750924731E-2</c:v>
                </c:pt>
                <c:pt idx="40063">
                  <c:v>-2.65278276274621E-2</c:v>
                </c:pt>
                <c:pt idx="40064">
                  <c:v>-2.7566951140482101E-2</c:v>
                </c:pt>
                <c:pt idx="40065">
                  <c:v>-2.82673876433455E-2</c:v>
                </c:pt>
                <c:pt idx="40066">
                  <c:v>-2.90832990392823E-2</c:v>
                </c:pt>
                <c:pt idx="40067">
                  <c:v>-2.9643371575480498E-2</c:v>
                </c:pt>
                <c:pt idx="40068">
                  <c:v>-3.0544707550082401E-2</c:v>
                </c:pt>
                <c:pt idx="40069">
                  <c:v>-3.12118640001296E-2</c:v>
                </c:pt>
                <c:pt idx="40070">
                  <c:v>-3.1883570113217199E-2</c:v>
                </c:pt>
                <c:pt idx="40071">
                  <c:v>-3.2514157400249197E-2</c:v>
                </c:pt>
                <c:pt idx="40072">
                  <c:v>-3.3253170987852299E-2</c:v>
                </c:pt>
                <c:pt idx="40073">
                  <c:v>-3.3825757228176698E-2</c:v>
                </c:pt>
                <c:pt idx="40074">
                  <c:v>-3.4486851063080699E-2</c:v>
                </c:pt>
                <c:pt idx="40075">
                  <c:v>-3.5045973164727399E-2</c:v>
                </c:pt>
                <c:pt idx="40076">
                  <c:v>-3.5342485583929703E-2</c:v>
                </c:pt>
                <c:pt idx="40077">
                  <c:v>-3.61279992418366E-2</c:v>
                </c:pt>
                <c:pt idx="40078">
                  <c:v>-3.6417327951595899E-2</c:v>
                </c:pt>
                <c:pt idx="40079">
                  <c:v>-3.69278786993084E-2</c:v>
                </c:pt>
                <c:pt idx="40080">
                  <c:v>-3.7285076979558997E-2</c:v>
                </c:pt>
                <c:pt idx="40081">
                  <c:v>-3.7770838285750799E-2</c:v>
                </c:pt>
                <c:pt idx="40082">
                  <c:v>-3.8076368297102099E-2</c:v>
                </c:pt>
                <c:pt idx="40083">
                  <c:v>-3.8306820864500303E-2</c:v>
                </c:pt>
                <c:pt idx="40084">
                  <c:v>-3.8721933021654699E-2</c:v>
                </c:pt>
                <c:pt idx="40085">
                  <c:v>-3.89995501544496E-2</c:v>
                </c:pt>
                <c:pt idx="40086">
                  <c:v>-3.9354896630081099E-2</c:v>
                </c:pt>
                <c:pt idx="40087">
                  <c:v>-3.9372642728318599E-2</c:v>
                </c:pt>
                <c:pt idx="40088">
                  <c:v>-3.9668253049050903E-2</c:v>
                </c:pt>
                <c:pt idx="40089">
                  <c:v>-3.9761563874279503E-2</c:v>
                </c:pt>
                <c:pt idx="40090">
                  <c:v>-3.9983720943974101E-2</c:v>
                </c:pt>
                <c:pt idx="40091">
                  <c:v>-4.0121595837195101E-2</c:v>
                </c:pt>
                <c:pt idx="40092">
                  <c:v>-4.0019859629269301E-2</c:v>
                </c:pt>
                <c:pt idx="40093">
                  <c:v>-4.0264273172432703E-2</c:v>
                </c:pt>
                <c:pt idx="40094">
                  <c:v>-4.0401322302247099E-2</c:v>
                </c:pt>
                <c:pt idx="40095">
                  <c:v>-4.0085381533211603E-2</c:v>
                </c:pt>
                <c:pt idx="40096">
                  <c:v>-4.0136309037490603E-2</c:v>
                </c:pt>
                <c:pt idx="40097">
                  <c:v>-4.0463956405000598E-2</c:v>
                </c:pt>
                <c:pt idx="40098">
                  <c:v>-4.0242497093100203E-2</c:v>
                </c:pt>
                <c:pt idx="40099">
                  <c:v>-3.9940749122910998E-2</c:v>
                </c:pt>
                <c:pt idx="40100">
                  <c:v>-3.9947848794869303E-2</c:v>
                </c:pt>
                <c:pt idx="40101">
                  <c:v>-4.0123999059126697E-2</c:v>
                </c:pt>
                <c:pt idx="40102">
                  <c:v>-3.9939043857918403E-2</c:v>
                </c:pt>
                <c:pt idx="40103">
                  <c:v>-3.97609938546679E-2</c:v>
                </c:pt>
                <c:pt idx="40104">
                  <c:v>-3.9686543091023603E-2</c:v>
                </c:pt>
                <c:pt idx="40105">
                  <c:v>-3.9527688296207002E-2</c:v>
                </c:pt>
                <c:pt idx="40106">
                  <c:v>-3.9630818984098398E-2</c:v>
                </c:pt>
                <c:pt idx="40107">
                  <c:v>-3.9264823664973802E-2</c:v>
                </c:pt>
                <c:pt idx="40108">
                  <c:v>-3.90631829651613E-2</c:v>
                </c:pt>
                <c:pt idx="40109">
                  <c:v>-3.91716376407256E-2</c:v>
                </c:pt>
                <c:pt idx="40110">
                  <c:v>-3.9020092355261597E-2</c:v>
                </c:pt>
                <c:pt idx="40111">
                  <c:v>-3.8708995207448603E-2</c:v>
                </c:pt>
                <c:pt idx="40112">
                  <c:v>-3.8701382567377499E-2</c:v>
                </c:pt>
                <c:pt idx="40113">
                  <c:v>-3.8443010364727997E-2</c:v>
                </c:pt>
                <c:pt idx="40114">
                  <c:v>-3.8465353654307401E-2</c:v>
                </c:pt>
                <c:pt idx="40115">
                  <c:v>-3.8127675523187299E-2</c:v>
                </c:pt>
                <c:pt idx="40116">
                  <c:v>-3.8075868961513798E-2</c:v>
                </c:pt>
                <c:pt idx="40117">
                  <c:v>-3.7881059364539303E-2</c:v>
                </c:pt>
                <c:pt idx="40118">
                  <c:v>-3.7803077789910697E-2</c:v>
                </c:pt>
                <c:pt idx="40119">
                  <c:v>-3.7611564974195301E-2</c:v>
                </c:pt>
                <c:pt idx="40120">
                  <c:v>-3.7606504174940901E-2</c:v>
                </c:pt>
                <c:pt idx="40121">
                  <c:v>-3.7521779990339801E-2</c:v>
                </c:pt>
                <c:pt idx="40122">
                  <c:v>-3.7330778659183099E-2</c:v>
                </c:pt>
                <c:pt idx="40123">
                  <c:v>-3.7231860167865199E-2</c:v>
                </c:pt>
                <c:pt idx="40124">
                  <c:v>-3.7211755209622999E-2</c:v>
                </c:pt>
                <c:pt idx="40125">
                  <c:v>-3.7224559440173499E-2</c:v>
                </c:pt>
                <c:pt idx="40126">
                  <c:v>-3.6950744302809597E-2</c:v>
                </c:pt>
                <c:pt idx="40127">
                  <c:v>-3.7040617682959499E-2</c:v>
                </c:pt>
                <c:pt idx="40128">
                  <c:v>-3.6875951711336098E-2</c:v>
                </c:pt>
                <c:pt idx="40129">
                  <c:v>-3.6901903965787401E-2</c:v>
                </c:pt>
                <c:pt idx="40130">
                  <c:v>-3.6848412825714397E-2</c:v>
                </c:pt>
                <c:pt idx="40131">
                  <c:v>-3.6863192447643099E-2</c:v>
                </c:pt>
                <c:pt idx="40132">
                  <c:v>-3.6799390524639299E-2</c:v>
                </c:pt>
                <c:pt idx="40133">
                  <c:v>-3.67162126806354E-2</c:v>
                </c:pt>
                <c:pt idx="40134">
                  <c:v>-3.6794647421946401E-2</c:v>
                </c:pt>
                <c:pt idx="40135">
                  <c:v>-3.6789634635758503E-2</c:v>
                </c:pt>
                <c:pt idx="40136">
                  <c:v>-3.6835543199062702E-2</c:v>
                </c:pt>
                <c:pt idx="40137">
                  <c:v>-3.6789692583206697E-2</c:v>
                </c:pt>
                <c:pt idx="40138">
                  <c:v>-3.6925377067799602E-2</c:v>
                </c:pt>
                <c:pt idx="40139">
                  <c:v>-3.69662891391042E-2</c:v>
                </c:pt>
                <c:pt idx="40140">
                  <c:v>-3.7058165106890098E-2</c:v>
                </c:pt>
                <c:pt idx="40141">
                  <c:v>-3.6997311545950297E-2</c:v>
                </c:pt>
                <c:pt idx="40142">
                  <c:v>-3.7140791216588698E-2</c:v>
                </c:pt>
                <c:pt idx="40143">
                  <c:v>-3.7233402615485897E-2</c:v>
                </c:pt>
                <c:pt idx="40144">
                  <c:v>-3.7241077644748502E-2</c:v>
                </c:pt>
                <c:pt idx="40145">
                  <c:v>-3.7416815680384699E-2</c:v>
                </c:pt>
                <c:pt idx="40146">
                  <c:v>-3.7632691985060002E-2</c:v>
                </c:pt>
                <c:pt idx="40147">
                  <c:v>-3.7523418673820898E-2</c:v>
                </c:pt>
                <c:pt idx="40148">
                  <c:v>-3.7528102259431199E-2</c:v>
                </c:pt>
                <c:pt idx="40149">
                  <c:v>-3.7819170435595198E-2</c:v>
                </c:pt>
                <c:pt idx="40150">
                  <c:v>-3.7921450221719201E-2</c:v>
                </c:pt>
                <c:pt idx="40151">
                  <c:v>-3.7888585400337398E-2</c:v>
                </c:pt>
                <c:pt idx="40152">
                  <c:v>-3.8029599863791202E-2</c:v>
                </c:pt>
                <c:pt idx="40153">
                  <c:v>-3.79608761351381E-2</c:v>
                </c:pt>
                <c:pt idx="40154">
                  <c:v>-3.8295735232163702E-2</c:v>
                </c:pt>
                <c:pt idx="40155">
                  <c:v>-3.8386899718697402E-2</c:v>
                </c:pt>
                <c:pt idx="40156">
                  <c:v>-3.8435963376564797E-2</c:v>
                </c:pt>
                <c:pt idx="40157">
                  <c:v>-3.8408000290327003E-2</c:v>
                </c:pt>
                <c:pt idx="40158">
                  <c:v>-3.8515873255998603E-2</c:v>
                </c:pt>
                <c:pt idx="40159">
                  <c:v>-3.86358226632827E-2</c:v>
                </c:pt>
                <c:pt idx="40160">
                  <c:v>-3.8784965865433597E-2</c:v>
                </c:pt>
                <c:pt idx="40161">
                  <c:v>-3.8813517088982598E-2</c:v>
                </c:pt>
                <c:pt idx="40162">
                  <c:v>-3.8739518569185803E-2</c:v>
                </c:pt>
                <c:pt idx="40163">
                  <c:v>-3.8756538059273697E-2</c:v>
                </c:pt>
                <c:pt idx="40164">
                  <c:v>-3.8953276275091701E-2</c:v>
                </c:pt>
                <c:pt idx="40165">
                  <c:v>-3.89607993002129E-2</c:v>
                </c:pt>
                <c:pt idx="40166">
                  <c:v>-3.8792764682904601E-2</c:v>
                </c:pt>
                <c:pt idx="40167">
                  <c:v>-3.8954970998070902E-2</c:v>
                </c:pt>
                <c:pt idx="40168">
                  <c:v>-3.8766419060782202E-2</c:v>
                </c:pt>
                <c:pt idx="40169">
                  <c:v>-3.8825482955330601E-2</c:v>
                </c:pt>
                <c:pt idx="40170">
                  <c:v>-3.8938825010737997E-2</c:v>
                </c:pt>
                <c:pt idx="40171">
                  <c:v>-3.8765255078560698E-2</c:v>
                </c:pt>
                <c:pt idx="40172">
                  <c:v>-3.86432699546942E-2</c:v>
                </c:pt>
                <c:pt idx="40173">
                  <c:v>-3.8800559495417102E-2</c:v>
                </c:pt>
                <c:pt idx="40174">
                  <c:v>-3.8639699918988399E-2</c:v>
                </c:pt>
                <c:pt idx="40175">
                  <c:v>-3.8537773668700898E-2</c:v>
                </c:pt>
                <c:pt idx="40176">
                  <c:v>-3.8543479485412202E-2</c:v>
                </c:pt>
                <c:pt idx="40177">
                  <c:v>-3.8437706778612697E-2</c:v>
                </c:pt>
                <c:pt idx="40178">
                  <c:v>-3.8255279148778298E-2</c:v>
                </c:pt>
                <c:pt idx="40179">
                  <c:v>-3.81738173827244E-2</c:v>
                </c:pt>
                <c:pt idx="40180">
                  <c:v>-3.80740712811019E-2</c:v>
                </c:pt>
                <c:pt idx="40181">
                  <c:v>-3.7708340294457E-2</c:v>
                </c:pt>
                <c:pt idx="40182">
                  <c:v>-3.7870902996090597E-2</c:v>
                </c:pt>
                <c:pt idx="40183">
                  <c:v>-3.7536749861184202E-2</c:v>
                </c:pt>
                <c:pt idx="40184">
                  <c:v>-3.7571373777393502E-2</c:v>
                </c:pt>
                <c:pt idx="40185">
                  <c:v>-3.71703145034743E-2</c:v>
                </c:pt>
                <c:pt idx="40186">
                  <c:v>-3.71524494691335E-2</c:v>
                </c:pt>
                <c:pt idx="40187">
                  <c:v>-3.6879539661773403E-2</c:v>
                </c:pt>
                <c:pt idx="40188">
                  <c:v>-3.6700108955761403E-2</c:v>
                </c:pt>
                <c:pt idx="40189">
                  <c:v>-3.6607201154946999E-2</c:v>
                </c:pt>
                <c:pt idx="40190">
                  <c:v>-3.6243639782800298E-2</c:v>
                </c:pt>
                <c:pt idx="40191">
                  <c:v>-3.6222539054433803E-2</c:v>
                </c:pt>
                <c:pt idx="40192">
                  <c:v>-3.5857990696777503E-2</c:v>
                </c:pt>
                <c:pt idx="40193">
                  <c:v>-3.5726866896243603E-2</c:v>
                </c:pt>
                <c:pt idx="40194">
                  <c:v>-3.5573206478136402E-2</c:v>
                </c:pt>
                <c:pt idx="40195">
                  <c:v>-3.5259260235980798E-2</c:v>
                </c:pt>
                <c:pt idx="40196">
                  <c:v>-3.4935050354460803E-2</c:v>
                </c:pt>
                <c:pt idx="40197">
                  <c:v>-3.4849488491279702E-2</c:v>
                </c:pt>
                <c:pt idx="40198">
                  <c:v>-3.4664888969897299E-2</c:v>
                </c:pt>
                <c:pt idx="40199">
                  <c:v>-3.4226643213734503E-2</c:v>
                </c:pt>
                <c:pt idx="40200">
                  <c:v>-3.3966948139482998E-2</c:v>
                </c:pt>
                <c:pt idx="40201">
                  <c:v>-3.39875970290901E-2</c:v>
                </c:pt>
                <c:pt idx="40202">
                  <c:v>-3.3761658075230398E-2</c:v>
                </c:pt>
                <c:pt idx="40203">
                  <c:v>-3.33615395012513E-2</c:v>
                </c:pt>
                <c:pt idx="40204">
                  <c:v>-3.3099878465445501E-2</c:v>
                </c:pt>
                <c:pt idx="40205">
                  <c:v>-3.2914696867785601E-2</c:v>
                </c:pt>
                <c:pt idx="40206">
                  <c:v>-3.2954246362431397E-2</c:v>
                </c:pt>
                <c:pt idx="40207">
                  <c:v>-3.2378191308818298E-2</c:v>
                </c:pt>
                <c:pt idx="40208">
                  <c:v>-3.2415046660437402E-2</c:v>
                </c:pt>
                <c:pt idx="40209">
                  <c:v>-3.1870647777553503E-2</c:v>
                </c:pt>
                <c:pt idx="40210">
                  <c:v>-3.17115066638037E-2</c:v>
                </c:pt>
                <c:pt idx="40211">
                  <c:v>-3.15373586000149E-2</c:v>
                </c:pt>
                <c:pt idx="40212">
                  <c:v>-3.1392619124057698E-2</c:v>
                </c:pt>
                <c:pt idx="40213">
                  <c:v>-3.1195101398465E-2</c:v>
                </c:pt>
                <c:pt idx="40214">
                  <c:v>-3.0793544261177499E-2</c:v>
                </c:pt>
                <c:pt idx="40215">
                  <c:v>-3.0812002795022199E-2</c:v>
                </c:pt>
                <c:pt idx="40216">
                  <c:v>-3.0516054321332399E-2</c:v>
                </c:pt>
                <c:pt idx="40217">
                  <c:v>-3.0249432843938599E-2</c:v>
                </c:pt>
                <c:pt idx="40218">
                  <c:v>-2.99471516558933E-2</c:v>
                </c:pt>
                <c:pt idx="40219">
                  <c:v>-2.9904005887146801E-2</c:v>
                </c:pt>
                <c:pt idx="40220">
                  <c:v>-2.95228748262975E-2</c:v>
                </c:pt>
                <c:pt idx="40221">
                  <c:v>-2.94398704291437E-2</c:v>
                </c:pt>
                <c:pt idx="40222">
                  <c:v>-2.89847656427056E-2</c:v>
                </c:pt>
                <c:pt idx="40223">
                  <c:v>-2.8812833734155201E-2</c:v>
                </c:pt>
                <c:pt idx="40224">
                  <c:v>-2.8679516216434699E-2</c:v>
                </c:pt>
                <c:pt idx="40225">
                  <c:v>-2.85765559746523E-2</c:v>
                </c:pt>
                <c:pt idx="40226">
                  <c:v>-2.8198684024040299E-2</c:v>
                </c:pt>
                <c:pt idx="40227">
                  <c:v>-2.7970499243651099E-2</c:v>
                </c:pt>
                <c:pt idx="40228">
                  <c:v>-2.7725938681666201E-2</c:v>
                </c:pt>
                <c:pt idx="40229">
                  <c:v>-2.73101928753051E-2</c:v>
                </c:pt>
                <c:pt idx="40230">
                  <c:v>-2.7197438885391001E-2</c:v>
                </c:pt>
                <c:pt idx="40231">
                  <c:v>-2.6881198191507302E-2</c:v>
                </c:pt>
                <c:pt idx="40232">
                  <c:v>-2.6666294739384099E-2</c:v>
                </c:pt>
                <c:pt idx="40233">
                  <c:v>-2.63243183346634E-2</c:v>
                </c:pt>
                <c:pt idx="40234">
                  <c:v>-2.6195422431941499E-2</c:v>
                </c:pt>
                <c:pt idx="40235">
                  <c:v>-2.57619150147794E-2</c:v>
                </c:pt>
                <c:pt idx="40236">
                  <c:v>-2.54017899206508E-2</c:v>
                </c:pt>
                <c:pt idx="40237">
                  <c:v>-2.5203693366508701E-2</c:v>
                </c:pt>
                <c:pt idx="40238">
                  <c:v>-2.4706688669379799E-2</c:v>
                </c:pt>
                <c:pt idx="40239">
                  <c:v>-2.4390819457703401E-2</c:v>
                </c:pt>
                <c:pt idx="40240">
                  <c:v>-2.39999867165431E-2</c:v>
                </c:pt>
                <c:pt idx="40241">
                  <c:v>-2.3610975045228501E-2</c:v>
                </c:pt>
                <c:pt idx="40242">
                  <c:v>-2.3467689708675198E-2</c:v>
                </c:pt>
                <c:pt idx="40243">
                  <c:v>-2.28950663287356E-2</c:v>
                </c:pt>
                <c:pt idx="40244">
                  <c:v>-2.2322848854991001E-2</c:v>
                </c:pt>
                <c:pt idx="40245">
                  <c:v>-2.1986716094168E-2</c:v>
                </c:pt>
                <c:pt idx="40246">
                  <c:v>-2.1754577377528402E-2</c:v>
                </c:pt>
                <c:pt idx="40247">
                  <c:v>-2.1270865355535198E-2</c:v>
                </c:pt>
                <c:pt idx="40248">
                  <c:v>-2.0450809336255302E-2</c:v>
                </c:pt>
                <c:pt idx="40249">
                  <c:v>-2.0203530883312101E-2</c:v>
                </c:pt>
                <c:pt idx="40250">
                  <c:v>-1.97279688933969E-2</c:v>
                </c:pt>
                <c:pt idx="40251">
                  <c:v>-1.9259613209621201E-2</c:v>
                </c:pt>
                <c:pt idx="40252">
                  <c:v>-1.8684482251811001E-2</c:v>
                </c:pt>
                <c:pt idx="40253">
                  <c:v>-1.8182821042394302E-2</c:v>
                </c:pt>
                <c:pt idx="40254">
                  <c:v>-1.76528756981786E-2</c:v>
                </c:pt>
                <c:pt idx="40255">
                  <c:v>-1.6974768377659901E-2</c:v>
                </c:pt>
                <c:pt idx="40256">
                  <c:v>-1.6550842424804601E-2</c:v>
                </c:pt>
                <c:pt idx="40257">
                  <c:v>-1.59912832098403E-2</c:v>
                </c:pt>
                <c:pt idx="40258">
                  <c:v>-1.54544954531629E-2</c:v>
                </c:pt>
                <c:pt idx="40259">
                  <c:v>-1.4705160883171999E-2</c:v>
                </c:pt>
                <c:pt idx="40260">
                  <c:v>-1.4261987611541699E-2</c:v>
                </c:pt>
                <c:pt idx="40261">
                  <c:v>-1.37888842455686E-2</c:v>
                </c:pt>
                <c:pt idx="40262">
                  <c:v>-1.3117847170406699E-2</c:v>
                </c:pt>
                <c:pt idx="40263">
                  <c:v>-1.23143521854806E-2</c:v>
                </c:pt>
                <c:pt idx="40264">
                  <c:v>-1.18143450163209E-2</c:v>
                </c:pt>
                <c:pt idx="40265">
                  <c:v>-1.12622669956005E-2</c:v>
                </c:pt>
                <c:pt idx="40266">
                  <c:v>-1.0375495010036701E-2</c:v>
                </c:pt>
                <c:pt idx="40267">
                  <c:v>-9.9334763742009707E-3</c:v>
                </c:pt>
                <c:pt idx="40268">
                  <c:v>-9.5160585625517699E-3</c:v>
                </c:pt>
                <c:pt idx="40269">
                  <c:v>-8.8124805039514805E-3</c:v>
                </c:pt>
                <c:pt idx="40270">
                  <c:v>-8.2664737789611802E-3</c:v>
                </c:pt>
                <c:pt idx="40271">
                  <c:v>-7.5512713742971402E-3</c:v>
                </c:pt>
                <c:pt idx="40272">
                  <c:v>-7.0991625292885496E-3</c:v>
                </c:pt>
                <c:pt idx="40273">
                  <c:v>-6.3674763143402799E-3</c:v>
                </c:pt>
                <c:pt idx="40274">
                  <c:v>-5.8398689409081802E-3</c:v>
                </c:pt>
                <c:pt idx="40275">
                  <c:v>-5.3400682979922601E-3</c:v>
                </c:pt>
                <c:pt idx="40276">
                  <c:v>-4.7025750675396601E-3</c:v>
                </c:pt>
                <c:pt idx="40277">
                  <c:v>-4.3228398015492499E-3</c:v>
                </c:pt>
                <c:pt idx="40278">
                  <c:v>-3.7441413616366901E-3</c:v>
                </c:pt>
                <c:pt idx="40279">
                  <c:v>-3.2381213249271798E-3</c:v>
                </c:pt>
                <c:pt idx="40280">
                  <c:v>-2.6704743830042398E-3</c:v>
                </c:pt>
                <c:pt idx="40281">
                  <c:v>-2.2917292674526999E-3</c:v>
                </c:pt>
                <c:pt idx="40282">
                  <c:v>-1.9832134819886701E-3</c:v>
                </c:pt>
                <c:pt idx="40283">
                  <c:v>-1.3321527049221899E-3</c:v>
                </c:pt>
                <c:pt idx="40284">
                  <c:v>-1.00483469699864E-3</c:v>
                </c:pt>
                <c:pt idx="40285">
                  <c:v>-8.0599652178936596E-4</c:v>
                </c:pt>
                <c:pt idx="40286">
                  <c:v>-2.8141015190568199E-4</c:v>
                </c:pt>
                <c:pt idx="40287">
                  <c:v>1.8148531805010001E-4</c:v>
                </c:pt>
                <c:pt idx="40288">
                  <c:v>3.09636717181626E-4</c:v>
                </c:pt>
                <c:pt idx="40289">
                  <c:v>4.6022414843047398E-4</c:v>
                </c:pt>
                <c:pt idx="40290">
                  <c:v>9.15600592837439E-4</c:v>
                </c:pt>
                <c:pt idx="40291">
                  <c:v>1.07742106115848E-3</c:v>
                </c:pt>
                <c:pt idx="40292">
                  <c:v>1.26367878790508E-3</c:v>
                </c:pt>
                <c:pt idx="40293">
                  <c:v>1.33251539039398E-3</c:v>
                </c:pt>
                <c:pt idx="40294">
                  <c:v>1.32466445456711E-3</c:v>
                </c:pt>
                <c:pt idx="40295">
                  <c:v>1.61315768343578E-3</c:v>
                </c:pt>
                <c:pt idx="40296">
                  <c:v>1.8484598492053E-3</c:v>
                </c:pt>
                <c:pt idx="40297">
                  <c:v>1.93046836314783E-3</c:v>
                </c:pt>
                <c:pt idx="40298">
                  <c:v>1.5321383292032399E-3</c:v>
                </c:pt>
                <c:pt idx="40299">
                  <c:v>1.6973910043800099E-3</c:v>
                </c:pt>
                <c:pt idx="40300">
                  <c:v>1.6506289201905801E-3</c:v>
                </c:pt>
                <c:pt idx="40301">
                  <c:v>1.83005396806697E-3</c:v>
                </c:pt>
                <c:pt idx="40302">
                  <c:v>1.5470103442637201E-3</c:v>
                </c:pt>
                <c:pt idx="40303">
                  <c:v>1.3521440827258899E-3</c:v>
                </c:pt>
                <c:pt idx="40304">
                  <c:v>1.28945332743618E-3</c:v>
                </c:pt>
                <c:pt idx="40305">
                  <c:v>1.1534414922187699E-3</c:v>
                </c:pt>
                <c:pt idx="40306">
                  <c:v>1.0298789456272899E-3</c:v>
                </c:pt>
                <c:pt idx="40307">
                  <c:v>7.3559897458944199E-4</c:v>
                </c:pt>
                <c:pt idx="40308">
                  <c:v>6.0061800217201097E-4</c:v>
                </c:pt>
                <c:pt idx="40309">
                  <c:v>2.8245893287997002E-4</c:v>
                </c:pt>
                <c:pt idx="40310">
                  <c:v>1.8240094634268999E-4</c:v>
                </c:pt>
                <c:pt idx="40311">
                  <c:v>-2.3425887735944499E-4</c:v>
                </c:pt>
                <c:pt idx="40312">
                  <c:v>-4.5270574266582301E-4</c:v>
                </c:pt>
                <c:pt idx="40313">
                  <c:v>-7.1729483905260305E-4</c:v>
                </c:pt>
                <c:pt idx="40314">
                  <c:v>-1.0407646767087301E-3</c:v>
                </c:pt>
                <c:pt idx="40315">
                  <c:v>-1.3127516001720501E-3</c:v>
                </c:pt>
                <c:pt idx="40316">
                  <c:v>-1.7593572643926001E-3</c:v>
                </c:pt>
                <c:pt idx="40317">
                  <c:v>-1.88384917763996E-3</c:v>
                </c:pt>
                <c:pt idx="40318">
                  <c:v>-2.1711708926580001E-3</c:v>
                </c:pt>
                <c:pt idx="40319">
                  <c:v>-2.5534825128858099E-3</c:v>
                </c:pt>
                <c:pt idx="40320">
                  <c:v>-2.9543121985350501E-3</c:v>
                </c:pt>
                <c:pt idx="40321">
                  <c:v>-3.0699110188441101E-3</c:v>
                </c:pt>
                <c:pt idx="40322">
                  <c:v>-3.38336036038303E-3</c:v>
                </c:pt>
                <c:pt idx="40323">
                  <c:v>-3.7791842393677601E-3</c:v>
                </c:pt>
                <c:pt idx="40324">
                  <c:v>-3.93135897337681E-3</c:v>
                </c:pt>
                <c:pt idx="40325">
                  <c:v>-4.1991955469626802E-3</c:v>
                </c:pt>
                <c:pt idx="40326">
                  <c:v>-4.5366996340811998E-3</c:v>
                </c:pt>
                <c:pt idx="40327">
                  <c:v>-4.81177056320872E-3</c:v>
                </c:pt>
                <c:pt idx="40328">
                  <c:v>-4.8857324452570997E-3</c:v>
                </c:pt>
                <c:pt idx="40329">
                  <c:v>-5.03815302120229E-3</c:v>
                </c:pt>
                <c:pt idx="40330">
                  <c:v>-5.3528315731105804E-3</c:v>
                </c:pt>
                <c:pt idx="40331">
                  <c:v>-5.4581017004985402E-3</c:v>
                </c:pt>
                <c:pt idx="40332">
                  <c:v>-5.5271315213030999E-3</c:v>
                </c:pt>
                <c:pt idx="40333">
                  <c:v>-5.7417458525658403E-3</c:v>
                </c:pt>
                <c:pt idx="40334">
                  <c:v>-5.6435352088454703E-3</c:v>
                </c:pt>
                <c:pt idx="40335">
                  <c:v>-5.8570323904093401E-3</c:v>
                </c:pt>
                <c:pt idx="40336">
                  <c:v>-5.7662477405455801E-3</c:v>
                </c:pt>
                <c:pt idx="40337">
                  <c:v>-5.9299169601444999E-3</c:v>
                </c:pt>
                <c:pt idx="40338">
                  <c:v>-5.8515513651292601E-3</c:v>
                </c:pt>
                <c:pt idx="40339">
                  <c:v>-5.7179793901563202E-3</c:v>
                </c:pt>
                <c:pt idx="40340">
                  <c:v>-5.6235536331823302E-3</c:v>
                </c:pt>
                <c:pt idx="40341">
                  <c:v>-5.5316755547435799E-3</c:v>
                </c:pt>
                <c:pt idx="40342">
                  <c:v>-5.2192064686359804E-3</c:v>
                </c:pt>
                <c:pt idx="40343">
                  <c:v>-4.9206406762757398E-3</c:v>
                </c:pt>
                <c:pt idx="40344">
                  <c:v>-4.9845152763634999E-3</c:v>
                </c:pt>
                <c:pt idx="40345">
                  <c:v>-4.6276879976001901E-3</c:v>
                </c:pt>
                <c:pt idx="40346">
                  <c:v>-4.3073951290482602E-3</c:v>
                </c:pt>
                <c:pt idx="40347">
                  <c:v>-3.99580449092169E-3</c:v>
                </c:pt>
                <c:pt idx="40348">
                  <c:v>-3.8896165269447602E-3</c:v>
                </c:pt>
                <c:pt idx="40349">
                  <c:v>-3.4451537019834599E-3</c:v>
                </c:pt>
                <c:pt idx="40350">
                  <c:v>-2.8184487831419999E-3</c:v>
                </c:pt>
                <c:pt idx="40351">
                  <c:v>-2.1687350302675699E-3</c:v>
                </c:pt>
                <c:pt idx="40352">
                  <c:v>-1.9214140704454899E-3</c:v>
                </c:pt>
                <c:pt idx="40353">
                  <c:v>-1.4476246892523601E-3</c:v>
                </c:pt>
                <c:pt idx="40354">
                  <c:v>-8.8952798597334505E-4</c:v>
                </c:pt>
                <c:pt idx="40355">
                  <c:v>-4.4968162565488999E-4</c:v>
                </c:pt>
                <c:pt idx="40356">
                  <c:v>2.92146706813386E-4</c:v>
                </c:pt>
                <c:pt idx="40357">
                  <c:v>7.2889281779839202E-4</c:v>
                </c:pt>
                <c:pt idx="40358">
                  <c:v>1.4038876059706399E-3</c:v>
                </c:pt>
                <c:pt idx="40359">
                  <c:v>1.9927815186670801E-3</c:v>
                </c:pt>
                <c:pt idx="40360">
                  <c:v>2.8121930129621098E-3</c:v>
                </c:pt>
                <c:pt idx="40361">
                  <c:v>3.2080416418568398E-3</c:v>
                </c:pt>
                <c:pt idx="40362">
                  <c:v>3.9915005268189403E-3</c:v>
                </c:pt>
                <c:pt idx="40363">
                  <c:v>4.7564866231497799E-3</c:v>
                </c:pt>
                <c:pt idx="40364">
                  <c:v>5.4647629734815503E-3</c:v>
                </c:pt>
                <c:pt idx="40365">
                  <c:v>5.9293774869079901E-3</c:v>
                </c:pt>
                <c:pt idx="40366">
                  <c:v>6.58679226565103E-3</c:v>
                </c:pt>
                <c:pt idx="40367">
                  <c:v>7.6255114685872E-3</c:v>
                </c:pt>
                <c:pt idx="40368">
                  <c:v>8.1847148016816404E-3</c:v>
                </c:pt>
                <c:pt idx="40369">
                  <c:v>8.8248987121294295E-3</c:v>
                </c:pt>
                <c:pt idx="40370">
                  <c:v>9.4635238356916493E-3</c:v>
                </c:pt>
                <c:pt idx="40371">
                  <c:v>1.04630660316336E-2</c:v>
                </c:pt>
                <c:pt idx="40372">
                  <c:v>1.1168065601762299E-2</c:v>
                </c:pt>
                <c:pt idx="40373">
                  <c:v>1.15301355364255E-2</c:v>
                </c:pt>
                <c:pt idx="40374">
                  <c:v>1.22810305888299E-2</c:v>
                </c:pt>
                <c:pt idx="40375">
                  <c:v>1.29902066954174E-2</c:v>
                </c:pt>
                <c:pt idx="40376">
                  <c:v>1.36353473223111E-2</c:v>
                </c:pt>
                <c:pt idx="40377">
                  <c:v>1.4101232587033699E-2</c:v>
                </c:pt>
                <c:pt idx="40378">
                  <c:v>1.46645068870612E-2</c:v>
                </c:pt>
                <c:pt idx="40379">
                  <c:v>1.5357247578619599E-2</c:v>
                </c:pt>
                <c:pt idx="40380">
                  <c:v>1.6063618577468498E-2</c:v>
                </c:pt>
                <c:pt idx="40381">
                  <c:v>1.6530553213063601E-2</c:v>
                </c:pt>
                <c:pt idx="40382">
                  <c:v>1.7007380196082101E-2</c:v>
                </c:pt>
                <c:pt idx="40383">
                  <c:v>1.7421542666665599E-2</c:v>
                </c:pt>
                <c:pt idx="40384">
                  <c:v>1.8107912842145302E-2</c:v>
                </c:pt>
                <c:pt idx="40385">
                  <c:v>1.8495625276157699E-2</c:v>
                </c:pt>
                <c:pt idx="40386">
                  <c:v>1.88208599489629E-2</c:v>
                </c:pt>
                <c:pt idx="40387">
                  <c:v>1.9233896717699501E-2</c:v>
                </c:pt>
                <c:pt idx="40388">
                  <c:v>1.9662821774570301E-2</c:v>
                </c:pt>
                <c:pt idx="40389">
                  <c:v>1.9911750050073E-2</c:v>
                </c:pt>
                <c:pt idx="40390">
                  <c:v>2.0290270098909099E-2</c:v>
                </c:pt>
                <c:pt idx="40391">
                  <c:v>2.0628078735178201E-2</c:v>
                </c:pt>
                <c:pt idx="40392">
                  <c:v>2.09363654370004E-2</c:v>
                </c:pt>
                <c:pt idx="40393">
                  <c:v>2.1101899935208401E-2</c:v>
                </c:pt>
                <c:pt idx="40394">
                  <c:v>2.1235951556238999E-2</c:v>
                </c:pt>
                <c:pt idx="40395">
                  <c:v>2.1423936826110299E-2</c:v>
                </c:pt>
                <c:pt idx="40396">
                  <c:v>2.1576022173375901E-2</c:v>
                </c:pt>
                <c:pt idx="40397">
                  <c:v>2.1544574952493699E-2</c:v>
                </c:pt>
                <c:pt idx="40398">
                  <c:v>2.1797636766123899E-2</c:v>
                </c:pt>
                <c:pt idx="40399">
                  <c:v>2.1869108510809001E-2</c:v>
                </c:pt>
                <c:pt idx="40400">
                  <c:v>2.1848764479869099E-2</c:v>
                </c:pt>
                <c:pt idx="40401">
                  <c:v>2.2024896314038301E-2</c:v>
                </c:pt>
                <c:pt idx="40402">
                  <c:v>2.1906711564785498E-2</c:v>
                </c:pt>
                <c:pt idx="40403">
                  <c:v>2.1839156195046901E-2</c:v>
                </c:pt>
                <c:pt idx="40404">
                  <c:v>2.17602413475914E-2</c:v>
                </c:pt>
                <c:pt idx="40405">
                  <c:v>2.1679364923919999E-2</c:v>
                </c:pt>
                <c:pt idx="40406">
                  <c:v>2.1592332800288199E-2</c:v>
                </c:pt>
                <c:pt idx="40407">
                  <c:v>2.1488151572421201E-2</c:v>
                </c:pt>
                <c:pt idx="40408">
                  <c:v>2.1389691476692299E-2</c:v>
                </c:pt>
                <c:pt idx="40409">
                  <c:v>2.1204533811098599E-2</c:v>
                </c:pt>
                <c:pt idx="40410">
                  <c:v>2.11078370289359E-2</c:v>
                </c:pt>
                <c:pt idx="40411">
                  <c:v>2.0993307627944598E-2</c:v>
                </c:pt>
                <c:pt idx="40412">
                  <c:v>2.0834182355842199E-2</c:v>
                </c:pt>
                <c:pt idx="40413">
                  <c:v>2.0561364390801501E-2</c:v>
                </c:pt>
                <c:pt idx="40414">
                  <c:v>2.0307254874510901E-2</c:v>
                </c:pt>
                <c:pt idx="40415">
                  <c:v>2.0194514663043801E-2</c:v>
                </c:pt>
                <c:pt idx="40416">
                  <c:v>2.00800381408749E-2</c:v>
                </c:pt>
                <c:pt idx="40417">
                  <c:v>1.95685615181342E-2</c:v>
                </c:pt>
                <c:pt idx="40418">
                  <c:v>1.9388677293458102E-2</c:v>
                </c:pt>
                <c:pt idx="40419">
                  <c:v>1.9479225780375701E-2</c:v>
                </c:pt>
                <c:pt idx="40420">
                  <c:v>1.92143844044762E-2</c:v>
                </c:pt>
                <c:pt idx="40421">
                  <c:v>1.8837113760826699E-2</c:v>
                </c:pt>
                <c:pt idx="40422">
                  <c:v>1.8734615582369701E-2</c:v>
                </c:pt>
                <c:pt idx="40423">
                  <c:v>1.8657543017311099E-2</c:v>
                </c:pt>
                <c:pt idx="40424">
                  <c:v>1.8262366943910899E-2</c:v>
                </c:pt>
                <c:pt idx="40425">
                  <c:v>1.80735701437005E-2</c:v>
                </c:pt>
                <c:pt idx="40426">
                  <c:v>1.7948693374312302E-2</c:v>
                </c:pt>
                <c:pt idx="40427">
                  <c:v>1.77701574486945E-2</c:v>
                </c:pt>
                <c:pt idx="40428">
                  <c:v>1.77848694682213E-2</c:v>
                </c:pt>
                <c:pt idx="40429">
                  <c:v>1.7436095206536099E-2</c:v>
                </c:pt>
                <c:pt idx="40430">
                  <c:v>1.7427971765497902E-2</c:v>
                </c:pt>
                <c:pt idx="40431">
                  <c:v>1.73025926988086E-2</c:v>
                </c:pt>
                <c:pt idx="40432">
                  <c:v>1.72265962897581E-2</c:v>
                </c:pt>
                <c:pt idx="40433">
                  <c:v>1.7013877812805299E-2</c:v>
                </c:pt>
                <c:pt idx="40434">
                  <c:v>1.6973259844442101E-2</c:v>
                </c:pt>
                <c:pt idx="40435">
                  <c:v>1.7017364724040401E-2</c:v>
                </c:pt>
                <c:pt idx="40436">
                  <c:v>1.7097581413652699E-2</c:v>
                </c:pt>
                <c:pt idx="40437">
                  <c:v>1.6969525946146799E-2</c:v>
                </c:pt>
                <c:pt idx="40438">
                  <c:v>1.6822708352710301E-2</c:v>
                </c:pt>
                <c:pt idx="40439">
                  <c:v>1.6762298065338899E-2</c:v>
                </c:pt>
                <c:pt idx="40440">
                  <c:v>1.6983042513058801E-2</c:v>
                </c:pt>
                <c:pt idx="40441">
                  <c:v>1.6890972362330701E-2</c:v>
                </c:pt>
                <c:pt idx="40442">
                  <c:v>1.6718995563689901E-2</c:v>
                </c:pt>
                <c:pt idx="40443">
                  <c:v>1.71046332518754E-2</c:v>
                </c:pt>
                <c:pt idx="40444">
                  <c:v>1.7067250183733399E-2</c:v>
                </c:pt>
                <c:pt idx="40445">
                  <c:v>1.70651287329548E-2</c:v>
                </c:pt>
                <c:pt idx="40446">
                  <c:v>1.72749864119516E-2</c:v>
                </c:pt>
                <c:pt idx="40447">
                  <c:v>1.7216292200932699E-2</c:v>
                </c:pt>
                <c:pt idx="40448">
                  <c:v>1.7536719490511801E-2</c:v>
                </c:pt>
                <c:pt idx="40449">
                  <c:v>1.75271448007072E-2</c:v>
                </c:pt>
                <c:pt idx="40450">
                  <c:v>1.7531051299411699E-2</c:v>
                </c:pt>
                <c:pt idx="40451">
                  <c:v>1.7628257698775299E-2</c:v>
                </c:pt>
                <c:pt idx="40452">
                  <c:v>1.7992298648279399E-2</c:v>
                </c:pt>
                <c:pt idx="40453">
                  <c:v>1.80499354909248E-2</c:v>
                </c:pt>
                <c:pt idx="40454">
                  <c:v>1.8025637404475801E-2</c:v>
                </c:pt>
                <c:pt idx="40455">
                  <c:v>1.8145833133422599E-2</c:v>
                </c:pt>
                <c:pt idx="40456">
                  <c:v>1.8312116717504601E-2</c:v>
                </c:pt>
                <c:pt idx="40457">
                  <c:v>1.8567121851055701E-2</c:v>
                </c:pt>
                <c:pt idx="40458">
                  <c:v>1.8648078396998301E-2</c:v>
                </c:pt>
                <c:pt idx="40459">
                  <c:v>1.8855182200952201E-2</c:v>
                </c:pt>
                <c:pt idx="40460">
                  <c:v>1.8958709813749201E-2</c:v>
                </c:pt>
                <c:pt idx="40461">
                  <c:v>1.9143185306274998E-2</c:v>
                </c:pt>
                <c:pt idx="40462">
                  <c:v>1.91205661109713E-2</c:v>
                </c:pt>
                <c:pt idx="40463">
                  <c:v>1.9369106951561799E-2</c:v>
                </c:pt>
                <c:pt idx="40464">
                  <c:v>1.9486432651379001E-2</c:v>
                </c:pt>
                <c:pt idx="40465">
                  <c:v>1.9667450817836E-2</c:v>
                </c:pt>
                <c:pt idx="40466">
                  <c:v>1.9601221530617E-2</c:v>
                </c:pt>
                <c:pt idx="40467">
                  <c:v>1.98163325811955E-2</c:v>
                </c:pt>
                <c:pt idx="40468">
                  <c:v>2.0200278531457901E-2</c:v>
                </c:pt>
                <c:pt idx="40469">
                  <c:v>1.99736969974392E-2</c:v>
                </c:pt>
                <c:pt idx="40470">
                  <c:v>2.0019021998237501E-2</c:v>
                </c:pt>
                <c:pt idx="40471">
                  <c:v>2.0175676799134099E-2</c:v>
                </c:pt>
                <c:pt idx="40472">
                  <c:v>2.0426328082538001E-2</c:v>
                </c:pt>
                <c:pt idx="40473">
                  <c:v>2.04434510664065E-2</c:v>
                </c:pt>
                <c:pt idx="40474">
                  <c:v>2.03891316971887E-2</c:v>
                </c:pt>
                <c:pt idx="40475">
                  <c:v>2.04591862737868E-2</c:v>
                </c:pt>
                <c:pt idx="40476">
                  <c:v>2.0592986868720999E-2</c:v>
                </c:pt>
                <c:pt idx="40477">
                  <c:v>2.0517688429219E-2</c:v>
                </c:pt>
                <c:pt idx="40478">
                  <c:v>2.05089963392752E-2</c:v>
                </c:pt>
                <c:pt idx="40479">
                  <c:v>2.0600892414663001E-2</c:v>
                </c:pt>
                <c:pt idx="40480">
                  <c:v>2.04477950223571E-2</c:v>
                </c:pt>
                <c:pt idx="40481">
                  <c:v>2.0476857060776101E-2</c:v>
                </c:pt>
                <c:pt idx="40482">
                  <c:v>2.0566224007097799E-2</c:v>
                </c:pt>
                <c:pt idx="40483">
                  <c:v>2.0388699874497301E-2</c:v>
                </c:pt>
                <c:pt idx="40484">
                  <c:v>2.0417464321949401E-2</c:v>
                </c:pt>
                <c:pt idx="40485">
                  <c:v>2.0433882147326901E-2</c:v>
                </c:pt>
                <c:pt idx="40486">
                  <c:v>2.0199387822125599E-2</c:v>
                </c:pt>
                <c:pt idx="40487">
                  <c:v>2.0037180950167401E-2</c:v>
                </c:pt>
                <c:pt idx="40488">
                  <c:v>2.0169177636857501E-2</c:v>
                </c:pt>
                <c:pt idx="40489">
                  <c:v>2.0248850490717799E-2</c:v>
                </c:pt>
                <c:pt idx="40490">
                  <c:v>2.0097555206606998E-2</c:v>
                </c:pt>
                <c:pt idx="40491">
                  <c:v>1.9771185676069E-2</c:v>
                </c:pt>
                <c:pt idx="40492">
                  <c:v>1.9789472032681998E-2</c:v>
                </c:pt>
                <c:pt idx="40493">
                  <c:v>1.97369308947733E-2</c:v>
                </c:pt>
                <c:pt idx="40494">
                  <c:v>1.9634191384574701E-2</c:v>
                </c:pt>
                <c:pt idx="40495">
                  <c:v>1.9414311607295301E-2</c:v>
                </c:pt>
                <c:pt idx="40496">
                  <c:v>1.9202596803316901E-2</c:v>
                </c:pt>
                <c:pt idx="40497">
                  <c:v>1.93015667180415E-2</c:v>
                </c:pt>
                <c:pt idx="40498">
                  <c:v>1.90195088885345E-2</c:v>
                </c:pt>
                <c:pt idx="40499">
                  <c:v>1.9010998892648401E-2</c:v>
                </c:pt>
                <c:pt idx="40500">
                  <c:v>1.89344941287037E-2</c:v>
                </c:pt>
                <c:pt idx="40501">
                  <c:v>1.8931581058358699E-2</c:v>
                </c:pt>
                <c:pt idx="40502">
                  <c:v>1.88018202921898E-2</c:v>
                </c:pt>
                <c:pt idx="40503">
                  <c:v>1.86593954230512E-2</c:v>
                </c:pt>
                <c:pt idx="40504">
                  <c:v>1.8593708884892798E-2</c:v>
                </c:pt>
                <c:pt idx="40505">
                  <c:v>1.8470299845919799E-2</c:v>
                </c:pt>
                <c:pt idx="40506">
                  <c:v>1.8521316764766E-2</c:v>
                </c:pt>
                <c:pt idx="40507">
                  <c:v>1.8379024645804098E-2</c:v>
                </c:pt>
                <c:pt idx="40508">
                  <c:v>1.8383462730071701E-2</c:v>
                </c:pt>
                <c:pt idx="40509">
                  <c:v>1.8328201055589601E-2</c:v>
                </c:pt>
                <c:pt idx="40510">
                  <c:v>1.82184005861806E-2</c:v>
                </c:pt>
                <c:pt idx="40511">
                  <c:v>1.8228402683950099E-2</c:v>
                </c:pt>
                <c:pt idx="40512">
                  <c:v>1.8035614675066799E-2</c:v>
                </c:pt>
                <c:pt idx="40513">
                  <c:v>1.8250552849476302E-2</c:v>
                </c:pt>
                <c:pt idx="40514">
                  <c:v>1.8161429306092498E-2</c:v>
                </c:pt>
                <c:pt idx="40515">
                  <c:v>1.8129068892158401E-2</c:v>
                </c:pt>
                <c:pt idx="40516">
                  <c:v>1.8060329991317001E-2</c:v>
                </c:pt>
                <c:pt idx="40517">
                  <c:v>1.8140672809367601E-2</c:v>
                </c:pt>
                <c:pt idx="40518">
                  <c:v>1.8357082294496199E-2</c:v>
                </c:pt>
                <c:pt idx="40519">
                  <c:v>1.8129025615379799E-2</c:v>
                </c:pt>
                <c:pt idx="40520">
                  <c:v>1.82151180544338E-2</c:v>
                </c:pt>
                <c:pt idx="40521">
                  <c:v>1.8157361719833499E-2</c:v>
                </c:pt>
                <c:pt idx="40522">
                  <c:v>1.8414396870670601E-2</c:v>
                </c:pt>
                <c:pt idx="40523">
                  <c:v>1.8241501437177999E-2</c:v>
                </c:pt>
                <c:pt idx="40524">
                  <c:v>1.8320846871502899E-2</c:v>
                </c:pt>
                <c:pt idx="40525">
                  <c:v>1.8396683633972899E-2</c:v>
                </c:pt>
                <c:pt idx="40526">
                  <c:v>1.8539337145090901E-2</c:v>
                </c:pt>
                <c:pt idx="40527">
                  <c:v>1.8605227055427501E-2</c:v>
                </c:pt>
                <c:pt idx="40528">
                  <c:v>1.8591499334176399E-2</c:v>
                </c:pt>
                <c:pt idx="40529">
                  <c:v>1.8659029032712899E-2</c:v>
                </c:pt>
                <c:pt idx="40530">
                  <c:v>1.8773980636597201E-2</c:v>
                </c:pt>
                <c:pt idx="40531">
                  <c:v>1.8797972985575701E-2</c:v>
                </c:pt>
                <c:pt idx="40532">
                  <c:v>1.88629354157961E-2</c:v>
                </c:pt>
                <c:pt idx="40533">
                  <c:v>1.88545401225759E-2</c:v>
                </c:pt>
                <c:pt idx="40534">
                  <c:v>1.9054380233026198E-2</c:v>
                </c:pt>
                <c:pt idx="40535">
                  <c:v>1.9222780942916101E-2</c:v>
                </c:pt>
                <c:pt idx="40536">
                  <c:v>1.8931148649875901E-2</c:v>
                </c:pt>
                <c:pt idx="40537">
                  <c:v>1.92549900583012E-2</c:v>
                </c:pt>
                <c:pt idx="40538">
                  <c:v>1.9180523164668301E-2</c:v>
                </c:pt>
                <c:pt idx="40539">
                  <c:v>1.9309770246296699E-2</c:v>
                </c:pt>
                <c:pt idx="40540">
                  <c:v>1.9373262728801199E-2</c:v>
                </c:pt>
                <c:pt idx="40541">
                  <c:v>1.9388586202714501E-2</c:v>
                </c:pt>
                <c:pt idx="40542">
                  <c:v>1.9368246018593702E-2</c:v>
                </c:pt>
                <c:pt idx="40543">
                  <c:v>1.9468790533622701E-2</c:v>
                </c:pt>
                <c:pt idx="40544">
                  <c:v>1.9390126218046502E-2</c:v>
                </c:pt>
                <c:pt idx="40545">
                  <c:v>1.9372639093655199E-2</c:v>
                </c:pt>
                <c:pt idx="40546">
                  <c:v>1.9301833583997299E-2</c:v>
                </c:pt>
                <c:pt idx="40547">
                  <c:v>1.93473645467413E-2</c:v>
                </c:pt>
                <c:pt idx="40548">
                  <c:v>1.9505543844844601E-2</c:v>
                </c:pt>
                <c:pt idx="40549">
                  <c:v>1.92731368437375E-2</c:v>
                </c:pt>
                <c:pt idx="40550">
                  <c:v>1.9295705096911701E-2</c:v>
                </c:pt>
                <c:pt idx="40551">
                  <c:v>1.9209316237150598E-2</c:v>
                </c:pt>
                <c:pt idx="40552">
                  <c:v>1.9263887478391799E-2</c:v>
                </c:pt>
                <c:pt idx="40553">
                  <c:v>1.8989120410524699E-2</c:v>
                </c:pt>
                <c:pt idx="40554">
                  <c:v>1.8809807118175401E-2</c:v>
                </c:pt>
                <c:pt idx="40555">
                  <c:v>1.8920644443767499E-2</c:v>
                </c:pt>
                <c:pt idx="40556">
                  <c:v>1.8610049433292399E-2</c:v>
                </c:pt>
                <c:pt idx="40557">
                  <c:v>1.8452828783295398E-2</c:v>
                </c:pt>
                <c:pt idx="40558">
                  <c:v>1.8602923065115601E-2</c:v>
                </c:pt>
                <c:pt idx="40559">
                  <c:v>1.8285783097432E-2</c:v>
                </c:pt>
                <c:pt idx="40560">
                  <c:v>1.81228894130636E-2</c:v>
                </c:pt>
                <c:pt idx="40561">
                  <c:v>1.7921087969761801E-2</c:v>
                </c:pt>
                <c:pt idx="40562">
                  <c:v>1.7736484654851899E-2</c:v>
                </c:pt>
                <c:pt idx="40563">
                  <c:v>1.7674785519288298E-2</c:v>
                </c:pt>
                <c:pt idx="40564">
                  <c:v>1.7318646520213199E-2</c:v>
                </c:pt>
                <c:pt idx="40565">
                  <c:v>1.7100143670028E-2</c:v>
                </c:pt>
                <c:pt idx="40566">
                  <c:v>1.6948109395530601E-2</c:v>
                </c:pt>
                <c:pt idx="40567">
                  <c:v>1.65409332324516E-2</c:v>
                </c:pt>
                <c:pt idx="40568">
                  <c:v>1.64841879406846E-2</c:v>
                </c:pt>
                <c:pt idx="40569">
                  <c:v>1.6272036068306E-2</c:v>
                </c:pt>
                <c:pt idx="40570">
                  <c:v>1.6182142376316599E-2</c:v>
                </c:pt>
                <c:pt idx="40571">
                  <c:v>1.5705844442333201E-2</c:v>
                </c:pt>
                <c:pt idx="40572">
                  <c:v>1.5621856113625101E-2</c:v>
                </c:pt>
                <c:pt idx="40573">
                  <c:v>1.5339702879251E-2</c:v>
                </c:pt>
                <c:pt idx="40574">
                  <c:v>1.52098002446126E-2</c:v>
                </c:pt>
                <c:pt idx="40575">
                  <c:v>1.4879956417880501E-2</c:v>
                </c:pt>
                <c:pt idx="40576">
                  <c:v>1.471357682806E-2</c:v>
                </c:pt>
                <c:pt idx="40577">
                  <c:v>1.4558455518737299E-2</c:v>
                </c:pt>
                <c:pt idx="40578">
                  <c:v>1.4273607713643501E-2</c:v>
                </c:pt>
                <c:pt idx="40579">
                  <c:v>1.41713537137566E-2</c:v>
                </c:pt>
                <c:pt idx="40580">
                  <c:v>1.3990207871082599E-2</c:v>
                </c:pt>
                <c:pt idx="40581">
                  <c:v>1.36407223215281E-2</c:v>
                </c:pt>
                <c:pt idx="40582">
                  <c:v>1.3646758187435E-2</c:v>
                </c:pt>
                <c:pt idx="40583">
                  <c:v>1.35880790208692E-2</c:v>
                </c:pt>
                <c:pt idx="40584">
                  <c:v>1.3163273494723999E-2</c:v>
                </c:pt>
                <c:pt idx="40585">
                  <c:v>1.3143611757753399E-2</c:v>
                </c:pt>
                <c:pt idx="40586">
                  <c:v>1.3240022720560801E-2</c:v>
                </c:pt>
                <c:pt idx="40587">
                  <c:v>1.31176567981696E-2</c:v>
                </c:pt>
                <c:pt idx="40588">
                  <c:v>1.28615331075517E-2</c:v>
                </c:pt>
                <c:pt idx="40589">
                  <c:v>1.29889589431933E-2</c:v>
                </c:pt>
                <c:pt idx="40590">
                  <c:v>1.2826535049000901E-2</c:v>
                </c:pt>
                <c:pt idx="40591">
                  <c:v>1.2697895292199401E-2</c:v>
                </c:pt>
                <c:pt idx="40592">
                  <c:v>1.2797945094977701E-2</c:v>
                </c:pt>
                <c:pt idx="40593">
                  <c:v>1.3009900788315499E-2</c:v>
                </c:pt>
                <c:pt idx="40594">
                  <c:v>1.2872791555038E-2</c:v>
                </c:pt>
                <c:pt idx="40595">
                  <c:v>1.2948497870050601E-2</c:v>
                </c:pt>
                <c:pt idx="40596">
                  <c:v>1.2995496444436301E-2</c:v>
                </c:pt>
                <c:pt idx="40597">
                  <c:v>1.3158162752813601E-2</c:v>
                </c:pt>
                <c:pt idx="40598">
                  <c:v>1.3299035888020999E-2</c:v>
                </c:pt>
                <c:pt idx="40599">
                  <c:v>1.3303334277976499E-2</c:v>
                </c:pt>
                <c:pt idx="40600">
                  <c:v>1.34701234761237E-2</c:v>
                </c:pt>
                <c:pt idx="40601">
                  <c:v>1.3611863344608901E-2</c:v>
                </c:pt>
                <c:pt idx="40602">
                  <c:v>1.37811918918379E-2</c:v>
                </c:pt>
                <c:pt idx="40603">
                  <c:v>1.41003458776218E-2</c:v>
                </c:pt>
                <c:pt idx="40604">
                  <c:v>1.4356991603770099E-2</c:v>
                </c:pt>
                <c:pt idx="40605">
                  <c:v>1.44904245953966E-2</c:v>
                </c:pt>
                <c:pt idx="40606">
                  <c:v>1.46974115064607E-2</c:v>
                </c:pt>
                <c:pt idx="40607">
                  <c:v>1.48433181340111E-2</c:v>
                </c:pt>
                <c:pt idx="40608">
                  <c:v>1.5352201772122299E-2</c:v>
                </c:pt>
                <c:pt idx="40609">
                  <c:v>1.53426961093598E-2</c:v>
                </c:pt>
                <c:pt idx="40610">
                  <c:v>1.5792784209921699E-2</c:v>
                </c:pt>
                <c:pt idx="40611">
                  <c:v>1.6071883156329601E-2</c:v>
                </c:pt>
                <c:pt idx="40612">
                  <c:v>1.63928709169032E-2</c:v>
                </c:pt>
                <c:pt idx="40613">
                  <c:v>1.6661148991048501E-2</c:v>
                </c:pt>
                <c:pt idx="40614">
                  <c:v>1.6964521212668501E-2</c:v>
                </c:pt>
                <c:pt idx="40615">
                  <c:v>1.7442698134221401E-2</c:v>
                </c:pt>
                <c:pt idx="40616">
                  <c:v>1.7509612618562299E-2</c:v>
                </c:pt>
                <c:pt idx="40617">
                  <c:v>1.7923995016695098E-2</c:v>
                </c:pt>
                <c:pt idx="40618">
                  <c:v>1.8231986065717399E-2</c:v>
                </c:pt>
                <c:pt idx="40619">
                  <c:v>1.84712700690698E-2</c:v>
                </c:pt>
                <c:pt idx="40620">
                  <c:v>1.8731629724109099E-2</c:v>
                </c:pt>
                <c:pt idx="40621">
                  <c:v>1.9251614286185801E-2</c:v>
                </c:pt>
                <c:pt idx="40622">
                  <c:v>1.9154164724954199E-2</c:v>
                </c:pt>
                <c:pt idx="40623">
                  <c:v>1.9651206483894901E-2</c:v>
                </c:pt>
                <c:pt idx="40624">
                  <c:v>1.9860536283522402E-2</c:v>
                </c:pt>
                <c:pt idx="40625">
                  <c:v>2.0046799780880201E-2</c:v>
                </c:pt>
                <c:pt idx="40626">
                  <c:v>2.0214691174457702E-2</c:v>
                </c:pt>
                <c:pt idx="40627">
                  <c:v>2.0417894606936399E-2</c:v>
                </c:pt>
                <c:pt idx="40628">
                  <c:v>2.0820947224366199E-2</c:v>
                </c:pt>
                <c:pt idx="40629">
                  <c:v>2.0665796978986101E-2</c:v>
                </c:pt>
                <c:pt idx="40630">
                  <c:v>2.07922692475556E-2</c:v>
                </c:pt>
                <c:pt idx="40631">
                  <c:v>2.0898297733379301E-2</c:v>
                </c:pt>
                <c:pt idx="40632">
                  <c:v>2.1161363103583498E-2</c:v>
                </c:pt>
                <c:pt idx="40633">
                  <c:v>2.1206571299435099E-2</c:v>
                </c:pt>
                <c:pt idx="40634">
                  <c:v>2.1055642639154101E-2</c:v>
                </c:pt>
                <c:pt idx="40635">
                  <c:v>2.1033192612070001E-2</c:v>
                </c:pt>
                <c:pt idx="40636">
                  <c:v>2.1025813053006801E-2</c:v>
                </c:pt>
                <c:pt idx="40637">
                  <c:v>2.11084694172585E-2</c:v>
                </c:pt>
                <c:pt idx="40638">
                  <c:v>2.0911147132428101E-2</c:v>
                </c:pt>
                <c:pt idx="40639">
                  <c:v>2.0922603240283999E-2</c:v>
                </c:pt>
                <c:pt idx="40640">
                  <c:v>2.06484401882134E-2</c:v>
                </c:pt>
                <c:pt idx="40641">
                  <c:v>2.0501452299509199E-2</c:v>
                </c:pt>
                <c:pt idx="40642">
                  <c:v>2.0513736049409599E-2</c:v>
                </c:pt>
                <c:pt idx="40643">
                  <c:v>2.0098263574137101E-2</c:v>
                </c:pt>
                <c:pt idx="40644">
                  <c:v>1.9893774116118802E-2</c:v>
                </c:pt>
                <c:pt idx="40645">
                  <c:v>1.9529163075955501E-2</c:v>
                </c:pt>
                <c:pt idx="40646">
                  <c:v>1.91677828177894E-2</c:v>
                </c:pt>
                <c:pt idx="40647">
                  <c:v>1.88052947005607E-2</c:v>
                </c:pt>
                <c:pt idx="40648">
                  <c:v>1.8470161461166701E-2</c:v>
                </c:pt>
                <c:pt idx="40649">
                  <c:v>1.8052623860399599E-2</c:v>
                </c:pt>
                <c:pt idx="40650">
                  <c:v>1.7943660444979501E-2</c:v>
                </c:pt>
                <c:pt idx="40651">
                  <c:v>1.7259859548850801E-2</c:v>
                </c:pt>
                <c:pt idx="40652">
                  <c:v>1.7046717821582201E-2</c:v>
                </c:pt>
                <c:pt idx="40653">
                  <c:v>1.6415586048765099E-2</c:v>
                </c:pt>
                <c:pt idx="40654">
                  <c:v>1.57840669116786E-2</c:v>
                </c:pt>
                <c:pt idx="40655">
                  <c:v>1.54447935802365E-2</c:v>
                </c:pt>
                <c:pt idx="40656">
                  <c:v>1.50997063094139E-2</c:v>
                </c:pt>
                <c:pt idx="40657">
                  <c:v>1.4365300769770099E-2</c:v>
                </c:pt>
                <c:pt idx="40658">
                  <c:v>1.3932232637253201E-2</c:v>
                </c:pt>
                <c:pt idx="40659">
                  <c:v>1.3344791160195201E-2</c:v>
                </c:pt>
                <c:pt idx="40660">
                  <c:v>1.29244342743246E-2</c:v>
                </c:pt>
                <c:pt idx="40661">
                  <c:v>1.2349107167159E-2</c:v>
                </c:pt>
                <c:pt idx="40662">
                  <c:v>1.1756433609829E-2</c:v>
                </c:pt>
                <c:pt idx="40663">
                  <c:v>1.1197840681713599E-2</c:v>
                </c:pt>
                <c:pt idx="40664">
                  <c:v>1.06925428971458E-2</c:v>
                </c:pt>
                <c:pt idx="40665">
                  <c:v>9.9237442994686096E-3</c:v>
                </c:pt>
                <c:pt idx="40666">
                  <c:v>9.3469367537125404E-3</c:v>
                </c:pt>
                <c:pt idx="40667">
                  <c:v>8.7728564332101092E-3</c:v>
                </c:pt>
                <c:pt idx="40668">
                  <c:v>8.4469301929744195E-3</c:v>
                </c:pt>
                <c:pt idx="40669">
                  <c:v>7.9770712005924494E-3</c:v>
                </c:pt>
                <c:pt idx="40670">
                  <c:v>7.5021869580336603E-3</c:v>
                </c:pt>
                <c:pt idx="40671">
                  <c:v>6.7203229793219698E-3</c:v>
                </c:pt>
                <c:pt idx="40672">
                  <c:v>6.2861351675107899E-3</c:v>
                </c:pt>
                <c:pt idx="40673">
                  <c:v>6.05931776434153E-3</c:v>
                </c:pt>
                <c:pt idx="40674">
                  <c:v>5.2916570918338703E-3</c:v>
                </c:pt>
                <c:pt idx="40675">
                  <c:v>5.02058635868027E-3</c:v>
                </c:pt>
                <c:pt idx="40676">
                  <c:v>4.5238591948635002E-3</c:v>
                </c:pt>
                <c:pt idx="40677">
                  <c:v>4.1128908223853301E-3</c:v>
                </c:pt>
                <c:pt idx="40678">
                  <c:v>3.87912532582637E-3</c:v>
                </c:pt>
                <c:pt idx="40679">
                  <c:v>3.3140724504041302E-3</c:v>
                </c:pt>
                <c:pt idx="40680">
                  <c:v>3.0685405864744998E-3</c:v>
                </c:pt>
                <c:pt idx="40681">
                  <c:v>2.7111584370792599E-3</c:v>
                </c:pt>
                <c:pt idx="40682">
                  <c:v>2.8006177939689202E-3</c:v>
                </c:pt>
                <c:pt idx="40683">
                  <c:v>2.2486412862773599E-3</c:v>
                </c:pt>
                <c:pt idx="40684">
                  <c:v>2.02773727740994E-3</c:v>
                </c:pt>
                <c:pt idx="40685">
                  <c:v>1.8804430121069401E-3</c:v>
                </c:pt>
                <c:pt idx="40686">
                  <c:v>1.92065042617378E-3</c:v>
                </c:pt>
                <c:pt idx="40687">
                  <c:v>1.5454350604779299E-3</c:v>
                </c:pt>
                <c:pt idx="40688">
                  <c:v>1.4081909865566E-3</c:v>
                </c:pt>
                <c:pt idx="40689">
                  <c:v>1.1945263841635001E-3</c:v>
                </c:pt>
                <c:pt idx="40690">
                  <c:v>1.06539956092999E-3</c:v>
                </c:pt>
                <c:pt idx="40691">
                  <c:v>1.2134161472888501E-3</c:v>
                </c:pt>
                <c:pt idx="40692">
                  <c:v>1.31219768059903E-3</c:v>
                </c:pt>
                <c:pt idx="40693">
                  <c:v>1.4370450435553901E-3</c:v>
                </c:pt>
                <c:pt idx="40694">
                  <c:v>1.29386024557509E-3</c:v>
                </c:pt>
                <c:pt idx="40695">
                  <c:v>1.4867897980025599E-3</c:v>
                </c:pt>
                <c:pt idx="40696">
                  <c:v>1.36599414142341E-3</c:v>
                </c:pt>
                <c:pt idx="40697">
                  <c:v>1.5511230918715301E-3</c:v>
                </c:pt>
                <c:pt idx="40698">
                  <c:v>1.67242533644564E-3</c:v>
                </c:pt>
                <c:pt idx="40699">
                  <c:v>1.86971861677663E-3</c:v>
                </c:pt>
                <c:pt idx="40700">
                  <c:v>2.0642772548773699E-3</c:v>
                </c:pt>
                <c:pt idx="40701">
                  <c:v>2.1972529196832499E-3</c:v>
                </c:pt>
                <c:pt idx="40702">
                  <c:v>2.3550522851062202E-3</c:v>
                </c:pt>
                <c:pt idx="40703">
                  <c:v>2.6221067423637802E-3</c:v>
                </c:pt>
                <c:pt idx="40704">
                  <c:v>2.92227321864111E-3</c:v>
                </c:pt>
                <c:pt idx="40705">
                  <c:v>3.0710724747499401E-3</c:v>
                </c:pt>
                <c:pt idx="40706">
                  <c:v>3.1229810541054202E-3</c:v>
                </c:pt>
                <c:pt idx="40707">
                  <c:v>3.5001670242036501E-3</c:v>
                </c:pt>
                <c:pt idx="40708">
                  <c:v>3.7962288266243198E-3</c:v>
                </c:pt>
                <c:pt idx="40709">
                  <c:v>3.6656377562806898E-3</c:v>
                </c:pt>
                <c:pt idx="40710">
                  <c:v>4.3567325081290704E-3</c:v>
                </c:pt>
                <c:pt idx="40711">
                  <c:v>4.4827381048259899E-3</c:v>
                </c:pt>
                <c:pt idx="40712">
                  <c:v>4.6459785270478804E-3</c:v>
                </c:pt>
                <c:pt idx="40713">
                  <c:v>4.9539092924700302E-3</c:v>
                </c:pt>
                <c:pt idx="40714">
                  <c:v>5.0511834225561202E-3</c:v>
                </c:pt>
                <c:pt idx="40715">
                  <c:v>5.1647322412106001E-3</c:v>
                </c:pt>
                <c:pt idx="40716">
                  <c:v>5.48203839809087E-3</c:v>
                </c:pt>
                <c:pt idx="40717">
                  <c:v>5.5191714413310496E-3</c:v>
                </c:pt>
                <c:pt idx="40718">
                  <c:v>5.7837043506883297E-3</c:v>
                </c:pt>
                <c:pt idx="40719">
                  <c:v>5.97037034414887E-3</c:v>
                </c:pt>
                <c:pt idx="40720">
                  <c:v>6.0689043279518497E-3</c:v>
                </c:pt>
                <c:pt idx="40721">
                  <c:v>6.0332754115749601E-3</c:v>
                </c:pt>
                <c:pt idx="40722">
                  <c:v>6.2097168636419398E-3</c:v>
                </c:pt>
                <c:pt idx="40723">
                  <c:v>6.2388040489516801E-3</c:v>
                </c:pt>
                <c:pt idx="40724">
                  <c:v>6.09203569669325E-3</c:v>
                </c:pt>
                <c:pt idx="40725">
                  <c:v>6.3748592972963604E-3</c:v>
                </c:pt>
                <c:pt idx="40726">
                  <c:v>6.1213698390903404E-3</c:v>
                </c:pt>
                <c:pt idx="40727">
                  <c:v>6.1318179261872696E-3</c:v>
                </c:pt>
                <c:pt idx="40728">
                  <c:v>5.9052578698544703E-3</c:v>
                </c:pt>
                <c:pt idx="40729">
                  <c:v>6.0262518866453802E-3</c:v>
                </c:pt>
                <c:pt idx="40730">
                  <c:v>5.8439253475750302E-3</c:v>
                </c:pt>
                <c:pt idx="40731">
                  <c:v>5.6610863439054901E-3</c:v>
                </c:pt>
                <c:pt idx="40732">
                  <c:v>5.2905516689623101E-3</c:v>
                </c:pt>
                <c:pt idx="40733">
                  <c:v>5.1697381613477096E-3</c:v>
                </c:pt>
                <c:pt idx="40734">
                  <c:v>4.9455258350100803E-3</c:v>
                </c:pt>
                <c:pt idx="40735">
                  <c:v>4.5970759727799E-3</c:v>
                </c:pt>
                <c:pt idx="40736">
                  <c:v>4.2614946252146997E-3</c:v>
                </c:pt>
                <c:pt idx="40737">
                  <c:v>3.9004867056967002E-3</c:v>
                </c:pt>
                <c:pt idx="40738">
                  <c:v>3.6379128811966301E-3</c:v>
                </c:pt>
                <c:pt idx="40739">
                  <c:v>3.3218145870938299E-3</c:v>
                </c:pt>
                <c:pt idx="40740">
                  <c:v>2.8383784780705999E-3</c:v>
                </c:pt>
                <c:pt idx="40741">
                  <c:v>2.3082116733670098E-3</c:v>
                </c:pt>
                <c:pt idx="40742">
                  <c:v>1.88177931636657E-3</c:v>
                </c:pt>
                <c:pt idx="40743">
                  <c:v>1.6055464917004E-3</c:v>
                </c:pt>
                <c:pt idx="40744">
                  <c:v>8.6791554444821202E-4</c:v>
                </c:pt>
                <c:pt idx="40745">
                  <c:v>3.7081112217798097E-4</c:v>
                </c:pt>
                <c:pt idx="40746">
                  <c:v>-3.3437037925275199E-4</c:v>
                </c:pt>
                <c:pt idx="40747">
                  <c:v>-6.2493435532213495E-4</c:v>
                </c:pt>
                <c:pt idx="40748">
                  <c:v>-1.21290177393588E-3</c:v>
                </c:pt>
                <c:pt idx="40749">
                  <c:v>-1.8914798911078201E-3</c:v>
                </c:pt>
                <c:pt idx="40750">
                  <c:v>-2.4373855751534E-3</c:v>
                </c:pt>
                <c:pt idx="40751">
                  <c:v>-2.9722573873102601E-3</c:v>
                </c:pt>
                <c:pt idx="40752">
                  <c:v>-3.5569340621992101E-3</c:v>
                </c:pt>
                <c:pt idx="40753">
                  <c:v>-4.4265050925806201E-3</c:v>
                </c:pt>
                <c:pt idx="40754">
                  <c:v>-4.8033093588024803E-3</c:v>
                </c:pt>
                <c:pt idx="40755">
                  <c:v>-5.4443144217618099E-3</c:v>
                </c:pt>
                <c:pt idx="40756">
                  <c:v>-6.0134651764081198E-3</c:v>
                </c:pt>
                <c:pt idx="40757">
                  <c:v>-6.7599586671796899E-3</c:v>
                </c:pt>
                <c:pt idx="40758">
                  <c:v>-7.2776454465264401E-3</c:v>
                </c:pt>
                <c:pt idx="40759">
                  <c:v>-7.9212951231448607E-3</c:v>
                </c:pt>
                <c:pt idx="40760">
                  <c:v>-8.5191149890683805E-3</c:v>
                </c:pt>
                <c:pt idx="40761">
                  <c:v>-9.1396219724008392E-3</c:v>
                </c:pt>
                <c:pt idx="40762">
                  <c:v>-9.9365244488151504E-3</c:v>
                </c:pt>
                <c:pt idx="40763">
                  <c:v>-1.0298539701776801E-2</c:v>
                </c:pt>
                <c:pt idx="40764">
                  <c:v>-1.0864697249953099E-2</c:v>
                </c:pt>
                <c:pt idx="40765">
                  <c:v>-1.14274073264736E-2</c:v>
                </c:pt>
                <c:pt idx="40766">
                  <c:v>-1.18645972591442E-2</c:v>
                </c:pt>
                <c:pt idx="40767">
                  <c:v>-1.24899165914045E-2</c:v>
                </c:pt>
                <c:pt idx="40768">
                  <c:v>-1.3003315665270901E-2</c:v>
                </c:pt>
                <c:pt idx="40769">
                  <c:v>-1.3531415630817001E-2</c:v>
                </c:pt>
                <c:pt idx="40770">
                  <c:v>-1.3813461905272899E-2</c:v>
                </c:pt>
                <c:pt idx="40771">
                  <c:v>-1.4347692348917E-2</c:v>
                </c:pt>
                <c:pt idx="40772">
                  <c:v>-1.4928043776755599E-2</c:v>
                </c:pt>
                <c:pt idx="40773">
                  <c:v>-1.51043447353271E-2</c:v>
                </c:pt>
                <c:pt idx="40774">
                  <c:v>-1.54921229153204E-2</c:v>
                </c:pt>
                <c:pt idx="40775">
                  <c:v>-1.5819358962390399E-2</c:v>
                </c:pt>
                <c:pt idx="40776">
                  <c:v>-1.6248558121031299E-2</c:v>
                </c:pt>
                <c:pt idx="40777">
                  <c:v>-1.6484470382580101E-2</c:v>
                </c:pt>
                <c:pt idx="40778">
                  <c:v>-1.6662214495873202E-2</c:v>
                </c:pt>
                <c:pt idx="40779">
                  <c:v>-1.7000782150395501E-2</c:v>
                </c:pt>
                <c:pt idx="40780">
                  <c:v>-1.7373147299512198E-2</c:v>
                </c:pt>
                <c:pt idx="40781">
                  <c:v>-1.74497113512668E-2</c:v>
                </c:pt>
                <c:pt idx="40782">
                  <c:v>-1.7619771095985899E-2</c:v>
                </c:pt>
                <c:pt idx="40783">
                  <c:v>-1.7765923643800099E-2</c:v>
                </c:pt>
                <c:pt idx="40784">
                  <c:v>-1.7860520387051201E-2</c:v>
                </c:pt>
                <c:pt idx="40785">
                  <c:v>-1.7913824061804601E-2</c:v>
                </c:pt>
                <c:pt idx="40786">
                  <c:v>-1.8150715920385498E-2</c:v>
                </c:pt>
                <c:pt idx="40787">
                  <c:v>-1.8190515771615401E-2</c:v>
                </c:pt>
                <c:pt idx="40788">
                  <c:v>-1.8148337896341401E-2</c:v>
                </c:pt>
                <c:pt idx="40789">
                  <c:v>-1.8257566424482299E-2</c:v>
                </c:pt>
                <c:pt idx="40790">
                  <c:v>-1.8179954750268301E-2</c:v>
                </c:pt>
                <c:pt idx="40791">
                  <c:v>-1.82388110772411E-2</c:v>
                </c:pt>
                <c:pt idx="40792">
                  <c:v>-1.8258992696759301E-2</c:v>
                </c:pt>
                <c:pt idx="40793">
                  <c:v>-1.8236714067032801E-2</c:v>
                </c:pt>
                <c:pt idx="40794">
                  <c:v>-1.7891048257455099E-2</c:v>
                </c:pt>
                <c:pt idx="40795">
                  <c:v>-1.81643015030204E-2</c:v>
                </c:pt>
                <c:pt idx="40796">
                  <c:v>-1.8067685854826099E-2</c:v>
                </c:pt>
                <c:pt idx="40797">
                  <c:v>-1.8043771720553801E-2</c:v>
                </c:pt>
                <c:pt idx="40798">
                  <c:v>-1.7818009359435401E-2</c:v>
                </c:pt>
                <c:pt idx="40799">
                  <c:v>-1.7826325601803601E-2</c:v>
                </c:pt>
                <c:pt idx="40800">
                  <c:v>-1.7689624423268099E-2</c:v>
                </c:pt>
                <c:pt idx="40801">
                  <c:v>-1.75147435041072E-2</c:v>
                </c:pt>
                <c:pt idx="40802">
                  <c:v>-1.7593529228933501E-2</c:v>
                </c:pt>
                <c:pt idx="40803">
                  <c:v>-1.7440227869784101E-2</c:v>
                </c:pt>
                <c:pt idx="40804">
                  <c:v>-1.7280341745968202E-2</c:v>
                </c:pt>
                <c:pt idx="40805">
                  <c:v>-1.7249730800763301E-2</c:v>
                </c:pt>
                <c:pt idx="40806">
                  <c:v>-1.7040566203198399E-2</c:v>
                </c:pt>
                <c:pt idx="40807">
                  <c:v>-1.6848151889186501E-2</c:v>
                </c:pt>
                <c:pt idx="40808">
                  <c:v>-1.6986703955935298E-2</c:v>
                </c:pt>
                <c:pt idx="40809">
                  <c:v>-1.6887901348053298E-2</c:v>
                </c:pt>
                <c:pt idx="40810">
                  <c:v>-1.67496226686519E-2</c:v>
                </c:pt>
                <c:pt idx="40811">
                  <c:v>-1.65611066123986E-2</c:v>
                </c:pt>
                <c:pt idx="40812">
                  <c:v>-1.67031714763177E-2</c:v>
                </c:pt>
                <c:pt idx="40813">
                  <c:v>-1.65106980949511E-2</c:v>
                </c:pt>
                <c:pt idx="40814">
                  <c:v>-1.6683183188691799E-2</c:v>
                </c:pt>
                <c:pt idx="40815">
                  <c:v>-1.64948539774761E-2</c:v>
                </c:pt>
                <c:pt idx="40816">
                  <c:v>-1.6471433078855499E-2</c:v>
                </c:pt>
                <c:pt idx="40817">
                  <c:v>-1.6531923883392901E-2</c:v>
                </c:pt>
                <c:pt idx="40818">
                  <c:v>-1.6322253233073999E-2</c:v>
                </c:pt>
                <c:pt idx="40819">
                  <c:v>-1.6339340647936101E-2</c:v>
                </c:pt>
                <c:pt idx="40820">
                  <c:v>-1.64696658253063E-2</c:v>
                </c:pt>
                <c:pt idx="40821">
                  <c:v>-1.66052133773304E-2</c:v>
                </c:pt>
                <c:pt idx="40822">
                  <c:v>-1.6502214587475798E-2</c:v>
                </c:pt>
                <c:pt idx="40823">
                  <c:v>-1.68169359157169E-2</c:v>
                </c:pt>
                <c:pt idx="40824">
                  <c:v>-1.6902246888272299E-2</c:v>
                </c:pt>
                <c:pt idx="40825">
                  <c:v>-1.6961309668286802E-2</c:v>
                </c:pt>
                <c:pt idx="40826">
                  <c:v>-1.6742799096736202E-2</c:v>
                </c:pt>
                <c:pt idx="40827">
                  <c:v>-1.7275591387548798E-2</c:v>
                </c:pt>
                <c:pt idx="40828">
                  <c:v>-1.7209889173870702E-2</c:v>
                </c:pt>
                <c:pt idx="40829">
                  <c:v>-1.7540509491657599E-2</c:v>
                </c:pt>
                <c:pt idx="40830">
                  <c:v>-1.73331077737441E-2</c:v>
                </c:pt>
                <c:pt idx="40831">
                  <c:v>-1.7513501045485901E-2</c:v>
                </c:pt>
                <c:pt idx="40832">
                  <c:v>-1.7934008427299499E-2</c:v>
                </c:pt>
                <c:pt idx="40833">
                  <c:v>-1.83097126540765E-2</c:v>
                </c:pt>
                <c:pt idx="40834">
                  <c:v>-1.84177463313542E-2</c:v>
                </c:pt>
                <c:pt idx="40835">
                  <c:v>-1.8466986475612499E-2</c:v>
                </c:pt>
                <c:pt idx="40836">
                  <c:v>-1.8825052517056299E-2</c:v>
                </c:pt>
                <c:pt idx="40837">
                  <c:v>-1.893429367837E-2</c:v>
                </c:pt>
                <c:pt idx="40838">
                  <c:v>-1.9315073810392502E-2</c:v>
                </c:pt>
                <c:pt idx="40839">
                  <c:v>-1.9161974250080701E-2</c:v>
                </c:pt>
                <c:pt idx="40840">
                  <c:v>-1.9745956731322501E-2</c:v>
                </c:pt>
                <c:pt idx="40841">
                  <c:v>-1.9873972194048899E-2</c:v>
                </c:pt>
                <c:pt idx="40842">
                  <c:v>-2.0092178596246402E-2</c:v>
                </c:pt>
                <c:pt idx="40843">
                  <c:v>-2.0301385009183701E-2</c:v>
                </c:pt>
                <c:pt idx="40844">
                  <c:v>-2.0618000540171402E-2</c:v>
                </c:pt>
                <c:pt idx="40845">
                  <c:v>-2.1004583822894201E-2</c:v>
                </c:pt>
                <c:pt idx="40846">
                  <c:v>-2.1060738196728299E-2</c:v>
                </c:pt>
                <c:pt idx="40847">
                  <c:v>-2.1398074346675702E-2</c:v>
                </c:pt>
                <c:pt idx="40848">
                  <c:v>-2.1547730481795601E-2</c:v>
                </c:pt>
                <c:pt idx="40849">
                  <c:v>-2.1767202301808099E-2</c:v>
                </c:pt>
                <c:pt idx="40850">
                  <c:v>-2.19997115708561E-2</c:v>
                </c:pt>
                <c:pt idx="40851">
                  <c:v>-2.21666873161287E-2</c:v>
                </c:pt>
                <c:pt idx="40852">
                  <c:v>-2.24404268277924E-2</c:v>
                </c:pt>
                <c:pt idx="40853">
                  <c:v>-2.2462742869794598E-2</c:v>
                </c:pt>
                <c:pt idx="40854">
                  <c:v>-2.3001655520159502E-2</c:v>
                </c:pt>
                <c:pt idx="40855">
                  <c:v>-2.29363719348483E-2</c:v>
                </c:pt>
                <c:pt idx="40856">
                  <c:v>-2.31455965455311E-2</c:v>
                </c:pt>
                <c:pt idx="40857">
                  <c:v>-2.3268199461250701E-2</c:v>
                </c:pt>
                <c:pt idx="40858">
                  <c:v>-2.3599545748574698E-2</c:v>
                </c:pt>
                <c:pt idx="40859">
                  <c:v>-2.36197910185591E-2</c:v>
                </c:pt>
                <c:pt idx="40860">
                  <c:v>-2.36416414147473E-2</c:v>
                </c:pt>
                <c:pt idx="40861">
                  <c:v>-2.3846470059366898E-2</c:v>
                </c:pt>
                <c:pt idx="40862">
                  <c:v>-2.3970162329600898E-2</c:v>
                </c:pt>
                <c:pt idx="40863">
                  <c:v>-2.41048199685126E-2</c:v>
                </c:pt>
                <c:pt idx="40864">
                  <c:v>-2.4075546068799001E-2</c:v>
                </c:pt>
                <c:pt idx="40865">
                  <c:v>-2.4291394161725301E-2</c:v>
                </c:pt>
                <c:pt idx="40866">
                  <c:v>-2.4371194071891599E-2</c:v>
                </c:pt>
                <c:pt idx="40867">
                  <c:v>-2.4265174384110098E-2</c:v>
                </c:pt>
                <c:pt idx="40868">
                  <c:v>-2.4260488151686899E-2</c:v>
                </c:pt>
                <c:pt idx="40869">
                  <c:v>-2.45012187429938E-2</c:v>
                </c:pt>
                <c:pt idx="40870">
                  <c:v>-2.44984438692731E-2</c:v>
                </c:pt>
                <c:pt idx="40871">
                  <c:v>-2.4246448599520801E-2</c:v>
                </c:pt>
                <c:pt idx="40872">
                  <c:v>-2.4562934632770601E-2</c:v>
                </c:pt>
                <c:pt idx="40873">
                  <c:v>-2.4632146915140402E-2</c:v>
                </c:pt>
                <c:pt idx="40874">
                  <c:v>-2.4396033754969002E-2</c:v>
                </c:pt>
                <c:pt idx="40875">
                  <c:v>-2.4517028619065399E-2</c:v>
                </c:pt>
                <c:pt idx="40876">
                  <c:v>-2.46352538225744E-2</c:v>
                </c:pt>
                <c:pt idx="40877">
                  <c:v>-2.4427826695261098E-2</c:v>
                </c:pt>
                <c:pt idx="40878">
                  <c:v>-2.4169264312594401E-2</c:v>
                </c:pt>
                <c:pt idx="40879">
                  <c:v>-2.4364553568195699E-2</c:v>
                </c:pt>
                <c:pt idx="40880">
                  <c:v>-2.44643521640883E-2</c:v>
                </c:pt>
                <c:pt idx="40881">
                  <c:v>-2.43764607136812E-2</c:v>
                </c:pt>
                <c:pt idx="40882">
                  <c:v>-2.42987129413644E-2</c:v>
                </c:pt>
                <c:pt idx="40883">
                  <c:v>-2.4301993150271001E-2</c:v>
                </c:pt>
                <c:pt idx="40884">
                  <c:v>-2.4268843048241999E-2</c:v>
                </c:pt>
                <c:pt idx="40885">
                  <c:v>-2.4224352033250698E-2</c:v>
                </c:pt>
                <c:pt idx="40886">
                  <c:v>-2.4318661108577701E-2</c:v>
                </c:pt>
                <c:pt idx="40887">
                  <c:v>-2.4217978981385599E-2</c:v>
                </c:pt>
                <c:pt idx="40888">
                  <c:v>-2.41854249609674E-2</c:v>
                </c:pt>
                <c:pt idx="40889">
                  <c:v>-2.4249891823066499E-2</c:v>
                </c:pt>
                <c:pt idx="40890">
                  <c:v>-2.45209609641866E-2</c:v>
                </c:pt>
                <c:pt idx="40891">
                  <c:v>-2.4262448173262001E-2</c:v>
                </c:pt>
                <c:pt idx="40892">
                  <c:v>-2.4422855706547099E-2</c:v>
                </c:pt>
                <c:pt idx="40893">
                  <c:v>-2.4442878775546899E-2</c:v>
                </c:pt>
                <c:pt idx="40894">
                  <c:v>-2.45197306336504E-2</c:v>
                </c:pt>
                <c:pt idx="40895">
                  <c:v>-2.4554992349951899E-2</c:v>
                </c:pt>
                <c:pt idx="40896">
                  <c:v>-2.46271876535182E-2</c:v>
                </c:pt>
                <c:pt idx="40897">
                  <c:v>-2.4895759082977E-2</c:v>
                </c:pt>
                <c:pt idx="40898">
                  <c:v>-2.4834844491759898E-2</c:v>
                </c:pt>
                <c:pt idx="40899">
                  <c:v>-2.49061127608333E-2</c:v>
                </c:pt>
                <c:pt idx="40900">
                  <c:v>-2.5178750520114101E-2</c:v>
                </c:pt>
                <c:pt idx="40901">
                  <c:v>-2.5309758048612501E-2</c:v>
                </c:pt>
                <c:pt idx="40902">
                  <c:v>-2.5485377668099201E-2</c:v>
                </c:pt>
                <c:pt idx="40903">
                  <c:v>-2.5775736289020301E-2</c:v>
                </c:pt>
                <c:pt idx="40904">
                  <c:v>-2.5893612616603799E-2</c:v>
                </c:pt>
                <c:pt idx="40905">
                  <c:v>-2.59939966533951E-2</c:v>
                </c:pt>
                <c:pt idx="40906">
                  <c:v>-2.6244837888490601E-2</c:v>
                </c:pt>
                <c:pt idx="40907">
                  <c:v>-2.6580876090573999E-2</c:v>
                </c:pt>
                <c:pt idx="40908">
                  <c:v>-2.6673772037205602E-2</c:v>
                </c:pt>
                <c:pt idx="40909">
                  <c:v>-2.7122154438845799E-2</c:v>
                </c:pt>
                <c:pt idx="40910">
                  <c:v>-2.7325204792476201E-2</c:v>
                </c:pt>
                <c:pt idx="40911">
                  <c:v>-2.7764648004346901E-2</c:v>
                </c:pt>
                <c:pt idx="40912">
                  <c:v>-2.7792167801766701E-2</c:v>
                </c:pt>
                <c:pt idx="40913">
                  <c:v>-2.82702452011706E-2</c:v>
                </c:pt>
                <c:pt idx="40914">
                  <c:v>-2.87024866793552E-2</c:v>
                </c:pt>
                <c:pt idx="40915">
                  <c:v>-2.8900148916158899E-2</c:v>
                </c:pt>
                <c:pt idx="40916">
                  <c:v>-2.9102227641156098E-2</c:v>
                </c:pt>
                <c:pt idx="40917">
                  <c:v>-2.9368138175098601E-2</c:v>
                </c:pt>
                <c:pt idx="40918">
                  <c:v>-2.98332463282159E-2</c:v>
                </c:pt>
                <c:pt idx="40919">
                  <c:v>-3.00460295023641E-2</c:v>
                </c:pt>
                <c:pt idx="40920">
                  <c:v>-3.04942806083916E-2</c:v>
                </c:pt>
                <c:pt idx="40921">
                  <c:v>-3.0694272280899802E-2</c:v>
                </c:pt>
                <c:pt idx="40922">
                  <c:v>-3.11228461726797E-2</c:v>
                </c:pt>
                <c:pt idx="40923">
                  <c:v>-3.1567650197890998E-2</c:v>
                </c:pt>
                <c:pt idx="40924">
                  <c:v>-3.1893914574910198E-2</c:v>
                </c:pt>
                <c:pt idx="40925">
                  <c:v>-3.21241311959337E-2</c:v>
                </c:pt>
                <c:pt idx="40926">
                  <c:v>-3.2455274401132099E-2</c:v>
                </c:pt>
                <c:pt idx="40927">
                  <c:v>-3.2802932038629003E-2</c:v>
                </c:pt>
                <c:pt idx="40928">
                  <c:v>-3.2993941541945702E-2</c:v>
                </c:pt>
                <c:pt idx="40929">
                  <c:v>-3.3349471183895703E-2</c:v>
                </c:pt>
                <c:pt idx="40930">
                  <c:v>-3.3540699915345099E-2</c:v>
                </c:pt>
                <c:pt idx="40931">
                  <c:v>-3.3899676808510797E-2</c:v>
                </c:pt>
                <c:pt idx="40932">
                  <c:v>-3.4047432657484902E-2</c:v>
                </c:pt>
                <c:pt idx="40933">
                  <c:v>-3.4405368105061999E-2</c:v>
                </c:pt>
                <c:pt idx="40934">
                  <c:v>-3.4506678143559497E-2</c:v>
                </c:pt>
                <c:pt idx="40935">
                  <c:v>-3.4829904474256101E-2</c:v>
                </c:pt>
                <c:pt idx="40936">
                  <c:v>-3.4987711748504402E-2</c:v>
                </c:pt>
                <c:pt idx="40937">
                  <c:v>-3.5080693720683002E-2</c:v>
                </c:pt>
                <c:pt idx="40938">
                  <c:v>-3.5359799384840802E-2</c:v>
                </c:pt>
                <c:pt idx="40939">
                  <c:v>-3.5320875993099202E-2</c:v>
                </c:pt>
                <c:pt idx="40940">
                  <c:v>-3.54605433796902E-2</c:v>
                </c:pt>
                <c:pt idx="40941">
                  <c:v>-3.5643927446897303E-2</c:v>
                </c:pt>
                <c:pt idx="40942">
                  <c:v>-3.5645705684044203E-2</c:v>
                </c:pt>
                <c:pt idx="40943">
                  <c:v>-3.5480757590554302E-2</c:v>
                </c:pt>
                <c:pt idx="40944">
                  <c:v>-3.5715251328488497E-2</c:v>
                </c:pt>
                <c:pt idx="40945">
                  <c:v>-3.5589863623634803E-2</c:v>
                </c:pt>
                <c:pt idx="40946">
                  <c:v>-3.5549320531023797E-2</c:v>
                </c:pt>
                <c:pt idx="40947">
                  <c:v>-3.5573206120218401E-2</c:v>
                </c:pt>
                <c:pt idx="40948">
                  <c:v>-3.5353722930699202E-2</c:v>
                </c:pt>
                <c:pt idx="40949">
                  <c:v>-3.5270128271057799E-2</c:v>
                </c:pt>
                <c:pt idx="40950">
                  <c:v>-3.5113538454809801E-2</c:v>
                </c:pt>
                <c:pt idx="40951">
                  <c:v>-3.4849273317322099E-2</c:v>
                </c:pt>
                <c:pt idx="40952">
                  <c:v>-3.4690713326926297E-2</c:v>
                </c:pt>
                <c:pt idx="40953">
                  <c:v>-3.4378710772364797E-2</c:v>
                </c:pt>
                <c:pt idx="40954">
                  <c:v>-3.4150913992821198E-2</c:v>
                </c:pt>
                <c:pt idx="40955">
                  <c:v>-3.4017697362515198E-2</c:v>
                </c:pt>
                <c:pt idx="40956">
                  <c:v>-3.3637648930211997E-2</c:v>
                </c:pt>
                <c:pt idx="40957">
                  <c:v>-3.2921408265368497E-2</c:v>
                </c:pt>
                <c:pt idx="40958">
                  <c:v>-3.2799166622436898E-2</c:v>
                </c:pt>
                <c:pt idx="40959">
                  <c:v>-3.2595427776138601E-2</c:v>
                </c:pt>
                <c:pt idx="40960">
                  <c:v>-3.1941749880799203E-2</c:v>
                </c:pt>
                <c:pt idx="40961">
                  <c:v>-3.1569476249671199E-2</c:v>
                </c:pt>
                <c:pt idx="40962">
                  <c:v>-3.1137962825220002E-2</c:v>
                </c:pt>
                <c:pt idx="40963">
                  <c:v>-3.0581186101272199E-2</c:v>
                </c:pt>
                <c:pt idx="40964">
                  <c:v>-3.0106397237581899E-2</c:v>
                </c:pt>
                <c:pt idx="40965">
                  <c:v>-2.9705689202931498E-2</c:v>
                </c:pt>
                <c:pt idx="40966">
                  <c:v>-2.8983256864276202E-2</c:v>
                </c:pt>
                <c:pt idx="40967">
                  <c:v>-2.8568140042739599E-2</c:v>
                </c:pt>
                <c:pt idx="40968">
                  <c:v>-2.7970776891228899E-2</c:v>
                </c:pt>
                <c:pt idx="40969">
                  <c:v>-2.7303504955050999E-2</c:v>
                </c:pt>
                <c:pt idx="40970">
                  <c:v>-2.6853730668948899E-2</c:v>
                </c:pt>
                <c:pt idx="40971">
                  <c:v>-2.6304978250519601E-2</c:v>
                </c:pt>
                <c:pt idx="40972">
                  <c:v>-2.5562384571559099E-2</c:v>
                </c:pt>
                <c:pt idx="40973">
                  <c:v>-2.4989509092584902E-2</c:v>
                </c:pt>
                <c:pt idx="40974">
                  <c:v>-2.4307523343165102E-2</c:v>
                </c:pt>
                <c:pt idx="40975">
                  <c:v>-2.3619648740323299E-2</c:v>
                </c:pt>
                <c:pt idx="40976">
                  <c:v>-2.31502896728587E-2</c:v>
                </c:pt>
                <c:pt idx="40977">
                  <c:v>-2.2442022630283401E-2</c:v>
                </c:pt>
                <c:pt idx="40978">
                  <c:v>-2.1748947629071601E-2</c:v>
                </c:pt>
                <c:pt idx="40979">
                  <c:v>-2.1119919085664001E-2</c:v>
                </c:pt>
                <c:pt idx="40980">
                  <c:v>-2.0509067614099E-2</c:v>
                </c:pt>
                <c:pt idx="40981">
                  <c:v>-1.99233070447409E-2</c:v>
                </c:pt>
                <c:pt idx="40982">
                  <c:v>-1.9254212647157799E-2</c:v>
                </c:pt>
                <c:pt idx="40983">
                  <c:v>-1.8695497211191299E-2</c:v>
                </c:pt>
                <c:pt idx="40984">
                  <c:v>-1.80366742343471E-2</c:v>
                </c:pt>
                <c:pt idx="40985">
                  <c:v>-1.7457589643697501E-2</c:v>
                </c:pt>
                <c:pt idx="40986">
                  <c:v>-1.6819723740339999E-2</c:v>
                </c:pt>
                <c:pt idx="40987">
                  <c:v>-1.62223512749586E-2</c:v>
                </c:pt>
                <c:pt idx="40988">
                  <c:v>-1.5783697999929999E-2</c:v>
                </c:pt>
                <c:pt idx="40989">
                  <c:v>-1.50865619057931E-2</c:v>
                </c:pt>
                <c:pt idx="40990">
                  <c:v>-1.47174718072716E-2</c:v>
                </c:pt>
                <c:pt idx="40991">
                  <c:v>-1.3973998841620899E-2</c:v>
                </c:pt>
                <c:pt idx="40992">
                  <c:v>-1.3513525281982901E-2</c:v>
                </c:pt>
                <c:pt idx="40993">
                  <c:v>-1.2998746895114901E-2</c:v>
                </c:pt>
                <c:pt idx="40994">
                  <c:v>-1.2526202341659701E-2</c:v>
                </c:pt>
                <c:pt idx="40995">
                  <c:v>-1.2076173143865301E-2</c:v>
                </c:pt>
                <c:pt idx="40996">
                  <c:v>-1.18037400653178E-2</c:v>
                </c:pt>
                <c:pt idx="40997">
                  <c:v>-1.12714932378508E-2</c:v>
                </c:pt>
                <c:pt idx="40998">
                  <c:v>-1.0782644472784099E-2</c:v>
                </c:pt>
                <c:pt idx="40999">
                  <c:v>-1.0217580874904601E-2</c:v>
                </c:pt>
                <c:pt idx="41000">
                  <c:v>-1.0119559073380999E-2</c:v>
                </c:pt>
                <c:pt idx="41001">
                  <c:v>-9.6535009208994303E-3</c:v>
                </c:pt>
                <c:pt idx="41002">
                  <c:v>-9.4389962700824805E-3</c:v>
                </c:pt>
                <c:pt idx="41003">
                  <c:v>-9.2566233734535392E-3</c:v>
                </c:pt>
                <c:pt idx="41004">
                  <c:v>-8.9345437075337396E-3</c:v>
                </c:pt>
                <c:pt idx="41005">
                  <c:v>-8.5526695378124792E-3</c:v>
                </c:pt>
                <c:pt idx="41006">
                  <c:v>-8.37000996613824E-3</c:v>
                </c:pt>
                <c:pt idx="41007">
                  <c:v>-8.2871000421291894E-3</c:v>
                </c:pt>
                <c:pt idx="41008">
                  <c:v>-7.8712613430632003E-3</c:v>
                </c:pt>
                <c:pt idx="41009">
                  <c:v>-7.4680735625678599E-3</c:v>
                </c:pt>
                <c:pt idx="41010">
                  <c:v>-7.5070733758220501E-3</c:v>
                </c:pt>
                <c:pt idx="41011">
                  <c:v>-7.5069406439587198E-3</c:v>
                </c:pt>
                <c:pt idx="41012">
                  <c:v>-7.3338450042104396E-3</c:v>
                </c:pt>
                <c:pt idx="41013">
                  <c:v>-7.2870545951381196E-3</c:v>
                </c:pt>
                <c:pt idx="41014">
                  <c:v>-7.0187545776805799E-3</c:v>
                </c:pt>
                <c:pt idx="41015">
                  <c:v>-7.0894858444091498E-3</c:v>
                </c:pt>
                <c:pt idx="41016">
                  <c:v>-6.9022922198986097E-3</c:v>
                </c:pt>
                <c:pt idx="41017">
                  <c:v>-6.8197350288281304E-3</c:v>
                </c:pt>
                <c:pt idx="41018">
                  <c:v>-6.57300668706316E-3</c:v>
                </c:pt>
                <c:pt idx="41019">
                  <c:v>-6.7397028307450702E-3</c:v>
                </c:pt>
                <c:pt idx="41020">
                  <c:v>-6.8200898372063803E-3</c:v>
                </c:pt>
                <c:pt idx="41021">
                  <c:v>-6.7621659103579796E-3</c:v>
                </c:pt>
                <c:pt idx="41022">
                  <c:v>-6.5975295111764002E-3</c:v>
                </c:pt>
                <c:pt idx="41023">
                  <c:v>-6.4937557487445702E-3</c:v>
                </c:pt>
                <c:pt idx="41024">
                  <c:v>-6.7776958526439401E-3</c:v>
                </c:pt>
                <c:pt idx="41025">
                  <c:v>-6.7111997656774903E-3</c:v>
                </c:pt>
                <c:pt idx="41026">
                  <c:v>-6.7568026338128096E-3</c:v>
                </c:pt>
                <c:pt idx="41027">
                  <c:v>-6.4415509566808403E-3</c:v>
                </c:pt>
                <c:pt idx="41028">
                  <c:v>-6.6906178399363699E-3</c:v>
                </c:pt>
                <c:pt idx="41029">
                  <c:v>-6.72738566048577E-3</c:v>
                </c:pt>
                <c:pt idx="41030">
                  <c:v>-6.7015358289081997E-3</c:v>
                </c:pt>
                <c:pt idx="41031">
                  <c:v>-6.6669234489391297E-3</c:v>
                </c:pt>
                <c:pt idx="41032">
                  <c:v>-6.6714725916676701E-3</c:v>
                </c:pt>
                <c:pt idx="41033">
                  <c:v>-6.8271792398620296E-3</c:v>
                </c:pt>
                <c:pt idx="41034">
                  <c:v>-6.5096019385863296E-3</c:v>
                </c:pt>
                <c:pt idx="41035">
                  <c:v>-6.6506894673542998E-3</c:v>
                </c:pt>
                <c:pt idx="41036">
                  <c:v>-6.6390011820289096E-3</c:v>
                </c:pt>
                <c:pt idx="41037">
                  <c:v>-6.5961490415005798E-3</c:v>
                </c:pt>
                <c:pt idx="41038">
                  <c:v>-6.69100118878844E-3</c:v>
                </c:pt>
                <c:pt idx="41039">
                  <c:v>-6.4652000188801699E-3</c:v>
                </c:pt>
                <c:pt idx="41040">
                  <c:v>-6.49793749463829E-3</c:v>
                </c:pt>
                <c:pt idx="41041">
                  <c:v>-6.4112271652552203E-3</c:v>
                </c:pt>
                <c:pt idx="41042">
                  <c:v>-6.3453761413463598E-3</c:v>
                </c:pt>
                <c:pt idx="41043">
                  <c:v>-6.1318895085595701E-3</c:v>
                </c:pt>
                <c:pt idx="41044">
                  <c:v>-6.1485598512115297E-3</c:v>
                </c:pt>
                <c:pt idx="41045">
                  <c:v>-6.07120623545521E-3</c:v>
                </c:pt>
                <c:pt idx="41046">
                  <c:v>-5.9196830513955504E-3</c:v>
                </c:pt>
                <c:pt idx="41047">
                  <c:v>-5.7869134924925202E-3</c:v>
                </c:pt>
                <c:pt idx="41048">
                  <c:v>-5.5820909515187497E-3</c:v>
                </c:pt>
                <c:pt idx="41049">
                  <c:v>-5.4449880124315198E-3</c:v>
                </c:pt>
                <c:pt idx="41050">
                  <c:v>-5.1507863651448996E-3</c:v>
                </c:pt>
                <c:pt idx="41051">
                  <c:v>-4.9994056045547103E-3</c:v>
                </c:pt>
                <c:pt idx="41052">
                  <c:v>-4.8307840638086201E-3</c:v>
                </c:pt>
                <c:pt idx="41053">
                  <c:v>-4.5043796748416801E-3</c:v>
                </c:pt>
                <c:pt idx="41054">
                  <c:v>-4.1731086949648496E-3</c:v>
                </c:pt>
                <c:pt idx="41055">
                  <c:v>-3.9209630011257102E-3</c:v>
                </c:pt>
                <c:pt idx="41056">
                  <c:v>-3.59731109499066E-3</c:v>
                </c:pt>
                <c:pt idx="41057">
                  <c:v>-3.3231528578238001E-3</c:v>
                </c:pt>
                <c:pt idx="41058">
                  <c:v>-2.88499588988069E-3</c:v>
                </c:pt>
                <c:pt idx="41059">
                  <c:v>-2.6914167299198098E-3</c:v>
                </c:pt>
                <c:pt idx="41060">
                  <c:v>-2.0116531405536099E-3</c:v>
                </c:pt>
                <c:pt idx="41061">
                  <c:v>-1.6874913417026501E-3</c:v>
                </c:pt>
                <c:pt idx="41062">
                  <c:v>-1.18493161108854E-3</c:v>
                </c:pt>
                <c:pt idx="41063">
                  <c:v>-8.42793616835625E-4</c:v>
                </c:pt>
                <c:pt idx="41064">
                  <c:v>-3.7280643882845903E-4</c:v>
                </c:pt>
                <c:pt idx="41065">
                  <c:v>2.52522707552463E-4</c:v>
                </c:pt>
                <c:pt idx="41066">
                  <c:v>6.7025811287978296E-4</c:v>
                </c:pt>
                <c:pt idx="41067">
                  <c:v>1.2430891109123201E-3</c:v>
                </c:pt>
                <c:pt idx="41068">
                  <c:v>1.6990850802300001E-3</c:v>
                </c:pt>
                <c:pt idx="41069">
                  <c:v>2.4311751520316501E-3</c:v>
                </c:pt>
                <c:pt idx="41070">
                  <c:v>3.0573693745630198E-3</c:v>
                </c:pt>
                <c:pt idx="41071">
                  <c:v>3.6233859478157601E-3</c:v>
                </c:pt>
                <c:pt idx="41072">
                  <c:v>4.2619291381317303E-3</c:v>
                </c:pt>
                <c:pt idx="41073">
                  <c:v>4.9089445227057903E-3</c:v>
                </c:pt>
                <c:pt idx="41074">
                  <c:v>5.5197813987710297E-3</c:v>
                </c:pt>
                <c:pt idx="41075">
                  <c:v>6.2495064974638402E-3</c:v>
                </c:pt>
                <c:pt idx="41076">
                  <c:v>6.8403056687358198E-3</c:v>
                </c:pt>
                <c:pt idx="41077">
                  <c:v>7.5499282861563799E-3</c:v>
                </c:pt>
                <c:pt idx="41078">
                  <c:v>8.43466591726795E-3</c:v>
                </c:pt>
                <c:pt idx="41079">
                  <c:v>9.1427792025903405E-3</c:v>
                </c:pt>
                <c:pt idx="41080">
                  <c:v>9.8175385018759199E-3</c:v>
                </c:pt>
                <c:pt idx="41081">
                  <c:v>1.04962320565732E-2</c:v>
                </c:pt>
                <c:pt idx="41082">
                  <c:v>1.1115207077733899E-2</c:v>
                </c:pt>
                <c:pt idx="41083">
                  <c:v>1.2084135925140901E-2</c:v>
                </c:pt>
                <c:pt idx="41084">
                  <c:v>1.27051820318157E-2</c:v>
                </c:pt>
                <c:pt idx="41085">
                  <c:v>1.33394739038143E-2</c:v>
                </c:pt>
                <c:pt idx="41086">
                  <c:v>1.4102963653657199E-2</c:v>
                </c:pt>
                <c:pt idx="41087">
                  <c:v>1.50820717106498E-2</c:v>
                </c:pt>
                <c:pt idx="41088">
                  <c:v>1.5781339470523501E-2</c:v>
                </c:pt>
                <c:pt idx="41089">
                  <c:v>1.6421264042316999E-2</c:v>
                </c:pt>
                <c:pt idx="41090">
                  <c:v>1.7121593076571202E-2</c:v>
                </c:pt>
                <c:pt idx="41091">
                  <c:v>1.7911044477111501E-2</c:v>
                </c:pt>
                <c:pt idx="41092">
                  <c:v>1.8806042865844901E-2</c:v>
                </c:pt>
                <c:pt idx="41093">
                  <c:v>1.9329482580572099E-2</c:v>
                </c:pt>
                <c:pt idx="41094">
                  <c:v>1.99670806341034E-2</c:v>
                </c:pt>
                <c:pt idx="41095">
                  <c:v>2.0631646512653201E-2</c:v>
                </c:pt>
                <c:pt idx="41096">
                  <c:v>2.1463274540703601E-2</c:v>
                </c:pt>
                <c:pt idx="41097">
                  <c:v>2.2089109534308302E-2</c:v>
                </c:pt>
                <c:pt idx="41098">
                  <c:v>2.2804008296575601E-2</c:v>
                </c:pt>
                <c:pt idx="41099">
                  <c:v>2.3298407809628701E-2</c:v>
                </c:pt>
                <c:pt idx="41100">
                  <c:v>2.4147915291977198E-2</c:v>
                </c:pt>
                <c:pt idx="41101">
                  <c:v>2.44048788588591E-2</c:v>
                </c:pt>
                <c:pt idx="41102">
                  <c:v>2.51963432148136E-2</c:v>
                </c:pt>
                <c:pt idx="41103">
                  <c:v>2.5831110412047501E-2</c:v>
                </c:pt>
                <c:pt idx="41104">
                  <c:v>2.63004243527655E-2</c:v>
                </c:pt>
                <c:pt idx="41105">
                  <c:v>2.6775689227186299E-2</c:v>
                </c:pt>
                <c:pt idx="41106">
                  <c:v>2.754935144729E-2</c:v>
                </c:pt>
                <c:pt idx="41107">
                  <c:v>2.7802159038685999E-2</c:v>
                </c:pt>
                <c:pt idx="41108">
                  <c:v>2.8365040832483601E-2</c:v>
                </c:pt>
                <c:pt idx="41109">
                  <c:v>2.8787111811229799E-2</c:v>
                </c:pt>
                <c:pt idx="41110">
                  <c:v>2.9104272411099301E-2</c:v>
                </c:pt>
                <c:pt idx="41111">
                  <c:v>2.9505980852935699E-2</c:v>
                </c:pt>
                <c:pt idx="41112">
                  <c:v>2.99609498261624E-2</c:v>
                </c:pt>
                <c:pt idx="41113">
                  <c:v>3.0302656004531602E-2</c:v>
                </c:pt>
                <c:pt idx="41114">
                  <c:v>3.0529060233798502E-2</c:v>
                </c:pt>
                <c:pt idx="41115">
                  <c:v>3.0733799917106199E-2</c:v>
                </c:pt>
                <c:pt idx="41116">
                  <c:v>3.1083845953239299E-2</c:v>
                </c:pt>
                <c:pt idx="41117">
                  <c:v>3.1349007437234302E-2</c:v>
                </c:pt>
                <c:pt idx="41118">
                  <c:v>3.1343760141846602E-2</c:v>
                </c:pt>
                <c:pt idx="41119">
                  <c:v>3.1704436146884403E-2</c:v>
                </c:pt>
                <c:pt idx="41120">
                  <c:v>3.1730687906476401E-2</c:v>
                </c:pt>
                <c:pt idx="41121">
                  <c:v>3.1989604160359002E-2</c:v>
                </c:pt>
                <c:pt idx="41122">
                  <c:v>3.1902833604580599E-2</c:v>
                </c:pt>
                <c:pt idx="41123">
                  <c:v>3.2058348181153398E-2</c:v>
                </c:pt>
                <c:pt idx="41124">
                  <c:v>3.2103984607322299E-2</c:v>
                </c:pt>
                <c:pt idx="41125">
                  <c:v>3.1994901266707898E-2</c:v>
                </c:pt>
                <c:pt idx="41126">
                  <c:v>3.1926731826098897E-2</c:v>
                </c:pt>
                <c:pt idx="41127">
                  <c:v>3.1916288713186497E-2</c:v>
                </c:pt>
                <c:pt idx="41128">
                  <c:v>3.2019372997114402E-2</c:v>
                </c:pt>
                <c:pt idx="41129">
                  <c:v>3.1753055220177497E-2</c:v>
                </c:pt>
                <c:pt idx="41130">
                  <c:v>3.1759856645397801E-2</c:v>
                </c:pt>
                <c:pt idx="41131">
                  <c:v>3.1436818698719803E-2</c:v>
                </c:pt>
                <c:pt idx="41132">
                  <c:v>3.1450812261809E-2</c:v>
                </c:pt>
                <c:pt idx="41133">
                  <c:v>3.1110241163483099E-2</c:v>
                </c:pt>
                <c:pt idx="41134">
                  <c:v>3.10325735958819E-2</c:v>
                </c:pt>
                <c:pt idx="41135">
                  <c:v>3.0804912266833299E-2</c:v>
                </c:pt>
                <c:pt idx="41136">
                  <c:v>3.0432384480638199E-2</c:v>
                </c:pt>
                <c:pt idx="41137">
                  <c:v>3.03752950487606E-2</c:v>
                </c:pt>
                <c:pt idx="41138">
                  <c:v>3.0009407414145602E-2</c:v>
                </c:pt>
                <c:pt idx="41139">
                  <c:v>2.9802134720373099E-2</c:v>
                </c:pt>
                <c:pt idx="41140">
                  <c:v>2.9458969997379E-2</c:v>
                </c:pt>
                <c:pt idx="41141">
                  <c:v>2.90624764713058E-2</c:v>
                </c:pt>
                <c:pt idx="41142">
                  <c:v>2.8868027533707399E-2</c:v>
                </c:pt>
                <c:pt idx="41143">
                  <c:v>2.8553899084670299E-2</c:v>
                </c:pt>
                <c:pt idx="41144">
                  <c:v>2.8233466184243699E-2</c:v>
                </c:pt>
                <c:pt idx="41145">
                  <c:v>2.79675844908393E-2</c:v>
                </c:pt>
                <c:pt idx="41146">
                  <c:v>2.7693352441749201E-2</c:v>
                </c:pt>
                <c:pt idx="41147">
                  <c:v>2.74793404515766E-2</c:v>
                </c:pt>
                <c:pt idx="41148">
                  <c:v>2.68908248463424E-2</c:v>
                </c:pt>
                <c:pt idx="41149">
                  <c:v>2.6760648153429701E-2</c:v>
                </c:pt>
                <c:pt idx="41150">
                  <c:v>2.6449261169659701E-2</c:v>
                </c:pt>
                <c:pt idx="41151">
                  <c:v>2.6219230027802201E-2</c:v>
                </c:pt>
                <c:pt idx="41152">
                  <c:v>2.5974387712736299E-2</c:v>
                </c:pt>
                <c:pt idx="41153">
                  <c:v>2.55857955025698E-2</c:v>
                </c:pt>
                <c:pt idx="41154">
                  <c:v>2.54821918402416E-2</c:v>
                </c:pt>
                <c:pt idx="41155">
                  <c:v>2.5143069521997099E-2</c:v>
                </c:pt>
                <c:pt idx="41156">
                  <c:v>2.4936668709077799E-2</c:v>
                </c:pt>
                <c:pt idx="41157">
                  <c:v>2.4603113872276702E-2</c:v>
                </c:pt>
                <c:pt idx="41158">
                  <c:v>2.4820442647966099E-2</c:v>
                </c:pt>
                <c:pt idx="41159">
                  <c:v>2.42723541088187E-2</c:v>
                </c:pt>
                <c:pt idx="41160">
                  <c:v>2.4194498664472899E-2</c:v>
                </c:pt>
                <c:pt idx="41161">
                  <c:v>2.42398216421955E-2</c:v>
                </c:pt>
                <c:pt idx="41162">
                  <c:v>2.4251895613063099E-2</c:v>
                </c:pt>
                <c:pt idx="41163">
                  <c:v>2.39943571267296E-2</c:v>
                </c:pt>
                <c:pt idx="41164">
                  <c:v>2.37537254205934E-2</c:v>
                </c:pt>
                <c:pt idx="41165">
                  <c:v>2.4020750928988501E-2</c:v>
                </c:pt>
                <c:pt idx="41166">
                  <c:v>2.4035946964956902E-2</c:v>
                </c:pt>
                <c:pt idx="41167">
                  <c:v>2.42398680784633E-2</c:v>
                </c:pt>
                <c:pt idx="41168">
                  <c:v>2.4142633350207401E-2</c:v>
                </c:pt>
                <c:pt idx="41169">
                  <c:v>2.43173374735931E-2</c:v>
                </c:pt>
                <c:pt idx="41170">
                  <c:v>2.46185705345792E-2</c:v>
                </c:pt>
                <c:pt idx="41171">
                  <c:v>2.4655456152047998E-2</c:v>
                </c:pt>
                <c:pt idx="41172">
                  <c:v>2.4916165337154801E-2</c:v>
                </c:pt>
                <c:pt idx="41173">
                  <c:v>2.5105123797947101E-2</c:v>
                </c:pt>
                <c:pt idx="41174">
                  <c:v>2.5427929349728901E-2</c:v>
                </c:pt>
                <c:pt idx="41175">
                  <c:v>2.5549710374444999E-2</c:v>
                </c:pt>
                <c:pt idx="41176">
                  <c:v>2.6123072887954599E-2</c:v>
                </c:pt>
                <c:pt idx="41177">
                  <c:v>2.6142718361768E-2</c:v>
                </c:pt>
                <c:pt idx="41178">
                  <c:v>2.6781801536960598E-2</c:v>
                </c:pt>
                <c:pt idx="41179">
                  <c:v>2.7219222867455199E-2</c:v>
                </c:pt>
                <c:pt idx="41180">
                  <c:v>2.7677160777407998E-2</c:v>
                </c:pt>
                <c:pt idx="41181">
                  <c:v>2.7987473872186999E-2</c:v>
                </c:pt>
                <c:pt idx="41182">
                  <c:v>2.8586614428101498E-2</c:v>
                </c:pt>
                <c:pt idx="41183">
                  <c:v>2.9184846383851801E-2</c:v>
                </c:pt>
                <c:pt idx="41184">
                  <c:v>2.96360828048585E-2</c:v>
                </c:pt>
                <c:pt idx="41185">
                  <c:v>3.0267997333012799E-2</c:v>
                </c:pt>
                <c:pt idx="41186">
                  <c:v>3.06636312912529E-2</c:v>
                </c:pt>
                <c:pt idx="41187">
                  <c:v>3.1534056609269299E-2</c:v>
                </c:pt>
                <c:pt idx="41188">
                  <c:v>3.2103263330901501E-2</c:v>
                </c:pt>
                <c:pt idx="41189">
                  <c:v>3.2716330562578597E-2</c:v>
                </c:pt>
                <c:pt idx="41190">
                  <c:v>3.3309312634125503E-2</c:v>
                </c:pt>
                <c:pt idx="41191">
                  <c:v>3.3885403608776198E-2</c:v>
                </c:pt>
                <c:pt idx="41192">
                  <c:v>3.4880909978346197E-2</c:v>
                </c:pt>
                <c:pt idx="41193">
                  <c:v>3.5381304364453497E-2</c:v>
                </c:pt>
                <c:pt idx="41194">
                  <c:v>3.5742009098486502E-2</c:v>
                </c:pt>
                <c:pt idx="41195">
                  <c:v>3.6576912464136302E-2</c:v>
                </c:pt>
                <c:pt idx="41196">
                  <c:v>3.7533937407332997E-2</c:v>
                </c:pt>
                <c:pt idx="41197">
                  <c:v>3.8140916222811801E-2</c:v>
                </c:pt>
                <c:pt idx="41198">
                  <c:v>3.8697700734133401E-2</c:v>
                </c:pt>
                <c:pt idx="41199">
                  <c:v>3.9328814844149802E-2</c:v>
                </c:pt>
                <c:pt idx="41200">
                  <c:v>4.0192106209980399E-2</c:v>
                </c:pt>
                <c:pt idx="41201">
                  <c:v>4.0754811193063997E-2</c:v>
                </c:pt>
                <c:pt idx="41202">
                  <c:v>4.1426278187508603E-2</c:v>
                </c:pt>
                <c:pt idx="41203">
                  <c:v>4.1992739718395303E-2</c:v>
                </c:pt>
                <c:pt idx="41204">
                  <c:v>4.2721991923027398E-2</c:v>
                </c:pt>
                <c:pt idx="41205">
                  <c:v>4.3398431606634001E-2</c:v>
                </c:pt>
                <c:pt idx="41206">
                  <c:v>4.3863962270824598E-2</c:v>
                </c:pt>
                <c:pt idx="41207">
                  <c:v>4.4306100060715399E-2</c:v>
                </c:pt>
                <c:pt idx="41208">
                  <c:v>4.4832618146921598E-2</c:v>
                </c:pt>
                <c:pt idx="41209">
                  <c:v>4.5610955313465998E-2</c:v>
                </c:pt>
                <c:pt idx="41210">
                  <c:v>4.5952376204002901E-2</c:v>
                </c:pt>
                <c:pt idx="41211">
                  <c:v>4.6263285319681498E-2</c:v>
                </c:pt>
                <c:pt idx="41212">
                  <c:v>4.6588055071936703E-2</c:v>
                </c:pt>
                <c:pt idx="41213">
                  <c:v>4.7105931699868799E-2</c:v>
                </c:pt>
                <c:pt idx="41214">
                  <c:v>4.7546409401943997E-2</c:v>
                </c:pt>
                <c:pt idx="41215">
                  <c:v>4.7854858176297102E-2</c:v>
                </c:pt>
                <c:pt idx="41216">
                  <c:v>4.81922777922313E-2</c:v>
                </c:pt>
                <c:pt idx="41217">
                  <c:v>4.8236347452331602E-2</c:v>
                </c:pt>
                <c:pt idx="41218">
                  <c:v>4.8563765619433701E-2</c:v>
                </c:pt>
                <c:pt idx="41219">
                  <c:v>4.8740982243561298E-2</c:v>
                </c:pt>
                <c:pt idx="41220">
                  <c:v>4.8651244766882699E-2</c:v>
                </c:pt>
                <c:pt idx="41221">
                  <c:v>4.8822168769140702E-2</c:v>
                </c:pt>
                <c:pt idx="41222">
                  <c:v>4.87898827061235E-2</c:v>
                </c:pt>
                <c:pt idx="41223">
                  <c:v>4.8978453600758302E-2</c:v>
                </c:pt>
                <c:pt idx="41224">
                  <c:v>4.8902093855529599E-2</c:v>
                </c:pt>
                <c:pt idx="41225">
                  <c:v>4.8647744897606197E-2</c:v>
                </c:pt>
                <c:pt idx="41226">
                  <c:v>4.8539826209680198E-2</c:v>
                </c:pt>
                <c:pt idx="41227">
                  <c:v>4.8376133760644098E-2</c:v>
                </c:pt>
                <c:pt idx="41228">
                  <c:v>4.8229534191988797E-2</c:v>
                </c:pt>
                <c:pt idx="41229">
                  <c:v>4.7953811494251902E-2</c:v>
                </c:pt>
                <c:pt idx="41230">
                  <c:v>4.7543003365324597E-2</c:v>
                </c:pt>
                <c:pt idx="41231">
                  <c:v>4.7375965797664302E-2</c:v>
                </c:pt>
                <c:pt idx="41232">
                  <c:v>4.7084087459599203E-2</c:v>
                </c:pt>
                <c:pt idx="41233">
                  <c:v>4.65547795622345E-2</c:v>
                </c:pt>
                <c:pt idx="41234">
                  <c:v>4.5908242425898402E-2</c:v>
                </c:pt>
                <c:pt idx="41235">
                  <c:v>4.5661064546609502E-2</c:v>
                </c:pt>
                <c:pt idx="41236">
                  <c:v>4.5143810772730698E-2</c:v>
                </c:pt>
                <c:pt idx="41237">
                  <c:v>4.44982388462664E-2</c:v>
                </c:pt>
                <c:pt idx="41238">
                  <c:v>4.3898461296159298E-2</c:v>
                </c:pt>
                <c:pt idx="41239">
                  <c:v>4.3321966219601403E-2</c:v>
                </c:pt>
                <c:pt idx="41240">
                  <c:v>4.2770742407974599E-2</c:v>
                </c:pt>
                <c:pt idx="41241">
                  <c:v>4.21285626706457E-2</c:v>
                </c:pt>
                <c:pt idx="41242">
                  <c:v>4.1399318424382901E-2</c:v>
                </c:pt>
                <c:pt idx="41243">
                  <c:v>4.0722894627457103E-2</c:v>
                </c:pt>
                <c:pt idx="41244">
                  <c:v>4.0126160157277803E-2</c:v>
                </c:pt>
                <c:pt idx="41245">
                  <c:v>3.9339644972553302E-2</c:v>
                </c:pt>
                <c:pt idx="41246">
                  <c:v>3.8622388530005103E-2</c:v>
                </c:pt>
                <c:pt idx="41247">
                  <c:v>3.7621702740961098E-2</c:v>
                </c:pt>
                <c:pt idx="41248">
                  <c:v>3.6981277077282999E-2</c:v>
                </c:pt>
                <c:pt idx="41249">
                  <c:v>3.6175163329244003E-2</c:v>
                </c:pt>
                <c:pt idx="41250">
                  <c:v>3.5348376928881098E-2</c:v>
                </c:pt>
                <c:pt idx="41251">
                  <c:v>3.4622594350340402E-2</c:v>
                </c:pt>
                <c:pt idx="41252">
                  <c:v>3.37423444118536E-2</c:v>
                </c:pt>
                <c:pt idx="41253">
                  <c:v>3.3042739103842103E-2</c:v>
                </c:pt>
                <c:pt idx="41254">
                  <c:v>3.21337224850273E-2</c:v>
                </c:pt>
                <c:pt idx="41255">
                  <c:v>3.1628834677073503E-2</c:v>
                </c:pt>
                <c:pt idx="41256">
                  <c:v>3.07081016672404E-2</c:v>
                </c:pt>
                <c:pt idx="41257">
                  <c:v>2.98339107732613E-2</c:v>
                </c:pt>
                <c:pt idx="41258">
                  <c:v>2.91217934383915E-2</c:v>
                </c:pt>
                <c:pt idx="41259">
                  <c:v>2.8324238430636799E-2</c:v>
                </c:pt>
                <c:pt idx="41260">
                  <c:v>2.7663592534734101E-2</c:v>
                </c:pt>
                <c:pt idx="41261">
                  <c:v>2.68097882211468E-2</c:v>
                </c:pt>
                <c:pt idx="41262">
                  <c:v>2.6366429503730401E-2</c:v>
                </c:pt>
                <c:pt idx="41263">
                  <c:v>2.54495214797461E-2</c:v>
                </c:pt>
                <c:pt idx="41264">
                  <c:v>2.4959949591742199E-2</c:v>
                </c:pt>
                <c:pt idx="41265">
                  <c:v>2.4102957294166599E-2</c:v>
                </c:pt>
                <c:pt idx="41266">
                  <c:v>2.36922389757157E-2</c:v>
                </c:pt>
                <c:pt idx="41267">
                  <c:v>2.3063820336963099E-2</c:v>
                </c:pt>
                <c:pt idx="41268">
                  <c:v>2.2304122145382601E-2</c:v>
                </c:pt>
                <c:pt idx="41269">
                  <c:v>2.18675075406333E-2</c:v>
                </c:pt>
                <c:pt idx="41270">
                  <c:v>2.13017934739092E-2</c:v>
                </c:pt>
                <c:pt idx="41271">
                  <c:v>2.0836083140528299E-2</c:v>
                </c:pt>
                <c:pt idx="41272">
                  <c:v>2.02477547350071E-2</c:v>
                </c:pt>
                <c:pt idx="41273">
                  <c:v>2.0068752521292602E-2</c:v>
                </c:pt>
                <c:pt idx="41274">
                  <c:v>1.9523274809411999E-2</c:v>
                </c:pt>
                <c:pt idx="41275">
                  <c:v>1.9111436613543701E-2</c:v>
                </c:pt>
                <c:pt idx="41276">
                  <c:v>1.8812758524554302E-2</c:v>
                </c:pt>
                <c:pt idx="41277">
                  <c:v>1.8553142901189101E-2</c:v>
                </c:pt>
                <c:pt idx="41278">
                  <c:v>1.8106334681704101E-2</c:v>
                </c:pt>
                <c:pt idx="41279">
                  <c:v>1.78027107623096E-2</c:v>
                </c:pt>
                <c:pt idx="41280">
                  <c:v>1.7652703613268601E-2</c:v>
                </c:pt>
                <c:pt idx="41281">
                  <c:v>1.7266422077887901E-2</c:v>
                </c:pt>
                <c:pt idx="41282">
                  <c:v>1.7207152547870901E-2</c:v>
                </c:pt>
                <c:pt idx="41283">
                  <c:v>1.6851156474103401E-2</c:v>
                </c:pt>
                <c:pt idx="41284">
                  <c:v>1.6761368547545299E-2</c:v>
                </c:pt>
                <c:pt idx="41285">
                  <c:v>1.6662674075751002E-2</c:v>
                </c:pt>
                <c:pt idx="41286">
                  <c:v>1.6432321050073501E-2</c:v>
                </c:pt>
                <c:pt idx="41287">
                  <c:v>1.6457566958544501E-2</c:v>
                </c:pt>
                <c:pt idx="41288">
                  <c:v>1.6320935919652401E-2</c:v>
                </c:pt>
                <c:pt idx="41289">
                  <c:v>1.6156138029676699E-2</c:v>
                </c:pt>
                <c:pt idx="41290">
                  <c:v>1.6148258288446501E-2</c:v>
                </c:pt>
                <c:pt idx="41291">
                  <c:v>1.6105790102631402E-2</c:v>
                </c:pt>
                <c:pt idx="41292">
                  <c:v>1.60009216948486E-2</c:v>
                </c:pt>
                <c:pt idx="41293">
                  <c:v>1.59510793666423E-2</c:v>
                </c:pt>
                <c:pt idx="41294">
                  <c:v>1.58959343946018E-2</c:v>
                </c:pt>
                <c:pt idx="41295">
                  <c:v>1.5862588608167399E-2</c:v>
                </c:pt>
                <c:pt idx="41296">
                  <c:v>1.58000544962941E-2</c:v>
                </c:pt>
                <c:pt idx="41297">
                  <c:v>1.5699699531022099E-2</c:v>
                </c:pt>
                <c:pt idx="41298">
                  <c:v>1.5833562049471599E-2</c:v>
                </c:pt>
                <c:pt idx="41299">
                  <c:v>1.5801059593863399E-2</c:v>
                </c:pt>
                <c:pt idx="41300">
                  <c:v>1.5752875534494601E-2</c:v>
                </c:pt>
                <c:pt idx="41301">
                  <c:v>1.5676434244104399E-2</c:v>
                </c:pt>
                <c:pt idx="41302">
                  <c:v>1.5597997109618501E-2</c:v>
                </c:pt>
                <c:pt idx="41303">
                  <c:v>1.5626344620321302E-2</c:v>
                </c:pt>
                <c:pt idx="41304">
                  <c:v>1.5630593285309899E-2</c:v>
                </c:pt>
                <c:pt idx="41305">
                  <c:v>1.54173040290124E-2</c:v>
                </c:pt>
                <c:pt idx="41306">
                  <c:v>1.53420922115627E-2</c:v>
                </c:pt>
                <c:pt idx="41307">
                  <c:v>1.5317225261245199E-2</c:v>
                </c:pt>
                <c:pt idx="41308">
                  <c:v>1.50868588542208E-2</c:v>
                </c:pt>
                <c:pt idx="41309">
                  <c:v>1.4934602046169801E-2</c:v>
                </c:pt>
                <c:pt idx="41310">
                  <c:v>1.50586379292371E-2</c:v>
                </c:pt>
                <c:pt idx="41311">
                  <c:v>1.48262845291262E-2</c:v>
                </c:pt>
                <c:pt idx="41312">
                  <c:v>1.4418618846846899E-2</c:v>
                </c:pt>
                <c:pt idx="41313">
                  <c:v>1.42761371560655E-2</c:v>
                </c:pt>
                <c:pt idx="41314">
                  <c:v>1.4181948896273101E-2</c:v>
                </c:pt>
                <c:pt idx="41315">
                  <c:v>1.3858019584686101E-2</c:v>
                </c:pt>
                <c:pt idx="41316">
                  <c:v>1.3646790604568601E-2</c:v>
                </c:pt>
                <c:pt idx="41317">
                  <c:v>1.3189800969237201E-2</c:v>
                </c:pt>
                <c:pt idx="41318">
                  <c:v>1.2998342085702601E-2</c:v>
                </c:pt>
                <c:pt idx="41319">
                  <c:v>1.2687938268366099E-2</c:v>
                </c:pt>
                <c:pt idx="41320">
                  <c:v>1.23380550836942E-2</c:v>
                </c:pt>
                <c:pt idx="41321">
                  <c:v>1.18731214850271E-2</c:v>
                </c:pt>
                <c:pt idx="41322">
                  <c:v>1.13722124534066E-2</c:v>
                </c:pt>
                <c:pt idx="41323">
                  <c:v>1.1260747426380301E-2</c:v>
                </c:pt>
                <c:pt idx="41324">
                  <c:v>1.06025228953318E-2</c:v>
                </c:pt>
                <c:pt idx="41325">
                  <c:v>1.0114133854274E-2</c:v>
                </c:pt>
                <c:pt idx="41326">
                  <c:v>9.4843932379268699E-3</c:v>
                </c:pt>
                <c:pt idx="41327">
                  <c:v>9.1606976761823798E-3</c:v>
                </c:pt>
                <c:pt idx="41328">
                  <c:v>8.6916903485757604E-3</c:v>
                </c:pt>
                <c:pt idx="41329">
                  <c:v>8.0060352220595408E-3</c:v>
                </c:pt>
                <c:pt idx="41330">
                  <c:v>7.3443775871444798E-3</c:v>
                </c:pt>
                <c:pt idx="41331">
                  <c:v>6.7426477511361802E-3</c:v>
                </c:pt>
                <c:pt idx="41332">
                  <c:v>6.3098533844279797E-3</c:v>
                </c:pt>
                <c:pt idx="41333">
                  <c:v>5.5304353496951602E-3</c:v>
                </c:pt>
                <c:pt idx="41334">
                  <c:v>4.8877539986806702E-3</c:v>
                </c:pt>
                <c:pt idx="41335">
                  <c:v>4.3203662660610404E-3</c:v>
                </c:pt>
                <c:pt idx="41336">
                  <c:v>3.6015744769512599E-3</c:v>
                </c:pt>
                <c:pt idx="41337">
                  <c:v>2.92404418126677E-3</c:v>
                </c:pt>
                <c:pt idx="41338">
                  <c:v>2.2130418615252299E-3</c:v>
                </c:pt>
                <c:pt idx="41339">
                  <c:v>1.5835394170452899E-3</c:v>
                </c:pt>
                <c:pt idx="41340">
                  <c:v>9.6006201452895304E-4</c:v>
                </c:pt>
                <c:pt idx="41341">
                  <c:v>3.37968608151676E-4</c:v>
                </c:pt>
                <c:pt idx="41342">
                  <c:v>-5.77391896346118E-4</c:v>
                </c:pt>
                <c:pt idx="41343">
                  <c:v>-1.2288366918377001E-3</c:v>
                </c:pt>
                <c:pt idx="41344">
                  <c:v>-1.9747164804744502E-3</c:v>
                </c:pt>
                <c:pt idx="41345">
                  <c:v>-2.6098017570660502E-3</c:v>
                </c:pt>
                <c:pt idx="41346">
                  <c:v>-3.25930416238711E-3</c:v>
                </c:pt>
                <c:pt idx="41347">
                  <c:v>-3.9478125578343197E-3</c:v>
                </c:pt>
                <c:pt idx="41348">
                  <c:v>-4.5949421292726398E-3</c:v>
                </c:pt>
                <c:pt idx="41349">
                  <c:v>-5.52578962281936E-3</c:v>
                </c:pt>
                <c:pt idx="41350">
                  <c:v>-6.0803954208547197E-3</c:v>
                </c:pt>
                <c:pt idx="41351">
                  <c:v>-6.5683400871019704E-3</c:v>
                </c:pt>
                <c:pt idx="41352">
                  <c:v>-7.4551650455995299E-3</c:v>
                </c:pt>
                <c:pt idx="41353">
                  <c:v>-7.82854223291405E-3</c:v>
                </c:pt>
                <c:pt idx="41354">
                  <c:v>-8.6375633134674994E-3</c:v>
                </c:pt>
                <c:pt idx="41355">
                  <c:v>-9.2032582062693408E-3</c:v>
                </c:pt>
                <c:pt idx="41356">
                  <c:v>-9.8447720035927094E-3</c:v>
                </c:pt>
                <c:pt idx="41357">
                  <c:v>-1.0301788289352401E-2</c:v>
                </c:pt>
                <c:pt idx="41358">
                  <c:v>-1.0864531573670099E-2</c:v>
                </c:pt>
                <c:pt idx="41359">
                  <c:v>-1.14531982880268E-2</c:v>
                </c:pt>
                <c:pt idx="41360">
                  <c:v>-1.20221597887042E-2</c:v>
                </c:pt>
                <c:pt idx="41361">
                  <c:v>-1.26104402454052E-2</c:v>
                </c:pt>
                <c:pt idx="41362">
                  <c:v>-1.2929732379897699E-2</c:v>
                </c:pt>
                <c:pt idx="41363">
                  <c:v>-1.3522298676931501E-2</c:v>
                </c:pt>
                <c:pt idx="41364">
                  <c:v>-1.4067443828118101E-2</c:v>
                </c:pt>
                <c:pt idx="41365">
                  <c:v>-1.46328204832573E-2</c:v>
                </c:pt>
                <c:pt idx="41366">
                  <c:v>-1.4832411486266401E-2</c:v>
                </c:pt>
                <c:pt idx="41367">
                  <c:v>-1.5256507050335899E-2</c:v>
                </c:pt>
                <c:pt idx="41368">
                  <c:v>-1.5747473308802801E-2</c:v>
                </c:pt>
                <c:pt idx="41369">
                  <c:v>-1.60277370468133E-2</c:v>
                </c:pt>
                <c:pt idx="41370">
                  <c:v>-1.6385469378222099E-2</c:v>
                </c:pt>
                <c:pt idx="41371">
                  <c:v>-1.6587692535045599E-2</c:v>
                </c:pt>
                <c:pt idx="41372">
                  <c:v>-1.7155036790130501E-2</c:v>
                </c:pt>
                <c:pt idx="41373">
                  <c:v>-1.7248076901180898E-2</c:v>
                </c:pt>
                <c:pt idx="41374">
                  <c:v>-1.7733998688888301E-2</c:v>
                </c:pt>
                <c:pt idx="41375">
                  <c:v>-1.79385803972184E-2</c:v>
                </c:pt>
                <c:pt idx="41376">
                  <c:v>-1.81399446142625E-2</c:v>
                </c:pt>
                <c:pt idx="41377">
                  <c:v>-1.8455679536376401E-2</c:v>
                </c:pt>
                <c:pt idx="41378">
                  <c:v>-1.8678574310144198E-2</c:v>
                </c:pt>
                <c:pt idx="41379">
                  <c:v>-1.88996635771497E-2</c:v>
                </c:pt>
                <c:pt idx="41380">
                  <c:v>-1.8884488011509999E-2</c:v>
                </c:pt>
                <c:pt idx="41381">
                  <c:v>-1.9326886486681499E-2</c:v>
                </c:pt>
                <c:pt idx="41382">
                  <c:v>-1.92094934097083E-2</c:v>
                </c:pt>
                <c:pt idx="41383">
                  <c:v>-1.9690302853575401E-2</c:v>
                </c:pt>
                <c:pt idx="41384">
                  <c:v>-1.9702054675110402E-2</c:v>
                </c:pt>
                <c:pt idx="41385">
                  <c:v>-1.9882046151987999E-2</c:v>
                </c:pt>
                <c:pt idx="41386">
                  <c:v>-2.0121180537756401E-2</c:v>
                </c:pt>
                <c:pt idx="41387">
                  <c:v>-2.0201502837960999E-2</c:v>
                </c:pt>
                <c:pt idx="41388">
                  <c:v>-2.0350950489763899E-2</c:v>
                </c:pt>
                <c:pt idx="41389">
                  <c:v>-2.0429002792754999E-2</c:v>
                </c:pt>
                <c:pt idx="41390">
                  <c:v>-2.0712073469922002E-2</c:v>
                </c:pt>
                <c:pt idx="41391">
                  <c:v>-2.0616468079276501E-2</c:v>
                </c:pt>
                <c:pt idx="41392">
                  <c:v>-2.09983602988092E-2</c:v>
                </c:pt>
                <c:pt idx="41393">
                  <c:v>-2.1139078016449799E-2</c:v>
                </c:pt>
                <c:pt idx="41394">
                  <c:v>-2.1127515639236399E-2</c:v>
                </c:pt>
                <c:pt idx="41395">
                  <c:v>-2.1253163575637599E-2</c:v>
                </c:pt>
                <c:pt idx="41396">
                  <c:v>-2.1483879534749201E-2</c:v>
                </c:pt>
                <c:pt idx="41397">
                  <c:v>-2.1719387516778901E-2</c:v>
                </c:pt>
                <c:pt idx="41398">
                  <c:v>-2.1811883758129199E-2</c:v>
                </c:pt>
                <c:pt idx="41399">
                  <c:v>-2.1887463224767999E-2</c:v>
                </c:pt>
                <c:pt idx="41400">
                  <c:v>-2.21692294849705E-2</c:v>
                </c:pt>
                <c:pt idx="41401">
                  <c:v>-2.2415868098768402E-2</c:v>
                </c:pt>
                <c:pt idx="41402">
                  <c:v>-2.2352816570155299E-2</c:v>
                </c:pt>
                <c:pt idx="41403">
                  <c:v>-2.2618073413067499E-2</c:v>
                </c:pt>
                <c:pt idx="41404">
                  <c:v>-2.2886768083010201E-2</c:v>
                </c:pt>
                <c:pt idx="41405">
                  <c:v>-2.30820102872057E-2</c:v>
                </c:pt>
                <c:pt idx="41406">
                  <c:v>-2.32226654375579E-2</c:v>
                </c:pt>
                <c:pt idx="41407">
                  <c:v>-2.33720441449278E-2</c:v>
                </c:pt>
                <c:pt idx="41408">
                  <c:v>-2.38075440431572E-2</c:v>
                </c:pt>
                <c:pt idx="41409">
                  <c:v>-2.3888410549577199E-2</c:v>
                </c:pt>
                <c:pt idx="41410">
                  <c:v>-2.42545307187285E-2</c:v>
                </c:pt>
                <c:pt idx="41411">
                  <c:v>-2.4276704923459499E-2</c:v>
                </c:pt>
                <c:pt idx="41412">
                  <c:v>-2.4590000494492701E-2</c:v>
                </c:pt>
                <c:pt idx="41413">
                  <c:v>-2.4865953835892102E-2</c:v>
                </c:pt>
                <c:pt idx="41414">
                  <c:v>-2.51748102877607E-2</c:v>
                </c:pt>
                <c:pt idx="41415">
                  <c:v>-2.5515627287150702E-2</c:v>
                </c:pt>
                <c:pt idx="41416">
                  <c:v>-2.5775051174596102E-2</c:v>
                </c:pt>
                <c:pt idx="41417">
                  <c:v>-2.60496789567921E-2</c:v>
                </c:pt>
                <c:pt idx="41418">
                  <c:v>-2.6215185479986601E-2</c:v>
                </c:pt>
                <c:pt idx="41419">
                  <c:v>-2.66275375916456E-2</c:v>
                </c:pt>
                <c:pt idx="41420">
                  <c:v>-2.6901777141233998E-2</c:v>
                </c:pt>
                <c:pt idx="41421">
                  <c:v>-2.7057149518080598E-2</c:v>
                </c:pt>
                <c:pt idx="41422">
                  <c:v>-2.73617402720727E-2</c:v>
                </c:pt>
                <c:pt idx="41423">
                  <c:v>-2.75481721224358E-2</c:v>
                </c:pt>
                <c:pt idx="41424">
                  <c:v>-2.8096177545078999E-2</c:v>
                </c:pt>
                <c:pt idx="41425">
                  <c:v>-2.82970995867209E-2</c:v>
                </c:pt>
                <c:pt idx="41426">
                  <c:v>-2.8631995628705598E-2</c:v>
                </c:pt>
                <c:pt idx="41427">
                  <c:v>-2.8883259088018701E-2</c:v>
                </c:pt>
                <c:pt idx="41428">
                  <c:v>-2.9134255460715901E-2</c:v>
                </c:pt>
                <c:pt idx="41429">
                  <c:v>-2.9680776894336201E-2</c:v>
                </c:pt>
                <c:pt idx="41430">
                  <c:v>-2.9907433578771399E-2</c:v>
                </c:pt>
                <c:pt idx="41431">
                  <c:v>-2.9943382274528401E-2</c:v>
                </c:pt>
                <c:pt idx="41432">
                  <c:v>-3.03992475920291E-2</c:v>
                </c:pt>
                <c:pt idx="41433">
                  <c:v>-3.0522727650044199E-2</c:v>
                </c:pt>
                <c:pt idx="41434">
                  <c:v>-3.07662862700194E-2</c:v>
                </c:pt>
                <c:pt idx="41435">
                  <c:v>-3.1133683713679E-2</c:v>
                </c:pt>
                <c:pt idx="41436">
                  <c:v>-3.1411053905513103E-2</c:v>
                </c:pt>
                <c:pt idx="41437">
                  <c:v>-3.1715466290003602E-2</c:v>
                </c:pt>
                <c:pt idx="41438">
                  <c:v>-3.1617444497024701E-2</c:v>
                </c:pt>
                <c:pt idx="41439">
                  <c:v>-3.1907833814674998E-2</c:v>
                </c:pt>
                <c:pt idx="41440">
                  <c:v>-3.2257399128909299E-2</c:v>
                </c:pt>
                <c:pt idx="41441">
                  <c:v>-3.2442512662725298E-2</c:v>
                </c:pt>
                <c:pt idx="41442">
                  <c:v>-3.2723792442886597E-2</c:v>
                </c:pt>
                <c:pt idx="41443">
                  <c:v>-3.2648230619356497E-2</c:v>
                </c:pt>
                <c:pt idx="41444">
                  <c:v>-3.2809128407897202E-2</c:v>
                </c:pt>
                <c:pt idx="41445">
                  <c:v>-3.29427107732925E-2</c:v>
                </c:pt>
                <c:pt idx="41446">
                  <c:v>-3.3230524986971703E-2</c:v>
                </c:pt>
                <c:pt idx="41447">
                  <c:v>-3.3258966616349098E-2</c:v>
                </c:pt>
                <c:pt idx="41448">
                  <c:v>-3.3487267047188699E-2</c:v>
                </c:pt>
                <c:pt idx="41449">
                  <c:v>-3.3411875847340899E-2</c:v>
                </c:pt>
                <c:pt idx="41450">
                  <c:v>-3.3437770516509403E-2</c:v>
                </c:pt>
                <c:pt idx="41451">
                  <c:v>-3.3695936559303301E-2</c:v>
                </c:pt>
                <c:pt idx="41452">
                  <c:v>-3.3769062887097002E-2</c:v>
                </c:pt>
                <c:pt idx="41453">
                  <c:v>-3.36690224273897E-2</c:v>
                </c:pt>
                <c:pt idx="41454">
                  <c:v>-3.3665359908191098E-2</c:v>
                </c:pt>
                <c:pt idx="41455">
                  <c:v>-3.3870337159878701E-2</c:v>
                </c:pt>
                <c:pt idx="41456">
                  <c:v>-3.3974150423146499E-2</c:v>
                </c:pt>
                <c:pt idx="41457">
                  <c:v>-3.3812968620456303E-2</c:v>
                </c:pt>
                <c:pt idx="41458">
                  <c:v>-3.36082061332044E-2</c:v>
                </c:pt>
                <c:pt idx="41459">
                  <c:v>-3.3685948868029301E-2</c:v>
                </c:pt>
                <c:pt idx="41460">
                  <c:v>-3.39735934385271E-2</c:v>
                </c:pt>
                <c:pt idx="41461">
                  <c:v>-3.38646207239836E-2</c:v>
                </c:pt>
                <c:pt idx="41462">
                  <c:v>-3.3698026252317201E-2</c:v>
                </c:pt>
                <c:pt idx="41463">
                  <c:v>-3.35866127671706E-2</c:v>
                </c:pt>
                <c:pt idx="41464">
                  <c:v>-3.3812649396421202E-2</c:v>
                </c:pt>
                <c:pt idx="41465">
                  <c:v>-3.37148165403299E-2</c:v>
                </c:pt>
                <c:pt idx="41466">
                  <c:v>-3.3780546173825303E-2</c:v>
                </c:pt>
                <c:pt idx="41467">
                  <c:v>-3.3618333637758603E-2</c:v>
                </c:pt>
                <c:pt idx="41468">
                  <c:v>-3.36655233727714E-2</c:v>
                </c:pt>
                <c:pt idx="41469">
                  <c:v>-3.3450196419324202E-2</c:v>
                </c:pt>
                <c:pt idx="41470">
                  <c:v>-3.3623339649266601E-2</c:v>
                </c:pt>
                <c:pt idx="41471">
                  <c:v>-3.3377229455349502E-2</c:v>
                </c:pt>
                <c:pt idx="41472">
                  <c:v>-3.3562879814081202E-2</c:v>
                </c:pt>
                <c:pt idx="41473">
                  <c:v>-3.3473558371319399E-2</c:v>
                </c:pt>
                <c:pt idx="41474">
                  <c:v>-3.3321041382144E-2</c:v>
                </c:pt>
                <c:pt idx="41475">
                  <c:v>-3.3275418825556798E-2</c:v>
                </c:pt>
                <c:pt idx="41476">
                  <c:v>-3.3423860669392097E-2</c:v>
                </c:pt>
                <c:pt idx="41477">
                  <c:v>-3.3438049063238301E-2</c:v>
                </c:pt>
                <c:pt idx="41478">
                  <c:v>-3.3475550079215703E-2</c:v>
                </c:pt>
                <c:pt idx="41479">
                  <c:v>-3.3266444329707399E-2</c:v>
                </c:pt>
                <c:pt idx="41480">
                  <c:v>-3.3350783813819403E-2</c:v>
                </c:pt>
                <c:pt idx="41481">
                  <c:v>-3.3319969719388297E-2</c:v>
                </c:pt>
                <c:pt idx="41482">
                  <c:v>-3.3449657115321198E-2</c:v>
                </c:pt>
                <c:pt idx="41483">
                  <c:v>-3.3500029465717999E-2</c:v>
                </c:pt>
                <c:pt idx="41484">
                  <c:v>-3.3639680882007902E-2</c:v>
                </c:pt>
                <c:pt idx="41485">
                  <c:v>-3.3825358877786697E-2</c:v>
                </c:pt>
                <c:pt idx="41486">
                  <c:v>-3.3590184249854597E-2</c:v>
                </c:pt>
                <c:pt idx="41487">
                  <c:v>-3.38903513805493E-2</c:v>
                </c:pt>
                <c:pt idx="41488">
                  <c:v>-3.3742775455452602E-2</c:v>
                </c:pt>
                <c:pt idx="41489">
                  <c:v>-3.4178324319435197E-2</c:v>
                </c:pt>
                <c:pt idx="41490">
                  <c:v>-3.4087168092166102E-2</c:v>
                </c:pt>
                <c:pt idx="41491">
                  <c:v>-3.4252254662589403E-2</c:v>
                </c:pt>
                <c:pt idx="41492">
                  <c:v>-3.4413077788866597E-2</c:v>
                </c:pt>
                <c:pt idx="41493">
                  <c:v>-3.4577648205001303E-2</c:v>
                </c:pt>
                <c:pt idx="41494">
                  <c:v>-3.4850087818242698E-2</c:v>
                </c:pt>
                <c:pt idx="41495">
                  <c:v>-3.4920503530202499E-2</c:v>
                </c:pt>
                <c:pt idx="41496">
                  <c:v>-3.5201883557412397E-2</c:v>
                </c:pt>
                <c:pt idx="41497">
                  <c:v>-3.5281191780292397E-2</c:v>
                </c:pt>
                <c:pt idx="41498">
                  <c:v>-3.5659621249122198E-2</c:v>
                </c:pt>
                <c:pt idx="41499">
                  <c:v>-3.5706488930834397E-2</c:v>
                </c:pt>
                <c:pt idx="41500">
                  <c:v>-3.6099014279699103E-2</c:v>
                </c:pt>
                <c:pt idx="41501">
                  <c:v>-3.6214260801607501E-2</c:v>
                </c:pt>
                <c:pt idx="41502">
                  <c:v>-3.61881407493716E-2</c:v>
                </c:pt>
                <c:pt idx="41503">
                  <c:v>-3.6557872421969298E-2</c:v>
                </c:pt>
                <c:pt idx="41504">
                  <c:v>-3.7058343365446299E-2</c:v>
                </c:pt>
                <c:pt idx="41505">
                  <c:v>-3.7348310141867701E-2</c:v>
                </c:pt>
                <c:pt idx="41506">
                  <c:v>-3.7207680262756997E-2</c:v>
                </c:pt>
                <c:pt idx="41507">
                  <c:v>-3.7371138161710199E-2</c:v>
                </c:pt>
                <c:pt idx="41508">
                  <c:v>-3.7903009427468597E-2</c:v>
                </c:pt>
                <c:pt idx="41509">
                  <c:v>-3.8096517765178299E-2</c:v>
                </c:pt>
                <c:pt idx="41510">
                  <c:v>-3.8093245557204301E-2</c:v>
                </c:pt>
                <c:pt idx="41511">
                  <c:v>-3.83019222893108E-2</c:v>
                </c:pt>
                <c:pt idx="41512">
                  <c:v>-3.85119340422879E-2</c:v>
                </c:pt>
                <c:pt idx="41513">
                  <c:v>-3.8870888039999503E-2</c:v>
                </c:pt>
                <c:pt idx="41514">
                  <c:v>-3.8829501248285603E-2</c:v>
                </c:pt>
                <c:pt idx="41515">
                  <c:v>-3.9012705811706697E-2</c:v>
                </c:pt>
                <c:pt idx="41516">
                  <c:v>-3.9134881864737597E-2</c:v>
                </c:pt>
                <c:pt idx="41517">
                  <c:v>-3.93722817283053E-2</c:v>
                </c:pt>
                <c:pt idx="41518">
                  <c:v>-3.9488614661897403E-2</c:v>
                </c:pt>
                <c:pt idx="41519">
                  <c:v>-3.9193543017063202E-2</c:v>
                </c:pt>
                <c:pt idx="41520">
                  <c:v>-3.9346871841901297E-2</c:v>
                </c:pt>
                <c:pt idx="41521">
                  <c:v>-3.9611148805419799E-2</c:v>
                </c:pt>
                <c:pt idx="41522">
                  <c:v>-3.9891662950037599E-2</c:v>
                </c:pt>
                <c:pt idx="41523">
                  <c:v>-3.9550964364740197E-2</c:v>
                </c:pt>
                <c:pt idx="41524">
                  <c:v>-3.9427221321822803E-2</c:v>
                </c:pt>
                <c:pt idx="41525">
                  <c:v>-3.9495516707542498E-2</c:v>
                </c:pt>
                <c:pt idx="41526">
                  <c:v>-3.9461425071008499E-2</c:v>
                </c:pt>
                <c:pt idx="41527">
                  <c:v>-3.9349848878148602E-2</c:v>
                </c:pt>
                <c:pt idx="41528">
                  <c:v>-3.9182502091807E-2</c:v>
                </c:pt>
                <c:pt idx="41529">
                  <c:v>-3.8980864492921603E-2</c:v>
                </c:pt>
                <c:pt idx="41530">
                  <c:v>-3.88369066277044E-2</c:v>
                </c:pt>
                <c:pt idx="41531">
                  <c:v>-3.8692920968629398E-2</c:v>
                </c:pt>
                <c:pt idx="41532">
                  <c:v>-3.84020030453519E-2</c:v>
                </c:pt>
                <c:pt idx="41533">
                  <c:v>-3.8214824223503897E-2</c:v>
                </c:pt>
                <c:pt idx="41534">
                  <c:v>-3.8020371106258499E-2</c:v>
                </c:pt>
                <c:pt idx="41535">
                  <c:v>-3.7575096654166799E-2</c:v>
                </c:pt>
                <c:pt idx="41536">
                  <c:v>-3.7146115296940903E-2</c:v>
                </c:pt>
                <c:pt idx="41537">
                  <c:v>-3.6912039292030997E-2</c:v>
                </c:pt>
                <c:pt idx="41538">
                  <c:v>-3.6394684436687003E-2</c:v>
                </c:pt>
                <c:pt idx="41539">
                  <c:v>-3.6087775286170999E-2</c:v>
                </c:pt>
                <c:pt idx="41540">
                  <c:v>-3.5727107317362297E-2</c:v>
                </c:pt>
                <c:pt idx="41541">
                  <c:v>-3.5247010524308703E-2</c:v>
                </c:pt>
                <c:pt idx="41542">
                  <c:v>-3.4597732200545898E-2</c:v>
                </c:pt>
                <c:pt idx="41543">
                  <c:v>-3.4102361647226201E-2</c:v>
                </c:pt>
                <c:pt idx="41544">
                  <c:v>-3.3692986719833701E-2</c:v>
                </c:pt>
                <c:pt idx="41545">
                  <c:v>-3.3044228100681999E-2</c:v>
                </c:pt>
                <c:pt idx="41546">
                  <c:v>-3.2471459721868302E-2</c:v>
                </c:pt>
                <c:pt idx="41547">
                  <c:v>-3.1762768033079897E-2</c:v>
                </c:pt>
                <c:pt idx="41548">
                  <c:v>-3.1180888743303201E-2</c:v>
                </c:pt>
                <c:pt idx="41549">
                  <c:v>-3.0477925579726201E-2</c:v>
                </c:pt>
                <c:pt idx="41550">
                  <c:v>-2.9873485350645899E-2</c:v>
                </c:pt>
                <c:pt idx="41551">
                  <c:v>-2.9255595200325901E-2</c:v>
                </c:pt>
                <c:pt idx="41552">
                  <c:v>-2.8394877643551801E-2</c:v>
                </c:pt>
                <c:pt idx="41553">
                  <c:v>-2.79526027304519E-2</c:v>
                </c:pt>
                <c:pt idx="41554">
                  <c:v>-2.7202802315078101E-2</c:v>
                </c:pt>
                <c:pt idx="41555">
                  <c:v>-2.6209546789749499E-2</c:v>
                </c:pt>
                <c:pt idx="41556">
                  <c:v>-2.57307382066654E-2</c:v>
                </c:pt>
                <c:pt idx="41557">
                  <c:v>-2.4903044742682099E-2</c:v>
                </c:pt>
                <c:pt idx="41558">
                  <c:v>-2.4189923789903301E-2</c:v>
                </c:pt>
                <c:pt idx="41559">
                  <c:v>-2.3413609497241899E-2</c:v>
                </c:pt>
                <c:pt idx="41560">
                  <c:v>-2.27429290099046E-2</c:v>
                </c:pt>
                <c:pt idx="41561">
                  <c:v>-2.2229539600869999E-2</c:v>
                </c:pt>
                <c:pt idx="41562">
                  <c:v>-2.1239618156525801E-2</c:v>
                </c:pt>
                <c:pt idx="41563">
                  <c:v>-2.0569936406892302E-2</c:v>
                </c:pt>
                <c:pt idx="41564">
                  <c:v>-1.9880980461492399E-2</c:v>
                </c:pt>
                <c:pt idx="41565">
                  <c:v>-1.91326347073974E-2</c:v>
                </c:pt>
                <c:pt idx="41566">
                  <c:v>-1.8483988141483901E-2</c:v>
                </c:pt>
                <c:pt idx="41567">
                  <c:v>-1.7773865717835301E-2</c:v>
                </c:pt>
                <c:pt idx="41568">
                  <c:v>-1.70568155483178E-2</c:v>
                </c:pt>
                <c:pt idx="41569">
                  <c:v>-1.65293995717994E-2</c:v>
                </c:pt>
                <c:pt idx="41570">
                  <c:v>-1.57809532959928E-2</c:v>
                </c:pt>
                <c:pt idx="41571">
                  <c:v>-1.5352528088608999E-2</c:v>
                </c:pt>
                <c:pt idx="41572">
                  <c:v>-1.45158462128202E-2</c:v>
                </c:pt>
                <c:pt idx="41573">
                  <c:v>-1.3985023268541201E-2</c:v>
                </c:pt>
                <c:pt idx="41574">
                  <c:v>-1.35340075013076E-2</c:v>
                </c:pt>
                <c:pt idx="41575">
                  <c:v>-1.29401516724564E-2</c:v>
                </c:pt>
                <c:pt idx="41576">
                  <c:v>-1.23372850058903E-2</c:v>
                </c:pt>
                <c:pt idx="41577">
                  <c:v>-1.18116641631811E-2</c:v>
                </c:pt>
                <c:pt idx="41578">
                  <c:v>-1.1224544458312001E-2</c:v>
                </c:pt>
                <c:pt idx="41579">
                  <c:v>-1.1191467220645001E-2</c:v>
                </c:pt>
                <c:pt idx="41580">
                  <c:v>-1.0612579722629399E-2</c:v>
                </c:pt>
                <c:pt idx="41581">
                  <c:v>-1.01897964634893E-2</c:v>
                </c:pt>
                <c:pt idx="41582">
                  <c:v>-9.6992647113513103E-3</c:v>
                </c:pt>
                <c:pt idx="41583">
                  <c:v>-9.5074204484763593E-3</c:v>
                </c:pt>
                <c:pt idx="41584">
                  <c:v>-9.1523321582477803E-3</c:v>
                </c:pt>
                <c:pt idx="41585">
                  <c:v>-8.9002966329770408E-3</c:v>
                </c:pt>
                <c:pt idx="41586">
                  <c:v>-8.5992266084399492E-3</c:v>
                </c:pt>
                <c:pt idx="41587">
                  <c:v>-8.3327806087428596E-3</c:v>
                </c:pt>
                <c:pt idx="41588">
                  <c:v>-7.9229852105964903E-3</c:v>
                </c:pt>
                <c:pt idx="41589">
                  <c:v>-7.7879650694796399E-3</c:v>
                </c:pt>
                <c:pt idx="41590">
                  <c:v>-7.5754323571961399E-3</c:v>
                </c:pt>
                <c:pt idx="41591">
                  <c:v>-7.6619864596976697E-3</c:v>
                </c:pt>
                <c:pt idx="41592">
                  <c:v>-7.2551210138699597E-3</c:v>
                </c:pt>
                <c:pt idx="41593">
                  <c:v>-7.2054965640835E-3</c:v>
                </c:pt>
                <c:pt idx="41594">
                  <c:v>-7.1593851198948196E-3</c:v>
                </c:pt>
                <c:pt idx="41595">
                  <c:v>-7.0854964978784704E-3</c:v>
                </c:pt>
                <c:pt idx="41596">
                  <c:v>-7.0718064146310699E-3</c:v>
                </c:pt>
                <c:pt idx="41597">
                  <c:v>-6.8715612674082804E-3</c:v>
                </c:pt>
                <c:pt idx="41598">
                  <c:v>-7.0718221431763199E-3</c:v>
                </c:pt>
                <c:pt idx="41599">
                  <c:v>-6.9321847431700499E-3</c:v>
                </c:pt>
                <c:pt idx="41600">
                  <c:v>-6.7977072011456601E-3</c:v>
                </c:pt>
                <c:pt idx="41601">
                  <c:v>-6.7452836111188E-3</c:v>
                </c:pt>
                <c:pt idx="41602">
                  <c:v>-7.0580850803521099E-3</c:v>
                </c:pt>
                <c:pt idx="41603">
                  <c:v>-7.0964977866138203E-3</c:v>
                </c:pt>
                <c:pt idx="41604">
                  <c:v>-6.9867409541919797E-3</c:v>
                </c:pt>
                <c:pt idx="41605">
                  <c:v>-6.8855152416077503E-3</c:v>
                </c:pt>
                <c:pt idx="41606">
                  <c:v>-7.1129072033725704E-3</c:v>
                </c:pt>
                <c:pt idx="41607">
                  <c:v>-7.2176363761341797E-3</c:v>
                </c:pt>
                <c:pt idx="41608">
                  <c:v>-7.2067760331707897E-3</c:v>
                </c:pt>
                <c:pt idx="41609">
                  <c:v>-7.0603563009163702E-3</c:v>
                </c:pt>
                <c:pt idx="41610">
                  <c:v>-7.0320202501468303E-3</c:v>
                </c:pt>
                <c:pt idx="41611">
                  <c:v>-7.1317102927481299E-3</c:v>
                </c:pt>
                <c:pt idx="41612">
                  <c:v>-7.2640680527224803E-3</c:v>
                </c:pt>
                <c:pt idx="41613">
                  <c:v>-7.1193508902312602E-3</c:v>
                </c:pt>
                <c:pt idx="41614">
                  <c:v>-7.1094365441244497E-3</c:v>
                </c:pt>
                <c:pt idx="41615">
                  <c:v>-7.0281522412135398E-3</c:v>
                </c:pt>
                <c:pt idx="41616">
                  <c:v>-7.25268613566622E-3</c:v>
                </c:pt>
                <c:pt idx="41617">
                  <c:v>-6.9439954524304704E-3</c:v>
                </c:pt>
                <c:pt idx="41618">
                  <c:v>-6.7654818737473699E-3</c:v>
                </c:pt>
                <c:pt idx="41619">
                  <c:v>-6.9502653951480104E-3</c:v>
                </c:pt>
                <c:pt idx="41620">
                  <c:v>-6.7061107550621599E-3</c:v>
                </c:pt>
                <c:pt idx="41621">
                  <c:v>-6.6676138647771398E-3</c:v>
                </c:pt>
                <c:pt idx="41622">
                  <c:v>-6.1603942327061803E-3</c:v>
                </c:pt>
                <c:pt idx="41623">
                  <c:v>-6.1384219999607702E-3</c:v>
                </c:pt>
                <c:pt idx="41624">
                  <c:v>-5.9441982400832401E-3</c:v>
                </c:pt>
                <c:pt idx="41625">
                  <c:v>-5.8393511507160798E-3</c:v>
                </c:pt>
                <c:pt idx="41626">
                  <c:v>-5.3943753107993202E-3</c:v>
                </c:pt>
                <c:pt idx="41627">
                  <c:v>-5.0561010996560398E-3</c:v>
                </c:pt>
                <c:pt idx="41628">
                  <c:v>-4.7718412082541602E-3</c:v>
                </c:pt>
                <c:pt idx="41629">
                  <c:v>-4.3655166520626797E-3</c:v>
                </c:pt>
                <c:pt idx="41630">
                  <c:v>-3.9371766176929104E-3</c:v>
                </c:pt>
                <c:pt idx="41631">
                  <c:v>-3.49770195705145E-3</c:v>
                </c:pt>
                <c:pt idx="41632">
                  <c:v>-3.25255437169628E-3</c:v>
                </c:pt>
                <c:pt idx="41633">
                  <c:v>-2.6003421003277902E-3</c:v>
                </c:pt>
                <c:pt idx="41634">
                  <c:v>-2.2341216785182901E-3</c:v>
                </c:pt>
                <c:pt idx="41635">
                  <c:v>-1.60565714571555E-3</c:v>
                </c:pt>
                <c:pt idx="41636">
                  <c:v>-1.01725333887842E-3</c:v>
                </c:pt>
                <c:pt idx="41637">
                  <c:v>-4.5351576517725498E-4</c:v>
                </c:pt>
                <c:pt idx="41638">
                  <c:v>1.6293905729018E-4</c:v>
                </c:pt>
                <c:pt idx="41639">
                  <c:v>7.5848801917850002E-4</c:v>
                </c:pt>
                <c:pt idx="41640">
                  <c:v>1.4358027406288099E-3</c:v>
                </c:pt>
                <c:pt idx="41641">
                  <c:v>2.1497242374881298E-3</c:v>
                </c:pt>
                <c:pt idx="41642">
                  <c:v>2.89091936620036E-3</c:v>
                </c:pt>
                <c:pt idx="41643">
                  <c:v>3.8069899527503901E-3</c:v>
                </c:pt>
                <c:pt idx="41644">
                  <c:v>4.1945071894224899E-3</c:v>
                </c:pt>
                <c:pt idx="41645">
                  <c:v>5.3330109185961497E-3</c:v>
                </c:pt>
                <c:pt idx="41646">
                  <c:v>6.0121789369942504E-3</c:v>
                </c:pt>
                <c:pt idx="41647">
                  <c:v>6.7543695185312402E-3</c:v>
                </c:pt>
                <c:pt idx="41648">
                  <c:v>7.5394144141195697E-3</c:v>
                </c:pt>
                <c:pt idx="41649">
                  <c:v>8.4219681029596306E-3</c:v>
                </c:pt>
                <c:pt idx="41650">
                  <c:v>9.26312410395882E-3</c:v>
                </c:pt>
                <c:pt idx="41651">
                  <c:v>1.0114987084063101E-2</c:v>
                </c:pt>
                <c:pt idx="41652">
                  <c:v>1.09423256092793E-2</c:v>
                </c:pt>
                <c:pt idx="41653">
                  <c:v>1.19179888166378E-2</c:v>
                </c:pt>
                <c:pt idx="41654">
                  <c:v>1.2673384253296E-2</c:v>
                </c:pt>
                <c:pt idx="41655">
                  <c:v>1.3805386988480699E-2</c:v>
                </c:pt>
                <c:pt idx="41656">
                  <c:v>1.4512720075702E-2</c:v>
                </c:pt>
                <c:pt idx="41657">
                  <c:v>1.5271158737057901E-2</c:v>
                </c:pt>
                <c:pt idx="41658">
                  <c:v>1.6106441059738099E-2</c:v>
                </c:pt>
                <c:pt idx="41659">
                  <c:v>1.7184269448178101E-2</c:v>
                </c:pt>
                <c:pt idx="41660">
                  <c:v>1.7916225304250799E-2</c:v>
                </c:pt>
                <c:pt idx="41661">
                  <c:v>1.8577440323227799E-2</c:v>
                </c:pt>
                <c:pt idx="41662">
                  <c:v>1.9633030076122999E-2</c:v>
                </c:pt>
                <c:pt idx="41663">
                  <c:v>2.0389492836104101E-2</c:v>
                </c:pt>
                <c:pt idx="41664">
                  <c:v>2.11686000996264E-2</c:v>
                </c:pt>
                <c:pt idx="41665">
                  <c:v>2.1802567681452299E-2</c:v>
                </c:pt>
                <c:pt idx="41666">
                  <c:v>2.26201964652726E-2</c:v>
                </c:pt>
                <c:pt idx="41667">
                  <c:v>2.3296446681571902E-2</c:v>
                </c:pt>
                <c:pt idx="41668">
                  <c:v>2.4186211387558599E-2</c:v>
                </c:pt>
                <c:pt idx="41669">
                  <c:v>2.4590804326159399E-2</c:v>
                </c:pt>
                <c:pt idx="41670">
                  <c:v>2.5306520368030199E-2</c:v>
                </c:pt>
                <c:pt idx="41671">
                  <c:v>2.59127476943786E-2</c:v>
                </c:pt>
                <c:pt idx="41672">
                  <c:v>2.6468009311572699E-2</c:v>
                </c:pt>
                <c:pt idx="41673">
                  <c:v>2.69597516267456E-2</c:v>
                </c:pt>
                <c:pt idx="41674">
                  <c:v>2.7426195997651202E-2</c:v>
                </c:pt>
                <c:pt idx="41675">
                  <c:v>2.78193642389911E-2</c:v>
                </c:pt>
                <c:pt idx="41676">
                  <c:v>2.8291065947865401E-2</c:v>
                </c:pt>
                <c:pt idx="41677">
                  <c:v>2.8906280774636001E-2</c:v>
                </c:pt>
                <c:pt idx="41678">
                  <c:v>2.8977018299356502E-2</c:v>
                </c:pt>
                <c:pt idx="41679">
                  <c:v>2.94384509253563E-2</c:v>
                </c:pt>
                <c:pt idx="41680">
                  <c:v>2.95881668015496E-2</c:v>
                </c:pt>
                <c:pt idx="41681">
                  <c:v>2.9802912402729601E-2</c:v>
                </c:pt>
                <c:pt idx="41682">
                  <c:v>2.9946384661269299E-2</c:v>
                </c:pt>
                <c:pt idx="41683">
                  <c:v>3.0095683939212199E-2</c:v>
                </c:pt>
                <c:pt idx="41684">
                  <c:v>3.0078120358841401E-2</c:v>
                </c:pt>
                <c:pt idx="41685">
                  <c:v>3.0158150122569002E-2</c:v>
                </c:pt>
                <c:pt idx="41686">
                  <c:v>3.01175506807124E-2</c:v>
                </c:pt>
                <c:pt idx="41687">
                  <c:v>3.0154423542666901E-2</c:v>
                </c:pt>
                <c:pt idx="41688">
                  <c:v>2.98959142365465E-2</c:v>
                </c:pt>
                <c:pt idx="41689">
                  <c:v>2.99331061590156E-2</c:v>
                </c:pt>
                <c:pt idx="41690">
                  <c:v>2.9811004232535299E-2</c:v>
                </c:pt>
                <c:pt idx="41691">
                  <c:v>2.9526772874406401E-2</c:v>
                </c:pt>
                <c:pt idx="41692">
                  <c:v>2.9343313998763498E-2</c:v>
                </c:pt>
                <c:pt idx="41693">
                  <c:v>2.8956931186213598E-2</c:v>
                </c:pt>
                <c:pt idx="41694">
                  <c:v>2.8730464857084002E-2</c:v>
                </c:pt>
                <c:pt idx="41695">
                  <c:v>2.8107134252366901E-2</c:v>
                </c:pt>
                <c:pt idx="41696">
                  <c:v>2.7865947644302402E-2</c:v>
                </c:pt>
                <c:pt idx="41697">
                  <c:v>2.7478927863871998E-2</c:v>
                </c:pt>
                <c:pt idx="41698">
                  <c:v>2.72262693566842E-2</c:v>
                </c:pt>
                <c:pt idx="41699">
                  <c:v>2.63644026617165E-2</c:v>
                </c:pt>
                <c:pt idx="41700">
                  <c:v>2.59354502231515E-2</c:v>
                </c:pt>
                <c:pt idx="41701">
                  <c:v>2.54350574787587E-2</c:v>
                </c:pt>
                <c:pt idx="41702">
                  <c:v>2.5173168843353199E-2</c:v>
                </c:pt>
                <c:pt idx="41703">
                  <c:v>2.4311706451055001E-2</c:v>
                </c:pt>
                <c:pt idx="41704">
                  <c:v>2.3681954407218601E-2</c:v>
                </c:pt>
                <c:pt idx="41705">
                  <c:v>2.31625328498977E-2</c:v>
                </c:pt>
                <c:pt idx="41706">
                  <c:v>2.2555089931749098E-2</c:v>
                </c:pt>
                <c:pt idx="41707">
                  <c:v>2.20114215002194E-2</c:v>
                </c:pt>
                <c:pt idx="41708">
                  <c:v>2.1204305458260901E-2</c:v>
                </c:pt>
                <c:pt idx="41709">
                  <c:v>2.0590661490184299E-2</c:v>
                </c:pt>
                <c:pt idx="41710">
                  <c:v>2.0240227482634002E-2</c:v>
                </c:pt>
                <c:pt idx="41711">
                  <c:v>1.9471388704930301E-2</c:v>
                </c:pt>
                <c:pt idx="41712">
                  <c:v>1.86740834043638E-2</c:v>
                </c:pt>
                <c:pt idx="41713">
                  <c:v>1.8063463419465398E-2</c:v>
                </c:pt>
                <c:pt idx="41714">
                  <c:v>1.7572008305596701E-2</c:v>
                </c:pt>
                <c:pt idx="41715">
                  <c:v>1.7108829213743001E-2</c:v>
                </c:pt>
                <c:pt idx="41716">
                  <c:v>1.6234173091037502E-2</c:v>
                </c:pt>
                <c:pt idx="41717">
                  <c:v>1.58878393757549E-2</c:v>
                </c:pt>
                <c:pt idx="41718">
                  <c:v>1.5280122693058E-2</c:v>
                </c:pt>
                <c:pt idx="41719">
                  <c:v>1.47850175745911E-2</c:v>
                </c:pt>
                <c:pt idx="41720">
                  <c:v>1.42455226601861E-2</c:v>
                </c:pt>
                <c:pt idx="41721">
                  <c:v>1.38612730957366E-2</c:v>
                </c:pt>
                <c:pt idx="41722">
                  <c:v>1.33854439903892E-2</c:v>
                </c:pt>
                <c:pt idx="41723">
                  <c:v>1.2902197131585301E-2</c:v>
                </c:pt>
                <c:pt idx="41724">
                  <c:v>1.25065086581896E-2</c:v>
                </c:pt>
                <c:pt idx="41725">
                  <c:v>1.2245956082048599E-2</c:v>
                </c:pt>
                <c:pt idx="41726">
                  <c:v>1.20566041164967E-2</c:v>
                </c:pt>
                <c:pt idx="41727">
                  <c:v>1.17035768108873E-2</c:v>
                </c:pt>
                <c:pt idx="41728">
                  <c:v>1.15283364634406E-2</c:v>
                </c:pt>
                <c:pt idx="41729">
                  <c:v>1.1296163348134399E-2</c:v>
                </c:pt>
                <c:pt idx="41730">
                  <c:v>1.1187996851070499E-2</c:v>
                </c:pt>
                <c:pt idx="41731">
                  <c:v>1.1034896325185201E-2</c:v>
                </c:pt>
                <c:pt idx="41732">
                  <c:v>1.10512254606457E-2</c:v>
                </c:pt>
                <c:pt idx="41733">
                  <c:v>1.1115385062438201E-2</c:v>
                </c:pt>
                <c:pt idx="41734">
                  <c:v>1.11185975469302E-2</c:v>
                </c:pt>
                <c:pt idx="41735">
                  <c:v>1.1369709701695801E-2</c:v>
                </c:pt>
                <c:pt idx="41736">
                  <c:v>1.1094916862013899E-2</c:v>
                </c:pt>
                <c:pt idx="41737">
                  <c:v>1.15989024978296E-2</c:v>
                </c:pt>
                <c:pt idx="41738">
                  <c:v>1.1854360836953501E-2</c:v>
                </c:pt>
                <c:pt idx="41739">
                  <c:v>1.1958290983082501E-2</c:v>
                </c:pt>
                <c:pt idx="41740">
                  <c:v>1.22643046134275E-2</c:v>
                </c:pt>
                <c:pt idx="41741">
                  <c:v>1.26999660420518E-2</c:v>
                </c:pt>
                <c:pt idx="41742">
                  <c:v>1.3184799901363399E-2</c:v>
                </c:pt>
                <c:pt idx="41743">
                  <c:v>1.3632815214129301E-2</c:v>
                </c:pt>
                <c:pt idx="41744">
                  <c:v>1.40776901204225E-2</c:v>
                </c:pt>
                <c:pt idx="41745">
                  <c:v>1.4754738833579899E-2</c:v>
                </c:pt>
                <c:pt idx="41746">
                  <c:v>1.5366327288843899E-2</c:v>
                </c:pt>
                <c:pt idx="41747">
                  <c:v>1.5803992850668799E-2</c:v>
                </c:pt>
                <c:pt idx="41748">
                  <c:v>1.6421133420841699E-2</c:v>
                </c:pt>
                <c:pt idx="41749">
                  <c:v>1.7200609106037702E-2</c:v>
                </c:pt>
                <c:pt idx="41750">
                  <c:v>1.80508159757722E-2</c:v>
                </c:pt>
                <c:pt idx="41751">
                  <c:v>1.8857783203395501E-2</c:v>
                </c:pt>
                <c:pt idx="41752">
                  <c:v>1.94760833478844E-2</c:v>
                </c:pt>
                <c:pt idx="41753">
                  <c:v>2.0475173821867799E-2</c:v>
                </c:pt>
                <c:pt idx="41754">
                  <c:v>2.1165678506151801E-2</c:v>
                </c:pt>
                <c:pt idx="41755">
                  <c:v>2.2160116180705201E-2</c:v>
                </c:pt>
                <c:pt idx="41756">
                  <c:v>2.2907419895929499E-2</c:v>
                </c:pt>
                <c:pt idx="41757">
                  <c:v>2.3758320039271801E-2</c:v>
                </c:pt>
                <c:pt idx="41758">
                  <c:v>2.4706415979453299E-2</c:v>
                </c:pt>
                <c:pt idx="41759">
                  <c:v>2.59026292349482E-2</c:v>
                </c:pt>
                <c:pt idx="41760">
                  <c:v>2.6674042736087599E-2</c:v>
                </c:pt>
                <c:pt idx="41761">
                  <c:v>2.7571033599716799E-2</c:v>
                </c:pt>
                <c:pt idx="41762">
                  <c:v>2.8669488700754801E-2</c:v>
                </c:pt>
                <c:pt idx="41763">
                  <c:v>2.9651782341403699E-2</c:v>
                </c:pt>
                <c:pt idx="41764">
                  <c:v>3.0498760555021698E-2</c:v>
                </c:pt>
                <c:pt idx="41765">
                  <c:v>3.1365160868365403E-2</c:v>
                </c:pt>
                <c:pt idx="41766">
                  <c:v>3.2388496009673202E-2</c:v>
                </c:pt>
                <c:pt idx="41767">
                  <c:v>3.3310019752432501E-2</c:v>
                </c:pt>
                <c:pt idx="41768">
                  <c:v>3.4385465572716697E-2</c:v>
                </c:pt>
                <c:pt idx="41769">
                  <c:v>3.5084193851506802E-2</c:v>
                </c:pt>
                <c:pt idx="41770">
                  <c:v>3.6115798864981397E-2</c:v>
                </c:pt>
                <c:pt idx="41771">
                  <c:v>3.6854748167987103E-2</c:v>
                </c:pt>
                <c:pt idx="41772">
                  <c:v>3.7817247208775003E-2</c:v>
                </c:pt>
                <c:pt idx="41773">
                  <c:v>3.8436056286718603E-2</c:v>
                </c:pt>
                <c:pt idx="41774">
                  <c:v>3.9157898913007E-2</c:v>
                </c:pt>
                <c:pt idx="41775">
                  <c:v>4.0044685389251301E-2</c:v>
                </c:pt>
                <c:pt idx="41776">
                  <c:v>4.0701874952684902E-2</c:v>
                </c:pt>
                <c:pt idx="41777">
                  <c:v>4.1257784228808499E-2</c:v>
                </c:pt>
                <c:pt idx="41778">
                  <c:v>4.1954703547491298E-2</c:v>
                </c:pt>
                <c:pt idx="41779">
                  <c:v>4.24896935235596E-2</c:v>
                </c:pt>
                <c:pt idx="41780">
                  <c:v>4.3132375536429103E-2</c:v>
                </c:pt>
                <c:pt idx="41781">
                  <c:v>4.3445642890154602E-2</c:v>
                </c:pt>
                <c:pt idx="41782">
                  <c:v>4.39904063773085E-2</c:v>
                </c:pt>
                <c:pt idx="41783">
                  <c:v>4.44458718691376E-2</c:v>
                </c:pt>
                <c:pt idx="41784">
                  <c:v>4.4741958849324998E-2</c:v>
                </c:pt>
                <c:pt idx="41785">
                  <c:v>4.4990370479062E-2</c:v>
                </c:pt>
                <c:pt idx="41786">
                  <c:v>4.5152087900297497E-2</c:v>
                </c:pt>
                <c:pt idx="41787">
                  <c:v>4.5444256112159499E-2</c:v>
                </c:pt>
                <c:pt idx="41788">
                  <c:v>4.5484175507868201E-2</c:v>
                </c:pt>
                <c:pt idx="41789">
                  <c:v>4.5594596552170498E-2</c:v>
                </c:pt>
                <c:pt idx="41790">
                  <c:v>4.5620886076448798E-2</c:v>
                </c:pt>
                <c:pt idx="41791">
                  <c:v>4.5608534740542897E-2</c:v>
                </c:pt>
                <c:pt idx="41792">
                  <c:v>4.5526007625988997E-2</c:v>
                </c:pt>
                <c:pt idx="41793">
                  <c:v>4.5352647011076497E-2</c:v>
                </c:pt>
                <c:pt idx="41794">
                  <c:v>4.5082525561093503E-2</c:v>
                </c:pt>
                <c:pt idx="41795">
                  <c:v>4.5116775178632197E-2</c:v>
                </c:pt>
                <c:pt idx="41796">
                  <c:v>4.4851925407074403E-2</c:v>
                </c:pt>
                <c:pt idx="41797">
                  <c:v>4.4228579268470902E-2</c:v>
                </c:pt>
                <c:pt idx="41798">
                  <c:v>4.3791892693734402E-2</c:v>
                </c:pt>
                <c:pt idx="41799">
                  <c:v>4.3376583354654698E-2</c:v>
                </c:pt>
                <c:pt idx="41800">
                  <c:v>4.2969967333417403E-2</c:v>
                </c:pt>
                <c:pt idx="41801">
                  <c:v>4.2454642941496798E-2</c:v>
                </c:pt>
                <c:pt idx="41802">
                  <c:v>4.1729184315989203E-2</c:v>
                </c:pt>
                <c:pt idx="41803">
                  <c:v>4.1218989364692898E-2</c:v>
                </c:pt>
                <c:pt idx="41804">
                  <c:v>4.0693621887852097E-2</c:v>
                </c:pt>
                <c:pt idx="41805">
                  <c:v>3.9801974130092503E-2</c:v>
                </c:pt>
                <c:pt idx="41806">
                  <c:v>3.9220623683814598E-2</c:v>
                </c:pt>
                <c:pt idx="41807">
                  <c:v>3.84266577066526E-2</c:v>
                </c:pt>
                <c:pt idx="41808">
                  <c:v>3.7762310851381001E-2</c:v>
                </c:pt>
                <c:pt idx="41809">
                  <c:v>3.6846962440827802E-2</c:v>
                </c:pt>
                <c:pt idx="41810">
                  <c:v>3.5872236052649102E-2</c:v>
                </c:pt>
                <c:pt idx="41811">
                  <c:v>3.5063952165430297E-2</c:v>
                </c:pt>
                <c:pt idx="41812">
                  <c:v>3.4116396611505499E-2</c:v>
                </c:pt>
                <c:pt idx="41813">
                  <c:v>3.3356763714252599E-2</c:v>
                </c:pt>
                <c:pt idx="41814">
                  <c:v>3.23835146511341E-2</c:v>
                </c:pt>
                <c:pt idx="41815">
                  <c:v>3.1478697780528302E-2</c:v>
                </c:pt>
                <c:pt idx="41816">
                  <c:v>3.0487954338370898E-2</c:v>
                </c:pt>
                <c:pt idx="41817">
                  <c:v>2.9641526933614201E-2</c:v>
                </c:pt>
                <c:pt idx="41818">
                  <c:v>2.8699383185095299E-2</c:v>
                </c:pt>
                <c:pt idx="41819">
                  <c:v>2.78661467078762E-2</c:v>
                </c:pt>
                <c:pt idx="41820">
                  <c:v>2.6922430529063401E-2</c:v>
                </c:pt>
                <c:pt idx="41821">
                  <c:v>2.5920955390867199E-2</c:v>
                </c:pt>
                <c:pt idx="41822">
                  <c:v>2.4995283657869401E-2</c:v>
                </c:pt>
                <c:pt idx="41823">
                  <c:v>2.40398788974099E-2</c:v>
                </c:pt>
                <c:pt idx="41824">
                  <c:v>2.3269363282181599E-2</c:v>
                </c:pt>
                <c:pt idx="41825">
                  <c:v>2.23957116872513E-2</c:v>
                </c:pt>
                <c:pt idx="41826">
                  <c:v>2.1490543233598801E-2</c:v>
                </c:pt>
                <c:pt idx="41827">
                  <c:v>2.06980174761183E-2</c:v>
                </c:pt>
                <c:pt idx="41828">
                  <c:v>1.99624728867367E-2</c:v>
                </c:pt>
                <c:pt idx="41829">
                  <c:v>1.92659153401601E-2</c:v>
                </c:pt>
                <c:pt idx="41830">
                  <c:v>1.8349795523594999E-2</c:v>
                </c:pt>
                <c:pt idx="41831">
                  <c:v>1.7665139403279798E-2</c:v>
                </c:pt>
                <c:pt idx="41832">
                  <c:v>1.7073518770087798E-2</c:v>
                </c:pt>
                <c:pt idx="41833">
                  <c:v>1.6473392162675699E-2</c:v>
                </c:pt>
                <c:pt idx="41834">
                  <c:v>1.5711464444761999E-2</c:v>
                </c:pt>
                <c:pt idx="41835">
                  <c:v>1.4978746819865701E-2</c:v>
                </c:pt>
                <c:pt idx="41836">
                  <c:v>1.46509091084355E-2</c:v>
                </c:pt>
                <c:pt idx="41837">
                  <c:v>1.41452661387619E-2</c:v>
                </c:pt>
                <c:pt idx="41838">
                  <c:v>1.36161817192467E-2</c:v>
                </c:pt>
                <c:pt idx="41839">
                  <c:v>1.3265396941794899E-2</c:v>
                </c:pt>
                <c:pt idx="41840">
                  <c:v>1.28912899731495E-2</c:v>
                </c:pt>
                <c:pt idx="41841">
                  <c:v>1.25781229821013E-2</c:v>
                </c:pt>
                <c:pt idx="41842">
                  <c:v>1.20912123946053E-2</c:v>
                </c:pt>
                <c:pt idx="41843">
                  <c:v>1.1852265731002501E-2</c:v>
                </c:pt>
                <c:pt idx="41844">
                  <c:v>1.1682941739373801E-2</c:v>
                </c:pt>
                <c:pt idx="41845">
                  <c:v>1.13055217243885E-2</c:v>
                </c:pt>
                <c:pt idx="41846">
                  <c:v>1.12518058068937E-2</c:v>
                </c:pt>
                <c:pt idx="41847">
                  <c:v>1.1141417701418599E-2</c:v>
                </c:pt>
                <c:pt idx="41848">
                  <c:v>1.0993483126953099E-2</c:v>
                </c:pt>
                <c:pt idx="41849">
                  <c:v>1.0966421805023699E-2</c:v>
                </c:pt>
                <c:pt idx="41850">
                  <c:v>1.1009545852663401E-2</c:v>
                </c:pt>
                <c:pt idx="41851">
                  <c:v>1.0919597558908201E-2</c:v>
                </c:pt>
                <c:pt idx="41852">
                  <c:v>1.1018981774993299E-2</c:v>
                </c:pt>
                <c:pt idx="41853">
                  <c:v>1.09897745487207E-2</c:v>
                </c:pt>
                <c:pt idx="41854">
                  <c:v>1.1167311340663301E-2</c:v>
                </c:pt>
                <c:pt idx="41855">
                  <c:v>1.1122545507638601E-2</c:v>
                </c:pt>
                <c:pt idx="41856">
                  <c:v>1.1358812695392901E-2</c:v>
                </c:pt>
                <c:pt idx="41857">
                  <c:v>1.1617110046867499E-2</c:v>
                </c:pt>
                <c:pt idx="41858">
                  <c:v>1.16706360560232E-2</c:v>
                </c:pt>
                <c:pt idx="41859">
                  <c:v>1.1909295868868601E-2</c:v>
                </c:pt>
                <c:pt idx="41860">
                  <c:v>1.22480655831431E-2</c:v>
                </c:pt>
                <c:pt idx="41861">
                  <c:v>1.25016038275409E-2</c:v>
                </c:pt>
                <c:pt idx="41862">
                  <c:v>1.2533675845753401E-2</c:v>
                </c:pt>
                <c:pt idx="41863">
                  <c:v>1.28938560918064E-2</c:v>
                </c:pt>
                <c:pt idx="41864">
                  <c:v>1.3256548964360401E-2</c:v>
                </c:pt>
                <c:pt idx="41865">
                  <c:v>1.3522661015693899E-2</c:v>
                </c:pt>
                <c:pt idx="41866">
                  <c:v>1.34726639141461E-2</c:v>
                </c:pt>
                <c:pt idx="41867">
                  <c:v>1.38774307542979E-2</c:v>
                </c:pt>
                <c:pt idx="41868">
                  <c:v>1.4230493170897199E-2</c:v>
                </c:pt>
                <c:pt idx="41869">
                  <c:v>1.46466941865246E-2</c:v>
                </c:pt>
                <c:pt idx="41870">
                  <c:v>1.46671748147701E-2</c:v>
                </c:pt>
                <c:pt idx="41871">
                  <c:v>1.4732823692164001E-2</c:v>
                </c:pt>
                <c:pt idx="41872">
                  <c:v>1.5180052537367501E-2</c:v>
                </c:pt>
                <c:pt idx="41873">
                  <c:v>1.55050636753922E-2</c:v>
                </c:pt>
                <c:pt idx="41874">
                  <c:v>1.55975245710002E-2</c:v>
                </c:pt>
                <c:pt idx="41875">
                  <c:v>1.55935396377595E-2</c:v>
                </c:pt>
                <c:pt idx="41876">
                  <c:v>1.5962723320738399E-2</c:v>
                </c:pt>
                <c:pt idx="41877">
                  <c:v>1.6134856626218601E-2</c:v>
                </c:pt>
                <c:pt idx="41878">
                  <c:v>1.61276443578336E-2</c:v>
                </c:pt>
                <c:pt idx="41879">
                  <c:v>1.6199445580337899E-2</c:v>
                </c:pt>
                <c:pt idx="41880">
                  <c:v>1.6129984901261201E-2</c:v>
                </c:pt>
                <c:pt idx="41881">
                  <c:v>1.65192946231476E-2</c:v>
                </c:pt>
                <c:pt idx="41882">
                  <c:v>1.6360553101195299E-2</c:v>
                </c:pt>
                <c:pt idx="41883">
                  <c:v>1.6172185917527102E-2</c:v>
                </c:pt>
                <c:pt idx="41884">
                  <c:v>1.62964141175348E-2</c:v>
                </c:pt>
                <c:pt idx="41885">
                  <c:v>1.6352760071830699E-2</c:v>
                </c:pt>
                <c:pt idx="41886">
                  <c:v>1.6068762197972299E-2</c:v>
                </c:pt>
                <c:pt idx="41887">
                  <c:v>1.58399797312395E-2</c:v>
                </c:pt>
                <c:pt idx="41888">
                  <c:v>1.55424737211759E-2</c:v>
                </c:pt>
                <c:pt idx="41889">
                  <c:v>1.54445950760141E-2</c:v>
                </c:pt>
                <c:pt idx="41890">
                  <c:v>1.5340026499753299E-2</c:v>
                </c:pt>
                <c:pt idx="41891">
                  <c:v>1.51382738893872E-2</c:v>
                </c:pt>
                <c:pt idx="41892">
                  <c:v>1.4474131158146599E-2</c:v>
                </c:pt>
                <c:pt idx="41893">
                  <c:v>1.4221591234608699E-2</c:v>
                </c:pt>
                <c:pt idx="41894">
                  <c:v>1.39747679290928E-2</c:v>
                </c:pt>
                <c:pt idx="41895">
                  <c:v>1.3697683849044E-2</c:v>
                </c:pt>
                <c:pt idx="41896">
                  <c:v>1.29309752121328E-2</c:v>
                </c:pt>
                <c:pt idx="41897">
                  <c:v>1.2755918363792E-2</c:v>
                </c:pt>
                <c:pt idx="41898">
                  <c:v>1.2064148734689899E-2</c:v>
                </c:pt>
                <c:pt idx="41899">
                  <c:v>1.16187814459563E-2</c:v>
                </c:pt>
                <c:pt idx="41900">
                  <c:v>1.08594442060253E-2</c:v>
                </c:pt>
                <c:pt idx="41901">
                  <c:v>1.0227891089625501E-2</c:v>
                </c:pt>
                <c:pt idx="41902">
                  <c:v>9.9177858576674702E-3</c:v>
                </c:pt>
                <c:pt idx="41903">
                  <c:v>9.2618037471413894E-3</c:v>
                </c:pt>
                <c:pt idx="41904">
                  <c:v>8.6323619246665793E-3</c:v>
                </c:pt>
                <c:pt idx="41905">
                  <c:v>7.8401096673303798E-3</c:v>
                </c:pt>
                <c:pt idx="41906">
                  <c:v>7.1816233370628896E-3</c:v>
                </c:pt>
                <c:pt idx="41907">
                  <c:v>6.46287192979923E-3</c:v>
                </c:pt>
                <c:pt idx="41908">
                  <c:v>5.7542105897445501E-3</c:v>
                </c:pt>
                <c:pt idx="41909">
                  <c:v>5.0010253920005597E-3</c:v>
                </c:pt>
                <c:pt idx="41910">
                  <c:v>4.39755179517228E-3</c:v>
                </c:pt>
                <c:pt idx="41911">
                  <c:v>3.62377866837232E-3</c:v>
                </c:pt>
                <c:pt idx="41912">
                  <c:v>2.7799086181892201E-3</c:v>
                </c:pt>
                <c:pt idx="41913">
                  <c:v>2.0172904733328201E-3</c:v>
                </c:pt>
                <c:pt idx="41914">
                  <c:v>1.3714103479413201E-3</c:v>
                </c:pt>
                <c:pt idx="41915">
                  <c:v>6.96769031046875E-4</c:v>
                </c:pt>
                <c:pt idx="41916">
                  <c:v>-1.26449820849653E-4</c:v>
                </c:pt>
                <c:pt idx="41917">
                  <c:v>-8.3258064415481301E-4</c:v>
                </c:pt>
                <c:pt idx="41918">
                  <c:v>-1.65840432265227E-3</c:v>
                </c:pt>
                <c:pt idx="41919">
                  <c:v>-2.2337592746510299E-3</c:v>
                </c:pt>
                <c:pt idx="41920">
                  <c:v>-2.9655701591041E-3</c:v>
                </c:pt>
                <c:pt idx="41921">
                  <c:v>-3.7607145358996099E-3</c:v>
                </c:pt>
                <c:pt idx="41922">
                  <c:v>-4.5487285892610004E-3</c:v>
                </c:pt>
                <c:pt idx="41923">
                  <c:v>-5.1050597839574401E-3</c:v>
                </c:pt>
                <c:pt idx="41924">
                  <c:v>-5.6244835014313301E-3</c:v>
                </c:pt>
                <c:pt idx="41925">
                  <c:v>-6.4934907929333503E-3</c:v>
                </c:pt>
                <c:pt idx="41926">
                  <c:v>-7.0519184558315599E-3</c:v>
                </c:pt>
                <c:pt idx="41927">
                  <c:v>-7.5832883247667297E-3</c:v>
                </c:pt>
                <c:pt idx="41928">
                  <c:v>-7.9682122912212994E-3</c:v>
                </c:pt>
                <c:pt idx="41929">
                  <c:v>-8.6517879975574908E-3</c:v>
                </c:pt>
                <c:pt idx="41930">
                  <c:v>-9.1869935031174792E-3</c:v>
                </c:pt>
                <c:pt idx="41931">
                  <c:v>-9.6268324067400896E-3</c:v>
                </c:pt>
                <c:pt idx="41932">
                  <c:v>-1.0097165099421899E-2</c:v>
                </c:pt>
                <c:pt idx="41933">
                  <c:v>-1.05044727981189E-2</c:v>
                </c:pt>
                <c:pt idx="41934">
                  <c:v>-1.1037482246129099E-2</c:v>
                </c:pt>
                <c:pt idx="41935">
                  <c:v>-1.15339191940099E-2</c:v>
                </c:pt>
                <c:pt idx="41936">
                  <c:v>-1.16669724456129E-2</c:v>
                </c:pt>
                <c:pt idx="41937">
                  <c:v>-1.19734261658622E-2</c:v>
                </c:pt>
                <c:pt idx="41938">
                  <c:v>-1.2366079509187E-2</c:v>
                </c:pt>
                <c:pt idx="41939">
                  <c:v>-1.25210870417317E-2</c:v>
                </c:pt>
                <c:pt idx="41940">
                  <c:v>-1.2747424121491E-2</c:v>
                </c:pt>
                <c:pt idx="41941">
                  <c:v>-1.3062241900519101E-2</c:v>
                </c:pt>
                <c:pt idx="41942">
                  <c:v>-1.3169443754253199E-2</c:v>
                </c:pt>
                <c:pt idx="41943">
                  <c:v>-1.32479876358949E-2</c:v>
                </c:pt>
                <c:pt idx="41944">
                  <c:v>-1.34224352160126E-2</c:v>
                </c:pt>
                <c:pt idx="41945">
                  <c:v>-1.36445707199205E-2</c:v>
                </c:pt>
                <c:pt idx="41946">
                  <c:v>-1.35761027055356E-2</c:v>
                </c:pt>
                <c:pt idx="41947">
                  <c:v>-1.36140223067017E-2</c:v>
                </c:pt>
                <c:pt idx="41948">
                  <c:v>-1.36193973948359E-2</c:v>
                </c:pt>
                <c:pt idx="41949">
                  <c:v>-1.3627761932192299E-2</c:v>
                </c:pt>
                <c:pt idx="41950">
                  <c:v>-1.3610545303145E-2</c:v>
                </c:pt>
                <c:pt idx="41951">
                  <c:v>-1.3447097285758E-2</c:v>
                </c:pt>
                <c:pt idx="41952">
                  <c:v>-1.3403181424087999E-2</c:v>
                </c:pt>
                <c:pt idx="41953">
                  <c:v>-1.3312081345026001E-2</c:v>
                </c:pt>
                <c:pt idx="41954">
                  <c:v>-1.33556510540119E-2</c:v>
                </c:pt>
                <c:pt idx="41955">
                  <c:v>-1.31018799919721E-2</c:v>
                </c:pt>
                <c:pt idx="41956">
                  <c:v>-1.2909702186154301E-2</c:v>
                </c:pt>
                <c:pt idx="41957">
                  <c:v>-1.2837198960256899E-2</c:v>
                </c:pt>
                <c:pt idx="41958">
                  <c:v>-1.25880953544558E-2</c:v>
                </c:pt>
                <c:pt idx="41959">
                  <c:v>-1.2314766487177799E-2</c:v>
                </c:pt>
                <c:pt idx="41960">
                  <c:v>-1.2098067579550301E-2</c:v>
                </c:pt>
                <c:pt idx="41961">
                  <c:v>-1.19057407534828E-2</c:v>
                </c:pt>
                <c:pt idx="41962">
                  <c:v>-1.18417765913237E-2</c:v>
                </c:pt>
                <c:pt idx="41963">
                  <c:v>-1.1749775853892801E-2</c:v>
                </c:pt>
                <c:pt idx="41964">
                  <c:v>-1.15022386295287E-2</c:v>
                </c:pt>
                <c:pt idx="41965">
                  <c:v>-1.1084559802983E-2</c:v>
                </c:pt>
                <c:pt idx="41966">
                  <c:v>-1.0936313443390499E-2</c:v>
                </c:pt>
                <c:pt idx="41967">
                  <c:v>-1.06993151454362E-2</c:v>
                </c:pt>
                <c:pt idx="41968">
                  <c:v>-1.0659844175319099E-2</c:v>
                </c:pt>
                <c:pt idx="41969">
                  <c:v>-1.04398013385258E-2</c:v>
                </c:pt>
                <c:pt idx="41970">
                  <c:v>-1.0108489391888501E-2</c:v>
                </c:pt>
                <c:pt idx="41971">
                  <c:v>-9.8842355386024802E-3</c:v>
                </c:pt>
                <c:pt idx="41972">
                  <c:v>-9.6758346645802896E-3</c:v>
                </c:pt>
                <c:pt idx="41973">
                  <c:v>-9.4990809168936704E-3</c:v>
                </c:pt>
                <c:pt idx="41974">
                  <c:v>-9.4546985460982492E-3</c:v>
                </c:pt>
                <c:pt idx="41975">
                  <c:v>-9.4409897067764797E-3</c:v>
                </c:pt>
                <c:pt idx="41976">
                  <c:v>-9.1846141919249003E-3</c:v>
                </c:pt>
                <c:pt idx="41977">
                  <c:v>-9.0466165302644595E-3</c:v>
                </c:pt>
                <c:pt idx="41978">
                  <c:v>-8.9096051383030107E-3</c:v>
                </c:pt>
                <c:pt idx="41979">
                  <c:v>-8.9125117422846692E-3</c:v>
                </c:pt>
                <c:pt idx="41980">
                  <c:v>-8.8982638870315506E-3</c:v>
                </c:pt>
                <c:pt idx="41981">
                  <c:v>-8.7265238782293607E-3</c:v>
                </c:pt>
                <c:pt idx="41982">
                  <c:v>-8.4331629656116004E-3</c:v>
                </c:pt>
                <c:pt idx="41983">
                  <c:v>-8.6555179685877202E-3</c:v>
                </c:pt>
                <c:pt idx="41984">
                  <c:v>-8.6641314119423503E-3</c:v>
                </c:pt>
                <c:pt idx="41985">
                  <c:v>-8.6275079549063393E-3</c:v>
                </c:pt>
                <c:pt idx="41986">
                  <c:v>-8.6992484252378204E-3</c:v>
                </c:pt>
                <c:pt idx="41987">
                  <c:v>-8.7465803825135906E-3</c:v>
                </c:pt>
                <c:pt idx="41988">
                  <c:v>-8.7774189054945807E-3</c:v>
                </c:pt>
                <c:pt idx="41989">
                  <c:v>-8.91332932134257E-3</c:v>
                </c:pt>
                <c:pt idx="41990">
                  <c:v>-9.0200656691978992E-3</c:v>
                </c:pt>
                <c:pt idx="41991">
                  <c:v>-9.1253637880319097E-3</c:v>
                </c:pt>
                <c:pt idx="41992">
                  <c:v>-9.1964353530643705E-3</c:v>
                </c:pt>
                <c:pt idx="41993">
                  <c:v>-9.3058665922958802E-3</c:v>
                </c:pt>
                <c:pt idx="41994">
                  <c:v>-9.3086229054861903E-3</c:v>
                </c:pt>
                <c:pt idx="41995">
                  <c:v>-9.5365525823558998E-3</c:v>
                </c:pt>
                <c:pt idx="41996">
                  <c:v>-9.7981873798048801E-3</c:v>
                </c:pt>
                <c:pt idx="41997">
                  <c:v>-1.0111663815477699E-2</c:v>
                </c:pt>
                <c:pt idx="41998">
                  <c:v>-1.0334514933824399E-2</c:v>
                </c:pt>
                <c:pt idx="41999">
                  <c:v>-1.04620010508772E-2</c:v>
                </c:pt>
                <c:pt idx="42000">
                  <c:v>-1.05932559296627E-2</c:v>
                </c:pt>
                <c:pt idx="42001">
                  <c:v>-1.09499803749178E-2</c:v>
                </c:pt>
                <c:pt idx="42002">
                  <c:v>-1.12122991898123E-2</c:v>
                </c:pt>
                <c:pt idx="42003">
                  <c:v>-1.14021183606514E-2</c:v>
                </c:pt>
                <c:pt idx="42004">
                  <c:v>-1.15595296300703E-2</c:v>
                </c:pt>
                <c:pt idx="42005">
                  <c:v>-1.18554927018247E-2</c:v>
                </c:pt>
                <c:pt idx="42006">
                  <c:v>-1.2222526101304801E-2</c:v>
                </c:pt>
                <c:pt idx="42007">
                  <c:v>-1.24822737217056E-2</c:v>
                </c:pt>
                <c:pt idx="42008">
                  <c:v>-1.2644156875073E-2</c:v>
                </c:pt>
                <c:pt idx="42009">
                  <c:v>-1.30234475386166E-2</c:v>
                </c:pt>
                <c:pt idx="42010">
                  <c:v>-1.3378358512458499E-2</c:v>
                </c:pt>
                <c:pt idx="42011">
                  <c:v>-1.3562251547456401E-2</c:v>
                </c:pt>
                <c:pt idx="42012">
                  <c:v>-1.3887655157247301E-2</c:v>
                </c:pt>
                <c:pt idx="42013">
                  <c:v>-1.42184689954509E-2</c:v>
                </c:pt>
                <c:pt idx="42014">
                  <c:v>-1.4512576622876401E-2</c:v>
                </c:pt>
                <c:pt idx="42015">
                  <c:v>-1.4603735258409901E-2</c:v>
                </c:pt>
                <c:pt idx="42016">
                  <c:v>-1.49064074256442E-2</c:v>
                </c:pt>
                <c:pt idx="42017">
                  <c:v>-1.52504858183981E-2</c:v>
                </c:pt>
                <c:pt idx="42018">
                  <c:v>-1.5697425606043699E-2</c:v>
                </c:pt>
                <c:pt idx="42019">
                  <c:v>-1.5820312952475501E-2</c:v>
                </c:pt>
                <c:pt idx="42020">
                  <c:v>-1.6073740581778399E-2</c:v>
                </c:pt>
                <c:pt idx="42021">
                  <c:v>-1.6261051144139699E-2</c:v>
                </c:pt>
                <c:pt idx="42022">
                  <c:v>-1.66141205280784E-2</c:v>
                </c:pt>
                <c:pt idx="42023">
                  <c:v>-1.68861284379801E-2</c:v>
                </c:pt>
                <c:pt idx="42024">
                  <c:v>-1.7099632766479501E-2</c:v>
                </c:pt>
                <c:pt idx="42025">
                  <c:v>-1.7384704240734801E-2</c:v>
                </c:pt>
                <c:pt idx="42026">
                  <c:v>-1.73813735913078E-2</c:v>
                </c:pt>
                <c:pt idx="42027">
                  <c:v>-1.7810933814903802E-2</c:v>
                </c:pt>
                <c:pt idx="42028">
                  <c:v>-1.7870769271870299E-2</c:v>
                </c:pt>
                <c:pt idx="42029">
                  <c:v>-1.8255318228115502E-2</c:v>
                </c:pt>
                <c:pt idx="42030">
                  <c:v>-1.8340209350340701E-2</c:v>
                </c:pt>
                <c:pt idx="42031">
                  <c:v>-1.8582014399189401E-2</c:v>
                </c:pt>
                <c:pt idx="42032">
                  <c:v>-1.88936925342406E-2</c:v>
                </c:pt>
                <c:pt idx="42033">
                  <c:v>-1.88324569478217E-2</c:v>
                </c:pt>
                <c:pt idx="42034">
                  <c:v>-1.9059880563588899E-2</c:v>
                </c:pt>
                <c:pt idx="42035">
                  <c:v>-1.9183669519500599E-2</c:v>
                </c:pt>
                <c:pt idx="42036">
                  <c:v>-1.9353039195113199E-2</c:v>
                </c:pt>
                <c:pt idx="42037">
                  <c:v>-1.9352875820965301E-2</c:v>
                </c:pt>
                <c:pt idx="42038">
                  <c:v>-1.9629704824212401E-2</c:v>
                </c:pt>
                <c:pt idx="42039">
                  <c:v>-1.96980130453242E-2</c:v>
                </c:pt>
                <c:pt idx="42040">
                  <c:v>-1.9810559890102501E-2</c:v>
                </c:pt>
                <c:pt idx="42041">
                  <c:v>-1.9971410962231002E-2</c:v>
                </c:pt>
                <c:pt idx="42042">
                  <c:v>-2.0069402915578499E-2</c:v>
                </c:pt>
                <c:pt idx="42043">
                  <c:v>-2.02843306892358E-2</c:v>
                </c:pt>
                <c:pt idx="42044">
                  <c:v>-2.0105603684090999E-2</c:v>
                </c:pt>
                <c:pt idx="42045">
                  <c:v>-2.0286538839256199E-2</c:v>
                </c:pt>
                <c:pt idx="42046">
                  <c:v>-2.0235551560421901E-2</c:v>
                </c:pt>
                <c:pt idx="42047">
                  <c:v>-2.0361591485483301E-2</c:v>
                </c:pt>
                <c:pt idx="42048">
                  <c:v>-2.0500459447857999E-2</c:v>
                </c:pt>
                <c:pt idx="42049">
                  <c:v>-2.0617705604126499E-2</c:v>
                </c:pt>
                <c:pt idx="42050">
                  <c:v>-2.0673144631280799E-2</c:v>
                </c:pt>
                <c:pt idx="42051">
                  <c:v>-2.0586536854898599E-2</c:v>
                </c:pt>
                <c:pt idx="42052">
                  <c:v>-2.0676940904880502E-2</c:v>
                </c:pt>
                <c:pt idx="42053">
                  <c:v>-2.09275773552637E-2</c:v>
                </c:pt>
                <c:pt idx="42054">
                  <c:v>-2.11081131742537E-2</c:v>
                </c:pt>
                <c:pt idx="42055">
                  <c:v>-2.0981747342767702E-2</c:v>
                </c:pt>
                <c:pt idx="42056">
                  <c:v>-2.08824633291591E-2</c:v>
                </c:pt>
                <c:pt idx="42057">
                  <c:v>-2.0960287165457399E-2</c:v>
                </c:pt>
                <c:pt idx="42058">
                  <c:v>-2.1232006874867201E-2</c:v>
                </c:pt>
                <c:pt idx="42059">
                  <c:v>-2.1330912704173598E-2</c:v>
                </c:pt>
                <c:pt idx="42060">
                  <c:v>-2.1152128845180002E-2</c:v>
                </c:pt>
                <c:pt idx="42061">
                  <c:v>-2.1435199732624501E-2</c:v>
                </c:pt>
                <c:pt idx="42062">
                  <c:v>-2.1416194560322399E-2</c:v>
                </c:pt>
                <c:pt idx="42063">
                  <c:v>-2.1583129631701399E-2</c:v>
                </c:pt>
                <c:pt idx="42064">
                  <c:v>-2.1473228924214199E-2</c:v>
                </c:pt>
                <c:pt idx="42065">
                  <c:v>-2.17050919238473E-2</c:v>
                </c:pt>
                <c:pt idx="42066">
                  <c:v>-2.1726469756528099E-2</c:v>
                </c:pt>
                <c:pt idx="42067">
                  <c:v>-2.19457931271935E-2</c:v>
                </c:pt>
                <c:pt idx="42068">
                  <c:v>-2.2037116067392198E-2</c:v>
                </c:pt>
                <c:pt idx="42069">
                  <c:v>-2.1989645775168799E-2</c:v>
                </c:pt>
                <c:pt idx="42070">
                  <c:v>-2.2200926185661999E-2</c:v>
                </c:pt>
                <c:pt idx="42071">
                  <c:v>-2.2108353009063199E-2</c:v>
                </c:pt>
                <c:pt idx="42072">
                  <c:v>-2.23508003542193E-2</c:v>
                </c:pt>
                <c:pt idx="42073">
                  <c:v>-2.2339245172073401E-2</c:v>
                </c:pt>
                <c:pt idx="42074">
                  <c:v>-2.2462059057331899E-2</c:v>
                </c:pt>
                <c:pt idx="42075">
                  <c:v>-2.2611665595001901E-2</c:v>
                </c:pt>
                <c:pt idx="42076">
                  <c:v>-2.26392091301863E-2</c:v>
                </c:pt>
                <c:pt idx="42077">
                  <c:v>-2.2789323188180499E-2</c:v>
                </c:pt>
                <c:pt idx="42078">
                  <c:v>-2.29863011850974E-2</c:v>
                </c:pt>
                <c:pt idx="42079">
                  <c:v>-2.3105289251412801E-2</c:v>
                </c:pt>
                <c:pt idx="42080">
                  <c:v>-2.3198402202633101E-2</c:v>
                </c:pt>
                <c:pt idx="42081">
                  <c:v>-2.31885611289207E-2</c:v>
                </c:pt>
                <c:pt idx="42082">
                  <c:v>-2.3185152066413899E-2</c:v>
                </c:pt>
                <c:pt idx="42083">
                  <c:v>-2.3383395008244798E-2</c:v>
                </c:pt>
                <c:pt idx="42084">
                  <c:v>-2.3479825291831E-2</c:v>
                </c:pt>
                <c:pt idx="42085">
                  <c:v>-2.3622984178074201E-2</c:v>
                </c:pt>
                <c:pt idx="42086">
                  <c:v>-2.3528718447776101E-2</c:v>
                </c:pt>
                <c:pt idx="42087">
                  <c:v>-2.3741977560215399E-2</c:v>
                </c:pt>
                <c:pt idx="42088">
                  <c:v>-2.36934252641578E-2</c:v>
                </c:pt>
                <c:pt idx="42089">
                  <c:v>-2.37859544071874E-2</c:v>
                </c:pt>
                <c:pt idx="42090">
                  <c:v>-2.3678351460698199E-2</c:v>
                </c:pt>
                <c:pt idx="42091">
                  <c:v>-2.3873560446262699E-2</c:v>
                </c:pt>
                <c:pt idx="42092">
                  <c:v>-2.3949369525713499E-2</c:v>
                </c:pt>
                <c:pt idx="42093">
                  <c:v>-2.3892427097353501E-2</c:v>
                </c:pt>
                <c:pt idx="42094">
                  <c:v>-2.3972403925836199E-2</c:v>
                </c:pt>
                <c:pt idx="42095">
                  <c:v>-2.3993673657730401E-2</c:v>
                </c:pt>
                <c:pt idx="42096">
                  <c:v>-2.4210995669854098E-2</c:v>
                </c:pt>
                <c:pt idx="42097">
                  <c:v>-2.41643025279786E-2</c:v>
                </c:pt>
                <c:pt idx="42098">
                  <c:v>-2.4075163406065699E-2</c:v>
                </c:pt>
                <c:pt idx="42099">
                  <c:v>-2.3841783273437198E-2</c:v>
                </c:pt>
                <c:pt idx="42100">
                  <c:v>-2.39265444474989E-2</c:v>
                </c:pt>
                <c:pt idx="42101">
                  <c:v>-2.3889752605714E-2</c:v>
                </c:pt>
                <c:pt idx="42102">
                  <c:v>-2.38255863696516E-2</c:v>
                </c:pt>
                <c:pt idx="42103">
                  <c:v>-2.3880162544862599E-2</c:v>
                </c:pt>
                <c:pt idx="42104">
                  <c:v>-2.36582860545697E-2</c:v>
                </c:pt>
                <c:pt idx="42105">
                  <c:v>-2.3380498936241601E-2</c:v>
                </c:pt>
                <c:pt idx="42106">
                  <c:v>-2.35143181894985E-2</c:v>
                </c:pt>
                <c:pt idx="42107">
                  <c:v>-2.3370304185625499E-2</c:v>
                </c:pt>
                <c:pt idx="42108">
                  <c:v>-2.3202892309689301E-2</c:v>
                </c:pt>
                <c:pt idx="42109">
                  <c:v>-2.3153135140152901E-2</c:v>
                </c:pt>
                <c:pt idx="42110">
                  <c:v>-2.29910560870581E-2</c:v>
                </c:pt>
                <c:pt idx="42111">
                  <c:v>-2.2904396587996499E-2</c:v>
                </c:pt>
                <c:pt idx="42112">
                  <c:v>-2.2652689445230401E-2</c:v>
                </c:pt>
                <c:pt idx="42113">
                  <c:v>-2.2425211004424701E-2</c:v>
                </c:pt>
                <c:pt idx="42114">
                  <c:v>-2.2281354829386799E-2</c:v>
                </c:pt>
                <c:pt idx="42115">
                  <c:v>-2.2174937169074999E-2</c:v>
                </c:pt>
                <c:pt idx="42116">
                  <c:v>-2.18245468683749E-2</c:v>
                </c:pt>
                <c:pt idx="42117">
                  <c:v>-2.1531321522297E-2</c:v>
                </c:pt>
                <c:pt idx="42118">
                  <c:v>-2.1306377356474698E-2</c:v>
                </c:pt>
                <c:pt idx="42119">
                  <c:v>-2.1230125117629301E-2</c:v>
                </c:pt>
                <c:pt idx="42120">
                  <c:v>-2.1029934787492301E-2</c:v>
                </c:pt>
                <c:pt idx="42121">
                  <c:v>-2.0806376429993001E-2</c:v>
                </c:pt>
                <c:pt idx="42122">
                  <c:v>-2.0279661599261398E-2</c:v>
                </c:pt>
                <c:pt idx="42123">
                  <c:v>-2.0023109482009499E-2</c:v>
                </c:pt>
                <c:pt idx="42124">
                  <c:v>-1.9881542081129799E-2</c:v>
                </c:pt>
                <c:pt idx="42125">
                  <c:v>-1.9591093421641999E-2</c:v>
                </c:pt>
                <c:pt idx="42126">
                  <c:v>-1.9329166144951799E-2</c:v>
                </c:pt>
                <c:pt idx="42127">
                  <c:v>-1.8938115290103499E-2</c:v>
                </c:pt>
                <c:pt idx="42128">
                  <c:v>-1.8694244952424301E-2</c:v>
                </c:pt>
                <c:pt idx="42129">
                  <c:v>-1.8317049043278199E-2</c:v>
                </c:pt>
                <c:pt idx="42130">
                  <c:v>-1.8069439673098101E-2</c:v>
                </c:pt>
                <c:pt idx="42131">
                  <c:v>-1.7819645209315199E-2</c:v>
                </c:pt>
                <c:pt idx="42132">
                  <c:v>-1.7609616521648799E-2</c:v>
                </c:pt>
                <c:pt idx="42133">
                  <c:v>-1.7193930874536301E-2</c:v>
                </c:pt>
                <c:pt idx="42134">
                  <c:v>-1.68521883305425E-2</c:v>
                </c:pt>
                <c:pt idx="42135">
                  <c:v>-1.6432020125120701E-2</c:v>
                </c:pt>
                <c:pt idx="42136">
                  <c:v>-1.62778063135296E-2</c:v>
                </c:pt>
                <c:pt idx="42137">
                  <c:v>-1.5890043181030902E-2</c:v>
                </c:pt>
                <c:pt idx="42138">
                  <c:v>-1.55493811183314E-2</c:v>
                </c:pt>
                <c:pt idx="42139">
                  <c:v>-1.53433653123811E-2</c:v>
                </c:pt>
                <c:pt idx="42140">
                  <c:v>-1.50654500096965E-2</c:v>
                </c:pt>
                <c:pt idx="42141">
                  <c:v>-1.4822677266138401E-2</c:v>
                </c:pt>
                <c:pt idx="42142">
                  <c:v>-1.4461081070305699E-2</c:v>
                </c:pt>
                <c:pt idx="42143">
                  <c:v>-1.4194008937829501E-2</c:v>
                </c:pt>
                <c:pt idx="42144">
                  <c:v>-1.38752839876946E-2</c:v>
                </c:pt>
                <c:pt idx="42145">
                  <c:v>-1.3567304614062199E-2</c:v>
                </c:pt>
                <c:pt idx="42146">
                  <c:v>-1.3287232821344201E-2</c:v>
                </c:pt>
                <c:pt idx="42147">
                  <c:v>-1.30959125308405E-2</c:v>
                </c:pt>
                <c:pt idx="42148">
                  <c:v>-1.26746567020776E-2</c:v>
                </c:pt>
                <c:pt idx="42149">
                  <c:v>-1.27536564348658E-2</c:v>
                </c:pt>
                <c:pt idx="42150">
                  <c:v>-1.2274816792584201E-2</c:v>
                </c:pt>
                <c:pt idx="42151">
                  <c:v>-1.2025751253759201E-2</c:v>
                </c:pt>
                <c:pt idx="42152">
                  <c:v>-1.17846224015006E-2</c:v>
                </c:pt>
                <c:pt idx="42153">
                  <c:v>-1.15889775885234E-2</c:v>
                </c:pt>
                <c:pt idx="42154">
                  <c:v>-1.14892180868977E-2</c:v>
                </c:pt>
                <c:pt idx="42155">
                  <c:v>-1.12295924480876E-2</c:v>
                </c:pt>
                <c:pt idx="42156">
                  <c:v>-1.09273189244167E-2</c:v>
                </c:pt>
                <c:pt idx="42157">
                  <c:v>-1.0705765949248E-2</c:v>
                </c:pt>
                <c:pt idx="42158">
                  <c:v>-1.0558853102207499E-2</c:v>
                </c:pt>
                <c:pt idx="42159">
                  <c:v>-1.0300527502246099E-2</c:v>
                </c:pt>
                <c:pt idx="42160">
                  <c:v>-1.02202838594125E-2</c:v>
                </c:pt>
                <c:pt idx="42161">
                  <c:v>-1.0124981247369101E-2</c:v>
                </c:pt>
                <c:pt idx="42162">
                  <c:v>-9.8490659743299298E-3</c:v>
                </c:pt>
                <c:pt idx="42163">
                  <c:v>-9.7105516578574105E-3</c:v>
                </c:pt>
                <c:pt idx="42164">
                  <c:v>-9.3987752869049007E-3</c:v>
                </c:pt>
                <c:pt idx="42165">
                  <c:v>-9.2442547050267197E-3</c:v>
                </c:pt>
                <c:pt idx="42166">
                  <c:v>-9.2077233527346203E-3</c:v>
                </c:pt>
                <c:pt idx="42167">
                  <c:v>-9.0802677774424693E-3</c:v>
                </c:pt>
                <c:pt idx="42168">
                  <c:v>-9.0360248598514905E-3</c:v>
                </c:pt>
                <c:pt idx="42169">
                  <c:v>-8.6551744997284893E-3</c:v>
                </c:pt>
                <c:pt idx="42170">
                  <c:v>-8.6145447831250492E-3</c:v>
                </c:pt>
                <c:pt idx="42171">
                  <c:v>-8.3283582059633706E-3</c:v>
                </c:pt>
                <c:pt idx="42172">
                  <c:v>-8.4131563520435902E-3</c:v>
                </c:pt>
                <c:pt idx="42173">
                  <c:v>-8.1064540648435705E-3</c:v>
                </c:pt>
                <c:pt idx="42174">
                  <c:v>-7.92318273065158E-3</c:v>
                </c:pt>
                <c:pt idx="42175">
                  <c:v>-7.9435727511059408E-3</c:v>
                </c:pt>
                <c:pt idx="42176">
                  <c:v>-7.79533320761076E-3</c:v>
                </c:pt>
                <c:pt idx="42177">
                  <c:v>-7.4482497780982097E-3</c:v>
                </c:pt>
                <c:pt idx="42178">
                  <c:v>-7.23955121147661E-3</c:v>
                </c:pt>
                <c:pt idx="42179">
                  <c:v>-7.2403550389645204E-3</c:v>
                </c:pt>
                <c:pt idx="42180">
                  <c:v>-7.0969539339299798E-3</c:v>
                </c:pt>
                <c:pt idx="42181">
                  <c:v>-6.9759957867555396E-3</c:v>
                </c:pt>
                <c:pt idx="42182">
                  <c:v>-6.7257150163610802E-3</c:v>
                </c:pt>
                <c:pt idx="42183">
                  <c:v>-6.6302363500434997E-3</c:v>
                </c:pt>
                <c:pt idx="42184">
                  <c:v>-6.4489973044704902E-3</c:v>
                </c:pt>
                <c:pt idx="42185">
                  <c:v>-6.38460403101067E-3</c:v>
                </c:pt>
                <c:pt idx="42186">
                  <c:v>-6.0912398228947099E-3</c:v>
                </c:pt>
                <c:pt idx="42187">
                  <c:v>-5.9740057511387598E-3</c:v>
                </c:pt>
                <c:pt idx="42188">
                  <c:v>-5.7264051686237898E-3</c:v>
                </c:pt>
                <c:pt idx="42189">
                  <c:v>-5.6884576961383103E-3</c:v>
                </c:pt>
                <c:pt idx="42190">
                  <c:v>-5.5064849018695303E-3</c:v>
                </c:pt>
                <c:pt idx="42191">
                  <c:v>-5.2592367287730502E-3</c:v>
                </c:pt>
                <c:pt idx="42192">
                  <c:v>-4.9982731969702102E-3</c:v>
                </c:pt>
                <c:pt idx="42193">
                  <c:v>-4.9437409539057602E-3</c:v>
                </c:pt>
                <c:pt idx="42194">
                  <c:v>-4.8710894923985797E-3</c:v>
                </c:pt>
                <c:pt idx="42195">
                  <c:v>-4.55757582320814E-3</c:v>
                </c:pt>
                <c:pt idx="42196">
                  <c:v>-4.2514975375415398E-3</c:v>
                </c:pt>
                <c:pt idx="42197">
                  <c:v>-4.3096658511706E-3</c:v>
                </c:pt>
                <c:pt idx="42198">
                  <c:v>-4.1803186441206498E-3</c:v>
                </c:pt>
                <c:pt idx="42199">
                  <c:v>-3.6427510675474399E-3</c:v>
                </c:pt>
                <c:pt idx="42200">
                  <c:v>-3.62636360359861E-3</c:v>
                </c:pt>
                <c:pt idx="42201">
                  <c:v>-3.5298498738408901E-3</c:v>
                </c:pt>
                <c:pt idx="42202">
                  <c:v>-3.4096520405970999E-3</c:v>
                </c:pt>
                <c:pt idx="42203">
                  <c:v>-2.9241827806254202E-3</c:v>
                </c:pt>
                <c:pt idx="42204">
                  <c:v>-2.9592482337185899E-3</c:v>
                </c:pt>
                <c:pt idx="42205">
                  <c:v>-2.7295107311427901E-3</c:v>
                </c:pt>
                <c:pt idx="42206">
                  <c:v>-2.5570222082361102E-3</c:v>
                </c:pt>
                <c:pt idx="42207">
                  <c:v>-2.44825851487272E-3</c:v>
                </c:pt>
                <c:pt idx="42208">
                  <c:v>-2.2467999804161001E-3</c:v>
                </c:pt>
                <c:pt idx="42209">
                  <c:v>-1.9811342303032199E-3</c:v>
                </c:pt>
                <c:pt idx="42210">
                  <c:v>-1.95210430590568E-3</c:v>
                </c:pt>
                <c:pt idx="42211">
                  <c:v>-1.7988999026351401E-3</c:v>
                </c:pt>
                <c:pt idx="42212">
                  <c:v>-1.5523129800212199E-3</c:v>
                </c:pt>
                <c:pt idx="42213">
                  <c:v>-1.2974624479933699E-3</c:v>
                </c:pt>
                <c:pt idx="42214">
                  <c:v>-1.09936328539082E-3</c:v>
                </c:pt>
                <c:pt idx="42215">
                  <c:v>-1.1239523928278101E-3</c:v>
                </c:pt>
                <c:pt idx="42216">
                  <c:v>-9.8934455938627392E-4</c:v>
                </c:pt>
                <c:pt idx="42217">
                  <c:v>-8.1258605111643597E-4</c:v>
                </c:pt>
                <c:pt idx="42218">
                  <c:v>-4.6588800790407997E-4</c:v>
                </c:pt>
                <c:pt idx="42219">
                  <c:v>-5.7328048319448097E-4</c:v>
                </c:pt>
                <c:pt idx="42220">
                  <c:v>-3.9677192325938699E-4</c:v>
                </c:pt>
                <c:pt idx="42221">
                  <c:v>-5.9023917317235699E-4</c:v>
                </c:pt>
                <c:pt idx="42222" formatCode="0.00E+00">
                  <c:v>-4.5014545079143998E-5</c:v>
                </c:pt>
                <c:pt idx="42223" formatCode="0.00E+00">
                  <c:v>6.3361210324078295E-5</c:v>
                </c:pt>
                <c:pt idx="42224" formatCode="0.00E+00">
                  <c:v>1.37454674877329E-5</c:v>
                </c:pt>
                <c:pt idx="42225">
                  <c:v>1.01998239893802E-4</c:v>
                </c:pt>
                <c:pt idx="42226">
                  <c:v>2.8659807576596598E-4</c:v>
                </c:pt>
                <c:pt idx="42227">
                  <c:v>2.4284822140150601E-4</c:v>
                </c:pt>
                <c:pt idx="42228" formatCode="0.00E+00">
                  <c:v>6.3774534749221401E-5</c:v>
                </c:pt>
                <c:pt idx="42229">
                  <c:v>4.1038141902031598E-4</c:v>
                </c:pt>
                <c:pt idx="42230">
                  <c:v>3.9478999595528899E-4</c:v>
                </c:pt>
                <c:pt idx="42231">
                  <c:v>3.9635638113236102E-4</c:v>
                </c:pt>
                <c:pt idx="42232">
                  <c:v>3.3862926114510002E-4</c:v>
                </c:pt>
                <c:pt idx="42233">
                  <c:v>3.7049780159807602E-4</c:v>
                </c:pt>
                <c:pt idx="42234">
                  <c:v>4.7271983438787999E-4</c:v>
                </c:pt>
                <c:pt idx="42235">
                  <c:v>6.00449435403599E-4</c:v>
                </c:pt>
                <c:pt idx="42236">
                  <c:v>5.3091273751762003E-4</c:v>
                </c:pt>
                <c:pt idx="42237">
                  <c:v>3.4051263140968399E-4</c:v>
                </c:pt>
                <c:pt idx="42238">
                  <c:v>3.5295443502811802E-4</c:v>
                </c:pt>
                <c:pt idx="42239">
                  <c:v>2.1090442759417899E-4</c:v>
                </c:pt>
                <c:pt idx="42240">
                  <c:v>3.7532311751741702E-4</c:v>
                </c:pt>
                <c:pt idx="42241">
                  <c:v>1.8914361162351999E-4</c:v>
                </c:pt>
                <c:pt idx="42242">
                  <c:v>1.8221222909342401E-4</c:v>
                </c:pt>
                <c:pt idx="42243">
                  <c:v>1.59275688096414E-4</c:v>
                </c:pt>
                <c:pt idx="42244">
                  <c:v>1.17213912551605E-4</c:v>
                </c:pt>
                <c:pt idx="42245" formatCode="0.00E+00">
                  <c:v>4.3781673848383898E-5</c:v>
                </c:pt>
                <c:pt idx="42246">
                  <c:v>-1.7749362401258699E-4</c:v>
                </c:pt>
                <c:pt idx="42247">
                  <c:v>-1.3148035244505199E-4</c:v>
                </c:pt>
                <c:pt idx="42248">
                  <c:v>-2.6749736200908699E-4</c:v>
                </c:pt>
                <c:pt idx="42249">
                  <c:v>-3.9534031832971599E-4</c:v>
                </c:pt>
                <c:pt idx="42250">
                  <c:v>-5.6122811278914596E-4</c:v>
                </c:pt>
                <c:pt idx="42251">
                  <c:v>-6.2673824489621296E-4</c:v>
                </c:pt>
                <c:pt idx="42252">
                  <c:v>-6.5382159891618397E-4</c:v>
                </c:pt>
                <c:pt idx="42253">
                  <c:v>-8.5780276713151701E-4</c:v>
                </c:pt>
                <c:pt idx="42254">
                  <c:v>-7.8289691692297E-4</c:v>
                </c:pt>
                <c:pt idx="42255">
                  <c:v>-1.1046684679274E-3</c:v>
                </c:pt>
                <c:pt idx="42256">
                  <c:v>-1.19539306864944E-3</c:v>
                </c:pt>
                <c:pt idx="42257">
                  <c:v>-1.2600003652901801E-3</c:v>
                </c:pt>
                <c:pt idx="42258">
                  <c:v>-1.4191262981998101E-3</c:v>
                </c:pt>
                <c:pt idx="42259">
                  <c:v>-1.3962552917681701E-3</c:v>
                </c:pt>
                <c:pt idx="42260">
                  <c:v>-1.5403370671780701E-3</c:v>
                </c:pt>
                <c:pt idx="42261">
                  <c:v>-1.7089535062934601E-3</c:v>
                </c:pt>
                <c:pt idx="42262">
                  <c:v>-1.9174593816938001E-3</c:v>
                </c:pt>
                <c:pt idx="42263">
                  <c:v>-1.8911853819562499E-3</c:v>
                </c:pt>
                <c:pt idx="42264">
                  <c:v>-1.9209745541122201E-3</c:v>
                </c:pt>
                <c:pt idx="42265">
                  <c:v>-2.0063379218872102E-3</c:v>
                </c:pt>
                <c:pt idx="42266">
                  <c:v>-2.0765270521906501E-3</c:v>
                </c:pt>
                <c:pt idx="42267">
                  <c:v>-2.2263382592841601E-3</c:v>
                </c:pt>
                <c:pt idx="42268">
                  <c:v>-2.2400238510646001E-3</c:v>
                </c:pt>
                <c:pt idx="42269">
                  <c:v>-2.3033313123235499E-3</c:v>
                </c:pt>
                <c:pt idx="42270">
                  <c:v>-2.28202859159473E-3</c:v>
                </c:pt>
                <c:pt idx="42271">
                  <c:v>-2.2933291215728202E-3</c:v>
                </c:pt>
                <c:pt idx="42272">
                  <c:v>-2.32336693809244E-3</c:v>
                </c:pt>
                <c:pt idx="42273">
                  <c:v>-2.2644460535870201E-3</c:v>
                </c:pt>
                <c:pt idx="42274">
                  <c:v>-2.3427880634971699E-3</c:v>
                </c:pt>
                <c:pt idx="42275">
                  <c:v>-2.2338864799922001E-3</c:v>
                </c:pt>
                <c:pt idx="42276">
                  <c:v>-2.2427558303463298E-3</c:v>
                </c:pt>
                <c:pt idx="42277">
                  <c:v>-2.1625407578789498E-3</c:v>
                </c:pt>
                <c:pt idx="42278">
                  <c:v>-2.14399230942888E-3</c:v>
                </c:pt>
                <c:pt idx="42279">
                  <c:v>-2.0281473000354901E-3</c:v>
                </c:pt>
                <c:pt idx="42280">
                  <c:v>-1.98129163991601E-3</c:v>
                </c:pt>
                <c:pt idx="42281">
                  <c:v>-1.8183328290950799E-3</c:v>
                </c:pt>
                <c:pt idx="42282">
                  <c:v>-1.72885646325999E-3</c:v>
                </c:pt>
                <c:pt idx="42283">
                  <c:v>-1.59804095164124E-3</c:v>
                </c:pt>
                <c:pt idx="42284">
                  <c:v>-1.4726252050128799E-3</c:v>
                </c:pt>
                <c:pt idx="42285">
                  <c:v>-1.27972251690438E-3</c:v>
                </c:pt>
                <c:pt idx="42286">
                  <c:v>-1.0308740202545901E-3</c:v>
                </c:pt>
                <c:pt idx="42287">
                  <c:v>-7.9625767407734795E-4</c:v>
                </c:pt>
                <c:pt idx="42288">
                  <c:v>-7.19657876518889E-4</c:v>
                </c:pt>
                <c:pt idx="42289">
                  <c:v>-5.2048625043995297E-4</c:v>
                </c:pt>
                <c:pt idx="42290">
                  <c:v>-4.3124742237592498E-4</c:v>
                </c:pt>
                <c:pt idx="42291">
                  <c:v>-1.7867596481113801E-4</c:v>
                </c:pt>
                <c:pt idx="42292">
                  <c:v>2.5897851815684299E-4</c:v>
                </c:pt>
                <c:pt idx="42293">
                  <c:v>6.0503374172066302E-4</c:v>
                </c:pt>
                <c:pt idx="42294">
                  <c:v>6.8684647869224303E-4</c:v>
                </c:pt>
                <c:pt idx="42295">
                  <c:v>8.7763921889174397E-4</c:v>
                </c:pt>
                <c:pt idx="42296">
                  <c:v>1.1909138324734999E-3</c:v>
                </c:pt>
                <c:pt idx="42297">
                  <c:v>1.36728575536608E-3</c:v>
                </c:pt>
                <c:pt idx="42298">
                  <c:v>1.6953301480291899E-3</c:v>
                </c:pt>
                <c:pt idx="42299">
                  <c:v>2.01140919176917E-3</c:v>
                </c:pt>
                <c:pt idx="42300">
                  <c:v>2.3499927029350799E-3</c:v>
                </c:pt>
                <c:pt idx="42301">
                  <c:v>2.6919820344175E-3</c:v>
                </c:pt>
                <c:pt idx="42302">
                  <c:v>2.8961371199377399E-3</c:v>
                </c:pt>
                <c:pt idx="42303">
                  <c:v>3.23986331153465E-3</c:v>
                </c:pt>
                <c:pt idx="42304">
                  <c:v>3.5916400195882001E-3</c:v>
                </c:pt>
                <c:pt idx="42305">
                  <c:v>3.8441311698827899E-3</c:v>
                </c:pt>
                <c:pt idx="42306">
                  <c:v>4.1957981943917602E-3</c:v>
                </c:pt>
                <c:pt idx="42307">
                  <c:v>4.3856401952548302E-3</c:v>
                </c:pt>
                <c:pt idx="42308">
                  <c:v>4.8098266295932097E-3</c:v>
                </c:pt>
                <c:pt idx="42309">
                  <c:v>5.2670675981533197E-3</c:v>
                </c:pt>
                <c:pt idx="42310">
                  <c:v>5.3965069926026699E-3</c:v>
                </c:pt>
                <c:pt idx="42311">
                  <c:v>5.7718394676179903E-3</c:v>
                </c:pt>
                <c:pt idx="42312">
                  <c:v>6.0461269350622002E-3</c:v>
                </c:pt>
                <c:pt idx="42313">
                  <c:v>6.3426921601348598E-3</c:v>
                </c:pt>
                <c:pt idx="42314">
                  <c:v>6.6875757262195197E-3</c:v>
                </c:pt>
                <c:pt idx="42315">
                  <c:v>7.1905947481400402E-3</c:v>
                </c:pt>
                <c:pt idx="42316">
                  <c:v>7.23799413581349E-3</c:v>
                </c:pt>
                <c:pt idx="42317">
                  <c:v>7.6091010633120302E-3</c:v>
                </c:pt>
                <c:pt idx="42318">
                  <c:v>7.8019435101867301E-3</c:v>
                </c:pt>
                <c:pt idx="42319">
                  <c:v>8.0889394026387E-3</c:v>
                </c:pt>
                <c:pt idx="42320">
                  <c:v>8.41155354035341E-3</c:v>
                </c:pt>
                <c:pt idx="42321">
                  <c:v>8.7273303765404604E-3</c:v>
                </c:pt>
                <c:pt idx="42322">
                  <c:v>9.0805126544526802E-3</c:v>
                </c:pt>
                <c:pt idx="42323">
                  <c:v>9.2561940194461206E-3</c:v>
                </c:pt>
                <c:pt idx="42324">
                  <c:v>9.6627478037309908E-3</c:v>
                </c:pt>
                <c:pt idx="42325">
                  <c:v>9.7606691683810101E-3</c:v>
                </c:pt>
                <c:pt idx="42326">
                  <c:v>9.9807441536954398E-3</c:v>
                </c:pt>
                <c:pt idx="42327">
                  <c:v>1.0190931489547399E-2</c:v>
                </c:pt>
                <c:pt idx="42328">
                  <c:v>1.04855298037883E-2</c:v>
                </c:pt>
                <c:pt idx="42329">
                  <c:v>1.0585664963488201E-2</c:v>
                </c:pt>
                <c:pt idx="42330">
                  <c:v>1.06965752879319E-2</c:v>
                </c:pt>
                <c:pt idx="42331">
                  <c:v>1.10884211233275E-2</c:v>
                </c:pt>
                <c:pt idx="42332">
                  <c:v>1.12844824504214E-2</c:v>
                </c:pt>
                <c:pt idx="42333">
                  <c:v>1.15150287739874E-2</c:v>
                </c:pt>
                <c:pt idx="42334">
                  <c:v>1.1674155506128801E-2</c:v>
                </c:pt>
                <c:pt idx="42335">
                  <c:v>1.1753286314377E-2</c:v>
                </c:pt>
                <c:pt idx="42336">
                  <c:v>1.1929918081447201E-2</c:v>
                </c:pt>
                <c:pt idx="42337">
                  <c:v>1.2157794831621299E-2</c:v>
                </c:pt>
                <c:pt idx="42338">
                  <c:v>1.20769349719652E-2</c:v>
                </c:pt>
                <c:pt idx="42339">
                  <c:v>1.2265844194322599E-2</c:v>
                </c:pt>
                <c:pt idx="42340">
                  <c:v>1.2476807616989801E-2</c:v>
                </c:pt>
                <c:pt idx="42341">
                  <c:v>1.2582146591899501E-2</c:v>
                </c:pt>
                <c:pt idx="42342">
                  <c:v>1.25551115886165E-2</c:v>
                </c:pt>
                <c:pt idx="42343">
                  <c:v>1.2736717316033101E-2</c:v>
                </c:pt>
                <c:pt idx="42344">
                  <c:v>1.29805610645576E-2</c:v>
                </c:pt>
                <c:pt idx="42345">
                  <c:v>1.31127686520246E-2</c:v>
                </c:pt>
                <c:pt idx="42346">
                  <c:v>1.2916919035725E-2</c:v>
                </c:pt>
                <c:pt idx="42347">
                  <c:v>1.2931081296823599E-2</c:v>
                </c:pt>
                <c:pt idx="42348">
                  <c:v>1.3206573987104399E-2</c:v>
                </c:pt>
                <c:pt idx="42349">
                  <c:v>1.3407532948848199E-2</c:v>
                </c:pt>
                <c:pt idx="42350">
                  <c:v>1.33639960656685E-2</c:v>
                </c:pt>
                <c:pt idx="42351">
                  <c:v>1.3275534534890899E-2</c:v>
                </c:pt>
                <c:pt idx="42352">
                  <c:v>1.34505494475325E-2</c:v>
                </c:pt>
                <c:pt idx="42353">
                  <c:v>1.3451237274691301E-2</c:v>
                </c:pt>
                <c:pt idx="42354">
                  <c:v>1.3488692984683101E-2</c:v>
                </c:pt>
                <c:pt idx="42355">
                  <c:v>1.34814603387253E-2</c:v>
                </c:pt>
                <c:pt idx="42356">
                  <c:v>1.37492981866351E-2</c:v>
                </c:pt>
                <c:pt idx="42357">
                  <c:v>1.37101117270084E-2</c:v>
                </c:pt>
                <c:pt idx="42358">
                  <c:v>1.3737390412047801E-2</c:v>
                </c:pt>
                <c:pt idx="42359">
                  <c:v>1.36273220051663E-2</c:v>
                </c:pt>
                <c:pt idx="42360">
                  <c:v>1.37215161030474E-2</c:v>
                </c:pt>
                <c:pt idx="42361">
                  <c:v>1.37773476764954E-2</c:v>
                </c:pt>
                <c:pt idx="42362">
                  <c:v>1.389853734157E-2</c:v>
                </c:pt>
                <c:pt idx="42363">
                  <c:v>1.39438862218306E-2</c:v>
                </c:pt>
                <c:pt idx="42364">
                  <c:v>1.4030506128847301E-2</c:v>
                </c:pt>
                <c:pt idx="42365">
                  <c:v>1.40345524807261E-2</c:v>
                </c:pt>
                <c:pt idx="42366">
                  <c:v>1.3979665030946701E-2</c:v>
                </c:pt>
                <c:pt idx="42367">
                  <c:v>1.42367773945527E-2</c:v>
                </c:pt>
                <c:pt idx="42368">
                  <c:v>1.39876246719952E-2</c:v>
                </c:pt>
                <c:pt idx="42369">
                  <c:v>1.4152444159447599E-2</c:v>
                </c:pt>
                <c:pt idx="42370">
                  <c:v>1.4316210136279201E-2</c:v>
                </c:pt>
                <c:pt idx="42371">
                  <c:v>1.4466865585331E-2</c:v>
                </c:pt>
                <c:pt idx="42372">
                  <c:v>1.4375527816401199E-2</c:v>
                </c:pt>
                <c:pt idx="42373">
                  <c:v>1.44130348028034E-2</c:v>
                </c:pt>
                <c:pt idx="42374">
                  <c:v>1.46260648386989E-2</c:v>
                </c:pt>
                <c:pt idx="42375">
                  <c:v>1.4700655670895501E-2</c:v>
                </c:pt>
                <c:pt idx="42376">
                  <c:v>1.4708282702313001E-2</c:v>
                </c:pt>
                <c:pt idx="42377">
                  <c:v>1.47124499487037E-2</c:v>
                </c:pt>
                <c:pt idx="42378">
                  <c:v>1.50477332469185E-2</c:v>
                </c:pt>
                <c:pt idx="42379">
                  <c:v>1.5040438500036999E-2</c:v>
                </c:pt>
                <c:pt idx="42380">
                  <c:v>1.49448962502767E-2</c:v>
                </c:pt>
                <c:pt idx="42381">
                  <c:v>1.51432936103601E-2</c:v>
                </c:pt>
                <c:pt idx="42382">
                  <c:v>1.5324497364594699E-2</c:v>
                </c:pt>
                <c:pt idx="42383">
                  <c:v>1.5421141965123E-2</c:v>
                </c:pt>
                <c:pt idx="42384">
                  <c:v>1.5472614463504E-2</c:v>
                </c:pt>
                <c:pt idx="42385">
                  <c:v>1.5558046005555101E-2</c:v>
                </c:pt>
                <c:pt idx="42386">
                  <c:v>1.5610670200216401E-2</c:v>
                </c:pt>
                <c:pt idx="42387">
                  <c:v>1.5758020279038502E-2</c:v>
                </c:pt>
                <c:pt idx="42388">
                  <c:v>1.5846311685164201E-2</c:v>
                </c:pt>
                <c:pt idx="42389">
                  <c:v>1.6030681816929401E-2</c:v>
                </c:pt>
                <c:pt idx="42390">
                  <c:v>1.6067474317653201E-2</c:v>
                </c:pt>
                <c:pt idx="42391">
                  <c:v>1.6224035211822498E-2</c:v>
                </c:pt>
                <c:pt idx="42392">
                  <c:v>1.6243041900713399E-2</c:v>
                </c:pt>
                <c:pt idx="42393">
                  <c:v>1.6325277589435399E-2</c:v>
                </c:pt>
                <c:pt idx="42394">
                  <c:v>1.6396408591596901E-2</c:v>
                </c:pt>
                <c:pt idx="42395">
                  <c:v>1.6455551603520899E-2</c:v>
                </c:pt>
                <c:pt idx="42396">
                  <c:v>1.65957244252249E-2</c:v>
                </c:pt>
                <c:pt idx="42397">
                  <c:v>1.66253262208991E-2</c:v>
                </c:pt>
                <c:pt idx="42398">
                  <c:v>1.6650530801507399E-2</c:v>
                </c:pt>
                <c:pt idx="42399">
                  <c:v>1.6676626629947601E-2</c:v>
                </c:pt>
                <c:pt idx="42400">
                  <c:v>1.68017813308299E-2</c:v>
                </c:pt>
                <c:pt idx="42401">
                  <c:v>1.6884100969933698E-2</c:v>
                </c:pt>
                <c:pt idx="42402">
                  <c:v>1.68592493471619E-2</c:v>
                </c:pt>
                <c:pt idx="42403">
                  <c:v>1.69472816694759E-2</c:v>
                </c:pt>
                <c:pt idx="42404">
                  <c:v>1.6899877658328299E-2</c:v>
                </c:pt>
                <c:pt idx="42405">
                  <c:v>1.6844299612383901E-2</c:v>
                </c:pt>
                <c:pt idx="42406">
                  <c:v>1.6964573444584598E-2</c:v>
                </c:pt>
                <c:pt idx="42407">
                  <c:v>1.69286675890702E-2</c:v>
                </c:pt>
                <c:pt idx="42408">
                  <c:v>1.6752366066237801E-2</c:v>
                </c:pt>
                <c:pt idx="42409">
                  <c:v>1.6800246406432101E-2</c:v>
                </c:pt>
                <c:pt idx="42410">
                  <c:v>1.6938210535806499E-2</c:v>
                </c:pt>
                <c:pt idx="42411">
                  <c:v>1.6824295064790201E-2</c:v>
                </c:pt>
                <c:pt idx="42412">
                  <c:v>1.6613282148395699E-2</c:v>
                </c:pt>
                <c:pt idx="42413">
                  <c:v>1.6537417137541199E-2</c:v>
                </c:pt>
                <c:pt idx="42414">
                  <c:v>1.65964629061226E-2</c:v>
                </c:pt>
                <c:pt idx="42415">
                  <c:v>1.6403467791368798E-2</c:v>
                </c:pt>
                <c:pt idx="42416">
                  <c:v>1.6237619624631001E-2</c:v>
                </c:pt>
                <c:pt idx="42417">
                  <c:v>1.6327745969530801E-2</c:v>
                </c:pt>
                <c:pt idx="42418">
                  <c:v>1.6215180238357298E-2</c:v>
                </c:pt>
                <c:pt idx="42419">
                  <c:v>1.6051582469846001E-2</c:v>
                </c:pt>
                <c:pt idx="42420">
                  <c:v>1.5806275925905999E-2</c:v>
                </c:pt>
                <c:pt idx="42421">
                  <c:v>1.5737926247318301E-2</c:v>
                </c:pt>
                <c:pt idx="42422">
                  <c:v>1.54812917031181E-2</c:v>
                </c:pt>
                <c:pt idx="42423">
                  <c:v>1.54934596516004E-2</c:v>
                </c:pt>
                <c:pt idx="42424">
                  <c:v>1.5316577516427199E-2</c:v>
                </c:pt>
                <c:pt idx="42425">
                  <c:v>1.5081218977983001E-2</c:v>
                </c:pt>
                <c:pt idx="42426">
                  <c:v>1.4941273534595401E-2</c:v>
                </c:pt>
                <c:pt idx="42427">
                  <c:v>1.4643523325468699E-2</c:v>
                </c:pt>
                <c:pt idx="42428">
                  <c:v>1.43856698522536E-2</c:v>
                </c:pt>
                <c:pt idx="42429">
                  <c:v>1.41503426411394E-2</c:v>
                </c:pt>
                <c:pt idx="42430">
                  <c:v>1.4126946033718999E-2</c:v>
                </c:pt>
                <c:pt idx="42431">
                  <c:v>1.38897180805041E-2</c:v>
                </c:pt>
                <c:pt idx="42432">
                  <c:v>1.3578934526404201E-2</c:v>
                </c:pt>
                <c:pt idx="42433">
                  <c:v>1.3417630490204301E-2</c:v>
                </c:pt>
                <c:pt idx="42434">
                  <c:v>1.31491739060894E-2</c:v>
                </c:pt>
                <c:pt idx="42435">
                  <c:v>1.29135494195468E-2</c:v>
                </c:pt>
                <c:pt idx="42436">
                  <c:v>1.26828628402606E-2</c:v>
                </c:pt>
                <c:pt idx="42437">
                  <c:v>1.2414855133389399E-2</c:v>
                </c:pt>
                <c:pt idx="42438">
                  <c:v>1.2213780127027901E-2</c:v>
                </c:pt>
                <c:pt idx="42439">
                  <c:v>1.2026033365441001E-2</c:v>
                </c:pt>
                <c:pt idx="42440">
                  <c:v>1.1718658356642301E-2</c:v>
                </c:pt>
                <c:pt idx="42441">
                  <c:v>1.1665131147919601E-2</c:v>
                </c:pt>
                <c:pt idx="42442">
                  <c:v>1.13338950554677E-2</c:v>
                </c:pt>
                <c:pt idx="42443">
                  <c:v>1.10225514915976E-2</c:v>
                </c:pt>
                <c:pt idx="42444">
                  <c:v>1.07754628516113E-2</c:v>
                </c:pt>
                <c:pt idx="42445">
                  <c:v>1.05804127657911E-2</c:v>
                </c:pt>
                <c:pt idx="42446">
                  <c:v>1.04675666682608E-2</c:v>
                </c:pt>
                <c:pt idx="42447">
                  <c:v>1.02935636838E-2</c:v>
                </c:pt>
                <c:pt idx="42448">
                  <c:v>1.0055568997309699E-2</c:v>
                </c:pt>
                <c:pt idx="42449">
                  <c:v>9.7452850583002893E-3</c:v>
                </c:pt>
                <c:pt idx="42450">
                  <c:v>9.6562097252215692E-3</c:v>
                </c:pt>
                <c:pt idx="42451">
                  <c:v>9.4682720728943605E-3</c:v>
                </c:pt>
                <c:pt idx="42452">
                  <c:v>9.3500269600803997E-3</c:v>
                </c:pt>
                <c:pt idx="42453">
                  <c:v>9.2816560492403593E-3</c:v>
                </c:pt>
                <c:pt idx="42454">
                  <c:v>9.2106248352106599E-3</c:v>
                </c:pt>
                <c:pt idx="42455">
                  <c:v>9.0596539097654305E-3</c:v>
                </c:pt>
                <c:pt idx="42456">
                  <c:v>8.7486768184368308E-3</c:v>
                </c:pt>
                <c:pt idx="42457">
                  <c:v>8.5886452539571303E-3</c:v>
                </c:pt>
                <c:pt idx="42458">
                  <c:v>8.6655765359853303E-3</c:v>
                </c:pt>
                <c:pt idx="42459">
                  <c:v>8.5930869855240406E-3</c:v>
                </c:pt>
                <c:pt idx="42460">
                  <c:v>8.5118628923588398E-3</c:v>
                </c:pt>
                <c:pt idx="42461">
                  <c:v>8.4586858325210006E-3</c:v>
                </c:pt>
                <c:pt idx="42462">
                  <c:v>8.5012876883916004E-3</c:v>
                </c:pt>
                <c:pt idx="42463">
                  <c:v>8.4342749313431799E-3</c:v>
                </c:pt>
                <c:pt idx="42464">
                  <c:v>8.3325435767123007E-3</c:v>
                </c:pt>
                <c:pt idx="42465">
                  <c:v>8.4790724654760907E-3</c:v>
                </c:pt>
                <c:pt idx="42466">
                  <c:v>8.4516678385415395E-3</c:v>
                </c:pt>
                <c:pt idx="42467">
                  <c:v>8.4978931397849608E-3</c:v>
                </c:pt>
                <c:pt idx="42468">
                  <c:v>8.5249065970406691E-3</c:v>
                </c:pt>
                <c:pt idx="42469">
                  <c:v>8.4430762530606808E-3</c:v>
                </c:pt>
                <c:pt idx="42470">
                  <c:v>8.6293822255855308E-3</c:v>
                </c:pt>
                <c:pt idx="42471">
                  <c:v>8.8254392796266803E-3</c:v>
                </c:pt>
                <c:pt idx="42472">
                  <c:v>8.9345829695155303E-3</c:v>
                </c:pt>
                <c:pt idx="42473">
                  <c:v>8.97287723256413E-3</c:v>
                </c:pt>
                <c:pt idx="42474">
                  <c:v>9.0717476394203203E-3</c:v>
                </c:pt>
                <c:pt idx="42475">
                  <c:v>9.2404211174623701E-3</c:v>
                </c:pt>
                <c:pt idx="42476">
                  <c:v>9.3968213910460303E-3</c:v>
                </c:pt>
                <c:pt idx="42477">
                  <c:v>9.4222940108388796E-3</c:v>
                </c:pt>
                <c:pt idx="42478">
                  <c:v>9.5755430692085006E-3</c:v>
                </c:pt>
                <c:pt idx="42479">
                  <c:v>9.76026773978474E-3</c:v>
                </c:pt>
                <c:pt idx="42480">
                  <c:v>1.00592301860052E-2</c:v>
                </c:pt>
                <c:pt idx="42481">
                  <c:v>1.03362047500507E-2</c:v>
                </c:pt>
                <c:pt idx="42482">
                  <c:v>1.03751445076102E-2</c:v>
                </c:pt>
                <c:pt idx="42483">
                  <c:v>1.0567881692061999E-2</c:v>
                </c:pt>
                <c:pt idx="42484">
                  <c:v>1.07002437084844E-2</c:v>
                </c:pt>
                <c:pt idx="42485">
                  <c:v>1.1115919100826099E-2</c:v>
                </c:pt>
                <c:pt idx="42486">
                  <c:v>1.12950683191601E-2</c:v>
                </c:pt>
                <c:pt idx="42487">
                  <c:v>1.14777450123511E-2</c:v>
                </c:pt>
                <c:pt idx="42488">
                  <c:v>1.15593246700623E-2</c:v>
                </c:pt>
                <c:pt idx="42489">
                  <c:v>1.19509049189894E-2</c:v>
                </c:pt>
                <c:pt idx="42490">
                  <c:v>1.2110731277316E-2</c:v>
                </c:pt>
                <c:pt idx="42491">
                  <c:v>1.24204029872916E-2</c:v>
                </c:pt>
                <c:pt idx="42492">
                  <c:v>1.24815130078367E-2</c:v>
                </c:pt>
                <c:pt idx="42493">
                  <c:v>1.28140862723227E-2</c:v>
                </c:pt>
                <c:pt idx="42494">
                  <c:v>1.2935176042977699E-2</c:v>
                </c:pt>
                <c:pt idx="42495">
                  <c:v>1.2939080047728001E-2</c:v>
                </c:pt>
                <c:pt idx="42496">
                  <c:v>1.31826039489555E-2</c:v>
                </c:pt>
                <c:pt idx="42497">
                  <c:v>1.3563001247909099E-2</c:v>
                </c:pt>
                <c:pt idx="42498">
                  <c:v>1.3774395944373401E-2</c:v>
                </c:pt>
                <c:pt idx="42499">
                  <c:v>1.3863352587303099E-2</c:v>
                </c:pt>
                <c:pt idx="42500">
                  <c:v>1.39181952922791E-2</c:v>
                </c:pt>
                <c:pt idx="42501">
                  <c:v>1.40790417683632E-2</c:v>
                </c:pt>
                <c:pt idx="42502">
                  <c:v>1.4295617891027301E-2</c:v>
                </c:pt>
                <c:pt idx="42503">
                  <c:v>1.4401822331129801E-2</c:v>
                </c:pt>
                <c:pt idx="42504">
                  <c:v>1.4522916292299201E-2</c:v>
                </c:pt>
                <c:pt idx="42505">
                  <c:v>1.45694800258194E-2</c:v>
                </c:pt>
                <c:pt idx="42506">
                  <c:v>1.46079401809887E-2</c:v>
                </c:pt>
                <c:pt idx="42507">
                  <c:v>1.4701892308210099E-2</c:v>
                </c:pt>
                <c:pt idx="42508">
                  <c:v>1.4820131775540301E-2</c:v>
                </c:pt>
                <c:pt idx="42509">
                  <c:v>1.4833958549029899E-2</c:v>
                </c:pt>
                <c:pt idx="42510">
                  <c:v>1.4916497173349801E-2</c:v>
                </c:pt>
                <c:pt idx="42511">
                  <c:v>1.48842756553163E-2</c:v>
                </c:pt>
                <c:pt idx="42512">
                  <c:v>1.4710913762505599E-2</c:v>
                </c:pt>
                <c:pt idx="42513">
                  <c:v>1.48084022885376E-2</c:v>
                </c:pt>
                <c:pt idx="42514">
                  <c:v>1.4851376307333001E-2</c:v>
                </c:pt>
                <c:pt idx="42515">
                  <c:v>1.4811991383325099E-2</c:v>
                </c:pt>
                <c:pt idx="42516">
                  <c:v>1.47156616303823E-2</c:v>
                </c:pt>
                <c:pt idx="42517">
                  <c:v>1.4517314955117299E-2</c:v>
                </c:pt>
                <c:pt idx="42518">
                  <c:v>1.45189195074828E-2</c:v>
                </c:pt>
                <c:pt idx="42519">
                  <c:v>1.4400196104630799E-2</c:v>
                </c:pt>
                <c:pt idx="42520">
                  <c:v>1.4445276968261299E-2</c:v>
                </c:pt>
                <c:pt idx="42521">
                  <c:v>1.43760473774467E-2</c:v>
                </c:pt>
                <c:pt idx="42522">
                  <c:v>1.38942258532772E-2</c:v>
                </c:pt>
                <c:pt idx="42523">
                  <c:v>1.3850508197983599E-2</c:v>
                </c:pt>
                <c:pt idx="42524">
                  <c:v>1.3804088091004099E-2</c:v>
                </c:pt>
                <c:pt idx="42525">
                  <c:v>1.36842865062318E-2</c:v>
                </c:pt>
                <c:pt idx="42526">
                  <c:v>1.34195661926724E-2</c:v>
                </c:pt>
                <c:pt idx="42527">
                  <c:v>1.3219784878192401E-2</c:v>
                </c:pt>
                <c:pt idx="42528">
                  <c:v>1.30452908137354E-2</c:v>
                </c:pt>
                <c:pt idx="42529">
                  <c:v>1.28618209462775E-2</c:v>
                </c:pt>
                <c:pt idx="42530">
                  <c:v>1.24871951994198E-2</c:v>
                </c:pt>
                <c:pt idx="42531">
                  <c:v>1.2356604344504699E-2</c:v>
                </c:pt>
                <c:pt idx="42532">
                  <c:v>1.23335599872402E-2</c:v>
                </c:pt>
                <c:pt idx="42533">
                  <c:v>1.1999450473117399E-2</c:v>
                </c:pt>
                <c:pt idx="42534">
                  <c:v>1.17628680522497E-2</c:v>
                </c:pt>
                <c:pt idx="42535">
                  <c:v>1.1702070048989301E-2</c:v>
                </c:pt>
                <c:pt idx="42536">
                  <c:v>1.13437216312766E-2</c:v>
                </c:pt>
                <c:pt idx="42537">
                  <c:v>1.0950476841956099E-2</c:v>
                </c:pt>
                <c:pt idx="42538">
                  <c:v>1.09059730352926E-2</c:v>
                </c:pt>
                <c:pt idx="42539">
                  <c:v>1.06947384017661E-2</c:v>
                </c:pt>
                <c:pt idx="42540">
                  <c:v>1.0298025007210601E-2</c:v>
                </c:pt>
                <c:pt idx="42541">
                  <c:v>1.0136673913766299E-2</c:v>
                </c:pt>
                <c:pt idx="42542">
                  <c:v>1.0050972003104199E-2</c:v>
                </c:pt>
                <c:pt idx="42543">
                  <c:v>9.7055785299998698E-3</c:v>
                </c:pt>
                <c:pt idx="42544">
                  <c:v>9.5739307369630405E-3</c:v>
                </c:pt>
                <c:pt idx="42545">
                  <c:v>9.3248093096495194E-3</c:v>
                </c:pt>
                <c:pt idx="42546">
                  <c:v>9.1896847990818094E-3</c:v>
                </c:pt>
                <c:pt idx="42547">
                  <c:v>8.8460034462090591E-3</c:v>
                </c:pt>
                <c:pt idx="42548">
                  <c:v>8.8056140805823201E-3</c:v>
                </c:pt>
                <c:pt idx="42549">
                  <c:v>8.6752453997810293E-3</c:v>
                </c:pt>
                <c:pt idx="42550">
                  <c:v>8.5751692609521701E-3</c:v>
                </c:pt>
                <c:pt idx="42551">
                  <c:v>8.3732611097300305E-3</c:v>
                </c:pt>
                <c:pt idx="42552">
                  <c:v>8.0411299957311808E-3</c:v>
                </c:pt>
                <c:pt idx="42553">
                  <c:v>8.0292253622707404E-3</c:v>
                </c:pt>
                <c:pt idx="42554">
                  <c:v>8.0437616394759201E-3</c:v>
                </c:pt>
                <c:pt idx="42555">
                  <c:v>7.7839309861768603E-3</c:v>
                </c:pt>
                <c:pt idx="42556">
                  <c:v>7.7480019946338501E-3</c:v>
                </c:pt>
                <c:pt idx="42557">
                  <c:v>7.65207906433347E-3</c:v>
                </c:pt>
                <c:pt idx="42558">
                  <c:v>7.5812981331136601E-3</c:v>
                </c:pt>
                <c:pt idx="42559">
                  <c:v>7.6601376606187099E-3</c:v>
                </c:pt>
                <c:pt idx="42560">
                  <c:v>7.6466851347336204E-3</c:v>
                </c:pt>
                <c:pt idx="42561">
                  <c:v>7.5227221684528601E-3</c:v>
                </c:pt>
                <c:pt idx="42562">
                  <c:v>7.4702968726981598E-3</c:v>
                </c:pt>
                <c:pt idx="42563">
                  <c:v>7.6614159393953302E-3</c:v>
                </c:pt>
                <c:pt idx="42564">
                  <c:v>7.5620466347373202E-3</c:v>
                </c:pt>
                <c:pt idx="42565">
                  <c:v>7.4765038735812002E-3</c:v>
                </c:pt>
                <c:pt idx="42566">
                  <c:v>7.7034733373471899E-3</c:v>
                </c:pt>
                <c:pt idx="42567">
                  <c:v>7.68967098930515E-3</c:v>
                </c:pt>
                <c:pt idx="42568">
                  <c:v>7.7853710560681104E-3</c:v>
                </c:pt>
                <c:pt idx="42569">
                  <c:v>7.9015408804553704E-3</c:v>
                </c:pt>
                <c:pt idx="42570">
                  <c:v>7.8290192531168899E-3</c:v>
                </c:pt>
                <c:pt idx="42571">
                  <c:v>8.0088053424102901E-3</c:v>
                </c:pt>
                <c:pt idx="42572">
                  <c:v>8.2362289281900092E-3</c:v>
                </c:pt>
                <c:pt idx="42573">
                  <c:v>8.2554068395485798E-3</c:v>
                </c:pt>
                <c:pt idx="42574">
                  <c:v>8.4003581556000902E-3</c:v>
                </c:pt>
                <c:pt idx="42575">
                  <c:v>8.6798897687026099E-3</c:v>
                </c:pt>
                <c:pt idx="42576">
                  <c:v>8.6893799746611405E-3</c:v>
                </c:pt>
                <c:pt idx="42577">
                  <c:v>8.7497695248834606E-3</c:v>
                </c:pt>
                <c:pt idx="42578">
                  <c:v>9.0054684922716392E-3</c:v>
                </c:pt>
                <c:pt idx="42579">
                  <c:v>9.1487840756338708E-3</c:v>
                </c:pt>
                <c:pt idx="42580">
                  <c:v>9.3517323744365492E-3</c:v>
                </c:pt>
                <c:pt idx="42581">
                  <c:v>9.4589686642124696E-3</c:v>
                </c:pt>
                <c:pt idx="42582">
                  <c:v>9.6011189213139492E-3</c:v>
                </c:pt>
                <c:pt idx="42583">
                  <c:v>9.6475129400483695E-3</c:v>
                </c:pt>
                <c:pt idx="42584">
                  <c:v>9.9578033158323198E-3</c:v>
                </c:pt>
                <c:pt idx="42585">
                  <c:v>9.9995438138984205E-3</c:v>
                </c:pt>
                <c:pt idx="42586">
                  <c:v>1.0279233221608499E-2</c:v>
                </c:pt>
                <c:pt idx="42587">
                  <c:v>1.0273687725758301E-2</c:v>
                </c:pt>
                <c:pt idx="42588">
                  <c:v>1.03282881364833E-2</c:v>
                </c:pt>
                <c:pt idx="42589">
                  <c:v>1.0619020297194699E-2</c:v>
                </c:pt>
                <c:pt idx="42590">
                  <c:v>1.07678828533818E-2</c:v>
                </c:pt>
                <c:pt idx="42591">
                  <c:v>1.0757369285677301E-2</c:v>
                </c:pt>
                <c:pt idx="42592">
                  <c:v>1.06346176308305E-2</c:v>
                </c:pt>
                <c:pt idx="42593">
                  <c:v>1.09114827089752E-2</c:v>
                </c:pt>
                <c:pt idx="42594">
                  <c:v>1.1056140177148999E-2</c:v>
                </c:pt>
                <c:pt idx="42595">
                  <c:v>1.09559510890793E-2</c:v>
                </c:pt>
                <c:pt idx="42596">
                  <c:v>1.09627246347269E-2</c:v>
                </c:pt>
                <c:pt idx="42597">
                  <c:v>1.10724552495541E-2</c:v>
                </c:pt>
                <c:pt idx="42598">
                  <c:v>1.10502825047288E-2</c:v>
                </c:pt>
                <c:pt idx="42599">
                  <c:v>1.10384276897396E-2</c:v>
                </c:pt>
                <c:pt idx="42600">
                  <c:v>1.0847975924737701E-2</c:v>
                </c:pt>
                <c:pt idx="42601">
                  <c:v>1.07795729189299E-2</c:v>
                </c:pt>
                <c:pt idx="42602">
                  <c:v>1.0688230062144701E-2</c:v>
                </c:pt>
                <c:pt idx="42603">
                  <c:v>1.07104868510614E-2</c:v>
                </c:pt>
                <c:pt idx="42604">
                  <c:v>1.0555794909393901E-2</c:v>
                </c:pt>
                <c:pt idx="42605">
                  <c:v>1.02739955177952E-2</c:v>
                </c:pt>
                <c:pt idx="42606">
                  <c:v>1.0143433621272501E-2</c:v>
                </c:pt>
                <c:pt idx="42607">
                  <c:v>9.9533057398337108E-3</c:v>
                </c:pt>
                <c:pt idx="42608">
                  <c:v>9.7022058117321799E-3</c:v>
                </c:pt>
                <c:pt idx="42609">
                  <c:v>9.5068071002063805E-3</c:v>
                </c:pt>
                <c:pt idx="42610">
                  <c:v>9.2949193196811691E-3</c:v>
                </c:pt>
                <c:pt idx="42611">
                  <c:v>9.0510178299620398E-3</c:v>
                </c:pt>
                <c:pt idx="42612">
                  <c:v>8.6823714795600093E-3</c:v>
                </c:pt>
                <c:pt idx="42613">
                  <c:v>8.1444120730223401E-3</c:v>
                </c:pt>
                <c:pt idx="42614">
                  <c:v>8.0375333934071102E-3</c:v>
                </c:pt>
                <c:pt idx="42615">
                  <c:v>7.7985180364816597E-3</c:v>
                </c:pt>
                <c:pt idx="42616">
                  <c:v>7.3030289142480302E-3</c:v>
                </c:pt>
                <c:pt idx="42617">
                  <c:v>6.8877021470599804E-3</c:v>
                </c:pt>
                <c:pt idx="42618">
                  <c:v>6.4350588032208497E-3</c:v>
                </c:pt>
                <c:pt idx="42619">
                  <c:v>6.1622063867310898E-3</c:v>
                </c:pt>
                <c:pt idx="42620">
                  <c:v>5.7310638353030704E-3</c:v>
                </c:pt>
                <c:pt idx="42621">
                  <c:v>5.1347645174278896E-3</c:v>
                </c:pt>
                <c:pt idx="42622">
                  <c:v>4.67517716828178E-3</c:v>
                </c:pt>
                <c:pt idx="42623">
                  <c:v>4.3517600975908803E-3</c:v>
                </c:pt>
                <c:pt idx="42624">
                  <c:v>3.9109301019440703E-3</c:v>
                </c:pt>
                <c:pt idx="42625">
                  <c:v>3.3259778650873198E-3</c:v>
                </c:pt>
                <c:pt idx="42626">
                  <c:v>2.7646393637745601E-3</c:v>
                </c:pt>
                <c:pt idx="42627">
                  <c:v>2.4026611321105299E-3</c:v>
                </c:pt>
                <c:pt idx="42628">
                  <c:v>1.9055150930821E-3</c:v>
                </c:pt>
                <c:pt idx="42629">
                  <c:v>1.4601704751785901E-3</c:v>
                </c:pt>
                <c:pt idx="42630">
                  <c:v>9.0272671173963204E-4</c:v>
                </c:pt>
                <c:pt idx="42631">
                  <c:v>3.0018023022729598E-4</c:v>
                </c:pt>
                <c:pt idx="42632">
                  <c:v>-1.13425938325621E-4</c:v>
                </c:pt>
                <c:pt idx="42633">
                  <c:v>-6.1385991006122301E-4</c:v>
                </c:pt>
                <c:pt idx="42634">
                  <c:v>-1.07721229285619E-3</c:v>
                </c:pt>
                <c:pt idx="42635">
                  <c:v>-1.63281195854822E-3</c:v>
                </c:pt>
                <c:pt idx="42636">
                  <c:v>-2.09585527012837E-3</c:v>
                </c:pt>
                <c:pt idx="42637">
                  <c:v>-2.5772558875675699E-3</c:v>
                </c:pt>
                <c:pt idx="42638">
                  <c:v>-2.9679871223800801E-3</c:v>
                </c:pt>
                <c:pt idx="42639">
                  <c:v>-3.3987861044007602E-3</c:v>
                </c:pt>
                <c:pt idx="42640">
                  <c:v>-3.7866739567980301E-3</c:v>
                </c:pt>
                <c:pt idx="42641">
                  <c:v>-4.2699663320552497E-3</c:v>
                </c:pt>
                <c:pt idx="42642">
                  <c:v>-4.6584046960864703E-3</c:v>
                </c:pt>
                <c:pt idx="42643">
                  <c:v>-5.1440022052574403E-3</c:v>
                </c:pt>
                <c:pt idx="42644">
                  <c:v>-5.50363104060002E-3</c:v>
                </c:pt>
                <c:pt idx="42645">
                  <c:v>-5.7895480064769902E-3</c:v>
                </c:pt>
                <c:pt idx="42646">
                  <c:v>-6.2704287068313103E-3</c:v>
                </c:pt>
                <c:pt idx="42647">
                  <c:v>-6.4196555198558301E-3</c:v>
                </c:pt>
                <c:pt idx="42648">
                  <c:v>-6.8203203331867399E-3</c:v>
                </c:pt>
                <c:pt idx="42649">
                  <c:v>-7.0381214697065996E-3</c:v>
                </c:pt>
                <c:pt idx="42650">
                  <c:v>-7.44508552630302E-3</c:v>
                </c:pt>
                <c:pt idx="42651">
                  <c:v>-7.5243273761027001E-3</c:v>
                </c:pt>
                <c:pt idx="42652">
                  <c:v>-7.94942001192416E-3</c:v>
                </c:pt>
                <c:pt idx="42653">
                  <c:v>-8.0196672562530495E-3</c:v>
                </c:pt>
                <c:pt idx="42654">
                  <c:v>-8.04895182770104E-3</c:v>
                </c:pt>
                <c:pt idx="42655">
                  <c:v>-8.2090957045651801E-3</c:v>
                </c:pt>
                <c:pt idx="42656">
                  <c:v>-8.3205348905019596E-3</c:v>
                </c:pt>
                <c:pt idx="42657">
                  <c:v>-8.5930508240914891E-3</c:v>
                </c:pt>
                <c:pt idx="42658">
                  <c:v>-8.59798129040097E-3</c:v>
                </c:pt>
                <c:pt idx="42659">
                  <c:v>-8.6915318955373393E-3</c:v>
                </c:pt>
                <c:pt idx="42660">
                  <c:v>-8.6563731740772008E-3</c:v>
                </c:pt>
                <c:pt idx="42661">
                  <c:v>-8.7650265228772298E-3</c:v>
                </c:pt>
                <c:pt idx="42662">
                  <c:v>-8.7046533927492495E-3</c:v>
                </c:pt>
                <c:pt idx="42663">
                  <c:v>-8.7479415839068903E-3</c:v>
                </c:pt>
                <c:pt idx="42664">
                  <c:v>-8.6560509471388398E-3</c:v>
                </c:pt>
                <c:pt idx="42665">
                  <c:v>-8.42507691187196E-3</c:v>
                </c:pt>
                <c:pt idx="42666">
                  <c:v>-8.4258869964838803E-3</c:v>
                </c:pt>
                <c:pt idx="42667">
                  <c:v>-8.3875598096883192E-3</c:v>
                </c:pt>
                <c:pt idx="42668">
                  <c:v>-8.2717585585068004E-3</c:v>
                </c:pt>
                <c:pt idx="42669">
                  <c:v>-8.0899082165873E-3</c:v>
                </c:pt>
                <c:pt idx="42670">
                  <c:v>-7.8355756273956606E-3</c:v>
                </c:pt>
                <c:pt idx="42671">
                  <c:v>-7.8010141196275503E-3</c:v>
                </c:pt>
                <c:pt idx="42672">
                  <c:v>-7.5019836370730899E-3</c:v>
                </c:pt>
                <c:pt idx="42673">
                  <c:v>-7.2979294743867598E-3</c:v>
                </c:pt>
                <c:pt idx="42674">
                  <c:v>-7.1576846872876401E-3</c:v>
                </c:pt>
                <c:pt idx="42675">
                  <c:v>-6.9291436762107502E-3</c:v>
                </c:pt>
                <c:pt idx="42676">
                  <c:v>-6.6703675676213804E-3</c:v>
                </c:pt>
                <c:pt idx="42677">
                  <c:v>-6.3476176202365304E-3</c:v>
                </c:pt>
                <c:pt idx="42678">
                  <c:v>-6.2239369339099002E-3</c:v>
                </c:pt>
                <c:pt idx="42679">
                  <c:v>-6.0522171729831004E-3</c:v>
                </c:pt>
                <c:pt idx="42680">
                  <c:v>-5.6885666418858899E-3</c:v>
                </c:pt>
                <c:pt idx="42681">
                  <c:v>-5.4474776826934999E-3</c:v>
                </c:pt>
                <c:pt idx="42682">
                  <c:v>-5.1915134270400396E-3</c:v>
                </c:pt>
                <c:pt idx="42683">
                  <c:v>-4.9067394958937499E-3</c:v>
                </c:pt>
                <c:pt idx="42684">
                  <c:v>-4.6635667691878602E-3</c:v>
                </c:pt>
                <c:pt idx="42685">
                  <c:v>-4.3415931193430696E-3</c:v>
                </c:pt>
                <c:pt idx="42686">
                  <c:v>-4.2838256324185297E-3</c:v>
                </c:pt>
                <c:pt idx="42687">
                  <c:v>-3.9965351837912503E-3</c:v>
                </c:pt>
                <c:pt idx="42688">
                  <c:v>-3.7704657113425302E-3</c:v>
                </c:pt>
                <c:pt idx="42689">
                  <c:v>-3.63545494667341E-3</c:v>
                </c:pt>
                <c:pt idx="42690">
                  <c:v>-3.2294413575892598E-3</c:v>
                </c:pt>
                <c:pt idx="42691">
                  <c:v>-3.2569850848733202E-3</c:v>
                </c:pt>
                <c:pt idx="42692">
                  <c:v>-3.05374950894912E-3</c:v>
                </c:pt>
                <c:pt idx="42693">
                  <c:v>-2.94791126092295E-3</c:v>
                </c:pt>
                <c:pt idx="42694">
                  <c:v>-2.65476426024551E-3</c:v>
                </c:pt>
                <c:pt idx="42695">
                  <c:v>-2.5122022571356299E-3</c:v>
                </c:pt>
                <c:pt idx="42696">
                  <c:v>-2.5426788493508701E-3</c:v>
                </c:pt>
                <c:pt idx="42697">
                  <c:v>-2.4692806060507798E-3</c:v>
                </c:pt>
                <c:pt idx="42698">
                  <c:v>-2.5324081998505501E-3</c:v>
                </c:pt>
                <c:pt idx="42699">
                  <c:v>-2.3903907454975301E-3</c:v>
                </c:pt>
                <c:pt idx="42700">
                  <c:v>-2.4998984450119699E-3</c:v>
                </c:pt>
                <c:pt idx="42701">
                  <c:v>-2.35910217389108E-3</c:v>
                </c:pt>
                <c:pt idx="42702">
                  <c:v>-2.4625747420514302E-3</c:v>
                </c:pt>
                <c:pt idx="42703">
                  <c:v>-2.4800476194461198E-3</c:v>
                </c:pt>
                <c:pt idx="42704">
                  <c:v>-2.5912432664226999E-3</c:v>
                </c:pt>
                <c:pt idx="42705">
                  <c:v>-2.7749983267817599E-3</c:v>
                </c:pt>
                <c:pt idx="42706">
                  <c:v>-2.6882652009411201E-3</c:v>
                </c:pt>
                <c:pt idx="42707">
                  <c:v>-3.0682820041456598E-3</c:v>
                </c:pt>
                <c:pt idx="42708">
                  <c:v>-3.1873166298198802E-3</c:v>
                </c:pt>
                <c:pt idx="42709">
                  <c:v>-3.4290512278974498E-3</c:v>
                </c:pt>
                <c:pt idx="42710">
                  <c:v>-3.6063964543734299E-3</c:v>
                </c:pt>
                <c:pt idx="42711">
                  <c:v>-3.9087868028704603E-3</c:v>
                </c:pt>
                <c:pt idx="42712">
                  <c:v>-4.1939024748678597E-3</c:v>
                </c:pt>
                <c:pt idx="42713">
                  <c:v>-4.4326025189610797E-3</c:v>
                </c:pt>
                <c:pt idx="42714">
                  <c:v>-4.7933286286774403E-3</c:v>
                </c:pt>
                <c:pt idx="42715">
                  <c:v>-5.0542687545656797E-3</c:v>
                </c:pt>
                <c:pt idx="42716">
                  <c:v>-5.2678042653929204E-3</c:v>
                </c:pt>
                <c:pt idx="42717">
                  <c:v>-5.7544231656484904E-3</c:v>
                </c:pt>
                <c:pt idx="42718">
                  <c:v>-6.1393279309587901E-3</c:v>
                </c:pt>
                <c:pt idx="42719">
                  <c:v>-6.4903555026226897E-3</c:v>
                </c:pt>
                <c:pt idx="42720">
                  <c:v>-6.9140700400149302E-3</c:v>
                </c:pt>
                <c:pt idx="42721">
                  <c:v>-7.3900147046833398E-3</c:v>
                </c:pt>
                <c:pt idx="42722">
                  <c:v>-7.7193947657406203E-3</c:v>
                </c:pt>
                <c:pt idx="42723">
                  <c:v>-8.31245105926905E-3</c:v>
                </c:pt>
                <c:pt idx="42724">
                  <c:v>-8.6172844741096207E-3</c:v>
                </c:pt>
                <c:pt idx="42725">
                  <c:v>-8.9931796673955594E-3</c:v>
                </c:pt>
                <c:pt idx="42726">
                  <c:v>-9.5120590774222906E-3</c:v>
                </c:pt>
                <c:pt idx="42727">
                  <c:v>-9.99416237018458E-3</c:v>
                </c:pt>
                <c:pt idx="42728">
                  <c:v>-1.0454254556189599E-2</c:v>
                </c:pt>
                <c:pt idx="42729">
                  <c:v>-1.08503733722104E-2</c:v>
                </c:pt>
                <c:pt idx="42730">
                  <c:v>-1.1343240960304099E-2</c:v>
                </c:pt>
                <c:pt idx="42731">
                  <c:v>-1.1878022170079701E-2</c:v>
                </c:pt>
                <c:pt idx="42732">
                  <c:v>-1.2095966352782799E-2</c:v>
                </c:pt>
                <c:pt idx="42733">
                  <c:v>-1.2564737969175101E-2</c:v>
                </c:pt>
                <c:pt idx="42734">
                  <c:v>-1.31183761526596E-2</c:v>
                </c:pt>
                <c:pt idx="42735">
                  <c:v>-1.35338112430088E-2</c:v>
                </c:pt>
                <c:pt idx="42736">
                  <c:v>-1.3782062757884E-2</c:v>
                </c:pt>
                <c:pt idx="42737">
                  <c:v>-1.41533913892478E-2</c:v>
                </c:pt>
                <c:pt idx="42738">
                  <c:v>-1.4657200865616799E-2</c:v>
                </c:pt>
                <c:pt idx="42739">
                  <c:v>-1.50090607449847E-2</c:v>
                </c:pt>
                <c:pt idx="42740">
                  <c:v>-1.5251705927810199E-2</c:v>
                </c:pt>
                <c:pt idx="42741">
                  <c:v>-1.56003778304193E-2</c:v>
                </c:pt>
                <c:pt idx="42742">
                  <c:v>-1.6130672351250101E-2</c:v>
                </c:pt>
                <c:pt idx="42743">
                  <c:v>-1.6190442973683199E-2</c:v>
                </c:pt>
                <c:pt idx="42744">
                  <c:v>-1.6518882571559101E-2</c:v>
                </c:pt>
                <c:pt idx="42745">
                  <c:v>-1.6750258074769299E-2</c:v>
                </c:pt>
                <c:pt idx="42746">
                  <c:v>-1.6947928127422199E-2</c:v>
                </c:pt>
                <c:pt idx="42747">
                  <c:v>-1.71368019320517E-2</c:v>
                </c:pt>
                <c:pt idx="42748">
                  <c:v>-1.7352362312361699E-2</c:v>
                </c:pt>
                <c:pt idx="42749">
                  <c:v>-1.7439994458873599E-2</c:v>
                </c:pt>
                <c:pt idx="42750">
                  <c:v>-1.7583375697261601E-2</c:v>
                </c:pt>
                <c:pt idx="42751">
                  <c:v>-1.7747614975239301E-2</c:v>
                </c:pt>
                <c:pt idx="42752">
                  <c:v>-1.7767654675261601E-2</c:v>
                </c:pt>
                <c:pt idx="42753">
                  <c:v>-1.77838397910044E-2</c:v>
                </c:pt>
                <c:pt idx="42754">
                  <c:v>-1.76951815806831E-2</c:v>
                </c:pt>
                <c:pt idx="42755">
                  <c:v>-1.7824346943464599E-2</c:v>
                </c:pt>
                <c:pt idx="42756">
                  <c:v>-1.7741457668711502E-2</c:v>
                </c:pt>
                <c:pt idx="42757">
                  <c:v>-1.7814414148587299E-2</c:v>
                </c:pt>
                <c:pt idx="42758">
                  <c:v>-1.7739118536477399E-2</c:v>
                </c:pt>
                <c:pt idx="42759">
                  <c:v>-1.7669854928022002E-2</c:v>
                </c:pt>
                <c:pt idx="42760">
                  <c:v>-1.7461377149104701E-2</c:v>
                </c:pt>
                <c:pt idx="42761">
                  <c:v>-1.7301140050419699E-2</c:v>
                </c:pt>
                <c:pt idx="42762">
                  <c:v>-1.7272616569180499E-2</c:v>
                </c:pt>
                <c:pt idx="42763">
                  <c:v>-1.7145196503812202E-2</c:v>
                </c:pt>
                <c:pt idx="42764">
                  <c:v>-1.6846256544719801E-2</c:v>
                </c:pt>
                <c:pt idx="42765">
                  <c:v>-1.6491516854820799E-2</c:v>
                </c:pt>
                <c:pt idx="42766">
                  <c:v>-1.6467349150148001E-2</c:v>
                </c:pt>
                <c:pt idx="42767">
                  <c:v>-1.62845184967748E-2</c:v>
                </c:pt>
                <c:pt idx="42768">
                  <c:v>-1.61216203918533E-2</c:v>
                </c:pt>
                <c:pt idx="42769">
                  <c:v>-1.5746489247416801E-2</c:v>
                </c:pt>
                <c:pt idx="42770">
                  <c:v>-1.5498640843801099E-2</c:v>
                </c:pt>
                <c:pt idx="42771">
                  <c:v>-1.51217645161386E-2</c:v>
                </c:pt>
                <c:pt idx="42772">
                  <c:v>-1.49954491084652E-2</c:v>
                </c:pt>
                <c:pt idx="42773">
                  <c:v>-1.47218959767513E-2</c:v>
                </c:pt>
                <c:pt idx="42774">
                  <c:v>-1.43805045077163E-2</c:v>
                </c:pt>
                <c:pt idx="42775">
                  <c:v>-1.40562314758832E-2</c:v>
                </c:pt>
                <c:pt idx="42776">
                  <c:v>-1.38641555997558E-2</c:v>
                </c:pt>
                <c:pt idx="42777">
                  <c:v>-1.35714539549418E-2</c:v>
                </c:pt>
                <c:pt idx="42778">
                  <c:v>-1.3337932471067101E-2</c:v>
                </c:pt>
                <c:pt idx="42779">
                  <c:v>-1.3212562326103501E-2</c:v>
                </c:pt>
                <c:pt idx="42780">
                  <c:v>-1.27606406439266E-2</c:v>
                </c:pt>
                <c:pt idx="42781">
                  <c:v>-1.26452151740009E-2</c:v>
                </c:pt>
                <c:pt idx="42782">
                  <c:v>-1.2284712046175801E-2</c:v>
                </c:pt>
                <c:pt idx="42783">
                  <c:v>-1.2119827946814699E-2</c:v>
                </c:pt>
                <c:pt idx="42784">
                  <c:v>-1.2105889900438699E-2</c:v>
                </c:pt>
                <c:pt idx="42785">
                  <c:v>-1.17466778311788E-2</c:v>
                </c:pt>
                <c:pt idx="42786">
                  <c:v>-1.15690057320022E-2</c:v>
                </c:pt>
                <c:pt idx="42787">
                  <c:v>-1.1280560979777801E-2</c:v>
                </c:pt>
                <c:pt idx="42788">
                  <c:v>-1.13844924244231E-2</c:v>
                </c:pt>
                <c:pt idx="42789">
                  <c:v>-1.11707023448318E-2</c:v>
                </c:pt>
                <c:pt idx="42790">
                  <c:v>-1.1053394282706E-2</c:v>
                </c:pt>
                <c:pt idx="42791">
                  <c:v>-1.10110048880633E-2</c:v>
                </c:pt>
                <c:pt idx="42792">
                  <c:v>-1.0978051089880101E-2</c:v>
                </c:pt>
                <c:pt idx="42793">
                  <c:v>-1.0967222137743799E-2</c:v>
                </c:pt>
                <c:pt idx="42794">
                  <c:v>-1.1004069092030101E-2</c:v>
                </c:pt>
                <c:pt idx="42795">
                  <c:v>-1.08846972769822E-2</c:v>
                </c:pt>
                <c:pt idx="42796">
                  <c:v>-1.0991342598790499E-2</c:v>
                </c:pt>
                <c:pt idx="42797">
                  <c:v>-1.1123573487824299E-2</c:v>
                </c:pt>
                <c:pt idx="42798">
                  <c:v>-1.11770329504039E-2</c:v>
                </c:pt>
                <c:pt idx="42799">
                  <c:v>-1.13724438660641E-2</c:v>
                </c:pt>
                <c:pt idx="42800">
                  <c:v>-1.14469738061138E-2</c:v>
                </c:pt>
                <c:pt idx="42801">
                  <c:v>-1.16686172881342E-2</c:v>
                </c:pt>
                <c:pt idx="42802">
                  <c:v>-1.1813378816053301E-2</c:v>
                </c:pt>
                <c:pt idx="42803">
                  <c:v>-1.2227732450133101E-2</c:v>
                </c:pt>
                <c:pt idx="42804">
                  <c:v>-1.2276431592666901E-2</c:v>
                </c:pt>
                <c:pt idx="42805">
                  <c:v>-1.24069611614144E-2</c:v>
                </c:pt>
                <c:pt idx="42806">
                  <c:v>-1.2848332300471599E-2</c:v>
                </c:pt>
                <c:pt idx="42807">
                  <c:v>-1.32915559873595E-2</c:v>
                </c:pt>
                <c:pt idx="42808">
                  <c:v>-1.3561157021482801E-2</c:v>
                </c:pt>
                <c:pt idx="42809">
                  <c:v>-1.37888688141245E-2</c:v>
                </c:pt>
                <c:pt idx="42810">
                  <c:v>-1.4211872550375799E-2</c:v>
                </c:pt>
                <c:pt idx="42811">
                  <c:v>-1.45811666387725E-2</c:v>
                </c:pt>
                <c:pt idx="42812">
                  <c:v>-1.51833488579929E-2</c:v>
                </c:pt>
                <c:pt idx="42813">
                  <c:v>-1.54542799263249E-2</c:v>
                </c:pt>
                <c:pt idx="42814">
                  <c:v>-1.5885146842166999E-2</c:v>
                </c:pt>
                <c:pt idx="42815">
                  <c:v>-1.6304678854470001E-2</c:v>
                </c:pt>
                <c:pt idx="42816">
                  <c:v>-1.6726607317077199E-2</c:v>
                </c:pt>
                <c:pt idx="42817">
                  <c:v>-1.72578555969988E-2</c:v>
                </c:pt>
                <c:pt idx="42818">
                  <c:v>-1.7722467184681099E-2</c:v>
                </c:pt>
                <c:pt idx="42819">
                  <c:v>-1.8288787156121498E-2</c:v>
                </c:pt>
                <c:pt idx="42820">
                  <c:v>-1.8671843482832701E-2</c:v>
                </c:pt>
                <c:pt idx="42821">
                  <c:v>-1.9138488878128999E-2</c:v>
                </c:pt>
                <c:pt idx="42822">
                  <c:v>-1.95577087454024E-2</c:v>
                </c:pt>
                <c:pt idx="42823">
                  <c:v>-2.00963638702309E-2</c:v>
                </c:pt>
                <c:pt idx="42824">
                  <c:v>-2.0641562340334801E-2</c:v>
                </c:pt>
                <c:pt idx="42825">
                  <c:v>-2.11094737048492E-2</c:v>
                </c:pt>
                <c:pt idx="42826">
                  <c:v>-2.14394219270106E-2</c:v>
                </c:pt>
                <c:pt idx="42827">
                  <c:v>-2.2001370785482002E-2</c:v>
                </c:pt>
                <c:pt idx="42828">
                  <c:v>-2.24537131048166E-2</c:v>
                </c:pt>
                <c:pt idx="42829">
                  <c:v>-2.28632657988239E-2</c:v>
                </c:pt>
                <c:pt idx="42830">
                  <c:v>-2.3202602836921601E-2</c:v>
                </c:pt>
                <c:pt idx="42831">
                  <c:v>-2.3581956063648799E-2</c:v>
                </c:pt>
                <c:pt idx="42832">
                  <c:v>-2.4068747354319901E-2</c:v>
                </c:pt>
                <c:pt idx="42833">
                  <c:v>-2.4271606817366599E-2</c:v>
                </c:pt>
                <c:pt idx="42834">
                  <c:v>-2.47002283857586E-2</c:v>
                </c:pt>
                <c:pt idx="42835">
                  <c:v>-2.49074785903537E-2</c:v>
                </c:pt>
                <c:pt idx="42836">
                  <c:v>-2.5420388894938601E-2</c:v>
                </c:pt>
                <c:pt idx="42837">
                  <c:v>-2.5590199278279199E-2</c:v>
                </c:pt>
                <c:pt idx="42838">
                  <c:v>-2.56833678032467E-2</c:v>
                </c:pt>
                <c:pt idx="42839">
                  <c:v>-2.60108340789869E-2</c:v>
                </c:pt>
                <c:pt idx="42840">
                  <c:v>-2.6025880142048301E-2</c:v>
                </c:pt>
                <c:pt idx="42841">
                  <c:v>-2.6271663620985701E-2</c:v>
                </c:pt>
                <c:pt idx="42842">
                  <c:v>-2.6320268411217599E-2</c:v>
                </c:pt>
                <c:pt idx="42843">
                  <c:v>-2.6447977718012699E-2</c:v>
                </c:pt>
                <c:pt idx="42844">
                  <c:v>-2.6373899517836901E-2</c:v>
                </c:pt>
                <c:pt idx="42845">
                  <c:v>-2.6482467760121999E-2</c:v>
                </c:pt>
                <c:pt idx="42846">
                  <c:v>-2.65600727466269E-2</c:v>
                </c:pt>
                <c:pt idx="42847">
                  <c:v>-2.6506586189830001E-2</c:v>
                </c:pt>
                <c:pt idx="42848">
                  <c:v>-2.62678094752863E-2</c:v>
                </c:pt>
                <c:pt idx="42849">
                  <c:v>-2.6285920907116699E-2</c:v>
                </c:pt>
                <c:pt idx="42850">
                  <c:v>-2.6142941190261101E-2</c:v>
                </c:pt>
                <c:pt idx="42851">
                  <c:v>-2.5874875569688899E-2</c:v>
                </c:pt>
                <c:pt idx="42852">
                  <c:v>-2.56946727286094E-2</c:v>
                </c:pt>
                <c:pt idx="42853">
                  <c:v>-2.5381374274238901E-2</c:v>
                </c:pt>
                <c:pt idx="42854">
                  <c:v>-2.5259161027888302E-2</c:v>
                </c:pt>
                <c:pt idx="42855">
                  <c:v>-2.4950294704117301E-2</c:v>
                </c:pt>
                <c:pt idx="42856">
                  <c:v>-2.46482359723664E-2</c:v>
                </c:pt>
                <c:pt idx="42857">
                  <c:v>-2.4376669240169201E-2</c:v>
                </c:pt>
                <c:pt idx="42858">
                  <c:v>-2.39928482686395E-2</c:v>
                </c:pt>
                <c:pt idx="42859">
                  <c:v>-2.3523318543181099E-2</c:v>
                </c:pt>
                <c:pt idx="42860">
                  <c:v>-2.3160916101231398E-2</c:v>
                </c:pt>
                <c:pt idx="42861">
                  <c:v>-2.2781962937122101E-2</c:v>
                </c:pt>
                <c:pt idx="42862">
                  <c:v>-2.2413553725403899E-2</c:v>
                </c:pt>
                <c:pt idx="42863">
                  <c:v>-2.1825499087166699E-2</c:v>
                </c:pt>
                <c:pt idx="42864">
                  <c:v>-2.1398579604555299E-2</c:v>
                </c:pt>
                <c:pt idx="42865">
                  <c:v>-2.08787015721719E-2</c:v>
                </c:pt>
                <c:pt idx="42866">
                  <c:v>-2.04466362826017E-2</c:v>
                </c:pt>
                <c:pt idx="42867">
                  <c:v>-2.0065947427455499E-2</c:v>
                </c:pt>
                <c:pt idx="42868">
                  <c:v>-1.9381252038220501E-2</c:v>
                </c:pt>
                <c:pt idx="42869">
                  <c:v>-1.8994148541776001E-2</c:v>
                </c:pt>
                <c:pt idx="42870">
                  <c:v>-1.85245530750393E-2</c:v>
                </c:pt>
                <c:pt idx="42871">
                  <c:v>-1.8020047430185801E-2</c:v>
                </c:pt>
                <c:pt idx="42872">
                  <c:v>-1.7239787985174799E-2</c:v>
                </c:pt>
                <c:pt idx="42873">
                  <c:v>-1.6849946903650999E-2</c:v>
                </c:pt>
                <c:pt idx="42874">
                  <c:v>-1.6399267625611499E-2</c:v>
                </c:pt>
                <c:pt idx="42875">
                  <c:v>-1.60316069711753E-2</c:v>
                </c:pt>
                <c:pt idx="42876">
                  <c:v>-1.5381657422808099E-2</c:v>
                </c:pt>
                <c:pt idx="42877">
                  <c:v>-1.49131809092921E-2</c:v>
                </c:pt>
                <c:pt idx="42878">
                  <c:v>-1.42839606706219E-2</c:v>
                </c:pt>
                <c:pt idx="42879">
                  <c:v>-1.38238231230741E-2</c:v>
                </c:pt>
                <c:pt idx="42880">
                  <c:v>-1.33096380164045E-2</c:v>
                </c:pt>
                <c:pt idx="42881">
                  <c:v>-1.3013914288887599E-2</c:v>
                </c:pt>
                <c:pt idx="42882">
                  <c:v>-1.24644999174139E-2</c:v>
                </c:pt>
                <c:pt idx="42883">
                  <c:v>-1.22133214643787E-2</c:v>
                </c:pt>
                <c:pt idx="42884">
                  <c:v>-1.16775652485352E-2</c:v>
                </c:pt>
                <c:pt idx="42885">
                  <c:v>-1.1387294323278899E-2</c:v>
                </c:pt>
                <c:pt idx="42886">
                  <c:v>-1.09743433034764E-2</c:v>
                </c:pt>
                <c:pt idx="42887">
                  <c:v>-1.06433452135156E-2</c:v>
                </c:pt>
                <c:pt idx="42888">
                  <c:v>-1.0386305420857301E-2</c:v>
                </c:pt>
                <c:pt idx="42889">
                  <c:v>-9.9104013419960297E-3</c:v>
                </c:pt>
                <c:pt idx="42890">
                  <c:v>-9.7423786629827099E-3</c:v>
                </c:pt>
                <c:pt idx="42891">
                  <c:v>-9.4305841222884507E-3</c:v>
                </c:pt>
                <c:pt idx="42892">
                  <c:v>-9.3022836991193594E-3</c:v>
                </c:pt>
                <c:pt idx="42893">
                  <c:v>-8.8398011666714904E-3</c:v>
                </c:pt>
                <c:pt idx="42894">
                  <c:v>-8.9110914105976699E-3</c:v>
                </c:pt>
                <c:pt idx="42895">
                  <c:v>-8.5692134177084399E-3</c:v>
                </c:pt>
                <c:pt idx="42896">
                  <c:v>-8.55506612128221E-3</c:v>
                </c:pt>
                <c:pt idx="42897">
                  <c:v>-8.4928497273397199E-3</c:v>
                </c:pt>
                <c:pt idx="42898">
                  <c:v>-8.4547976689925298E-3</c:v>
                </c:pt>
                <c:pt idx="42899">
                  <c:v>-8.3619834584941696E-3</c:v>
                </c:pt>
                <c:pt idx="42900">
                  <c:v>-8.4933888592059192E-3</c:v>
                </c:pt>
                <c:pt idx="42901">
                  <c:v>-8.3208339041665295E-3</c:v>
                </c:pt>
                <c:pt idx="42902">
                  <c:v>-8.4223859045346097E-3</c:v>
                </c:pt>
                <c:pt idx="42903">
                  <c:v>-8.2153830995951999E-3</c:v>
                </c:pt>
                <c:pt idx="42904">
                  <c:v>-8.2820170703496003E-3</c:v>
                </c:pt>
                <c:pt idx="42905">
                  <c:v>-8.3741580226474599E-3</c:v>
                </c:pt>
                <c:pt idx="42906">
                  <c:v>-8.5837393481712401E-3</c:v>
                </c:pt>
                <c:pt idx="42907">
                  <c:v>-8.7564691430059693E-3</c:v>
                </c:pt>
                <c:pt idx="42908">
                  <c:v>-8.5959634714183192E-3</c:v>
                </c:pt>
                <c:pt idx="42909">
                  <c:v>-9.0412317553559707E-3</c:v>
                </c:pt>
                <c:pt idx="42910">
                  <c:v>-8.9960712816731202E-3</c:v>
                </c:pt>
                <c:pt idx="42911">
                  <c:v>-9.1406346124188308E-3</c:v>
                </c:pt>
                <c:pt idx="42912">
                  <c:v>-9.1835799908713892E-3</c:v>
                </c:pt>
                <c:pt idx="42913">
                  <c:v>-9.5789106165551502E-3</c:v>
                </c:pt>
                <c:pt idx="42914">
                  <c:v>-9.8194401425781303E-3</c:v>
                </c:pt>
                <c:pt idx="42915">
                  <c:v>-9.9708692230241792E-3</c:v>
                </c:pt>
                <c:pt idx="42916">
                  <c:v>-9.9637750375436603E-3</c:v>
                </c:pt>
                <c:pt idx="42917">
                  <c:v>-1.0245625761979399E-2</c:v>
                </c:pt>
                <c:pt idx="42918">
                  <c:v>-1.0568227433549701E-2</c:v>
                </c:pt>
                <c:pt idx="42919">
                  <c:v>-1.06569855521034E-2</c:v>
                </c:pt>
                <c:pt idx="42920">
                  <c:v>-1.07617817021959E-2</c:v>
                </c:pt>
                <c:pt idx="42921">
                  <c:v>-1.07845952572896E-2</c:v>
                </c:pt>
                <c:pt idx="42922">
                  <c:v>-1.1074073311568299E-2</c:v>
                </c:pt>
                <c:pt idx="42923">
                  <c:v>-1.1301127594260401E-2</c:v>
                </c:pt>
                <c:pt idx="42924">
                  <c:v>-1.1452667663567199E-2</c:v>
                </c:pt>
                <c:pt idx="42925">
                  <c:v>-1.15746439183625E-2</c:v>
                </c:pt>
                <c:pt idx="42926">
                  <c:v>-1.18366498648904E-2</c:v>
                </c:pt>
                <c:pt idx="42927">
                  <c:v>-1.1885869693358199E-2</c:v>
                </c:pt>
                <c:pt idx="42928">
                  <c:v>-1.20268212258223E-2</c:v>
                </c:pt>
                <c:pt idx="42929">
                  <c:v>-1.21107911378082E-2</c:v>
                </c:pt>
                <c:pt idx="42930">
                  <c:v>-1.2334460784340201E-2</c:v>
                </c:pt>
                <c:pt idx="42931">
                  <c:v>-1.2237881954126501E-2</c:v>
                </c:pt>
                <c:pt idx="42932">
                  <c:v>-1.23504273702675E-2</c:v>
                </c:pt>
                <c:pt idx="42933">
                  <c:v>-1.24083979408822E-2</c:v>
                </c:pt>
                <c:pt idx="42934">
                  <c:v>-1.2340352417810301E-2</c:v>
                </c:pt>
                <c:pt idx="42935">
                  <c:v>-1.25063026154341E-2</c:v>
                </c:pt>
                <c:pt idx="42936">
                  <c:v>-1.2494820015664701E-2</c:v>
                </c:pt>
                <c:pt idx="42937">
                  <c:v>-1.2313598405594E-2</c:v>
                </c:pt>
                <c:pt idx="42938">
                  <c:v>-1.23807960645356E-2</c:v>
                </c:pt>
                <c:pt idx="42939">
                  <c:v>-1.2190005685557901E-2</c:v>
                </c:pt>
                <c:pt idx="42940">
                  <c:v>-1.2188747269480001E-2</c:v>
                </c:pt>
                <c:pt idx="42941">
                  <c:v>-1.21290023471014E-2</c:v>
                </c:pt>
                <c:pt idx="42942">
                  <c:v>-1.19610858755661E-2</c:v>
                </c:pt>
                <c:pt idx="42943">
                  <c:v>-1.19123078137379E-2</c:v>
                </c:pt>
                <c:pt idx="42944">
                  <c:v>-1.15538806734012E-2</c:v>
                </c:pt>
                <c:pt idx="42945">
                  <c:v>-1.13872016223928E-2</c:v>
                </c:pt>
                <c:pt idx="42946">
                  <c:v>-1.11648530705641E-2</c:v>
                </c:pt>
                <c:pt idx="42947">
                  <c:v>-1.10156492828648E-2</c:v>
                </c:pt>
                <c:pt idx="42948">
                  <c:v>-1.0877563045674899E-2</c:v>
                </c:pt>
                <c:pt idx="42949">
                  <c:v>-1.05098857970929E-2</c:v>
                </c:pt>
                <c:pt idx="42950">
                  <c:v>-1.01507611853863E-2</c:v>
                </c:pt>
                <c:pt idx="42951">
                  <c:v>-9.8996548565948601E-3</c:v>
                </c:pt>
                <c:pt idx="42952">
                  <c:v>-9.66793297895128E-3</c:v>
                </c:pt>
                <c:pt idx="42953">
                  <c:v>-9.3378093332497202E-3</c:v>
                </c:pt>
                <c:pt idx="42954">
                  <c:v>-8.9658528151597E-3</c:v>
                </c:pt>
                <c:pt idx="42955">
                  <c:v>-8.5211618643908499E-3</c:v>
                </c:pt>
                <c:pt idx="42956">
                  <c:v>-8.1954256746275302E-3</c:v>
                </c:pt>
                <c:pt idx="42957">
                  <c:v>-7.8285661312575902E-3</c:v>
                </c:pt>
                <c:pt idx="42958">
                  <c:v>-7.2843515312839401E-3</c:v>
                </c:pt>
                <c:pt idx="42959">
                  <c:v>-6.9400252537670203E-3</c:v>
                </c:pt>
                <c:pt idx="42960">
                  <c:v>-6.5345335367632202E-3</c:v>
                </c:pt>
                <c:pt idx="42961">
                  <c:v>-6.2384985219466598E-3</c:v>
                </c:pt>
                <c:pt idx="42962">
                  <c:v>-5.8404081115824699E-3</c:v>
                </c:pt>
                <c:pt idx="42963">
                  <c:v>-5.1928895539151004E-3</c:v>
                </c:pt>
                <c:pt idx="42964">
                  <c:v>-4.8916553326381904E-3</c:v>
                </c:pt>
                <c:pt idx="42965">
                  <c:v>-4.3096730170998302E-3</c:v>
                </c:pt>
                <c:pt idx="42966">
                  <c:v>-3.9741485548655999E-3</c:v>
                </c:pt>
                <c:pt idx="42967">
                  <c:v>-3.7587316329014699E-3</c:v>
                </c:pt>
                <c:pt idx="42968">
                  <c:v>-3.27808368746075E-3</c:v>
                </c:pt>
                <c:pt idx="42969">
                  <c:v>-2.83536193665254E-3</c:v>
                </c:pt>
                <c:pt idx="42970">
                  <c:v>-2.2361265067784102E-3</c:v>
                </c:pt>
                <c:pt idx="42971">
                  <c:v>-1.88589420120855E-3</c:v>
                </c:pt>
                <c:pt idx="42972">
                  <c:v>-1.51870572746016E-3</c:v>
                </c:pt>
                <c:pt idx="42973">
                  <c:v>-1.1243698949241301E-3</c:v>
                </c:pt>
                <c:pt idx="42974">
                  <c:v>-7.4897252172077301E-4</c:v>
                </c:pt>
                <c:pt idx="42975">
                  <c:v>-2.5429877581710302E-4</c:v>
                </c:pt>
                <c:pt idx="42976">
                  <c:v>1.2455177109110899E-4</c:v>
                </c:pt>
                <c:pt idx="42977">
                  <c:v>3.8979950754730602E-4</c:v>
                </c:pt>
                <c:pt idx="42978">
                  <c:v>8.2551225221404395E-4</c:v>
                </c:pt>
                <c:pt idx="42979">
                  <c:v>9.6178810847074203E-4</c:v>
                </c:pt>
                <c:pt idx="42980">
                  <c:v>1.4576245577349899E-3</c:v>
                </c:pt>
                <c:pt idx="42981">
                  <c:v>1.7950467351439199E-3</c:v>
                </c:pt>
                <c:pt idx="42982">
                  <c:v>2.1006775238859902E-3</c:v>
                </c:pt>
                <c:pt idx="42983">
                  <c:v>2.2550237638836001E-3</c:v>
                </c:pt>
                <c:pt idx="42984">
                  <c:v>2.54806262206023E-3</c:v>
                </c:pt>
                <c:pt idx="42985">
                  <c:v>2.82339660942934E-3</c:v>
                </c:pt>
                <c:pt idx="42986">
                  <c:v>3.0552771974586301E-3</c:v>
                </c:pt>
                <c:pt idx="42987">
                  <c:v>3.2725309977419E-3</c:v>
                </c:pt>
                <c:pt idx="42988">
                  <c:v>3.4919626359754701E-3</c:v>
                </c:pt>
                <c:pt idx="42989">
                  <c:v>3.5797102885249299E-3</c:v>
                </c:pt>
                <c:pt idx="42990">
                  <c:v>3.8788820032499699E-3</c:v>
                </c:pt>
                <c:pt idx="42991">
                  <c:v>4.0497495361758199E-3</c:v>
                </c:pt>
                <c:pt idx="42992">
                  <c:v>4.0691503715329499E-3</c:v>
                </c:pt>
                <c:pt idx="42993">
                  <c:v>4.27996778351646E-3</c:v>
                </c:pt>
                <c:pt idx="42994">
                  <c:v>4.4732162361591004E-3</c:v>
                </c:pt>
                <c:pt idx="42995">
                  <c:v>4.5279178263735202E-3</c:v>
                </c:pt>
                <c:pt idx="42996">
                  <c:v>4.53642413393795E-3</c:v>
                </c:pt>
                <c:pt idx="42997">
                  <c:v>4.6471198583122198E-3</c:v>
                </c:pt>
                <c:pt idx="42998">
                  <c:v>4.6026289470273603E-3</c:v>
                </c:pt>
                <c:pt idx="42999">
                  <c:v>4.7011140893484897E-3</c:v>
                </c:pt>
                <c:pt idx="43000">
                  <c:v>4.8455940581744704E-3</c:v>
                </c:pt>
                <c:pt idx="43001">
                  <c:v>4.7844186502721603E-3</c:v>
                </c:pt>
                <c:pt idx="43002">
                  <c:v>4.6654383129423197E-3</c:v>
                </c:pt>
                <c:pt idx="43003">
                  <c:v>4.7591886645854797E-3</c:v>
                </c:pt>
                <c:pt idx="43004">
                  <c:v>4.8198540687785897E-3</c:v>
                </c:pt>
                <c:pt idx="43005">
                  <c:v>4.9201766209877604E-3</c:v>
                </c:pt>
                <c:pt idx="43006">
                  <c:v>4.64088624109865E-3</c:v>
                </c:pt>
                <c:pt idx="43007">
                  <c:v>4.6667027344233902E-3</c:v>
                </c:pt>
                <c:pt idx="43008">
                  <c:v>4.7900717391959101E-3</c:v>
                </c:pt>
                <c:pt idx="43009">
                  <c:v>4.6526119132079199E-3</c:v>
                </c:pt>
                <c:pt idx="43010">
                  <c:v>4.5850135878342003E-3</c:v>
                </c:pt>
                <c:pt idx="43011">
                  <c:v>4.6622360078064796E-3</c:v>
                </c:pt>
                <c:pt idx="43012">
                  <c:v>4.6704796282849197E-3</c:v>
                </c:pt>
                <c:pt idx="43013">
                  <c:v>4.6110414933762996E-3</c:v>
                </c:pt>
                <c:pt idx="43014">
                  <c:v>4.4411024703990901E-3</c:v>
                </c:pt>
                <c:pt idx="43015">
                  <c:v>4.3663758573901498E-3</c:v>
                </c:pt>
                <c:pt idx="43016">
                  <c:v>4.3541251906448301E-3</c:v>
                </c:pt>
                <c:pt idx="43017">
                  <c:v>4.4385578065233196E-3</c:v>
                </c:pt>
                <c:pt idx="43018">
                  <c:v>4.3227530282963101E-3</c:v>
                </c:pt>
                <c:pt idx="43019">
                  <c:v>4.2817515872877101E-3</c:v>
                </c:pt>
                <c:pt idx="43020">
                  <c:v>4.3851996097334697E-3</c:v>
                </c:pt>
                <c:pt idx="43021">
                  <c:v>4.2429855144238702E-3</c:v>
                </c:pt>
                <c:pt idx="43022">
                  <c:v>4.3045129103850797E-3</c:v>
                </c:pt>
                <c:pt idx="43023">
                  <c:v>4.2554711954705202E-3</c:v>
                </c:pt>
                <c:pt idx="43024">
                  <c:v>4.3813605881072503E-3</c:v>
                </c:pt>
                <c:pt idx="43025">
                  <c:v>4.4114896574317898E-3</c:v>
                </c:pt>
                <c:pt idx="43026">
                  <c:v>4.39949911773995E-3</c:v>
                </c:pt>
                <c:pt idx="43027">
                  <c:v>4.32604413599459E-3</c:v>
                </c:pt>
                <c:pt idx="43028">
                  <c:v>4.5185512621164301E-3</c:v>
                </c:pt>
                <c:pt idx="43029">
                  <c:v>4.6708198539255003E-3</c:v>
                </c:pt>
                <c:pt idx="43030">
                  <c:v>4.5680198193604298E-3</c:v>
                </c:pt>
                <c:pt idx="43031">
                  <c:v>4.6691627213131196E-3</c:v>
                </c:pt>
                <c:pt idx="43032">
                  <c:v>4.8017345994464502E-3</c:v>
                </c:pt>
                <c:pt idx="43033">
                  <c:v>4.9527532043491598E-3</c:v>
                </c:pt>
                <c:pt idx="43034">
                  <c:v>5.0250886875420004E-3</c:v>
                </c:pt>
                <c:pt idx="43035">
                  <c:v>5.2691570179118699E-3</c:v>
                </c:pt>
                <c:pt idx="43036">
                  <c:v>5.2568086068690897E-3</c:v>
                </c:pt>
                <c:pt idx="43037">
                  <c:v>5.5053081552449996E-3</c:v>
                </c:pt>
                <c:pt idx="43038">
                  <c:v>5.7472137880002798E-3</c:v>
                </c:pt>
                <c:pt idx="43039">
                  <c:v>5.9792183088795796E-3</c:v>
                </c:pt>
                <c:pt idx="43040">
                  <c:v>6.0893642695232699E-3</c:v>
                </c:pt>
                <c:pt idx="43041">
                  <c:v>6.1757296651067202E-3</c:v>
                </c:pt>
                <c:pt idx="43042">
                  <c:v>6.4259707102868602E-3</c:v>
                </c:pt>
                <c:pt idx="43043">
                  <c:v>6.7793638690136597E-3</c:v>
                </c:pt>
                <c:pt idx="43044">
                  <c:v>7.1695127131928896E-3</c:v>
                </c:pt>
                <c:pt idx="43045">
                  <c:v>7.2914467441859204E-3</c:v>
                </c:pt>
                <c:pt idx="43046">
                  <c:v>7.5986211008578098E-3</c:v>
                </c:pt>
                <c:pt idx="43047">
                  <c:v>7.7253214525147699E-3</c:v>
                </c:pt>
                <c:pt idx="43048">
                  <c:v>8.2530380442906396E-3</c:v>
                </c:pt>
                <c:pt idx="43049">
                  <c:v>8.6142243944333906E-3</c:v>
                </c:pt>
                <c:pt idx="43050">
                  <c:v>8.7172893694581095E-3</c:v>
                </c:pt>
                <c:pt idx="43051">
                  <c:v>9.1476478394832798E-3</c:v>
                </c:pt>
                <c:pt idx="43052">
                  <c:v>9.5124998672096797E-3</c:v>
                </c:pt>
                <c:pt idx="43053">
                  <c:v>9.9822499693091593E-3</c:v>
                </c:pt>
                <c:pt idx="43054">
                  <c:v>1.0246132225560801E-2</c:v>
                </c:pt>
                <c:pt idx="43055">
                  <c:v>1.05225038517628E-2</c:v>
                </c:pt>
                <c:pt idx="43056">
                  <c:v>1.0930173746486501E-2</c:v>
                </c:pt>
                <c:pt idx="43057">
                  <c:v>1.1176352415838E-2</c:v>
                </c:pt>
                <c:pt idx="43058">
                  <c:v>1.1713199233207801E-2</c:v>
                </c:pt>
                <c:pt idx="43059">
                  <c:v>1.2077712350555801E-2</c:v>
                </c:pt>
                <c:pt idx="43060">
                  <c:v>1.25291374399204E-2</c:v>
                </c:pt>
                <c:pt idx="43061">
                  <c:v>1.30025128009551E-2</c:v>
                </c:pt>
                <c:pt idx="43062">
                  <c:v>1.32115263471504E-2</c:v>
                </c:pt>
                <c:pt idx="43063">
                  <c:v>1.3631026481061501E-2</c:v>
                </c:pt>
                <c:pt idx="43064">
                  <c:v>1.4178804894749901E-2</c:v>
                </c:pt>
                <c:pt idx="43065">
                  <c:v>1.4451652263766501E-2</c:v>
                </c:pt>
                <c:pt idx="43066">
                  <c:v>1.48766258899093E-2</c:v>
                </c:pt>
                <c:pt idx="43067">
                  <c:v>1.5273330047599201E-2</c:v>
                </c:pt>
                <c:pt idx="43068">
                  <c:v>1.56065626215758E-2</c:v>
                </c:pt>
                <c:pt idx="43069">
                  <c:v>1.61535720027873E-2</c:v>
                </c:pt>
                <c:pt idx="43070">
                  <c:v>1.6467264946620701E-2</c:v>
                </c:pt>
                <c:pt idx="43071">
                  <c:v>1.6852731867707499E-2</c:v>
                </c:pt>
                <c:pt idx="43072">
                  <c:v>1.71181131533709E-2</c:v>
                </c:pt>
                <c:pt idx="43073">
                  <c:v>1.7654315074526201E-2</c:v>
                </c:pt>
                <c:pt idx="43074">
                  <c:v>1.7960270717182598E-2</c:v>
                </c:pt>
                <c:pt idx="43075">
                  <c:v>1.8127520010596299E-2</c:v>
                </c:pt>
                <c:pt idx="43076">
                  <c:v>1.85876555545041E-2</c:v>
                </c:pt>
                <c:pt idx="43077">
                  <c:v>1.9098717600584701E-2</c:v>
                </c:pt>
                <c:pt idx="43078">
                  <c:v>1.9313461128014801E-2</c:v>
                </c:pt>
                <c:pt idx="43079">
                  <c:v>1.9516236596666198E-2</c:v>
                </c:pt>
                <c:pt idx="43080">
                  <c:v>2.00452518760528E-2</c:v>
                </c:pt>
                <c:pt idx="43081">
                  <c:v>2.0419203627608799E-2</c:v>
                </c:pt>
                <c:pt idx="43082">
                  <c:v>2.0706552344071101E-2</c:v>
                </c:pt>
                <c:pt idx="43083">
                  <c:v>2.0759333656797201E-2</c:v>
                </c:pt>
                <c:pt idx="43084">
                  <c:v>2.1161489532784399E-2</c:v>
                </c:pt>
                <c:pt idx="43085">
                  <c:v>2.1322485894559401E-2</c:v>
                </c:pt>
                <c:pt idx="43086">
                  <c:v>2.14695532496204E-2</c:v>
                </c:pt>
                <c:pt idx="43087">
                  <c:v>2.1771390507472101E-2</c:v>
                </c:pt>
                <c:pt idx="43088">
                  <c:v>2.2045041468881199E-2</c:v>
                </c:pt>
                <c:pt idx="43089">
                  <c:v>2.21782828420986E-2</c:v>
                </c:pt>
                <c:pt idx="43090">
                  <c:v>2.2464238294727198E-2</c:v>
                </c:pt>
                <c:pt idx="43091">
                  <c:v>2.26008893580187E-2</c:v>
                </c:pt>
                <c:pt idx="43092">
                  <c:v>2.2921766567428201E-2</c:v>
                </c:pt>
                <c:pt idx="43093">
                  <c:v>2.2746818900835599E-2</c:v>
                </c:pt>
                <c:pt idx="43094">
                  <c:v>2.30485413413327E-2</c:v>
                </c:pt>
                <c:pt idx="43095">
                  <c:v>2.30394112802845E-2</c:v>
                </c:pt>
                <c:pt idx="43096">
                  <c:v>2.3194326237056199E-2</c:v>
                </c:pt>
                <c:pt idx="43097">
                  <c:v>2.3446729453006399E-2</c:v>
                </c:pt>
                <c:pt idx="43098">
                  <c:v>2.34206029097761E-2</c:v>
                </c:pt>
                <c:pt idx="43099">
                  <c:v>2.3587096239498201E-2</c:v>
                </c:pt>
                <c:pt idx="43100">
                  <c:v>2.3652293596033401E-2</c:v>
                </c:pt>
                <c:pt idx="43101">
                  <c:v>2.3718889436711601E-2</c:v>
                </c:pt>
                <c:pt idx="43102">
                  <c:v>2.3543125169964201E-2</c:v>
                </c:pt>
                <c:pt idx="43103">
                  <c:v>2.34886057037773E-2</c:v>
                </c:pt>
                <c:pt idx="43104">
                  <c:v>2.3715923830626599E-2</c:v>
                </c:pt>
                <c:pt idx="43105">
                  <c:v>2.3881946650390999E-2</c:v>
                </c:pt>
                <c:pt idx="43106">
                  <c:v>2.34441757888222E-2</c:v>
                </c:pt>
                <c:pt idx="43107">
                  <c:v>2.34466710159262E-2</c:v>
                </c:pt>
                <c:pt idx="43108">
                  <c:v>2.3646228325232801E-2</c:v>
                </c:pt>
                <c:pt idx="43109">
                  <c:v>2.3889643645708399E-2</c:v>
                </c:pt>
                <c:pt idx="43110">
                  <c:v>2.3535059438835802E-2</c:v>
                </c:pt>
                <c:pt idx="43111">
                  <c:v>2.3300988311758999E-2</c:v>
                </c:pt>
                <c:pt idx="43112">
                  <c:v>2.3480074715918699E-2</c:v>
                </c:pt>
                <c:pt idx="43113">
                  <c:v>2.3365409666021401E-2</c:v>
                </c:pt>
                <c:pt idx="43114">
                  <c:v>2.3265461587265501E-2</c:v>
                </c:pt>
                <c:pt idx="43115">
                  <c:v>2.3329207318931101E-2</c:v>
                </c:pt>
                <c:pt idx="43116">
                  <c:v>2.3123013610835901E-2</c:v>
                </c:pt>
                <c:pt idx="43117">
                  <c:v>2.31267027041204E-2</c:v>
                </c:pt>
                <c:pt idx="43118">
                  <c:v>2.29442569273085E-2</c:v>
                </c:pt>
                <c:pt idx="43119">
                  <c:v>2.30452471001403E-2</c:v>
                </c:pt>
                <c:pt idx="43120">
                  <c:v>2.2959181643461599E-2</c:v>
                </c:pt>
                <c:pt idx="43121">
                  <c:v>2.2668746714611099E-2</c:v>
                </c:pt>
                <c:pt idx="43122">
                  <c:v>2.2498830288598001E-2</c:v>
                </c:pt>
                <c:pt idx="43123">
                  <c:v>2.25942220654167E-2</c:v>
                </c:pt>
                <c:pt idx="43124">
                  <c:v>2.2427259199539099E-2</c:v>
                </c:pt>
                <c:pt idx="43125">
                  <c:v>2.2551526039254501E-2</c:v>
                </c:pt>
                <c:pt idx="43126">
                  <c:v>2.2274200136727901E-2</c:v>
                </c:pt>
                <c:pt idx="43127">
                  <c:v>2.2161811157940501E-2</c:v>
                </c:pt>
                <c:pt idx="43128">
                  <c:v>2.2343498163481499E-2</c:v>
                </c:pt>
                <c:pt idx="43129">
                  <c:v>2.22304996518451E-2</c:v>
                </c:pt>
                <c:pt idx="43130">
                  <c:v>2.19726347115707E-2</c:v>
                </c:pt>
                <c:pt idx="43131">
                  <c:v>2.1792487220271099E-2</c:v>
                </c:pt>
                <c:pt idx="43132">
                  <c:v>2.20436342188088E-2</c:v>
                </c:pt>
                <c:pt idx="43133">
                  <c:v>2.1795764438452301E-2</c:v>
                </c:pt>
                <c:pt idx="43134">
                  <c:v>2.1677572180652999E-2</c:v>
                </c:pt>
                <c:pt idx="43135">
                  <c:v>2.16945073180407E-2</c:v>
                </c:pt>
                <c:pt idx="43136">
                  <c:v>2.1749543515582101E-2</c:v>
                </c:pt>
                <c:pt idx="43137">
                  <c:v>2.19457580028623E-2</c:v>
                </c:pt>
                <c:pt idx="43138">
                  <c:v>2.17407869028928E-2</c:v>
                </c:pt>
                <c:pt idx="43139">
                  <c:v>2.1756784125548899E-2</c:v>
                </c:pt>
                <c:pt idx="43140">
                  <c:v>2.17900961134894E-2</c:v>
                </c:pt>
                <c:pt idx="43141">
                  <c:v>2.1915649903277101E-2</c:v>
                </c:pt>
                <c:pt idx="43142">
                  <c:v>2.1810723010108599E-2</c:v>
                </c:pt>
                <c:pt idx="43143">
                  <c:v>2.1949101296335899E-2</c:v>
                </c:pt>
                <c:pt idx="43144">
                  <c:v>2.2175556111518599E-2</c:v>
                </c:pt>
                <c:pt idx="43145">
                  <c:v>2.21218754659155E-2</c:v>
                </c:pt>
                <c:pt idx="43146">
                  <c:v>2.2268700896961899E-2</c:v>
                </c:pt>
                <c:pt idx="43147">
                  <c:v>2.2403861219232199E-2</c:v>
                </c:pt>
                <c:pt idx="43148">
                  <c:v>2.24127528290472E-2</c:v>
                </c:pt>
                <c:pt idx="43149">
                  <c:v>2.2693000840810801E-2</c:v>
                </c:pt>
                <c:pt idx="43150">
                  <c:v>2.2609991119072099E-2</c:v>
                </c:pt>
                <c:pt idx="43151">
                  <c:v>2.2910594713965799E-2</c:v>
                </c:pt>
                <c:pt idx="43152">
                  <c:v>2.3383942265567101E-2</c:v>
                </c:pt>
                <c:pt idx="43153">
                  <c:v>2.33287484667687E-2</c:v>
                </c:pt>
                <c:pt idx="43154">
                  <c:v>2.3398726086723401E-2</c:v>
                </c:pt>
                <c:pt idx="43155">
                  <c:v>2.3873963752519201E-2</c:v>
                </c:pt>
                <c:pt idx="43156">
                  <c:v>2.39557065536159E-2</c:v>
                </c:pt>
                <c:pt idx="43157">
                  <c:v>2.4388261515411801E-2</c:v>
                </c:pt>
                <c:pt idx="43158">
                  <c:v>2.4408308700151302E-2</c:v>
                </c:pt>
                <c:pt idx="43159">
                  <c:v>2.47581202125313E-2</c:v>
                </c:pt>
                <c:pt idx="43160">
                  <c:v>2.5156070438506699E-2</c:v>
                </c:pt>
                <c:pt idx="43161">
                  <c:v>2.53999908819155E-2</c:v>
                </c:pt>
                <c:pt idx="43162">
                  <c:v>2.55964056952259E-2</c:v>
                </c:pt>
                <c:pt idx="43163">
                  <c:v>2.5631162318738399E-2</c:v>
                </c:pt>
                <c:pt idx="43164">
                  <c:v>2.6187571048171598E-2</c:v>
                </c:pt>
                <c:pt idx="43165">
                  <c:v>2.6421078971948099E-2</c:v>
                </c:pt>
                <c:pt idx="43166">
                  <c:v>2.6464362614261099E-2</c:v>
                </c:pt>
                <c:pt idx="43167">
                  <c:v>2.6871817623693499E-2</c:v>
                </c:pt>
                <c:pt idx="43168">
                  <c:v>2.7303337844427199E-2</c:v>
                </c:pt>
                <c:pt idx="43169">
                  <c:v>2.7471484774682E-2</c:v>
                </c:pt>
                <c:pt idx="43170">
                  <c:v>2.7798436737184299E-2</c:v>
                </c:pt>
                <c:pt idx="43171">
                  <c:v>2.7876227406950501E-2</c:v>
                </c:pt>
                <c:pt idx="43172">
                  <c:v>2.81959934535158E-2</c:v>
                </c:pt>
                <c:pt idx="43173">
                  <c:v>2.8528053018055301E-2</c:v>
                </c:pt>
                <c:pt idx="43174">
                  <c:v>2.8576344812328701E-2</c:v>
                </c:pt>
                <c:pt idx="43175">
                  <c:v>2.8825316466082902E-2</c:v>
                </c:pt>
                <c:pt idx="43176">
                  <c:v>2.8860191679953202E-2</c:v>
                </c:pt>
                <c:pt idx="43177">
                  <c:v>2.92659598178262E-2</c:v>
                </c:pt>
                <c:pt idx="43178">
                  <c:v>2.9525824651252901E-2</c:v>
                </c:pt>
                <c:pt idx="43179">
                  <c:v>2.9651618933779302E-2</c:v>
                </c:pt>
                <c:pt idx="43180">
                  <c:v>2.9843193179879799E-2</c:v>
                </c:pt>
                <c:pt idx="43181">
                  <c:v>2.9981463909784699E-2</c:v>
                </c:pt>
                <c:pt idx="43182">
                  <c:v>2.9915373965091301E-2</c:v>
                </c:pt>
                <c:pt idx="43183">
                  <c:v>3.01531572515411E-2</c:v>
                </c:pt>
                <c:pt idx="43184">
                  <c:v>3.0162097531623799E-2</c:v>
                </c:pt>
                <c:pt idx="43185">
                  <c:v>3.0205760526491199E-2</c:v>
                </c:pt>
                <c:pt idx="43186">
                  <c:v>3.02108106395132E-2</c:v>
                </c:pt>
                <c:pt idx="43187">
                  <c:v>3.00458579819535E-2</c:v>
                </c:pt>
                <c:pt idx="43188">
                  <c:v>3.0161075850228099E-2</c:v>
                </c:pt>
                <c:pt idx="43189">
                  <c:v>3.0176889012313201E-2</c:v>
                </c:pt>
                <c:pt idx="43190">
                  <c:v>3.0098494514294801E-2</c:v>
                </c:pt>
                <c:pt idx="43191">
                  <c:v>3.00472628692443E-2</c:v>
                </c:pt>
                <c:pt idx="43192">
                  <c:v>2.9953739601284099E-2</c:v>
                </c:pt>
                <c:pt idx="43193">
                  <c:v>2.9519216642221201E-2</c:v>
                </c:pt>
                <c:pt idx="43194">
                  <c:v>2.9451599595945899E-2</c:v>
                </c:pt>
                <c:pt idx="43195">
                  <c:v>2.9497343017768501E-2</c:v>
                </c:pt>
                <c:pt idx="43196">
                  <c:v>2.9226088242513701E-2</c:v>
                </c:pt>
                <c:pt idx="43197">
                  <c:v>2.8887137080719699E-2</c:v>
                </c:pt>
                <c:pt idx="43198">
                  <c:v>2.8563090224302101E-2</c:v>
                </c:pt>
                <c:pt idx="43199">
                  <c:v>2.8154882143232699E-2</c:v>
                </c:pt>
                <c:pt idx="43200">
                  <c:v>2.7922192847793299E-2</c:v>
                </c:pt>
                <c:pt idx="43201">
                  <c:v>2.7868263096651701E-2</c:v>
                </c:pt>
                <c:pt idx="43202">
                  <c:v>2.7188817664123101E-2</c:v>
                </c:pt>
                <c:pt idx="43203">
                  <c:v>2.66761395231014E-2</c:v>
                </c:pt>
                <c:pt idx="43204">
                  <c:v>2.6179907582753799E-2</c:v>
                </c:pt>
                <c:pt idx="43205">
                  <c:v>2.5872312873724001E-2</c:v>
                </c:pt>
                <c:pt idx="43206">
                  <c:v>2.5472527362465101E-2</c:v>
                </c:pt>
                <c:pt idx="43207">
                  <c:v>2.49949337119693E-2</c:v>
                </c:pt>
                <c:pt idx="43208">
                  <c:v>2.4189349109708502E-2</c:v>
                </c:pt>
                <c:pt idx="43209">
                  <c:v>2.3706183291739399E-2</c:v>
                </c:pt>
                <c:pt idx="43210">
                  <c:v>2.3241753931898299E-2</c:v>
                </c:pt>
                <c:pt idx="43211">
                  <c:v>2.2670430147326202E-2</c:v>
                </c:pt>
                <c:pt idx="43212">
                  <c:v>2.2195641190088801E-2</c:v>
                </c:pt>
                <c:pt idx="43213">
                  <c:v>2.1464683883262999E-2</c:v>
                </c:pt>
                <c:pt idx="43214">
                  <c:v>2.0863562282485398E-2</c:v>
                </c:pt>
                <c:pt idx="43215">
                  <c:v>2.0193444300229998E-2</c:v>
                </c:pt>
                <c:pt idx="43216">
                  <c:v>1.9513874484321798E-2</c:v>
                </c:pt>
                <c:pt idx="43217">
                  <c:v>1.8927708471585002E-2</c:v>
                </c:pt>
                <c:pt idx="43218">
                  <c:v>1.8389044388420501E-2</c:v>
                </c:pt>
                <c:pt idx="43219">
                  <c:v>1.7642868343412998E-2</c:v>
                </c:pt>
                <c:pt idx="43220">
                  <c:v>1.6962788331099501E-2</c:v>
                </c:pt>
                <c:pt idx="43221">
                  <c:v>1.6253539549431598E-2</c:v>
                </c:pt>
                <c:pt idx="43222">
                  <c:v>1.5640655224412402E-2</c:v>
                </c:pt>
                <c:pt idx="43223">
                  <c:v>1.5034400861897199E-2</c:v>
                </c:pt>
                <c:pt idx="43224">
                  <c:v>1.46785626667328E-2</c:v>
                </c:pt>
                <c:pt idx="43225">
                  <c:v>1.3942596342920501E-2</c:v>
                </c:pt>
                <c:pt idx="43226">
                  <c:v>1.3467334543703999E-2</c:v>
                </c:pt>
                <c:pt idx="43227">
                  <c:v>1.2635693095610599E-2</c:v>
                </c:pt>
                <c:pt idx="43228">
                  <c:v>1.19577849276588E-2</c:v>
                </c:pt>
                <c:pt idx="43229">
                  <c:v>1.1454603543343E-2</c:v>
                </c:pt>
                <c:pt idx="43230">
                  <c:v>1.11141606561715E-2</c:v>
                </c:pt>
                <c:pt idx="43231">
                  <c:v>1.0445089201418799E-2</c:v>
                </c:pt>
                <c:pt idx="43232">
                  <c:v>9.8442925810872696E-3</c:v>
                </c:pt>
                <c:pt idx="43233">
                  <c:v>9.6001880294726092E-3</c:v>
                </c:pt>
                <c:pt idx="43234">
                  <c:v>9.3321293442219701E-3</c:v>
                </c:pt>
                <c:pt idx="43235">
                  <c:v>8.8749298760225602E-3</c:v>
                </c:pt>
                <c:pt idx="43236">
                  <c:v>8.4643019335228498E-3</c:v>
                </c:pt>
                <c:pt idx="43237">
                  <c:v>8.0691853584392605E-3</c:v>
                </c:pt>
                <c:pt idx="43238">
                  <c:v>7.6423417462705302E-3</c:v>
                </c:pt>
                <c:pt idx="43239">
                  <c:v>7.3054557329989799E-3</c:v>
                </c:pt>
                <c:pt idx="43240">
                  <c:v>7.1115166943758502E-3</c:v>
                </c:pt>
                <c:pt idx="43241">
                  <c:v>7.1199470203986001E-3</c:v>
                </c:pt>
                <c:pt idx="43242">
                  <c:v>6.7592971181397298E-3</c:v>
                </c:pt>
                <c:pt idx="43243">
                  <c:v>6.6599958559958299E-3</c:v>
                </c:pt>
                <c:pt idx="43244">
                  <c:v>6.5255635771660396E-3</c:v>
                </c:pt>
                <c:pt idx="43245">
                  <c:v>6.3676987677885799E-3</c:v>
                </c:pt>
                <c:pt idx="43246">
                  <c:v>6.3776025197536503E-3</c:v>
                </c:pt>
                <c:pt idx="43247">
                  <c:v>6.4842768507946602E-3</c:v>
                </c:pt>
                <c:pt idx="43248">
                  <c:v>6.4063625229807001E-3</c:v>
                </c:pt>
                <c:pt idx="43249">
                  <c:v>6.4012413523630201E-3</c:v>
                </c:pt>
                <c:pt idx="43250">
                  <c:v>6.5387857084374E-3</c:v>
                </c:pt>
                <c:pt idx="43251">
                  <c:v>6.6254572724568804E-3</c:v>
                </c:pt>
                <c:pt idx="43252">
                  <c:v>6.9331818228379801E-3</c:v>
                </c:pt>
                <c:pt idx="43253">
                  <c:v>7.1458873539001098E-3</c:v>
                </c:pt>
                <c:pt idx="43254">
                  <c:v>7.0356405661208699E-3</c:v>
                </c:pt>
                <c:pt idx="43255">
                  <c:v>7.4382200138659003E-3</c:v>
                </c:pt>
                <c:pt idx="43256">
                  <c:v>7.6001058868907399E-3</c:v>
                </c:pt>
                <c:pt idx="43257">
                  <c:v>7.7578059092885199E-3</c:v>
                </c:pt>
                <c:pt idx="43258">
                  <c:v>8.3027014009528898E-3</c:v>
                </c:pt>
                <c:pt idx="43259">
                  <c:v>8.7819837521589603E-3</c:v>
                </c:pt>
                <c:pt idx="43260">
                  <c:v>8.8699666010078008E-3</c:v>
                </c:pt>
                <c:pt idx="43261">
                  <c:v>9.2687138779269807E-3</c:v>
                </c:pt>
                <c:pt idx="43262">
                  <c:v>9.5994698767097094E-3</c:v>
                </c:pt>
                <c:pt idx="43263">
                  <c:v>1.0002979603206801E-2</c:v>
                </c:pt>
                <c:pt idx="43264">
                  <c:v>1.0604642664796901E-2</c:v>
                </c:pt>
                <c:pt idx="43265">
                  <c:v>1.0842720665628899E-2</c:v>
                </c:pt>
                <c:pt idx="43266">
                  <c:v>1.1294766476400601E-2</c:v>
                </c:pt>
                <c:pt idx="43267">
                  <c:v>1.16649439822383E-2</c:v>
                </c:pt>
                <c:pt idx="43268">
                  <c:v>1.21658029928924E-2</c:v>
                </c:pt>
                <c:pt idx="43269">
                  <c:v>1.25864213327297E-2</c:v>
                </c:pt>
                <c:pt idx="43270">
                  <c:v>1.30136049618121E-2</c:v>
                </c:pt>
                <c:pt idx="43271">
                  <c:v>1.3215158374745699E-2</c:v>
                </c:pt>
                <c:pt idx="43272">
                  <c:v>1.3709270824498699E-2</c:v>
                </c:pt>
                <c:pt idx="43273">
                  <c:v>1.4148612785539401E-2</c:v>
                </c:pt>
                <c:pt idx="43274">
                  <c:v>1.4510508959318101E-2</c:v>
                </c:pt>
                <c:pt idx="43275">
                  <c:v>1.4886136264720899E-2</c:v>
                </c:pt>
                <c:pt idx="43276">
                  <c:v>1.5247762130833601E-2</c:v>
                </c:pt>
                <c:pt idx="43277">
                  <c:v>1.54100573189885E-2</c:v>
                </c:pt>
                <c:pt idx="43278">
                  <c:v>1.5756131578415E-2</c:v>
                </c:pt>
                <c:pt idx="43279">
                  <c:v>1.6256975340889698E-2</c:v>
                </c:pt>
                <c:pt idx="43280">
                  <c:v>1.6434624546017702E-2</c:v>
                </c:pt>
                <c:pt idx="43281">
                  <c:v>1.6544507378110598E-2</c:v>
                </c:pt>
                <c:pt idx="43282">
                  <c:v>1.67273815569868E-2</c:v>
                </c:pt>
                <c:pt idx="43283">
                  <c:v>1.6781327347866401E-2</c:v>
                </c:pt>
                <c:pt idx="43284">
                  <c:v>1.6935956257298799E-2</c:v>
                </c:pt>
                <c:pt idx="43285">
                  <c:v>1.7026968748502899E-2</c:v>
                </c:pt>
                <c:pt idx="43286">
                  <c:v>1.71084834665861E-2</c:v>
                </c:pt>
                <c:pt idx="43287">
                  <c:v>1.70719678203506E-2</c:v>
                </c:pt>
                <c:pt idx="43288">
                  <c:v>1.7119866680872901E-2</c:v>
                </c:pt>
                <c:pt idx="43289">
                  <c:v>1.6978880459653001E-2</c:v>
                </c:pt>
                <c:pt idx="43290">
                  <c:v>1.6605225240273299E-2</c:v>
                </c:pt>
                <c:pt idx="43291">
                  <c:v>1.65040536768233E-2</c:v>
                </c:pt>
                <c:pt idx="43292">
                  <c:v>1.6441950643544499E-2</c:v>
                </c:pt>
                <c:pt idx="43293">
                  <c:v>1.6303030968169398E-2</c:v>
                </c:pt>
                <c:pt idx="43294">
                  <c:v>1.5755527323547801E-2</c:v>
                </c:pt>
                <c:pt idx="43295">
                  <c:v>1.53468514748936E-2</c:v>
                </c:pt>
                <c:pt idx="43296">
                  <c:v>1.4843690801988199E-2</c:v>
                </c:pt>
                <c:pt idx="43297">
                  <c:v>1.46257461474228E-2</c:v>
                </c:pt>
                <c:pt idx="43298">
                  <c:v>1.40995398594867E-2</c:v>
                </c:pt>
                <c:pt idx="43299">
                  <c:v>1.35216414947963E-2</c:v>
                </c:pt>
                <c:pt idx="43300">
                  <c:v>1.2879114075640401E-2</c:v>
                </c:pt>
                <c:pt idx="43301">
                  <c:v>1.22521212590648E-2</c:v>
                </c:pt>
                <c:pt idx="43302">
                  <c:v>1.16180130954788E-2</c:v>
                </c:pt>
                <c:pt idx="43303">
                  <c:v>1.08730551459953E-2</c:v>
                </c:pt>
                <c:pt idx="43304">
                  <c:v>1.03130986701089E-2</c:v>
                </c:pt>
                <c:pt idx="43305">
                  <c:v>9.5831556204739703E-3</c:v>
                </c:pt>
                <c:pt idx="43306">
                  <c:v>8.5716568918938509E-3</c:v>
                </c:pt>
                <c:pt idx="43307">
                  <c:v>7.8360440677859699E-3</c:v>
                </c:pt>
                <c:pt idx="43308">
                  <c:v>7.0527472826942003E-3</c:v>
                </c:pt>
                <c:pt idx="43309">
                  <c:v>6.2061197778252499E-3</c:v>
                </c:pt>
                <c:pt idx="43310">
                  <c:v>5.33193381810141E-3</c:v>
                </c:pt>
                <c:pt idx="43311">
                  <c:v>4.0832334091545699E-3</c:v>
                </c:pt>
                <c:pt idx="43312">
                  <c:v>3.3147061090981998E-3</c:v>
                </c:pt>
                <c:pt idx="43313">
                  <c:v>2.45476032784403E-3</c:v>
                </c:pt>
                <c:pt idx="43314">
                  <c:v>1.44809007854307E-3</c:v>
                </c:pt>
                <c:pt idx="43315">
                  <c:v>3.7228937068374898E-4</c:v>
                </c:pt>
                <c:pt idx="43316">
                  <c:v>-4.5800872353412198E-4</c:v>
                </c:pt>
                <c:pt idx="43317">
                  <c:v>-1.3075867662901699E-3</c:v>
                </c:pt>
                <c:pt idx="43318">
                  <c:v>-2.4511681602320599E-3</c:v>
                </c:pt>
                <c:pt idx="43319">
                  <c:v>-3.39888079435764E-3</c:v>
                </c:pt>
                <c:pt idx="43320">
                  <c:v>-4.38670136382391E-3</c:v>
                </c:pt>
                <c:pt idx="43321">
                  <c:v>-5.2093409794691497E-3</c:v>
                </c:pt>
                <c:pt idx="43322">
                  <c:v>-6.1640691568581197E-3</c:v>
                </c:pt>
                <c:pt idx="43323">
                  <c:v>-7.0564316513221899E-3</c:v>
                </c:pt>
                <c:pt idx="43324">
                  <c:v>-8.0219334968123692E-3</c:v>
                </c:pt>
                <c:pt idx="43325">
                  <c:v>-8.8073030118949701E-3</c:v>
                </c:pt>
                <c:pt idx="43326">
                  <c:v>-9.7685023847299303E-3</c:v>
                </c:pt>
                <c:pt idx="43327">
                  <c:v>-1.04120634018445E-2</c:v>
                </c:pt>
                <c:pt idx="43328">
                  <c:v>-1.144831378224E-2</c:v>
                </c:pt>
                <c:pt idx="43329">
                  <c:v>-1.21749531032948E-2</c:v>
                </c:pt>
                <c:pt idx="43330">
                  <c:v>-1.2677780266760801E-2</c:v>
                </c:pt>
                <c:pt idx="43331">
                  <c:v>-1.3525136692355701E-2</c:v>
                </c:pt>
                <c:pt idx="43332">
                  <c:v>-1.42467161636424E-2</c:v>
                </c:pt>
                <c:pt idx="43333">
                  <c:v>-1.4831055472512501E-2</c:v>
                </c:pt>
                <c:pt idx="43334">
                  <c:v>-1.54577825710754E-2</c:v>
                </c:pt>
                <c:pt idx="43335">
                  <c:v>-1.5930870885897501E-2</c:v>
                </c:pt>
                <c:pt idx="43336">
                  <c:v>-1.6396873508928898E-2</c:v>
                </c:pt>
                <c:pt idx="43337">
                  <c:v>-1.6866887808222E-2</c:v>
                </c:pt>
                <c:pt idx="43338">
                  <c:v>-1.7395770737949599E-2</c:v>
                </c:pt>
                <c:pt idx="43339">
                  <c:v>-1.75952632469198E-2</c:v>
                </c:pt>
                <c:pt idx="43340">
                  <c:v>-1.8133559078667299E-2</c:v>
                </c:pt>
                <c:pt idx="43341">
                  <c:v>-1.8091198306702101E-2</c:v>
                </c:pt>
                <c:pt idx="43342">
                  <c:v>-1.8658562284552E-2</c:v>
                </c:pt>
                <c:pt idx="43343">
                  <c:v>-1.8854074496053901E-2</c:v>
                </c:pt>
                <c:pt idx="43344">
                  <c:v>-1.8929176732266802E-2</c:v>
                </c:pt>
                <c:pt idx="43345">
                  <c:v>-1.8986000587085598E-2</c:v>
                </c:pt>
                <c:pt idx="43346">
                  <c:v>-1.9220507731135501E-2</c:v>
                </c:pt>
                <c:pt idx="43347">
                  <c:v>-1.9185051121655E-2</c:v>
                </c:pt>
                <c:pt idx="43348">
                  <c:v>-1.8976608348849601E-2</c:v>
                </c:pt>
                <c:pt idx="43349">
                  <c:v>-1.8923922694036002E-2</c:v>
                </c:pt>
                <c:pt idx="43350">
                  <c:v>-1.8818287142424901E-2</c:v>
                </c:pt>
                <c:pt idx="43351">
                  <c:v>-1.8821735018994801E-2</c:v>
                </c:pt>
                <c:pt idx="43352">
                  <c:v>-1.8618857519017502E-2</c:v>
                </c:pt>
                <c:pt idx="43353">
                  <c:v>-1.82808638378807E-2</c:v>
                </c:pt>
                <c:pt idx="43354">
                  <c:v>-1.7892913322102001E-2</c:v>
                </c:pt>
                <c:pt idx="43355">
                  <c:v>-1.8171572426174499E-2</c:v>
                </c:pt>
                <c:pt idx="43356">
                  <c:v>-1.76693222157881E-2</c:v>
                </c:pt>
                <c:pt idx="43357">
                  <c:v>-1.71818404777976E-2</c:v>
                </c:pt>
                <c:pt idx="43358">
                  <c:v>-1.67886298234576E-2</c:v>
                </c:pt>
                <c:pt idx="43359">
                  <c:v>-1.65082197506452E-2</c:v>
                </c:pt>
                <c:pt idx="43360">
                  <c:v>-1.6151987376052099E-2</c:v>
                </c:pt>
                <c:pt idx="43361">
                  <c:v>-1.5787921801464402E-2</c:v>
                </c:pt>
                <c:pt idx="43362">
                  <c:v>-1.5430313537607E-2</c:v>
                </c:pt>
                <c:pt idx="43363">
                  <c:v>-1.47487413243416E-2</c:v>
                </c:pt>
                <c:pt idx="43364">
                  <c:v>-1.4308308950914801E-2</c:v>
                </c:pt>
                <c:pt idx="43365">
                  <c:v>-1.38536617507655E-2</c:v>
                </c:pt>
                <c:pt idx="43366">
                  <c:v>-1.35584613158121E-2</c:v>
                </c:pt>
                <c:pt idx="43367">
                  <c:v>-1.30414099013988E-2</c:v>
                </c:pt>
                <c:pt idx="43368">
                  <c:v>-1.2576204219058701E-2</c:v>
                </c:pt>
                <c:pt idx="43369">
                  <c:v>-1.21588215233533E-2</c:v>
                </c:pt>
                <c:pt idx="43370">
                  <c:v>-1.19296523710516E-2</c:v>
                </c:pt>
                <c:pt idx="43371">
                  <c:v>-1.1708517375606501E-2</c:v>
                </c:pt>
                <c:pt idx="43372">
                  <c:v>-1.12384434605833E-2</c:v>
                </c:pt>
                <c:pt idx="43373">
                  <c:v>-1.05162966791357E-2</c:v>
                </c:pt>
                <c:pt idx="43374">
                  <c:v>-1.0214488496227799E-2</c:v>
                </c:pt>
                <c:pt idx="43375">
                  <c:v>-9.9971922369941207E-3</c:v>
                </c:pt>
                <c:pt idx="43376">
                  <c:v>-9.8202191149343102E-3</c:v>
                </c:pt>
                <c:pt idx="43377">
                  <c:v>-9.4149462071933098E-3</c:v>
                </c:pt>
                <c:pt idx="43378">
                  <c:v>-9.2434586446495399E-3</c:v>
                </c:pt>
                <c:pt idx="43379">
                  <c:v>-9.1385997442355194E-3</c:v>
                </c:pt>
                <c:pt idx="43380">
                  <c:v>-9.1092050362597092E-3</c:v>
                </c:pt>
                <c:pt idx="43381">
                  <c:v>-8.7265079284443194E-3</c:v>
                </c:pt>
                <c:pt idx="43382">
                  <c:v>-8.7554664852417998E-3</c:v>
                </c:pt>
                <c:pt idx="43383">
                  <c:v>-8.6539495512422994E-3</c:v>
                </c:pt>
                <c:pt idx="43384">
                  <c:v>-8.6047074415432807E-3</c:v>
                </c:pt>
                <c:pt idx="43385">
                  <c:v>-8.5925198923896308E-3</c:v>
                </c:pt>
                <c:pt idx="43386">
                  <c:v>-8.8560118772747394E-3</c:v>
                </c:pt>
                <c:pt idx="43387">
                  <c:v>-8.9893636485062801E-3</c:v>
                </c:pt>
                <c:pt idx="43388">
                  <c:v>-8.96222293853546E-3</c:v>
                </c:pt>
                <c:pt idx="43389">
                  <c:v>-9.2571041166385308E-3</c:v>
                </c:pt>
                <c:pt idx="43390">
                  <c:v>-9.4463141593397193E-3</c:v>
                </c:pt>
                <c:pt idx="43391">
                  <c:v>-9.7068873791627194E-3</c:v>
                </c:pt>
                <c:pt idx="43392">
                  <c:v>-1.0048947421672399E-2</c:v>
                </c:pt>
                <c:pt idx="43393">
                  <c:v>-1.04034473838398E-2</c:v>
                </c:pt>
                <c:pt idx="43394">
                  <c:v>-1.07802480208097E-2</c:v>
                </c:pt>
                <c:pt idx="43395">
                  <c:v>-1.1326466817767E-2</c:v>
                </c:pt>
                <c:pt idx="43396">
                  <c:v>-1.16486140920371E-2</c:v>
                </c:pt>
                <c:pt idx="43397">
                  <c:v>-1.2391640452416201E-2</c:v>
                </c:pt>
                <c:pt idx="43398">
                  <c:v>-1.28305752046935E-2</c:v>
                </c:pt>
                <c:pt idx="43399">
                  <c:v>-1.3364808883441799E-2</c:v>
                </c:pt>
                <c:pt idx="43400">
                  <c:v>-1.39547300331736E-2</c:v>
                </c:pt>
                <c:pt idx="43401">
                  <c:v>-1.4705966316692E-2</c:v>
                </c:pt>
                <c:pt idx="43402">
                  <c:v>-1.52833485556355E-2</c:v>
                </c:pt>
                <c:pt idx="43403">
                  <c:v>-1.6118947935996601E-2</c:v>
                </c:pt>
                <c:pt idx="43404">
                  <c:v>-1.6767862683567499E-2</c:v>
                </c:pt>
                <c:pt idx="43405">
                  <c:v>-1.7543150194950501E-2</c:v>
                </c:pt>
                <c:pt idx="43406">
                  <c:v>-1.8122588678302E-2</c:v>
                </c:pt>
                <c:pt idx="43407">
                  <c:v>-1.8971879671728101E-2</c:v>
                </c:pt>
                <c:pt idx="43408">
                  <c:v>-1.9657414196883102E-2</c:v>
                </c:pt>
                <c:pt idx="43409">
                  <c:v>-2.0487535550977699E-2</c:v>
                </c:pt>
                <c:pt idx="43410">
                  <c:v>-2.1358914281685602E-2</c:v>
                </c:pt>
                <c:pt idx="43411">
                  <c:v>-2.22253088739356E-2</c:v>
                </c:pt>
                <c:pt idx="43412">
                  <c:v>-2.3132549034253401E-2</c:v>
                </c:pt>
                <c:pt idx="43413">
                  <c:v>-2.3794316661781001E-2</c:v>
                </c:pt>
                <c:pt idx="43414">
                  <c:v>-2.4748831659045602E-2</c:v>
                </c:pt>
                <c:pt idx="43415">
                  <c:v>-2.5299284258784999E-2</c:v>
                </c:pt>
                <c:pt idx="43416">
                  <c:v>-2.6319418207469299E-2</c:v>
                </c:pt>
                <c:pt idx="43417">
                  <c:v>-2.7042971635232199E-2</c:v>
                </c:pt>
                <c:pt idx="43418">
                  <c:v>-2.77989047778626E-2</c:v>
                </c:pt>
                <c:pt idx="43419">
                  <c:v>-2.8173410719652701E-2</c:v>
                </c:pt>
                <c:pt idx="43420">
                  <c:v>-2.91266212645519E-2</c:v>
                </c:pt>
                <c:pt idx="43421">
                  <c:v>-2.9993065560274E-2</c:v>
                </c:pt>
                <c:pt idx="43422">
                  <c:v>-3.0542777196703601E-2</c:v>
                </c:pt>
                <c:pt idx="43423">
                  <c:v>-3.1140894452597202E-2</c:v>
                </c:pt>
                <c:pt idx="43424">
                  <c:v>-3.1585241024083603E-2</c:v>
                </c:pt>
                <c:pt idx="43425">
                  <c:v>-3.2486491225453898E-2</c:v>
                </c:pt>
                <c:pt idx="43426">
                  <c:v>-3.3003985516164798E-2</c:v>
                </c:pt>
                <c:pt idx="43427">
                  <c:v>-3.3303765918329301E-2</c:v>
                </c:pt>
                <c:pt idx="43428">
                  <c:v>-3.38636589670007E-2</c:v>
                </c:pt>
                <c:pt idx="43429">
                  <c:v>-3.4258935411991001E-2</c:v>
                </c:pt>
                <c:pt idx="43430">
                  <c:v>-3.47140775166251E-2</c:v>
                </c:pt>
                <c:pt idx="43431">
                  <c:v>-3.4838587126342802E-2</c:v>
                </c:pt>
                <c:pt idx="43432">
                  <c:v>-3.5436845489335997E-2</c:v>
                </c:pt>
                <c:pt idx="43433">
                  <c:v>-3.5568179468522199E-2</c:v>
                </c:pt>
                <c:pt idx="43434">
                  <c:v>-3.5825426549256398E-2</c:v>
                </c:pt>
                <c:pt idx="43435">
                  <c:v>-3.6111287886240399E-2</c:v>
                </c:pt>
                <c:pt idx="43436">
                  <c:v>-3.6075300045199397E-2</c:v>
                </c:pt>
                <c:pt idx="43437">
                  <c:v>-3.6181464074465597E-2</c:v>
                </c:pt>
                <c:pt idx="43438">
                  <c:v>-3.63141602581609E-2</c:v>
                </c:pt>
                <c:pt idx="43439">
                  <c:v>-3.6114300014664903E-2</c:v>
                </c:pt>
                <c:pt idx="43440">
                  <c:v>-3.6228640671246502E-2</c:v>
                </c:pt>
                <c:pt idx="43441">
                  <c:v>-3.59657344823811E-2</c:v>
                </c:pt>
                <c:pt idx="43442">
                  <c:v>-3.5814825626635502E-2</c:v>
                </c:pt>
                <c:pt idx="43443">
                  <c:v>-3.6070984805424602E-2</c:v>
                </c:pt>
                <c:pt idx="43444">
                  <c:v>-3.5684088196459199E-2</c:v>
                </c:pt>
                <c:pt idx="43445">
                  <c:v>-3.5618093269694402E-2</c:v>
                </c:pt>
                <c:pt idx="43446">
                  <c:v>-3.5192920746629601E-2</c:v>
                </c:pt>
                <c:pt idx="43447">
                  <c:v>-3.4938709784646499E-2</c:v>
                </c:pt>
                <c:pt idx="43448">
                  <c:v>-3.4685799865622598E-2</c:v>
                </c:pt>
                <c:pt idx="43449">
                  <c:v>-3.4228462372336198E-2</c:v>
                </c:pt>
                <c:pt idx="43450">
                  <c:v>-3.3864640659537502E-2</c:v>
                </c:pt>
                <c:pt idx="43451">
                  <c:v>-3.3326977153951498E-2</c:v>
                </c:pt>
                <c:pt idx="43452">
                  <c:v>-3.2915025047638297E-2</c:v>
                </c:pt>
                <c:pt idx="43453">
                  <c:v>-3.24722017838453E-2</c:v>
                </c:pt>
                <c:pt idx="43454">
                  <c:v>-3.2129875676983097E-2</c:v>
                </c:pt>
                <c:pt idx="43455">
                  <c:v>-3.1579292767095299E-2</c:v>
                </c:pt>
                <c:pt idx="43456">
                  <c:v>-3.12526124721062E-2</c:v>
                </c:pt>
                <c:pt idx="43457">
                  <c:v>-3.0563990746784401E-2</c:v>
                </c:pt>
                <c:pt idx="43458">
                  <c:v>-2.9975129557045201E-2</c:v>
                </c:pt>
                <c:pt idx="43459">
                  <c:v>-2.95740067192184E-2</c:v>
                </c:pt>
                <c:pt idx="43460">
                  <c:v>-2.8906654380457902E-2</c:v>
                </c:pt>
                <c:pt idx="43461">
                  <c:v>-2.8623740650872701E-2</c:v>
                </c:pt>
                <c:pt idx="43462">
                  <c:v>-2.80165634309947E-2</c:v>
                </c:pt>
                <c:pt idx="43463">
                  <c:v>-2.73877191229463E-2</c:v>
                </c:pt>
                <c:pt idx="43464">
                  <c:v>-2.69124040918131E-2</c:v>
                </c:pt>
                <c:pt idx="43465">
                  <c:v>-2.6275869646040999E-2</c:v>
                </c:pt>
                <c:pt idx="43466">
                  <c:v>-2.5804213463889301E-2</c:v>
                </c:pt>
                <c:pt idx="43467">
                  <c:v>-2.5324299772186101E-2</c:v>
                </c:pt>
                <c:pt idx="43468">
                  <c:v>-2.4754944675857898E-2</c:v>
                </c:pt>
                <c:pt idx="43469">
                  <c:v>-2.4377792101792299E-2</c:v>
                </c:pt>
                <c:pt idx="43470">
                  <c:v>-2.3782253959797502E-2</c:v>
                </c:pt>
                <c:pt idx="43471">
                  <c:v>-2.3423454806181701E-2</c:v>
                </c:pt>
                <c:pt idx="43472">
                  <c:v>-2.30769970234748E-2</c:v>
                </c:pt>
                <c:pt idx="43473">
                  <c:v>-2.26894227201422E-2</c:v>
                </c:pt>
                <c:pt idx="43474">
                  <c:v>-2.2104034872486199E-2</c:v>
                </c:pt>
                <c:pt idx="43475">
                  <c:v>-2.1759969795634101E-2</c:v>
                </c:pt>
                <c:pt idx="43476">
                  <c:v>-2.1669456939217398E-2</c:v>
                </c:pt>
                <c:pt idx="43477">
                  <c:v>-2.13363796916748E-2</c:v>
                </c:pt>
                <c:pt idx="43478">
                  <c:v>-2.1035682591856199E-2</c:v>
                </c:pt>
                <c:pt idx="43479">
                  <c:v>-2.0743840810703601E-2</c:v>
                </c:pt>
                <c:pt idx="43480">
                  <c:v>-2.0411886357798999E-2</c:v>
                </c:pt>
                <c:pt idx="43481">
                  <c:v>-2.0302669987639299E-2</c:v>
                </c:pt>
                <c:pt idx="43482">
                  <c:v>-2.0063933153306499E-2</c:v>
                </c:pt>
                <c:pt idx="43483">
                  <c:v>-2.0150753037261201E-2</c:v>
                </c:pt>
                <c:pt idx="43484">
                  <c:v>-1.9863522670468901E-2</c:v>
                </c:pt>
                <c:pt idx="43485">
                  <c:v>-1.9847601840955E-2</c:v>
                </c:pt>
                <c:pt idx="43486">
                  <c:v>-1.9706944269474901E-2</c:v>
                </c:pt>
                <c:pt idx="43487">
                  <c:v>-1.97839370459779E-2</c:v>
                </c:pt>
                <c:pt idx="43488">
                  <c:v>-1.98662667361416E-2</c:v>
                </c:pt>
                <c:pt idx="43489">
                  <c:v>-1.9846575514508601E-2</c:v>
                </c:pt>
                <c:pt idx="43490">
                  <c:v>-1.9933505489891201E-2</c:v>
                </c:pt>
                <c:pt idx="43491">
                  <c:v>-1.9925140578371501E-2</c:v>
                </c:pt>
                <c:pt idx="43492">
                  <c:v>-1.9972342997479801E-2</c:v>
                </c:pt>
                <c:pt idx="43493">
                  <c:v>-2.0175195003790801E-2</c:v>
                </c:pt>
                <c:pt idx="43494">
                  <c:v>-2.03504731834563E-2</c:v>
                </c:pt>
                <c:pt idx="43495">
                  <c:v>-2.0453507843291301E-2</c:v>
                </c:pt>
                <c:pt idx="43496">
                  <c:v>-2.0654764162534599E-2</c:v>
                </c:pt>
                <c:pt idx="43497">
                  <c:v>-2.07735986561354E-2</c:v>
                </c:pt>
                <c:pt idx="43498">
                  <c:v>-2.1235969445263399E-2</c:v>
                </c:pt>
                <c:pt idx="43499">
                  <c:v>-2.10244344233547E-2</c:v>
                </c:pt>
                <c:pt idx="43500">
                  <c:v>-2.1447167365511499E-2</c:v>
                </c:pt>
                <c:pt idx="43501">
                  <c:v>-2.17673936054373E-2</c:v>
                </c:pt>
                <c:pt idx="43502">
                  <c:v>-2.2042235272859399E-2</c:v>
                </c:pt>
                <c:pt idx="43503">
                  <c:v>-2.2198466204102402E-2</c:v>
                </c:pt>
                <c:pt idx="43504">
                  <c:v>-2.2347484015890699E-2</c:v>
                </c:pt>
                <c:pt idx="43505">
                  <c:v>-2.25486730770065E-2</c:v>
                </c:pt>
                <c:pt idx="43506">
                  <c:v>-2.2904680445301102E-2</c:v>
                </c:pt>
                <c:pt idx="43507">
                  <c:v>-2.31109769205524E-2</c:v>
                </c:pt>
                <c:pt idx="43508">
                  <c:v>-2.3266180987083801E-2</c:v>
                </c:pt>
                <c:pt idx="43509">
                  <c:v>-2.34892002552416E-2</c:v>
                </c:pt>
                <c:pt idx="43510">
                  <c:v>-2.36589311007602E-2</c:v>
                </c:pt>
                <c:pt idx="43511">
                  <c:v>-2.4029778164989701E-2</c:v>
                </c:pt>
                <c:pt idx="43512">
                  <c:v>-2.4082666841938001E-2</c:v>
                </c:pt>
                <c:pt idx="43513">
                  <c:v>-2.4362914292080099E-2</c:v>
                </c:pt>
                <c:pt idx="43514">
                  <c:v>-2.4482038465504601E-2</c:v>
                </c:pt>
                <c:pt idx="43515">
                  <c:v>-2.4515671609426599E-2</c:v>
                </c:pt>
                <c:pt idx="43516">
                  <c:v>-2.4454558269086601E-2</c:v>
                </c:pt>
                <c:pt idx="43517">
                  <c:v>-2.47574558795676E-2</c:v>
                </c:pt>
                <c:pt idx="43518">
                  <c:v>-2.4850438459181098E-2</c:v>
                </c:pt>
                <c:pt idx="43519">
                  <c:v>-2.50637376403758E-2</c:v>
                </c:pt>
                <c:pt idx="43520">
                  <c:v>-2.48583659949029E-2</c:v>
                </c:pt>
                <c:pt idx="43521">
                  <c:v>-2.4628990136382301E-2</c:v>
                </c:pt>
                <c:pt idx="43522">
                  <c:v>-2.5060905186214899E-2</c:v>
                </c:pt>
                <c:pt idx="43523">
                  <c:v>-2.5087934733561901E-2</c:v>
                </c:pt>
                <c:pt idx="43524">
                  <c:v>-2.47926751349733E-2</c:v>
                </c:pt>
                <c:pt idx="43525">
                  <c:v>-2.4581411205841199E-2</c:v>
                </c:pt>
                <c:pt idx="43526">
                  <c:v>-2.4535890389686399E-2</c:v>
                </c:pt>
                <c:pt idx="43527">
                  <c:v>-2.4497458178332099E-2</c:v>
                </c:pt>
                <c:pt idx="43528">
                  <c:v>-2.43337008545144E-2</c:v>
                </c:pt>
                <c:pt idx="43529">
                  <c:v>-2.4029507063951801E-2</c:v>
                </c:pt>
                <c:pt idx="43530">
                  <c:v>-2.37970423509349E-2</c:v>
                </c:pt>
                <c:pt idx="43531">
                  <c:v>-2.3607364322439199E-2</c:v>
                </c:pt>
                <c:pt idx="43532">
                  <c:v>-2.3413347803727801E-2</c:v>
                </c:pt>
                <c:pt idx="43533">
                  <c:v>-2.2928147200001098E-2</c:v>
                </c:pt>
                <c:pt idx="43534">
                  <c:v>-2.2661755309699699E-2</c:v>
                </c:pt>
                <c:pt idx="43535">
                  <c:v>-2.2549847817019901E-2</c:v>
                </c:pt>
                <c:pt idx="43536">
                  <c:v>-2.21167056723575E-2</c:v>
                </c:pt>
                <c:pt idx="43537">
                  <c:v>-2.1664616274708299E-2</c:v>
                </c:pt>
                <c:pt idx="43538">
                  <c:v>-2.10769243965752E-2</c:v>
                </c:pt>
                <c:pt idx="43539">
                  <c:v>-2.07161150446631E-2</c:v>
                </c:pt>
                <c:pt idx="43540">
                  <c:v>-2.0566451589982101E-2</c:v>
                </c:pt>
                <c:pt idx="43541">
                  <c:v>-2.0023645158475201E-2</c:v>
                </c:pt>
                <c:pt idx="43542">
                  <c:v>-1.9335463663902298E-2</c:v>
                </c:pt>
                <c:pt idx="43543">
                  <c:v>-1.88280203979963E-2</c:v>
                </c:pt>
                <c:pt idx="43544">
                  <c:v>-1.85382938395692E-2</c:v>
                </c:pt>
                <c:pt idx="43545">
                  <c:v>-1.79293069141481E-2</c:v>
                </c:pt>
                <c:pt idx="43546">
                  <c:v>-1.7665169293490001E-2</c:v>
                </c:pt>
                <c:pt idx="43547">
                  <c:v>-1.71311331127624E-2</c:v>
                </c:pt>
                <c:pt idx="43548">
                  <c:v>-1.6643854985243099E-2</c:v>
                </c:pt>
                <c:pt idx="43549">
                  <c:v>-1.58957475487626E-2</c:v>
                </c:pt>
                <c:pt idx="43550">
                  <c:v>-1.54923273889142E-2</c:v>
                </c:pt>
                <c:pt idx="43551">
                  <c:v>-1.49181285626555E-2</c:v>
                </c:pt>
                <c:pt idx="43552">
                  <c:v>-1.4444082284920501E-2</c:v>
                </c:pt>
                <c:pt idx="43553">
                  <c:v>-1.39804061807338E-2</c:v>
                </c:pt>
                <c:pt idx="43554">
                  <c:v>-1.34065190573957E-2</c:v>
                </c:pt>
                <c:pt idx="43555">
                  <c:v>-1.29371525047156E-2</c:v>
                </c:pt>
                <c:pt idx="43556">
                  <c:v>-1.25128921337684E-2</c:v>
                </c:pt>
                <c:pt idx="43557">
                  <c:v>-1.2092192472645201E-2</c:v>
                </c:pt>
                <c:pt idx="43558">
                  <c:v>-1.1667459825659801E-2</c:v>
                </c:pt>
                <c:pt idx="43559">
                  <c:v>-1.1122872134278299E-2</c:v>
                </c:pt>
                <c:pt idx="43560">
                  <c:v>-1.0710177341587499E-2</c:v>
                </c:pt>
                <c:pt idx="43561">
                  <c:v>-1.0210939164082E-2</c:v>
                </c:pt>
                <c:pt idx="43562">
                  <c:v>-9.9150559650740093E-3</c:v>
                </c:pt>
                <c:pt idx="43563">
                  <c:v>-9.5164009053893602E-3</c:v>
                </c:pt>
                <c:pt idx="43564">
                  <c:v>-9.2831955166670799E-3</c:v>
                </c:pt>
                <c:pt idx="43565">
                  <c:v>-8.8636761265321207E-3</c:v>
                </c:pt>
                <c:pt idx="43566">
                  <c:v>-8.5816264329684998E-3</c:v>
                </c:pt>
                <c:pt idx="43567">
                  <c:v>-8.1525424670833707E-3</c:v>
                </c:pt>
                <c:pt idx="43568">
                  <c:v>-7.8792388323564808E-3</c:v>
                </c:pt>
                <c:pt idx="43569">
                  <c:v>-7.7533407518454002E-3</c:v>
                </c:pt>
                <c:pt idx="43570">
                  <c:v>-7.4234214682539299E-3</c:v>
                </c:pt>
                <c:pt idx="43571">
                  <c:v>-7.2206947499625597E-3</c:v>
                </c:pt>
                <c:pt idx="43572">
                  <c:v>-7.0513100718722502E-3</c:v>
                </c:pt>
                <c:pt idx="43573">
                  <c:v>-6.8701253629078803E-3</c:v>
                </c:pt>
                <c:pt idx="43574">
                  <c:v>-6.6700107051006E-3</c:v>
                </c:pt>
                <c:pt idx="43575">
                  <c:v>-6.6112455260145496E-3</c:v>
                </c:pt>
                <c:pt idx="43576">
                  <c:v>-6.4509912677859502E-3</c:v>
                </c:pt>
                <c:pt idx="43577">
                  <c:v>-6.3471399699981598E-3</c:v>
                </c:pt>
                <c:pt idx="43578">
                  <c:v>-6.3275563937442601E-3</c:v>
                </c:pt>
                <c:pt idx="43579">
                  <c:v>-6.0472370084742096E-3</c:v>
                </c:pt>
                <c:pt idx="43580">
                  <c:v>-6.3448174178706703E-3</c:v>
                </c:pt>
                <c:pt idx="43581">
                  <c:v>-6.1395693494986602E-3</c:v>
                </c:pt>
                <c:pt idx="43582">
                  <c:v>-6.0664358655409699E-3</c:v>
                </c:pt>
                <c:pt idx="43583">
                  <c:v>-6.09821425221789E-3</c:v>
                </c:pt>
                <c:pt idx="43584">
                  <c:v>-6.1946487938128502E-3</c:v>
                </c:pt>
                <c:pt idx="43585">
                  <c:v>-6.2675862868167998E-3</c:v>
                </c:pt>
                <c:pt idx="43586">
                  <c:v>-6.1360015667770102E-3</c:v>
                </c:pt>
                <c:pt idx="43587">
                  <c:v>-6.2967819663434701E-3</c:v>
                </c:pt>
                <c:pt idx="43588">
                  <c:v>-6.3448877820421199E-3</c:v>
                </c:pt>
                <c:pt idx="43589">
                  <c:v>-6.3034857010480297E-3</c:v>
                </c:pt>
                <c:pt idx="43590">
                  <c:v>-6.48067530088878E-3</c:v>
                </c:pt>
                <c:pt idx="43591">
                  <c:v>-6.5186077265365896E-3</c:v>
                </c:pt>
                <c:pt idx="43592">
                  <c:v>-6.4713478550695097E-3</c:v>
                </c:pt>
                <c:pt idx="43593">
                  <c:v>-6.7312288820072603E-3</c:v>
                </c:pt>
                <c:pt idx="43594">
                  <c:v>-6.74417847303141E-3</c:v>
                </c:pt>
                <c:pt idx="43595">
                  <c:v>-6.8750592277391602E-3</c:v>
                </c:pt>
                <c:pt idx="43596">
                  <c:v>-6.9432718891653897E-3</c:v>
                </c:pt>
                <c:pt idx="43597">
                  <c:v>-6.7614790223647801E-3</c:v>
                </c:pt>
                <c:pt idx="43598">
                  <c:v>-6.9966013202554297E-3</c:v>
                </c:pt>
                <c:pt idx="43599">
                  <c:v>-7.03059565491397E-3</c:v>
                </c:pt>
                <c:pt idx="43600">
                  <c:v>-7.08111124072088E-3</c:v>
                </c:pt>
                <c:pt idx="43601">
                  <c:v>-7.1090281219544204E-3</c:v>
                </c:pt>
                <c:pt idx="43602">
                  <c:v>-7.0455120019627601E-3</c:v>
                </c:pt>
                <c:pt idx="43603">
                  <c:v>-7.09574312454158E-3</c:v>
                </c:pt>
                <c:pt idx="43604">
                  <c:v>-7.1725748407402597E-3</c:v>
                </c:pt>
                <c:pt idx="43605">
                  <c:v>-7.1257507459746103E-3</c:v>
                </c:pt>
                <c:pt idx="43606">
                  <c:v>-6.9991184218927902E-3</c:v>
                </c:pt>
                <c:pt idx="43607">
                  <c:v>-6.8219062727273502E-3</c:v>
                </c:pt>
                <c:pt idx="43608">
                  <c:v>-6.8944189199249403E-3</c:v>
                </c:pt>
                <c:pt idx="43609">
                  <c:v>-6.87592948779534E-3</c:v>
                </c:pt>
                <c:pt idx="43610">
                  <c:v>-6.7916038787817004E-3</c:v>
                </c:pt>
                <c:pt idx="43611">
                  <c:v>-6.5337092325297502E-3</c:v>
                </c:pt>
                <c:pt idx="43612">
                  <c:v>-6.3761900549193402E-3</c:v>
                </c:pt>
                <c:pt idx="43613">
                  <c:v>-6.2798104102009603E-3</c:v>
                </c:pt>
                <c:pt idx="43614">
                  <c:v>-5.9650736705731703E-3</c:v>
                </c:pt>
                <c:pt idx="43615">
                  <c:v>-5.8432477083874496E-3</c:v>
                </c:pt>
                <c:pt idx="43616">
                  <c:v>-5.7016996913394997E-3</c:v>
                </c:pt>
                <c:pt idx="43617">
                  <c:v>-5.21525597091556E-3</c:v>
                </c:pt>
                <c:pt idx="43618">
                  <c:v>-5.13017523910361E-3</c:v>
                </c:pt>
                <c:pt idx="43619">
                  <c:v>-4.95907338816558E-3</c:v>
                </c:pt>
                <c:pt idx="43620">
                  <c:v>-4.5082611559624196E-3</c:v>
                </c:pt>
                <c:pt idx="43621">
                  <c:v>-4.3740800282928401E-3</c:v>
                </c:pt>
                <c:pt idx="43622">
                  <c:v>-3.6587231212428599E-3</c:v>
                </c:pt>
                <c:pt idx="43623">
                  <c:v>-3.5536151734993499E-3</c:v>
                </c:pt>
                <c:pt idx="43624">
                  <c:v>-3.2826114967987102E-3</c:v>
                </c:pt>
                <c:pt idx="43625">
                  <c:v>-2.7433286376556901E-3</c:v>
                </c:pt>
                <c:pt idx="43626">
                  <c:v>-2.20906943246778E-3</c:v>
                </c:pt>
                <c:pt idx="43627">
                  <c:v>-1.8726508180898201E-3</c:v>
                </c:pt>
                <c:pt idx="43628">
                  <c:v>-1.54607608007293E-3</c:v>
                </c:pt>
                <c:pt idx="43629">
                  <c:v>-1.20588360799693E-3</c:v>
                </c:pt>
                <c:pt idx="43630">
                  <c:v>-5.6495791514223201E-4</c:v>
                </c:pt>
                <c:pt idx="43631" formatCode="0.00E+00">
                  <c:v>-8.2674857916488002E-5</c:v>
                </c:pt>
                <c:pt idx="43632">
                  <c:v>1.7709405434834601E-4</c:v>
                </c:pt>
                <c:pt idx="43633">
                  <c:v>6.7240870864714801E-4</c:v>
                </c:pt>
                <c:pt idx="43634">
                  <c:v>1.25714861058727E-3</c:v>
                </c:pt>
                <c:pt idx="43635">
                  <c:v>1.7254983713892501E-3</c:v>
                </c:pt>
                <c:pt idx="43636">
                  <c:v>2.20935923282187E-3</c:v>
                </c:pt>
                <c:pt idx="43637">
                  <c:v>2.78616189482081E-3</c:v>
                </c:pt>
                <c:pt idx="43638">
                  <c:v>3.2056332137513801E-3</c:v>
                </c:pt>
                <c:pt idx="43639">
                  <c:v>3.5020668036283699E-3</c:v>
                </c:pt>
                <c:pt idx="43640">
                  <c:v>4.0976883343929998E-3</c:v>
                </c:pt>
                <c:pt idx="43641">
                  <c:v>4.6592048059098199E-3</c:v>
                </c:pt>
                <c:pt idx="43642">
                  <c:v>5.1440165469606204E-3</c:v>
                </c:pt>
                <c:pt idx="43643">
                  <c:v>5.7510174092078904E-3</c:v>
                </c:pt>
                <c:pt idx="43644">
                  <c:v>6.2602107859952398E-3</c:v>
                </c:pt>
                <c:pt idx="43645">
                  <c:v>6.56502371621593E-3</c:v>
                </c:pt>
                <c:pt idx="43646">
                  <c:v>6.8493907587800096E-3</c:v>
                </c:pt>
                <c:pt idx="43647">
                  <c:v>7.4229154246707703E-3</c:v>
                </c:pt>
                <c:pt idx="43648">
                  <c:v>8.1624337023209603E-3</c:v>
                </c:pt>
                <c:pt idx="43649">
                  <c:v>8.5316685481614998E-3</c:v>
                </c:pt>
                <c:pt idx="43650">
                  <c:v>8.8610439714599601E-3</c:v>
                </c:pt>
                <c:pt idx="43651">
                  <c:v>9.0833238589234002E-3</c:v>
                </c:pt>
                <c:pt idx="43652">
                  <c:v>9.7005788882533802E-3</c:v>
                </c:pt>
                <c:pt idx="43653">
                  <c:v>1.00269884560714E-2</c:v>
                </c:pt>
                <c:pt idx="43654">
                  <c:v>1.04737409442057E-2</c:v>
                </c:pt>
                <c:pt idx="43655">
                  <c:v>1.07607355925772E-2</c:v>
                </c:pt>
                <c:pt idx="43656">
                  <c:v>1.1079106412218801E-2</c:v>
                </c:pt>
                <c:pt idx="43657">
                  <c:v>1.1479984938842299E-2</c:v>
                </c:pt>
                <c:pt idx="43658">
                  <c:v>1.20289339710551E-2</c:v>
                </c:pt>
                <c:pt idx="43659">
                  <c:v>1.2316463474512001E-2</c:v>
                </c:pt>
                <c:pt idx="43660">
                  <c:v>1.24606758862625E-2</c:v>
                </c:pt>
                <c:pt idx="43661">
                  <c:v>1.27259856864082E-2</c:v>
                </c:pt>
                <c:pt idx="43662">
                  <c:v>1.3001305828395799E-2</c:v>
                </c:pt>
                <c:pt idx="43663">
                  <c:v>1.3428945451209E-2</c:v>
                </c:pt>
                <c:pt idx="43664">
                  <c:v>1.34273947011393E-2</c:v>
                </c:pt>
                <c:pt idx="43665">
                  <c:v>1.38674202947059E-2</c:v>
                </c:pt>
                <c:pt idx="43666">
                  <c:v>1.4100604129836301E-2</c:v>
                </c:pt>
                <c:pt idx="43667">
                  <c:v>1.42721690839885E-2</c:v>
                </c:pt>
                <c:pt idx="43668">
                  <c:v>1.44775009360302E-2</c:v>
                </c:pt>
                <c:pt idx="43669">
                  <c:v>1.46635386798176E-2</c:v>
                </c:pt>
                <c:pt idx="43670">
                  <c:v>1.4890307952497E-2</c:v>
                </c:pt>
                <c:pt idx="43671">
                  <c:v>1.4961891910766099E-2</c:v>
                </c:pt>
                <c:pt idx="43672">
                  <c:v>1.51238600059787E-2</c:v>
                </c:pt>
                <c:pt idx="43673">
                  <c:v>1.52090275399863E-2</c:v>
                </c:pt>
                <c:pt idx="43674">
                  <c:v>1.5379225871600399E-2</c:v>
                </c:pt>
                <c:pt idx="43675">
                  <c:v>1.5505805249530101E-2</c:v>
                </c:pt>
                <c:pt idx="43676">
                  <c:v>1.56317805872336E-2</c:v>
                </c:pt>
                <c:pt idx="43677">
                  <c:v>1.55841562256934E-2</c:v>
                </c:pt>
                <c:pt idx="43678">
                  <c:v>1.5784360942977499E-2</c:v>
                </c:pt>
                <c:pt idx="43679">
                  <c:v>1.5919506542482101E-2</c:v>
                </c:pt>
                <c:pt idx="43680">
                  <c:v>1.59876719708122E-2</c:v>
                </c:pt>
                <c:pt idx="43681">
                  <c:v>1.6003184018582799E-2</c:v>
                </c:pt>
                <c:pt idx="43682">
                  <c:v>1.6144178304638102E-2</c:v>
                </c:pt>
                <c:pt idx="43683">
                  <c:v>1.6233939545021898E-2</c:v>
                </c:pt>
                <c:pt idx="43684">
                  <c:v>1.6258632381682701E-2</c:v>
                </c:pt>
                <c:pt idx="43685">
                  <c:v>1.6284227895297598E-2</c:v>
                </c:pt>
                <c:pt idx="43686">
                  <c:v>1.6380466576018E-2</c:v>
                </c:pt>
                <c:pt idx="43687">
                  <c:v>1.63232537880223E-2</c:v>
                </c:pt>
                <c:pt idx="43688">
                  <c:v>1.6426355611611401E-2</c:v>
                </c:pt>
                <c:pt idx="43689">
                  <c:v>1.65663085074528E-2</c:v>
                </c:pt>
                <c:pt idx="43690">
                  <c:v>1.6610127438724299E-2</c:v>
                </c:pt>
                <c:pt idx="43691">
                  <c:v>1.6669264818018899E-2</c:v>
                </c:pt>
                <c:pt idx="43692">
                  <c:v>1.6878062331546598E-2</c:v>
                </c:pt>
                <c:pt idx="43693">
                  <c:v>1.6918246905083999E-2</c:v>
                </c:pt>
                <c:pt idx="43694">
                  <c:v>1.6823901032949201E-2</c:v>
                </c:pt>
                <c:pt idx="43695">
                  <c:v>1.6871280205203901E-2</c:v>
                </c:pt>
                <c:pt idx="43696">
                  <c:v>1.6807651240323501E-2</c:v>
                </c:pt>
                <c:pt idx="43697">
                  <c:v>1.7135899171981699E-2</c:v>
                </c:pt>
                <c:pt idx="43698">
                  <c:v>1.7210295255546602E-2</c:v>
                </c:pt>
                <c:pt idx="43699">
                  <c:v>1.7420774252699701E-2</c:v>
                </c:pt>
                <c:pt idx="43700">
                  <c:v>1.7384763087998401E-2</c:v>
                </c:pt>
                <c:pt idx="43701">
                  <c:v>1.7662862783345602E-2</c:v>
                </c:pt>
                <c:pt idx="43702">
                  <c:v>1.7728474132779601E-2</c:v>
                </c:pt>
                <c:pt idx="43703">
                  <c:v>1.77569547162338E-2</c:v>
                </c:pt>
                <c:pt idx="43704">
                  <c:v>1.80116247836399E-2</c:v>
                </c:pt>
                <c:pt idx="43705">
                  <c:v>1.7930819328351999E-2</c:v>
                </c:pt>
                <c:pt idx="43706">
                  <c:v>1.8307755947912601E-2</c:v>
                </c:pt>
                <c:pt idx="43707">
                  <c:v>1.85215122669624E-2</c:v>
                </c:pt>
                <c:pt idx="43708">
                  <c:v>1.8607931805807599E-2</c:v>
                </c:pt>
                <c:pt idx="43709">
                  <c:v>1.8915163441321801E-2</c:v>
                </c:pt>
                <c:pt idx="43710">
                  <c:v>1.8996475434331E-2</c:v>
                </c:pt>
                <c:pt idx="43711">
                  <c:v>1.91269107344284E-2</c:v>
                </c:pt>
                <c:pt idx="43712">
                  <c:v>1.9331996028168898E-2</c:v>
                </c:pt>
                <c:pt idx="43713">
                  <c:v>1.94823090809087E-2</c:v>
                </c:pt>
                <c:pt idx="43714">
                  <c:v>1.9817880509361799E-2</c:v>
                </c:pt>
                <c:pt idx="43715">
                  <c:v>1.9843347109171201E-2</c:v>
                </c:pt>
                <c:pt idx="43716">
                  <c:v>2.0018491500826199E-2</c:v>
                </c:pt>
                <c:pt idx="43717">
                  <c:v>2.0430009272271E-2</c:v>
                </c:pt>
                <c:pt idx="43718">
                  <c:v>2.0748538800249901E-2</c:v>
                </c:pt>
                <c:pt idx="43719">
                  <c:v>2.0634238993638501E-2</c:v>
                </c:pt>
                <c:pt idx="43720">
                  <c:v>2.0944793000731401E-2</c:v>
                </c:pt>
                <c:pt idx="43721">
                  <c:v>2.12843590588832E-2</c:v>
                </c:pt>
                <c:pt idx="43722">
                  <c:v>2.1447162858177299E-2</c:v>
                </c:pt>
                <c:pt idx="43723">
                  <c:v>2.1762837940752001E-2</c:v>
                </c:pt>
                <c:pt idx="43724">
                  <c:v>2.1961503859613402E-2</c:v>
                </c:pt>
                <c:pt idx="43725">
                  <c:v>2.21154888933419E-2</c:v>
                </c:pt>
                <c:pt idx="43726">
                  <c:v>2.22895849958002E-2</c:v>
                </c:pt>
                <c:pt idx="43727">
                  <c:v>2.2738601761541299E-2</c:v>
                </c:pt>
                <c:pt idx="43728">
                  <c:v>2.2806286558104599E-2</c:v>
                </c:pt>
                <c:pt idx="43729">
                  <c:v>2.2973660937412502E-2</c:v>
                </c:pt>
                <c:pt idx="43730">
                  <c:v>2.3255398641860301E-2</c:v>
                </c:pt>
                <c:pt idx="43731">
                  <c:v>2.3449416032018E-2</c:v>
                </c:pt>
                <c:pt idx="43732">
                  <c:v>2.3606382967041602E-2</c:v>
                </c:pt>
                <c:pt idx="43733">
                  <c:v>2.3787615254204201E-2</c:v>
                </c:pt>
                <c:pt idx="43734">
                  <c:v>2.4078468537156599E-2</c:v>
                </c:pt>
                <c:pt idx="43735">
                  <c:v>2.4255114129966199E-2</c:v>
                </c:pt>
                <c:pt idx="43736">
                  <c:v>2.4370225575214899E-2</c:v>
                </c:pt>
                <c:pt idx="43737">
                  <c:v>2.44945419493614E-2</c:v>
                </c:pt>
                <c:pt idx="43738">
                  <c:v>2.4810758911804801E-2</c:v>
                </c:pt>
                <c:pt idx="43739">
                  <c:v>2.4899029323109501E-2</c:v>
                </c:pt>
                <c:pt idx="43740">
                  <c:v>2.4955439475546601E-2</c:v>
                </c:pt>
                <c:pt idx="43741">
                  <c:v>2.5187719090465299E-2</c:v>
                </c:pt>
                <c:pt idx="43742">
                  <c:v>2.5511314498750801E-2</c:v>
                </c:pt>
                <c:pt idx="43743">
                  <c:v>2.5276738843305901E-2</c:v>
                </c:pt>
                <c:pt idx="43744">
                  <c:v>2.55892947657777E-2</c:v>
                </c:pt>
                <c:pt idx="43745">
                  <c:v>2.5964511102278799E-2</c:v>
                </c:pt>
                <c:pt idx="43746">
                  <c:v>2.57305476458176E-2</c:v>
                </c:pt>
                <c:pt idx="43747">
                  <c:v>2.5736285276359801E-2</c:v>
                </c:pt>
                <c:pt idx="43748">
                  <c:v>2.5799104502781299E-2</c:v>
                </c:pt>
                <c:pt idx="43749">
                  <c:v>2.6057071878686801E-2</c:v>
                </c:pt>
                <c:pt idx="43750">
                  <c:v>2.6114032673869001E-2</c:v>
                </c:pt>
                <c:pt idx="43751">
                  <c:v>2.6160586490609702E-2</c:v>
                </c:pt>
                <c:pt idx="43752">
                  <c:v>2.6164416240487199E-2</c:v>
                </c:pt>
                <c:pt idx="43753">
                  <c:v>2.60690839397669E-2</c:v>
                </c:pt>
                <c:pt idx="43754">
                  <c:v>2.6091654127705199E-2</c:v>
                </c:pt>
                <c:pt idx="43755">
                  <c:v>2.6067154944725598E-2</c:v>
                </c:pt>
                <c:pt idx="43756">
                  <c:v>2.6117372060885598E-2</c:v>
                </c:pt>
                <c:pt idx="43757">
                  <c:v>2.6140796727642201E-2</c:v>
                </c:pt>
                <c:pt idx="43758">
                  <c:v>2.6090599864282599E-2</c:v>
                </c:pt>
                <c:pt idx="43759">
                  <c:v>2.6166323638717098E-2</c:v>
                </c:pt>
                <c:pt idx="43760">
                  <c:v>2.6041737513336199E-2</c:v>
                </c:pt>
                <c:pt idx="43761">
                  <c:v>2.60604975633669E-2</c:v>
                </c:pt>
                <c:pt idx="43762">
                  <c:v>2.5984374019822998E-2</c:v>
                </c:pt>
                <c:pt idx="43763">
                  <c:v>2.5831005943421401E-2</c:v>
                </c:pt>
                <c:pt idx="43764">
                  <c:v>2.5703652880904801E-2</c:v>
                </c:pt>
                <c:pt idx="43765">
                  <c:v>2.5639020839447801E-2</c:v>
                </c:pt>
                <c:pt idx="43766">
                  <c:v>2.55568096459469E-2</c:v>
                </c:pt>
                <c:pt idx="43767">
                  <c:v>2.5428032444635901E-2</c:v>
                </c:pt>
                <c:pt idx="43768">
                  <c:v>2.5293332510248501E-2</c:v>
                </c:pt>
                <c:pt idx="43769">
                  <c:v>2.52678736526698E-2</c:v>
                </c:pt>
                <c:pt idx="43770">
                  <c:v>2.52145369539515E-2</c:v>
                </c:pt>
                <c:pt idx="43771">
                  <c:v>2.5048739818057199E-2</c:v>
                </c:pt>
                <c:pt idx="43772">
                  <c:v>2.4849477079850701E-2</c:v>
                </c:pt>
                <c:pt idx="43773">
                  <c:v>2.4605341312339199E-2</c:v>
                </c:pt>
                <c:pt idx="43774">
                  <c:v>2.4515251963854599E-2</c:v>
                </c:pt>
                <c:pt idx="43775">
                  <c:v>2.4562822383923901E-2</c:v>
                </c:pt>
                <c:pt idx="43776">
                  <c:v>2.4251161190266799E-2</c:v>
                </c:pt>
                <c:pt idx="43777">
                  <c:v>2.4014831681151198E-2</c:v>
                </c:pt>
                <c:pt idx="43778">
                  <c:v>2.40407208304537E-2</c:v>
                </c:pt>
                <c:pt idx="43779">
                  <c:v>2.3693230226338999E-2</c:v>
                </c:pt>
                <c:pt idx="43780">
                  <c:v>2.34726060676958E-2</c:v>
                </c:pt>
                <c:pt idx="43781">
                  <c:v>2.3226002990883499E-2</c:v>
                </c:pt>
                <c:pt idx="43782">
                  <c:v>2.32169901679194E-2</c:v>
                </c:pt>
                <c:pt idx="43783">
                  <c:v>2.3069399472789399E-2</c:v>
                </c:pt>
                <c:pt idx="43784">
                  <c:v>2.2719225524495099E-2</c:v>
                </c:pt>
                <c:pt idx="43785">
                  <c:v>2.2495902322224801E-2</c:v>
                </c:pt>
                <c:pt idx="43786">
                  <c:v>2.2364757567411499E-2</c:v>
                </c:pt>
                <c:pt idx="43787">
                  <c:v>2.2304777102217701E-2</c:v>
                </c:pt>
                <c:pt idx="43788">
                  <c:v>2.1910706965514899E-2</c:v>
                </c:pt>
                <c:pt idx="43789">
                  <c:v>2.16547294568727E-2</c:v>
                </c:pt>
                <c:pt idx="43790">
                  <c:v>2.1662980166156798E-2</c:v>
                </c:pt>
                <c:pt idx="43791">
                  <c:v>2.1388794395424501E-2</c:v>
                </c:pt>
                <c:pt idx="43792">
                  <c:v>2.0964295484821201E-2</c:v>
                </c:pt>
                <c:pt idx="43793">
                  <c:v>2.08266079162201E-2</c:v>
                </c:pt>
                <c:pt idx="43794">
                  <c:v>2.0619029020868901E-2</c:v>
                </c:pt>
                <c:pt idx="43795">
                  <c:v>2.0482894726830399E-2</c:v>
                </c:pt>
                <c:pt idx="43796">
                  <c:v>2.0169290571290899E-2</c:v>
                </c:pt>
                <c:pt idx="43797">
                  <c:v>1.9965517735581199E-2</c:v>
                </c:pt>
                <c:pt idx="43798">
                  <c:v>1.9793656626719999E-2</c:v>
                </c:pt>
                <c:pt idx="43799">
                  <c:v>1.96586745859458E-2</c:v>
                </c:pt>
                <c:pt idx="43800">
                  <c:v>1.9297859038811101E-2</c:v>
                </c:pt>
                <c:pt idx="43801">
                  <c:v>1.9156726281352E-2</c:v>
                </c:pt>
                <c:pt idx="43802">
                  <c:v>1.8788114721765801E-2</c:v>
                </c:pt>
                <c:pt idx="43803">
                  <c:v>1.8780949735911299E-2</c:v>
                </c:pt>
                <c:pt idx="43804">
                  <c:v>1.84895886194461E-2</c:v>
                </c:pt>
                <c:pt idx="43805">
                  <c:v>1.81042647706799E-2</c:v>
                </c:pt>
                <c:pt idx="43806">
                  <c:v>1.7898132124142201E-2</c:v>
                </c:pt>
                <c:pt idx="43807">
                  <c:v>1.7833003051526599E-2</c:v>
                </c:pt>
                <c:pt idx="43808">
                  <c:v>1.7610680009935199E-2</c:v>
                </c:pt>
                <c:pt idx="43809">
                  <c:v>1.7221612016760899E-2</c:v>
                </c:pt>
                <c:pt idx="43810">
                  <c:v>1.72118520145709E-2</c:v>
                </c:pt>
                <c:pt idx="43811">
                  <c:v>1.6969855884272699E-2</c:v>
                </c:pt>
                <c:pt idx="43812">
                  <c:v>1.6610359757525998E-2</c:v>
                </c:pt>
                <c:pt idx="43813">
                  <c:v>1.6471148722843901E-2</c:v>
                </c:pt>
                <c:pt idx="43814">
                  <c:v>1.6227155138742701E-2</c:v>
                </c:pt>
                <c:pt idx="43815">
                  <c:v>1.6147332027194702E-2</c:v>
                </c:pt>
                <c:pt idx="43816">
                  <c:v>1.59189172937368E-2</c:v>
                </c:pt>
                <c:pt idx="43817">
                  <c:v>1.57196623098107E-2</c:v>
                </c:pt>
                <c:pt idx="43818">
                  <c:v>1.56188641642725E-2</c:v>
                </c:pt>
                <c:pt idx="43819">
                  <c:v>1.5528807060746301E-2</c:v>
                </c:pt>
                <c:pt idx="43820">
                  <c:v>1.5196242683900201E-2</c:v>
                </c:pt>
                <c:pt idx="43821">
                  <c:v>1.5014220669498601E-2</c:v>
                </c:pt>
                <c:pt idx="43822">
                  <c:v>1.49163766767409E-2</c:v>
                </c:pt>
                <c:pt idx="43823">
                  <c:v>1.47735275457405E-2</c:v>
                </c:pt>
                <c:pt idx="43824">
                  <c:v>1.4713671818539701E-2</c:v>
                </c:pt>
                <c:pt idx="43825">
                  <c:v>1.43526012967693E-2</c:v>
                </c:pt>
                <c:pt idx="43826">
                  <c:v>1.4405411507266199E-2</c:v>
                </c:pt>
                <c:pt idx="43827">
                  <c:v>1.42159103898645E-2</c:v>
                </c:pt>
                <c:pt idx="43828">
                  <c:v>1.42388532399822E-2</c:v>
                </c:pt>
                <c:pt idx="43829">
                  <c:v>1.4073147504669301E-2</c:v>
                </c:pt>
                <c:pt idx="43830">
                  <c:v>1.4147721373057099E-2</c:v>
                </c:pt>
                <c:pt idx="43831">
                  <c:v>1.40041101021726E-2</c:v>
                </c:pt>
                <c:pt idx="43832">
                  <c:v>1.38549132000804E-2</c:v>
                </c:pt>
                <c:pt idx="43833">
                  <c:v>1.3906018233953E-2</c:v>
                </c:pt>
                <c:pt idx="43834">
                  <c:v>1.3932983452008401E-2</c:v>
                </c:pt>
                <c:pt idx="43835">
                  <c:v>1.37799478351749E-2</c:v>
                </c:pt>
                <c:pt idx="43836">
                  <c:v>1.3742856508096001E-2</c:v>
                </c:pt>
                <c:pt idx="43837">
                  <c:v>1.38829255574417E-2</c:v>
                </c:pt>
                <c:pt idx="43838">
                  <c:v>1.38442171690575E-2</c:v>
                </c:pt>
                <c:pt idx="43839">
                  <c:v>1.39755825380934E-2</c:v>
                </c:pt>
                <c:pt idx="43840">
                  <c:v>1.36916685644168E-2</c:v>
                </c:pt>
                <c:pt idx="43841">
                  <c:v>1.39841929628446E-2</c:v>
                </c:pt>
                <c:pt idx="43842">
                  <c:v>1.4152227819394601E-2</c:v>
                </c:pt>
                <c:pt idx="43843">
                  <c:v>1.38723229909273E-2</c:v>
                </c:pt>
                <c:pt idx="43844">
                  <c:v>1.3950582839662801E-2</c:v>
                </c:pt>
                <c:pt idx="43845">
                  <c:v>1.4124242745612799E-2</c:v>
                </c:pt>
                <c:pt idx="43846">
                  <c:v>1.4266727438832101E-2</c:v>
                </c:pt>
                <c:pt idx="43847">
                  <c:v>1.41267732690387E-2</c:v>
                </c:pt>
                <c:pt idx="43848">
                  <c:v>1.42517690505628E-2</c:v>
                </c:pt>
                <c:pt idx="43849">
                  <c:v>1.4425480423991E-2</c:v>
                </c:pt>
                <c:pt idx="43850">
                  <c:v>1.44801337561722E-2</c:v>
                </c:pt>
                <c:pt idx="43851">
                  <c:v>1.4543168313585E-2</c:v>
                </c:pt>
                <c:pt idx="43852">
                  <c:v>1.4735252108607599E-2</c:v>
                </c:pt>
                <c:pt idx="43853">
                  <c:v>1.4856306489051001E-2</c:v>
                </c:pt>
                <c:pt idx="43854">
                  <c:v>1.4907123453767801E-2</c:v>
                </c:pt>
                <c:pt idx="43855">
                  <c:v>1.49133121405949E-2</c:v>
                </c:pt>
                <c:pt idx="43856">
                  <c:v>1.5183802021017901E-2</c:v>
                </c:pt>
                <c:pt idx="43857">
                  <c:v>1.5179491022864099E-2</c:v>
                </c:pt>
                <c:pt idx="43858">
                  <c:v>1.52354417117074E-2</c:v>
                </c:pt>
                <c:pt idx="43859">
                  <c:v>1.55017400375486E-2</c:v>
                </c:pt>
                <c:pt idx="43860">
                  <c:v>1.56079055778635E-2</c:v>
                </c:pt>
                <c:pt idx="43861">
                  <c:v>1.56930799927293E-2</c:v>
                </c:pt>
                <c:pt idx="43862">
                  <c:v>1.5618512128291399E-2</c:v>
                </c:pt>
                <c:pt idx="43863">
                  <c:v>1.58822963545182E-2</c:v>
                </c:pt>
                <c:pt idx="43864">
                  <c:v>1.58580517439821E-2</c:v>
                </c:pt>
                <c:pt idx="43865">
                  <c:v>1.6040628459711201E-2</c:v>
                </c:pt>
                <c:pt idx="43866">
                  <c:v>1.62446971962074E-2</c:v>
                </c:pt>
                <c:pt idx="43867">
                  <c:v>1.6143800022529999E-2</c:v>
                </c:pt>
                <c:pt idx="43868">
                  <c:v>1.6252198022691899E-2</c:v>
                </c:pt>
                <c:pt idx="43869">
                  <c:v>1.6301742723132898E-2</c:v>
                </c:pt>
                <c:pt idx="43870">
                  <c:v>1.6445145615638899E-2</c:v>
                </c:pt>
                <c:pt idx="43871">
                  <c:v>1.6424574906862999E-2</c:v>
                </c:pt>
                <c:pt idx="43872">
                  <c:v>1.62895476872729E-2</c:v>
                </c:pt>
                <c:pt idx="43873">
                  <c:v>1.6475513871110199E-2</c:v>
                </c:pt>
                <c:pt idx="43874">
                  <c:v>1.6523892915144701E-2</c:v>
                </c:pt>
                <c:pt idx="43875">
                  <c:v>1.6613722731609399E-2</c:v>
                </c:pt>
                <c:pt idx="43876">
                  <c:v>1.6485356743415398E-2</c:v>
                </c:pt>
                <c:pt idx="43877">
                  <c:v>1.6458267431373502E-2</c:v>
                </c:pt>
                <c:pt idx="43878">
                  <c:v>1.6474946468296801E-2</c:v>
                </c:pt>
                <c:pt idx="43879">
                  <c:v>1.61940496882832E-2</c:v>
                </c:pt>
                <c:pt idx="43880">
                  <c:v>1.5935899207871501E-2</c:v>
                </c:pt>
                <c:pt idx="43881">
                  <c:v>1.5930099350740801E-2</c:v>
                </c:pt>
                <c:pt idx="43882">
                  <c:v>1.5915243738737001E-2</c:v>
                </c:pt>
                <c:pt idx="43883">
                  <c:v>1.57208913049014E-2</c:v>
                </c:pt>
                <c:pt idx="43884">
                  <c:v>1.5467408266874601E-2</c:v>
                </c:pt>
                <c:pt idx="43885">
                  <c:v>1.52512239327081E-2</c:v>
                </c:pt>
                <c:pt idx="43886">
                  <c:v>1.4976683408558501E-2</c:v>
                </c:pt>
                <c:pt idx="43887">
                  <c:v>1.46877328049834E-2</c:v>
                </c:pt>
                <c:pt idx="43888">
                  <c:v>1.4524432116362399E-2</c:v>
                </c:pt>
                <c:pt idx="43889">
                  <c:v>1.4426671976478799E-2</c:v>
                </c:pt>
                <c:pt idx="43890">
                  <c:v>1.40669854855104E-2</c:v>
                </c:pt>
                <c:pt idx="43891">
                  <c:v>1.3728231203646701E-2</c:v>
                </c:pt>
                <c:pt idx="43892">
                  <c:v>1.334298712998E-2</c:v>
                </c:pt>
                <c:pt idx="43893">
                  <c:v>1.30415228997474E-2</c:v>
                </c:pt>
                <c:pt idx="43894">
                  <c:v>1.2709246625945201E-2</c:v>
                </c:pt>
                <c:pt idx="43895">
                  <c:v>1.21084926869567E-2</c:v>
                </c:pt>
                <c:pt idx="43896">
                  <c:v>1.1508221404552E-2</c:v>
                </c:pt>
                <c:pt idx="43897">
                  <c:v>1.1400742390157899E-2</c:v>
                </c:pt>
                <c:pt idx="43898">
                  <c:v>1.0798709430733701E-2</c:v>
                </c:pt>
                <c:pt idx="43899">
                  <c:v>1.0399775344331799E-2</c:v>
                </c:pt>
                <c:pt idx="43900">
                  <c:v>9.7789106806732296E-3</c:v>
                </c:pt>
                <c:pt idx="43901">
                  <c:v>9.4631075704336293E-3</c:v>
                </c:pt>
                <c:pt idx="43902">
                  <c:v>9.0303984319373195E-3</c:v>
                </c:pt>
                <c:pt idx="43903">
                  <c:v>8.3812419822710798E-3</c:v>
                </c:pt>
                <c:pt idx="43904">
                  <c:v>7.91947812444929E-3</c:v>
                </c:pt>
                <c:pt idx="43905">
                  <c:v>7.4729593456096602E-3</c:v>
                </c:pt>
                <c:pt idx="43906">
                  <c:v>7.1055625337429502E-3</c:v>
                </c:pt>
                <c:pt idx="43907">
                  <c:v>6.3336386398530897E-3</c:v>
                </c:pt>
                <c:pt idx="43908">
                  <c:v>5.8195846820581799E-3</c:v>
                </c:pt>
                <c:pt idx="43909">
                  <c:v>5.4217738115729004E-3</c:v>
                </c:pt>
                <c:pt idx="43910">
                  <c:v>4.8835926175817704E-3</c:v>
                </c:pt>
                <c:pt idx="43911">
                  <c:v>4.1344628920229696E-3</c:v>
                </c:pt>
                <c:pt idx="43912">
                  <c:v>3.6228208363838299E-3</c:v>
                </c:pt>
                <c:pt idx="43913">
                  <c:v>3.2218134889534702E-3</c:v>
                </c:pt>
                <c:pt idx="43914">
                  <c:v>2.6906723161242E-3</c:v>
                </c:pt>
                <c:pt idx="43915">
                  <c:v>2.2316816698841301E-3</c:v>
                </c:pt>
                <c:pt idx="43916">
                  <c:v>1.6729038784255199E-3</c:v>
                </c:pt>
                <c:pt idx="43917">
                  <c:v>1.2155389656457001E-3</c:v>
                </c:pt>
                <c:pt idx="43918">
                  <c:v>7.6720277100768004E-4</c:v>
                </c:pt>
                <c:pt idx="43919">
                  <c:v>3.1604740680829302E-4</c:v>
                </c:pt>
                <c:pt idx="43920">
                  <c:v>-3.93979789493429E-4</c:v>
                </c:pt>
                <c:pt idx="43921">
                  <c:v>-6.6500715716069495E-4</c:v>
                </c:pt>
                <c:pt idx="43922">
                  <c:v>-1.1237646038923001E-3</c:v>
                </c:pt>
                <c:pt idx="43923">
                  <c:v>-1.4522603303621299E-3</c:v>
                </c:pt>
                <c:pt idx="43924">
                  <c:v>-1.8752902797701E-3</c:v>
                </c:pt>
                <c:pt idx="43925">
                  <c:v>-2.1818730819541301E-3</c:v>
                </c:pt>
                <c:pt idx="43926">
                  <c:v>-2.63740885428292E-3</c:v>
                </c:pt>
                <c:pt idx="43927">
                  <c:v>-2.8798012972444499E-3</c:v>
                </c:pt>
                <c:pt idx="43928">
                  <c:v>-3.2008175303467399E-3</c:v>
                </c:pt>
                <c:pt idx="43929">
                  <c:v>-3.4746551986516998E-3</c:v>
                </c:pt>
                <c:pt idx="43930">
                  <c:v>-3.8147420138730402E-3</c:v>
                </c:pt>
                <c:pt idx="43931">
                  <c:v>-4.0122580523238097E-3</c:v>
                </c:pt>
                <c:pt idx="43932">
                  <c:v>-4.2841188002017997E-3</c:v>
                </c:pt>
                <c:pt idx="43933">
                  <c:v>-4.4411141423786197E-3</c:v>
                </c:pt>
                <c:pt idx="43934">
                  <c:v>-4.4543362854939398E-3</c:v>
                </c:pt>
                <c:pt idx="43935">
                  <c:v>-4.9102436019855802E-3</c:v>
                </c:pt>
                <c:pt idx="43936">
                  <c:v>-4.88885537132257E-3</c:v>
                </c:pt>
                <c:pt idx="43937">
                  <c:v>-4.88223076630889E-3</c:v>
                </c:pt>
                <c:pt idx="43938">
                  <c:v>-4.9725843934378903E-3</c:v>
                </c:pt>
                <c:pt idx="43939">
                  <c:v>-4.9249101275813797E-3</c:v>
                </c:pt>
                <c:pt idx="43940">
                  <c:v>-4.97879343538064E-3</c:v>
                </c:pt>
                <c:pt idx="43941">
                  <c:v>-5.24612827253014E-3</c:v>
                </c:pt>
                <c:pt idx="43942">
                  <c:v>-4.96768776881299E-3</c:v>
                </c:pt>
                <c:pt idx="43943">
                  <c:v>-5.0795223285731404E-3</c:v>
                </c:pt>
                <c:pt idx="43944">
                  <c:v>-5.0930719811305902E-3</c:v>
                </c:pt>
                <c:pt idx="43945">
                  <c:v>-4.9054556795067698E-3</c:v>
                </c:pt>
                <c:pt idx="43946">
                  <c:v>-4.7293673414480902E-3</c:v>
                </c:pt>
                <c:pt idx="43947">
                  <c:v>-4.6797819154872199E-3</c:v>
                </c:pt>
                <c:pt idx="43948">
                  <c:v>-4.6760769964949503E-3</c:v>
                </c:pt>
                <c:pt idx="43949">
                  <c:v>-4.3692388207756802E-3</c:v>
                </c:pt>
                <c:pt idx="43950">
                  <c:v>-4.1793416985353698E-3</c:v>
                </c:pt>
                <c:pt idx="43951">
                  <c:v>-4.1313672290790599E-3</c:v>
                </c:pt>
                <c:pt idx="43952">
                  <c:v>-4.0609528268126501E-3</c:v>
                </c:pt>
                <c:pt idx="43953">
                  <c:v>-3.6527107241348502E-3</c:v>
                </c:pt>
                <c:pt idx="43954">
                  <c:v>-3.4741038495134098E-3</c:v>
                </c:pt>
                <c:pt idx="43955">
                  <c:v>-3.2828810014214199E-3</c:v>
                </c:pt>
                <c:pt idx="43956">
                  <c:v>-3.1823237723260802E-3</c:v>
                </c:pt>
                <c:pt idx="43957">
                  <c:v>-2.9966984677100698E-3</c:v>
                </c:pt>
                <c:pt idx="43958">
                  <c:v>-2.8462500243057898E-3</c:v>
                </c:pt>
                <c:pt idx="43959">
                  <c:v>-2.7822098621046198E-3</c:v>
                </c:pt>
                <c:pt idx="43960">
                  <c:v>-2.5288397188988998E-3</c:v>
                </c:pt>
                <c:pt idx="43961">
                  <c:v>-2.3045087788610098E-3</c:v>
                </c:pt>
                <c:pt idx="43962">
                  <c:v>-2.20224487082487E-3</c:v>
                </c:pt>
                <c:pt idx="43963">
                  <c:v>-2.1742802000905398E-3</c:v>
                </c:pt>
                <c:pt idx="43964">
                  <c:v>-1.9968623441545198E-3</c:v>
                </c:pt>
                <c:pt idx="43965">
                  <c:v>-1.7670375105127299E-3</c:v>
                </c:pt>
                <c:pt idx="43966">
                  <c:v>-1.5509838569888301E-3</c:v>
                </c:pt>
                <c:pt idx="43967">
                  <c:v>-1.60983711034504E-3</c:v>
                </c:pt>
                <c:pt idx="43968">
                  <c:v>-1.5341420250220401E-3</c:v>
                </c:pt>
                <c:pt idx="43969">
                  <c:v>-1.51788856236374E-3</c:v>
                </c:pt>
                <c:pt idx="43970">
                  <c:v>-1.6137326724566801E-3</c:v>
                </c:pt>
                <c:pt idx="43971">
                  <c:v>-1.50429813380318E-3</c:v>
                </c:pt>
                <c:pt idx="43972">
                  <c:v>-1.63648692344033E-3</c:v>
                </c:pt>
                <c:pt idx="43973">
                  <c:v>-1.5945049532040099E-3</c:v>
                </c:pt>
                <c:pt idx="43974">
                  <c:v>-1.6733449173348899E-3</c:v>
                </c:pt>
                <c:pt idx="43975">
                  <c:v>-1.9436312426598201E-3</c:v>
                </c:pt>
                <c:pt idx="43976">
                  <c:v>-1.9469646855029101E-3</c:v>
                </c:pt>
                <c:pt idx="43977">
                  <c:v>-2.0140015467810099E-3</c:v>
                </c:pt>
                <c:pt idx="43978">
                  <c:v>-2.2065951062319798E-3</c:v>
                </c:pt>
                <c:pt idx="43979">
                  <c:v>-2.4499856524383798E-3</c:v>
                </c:pt>
                <c:pt idx="43980">
                  <c:v>-2.77136841198883E-3</c:v>
                </c:pt>
                <c:pt idx="43981">
                  <c:v>-2.7929671922472098E-3</c:v>
                </c:pt>
                <c:pt idx="43982">
                  <c:v>-3.0683376009477E-3</c:v>
                </c:pt>
                <c:pt idx="43983">
                  <c:v>-3.4018612603778902E-3</c:v>
                </c:pt>
                <c:pt idx="43984">
                  <c:v>-3.79502798170986E-3</c:v>
                </c:pt>
                <c:pt idx="43985">
                  <c:v>-4.1684324698741497E-3</c:v>
                </c:pt>
                <c:pt idx="43986">
                  <c:v>-4.5310721970966798E-3</c:v>
                </c:pt>
                <c:pt idx="43987">
                  <c:v>-4.9591810597148303E-3</c:v>
                </c:pt>
                <c:pt idx="43988">
                  <c:v>-5.3201973086912796E-3</c:v>
                </c:pt>
                <c:pt idx="43989">
                  <c:v>-5.5956885333550898E-3</c:v>
                </c:pt>
                <c:pt idx="43990">
                  <c:v>-6.3030905810392002E-3</c:v>
                </c:pt>
                <c:pt idx="43991">
                  <c:v>-6.7733424681865198E-3</c:v>
                </c:pt>
                <c:pt idx="43992">
                  <c:v>-7.1593944564722302E-3</c:v>
                </c:pt>
                <c:pt idx="43993">
                  <c:v>-7.6331544972899597E-3</c:v>
                </c:pt>
                <c:pt idx="43994">
                  <c:v>-8.153770585444E-3</c:v>
                </c:pt>
                <c:pt idx="43995">
                  <c:v>-8.6819388950466897E-3</c:v>
                </c:pt>
                <c:pt idx="43996">
                  <c:v>-9.1917346600832693E-3</c:v>
                </c:pt>
                <c:pt idx="43997">
                  <c:v>-9.9058493240228307E-3</c:v>
                </c:pt>
                <c:pt idx="43998">
                  <c:v>-1.03330716225205E-2</c:v>
                </c:pt>
                <c:pt idx="43999">
                  <c:v>-1.09912349147626E-2</c:v>
                </c:pt>
                <c:pt idx="44000">
                  <c:v>-1.1508750876336699E-2</c:v>
                </c:pt>
                <c:pt idx="44001">
                  <c:v>-1.20722590354606E-2</c:v>
                </c:pt>
                <c:pt idx="44002">
                  <c:v>-1.26676283321335E-2</c:v>
                </c:pt>
                <c:pt idx="44003">
                  <c:v>-1.32869147714156E-2</c:v>
                </c:pt>
                <c:pt idx="44004">
                  <c:v>-1.39629497373198E-2</c:v>
                </c:pt>
                <c:pt idx="44005">
                  <c:v>-1.43090898450177E-2</c:v>
                </c:pt>
                <c:pt idx="44006">
                  <c:v>-1.49768600521893E-2</c:v>
                </c:pt>
                <c:pt idx="44007">
                  <c:v>-1.5525414464785101E-2</c:v>
                </c:pt>
                <c:pt idx="44008">
                  <c:v>-1.6099622987386202E-2</c:v>
                </c:pt>
                <c:pt idx="44009">
                  <c:v>-1.6519564853948902E-2</c:v>
                </c:pt>
                <c:pt idx="44010">
                  <c:v>-1.71371832777177E-2</c:v>
                </c:pt>
                <c:pt idx="44011">
                  <c:v>-1.7548826296820998E-2</c:v>
                </c:pt>
                <c:pt idx="44012">
                  <c:v>-1.8086029129051499E-2</c:v>
                </c:pt>
                <c:pt idx="44013">
                  <c:v>-1.86136257045624E-2</c:v>
                </c:pt>
                <c:pt idx="44014">
                  <c:v>-1.8968077215224002E-2</c:v>
                </c:pt>
                <c:pt idx="44015">
                  <c:v>-1.9500665092953302E-2</c:v>
                </c:pt>
                <c:pt idx="44016">
                  <c:v>-1.9652624860271899E-2</c:v>
                </c:pt>
                <c:pt idx="44017">
                  <c:v>-2.0222802276284899E-2</c:v>
                </c:pt>
                <c:pt idx="44018">
                  <c:v>-2.0583690317028398E-2</c:v>
                </c:pt>
                <c:pt idx="44019">
                  <c:v>-2.0784975343454099E-2</c:v>
                </c:pt>
                <c:pt idx="44020">
                  <c:v>-2.0950818374969999E-2</c:v>
                </c:pt>
                <c:pt idx="44021">
                  <c:v>-2.1458156264909E-2</c:v>
                </c:pt>
                <c:pt idx="44022">
                  <c:v>-2.1522413145115601E-2</c:v>
                </c:pt>
                <c:pt idx="44023">
                  <c:v>-2.1609152160225999E-2</c:v>
                </c:pt>
                <c:pt idx="44024">
                  <c:v>-2.1691232834472898E-2</c:v>
                </c:pt>
                <c:pt idx="44025">
                  <c:v>-2.18849290117521E-2</c:v>
                </c:pt>
                <c:pt idx="44026">
                  <c:v>-2.1929354557092499E-2</c:v>
                </c:pt>
                <c:pt idx="44027">
                  <c:v>-2.2101237583410802E-2</c:v>
                </c:pt>
                <c:pt idx="44028">
                  <c:v>-2.20974496827945E-2</c:v>
                </c:pt>
                <c:pt idx="44029">
                  <c:v>-2.2076495832997901E-2</c:v>
                </c:pt>
                <c:pt idx="44030">
                  <c:v>-2.2090250006411401E-2</c:v>
                </c:pt>
                <c:pt idx="44031">
                  <c:v>-2.19122228935528E-2</c:v>
                </c:pt>
                <c:pt idx="44032">
                  <c:v>-2.1974540888452101E-2</c:v>
                </c:pt>
                <c:pt idx="44033">
                  <c:v>-2.1886926002701E-2</c:v>
                </c:pt>
                <c:pt idx="44034">
                  <c:v>-2.1547139004923999E-2</c:v>
                </c:pt>
                <c:pt idx="44035">
                  <c:v>-2.1376561865098301E-2</c:v>
                </c:pt>
                <c:pt idx="44036">
                  <c:v>-2.1119099371223402E-2</c:v>
                </c:pt>
                <c:pt idx="44037">
                  <c:v>-2.08043734458545E-2</c:v>
                </c:pt>
                <c:pt idx="44038">
                  <c:v>-2.06257895119412E-2</c:v>
                </c:pt>
                <c:pt idx="44039">
                  <c:v>-2.0291313208738199E-2</c:v>
                </c:pt>
                <c:pt idx="44040">
                  <c:v>-2.0009382995720498E-2</c:v>
                </c:pt>
                <c:pt idx="44041">
                  <c:v>-1.9583930593932201E-2</c:v>
                </c:pt>
                <c:pt idx="44042">
                  <c:v>-1.93991304294189E-2</c:v>
                </c:pt>
                <c:pt idx="44043">
                  <c:v>-1.87930935635705E-2</c:v>
                </c:pt>
                <c:pt idx="44044">
                  <c:v>-1.8367668739884699E-2</c:v>
                </c:pt>
                <c:pt idx="44045">
                  <c:v>-1.8090615522437199E-2</c:v>
                </c:pt>
                <c:pt idx="44046">
                  <c:v>-1.7779160391844701E-2</c:v>
                </c:pt>
                <c:pt idx="44047">
                  <c:v>-1.7255296766507399E-2</c:v>
                </c:pt>
                <c:pt idx="44048">
                  <c:v>-1.6811512230328701E-2</c:v>
                </c:pt>
                <c:pt idx="44049">
                  <c:v>-1.6627539831559901E-2</c:v>
                </c:pt>
                <c:pt idx="44050">
                  <c:v>-1.6040514228667799E-2</c:v>
                </c:pt>
                <c:pt idx="44051">
                  <c:v>-1.56025302475684E-2</c:v>
                </c:pt>
                <c:pt idx="44052">
                  <c:v>-1.51331454610307E-2</c:v>
                </c:pt>
                <c:pt idx="44053">
                  <c:v>-1.47838215371004E-2</c:v>
                </c:pt>
                <c:pt idx="44054">
                  <c:v>-1.419284033734E-2</c:v>
                </c:pt>
                <c:pt idx="44055">
                  <c:v>-1.3832209423668E-2</c:v>
                </c:pt>
                <c:pt idx="44056">
                  <c:v>-1.3582516031044E-2</c:v>
                </c:pt>
                <c:pt idx="44057">
                  <c:v>-1.30508273788109E-2</c:v>
                </c:pt>
                <c:pt idx="44058">
                  <c:v>-1.28236930552507E-2</c:v>
                </c:pt>
                <c:pt idx="44059">
                  <c:v>-1.23269309579335E-2</c:v>
                </c:pt>
                <c:pt idx="44060">
                  <c:v>-1.20490000795812E-2</c:v>
                </c:pt>
                <c:pt idx="44061">
                  <c:v>-1.18086917187844E-2</c:v>
                </c:pt>
                <c:pt idx="44062">
                  <c:v>-1.13563964449531E-2</c:v>
                </c:pt>
                <c:pt idx="44063">
                  <c:v>-1.10640766910874E-2</c:v>
                </c:pt>
                <c:pt idx="44064">
                  <c:v>-1.07950022222549E-2</c:v>
                </c:pt>
                <c:pt idx="44065">
                  <c:v>-1.0598503134112E-2</c:v>
                </c:pt>
                <c:pt idx="44066">
                  <c:v>-1.03328359898504E-2</c:v>
                </c:pt>
                <c:pt idx="44067">
                  <c:v>-1.02463188659856E-2</c:v>
                </c:pt>
                <c:pt idx="44068">
                  <c:v>-9.9346622773590701E-3</c:v>
                </c:pt>
                <c:pt idx="44069">
                  <c:v>-9.8793274289559491E-3</c:v>
                </c:pt>
                <c:pt idx="44070">
                  <c:v>-9.8110206756564892E-3</c:v>
                </c:pt>
                <c:pt idx="44071">
                  <c:v>-9.6937683734851007E-3</c:v>
                </c:pt>
                <c:pt idx="44072">
                  <c:v>-9.62453806783993E-3</c:v>
                </c:pt>
                <c:pt idx="44073">
                  <c:v>-9.4996933692929296E-3</c:v>
                </c:pt>
                <c:pt idx="44074">
                  <c:v>-9.5384599453171102E-3</c:v>
                </c:pt>
                <c:pt idx="44075">
                  <c:v>-9.4470406585007004E-3</c:v>
                </c:pt>
                <c:pt idx="44076">
                  <c:v>-9.6262831572828996E-3</c:v>
                </c:pt>
                <c:pt idx="44077">
                  <c:v>-9.6975820431542004E-3</c:v>
                </c:pt>
                <c:pt idx="44078">
                  <c:v>-9.7814392607023896E-3</c:v>
                </c:pt>
                <c:pt idx="44079">
                  <c:v>-9.7828895500727299E-3</c:v>
                </c:pt>
                <c:pt idx="44080">
                  <c:v>-9.7226398466475194E-3</c:v>
                </c:pt>
                <c:pt idx="44081">
                  <c:v>-9.9348423400822793E-3</c:v>
                </c:pt>
                <c:pt idx="44082">
                  <c:v>-1.0310228747460799E-2</c:v>
                </c:pt>
                <c:pt idx="44083">
                  <c:v>-1.04792409366826E-2</c:v>
                </c:pt>
                <c:pt idx="44084">
                  <c:v>-1.04305748974182E-2</c:v>
                </c:pt>
                <c:pt idx="44085">
                  <c:v>-1.0877096030060599E-2</c:v>
                </c:pt>
                <c:pt idx="44086">
                  <c:v>-1.1036288064058101E-2</c:v>
                </c:pt>
                <c:pt idx="44087">
                  <c:v>-1.13872433409798E-2</c:v>
                </c:pt>
                <c:pt idx="44088">
                  <c:v>-1.1554672308240199E-2</c:v>
                </c:pt>
                <c:pt idx="44089">
                  <c:v>-1.1776546893934601E-2</c:v>
                </c:pt>
                <c:pt idx="44090">
                  <c:v>-1.2226697122166501E-2</c:v>
                </c:pt>
                <c:pt idx="44091">
                  <c:v>-1.24253360923252E-2</c:v>
                </c:pt>
                <c:pt idx="44092">
                  <c:v>-1.27046230135297E-2</c:v>
                </c:pt>
                <c:pt idx="44093">
                  <c:v>-1.28337114439181E-2</c:v>
                </c:pt>
                <c:pt idx="44094">
                  <c:v>-1.32753248019962E-2</c:v>
                </c:pt>
                <c:pt idx="44095">
                  <c:v>-1.36842148683382E-2</c:v>
                </c:pt>
                <c:pt idx="44096">
                  <c:v>-1.3890018245005799E-2</c:v>
                </c:pt>
                <c:pt idx="44097">
                  <c:v>-1.42578653228546E-2</c:v>
                </c:pt>
                <c:pt idx="44098">
                  <c:v>-1.46348153047262E-2</c:v>
                </c:pt>
                <c:pt idx="44099">
                  <c:v>-1.4921466536422401E-2</c:v>
                </c:pt>
                <c:pt idx="44100">
                  <c:v>-1.51092965680589E-2</c:v>
                </c:pt>
                <c:pt idx="44101">
                  <c:v>-1.54597545836321E-2</c:v>
                </c:pt>
                <c:pt idx="44102">
                  <c:v>-1.56816373083376E-2</c:v>
                </c:pt>
                <c:pt idx="44103">
                  <c:v>-1.6091937503922599E-2</c:v>
                </c:pt>
                <c:pt idx="44104">
                  <c:v>-1.62812287027186E-2</c:v>
                </c:pt>
                <c:pt idx="44105">
                  <c:v>-1.6446146414212801E-2</c:v>
                </c:pt>
                <c:pt idx="44106">
                  <c:v>-1.6639042686741198E-2</c:v>
                </c:pt>
                <c:pt idx="44107">
                  <c:v>-1.6797488443215498E-2</c:v>
                </c:pt>
                <c:pt idx="44108">
                  <c:v>-1.7211795827728499E-2</c:v>
                </c:pt>
                <c:pt idx="44109">
                  <c:v>-1.72483839106847E-2</c:v>
                </c:pt>
                <c:pt idx="44110">
                  <c:v>-1.7470594936563302E-2</c:v>
                </c:pt>
                <c:pt idx="44111">
                  <c:v>-1.7561400214076501E-2</c:v>
                </c:pt>
                <c:pt idx="44112">
                  <c:v>-1.7917698716258701E-2</c:v>
                </c:pt>
                <c:pt idx="44113">
                  <c:v>-1.7769991837072799E-2</c:v>
                </c:pt>
                <c:pt idx="44114">
                  <c:v>-1.79020320599294E-2</c:v>
                </c:pt>
                <c:pt idx="44115">
                  <c:v>-1.7950385323300799E-2</c:v>
                </c:pt>
                <c:pt idx="44116">
                  <c:v>-1.8079411506778199E-2</c:v>
                </c:pt>
                <c:pt idx="44117">
                  <c:v>-1.8030177797567201E-2</c:v>
                </c:pt>
                <c:pt idx="44118">
                  <c:v>-1.8088887779318899E-2</c:v>
                </c:pt>
                <c:pt idx="44119">
                  <c:v>-1.8102683171568101E-2</c:v>
                </c:pt>
                <c:pt idx="44120">
                  <c:v>-1.7796237521733201E-2</c:v>
                </c:pt>
                <c:pt idx="44121">
                  <c:v>-1.7922006255497301E-2</c:v>
                </c:pt>
                <c:pt idx="44122">
                  <c:v>-1.7842456212420602E-2</c:v>
                </c:pt>
                <c:pt idx="44123">
                  <c:v>-1.7722643006475101E-2</c:v>
                </c:pt>
                <c:pt idx="44124">
                  <c:v>-1.75174737843657E-2</c:v>
                </c:pt>
                <c:pt idx="44125">
                  <c:v>-1.7409127954872199E-2</c:v>
                </c:pt>
                <c:pt idx="44126">
                  <c:v>-1.73291963861479E-2</c:v>
                </c:pt>
                <c:pt idx="44127">
                  <c:v>-1.7234291777405899E-2</c:v>
                </c:pt>
                <c:pt idx="44128">
                  <c:v>-1.70365627041025E-2</c:v>
                </c:pt>
                <c:pt idx="44129">
                  <c:v>-1.6847759180537301E-2</c:v>
                </c:pt>
                <c:pt idx="44130">
                  <c:v>-1.6574988390335499E-2</c:v>
                </c:pt>
                <c:pt idx="44131">
                  <c:v>-1.6490667306483402E-2</c:v>
                </c:pt>
                <c:pt idx="44132">
                  <c:v>-1.60000402356715E-2</c:v>
                </c:pt>
                <c:pt idx="44133">
                  <c:v>-1.5818100567876501E-2</c:v>
                </c:pt>
                <c:pt idx="44134">
                  <c:v>-1.5723482338368702E-2</c:v>
                </c:pt>
                <c:pt idx="44135">
                  <c:v>-1.54569017259766E-2</c:v>
                </c:pt>
                <c:pt idx="44136">
                  <c:v>-1.5262895266799701E-2</c:v>
                </c:pt>
                <c:pt idx="44137">
                  <c:v>-1.4770240019322299E-2</c:v>
                </c:pt>
                <c:pt idx="44138">
                  <c:v>-1.46205926395543E-2</c:v>
                </c:pt>
                <c:pt idx="44139">
                  <c:v>-1.45158889534296E-2</c:v>
                </c:pt>
                <c:pt idx="44140">
                  <c:v>-1.42082014305757E-2</c:v>
                </c:pt>
                <c:pt idx="44141">
                  <c:v>-1.38652160517848E-2</c:v>
                </c:pt>
                <c:pt idx="44142">
                  <c:v>-1.3770956172760199E-2</c:v>
                </c:pt>
                <c:pt idx="44143">
                  <c:v>-1.3590021605051E-2</c:v>
                </c:pt>
                <c:pt idx="44144">
                  <c:v>-1.33306083284134E-2</c:v>
                </c:pt>
                <c:pt idx="44145">
                  <c:v>-1.29603906621856E-2</c:v>
                </c:pt>
                <c:pt idx="44146">
                  <c:v>-1.2776867509034E-2</c:v>
                </c:pt>
                <c:pt idx="44147">
                  <c:v>-1.25943432049059E-2</c:v>
                </c:pt>
                <c:pt idx="44148">
                  <c:v>-1.25222487340707E-2</c:v>
                </c:pt>
                <c:pt idx="44149">
                  <c:v>-1.22408084691292E-2</c:v>
                </c:pt>
                <c:pt idx="44150">
                  <c:v>-1.19124762986372E-2</c:v>
                </c:pt>
                <c:pt idx="44151">
                  <c:v>-1.1754623457810301E-2</c:v>
                </c:pt>
                <c:pt idx="44152">
                  <c:v>-1.1637401436653301E-2</c:v>
                </c:pt>
                <c:pt idx="44153">
                  <c:v>-1.16945570528718E-2</c:v>
                </c:pt>
                <c:pt idx="44154">
                  <c:v>-1.13525025401659E-2</c:v>
                </c:pt>
                <c:pt idx="44155">
                  <c:v>-1.14678207513111E-2</c:v>
                </c:pt>
                <c:pt idx="44156">
                  <c:v>-1.13591856796909E-2</c:v>
                </c:pt>
                <c:pt idx="44157">
                  <c:v>-1.1211475689954399E-2</c:v>
                </c:pt>
                <c:pt idx="44158">
                  <c:v>-1.10387404173734E-2</c:v>
                </c:pt>
                <c:pt idx="44159">
                  <c:v>-1.1162057148488801E-2</c:v>
                </c:pt>
                <c:pt idx="44160">
                  <c:v>-1.1125561687838801E-2</c:v>
                </c:pt>
                <c:pt idx="44161">
                  <c:v>-1.1109974245173499E-2</c:v>
                </c:pt>
                <c:pt idx="44162">
                  <c:v>-1.1119657366292999E-2</c:v>
                </c:pt>
                <c:pt idx="44163">
                  <c:v>-1.10100127596657E-2</c:v>
                </c:pt>
                <c:pt idx="44164">
                  <c:v>-1.10456258364634E-2</c:v>
                </c:pt>
                <c:pt idx="44165">
                  <c:v>-1.1050936733671E-2</c:v>
                </c:pt>
                <c:pt idx="44166">
                  <c:v>-1.1215636674012401E-2</c:v>
                </c:pt>
                <c:pt idx="44167">
                  <c:v>-1.15175208451005E-2</c:v>
                </c:pt>
                <c:pt idx="44168">
                  <c:v>-1.1307855440334601E-2</c:v>
                </c:pt>
                <c:pt idx="44169">
                  <c:v>-1.11608562667156E-2</c:v>
                </c:pt>
                <c:pt idx="44170">
                  <c:v>-1.14384595201849E-2</c:v>
                </c:pt>
                <c:pt idx="44171">
                  <c:v>-1.15265051635252E-2</c:v>
                </c:pt>
                <c:pt idx="44172">
                  <c:v>-1.1794143175582601E-2</c:v>
                </c:pt>
                <c:pt idx="44173">
                  <c:v>-1.18904563481659E-2</c:v>
                </c:pt>
                <c:pt idx="44174">
                  <c:v>-1.20021145996637E-2</c:v>
                </c:pt>
                <c:pt idx="44175">
                  <c:v>-1.20290712582791E-2</c:v>
                </c:pt>
                <c:pt idx="44176">
                  <c:v>-1.21916469204473E-2</c:v>
                </c:pt>
                <c:pt idx="44177">
                  <c:v>-1.24682621178433E-2</c:v>
                </c:pt>
                <c:pt idx="44178">
                  <c:v>-1.25096615247346E-2</c:v>
                </c:pt>
                <c:pt idx="44179">
                  <c:v>-1.2602725758771799E-2</c:v>
                </c:pt>
                <c:pt idx="44180">
                  <c:v>-1.2677140380323601E-2</c:v>
                </c:pt>
                <c:pt idx="44181">
                  <c:v>-1.27860284149063E-2</c:v>
                </c:pt>
                <c:pt idx="44182">
                  <c:v>-1.3013043744743401E-2</c:v>
                </c:pt>
                <c:pt idx="44183">
                  <c:v>-1.31054628925021E-2</c:v>
                </c:pt>
                <c:pt idx="44184">
                  <c:v>-1.33029468466726E-2</c:v>
                </c:pt>
                <c:pt idx="44185">
                  <c:v>-1.3381934606356701E-2</c:v>
                </c:pt>
                <c:pt idx="44186">
                  <c:v>-1.3363781771815301E-2</c:v>
                </c:pt>
                <c:pt idx="44187">
                  <c:v>-1.33585526584914E-2</c:v>
                </c:pt>
                <c:pt idx="44188">
                  <c:v>-1.3484438289094101E-2</c:v>
                </c:pt>
                <c:pt idx="44189">
                  <c:v>-1.3721841395211E-2</c:v>
                </c:pt>
                <c:pt idx="44190">
                  <c:v>-1.35095140927892E-2</c:v>
                </c:pt>
                <c:pt idx="44191">
                  <c:v>-1.3502856386991001E-2</c:v>
                </c:pt>
                <c:pt idx="44192">
                  <c:v>-1.36221582579053E-2</c:v>
                </c:pt>
                <c:pt idx="44193">
                  <c:v>-1.3660007921007499E-2</c:v>
                </c:pt>
                <c:pt idx="44194">
                  <c:v>-1.35612554448003E-2</c:v>
                </c:pt>
                <c:pt idx="44195">
                  <c:v>-1.34122193978532E-2</c:v>
                </c:pt>
                <c:pt idx="44196">
                  <c:v>-1.3434401008402701E-2</c:v>
                </c:pt>
                <c:pt idx="44197">
                  <c:v>-1.33927911055081E-2</c:v>
                </c:pt>
                <c:pt idx="44198">
                  <c:v>-1.3146559524999799E-2</c:v>
                </c:pt>
                <c:pt idx="44199">
                  <c:v>-1.30438371321384E-2</c:v>
                </c:pt>
                <c:pt idx="44200">
                  <c:v>-1.2869945536755601E-2</c:v>
                </c:pt>
                <c:pt idx="44201">
                  <c:v>-1.27096795815965E-2</c:v>
                </c:pt>
                <c:pt idx="44202">
                  <c:v>-1.25401237110319E-2</c:v>
                </c:pt>
                <c:pt idx="44203">
                  <c:v>-1.2460319887229499E-2</c:v>
                </c:pt>
                <c:pt idx="44204">
                  <c:v>-1.22470404422467E-2</c:v>
                </c:pt>
                <c:pt idx="44205">
                  <c:v>-1.19032574751529E-2</c:v>
                </c:pt>
                <c:pt idx="44206">
                  <c:v>-1.16016934906523E-2</c:v>
                </c:pt>
                <c:pt idx="44207">
                  <c:v>-1.11442026703203E-2</c:v>
                </c:pt>
                <c:pt idx="44208">
                  <c:v>-1.08718644762365E-2</c:v>
                </c:pt>
                <c:pt idx="44209">
                  <c:v>-1.0725722642171399E-2</c:v>
                </c:pt>
                <c:pt idx="44210">
                  <c:v>-1.0355978008301301E-2</c:v>
                </c:pt>
                <c:pt idx="44211">
                  <c:v>-9.9733185663324793E-3</c:v>
                </c:pt>
                <c:pt idx="44212">
                  <c:v>-9.4787824604150393E-3</c:v>
                </c:pt>
                <c:pt idx="44213">
                  <c:v>-9.2365475144633499E-3</c:v>
                </c:pt>
                <c:pt idx="44214">
                  <c:v>-8.9197533432400604E-3</c:v>
                </c:pt>
                <c:pt idx="44215">
                  <c:v>-8.4601820346498595E-3</c:v>
                </c:pt>
                <c:pt idx="44216">
                  <c:v>-8.0588745724206306E-3</c:v>
                </c:pt>
                <c:pt idx="44217">
                  <c:v>-7.5757133756520498E-3</c:v>
                </c:pt>
                <c:pt idx="44218">
                  <c:v>-7.10748986257411E-3</c:v>
                </c:pt>
                <c:pt idx="44219">
                  <c:v>-6.8364732662375303E-3</c:v>
                </c:pt>
                <c:pt idx="44220">
                  <c:v>-6.32824050340643E-3</c:v>
                </c:pt>
                <c:pt idx="44221">
                  <c:v>-5.8853628718333398E-3</c:v>
                </c:pt>
                <c:pt idx="44222">
                  <c:v>-5.6153858469786396E-3</c:v>
                </c:pt>
                <c:pt idx="44223">
                  <c:v>-4.87706189109746E-3</c:v>
                </c:pt>
                <c:pt idx="44224">
                  <c:v>-4.4775785391504E-3</c:v>
                </c:pt>
                <c:pt idx="44225">
                  <c:v>-4.1628833937481799E-3</c:v>
                </c:pt>
                <c:pt idx="44226">
                  <c:v>-3.7073795929619198E-3</c:v>
                </c:pt>
                <c:pt idx="44227">
                  <c:v>-3.1413338121104501E-3</c:v>
                </c:pt>
                <c:pt idx="44228">
                  <c:v>-2.66717401821717E-3</c:v>
                </c:pt>
                <c:pt idx="44229">
                  <c:v>-2.2778494265784E-3</c:v>
                </c:pt>
                <c:pt idx="44230">
                  <c:v>-1.9275108230922999E-3</c:v>
                </c:pt>
                <c:pt idx="44231">
                  <c:v>-1.59555852531639E-3</c:v>
                </c:pt>
                <c:pt idx="44232">
                  <c:v>-1.0953778113784399E-3</c:v>
                </c:pt>
                <c:pt idx="44233">
                  <c:v>-1.01934863754255E-3</c:v>
                </c:pt>
                <c:pt idx="44234">
                  <c:v>-5.3789004243956203E-4</c:v>
                </c:pt>
                <c:pt idx="44235" formatCode="0.00E+00">
                  <c:v>-3.6841081067778198E-5</c:v>
                </c:pt>
                <c:pt idx="44236">
                  <c:v>3.0903257001826701E-4</c:v>
                </c:pt>
                <c:pt idx="44237">
                  <c:v>5.34324339408647E-4</c:v>
                </c:pt>
                <c:pt idx="44238">
                  <c:v>9.8093802978858002E-4</c:v>
                </c:pt>
                <c:pt idx="44239">
                  <c:v>1.4107860175765501E-3</c:v>
                </c:pt>
                <c:pt idx="44240">
                  <c:v>1.67230643181728E-3</c:v>
                </c:pt>
                <c:pt idx="44241">
                  <c:v>1.8843559601641701E-3</c:v>
                </c:pt>
                <c:pt idx="44242">
                  <c:v>1.9798789232036399E-3</c:v>
                </c:pt>
                <c:pt idx="44243">
                  <c:v>2.3564829665147298E-3</c:v>
                </c:pt>
                <c:pt idx="44244">
                  <c:v>2.5068193997800602E-3</c:v>
                </c:pt>
                <c:pt idx="44245">
                  <c:v>2.74417062716921E-3</c:v>
                </c:pt>
                <c:pt idx="44246">
                  <c:v>2.94800646257124E-3</c:v>
                </c:pt>
                <c:pt idx="44247">
                  <c:v>2.8958307968485202E-3</c:v>
                </c:pt>
                <c:pt idx="44248">
                  <c:v>3.1162763187299299E-3</c:v>
                </c:pt>
                <c:pt idx="44249">
                  <c:v>3.3928421284355101E-3</c:v>
                </c:pt>
                <c:pt idx="44250">
                  <c:v>3.4965873759078901E-3</c:v>
                </c:pt>
                <c:pt idx="44251">
                  <c:v>3.4451017597495002E-3</c:v>
                </c:pt>
                <c:pt idx="44252">
                  <c:v>3.5389923996105199E-3</c:v>
                </c:pt>
                <c:pt idx="44253">
                  <c:v>3.6563764384296101E-3</c:v>
                </c:pt>
                <c:pt idx="44254">
                  <c:v>3.69064132325628E-3</c:v>
                </c:pt>
                <c:pt idx="44255">
                  <c:v>3.76001788353945E-3</c:v>
                </c:pt>
                <c:pt idx="44256">
                  <c:v>3.66992350316586E-3</c:v>
                </c:pt>
                <c:pt idx="44257">
                  <c:v>3.6738390154787302E-3</c:v>
                </c:pt>
                <c:pt idx="44258">
                  <c:v>3.78996150091814E-3</c:v>
                </c:pt>
                <c:pt idx="44259">
                  <c:v>3.7088131233584099E-3</c:v>
                </c:pt>
                <c:pt idx="44260">
                  <c:v>3.6622669836036599E-3</c:v>
                </c:pt>
                <c:pt idx="44261">
                  <c:v>3.5868694082071E-3</c:v>
                </c:pt>
                <c:pt idx="44262">
                  <c:v>3.5635101438945601E-3</c:v>
                </c:pt>
                <c:pt idx="44263">
                  <c:v>3.5000272560232202E-3</c:v>
                </c:pt>
                <c:pt idx="44264">
                  <c:v>3.4029920925705702E-3</c:v>
                </c:pt>
                <c:pt idx="44265">
                  <c:v>3.0970929496888801E-3</c:v>
                </c:pt>
                <c:pt idx="44266">
                  <c:v>3.1735691766634402E-3</c:v>
                </c:pt>
                <c:pt idx="44267">
                  <c:v>3.0801655719791599E-3</c:v>
                </c:pt>
                <c:pt idx="44268">
                  <c:v>3.1032881220781402E-3</c:v>
                </c:pt>
                <c:pt idx="44269">
                  <c:v>2.77201751482644E-3</c:v>
                </c:pt>
                <c:pt idx="44270">
                  <c:v>2.5997077147696E-3</c:v>
                </c:pt>
                <c:pt idx="44271">
                  <c:v>2.6070594861561298E-3</c:v>
                </c:pt>
                <c:pt idx="44272">
                  <c:v>2.5829055677279501E-3</c:v>
                </c:pt>
                <c:pt idx="44273">
                  <c:v>2.5342407831113502E-3</c:v>
                </c:pt>
                <c:pt idx="44274">
                  <c:v>2.1422480903854901E-3</c:v>
                </c:pt>
                <c:pt idx="44275">
                  <c:v>2.2496013211564E-3</c:v>
                </c:pt>
                <c:pt idx="44276">
                  <c:v>2.1053987611589099E-3</c:v>
                </c:pt>
                <c:pt idx="44277">
                  <c:v>1.9185835336774501E-3</c:v>
                </c:pt>
                <c:pt idx="44278">
                  <c:v>1.8422382910770699E-3</c:v>
                </c:pt>
                <c:pt idx="44279">
                  <c:v>1.76555999569527E-3</c:v>
                </c:pt>
                <c:pt idx="44280">
                  <c:v>1.5823611129174599E-3</c:v>
                </c:pt>
                <c:pt idx="44281">
                  <c:v>1.7485651271958299E-3</c:v>
                </c:pt>
                <c:pt idx="44282">
                  <c:v>1.35161830989167E-3</c:v>
                </c:pt>
                <c:pt idx="44283">
                  <c:v>1.5663987586878E-3</c:v>
                </c:pt>
                <c:pt idx="44284">
                  <c:v>1.4048083412245499E-3</c:v>
                </c:pt>
                <c:pt idx="44285">
                  <c:v>1.3182100005548899E-3</c:v>
                </c:pt>
                <c:pt idx="44286">
                  <c:v>1.2620701120078599E-3</c:v>
                </c:pt>
                <c:pt idx="44287">
                  <c:v>1.2740473996105501E-3</c:v>
                </c:pt>
                <c:pt idx="44288">
                  <c:v>1.3525486286109999E-3</c:v>
                </c:pt>
                <c:pt idx="44289">
                  <c:v>1.1179210840963801E-3</c:v>
                </c:pt>
                <c:pt idx="44290">
                  <c:v>1.28272296736182E-3</c:v>
                </c:pt>
                <c:pt idx="44291">
                  <c:v>1.20123769303587E-3</c:v>
                </c:pt>
                <c:pt idx="44292">
                  <c:v>1.31161136632386E-3</c:v>
                </c:pt>
                <c:pt idx="44293">
                  <c:v>1.36586276731826E-3</c:v>
                </c:pt>
                <c:pt idx="44294">
                  <c:v>1.3118768561433099E-3</c:v>
                </c:pt>
                <c:pt idx="44295">
                  <c:v>1.3875085196082999E-3</c:v>
                </c:pt>
                <c:pt idx="44296">
                  <c:v>1.46918639395631E-3</c:v>
                </c:pt>
                <c:pt idx="44297">
                  <c:v>1.5108328799847801E-3</c:v>
                </c:pt>
                <c:pt idx="44298">
                  <c:v>1.72884866890169E-3</c:v>
                </c:pt>
                <c:pt idx="44299">
                  <c:v>1.71504996962313E-3</c:v>
                </c:pt>
                <c:pt idx="44300">
                  <c:v>1.85087614219743E-3</c:v>
                </c:pt>
                <c:pt idx="44301">
                  <c:v>1.90267976461852E-3</c:v>
                </c:pt>
                <c:pt idx="44302">
                  <c:v>2.1100313490003799E-3</c:v>
                </c:pt>
                <c:pt idx="44303">
                  <c:v>2.30922204973573E-3</c:v>
                </c:pt>
                <c:pt idx="44304">
                  <c:v>2.3321330931902898E-3</c:v>
                </c:pt>
                <c:pt idx="44305">
                  <c:v>2.46959895831303E-3</c:v>
                </c:pt>
                <c:pt idx="44306">
                  <c:v>2.6397370859301199E-3</c:v>
                </c:pt>
                <c:pt idx="44307">
                  <c:v>2.8616013654780299E-3</c:v>
                </c:pt>
                <c:pt idx="44308">
                  <c:v>2.94649704845525E-3</c:v>
                </c:pt>
                <c:pt idx="44309">
                  <c:v>3.2443315408777801E-3</c:v>
                </c:pt>
                <c:pt idx="44310">
                  <c:v>3.14577353235125E-3</c:v>
                </c:pt>
                <c:pt idx="44311">
                  <c:v>3.4224149193829798E-3</c:v>
                </c:pt>
                <c:pt idx="44312">
                  <c:v>3.69254416430828E-3</c:v>
                </c:pt>
                <c:pt idx="44313">
                  <c:v>3.9352273381432802E-3</c:v>
                </c:pt>
                <c:pt idx="44314">
                  <c:v>4.0423736339720096E-3</c:v>
                </c:pt>
                <c:pt idx="44315">
                  <c:v>3.9985403412563904E-3</c:v>
                </c:pt>
                <c:pt idx="44316">
                  <c:v>4.5163066523927903E-3</c:v>
                </c:pt>
                <c:pt idx="44317">
                  <c:v>4.6664548189147299E-3</c:v>
                </c:pt>
                <c:pt idx="44318">
                  <c:v>4.8589213337176199E-3</c:v>
                </c:pt>
                <c:pt idx="44319">
                  <c:v>4.9104058249241798E-3</c:v>
                </c:pt>
                <c:pt idx="44320">
                  <c:v>5.1850714156204004E-3</c:v>
                </c:pt>
                <c:pt idx="44321">
                  <c:v>5.45978337888959E-3</c:v>
                </c:pt>
                <c:pt idx="44322">
                  <c:v>5.6386700911247702E-3</c:v>
                </c:pt>
                <c:pt idx="44323">
                  <c:v>5.7984173960643299E-3</c:v>
                </c:pt>
                <c:pt idx="44324">
                  <c:v>6.00402166856561E-3</c:v>
                </c:pt>
                <c:pt idx="44325">
                  <c:v>6.1530329565435502E-3</c:v>
                </c:pt>
                <c:pt idx="44326">
                  <c:v>6.47456286146798E-3</c:v>
                </c:pt>
                <c:pt idx="44327">
                  <c:v>6.5587895608563897E-3</c:v>
                </c:pt>
                <c:pt idx="44328">
                  <c:v>6.7858277158815601E-3</c:v>
                </c:pt>
                <c:pt idx="44329">
                  <c:v>6.9573657262265104E-3</c:v>
                </c:pt>
                <c:pt idx="44330">
                  <c:v>7.1077909894382797E-3</c:v>
                </c:pt>
                <c:pt idx="44331">
                  <c:v>7.2479356442641399E-3</c:v>
                </c:pt>
                <c:pt idx="44332">
                  <c:v>7.43533168257239E-3</c:v>
                </c:pt>
                <c:pt idx="44333">
                  <c:v>7.5958998885667199E-3</c:v>
                </c:pt>
                <c:pt idx="44334">
                  <c:v>7.8726995917195192E-3</c:v>
                </c:pt>
                <c:pt idx="44335">
                  <c:v>7.9889299875770207E-3</c:v>
                </c:pt>
                <c:pt idx="44336">
                  <c:v>8.3194732521843298E-3</c:v>
                </c:pt>
                <c:pt idx="44337">
                  <c:v>8.3398436377130694E-3</c:v>
                </c:pt>
                <c:pt idx="44338">
                  <c:v>8.6174734540005599E-3</c:v>
                </c:pt>
                <c:pt idx="44339">
                  <c:v>8.6694041981193407E-3</c:v>
                </c:pt>
                <c:pt idx="44340">
                  <c:v>8.6915976352604594E-3</c:v>
                </c:pt>
                <c:pt idx="44341">
                  <c:v>8.9615498779470407E-3</c:v>
                </c:pt>
                <c:pt idx="44342">
                  <c:v>9.0895410951298897E-3</c:v>
                </c:pt>
                <c:pt idx="44343">
                  <c:v>9.2261912285466503E-3</c:v>
                </c:pt>
                <c:pt idx="44344">
                  <c:v>9.3993988326244796E-3</c:v>
                </c:pt>
                <c:pt idx="44345">
                  <c:v>9.4335194479102293E-3</c:v>
                </c:pt>
                <c:pt idx="44346">
                  <c:v>9.6671590507733194E-3</c:v>
                </c:pt>
                <c:pt idx="44347">
                  <c:v>9.7072880869867092E-3</c:v>
                </c:pt>
                <c:pt idx="44348">
                  <c:v>9.7164785591866507E-3</c:v>
                </c:pt>
                <c:pt idx="44349">
                  <c:v>9.8813154422754505E-3</c:v>
                </c:pt>
                <c:pt idx="44350">
                  <c:v>9.9748742484446207E-3</c:v>
                </c:pt>
                <c:pt idx="44351">
                  <c:v>1.0105381928482199E-2</c:v>
                </c:pt>
                <c:pt idx="44352">
                  <c:v>1.02200012005116E-2</c:v>
                </c:pt>
                <c:pt idx="44353">
                  <c:v>1.04587008540425E-2</c:v>
                </c:pt>
                <c:pt idx="44354">
                  <c:v>1.04420682243349E-2</c:v>
                </c:pt>
                <c:pt idx="44355">
                  <c:v>1.06694217065925E-2</c:v>
                </c:pt>
                <c:pt idx="44356">
                  <c:v>1.0737486238699301E-2</c:v>
                </c:pt>
                <c:pt idx="44357">
                  <c:v>1.0633718010173701E-2</c:v>
                </c:pt>
                <c:pt idx="44358">
                  <c:v>1.0916312579882801E-2</c:v>
                </c:pt>
                <c:pt idx="44359">
                  <c:v>1.0843584599623099E-2</c:v>
                </c:pt>
                <c:pt idx="44360">
                  <c:v>1.0817756343624399E-2</c:v>
                </c:pt>
                <c:pt idx="44361">
                  <c:v>1.11263984698923E-2</c:v>
                </c:pt>
                <c:pt idx="44362">
                  <c:v>1.1230131082645801E-2</c:v>
                </c:pt>
                <c:pt idx="44363">
                  <c:v>1.1260617281170599E-2</c:v>
                </c:pt>
                <c:pt idx="44364">
                  <c:v>1.1078689206544701E-2</c:v>
                </c:pt>
                <c:pt idx="44365">
                  <c:v>1.12030152055804E-2</c:v>
                </c:pt>
                <c:pt idx="44366">
                  <c:v>1.1300264077574401E-2</c:v>
                </c:pt>
                <c:pt idx="44367">
                  <c:v>1.15235977071933E-2</c:v>
                </c:pt>
                <c:pt idx="44368">
                  <c:v>1.1555280876437601E-2</c:v>
                </c:pt>
                <c:pt idx="44369">
                  <c:v>1.1394249647400699E-2</c:v>
                </c:pt>
                <c:pt idx="44370">
                  <c:v>1.16685556971155E-2</c:v>
                </c:pt>
                <c:pt idx="44371">
                  <c:v>1.1584997774665399E-2</c:v>
                </c:pt>
                <c:pt idx="44372">
                  <c:v>1.16699965716226E-2</c:v>
                </c:pt>
                <c:pt idx="44373">
                  <c:v>1.1656428316270701E-2</c:v>
                </c:pt>
                <c:pt idx="44374">
                  <c:v>1.1632075329189501E-2</c:v>
                </c:pt>
                <c:pt idx="44375">
                  <c:v>1.17013459450842E-2</c:v>
                </c:pt>
                <c:pt idx="44376">
                  <c:v>1.17152841470396E-2</c:v>
                </c:pt>
                <c:pt idx="44377">
                  <c:v>1.1585772471641999E-2</c:v>
                </c:pt>
                <c:pt idx="44378">
                  <c:v>1.1692992350972001E-2</c:v>
                </c:pt>
                <c:pt idx="44379">
                  <c:v>1.1779414157321E-2</c:v>
                </c:pt>
                <c:pt idx="44380">
                  <c:v>1.16410314450173E-2</c:v>
                </c:pt>
                <c:pt idx="44381">
                  <c:v>1.15951124433988E-2</c:v>
                </c:pt>
                <c:pt idx="44382">
                  <c:v>1.1651398998075799E-2</c:v>
                </c:pt>
                <c:pt idx="44383">
                  <c:v>1.1631257310372799E-2</c:v>
                </c:pt>
                <c:pt idx="44384">
                  <c:v>1.1595323932714299E-2</c:v>
                </c:pt>
                <c:pt idx="44385">
                  <c:v>1.1456794863320701E-2</c:v>
                </c:pt>
                <c:pt idx="44386">
                  <c:v>1.1552436378930799E-2</c:v>
                </c:pt>
                <c:pt idx="44387">
                  <c:v>1.1310528121704799E-2</c:v>
                </c:pt>
                <c:pt idx="44388">
                  <c:v>1.1276206193887899E-2</c:v>
                </c:pt>
                <c:pt idx="44389">
                  <c:v>1.1210899007042301E-2</c:v>
                </c:pt>
                <c:pt idx="44390">
                  <c:v>1.1244234124704501E-2</c:v>
                </c:pt>
                <c:pt idx="44391">
                  <c:v>1.12378911538649E-2</c:v>
                </c:pt>
                <c:pt idx="44392">
                  <c:v>1.1104261542736501E-2</c:v>
                </c:pt>
                <c:pt idx="44393">
                  <c:v>1.08845790725606E-2</c:v>
                </c:pt>
                <c:pt idx="44394">
                  <c:v>1.09532008233386E-2</c:v>
                </c:pt>
                <c:pt idx="44395">
                  <c:v>1.0822942739922001E-2</c:v>
                </c:pt>
                <c:pt idx="44396">
                  <c:v>1.08257364077869E-2</c:v>
                </c:pt>
                <c:pt idx="44397">
                  <c:v>1.06016669501196E-2</c:v>
                </c:pt>
                <c:pt idx="44398">
                  <c:v>1.04606297460257E-2</c:v>
                </c:pt>
                <c:pt idx="44399">
                  <c:v>1.05231136331105E-2</c:v>
                </c:pt>
                <c:pt idx="44400">
                  <c:v>1.02827951117928E-2</c:v>
                </c:pt>
                <c:pt idx="44401">
                  <c:v>1.0250884509625901E-2</c:v>
                </c:pt>
                <c:pt idx="44402">
                  <c:v>9.9449658175088506E-3</c:v>
                </c:pt>
                <c:pt idx="44403">
                  <c:v>1.00623735285943E-2</c:v>
                </c:pt>
                <c:pt idx="44404">
                  <c:v>9.8892235915726198E-3</c:v>
                </c:pt>
                <c:pt idx="44405">
                  <c:v>9.7158101722462694E-3</c:v>
                </c:pt>
                <c:pt idx="44406">
                  <c:v>9.7223582700802398E-3</c:v>
                </c:pt>
                <c:pt idx="44407">
                  <c:v>9.6398997303468199E-3</c:v>
                </c:pt>
                <c:pt idx="44408">
                  <c:v>9.4154049979860398E-3</c:v>
                </c:pt>
                <c:pt idx="44409">
                  <c:v>9.2249191643555793E-3</c:v>
                </c:pt>
                <c:pt idx="44410">
                  <c:v>9.3376105951355603E-3</c:v>
                </c:pt>
                <c:pt idx="44411">
                  <c:v>9.3182623436175501E-3</c:v>
                </c:pt>
                <c:pt idx="44412">
                  <c:v>8.9747497445836506E-3</c:v>
                </c:pt>
                <c:pt idx="44413">
                  <c:v>9.0125623926189998E-3</c:v>
                </c:pt>
                <c:pt idx="44414">
                  <c:v>8.9793160938951705E-3</c:v>
                </c:pt>
                <c:pt idx="44415">
                  <c:v>9.0870463576796703E-3</c:v>
                </c:pt>
                <c:pt idx="44416">
                  <c:v>8.8829809225616698E-3</c:v>
                </c:pt>
                <c:pt idx="44417">
                  <c:v>8.89349126815339E-3</c:v>
                </c:pt>
                <c:pt idx="44418">
                  <c:v>8.6982794728483401E-3</c:v>
                </c:pt>
                <c:pt idx="44419">
                  <c:v>8.7894854871863309E-3</c:v>
                </c:pt>
                <c:pt idx="44420">
                  <c:v>8.8442190250481098E-3</c:v>
                </c:pt>
                <c:pt idx="44421">
                  <c:v>8.7886430229752507E-3</c:v>
                </c:pt>
                <c:pt idx="44422">
                  <c:v>8.8530690907760098E-3</c:v>
                </c:pt>
                <c:pt idx="44423">
                  <c:v>8.7293018400309702E-3</c:v>
                </c:pt>
                <c:pt idx="44424">
                  <c:v>8.9276092791996994E-3</c:v>
                </c:pt>
                <c:pt idx="44425">
                  <c:v>8.9881046675986398E-3</c:v>
                </c:pt>
                <c:pt idx="44426">
                  <c:v>8.9827209417414709E-3</c:v>
                </c:pt>
                <c:pt idx="44427">
                  <c:v>9.0143519428457202E-3</c:v>
                </c:pt>
                <c:pt idx="44428">
                  <c:v>9.2907493917276894E-3</c:v>
                </c:pt>
                <c:pt idx="44429">
                  <c:v>9.2661182896313799E-3</c:v>
                </c:pt>
                <c:pt idx="44430">
                  <c:v>9.4172371726771297E-3</c:v>
                </c:pt>
                <c:pt idx="44431">
                  <c:v>9.4925893875403306E-3</c:v>
                </c:pt>
                <c:pt idx="44432">
                  <c:v>9.8698425856286395E-3</c:v>
                </c:pt>
                <c:pt idx="44433">
                  <c:v>9.8638545879754704E-3</c:v>
                </c:pt>
                <c:pt idx="44434">
                  <c:v>1.00626209681502E-2</c:v>
                </c:pt>
                <c:pt idx="44435">
                  <c:v>1.00575224818124E-2</c:v>
                </c:pt>
                <c:pt idx="44436">
                  <c:v>1.04577358584826E-2</c:v>
                </c:pt>
                <c:pt idx="44437">
                  <c:v>1.06178594529213E-2</c:v>
                </c:pt>
                <c:pt idx="44438">
                  <c:v>1.0957828438282901E-2</c:v>
                </c:pt>
                <c:pt idx="44439">
                  <c:v>1.1012675534360999E-2</c:v>
                </c:pt>
                <c:pt idx="44440">
                  <c:v>1.12013771740613E-2</c:v>
                </c:pt>
                <c:pt idx="44441">
                  <c:v>1.17770461561807E-2</c:v>
                </c:pt>
                <c:pt idx="44442">
                  <c:v>1.18779469901261E-2</c:v>
                </c:pt>
                <c:pt idx="44443">
                  <c:v>1.2019809482755399E-2</c:v>
                </c:pt>
                <c:pt idx="44444">
                  <c:v>1.22299224159998E-2</c:v>
                </c:pt>
                <c:pt idx="44445">
                  <c:v>1.2692151207561999E-2</c:v>
                </c:pt>
                <c:pt idx="44446">
                  <c:v>1.2845168498463099E-2</c:v>
                </c:pt>
                <c:pt idx="44447">
                  <c:v>1.3025728163805501E-2</c:v>
                </c:pt>
                <c:pt idx="44448">
                  <c:v>1.3286191192957099E-2</c:v>
                </c:pt>
                <c:pt idx="44449">
                  <c:v>1.36708335363167E-2</c:v>
                </c:pt>
                <c:pt idx="44450">
                  <c:v>1.40715704164763E-2</c:v>
                </c:pt>
                <c:pt idx="44451">
                  <c:v>1.43046109899518E-2</c:v>
                </c:pt>
                <c:pt idx="44452">
                  <c:v>1.44191913343352E-2</c:v>
                </c:pt>
                <c:pt idx="44453">
                  <c:v>1.48653768049503E-2</c:v>
                </c:pt>
                <c:pt idx="44454">
                  <c:v>1.5196426671901899E-2</c:v>
                </c:pt>
                <c:pt idx="44455">
                  <c:v>1.5314497490408399E-2</c:v>
                </c:pt>
                <c:pt idx="44456">
                  <c:v>1.5561651090380201E-2</c:v>
                </c:pt>
                <c:pt idx="44457">
                  <c:v>1.5957201203672999E-2</c:v>
                </c:pt>
                <c:pt idx="44458">
                  <c:v>1.6074677965563298E-2</c:v>
                </c:pt>
                <c:pt idx="44459">
                  <c:v>1.6383320451455199E-2</c:v>
                </c:pt>
                <c:pt idx="44460">
                  <c:v>1.6349052229158698E-2</c:v>
                </c:pt>
                <c:pt idx="44461">
                  <c:v>1.67401361992792E-2</c:v>
                </c:pt>
                <c:pt idx="44462">
                  <c:v>1.7001025949850999E-2</c:v>
                </c:pt>
                <c:pt idx="44463">
                  <c:v>1.7004858564560701E-2</c:v>
                </c:pt>
                <c:pt idx="44464">
                  <c:v>1.70755393608467E-2</c:v>
                </c:pt>
                <c:pt idx="44465">
                  <c:v>1.73954045980299E-2</c:v>
                </c:pt>
                <c:pt idx="44466">
                  <c:v>1.7540905501800399E-2</c:v>
                </c:pt>
                <c:pt idx="44467">
                  <c:v>1.76139592016533E-2</c:v>
                </c:pt>
                <c:pt idx="44468">
                  <c:v>1.7771911870254099E-2</c:v>
                </c:pt>
                <c:pt idx="44469">
                  <c:v>1.7772365089628098E-2</c:v>
                </c:pt>
                <c:pt idx="44470">
                  <c:v>1.7810538680573199E-2</c:v>
                </c:pt>
                <c:pt idx="44471">
                  <c:v>1.7857860000735599E-2</c:v>
                </c:pt>
                <c:pt idx="44472">
                  <c:v>1.7941727887781801E-2</c:v>
                </c:pt>
                <c:pt idx="44473">
                  <c:v>1.77754779823249E-2</c:v>
                </c:pt>
                <c:pt idx="44474">
                  <c:v>1.77138689691256E-2</c:v>
                </c:pt>
                <c:pt idx="44475">
                  <c:v>1.7589179437872301E-2</c:v>
                </c:pt>
                <c:pt idx="44476">
                  <c:v>1.7593108331360401E-2</c:v>
                </c:pt>
                <c:pt idx="44477">
                  <c:v>1.76229571844661E-2</c:v>
                </c:pt>
                <c:pt idx="44478">
                  <c:v>1.7313068253651601E-2</c:v>
                </c:pt>
                <c:pt idx="44479">
                  <c:v>1.7080167986548898E-2</c:v>
                </c:pt>
                <c:pt idx="44480">
                  <c:v>1.6856190598028901E-2</c:v>
                </c:pt>
                <c:pt idx="44481">
                  <c:v>1.6924700458514599E-2</c:v>
                </c:pt>
                <c:pt idx="44482">
                  <c:v>1.6632357923498101E-2</c:v>
                </c:pt>
                <c:pt idx="44483">
                  <c:v>1.6427415923074399E-2</c:v>
                </c:pt>
                <c:pt idx="44484">
                  <c:v>1.61879876526182E-2</c:v>
                </c:pt>
                <c:pt idx="44485">
                  <c:v>1.5781472095663399E-2</c:v>
                </c:pt>
                <c:pt idx="44486">
                  <c:v>1.5515545931279099E-2</c:v>
                </c:pt>
                <c:pt idx="44487">
                  <c:v>1.51852981076477E-2</c:v>
                </c:pt>
                <c:pt idx="44488">
                  <c:v>1.49617167170626E-2</c:v>
                </c:pt>
                <c:pt idx="44489">
                  <c:v>1.4550643731507299E-2</c:v>
                </c:pt>
                <c:pt idx="44490">
                  <c:v>1.41808918403654E-2</c:v>
                </c:pt>
                <c:pt idx="44491">
                  <c:v>1.3947432618058401E-2</c:v>
                </c:pt>
                <c:pt idx="44492">
                  <c:v>1.34071615741157E-2</c:v>
                </c:pt>
                <c:pt idx="44493">
                  <c:v>1.3137276427664799E-2</c:v>
                </c:pt>
                <c:pt idx="44494">
                  <c:v>1.2665043934115701E-2</c:v>
                </c:pt>
                <c:pt idx="44495">
                  <c:v>1.23056883200242E-2</c:v>
                </c:pt>
                <c:pt idx="44496">
                  <c:v>1.17339716070901E-2</c:v>
                </c:pt>
                <c:pt idx="44497">
                  <c:v>1.14758405988191E-2</c:v>
                </c:pt>
                <c:pt idx="44498">
                  <c:v>1.12248430452737E-2</c:v>
                </c:pt>
                <c:pt idx="44499">
                  <c:v>1.07302971305845E-2</c:v>
                </c:pt>
                <c:pt idx="44500">
                  <c:v>1.0187767499881199E-2</c:v>
                </c:pt>
                <c:pt idx="44501">
                  <c:v>9.7248644039092495E-3</c:v>
                </c:pt>
                <c:pt idx="44502">
                  <c:v>9.5398296188940798E-3</c:v>
                </c:pt>
                <c:pt idx="44503">
                  <c:v>9.0416751660597205E-3</c:v>
                </c:pt>
                <c:pt idx="44504">
                  <c:v>8.5633874895776896E-3</c:v>
                </c:pt>
                <c:pt idx="44505">
                  <c:v>8.1812348596603194E-3</c:v>
                </c:pt>
                <c:pt idx="44506">
                  <c:v>7.9252609514609499E-3</c:v>
                </c:pt>
                <c:pt idx="44507">
                  <c:v>7.7167735706712296E-3</c:v>
                </c:pt>
                <c:pt idx="44508">
                  <c:v>7.1774335107833397E-3</c:v>
                </c:pt>
                <c:pt idx="44509">
                  <c:v>6.7952293462351203E-3</c:v>
                </c:pt>
                <c:pt idx="44510">
                  <c:v>6.67943057703488E-3</c:v>
                </c:pt>
                <c:pt idx="44511">
                  <c:v>6.3245848351182804E-3</c:v>
                </c:pt>
                <c:pt idx="44512">
                  <c:v>5.9954780539377998E-3</c:v>
                </c:pt>
                <c:pt idx="44513">
                  <c:v>5.65978875857308E-3</c:v>
                </c:pt>
                <c:pt idx="44514">
                  <c:v>5.5079017638061398E-3</c:v>
                </c:pt>
                <c:pt idx="44515">
                  <c:v>5.2511854840304297E-3</c:v>
                </c:pt>
                <c:pt idx="44516">
                  <c:v>4.95612817864484E-3</c:v>
                </c:pt>
                <c:pt idx="44517">
                  <c:v>4.8304907331683201E-3</c:v>
                </c:pt>
                <c:pt idx="44518">
                  <c:v>4.6521793377905501E-3</c:v>
                </c:pt>
                <c:pt idx="44519">
                  <c:v>4.5049804614174299E-3</c:v>
                </c:pt>
                <c:pt idx="44520">
                  <c:v>4.3660480347115799E-3</c:v>
                </c:pt>
                <c:pt idx="44521">
                  <c:v>4.3651670794458402E-3</c:v>
                </c:pt>
                <c:pt idx="44522">
                  <c:v>4.3647865152478798E-3</c:v>
                </c:pt>
                <c:pt idx="44523">
                  <c:v>4.3064520267601398E-3</c:v>
                </c:pt>
                <c:pt idx="44524">
                  <c:v>4.1947174980391097E-3</c:v>
                </c:pt>
                <c:pt idx="44525">
                  <c:v>4.0239385070110602E-3</c:v>
                </c:pt>
                <c:pt idx="44526">
                  <c:v>4.0861095689309302E-3</c:v>
                </c:pt>
                <c:pt idx="44527">
                  <c:v>4.3210806192238802E-3</c:v>
                </c:pt>
                <c:pt idx="44528">
                  <c:v>4.2952455166804697E-3</c:v>
                </c:pt>
                <c:pt idx="44529">
                  <c:v>4.3015322932143602E-3</c:v>
                </c:pt>
                <c:pt idx="44530">
                  <c:v>4.18696345755451E-3</c:v>
                </c:pt>
                <c:pt idx="44531">
                  <c:v>4.3725604511340999E-3</c:v>
                </c:pt>
                <c:pt idx="44532">
                  <c:v>4.5804746563674302E-3</c:v>
                </c:pt>
                <c:pt idx="44533">
                  <c:v>4.7352676694102803E-3</c:v>
                </c:pt>
                <c:pt idx="44534">
                  <c:v>4.9173539505130296E-3</c:v>
                </c:pt>
                <c:pt idx="44535">
                  <c:v>5.0577702968835703E-3</c:v>
                </c:pt>
                <c:pt idx="44536">
                  <c:v>5.1607739908237204E-3</c:v>
                </c:pt>
                <c:pt idx="44537">
                  <c:v>5.4591784053247298E-3</c:v>
                </c:pt>
                <c:pt idx="44538">
                  <c:v>5.60576794326028E-3</c:v>
                </c:pt>
                <c:pt idx="44539">
                  <c:v>5.8506517804625497E-3</c:v>
                </c:pt>
                <c:pt idx="44540">
                  <c:v>6.0149004587169101E-3</c:v>
                </c:pt>
                <c:pt idx="44541">
                  <c:v>6.0493840302593702E-3</c:v>
                </c:pt>
                <c:pt idx="44542">
                  <c:v>6.4037586550447102E-3</c:v>
                </c:pt>
                <c:pt idx="44543">
                  <c:v>6.6284321518762096E-3</c:v>
                </c:pt>
                <c:pt idx="44544">
                  <c:v>7.0281204434543701E-3</c:v>
                </c:pt>
                <c:pt idx="44545">
                  <c:v>7.1494145117667399E-3</c:v>
                </c:pt>
                <c:pt idx="44546">
                  <c:v>7.2898143880809297E-3</c:v>
                </c:pt>
                <c:pt idx="44547">
                  <c:v>7.4537187120350401E-3</c:v>
                </c:pt>
                <c:pt idx="44548">
                  <c:v>7.7879922889010399E-3</c:v>
                </c:pt>
                <c:pt idx="44549">
                  <c:v>7.9760936130479701E-3</c:v>
                </c:pt>
                <c:pt idx="44550">
                  <c:v>8.0694536509761505E-3</c:v>
                </c:pt>
                <c:pt idx="44551">
                  <c:v>8.4694084373470001E-3</c:v>
                </c:pt>
                <c:pt idx="44552">
                  <c:v>8.4956662643189407E-3</c:v>
                </c:pt>
                <c:pt idx="44553">
                  <c:v>8.7121713461808803E-3</c:v>
                </c:pt>
                <c:pt idx="44554">
                  <c:v>8.9084470151402691E-3</c:v>
                </c:pt>
                <c:pt idx="44555">
                  <c:v>9.06481303424286E-3</c:v>
                </c:pt>
                <c:pt idx="44556">
                  <c:v>9.1623114847034608E-3</c:v>
                </c:pt>
                <c:pt idx="44557">
                  <c:v>9.1928193955369102E-3</c:v>
                </c:pt>
                <c:pt idx="44558">
                  <c:v>9.2827977353288106E-3</c:v>
                </c:pt>
                <c:pt idx="44559">
                  <c:v>9.4816336555804109E-3</c:v>
                </c:pt>
                <c:pt idx="44560">
                  <c:v>9.5199306187399701E-3</c:v>
                </c:pt>
                <c:pt idx="44561">
                  <c:v>9.4641593749823297E-3</c:v>
                </c:pt>
                <c:pt idx="44562">
                  <c:v>9.4445850599244006E-3</c:v>
                </c:pt>
                <c:pt idx="44563">
                  <c:v>9.6513481177925593E-3</c:v>
                </c:pt>
                <c:pt idx="44564">
                  <c:v>9.4912353525066998E-3</c:v>
                </c:pt>
                <c:pt idx="44565">
                  <c:v>9.6087199235238303E-3</c:v>
                </c:pt>
                <c:pt idx="44566">
                  <c:v>9.3971809580774592E-3</c:v>
                </c:pt>
                <c:pt idx="44567">
                  <c:v>9.1734781051073296E-3</c:v>
                </c:pt>
                <c:pt idx="44568">
                  <c:v>9.2333476037608601E-3</c:v>
                </c:pt>
                <c:pt idx="44569">
                  <c:v>9.0545638875413805E-3</c:v>
                </c:pt>
                <c:pt idx="44570">
                  <c:v>8.8667629451410802E-3</c:v>
                </c:pt>
                <c:pt idx="44571">
                  <c:v>8.6883083966457705E-3</c:v>
                </c:pt>
                <c:pt idx="44572">
                  <c:v>8.6948854531921898E-3</c:v>
                </c:pt>
                <c:pt idx="44573">
                  <c:v>8.50069019275667E-3</c:v>
                </c:pt>
                <c:pt idx="44574">
                  <c:v>8.1499066257722606E-3</c:v>
                </c:pt>
                <c:pt idx="44575">
                  <c:v>7.9219022630786992E-3</c:v>
                </c:pt>
                <c:pt idx="44576">
                  <c:v>7.7717217537913302E-3</c:v>
                </c:pt>
                <c:pt idx="44577">
                  <c:v>7.41456930549404E-3</c:v>
                </c:pt>
                <c:pt idx="44578">
                  <c:v>7.2809677417449096E-3</c:v>
                </c:pt>
                <c:pt idx="44579">
                  <c:v>6.8316093588842598E-3</c:v>
                </c:pt>
                <c:pt idx="44580">
                  <c:v>6.60240684765411E-3</c:v>
                </c:pt>
                <c:pt idx="44581">
                  <c:v>6.4667873385438803E-3</c:v>
                </c:pt>
                <c:pt idx="44582">
                  <c:v>6.1859570533053798E-3</c:v>
                </c:pt>
                <c:pt idx="44583">
                  <c:v>5.6491734447485604E-3</c:v>
                </c:pt>
                <c:pt idx="44584">
                  <c:v>5.33988461155133E-3</c:v>
                </c:pt>
                <c:pt idx="44585">
                  <c:v>5.1657805624590099E-3</c:v>
                </c:pt>
                <c:pt idx="44586">
                  <c:v>4.9300338693511001E-3</c:v>
                </c:pt>
                <c:pt idx="44587">
                  <c:v>4.4847597730231399E-3</c:v>
                </c:pt>
                <c:pt idx="44588">
                  <c:v>4.0808454487567397E-3</c:v>
                </c:pt>
                <c:pt idx="44589">
                  <c:v>3.7834369642026902E-3</c:v>
                </c:pt>
                <c:pt idx="44590">
                  <c:v>3.67305798407612E-3</c:v>
                </c:pt>
                <c:pt idx="44591">
                  <c:v>3.2367967513630799E-3</c:v>
                </c:pt>
                <c:pt idx="44592">
                  <c:v>2.97845946127213E-3</c:v>
                </c:pt>
                <c:pt idx="44593">
                  <c:v>2.6820804403487998E-3</c:v>
                </c:pt>
                <c:pt idx="44594">
                  <c:v>2.2292670949437998E-3</c:v>
                </c:pt>
                <c:pt idx="44595">
                  <c:v>2.1454700122310799E-3</c:v>
                </c:pt>
                <c:pt idx="44596">
                  <c:v>1.88257094554935E-3</c:v>
                </c:pt>
                <c:pt idx="44597">
                  <c:v>1.54866959745366E-3</c:v>
                </c:pt>
                <c:pt idx="44598">
                  <c:v>1.2879466985820599E-3</c:v>
                </c:pt>
                <c:pt idx="44599">
                  <c:v>1.2563346346644499E-3</c:v>
                </c:pt>
                <c:pt idx="44600">
                  <c:v>8.5972270141474805E-4</c:v>
                </c:pt>
                <c:pt idx="44601">
                  <c:v>6.9285759346627705E-4</c:v>
                </c:pt>
                <c:pt idx="44602">
                  <c:v>2.8912878402732601E-4</c:v>
                </c:pt>
                <c:pt idx="44603">
                  <c:v>3.8234955575964499E-4</c:v>
                </c:pt>
                <c:pt idx="44604">
                  <c:v>1.08468392593212E-4</c:v>
                </c:pt>
                <c:pt idx="44605" formatCode="0.00E+00">
                  <c:v>-4.0262826788566499E-5</c:v>
                </c:pt>
                <c:pt idx="44606">
                  <c:v>-1.4240137248439701E-4</c:v>
                </c:pt>
                <c:pt idx="44607">
                  <c:v>-3.4631288065906497E-4</c:v>
                </c:pt>
                <c:pt idx="44608">
                  <c:v>-1.14942505084915E-4</c:v>
                </c:pt>
                <c:pt idx="44609">
                  <c:v>-3.3032594382099501E-4</c:v>
                </c:pt>
                <c:pt idx="44610">
                  <c:v>-4.67566400568955E-4</c:v>
                </c:pt>
                <c:pt idx="44611">
                  <c:v>-4.2635464770927699E-4</c:v>
                </c:pt>
                <c:pt idx="44612">
                  <c:v>-3.9725805440001699E-4</c:v>
                </c:pt>
                <c:pt idx="44613">
                  <c:v>-5.7982221705409097E-4</c:v>
                </c:pt>
                <c:pt idx="44614">
                  <c:v>-4.5902606879746601E-4</c:v>
                </c:pt>
                <c:pt idx="44615">
                  <c:v>-3.8148515197030498E-4</c:v>
                </c:pt>
                <c:pt idx="44616">
                  <c:v>-4.8058060267904901E-4</c:v>
                </c:pt>
                <c:pt idx="44617">
                  <c:v>-4.69295279877678E-4</c:v>
                </c:pt>
                <c:pt idx="44618">
                  <c:v>-3.1620753363453401E-4</c:v>
                </c:pt>
                <c:pt idx="44619">
                  <c:v>-2.11132572190706E-4</c:v>
                </c:pt>
                <c:pt idx="44620" formatCode="0.00E+00">
                  <c:v>-6.8526344807290306E-5</c:v>
                </c:pt>
                <c:pt idx="44621" formatCode="0.00E+00">
                  <c:v>9.9994548321620698E-5</c:v>
                </c:pt>
                <c:pt idx="44622" formatCode="0.00E+00">
                  <c:v>3.6982505671791697E-5</c:v>
                </c:pt>
                <c:pt idx="44623">
                  <c:v>2.6817986529494898E-4</c:v>
                </c:pt>
                <c:pt idx="44624">
                  <c:v>4.2487209005722401E-4</c:v>
                </c:pt>
                <c:pt idx="44625">
                  <c:v>4.9810944242828503E-4</c:v>
                </c:pt>
                <c:pt idx="44626">
                  <c:v>5.7494794320836701E-4</c:v>
                </c:pt>
                <c:pt idx="44627">
                  <c:v>8.1482384189244497E-4</c:v>
                </c:pt>
                <c:pt idx="44628">
                  <c:v>9.3289752440802701E-4</c:v>
                </c:pt>
                <c:pt idx="44629">
                  <c:v>1.08605415063244E-3</c:v>
                </c:pt>
                <c:pt idx="44630">
                  <c:v>1.03333249378231E-3</c:v>
                </c:pt>
                <c:pt idx="44631">
                  <c:v>1.3656397244557899E-3</c:v>
                </c:pt>
                <c:pt idx="44632">
                  <c:v>1.50074092002395E-3</c:v>
                </c:pt>
                <c:pt idx="44633">
                  <c:v>1.61786243858079E-3</c:v>
                </c:pt>
                <c:pt idx="44634">
                  <c:v>1.63110748959693E-3</c:v>
                </c:pt>
                <c:pt idx="44635">
                  <c:v>1.6347448479108601E-3</c:v>
                </c:pt>
                <c:pt idx="44636">
                  <c:v>1.7217092667585201E-3</c:v>
                </c:pt>
                <c:pt idx="44637">
                  <c:v>2.1071400567120599E-3</c:v>
                </c:pt>
                <c:pt idx="44638">
                  <c:v>2.04307980022008E-3</c:v>
                </c:pt>
                <c:pt idx="44639">
                  <c:v>2.0757511839545099E-3</c:v>
                </c:pt>
                <c:pt idx="44640">
                  <c:v>2.1393203591536201E-3</c:v>
                </c:pt>
                <c:pt idx="44641">
                  <c:v>2.2129242115956102E-3</c:v>
                </c:pt>
                <c:pt idx="44642">
                  <c:v>2.1908146244663698E-3</c:v>
                </c:pt>
                <c:pt idx="44643">
                  <c:v>2.2386017103277998E-3</c:v>
                </c:pt>
                <c:pt idx="44644">
                  <c:v>2.2769029293421301E-3</c:v>
                </c:pt>
                <c:pt idx="44645">
                  <c:v>2.2088733919655898E-3</c:v>
                </c:pt>
                <c:pt idx="44646">
                  <c:v>2.0271515493259801E-3</c:v>
                </c:pt>
                <c:pt idx="44647">
                  <c:v>1.8843297681680399E-3</c:v>
                </c:pt>
                <c:pt idx="44648">
                  <c:v>1.9957513806014501E-3</c:v>
                </c:pt>
                <c:pt idx="44649">
                  <c:v>1.87910394659735E-3</c:v>
                </c:pt>
                <c:pt idx="44650">
                  <c:v>1.70450557959684E-3</c:v>
                </c:pt>
                <c:pt idx="44651">
                  <c:v>1.5545617181832801E-3</c:v>
                </c:pt>
                <c:pt idx="44652">
                  <c:v>1.3458509198703201E-3</c:v>
                </c:pt>
                <c:pt idx="44653">
                  <c:v>1.2411922639752901E-3</c:v>
                </c:pt>
                <c:pt idx="44654">
                  <c:v>1.0179397922713399E-3</c:v>
                </c:pt>
                <c:pt idx="44655">
                  <c:v>8.4882301167334097E-4</c:v>
                </c:pt>
                <c:pt idx="44656">
                  <c:v>6.0067074839188805E-4</c:v>
                </c:pt>
                <c:pt idx="44657">
                  <c:v>2.7014885401508001E-4</c:v>
                </c:pt>
                <c:pt idx="44658" formatCode="0.00E+00">
                  <c:v>7.0342974420343796E-5</c:v>
                </c:pt>
                <c:pt idx="44659">
                  <c:v>-3.2539577315893398E-4</c:v>
                </c:pt>
                <c:pt idx="44660">
                  <c:v>-4.3097672510395801E-4</c:v>
                </c:pt>
                <c:pt idx="44661">
                  <c:v>-8.7968881649466203E-4</c:v>
                </c:pt>
                <c:pt idx="44662">
                  <c:v>-1.13697025528729E-3</c:v>
                </c:pt>
                <c:pt idx="44663">
                  <c:v>-1.5019089053691201E-3</c:v>
                </c:pt>
                <c:pt idx="44664">
                  <c:v>-1.8624269729279901E-3</c:v>
                </c:pt>
                <c:pt idx="44665">
                  <c:v>-2.3088661277411702E-3</c:v>
                </c:pt>
                <c:pt idx="44666">
                  <c:v>-2.6706434452353602E-3</c:v>
                </c:pt>
                <c:pt idx="44667">
                  <c:v>-2.93897750749353E-3</c:v>
                </c:pt>
                <c:pt idx="44668">
                  <c:v>-3.3818827818360301E-3</c:v>
                </c:pt>
                <c:pt idx="44669">
                  <c:v>-3.5800096969154601E-3</c:v>
                </c:pt>
                <c:pt idx="44670">
                  <c:v>-4.2299309870420703E-3</c:v>
                </c:pt>
                <c:pt idx="44671">
                  <c:v>-4.5380371991171498E-3</c:v>
                </c:pt>
                <c:pt idx="44672">
                  <c:v>-4.8525510211072098E-3</c:v>
                </c:pt>
                <c:pt idx="44673">
                  <c:v>-5.2595159191708204E-3</c:v>
                </c:pt>
                <c:pt idx="44674">
                  <c:v>-5.8462307388330902E-3</c:v>
                </c:pt>
                <c:pt idx="44675">
                  <c:v>-6.0451898066194503E-3</c:v>
                </c:pt>
                <c:pt idx="44676">
                  <c:v>-6.3784833487344102E-3</c:v>
                </c:pt>
                <c:pt idx="44677">
                  <c:v>-6.7629143249172997E-3</c:v>
                </c:pt>
                <c:pt idx="44678">
                  <c:v>-7.1052412332582799E-3</c:v>
                </c:pt>
                <c:pt idx="44679">
                  <c:v>-7.50827000953057E-3</c:v>
                </c:pt>
                <c:pt idx="44680">
                  <c:v>-7.9081532353651798E-3</c:v>
                </c:pt>
                <c:pt idx="44681">
                  <c:v>-8.2214606599819596E-3</c:v>
                </c:pt>
                <c:pt idx="44682">
                  <c:v>-8.5225731917451808E-3</c:v>
                </c:pt>
                <c:pt idx="44683">
                  <c:v>-8.8512500740979706E-3</c:v>
                </c:pt>
                <c:pt idx="44684">
                  <c:v>-9.1193583382186399E-3</c:v>
                </c:pt>
                <c:pt idx="44685">
                  <c:v>-9.5230209145238005E-3</c:v>
                </c:pt>
                <c:pt idx="44686">
                  <c:v>-9.4366527265956294E-3</c:v>
                </c:pt>
                <c:pt idx="44687">
                  <c:v>-9.8577720101359692E-3</c:v>
                </c:pt>
                <c:pt idx="44688">
                  <c:v>-1.0146814261850099E-2</c:v>
                </c:pt>
                <c:pt idx="44689">
                  <c:v>-1.03139247376256E-2</c:v>
                </c:pt>
                <c:pt idx="44690">
                  <c:v>-1.04894328828891E-2</c:v>
                </c:pt>
                <c:pt idx="44691">
                  <c:v>-1.0771380222096101E-2</c:v>
                </c:pt>
                <c:pt idx="44692">
                  <c:v>-1.0826622291790501E-2</c:v>
                </c:pt>
                <c:pt idx="44693">
                  <c:v>-1.0808936470343899E-2</c:v>
                </c:pt>
                <c:pt idx="44694">
                  <c:v>-1.0966220791204901E-2</c:v>
                </c:pt>
                <c:pt idx="44695">
                  <c:v>-1.11159657324901E-2</c:v>
                </c:pt>
                <c:pt idx="44696">
                  <c:v>-1.1424719864881401E-2</c:v>
                </c:pt>
                <c:pt idx="44697">
                  <c:v>-1.1300778636570599E-2</c:v>
                </c:pt>
                <c:pt idx="44698">
                  <c:v>-1.14534545842447E-2</c:v>
                </c:pt>
                <c:pt idx="44699">
                  <c:v>-1.13654218844522E-2</c:v>
                </c:pt>
                <c:pt idx="44700">
                  <c:v>-1.13435595513486E-2</c:v>
                </c:pt>
                <c:pt idx="44701">
                  <c:v>-1.14793857813855E-2</c:v>
                </c:pt>
                <c:pt idx="44702">
                  <c:v>-1.13912828829281E-2</c:v>
                </c:pt>
                <c:pt idx="44703">
                  <c:v>-1.1318440943108301E-2</c:v>
                </c:pt>
                <c:pt idx="44704">
                  <c:v>-1.13076076059357E-2</c:v>
                </c:pt>
                <c:pt idx="44705">
                  <c:v>-1.1439416717135701E-2</c:v>
                </c:pt>
                <c:pt idx="44706">
                  <c:v>-1.1130167805378999E-2</c:v>
                </c:pt>
                <c:pt idx="44707">
                  <c:v>-1.09927972427241E-2</c:v>
                </c:pt>
                <c:pt idx="44708">
                  <c:v>-1.09797071958082E-2</c:v>
                </c:pt>
                <c:pt idx="44709">
                  <c:v>-1.08319180691174E-2</c:v>
                </c:pt>
                <c:pt idx="44710">
                  <c:v>-1.08040938288687E-2</c:v>
                </c:pt>
                <c:pt idx="44711">
                  <c:v>-1.0588392972041101E-2</c:v>
                </c:pt>
                <c:pt idx="44712">
                  <c:v>-1.0619352041059099E-2</c:v>
                </c:pt>
                <c:pt idx="44713">
                  <c:v>-1.04126710202241E-2</c:v>
                </c:pt>
                <c:pt idx="44714">
                  <c:v>-1.04169292358846E-2</c:v>
                </c:pt>
                <c:pt idx="44715">
                  <c:v>-1.0350714402683699E-2</c:v>
                </c:pt>
                <c:pt idx="44716">
                  <c:v>-1.0092085688299999E-2</c:v>
                </c:pt>
                <c:pt idx="44717">
                  <c:v>-1.0100391850959E-2</c:v>
                </c:pt>
                <c:pt idx="44718">
                  <c:v>-9.9238890193200299E-3</c:v>
                </c:pt>
                <c:pt idx="44719">
                  <c:v>-9.6873636037139096E-3</c:v>
                </c:pt>
                <c:pt idx="44720">
                  <c:v>-9.6248618346684509E-3</c:v>
                </c:pt>
                <c:pt idx="44721">
                  <c:v>-9.6259503820378903E-3</c:v>
                </c:pt>
                <c:pt idx="44722">
                  <c:v>-9.4771467803382997E-3</c:v>
                </c:pt>
                <c:pt idx="44723">
                  <c:v>-9.2511107049865898E-3</c:v>
                </c:pt>
                <c:pt idx="44724">
                  <c:v>-9.1879237239155392E-3</c:v>
                </c:pt>
                <c:pt idx="44725">
                  <c:v>-9.3933519545122204E-3</c:v>
                </c:pt>
                <c:pt idx="44726">
                  <c:v>-9.25030039810033E-3</c:v>
                </c:pt>
                <c:pt idx="44727">
                  <c:v>-9.16413819451504E-3</c:v>
                </c:pt>
                <c:pt idx="44728">
                  <c:v>-9.0947598366811801E-3</c:v>
                </c:pt>
                <c:pt idx="44729">
                  <c:v>-9.0850417177466506E-3</c:v>
                </c:pt>
                <c:pt idx="44730">
                  <c:v>-9.0049085458166808E-3</c:v>
                </c:pt>
                <c:pt idx="44731">
                  <c:v>-9.1988243180571201E-3</c:v>
                </c:pt>
                <c:pt idx="44732">
                  <c:v>-9.1816016791860609E-3</c:v>
                </c:pt>
                <c:pt idx="44733">
                  <c:v>-9.1583585095865692E-3</c:v>
                </c:pt>
                <c:pt idx="44734">
                  <c:v>-9.1405954108266206E-3</c:v>
                </c:pt>
                <c:pt idx="44735">
                  <c:v>-9.2918928664334505E-3</c:v>
                </c:pt>
                <c:pt idx="44736">
                  <c:v>-9.4991626579729298E-3</c:v>
                </c:pt>
                <c:pt idx="44737">
                  <c:v>-9.4964617655081008E-3</c:v>
                </c:pt>
                <c:pt idx="44738">
                  <c:v>-9.4961885426836905E-3</c:v>
                </c:pt>
                <c:pt idx="44739">
                  <c:v>-9.6140117292076391E-3</c:v>
                </c:pt>
                <c:pt idx="44740">
                  <c:v>-9.9727051329133592E-3</c:v>
                </c:pt>
                <c:pt idx="44741">
                  <c:v>-1.0147422846068E-2</c:v>
                </c:pt>
                <c:pt idx="44742">
                  <c:v>-1.0251988139363099E-2</c:v>
                </c:pt>
                <c:pt idx="44743">
                  <c:v>-1.0293715324970001E-2</c:v>
                </c:pt>
                <c:pt idx="44744">
                  <c:v>-1.05206926250948E-2</c:v>
                </c:pt>
                <c:pt idx="44745">
                  <c:v>-1.07383650634454E-2</c:v>
                </c:pt>
                <c:pt idx="44746">
                  <c:v>-1.0969417295938E-2</c:v>
                </c:pt>
                <c:pt idx="44747">
                  <c:v>-1.1243262414531699E-2</c:v>
                </c:pt>
                <c:pt idx="44748">
                  <c:v>-1.1504956183545899E-2</c:v>
                </c:pt>
                <c:pt idx="44749">
                  <c:v>-1.16103021227487E-2</c:v>
                </c:pt>
                <c:pt idx="44750">
                  <c:v>-1.1772756910534201E-2</c:v>
                </c:pt>
                <c:pt idx="44751">
                  <c:v>-1.21153066392489E-2</c:v>
                </c:pt>
                <c:pt idx="44752">
                  <c:v>-1.2110968500774E-2</c:v>
                </c:pt>
                <c:pt idx="44753">
                  <c:v>-1.26497436993088E-2</c:v>
                </c:pt>
                <c:pt idx="44754">
                  <c:v>-1.3034753007406001E-2</c:v>
                </c:pt>
                <c:pt idx="44755">
                  <c:v>-1.3054567367776101E-2</c:v>
                </c:pt>
                <c:pt idx="44756">
                  <c:v>-1.3474187391116801E-2</c:v>
                </c:pt>
                <c:pt idx="44757">
                  <c:v>-1.3405896407037699E-2</c:v>
                </c:pt>
                <c:pt idx="44758">
                  <c:v>-1.3878187889853099E-2</c:v>
                </c:pt>
                <c:pt idx="44759">
                  <c:v>-1.4005137103972399E-2</c:v>
                </c:pt>
                <c:pt idx="44760">
                  <c:v>-1.4156818838771399E-2</c:v>
                </c:pt>
                <c:pt idx="44761">
                  <c:v>-1.4325726421266999E-2</c:v>
                </c:pt>
                <c:pt idx="44762">
                  <c:v>-1.4666643056583901E-2</c:v>
                </c:pt>
                <c:pt idx="44763">
                  <c:v>-1.47423274033578E-2</c:v>
                </c:pt>
                <c:pt idx="44764">
                  <c:v>-1.4821825478839101E-2</c:v>
                </c:pt>
                <c:pt idx="44765">
                  <c:v>-1.49898606542827E-2</c:v>
                </c:pt>
                <c:pt idx="44766">
                  <c:v>-1.5365881056262401E-2</c:v>
                </c:pt>
                <c:pt idx="44767">
                  <c:v>-1.5586584826644099E-2</c:v>
                </c:pt>
                <c:pt idx="44768">
                  <c:v>-1.54004146783112E-2</c:v>
                </c:pt>
                <c:pt idx="44769">
                  <c:v>-1.5532530992712E-2</c:v>
                </c:pt>
                <c:pt idx="44770">
                  <c:v>-1.55629836334272E-2</c:v>
                </c:pt>
                <c:pt idx="44771">
                  <c:v>-1.5931269370252198E-2</c:v>
                </c:pt>
                <c:pt idx="44772">
                  <c:v>-1.5870717746215401E-2</c:v>
                </c:pt>
                <c:pt idx="44773">
                  <c:v>-1.5802260216703098E-2</c:v>
                </c:pt>
                <c:pt idx="44774">
                  <c:v>-1.59500373661619E-2</c:v>
                </c:pt>
                <c:pt idx="44775">
                  <c:v>-1.5885426935758E-2</c:v>
                </c:pt>
                <c:pt idx="44776">
                  <c:v>-1.5756434974971398E-2</c:v>
                </c:pt>
                <c:pt idx="44777">
                  <c:v>-1.5743417904544501E-2</c:v>
                </c:pt>
                <c:pt idx="44778">
                  <c:v>-1.5874077932479001E-2</c:v>
                </c:pt>
                <c:pt idx="44779">
                  <c:v>-1.5733247066587401E-2</c:v>
                </c:pt>
                <c:pt idx="44780">
                  <c:v>-1.5510952007193201E-2</c:v>
                </c:pt>
                <c:pt idx="44781">
                  <c:v>-1.5642513332418999E-2</c:v>
                </c:pt>
                <c:pt idx="44782">
                  <c:v>-1.53242370975465E-2</c:v>
                </c:pt>
                <c:pt idx="44783">
                  <c:v>-1.53625242249748E-2</c:v>
                </c:pt>
                <c:pt idx="44784">
                  <c:v>-1.4995140954956E-2</c:v>
                </c:pt>
                <c:pt idx="44785">
                  <c:v>-1.4730362362227901E-2</c:v>
                </c:pt>
                <c:pt idx="44786">
                  <c:v>-1.48118129885377E-2</c:v>
                </c:pt>
                <c:pt idx="44787">
                  <c:v>-1.45269765939304E-2</c:v>
                </c:pt>
                <c:pt idx="44788">
                  <c:v>-1.4473448229885401E-2</c:v>
                </c:pt>
                <c:pt idx="44789">
                  <c:v>-1.41065108267589E-2</c:v>
                </c:pt>
                <c:pt idx="44790">
                  <c:v>-1.38658842367647E-2</c:v>
                </c:pt>
                <c:pt idx="44791">
                  <c:v>-1.3474453330327801E-2</c:v>
                </c:pt>
                <c:pt idx="44792">
                  <c:v>-1.3393067527317601E-2</c:v>
                </c:pt>
                <c:pt idx="44793">
                  <c:v>-1.3092890707730899E-2</c:v>
                </c:pt>
                <c:pt idx="44794">
                  <c:v>-1.27998982132973E-2</c:v>
                </c:pt>
                <c:pt idx="44795">
                  <c:v>-1.24552675486722E-2</c:v>
                </c:pt>
                <c:pt idx="44796">
                  <c:v>-1.23519778685136E-2</c:v>
                </c:pt>
                <c:pt idx="44797">
                  <c:v>-1.1941575071478101E-2</c:v>
                </c:pt>
                <c:pt idx="44798">
                  <c:v>-1.17574653879536E-2</c:v>
                </c:pt>
                <c:pt idx="44799">
                  <c:v>-1.1407073932894699E-2</c:v>
                </c:pt>
                <c:pt idx="44800">
                  <c:v>-1.1131280000987899E-2</c:v>
                </c:pt>
                <c:pt idx="44801">
                  <c:v>-1.0788221157825699E-2</c:v>
                </c:pt>
                <c:pt idx="44802">
                  <c:v>-1.06135579314062E-2</c:v>
                </c:pt>
                <c:pt idx="44803">
                  <c:v>-1.05089253501133E-2</c:v>
                </c:pt>
                <c:pt idx="44804">
                  <c:v>-1.00661340572812E-2</c:v>
                </c:pt>
                <c:pt idx="44805">
                  <c:v>-9.9451818463865797E-3</c:v>
                </c:pt>
                <c:pt idx="44806">
                  <c:v>-9.7204126982484897E-3</c:v>
                </c:pt>
                <c:pt idx="44807">
                  <c:v>-9.4447432081146195E-3</c:v>
                </c:pt>
                <c:pt idx="44808">
                  <c:v>-9.2679800281046509E-3</c:v>
                </c:pt>
                <c:pt idx="44809">
                  <c:v>-8.99515877108128E-3</c:v>
                </c:pt>
                <c:pt idx="44810">
                  <c:v>-8.8622333730233004E-3</c:v>
                </c:pt>
                <c:pt idx="44811">
                  <c:v>-8.7226961013530998E-3</c:v>
                </c:pt>
                <c:pt idx="44812">
                  <c:v>-8.6299098664673994E-3</c:v>
                </c:pt>
                <c:pt idx="44813">
                  <c:v>-8.4701352438986601E-3</c:v>
                </c:pt>
                <c:pt idx="44814">
                  <c:v>-8.3062025472370495E-3</c:v>
                </c:pt>
                <c:pt idx="44815">
                  <c:v>-8.4322325422872806E-3</c:v>
                </c:pt>
                <c:pt idx="44816">
                  <c:v>-8.4040134038519398E-3</c:v>
                </c:pt>
                <c:pt idx="44817">
                  <c:v>-8.1806111998236498E-3</c:v>
                </c:pt>
                <c:pt idx="44818">
                  <c:v>-8.1124737382743308E-3</c:v>
                </c:pt>
                <c:pt idx="44819">
                  <c:v>-8.22696764320195E-3</c:v>
                </c:pt>
                <c:pt idx="44820">
                  <c:v>-8.1568975427435807E-3</c:v>
                </c:pt>
                <c:pt idx="44821">
                  <c:v>-8.3489985183918796E-3</c:v>
                </c:pt>
                <c:pt idx="44822">
                  <c:v>-8.1741817753615293E-3</c:v>
                </c:pt>
                <c:pt idx="44823">
                  <c:v>-8.3508006822643806E-3</c:v>
                </c:pt>
                <c:pt idx="44824">
                  <c:v>-8.7016275657115696E-3</c:v>
                </c:pt>
                <c:pt idx="44825">
                  <c:v>-8.5629963953169994E-3</c:v>
                </c:pt>
                <c:pt idx="44826">
                  <c:v>-8.5354597160121701E-3</c:v>
                </c:pt>
                <c:pt idx="44827">
                  <c:v>-8.6657563166840507E-3</c:v>
                </c:pt>
                <c:pt idx="44828">
                  <c:v>-8.8924324107793797E-3</c:v>
                </c:pt>
                <c:pt idx="44829">
                  <c:v>-9.2804630559696795E-3</c:v>
                </c:pt>
                <c:pt idx="44830">
                  <c:v>-9.2897236142569107E-3</c:v>
                </c:pt>
                <c:pt idx="44831">
                  <c:v>-9.4402631443644709E-3</c:v>
                </c:pt>
                <c:pt idx="44832">
                  <c:v>-9.7344688580430008E-3</c:v>
                </c:pt>
                <c:pt idx="44833">
                  <c:v>-1.0030684674021101E-2</c:v>
                </c:pt>
                <c:pt idx="44834">
                  <c:v>-9.9980979321720592E-3</c:v>
                </c:pt>
                <c:pt idx="44835">
                  <c:v>-1.0296049295351901E-2</c:v>
                </c:pt>
                <c:pt idx="44836">
                  <c:v>-1.06334959687779E-2</c:v>
                </c:pt>
                <c:pt idx="44837">
                  <c:v>-1.0832416140036201E-2</c:v>
                </c:pt>
                <c:pt idx="44838">
                  <c:v>-1.1030612942007899E-2</c:v>
                </c:pt>
                <c:pt idx="44839">
                  <c:v>-1.1270357663296E-2</c:v>
                </c:pt>
                <c:pt idx="44840">
                  <c:v>-1.16141862063121E-2</c:v>
                </c:pt>
                <c:pt idx="44841">
                  <c:v>-1.18139487628696E-2</c:v>
                </c:pt>
                <c:pt idx="44842">
                  <c:v>-1.2163686581736201E-2</c:v>
                </c:pt>
                <c:pt idx="44843">
                  <c:v>-1.2340174873252801E-2</c:v>
                </c:pt>
                <c:pt idx="44844">
                  <c:v>-1.24470924259793E-2</c:v>
                </c:pt>
                <c:pt idx="44845">
                  <c:v>-1.27827171811533E-2</c:v>
                </c:pt>
                <c:pt idx="44846">
                  <c:v>-1.3007290525216099E-2</c:v>
                </c:pt>
                <c:pt idx="44847">
                  <c:v>-1.3226063457649401E-2</c:v>
                </c:pt>
                <c:pt idx="44848">
                  <c:v>-1.34931305429989E-2</c:v>
                </c:pt>
                <c:pt idx="44849">
                  <c:v>-1.36579100884622E-2</c:v>
                </c:pt>
                <c:pt idx="44850">
                  <c:v>-1.39365923174743E-2</c:v>
                </c:pt>
                <c:pt idx="44851">
                  <c:v>-1.40435431514146E-2</c:v>
                </c:pt>
                <c:pt idx="44852">
                  <c:v>-1.4382920267124601E-2</c:v>
                </c:pt>
                <c:pt idx="44853">
                  <c:v>-1.4284672266120201E-2</c:v>
                </c:pt>
                <c:pt idx="44854">
                  <c:v>-1.44147261170016E-2</c:v>
                </c:pt>
                <c:pt idx="44855">
                  <c:v>-1.45197695586594E-2</c:v>
                </c:pt>
                <c:pt idx="44856">
                  <c:v>-1.45494495694587E-2</c:v>
                </c:pt>
                <c:pt idx="44857">
                  <c:v>-1.48671580214768E-2</c:v>
                </c:pt>
                <c:pt idx="44858">
                  <c:v>-1.4758531029567199E-2</c:v>
                </c:pt>
                <c:pt idx="44859">
                  <c:v>-1.4906846174437599E-2</c:v>
                </c:pt>
                <c:pt idx="44860">
                  <c:v>-1.48059267787329E-2</c:v>
                </c:pt>
                <c:pt idx="44861">
                  <c:v>-1.49498883184157E-2</c:v>
                </c:pt>
                <c:pt idx="44862">
                  <c:v>-1.4792481202049399E-2</c:v>
                </c:pt>
                <c:pt idx="44863">
                  <c:v>-1.4599730283427099E-2</c:v>
                </c:pt>
                <c:pt idx="44864">
                  <c:v>-1.4579087771591E-2</c:v>
                </c:pt>
                <c:pt idx="44865">
                  <c:v>-1.45294710191529E-2</c:v>
                </c:pt>
                <c:pt idx="44866">
                  <c:v>-1.4562380589233899E-2</c:v>
                </c:pt>
                <c:pt idx="44867">
                  <c:v>-1.42595547245802E-2</c:v>
                </c:pt>
                <c:pt idx="44868">
                  <c:v>-1.4110764291777701E-2</c:v>
                </c:pt>
                <c:pt idx="44869">
                  <c:v>-1.3755486769155599E-2</c:v>
                </c:pt>
                <c:pt idx="44870">
                  <c:v>-1.37554978928917E-2</c:v>
                </c:pt>
                <c:pt idx="44871">
                  <c:v>-1.3310347111759199E-2</c:v>
                </c:pt>
                <c:pt idx="44872">
                  <c:v>-1.3202672960500201E-2</c:v>
                </c:pt>
                <c:pt idx="44873">
                  <c:v>-1.29053711441648E-2</c:v>
                </c:pt>
                <c:pt idx="44874">
                  <c:v>-1.26033175937718E-2</c:v>
                </c:pt>
                <c:pt idx="44875">
                  <c:v>-1.22142973752395E-2</c:v>
                </c:pt>
                <c:pt idx="44876">
                  <c:v>-1.18914395735543E-2</c:v>
                </c:pt>
                <c:pt idx="44877">
                  <c:v>-1.15039885554828E-2</c:v>
                </c:pt>
                <c:pt idx="44878">
                  <c:v>-1.1202330881102E-2</c:v>
                </c:pt>
                <c:pt idx="44879">
                  <c:v>-1.09143054737386E-2</c:v>
                </c:pt>
                <c:pt idx="44880">
                  <c:v>-1.05900066524171E-2</c:v>
                </c:pt>
                <c:pt idx="44881">
                  <c:v>-1.0057245558339501E-2</c:v>
                </c:pt>
                <c:pt idx="44882">
                  <c:v>-9.6684323778000493E-3</c:v>
                </c:pt>
                <c:pt idx="44883">
                  <c:v>-9.2083208259031799E-3</c:v>
                </c:pt>
                <c:pt idx="44884">
                  <c:v>-8.6993165368242399E-3</c:v>
                </c:pt>
                <c:pt idx="44885">
                  <c:v>-8.5289492727948207E-3</c:v>
                </c:pt>
                <c:pt idx="44886">
                  <c:v>-7.9724949377505492E-3</c:v>
                </c:pt>
                <c:pt idx="44887">
                  <c:v>-7.6535367088287299E-3</c:v>
                </c:pt>
                <c:pt idx="44888">
                  <c:v>-7.1322885606309597E-3</c:v>
                </c:pt>
                <c:pt idx="44889">
                  <c:v>-6.7868240629605598E-3</c:v>
                </c:pt>
                <c:pt idx="44890">
                  <c:v>-6.2608262229259396E-3</c:v>
                </c:pt>
                <c:pt idx="44891">
                  <c:v>-5.8763097335598098E-3</c:v>
                </c:pt>
                <c:pt idx="44892">
                  <c:v>-5.3472488028454097E-3</c:v>
                </c:pt>
                <c:pt idx="44893">
                  <c:v>-4.9294825831600999E-3</c:v>
                </c:pt>
                <c:pt idx="44894">
                  <c:v>-4.6243100664074104E-3</c:v>
                </c:pt>
                <c:pt idx="44895">
                  <c:v>-4.1359097034439603E-3</c:v>
                </c:pt>
                <c:pt idx="44896">
                  <c:v>-3.9430222285980997E-3</c:v>
                </c:pt>
                <c:pt idx="44897">
                  <c:v>-3.6520876224614301E-3</c:v>
                </c:pt>
                <c:pt idx="44898">
                  <c:v>-3.1887892855526601E-3</c:v>
                </c:pt>
                <c:pt idx="44899">
                  <c:v>-2.6915524547751202E-3</c:v>
                </c:pt>
                <c:pt idx="44900">
                  <c:v>-2.3982003211637298E-3</c:v>
                </c:pt>
                <c:pt idx="44901">
                  <c:v>-2.1264788074399099E-3</c:v>
                </c:pt>
                <c:pt idx="44902">
                  <c:v>-1.7353022166051899E-3</c:v>
                </c:pt>
                <c:pt idx="44903">
                  <c:v>-1.6929977066825199E-3</c:v>
                </c:pt>
                <c:pt idx="44904">
                  <c:v>-1.35343451905144E-3</c:v>
                </c:pt>
                <c:pt idx="44905">
                  <c:v>-1.0575789363303199E-3</c:v>
                </c:pt>
                <c:pt idx="44906">
                  <c:v>-6.9564307752082203E-4</c:v>
                </c:pt>
                <c:pt idx="44907">
                  <c:v>-7.0796750400300198E-4</c:v>
                </c:pt>
                <c:pt idx="44908">
                  <c:v>-4.7879876298054903E-4</c:v>
                </c:pt>
                <c:pt idx="44909">
                  <c:v>-3.3320846603254397E-4</c:v>
                </c:pt>
                <c:pt idx="44910" formatCode="0.00E+00">
                  <c:v>-7.8181649448954104E-5</c:v>
                </c:pt>
                <c:pt idx="44911" formatCode="0.00E+00">
                  <c:v>6.5263433144942306E-5</c:v>
                </c:pt>
                <c:pt idx="44912">
                  <c:v>1.75780317887588E-4</c:v>
                </c:pt>
                <c:pt idx="44913">
                  <c:v>2.7912908806243899E-4</c:v>
                </c:pt>
                <c:pt idx="44914">
                  <c:v>2.5782037343152601E-4</c:v>
                </c:pt>
                <c:pt idx="44915">
                  <c:v>3.8342963489182397E-4</c:v>
                </c:pt>
                <c:pt idx="44916">
                  <c:v>5.1124541895089103E-4</c:v>
                </c:pt>
                <c:pt idx="44917">
                  <c:v>4.8295644499741401E-4</c:v>
                </c:pt>
                <c:pt idx="44918">
                  <c:v>3.2728041533973699E-4</c:v>
                </c:pt>
                <c:pt idx="44919">
                  <c:v>4.0435053745586198E-4</c:v>
                </c:pt>
                <c:pt idx="44920">
                  <c:v>2.42042389712935E-4</c:v>
                </c:pt>
                <c:pt idx="44921">
                  <c:v>4.1717074055774899E-4</c:v>
                </c:pt>
                <c:pt idx="44922">
                  <c:v>3.4534376885389599E-4</c:v>
                </c:pt>
                <c:pt idx="44923" formatCode="0.00E+00">
                  <c:v>9.8198981351745198E-5</c:v>
                </c:pt>
                <c:pt idx="44924" formatCode="0.00E+00">
                  <c:v>8.5378212343821503E-5</c:v>
                </c:pt>
                <c:pt idx="44925" formatCode="0.00E+00">
                  <c:v>-6.6442256003476798E-5</c:v>
                </c:pt>
                <c:pt idx="44926" formatCode="0.00E+00">
                  <c:v>2.2565811141082299E-5</c:v>
                </c:pt>
                <c:pt idx="44927">
                  <c:v>-2.5632152735865702E-4</c:v>
                </c:pt>
                <c:pt idx="44928">
                  <c:v>-3.3467652598852401E-4</c:v>
                </c:pt>
                <c:pt idx="44929">
                  <c:v>-5.9179084558923299E-4</c:v>
                </c:pt>
                <c:pt idx="44930">
                  <c:v>-6.46632112253758E-4</c:v>
                </c:pt>
                <c:pt idx="44931">
                  <c:v>-7.5259509716876999E-4</c:v>
                </c:pt>
                <c:pt idx="44932">
                  <c:v>-8.8472865780009E-4</c:v>
                </c:pt>
                <c:pt idx="44933">
                  <c:v>-1.1603251973031699E-3</c:v>
                </c:pt>
                <c:pt idx="44934">
                  <c:v>-1.35268008947503E-3</c:v>
                </c:pt>
                <c:pt idx="44935">
                  <c:v>-1.2990460700719401E-3</c:v>
                </c:pt>
                <c:pt idx="44936">
                  <c:v>-1.5245597376245901E-3</c:v>
                </c:pt>
                <c:pt idx="44937">
                  <c:v>-1.8157825872908301E-3</c:v>
                </c:pt>
                <c:pt idx="44938">
                  <c:v>-1.79967939245567E-3</c:v>
                </c:pt>
                <c:pt idx="44939">
                  <c:v>-1.9794412258293801E-3</c:v>
                </c:pt>
                <c:pt idx="44940">
                  <c:v>-2.1016731208580398E-3</c:v>
                </c:pt>
                <c:pt idx="44941">
                  <c:v>-2.5679437400423001E-3</c:v>
                </c:pt>
                <c:pt idx="44942">
                  <c:v>-2.40932360499257E-3</c:v>
                </c:pt>
                <c:pt idx="44943">
                  <c:v>-2.7636403718026802E-3</c:v>
                </c:pt>
                <c:pt idx="44944">
                  <c:v>-2.7763307248052302E-3</c:v>
                </c:pt>
                <c:pt idx="44945">
                  <c:v>-2.8562186610760101E-3</c:v>
                </c:pt>
                <c:pt idx="44946">
                  <c:v>-2.9035670902908899E-3</c:v>
                </c:pt>
                <c:pt idx="44947">
                  <c:v>-2.9728705657472202E-3</c:v>
                </c:pt>
                <c:pt idx="44948">
                  <c:v>-2.9936736675419701E-3</c:v>
                </c:pt>
                <c:pt idx="44949">
                  <c:v>-3.0666057157288898E-3</c:v>
                </c:pt>
                <c:pt idx="44950">
                  <c:v>-3.1653618536651301E-3</c:v>
                </c:pt>
                <c:pt idx="44951">
                  <c:v>-3.1142349203228999E-3</c:v>
                </c:pt>
                <c:pt idx="44952">
                  <c:v>-3.0859300683032101E-3</c:v>
                </c:pt>
                <c:pt idx="44953">
                  <c:v>-3.08413850904357E-3</c:v>
                </c:pt>
                <c:pt idx="44954">
                  <c:v>-3.17068778676452E-3</c:v>
                </c:pt>
                <c:pt idx="44955">
                  <c:v>-3.1084205395116699E-3</c:v>
                </c:pt>
                <c:pt idx="44956">
                  <c:v>-3.03433471251422E-3</c:v>
                </c:pt>
                <c:pt idx="44957">
                  <c:v>-2.8234932555883802E-3</c:v>
                </c:pt>
                <c:pt idx="44958">
                  <c:v>-3.0285779725318001E-3</c:v>
                </c:pt>
                <c:pt idx="44959">
                  <c:v>-2.6805923221641598E-3</c:v>
                </c:pt>
                <c:pt idx="44960">
                  <c:v>-2.3198089587163498E-3</c:v>
                </c:pt>
                <c:pt idx="44961">
                  <c:v>-2.2196153833881401E-3</c:v>
                </c:pt>
                <c:pt idx="44962">
                  <c:v>-2.4692636996697498E-3</c:v>
                </c:pt>
                <c:pt idx="44963">
                  <c:v>-2.01946513949312E-3</c:v>
                </c:pt>
                <c:pt idx="44964">
                  <c:v>-1.70559513940627E-3</c:v>
                </c:pt>
                <c:pt idx="44965">
                  <c:v>-1.6655483634545401E-3</c:v>
                </c:pt>
                <c:pt idx="44966">
                  <c:v>-1.3121279970697999E-3</c:v>
                </c:pt>
                <c:pt idx="44967">
                  <c:v>-1.30464812587959E-3</c:v>
                </c:pt>
                <c:pt idx="44968">
                  <c:v>-8.1920732939893203E-4</c:v>
                </c:pt>
                <c:pt idx="44969">
                  <c:v>-6.1359151392775997E-4</c:v>
                </c:pt>
                <c:pt idx="44970">
                  <c:v>-3.3536351992371902E-4</c:v>
                </c:pt>
                <c:pt idx="44971">
                  <c:v>-1.93271168984908E-4</c:v>
                </c:pt>
                <c:pt idx="44972">
                  <c:v>2.6270636841685499E-4</c:v>
                </c:pt>
                <c:pt idx="44973">
                  <c:v>5.4314272832102896E-4</c:v>
                </c:pt>
                <c:pt idx="44974">
                  <c:v>7.3004733550482905E-4</c:v>
                </c:pt>
                <c:pt idx="44975">
                  <c:v>1.3687326920291899E-3</c:v>
                </c:pt>
                <c:pt idx="44976">
                  <c:v>1.68995284086397E-3</c:v>
                </c:pt>
                <c:pt idx="44977">
                  <c:v>1.9466379672208E-3</c:v>
                </c:pt>
                <c:pt idx="44978">
                  <c:v>2.4127173004373E-3</c:v>
                </c:pt>
                <c:pt idx="44979">
                  <c:v>2.7639051941979699E-3</c:v>
                </c:pt>
                <c:pt idx="44980">
                  <c:v>2.8360616512615798E-3</c:v>
                </c:pt>
                <c:pt idx="44981">
                  <c:v>3.19525585180515E-3</c:v>
                </c:pt>
                <c:pt idx="44982">
                  <c:v>3.65260527533712E-3</c:v>
                </c:pt>
                <c:pt idx="44983">
                  <c:v>4.2258076815337199E-3</c:v>
                </c:pt>
                <c:pt idx="44984">
                  <c:v>4.5291387782932704E-3</c:v>
                </c:pt>
                <c:pt idx="44985">
                  <c:v>4.7098991859561602E-3</c:v>
                </c:pt>
                <c:pt idx="44986">
                  <c:v>5.3334970416562396E-3</c:v>
                </c:pt>
                <c:pt idx="44987">
                  <c:v>5.6891143942098803E-3</c:v>
                </c:pt>
                <c:pt idx="44988">
                  <c:v>6.0082082521366997E-3</c:v>
                </c:pt>
                <c:pt idx="44989">
                  <c:v>6.21843248420695E-3</c:v>
                </c:pt>
                <c:pt idx="44990">
                  <c:v>6.6991623613715601E-3</c:v>
                </c:pt>
                <c:pt idx="44991">
                  <c:v>7.1313358435738704E-3</c:v>
                </c:pt>
                <c:pt idx="44992">
                  <c:v>7.4035009752824602E-3</c:v>
                </c:pt>
                <c:pt idx="44993">
                  <c:v>7.8452382137341407E-3</c:v>
                </c:pt>
                <c:pt idx="44994">
                  <c:v>8.2766828665745799E-3</c:v>
                </c:pt>
                <c:pt idx="44995">
                  <c:v>8.5946271769173303E-3</c:v>
                </c:pt>
                <c:pt idx="44996">
                  <c:v>8.6966978483083001E-3</c:v>
                </c:pt>
                <c:pt idx="44997">
                  <c:v>8.9888102851657208E-3</c:v>
                </c:pt>
                <c:pt idx="44998">
                  <c:v>9.3969044454019698E-3</c:v>
                </c:pt>
                <c:pt idx="44999">
                  <c:v>9.9251674012063498E-3</c:v>
                </c:pt>
                <c:pt idx="45000">
                  <c:v>1.0020550188895101E-2</c:v>
                </c:pt>
                <c:pt idx="45001">
                  <c:v>1.00881888214037E-2</c:v>
                </c:pt>
                <c:pt idx="45002">
                  <c:v>1.05848700988361E-2</c:v>
                </c:pt>
                <c:pt idx="45003">
                  <c:v>1.0649857684238999E-2</c:v>
                </c:pt>
                <c:pt idx="45004">
                  <c:v>1.11097914201321E-2</c:v>
                </c:pt>
                <c:pt idx="45005">
                  <c:v>1.1151748013223099E-2</c:v>
                </c:pt>
                <c:pt idx="45006">
                  <c:v>1.13696199372176E-2</c:v>
                </c:pt>
                <c:pt idx="45007">
                  <c:v>1.15155461063057E-2</c:v>
                </c:pt>
                <c:pt idx="45008">
                  <c:v>1.1638557916732699E-2</c:v>
                </c:pt>
                <c:pt idx="45009">
                  <c:v>1.1779244371618499E-2</c:v>
                </c:pt>
                <c:pt idx="45010">
                  <c:v>1.19640139614214E-2</c:v>
                </c:pt>
                <c:pt idx="45011">
                  <c:v>1.22058070224588E-2</c:v>
                </c:pt>
                <c:pt idx="45012">
                  <c:v>1.2188708331383901E-2</c:v>
                </c:pt>
                <c:pt idx="45013">
                  <c:v>1.2313028605884801E-2</c:v>
                </c:pt>
                <c:pt idx="45014">
                  <c:v>1.2268994195032501E-2</c:v>
                </c:pt>
                <c:pt idx="45015">
                  <c:v>1.2402776988705099E-2</c:v>
                </c:pt>
                <c:pt idx="45016">
                  <c:v>1.25601621642377E-2</c:v>
                </c:pt>
                <c:pt idx="45017">
                  <c:v>1.2398116377204E-2</c:v>
                </c:pt>
                <c:pt idx="45018">
                  <c:v>1.2397886030937499E-2</c:v>
                </c:pt>
                <c:pt idx="45019">
                  <c:v>1.2374159148304399E-2</c:v>
                </c:pt>
                <c:pt idx="45020">
                  <c:v>1.2580169851013999E-2</c:v>
                </c:pt>
                <c:pt idx="45021">
                  <c:v>1.25140265531423E-2</c:v>
                </c:pt>
                <c:pt idx="45022">
                  <c:v>1.22524411617073E-2</c:v>
                </c:pt>
                <c:pt idx="45023">
                  <c:v>1.2349324260312799E-2</c:v>
                </c:pt>
                <c:pt idx="45024">
                  <c:v>1.23610392772291E-2</c:v>
                </c:pt>
                <c:pt idx="45025">
                  <c:v>1.20152447765885E-2</c:v>
                </c:pt>
                <c:pt idx="45026">
                  <c:v>1.2000765565993899E-2</c:v>
                </c:pt>
                <c:pt idx="45027">
                  <c:v>1.19793441209382E-2</c:v>
                </c:pt>
                <c:pt idx="45028">
                  <c:v>1.20457739478863E-2</c:v>
                </c:pt>
                <c:pt idx="45029">
                  <c:v>1.18651192660336E-2</c:v>
                </c:pt>
                <c:pt idx="45030">
                  <c:v>1.16596224387165E-2</c:v>
                </c:pt>
                <c:pt idx="45031">
                  <c:v>1.16377689158162E-2</c:v>
                </c:pt>
                <c:pt idx="45032">
                  <c:v>1.15689007350865E-2</c:v>
                </c:pt>
                <c:pt idx="45033">
                  <c:v>1.13576520772196E-2</c:v>
                </c:pt>
                <c:pt idx="45034">
                  <c:v>1.10187468086259E-2</c:v>
                </c:pt>
                <c:pt idx="45035">
                  <c:v>1.1087307880613699E-2</c:v>
                </c:pt>
                <c:pt idx="45036">
                  <c:v>1.09625639894561E-2</c:v>
                </c:pt>
                <c:pt idx="45037">
                  <c:v>1.0562060882164E-2</c:v>
                </c:pt>
                <c:pt idx="45038">
                  <c:v>1.03581015571589E-2</c:v>
                </c:pt>
                <c:pt idx="45039">
                  <c:v>1.0273292772940401E-2</c:v>
                </c:pt>
                <c:pt idx="45040">
                  <c:v>1.04767839952957E-2</c:v>
                </c:pt>
                <c:pt idx="45041">
                  <c:v>1.0317658673302499E-2</c:v>
                </c:pt>
                <c:pt idx="45042">
                  <c:v>9.8464004248617204E-3</c:v>
                </c:pt>
                <c:pt idx="45043">
                  <c:v>9.6950571209657201E-3</c:v>
                </c:pt>
                <c:pt idx="45044">
                  <c:v>9.6453080211718993E-3</c:v>
                </c:pt>
                <c:pt idx="45045">
                  <c:v>9.6682032271317893E-3</c:v>
                </c:pt>
                <c:pt idx="45046">
                  <c:v>9.1873566958727698E-3</c:v>
                </c:pt>
                <c:pt idx="45047">
                  <c:v>9.1320947192131303E-3</c:v>
                </c:pt>
                <c:pt idx="45048">
                  <c:v>8.9925226195413394E-3</c:v>
                </c:pt>
                <c:pt idx="45049">
                  <c:v>8.9456779736663706E-3</c:v>
                </c:pt>
                <c:pt idx="45050">
                  <c:v>8.7582259991475907E-3</c:v>
                </c:pt>
                <c:pt idx="45051">
                  <c:v>8.5866311154484294E-3</c:v>
                </c:pt>
                <c:pt idx="45052">
                  <c:v>8.62567351625124E-3</c:v>
                </c:pt>
                <c:pt idx="45053">
                  <c:v>8.3790322626952005E-3</c:v>
                </c:pt>
                <c:pt idx="45054">
                  <c:v>8.3419652950724697E-3</c:v>
                </c:pt>
                <c:pt idx="45055">
                  <c:v>8.2370794240877298E-3</c:v>
                </c:pt>
                <c:pt idx="45056">
                  <c:v>8.3299448639113302E-3</c:v>
                </c:pt>
                <c:pt idx="45057">
                  <c:v>8.24260486924667E-3</c:v>
                </c:pt>
                <c:pt idx="45058">
                  <c:v>7.8813694275160408E-3</c:v>
                </c:pt>
                <c:pt idx="45059">
                  <c:v>7.8164607087024395E-3</c:v>
                </c:pt>
                <c:pt idx="45060">
                  <c:v>7.9948913163421804E-3</c:v>
                </c:pt>
                <c:pt idx="45061">
                  <c:v>8.0076013643119795E-3</c:v>
                </c:pt>
                <c:pt idx="45062">
                  <c:v>7.9681400196352902E-3</c:v>
                </c:pt>
                <c:pt idx="45063">
                  <c:v>7.8089868271956102E-3</c:v>
                </c:pt>
                <c:pt idx="45064">
                  <c:v>7.9424790745091008E-3</c:v>
                </c:pt>
                <c:pt idx="45065">
                  <c:v>7.95755690740013E-3</c:v>
                </c:pt>
                <c:pt idx="45066">
                  <c:v>8.0573417745295403E-3</c:v>
                </c:pt>
                <c:pt idx="45067">
                  <c:v>8.1088127276086903E-3</c:v>
                </c:pt>
                <c:pt idx="45068">
                  <c:v>8.1678068965385896E-3</c:v>
                </c:pt>
                <c:pt idx="45069">
                  <c:v>8.2058443144107807E-3</c:v>
                </c:pt>
                <c:pt idx="45070">
                  <c:v>8.4866016509227808E-3</c:v>
                </c:pt>
                <c:pt idx="45071">
                  <c:v>8.4451738988743693E-3</c:v>
                </c:pt>
                <c:pt idx="45072">
                  <c:v>8.4667912974828296E-3</c:v>
                </c:pt>
                <c:pt idx="45073">
                  <c:v>8.8188063884586092E-3</c:v>
                </c:pt>
                <c:pt idx="45074">
                  <c:v>9.2199628654839692E-3</c:v>
                </c:pt>
                <c:pt idx="45075">
                  <c:v>9.0073961937229292E-3</c:v>
                </c:pt>
                <c:pt idx="45076">
                  <c:v>9.1406599253617098E-3</c:v>
                </c:pt>
                <c:pt idx="45077">
                  <c:v>9.4991703116896597E-3</c:v>
                </c:pt>
                <c:pt idx="45078">
                  <c:v>9.6565076793757604E-3</c:v>
                </c:pt>
                <c:pt idx="45079">
                  <c:v>9.8776224745325998E-3</c:v>
                </c:pt>
                <c:pt idx="45080">
                  <c:v>9.8796045702685999E-3</c:v>
                </c:pt>
                <c:pt idx="45081">
                  <c:v>1.0379176009710601E-2</c:v>
                </c:pt>
                <c:pt idx="45082">
                  <c:v>1.0664718413181E-2</c:v>
                </c:pt>
                <c:pt idx="45083">
                  <c:v>1.0840842265382801E-2</c:v>
                </c:pt>
                <c:pt idx="45084">
                  <c:v>1.1012864950315801E-2</c:v>
                </c:pt>
                <c:pt idx="45085">
                  <c:v>1.1375376106040501E-2</c:v>
                </c:pt>
                <c:pt idx="45086">
                  <c:v>1.17109032181209E-2</c:v>
                </c:pt>
                <c:pt idx="45087">
                  <c:v>1.20680194929518E-2</c:v>
                </c:pt>
                <c:pt idx="45088">
                  <c:v>1.2040921957330499E-2</c:v>
                </c:pt>
                <c:pt idx="45089">
                  <c:v>1.2536500616644601E-2</c:v>
                </c:pt>
                <c:pt idx="45090">
                  <c:v>1.29490016987366E-2</c:v>
                </c:pt>
                <c:pt idx="45091">
                  <c:v>1.31349184635564E-2</c:v>
                </c:pt>
                <c:pt idx="45092">
                  <c:v>1.3305822289925299E-2</c:v>
                </c:pt>
                <c:pt idx="45093">
                  <c:v>1.3660873516600501E-2</c:v>
                </c:pt>
                <c:pt idx="45094">
                  <c:v>1.3974779110114599E-2</c:v>
                </c:pt>
                <c:pt idx="45095">
                  <c:v>1.4147792359626101E-2</c:v>
                </c:pt>
                <c:pt idx="45096">
                  <c:v>1.4530531021151601E-2</c:v>
                </c:pt>
                <c:pt idx="45097">
                  <c:v>1.47795539450029E-2</c:v>
                </c:pt>
                <c:pt idx="45098">
                  <c:v>1.5150133357944901E-2</c:v>
                </c:pt>
                <c:pt idx="45099">
                  <c:v>1.5434671250618299E-2</c:v>
                </c:pt>
                <c:pt idx="45100">
                  <c:v>1.5678654296267001E-2</c:v>
                </c:pt>
                <c:pt idx="45101">
                  <c:v>1.59101551025633E-2</c:v>
                </c:pt>
                <c:pt idx="45102">
                  <c:v>1.6349778400640402E-2</c:v>
                </c:pt>
                <c:pt idx="45103">
                  <c:v>1.6452708059655999E-2</c:v>
                </c:pt>
                <c:pt idx="45104">
                  <c:v>1.6532967787043801E-2</c:v>
                </c:pt>
                <c:pt idx="45105">
                  <c:v>1.6761165167550801E-2</c:v>
                </c:pt>
                <c:pt idx="45106">
                  <c:v>1.7204298311114901E-2</c:v>
                </c:pt>
                <c:pt idx="45107">
                  <c:v>1.74125809950345E-2</c:v>
                </c:pt>
                <c:pt idx="45108">
                  <c:v>1.7494794201246298E-2</c:v>
                </c:pt>
                <c:pt idx="45109">
                  <c:v>1.7616984246297498E-2</c:v>
                </c:pt>
                <c:pt idx="45110">
                  <c:v>1.7817974858400101E-2</c:v>
                </c:pt>
                <c:pt idx="45111">
                  <c:v>1.7961426347327902E-2</c:v>
                </c:pt>
                <c:pt idx="45112">
                  <c:v>1.8194829753198302E-2</c:v>
                </c:pt>
                <c:pt idx="45113">
                  <c:v>1.8202900007474099E-2</c:v>
                </c:pt>
                <c:pt idx="45114">
                  <c:v>1.83918215144174E-2</c:v>
                </c:pt>
                <c:pt idx="45115">
                  <c:v>1.82987915847794E-2</c:v>
                </c:pt>
                <c:pt idx="45116">
                  <c:v>1.84252478958918E-2</c:v>
                </c:pt>
                <c:pt idx="45117">
                  <c:v>1.8674117452285002E-2</c:v>
                </c:pt>
                <c:pt idx="45118">
                  <c:v>1.8761096713379499E-2</c:v>
                </c:pt>
                <c:pt idx="45119">
                  <c:v>1.85002058462506E-2</c:v>
                </c:pt>
                <c:pt idx="45120">
                  <c:v>1.8392233414688999E-2</c:v>
                </c:pt>
                <c:pt idx="45121">
                  <c:v>1.8387856282196299E-2</c:v>
                </c:pt>
                <c:pt idx="45122">
                  <c:v>1.8376168374974099E-2</c:v>
                </c:pt>
                <c:pt idx="45123">
                  <c:v>1.8351569372505101E-2</c:v>
                </c:pt>
                <c:pt idx="45124">
                  <c:v>1.8234941090918701E-2</c:v>
                </c:pt>
                <c:pt idx="45125">
                  <c:v>1.8173102491723301E-2</c:v>
                </c:pt>
                <c:pt idx="45126">
                  <c:v>1.79816078543476E-2</c:v>
                </c:pt>
                <c:pt idx="45127">
                  <c:v>1.78335163712805E-2</c:v>
                </c:pt>
                <c:pt idx="45128">
                  <c:v>1.77134177539762E-2</c:v>
                </c:pt>
                <c:pt idx="45129">
                  <c:v>1.7615722724945399E-2</c:v>
                </c:pt>
                <c:pt idx="45130">
                  <c:v>1.7201918933354099E-2</c:v>
                </c:pt>
                <c:pt idx="45131">
                  <c:v>1.6890824357271E-2</c:v>
                </c:pt>
                <c:pt idx="45132">
                  <c:v>1.6811997373345999E-2</c:v>
                </c:pt>
                <c:pt idx="45133">
                  <c:v>1.6553298889490201E-2</c:v>
                </c:pt>
                <c:pt idx="45134">
                  <c:v>1.62195063526006E-2</c:v>
                </c:pt>
                <c:pt idx="45135">
                  <c:v>1.5954392883109E-2</c:v>
                </c:pt>
                <c:pt idx="45136">
                  <c:v>1.5723481070656398E-2</c:v>
                </c:pt>
                <c:pt idx="45137">
                  <c:v>1.5332002860437E-2</c:v>
                </c:pt>
                <c:pt idx="45138">
                  <c:v>1.4869562064378601E-2</c:v>
                </c:pt>
                <c:pt idx="45139">
                  <c:v>1.47089924729258E-2</c:v>
                </c:pt>
                <c:pt idx="45140">
                  <c:v>1.4457389369342899E-2</c:v>
                </c:pt>
                <c:pt idx="45141">
                  <c:v>1.3999131047333101E-2</c:v>
                </c:pt>
                <c:pt idx="45142">
                  <c:v>1.36350675263084E-2</c:v>
                </c:pt>
                <c:pt idx="45143">
                  <c:v>1.3230881029571401E-2</c:v>
                </c:pt>
                <c:pt idx="45144">
                  <c:v>1.29498636555966E-2</c:v>
                </c:pt>
                <c:pt idx="45145">
                  <c:v>1.2429010675414701E-2</c:v>
                </c:pt>
                <c:pt idx="45146">
                  <c:v>1.21678485857434E-2</c:v>
                </c:pt>
                <c:pt idx="45147">
                  <c:v>1.1803140204008401E-2</c:v>
                </c:pt>
                <c:pt idx="45148">
                  <c:v>1.1424272942036099E-2</c:v>
                </c:pt>
                <c:pt idx="45149">
                  <c:v>1.0945305384107901E-2</c:v>
                </c:pt>
                <c:pt idx="45150">
                  <c:v>1.06802771925073E-2</c:v>
                </c:pt>
                <c:pt idx="45151">
                  <c:v>1.03511619558855E-2</c:v>
                </c:pt>
                <c:pt idx="45152">
                  <c:v>9.9889810207357595E-3</c:v>
                </c:pt>
                <c:pt idx="45153">
                  <c:v>9.6690962770354608E-3</c:v>
                </c:pt>
                <c:pt idx="45154">
                  <c:v>9.2665635058454005E-3</c:v>
                </c:pt>
                <c:pt idx="45155">
                  <c:v>9.0741440667085008E-3</c:v>
                </c:pt>
                <c:pt idx="45156">
                  <c:v>8.5925472030363697E-3</c:v>
                </c:pt>
                <c:pt idx="45157">
                  <c:v>8.31107841092763E-3</c:v>
                </c:pt>
                <c:pt idx="45158">
                  <c:v>8.0503693937450695E-3</c:v>
                </c:pt>
                <c:pt idx="45159">
                  <c:v>7.8307368547907708E-3</c:v>
                </c:pt>
                <c:pt idx="45160">
                  <c:v>7.4968041441574396E-3</c:v>
                </c:pt>
                <c:pt idx="45161">
                  <c:v>7.1837824486080497E-3</c:v>
                </c:pt>
                <c:pt idx="45162">
                  <c:v>7.1095548989130097E-3</c:v>
                </c:pt>
                <c:pt idx="45163">
                  <c:v>6.9067366409076396E-3</c:v>
                </c:pt>
                <c:pt idx="45164">
                  <c:v>6.7190638858616904E-3</c:v>
                </c:pt>
                <c:pt idx="45165">
                  <c:v>6.5801175205122703E-3</c:v>
                </c:pt>
                <c:pt idx="45166">
                  <c:v>6.3675468349217602E-3</c:v>
                </c:pt>
                <c:pt idx="45167">
                  <c:v>6.3425582719225E-3</c:v>
                </c:pt>
                <c:pt idx="45168">
                  <c:v>6.1162115555649802E-3</c:v>
                </c:pt>
                <c:pt idx="45169">
                  <c:v>6.06335465137634E-3</c:v>
                </c:pt>
                <c:pt idx="45170">
                  <c:v>6.0138079836156598E-3</c:v>
                </c:pt>
                <c:pt idx="45171">
                  <c:v>6.0446372200499299E-3</c:v>
                </c:pt>
                <c:pt idx="45172">
                  <c:v>6.0092314251351097E-3</c:v>
                </c:pt>
                <c:pt idx="45173">
                  <c:v>5.8712863368131198E-3</c:v>
                </c:pt>
                <c:pt idx="45174">
                  <c:v>5.9278069665535298E-3</c:v>
                </c:pt>
                <c:pt idx="45175">
                  <c:v>6.03639625793158E-3</c:v>
                </c:pt>
                <c:pt idx="45176">
                  <c:v>6.0737966464008602E-3</c:v>
                </c:pt>
                <c:pt idx="45177">
                  <c:v>6.28198968879045E-3</c:v>
                </c:pt>
                <c:pt idx="45178">
                  <c:v>6.4117932127605599E-3</c:v>
                </c:pt>
                <c:pt idx="45179">
                  <c:v>6.36570426968938E-3</c:v>
                </c:pt>
                <c:pt idx="45180">
                  <c:v>6.5716341412257497E-3</c:v>
                </c:pt>
                <c:pt idx="45181">
                  <c:v>6.7900423504328499E-3</c:v>
                </c:pt>
                <c:pt idx="45182">
                  <c:v>6.9685736782228698E-3</c:v>
                </c:pt>
                <c:pt idx="45183">
                  <c:v>7.25773792534639E-3</c:v>
                </c:pt>
                <c:pt idx="45184">
                  <c:v>7.4971030115503602E-3</c:v>
                </c:pt>
                <c:pt idx="45185">
                  <c:v>7.5655284586642196E-3</c:v>
                </c:pt>
                <c:pt idx="45186">
                  <c:v>7.9110016889906397E-3</c:v>
                </c:pt>
                <c:pt idx="45187">
                  <c:v>8.0712662032154294E-3</c:v>
                </c:pt>
                <c:pt idx="45188">
                  <c:v>8.4954336674111595E-3</c:v>
                </c:pt>
                <c:pt idx="45189">
                  <c:v>8.6724627049486799E-3</c:v>
                </c:pt>
                <c:pt idx="45190">
                  <c:v>8.8512471776407003E-3</c:v>
                </c:pt>
                <c:pt idx="45191">
                  <c:v>9.3834740198342603E-3</c:v>
                </c:pt>
                <c:pt idx="45192">
                  <c:v>9.48129555819178E-3</c:v>
                </c:pt>
                <c:pt idx="45193">
                  <c:v>9.9205684201703892E-3</c:v>
                </c:pt>
                <c:pt idx="45194">
                  <c:v>1.0166410734017301E-2</c:v>
                </c:pt>
                <c:pt idx="45195">
                  <c:v>1.05995671902502E-2</c:v>
                </c:pt>
                <c:pt idx="45196">
                  <c:v>1.0752027836165599E-2</c:v>
                </c:pt>
                <c:pt idx="45197">
                  <c:v>1.1016315841052501E-2</c:v>
                </c:pt>
                <c:pt idx="45198">
                  <c:v>1.1306025290927399E-2</c:v>
                </c:pt>
                <c:pt idx="45199">
                  <c:v>1.1693608319655499E-2</c:v>
                </c:pt>
                <c:pt idx="45200">
                  <c:v>1.21077329138383E-2</c:v>
                </c:pt>
                <c:pt idx="45201">
                  <c:v>1.2315451736848599E-2</c:v>
                </c:pt>
                <c:pt idx="45202">
                  <c:v>1.2310659268493399E-2</c:v>
                </c:pt>
                <c:pt idx="45203">
                  <c:v>1.2623191275694201E-2</c:v>
                </c:pt>
                <c:pt idx="45204">
                  <c:v>1.30962881087182E-2</c:v>
                </c:pt>
                <c:pt idx="45205">
                  <c:v>1.32537391593787E-2</c:v>
                </c:pt>
                <c:pt idx="45206">
                  <c:v>1.3325962243351201E-2</c:v>
                </c:pt>
                <c:pt idx="45207">
                  <c:v>1.3630929008666101E-2</c:v>
                </c:pt>
                <c:pt idx="45208">
                  <c:v>1.3893070772547301E-2</c:v>
                </c:pt>
                <c:pt idx="45209">
                  <c:v>1.39632682725496E-2</c:v>
                </c:pt>
                <c:pt idx="45210">
                  <c:v>1.3769032305236101E-2</c:v>
                </c:pt>
                <c:pt idx="45211">
                  <c:v>1.4029839448894601E-2</c:v>
                </c:pt>
                <c:pt idx="45212">
                  <c:v>1.4116114716045E-2</c:v>
                </c:pt>
                <c:pt idx="45213">
                  <c:v>1.44084496099366E-2</c:v>
                </c:pt>
                <c:pt idx="45214">
                  <c:v>1.43797278737442E-2</c:v>
                </c:pt>
                <c:pt idx="45215">
                  <c:v>1.4039397163116699E-2</c:v>
                </c:pt>
                <c:pt idx="45216">
                  <c:v>1.39317837938458E-2</c:v>
                </c:pt>
                <c:pt idx="45217">
                  <c:v>1.3952749991409601E-2</c:v>
                </c:pt>
                <c:pt idx="45218">
                  <c:v>1.4042114814880701E-2</c:v>
                </c:pt>
                <c:pt idx="45219">
                  <c:v>1.3881054440928501E-2</c:v>
                </c:pt>
                <c:pt idx="45220">
                  <c:v>1.3689724013891401E-2</c:v>
                </c:pt>
                <c:pt idx="45221">
                  <c:v>1.3465210919560501E-2</c:v>
                </c:pt>
                <c:pt idx="45222">
                  <c:v>1.32874932857801E-2</c:v>
                </c:pt>
                <c:pt idx="45223">
                  <c:v>1.3115969310575799E-2</c:v>
                </c:pt>
                <c:pt idx="45224">
                  <c:v>1.28491689752879E-2</c:v>
                </c:pt>
                <c:pt idx="45225">
                  <c:v>1.2442194724915199E-2</c:v>
                </c:pt>
                <c:pt idx="45226">
                  <c:v>1.2037831977527899E-2</c:v>
                </c:pt>
                <c:pt idx="45227">
                  <c:v>1.170036257241E-2</c:v>
                </c:pt>
                <c:pt idx="45228">
                  <c:v>1.13355494306989E-2</c:v>
                </c:pt>
                <c:pt idx="45229">
                  <c:v>1.0889810954531801E-2</c:v>
                </c:pt>
                <c:pt idx="45230">
                  <c:v>1.03753173993551E-2</c:v>
                </c:pt>
                <c:pt idx="45231">
                  <c:v>9.9274684030200098E-3</c:v>
                </c:pt>
                <c:pt idx="45232">
                  <c:v>9.4286908464101607E-3</c:v>
                </c:pt>
                <c:pt idx="45233">
                  <c:v>8.9621378138173592E-3</c:v>
                </c:pt>
                <c:pt idx="45234">
                  <c:v>8.56822253752418E-3</c:v>
                </c:pt>
                <c:pt idx="45235">
                  <c:v>8.0009032274187802E-3</c:v>
                </c:pt>
                <c:pt idx="45236">
                  <c:v>7.2445990425461003E-3</c:v>
                </c:pt>
                <c:pt idx="45237">
                  <c:v>6.6429268096869498E-3</c:v>
                </c:pt>
                <c:pt idx="45238">
                  <c:v>6.1747527212538001E-3</c:v>
                </c:pt>
                <c:pt idx="45239">
                  <c:v>5.5672083694506902E-3</c:v>
                </c:pt>
                <c:pt idx="45240">
                  <c:v>4.8252153535979798E-3</c:v>
                </c:pt>
                <c:pt idx="45241">
                  <c:v>4.3890786252334304E-3</c:v>
                </c:pt>
                <c:pt idx="45242">
                  <c:v>3.6279910707843598E-3</c:v>
                </c:pt>
                <c:pt idx="45243">
                  <c:v>2.8011247323717898E-3</c:v>
                </c:pt>
                <c:pt idx="45244">
                  <c:v>2.3040914806555898E-3</c:v>
                </c:pt>
                <c:pt idx="45245">
                  <c:v>1.58559444787719E-3</c:v>
                </c:pt>
                <c:pt idx="45246">
                  <c:v>1.1514480087012099E-3</c:v>
                </c:pt>
                <c:pt idx="45247">
                  <c:v>3.1903210684771998E-4</c:v>
                </c:pt>
                <c:pt idx="45248">
                  <c:v>-3.7789671815015698E-4</c:v>
                </c:pt>
                <c:pt idx="45249">
                  <c:v>-9.4566487119570903E-4</c:v>
                </c:pt>
                <c:pt idx="45250">
                  <c:v>-1.55824772939368E-3</c:v>
                </c:pt>
                <c:pt idx="45251">
                  <c:v>-2.0467794360264102E-3</c:v>
                </c:pt>
                <c:pt idx="45252">
                  <c:v>-2.8727076950802598E-3</c:v>
                </c:pt>
                <c:pt idx="45253">
                  <c:v>-3.3516543958290201E-3</c:v>
                </c:pt>
                <c:pt idx="45254">
                  <c:v>-3.9444806202861499E-3</c:v>
                </c:pt>
                <c:pt idx="45255">
                  <c:v>-4.6568202710708002E-3</c:v>
                </c:pt>
                <c:pt idx="45256">
                  <c:v>-5.0834878394019102E-3</c:v>
                </c:pt>
                <c:pt idx="45257">
                  <c:v>-5.6625573556007298E-3</c:v>
                </c:pt>
                <c:pt idx="45258">
                  <c:v>-6.1402005673083003E-3</c:v>
                </c:pt>
                <c:pt idx="45259">
                  <c:v>-6.73991951896156E-3</c:v>
                </c:pt>
                <c:pt idx="45260">
                  <c:v>-7.2467438166677698E-3</c:v>
                </c:pt>
                <c:pt idx="45261">
                  <c:v>-7.5252594121482299E-3</c:v>
                </c:pt>
                <c:pt idx="45262">
                  <c:v>-8.0521572441312108E-3</c:v>
                </c:pt>
                <c:pt idx="45263">
                  <c:v>-8.3616913160816392E-3</c:v>
                </c:pt>
                <c:pt idx="45264">
                  <c:v>-8.7644139354886505E-3</c:v>
                </c:pt>
                <c:pt idx="45265">
                  <c:v>-8.9870641123117601E-3</c:v>
                </c:pt>
                <c:pt idx="45266">
                  <c:v>-9.3705036701212906E-3</c:v>
                </c:pt>
                <c:pt idx="45267">
                  <c:v>-9.5392222670874494E-3</c:v>
                </c:pt>
                <c:pt idx="45268">
                  <c:v>-9.9708370955026698E-3</c:v>
                </c:pt>
                <c:pt idx="45269">
                  <c:v>-1.01172314866309E-2</c:v>
                </c:pt>
                <c:pt idx="45270">
                  <c:v>-1.0230965995621E-2</c:v>
                </c:pt>
                <c:pt idx="45271">
                  <c:v>-1.0531523156683599E-2</c:v>
                </c:pt>
                <c:pt idx="45272">
                  <c:v>-1.06727523962432E-2</c:v>
                </c:pt>
                <c:pt idx="45273">
                  <c:v>-1.07671955307574E-2</c:v>
                </c:pt>
                <c:pt idx="45274">
                  <c:v>-1.07085706036949E-2</c:v>
                </c:pt>
                <c:pt idx="45275">
                  <c:v>-1.07510173053045E-2</c:v>
                </c:pt>
                <c:pt idx="45276">
                  <c:v>-1.0697436078104999E-2</c:v>
                </c:pt>
                <c:pt idx="45277">
                  <c:v>-1.06915253041463E-2</c:v>
                </c:pt>
                <c:pt idx="45278">
                  <c:v>-1.06064506587908E-2</c:v>
                </c:pt>
                <c:pt idx="45279">
                  <c:v>-1.0530318619088401E-2</c:v>
                </c:pt>
                <c:pt idx="45280">
                  <c:v>-1.03952036448463E-2</c:v>
                </c:pt>
                <c:pt idx="45281">
                  <c:v>-1.03246357554655E-2</c:v>
                </c:pt>
                <c:pt idx="45282">
                  <c:v>-1.00088128008614E-2</c:v>
                </c:pt>
                <c:pt idx="45283">
                  <c:v>-9.9009248727910098E-3</c:v>
                </c:pt>
                <c:pt idx="45284">
                  <c:v>-9.8566224946251297E-3</c:v>
                </c:pt>
                <c:pt idx="45285">
                  <c:v>-9.5678556098676201E-3</c:v>
                </c:pt>
                <c:pt idx="45286">
                  <c:v>-9.0416682650532806E-3</c:v>
                </c:pt>
                <c:pt idx="45287">
                  <c:v>-8.86191837488471E-3</c:v>
                </c:pt>
                <c:pt idx="45288">
                  <c:v>-8.5679207735411492E-3</c:v>
                </c:pt>
                <c:pt idx="45289">
                  <c:v>-8.3221552181952808E-3</c:v>
                </c:pt>
                <c:pt idx="45290">
                  <c:v>-7.7983757078060297E-3</c:v>
                </c:pt>
                <c:pt idx="45291">
                  <c:v>-7.5259538791556798E-3</c:v>
                </c:pt>
                <c:pt idx="45292">
                  <c:v>-7.19178505637935E-3</c:v>
                </c:pt>
                <c:pt idx="45293">
                  <c:v>-6.9239592206244297E-3</c:v>
                </c:pt>
                <c:pt idx="45294">
                  <c:v>-6.43948432907106E-3</c:v>
                </c:pt>
                <c:pt idx="45295">
                  <c:v>-6.0720048800995199E-3</c:v>
                </c:pt>
                <c:pt idx="45296">
                  <c:v>-5.7578505677589303E-3</c:v>
                </c:pt>
                <c:pt idx="45297">
                  <c:v>-5.2198327420193398E-3</c:v>
                </c:pt>
                <c:pt idx="45298">
                  <c:v>-4.8716867800833799E-3</c:v>
                </c:pt>
                <c:pt idx="45299">
                  <c:v>-4.6746166531006599E-3</c:v>
                </c:pt>
                <c:pt idx="45300">
                  <c:v>-4.2352332715314698E-3</c:v>
                </c:pt>
                <c:pt idx="45301">
                  <c:v>-3.8282478474287599E-3</c:v>
                </c:pt>
                <c:pt idx="45302">
                  <c:v>-3.2883653707595898E-3</c:v>
                </c:pt>
                <c:pt idx="45303">
                  <c:v>-3.1585402004875801E-3</c:v>
                </c:pt>
                <c:pt idx="45304">
                  <c:v>-2.7130669266227899E-3</c:v>
                </c:pt>
                <c:pt idx="45305">
                  <c:v>-2.5164740391433E-3</c:v>
                </c:pt>
                <c:pt idx="45306">
                  <c:v>-2.0502275190315399E-3</c:v>
                </c:pt>
                <c:pt idx="45307">
                  <c:v>-1.7219079718073099E-3</c:v>
                </c:pt>
                <c:pt idx="45308">
                  <c:v>-1.4498354037031801E-3</c:v>
                </c:pt>
                <c:pt idx="45309">
                  <c:v>-1.1806629839431499E-3</c:v>
                </c:pt>
                <c:pt idx="45310">
                  <c:v>-7.8279660728914301E-4</c:v>
                </c:pt>
                <c:pt idx="45311">
                  <c:v>-8.4704342986825602E-4</c:v>
                </c:pt>
                <c:pt idx="45312">
                  <c:v>-5.1786774367312295E-4</c:v>
                </c:pt>
                <c:pt idx="45313">
                  <c:v>-3.2142136307966801E-4</c:v>
                </c:pt>
                <c:pt idx="45314" formatCode="0.00E+00">
                  <c:v>-7.9908690459081695E-5</c:v>
                </c:pt>
                <c:pt idx="45315" formatCode="0.00E+00">
                  <c:v>-5.8880132753497701E-5</c:v>
                </c:pt>
                <c:pt idx="45316">
                  <c:v>-1.5889365045880201E-4</c:v>
                </c:pt>
                <c:pt idx="45317" formatCode="0.00E+00">
                  <c:v>-1.6047467542284301E-5</c:v>
                </c:pt>
                <c:pt idx="45318">
                  <c:v>3.3284629898708003E-4</c:v>
                </c:pt>
                <c:pt idx="45319">
                  <c:v>4.69167144057324E-4</c:v>
                </c:pt>
                <c:pt idx="45320">
                  <c:v>3.13077324348123E-4</c:v>
                </c:pt>
                <c:pt idx="45321">
                  <c:v>1.33600990053291E-4</c:v>
                </c:pt>
                <c:pt idx="45322">
                  <c:v>2.5706320858472802E-4</c:v>
                </c:pt>
                <c:pt idx="45323">
                  <c:v>1.3795870062043101E-4</c:v>
                </c:pt>
                <c:pt idx="45324" formatCode="0.00E+00">
                  <c:v>6.8302881111358406E-5</c:v>
                </c:pt>
                <c:pt idx="45325" formatCode="0.00E+00">
                  <c:v>-6.8122926436252497E-5</c:v>
                </c:pt>
                <c:pt idx="45326">
                  <c:v>-2.65693180499451E-4</c:v>
                </c:pt>
                <c:pt idx="45327">
                  <c:v>-5.8945360335800904E-4</c:v>
                </c:pt>
                <c:pt idx="45328">
                  <c:v>-7.6639183531851895E-4</c:v>
                </c:pt>
                <c:pt idx="45329">
                  <c:v>-1.0406183758213401E-3</c:v>
                </c:pt>
                <c:pt idx="45330">
                  <c:v>-1.19961846518878E-3</c:v>
                </c:pt>
                <c:pt idx="45331">
                  <c:v>-1.4407222216970301E-3</c:v>
                </c:pt>
                <c:pt idx="45332">
                  <c:v>-1.9430395087679101E-3</c:v>
                </c:pt>
                <c:pt idx="45333">
                  <c:v>-2.1946676292132102E-3</c:v>
                </c:pt>
                <c:pt idx="45334">
                  <c:v>-2.5626835284431101E-3</c:v>
                </c:pt>
                <c:pt idx="45335">
                  <c:v>-2.7761182847377401E-3</c:v>
                </c:pt>
                <c:pt idx="45336">
                  <c:v>-3.4309644128388602E-3</c:v>
                </c:pt>
                <c:pt idx="45337">
                  <c:v>-3.9234872012764901E-3</c:v>
                </c:pt>
                <c:pt idx="45338">
                  <c:v>-4.1287709748395098E-3</c:v>
                </c:pt>
                <c:pt idx="45339">
                  <c:v>-4.4931207434226201E-3</c:v>
                </c:pt>
                <c:pt idx="45340">
                  <c:v>-5.0513930614907504E-3</c:v>
                </c:pt>
                <c:pt idx="45341">
                  <c:v>-5.7891271848605199E-3</c:v>
                </c:pt>
                <c:pt idx="45342">
                  <c:v>-6.1323081880002399E-3</c:v>
                </c:pt>
                <c:pt idx="45343">
                  <c:v>-6.7177054057266303E-3</c:v>
                </c:pt>
                <c:pt idx="45344">
                  <c:v>-7.0007969877786203E-3</c:v>
                </c:pt>
                <c:pt idx="45345">
                  <c:v>-7.7287350191152897E-3</c:v>
                </c:pt>
                <c:pt idx="45346">
                  <c:v>-8.1343791895928906E-3</c:v>
                </c:pt>
                <c:pt idx="45347">
                  <c:v>-8.8349263398687702E-3</c:v>
                </c:pt>
                <c:pt idx="45348">
                  <c:v>-9.1835679196245797E-3</c:v>
                </c:pt>
                <c:pt idx="45349">
                  <c:v>-9.6823121285630302E-3</c:v>
                </c:pt>
                <c:pt idx="45350">
                  <c:v>-1.0313628957137101E-2</c:v>
                </c:pt>
                <c:pt idx="45351">
                  <c:v>-1.07466238166161E-2</c:v>
                </c:pt>
                <c:pt idx="45352">
                  <c:v>-1.13074648263629E-2</c:v>
                </c:pt>
                <c:pt idx="45353">
                  <c:v>-1.17931990803743E-2</c:v>
                </c:pt>
                <c:pt idx="45354">
                  <c:v>-1.2288982815371901E-2</c:v>
                </c:pt>
                <c:pt idx="45355">
                  <c:v>-1.2719835243685E-2</c:v>
                </c:pt>
                <c:pt idx="45356">
                  <c:v>-1.3178356673680501E-2</c:v>
                </c:pt>
                <c:pt idx="45357">
                  <c:v>-1.3795730838648899E-2</c:v>
                </c:pt>
                <c:pt idx="45358">
                  <c:v>-1.4244083196751E-2</c:v>
                </c:pt>
                <c:pt idx="45359">
                  <c:v>-1.46912389072475E-2</c:v>
                </c:pt>
                <c:pt idx="45360">
                  <c:v>-1.49509406644822E-2</c:v>
                </c:pt>
                <c:pt idx="45361">
                  <c:v>-1.5436285794126601E-2</c:v>
                </c:pt>
                <c:pt idx="45362">
                  <c:v>-1.5817592052265201E-2</c:v>
                </c:pt>
                <c:pt idx="45363">
                  <c:v>-1.6082890559019201E-2</c:v>
                </c:pt>
                <c:pt idx="45364">
                  <c:v>-1.6462456053446602E-2</c:v>
                </c:pt>
                <c:pt idx="45365">
                  <c:v>-1.6702815577732701E-2</c:v>
                </c:pt>
                <c:pt idx="45366">
                  <c:v>-1.7108773892115899E-2</c:v>
                </c:pt>
                <c:pt idx="45367">
                  <c:v>-1.7376722534327298E-2</c:v>
                </c:pt>
                <c:pt idx="45368">
                  <c:v>-1.7566436935059999E-2</c:v>
                </c:pt>
                <c:pt idx="45369">
                  <c:v>-1.7842924118984499E-2</c:v>
                </c:pt>
                <c:pt idx="45370">
                  <c:v>-1.8127609926401399E-2</c:v>
                </c:pt>
                <c:pt idx="45371">
                  <c:v>-1.8301283027202998E-2</c:v>
                </c:pt>
                <c:pt idx="45372">
                  <c:v>-1.8162868536522998E-2</c:v>
                </c:pt>
                <c:pt idx="45373">
                  <c:v>-1.83980277190724E-2</c:v>
                </c:pt>
                <c:pt idx="45374">
                  <c:v>-1.85939989302303E-2</c:v>
                </c:pt>
                <c:pt idx="45375">
                  <c:v>-1.87230632355679E-2</c:v>
                </c:pt>
                <c:pt idx="45376">
                  <c:v>-1.87286429670224E-2</c:v>
                </c:pt>
                <c:pt idx="45377">
                  <c:v>-1.84912552053564E-2</c:v>
                </c:pt>
                <c:pt idx="45378">
                  <c:v>-1.85919788960093E-2</c:v>
                </c:pt>
                <c:pt idx="45379">
                  <c:v>-1.8704159842792299E-2</c:v>
                </c:pt>
                <c:pt idx="45380">
                  <c:v>-1.8521291902617001E-2</c:v>
                </c:pt>
                <c:pt idx="45381">
                  <c:v>-1.8325755362465401E-2</c:v>
                </c:pt>
                <c:pt idx="45382">
                  <c:v>-1.8285865618062301E-2</c:v>
                </c:pt>
                <c:pt idx="45383">
                  <c:v>-1.7845875458464E-2</c:v>
                </c:pt>
                <c:pt idx="45384">
                  <c:v>-1.77809063369113E-2</c:v>
                </c:pt>
                <c:pt idx="45385">
                  <c:v>-1.7655107601166498E-2</c:v>
                </c:pt>
                <c:pt idx="45386">
                  <c:v>-1.7529849547283101E-2</c:v>
                </c:pt>
                <c:pt idx="45387">
                  <c:v>-1.7333724772665E-2</c:v>
                </c:pt>
                <c:pt idx="45388">
                  <c:v>-1.69638415959261E-2</c:v>
                </c:pt>
                <c:pt idx="45389">
                  <c:v>-1.64717956719172E-2</c:v>
                </c:pt>
                <c:pt idx="45390">
                  <c:v>-1.6149441800215301E-2</c:v>
                </c:pt>
                <c:pt idx="45391">
                  <c:v>-1.6030086993778499E-2</c:v>
                </c:pt>
                <c:pt idx="45392">
                  <c:v>-1.5663254497632499E-2</c:v>
                </c:pt>
                <c:pt idx="45393">
                  <c:v>-1.5296525482990301E-2</c:v>
                </c:pt>
                <c:pt idx="45394">
                  <c:v>-1.47981455293568E-2</c:v>
                </c:pt>
                <c:pt idx="45395">
                  <c:v>-1.4721110353368301E-2</c:v>
                </c:pt>
                <c:pt idx="45396">
                  <c:v>-1.411253586531E-2</c:v>
                </c:pt>
                <c:pt idx="45397">
                  <c:v>-1.37509725598788E-2</c:v>
                </c:pt>
                <c:pt idx="45398">
                  <c:v>-1.3355044157802899E-2</c:v>
                </c:pt>
                <c:pt idx="45399">
                  <c:v>-1.2956931203169699E-2</c:v>
                </c:pt>
                <c:pt idx="45400">
                  <c:v>-1.24294323962253E-2</c:v>
                </c:pt>
                <c:pt idx="45401">
                  <c:v>-1.1955380216855801E-2</c:v>
                </c:pt>
                <c:pt idx="45402">
                  <c:v>-1.1388347829696201E-2</c:v>
                </c:pt>
                <c:pt idx="45403">
                  <c:v>-1.12257020317417E-2</c:v>
                </c:pt>
                <c:pt idx="45404">
                  <c:v>-1.08386545679286E-2</c:v>
                </c:pt>
                <c:pt idx="45405">
                  <c:v>-1.04093054538186E-2</c:v>
                </c:pt>
                <c:pt idx="45406">
                  <c:v>-9.9028782092087791E-3</c:v>
                </c:pt>
                <c:pt idx="45407">
                  <c:v>-9.4266963600336904E-3</c:v>
                </c:pt>
                <c:pt idx="45408">
                  <c:v>-9.0856440343784206E-3</c:v>
                </c:pt>
                <c:pt idx="45409">
                  <c:v>-8.6140621007470709E-3</c:v>
                </c:pt>
                <c:pt idx="45410">
                  <c:v>-8.2745849201785893E-3</c:v>
                </c:pt>
                <c:pt idx="45411">
                  <c:v>-7.9686418899868501E-3</c:v>
                </c:pt>
                <c:pt idx="45412">
                  <c:v>-7.4669344583645301E-3</c:v>
                </c:pt>
                <c:pt idx="45413">
                  <c:v>-7.2695665838542504E-3</c:v>
                </c:pt>
                <c:pt idx="45414">
                  <c:v>-6.8074007128930197E-3</c:v>
                </c:pt>
                <c:pt idx="45415">
                  <c:v>-6.4556225667586299E-3</c:v>
                </c:pt>
                <c:pt idx="45416">
                  <c:v>-6.3121701130995902E-3</c:v>
                </c:pt>
                <c:pt idx="45417">
                  <c:v>-5.8882238155077799E-3</c:v>
                </c:pt>
                <c:pt idx="45418">
                  <c:v>-5.4520151344010902E-3</c:v>
                </c:pt>
                <c:pt idx="45419">
                  <c:v>-5.2738251135680996E-3</c:v>
                </c:pt>
                <c:pt idx="45420">
                  <c:v>-5.2588940740973802E-3</c:v>
                </c:pt>
                <c:pt idx="45421">
                  <c:v>-4.9473485290565901E-3</c:v>
                </c:pt>
                <c:pt idx="45422">
                  <c:v>-4.6603515675664401E-3</c:v>
                </c:pt>
                <c:pt idx="45423">
                  <c:v>-4.5870415420750403E-3</c:v>
                </c:pt>
                <c:pt idx="45424">
                  <c:v>-4.3598690239191797E-3</c:v>
                </c:pt>
                <c:pt idx="45425">
                  <c:v>-3.9948611166605698E-3</c:v>
                </c:pt>
                <c:pt idx="45426">
                  <c:v>-4.0478585482335797E-3</c:v>
                </c:pt>
                <c:pt idx="45427">
                  <c:v>-3.9637542730640001E-3</c:v>
                </c:pt>
                <c:pt idx="45428">
                  <c:v>-3.8565145510574099E-3</c:v>
                </c:pt>
                <c:pt idx="45429">
                  <c:v>-3.9382230195119904E-3</c:v>
                </c:pt>
                <c:pt idx="45430">
                  <c:v>-3.9023697935270801E-3</c:v>
                </c:pt>
                <c:pt idx="45431">
                  <c:v>-3.8892251340872101E-3</c:v>
                </c:pt>
                <c:pt idx="45432">
                  <c:v>-3.9250359548743501E-3</c:v>
                </c:pt>
                <c:pt idx="45433">
                  <c:v>-4.05145943475966E-3</c:v>
                </c:pt>
                <c:pt idx="45434">
                  <c:v>-3.9865373457042396E-3</c:v>
                </c:pt>
                <c:pt idx="45435">
                  <c:v>-4.0380040954116703E-3</c:v>
                </c:pt>
                <c:pt idx="45436">
                  <c:v>-4.13018955304203E-3</c:v>
                </c:pt>
                <c:pt idx="45437">
                  <c:v>-4.3786075263232199E-3</c:v>
                </c:pt>
                <c:pt idx="45438">
                  <c:v>-4.5249944884896897E-3</c:v>
                </c:pt>
                <c:pt idx="45439">
                  <c:v>-4.6064820114140696E-3</c:v>
                </c:pt>
                <c:pt idx="45440">
                  <c:v>-4.8264239118929698E-3</c:v>
                </c:pt>
                <c:pt idx="45441">
                  <c:v>-5.1308900867952697E-3</c:v>
                </c:pt>
                <c:pt idx="45442">
                  <c:v>-5.4612002971666301E-3</c:v>
                </c:pt>
                <c:pt idx="45443">
                  <c:v>-5.4938004281532898E-3</c:v>
                </c:pt>
                <c:pt idx="45444">
                  <c:v>-5.7463241196065197E-3</c:v>
                </c:pt>
                <c:pt idx="45445">
                  <c:v>-5.9197855031715698E-3</c:v>
                </c:pt>
                <c:pt idx="45446">
                  <c:v>-6.3059671851162799E-3</c:v>
                </c:pt>
                <c:pt idx="45447">
                  <c:v>-6.6244060790543501E-3</c:v>
                </c:pt>
                <c:pt idx="45448">
                  <c:v>-6.8698863429445698E-3</c:v>
                </c:pt>
                <c:pt idx="45449">
                  <c:v>-6.9900847456390702E-3</c:v>
                </c:pt>
                <c:pt idx="45450">
                  <c:v>-7.4698797900769496E-3</c:v>
                </c:pt>
                <c:pt idx="45451">
                  <c:v>-7.8680156446109192E-3</c:v>
                </c:pt>
                <c:pt idx="45452">
                  <c:v>-8.0315680027742992E-3</c:v>
                </c:pt>
                <c:pt idx="45453">
                  <c:v>-8.4436327714964496E-3</c:v>
                </c:pt>
                <c:pt idx="45454">
                  <c:v>-8.6715650132160402E-3</c:v>
                </c:pt>
                <c:pt idx="45455">
                  <c:v>-8.9910596322150104E-3</c:v>
                </c:pt>
                <c:pt idx="45456">
                  <c:v>-9.4138065815356706E-3</c:v>
                </c:pt>
                <c:pt idx="45457">
                  <c:v>-9.6560281280525899E-3</c:v>
                </c:pt>
                <c:pt idx="45458">
                  <c:v>-9.9189561108970203E-3</c:v>
                </c:pt>
                <c:pt idx="45459">
                  <c:v>-1.00404470031997E-2</c:v>
                </c:pt>
                <c:pt idx="45460">
                  <c:v>-1.05435368379412E-2</c:v>
                </c:pt>
                <c:pt idx="45461">
                  <c:v>-1.08692720628615E-2</c:v>
                </c:pt>
                <c:pt idx="45462">
                  <c:v>-1.09182155562512E-2</c:v>
                </c:pt>
                <c:pt idx="45463">
                  <c:v>-1.12161752501181E-2</c:v>
                </c:pt>
                <c:pt idx="45464">
                  <c:v>-1.1552673572156001E-2</c:v>
                </c:pt>
                <c:pt idx="45465">
                  <c:v>-1.1813092089164701E-2</c:v>
                </c:pt>
                <c:pt idx="45466">
                  <c:v>-1.1953481435505099E-2</c:v>
                </c:pt>
                <c:pt idx="45467">
                  <c:v>-1.22465991282215E-2</c:v>
                </c:pt>
                <c:pt idx="45468">
                  <c:v>-1.2394219314734301E-2</c:v>
                </c:pt>
                <c:pt idx="45469">
                  <c:v>-1.25371304678152E-2</c:v>
                </c:pt>
                <c:pt idx="45470">
                  <c:v>-1.26865084339457E-2</c:v>
                </c:pt>
                <c:pt idx="45471">
                  <c:v>-1.2693202385844499E-2</c:v>
                </c:pt>
                <c:pt idx="45472">
                  <c:v>-1.28993750532758E-2</c:v>
                </c:pt>
                <c:pt idx="45473">
                  <c:v>-1.29957906959261E-2</c:v>
                </c:pt>
                <c:pt idx="45474">
                  <c:v>-1.30079355442072E-2</c:v>
                </c:pt>
                <c:pt idx="45475">
                  <c:v>-1.3149848946843099E-2</c:v>
                </c:pt>
                <c:pt idx="45476">
                  <c:v>-1.3240115800447601E-2</c:v>
                </c:pt>
                <c:pt idx="45477">
                  <c:v>-1.3119799096900401E-2</c:v>
                </c:pt>
                <c:pt idx="45478">
                  <c:v>-1.31689625342679E-2</c:v>
                </c:pt>
                <c:pt idx="45479">
                  <c:v>-1.3197659667323201E-2</c:v>
                </c:pt>
                <c:pt idx="45480">
                  <c:v>-1.31182119516904E-2</c:v>
                </c:pt>
                <c:pt idx="45481">
                  <c:v>-1.2882305374065201E-2</c:v>
                </c:pt>
                <c:pt idx="45482">
                  <c:v>-1.28792370096385E-2</c:v>
                </c:pt>
                <c:pt idx="45483">
                  <c:v>-1.29175699265186E-2</c:v>
                </c:pt>
                <c:pt idx="45484">
                  <c:v>-1.26822627226582E-2</c:v>
                </c:pt>
                <c:pt idx="45485">
                  <c:v>-1.24935263779242E-2</c:v>
                </c:pt>
                <c:pt idx="45486">
                  <c:v>-1.2292070198042701E-2</c:v>
                </c:pt>
                <c:pt idx="45487">
                  <c:v>-1.20661354244288E-2</c:v>
                </c:pt>
                <c:pt idx="45488">
                  <c:v>-1.1976924496162399E-2</c:v>
                </c:pt>
                <c:pt idx="45489">
                  <c:v>-1.1632378609601399E-2</c:v>
                </c:pt>
                <c:pt idx="45490">
                  <c:v>-1.13144439085636E-2</c:v>
                </c:pt>
                <c:pt idx="45491">
                  <c:v>-1.1119989460092799E-2</c:v>
                </c:pt>
                <c:pt idx="45492">
                  <c:v>-1.09192613324914E-2</c:v>
                </c:pt>
                <c:pt idx="45493">
                  <c:v>-1.05606996423521E-2</c:v>
                </c:pt>
                <c:pt idx="45494">
                  <c:v>-1.0190895517601901E-2</c:v>
                </c:pt>
                <c:pt idx="45495">
                  <c:v>-9.9383948262667197E-3</c:v>
                </c:pt>
                <c:pt idx="45496">
                  <c:v>-9.6130156239909795E-3</c:v>
                </c:pt>
                <c:pt idx="45497">
                  <c:v>-9.3014726093592001E-3</c:v>
                </c:pt>
                <c:pt idx="45498">
                  <c:v>-8.8488275917440306E-3</c:v>
                </c:pt>
                <c:pt idx="45499">
                  <c:v>-8.5789640935312397E-3</c:v>
                </c:pt>
                <c:pt idx="45500">
                  <c:v>-8.2137422081956096E-3</c:v>
                </c:pt>
                <c:pt idx="45501">
                  <c:v>-7.6140268530457298E-3</c:v>
                </c:pt>
                <c:pt idx="45502">
                  <c:v>-7.2267591995336302E-3</c:v>
                </c:pt>
                <c:pt idx="45503">
                  <c:v>-7.0179643356256998E-3</c:v>
                </c:pt>
                <c:pt idx="45504">
                  <c:v>-6.7125415044023201E-3</c:v>
                </c:pt>
                <c:pt idx="45505">
                  <c:v>-6.19778872129977E-3</c:v>
                </c:pt>
                <c:pt idx="45506">
                  <c:v>-5.8486316214366998E-3</c:v>
                </c:pt>
                <c:pt idx="45507">
                  <c:v>-5.3501488315638498E-3</c:v>
                </c:pt>
                <c:pt idx="45508">
                  <c:v>-5.0829019247168898E-3</c:v>
                </c:pt>
                <c:pt idx="45509">
                  <c:v>-4.7624089743356903E-3</c:v>
                </c:pt>
                <c:pt idx="45510">
                  <c:v>-4.3036324577968698E-3</c:v>
                </c:pt>
                <c:pt idx="45511">
                  <c:v>-3.9609135812185298E-3</c:v>
                </c:pt>
                <c:pt idx="45512">
                  <c:v>-3.7342202516385801E-3</c:v>
                </c:pt>
                <c:pt idx="45513">
                  <c:v>-3.3154797985872298E-3</c:v>
                </c:pt>
                <c:pt idx="45514">
                  <c:v>-2.92527233623584E-3</c:v>
                </c:pt>
                <c:pt idx="45515">
                  <c:v>-2.5362147589789298E-3</c:v>
                </c:pt>
                <c:pt idx="45516">
                  <c:v>-2.3153022545689102E-3</c:v>
                </c:pt>
                <c:pt idx="45517">
                  <c:v>-2.08589767364525E-3</c:v>
                </c:pt>
                <c:pt idx="45518">
                  <c:v>-1.7815286164340801E-3</c:v>
                </c:pt>
                <c:pt idx="45519">
                  <c:v>-1.38395545943785E-3</c:v>
                </c:pt>
                <c:pt idx="45520">
                  <c:v>-1.1326391989616E-3</c:v>
                </c:pt>
                <c:pt idx="45521">
                  <c:v>-1.24324434292231E-3</c:v>
                </c:pt>
                <c:pt idx="45522">
                  <c:v>-9.9370516958877889E-4</c:v>
                </c:pt>
                <c:pt idx="45523">
                  <c:v>-5.5164151326440002E-4</c:v>
                </c:pt>
                <c:pt idx="45524">
                  <c:v>-4.79625678226643E-4</c:v>
                </c:pt>
                <c:pt idx="45525">
                  <c:v>-3.6873977744488498E-4</c:v>
                </c:pt>
                <c:pt idx="45526">
                  <c:v>-2.6276674225726899E-4</c:v>
                </c:pt>
                <c:pt idx="45527">
                  <c:v>-1.4752961900107601E-4</c:v>
                </c:pt>
                <c:pt idx="45528" formatCode="0.00E+00">
                  <c:v>-4.6317060821747402E-5</c:v>
                </c:pt>
                <c:pt idx="45529" formatCode="0.00E+00">
                  <c:v>-2.6446922837588099E-5</c:v>
                </c:pt>
                <c:pt idx="45530">
                  <c:v>1.6726611057269101E-4</c:v>
                </c:pt>
                <c:pt idx="45531">
                  <c:v>2.3521329744252901E-4</c:v>
                </c:pt>
                <c:pt idx="45532">
                  <c:v>2.10661849267866E-4</c:v>
                </c:pt>
                <c:pt idx="45533">
                  <c:v>1.6293489123800101E-4</c:v>
                </c:pt>
                <c:pt idx="45534" formatCode="0.00E+00">
                  <c:v>7.4085816266926399E-5</c:v>
                </c:pt>
                <c:pt idx="45535" formatCode="0.00E+00">
                  <c:v>8.7904821984486503E-5</c:v>
                </c:pt>
                <c:pt idx="45536">
                  <c:v>2.1151680761417901E-4</c:v>
                </c:pt>
                <c:pt idx="45537" formatCode="0.00E+00">
                  <c:v>1.9664272643661201E-5</c:v>
                </c:pt>
                <c:pt idx="45538">
                  <c:v>-1.2859346610532399E-4</c:v>
                </c:pt>
                <c:pt idx="45539" formatCode="0.00E+00">
                  <c:v>-9.9008372924489803E-5</c:v>
                </c:pt>
                <c:pt idx="45540">
                  <c:v>-1.20310161229979E-4</c:v>
                </c:pt>
                <c:pt idx="45541" formatCode="0.00E+00">
                  <c:v>-9.65562269420892E-5</c:v>
                </c:pt>
                <c:pt idx="45542">
                  <c:v>-4.1198342236251301E-4</c:v>
                </c:pt>
                <c:pt idx="45543">
                  <c:v>-5.5437759848842201E-4</c:v>
                </c:pt>
                <c:pt idx="45544">
                  <c:v>-7.0084112279659603E-4</c:v>
                </c:pt>
                <c:pt idx="45545">
                  <c:v>-7.8452223357107899E-4</c:v>
                </c:pt>
                <c:pt idx="45546">
                  <c:v>-9.1478072688936805E-4</c:v>
                </c:pt>
                <c:pt idx="45547">
                  <c:v>-1.0175949801259801E-3</c:v>
                </c:pt>
                <c:pt idx="45548">
                  <c:v>-1.13886960101429E-3</c:v>
                </c:pt>
                <c:pt idx="45549">
                  <c:v>-1.26476633569023E-3</c:v>
                </c:pt>
                <c:pt idx="45550">
                  <c:v>-1.6813361305286301E-3</c:v>
                </c:pt>
                <c:pt idx="45551">
                  <c:v>-1.6916289885940199E-3</c:v>
                </c:pt>
                <c:pt idx="45552">
                  <c:v>-1.5683757583370699E-3</c:v>
                </c:pt>
                <c:pt idx="45553">
                  <c:v>-1.7953321965886899E-3</c:v>
                </c:pt>
                <c:pt idx="45554">
                  <c:v>-1.8655161594461601E-3</c:v>
                </c:pt>
                <c:pt idx="45555">
                  <c:v>-2.2074896694791201E-3</c:v>
                </c:pt>
                <c:pt idx="45556">
                  <c:v>-2.2385527288706999E-3</c:v>
                </c:pt>
                <c:pt idx="45557">
                  <c:v>-2.19207081535725E-3</c:v>
                </c:pt>
                <c:pt idx="45558">
                  <c:v>-2.4389757070548E-3</c:v>
                </c:pt>
                <c:pt idx="45559">
                  <c:v>-2.58319932466952E-3</c:v>
                </c:pt>
                <c:pt idx="45560">
                  <c:v>-2.55946736095842E-3</c:v>
                </c:pt>
                <c:pt idx="45561">
                  <c:v>-2.5967339841783399E-3</c:v>
                </c:pt>
                <c:pt idx="45562">
                  <c:v>-2.7607816717809901E-3</c:v>
                </c:pt>
                <c:pt idx="45563">
                  <c:v>-2.7927605023070098E-3</c:v>
                </c:pt>
                <c:pt idx="45564">
                  <c:v>-2.76073479565145E-3</c:v>
                </c:pt>
                <c:pt idx="45565">
                  <c:v>-2.74756922029131E-3</c:v>
                </c:pt>
                <c:pt idx="45566">
                  <c:v>-2.8692277244694599E-3</c:v>
                </c:pt>
                <c:pt idx="45567">
                  <c:v>-2.84319925279485E-3</c:v>
                </c:pt>
                <c:pt idx="45568">
                  <c:v>-2.7156140994043601E-3</c:v>
                </c:pt>
                <c:pt idx="45569">
                  <c:v>-2.7216247883566701E-3</c:v>
                </c:pt>
                <c:pt idx="45570">
                  <c:v>-2.7105426181607902E-3</c:v>
                </c:pt>
                <c:pt idx="45571">
                  <c:v>-2.5460799585745502E-3</c:v>
                </c:pt>
                <c:pt idx="45572">
                  <c:v>-2.5306071391833001E-3</c:v>
                </c:pt>
                <c:pt idx="45573">
                  <c:v>-2.3971333199602199E-3</c:v>
                </c:pt>
                <c:pt idx="45574">
                  <c:v>-2.3402055767197298E-3</c:v>
                </c:pt>
                <c:pt idx="45575">
                  <c:v>-2.0661550895893499E-3</c:v>
                </c:pt>
                <c:pt idx="45576">
                  <c:v>-1.9336954445524899E-3</c:v>
                </c:pt>
                <c:pt idx="45577">
                  <c:v>-1.8705592496651099E-3</c:v>
                </c:pt>
                <c:pt idx="45578">
                  <c:v>-1.60409874008861E-3</c:v>
                </c:pt>
                <c:pt idx="45579">
                  <c:v>-1.2263631217416999E-3</c:v>
                </c:pt>
                <c:pt idx="45580">
                  <c:v>-1.22368222748495E-3</c:v>
                </c:pt>
                <c:pt idx="45581">
                  <c:v>-9.3271977995390901E-4</c:v>
                </c:pt>
                <c:pt idx="45582">
                  <c:v>-7.2568411261636696E-4</c:v>
                </c:pt>
                <c:pt idx="45583">
                  <c:v>-5.0428674634086395E-4</c:v>
                </c:pt>
                <c:pt idx="45584" formatCode="0.00E+00">
                  <c:v>-1.1431369065361999E-5</c:v>
                </c:pt>
                <c:pt idx="45585">
                  <c:v>1.7302195098507799E-4</c:v>
                </c:pt>
                <c:pt idx="45586">
                  <c:v>3.8969090538255099E-4</c:v>
                </c:pt>
                <c:pt idx="45587">
                  <c:v>6.5769811016943398E-4</c:v>
                </c:pt>
                <c:pt idx="45588">
                  <c:v>1.17175968540612E-3</c:v>
                </c:pt>
                <c:pt idx="45589">
                  <c:v>1.28487493651969E-3</c:v>
                </c:pt>
                <c:pt idx="45590">
                  <c:v>1.5399215443344799E-3</c:v>
                </c:pt>
                <c:pt idx="45591">
                  <c:v>1.9793931149221901E-3</c:v>
                </c:pt>
                <c:pt idx="45592">
                  <c:v>2.31245845670846E-3</c:v>
                </c:pt>
                <c:pt idx="45593">
                  <c:v>2.573043555534E-3</c:v>
                </c:pt>
                <c:pt idx="45594">
                  <c:v>2.9613270992217399E-3</c:v>
                </c:pt>
                <c:pt idx="45595">
                  <c:v>3.20300789720528E-3</c:v>
                </c:pt>
                <c:pt idx="45596">
                  <c:v>3.5397133107078899E-3</c:v>
                </c:pt>
                <c:pt idx="45597">
                  <c:v>3.7088813803961901E-3</c:v>
                </c:pt>
                <c:pt idx="45598">
                  <c:v>4.1683950159436302E-3</c:v>
                </c:pt>
                <c:pt idx="45599">
                  <c:v>4.5071603449035004E-3</c:v>
                </c:pt>
                <c:pt idx="45600">
                  <c:v>4.7085629580346997E-3</c:v>
                </c:pt>
                <c:pt idx="45601">
                  <c:v>5.0378416902173003E-3</c:v>
                </c:pt>
                <c:pt idx="45602">
                  <c:v>5.2675431901969697E-3</c:v>
                </c:pt>
                <c:pt idx="45603">
                  <c:v>5.5688666629571401E-3</c:v>
                </c:pt>
                <c:pt idx="45604">
                  <c:v>5.7559100216807704E-3</c:v>
                </c:pt>
                <c:pt idx="45605">
                  <c:v>5.7546376009113996E-3</c:v>
                </c:pt>
                <c:pt idx="45606">
                  <c:v>5.9901428490192503E-3</c:v>
                </c:pt>
                <c:pt idx="45607">
                  <c:v>6.1995401777386301E-3</c:v>
                </c:pt>
                <c:pt idx="45608">
                  <c:v>6.4595871666525001E-3</c:v>
                </c:pt>
                <c:pt idx="45609">
                  <c:v>6.5360583155595004E-3</c:v>
                </c:pt>
                <c:pt idx="45610">
                  <c:v>6.6062795250203098E-3</c:v>
                </c:pt>
                <c:pt idx="45611">
                  <c:v>6.7635090813864297E-3</c:v>
                </c:pt>
                <c:pt idx="45612">
                  <c:v>6.8895277354645897E-3</c:v>
                </c:pt>
                <c:pt idx="45613">
                  <c:v>6.8784847924946296E-3</c:v>
                </c:pt>
                <c:pt idx="45614">
                  <c:v>6.8491644777358704E-3</c:v>
                </c:pt>
                <c:pt idx="45615">
                  <c:v>6.8494209215745E-3</c:v>
                </c:pt>
                <c:pt idx="45616">
                  <c:v>6.8396882493321999E-3</c:v>
                </c:pt>
                <c:pt idx="45617">
                  <c:v>6.9379896886233002E-3</c:v>
                </c:pt>
                <c:pt idx="45618">
                  <c:v>6.7945787278953004E-3</c:v>
                </c:pt>
                <c:pt idx="45619">
                  <c:v>6.8484368784516702E-3</c:v>
                </c:pt>
                <c:pt idx="45620">
                  <c:v>6.7860103922917098E-3</c:v>
                </c:pt>
                <c:pt idx="45621">
                  <c:v>6.6789882304871201E-3</c:v>
                </c:pt>
                <c:pt idx="45622">
                  <c:v>6.2861487512660503E-3</c:v>
                </c:pt>
                <c:pt idx="45623">
                  <c:v>6.1725123593665901E-3</c:v>
                </c:pt>
                <c:pt idx="45624">
                  <c:v>6.3677654643400101E-3</c:v>
                </c:pt>
                <c:pt idx="45625">
                  <c:v>6.2171767449585901E-3</c:v>
                </c:pt>
                <c:pt idx="45626">
                  <c:v>5.8982433703968704E-3</c:v>
                </c:pt>
                <c:pt idx="45627">
                  <c:v>5.6594236907858099E-3</c:v>
                </c:pt>
                <c:pt idx="45628">
                  <c:v>5.40980991069846E-3</c:v>
                </c:pt>
                <c:pt idx="45629">
                  <c:v>5.1428741878092104E-3</c:v>
                </c:pt>
                <c:pt idx="45630">
                  <c:v>5.0173158786519199E-3</c:v>
                </c:pt>
                <c:pt idx="45631">
                  <c:v>4.8540353271795096E-3</c:v>
                </c:pt>
                <c:pt idx="45632">
                  <c:v>4.5534256942776604E-3</c:v>
                </c:pt>
                <c:pt idx="45633">
                  <c:v>4.3229223608524997E-3</c:v>
                </c:pt>
                <c:pt idx="45634">
                  <c:v>4.1274350465972699E-3</c:v>
                </c:pt>
                <c:pt idx="45635">
                  <c:v>3.7648098731698099E-3</c:v>
                </c:pt>
                <c:pt idx="45636">
                  <c:v>3.5964615149840901E-3</c:v>
                </c:pt>
                <c:pt idx="45637">
                  <c:v>3.42644078088059E-3</c:v>
                </c:pt>
                <c:pt idx="45638">
                  <c:v>3.1555779075621202E-3</c:v>
                </c:pt>
                <c:pt idx="45639">
                  <c:v>2.8144385021129899E-3</c:v>
                </c:pt>
                <c:pt idx="45640">
                  <c:v>2.5740055262246401E-3</c:v>
                </c:pt>
                <c:pt idx="45641">
                  <c:v>2.5239069611875998E-3</c:v>
                </c:pt>
                <c:pt idx="45642">
                  <c:v>2.2307975089641001E-3</c:v>
                </c:pt>
                <c:pt idx="45643">
                  <c:v>2.0150805785837098E-3</c:v>
                </c:pt>
                <c:pt idx="45644">
                  <c:v>1.8341389020387201E-3</c:v>
                </c:pt>
                <c:pt idx="45645">
                  <c:v>1.4535623276977301E-3</c:v>
                </c:pt>
                <c:pt idx="45646">
                  <c:v>1.3409534190191299E-3</c:v>
                </c:pt>
                <c:pt idx="45647">
                  <c:v>1.1620274917680301E-3</c:v>
                </c:pt>
                <c:pt idx="45648">
                  <c:v>1.0833899651998501E-3</c:v>
                </c:pt>
                <c:pt idx="45649">
                  <c:v>9.5542339967420904E-4</c:v>
                </c:pt>
                <c:pt idx="45650">
                  <c:v>7.9257587669319396E-4</c:v>
                </c:pt>
                <c:pt idx="45651">
                  <c:v>8.3814345102376897E-4</c:v>
                </c:pt>
                <c:pt idx="45652">
                  <c:v>6.0369098395881996E-4</c:v>
                </c:pt>
                <c:pt idx="45653">
                  <c:v>6.4822399775735901E-4</c:v>
                </c:pt>
                <c:pt idx="45654">
                  <c:v>6.5974348058237605E-4</c:v>
                </c:pt>
                <c:pt idx="45655">
                  <c:v>6.9064498855901202E-4</c:v>
                </c:pt>
                <c:pt idx="45656">
                  <c:v>5.4570888886343696E-4</c:v>
                </c:pt>
                <c:pt idx="45657">
                  <c:v>7.6846315674276996E-4</c:v>
                </c:pt>
                <c:pt idx="45658">
                  <c:v>7.1785235526897195E-4</c:v>
                </c:pt>
                <c:pt idx="45659">
                  <c:v>7.7484586946936199E-4</c:v>
                </c:pt>
                <c:pt idx="45660">
                  <c:v>1.0151658745530001E-3</c:v>
                </c:pt>
                <c:pt idx="45661">
                  <c:v>1.0974960345676501E-3</c:v>
                </c:pt>
                <c:pt idx="45662">
                  <c:v>1.26590433239456E-3</c:v>
                </c:pt>
                <c:pt idx="45663">
                  <c:v>1.4940845874710201E-3</c:v>
                </c:pt>
                <c:pt idx="45664">
                  <c:v>1.7367116270065E-3</c:v>
                </c:pt>
                <c:pt idx="45665">
                  <c:v>1.7394322341692599E-3</c:v>
                </c:pt>
                <c:pt idx="45666">
                  <c:v>2.1029203912508801E-3</c:v>
                </c:pt>
                <c:pt idx="45667">
                  <c:v>2.46785070638196E-3</c:v>
                </c:pt>
                <c:pt idx="45668">
                  <c:v>2.71176038086802E-3</c:v>
                </c:pt>
                <c:pt idx="45669">
                  <c:v>3.1327874645933401E-3</c:v>
                </c:pt>
                <c:pt idx="45670">
                  <c:v>3.3635897884285002E-3</c:v>
                </c:pt>
                <c:pt idx="45671">
                  <c:v>3.66067017885559E-3</c:v>
                </c:pt>
                <c:pt idx="45672">
                  <c:v>4.2153793831471303E-3</c:v>
                </c:pt>
                <c:pt idx="45673">
                  <c:v>4.7445374795222596E-3</c:v>
                </c:pt>
                <c:pt idx="45674">
                  <c:v>4.9387215205641301E-3</c:v>
                </c:pt>
                <c:pt idx="45675">
                  <c:v>5.2817224560769297E-3</c:v>
                </c:pt>
                <c:pt idx="45676">
                  <c:v>5.7226904266566301E-3</c:v>
                </c:pt>
                <c:pt idx="45677">
                  <c:v>6.1879167796961201E-3</c:v>
                </c:pt>
                <c:pt idx="45678">
                  <c:v>6.4898316279139601E-3</c:v>
                </c:pt>
                <c:pt idx="45679">
                  <c:v>7.0695843718628698E-3</c:v>
                </c:pt>
                <c:pt idx="45680">
                  <c:v>7.3859388488592102E-3</c:v>
                </c:pt>
                <c:pt idx="45681">
                  <c:v>7.8218802383900991E-3</c:v>
                </c:pt>
                <c:pt idx="45682">
                  <c:v>8.4054250352576607E-3</c:v>
                </c:pt>
                <c:pt idx="45683">
                  <c:v>8.8511853533846697E-3</c:v>
                </c:pt>
                <c:pt idx="45684">
                  <c:v>9.1088234457452795E-3</c:v>
                </c:pt>
                <c:pt idx="45685">
                  <c:v>9.6397500278616703E-3</c:v>
                </c:pt>
                <c:pt idx="45686">
                  <c:v>1.01228968417877E-2</c:v>
                </c:pt>
                <c:pt idx="45687">
                  <c:v>1.04854776406568E-2</c:v>
                </c:pt>
                <c:pt idx="45688">
                  <c:v>1.0790613751494E-2</c:v>
                </c:pt>
                <c:pt idx="45689">
                  <c:v>1.1271993941945399E-2</c:v>
                </c:pt>
                <c:pt idx="45690">
                  <c:v>1.16473073273671E-2</c:v>
                </c:pt>
                <c:pt idx="45691">
                  <c:v>1.2017766516721999E-2</c:v>
                </c:pt>
                <c:pt idx="45692">
                  <c:v>1.21690711832575E-2</c:v>
                </c:pt>
                <c:pt idx="45693">
                  <c:v>1.26004283814392E-2</c:v>
                </c:pt>
                <c:pt idx="45694">
                  <c:v>1.2894961174094E-2</c:v>
                </c:pt>
                <c:pt idx="45695">
                  <c:v>1.32370030261866E-2</c:v>
                </c:pt>
                <c:pt idx="45696">
                  <c:v>1.3545112958044701E-2</c:v>
                </c:pt>
                <c:pt idx="45697">
                  <c:v>1.3574381432712499E-2</c:v>
                </c:pt>
                <c:pt idx="45698">
                  <c:v>1.3940827414231201E-2</c:v>
                </c:pt>
                <c:pt idx="45699">
                  <c:v>1.40800383622719E-2</c:v>
                </c:pt>
                <c:pt idx="45700">
                  <c:v>1.42011965773474E-2</c:v>
                </c:pt>
                <c:pt idx="45701">
                  <c:v>1.4271985810046701E-2</c:v>
                </c:pt>
                <c:pt idx="45702">
                  <c:v>1.4477601419194099E-2</c:v>
                </c:pt>
                <c:pt idx="45703">
                  <c:v>1.44600048502634E-2</c:v>
                </c:pt>
                <c:pt idx="45704">
                  <c:v>1.45420998456897E-2</c:v>
                </c:pt>
                <c:pt idx="45705">
                  <c:v>1.45056125489369E-2</c:v>
                </c:pt>
                <c:pt idx="45706">
                  <c:v>1.44976667437279E-2</c:v>
                </c:pt>
                <c:pt idx="45707">
                  <c:v>1.46071049076018E-2</c:v>
                </c:pt>
                <c:pt idx="45708">
                  <c:v>1.4398072356073099E-2</c:v>
                </c:pt>
                <c:pt idx="45709">
                  <c:v>1.4313033169679299E-2</c:v>
                </c:pt>
                <c:pt idx="45710">
                  <c:v>1.42119525005601E-2</c:v>
                </c:pt>
                <c:pt idx="45711">
                  <c:v>1.42094855840068E-2</c:v>
                </c:pt>
                <c:pt idx="45712">
                  <c:v>1.39161781814488E-2</c:v>
                </c:pt>
                <c:pt idx="45713">
                  <c:v>1.36117830938752E-2</c:v>
                </c:pt>
                <c:pt idx="45714">
                  <c:v>1.32411372782763E-2</c:v>
                </c:pt>
                <c:pt idx="45715">
                  <c:v>1.31123839368002E-2</c:v>
                </c:pt>
                <c:pt idx="45716">
                  <c:v>1.2799748763317201E-2</c:v>
                </c:pt>
                <c:pt idx="45717">
                  <c:v>1.2545602581851801E-2</c:v>
                </c:pt>
                <c:pt idx="45718">
                  <c:v>1.2411093415711699E-2</c:v>
                </c:pt>
                <c:pt idx="45719">
                  <c:v>1.1999048371195101E-2</c:v>
                </c:pt>
                <c:pt idx="45720">
                  <c:v>1.1659553258033299E-2</c:v>
                </c:pt>
                <c:pt idx="45721">
                  <c:v>1.10763053590269E-2</c:v>
                </c:pt>
                <c:pt idx="45722">
                  <c:v>1.08229562066953E-2</c:v>
                </c:pt>
                <c:pt idx="45723">
                  <c:v>1.0447251708371E-2</c:v>
                </c:pt>
                <c:pt idx="45724">
                  <c:v>9.9870577256908899E-3</c:v>
                </c:pt>
                <c:pt idx="45725">
                  <c:v>9.5263969316150797E-3</c:v>
                </c:pt>
                <c:pt idx="45726">
                  <c:v>9.1626164364299392E-3</c:v>
                </c:pt>
                <c:pt idx="45727">
                  <c:v>8.6601687086730397E-3</c:v>
                </c:pt>
                <c:pt idx="45728">
                  <c:v>8.4286425338462104E-3</c:v>
                </c:pt>
                <c:pt idx="45729">
                  <c:v>7.9799492661834798E-3</c:v>
                </c:pt>
                <c:pt idx="45730">
                  <c:v>7.3771244704683202E-3</c:v>
                </c:pt>
                <c:pt idx="45731">
                  <c:v>7.1174961915692701E-3</c:v>
                </c:pt>
                <c:pt idx="45732">
                  <c:v>6.4952618790274303E-3</c:v>
                </c:pt>
                <c:pt idx="45733">
                  <c:v>6.2162795812015703E-3</c:v>
                </c:pt>
                <c:pt idx="45734">
                  <c:v>5.9599388371753799E-3</c:v>
                </c:pt>
                <c:pt idx="45735">
                  <c:v>5.4897682698329302E-3</c:v>
                </c:pt>
                <c:pt idx="45736">
                  <c:v>4.9336473599765202E-3</c:v>
                </c:pt>
                <c:pt idx="45737">
                  <c:v>4.6322518921521902E-3</c:v>
                </c:pt>
                <c:pt idx="45738">
                  <c:v>4.4935794227014304E-3</c:v>
                </c:pt>
                <c:pt idx="45739">
                  <c:v>4.1010165520303302E-3</c:v>
                </c:pt>
                <c:pt idx="45740">
                  <c:v>3.7655293882854399E-3</c:v>
                </c:pt>
                <c:pt idx="45741">
                  <c:v>3.4371010300524099E-3</c:v>
                </c:pt>
                <c:pt idx="45742">
                  <c:v>3.2794759383241402E-3</c:v>
                </c:pt>
                <c:pt idx="45743">
                  <c:v>3.0270007960140799E-3</c:v>
                </c:pt>
                <c:pt idx="45744">
                  <c:v>2.6403901140871901E-3</c:v>
                </c:pt>
                <c:pt idx="45745">
                  <c:v>2.5226545905057702E-3</c:v>
                </c:pt>
                <c:pt idx="45746">
                  <c:v>2.3468418696341998E-3</c:v>
                </c:pt>
                <c:pt idx="45747">
                  <c:v>2.34293488598787E-3</c:v>
                </c:pt>
                <c:pt idx="45748">
                  <c:v>2.23344014022489E-3</c:v>
                </c:pt>
                <c:pt idx="45749">
                  <c:v>2.1902215418835398E-3</c:v>
                </c:pt>
                <c:pt idx="45750">
                  <c:v>2.0928537176350698E-3</c:v>
                </c:pt>
                <c:pt idx="45751">
                  <c:v>1.91563459209323E-3</c:v>
                </c:pt>
                <c:pt idx="45752">
                  <c:v>2.0673425047053199E-3</c:v>
                </c:pt>
                <c:pt idx="45753">
                  <c:v>2.1730263429859402E-3</c:v>
                </c:pt>
                <c:pt idx="45754">
                  <c:v>2.24387404058145E-3</c:v>
                </c:pt>
                <c:pt idx="45755">
                  <c:v>2.3161310580418299E-3</c:v>
                </c:pt>
                <c:pt idx="45756">
                  <c:v>2.5651103740089898E-3</c:v>
                </c:pt>
                <c:pt idx="45757">
                  <c:v>2.3982319676267398E-3</c:v>
                </c:pt>
                <c:pt idx="45758">
                  <c:v>2.6764171243730799E-3</c:v>
                </c:pt>
                <c:pt idx="45759">
                  <c:v>2.91609075319925E-3</c:v>
                </c:pt>
                <c:pt idx="45760">
                  <c:v>3.0874278398733798E-3</c:v>
                </c:pt>
                <c:pt idx="45761">
                  <c:v>3.39960920765776E-3</c:v>
                </c:pt>
                <c:pt idx="45762">
                  <c:v>3.6264227479368199E-3</c:v>
                </c:pt>
                <c:pt idx="45763">
                  <c:v>4.0020584847037998E-3</c:v>
                </c:pt>
                <c:pt idx="45764">
                  <c:v>4.2718492831124296E-3</c:v>
                </c:pt>
                <c:pt idx="45765">
                  <c:v>4.4751894030231297E-3</c:v>
                </c:pt>
                <c:pt idx="45766">
                  <c:v>5.0511946562766703E-3</c:v>
                </c:pt>
                <c:pt idx="45767">
                  <c:v>5.3016062101074197E-3</c:v>
                </c:pt>
                <c:pt idx="45768">
                  <c:v>5.6183629383597502E-3</c:v>
                </c:pt>
                <c:pt idx="45769">
                  <c:v>6.17204807551821E-3</c:v>
                </c:pt>
                <c:pt idx="45770">
                  <c:v>6.3939619109080201E-3</c:v>
                </c:pt>
                <c:pt idx="45771">
                  <c:v>6.9108058932205599E-3</c:v>
                </c:pt>
                <c:pt idx="45772">
                  <c:v>7.19770315424918E-3</c:v>
                </c:pt>
                <c:pt idx="45773">
                  <c:v>7.5570869229918099E-3</c:v>
                </c:pt>
                <c:pt idx="45774">
                  <c:v>8.1753837976734998E-3</c:v>
                </c:pt>
                <c:pt idx="45775">
                  <c:v>8.4719351203400902E-3</c:v>
                </c:pt>
                <c:pt idx="45776">
                  <c:v>9.0652849158778508E-3</c:v>
                </c:pt>
                <c:pt idx="45777">
                  <c:v>9.3655556284449604E-3</c:v>
                </c:pt>
                <c:pt idx="45778">
                  <c:v>9.6941948146219807E-3</c:v>
                </c:pt>
                <c:pt idx="45779">
                  <c:v>1.0202124764644001E-2</c:v>
                </c:pt>
                <c:pt idx="45780">
                  <c:v>1.04811443684566E-2</c:v>
                </c:pt>
                <c:pt idx="45781">
                  <c:v>1.10155868336174E-2</c:v>
                </c:pt>
                <c:pt idx="45782">
                  <c:v>1.1232551784593399E-2</c:v>
                </c:pt>
                <c:pt idx="45783">
                  <c:v>1.17387416995777E-2</c:v>
                </c:pt>
                <c:pt idx="45784">
                  <c:v>1.2142331445799801E-2</c:v>
                </c:pt>
                <c:pt idx="45785">
                  <c:v>1.2386106259958E-2</c:v>
                </c:pt>
                <c:pt idx="45786">
                  <c:v>1.28016375661718E-2</c:v>
                </c:pt>
                <c:pt idx="45787">
                  <c:v>1.3001135624818E-2</c:v>
                </c:pt>
                <c:pt idx="45788">
                  <c:v>1.32438442630142E-2</c:v>
                </c:pt>
                <c:pt idx="45789">
                  <c:v>1.3505285847291999E-2</c:v>
                </c:pt>
                <c:pt idx="45790">
                  <c:v>1.37254097448271E-2</c:v>
                </c:pt>
                <c:pt idx="45791">
                  <c:v>1.3869299911422901E-2</c:v>
                </c:pt>
                <c:pt idx="45792">
                  <c:v>1.41129933436282E-2</c:v>
                </c:pt>
                <c:pt idx="45793">
                  <c:v>1.4270604095624801E-2</c:v>
                </c:pt>
                <c:pt idx="45794">
                  <c:v>1.43364484252633E-2</c:v>
                </c:pt>
                <c:pt idx="45795">
                  <c:v>1.4448323761443499E-2</c:v>
                </c:pt>
                <c:pt idx="45796">
                  <c:v>1.45360456870608E-2</c:v>
                </c:pt>
                <c:pt idx="45797">
                  <c:v>1.45044882478774E-2</c:v>
                </c:pt>
                <c:pt idx="45798">
                  <c:v>1.4320731189183099E-2</c:v>
                </c:pt>
                <c:pt idx="45799">
                  <c:v>1.4374381318885E-2</c:v>
                </c:pt>
                <c:pt idx="45800">
                  <c:v>1.43909697911594E-2</c:v>
                </c:pt>
                <c:pt idx="45801">
                  <c:v>1.42887989619804E-2</c:v>
                </c:pt>
                <c:pt idx="45802">
                  <c:v>1.40425840991605E-2</c:v>
                </c:pt>
                <c:pt idx="45803">
                  <c:v>1.38799783936468E-2</c:v>
                </c:pt>
                <c:pt idx="45804">
                  <c:v>1.3805797287010001E-2</c:v>
                </c:pt>
                <c:pt idx="45805">
                  <c:v>1.3624849023367001E-2</c:v>
                </c:pt>
                <c:pt idx="45806">
                  <c:v>1.32727026549393E-2</c:v>
                </c:pt>
                <c:pt idx="45807">
                  <c:v>1.29744804632974E-2</c:v>
                </c:pt>
                <c:pt idx="45808">
                  <c:v>1.2641784023384299E-2</c:v>
                </c:pt>
                <c:pt idx="45809">
                  <c:v>1.23619743492573E-2</c:v>
                </c:pt>
                <c:pt idx="45810">
                  <c:v>1.2012969530470201E-2</c:v>
                </c:pt>
                <c:pt idx="45811">
                  <c:v>1.16710230155051E-2</c:v>
                </c:pt>
                <c:pt idx="45812">
                  <c:v>1.12883134731159E-2</c:v>
                </c:pt>
                <c:pt idx="45813">
                  <c:v>1.07791770530636E-2</c:v>
                </c:pt>
                <c:pt idx="45814">
                  <c:v>1.03804723584587E-2</c:v>
                </c:pt>
                <c:pt idx="45815">
                  <c:v>9.8003323649352905E-3</c:v>
                </c:pt>
                <c:pt idx="45816">
                  <c:v>9.3825958842789995E-3</c:v>
                </c:pt>
                <c:pt idx="45817">
                  <c:v>9.1271153494373591E-3</c:v>
                </c:pt>
                <c:pt idx="45818">
                  <c:v>8.4234610965998203E-3</c:v>
                </c:pt>
                <c:pt idx="45819">
                  <c:v>7.9701421352887207E-3</c:v>
                </c:pt>
                <c:pt idx="45820">
                  <c:v>7.5147130077710704E-3</c:v>
                </c:pt>
                <c:pt idx="45821">
                  <c:v>6.9542438343827701E-3</c:v>
                </c:pt>
                <c:pt idx="45822">
                  <c:v>6.5848312152114504E-3</c:v>
                </c:pt>
                <c:pt idx="45823">
                  <c:v>5.93066622920921E-3</c:v>
                </c:pt>
                <c:pt idx="45824">
                  <c:v>5.47113726416902E-3</c:v>
                </c:pt>
                <c:pt idx="45825">
                  <c:v>4.9229748392343202E-3</c:v>
                </c:pt>
                <c:pt idx="45826">
                  <c:v>4.4190862339966996E-3</c:v>
                </c:pt>
                <c:pt idx="45827">
                  <c:v>3.9116500087714298E-3</c:v>
                </c:pt>
                <c:pt idx="45828">
                  <c:v>3.3562000482107498E-3</c:v>
                </c:pt>
                <c:pt idx="45829">
                  <c:v>3.0484083185190998E-3</c:v>
                </c:pt>
                <c:pt idx="45830">
                  <c:v>2.4527853717591099E-3</c:v>
                </c:pt>
                <c:pt idx="45831">
                  <c:v>1.9534877271795699E-3</c:v>
                </c:pt>
                <c:pt idx="45832">
                  <c:v>1.57947119681694E-3</c:v>
                </c:pt>
                <c:pt idx="45833">
                  <c:v>1.12274439586365E-3</c:v>
                </c:pt>
                <c:pt idx="45834">
                  <c:v>5.2202244275570495E-4</c:v>
                </c:pt>
                <c:pt idx="45835">
                  <c:v>2.3235852908784201E-4</c:v>
                </c:pt>
                <c:pt idx="45836">
                  <c:v>-1.9587612709968499E-4</c:v>
                </c:pt>
                <c:pt idx="45837">
                  <c:v>-5.3818447915423E-4</c:v>
                </c:pt>
                <c:pt idx="45838">
                  <c:v>-7.2016967016195501E-4</c:v>
                </c:pt>
                <c:pt idx="45839">
                  <c:v>-1.0838986720026801E-3</c:v>
                </c:pt>
                <c:pt idx="45840">
                  <c:v>-1.4406952387849301E-3</c:v>
                </c:pt>
                <c:pt idx="45841">
                  <c:v>-1.6384027055228101E-3</c:v>
                </c:pt>
                <c:pt idx="45842">
                  <c:v>-2.0151263736722801E-3</c:v>
                </c:pt>
                <c:pt idx="45843">
                  <c:v>-2.1822177256774701E-3</c:v>
                </c:pt>
                <c:pt idx="45844">
                  <c:v>-2.4712800399518701E-3</c:v>
                </c:pt>
                <c:pt idx="45845">
                  <c:v>-2.7413060212658998E-3</c:v>
                </c:pt>
                <c:pt idx="45846">
                  <c:v>-2.8314948284315199E-3</c:v>
                </c:pt>
                <c:pt idx="45847">
                  <c:v>-2.8196793304281899E-3</c:v>
                </c:pt>
                <c:pt idx="45848">
                  <c:v>-2.9456853251674398E-3</c:v>
                </c:pt>
                <c:pt idx="45849">
                  <c:v>-2.9417017350020602E-3</c:v>
                </c:pt>
                <c:pt idx="45850">
                  <c:v>-3.0943421725513902E-3</c:v>
                </c:pt>
                <c:pt idx="45851">
                  <c:v>-3.1559273966896202E-3</c:v>
                </c:pt>
                <c:pt idx="45852">
                  <c:v>-3.1063968918705102E-3</c:v>
                </c:pt>
                <c:pt idx="45853">
                  <c:v>-2.91163434403665E-3</c:v>
                </c:pt>
                <c:pt idx="45854">
                  <c:v>-3.0813236236849301E-3</c:v>
                </c:pt>
                <c:pt idx="45855">
                  <c:v>-2.9164588940816401E-3</c:v>
                </c:pt>
                <c:pt idx="45856">
                  <c:v>-2.74394059232093E-3</c:v>
                </c:pt>
                <c:pt idx="45857">
                  <c:v>-2.8262320072502999E-3</c:v>
                </c:pt>
                <c:pt idx="45858">
                  <c:v>-2.5579259859659E-3</c:v>
                </c:pt>
                <c:pt idx="45859">
                  <c:v>-2.3619593194044801E-3</c:v>
                </c:pt>
                <c:pt idx="45860">
                  <c:v>-2.2854134936982199E-3</c:v>
                </c:pt>
                <c:pt idx="45861">
                  <c:v>-2.0399399610474701E-3</c:v>
                </c:pt>
                <c:pt idx="45862">
                  <c:v>-1.7440114652765E-3</c:v>
                </c:pt>
                <c:pt idx="45863">
                  <c:v>-1.59852145626526E-3</c:v>
                </c:pt>
                <c:pt idx="45864">
                  <c:v>-1.2869198308125599E-3</c:v>
                </c:pt>
                <c:pt idx="45865">
                  <c:v>-1.0649476160197399E-3</c:v>
                </c:pt>
                <c:pt idx="45866">
                  <c:v>-8.2005228864542596E-4</c:v>
                </c:pt>
                <c:pt idx="45867">
                  <c:v>-5.4531485796869596E-4</c:v>
                </c:pt>
                <c:pt idx="45868">
                  <c:v>-1.8626822237512901E-4</c:v>
                </c:pt>
                <c:pt idx="45869" formatCode="0.00E+00">
                  <c:v>8.5826671634895202E-5</c:v>
                </c:pt>
                <c:pt idx="45870">
                  <c:v>3.7907950539714898E-4</c:v>
                </c:pt>
                <c:pt idx="45871">
                  <c:v>6.86173346130156E-4</c:v>
                </c:pt>
                <c:pt idx="45872">
                  <c:v>1.0143736359924599E-3</c:v>
                </c:pt>
                <c:pt idx="45873">
                  <c:v>1.40522297428071E-3</c:v>
                </c:pt>
                <c:pt idx="45874">
                  <c:v>1.8306658814128201E-3</c:v>
                </c:pt>
                <c:pt idx="45875">
                  <c:v>2.0632520617074098E-3</c:v>
                </c:pt>
                <c:pt idx="45876">
                  <c:v>2.18065131818709E-3</c:v>
                </c:pt>
                <c:pt idx="45877">
                  <c:v>2.6898650576519401E-3</c:v>
                </c:pt>
                <c:pt idx="45878">
                  <c:v>2.8243357402990602E-3</c:v>
                </c:pt>
                <c:pt idx="45879">
                  <c:v>3.1771024841603201E-3</c:v>
                </c:pt>
                <c:pt idx="45880">
                  <c:v>3.62130933039144E-3</c:v>
                </c:pt>
                <c:pt idx="45881">
                  <c:v>3.9115665835815902E-3</c:v>
                </c:pt>
                <c:pt idx="45882">
                  <c:v>4.0156892022321696E-3</c:v>
                </c:pt>
                <c:pt idx="45883">
                  <c:v>4.27734143911555E-3</c:v>
                </c:pt>
                <c:pt idx="45884">
                  <c:v>4.4647224874605398E-3</c:v>
                </c:pt>
                <c:pt idx="45885">
                  <c:v>4.7355064244567298E-3</c:v>
                </c:pt>
                <c:pt idx="45886">
                  <c:v>5.00315333017379E-3</c:v>
                </c:pt>
                <c:pt idx="45887">
                  <c:v>5.17183940209715E-3</c:v>
                </c:pt>
                <c:pt idx="45888">
                  <c:v>5.3933620079922801E-3</c:v>
                </c:pt>
                <c:pt idx="45889">
                  <c:v>5.3691567389621796E-3</c:v>
                </c:pt>
                <c:pt idx="45890">
                  <c:v>5.6693451322754598E-3</c:v>
                </c:pt>
                <c:pt idx="45891">
                  <c:v>5.70675007805158E-3</c:v>
                </c:pt>
                <c:pt idx="45892">
                  <c:v>5.9127663328857197E-3</c:v>
                </c:pt>
                <c:pt idx="45893">
                  <c:v>6.0264883709029203E-3</c:v>
                </c:pt>
                <c:pt idx="45894">
                  <c:v>5.9902639855939398E-3</c:v>
                </c:pt>
                <c:pt idx="45895">
                  <c:v>6.0471026116542701E-3</c:v>
                </c:pt>
                <c:pt idx="45896">
                  <c:v>6.0059457273608898E-3</c:v>
                </c:pt>
                <c:pt idx="45897">
                  <c:v>5.9961582019996303E-3</c:v>
                </c:pt>
                <c:pt idx="45898">
                  <c:v>6.0252034123682999E-3</c:v>
                </c:pt>
                <c:pt idx="45899">
                  <c:v>5.8636010123066899E-3</c:v>
                </c:pt>
                <c:pt idx="45900">
                  <c:v>5.8106036970613801E-3</c:v>
                </c:pt>
                <c:pt idx="45901">
                  <c:v>5.6437059338881896E-3</c:v>
                </c:pt>
                <c:pt idx="45902">
                  <c:v>5.5881889418581002E-3</c:v>
                </c:pt>
                <c:pt idx="45903">
                  <c:v>5.6887846239110102E-3</c:v>
                </c:pt>
                <c:pt idx="45904">
                  <c:v>5.44915989395061E-3</c:v>
                </c:pt>
                <c:pt idx="45905">
                  <c:v>5.1482169283600197E-3</c:v>
                </c:pt>
                <c:pt idx="45906">
                  <c:v>4.9850227758979496E-3</c:v>
                </c:pt>
                <c:pt idx="45907">
                  <c:v>4.8722783293905399E-3</c:v>
                </c:pt>
                <c:pt idx="45908">
                  <c:v>4.6101972541795003E-3</c:v>
                </c:pt>
                <c:pt idx="45909">
                  <c:v>4.4136069374572503E-3</c:v>
                </c:pt>
                <c:pt idx="45910">
                  <c:v>4.2076880186797004E-3</c:v>
                </c:pt>
                <c:pt idx="45911">
                  <c:v>3.9331062145031397E-3</c:v>
                </c:pt>
                <c:pt idx="45912">
                  <c:v>3.6085454377223201E-3</c:v>
                </c:pt>
                <c:pt idx="45913">
                  <c:v>3.4693898059467501E-3</c:v>
                </c:pt>
                <c:pt idx="45914">
                  <c:v>2.9497308888380399E-3</c:v>
                </c:pt>
                <c:pt idx="45915">
                  <c:v>2.81468760893937E-3</c:v>
                </c:pt>
                <c:pt idx="45916">
                  <c:v>2.54264447996951E-3</c:v>
                </c:pt>
                <c:pt idx="45917">
                  <c:v>1.9766813715686202E-3</c:v>
                </c:pt>
                <c:pt idx="45918">
                  <c:v>1.8288709896193099E-3</c:v>
                </c:pt>
                <c:pt idx="45919">
                  <c:v>1.4486282245713201E-3</c:v>
                </c:pt>
                <c:pt idx="45920">
                  <c:v>1.04254405331724E-3</c:v>
                </c:pt>
                <c:pt idx="45921">
                  <c:v>8.9872276148190002E-4</c:v>
                </c:pt>
                <c:pt idx="45922">
                  <c:v>4.5543204530174198E-4</c:v>
                </c:pt>
                <c:pt idx="45923">
                  <c:v>1.4500421824396401E-4</c:v>
                </c:pt>
                <c:pt idx="45924">
                  <c:v>-2.5089082596549297E-4</c:v>
                </c:pt>
                <c:pt idx="45925">
                  <c:v>-4.7943474227681601E-4</c:v>
                </c:pt>
                <c:pt idx="45926">
                  <c:v>-9.2678944039619804E-4</c:v>
                </c:pt>
                <c:pt idx="45927">
                  <c:v>-1.3011853945748199E-3</c:v>
                </c:pt>
                <c:pt idx="45928">
                  <c:v>-1.74417564351376E-3</c:v>
                </c:pt>
                <c:pt idx="45929">
                  <c:v>-1.8536488623570201E-3</c:v>
                </c:pt>
                <c:pt idx="45930">
                  <c:v>-2.3193862866570099E-3</c:v>
                </c:pt>
                <c:pt idx="45931">
                  <c:v>-2.6370524528388601E-3</c:v>
                </c:pt>
                <c:pt idx="45932">
                  <c:v>-2.7363235524705898E-3</c:v>
                </c:pt>
                <c:pt idx="45933">
                  <c:v>-3.18638930441385E-3</c:v>
                </c:pt>
                <c:pt idx="45934">
                  <c:v>-3.5020180483745101E-3</c:v>
                </c:pt>
                <c:pt idx="45935">
                  <c:v>-3.6447700772834898E-3</c:v>
                </c:pt>
                <c:pt idx="45936">
                  <c:v>-3.8909612731445201E-3</c:v>
                </c:pt>
                <c:pt idx="45937">
                  <c:v>-4.1134198604369501E-3</c:v>
                </c:pt>
                <c:pt idx="45938">
                  <c:v>-4.5129401280188004E-3</c:v>
                </c:pt>
                <c:pt idx="45939">
                  <c:v>-4.5206413080119499E-3</c:v>
                </c:pt>
                <c:pt idx="45940">
                  <c:v>-4.8192621826792801E-3</c:v>
                </c:pt>
                <c:pt idx="45941">
                  <c:v>-5.0338649098359703E-3</c:v>
                </c:pt>
                <c:pt idx="45942">
                  <c:v>-4.9799855855145198E-3</c:v>
                </c:pt>
                <c:pt idx="45943">
                  <c:v>-5.1200836367186796E-3</c:v>
                </c:pt>
                <c:pt idx="45944">
                  <c:v>-5.1923985860001303E-3</c:v>
                </c:pt>
                <c:pt idx="45945">
                  <c:v>-5.60974889775759E-3</c:v>
                </c:pt>
                <c:pt idx="45946">
                  <c:v>-5.5440434560706997E-3</c:v>
                </c:pt>
                <c:pt idx="45947">
                  <c:v>-5.4475108830360098E-3</c:v>
                </c:pt>
                <c:pt idx="45948">
                  <c:v>-5.4875880993342802E-3</c:v>
                </c:pt>
                <c:pt idx="45949">
                  <c:v>-5.6857010887521198E-3</c:v>
                </c:pt>
                <c:pt idx="45950">
                  <c:v>-5.6360230433379899E-3</c:v>
                </c:pt>
                <c:pt idx="45951">
                  <c:v>-5.5538628011605499E-3</c:v>
                </c:pt>
                <c:pt idx="45952">
                  <c:v>-5.5851819782813204E-3</c:v>
                </c:pt>
                <c:pt idx="45953">
                  <c:v>-5.6111573725816898E-3</c:v>
                </c:pt>
                <c:pt idx="45954">
                  <c:v>-5.4588577419749998E-3</c:v>
                </c:pt>
                <c:pt idx="45955">
                  <c:v>-5.3883774879536104E-3</c:v>
                </c:pt>
                <c:pt idx="45956">
                  <c:v>-5.1406259341919697E-3</c:v>
                </c:pt>
                <c:pt idx="45957">
                  <c:v>-5.1626281352304196E-3</c:v>
                </c:pt>
                <c:pt idx="45958">
                  <c:v>-5.1675306872774702E-3</c:v>
                </c:pt>
                <c:pt idx="45959">
                  <c:v>-5.0010046913048596E-3</c:v>
                </c:pt>
                <c:pt idx="45960">
                  <c:v>-4.9309288899513698E-3</c:v>
                </c:pt>
                <c:pt idx="45961">
                  <c:v>-4.6059737009830496E-3</c:v>
                </c:pt>
                <c:pt idx="45962">
                  <c:v>-4.6096685861814002E-3</c:v>
                </c:pt>
                <c:pt idx="45963">
                  <c:v>-4.3882349842649703E-3</c:v>
                </c:pt>
                <c:pt idx="45964">
                  <c:v>-4.1350859939052603E-3</c:v>
                </c:pt>
                <c:pt idx="45965">
                  <c:v>-4.0071207850254599E-3</c:v>
                </c:pt>
                <c:pt idx="45966">
                  <c:v>-3.8619783064408001E-3</c:v>
                </c:pt>
                <c:pt idx="45967">
                  <c:v>-3.6057882992083299E-3</c:v>
                </c:pt>
                <c:pt idx="45968">
                  <c:v>-3.2913197556033E-3</c:v>
                </c:pt>
                <c:pt idx="45969">
                  <c:v>-3.2306404876108401E-3</c:v>
                </c:pt>
                <c:pt idx="45970">
                  <c:v>-3.1248499349499602E-3</c:v>
                </c:pt>
                <c:pt idx="45971">
                  <c:v>-2.8980630047983E-3</c:v>
                </c:pt>
                <c:pt idx="45972">
                  <c:v>-2.4658676235980899E-3</c:v>
                </c:pt>
                <c:pt idx="45973">
                  <c:v>-2.3250613073748099E-3</c:v>
                </c:pt>
                <c:pt idx="45974">
                  <c:v>-1.9999665140154402E-3</c:v>
                </c:pt>
                <c:pt idx="45975">
                  <c:v>-2.10138028869985E-3</c:v>
                </c:pt>
                <c:pt idx="45976">
                  <c:v>-1.6746100113235001E-3</c:v>
                </c:pt>
                <c:pt idx="45977">
                  <c:v>-1.3312835245809999E-3</c:v>
                </c:pt>
                <c:pt idx="45978">
                  <c:v>-1.23646963570884E-3</c:v>
                </c:pt>
                <c:pt idx="45979">
                  <c:v>-9.8574120377043395E-4</c:v>
                </c:pt>
                <c:pt idx="45980">
                  <c:v>-7.0340709523013896E-4</c:v>
                </c:pt>
                <c:pt idx="45981">
                  <c:v>-4.3807997831794198E-4</c:v>
                </c:pt>
                <c:pt idx="45982">
                  <c:v>-3.6567972116058502E-4</c:v>
                </c:pt>
                <c:pt idx="45983">
                  <c:v>-2.28760788580953E-4</c:v>
                </c:pt>
                <c:pt idx="45984" formatCode="0.00E+00">
                  <c:v>5.25085412416709E-5</c:v>
                </c:pt>
                <c:pt idx="45985">
                  <c:v>2.7970959299906798E-4</c:v>
                </c:pt>
                <c:pt idx="45986">
                  <c:v>3.3376902375048799E-4</c:v>
                </c:pt>
                <c:pt idx="45987">
                  <c:v>6.2483493789858996E-4</c:v>
                </c:pt>
                <c:pt idx="45988">
                  <c:v>6.8509165356506001E-4</c:v>
                </c:pt>
                <c:pt idx="45989">
                  <c:v>7.1600014410518997E-4</c:v>
                </c:pt>
                <c:pt idx="45990">
                  <c:v>9.5160235921059005E-4</c:v>
                </c:pt>
                <c:pt idx="45991">
                  <c:v>1.0741757919625801E-3</c:v>
                </c:pt>
                <c:pt idx="45992">
                  <c:v>1.4031521989758299E-3</c:v>
                </c:pt>
                <c:pt idx="45993">
                  <c:v>1.3579927955755301E-3</c:v>
                </c:pt>
                <c:pt idx="45994">
                  <c:v>1.4346076933303099E-3</c:v>
                </c:pt>
                <c:pt idx="45995">
                  <c:v>1.5078469469552401E-3</c:v>
                </c:pt>
                <c:pt idx="45996">
                  <c:v>1.5116906376609501E-3</c:v>
                </c:pt>
                <c:pt idx="45997">
                  <c:v>1.41897436256768E-3</c:v>
                </c:pt>
                <c:pt idx="45998">
                  <c:v>1.4609210114853899E-3</c:v>
                </c:pt>
                <c:pt idx="45999">
                  <c:v>1.51806788595511E-3</c:v>
                </c:pt>
                <c:pt idx="46000">
                  <c:v>1.5280180186110299E-3</c:v>
                </c:pt>
                <c:pt idx="46001">
                  <c:v>1.4865591335629399E-3</c:v>
                </c:pt>
                <c:pt idx="46002">
                  <c:v>1.4609777469015101E-3</c:v>
                </c:pt>
                <c:pt idx="46003">
                  <c:v>1.40044795573148E-3</c:v>
                </c:pt>
                <c:pt idx="46004">
                  <c:v>1.36024626842121E-3</c:v>
                </c:pt>
                <c:pt idx="46005">
                  <c:v>1.2135457326499701E-3</c:v>
                </c:pt>
                <c:pt idx="46006">
                  <c:v>1.0659388388930199E-3</c:v>
                </c:pt>
                <c:pt idx="46007">
                  <c:v>9.9252376851207791E-4</c:v>
                </c:pt>
                <c:pt idx="46008">
                  <c:v>8.0225446824155097E-4</c:v>
                </c:pt>
                <c:pt idx="46009">
                  <c:v>7.8097414612947899E-4</c:v>
                </c:pt>
                <c:pt idx="46010">
                  <c:v>6.8438045527655805E-4</c:v>
                </c:pt>
                <c:pt idx="46011">
                  <c:v>2.29706774947084E-4</c:v>
                </c:pt>
                <c:pt idx="46012">
                  <c:v>2.4500818804336903E-4</c:v>
                </c:pt>
                <c:pt idx="46013" formatCode="0.00E+00">
                  <c:v>-4.1311857977902603E-5</c:v>
                </c:pt>
                <c:pt idx="46014">
                  <c:v>-2.2614796023941801E-4</c:v>
                </c:pt>
                <c:pt idx="46015">
                  <c:v>-4.4877915123846197E-4</c:v>
                </c:pt>
                <c:pt idx="46016">
                  <c:v>-6.6847348157162204E-4</c:v>
                </c:pt>
                <c:pt idx="46017">
                  <c:v>-8.6842114351774096E-4</c:v>
                </c:pt>
                <c:pt idx="46018">
                  <c:v>-1.13628669851398E-3</c:v>
                </c:pt>
                <c:pt idx="46019">
                  <c:v>-1.33319326035656E-3</c:v>
                </c:pt>
                <c:pt idx="46020">
                  <c:v>-1.6205222532332799E-3</c:v>
                </c:pt>
                <c:pt idx="46021">
                  <c:v>-1.8361200893517401E-3</c:v>
                </c:pt>
                <c:pt idx="46022">
                  <c:v>-2.002283174537E-3</c:v>
                </c:pt>
                <c:pt idx="46023">
                  <c:v>-2.5128360439286099E-3</c:v>
                </c:pt>
                <c:pt idx="46024">
                  <c:v>-2.7266030136023599E-3</c:v>
                </c:pt>
                <c:pt idx="46025">
                  <c:v>-2.8072601415921601E-3</c:v>
                </c:pt>
                <c:pt idx="46026">
                  <c:v>-3.1935806280473798E-3</c:v>
                </c:pt>
                <c:pt idx="46027">
                  <c:v>-3.5828321197493899E-3</c:v>
                </c:pt>
                <c:pt idx="46028">
                  <c:v>-3.7025078958522E-3</c:v>
                </c:pt>
                <c:pt idx="46029">
                  <c:v>-3.84530537405874E-3</c:v>
                </c:pt>
                <c:pt idx="46030">
                  <c:v>-4.1580581773705801E-3</c:v>
                </c:pt>
                <c:pt idx="46031">
                  <c:v>-4.4132868731252403E-3</c:v>
                </c:pt>
                <c:pt idx="46032">
                  <c:v>-4.7289186347660803E-3</c:v>
                </c:pt>
                <c:pt idx="46033">
                  <c:v>-4.9001992389927302E-3</c:v>
                </c:pt>
                <c:pt idx="46034">
                  <c:v>-5.1791148235491502E-3</c:v>
                </c:pt>
                <c:pt idx="46035">
                  <c:v>-5.3653853416290699E-3</c:v>
                </c:pt>
                <c:pt idx="46036">
                  <c:v>-5.4630513770791101E-3</c:v>
                </c:pt>
                <c:pt idx="46037">
                  <c:v>-5.73596394111531E-3</c:v>
                </c:pt>
                <c:pt idx="46038">
                  <c:v>-5.8258122171561504E-3</c:v>
                </c:pt>
                <c:pt idx="46039">
                  <c:v>-6.0995078066293203E-3</c:v>
                </c:pt>
                <c:pt idx="46040">
                  <c:v>-6.2492755454139799E-3</c:v>
                </c:pt>
                <c:pt idx="46041">
                  <c:v>-6.4149431218146098E-3</c:v>
                </c:pt>
                <c:pt idx="46042">
                  <c:v>-6.52548396691322E-3</c:v>
                </c:pt>
                <c:pt idx="46043">
                  <c:v>-6.7762476920834496E-3</c:v>
                </c:pt>
                <c:pt idx="46044">
                  <c:v>-6.8701215829793201E-3</c:v>
                </c:pt>
                <c:pt idx="46045">
                  <c:v>-6.9699489859472701E-3</c:v>
                </c:pt>
                <c:pt idx="46046">
                  <c:v>-7.0159673345439998E-3</c:v>
                </c:pt>
                <c:pt idx="46047">
                  <c:v>-7.0469430769145597E-3</c:v>
                </c:pt>
                <c:pt idx="46048">
                  <c:v>-7.1508186341119303E-3</c:v>
                </c:pt>
                <c:pt idx="46049">
                  <c:v>-7.37354313145204E-3</c:v>
                </c:pt>
                <c:pt idx="46050">
                  <c:v>-7.26034646382931E-3</c:v>
                </c:pt>
                <c:pt idx="46051">
                  <c:v>-7.20969147139453E-3</c:v>
                </c:pt>
                <c:pt idx="46052">
                  <c:v>-7.3677633875879897E-3</c:v>
                </c:pt>
                <c:pt idx="46053">
                  <c:v>-7.20060519830643E-3</c:v>
                </c:pt>
                <c:pt idx="46054">
                  <c:v>-7.25923781084331E-3</c:v>
                </c:pt>
                <c:pt idx="46055">
                  <c:v>-7.2846872427972699E-3</c:v>
                </c:pt>
                <c:pt idx="46056">
                  <c:v>-7.4256625826719198E-3</c:v>
                </c:pt>
                <c:pt idx="46057">
                  <c:v>-7.28382933931708E-3</c:v>
                </c:pt>
                <c:pt idx="46058">
                  <c:v>-7.0691463289105604E-3</c:v>
                </c:pt>
                <c:pt idx="46059">
                  <c:v>-7.04287909204389E-3</c:v>
                </c:pt>
                <c:pt idx="46060">
                  <c:v>-7.1472399248917896E-3</c:v>
                </c:pt>
                <c:pt idx="46061">
                  <c:v>-6.9380610162082402E-3</c:v>
                </c:pt>
                <c:pt idx="46062">
                  <c:v>-6.6918303645258003E-3</c:v>
                </c:pt>
                <c:pt idx="46063">
                  <c:v>-6.5652868833152196E-3</c:v>
                </c:pt>
                <c:pt idx="46064">
                  <c:v>-6.5905234452254399E-3</c:v>
                </c:pt>
                <c:pt idx="46065">
                  <c:v>-6.4775270339051498E-3</c:v>
                </c:pt>
                <c:pt idx="46066">
                  <c:v>-6.2906689364071898E-3</c:v>
                </c:pt>
                <c:pt idx="46067">
                  <c:v>-6.0981714955833403E-3</c:v>
                </c:pt>
                <c:pt idx="46068">
                  <c:v>-5.7914034144675103E-3</c:v>
                </c:pt>
                <c:pt idx="46069">
                  <c:v>-5.7723209283015702E-3</c:v>
                </c:pt>
                <c:pt idx="46070">
                  <c:v>-5.63450241970087E-3</c:v>
                </c:pt>
                <c:pt idx="46071">
                  <c:v>-5.4978498767328399E-3</c:v>
                </c:pt>
                <c:pt idx="46072">
                  <c:v>-5.1585077969893596E-3</c:v>
                </c:pt>
                <c:pt idx="46073">
                  <c:v>-5.0848614149204101E-3</c:v>
                </c:pt>
                <c:pt idx="46074">
                  <c:v>-4.8087526036379898E-3</c:v>
                </c:pt>
                <c:pt idx="46075">
                  <c:v>-4.7737049294025499E-3</c:v>
                </c:pt>
                <c:pt idx="46076">
                  <c:v>-4.4528294884199704E-3</c:v>
                </c:pt>
                <c:pt idx="46077">
                  <c:v>-4.42648382243091E-3</c:v>
                </c:pt>
                <c:pt idx="46078">
                  <c:v>-4.1719929784193501E-3</c:v>
                </c:pt>
                <c:pt idx="46079">
                  <c:v>-3.9161553675001303E-3</c:v>
                </c:pt>
                <c:pt idx="46080">
                  <c:v>-3.9521025626887002E-3</c:v>
                </c:pt>
                <c:pt idx="46081">
                  <c:v>-3.6980298296409699E-3</c:v>
                </c:pt>
                <c:pt idx="46082">
                  <c:v>-3.6228712425263E-3</c:v>
                </c:pt>
                <c:pt idx="46083">
                  <c:v>-3.3052458395844198E-3</c:v>
                </c:pt>
                <c:pt idx="46084">
                  <c:v>-3.3855497833341001E-3</c:v>
                </c:pt>
                <c:pt idx="46085">
                  <c:v>-3.1260266043675799E-3</c:v>
                </c:pt>
                <c:pt idx="46086">
                  <c:v>-2.9468192684181998E-3</c:v>
                </c:pt>
                <c:pt idx="46087">
                  <c:v>-2.92158435777562E-3</c:v>
                </c:pt>
                <c:pt idx="46088">
                  <c:v>-2.6689559840497399E-3</c:v>
                </c:pt>
                <c:pt idx="46089">
                  <c:v>-2.7882199363104799E-3</c:v>
                </c:pt>
                <c:pt idx="46090">
                  <c:v>-2.7467284830105499E-3</c:v>
                </c:pt>
                <c:pt idx="46091">
                  <c:v>-2.5781072032561398E-3</c:v>
                </c:pt>
                <c:pt idx="46092">
                  <c:v>-2.55292870225712E-3</c:v>
                </c:pt>
                <c:pt idx="46093">
                  <c:v>-2.68466064072966E-3</c:v>
                </c:pt>
                <c:pt idx="46094">
                  <c:v>-2.5832309220366E-3</c:v>
                </c:pt>
                <c:pt idx="46095">
                  <c:v>-2.62999220247658E-3</c:v>
                </c:pt>
                <c:pt idx="46096">
                  <c:v>-2.5155471028891398E-3</c:v>
                </c:pt>
                <c:pt idx="46097">
                  <c:v>-2.56644466629509E-3</c:v>
                </c:pt>
                <c:pt idx="46098">
                  <c:v>-2.59600713719539E-3</c:v>
                </c:pt>
                <c:pt idx="46099">
                  <c:v>-2.6591016753920601E-3</c:v>
                </c:pt>
                <c:pt idx="46100">
                  <c:v>-2.7437530929547201E-3</c:v>
                </c:pt>
                <c:pt idx="46101">
                  <c:v>-2.87591385862995E-3</c:v>
                </c:pt>
                <c:pt idx="46102">
                  <c:v>-2.8499083638902898E-3</c:v>
                </c:pt>
                <c:pt idx="46103">
                  <c:v>-2.9948199643709101E-3</c:v>
                </c:pt>
                <c:pt idx="46104">
                  <c:v>-3.0500204125867001E-3</c:v>
                </c:pt>
                <c:pt idx="46105">
                  <c:v>-3.2458536313095601E-3</c:v>
                </c:pt>
                <c:pt idx="46106">
                  <c:v>-3.43937919755959E-3</c:v>
                </c:pt>
                <c:pt idx="46107">
                  <c:v>-3.5682361566572399E-3</c:v>
                </c:pt>
                <c:pt idx="46108">
                  <c:v>-3.8595387505607598E-3</c:v>
                </c:pt>
                <c:pt idx="46109">
                  <c:v>-3.8498251122496201E-3</c:v>
                </c:pt>
                <c:pt idx="46110">
                  <c:v>-4.0206557835853196E-3</c:v>
                </c:pt>
                <c:pt idx="46111">
                  <c:v>-4.2847034617289502E-3</c:v>
                </c:pt>
                <c:pt idx="46112">
                  <c:v>-4.72762525362395E-3</c:v>
                </c:pt>
                <c:pt idx="46113">
                  <c:v>-4.8066177907238501E-3</c:v>
                </c:pt>
                <c:pt idx="46114">
                  <c:v>-4.8994310735122198E-3</c:v>
                </c:pt>
                <c:pt idx="46115">
                  <c:v>-5.30005402883985E-3</c:v>
                </c:pt>
                <c:pt idx="46116">
                  <c:v>-5.5618715182993196E-3</c:v>
                </c:pt>
                <c:pt idx="46117">
                  <c:v>-5.7361402383877703E-3</c:v>
                </c:pt>
                <c:pt idx="46118">
                  <c:v>-5.85505918836154E-3</c:v>
                </c:pt>
                <c:pt idx="46119">
                  <c:v>-6.1198722008828201E-3</c:v>
                </c:pt>
                <c:pt idx="46120">
                  <c:v>-6.4824832510623201E-3</c:v>
                </c:pt>
                <c:pt idx="46121">
                  <c:v>-6.6352092886129499E-3</c:v>
                </c:pt>
                <c:pt idx="46122">
                  <c:v>-6.8697091834805397E-3</c:v>
                </c:pt>
                <c:pt idx="46123">
                  <c:v>-7.2790273554047399E-3</c:v>
                </c:pt>
                <c:pt idx="46124">
                  <c:v>-7.4526133294769E-3</c:v>
                </c:pt>
                <c:pt idx="46125">
                  <c:v>-7.7189681108857603E-3</c:v>
                </c:pt>
                <c:pt idx="46126">
                  <c:v>-7.9104753155116499E-3</c:v>
                </c:pt>
                <c:pt idx="46127">
                  <c:v>-8.0735051893365394E-3</c:v>
                </c:pt>
                <c:pt idx="46128">
                  <c:v>-8.4775250842045301E-3</c:v>
                </c:pt>
                <c:pt idx="46129">
                  <c:v>-8.5150728443751603E-3</c:v>
                </c:pt>
                <c:pt idx="46130">
                  <c:v>-8.6114707264505E-3</c:v>
                </c:pt>
                <c:pt idx="46131">
                  <c:v>-8.9346992286893599E-3</c:v>
                </c:pt>
                <c:pt idx="46132">
                  <c:v>-9.1717139058512896E-3</c:v>
                </c:pt>
                <c:pt idx="46133">
                  <c:v>-9.2576890774238897E-3</c:v>
                </c:pt>
                <c:pt idx="46134">
                  <c:v>-9.2400115509107296E-3</c:v>
                </c:pt>
                <c:pt idx="46135">
                  <c:v>-9.4682269483875592E-3</c:v>
                </c:pt>
                <c:pt idx="46136">
                  <c:v>-9.5961922767146407E-3</c:v>
                </c:pt>
                <c:pt idx="46137">
                  <c:v>-9.6672668737657202E-3</c:v>
                </c:pt>
                <c:pt idx="46138">
                  <c:v>-9.8977569066633301E-3</c:v>
                </c:pt>
                <c:pt idx="46139">
                  <c:v>-9.7406136540969402E-3</c:v>
                </c:pt>
                <c:pt idx="46140">
                  <c:v>-9.8329287452667297E-3</c:v>
                </c:pt>
                <c:pt idx="46141">
                  <c:v>-9.9547472832940305E-3</c:v>
                </c:pt>
                <c:pt idx="46142">
                  <c:v>-9.9029180735184207E-3</c:v>
                </c:pt>
                <c:pt idx="46143">
                  <c:v>-9.7558771306947394E-3</c:v>
                </c:pt>
                <c:pt idx="46144">
                  <c:v>-9.8914741889268507E-3</c:v>
                </c:pt>
                <c:pt idx="46145">
                  <c:v>-9.8107158663960307E-3</c:v>
                </c:pt>
                <c:pt idx="46146">
                  <c:v>-9.6157889511258691E-3</c:v>
                </c:pt>
                <c:pt idx="46147">
                  <c:v>-9.6139151725053405E-3</c:v>
                </c:pt>
                <c:pt idx="46148">
                  <c:v>-9.4680650402902897E-3</c:v>
                </c:pt>
                <c:pt idx="46149">
                  <c:v>-9.3880130066375002E-3</c:v>
                </c:pt>
                <c:pt idx="46150">
                  <c:v>-9.2237269035012198E-3</c:v>
                </c:pt>
                <c:pt idx="46151">
                  <c:v>-9.0423069594210998E-3</c:v>
                </c:pt>
                <c:pt idx="46152">
                  <c:v>-8.7622493145962203E-3</c:v>
                </c:pt>
                <c:pt idx="46153">
                  <c:v>-8.6402578491127698E-3</c:v>
                </c:pt>
                <c:pt idx="46154">
                  <c:v>-8.47107456303944E-3</c:v>
                </c:pt>
                <c:pt idx="46155">
                  <c:v>-8.24068920212798E-3</c:v>
                </c:pt>
                <c:pt idx="46156">
                  <c:v>-8.0367551043783493E-3</c:v>
                </c:pt>
                <c:pt idx="46157">
                  <c:v>-7.7949988093422504E-3</c:v>
                </c:pt>
                <c:pt idx="46158">
                  <c:v>-7.3186081591701301E-3</c:v>
                </c:pt>
                <c:pt idx="46159">
                  <c:v>-6.9577056525299101E-3</c:v>
                </c:pt>
                <c:pt idx="46160">
                  <c:v>-6.8127299692244004E-3</c:v>
                </c:pt>
                <c:pt idx="46161">
                  <c:v>-6.6450838688075203E-3</c:v>
                </c:pt>
                <c:pt idx="46162">
                  <c:v>-6.3613433501794603E-3</c:v>
                </c:pt>
                <c:pt idx="46163">
                  <c:v>-5.8299215200350802E-3</c:v>
                </c:pt>
                <c:pt idx="46164">
                  <c:v>-5.5786253553324304E-3</c:v>
                </c:pt>
                <c:pt idx="46165">
                  <c:v>-5.1871901256943798E-3</c:v>
                </c:pt>
                <c:pt idx="46166">
                  <c:v>-4.9750716648375697E-3</c:v>
                </c:pt>
                <c:pt idx="46167">
                  <c:v>-4.8036930894885602E-3</c:v>
                </c:pt>
                <c:pt idx="46168">
                  <c:v>-4.2425085397370501E-3</c:v>
                </c:pt>
                <c:pt idx="46169">
                  <c:v>-4.0426547466510801E-3</c:v>
                </c:pt>
                <c:pt idx="46170">
                  <c:v>-3.4735819548125601E-3</c:v>
                </c:pt>
                <c:pt idx="46171">
                  <c:v>-3.5057934292691802E-3</c:v>
                </c:pt>
                <c:pt idx="46172">
                  <c:v>-3.0639174848527302E-3</c:v>
                </c:pt>
                <c:pt idx="46173">
                  <c:v>-2.8097174976049201E-3</c:v>
                </c:pt>
                <c:pt idx="46174">
                  <c:v>-2.3195880674888101E-3</c:v>
                </c:pt>
                <c:pt idx="46175">
                  <c:v>-2.0824391738133402E-3</c:v>
                </c:pt>
                <c:pt idx="46176">
                  <c:v>-2.0382162200687599E-3</c:v>
                </c:pt>
                <c:pt idx="46177">
                  <c:v>-1.56668511106407E-3</c:v>
                </c:pt>
                <c:pt idx="46178">
                  <c:v>-1.19217107429969E-3</c:v>
                </c:pt>
                <c:pt idx="46179">
                  <c:v>-8.8893645474178297E-4</c:v>
                </c:pt>
                <c:pt idx="46180">
                  <c:v>-1.07034489828781E-3</c:v>
                </c:pt>
                <c:pt idx="46181">
                  <c:v>-7.7215872486581202E-4</c:v>
                </c:pt>
                <c:pt idx="46182">
                  <c:v>-5.46284246101846E-4</c:v>
                </c:pt>
                <c:pt idx="46183" formatCode="0.00E+00">
                  <c:v>-8.5684652802373899E-5</c:v>
                </c:pt>
                <c:pt idx="46184">
                  <c:v>-2.4307671970897699E-4</c:v>
                </c:pt>
                <c:pt idx="46185">
                  <c:v>1.6982310844983699E-4</c:v>
                </c:pt>
                <c:pt idx="46186" formatCode="0.00E+00">
                  <c:v>-4.9264192147292399E-6</c:v>
                </c:pt>
                <c:pt idx="46187">
                  <c:v>2.76445692379799E-4</c:v>
                </c:pt>
                <c:pt idx="46188">
                  <c:v>3.0347986249972501E-4</c:v>
                </c:pt>
                <c:pt idx="46189">
                  <c:v>3.5392715645189498E-4</c:v>
                </c:pt>
                <c:pt idx="46190">
                  <c:v>5.7486107339895995E-4</c:v>
                </c:pt>
                <c:pt idx="46191">
                  <c:v>4.8355579146365599E-4</c:v>
                </c:pt>
                <c:pt idx="46192">
                  <c:v>5.9923156635708903E-4</c:v>
                </c:pt>
                <c:pt idx="46193">
                  <c:v>5.4202251563628299E-4</c:v>
                </c:pt>
                <c:pt idx="46194">
                  <c:v>4.2152226250965802E-4</c:v>
                </c:pt>
                <c:pt idx="46195">
                  <c:v>5.0425184259353395E-4</c:v>
                </c:pt>
                <c:pt idx="46196">
                  <c:v>4.2715947637885502E-4</c:v>
                </c:pt>
                <c:pt idx="46197">
                  <c:v>3.5476156244404001E-4</c:v>
                </c:pt>
                <c:pt idx="46198">
                  <c:v>2.8517915894327699E-4</c:v>
                </c:pt>
                <c:pt idx="46199" formatCode="0.00E+00">
                  <c:v>-4.9856085787614397E-5</c:v>
                </c:pt>
                <c:pt idx="46200">
                  <c:v>-3.0649711603669699E-4</c:v>
                </c:pt>
                <c:pt idx="46201">
                  <c:v>-3.1408816367925002E-4</c:v>
                </c:pt>
                <c:pt idx="46202">
                  <c:v>-4.0571592602520803E-4</c:v>
                </c:pt>
                <c:pt idx="46203">
                  <c:v>-6.0114690570326E-4</c:v>
                </c:pt>
                <c:pt idx="46204">
                  <c:v>-1.1059386059799399E-3</c:v>
                </c:pt>
                <c:pt idx="46205">
                  <c:v>-1.34450029776747E-3</c:v>
                </c:pt>
                <c:pt idx="46206">
                  <c:v>-1.3677319930852599E-3</c:v>
                </c:pt>
                <c:pt idx="46207">
                  <c:v>-1.8549753814336299E-3</c:v>
                </c:pt>
                <c:pt idx="46208">
                  <c:v>-1.9388260683861399E-3</c:v>
                </c:pt>
                <c:pt idx="46209">
                  <c:v>-2.1811563391583798E-3</c:v>
                </c:pt>
                <c:pt idx="46210">
                  <c:v>-2.6104010471264599E-3</c:v>
                </c:pt>
                <c:pt idx="46211">
                  <c:v>-2.9479415597762799E-3</c:v>
                </c:pt>
                <c:pt idx="46212">
                  <c:v>-3.4502365073657598E-3</c:v>
                </c:pt>
                <c:pt idx="46213">
                  <c:v>-3.5916525096442299E-3</c:v>
                </c:pt>
                <c:pt idx="46214">
                  <c:v>-3.7649136482792102E-3</c:v>
                </c:pt>
                <c:pt idx="46215">
                  <c:v>-4.3529683181770199E-3</c:v>
                </c:pt>
                <c:pt idx="46216">
                  <c:v>-4.6973631014951001E-3</c:v>
                </c:pt>
                <c:pt idx="46217">
                  <c:v>-4.9039783415657599E-3</c:v>
                </c:pt>
                <c:pt idx="46218">
                  <c:v>-5.1313760666573003E-3</c:v>
                </c:pt>
                <c:pt idx="46219">
                  <c:v>-5.7162035756128998E-3</c:v>
                </c:pt>
                <c:pt idx="46220">
                  <c:v>-6.0790667884368004E-3</c:v>
                </c:pt>
                <c:pt idx="46221">
                  <c:v>-6.2889126540621003E-3</c:v>
                </c:pt>
                <c:pt idx="46222">
                  <c:v>-6.68335758242577E-3</c:v>
                </c:pt>
                <c:pt idx="46223">
                  <c:v>-6.8419874300790001E-3</c:v>
                </c:pt>
                <c:pt idx="46224">
                  <c:v>-7.2319021518889902E-3</c:v>
                </c:pt>
                <c:pt idx="46225">
                  <c:v>-7.5790037232309699E-3</c:v>
                </c:pt>
                <c:pt idx="46226">
                  <c:v>-7.3527700753022503E-3</c:v>
                </c:pt>
                <c:pt idx="46227">
                  <c:v>-7.9205753317017798E-3</c:v>
                </c:pt>
                <c:pt idx="46228">
                  <c:v>-8.3283482759023992E-3</c:v>
                </c:pt>
                <c:pt idx="46229">
                  <c:v>-8.5493540320609306E-3</c:v>
                </c:pt>
                <c:pt idx="46230">
                  <c:v>-8.6009659583266198E-3</c:v>
                </c:pt>
                <c:pt idx="46231">
                  <c:v>-8.8374536120647308E-3</c:v>
                </c:pt>
                <c:pt idx="46232">
                  <c:v>-8.9938760834709398E-3</c:v>
                </c:pt>
                <c:pt idx="46233">
                  <c:v>-9.2070350761422493E-3</c:v>
                </c:pt>
                <c:pt idx="46234">
                  <c:v>-9.27965853620457E-3</c:v>
                </c:pt>
                <c:pt idx="46235">
                  <c:v>-9.3948592639520601E-3</c:v>
                </c:pt>
                <c:pt idx="46236">
                  <c:v>-9.3942397726238403E-3</c:v>
                </c:pt>
                <c:pt idx="46237">
                  <c:v>-9.5637208766043008E-3</c:v>
                </c:pt>
                <c:pt idx="46238">
                  <c:v>-9.56881240509567E-3</c:v>
                </c:pt>
                <c:pt idx="46239">
                  <c:v>-9.5930085397357891E-3</c:v>
                </c:pt>
                <c:pt idx="46240">
                  <c:v>-9.6081521238989397E-3</c:v>
                </c:pt>
                <c:pt idx="46241">
                  <c:v>-9.5503363301135593E-3</c:v>
                </c:pt>
                <c:pt idx="46242">
                  <c:v>-9.4869674691910096E-3</c:v>
                </c:pt>
                <c:pt idx="46243">
                  <c:v>-9.3437471629178592E-3</c:v>
                </c:pt>
                <c:pt idx="46244">
                  <c:v>-9.4242069378082504E-3</c:v>
                </c:pt>
                <c:pt idx="46245">
                  <c:v>-9.2970698710409198E-3</c:v>
                </c:pt>
                <c:pt idx="46246">
                  <c:v>-9.0978844255265399E-3</c:v>
                </c:pt>
                <c:pt idx="46247">
                  <c:v>-8.9470861056368794E-3</c:v>
                </c:pt>
                <c:pt idx="46248">
                  <c:v>-8.5854484118123402E-3</c:v>
                </c:pt>
                <c:pt idx="46249">
                  <c:v>-8.5988091464538098E-3</c:v>
                </c:pt>
                <c:pt idx="46250">
                  <c:v>-8.4382839639096392E-3</c:v>
                </c:pt>
                <c:pt idx="46251">
                  <c:v>-8.2623792788518603E-3</c:v>
                </c:pt>
                <c:pt idx="46252">
                  <c:v>-7.9247933058982801E-3</c:v>
                </c:pt>
                <c:pt idx="46253">
                  <c:v>-7.6133373774532201E-3</c:v>
                </c:pt>
                <c:pt idx="46254">
                  <c:v>-7.2163651908466698E-3</c:v>
                </c:pt>
                <c:pt idx="46255">
                  <c:v>-7.0931198727423499E-3</c:v>
                </c:pt>
                <c:pt idx="46256">
                  <c:v>-6.69694374375354E-3</c:v>
                </c:pt>
                <c:pt idx="46257">
                  <c:v>-6.42762786883654E-3</c:v>
                </c:pt>
                <c:pt idx="46258">
                  <c:v>-5.8763836072121397E-3</c:v>
                </c:pt>
                <c:pt idx="46259">
                  <c:v>-5.5373308975809098E-3</c:v>
                </c:pt>
                <c:pt idx="46260">
                  <c:v>-5.2549513994688503E-3</c:v>
                </c:pt>
                <c:pt idx="46261">
                  <c:v>-5.1543456660407098E-3</c:v>
                </c:pt>
                <c:pt idx="46262">
                  <c:v>-4.7978494429334797E-3</c:v>
                </c:pt>
                <c:pt idx="46263">
                  <c:v>-4.1495121415986002E-3</c:v>
                </c:pt>
                <c:pt idx="46264">
                  <c:v>-3.9404661972755198E-3</c:v>
                </c:pt>
                <c:pt idx="46265">
                  <c:v>-3.5927742789098101E-3</c:v>
                </c:pt>
                <c:pt idx="46266">
                  <c:v>-3.21879900028806E-3</c:v>
                </c:pt>
                <c:pt idx="46267">
                  <c:v>-2.6395090623205501E-3</c:v>
                </c:pt>
                <c:pt idx="46268">
                  <c:v>-2.4947883534095498E-3</c:v>
                </c:pt>
                <c:pt idx="46269">
                  <c:v>-2.02700810076463E-3</c:v>
                </c:pt>
                <c:pt idx="46270">
                  <c:v>-1.7134878489340299E-3</c:v>
                </c:pt>
                <c:pt idx="46271">
                  <c:v>-1.33130295428504E-3</c:v>
                </c:pt>
                <c:pt idx="46272">
                  <c:v>-1.02792410714878E-3</c:v>
                </c:pt>
                <c:pt idx="46273">
                  <c:v>-7.6881515686205801E-4</c:v>
                </c:pt>
                <c:pt idx="46274">
                  <c:v>-2.3694184641939199E-4</c:v>
                </c:pt>
                <c:pt idx="46275" formatCode="0.00E+00">
                  <c:v>7.6515501808631102E-5</c:v>
                </c:pt>
                <c:pt idx="46276">
                  <c:v>1.5255449545367901E-4</c:v>
                </c:pt>
                <c:pt idx="46277">
                  <c:v>5.1916938090780301E-4</c:v>
                </c:pt>
                <c:pt idx="46278">
                  <c:v>8.3970019896892302E-4</c:v>
                </c:pt>
                <c:pt idx="46279">
                  <c:v>1.0543135256959001E-3</c:v>
                </c:pt>
                <c:pt idx="46280">
                  <c:v>1.3464578985180201E-3</c:v>
                </c:pt>
                <c:pt idx="46281">
                  <c:v>1.60473930051089E-3</c:v>
                </c:pt>
                <c:pt idx="46282">
                  <c:v>1.7476658933877501E-3</c:v>
                </c:pt>
                <c:pt idx="46283">
                  <c:v>2.06940710393842E-3</c:v>
                </c:pt>
                <c:pt idx="46284">
                  <c:v>2.2408643714795901E-3</c:v>
                </c:pt>
                <c:pt idx="46285">
                  <c:v>2.3317521541051001E-3</c:v>
                </c:pt>
                <c:pt idx="46286">
                  <c:v>2.6462150508353402E-3</c:v>
                </c:pt>
                <c:pt idx="46287">
                  <c:v>2.7499574606018999E-3</c:v>
                </c:pt>
                <c:pt idx="46288">
                  <c:v>2.68307189597103E-3</c:v>
                </c:pt>
                <c:pt idx="46289">
                  <c:v>2.7083250410785799E-3</c:v>
                </c:pt>
                <c:pt idx="46290">
                  <c:v>3.0462754857261201E-3</c:v>
                </c:pt>
                <c:pt idx="46291">
                  <c:v>2.9443687699738999E-3</c:v>
                </c:pt>
                <c:pt idx="46292">
                  <c:v>3.0012401039666101E-3</c:v>
                </c:pt>
                <c:pt idx="46293">
                  <c:v>2.91801923658648E-3</c:v>
                </c:pt>
                <c:pt idx="46294">
                  <c:v>3.1260178960942201E-3</c:v>
                </c:pt>
                <c:pt idx="46295">
                  <c:v>3.21440904006739E-3</c:v>
                </c:pt>
                <c:pt idx="46296">
                  <c:v>2.9171317549645799E-3</c:v>
                </c:pt>
                <c:pt idx="46297">
                  <c:v>2.8467961714039799E-3</c:v>
                </c:pt>
                <c:pt idx="46298">
                  <c:v>2.8185555562127099E-3</c:v>
                </c:pt>
                <c:pt idx="46299">
                  <c:v>2.8842446596653699E-3</c:v>
                </c:pt>
                <c:pt idx="46300">
                  <c:v>2.7645078514383398E-3</c:v>
                </c:pt>
                <c:pt idx="46301">
                  <c:v>2.57975605680033E-3</c:v>
                </c:pt>
                <c:pt idx="46302">
                  <c:v>2.5119283286847301E-3</c:v>
                </c:pt>
                <c:pt idx="46303">
                  <c:v>2.4299964195228598E-3</c:v>
                </c:pt>
                <c:pt idx="46304">
                  <c:v>2.24538333545255E-3</c:v>
                </c:pt>
                <c:pt idx="46305">
                  <c:v>2.0265683397921201E-3</c:v>
                </c:pt>
                <c:pt idx="46306">
                  <c:v>1.90809412531724E-3</c:v>
                </c:pt>
                <c:pt idx="46307">
                  <c:v>1.7183293386206699E-3</c:v>
                </c:pt>
                <c:pt idx="46308">
                  <c:v>1.4536441292938001E-3</c:v>
                </c:pt>
                <c:pt idx="46309">
                  <c:v>1.1060676869526799E-3</c:v>
                </c:pt>
                <c:pt idx="46310">
                  <c:v>1.09545371322323E-3</c:v>
                </c:pt>
                <c:pt idx="46311">
                  <c:v>9.4673944549719701E-4</c:v>
                </c:pt>
                <c:pt idx="46312">
                  <c:v>7.8744687149919098E-4</c:v>
                </c:pt>
                <c:pt idx="46313">
                  <c:v>4.4171967764421302E-4</c:v>
                </c:pt>
                <c:pt idx="46314">
                  <c:v>2.3071042006094899E-4</c:v>
                </c:pt>
                <c:pt idx="46315">
                  <c:v>1.6859300230072301E-4</c:v>
                </c:pt>
                <c:pt idx="46316">
                  <c:v>-1.08005763722908E-4</c:v>
                </c:pt>
                <c:pt idx="46317">
                  <c:v>-4.6529266960990302E-4</c:v>
                </c:pt>
                <c:pt idx="46318">
                  <c:v>-6.7652266744582304E-4</c:v>
                </c:pt>
                <c:pt idx="46319">
                  <c:v>-7.8689071746714998E-4</c:v>
                </c:pt>
                <c:pt idx="46320">
                  <c:v>-8.9072290091497602E-4</c:v>
                </c:pt>
                <c:pt idx="46321">
                  <c:v>-1.1557571160482399E-3</c:v>
                </c:pt>
                <c:pt idx="46322">
                  <c:v>-1.40259290554094E-3</c:v>
                </c:pt>
                <c:pt idx="46323">
                  <c:v>-1.5249392539758799E-3</c:v>
                </c:pt>
                <c:pt idx="46324">
                  <c:v>-1.7087785210184499E-3</c:v>
                </c:pt>
                <c:pt idx="46325">
                  <c:v>-1.9197494503064101E-3</c:v>
                </c:pt>
                <c:pt idx="46326">
                  <c:v>-2.10080135661293E-3</c:v>
                </c:pt>
                <c:pt idx="46327">
                  <c:v>-2.3186884004276699E-3</c:v>
                </c:pt>
                <c:pt idx="46328">
                  <c:v>-2.4518694257058202E-3</c:v>
                </c:pt>
                <c:pt idx="46329">
                  <c:v>-2.4327640250277499E-3</c:v>
                </c:pt>
                <c:pt idx="46330">
                  <c:v>-2.6803948029926598E-3</c:v>
                </c:pt>
                <c:pt idx="46331">
                  <c:v>-2.5617670732397098E-3</c:v>
                </c:pt>
                <c:pt idx="46332">
                  <c:v>-2.78256743049005E-3</c:v>
                </c:pt>
                <c:pt idx="46333">
                  <c:v>-2.9244317805790202E-3</c:v>
                </c:pt>
                <c:pt idx="46334">
                  <c:v>-3.1390205348804301E-3</c:v>
                </c:pt>
                <c:pt idx="46335">
                  <c:v>-3.0241755904078702E-3</c:v>
                </c:pt>
                <c:pt idx="46336">
                  <c:v>-2.8683860940264499E-3</c:v>
                </c:pt>
                <c:pt idx="46337">
                  <c:v>-3.1779861064316801E-3</c:v>
                </c:pt>
                <c:pt idx="46338">
                  <c:v>-3.0695252105323498E-3</c:v>
                </c:pt>
                <c:pt idx="46339">
                  <c:v>-3.0047416059425401E-3</c:v>
                </c:pt>
                <c:pt idx="46340">
                  <c:v>-2.9176099006977198E-3</c:v>
                </c:pt>
                <c:pt idx="46341">
                  <c:v>-2.90673896148792E-3</c:v>
                </c:pt>
                <c:pt idx="46342">
                  <c:v>-2.97323923687893E-3</c:v>
                </c:pt>
                <c:pt idx="46343">
                  <c:v>-2.85493696395407E-3</c:v>
                </c:pt>
                <c:pt idx="46344">
                  <c:v>-2.7073183458408501E-3</c:v>
                </c:pt>
                <c:pt idx="46345">
                  <c:v>-2.7484772392324798E-3</c:v>
                </c:pt>
                <c:pt idx="46346">
                  <c:v>-2.6640870782434199E-3</c:v>
                </c:pt>
                <c:pt idx="46347">
                  <c:v>-2.34344829320153E-3</c:v>
                </c:pt>
                <c:pt idx="46348">
                  <c:v>-2.1522593898757902E-3</c:v>
                </c:pt>
                <c:pt idx="46349">
                  <c:v>-2.1023984277247802E-3</c:v>
                </c:pt>
                <c:pt idx="46350">
                  <c:v>-2.1268440558597202E-3</c:v>
                </c:pt>
                <c:pt idx="46351">
                  <c:v>-1.8237464274386301E-3</c:v>
                </c:pt>
                <c:pt idx="46352">
                  <c:v>-1.5115455886412399E-3</c:v>
                </c:pt>
                <c:pt idx="46353">
                  <c:v>-1.27594481001634E-3</c:v>
                </c:pt>
                <c:pt idx="46354">
                  <c:v>-1.1965994248805899E-3</c:v>
                </c:pt>
                <c:pt idx="46355">
                  <c:v>-1.0520087397796901E-3</c:v>
                </c:pt>
                <c:pt idx="46356">
                  <c:v>-7.0497479750348396E-4</c:v>
                </c:pt>
                <c:pt idx="46357">
                  <c:v>-5.5279695923778104E-4</c:v>
                </c:pt>
                <c:pt idx="46358">
                  <c:v>-3.5087798182823301E-4</c:v>
                </c:pt>
                <c:pt idx="46359" formatCode="0.00E+00">
                  <c:v>-8.77849216565442E-5</c:v>
                </c:pt>
                <c:pt idx="46360" formatCode="0.00E+00">
                  <c:v>7.6014667292559595E-5</c:v>
                </c:pt>
                <c:pt idx="46361">
                  <c:v>4.1417446355257502E-4</c:v>
                </c:pt>
                <c:pt idx="46362">
                  <c:v>4.3142743187153898E-4</c:v>
                </c:pt>
                <c:pt idx="46363">
                  <c:v>9.0026831228191904E-4</c:v>
                </c:pt>
                <c:pt idx="46364">
                  <c:v>1.1932206975163501E-3</c:v>
                </c:pt>
                <c:pt idx="46365">
                  <c:v>1.4625579219396099E-3</c:v>
                </c:pt>
                <c:pt idx="46366">
                  <c:v>1.7069750211983999E-3</c:v>
                </c:pt>
                <c:pt idx="46367">
                  <c:v>1.88078061672011E-3</c:v>
                </c:pt>
                <c:pt idx="46368">
                  <c:v>2.1973362980449202E-3</c:v>
                </c:pt>
                <c:pt idx="46369">
                  <c:v>2.3594845948003802E-3</c:v>
                </c:pt>
                <c:pt idx="46370">
                  <c:v>2.8881610586073999E-3</c:v>
                </c:pt>
                <c:pt idx="46371">
                  <c:v>3.04055905528177E-3</c:v>
                </c:pt>
                <c:pt idx="46372">
                  <c:v>3.1428578328836399E-3</c:v>
                </c:pt>
                <c:pt idx="46373">
                  <c:v>3.55157267414382E-3</c:v>
                </c:pt>
                <c:pt idx="46374">
                  <c:v>3.7766119967296398E-3</c:v>
                </c:pt>
                <c:pt idx="46375">
                  <c:v>3.9824290620026201E-3</c:v>
                </c:pt>
                <c:pt idx="46376">
                  <c:v>4.1824680407361401E-3</c:v>
                </c:pt>
                <c:pt idx="46377">
                  <c:v>4.4545763435969096E-3</c:v>
                </c:pt>
                <c:pt idx="46378">
                  <c:v>4.8346840618664101E-3</c:v>
                </c:pt>
                <c:pt idx="46379">
                  <c:v>4.99276210445044E-3</c:v>
                </c:pt>
                <c:pt idx="46380">
                  <c:v>5.2687603959799901E-3</c:v>
                </c:pt>
                <c:pt idx="46381">
                  <c:v>5.4550429616919598E-3</c:v>
                </c:pt>
                <c:pt idx="46382">
                  <c:v>5.8115893157026999E-3</c:v>
                </c:pt>
                <c:pt idx="46383">
                  <c:v>5.9892797085983303E-3</c:v>
                </c:pt>
                <c:pt idx="46384">
                  <c:v>6.3069705012290299E-3</c:v>
                </c:pt>
                <c:pt idx="46385">
                  <c:v>6.4845057166197304E-3</c:v>
                </c:pt>
                <c:pt idx="46386">
                  <c:v>6.4666964925574298E-3</c:v>
                </c:pt>
                <c:pt idx="46387">
                  <c:v>6.7247100862066998E-3</c:v>
                </c:pt>
                <c:pt idx="46388">
                  <c:v>6.7680326626221501E-3</c:v>
                </c:pt>
                <c:pt idx="46389">
                  <c:v>7.3933809013109301E-3</c:v>
                </c:pt>
                <c:pt idx="46390">
                  <c:v>7.3476530440228999E-3</c:v>
                </c:pt>
                <c:pt idx="46391">
                  <c:v>7.5099035694755302E-3</c:v>
                </c:pt>
                <c:pt idx="46392">
                  <c:v>7.6008192455492797E-3</c:v>
                </c:pt>
                <c:pt idx="46393">
                  <c:v>7.7440961772218698E-3</c:v>
                </c:pt>
                <c:pt idx="46394">
                  <c:v>8.0592967610038004E-3</c:v>
                </c:pt>
                <c:pt idx="46395">
                  <c:v>8.1862815000516807E-3</c:v>
                </c:pt>
                <c:pt idx="46396">
                  <c:v>8.2156343948917108E-3</c:v>
                </c:pt>
                <c:pt idx="46397">
                  <c:v>8.4081110824183094E-3</c:v>
                </c:pt>
                <c:pt idx="46398">
                  <c:v>8.4365541902432506E-3</c:v>
                </c:pt>
                <c:pt idx="46399">
                  <c:v>8.6797690110263608E-3</c:v>
                </c:pt>
                <c:pt idx="46400">
                  <c:v>8.8356549328913406E-3</c:v>
                </c:pt>
                <c:pt idx="46401">
                  <c:v>8.8461945279122798E-3</c:v>
                </c:pt>
                <c:pt idx="46402">
                  <c:v>8.7752958781905296E-3</c:v>
                </c:pt>
                <c:pt idx="46403">
                  <c:v>8.9548363002934905E-3</c:v>
                </c:pt>
                <c:pt idx="46404">
                  <c:v>9.0808895870048006E-3</c:v>
                </c:pt>
                <c:pt idx="46405">
                  <c:v>8.9710280190309997E-3</c:v>
                </c:pt>
                <c:pt idx="46406">
                  <c:v>9.1932126610642408E-3</c:v>
                </c:pt>
                <c:pt idx="46407">
                  <c:v>9.3023705321967892E-3</c:v>
                </c:pt>
                <c:pt idx="46408">
                  <c:v>9.5549683021393297E-3</c:v>
                </c:pt>
                <c:pt idx="46409">
                  <c:v>9.4761877774854897E-3</c:v>
                </c:pt>
                <c:pt idx="46410">
                  <c:v>9.3564861872018797E-3</c:v>
                </c:pt>
                <c:pt idx="46411">
                  <c:v>9.4180857101813092E-3</c:v>
                </c:pt>
                <c:pt idx="46412">
                  <c:v>9.5978576764696906E-3</c:v>
                </c:pt>
                <c:pt idx="46413">
                  <c:v>9.6364394365188507E-3</c:v>
                </c:pt>
                <c:pt idx="46414">
                  <c:v>9.6662826208660704E-3</c:v>
                </c:pt>
                <c:pt idx="46415">
                  <c:v>9.6470984642149996E-3</c:v>
                </c:pt>
                <c:pt idx="46416">
                  <c:v>9.7289323526028402E-3</c:v>
                </c:pt>
                <c:pt idx="46417">
                  <c:v>9.3911573854962294E-3</c:v>
                </c:pt>
                <c:pt idx="46418">
                  <c:v>9.6440239493409703E-3</c:v>
                </c:pt>
                <c:pt idx="46419">
                  <c:v>9.6959875649126996E-3</c:v>
                </c:pt>
                <c:pt idx="46420">
                  <c:v>9.6175120121859692E-3</c:v>
                </c:pt>
                <c:pt idx="46421">
                  <c:v>9.6349081010685192E-3</c:v>
                </c:pt>
                <c:pt idx="46422">
                  <c:v>9.6815723097501208E-3</c:v>
                </c:pt>
                <c:pt idx="46423">
                  <c:v>9.6066385718344104E-3</c:v>
                </c:pt>
                <c:pt idx="46424">
                  <c:v>9.6027082180609995E-3</c:v>
                </c:pt>
                <c:pt idx="46425">
                  <c:v>9.6323548063024893E-3</c:v>
                </c:pt>
                <c:pt idx="46426">
                  <c:v>9.3944709295205094E-3</c:v>
                </c:pt>
                <c:pt idx="46427">
                  <c:v>9.4128019902735196E-3</c:v>
                </c:pt>
                <c:pt idx="46428">
                  <c:v>9.3566278399989898E-3</c:v>
                </c:pt>
                <c:pt idx="46429">
                  <c:v>9.2026490015970509E-3</c:v>
                </c:pt>
                <c:pt idx="46430">
                  <c:v>9.0368545865457395E-3</c:v>
                </c:pt>
                <c:pt idx="46431">
                  <c:v>9.1824765564160107E-3</c:v>
                </c:pt>
                <c:pt idx="46432">
                  <c:v>9.1845706722504198E-3</c:v>
                </c:pt>
                <c:pt idx="46433">
                  <c:v>8.9069261132128305E-3</c:v>
                </c:pt>
                <c:pt idx="46434">
                  <c:v>8.6809964168492095E-3</c:v>
                </c:pt>
                <c:pt idx="46435">
                  <c:v>8.74154106131848E-3</c:v>
                </c:pt>
                <c:pt idx="46436">
                  <c:v>8.8743137275312002E-3</c:v>
                </c:pt>
                <c:pt idx="46437">
                  <c:v>8.6533584502752406E-3</c:v>
                </c:pt>
                <c:pt idx="46438">
                  <c:v>8.3926711909035404E-3</c:v>
                </c:pt>
                <c:pt idx="46439">
                  <c:v>8.3299364004982505E-3</c:v>
                </c:pt>
                <c:pt idx="46440">
                  <c:v>8.4027470387751206E-3</c:v>
                </c:pt>
                <c:pt idx="46441">
                  <c:v>8.3017919108987499E-3</c:v>
                </c:pt>
                <c:pt idx="46442">
                  <c:v>7.9805594009018897E-3</c:v>
                </c:pt>
                <c:pt idx="46443">
                  <c:v>7.8599007566054792E-3</c:v>
                </c:pt>
                <c:pt idx="46444">
                  <c:v>7.7844029619749599E-3</c:v>
                </c:pt>
                <c:pt idx="46445">
                  <c:v>7.6943062159955502E-3</c:v>
                </c:pt>
                <c:pt idx="46446">
                  <c:v>7.47497373771329E-3</c:v>
                </c:pt>
                <c:pt idx="46447">
                  <c:v>7.55649219949487E-3</c:v>
                </c:pt>
                <c:pt idx="46448">
                  <c:v>7.3898891761203797E-3</c:v>
                </c:pt>
                <c:pt idx="46449">
                  <c:v>7.06335082586158E-3</c:v>
                </c:pt>
                <c:pt idx="46450">
                  <c:v>7.1756994773146702E-3</c:v>
                </c:pt>
                <c:pt idx="46451">
                  <c:v>6.9330474457278603E-3</c:v>
                </c:pt>
                <c:pt idx="46452">
                  <c:v>6.9706423620868804E-3</c:v>
                </c:pt>
                <c:pt idx="46453">
                  <c:v>6.9164093793464996E-3</c:v>
                </c:pt>
                <c:pt idx="46454">
                  <c:v>6.7410488069157498E-3</c:v>
                </c:pt>
                <c:pt idx="46455">
                  <c:v>6.7211746638925303E-3</c:v>
                </c:pt>
                <c:pt idx="46456">
                  <c:v>6.5402229767975899E-3</c:v>
                </c:pt>
                <c:pt idx="46457">
                  <c:v>6.3116246462952899E-3</c:v>
                </c:pt>
                <c:pt idx="46458">
                  <c:v>6.3845811251614596E-3</c:v>
                </c:pt>
                <c:pt idx="46459">
                  <c:v>6.30157068273855E-3</c:v>
                </c:pt>
                <c:pt idx="46460">
                  <c:v>6.1175595220220201E-3</c:v>
                </c:pt>
                <c:pt idx="46461">
                  <c:v>6.0111321928979803E-3</c:v>
                </c:pt>
                <c:pt idx="46462">
                  <c:v>5.9971371203424101E-3</c:v>
                </c:pt>
                <c:pt idx="46463">
                  <c:v>6.0130648626668002E-3</c:v>
                </c:pt>
                <c:pt idx="46464">
                  <c:v>5.98745160348835E-3</c:v>
                </c:pt>
                <c:pt idx="46465">
                  <c:v>5.8241486054125902E-3</c:v>
                </c:pt>
                <c:pt idx="46466">
                  <c:v>5.8963123816200098E-3</c:v>
                </c:pt>
                <c:pt idx="46467">
                  <c:v>5.74816428327014E-3</c:v>
                </c:pt>
                <c:pt idx="46468">
                  <c:v>5.8845264647047696E-3</c:v>
                </c:pt>
                <c:pt idx="46469">
                  <c:v>5.7726227939159996E-3</c:v>
                </c:pt>
                <c:pt idx="46470">
                  <c:v>5.7085472197771197E-3</c:v>
                </c:pt>
                <c:pt idx="46471">
                  <c:v>5.8182273731928504E-3</c:v>
                </c:pt>
                <c:pt idx="46472">
                  <c:v>5.6800777908620802E-3</c:v>
                </c:pt>
                <c:pt idx="46473">
                  <c:v>5.6830437189714202E-3</c:v>
                </c:pt>
                <c:pt idx="46474">
                  <c:v>5.9779050756875798E-3</c:v>
                </c:pt>
                <c:pt idx="46475">
                  <c:v>5.8726857367737799E-3</c:v>
                </c:pt>
                <c:pt idx="46476">
                  <c:v>6.0861002444554096E-3</c:v>
                </c:pt>
                <c:pt idx="46477">
                  <c:v>6.0974537868684802E-3</c:v>
                </c:pt>
                <c:pt idx="46478">
                  <c:v>5.98855004071378E-3</c:v>
                </c:pt>
                <c:pt idx="46479">
                  <c:v>6.2000759572194203E-3</c:v>
                </c:pt>
                <c:pt idx="46480">
                  <c:v>6.3121860271022597E-3</c:v>
                </c:pt>
                <c:pt idx="46481">
                  <c:v>6.5555785044408401E-3</c:v>
                </c:pt>
                <c:pt idx="46482">
                  <c:v>6.68953320033448E-3</c:v>
                </c:pt>
                <c:pt idx="46483">
                  <c:v>6.7191645124792003E-3</c:v>
                </c:pt>
                <c:pt idx="46484">
                  <c:v>6.8327194077218998E-3</c:v>
                </c:pt>
                <c:pt idx="46485">
                  <c:v>6.8371455079224899E-3</c:v>
                </c:pt>
                <c:pt idx="46486">
                  <c:v>7.28529266473799E-3</c:v>
                </c:pt>
                <c:pt idx="46487">
                  <c:v>7.2613025250875696E-3</c:v>
                </c:pt>
                <c:pt idx="46488">
                  <c:v>7.7657946861662804E-3</c:v>
                </c:pt>
                <c:pt idx="46489">
                  <c:v>7.7821290540656301E-3</c:v>
                </c:pt>
                <c:pt idx="46490">
                  <c:v>8.0539407323264207E-3</c:v>
                </c:pt>
                <c:pt idx="46491">
                  <c:v>8.2185075682616703E-3</c:v>
                </c:pt>
                <c:pt idx="46492">
                  <c:v>8.5032578197801398E-3</c:v>
                </c:pt>
                <c:pt idx="46493">
                  <c:v>8.8662980465235002E-3</c:v>
                </c:pt>
                <c:pt idx="46494">
                  <c:v>8.8671655475062398E-3</c:v>
                </c:pt>
                <c:pt idx="46495">
                  <c:v>9.2176029078125197E-3</c:v>
                </c:pt>
                <c:pt idx="46496">
                  <c:v>9.5170432319687699E-3</c:v>
                </c:pt>
                <c:pt idx="46497">
                  <c:v>9.75838852054179E-3</c:v>
                </c:pt>
                <c:pt idx="46498">
                  <c:v>9.99048265061361E-3</c:v>
                </c:pt>
                <c:pt idx="46499">
                  <c:v>1.04484261187498E-2</c:v>
                </c:pt>
                <c:pt idx="46500">
                  <c:v>1.05401267830635E-2</c:v>
                </c:pt>
                <c:pt idx="46501">
                  <c:v>1.0815078724781E-2</c:v>
                </c:pt>
                <c:pt idx="46502">
                  <c:v>1.10107515846797E-2</c:v>
                </c:pt>
                <c:pt idx="46503">
                  <c:v>1.14277891336401E-2</c:v>
                </c:pt>
                <c:pt idx="46504">
                  <c:v>1.1833267499049401E-2</c:v>
                </c:pt>
                <c:pt idx="46505">
                  <c:v>1.21059117865358E-2</c:v>
                </c:pt>
                <c:pt idx="46506">
                  <c:v>1.20900334691985E-2</c:v>
                </c:pt>
                <c:pt idx="46507">
                  <c:v>1.24265757137109E-2</c:v>
                </c:pt>
                <c:pt idx="46508">
                  <c:v>1.26638309627316E-2</c:v>
                </c:pt>
                <c:pt idx="46509">
                  <c:v>1.2966649721681199E-2</c:v>
                </c:pt>
                <c:pt idx="46510">
                  <c:v>1.3348572736077299E-2</c:v>
                </c:pt>
                <c:pt idx="46511">
                  <c:v>1.3406397840031101E-2</c:v>
                </c:pt>
                <c:pt idx="46512">
                  <c:v>1.36881463712111E-2</c:v>
                </c:pt>
                <c:pt idx="46513">
                  <c:v>1.37972472992093E-2</c:v>
                </c:pt>
                <c:pt idx="46514">
                  <c:v>1.40910973875185E-2</c:v>
                </c:pt>
                <c:pt idx="46515">
                  <c:v>1.4283015560331101E-2</c:v>
                </c:pt>
                <c:pt idx="46516">
                  <c:v>1.44820529598116E-2</c:v>
                </c:pt>
                <c:pt idx="46517">
                  <c:v>1.4673893683087901E-2</c:v>
                </c:pt>
                <c:pt idx="46518">
                  <c:v>1.4787664894500299E-2</c:v>
                </c:pt>
                <c:pt idx="46519">
                  <c:v>1.47867746062844E-2</c:v>
                </c:pt>
                <c:pt idx="46520">
                  <c:v>1.50282840743329E-2</c:v>
                </c:pt>
                <c:pt idx="46521">
                  <c:v>1.5271880190564999E-2</c:v>
                </c:pt>
                <c:pt idx="46522">
                  <c:v>1.5355433983794801E-2</c:v>
                </c:pt>
                <c:pt idx="46523">
                  <c:v>1.52369077723321E-2</c:v>
                </c:pt>
                <c:pt idx="46524">
                  <c:v>1.53626589605635E-2</c:v>
                </c:pt>
                <c:pt idx="46525">
                  <c:v>1.5338347682805301E-2</c:v>
                </c:pt>
                <c:pt idx="46526">
                  <c:v>1.56329540810335E-2</c:v>
                </c:pt>
                <c:pt idx="46527">
                  <c:v>1.5360797784236199E-2</c:v>
                </c:pt>
                <c:pt idx="46528">
                  <c:v>1.5378754098120199E-2</c:v>
                </c:pt>
                <c:pt idx="46529">
                  <c:v>1.5312191667093E-2</c:v>
                </c:pt>
                <c:pt idx="46530">
                  <c:v>1.54407620150789E-2</c:v>
                </c:pt>
                <c:pt idx="46531">
                  <c:v>1.5460220878410799E-2</c:v>
                </c:pt>
                <c:pt idx="46532">
                  <c:v>1.55228724355641E-2</c:v>
                </c:pt>
                <c:pt idx="46533">
                  <c:v>1.51546114288374E-2</c:v>
                </c:pt>
                <c:pt idx="46534">
                  <c:v>1.5048472031495E-2</c:v>
                </c:pt>
                <c:pt idx="46535">
                  <c:v>1.4844515023788901E-2</c:v>
                </c:pt>
                <c:pt idx="46536">
                  <c:v>1.4686221557548401E-2</c:v>
                </c:pt>
                <c:pt idx="46537">
                  <c:v>1.47861253500748E-2</c:v>
                </c:pt>
                <c:pt idx="46538">
                  <c:v>1.4483688216447301E-2</c:v>
                </c:pt>
                <c:pt idx="46539">
                  <c:v>1.4317939789139001E-2</c:v>
                </c:pt>
                <c:pt idx="46540">
                  <c:v>1.40696302057975E-2</c:v>
                </c:pt>
                <c:pt idx="46541">
                  <c:v>1.3709232561807101E-2</c:v>
                </c:pt>
                <c:pt idx="46542">
                  <c:v>1.36466753626663E-2</c:v>
                </c:pt>
                <c:pt idx="46543">
                  <c:v>1.34760865690458E-2</c:v>
                </c:pt>
                <c:pt idx="46544">
                  <c:v>1.3251070237866499E-2</c:v>
                </c:pt>
                <c:pt idx="46545">
                  <c:v>1.29073924938945E-2</c:v>
                </c:pt>
                <c:pt idx="46546">
                  <c:v>1.24628517450229E-2</c:v>
                </c:pt>
                <c:pt idx="46547">
                  <c:v>1.22533743228682E-2</c:v>
                </c:pt>
                <c:pt idx="46548">
                  <c:v>1.1969786251912499E-2</c:v>
                </c:pt>
                <c:pt idx="46549">
                  <c:v>1.17435472506507E-2</c:v>
                </c:pt>
                <c:pt idx="46550">
                  <c:v>1.14050278834101E-2</c:v>
                </c:pt>
                <c:pt idx="46551">
                  <c:v>1.0987917463661999E-2</c:v>
                </c:pt>
                <c:pt idx="46552">
                  <c:v>1.0719682539761501E-2</c:v>
                </c:pt>
                <c:pt idx="46553">
                  <c:v>1.0329074034858301E-2</c:v>
                </c:pt>
                <c:pt idx="46554">
                  <c:v>1.0168189191698099E-2</c:v>
                </c:pt>
                <c:pt idx="46555">
                  <c:v>9.8446018678054106E-3</c:v>
                </c:pt>
                <c:pt idx="46556">
                  <c:v>9.4784528320639907E-3</c:v>
                </c:pt>
                <c:pt idx="46557">
                  <c:v>8.9479672524094105E-3</c:v>
                </c:pt>
                <c:pt idx="46558">
                  <c:v>8.6028508781610599E-3</c:v>
                </c:pt>
                <c:pt idx="46559">
                  <c:v>8.5019655066654199E-3</c:v>
                </c:pt>
                <c:pt idx="46560">
                  <c:v>8.3704773975472099E-3</c:v>
                </c:pt>
                <c:pt idx="46561">
                  <c:v>7.8420602528833806E-3</c:v>
                </c:pt>
                <c:pt idx="46562">
                  <c:v>7.6519430056150098E-3</c:v>
                </c:pt>
                <c:pt idx="46563">
                  <c:v>7.2914225915862302E-3</c:v>
                </c:pt>
                <c:pt idx="46564">
                  <c:v>6.9749376569506602E-3</c:v>
                </c:pt>
                <c:pt idx="46565">
                  <c:v>6.7470770150167897E-3</c:v>
                </c:pt>
                <c:pt idx="46566">
                  <c:v>6.2969035474321599E-3</c:v>
                </c:pt>
                <c:pt idx="46567">
                  <c:v>6.2870428420205501E-3</c:v>
                </c:pt>
                <c:pt idx="46568">
                  <c:v>5.96287600704492E-3</c:v>
                </c:pt>
                <c:pt idx="46569">
                  <c:v>5.7641063378937804E-3</c:v>
                </c:pt>
                <c:pt idx="46570">
                  <c:v>5.6385739605195398E-3</c:v>
                </c:pt>
                <c:pt idx="46571">
                  <c:v>5.4195750314225697E-3</c:v>
                </c:pt>
                <c:pt idx="46572">
                  <c:v>5.2892184566952702E-3</c:v>
                </c:pt>
                <c:pt idx="46573">
                  <c:v>5.0448585540017396E-3</c:v>
                </c:pt>
                <c:pt idx="46574">
                  <c:v>4.9825765197635203E-3</c:v>
                </c:pt>
                <c:pt idx="46575">
                  <c:v>4.6972203422515103E-3</c:v>
                </c:pt>
                <c:pt idx="46576">
                  <c:v>4.6968191558739601E-3</c:v>
                </c:pt>
                <c:pt idx="46577">
                  <c:v>4.5358971028644302E-3</c:v>
                </c:pt>
                <c:pt idx="46578">
                  <c:v>4.5674419604591603E-3</c:v>
                </c:pt>
                <c:pt idx="46579">
                  <c:v>4.5633815987022102E-3</c:v>
                </c:pt>
                <c:pt idx="46580">
                  <c:v>4.3979916832929703E-3</c:v>
                </c:pt>
                <c:pt idx="46581">
                  <c:v>4.2724462075227404E-3</c:v>
                </c:pt>
                <c:pt idx="46582">
                  <c:v>4.3988780374507996E-3</c:v>
                </c:pt>
                <c:pt idx="46583">
                  <c:v>4.5327804762852301E-3</c:v>
                </c:pt>
                <c:pt idx="46584">
                  <c:v>4.3038122722895101E-3</c:v>
                </c:pt>
                <c:pt idx="46585">
                  <c:v>4.5116436654747197E-3</c:v>
                </c:pt>
                <c:pt idx="46586">
                  <c:v>4.51658553856755E-3</c:v>
                </c:pt>
                <c:pt idx="46587">
                  <c:v>4.53243404961573E-3</c:v>
                </c:pt>
                <c:pt idx="46588">
                  <c:v>4.6225734208633603E-3</c:v>
                </c:pt>
                <c:pt idx="46589">
                  <c:v>4.7338747543342503E-3</c:v>
                </c:pt>
                <c:pt idx="46590">
                  <c:v>4.8261350003883201E-3</c:v>
                </c:pt>
                <c:pt idx="46591">
                  <c:v>4.8874012241379603E-3</c:v>
                </c:pt>
                <c:pt idx="46592">
                  <c:v>5.1271751138554696E-3</c:v>
                </c:pt>
                <c:pt idx="46593">
                  <c:v>5.2804827798209998E-3</c:v>
                </c:pt>
                <c:pt idx="46594">
                  <c:v>5.4586269716280196E-3</c:v>
                </c:pt>
                <c:pt idx="46595">
                  <c:v>5.4921252158876797E-3</c:v>
                </c:pt>
                <c:pt idx="46596">
                  <c:v>5.6251084754478497E-3</c:v>
                </c:pt>
                <c:pt idx="46597">
                  <c:v>5.6857495311799199E-3</c:v>
                </c:pt>
                <c:pt idx="46598">
                  <c:v>5.9406441428928401E-3</c:v>
                </c:pt>
                <c:pt idx="46599">
                  <c:v>6.2262709936939803E-3</c:v>
                </c:pt>
                <c:pt idx="46600">
                  <c:v>6.36748325525947E-3</c:v>
                </c:pt>
                <c:pt idx="46601">
                  <c:v>6.5681289302342303E-3</c:v>
                </c:pt>
                <c:pt idx="46602">
                  <c:v>6.4939997236147301E-3</c:v>
                </c:pt>
                <c:pt idx="46603">
                  <c:v>6.8405252556790804E-3</c:v>
                </c:pt>
                <c:pt idx="46604">
                  <c:v>6.9744382006185403E-3</c:v>
                </c:pt>
                <c:pt idx="46605">
                  <c:v>7.2436383484223198E-3</c:v>
                </c:pt>
                <c:pt idx="46606">
                  <c:v>7.1290829093583301E-3</c:v>
                </c:pt>
                <c:pt idx="46607">
                  <c:v>7.3570882434735004E-3</c:v>
                </c:pt>
                <c:pt idx="46608">
                  <c:v>7.6296414972183597E-3</c:v>
                </c:pt>
                <c:pt idx="46609">
                  <c:v>7.6484118713474099E-3</c:v>
                </c:pt>
                <c:pt idx="46610">
                  <c:v>7.9562881647604108E-3</c:v>
                </c:pt>
                <c:pt idx="46611">
                  <c:v>7.9973961457926093E-3</c:v>
                </c:pt>
                <c:pt idx="46612">
                  <c:v>8.0670072291766492E-3</c:v>
                </c:pt>
                <c:pt idx="46613">
                  <c:v>8.0595888021934708E-3</c:v>
                </c:pt>
                <c:pt idx="46614">
                  <c:v>8.2039824635037392E-3</c:v>
                </c:pt>
                <c:pt idx="46615">
                  <c:v>8.2656645542177193E-3</c:v>
                </c:pt>
                <c:pt idx="46616">
                  <c:v>8.3151532847151807E-3</c:v>
                </c:pt>
                <c:pt idx="46617">
                  <c:v>8.3694712963563508E-3</c:v>
                </c:pt>
                <c:pt idx="46618">
                  <c:v>8.4874338978434896E-3</c:v>
                </c:pt>
                <c:pt idx="46619">
                  <c:v>8.3663279756263902E-3</c:v>
                </c:pt>
                <c:pt idx="46620">
                  <c:v>8.4232288814401705E-3</c:v>
                </c:pt>
                <c:pt idx="46621">
                  <c:v>8.5262425420460797E-3</c:v>
                </c:pt>
                <c:pt idx="46622">
                  <c:v>8.2004433851498304E-3</c:v>
                </c:pt>
                <c:pt idx="46623">
                  <c:v>8.4079299325798499E-3</c:v>
                </c:pt>
                <c:pt idx="46624">
                  <c:v>8.1105528785103895E-3</c:v>
                </c:pt>
                <c:pt idx="46625">
                  <c:v>7.9495722811095907E-3</c:v>
                </c:pt>
                <c:pt idx="46626">
                  <c:v>8.1078888606812005E-3</c:v>
                </c:pt>
                <c:pt idx="46627">
                  <c:v>7.75062859007878E-3</c:v>
                </c:pt>
                <c:pt idx="46628">
                  <c:v>7.7193465515997201E-3</c:v>
                </c:pt>
                <c:pt idx="46629">
                  <c:v>7.42605088672904E-3</c:v>
                </c:pt>
                <c:pt idx="46630">
                  <c:v>7.2382346229174803E-3</c:v>
                </c:pt>
                <c:pt idx="46631">
                  <c:v>7.1278258450527101E-3</c:v>
                </c:pt>
                <c:pt idx="46632">
                  <c:v>6.9195764992555598E-3</c:v>
                </c:pt>
                <c:pt idx="46633">
                  <c:v>6.4033757680318597E-3</c:v>
                </c:pt>
                <c:pt idx="46634">
                  <c:v>6.2458224381530796E-3</c:v>
                </c:pt>
                <c:pt idx="46635">
                  <c:v>5.8835586435045202E-3</c:v>
                </c:pt>
                <c:pt idx="46636">
                  <c:v>5.8046235556358699E-3</c:v>
                </c:pt>
                <c:pt idx="46637">
                  <c:v>5.3493939473319803E-3</c:v>
                </c:pt>
                <c:pt idx="46638">
                  <c:v>4.9377287484077999E-3</c:v>
                </c:pt>
                <c:pt idx="46639">
                  <c:v>4.5292274494551296E-3</c:v>
                </c:pt>
                <c:pt idx="46640">
                  <c:v>4.2849499383524796E-3</c:v>
                </c:pt>
                <c:pt idx="46641">
                  <c:v>3.7230087260939201E-3</c:v>
                </c:pt>
                <c:pt idx="46642">
                  <c:v>3.3434913900620301E-3</c:v>
                </c:pt>
                <c:pt idx="46643">
                  <c:v>3.12945684997543E-3</c:v>
                </c:pt>
                <c:pt idx="46644">
                  <c:v>2.6395543872709299E-3</c:v>
                </c:pt>
                <c:pt idx="46645">
                  <c:v>2.23393141005078E-3</c:v>
                </c:pt>
                <c:pt idx="46646">
                  <c:v>1.6546149269032299E-3</c:v>
                </c:pt>
                <c:pt idx="46647">
                  <c:v>1.2315935082997101E-3</c:v>
                </c:pt>
                <c:pt idx="46648">
                  <c:v>7.8163825459962998E-4</c:v>
                </c:pt>
                <c:pt idx="46649">
                  <c:v>4.5840973066303502E-4</c:v>
                </c:pt>
                <c:pt idx="46650">
                  <c:v>-1.7327718812484399E-4</c:v>
                </c:pt>
                <c:pt idx="46651">
                  <c:v>-6.5144163930082495E-4</c:v>
                </c:pt>
                <c:pt idx="46652">
                  <c:v>-9.8704547106326606E-4</c:v>
                </c:pt>
                <c:pt idx="46653">
                  <c:v>-1.48578692962888E-3</c:v>
                </c:pt>
                <c:pt idx="46654">
                  <c:v>-1.8407945739752701E-3</c:v>
                </c:pt>
                <c:pt idx="46655">
                  <c:v>-2.2597638380600399E-3</c:v>
                </c:pt>
                <c:pt idx="46656">
                  <c:v>-2.7010249077171898E-3</c:v>
                </c:pt>
                <c:pt idx="46657">
                  <c:v>-3.1686940716658899E-3</c:v>
                </c:pt>
                <c:pt idx="46658">
                  <c:v>-3.9088015298946403E-3</c:v>
                </c:pt>
                <c:pt idx="46659">
                  <c:v>-3.9435156204322098E-3</c:v>
                </c:pt>
                <c:pt idx="46660">
                  <c:v>-4.39263401001858E-3</c:v>
                </c:pt>
                <c:pt idx="46661">
                  <c:v>-4.77069979134677E-3</c:v>
                </c:pt>
                <c:pt idx="46662">
                  <c:v>-5.0855137084060602E-3</c:v>
                </c:pt>
                <c:pt idx="46663">
                  <c:v>-5.5921493622842896E-3</c:v>
                </c:pt>
                <c:pt idx="46664">
                  <c:v>-5.8753882240087903E-3</c:v>
                </c:pt>
                <c:pt idx="46665">
                  <c:v>-6.4826002029199498E-3</c:v>
                </c:pt>
                <c:pt idx="46666">
                  <c:v>-6.5096118442419396E-3</c:v>
                </c:pt>
                <c:pt idx="46667">
                  <c:v>-6.8489571362257704E-3</c:v>
                </c:pt>
                <c:pt idx="46668">
                  <c:v>-7.1867442605099696E-3</c:v>
                </c:pt>
                <c:pt idx="46669">
                  <c:v>-7.5660027086781999E-3</c:v>
                </c:pt>
                <c:pt idx="46670">
                  <c:v>-7.9131744932679805E-3</c:v>
                </c:pt>
                <c:pt idx="46671">
                  <c:v>-8.0037964955118803E-3</c:v>
                </c:pt>
                <c:pt idx="46672">
                  <c:v>-8.22337845340489E-3</c:v>
                </c:pt>
                <c:pt idx="46673">
                  <c:v>-8.36557672283267E-3</c:v>
                </c:pt>
                <c:pt idx="46674">
                  <c:v>-8.5778549675943894E-3</c:v>
                </c:pt>
                <c:pt idx="46675">
                  <c:v>-8.9244394183213508E-3</c:v>
                </c:pt>
                <c:pt idx="46676">
                  <c:v>-9.13365959186253E-3</c:v>
                </c:pt>
                <c:pt idx="46677">
                  <c:v>-9.0947187167828205E-3</c:v>
                </c:pt>
                <c:pt idx="46678">
                  <c:v>-9.2102616301649506E-3</c:v>
                </c:pt>
                <c:pt idx="46679">
                  <c:v>-9.3645770902965608E-3</c:v>
                </c:pt>
                <c:pt idx="46680">
                  <c:v>-9.4161319828008402E-3</c:v>
                </c:pt>
                <c:pt idx="46681">
                  <c:v>-9.5265779955709794E-3</c:v>
                </c:pt>
                <c:pt idx="46682">
                  <c:v>-9.6196129837642103E-3</c:v>
                </c:pt>
                <c:pt idx="46683">
                  <c:v>-9.4865839317745792E-3</c:v>
                </c:pt>
                <c:pt idx="46684">
                  <c:v>-9.5346945373712601E-3</c:v>
                </c:pt>
                <c:pt idx="46685">
                  <c:v>-9.5497029673067002E-3</c:v>
                </c:pt>
                <c:pt idx="46686">
                  <c:v>-9.7048972006231506E-3</c:v>
                </c:pt>
                <c:pt idx="46687">
                  <c:v>-9.5564604385368502E-3</c:v>
                </c:pt>
                <c:pt idx="46688">
                  <c:v>-9.4817220352603794E-3</c:v>
                </c:pt>
                <c:pt idx="46689">
                  <c:v>-9.28964710031128E-3</c:v>
                </c:pt>
                <c:pt idx="46690">
                  <c:v>-9.2740972007307708E-3</c:v>
                </c:pt>
                <c:pt idx="46691">
                  <c:v>-9.2130598524220297E-3</c:v>
                </c:pt>
                <c:pt idx="46692">
                  <c:v>-9.1236384055168492E-3</c:v>
                </c:pt>
                <c:pt idx="46693">
                  <c:v>-8.98064907483259E-3</c:v>
                </c:pt>
                <c:pt idx="46694">
                  <c:v>-8.7978570040186908E-3</c:v>
                </c:pt>
                <c:pt idx="46695">
                  <c:v>-8.7194141603159896E-3</c:v>
                </c:pt>
                <c:pt idx="46696">
                  <c:v>-8.6329434310315391E-3</c:v>
                </c:pt>
                <c:pt idx="46697">
                  <c:v>-8.3487864286030805E-3</c:v>
                </c:pt>
                <c:pt idx="46698">
                  <c:v>-8.3164257155656594E-3</c:v>
                </c:pt>
                <c:pt idx="46699">
                  <c:v>-8.0477688363955399E-3</c:v>
                </c:pt>
                <c:pt idx="46700">
                  <c:v>-7.7168517506142698E-3</c:v>
                </c:pt>
                <c:pt idx="46701">
                  <c:v>-7.54998026734065E-3</c:v>
                </c:pt>
                <c:pt idx="46702">
                  <c:v>-7.5571378986149101E-3</c:v>
                </c:pt>
                <c:pt idx="46703">
                  <c:v>-7.3853734406236701E-3</c:v>
                </c:pt>
                <c:pt idx="46704">
                  <c:v>-7.2972001818580497E-3</c:v>
                </c:pt>
                <c:pt idx="46705">
                  <c:v>-7.1265052608515201E-3</c:v>
                </c:pt>
                <c:pt idx="46706">
                  <c:v>-6.8731716233757303E-3</c:v>
                </c:pt>
                <c:pt idx="46707">
                  <c:v>-6.6757095757080803E-3</c:v>
                </c:pt>
                <c:pt idx="46708">
                  <c:v>-6.5841439697086898E-3</c:v>
                </c:pt>
                <c:pt idx="46709">
                  <c:v>-6.3800332385625302E-3</c:v>
                </c:pt>
                <c:pt idx="46710">
                  <c:v>-6.2880950929208703E-3</c:v>
                </c:pt>
                <c:pt idx="46711">
                  <c:v>-6.1759466464501598E-3</c:v>
                </c:pt>
                <c:pt idx="46712">
                  <c:v>-5.9969168494923598E-3</c:v>
                </c:pt>
                <c:pt idx="46713">
                  <c:v>-6.0222266400510698E-3</c:v>
                </c:pt>
                <c:pt idx="46714">
                  <c:v>-5.7549654669674499E-3</c:v>
                </c:pt>
                <c:pt idx="46715">
                  <c:v>-5.7839752777433303E-3</c:v>
                </c:pt>
                <c:pt idx="46716">
                  <c:v>-5.7089744771387499E-3</c:v>
                </c:pt>
                <c:pt idx="46717">
                  <c:v>-5.6844324018256896E-3</c:v>
                </c:pt>
                <c:pt idx="46718">
                  <c:v>-5.4983839922758699E-3</c:v>
                </c:pt>
                <c:pt idx="46719">
                  <c:v>-5.57451491788611E-3</c:v>
                </c:pt>
                <c:pt idx="46720">
                  <c:v>-5.5563063134911302E-3</c:v>
                </c:pt>
                <c:pt idx="46721">
                  <c:v>-5.6696944329796403E-3</c:v>
                </c:pt>
                <c:pt idx="46722">
                  <c:v>-5.5247992564574798E-3</c:v>
                </c:pt>
                <c:pt idx="46723">
                  <c:v>-5.4902021736448602E-3</c:v>
                </c:pt>
                <c:pt idx="46724">
                  <c:v>-5.6516843888274196E-3</c:v>
                </c:pt>
                <c:pt idx="46725">
                  <c:v>-5.7218871241849802E-3</c:v>
                </c:pt>
                <c:pt idx="46726">
                  <c:v>-5.8906381762934296E-3</c:v>
                </c:pt>
                <c:pt idx="46727">
                  <c:v>-5.7140185198970902E-3</c:v>
                </c:pt>
                <c:pt idx="46728">
                  <c:v>-5.9846959323446103E-3</c:v>
                </c:pt>
                <c:pt idx="46729">
                  <c:v>-5.9112696610341903E-3</c:v>
                </c:pt>
                <c:pt idx="46730">
                  <c:v>-6.2013338828485103E-3</c:v>
                </c:pt>
                <c:pt idx="46731">
                  <c:v>-6.32009330700402E-3</c:v>
                </c:pt>
                <c:pt idx="46732">
                  <c:v>-6.5469073999786503E-3</c:v>
                </c:pt>
                <c:pt idx="46733">
                  <c:v>-6.7897184237030997E-3</c:v>
                </c:pt>
                <c:pt idx="46734">
                  <c:v>-7.0586038007031801E-3</c:v>
                </c:pt>
                <c:pt idx="46735">
                  <c:v>-7.0706544303588701E-3</c:v>
                </c:pt>
                <c:pt idx="46736">
                  <c:v>-7.21986918984066E-3</c:v>
                </c:pt>
                <c:pt idx="46737">
                  <c:v>-7.4183806513059697E-3</c:v>
                </c:pt>
                <c:pt idx="46738">
                  <c:v>-7.6761713724975804E-3</c:v>
                </c:pt>
                <c:pt idx="46739">
                  <c:v>-8.2268764216671397E-3</c:v>
                </c:pt>
                <c:pt idx="46740">
                  <c:v>-8.2659318037919208E-3</c:v>
                </c:pt>
                <c:pt idx="46741">
                  <c:v>-8.5177449982985608E-3</c:v>
                </c:pt>
                <c:pt idx="46742">
                  <c:v>-8.6797770375706008E-3</c:v>
                </c:pt>
                <c:pt idx="46743">
                  <c:v>-9.0305759621049399E-3</c:v>
                </c:pt>
                <c:pt idx="46744">
                  <c:v>-9.3988619046980401E-3</c:v>
                </c:pt>
                <c:pt idx="46745">
                  <c:v>-9.7055961405223198E-3</c:v>
                </c:pt>
                <c:pt idx="46746">
                  <c:v>-1.0069754546585E-2</c:v>
                </c:pt>
                <c:pt idx="46747">
                  <c:v>-1.01590392537023E-2</c:v>
                </c:pt>
                <c:pt idx="46748">
                  <c:v>-1.05986479970776E-2</c:v>
                </c:pt>
                <c:pt idx="46749">
                  <c:v>-1.08015435817544E-2</c:v>
                </c:pt>
                <c:pt idx="46750">
                  <c:v>-1.1209230018283301E-2</c:v>
                </c:pt>
                <c:pt idx="46751">
                  <c:v>-1.15741530087984E-2</c:v>
                </c:pt>
                <c:pt idx="46752">
                  <c:v>-1.19001023289169E-2</c:v>
                </c:pt>
                <c:pt idx="46753">
                  <c:v>-1.2052711043143E-2</c:v>
                </c:pt>
                <c:pt idx="46754">
                  <c:v>-1.22953542194741E-2</c:v>
                </c:pt>
                <c:pt idx="46755">
                  <c:v>-1.2651171701089099E-2</c:v>
                </c:pt>
                <c:pt idx="46756">
                  <c:v>-1.31799650990414E-2</c:v>
                </c:pt>
                <c:pt idx="46757">
                  <c:v>-1.33932012280294E-2</c:v>
                </c:pt>
                <c:pt idx="46758">
                  <c:v>-1.3450829840224599E-2</c:v>
                </c:pt>
                <c:pt idx="46759">
                  <c:v>-1.3841431397723101E-2</c:v>
                </c:pt>
                <c:pt idx="46760">
                  <c:v>-1.41376646339798E-2</c:v>
                </c:pt>
                <c:pt idx="46761">
                  <c:v>-1.4408116908460999E-2</c:v>
                </c:pt>
                <c:pt idx="46762">
                  <c:v>-1.44691025100785E-2</c:v>
                </c:pt>
                <c:pt idx="46763">
                  <c:v>-1.4964536224694101E-2</c:v>
                </c:pt>
                <c:pt idx="46764">
                  <c:v>-1.53064967204866E-2</c:v>
                </c:pt>
                <c:pt idx="46765">
                  <c:v>-1.54843033716225E-2</c:v>
                </c:pt>
                <c:pt idx="46766">
                  <c:v>-1.5378533155892099E-2</c:v>
                </c:pt>
                <c:pt idx="46767">
                  <c:v>-1.5683666906122599E-2</c:v>
                </c:pt>
                <c:pt idx="46768">
                  <c:v>-1.5970486409697501E-2</c:v>
                </c:pt>
                <c:pt idx="46769">
                  <c:v>-1.6094398599491001E-2</c:v>
                </c:pt>
                <c:pt idx="46770">
                  <c:v>-1.6249076611461001E-2</c:v>
                </c:pt>
                <c:pt idx="46771">
                  <c:v>-1.65220145027975E-2</c:v>
                </c:pt>
                <c:pt idx="46772">
                  <c:v>-1.6669741417783601E-2</c:v>
                </c:pt>
                <c:pt idx="46773">
                  <c:v>-1.65835451803273E-2</c:v>
                </c:pt>
                <c:pt idx="46774">
                  <c:v>-1.6792419409089401E-2</c:v>
                </c:pt>
                <c:pt idx="46775">
                  <c:v>-1.6883308392417602E-2</c:v>
                </c:pt>
                <c:pt idx="46776">
                  <c:v>-1.7102543110055698E-2</c:v>
                </c:pt>
                <c:pt idx="46777">
                  <c:v>-1.7072160268396998E-2</c:v>
                </c:pt>
                <c:pt idx="46778">
                  <c:v>-1.70785948350308E-2</c:v>
                </c:pt>
                <c:pt idx="46779">
                  <c:v>-1.7105878902030899E-2</c:v>
                </c:pt>
                <c:pt idx="46780">
                  <c:v>-1.7168369817609799E-2</c:v>
                </c:pt>
                <c:pt idx="46781">
                  <c:v>-1.71231400488265E-2</c:v>
                </c:pt>
                <c:pt idx="46782">
                  <c:v>-1.7358494478772201E-2</c:v>
                </c:pt>
                <c:pt idx="46783">
                  <c:v>-1.7304740245442901E-2</c:v>
                </c:pt>
                <c:pt idx="46784">
                  <c:v>-1.6868974165987202E-2</c:v>
                </c:pt>
                <c:pt idx="46785">
                  <c:v>-1.6938503645734401E-2</c:v>
                </c:pt>
                <c:pt idx="46786">
                  <c:v>-1.70627042074037E-2</c:v>
                </c:pt>
                <c:pt idx="46787">
                  <c:v>-1.7228281421720198E-2</c:v>
                </c:pt>
                <c:pt idx="46788">
                  <c:v>-1.7080735475547601E-2</c:v>
                </c:pt>
                <c:pt idx="46789">
                  <c:v>-1.6834910983411101E-2</c:v>
                </c:pt>
                <c:pt idx="46790">
                  <c:v>-1.6838499464462399E-2</c:v>
                </c:pt>
                <c:pt idx="46791">
                  <c:v>-1.6669755993193602E-2</c:v>
                </c:pt>
                <c:pt idx="46792">
                  <c:v>-1.64960745744283E-2</c:v>
                </c:pt>
                <c:pt idx="46793">
                  <c:v>-1.6401267701590401E-2</c:v>
                </c:pt>
                <c:pt idx="46794">
                  <c:v>-1.6387557475153799E-2</c:v>
                </c:pt>
                <c:pt idx="46795">
                  <c:v>-1.6309223341127999E-2</c:v>
                </c:pt>
                <c:pt idx="46796">
                  <c:v>-1.6037248469329302E-2</c:v>
                </c:pt>
                <c:pt idx="46797">
                  <c:v>-1.5941369804221499E-2</c:v>
                </c:pt>
                <c:pt idx="46798">
                  <c:v>-1.5741598646695502E-2</c:v>
                </c:pt>
                <c:pt idx="46799">
                  <c:v>-1.5745674749921699E-2</c:v>
                </c:pt>
                <c:pt idx="46800">
                  <c:v>-1.5607008121278101E-2</c:v>
                </c:pt>
                <c:pt idx="46801">
                  <c:v>-1.54272917240557E-2</c:v>
                </c:pt>
                <c:pt idx="46802">
                  <c:v>-1.53274495168256E-2</c:v>
                </c:pt>
                <c:pt idx="46803">
                  <c:v>-1.5150237614905099E-2</c:v>
                </c:pt>
                <c:pt idx="46804">
                  <c:v>-1.50714933256132E-2</c:v>
                </c:pt>
                <c:pt idx="46805">
                  <c:v>-1.49413865701428E-2</c:v>
                </c:pt>
                <c:pt idx="46806">
                  <c:v>-1.46815345891358E-2</c:v>
                </c:pt>
                <c:pt idx="46807">
                  <c:v>-1.45304027919783E-2</c:v>
                </c:pt>
                <c:pt idx="46808">
                  <c:v>-1.45586016409872E-2</c:v>
                </c:pt>
                <c:pt idx="46809">
                  <c:v>-1.4303068047103599E-2</c:v>
                </c:pt>
                <c:pt idx="46810">
                  <c:v>-1.4152217041701699E-2</c:v>
                </c:pt>
                <c:pt idx="46811">
                  <c:v>-1.4264705258726199E-2</c:v>
                </c:pt>
                <c:pt idx="46812">
                  <c:v>-1.39718139445161E-2</c:v>
                </c:pt>
                <c:pt idx="46813">
                  <c:v>-1.38586527604519E-2</c:v>
                </c:pt>
                <c:pt idx="46814">
                  <c:v>-1.38110642864836E-2</c:v>
                </c:pt>
                <c:pt idx="46815">
                  <c:v>-1.3854958319127199E-2</c:v>
                </c:pt>
                <c:pt idx="46816">
                  <c:v>-1.35986656398431E-2</c:v>
                </c:pt>
                <c:pt idx="46817">
                  <c:v>-1.34282494680133E-2</c:v>
                </c:pt>
                <c:pt idx="46818">
                  <c:v>-1.3653744763347801E-2</c:v>
                </c:pt>
                <c:pt idx="46819">
                  <c:v>-1.3329673730239701E-2</c:v>
                </c:pt>
                <c:pt idx="46820">
                  <c:v>-1.3396249705771799E-2</c:v>
                </c:pt>
                <c:pt idx="46821">
                  <c:v>-1.3375325213725199E-2</c:v>
                </c:pt>
                <c:pt idx="46822">
                  <c:v>-1.31362064402008E-2</c:v>
                </c:pt>
                <c:pt idx="46823">
                  <c:v>-1.3313118397679E-2</c:v>
                </c:pt>
                <c:pt idx="46824">
                  <c:v>-1.3154196486725601E-2</c:v>
                </c:pt>
                <c:pt idx="46825">
                  <c:v>-1.32486780737018E-2</c:v>
                </c:pt>
                <c:pt idx="46826">
                  <c:v>-1.32424114460048E-2</c:v>
                </c:pt>
                <c:pt idx="46827">
                  <c:v>-1.3379757477657401E-2</c:v>
                </c:pt>
                <c:pt idx="46828">
                  <c:v>-1.3098471059580501E-2</c:v>
                </c:pt>
                <c:pt idx="46829">
                  <c:v>-1.30780276123336E-2</c:v>
                </c:pt>
                <c:pt idx="46830">
                  <c:v>-1.31745818735911E-2</c:v>
                </c:pt>
                <c:pt idx="46831">
                  <c:v>-1.3313273660948401E-2</c:v>
                </c:pt>
                <c:pt idx="46832">
                  <c:v>-1.3261718756176001E-2</c:v>
                </c:pt>
                <c:pt idx="46833">
                  <c:v>-1.3274901670063099E-2</c:v>
                </c:pt>
                <c:pt idx="46834">
                  <c:v>-1.3234475306072101E-2</c:v>
                </c:pt>
                <c:pt idx="46835">
                  <c:v>-1.31869849005503E-2</c:v>
                </c:pt>
                <c:pt idx="46836">
                  <c:v>-1.3402222277617599E-2</c:v>
                </c:pt>
                <c:pt idx="46837">
                  <c:v>-1.3264018489865701E-2</c:v>
                </c:pt>
                <c:pt idx="46838">
                  <c:v>-1.33863657583429E-2</c:v>
                </c:pt>
                <c:pt idx="46839">
                  <c:v>-1.33838385871109E-2</c:v>
                </c:pt>
                <c:pt idx="46840">
                  <c:v>-1.3539689656741001E-2</c:v>
                </c:pt>
                <c:pt idx="46841">
                  <c:v>-1.3385386081805201E-2</c:v>
                </c:pt>
                <c:pt idx="46842">
                  <c:v>-1.34976156459803E-2</c:v>
                </c:pt>
                <c:pt idx="46843">
                  <c:v>-1.37213436496662E-2</c:v>
                </c:pt>
                <c:pt idx="46844">
                  <c:v>-1.37492202980747E-2</c:v>
                </c:pt>
                <c:pt idx="46845">
                  <c:v>-1.37289454031801E-2</c:v>
                </c:pt>
                <c:pt idx="46846">
                  <c:v>-1.35926105078021E-2</c:v>
                </c:pt>
                <c:pt idx="46847">
                  <c:v>-1.3707489622117101E-2</c:v>
                </c:pt>
                <c:pt idx="46848">
                  <c:v>-1.3729582891497699E-2</c:v>
                </c:pt>
                <c:pt idx="46849">
                  <c:v>-1.3890935525007701E-2</c:v>
                </c:pt>
                <c:pt idx="46850">
                  <c:v>-1.3852234332200199E-2</c:v>
                </c:pt>
                <c:pt idx="46851">
                  <c:v>-1.3900658938270499E-2</c:v>
                </c:pt>
                <c:pt idx="46852">
                  <c:v>-1.39071879582342E-2</c:v>
                </c:pt>
                <c:pt idx="46853">
                  <c:v>-1.3792494746311499E-2</c:v>
                </c:pt>
                <c:pt idx="46854">
                  <c:v>-1.3793372723104999E-2</c:v>
                </c:pt>
                <c:pt idx="46855">
                  <c:v>-1.38758687989393E-2</c:v>
                </c:pt>
                <c:pt idx="46856">
                  <c:v>-1.39744079426032E-2</c:v>
                </c:pt>
                <c:pt idx="46857">
                  <c:v>-1.39480832027484E-2</c:v>
                </c:pt>
                <c:pt idx="46858">
                  <c:v>-1.40174672889012E-2</c:v>
                </c:pt>
                <c:pt idx="46859">
                  <c:v>-1.39530208947729E-2</c:v>
                </c:pt>
                <c:pt idx="46860">
                  <c:v>-1.38038378236543E-2</c:v>
                </c:pt>
                <c:pt idx="46861">
                  <c:v>-1.39492655765258E-2</c:v>
                </c:pt>
                <c:pt idx="46862">
                  <c:v>-1.38122272420261E-2</c:v>
                </c:pt>
                <c:pt idx="46863">
                  <c:v>-1.4066785203866601E-2</c:v>
                </c:pt>
                <c:pt idx="46864">
                  <c:v>-1.3737796489433501E-2</c:v>
                </c:pt>
                <c:pt idx="46865">
                  <c:v>-1.35027792752229E-2</c:v>
                </c:pt>
                <c:pt idx="46866">
                  <c:v>-1.3549392797705799E-2</c:v>
                </c:pt>
                <c:pt idx="46867">
                  <c:v>-1.3558668892383999E-2</c:v>
                </c:pt>
                <c:pt idx="46868">
                  <c:v>-1.36820606468661E-2</c:v>
                </c:pt>
                <c:pt idx="46869">
                  <c:v>-1.34740211121482E-2</c:v>
                </c:pt>
                <c:pt idx="46870">
                  <c:v>-1.3278861018220499E-2</c:v>
                </c:pt>
                <c:pt idx="46871">
                  <c:v>-1.3324947684674199E-2</c:v>
                </c:pt>
                <c:pt idx="46872">
                  <c:v>-1.30364211348705E-2</c:v>
                </c:pt>
                <c:pt idx="46873">
                  <c:v>-1.30915113906123E-2</c:v>
                </c:pt>
                <c:pt idx="46874">
                  <c:v>-1.2908202816799001E-2</c:v>
                </c:pt>
                <c:pt idx="46875">
                  <c:v>-1.28167257726151E-2</c:v>
                </c:pt>
                <c:pt idx="46876">
                  <c:v>-1.27911753540209E-2</c:v>
                </c:pt>
                <c:pt idx="46877">
                  <c:v>-1.25336038414923E-2</c:v>
                </c:pt>
                <c:pt idx="46878">
                  <c:v>-1.22616482663105E-2</c:v>
                </c:pt>
                <c:pt idx="46879">
                  <c:v>-1.2185130684013799E-2</c:v>
                </c:pt>
                <c:pt idx="46880">
                  <c:v>-1.2056397060843301E-2</c:v>
                </c:pt>
                <c:pt idx="46881">
                  <c:v>-1.18903376695594E-2</c:v>
                </c:pt>
                <c:pt idx="46882">
                  <c:v>-1.17396558639477E-2</c:v>
                </c:pt>
                <c:pt idx="46883">
                  <c:v>-1.1555092450894399E-2</c:v>
                </c:pt>
                <c:pt idx="46884">
                  <c:v>-1.1415651738168201E-2</c:v>
                </c:pt>
                <c:pt idx="46885">
                  <c:v>-1.1069796284837501E-2</c:v>
                </c:pt>
                <c:pt idx="46886">
                  <c:v>-1.0979893149604699E-2</c:v>
                </c:pt>
                <c:pt idx="46887">
                  <c:v>-1.0917061900792601E-2</c:v>
                </c:pt>
                <c:pt idx="46888">
                  <c:v>-1.08444084221971E-2</c:v>
                </c:pt>
                <c:pt idx="46889">
                  <c:v>-1.0475553783736101E-2</c:v>
                </c:pt>
                <c:pt idx="46890">
                  <c:v>-1.00883958112142E-2</c:v>
                </c:pt>
                <c:pt idx="46891">
                  <c:v>-1.0048032011229601E-2</c:v>
                </c:pt>
                <c:pt idx="46892">
                  <c:v>-9.9878353232417099E-3</c:v>
                </c:pt>
                <c:pt idx="46893">
                  <c:v>-9.7101245676016797E-3</c:v>
                </c:pt>
                <c:pt idx="46894">
                  <c:v>-9.5598064129380697E-3</c:v>
                </c:pt>
                <c:pt idx="46895">
                  <c:v>-9.1566069871661104E-3</c:v>
                </c:pt>
                <c:pt idx="46896">
                  <c:v>-9.1435087481910801E-3</c:v>
                </c:pt>
                <c:pt idx="46897">
                  <c:v>-8.8095109081799301E-3</c:v>
                </c:pt>
                <c:pt idx="46898">
                  <c:v>-8.5292972698472608E-3</c:v>
                </c:pt>
                <c:pt idx="46899">
                  <c:v>-8.4380837415678894E-3</c:v>
                </c:pt>
                <c:pt idx="46900">
                  <c:v>-8.3591392336259708E-3</c:v>
                </c:pt>
                <c:pt idx="46901">
                  <c:v>-8.1904690190772803E-3</c:v>
                </c:pt>
                <c:pt idx="46902">
                  <c:v>-8.0032379777210706E-3</c:v>
                </c:pt>
                <c:pt idx="46903">
                  <c:v>-7.6461560058594903E-3</c:v>
                </c:pt>
                <c:pt idx="46904">
                  <c:v>-7.5091050166500002E-3</c:v>
                </c:pt>
                <c:pt idx="46905">
                  <c:v>-7.5236477108429397E-3</c:v>
                </c:pt>
                <c:pt idx="46906">
                  <c:v>-7.1485715552866902E-3</c:v>
                </c:pt>
                <c:pt idx="46907">
                  <c:v>-6.9935169059826396E-3</c:v>
                </c:pt>
                <c:pt idx="46908">
                  <c:v>-6.6258186513796597E-3</c:v>
                </c:pt>
                <c:pt idx="46909">
                  <c:v>-6.4757064764731998E-3</c:v>
                </c:pt>
                <c:pt idx="46910">
                  <c:v>-6.5110068178066598E-3</c:v>
                </c:pt>
                <c:pt idx="46911">
                  <c:v>-6.29705571239154E-3</c:v>
                </c:pt>
                <c:pt idx="46912">
                  <c:v>-6.2033418928099E-3</c:v>
                </c:pt>
                <c:pt idx="46913">
                  <c:v>-5.9546453426527497E-3</c:v>
                </c:pt>
                <c:pt idx="46914">
                  <c:v>-5.7601344042510598E-3</c:v>
                </c:pt>
                <c:pt idx="46915">
                  <c:v>-5.5097734667393997E-3</c:v>
                </c:pt>
                <c:pt idx="46916">
                  <c:v>-5.3874894281518704E-3</c:v>
                </c:pt>
                <c:pt idx="46917">
                  <c:v>-5.3157048965866401E-3</c:v>
                </c:pt>
                <c:pt idx="46918">
                  <c:v>-5.1757913659116004E-3</c:v>
                </c:pt>
                <c:pt idx="46919">
                  <c:v>-4.9751049180623398E-3</c:v>
                </c:pt>
                <c:pt idx="46920">
                  <c:v>-4.7118804799772401E-3</c:v>
                </c:pt>
                <c:pt idx="46921">
                  <c:v>-4.5880976139561604E-3</c:v>
                </c:pt>
                <c:pt idx="46922">
                  <c:v>-4.4795640663513603E-3</c:v>
                </c:pt>
                <c:pt idx="46923">
                  <c:v>-4.4166810834146697E-3</c:v>
                </c:pt>
                <c:pt idx="46924">
                  <c:v>-4.2488964673729999E-3</c:v>
                </c:pt>
                <c:pt idx="46925">
                  <c:v>-3.9197134455655801E-3</c:v>
                </c:pt>
                <c:pt idx="46926">
                  <c:v>-3.6083728559128101E-3</c:v>
                </c:pt>
                <c:pt idx="46927">
                  <c:v>-3.60810063803047E-3</c:v>
                </c:pt>
                <c:pt idx="46928">
                  <c:v>-3.7131089017313902E-3</c:v>
                </c:pt>
                <c:pt idx="46929">
                  <c:v>-3.4157319536135102E-3</c:v>
                </c:pt>
                <c:pt idx="46930">
                  <c:v>-3.2010873617061E-3</c:v>
                </c:pt>
                <c:pt idx="46931">
                  <c:v>-3.0637535938689898E-3</c:v>
                </c:pt>
                <c:pt idx="46932">
                  <c:v>-2.8844644383466201E-3</c:v>
                </c:pt>
                <c:pt idx="46933">
                  <c:v>-2.7749087924527601E-3</c:v>
                </c:pt>
                <c:pt idx="46934">
                  <c:v>-2.6089092425493799E-3</c:v>
                </c:pt>
                <c:pt idx="46935">
                  <c:v>-2.4863191275591601E-3</c:v>
                </c:pt>
                <c:pt idx="46936">
                  <c:v>-2.1107024744254901E-3</c:v>
                </c:pt>
                <c:pt idx="46937">
                  <c:v>-1.9794497078514501E-3</c:v>
                </c:pt>
                <c:pt idx="46938">
                  <c:v>-1.90901188936449E-3</c:v>
                </c:pt>
                <c:pt idx="46939">
                  <c:v>-1.94641619898493E-3</c:v>
                </c:pt>
                <c:pt idx="46940">
                  <c:v>-1.62597168759173E-3</c:v>
                </c:pt>
                <c:pt idx="46941">
                  <c:v>-1.3047479257923399E-3</c:v>
                </c:pt>
                <c:pt idx="46942">
                  <c:v>-1.1639046713302101E-3</c:v>
                </c:pt>
                <c:pt idx="46943">
                  <c:v>-9.8199578943623193E-4</c:v>
                </c:pt>
                <c:pt idx="46944">
                  <c:v>-9.5571024502135501E-4</c:v>
                </c:pt>
                <c:pt idx="46945">
                  <c:v>-7.8418187492459697E-4</c:v>
                </c:pt>
                <c:pt idx="46946">
                  <c:v>-4.4083520546762299E-4</c:v>
                </c:pt>
                <c:pt idx="46947">
                  <c:v>-1.2087471254441701E-4</c:v>
                </c:pt>
                <c:pt idx="46948" formatCode="0.00E+00">
                  <c:v>-9.5251286214402805E-5</c:v>
                </c:pt>
                <c:pt idx="46949" formatCode="0.00E+00">
                  <c:v>-2.3935226791832402E-5</c:v>
                </c:pt>
                <c:pt idx="46950">
                  <c:v>2.6546168023497402E-4</c:v>
                </c:pt>
                <c:pt idx="46951">
                  <c:v>4.3420479956770799E-4</c:v>
                </c:pt>
                <c:pt idx="46952">
                  <c:v>7.7870995530109099E-4</c:v>
                </c:pt>
                <c:pt idx="46953">
                  <c:v>1.04864221625629E-3</c:v>
                </c:pt>
                <c:pt idx="46954">
                  <c:v>1.2332752936595999E-3</c:v>
                </c:pt>
                <c:pt idx="46955">
                  <c:v>1.3890399631256E-3</c:v>
                </c:pt>
                <c:pt idx="46956">
                  <c:v>1.5276225794285401E-3</c:v>
                </c:pt>
                <c:pt idx="46957">
                  <c:v>1.93136861777786E-3</c:v>
                </c:pt>
                <c:pt idx="46958">
                  <c:v>2.2374622855364699E-3</c:v>
                </c:pt>
                <c:pt idx="46959">
                  <c:v>2.3521631043230099E-3</c:v>
                </c:pt>
                <c:pt idx="46960">
                  <c:v>2.5508692401358898E-3</c:v>
                </c:pt>
                <c:pt idx="46961">
                  <c:v>2.8301023782400601E-3</c:v>
                </c:pt>
                <c:pt idx="46962">
                  <c:v>3.0161067502347998E-3</c:v>
                </c:pt>
                <c:pt idx="46963">
                  <c:v>3.3857582930875698E-3</c:v>
                </c:pt>
                <c:pt idx="46964">
                  <c:v>3.7241127119570002E-3</c:v>
                </c:pt>
                <c:pt idx="46965">
                  <c:v>3.8668901224155699E-3</c:v>
                </c:pt>
                <c:pt idx="46966">
                  <c:v>4.0608338622162002E-3</c:v>
                </c:pt>
                <c:pt idx="46967">
                  <c:v>4.3314145209025099E-3</c:v>
                </c:pt>
                <c:pt idx="46968">
                  <c:v>4.6123420187486703E-3</c:v>
                </c:pt>
                <c:pt idx="46969">
                  <c:v>4.7879104020161602E-3</c:v>
                </c:pt>
                <c:pt idx="46970">
                  <c:v>5.09153340590132E-3</c:v>
                </c:pt>
                <c:pt idx="46971">
                  <c:v>5.3956587340560896E-3</c:v>
                </c:pt>
                <c:pt idx="46972">
                  <c:v>5.7625819460214497E-3</c:v>
                </c:pt>
                <c:pt idx="46973">
                  <c:v>5.8772570816779798E-3</c:v>
                </c:pt>
                <c:pt idx="46974">
                  <c:v>6.0937171009148401E-3</c:v>
                </c:pt>
                <c:pt idx="46975">
                  <c:v>6.3729019203081798E-3</c:v>
                </c:pt>
                <c:pt idx="46976">
                  <c:v>6.5331746190445501E-3</c:v>
                </c:pt>
                <c:pt idx="46977">
                  <c:v>6.9248948612912102E-3</c:v>
                </c:pt>
                <c:pt idx="46978">
                  <c:v>7.0356361354757596E-3</c:v>
                </c:pt>
                <c:pt idx="46979">
                  <c:v>7.33178713614022E-3</c:v>
                </c:pt>
                <c:pt idx="46980">
                  <c:v>7.4483959132254302E-3</c:v>
                </c:pt>
                <c:pt idx="46981">
                  <c:v>7.6443978593602E-3</c:v>
                </c:pt>
                <c:pt idx="46982">
                  <c:v>7.9716640242185506E-3</c:v>
                </c:pt>
                <c:pt idx="46983">
                  <c:v>8.0930091322652092E-3</c:v>
                </c:pt>
                <c:pt idx="46984">
                  <c:v>8.3890064170403893E-3</c:v>
                </c:pt>
                <c:pt idx="46985">
                  <c:v>8.5566800699200599E-3</c:v>
                </c:pt>
                <c:pt idx="46986">
                  <c:v>8.7115233074939007E-3</c:v>
                </c:pt>
                <c:pt idx="46987">
                  <c:v>8.9020721900839993E-3</c:v>
                </c:pt>
                <c:pt idx="46988">
                  <c:v>9.1919480336351903E-3</c:v>
                </c:pt>
                <c:pt idx="46989">
                  <c:v>9.22384446658105E-3</c:v>
                </c:pt>
                <c:pt idx="46990">
                  <c:v>9.4469615409845699E-3</c:v>
                </c:pt>
                <c:pt idx="46991">
                  <c:v>9.6753786618193494E-3</c:v>
                </c:pt>
                <c:pt idx="46992">
                  <c:v>9.8329818651851208E-3</c:v>
                </c:pt>
                <c:pt idx="46993">
                  <c:v>9.8857919714785396E-3</c:v>
                </c:pt>
                <c:pt idx="46994">
                  <c:v>1.0115340747768301E-2</c:v>
                </c:pt>
                <c:pt idx="46995">
                  <c:v>1.0185792881352899E-2</c:v>
                </c:pt>
                <c:pt idx="46996">
                  <c:v>1.03204140047001E-2</c:v>
                </c:pt>
                <c:pt idx="46997">
                  <c:v>1.0516141996339301E-2</c:v>
                </c:pt>
                <c:pt idx="46998">
                  <c:v>1.06819663404394E-2</c:v>
                </c:pt>
                <c:pt idx="46999">
                  <c:v>1.0899140576360501E-2</c:v>
                </c:pt>
                <c:pt idx="47000">
                  <c:v>1.08681742954304E-2</c:v>
                </c:pt>
                <c:pt idx="47001">
                  <c:v>1.07772868707869E-2</c:v>
                </c:pt>
                <c:pt idx="47002">
                  <c:v>1.1098587976872199E-2</c:v>
                </c:pt>
                <c:pt idx="47003">
                  <c:v>1.11293432210026E-2</c:v>
                </c:pt>
                <c:pt idx="47004">
                  <c:v>1.1187071541120501E-2</c:v>
                </c:pt>
                <c:pt idx="47005">
                  <c:v>1.13393888121383E-2</c:v>
                </c:pt>
                <c:pt idx="47006">
                  <c:v>1.1371142332851299E-2</c:v>
                </c:pt>
                <c:pt idx="47007">
                  <c:v>1.1422298901854399E-2</c:v>
                </c:pt>
                <c:pt idx="47008">
                  <c:v>1.14968286723614E-2</c:v>
                </c:pt>
                <c:pt idx="47009">
                  <c:v>1.16422349060398E-2</c:v>
                </c:pt>
                <c:pt idx="47010">
                  <c:v>1.18153127677541E-2</c:v>
                </c:pt>
                <c:pt idx="47011">
                  <c:v>1.1619010018525701E-2</c:v>
                </c:pt>
                <c:pt idx="47012">
                  <c:v>1.15460708633342E-2</c:v>
                </c:pt>
                <c:pt idx="47013">
                  <c:v>1.17590086560654E-2</c:v>
                </c:pt>
                <c:pt idx="47014">
                  <c:v>1.1823146913680299E-2</c:v>
                </c:pt>
                <c:pt idx="47015">
                  <c:v>1.19473439103815E-2</c:v>
                </c:pt>
                <c:pt idx="47016">
                  <c:v>1.17298024608884E-2</c:v>
                </c:pt>
                <c:pt idx="47017">
                  <c:v>1.1877129333587E-2</c:v>
                </c:pt>
                <c:pt idx="47018">
                  <c:v>1.1908841294992501E-2</c:v>
                </c:pt>
                <c:pt idx="47019">
                  <c:v>1.1861775431423E-2</c:v>
                </c:pt>
                <c:pt idx="47020">
                  <c:v>1.1857532546579499E-2</c:v>
                </c:pt>
                <c:pt idx="47021">
                  <c:v>1.1932393013013199E-2</c:v>
                </c:pt>
                <c:pt idx="47022">
                  <c:v>1.1983503430979999E-2</c:v>
                </c:pt>
                <c:pt idx="47023">
                  <c:v>1.1964267580526201E-2</c:v>
                </c:pt>
                <c:pt idx="47024">
                  <c:v>1.19991389619526E-2</c:v>
                </c:pt>
                <c:pt idx="47025">
                  <c:v>1.20405495053717E-2</c:v>
                </c:pt>
                <c:pt idx="47026">
                  <c:v>1.2048185145602099E-2</c:v>
                </c:pt>
                <c:pt idx="47027">
                  <c:v>1.2056587732659401E-2</c:v>
                </c:pt>
                <c:pt idx="47028">
                  <c:v>1.20888377491084E-2</c:v>
                </c:pt>
                <c:pt idx="47029">
                  <c:v>1.19748162066901E-2</c:v>
                </c:pt>
                <c:pt idx="47030">
                  <c:v>1.2025455934904601E-2</c:v>
                </c:pt>
                <c:pt idx="47031">
                  <c:v>1.21546843252922E-2</c:v>
                </c:pt>
                <c:pt idx="47032">
                  <c:v>1.1987051706143901E-2</c:v>
                </c:pt>
                <c:pt idx="47033">
                  <c:v>1.20913286802158E-2</c:v>
                </c:pt>
                <c:pt idx="47034">
                  <c:v>1.21085530817661E-2</c:v>
                </c:pt>
                <c:pt idx="47035">
                  <c:v>1.24054399043434E-2</c:v>
                </c:pt>
                <c:pt idx="47036">
                  <c:v>1.23106177644013E-2</c:v>
                </c:pt>
                <c:pt idx="47037">
                  <c:v>1.23209242854767E-2</c:v>
                </c:pt>
                <c:pt idx="47038">
                  <c:v>1.2286335504043001E-2</c:v>
                </c:pt>
                <c:pt idx="47039">
                  <c:v>1.23992923201829E-2</c:v>
                </c:pt>
                <c:pt idx="47040">
                  <c:v>1.2553410999955E-2</c:v>
                </c:pt>
                <c:pt idx="47041">
                  <c:v>1.2407924604854299E-2</c:v>
                </c:pt>
                <c:pt idx="47042">
                  <c:v>1.24399213421764E-2</c:v>
                </c:pt>
                <c:pt idx="47043">
                  <c:v>1.2624597525583601E-2</c:v>
                </c:pt>
                <c:pt idx="47044">
                  <c:v>1.2609300874294601E-2</c:v>
                </c:pt>
                <c:pt idx="47045">
                  <c:v>1.27876841204956E-2</c:v>
                </c:pt>
                <c:pt idx="47046">
                  <c:v>1.28458235085656E-2</c:v>
                </c:pt>
                <c:pt idx="47047">
                  <c:v>1.2977114473602801E-2</c:v>
                </c:pt>
                <c:pt idx="47048">
                  <c:v>1.3192551737477499E-2</c:v>
                </c:pt>
                <c:pt idx="47049">
                  <c:v>1.30990917833133E-2</c:v>
                </c:pt>
                <c:pt idx="47050">
                  <c:v>1.31607869883552E-2</c:v>
                </c:pt>
                <c:pt idx="47051">
                  <c:v>1.31943204937717E-2</c:v>
                </c:pt>
                <c:pt idx="47052">
                  <c:v>1.34649489756216E-2</c:v>
                </c:pt>
                <c:pt idx="47053">
                  <c:v>1.3577224456201201E-2</c:v>
                </c:pt>
                <c:pt idx="47054">
                  <c:v>1.37252817881628E-2</c:v>
                </c:pt>
                <c:pt idx="47055">
                  <c:v>1.37928427483648E-2</c:v>
                </c:pt>
                <c:pt idx="47056">
                  <c:v>1.3904710983359801E-2</c:v>
                </c:pt>
                <c:pt idx="47057">
                  <c:v>1.39758018842589E-2</c:v>
                </c:pt>
                <c:pt idx="47058">
                  <c:v>1.4325732547711099E-2</c:v>
                </c:pt>
                <c:pt idx="47059">
                  <c:v>1.4306660239352001E-2</c:v>
                </c:pt>
                <c:pt idx="47060">
                  <c:v>1.4538053090100001E-2</c:v>
                </c:pt>
                <c:pt idx="47061">
                  <c:v>1.4639103096695E-2</c:v>
                </c:pt>
                <c:pt idx="47062">
                  <c:v>1.4790138739676301E-2</c:v>
                </c:pt>
                <c:pt idx="47063">
                  <c:v>1.49593872032772E-2</c:v>
                </c:pt>
                <c:pt idx="47064">
                  <c:v>1.51235184551687E-2</c:v>
                </c:pt>
                <c:pt idx="47065">
                  <c:v>1.53523771582387E-2</c:v>
                </c:pt>
                <c:pt idx="47066">
                  <c:v>1.5293336888417801E-2</c:v>
                </c:pt>
                <c:pt idx="47067">
                  <c:v>1.5566844729736301E-2</c:v>
                </c:pt>
                <c:pt idx="47068">
                  <c:v>1.5802289205980102E-2</c:v>
                </c:pt>
                <c:pt idx="47069">
                  <c:v>1.5881485786386301E-2</c:v>
                </c:pt>
                <c:pt idx="47070">
                  <c:v>1.6070654837380599E-2</c:v>
                </c:pt>
                <c:pt idx="47071">
                  <c:v>1.6378225724602499E-2</c:v>
                </c:pt>
                <c:pt idx="47072">
                  <c:v>1.6577397979647301E-2</c:v>
                </c:pt>
                <c:pt idx="47073">
                  <c:v>1.6452996788029198E-2</c:v>
                </c:pt>
                <c:pt idx="47074">
                  <c:v>1.6765649912746199E-2</c:v>
                </c:pt>
                <c:pt idx="47075">
                  <c:v>1.7027073510869101E-2</c:v>
                </c:pt>
                <c:pt idx="47076">
                  <c:v>1.7035500390603701E-2</c:v>
                </c:pt>
                <c:pt idx="47077">
                  <c:v>1.7148901708537102E-2</c:v>
                </c:pt>
                <c:pt idx="47078">
                  <c:v>1.7294271565849301E-2</c:v>
                </c:pt>
                <c:pt idx="47079">
                  <c:v>1.7684347879237901E-2</c:v>
                </c:pt>
                <c:pt idx="47080">
                  <c:v>1.7837906114226101E-2</c:v>
                </c:pt>
                <c:pt idx="47081">
                  <c:v>1.79635386825206E-2</c:v>
                </c:pt>
                <c:pt idx="47082">
                  <c:v>1.7899940812000401E-2</c:v>
                </c:pt>
                <c:pt idx="47083">
                  <c:v>1.8286111310718198E-2</c:v>
                </c:pt>
                <c:pt idx="47084">
                  <c:v>1.8313605431022301E-2</c:v>
                </c:pt>
                <c:pt idx="47085">
                  <c:v>1.84124175192566E-2</c:v>
                </c:pt>
                <c:pt idx="47086">
                  <c:v>1.8724738924163299E-2</c:v>
                </c:pt>
                <c:pt idx="47087">
                  <c:v>1.8807661133716201E-2</c:v>
                </c:pt>
                <c:pt idx="47088">
                  <c:v>1.89233003744015E-2</c:v>
                </c:pt>
                <c:pt idx="47089">
                  <c:v>1.8890937180067499E-2</c:v>
                </c:pt>
                <c:pt idx="47090">
                  <c:v>1.9011284735673799E-2</c:v>
                </c:pt>
                <c:pt idx="47091">
                  <c:v>1.91889621951318E-2</c:v>
                </c:pt>
                <c:pt idx="47092">
                  <c:v>1.9294292510439699E-2</c:v>
                </c:pt>
                <c:pt idx="47093">
                  <c:v>1.9270139444416301E-2</c:v>
                </c:pt>
                <c:pt idx="47094">
                  <c:v>1.9359133651548999E-2</c:v>
                </c:pt>
                <c:pt idx="47095">
                  <c:v>1.9483743810146802E-2</c:v>
                </c:pt>
                <c:pt idx="47096">
                  <c:v>1.95746849380923E-2</c:v>
                </c:pt>
                <c:pt idx="47097">
                  <c:v>1.96509035437058E-2</c:v>
                </c:pt>
                <c:pt idx="47098">
                  <c:v>1.9745211263583199E-2</c:v>
                </c:pt>
                <c:pt idx="47099">
                  <c:v>1.95568521441482E-2</c:v>
                </c:pt>
                <c:pt idx="47100">
                  <c:v>1.9618439055093001E-2</c:v>
                </c:pt>
                <c:pt idx="47101">
                  <c:v>1.9846087472543399E-2</c:v>
                </c:pt>
                <c:pt idx="47102">
                  <c:v>1.9696426175825999E-2</c:v>
                </c:pt>
                <c:pt idx="47103">
                  <c:v>1.9671791820638398E-2</c:v>
                </c:pt>
                <c:pt idx="47104">
                  <c:v>1.9730920237980301E-2</c:v>
                </c:pt>
                <c:pt idx="47105">
                  <c:v>1.9676650047701399E-2</c:v>
                </c:pt>
                <c:pt idx="47106">
                  <c:v>1.9676098915964599E-2</c:v>
                </c:pt>
                <c:pt idx="47107">
                  <c:v>1.9696934151292401E-2</c:v>
                </c:pt>
                <c:pt idx="47108">
                  <c:v>1.9510545454844298E-2</c:v>
                </c:pt>
                <c:pt idx="47109">
                  <c:v>1.9447000882736699E-2</c:v>
                </c:pt>
                <c:pt idx="47110">
                  <c:v>1.9418799733092299E-2</c:v>
                </c:pt>
                <c:pt idx="47111">
                  <c:v>1.9287545773205999E-2</c:v>
                </c:pt>
                <c:pt idx="47112">
                  <c:v>1.9250693691891599E-2</c:v>
                </c:pt>
                <c:pt idx="47113">
                  <c:v>1.9391265349952599E-2</c:v>
                </c:pt>
                <c:pt idx="47114">
                  <c:v>1.92437806309292E-2</c:v>
                </c:pt>
                <c:pt idx="47115">
                  <c:v>1.9095784089210598E-2</c:v>
                </c:pt>
                <c:pt idx="47116">
                  <c:v>1.8986993181386198E-2</c:v>
                </c:pt>
                <c:pt idx="47117">
                  <c:v>1.8956424871823099E-2</c:v>
                </c:pt>
                <c:pt idx="47118">
                  <c:v>1.88278552581976E-2</c:v>
                </c:pt>
                <c:pt idx="47119">
                  <c:v>1.8626608299103401E-2</c:v>
                </c:pt>
                <c:pt idx="47120">
                  <c:v>1.8722840771079999E-2</c:v>
                </c:pt>
                <c:pt idx="47121">
                  <c:v>1.8454971541024899E-2</c:v>
                </c:pt>
                <c:pt idx="47122">
                  <c:v>1.82636975835106E-2</c:v>
                </c:pt>
                <c:pt idx="47123">
                  <c:v>1.8179516548493199E-2</c:v>
                </c:pt>
                <c:pt idx="47124">
                  <c:v>1.80414656181506E-2</c:v>
                </c:pt>
                <c:pt idx="47125">
                  <c:v>1.8131695186514901E-2</c:v>
                </c:pt>
                <c:pt idx="47126">
                  <c:v>1.80480004597426E-2</c:v>
                </c:pt>
                <c:pt idx="47127">
                  <c:v>1.7756219087070899E-2</c:v>
                </c:pt>
                <c:pt idx="47128">
                  <c:v>1.7470785460842998E-2</c:v>
                </c:pt>
                <c:pt idx="47129">
                  <c:v>1.76090837829707E-2</c:v>
                </c:pt>
                <c:pt idx="47130">
                  <c:v>1.7598659455528201E-2</c:v>
                </c:pt>
                <c:pt idx="47131">
                  <c:v>1.7358301068543899E-2</c:v>
                </c:pt>
                <c:pt idx="47132">
                  <c:v>1.7258276012534299E-2</c:v>
                </c:pt>
                <c:pt idx="47133">
                  <c:v>1.7070543355271899E-2</c:v>
                </c:pt>
                <c:pt idx="47134">
                  <c:v>1.69050110304543E-2</c:v>
                </c:pt>
                <c:pt idx="47135">
                  <c:v>1.69138528780289E-2</c:v>
                </c:pt>
                <c:pt idx="47136">
                  <c:v>1.6725199567482599E-2</c:v>
                </c:pt>
                <c:pt idx="47137">
                  <c:v>1.6562637928974298E-2</c:v>
                </c:pt>
                <c:pt idx="47138">
                  <c:v>1.6655842169801201E-2</c:v>
                </c:pt>
                <c:pt idx="47139">
                  <c:v>1.6438279704832699E-2</c:v>
                </c:pt>
                <c:pt idx="47140">
                  <c:v>1.6352855059020101E-2</c:v>
                </c:pt>
                <c:pt idx="47141">
                  <c:v>1.6211358974244802E-2</c:v>
                </c:pt>
                <c:pt idx="47142">
                  <c:v>1.6332900400064299E-2</c:v>
                </c:pt>
                <c:pt idx="47143">
                  <c:v>1.6079395130942999E-2</c:v>
                </c:pt>
                <c:pt idx="47144">
                  <c:v>1.6023062694957801E-2</c:v>
                </c:pt>
                <c:pt idx="47145">
                  <c:v>1.6032096545142999E-2</c:v>
                </c:pt>
                <c:pt idx="47146">
                  <c:v>1.5875246282115299E-2</c:v>
                </c:pt>
                <c:pt idx="47147">
                  <c:v>1.5925752408129198E-2</c:v>
                </c:pt>
                <c:pt idx="47148">
                  <c:v>1.5840778909274499E-2</c:v>
                </c:pt>
                <c:pt idx="47149">
                  <c:v>1.5788382802822701E-2</c:v>
                </c:pt>
                <c:pt idx="47150">
                  <c:v>1.56481369829044E-2</c:v>
                </c:pt>
                <c:pt idx="47151">
                  <c:v>1.5648581019114299E-2</c:v>
                </c:pt>
                <c:pt idx="47152">
                  <c:v>1.5700503665591899E-2</c:v>
                </c:pt>
                <c:pt idx="47153">
                  <c:v>1.5635690702007099E-2</c:v>
                </c:pt>
                <c:pt idx="47154">
                  <c:v>1.5635633464502901E-2</c:v>
                </c:pt>
                <c:pt idx="47155">
                  <c:v>1.55370808531118E-2</c:v>
                </c:pt>
                <c:pt idx="47156">
                  <c:v>1.5600880507001201E-2</c:v>
                </c:pt>
                <c:pt idx="47157">
                  <c:v>1.5567100377692799E-2</c:v>
                </c:pt>
                <c:pt idx="47158">
                  <c:v>1.55967157300746E-2</c:v>
                </c:pt>
                <c:pt idx="47159">
                  <c:v>1.5604618495057E-2</c:v>
                </c:pt>
                <c:pt idx="47160">
                  <c:v>1.5458939126178701E-2</c:v>
                </c:pt>
                <c:pt idx="47161">
                  <c:v>1.5367769986009E-2</c:v>
                </c:pt>
                <c:pt idx="47162">
                  <c:v>1.5490168265245401E-2</c:v>
                </c:pt>
                <c:pt idx="47163">
                  <c:v>1.55215422648781E-2</c:v>
                </c:pt>
                <c:pt idx="47164">
                  <c:v>1.55551361586567E-2</c:v>
                </c:pt>
                <c:pt idx="47165">
                  <c:v>1.55167324352614E-2</c:v>
                </c:pt>
                <c:pt idx="47166">
                  <c:v>1.53852126532614E-2</c:v>
                </c:pt>
                <c:pt idx="47167">
                  <c:v>1.5425879438359999E-2</c:v>
                </c:pt>
                <c:pt idx="47168">
                  <c:v>1.5453767653879E-2</c:v>
                </c:pt>
                <c:pt idx="47169">
                  <c:v>1.54837465331201E-2</c:v>
                </c:pt>
                <c:pt idx="47170">
                  <c:v>1.54488364335923E-2</c:v>
                </c:pt>
                <c:pt idx="47171">
                  <c:v>1.5353544141304101E-2</c:v>
                </c:pt>
                <c:pt idx="47172">
                  <c:v>1.5335099662171199E-2</c:v>
                </c:pt>
                <c:pt idx="47173">
                  <c:v>1.5319688797206301E-2</c:v>
                </c:pt>
                <c:pt idx="47174">
                  <c:v>1.5201476841793699E-2</c:v>
                </c:pt>
                <c:pt idx="47175">
                  <c:v>1.53502894867238E-2</c:v>
                </c:pt>
                <c:pt idx="47176">
                  <c:v>1.5264974179208E-2</c:v>
                </c:pt>
                <c:pt idx="47177">
                  <c:v>1.50004608629786E-2</c:v>
                </c:pt>
                <c:pt idx="47178">
                  <c:v>1.50408805177767E-2</c:v>
                </c:pt>
                <c:pt idx="47179">
                  <c:v>1.49287967175876E-2</c:v>
                </c:pt>
                <c:pt idx="47180">
                  <c:v>1.48658598702707E-2</c:v>
                </c:pt>
                <c:pt idx="47181">
                  <c:v>1.47791619348686E-2</c:v>
                </c:pt>
                <c:pt idx="47182">
                  <c:v>1.46259860112402E-2</c:v>
                </c:pt>
                <c:pt idx="47183">
                  <c:v>1.4570687269865599E-2</c:v>
                </c:pt>
                <c:pt idx="47184">
                  <c:v>1.4514165588870099E-2</c:v>
                </c:pt>
                <c:pt idx="47185">
                  <c:v>1.43304157669295E-2</c:v>
                </c:pt>
                <c:pt idx="47186">
                  <c:v>1.40840981538184E-2</c:v>
                </c:pt>
                <c:pt idx="47187">
                  <c:v>1.39235279714514E-2</c:v>
                </c:pt>
                <c:pt idx="47188">
                  <c:v>1.3755532028035901E-2</c:v>
                </c:pt>
                <c:pt idx="47189">
                  <c:v>1.3511812593102499E-2</c:v>
                </c:pt>
                <c:pt idx="47190">
                  <c:v>1.34358880091302E-2</c:v>
                </c:pt>
                <c:pt idx="47191">
                  <c:v>1.3007117163195E-2</c:v>
                </c:pt>
                <c:pt idx="47192">
                  <c:v>1.2890777586765399E-2</c:v>
                </c:pt>
                <c:pt idx="47193">
                  <c:v>1.26195770634211E-2</c:v>
                </c:pt>
                <c:pt idx="47194">
                  <c:v>1.23569348580764E-2</c:v>
                </c:pt>
                <c:pt idx="47195">
                  <c:v>1.22056315079879E-2</c:v>
                </c:pt>
                <c:pt idx="47196">
                  <c:v>1.1818145373904699E-2</c:v>
                </c:pt>
                <c:pt idx="47197">
                  <c:v>1.1514238179586401E-2</c:v>
                </c:pt>
                <c:pt idx="47198">
                  <c:v>1.1098557223462299E-2</c:v>
                </c:pt>
                <c:pt idx="47199">
                  <c:v>1.0886671890213201E-2</c:v>
                </c:pt>
                <c:pt idx="47200">
                  <c:v>1.05027761623884E-2</c:v>
                </c:pt>
                <c:pt idx="47201">
                  <c:v>1.0116488131617399E-2</c:v>
                </c:pt>
                <c:pt idx="47202">
                  <c:v>9.7008763048835999E-3</c:v>
                </c:pt>
                <c:pt idx="47203">
                  <c:v>9.4532864336278905E-3</c:v>
                </c:pt>
                <c:pt idx="47204">
                  <c:v>8.8469402945400601E-3</c:v>
                </c:pt>
                <c:pt idx="47205">
                  <c:v>8.6412207176721403E-3</c:v>
                </c:pt>
                <c:pt idx="47206">
                  <c:v>8.22250139158783E-3</c:v>
                </c:pt>
                <c:pt idx="47207">
                  <c:v>7.7808691979276701E-3</c:v>
                </c:pt>
                <c:pt idx="47208">
                  <c:v>7.4005860245814504E-3</c:v>
                </c:pt>
                <c:pt idx="47209">
                  <c:v>7.0264669321988601E-3</c:v>
                </c:pt>
                <c:pt idx="47210">
                  <c:v>6.5220432360885098E-3</c:v>
                </c:pt>
                <c:pt idx="47211">
                  <c:v>6.0901312176615298E-3</c:v>
                </c:pt>
                <c:pt idx="47212">
                  <c:v>5.5387848222227896E-3</c:v>
                </c:pt>
                <c:pt idx="47213">
                  <c:v>5.1334170137661301E-3</c:v>
                </c:pt>
                <c:pt idx="47214">
                  <c:v>4.7661737315108001E-3</c:v>
                </c:pt>
                <c:pt idx="47215">
                  <c:v>4.4506575425494804E-3</c:v>
                </c:pt>
                <c:pt idx="47216">
                  <c:v>4.0321200159335402E-3</c:v>
                </c:pt>
                <c:pt idx="47217">
                  <c:v>3.4478792528304901E-3</c:v>
                </c:pt>
                <c:pt idx="47218">
                  <c:v>3.0224539736676799E-3</c:v>
                </c:pt>
                <c:pt idx="47219">
                  <c:v>2.7794643875521498E-3</c:v>
                </c:pt>
                <c:pt idx="47220">
                  <c:v>2.1439852118077898E-3</c:v>
                </c:pt>
                <c:pt idx="47221">
                  <c:v>1.7788497684807501E-3</c:v>
                </c:pt>
                <c:pt idx="47222">
                  <c:v>1.4249187007260699E-3</c:v>
                </c:pt>
                <c:pt idx="47223">
                  <c:v>1.1654691176911001E-3</c:v>
                </c:pt>
                <c:pt idx="47224">
                  <c:v>6.8015782671869895E-4</c:v>
                </c:pt>
                <c:pt idx="47225">
                  <c:v>1.9395898271162799E-4</c:v>
                </c:pt>
                <c:pt idx="47226">
                  <c:v>-1.3964755429332401E-4</c:v>
                </c:pt>
                <c:pt idx="47227">
                  <c:v>-3.1911610708595402E-4</c:v>
                </c:pt>
                <c:pt idx="47228">
                  <c:v>-5.7197209733108603E-4</c:v>
                </c:pt>
                <c:pt idx="47229">
                  <c:v>-1.08286009930128E-3</c:v>
                </c:pt>
                <c:pt idx="47230">
                  <c:v>-1.4699906925345499E-3</c:v>
                </c:pt>
                <c:pt idx="47231">
                  <c:v>-1.52767685263205E-3</c:v>
                </c:pt>
                <c:pt idx="47232">
                  <c:v>-1.9966011669605198E-3</c:v>
                </c:pt>
                <c:pt idx="47233">
                  <c:v>-2.2026204317339999E-3</c:v>
                </c:pt>
                <c:pt idx="47234">
                  <c:v>-2.4330389502204902E-3</c:v>
                </c:pt>
                <c:pt idx="47235">
                  <c:v>-2.4698175777934398E-3</c:v>
                </c:pt>
                <c:pt idx="47236">
                  <c:v>-2.5702107577409098E-3</c:v>
                </c:pt>
                <c:pt idx="47237">
                  <c:v>-3.1038235924349599E-3</c:v>
                </c:pt>
                <c:pt idx="47238">
                  <c:v>-3.18012237076017E-3</c:v>
                </c:pt>
                <c:pt idx="47239">
                  <c:v>-3.1655378134788298E-3</c:v>
                </c:pt>
                <c:pt idx="47240">
                  <c:v>-3.1747167117114799E-3</c:v>
                </c:pt>
                <c:pt idx="47241">
                  <c:v>-3.2835923971843502E-3</c:v>
                </c:pt>
                <c:pt idx="47242">
                  <c:v>-3.6718352643440502E-3</c:v>
                </c:pt>
                <c:pt idx="47243">
                  <c:v>-3.6532104847591001E-3</c:v>
                </c:pt>
                <c:pt idx="47244">
                  <c:v>-3.5504299685395401E-3</c:v>
                </c:pt>
                <c:pt idx="47245">
                  <c:v>-3.5593138651483099E-3</c:v>
                </c:pt>
                <c:pt idx="47246">
                  <c:v>-3.4217992027236401E-3</c:v>
                </c:pt>
                <c:pt idx="47247">
                  <c:v>-3.58877145657695E-3</c:v>
                </c:pt>
                <c:pt idx="47248">
                  <c:v>-3.6290751955478798E-3</c:v>
                </c:pt>
                <c:pt idx="47249">
                  <c:v>-3.6490606638058401E-3</c:v>
                </c:pt>
                <c:pt idx="47250">
                  <c:v>-3.4044953251173501E-3</c:v>
                </c:pt>
                <c:pt idx="47251">
                  <c:v>-3.2363258013498302E-3</c:v>
                </c:pt>
                <c:pt idx="47252">
                  <c:v>-3.1216690442610702E-3</c:v>
                </c:pt>
                <c:pt idx="47253">
                  <c:v>-3.0791445183943902E-3</c:v>
                </c:pt>
                <c:pt idx="47254">
                  <c:v>-3.0485806449940902E-3</c:v>
                </c:pt>
                <c:pt idx="47255">
                  <c:v>-2.9927701134385299E-3</c:v>
                </c:pt>
                <c:pt idx="47256">
                  <c:v>-2.8354919189758098E-3</c:v>
                </c:pt>
                <c:pt idx="47257">
                  <c:v>-2.6423942234772798E-3</c:v>
                </c:pt>
                <c:pt idx="47258">
                  <c:v>-2.55359125782898E-3</c:v>
                </c:pt>
                <c:pt idx="47259">
                  <c:v>-2.3036619603630298E-3</c:v>
                </c:pt>
                <c:pt idx="47260">
                  <c:v>-2.2159070420645099E-3</c:v>
                </c:pt>
                <c:pt idx="47261">
                  <c:v>-2.19757348138276E-3</c:v>
                </c:pt>
                <c:pt idx="47262">
                  <c:v>-1.9962565350326801E-3</c:v>
                </c:pt>
                <c:pt idx="47263">
                  <c:v>-1.6989120695692899E-3</c:v>
                </c:pt>
                <c:pt idx="47264">
                  <c:v>-1.5011278901212899E-3</c:v>
                </c:pt>
                <c:pt idx="47265">
                  <c:v>-1.5132701346541599E-3</c:v>
                </c:pt>
                <c:pt idx="47266">
                  <c:v>-1.4851126160814901E-3</c:v>
                </c:pt>
                <c:pt idx="47267">
                  <c:v>-1.1202368802745301E-3</c:v>
                </c:pt>
                <c:pt idx="47268">
                  <c:v>-1.1431956192206E-3</c:v>
                </c:pt>
                <c:pt idx="47269">
                  <c:v>-9.3974552843496795E-4</c:v>
                </c:pt>
                <c:pt idx="47270">
                  <c:v>-9.4154566390615597E-4</c:v>
                </c:pt>
                <c:pt idx="47271">
                  <c:v>-7.0525325946321695E-4</c:v>
                </c:pt>
                <c:pt idx="47272">
                  <c:v>-6.6612572739805395E-4</c:v>
                </c:pt>
                <c:pt idx="47273">
                  <c:v>-5.9181015804756604E-4</c:v>
                </c:pt>
                <c:pt idx="47274">
                  <c:v>-4.5255087326828599E-4</c:v>
                </c:pt>
                <c:pt idx="47275">
                  <c:v>-6.2045705297627E-4</c:v>
                </c:pt>
                <c:pt idx="47276">
                  <c:v>-4.8955919771847699E-4</c:v>
                </c:pt>
                <c:pt idx="47277">
                  <c:v>-5.6361333009443304E-4</c:v>
                </c:pt>
                <c:pt idx="47278">
                  <c:v>-5.2543930085947801E-4</c:v>
                </c:pt>
                <c:pt idx="47279">
                  <c:v>-4.8123623931183799E-4</c:v>
                </c:pt>
                <c:pt idx="47280">
                  <c:v>-7.5946968459187497E-4</c:v>
                </c:pt>
                <c:pt idx="47281">
                  <c:v>-8.4711674591077799E-4</c:v>
                </c:pt>
                <c:pt idx="47282">
                  <c:v>-7.1415988401365895E-4</c:v>
                </c:pt>
                <c:pt idx="47283">
                  <c:v>-8.0495210883396804E-4</c:v>
                </c:pt>
                <c:pt idx="47284">
                  <c:v>-1.07948490960086E-3</c:v>
                </c:pt>
                <c:pt idx="47285">
                  <c:v>-1.29052082076614E-3</c:v>
                </c:pt>
                <c:pt idx="47286">
                  <c:v>-1.4051748261774599E-3</c:v>
                </c:pt>
                <c:pt idx="47287">
                  <c:v>-1.74786146310129E-3</c:v>
                </c:pt>
                <c:pt idx="47288">
                  <c:v>-1.9386608634885899E-3</c:v>
                </c:pt>
                <c:pt idx="47289">
                  <c:v>-2.0411041143152601E-3</c:v>
                </c:pt>
                <c:pt idx="47290">
                  <c:v>-2.2436195462654999E-3</c:v>
                </c:pt>
                <c:pt idx="47291">
                  <c:v>-2.6149689201637499E-3</c:v>
                </c:pt>
                <c:pt idx="47292">
                  <c:v>-3.0189543652104599E-3</c:v>
                </c:pt>
                <c:pt idx="47293">
                  <c:v>-3.45119775480525E-3</c:v>
                </c:pt>
                <c:pt idx="47294">
                  <c:v>-3.8498722503660099E-3</c:v>
                </c:pt>
                <c:pt idx="47295">
                  <c:v>-4.1388802760214602E-3</c:v>
                </c:pt>
                <c:pt idx="47296">
                  <c:v>-4.4386325166359498E-3</c:v>
                </c:pt>
                <c:pt idx="47297">
                  <c:v>-4.8931218947063397E-3</c:v>
                </c:pt>
                <c:pt idx="47298">
                  <c:v>-5.5396083993640398E-3</c:v>
                </c:pt>
                <c:pt idx="47299">
                  <c:v>-5.8472506695185699E-3</c:v>
                </c:pt>
                <c:pt idx="47300">
                  <c:v>-6.34403556963561E-3</c:v>
                </c:pt>
                <c:pt idx="47301">
                  <c:v>-6.7284196229869496E-3</c:v>
                </c:pt>
                <c:pt idx="47302">
                  <c:v>-7.2866896613297599E-3</c:v>
                </c:pt>
                <c:pt idx="47303">
                  <c:v>-7.6323903177359003E-3</c:v>
                </c:pt>
                <c:pt idx="47304">
                  <c:v>-8.2304280052585797E-3</c:v>
                </c:pt>
                <c:pt idx="47305">
                  <c:v>-8.8904971181270401E-3</c:v>
                </c:pt>
                <c:pt idx="47306">
                  <c:v>-9.4499422512173501E-3</c:v>
                </c:pt>
                <c:pt idx="47307">
                  <c:v>-9.89654369413542E-3</c:v>
                </c:pt>
                <c:pt idx="47308">
                  <c:v>-1.02238494205326E-2</c:v>
                </c:pt>
                <c:pt idx="47309">
                  <c:v>-1.0849993763332099E-2</c:v>
                </c:pt>
                <c:pt idx="47310">
                  <c:v>-1.1456645073447499E-2</c:v>
                </c:pt>
                <c:pt idx="47311">
                  <c:v>-1.20070850440678E-2</c:v>
                </c:pt>
                <c:pt idx="47312">
                  <c:v>-1.25481528395617E-2</c:v>
                </c:pt>
                <c:pt idx="47313">
                  <c:v>-1.29770186809764E-2</c:v>
                </c:pt>
                <c:pt idx="47314">
                  <c:v>-1.34242917100275E-2</c:v>
                </c:pt>
                <c:pt idx="47315">
                  <c:v>-1.3990243558548001E-2</c:v>
                </c:pt>
                <c:pt idx="47316">
                  <c:v>-1.4455398065088301E-2</c:v>
                </c:pt>
                <c:pt idx="47317">
                  <c:v>-1.5065839797718399E-2</c:v>
                </c:pt>
                <c:pt idx="47318">
                  <c:v>-1.5322746932630599E-2</c:v>
                </c:pt>
                <c:pt idx="47319">
                  <c:v>-1.5728441929299501E-2</c:v>
                </c:pt>
                <c:pt idx="47320">
                  <c:v>-1.61271939473592E-2</c:v>
                </c:pt>
                <c:pt idx="47321">
                  <c:v>-1.6535525011409199E-2</c:v>
                </c:pt>
                <c:pt idx="47322">
                  <c:v>-1.6925056153463298E-2</c:v>
                </c:pt>
                <c:pt idx="47323">
                  <c:v>-1.7346532359665701E-2</c:v>
                </c:pt>
                <c:pt idx="47324">
                  <c:v>-1.77271695418591E-2</c:v>
                </c:pt>
                <c:pt idx="47325">
                  <c:v>-1.7933093671390302E-2</c:v>
                </c:pt>
                <c:pt idx="47326">
                  <c:v>-1.8041792987368101E-2</c:v>
                </c:pt>
                <c:pt idx="47327">
                  <c:v>-1.8275108180332799E-2</c:v>
                </c:pt>
                <c:pt idx="47328">
                  <c:v>-1.8630893050938801E-2</c:v>
                </c:pt>
                <c:pt idx="47329">
                  <c:v>-1.86945648392456E-2</c:v>
                </c:pt>
                <c:pt idx="47330">
                  <c:v>-1.8768018683563599E-2</c:v>
                </c:pt>
                <c:pt idx="47331">
                  <c:v>-1.9047882495333301E-2</c:v>
                </c:pt>
                <c:pt idx="47332">
                  <c:v>-1.8944931462910201E-2</c:v>
                </c:pt>
                <c:pt idx="47333">
                  <c:v>-1.8986225975241001E-2</c:v>
                </c:pt>
                <c:pt idx="47334">
                  <c:v>-1.9186869955415301E-2</c:v>
                </c:pt>
                <c:pt idx="47335">
                  <c:v>-1.92461483316133E-2</c:v>
                </c:pt>
                <c:pt idx="47336">
                  <c:v>-1.9093485288247801E-2</c:v>
                </c:pt>
                <c:pt idx="47337">
                  <c:v>-1.8806614533291102E-2</c:v>
                </c:pt>
                <c:pt idx="47338">
                  <c:v>-1.9054875746676199E-2</c:v>
                </c:pt>
                <c:pt idx="47339">
                  <c:v>-1.8700505044885501E-2</c:v>
                </c:pt>
                <c:pt idx="47340">
                  <c:v>-1.8567955859067401E-2</c:v>
                </c:pt>
                <c:pt idx="47341">
                  <c:v>-1.83992877203101E-2</c:v>
                </c:pt>
                <c:pt idx="47342">
                  <c:v>-1.8294319579088201E-2</c:v>
                </c:pt>
                <c:pt idx="47343">
                  <c:v>-1.80261194194598E-2</c:v>
                </c:pt>
                <c:pt idx="47344">
                  <c:v>-1.7653973707313201E-2</c:v>
                </c:pt>
                <c:pt idx="47345">
                  <c:v>-1.7449754094809301E-2</c:v>
                </c:pt>
                <c:pt idx="47346">
                  <c:v>-1.70039268397164E-2</c:v>
                </c:pt>
                <c:pt idx="47347">
                  <c:v>-1.6879318004946599E-2</c:v>
                </c:pt>
                <c:pt idx="47348">
                  <c:v>-1.6563345293216899E-2</c:v>
                </c:pt>
                <c:pt idx="47349">
                  <c:v>-1.6227753086946399E-2</c:v>
                </c:pt>
                <c:pt idx="47350">
                  <c:v>-1.5786023835820801E-2</c:v>
                </c:pt>
                <c:pt idx="47351">
                  <c:v>-1.5384729235408999E-2</c:v>
                </c:pt>
                <c:pt idx="47352">
                  <c:v>-1.5023720500063601E-2</c:v>
                </c:pt>
                <c:pt idx="47353">
                  <c:v>-1.45010257607011E-2</c:v>
                </c:pt>
                <c:pt idx="47354">
                  <c:v>-1.41874781629813E-2</c:v>
                </c:pt>
                <c:pt idx="47355">
                  <c:v>-1.37516749898861E-2</c:v>
                </c:pt>
                <c:pt idx="47356">
                  <c:v>-1.33621468626814E-2</c:v>
                </c:pt>
                <c:pt idx="47357">
                  <c:v>-1.30623189545662E-2</c:v>
                </c:pt>
                <c:pt idx="47358">
                  <c:v>-1.24581644833546E-2</c:v>
                </c:pt>
                <c:pt idx="47359">
                  <c:v>-1.2079776717907499E-2</c:v>
                </c:pt>
                <c:pt idx="47360">
                  <c:v>-1.15986600344943E-2</c:v>
                </c:pt>
                <c:pt idx="47361">
                  <c:v>-1.15165116870935E-2</c:v>
                </c:pt>
                <c:pt idx="47362">
                  <c:v>-1.08756351466724E-2</c:v>
                </c:pt>
                <c:pt idx="47363">
                  <c:v>-1.04245094141187E-2</c:v>
                </c:pt>
                <c:pt idx="47364">
                  <c:v>-1.00516845523948E-2</c:v>
                </c:pt>
                <c:pt idx="47365">
                  <c:v>-9.6927207684923793E-3</c:v>
                </c:pt>
                <c:pt idx="47366">
                  <c:v>-9.4738256681173895E-3</c:v>
                </c:pt>
                <c:pt idx="47367">
                  <c:v>-9.1710291797408999E-3</c:v>
                </c:pt>
                <c:pt idx="47368">
                  <c:v>-8.83812269649243E-3</c:v>
                </c:pt>
                <c:pt idx="47369">
                  <c:v>-8.3762522202237896E-3</c:v>
                </c:pt>
                <c:pt idx="47370">
                  <c:v>-8.1950498342238994E-3</c:v>
                </c:pt>
                <c:pt idx="47371">
                  <c:v>-7.9911779019422192E-3</c:v>
                </c:pt>
                <c:pt idx="47372">
                  <c:v>-7.9095540723672104E-3</c:v>
                </c:pt>
                <c:pt idx="47373">
                  <c:v>-7.73925809012759E-3</c:v>
                </c:pt>
                <c:pt idx="47374">
                  <c:v>-7.4572301055241099E-3</c:v>
                </c:pt>
                <c:pt idx="47375">
                  <c:v>-7.4104779775169402E-3</c:v>
                </c:pt>
                <c:pt idx="47376">
                  <c:v>-7.4440016848395596E-3</c:v>
                </c:pt>
                <c:pt idx="47377">
                  <c:v>-7.2284612132346004E-3</c:v>
                </c:pt>
                <c:pt idx="47378">
                  <c:v>-7.3661168633041996E-3</c:v>
                </c:pt>
                <c:pt idx="47379">
                  <c:v>-7.186690694628E-3</c:v>
                </c:pt>
                <c:pt idx="47380">
                  <c:v>-7.4428221455904702E-3</c:v>
                </c:pt>
                <c:pt idx="47381">
                  <c:v>-7.2850735411287698E-3</c:v>
                </c:pt>
                <c:pt idx="47382">
                  <c:v>-7.4709298150601698E-3</c:v>
                </c:pt>
                <c:pt idx="47383">
                  <c:v>-7.6584018128855302E-3</c:v>
                </c:pt>
                <c:pt idx="47384">
                  <c:v>-7.8949622642393892E-3</c:v>
                </c:pt>
                <c:pt idx="47385">
                  <c:v>-7.9185513130261408E-3</c:v>
                </c:pt>
                <c:pt idx="47386">
                  <c:v>-8.3772899757943806E-3</c:v>
                </c:pt>
                <c:pt idx="47387">
                  <c:v>-8.61448589653728E-3</c:v>
                </c:pt>
                <c:pt idx="47388">
                  <c:v>-8.9441657401909697E-3</c:v>
                </c:pt>
                <c:pt idx="47389">
                  <c:v>-9.2698273859737907E-3</c:v>
                </c:pt>
                <c:pt idx="47390">
                  <c:v>-9.5660696573964601E-3</c:v>
                </c:pt>
                <c:pt idx="47391">
                  <c:v>-9.7531785708290606E-3</c:v>
                </c:pt>
                <c:pt idx="47392">
                  <c:v>-1.0213036998142E-2</c:v>
                </c:pt>
                <c:pt idx="47393">
                  <c:v>-1.0887023331798701E-2</c:v>
                </c:pt>
                <c:pt idx="47394">
                  <c:v>-1.1218992047693201E-2</c:v>
                </c:pt>
                <c:pt idx="47395">
                  <c:v>-1.1679581510992699E-2</c:v>
                </c:pt>
                <c:pt idx="47396">
                  <c:v>-1.21176208553076E-2</c:v>
                </c:pt>
                <c:pt idx="47397">
                  <c:v>-1.2748136460805901E-2</c:v>
                </c:pt>
                <c:pt idx="47398">
                  <c:v>-1.31860840478731E-2</c:v>
                </c:pt>
                <c:pt idx="47399">
                  <c:v>-1.3618750530525799E-2</c:v>
                </c:pt>
                <c:pt idx="47400">
                  <c:v>-1.42807548771432E-2</c:v>
                </c:pt>
                <c:pt idx="47401">
                  <c:v>-1.4779804156984501E-2</c:v>
                </c:pt>
                <c:pt idx="47402">
                  <c:v>-1.5301939681014299E-2</c:v>
                </c:pt>
                <c:pt idx="47403">
                  <c:v>-1.58320511952805E-2</c:v>
                </c:pt>
                <c:pt idx="47404">
                  <c:v>-1.6402757567098799E-2</c:v>
                </c:pt>
                <c:pt idx="47405">
                  <c:v>-1.7145026744131799E-2</c:v>
                </c:pt>
                <c:pt idx="47406">
                  <c:v>-1.7787850720109698E-2</c:v>
                </c:pt>
                <c:pt idx="47407">
                  <c:v>-1.8026265722427302E-2</c:v>
                </c:pt>
                <c:pt idx="47408">
                  <c:v>-1.86485597073392E-2</c:v>
                </c:pt>
                <c:pt idx="47409">
                  <c:v>-1.92943288243521E-2</c:v>
                </c:pt>
                <c:pt idx="47410">
                  <c:v>-1.9896973881318201E-2</c:v>
                </c:pt>
                <c:pt idx="47411">
                  <c:v>-2.0249116432954201E-2</c:v>
                </c:pt>
                <c:pt idx="47412">
                  <c:v>-2.0750825723855199E-2</c:v>
                </c:pt>
                <c:pt idx="47413">
                  <c:v>-2.1335559509754701E-2</c:v>
                </c:pt>
                <c:pt idx="47414">
                  <c:v>-2.1725832695712901E-2</c:v>
                </c:pt>
                <c:pt idx="47415">
                  <c:v>-2.2161896919597801E-2</c:v>
                </c:pt>
                <c:pt idx="47416">
                  <c:v>-2.2528097110797399E-2</c:v>
                </c:pt>
                <c:pt idx="47417">
                  <c:v>-2.2971924488324202E-2</c:v>
                </c:pt>
                <c:pt idx="47418">
                  <c:v>-2.3396144675545801E-2</c:v>
                </c:pt>
                <c:pt idx="47419">
                  <c:v>-2.3599861588155701E-2</c:v>
                </c:pt>
                <c:pt idx="47420">
                  <c:v>-2.3982046707868999E-2</c:v>
                </c:pt>
                <c:pt idx="47421">
                  <c:v>-2.4279755317955499E-2</c:v>
                </c:pt>
                <c:pt idx="47422">
                  <c:v>-2.4508524262641999E-2</c:v>
                </c:pt>
                <c:pt idx="47423">
                  <c:v>-2.4695325911409698E-2</c:v>
                </c:pt>
                <c:pt idx="47424">
                  <c:v>-2.4904245043089902E-2</c:v>
                </c:pt>
                <c:pt idx="47425">
                  <c:v>-2.50471968585321E-2</c:v>
                </c:pt>
                <c:pt idx="47426">
                  <c:v>-2.5100033265443501E-2</c:v>
                </c:pt>
                <c:pt idx="47427">
                  <c:v>-2.5119928591401799E-2</c:v>
                </c:pt>
                <c:pt idx="47428">
                  <c:v>-2.5149525134057799E-2</c:v>
                </c:pt>
                <c:pt idx="47429">
                  <c:v>-2.5291821251607099E-2</c:v>
                </c:pt>
                <c:pt idx="47430">
                  <c:v>-2.5243667368574901E-2</c:v>
                </c:pt>
                <c:pt idx="47431">
                  <c:v>-2.5182082354054398E-2</c:v>
                </c:pt>
                <c:pt idx="47432">
                  <c:v>-2.48678477102975E-2</c:v>
                </c:pt>
                <c:pt idx="47433">
                  <c:v>-2.4772484362199899E-2</c:v>
                </c:pt>
                <c:pt idx="47434">
                  <c:v>-2.46947585201574E-2</c:v>
                </c:pt>
                <c:pt idx="47435">
                  <c:v>-2.4494908950145201E-2</c:v>
                </c:pt>
                <c:pt idx="47436">
                  <c:v>-2.40408263047651E-2</c:v>
                </c:pt>
                <c:pt idx="47437">
                  <c:v>-2.3891915510695201E-2</c:v>
                </c:pt>
                <c:pt idx="47438">
                  <c:v>-2.3623461107497801E-2</c:v>
                </c:pt>
                <c:pt idx="47439">
                  <c:v>-2.3181495978149998E-2</c:v>
                </c:pt>
                <c:pt idx="47440">
                  <c:v>-2.2821449074604899E-2</c:v>
                </c:pt>
                <c:pt idx="47441">
                  <c:v>-2.2657653631619399E-2</c:v>
                </c:pt>
                <c:pt idx="47442">
                  <c:v>-2.2211588284724498E-2</c:v>
                </c:pt>
                <c:pt idx="47443">
                  <c:v>-2.15604664185115E-2</c:v>
                </c:pt>
                <c:pt idx="47444">
                  <c:v>-2.1013566364819401E-2</c:v>
                </c:pt>
                <c:pt idx="47445">
                  <c:v>-2.0479428550232898E-2</c:v>
                </c:pt>
                <c:pt idx="47446">
                  <c:v>-2.0141858821897899E-2</c:v>
                </c:pt>
                <c:pt idx="47447">
                  <c:v>-1.95609298468668E-2</c:v>
                </c:pt>
                <c:pt idx="47448">
                  <c:v>-1.90701830712901E-2</c:v>
                </c:pt>
                <c:pt idx="47449">
                  <c:v>-1.8621486920257599E-2</c:v>
                </c:pt>
                <c:pt idx="47450">
                  <c:v>-1.7893659375512901E-2</c:v>
                </c:pt>
                <c:pt idx="47451">
                  <c:v>-1.72047574563223E-2</c:v>
                </c:pt>
                <c:pt idx="47452">
                  <c:v>-1.6710347787276199E-2</c:v>
                </c:pt>
                <c:pt idx="47453">
                  <c:v>-1.6314581570368199E-2</c:v>
                </c:pt>
                <c:pt idx="47454">
                  <c:v>-1.55827642156262E-2</c:v>
                </c:pt>
                <c:pt idx="47455">
                  <c:v>-1.5161771320718701E-2</c:v>
                </c:pt>
                <c:pt idx="47456">
                  <c:v>-1.44566975785579E-2</c:v>
                </c:pt>
                <c:pt idx="47457">
                  <c:v>-1.3703154284864899E-2</c:v>
                </c:pt>
                <c:pt idx="47458">
                  <c:v>-1.31820095166171E-2</c:v>
                </c:pt>
                <c:pt idx="47459">
                  <c:v>-1.2684280108833801E-2</c:v>
                </c:pt>
                <c:pt idx="47460">
                  <c:v>-1.22514407979096E-2</c:v>
                </c:pt>
                <c:pt idx="47461">
                  <c:v>-1.1767382988410501E-2</c:v>
                </c:pt>
                <c:pt idx="47462">
                  <c:v>-1.11699725443538E-2</c:v>
                </c:pt>
                <c:pt idx="47463">
                  <c:v>-1.04282655271636E-2</c:v>
                </c:pt>
                <c:pt idx="47464">
                  <c:v>-1.00866207472402E-2</c:v>
                </c:pt>
                <c:pt idx="47465">
                  <c:v>-9.6227519938162E-3</c:v>
                </c:pt>
                <c:pt idx="47466">
                  <c:v>-9.0607841664160499E-3</c:v>
                </c:pt>
                <c:pt idx="47467">
                  <c:v>-8.5663289413862101E-3</c:v>
                </c:pt>
                <c:pt idx="47468">
                  <c:v>-8.2020877676103401E-3</c:v>
                </c:pt>
                <c:pt idx="47469">
                  <c:v>-7.9662402552839497E-3</c:v>
                </c:pt>
                <c:pt idx="47470">
                  <c:v>-7.4697849845420296E-3</c:v>
                </c:pt>
                <c:pt idx="47471">
                  <c:v>-7.09303903301867E-3</c:v>
                </c:pt>
                <c:pt idx="47472">
                  <c:v>-6.7887310820010198E-3</c:v>
                </c:pt>
                <c:pt idx="47473">
                  <c:v>-6.6666680561591803E-3</c:v>
                </c:pt>
                <c:pt idx="47474">
                  <c:v>-6.2375030977377599E-3</c:v>
                </c:pt>
                <c:pt idx="47475">
                  <c:v>-6.02512400315461E-3</c:v>
                </c:pt>
                <c:pt idx="47476">
                  <c:v>-5.8301749651157699E-3</c:v>
                </c:pt>
                <c:pt idx="47477">
                  <c:v>-5.4882776998713698E-3</c:v>
                </c:pt>
                <c:pt idx="47478">
                  <c:v>-5.5346491616644804E-3</c:v>
                </c:pt>
                <c:pt idx="47479">
                  <c:v>-5.4833028284540499E-3</c:v>
                </c:pt>
                <c:pt idx="47480">
                  <c:v>-5.3496824659200496E-3</c:v>
                </c:pt>
                <c:pt idx="47481">
                  <c:v>-5.0744640327817104E-3</c:v>
                </c:pt>
                <c:pt idx="47482">
                  <c:v>-5.0134846758394299E-3</c:v>
                </c:pt>
                <c:pt idx="47483">
                  <c:v>-5.02167808858017E-3</c:v>
                </c:pt>
                <c:pt idx="47484">
                  <c:v>-5.0331208243577499E-3</c:v>
                </c:pt>
                <c:pt idx="47485">
                  <c:v>-5.1059537838293399E-3</c:v>
                </c:pt>
                <c:pt idx="47486">
                  <c:v>-5.1778321601059201E-3</c:v>
                </c:pt>
                <c:pt idx="47487">
                  <c:v>-5.2646651591397899E-3</c:v>
                </c:pt>
                <c:pt idx="47488">
                  <c:v>-5.1597560329723902E-3</c:v>
                </c:pt>
                <c:pt idx="47489">
                  <c:v>-5.3012867583737203E-3</c:v>
                </c:pt>
                <c:pt idx="47490">
                  <c:v>-5.5093116363301997E-3</c:v>
                </c:pt>
                <c:pt idx="47491">
                  <c:v>-5.8122748881107803E-3</c:v>
                </c:pt>
                <c:pt idx="47492">
                  <c:v>-5.7941125003853301E-3</c:v>
                </c:pt>
                <c:pt idx="47493">
                  <c:v>-5.8883221532797904E-3</c:v>
                </c:pt>
                <c:pt idx="47494">
                  <c:v>-6.2862167994253704E-3</c:v>
                </c:pt>
                <c:pt idx="47495">
                  <c:v>-6.4308647609838399E-3</c:v>
                </c:pt>
                <c:pt idx="47496">
                  <c:v>-6.6592703703455903E-3</c:v>
                </c:pt>
                <c:pt idx="47497">
                  <c:v>-6.8833358300931704E-3</c:v>
                </c:pt>
                <c:pt idx="47498">
                  <c:v>-7.1085327190317299E-3</c:v>
                </c:pt>
                <c:pt idx="47499">
                  <c:v>-7.3328293054911601E-3</c:v>
                </c:pt>
                <c:pt idx="47500">
                  <c:v>-7.3888606915248102E-3</c:v>
                </c:pt>
                <c:pt idx="47501">
                  <c:v>-7.7595850228986503E-3</c:v>
                </c:pt>
                <c:pt idx="47502">
                  <c:v>-8.1318679827938594E-3</c:v>
                </c:pt>
                <c:pt idx="47503">
                  <c:v>-8.4264669768158006E-3</c:v>
                </c:pt>
                <c:pt idx="47504">
                  <c:v>-8.5790939671292407E-3</c:v>
                </c:pt>
                <c:pt idx="47505">
                  <c:v>-8.7956091587732908E-3</c:v>
                </c:pt>
                <c:pt idx="47506">
                  <c:v>-8.9737881277651699E-3</c:v>
                </c:pt>
                <c:pt idx="47507">
                  <c:v>-9.1871115147391796E-3</c:v>
                </c:pt>
                <c:pt idx="47508">
                  <c:v>-9.3365029411726294E-3</c:v>
                </c:pt>
                <c:pt idx="47509">
                  <c:v>-9.49009956798922E-3</c:v>
                </c:pt>
                <c:pt idx="47510">
                  <c:v>-9.9733361922062502E-3</c:v>
                </c:pt>
                <c:pt idx="47511">
                  <c:v>-1.00236756467364E-2</c:v>
                </c:pt>
                <c:pt idx="47512">
                  <c:v>-1.02373199222982E-2</c:v>
                </c:pt>
                <c:pt idx="47513">
                  <c:v>-1.0166734865620799E-2</c:v>
                </c:pt>
                <c:pt idx="47514">
                  <c:v>-1.04554280978772E-2</c:v>
                </c:pt>
                <c:pt idx="47515">
                  <c:v>-1.0506332389653801E-2</c:v>
                </c:pt>
                <c:pt idx="47516">
                  <c:v>-1.05342344518876E-2</c:v>
                </c:pt>
                <c:pt idx="47517">
                  <c:v>-1.06732926440539E-2</c:v>
                </c:pt>
                <c:pt idx="47518">
                  <c:v>-1.0731780807857401E-2</c:v>
                </c:pt>
                <c:pt idx="47519">
                  <c:v>-1.06722340897214E-2</c:v>
                </c:pt>
                <c:pt idx="47520">
                  <c:v>-1.0591978483392901E-2</c:v>
                </c:pt>
                <c:pt idx="47521">
                  <c:v>-1.05934705688533E-2</c:v>
                </c:pt>
                <c:pt idx="47522">
                  <c:v>-1.0632199621328499E-2</c:v>
                </c:pt>
                <c:pt idx="47523">
                  <c:v>-1.0746167839288501E-2</c:v>
                </c:pt>
                <c:pt idx="47524">
                  <c:v>-1.04320783590394E-2</c:v>
                </c:pt>
                <c:pt idx="47525">
                  <c:v>-1.0214930009777501E-2</c:v>
                </c:pt>
                <c:pt idx="47526">
                  <c:v>-9.9893139844924404E-3</c:v>
                </c:pt>
                <c:pt idx="47527">
                  <c:v>-9.9515242927411002E-3</c:v>
                </c:pt>
                <c:pt idx="47528">
                  <c:v>-9.9491782268225307E-3</c:v>
                </c:pt>
                <c:pt idx="47529">
                  <c:v>-9.7794147342219508E-3</c:v>
                </c:pt>
                <c:pt idx="47530">
                  <c:v>-9.3596886769253106E-3</c:v>
                </c:pt>
                <c:pt idx="47531">
                  <c:v>-9.0230313992156093E-3</c:v>
                </c:pt>
                <c:pt idx="47532">
                  <c:v>-8.6857181535931905E-3</c:v>
                </c:pt>
                <c:pt idx="47533">
                  <c:v>-8.4887222424803108E-3</c:v>
                </c:pt>
                <c:pt idx="47534">
                  <c:v>-8.1964449378428301E-3</c:v>
                </c:pt>
                <c:pt idx="47535">
                  <c:v>-7.9397216663152793E-3</c:v>
                </c:pt>
                <c:pt idx="47536">
                  <c:v>-7.6193869623039203E-3</c:v>
                </c:pt>
                <c:pt idx="47537">
                  <c:v>-7.1701930994554804E-3</c:v>
                </c:pt>
                <c:pt idx="47538">
                  <c:v>-6.7051111076469397E-3</c:v>
                </c:pt>
                <c:pt idx="47539">
                  <c:v>-6.4905752865755603E-3</c:v>
                </c:pt>
                <c:pt idx="47540">
                  <c:v>-6.0604834589807E-3</c:v>
                </c:pt>
                <c:pt idx="47541">
                  <c:v>-5.6596799915032501E-3</c:v>
                </c:pt>
                <c:pt idx="47542">
                  <c:v>-5.1765825286402001E-3</c:v>
                </c:pt>
                <c:pt idx="47543">
                  <c:v>-4.7183506960859602E-3</c:v>
                </c:pt>
                <c:pt idx="47544">
                  <c:v>-4.2875233286226201E-3</c:v>
                </c:pt>
                <c:pt idx="47545">
                  <c:v>-3.77097269216989E-3</c:v>
                </c:pt>
                <c:pt idx="47546">
                  <c:v>-3.47626597543099E-3</c:v>
                </c:pt>
                <c:pt idx="47547">
                  <c:v>-2.98514075458765E-3</c:v>
                </c:pt>
                <c:pt idx="47548">
                  <c:v>-2.6654069172224399E-3</c:v>
                </c:pt>
                <c:pt idx="47549">
                  <c:v>-2.1908208628234399E-3</c:v>
                </c:pt>
                <c:pt idx="47550">
                  <c:v>-1.73078702018648E-3</c:v>
                </c:pt>
                <c:pt idx="47551">
                  <c:v>-1.2071679227171801E-3</c:v>
                </c:pt>
                <c:pt idx="47552">
                  <c:v>-6.3457497348549496E-4</c:v>
                </c:pt>
                <c:pt idx="47553">
                  <c:v>-4.0175599190080298E-4</c:v>
                </c:pt>
                <c:pt idx="47554" formatCode="0.00E+00">
                  <c:v>9.3854910150007606E-5</c:v>
                </c:pt>
                <c:pt idx="47555">
                  <c:v>3.9733556950918001E-4</c:v>
                </c:pt>
                <c:pt idx="47556">
                  <c:v>9.863510144463971E-4</c:v>
                </c:pt>
                <c:pt idx="47557">
                  <c:v>1.24669417431935E-3</c:v>
                </c:pt>
                <c:pt idx="47558">
                  <c:v>1.7792921825193801E-3</c:v>
                </c:pt>
                <c:pt idx="47559">
                  <c:v>1.9779104775633398E-3</c:v>
                </c:pt>
                <c:pt idx="47560">
                  <c:v>2.2467991335940901E-3</c:v>
                </c:pt>
                <c:pt idx="47561">
                  <c:v>2.7044873347572599E-3</c:v>
                </c:pt>
                <c:pt idx="47562">
                  <c:v>3.20640353779087E-3</c:v>
                </c:pt>
                <c:pt idx="47563">
                  <c:v>3.5364254231608399E-3</c:v>
                </c:pt>
                <c:pt idx="47564">
                  <c:v>3.6296295766703401E-3</c:v>
                </c:pt>
                <c:pt idx="47565">
                  <c:v>4.01626885081997E-3</c:v>
                </c:pt>
                <c:pt idx="47566">
                  <c:v>4.30374134155049E-3</c:v>
                </c:pt>
                <c:pt idx="47567">
                  <c:v>4.4431665083710303E-3</c:v>
                </c:pt>
                <c:pt idx="47568">
                  <c:v>4.5942011911694804E-3</c:v>
                </c:pt>
                <c:pt idx="47569">
                  <c:v>4.855831238325E-3</c:v>
                </c:pt>
                <c:pt idx="47570">
                  <c:v>5.29647114551804E-3</c:v>
                </c:pt>
                <c:pt idx="47571">
                  <c:v>5.2084972448192702E-3</c:v>
                </c:pt>
                <c:pt idx="47572">
                  <c:v>5.3353603769381499E-3</c:v>
                </c:pt>
                <c:pt idx="47573">
                  <c:v>5.61174300583063E-3</c:v>
                </c:pt>
                <c:pt idx="47574">
                  <c:v>5.6716991251693199E-3</c:v>
                </c:pt>
                <c:pt idx="47575">
                  <c:v>5.8716751471285999E-3</c:v>
                </c:pt>
                <c:pt idx="47576">
                  <c:v>5.8612801957417101E-3</c:v>
                </c:pt>
                <c:pt idx="47577">
                  <c:v>5.9922546297072297E-3</c:v>
                </c:pt>
                <c:pt idx="47578">
                  <c:v>6.0251167985432398E-3</c:v>
                </c:pt>
                <c:pt idx="47579">
                  <c:v>6.0063896778699598E-3</c:v>
                </c:pt>
                <c:pt idx="47580">
                  <c:v>5.9910070597512998E-3</c:v>
                </c:pt>
                <c:pt idx="47581">
                  <c:v>5.9678801373515E-3</c:v>
                </c:pt>
                <c:pt idx="47582">
                  <c:v>6.0268335249166098E-3</c:v>
                </c:pt>
                <c:pt idx="47583">
                  <c:v>6.0284674722245199E-3</c:v>
                </c:pt>
                <c:pt idx="47584">
                  <c:v>5.9951771567673803E-3</c:v>
                </c:pt>
                <c:pt idx="47585">
                  <c:v>5.89906611060386E-3</c:v>
                </c:pt>
                <c:pt idx="47586">
                  <c:v>5.8267947287606904E-3</c:v>
                </c:pt>
                <c:pt idx="47587">
                  <c:v>5.7823757547547797E-3</c:v>
                </c:pt>
                <c:pt idx="47588">
                  <c:v>5.7113436299906497E-3</c:v>
                </c:pt>
                <c:pt idx="47589">
                  <c:v>5.7690566728481199E-3</c:v>
                </c:pt>
                <c:pt idx="47590">
                  <c:v>5.58435466817612E-3</c:v>
                </c:pt>
                <c:pt idx="47591">
                  <c:v>5.4960958409361301E-3</c:v>
                </c:pt>
                <c:pt idx="47592">
                  <c:v>5.39895545620104E-3</c:v>
                </c:pt>
                <c:pt idx="47593">
                  <c:v>5.3401902758876702E-3</c:v>
                </c:pt>
                <c:pt idx="47594">
                  <c:v>5.15475674710489E-3</c:v>
                </c:pt>
                <c:pt idx="47595">
                  <c:v>4.9806356825678301E-3</c:v>
                </c:pt>
                <c:pt idx="47596">
                  <c:v>4.9122459625235001E-3</c:v>
                </c:pt>
                <c:pt idx="47597">
                  <c:v>4.8417759144263901E-3</c:v>
                </c:pt>
                <c:pt idx="47598">
                  <c:v>4.6952450262708403E-3</c:v>
                </c:pt>
                <c:pt idx="47599">
                  <c:v>4.6240001450422201E-3</c:v>
                </c:pt>
                <c:pt idx="47600">
                  <c:v>4.6446954777087501E-3</c:v>
                </c:pt>
                <c:pt idx="47601">
                  <c:v>4.6050893464449297E-3</c:v>
                </c:pt>
                <c:pt idx="47602">
                  <c:v>4.4127570635306796E-3</c:v>
                </c:pt>
                <c:pt idx="47603">
                  <c:v>4.2053270591871899E-3</c:v>
                </c:pt>
                <c:pt idx="47604">
                  <c:v>4.0916659471035696E-3</c:v>
                </c:pt>
                <c:pt idx="47605">
                  <c:v>4.1096215404312899E-3</c:v>
                </c:pt>
                <c:pt idx="47606">
                  <c:v>4.0579497380254601E-3</c:v>
                </c:pt>
                <c:pt idx="47607">
                  <c:v>3.9638893227467702E-3</c:v>
                </c:pt>
                <c:pt idx="47608">
                  <c:v>3.9631809727869102E-3</c:v>
                </c:pt>
                <c:pt idx="47609">
                  <c:v>3.8679430214398399E-3</c:v>
                </c:pt>
                <c:pt idx="47610">
                  <c:v>3.7939777825497598E-3</c:v>
                </c:pt>
                <c:pt idx="47611">
                  <c:v>3.8186641115757099E-3</c:v>
                </c:pt>
                <c:pt idx="47612">
                  <c:v>3.8547941409705598E-3</c:v>
                </c:pt>
                <c:pt idx="47613">
                  <c:v>4.0429954038417402E-3</c:v>
                </c:pt>
                <c:pt idx="47614">
                  <c:v>4.0104856659030899E-3</c:v>
                </c:pt>
                <c:pt idx="47615">
                  <c:v>4.0379395307464597E-3</c:v>
                </c:pt>
                <c:pt idx="47616">
                  <c:v>3.8980790144567102E-3</c:v>
                </c:pt>
                <c:pt idx="47617">
                  <c:v>3.93670929161448E-3</c:v>
                </c:pt>
                <c:pt idx="47618">
                  <c:v>4.1219291651201804E-3</c:v>
                </c:pt>
                <c:pt idx="47619">
                  <c:v>4.2621821785695096E-3</c:v>
                </c:pt>
                <c:pt idx="47620">
                  <c:v>4.3610343062822502E-3</c:v>
                </c:pt>
                <c:pt idx="47621">
                  <c:v>4.4693975132183202E-3</c:v>
                </c:pt>
                <c:pt idx="47622">
                  <c:v>4.5143567119660302E-3</c:v>
                </c:pt>
                <c:pt idx="47623">
                  <c:v>4.5925789319708199E-3</c:v>
                </c:pt>
                <c:pt idx="47624">
                  <c:v>4.9017179510350102E-3</c:v>
                </c:pt>
                <c:pt idx="47625">
                  <c:v>5.2399943815794603E-3</c:v>
                </c:pt>
                <c:pt idx="47626">
                  <c:v>5.3069137752125599E-3</c:v>
                </c:pt>
                <c:pt idx="47627">
                  <c:v>5.4931003534065097E-3</c:v>
                </c:pt>
                <c:pt idx="47628">
                  <c:v>5.5711951324750502E-3</c:v>
                </c:pt>
                <c:pt idx="47629">
                  <c:v>5.75351974525792E-3</c:v>
                </c:pt>
                <c:pt idx="47630">
                  <c:v>6.0134804359609001E-3</c:v>
                </c:pt>
                <c:pt idx="47631">
                  <c:v>6.2841477475639798E-3</c:v>
                </c:pt>
                <c:pt idx="47632">
                  <c:v>6.5671206376331798E-3</c:v>
                </c:pt>
                <c:pt idx="47633">
                  <c:v>6.9113178183633399E-3</c:v>
                </c:pt>
                <c:pt idx="47634">
                  <c:v>7.0832096881457002E-3</c:v>
                </c:pt>
                <c:pt idx="47635">
                  <c:v>7.1578198251000501E-3</c:v>
                </c:pt>
                <c:pt idx="47636">
                  <c:v>7.5722234830995199E-3</c:v>
                </c:pt>
                <c:pt idx="47637">
                  <c:v>7.9587226003741806E-3</c:v>
                </c:pt>
                <c:pt idx="47638">
                  <c:v>8.1947175885500601E-3</c:v>
                </c:pt>
                <c:pt idx="47639">
                  <c:v>8.3601824590535598E-3</c:v>
                </c:pt>
                <c:pt idx="47640">
                  <c:v>8.5961030610222401E-3</c:v>
                </c:pt>
                <c:pt idx="47641">
                  <c:v>8.7724036342618807E-3</c:v>
                </c:pt>
                <c:pt idx="47642">
                  <c:v>9.2914463635356808E-3</c:v>
                </c:pt>
                <c:pt idx="47643">
                  <c:v>9.5119796974846293E-3</c:v>
                </c:pt>
                <c:pt idx="47644">
                  <c:v>9.8128024717752498E-3</c:v>
                </c:pt>
                <c:pt idx="47645">
                  <c:v>9.9606011619113501E-3</c:v>
                </c:pt>
                <c:pt idx="47646">
                  <c:v>1.03201121875606E-2</c:v>
                </c:pt>
                <c:pt idx="47647">
                  <c:v>1.04218523776859E-2</c:v>
                </c:pt>
                <c:pt idx="47648">
                  <c:v>1.06999199703093E-2</c:v>
                </c:pt>
                <c:pt idx="47649">
                  <c:v>1.10822079659301E-2</c:v>
                </c:pt>
                <c:pt idx="47650">
                  <c:v>1.12750709261178E-2</c:v>
                </c:pt>
                <c:pt idx="47651">
                  <c:v>1.1423255233708201E-2</c:v>
                </c:pt>
                <c:pt idx="47652">
                  <c:v>1.18516288125728E-2</c:v>
                </c:pt>
                <c:pt idx="47653">
                  <c:v>1.20025577521773E-2</c:v>
                </c:pt>
                <c:pt idx="47654">
                  <c:v>1.2111495397368E-2</c:v>
                </c:pt>
                <c:pt idx="47655">
                  <c:v>1.2397508945045399E-2</c:v>
                </c:pt>
                <c:pt idx="47656">
                  <c:v>1.26366095416151E-2</c:v>
                </c:pt>
                <c:pt idx="47657">
                  <c:v>1.27029418784979E-2</c:v>
                </c:pt>
                <c:pt idx="47658">
                  <c:v>1.28239550199932E-2</c:v>
                </c:pt>
                <c:pt idx="47659">
                  <c:v>1.29540935485313E-2</c:v>
                </c:pt>
                <c:pt idx="47660">
                  <c:v>1.31773286016584E-2</c:v>
                </c:pt>
                <c:pt idx="47661">
                  <c:v>1.34566839227194E-2</c:v>
                </c:pt>
                <c:pt idx="47662">
                  <c:v>1.35544119140153E-2</c:v>
                </c:pt>
                <c:pt idx="47663">
                  <c:v>1.3654493496016299E-2</c:v>
                </c:pt>
                <c:pt idx="47664">
                  <c:v>1.3802747246205499E-2</c:v>
                </c:pt>
                <c:pt idx="47665">
                  <c:v>1.3755746324788E-2</c:v>
                </c:pt>
                <c:pt idx="47666">
                  <c:v>1.38278996131705E-2</c:v>
                </c:pt>
                <c:pt idx="47667">
                  <c:v>1.3898621561929701E-2</c:v>
                </c:pt>
                <c:pt idx="47668">
                  <c:v>1.41041722587914E-2</c:v>
                </c:pt>
                <c:pt idx="47669">
                  <c:v>1.4136008064626599E-2</c:v>
                </c:pt>
                <c:pt idx="47670">
                  <c:v>1.4104106561566999E-2</c:v>
                </c:pt>
                <c:pt idx="47671">
                  <c:v>1.4147453241283799E-2</c:v>
                </c:pt>
                <c:pt idx="47672">
                  <c:v>1.42142169396186E-2</c:v>
                </c:pt>
                <c:pt idx="47673">
                  <c:v>1.42125524478919E-2</c:v>
                </c:pt>
                <c:pt idx="47674">
                  <c:v>1.42558872622428E-2</c:v>
                </c:pt>
                <c:pt idx="47675">
                  <c:v>1.42692240718816E-2</c:v>
                </c:pt>
                <c:pt idx="47676">
                  <c:v>1.42824717022233E-2</c:v>
                </c:pt>
                <c:pt idx="47677">
                  <c:v>1.41053517012191E-2</c:v>
                </c:pt>
                <c:pt idx="47678">
                  <c:v>1.3986826671578899E-2</c:v>
                </c:pt>
                <c:pt idx="47679">
                  <c:v>1.4077074630956799E-2</c:v>
                </c:pt>
                <c:pt idx="47680">
                  <c:v>1.42618142337888E-2</c:v>
                </c:pt>
                <c:pt idx="47681">
                  <c:v>1.40397607404704E-2</c:v>
                </c:pt>
                <c:pt idx="47682">
                  <c:v>1.40796241007756E-2</c:v>
                </c:pt>
                <c:pt idx="47683">
                  <c:v>1.3816631047532099E-2</c:v>
                </c:pt>
                <c:pt idx="47684">
                  <c:v>1.38513599277386E-2</c:v>
                </c:pt>
                <c:pt idx="47685">
                  <c:v>1.39468393563437E-2</c:v>
                </c:pt>
                <c:pt idx="47686">
                  <c:v>1.38551079583291E-2</c:v>
                </c:pt>
                <c:pt idx="47687">
                  <c:v>1.3787454639826601E-2</c:v>
                </c:pt>
                <c:pt idx="47688">
                  <c:v>1.36358589230909E-2</c:v>
                </c:pt>
                <c:pt idx="47689">
                  <c:v>1.3749189862683E-2</c:v>
                </c:pt>
                <c:pt idx="47690">
                  <c:v>1.34932817536942E-2</c:v>
                </c:pt>
                <c:pt idx="47691">
                  <c:v>1.35465544843526E-2</c:v>
                </c:pt>
                <c:pt idx="47692">
                  <c:v>1.3546272107219599E-2</c:v>
                </c:pt>
                <c:pt idx="47693">
                  <c:v>1.3373578881997999E-2</c:v>
                </c:pt>
                <c:pt idx="47694">
                  <c:v>1.33914810654723E-2</c:v>
                </c:pt>
                <c:pt idx="47695">
                  <c:v>1.33728042051933E-2</c:v>
                </c:pt>
                <c:pt idx="47696">
                  <c:v>1.31898044370108E-2</c:v>
                </c:pt>
                <c:pt idx="47697">
                  <c:v>1.3371010819264E-2</c:v>
                </c:pt>
                <c:pt idx="47698">
                  <c:v>1.33265736392088E-2</c:v>
                </c:pt>
                <c:pt idx="47699">
                  <c:v>1.3215828138977301E-2</c:v>
                </c:pt>
                <c:pt idx="47700">
                  <c:v>1.31636222796461E-2</c:v>
                </c:pt>
                <c:pt idx="47701">
                  <c:v>1.33304131113506E-2</c:v>
                </c:pt>
                <c:pt idx="47702">
                  <c:v>1.3325427004510001E-2</c:v>
                </c:pt>
                <c:pt idx="47703">
                  <c:v>1.3183170487467101E-2</c:v>
                </c:pt>
                <c:pt idx="47704">
                  <c:v>1.3340840733870599E-2</c:v>
                </c:pt>
                <c:pt idx="47705">
                  <c:v>1.33319056828869E-2</c:v>
                </c:pt>
                <c:pt idx="47706">
                  <c:v>1.33776969209073E-2</c:v>
                </c:pt>
                <c:pt idx="47707">
                  <c:v>1.34152160910743E-2</c:v>
                </c:pt>
                <c:pt idx="47708">
                  <c:v>1.34094360518209E-2</c:v>
                </c:pt>
                <c:pt idx="47709">
                  <c:v>1.35111821195239E-2</c:v>
                </c:pt>
                <c:pt idx="47710">
                  <c:v>1.35554321805041E-2</c:v>
                </c:pt>
                <c:pt idx="47711">
                  <c:v>1.3698461461912699E-2</c:v>
                </c:pt>
                <c:pt idx="47712">
                  <c:v>1.3743131152792199E-2</c:v>
                </c:pt>
                <c:pt idx="47713">
                  <c:v>1.38524389592726E-2</c:v>
                </c:pt>
                <c:pt idx="47714">
                  <c:v>1.39777041978711E-2</c:v>
                </c:pt>
                <c:pt idx="47715">
                  <c:v>1.40292757190258E-2</c:v>
                </c:pt>
                <c:pt idx="47716">
                  <c:v>1.4375722217841501E-2</c:v>
                </c:pt>
                <c:pt idx="47717">
                  <c:v>1.4456628346543401E-2</c:v>
                </c:pt>
                <c:pt idx="47718">
                  <c:v>1.44444063209035E-2</c:v>
                </c:pt>
                <c:pt idx="47719">
                  <c:v>1.46011870844833E-2</c:v>
                </c:pt>
                <c:pt idx="47720">
                  <c:v>1.47978930857113E-2</c:v>
                </c:pt>
                <c:pt idx="47721">
                  <c:v>1.4959837931402001E-2</c:v>
                </c:pt>
                <c:pt idx="47722">
                  <c:v>1.50867911991745E-2</c:v>
                </c:pt>
                <c:pt idx="47723">
                  <c:v>1.54040540119219E-2</c:v>
                </c:pt>
                <c:pt idx="47724">
                  <c:v>1.54962358188369E-2</c:v>
                </c:pt>
                <c:pt idx="47725">
                  <c:v>1.5602224588213601E-2</c:v>
                </c:pt>
                <c:pt idx="47726">
                  <c:v>1.56471943970573E-2</c:v>
                </c:pt>
                <c:pt idx="47727">
                  <c:v>1.5866929428025998E-2</c:v>
                </c:pt>
                <c:pt idx="47728">
                  <c:v>1.6190204788124E-2</c:v>
                </c:pt>
                <c:pt idx="47729">
                  <c:v>1.6415824846178199E-2</c:v>
                </c:pt>
                <c:pt idx="47730">
                  <c:v>1.67052151722052E-2</c:v>
                </c:pt>
                <c:pt idx="47731">
                  <c:v>1.6797372213399098E-2</c:v>
                </c:pt>
                <c:pt idx="47732">
                  <c:v>1.6920544336158801E-2</c:v>
                </c:pt>
                <c:pt idx="47733">
                  <c:v>1.70091290423573E-2</c:v>
                </c:pt>
                <c:pt idx="47734">
                  <c:v>1.7332298537906399E-2</c:v>
                </c:pt>
                <c:pt idx="47735">
                  <c:v>1.7416308599419599E-2</c:v>
                </c:pt>
                <c:pt idx="47736">
                  <c:v>1.7565601725480998E-2</c:v>
                </c:pt>
                <c:pt idx="47737">
                  <c:v>1.78271114822488E-2</c:v>
                </c:pt>
                <c:pt idx="47738">
                  <c:v>1.7926736643211E-2</c:v>
                </c:pt>
                <c:pt idx="47739">
                  <c:v>1.8037837125010801E-2</c:v>
                </c:pt>
                <c:pt idx="47740">
                  <c:v>1.8184536163198501E-2</c:v>
                </c:pt>
                <c:pt idx="47741">
                  <c:v>1.8336732920786601E-2</c:v>
                </c:pt>
                <c:pt idx="47742">
                  <c:v>1.86302704243093E-2</c:v>
                </c:pt>
                <c:pt idx="47743">
                  <c:v>1.8669557819457099E-2</c:v>
                </c:pt>
                <c:pt idx="47744">
                  <c:v>1.8548558373277201E-2</c:v>
                </c:pt>
                <c:pt idx="47745">
                  <c:v>1.85889922508868E-2</c:v>
                </c:pt>
                <c:pt idx="47746">
                  <c:v>1.8680958368371699E-2</c:v>
                </c:pt>
                <c:pt idx="47747">
                  <c:v>1.8759883320626801E-2</c:v>
                </c:pt>
                <c:pt idx="47748">
                  <c:v>1.8854723395969199E-2</c:v>
                </c:pt>
                <c:pt idx="47749">
                  <c:v>1.9125092111450699E-2</c:v>
                </c:pt>
                <c:pt idx="47750">
                  <c:v>1.9010921007834001E-2</c:v>
                </c:pt>
                <c:pt idx="47751">
                  <c:v>1.88356593605244E-2</c:v>
                </c:pt>
                <c:pt idx="47752">
                  <c:v>1.9042268537033599E-2</c:v>
                </c:pt>
                <c:pt idx="47753">
                  <c:v>1.8977367689406499E-2</c:v>
                </c:pt>
                <c:pt idx="47754">
                  <c:v>1.89855001127112E-2</c:v>
                </c:pt>
                <c:pt idx="47755">
                  <c:v>1.8731269612162701E-2</c:v>
                </c:pt>
                <c:pt idx="47756">
                  <c:v>1.861336306121E-2</c:v>
                </c:pt>
                <c:pt idx="47757">
                  <c:v>1.86706895345609E-2</c:v>
                </c:pt>
                <c:pt idx="47758">
                  <c:v>1.8582443300965E-2</c:v>
                </c:pt>
                <c:pt idx="47759">
                  <c:v>1.8437102021452899E-2</c:v>
                </c:pt>
                <c:pt idx="47760">
                  <c:v>1.83402826969668E-2</c:v>
                </c:pt>
                <c:pt idx="47761">
                  <c:v>1.82338941687651E-2</c:v>
                </c:pt>
                <c:pt idx="47762">
                  <c:v>1.78574453939278E-2</c:v>
                </c:pt>
                <c:pt idx="47763">
                  <c:v>1.7652609367278901E-2</c:v>
                </c:pt>
                <c:pt idx="47764">
                  <c:v>1.7578560164565701E-2</c:v>
                </c:pt>
                <c:pt idx="47765">
                  <c:v>1.7371100613395401E-2</c:v>
                </c:pt>
                <c:pt idx="47766">
                  <c:v>1.7123292443600099E-2</c:v>
                </c:pt>
                <c:pt idx="47767">
                  <c:v>1.6836977023713302E-2</c:v>
                </c:pt>
                <c:pt idx="47768">
                  <c:v>1.6641790306198001E-2</c:v>
                </c:pt>
                <c:pt idx="47769">
                  <c:v>1.6296054423245099E-2</c:v>
                </c:pt>
                <c:pt idx="47770">
                  <c:v>1.6133276916361201E-2</c:v>
                </c:pt>
                <c:pt idx="47771">
                  <c:v>1.5840179311980399E-2</c:v>
                </c:pt>
                <c:pt idx="47772">
                  <c:v>1.53768808665755E-2</c:v>
                </c:pt>
                <c:pt idx="47773">
                  <c:v>1.51269709509445E-2</c:v>
                </c:pt>
                <c:pt idx="47774">
                  <c:v>1.47913210015369E-2</c:v>
                </c:pt>
                <c:pt idx="47775">
                  <c:v>1.4446310203707499E-2</c:v>
                </c:pt>
                <c:pt idx="47776">
                  <c:v>1.4132624584661999E-2</c:v>
                </c:pt>
                <c:pt idx="47777">
                  <c:v>1.35729908838943E-2</c:v>
                </c:pt>
                <c:pt idx="47778">
                  <c:v>1.34007805632874E-2</c:v>
                </c:pt>
                <c:pt idx="47779">
                  <c:v>1.3102250494702299E-2</c:v>
                </c:pt>
                <c:pt idx="47780">
                  <c:v>1.2625874370934501E-2</c:v>
                </c:pt>
                <c:pt idx="47781">
                  <c:v>1.21785221762189E-2</c:v>
                </c:pt>
                <c:pt idx="47782">
                  <c:v>1.1985268006739099E-2</c:v>
                </c:pt>
                <c:pt idx="47783">
                  <c:v>1.15806590794954E-2</c:v>
                </c:pt>
                <c:pt idx="47784">
                  <c:v>1.11014718361158E-2</c:v>
                </c:pt>
                <c:pt idx="47785">
                  <c:v>1.0700057150536501E-2</c:v>
                </c:pt>
                <c:pt idx="47786">
                  <c:v>1.0454421903744101E-2</c:v>
                </c:pt>
                <c:pt idx="47787">
                  <c:v>1.00625332069818E-2</c:v>
                </c:pt>
                <c:pt idx="47788">
                  <c:v>9.6025815086615493E-3</c:v>
                </c:pt>
                <c:pt idx="47789">
                  <c:v>9.1992149237485107E-3</c:v>
                </c:pt>
                <c:pt idx="47790">
                  <c:v>8.9438055105989303E-3</c:v>
                </c:pt>
                <c:pt idx="47791">
                  <c:v>8.5875647858595708E-3</c:v>
                </c:pt>
                <c:pt idx="47792">
                  <c:v>8.2497528707452493E-3</c:v>
                </c:pt>
                <c:pt idx="47793">
                  <c:v>8.0300817772857806E-3</c:v>
                </c:pt>
                <c:pt idx="47794">
                  <c:v>7.7322240570463904E-3</c:v>
                </c:pt>
                <c:pt idx="47795">
                  <c:v>7.2755730524364098E-3</c:v>
                </c:pt>
                <c:pt idx="47796">
                  <c:v>6.92297978725211E-3</c:v>
                </c:pt>
                <c:pt idx="47797">
                  <c:v>6.83984549441757E-3</c:v>
                </c:pt>
                <c:pt idx="47798">
                  <c:v>6.5479118987775203E-3</c:v>
                </c:pt>
                <c:pt idx="47799">
                  <c:v>6.1977021917560202E-3</c:v>
                </c:pt>
                <c:pt idx="47800">
                  <c:v>5.8902898634229199E-3</c:v>
                </c:pt>
                <c:pt idx="47801">
                  <c:v>5.8983636731730999E-3</c:v>
                </c:pt>
                <c:pt idx="47802">
                  <c:v>5.7071668556224501E-3</c:v>
                </c:pt>
                <c:pt idx="47803">
                  <c:v>5.5817641120533001E-3</c:v>
                </c:pt>
                <c:pt idx="47804">
                  <c:v>5.44634777637282E-3</c:v>
                </c:pt>
                <c:pt idx="47805">
                  <c:v>5.2184441263427401E-3</c:v>
                </c:pt>
                <c:pt idx="47806">
                  <c:v>5.1182420847358098E-3</c:v>
                </c:pt>
                <c:pt idx="47807">
                  <c:v>4.94414723983905E-3</c:v>
                </c:pt>
                <c:pt idx="47808">
                  <c:v>4.8073950760810398E-3</c:v>
                </c:pt>
                <c:pt idx="47809">
                  <c:v>4.8658804813966599E-3</c:v>
                </c:pt>
                <c:pt idx="47810">
                  <c:v>4.87147453758063E-3</c:v>
                </c:pt>
                <c:pt idx="47811">
                  <c:v>4.8090512850795502E-3</c:v>
                </c:pt>
                <c:pt idx="47812">
                  <c:v>4.8474051559471102E-3</c:v>
                </c:pt>
                <c:pt idx="47813">
                  <c:v>4.79913527475533E-3</c:v>
                </c:pt>
                <c:pt idx="47814">
                  <c:v>4.8449406131870097E-3</c:v>
                </c:pt>
                <c:pt idx="47815">
                  <c:v>5.0007593944519403E-3</c:v>
                </c:pt>
                <c:pt idx="47816">
                  <c:v>5.2895586117190996E-3</c:v>
                </c:pt>
                <c:pt idx="47817">
                  <c:v>5.11682981175492E-3</c:v>
                </c:pt>
                <c:pt idx="47818">
                  <c:v>5.2483292534645197E-3</c:v>
                </c:pt>
                <c:pt idx="47819">
                  <c:v>5.4137842457070498E-3</c:v>
                </c:pt>
                <c:pt idx="47820">
                  <c:v>5.6322027564206598E-3</c:v>
                </c:pt>
                <c:pt idx="47821">
                  <c:v>5.7640779149301102E-3</c:v>
                </c:pt>
                <c:pt idx="47822">
                  <c:v>5.9102658060130103E-3</c:v>
                </c:pt>
                <c:pt idx="47823">
                  <c:v>6.2473295286628603E-3</c:v>
                </c:pt>
                <c:pt idx="47824">
                  <c:v>6.3647254140425996E-3</c:v>
                </c:pt>
                <c:pt idx="47825">
                  <c:v>6.6681610456373903E-3</c:v>
                </c:pt>
                <c:pt idx="47826">
                  <c:v>6.8622376413906396E-3</c:v>
                </c:pt>
                <c:pt idx="47827">
                  <c:v>7.0687132328300503E-3</c:v>
                </c:pt>
                <c:pt idx="47828">
                  <c:v>7.3381221102906003E-3</c:v>
                </c:pt>
                <c:pt idx="47829">
                  <c:v>7.5496994350504202E-3</c:v>
                </c:pt>
                <c:pt idx="47830">
                  <c:v>7.8585027054405496E-3</c:v>
                </c:pt>
                <c:pt idx="47831">
                  <c:v>8.2681966631940104E-3</c:v>
                </c:pt>
                <c:pt idx="47832">
                  <c:v>8.4327213075258405E-3</c:v>
                </c:pt>
                <c:pt idx="47833">
                  <c:v>8.6255607931185699E-3</c:v>
                </c:pt>
                <c:pt idx="47834">
                  <c:v>8.9948784043520792E-3</c:v>
                </c:pt>
                <c:pt idx="47835">
                  <c:v>9.1921074750239799E-3</c:v>
                </c:pt>
                <c:pt idx="47836">
                  <c:v>9.6361778452250507E-3</c:v>
                </c:pt>
                <c:pt idx="47837">
                  <c:v>9.9565696468548997E-3</c:v>
                </c:pt>
                <c:pt idx="47838">
                  <c:v>1.0202341669764499E-2</c:v>
                </c:pt>
                <c:pt idx="47839">
                  <c:v>1.04607941632165E-2</c:v>
                </c:pt>
                <c:pt idx="47840">
                  <c:v>1.04189347411344E-2</c:v>
                </c:pt>
                <c:pt idx="47841">
                  <c:v>1.07869821763139E-2</c:v>
                </c:pt>
                <c:pt idx="47842">
                  <c:v>1.12010450498146E-2</c:v>
                </c:pt>
                <c:pt idx="47843">
                  <c:v>1.1389038821394E-2</c:v>
                </c:pt>
                <c:pt idx="47844">
                  <c:v>1.1491529196293499E-2</c:v>
                </c:pt>
                <c:pt idx="47845">
                  <c:v>1.16105205227425E-2</c:v>
                </c:pt>
                <c:pt idx="47846">
                  <c:v>1.18624562004081E-2</c:v>
                </c:pt>
                <c:pt idx="47847">
                  <c:v>1.2178558658756101E-2</c:v>
                </c:pt>
                <c:pt idx="47848">
                  <c:v>1.22718887883676E-2</c:v>
                </c:pt>
                <c:pt idx="47849">
                  <c:v>1.2318987788439701E-2</c:v>
                </c:pt>
                <c:pt idx="47850">
                  <c:v>1.25081779684673E-2</c:v>
                </c:pt>
                <c:pt idx="47851">
                  <c:v>1.2461255081264199E-2</c:v>
                </c:pt>
                <c:pt idx="47852">
                  <c:v>1.2621881604137301E-2</c:v>
                </c:pt>
                <c:pt idx="47853">
                  <c:v>1.25278542310299E-2</c:v>
                </c:pt>
                <c:pt idx="47854">
                  <c:v>1.26578987119588E-2</c:v>
                </c:pt>
                <c:pt idx="47855">
                  <c:v>1.25727786308513E-2</c:v>
                </c:pt>
                <c:pt idx="47856">
                  <c:v>1.25592327194384E-2</c:v>
                </c:pt>
                <c:pt idx="47857">
                  <c:v>1.2490381140472301E-2</c:v>
                </c:pt>
                <c:pt idx="47858">
                  <c:v>1.23638258899475E-2</c:v>
                </c:pt>
                <c:pt idx="47859">
                  <c:v>1.2481885834168E-2</c:v>
                </c:pt>
                <c:pt idx="47860">
                  <c:v>1.2243273025095499E-2</c:v>
                </c:pt>
                <c:pt idx="47861">
                  <c:v>1.20505687744274E-2</c:v>
                </c:pt>
                <c:pt idx="47862">
                  <c:v>1.18282748777543E-2</c:v>
                </c:pt>
                <c:pt idx="47863">
                  <c:v>1.1742439507776901E-2</c:v>
                </c:pt>
                <c:pt idx="47864">
                  <c:v>1.13421385530752E-2</c:v>
                </c:pt>
                <c:pt idx="47865">
                  <c:v>1.10945926012458E-2</c:v>
                </c:pt>
                <c:pt idx="47866">
                  <c:v>1.0760650246657099E-2</c:v>
                </c:pt>
                <c:pt idx="47867">
                  <c:v>1.06478606364682E-2</c:v>
                </c:pt>
                <c:pt idx="47868">
                  <c:v>1.02309075585983E-2</c:v>
                </c:pt>
                <c:pt idx="47869">
                  <c:v>9.8476493351766503E-3</c:v>
                </c:pt>
                <c:pt idx="47870">
                  <c:v>9.4691885765982708E-3</c:v>
                </c:pt>
                <c:pt idx="47871">
                  <c:v>9.0680405150727096E-3</c:v>
                </c:pt>
                <c:pt idx="47872">
                  <c:v>8.7041050309322899E-3</c:v>
                </c:pt>
                <c:pt idx="47873">
                  <c:v>8.2716861748894695E-3</c:v>
                </c:pt>
                <c:pt idx="47874">
                  <c:v>7.8183665651826301E-3</c:v>
                </c:pt>
                <c:pt idx="47875">
                  <c:v>7.30070897845505E-3</c:v>
                </c:pt>
                <c:pt idx="47876">
                  <c:v>6.9184068961291199E-3</c:v>
                </c:pt>
                <c:pt idx="47877">
                  <c:v>6.3116143463069797E-3</c:v>
                </c:pt>
                <c:pt idx="47878">
                  <c:v>5.8492628242228497E-3</c:v>
                </c:pt>
                <c:pt idx="47879">
                  <c:v>5.33456121856506E-3</c:v>
                </c:pt>
                <c:pt idx="47880">
                  <c:v>4.7230720877333302E-3</c:v>
                </c:pt>
                <c:pt idx="47881">
                  <c:v>4.2372584356315402E-3</c:v>
                </c:pt>
                <c:pt idx="47882">
                  <c:v>3.6634074221784602E-3</c:v>
                </c:pt>
                <c:pt idx="47883">
                  <c:v>3.31169206935494E-3</c:v>
                </c:pt>
                <c:pt idx="47884">
                  <c:v>2.66845173768584E-3</c:v>
                </c:pt>
                <c:pt idx="47885">
                  <c:v>2.06147020847841E-3</c:v>
                </c:pt>
                <c:pt idx="47886">
                  <c:v>1.6019547634783199E-3</c:v>
                </c:pt>
                <c:pt idx="47887">
                  <c:v>9.6888393624653801E-4</c:v>
                </c:pt>
                <c:pt idx="47888">
                  <c:v>5.2377435017480405E-4</c:v>
                </c:pt>
                <c:pt idx="47889" formatCode="0.00E+00">
                  <c:v>-8.1224108823363495E-5</c:v>
                </c:pt>
                <c:pt idx="47890">
                  <c:v>-6.24897054545427E-4</c:v>
                </c:pt>
                <c:pt idx="47891">
                  <c:v>-1.0287770636635001E-3</c:v>
                </c:pt>
                <c:pt idx="47892">
                  <c:v>-1.53128170382988E-3</c:v>
                </c:pt>
                <c:pt idx="47893">
                  <c:v>-2.0550208544130801E-3</c:v>
                </c:pt>
                <c:pt idx="47894">
                  <c:v>-2.5745931635991399E-3</c:v>
                </c:pt>
                <c:pt idx="47895">
                  <c:v>-3.1091935457729101E-3</c:v>
                </c:pt>
                <c:pt idx="47896">
                  <c:v>-3.4618063058762601E-3</c:v>
                </c:pt>
                <c:pt idx="47897">
                  <c:v>-3.9344145567894798E-3</c:v>
                </c:pt>
                <c:pt idx="47898">
                  <c:v>-4.4563821125491896E-3</c:v>
                </c:pt>
                <c:pt idx="47899">
                  <c:v>-4.7627251041183101E-3</c:v>
                </c:pt>
                <c:pt idx="47900">
                  <c:v>-5.0202033920165303E-3</c:v>
                </c:pt>
                <c:pt idx="47901">
                  <c:v>-5.40977008226906E-3</c:v>
                </c:pt>
                <c:pt idx="47902">
                  <c:v>-5.8625259329738704E-3</c:v>
                </c:pt>
                <c:pt idx="47903">
                  <c:v>-6.1080394530403396E-3</c:v>
                </c:pt>
                <c:pt idx="47904">
                  <c:v>-6.34688480461336E-3</c:v>
                </c:pt>
                <c:pt idx="47905">
                  <c:v>-6.5341935053788202E-3</c:v>
                </c:pt>
                <c:pt idx="47906">
                  <c:v>-6.8251194123670096E-3</c:v>
                </c:pt>
                <c:pt idx="47907">
                  <c:v>-7.0529044145042699E-3</c:v>
                </c:pt>
                <c:pt idx="47908">
                  <c:v>-7.3126917043255498E-3</c:v>
                </c:pt>
                <c:pt idx="47909">
                  <c:v>-7.4007133379241702E-3</c:v>
                </c:pt>
                <c:pt idx="47910">
                  <c:v>-7.6275310664303698E-3</c:v>
                </c:pt>
                <c:pt idx="47911">
                  <c:v>-7.5192365607071798E-3</c:v>
                </c:pt>
                <c:pt idx="47912">
                  <c:v>-7.5591337557427097E-3</c:v>
                </c:pt>
                <c:pt idx="47913">
                  <c:v>-7.8123720196497997E-3</c:v>
                </c:pt>
                <c:pt idx="47914">
                  <c:v>-7.7391200671812098E-3</c:v>
                </c:pt>
                <c:pt idx="47915">
                  <c:v>-7.6995565996646797E-3</c:v>
                </c:pt>
                <c:pt idx="47916">
                  <c:v>-7.6349126951731697E-3</c:v>
                </c:pt>
                <c:pt idx="47917">
                  <c:v>-7.6067278082457904E-3</c:v>
                </c:pt>
                <c:pt idx="47918">
                  <c:v>-7.6157348705533697E-3</c:v>
                </c:pt>
                <c:pt idx="47919">
                  <c:v>-7.41927828715789E-3</c:v>
                </c:pt>
                <c:pt idx="47920">
                  <c:v>-7.3742835227843103E-3</c:v>
                </c:pt>
                <c:pt idx="47921">
                  <c:v>-7.1104980374089299E-3</c:v>
                </c:pt>
                <c:pt idx="47922">
                  <c:v>-6.9897176573129596E-3</c:v>
                </c:pt>
                <c:pt idx="47923">
                  <c:v>-6.81383440836508E-3</c:v>
                </c:pt>
                <c:pt idx="47924">
                  <c:v>-6.5206164486672899E-3</c:v>
                </c:pt>
                <c:pt idx="47925">
                  <c:v>-6.2644814207711398E-3</c:v>
                </c:pt>
                <c:pt idx="47926">
                  <c:v>-6.02641091150612E-3</c:v>
                </c:pt>
                <c:pt idx="47927">
                  <c:v>-5.9260939942406901E-3</c:v>
                </c:pt>
                <c:pt idx="47928">
                  <c:v>-5.61073149175616E-3</c:v>
                </c:pt>
                <c:pt idx="47929">
                  <c:v>-5.2269459085756299E-3</c:v>
                </c:pt>
                <c:pt idx="47930">
                  <c:v>-5.0729705393442598E-3</c:v>
                </c:pt>
                <c:pt idx="47931">
                  <c:v>-4.7559185676453401E-3</c:v>
                </c:pt>
                <c:pt idx="47932">
                  <c:v>-4.5081500816046803E-3</c:v>
                </c:pt>
                <c:pt idx="47933">
                  <c:v>-4.1629657170182298E-3</c:v>
                </c:pt>
                <c:pt idx="47934">
                  <c:v>-3.8019972858264902E-3</c:v>
                </c:pt>
                <c:pt idx="47935">
                  <c:v>-3.5514488531132602E-3</c:v>
                </c:pt>
                <c:pt idx="47936">
                  <c:v>-3.1501836658407402E-3</c:v>
                </c:pt>
                <c:pt idx="47937">
                  <c:v>-2.9420754159205299E-3</c:v>
                </c:pt>
                <c:pt idx="47938">
                  <c:v>-2.65846552921809E-3</c:v>
                </c:pt>
                <c:pt idx="47939">
                  <c:v>-2.45353025808098E-3</c:v>
                </c:pt>
                <c:pt idx="47940">
                  <c:v>-2.1812138116263698E-3</c:v>
                </c:pt>
                <c:pt idx="47941">
                  <c:v>-1.9025004844358199E-3</c:v>
                </c:pt>
                <c:pt idx="47942">
                  <c:v>-1.6122064838760301E-3</c:v>
                </c:pt>
                <c:pt idx="47943">
                  <c:v>-1.43921451709352E-3</c:v>
                </c:pt>
                <c:pt idx="47944">
                  <c:v>-1.1548196123093699E-3</c:v>
                </c:pt>
                <c:pt idx="47945">
                  <c:v>-1.0052088929854801E-3</c:v>
                </c:pt>
                <c:pt idx="47946">
                  <c:v>-9.32009643393749E-4</c:v>
                </c:pt>
                <c:pt idx="47947">
                  <c:v>-6.5049654431257101E-4</c:v>
                </c:pt>
                <c:pt idx="47948">
                  <c:v>-5.3677354376215297E-4</c:v>
                </c:pt>
                <c:pt idx="47949">
                  <c:v>-3.8338775422496499E-4</c:v>
                </c:pt>
                <c:pt idx="47950">
                  <c:v>-3.00697185507918E-4</c:v>
                </c:pt>
                <c:pt idx="47951">
                  <c:v>-2.5944527192155902E-4</c:v>
                </c:pt>
                <c:pt idx="47952">
                  <c:v>-1.18600230683108E-4</c:v>
                </c:pt>
                <c:pt idx="47953">
                  <c:v>-1.8997790595421299E-4</c:v>
                </c:pt>
                <c:pt idx="47954" formatCode="0.00E+00">
                  <c:v>3.8139561087596499E-6</c:v>
                </c:pt>
                <c:pt idx="47955" formatCode="0.00E+00">
                  <c:v>-3.3868653718494798E-5</c:v>
                </c:pt>
                <c:pt idx="47956">
                  <c:v>-2.4084195640653599E-4</c:v>
                </c:pt>
                <c:pt idx="47957">
                  <c:v>-3.3765452911011201E-4</c:v>
                </c:pt>
                <c:pt idx="47958">
                  <c:v>-4.29108285751385E-4</c:v>
                </c:pt>
                <c:pt idx="47959">
                  <c:v>-3.7051024601997002E-4</c:v>
                </c:pt>
                <c:pt idx="47960">
                  <c:v>-6.0621931154321003E-4</c:v>
                </c:pt>
                <c:pt idx="47961">
                  <c:v>-8.1764125833911098E-4</c:v>
                </c:pt>
                <c:pt idx="47962">
                  <c:v>-9.9141230354175E-4</c:v>
                </c:pt>
                <c:pt idx="47963">
                  <c:v>-1.0668116202366901E-3</c:v>
                </c:pt>
                <c:pt idx="47964">
                  <c:v>-1.32815078160297E-3</c:v>
                </c:pt>
                <c:pt idx="47965">
                  <c:v>-1.6024924737104401E-3</c:v>
                </c:pt>
                <c:pt idx="47966">
                  <c:v>-1.8198496528050599E-3</c:v>
                </c:pt>
                <c:pt idx="47967">
                  <c:v>-2.1137965808459601E-3</c:v>
                </c:pt>
                <c:pt idx="47968">
                  <c:v>-2.6233849847750201E-3</c:v>
                </c:pt>
                <c:pt idx="47969">
                  <c:v>-2.8410806550947399E-3</c:v>
                </c:pt>
                <c:pt idx="47970">
                  <c:v>-3.2190660204953702E-3</c:v>
                </c:pt>
                <c:pt idx="47971">
                  <c:v>-3.4478262782783502E-3</c:v>
                </c:pt>
                <c:pt idx="47972">
                  <c:v>-3.8577792365975302E-3</c:v>
                </c:pt>
                <c:pt idx="47973">
                  <c:v>-4.2121098777043496E-3</c:v>
                </c:pt>
                <c:pt idx="47974">
                  <c:v>-4.6056439985097397E-3</c:v>
                </c:pt>
                <c:pt idx="47975">
                  <c:v>-5.2060054003880999E-3</c:v>
                </c:pt>
                <c:pt idx="47976">
                  <c:v>-5.6384425406256298E-3</c:v>
                </c:pt>
                <c:pt idx="47977">
                  <c:v>-5.8079249851977297E-3</c:v>
                </c:pt>
                <c:pt idx="47978">
                  <c:v>-6.2079048057716302E-3</c:v>
                </c:pt>
                <c:pt idx="47979">
                  <c:v>-6.7884333725270899E-3</c:v>
                </c:pt>
                <c:pt idx="47980">
                  <c:v>-7.3982006863934496E-3</c:v>
                </c:pt>
                <c:pt idx="47981">
                  <c:v>-7.76399188523618E-3</c:v>
                </c:pt>
                <c:pt idx="47982">
                  <c:v>-8.0909314642876803E-3</c:v>
                </c:pt>
                <c:pt idx="47983">
                  <c:v>-8.5666719239022408E-3</c:v>
                </c:pt>
                <c:pt idx="47984">
                  <c:v>-8.8726470873517899E-3</c:v>
                </c:pt>
                <c:pt idx="47985">
                  <c:v>-9.5078411571062407E-3</c:v>
                </c:pt>
                <c:pt idx="47986">
                  <c:v>-9.7919425721195198E-3</c:v>
                </c:pt>
                <c:pt idx="47987">
                  <c:v>-1.0245967432285299E-2</c:v>
                </c:pt>
                <c:pt idx="47988">
                  <c:v>-1.05336927398054E-2</c:v>
                </c:pt>
                <c:pt idx="47989">
                  <c:v>-1.1007040998155899E-2</c:v>
                </c:pt>
                <c:pt idx="47990">
                  <c:v>-1.1361780067619801E-2</c:v>
                </c:pt>
                <c:pt idx="47991">
                  <c:v>-1.16854935215834E-2</c:v>
                </c:pt>
                <c:pt idx="47992">
                  <c:v>-1.21406174318586E-2</c:v>
                </c:pt>
                <c:pt idx="47993">
                  <c:v>-1.2396135200311201E-2</c:v>
                </c:pt>
                <c:pt idx="47994">
                  <c:v>-1.2774848531218E-2</c:v>
                </c:pt>
                <c:pt idx="47995">
                  <c:v>-1.30938796385256E-2</c:v>
                </c:pt>
                <c:pt idx="47996">
                  <c:v>-1.33690420450713E-2</c:v>
                </c:pt>
                <c:pt idx="47997">
                  <c:v>-1.3566012060658E-2</c:v>
                </c:pt>
                <c:pt idx="47998">
                  <c:v>-1.38701358580226E-2</c:v>
                </c:pt>
                <c:pt idx="47999">
                  <c:v>-1.3890317677573399E-2</c:v>
                </c:pt>
                <c:pt idx="48000">
                  <c:v>-1.4207344874257901E-2</c:v>
                </c:pt>
                <c:pt idx="48001">
                  <c:v>-1.4527308657645E-2</c:v>
                </c:pt>
                <c:pt idx="48002">
                  <c:v>-1.4489696692372499E-2</c:v>
                </c:pt>
                <c:pt idx="48003">
                  <c:v>-1.4502702980984701E-2</c:v>
                </c:pt>
                <c:pt idx="48004">
                  <c:v>-1.46772406158374E-2</c:v>
                </c:pt>
                <c:pt idx="48005">
                  <c:v>-1.47045021581662E-2</c:v>
                </c:pt>
                <c:pt idx="48006">
                  <c:v>-1.48123504120926E-2</c:v>
                </c:pt>
                <c:pt idx="48007">
                  <c:v>-1.49684304209033E-2</c:v>
                </c:pt>
                <c:pt idx="48008">
                  <c:v>-1.4826821993091399E-2</c:v>
                </c:pt>
                <c:pt idx="48009">
                  <c:v>-1.4841924776967099E-2</c:v>
                </c:pt>
                <c:pt idx="48010">
                  <c:v>-1.4805785206313701E-2</c:v>
                </c:pt>
                <c:pt idx="48011">
                  <c:v>-1.46500090967245E-2</c:v>
                </c:pt>
                <c:pt idx="48012">
                  <c:v>-1.46812079657072E-2</c:v>
                </c:pt>
                <c:pt idx="48013">
                  <c:v>-1.4780287586692E-2</c:v>
                </c:pt>
                <c:pt idx="48014">
                  <c:v>-1.46178078385901E-2</c:v>
                </c:pt>
                <c:pt idx="48015">
                  <c:v>-1.43783998641817E-2</c:v>
                </c:pt>
                <c:pt idx="48016">
                  <c:v>-1.4137262070646099E-2</c:v>
                </c:pt>
                <c:pt idx="48017">
                  <c:v>-1.3989295100145301E-2</c:v>
                </c:pt>
                <c:pt idx="48018">
                  <c:v>-1.38547767479662E-2</c:v>
                </c:pt>
                <c:pt idx="48019">
                  <c:v>-1.3825296191804099E-2</c:v>
                </c:pt>
                <c:pt idx="48020">
                  <c:v>-1.35341843247293E-2</c:v>
                </c:pt>
                <c:pt idx="48021">
                  <c:v>-1.3274774136057901E-2</c:v>
                </c:pt>
                <c:pt idx="48022">
                  <c:v>-1.2951602555532699E-2</c:v>
                </c:pt>
                <c:pt idx="48023">
                  <c:v>-1.2758543096979999E-2</c:v>
                </c:pt>
                <c:pt idx="48024">
                  <c:v>-1.2710614314367499E-2</c:v>
                </c:pt>
                <c:pt idx="48025">
                  <c:v>-1.25029233973377E-2</c:v>
                </c:pt>
                <c:pt idx="48026">
                  <c:v>-1.22097314268424E-2</c:v>
                </c:pt>
                <c:pt idx="48027">
                  <c:v>-1.19775733279609E-2</c:v>
                </c:pt>
                <c:pt idx="48028">
                  <c:v>-1.17941920589662E-2</c:v>
                </c:pt>
                <c:pt idx="48029">
                  <c:v>-1.15312641552018E-2</c:v>
                </c:pt>
                <c:pt idx="48030">
                  <c:v>-1.13020850764994E-2</c:v>
                </c:pt>
                <c:pt idx="48031">
                  <c:v>-1.10308858538418E-2</c:v>
                </c:pt>
                <c:pt idx="48032">
                  <c:v>-1.09577983481512E-2</c:v>
                </c:pt>
                <c:pt idx="48033">
                  <c:v>-1.06700101792182E-2</c:v>
                </c:pt>
                <c:pt idx="48034">
                  <c:v>-1.04523125569183E-2</c:v>
                </c:pt>
                <c:pt idx="48035">
                  <c:v>-1.01837635081792E-2</c:v>
                </c:pt>
                <c:pt idx="48036">
                  <c:v>-1.000827614329E-2</c:v>
                </c:pt>
                <c:pt idx="48037">
                  <c:v>-1.00683046418731E-2</c:v>
                </c:pt>
                <c:pt idx="48038">
                  <c:v>-9.8670882137932708E-3</c:v>
                </c:pt>
                <c:pt idx="48039">
                  <c:v>-9.5846948266820609E-3</c:v>
                </c:pt>
                <c:pt idx="48040">
                  <c:v>-9.5391793501515398E-3</c:v>
                </c:pt>
                <c:pt idx="48041">
                  <c:v>-9.5458418860772092E-3</c:v>
                </c:pt>
                <c:pt idx="48042">
                  <c:v>-9.3870504843263994E-3</c:v>
                </c:pt>
                <c:pt idx="48043">
                  <c:v>-9.2180351983093007E-3</c:v>
                </c:pt>
                <c:pt idx="48044">
                  <c:v>-9.0801674001194706E-3</c:v>
                </c:pt>
                <c:pt idx="48045">
                  <c:v>-9.1334199018031099E-3</c:v>
                </c:pt>
                <c:pt idx="48046">
                  <c:v>-9.0862122876977994E-3</c:v>
                </c:pt>
                <c:pt idx="48047">
                  <c:v>-9.1809819334785405E-3</c:v>
                </c:pt>
                <c:pt idx="48048">
                  <c:v>-9.0692086072269393E-3</c:v>
                </c:pt>
                <c:pt idx="48049">
                  <c:v>-9.1038280434721699E-3</c:v>
                </c:pt>
                <c:pt idx="48050">
                  <c:v>-9.1989632820731505E-3</c:v>
                </c:pt>
                <c:pt idx="48051">
                  <c:v>-9.2243697513739505E-3</c:v>
                </c:pt>
                <c:pt idx="48052">
                  <c:v>-9.4852737616027399E-3</c:v>
                </c:pt>
                <c:pt idx="48053">
                  <c:v>-9.6017894571333393E-3</c:v>
                </c:pt>
                <c:pt idx="48054">
                  <c:v>-9.4955887095812992E-3</c:v>
                </c:pt>
                <c:pt idx="48055">
                  <c:v>-9.6539168600814507E-3</c:v>
                </c:pt>
                <c:pt idx="48056">
                  <c:v>-9.83401106347025E-3</c:v>
                </c:pt>
                <c:pt idx="48057">
                  <c:v>-1.01198269557844E-2</c:v>
                </c:pt>
                <c:pt idx="48058">
                  <c:v>-1.0274154625317101E-2</c:v>
                </c:pt>
                <c:pt idx="48059">
                  <c:v>-1.04681494897586E-2</c:v>
                </c:pt>
                <c:pt idx="48060">
                  <c:v>-1.07299370565996E-2</c:v>
                </c:pt>
                <c:pt idx="48061">
                  <c:v>-1.0879805594385001E-2</c:v>
                </c:pt>
                <c:pt idx="48062">
                  <c:v>-1.1171864682307501E-2</c:v>
                </c:pt>
                <c:pt idx="48063">
                  <c:v>-1.1327350873579599E-2</c:v>
                </c:pt>
                <c:pt idx="48064">
                  <c:v>-1.1692942479701001E-2</c:v>
                </c:pt>
                <c:pt idx="48065">
                  <c:v>-1.1982232361229901E-2</c:v>
                </c:pt>
                <c:pt idx="48066">
                  <c:v>-1.21065212056253E-2</c:v>
                </c:pt>
                <c:pt idx="48067">
                  <c:v>-1.2409749228555001E-2</c:v>
                </c:pt>
                <c:pt idx="48068">
                  <c:v>-1.27923278654309E-2</c:v>
                </c:pt>
                <c:pt idx="48069">
                  <c:v>-1.31295864575494E-2</c:v>
                </c:pt>
                <c:pt idx="48070">
                  <c:v>-1.3374123591506901E-2</c:v>
                </c:pt>
                <c:pt idx="48071">
                  <c:v>-1.35312518310846E-2</c:v>
                </c:pt>
                <c:pt idx="48072">
                  <c:v>-1.3832732519704599E-2</c:v>
                </c:pt>
                <c:pt idx="48073">
                  <c:v>-1.41567589851274E-2</c:v>
                </c:pt>
                <c:pt idx="48074">
                  <c:v>-1.44237791410526E-2</c:v>
                </c:pt>
                <c:pt idx="48075">
                  <c:v>-1.47081956055215E-2</c:v>
                </c:pt>
                <c:pt idx="48076">
                  <c:v>-1.49979403403043E-2</c:v>
                </c:pt>
                <c:pt idx="48077">
                  <c:v>-1.5170932590019399E-2</c:v>
                </c:pt>
                <c:pt idx="48078">
                  <c:v>-1.52388811453996E-2</c:v>
                </c:pt>
                <c:pt idx="48079">
                  <c:v>-1.55804417524782E-2</c:v>
                </c:pt>
                <c:pt idx="48080">
                  <c:v>-1.57842468385039E-2</c:v>
                </c:pt>
                <c:pt idx="48081">
                  <c:v>-1.61011909492173E-2</c:v>
                </c:pt>
                <c:pt idx="48082">
                  <c:v>-1.62300754888045E-2</c:v>
                </c:pt>
                <c:pt idx="48083">
                  <c:v>-1.6216780734410002E-2</c:v>
                </c:pt>
                <c:pt idx="48084">
                  <c:v>-1.64124668956892E-2</c:v>
                </c:pt>
                <c:pt idx="48085">
                  <c:v>-1.6550941818392399E-2</c:v>
                </c:pt>
                <c:pt idx="48086">
                  <c:v>-1.6701589773044302E-2</c:v>
                </c:pt>
                <c:pt idx="48087">
                  <c:v>-1.6705728537484001E-2</c:v>
                </c:pt>
                <c:pt idx="48088">
                  <c:v>-1.67334705248607E-2</c:v>
                </c:pt>
                <c:pt idx="48089">
                  <c:v>-1.68038464995094E-2</c:v>
                </c:pt>
                <c:pt idx="48090">
                  <c:v>-1.6776648444667801E-2</c:v>
                </c:pt>
                <c:pt idx="48091">
                  <c:v>-1.68520462577284E-2</c:v>
                </c:pt>
                <c:pt idx="48092">
                  <c:v>-1.6850328002517199E-2</c:v>
                </c:pt>
                <c:pt idx="48093">
                  <c:v>-1.6791983308787499E-2</c:v>
                </c:pt>
                <c:pt idx="48094">
                  <c:v>-1.6678150740409601E-2</c:v>
                </c:pt>
                <c:pt idx="48095">
                  <c:v>-1.65339308142648E-2</c:v>
                </c:pt>
                <c:pt idx="48096">
                  <c:v>-1.6545994210861999E-2</c:v>
                </c:pt>
                <c:pt idx="48097">
                  <c:v>-1.6447717411827E-2</c:v>
                </c:pt>
                <c:pt idx="48098">
                  <c:v>-1.6317424953993999E-2</c:v>
                </c:pt>
                <c:pt idx="48099">
                  <c:v>-1.60038889175904E-2</c:v>
                </c:pt>
                <c:pt idx="48100">
                  <c:v>-1.5826034839289599E-2</c:v>
                </c:pt>
                <c:pt idx="48101">
                  <c:v>-1.55454937012571E-2</c:v>
                </c:pt>
                <c:pt idx="48102">
                  <c:v>-1.5544887838074501E-2</c:v>
                </c:pt>
                <c:pt idx="48103">
                  <c:v>-1.53267035244828E-2</c:v>
                </c:pt>
                <c:pt idx="48104">
                  <c:v>-1.5027622434596301E-2</c:v>
                </c:pt>
                <c:pt idx="48105">
                  <c:v>-1.4709055777255901E-2</c:v>
                </c:pt>
                <c:pt idx="48106">
                  <c:v>-1.4374221025180701E-2</c:v>
                </c:pt>
                <c:pt idx="48107">
                  <c:v>-1.4147147177691201E-2</c:v>
                </c:pt>
                <c:pt idx="48108">
                  <c:v>-1.3873567913966701E-2</c:v>
                </c:pt>
                <c:pt idx="48109">
                  <c:v>-1.35641600422868E-2</c:v>
                </c:pt>
                <c:pt idx="48110">
                  <c:v>-1.3382389360694399E-2</c:v>
                </c:pt>
                <c:pt idx="48111">
                  <c:v>-1.2872418994955399E-2</c:v>
                </c:pt>
                <c:pt idx="48112">
                  <c:v>-1.25775694300309E-2</c:v>
                </c:pt>
                <c:pt idx="48113">
                  <c:v>-1.2113428550229901E-2</c:v>
                </c:pt>
                <c:pt idx="48114">
                  <c:v>-1.19510894811664E-2</c:v>
                </c:pt>
                <c:pt idx="48115">
                  <c:v>-1.16417304944981E-2</c:v>
                </c:pt>
                <c:pt idx="48116">
                  <c:v>-1.12814129601847E-2</c:v>
                </c:pt>
                <c:pt idx="48117">
                  <c:v>-1.07895948322006E-2</c:v>
                </c:pt>
                <c:pt idx="48118">
                  <c:v>-1.0589788067068499E-2</c:v>
                </c:pt>
                <c:pt idx="48119">
                  <c:v>-1.04055533361822E-2</c:v>
                </c:pt>
                <c:pt idx="48120">
                  <c:v>-9.9514139682050102E-3</c:v>
                </c:pt>
                <c:pt idx="48121">
                  <c:v>-9.6237176371745201E-3</c:v>
                </c:pt>
                <c:pt idx="48122">
                  <c:v>-9.3099771766432093E-3</c:v>
                </c:pt>
                <c:pt idx="48123">
                  <c:v>-9.0026849115261206E-3</c:v>
                </c:pt>
                <c:pt idx="48124">
                  <c:v>-8.6861769517837892E-3</c:v>
                </c:pt>
                <c:pt idx="48125">
                  <c:v>-8.6248151387092499E-3</c:v>
                </c:pt>
                <c:pt idx="48126">
                  <c:v>-8.3245320398194801E-3</c:v>
                </c:pt>
                <c:pt idx="48127">
                  <c:v>-8.0936425673507305E-3</c:v>
                </c:pt>
                <c:pt idx="48128">
                  <c:v>-7.6763396630153196E-3</c:v>
                </c:pt>
                <c:pt idx="48129">
                  <c:v>-7.7101721382588301E-3</c:v>
                </c:pt>
                <c:pt idx="48130">
                  <c:v>-7.6005873888830601E-3</c:v>
                </c:pt>
                <c:pt idx="48131">
                  <c:v>-7.3623930301809897E-3</c:v>
                </c:pt>
                <c:pt idx="48132">
                  <c:v>-7.2088034301182602E-3</c:v>
                </c:pt>
                <c:pt idx="48133">
                  <c:v>-7.0377789192201798E-3</c:v>
                </c:pt>
                <c:pt idx="48134">
                  <c:v>-7.0467446957347803E-3</c:v>
                </c:pt>
                <c:pt idx="48135">
                  <c:v>-6.8909477217964097E-3</c:v>
                </c:pt>
                <c:pt idx="48136">
                  <c:v>-6.9814351792849699E-3</c:v>
                </c:pt>
                <c:pt idx="48137">
                  <c:v>-7.0207520479633198E-3</c:v>
                </c:pt>
                <c:pt idx="48138">
                  <c:v>-6.9055696673255198E-3</c:v>
                </c:pt>
                <c:pt idx="48139">
                  <c:v>-7.0575416355378104E-3</c:v>
                </c:pt>
                <c:pt idx="48140">
                  <c:v>-7.0651275541627999E-3</c:v>
                </c:pt>
                <c:pt idx="48141">
                  <c:v>-7.1361046620822101E-3</c:v>
                </c:pt>
                <c:pt idx="48142">
                  <c:v>-7.3481098951517698E-3</c:v>
                </c:pt>
                <c:pt idx="48143">
                  <c:v>-7.3513999246293104E-3</c:v>
                </c:pt>
                <c:pt idx="48144">
                  <c:v>-7.5130325980035202E-3</c:v>
                </c:pt>
                <c:pt idx="48145">
                  <c:v>-7.7247317320407304E-3</c:v>
                </c:pt>
                <c:pt idx="48146">
                  <c:v>-7.9061059615948403E-3</c:v>
                </c:pt>
                <c:pt idx="48147">
                  <c:v>-8.1547981224929008E-3</c:v>
                </c:pt>
                <c:pt idx="48148">
                  <c:v>-8.3697181844719203E-3</c:v>
                </c:pt>
                <c:pt idx="48149">
                  <c:v>-8.8159023425402102E-3</c:v>
                </c:pt>
                <c:pt idx="48150">
                  <c:v>-9.0170008463839393E-3</c:v>
                </c:pt>
                <c:pt idx="48151">
                  <c:v>-9.26573952753393E-3</c:v>
                </c:pt>
                <c:pt idx="48152">
                  <c:v>-9.5846639829540899E-3</c:v>
                </c:pt>
                <c:pt idx="48153">
                  <c:v>-9.8889180321090394E-3</c:v>
                </c:pt>
                <c:pt idx="48154">
                  <c:v>-1.03986204167972E-2</c:v>
                </c:pt>
                <c:pt idx="48155">
                  <c:v>-1.06295474167985E-2</c:v>
                </c:pt>
                <c:pt idx="48156">
                  <c:v>-1.09711535879291E-2</c:v>
                </c:pt>
                <c:pt idx="48157">
                  <c:v>-1.12984521018439E-2</c:v>
                </c:pt>
                <c:pt idx="48158">
                  <c:v>-1.18714160976694E-2</c:v>
                </c:pt>
                <c:pt idx="48159">
                  <c:v>-1.2150361440047899E-2</c:v>
                </c:pt>
                <c:pt idx="48160">
                  <c:v>-1.23464305608886E-2</c:v>
                </c:pt>
                <c:pt idx="48161">
                  <c:v>-1.2829125989442001E-2</c:v>
                </c:pt>
                <c:pt idx="48162">
                  <c:v>-1.33660883171911E-2</c:v>
                </c:pt>
                <c:pt idx="48163">
                  <c:v>-1.37946775551146E-2</c:v>
                </c:pt>
                <c:pt idx="48164">
                  <c:v>-1.40473272530509E-2</c:v>
                </c:pt>
                <c:pt idx="48165">
                  <c:v>-1.4379889665797599E-2</c:v>
                </c:pt>
                <c:pt idx="48166">
                  <c:v>-1.48168700586744E-2</c:v>
                </c:pt>
                <c:pt idx="48167">
                  <c:v>-1.52471299354818E-2</c:v>
                </c:pt>
                <c:pt idx="48168">
                  <c:v>-1.56305473519814E-2</c:v>
                </c:pt>
                <c:pt idx="48169">
                  <c:v>-1.5930248464941101E-2</c:v>
                </c:pt>
                <c:pt idx="48170">
                  <c:v>-1.61421738841389E-2</c:v>
                </c:pt>
                <c:pt idx="48171">
                  <c:v>-1.6484438239162302E-2</c:v>
                </c:pt>
                <c:pt idx="48172">
                  <c:v>-1.6723888641727198E-2</c:v>
                </c:pt>
                <c:pt idx="48173">
                  <c:v>-1.7038561391152399E-2</c:v>
                </c:pt>
                <c:pt idx="48174">
                  <c:v>-1.72240336898162E-2</c:v>
                </c:pt>
                <c:pt idx="48175">
                  <c:v>-1.74342549682589E-2</c:v>
                </c:pt>
                <c:pt idx="48176">
                  <c:v>-1.7815886084987301E-2</c:v>
                </c:pt>
                <c:pt idx="48177">
                  <c:v>-1.7931787395233201E-2</c:v>
                </c:pt>
                <c:pt idx="48178">
                  <c:v>-1.7975021184299701E-2</c:v>
                </c:pt>
                <c:pt idx="48179">
                  <c:v>-1.8119864519945201E-2</c:v>
                </c:pt>
                <c:pt idx="48180">
                  <c:v>-1.83414138153019E-2</c:v>
                </c:pt>
                <c:pt idx="48181">
                  <c:v>-1.8351088063369801E-2</c:v>
                </c:pt>
                <c:pt idx="48182">
                  <c:v>-1.8310774574439699E-2</c:v>
                </c:pt>
                <c:pt idx="48183">
                  <c:v>-1.8306185544784099E-2</c:v>
                </c:pt>
                <c:pt idx="48184">
                  <c:v>-1.8361921918030301E-2</c:v>
                </c:pt>
                <c:pt idx="48185">
                  <c:v>-1.82744449990127E-2</c:v>
                </c:pt>
                <c:pt idx="48186">
                  <c:v>-1.80120992357003E-2</c:v>
                </c:pt>
                <c:pt idx="48187">
                  <c:v>-1.7924238179817701E-2</c:v>
                </c:pt>
                <c:pt idx="48188">
                  <c:v>-1.77804612859849E-2</c:v>
                </c:pt>
                <c:pt idx="48189">
                  <c:v>-1.76938690610382E-2</c:v>
                </c:pt>
                <c:pt idx="48190">
                  <c:v>-1.7391858158039199E-2</c:v>
                </c:pt>
                <c:pt idx="48191">
                  <c:v>-1.7166323618400502E-2</c:v>
                </c:pt>
                <c:pt idx="48192">
                  <c:v>-1.6923296540953401E-2</c:v>
                </c:pt>
                <c:pt idx="48193">
                  <c:v>-1.6505185900505401E-2</c:v>
                </c:pt>
                <c:pt idx="48194">
                  <c:v>-1.61993625210324E-2</c:v>
                </c:pt>
                <c:pt idx="48195">
                  <c:v>-1.5653186910407499E-2</c:v>
                </c:pt>
                <c:pt idx="48196">
                  <c:v>-1.53544208804155E-2</c:v>
                </c:pt>
                <c:pt idx="48197">
                  <c:v>-1.50130729820693E-2</c:v>
                </c:pt>
                <c:pt idx="48198">
                  <c:v>-1.4310544024184999E-2</c:v>
                </c:pt>
                <c:pt idx="48199">
                  <c:v>-1.3882984853713301E-2</c:v>
                </c:pt>
                <c:pt idx="48200">
                  <c:v>-1.33029449856328E-2</c:v>
                </c:pt>
                <c:pt idx="48201">
                  <c:v>-1.27480763966074E-2</c:v>
                </c:pt>
                <c:pt idx="48202">
                  <c:v>-1.23336116023044E-2</c:v>
                </c:pt>
                <c:pt idx="48203">
                  <c:v>-1.1588632267021601E-2</c:v>
                </c:pt>
                <c:pt idx="48204">
                  <c:v>-1.0946028925701999E-2</c:v>
                </c:pt>
                <c:pt idx="48205">
                  <c:v>-1.02846379305632E-2</c:v>
                </c:pt>
                <c:pt idx="48206">
                  <c:v>-9.6328898667884608E-3</c:v>
                </c:pt>
                <c:pt idx="48207">
                  <c:v>-8.9693711882904304E-3</c:v>
                </c:pt>
                <c:pt idx="48208">
                  <c:v>-8.3816827524737601E-3</c:v>
                </c:pt>
                <c:pt idx="48209">
                  <c:v>-7.67648050768886E-3</c:v>
                </c:pt>
                <c:pt idx="48210">
                  <c:v>-6.8308019189531402E-3</c:v>
                </c:pt>
                <c:pt idx="48211">
                  <c:v>-6.12257705412404E-3</c:v>
                </c:pt>
                <c:pt idx="48212">
                  <c:v>-5.5269781516228099E-3</c:v>
                </c:pt>
                <c:pt idx="48213">
                  <c:v>-4.8088854945540398E-3</c:v>
                </c:pt>
                <c:pt idx="48214">
                  <c:v>-4.085947524357E-3</c:v>
                </c:pt>
                <c:pt idx="48215">
                  <c:v>-3.32064915221341E-3</c:v>
                </c:pt>
                <c:pt idx="48216">
                  <c:v>-2.5131152884873302E-3</c:v>
                </c:pt>
                <c:pt idx="48217">
                  <c:v>-1.83625161115013E-3</c:v>
                </c:pt>
                <c:pt idx="48218">
                  <c:v>-1.15426786849114E-3</c:v>
                </c:pt>
                <c:pt idx="48219">
                  <c:v>-3.9118946648988899E-4</c:v>
                </c:pt>
                <c:pt idx="48220" formatCode="0.00E+00">
                  <c:v>3.74064297410572E-5</c:v>
                </c:pt>
                <c:pt idx="48221">
                  <c:v>7.7610377361439899E-4</c:v>
                </c:pt>
                <c:pt idx="48222">
                  <c:v>1.58726942753846E-3</c:v>
                </c:pt>
                <c:pt idx="48223">
                  <c:v>2.1527095423707998E-3</c:v>
                </c:pt>
                <c:pt idx="48224">
                  <c:v>2.6975281523111201E-3</c:v>
                </c:pt>
                <c:pt idx="48225">
                  <c:v>3.1536931554542102E-3</c:v>
                </c:pt>
                <c:pt idx="48226">
                  <c:v>3.8328182742366199E-3</c:v>
                </c:pt>
                <c:pt idx="48227">
                  <c:v>4.5174939454713401E-3</c:v>
                </c:pt>
                <c:pt idx="48228">
                  <c:v>5.0281925482990302E-3</c:v>
                </c:pt>
                <c:pt idx="48229">
                  <c:v>5.35795939210045E-3</c:v>
                </c:pt>
                <c:pt idx="48230">
                  <c:v>5.8200347274618702E-3</c:v>
                </c:pt>
                <c:pt idx="48231">
                  <c:v>6.2988919790822303E-3</c:v>
                </c:pt>
                <c:pt idx="48232">
                  <c:v>6.7742473912937298E-3</c:v>
                </c:pt>
                <c:pt idx="48233">
                  <c:v>7.0702762269015899E-3</c:v>
                </c:pt>
                <c:pt idx="48234">
                  <c:v>7.3472365606004003E-3</c:v>
                </c:pt>
                <c:pt idx="48235">
                  <c:v>7.6557731075871903E-3</c:v>
                </c:pt>
                <c:pt idx="48236">
                  <c:v>7.9563760876953001E-3</c:v>
                </c:pt>
                <c:pt idx="48237">
                  <c:v>8.3070345293729999E-3</c:v>
                </c:pt>
                <c:pt idx="48238">
                  <c:v>8.4394416427088295E-3</c:v>
                </c:pt>
                <c:pt idx="48239">
                  <c:v>8.5873937100459392E-3</c:v>
                </c:pt>
                <c:pt idx="48240">
                  <c:v>8.7883867056452302E-3</c:v>
                </c:pt>
                <c:pt idx="48241">
                  <c:v>8.7568465767482503E-3</c:v>
                </c:pt>
                <c:pt idx="48242">
                  <c:v>8.8851920314414207E-3</c:v>
                </c:pt>
                <c:pt idx="48243">
                  <c:v>8.8787568133284409E-3</c:v>
                </c:pt>
                <c:pt idx="48244">
                  <c:v>8.9466768215555794E-3</c:v>
                </c:pt>
                <c:pt idx="48245">
                  <c:v>8.8268737209713007E-3</c:v>
                </c:pt>
                <c:pt idx="48246">
                  <c:v>8.6952929640312007E-3</c:v>
                </c:pt>
                <c:pt idx="48247">
                  <c:v>8.7351818039930803E-3</c:v>
                </c:pt>
                <c:pt idx="48248">
                  <c:v>8.5812721727138493E-3</c:v>
                </c:pt>
                <c:pt idx="48249">
                  <c:v>8.3581696347587598E-3</c:v>
                </c:pt>
                <c:pt idx="48250">
                  <c:v>8.1638611999627006E-3</c:v>
                </c:pt>
                <c:pt idx="48251">
                  <c:v>7.9151481829590406E-3</c:v>
                </c:pt>
                <c:pt idx="48252">
                  <c:v>7.7131029594522602E-3</c:v>
                </c:pt>
                <c:pt idx="48253">
                  <c:v>7.4715744464836902E-3</c:v>
                </c:pt>
                <c:pt idx="48254">
                  <c:v>6.9613049772589402E-3</c:v>
                </c:pt>
                <c:pt idx="48255">
                  <c:v>6.8235349494960799E-3</c:v>
                </c:pt>
                <c:pt idx="48256">
                  <c:v>6.4750548724568403E-3</c:v>
                </c:pt>
                <c:pt idx="48257">
                  <c:v>6.0495921069610202E-3</c:v>
                </c:pt>
                <c:pt idx="48258">
                  <c:v>5.72359961960393E-3</c:v>
                </c:pt>
                <c:pt idx="48259">
                  <c:v>5.3097027068020001E-3</c:v>
                </c:pt>
                <c:pt idx="48260">
                  <c:v>4.9168568466807601E-3</c:v>
                </c:pt>
                <c:pt idx="48261">
                  <c:v>4.4495642808919404E-3</c:v>
                </c:pt>
                <c:pt idx="48262">
                  <c:v>3.9627344707949498E-3</c:v>
                </c:pt>
                <c:pt idx="48263">
                  <c:v>3.6123644672470799E-3</c:v>
                </c:pt>
                <c:pt idx="48264">
                  <c:v>3.0898020049902998E-3</c:v>
                </c:pt>
                <c:pt idx="48265">
                  <c:v>2.6566030559808801E-3</c:v>
                </c:pt>
                <c:pt idx="48266">
                  <c:v>2.1831520391188699E-3</c:v>
                </c:pt>
                <c:pt idx="48267">
                  <c:v>1.78015144699988E-3</c:v>
                </c:pt>
                <c:pt idx="48268">
                  <c:v>1.34452097440583E-3</c:v>
                </c:pt>
                <c:pt idx="48269">
                  <c:v>8.3533826675909499E-4</c:v>
                </c:pt>
                <c:pt idx="48270">
                  <c:v>3.4553182543081598E-4</c:v>
                </c:pt>
                <c:pt idx="48271" formatCode="0.00E+00">
                  <c:v>-9.0749460894384792E-6</c:v>
                </c:pt>
                <c:pt idx="48272">
                  <c:v>-2.3319260974575E-4</c:v>
                </c:pt>
                <c:pt idx="48273">
                  <c:v>-7.7480081155957797E-4</c:v>
                </c:pt>
                <c:pt idx="48274">
                  <c:v>-1.22295408425241E-3</c:v>
                </c:pt>
                <c:pt idx="48275">
                  <c:v>-1.5720749952325001E-3</c:v>
                </c:pt>
                <c:pt idx="48276">
                  <c:v>-1.84350634234629E-3</c:v>
                </c:pt>
                <c:pt idx="48277">
                  <c:v>-2.2491765061710702E-3</c:v>
                </c:pt>
                <c:pt idx="48278">
                  <c:v>-2.6607955855225299E-3</c:v>
                </c:pt>
                <c:pt idx="48279">
                  <c:v>-2.7371593688722902E-3</c:v>
                </c:pt>
                <c:pt idx="48280">
                  <c:v>-2.95810612867697E-3</c:v>
                </c:pt>
                <c:pt idx="48281">
                  <c:v>-3.2119179566686799E-3</c:v>
                </c:pt>
                <c:pt idx="48282">
                  <c:v>-3.6353508671597501E-3</c:v>
                </c:pt>
                <c:pt idx="48283">
                  <c:v>-3.77643413955805E-3</c:v>
                </c:pt>
                <c:pt idx="48284">
                  <c:v>-3.8303277462925999E-3</c:v>
                </c:pt>
                <c:pt idx="48285">
                  <c:v>-3.9361918377890399E-3</c:v>
                </c:pt>
                <c:pt idx="48286">
                  <c:v>-3.9601684649658202E-3</c:v>
                </c:pt>
                <c:pt idx="48287">
                  <c:v>-4.1851610914102203E-3</c:v>
                </c:pt>
                <c:pt idx="48288">
                  <c:v>-4.0562738331805298E-3</c:v>
                </c:pt>
                <c:pt idx="48289">
                  <c:v>-3.9245771750186804E-3</c:v>
                </c:pt>
                <c:pt idx="48290">
                  <c:v>-3.9669282917622201E-3</c:v>
                </c:pt>
                <c:pt idx="48291">
                  <c:v>-3.94870605193803E-3</c:v>
                </c:pt>
                <c:pt idx="48292">
                  <c:v>-3.8136534789516901E-3</c:v>
                </c:pt>
                <c:pt idx="48293">
                  <c:v>-3.6438189586796401E-3</c:v>
                </c:pt>
                <c:pt idx="48294">
                  <c:v>-3.5288566812361798E-3</c:v>
                </c:pt>
                <c:pt idx="48295">
                  <c:v>-3.1554819912909099E-3</c:v>
                </c:pt>
                <c:pt idx="48296">
                  <c:v>-2.9272719994345702E-3</c:v>
                </c:pt>
                <c:pt idx="48297">
                  <c:v>-2.6119643384755701E-3</c:v>
                </c:pt>
                <c:pt idx="48298">
                  <c:v>-2.4013575955867698E-3</c:v>
                </c:pt>
                <c:pt idx="48299">
                  <c:v>-2.0219705274985801E-3</c:v>
                </c:pt>
                <c:pt idx="48300">
                  <c:v>-1.60922589487303E-3</c:v>
                </c:pt>
                <c:pt idx="48301">
                  <c:v>-1.1591090561725401E-3</c:v>
                </c:pt>
                <c:pt idx="48302">
                  <c:v>-6.7437439216099697E-4</c:v>
                </c:pt>
                <c:pt idx="48303">
                  <c:v>-3.3142315791037902E-4</c:v>
                </c:pt>
                <c:pt idx="48304">
                  <c:v>1.6735143462430499E-4</c:v>
                </c:pt>
                <c:pt idx="48305">
                  <c:v>7.2554674499638303E-4</c:v>
                </c:pt>
                <c:pt idx="48306">
                  <c:v>1.22323159332731E-3</c:v>
                </c:pt>
                <c:pt idx="48307">
                  <c:v>1.8187681586050899E-3</c:v>
                </c:pt>
                <c:pt idx="48308">
                  <c:v>2.6130679332507399E-3</c:v>
                </c:pt>
                <c:pt idx="48309">
                  <c:v>3.0944173979237499E-3</c:v>
                </c:pt>
                <c:pt idx="48310">
                  <c:v>3.6660321412595501E-3</c:v>
                </c:pt>
                <c:pt idx="48311">
                  <c:v>4.25926007130211E-3</c:v>
                </c:pt>
                <c:pt idx="48312">
                  <c:v>4.80356101856458E-3</c:v>
                </c:pt>
                <c:pt idx="48313">
                  <c:v>5.8166861368063498E-3</c:v>
                </c:pt>
                <c:pt idx="48314">
                  <c:v>6.3335146345932097E-3</c:v>
                </c:pt>
                <c:pt idx="48315">
                  <c:v>7.0369132020787102E-3</c:v>
                </c:pt>
                <c:pt idx="48316">
                  <c:v>7.7238902871847002E-3</c:v>
                </c:pt>
                <c:pt idx="48317">
                  <c:v>8.3085613436103597E-3</c:v>
                </c:pt>
                <c:pt idx="48318">
                  <c:v>9.0626103273444107E-3</c:v>
                </c:pt>
                <c:pt idx="48319">
                  <c:v>9.6858453262672808E-3</c:v>
                </c:pt>
                <c:pt idx="48320">
                  <c:v>1.03291380957001E-2</c:v>
                </c:pt>
                <c:pt idx="48321">
                  <c:v>1.11096362540157E-2</c:v>
                </c:pt>
                <c:pt idx="48322">
                  <c:v>1.1916629476411599E-2</c:v>
                </c:pt>
                <c:pt idx="48323">
                  <c:v>1.2581924476833199E-2</c:v>
                </c:pt>
                <c:pt idx="48324">
                  <c:v>1.32466725833046E-2</c:v>
                </c:pt>
                <c:pt idx="48325">
                  <c:v>1.3807046950440899E-2</c:v>
                </c:pt>
                <c:pt idx="48326">
                  <c:v>1.45140660702071E-2</c:v>
                </c:pt>
                <c:pt idx="48327">
                  <c:v>1.51571564205095E-2</c:v>
                </c:pt>
                <c:pt idx="48328">
                  <c:v>1.5735688433719398E-2</c:v>
                </c:pt>
                <c:pt idx="48329">
                  <c:v>1.6427480556217899E-2</c:v>
                </c:pt>
                <c:pt idx="48330">
                  <c:v>1.6957531199779E-2</c:v>
                </c:pt>
                <c:pt idx="48331">
                  <c:v>1.7486665010848002E-2</c:v>
                </c:pt>
                <c:pt idx="48332">
                  <c:v>1.7968901441736601E-2</c:v>
                </c:pt>
                <c:pt idx="48333">
                  <c:v>1.8549727785342099E-2</c:v>
                </c:pt>
                <c:pt idx="48334">
                  <c:v>1.9160832614577399E-2</c:v>
                </c:pt>
                <c:pt idx="48335">
                  <c:v>1.9581777183540899E-2</c:v>
                </c:pt>
                <c:pt idx="48336">
                  <c:v>1.9909076382779899E-2</c:v>
                </c:pt>
                <c:pt idx="48337">
                  <c:v>2.0464413513870398E-2</c:v>
                </c:pt>
                <c:pt idx="48338">
                  <c:v>2.0799164828855798E-2</c:v>
                </c:pt>
                <c:pt idx="48339">
                  <c:v>2.1023738372409201E-2</c:v>
                </c:pt>
                <c:pt idx="48340">
                  <c:v>2.1449987242522901E-2</c:v>
                </c:pt>
                <c:pt idx="48341">
                  <c:v>2.1864041602112399E-2</c:v>
                </c:pt>
                <c:pt idx="48342">
                  <c:v>2.21669704509883E-2</c:v>
                </c:pt>
                <c:pt idx="48343">
                  <c:v>2.2217663998023399E-2</c:v>
                </c:pt>
                <c:pt idx="48344">
                  <c:v>2.2475572625260402E-2</c:v>
                </c:pt>
                <c:pt idx="48345">
                  <c:v>2.2703671907904E-2</c:v>
                </c:pt>
                <c:pt idx="48346">
                  <c:v>2.29613406011063E-2</c:v>
                </c:pt>
                <c:pt idx="48347">
                  <c:v>2.3119002534548301E-2</c:v>
                </c:pt>
                <c:pt idx="48348">
                  <c:v>2.29493700778775E-2</c:v>
                </c:pt>
                <c:pt idx="48349">
                  <c:v>2.31101637920826E-2</c:v>
                </c:pt>
                <c:pt idx="48350">
                  <c:v>2.31603363247102E-2</c:v>
                </c:pt>
                <c:pt idx="48351">
                  <c:v>2.3073534573482199E-2</c:v>
                </c:pt>
                <c:pt idx="48352">
                  <c:v>2.2988879903526899E-2</c:v>
                </c:pt>
                <c:pt idx="48353">
                  <c:v>2.3169532880062699E-2</c:v>
                </c:pt>
                <c:pt idx="48354">
                  <c:v>2.30909447237303E-2</c:v>
                </c:pt>
                <c:pt idx="48355">
                  <c:v>2.2907085529084902E-2</c:v>
                </c:pt>
                <c:pt idx="48356">
                  <c:v>2.2778367366915301E-2</c:v>
                </c:pt>
                <c:pt idx="48357">
                  <c:v>2.27255341027102E-2</c:v>
                </c:pt>
                <c:pt idx="48358">
                  <c:v>2.25816251893615E-2</c:v>
                </c:pt>
                <c:pt idx="48359">
                  <c:v>2.2474960273820999E-2</c:v>
                </c:pt>
                <c:pt idx="48360">
                  <c:v>2.2042745885428299E-2</c:v>
                </c:pt>
                <c:pt idx="48361">
                  <c:v>2.19114160010506E-2</c:v>
                </c:pt>
                <c:pt idx="48362">
                  <c:v>2.1741127820717999E-2</c:v>
                </c:pt>
                <c:pt idx="48363">
                  <c:v>2.1434708037851701E-2</c:v>
                </c:pt>
                <c:pt idx="48364">
                  <c:v>2.1159277348473299E-2</c:v>
                </c:pt>
                <c:pt idx="48365">
                  <c:v>2.0928174386799399E-2</c:v>
                </c:pt>
                <c:pt idx="48366">
                  <c:v>2.0840797272963001E-2</c:v>
                </c:pt>
                <c:pt idx="48367">
                  <c:v>2.0479525947509101E-2</c:v>
                </c:pt>
                <c:pt idx="48368">
                  <c:v>2.01322441874144E-2</c:v>
                </c:pt>
                <c:pt idx="48369">
                  <c:v>1.97251303890526E-2</c:v>
                </c:pt>
                <c:pt idx="48370">
                  <c:v>1.9508485121090501E-2</c:v>
                </c:pt>
                <c:pt idx="48371">
                  <c:v>1.9269010504124499E-2</c:v>
                </c:pt>
                <c:pt idx="48372">
                  <c:v>1.8900996848738302E-2</c:v>
                </c:pt>
                <c:pt idx="48373">
                  <c:v>1.8626102029027199E-2</c:v>
                </c:pt>
                <c:pt idx="48374">
                  <c:v>1.8390000590478899E-2</c:v>
                </c:pt>
                <c:pt idx="48375">
                  <c:v>1.8101281372375801E-2</c:v>
                </c:pt>
                <c:pt idx="48376">
                  <c:v>1.7740393954903001E-2</c:v>
                </c:pt>
                <c:pt idx="48377">
                  <c:v>1.7430349774970901E-2</c:v>
                </c:pt>
                <c:pt idx="48378">
                  <c:v>1.71028210415754E-2</c:v>
                </c:pt>
                <c:pt idx="48379">
                  <c:v>1.6973470541879299E-2</c:v>
                </c:pt>
                <c:pt idx="48380">
                  <c:v>1.65908624437738E-2</c:v>
                </c:pt>
                <c:pt idx="48381">
                  <c:v>1.6326746475283399E-2</c:v>
                </c:pt>
                <c:pt idx="48382">
                  <c:v>1.6109255597850199E-2</c:v>
                </c:pt>
                <c:pt idx="48383">
                  <c:v>1.5821259650062799E-2</c:v>
                </c:pt>
                <c:pt idx="48384">
                  <c:v>1.5603385515523E-2</c:v>
                </c:pt>
                <c:pt idx="48385">
                  <c:v>1.54206466377565E-2</c:v>
                </c:pt>
                <c:pt idx="48386">
                  <c:v>1.5262564738942301E-2</c:v>
                </c:pt>
                <c:pt idx="48387">
                  <c:v>1.51148182202888E-2</c:v>
                </c:pt>
                <c:pt idx="48388">
                  <c:v>1.47923208232668E-2</c:v>
                </c:pt>
                <c:pt idx="48389">
                  <c:v>1.46181133469285E-2</c:v>
                </c:pt>
                <c:pt idx="48390">
                  <c:v>1.45061202490646E-2</c:v>
                </c:pt>
                <c:pt idx="48391">
                  <c:v>1.43830250329027E-2</c:v>
                </c:pt>
                <c:pt idx="48392">
                  <c:v>1.43350910728099E-2</c:v>
                </c:pt>
                <c:pt idx="48393">
                  <c:v>1.4005905530743599E-2</c:v>
                </c:pt>
                <c:pt idx="48394">
                  <c:v>1.40281088164637E-2</c:v>
                </c:pt>
                <c:pt idx="48395">
                  <c:v>1.40432583404741E-2</c:v>
                </c:pt>
                <c:pt idx="48396">
                  <c:v>1.39515688551632E-2</c:v>
                </c:pt>
                <c:pt idx="48397">
                  <c:v>1.39669987136258E-2</c:v>
                </c:pt>
                <c:pt idx="48398">
                  <c:v>1.37414108881137E-2</c:v>
                </c:pt>
                <c:pt idx="48399">
                  <c:v>1.3795551988637701E-2</c:v>
                </c:pt>
                <c:pt idx="48400">
                  <c:v>1.37698780598015E-2</c:v>
                </c:pt>
                <c:pt idx="48401">
                  <c:v>1.3868656701981201E-2</c:v>
                </c:pt>
                <c:pt idx="48402">
                  <c:v>1.38768306141865E-2</c:v>
                </c:pt>
                <c:pt idx="48403">
                  <c:v>1.3908499419037001E-2</c:v>
                </c:pt>
                <c:pt idx="48404">
                  <c:v>1.3955736841108299E-2</c:v>
                </c:pt>
                <c:pt idx="48405">
                  <c:v>1.3983939053689999E-2</c:v>
                </c:pt>
                <c:pt idx="48406">
                  <c:v>1.41219193262334E-2</c:v>
                </c:pt>
                <c:pt idx="48407">
                  <c:v>1.41434332702012E-2</c:v>
                </c:pt>
                <c:pt idx="48408">
                  <c:v>1.41362443130344E-2</c:v>
                </c:pt>
                <c:pt idx="48409">
                  <c:v>1.43481534208365E-2</c:v>
                </c:pt>
                <c:pt idx="48410">
                  <c:v>1.45373304009197E-2</c:v>
                </c:pt>
                <c:pt idx="48411">
                  <c:v>1.4493628104116099E-2</c:v>
                </c:pt>
                <c:pt idx="48412">
                  <c:v>1.4582334604837601E-2</c:v>
                </c:pt>
                <c:pt idx="48413">
                  <c:v>1.47088670345646E-2</c:v>
                </c:pt>
                <c:pt idx="48414">
                  <c:v>1.46866081383581E-2</c:v>
                </c:pt>
                <c:pt idx="48415">
                  <c:v>1.4904074772182099E-2</c:v>
                </c:pt>
                <c:pt idx="48416">
                  <c:v>1.51773248609608E-2</c:v>
                </c:pt>
                <c:pt idx="48417">
                  <c:v>1.51666790163721E-2</c:v>
                </c:pt>
                <c:pt idx="48418">
                  <c:v>1.52091161408963E-2</c:v>
                </c:pt>
                <c:pt idx="48419">
                  <c:v>1.54586533247821E-2</c:v>
                </c:pt>
                <c:pt idx="48420">
                  <c:v>1.54857857963228E-2</c:v>
                </c:pt>
                <c:pt idx="48421">
                  <c:v>1.55928612964142E-2</c:v>
                </c:pt>
                <c:pt idx="48422">
                  <c:v>1.5747739784988099E-2</c:v>
                </c:pt>
                <c:pt idx="48423">
                  <c:v>1.57850392016828E-2</c:v>
                </c:pt>
                <c:pt idx="48424">
                  <c:v>1.58072426859097E-2</c:v>
                </c:pt>
                <c:pt idx="48425">
                  <c:v>1.5975453808360199E-2</c:v>
                </c:pt>
                <c:pt idx="48426">
                  <c:v>1.6032526900452499E-2</c:v>
                </c:pt>
                <c:pt idx="48427">
                  <c:v>1.6041327435285399E-2</c:v>
                </c:pt>
                <c:pt idx="48428">
                  <c:v>1.6119125969588501E-2</c:v>
                </c:pt>
                <c:pt idx="48429">
                  <c:v>1.6165862743196799E-2</c:v>
                </c:pt>
                <c:pt idx="48430">
                  <c:v>1.6328668167081201E-2</c:v>
                </c:pt>
                <c:pt idx="48431">
                  <c:v>1.6291389561651201E-2</c:v>
                </c:pt>
                <c:pt idx="48432">
                  <c:v>1.62346467766184E-2</c:v>
                </c:pt>
                <c:pt idx="48433">
                  <c:v>1.63102152177113E-2</c:v>
                </c:pt>
                <c:pt idx="48434">
                  <c:v>1.6490675166383199E-2</c:v>
                </c:pt>
                <c:pt idx="48435">
                  <c:v>1.6453426810459099E-2</c:v>
                </c:pt>
                <c:pt idx="48436">
                  <c:v>1.6337083876262599E-2</c:v>
                </c:pt>
                <c:pt idx="48437">
                  <c:v>1.6375152669445302E-2</c:v>
                </c:pt>
                <c:pt idx="48438">
                  <c:v>1.6331320316482299E-2</c:v>
                </c:pt>
                <c:pt idx="48439">
                  <c:v>1.6303436323390302E-2</c:v>
                </c:pt>
                <c:pt idx="48440">
                  <c:v>1.62020202961091E-2</c:v>
                </c:pt>
                <c:pt idx="48441">
                  <c:v>1.6318537159187602E-2</c:v>
                </c:pt>
                <c:pt idx="48442">
                  <c:v>1.62861237433654E-2</c:v>
                </c:pt>
                <c:pt idx="48443">
                  <c:v>1.6230340570886102E-2</c:v>
                </c:pt>
                <c:pt idx="48444">
                  <c:v>1.6070262075607699E-2</c:v>
                </c:pt>
                <c:pt idx="48445">
                  <c:v>1.60686528294024E-2</c:v>
                </c:pt>
                <c:pt idx="48446">
                  <c:v>1.6129038766313001E-2</c:v>
                </c:pt>
                <c:pt idx="48447">
                  <c:v>1.60186622619219E-2</c:v>
                </c:pt>
                <c:pt idx="48448">
                  <c:v>1.5914006766245301E-2</c:v>
                </c:pt>
                <c:pt idx="48449">
                  <c:v>1.57492118188764E-2</c:v>
                </c:pt>
                <c:pt idx="48450">
                  <c:v>1.57263364388587E-2</c:v>
                </c:pt>
                <c:pt idx="48451">
                  <c:v>1.5679926800571599E-2</c:v>
                </c:pt>
                <c:pt idx="48452">
                  <c:v>1.5637223542156499E-2</c:v>
                </c:pt>
                <c:pt idx="48453">
                  <c:v>1.5536599358385601E-2</c:v>
                </c:pt>
                <c:pt idx="48454">
                  <c:v>1.5427822834078E-2</c:v>
                </c:pt>
                <c:pt idx="48455">
                  <c:v>1.5491136721028099E-2</c:v>
                </c:pt>
                <c:pt idx="48456">
                  <c:v>1.5286756552617201E-2</c:v>
                </c:pt>
                <c:pt idx="48457">
                  <c:v>1.52067818916597E-2</c:v>
                </c:pt>
                <c:pt idx="48458">
                  <c:v>1.5138570315230601E-2</c:v>
                </c:pt>
                <c:pt idx="48459">
                  <c:v>1.51395000527075E-2</c:v>
                </c:pt>
                <c:pt idx="48460">
                  <c:v>1.50442582605305E-2</c:v>
                </c:pt>
                <c:pt idx="48461">
                  <c:v>1.48866886851837E-2</c:v>
                </c:pt>
                <c:pt idx="48462">
                  <c:v>1.48916788167106E-2</c:v>
                </c:pt>
                <c:pt idx="48463">
                  <c:v>1.4899712577682E-2</c:v>
                </c:pt>
                <c:pt idx="48464">
                  <c:v>1.48295379021789E-2</c:v>
                </c:pt>
                <c:pt idx="48465">
                  <c:v>1.4683766660578501E-2</c:v>
                </c:pt>
                <c:pt idx="48466">
                  <c:v>1.45842692919208E-2</c:v>
                </c:pt>
                <c:pt idx="48467">
                  <c:v>1.4713680677224301E-2</c:v>
                </c:pt>
                <c:pt idx="48468">
                  <c:v>1.4661774666740899E-2</c:v>
                </c:pt>
                <c:pt idx="48469">
                  <c:v>1.4508349957031E-2</c:v>
                </c:pt>
                <c:pt idx="48470">
                  <c:v>1.4491203651887E-2</c:v>
                </c:pt>
                <c:pt idx="48471">
                  <c:v>1.4460438928623601E-2</c:v>
                </c:pt>
                <c:pt idx="48472">
                  <c:v>1.4404096821322101E-2</c:v>
                </c:pt>
                <c:pt idx="48473">
                  <c:v>1.44998169260205E-2</c:v>
                </c:pt>
                <c:pt idx="48474">
                  <c:v>1.4592898330184199E-2</c:v>
                </c:pt>
                <c:pt idx="48475">
                  <c:v>1.45073618061329E-2</c:v>
                </c:pt>
                <c:pt idx="48476">
                  <c:v>1.4624480924887599E-2</c:v>
                </c:pt>
                <c:pt idx="48477">
                  <c:v>1.44751083516159E-2</c:v>
                </c:pt>
                <c:pt idx="48478">
                  <c:v>1.4638400952391E-2</c:v>
                </c:pt>
                <c:pt idx="48479">
                  <c:v>1.4709011218219799E-2</c:v>
                </c:pt>
                <c:pt idx="48480">
                  <c:v>1.46653492871394E-2</c:v>
                </c:pt>
                <c:pt idx="48481">
                  <c:v>1.45853962244363E-2</c:v>
                </c:pt>
                <c:pt idx="48482">
                  <c:v>1.46414193696931E-2</c:v>
                </c:pt>
                <c:pt idx="48483">
                  <c:v>1.4743257968221299E-2</c:v>
                </c:pt>
                <c:pt idx="48484">
                  <c:v>1.4744189768818999E-2</c:v>
                </c:pt>
                <c:pt idx="48485">
                  <c:v>1.47839721906533E-2</c:v>
                </c:pt>
                <c:pt idx="48486">
                  <c:v>1.48721414455367E-2</c:v>
                </c:pt>
                <c:pt idx="48487">
                  <c:v>1.50082470007051E-2</c:v>
                </c:pt>
                <c:pt idx="48488">
                  <c:v>1.48839672751582E-2</c:v>
                </c:pt>
                <c:pt idx="48489">
                  <c:v>1.49723531622386E-2</c:v>
                </c:pt>
                <c:pt idx="48490">
                  <c:v>1.496689724532E-2</c:v>
                </c:pt>
                <c:pt idx="48491">
                  <c:v>1.5083925871525799E-2</c:v>
                </c:pt>
                <c:pt idx="48492">
                  <c:v>1.50064746800843E-2</c:v>
                </c:pt>
                <c:pt idx="48493">
                  <c:v>1.5025539028626E-2</c:v>
                </c:pt>
                <c:pt idx="48494">
                  <c:v>1.5034537033309699E-2</c:v>
                </c:pt>
                <c:pt idx="48495">
                  <c:v>1.50265624167927E-2</c:v>
                </c:pt>
                <c:pt idx="48496">
                  <c:v>1.51343441050188E-2</c:v>
                </c:pt>
                <c:pt idx="48497">
                  <c:v>1.5086704228284301E-2</c:v>
                </c:pt>
                <c:pt idx="48498">
                  <c:v>1.4961358705128099E-2</c:v>
                </c:pt>
                <c:pt idx="48499">
                  <c:v>1.48818321980944E-2</c:v>
                </c:pt>
                <c:pt idx="48500">
                  <c:v>1.4997944199048201E-2</c:v>
                </c:pt>
                <c:pt idx="48501">
                  <c:v>1.4800036309459801E-2</c:v>
                </c:pt>
                <c:pt idx="48502">
                  <c:v>1.4667969007251799E-2</c:v>
                </c:pt>
                <c:pt idx="48503">
                  <c:v>1.46786944461339E-2</c:v>
                </c:pt>
                <c:pt idx="48504">
                  <c:v>1.45644925868982E-2</c:v>
                </c:pt>
                <c:pt idx="48505">
                  <c:v>1.4479607166307499E-2</c:v>
                </c:pt>
                <c:pt idx="48506">
                  <c:v>1.4387225182491199E-2</c:v>
                </c:pt>
                <c:pt idx="48507">
                  <c:v>1.40924298055935E-2</c:v>
                </c:pt>
                <c:pt idx="48508">
                  <c:v>1.4061498264889999E-2</c:v>
                </c:pt>
                <c:pt idx="48509">
                  <c:v>1.3906361639247199E-2</c:v>
                </c:pt>
                <c:pt idx="48510">
                  <c:v>1.3669460348147099E-2</c:v>
                </c:pt>
                <c:pt idx="48511">
                  <c:v>1.34539178958725E-2</c:v>
                </c:pt>
                <c:pt idx="48512">
                  <c:v>1.3328901445730399E-2</c:v>
                </c:pt>
                <c:pt idx="48513">
                  <c:v>1.29393316187642E-2</c:v>
                </c:pt>
                <c:pt idx="48514">
                  <c:v>1.2703647111739699E-2</c:v>
                </c:pt>
                <c:pt idx="48515">
                  <c:v>1.26499908214359E-2</c:v>
                </c:pt>
                <c:pt idx="48516">
                  <c:v>1.2367319048247999E-2</c:v>
                </c:pt>
                <c:pt idx="48517">
                  <c:v>1.20889576502773E-2</c:v>
                </c:pt>
                <c:pt idx="48518">
                  <c:v>1.17269223019623E-2</c:v>
                </c:pt>
                <c:pt idx="48519">
                  <c:v>1.1370275073580899E-2</c:v>
                </c:pt>
                <c:pt idx="48520">
                  <c:v>1.10545229018031E-2</c:v>
                </c:pt>
                <c:pt idx="48521">
                  <c:v>1.07260608050512E-2</c:v>
                </c:pt>
                <c:pt idx="48522">
                  <c:v>1.03783308449072E-2</c:v>
                </c:pt>
                <c:pt idx="48523">
                  <c:v>1.02292896281864E-2</c:v>
                </c:pt>
                <c:pt idx="48524">
                  <c:v>9.7533517817323702E-3</c:v>
                </c:pt>
                <c:pt idx="48525">
                  <c:v>9.4005575093953093E-3</c:v>
                </c:pt>
                <c:pt idx="48526">
                  <c:v>9.0977532147257095E-3</c:v>
                </c:pt>
                <c:pt idx="48527">
                  <c:v>8.7190792084971495E-3</c:v>
                </c:pt>
                <c:pt idx="48528">
                  <c:v>8.2651541490759099E-3</c:v>
                </c:pt>
                <c:pt idx="48529">
                  <c:v>7.8111406674542302E-3</c:v>
                </c:pt>
                <c:pt idx="48530">
                  <c:v>7.4350875102878597E-3</c:v>
                </c:pt>
                <c:pt idx="48531">
                  <c:v>7.1848740227700896E-3</c:v>
                </c:pt>
                <c:pt idx="48532">
                  <c:v>6.7026954761303997E-3</c:v>
                </c:pt>
                <c:pt idx="48533">
                  <c:v>6.26461932705678E-3</c:v>
                </c:pt>
                <c:pt idx="48534">
                  <c:v>5.8213786768263904E-3</c:v>
                </c:pt>
                <c:pt idx="48535">
                  <c:v>5.3893689602147604E-3</c:v>
                </c:pt>
                <c:pt idx="48536">
                  <c:v>5.05974250436026E-3</c:v>
                </c:pt>
                <c:pt idx="48537">
                  <c:v>4.6747670984453003E-3</c:v>
                </c:pt>
                <c:pt idx="48538">
                  <c:v>4.3596822666057298E-3</c:v>
                </c:pt>
                <c:pt idx="48539">
                  <c:v>3.9193695532566799E-3</c:v>
                </c:pt>
                <c:pt idx="48540">
                  <c:v>3.4538518768239901E-3</c:v>
                </c:pt>
                <c:pt idx="48541">
                  <c:v>3.2710119328148001E-3</c:v>
                </c:pt>
                <c:pt idx="48542">
                  <c:v>2.8087882411188801E-3</c:v>
                </c:pt>
                <c:pt idx="48543">
                  <c:v>2.4067416040747E-3</c:v>
                </c:pt>
                <c:pt idx="48544">
                  <c:v>2.0350219142384299E-3</c:v>
                </c:pt>
                <c:pt idx="48545">
                  <c:v>1.88423042459782E-3</c:v>
                </c:pt>
                <c:pt idx="48546">
                  <c:v>1.48868195694626E-3</c:v>
                </c:pt>
                <c:pt idx="48547">
                  <c:v>9.9785647341692901E-4</c:v>
                </c:pt>
                <c:pt idx="48548">
                  <c:v>7.8469495918359004E-4</c:v>
                </c:pt>
                <c:pt idx="48549">
                  <c:v>6.6060234966257704E-4</c:v>
                </c:pt>
                <c:pt idx="48550">
                  <c:v>2.76510442643846E-4</c:v>
                </c:pt>
                <c:pt idx="48551" formatCode="0.00E+00">
                  <c:v>-1.1800386656600299E-5</c:v>
                </c:pt>
                <c:pt idx="48552">
                  <c:v>-1.6494565786447001E-4</c:v>
                </c:pt>
                <c:pt idx="48553">
                  <c:v>-3.5222647546938199E-4</c:v>
                </c:pt>
                <c:pt idx="48554">
                  <c:v>-6.9483673866727004E-4</c:v>
                </c:pt>
                <c:pt idx="48555">
                  <c:v>-8.7921529315557201E-4</c:v>
                </c:pt>
                <c:pt idx="48556">
                  <c:v>-1.08609125187432E-3</c:v>
                </c:pt>
                <c:pt idx="48557">
                  <c:v>-1.08950329429291E-3</c:v>
                </c:pt>
                <c:pt idx="48558">
                  <c:v>-1.16740666273642E-3</c:v>
                </c:pt>
                <c:pt idx="48559">
                  <c:v>-1.475659446774E-3</c:v>
                </c:pt>
                <c:pt idx="48560">
                  <c:v>-1.55131250304165E-3</c:v>
                </c:pt>
                <c:pt idx="48561">
                  <c:v>-1.47073960233561E-3</c:v>
                </c:pt>
                <c:pt idx="48562">
                  <c:v>-1.68122772110385E-3</c:v>
                </c:pt>
                <c:pt idx="48563">
                  <c:v>-1.71343265203643E-3</c:v>
                </c:pt>
                <c:pt idx="48564">
                  <c:v>-1.9461434840346401E-3</c:v>
                </c:pt>
                <c:pt idx="48565">
                  <c:v>-1.90636760439992E-3</c:v>
                </c:pt>
                <c:pt idx="48566">
                  <c:v>-1.9029978463788E-3</c:v>
                </c:pt>
                <c:pt idx="48567">
                  <c:v>-1.90926062439603E-3</c:v>
                </c:pt>
                <c:pt idx="48568">
                  <c:v>-1.9532898160562798E-3</c:v>
                </c:pt>
                <c:pt idx="48569">
                  <c:v>-1.9364885430848001E-3</c:v>
                </c:pt>
                <c:pt idx="48570">
                  <c:v>-1.90145475005833E-3</c:v>
                </c:pt>
                <c:pt idx="48571">
                  <c:v>-1.8871844870179599E-3</c:v>
                </c:pt>
                <c:pt idx="48572">
                  <c:v>-1.85481652283104E-3</c:v>
                </c:pt>
                <c:pt idx="48573">
                  <c:v>-1.9040424426547799E-3</c:v>
                </c:pt>
                <c:pt idx="48574">
                  <c:v>-1.83194971016978E-3</c:v>
                </c:pt>
                <c:pt idx="48575">
                  <c:v>-1.8574747124006201E-3</c:v>
                </c:pt>
                <c:pt idx="48576">
                  <c:v>-1.6209967956364701E-3</c:v>
                </c:pt>
                <c:pt idx="48577">
                  <c:v>-1.6234456874314001E-3</c:v>
                </c:pt>
                <c:pt idx="48578">
                  <c:v>-1.58670171156237E-3</c:v>
                </c:pt>
                <c:pt idx="48579">
                  <c:v>-1.5961017789306801E-3</c:v>
                </c:pt>
                <c:pt idx="48580">
                  <c:v>-1.6028772602632399E-3</c:v>
                </c:pt>
                <c:pt idx="48581">
                  <c:v>-1.4579444300853201E-3</c:v>
                </c:pt>
                <c:pt idx="48582">
                  <c:v>-1.52768786137481E-3</c:v>
                </c:pt>
                <c:pt idx="48583">
                  <c:v>-1.5120958039913199E-3</c:v>
                </c:pt>
                <c:pt idx="48584">
                  <c:v>-1.55917148553767E-3</c:v>
                </c:pt>
                <c:pt idx="48585">
                  <c:v>-1.44308293740176E-3</c:v>
                </c:pt>
                <c:pt idx="48586">
                  <c:v>-1.31850888814428E-3</c:v>
                </c:pt>
                <c:pt idx="48587">
                  <c:v>-1.4375656153671E-3</c:v>
                </c:pt>
                <c:pt idx="48588">
                  <c:v>-1.46162484446689E-3</c:v>
                </c:pt>
                <c:pt idx="48589">
                  <c:v>-1.44617296629014E-3</c:v>
                </c:pt>
                <c:pt idx="48590">
                  <c:v>-1.4652877446866999E-3</c:v>
                </c:pt>
                <c:pt idx="48591">
                  <c:v>-1.5516216268116399E-3</c:v>
                </c:pt>
                <c:pt idx="48592">
                  <c:v>-1.6908157813897899E-3</c:v>
                </c:pt>
                <c:pt idx="48593">
                  <c:v>-1.6659718519736199E-3</c:v>
                </c:pt>
                <c:pt idx="48594">
                  <c:v>-1.7441263401810599E-3</c:v>
                </c:pt>
                <c:pt idx="48595">
                  <c:v>-1.8300712096629701E-3</c:v>
                </c:pt>
                <c:pt idx="48596">
                  <c:v>-2.07605771956694E-3</c:v>
                </c:pt>
                <c:pt idx="48597">
                  <c:v>-2.1225697225309001E-3</c:v>
                </c:pt>
                <c:pt idx="48598">
                  <c:v>-2.2942937361940998E-3</c:v>
                </c:pt>
                <c:pt idx="48599">
                  <c:v>-2.5140124702828798E-3</c:v>
                </c:pt>
                <c:pt idx="48600">
                  <c:v>-2.7421373470659901E-3</c:v>
                </c:pt>
                <c:pt idx="48601">
                  <c:v>-2.97364709934633E-3</c:v>
                </c:pt>
                <c:pt idx="48602">
                  <c:v>-3.2229310889884898E-3</c:v>
                </c:pt>
                <c:pt idx="48603">
                  <c:v>-3.3229041667043398E-3</c:v>
                </c:pt>
                <c:pt idx="48604">
                  <c:v>-3.4042311136390502E-3</c:v>
                </c:pt>
                <c:pt idx="48605">
                  <c:v>-3.9488130127015497E-3</c:v>
                </c:pt>
                <c:pt idx="48606">
                  <c:v>-4.12383046178954E-3</c:v>
                </c:pt>
                <c:pt idx="48607">
                  <c:v>-4.3850228637109297E-3</c:v>
                </c:pt>
                <c:pt idx="48608">
                  <c:v>-4.7913787852545599E-3</c:v>
                </c:pt>
                <c:pt idx="48609">
                  <c:v>-5.2148176164806001E-3</c:v>
                </c:pt>
                <c:pt idx="48610">
                  <c:v>-5.4824889377886104E-3</c:v>
                </c:pt>
                <c:pt idx="48611">
                  <c:v>-5.7158892695228598E-3</c:v>
                </c:pt>
                <c:pt idx="48612">
                  <c:v>-6.0790962642755103E-3</c:v>
                </c:pt>
                <c:pt idx="48613">
                  <c:v>-6.5381231713431097E-3</c:v>
                </c:pt>
                <c:pt idx="48614">
                  <c:v>-6.9169224929313796E-3</c:v>
                </c:pt>
                <c:pt idx="48615">
                  <c:v>-7.3712018053942903E-3</c:v>
                </c:pt>
                <c:pt idx="48616">
                  <c:v>-7.7150173733837599E-3</c:v>
                </c:pt>
                <c:pt idx="48617">
                  <c:v>-8.1188338359563499E-3</c:v>
                </c:pt>
                <c:pt idx="48618">
                  <c:v>-8.4510972849745295E-3</c:v>
                </c:pt>
                <c:pt idx="48619">
                  <c:v>-8.8614981278332602E-3</c:v>
                </c:pt>
                <c:pt idx="48620">
                  <c:v>-9.4437276286261692E-3</c:v>
                </c:pt>
                <c:pt idx="48621">
                  <c:v>-9.8871275196346E-3</c:v>
                </c:pt>
                <c:pt idx="48622">
                  <c:v>-1.02128811220638E-2</c:v>
                </c:pt>
                <c:pt idx="48623">
                  <c:v>-1.05850453176142E-2</c:v>
                </c:pt>
                <c:pt idx="48624">
                  <c:v>-1.10097644150145E-2</c:v>
                </c:pt>
                <c:pt idx="48625">
                  <c:v>-1.14479001511885E-2</c:v>
                </c:pt>
                <c:pt idx="48626">
                  <c:v>-1.18567313165031E-2</c:v>
                </c:pt>
                <c:pt idx="48627">
                  <c:v>-1.21795974842576E-2</c:v>
                </c:pt>
                <c:pt idx="48628">
                  <c:v>-1.26914081863891E-2</c:v>
                </c:pt>
                <c:pt idx="48629">
                  <c:v>-1.30757697520506E-2</c:v>
                </c:pt>
                <c:pt idx="48630">
                  <c:v>-1.3336784797658799E-2</c:v>
                </c:pt>
                <c:pt idx="48631">
                  <c:v>-1.3763826938702E-2</c:v>
                </c:pt>
                <c:pt idx="48632">
                  <c:v>-1.41115722622163E-2</c:v>
                </c:pt>
                <c:pt idx="48633">
                  <c:v>-1.44139687447115E-2</c:v>
                </c:pt>
                <c:pt idx="48634">
                  <c:v>-1.4781845382878E-2</c:v>
                </c:pt>
                <c:pt idx="48635">
                  <c:v>-1.5111133377312401E-2</c:v>
                </c:pt>
                <c:pt idx="48636">
                  <c:v>-1.53295886837632E-2</c:v>
                </c:pt>
                <c:pt idx="48637">
                  <c:v>-1.5641885571568599E-2</c:v>
                </c:pt>
                <c:pt idx="48638">
                  <c:v>-1.5921686948684701E-2</c:v>
                </c:pt>
                <c:pt idx="48639">
                  <c:v>-1.6101614073696299E-2</c:v>
                </c:pt>
                <c:pt idx="48640">
                  <c:v>-1.6403460437058998E-2</c:v>
                </c:pt>
                <c:pt idx="48641">
                  <c:v>-1.6581071076776401E-2</c:v>
                </c:pt>
                <c:pt idx="48642">
                  <c:v>-1.6723552424062999E-2</c:v>
                </c:pt>
                <c:pt idx="48643">
                  <c:v>-1.6738939676831901E-2</c:v>
                </c:pt>
                <c:pt idx="48644">
                  <c:v>-1.7054036361515101E-2</c:v>
                </c:pt>
                <c:pt idx="48645">
                  <c:v>-1.7171382447716401E-2</c:v>
                </c:pt>
                <c:pt idx="48646">
                  <c:v>-1.7394465551025501E-2</c:v>
                </c:pt>
                <c:pt idx="48647">
                  <c:v>-1.7326090295629398E-2</c:v>
                </c:pt>
                <c:pt idx="48648">
                  <c:v>-1.7330475930892E-2</c:v>
                </c:pt>
                <c:pt idx="48649">
                  <c:v>-1.7369326850962701E-2</c:v>
                </c:pt>
                <c:pt idx="48650">
                  <c:v>-1.7356968133062999E-2</c:v>
                </c:pt>
                <c:pt idx="48651">
                  <c:v>-1.7557428903038099E-2</c:v>
                </c:pt>
                <c:pt idx="48652">
                  <c:v>-1.74519571940022E-2</c:v>
                </c:pt>
                <c:pt idx="48653">
                  <c:v>-1.74356588271651E-2</c:v>
                </c:pt>
                <c:pt idx="48654">
                  <c:v>-1.7377946045207E-2</c:v>
                </c:pt>
                <c:pt idx="48655">
                  <c:v>-1.7341984757941398E-2</c:v>
                </c:pt>
                <c:pt idx="48656">
                  <c:v>-1.7211562819812301E-2</c:v>
                </c:pt>
                <c:pt idx="48657">
                  <c:v>-1.70530444854721E-2</c:v>
                </c:pt>
                <c:pt idx="48658">
                  <c:v>-1.7106646697215198E-2</c:v>
                </c:pt>
                <c:pt idx="48659">
                  <c:v>-1.70214375645323E-2</c:v>
                </c:pt>
                <c:pt idx="48660">
                  <c:v>-1.6792110984852698E-2</c:v>
                </c:pt>
                <c:pt idx="48661">
                  <c:v>-1.66440315566821E-2</c:v>
                </c:pt>
                <c:pt idx="48662">
                  <c:v>-1.6458522059032799E-2</c:v>
                </c:pt>
                <c:pt idx="48663">
                  <c:v>-1.63354413388993E-2</c:v>
                </c:pt>
                <c:pt idx="48664">
                  <c:v>-1.6286572030785901E-2</c:v>
                </c:pt>
                <c:pt idx="48665">
                  <c:v>-1.6160390516133199E-2</c:v>
                </c:pt>
                <c:pt idx="48666">
                  <c:v>-1.5829959538776601E-2</c:v>
                </c:pt>
                <c:pt idx="48667">
                  <c:v>-1.5718150312313401E-2</c:v>
                </c:pt>
                <c:pt idx="48668">
                  <c:v>-1.54688403866168E-2</c:v>
                </c:pt>
                <c:pt idx="48669">
                  <c:v>-1.53337307959855E-2</c:v>
                </c:pt>
                <c:pt idx="48670">
                  <c:v>-1.51634404792831E-2</c:v>
                </c:pt>
                <c:pt idx="48671">
                  <c:v>-1.4916932788545599E-2</c:v>
                </c:pt>
                <c:pt idx="48672">
                  <c:v>-1.47996295066653E-2</c:v>
                </c:pt>
                <c:pt idx="48673">
                  <c:v>-1.4671166591095301E-2</c:v>
                </c:pt>
                <c:pt idx="48674">
                  <c:v>-1.45785507214829E-2</c:v>
                </c:pt>
                <c:pt idx="48675">
                  <c:v>-1.4402098297477101E-2</c:v>
                </c:pt>
                <c:pt idx="48676">
                  <c:v>-1.4204929146038801E-2</c:v>
                </c:pt>
                <c:pt idx="48677">
                  <c:v>-1.4033783718203499E-2</c:v>
                </c:pt>
                <c:pt idx="48678">
                  <c:v>-1.38924155526743E-2</c:v>
                </c:pt>
                <c:pt idx="48679">
                  <c:v>-1.3703103877711601E-2</c:v>
                </c:pt>
                <c:pt idx="48680">
                  <c:v>-1.36718230778231E-2</c:v>
                </c:pt>
                <c:pt idx="48681">
                  <c:v>-1.35122614689506E-2</c:v>
                </c:pt>
                <c:pt idx="48682">
                  <c:v>-1.3506940989679601E-2</c:v>
                </c:pt>
                <c:pt idx="48683">
                  <c:v>-1.34099032753799E-2</c:v>
                </c:pt>
                <c:pt idx="48684">
                  <c:v>-1.32897757572894E-2</c:v>
                </c:pt>
                <c:pt idx="48685">
                  <c:v>-1.33336880699742E-2</c:v>
                </c:pt>
                <c:pt idx="48686">
                  <c:v>-1.3273321172274999E-2</c:v>
                </c:pt>
                <c:pt idx="48687">
                  <c:v>-1.32326800228888E-2</c:v>
                </c:pt>
                <c:pt idx="48688">
                  <c:v>-1.32429281648818E-2</c:v>
                </c:pt>
                <c:pt idx="48689">
                  <c:v>-1.33428584080813E-2</c:v>
                </c:pt>
                <c:pt idx="48690">
                  <c:v>-1.34809260717041E-2</c:v>
                </c:pt>
                <c:pt idx="48691">
                  <c:v>-1.3509819300166899E-2</c:v>
                </c:pt>
                <c:pt idx="48692">
                  <c:v>-1.3374960020109E-2</c:v>
                </c:pt>
                <c:pt idx="48693">
                  <c:v>-1.3554131380090199E-2</c:v>
                </c:pt>
                <c:pt idx="48694">
                  <c:v>-1.3610557665835601E-2</c:v>
                </c:pt>
                <c:pt idx="48695">
                  <c:v>-1.3767622739792601E-2</c:v>
                </c:pt>
                <c:pt idx="48696">
                  <c:v>-1.4097655939190301E-2</c:v>
                </c:pt>
                <c:pt idx="48697">
                  <c:v>-1.41533788588561E-2</c:v>
                </c:pt>
                <c:pt idx="48698">
                  <c:v>-1.41440662268707E-2</c:v>
                </c:pt>
                <c:pt idx="48699">
                  <c:v>-1.44644085995622E-2</c:v>
                </c:pt>
                <c:pt idx="48700">
                  <c:v>-1.4792621543447401E-2</c:v>
                </c:pt>
                <c:pt idx="48701">
                  <c:v>-1.48687872254424E-2</c:v>
                </c:pt>
                <c:pt idx="48702">
                  <c:v>-1.5050089856187001E-2</c:v>
                </c:pt>
                <c:pt idx="48703">
                  <c:v>-1.5428355424488E-2</c:v>
                </c:pt>
                <c:pt idx="48704">
                  <c:v>-1.57251095219193E-2</c:v>
                </c:pt>
                <c:pt idx="48705">
                  <c:v>-1.5814511922518901E-2</c:v>
                </c:pt>
                <c:pt idx="48706">
                  <c:v>-1.6104791061411501E-2</c:v>
                </c:pt>
                <c:pt idx="48707">
                  <c:v>-1.6496468577515602E-2</c:v>
                </c:pt>
                <c:pt idx="48708">
                  <c:v>-1.67874985639643E-2</c:v>
                </c:pt>
                <c:pt idx="48709">
                  <c:v>-1.69879045223995E-2</c:v>
                </c:pt>
                <c:pt idx="48710">
                  <c:v>-1.7324420346788501E-2</c:v>
                </c:pt>
                <c:pt idx="48711">
                  <c:v>-1.7595577981511599E-2</c:v>
                </c:pt>
                <c:pt idx="48712">
                  <c:v>-1.7930628664929699E-2</c:v>
                </c:pt>
                <c:pt idx="48713">
                  <c:v>-1.8250457676653301E-2</c:v>
                </c:pt>
                <c:pt idx="48714">
                  <c:v>-1.85441983577402E-2</c:v>
                </c:pt>
                <c:pt idx="48715">
                  <c:v>-1.8625566987433E-2</c:v>
                </c:pt>
                <c:pt idx="48716">
                  <c:v>-1.91158321240734E-2</c:v>
                </c:pt>
                <c:pt idx="48717">
                  <c:v>-1.9341004020056202E-2</c:v>
                </c:pt>
                <c:pt idx="48718">
                  <c:v>-1.9604224928885E-2</c:v>
                </c:pt>
                <c:pt idx="48719">
                  <c:v>-1.9897722848999801E-2</c:v>
                </c:pt>
                <c:pt idx="48720">
                  <c:v>-2.00864358719922E-2</c:v>
                </c:pt>
                <c:pt idx="48721">
                  <c:v>-2.0378409445432798E-2</c:v>
                </c:pt>
                <c:pt idx="48722">
                  <c:v>-2.0632903560769099E-2</c:v>
                </c:pt>
                <c:pt idx="48723">
                  <c:v>-2.0941360261799401E-2</c:v>
                </c:pt>
                <c:pt idx="48724">
                  <c:v>-2.10740957038251E-2</c:v>
                </c:pt>
                <c:pt idx="48725">
                  <c:v>-2.1208665103838099E-2</c:v>
                </c:pt>
                <c:pt idx="48726">
                  <c:v>-2.1359249049163202E-2</c:v>
                </c:pt>
                <c:pt idx="48727">
                  <c:v>-2.1534037762212899E-2</c:v>
                </c:pt>
                <c:pt idx="48728">
                  <c:v>-2.1737807354313798E-2</c:v>
                </c:pt>
                <c:pt idx="48729">
                  <c:v>-2.1852077841175401E-2</c:v>
                </c:pt>
                <c:pt idx="48730">
                  <c:v>-2.1974694756673699E-2</c:v>
                </c:pt>
                <c:pt idx="48731">
                  <c:v>-2.2037054660222599E-2</c:v>
                </c:pt>
                <c:pt idx="48732">
                  <c:v>-2.2199428827121101E-2</c:v>
                </c:pt>
                <c:pt idx="48733">
                  <c:v>-2.21090962634902E-2</c:v>
                </c:pt>
                <c:pt idx="48734">
                  <c:v>-2.22023599692668E-2</c:v>
                </c:pt>
                <c:pt idx="48735">
                  <c:v>-2.2171166575136798E-2</c:v>
                </c:pt>
                <c:pt idx="48736">
                  <c:v>-2.2065342321856501E-2</c:v>
                </c:pt>
                <c:pt idx="48737">
                  <c:v>-2.20875977627462E-2</c:v>
                </c:pt>
                <c:pt idx="48738">
                  <c:v>-2.2050140986662602E-2</c:v>
                </c:pt>
                <c:pt idx="48739">
                  <c:v>-2.2015679648418801E-2</c:v>
                </c:pt>
                <c:pt idx="48740">
                  <c:v>-2.1838678482286301E-2</c:v>
                </c:pt>
                <c:pt idx="48741">
                  <c:v>-2.1686019440111701E-2</c:v>
                </c:pt>
                <c:pt idx="48742">
                  <c:v>-2.1500059068587301E-2</c:v>
                </c:pt>
                <c:pt idx="48743">
                  <c:v>-2.1436938158098301E-2</c:v>
                </c:pt>
                <c:pt idx="48744">
                  <c:v>-2.11702634404951E-2</c:v>
                </c:pt>
                <c:pt idx="48745">
                  <c:v>-2.1022137512412602E-2</c:v>
                </c:pt>
                <c:pt idx="48746">
                  <c:v>-2.0847241520717399E-2</c:v>
                </c:pt>
                <c:pt idx="48747">
                  <c:v>-2.05110083860785E-2</c:v>
                </c:pt>
                <c:pt idx="48748">
                  <c:v>-2.0185847864356801E-2</c:v>
                </c:pt>
                <c:pt idx="48749">
                  <c:v>-1.9891876636743001E-2</c:v>
                </c:pt>
                <c:pt idx="48750">
                  <c:v>-1.96086881495653E-2</c:v>
                </c:pt>
                <c:pt idx="48751">
                  <c:v>-1.9352342251092999E-2</c:v>
                </c:pt>
                <c:pt idx="48752">
                  <c:v>-1.9049608783935999E-2</c:v>
                </c:pt>
                <c:pt idx="48753">
                  <c:v>-1.8561833302045298E-2</c:v>
                </c:pt>
                <c:pt idx="48754">
                  <c:v>-1.83059745217816E-2</c:v>
                </c:pt>
                <c:pt idx="48755">
                  <c:v>-1.8036270834620401E-2</c:v>
                </c:pt>
                <c:pt idx="48756">
                  <c:v>-1.7602096763100102E-2</c:v>
                </c:pt>
                <c:pt idx="48757">
                  <c:v>-1.71235575751933E-2</c:v>
                </c:pt>
                <c:pt idx="48758">
                  <c:v>-1.68084183287622E-2</c:v>
                </c:pt>
                <c:pt idx="48759">
                  <c:v>-1.64556340032503E-2</c:v>
                </c:pt>
                <c:pt idx="48760">
                  <c:v>-1.6063166726143399E-2</c:v>
                </c:pt>
                <c:pt idx="48761">
                  <c:v>-1.55475311721858E-2</c:v>
                </c:pt>
                <c:pt idx="48762">
                  <c:v>-1.5241495064932499E-2</c:v>
                </c:pt>
                <c:pt idx="48763">
                  <c:v>-1.48385474641016E-2</c:v>
                </c:pt>
                <c:pt idx="48764">
                  <c:v>-1.44054658878357E-2</c:v>
                </c:pt>
                <c:pt idx="48765">
                  <c:v>-1.40290443130859E-2</c:v>
                </c:pt>
                <c:pt idx="48766">
                  <c:v>-1.3644915243670499E-2</c:v>
                </c:pt>
                <c:pt idx="48767">
                  <c:v>-1.33200618709151E-2</c:v>
                </c:pt>
                <c:pt idx="48768">
                  <c:v>-1.27987104292726E-2</c:v>
                </c:pt>
                <c:pt idx="48769">
                  <c:v>-1.24497407604737E-2</c:v>
                </c:pt>
                <c:pt idx="48770">
                  <c:v>-1.22034939175734E-2</c:v>
                </c:pt>
                <c:pt idx="48771">
                  <c:v>-1.1874330609373899E-2</c:v>
                </c:pt>
                <c:pt idx="48772">
                  <c:v>-1.1357267850422599E-2</c:v>
                </c:pt>
                <c:pt idx="48773">
                  <c:v>-1.1147554154085301E-2</c:v>
                </c:pt>
                <c:pt idx="48774">
                  <c:v>-1.0840721558355399E-2</c:v>
                </c:pt>
                <c:pt idx="48775">
                  <c:v>-1.05778162621286E-2</c:v>
                </c:pt>
                <c:pt idx="48776">
                  <c:v>-1.03246356049533E-2</c:v>
                </c:pt>
                <c:pt idx="48777">
                  <c:v>-9.8619700812745507E-3</c:v>
                </c:pt>
                <c:pt idx="48778">
                  <c:v>-9.6994920986782397E-3</c:v>
                </c:pt>
                <c:pt idx="48779">
                  <c:v>-9.5316194947555003E-3</c:v>
                </c:pt>
                <c:pt idx="48780">
                  <c:v>-9.4211310110819992E-3</c:v>
                </c:pt>
                <c:pt idx="48781">
                  <c:v>-9.0044849685598002E-3</c:v>
                </c:pt>
                <c:pt idx="48782">
                  <c:v>-8.86603484838582E-3</c:v>
                </c:pt>
                <c:pt idx="48783">
                  <c:v>-8.77694555723239E-3</c:v>
                </c:pt>
                <c:pt idx="48784">
                  <c:v>-8.6490660854589493E-3</c:v>
                </c:pt>
                <c:pt idx="48785">
                  <c:v>-8.4706093381658396E-3</c:v>
                </c:pt>
                <c:pt idx="48786">
                  <c:v>-8.3120654036875404E-3</c:v>
                </c:pt>
                <c:pt idx="48787">
                  <c:v>-8.3337793473523998E-3</c:v>
                </c:pt>
                <c:pt idx="48788">
                  <c:v>-8.41546075551362E-3</c:v>
                </c:pt>
                <c:pt idx="48789">
                  <c:v>-8.1998605128329408E-3</c:v>
                </c:pt>
                <c:pt idx="48790">
                  <c:v>-8.1040875443436303E-3</c:v>
                </c:pt>
                <c:pt idx="48791">
                  <c:v>-8.2430280921066707E-3</c:v>
                </c:pt>
                <c:pt idx="48792">
                  <c:v>-8.2873394742408006E-3</c:v>
                </c:pt>
                <c:pt idx="48793">
                  <c:v>-8.0958948686559798E-3</c:v>
                </c:pt>
                <c:pt idx="48794">
                  <c:v>-8.2023650038523799E-3</c:v>
                </c:pt>
                <c:pt idx="48795">
                  <c:v>-8.4293161558365408E-3</c:v>
                </c:pt>
                <c:pt idx="48796">
                  <c:v>-8.4855738748371504E-3</c:v>
                </c:pt>
                <c:pt idx="48797">
                  <c:v>-8.5025739200628898E-3</c:v>
                </c:pt>
                <c:pt idx="48798">
                  <c:v>-8.6207692542681208E-3</c:v>
                </c:pt>
                <c:pt idx="48799">
                  <c:v>-8.7761375047982794E-3</c:v>
                </c:pt>
                <c:pt idx="48800">
                  <c:v>-8.9779386230253999E-3</c:v>
                </c:pt>
                <c:pt idx="48801">
                  <c:v>-8.97559032757669E-3</c:v>
                </c:pt>
                <c:pt idx="48802">
                  <c:v>-9.1299735245615396E-3</c:v>
                </c:pt>
                <c:pt idx="48803">
                  <c:v>-9.3971803096947401E-3</c:v>
                </c:pt>
                <c:pt idx="48804">
                  <c:v>-9.5403122019822508E-3</c:v>
                </c:pt>
                <c:pt idx="48805">
                  <c:v>-9.6124277943674691E-3</c:v>
                </c:pt>
                <c:pt idx="48806">
                  <c:v>-9.9441025408023298E-3</c:v>
                </c:pt>
                <c:pt idx="48807">
                  <c:v>-1.00696609060703E-2</c:v>
                </c:pt>
                <c:pt idx="48808">
                  <c:v>-1.02191548032697E-2</c:v>
                </c:pt>
                <c:pt idx="48809">
                  <c:v>-1.0460859631881999E-2</c:v>
                </c:pt>
                <c:pt idx="48810">
                  <c:v>-1.06290628953377E-2</c:v>
                </c:pt>
                <c:pt idx="48811">
                  <c:v>-1.0949805718761399E-2</c:v>
                </c:pt>
                <c:pt idx="48812">
                  <c:v>-1.1186874759408799E-2</c:v>
                </c:pt>
                <c:pt idx="48813">
                  <c:v>-1.12475104253966E-2</c:v>
                </c:pt>
                <c:pt idx="48814">
                  <c:v>-1.1520406486995699E-2</c:v>
                </c:pt>
                <c:pt idx="48815">
                  <c:v>-1.17281235180971E-2</c:v>
                </c:pt>
                <c:pt idx="48816">
                  <c:v>-1.1919691800595799E-2</c:v>
                </c:pt>
                <c:pt idx="48817">
                  <c:v>-1.2004701991087699E-2</c:v>
                </c:pt>
                <c:pt idx="48818">
                  <c:v>-1.2133561344234101E-2</c:v>
                </c:pt>
                <c:pt idx="48819">
                  <c:v>-1.2266295467283E-2</c:v>
                </c:pt>
                <c:pt idx="48820">
                  <c:v>-1.2402356202828301E-2</c:v>
                </c:pt>
                <c:pt idx="48821">
                  <c:v>-1.26594590693591E-2</c:v>
                </c:pt>
                <c:pt idx="48822">
                  <c:v>-1.27816408587584E-2</c:v>
                </c:pt>
                <c:pt idx="48823">
                  <c:v>-1.28418831899367E-2</c:v>
                </c:pt>
                <c:pt idx="48824">
                  <c:v>-1.29824647490967E-2</c:v>
                </c:pt>
                <c:pt idx="48825">
                  <c:v>-1.3187039120343099E-2</c:v>
                </c:pt>
                <c:pt idx="48826">
                  <c:v>-1.31665600214389E-2</c:v>
                </c:pt>
                <c:pt idx="48827">
                  <c:v>-1.3217809662878E-2</c:v>
                </c:pt>
                <c:pt idx="48828">
                  <c:v>-1.32320716045426E-2</c:v>
                </c:pt>
                <c:pt idx="48829">
                  <c:v>-1.31065382269613E-2</c:v>
                </c:pt>
                <c:pt idx="48830">
                  <c:v>-1.31547366691261E-2</c:v>
                </c:pt>
                <c:pt idx="48831">
                  <c:v>-1.31298063355618E-2</c:v>
                </c:pt>
                <c:pt idx="48832">
                  <c:v>-1.3016039193716E-2</c:v>
                </c:pt>
                <c:pt idx="48833">
                  <c:v>-1.29787990465696E-2</c:v>
                </c:pt>
                <c:pt idx="48834">
                  <c:v>-1.27285553753016E-2</c:v>
                </c:pt>
                <c:pt idx="48835">
                  <c:v>-1.2678546598214701E-2</c:v>
                </c:pt>
                <c:pt idx="48836">
                  <c:v>-1.2702193318494599E-2</c:v>
                </c:pt>
                <c:pt idx="48837">
                  <c:v>-1.25694920386215E-2</c:v>
                </c:pt>
                <c:pt idx="48838">
                  <c:v>-1.2339983014988801E-2</c:v>
                </c:pt>
                <c:pt idx="48839">
                  <c:v>-1.20302508155621E-2</c:v>
                </c:pt>
                <c:pt idx="48840">
                  <c:v>-1.1843057090648699E-2</c:v>
                </c:pt>
                <c:pt idx="48841">
                  <c:v>-1.16202538253309E-2</c:v>
                </c:pt>
                <c:pt idx="48842">
                  <c:v>-1.1143908209775E-2</c:v>
                </c:pt>
                <c:pt idx="48843">
                  <c:v>-1.11762800865848E-2</c:v>
                </c:pt>
                <c:pt idx="48844">
                  <c:v>-1.0852218512168299E-2</c:v>
                </c:pt>
                <c:pt idx="48845">
                  <c:v>-1.0327612441856499E-2</c:v>
                </c:pt>
                <c:pt idx="48846">
                  <c:v>-9.8422678553705505E-3</c:v>
                </c:pt>
                <c:pt idx="48847">
                  <c:v>-9.4945775863591302E-3</c:v>
                </c:pt>
                <c:pt idx="48848">
                  <c:v>-9.2333297750207405E-3</c:v>
                </c:pt>
                <c:pt idx="48849">
                  <c:v>-8.4744274081372806E-3</c:v>
                </c:pt>
                <c:pt idx="48850">
                  <c:v>-8.2800405148282692E-3</c:v>
                </c:pt>
                <c:pt idx="48851">
                  <c:v>-7.8203567634296707E-3</c:v>
                </c:pt>
                <c:pt idx="48852">
                  <c:v>-7.5447436089455299E-3</c:v>
                </c:pt>
                <c:pt idx="48853">
                  <c:v>-6.7991189828793498E-3</c:v>
                </c:pt>
                <c:pt idx="48854">
                  <c:v>-6.3559833376351203E-3</c:v>
                </c:pt>
                <c:pt idx="48855">
                  <c:v>-5.9558383982753899E-3</c:v>
                </c:pt>
                <c:pt idx="48856">
                  <c:v>-5.3948762679622104E-3</c:v>
                </c:pt>
                <c:pt idx="48857">
                  <c:v>-4.7773851013582103E-3</c:v>
                </c:pt>
                <c:pt idx="48858">
                  <c:v>-4.1818707722197897E-3</c:v>
                </c:pt>
                <c:pt idx="48859">
                  <c:v>-3.58829091822039E-3</c:v>
                </c:pt>
                <c:pt idx="48860">
                  <c:v>-3.1551353403143799E-3</c:v>
                </c:pt>
                <c:pt idx="48861">
                  <c:v>-2.6244527475437801E-3</c:v>
                </c:pt>
                <c:pt idx="48862">
                  <c:v>-1.99293231949693E-3</c:v>
                </c:pt>
                <c:pt idx="48863">
                  <c:v>-1.3858819374843699E-3</c:v>
                </c:pt>
                <c:pt idx="48864">
                  <c:v>-9.1445329682520002E-4</c:v>
                </c:pt>
                <c:pt idx="48865">
                  <c:v>-2.1370113393577001E-4</c:v>
                </c:pt>
                <c:pt idx="48866">
                  <c:v>2.7870219326348299E-4</c:v>
                </c:pt>
                <c:pt idx="48867">
                  <c:v>1.01344040892569E-3</c:v>
                </c:pt>
                <c:pt idx="48868">
                  <c:v>1.44062316729564E-3</c:v>
                </c:pt>
                <c:pt idx="48869">
                  <c:v>2.07059181811239E-3</c:v>
                </c:pt>
                <c:pt idx="48870">
                  <c:v>2.6292792326963201E-3</c:v>
                </c:pt>
                <c:pt idx="48871">
                  <c:v>2.98634764002871E-3</c:v>
                </c:pt>
                <c:pt idx="48872">
                  <c:v>3.6803302559232998E-3</c:v>
                </c:pt>
                <c:pt idx="48873">
                  <c:v>4.2000392703867304E-3</c:v>
                </c:pt>
                <c:pt idx="48874">
                  <c:v>4.6906840569087898E-3</c:v>
                </c:pt>
                <c:pt idx="48875">
                  <c:v>5.17590352545165E-3</c:v>
                </c:pt>
                <c:pt idx="48876">
                  <c:v>5.5814291390777898E-3</c:v>
                </c:pt>
                <c:pt idx="48877">
                  <c:v>6.22415270051272E-3</c:v>
                </c:pt>
                <c:pt idx="48878">
                  <c:v>6.72373287265156E-3</c:v>
                </c:pt>
                <c:pt idx="48879">
                  <c:v>6.9239902086487698E-3</c:v>
                </c:pt>
                <c:pt idx="48880">
                  <c:v>7.4518433734893303E-3</c:v>
                </c:pt>
                <c:pt idx="48881">
                  <c:v>7.8502732931638296E-3</c:v>
                </c:pt>
                <c:pt idx="48882">
                  <c:v>8.3253118620577604E-3</c:v>
                </c:pt>
                <c:pt idx="48883">
                  <c:v>8.6198709922594395E-3</c:v>
                </c:pt>
                <c:pt idx="48884">
                  <c:v>8.8163697657326102E-3</c:v>
                </c:pt>
                <c:pt idx="48885">
                  <c:v>9.3058806647689108E-3</c:v>
                </c:pt>
                <c:pt idx="48886">
                  <c:v>9.5601496457307193E-3</c:v>
                </c:pt>
                <c:pt idx="48887">
                  <c:v>9.9876257004468203E-3</c:v>
                </c:pt>
                <c:pt idx="48888">
                  <c:v>9.96295891215534E-3</c:v>
                </c:pt>
                <c:pt idx="48889">
                  <c:v>1.04081889834241E-2</c:v>
                </c:pt>
                <c:pt idx="48890">
                  <c:v>1.0750079426132301E-2</c:v>
                </c:pt>
                <c:pt idx="48891">
                  <c:v>1.0646335366952199E-2</c:v>
                </c:pt>
                <c:pt idx="48892">
                  <c:v>1.08788656228641E-2</c:v>
                </c:pt>
                <c:pt idx="48893">
                  <c:v>1.10410727342929E-2</c:v>
                </c:pt>
                <c:pt idx="48894">
                  <c:v>1.12502352924368E-2</c:v>
                </c:pt>
                <c:pt idx="48895">
                  <c:v>1.119054456268E-2</c:v>
                </c:pt>
                <c:pt idx="48896">
                  <c:v>1.1343137533479399E-2</c:v>
                </c:pt>
                <c:pt idx="48897">
                  <c:v>1.1391694805629699E-2</c:v>
                </c:pt>
                <c:pt idx="48898">
                  <c:v>1.1339040480141199E-2</c:v>
                </c:pt>
                <c:pt idx="48899">
                  <c:v>1.1407009696738E-2</c:v>
                </c:pt>
                <c:pt idx="48900">
                  <c:v>1.1374221549801999E-2</c:v>
                </c:pt>
                <c:pt idx="48901">
                  <c:v>1.13761828392761E-2</c:v>
                </c:pt>
                <c:pt idx="48902">
                  <c:v>1.1281490758979299E-2</c:v>
                </c:pt>
                <c:pt idx="48903">
                  <c:v>1.1283598597115E-2</c:v>
                </c:pt>
                <c:pt idx="48904">
                  <c:v>1.1162220221850899E-2</c:v>
                </c:pt>
                <c:pt idx="48905">
                  <c:v>1.11901813179031E-2</c:v>
                </c:pt>
                <c:pt idx="48906">
                  <c:v>1.07591734616116E-2</c:v>
                </c:pt>
                <c:pt idx="48907">
                  <c:v>1.07086517527679E-2</c:v>
                </c:pt>
                <c:pt idx="48908">
                  <c:v>1.0699916721831701E-2</c:v>
                </c:pt>
                <c:pt idx="48909">
                  <c:v>1.0403265807364601E-2</c:v>
                </c:pt>
                <c:pt idx="48910">
                  <c:v>1.0369936082924001E-2</c:v>
                </c:pt>
                <c:pt idx="48911">
                  <c:v>1.0040858955247599E-2</c:v>
                </c:pt>
                <c:pt idx="48912">
                  <c:v>9.7947268645332593E-3</c:v>
                </c:pt>
                <c:pt idx="48913">
                  <c:v>9.5533391999354008E-3</c:v>
                </c:pt>
                <c:pt idx="48914">
                  <c:v>9.3935066613443901E-3</c:v>
                </c:pt>
                <c:pt idx="48915">
                  <c:v>9.3094602981676506E-3</c:v>
                </c:pt>
                <c:pt idx="48916">
                  <c:v>8.8835086601227204E-3</c:v>
                </c:pt>
                <c:pt idx="48917">
                  <c:v>8.7084091622910108E-3</c:v>
                </c:pt>
                <c:pt idx="48918">
                  <c:v>8.5085654760129695E-3</c:v>
                </c:pt>
                <c:pt idx="48919">
                  <c:v>8.1304070208981297E-3</c:v>
                </c:pt>
                <c:pt idx="48920">
                  <c:v>8.0305845206205106E-3</c:v>
                </c:pt>
                <c:pt idx="48921">
                  <c:v>7.8250660291665601E-3</c:v>
                </c:pt>
                <c:pt idx="48922">
                  <c:v>7.5843650251077397E-3</c:v>
                </c:pt>
                <c:pt idx="48923">
                  <c:v>7.1943239170363903E-3</c:v>
                </c:pt>
                <c:pt idx="48924">
                  <c:v>6.9119815610942503E-3</c:v>
                </c:pt>
                <c:pt idx="48925">
                  <c:v>6.9611048454782196E-3</c:v>
                </c:pt>
                <c:pt idx="48926">
                  <c:v>6.6267389732736198E-3</c:v>
                </c:pt>
                <c:pt idx="48927">
                  <c:v>6.2909112249814204E-3</c:v>
                </c:pt>
                <c:pt idx="48928">
                  <c:v>6.0952438090048199E-3</c:v>
                </c:pt>
                <c:pt idx="48929">
                  <c:v>5.83663059277462E-3</c:v>
                </c:pt>
                <c:pt idx="48930">
                  <c:v>5.8964565523130204E-3</c:v>
                </c:pt>
                <c:pt idx="48931">
                  <c:v>5.4086425098724697E-3</c:v>
                </c:pt>
                <c:pt idx="48932">
                  <c:v>5.4792109828665702E-3</c:v>
                </c:pt>
                <c:pt idx="48933">
                  <c:v>5.2021503859623402E-3</c:v>
                </c:pt>
                <c:pt idx="48934">
                  <c:v>5.15875291314178E-3</c:v>
                </c:pt>
                <c:pt idx="48935">
                  <c:v>5.1162448339044696E-3</c:v>
                </c:pt>
                <c:pt idx="48936">
                  <c:v>4.71738720776503E-3</c:v>
                </c:pt>
                <c:pt idx="48937">
                  <c:v>4.7585117380883196E-3</c:v>
                </c:pt>
                <c:pt idx="48938">
                  <c:v>4.5798629804685003E-3</c:v>
                </c:pt>
                <c:pt idx="48939">
                  <c:v>4.70139687736538E-3</c:v>
                </c:pt>
                <c:pt idx="48940">
                  <c:v>4.6135235494016999E-3</c:v>
                </c:pt>
                <c:pt idx="48941">
                  <c:v>4.6669212012107504E-3</c:v>
                </c:pt>
                <c:pt idx="48942">
                  <c:v>4.64608648562077E-3</c:v>
                </c:pt>
                <c:pt idx="48943">
                  <c:v>4.7118861677850898E-3</c:v>
                </c:pt>
                <c:pt idx="48944">
                  <c:v>4.7665495178471004E-3</c:v>
                </c:pt>
                <c:pt idx="48945">
                  <c:v>4.6271482416273104E-3</c:v>
                </c:pt>
                <c:pt idx="48946">
                  <c:v>4.9627677981280401E-3</c:v>
                </c:pt>
                <c:pt idx="48947">
                  <c:v>5.0832567594854099E-3</c:v>
                </c:pt>
                <c:pt idx="48948">
                  <c:v>5.0604139625352604E-3</c:v>
                </c:pt>
                <c:pt idx="48949">
                  <c:v>5.2076749903045101E-3</c:v>
                </c:pt>
                <c:pt idx="48950">
                  <c:v>5.5990968684775403E-3</c:v>
                </c:pt>
                <c:pt idx="48951">
                  <c:v>5.6160471897446296E-3</c:v>
                </c:pt>
                <c:pt idx="48952">
                  <c:v>5.8643637572467402E-3</c:v>
                </c:pt>
                <c:pt idx="48953">
                  <c:v>6.1155944340595897E-3</c:v>
                </c:pt>
                <c:pt idx="48954">
                  <c:v>6.3150330012310997E-3</c:v>
                </c:pt>
                <c:pt idx="48955">
                  <c:v>6.6747757613299903E-3</c:v>
                </c:pt>
                <c:pt idx="48956">
                  <c:v>6.8381414992511299E-3</c:v>
                </c:pt>
                <c:pt idx="48957">
                  <c:v>7.2416531813331003E-3</c:v>
                </c:pt>
                <c:pt idx="48958">
                  <c:v>7.5896591801152997E-3</c:v>
                </c:pt>
                <c:pt idx="48959">
                  <c:v>7.8533762657905098E-3</c:v>
                </c:pt>
                <c:pt idx="48960">
                  <c:v>8.3474985541995995E-3</c:v>
                </c:pt>
                <c:pt idx="48961">
                  <c:v>8.4117646789183907E-3</c:v>
                </c:pt>
                <c:pt idx="48962">
                  <c:v>9.03743567162015E-3</c:v>
                </c:pt>
                <c:pt idx="48963">
                  <c:v>9.1689325375940607E-3</c:v>
                </c:pt>
                <c:pt idx="48964">
                  <c:v>9.5604244756837906E-3</c:v>
                </c:pt>
                <c:pt idx="48965">
                  <c:v>9.8609606905116203E-3</c:v>
                </c:pt>
                <c:pt idx="48966">
                  <c:v>1.03682851521937E-2</c:v>
                </c:pt>
                <c:pt idx="48967">
                  <c:v>1.0893868463682999E-2</c:v>
                </c:pt>
                <c:pt idx="48968">
                  <c:v>1.1191534756605699E-2</c:v>
                </c:pt>
                <c:pt idx="48969">
                  <c:v>1.163136953637E-2</c:v>
                </c:pt>
                <c:pt idx="48970">
                  <c:v>1.20069432624022E-2</c:v>
                </c:pt>
                <c:pt idx="48971">
                  <c:v>1.23987180466227E-2</c:v>
                </c:pt>
                <c:pt idx="48972">
                  <c:v>1.2685952575679201E-2</c:v>
                </c:pt>
                <c:pt idx="48973">
                  <c:v>1.3212850104018301E-2</c:v>
                </c:pt>
                <c:pt idx="48974">
                  <c:v>1.34552237361298E-2</c:v>
                </c:pt>
                <c:pt idx="48975">
                  <c:v>1.3920832190480299E-2</c:v>
                </c:pt>
                <c:pt idx="48976">
                  <c:v>1.44826396094026E-2</c:v>
                </c:pt>
                <c:pt idx="48977">
                  <c:v>1.4733888724763E-2</c:v>
                </c:pt>
                <c:pt idx="48978">
                  <c:v>1.4925303010858501E-2</c:v>
                </c:pt>
                <c:pt idx="48979">
                  <c:v>1.52105246880127E-2</c:v>
                </c:pt>
                <c:pt idx="48980">
                  <c:v>1.5604421444087999E-2</c:v>
                </c:pt>
                <c:pt idx="48981">
                  <c:v>1.5936863837669998E-2</c:v>
                </c:pt>
                <c:pt idx="48982">
                  <c:v>1.6231920378423401E-2</c:v>
                </c:pt>
                <c:pt idx="48983">
                  <c:v>1.6496926383229402E-2</c:v>
                </c:pt>
                <c:pt idx="48984">
                  <c:v>1.6868743008221401E-2</c:v>
                </c:pt>
                <c:pt idx="48985">
                  <c:v>1.71251696159954E-2</c:v>
                </c:pt>
                <c:pt idx="48986">
                  <c:v>1.7300912626524001E-2</c:v>
                </c:pt>
                <c:pt idx="48987">
                  <c:v>1.7644364796598401E-2</c:v>
                </c:pt>
                <c:pt idx="48988">
                  <c:v>1.7992473053123001E-2</c:v>
                </c:pt>
                <c:pt idx="48989">
                  <c:v>1.78505255535698E-2</c:v>
                </c:pt>
                <c:pt idx="48990">
                  <c:v>1.8118737761667902E-2</c:v>
                </c:pt>
                <c:pt idx="48991">
                  <c:v>1.8334764022954499E-2</c:v>
                </c:pt>
                <c:pt idx="48992">
                  <c:v>1.8464981204689101E-2</c:v>
                </c:pt>
                <c:pt idx="48993">
                  <c:v>1.8447565659413901E-2</c:v>
                </c:pt>
                <c:pt idx="48994">
                  <c:v>1.8576761864184201E-2</c:v>
                </c:pt>
                <c:pt idx="48995">
                  <c:v>1.8849512221890699E-2</c:v>
                </c:pt>
                <c:pt idx="48996">
                  <c:v>1.8807790705655601E-2</c:v>
                </c:pt>
                <c:pt idx="48997">
                  <c:v>1.86470182471755E-2</c:v>
                </c:pt>
                <c:pt idx="48998">
                  <c:v>1.8801847346665498E-2</c:v>
                </c:pt>
                <c:pt idx="48999">
                  <c:v>1.8853145578562502E-2</c:v>
                </c:pt>
                <c:pt idx="49000">
                  <c:v>1.85956156338427E-2</c:v>
                </c:pt>
                <c:pt idx="49001">
                  <c:v>1.8461189667861401E-2</c:v>
                </c:pt>
                <c:pt idx="49002">
                  <c:v>1.8674390690522201E-2</c:v>
                </c:pt>
                <c:pt idx="49003">
                  <c:v>1.8654615915758298E-2</c:v>
                </c:pt>
                <c:pt idx="49004">
                  <c:v>1.8453227684031501E-2</c:v>
                </c:pt>
                <c:pt idx="49005">
                  <c:v>1.8396767653605098E-2</c:v>
                </c:pt>
                <c:pt idx="49006">
                  <c:v>1.8106588675080599E-2</c:v>
                </c:pt>
                <c:pt idx="49007">
                  <c:v>1.8111421982821101E-2</c:v>
                </c:pt>
                <c:pt idx="49008">
                  <c:v>1.7798490904913401E-2</c:v>
                </c:pt>
                <c:pt idx="49009">
                  <c:v>1.75321644025761E-2</c:v>
                </c:pt>
                <c:pt idx="49010">
                  <c:v>1.7523201839369701E-2</c:v>
                </c:pt>
                <c:pt idx="49011">
                  <c:v>1.7336284023066501E-2</c:v>
                </c:pt>
                <c:pt idx="49012">
                  <c:v>1.7089469577583099E-2</c:v>
                </c:pt>
                <c:pt idx="49013">
                  <c:v>1.67513077474182E-2</c:v>
                </c:pt>
                <c:pt idx="49014">
                  <c:v>1.66630602510329E-2</c:v>
                </c:pt>
                <c:pt idx="49015">
                  <c:v>1.6374628604493999E-2</c:v>
                </c:pt>
                <c:pt idx="49016">
                  <c:v>1.6250289828300901E-2</c:v>
                </c:pt>
                <c:pt idx="49017">
                  <c:v>1.5884866064967799E-2</c:v>
                </c:pt>
                <c:pt idx="49018">
                  <c:v>1.5728733828196399E-2</c:v>
                </c:pt>
                <c:pt idx="49019">
                  <c:v>1.53327239994523E-2</c:v>
                </c:pt>
                <c:pt idx="49020">
                  <c:v>1.5043117497846301E-2</c:v>
                </c:pt>
                <c:pt idx="49021">
                  <c:v>1.49233436565988E-2</c:v>
                </c:pt>
                <c:pt idx="49022">
                  <c:v>1.4685124226862E-2</c:v>
                </c:pt>
                <c:pt idx="49023">
                  <c:v>1.44200496829523E-2</c:v>
                </c:pt>
                <c:pt idx="49024">
                  <c:v>1.40525157235317E-2</c:v>
                </c:pt>
                <c:pt idx="49025">
                  <c:v>1.3919199499621599E-2</c:v>
                </c:pt>
                <c:pt idx="49026">
                  <c:v>1.3759170736336101E-2</c:v>
                </c:pt>
                <c:pt idx="49027">
                  <c:v>1.32870831430058E-2</c:v>
                </c:pt>
                <c:pt idx="49028">
                  <c:v>1.3363735336227501E-2</c:v>
                </c:pt>
                <c:pt idx="49029">
                  <c:v>1.3105851481701E-2</c:v>
                </c:pt>
                <c:pt idx="49030">
                  <c:v>1.2717220092964001E-2</c:v>
                </c:pt>
                <c:pt idx="49031">
                  <c:v>1.25596490722757E-2</c:v>
                </c:pt>
                <c:pt idx="49032">
                  <c:v>1.2433985304695101E-2</c:v>
                </c:pt>
                <c:pt idx="49033">
                  <c:v>1.24177731174792E-2</c:v>
                </c:pt>
                <c:pt idx="49034">
                  <c:v>1.20128627852249E-2</c:v>
                </c:pt>
                <c:pt idx="49035">
                  <c:v>1.2068540326711201E-2</c:v>
                </c:pt>
                <c:pt idx="49036">
                  <c:v>1.18109292052782E-2</c:v>
                </c:pt>
                <c:pt idx="49037">
                  <c:v>1.1765723149364599E-2</c:v>
                </c:pt>
                <c:pt idx="49038">
                  <c:v>1.1657392805091499E-2</c:v>
                </c:pt>
                <c:pt idx="49039">
                  <c:v>1.15840118965101E-2</c:v>
                </c:pt>
                <c:pt idx="49040">
                  <c:v>1.17557225966331E-2</c:v>
                </c:pt>
                <c:pt idx="49041">
                  <c:v>1.14985217792586E-2</c:v>
                </c:pt>
                <c:pt idx="49042">
                  <c:v>1.1499991573172601E-2</c:v>
                </c:pt>
                <c:pt idx="49043">
                  <c:v>1.1595931448323001E-2</c:v>
                </c:pt>
                <c:pt idx="49044">
                  <c:v>1.14627594787055E-2</c:v>
                </c:pt>
                <c:pt idx="49045">
                  <c:v>1.14865348296561E-2</c:v>
                </c:pt>
                <c:pt idx="49046">
                  <c:v>1.1456576696150101E-2</c:v>
                </c:pt>
                <c:pt idx="49047">
                  <c:v>1.1518652818859099E-2</c:v>
                </c:pt>
                <c:pt idx="49048">
                  <c:v>1.17342445866717E-2</c:v>
                </c:pt>
                <c:pt idx="49049">
                  <c:v>1.1802961428425801E-2</c:v>
                </c:pt>
                <c:pt idx="49050">
                  <c:v>1.1776482942209799E-2</c:v>
                </c:pt>
                <c:pt idx="49051">
                  <c:v>1.19570474196484E-2</c:v>
                </c:pt>
                <c:pt idx="49052">
                  <c:v>1.20718344398708E-2</c:v>
                </c:pt>
                <c:pt idx="49053">
                  <c:v>1.22410401026218E-2</c:v>
                </c:pt>
                <c:pt idx="49054">
                  <c:v>1.24589424571923E-2</c:v>
                </c:pt>
                <c:pt idx="49055">
                  <c:v>1.24565841682808E-2</c:v>
                </c:pt>
                <c:pt idx="49056">
                  <c:v>1.27385296831644E-2</c:v>
                </c:pt>
                <c:pt idx="49057">
                  <c:v>1.2916106870675299E-2</c:v>
                </c:pt>
                <c:pt idx="49058">
                  <c:v>1.3104387196914801E-2</c:v>
                </c:pt>
                <c:pt idx="49059">
                  <c:v>1.3265905521719299E-2</c:v>
                </c:pt>
                <c:pt idx="49060">
                  <c:v>1.3420480169224E-2</c:v>
                </c:pt>
                <c:pt idx="49061">
                  <c:v>1.36832390131076E-2</c:v>
                </c:pt>
                <c:pt idx="49062">
                  <c:v>1.38093184314279E-2</c:v>
                </c:pt>
                <c:pt idx="49063">
                  <c:v>1.3805980504227501E-2</c:v>
                </c:pt>
                <c:pt idx="49064">
                  <c:v>1.4043103982205599E-2</c:v>
                </c:pt>
                <c:pt idx="49065">
                  <c:v>1.4364629822010699E-2</c:v>
                </c:pt>
                <c:pt idx="49066">
                  <c:v>1.4600553063714401E-2</c:v>
                </c:pt>
                <c:pt idx="49067">
                  <c:v>1.49452027929489E-2</c:v>
                </c:pt>
                <c:pt idx="49068">
                  <c:v>1.5028179577046601E-2</c:v>
                </c:pt>
                <c:pt idx="49069">
                  <c:v>1.5225341226186901E-2</c:v>
                </c:pt>
                <c:pt idx="49070">
                  <c:v>1.53224127064073E-2</c:v>
                </c:pt>
                <c:pt idx="49071">
                  <c:v>1.568898037992E-2</c:v>
                </c:pt>
                <c:pt idx="49072">
                  <c:v>1.58731201284017E-2</c:v>
                </c:pt>
                <c:pt idx="49073">
                  <c:v>1.5947734334185899E-2</c:v>
                </c:pt>
                <c:pt idx="49074">
                  <c:v>1.6094811367324002E-2</c:v>
                </c:pt>
                <c:pt idx="49075">
                  <c:v>1.63301530329336E-2</c:v>
                </c:pt>
                <c:pt idx="49076">
                  <c:v>1.6371262086415001E-2</c:v>
                </c:pt>
                <c:pt idx="49077">
                  <c:v>1.6296253577192402E-2</c:v>
                </c:pt>
                <c:pt idx="49078">
                  <c:v>1.6498513848793198E-2</c:v>
                </c:pt>
                <c:pt idx="49079">
                  <c:v>1.6740928522278299E-2</c:v>
                </c:pt>
                <c:pt idx="49080">
                  <c:v>1.6642181822622299E-2</c:v>
                </c:pt>
                <c:pt idx="49081">
                  <c:v>1.6704977407676801E-2</c:v>
                </c:pt>
                <c:pt idx="49082">
                  <c:v>1.7024030893523501E-2</c:v>
                </c:pt>
                <c:pt idx="49083">
                  <c:v>1.7051858551935702E-2</c:v>
                </c:pt>
                <c:pt idx="49084">
                  <c:v>1.70943749368326E-2</c:v>
                </c:pt>
                <c:pt idx="49085">
                  <c:v>1.6817077654532199E-2</c:v>
                </c:pt>
                <c:pt idx="49086">
                  <c:v>1.6850532284506701E-2</c:v>
                </c:pt>
                <c:pt idx="49087">
                  <c:v>1.6904527693451299E-2</c:v>
                </c:pt>
                <c:pt idx="49088">
                  <c:v>1.66735112021573E-2</c:v>
                </c:pt>
                <c:pt idx="49089">
                  <c:v>1.67191676398682E-2</c:v>
                </c:pt>
                <c:pt idx="49090">
                  <c:v>1.65458651074313E-2</c:v>
                </c:pt>
                <c:pt idx="49091">
                  <c:v>1.6524830344968999E-2</c:v>
                </c:pt>
                <c:pt idx="49092">
                  <c:v>1.6374048994817699E-2</c:v>
                </c:pt>
                <c:pt idx="49093">
                  <c:v>1.6052815023292501E-2</c:v>
                </c:pt>
                <c:pt idx="49094">
                  <c:v>1.6088184048592798E-2</c:v>
                </c:pt>
                <c:pt idx="49095">
                  <c:v>1.59114509084467E-2</c:v>
                </c:pt>
                <c:pt idx="49096">
                  <c:v>1.5746349741223801E-2</c:v>
                </c:pt>
                <c:pt idx="49097">
                  <c:v>1.5146366994138899E-2</c:v>
                </c:pt>
                <c:pt idx="49098">
                  <c:v>1.51550055682881E-2</c:v>
                </c:pt>
                <c:pt idx="49099">
                  <c:v>1.49954739912072E-2</c:v>
                </c:pt>
                <c:pt idx="49100">
                  <c:v>1.46280006399678E-2</c:v>
                </c:pt>
                <c:pt idx="49101">
                  <c:v>1.44412217591825E-2</c:v>
                </c:pt>
                <c:pt idx="49102">
                  <c:v>1.39629880969374E-2</c:v>
                </c:pt>
                <c:pt idx="49103">
                  <c:v>1.3855452860879001E-2</c:v>
                </c:pt>
                <c:pt idx="49104">
                  <c:v>1.34201489275164E-2</c:v>
                </c:pt>
                <c:pt idx="49105">
                  <c:v>1.3058096653067E-2</c:v>
                </c:pt>
                <c:pt idx="49106">
                  <c:v>1.25833729783008E-2</c:v>
                </c:pt>
                <c:pt idx="49107">
                  <c:v>1.23357078819256E-2</c:v>
                </c:pt>
                <c:pt idx="49108">
                  <c:v>1.2042763578752501E-2</c:v>
                </c:pt>
                <c:pt idx="49109">
                  <c:v>1.15917950959285E-2</c:v>
                </c:pt>
                <c:pt idx="49110">
                  <c:v>1.1336091634440999E-2</c:v>
                </c:pt>
                <c:pt idx="49111">
                  <c:v>1.0861041117265401E-2</c:v>
                </c:pt>
                <c:pt idx="49112">
                  <c:v>1.05210550526957E-2</c:v>
                </c:pt>
                <c:pt idx="49113">
                  <c:v>1.0022858684989901E-2</c:v>
                </c:pt>
                <c:pt idx="49114">
                  <c:v>9.6748740628239908E-3</c:v>
                </c:pt>
                <c:pt idx="49115">
                  <c:v>9.1025387628878695E-3</c:v>
                </c:pt>
                <c:pt idx="49116">
                  <c:v>8.9329795896380404E-3</c:v>
                </c:pt>
                <c:pt idx="49117">
                  <c:v>8.6208335113910507E-3</c:v>
                </c:pt>
                <c:pt idx="49118">
                  <c:v>8.0971456376655992E-3</c:v>
                </c:pt>
                <c:pt idx="49119">
                  <c:v>7.8593836595084107E-3</c:v>
                </c:pt>
                <c:pt idx="49120">
                  <c:v>7.3922832729717601E-3</c:v>
                </c:pt>
                <c:pt idx="49121">
                  <c:v>6.9325932785335997E-3</c:v>
                </c:pt>
                <c:pt idx="49122">
                  <c:v>6.60079071819212E-3</c:v>
                </c:pt>
                <c:pt idx="49123">
                  <c:v>6.3340389373478401E-3</c:v>
                </c:pt>
                <c:pt idx="49124">
                  <c:v>5.8770669287371803E-3</c:v>
                </c:pt>
                <c:pt idx="49125">
                  <c:v>5.4346820566449497E-3</c:v>
                </c:pt>
                <c:pt idx="49126">
                  <c:v>5.2174503129542096E-3</c:v>
                </c:pt>
                <c:pt idx="49127">
                  <c:v>5.0086017121891398E-3</c:v>
                </c:pt>
                <c:pt idx="49128">
                  <c:v>4.5316204450769398E-3</c:v>
                </c:pt>
                <c:pt idx="49129">
                  <c:v>4.3337108636102399E-3</c:v>
                </c:pt>
                <c:pt idx="49130">
                  <c:v>4.0239869229910996E-3</c:v>
                </c:pt>
                <c:pt idx="49131">
                  <c:v>3.7096023233759001E-3</c:v>
                </c:pt>
                <c:pt idx="49132">
                  <c:v>3.3005918488563002E-3</c:v>
                </c:pt>
                <c:pt idx="49133">
                  <c:v>3.0208462619017401E-3</c:v>
                </c:pt>
                <c:pt idx="49134">
                  <c:v>2.8802703285117802E-3</c:v>
                </c:pt>
                <c:pt idx="49135">
                  <c:v>2.7003061888247002E-3</c:v>
                </c:pt>
                <c:pt idx="49136">
                  <c:v>2.62349888855298E-3</c:v>
                </c:pt>
                <c:pt idx="49137">
                  <c:v>2.3965323700261098E-3</c:v>
                </c:pt>
                <c:pt idx="49138">
                  <c:v>2.08768465743001E-3</c:v>
                </c:pt>
                <c:pt idx="49139">
                  <c:v>2.1290888080671799E-3</c:v>
                </c:pt>
                <c:pt idx="49140">
                  <c:v>1.8749201749421599E-3</c:v>
                </c:pt>
                <c:pt idx="49141">
                  <c:v>1.6118587525892499E-3</c:v>
                </c:pt>
                <c:pt idx="49142">
                  <c:v>1.5110232877388399E-3</c:v>
                </c:pt>
                <c:pt idx="49143">
                  <c:v>1.3791419774626E-3</c:v>
                </c:pt>
                <c:pt idx="49144">
                  <c:v>1.4794626587650501E-3</c:v>
                </c:pt>
                <c:pt idx="49145">
                  <c:v>1.1045951123408999E-3</c:v>
                </c:pt>
                <c:pt idx="49146">
                  <c:v>1.26683919517566E-3</c:v>
                </c:pt>
                <c:pt idx="49147">
                  <c:v>1.13388798659536E-3</c:v>
                </c:pt>
                <c:pt idx="49148">
                  <c:v>1.06124999293236E-3</c:v>
                </c:pt>
                <c:pt idx="49149">
                  <c:v>9.8970958077961501E-4</c:v>
                </c:pt>
                <c:pt idx="49150">
                  <c:v>8.7065720270945095E-4</c:v>
                </c:pt>
                <c:pt idx="49151">
                  <c:v>9.70810780026746E-4</c:v>
                </c:pt>
                <c:pt idx="49152">
                  <c:v>9.8053222574233509E-4</c:v>
                </c:pt>
                <c:pt idx="49153">
                  <c:v>9.6912357709937503E-4</c:v>
                </c:pt>
                <c:pt idx="49154">
                  <c:v>8.9029834605959903E-4</c:v>
                </c:pt>
                <c:pt idx="49155">
                  <c:v>8.9361771286170801E-4</c:v>
                </c:pt>
                <c:pt idx="49156">
                  <c:v>1.0437929575387601E-3</c:v>
                </c:pt>
                <c:pt idx="49157">
                  <c:v>1.07661575916247E-3</c:v>
                </c:pt>
                <c:pt idx="49158">
                  <c:v>1.1553804721003301E-3</c:v>
                </c:pt>
                <c:pt idx="49159">
                  <c:v>1.23617000215291E-3</c:v>
                </c:pt>
                <c:pt idx="49160">
                  <c:v>1.03384789018809E-3</c:v>
                </c:pt>
                <c:pt idx="49161">
                  <c:v>1.1895893934550999E-3</c:v>
                </c:pt>
                <c:pt idx="49162">
                  <c:v>1.2831506156816099E-3</c:v>
                </c:pt>
                <c:pt idx="49163">
                  <c:v>1.3729295142273601E-3</c:v>
                </c:pt>
                <c:pt idx="49164">
                  <c:v>1.3236608201106701E-3</c:v>
                </c:pt>
                <c:pt idx="49165">
                  <c:v>1.3117427077704901E-3</c:v>
                </c:pt>
                <c:pt idx="49166">
                  <c:v>1.4825556034770101E-3</c:v>
                </c:pt>
                <c:pt idx="49167">
                  <c:v>1.6583790946022099E-3</c:v>
                </c:pt>
                <c:pt idx="49168">
                  <c:v>1.6704835519433E-3</c:v>
                </c:pt>
                <c:pt idx="49169">
                  <c:v>1.67605920131089E-3</c:v>
                </c:pt>
                <c:pt idx="49170">
                  <c:v>1.80156469730229E-3</c:v>
                </c:pt>
                <c:pt idx="49171">
                  <c:v>1.8229429007558301E-3</c:v>
                </c:pt>
                <c:pt idx="49172">
                  <c:v>1.7997137818176101E-3</c:v>
                </c:pt>
                <c:pt idx="49173">
                  <c:v>1.9246078337276399E-3</c:v>
                </c:pt>
                <c:pt idx="49174">
                  <c:v>2.0513072544026401E-3</c:v>
                </c:pt>
                <c:pt idx="49175">
                  <c:v>2.0860533197049002E-3</c:v>
                </c:pt>
                <c:pt idx="49176">
                  <c:v>2.1557707463928399E-3</c:v>
                </c:pt>
                <c:pt idx="49177">
                  <c:v>2.0687387053717498E-3</c:v>
                </c:pt>
                <c:pt idx="49178">
                  <c:v>2.1714670414777798E-3</c:v>
                </c:pt>
                <c:pt idx="49179">
                  <c:v>2.15551554268122E-3</c:v>
                </c:pt>
                <c:pt idx="49180">
                  <c:v>2.35576391653608E-3</c:v>
                </c:pt>
                <c:pt idx="49181">
                  <c:v>2.1460460639161701E-3</c:v>
                </c:pt>
                <c:pt idx="49182">
                  <c:v>2.3719224831991802E-3</c:v>
                </c:pt>
                <c:pt idx="49183">
                  <c:v>2.2825233433956698E-3</c:v>
                </c:pt>
                <c:pt idx="49184">
                  <c:v>2.1919513415305401E-3</c:v>
                </c:pt>
                <c:pt idx="49185">
                  <c:v>2.4261994071063699E-3</c:v>
                </c:pt>
                <c:pt idx="49186">
                  <c:v>2.2257092847632301E-3</c:v>
                </c:pt>
                <c:pt idx="49187">
                  <c:v>2.2610136914400702E-3</c:v>
                </c:pt>
                <c:pt idx="49188">
                  <c:v>2.2563325711618802E-3</c:v>
                </c:pt>
                <c:pt idx="49189">
                  <c:v>2.3907780442552701E-3</c:v>
                </c:pt>
                <c:pt idx="49190">
                  <c:v>2.2412944023002001E-3</c:v>
                </c:pt>
                <c:pt idx="49191">
                  <c:v>2.3049445359157499E-3</c:v>
                </c:pt>
                <c:pt idx="49192">
                  <c:v>2.3597438053011401E-3</c:v>
                </c:pt>
                <c:pt idx="49193">
                  <c:v>2.2511109696546801E-3</c:v>
                </c:pt>
                <c:pt idx="49194">
                  <c:v>2.28817038830658E-3</c:v>
                </c:pt>
                <c:pt idx="49195">
                  <c:v>2.1232174468849801E-3</c:v>
                </c:pt>
                <c:pt idx="49196">
                  <c:v>2.2052467676197001E-3</c:v>
                </c:pt>
                <c:pt idx="49197">
                  <c:v>2.1650081007106199E-3</c:v>
                </c:pt>
                <c:pt idx="49198">
                  <c:v>1.8172178821706699E-3</c:v>
                </c:pt>
                <c:pt idx="49199">
                  <c:v>1.87276802287457E-3</c:v>
                </c:pt>
                <c:pt idx="49200">
                  <c:v>1.9464710858810501E-3</c:v>
                </c:pt>
                <c:pt idx="49201">
                  <c:v>2.0489802034861799E-3</c:v>
                </c:pt>
                <c:pt idx="49202">
                  <c:v>1.8335139682692299E-3</c:v>
                </c:pt>
                <c:pt idx="49203">
                  <c:v>1.71890488239618E-3</c:v>
                </c:pt>
                <c:pt idx="49204">
                  <c:v>1.89764677462841E-3</c:v>
                </c:pt>
                <c:pt idx="49205">
                  <c:v>1.7051003069244099E-3</c:v>
                </c:pt>
                <c:pt idx="49206">
                  <c:v>1.6348699137821801E-3</c:v>
                </c:pt>
                <c:pt idx="49207">
                  <c:v>1.50140121846231E-3</c:v>
                </c:pt>
                <c:pt idx="49208">
                  <c:v>1.54588621842009E-3</c:v>
                </c:pt>
                <c:pt idx="49209">
                  <c:v>1.46066011608235E-3</c:v>
                </c:pt>
                <c:pt idx="49210">
                  <c:v>1.37202561260508E-3</c:v>
                </c:pt>
                <c:pt idx="49211">
                  <c:v>1.48202871710011E-3</c:v>
                </c:pt>
                <c:pt idx="49212">
                  <c:v>1.3263100525544799E-3</c:v>
                </c:pt>
                <c:pt idx="49213">
                  <c:v>1.19033620183331E-3</c:v>
                </c:pt>
                <c:pt idx="49214">
                  <c:v>1.14928782563816E-3</c:v>
                </c:pt>
                <c:pt idx="49215">
                  <c:v>9.7861205464309909E-4</c:v>
                </c:pt>
                <c:pt idx="49216">
                  <c:v>9.2518493046172103E-4</c:v>
                </c:pt>
                <c:pt idx="49217">
                  <c:v>9.4675388847980703E-4</c:v>
                </c:pt>
                <c:pt idx="49218">
                  <c:v>7.66668517620618E-4</c:v>
                </c:pt>
                <c:pt idx="49219">
                  <c:v>7.5314198758460202E-4</c:v>
                </c:pt>
                <c:pt idx="49220">
                  <c:v>5.3367048415756905E-4</c:v>
                </c:pt>
                <c:pt idx="49221">
                  <c:v>5.2745869321811699E-4</c:v>
                </c:pt>
                <c:pt idx="49222">
                  <c:v>5.9376856272921701E-4</c:v>
                </c:pt>
                <c:pt idx="49223">
                  <c:v>3.6737486394370999E-4</c:v>
                </c:pt>
                <c:pt idx="49224">
                  <c:v>3.0238936826812798E-4</c:v>
                </c:pt>
                <c:pt idx="49225">
                  <c:v>1.10495256748547E-4</c:v>
                </c:pt>
                <c:pt idx="49226" formatCode="0.00E+00">
                  <c:v>3.1431796854611197E-5</c:v>
                </c:pt>
                <c:pt idx="49227" formatCode="0.00E+00">
                  <c:v>-2.0565089755936801E-5</c:v>
                </c:pt>
                <c:pt idx="49228">
                  <c:v>-3.2470958217245901E-4</c:v>
                </c:pt>
                <c:pt idx="49229">
                  <c:v>-4.2145695153313599E-4</c:v>
                </c:pt>
                <c:pt idx="49230">
                  <c:v>-5.9774346102207097E-4</c:v>
                </c:pt>
                <c:pt idx="49231">
                  <c:v>-5.4373046978305596E-4</c:v>
                </c:pt>
                <c:pt idx="49232">
                  <c:v>-7.5145622638086301E-4</c:v>
                </c:pt>
                <c:pt idx="49233">
                  <c:v>-1.17403730831415E-3</c:v>
                </c:pt>
                <c:pt idx="49234">
                  <c:v>-1.23213943023976E-3</c:v>
                </c:pt>
                <c:pt idx="49235">
                  <c:v>-1.3260360073419301E-3</c:v>
                </c:pt>
                <c:pt idx="49236">
                  <c:v>-1.4429845594909499E-3</c:v>
                </c:pt>
                <c:pt idx="49237">
                  <c:v>-1.67348906434084E-3</c:v>
                </c:pt>
                <c:pt idx="49238">
                  <c:v>-1.9894083554371899E-3</c:v>
                </c:pt>
                <c:pt idx="49239">
                  <c:v>-2.31833146960131E-3</c:v>
                </c:pt>
                <c:pt idx="49240">
                  <c:v>-2.4839589136143201E-3</c:v>
                </c:pt>
                <c:pt idx="49241">
                  <c:v>-2.6232559557545199E-3</c:v>
                </c:pt>
                <c:pt idx="49242">
                  <c:v>-2.9881841839578798E-3</c:v>
                </c:pt>
                <c:pt idx="49243">
                  <c:v>-3.4111640588235402E-3</c:v>
                </c:pt>
                <c:pt idx="49244">
                  <c:v>-3.4850620529252E-3</c:v>
                </c:pt>
                <c:pt idx="49245">
                  <c:v>-3.8159018943900499E-3</c:v>
                </c:pt>
                <c:pt idx="49246">
                  <c:v>-3.9447615420999298E-3</c:v>
                </c:pt>
                <c:pt idx="49247">
                  <c:v>-4.3186655895056103E-3</c:v>
                </c:pt>
                <c:pt idx="49248">
                  <c:v>-4.7664840172783598E-3</c:v>
                </c:pt>
                <c:pt idx="49249">
                  <c:v>-4.98615056038709E-3</c:v>
                </c:pt>
                <c:pt idx="49250">
                  <c:v>-5.5361440107898202E-3</c:v>
                </c:pt>
                <c:pt idx="49251">
                  <c:v>-5.6657183305700298E-3</c:v>
                </c:pt>
                <c:pt idx="49252">
                  <c:v>-6.1509448773281201E-3</c:v>
                </c:pt>
                <c:pt idx="49253">
                  <c:v>-6.5056658964742099E-3</c:v>
                </c:pt>
                <c:pt idx="49254">
                  <c:v>-6.7791154908769802E-3</c:v>
                </c:pt>
                <c:pt idx="49255">
                  <c:v>-7.2487011888572699E-3</c:v>
                </c:pt>
                <c:pt idx="49256">
                  <c:v>-7.5968932449919499E-3</c:v>
                </c:pt>
                <c:pt idx="49257">
                  <c:v>-7.8843218633018394E-3</c:v>
                </c:pt>
                <c:pt idx="49258">
                  <c:v>-8.1647247736978106E-3</c:v>
                </c:pt>
                <c:pt idx="49259">
                  <c:v>-8.7740092182785109E-3</c:v>
                </c:pt>
                <c:pt idx="49260">
                  <c:v>-9.3028157499156997E-3</c:v>
                </c:pt>
                <c:pt idx="49261">
                  <c:v>-9.5905337096832497E-3</c:v>
                </c:pt>
                <c:pt idx="49262">
                  <c:v>-9.9303930304750591E-3</c:v>
                </c:pt>
                <c:pt idx="49263">
                  <c:v>-1.0296106274427499E-2</c:v>
                </c:pt>
                <c:pt idx="49264">
                  <c:v>-1.08135418613749E-2</c:v>
                </c:pt>
                <c:pt idx="49265">
                  <c:v>-1.1088653536217E-2</c:v>
                </c:pt>
                <c:pt idx="49266">
                  <c:v>-1.1424143453045699E-2</c:v>
                </c:pt>
                <c:pt idx="49267">
                  <c:v>-1.1886615541814201E-2</c:v>
                </c:pt>
                <c:pt idx="49268">
                  <c:v>-1.22921479753092E-2</c:v>
                </c:pt>
                <c:pt idx="49269">
                  <c:v>-1.2719603233842299E-2</c:v>
                </c:pt>
                <c:pt idx="49270">
                  <c:v>-1.2960482183541599E-2</c:v>
                </c:pt>
                <c:pt idx="49271">
                  <c:v>-1.3345176270974E-2</c:v>
                </c:pt>
                <c:pt idx="49272">
                  <c:v>-1.3860722133864601E-2</c:v>
                </c:pt>
                <c:pt idx="49273">
                  <c:v>-1.4109901342776499E-2</c:v>
                </c:pt>
                <c:pt idx="49274">
                  <c:v>-1.42392729549305E-2</c:v>
                </c:pt>
                <c:pt idx="49275">
                  <c:v>-1.4645308997301E-2</c:v>
                </c:pt>
                <c:pt idx="49276">
                  <c:v>-1.48828204500983E-2</c:v>
                </c:pt>
                <c:pt idx="49277">
                  <c:v>-1.5117131406843501E-2</c:v>
                </c:pt>
                <c:pt idx="49278">
                  <c:v>-1.5287764147847599E-2</c:v>
                </c:pt>
                <c:pt idx="49279">
                  <c:v>-1.55860818967587E-2</c:v>
                </c:pt>
                <c:pt idx="49280">
                  <c:v>-1.5794501056984999E-2</c:v>
                </c:pt>
                <c:pt idx="49281">
                  <c:v>-1.5931876257654499E-2</c:v>
                </c:pt>
                <c:pt idx="49282">
                  <c:v>-1.6198782488710699E-2</c:v>
                </c:pt>
                <c:pt idx="49283">
                  <c:v>-1.6275852883306099E-2</c:v>
                </c:pt>
                <c:pt idx="49284">
                  <c:v>-1.6363603753479099E-2</c:v>
                </c:pt>
                <c:pt idx="49285">
                  <c:v>-1.6345427992043499E-2</c:v>
                </c:pt>
                <c:pt idx="49286">
                  <c:v>-1.6414462288023499E-2</c:v>
                </c:pt>
                <c:pt idx="49287">
                  <c:v>-1.64136333186434E-2</c:v>
                </c:pt>
                <c:pt idx="49288">
                  <c:v>-1.62470995265349E-2</c:v>
                </c:pt>
                <c:pt idx="49289">
                  <c:v>-1.6163253396500502E-2</c:v>
                </c:pt>
                <c:pt idx="49290">
                  <c:v>-1.6247237878724799E-2</c:v>
                </c:pt>
                <c:pt idx="49291">
                  <c:v>-1.6175187015720599E-2</c:v>
                </c:pt>
                <c:pt idx="49292">
                  <c:v>-1.5885970486300201E-2</c:v>
                </c:pt>
                <c:pt idx="49293">
                  <c:v>-1.5646018588033099E-2</c:v>
                </c:pt>
                <c:pt idx="49294">
                  <c:v>-1.5477621746190801E-2</c:v>
                </c:pt>
                <c:pt idx="49295">
                  <c:v>-1.51913942196135E-2</c:v>
                </c:pt>
                <c:pt idx="49296">
                  <c:v>-1.50525136706151E-2</c:v>
                </c:pt>
                <c:pt idx="49297">
                  <c:v>-1.46894302826151E-2</c:v>
                </c:pt>
                <c:pt idx="49298">
                  <c:v>-1.43218575202261E-2</c:v>
                </c:pt>
                <c:pt idx="49299">
                  <c:v>-1.39779935408269E-2</c:v>
                </c:pt>
                <c:pt idx="49300">
                  <c:v>-1.3541639301725099E-2</c:v>
                </c:pt>
                <c:pt idx="49301">
                  <c:v>-1.32143597014388E-2</c:v>
                </c:pt>
                <c:pt idx="49302">
                  <c:v>-1.26550445428847E-2</c:v>
                </c:pt>
                <c:pt idx="49303">
                  <c:v>-1.2189498163506099E-2</c:v>
                </c:pt>
                <c:pt idx="49304">
                  <c:v>-1.16285971335319E-2</c:v>
                </c:pt>
                <c:pt idx="49305">
                  <c:v>-1.1131628515414599E-2</c:v>
                </c:pt>
                <c:pt idx="49306">
                  <c:v>-1.0641247016327401E-2</c:v>
                </c:pt>
                <c:pt idx="49307">
                  <c:v>-1.0094526303556599E-2</c:v>
                </c:pt>
                <c:pt idx="49308">
                  <c:v>-9.5786454341542492E-3</c:v>
                </c:pt>
                <c:pt idx="49309">
                  <c:v>-8.95344574710066E-3</c:v>
                </c:pt>
                <c:pt idx="49310">
                  <c:v>-8.2589659795857893E-3</c:v>
                </c:pt>
                <c:pt idx="49311">
                  <c:v>-7.6304915752812199E-3</c:v>
                </c:pt>
                <c:pt idx="49312">
                  <c:v>-7.0702181513929404E-3</c:v>
                </c:pt>
                <c:pt idx="49313">
                  <c:v>-6.52326052155332E-3</c:v>
                </c:pt>
                <c:pt idx="49314">
                  <c:v>-5.7884383218912601E-3</c:v>
                </c:pt>
                <c:pt idx="49315">
                  <c:v>-5.0772490462844102E-3</c:v>
                </c:pt>
                <c:pt idx="49316">
                  <c:v>-4.54676289209263E-3</c:v>
                </c:pt>
                <c:pt idx="49317">
                  <c:v>-3.9040440204195399E-3</c:v>
                </c:pt>
                <c:pt idx="49318">
                  <c:v>-3.3749123578606E-3</c:v>
                </c:pt>
                <c:pt idx="49319">
                  <c:v>-2.6534074127191301E-3</c:v>
                </c:pt>
                <c:pt idx="49320">
                  <c:v>-2.0422948070649301E-3</c:v>
                </c:pt>
                <c:pt idx="49321">
                  <c:v>-1.35917922867782E-3</c:v>
                </c:pt>
                <c:pt idx="49322">
                  <c:v>-7.6197522385092003E-4</c:v>
                </c:pt>
                <c:pt idx="49323">
                  <c:v>-2.3427389991480599E-4</c:v>
                </c:pt>
                <c:pt idx="49324">
                  <c:v>3.59143533134881E-4</c:v>
                </c:pt>
                <c:pt idx="49325">
                  <c:v>8.6999147357915698E-4</c:v>
                </c:pt>
                <c:pt idx="49326">
                  <c:v>1.2899877057272499E-3</c:v>
                </c:pt>
                <c:pt idx="49327">
                  <c:v>1.68634730030379E-3</c:v>
                </c:pt>
                <c:pt idx="49328">
                  <c:v>2.3366132182986699E-3</c:v>
                </c:pt>
                <c:pt idx="49329">
                  <c:v>2.7790324914282998E-3</c:v>
                </c:pt>
                <c:pt idx="49330">
                  <c:v>3.0986378622051198E-3</c:v>
                </c:pt>
                <c:pt idx="49331">
                  <c:v>3.6021400474795999E-3</c:v>
                </c:pt>
                <c:pt idx="49332">
                  <c:v>3.9806379953713396E-3</c:v>
                </c:pt>
                <c:pt idx="49333">
                  <c:v>4.1286840574671704E-3</c:v>
                </c:pt>
                <c:pt idx="49334">
                  <c:v>4.2679909886558899E-3</c:v>
                </c:pt>
                <c:pt idx="49335">
                  <c:v>4.4029160202208699E-3</c:v>
                </c:pt>
                <c:pt idx="49336">
                  <c:v>4.7686898692113596E-3</c:v>
                </c:pt>
                <c:pt idx="49337">
                  <c:v>4.7566889835508998E-3</c:v>
                </c:pt>
                <c:pt idx="49338">
                  <c:v>4.8494286751213003E-3</c:v>
                </c:pt>
                <c:pt idx="49339">
                  <c:v>4.8714206640524896E-3</c:v>
                </c:pt>
                <c:pt idx="49340">
                  <c:v>5.0243007830134698E-3</c:v>
                </c:pt>
                <c:pt idx="49341">
                  <c:v>5.0123114381509003E-3</c:v>
                </c:pt>
                <c:pt idx="49342">
                  <c:v>4.7235246003278601E-3</c:v>
                </c:pt>
                <c:pt idx="49343">
                  <c:v>4.5875174309013902E-3</c:v>
                </c:pt>
                <c:pt idx="49344">
                  <c:v>4.4221216108742802E-3</c:v>
                </c:pt>
                <c:pt idx="49345">
                  <c:v>4.1369849155638797E-3</c:v>
                </c:pt>
                <c:pt idx="49346">
                  <c:v>3.7925901433137699E-3</c:v>
                </c:pt>
                <c:pt idx="49347">
                  <c:v>3.3838821574051501E-3</c:v>
                </c:pt>
                <c:pt idx="49348">
                  <c:v>3.0569442517621001E-3</c:v>
                </c:pt>
                <c:pt idx="49349">
                  <c:v>2.6486134224296201E-3</c:v>
                </c:pt>
                <c:pt idx="49350">
                  <c:v>2.0932398183776198E-3</c:v>
                </c:pt>
                <c:pt idx="49351">
                  <c:v>1.6287865661009399E-3</c:v>
                </c:pt>
                <c:pt idx="49352">
                  <c:v>9.7231952805685901E-4</c:v>
                </c:pt>
                <c:pt idx="49353">
                  <c:v>3.0075965424184402E-4</c:v>
                </c:pt>
                <c:pt idx="49354">
                  <c:v>-3.8398528288335302E-4</c:v>
                </c:pt>
                <c:pt idx="49355">
                  <c:v>-1.02893839799274E-3</c:v>
                </c:pt>
                <c:pt idx="49356">
                  <c:v>-1.8607453474110301E-3</c:v>
                </c:pt>
                <c:pt idx="49357">
                  <c:v>-2.5675381028790701E-3</c:v>
                </c:pt>
                <c:pt idx="49358">
                  <c:v>-3.3380123917395601E-3</c:v>
                </c:pt>
                <c:pt idx="49359">
                  <c:v>-4.1297534059496002E-3</c:v>
                </c:pt>
                <c:pt idx="49360">
                  <c:v>-4.9998614230007598E-3</c:v>
                </c:pt>
                <c:pt idx="49361">
                  <c:v>-6.0567113499080802E-3</c:v>
                </c:pt>
                <c:pt idx="49362">
                  <c:v>-6.8175003559777497E-3</c:v>
                </c:pt>
                <c:pt idx="49363">
                  <c:v>-7.74909927858565E-3</c:v>
                </c:pt>
                <c:pt idx="49364">
                  <c:v>-8.6232098733531898E-3</c:v>
                </c:pt>
                <c:pt idx="49365">
                  <c:v>-9.6473729554075304E-3</c:v>
                </c:pt>
                <c:pt idx="49366">
                  <c:v>-1.0582927302362301E-2</c:v>
                </c:pt>
                <c:pt idx="49367">
                  <c:v>-1.1543942022168499E-2</c:v>
                </c:pt>
                <c:pt idx="49368">
                  <c:v>-1.2381913513185801E-2</c:v>
                </c:pt>
                <c:pt idx="49369">
                  <c:v>-1.33026269254857E-2</c:v>
                </c:pt>
                <c:pt idx="49370">
                  <c:v>-1.4609989088631399E-2</c:v>
                </c:pt>
                <c:pt idx="49371">
                  <c:v>-1.53699666280998E-2</c:v>
                </c:pt>
                <c:pt idx="49372">
                  <c:v>-1.6278071812741299E-2</c:v>
                </c:pt>
                <c:pt idx="49373">
                  <c:v>-1.7108101774573899E-2</c:v>
                </c:pt>
                <c:pt idx="49374">
                  <c:v>-1.8154120350635801E-2</c:v>
                </c:pt>
                <c:pt idx="49375">
                  <c:v>-1.8945232444135599E-2</c:v>
                </c:pt>
                <c:pt idx="49376">
                  <c:v>-1.9738050694572799E-2</c:v>
                </c:pt>
                <c:pt idx="49377">
                  <c:v>-2.04947802083967E-2</c:v>
                </c:pt>
                <c:pt idx="49378">
                  <c:v>-2.1347270671509402E-2</c:v>
                </c:pt>
                <c:pt idx="49379">
                  <c:v>-2.2071846604601601E-2</c:v>
                </c:pt>
                <c:pt idx="49380">
                  <c:v>-2.2791953155088099E-2</c:v>
                </c:pt>
                <c:pt idx="49381">
                  <c:v>-2.3478358664480801E-2</c:v>
                </c:pt>
                <c:pt idx="49382">
                  <c:v>-2.4032457830545698E-2</c:v>
                </c:pt>
                <c:pt idx="49383">
                  <c:v>-2.4665633864646999E-2</c:v>
                </c:pt>
                <c:pt idx="49384">
                  <c:v>-2.53338227190903E-2</c:v>
                </c:pt>
                <c:pt idx="49385">
                  <c:v>-2.5619409624112899E-2</c:v>
                </c:pt>
                <c:pt idx="49386">
                  <c:v>-2.60512326359549E-2</c:v>
                </c:pt>
                <c:pt idx="49387">
                  <c:v>-2.6626249777228099E-2</c:v>
                </c:pt>
                <c:pt idx="49388">
                  <c:v>-2.6944149897323199E-2</c:v>
                </c:pt>
                <c:pt idx="49389">
                  <c:v>-2.7103125135681298E-2</c:v>
                </c:pt>
                <c:pt idx="49390">
                  <c:v>-2.73088296205545E-2</c:v>
                </c:pt>
                <c:pt idx="49391">
                  <c:v>-2.7617209250117299E-2</c:v>
                </c:pt>
                <c:pt idx="49392">
                  <c:v>-2.7612008596224102E-2</c:v>
                </c:pt>
                <c:pt idx="49393">
                  <c:v>-2.7613430390238301E-2</c:v>
                </c:pt>
                <c:pt idx="49394">
                  <c:v>-2.7489196029182601E-2</c:v>
                </c:pt>
                <c:pt idx="49395">
                  <c:v>-2.74344233044303E-2</c:v>
                </c:pt>
                <c:pt idx="49396">
                  <c:v>-2.7466631539922199E-2</c:v>
                </c:pt>
                <c:pt idx="49397">
                  <c:v>-2.70840606831728E-2</c:v>
                </c:pt>
                <c:pt idx="49398">
                  <c:v>-2.6711990959918799E-2</c:v>
                </c:pt>
                <c:pt idx="49399">
                  <c:v>-2.6534135382784999E-2</c:v>
                </c:pt>
                <c:pt idx="49400">
                  <c:v>-2.6127233823397999E-2</c:v>
                </c:pt>
                <c:pt idx="49401">
                  <c:v>-2.5656446618496399E-2</c:v>
                </c:pt>
                <c:pt idx="49402">
                  <c:v>-2.5036839505366601E-2</c:v>
                </c:pt>
                <c:pt idx="49403">
                  <c:v>-2.44943179768706E-2</c:v>
                </c:pt>
                <c:pt idx="49404">
                  <c:v>-2.3789627128677399E-2</c:v>
                </c:pt>
                <c:pt idx="49405">
                  <c:v>-2.3120770899575999E-2</c:v>
                </c:pt>
                <c:pt idx="49406">
                  <c:v>-2.2349037313664302E-2</c:v>
                </c:pt>
                <c:pt idx="49407">
                  <c:v>-2.1563348755932799E-2</c:v>
                </c:pt>
                <c:pt idx="49408">
                  <c:v>-2.0702279036626199E-2</c:v>
                </c:pt>
                <c:pt idx="49409">
                  <c:v>-1.9851821566484899E-2</c:v>
                </c:pt>
                <c:pt idx="49410">
                  <c:v>-1.8823972472529999E-2</c:v>
                </c:pt>
                <c:pt idx="49411">
                  <c:v>-1.78319449782075E-2</c:v>
                </c:pt>
                <c:pt idx="49412">
                  <c:v>-1.6771492235953499E-2</c:v>
                </c:pt>
                <c:pt idx="49413">
                  <c:v>-1.5753237182990001E-2</c:v>
                </c:pt>
                <c:pt idx="49414">
                  <c:v>-1.46623704493979E-2</c:v>
                </c:pt>
                <c:pt idx="49415">
                  <c:v>-1.34876834065756E-2</c:v>
                </c:pt>
                <c:pt idx="49416">
                  <c:v>-1.2369961636446899E-2</c:v>
                </c:pt>
                <c:pt idx="49417">
                  <c:v>-1.10156263567084E-2</c:v>
                </c:pt>
                <c:pt idx="49418">
                  <c:v>-9.9789249547960999E-3</c:v>
                </c:pt>
                <c:pt idx="49419">
                  <c:v>-8.9059385786921606E-3</c:v>
                </c:pt>
                <c:pt idx="49420">
                  <c:v>-7.4737076865852596E-3</c:v>
                </c:pt>
                <c:pt idx="49421">
                  <c:v>-6.1672353097839503E-3</c:v>
                </c:pt>
                <c:pt idx="49422">
                  <c:v>-5.1578490434728902E-3</c:v>
                </c:pt>
                <c:pt idx="49423">
                  <c:v>-3.9117358154908298E-3</c:v>
                </c:pt>
                <c:pt idx="49424">
                  <c:v>-2.6983628904059301E-3</c:v>
                </c:pt>
                <c:pt idx="49425">
                  <c:v>-1.5296439654151599E-3</c:v>
                </c:pt>
                <c:pt idx="49426">
                  <c:v>-3.1160977560927702E-4</c:v>
                </c:pt>
                <c:pt idx="49427">
                  <c:v>8.9660959088552804E-4</c:v>
                </c:pt>
                <c:pt idx="49428">
                  <c:v>1.96375331146122E-3</c:v>
                </c:pt>
                <c:pt idx="49429">
                  <c:v>3.1910434328691899E-3</c:v>
                </c:pt>
                <c:pt idx="49430">
                  <c:v>4.2838862824950003E-3</c:v>
                </c:pt>
                <c:pt idx="49431">
                  <c:v>5.3366708225038497E-3</c:v>
                </c:pt>
                <c:pt idx="49432">
                  <c:v>6.3638622780034099E-3</c:v>
                </c:pt>
                <c:pt idx="49433">
                  <c:v>7.4023999452486897E-3</c:v>
                </c:pt>
                <c:pt idx="49434">
                  <c:v>8.3059733561473802E-3</c:v>
                </c:pt>
                <c:pt idx="49435">
                  <c:v>9.0946167103157591E-3</c:v>
                </c:pt>
                <c:pt idx="49436">
                  <c:v>1.01060300985331E-2</c:v>
                </c:pt>
                <c:pt idx="49437">
                  <c:v>1.0885802973383299E-2</c:v>
                </c:pt>
                <c:pt idx="49438">
                  <c:v>1.16634775211542E-2</c:v>
                </c:pt>
                <c:pt idx="49439">
                  <c:v>1.22934401493595E-2</c:v>
                </c:pt>
                <c:pt idx="49440">
                  <c:v>1.30971164104982E-2</c:v>
                </c:pt>
                <c:pt idx="49441">
                  <c:v>1.37098290721789E-2</c:v>
                </c:pt>
                <c:pt idx="49442">
                  <c:v>1.4173714983253E-2</c:v>
                </c:pt>
                <c:pt idx="49443">
                  <c:v>1.46458261690859E-2</c:v>
                </c:pt>
                <c:pt idx="49444">
                  <c:v>1.4921019359573099E-2</c:v>
                </c:pt>
                <c:pt idx="49445">
                  <c:v>1.5351681928968601E-2</c:v>
                </c:pt>
                <c:pt idx="49446">
                  <c:v>1.55295735221023E-2</c:v>
                </c:pt>
                <c:pt idx="49447">
                  <c:v>1.58317633657598E-2</c:v>
                </c:pt>
                <c:pt idx="49448">
                  <c:v>1.6046603337311099E-2</c:v>
                </c:pt>
                <c:pt idx="49449">
                  <c:v>1.6010000337149201E-2</c:v>
                </c:pt>
                <c:pt idx="49450">
                  <c:v>1.6076426546316601E-2</c:v>
                </c:pt>
                <c:pt idx="49451">
                  <c:v>1.6129797090783601E-2</c:v>
                </c:pt>
                <c:pt idx="49452">
                  <c:v>1.5959609186551999E-2</c:v>
                </c:pt>
                <c:pt idx="49453">
                  <c:v>1.5840262343430001E-2</c:v>
                </c:pt>
                <c:pt idx="49454">
                  <c:v>1.5575505939774701E-2</c:v>
                </c:pt>
                <c:pt idx="49455">
                  <c:v>1.52571147738745E-2</c:v>
                </c:pt>
                <c:pt idx="49456">
                  <c:v>1.4808361536576E-2</c:v>
                </c:pt>
                <c:pt idx="49457">
                  <c:v>1.42486799734305E-2</c:v>
                </c:pt>
                <c:pt idx="49458">
                  <c:v>1.3748142860733999E-2</c:v>
                </c:pt>
                <c:pt idx="49459">
                  <c:v>1.3342884466419701E-2</c:v>
                </c:pt>
                <c:pt idx="49460">
                  <c:v>1.26806428315825E-2</c:v>
                </c:pt>
                <c:pt idx="49461">
                  <c:v>1.1945093992553101E-2</c:v>
                </c:pt>
                <c:pt idx="49462">
                  <c:v>1.1136094058728599E-2</c:v>
                </c:pt>
                <c:pt idx="49463">
                  <c:v>1.04094051606397E-2</c:v>
                </c:pt>
                <c:pt idx="49464">
                  <c:v>9.4812240352394102E-3</c:v>
                </c:pt>
                <c:pt idx="49465">
                  <c:v>8.6208778170876292E-3</c:v>
                </c:pt>
                <c:pt idx="49466">
                  <c:v>7.8128492377750602E-3</c:v>
                </c:pt>
                <c:pt idx="49467">
                  <c:v>6.8217448589291902E-3</c:v>
                </c:pt>
                <c:pt idx="49468">
                  <c:v>5.8877631660717101E-3</c:v>
                </c:pt>
                <c:pt idx="49469">
                  <c:v>4.7423725793627504E-3</c:v>
                </c:pt>
                <c:pt idx="49470">
                  <c:v>3.5545018913470399E-3</c:v>
                </c:pt>
                <c:pt idx="49471">
                  <c:v>2.5041994899624299E-3</c:v>
                </c:pt>
                <c:pt idx="49472">
                  <c:v>1.45453147557292E-3</c:v>
                </c:pt>
                <c:pt idx="49473">
                  <c:v>3.4922104014151602E-4</c:v>
                </c:pt>
                <c:pt idx="49474">
                  <c:v>-9.0324217806421101E-4</c:v>
                </c:pt>
                <c:pt idx="49475">
                  <c:v>-2.01577686484628E-3</c:v>
                </c:pt>
                <c:pt idx="49476">
                  <c:v>-3.21992442940781E-3</c:v>
                </c:pt>
                <c:pt idx="49477">
                  <c:v>-4.3968409164265197E-3</c:v>
                </c:pt>
                <c:pt idx="49478">
                  <c:v>-5.5695478686695801E-3</c:v>
                </c:pt>
                <c:pt idx="49479">
                  <c:v>-6.7938418952264903E-3</c:v>
                </c:pt>
                <c:pt idx="49480">
                  <c:v>-7.8722555191537997E-3</c:v>
                </c:pt>
                <c:pt idx="49481">
                  <c:v>-9.0821926909824893E-3</c:v>
                </c:pt>
                <c:pt idx="49482">
                  <c:v>-1.03386547010595E-2</c:v>
                </c:pt>
                <c:pt idx="49483">
                  <c:v>-1.1312796969556499E-2</c:v>
                </c:pt>
                <c:pt idx="49484">
                  <c:v>-1.2498887844198401E-2</c:v>
                </c:pt>
                <c:pt idx="49485">
                  <c:v>-1.3475034943594999E-2</c:v>
                </c:pt>
                <c:pt idx="49486">
                  <c:v>-1.45936248572856E-2</c:v>
                </c:pt>
                <c:pt idx="49487">
                  <c:v>-1.56208422975184E-2</c:v>
                </c:pt>
                <c:pt idx="49488">
                  <c:v>-1.66162382040668E-2</c:v>
                </c:pt>
                <c:pt idx="49489">
                  <c:v>-1.75412962040459E-2</c:v>
                </c:pt>
                <c:pt idx="49490">
                  <c:v>-1.8418424410370299E-2</c:v>
                </c:pt>
                <c:pt idx="49491">
                  <c:v>-1.9381445428231201E-2</c:v>
                </c:pt>
                <c:pt idx="49492">
                  <c:v>-2.0199053188120802E-2</c:v>
                </c:pt>
                <c:pt idx="49493">
                  <c:v>-2.09484462359967E-2</c:v>
                </c:pt>
                <c:pt idx="49494">
                  <c:v>-2.1712056479383499E-2</c:v>
                </c:pt>
                <c:pt idx="49495">
                  <c:v>-2.2381349902734299E-2</c:v>
                </c:pt>
                <c:pt idx="49496">
                  <c:v>-2.2838905309946402E-2</c:v>
                </c:pt>
                <c:pt idx="49497">
                  <c:v>-2.3455437749179801E-2</c:v>
                </c:pt>
                <c:pt idx="49498">
                  <c:v>-2.3913647450900299E-2</c:v>
                </c:pt>
                <c:pt idx="49499">
                  <c:v>-2.44701536052279E-2</c:v>
                </c:pt>
                <c:pt idx="49500">
                  <c:v>-2.5072868025663501E-2</c:v>
                </c:pt>
                <c:pt idx="49501">
                  <c:v>-2.5227030496702399E-2</c:v>
                </c:pt>
                <c:pt idx="49502">
                  <c:v>-2.5409072162568699E-2</c:v>
                </c:pt>
                <c:pt idx="49503">
                  <c:v>-2.5639625235058899E-2</c:v>
                </c:pt>
                <c:pt idx="49504">
                  <c:v>-2.58673510292406E-2</c:v>
                </c:pt>
                <c:pt idx="49505">
                  <c:v>-2.6081762077985599E-2</c:v>
                </c:pt>
                <c:pt idx="49506">
                  <c:v>-2.58961853197626E-2</c:v>
                </c:pt>
                <c:pt idx="49507">
                  <c:v>-2.5862838329305301E-2</c:v>
                </c:pt>
                <c:pt idx="49508">
                  <c:v>-2.5792286438593801E-2</c:v>
                </c:pt>
                <c:pt idx="49509">
                  <c:v>-2.5480878377529201E-2</c:v>
                </c:pt>
                <c:pt idx="49510">
                  <c:v>-2.5399139432092498E-2</c:v>
                </c:pt>
                <c:pt idx="49511">
                  <c:v>-2.50151253027503E-2</c:v>
                </c:pt>
                <c:pt idx="49512">
                  <c:v>-2.4660521282311099E-2</c:v>
                </c:pt>
                <c:pt idx="49513">
                  <c:v>-2.4243481297194499E-2</c:v>
                </c:pt>
                <c:pt idx="49514">
                  <c:v>-2.3906720749317399E-2</c:v>
                </c:pt>
                <c:pt idx="49515">
                  <c:v>-2.3437553883692001E-2</c:v>
                </c:pt>
                <c:pt idx="49516">
                  <c:v>-2.27702977761144E-2</c:v>
                </c:pt>
                <c:pt idx="49517">
                  <c:v>-2.2069918400379699E-2</c:v>
                </c:pt>
                <c:pt idx="49518">
                  <c:v>-2.1330112014509701E-2</c:v>
                </c:pt>
                <c:pt idx="49519">
                  <c:v>-2.0627049025652398E-2</c:v>
                </c:pt>
                <c:pt idx="49520">
                  <c:v>-1.98303766770941E-2</c:v>
                </c:pt>
                <c:pt idx="49521">
                  <c:v>-1.9014418330849901E-2</c:v>
                </c:pt>
                <c:pt idx="49522">
                  <c:v>-1.8131674160200301E-2</c:v>
                </c:pt>
                <c:pt idx="49523">
                  <c:v>-1.71716115576767E-2</c:v>
                </c:pt>
                <c:pt idx="49524">
                  <c:v>-1.6249516510807999E-2</c:v>
                </c:pt>
                <c:pt idx="49525">
                  <c:v>-1.53558307510053E-2</c:v>
                </c:pt>
                <c:pt idx="49526">
                  <c:v>-1.42311205603166E-2</c:v>
                </c:pt>
                <c:pt idx="49527">
                  <c:v>-1.33027815202891E-2</c:v>
                </c:pt>
                <c:pt idx="49528">
                  <c:v>-1.2165147479946599E-2</c:v>
                </c:pt>
                <c:pt idx="49529">
                  <c:v>-1.09391691321904E-2</c:v>
                </c:pt>
                <c:pt idx="49530">
                  <c:v>-9.8354619335683305E-3</c:v>
                </c:pt>
                <c:pt idx="49531">
                  <c:v>-8.8291182562285596E-3</c:v>
                </c:pt>
                <c:pt idx="49532">
                  <c:v>-7.5692858552648002E-3</c:v>
                </c:pt>
                <c:pt idx="49533">
                  <c:v>-6.45110970949999E-3</c:v>
                </c:pt>
                <c:pt idx="49534">
                  <c:v>-5.25437858505301E-3</c:v>
                </c:pt>
                <c:pt idx="49535">
                  <c:v>-4.1369976969847996E-3</c:v>
                </c:pt>
                <c:pt idx="49536">
                  <c:v>-2.9704374554078701E-3</c:v>
                </c:pt>
                <c:pt idx="49537">
                  <c:v>-1.62076455870089E-3</c:v>
                </c:pt>
                <c:pt idx="49538">
                  <c:v>-6.1225664758590302E-4</c:v>
                </c:pt>
                <c:pt idx="49539">
                  <c:v>6.4604808254563599E-4</c:v>
                </c:pt>
                <c:pt idx="49540">
                  <c:v>1.7419661839895299E-3</c:v>
                </c:pt>
                <c:pt idx="49541">
                  <c:v>2.78502548021044E-3</c:v>
                </c:pt>
                <c:pt idx="49542">
                  <c:v>4.0116583639993302E-3</c:v>
                </c:pt>
                <c:pt idx="49543">
                  <c:v>5.0784340044602297E-3</c:v>
                </c:pt>
                <c:pt idx="49544">
                  <c:v>6.0175758854788004E-3</c:v>
                </c:pt>
                <c:pt idx="49545">
                  <c:v>7.0494863079210201E-3</c:v>
                </c:pt>
                <c:pt idx="49546">
                  <c:v>8.3138684099425698E-3</c:v>
                </c:pt>
                <c:pt idx="49547">
                  <c:v>9.2288348447680107E-3</c:v>
                </c:pt>
                <c:pt idx="49548">
                  <c:v>1.0223508554018599E-2</c:v>
                </c:pt>
                <c:pt idx="49549">
                  <c:v>1.1126900266401301E-2</c:v>
                </c:pt>
                <c:pt idx="49550">
                  <c:v>1.18300062194756E-2</c:v>
                </c:pt>
                <c:pt idx="49551">
                  <c:v>1.27153688910024E-2</c:v>
                </c:pt>
                <c:pt idx="49552">
                  <c:v>1.3493980491032599E-2</c:v>
                </c:pt>
                <c:pt idx="49553">
                  <c:v>1.4266812755651E-2</c:v>
                </c:pt>
                <c:pt idx="49554">
                  <c:v>1.5003090703754E-2</c:v>
                </c:pt>
                <c:pt idx="49555">
                  <c:v>1.5548295902513E-2</c:v>
                </c:pt>
                <c:pt idx="49556">
                  <c:v>1.6097582663352199E-2</c:v>
                </c:pt>
                <c:pt idx="49557">
                  <c:v>1.6835661181279101E-2</c:v>
                </c:pt>
                <c:pt idx="49558">
                  <c:v>1.7324773517800901E-2</c:v>
                </c:pt>
                <c:pt idx="49559">
                  <c:v>1.7497547908061899E-2</c:v>
                </c:pt>
                <c:pt idx="49560">
                  <c:v>1.7935072193067302E-2</c:v>
                </c:pt>
                <c:pt idx="49561">
                  <c:v>1.8330140062371901E-2</c:v>
                </c:pt>
                <c:pt idx="49562">
                  <c:v>1.85627331425996E-2</c:v>
                </c:pt>
                <c:pt idx="49563">
                  <c:v>1.8825552239993999E-2</c:v>
                </c:pt>
                <c:pt idx="49564">
                  <c:v>1.8910643733977599E-2</c:v>
                </c:pt>
                <c:pt idx="49565">
                  <c:v>1.90719407699338E-2</c:v>
                </c:pt>
                <c:pt idx="49566">
                  <c:v>1.90290887997774E-2</c:v>
                </c:pt>
                <c:pt idx="49567">
                  <c:v>1.9208936951118499E-2</c:v>
                </c:pt>
                <c:pt idx="49568">
                  <c:v>1.9066415228690899E-2</c:v>
                </c:pt>
                <c:pt idx="49569">
                  <c:v>1.8823869685933699E-2</c:v>
                </c:pt>
                <c:pt idx="49570">
                  <c:v>1.8553056600203802E-2</c:v>
                </c:pt>
                <c:pt idx="49571">
                  <c:v>1.82878763012621E-2</c:v>
                </c:pt>
                <c:pt idx="49572">
                  <c:v>1.81335320101172E-2</c:v>
                </c:pt>
                <c:pt idx="49573">
                  <c:v>1.78942082990011E-2</c:v>
                </c:pt>
                <c:pt idx="49574">
                  <c:v>1.7362962230544701E-2</c:v>
                </c:pt>
                <c:pt idx="49575">
                  <c:v>1.68692942038591E-2</c:v>
                </c:pt>
                <c:pt idx="49576">
                  <c:v>1.6416177908031501E-2</c:v>
                </c:pt>
                <c:pt idx="49577">
                  <c:v>1.58462412218997E-2</c:v>
                </c:pt>
                <c:pt idx="49578">
                  <c:v>1.52985210965605E-2</c:v>
                </c:pt>
                <c:pt idx="49579">
                  <c:v>1.46435710139779E-2</c:v>
                </c:pt>
                <c:pt idx="49580">
                  <c:v>1.4003887062727699E-2</c:v>
                </c:pt>
                <c:pt idx="49581">
                  <c:v>1.3254909582504399E-2</c:v>
                </c:pt>
                <c:pt idx="49582">
                  <c:v>1.24916689747161E-2</c:v>
                </c:pt>
                <c:pt idx="49583">
                  <c:v>1.1869915485033701E-2</c:v>
                </c:pt>
                <c:pt idx="49584">
                  <c:v>1.09689329612086E-2</c:v>
                </c:pt>
                <c:pt idx="49585">
                  <c:v>1.0025593567556499E-2</c:v>
                </c:pt>
                <c:pt idx="49586">
                  <c:v>9.2634228442995507E-3</c:v>
                </c:pt>
                <c:pt idx="49587">
                  <c:v>8.3547979265514508E-3</c:v>
                </c:pt>
                <c:pt idx="49588">
                  <c:v>7.3875493039991004E-3</c:v>
                </c:pt>
                <c:pt idx="49589">
                  <c:v>6.5261377675643797E-3</c:v>
                </c:pt>
                <c:pt idx="49590">
                  <c:v>5.6187707068115602E-3</c:v>
                </c:pt>
                <c:pt idx="49591">
                  <c:v>4.6357628171451197E-3</c:v>
                </c:pt>
                <c:pt idx="49592">
                  <c:v>3.7396130749279498E-3</c:v>
                </c:pt>
                <c:pt idx="49593">
                  <c:v>2.7104419690318301E-3</c:v>
                </c:pt>
                <c:pt idx="49594">
                  <c:v>1.7878572093250301E-3</c:v>
                </c:pt>
                <c:pt idx="49595">
                  <c:v>8.1995618638671503E-4</c:v>
                </c:pt>
                <c:pt idx="49596">
                  <c:v>-1.2739769852893E-4</c:v>
                </c:pt>
                <c:pt idx="49597">
                  <c:v>-1.0854411206306801E-3</c:v>
                </c:pt>
                <c:pt idx="49598">
                  <c:v>-1.9954855736732898E-3</c:v>
                </c:pt>
                <c:pt idx="49599">
                  <c:v>-3.0151099850360902E-3</c:v>
                </c:pt>
                <c:pt idx="49600">
                  <c:v>-4.0197616987989902E-3</c:v>
                </c:pt>
                <c:pt idx="49601">
                  <c:v>-4.7538421608840104E-3</c:v>
                </c:pt>
                <c:pt idx="49602">
                  <c:v>-5.6307670280101802E-3</c:v>
                </c:pt>
                <c:pt idx="49603">
                  <c:v>-6.4544297953439897E-3</c:v>
                </c:pt>
                <c:pt idx="49604">
                  <c:v>-7.3075538443586902E-3</c:v>
                </c:pt>
                <c:pt idx="49605">
                  <c:v>-7.9321019289272706E-3</c:v>
                </c:pt>
                <c:pt idx="49606">
                  <c:v>-8.6927275892183901E-3</c:v>
                </c:pt>
                <c:pt idx="49607">
                  <c:v>-9.4591146611303096E-3</c:v>
                </c:pt>
                <c:pt idx="49608">
                  <c:v>-1.02169453943183E-2</c:v>
                </c:pt>
                <c:pt idx="49609">
                  <c:v>-1.08255838502471E-2</c:v>
                </c:pt>
                <c:pt idx="49610">
                  <c:v>-1.1268007831202E-2</c:v>
                </c:pt>
                <c:pt idx="49611">
                  <c:v>-1.20239978917861E-2</c:v>
                </c:pt>
                <c:pt idx="49612">
                  <c:v>-1.2342063117979E-2</c:v>
                </c:pt>
                <c:pt idx="49613">
                  <c:v>-1.2737631984831301E-2</c:v>
                </c:pt>
                <c:pt idx="49614">
                  <c:v>-1.3295751892949801E-2</c:v>
                </c:pt>
                <c:pt idx="49615">
                  <c:v>-1.35809970724506E-2</c:v>
                </c:pt>
                <c:pt idx="49616">
                  <c:v>-1.38281889307204E-2</c:v>
                </c:pt>
                <c:pt idx="49617">
                  <c:v>-1.39707304393707E-2</c:v>
                </c:pt>
                <c:pt idx="49618">
                  <c:v>-1.42473692101974E-2</c:v>
                </c:pt>
                <c:pt idx="49619">
                  <c:v>-1.4330082002725701E-2</c:v>
                </c:pt>
                <c:pt idx="49620">
                  <c:v>-1.44883589263373E-2</c:v>
                </c:pt>
                <c:pt idx="49621">
                  <c:v>-1.44589639056591E-2</c:v>
                </c:pt>
                <c:pt idx="49622">
                  <c:v>-1.4281177113375201E-2</c:v>
                </c:pt>
                <c:pt idx="49623">
                  <c:v>-1.4203076314157299E-2</c:v>
                </c:pt>
                <c:pt idx="49624">
                  <c:v>-1.4213261401128699E-2</c:v>
                </c:pt>
                <c:pt idx="49625">
                  <c:v>-1.3890650411997199E-2</c:v>
                </c:pt>
                <c:pt idx="49626">
                  <c:v>-1.3558416516210601E-2</c:v>
                </c:pt>
                <c:pt idx="49627">
                  <c:v>-1.3356852306212899E-2</c:v>
                </c:pt>
                <c:pt idx="49628">
                  <c:v>-1.2851620591187799E-2</c:v>
                </c:pt>
                <c:pt idx="49629">
                  <c:v>-1.24900427196399E-2</c:v>
                </c:pt>
                <c:pt idx="49630">
                  <c:v>-1.1912721372163799E-2</c:v>
                </c:pt>
                <c:pt idx="49631">
                  <c:v>-1.1364694797099201E-2</c:v>
                </c:pt>
                <c:pt idx="49632">
                  <c:v>-1.10334795222677E-2</c:v>
                </c:pt>
                <c:pt idx="49633">
                  <c:v>-1.03059364180084E-2</c:v>
                </c:pt>
                <c:pt idx="49634">
                  <c:v>-9.4866498624094006E-3</c:v>
                </c:pt>
                <c:pt idx="49635">
                  <c:v>-8.7778014526180403E-3</c:v>
                </c:pt>
                <c:pt idx="49636">
                  <c:v>-8.2217158252761002E-3</c:v>
                </c:pt>
                <c:pt idx="49637">
                  <c:v>-7.3502278392791696E-3</c:v>
                </c:pt>
                <c:pt idx="49638">
                  <c:v>-6.2893205749300699E-3</c:v>
                </c:pt>
                <c:pt idx="49639">
                  <c:v>-5.47498827638827E-3</c:v>
                </c:pt>
                <c:pt idx="49640">
                  <c:v>-4.7307251510781403E-3</c:v>
                </c:pt>
                <c:pt idx="49641">
                  <c:v>-3.7304699898360999E-3</c:v>
                </c:pt>
                <c:pt idx="49642">
                  <c:v>-2.7577737073295801E-3</c:v>
                </c:pt>
                <c:pt idx="49643">
                  <c:v>-1.73212947761376E-3</c:v>
                </c:pt>
                <c:pt idx="49644">
                  <c:v>-7.4463080893932604E-4</c:v>
                </c:pt>
                <c:pt idx="49645">
                  <c:v>1.26782994513738E-4</c:v>
                </c:pt>
                <c:pt idx="49646">
                  <c:v>1.2887006756382199E-3</c:v>
                </c:pt>
                <c:pt idx="49647">
                  <c:v>2.52656916043521E-3</c:v>
                </c:pt>
                <c:pt idx="49648">
                  <c:v>3.3918814097143898E-3</c:v>
                </c:pt>
                <c:pt idx="49649">
                  <c:v>4.3719760714004598E-3</c:v>
                </c:pt>
                <c:pt idx="49650">
                  <c:v>5.4906935250897699E-3</c:v>
                </c:pt>
                <c:pt idx="49651">
                  <c:v>6.5661416463131898E-3</c:v>
                </c:pt>
                <c:pt idx="49652">
                  <c:v>7.5863067781338804E-3</c:v>
                </c:pt>
                <c:pt idx="49653">
                  <c:v>8.7088019197902808E-3</c:v>
                </c:pt>
                <c:pt idx="49654">
                  <c:v>9.7230752195293299E-3</c:v>
                </c:pt>
                <c:pt idx="49655">
                  <c:v>1.0505082048759801E-2</c:v>
                </c:pt>
                <c:pt idx="49656">
                  <c:v>1.15273992885982E-2</c:v>
                </c:pt>
                <c:pt idx="49657">
                  <c:v>1.27077737826954E-2</c:v>
                </c:pt>
                <c:pt idx="49658">
                  <c:v>1.3613443431668501E-2</c:v>
                </c:pt>
                <c:pt idx="49659">
                  <c:v>1.4476296628873E-2</c:v>
                </c:pt>
                <c:pt idx="49660">
                  <c:v>1.5340491954075801E-2</c:v>
                </c:pt>
                <c:pt idx="49661">
                  <c:v>1.6305663046144201E-2</c:v>
                </c:pt>
                <c:pt idx="49662">
                  <c:v>1.6954364512171499E-2</c:v>
                </c:pt>
                <c:pt idx="49663">
                  <c:v>1.7720203923551201E-2</c:v>
                </c:pt>
                <c:pt idx="49664">
                  <c:v>1.85893948417197E-2</c:v>
                </c:pt>
                <c:pt idx="49665">
                  <c:v>1.9103675127438598E-2</c:v>
                </c:pt>
                <c:pt idx="49666">
                  <c:v>1.9850301201584201E-2</c:v>
                </c:pt>
                <c:pt idx="49667">
                  <c:v>2.0345995638683601E-2</c:v>
                </c:pt>
                <c:pt idx="49668">
                  <c:v>2.0903454920070501E-2</c:v>
                </c:pt>
                <c:pt idx="49669">
                  <c:v>2.1351332184448801E-2</c:v>
                </c:pt>
                <c:pt idx="49670">
                  <c:v>2.16398246725946E-2</c:v>
                </c:pt>
                <c:pt idx="49671">
                  <c:v>2.2082246593550899E-2</c:v>
                </c:pt>
                <c:pt idx="49672">
                  <c:v>2.2388327922054301E-2</c:v>
                </c:pt>
                <c:pt idx="49673">
                  <c:v>2.27274116523579E-2</c:v>
                </c:pt>
                <c:pt idx="49674">
                  <c:v>2.2929010104455302E-2</c:v>
                </c:pt>
                <c:pt idx="49675">
                  <c:v>2.29729814628255E-2</c:v>
                </c:pt>
                <c:pt idx="49676">
                  <c:v>2.29611528809146E-2</c:v>
                </c:pt>
                <c:pt idx="49677">
                  <c:v>2.2971999224833201E-2</c:v>
                </c:pt>
                <c:pt idx="49678">
                  <c:v>2.3014823717365501E-2</c:v>
                </c:pt>
                <c:pt idx="49679">
                  <c:v>2.2957460284325801E-2</c:v>
                </c:pt>
                <c:pt idx="49680">
                  <c:v>2.2750323866719501E-2</c:v>
                </c:pt>
                <c:pt idx="49681">
                  <c:v>2.2601135495826499E-2</c:v>
                </c:pt>
                <c:pt idx="49682">
                  <c:v>2.2206921129901001E-2</c:v>
                </c:pt>
                <c:pt idx="49683">
                  <c:v>2.17846715809197E-2</c:v>
                </c:pt>
                <c:pt idx="49684">
                  <c:v>2.14552949324762E-2</c:v>
                </c:pt>
                <c:pt idx="49685">
                  <c:v>2.1068199419208799E-2</c:v>
                </c:pt>
                <c:pt idx="49686">
                  <c:v>2.0597714887649499E-2</c:v>
                </c:pt>
                <c:pt idx="49687">
                  <c:v>2.0040477241145899E-2</c:v>
                </c:pt>
                <c:pt idx="49688">
                  <c:v>1.9402357133835701E-2</c:v>
                </c:pt>
                <c:pt idx="49689">
                  <c:v>1.8846689132230601E-2</c:v>
                </c:pt>
                <c:pt idx="49690">
                  <c:v>1.8093465664847701E-2</c:v>
                </c:pt>
                <c:pt idx="49691">
                  <c:v>1.7462295912666799E-2</c:v>
                </c:pt>
                <c:pt idx="49692">
                  <c:v>1.6764041708162699E-2</c:v>
                </c:pt>
                <c:pt idx="49693">
                  <c:v>1.5878718514006501E-2</c:v>
                </c:pt>
                <c:pt idx="49694">
                  <c:v>1.50438335524732E-2</c:v>
                </c:pt>
                <c:pt idx="49695">
                  <c:v>1.4170416579395899E-2</c:v>
                </c:pt>
                <c:pt idx="49696">
                  <c:v>1.3408387076630701E-2</c:v>
                </c:pt>
                <c:pt idx="49697">
                  <c:v>1.2463213885870199E-2</c:v>
                </c:pt>
                <c:pt idx="49698">
                  <c:v>1.16029009006347E-2</c:v>
                </c:pt>
                <c:pt idx="49699">
                  <c:v>1.0582634512213E-2</c:v>
                </c:pt>
                <c:pt idx="49700">
                  <c:v>9.6235645803067708E-3</c:v>
                </c:pt>
                <c:pt idx="49701">
                  <c:v>8.6313196192707008E-3</c:v>
                </c:pt>
                <c:pt idx="49702">
                  <c:v>7.7342070392690202E-3</c:v>
                </c:pt>
                <c:pt idx="49703">
                  <c:v>6.9010558424281096E-3</c:v>
                </c:pt>
                <c:pt idx="49704">
                  <c:v>5.8962480756752297E-3</c:v>
                </c:pt>
                <c:pt idx="49705">
                  <c:v>4.9315528704619704E-3</c:v>
                </c:pt>
                <c:pt idx="49706">
                  <c:v>3.9866065455202203E-3</c:v>
                </c:pt>
                <c:pt idx="49707">
                  <c:v>3.0725338149853098E-3</c:v>
                </c:pt>
                <c:pt idx="49708">
                  <c:v>2.1823676611716601E-3</c:v>
                </c:pt>
                <c:pt idx="49709">
                  <c:v>1.21039479886715E-3</c:v>
                </c:pt>
                <c:pt idx="49710">
                  <c:v>3.6958886941384399E-4</c:v>
                </c:pt>
                <c:pt idx="49711">
                  <c:v>-5.9902160583566802E-4</c:v>
                </c:pt>
                <c:pt idx="49712">
                  <c:v>-1.30295510380498E-3</c:v>
                </c:pt>
                <c:pt idx="49713">
                  <c:v>-2.0107140947768199E-3</c:v>
                </c:pt>
                <c:pt idx="49714">
                  <c:v>-2.9051287302497299E-3</c:v>
                </c:pt>
                <c:pt idx="49715">
                  <c:v>-3.53964705988297E-3</c:v>
                </c:pt>
                <c:pt idx="49716">
                  <c:v>-4.2212025005191898E-3</c:v>
                </c:pt>
                <c:pt idx="49717">
                  <c:v>-4.83545404655815E-3</c:v>
                </c:pt>
                <c:pt idx="49718">
                  <c:v>-5.4412408514445797E-3</c:v>
                </c:pt>
                <c:pt idx="49719">
                  <c:v>-5.9795341028735204E-3</c:v>
                </c:pt>
                <c:pt idx="49720">
                  <c:v>-6.3693518824368698E-3</c:v>
                </c:pt>
                <c:pt idx="49721">
                  <c:v>-6.8509385126883596E-3</c:v>
                </c:pt>
                <c:pt idx="49722">
                  <c:v>-7.2104245651687998E-3</c:v>
                </c:pt>
                <c:pt idx="49723">
                  <c:v>-7.5374369919222802E-3</c:v>
                </c:pt>
                <c:pt idx="49724">
                  <c:v>-7.6582987037884997E-3</c:v>
                </c:pt>
                <c:pt idx="49725">
                  <c:v>-8.0972803206842293E-3</c:v>
                </c:pt>
                <c:pt idx="49726">
                  <c:v>-8.1561152664454198E-3</c:v>
                </c:pt>
                <c:pt idx="49727">
                  <c:v>-8.1617678709813794E-3</c:v>
                </c:pt>
                <c:pt idx="49728">
                  <c:v>-8.2705665595145007E-3</c:v>
                </c:pt>
                <c:pt idx="49729">
                  <c:v>-8.2092714101655306E-3</c:v>
                </c:pt>
                <c:pt idx="49730">
                  <c:v>-8.04048285064244E-3</c:v>
                </c:pt>
                <c:pt idx="49731">
                  <c:v>-7.9172748514936605E-3</c:v>
                </c:pt>
                <c:pt idx="49732">
                  <c:v>-7.7232740976280901E-3</c:v>
                </c:pt>
                <c:pt idx="49733">
                  <c:v>-7.3402020521284202E-3</c:v>
                </c:pt>
                <c:pt idx="49734">
                  <c:v>-7.0018477221993301E-3</c:v>
                </c:pt>
                <c:pt idx="49735">
                  <c:v>-6.6805262538262499E-3</c:v>
                </c:pt>
                <c:pt idx="49736">
                  <c:v>-6.2685736022474303E-3</c:v>
                </c:pt>
                <c:pt idx="49737">
                  <c:v>-5.79518160236443E-3</c:v>
                </c:pt>
                <c:pt idx="49738">
                  <c:v>-5.26292246606352E-3</c:v>
                </c:pt>
                <c:pt idx="49739">
                  <c:v>-4.5347257699113203E-3</c:v>
                </c:pt>
                <c:pt idx="49740">
                  <c:v>-3.8384968961454099E-3</c:v>
                </c:pt>
                <c:pt idx="49741">
                  <c:v>-3.2472308867523502E-3</c:v>
                </c:pt>
                <c:pt idx="49742">
                  <c:v>-2.5629179648398999E-3</c:v>
                </c:pt>
                <c:pt idx="49743">
                  <c:v>-1.7356042676691099E-3</c:v>
                </c:pt>
                <c:pt idx="49744">
                  <c:v>-9.2829499111425498E-4</c:v>
                </c:pt>
                <c:pt idx="49745" formatCode="0.00E+00">
                  <c:v>4.8032543656418302E-5</c:v>
                </c:pt>
                <c:pt idx="49746">
                  <c:v>9.0148695632246301E-4</c:v>
                </c:pt>
                <c:pt idx="49747">
                  <c:v>1.79157866226133E-3</c:v>
                </c:pt>
                <c:pt idx="49748">
                  <c:v>2.6556617106093098E-3</c:v>
                </c:pt>
                <c:pt idx="49749">
                  <c:v>3.5676597466369202E-3</c:v>
                </c:pt>
                <c:pt idx="49750">
                  <c:v>4.6088782906856304E-3</c:v>
                </c:pt>
                <c:pt idx="49751">
                  <c:v>5.5820139026196798E-3</c:v>
                </c:pt>
                <c:pt idx="49752">
                  <c:v>6.6679654879479699E-3</c:v>
                </c:pt>
                <c:pt idx="49753">
                  <c:v>7.6523669014443799E-3</c:v>
                </c:pt>
                <c:pt idx="49754">
                  <c:v>8.6597255267336602E-3</c:v>
                </c:pt>
                <c:pt idx="49755">
                  <c:v>9.7802746424903008E-3</c:v>
                </c:pt>
                <c:pt idx="49756">
                  <c:v>1.0807394523549301E-2</c:v>
                </c:pt>
                <c:pt idx="49757">
                  <c:v>1.1859596871325701E-2</c:v>
                </c:pt>
                <c:pt idx="49758">
                  <c:v>1.2778644384051199E-2</c:v>
                </c:pt>
                <c:pt idx="49759">
                  <c:v>1.36633819739645E-2</c:v>
                </c:pt>
                <c:pt idx="49760">
                  <c:v>1.47029976767805E-2</c:v>
                </c:pt>
                <c:pt idx="49761">
                  <c:v>1.56015015902587E-2</c:v>
                </c:pt>
                <c:pt idx="49762">
                  <c:v>1.6738960856234799E-2</c:v>
                </c:pt>
                <c:pt idx="49763">
                  <c:v>1.7547934573761501E-2</c:v>
                </c:pt>
                <c:pt idx="49764">
                  <c:v>1.8357725830588902E-2</c:v>
                </c:pt>
                <c:pt idx="49765">
                  <c:v>1.9405306268049601E-2</c:v>
                </c:pt>
                <c:pt idx="49766">
                  <c:v>2.0221782973837199E-2</c:v>
                </c:pt>
                <c:pt idx="49767">
                  <c:v>2.09180282370184E-2</c:v>
                </c:pt>
                <c:pt idx="49768">
                  <c:v>2.1682732421478002E-2</c:v>
                </c:pt>
                <c:pt idx="49769">
                  <c:v>2.2374460076943499E-2</c:v>
                </c:pt>
                <c:pt idx="49770">
                  <c:v>2.2975362530623902E-2</c:v>
                </c:pt>
                <c:pt idx="49771">
                  <c:v>2.36193798134356E-2</c:v>
                </c:pt>
                <c:pt idx="49772">
                  <c:v>2.42720560554592E-2</c:v>
                </c:pt>
                <c:pt idx="49773">
                  <c:v>2.4870091379840299E-2</c:v>
                </c:pt>
                <c:pt idx="49774">
                  <c:v>2.5136902136827999E-2</c:v>
                </c:pt>
                <c:pt idx="49775">
                  <c:v>2.5648084164814601E-2</c:v>
                </c:pt>
                <c:pt idx="49776">
                  <c:v>2.5999619550209199E-2</c:v>
                </c:pt>
                <c:pt idx="49777">
                  <c:v>2.62245733206679E-2</c:v>
                </c:pt>
                <c:pt idx="49778">
                  <c:v>2.65729468476118E-2</c:v>
                </c:pt>
                <c:pt idx="49779">
                  <c:v>2.6649117719900899E-2</c:v>
                </c:pt>
                <c:pt idx="49780">
                  <c:v>2.6735438663309401E-2</c:v>
                </c:pt>
                <c:pt idx="49781">
                  <c:v>2.6851711781658499E-2</c:v>
                </c:pt>
                <c:pt idx="49782">
                  <c:v>2.7051649503041501E-2</c:v>
                </c:pt>
                <c:pt idx="49783">
                  <c:v>2.6916529384840699E-2</c:v>
                </c:pt>
                <c:pt idx="49784">
                  <c:v>2.67830616525918E-2</c:v>
                </c:pt>
                <c:pt idx="49785">
                  <c:v>2.6612222940884299E-2</c:v>
                </c:pt>
                <c:pt idx="49786">
                  <c:v>2.6330348538548799E-2</c:v>
                </c:pt>
                <c:pt idx="49787">
                  <c:v>2.6125632577641601E-2</c:v>
                </c:pt>
                <c:pt idx="49788">
                  <c:v>2.58608283820299E-2</c:v>
                </c:pt>
                <c:pt idx="49789">
                  <c:v>2.5490361746709302E-2</c:v>
                </c:pt>
                <c:pt idx="49790">
                  <c:v>2.4966755305935999E-2</c:v>
                </c:pt>
                <c:pt idx="49791">
                  <c:v>2.4498079933645101E-2</c:v>
                </c:pt>
                <c:pt idx="49792">
                  <c:v>2.3944437542296099E-2</c:v>
                </c:pt>
                <c:pt idx="49793">
                  <c:v>2.3475898773280799E-2</c:v>
                </c:pt>
                <c:pt idx="49794">
                  <c:v>2.2840958545648399E-2</c:v>
                </c:pt>
                <c:pt idx="49795">
                  <c:v>2.21750114590481E-2</c:v>
                </c:pt>
                <c:pt idx="49796">
                  <c:v>2.1427748388880698E-2</c:v>
                </c:pt>
                <c:pt idx="49797">
                  <c:v>2.0677333383301601E-2</c:v>
                </c:pt>
                <c:pt idx="49798">
                  <c:v>1.997407130678E-2</c:v>
                </c:pt>
                <c:pt idx="49799">
                  <c:v>1.9291505589455499E-2</c:v>
                </c:pt>
                <c:pt idx="49800">
                  <c:v>1.8550870225402999E-2</c:v>
                </c:pt>
                <c:pt idx="49801">
                  <c:v>1.74656735128823E-2</c:v>
                </c:pt>
                <c:pt idx="49802">
                  <c:v>1.6608746549189899E-2</c:v>
                </c:pt>
                <c:pt idx="49803">
                  <c:v>1.5900624056329599E-2</c:v>
                </c:pt>
                <c:pt idx="49804">
                  <c:v>1.49986757567652E-2</c:v>
                </c:pt>
                <c:pt idx="49805">
                  <c:v>1.39810591147912E-2</c:v>
                </c:pt>
                <c:pt idx="49806">
                  <c:v>1.30952835419447E-2</c:v>
                </c:pt>
                <c:pt idx="49807">
                  <c:v>1.2142918186365601E-2</c:v>
                </c:pt>
                <c:pt idx="49808">
                  <c:v>1.13111110462227E-2</c:v>
                </c:pt>
                <c:pt idx="49809">
                  <c:v>1.02881210899986E-2</c:v>
                </c:pt>
                <c:pt idx="49810">
                  <c:v>9.51586737879089E-3</c:v>
                </c:pt>
                <c:pt idx="49811">
                  <c:v>8.6073200981100408E-3</c:v>
                </c:pt>
                <c:pt idx="49812">
                  <c:v>7.5280386623228701E-3</c:v>
                </c:pt>
                <c:pt idx="49813">
                  <c:v>6.7747628964313104E-3</c:v>
                </c:pt>
                <c:pt idx="49814">
                  <c:v>6.0920807020024698E-3</c:v>
                </c:pt>
                <c:pt idx="49815">
                  <c:v>5.2262416708392396E-3</c:v>
                </c:pt>
                <c:pt idx="49816">
                  <c:v>4.3891733754023799E-3</c:v>
                </c:pt>
                <c:pt idx="49817">
                  <c:v>3.4567797990354299E-3</c:v>
                </c:pt>
                <c:pt idx="49818">
                  <c:v>2.8008513849856601E-3</c:v>
                </c:pt>
                <c:pt idx="49819">
                  <c:v>2.0402166136669702E-3</c:v>
                </c:pt>
                <c:pt idx="49820">
                  <c:v>1.46645114202437E-3</c:v>
                </c:pt>
                <c:pt idx="49821">
                  <c:v>6.7195075673363803E-4</c:v>
                </c:pt>
                <c:pt idx="49822">
                  <c:v>1.10239335763812E-4</c:v>
                </c:pt>
                <c:pt idx="49823">
                  <c:v>-5.2939300038443897E-4</c:v>
                </c:pt>
                <c:pt idx="49824">
                  <c:v>-1.0000885640814501E-3</c:v>
                </c:pt>
                <c:pt idx="49825">
                  <c:v>-1.5151614383082999E-3</c:v>
                </c:pt>
                <c:pt idx="49826">
                  <c:v>-1.9332280372908301E-3</c:v>
                </c:pt>
                <c:pt idx="49827">
                  <c:v>-2.3131500809711299E-3</c:v>
                </c:pt>
                <c:pt idx="49828">
                  <c:v>-2.7259797843239902E-3</c:v>
                </c:pt>
                <c:pt idx="49829">
                  <c:v>-3.1206671152381698E-3</c:v>
                </c:pt>
                <c:pt idx="49830">
                  <c:v>-3.29147508775011E-3</c:v>
                </c:pt>
                <c:pt idx="49831">
                  <c:v>-3.4040391609138198E-3</c:v>
                </c:pt>
                <c:pt idx="49832">
                  <c:v>-3.7504458262586902E-3</c:v>
                </c:pt>
                <c:pt idx="49833">
                  <c:v>-3.9347934990055303E-3</c:v>
                </c:pt>
                <c:pt idx="49834">
                  <c:v>-3.9234153439882602E-3</c:v>
                </c:pt>
                <c:pt idx="49835">
                  <c:v>-4.0143670168374997E-3</c:v>
                </c:pt>
                <c:pt idx="49836">
                  <c:v>-3.9986597011894597E-3</c:v>
                </c:pt>
                <c:pt idx="49837">
                  <c:v>-3.9006369512947E-3</c:v>
                </c:pt>
                <c:pt idx="49838">
                  <c:v>-3.79286590158386E-3</c:v>
                </c:pt>
                <c:pt idx="49839">
                  <c:v>-3.5049856061966098E-3</c:v>
                </c:pt>
                <c:pt idx="49840">
                  <c:v>-3.4777362639067302E-3</c:v>
                </c:pt>
                <c:pt idx="49841">
                  <c:v>-3.2533187319976902E-3</c:v>
                </c:pt>
                <c:pt idx="49842">
                  <c:v>-2.9917767999800399E-3</c:v>
                </c:pt>
                <c:pt idx="49843">
                  <c:v>-2.6189253103186799E-3</c:v>
                </c:pt>
                <c:pt idx="49844">
                  <c:v>-2.2080181406703898E-3</c:v>
                </c:pt>
                <c:pt idx="49845">
                  <c:v>-1.8193882191526701E-3</c:v>
                </c:pt>
                <c:pt idx="49846">
                  <c:v>-1.5041962610439399E-3</c:v>
                </c:pt>
                <c:pt idx="49847">
                  <c:v>-1.12865400490697E-3</c:v>
                </c:pt>
                <c:pt idx="49848">
                  <c:v>-6.6555726402585803E-4</c:v>
                </c:pt>
                <c:pt idx="49849">
                  <c:v>-1.54779565742957E-4</c:v>
                </c:pt>
                <c:pt idx="49850">
                  <c:v>4.47165079199234E-4</c:v>
                </c:pt>
                <c:pt idx="49851">
                  <c:v>9.9793004999150893E-4</c:v>
                </c:pt>
                <c:pt idx="49852">
                  <c:v>1.7097841884238399E-3</c:v>
                </c:pt>
                <c:pt idx="49853">
                  <c:v>2.14683295688689E-3</c:v>
                </c:pt>
                <c:pt idx="49854">
                  <c:v>2.8086962943986698E-3</c:v>
                </c:pt>
                <c:pt idx="49855">
                  <c:v>3.4593609460360098E-3</c:v>
                </c:pt>
                <c:pt idx="49856">
                  <c:v>4.1674299622662002E-3</c:v>
                </c:pt>
                <c:pt idx="49857">
                  <c:v>4.69624857921356E-3</c:v>
                </c:pt>
                <c:pt idx="49858">
                  <c:v>5.2941719167408797E-3</c:v>
                </c:pt>
                <c:pt idx="49859">
                  <c:v>5.9297425067853697E-3</c:v>
                </c:pt>
                <c:pt idx="49860">
                  <c:v>6.6344009450869596E-3</c:v>
                </c:pt>
                <c:pt idx="49861">
                  <c:v>7.2411272078799303E-3</c:v>
                </c:pt>
                <c:pt idx="49862">
                  <c:v>7.9106632687027407E-3</c:v>
                </c:pt>
                <c:pt idx="49863">
                  <c:v>8.4932877375140502E-3</c:v>
                </c:pt>
                <c:pt idx="49864">
                  <c:v>9.0288732729066398E-3</c:v>
                </c:pt>
                <c:pt idx="49865">
                  <c:v>9.6395639627132098E-3</c:v>
                </c:pt>
                <c:pt idx="49866">
                  <c:v>1.0322303278993399E-2</c:v>
                </c:pt>
                <c:pt idx="49867">
                  <c:v>1.0843485862943999E-2</c:v>
                </c:pt>
                <c:pt idx="49868">
                  <c:v>1.14319301375584E-2</c:v>
                </c:pt>
                <c:pt idx="49869">
                  <c:v>1.1881143093527601E-2</c:v>
                </c:pt>
                <c:pt idx="49870">
                  <c:v>1.23368561417157E-2</c:v>
                </c:pt>
                <c:pt idx="49871">
                  <c:v>1.28725180601799E-2</c:v>
                </c:pt>
                <c:pt idx="49872">
                  <c:v>1.3285458446453799E-2</c:v>
                </c:pt>
                <c:pt idx="49873">
                  <c:v>1.36684241829021E-2</c:v>
                </c:pt>
                <c:pt idx="49874">
                  <c:v>1.3904994095520099E-2</c:v>
                </c:pt>
                <c:pt idx="49875">
                  <c:v>1.4165187929945301E-2</c:v>
                </c:pt>
                <c:pt idx="49876">
                  <c:v>1.4599865514108801E-2</c:v>
                </c:pt>
                <c:pt idx="49877">
                  <c:v>1.4929557464027601E-2</c:v>
                </c:pt>
                <c:pt idx="49878">
                  <c:v>1.50010878701429E-2</c:v>
                </c:pt>
                <c:pt idx="49879">
                  <c:v>1.5343472582518201E-2</c:v>
                </c:pt>
                <c:pt idx="49880">
                  <c:v>1.55040175267675E-2</c:v>
                </c:pt>
                <c:pt idx="49881">
                  <c:v>1.5506011201955799E-2</c:v>
                </c:pt>
                <c:pt idx="49882">
                  <c:v>1.5630783908105399E-2</c:v>
                </c:pt>
                <c:pt idx="49883">
                  <c:v>1.56285008137887E-2</c:v>
                </c:pt>
                <c:pt idx="49884">
                  <c:v>1.55461994067876E-2</c:v>
                </c:pt>
                <c:pt idx="49885">
                  <c:v>1.54941962243389E-2</c:v>
                </c:pt>
                <c:pt idx="49886">
                  <c:v>1.5394449750407199E-2</c:v>
                </c:pt>
                <c:pt idx="49887">
                  <c:v>1.53880696929412E-2</c:v>
                </c:pt>
                <c:pt idx="49888">
                  <c:v>1.5149898056730299E-2</c:v>
                </c:pt>
                <c:pt idx="49889">
                  <c:v>1.4882995880548901E-2</c:v>
                </c:pt>
                <c:pt idx="49890">
                  <c:v>1.47432895854759E-2</c:v>
                </c:pt>
                <c:pt idx="49891">
                  <c:v>1.43385086856506E-2</c:v>
                </c:pt>
                <c:pt idx="49892">
                  <c:v>1.39432848830018E-2</c:v>
                </c:pt>
                <c:pt idx="49893">
                  <c:v>1.36239295034188E-2</c:v>
                </c:pt>
                <c:pt idx="49894">
                  <c:v>1.33612460179916E-2</c:v>
                </c:pt>
                <c:pt idx="49895">
                  <c:v>1.29539376184797E-2</c:v>
                </c:pt>
                <c:pt idx="49896">
                  <c:v>1.24556567908584E-2</c:v>
                </c:pt>
                <c:pt idx="49897">
                  <c:v>1.20169342917252E-2</c:v>
                </c:pt>
                <c:pt idx="49898">
                  <c:v>1.14753835576099E-2</c:v>
                </c:pt>
                <c:pt idx="49899">
                  <c:v>1.10701758124704E-2</c:v>
                </c:pt>
                <c:pt idx="49900">
                  <c:v>1.05631423838557E-2</c:v>
                </c:pt>
                <c:pt idx="49901">
                  <c:v>9.86399712601564E-3</c:v>
                </c:pt>
                <c:pt idx="49902">
                  <c:v>9.2320769557810798E-3</c:v>
                </c:pt>
                <c:pt idx="49903">
                  <c:v>8.6253744250929E-3</c:v>
                </c:pt>
                <c:pt idx="49904">
                  <c:v>8.0359156475952095E-3</c:v>
                </c:pt>
                <c:pt idx="49905">
                  <c:v>7.4923860696829298E-3</c:v>
                </c:pt>
                <c:pt idx="49906">
                  <c:v>6.7113314539417202E-3</c:v>
                </c:pt>
                <c:pt idx="49907">
                  <c:v>6.1763493092541703E-3</c:v>
                </c:pt>
                <c:pt idx="49908">
                  <c:v>5.4342015161089E-3</c:v>
                </c:pt>
                <c:pt idx="49909">
                  <c:v>4.7615045964619499E-3</c:v>
                </c:pt>
                <c:pt idx="49910">
                  <c:v>3.98705143604556E-3</c:v>
                </c:pt>
                <c:pt idx="49911">
                  <c:v>3.4852652560433501E-3</c:v>
                </c:pt>
                <c:pt idx="49912">
                  <c:v>2.9171721495141502E-3</c:v>
                </c:pt>
                <c:pt idx="49913">
                  <c:v>2.1922702547647801E-3</c:v>
                </c:pt>
                <c:pt idx="49914">
                  <c:v>1.47996222663332E-3</c:v>
                </c:pt>
                <c:pt idx="49915">
                  <c:v>8.5148685057392297E-4</c:v>
                </c:pt>
                <c:pt idx="49916">
                  <c:v>3.1357805428268502E-4</c:v>
                </c:pt>
                <c:pt idx="49917">
                  <c:v>-4.0232458367397798E-4</c:v>
                </c:pt>
                <c:pt idx="49918">
                  <c:v>-9.4720165954692895E-4</c:v>
                </c:pt>
                <c:pt idx="49919">
                  <c:v>-1.7164314908906899E-3</c:v>
                </c:pt>
                <c:pt idx="49920">
                  <c:v>-2.3144903686806999E-3</c:v>
                </c:pt>
                <c:pt idx="49921">
                  <c:v>-2.7865887031292601E-3</c:v>
                </c:pt>
                <c:pt idx="49922">
                  <c:v>-3.3671993738254298E-3</c:v>
                </c:pt>
                <c:pt idx="49923">
                  <c:v>-3.8422367023242701E-3</c:v>
                </c:pt>
                <c:pt idx="49924">
                  <c:v>-4.4767740234232904E-3</c:v>
                </c:pt>
                <c:pt idx="49925">
                  <c:v>-4.8449516223876398E-3</c:v>
                </c:pt>
                <c:pt idx="49926">
                  <c:v>-5.3163881466570702E-3</c:v>
                </c:pt>
                <c:pt idx="49927">
                  <c:v>-5.6896488498956697E-3</c:v>
                </c:pt>
                <c:pt idx="49928">
                  <c:v>-6.1377051308466896E-3</c:v>
                </c:pt>
                <c:pt idx="49929">
                  <c:v>-6.4285006363195797E-3</c:v>
                </c:pt>
                <c:pt idx="49930">
                  <c:v>-6.8500993456101396E-3</c:v>
                </c:pt>
                <c:pt idx="49931">
                  <c:v>-7.03956517247218E-3</c:v>
                </c:pt>
                <c:pt idx="49932">
                  <c:v>-7.4586030507386401E-3</c:v>
                </c:pt>
                <c:pt idx="49933">
                  <c:v>-7.7171839366559601E-3</c:v>
                </c:pt>
                <c:pt idx="49934">
                  <c:v>-7.9843438104412693E-3</c:v>
                </c:pt>
                <c:pt idx="49935">
                  <c:v>-8.2393031909025107E-3</c:v>
                </c:pt>
                <c:pt idx="49936">
                  <c:v>-8.2974637030587706E-3</c:v>
                </c:pt>
                <c:pt idx="49937">
                  <c:v>-8.6185174326382195E-3</c:v>
                </c:pt>
                <c:pt idx="49938">
                  <c:v>-8.6100687454312794E-3</c:v>
                </c:pt>
                <c:pt idx="49939">
                  <c:v>-8.7072709197889408E-3</c:v>
                </c:pt>
                <c:pt idx="49940">
                  <c:v>-8.7102187714640702E-3</c:v>
                </c:pt>
                <c:pt idx="49941">
                  <c:v>-8.6674919927234896E-3</c:v>
                </c:pt>
                <c:pt idx="49942">
                  <c:v>-8.6711802514694795E-3</c:v>
                </c:pt>
                <c:pt idx="49943">
                  <c:v>-8.7894118292865808E-3</c:v>
                </c:pt>
                <c:pt idx="49944">
                  <c:v>-8.7491615325122601E-3</c:v>
                </c:pt>
                <c:pt idx="49945">
                  <c:v>-8.52164355701613E-3</c:v>
                </c:pt>
                <c:pt idx="49946">
                  <c:v>-8.57426439425347E-3</c:v>
                </c:pt>
                <c:pt idx="49947">
                  <c:v>-8.5432083142398304E-3</c:v>
                </c:pt>
                <c:pt idx="49948">
                  <c:v>-8.2861119633187603E-3</c:v>
                </c:pt>
                <c:pt idx="49949">
                  <c:v>-8.0223780718557697E-3</c:v>
                </c:pt>
                <c:pt idx="49950">
                  <c:v>-7.8964062672046299E-3</c:v>
                </c:pt>
                <c:pt idx="49951">
                  <c:v>-7.7893569481769596E-3</c:v>
                </c:pt>
                <c:pt idx="49952">
                  <c:v>-7.4957035608840296E-3</c:v>
                </c:pt>
                <c:pt idx="49953">
                  <c:v>-7.2445795639292099E-3</c:v>
                </c:pt>
                <c:pt idx="49954">
                  <c:v>-7.1470237994289499E-3</c:v>
                </c:pt>
                <c:pt idx="49955">
                  <c:v>-6.9965765834977198E-3</c:v>
                </c:pt>
                <c:pt idx="49956">
                  <c:v>-6.4406397445996204E-3</c:v>
                </c:pt>
                <c:pt idx="49957">
                  <c:v>-6.1783754144386404E-3</c:v>
                </c:pt>
                <c:pt idx="49958">
                  <c:v>-6.13104849477265E-3</c:v>
                </c:pt>
                <c:pt idx="49959">
                  <c:v>-5.8247774567970201E-3</c:v>
                </c:pt>
                <c:pt idx="49960">
                  <c:v>-5.5002670694652396E-3</c:v>
                </c:pt>
                <c:pt idx="49961">
                  <c:v>-5.2466648243038004E-3</c:v>
                </c:pt>
                <c:pt idx="49962">
                  <c:v>-5.0035980549868299E-3</c:v>
                </c:pt>
                <c:pt idx="49963">
                  <c:v>-4.6148838714514502E-3</c:v>
                </c:pt>
                <c:pt idx="49964">
                  <c:v>-4.4444436238631098E-3</c:v>
                </c:pt>
                <c:pt idx="49965">
                  <c:v>-4.2553462363860897E-3</c:v>
                </c:pt>
                <c:pt idx="49966">
                  <c:v>-4.0330021308403298E-3</c:v>
                </c:pt>
                <c:pt idx="49967">
                  <c:v>-3.6092153972466599E-3</c:v>
                </c:pt>
                <c:pt idx="49968">
                  <c:v>-3.3025966735552798E-3</c:v>
                </c:pt>
                <c:pt idx="49969">
                  <c:v>-3.1760345423879101E-3</c:v>
                </c:pt>
                <c:pt idx="49970">
                  <c:v>-2.9458576992586502E-3</c:v>
                </c:pt>
                <c:pt idx="49971">
                  <c:v>-2.7410270282432602E-3</c:v>
                </c:pt>
                <c:pt idx="49972">
                  <c:v>-2.6582696009169399E-3</c:v>
                </c:pt>
                <c:pt idx="49973">
                  <c:v>-2.4885254726504202E-3</c:v>
                </c:pt>
                <c:pt idx="49974">
                  <c:v>-2.10257743675441E-3</c:v>
                </c:pt>
                <c:pt idx="49975">
                  <c:v>-2.16764830796217E-3</c:v>
                </c:pt>
                <c:pt idx="49976">
                  <c:v>-2.02843966895665E-3</c:v>
                </c:pt>
                <c:pt idx="49977">
                  <c:v>-1.9877684760849701E-3</c:v>
                </c:pt>
                <c:pt idx="49978">
                  <c:v>-1.76763487095581E-3</c:v>
                </c:pt>
                <c:pt idx="49979">
                  <c:v>-1.71544061853828E-3</c:v>
                </c:pt>
                <c:pt idx="49980">
                  <c:v>-1.65207699075178E-3</c:v>
                </c:pt>
                <c:pt idx="49981">
                  <c:v>-1.6016032828131601E-3</c:v>
                </c:pt>
                <c:pt idx="49982">
                  <c:v>-1.6719072736176099E-3</c:v>
                </c:pt>
                <c:pt idx="49983">
                  <c:v>-1.61991790554067E-3</c:v>
                </c:pt>
                <c:pt idx="49984">
                  <c:v>-1.66524655745402E-3</c:v>
                </c:pt>
                <c:pt idx="49985">
                  <c:v>-1.8056373200285099E-3</c:v>
                </c:pt>
                <c:pt idx="49986">
                  <c:v>-1.7541541632908901E-3</c:v>
                </c:pt>
                <c:pt idx="49987">
                  <c:v>-2.0050610354905799E-3</c:v>
                </c:pt>
                <c:pt idx="49988">
                  <c:v>-2.0085414240850301E-3</c:v>
                </c:pt>
                <c:pt idx="49989">
                  <c:v>-2.1111000441032899E-3</c:v>
                </c:pt>
                <c:pt idx="49990">
                  <c:v>-2.23928428937306E-3</c:v>
                </c:pt>
                <c:pt idx="49991">
                  <c:v>-2.4459353076322502E-3</c:v>
                </c:pt>
                <c:pt idx="49992">
                  <c:v>-2.7932594979960599E-3</c:v>
                </c:pt>
                <c:pt idx="49993">
                  <c:v>-2.8643329000333901E-3</c:v>
                </c:pt>
                <c:pt idx="49994">
                  <c:v>-3.0589097127364001E-3</c:v>
                </c:pt>
                <c:pt idx="49995">
                  <c:v>-3.3469594903554698E-3</c:v>
                </c:pt>
                <c:pt idx="49996">
                  <c:v>-3.6691397235936399E-3</c:v>
                </c:pt>
                <c:pt idx="49997">
                  <c:v>-3.92257585710175E-3</c:v>
                </c:pt>
                <c:pt idx="49998">
                  <c:v>-4.1562815742733203E-3</c:v>
                </c:pt>
                <c:pt idx="49999">
                  <c:v>-4.39174896582184E-3</c:v>
                </c:pt>
                <c:pt idx="50000">
                  <c:v>-4.6238932364504196E-3</c:v>
                </c:pt>
                <c:pt idx="50001">
                  <c:v>-4.9483708720982501E-3</c:v>
                </c:pt>
                <c:pt idx="50002">
                  <c:v>-5.3494956879911503E-3</c:v>
                </c:pt>
                <c:pt idx="50003">
                  <c:v>-5.7242570346377301E-3</c:v>
                </c:pt>
                <c:pt idx="50004">
                  <c:v>-6.0332321941668097E-3</c:v>
                </c:pt>
                <c:pt idx="50005">
                  <c:v>-6.3382293803980897E-3</c:v>
                </c:pt>
                <c:pt idx="50006">
                  <c:v>-6.6489528306496399E-3</c:v>
                </c:pt>
                <c:pt idx="50007">
                  <c:v>-6.9470129300567597E-3</c:v>
                </c:pt>
                <c:pt idx="50008">
                  <c:v>-7.2135050746296196E-3</c:v>
                </c:pt>
                <c:pt idx="50009">
                  <c:v>-7.4777239113993097E-3</c:v>
                </c:pt>
                <c:pt idx="50010">
                  <c:v>-7.9567629593349093E-3</c:v>
                </c:pt>
                <c:pt idx="50011">
                  <c:v>-8.1280900000672996E-3</c:v>
                </c:pt>
                <c:pt idx="50012">
                  <c:v>-8.4495552545213199E-3</c:v>
                </c:pt>
                <c:pt idx="50013">
                  <c:v>-8.8278684980371506E-3</c:v>
                </c:pt>
                <c:pt idx="50014">
                  <c:v>-9.1808985728459008E-3</c:v>
                </c:pt>
                <c:pt idx="50015">
                  <c:v>-9.3559568305853595E-3</c:v>
                </c:pt>
                <c:pt idx="50016">
                  <c:v>-9.6296407374462604E-3</c:v>
                </c:pt>
                <c:pt idx="50017">
                  <c:v>-9.9679433499105293E-3</c:v>
                </c:pt>
                <c:pt idx="50018">
                  <c:v>-1.02801001776479E-2</c:v>
                </c:pt>
                <c:pt idx="50019">
                  <c:v>-1.0368214854788499E-2</c:v>
                </c:pt>
                <c:pt idx="50020">
                  <c:v>-1.0533386931449101E-2</c:v>
                </c:pt>
                <c:pt idx="50021">
                  <c:v>-1.08037316287005E-2</c:v>
                </c:pt>
                <c:pt idx="50022">
                  <c:v>-1.1052258158512599E-2</c:v>
                </c:pt>
                <c:pt idx="50023">
                  <c:v>-1.1218422879731E-2</c:v>
                </c:pt>
                <c:pt idx="50024">
                  <c:v>-1.14223566677365E-2</c:v>
                </c:pt>
                <c:pt idx="50025">
                  <c:v>-1.1541568082744501E-2</c:v>
                </c:pt>
                <c:pt idx="50026">
                  <c:v>-1.15290372219654E-2</c:v>
                </c:pt>
                <c:pt idx="50027">
                  <c:v>-1.1764565096993401E-2</c:v>
                </c:pt>
                <c:pt idx="50028">
                  <c:v>-1.1887491112628301E-2</c:v>
                </c:pt>
                <c:pt idx="50029">
                  <c:v>-1.19474144013045E-2</c:v>
                </c:pt>
                <c:pt idx="50030">
                  <c:v>-1.2071675438319E-2</c:v>
                </c:pt>
                <c:pt idx="50031">
                  <c:v>-1.21131147826817E-2</c:v>
                </c:pt>
                <c:pt idx="50032">
                  <c:v>-1.2138839133152999E-2</c:v>
                </c:pt>
                <c:pt idx="50033">
                  <c:v>-1.20573330576397E-2</c:v>
                </c:pt>
                <c:pt idx="50034">
                  <c:v>-1.20768922035115E-2</c:v>
                </c:pt>
                <c:pt idx="50035">
                  <c:v>-1.22248520970541E-2</c:v>
                </c:pt>
                <c:pt idx="50036">
                  <c:v>-1.20773848293458E-2</c:v>
                </c:pt>
                <c:pt idx="50037">
                  <c:v>-1.19264103098399E-2</c:v>
                </c:pt>
                <c:pt idx="50038">
                  <c:v>-1.18929484549766E-2</c:v>
                </c:pt>
                <c:pt idx="50039">
                  <c:v>-1.18744821977445E-2</c:v>
                </c:pt>
                <c:pt idx="50040">
                  <c:v>-1.1901783606278599E-2</c:v>
                </c:pt>
                <c:pt idx="50041">
                  <c:v>-1.1715683234726401E-2</c:v>
                </c:pt>
                <c:pt idx="50042">
                  <c:v>-1.16396236861425E-2</c:v>
                </c:pt>
                <c:pt idx="50043">
                  <c:v>-1.1332601617262201E-2</c:v>
                </c:pt>
                <c:pt idx="50044">
                  <c:v>-1.1242026812633E-2</c:v>
                </c:pt>
                <c:pt idx="50045">
                  <c:v>-1.11307475258087E-2</c:v>
                </c:pt>
                <c:pt idx="50046">
                  <c:v>-1.10636327414004E-2</c:v>
                </c:pt>
                <c:pt idx="50047">
                  <c:v>-1.09309258221059E-2</c:v>
                </c:pt>
                <c:pt idx="50048">
                  <c:v>-1.0637149498268101E-2</c:v>
                </c:pt>
                <c:pt idx="50049">
                  <c:v>-1.04549566811525E-2</c:v>
                </c:pt>
                <c:pt idx="50050">
                  <c:v>-1.0325004077893E-2</c:v>
                </c:pt>
                <c:pt idx="50051">
                  <c:v>-1.0104738518616201E-2</c:v>
                </c:pt>
                <c:pt idx="50052">
                  <c:v>-9.9450886112678692E-3</c:v>
                </c:pt>
                <c:pt idx="50053">
                  <c:v>-9.7324892547655199E-3</c:v>
                </c:pt>
                <c:pt idx="50054">
                  <c:v>-9.59404477578942E-3</c:v>
                </c:pt>
                <c:pt idx="50055">
                  <c:v>-9.4283979599958795E-3</c:v>
                </c:pt>
                <c:pt idx="50056">
                  <c:v>-9.2416533600820396E-3</c:v>
                </c:pt>
                <c:pt idx="50057">
                  <c:v>-9.1663771625774201E-3</c:v>
                </c:pt>
                <c:pt idx="50058">
                  <c:v>-9.0245357917778293E-3</c:v>
                </c:pt>
                <c:pt idx="50059">
                  <c:v>-8.8860291887579903E-3</c:v>
                </c:pt>
                <c:pt idx="50060">
                  <c:v>-8.6971783192931699E-3</c:v>
                </c:pt>
                <c:pt idx="50061">
                  <c:v>-8.6237709732053906E-3</c:v>
                </c:pt>
                <c:pt idx="50062">
                  <c:v>-8.4491994187554098E-3</c:v>
                </c:pt>
                <c:pt idx="50063">
                  <c:v>-8.3027927722643703E-3</c:v>
                </c:pt>
                <c:pt idx="50064">
                  <c:v>-8.4551381570958702E-3</c:v>
                </c:pt>
                <c:pt idx="50065">
                  <c:v>-8.3537816425494592E-3</c:v>
                </c:pt>
                <c:pt idx="50066">
                  <c:v>-8.0827608624366408E-3</c:v>
                </c:pt>
                <c:pt idx="50067">
                  <c:v>-8.0719938953156198E-3</c:v>
                </c:pt>
                <c:pt idx="50068">
                  <c:v>-8.1949650250230793E-3</c:v>
                </c:pt>
                <c:pt idx="50069">
                  <c:v>-8.1883487966530107E-3</c:v>
                </c:pt>
                <c:pt idx="50070">
                  <c:v>-8.3178491281926809E-3</c:v>
                </c:pt>
                <c:pt idx="50071">
                  <c:v>-8.1946898052985707E-3</c:v>
                </c:pt>
                <c:pt idx="50072">
                  <c:v>-8.2904625125412804E-3</c:v>
                </c:pt>
                <c:pt idx="50073">
                  <c:v>-8.27612586955369E-3</c:v>
                </c:pt>
                <c:pt idx="50074">
                  <c:v>-8.50098243029636E-3</c:v>
                </c:pt>
                <c:pt idx="50075">
                  <c:v>-8.4878880419636503E-3</c:v>
                </c:pt>
                <c:pt idx="50076">
                  <c:v>-8.8065472006605798E-3</c:v>
                </c:pt>
                <c:pt idx="50077">
                  <c:v>-9.0488382831096399E-3</c:v>
                </c:pt>
                <c:pt idx="50078">
                  <c:v>-9.1393451686848006E-3</c:v>
                </c:pt>
                <c:pt idx="50079">
                  <c:v>-9.3402334015299706E-3</c:v>
                </c:pt>
                <c:pt idx="50080">
                  <c:v>-9.5851623657993903E-3</c:v>
                </c:pt>
                <c:pt idx="50081">
                  <c:v>-9.7940552151594903E-3</c:v>
                </c:pt>
                <c:pt idx="50082">
                  <c:v>-1.01137833517988E-2</c:v>
                </c:pt>
                <c:pt idx="50083">
                  <c:v>-1.0318575853187901E-2</c:v>
                </c:pt>
                <c:pt idx="50084">
                  <c:v>-1.03352006307516E-2</c:v>
                </c:pt>
                <c:pt idx="50085">
                  <c:v>-1.07098500155804E-2</c:v>
                </c:pt>
                <c:pt idx="50086">
                  <c:v>-1.1176832195376799E-2</c:v>
                </c:pt>
                <c:pt idx="50087">
                  <c:v>-1.1743188874343899E-2</c:v>
                </c:pt>
                <c:pt idx="50088">
                  <c:v>-1.1961299074461499E-2</c:v>
                </c:pt>
                <c:pt idx="50089">
                  <c:v>-1.20521081978242E-2</c:v>
                </c:pt>
                <c:pt idx="50090">
                  <c:v>-1.25838986260244E-2</c:v>
                </c:pt>
                <c:pt idx="50091">
                  <c:v>-1.29866783723159E-2</c:v>
                </c:pt>
                <c:pt idx="50092">
                  <c:v>-1.34917203671308E-2</c:v>
                </c:pt>
                <c:pt idx="50093">
                  <c:v>-1.3873266598187699E-2</c:v>
                </c:pt>
                <c:pt idx="50094">
                  <c:v>-1.42419387785517E-2</c:v>
                </c:pt>
                <c:pt idx="50095">
                  <c:v>-1.46496042594655E-2</c:v>
                </c:pt>
                <c:pt idx="50096">
                  <c:v>-1.5041403907537601E-2</c:v>
                </c:pt>
                <c:pt idx="50097">
                  <c:v>-1.54925168261824E-2</c:v>
                </c:pt>
                <c:pt idx="50098">
                  <c:v>-1.6003816259872201E-2</c:v>
                </c:pt>
                <c:pt idx="50099">
                  <c:v>-1.6396114845514499E-2</c:v>
                </c:pt>
                <c:pt idx="50100">
                  <c:v>-1.67314500956319E-2</c:v>
                </c:pt>
                <c:pt idx="50101">
                  <c:v>-1.7165154366967299E-2</c:v>
                </c:pt>
                <c:pt idx="50102">
                  <c:v>-1.76378945564406E-2</c:v>
                </c:pt>
                <c:pt idx="50103">
                  <c:v>-1.8032319852497199E-2</c:v>
                </c:pt>
                <c:pt idx="50104">
                  <c:v>-1.82979052276863E-2</c:v>
                </c:pt>
                <c:pt idx="50105">
                  <c:v>-1.8728664860144899E-2</c:v>
                </c:pt>
                <c:pt idx="50106">
                  <c:v>-1.9082937088018601E-2</c:v>
                </c:pt>
                <c:pt idx="50107">
                  <c:v>-1.93917001680191E-2</c:v>
                </c:pt>
                <c:pt idx="50108">
                  <c:v>-1.9866316411502001E-2</c:v>
                </c:pt>
                <c:pt idx="50109">
                  <c:v>-2.0168299791649399E-2</c:v>
                </c:pt>
                <c:pt idx="50110">
                  <c:v>-2.04421768390807E-2</c:v>
                </c:pt>
                <c:pt idx="50111">
                  <c:v>-2.0737593076453401E-2</c:v>
                </c:pt>
                <c:pt idx="50112">
                  <c:v>-2.09768266802247E-2</c:v>
                </c:pt>
                <c:pt idx="50113">
                  <c:v>-2.13375067598249E-2</c:v>
                </c:pt>
                <c:pt idx="50114">
                  <c:v>-2.1396612845255802E-2</c:v>
                </c:pt>
                <c:pt idx="50115">
                  <c:v>-2.1628814728498199E-2</c:v>
                </c:pt>
                <c:pt idx="50116">
                  <c:v>-2.1793322485018501E-2</c:v>
                </c:pt>
                <c:pt idx="50117">
                  <c:v>-2.18118513976619E-2</c:v>
                </c:pt>
                <c:pt idx="50118">
                  <c:v>-2.1973211359656401E-2</c:v>
                </c:pt>
                <c:pt idx="50119">
                  <c:v>-2.2118029274735499E-2</c:v>
                </c:pt>
                <c:pt idx="50120">
                  <c:v>-2.21780417447302E-2</c:v>
                </c:pt>
                <c:pt idx="50121">
                  <c:v>-2.2150997954949601E-2</c:v>
                </c:pt>
                <c:pt idx="50122">
                  <c:v>-2.2096093031519801E-2</c:v>
                </c:pt>
                <c:pt idx="50123">
                  <c:v>-2.1998995394081199E-2</c:v>
                </c:pt>
                <c:pt idx="50124">
                  <c:v>-2.19838459785879E-2</c:v>
                </c:pt>
                <c:pt idx="50125">
                  <c:v>-2.1978849356533499E-2</c:v>
                </c:pt>
                <c:pt idx="50126">
                  <c:v>-2.17373767018109E-2</c:v>
                </c:pt>
                <c:pt idx="50127">
                  <c:v>-2.1612488429503401E-2</c:v>
                </c:pt>
                <c:pt idx="50128">
                  <c:v>-2.14591738851912E-2</c:v>
                </c:pt>
                <c:pt idx="50129">
                  <c:v>-2.10839132095871E-2</c:v>
                </c:pt>
                <c:pt idx="50130">
                  <c:v>-2.0892021664423902E-2</c:v>
                </c:pt>
                <c:pt idx="50131">
                  <c:v>-2.0661612031423599E-2</c:v>
                </c:pt>
                <c:pt idx="50132">
                  <c:v>-2.0398629259736598E-2</c:v>
                </c:pt>
                <c:pt idx="50133">
                  <c:v>-1.9993037592297602E-2</c:v>
                </c:pt>
                <c:pt idx="50134">
                  <c:v>-1.9541833695667601E-2</c:v>
                </c:pt>
                <c:pt idx="50135">
                  <c:v>-1.9198024171338798E-2</c:v>
                </c:pt>
                <c:pt idx="50136">
                  <c:v>-1.8831566401292101E-2</c:v>
                </c:pt>
                <c:pt idx="50137">
                  <c:v>-1.8408872644293101E-2</c:v>
                </c:pt>
                <c:pt idx="50138">
                  <c:v>-1.7987045642721401E-2</c:v>
                </c:pt>
                <c:pt idx="50139">
                  <c:v>-1.7477297309037399E-2</c:v>
                </c:pt>
                <c:pt idx="50140">
                  <c:v>-1.6817335740034401E-2</c:v>
                </c:pt>
                <c:pt idx="50141">
                  <c:v>-1.6301220483663899E-2</c:v>
                </c:pt>
                <c:pt idx="50142">
                  <c:v>-1.5879737997978899E-2</c:v>
                </c:pt>
                <c:pt idx="50143">
                  <c:v>-1.5371172080767199E-2</c:v>
                </c:pt>
                <c:pt idx="50144">
                  <c:v>-1.4784212733137901E-2</c:v>
                </c:pt>
                <c:pt idx="50145">
                  <c:v>-1.4221104002242999E-2</c:v>
                </c:pt>
                <c:pt idx="50146">
                  <c:v>-1.36034903713692E-2</c:v>
                </c:pt>
                <c:pt idx="50147">
                  <c:v>-1.2922584130117799E-2</c:v>
                </c:pt>
                <c:pt idx="50148">
                  <c:v>-1.2341172727120601E-2</c:v>
                </c:pt>
                <c:pt idx="50149">
                  <c:v>-1.1672868747529701E-2</c:v>
                </c:pt>
                <c:pt idx="50150">
                  <c:v>-1.1100034608947099E-2</c:v>
                </c:pt>
                <c:pt idx="50151">
                  <c:v>-1.0472535948376001E-2</c:v>
                </c:pt>
                <c:pt idx="50152">
                  <c:v>-9.7925177316988896E-3</c:v>
                </c:pt>
                <c:pt idx="50153">
                  <c:v>-9.1726018202067001E-3</c:v>
                </c:pt>
                <c:pt idx="50154">
                  <c:v>-8.5339821032913901E-3</c:v>
                </c:pt>
                <c:pt idx="50155">
                  <c:v>-8.1096820411560404E-3</c:v>
                </c:pt>
                <c:pt idx="50156">
                  <c:v>-7.5076453221814502E-3</c:v>
                </c:pt>
                <c:pt idx="50157">
                  <c:v>-6.8229039106462702E-3</c:v>
                </c:pt>
                <c:pt idx="50158">
                  <c:v>-6.2649250698921201E-3</c:v>
                </c:pt>
                <c:pt idx="50159">
                  <c:v>-5.7752562797700503E-3</c:v>
                </c:pt>
                <c:pt idx="50160">
                  <c:v>-5.1968505017560901E-3</c:v>
                </c:pt>
                <c:pt idx="50161">
                  <c:v>-4.5077911832180099E-3</c:v>
                </c:pt>
                <c:pt idx="50162">
                  <c:v>-4.0529420847308598E-3</c:v>
                </c:pt>
                <c:pt idx="50163">
                  <c:v>-3.6469264704802099E-3</c:v>
                </c:pt>
                <c:pt idx="50164">
                  <c:v>-3.1461349171947599E-3</c:v>
                </c:pt>
                <c:pt idx="50165">
                  <c:v>-2.71897880138428E-3</c:v>
                </c:pt>
                <c:pt idx="50166">
                  <c:v>-2.2214749099796001E-3</c:v>
                </c:pt>
                <c:pt idx="50167">
                  <c:v>-2.0264630014464099E-3</c:v>
                </c:pt>
                <c:pt idx="50168">
                  <c:v>-1.5500936232543999E-3</c:v>
                </c:pt>
                <c:pt idx="50169">
                  <c:v>-1.14029469200535E-3</c:v>
                </c:pt>
                <c:pt idx="50170">
                  <c:v>-9.2549198065000301E-4</c:v>
                </c:pt>
                <c:pt idx="50171">
                  <c:v>-5.8635885144711598E-4</c:v>
                </c:pt>
                <c:pt idx="50172">
                  <c:v>-4.2786721477436497E-4</c:v>
                </c:pt>
                <c:pt idx="50173" formatCode="0.00E+00">
                  <c:v>-8.5383931563176607E-5</c:v>
                </c:pt>
                <c:pt idx="50174">
                  <c:v>1.1075985170495101E-4</c:v>
                </c:pt>
                <c:pt idx="50175">
                  <c:v>2.6030451588621498E-4</c:v>
                </c:pt>
                <c:pt idx="50176">
                  <c:v>5.4916440338120202E-4</c:v>
                </c:pt>
                <c:pt idx="50177">
                  <c:v>5.53639650137541E-4</c:v>
                </c:pt>
                <c:pt idx="50178">
                  <c:v>3.11865215159995E-4</c:v>
                </c:pt>
                <c:pt idx="50179">
                  <c:v>4.82390879068338E-4</c:v>
                </c:pt>
                <c:pt idx="50180">
                  <c:v>6.1123148708899203E-4</c:v>
                </c:pt>
                <c:pt idx="50181">
                  <c:v>4.1347577191529298E-4</c:v>
                </c:pt>
                <c:pt idx="50182">
                  <c:v>3.2054956441752498E-4</c:v>
                </c:pt>
                <c:pt idx="50183">
                  <c:v>3.0968011153114402E-4</c:v>
                </c:pt>
                <c:pt idx="50184">
                  <c:v>3.4396140732137601E-4</c:v>
                </c:pt>
                <c:pt idx="50185">
                  <c:v>1.66977517596215E-4</c:v>
                </c:pt>
                <c:pt idx="50186" formatCode="0.00E+00">
                  <c:v>-6.5822235670844094E-5</c:v>
                </c:pt>
                <c:pt idx="50187">
                  <c:v>-2.1659235807870901E-4</c:v>
                </c:pt>
                <c:pt idx="50188">
                  <c:v>-5.2078455818743501E-4</c:v>
                </c:pt>
                <c:pt idx="50189">
                  <c:v>-7.0483553336142199E-4</c:v>
                </c:pt>
                <c:pt idx="50190">
                  <c:v>-9.0623303411304095E-4</c:v>
                </c:pt>
                <c:pt idx="50191">
                  <c:v>-1.2668193372489E-3</c:v>
                </c:pt>
                <c:pt idx="50192">
                  <c:v>-1.4957454807719001E-3</c:v>
                </c:pt>
                <c:pt idx="50193">
                  <c:v>-1.84757330654519E-3</c:v>
                </c:pt>
                <c:pt idx="50194">
                  <c:v>-2.2159260472066301E-3</c:v>
                </c:pt>
                <c:pt idx="50195">
                  <c:v>-2.6574201247857401E-3</c:v>
                </c:pt>
                <c:pt idx="50196">
                  <c:v>-3.03314168521477E-3</c:v>
                </c:pt>
                <c:pt idx="50197">
                  <c:v>-3.3899058976353601E-3</c:v>
                </c:pt>
                <c:pt idx="50198">
                  <c:v>-3.64013148422994E-3</c:v>
                </c:pt>
                <c:pt idx="50199">
                  <c:v>-4.1249545977946802E-3</c:v>
                </c:pt>
                <c:pt idx="50200">
                  <c:v>-4.5095409953790798E-3</c:v>
                </c:pt>
                <c:pt idx="50201">
                  <c:v>-4.9384764826911403E-3</c:v>
                </c:pt>
                <c:pt idx="50202">
                  <c:v>-5.2527940292611298E-3</c:v>
                </c:pt>
                <c:pt idx="50203">
                  <c:v>-5.7143470104233599E-3</c:v>
                </c:pt>
                <c:pt idx="50204">
                  <c:v>-6.0411907058813604E-3</c:v>
                </c:pt>
                <c:pt idx="50205">
                  <c:v>-6.3923658471756496E-3</c:v>
                </c:pt>
                <c:pt idx="50206">
                  <c:v>-6.8379378426880501E-3</c:v>
                </c:pt>
                <c:pt idx="50207">
                  <c:v>-7.1429400876117204E-3</c:v>
                </c:pt>
                <c:pt idx="50208">
                  <c:v>-7.6534777138848199E-3</c:v>
                </c:pt>
                <c:pt idx="50209">
                  <c:v>-8.0507661943155992E-3</c:v>
                </c:pt>
                <c:pt idx="50210">
                  <c:v>-8.2825248477255108E-3</c:v>
                </c:pt>
                <c:pt idx="50211">
                  <c:v>-8.5869614688287403E-3</c:v>
                </c:pt>
                <c:pt idx="50212">
                  <c:v>-8.8755936057256599E-3</c:v>
                </c:pt>
                <c:pt idx="50213">
                  <c:v>-9.2662913104405494E-3</c:v>
                </c:pt>
                <c:pt idx="50214">
                  <c:v>-9.5469688135834709E-3</c:v>
                </c:pt>
                <c:pt idx="50215">
                  <c:v>-9.7562949623489405E-3</c:v>
                </c:pt>
                <c:pt idx="50216">
                  <c:v>-9.9062185316911699E-3</c:v>
                </c:pt>
                <c:pt idx="50217">
                  <c:v>-1.01115116736206E-2</c:v>
                </c:pt>
                <c:pt idx="50218">
                  <c:v>-1.02823917882794E-2</c:v>
                </c:pt>
                <c:pt idx="50219">
                  <c:v>-1.04832043323371E-2</c:v>
                </c:pt>
                <c:pt idx="50220">
                  <c:v>-1.05179221823816E-2</c:v>
                </c:pt>
                <c:pt idx="50221">
                  <c:v>-1.05290769618736E-2</c:v>
                </c:pt>
                <c:pt idx="50222">
                  <c:v>-1.0699335773554801E-2</c:v>
                </c:pt>
                <c:pt idx="50223">
                  <c:v>-1.0718018707100201E-2</c:v>
                </c:pt>
                <c:pt idx="50224">
                  <c:v>-1.07156174240352E-2</c:v>
                </c:pt>
                <c:pt idx="50225">
                  <c:v>-1.06649146490638E-2</c:v>
                </c:pt>
                <c:pt idx="50226">
                  <c:v>-1.0650823025901601E-2</c:v>
                </c:pt>
                <c:pt idx="50227">
                  <c:v>-1.0675831972071399E-2</c:v>
                </c:pt>
                <c:pt idx="50228">
                  <c:v>-1.02334359747457E-2</c:v>
                </c:pt>
                <c:pt idx="50229">
                  <c:v>-1.00931377098917E-2</c:v>
                </c:pt>
                <c:pt idx="50230">
                  <c:v>-9.9856957437824603E-3</c:v>
                </c:pt>
                <c:pt idx="50231">
                  <c:v>-9.8523248739675398E-3</c:v>
                </c:pt>
                <c:pt idx="50232">
                  <c:v>-9.5289584218169604E-3</c:v>
                </c:pt>
                <c:pt idx="50233">
                  <c:v>-9.1963121529421796E-3</c:v>
                </c:pt>
                <c:pt idx="50234">
                  <c:v>-8.8401318764885807E-3</c:v>
                </c:pt>
                <c:pt idx="50235">
                  <c:v>-8.3708602037039399E-3</c:v>
                </c:pt>
                <c:pt idx="50236">
                  <c:v>-7.9811926608396901E-3</c:v>
                </c:pt>
                <c:pt idx="50237">
                  <c:v>-7.5123643645994302E-3</c:v>
                </c:pt>
                <c:pt idx="50238">
                  <c:v>-7.1609715201015698E-3</c:v>
                </c:pt>
                <c:pt idx="50239">
                  <c:v>-6.7652120640321299E-3</c:v>
                </c:pt>
                <c:pt idx="50240">
                  <c:v>-6.1570974540027801E-3</c:v>
                </c:pt>
                <c:pt idx="50241">
                  <c:v>-5.6351795174641997E-3</c:v>
                </c:pt>
                <c:pt idx="50242">
                  <c:v>-4.9985342103275304E-3</c:v>
                </c:pt>
                <c:pt idx="50243">
                  <c:v>-4.4958733211378898E-3</c:v>
                </c:pt>
                <c:pt idx="50244">
                  <c:v>-4.0723536450000698E-3</c:v>
                </c:pt>
                <c:pt idx="50245">
                  <c:v>-3.3106562668964502E-3</c:v>
                </c:pt>
                <c:pt idx="50246">
                  <c:v>-2.6441192273659198E-3</c:v>
                </c:pt>
                <c:pt idx="50247">
                  <c:v>-2.01116093147864E-3</c:v>
                </c:pt>
                <c:pt idx="50248">
                  <c:v>-1.27212311723849E-3</c:v>
                </c:pt>
                <c:pt idx="50249">
                  <c:v>-6.9549251506792996E-4</c:v>
                </c:pt>
                <c:pt idx="50250" formatCode="0.00E+00">
                  <c:v>-2.82994458522792E-5</c:v>
                </c:pt>
                <c:pt idx="50251">
                  <c:v>6.9626477968051301E-4</c:v>
                </c:pt>
                <c:pt idx="50252">
                  <c:v>1.36847280284568E-3</c:v>
                </c:pt>
                <c:pt idx="50253">
                  <c:v>2.1052262069412601E-3</c:v>
                </c:pt>
                <c:pt idx="50254">
                  <c:v>2.8344353514308499E-3</c:v>
                </c:pt>
                <c:pt idx="50255">
                  <c:v>3.55756971389891E-3</c:v>
                </c:pt>
                <c:pt idx="50256">
                  <c:v>4.2001172801358804E-3</c:v>
                </c:pt>
                <c:pt idx="50257">
                  <c:v>4.7459944450065602E-3</c:v>
                </c:pt>
                <c:pt idx="50258">
                  <c:v>5.4626597872755702E-3</c:v>
                </c:pt>
                <c:pt idx="50259">
                  <c:v>6.28899902159177E-3</c:v>
                </c:pt>
                <c:pt idx="50260">
                  <c:v>6.9067171416026902E-3</c:v>
                </c:pt>
                <c:pt idx="50261">
                  <c:v>7.5261798069542101E-3</c:v>
                </c:pt>
                <c:pt idx="50262">
                  <c:v>8.2118439244410705E-3</c:v>
                </c:pt>
                <c:pt idx="50263">
                  <c:v>8.7308282046207695E-3</c:v>
                </c:pt>
                <c:pt idx="50264">
                  <c:v>9.4243804365274006E-3</c:v>
                </c:pt>
                <c:pt idx="50265">
                  <c:v>9.9453398437012799E-3</c:v>
                </c:pt>
                <c:pt idx="50266">
                  <c:v>1.0537486830263201E-2</c:v>
                </c:pt>
                <c:pt idx="50267">
                  <c:v>1.12342735517154E-2</c:v>
                </c:pt>
                <c:pt idx="50268">
                  <c:v>1.1647417714687301E-2</c:v>
                </c:pt>
                <c:pt idx="50269">
                  <c:v>1.204905330215E-2</c:v>
                </c:pt>
                <c:pt idx="50270">
                  <c:v>1.25966039823122E-2</c:v>
                </c:pt>
                <c:pt idx="50271">
                  <c:v>1.30568443024408E-2</c:v>
                </c:pt>
                <c:pt idx="50272">
                  <c:v>1.34664443511888E-2</c:v>
                </c:pt>
                <c:pt idx="50273">
                  <c:v>1.38653655190749E-2</c:v>
                </c:pt>
                <c:pt idx="50274">
                  <c:v>1.42849808912545E-2</c:v>
                </c:pt>
                <c:pt idx="50275">
                  <c:v>1.46331635674148E-2</c:v>
                </c:pt>
                <c:pt idx="50276">
                  <c:v>1.49552599895741E-2</c:v>
                </c:pt>
                <c:pt idx="50277">
                  <c:v>1.52876996498722E-2</c:v>
                </c:pt>
                <c:pt idx="50278">
                  <c:v>1.55747322077954E-2</c:v>
                </c:pt>
                <c:pt idx="50279">
                  <c:v>1.5642858075436701E-2</c:v>
                </c:pt>
                <c:pt idx="50280">
                  <c:v>1.5817501749363999E-2</c:v>
                </c:pt>
                <c:pt idx="50281">
                  <c:v>1.5958547524556201E-2</c:v>
                </c:pt>
                <c:pt idx="50282">
                  <c:v>1.6134817898769801E-2</c:v>
                </c:pt>
                <c:pt idx="50283">
                  <c:v>1.62764963202107E-2</c:v>
                </c:pt>
                <c:pt idx="50284">
                  <c:v>1.6247056185202901E-2</c:v>
                </c:pt>
                <c:pt idx="50285">
                  <c:v>1.63477921862374E-2</c:v>
                </c:pt>
                <c:pt idx="50286">
                  <c:v>1.6463612701685001E-2</c:v>
                </c:pt>
                <c:pt idx="50287">
                  <c:v>1.64359634920636E-2</c:v>
                </c:pt>
                <c:pt idx="50288">
                  <c:v>1.62604241691446E-2</c:v>
                </c:pt>
                <c:pt idx="50289">
                  <c:v>1.6357849011185501E-2</c:v>
                </c:pt>
                <c:pt idx="50290">
                  <c:v>1.6299036583563499E-2</c:v>
                </c:pt>
                <c:pt idx="50291">
                  <c:v>1.6128671341631401E-2</c:v>
                </c:pt>
                <c:pt idx="50292">
                  <c:v>1.5974818112738199E-2</c:v>
                </c:pt>
                <c:pt idx="50293">
                  <c:v>1.5774353367287199E-2</c:v>
                </c:pt>
                <c:pt idx="50294">
                  <c:v>1.5544632997165001E-2</c:v>
                </c:pt>
                <c:pt idx="50295">
                  <c:v>1.53021311387685E-2</c:v>
                </c:pt>
                <c:pt idx="50296">
                  <c:v>1.4979499273457E-2</c:v>
                </c:pt>
                <c:pt idx="50297">
                  <c:v>1.4758462821971E-2</c:v>
                </c:pt>
                <c:pt idx="50298">
                  <c:v>1.47323873953185E-2</c:v>
                </c:pt>
                <c:pt idx="50299">
                  <c:v>1.4371786623952E-2</c:v>
                </c:pt>
                <c:pt idx="50300">
                  <c:v>1.40024639249215E-2</c:v>
                </c:pt>
                <c:pt idx="50301">
                  <c:v>1.3570205066624199E-2</c:v>
                </c:pt>
                <c:pt idx="50302">
                  <c:v>1.33919509220985E-2</c:v>
                </c:pt>
                <c:pt idx="50303">
                  <c:v>1.3023082090076001E-2</c:v>
                </c:pt>
                <c:pt idx="50304">
                  <c:v>1.28196061556499E-2</c:v>
                </c:pt>
                <c:pt idx="50305">
                  <c:v>1.23514483383441E-2</c:v>
                </c:pt>
                <c:pt idx="50306">
                  <c:v>1.18670866037621E-2</c:v>
                </c:pt>
                <c:pt idx="50307">
                  <c:v>1.15290625760244E-2</c:v>
                </c:pt>
                <c:pt idx="50308">
                  <c:v>1.12723365436541E-2</c:v>
                </c:pt>
                <c:pt idx="50309">
                  <c:v>1.0928559071426799E-2</c:v>
                </c:pt>
                <c:pt idx="50310">
                  <c:v>1.0519515367048701E-2</c:v>
                </c:pt>
                <c:pt idx="50311">
                  <c:v>1.0176867422869201E-2</c:v>
                </c:pt>
                <c:pt idx="50312">
                  <c:v>9.7844694937047894E-3</c:v>
                </c:pt>
                <c:pt idx="50313">
                  <c:v>9.4208198500910102E-3</c:v>
                </c:pt>
                <c:pt idx="50314">
                  <c:v>9.1318721552118599E-3</c:v>
                </c:pt>
                <c:pt idx="50315">
                  <c:v>8.7305442434485996E-3</c:v>
                </c:pt>
                <c:pt idx="50316">
                  <c:v>8.3289550188231296E-3</c:v>
                </c:pt>
                <c:pt idx="50317">
                  <c:v>8.1524640869311705E-3</c:v>
                </c:pt>
                <c:pt idx="50318">
                  <c:v>7.6873255423979799E-3</c:v>
                </c:pt>
                <c:pt idx="50319">
                  <c:v>7.5133385893380701E-3</c:v>
                </c:pt>
                <c:pt idx="50320">
                  <c:v>7.2143388709991303E-3</c:v>
                </c:pt>
                <c:pt idx="50321">
                  <c:v>6.8595161728719498E-3</c:v>
                </c:pt>
                <c:pt idx="50322">
                  <c:v>6.6035963409144596E-3</c:v>
                </c:pt>
                <c:pt idx="50323">
                  <c:v>6.2529198626504303E-3</c:v>
                </c:pt>
                <c:pt idx="50324">
                  <c:v>6.0794297289343503E-3</c:v>
                </c:pt>
                <c:pt idx="50325">
                  <c:v>5.9080061106806898E-3</c:v>
                </c:pt>
                <c:pt idx="50326">
                  <c:v>5.5996167030749203E-3</c:v>
                </c:pt>
                <c:pt idx="50327">
                  <c:v>5.6081440441180701E-3</c:v>
                </c:pt>
                <c:pt idx="50328">
                  <c:v>5.3202723156609601E-3</c:v>
                </c:pt>
                <c:pt idx="50329">
                  <c:v>5.2887887530216103E-3</c:v>
                </c:pt>
                <c:pt idx="50330">
                  <c:v>5.13606481407474E-3</c:v>
                </c:pt>
                <c:pt idx="50331">
                  <c:v>5.0234934996943002E-3</c:v>
                </c:pt>
                <c:pt idx="50332">
                  <c:v>4.9593463619799598E-3</c:v>
                </c:pt>
                <c:pt idx="50333">
                  <c:v>4.9022006801233402E-3</c:v>
                </c:pt>
                <c:pt idx="50334">
                  <c:v>4.6288553229103403E-3</c:v>
                </c:pt>
                <c:pt idx="50335">
                  <c:v>4.7241010790438102E-3</c:v>
                </c:pt>
                <c:pt idx="50336">
                  <c:v>4.7725539616943601E-3</c:v>
                </c:pt>
                <c:pt idx="50337">
                  <c:v>4.8517163036597899E-3</c:v>
                </c:pt>
                <c:pt idx="50338">
                  <c:v>4.9324182091516301E-3</c:v>
                </c:pt>
                <c:pt idx="50339">
                  <c:v>4.9921346259798596E-3</c:v>
                </c:pt>
                <c:pt idx="50340">
                  <c:v>5.0809754473724296E-3</c:v>
                </c:pt>
                <c:pt idx="50341">
                  <c:v>5.0375834454061998E-3</c:v>
                </c:pt>
                <c:pt idx="50342">
                  <c:v>5.2390267320517603E-3</c:v>
                </c:pt>
                <c:pt idx="50343">
                  <c:v>5.2951995146404496E-3</c:v>
                </c:pt>
                <c:pt idx="50344">
                  <c:v>5.4850636775060496E-3</c:v>
                </c:pt>
                <c:pt idx="50345">
                  <c:v>5.7575314818340698E-3</c:v>
                </c:pt>
                <c:pt idx="50346">
                  <c:v>6.1093312401741297E-3</c:v>
                </c:pt>
                <c:pt idx="50347">
                  <c:v>6.2030574046598097E-3</c:v>
                </c:pt>
                <c:pt idx="50348">
                  <c:v>6.4967445214624102E-3</c:v>
                </c:pt>
                <c:pt idx="50349">
                  <c:v>6.6523210112809797E-3</c:v>
                </c:pt>
                <c:pt idx="50350">
                  <c:v>6.9231555107960897E-3</c:v>
                </c:pt>
                <c:pt idx="50351">
                  <c:v>7.0865778047843704E-3</c:v>
                </c:pt>
                <c:pt idx="50352">
                  <c:v>7.45577143558221E-3</c:v>
                </c:pt>
                <c:pt idx="50353">
                  <c:v>7.8638002583029699E-3</c:v>
                </c:pt>
                <c:pt idx="50354">
                  <c:v>8.1174379356433405E-3</c:v>
                </c:pt>
                <c:pt idx="50355">
                  <c:v>8.5747304307337204E-3</c:v>
                </c:pt>
                <c:pt idx="50356">
                  <c:v>8.9253779415300605E-3</c:v>
                </c:pt>
                <c:pt idx="50357">
                  <c:v>9.0691315239904008E-3</c:v>
                </c:pt>
                <c:pt idx="50358">
                  <c:v>9.4146923594141396E-3</c:v>
                </c:pt>
                <c:pt idx="50359">
                  <c:v>9.8768487696646607E-3</c:v>
                </c:pt>
                <c:pt idx="50360">
                  <c:v>1.04701451776372E-2</c:v>
                </c:pt>
                <c:pt idx="50361">
                  <c:v>1.06129725246717E-2</c:v>
                </c:pt>
                <c:pt idx="50362">
                  <c:v>1.09090687834982E-2</c:v>
                </c:pt>
                <c:pt idx="50363">
                  <c:v>1.14300485998978E-2</c:v>
                </c:pt>
                <c:pt idx="50364">
                  <c:v>1.1920086381052001E-2</c:v>
                </c:pt>
                <c:pt idx="50365">
                  <c:v>1.2348802517552099E-2</c:v>
                </c:pt>
                <c:pt idx="50366">
                  <c:v>1.26971781911785E-2</c:v>
                </c:pt>
                <c:pt idx="50367">
                  <c:v>1.30089136874989E-2</c:v>
                </c:pt>
                <c:pt idx="50368">
                  <c:v>1.3351706557212E-2</c:v>
                </c:pt>
                <c:pt idx="50369">
                  <c:v>1.39117082994264E-2</c:v>
                </c:pt>
                <c:pt idx="50370">
                  <c:v>1.4261711475073401E-2</c:v>
                </c:pt>
                <c:pt idx="50371">
                  <c:v>1.47014062361159E-2</c:v>
                </c:pt>
                <c:pt idx="50372">
                  <c:v>1.50970523709235E-2</c:v>
                </c:pt>
                <c:pt idx="50373">
                  <c:v>1.5595670429652601E-2</c:v>
                </c:pt>
                <c:pt idx="50374">
                  <c:v>1.5855473199433801E-2</c:v>
                </c:pt>
                <c:pt idx="50375">
                  <c:v>1.63523050962226E-2</c:v>
                </c:pt>
                <c:pt idx="50376">
                  <c:v>1.68450582570366E-2</c:v>
                </c:pt>
                <c:pt idx="50377">
                  <c:v>1.7183120063617701E-2</c:v>
                </c:pt>
                <c:pt idx="50378">
                  <c:v>1.75830152784636E-2</c:v>
                </c:pt>
                <c:pt idx="50379">
                  <c:v>1.78686645772301E-2</c:v>
                </c:pt>
                <c:pt idx="50380">
                  <c:v>1.81188255469742E-2</c:v>
                </c:pt>
                <c:pt idx="50381">
                  <c:v>1.8705103627227299E-2</c:v>
                </c:pt>
                <c:pt idx="50382">
                  <c:v>1.89998473069121E-2</c:v>
                </c:pt>
                <c:pt idx="50383">
                  <c:v>1.9435029582783599E-2</c:v>
                </c:pt>
                <c:pt idx="50384">
                  <c:v>1.97769832589961E-2</c:v>
                </c:pt>
                <c:pt idx="50385">
                  <c:v>2.01315849927356E-2</c:v>
                </c:pt>
                <c:pt idx="50386">
                  <c:v>2.0383030388449599E-2</c:v>
                </c:pt>
                <c:pt idx="50387">
                  <c:v>2.0725012747703699E-2</c:v>
                </c:pt>
                <c:pt idx="50388">
                  <c:v>2.1079874271770899E-2</c:v>
                </c:pt>
                <c:pt idx="50389">
                  <c:v>2.1192842652497101E-2</c:v>
                </c:pt>
                <c:pt idx="50390">
                  <c:v>2.1502610456855701E-2</c:v>
                </c:pt>
                <c:pt idx="50391">
                  <c:v>2.18601169156959E-2</c:v>
                </c:pt>
                <c:pt idx="50392">
                  <c:v>2.2068969204636399E-2</c:v>
                </c:pt>
                <c:pt idx="50393">
                  <c:v>2.2396811131356099E-2</c:v>
                </c:pt>
                <c:pt idx="50394">
                  <c:v>2.2670452168530499E-2</c:v>
                </c:pt>
                <c:pt idx="50395">
                  <c:v>2.2692245835306098E-2</c:v>
                </c:pt>
                <c:pt idx="50396">
                  <c:v>2.2915794728489099E-2</c:v>
                </c:pt>
                <c:pt idx="50397">
                  <c:v>2.3061675332545099E-2</c:v>
                </c:pt>
                <c:pt idx="50398">
                  <c:v>2.3276195253562601E-2</c:v>
                </c:pt>
                <c:pt idx="50399">
                  <c:v>2.3465270911285599E-2</c:v>
                </c:pt>
                <c:pt idx="50400">
                  <c:v>2.3610860296245598E-2</c:v>
                </c:pt>
                <c:pt idx="50401">
                  <c:v>2.38421605343229E-2</c:v>
                </c:pt>
                <c:pt idx="50402">
                  <c:v>2.37580744237024E-2</c:v>
                </c:pt>
                <c:pt idx="50403">
                  <c:v>2.3949742655310201E-2</c:v>
                </c:pt>
                <c:pt idx="50404">
                  <c:v>2.4114553214587799E-2</c:v>
                </c:pt>
                <c:pt idx="50405">
                  <c:v>2.41085215554112E-2</c:v>
                </c:pt>
                <c:pt idx="50406">
                  <c:v>2.4004837088382001E-2</c:v>
                </c:pt>
                <c:pt idx="50407">
                  <c:v>2.3997212268444298E-2</c:v>
                </c:pt>
                <c:pt idx="50408">
                  <c:v>2.4032101794573501E-2</c:v>
                </c:pt>
                <c:pt idx="50409">
                  <c:v>2.3969140434133E-2</c:v>
                </c:pt>
                <c:pt idx="50410">
                  <c:v>2.4050235531132599E-2</c:v>
                </c:pt>
                <c:pt idx="50411">
                  <c:v>2.4105352752993602E-2</c:v>
                </c:pt>
                <c:pt idx="50412">
                  <c:v>2.4068958837166501E-2</c:v>
                </c:pt>
                <c:pt idx="50413">
                  <c:v>2.3961667842883401E-2</c:v>
                </c:pt>
                <c:pt idx="50414">
                  <c:v>2.3711037236803501E-2</c:v>
                </c:pt>
                <c:pt idx="50415">
                  <c:v>2.3535488373790499E-2</c:v>
                </c:pt>
                <c:pt idx="50416">
                  <c:v>2.3496152127146602E-2</c:v>
                </c:pt>
                <c:pt idx="50417">
                  <c:v>2.33392440423251E-2</c:v>
                </c:pt>
                <c:pt idx="50418">
                  <c:v>2.3270953589017901E-2</c:v>
                </c:pt>
                <c:pt idx="50419">
                  <c:v>2.2968645388733E-2</c:v>
                </c:pt>
                <c:pt idx="50420">
                  <c:v>2.27126248940679E-2</c:v>
                </c:pt>
                <c:pt idx="50421">
                  <c:v>2.2486431586924899E-2</c:v>
                </c:pt>
                <c:pt idx="50422">
                  <c:v>2.2356640892692001E-2</c:v>
                </c:pt>
                <c:pt idx="50423">
                  <c:v>2.20742432290018E-2</c:v>
                </c:pt>
                <c:pt idx="50424">
                  <c:v>2.1641982975953499E-2</c:v>
                </c:pt>
                <c:pt idx="50425">
                  <c:v>2.13859045209875E-2</c:v>
                </c:pt>
                <c:pt idx="50426">
                  <c:v>2.1000632350287901E-2</c:v>
                </c:pt>
                <c:pt idx="50427">
                  <c:v>2.0774483446244701E-2</c:v>
                </c:pt>
                <c:pt idx="50428">
                  <c:v>2.0275875862161601E-2</c:v>
                </c:pt>
                <c:pt idx="50429">
                  <c:v>1.9953194490874199E-2</c:v>
                </c:pt>
                <c:pt idx="50430">
                  <c:v>1.9636802885463898E-2</c:v>
                </c:pt>
                <c:pt idx="50431">
                  <c:v>1.9063973536429701E-2</c:v>
                </c:pt>
                <c:pt idx="50432">
                  <c:v>1.87361409560837E-2</c:v>
                </c:pt>
                <c:pt idx="50433">
                  <c:v>1.8267726303601E-2</c:v>
                </c:pt>
                <c:pt idx="50434">
                  <c:v>1.7968256911656599E-2</c:v>
                </c:pt>
                <c:pt idx="50435">
                  <c:v>1.73773616563144E-2</c:v>
                </c:pt>
                <c:pt idx="50436">
                  <c:v>1.6809801119613499E-2</c:v>
                </c:pt>
                <c:pt idx="50437">
                  <c:v>1.63521651292119E-2</c:v>
                </c:pt>
                <c:pt idx="50438">
                  <c:v>1.5858974104922902E-2</c:v>
                </c:pt>
                <c:pt idx="50439">
                  <c:v>1.5371067363732199E-2</c:v>
                </c:pt>
                <c:pt idx="50440">
                  <c:v>1.4760231004874501E-2</c:v>
                </c:pt>
                <c:pt idx="50441">
                  <c:v>1.4312985464267401E-2</c:v>
                </c:pt>
                <c:pt idx="50442">
                  <c:v>1.37148573099313E-2</c:v>
                </c:pt>
                <c:pt idx="50443">
                  <c:v>1.29892963454272E-2</c:v>
                </c:pt>
                <c:pt idx="50444">
                  <c:v>1.24821395977917E-2</c:v>
                </c:pt>
                <c:pt idx="50445">
                  <c:v>1.20053124222526E-2</c:v>
                </c:pt>
                <c:pt idx="50446">
                  <c:v>1.1608838633687999E-2</c:v>
                </c:pt>
                <c:pt idx="50447">
                  <c:v>1.09677176105975E-2</c:v>
                </c:pt>
                <c:pt idx="50448">
                  <c:v>1.02317434625018E-2</c:v>
                </c:pt>
                <c:pt idx="50449">
                  <c:v>9.5671726311691799E-3</c:v>
                </c:pt>
                <c:pt idx="50450">
                  <c:v>9.0370129400527202E-3</c:v>
                </c:pt>
                <c:pt idx="50451">
                  <c:v>8.6785915410242699E-3</c:v>
                </c:pt>
                <c:pt idx="50452">
                  <c:v>8.1304833505268202E-3</c:v>
                </c:pt>
                <c:pt idx="50453">
                  <c:v>7.4884218311677001E-3</c:v>
                </c:pt>
                <c:pt idx="50454">
                  <c:v>6.8391974186775501E-3</c:v>
                </c:pt>
                <c:pt idx="50455">
                  <c:v>6.2484622833762901E-3</c:v>
                </c:pt>
                <c:pt idx="50456">
                  <c:v>5.7634435071482297E-3</c:v>
                </c:pt>
                <c:pt idx="50457">
                  <c:v>5.2214483287740098E-3</c:v>
                </c:pt>
                <c:pt idx="50458">
                  <c:v>4.7940442692541701E-3</c:v>
                </c:pt>
                <c:pt idx="50459">
                  <c:v>4.21689993888405E-3</c:v>
                </c:pt>
                <c:pt idx="50460">
                  <c:v>3.8058389764025801E-3</c:v>
                </c:pt>
                <c:pt idx="50461">
                  <c:v>3.2575292574881999E-3</c:v>
                </c:pt>
                <c:pt idx="50462">
                  <c:v>2.7132487074541401E-3</c:v>
                </c:pt>
                <c:pt idx="50463">
                  <c:v>2.21546334146138E-3</c:v>
                </c:pt>
                <c:pt idx="50464">
                  <c:v>1.8453271588106501E-3</c:v>
                </c:pt>
                <c:pt idx="50465">
                  <c:v>1.5157315203101001E-3</c:v>
                </c:pt>
                <c:pt idx="50466">
                  <c:v>9.9122300867767995E-4</c:v>
                </c:pt>
                <c:pt idx="50467">
                  <c:v>8.8647208402290497E-4</c:v>
                </c:pt>
                <c:pt idx="50468">
                  <c:v>4.21292771209849E-4</c:v>
                </c:pt>
                <c:pt idx="50469" formatCode="0.00E+00">
                  <c:v>-1.6070500539018501E-5</c:v>
                </c:pt>
                <c:pt idx="50470">
                  <c:v>-1.9881636425480499E-4</c:v>
                </c:pt>
                <c:pt idx="50471">
                  <c:v>-4.2679966175018899E-4</c:v>
                </c:pt>
                <c:pt idx="50472">
                  <c:v>-8.8201166315360303E-4</c:v>
                </c:pt>
                <c:pt idx="50473">
                  <c:v>-1.1103321357464799E-3</c:v>
                </c:pt>
                <c:pt idx="50474">
                  <c:v>-1.0178193566219001E-3</c:v>
                </c:pt>
                <c:pt idx="50475">
                  <c:v>-1.31717305902772E-3</c:v>
                </c:pt>
                <c:pt idx="50476">
                  <c:v>-1.36569409583365E-3</c:v>
                </c:pt>
                <c:pt idx="50477">
                  <c:v>-1.4759722573071501E-3</c:v>
                </c:pt>
                <c:pt idx="50478">
                  <c:v>-1.65278800974115E-3</c:v>
                </c:pt>
                <c:pt idx="50479">
                  <c:v>-1.74434831482295E-3</c:v>
                </c:pt>
                <c:pt idx="50480">
                  <c:v>-1.65134808966319E-3</c:v>
                </c:pt>
                <c:pt idx="50481">
                  <c:v>-1.6579831713709799E-3</c:v>
                </c:pt>
                <c:pt idx="50482">
                  <c:v>-1.6578303762419099E-3</c:v>
                </c:pt>
                <c:pt idx="50483">
                  <c:v>-1.61859128023367E-3</c:v>
                </c:pt>
                <c:pt idx="50484">
                  <c:v>-1.5477994538392399E-3</c:v>
                </c:pt>
                <c:pt idx="50485">
                  <c:v>-1.2331887363534199E-3</c:v>
                </c:pt>
                <c:pt idx="50486">
                  <c:v>-1.14657393625982E-3</c:v>
                </c:pt>
                <c:pt idx="50487">
                  <c:v>-1.1138059741106301E-3</c:v>
                </c:pt>
                <c:pt idx="50488">
                  <c:v>-8.5244886025968403E-4</c:v>
                </c:pt>
                <c:pt idx="50489">
                  <c:v>-5.5338829394561105E-4</c:v>
                </c:pt>
                <c:pt idx="50490">
                  <c:v>-2.5350892829431701E-4</c:v>
                </c:pt>
                <c:pt idx="50491" formatCode="0.00E+00">
                  <c:v>-9.1014930965478894E-5</c:v>
                </c:pt>
                <c:pt idx="50492" formatCode="0.00E+00">
                  <c:v>7.7190200460209695E-5</c:v>
                </c:pt>
                <c:pt idx="50493">
                  <c:v>4.5882652982570199E-4</c:v>
                </c:pt>
                <c:pt idx="50494">
                  <c:v>8.1907131695507405E-4</c:v>
                </c:pt>
                <c:pt idx="50495">
                  <c:v>1.1717861938827E-3</c:v>
                </c:pt>
                <c:pt idx="50496">
                  <c:v>1.6144942065017399E-3</c:v>
                </c:pt>
                <c:pt idx="50497">
                  <c:v>1.9245919836327599E-3</c:v>
                </c:pt>
                <c:pt idx="50498">
                  <c:v>2.2717129286127799E-3</c:v>
                </c:pt>
                <c:pt idx="50499">
                  <c:v>2.6200454260398298E-3</c:v>
                </c:pt>
                <c:pt idx="50500">
                  <c:v>3.0593935478965698E-3</c:v>
                </c:pt>
                <c:pt idx="50501">
                  <c:v>3.5731849457747399E-3</c:v>
                </c:pt>
                <c:pt idx="50502">
                  <c:v>4.0450674760640999E-3</c:v>
                </c:pt>
                <c:pt idx="50503">
                  <c:v>4.4933848007703003E-3</c:v>
                </c:pt>
                <c:pt idx="50504">
                  <c:v>4.7688547744808201E-3</c:v>
                </c:pt>
                <c:pt idx="50505">
                  <c:v>5.1424131583933897E-3</c:v>
                </c:pt>
                <c:pt idx="50506">
                  <c:v>5.6391374284593104E-3</c:v>
                </c:pt>
                <c:pt idx="50507">
                  <c:v>6.0811295048411804E-3</c:v>
                </c:pt>
                <c:pt idx="50508">
                  <c:v>6.6156948604070096E-3</c:v>
                </c:pt>
                <c:pt idx="50509">
                  <c:v>7.0595848428215103E-3</c:v>
                </c:pt>
                <c:pt idx="50510">
                  <c:v>7.2200186502038204E-3</c:v>
                </c:pt>
                <c:pt idx="50511">
                  <c:v>7.7198302840585297E-3</c:v>
                </c:pt>
                <c:pt idx="50512">
                  <c:v>8.0869737018545804E-3</c:v>
                </c:pt>
                <c:pt idx="50513">
                  <c:v>8.55816512510469E-3</c:v>
                </c:pt>
                <c:pt idx="50514">
                  <c:v>8.8881936679182805E-3</c:v>
                </c:pt>
                <c:pt idx="50515">
                  <c:v>9.1828200556104602E-3</c:v>
                </c:pt>
                <c:pt idx="50516">
                  <c:v>9.5357610304945498E-3</c:v>
                </c:pt>
                <c:pt idx="50517">
                  <c:v>9.6785361852632194E-3</c:v>
                </c:pt>
                <c:pt idx="50518">
                  <c:v>1.0092382463236099E-2</c:v>
                </c:pt>
                <c:pt idx="50519">
                  <c:v>1.04296477880836E-2</c:v>
                </c:pt>
                <c:pt idx="50520">
                  <c:v>1.0719651507620999E-2</c:v>
                </c:pt>
                <c:pt idx="50521">
                  <c:v>1.0912321786270799E-2</c:v>
                </c:pt>
                <c:pt idx="50522">
                  <c:v>1.11316371257819E-2</c:v>
                </c:pt>
                <c:pt idx="50523">
                  <c:v>1.1201789724960101E-2</c:v>
                </c:pt>
                <c:pt idx="50524">
                  <c:v>1.12734297832674E-2</c:v>
                </c:pt>
                <c:pt idx="50525">
                  <c:v>1.15098094140884E-2</c:v>
                </c:pt>
                <c:pt idx="50526">
                  <c:v>1.16045784975841E-2</c:v>
                </c:pt>
                <c:pt idx="50527">
                  <c:v>1.14760337669726E-2</c:v>
                </c:pt>
                <c:pt idx="50528">
                  <c:v>1.15099059999864E-2</c:v>
                </c:pt>
                <c:pt idx="50529">
                  <c:v>1.1473532907378599E-2</c:v>
                </c:pt>
                <c:pt idx="50530">
                  <c:v>1.13973074336768E-2</c:v>
                </c:pt>
                <c:pt idx="50531">
                  <c:v>1.1419317982280099E-2</c:v>
                </c:pt>
                <c:pt idx="50532">
                  <c:v>1.1258985322804799E-2</c:v>
                </c:pt>
                <c:pt idx="50533">
                  <c:v>1.1054137480860799E-2</c:v>
                </c:pt>
                <c:pt idx="50534">
                  <c:v>1.09404021467815E-2</c:v>
                </c:pt>
                <c:pt idx="50535">
                  <c:v>1.06221110232242E-2</c:v>
                </c:pt>
                <c:pt idx="50536">
                  <c:v>1.03848584265305E-2</c:v>
                </c:pt>
                <c:pt idx="50537">
                  <c:v>1.00043724797605E-2</c:v>
                </c:pt>
                <c:pt idx="50538">
                  <c:v>9.6863014357773305E-3</c:v>
                </c:pt>
                <c:pt idx="50539">
                  <c:v>9.2669599391510208E-3</c:v>
                </c:pt>
                <c:pt idx="50540">
                  <c:v>9.0206316895165995E-3</c:v>
                </c:pt>
                <c:pt idx="50541">
                  <c:v>8.5135570397315806E-3</c:v>
                </c:pt>
                <c:pt idx="50542">
                  <c:v>8.0692995610424992E-3</c:v>
                </c:pt>
                <c:pt idx="50543">
                  <c:v>7.6691855026904902E-3</c:v>
                </c:pt>
                <c:pt idx="50544">
                  <c:v>7.0196025473914601E-3</c:v>
                </c:pt>
                <c:pt idx="50545">
                  <c:v>6.6249747767748004E-3</c:v>
                </c:pt>
                <c:pt idx="50546">
                  <c:v>5.9062592122058298E-3</c:v>
                </c:pt>
                <c:pt idx="50547">
                  <c:v>5.4599833088534401E-3</c:v>
                </c:pt>
                <c:pt idx="50548">
                  <c:v>4.7124852440184597E-3</c:v>
                </c:pt>
                <c:pt idx="50549">
                  <c:v>4.16918782317908E-3</c:v>
                </c:pt>
                <c:pt idx="50550">
                  <c:v>3.4120019115548698E-3</c:v>
                </c:pt>
                <c:pt idx="50551">
                  <c:v>2.9676852330295898E-3</c:v>
                </c:pt>
                <c:pt idx="50552">
                  <c:v>2.3349061505756998E-3</c:v>
                </c:pt>
                <c:pt idx="50553">
                  <c:v>1.5127693040919801E-3</c:v>
                </c:pt>
                <c:pt idx="50554">
                  <c:v>9.4968940935498099E-4</c:v>
                </c:pt>
                <c:pt idx="50555" formatCode="0.00E+00">
                  <c:v>6.9076091229036302E-5</c:v>
                </c:pt>
                <c:pt idx="50556">
                  <c:v>-5.87313670508051E-4</c:v>
                </c:pt>
                <c:pt idx="50557">
                  <c:v>-1.2172441839845901E-3</c:v>
                </c:pt>
                <c:pt idx="50558">
                  <c:v>-1.86620300746304E-3</c:v>
                </c:pt>
                <c:pt idx="50559">
                  <c:v>-2.58369763956748E-3</c:v>
                </c:pt>
                <c:pt idx="50560">
                  <c:v>-3.4062429437976501E-3</c:v>
                </c:pt>
                <c:pt idx="50561">
                  <c:v>-4.0346852645380396E-3</c:v>
                </c:pt>
                <c:pt idx="50562">
                  <c:v>-4.6067261674902103E-3</c:v>
                </c:pt>
                <c:pt idx="50563">
                  <c:v>-5.22450112529414E-3</c:v>
                </c:pt>
                <c:pt idx="50564">
                  <c:v>-5.9846451414587399E-3</c:v>
                </c:pt>
                <c:pt idx="50565">
                  <c:v>-6.6665158485008204E-3</c:v>
                </c:pt>
                <c:pt idx="50566">
                  <c:v>-7.3369952382335499E-3</c:v>
                </c:pt>
                <c:pt idx="50567">
                  <c:v>-7.8747472754524504E-3</c:v>
                </c:pt>
                <c:pt idx="50568">
                  <c:v>-8.4112992746101199E-3</c:v>
                </c:pt>
                <c:pt idx="50569">
                  <c:v>-8.9837130271072096E-3</c:v>
                </c:pt>
                <c:pt idx="50570">
                  <c:v>-9.61641817177856E-3</c:v>
                </c:pt>
                <c:pt idx="50571">
                  <c:v>-1.0297456461848599E-2</c:v>
                </c:pt>
                <c:pt idx="50572">
                  <c:v>-1.0757819813331499E-2</c:v>
                </c:pt>
                <c:pt idx="50573">
                  <c:v>-1.11979751471154E-2</c:v>
                </c:pt>
                <c:pt idx="50574">
                  <c:v>-1.1481678589204101E-2</c:v>
                </c:pt>
                <c:pt idx="50575">
                  <c:v>-1.20284765273562E-2</c:v>
                </c:pt>
                <c:pt idx="50576">
                  <c:v>-1.23687705965484E-2</c:v>
                </c:pt>
                <c:pt idx="50577">
                  <c:v>-1.2870906252729001E-2</c:v>
                </c:pt>
                <c:pt idx="50578">
                  <c:v>-1.3297081100860199E-2</c:v>
                </c:pt>
                <c:pt idx="50579">
                  <c:v>-1.35855667987341E-2</c:v>
                </c:pt>
                <c:pt idx="50580">
                  <c:v>-1.3968555650395301E-2</c:v>
                </c:pt>
                <c:pt idx="50581">
                  <c:v>-1.4020476810909401E-2</c:v>
                </c:pt>
                <c:pt idx="50582">
                  <c:v>-1.4350419414919401E-2</c:v>
                </c:pt>
                <c:pt idx="50583">
                  <c:v>-1.45620975910466E-2</c:v>
                </c:pt>
                <c:pt idx="50584">
                  <c:v>-1.4867388873641699E-2</c:v>
                </c:pt>
                <c:pt idx="50585">
                  <c:v>-1.4906378338068E-2</c:v>
                </c:pt>
                <c:pt idx="50586">
                  <c:v>-1.4784544198017901E-2</c:v>
                </c:pt>
                <c:pt idx="50587">
                  <c:v>-1.5150497153180899E-2</c:v>
                </c:pt>
                <c:pt idx="50588">
                  <c:v>-1.51148760099013E-2</c:v>
                </c:pt>
                <c:pt idx="50589">
                  <c:v>-1.5288486886788201E-2</c:v>
                </c:pt>
                <c:pt idx="50590">
                  <c:v>-1.51348593540862E-2</c:v>
                </c:pt>
                <c:pt idx="50591">
                  <c:v>-1.50619662657483E-2</c:v>
                </c:pt>
                <c:pt idx="50592">
                  <c:v>-1.51559411301903E-2</c:v>
                </c:pt>
                <c:pt idx="50593">
                  <c:v>-1.4944703535014901E-2</c:v>
                </c:pt>
                <c:pt idx="50594">
                  <c:v>-1.50212230812495E-2</c:v>
                </c:pt>
                <c:pt idx="50595">
                  <c:v>-1.4762712945128501E-2</c:v>
                </c:pt>
                <c:pt idx="50596">
                  <c:v>-1.4594269119224901E-2</c:v>
                </c:pt>
                <c:pt idx="50597">
                  <c:v>-1.44250118295727E-2</c:v>
                </c:pt>
                <c:pt idx="50598">
                  <c:v>-1.42906717690421E-2</c:v>
                </c:pt>
                <c:pt idx="50599">
                  <c:v>-1.39389607685396E-2</c:v>
                </c:pt>
                <c:pt idx="50600">
                  <c:v>-1.3862019644693101E-2</c:v>
                </c:pt>
                <c:pt idx="50601">
                  <c:v>-1.36303750339074E-2</c:v>
                </c:pt>
                <c:pt idx="50602">
                  <c:v>-1.3264168215257201E-2</c:v>
                </c:pt>
                <c:pt idx="50603">
                  <c:v>-1.30152503709688E-2</c:v>
                </c:pt>
                <c:pt idx="50604">
                  <c:v>-1.26121563533291E-2</c:v>
                </c:pt>
                <c:pt idx="50605">
                  <c:v>-1.23637656796209E-2</c:v>
                </c:pt>
                <c:pt idx="50606">
                  <c:v>-1.2113236386813501E-2</c:v>
                </c:pt>
                <c:pt idx="50607">
                  <c:v>-1.19529821245952E-2</c:v>
                </c:pt>
                <c:pt idx="50608">
                  <c:v>-1.1426054384941899E-2</c:v>
                </c:pt>
                <c:pt idx="50609">
                  <c:v>-1.11760993966657E-2</c:v>
                </c:pt>
                <c:pt idx="50610">
                  <c:v>-1.0713392131082401E-2</c:v>
                </c:pt>
                <c:pt idx="50611">
                  <c:v>-1.0422542255140201E-2</c:v>
                </c:pt>
                <c:pt idx="50612">
                  <c:v>-1.0156328995974901E-2</c:v>
                </c:pt>
                <c:pt idx="50613">
                  <c:v>-9.9045045095899099E-3</c:v>
                </c:pt>
                <c:pt idx="50614">
                  <c:v>-9.6149874837826704E-3</c:v>
                </c:pt>
                <c:pt idx="50615">
                  <c:v>-9.2885492559726095E-3</c:v>
                </c:pt>
                <c:pt idx="50616">
                  <c:v>-8.9455110169349098E-3</c:v>
                </c:pt>
                <c:pt idx="50617">
                  <c:v>-8.5678738550833307E-3</c:v>
                </c:pt>
                <c:pt idx="50618">
                  <c:v>-8.3212748979973796E-3</c:v>
                </c:pt>
                <c:pt idx="50619">
                  <c:v>-8.0955081638400608E-3</c:v>
                </c:pt>
                <c:pt idx="50620">
                  <c:v>-7.8614576053330203E-3</c:v>
                </c:pt>
                <c:pt idx="50621">
                  <c:v>-7.7077697313206002E-3</c:v>
                </c:pt>
                <c:pt idx="50622">
                  <c:v>-7.3602441559984999E-3</c:v>
                </c:pt>
                <c:pt idx="50623">
                  <c:v>-7.0666573404510897E-3</c:v>
                </c:pt>
                <c:pt idx="50624">
                  <c:v>-6.9557006004072703E-3</c:v>
                </c:pt>
                <c:pt idx="50625">
                  <c:v>-6.7237176204082904E-3</c:v>
                </c:pt>
                <c:pt idx="50626">
                  <c:v>-6.5246577681345001E-3</c:v>
                </c:pt>
                <c:pt idx="50627">
                  <c:v>-6.4378296249747204E-3</c:v>
                </c:pt>
                <c:pt idx="50628">
                  <c:v>-6.1464382211532404E-3</c:v>
                </c:pt>
                <c:pt idx="50629">
                  <c:v>-6.16991992040428E-3</c:v>
                </c:pt>
                <c:pt idx="50630">
                  <c:v>-6.1314665431234996E-3</c:v>
                </c:pt>
                <c:pt idx="50631">
                  <c:v>-6.1220580743299603E-3</c:v>
                </c:pt>
                <c:pt idx="50632">
                  <c:v>-6.0975227584126003E-3</c:v>
                </c:pt>
                <c:pt idx="50633">
                  <c:v>-5.8664963501006097E-3</c:v>
                </c:pt>
                <c:pt idx="50634">
                  <c:v>-5.8892179461799499E-3</c:v>
                </c:pt>
                <c:pt idx="50635">
                  <c:v>-5.79909791548906E-3</c:v>
                </c:pt>
                <c:pt idx="50636">
                  <c:v>-5.96770613418399E-3</c:v>
                </c:pt>
                <c:pt idx="50637">
                  <c:v>-5.9811144741587496E-3</c:v>
                </c:pt>
                <c:pt idx="50638">
                  <c:v>-5.89616452373157E-3</c:v>
                </c:pt>
                <c:pt idx="50639">
                  <c:v>-6.1445058849516803E-3</c:v>
                </c:pt>
                <c:pt idx="50640">
                  <c:v>-6.0848621354782301E-3</c:v>
                </c:pt>
                <c:pt idx="50641">
                  <c:v>-6.1755815792068703E-3</c:v>
                </c:pt>
                <c:pt idx="50642">
                  <c:v>-6.3325819977229098E-3</c:v>
                </c:pt>
                <c:pt idx="50643">
                  <c:v>-6.6458410354348803E-3</c:v>
                </c:pt>
                <c:pt idx="50644">
                  <c:v>-6.5635894768188204E-3</c:v>
                </c:pt>
                <c:pt idx="50645">
                  <c:v>-6.7591366656916301E-3</c:v>
                </c:pt>
                <c:pt idx="50646">
                  <c:v>-6.9517007949407303E-3</c:v>
                </c:pt>
                <c:pt idx="50647">
                  <c:v>-7.1980382218978798E-3</c:v>
                </c:pt>
                <c:pt idx="50648">
                  <c:v>-7.3422870001377599E-3</c:v>
                </c:pt>
                <c:pt idx="50649">
                  <c:v>-7.59258571044786E-3</c:v>
                </c:pt>
                <c:pt idx="50650">
                  <c:v>-8.0304780444084498E-3</c:v>
                </c:pt>
                <c:pt idx="50651">
                  <c:v>-8.1343343965902606E-3</c:v>
                </c:pt>
                <c:pt idx="50652">
                  <c:v>-8.2940476304995403E-3</c:v>
                </c:pt>
                <c:pt idx="50653">
                  <c:v>-8.5293983243503804E-3</c:v>
                </c:pt>
                <c:pt idx="50654">
                  <c:v>-8.8672732390205709E-3</c:v>
                </c:pt>
                <c:pt idx="50655">
                  <c:v>-9.1873131351915497E-3</c:v>
                </c:pt>
                <c:pt idx="50656">
                  <c:v>-9.4150335134271304E-3</c:v>
                </c:pt>
                <c:pt idx="50657">
                  <c:v>-9.8083001972762707E-3</c:v>
                </c:pt>
                <c:pt idx="50658">
                  <c:v>-1.00805010420804E-2</c:v>
                </c:pt>
                <c:pt idx="50659">
                  <c:v>-1.0387675335647099E-2</c:v>
                </c:pt>
                <c:pt idx="50660">
                  <c:v>-1.0482574577298001E-2</c:v>
                </c:pt>
                <c:pt idx="50661">
                  <c:v>-1.1002784515960101E-2</c:v>
                </c:pt>
                <c:pt idx="50662">
                  <c:v>-1.12163791554951E-2</c:v>
                </c:pt>
                <c:pt idx="50663">
                  <c:v>-1.1636947862967E-2</c:v>
                </c:pt>
                <c:pt idx="50664">
                  <c:v>-1.20294437563211E-2</c:v>
                </c:pt>
                <c:pt idx="50665">
                  <c:v>-1.21127530087518E-2</c:v>
                </c:pt>
                <c:pt idx="50666">
                  <c:v>-1.26649679348969E-2</c:v>
                </c:pt>
                <c:pt idx="50667">
                  <c:v>-1.2680861083028201E-2</c:v>
                </c:pt>
                <c:pt idx="50668">
                  <c:v>-1.30291883605952E-2</c:v>
                </c:pt>
                <c:pt idx="50669">
                  <c:v>-1.3322226585255E-2</c:v>
                </c:pt>
                <c:pt idx="50670">
                  <c:v>-1.38284178962915E-2</c:v>
                </c:pt>
                <c:pt idx="50671">
                  <c:v>-1.4058584195819601E-2</c:v>
                </c:pt>
                <c:pt idx="50672">
                  <c:v>-1.4116466395712899E-2</c:v>
                </c:pt>
                <c:pt idx="50673">
                  <c:v>-1.4455074234065401E-2</c:v>
                </c:pt>
                <c:pt idx="50674">
                  <c:v>-1.4491644679558701E-2</c:v>
                </c:pt>
                <c:pt idx="50675">
                  <c:v>-1.49842306255802E-2</c:v>
                </c:pt>
                <c:pt idx="50676">
                  <c:v>-1.52124837894072E-2</c:v>
                </c:pt>
                <c:pt idx="50677">
                  <c:v>-1.54211892026427E-2</c:v>
                </c:pt>
                <c:pt idx="50678">
                  <c:v>-1.55772338150242E-2</c:v>
                </c:pt>
                <c:pt idx="50679">
                  <c:v>-1.5949005633849E-2</c:v>
                </c:pt>
                <c:pt idx="50680">
                  <c:v>-1.6085555848463599E-2</c:v>
                </c:pt>
                <c:pt idx="50681">
                  <c:v>-1.62877108661094E-2</c:v>
                </c:pt>
                <c:pt idx="50682">
                  <c:v>-1.63159457714585E-2</c:v>
                </c:pt>
                <c:pt idx="50683">
                  <c:v>-1.6441123459322901E-2</c:v>
                </c:pt>
                <c:pt idx="50684">
                  <c:v>-1.6729817055541898E-2</c:v>
                </c:pt>
                <c:pt idx="50685">
                  <c:v>-1.6775455146528999E-2</c:v>
                </c:pt>
                <c:pt idx="50686">
                  <c:v>-1.6903456513843101E-2</c:v>
                </c:pt>
                <c:pt idx="50687">
                  <c:v>-1.71672449272086E-2</c:v>
                </c:pt>
                <c:pt idx="50688">
                  <c:v>-1.7203562494182201E-2</c:v>
                </c:pt>
                <c:pt idx="50689">
                  <c:v>-1.72670810998907E-2</c:v>
                </c:pt>
                <c:pt idx="50690">
                  <c:v>-1.7467966129347701E-2</c:v>
                </c:pt>
                <c:pt idx="50691">
                  <c:v>-1.7366100427400201E-2</c:v>
                </c:pt>
                <c:pt idx="50692">
                  <c:v>-1.74254559595238E-2</c:v>
                </c:pt>
                <c:pt idx="50693">
                  <c:v>-1.7485224150644501E-2</c:v>
                </c:pt>
                <c:pt idx="50694">
                  <c:v>-1.77069314123584E-2</c:v>
                </c:pt>
                <c:pt idx="50695">
                  <c:v>-1.77696284498602E-2</c:v>
                </c:pt>
                <c:pt idx="50696">
                  <c:v>-1.7659696514570101E-2</c:v>
                </c:pt>
                <c:pt idx="50697">
                  <c:v>-1.7733469118275599E-2</c:v>
                </c:pt>
                <c:pt idx="50698">
                  <c:v>-1.77318368199882E-2</c:v>
                </c:pt>
                <c:pt idx="50699">
                  <c:v>-1.7825920463764699E-2</c:v>
                </c:pt>
                <c:pt idx="50700">
                  <c:v>-1.7789361912429202E-2</c:v>
                </c:pt>
                <c:pt idx="50701">
                  <c:v>-1.76383872879067E-2</c:v>
                </c:pt>
                <c:pt idx="50702">
                  <c:v>-1.77507544693353E-2</c:v>
                </c:pt>
                <c:pt idx="50703">
                  <c:v>-1.76594228865441E-2</c:v>
                </c:pt>
                <c:pt idx="50704">
                  <c:v>-1.7579192524080699E-2</c:v>
                </c:pt>
                <c:pt idx="50705">
                  <c:v>-1.7640020994306602E-2</c:v>
                </c:pt>
                <c:pt idx="50706">
                  <c:v>-1.7435818066180699E-2</c:v>
                </c:pt>
                <c:pt idx="50707">
                  <c:v>-1.7543897052383201E-2</c:v>
                </c:pt>
                <c:pt idx="50708">
                  <c:v>-1.7389847119134699E-2</c:v>
                </c:pt>
                <c:pt idx="50709">
                  <c:v>-1.73214531654306E-2</c:v>
                </c:pt>
                <c:pt idx="50710">
                  <c:v>-1.7225546483255E-2</c:v>
                </c:pt>
                <c:pt idx="50711">
                  <c:v>-1.7074132601566601E-2</c:v>
                </c:pt>
                <c:pt idx="50712">
                  <c:v>-1.7053492508025399E-2</c:v>
                </c:pt>
                <c:pt idx="50713">
                  <c:v>-1.69131182257042E-2</c:v>
                </c:pt>
                <c:pt idx="50714">
                  <c:v>-1.6703278995642199E-2</c:v>
                </c:pt>
                <c:pt idx="50715">
                  <c:v>-1.6610537289514501E-2</c:v>
                </c:pt>
                <c:pt idx="50716">
                  <c:v>-1.6557776477408699E-2</c:v>
                </c:pt>
                <c:pt idx="50717">
                  <c:v>-1.6349201670233401E-2</c:v>
                </c:pt>
                <c:pt idx="50718">
                  <c:v>-1.6172513410617401E-2</c:v>
                </c:pt>
                <c:pt idx="50719">
                  <c:v>-1.5996747035233599E-2</c:v>
                </c:pt>
                <c:pt idx="50720">
                  <c:v>-1.5850207085469099E-2</c:v>
                </c:pt>
                <c:pt idx="50721">
                  <c:v>-1.5731587054825E-2</c:v>
                </c:pt>
                <c:pt idx="50722">
                  <c:v>-1.5521970037887099E-2</c:v>
                </c:pt>
                <c:pt idx="50723">
                  <c:v>-1.5345565690346501E-2</c:v>
                </c:pt>
                <c:pt idx="50724">
                  <c:v>-1.50661718925219E-2</c:v>
                </c:pt>
                <c:pt idx="50725">
                  <c:v>-1.4753400545067E-2</c:v>
                </c:pt>
                <c:pt idx="50726">
                  <c:v>-1.4531967127006801E-2</c:v>
                </c:pt>
                <c:pt idx="50727">
                  <c:v>-1.44342110398566E-2</c:v>
                </c:pt>
                <c:pt idx="50728">
                  <c:v>-1.43749947760603E-2</c:v>
                </c:pt>
                <c:pt idx="50729">
                  <c:v>-1.3930671221836799E-2</c:v>
                </c:pt>
                <c:pt idx="50730">
                  <c:v>-1.36550232551397E-2</c:v>
                </c:pt>
                <c:pt idx="50731">
                  <c:v>-1.3378636952369301E-2</c:v>
                </c:pt>
                <c:pt idx="50732">
                  <c:v>-1.3151264836073401E-2</c:v>
                </c:pt>
                <c:pt idx="50733">
                  <c:v>-1.3105511811317199E-2</c:v>
                </c:pt>
                <c:pt idx="50734">
                  <c:v>-1.2768132135679299E-2</c:v>
                </c:pt>
                <c:pt idx="50735">
                  <c:v>-1.2384943246741401E-2</c:v>
                </c:pt>
                <c:pt idx="50736">
                  <c:v>-1.2007038220665799E-2</c:v>
                </c:pt>
                <c:pt idx="50737">
                  <c:v>-1.18432517499805E-2</c:v>
                </c:pt>
                <c:pt idx="50738">
                  <c:v>-1.1555468263989401E-2</c:v>
                </c:pt>
                <c:pt idx="50739">
                  <c:v>-1.14102552202421E-2</c:v>
                </c:pt>
                <c:pt idx="50740">
                  <c:v>-1.09674941758671E-2</c:v>
                </c:pt>
                <c:pt idx="50741">
                  <c:v>-1.06957784317294E-2</c:v>
                </c:pt>
                <c:pt idx="50742">
                  <c:v>-1.03368495239865E-2</c:v>
                </c:pt>
                <c:pt idx="50743">
                  <c:v>-1.0189823431744001E-2</c:v>
                </c:pt>
                <c:pt idx="50744">
                  <c:v>-9.8978800661125108E-3</c:v>
                </c:pt>
                <c:pt idx="50745">
                  <c:v>-9.6266862859365008E-3</c:v>
                </c:pt>
                <c:pt idx="50746">
                  <c:v>-9.3168441987710807E-3</c:v>
                </c:pt>
                <c:pt idx="50747">
                  <c:v>-8.9380865485943102E-3</c:v>
                </c:pt>
                <c:pt idx="50748">
                  <c:v>-8.6608260602033405E-3</c:v>
                </c:pt>
                <c:pt idx="50749">
                  <c:v>-8.2975769530011807E-3</c:v>
                </c:pt>
                <c:pt idx="50750">
                  <c:v>-8.16271563635022E-3</c:v>
                </c:pt>
                <c:pt idx="50751">
                  <c:v>-8.0172982571921295E-3</c:v>
                </c:pt>
                <c:pt idx="50752">
                  <c:v>-7.4913243239284897E-3</c:v>
                </c:pt>
                <c:pt idx="50753">
                  <c:v>-7.3286470869868298E-3</c:v>
                </c:pt>
                <c:pt idx="50754">
                  <c:v>-7.09810149832022E-3</c:v>
                </c:pt>
                <c:pt idx="50755">
                  <c:v>-6.6862808919662597E-3</c:v>
                </c:pt>
                <c:pt idx="50756">
                  <c:v>-6.5271466996603402E-3</c:v>
                </c:pt>
                <c:pt idx="50757">
                  <c:v>-6.2706507970298302E-3</c:v>
                </c:pt>
                <c:pt idx="50758">
                  <c:v>-5.9808206484525603E-3</c:v>
                </c:pt>
                <c:pt idx="50759">
                  <c:v>-5.6334458516578501E-3</c:v>
                </c:pt>
                <c:pt idx="50760">
                  <c:v>-5.5974589218146797E-3</c:v>
                </c:pt>
                <c:pt idx="50761">
                  <c:v>-5.3431105567854301E-3</c:v>
                </c:pt>
                <c:pt idx="50762">
                  <c:v>-5.2328975382068101E-3</c:v>
                </c:pt>
                <c:pt idx="50763">
                  <c:v>-5.0209056661472103E-3</c:v>
                </c:pt>
                <c:pt idx="50764">
                  <c:v>-4.9150588962791697E-3</c:v>
                </c:pt>
                <c:pt idx="50765">
                  <c:v>-4.4937583570460503E-3</c:v>
                </c:pt>
                <c:pt idx="50766">
                  <c:v>-4.3957273735760402E-3</c:v>
                </c:pt>
                <c:pt idx="50767">
                  <c:v>-4.0430981587682401E-3</c:v>
                </c:pt>
                <c:pt idx="50768">
                  <c:v>-4.0499978293026401E-3</c:v>
                </c:pt>
                <c:pt idx="50769">
                  <c:v>-3.8774528021873998E-3</c:v>
                </c:pt>
                <c:pt idx="50770">
                  <c:v>-3.7983632212910102E-3</c:v>
                </c:pt>
                <c:pt idx="50771">
                  <c:v>-3.8073205810115699E-3</c:v>
                </c:pt>
                <c:pt idx="50772">
                  <c:v>-3.6148113797201801E-3</c:v>
                </c:pt>
                <c:pt idx="50773">
                  <c:v>-3.5492512436016499E-3</c:v>
                </c:pt>
                <c:pt idx="50774">
                  <c:v>-3.4177775395973701E-3</c:v>
                </c:pt>
                <c:pt idx="50775">
                  <c:v>-3.2374136522510901E-3</c:v>
                </c:pt>
                <c:pt idx="50776">
                  <c:v>-3.4754324556912101E-3</c:v>
                </c:pt>
                <c:pt idx="50777">
                  <c:v>-3.24012297577144E-3</c:v>
                </c:pt>
                <c:pt idx="50778">
                  <c:v>-3.2730989721397102E-3</c:v>
                </c:pt>
                <c:pt idx="50779">
                  <c:v>-3.40461216203995E-3</c:v>
                </c:pt>
                <c:pt idx="50780">
                  <c:v>-3.2933204521159E-3</c:v>
                </c:pt>
                <c:pt idx="50781">
                  <c:v>-3.5104816881241399E-3</c:v>
                </c:pt>
                <c:pt idx="50782">
                  <c:v>-3.5329802512545599E-3</c:v>
                </c:pt>
                <c:pt idx="50783">
                  <c:v>-3.5824647301652998E-3</c:v>
                </c:pt>
                <c:pt idx="50784">
                  <c:v>-3.4611394780247199E-3</c:v>
                </c:pt>
                <c:pt idx="50785">
                  <c:v>-3.5361408955390098E-3</c:v>
                </c:pt>
                <c:pt idx="50786">
                  <c:v>-3.7704250985052001E-3</c:v>
                </c:pt>
                <c:pt idx="50787">
                  <c:v>-3.71742390771739E-3</c:v>
                </c:pt>
                <c:pt idx="50788">
                  <c:v>-4.0457734841291603E-3</c:v>
                </c:pt>
                <c:pt idx="50789">
                  <c:v>-4.1403693577406501E-3</c:v>
                </c:pt>
                <c:pt idx="50790">
                  <c:v>-4.2882637803909503E-3</c:v>
                </c:pt>
                <c:pt idx="50791">
                  <c:v>-4.3737058522175399E-3</c:v>
                </c:pt>
                <c:pt idx="50792">
                  <c:v>-4.5018413406172804E-3</c:v>
                </c:pt>
                <c:pt idx="50793">
                  <c:v>-4.7171269377826999E-3</c:v>
                </c:pt>
                <c:pt idx="50794">
                  <c:v>-4.8846189035991298E-3</c:v>
                </c:pt>
                <c:pt idx="50795">
                  <c:v>-5.0625505098422499E-3</c:v>
                </c:pt>
                <c:pt idx="50796">
                  <c:v>-5.1756694995276397E-3</c:v>
                </c:pt>
                <c:pt idx="50797">
                  <c:v>-5.2341482327591402E-3</c:v>
                </c:pt>
                <c:pt idx="50798">
                  <c:v>-5.5599559073085903E-3</c:v>
                </c:pt>
                <c:pt idx="50799">
                  <c:v>-5.71063991946371E-3</c:v>
                </c:pt>
                <c:pt idx="50800">
                  <c:v>-5.8132533399175897E-3</c:v>
                </c:pt>
                <c:pt idx="50801">
                  <c:v>-6.0691323476171196E-3</c:v>
                </c:pt>
                <c:pt idx="50802">
                  <c:v>-6.2533894991426298E-3</c:v>
                </c:pt>
                <c:pt idx="50803">
                  <c:v>-6.25098688890738E-3</c:v>
                </c:pt>
                <c:pt idx="50804">
                  <c:v>-6.4358745474957599E-3</c:v>
                </c:pt>
                <c:pt idx="50805">
                  <c:v>-6.5793838377305701E-3</c:v>
                </c:pt>
                <c:pt idx="50806">
                  <c:v>-6.73126611094697E-3</c:v>
                </c:pt>
                <c:pt idx="50807">
                  <c:v>-6.8749587063058103E-3</c:v>
                </c:pt>
                <c:pt idx="50808">
                  <c:v>-6.8954698820739698E-3</c:v>
                </c:pt>
                <c:pt idx="50809">
                  <c:v>-7.0716192842270901E-3</c:v>
                </c:pt>
                <c:pt idx="50810">
                  <c:v>-7.0640759763805402E-3</c:v>
                </c:pt>
                <c:pt idx="50811">
                  <c:v>-7.2826203250237302E-3</c:v>
                </c:pt>
                <c:pt idx="50812">
                  <c:v>-7.1621539784435199E-3</c:v>
                </c:pt>
                <c:pt idx="50813">
                  <c:v>-7.2702143864742698E-3</c:v>
                </c:pt>
                <c:pt idx="50814">
                  <c:v>-7.4184539579681E-3</c:v>
                </c:pt>
                <c:pt idx="50815">
                  <c:v>-7.3259413803332604E-3</c:v>
                </c:pt>
                <c:pt idx="50816">
                  <c:v>-7.3097269583738498E-3</c:v>
                </c:pt>
                <c:pt idx="50817">
                  <c:v>-7.3433949522277702E-3</c:v>
                </c:pt>
                <c:pt idx="50818">
                  <c:v>-7.3001954830380598E-3</c:v>
                </c:pt>
                <c:pt idx="50819">
                  <c:v>-7.1314264696352003E-3</c:v>
                </c:pt>
                <c:pt idx="50820">
                  <c:v>-6.9844273402067999E-3</c:v>
                </c:pt>
                <c:pt idx="50821">
                  <c:v>-7.05788323123275E-3</c:v>
                </c:pt>
                <c:pt idx="50822">
                  <c:v>-6.8598371154343996E-3</c:v>
                </c:pt>
                <c:pt idx="50823">
                  <c:v>-6.6990055312227499E-3</c:v>
                </c:pt>
                <c:pt idx="50824">
                  <c:v>-6.6083663728445999E-3</c:v>
                </c:pt>
                <c:pt idx="50825">
                  <c:v>-6.5678040510270099E-3</c:v>
                </c:pt>
                <c:pt idx="50826">
                  <c:v>-6.33979666669174E-3</c:v>
                </c:pt>
                <c:pt idx="50827">
                  <c:v>-6.04450676164259E-3</c:v>
                </c:pt>
                <c:pt idx="50828">
                  <c:v>-5.7009541936609903E-3</c:v>
                </c:pt>
                <c:pt idx="50829">
                  <c:v>-5.5436027666027803E-3</c:v>
                </c:pt>
                <c:pt idx="50830">
                  <c:v>-5.3737403089931003E-3</c:v>
                </c:pt>
                <c:pt idx="50831">
                  <c:v>-4.9397463446255998E-3</c:v>
                </c:pt>
                <c:pt idx="50832">
                  <c:v>-4.7047606342777003E-3</c:v>
                </c:pt>
                <c:pt idx="50833">
                  <c:v>-4.3107247125092297E-3</c:v>
                </c:pt>
                <c:pt idx="50834">
                  <c:v>-4.24436322041044E-3</c:v>
                </c:pt>
                <c:pt idx="50835">
                  <c:v>-3.72350291593918E-3</c:v>
                </c:pt>
                <c:pt idx="50836">
                  <c:v>-3.3823248207848302E-3</c:v>
                </c:pt>
                <c:pt idx="50837">
                  <c:v>-3.0310371820498599E-3</c:v>
                </c:pt>
                <c:pt idx="50838">
                  <c:v>-2.6220997006352301E-3</c:v>
                </c:pt>
                <c:pt idx="50839">
                  <c:v>-2.12448872226102E-3</c:v>
                </c:pt>
                <c:pt idx="50840">
                  <c:v>-1.63308611639524E-3</c:v>
                </c:pt>
                <c:pt idx="50841">
                  <c:v>-1.4030186128019401E-3</c:v>
                </c:pt>
                <c:pt idx="50842">
                  <c:v>-1.01436651102275E-3</c:v>
                </c:pt>
                <c:pt idx="50843">
                  <c:v>-5.6099326573090795E-4</c:v>
                </c:pt>
                <c:pt idx="50844">
                  <c:v>-1.6816501435507099E-4</c:v>
                </c:pt>
                <c:pt idx="50845">
                  <c:v>2.13327731845652E-4</c:v>
                </c:pt>
                <c:pt idx="50846">
                  <c:v>7.1239406749603804E-4</c:v>
                </c:pt>
                <c:pt idx="50847">
                  <c:v>1.0743134206743601E-3</c:v>
                </c:pt>
                <c:pt idx="50848">
                  <c:v>1.60903396371597E-3</c:v>
                </c:pt>
                <c:pt idx="50849">
                  <c:v>2.0577029021142698E-3</c:v>
                </c:pt>
                <c:pt idx="50850">
                  <c:v>2.3727791419313402E-3</c:v>
                </c:pt>
                <c:pt idx="50851">
                  <c:v>2.7433791633642598E-3</c:v>
                </c:pt>
                <c:pt idx="50852">
                  <c:v>3.24651936427077E-3</c:v>
                </c:pt>
                <c:pt idx="50853">
                  <c:v>3.64024018966353E-3</c:v>
                </c:pt>
                <c:pt idx="50854">
                  <c:v>4.0068556795444304E-3</c:v>
                </c:pt>
                <c:pt idx="50855">
                  <c:v>4.1931111961144704E-3</c:v>
                </c:pt>
                <c:pt idx="50856">
                  <c:v>4.7870007545804802E-3</c:v>
                </c:pt>
                <c:pt idx="50857">
                  <c:v>5.1644733176949998E-3</c:v>
                </c:pt>
                <c:pt idx="50858">
                  <c:v>5.29949538222121E-3</c:v>
                </c:pt>
                <c:pt idx="50859">
                  <c:v>5.5965464692572502E-3</c:v>
                </c:pt>
                <c:pt idx="50860">
                  <c:v>5.9233960939966803E-3</c:v>
                </c:pt>
                <c:pt idx="50861">
                  <c:v>6.23210636786997E-3</c:v>
                </c:pt>
                <c:pt idx="50862">
                  <c:v>6.3838853057102303E-3</c:v>
                </c:pt>
                <c:pt idx="50863">
                  <c:v>6.5900174441273799E-3</c:v>
                </c:pt>
                <c:pt idx="50864">
                  <c:v>6.9500636485999301E-3</c:v>
                </c:pt>
                <c:pt idx="50865">
                  <c:v>7.1701471215498604E-3</c:v>
                </c:pt>
                <c:pt idx="50866">
                  <c:v>7.28020837994492E-3</c:v>
                </c:pt>
                <c:pt idx="50867">
                  <c:v>7.1796064156337798E-3</c:v>
                </c:pt>
                <c:pt idx="50868">
                  <c:v>7.3624692607655402E-3</c:v>
                </c:pt>
                <c:pt idx="50869">
                  <c:v>7.5987759463327798E-3</c:v>
                </c:pt>
                <c:pt idx="50870">
                  <c:v>7.5928673388381499E-3</c:v>
                </c:pt>
                <c:pt idx="50871">
                  <c:v>7.5057236723969E-3</c:v>
                </c:pt>
                <c:pt idx="50872">
                  <c:v>7.5732220473576596E-3</c:v>
                </c:pt>
                <c:pt idx="50873">
                  <c:v>7.6685752560603504E-3</c:v>
                </c:pt>
                <c:pt idx="50874">
                  <c:v>7.5478372732109798E-3</c:v>
                </c:pt>
                <c:pt idx="50875">
                  <c:v>7.50078072767567E-3</c:v>
                </c:pt>
                <c:pt idx="50876">
                  <c:v>7.5240930740488104E-3</c:v>
                </c:pt>
                <c:pt idx="50877">
                  <c:v>7.3443320953190602E-3</c:v>
                </c:pt>
                <c:pt idx="50878">
                  <c:v>7.16305981619889E-3</c:v>
                </c:pt>
                <c:pt idx="50879">
                  <c:v>6.9352245580923096E-3</c:v>
                </c:pt>
                <c:pt idx="50880">
                  <c:v>6.8828921978609497E-3</c:v>
                </c:pt>
                <c:pt idx="50881">
                  <c:v>6.7541735107595601E-3</c:v>
                </c:pt>
                <c:pt idx="50882">
                  <c:v>6.3789664683158E-3</c:v>
                </c:pt>
                <c:pt idx="50883">
                  <c:v>6.1968556357773303E-3</c:v>
                </c:pt>
                <c:pt idx="50884">
                  <c:v>6.0102091246363402E-3</c:v>
                </c:pt>
                <c:pt idx="50885">
                  <c:v>5.7753472374770199E-3</c:v>
                </c:pt>
                <c:pt idx="50886">
                  <c:v>5.5215051635911401E-3</c:v>
                </c:pt>
                <c:pt idx="50887">
                  <c:v>5.1977501402425304E-3</c:v>
                </c:pt>
                <c:pt idx="50888">
                  <c:v>4.9107323348120497E-3</c:v>
                </c:pt>
                <c:pt idx="50889">
                  <c:v>4.6623533752973099E-3</c:v>
                </c:pt>
                <c:pt idx="50890">
                  <c:v>4.3883068308988599E-3</c:v>
                </c:pt>
                <c:pt idx="50891">
                  <c:v>4.0368492747692702E-3</c:v>
                </c:pt>
                <c:pt idx="50892">
                  <c:v>3.7305798972504401E-3</c:v>
                </c:pt>
                <c:pt idx="50893">
                  <c:v>3.40024664160827E-3</c:v>
                </c:pt>
                <c:pt idx="50894">
                  <c:v>3.0365127082247201E-3</c:v>
                </c:pt>
                <c:pt idx="50895">
                  <c:v>2.6259947023203598E-3</c:v>
                </c:pt>
                <c:pt idx="50896">
                  <c:v>2.4328345714044598E-3</c:v>
                </c:pt>
                <c:pt idx="50897">
                  <c:v>2.1241277052140499E-3</c:v>
                </c:pt>
                <c:pt idx="50898">
                  <c:v>2.0127458390025699E-3</c:v>
                </c:pt>
                <c:pt idx="50899">
                  <c:v>1.5444082060276901E-3</c:v>
                </c:pt>
                <c:pt idx="50900">
                  <c:v>1.3002382048113699E-3</c:v>
                </c:pt>
                <c:pt idx="50901">
                  <c:v>1.0458207165174201E-3</c:v>
                </c:pt>
                <c:pt idx="50902">
                  <c:v>7.2598018299161295E-4</c:v>
                </c:pt>
                <c:pt idx="50903">
                  <c:v>5.1303162878811701E-4</c:v>
                </c:pt>
                <c:pt idx="50904">
                  <c:v>3.0586151588869699E-4</c:v>
                </c:pt>
                <c:pt idx="50905" formatCode="0.00E+00">
                  <c:v>3.8638756337973498E-5</c:v>
                </c:pt>
                <c:pt idx="50906">
                  <c:v>-2.01829482297518E-4</c:v>
                </c:pt>
                <c:pt idx="50907">
                  <c:v>-2.5502753914762E-4</c:v>
                </c:pt>
                <c:pt idx="50908">
                  <c:v>-5.4391347254938497E-4</c:v>
                </c:pt>
                <c:pt idx="50909">
                  <c:v>-4.63665898760307E-4</c:v>
                </c:pt>
                <c:pt idx="50910">
                  <c:v>-6.2105259436054296E-4</c:v>
                </c:pt>
                <c:pt idx="50911">
                  <c:v>-8.5347346299926403E-4</c:v>
                </c:pt>
                <c:pt idx="50912">
                  <c:v>-9.8105394313066597E-4</c:v>
                </c:pt>
                <c:pt idx="50913">
                  <c:v>-9.6575601419917397E-4</c:v>
                </c:pt>
                <c:pt idx="50914">
                  <c:v>-9.3185437158455596E-4</c:v>
                </c:pt>
                <c:pt idx="50915">
                  <c:v>-8.7856155294661399E-4</c:v>
                </c:pt>
                <c:pt idx="50916">
                  <c:v>-9.5797340961572197E-4</c:v>
                </c:pt>
                <c:pt idx="50917">
                  <c:v>-7.3396077887827695E-4</c:v>
                </c:pt>
                <c:pt idx="50918">
                  <c:v>-6.4164214781232498E-4</c:v>
                </c:pt>
                <c:pt idx="50919">
                  <c:v>-4.23487278315652E-4</c:v>
                </c:pt>
                <c:pt idx="50920">
                  <c:v>-4.2866441862315902E-4</c:v>
                </c:pt>
                <c:pt idx="50921">
                  <c:v>-2.56085861819702E-4</c:v>
                </c:pt>
                <c:pt idx="50922" formatCode="0.00E+00">
                  <c:v>-2.8783144252198499E-5</c:v>
                </c:pt>
                <c:pt idx="50923">
                  <c:v>1.6882839382165499E-4</c:v>
                </c:pt>
                <c:pt idx="50924">
                  <c:v>4.9349969692592105E-4</c:v>
                </c:pt>
                <c:pt idx="50925">
                  <c:v>9.2338143523858695E-4</c:v>
                </c:pt>
                <c:pt idx="50926">
                  <c:v>1.2183550425184E-3</c:v>
                </c:pt>
                <c:pt idx="50927">
                  <c:v>1.5477533183119801E-3</c:v>
                </c:pt>
                <c:pt idx="50928">
                  <c:v>1.9087496033212399E-3</c:v>
                </c:pt>
                <c:pt idx="50929">
                  <c:v>2.21724084158043E-3</c:v>
                </c:pt>
                <c:pt idx="50930">
                  <c:v>2.6171894848782502E-3</c:v>
                </c:pt>
                <c:pt idx="50931">
                  <c:v>3.0476252556046802E-3</c:v>
                </c:pt>
                <c:pt idx="50932">
                  <c:v>3.5575739538684101E-3</c:v>
                </c:pt>
                <c:pt idx="50933">
                  <c:v>4.0985969207300898E-3</c:v>
                </c:pt>
                <c:pt idx="50934">
                  <c:v>4.4898474125187804E-3</c:v>
                </c:pt>
                <c:pt idx="50935">
                  <c:v>5.0403322723189996E-3</c:v>
                </c:pt>
                <c:pt idx="50936">
                  <c:v>5.7177680627747097E-3</c:v>
                </c:pt>
                <c:pt idx="50937">
                  <c:v>6.1902239051180802E-3</c:v>
                </c:pt>
                <c:pt idx="50938">
                  <c:v>6.7025227805253803E-3</c:v>
                </c:pt>
                <c:pt idx="50939">
                  <c:v>7.2245250537639602E-3</c:v>
                </c:pt>
                <c:pt idx="50940">
                  <c:v>7.86731498487841E-3</c:v>
                </c:pt>
                <c:pt idx="50941">
                  <c:v>8.4222003259739296E-3</c:v>
                </c:pt>
                <c:pt idx="50942">
                  <c:v>8.9850811726474699E-3</c:v>
                </c:pt>
                <c:pt idx="50943">
                  <c:v>9.4618672420095293E-3</c:v>
                </c:pt>
                <c:pt idx="50944">
                  <c:v>1.0032112923746899E-2</c:v>
                </c:pt>
                <c:pt idx="50945">
                  <c:v>1.0722122952399601E-2</c:v>
                </c:pt>
                <c:pt idx="50946">
                  <c:v>1.12751244342018E-2</c:v>
                </c:pt>
                <c:pt idx="50947">
                  <c:v>1.1777171702259099E-2</c:v>
                </c:pt>
                <c:pt idx="50948">
                  <c:v>1.21965159649342E-2</c:v>
                </c:pt>
                <c:pt idx="50949">
                  <c:v>1.28762727989626E-2</c:v>
                </c:pt>
                <c:pt idx="50950">
                  <c:v>1.36244498298079E-2</c:v>
                </c:pt>
                <c:pt idx="50951">
                  <c:v>1.4030349714354099E-2</c:v>
                </c:pt>
                <c:pt idx="50952">
                  <c:v>1.44752908398924E-2</c:v>
                </c:pt>
                <c:pt idx="50953">
                  <c:v>1.49137990082463E-2</c:v>
                </c:pt>
                <c:pt idx="50954">
                  <c:v>1.54114866149886E-2</c:v>
                </c:pt>
                <c:pt idx="50955">
                  <c:v>1.5844393032579101E-2</c:v>
                </c:pt>
                <c:pt idx="50956">
                  <c:v>1.6306864003707799E-2</c:v>
                </c:pt>
                <c:pt idx="50957">
                  <c:v>1.6616067879977901E-2</c:v>
                </c:pt>
                <c:pt idx="50958">
                  <c:v>1.7107377332363598E-2</c:v>
                </c:pt>
                <c:pt idx="50959">
                  <c:v>1.7404796941937899E-2</c:v>
                </c:pt>
                <c:pt idx="50960">
                  <c:v>1.7935221692280501E-2</c:v>
                </c:pt>
                <c:pt idx="50961">
                  <c:v>1.8147975501621099E-2</c:v>
                </c:pt>
                <c:pt idx="50962">
                  <c:v>1.8486501050351101E-2</c:v>
                </c:pt>
                <c:pt idx="50963">
                  <c:v>1.8673196860583299E-2</c:v>
                </c:pt>
                <c:pt idx="50964">
                  <c:v>1.8805169185397101E-2</c:v>
                </c:pt>
                <c:pt idx="50965">
                  <c:v>1.90828411045776E-2</c:v>
                </c:pt>
                <c:pt idx="50966">
                  <c:v>1.9223524800512599E-2</c:v>
                </c:pt>
                <c:pt idx="50967">
                  <c:v>1.9511263215312099E-2</c:v>
                </c:pt>
                <c:pt idx="50968">
                  <c:v>1.9572860450854299E-2</c:v>
                </c:pt>
                <c:pt idx="50969">
                  <c:v>1.9493568157728701E-2</c:v>
                </c:pt>
                <c:pt idx="50970">
                  <c:v>1.96441785389098E-2</c:v>
                </c:pt>
                <c:pt idx="50971">
                  <c:v>1.9688985457732899E-2</c:v>
                </c:pt>
                <c:pt idx="50972">
                  <c:v>1.9723488871252599E-2</c:v>
                </c:pt>
                <c:pt idx="50973">
                  <c:v>1.9753171942916901E-2</c:v>
                </c:pt>
                <c:pt idx="50974">
                  <c:v>1.9610542861744899E-2</c:v>
                </c:pt>
                <c:pt idx="50975">
                  <c:v>1.9365493179434201E-2</c:v>
                </c:pt>
                <c:pt idx="50976">
                  <c:v>1.9253069382010199E-2</c:v>
                </c:pt>
                <c:pt idx="50977">
                  <c:v>1.9075217658249499E-2</c:v>
                </c:pt>
                <c:pt idx="50978">
                  <c:v>1.9085686751621402E-2</c:v>
                </c:pt>
                <c:pt idx="50979">
                  <c:v>1.8752761521863299E-2</c:v>
                </c:pt>
                <c:pt idx="50980">
                  <c:v>1.8506055155510001E-2</c:v>
                </c:pt>
                <c:pt idx="50981">
                  <c:v>1.8238432661106301E-2</c:v>
                </c:pt>
                <c:pt idx="50982">
                  <c:v>1.7957293609224E-2</c:v>
                </c:pt>
                <c:pt idx="50983">
                  <c:v>1.7752472961539201E-2</c:v>
                </c:pt>
                <c:pt idx="50984">
                  <c:v>1.7384231279667699E-2</c:v>
                </c:pt>
                <c:pt idx="50985">
                  <c:v>1.7089824542309701E-2</c:v>
                </c:pt>
                <c:pt idx="50986">
                  <c:v>1.6441527197458498E-2</c:v>
                </c:pt>
                <c:pt idx="50987">
                  <c:v>1.60781874149005E-2</c:v>
                </c:pt>
                <c:pt idx="50988">
                  <c:v>1.5867674248354498E-2</c:v>
                </c:pt>
                <c:pt idx="50989">
                  <c:v>1.52793439048021E-2</c:v>
                </c:pt>
                <c:pt idx="50990">
                  <c:v>1.49543388977932E-2</c:v>
                </c:pt>
                <c:pt idx="50991">
                  <c:v>1.4590751001343201E-2</c:v>
                </c:pt>
                <c:pt idx="50992">
                  <c:v>1.4001542790171E-2</c:v>
                </c:pt>
                <c:pt idx="50993">
                  <c:v>1.3569462164952299E-2</c:v>
                </c:pt>
                <c:pt idx="50994">
                  <c:v>1.31428471867359E-2</c:v>
                </c:pt>
                <c:pt idx="50995">
                  <c:v>1.26316958656976E-2</c:v>
                </c:pt>
                <c:pt idx="50996">
                  <c:v>1.22327803545516E-2</c:v>
                </c:pt>
                <c:pt idx="50997">
                  <c:v>1.1667518229975801E-2</c:v>
                </c:pt>
                <c:pt idx="50998">
                  <c:v>1.1116644118161099E-2</c:v>
                </c:pt>
                <c:pt idx="50999">
                  <c:v>1.05823958933628E-2</c:v>
                </c:pt>
                <c:pt idx="51000">
                  <c:v>1.01494221812608E-2</c:v>
                </c:pt>
                <c:pt idx="51001">
                  <c:v>9.7520135805593804E-3</c:v>
                </c:pt>
                <c:pt idx="51002">
                  <c:v>9.3244952471580305E-3</c:v>
                </c:pt>
                <c:pt idx="51003">
                  <c:v>8.8032499537750303E-3</c:v>
                </c:pt>
                <c:pt idx="51004">
                  <c:v>8.3631029626837806E-3</c:v>
                </c:pt>
                <c:pt idx="51005">
                  <c:v>7.9989728647886504E-3</c:v>
                </c:pt>
                <c:pt idx="51006">
                  <c:v>7.4224563441878302E-3</c:v>
                </c:pt>
                <c:pt idx="51007">
                  <c:v>7.0623828555930798E-3</c:v>
                </c:pt>
                <c:pt idx="51008">
                  <c:v>6.8406009790230897E-3</c:v>
                </c:pt>
                <c:pt idx="51009">
                  <c:v>6.2525820531141203E-3</c:v>
                </c:pt>
                <c:pt idx="51010">
                  <c:v>5.8420888076993098E-3</c:v>
                </c:pt>
                <c:pt idx="51011">
                  <c:v>5.4995139964501101E-3</c:v>
                </c:pt>
                <c:pt idx="51012">
                  <c:v>5.2695818090429704E-3</c:v>
                </c:pt>
                <c:pt idx="51013">
                  <c:v>5.0672821333873196E-3</c:v>
                </c:pt>
                <c:pt idx="51014">
                  <c:v>4.6739302105109201E-3</c:v>
                </c:pt>
                <c:pt idx="51015">
                  <c:v>4.3077318594326097E-3</c:v>
                </c:pt>
                <c:pt idx="51016">
                  <c:v>4.1457688347241199E-3</c:v>
                </c:pt>
                <c:pt idx="51017">
                  <c:v>3.9218561148253398E-3</c:v>
                </c:pt>
                <c:pt idx="51018">
                  <c:v>3.7689496460741301E-3</c:v>
                </c:pt>
                <c:pt idx="51019">
                  <c:v>3.54824167409963E-3</c:v>
                </c:pt>
                <c:pt idx="51020">
                  <c:v>3.3761011770076302E-3</c:v>
                </c:pt>
                <c:pt idx="51021">
                  <c:v>3.1841861024140702E-3</c:v>
                </c:pt>
                <c:pt idx="51022">
                  <c:v>3.1034074704388999E-3</c:v>
                </c:pt>
                <c:pt idx="51023">
                  <c:v>3.09407466048829E-3</c:v>
                </c:pt>
                <c:pt idx="51024">
                  <c:v>3.00045502066178E-3</c:v>
                </c:pt>
                <c:pt idx="51025">
                  <c:v>2.9270057111620701E-3</c:v>
                </c:pt>
                <c:pt idx="51026">
                  <c:v>3.0128255838035999E-3</c:v>
                </c:pt>
                <c:pt idx="51027">
                  <c:v>2.9577756486874698E-3</c:v>
                </c:pt>
                <c:pt idx="51028">
                  <c:v>2.9969946141510401E-3</c:v>
                </c:pt>
                <c:pt idx="51029">
                  <c:v>3.0377040921131301E-3</c:v>
                </c:pt>
                <c:pt idx="51030">
                  <c:v>3.1760879793936801E-3</c:v>
                </c:pt>
                <c:pt idx="51031">
                  <c:v>3.2020227184133502E-3</c:v>
                </c:pt>
                <c:pt idx="51032">
                  <c:v>3.3736918108027798E-3</c:v>
                </c:pt>
                <c:pt idx="51033">
                  <c:v>3.5327284968950899E-3</c:v>
                </c:pt>
                <c:pt idx="51034">
                  <c:v>3.6871632295941499E-3</c:v>
                </c:pt>
                <c:pt idx="51035">
                  <c:v>3.8663109148101499E-3</c:v>
                </c:pt>
                <c:pt idx="51036">
                  <c:v>4.1335949732958701E-3</c:v>
                </c:pt>
                <c:pt idx="51037">
                  <c:v>4.4359161080874798E-3</c:v>
                </c:pt>
                <c:pt idx="51038">
                  <c:v>4.5318666289374003E-3</c:v>
                </c:pt>
                <c:pt idx="51039">
                  <c:v>4.8141864278236097E-3</c:v>
                </c:pt>
                <c:pt idx="51040">
                  <c:v>5.0415552649602496E-3</c:v>
                </c:pt>
                <c:pt idx="51041">
                  <c:v>5.3917505605760004E-3</c:v>
                </c:pt>
                <c:pt idx="51042">
                  <c:v>5.7629957173291899E-3</c:v>
                </c:pt>
                <c:pt idx="51043">
                  <c:v>6.0571446669237397E-3</c:v>
                </c:pt>
                <c:pt idx="51044">
                  <c:v>6.3386990114609699E-3</c:v>
                </c:pt>
                <c:pt idx="51045">
                  <c:v>6.6087142741420701E-3</c:v>
                </c:pt>
                <c:pt idx="51046">
                  <c:v>7.0944830199957797E-3</c:v>
                </c:pt>
                <c:pt idx="51047">
                  <c:v>7.40387845883962E-3</c:v>
                </c:pt>
                <c:pt idx="51048">
                  <c:v>7.8824281717219408E-3</c:v>
                </c:pt>
                <c:pt idx="51049">
                  <c:v>8.2455728799470107E-3</c:v>
                </c:pt>
                <c:pt idx="51050">
                  <c:v>8.5781649498625299E-3</c:v>
                </c:pt>
                <c:pt idx="51051">
                  <c:v>8.9161205196270008E-3</c:v>
                </c:pt>
                <c:pt idx="51052">
                  <c:v>9.2166990253198296E-3</c:v>
                </c:pt>
                <c:pt idx="51053">
                  <c:v>9.7908673902334306E-3</c:v>
                </c:pt>
                <c:pt idx="51054">
                  <c:v>1.01850027757803E-2</c:v>
                </c:pt>
                <c:pt idx="51055">
                  <c:v>1.03663461892794E-2</c:v>
                </c:pt>
                <c:pt idx="51056">
                  <c:v>1.0821068093208999E-2</c:v>
                </c:pt>
                <c:pt idx="51057">
                  <c:v>1.1153972758199199E-2</c:v>
                </c:pt>
                <c:pt idx="51058">
                  <c:v>1.15031126735006E-2</c:v>
                </c:pt>
                <c:pt idx="51059">
                  <c:v>1.20443509733907E-2</c:v>
                </c:pt>
                <c:pt idx="51060">
                  <c:v>1.2293810995062901E-2</c:v>
                </c:pt>
                <c:pt idx="51061">
                  <c:v>1.27168119527635E-2</c:v>
                </c:pt>
                <c:pt idx="51062">
                  <c:v>1.2906364498762099E-2</c:v>
                </c:pt>
                <c:pt idx="51063">
                  <c:v>1.32768577997105E-2</c:v>
                </c:pt>
                <c:pt idx="51064">
                  <c:v>1.3648764216631E-2</c:v>
                </c:pt>
                <c:pt idx="51065">
                  <c:v>1.39173716300238E-2</c:v>
                </c:pt>
                <c:pt idx="51066">
                  <c:v>1.4201754330307299E-2</c:v>
                </c:pt>
                <c:pt idx="51067">
                  <c:v>1.4585671539530399E-2</c:v>
                </c:pt>
                <c:pt idx="51068">
                  <c:v>1.47297233253423E-2</c:v>
                </c:pt>
                <c:pt idx="51069">
                  <c:v>1.50473469544721E-2</c:v>
                </c:pt>
                <c:pt idx="51070">
                  <c:v>1.51437200111686E-2</c:v>
                </c:pt>
                <c:pt idx="51071">
                  <c:v>1.53919763436046E-2</c:v>
                </c:pt>
                <c:pt idx="51072">
                  <c:v>1.56564893288446E-2</c:v>
                </c:pt>
                <c:pt idx="51073">
                  <c:v>1.5744713799411201E-2</c:v>
                </c:pt>
                <c:pt idx="51074">
                  <c:v>1.6058837743092198E-2</c:v>
                </c:pt>
                <c:pt idx="51075">
                  <c:v>1.6285683033418999E-2</c:v>
                </c:pt>
                <c:pt idx="51076">
                  <c:v>1.6247175645586701E-2</c:v>
                </c:pt>
                <c:pt idx="51077">
                  <c:v>1.6335175839258701E-2</c:v>
                </c:pt>
                <c:pt idx="51078">
                  <c:v>1.65228506366655E-2</c:v>
                </c:pt>
                <c:pt idx="51079">
                  <c:v>1.6720258451091201E-2</c:v>
                </c:pt>
                <c:pt idx="51080">
                  <c:v>1.6730462960789502E-2</c:v>
                </c:pt>
                <c:pt idx="51081">
                  <c:v>1.66691634533042E-2</c:v>
                </c:pt>
                <c:pt idx="51082">
                  <c:v>1.6858058980842999E-2</c:v>
                </c:pt>
                <c:pt idx="51083">
                  <c:v>1.6772421736824101E-2</c:v>
                </c:pt>
                <c:pt idx="51084">
                  <c:v>1.67831026893949E-2</c:v>
                </c:pt>
                <c:pt idx="51085">
                  <c:v>1.6695648157617898E-2</c:v>
                </c:pt>
                <c:pt idx="51086">
                  <c:v>1.6634107480122302E-2</c:v>
                </c:pt>
                <c:pt idx="51087">
                  <c:v>1.66336472040522E-2</c:v>
                </c:pt>
                <c:pt idx="51088">
                  <c:v>1.6594165077120099E-2</c:v>
                </c:pt>
                <c:pt idx="51089">
                  <c:v>1.6580199970610301E-2</c:v>
                </c:pt>
                <c:pt idx="51090">
                  <c:v>1.6412939333675099E-2</c:v>
                </c:pt>
                <c:pt idx="51091">
                  <c:v>1.63533070027253E-2</c:v>
                </c:pt>
                <c:pt idx="51092">
                  <c:v>1.6226078342826099E-2</c:v>
                </c:pt>
                <c:pt idx="51093">
                  <c:v>1.60940341055455E-2</c:v>
                </c:pt>
                <c:pt idx="51094">
                  <c:v>1.58568486869641E-2</c:v>
                </c:pt>
                <c:pt idx="51095">
                  <c:v>1.5635270759843101E-2</c:v>
                </c:pt>
                <c:pt idx="51096">
                  <c:v>1.54107654555253E-2</c:v>
                </c:pt>
                <c:pt idx="51097">
                  <c:v>1.52860873930674E-2</c:v>
                </c:pt>
                <c:pt idx="51098">
                  <c:v>1.49348443552008E-2</c:v>
                </c:pt>
                <c:pt idx="51099">
                  <c:v>1.4863368001634399E-2</c:v>
                </c:pt>
                <c:pt idx="51100">
                  <c:v>1.46138368744212E-2</c:v>
                </c:pt>
                <c:pt idx="51101">
                  <c:v>1.4352499141307099E-2</c:v>
                </c:pt>
                <c:pt idx="51102">
                  <c:v>1.4105265352201701E-2</c:v>
                </c:pt>
                <c:pt idx="51103">
                  <c:v>1.36970017972115E-2</c:v>
                </c:pt>
                <c:pt idx="51104">
                  <c:v>1.3454323181712399E-2</c:v>
                </c:pt>
                <c:pt idx="51105">
                  <c:v>1.30559972320279E-2</c:v>
                </c:pt>
                <c:pt idx="51106">
                  <c:v>1.2723139997949001E-2</c:v>
                </c:pt>
                <c:pt idx="51107">
                  <c:v>1.23308401705497E-2</c:v>
                </c:pt>
                <c:pt idx="51108">
                  <c:v>1.21175408534645E-2</c:v>
                </c:pt>
                <c:pt idx="51109">
                  <c:v>1.1908914614896999E-2</c:v>
                </c:pt>
                <c:pt idx="51110">
                  <c:v>1.1560502548392601E-2</c:v>
                </c:pt>
                <c:pt idx="51111">
                  <c:v>1.1043312287366601E-2</c:v>
                </c:pt>
                <c:pt idx="51112">
                  <c:v>1.07289036026917E-2</c:v>
                </c:pt>
                <c:pt idx="51113">
                  <c:v>1.0473578176197901E-2</c:v>
                </c:pt>
                <c:pt idx="51114">
                  <c:v>9.9471601857190305E-3</c:v>
                </c:pt>
                <c:pt idx="51115">
                  <c:v>9.5543025492782901E-3</c:v>
                </c:pt>
                <c:pt idx="51116">
                  <c:v>9.1475463541711693E-3</c:v>
                </c:pt>
                <c:pt idx="51117">
                  <c:v>8.9781621549421299E-3</c:v>
                </c:pt>
                <c:pt idx="51118">
                  <c:v>8.45128749808567E-3</c:v>
                </c:pt>
                <c:pt idx="51119">
                  <c:v>8.0089020165711299E-3</c:v>
                </c:pt>
                <c:pt idx="51120">
                  <c:v>7.7858647508997798E-3</c:v>
                </c:pt>
                <c:pt idx="51121">
                  <c:v>7.4141220273789199E-3</c:v>
                </c:pt>
                <c:pt idx="51122">
                  <c:v>6.9285644985498896E-3</c:v>
                </c:pt>
                <c:pt idx="51123">
                  <c:v>6.5642942738608897E-3</c:v>
                </c:pt>
                <c:pt idx="51124">
                  <c:v>6.15491564194933E-3</c:v>
                </c:pt>
                <c:pt idx="51125">
                  <c:v>5.8137252654660203E-3</c:v>
                </c:pt>
                <c:pt idx="51126">
                  <c:v>5.3818386925951096E-3</c:v>
                </c:pt>
                <c:pt idx="51127">
                  <c:v>5.16696481006874E-3</c:v>
                </c:pt>
                <c:pt idx="51128">
                  <c:v>4.7933565464712696E-3</c:v>
                </c:pt>
                <c:pt idx="51129">
                  <c:v>4.3296300601083004E-3</c:v>
                </c:pt>
                <c:pt idx="51130">
                  <c:v>4.1061822001101601E-3</c:v>
                </c:pt>
                <c:pt idx="51131">
                  <c:v>3.6402207157647799E-3</c:v>
                </c:pt>
                <c:pt idx="51132">
                  <c:v>3.26012793447631E-3</c:v>
                </c:pt>
                <c:pt idx="51133">
                  <c:v>3.0277748086516001E-3</c:v>
                </c:pt>
                <c:pt idx="51134">
                  <c:v>2.8131265105951998E-3</c:v>
                </c:pt>
                <c:pt idx="51135">
                  <c:v>2.47212516477466E-3</c:v>
                </c:pt>
                <c:pt idx="51136">
                  <c:v>2.1136586530360502E-3</c:v>
                </c:pt>
                <c:pt idx="51137">
                  <c:v>1.9189004627431501E-3</c:v>
                </c:pt>
                <c:pt idx="51138">
                  <c:v>1.6017096882246899E-3</c:v>
                </c:pt>
                <c:pt idx="51139">
                  <c:v>1.22539187855719E-3</c:v>
                </c:pt>
                <c:pt idx="51140">
                  <c:v>1.05996155258894E-3</c:v>
                </c:pt>
                <c:pt idx="51141">
                  <c:v>9.0675968839441096E-4</c:v>
                </c:pt>
                <c:pt idx="51142">
                  <c:v>5.2734964303765197E-4</c:v>
                </c:pt>
                <c:pt idx="51143">
                  <c:v>3.1948204846560301E-4</c:v>
                </c:pt>
                <c:pt idx="51144">
                  <c:v>1.2951546319174101E-4</c:v>
                </c:pt>
                <c:pt idx="51145" formatCode="0.00E+00">
                  <c:v>-3.0531601212791699E-5</c:v>
                </c:pt>
                <c:pt idx="51146">
                  <c:v>-1.9059991143448001E-4</c:v>
                </c:pt>
                <c:pt idx="51147">
                  <c:v>-2.9188368663467202E-4</c:v>
                </c:pt>
                <c:pt idx="51148">
                  <c:v>-3.7887544151821601E-4</c:v>
                </c:pt>
                <c:pt idx="51149">
                  <c:v>-5.8852062579974398E-4</c:v>
                </c:pt>
                <c:pt idx="51150">
                  <c:v>-7.89667710114153E-4</c:v>
                </c:pt>
                <c:pt idx="51151">
                  <c:v>-7.6509137579817098E-4</c:v>
                </c:pt>
                <c:pt idx="51152">
                  <c:v>-1.04123264986752E-3</c:v>
                </c:pt>
                <c:pt idx="51153">
                  <c:v>-8.7348886591545496E-4</c:v>
                </c:pt>
                <c:pt idx="51154">
                  <c:v>-1.11119878091305E-3</c:v>
                </c:pt>
                <c:pt idx="51155">
                  <c:v>-1.1328298305219001E-3</c:v>
                </c:pt>
                <c:pt idx="51156">
                  <c:v>-1.18485072692872E-3</c:v>
                </c:pt>
                <c:pt idx="51157">
                  <c:v>-1.26321543140177E-3</c:v>
                </c:pt>
                <c:pt idx="51158">
                  <c:v>-1.19193978090033E-3</c:v>
                </c:pt>
                <c:pt idx="51159">
                  <c:v>-1.1678371037307201E-3</c:v>
                </c:pt>
                <c:pt idx="51160">
                  <c:v>-1.26107147602729E-3</c:v>
                </c:pt>
                <c:pt idx="51161">
                  <c:v>-1.16043295058712E-3</c:v>
                </c:pt>
                <c:pt idx="51162">
                  <c:v>-9.9433700025888501E-4</c:v>
                </c:pt>
                <c:pt idx="51163">
                  <c:v>-1.0246256894863701E-3</c:v>
                </c:pt>
                <c:pt idx="51164">
                  <c:v>-9.45359903042372E-4</c:v>
                </c:pt>
                <c:pt idx="51165">
                  <c:v>-9.1580028345770201E-4</c:v>
                </c:pt>
                <c:pt idx="51166">
                  <c:v>-8.5171289668803201E-4</c:v>
                </c:pt>
                <c:pt idx="51167">
                  <c:v>-7.7126516923528695E-4</c:v>
                </c:pt>
                <c:pt idx="51168">
                  <c:v>-6.0303545597932898E-4</c:v>
                </c:pt>
                <c:pt idx="51169">
                  <c:v>-5.1453089233141798E-4</c:v>
                </c:pt>
                <c:pt idx="51170">
                  <c:v>-4.6676901881974098E-4</c:v>
                </c:pt>
                <c:pt idx="51171">
                  <c:v>-2.1642706647966001E-4</c:v>
                </c:pt>
                <c:pt idx="51172">
                  <c:v>-2.11640801652953E-4</c:v>
                </c:pt>
                <c:pt idx="51173" formatCode="0.00E+00">
                  <c:v>-1.66538199410767E-5</c:v>
                </c:pt>
                <c:pt idx="51174">
                  <c:v>2.2747323868055799E-4</c:v>
                </c:pt>
                <c:pt idx="51175">
                  <c:v>4.0558735495506703E-4</c:v>
                </c:pt>
                <c:pt idx="51176">
                  <c:v>3.8824003713046801E-4</c:v>
                </c:pt>
                <c:pt idx="51177">
                  <c:v>4.8026953039865497E-4</c:v>
                </c:pt>
                <c:pt idx="51178">
                  <c:v>7.5874669421554803E-4</c:v>
                </c:pt>
                <c:pt idx="51179">
                  <c:v>9.5432548507890999E-4</c:v>
                </c:pt>
                <c:pt idx="51180">
                  <c:v>1.03420451578379E-3</c:v>
                </c:pt>
                <c:pt idx="51181">
                  <c:v>1.24767086963376E-3</c:v>
                </c:pt>
                <c:pt idx="51182">
                  <c:v>1.3956882036339801E-3</c:v>
                </c:pt>
                <c:pt idx="51183">
                  <c:v>1.60575473056167E-3</c:v>
                </c:pt>
                <c:pt idx="51184">
                  <c:v>1.67167334992808E-3</c:v>
                </c:pt>
                <c:pt idx="51185">
                  <c:v>1.9221514249702699E-3</c:v>
                </c:pt>
                <c:pt idx="51186">
                  <c:v>2.1317490402759701E-3</c:v>
                </c:pt>
                <c:pt idx="51187">
                  <c:v>2.0366693971453501E-3</c:v>
                </c:pt>
                <c:pt idx="51188">
                  <c:v>2.17925984487485E-3</c:v>
                </c:pt>
                <c:pt idx="51189">
                  <c:v>2.3840003291632499E-3</c:v>
                </c:pt>
                <c:pt idx="51190">
                  <c:v>2.6716783855447201E-3</c:v>
                </c:pt>
                <c:pt idx="51191">
                  <c:v>2.6257424584925802E-3</c:v>
                </c:pt>
                <c:pt idx="51192">
                  <c:v>2.7645390609345199E-3</c:v>
                </c:pt>
                <c:pt idx="51193">
                  <c:v>2.94427389827562E-3</c:v>
                </c:pt>
                <c:pt idx="51194">
                  <c:v>2.8766535501921799E-3</c:v>
                </c:pt>
                <c:pt idx="51195">
                  <c:v>3.0058084949879898E-3</c:v>
                </c:pt>
                <c:pt idx="51196">
                  <c:v>3.0318914911368101E-3</c:v>
                </c:pt>
                <c:pt idx="51197">
                  <c:v>3.0902258495025901E-3</c:v>
                </c:pt>
                <c:pt idx="51198">
                  <c:v>3.1382384970008899E-3</c:v>
                </c:pt>
                <c:pt idx="51199">
                  <c:v>3.1322371128995798E-3</c:v>
                </c:pt>
                <c:pt idx="51200">
                  <c:v>3.2667741669409399E-3</c:v>
                </c:pt>
                <c:pt idx="51201">
                  <c:v>3.13738191729389E-3</c:v>
                </c:pt>
                <c:pt idx="51202">
                  <c:v>3.1615369497530799E-3</c:v>
                </c:pt>
                <c:pt idx="51203">
                  <c:v>3.2858715425909801E-3</c:v>
                </c:pt>
                <c:pt idx="51204">
                  <c:v>3.1040748184847202E-3</c:v>
                </c:pt>
                <c:pt idx="51205">
                  <c:v>2.8471641528763601E-3</c:v>
                </c:pt>
                <c:pt idx="51206">
                  <c:v>2.9598366819656502E-3</c:v>
                </c:pt>
                <c:pt idx="51207">
                  <c:v>2.9660871683521999E-3</c:v>
                </c:pt>
                <c:pt idx="51208">
                  <c:v>2.68237611941013E-3</c:v>
                </c:pt>
                <c:pt idx="51209">
                  <c:v>2.4188160158146398E-3</c:v>
                </c:pt>
                <c:pt idx="51210">
                  <c:v>2.3925773915303402E-3</c:v>
                </c:pt>
                <c:pt idx="51211">
                  <c:v>2.37871271566646E-3</c:v>
                </c:pt>
                <c:pt idx="51212">
                  <c:v>2.2417488080435201E-3</c:v>
                </c:pt>
                <c:pt idx="51213">
                  <c:v>1.83113367905598E-3</c:v>
                </c:pt>
                <c:pt idx="51214">
                  <c:v>1.8269559943489501E-3</c:v>
                </c:pt>
                <c:pt idx="51215">
                  <c:v>1.5476954173154001E-3</c:v>
                </c:pt>
                <c:pt idx="51216">
                  <c:v>1.308145947452E-3</c:v>
                </c:pt>
                <c:pt idx="51217">
                  <c:v>1.05889276419865E-3</c:v>
                </c:pt>
                <c:pt idx="51218">
                  <c:v>8.9352405575327497E-4</c:v>
                </c:pt>
                <c:pt idx="51219">
                  <c:v>5.9278418359873003E-4</c:v>
                </c:pt>
                <c:pt idx="51220">
                  <c:v>2.8412170980323298E-4</c:v>
                </c:pt>
                <c:pt idx="51221" formatCode="0.00E+00">
                  <c:v>7.7468607410209896E-6</c:v>
                </c:pt>
                <c:pt idx="51222">
                  <c:v>-2.5962375757889399E-4</c:v>
                </c:pt>
                <c:pt idx="51223">
                  <c:v>-6.5903315822067696E-4</c:v>
                </c:pt>
                <c:pt idx="51224">
                  <c:v>-9.0484521097415702E-4</c:v>
                </c:pt>
                <c:pt idx="51225">
                  <c:v>-1.2326710946838201E-3</c:v>
                </c:pt>
                <c:pt idx="51226">
                  <c:v>-1.59691983404063E-3</c:v>
                </c:pt>
                <c:pt idx="51227">
                  <c:v>-1.8182679807652901E-3</c:v>
                </c:pt>
                <c:pt idx="51228">
                  <c:v>-2.2013781220567102E-3</c:v>
                </c:pt>
                <c:pt idx="51229">
                  <c:v>-2.4805422260976702E-3</c:v>
                </c:pt>
                <c:pt idx="51230">
                  <c:v>-2.8511853439927601E-3</c:v>
                </c:pt>
                <c:pt idx="51231">
                  <c:v>-3.2563720432407599E-3</c:v>
                </c:pt>
                <c:pt idx="51232">
                  <c:v>-3.47361141395148E-3</c:v>
                </c:pt>
                <c:pt idx="51233">
                  <c:v>-3.8261594556302601E-3</c:v>
                </c:pt>
                <c:pt idx="51234">
                  <c:v>-4.29213659448826E-3</c:v>
                </c:pt>
                <c:pt idx="51235">
                  <c:v>-4.59625028163078E-3</c:v>
                </c:pt>
                <c:pt idx="51236">
                  <c:v>-4.9699432702278003E-3</c:v>
                </c:pt>
                <c:pt idx="51237">
                  <c:v>-5.2283041245117998E-3</c:v>
                </c:pt>
                <c:pt idx="51238">
                  <c:v>-5.5588305724579802E-3</c:v>
                </c:pt>
                <c:pt idx="51239">
                  <c:v>-5.9598514230932396E-3</c:v>
                </c:pt>
                <c:pt idx="51240">
                  <c:v>-6.2571989307183603E-3</c:v>
                </c:pt>
                <c:pt idx="51241">
                  <c:v>-6.5291692847341699E-3</c:v>
                </c:pt>
                <c:pt idx="51242">
                  <c:v>-6.8808800726053599E-3</c:v>
                </c:pt>
                <c:pt idx="51243">
                  <c:v>-7.2967609722175697E-3</c:v>
                </c:pt>
                <c:pt idx="51244">
                  <c:v>-7.63369339552034E-3</c:v>
                </c:pt>
                <c:pt idx="51245">
                  <c:v>-7.7307559496275196E-3</c:v>
                </c:pt>
                <c:pt idx="51246">
                  <c:v>-8.1521970120462892E-3</c:v>
                </c:pt>
                <c:pt idx="51247">
                  <c:v>-8.4555492761022606E-3</c:v>
                </c:pt>
                <c:pt idx="51248">
                  <c:v>-8.5578040310752695E-3</c:v>
                </c:pt>
                <c:pt idx="51249">
                  <c:v>-8.8752288565919595E-3</c:v>
                </c:pt>
                <c:pt idx="51250">
                  <c:v>-9.0565840920434799E-3</c:v>
                </c:pt>
                <c:pt idx="51251">
                  <c:v>-9.3678495266371203E-3</c:v>
                </c:pt>
                <c:pt idx="51252">
                  <c:v>-9.5914373233219104E-3</c:v>
                </c:pt>
                <c:pt idx="51253">
                  <c:v>-9.7100290796271003E-3</c:v>
                </c:pt>
                <c:pt idx="51254">
                  <c:v>-1.00704545334943E-2</c:v>
                </c:pt>
                <c:pt idx="51255">
                  <c:v>-1.0084852470868801E-2</c:v>
                </c:pt>
                <c:pt idx="51256">
                  <c:v>-1.0312789892044399E-2</c:v>
                </c:pt>
                <c:pt idx="51257">
                  <c:v>-1.04730428359127E-2</c:v>
                </c:pt>
                <c:pt idx="51258">
                  <c:v>-1.05973496226356E-2</c:v>
                </c:pt>
                <c:pt idx="51259">
                  <c:v>-1.06605408907651E-2</c:v>
                </c:pt>
                <c:pt idx="51260">
                  <c:v>-1.0671039170215099E-2</c:v>
                </c:pt>
                <c:pt idx="51261">
                  <c:v>-1.0921867905537499E-2</c:v>
                </c:pt>
                <c:pt idx="51262">
                  <c:v>-1.08961637408291E-2</c:v>
                </c:pt>
                <c:pt idx="51263">
                  <c:v>-1.0963255921183201E-2</c:v>
                </c:pt>
                <c:pt idx="51264">
                  <c:v>-1.1036680509384601E-2</c:v>
                </c:pt>
                <c:pt idx="51265">
                  <c:v>-1.1018392945664399E-2</c:v>
                </c:pt>
                <c:pt idx="51266">
                  <c:v>-1.09768823487597E-2</c:v>
                </c:pt>
                <c:pt idx="51267">
                  <c:v>-1.09903428806823E-2</c:v>
                </c:pt>
                <c:pt idx="51268">
                  <c:v>-1.0924522813276299E-2</c:v>
                </c:pt>
                <c:pt idx="51269">
                  <c:v>-1.08270493735054E-2</c:v>
                </c:pt>
                <c:pt idx="51270">
                  <c:v>-1.0810635033320399E-2</c:v>
                </c:pt>
                <c:pt idx="51271">
                  <c:v>-1.07806694243321E-2</c:v>
                </c:pt>
                <c:pt idx="51272">
                  <c:v>-1.08046421188505E-2</c:v>
                </c:pt>
                <c:pt idx="51273">
                  <c:v>-1.0620062668995201E-2</c:v>
                </c:pt>
                <c:pt idx="51274">
                  <c:v>-1.05373410893782E-2</c:v>
                </c:pt>
                <c:pt idx="51275">
                  <c:v>-1.0577595528716399E-2</c:v>
                </c:pt>
                <c:pt idx="51276">
                  <c:v>-1.03932712274771E-2</c:v>
                </c:pt>
                <c:pt idx="51277">
                  <c:v>-9.9883489209750698E-3</c:v>
                </c:pt>
                <c:pt idx="51278">
                  <c:v>-1.01239045996207E-2</c:v>
                </c:pt>
                <c:pt idx="51279">
                  <c:v>-9.9388789670644493E-3</c:v>
                </c:pt>
                <c:pt idx="51280">
                  <c:v>-9.83618555141769E-3</c:v>
                </c:pt>
                <c:pt idx="51281">
                  <c:v>-9.6547695104417901E-3</c:v>
                </c:pt>
                <c:pt idx="51282">
                  <c:v>-9.3938705229659504E-3</c:v>
                </c:pt>
                <c:pt idx="51283">
                  <c:v>-9.3321532385742395E-3</c:v>
                </c:pt>
                <c:pt idx="51284">
                  <c:v>-9.2323172948402706E-3</c:v>
                </c:pt>
                <c:pt idx="51285">
                  <c:v>-8.9555305326443208E-3</c:v>
                </c:pt>
                <c:pt idx="51286">
                  <c:v>-9.0326509437669896E-3</c:v>
                </c:pt>
                <c:pt idx="51287">
                  <c:v>-8.81587425841838E-3</c:v>
                </c:pt>
                <c:pt idx="51288">
                  <c:v>-8.5848617850481108E-3</c:v>
                </c:pt>
                <c:pt idx="51289">
                  <c:v>-8.4936081431777697E-3</c:v>
                </c:pt>
                <c:pt idx="51290">
                  <c:v>-8.3143952810596708E-3</c:v>
                </c:pt>
                <c:pt idx="51291">
                  <c:v>-8.1591786521319608E-3</c:v>
                </c:pt>
                <c:pt idx="51292">
                  <c:v>-8.0707729449017405E-3</c:v>
                </c:pt>
                <c:pt idx="51293">
                  <c:v>-7.8299116267116792E-3</c:v>
                </c:pt>
                <c:pt idx="51294">
                  <c:v>-7.8598458444197501E-3</c:v>
                </c:pt>
                <c:pt idx="51295">
                  <c:v>-7.5775913183058E-3</c:v>
                </c:pt>
                <c:pt idx="51296">
                  <c:v>-7.6435025580952297E-3</c:v>
                </c:pt>
                <c:pt idx="51297">
                  <c:v>-7.5435136039476202E-3</c:v>
                </c:pt>
                <c:pt idx="51298">
                  <c:v>-7.2919256912054404E-3</c:v>
                </c:pt>
                <c:pt idx="51299">
                  <c:v>-7.3740696331634397E-3</c:v>
                </c:pt>
                <c:pt idx="51300">
                  <c:v>-7.2442749724508796E-3</c:v>
                </c:pt>
                <c:pt idx="51301">
                  <c:v>-7.1291190654051298E-3</c:v>
                </c:pt>
                <c:pt idx="51302">
                  <c:v>-7.0620024417514396E-3</c:v>
                </c:pt>
                <c:pt idx="51303">
                  <c:v>-7.1027814176040103E-3</c:v>
                </c:pt>
                <c:pt idx="51304">
                  <c:v>-6.9251000312698704E-3</c:v>
                </c:pt>
                <c:pt idx="51305">
                  <c:v>-6.8413748265324197E-3</c:v>
                </c:pt>
                <c:pt idx="51306">
                  <c:v>-7.05649717238877E-3</c:v>
                </c:pt>
                <c:pt idx="51307">
                  <c:v>-6.9006721173373699E-3</c:v>
                </c:pt>
                <c:pt idx="51308">
                  <c:v>-6.8389288795823499E-3</c:v>
                </c:pt>
                <c:pt idx="51309">
                  <c:v>-7.1153636801032398E-3</c:v>
                </c:pt>
                <c:pt idx="51310">
                  <c:v>-7.0259362962848699E-3</c:v>
                </c:pt>
                <c:pt idx="51311">
                  <c:v>-6.9537660882315003E-3</c:v>
                </c:pt>
                <c:pt idx="51312">
                  <c:v>-7.1237164640611398E-3</c:v>
                </c:pt>
                <c:pt idx="51313">
                  <c:v>-7.1470500204576003E-3</c:v>
                </c:pt>
                <c:pt idx="51314">
                  <c:v>-7.2582641146910097E-3</c:v>
                </c:pt>
                <c:pt idx="51315">
                  <c:v>-7.2251136614267996E-3</c:v>
                </c:pt>
                <c:pt idx="51316">
                  <c:v>-7.4833437388023699E-3</c:v>
                </c:pt>
                <c:pt idx="51317">
                  <c:v>-7.5823552037436997E-3</c:v>
                </c:pt>
                <c:pt idx="51318">
                  <c:v>-7.7637731394249697E-3</c:v>
                </c:pt>
                <c:pt idx="51319">
                  <c:v>-7.8208207378963595E-3</c:v>
                </c:pt>
                <c:pt idx="51320">
                  <c:v>-8.0141107964437908E-3</c:v>
                </c:pt>
                <c:pt idx="51321">
                  <c:v>-8.1128543497342599E-3</c:v>
                </c:pt>
                <c:pt idx="51322">
                  <c:v>-8.1471094172915204E-3</c:v>
                </c:pt>
                <c:pt idx="51323">
                  <c:v>-8.5053475510481896E-3</c:v>
                </c:pt>
                <c:pt idx="51324">
                  <c:v>-8.7140213109340794E-3</c:v>
                </c:pt>
                <c:pt idx="51325">
                  <c:v>-8.8533226440285998E-3</c:v>
                </c:pt>
                <c:pt idx="51326">
                  <c:v>-9.0101888483215802E-3</c:v>
                </c:pt>
                <c:pt idx="51327">
                  <c:v>-9.2856959046970396E-3</c:v>
                </c:pt>
                <c:pt idx="51328">
                  <c:v>-9.5969915878989995E-3</c:v>
                </c:pt>
                <c:pt idx="51329">
                  <c:v>-9.7453343603372093E-3</c:v>
                </c:pt>
                <c:pt idx="51330">
                  <c:v>-1.00596293218378E-2</c:v>
                </c:pt>
                <c:pt idx="51331">
                  <c:v>-1.01247250351154E-2</c:v>
                </c:pt>
                <c:pt idx="51332">
                  <c:v>-1.04096637851715E-2</c:v>
                </c:pt>
                <c:pt idx="51333">
                  <c:v>-1.05696508188689E-2</c:v>
                </c:pt>
                <c:pt idx="51334">
                  <c:v>-1.07376551101025E-2</c:v>
                </c:pt>
                <c:pt idx="51335">
                  <c:v>-1.11670967001299E-2</c:v>
                </c:pt>
                <c:pt idx="51336">
                  <c:v>-1.14771106872315E-2</c:v>
                </c:pt>
                <c:pt idx="51337">
                  <c:v>-1.16854954087429E-2</c:v>
                </c:pt>
                <c:pt idx="51338">
                  <c:v>-1.18183316207066E-2</c:v>
                </c:pt>
                <c:pt idx="51339">
                  <c:v>-1.20606018357456E-2</c:v>
                </c:pt>
                <c:pt idx="51340">
                  <c:v>-1.22348522529895E-2</c:v>
                </c:pt>
                <c:pt idx="51341">
                  <c:v>-1.26106580058297E-2</c:v>
                </c:pt>
                <c:pt idx="51342">
                  <c:v>-1.2747340307006499E-2</c:v>
                </c:pt>
                <c:pt idx="51343">
                  <c:v>-1.30502585947258E-2</c:v>
                </c:pt>
                <c:pt idx="51344">
                  <c:v>-1.31568715087439E-2</c:v>
                </c:pt>
                <c:pt idx="51345">
                  <c:v>-1.34592823089084E-2</c:v>
                </c:pt>
                <c:pt idx="51346">
                  <c:v>-1.3641368844095199E-2</c:v>
                </c:pt>
                <c:pt idx="51347">
                  <c:v>-1.3922025137839199E-2</c:v>
                </c:pt>
                <c:pt idx="51348">
                  <c:v>-1.4144021099435199E-2</c:v>
                </c:pt>
                <c:pt idx="51349">
                  <c:v>-1.42735009846537E-2</c:v>
                </c:pt>
                <c:pt idx="51350">
                  <c:v>-1.44044289988732E-2</c:v>
                </c:pt>
                <c:pt idx="51351">
                  <c:v>-1.4663048874816601E-2</c:v>
                </c:pt>
                <c:pt idx="51352">
                  <c:v>-1.47804552769801E-2</c:v>
                </c:pt>
                <c:pt idx="51353">
                  <c:v>-1.4851095402146901E-2</c:v>
                </c:pt>
                <c:pt idx="51354">
                  <c:v>-1.50320630136718E-2</c:v>
                </c:pt>
                <c:pt idx="51355">
                  <c:v>-1.5435588271997E-2</c:v>
                </c:pt>
                <c:pt idx="51356">
                  <c:v>-1.5364565466739E-2</c:v>
                </c:pt>
                <c:pt idx="51357">
                  <c:v>-1.5376014715502101E-2</c:v>
                </c:pt>
                <c:pt idx="51358">
                  <c:v>-1.5657234496394799E-2</c:v>
                </c:pt>
                <c:pt idx="51359">
                  <c:v>-1.5911681791248699E-2</c:v>
                </c:pt>
                <c:pt idx="51360">
                  <c:v>-1.5841983144658699E-2</c:v>
                </c:pt>
                <c:pt idx="51361">
                  <c:v>-1.6027996649085802E-2</c:v>
                </c:pt>
                <c:pt idx="51362">
                  <c:v>-1.6079352811701499E-2</c:v>
                </c:pt>
                <c:pt idx="51363">
                  <c:v>-1.6059468044233E-2</c:v>
                </c:pt>
                <c:pt idx="51364">
                  <c:v>-1.6205897656215301E-2</c:v>
                </c:pt>
                <c:pt idx="51365">
                  <c:v>-1.6213797331962699E-2</c:v>
                </c:pt>
                <c:pt idx="51366">
                  <c:v>-1.6379306748666E-2</c:v>
                </c:pt>
                <c:pt idx="51367">
                  <c:v>-1.6317220761660901E-2</c:v>
                </c:pt>
                <c:pt idx="51368">
                  <c:v>-1.6279838937463501E-2</c:v>
                </c:pt>
                <c:pt idx="51369">
                  <c:v>-1.6249100175534999E-2</c:v>
                </c:pt>
                <c:pt idx="51370">
                  <c:v>-1.63553646757485E-2</c:v>
                </c:pt>
                <c:pt idx="51371">
                  <c:v>-1.6449052655347299E-2</c:v>
                </c:pt>
                <c:pt idx="51372">
                  <c:v>-1.6328345990706299E-2</c:v>
                </c:pt>
                <c:pt idx="51373">
                  <c:v>-1.6353209859942701E-2</c:v>
                </c:pt>
                <c:pt idx="51374">
                  <c:v>-1.6260948654677199E-2</c:v>
                </c:pt>
                <c:pt idx="51375">
                  <c:v>-1.61519795451633E-2</c:v>
                </c:pt>
                <c:pt idx="51376">
                  <c:v>-1.6139748584526201E-2</c:v>
                </c:pt>
                <c:pt idx="51377">
                  <c:v>-1.60773025578358E-2</c:v>
                </c:pt>
                <c:pt idx="51378">
                  <c:v>-1.6110564729928199E-2</c:v>
                </c:pt>
                <c:pt idx="51379">
                  <c:v>-1.5860327189669898E-2</c:v>
                </c:pt>
                <c:pt idx="51380">
                  <c:v>-1.58127402897336E-2</c:v>
                </c:pt>
                <c:pt idx="51381">
                  <c:v>-1.57778702759209E-2</c:v>
                </c:pt>
                <c:pt idx="51382">
                  <c:v>-1.55039622181399E-2</c:v>
                </c:pt>
                <c:pt idx="51383">
                  <c:v>-1.54888062433957E-2</c:v>
                </c:pt>
                <c:pt idx="51384">
                  <c:v>-1.53112071087629E-2</c:v>
                </c:pt>
                <c:pt idx="51385">
                  <c:v>-1.5218934788258601E-2</c:v>
                </c:pt>
                <c:pt idx="51386">
                  <c:v>-1.4993999353056399E-2</c:v>
                </c:pt>
                <c:pt idx="51387">
                  <c:v>-1.4900944925624601E-2</c:v>
                </c:pt>
                <c:pt idx="51388">
                  <c:v>-1.47543007199618E-2</c:v>
                </c:pt>
                <c:pt idx="51389">
                  <c:v>-1.44708983653625E-2</c:v>
                </c:pt>
                <c:pt idx="51390">
                  <c:v>-1.43336167412524E-2</c:v>
                </c:pt>
                <c:pt idx="51391">
                  <c:v>-1.4214613479282099E-2</c:v>
                </c:pt>
                <c:pt idx="51392">
                  <c:v>-1.4038273869341899E-2</c:v>
                </c:pt>
                <c:pt idx="51393">
                  <c:v>-1.3909486059632501E-2</c:v>
                </c:pt>
                <c:pt idx="51394">
                  <c:v>-1.3756599700354101E-2</c:v>
                </c:pt>
                <c:pt idx="51395">
                  <c:v>-1.3465724689858301E-2</c:v>
                </c:pt>
                <c:pt idx="51396">
                  <c:v>-1.33276389864953E-2</c:v>
                </c:pt>
                <c:pt idx="51397">
                  <c:v>-1.32247874877972E-2</c:v>
                </c:pt>
                <c:pt idx="51398">
                  <c:v>-1.2904252281897399E-2</c:v>
                </c:pt>
                <c:pt idx="51399">
                  <c:v>-1.2680745779757901E-2</c:v>
                </c:pt>
                <c:pt idx="51400">
                  <c:v>-1.2442495134353601E-2</c:v>
                </c:pt>
                <c:pt idx="51401">
                  <c:v>-1.24238101259231E-2</c:v>
                </c:pt>
                <c:pt idx="51402">
                  <c:v>-1.2144968324949899E-2</c:v>
                </c:pt>
                <c:pt idx="51403">
                  <c:v>-1.1986317059250001E-2</c:v>
                </c:pt>
                <c:pt idx="51404">
                  <c:v>-1.18796987042314E-2</c:v>
                </c:pt>
                <c:pt idx="51405">
                  <c:v>-1.15778886205167E-2</c:v>
                </c:pt>
                <c:pt idx="51406">
                  <c:v>-1.1415532495030601E-2</c:v>
                </c:pt>
                <c:pt idx="51407">
                  <c:v>-1.1295464716301501E-2</c:v>
                </c:pt>
                <c:pt idx="51408">
                  <c:v>-1.1131145609596599E-2</c:v>
                </c:pt>
                <c:pt idx="51409">
                  <c:v>-1.08574659908866E-2</c:v>
                </c:pt>
                <c:pt idx="51410">
                  <c:v>-1.06714970848739E-2</c:v>
                </c:pt>
                <c:pt idx="51411">
                  <c:v>-1.05096973297302E-2</c:v>
                </c:pt>
                <c:pt idx="51412">
                  <c:v>-1.05364447794206E-2</c:v>
                </c:pt>
                <c:pt idx="51413">
                  <c:v>-1.0336922667306099E-2</c:v>
                </c:pt>
                <c:pt idx="51414">
                  <c:v>-1.02425365992819E-2</c:v>
                </c:pt>
                <c:pt idx="51415">
                  <c:v>-9.8243893591508594E-3</c:v>
                </c:pt>
                <c:pt idx="51416">
                  <c:v>-9.7034817537652498E-3</c:v>
                </c:pt>
                <c:pt idx="51417">
                  <c:v>-9.6800567503698299E-3</c:v>
                </c:pt>
                <c:pt idx="51418">
                  <c:v>-9.5851538963862507E-3</c:v>
                </c:pt>
                <c:pt idx="51419">
                  <c:v>-9.3798723741960396E-3</c:v>
                </c:pt>
                <c:pt idx="51420">
                  <c:v>-9.3554624677102301E-3</c:v>
                </c:pt>
                <c:pt idx="51421">
                  <c:v>-9.1599508559709001E-3</c:v>
                </c:pt>
                <c:pt idx="51422">
                  <c:v>-8.8892027321657695E-3</c:v>
                </c:pt>
                <c:pt idx="51423">
                  <c:v>-9.0351462491952608E-3</c:v>
                </c:pt>
                <c:pt idx="51424">
                  <c:v>-8.9120282876554296E-3</c:v>
                </c:pt>
                <c:pt idx="51425">
                  <c:v>-8.6806479130629999E-3</c:v>
                </c:pt>
                <c:pt idx="51426">
                  <c:v>-8.6708853552514703E-3</c:v>
                </c:pt>
                <c:pt idx="51427">
                  <c:v>-8.5395816027211101E-3</c:v>
                </c:pt>
                <c:pt idx="51428">
                  <c:v>-8.4685837471429101E-3</c:v>
                </c:pt>
                <c:pt idx="51429">
                  <c:v>-8.5465381234152704E-3</c:v>
                </c:pt>
                <c:pt idx="51430">
                  <c:v>-8.45169647171852E-3</c:v>
                </c:pt>
                <c:pt idx="51431">
                  <c:v>-8.43939920874014E-3</c:v>
                </c:pt>
                <c:pt idx="51432">
                  <c:v>-8.4245649255950492E-3</c:v>
                </c:pt>
                <c:pt idx="51433">
                  <c:v>-8.3603921641406606E-3</c:v>
                </c:pt>
                <c:pt idx="51434">
                  <c:v>-8.2658704840940893E-3</c:v>
                </c:pt>
                <c:pt idx="51435">
                  <c:v>-8.2102363352695093E-3</c:v>
                </c:pt>
                <c:pt idx="51436">
                  <c:v>-8.3232782377271608E-3</c:v>
                </c:pt>
                <c:pt idx="51437">
                  <c:v>-8.2815566016762009E-3</c:v>
                </c:pt>
                <c:pt idx="51438">
                  <c:v>-8.2949674924705404E-3</c:v>
                </c:pt>
                <c:pt idx="51439">
                  <c:v>-8.1861555223550399E-3</c:v>
                </c:pt>
                <c:pt idx="51440">
                  <c:v>-8.3066262088268006E-3</c:v>
                </c:pt>
                <c:pt idx="51441">
                  <c:v>-8.5019168859371708E-3</c:v>
                </c:pt>
                <c:pt idx="51442">
                  <c:v>-8.5292105318248105E-3</c:v>
                </c:pt>
                <c:pt idx="51443">
                  <c:v>-8.5133789183994297E-3</c:v>
                </c:pt>
                <c:pt idx="51444">
                  <c:v>-8.5253097384708192E-3</c:v>
                </c:pt>
                <c:pt idx="51445">
                  <c:v>-8.5674880401794898E-3</c:v>
                </c:pt>
                <c:pt idx="51446">
                  <c:v>-8.7207867020426908E-3</c:v>
                </c:pt>
                <c:pt idx="51447">
                  <c:v>-8.7207589909785495E-3</c:v>
                </c:pt>
                <c:pt idx="51448">
                  <c:v>-8.9033373505487592E-3</c:v>
                </c:pt>
                <c:pt idx="51449">
                  <c:v>-8.9746802760569191E-3</c:v>
                </c:pt>
                <c:pt idx="51450">
                  <c:v>-9.0075502891127802E-3</c:v>
                </c:pt>
                <c:pt idx="51451">
                  <c:v>-9.0454047922896193E-3</c:v>
                </c:pt>
                <c:pt idx="51452">
                  <c:v>-9.0609556460071097E-3</c:v>
                </c:pt>
                <c:pt idx="51453">
                  <c:v>-9.2094149695805295E-3</c:v>
                </c:pt>
                <c:pt idx="51454">
                  <c:v>-9.3789272203387598E-3</c:v>
                </c:pt>
                <c:pt idx="51455">
                  <c:v>-9.4135373954201806E-3</c:v>
                </c:pt>
                <c:pt idx="51456">
                  <c:v>-9.5576968821611107E-3</c:v>
                </c:pt>
                <c:pt idx="51457">
                  <c:v>-9.4327914526677794E-3</c:v>
                </c:pt>
                <c:pt idx="51458">
                  <c:v>-9.6482777688178603E-3</c:v>
                </c:pt>
                <c:pt idx="51459">
                  <c:v>-9.7436738307540606E-3</c:v>
                </c:pt>
                <c:pt idx="51460">
                  <c:v>-9.7402674829765098E-3</c:v>
                </c:pt>
                <c:pt idx="51461">
                  <c:v>-9.9696340195484807E-3</c:v>
                </c:pt>
                <c:pt idx="51462">
                  <c:v>-1.0050642461629299E-2</c:v>
                </c:pt>
                <c:pt idx="51463">
                  <c:v>-9.9997016499883597E-3</c:v>
                </c:pt>
                <c:pt idx="51464">
                  <c:v>-1.00093622609989E-2</c:v>
                </c:pt>
                <c:pt idx="51465">
                  <c:v>-1.00700005976871E-2</c:v>
                </c:pt>
                <c:pt idx="51466">
                  <c:v>-1.00992892786407E-2</c:v>
                </c:pt>
                <c:pt idx="51467">
                  <c:v>-1.0216034718458999E-2</c:v>
                </c:pt>
                <c:pt idx="51468">
                  <c:v>-1.0184750255220001E-2</c:v>
                </c:pt>
                <c:pt idx="51469">
                  <c:v>-1.0196542192499601E-2</c:v>
                </c:pt>
                <c:pt idx="51470">
                  <c:v>-1.0217625273968099E-2</c:v>
                </c:pt>
                <c:pt idx="51471">
                  <c:v>-1.0182713508212799E-2</c:v>
                </c:pt>
                <c:pt idx="51472">
                  <c:v>-1.0288557610922899E-2</c:v>
                </c:pt>
                <c:pt idx="51473">
                  <c:v>-1.02608564238292E-2</c:v>
                </c:pt>
                <c:pt idx="51474">
                  <c:v>-1.0107896767124E-2</c:v>
                </c:pt>
                <c:pt idx="51475">
                  <c:v>-1.01189888819927E-2</c:v>
                </c:pt>
                <c:pt idx="51476">
                  <c:v>-9.9602390243175402E-3</c:v>
                </c:pt>
                <c:pt idx="51477">
                  <c:v>-9.9733951575266405E-3</c:v>
                </c:pt>
                <c:pt idx="51478">
                  <c:v>-9.8408281100986102E-3</c:v>
                </c:pt>
                <c:pt idx="51479">
                  <c:v>-9.7465708327453791E-3</c:v>
                </c:pt>
                <c:pt idx="51480">
                  <c:v>-9.7601970409183798E-3</c:v>
                </c:pt>
                <c:pt idx="51481">
                  <c:v>-9.4619138696066495E-3</c:v>
                </c:pt>
                <c:pt idx="51482">
                  <c:v>-9.3245598301629207E-3</c:v>
                </c:pt>
                <c:pt idx="51483">
                  <c:v>-9.0703666355996006E-3</c:v>
                </c:pt>
                <c:pt idx="51484">
                  <c:v>-9.0349610309429906E-3</c:v>
                </c:pt>
                <c:pt idx="51485">
                  <c:v>-8.90211454436491E-3</c:v>
                </c:pt>
                <c:pt idx="51486">
                  <c:v>-8.4522757468118593E-3</c:v>
                </c:pt>
                <c:pt idx="51487">
                  <c:v>-8.3090508148808799E-3</c:v>
                </c:pt>
                <c:pt idx="51488">
                  <c:v>-8.0433809693448797E-3</c:v>
                </c:pt>
                <c:pt idx="51489">
                  <c:v>-7.7095225734407696E-3</c:v>
                </c:pt>
                <c:pt idx="51490">
                  <c:v>-7.4862659003992497E-3</c:v>
                </c:pt>
                <c:pt idx="51491">
                  <c:v>-7.2770052761719703E-3</c:v>
                </c:pt>
                <c:pt idx="51492">
                  <c:v>-6.9469647169936597E-3</c:v>
                </c:pt>
                <c:pt idx="51493">
                  <c:v>-6.4521642119360501E-3</c:v>
                </c:pt>
                <c:pt idx="51494">
                  <c:v>-6.1100431675749703E-3</c:v>
                </c:pt>
                <c:pt idx="51495">
                  <c:v>-5.7658050215611796E-3</c:v>
                </c:pt>
                <c:pt idx="51496">
                  <c:v>-5.4709140060597702E-3</c:v>
                </c:pt>
                <c:pt idx="51497">
                  <c:v>-4.9817994042206798E-3</c:v>
                </c:pt>
                <c:pt idx="51498">
                  <c:v>-4.6932013261170502E-3</c:v>
                </c:pt>
                <c:pt idx="51499">
                  <c:v>-4.3068536470109702E-3</c:v>
                </c:pt>
                <c:pt idx="51500">
                  <c:v>-3.6488958119363598E-3</c:v>
                </c:pt>
                <c:pt idx="51501">
                  <c:v>-3.2660815685752599E-3</c:v>
                </c:pt>
                <c:pt idx="51502">
                  <c:v>-2.8419228185626601E-3</c:v>
                </c:pt>
                <c:pt idx="51503">
                  <c:v>-2.5878787705466999E-3</c:v>
                </c:pt>
                <c:pt idx="51504">
                  <c:v>-1.8796683296269101E-3</c:v>
                </c:pt>
                <c:pt idx="51505">
                  <c:v>-1.3892844245592399E-3</c:v>
                </c:pt>
                <c:pt idx="51506">
                  <c:v>-1.01597640617592E-3</c:v>
                </c:pt>
                <c:pt idx="51507">
                  <c:v>-6.0865544598172003E-4</c:v>
                </c:pt>
                <c:pt idx="51508">
                  <c:v>-2.3107553789725399E-4</c:v>
                </c:pt>
                <c:pt idx="51509">
                  <c:v>4.3665380282564598E-4</c:v>
                </c:pt>
                <c:pt idx="51510">
                  <c:v>7.9952305575871103E-4</c:v>
                </c:pt>
                <c:pt idx="51511">
                  <c:v>1.27244395150142E-3</c:v>
                </c:pt>
                <c:pt idx="51512">
                  <c:v>1.87838275980758E-3</c:v>
                </c:pt>
                <c:pt idx="51513">
                  <c:v>2.1800944152354602E-3</c:v>
                </c:pt>
                <c:pt idx="51514">
                  <c:v>2.6480013274470002E-3</c:v>
                </c:pt>
                <c:pt idx="51515">
                  <c:v>2.9768445985462102E-3</c:v>
                </c:pt>
                <c:pt idx="51516">
                  <c:v>3.4554729641692902E-3</c:v>
                </c:pt>
                <c:pt idx="51517">
                  <c:v>3.87731584428846E-3</c:v>
                </c:pt>
                <c:pt idx="51518">
                  <c:v>4.2060832218289096E-3</c:v>
                </c:pt>
                <c:pt idx="51519">
                  <c:v>4.6687728770098101E-3</c:v>
                </c:pt>
                <c:pt idx="51520">
                  <c:v>5.1247133705925596E-3</c:v>
                </c:pt>
                <c:pt idx="51521">
                  <c:v>5.3142246002056102E-3</c:v>
                </c:pt>
                <c:pt idx="51522">
                  <c:v>5.5811003989655996E-3</c:v>
                </c:pt>
                <c:pt idx="51523">
                  <c:v>6.0513007067511696E-3</c:v>
                </c:pt>
                <c:pt idx="51524">
                  <c:v>6.30167687833406E-3</c:v>
                </c:pt>
                <c:pt idx="51525">
                  <c:v>6.4194782510423303E-3</c:v>
                </c:pt>
                <c:pt idx="51526">
                  <c:v>6.7670613018674698E-3</c:v>
                </c:pt>
                <c:pt idx="51527">
                  <c:v>7.1100999979579098E-3</c:v>
                </c:pt>
                <c:pt idx="51528">
                  <c:v>7.2513332022754902E-3</c:v>
                </c:pt>
                <c:pt idx="51529">
                  <c:v>7.2990556682060804E-3</c:v>
                </c:pt>
                <c:pt idx="51530">
                  <c:v>7.4953156791491803E-3</c:v>
                </c:pt>
                <c:pt idx="51531">
                  <c:v>7.7893990125523704E-3</c:v>
                </c:pt>
                <c:pt idx="51532">
                  <c:v>7.7100240666635898E-3</c:v>
                </c:pt>
                <c:pt idx="51533">
                  <c:v>7.8289184209719906E-3</c:v>
                </c:pt>
                <c:pt idx="51534">
                  <c:v>7.8257277425836103E-3</c:v>
                </c:pt>
                <c:pt idx="51535">
                  <c:v>7.7605338258330799E-3</c:v>
                </c:pt>
                <c:pt idx="51536">
                  <c:v>7.98936635520257E-3</c:v>
                </c:pt>
                <c:pt idx="51537">
                  <c:v>8.0535856465614192E-3</c:v>
                </c:pt>
                <c:pt idx="51538">
                  <c:v>7.9396700997316008E-3</c:v>
                </c:pt>
                <c:pt idx="51539">
                  <c:v>7.8580774926446002E-3</c:v>
                </c:pt>
                <c:pt idx="51540">
                  <c:v>7.7843126329955803E-3</c:v>
                </c:pt>
                <c:pt idx="51541">
                  <c:v>7.5073494043828596E-3</c:v>
                </c:pt>
                <c:pt idx="51542">
                  <c:v>7.4855958086104003E-3</c:v>
                </c:pt>
                <c:pt idx="51543">
                  <c:v>7.3237481739940402E-3</c:v>
                </c:pt>
                <c:pt idx="51544">
                  <c:v>7.0250708035219803E-3</c:v>
                </c:pt>
                <c:pt idx="51545">
                  <c:v>6.9132557287115998E-3</c:v>
                </c:pt>
                <c:pt idx="51546">
                  <c:v>6.5987182704483104E-3</c:v>
                </c:pt>
                <c:pt idx="51547">
                  <c:v>6.4586413000357803E-3</c:v>
                </c:pt>
                <c:pt idx="51548">
                  <c:v>6.2541391049952301E-3</c:v>
                </c:pt>
                <c:pt idx="51549">
                  <c:v>5.9721507041565402E-3</c:v>
                </c:pt>
                <c:pt idx="51550">
                  <c:v>5.5807647234597003E-3</c:v>
                </c:pt>
                <c:pt idx="51551">
                  <c:v>5.3382149642656803E-3</c:v>
                </c:pt>
                <c:pt idx="51552">
                  <c:v>4.9684632719483798E-3</c:v>
                </c:pt>
                <c:pt idx="51553">
                  <c:v>4.5314502850949297E-3</c:v>
                </c:pt>
                <c:pt idx="51554">
                  <c:v>4.2752230999204702E-3</c:v>
                </c:pt>
                <c:pt idx="51555">
                  <c:v>3.91329628591521E-3</c:v>
                </c:pt>
                <c:pt idx="51556">
                  <c:v>3.6017996174596699E-3</c:v>
                </c:pt>
                <c:pt idx="51557">
                  <c:v>3.2773567237480701E-3</c:v>
                </c:pt>
                <c:pt idx="51558">
                  <c:v>2.8432606650596599E-3</c:v>
                </c:pt>
                <c:pt idx="51559">
                  <c:v>2.6019126021990802E-3</c:v>
                </c:pt>
                <c:pt idx="51560">
                  <c:v>2.1169751304498901E-3</c:v>
                </c:pt>
                <c:pt idx="51561">
                  <c:v>1.7332752743709301E-3</c:v>
                </c:pt>
                <c:pt idx="51562">
                  <c:v>1.33205863423755E-3</c:v>
                </c:pt>
                <c:pt idx="51563">
                  <c:v>1.0315143254385499E-3</c:v>
                </c:pt>
                <c:pt idx="51564">
                  <c:v>7.5813471194715795E-4</c:v>
                </c:pt>
                <c:pt idx="51565">
                  <c:v>2.7599577009516902E-4</c:v>
                </c:pt>
                <c:pt idx="51566" formatCode="0.00E+00">
                  <c:v>-4.9363555335012203E-5</c:v>
                </c:pt>
                <c:pt idx="51567">
                  <c:v>-2.7943791716155103E-4</c:v>
                </c:pt>
                <c:pt idx="51568">
                  <c:v>-5.9010253007836402E-4</c:v>
                </c:pt>
                <c:pt idx="51569">
                  <c:v>-8.3811804640242802E-4</c:v>
                </c:pt>
                <c:pt idx="51570">
                  <c:v>-1.0892122016429001E-3</c:v>
                </c:pt>
                <c:pt idx="51571">
                  <c:v>-1.3862275437408801E-3</c:v>
                </c:pt>
                <c:pt idx="51572">
                  <c:v>-1.5718662514946299E-3</c:v>
                </c:pt>
                <c:pt idx="51573">
                  <c:v>-1.85793796517692E-3</c:v>
                </c:pt>
                <c:pt idx="51574">
                  <c:v>-1.89395803149057E-3</c:v>
                </c:pt>
                <c:pt idx="51575">
                  <c:v>-1.9247497398124801E-3</c:v>
                </c:pt>
                <c:pt idx="51576">
                  <c:v>-2.1521689523185902E-3</c:v>
                </c:pt>
                <c:pt idx="51577">
                  <c:v>-2.2790170571454198E-3</c:v>
                </c:pt>
                <c:pt idx="51578">
                  <c:v>-2.3221155293325101E-3</c:v>
                </c:pt>
                <c:pt idx="51579">
                  <c:v>-2.3589716448324202E-3</c:v>
                </c:pt>
                <c:pt idx="51580">
                  <c:v>-2.27175198372918E-3</c:v>
                </c:pt>
                <c:pt idx="51581">
                  <c:v>-2.16503962262886E-3</c:v>
                </c:pt>
                <c:pt idx="51582">
                  <c:v>-2.15577236408388E-3</c:v>
                </c:pt>
                <c:pt idx="51583">
                  <c:v>-2.0755598357918102E-3</c:v>
                </c:pt>
                <c:pt idx="51584">
                  <c:v>-1.9152734631499E-3</c:v>
                </c:pt>
                <c:pt idx="51585">
                  <c:v>-1.7551921654840601E-3</c:v>
                </c:pt>
                <c:pt idx="51586">
                  <c:v>-1.41518234901513E-3</c:v>
                </c:pt>
                <c:pt idx="51587">
                  <c:v>-1.2208345422674699E-3</c:v>
                </c:pt>
                <c:pt idx="51588">
                  <c:v>-9.6140447475132897E-4</c:v>
                </c:pt>
                <c:pt idx="51589">
                  <c:v>-6.0205671179827495E-4</c:v>
                </c:pt>
                <c:pt idx="51590">
                  <c:v>-3.2414868209403101E-4</c:v>
                </c:pt>
                <c:pt idx="51591" formatCode="0.00E+00">
                  <c:v>7.2743505079291695E-5</c:v>
                </c:pt>
                <c:pt idx="51592">
                  <c:v>5.7006931311029895E-4</c:v>
                </c:pt>
                <c:pt idx="51593">
                  <c:v>1.1507221184722E-3</c:v>
                </c:pt>
                <c:pt idx="51594">
                  <c:v>1.4849776471575599E-3</c:v>
                </c:pt>
                <c:pt idx="51595">
                  <c:v>1.9843304903068102E-3</c:v>
                </c:pt>
                <c:pt idx="51596">
                  <c:v>2.4623792856716402E-3</c:v>
                </c:pt>
                <c:pt idx="51597">
                  <c:v>3.1879979131495301E-3</c:v>
                </c:pt>
                <c:pt idx="51598">
                  <c:v>3.7517970146809299E-3</c:v>
                </c:pt>
                <c:pt idx="51599">
                  <c:v>4.3380158234912602E-3</c:v>
                </c:pt>
                <c:pt idx="51600">
                  <c:v>4.9378187996609703E-3</c:v>
                </c:pt>
                <c:pt idx="51601">
                  <c:v>5.6302863634391303E-3</c:v>
                </c:pt>
                <c:pt idx="51602">
                  <c:v>6.1907457191157202E-3</c:v>
                </c:pt>
                <c:pt idx="51603">
                  <c:v>6.9771465573879804E-3</c:v>
                </c:pt>
                <c:pt idx="51604">
                  <c:v>7.6599373907668003E-3</c:v>
                </c:pt>
                <c:pt idx="51605">
                  <c:v>8.4923152470339699E-3</c:v>
                </c:pt>
                <c:pt idx="51606">
                  <c:v>9.3036453428191699E-3</c:v>
                </c:pt>
                <c:pt idx="51607">
                  <c:v>9.8269766444589301E-3</c:v>
                </c:pt>
                <c:pt idx="51608">
                  <c:v>1.0606651687008899E-2</c:v>
                </c:pt>
                <c:pt idx="51609">
                  <c:v>1.1365984327309399E-2</c:v>
                </c:pt>
                <c:pt idx="51610">
                  <c:v>1.2270658151535101E-2</c:v>
                </c:pt>
                <c:pt idx="51611">
                  <c:v>1.28308325433211E-2</c:v>
                </c:pt>
                <c:pt idx="51612">
                  <c:v>1.35699062791514E-2</c:v>
                </c:pt>
                <c:pt idx="51613">
                  <c:v>1.4450685998301399E-2</c:v>
                </c:pt>
                <c:pt idx="51614">
                  <c:v>1.5159134911496799E-2</c:v>
                </c:pt>
                <c:pt idx="51615">
                  <c:v>1.5855696706421198E-2</c:v>
                </c:pt>
                <c:pt idx="51616">
                  <c:v>1.6472190613413599E-2</c:v>
                </c:pt>
                <c:pt idx="51617">
                  <c:v>1.7269306123599198E-2</c:v>
                </c:pt>
                <c:pt idx="51618">
                  <c:v>1.78876653066379E-2</c:v>
                </c:pt>
                <c:pt idx="51619">
                  <c:v>1.85911064031529E-2</c:v>
                </c:pt>
                <c:pt idx="51620">
                  <c:v>1.9342771033478999E-2</c:v>
                </c:pt>
                <c:pt idx="51621">
                  <c:v>2.0031769758359699E-2</c:v>
                </c:pt>
                <c:pt idx="51622">
                  <c:v>2.04314479055661E-2</c:v>
                </c:pt>
                <c:pt idx="51623">
                  <c:v>2.0984499404827401E-2</c:v>
                </c:pt>
                <c:pt idx="51624">
                  <c:v>2.1711940785287698E-2</c:v>
                </c:pt>
                <c:pt idx="51625">
                  <c:v>2.21758165510345E-2</c:v>
                </c:pt>
                <c:pt idx="51626">
                  <c:v>2.2582534374510299E-2</c:v>
                </c:pt>
                <c:pt idx="51627">
                  <c:v>2.3088090943669499E-2</c:v>
                </c:pt>
                <c:pt idx="51628">
                  <c:v>2.3675607402631998E-2</c:v>
                </c:pt>
                <c:pt idx="51629">
                  <c:v>2.3955830041624299E-2</c:v>
                </c:pt>
                <c:pt idx="51630">
                  <c:v>2.41545543203464E-2</c:v>
                </c:pt>
                <c:pt idx="51631">
                  <c:v>2.4748978517026302E-2</c:v>
                </c:pt>
                <c:pt idx="51632">
                  <c:v>2.5037250771355699E-2</c:v>
                </c:pt>
                <c:pt idx="51633">
                  <c:v>2.5036558142345702E-2</c:v>
                </c:pt>
                <c:pt idx="51634">
                  <c:v>2.5368088662855399E-2</c:v>
                </c:pt>
                <c:pt idx="51635">
                  <c:v>2.5476256805107501E-2</c:v>
                </c:pt>
                <c:pt idx="51636">
                  <c:v>2.5720662274553802E-2</c:v>
                </c:pt>
                <c:pt idx="51637">
                  <c:v>2.5839289233908699E-2</c:v>
                </c:pt>
                <c:pt idx="51638">
                  <c:v>2.58380454716792E-2</c:v>
                </c:pt>
                <c:pt idx="51639">
                  <c:v>2.5944397508136201E-2</c:v>
                </c:pt>
                <c:pt idx="51640">
                  <c:v>2.5894640859819101E-2</c:v>
                </c:pt>
                <c:pt idx="51641">
                  <c:v>2.5838963032546899E-2</c:v>
                </c:pt>
                <c:pt idx="51642">
                  <c:v>2.5636564395911301E-2</c:v>
                </c:pt>
                <c:pt idx="51643">
                  <c:v>2.5598332710569601E-2</c:v>
                </c:pt>
                <c:pt idx="51644">
                  <c:v>2.54910494771813E-2</c:v>
                </c:pt>
                <c:pt idx="51645">
                  <c:v>2.5225396445810701E-2</c:v>
                </c:pt>
                <c:pt idx="51646">
                  <c:v>2.4987538199895E-2</c:v>
                </c:pt>
                <c:pt idx="51647">
                  <c:v>2.46138364883948E-2</c:v>
                </c:pt>
                <c:pt idx="51648">
                  <c:v>2.45884961056053E-2</c:v>
                </c:pt>
                <c:pt idx="51649">
                  <c:v>2.4197382890661499E-2</c:v>
                </c:pt>
                <c:pt idx="51650">
                  <c:v>2.3716136153726499E-2</c:v>
                </c:pt>
                <c:pt idx="51651">
                  <c:v>2.3414835217048902E-2</c:v>
                </c:pt>
                <c:pt idx="51652">
                  <c:v>2.3058367286972199E-2</c:v>
                </c:pt>
                <c:pt idx="51653">
                  <c:v>2.2511176671152201E-2</c:v>
                </c:pt>
                <c:pt idx="51654">
                  <c:v>2.2215636134201501E-2</c:v>
                </c:pt>
                <c:pt idx="51655">
                  <c:v>2.16868139439369E-2</c:v>
                </c:pt>
                <c:pt idx="51656">
                  <c:v>2.1240677245974799E-2</c:v>
                </c:pt>
                <c:pt idx="51657">
                  <c:v>2.0761836655331201E-2</c:v>
                </c:pt>
                <c:pt idx="51658">
                  <c:v>2.03236827966061E-2</c:v>
                </c:pt>
                <c:pt idx="51659">
                  <c:v>1.9742067830641499E-2</c:v>
                </c:pt>
                <c:pt idx="51660">
                  <c:v>1.9172815118379798E-2</c:v>
                </c:pt>
                <c:pt idx="51661">
                  <c:v>1.8726572131468899E-2</c:v>
                </c:pt>
                <c:pt idx="51662">
                  <c:v>1.8120470757898102E-2</c:v>
                </c:pt>
                <c:pt idx="51663">
                  <c:v>1.7592665940029201E-2</c:v>
                </c:pt>
                <c:pt idx="51664">
                  <c:v>1.7027119809420701E-2</c:v>
                </c:pt>
                <c:pt idx="51665">
                  <c:v>1.6600655947961E-2</c:v>
                </c:pt>
                <c:pt idx="51666">
                  <c:v>1.5919868738652199E-2</c:v>
                </c:pt>
                <c:pt idx="51667">
                  <c:v>1.53957188858492E-2</c:v>
                </c:pt>
                <c:pt idx="51668">
                  <c:v>1.5012738802953601E-2</c:v>
                </c:pt>
                <c:pt idx="51669">
                  <c:v>1.4644802194969501E-2</c:v>
                </c:pt>
                <c:pt idx="51670">
                  <c:v>1.40116862697505E-2</c:v>
                </c:pt>
                <c:pt idx="51671">
                  <c:v>1.3436252874578501E-2</c:v>
                </c:pt>
                <c:pt idx="51672">
                  <c:v>1.3013795277815401E-2</c:v>
                </c:pt>
                <c:pt idx="51673">
                  <c:v>1.25220006776945E-2</c:v>
                </c:pt>
                <c:pt idx="51674">
                  <c:v>1.20616550299856E-2</c:v>
                </c:pt>
                <c:pt idx="51675">
                  <c:v>1.15971118059625E-2</c:v>
                </c:pt>
                <c:pt idx="51676">
                  <c:v>1.1244151263336199E-2</c:v>
                </c:pt>
                <c:pt idx="51677">
                  <c:v>1.0783498828966301E-2</c:v>
                </c:pt>
                <c:pt idx="51678">
                  <c:v>1.0470608469283601E-2</c:v>
                </c:pt>
                <c:pt idx="51679">
                  <c:v>1.01958742649087E-2</c:v>
                </c:pt>
                <c:pt idx="51680">
                  <c:v>9.9083276434811692E-3</c:v>
                </c:pt>
                <c:pt idx="51681">
                  <c:v>9.5834167409295096E-3</c:v>
                </c:pt>
                <c:pt idx="51682">
                  <c:v>9.2542682124991497E-3</c:v>
                </c:pt>
                <c:pt idx="51683">
                  <c:v>9.0746154508975201E-3</c:v>
                </c:pt>
                <c:pt idx="51684">
                  <c:v>8.8726023544168694E-3</c:v>
                </c:pt>
                <c:pt idx="51685">
                  <c:v>8.6555132841166105E-3</c:v>
                </c:pt>
                <c:pt idx="51686">
                  <c:v>8.5461779003695604E-3</c:v>
                </c:pt>
                <c:pt idx="51687">
                  <c:v>8.4227942867148593E-3</c:v>
                </c:pt>
                <c:pt idx="51688">
                  <c:v>8.1330551096718204E-3</c:v>
                </c:pt>
                <c:pt idx="51689">
                  <c:v>8.2042672545170007E-3</c:v>
                </c:pt>
                <c:pt idx="51690">
                  <c:v>8.2161089971763308E-3</c:v>
                </c:pt>
                <c:pt idx="51691">
                  <c:v>8.1869263765503193E-3</c:v>
                </c:pt>
                <c:pt idx="51692">
                  <c:v>8.0777704967630402E-3</c:v>
                </c:pt>
                <c:pt idx="51693">
                  <c:v>8.2115204190618806E-3</c:v>
                </c:pt>
                <c:pt idx="51694">
                  <c:v>8.3829708925757494E-3</c:v>
                </c:pt>
                <c:pt idx="51695">
                  <c:v>8.2471240386875304E-3</c:v>
                </c:pt>
                <c:pt idx="51696">
                  <c:v>8.5289536434833696E-3</c:v>
                </c:pt>
                <c:pt idx="51697">
                  <c:v>8.6503997098768496E-3</c:v>
                </c:pt>
                <c:pt idx="51698">
                  <c:v>8.8492411662175995E-3</c:v>
                </c:pt>
                <c:pt idx="51699">
                  <c:v>8.9882080076790702E-3</c:v>
                </c:pt>
                <c:pt idx="51700">
                  <c:v>9.3085451613881699E-3</c:v>
                </c:pt>
                <c:pt idx="51701">
                  <c:v>9.4634286545485797E-3</c:v>
                </c:pt>
                <c:pt idx="51702">
                  <c:v>9.5656504018633293E-3</c:v>
                </c:pt>
                <c:pt idx="51703">
                  <c:v>1.00288306419744E-2</c:v>
                </c:pt>
                <c:pt idx="51704">
                  <c:v>1.02349295096682E-2</c:v>
                </c:pt>
                <c:pt idx="51705">
                  <c:v>1.06235057791413E-2</c:v>
                </c:pt>
                <c:pt idx="51706">
                  <c:v>1.0970365112048099E-2</c:v>
                </c:pt>
                <c:pt idx="51707">
                  <c:v>1.12590467046498E-2</c:v>
                </c:pt>
                <c:pt idx="51708">
                  <c:v>1.1497858959041299E-2</c:v>
                </c:pt>
                <c:pt idx="51709">
                  <c:v>1.18821434284188E-2</c:v>
                </c:pt>
                <c:pt idx="51710">
                  <c:v>1.23558609381666E-2</c:v>
                </c:pt>
                <c:pt idx="51711">
                  <c:v>1.27829040521242E-2</c:v>
                </c:pt>
                <c:pt idx="51712">
                  <c:v>1.30481685192554E-2</c:v>
                </c:pt>
                <c:pt idx="51713">
                  <c:v>1.3471774201497999E-2</c:v>
                </c:pt>
                <c:pt idx="51714">
                  <c:v>1.39209275687847E-2</c:v>
                </c:pt>
                <c:pt idx="51715">
                  <c:v>1.4206785344558E-2</c:v>
                </c:pt>
                <c:pt idx="51716">
                  <c:v>1.46430681584508E-2</c:v>
                </c:pt>
                <c:pt idx="51717">
                  <c:v>1.49017358289638E-2</c:v>
                </c:pt>
                <c:pt idx="51718">
                  <c:v>1.52773723999648E-2</c:v>
                </c:pt>
                <c:pt idx="51719">
                  <c:v>1.5691748593768401E-2</c:v>
                </c:pt>
                <c:pt idx="51720">
                  <c:v>1.60765155030555E-2</c:v>
                </c:pt>
                <c:pt idx="51721">
                  <c:v>1.6428844537514298E-2</c:v>
                </c:pt>
                <c:pt idx="51722">
                  <c:v>1.6748914516263601E-2</c:v>
                </c:pt>
                <c:pt idx="51723">
                  <c:v>1.71948623548181E-2</c:v>
                </c:pt>
                <c:pt idx="51724">
                  <c:v>1.75069573327086E-2</c:v>
                </c:pt>
                <c:pt idx="51725">
                  <c:v>1.7861835935917E-2</c:v>
                </c:pt>
                <c:pt idx="51726">
                  <c:v>1.80774950924593E-2</c:v>
                </c:pt>
                <c:pt idx="51727">
                  <c:v>1.8502642914925801E-2</c:v>
                </c:pt>
                <c:pt idx="51728">
                  <c:v>1.8696075009243099E-2</c:v>
                </c:pt>
                <c:pt idx="51729">
                  <c:v>1.8997229262524801E-2</c:v>
                </c:pt>
                <c:pt idx="51730">
                  <c:v>1.91613013426476E-2</c:v>
                </c:pt>
                <c:pt idx="51731">
                  <c:v>1.9493318204765499E-2</c:v>
                </c:pt>
                <c:pt idx="51732">
                  <c:v>1.9622032377776301E-2</c:v>
                </c:pt>
                <c:pt idx="51733">
                  <c:v>1.9833807445304299E-2</c:v>
                </c:pt>
                <c:pt idx="51734">
                  <c:v>2.00329275092745E-2</c:v>
                </c:pt>
                <c:pt idx="51735">
                  <c:v>2.0316103910993699E-2</c:v>
                </c:pt>
                <c:pt idx="51736">
                  <c:v>2.04483719113558E-2</c:v>
                </c:pt>
                <c:pt idx="51737">
                  <c:v>2.0530330535117599E-2</c:v>
                </c:pt>
                <c:pt idx="51738">
                  <c:v>2.0770340861035502E-2</c:v>
                </c:pt>
                <c:pt idx="51739">
                  <c:v>2.0637254634996001E-2</c:v>
                </c:pt>
                <c:pt idx="51740">
                  <c:v>2.08077485215446E-2</c:v>
                </c:pt>
                <c:pt idx="51741">
                  <c:v>2.0945069780960699E-2</c:v>
                </c:pt>
                <c:pt idx="51742">
                  <c:v>2.1011419611161201E-2</c:v>
                </c:pt>
                <c:pt idx="51743">
                  <c:v>2.0945837925400699E-2</c:v>
                </c:pt>
                <c:pt idx="51744">
                  <c:v>2.10051822384608E-2</c:v>
                </c:pt>
                <c:pt idx="51745">
                  <c:v>2.1088949086047599E-2</c:v>
                </c:pt>
                <c:pt idx="51746">
                  <c:v>2.1119870054562499E-2</c:v>
                </c:pt>
                <c:pt idx="51747">
                  <c:v>2.1088884036922301E-2</c:v>
                </c:pt>
                <c:pt idx="51748">
                  <c:v>2.0934527048635999E-2</c:v>
                </c:pt>
                <c:pt idx="51749">
                  <c:v>2.0811589244272798E-2</c:v>
                </c:pt>
                <c:pt idx="51750">
                  <c:v>2.0751520651683199E-2</c:v>
                </c:pt>
                <c:pt idx="51751">
                  <c:v>2.0649428377191598E-2</c:v>
                </c:pt>
                <c:pt idx="51752">
                  <c:v>2.0685709290017E-2</c:v>
                </c:pt>
                <c:pt idx="51753">
                  <c:v>2.0523080043965899E-2</c:v>
                </c:pt>
                <c:pt idx="51754">
                  <c:v>2.0266099690017199E-2</c:v>
                </c:pt>
                <c:pt idx="51755">
                  <c:v>2.02613345198841E-2</c:v>
                </c:pt>
                <c:pt idx="51756">
                  <c:v>2.00978631628973E-2</c:v>
                </c:pt>
                <c:pt idx="51757">
                  <c:v>1.9790050627923699E-2</c:v>
                </c:pt>
                <c:pt idx="51758">
                  <c:v>1.9751545600023599E-2</c:v>
                </c:pt>
                <c:pt idx="51759">
                  <c:v>1.9506298949571298E-2</c:v>
                </c:pt>
                <c:pt idx="51760">
                  <c:v>1.9378858334188599E-2</c:v>
                </c:pt>
                <c:pt idx="51761">
                  <c:v>1.91202239217023E-2</c:v>
                </c:pt>
                <c:pt idx="51762">
                  <c:v>1.8826360352930099E-2</c:v>
                </c:pt>
                <c:pt idx="51763">
                  <c:v>1.85658266146395E-2</c:v>
                </c:pt>
                <c:pt idx="51764">
                  <c:v>1.8414952229539702E-2</c:v>
                </c:pt>
                <c:pt idx="51765">
                  <c:v>1.8019234069127098E-2</c:v>
                </c:pt>
                <c:pt idx="51766">
                  <c:v>1.7729634712240299E-2</c:v>
                </c:pt>
                <c:pt idx="51767">
                  <c:v>1.75019001107494E-2</c:v>
                </c:pt>
                <c:pt idx="51768">
                  <c:v>1.71922564803858E-2</c:v>
                </c:pt>
                <c:pt idx="51769">
                  <c:v>1.6951241232653801E-2</c:v>
                </c:pt>
                <c:pt idx="51770">
                  <c:v>1.6518345985461199E-2</c:v>
                </c:pt>
                <c:pt idx="51771">
                  <c:v>1.62025766662744E-2</c:v>
                </c:pt>
                <c:pt idx="51772">
                  <c:v>1.5985445978894699E-2</c:v>
                </c:pt>
                <c:pt idx="51773">
                  <c:v>1.55142545173094E-2</c:v>
                </c:pt>
                <c:pt idx="51774">
                  <c:v>1.5215537206550601E-2</c:v>
                </c:pt>
                <c:pt idx="51775">
                  <c:v>1.48403517425544E-2</c:v>
                </c:pt>
                <c:pt idx="51776">
                  <c:v>1.4569064596637701E-2</c:v>
                </c:pt>
                <c:pt idx="51777">
                  <c:v>1.42616332470459E-2</c:v>
                </c:pt>
                <c:pt idx="51778">
                  <c:v>1.37187994652652E-2</c:v>
                </c:pt>
                <c:pt idx="51779">
                  <c:v>1.33522138717683E-2</c:v>
                </c:pt>
                <c:pt idx="51780">
                  <c:v>1.29785476433026E-2</c:v>
                </c:pt>
                <c:pt idx="51781">
                  <c:v>1.2700220358387901E-2</c:v>
                </c:pt>
                <c:pt idx="51782">
                  <c:v>1.21989170717297E-2</c:v>
                </c:pt>
                <c:pt idx="51783">
                  <c:v>1.1886700715235701E-2</c:v>
                </c:pt>
                <c:pt idx="51784">
                  <c:v>1.15578558940144E-2</c:v>
                </c:pt>
                <c:pt idx="51785">
                  <c:v>1.10779528568318E-2</c:v>
                </c:pt>
                <c:pt idx="51786">
                  <c:v>1.0621075987985999E-2</c:v>
                </c:pt>
                <c:pt idx="51787">
                  <c:v>1.0237943414638E-2</c:v>
                </c:pt>
                <c:pt idx="51788">
                  <c:v>9.9245895953795002E-3</c:v>
                </c:pt>
                <c:pt idx="51789">
                  <c:v>9.4276015041460399E-3</c:v>
                </c:pt>
                <c:pt idx="51790">
                  <c:v>9.0969358406574399E-3</c:v>
                </c:pt>
                <c:pt idx="51791">
                  <c:v>8.6993872677404403E-3</c:v>
                </c:pt>
                <c:pt idx="51792">
                  <c:v>8.3651571273377807E-3</c:v>
                </c:pt>
                <c:pt idx="51793">
                  <c:v>7.9262684287465801E-3</c:v>
                </c:pt>
                <c:pt idx="51794">
                  <c:v>7.57305936456388E-3</c:v>
                </c:pt>
                <c:pt idx="51795">
                  <c:v>7.1449443600523502E-3</c:v>
                </c:pt>
                <c:pt idx="51796">
                  <c:v>6.6928806980852597E-3</c:v>
                </c:pt>
                <c:pt idx="51797">
                  <c:v>6.3529272459159503E-3</c:v>
                </c:pt>
                <c:pt idx="51798">
                  <c:v>5.9156365350407402E-3</c:v>
                </c:pt>
                <c:pt idx="51799">
                  <c:v>5.5733281209769201E-3</c:v>
                </c:pt>
                <c:pt idx="51800">
                  <c:v>5.0776530326138401E-3</c:v>
                </c:pt>
                <c:pt idx="51801">
                  <c:v>4.7958645225634304E-3</c:v>
                </c:pt>
                <c:pt idx="51802">
                  <c:v>4.4015542050461201E-3</c:v>
                </c:pt>
                <c:pt idx="51803">
                  <c:v>3.9199008739252998E-3</c:v>
                </c:pt>
                <c:pt idx="51804">
                  <c:v>3.56507253642715E-3</c:v>
                </c:pt>
                <c:pt idx="51805">
                  <c:v>3.2470086953483202E-3</c:v>
                </c:pt>
                <c:pt idx="51806">
                  <c:v>2.7708490017066302E-3</c:v>
                </c:pt>
                <c:pt idx="51807">
                  <c:v>2.2601193601884798E-3</c:v>
                </c:pt>
                <c:pt idx="51808">
                  <c:v>2.1359905553178398E-3</c:v>
                </c:pt>
                <c:pt idx="51809">
                  <c:v>1.7260740006056301E-3</c:v>
                </c:pt>
                <c:pt idx="51810">
                  <c:v>1.34411024836678E-3</c:v>
                </c:pt>
                <c:pt idx="51811">
                  <c:v>8.8476236805427703E-4</c:v>
                </c:pt>
                <c:pt idx="51812">
                  <c:v>6.7506524981543199E-4</c:v>
                </c:pt>
                <c:pt idx="51813">
                  <c:v>2.9752165822344501E-4</c:v>
                </c:pt>
                <c:pt idx="51814">
                  <c:v>-1.33078331302878E-4</c:v>
                </c:pt>
                <c:pt idx="51815">
                  <c:v>-4.0033735946810297E-4</c:v>
                </c:pt>
                <c:pt idx="51816">
                  <c:v>-8.23403298447048E-4</c:v>
                </c:pt>
                <c:pt idx="51817">
                  <c:v>-1.04691797371815E-3</c:v>
                </c:pt>
                <c:pt idx="51818">
                  <c:v>-1.39898101259176E-3</c:v>
                </c:pt>
                <c:pt idx="51819">
                  <c:v>-1.5968392905638901E-3</c:v>
                </c:pt>
                <c:pt idx="51820">
                  <c:v>-1.92946373379387E-3</c:v>
                </c:pt>
                <c:pt idx="51821">
                  <c:v>-2.1643111136392598E-3</c:v>
                </c:pt>
                <c:pt idx="51822">
                  <c:v>-2.3543317036326902E-3</c:v>
                </c:pt>
                <c:pt idx="51823">
                  <c:v>-2.5729414630942899E-3</c:v>
                </c:pt>
                <c:pt idx="51824">
                  <c:v>-2.6825339193262401E-3</c:v>
                </c:pt>
                <c:pt idx="51825">
                  <c:v>-2.9913690580285601E-3</c:v>
                </c:pt>
                <c:pt idx="51826">
                  <c:v>-3.18266711160523E-3</c:v>
                </c:pt>
                <c:pt idx="51827">
                  <c:v>-3.3396345812405099E-3</c:v>
                </c:pt>
                <c:pt idx="51828">
                  <c:v>-3.4440580232640099E-3</c:v>
                </c:pt>
                <c:pt idx="51829">
                  <c:v>-3.5478826991285398E-3</c:v>
                </c:pt>
                <c:pt idx="51830">
                  <c:v>-3.6320414564535498E-3</c:v>
                </c:pt>
                <c:pt idx="51831">
                  <c:v>-3.75860045766844E-3</c:v>
                </c:pt>
                <c:pt idx="51832">
                  <c:v>-3.8837844057972499E-3</c:v>
                </c:pt>
                <c:pt idx="51833">
                  <c:v>-3.8766535321255501E-3</c:v>
                </c:pt>
                <c:pt idx="51834">
                  <c:v>-4.03417664979308E-3</c:v>
                </c:pt>
                <c:pt idx="51835">
                  <c:v>-3.84841373613173E-3</c:v>
                </c:pt>
                <c:pt idx="51836">
                  <c:v>-3.80849290836283E-3</c:v>
                </c:pt>
                <c:pt idx="51837">
                  <c:v>-3.8524066654941399E-3</c:v>
                </c:pt>
                <c:pt idx="51838">
                  <c:v>-3.7553015561465298E-3</c:v>
                </c:pt>
                <c:pt idx="51839">
                  <c:v>-3.81977248802265E-3</c:v>
                </c:pt>
                <c:pt idx="51840">
                  <c:v>-3.6961397080793302E-3</c:v>
                </c:pt>
                <c:pt idx="51841">
                  <c:v>-3.60316904379329E-3</c:v>
                </c:pt>
                <c:pt idx="51842">
                  <c:v>-3.5282954576767102E-3</c:v>
                </c:pt>
                <c:pt idx="51843">
                  <c:v>-3.3763496574753899E-3</c:v>
                </c:pt>
                <c:pt idx="51844">
                  <c:v>-3.21624939941012E-3</c:v>
                </c:pt>
                <c:pt idx="51845">
                  <c:v>-3.0322559408250301E-3</c:v>
                </c:pt>
                <c:pt idx="51846">
                  <c:v>-2.9112037275903901E-3</c:v>
                </c:pt>
                <c:pt idx="51847">
                  <c:v>-2.7758115567400599E-3</c:v>
                </c:pt>
                <c:pt idx="51848">
                  <c:v>-2.5331520365560601E-3</c:v>
                </c:pt>
                <c:pt idx="51849">
                  <c:v>-2.34697278422747E-3</c:v>
                </c:pt>
                <c:pt idx="51850">
                  <c:v>-2.3101715118429402E-3</c:v>
                </c:pt>
                <c:pt idx="51851">
                  <c:v>-2.0633634287647701E-3</c:v>
                </c:pt>
                <c:pt idx="51852">
                  <c:v>-1.74637532995637E-3</c:v>
                </c:pt>
                <c:pt idx="51853">
                  <c:v>-1.4551890028514901E-3</c:v>
                </c:pt>
                <c:pt idx="51854">
                  <c:v>-1.2602231574806999E-3</c:v>
                </c:pt>
                <c:pt idx="51855">
                  <c:v>-1.1697155442047401E-3</c:v>
                </c:pt>
                <c:pt idx="51856">
                  <c:v>-8.9974959145385598E-4</c:v>
                </c:pt>
                <c:pt idx="51857">
                  <c:v>-5.9450119940852397E-4</c:v>
                </c:pt>
                <c:pt idx="51858">
                  <c:v>-3.9624166675774898E-4</c:v>
                </c:pt>
                <c:pt idx="51859">
                  <c:v>-2.48888950374933E-4</c:v>
                </c:pt>
                <c:pt idx="51860">
                  <c:v>1.22285696101695E-4</c:v>
                </c:pt>
                <c:pt idx="51861">
                  <c:v>2.98465924326047E-4</c:v>
                </c:pt>
                <c:pt idx="51862">
                  <c:v>4.1649214791409799E-4</c:v>
                </c:pt>
                <c:pt idx="51863">
                  <c:v>7.22812980912051E-4</c:v>
                </c:pt>
                <c:pt idx="51864">
                  <c:v>8.1560461898775097E-4</c:v>
                </c:pt>
                <c:pt idx="51865">
                  <c:v>1.14852337874065E-3</c:v>
                </c:pt>
                <c:pt idx="51866">
                  <c:v>1.0630977933981599E-3</c:v>
                </c:pt>
                <c:pt idx="51867">
                  <c:v>1.32059731595602E-3</c:v>
                </c:pt>
                <c:pt idx="51868">
                  <c:v>1.58353841196676E-3</c:v>
                </c:pt>
                <c:pt idx="51869">
                  <c:v>1.6984021329785699E-3</c:v>
                </c:pt>
                <c:pt idx="51870">
                  <c:v>1.8443295218452901E-3</c:v>
                </c:pt>
                <c:pt idx="51871">
                  <c:v>1.8664978951899399E-3</c:v>
                </c:pt>
                <c:pt idx="51872">
                  <c:v>2.0007772460238198E-3</c:v>
                </c:pt>
                <c:pt idx="51873">
                  <c:v>1.8189931588528201E-3</c:v>
                </c:pt>
                <c:pt idx="51874">
                  <c:v>2.1172243173466199E-3</c:v>
                </c:pt>
                <c:pt idx="51875">
                  <c:v>2.0580053993477501E-3</c:v>
                </c:pt>
                <c:pt idx="51876">
                  <c:v>2.1217822210723501E-3</c:v>
                </c:pt>
                <c:pt idx="51877">
                  <c:v>2.10404301603945E-3</c:v>
                </c:pt>
                <c:pt idx="51878">
                  <c:v>2.0159646258982198E-3</c:v>
                </c:pt>
                <c:pt idx="51879">
                  <c:v>1.8878717021758001E-3</c:v>
                </c:pt>
                <c:pt idx="51880">
                  <c:v>1.7672122976782399E-3</c:v>
                </c:pt>
                <c:pt idx="51881">
                  <c:v>1.6240848350893801E-3</c:v>
                </c:pt>
                <c:pt idx="51882">
                  <c:v>1.52703250457073E-3</c:v>
                </c:pt>
                <c:pt idx="51883">
                  <c:v>1.34310180411743E-3</c:v>
                </c:pt>
                <c:pt idx="51884">
                  <c:v>1.0902285421121899E-3</c:v>
                </c:pt>
                <c:pt idx="51885">
                  <c:v>8.8526382318627702E-4</c:v>
                </c:pt>
                <c:pt idx="51886">
                  <c:v>5.6486219891778205E-4</c:v>
                </c:pt>
                <c:pt idx="51887">
                  <c:v>2.7669714119627398E-4</c:v>
                </c:pt>
                <c:pt idx="51888">
                  <c:v>-1.10399550049903E-4</c:v>
                </c:pt>
                <c:pt idx="51889">
                  <c:v>-4.04574897194254E-4</c:v>
                </c:pt>
                <c:pt idx="51890">
                  <c:v>-8.1083578247979904E-4</c:v>
                </c:pt>
                <c:pt idx="51891">
                  <c:v>-1.2959185146385801E-3</c:v>
                </c:pt>
                <c:pt idx="51892">
                  <c:v>-1.74400259528271E-3</c:v>
                </c:pt>
                <c:pt idx="51893">
                  <c:v>-2.06935172369903E-3</c:v>
                </c:pt>
                <c:pt idx="51894">
                  <c:v>-2.5288213647965299E-3</c:v>
                </c:pt>
                <c:pt idx="51895">
                  <c:v>-3.14321281458208E-3</c:v>
                </c:pt>
                <c:pt idx="51896">
                  <c:v>-3.6566063993360301E-3</c:v>
                </c:pt>
                <c:pt idx="51897">
                  <c:v>-4.3214648749154297E-3</c:v>
                </c:pt>
                <c:pt idx="51898">
                  <c:v>-4.9111747245515602E-3</c:v>
                </c:pt>
                <c:pt idx="51899">
                  <c:v>-5.5045520551632397E-3</c:v>
                </c:pt>
                <c:pt idx="51900">
                  <c:v>-6.0800205434984704E-3</c:v>
                </c:pt>
                <c:pt idx="51901">
                  <c:v>-6.7156897498696199E-3</c:v>
                </c:pt>
                <c:pt idx="51902">
                  <c:v>-7.3362146396250497E-3</c:v>
                </c:pt>
                <c:pt idx="51903">
                  <c:v>-8.1508341490981202E-3</c:v>
                </c:pt>
                <c:pt idx="51904">
                  <c:v>-8.8685533025982793E-3</c:v>
                </c:pt>
                <c:pt idx="51905">
                  <c:v>-9.4028744659454093E-3</c:v>
                </c:pt>
                <c:pt idx="51906">
                  <c:v>-1.0145803431812501E-2</c:v>
                </c:pt>
                <c:pt idx="51907">
                  <c:v>-1.08262804902865E-2</c:v>
                </c:pt>
                <c:pt idx="51908">
                  <c:v>-1.14756286181898E-2</c:v>
                </c:pt>
                <c:pt idx="51909">
                  <c:v>-1.21916182897959E-2</c:v>
                </c:pt>
                <c:pt idx="51910">
                  <c:v>-1.30294513565798E-2</c:v>
                </c:pt>
                <c:pt idx="51911">
                  <c:v>-1.35822659728535E-2</c:v>
                </c:pt>
                <c:pt idx="51912">
                  <c:v>-1.4255515403976699E-2</c:v>
                </c:pt>
                <c:pt idx="51913">
                  <c:v>-1.5127509058499401E-2</c:v>
                </c:pt>
                <c:pt idx="51914">
                  <c:v>-1.57558983173933E-2</c:v>
                </c:pt>
                <c:pt idx="51915">
                  <c:v>-1.6403708978913599E-2</c:v>
                </c:pt>
                <c:pt idx="51916">
                  <c:v>-1.71299458908276E-2</c:v>
                </c:pt>
                <c:pt idx="51917">
                  <c:v>-1.7758353091270902E-2</c:v>
                </c:pt>
                <c:pt idx="51918">
                  <c:v>-1.8316969109403499E-2</c:v>
                </c:pt>
                <c:pt idx="51919">
                  <c:v>-1.8982395290693101E-2</c:v>
                </c:pt>
                <c:pt idx="51920">
                  <c:v>-1.9472282698671701E-2</c:v>
                </c:pt>
                <c:pt idx="51921">
                  <c:v>-2.0191824959134901E-2</c:v>
                </c:pt>
                <c:pt idx="51922">
                  <c:v>-2.0736847871833601E-2</c:v>
                </c:pt>
                <c:pt idx="51923">
                  <c:v>-2.11691070550389E-2</c:v>
                </c:pt>
                <c:pt idx="51924">
                  <c:v>-2.1762971951700901E-2</c:v>
                </c:pt>
                <c:pt idx="51925">
                  <c:v>-2.2275375600241901E-2</c:v>
                </c:pt>
                <c:pt idx="51926">
                  <c:v>-2.2648645717204399E-2</c:v>
                </c:pt>
                <c:pt idx="51927">
                  <c:v>-2.3091985678142302E-2</c:v>
                </c:pt>
                <c:pt idx="51928">
                  <c:v>-2.3458505640735199E-2</c:v>
                </c:pt>
                <c:pt idx="51929">
                  <c:v>-2.39227957431184E-2</c:v>
                </c:pt>
                <c:pt idx="51930">
                  <c:v>-2.4228433241184899E-2</c:v>
                </c:pt>
                <c:pt idx="51931">
                  <c:v>-2.4554071491360199E-2</c:v>
                </c:pt>
                <c:pt idx="51932">
                  <c:v>-2.4847855161712399E-2</c:v>
                </c:pt>
                <c:pt idx="51933">
                  <c:v>-2.5034113321892801E-2</c:v>
                </c:pt>
                <c:pt idx="51934">
                  <c:v>-2.5206014701328199E-2</c:v>
                </c:pt>
                <c:pt idx="51935">
                  <c:v>-2.5363220759284301E-2</c:v>
                </c:pt>
                <c:pt idx="51936">
                  <c:v>-2.5600585456271498E-2</c:v>
                </c:pt>
                <c:pt idx="51937">
                  <c:v>-2.5562249434427201E-2</c:v>
                </c:pt>
                <c:pt idx="51938">
                  <c:v>-2.5709752591222001E-2</c:v>
                </c:pt>
                <c:pt idx="51939">
                  <c:v>-2.58221956655506E-2</c:v>
                </c:pt>
                <c:pt idx="51940">
                  <c:v>-2.58658087842411E-2</c:v>
                </c:pt>
                <c:pt idx="51941">
                  <c:v>-2.5755681363323599E-2</c:v>
                </c:pt>
                <c:pt idx="51942">
                  <c:v>-2.5672407863248099E-2</c:v>
                </c:pt>
                <c:pt idx="51943">
                  <c:v>-2.5499889289769401E-2</c:v>
                </c:pt>
                <c:pt idx="51944">
                  <c:v>-2.52990926118342E-2</c:v>
                </c:pt>
                <c:pt idx="51945">
                  <c:v>-2.5289746416812899E-2</c:v>
                </c:pt>
                <c:pt idx="51946">
                  <c:v>-2.5162266577015199E-2</c:v>
                </c:pt>
                <c:pt idx="51947">
                  <c:v>-2.4824973917609901E-2</c:v>
                </c:pt>
                <c:pt idx="51948">
                  <c:v>-2.45846504591169E-2</c:v>
                </c:pt>
                <c:pt idx="51949">
                  <c:v>-2.4305658366004599E-2</c:v>
                </c:pt>
                <c:pt idx="51950">
                  <c:v>-2.3997396630720601E-2</c:v>
                </c:pt>
                <c:pt idx="51951">
                  <c:v>-2.3579181044092699E-2</c:v>
                </c:pt>
                <c:pt idx="51952">
                  <c:v>-2.32565644044514E-2</c:v>
                </c:pt>
                <c:pt idx="51953">
                  <c:v>-2.3025237461514799E-2</c:v>
                </c:pt>
                <c:pt idx="51954">
                  <c:v>-2.2509864413411101E-2</c:v>
                </c:pt>
                <c:pt idx="51955">
                  <c:v>-2.20361516930348E-2</c:v>
                </c:pt>
                <c:pt idx="51956">
                  <c:v>-2.1646510731842299E-2</c:v>
                </c:pt>
                <c:pt idx="51957">
                  <c:v>-2.10879701088721E-2</c:v>
                </c:pt>
                <c:pt idx="51958">
                  <c:v>-2.0742441789766398E-2</c:v>
                </c:pt>
                <c:pt idx="51959">
                  <c:v>-2.0319641862512301E-2</c:v>
                </c:pt>
                <c:pt idx="51960">
                  <c:v>-1.9846883258255399E-2</c:v>
                </c:pt>
                <c:pt idx="51961">
                  <c:v>-1.9339342192508598E-2</c:v>
                </c:pt>
                <c:pt idx="51962">
                  <c:v>-1.8765615133304901E-2</c:v>
                </c:pt>
                <c:pt idx="51963">
                  <c:v>-1.8194284414403999E-2</c:v>
                </c:pt>
                <c:pt idx="51964">
                  <c:v>-1.7584729739965301E-2</c:v>
                </c:pt>
                <c:pt idx="51965">
                  <c:v>-1.72385843451438E-2</c:v>
                </c:pt>
                <c:pt idx="51966">
                  <c:v>-1.6759299519638102E-2</c:v>
                </c:pt>
                <c:pt idx="51967">
                  <c:v>-1.6245621830730101E-2</c:v>
                </c:pt>
                <c:pt idx="51968">
                  <c:v>-1.55833719096303E-2</c:v>
                </c:pt>
                <c:pt idx="51969">
                  <c:v>-1.5139335527175101E-2</c:v>
                </c:pt>
                <c:pt idx="51970">
                  <c:v>-1.47458671977896E-2</c:v>
                </c:pt>
                <c:pt idx="51971">
                  <c:v>-1.4280519085452401E-2</c:v>
                </c:pt>
                <c:pt idx="51972">
                  <c:v>-1.37863281957672E-2</c:v>
                </c:pt>
                <c:pt idx="51973">
                  <c:v>-1.32824968825976E-2</c:v>
                </c:pt>
                <c:pt idx="51974">
                  <c:v>-1.2857423832375901E-2</c:v>
                </c:pt>
                <c:pt idx="51975">
                  <c:v>-1.23899802242042E-2</c:v>
                </c:pt>
                <c:pt idx="51976">
                  <c:v>-1.20747441691048E-2</c:v>
                </c:pt>
                <c:pt idx="51977">
                  <c:v>-1.17310050352625E-2</c:v>
                </c:pt>
                <c:pt idx="51978">
                  <c:v>-1.1508536397950001E-2</c:v>
                </c:pt>
                <c:pt idx="51979">
                  <c:v>-1.10149074275922E-2</c:v>
                </c:pt>
                <c:pt idx="51980">
                  <c:v>-1.06021078218909E-2</c:v>
                </c:pt>
                <c:pt idx="51981">
                  <c:v>-1.0472013836995499E-2</c:v>
                </c:pt>
                <c:pt idx="51982">
                  <c:v>-1.02935501175354E-2</c:v>
                </c:pt>
                <c:pt idx="51983">
                  <c:v>-1.00046674009027E-2</c:v>
                </c:pt>
                <c:pt idx="51984">
                  <c:v>-9.7708064845083101E-3</c:v>
                </c:pt>
                <c:pt idx="51985">
                  <c:v>-9.6117710463459408E-3</c:v>
                </c:pt>
                <c:pt idx="51986">
                  <c:v>-9.4453807502843292E-3</c:v>
                </c:pt>
                <c:pt idx="51987">
                  <c:v>-9.4172328061649501E-3</c:v>
                </c:pt>
                <c:pt idx="51988">
                  <c:v>-9.3504045137906104E-3</c:v>
                </c:pt>
                <c:pt idx="51989">
                  <c:v>-9.2217434388838105E-3</c:v>
                </c:pt>
                <c:pt idx="51990">
                  <c:v>-9.1851267697080699E-3</c:v>
                </c:pt>
                <c:pt idx="51991">
                  <c:v>-9.2802267897369693E-3</c:v>
                </c:pt>
                <c:pt idx="51992">
                  <c:v>-9.2811448834484306E-3</c:v>
                </c:pt>
                <c:pt idx="51993">
                  <c:v>-9.4340871503644005E-3</c:v>
                </c:pt>
                <c:pt idx="51994">
                  <c:v>-9.5124945979760105E-3</c:v>
                </c:pt>
                <c:pt idx="51995">
                  <c:v>-9.5295994463344899E-3</c:v>
                </c:pt>
                <c:pt idx="51996">
                  <c:v>-9.7560079259510005E-3</c:v>
                </c:pt>
                <c:pt idx="51997">
                  <c:v>-9.8894759765901404E-3</c:v>
                </c:pt>
                <c:pt idx="51998">
                  <c:v>-1.0000224154758101E-2</c:v>
                </c:pt>
                <c:pt idx="51999">
                  <c:v>-1.0219202670531301E-2</c:v>
                </c:pt>
                <c:pt idx="52000">
                  <c:v>-1.0512806716671E-2</c:v>
                </c:pt>
                <c:pt idx="52001">
                  <c:v>-1.0732627419567899E-2</c:v>
                </c:pt>
                <c:pt idx="52002">
                  <c:v>-1.10951693559878E-2</c:v>
                </c:pt>
                <c:pt idx="52003">
                  <c:v>-1.1380549395939899E-2</c:v>
                </c:pt>
                <c:pt idx="52004">
                  <c:v>-1.16330907602768E-2</c:v>
                </c:pt>
                <c:pt idx="52005">
                  <c:v>-1.2119266364607501E-2</c:v>
                </c:pt>
                <c:pt idx="52006">
                  <c:v>-1.2404149977963699E-2</c:v>
                </c:pt>
                <c:pt idx="52007">
                  <c:v>-1.2633842731778399E-2</c:v>
                </c:pt>
                <c:pt idx="52008">
                  <c:v>-1.29533021384721E-2</c:v>
                </c:pt>
                <c:pt idx="52009">
                  <c:v>-1.3414117098100401E-2</c:v>
                </c:pt>
                <c:pt idx="52010">
                  <c:v>-1.38708343361768E-2</c:v>
                </c:pt>
                <c:pt idx="52011">
                  <c:v>-1.43911728212801E-2</c:v>
                </c:pt>
                <c:pt idx="52012">
                  <c:v>-1.46222724728341E-2</c:v>
                </c:pt>
                <c:pt idx="52013">
                  <c:v>-1.5070798071467899E-2</c:v>
                </c:pt>
                <c:pt idx="52014">
                  <c:v>-1.54398079512055E-2</c:v>
                </c:pt>
                <c:pt idx="52015">
                  <c:v>-1.5913056400226201E-2</c:v>
                </c:pt>
                <c:pt idx="52016">
                  <c:v>-1.63558509899417E-2</c:v>
                </c:pt>
                <c:pt idx="52017">
                  <c:v>-1.68361875789384E-2</c:v>
                </c:pt>
                <c:pt idx="52018">
                  <c:v>-1.7258481131259801E-2</c:v>
                </c:pt>
                <c:pt idx="52019">
                  <c:v>-1.7571299467727099E-2</c:v>
                </c:pt>
                <c:pt idx="52020">
                  <c:v>-1.8103210199348602E-2</c:v>
                </c:pt>
                <c:pt idx="52021">
                  <c:v>-1.85469041396693E-2</c:v>
                </c:pt>
                <c:pt idx="52022">
                  <c:v>-1.8928209864335702E-2</c:v>
                </c:pt>
                <c:pt idx="52023">
                  <c:v>-1.92825918087711E-2</c:v>
                </c:pt>
                <c:pt idx="52024">
                  <c:v>-1.9561633900235902E-2</c:v>
                </c:pt>
                <c:pt idx="52025">
                  <c:v>-1.9993222628185901E-2</c:v>
                </c:pt>
                <c:pt idx="52026">
                  <c:v>-2.04105275838815E-2</c:v>
                </c:pt>
                <c:pt idx="52027">
                  <c:v>-2.0687614103356702E-2</c:v>
                </c:pt>
                <c:pt idx="52028">
                  <c:v>-2.1007381453966301E-2</c:v>
                </c:pt>
                <c:pt idx="52029">
                  <c:v>-2.12710324653121E-2</c:v>
                </c:pt>
                <c:pt idx="52030">
                  <c:v>-2.16458233008468E-2</c:v>
                </c:pt>
                <c:pt idx="52031">
                  <c:v>-2.1874224871598201E-2</c:v>
                </c:pt>
                <c:pt idx="52032">
                  <c:v>-2.2184781217966801E-2</c:v>
                </c:pt>
                <c:pt idx="52033">
                  <c:v>-2.2286289028090999E-2</c:v>
                </c:pt>
                <c:pt idx="52034">
                  <c:v>-2.2643037001556302E-2</c:v>
                </c:pt>
                <c:pt idx="52035">
                  <c:v>-2.27577604582491E-2</c:v>
                </c:pt>
                <c:pt idx="52036">
                  <c:v>-2.28924360486896E-2</c:v>
                </c:pt>
                <c:pt idx="52037">
                  <c:v>-2.29625659373511E-2</c:v>
                </c:pt>
                <c:pt idx="52038">
                  <c:v>-2.2970432427610502E-2</c:v>
                </c:pt>
                <c:pt idx="52039">
                  <c:v>-2.3258451722388499E-2</c:v>
                </c:pt>
                <c:pt idx="52040">
                  <c:v>-2.3242705910486199E-2</c:v>
                </c:pt>
                <c:pt idx="52041">
                  <c:v>-2.3215329195886598E-2</c:v>
                </c:pt>
                <c:pt idx="52042">
                  <c:v>-2.3130646195142102E-2</c:v>
                </c:pt>
                <c:pt idx="52043">
                  <c:v>-2.32761949679509E-2</c:v>
                </c:pt>
                <c:pt idx="52044">
                  <c:v>-2.31156776735972E-2</c:v>
                </c:pt>
                <c:pt idx="52045">
                  <c:v>-2.3038383693853502E-2</c:v>
                </c:pt>
                <c:pt idx="52046">
                  <c:v>-2.3066451990745199E-2</c:v>
                </c:pt>
                <c:pt idx="52047">
                  <c:v>-2.2791821250249401E-2</c:v>
                </c:pt>
                <c:pt idx="52048">
                  <c:v>-2.28480244140855E-2</c:v>
                </c:pt>
                <c:pt idx="52049">
                  <c:v>-2.24537539731418E-2</c:v>
                </c:pt>
                <c:pt idx="52050">
                  <c:v>-2.2389065682642598E-2</c:v>
                </c:pt>
                <c:pt idx="52051">
                  <c:v>-2.2087624750529201E-2</c:v>
                </c:pt>
                <c:pt idx="52052">
                  <c:v>-2.19125879848233E-2</c:v>
                </c:pt>
                <c:pt idx="52053">
                  <c:v>-2.1744485042586401E-2</c:v>
                </c:pt>
                <c:pt idx="52054">
                  <c:v>-2.1243708892564699E-2</c:v>
                </c:pt>
                <c:pt idx="52055">
                  <c:v>-2.1149162686712301E-2</c:v>
                </c:pt>
                <c:pt idx="52056">
                  <c:v>-2.0724988943378202E-2</c:v>
                </c:pt>
                <c:pt idx="52057">
                  <c:v>-2.0472473779600899E-2</c:v>
                </c:pt>
                <c:pt idx="52058">
                  <c:v>-2.0116085342972899E-2</c:v>
                </c:pt>
                <c:pt idx="52059">
                  <c:v>-1.9708781099440398E-2</c:v>
                </c:pt>
                <c:pt idx="52060">
                  <c:v>-1.93990898824885E-2</c:v>
                </c:pt>
                <c:pt idx="52061">
                  <c:v>-1.91259757457732E-2</c:v>
                </c:pt>
                <c:pt idx="52062">
                  <c:v>-1.8663275432288601E-2</c:v>
                </c:pt>
                <c:pt idx="52063">
                  <c:v>-1.8107263373193998E-2</c:v>
                </c:pt>
                <c:pt idx="52064">
                  <c:v>-1.78303690462914E-2</c:v>
                </c:pt>
                <c:pt idx="52065">
                  <c:v>-1.74104502151049E-2</c:v>
                </c:pt>
                <c:pt idx="52066">
                  <c:v>-1.6963335219945402E-2</c:v>
                </c:pt>
                <c:pt idx="52067">
                  <c:v>-1.65133481322037E-2</c:v>
                </c:pt>
                <c:pt idx="52068">
                  <c:v>-1.6116713483060902E-2</c:v>
                </c:pt>
                <c:pt idx="52069">
                  <c:v>-1.57204830246939E-2</c:v>
                </c:pt>
                <c:pt idx="52070">
                  <c:v>-1.5242029034586701E-2</c:v>
                </c:pt>
                <c:pt idx="52071">
                  <c:v>-1.4801597207058601E-2</c:v>
                </c:pt>
                <c:pt idx="52072">
                  <c:v>-1.43434150029082E-2</c:v>
                </c:pt>
                <c:pt idx="52073">
                  <c:v>-1.38710179880425E-2</c:v>
                </c:pt>
                <c:pt idx="52074">
                  <c:v>-1.35201414278148E-2</c:v>
                </c:pt>
                <c:pt idx="52075">
                  <c:v>-1.29431538950697E-2</c:v>
                </c:pt>
                <c:pt idx="52076">
                  <c:v>-1.2519846006448799E-2</c:v>
                </c:pt>
                <c:pt idx="52077">
                  <c:v>-1.21792266502673E-2</c:v>
                </c:pt>
                <c:pt idx="52078">
                  <c:v>-1.1755605978572E-2</c:v>
                </c:pt>
                <c:pt idx="52079">
                  <c:v>-1.14438854171034E-2</c:v>
                </c:pt>
                <c:pt idx="52080">
                  <c:v>-1.08887532101976E-2</c:v>
                </c:pt>
                <c:pt idx="52081">
                  <c:v>-1.04453672602075E-2</c:v>
                </c:pt>
                <c:pt idx="52082">
                  <c:v>-1.0281872755462799E-2</c:v>
                </c:pt>
                <c:pt idx="52083">
                  <c:v>-9.7780141874868002E-3</c:v>
                </c:pt>
                <c:pt idx="52084">
                  <c:v>-9.4452625169064303E-3</c:v>
                </c:pt>
                <c:pt idx="52085">
                  <c:v>-9.1499981631577403E-3</c:v>
                </c:pt>
                <c:pt idx="52086">
                  <c:v>-8.8034765075193696E-3</c:v>
                </c:pt>
                <c:pt idx="52087">
                  <c:v>-8.4723058771118201E-3</c:v>
                </c:pt>
                <c:pt idx="52088">
                  <c:v>-8.0186307166088908E-3</c:v>
                </c:pt>
                <c:pt idx="52089">
                  <c:v>-7.9713175599088106E-3</c:v>
                </c:pt>
                <c:pt idx="52090">
                  <c:v>-7.5635298123558304E-3</c:v>
                </c:pt>
                <c:pt idx="52091">
                  <c:v>-7.3688413346669696E-3</c:v>
                </c:pt>
                <c:pt idx="52092">
                  <c:v>-7.0844828954539996E-3</c:v>
                </c:pt>
                <c:pt idx="52093">
                  <c:v>-7.0512489371030301E-3</c:v>
                </c:pt>
                <c:pt idx="52094">
                  <c:v>-6.5749914703358003E-3</c:v>
                </c:pt>
                <c:pt idx="52095">
                  <c:v>-6.4223824227550002E-3</c:v>
                </c:pt>
                <c:pt idx="52096">
                  <c:v>-6.1904486221473999E-3</c:v>
                </c:pt>
                <c:pt idx="52097">
                  <c:v>-6.2364895349817703E-3</c:v>
                </c:pt>
                <c:pt idx="52098">
                  <c:v>-6.0271865572243096E-3</c:v>
                </c:pt>
                <c:pt idx="52099">
                  <c:v>-5.8801786735872396E-3</c:v>
                </c:pt>
                <c:pt idx="52100">
                  <c:v>-5.6577341834063502E-3</c:v>
                </c:pt>
                <c:pt idx="52101">
                  <c:v>-5.6752254642772398E-3</c:v>
                </c:pt>
                <c:pt idx="52102">
                  <c:v>-5.7266818045319202E-3</c:v>
                </c:pt>
                <c:pt idx="52103">
                  <c:v>-5.5000213258878496E-3</c:v>
                </c:pt>
                <c:pt idx="52104">
                  <c:v>-5.3618187543561704E-3</c:v>
                </c:pt>
                <c:pt idx="52105">
                  <c:v>-5.4609793209179896E-3</c:v>
                </c:pt>
                <c:pt idx="52106">
                  <c:v>-5.41770134461886E-3</c:v>
                </c:pt>
                <c:pt idx="52107">
                  <c:v>-5.2925774373187599E-3</c:v>
                </c:pt>
                <c:pt idx="52108">
                  <c:v>-5.3504337202781201E-3</c:v>
                </c:pt>
                <c:pt idx="52109">
                  <c:v>-5.27135577194939E-3</c:v>
                </c:pt>
                <c:pt idx="52110">
                  <c:v>-5.3615730112077402E-3</c:v>
                </c:pt>
                <c:pt idx="52111">
                  <c:v>-5.2925089622943202E-3</c:v>
                </c:pt>
                <c:pt idx="52112">
                  <c:v>-5.4295179729052399E-3</c:v>
                </c:pt>
                <c:pt idx="52113">
                  <c:v>-5.5572397879708E-3</c:v>
                </c:pt>
                <c:pt idx="52114">
                  <c:v>-5.4483071023147299E-3</c:v>
                </c:pt>
                <c:pt idx="52115">
                  <c:v>-5.4611369465986997E-3</c:v>
                </c:pt>
                <c:pt idx="52116">
                  <c:v>-5.4746325185035102E-3</c:v>
                </c:pt>
                <c:pt idx="52117">
                  <c:v>-5.5863513434448002E-3</c:v>
                </c:pt>
                <c:pt idx="52118">
                  <c:v>-5.6793658141288299E-3</c:v>
                </c:pt>
                <c:pt idx="52119">
                  <c:v>-5.7452213774177897E-3</c:v>
                </c:pt>
                <c:pt idx="52120">
                  <c:v>-6.0209733290501498E-3</c:v>
                </c:pt>
                <c:pt idx="52121">
                  <c:v>-5.8212092404627998E-3</c:v>
                </c:pt>
                <c:pt idx="52122">
                  <c:v>-5.8353669950412298E-3</c:v>
                </c:pt>
                <c:pt idx="52123">
                  <c:v>-6.0246895033118503E-3</c:v>
                </c:pt>
                <c:pt idx="52124">
                  <c:v>-6.01609073121689E-3</c:v>
                </c:pt>
                <c:pt idx="52125">
                  <c:v>-6.2199253393510302E-3</c:v>
                </c:pt>
                <c:pt idx="52126">
                  <c:v>-6.1621191888228E-3</c:v>
                </c:pt>
                <c:pt idx="52127">
                  <c:v>-6.0998278227603099E-3</c:v>
                </c:pt>
                <c:pt idx="52128">
                  <c:v>-6.1513291285563397E-3</c:v>
                </c:pt>
                <c:pt idx="52129">
                  <c:v>-6.2720980854728998E-3</c:v>
                </c:pt>
                <c:pt idx="52130">
                  <c:v>-6.2075429104721499E-3</c:v>
                </c:pt>
                <c:pt idx="52131">
                  <c:v>-6.2410979169899398E-3</c:v>
                </c:pt>
                <c:pt idx="52132">
                  <c:v>-6.3121866492293604E-3</c:v>
                </c:pt>
                <c:pt idx="52133">
                  <c:v>-6.3284972822491396E-3</c:v>
                </c:pt>
                <c:pt idx="52134">
                  <c:v>-6.2365072104030202E-3</c:v>
                </c:pt>
                <c:pt idx="52135">
                  <c:v>-6.19242111050884E-3</c:v>
                </c:pt>
                <c:pt idx="52136">
                  <c:v>-6.0812921643629203E-3</c:v>
                </c:pt>
                <c:pt idx="52137">
                  <c:v>-5.9947455336867997E-3</c:v>
                </c:pt>
                <c:pt idx="52138">
                  <c:v>-6.0120829526716501E-3</c:v>
                </c:pt>
                <c:pt idx="52139">
                  <c:v>-5.8849050880620396E-3</c:v>
                </c:pt>
                <c:pt idx="52140">
                  <c:v>-5.79609049929522E-3</c:v>
                </c:pt>
                <c:pt idx="52141">
                  <c:v>-5.6361828961180296E-3</c:v>
                </c:pt>
                <c:pt idx="52142">
                  <c:v>-5.4551972525320796E-3</c:v>
                </c:pt>
                <c:pt idx="52143">
                  <c:v>-5.4352156551874696E-3</c:v>
                </c:pt>
                <c:pt idx="52144">
                  <c:v>-5.2672847931198204E-3</c:v>
                </c:pt>
                <c:pt idx="52145">
                  <c:v>-5.0115409167677096E-3</c:v>
                </c:pt>
                <c:pt idx="52146">
                  <c:v>-4.7443147569863498E-3</c:v>
                </c:pt>
                <c:pt idx="52147">
                  <c:v>-4.4966087219513399E-3</c:v>
                </c:pt>
                <c:pt idx="52148">
                  <c:v>-4.42550550444321E-3</c:v>
                </c:pt>
                <c:pt idx="52149">
                  <c:v>-4.1040643909499904E-3</c:v>
                </c:pt>
                <c:pt idx="52150">
                  <c:v>-3.72527867682223E-3</c:v>
                </c:pt>
                <c:pt idx="52151">
                  <c:v>-3.49500098708448E-3</c:v>
                </c:pt>
                <c:pt idx="52152">
                  <c:v>-3.1979834338853202E-3</c:v>
                </c:pt>
                <c:pt idx="52153">
                  <c:v>-2.9272427355878702E-3</c:v>
                </c:pt>
                <c:pt idx="52154">
                  <c:v>-2.5637264775204001E-3</c:v>
                </c:pt>
                <c:pt idx="52155">
                  <c:v>-2.1496731450739298E-3</c:v>
                </c:pt>
                <c:pt idx="52156">
                  <c:v>-1.93880360124319E-3</c:v>
                </c:pt>
                <c:pt idx="52157">
                  <c:v>-1.6215100740949401E-3</c:v>
                </c:pt>
                <c:pt idx="52158">
                  <c:v>-1.14842057882349E-3</c:v>
                </c:pt>
                <c:pt idx="52159">
                  <c:v>-6.0439204142622804E-4</c:v>
                </c:pt>
                <c:pt idx="52160">
                  <c:v>-4.0485408933085202E-4</c:v>
                </c:pt>
                <c:pt idx="52161" formatCode="0.00E+00">
                  <c:v>7.62953983322782E-5</c:v>
                </c:pt>
                <c:pt idx="52162">
                  <c:v>4.7189191355673802E-4</c:v>
                </c:pt>
                <c:pt idx="52163">
                  <c:v>1.0158970680896799E-3</c:v>
                </c:pt>
                <c:pt idx="52164">
                  <c:v>1.3252735578004301E-3</c:v>
                </c:pt>
                <c:pt idx="52165">
                  <c:v>1.7577015078830301E-3</c:v>
                </c:pt>
                <c:pt idx="52166">
                  <c:v>2.1210740667433501E-3</c:v>
                </c:pt>
                <c:pt idx="52167">
                  <c:v>2.74609701396826E-3</c:v>
                </c:pt>
                <c:pt idx="52168">
                  <c:v>3.1249499249312602E-3</c:v>
                </c:pt>
                <c:pt idx="52169">
                  <c:v>3.6125315879336102E-3</c:v>
                </c:pt>
                <c:pt idx="52170">
                  <c:v>4.0533579546737E-3</c:v>
                </c:pt>
                <c:pt idx="52171">
                  <c:v>4.47618230917682E-3</c:v>
                </c:pt>
                <c:pt idx="52172">
                  <c:v>5.1044123441434603E-3</c:v>
                </c:pt>
                <c:pt idx="52173">
                  <c:v>5.3865057532976497E-3</c:v>
                </c:pt>
                <c:pt idx="52174">
                  <c:v>5.8238403388152296E-3</c:v>
                </c:pt>
                <c:pt idx="52175">
                  <c:v>6.2383367675177296E-3</c:v>
                </c:pt>
                <c:pt idx="52176">
                  <c:v>6.6967378662547098E-3</c:v>
                </c:pt>
                <c:pt idx="52177">
                  <c:v>7.1145064990075797E-3</c:v>
                </c:pt>
                <c:pt idx="52178">
                  <c:v>7.5015473521424401E-3</c:v>
                </c:pt>
                <c:pt idx="52179">
                  <c:v>7.9852551545843004E-3</c:v>
                </c:pt>
                <c:pt idx="52180">
                  <c:v>8.4198593946260801E-3</c:v>
                </c:pt>
                <c:pt idx="52181">
                  <c:v>8.7163443983423895E-3</c:v>
                </c:pt>
                <c:pt idx="52182">
                  <c:v>9.1528913524646094E-3</c:v>
                </c:pt>
                <c:pt idx="52183">
                  <c:v>9.3914293443165802E-3</c:v>
                </c:pt>
                <c:pt idx="52184">
                  <c:v>9.7554148046863701E-3</c:v>
                </c:pt>
                <c:pt idx="52185">
                  <c:v>1.0139594089036299E-2</c:v>
                </c:pt>
                <c:pt idx="52186">
                  <c:v>1.03903764156212E-2</c:v>
                </c:pt>
                <c:pt idx="52187">
                  <c:v>1.06857931534714E-2</c:v>
                </c:pt>
                <c:pt idx="52188">
                  <c:v>1.10397698726217E-2</c:v>
                </c:pt>
                <c:pt idx="52189">
                  <c:v>1.14877190894401E-2</c:v>
                </c:pt>
                <c:pt idx="52190">
                  <c:v>1.1587096907057601E-2</c:v>
                </c:pt>
                <c:pt idx="52191">
                  <c:v>1.19294812604101E-2</c:v>
                </c:pt>
                <c:pt idx="52192">
                  <c:v>1.2063083845614501E-2</c:v>
                </c:pt>
                <c:pt idx="52193">
                  <c:v>1.22013592614573E-2</c:v>
                </c:pt>
                <c:pt idx="52194">
                  <c:v>1.2401920224052501E-2</c:v>
                </c:pt>
                <c:pt idx="52195">
                  <c:v>1.26197042142907E-2</c:v>
                </c:pt>
                <c:pt idx="52196">
                  <c:v>1.28548465686246E-2</c:v>
                </c:pt>
                <c:pt idx="52197">
                  <c:v>1.2900827394589601E-2</c:v>
                </c:pt>
                <c:pt idx="52198">
                  <c:v>1.30037116398887E-2</c:v>
                </c:pt>
                <c:pt idx="52199">
                  <c:v>1.3180552525191101E-2</c:v>
                </c:pt>
                <c:pt idx="52200">
                  <c:v>1.3199983297693301E-2</c:v>
                </c:pt>
                <c:pt idx="52201">
                  <c:v>1.33571798843701E-2</c:v>
                </c:pt>
                <c:pt idx="52202">
                  <c:v>1.3332611702654601E-2</c:v>
                </c:pt>
                <c:pt idx="52203">
                  <c:v>1.3506634928554801E-2</c:v>
                </c:pt>
                <c:pt idx="52204">
                  <c:v>1.3345017788211301E-2</c:v>
                </c:pt>
                <c:pt idx="52205">
                  <c:v>1.33506636672377E-2</c:v>
                </c:pt>
                <c:pt idx="52206">
                  <c:v>1.3467204217746701E-2</c:v>
                </c:pt>
                <c:pt idx="52207">
                  <c:v>1.3496104946449001E-2</c:v>
                </c:pt>
                <c:pt idx="52208">
                  <c:v>1.33715748414934E-2</c:v>
                </c:pt>
                <c:pt idx="52209">
                  <c:v>1.33981546172924E-2</c:v>
                </c:pt>
                <c:pt idx="52210">
                  <c:v>1.3351969637622901E-2</c:v>
                </c:pt>
                <c:pt idx="52211">
                  <c:v>1.32466100973748E-2</c:v>
                </c:pt>
                <c:pt idx="52212">
                  <c:v>1.311976094228E-2</c:v>
                </c:pt>
                <c:pt idx="52213">
                  <c:v>1.3006366979259E-2</c:v>
                </c:pt>
                <c:pt idx="52214">
                  <c:v>1.3054246659211E-2</c:v>
                </c:pt>
                <c:pt idx="52215">
                  <c:v>1.2896027604764399E-2</c:v>
                </c:pt>
                <c:pt idx="52216">
                  <c:v>1.28982065520735E-2</c:v>
                </c:pt>
                <c:pt idx="52217">
                  <c:v>1.2639203504150801E-2</c:v>
                </c:pt>
                <c:pt idx="52218">
                  <c:v>1.2534191633853701E-2</c:v>
                </c:pt>
                <c:pt idx="52219">
                  <c:v>1.22619621607919E-2</c:v>
                </c:pt>
                <c:pt idx="52220">
                  <c:v>1.2298280657480801E-2</c:v>
                </c:pt>
                <c:pt idx="52221">
                  <c:v>1.22629055604395E-2</c:v>
                </c:pt>
                <c:pt idx="52222">
                  <c:v>1.2025848028828501E-2</c:v>
                </c:pt>
                <c:pt idx="52223">
                  <c:v>1.1963439931917201E-2</c:v>
                </c:pt>
                <c:pt idx="52224">
                  <c:v>1.17148086860124E-2</c:v>
                </c:pt>
                <c:pt idx="52225">
                  <c:v>1.18066326584787E-2</c:v>
                </c:pt>
                <c:pt idx="52226">
                  <c:v>1.15756574993373E-2</c:v>
                </c:pt>
                <c:pt idx="52227">
                  <c:v>1.16302792860698E-2</c:v>
                </c:pt>
                <c:pt idx="52228">
                  <c:v>1.1346835675974699E-2</c:v>
                </c:pt>
                <c:pt idx="52229">
                  <c:v>1.11476275005843E-2</c:v>
                </c:pt>
                <c:pt idx="52230">
                  <c:v>1.1090120495094301E-2</c:v>
                </c:pt>
                <c:pt idx="52231">
                  <c:v>1.1049504013701E-2</c:v>
                </c:pt>
                <c:pt idx="52232">
                  <c:v>1.1191086391057301E-2</c:v>
                </c:pt>
                <c:pt idx="52233">
                  <c:v>1.1122308208965301E-2</c:v>
                </c:pt>
                <c:pt idx="52234">
                  <c:v>1.1091682316474999E-2</c:v>
                </c:pt>
                <c:pt idx="52235">
                  <c:v>1.1005305012835099E-2</c:v>
                </c:pt>
                <c:pt idx="52236">
                  <c:v>1.0888966875579701E-2</c:v>
                </c:pt>
                <c:pt idx="52237">
                  <c:v>1.10069919752422E-2</c:v>
                </c:pt>
                <c:pt idx="52238">
                  <c:v>1.1009100955449399E-2</c:v>
                </c:pt>
                <c:pt idx="52239">
                  <c:v>1.1145817082357099E-2</c:v>
                </c:pt>
                <c:pt idx="52240">
                  <c:v>1.09978208584336E-2</c:v>
                </c:pt>
                <c:pt idx="52241">
                  <c:v>1.10776786588131E-2</c:v>
                </c:pt>
                <c:pt idx="52242">
                  <c:v>1.13694582904958E-2</c:v>
                </c:pt>
                <c:pt idx="52243">
                  <c:v>1.12941731172717E-2</c:v>
                </c:pt>
                <c:pt idx="52244">
                  <c:v>1.1538144703712E-2</c:v>
                </c:pt>
                <c:pt idx="52245">
                  <c:v>1.1533586141367199E-2</c:v>
                </c:pt>
                <c:pt idx="52246">
                  <c:v>1.18454756273693E-2</c:v>
                </c:pt>
                <c:pt idx="52247">
                  <c:v>1.19041280144393E-2</c:v>
                </c:pt>
                <c:pt idx="52248">
                  <c:v>1.2007306373637399E-2</c:v>
                </c:pt>
                <c:pt idx="52249">
                  <c:v>1.21873681611912E-2</c:v>
                </c:pt>
                <c:pt idx="52250">
                  <c:v>1.23340676145704E-2</c:v>
                </c:pt>
                <c:pt idx="52251">
                  <c:v>1.2684470133613301E-2</c:v>
                </c:pt>
                <c:pt idx="52252">
                  <c:v>1.28081113072593E-2</c:v>
                </c:pt>
                <c:pt idx="52253">
                  <c:v>1.29294371969791E-2</c:v>
                </c:pt>
                <c:pt idx="52254">
                  <c:v>1.33214454602929E-2</c:v>
                </c:pt>
                <c:pt idx="52255">
                  <c:v>1.34597475944894E-2</c:v>
                </c:pt>
                <c:pt idx="52256">
                  <c:v>1.3652051992162E-2</c:v>
                </c:pt>
                <c:pt idx="52257">
                  <c:v>1.3908098921218999E-2</c:v>
                </c:pt>
                <c:pt idx="52258">
                  <c:v>1.42162003189105E-2</c:v>
                </c:pt>
                <c:pt idx="52259">
                  <c:v>1.43876911243211E-2</c:v>
                </c:pt>
                <c:pt idx="52260">
                  <c:v>1.4692829304212399E-2</c:v>
                </c:pt>
                <c:pt idx="52261">
                  <c:v>1.4821391633024501E-2</c:v>
                </c:pt>
                <c:pt idx="52262">
                  <c:v>1.50428708090776E-2</c:v>
                </c:pt>
                <c:pt idx="52263">
                  <c:v>1.52314064008627E-2</c:v>
                </c:pt>
                <c:pt idx="52264">
                  <c:v>1.54319179127627E-2</c:v>
                </c:pt>
                <c:pt idx="52265">
                  <c:v>1.5783088073758299E-2</c:v>
                </c:pt>
                <c:pt idx="52266">
                  <c:v>1.59751227890708E-2</c:v>
                </c:pt>
                <c:pt idx="52267">
                  <c:v>1.6257760209029599E-2</c:v>
                </c:pt>
                <c:pt idx="52268">
                  <c:v>1.6284065709607901E-2</c:v>
                </c:pt>
                <c:pt idx="52269">
                  <c:v>1.6629914703409E-2</c:v>
                </c:pt>
                <c:pt idx="52270">
                  <c:v>1.6741076543146199E-2</c:v>
                </c:pt>
                <c:pt idx="52271">
                  <c:v>1.68496609000671E-2</c:v>
                </c:pt>
                <c:pt idx="52272">
                  <c:v>1.7220032594963498E-2</c:v>
                </c:pt>
                <c:pt idx="52273">
                  <c:v>1.7254427447880701E-2</c:v>
                </c:pt>
                <c:pt idx="52274">
                  <c:v>1.7329929994452899E-2</c:v>
                </c:pt>
                <c:pt idx="52275">
                  <c:v>1.7588209736189301E-2</c:v>
                </c:pt>
                <c:pt idx="52276">
                  <c:v>1.773718958662E-2</c:v>
                </c:pt>
                <c:pt idx="52277">
                  <c:v>1.7868657710225801E-2</c:v>
                </c:pt>
                <c:pt idx="52278">
                  <c:v>1.7781659355166599E-2</c:v>
                </c:pt>
                <c:pt idx="52279">
                  <c:v>1.81124755267318E-2</c:v>
                </c:pt>
                <c:pt idx="52280">
                  <c:v>1.8149348435113899E-2</c:v>
                </c:pt>
                <c:pt idx="52281">
                  <c:v>1.8133899340046201E-2</c:v>
                </c:pt>
                <c:pt idx="52282">
                  <c:v>1.83674771965626E-2</c:v>
                </c:pt>
                <c:pt idx="52283">
                  <c:v>1.8150428804033301E-2</c:v>
                </c:pt>
                <c:pt idx="52284">
                  <c:v>1.8296272610105999E-2</c:v>
                </c:pt>
                <c:pt idx="52285">
                  <c:v>1.79257896883913E-2</c:v>
                </c:pt>
                <c:pt idx="52286">
                  <c:v>1.8057766060044701E-2</c:v>
                </c:pt>
                <c:pt idx="52287">
                  <c:v>1.8236629829397201E-2</c:v>
                </c:pt>
                <c:pt idx="52288">
                  <c:v>1.7971840661511002E-2</c:v>
                </c:pt>
                <c:pt idx="52289">
                  <c:v>1.7839708614545199E-2</c:v>
                </c:pt>
                <c:pt idx="52290">
                  <c:v>1.7904413245014499E-2</c:v>
                </c:pt>
                <c:pt idx="52291">
                  <c:v>1.7766754129804802E-2</c:v>
                </c:pt>
                <c:pt idx="52292">
                  <c:v>1.7616957870931899E-2</c:v>
                </c:pt>
                <c:pt idx="52293">
                  <c:v>1.7371833552644E-2</c:v>
                </c:pt>
                <c:pt idx="52294">
                  <c:v>1.7191069010271402E-2</c:v>
                </c:pt>
                <c:pt idx="52295">
                  <c:v>1.7101996965413001E-2</c:v>
                </c:pt>
                <c:pt idx="52296">
                  <c:v>1.69318967276933E-2</c:v>
                </c:pt>
                <c:pt idx="52297">
                  <c:v>1.6575661525963899E-2</c:v>
                </c:pt>
                <c:pt idx="52298">
                  <c:v>1.6354155356145601E-2</c:v>
                </c:pt>
                <c:pt idx="52299">
                  <c:v>1.63994970979052E-2</c:v>
                </c:pt>
                <c:pt idx="52300">
                  <c:v>1.61094904290351E-2</c:v>
                </c:pt>
                <c:pt idx="52301">
                  <c:v>1.5507104451894699E-2</c:v>
                </c:pt>
                <c:pt idx="52302">
                  <c:v>1.5223919138558899E-2</c:v>
                </c:pt>
                <c:pt idx="52303">
                  <c:v>1.5260968532581E-2</c:v>
                </c:pt>
                <c:pt idx="52304">
                  <c:v>1.48306189306344E-2</c:v>
                </c:pt>
                <c:pt idx="52305">
                  <c:v>1.4706394075374701E-2</c:v>
                </c:pt>
                <c:pt idx="52306">
                  <c:v>1.4253637155869499E-2</c:v>
                </c:pt>
                <c:pt idx="52307">
                  <c:v>1.41391252714788E-2</c:v>
                </c:pt>
                <c:pt idx="52308">
                  <c:v>1.38030355457515E-2</c:v>
                </c:pt>
                <c:pt idx="52309">
                  <c:v>1.3593915039554301E-2</c:v>
                </c:pt>
                <c:pt idx="52310">
                  <c:v>1.3520306273474799E-2</c:v>
                </c:pt>
                <c:pt idx="52311">
                  <c:v>1.3079052177989599E-2</c:v>
                </c:pt>
                <c:pt idx="52312">
                  <c:v>1.30307326380311E-2</c:v>
                </c:pt>
                <c:pt idx="52313">
                  <c:v>1.2680651918203299E-2</c:v>
                </c:pt>
                <c:pt idx="52314">
                  <c:v>1.26701061519814E-2</c:v>
                </c:pt>
                <c:pt idx="52315">
                  <c:v>1.2497154728826201E-2</c:v>
                </c:pt>
                <c:pt idx="52316">
                  <c:v>1.2176923841411801E-2</c:v>
                </c:pt>
                <c:pt idx="52317">
                  <c:v>1.2034626262396399E-2</c:v>
                </c:pt>
                <c:pt idx="52318">
                  <c:v>1.18921433884171E-2</c:v>
                </c:pt>
                <c:pt idx="52319">
                  <c:v>1.1899699712848801E-2</c:v>
                </c:pt>
                <c:pt idx="52320">
                  <c:v>1.1757889068504E-2</c:v>
                </c:pt>
                <c:pt idx="52321">
                  <c:v>1.1723290180373601E-2</c:v>
                </c:pt>
                <c:pt idx="52322">
                  <c:v>1.17012039490646E-2</c:v>
                </c:pt>
                <c:pt idx="52323">
                  <c:v>1.18681425310968E-2</c:v>
                </c:pt>
                <c:pt idx="52324">
                  <c:v>1.14979052620179E-2</c:v>
                </c:pt>
                <c:pt idx="52325">
                  <c:v>1.16446899667143E-2</c:v>
                </c:pt>
                <c:pt idx="52326">
                  <c:v>1.16986036500618E-2</c:v>
                </c:pt>
                <c:pt idx="52327">
                  <c:v>1.1903943874459399E-2</c:v>
                </c:pt>
                <c:pt idx="52328">
                  <c:v>1.2232862402438E-2</c:v>
                </c:pt>
                <c:pt idx="52329">
                  <c:v>1.19542225464316E-2</c:v>
                </c:pt>
                <c:pt idx="52330">
                  <c:v>1.2323322560166199E-2</c:v>
                </c:pt>
                <c:pt idx="52331">
                  <c:v>1.2259322945355099E-2</c:v>
                </c:pt>
                <c:pt idx="52332">
                  <c:v>1.2611964271858201E-2</c:v>
                </c:pt>
                <c:pt idx="52333">
                  <c:v>1.2808888900681201E-2</c:v>
                </c:pt>
                <c:pt idx="52334">
                  <c:v>1.3113962962154099E-2</c:v>
                </c:pt>
                <c:pt idx="52335">
                  <c:v>1.33477579313584E-2</c:v>
                </c:pt>
                <c:pt idx="52336">
                  <c:v>1.36872327068249E-2</c:v>
                </c:pt>
                <c:pt idx="52337">
                  <c:v>1.39277888723041E-2</c:v>
                </c:pt>
                <c:pt idx="52338">
                  <c:v>1.4236854753055301E-2</c:v>
                </c:pt>
                <c:pt idx="52339">
                  <c:v>1.4639211810531599E-2</c:v>
                </c:pt>
                <c:pt idx="52340">
                  <c:v>1.4877377004064499E-2</c:v>
                </c:pt>
                <c:pt idx="52341">
                  <c:v>1.52841494096477E-2</c:v>
                </c:pt>
                <c:pt idx="52342">
                  <c:v>1.5846514701778398E-2</c:v>
                </c:pt>
                <c:pt idx="52343">
                  <c:v>1.6309906301583299E-2</c:v>
                </c:pt>
                <c:pt idx="52344">
                  <c:v>1.6463753062637601E-2</c:v>
                </c:pt>
                <c:pt idx="52345">
                  <c:v>1.7036030341668E-2</c:v>
                </c:pt>
                <c:pt idx="52346">
                  <c:v>1.75737573488726E-2</c:v>
                </c:pt>
                <c:pt idx="52347">
                  <c:v>1.7937701524287399E-2</c:v>
                </c:pt>
                <c:pt idx="52348">
                  <c:v>1.8412849679053201E-2</c:v>
                </c:pt>
                <c:pt idx="52349">
                  <c:v>1.8733759874144301E-2</c:v>
                </c:pt>
                <c:pt idx="52350">
                  <c:v>1.9436468071417998E-2</c:v>
                </c:pt>
                <c:pt idx="52351">
                  <c:v>1.9758468069137902E-2</c:v>
                </c:pt>
                <c:pt idx="52352">
                  <c:v>2.0124215761920101E-2</c:v>
                </c:pt>
                <c:pt idx="52353">
                  <c:v>2.08002050289922E-2</c:v>
                </c:pt>
                <c:pt idx="52354">
                  <c:v>2.1124431849795199E-2</c:v>
                </c:pt>
                <c:pt idx="52355">
                  <c:v>2.1627958742975E-2</c:v>
                </c:pt>
                <c:pt idx="52356">
                  <c:v>2.1964356317946201E-2</c:v>
                </c:pt>
                <c:pt idx="52357">
                  <c:v>2.25359408127087E-2</c:v>
                </c:pt>
                <c:pt idx="52358">
                  <c:v>2.2766206240598202E-2</c:v>
                </c:pt>
                <c:pt idx="52359">
                  <c:v>2.3286325276264799E-2</c:v>
                </c:pt>
                <c:pt idx="52360">
                  <c:v>2.3525394336660899E-2</c:v>
                </c:pt>
                <c:pt idx="52361">
                  <c:v>2.39200169760777E-2</c:v>
                </c:pt>
                <c:pt idx="52362">
                  <c:v>2.42060284725138E-2</c:v>
                </c:pt>
                <c:pt idx="52363">
                  <c:v>2.4412239590117901E-2</c:v>
                </c:pt>
                <c:pt idx="52364">
                  <c:v>2.4946640493244E-2</c:v>
                </c:pt>
                <c:pt idx="52365">
                  <c:v>2.5010165031950901E-2</c:v>
                </c:pt>
                <c:pt idx="52366">
                  <c:v>2.5346412885132601E-2</c:v>
                </c:pt>
                <c:pt idx="52367">
                  <c:v>2.5276479625039601E-2</c:v>
                </c:pt>
                <c:pt idx="52368">
                  <c:v>2.5698238194553101E-2</c:v>
                </c:pt>
                <c:pt idx="52369">
                  <c:v>2.5682398038016599E-2</c:v>
                </c:pt>
                <c:pt idx="52370">
                  <c:v>2.5608343863152399E-2</c:v>
                </c:pt>
                <c:pt idx="52371">
                  <c:v>2.5824693702355399E-2</c:v>
                </c:pt>
                <c:pt idx="52372">
                  <c:v>2.5768593754394699E-2</c:v>
                </c:pt>
                <c:pt idx="52373">
                  <c:v>2.5819053708402599E-2</c:v>
                </c:pt>
                <c:pt idx="52374">
                  <c:v>2.56461732367609E-2</c:v>
                </c:pt>
                <c:pt idx="52375">
                  <c:v>2.5727505936445402E-2</c:v>
                </c:pt>
                <c:pt idx="52376">
                  <c:v>2.5447903368197099E-2</c:v>
                </c:pt>
                <c:pt idx="52377">
                  <c:v>2.5045415213488999E-2</c:v>
                </c:pt>
                <c:pt idx="52378">
                  <c:v>2.4895158779418999E-2</c:v>
                </c:pt>
                <c:pt idx="52379">
                  <c:v>2.4504001750658599E-2</c:v>
                </c:pt>
                <c:pt idx="52380">
                  <c:v>2.4390389469916202E-2</c:v>
                </c:pt>
                <c:pt idx="52381">
                  <c:v>2.39303160409945E-2</c:v>
                </c:pt>
                <c:pt idx="52382">
                  <c:v>2.3340407626932801E-2</c:v>
                </c:pt>
                <c:pt idx="52383">
                  <c:v>2.3184992855650399E-2</c:v>
                </c:pt>
                <c:pt idx="52384">
                  <c:v>2.2657303071266E-2</c:v>
                </c:pt>
                <c:pt idx="52385">
                  <c:v>2.1977269490919701E-2</c:v>
                </c:pt>
                <c:pt idx="52386">
                  <c:v>2.14662387704843E-2</c:v>
                </c:pt>
                <c:pt idx="52387">
                  <c:v>2.0877363318685501E-2</c:v>
                </c:pt>
                <c:pt idx="52388">
                  <c:v>2.0371559244336802E-2</c:v>
                </c:pt>
                <c:pt idx="52389">
                  <c:v>1.9361169501475501E-2</c:v>
                </c:pt>
                <c:pt idx="52390">
                  <c:v>1.8676197044990399E-2</c:v>
                </c:pt>
                <c:pt idx="52391">
                  <c:v>1.8313227124133399E-2</c:v>
                </c:pt>
                <c:pt idx="52392">
                  <c:v>1.7592812255200398E-2</c:v>
                </c:pt>
                <c:pt idx="52393">
                  <c:v>1.6768928573320501E-2</c:v>
                </c:pt>
                <c:pt idx="52394">
                  <c:v>1.5846165414698202E-2</c:v>
                </c:pt>
                <c:pt idx="52395">
                  <c:v>1.50968480677173E-2</c:v>
                </c:pt>
                <c:pt idx="52396">
                  <c:v>1.42450701891147E-2</c:v>
                </c:pt>
                <c:pt idx="52397">
                  <c:v>1.3307771370213901E-2</c:v>
                </c:pt>
                <c:pt idx="52398">
                  <c:v>1.24345775238195E-2</c:v>
                </c:pt>
                <c:pt idx="52399">
                  <c:v>1.1517971518604999E-2</c:v>
                </c:pt>
                <c:pt idx="52400">
                  <c:v>1.08286688079467E-2</c:v>
                </c:pt>
                <c:pt idx="52401">
                  <c:v>9.8378752218904499E-3</c:v>
                </c:pt>
                <c:pt idx="52402">
                  <c:v>9.04999331463348E-3</c:v>
                </c:pt>
                <c:pt idx="52403">
                  <c:v>8.1732435556735906E-3</c:v>
                </c:pt>
                <c:pt idx="52404">
                  <c:v>7.41668928292398E-3</c:v>
                </c:pt>
                <c:pt idx="52405">
                  <c:v>6.4053421224929599E-3</c:v>
                </c:pt>
                <c:pt idx="52406">
                  <c:v>5.2128845316395701E-3</c:v>
                </c:pt>
                <c:pt idx="52407">
                  <c:v>4.4713036934385698E-3</c:v>
                </c:pt>
                <c:pt idx="52408">
                  <c:v>3.8272595503279498E-3</c:v>
                </c:pt>
                <c:pt idx="52409">
                  <c:v>3.1377438070498702E-3</c:v>
                </c:pt>
                <c:pt idx="52410">
                  <c:v>2.0323280464625902E-3</c:v>
                </c:pt>
                <c:pt idx="52411">
                  <c:v>1.39145865840354E-3</c:v>
                </c:pt>
                <c:pt idx="52412">
                  <c:v>4.3556078962791003E-4</c:v>
                </c:pt>
                <c:pt idx="52413" formatCode="0.00E+00">
                  <c:v>6.2166978187918795E-5</c:v>
                </c:pt>
                <c:pt idx="52414">
                  <c:v>-8.2581778370364501E-4</c:v>
                </c:pt>
                <c:pt idx="52415">
                  <c:v>-1.66014711508918E-3</c:v>
                </c:pt>
                <c:pt idx="52416">
                  <c:v>-2.3030859199822799E-3</c:v>
                </c:pt>
                <c:pt idx="52417">
                  <c:v>-2.80261452769938E-3</c:v>
                </c:pt>
                <c:pt idx="52418">
                  <c:v>-3.3794336701923099E-3</c:v>
                </c:pt>
                <c:pt idx="52419">
                  <c:v>-4.2656174110715797E-3</c:v>
                </c:pt>
                <c:pt idx="52420">
                  <c:v>-4.6725852338761502E-3</c:v>
                </c:pt>
                <c:pt idx="52421">
                  <c:v>-5.1142865811942499E-3</c:v>
                </c:pt>
                <c:pt idx="52422">
                  <c:v>-5.4253932700458196E-3</c:v>
                </c:pt>
                <c:pt idx="52423">
                  <c:v>-5.8738132106245598E-3</c:v>
                </c:pt>
                <c:pt idx="52424">
                  <c:v>-6.3614123456695298E-3</c:v>
                </c:pt>
                <c:pt idx="52425">
                  <c:v>-6.4387354674506798E-3</c:v>
                </c:pt>
                <c:pt idx="52426">
                  <c:v>-6.7623476994500198E-3</c:v>
                </c:pt>
                <c:pt idx="52427">
                  <c:v>-6.9729040958313596E-3</c:v>
                </c:pt>
                <c:pt idx="52428">
                  <c:v>-7.1848926267675103E-3</c:v>
                </c:pt>
                <c:pt idx="52429">
                  <c:v>-7.2693029010705004E-3</c:v>
                </c:pt>
                <c:pt idx="52430">
                  <c:v>-7.20574614614244E-3</c:v>
                </c:pt>
                <c:pt idx="52431">
                  <c:v>-7.4017848329121904E-3</c:v>
                </c:pt>
                <c:pt idx="52432">
                  <c:v>-7.1454723609425796E-3</c:v>
                </c:pt>
                <c:pt idx="52433">
                  <c:v>-7.0100686008562297E-3</c:v>
                </c:pt>
                <c:pt idx="52434">
                  <c:v>-6.9987962971355096E-3</c:v>
                </c:pt>
                <c:pt idx="52435">
                  <c:v>-7.0122010455195803E-3</c:v>
                </c:pt>
                <c:pt idx="52436">
                  <c:v>-6.6623208299241999E-3</c:v>
                </c:pt>
                <c:pt idx="52437">
                  <c:v>-6.3214728280375698E-3</c:v>
                </c:pt>
                <c:pt idx="52438">
                  <c:v>-5.8729375382015397E-3</c:v>
                </c:pt>
                <c:pt idx="52439">
                  <c:v>-5.6852420830894703E-3</c:v>
                </c:pt>
                <c:pt idx="52440">
                  <c:v>-5.1564111032763099E-3</c:v>
                </c:pt>
                <c:pt idx="52441">
                  <c:v>-4.6555680423191002E-3</c:v>
                </c:pt>
                <c:pt idx="52442">
                  <c:v>-4.3491015606355399E-3</c:v>
                </c:pt>
                <c:pt idx="52443">
                  <c:v>-3.81703950852084E-3</c:v>
                </c:pt>
                <c:pt idx="52444">
                  <c:v>-3.0573953008086099E-3</c:v>
                </c:pt>
                <c:pt idx="52445">
                  <c:v>-2.5236037851670001E-3</c:v>
                </c:pt>
                <c:pt idx="52446">
                  <c:v>-2.2957923448038899E-3</c:v>
                </c:pt>
                <c:pt idx="52447">
                  <c:v>-1.4144007338116999E-3</c:v>
                </c:pt>
                <c:pt idx="52448">
                  <c:v>-6.02484852434906E-4</c:v>
                </c:pt>
                <c:pt idx="52449">
                  <c:v>2.6642074469618901E-4</c:v>
                </c:pt>
                <c:pt idx="52450">
                  <c:v>8.5695851094995997E-4</c:v>
                </c:pt>
                <c:pt idx="52451">
                  <c:v>1.43446460452998E-3</c:v>
                </c:pt>
                <c:pt idx="52452">
                  <c:v>2.3686374094133199E-3</c:v>
                </c:pt>
                <c:pt idx="52453">
                  <c:v>3.0621818365547302E-3</c:v>
                </c:pt>
                <c:pt idx="52454">
                  <c:v>4.0176357326740303E-3</c:v>
                </c:pt>
                <c:pt idx="52455">
                  <c:v>4.3199833359386496E-3</c:v>
                </c:pt>
                <c:pt idx="52456">
                  <c:v>5.3659156777356399E-3</c:v>
                </c:pt>
                <c:pt idx="52457">
                  <c:v>6.1955716806103203E-3</c:v>
                </c:pt>
                <c:pt idx="52458">
                  <c:v>6.7171968140496601E-3</c:v>
                </c:pt>
                <c:pt idx="52459">
                  <c:v>7.4779730060380101E-3</c:v>
                </c:pt>
                <c:pt idx="52460">
                  <c:v>8.5118919298238001E-3</c:v>
                </c:pt>
                <c:pt idx="52461">
                  <c:v>9.1159131422676992E-3</c:v>
                </c:pt>
                <c:pt idx="52462">
                  <c:v>9.7747874423539105E-3</c:v>
                </c:pt>
                <c:pt idx="52463">
                  <c:v>1.04224239696707E-2</c:v>
                </c:pt>
                <c:pt idx="52464">
                  <c:v>1.08251136687815E-2</c:v>
                </c:pt>
                <c:pt idx="52465">
                  <c:v>1.1861845220738699E-2</c:v>
                </c:pt>
                <c:pt idx="52466">
                  <c:v>1.24700222800712E-2</c:v>
                </c:pt>
                <c:pt idx="52467">
                  <c:v>1.29200091762991E-2</c:v>
                </c:pt>
                <c:pt idx="52468">
                  <c:v>1.37437894703099E-2</c:v>
                </c:pt>
                <c:pt idx="52469">
                  <c:v>1.4126393462608E-2</c:v>
                </c:pt>
                <c:pt idx="52470">
                  <c:v>1.46029304525137E-2</c:v>
                </c:pt>
                <c:pt idx="52471">
                  <c:v>1.50792646227411E-2</c:v>
                </c:pt>
                <c:pt idx="52472">
                  <c:v>1.5619787239237499E-2</c:v>
                </c:pt>
                <c:pt idx="52473">
                  <c:v>1.57908380420308E-2</c:v>
                </c:pt>
                <c:pt idx="52474">
                  <c:v>1.6217209750803301E-2</c:v>
                </c:pt>
                <c:pt idx="52475">
                  <c:v>1.6415535792229301E-2</c:v>
                </c:pt>
                <c:pt idx="52476">
                  <c:v>1.6602297501420799E-2</c:v>
                </c:pt>
                <c:pt idx="52477">
                  <c:v>1.67936753257002E-2</c:v>
                </c:pt>
                <c:pt idx="52478">
                  <c:v>1.6943033684787001E-2</c:v>
                </c:pt>
                <c:pt idx="52479">
                  <c:v>1.7323683976760498E-2</c:v>
                </c:pt>
                <c:pt idx="52480">
                  <c:v>1.7389160112536502E-2</c:v>
                </c:pt>
                <c:pt idx="52481">
                  <c:v>1.7452153874163202E-2</c:v>
                </c:pt>
                <c:pt idx="52482">
                  <c:v>1.71065003182885E-2</c:v>
                </c:pt>
                <c:pt idx="52483">
                  <c:v>1.7007392493665702E-2</c:v>
                </c:pt>
                <c:pt idx="52484">
                  <c:v>1.6901593610285599E-2</c:v>
                </c:pt>
                <c:pt idx="52485">
                  <c:v>1.6867980843456001E-2</c:v>
                </c:pt>
                <c:pt idx="52486">
                  <c:v>1.6494430292772901E-2</c:v>
                </c:pt>
                <c:pt idx="52487">
                  <c:v>1.6088588749340198E-2</c:v>
                </c:pt>
                <c:pt idx="52488">
                  <c:v>1.6082858679724601E-2</c:v>
                </c:pt>
                <c:pt idx="52489">
                  <c:v>1.5536730958363099E-2</c:v>
                </c:pt>
                <c:pt idx="52490">
                  <c:v>1.52423764946588E-2</c:v>
                </c:pt>
                <c:pt idx="52491">
                  <c:v>1.4610068477308299E-2</c:v>
                </c:pt>
                <c:pt idx="52492">
                  <c:v>1.4315336668515E-2</c:v>
                </c:pt>
                <c:pt idx="52493">
                  <c:v>1.34513829010042E-2</c:v>
                </c:pt>
                <c:pt idx="52494">
                  <c:v>1.29056717031952E-2</c:v>
                </c:pt>
                <c:pt idx="52495">
                  <c:v>1.2240928430532601E-2</c:v>
                </c:pt>
                <c:pt idx="52496">
                  <c:v>1.18408599475645E-2</c:v>
                </c:pt>
                <c:pt idx="52497">
                  <c:v>1.0933074593005399E-2</c:v>
                </c:pt>
                <c:pt idx="52498">
                  <c:v>1.0148047918327E-2</c:v>
                </c:pt>
                <c:pt idx="52499">
                  <c:v>9.1475071995023097E-3</c:v>
                </c:pt>
                <c:pt idx="52500">
                  <c:v>8.3271201760015592E-3</c:v>
                </c:pt>
                <c:pt idx="52501">
                  <c:v>7.69414264781936E-3</c:v>
                </c:pt>
                <c:pt idx="52502">
                  <c:v>6.6783234962258103E-3</c:v>
                </c:pt>
                <c:pt idx="52503">
                  <c:v>5.7114121018264101E-3</c:v>
                </c:pt>
                <c:pt idx="52504">
                  <c:v>4.5792994079449896E-3</c:v>
                </c:pt>
                <c:pt idx="52505">
                  <c:v>4.1275054404404298E-3</c:v>
                </c:pt>
                <c:pt idx="52506">
                  <c:v>2.81266518048467E-3</c:v>
                </c:pt>
                <c:pt idx="52507">
                  <c:v>1.74403269593163E-3</c:v>
                </c:pt>
                <c:pt idx="52508">
                  <c:v>7.32373392437516E-4</c:v>
                </c:pt>
                <c:pt idx="52509" formatCode="0.00E+00">
                  <c:v>7.1063764700411504E-6</c:v>
                </c:pt>
                <c:pt idx="52510">
                  <c:v>-9.5716656134013504E-4</c:v>
                </c:pt>
                <c:pt idx="52511">
                  <c:v>-2.2963441998783999E-3</c:v>
                </c:pt>
                <c:pt idx="52512">
                  <c:v>-3.4262652935594098E-3</c:v>
                </c:pt>
                <c:pt idx="52513">
                  <c:v>-4.3049950109374903E-3</c:v>
                </c:pt>
                <c:pt idx="52514">
                  <c:v>-5.3822637068079403E-3</c:v>
                </c:pt>
                <c:pt idx="52515">
                  <c:v>-6.2017500843440298E-3</c:v>
                </c:pt>
                <c:pt idx="52516">
                  <c:v>-7.5807424419771499E-3</c:v>
                </c:pt>
                <c:pt idx="52517">
                  <c:v>-8.4906201590542203E-3</c:v>
                </c:pt>
                <c:pt idx="52518">
                  <c:v>-9.3341139957413295E-3</c:v>
                </c:pt>
                <c:pt idx="52519">
                  <c:v>-1.0462784313919501E-2</c:v>
                </c:pt>
                <c:pt idx="52520">
                  <c:v>-1.13459202505063E-2</c:v>
                </c:pt>
                <c:pt idx="52521">
                  <c:v>-1.23776183687852E-2</c:v>
                </c:pt>
                <c:pt idx="52522">
                  <c:v>-1.3019638746980099E-2</c:v>
                </c:pt>
                <c:pt idx="52523">
                  <c:v>-1.40325352432175E-2</c:v>
                </c:pt>
                <c:pt idx="52524">
                  <c:v>-1.49801513958998E-2</c:v>
                </c:pt>
                <c:pt idx="52525">
                  <c:v>-1.5649726133953899E-2</c:v>
                </c:pt>
                <c:pt idx="52526">
                  <c:v>-1.6455037248090301E-2</c:v>
                </c:pt>
                <c:pt idx="52527">
                  <c:v>-1.73773311850214E-2</c:v>
                </c:pt>
                <c:pt idx="52528">
                  <c:v>-1.7871938767515499E-2</c:v>
                </c:pt>
                <c:pt idx="52529">
                  <c:v>-1.8858528391215299E-2</c:v>
                </c:pt>
                <c:pt idx="52530">
                  <c:v>-1.9094730224423401E-2</c:v>
                </c:pt>
                <c:pt idx="52531">
                  <c:v>-1.9779654999250301E-2</c:v>
                </c:pt>
                <c:pt idx="52532">
                  <c:v>-2.04019891013184E-2</c:v>
                </c:pt>
                <c:pt idx="52533">
                  <c:v>-2.1090523531840499E-2</c:v>
                </c:pt>
                <c:pt idx="52534">
                  <c:v>-2.1563994249252001E-2</c:v>
                </c:pt>
                <c:pt idx="52535">
                  <c:v>-2.1859121605645199E-2</c:v>
                </c:pt>
                <c:pt idx="52536">
                  <c:v>-2.24075919635289E-2</c:v>
                </c:pt>
                <c:pt idx="52537">
                  <c:v>-2.2565105154181701E-2</c:v>
                </c:pt>
                <c:pt idx="52538">
                  <c:v>-2.2848342455469899E-2</c:v>
                </c:pt>
                <c:pt idx="52539">
                  <c:v>-2.3099571015561E-2</c:v>
                </c:pt>
                <c:pt idx="52540">
                  <c:v>-2.3227289055627098E-2</c:v>
                </c:pt>
                <c:pt idx="52541">
                  <c:v>-2.3372353233062599E-2</c:v>
                </c:pt>
                <c:pt idx="52542">
                  <c:v>-2.3679088230381801E-2</c:v>
                </c:pt>
                <c:pt idx="52543">
                  <c:v>-2.3620036023407599E-2</c:v>
                </c:pt>
                <c:pt idx="52544">
                  <c:v>-2.3644418466506702E-2</c:v>
                </c:pt>
                <c:pt idx="52545">
                  <c:v>-2.35012061216817E-2</c:v>
                </c:pt>
                <c:pt idx="52546">
                  <c:v>-2.3376109077066401E-2</c:v>
                </c:pt>
                <c:pt idx="52547">
                  <c:v>-2.33922821019447E-2</c:v>
                </c:pt>
                <c:pt idx="52548">
                  <c:v>-2.3146813721873601E-2</c:v>
                </c:pt>
                <c:pt idx="52549">
                  <c:v>-2.2800208642074202E-2</c:v>
                </c:pt>
                <c:pt idx="52550">
                  <c:v>-2.2590138232496101E-2</c:v>
                </c:pt>
                <c:pt idx="52551">
                  <c:v>-2.2419207260006801E-2</c:v>
                </c:pt>
                <c:pt idx="52552">
                  <c:v>-2.20094105467088E-2</c:v>
                </c:pt>
                <c:pt idx="52553">
                  <c:v>-2.1463561680824798E-2</c:v>
                </c:pt>
                <c:pt idx="52554">
                  <c:v>-2.1108082916571201E-2</c:v>
                </c:pt>
                <c:pt idx="52555">
                  <c:v>-2.06824273856995E-2</c:v>
                </c:pt>
                <c:pt idx="52556">
                  <c:v>-2.0030016567991801E-2</c:v>
                </c:pt>
                <c:pt idx="52557">
                  <c:v>-1.9416934048857099E-2</c:v>
                </c:pt>
                <c:pt idx="52558">
                  <c:v>-1.8773167127710402E-2</c:v>
                </c:pt>
                <c:pt idx="52559">
                  <c:v>-1.8291204016574799E-2</c:v>
                </c:pt>
                <c:pt idx="52560">
                  <c:v>-1.77462539405445E-2</c:v>
                </c:pt>
                <c:pt idx="52561">
                  <c:v>-1.7060167585398699E-2</c:v>
                </c:pt>
                <c:pt idx="52562">
                  <c:v>-1.64054472570551E-2</c:v>
                </c:pt>
                <c:pt idx="52563">
                  <c:v>-1.5668021003812701E-2</c:v>
                </c:pt>
                <c:pt idx="52564">
                  <c:v>-1.48672376738844E-2</c:v>
                </c:pt>
                <c:pt idx="52565">
                  <c:v>-1.4231616341962801E-2</c:v>
                </c:pt>
                <c:pt idx="52566">
                  <c:v>-1.3341588146337501E-2</c:v>
                </c:pt>
                <c:pt idx="52567">
                  <c:v>-1.26423223926988E-2</c:v>
                </c:pt>
                <c:pt idx="52568">
                  <c:v>-1.17686592462219E-2</c:v>
                </c:pt>
                <c:pt idx="52569">
                  <c:v>-1.08965906600808E-2</c:v>
                </c:pt>
                <c:pt idx="52570">
                  <c:v>-1.04655387652445E-2</c:v>
                </c:pt>
                <c:pt idx="52571">
                  <c:v>-9.4123994684167898E-3</c:v>
                </c:pt>
                <c:pt idx="52572">
                  <c:v>-8.6276052279465592E-3</c:v>
                </c:pt>
                <c:pt idx="52573">
                  <c:v>-7.94447515403718E-3</c:v>
                </c:pt>
                <c:pt idx="52574">
                  <c:v>-7.0012576088771998E-3</c:v>
                </c:pt>
                <c:pt idx="52575">
                  <c:v>-6.1621535129094303E-3</c:v>
                </c:pt>
                <c:pt idx="52576">
                  <c:v>-5.4484066122567204E-3</c:v>
                </c:pt>
                <c:pt idx="52577">
                  <c:v>-4.6325165458296598E-3</c:v>
                </c:pt>
                <c:pt idx="52578">
                  <c:v>-4.1311649166935003E-3</c:v>
                </c:pt>
                <c:pt idx="52579">
                  <c:v>-3.5070003478927499E-3</c:v>
                </c:pt>
                <c:pt idx="52580">
                  <c:v>-2.68358564809705E-3</c:v>
                </c:pt>
                <c:pt idx="52581">
                  <c:v>-1.9462663247188799E-3</c:v>
                </c:pt>
                <c:pt idx="52582">
                  <c:v>-1.45449715578348E-3</c:v>
                </c:pt>
                <c:pt idx="52583">
                  <c:v>-5.0092779087644698E-4</c:v>
                </c:pt>
                <c:pt idx="52584" formatCode="0.00E+00">
                  <c:v>-5.3823576167184998E-6</c:v>
                </c:pt>
                <c:pt idx="52585">
                  <c:v>4.2185013024200499E-4</c:v>
                </c:pt>
                <c:pt idx="52586">
                  <c:v>1.1711641924419701E-3</c:v>
                </c:pt>
                <c:pt idx="52587">
                  <c:v>1.6247563268629601E-3</c:v>
                </c:pt>
                <c:pt idx="52588">
                  <c:v>2.1199027323175598E-3</c:v>
                </c:pt>
                <c:pt idx="52589">
                  <c:v>2.45189215279003E-3</c:v>
                </c:pt>
                <c:pt idx="52590">
                  <c:v>3.1046860468489602E-3</c:v>
                </c:pt>
                <c:pt idx="52591">
                  <c:v>3.2333544618319198E-3</c:v>
                </c:pt>
                <c:pt idx="52592">
                  <c:v>3.6960240274503198E-3</c:v>
                </c:pt>
                <c:pt idx="52593">
                  <c:v>3.9732575756941304E-3</c:v>
                </c:pt>
                <c:pt idx="52594">
                  <c:v>4.22199046966316E-3</c:v>
                </c:pt>
                <c:pt idx="52595">
                  <c:v>4.4824726305575397E-3</c:v>
                </c:pt>
                <c:pt idx="52596">
                  <c:v>4.5796381793960297E-3</c:v>
                </c:pt>
                <c:pt idx="52597">
                  <c:v>4.6494342296503196E-3</c:v>
                </c:pt>
                <c:pt idx="52598">
                  <c:v>4.8651260084437301E-3</c:v>
                </c:pt>
                <c:pt idx="52599">
                  <c:v>4.8998844695854896E-3</c:v>
                </c:pt>
                <c:pt idx="52600">
                  <c:v>4.6821678307410299E-3</c:v>
                </c:pt>
                <c:pt idx="52601">
                  <c:v>4.7014673052376797E-3</c:v>
                </c:pt>
                <c:pt idx="52602">
                  <c:v>4.7873278314546899E-3</c:v>
                </c:pt>
                <c:pt idx="52603">
                  <c:v>4.7112188376195099E-3</c:v>
                </c:pt>
                <c:pt idx="52604">
                  <c:v>3.9874042429707901E-3</c:v>
                </c:pt>
                <c:pt idx="52605">
                  <c:v>3.9846502175022898E-3</c:v>
                </c:pt>
                <c:pt idx="52606">
                  <c:v>3.7353077056599899E-3</c:v>
                </c:pt>
                <c:pt idx="52607">
                  <c:v>3.5662944760134598E-3</c:v>
                </c:pt>
                <c:pt idx="52608">
                  <c:v>3.04794639072853E-3</c:v>
                </c:pt>
                <c:pt idx="52609">
                  <c:v>2.73363097916716E-3</c:v>
                </c:pt>
                <c:pt idx="52610">
                  <c:v>2.0675967191236301E-3</c:v>
                </c:pt>
                <c:pt idx="52611">
                  <c:v>1.4552103671927701E-3</c:v>
                </c:pt>
                <c:pt idx="52612">
                  <c:v>8.2186607916200603E-4</c:v>
                </c:pt>
                <c:pt idx="52613">
                  <c:v>4.34226187772555E-4</c:v>
                </c:pt>
                <c:pt idx="52614">
                  <c:v>-2.2298025332241199E-4</c:v>
                </c:pt>
                <c:pt idx="52615">
                  <c:v>-1.0214089121432901E-3</c:v>
                </c:pt>
                <c:pt idx="52616">
                  <c:v>-1.4349961904076001E-3</c:v>
                </c:pt>
                <c:pt idx="52617">
                  <c:v>-2.3802806167311798E-3</c:v>
                </c:pt>
                <c:pt idx="52618">
                  <c:v>-3.22902324119324E-3</c:v>
                </c:pt>
                <c:pt idx="52619">
                  <c:v>-3.9735314205699198E-3</c:v>
                </c:pt>
                <c:pt idx="52620">
                  <c:v>-4.7558983787878801E-3</c:v>
                </c:pt>
                <c:pt idx="52621">
                  <c:v>-5.8535309022028003E-3</c:v>
                </c:pt>
                <c:pt idx="52622">
                  <c:v>-6.7150035988845702E-3</c:v>
                </c:pt>
                <c:pt idx="52623">
                  <c:v>-7.7062597598674502E-3</c:v>
                </c:pt>
                <c:pt idx="52624">
                  <c:v>-8.4616316456537603E-3</c:v>
                </c:pt>
                <c:pt idx="52625">
                  <c:v>-9.5900472270076999E-3</c:v>
                </c:pt>
                <c:pt idx="52626">
                  <c:v>-1.04371131842339E-2</c:v>
                </c:pt>
                <c:pt idx="52627">
                  <c:v>-1.1559160406255001E-2</c:v>
                </c:pt>
                <c:pt idx="52628">
                  <c:v>-1.2563463703033099E-2</c:v>
                </c:pt>
                <c:pt idx="52629">
                  <c:v>-1.35004138465849E-2</c:v>
                </c:pt>
                <c:pt idx="52630">
                  <c:v>-1.4534722084874999E-2</c:v>
                </c:pt>
                <c:pt idx="52631">
                  <c:v>-1.5693414885638399E-2</c:v>
                </c:pt>
                <c:pt idx="52632">
                  <c:v>-1.6522335346916901E-2</c:v>
                </c:pt>
                <c:pt idx="52633">
                  <c:v>-1.7685889114346799E-2</c:v>
                </c:pt>
                <c:pt idx="52634">
                  <c:v>-1.8738408072556698E-2</c:v>
                </c:pt>
                <c:pt idx="52635">
                  <c:v>-1.9833642527679999E-2</c:v>
                </c:pt>
                <c:pt idx="52636">
                  <c:v>-2.0804428654107698E-2</c:v>
                </c:pt>
                <c:pt idx="52637">
                  <c:v>-2.15204815912362E-2</c:v>
                </c:pt>
                <c:pt idx="52638">
                  <c:v>-2.2612731733918E-2</c:v>
                </c:pt>
                <c:pt idx="52639">
                  <c:v>-2.3581448905691599E-2</c:v>
                </c:pt>
                <c:pt idx="52640">
                  <c:v>-2.48396018343288E-2</c:v>
                </c:pt>
                <c:pt idx="52641">
                  <c:v>-2.5546156646353499E-2</c:v>
                </c:pt>
                <c:pt idx="52642">
                  <c:v>-2.6252440284620902E-2</c:v>
                </c:pt>
                <c:pt idx="52643">
                  <c:v>-2.70828270368716E-2</c:v>
                </c:pt>
                <c:pt idx="52644">
                  <c:v>-2.81687332733335E-2</c:v>
                </c:pt>
                <c:pt idx="52645">
                  <c:v>-2.8990336128381599E-2</c:v>
                </c:pt>
                <c:pt idx="52646">
                  <c:v>-2.9667716965910699E-2</c:v>
                </c:pt>
                <c:pt idx="52647">
                  <c:v>-3.02756113753147E-2</c:v>
                </c:pt>
                <c:pt idx="52648">
                  <c:v>-3.1118973549096901E-2</c:v>
                </c:pt>
                <c:pt idx="52649">
                  <c:v>-3.1531063000784898E-2</c:v>
                </c:pt>
                <c:pt idx="52650">
                  <c:v>-3.2131566039529699E-2</c:v>
                </c:pt>
                <c:pt idx="52651">
                  <c:v>-3.26006154384096E-2</c:v>
                </c:pt>
                <c:pt idx="52652">
                  <c:v>-3.3074241245597699E-2</c:v>
                </c:pt>
                <c:pt idx="52653">
                  <c:v>-3.3869341680658901E-2</c:v>
                </c:pt>
                <c:pt idx="52654">
                  <c:v>-3.4025553452246803E-2</c:v>
                </c:pt>
                <c:pt idx="52655">
                  <c:v>-3.4429415569095997E-2</c:v>
                </c:pt>
                <c:pt idx="52656">
                  <c:v>-3.4806362228979398E-2</c:v>
                </c:pt>
                <c:pt idx="52657">
                  <c:v>-3.4729172958089902E-2</c:v>
                </c:pt>
                <c:pt idx="52658">
                  <c:v>-3.4856129971999099E-2</c:v>
                </c:pt>
                <c:pt idx="52659">
                  <c:v>-3.5208168379211403E-2</c:v>
                </c:pt>
                <c:pt idx="52660">
                  <c:v>-3.5347137207957201E-2</c:v>
                </c:pt>
                <c:pt idx="52661">
                  <c:v>-3.5220447045602503E-2</c:v>
                </c:pt>
                <c:pt idx="52662">
                  <c:v>-3.5099331061650099E-2</c:v>
                </c:pt>
                <c:pt idx="52663">
                  <c:v>-3.49265217259652E-2</c:v>
                </c:pt>
                <c:pt idx="52664">
                  <c:v>-3.4772659418601103E-2</c:v>
                </c:pt>
                <c:pt idx="52665">
                  <c:v>-3.4542524180916002E-2</c:v>
                </c:pt>
                <c:pt idx="52666">
                  <c:v>-3.4246633973799699E-2</c:v>
                </c:pt>
                <c:pt idx="52667">
                  <c:v>-3.4018539225951903E-2</c:v>
                </c:pt>
                <c:pt idx="52668">
                  <c:v>-3.3501010752079598E-2</c:v>
                </c:pt>
                <c:pt idx="52669">
                  <c:v>-3.3049526083351398E-2</c:v>
                </c:pt>
                <c:pt idx="52670">
                  <c:v>-3.2587195374272702E-2</c:v>
                </c:pt>
                <c:pt idx="52671">
                  <c:v>-3.1929743095361701E-2</c:v>
                </c:pt>
                <c:pt idx="52672">
                  <c:v>-3.1209530639556501E-2</c:v>
                </c:pt>
                <c:pt idx="52673">
                  <c:v>-3.0629745802529001E-2</c:v>
                </c:pt>
                <c:pt idx="52674">
                  <c:v>-2.9800834132291499E-2</c:v>
                </c:pt>
                <c:pt idx="52675">
                  <c:v>-2.8983717665410701E-2</c:v>
                </c:pt>
                <c:pt idx="52676">
                  <c:v>-2.8243886833008901E-2</c:v>
                </c:pt>
                <c:pt idx="52677">
                  <c:v>-2.73420716018473E-2</c:v>
                </c:pt>
                <c:pt idx="52678">
                  <c:v>-2.64016170160726E-2</c:v>
                </c:pt>
                <c:pt idx="52679">
                  <c:v>-2.5556793337691799E-2</c:v>
                </c:pt>
                <c:pt idx="52680">
                  <c:v>-2.4309957585742399E-2</c:v>
                </c:pt>
                <c:pt idx="52681">
                  <c:v>-2.3274598215157601E-2</c:v>
                </c:pt>
                <c:pt idx="52682">
                  <c:v>-2.2313088490032301E-2</c:v>
                </c:pt>
                <c:pt idx="52683">
                  <c:v>-2.1292787809113398E-2</c:v>
                </c:pt>
                <c:pt idx="52684">
                  <c:v>-2.0037905322859099E-2</c:v>
                </c:pt>
                <c:pt idx="52685">
                  <c:v>-1.8839137772303598E-2</c:v>
                </c:pt>
                <c:pt idx="52686">
                  <c:v>-1.76679859828562E-2</c:v>
                </c:pt>
                <c:pt idx="52687">
                  <c:v>-1.6610433911693801E-2</c:v>
                </c:pt>
                <c:pt idx="52688">
                  <c:v>-1.5391799759570999E-2</c:v>
                </c:pt>
                <c:pt idx="52689">
                  <c:v>-1.4156180195255301E-2</c:v>
                </c:pt>
                <c:pt idx="52690">
                  <c:v>-1.2726105062647699E-2</c:v>
                </c:pt>
                <c:pt idx="52691">
                  <c:v>-1.15925983233745E-2</c:v>
                </c:pt>
                <c:pt idx="52692">
                  <c:v>-1.04153491351309E-2</c:v>
                </c:pt>
                <c:pt idx="52693">
                  <c:v>-9.0775533098257505E-3</c:v>
                </c:pt>
                <c:pt idx="52694">
                  <c:v>-7.8745265282560099E-3</c:v>
                </c:pt>
                <c:pt idx="52695">
                  <c:v>-6.6202504835358601E-3</c:v>
                </c:pt>
                <c:pt idx="52696">
                  <c:v>-5.7576862014763197E-3</c:v>
                </c:pt>
                <c:pt idx="52697">
                  <c:v>-4.2390065450167002E-3</c:v>
                </c:pt>
                <c:pt idx="52698">
                  <c:v>-3.06614082518773E-3</c:v>
                </c:pt>
                <c:pt idx="52699">
                  <c:v>-1.85858201758696E-3</c:v>
                </c:pt>
                <c:pt idx="52700">
                  <c:v>-9.20608727941021E-4</c:v>
                </c:pt>
                <c:pt idx="52701" formatCode="0.00E+00">
                  <c:v>-4.6674513307690602E-6</c:v>
                </c:pt>
                <c:pt idx="52702">
                  <c:v>1.16919493173921E-3</c:v>
                </c:pt>
                <c:pt idx="52703">
                  <c:v>2.3155304286972401E-3</c:v>
                </c:pt>
                <c:pt idx="52704">
                  <c:v>3.19887163989023E-3</c:v>
                </c:pt>
                <c:pt idx="52705">
                  <c:v>4.0166733127253804E-3</c:v>
                </c:pt>
                <c:pt idx="52706">
                  <c:v>4.9492447662156198E-3</c:v>
                </c:pt>
                <c:pt idx="52707">
                  <c:v>6.0395234310077596E-3</c:v>
                </c:pt>
                <c:pt idx="52708">
                  <c:v>6.6507160680174E-3</c:v>
                </c:pt>
                <c:pt idx="52709">
                  <c:v>7.21999771296744E-3</c:v>
                </c:pt>
                <c:pt idx="52710">
                  <c:v>8.1721065680858407E-3</c:v>
                </c:pt>
                <c:pt idx="52711">
                  <c:v>8.51679229040774E-3</c:v>
                </c:pt>
                <c:pt idx="52712">
                  <c:v>9.0352272593697807E-3</c:v>
                </c:pt>
                <c:pt idx="52713">
                  <c:v>9.6958012464333204E-3</c:v>
                </c:pt>
                <c:pt idx="52714">
                  <c:v>1.0386244721220701E-2</c:v>
                </c:pt>
                <c:pt idx="52715">
                  <c:v>1.0593559506226801E-2</c:v>
                </c:pt>
                <c:pt idx="52716">
                  <c:v>1.07436380627586E-2</c:v>
                </c:pt>
                <c:pt idx="52717">
                  <c:v>1.09388496853235E-2</c:v>
                </c:pt>
                <c:pt idx="52718">
                  <c:v>1.0971194347955101E-2</c:v>
                </c:pt>
                <c:pt idx="52719">
                  <c:v>1.100877257776E-2</c:v>
                </c:pt>
                <c:pt idx="52720">
                  <c:v>1.14272253383718E-2</c:v>
                </c:pt>
                <c:pt idx="52721">
                  <c:v>1.12846437686797E-2</c:v>
                </c:pt>
                <c:pt idx="52722">
                  <c:v>1.12331566320243E-2</c:v>
                </c:pt>
                <c:pt idx="52723">
                  <c:v>1.10770370295574E-2</c:v>
                </c:pt>
                <c:pt idx="52724">
                  <c:v>1.0801117665245301E-2</c:v>
                </c:pt>
                <c:pt idx="52725">
                  <c:v>1.05141506649156E-2</c:v>
                </c:pt>
                <c:pt idx="52726">
                  <c:v>1.00636443124817E-2</c:v>
                </c:pt>
                <c:pt idx="52727">
                  <c:v>9.6259191350426005E-3</c:v>
                </c:pt>
                <c:pt idx="52728">
                  <c:v>9.0781584566188497E-3</c:v>
                </c:pt>
                <c:pt idx="52729">
                  <c:v>8.5745118035722608E-3</c:v>
                </c:pt>
                <c:pt idx="52730">
                  <c:v>7.7480402723620603E-3</c:v>
                </c:pt>
                <c:pt idx="52731">
                  <c:v>7.4169101472007799E-3</c:v>
                </c:pt>
                <c:pt idx="52732">
                  <c:v>6.6767768046234197E-3</c:v>
                </c:pt>
                <c:pt idx="52733">
                  <c:v>5.9127115703064099E-3</c:v>
                </c:pt>
                <c:pt idx="52734">
                  <c:v>4.8463459390956903E-3</c:v>
                </c:pt>
                <c:pt idx="52735">
                  <c:v>3.89485114595613E-3</c:v>
                </c:pt>
                <c:pt idx="52736">
                  <c:v>3.0125683446184299E-3</c:v>
                </c:pt>
                <c:pt idx="52737">
                  <c:v>2.0624547274147799E-3</c:v>
                </c:pt>
                <c:pt idx="52738">
                  <c:v>1.034175113083E-3</c:v>
                </c:pt>
                <c:pt idx="52739" formatCode="0.00E+00">
                  <c:v>3.0128336140325302E-5</c:v>
                </c:pt>
                <c:pt idx="52740">
                  <c:v>-1.03606330896985E-3</c:v>
                </c:pt>
                <c:pt idx="52741">
                  <c:v>-2.2684804315144802E-3</c:v>
                </c:pt>
                <c:pt idx="52742">
                  <c:v>-3.32956995582737E-3</c:v>
                </c:pt>
                <c:pt idx="52743">
                  <c:v>-4.4949075556152702E-3</c:v>
                </c:pt>
                <c:pt idx="52744">
                  <c:v>-5.5276818330722002E-3</c:v>
                </c:pt>
                <c:pt idx="52745">
                  <c:v>-6.99650862231674E-3</c:v>
                </c:pt>
                <c:pt idx="52746">
                  <c:v>-7.9691509070360309E-3</c:v>
                </c:pt>
                <c:pt idx="52747">
                  <c:v>-9.3617137974714697E-3</c:v>
                </c:pt>
                <c:pt idx="52748">
                  <c:v>-1.04986648636156E-2</c:v>
                </c:pt>
                <c:pt idx="52749">
                  <c:v>-1.1834250647328201E-2</c:v>
                </c:pt>
                <c:pt idx="52750">
                  <c:v>-1.30072045811057E-2</c:v>
                </c:pt>
                <c:pt idx="52751">
                  <c:v>-1.3898946736864599E-2</c:v>
                </c:pt>
                <c:pt idx="52752">
                  <c:v>-1.5053466469904599E-2</c:v>
                </c:pt>
                <c:pt idx="52753">
                  <c:v>-1.6414134862158501E-2</c:v>
                </c:pt>
                <c:pt idx="52754">
                  <c:v>-1.7696882305386699E-2</c:v>
                </c:pt>
                <c:pt idx="52755">
                  <c:v>-1.8815683837131999E-2</c:v>
                </c:pt>
                <c:pt idx="52756">
                  <c:v>-1.9642822897212201E-2</c:v>
                </c:pt>
                <c:pt idx="52757">
                  <c:v>-2.07387964843798E-2</c:v>
                </c:pt>
                <c:pt idx="52758">
                  <c:v>-2.15395633470708E-2</c:v>
                </c:pt>
                <c:pt idx="52759">
                  <c:v>-2.23526883153452E-2</c:v>
                </c:pt>
                <c:pt idx="52760">
                  <c:v>-2.3350371734904202E-2</c:v>
                </c:pt>
                <c:pt idx="52761">
                  <c:v>-2.4272549711809199E-2</c:v>
                </c:pt>
                <c:pt idx="52762">
                  <c:v>-2.4956851571147999E-2</c:v>
                </c:pt>
                <c:pt idx="52763">
                  <c:v>-2.56122646746802E-2</c:v>
                </c:pt>
                <c:pt idx="52764">
                  <c:v>-2.6278963650338799E-2</c:v>
                </c:pt>
                <c:pt idx="52765">
                  <c:v>-2.7018261863793799E-2</c:v>
                </c:pt>
                <c:pt idx="52766">
                  <c:v>-2.7421023588514198E-2</c:v>
                </c:pt>
                <c:pt idx="52767">
                  <c:v>-2.78356052414051E-2</c:v>
                </c:pt>
                <c:pt idx="52768">
                  <c:v>-2.82791023670876E-2</c:v>
                </c:pt>
                <c:pt idx="52769">
                  <c:v>-2.84791051179768E-2</c:v>
                </c:pt>
                <c:pt idx="52770">
                  <c:v>-2.88551764443029E-2</c:v>
                </c:pt>
                <c:pt idx="52771">
                  <c:v>-2.88223052470723E-2</c:v>
                </c:pt>
                <c:pt idx="52772">
                  <c:v>-2.9007071971464501E-2</c:v>
                </c:pt>
                <c:pt idx="52773">
                  <c:v>-2.8943359104808199E-2</c:v>
                </c:pt>
                <c:pt idx="52774">
                  <c:v>-2.9082219742844299E-2</c:v>
                </c:pt>
                <c:pt idx="52775">
                  <c:v>-2.8689958744643002E-2</c:v>
                </c:pt>
                <c:pt idx="52776">
                  <c:v>-2.8398968261009499E-2</c:v>
                </c:pt>
                <c:pt idx="52777">
                  <c:v>-2.8118922118915701E-2</c:v>
                </c:pt>
                <c:pt idx="52778">
                  <c:v>-2.7873507422663001E-2</c:v>
                </c:pt>
                <c:pt idx="52779">
                  <c:v>-2.7389807425905001E-2</c:v>
                </c:pt>
                <c:pt idx="52780">
                  <c:v>-2.68692948981781E-2</c:v>
                </c:pt>
                <c:pt idx="52781">
                  <c:v>-2.6237515417719199E-2</c:v>
                </c:pt>
                <c:pt idx="52782">
                  <c:v>-2.5454266538899199E-2</c:v>
                </c:pt>
                <c:pt idx="52783">
                  <c:v>-2.4880501004504601E-2</c:v>
                </c:pt>
                <c:pt idx="52784">
                  <c:v>-2.4023184717229001E-2</c:v>
                </c:pt>
                <c:pt idx="52785">
                  <c:v>-2.33120272298513E-2</c:v>
                </c:pt>
                <c:pt idx="52786">
                  <c:v>-2.22034800444369E-2</c:v>
                </c:pt>
                <c:pt idx="52787">
                  <c:v>-2.09707881517005E-2</c:v>
                </c:pt>
                <c:pt idx="52788">
                  <c:v>-2.0291584725193001E-2</c:v>
                </c:pt>
                <c:pt idx="52789">
                  <c:v>-1.9154813538617001E-2</c:v>
                </c:pt>
                <c:pt idx="52790">
                  <c:v>-1.7985130854303699E-2</c:v>
                </c:pt>
                <c:pt idx="52791">
                  <c:v>-1.6777472391413899E-2</c:v>
                </c:pt>
                <c:pt idx="52792">
                  <c:v>-1.54271664224668E-2</c:v>
                </c:pt>
                <c:pt idx="52793">
                  <c:v>-1.42464840467506E-2</c:v>
                </c:pt>
                <c:pt idx="52794">
                  <c:v>-1.28762142656587E-2</c:v>
                </c:pt>
                <c:pt idx="52795">
                  <c:v>-1.1548258102459101E-2</c:v>
                </c:pt>
                <c:pt idx="52796">
                  <c:v>-1.0117156871837301E-2</c:v>
                </c:pt>
                <c:pt idx="52797">
                  <c:v>-9.0358570148528407E-3</c:v>
                </c:pt>
                <c:pt idx="52798">
                  <c:v>-7.3336655659919699E-3</c:v>
                </c:pt>
                <c:pt idx="52799">
                  <c:v>-6.1553897505773102E-3</c:v>
                </c:pt>
                <c:pt idx="52800">
                  <c:v>-4.41743380785553E-3</c:v>
                </c:pt>
                <c:pt idx="52801">
                  <c:v>-3.11262241661607E-3</c:v>
                </c:pt>
                <c:pt idx="52802">
                  <c:v>-1.6861478456964599E-3</c:v>
                </c:pt>
                <c:pt idx="52803">
                  <c:v>-3.2180992788336898E-4</c:v>
                </c:pt>
                <c:pt idx="52804">
                  <c:v>1.2663442173439299E-3</c:v>
                </c:pt>
                <c:pt idx="52805">
                  <c:v>2.5345908043734001E-3</c:v>
                </c:pt>
                <c:pt idx="52806">
                  <c:v>3.72398914894295E-3</c:v>
                </c:pt>
                <c:pt idx="52807">
                  <c:v>5.4603980538263999E-3</c:v>
                </c:pt>
                <c:pt idx="52808">
                  <c:v>6.7217555499391101E-3</c:v>
                </c:pt>
                <c:pt idx="52809">
                  <c:v>7.8024425200941602E-3</c:v>
                </c:pt>
                <c:pt idx="52810">
                  <c:v>9.1686828170395498E-3</c:v>
                </c:pt>
                <c:pt idx="52811">
                  <c:v>1.0326404815058501E-2</c:v>
                </c:pt>
                <c:pt idx="52812">
                  <c:v>1.15028425832097E-2</c:v>
                </c:pt>
                <c:pt idx="52813">
                  <c:v>1.26477254245667E-2</c:v>
                </c:pt>
                <c:pt idx="52814">
                  <c:v>1.3796631486535101E-2</c:v>
                </c:pt>
                <c:pt idx="52815">
                  <c:v>1.4951092485286199E-2</c:v>
                </c:pt>
                <c:pt idx="52816">
                  <c:v>1.5471446339101601E-2</c:v>
                </c:pt>
                <c:pt idx="52817">
                  <c:v>1.6603677593085502E-2</c:v>
                </c:pt>
                <c:pt idx="52818">
                  <c:v>1.7460179104653299E-2</c:v>
                </c:pt>
                <c:pt idx="52819">
                  <c:v>1.82111546835898E-2</c:v>
                </c:pt>
                <c:pt idx="52820">
                  <c:v>1.8825415963597301E-2</c:v>
                </c:pt>
                <c:pt idx="52821">
                  <c:v>1.9535274381546602E-2</c:v>
                </c:pt>
                <c:pt idx="52822">
                  <c:v>2.0170615457649602E-2</c:v>
                </c:pt>
                <c:pt idx="52823">
                  <c:v>2.0267671302566601E-2</c:v>
                </c:pt>
                <c:pt idx="52824">
                  <c:v>2.0613429343836399E-2</c:v>
                </c:pt>
                <c:pt idx="52825">
                  <c:v>2.1232094991378701E-2</c:v>
                </c:pt>
                <c:pt idx="52826">
                  <c:v>2.1497835086909198E-2</c:v>
                </c:pt>
                <c:pt idx="52827">
                  <c:v>2.1708325374792399E-2</c:v>
                </c:pt>
                <c:pt idx="52828">
                  <c:v>2.17022179058537E-2</c:v>
                </c:pt>
                <c:pt idx="52829">
                  <c:v>2.1609401616131702E-2</c:v>
                </c:pt>
                <c:pt idx="52830">
                  <c:v>2.1809365616987399E-2</c:v>
                </c:pt>
                <c:pt idx="52831">
                  <c:v>2.1573268413305501E-2</c:v>
                </c:pt>
                <c:pt idx="52832">
                  <c:v>2.1555227961043501E-2</c:v>
                </c:pt>
                <c:pt idx="52833">
                  <c:v>2.09513875802331E-2</c:v>
                </c:pt>
                <c:pt idx="52834">
                  <c:v>2.0434333616972701E-2</c:v>
                </c:pt>
                <c:pt idx="52835">
                  <c:v>2.0078721405883099E-2</c:v>
                </c:pt>
                <c:pt idx="52836">
                  <c:v>1.9782104298087799E-2</c:v>
                </c:pt>
                <c:pt idx="52837">
                  <c:v>1.9202574321019801E-2</c:v>
                </c:pt>
                <c:pt idx="52838">
                  <c:v>1.8612810555764799E-2</c:v>
                </c:pt>
                <c:pt idx="52839">
                  <c:v>1.7783879552991301E-2</c:v>
                </c:pt>
                <c:pt idx="52840">
                  <c:v>1.72732379439632E-2</c:v>
                </c:pt>
                <c:pt idx="52841">
                  <c:v>1.6614208393402E-2</c:v>
                </c:pt>
                <c:pt idx="52842">
                  <c:v>1.5559990627232701E-2</c:v>
                </c:pt>
                <c:pt idx="52843">
                  <c:v>1.4781336490980001E-2</c:v>
                </c:pt>
                <c:pt idx="52844">
                  <c:v>1.34535347385887E-2</c:v>
                </c:pt>
                <c:pt idx="52845">
                  <c:v>1.25842031441207E-2</c:v>
                </c:pt>
                <c:pt idx="52846">
                  <c:v>1.1580733300537801E-2</c:v>
                </c:pt>
                <c:pt idx="52847">
                  <c:v>1.05913488008797E-2</c:v>
                </c:pt>
                <c:pt idx="52848">
                  <c:v>9.5827250680500606E-3</c:v>
                </c:pt>
                <c:pt idx="52849">
                  <c:v>8.4154851795288504E-3</c:v>
                </c:pt>
                <c:pt idx="52850">
                  <c:v>7.5796180279611002E-3</c:v>
                </c:pt>
                <c:pt idx="52851">
                  <c:v>6.0311806866639997E-3</c:v>
                </c:pt>
                <c:pt idx="52852">
                  <c:v>4.8926513451597198E-3</c:v>
                </c:pt>
                <c:pt idx="52853">
                  <c:v>3.8195908052917099E-3</c:v>
                </c:pt>
                <c:pt idx="52854">
                  <c:v>2.6920889177133602E-3</c:v>
                </c:pt>
                <c:pt idx="52855">
                  <c:v>1.61865220361089E-3</c:v>
                </c:pt>
                <c:pt idx="52856">
                  <c:v>1.2385350147704101E-4</c:v>
                </c:pt>
                <c:pt idx="52857">
                  <c:v>-7.9714980170339901E-4</c:v>
                </c:pt>
                <c:pt idx="52858">
                  <c:v>-2.0409742896395199E-3</c:v>
                </c:pt>
                <c:pt idx="52859">
                  <c:v>-2.7770175592875101E-3</c:v>
                </c:pt>
                <c:pt idx="52860">
                  <c:v>-3.8570898800205102E-3</c:v>
                </c:pt>
                <c:pt idx="52861">
                  <c:v>-5.0199487148206798E-3</c:v>
                </c:pt>
                <c:pt idx="52862">
                  <c:v>-6.2014070902336304E-3</c:v>
                </c:pt>
                <c:pt idx="52863">
                  <c:v>-7.1626547854587901E-3</c:v>
                </c:pt>
                <c:pt idx="52864">
                  <c:v>-8.10928736020506E-3</c:v>
                </c:pt>
                <c:pt idx="52865">
                  <c:v>-8.8709861456051399E-3</c:v>
                </c:pt>
                <c:pt idx="52866">
                  <c:v>-9.7368443077041397E-3</c:v>
                </c:pt>
                <c:pt idx="52867">
                  <c:v>-1.07692097152096E-2</c:v>
                </c:pt>
                <c:pt idx="52868">
                  <c:v>-1.14660539356513E-2</c:v>
                </c:pt>
                <c:pt idx="52869">
                  <c:v>-1.21254608528522E-2</c:v>
                </c:pt>
                <c:pt idx="52870">
                  <c:v>-1.1956919525414099E-2</c:v>
                </c:pt>
                <c:pt idx="52871">
                  <c:v>-1.2740378389254899E-2</c:v>
                </c:pt>
                <c:pt idx="52872">
                  <c:v>-1.36719405456628E-2</c:v>
                </c:pt>
                <c:pt idx="52873">
                  <c:v>-1.41386095195147E-2</c:v>
                </c:pt>
                <c:pt idx="52874">
                  <c:v>-1.41042218850847E-2</c:v>
                </c:pt>
                <c:pt idx="52875">
                  <c:v>-1.4229783595394899E-2</c:v>
                </c:pt>
                <c:pt idx="52876">
                  <c:v>-1.4472564365903599E-2</c:v>
                </c:pt>
                <c:pt idx="52877">
                  <c:v>-1.4717493162490001E-2</c:v>
                </c:pt>
                <c:pt idx="52878">
                  <c:v>-1.49049482600896E-2</c:v>
                </c:pt>
                <c:pt idx="52879">
                  <c:v>-1.48798759630568E-2</c:v>
                </c:pt>
                <c:pt idx="52880">
                  <c:v>-1.44951999614026E-2</c:v>
                </c:pt>
                <c:pt idx="52881">
                  <c:v>-1.44448527068286E-2</c:v>
                </c:pt>
                <c:pt idx="52882">
                  <c:v>-1.42924683109724E-2</c:v>
                </c:pt>
                <c:pt idx="52883">
                  <c:v>-1.41605743844715E-2</c:v>
                </c:pt>
                <c:pt idx="52884">
                  <c:v>-1.35659483182163E-2</c:v>
                </c:pt>
                <c:pt idx="52885">
                  <c:v>-1.3003450233777801E-2</c:v>
                </c:pt>
                <c:pt idx="52886">
                  <c:v>-1.2789716476460501E-2</c:v>
                </c:pt>
                <c:pt idx="52887">
                  <c:v>-1.2072156758604E-2</c:v>
                </c:pt>
                <c:pt idx="52888">
                  <c:v>-1.1278028477591301E-2</c:v>
                </c:pt>
                <c:pt idx="52889">
                  <c:v>-1.0480356975883899E-2</c:v>
                </c:pt>
                <c:pt idx="52890">
                  <c:v>-9.8267587059109804E-3</c:v>
                </c:pt>
                <c:pt idx="52891">
                  <c:v>-9.0682069425008401E-3</c:v>
                </c:pt>
                <c:pt idx="52892">
                  <c:v>-8.3702243675531796E-3</c:v>
                </c:pt>
                <c:pt idx="52893">
                  <c:v>-7.3547371586050103E-3</c:v>
                </c:pt>
                <c:pt idx="52894">
                  <c:v>-6.2312915209117798E-3</c:v>
                </c:pt>
                <c:pt idx="52895">
                  <c:v>-5.2164719071236603E-3</c:v>
                </c:pt>
                <c:pt idx="52896">
                  <c:v>-4.2176554703687698E-3</c:v>
                </c:pt>
                <c:pt idx="52897">
                  <c:v>-3.0960403239103898E-3</c:v>
                </c:pt>
                <c:pt idx="52898">
                  <c:v>-1.7931229436227601E-3</c:v>
                </c:pt>
                <c:pt idx="52899">
                  <c:v>-4.7922214912394698E-4</c:v>
                </c:pt>
                <c:pt idx="52900">
                  <c:v>5.8424814879135098E-4</c:v>
                </c:pt>
                <c:pt idx="52901">
                  <c:v>1.6494508857317601E-3</c:v>
                </c:pt>
                <c:pt idx="52902">
                  <c:v>3.1215125683683701E-3</c:v>
                </c:pt>
                <c:pt idx="52903">
                  <c:v>4.3410324788539997E-3</c:v>
                </c:pt>
                <c:pt idx="52904">
                  <c:v>5.5686517733169504E-3</c:v>
                </c:pt>
                <c:pt idx="52905">
                  <c:v>6.7749628465696302E-3</c:v>
                </c:pt>
                <c:pt idx="52906">
                  <c:v>8.2233642999445904E-3</c:v>
                </c:pt>
                <c:pt idx="52907">
                  <c:v>9.2074759696090299E-3</c:v>
                </c:pt>
                <c:pt idx="52908">
                  <c:v>1.0610826243927601E-2</c:v>
                </c:pt>
                <c:pt idx="52909">
                  <c:v>1.1768188938933E-2</c:v>
                </c:pt>
                <c:pt idx="52910">
                  <c:v>1.33414791067047E-2</c:v>
                </c:pt>
                <c:pt idx="52911">
                  <c:v>1.4860690944589699E-2</c:v>
                </c:pt>
                <c:pt idx="52912">
                  <c:v>1.5773043775891098E-2</c:v>
                </c:pt>
                <c:pt idx="52913">
                  <c:v>1.6960962505508999E-2</c:v>
                </c:pt>
                <c:pt idx="52914">
                  <c:v>1.8286950600193901E-2</c:v>
                </c:pt>
                <c:pt idx="52915">
                  <c:v>1.9431754552582298E-2</c:v>
                </c:pt>
                <c:pt idx="52916">
                  <c:v>2.0804026506845898E-2</c:v>
                </c:pt>
                <c:pt idx="52917">
                  <c:v>2.1553740417199499E-2</c:v>
                </c:pt>
                <c:pt idx="52918">
                  <c:v>2.2730117494285301E-2</c:v>
                </c:pt>
                <c:pt idx="52919">
                  <c:v>2.3458573771046001E-2</c:v>
                </c:pt>
                <c:pt idx="52920">
                  <c:v>2.4155028269251502E-2</c:v>
                </c:pt>
                <c:pt idx="52921">
                  <c:v>2.5063940834878399E-2</c:v>
                </c:pt>
                <c:pt idx="52922">
                  <c:v>2.6462579173344498E-2</c:v>
                </c:pt>
                <c:pt idx="52923">
                  <c:v>2.72413703505693E-2</c:v>
                </c:pt>
                <c:pt idx="52924">
                  <c:v>2.7273106722557099E-2</c:v>
                </c:pt>
                <c:pt idx="52925">
                  <c:v>2.8196679631461202E-2</c:v>
                </c:pt>
                <c:pt idx="52926">
                  <c:v>2.9031154092630299E-2</c:v>
                </c:pt>
                <c:pt idx="52927">
                  <c:v>2.9600784573118901E-2</c:v>
                </c:pt>
                <c:pt idx="52928">
                  <c:v>2.95375522939396E-2</c:v>
                </c:pt>
                <c:pt idx="52929">
                  <c:v>3.0339296258881699E-2</c:v>
                </c:pt>
                <c:pt idx="52930">
                  <c:v>3.04513368877611E-2</c:v>
                </c:pt>
                <c:pt idx="52931">
                  <c:v>3.0715312706862299E-2</c:v>
                </c:pt>
                <c:pt idx="52932">
                  <c:v>3.1106248502718401E-2</c:v>
                </c:pt>
                <c:pt idx="52933">
                  <c:v>3.1378260556027902E-2</c:v>
                </c:pt>
                <c:pt idx="52934">
                  <c:v>3.1622572864341801E-2</c:v>
                </c:pt>
                <c:pt idx="52935">
                  <c:v>3.1332699055243503E-2</c:v>
                </c:pt>
                <c:pt idx="52936">
                  <c:v>3.11942497356274E-2</c:v>
                </c:pt>
                <c:pt idx="52937">
                  <c:v>3.1173922090021199E-2</c:v>
                </c:pt>
                <c:pt idx="52938">
                  <c:v>3.1093937803455901E-2</c:v>
                </c:pt>
                <c:pt idx="52939">
                  <c:v>3.0815195367179801E-2</c:v>
                </c:pt>
                <c:pt idx="52940">
                  <c:v>3.0784081787691001E-2</c:v>
                </c:pt>
                <c:pt idx="52941">
                  <c:v>3.006751971106E-2</c:v>
                </c:pt>
                <c:pt idx="52942">
                  <c:v>3.00091552892334E-2</c:v>
                </c:pt>
                <c:pt idx="52943">
                  <c:v>2.9430688041553799E-2</c:v>
                </c:pt>
                <c:pt idx="52944">
                  <c:v>2.9078138421464599E-2</c:v>
                </c:pt>
                <c:pt idx="52945">
                  <c:v>2.8266258468333701E-2</c:v>
                </c:pt>
                <c:pt idx="52946">
                  <c:v>2.7950052005462099E-2</c:v>
                </c:pt>
                <c:pt idx="52947">
                  <c:v>2.7358191565331501E-2</c:v>
                </c:pt>
                <c:pt idx="52948">
                  <c:v>2.63450834959062E-2</c:v>
                </c:pt>
                <c:pt idx="52949">
                  <c:v>2.5917599390982399E-2</c:v>
                </c:pt>
                <c:pt idx="52950">
                  <c:v>2.54360412752411E-2</c:v>
                </c:pt>
                <c:pt idx="52951">
                  <c:v>2.4841199346074101E-2</c:v>
                </c:pt>
                <c:pt idx="52952">
                  <c:v>2.3809283216654199E-2</c:v>
                </c:pt>
                <c:pt idx="52953">
                  <c:v>2.2897830397076002E-2</c:v>
                </c:pt>
                <c:pt idx="52954">
                  <c:v>2.1999029428256101E-2</c:v>
                </c:pt>
                <c:pt idx="52955">
                  <c:v>2.1616314397782999E-2</c:v>
                </c:pt>
                <c:pt idx="52956">
                  <c:v>2.0600136847244599E-2</c:v>
                </c:pt>
                <c:pt idx="52957">
                  <c:v>1.9584454095498301E-2</c:v>
                </c:pt>
                <c:pt idx="52958">
                  <c:v>1.88934556869302E-2</c:v>
                </c:pt>
                <c:pt idx="52959">
                  <c:v>1.80556188058076E-2</c:v>
                </c:pt>
                <c:pt idx="52960">
                  <c:v>1.7419955422896101E-2</c:v>
                </c:pt>
                <c:pt idx="52961">
                  <c:v>1.6376150197304901E-2</c:v>
                </c:pt>
                <c:pt idx="52962">
                  <c:v>1.5566921872948E-2</c:v>
                </c:pt>
                <c:pt idx="52963">
                  <c:v>1.4417284294261701E-2</c:v>
                </c:pt>
                <c:pt idx="52964">
                  <c:v>1.39596798311028E-2</c:v>
                </c:pt>
                <c:pt idx="52965">
                  <c:v>1.30568843311942E-2</c:v>
                </c:pt>
                <c:pt idx="52966">
                  <c:v>1.2091626702242699E-2</c:v>
                </c:pt>
                <c:pt idx="52967">
                  <c:v>1.1412662615145199E-2</c:v>
                </c:pt>
                <c:pt idx="52968">
                  <c:v>1.0450201969830399E-2</c:v>
                </c:pt>
                <c:pt idx="52969">
                  <c:v>1.0029739713673101E-2</c:v>
                </c:pt>
                <c:pt idx="52970">
                  <c:v>9.4647552660310393E-3</c:v>
                </c:pt>
                <c:pt idx="52971">
                  <c:v>8.6999247141070404E-3</c:v>
                </c:pt>
                <c:pt idx="52972">
                  <c:v>8.2229348335344302E-3</c:v>
                </c:pt>
                <c:pt idx="52973">
                  <c:v>7.0410055671394304E-3</c:v>
                </c:pt>
                <c:pt idx="52974">
                  <c:v>6.8681990264304804E-3</c:v>
                </c:pt>
                <c:pt idx="52975">
                  <c:v>6.33659306791352E-3</c:v>
                </c:pt>
                <c:pt idx="52976">
                  <c:v>5.7782927962587698E-3</c:v>
                </c:pt>
                <c:pt idx="52977">
                  <c:v>4.8355389971325002E-3</c:v>
                </c:pt>
                <c:pt idx="52978">
                  <c:v>4.9406910673421203E-3</c:v>
                </c:pt>
                <c:pt idx="52979">
                  <c:v>4.3641009306067098E-3</c:v>
                </c:pt>
                <c:pt idx="52980">
                  <c:v>4.0817676677080503E-3</c:v>
                </c:pt>
                <c:pt idx="52981">
                  <c:v>3.9839070547886797E-3</c:v>
                </c:pt>
                <c:pt idx="52982">
                  <c:v>3.9115814002988998E-3</c:v>
                </c:pt>
                <c:pt idx="52983">
                  <c:v>3.4211824279112599E-3</c:v>
                </c:pt>
                <c:pt idx="52984">
                  <c:v>3.1158398128446401E-3</c:v>
                </c:pt>
                <c:pt idx="52985">
                  <c:v>3.3095431369474099E-3</c:v>
                </c:pt>
                <c:pt idx="52986">
                  <c:v>3.25737225443383E-3</c:v>
                </c:pt>
                <c:pt idx="52987">
                  <c:v>2.9640654311208999E-3</c:v>
                </c:pt>
                <c:pt idx="52988">
                  <c:v>3.2203026324019298E-3</c:v>
                </c:pt>
                <c:pt idx="52989">
                  <c:v>3.2441819713525302E-3</c:v>
                </c:pt>
                <c:pt idx="52990">
                  <c:v>2.9513966176375498E-3</c:v>
                </c:pt>
                <c:pt idx="52991">
                  <c:v>3.4351690875853501E-3</c:v>
                </c:pt>
                <c:pt idx="52992">
                  <c:v>3.52497674334692E-3</c:v>
                </c:pt>
                <c:pt idx="52993">
                  <c:v>3.83741556547105E-3</c:v>
                </c:pt>
                <c:pt idx="52994">
                  <c:v>4.4510107333012496E-3</c:v>
                </c:pt>
                <c:pt idx="52995">
                  <c:v>4.7592017755323903E-3</c:v>
                </c:pt>
                <c:pt idx="52996">
                  <c:v>4.6769457366054104E-3</c:v>
                </c:pt>
                <c:pt idx="52997">
                  <c:v>5.5241904396388097E-3</c:v>
                </c:pt>
                <c:pt idx="52998">
                  <c:v>5.6853103607997597E-3</c:v>
                </c:pt>
                <c:pt idx="52999">
                  <c:v>6.4416167542891397E-3</c:v>
                </c:pt>
                <c:pt idx="53000">
                  <c:v>6.4723116599672099E-3</c:v>
                </c:pt>
                <c:pt idx="53001">
                  <c:v>7.1318002680368503E-3</c:v>
                </c:pt>
                <c:pt idx="53002">
                  <c:v>7.47481203758251E-3</c:v>
                </c:pt>
                <c:pt idx="53003">
                  <c:v>8.1760236534917201E-3</c:v>
                </c:pt>
                <c:pt idx="53004">
                  <c:v>8.5349596983313094E-3</c:v>
                </c:pt>
                <c:pt idx="53005">
                  <c:v>9.1291199246303495E-3</c:v>
                </c:pt>
                <c:pt idx="53006">
                  <c:v>9.4071120429335305E-3</c:v>
                </c:pt>
                <c:pt idx="53007">
                  <c:v>1.0144499737547301E-2</c:v>
                </c:pt>
                <c:pt idx="53008">
                  <c:v>1.0960955406479801E-2</c:v>
                </c:pt>
                <c:pt idx="53009">
                  <c:v>1.1387106062705699E-2</c:v>
                </c:pt>
                <c:pt idx="53010">
                  <c:v>1.18370264577043E-2</c:v>
                </c:pt>
                <c:pt idx="53011">
                  <c:v>1.2538790335432299E-2</c:v>
                </c:pt>
                <c:pt idx="53012">
                  <c:v>1.35940570807259E-2</c:v>
                </c:pt>
                <c:pt idx="53013">
                  <c:v>1.37599167770103E-2</c:v>
                </c:pt>
                <c:pt idx="53014">
                  <c:v>1.40255702636996E-2</c:v>
                </c:pt>
                <c:pt idx="53015">
                  <c:v>1.44147026887235E-2</c:v>
                </c:pt>
                <c:pt idx="53016">
                  <c:v>1.5275794699649599E-2</c:v>
                </c:pt>
                <c:pt idx="53017">
                  <c:v>1.54633791339713E-2</c:v>
                </c:pt>
                <c:pt idx="53018">
                  <c:v>1.61116211457728E-2</c:v>
                </c:pt>
                <c:pt idx="53019">
                  <c:v>1.6696937335909798E-2</c:v>
                </c:pt>
                <c:pt idx="53020">
                  <c:v>1.7575919994754299E-2</c:v>
                </c:pt>
                <c:pt idx="53021">
                  <c:v>1.7455370966295899E-2</c:v>
                </c:pt>
                <c:pt idx="53022">
                  <c:v>1.80275336619138E-2</c:v>
                </c:pt>
                <c:pt idx="53023">
                  <c:v>1.86320981820405E-2</c:v>
                </c:pt>
                <c:pt idx="53024">
                  <c:v>1.9421132798680799E-2</c:v>
                </c:pt>
                <c:pt idx="53025">
                  <c:v>1.9200386515391101E-2</c:v>
                </c:pt>
                <c:pt idx="53026">
                  <c:v>1.93729019068185E-2</c:v>
                </c:pt>
                <c:pt idx="53027">
                  <c:v>1.9942726676776899E-2</c:v>
                </c:pt>
                <c:pt idx="53028">
                  <c:v>2.0041372339790101E-2</c:v>
                </c:pt>
                <c:pt idx="53029">
                  <c:v>2.0272218373668001E-2</c:v>
                </c:pt>
                <c:pt idx="53030">
                  <c:v>2.0562954170874299E-2</c:v>
                </c:pt>
                <c:pt idx="53031">
                  <c:v>2.0665383287345199E-2</c:v>
                </c:pt>
                <c:pt idx="53032">
                  <c:v>2.0970866876024799E-2</c:v>
                </c:pt>
                <c:pt idx="53033">
                  <c:v>2.1123195159870999E-2</c:v>
                </c:pt>
                <c:pt idx="53034">
                  <c:v>2.1698289725861401E-2</c:v>
                </c:pt>
                <c:pt idx="53035">
                  <c:v>2.1645229489619999E-2</c:v>
                </c:pt>
                <c:pt idx="53036">
                  <c:v>2.1393290062161799E-2</c:v>
                </c:pt>
                <c:pt idx="53037">
                  <c:v>2.18234496520507E-2</c:v>
                </c:pt>
                <c:pt idx="53038">
                  <c:v>2.1737227137981801E-2</c:v>
                </c:pt>
                <c:pt idx="53039">
                  <c:v>2.1640922332324002E-2</c:v>
                </c:pt>
                <c:pt idx="53040">
                  <c:v>2.1410711425836799E-2</c:v>
                </c:pt>
                <c:pt idx="53041">
                  <c:v>2.14214256869436E-2</c:v>
                </c:pt>
                <c:pt idx="53042">
                  <c:v>2.11632131289675E-2</c:v>
                </c:pt>
                <c:pt idx="53043">
                  <c:v>2.13655089881312E-2</c:v>
                </c:pt>
                <c:pt idx="53044">
                  <c:v>2.1161582882904598E-2</c:v>
                </c:pt>
                <c:pt idx="53045">
                  <c:v>2.0770853124422201E-2</c:v>
                </c:pt>
                <c:pt idx="53046">
                  <c:v>2.06650589500872E-2</c:v>
                </c:pt>
                <c:pt idx="53047">
                  <c:v>2.03719207538102E-2</c:v>
                </c:pt>
                <c:pt idx="53048">
                  <c:v>1.9506879603520901E-2</c:v>
                </c:pt>
                <c:pt idx="53049">
                  <c:v>1.9659734221739601E-2</c:v>
                </c:pt>
                <c:pt idx="53050">
                  <c:v>1.9630780502326601E-2</c:v>
                </c:pt>
                <c:pt idx="53051">
                  <c:v>1.9116214212871799E-2</c:v>
                </c:pt>
                <c:pt idx="53052">
                  <c:v>1.8620753739613999E-2</c:v>
                </c:pt>
                <c:pt idx="53053">
                  <c:v>1.8540681508905001E-2</c:v>
                </c:pt>
                <c:pt idx="53054">
                  <c:v>1.8037408186393399E-2</c:v>
                </c:pt>
                <c:pt idx="53055">
                  <c:v>1.78179313446994E-2</c:v>
                </c:pt>
                <c:pt idx="53056">
                  <c:v>1.7549003585708999E-2</c:v>
                </c:pt>
                <c:pt idx="53057">
                  <c:v>1.6839658214796199E-2</c:v>
                </c:pt>
                <c:pt idx="53058">
                  <c:v>1.6881384298249799E-2</c:v>
                </c:pt>
                <c:pt idx="53059">
                  <c:v>1.5956874084387201E-2</c:v>
                </c:pt>
                <c:pt idx="53060">
                  <c:v>1.57849272455549E-2</c:v>
                </c:pt>
                <c:pt idx="53061">
                  <c:v>1.5363756711732899E-2</c:v>
                </c:pt>
                <c:pt idx="53062">
                  <c:v>1.49724253376052E-2</c:v>
                </c:pt>
                <c:pt idx="53063">
                  <c:v>1.47794592299441E-2</c:v>
                </c:pt>
                <c:pt idx="53064">
                  <c:v>1.42511362402545E-2</c:v>
                </c:pt>
                <c:pt idx="53065">
                  <c:v>1.41762568908201E-2</c:v>
                </c:pt>
                <c:pt idx="53066">
                  <c:v>1.33006214628913E-2</c:v>
                </c:pt>
                <c:pt idx="53067">
                  <c:v>1.29792037820191E-2</c:v>
                </c:pt>
                <c:pt idx="53068">
                  <c:v>1.26487095598405E-2</c:v>
                </c:pt>
                <c:pt idx="53069">
                  <c:v>1.2190285305284199E-2</c:v>
                </c:pt>
                <c:pt idx="53070">
                  <c:v>1.21817007883697E-2</c:v>
                </c:pt>
                <c:pt idx="53071">
                  <c:v>1.1780828308271599E-2</c:v>
                </c:pt>
                <c:pt idx="53072">
                  <c:v>1.1456548799743499E-2</c:v>
                </c:pt>
                <c:pt idx="53073">
                  <c:v>1.1037271717126601E-2</c:v>
                </c:pt>
                <c:pt idx="53074">
                  <c:v>1.1076915074939599E-2</c:v>
                </c:pt>
                <c:pt idx="53075">
                  <c:v>1.06698894041252E-2</c:v>
                </c:pt>
                <c:pt idx="53076">
                  <c:v>1.06076856376529E-2</c:v>
                </c:pt>
                <c:pt idx="53077">
                  <c:v>9.9036062769923203E-3</c:v>
                </c:pt>
                <c:pt idx="53078">
                  <c:v>9.9526747624254404E-3</c:v>
                </c:pt>
                <c:pt idx="53079">
                  <c:v>1.0019763618129399E-2</c:v>
                </c:pt>
                <c:pt idx="53080">
                  <c:v>9.5108532442859592E-3</c:v>
                </c:pt>
                <c:pt idx="53081">
                  <c:v>9.30732291205086E-3</c:v>
                </c:pt>
                <c:pt idx="53082">
                  <c:v>9.3045435643907704E-3</c:v>
                </c:pt>
                <c:pt idx="53083">
                  <c:v>9.2579115469609702E-3</c:v>
                </c:pt>
                <c:pt idx="53084">
                  <c:v>8.6695154676330304E-3</c:v>
                </c:pt>
                <c:pt idx="53085">
                  <c:v>8.5199782952238099E-3</c:v>
                </c:pt>
                <c:pt idx="53086">
                  <c:v>8.3303813486746096E-3</c:v>
                </c:pt>
                <c:pt idx="53087">
                  <c:v>8.9076504428741102E-3</c:v>
                </c:pt>
                <c:pt idx="53088">
                  <c:v>8.5913144319364303E-3</c:v>
                </c:pt>
                <c:pt idx="53089">
                  <c:v>8.5349321961734406E-3</c:v>
                </c:pt>
                <c:pt idx="53090">
                  <c:v>8.4207331927939992E-3</c:v>
                </c:pt>
                <c:pt idx="53091">
                  <c:v>8.2768733428155907E-3</c:v>
                </c:pt>
                <c:pt idx="53092">
                  <c:v>8.7515967156852805E-3</c:v>
                </c:pt>
                <c:pt idx="53093">
                  <c:v>8.3278976559202807E-3</c:v>
                </c:pt>
                <c:pt idx="53094">
                  <c:v>8.2601412003489808E-3</c:v>
                </c:pt>
                <c:pt idx="53095">
                  <c:v>8.8762008851159101E-3</c:v>
                </c:pt>
                <c:pt idx="53096">
                  <c:v>8.4015047209768899E-3</c:v>
                </c:pt>
                <c:pt idx="53097">
                  <c:v>8.0534793077877993E-3</c:v>
                </c:pt>
                <c:pt idx="53098">
                  <c:v>8.4454824882535407E-3</c:v>
                </c:pt>
                <c:pt idx="53099">
                  <c:v>8.5593954453016003E-3</c:v>
                </c:pt>
                <c:pt idx="53100">
                  <c:v>8.7195984200997799E-3</c:v>
                </c:pt>
                <c:pt idx="53101">
                  <c:v>8.33318501765252E-3</c:v>
                </c:pt>
                <c:pt idx="53102">
                  <c:v>8.5659046611934395E-3</c:v>
                </c:pt>
                <c:pt idx="53103">
                  <c:v>8.7828661395784307E-3</c:v>
                </c:pt>
                <c:pt idx="53104">
                  <c:v>8.7658171694074902E-3</c:v>
                </c:pt>
                <c:pt idx="53105">
                  <c:v>9.1479731925873907E-3</c:v>
                </c:pt>
                <c:pt idx="53106">
                  <c:v>8.8576863744761706E-3</c:v>
                </c:pt>
                <c:pt idx="53107">
                  <c:v>8.8122115968353697E-3</c:v>
                </c:pt>
                <c:pt idx="53108">
                  <c:v>9.1650400826349E-3</c:v>
                </c:pt>
                <c:pt idx="53109">
                  <c:v>9.2980545436905093E-3</c:v>
                </c:pt>
                <c:pt idx="53110">
                  <c:v>9.1664414017762208E-3</c:v>
                </c:pt>
                <c:pt idx="53111">
                  <c:v>9.2657559312397404E-3</c:v>
                </c:pt>
                <c:pt idx="53112">
                  <c:v>9.3815954525850696E-3</c:v>
                </c:pt>
                <c:pt idx="53113">
                  <c:v>9.4797388667539392E-3</c:v>
                </c:pt>
                <c:pt idx="53114">
                  <c:v>8.9929546127450796E-3</c:v>
                </c:pt>
                <c:pt idx="53115">
                  <c:v>9.4472550416037204E-3</c:v>
                </c:pt>
                <c:pt idx="53116">
                  <c:v>9.3346347895862207E-3</c:v>
                </c:pt>
                <c:pt idx="53117">
                  <c:v>9.29423170971648E-3</c:v>
                </c:pt>
                <c:pt idx="53118">
                  <c:v>9.2652292482016205E-3</c:v>
                </c:pt>
                <c:pt idx="53119">
                  <c:v>9.4274040637113803E-3</c:v>
                </c:pt>
                <c:pt idx="53120">
                  <c:v>9.3384088228108501E-3</c:v>
                </c:pt>
                <c:pt idx="53121">
                  <c:v>9.2334935491531194E-3</c:v>
                </c:pt>
                <c:pt idx="53122">
                  <c:v>9.1298067788940906E-3</c:v>
                </c:pt>
                <c:pt idx="53123">
                  <c:v>9.3084045921453008E-3</c:v>
                </c:pt>
                <c:pt idx="53124">
                  <c:v>9.0851555185697593E-3</c:v>
                </c:pt>
                <c:pt idx="53125">
                  <c:v>8.8450404832810404E-3</c:v>
                </c:pt>
                <c:pt idx="53126">
                  <c:v>8.6041723796311097E-3</c:v>
                </c:pt>
                <c:pt idx="53127">
                  <c:v>8.4345469118794793E-3</c:v>
                </c:pt>
                <c:pt idx="53128">
                  <c:v>8.6642913796075392E-3</c:v>
                </c:pt>
                <c:pt idx="53129">
                  <c:v>8.1018332035921597E-3</c:v>
                </c:pt>
                <c:pt idx="53130">
                  <c:v>7.9984038456768804E-3</c:v>
                </c:pt>
                <c:pt idx="53131">
                  <c:v>7.9988508362443603E-3</c:v>
                </c:pt>
                <c:pt idx="53132">
                  <c:v>7.7702463646576701E-3</c:v>
                </c:pt>
                <c:pt idx="53133">
                  <c:v>7.5887951419760001E-3</c:v>
                </c:pt>
                <c:pt idx="53134">
                  <c:v>7.1362511003437799E-3</c:v>
                </c:pt>
                <c:pt idx="53135">
                  <c:v>6.9973667067187899E-3</c:v>
                </c:pt>
                <c:pt idx="53136">
                  <c:v>6.6158154903319302E-3</c:v>
                </c:pt>
                <c:pt idx="53137">
                  <c:v>6.4303128988862099E-3</c:v>
                </c:pt>
                <c:pt idx="53138">
                  <c:v>5.9687818609979399E-3</c:v>
                </c:pt>
                <c:pt idx="53139">
                  <c:v>5.6356465573424702E-3</c:v>
                </c:pt>
                <c:pt idx="53140">
                  <c:v>5.21813033214206E-3</c:v>
                </c:pt>
                <c:pt idx="53141">
                  <c:v>5.0885928646921498E-3</c:v>
                </c:pt>
                <c:pt idx="53142">
                  <c:v>4.6932955592967097E-3</c:v>
                </c:pt>
                <c:pt idx="53143">
                  <c:v>4.45318674754136E-3</c:v>
                </c:pt>
                <c:pt idx="53144">
                  <c:v>4.3563371101047899E-3</c:v>
                </c:pt>
                <c:pt idx="53145">
                  <c:v>3.8133219229520301E-3</c:v>
                </c:pt>
                <c:pt idx="53146">
                  <c:v>3.1196149240850699E-3</c:v>
                </c:pt>
                <c:pt idx="53147">
                  <c:v>3.1768785305432501E-3</c:v>
                </c:pt>
                <c:pt idx="53148">
                  <c:v>2.6328170870622502E-3</c:v>
                </c:pt>
                <c:pt idx="53149">
                  <c:v>2.2093955857620902E-3</c:v>
                </c:pt>
                <c:pt idx="53150">
                  <c:v>1.5570612423471599E-3</c:v>
                </c:pt>
                <c:pt idx="53151">
                  <c:v>1.5065185930133701E-3</c:v>
                </c:pt>
                <c:pt idx="53152">
                  <c:v>7.7227202659030196E-4</c:v>
                </c:pt>
                <c:pt idx="53153">
                  <c:v>8.3234469204035801E-4</c:v>
                </c:pt>
                <c:pt idx="53154" formatCode="0.00E+00">
                  <c:v>-1.0102990832922401E-5</c:v>
                </c:pt>
                <c:pt idx="53155">
                  <c:v>-2.5226222518734599E-4</c:v>
                </c:pt>
                <c:pt idx="53156">
                  <c:v>-5.9295152036330896E-4</c:v>
                </c:pt>
                <c:pt idx="53157">
                  <c:v>-7.5155202759851695E-4</c:v>
                </c:pt>
                <c:pt idx="53158">
                  <c:v>-1.07254305398111E-3</c:v>
                </c:pt>
                <c:pt idx="53159">
                  <c:v>-1.7860299654752E-3</c:v>
                </c:pt>
                <c:pt idx="53160">
                  <c:v>-1.86830766803927E-3</c:v>
                </c:pt>
                <c:pt idx="53161">
                  <c:v>-2.1626820404952798E-3</c:v>
                </c:pt>
                <c:pt idx="53162">
                  <c:v>-2.7489133279410801E-3</c:v>
                </c:pt>
                <c:pt idx="53163">
                  <c:v>-3.2279741121045199E-3</c:v>
                </c:pt>
                <c:pt idx="53164">
                  <c:v>-3.2215156402669201E-3</c:v>
                </c:pt>
                <c:pt idx="53165">
                  <c:v>-3.7864015022523699E-3</c:v>
                </c:pt>
                <c:pt idx="53166">
                  <c:v>-4.0989821969393903E-3</c:v>
                </c:pt>
                <c:pt idx="53167">
                  <c:v>-4.51918910505198E-3</c:v>
                </c:pt>
                <c:pt idx="53168">
                  <c:v>-4.7554747874644903E-3</c:v>
                </c:pt>
                <c:pt idx="53169">
                  <c:v>-4.9641455146582202E-3</c:v>
                </c:pt>
                <c:pt idx="53170">
                  <c:v>-5.3217587976219496E-3</c:v>
                </c:pt>
                <c:pt idx="53171">
                  <c:v>-5.5503281989750996E-3</c:v>
                </c:pt>
                <c:pt idx="53172">
                  <c:v>-5.9202647303123503E-3</c:v>
                </c:pt>
                <c:pt idx="53173">
                  <c:v>-6.2856896796187499E-3</c:v>
                </c:pt>
                <c:pt idx="53174">
                  <c:v>-6.5164338182028799E-3</c:v>
                </c:pt>
                <c:pt idx="53175">
                  <c:v>-6.6546278467380796E-3</c:v>
                </c:pt>
                <c:pt idx="53176">
                  <c:v>-6.7511232398456498E-3</c:v>
                </c:pt>
                <c:pt idx="53177">
                  <c:v>-6.85368223755031E-3</c:v>
                </c:pt>
                <c:pt idx="53178">
                  <c:v>-7.5171727075573902E-3</c:v>
                </c:pt>
                <c:pt idx="53179">
                  <c:v>-7.59167588176004E-3</c:v>
                </c:pt>
                <c:pt idx="53180">
                  <c:v>-7.7396608001621299E-3</c:v>
                </c:pt>
                <c:pt idx="53181">
                  <c:v>-7.8508513671800909E-3</c:v>
                </c:pt>
                <c:pt idx="53182">
                  <c:v>-8.1173866399613503E-3</c:v>
                </c:pt>
                <c:pt idx="53183">
                  <c:v>-8.3496816964741295E-3</c:v>
                </c:pt>
                <c:pt idx="53184">
                  <c:v>-8.7479204169621603E-3</c:v>
                </c:pt>
                <c:pt idx="53185">
                  <c:v>-8.7578320296176904E-3</c:v>
                </c:pt>
                <c:pt idx="53186">
                  <c:v>-8.8014236800444592E-3</c:v>
                </c:pt>
                <c:pt idx="53187">
                  <c:v>-8.8781526990834997E-3</c:v>
                </c:pt>
                <c:pt idx="53188">
                  <c:v>-8.9254477718092896E-3</c:v>
                </c:pt>
                <c:pt idx="53189">
                  <c:v>-8.9811516912913694E-3</c:v>
                </c:pt>
                <c:pt idx="53190">
                  <c:v>-9.2462170842701492E-3</c:v>
                </c:pt>
                <c:pt idx="53191">
                  <c:v>-9.6090412475469799E-3</c:v>
                </c:pt>
                <c:pt idx="53192">
                  <c:v>-9.5612666190811098E-3</c:v>
                </c:pt>
                <c:pt idx="53193">
                  <c:v>-9.6617504390742893E-3</c:v>
                </c:pt>
                <c:pt idx="53194">
                  <c:v>-9.8645688128775402E-3</c:v>
                </c:pt>
                <c:pt idx="53195">
                  <c:v>-9.8210530156326598E-3</c:v>
                </c:pt>
                <c:pt idx="53196">
                  <c:v>-9.8190286607278202E-3</c:v>
                </c:pt>
                <c:pt idx="53197">
                  <c:v>-1.02127855973006E-2</c:v>
                </c:pt>
                <c:pt idx="53198">
                  <c:v>-1.02151176812446E-2</c:v>
                </c:pt>
                <c:pt idx="53199">
                  <c:v>-1.0158549117931801E-2</c:v>
                </c:pt>
                <c:pt idx="53200">
                  <c:v>-1.00944880052779E-2</c:v>
                </c:pt>
                <c:pt idx="53201">
                  <c:v>-1.06286264596965E-2</c:v>
                </c:pt>
                <c:pt idx="53202">
                  <c:v>-1.04888595255324E-2</c:v>
                </c:pt>
                <c:pt idx="53203">
                  <c:v>-1.0514421115042E-2</c:v>
                </c:pt>
                <c:pt idx="53204">
                  <c:v>-1.0488395447512301E-2</c:v>
                </c:pt>
                <c:pt idx="53205">
                  <c:v>-1.0764023678272E-2</c:v>
                </c:pt>
                <c:pt idx="53206">
                  <c:v>-1.09032729195631E-2</c:v>
                </c:pt>
                <c:pt idx="53207">
                  <c:v>-1.09140878732247E-2</c:v>
                </c:pt>
                <c:pt idx="53208">
                  <c:v>-1.0937674337102601E-2</c:v>
                </c:pt>
                <c:pt idx="53209">
                  <c:v>-1.07775497896946E-2</c:v>
                </c:pt>
                <c:pt idx="53210">
                  <c:v>-1.11241873538172E-2</c:v>
                </c:pt>
                <c:pt idx="53211">
                  <c:v>-1.1134872602758099E-2</c:v>
                </c:pt>
                <c:pt idx="53212">
                  <c:v>-1.14677165629206E-2</c:v>
                </c:pt>
                <c:pt idx="53213">
                  <c:v>-1.10008134605032E-2</c:v>
                </c:pt>
                <c:pt idx="53214">
                  <c:v>-1.13487563472795E-2</c:v>
                </c:pt>
                <c:pt idx="53215">
                  <c:v>-1.1284630434644101E-2</c:v>
                </c:pt>
                <c:pt idx="53216">
                  <c:v>-1.18205007750719E-2</c:v>
                </c:pt>
                <c:pt idx="53217">
                  <c:v>-1.1728538655994301E-2</c:v>
                </c:pt>
                <c:pt idx="53218">
                  <c:v>-1.1853513000584501E-2</c:v>
                </c:pt>
                <c:pt idx="53219">
                  <c:v>-1.1715813859022E-2</c:v>
                </c:pt>
                <c:pt idx="53220">
                  <c:v>-1.19728223582121E-2</c:v>
                </c:pt>
                <c:pt idx="53221">
                  <c:v>-1.21872582229975E-2</c:v>
                </c:pt>
                <c:pt idx="53222">
                  <c:v>-1.22513960463987E-2</c:v>
                </c:pt>
                <c:pt idx="53223">
                  <c:v>-1.2150542060786199E-2</c:v>
                </c:pt>
                <c:pt idx="53224">
                  <c:v>-1.22038474258724E-2</c:v>
                </c:pt>
                <c:pt idx="53225">
                  <c:v>-1.2391232313711E-2</c:v>
                </c:pt>
                <c:pt idx="53226">
                  <c:v>-1.2415826699264601E-2</c:v>
                </c:pt>
                <c:pt idx="53227">
                  <c:v>-1.27168419307173E-2</c:v>
                </c:pt>
                <c:pt idx="53228">
                  <c:v>-1.2325316947828799E-2</c:v>
                </c:pt>
                <c:pt idx="53229">
                  <c:v>-1.25906046049486E-2</c:v>
                </c:pt>
                <c:pt idx="53230">
                  <c:v>-1.2760858159262299E-2</c:v>
                </c:pt>
                <c:pt idx="53231">
                  <c:v>-1.31084632405346E-2</c:v>
                </c:pt>
                <c:pt idx="53232">
                  <c:v>-1.3010207293841201E-2</c:v>
                </c:pt>
                <c:pt idx="53233">
                  <c:v>-1.2972909115336899E-2</c:v>
                </c:pt>
                <c:pt idx="53234">
                  <c:v>-1.2919526522446E-2</c:v>
                </c:pt>
                <c:pt idx="53235">
                  <c:v>-1.32542055449848E-2</c:v>
                </c:pt>
                <c:pt idx="53236">
                  <c:v>-1.35443987164417E-2</c:v>
                </c:pt>
                <c:pt idx="53237">
                  <c:v>-1.3291396081816899E-2</c:v>
                </c:pt>
                <c:pt idx="53238">
                  <c:v>-1.29407163955965E-2</c:v>
                </c:pt>
                <c:pt idx="53239">
                  <c:v>-1.34203215203159E-2</c:v>
                </c:pt>
                <c:pt idx="53240">
                  <c:v>-1.37455800941375E-2</c:v>
                </c:pt>
                <c:pt idx="53241">
                  <c:v>-1.37538152264742E-2</c:v>
                </c:pt>
                <c:pt idx="53242">
                  <c:v>-1.3515860802079701E-2</c:v>
                </c:pt>
                <c:pt idx="53243">
                  <c:v>-1.32243951436944E-2</c:v>
                </c:pt>
                <c:pt idx="53244">
                  <c:v>-1.34944540574745E-2</c:v>
                </c:pt>
                <c:pt idx="53245">
                  <c:v>-1.3358533827589E-2</c:v>
                </c:pt>
                <c:pt idx="53246">
                  <c:v>-1.37626286194132E-2</c:v>
                </c:pt>
                <c:pt idx="53247">
                  <c:v>-1.3639681127958599E-2</c:v>
                </c:pt>
                <c:pt idx="53248">
                  <c:v>-1.3379505429790699E-2</c:v>
                </c:pt>
                <c:pt idx="53249">
                  <c:v>-1.34378770921115E-2</c:v>
                </c:pt>
                <c:pt idx="53250">
                  <c:v>-1.35459261973852E-2</c:v>
                </c:pt>
                <c:pt idx="53251">
                  <c:v>-1.37421073511086E-2</c:v>
                </c:pt>
                <c:pt idx="53252">
                  <c:v>-1.3512579004935301E-2</c:v>
                </c:pt>
                <c:pt idx="53253">
                  <c:v>-1.31384804657893E-2</c:v>
                </c:pt>
                <c:pt idx="53254">
                  <c:v>-1.3289027764782E-2</c:v>
                </c:pt>
                <c:pt idx="53255">
                  <c:v>-1.3391690213174001E-2</c:v>
                </c:pt>
                <c:pt idx="53256">
                  <c:v>-1.3212282724250599E-2</c:v>
                </c:pt>
                <c:pt idx="53257">
                  <c:v>-1.2859863677500701E-2</c:v>
                </c:pt>
                <c:pt idx="53258">
                  <c:v>-1.27845862479238E-2</c:v>
                </c:pt>
                <c:pt idx="53259">
                  <c:v>-1.26909388473834E-2</c:v>
                </c:pt>
                <c:pt idx="53260">
                  <c:v>-1.29024759224957E-2</c:v>
                </c:pt>
                <c:pt idx="53261">
                  <c:v>-1.2631737887101599E-2</c:v>
                </c:pt>
                <c:pt idx="53262">
                  <c:v>-1.2307818867886599E-2</c:v>
                </c:pt>
                <c:pt idx="53263">
                  <c:v>-1.26255904727181E-2</c:v>
                </c:pt>
                <c:pt idx="53264">
                  <c:v>-1.21600250158981E-2</c:v>
                </c:pt>
                <c:pt idx="53265">
                  <c:v>-1.1943320342730299E-2</c:v>
                </c:pt>
                <c:pt idx="53266">
                  <c:v>-1.1803628391945001E-2</c:v>
                </c:pt>
                <c:pt idx="53267">
                  <c:v>-1.1760848657565401E-2</c:v>
                </c:pt>
                <c:pt idx="53268">
                  <c:v>-1.1480439234932201E-2</c:v>
                </c:pt>
                <c:pt idx="53269">
                  <c:v>-1.1705190961421801E-2</c:v>
                </c:pt>
                <c:pt idx="53270">
                  <c:v>-1.1281941410486E-2</c:v>
                </c:pt>
                <c:pt idx="53271">
                  <c:v>-1.11433483331156E-2</c:v>
                </c:pt>
                <c:pt idx="53272">
                  <c:v>-1.1119375501570499E-2</c:v>
                </c:pt>
                <c:pt idx="53273">
                  <c:v>-1.10192815419931E-2</c:v>
                </c:pt>
                <c:pt idx="53274">
                  <c:v>-1.09628484187477E-2</c:v>
                </c:pt>
                <c:pt idx="53275">
                  <c:v>-1.0734985765778599E-2</c:v>
                </c:pt>
                <c:pt idx="53276">
                  <c:v>-1.0428034079623101E-2</c:v>
                </c:pt>
                <c:pt idx="53277">
                  <c:v>-1.07851964521503E-2</c:v>
                </c:pt>
                <c:pt idx="53278">
                  <c:v>-1.0519139604750699E-2</c:v>
                </c:pt>
                <c:pt idx="53279">
                  <c:v>-1.0074509826117401E-2</c:v>
                </c:pt>
                <c:pt idx="53280">
                  <c:v>-1.0027787171085401E-2</c:v>
                </c:pt>
                <c:pt idx="53281">
                  <c:v>-1.00417944678631E-2</c:v>
                </c:pt>
                <c:pt idx="53282">
                  <c:v>-1.00396982657737E-2</c:v>
                </c:pt>
                <c:pt idx="53283">
                  <c:v>-9.9545319287167797E-3</c:v>
                </c:pt>
                <c:pt idx="53284">
                  <c:v>-9.7199936222355093E-3</c:v>
                </c:pt>
                <c:pt idx="53285">
                  <c:v>-1.02526955332487E-2</c:v>
                </c:pt>
                <c:pt idx="53286">
                  <c:v>-9.7998500249721395E-3</c:v>
                </c:pt>
                <c:pt idx="53287">
                  <c:v>-9.9006442764732003E-3</c:v>
                </c:pt>
                <c:pt idx="53288">
                  <c:v>-1.00710493076506E-2</c:v>
                </c:pt>
                <c:pt idx="53289">
                  <c:v>-9.8340440895670206E-3</c:v>
                </c:pt>
                <c:pt idx="53290">
                  <c:v>-9.8735002748848097E-3</c:v>
                </c:pt>
                <c:pt idx="53291">
                  <c:v>-9.8587450628172604E-3</c:v>
                </c:pt>
                <c:pt idx="53292">
                  <c:v>-1.01551176938616E-2</c:v>
                </c:pt>
                <c:pt idx="53293">
                  <c:v>-1.02003104637177E-2</c:v>
                </c:pt>
                <c:pt idx="53294">
                  <c:v>-9.9869249234379297E-3</c:v>
                </c:pt>
                <c:pt idx="53295">
                  <c:v>-1.03772387841519E-2</c:v>
                </c:pt>
                <c:pt idx="53296">
                  <c:v>-1.04781836758702E-2</c:v>
                </c:pt>
                <c:pt idx="53297">
                  <c:v>-1.06606351297977E-2</c:v>
                </c:pt>
                <c:pt idx="53298">
                  <c:v>-1.0700672009131801E-2</c:v>
                </c:pt>
                <c:pt idx="53299">
                  <c:v>-1.07927656365795E-2</c:v>
                </c:pt>
                <c:pt idx="53300">
                  <c:v>-1.08292603959567E-2</c:v>
                </c:pt>
                <c:pt idx="53301">
                  <c:v>-1.1144158546832299E-2</c:v>
                </c:pt>
                <c:pt idx="53302">
                  <c:v>-1.16674956939124E-2</c:v>
                </c:pt>
                <c:pt idx="53303">
                  <c:v>-1.18791521352852E-2</c:v>
                </c:pt>
                <c:pt idx="53304">
                  <c:v>-1.1908661597229401E-2</c:v>
                </c:pt>
                <c:pt idx="53305">
                  <c:v>-1.22945420232814E-2</c:v>
                </c:pt>
                <c:pt idx="53306">
                  <c:v>-1.2692128801478599E-2</c:v>
                </c:pt>
                <c:pt idx="53307">
                  <c:v>-1.28445461536004E-2</c:v>
                </c:pt>
                <c:pt idx="53308">
                  <c:v>-1.30925617630442E-2</c:v>
                </c:pt>
                <c:pt idx="53309">
                  <c:v>-1.35798558913615E-2</c:v>
                </c:pt>
                <c:pt idx="53310">
                  <c:v>-1.3729715257131099E-2</c:v>
                </c:pt>
                <c:pt idx="53311">
                  <c:v>-1.41160912000526E-2</c:v>
                </c:pt>
                <c:pt idx="53312">
                  <c:v>-1.4337487930302E-2</c:v>
                </c:pt>
                <c:pt idx="53313">
                  <c:v>-1.4993532500330101E-2</c:v>
                </c:pt>
                <c:pt idx="53314">
                  <c:v>-1.53314896092733E-2</c:v>
                </c:pt>
                <c:pt idx="53315">
                  <c:v>-1.53946111976137E-2</c:v>
                </c:pt>
                <c:pt idx="53316">
                  <c:v>-1.59818616004214E-2</c:v>
                </c:pt>
                <c:pt idx="53317">
                  <c:v>-1.6410994139065101E-2</c:v>
                </c:pt>
                <c:pt idx="53318">
                  <c:v>-1.6799392610612199E-2</c:v>
                </c:pt>
                <c:pt idx="53319">
                  <c:v>-1.69723129471912E-2</c:v>
                </c:pt>
                <c:pt idx="53320">
                  <c:v>-1.73748378958745E-2</c:v>
                </c:pt>
                <c:pt idx="53321">
                  <c:v>-1.8105078823605601E-2</c:v>
                </c:pt>
                <c:pt idx="53322">
                  <c:v>-1.8320917900181401E-2</c:v>
                </c:pt>
                <c:pt idx="53323">
                  <c:v>-1.8685258907871299E-2</c:v>
                </c:pt>
                <c:pt idx="53324">
                  <c:v>-1.8707654198553501E-2</c:v>
                </c:pt>
                <c:pt idx="53325">
                  <c:v>-1.9213909214460902E-2</c:v>
                </c:pt>
                <c:pt idx="53326">
                  <c:v>-1.9578885210561399E-2</c:v>
                </c:pt>
                <c:pt idx="53327">
                  <c:v>-2.0046656617707999E-2</c:v>
                </c:pt>
                <c:pt idx="53328">
                  <c:v>-2.0141753409604599E-2</c:v>
                </c:pt>
                <c:pt idx="53329">
                  <c:v>-2.0699653482378001E-2</c:v>
                </c:pt>
                <c:pt idx="53330">
                  <c:v>-2.0704399915580599E-2</c:v>
                </c:pt>
                <c:pt idx="53331">
                  <c:v>-2.0837342234308699E-2</c:v>
                </c:pt>
                <c:pt idx="53332">
                  <c:v>-2.1198619467916499E-2</c:v>
                </c:pt>
                <c:pt idx="53333">
                  <c:v>-2.1382950247320499E-2</c:v>
                </c:pt>
                <c:pt idx="53334">
                  <c:v>-2.15838791775145E-2</c:v>
                </c:pt>
                <c:pt idx="53335">
                  <c:v>-2.1590961163445301E-2</c:v>
                </c:pt>
                <c:pt idx="53336">
                  <c:v>-2.1731282816492101E-2</c:v>
                </c:pt>
                <c:pt idx="53337">
                  <c:v>-2.2149672333446301E-2</c:v>
                </c:pt>
                <c:pt idx="53338">
                  <c:v>-2.2309479585708201E-2</c:v>
                </c:pt>
                <c:pt idx="53339">
                  <c:v>-2.2215261653306801E-2</c:v>
                </c:pt>
                <c:pt idx="53340">
                  <c:v>-2.20002328182409E-2</c:v>
                </c:pt>
                <c:pt idx="53341">
                  <c:v>-2.22274413785594E-2</c:v>
                </c:pt>
                <c:pt idx="53342">
                  <c:v>-2.2069942791359098E-2</c:v>
                </c:pt>
                <c:pt idx="53343">
                  <c:v>-2.2167049510075199E-2</c:v>
                </c:pt>
                <c:pt idx="53344">
                  <c:v>-2.2005638244498499E-2</c:v>
                </c:pt>
                <c:pt idx="53345">
                  <c:v>-2.16929622180023E-2</c:v>
                </c:pt>
                <c:pt idx="53346">
                  <c:v>-2.18179120447244E-2</c:v>
                </c:pt>
                <c:pt idx="53347">
                  <c:v>-2.1453194687326899E-2</c:v>
                </c:pt>
                <c:pt idx="53348">
                  <c:v>-2.12385364250142E-2</c:v>
                </c:pt>
                <c:pt idx="53349">
                  <c:v>-2.09299911125439E-2</c:v>
                </c:pt>
                <c:pt idx="53350">
                  <c:v>-2.11280818390924E-2</c:v>
                </c:pt>
                <c:pt idx="53351">
                  <c:v>-2.05039191193041E-2</c:v>
                </c:pt>
                <c:pt idx="53352">
                  <c:v>-2.0046256098758999E-2</c:v>
                </c:pt>
                <c:pt idx="53353">
                  <c:v>-1.9289411992349001E-2</c:v>
                </c:pt>
                <c:pt idx="53354">
                  <c:v>-1.9624652738387701E-2</c:v>
                </c:pt>
                <c:pt idx="53355">
                  <c:v>-1.9381817137712299E-2</c:v>
                </c:pt>
                <c:pt idx="53356">
                  <c:v>-1.8739816823196E-2</c:v>
                </c:pt>
                <c:pt idx="53357">
                  <c:v>-1.8011596895846201E-2</c:v>
                </c:pt>
                <c:pt idx="53358">
                  <c:v>-1.7418954147831602E-2</c:v>
                </c:pt>
                <c:pt idx="53359">
                  <c:v>-1.7183871452896699E-2</c:v>
                </c:pt>
                <c:pt idx="53360">
                  <c:v>-1.6517539047195499E-2</c:v>
                </c:pt>
                <c:pt idx="53361">
                  <c:v>-1.60693375055149E-2</c:v>
                </c:pt>
                <c:pt idx="53362">
                  <c:v>-1.5344775798013299E-2</c:v>
                </c:pt>
                <c:pt idx="53363">
                  <c:v>-1.49443573104563E-2</c:v>
                </c:pt>
                <c:pt idx="53364">
                  <c:v>-1.4446882876559699E-2</c:v>
                </c:pt>
                <c:pt idx="53365">
                  <c:v>-1.35098160393871E-2</c:v>
                </c:pt>
                <c:pt idx="53366">
                  <c:v>-1.3353957584172E-2</c:v>
                </c:pt>
                <c:pt idx="53367">
                  <c:v>-1.2540934164453701E-2</c:v>
                </c:pt>
                <c:pt idx="53368">
                  <c:v>-1.18418439207466E-2</c:v>
                </c:pt>
                <c:pt idx="53369">
                  <c:v>-1.11572065672357E-2</c:v>
                </c:pt>
                <c:pt idx="53370">
                  <c:v>-1.04860280603103E-2</c:v>
                </c:pt>
                <c:pt idx="53371">
                  <c:v>-9.97043772584651E-3</c:v>
                </c:pt>
                <c:pt idx="53372">
                  <c:v>-9.3019369489831492E-3</c:v>
                </c:pt>
                <c:pt idx="53373">
                  <c:v>-8.5143851820565896E-3</c:v>
                </c:pt>
                <c:pt idx="53374">
                  <c:v>-8.3339426567481199E-3</c:v>
                </c:pt>
                <c:pt idx="53375">
                  <c:v>-7.7476495631368597E-3</c:v>
                </c:pt>
                <c:pt idx="53376">
                  <c:v>-6.7644268405854203E-3</c:v>
                </c:pt>
                <c:pt idx="53377">
                  <c:v>-6.02315529865556E-3</c:v>
                </c:pt>
                <c:pt idx="53378">
                  <c:v>-5.7440234474795404E-3</c:v>
                </c:pt>
                <c:pt idx="53379">
                  <c:v>-5.2091233957857596E-3</c:v>
                </c:pt>
                <c:pt idx="53380">
                  <c:v>-4.63511209633181E-3</c:v>
                </c:pt>
                <c:pt idx="53381">
                  <c:v>-3.9377886498117897E-3</c:v>
                </c:pt>
                <c:pt idx="53382">
                  <c:v>-3.4575560317058902E-3</c:v>
                </c:pt>
                <c:pt idx="53383">
                  <c:v>-3.0571715880823701E-3</c:v>
                </c:pt>
                <c:pt idx="53384">
                  <c:v>-2.5802742702583999E-3</c:v>
                </c:pt>
                <c:pt idx="53385">
                  <c:v>-2.07246473068566E-3</c:v>
                </c:pt>
                <c:pt idx="53386">
                  <c:v>-1.78355992690991E-3</c:v>
                </c:pt>
                <c:pt idx="53387">
                  <c:v>-1.1520530134079901E-3</c:v>
                </c:pt>
                <c:pt idx="53388">
                  <c:v>-9.6873966042610295E-4</c:v>
                </c:pt>
                <c:pt idx="53389">
                  <c:v>-8.7705459248499005E-4</c:v>
                </c:pt>
                <c:pt idx="53390">
                  <c:v>-3.0027754297616099E-4</c:v>
                </c:pt>
                <c:pt idx="53391" formatCode="0.00E+00">
                  <c:v>2.5016105688786498E-6</c:v>
                </c:pt>
                <c:pt idx="53392">
                  <c:v>2.8969948439768698E-4</c:v>
                </c:pt>
                <c:pt idx="53393">
                  <c:v>1.92570916048968E-4</c:v>
                </c:pt>
                <c:pt idx="53394">
                  <c:v>3.5173842336336502E-4</c:v>
                </c:pt>
                <c:pt idx="53395">
                  <c:v>6.7883054532727298E-4</c:v>
                </c:pt>
                <c:pt idx="53396">
                  <c:v>8.3432765958721302E-4</c:v>
                </c:pt>
                <c:pt idx="53397">
                  <c:v>7.90096693341003E-4</c:v>
                </c:pt>
                <c:pt idx="53398">
                  <c:v>7.4207286789351203E-4</c:v>
                </c:pt>
                <c:pt idx="53399">
                  <c:v>7.7180481639423895E-4</c:v>
                </c:pt>
                <c:pt idx="53400">
                  <c:v>5.0323778404205298E-4</c:v>
                </c:pt>
                <c:pt idx="53401">
                  <c:v>4.2661330998251199E-4</c:v>
                </c:pt>
                <c:pt idx="53402">
                  <c:v>4.7192522826164601E-4</c:v>
                </c:pt>
                <c:pt idx="53403">
                  <c:v>4.2350514068308602E-4</c:v>
                </c:pt>
                <c:pt idx="53404">
                  <c:v>1.4705851370143999E-4</c:v>
                </c:pt>
                <c:pt idx="53405">
                  <c:v>-3.2655269100572299E-4</c:v>
                </c:pt>
                <c:pt idx="53406">
                  <c:v>-4.10308476948105E-4</c:v>
                </c:pt>
                <c:pt idx="53407">
                  <c:v>-6.8287110959760501E-4</c:v>
                </c:pt>
                <c:pt idx="53408">
                  <c:v>-9.9953424495707009E-4</c:v>
                </c:pt>
                <c:pt idx="53409">
                  <c:v>-1.37245434872962E-3</c:v>
                </c:pt>
                <c:pt idx="53410">
                  <c:v>-1.85021324855817E-3</c:v>
                </c:pt>
                <c:pt idx="53411">
                  <c:v>-2.2993999682102699E-3</c:v>
                </c:pt>
                <c:pt idx="53412">
                  <c:v>-2.42524763177828E-3</c:v>
                </c:pt>
                <c:pt idx="53413">
                  <c:v>-3.2819940184263402E-3</c:v>
                </c:pt>
                <c:pt idx="53414">
                  <c:v>-3.5160440685710402E-3</c:v>
                </c:pt>
                <c:pt idx="53415">
                  <c:v>-3.9792660728154797E-3</c:v>
                </c:pt>
                <c:pt idx="53416">
                  <c:v>-4.6633370339513903E-3</c:v>
                </c:pt>
                <c:pt idx="53417">
                  <c:v>-5.0729910713011098E-3</c:v>
                </c:pt>
                <c:pt idx="53418">
                  <c:v>-5.7010107033776498E-3</c:v>
                </c:pt>
                <c:pt idx="53419">
                  <c:v>-6.0561073867710404E-3</c:v>
                </c:pt>
                <c:pt idx="53420">
                  <c:v>-6.7807740389506698E-3</c:v>
                </c:pt>
                <c:pt idx="53421">
                  <c:v>-7.2106227657475703E-3</c:v>
                </c:pt>
                <c:pt idx="53422">
                  <c:v>-7.7722429745738404E-3</c:v>
                </c:pt>
                <c:pt idx="53423">
                  <c:v>-8.2018843624325401E-3</c:v>
                </c:pt>
                <c:pt idx="53424">
                  <c:v>-8.8967392887964701E-3</c:v>
                </c:pt>
                <c:pt idx="53425">
                  <c:v>-9.6778801435730699E-3</c:v>
                </c:pt>
                <c:pt idx="53426">
                  <c:v>-9.85633578731758E-3</c:v>
                </c:pt>
                <c:pt idx="53427">
                  <c:v>-1.0255184976674299E-2</c:v>
                </c:pt>
                <c:pt idx="53428">
                  <c:v>-1.0500394979950299E-2</c:v>
                </c:pt>
                <c:pt idx="53429">
                  <c:v>-1.16300467774136E-2</c:v>
                </c:pt>
                <c:pt idx="53430">
                  <c:v>-1.2226059812893399E-2</c:v>
                </c:pt>
                <c:pt idx="53431">
                  <c:v>-1.23889745770397E-2</c:v>
                </c:pt>
                <c:pt idx="53432">
                  <c:v>-1.2793835669890201E-2</c:v>
                </c:pt>
                <c:pt idx="53433">
                  <c:v>-1.33648539415734E-2</c:v>
                </c:pt>
                <c:pt idx="53434">
                  <c:v>-1.35558047013752E-2</c:v>
                </c:pt>
                <c:pt idx="53435">
                  <c:v>-1.3864196699872801E-2</c:v>
                </c:pt>
                <c:pt idx="53436">
                  <c:v>-1.4358912414151499E-2</c:v>
                </c:pt>
                <c:pt idx="53437">
                  <c:v>-1.4577331404821399E-2</c:v>
                </c:pt>
                <c:pt idx="53438">
                  <c:v>-1.4891444710948901E-2</c:v>
                </c:pt>
                <c:pt idx="53439">
                  <c:v>-1.49232451816607E-2</c:v>
                </c:pt>
                <c:pt idx="53440">
                  <c:v>-1.5060664420292301E-2</c:v>
                </c:pt>
                <c:pt idx="53441">
                  <c:v>-1.56325756956095E-2</c:v>
                </c:pt>
                <c:pt idx="53442">
                  <c:v>-1.5641914030813601E-2</c:v>
                </c:pt>
                <c:pt idx="53443">
                  <c:v>-1.56157447457066E-2</c:v>
                </c:pt>
                <c:pt idx="53444">
                  <c:v>-1.5852712116040401E-2</c:v>
                </c:pt>
                <c:pt idx="53445">
                  <c:v>-1.5779325495670099E-2</c:v>
                </c:pt>
                <c:pt idx="53446">
                  <c:v>-1.5659709325710001E-2</c:v>
                </c:pt>
                <c:pt idx="53447">
                  <c:v>-1.55791307701181E-2</c:v>
                </c:pt>
                <c:pt idx="53448">
                  <c:v>-1.5470484451157699E-2</c:v>
                </c:pt>
                <c:pt idx="53449">
                  <c:v>-1.54839727431838E-2</c:v>
                </c:pt>
                <c:pt idx="53450">
                  <c:v>-1.50854556904531E-2</c:v>
                </c:pt>
                <c:pt idx="53451">
                  <c:v>-1.48156302535694E-2</c:v>
                </c:pt>
                <c:pt idx="53452">
                  <c:v>-1.43576749792018E-2</c:v>
                </c:pt>
                <c:pt idx="53453">
                  <c:v>-1.46778413771874E-2</c:v>
                </c:pt>
                <c:pt idx="53454">
                  <c:v>-1.3668840282499E-2</c:v>
                </c:pt>
                <c:pt idx="53455">
                  <c:v>-1.36119904838699E-2</c:v>
                </c:pt>
                <c:pt idx="53456">
                  <c:v>-1.29977586366215E-2</c:v>
                </c:pt>
                <c:pt idx="53457">
                  <c:v>-1.22369968722509E-2</c:v>
                </c:pt>
                <c:pt idx="53458">
                  <c:v>-1.21696383161763E-2</c:v>
                </c:pt>
                <c:pt idx="53459">
                  <c:v>-1.1208675236413401E-2</c:v>
                </c:pt>
                <c:pt idx="53460">
                  <c:v>-1.06241343145264E-2</c:v>
                </c:pt>
                <c:pt idx="53461">
                  <c:v>-1.00143269684489E-2</c:v>
                </c:pt>
                <c:pt idx="53462">
                  <c:v>-9.6289804397869799E-3</c:v>
                </c:pt>
                <c:pt idx="53463">
                  <c:v>-8.7852847408906101E-3</c:v>
                </c:pt>
                <c:pt idx="53464">
                  <c:v>-7.8387605854615197E-3</c:v>
                </c:pt>
                <c:pt idx="53465">
                  <c:v>-6.8617263633444702E-3</c:v>
                </c:pt>
                <c:pt idx="53466">
                  <c:v>-6.5058925152226303E-3</c:v>
                </c:pt>
                <c:pt idx="53467">
                  <c:v>-5.6137914246647503E-3</c:v>
                </c:pt>
                <c:pt idx="53468">
                  <c:v>-4.6003102464444801E-3</c:v>
                </c:pt>
                <c:pt idx="53469">
                  <c:v>-3.7823503056506002E-3</c:v>
                </c:pt>
                <c:pt idx="53470">
                  <c:v>-3.0082313317731299E-3</c:v>
                </c:pt>
                <c:pt idx="53471">
                  <c:v>-2.0386582144128699E-3</c:v>
                </c:pt>
                <c:pt idx="53472">
                  <c:v>-1.1302897459435201E-3</c:v>
                </c:pt>
                <c:pt idx="53473">
                  <c:v>-1.33526755574522E-4</c:v>
                </c:pt>
                <c:pt idx="53474">
                  <c:v>1.1284508329110301E-3</c:v>
                </c:pt>
                <c:pt idx="53475">
                  <c:v>1.6327643229536201E-3</c:v>
                </c:pt>
                <c:pt idx="53476">
                  <c:v>2.68992064667473E-3</c:v>
                </c:pt>
                <c:pt idx="53477">
                  <c:v>3.7142834595623301E-3</c:v>
                </c:pt>
                <c:pt idx="53478">
                  <c:v>4.7229194445617701E-3</c:v>
                </c:pt>
                <c:pt idx="53479">
                  <c:v>5.8268931407578096E-3</c:v>
                </c:pt>
                <c:pt idx="53480">
                  <c:v>6.6716029380934202E-3</c:v>
                </c:pt>
                <c:pt idx="53481">
                  <c:v>7.3549365679404502E-3</c:v>
                </c:pt>
                <c:pt idx="53482">
                  <c:v>8.3412503418646197E-3</c:v>
                </c:pt>
                <c:pt idx="53483">
                  <c:v>9.5397595481084806E-3</c:v>
                </c:pt>
                <c:pt idx="53484">
                  <c:v>1.0211524777964E-2</c:v>
                </c:pt>
                <c:pt idx="53485">
                  <c:v>1.10590116162479E-2</c:v>
                </c:pt>
                <c:pt idx="53486">
                  <c:v>1.19727978676823E-2</c:v>
                </c:pt>
                <c:pt idx="53487">
                  <c:v>1.27457267604059E-2</c:v>
                </c:pt>
                <c:pt idx="53488">
                  <c:v>1.3722843419799499E-2</c:v>
                </c:pt>
                <c:pt idx="53489">
                  <c:v>1.4657154648068899E-2</c:v>
                </c:pt>
                <c:pt idx="53490">
                  <c:v>1.51993118703087E-2</c:v>
                </c:pt>
                <c:pt idx="53491">
                  <c:v>1.5744864801294101E-2</c:v>
                </c:pt>
                <c:pt idx="53492">
                  <c:v>1.6772137189277499E-2</c:v>
                </c:pt>
                <c:pt idx="53493">
                  <c:v>1.7493929739727899E-2</c:v>
                </c:pt>
                <c:pt idx="53494">
                  <c:v>1.8223891610618999E-2</c:v>
                </c:pt>
                <c:pt idx="53495">
                  <c:v>1.8684205466360401E-2</c:v>
                </c:pt>
                <c:pt idx="53496">
                  <c:v>1.91573438134824E-2</c:v>
                </c:pt>
                <c:pt idx="53497">
                  <c:v>1.9812731817781599E-2</c:v>
                </c:pt>
                <c:pt idx="53498">
                  <c:v>2.00493806913817E-2</c:v>
                </c:pt>
                <c:pt idx="53499">
                  <c:v>2.08103161703081E-2</c:v>
                </c:pt>
                <c:pt idx="53500">
                  <c:v>2.1051187933408599E-2</c:v>
                </c:pt>
                <c:pt idx="53501">
                  <c:v>2.1422906028914501E-2</c:v>
                </c:pt>
                <c:pt idx="53502">
                  <c:v>2.18976352808905E-2</c:v>
                </c:pt>
                <c:pt idx="53503">
                  <c:v>2.2226072685793099E-2</c:v>
                </c:pt>
                <c:pt idx="53504">
                  <c:v>2.23848368665629E-2</c:v>
                </c:pt>
                <c:pt idx="53505">
                  <c:v>2.25811190236271E-2</c:v>
                </c:pt>
                <c:pt idx="53506">
                  <c:v>2.2905527914575799E-2</c:v>
                </c:pt>
                <c:pt idx="53507">
                  <c:v>2.27822978560373E-2</c:v>
                </c:pt>
                <c:pt idx="53508">
                  <c:v>2.29134860414308E-2</c:v>
                </c:pt>
                <c:pt idx="53509">
                  <c:v>2.2868129272796502E-2</c:v>
                </c:pt>
                <c:pt idx="53510">
                  <c:v>2.3043705430983798E-2</c:v>
                </c:pt>
                <c:pt idx="53511">
                  <c:v>2.26603735978342E-2</c:v>
                </c:pt>
                <c:pt idx="53512">
                  <c:v>2.2827369801754101E-2</c:v>
                </c:pt>
                <c:pt idx="53513">
                  <c:v>2.2661029732266899E-2</c:v>
                </c:pt>
                <c:pt idx="53514">
                  <c:v>2.2611744417299202E-2</c:v>
                </c:pt>
                <c:pt idx="53515">
                  <c:v>2.2356952633475799E-2</c:v>
                </c:pt>
                <c:pt idx="53516">
                  <c:v>2.1884073283443901E-2</c:v>
                </c:pt>
                <c:pt idx="53517">
                  <c:v>2.1782927654339201E-2</c:v>
                </c:pt>
                <c:pt idx="53518">
                  <c:v>2.11784480716126E-2</c:v>
                </c:pt>
                <c:pt idx="53519">
                  <c:v>2.0878209892207299E-2</c:v>
                </c:pt>
                <c:pt idx="53520">
                  <c:v>2.0533171485037399E-2</c:v>
                </c:pt>
                <c:pt idx="53521">
                  <c:v>2.0140607565019401E-2</c:v>
                </c:pt>
                <c:pt idx="53522">
                  <c:v>1.9512840781833699E-2</c:v>
                </c:pt>
                <c:pt idx="53523">
                  <c:v>1.9269544316590202E-2</c:v>
                </c:pt>
                <c:pt idx="53524">
                  <c:v>1.8629990546150998E-2</c:v>
                </c:pt>
                <c:pt idx="53525">
                  <c:v>1.8173375028033699E-2</c:v>
                </c:pt>
                <c:pt idx="53526">
                  <c:v>1.7351006719413201E-2</c:v>
                </c:pt>
                <c:pt idx="53527">
                  <c:v>1.68956351880898E-2</c:v>
                </c:pt>
                <c:pt idx="53528">
                  <c:v>1.62107978835879E-2</c:v>
                </c:pt>
                <c:pt idx="53529">
                  <c:v>1.5410669442050899E-2</c:v>
                </c:pt>
                <c:pt idx="53530">
                  <c:v>1.5175987263307499E-2</c:v>
                </c:pt>
                <c:pt idx="53531">
                  <c:v>1.41830249587517E-2</c:v>
                </c:pt>
                <c:pt idx="53532">
                  <c:v>1.3553389684403699E-2</c:v>
                </c:pt>
                <c:pt idx="53533">
                  <c:v>1.2864614335594601E-2</c:v>
                </c:pt>
                <c:pt idx="53534">
                  <c:v>1.21035811892537E-2</c:v>
                </c:pt>
                <c:pt idx="53535">
                  <c:v>1.17717314261859E-2</c:v>
                </c:pt>
                <c:pt idx="53536">
                  <c:v>1.06385339200607E-2</c:v>
                </c:pt>
                <c:pt idx="53537">
                  <c:v>1.02263646860227E-2</c:v>
                </c:pt>
                <c:pt idx="53538">
                  <c:v>9.4197624683042408E-3</c:v>
                </c:pt>
                <c:pt idx="53539">
                  <c:v>8.5795904546472103E-3</c:v>
                </c:pt>
                <c:pt idx="53540">
                  <c:v>8.1799703885873602E-3</c:v>
                </c:pt>
                <c:pt idx="53541">
                  <c:v>7.4341716907427398E-3</c:v>
                </c:pt>
                <c:pt idx="53542">
                  <c:v>6.4873320682213098E-3</c:v>
                </c:pt>
                <c:pt idx="53543">
                  <c:v>5.7648576259010003E-3</c:v>
                </c:pt>
                <c:pt idx="53544">
                  <c:v>5.4237000476600799E-3</c:v>
                </c:pt>
                <c:pt idx="53545">
                  <c:v>4.9356298626394403E-3</c:v>
                </c:pt>
                <c:pt idx="53546">
                  <c:v>4.06003182581829E-3</c:v>
                </c:pt>
                <c:pt idx="53547">
                  <c:v>3.4129954124275802E-3</c:v>
                </c:pt>
                <c:pt idx="53548">
                  <c:v>3.1769922646842702E-3</c:v>
                </c:pt>
                <c:pt idx="53549">
                  <c:v>2.5917096974867101E-3</c:v>
                </c:pt>
                <c:pt idx="53550">
                  <c:v>1.8282661310381101E-3</c:v>
                </c:pt>
                <c:pt idx="53551">
                  <c:v>1.2050592973208601E-3</c:v>
                </c:pt>
                <c:pt idx="53552">
                  <c:v>7.8796231606718297E-4</c:v>
                </c:pt>
                <c:pt idx="53553">
                  <c:v>4.5227312026821498E-4</c:v>
                </c:pt>
                <c:pt idx="53554" formatCode="0.00E+00">
                  <c:v>4.5967866175866697E-5</c:v>
                </c:pt>
                <c:pt idx="53555">
                  <c:v>-3.6378763141634501E-4</c:v>
                </c:pt>
                <c:pt idx="53556">
                  <c:v>-1.11935142269142E-3</c:v>
                </c:pt>
                <c:pt idx="53557">
                  <c:v>-1.1690311569529899E-3</c:v>
                </c:pt>
                <c:pt idx="53558">
                  <c:v>-1.2970973387484801E-3</c:v>
                </c:pt>
                <c:pt idx="53559">
                  <c:v>-1.64096637785529E-3</c:v>
                </c:pt>
                <c:pt idx="53560">
                  <c:v>-1.9583187837823798E-3</c:v>
                </c:pt>
                <c:pt idx="53561">
                  <c:v>-2.2434097857182899E-3</c:v>
                </c:pt>
                <c:pt idx="53562">
                  <c:v>-2.36807139167463E-3</c:v>
                </c:pt>
                <c:pt idx="53563">
                  <c:v>-2.50188715578632E-3</c:v>
                </c:pt>
                <c:pt idx="53564">
                  <c:v>-2.9733090554597201E-3</c:v>
                </c:pt>
                <c:pt idx="53565">
                  <c:v>-2.7507194652911901E-3</c:v>
                </c:pt>
                <c:pt idx="53566">
                  <c:v>-2.9055737640773802E-3</c:v>
                </c:pt>
                <c:pt idx="53567">
                  <c:v>-2.7854339100441602E-3</c:v>
                </c:pt>
                <c:pt idx="53568">
                  <c:v>-2.9080263775996401E-3</c:v>
                </c:pt>
                <c:pt idx="53569">
                  <c:v>-2.78450842641599E-3</c:v>
                </c:pt>
                <c:pt idx="53570">
                  <c:v>-2.6130097856809499E-3</c:v>
                </c:pt>
                <c:pt idx="53571">
                  <c:v>-2.9331599002811802E-3</c:v>
                </c:pt>
                <c:pt idx="53572">
                  <c:v>-2.5254887191771599E-3</c:v>
                </c:pt>
                <c:pt idx="53573">
                  <c:v>-2.4737779963501E-3</c:v>
                </c:pt>
                <c:pt idx="53574">
                  <c:v>-2.0940772643307198E-3</c:v>
                </c:pt>
                <c:pt idx="53575">
                  <c:v>-1.7752157065740899E-3</c:v>
                </c:pt>
                <c:pt idx="53576">
                  <c:v>-1.8333913048372099E-3</c:v>
                </c:pt>
                <c:pt idx="53577">
                  <c:v>-1.19629432684003E-3</c:v>
                </c:pt>
                <c:pt idx="53578">
                  <c:v>-9.7683414550573506E-4</c:v>
                </c:pt>
                <c:pt idx="53579">
                  <c:v>-3.6153895159348999E-4</c:v>
                </c:pt>
                <c:pt idx="53580" formatCode="0.00E+00">
                  <c:v>-3.0335053388169598E-6</c:v>
                </c:pt>
                <c:pt idx="53581">
                  <c:v>3.4365662051225997E-4</c:v>
                </c:pt>
                <c:pt idx="53582">
                  <c:v>7.7652922989090197E-4</c:v>
                </c:pt>
                <c:pt idx="53583">
                  <c:v>1.08095523123211E-3</c:v>
                </c:pt>
                <c:pt idx="53584">
                  <c:v>1.8536365669341501E-3</c:v>
                </c:pt>
                <c:pt idx="53585">
                  <c:v>2.2394059103354701E-3</c:v>
                </c:pt>
                <c:pt idx="53586">
                  <c:v>2.8869846186094401E-3</c:v>
                </c:pt>
                <c:pt idx="53587">
                  <c:v>3.2560280162446898E-3</c:v>
                </c:pt>
                <c:pt idx="53588">
                  <c:v>3.93231857512582E-3</c:v>
                </c:pt>
                <c:pt idx="53589">
                  <c:v>4.8629034865943603E-3</c:v>
                </c:pt>
                <c:pt idx="53590">
                  <c:v>5.4045886887332303E-3</c:v>
                </c:pt>
                <c:pt idx="53591">
                  <c:v>5.96813184635679E-3</c:v>
                </c:pt>
                <c:pt idx="53592">
                  <c:v>6.74765600967666E-3</c:v>
                </c:pt>
                <c:pt idx="53593">
                  <c:v>7.52967703898618E-3</c:v>
                </c:pt>
                <c:pt idx="53594">
                  <c:v>8.2004960145012403E-3</c:v>
                </c:pt>
                <c:pt idx="53595">
                  <c:v>8.4947765492115208E-3</c:v>
                </c:pt>
                <c:pt idx="53596">
                  <c:v>9.4317262835093094E-3</c:v>
                </c:pt>
                <c:pt idx="53597">
                  <c:v>1.0184683179908199E-2</c:v>
                </c:pt>
                <c:pt idx="53598">
                  <c:v>1.0582515111403699E-2</c:v>
                </c:pt>
                <c:pt idx="53599">
                  <c:v>1.13879261939385E-2</c:v>
                </c:pt>
                <c:pt idx="53600">
                  <c:v>1.20698551637822E-2</c:v>
                </c:pt>
                <c:pt idx="53601">
                  <c:v>1.31882990530638E-2</c:v>
                </c:pt>
                <c:pt idx="53602">
                  <c:v>1.3770793553243999E-2</c:v>
                </c:pt>
                <c:pt idx="53603">
                  <c:v>1.44206871109696E-2</c:v>
                </c:pt>
                <c:pt idx="53604">
                  <c:v>1.49475378148437E-2</c:v>
                </c:pt>
                <c:pt idx="53605">
                  <c:v>1.5628164041416901E-2</c:v>
                </c:pt>
                <c:pt idx="53606">
                  <c:v>1.6497348185780001E-2</c:v>
                </c:pt>
                <c:pt idx="53607">
                  <c:v>1.6792961528807999E-2</c:v>
                </c:pt>
                <c:pt idx="53608">
                  <c:v>1.7350125690883698E-2</c:v>
                </c:pt>
                <c:pt idx="53609">
                  <c:v>1.82679001645892E-2</c:v>
                </c:pt>
                <c:pt idx="53610">
                  <c:v>1.89354637339345E-2</c:v>
                </c:pt>
                <c:pt idx="53611">
                  <c:v>1.9583128404353601E-2</c:v>
                </c:pt>
                <c:pt idx="53612">
                  <c:v>1.9670632441967199E-2</c:v>
                </c:pt>
                <c:pt idx="53613">
                  <c:v>2.0543511914114101E-2</c:v>
                </c:pt>
                <c:pt idx="53614">
                  <c:v>2.1037927261006201E-2</c:v>
                </c:pt>
                <c:pt idx="53615">
                  <c:v>2.1548287914928601E-2</c:v>
                </c:pt>
                <c:pt idx="53616">
                  <c:v>2.1715070238547601E-2</c:v>
                </c:pt>
                <c:pt idx="53617">
                  <c:v>2.21991092297321E-2</c:v>
                </c:pt>
                <c:pt idx="53618">
                  <c:v>2.30155368267599E-2</c:v>
                </c:pt>
                <c:pt idx="53619">
                  <c:v>2.3097848287770301E-2</c:v>
                </c:pt>
                <c:pt idx="53620">
                  <c:v>2.34947269007518E-2</c:v>
                </c:pt>
                <c:pt idx="53621">
                  <c:v>2.3878265336712098E-2</c:v>
                </c:pt>
                <c:pt idx="53622">
                  <c:v>2.41278525145254E-2</c:v>
                </c:pt>
                <c:pt idx="53623">
                  <c:v>2.4400784591017001E-2</c:v>
                </c:pt>
                <c:pt idx="53624">
                  <c:v>2.4534799026856201E-2</c:v>
                </c:pt>
                <c:pt idx="53625">
                  <c:v>2.4942895439673901E-2</c:v>
                </c:pt>
                <c:pt idx="53626">
                  <c:v>2.4975976517346898E-2</c:v>
                </c:pt>
                <c:pt idx="53627">
                  <c:v>2.4908920835680699E-2</c:v>
                </c:pt>
                <c:pt idx="53628">
                  <c:v>2.5203981505728602E-2</c:v>
                </c:pt>
                <c:pt idx="53629">
                  <c:v>2.51615813571806E-2</c:v>
                </c:pt>
                <c:pt idx="53630">
                  <c:v>2.5266999351643501E-2</c:v>
                </c:pt>
                <c:pt idx="53631">
                  <c:v>2.5038538505554899E-2</c:v>
                </c:pt>
                <c:pt idx="53632">
                  <c:v>2.5014729350366E-2</c:v>
                </c:pt>
                <c:pt idx="53633">
                  <c:v>2.48278587834302E-2</c:v>
                </c:pt>
                <c:pt idx="53634">
                  <c:v>2.4733495675824699E-2</c:v>
                </c:pt>
                <c:pt idx="53635">
                  <c:v>2.4691167895606901E-2</c:v>
                </c:pt>
                <c:pt idx="53636">
                  <c:v>2.4474730509974299E-2</c:v>
                </c:pt>
                <c:pt idx="53637">
                  <c:v>2.4298235496857699E-2</c:v>
                </c:pt>
                <c:pt idx="53638">
                  <c:v>2.3673506105657799E-2</c:v>
                </c:pt>
                <c:pt idx="53639">
                  <c:v>2.3755967643376601E-2</c:v>
                </c:pt>
                <c:pt idx="53640">
                  <c:v>2.32110849417691E-2</c:v>
                </c:pt>
                <c:pt idx="53641">
                  <c:v>2.2850883754033501E-2</c:v>
                </c:pt>
                <c:pt idx="53642">
                  <c:v>2.2208363143574699E-2</c:v>
                </c:pt>
                <c:pt idx="53643">
                  <c:v>2.1713711200968999E-2</c:v>
                </c:pt>
                <c:pt idx="53644">
                  <c:v>2.1565316060975701E-2</c:v>
                </c:pt>
                <c:pt idx="53645">
                  <c:v>2.0888186818248201E-2</c:v>
                </c:pt>
                <c:pt idx="53646">
                  <c:v>2.0420161988961402E-2</c:v>
                </c:pt>
                <c:pt idx="53647">
                  <c:v>1.98233880537882E-2</c:v>
                </c:pt>
                <c:pt idx="53648">
                  <c:v>1.9276504937360401E-2</c:v>
                </c:pt>
                <c:pt idx="53649">
                  <c:v>1.8604232799972802E-2</c:v>
                </c:pt>
                <c:pt idx="53650">
                  <c:v>1.82126348135647E-2</c:v>
                </c:pt>
                <c:pt idx="53651">
                  <c:v>1.7314522642854199E-2</c:v>
                </c:pt>
                <c:pt idx="53652">
                  <c:v>1.6653969235434302E-2</c:v>
                </c:pt>
                <c:pt idx="53653">
                  <c:v>1.5810863152334601E-2</c:v>
                </c:pt>
                <c:pt idx="53654">
                  <c:v>1.5255158563293601E-2</c:v>
                </c:pt>
                <c:pt idx="53655">
                  <c:v>1.47516756862404E-2</c:v>
                </c:pt>
                <c:pt idx="53656">
                  <c:v>1.3715059252213099E-2</c:v>
                </c:pt>
                <c:pt idx="53657">
                  <c:v>1.28538250244095E-2</c:v>
                </c:pt>
                <c:pt idx="53658">
                  <c:v>1.2362265883549901E-2</c:v>
                </c:pt>
                <c:pt idx="53659">
                  <c:v>1.1759276701392299E-2</c:v>
                </c:pt>
                <c:pt idx="53660">
                  <c:v>1.09454187596479E-2</c:v>
                </c:pt>
                <c:pt idx="53661">
                  <c:v>1.00339497997122E-2</c:v>
                </c:pt>
                <c:pt idx="53662">
                  <c:v>9.3465403991598393E-3</c:v>
                </c:pt>
                <c:pt idx="53663">
                  <c:v>8.3855864036007505E-3</c:v>
                </c:pt>
                <c:pt idx="53664">
                  <c:v>7.9390239413008497E-3</c:v>
                </c:pt>
                <c:pt idx="53665">
                  <c:v>7.1107986546684902E-3</c:v>
                </c:pt>
                <c:pt idx="53666">
                  <c:v>6.1564199020029903E-3</c:v>
                </c:pt>
                <c:pt idx="53667">
                  <c:v>5.5290693364676699E-3</c:v>
                </c:pt>
                <c:pt idx="53668">
                  <c:v>4.6344471902332101E-3</c:v>
                </c:pt>
                <c:pt idx="53669">
                  <c:v>4.1930720079834402E-3</c:v>
                </c:pt>
                <c:pt idx="53670">
                  <c:v>3.2530480403333002E-3</c:v>
                </c:pt>
                <c:pt idx="53671">
                  <c:v>2.72214595135945E-3</c:v>
                </c:pt>
                <c:pt idx="53672">
                  <c:v>1.9623708080707702E-3</c:v>
                </c:pt>
                <c:pt idx="53673">
                  <c:v>1.4300767455454799E-3</c:v>
                </c:pt>
                <c:pt idx="53674">
                  <c:v>8.3247109785173203E-4</c:v>
                </c:pt>
                <c:pt idx="53675">
                  <c:v>1.50132508476527E-4</c:v>
                </c:pt>
                <c:pt idx="53676">
                  <c:v>-5.5391087490649601E-4</c:v>
                </c:pt>
                <c:pt idx="53677">
                  <c:v>-1.0019658442893299E-3</c:v>
                </c:pt>
                <c:pt idx="53678">
                  <c:v>-1.82697776296766E-3</c:v>
                </c:pt>
                <c:pt idx="53679">
                  <c:v>-2.34163523414488E-3</c:v>
                </c:pt>
                <c:pt idx="53680">
                  <c:v>-2.5558478446502399E-3</c:v>
                </c:pt>
                <c:pt idx="53681">
                  <c:v>-2.98645841035963E-3</c:v>
                </c:pt>
                <c:pt idx="53682">
                  <c:v>-3.2475217505684899E-3</c:v>
                </c:pt>
                <c:pt idx="53683">
                  <c:v>-4.0940068808334798E-3</c:v>
                </c:pt>
                <c:pt idx="53684">
                  <c:v>-4.2785575138693903E-3</c:v>
                </c:pt>
                <c:pt idx="53685">
                  <c:v>-4.8343950849635102E-3</c:v>
                </c:pt>
                <c:pt idx="53686">
                  <c:v>-4.9400117362230897E-3</c:v>
                </c:pt>
                <c:pt idx="53687">
                  <c:v>-5.5231869395643502E-3</c:v>
                </c:pt>
                <c:pt idx="53688">
                  <c:v>-5.7144887749503602E-3</c:v>
                </c:pt>
                <c:pt idx="53689">
                  <c:v>-5.6906794792044397E-3</c:v>
                </c:pt>
                <c:pt idx="53690">
                  <c:v>-5.8126536360503696E-3</c:v>
                </c:pt>
                <c:pt idx="53691">
                  <c:v>-6.1158962003161404E-3</c:v>
                </c:pt>
                <c:pt idx="53692">
                  <c:v>-6.1206322996439399E-3</c:v>
                </c:pt>
                <c:pt idx="53693">
                  <c:v>-6.2188196328905E-3</c:v>
                </c:pt>
                <c:pt idx="53694">
                  <c:v>-6.3962002250660104E-3</c:v>
                </c:pt>
                <c:pt idx="53695">
                  <c:v>-6.4314203788005597E-3</c:v>
                </c:pt>
                <c:pt idx="53696">
                  <c:v>-6.3910380434871704E-3</c:v>
                </c:pt>
                <c:pt idx="53697">
                  <c:v>-6.1102607527637404E-3</c:v>
                </c:pt>
                <c:pt idx="53698">
                  <c:v>-6.2016988896403599E-3</c:v>
                </c:pt>
                <c:pt idx="53699">
                  <c:v>-6.0375419100994598E-3</c:v>
                </c:pt>
                <c:pt idx="53700">
                  <c:v>-6.0512341336337403E-3</c:v>
                </c:pt>
                <c:pt idx="53701">
                  <c:v>-5.6482115188041604E-3</c:v>
                </c:pt>
                <c:pt idx="53702">
                  <c:v>-5.6421382063578801E-3</c:v>
                </c:pt>
                <c:pt idx="53703">
                  <c:v>-5.3324932014578103E-3</c:v>
                </c:pt>
                <c:pt idx="53704">
                  <c:v>-5.1743786609065E-3</c:v>
                </c:pt>
                <c:pt idx="53705">
                  <c:v>-4.8457207058137004E-3</c:v>
                </c:pt>
                <c:pt idx="53706">
                  <c:v>-4.1934824749642E-3</c:v>
                </c:pt>
                <c:pt idx="53707">
                  <c:v>-3.7789086621002402E-3</c:v>
                </c:pt>
                <c:pt idx="53708">
                  <c:v>-3.78127948399129E-3</c:v>
                </c:pt>
                <c:pt idx="53709">
                  <c:v>-3.4352147761824601E-3</c:v>
                </c:pt>
                <c:pt idx="53710">
                  <c:v>-2.8555919310844398E-3</c:v>
                </c:pt>
                <c:pt idx="53711">
                  <c:v>-2.3271765164785598E-3</c:v>
                </c:pt>
                <c:pt idx="53712">
                  <c:v>-2.0498178662621798E-3</c:v>
                </c:pt>
                <c:pt idx="53713">
                  <c:v>-1.71528946690985E-3</c:v>
                </c:pt>
                <c:pt idx="53714">
                  <c:v>-1.02607786303725E-3</c:v>
                </c:pt>
                <c:pt idx="53715">
                  <c:v>-4.9518121072680702E-4</c:v>
                </c:pt>
                <c:pt idx="53716">
                  <c:v>1.6173528213135301E-4</c:v>
                </c:pt>
                <c:pt idx="53717">
                  <c:v>3.6497308487513398E-4</c:v>
                </c:pt>
                <c:pt idx="53718">
                  <c:v>7.6642835866182299E-4</c:v>
                </c:pt>
                <c:pt idx="53719">
                  <c:v>1.4093173367266401E-3</c:v>
                </c:pt>
                <c:pt idx="53720">
                  <c:v>2.0578961873549701E-3</c:v>
                </c:pt>
                <c:pt idx="53721">
                  <c:v>2.3590908055694301E-3</c:v>
                </c:pt>
                <c:pt idx="53722">
                  <c:v>2.87409093867698E-3</c:v>
                </c:pt>
                <c:pt idx="53723">
                  <c:v>3.5565086356654902E-3</c:v>
                </c:pt>
                <c:pt idx="53724">
                  <c:v>4.0957936469741604E-3</c:v>
                </c:pt>
                <c:pt idx="53725">
                  <c:v>4.7564073588456197E-3</c:v>
                </c:pt>
                <c:pt idx="53726">
                  <c:v>5.0259073023629398E-3</c:v>
                </c:pt>
                <c:pt idx="53727">
                  <c:v>5.6017256544355701E-3</c:v>
                </c:pt>
                <c:pt idx="53728">
                  <c:v>5.8615167879842297E-3</c:v>
                </c:pt>
                <c:pt idx="53729">
                  <c:v>6.5358459822162001E-3</c:v>
                </c:pt>
                <c:pt idx="53730">
                  <c:v>6.86957830757501E-3</c:v>
                </c:pt>
                <c:pt idx="53731">
                  <c:v>7.5663296111675099E-3</c:v>
                </c:pt>
                <c:pt idx="53732">
                  <c:v>8.0560607514068103E-3</c:v>
                </c:pt>
                <c:pt idx="53733">
                  <c:v>8.1032543581710005E-3</c:v>
                </c:pt>
                <c:pt idx="53734">
                  <c:v>8.5995746394339004E-3</c:v>
                </c:pt>
                <c:pt idx="53735">
                  <c:v>9.16361764029636E-3</c:v>
                </c:pt>
                <c:pt idx="53736">
                  <c:v>9.4656270634186808E-3</c:v>
                </c:pt>
                <c:pt idx="53737">
                  <c:v>9.6294136829168202E-3</c:v>
                </c:pt>
                <c:pt idx="53738">
                  <c:v>9.8690753154641198E-3</c:v>
                </c:pt>
                <c:pt idx="53739">
                  <c:v>1.0114650660849499E-2</c:v>
                </c:pt>
                <c:pt idx="53740">
                  <c:v>1.07003543396179E-2</c:v>
                </c:pt>
                <c:pt idx="53741">
                  <c:v>1.0879080517282501E-2</c:v>
                </c:pt>
                <c:pt idx="53742">
                  <c:v>1.11257781678439E-2</c:v>
                </c:pt>
                <c:pt idx="53743">
                  <c:v>1.11843867579604E-2</c:v>
                </c:pt>
                <c:pt idx="53744">
                  <c:v>1.1420984100167E-2</c:v>
                </c:pt>
                <c:pt idx="53745">
                  <c:v>1.17393250697831E-2</c:v>
                </c:pt>
                <c:pt idx="53746">
                  <c:v>1.17038970607319E-2</c:v>
                </c:pt>
                <c:pt idx="53747">
                  <c:v>1.14826844609305E-2</c:v>
                </c:pt>
                <c:pt idx="53748">
                  <c:v>1.17694940127581E-2</c:v>
                </c:pt>
                <c:pt idx="53749">
                  <c:v>1.18211486107722E-2</c:v>
                </c:pt>
                <c:pt idx="53750">
                  <c:v>1.17782422618735E-2</c:v>
                </c:pt>
                <c:pt idx="53751">
                  <c:v>1.14837515607083E-2</c:v>
                </c:pt>
                <c:pt idx="53752">
                  <c:v>1.16339818131338E-2</c:v>
                </c:pt>
                <c:pt idx="53753">
                  <c:v>1.14662762704149E-2</c:v>
                </c:pt>
                <c:pt idx="53754">
                  <c:v>1.13288283580451E-2</c:v>
                </c:pt>
                <c:pt idx="53755">
                  <c:v>1.12756136026068E-2</c:v>
                </c:pt>
                <c:pt idx="53756">
                  <c:v>1.0866294536317E-2</c:v>
                </c:pt>
                <c:pt idx="53757">
                  <c:v>1.0419472702733501E-2</c:v>
                </c:pt>
                <c:pt idx="53758">
                  <c:v>1.03942060729712E-2</c:v>
                </c:pt>
                <c:pt idx="53759">
                  <c:v>1.0163364684258399E-2</c:v>
                </c:pt>
                <c:pt idx="53760">
                  <c:v>9.6546970533416595E-3</c:v>
                </c:pt>
                <c:pt idx="53761">
                  <c:v>9.1514669257187695E-3</c:v>
                </c:pt>
                <c:pt idx="53762">
                  <c:v>9.3374555120721396E-3</c:v>
                </c:pt>
                <c:pt idx="53763">
                  <c:v>8.7841707150768094E-3</c:v>
                </c:pt>
                <c:pt idx="53764">
                  <c:v>8.0059151094150904E-3</c:v>
                </c:pt>
                <c:pt idx="53765">
                  <c:v>7.5061035965539704E-3</c:v>
                </c:pt>
                <c:pt idx="53766">
                  <c:v>7.3459460344233096E-3</c:v>
                </c:pt>
                <c:pt idx="53767">
                  <c:v>6.5063490037128198E-3</c:v>
                </c:pt>
                <c:pt idx="53768">
                  <c:v>5.7741983323008903E-3</c:v>
                </c:pt>
                <c:pt idx="53769">
                  <c:v>5.3258693971803802E-3</c:v>
                </c:pt>
                <c:pt idx="53770">
                  <c:v>5.0022893127686296E-3</c:v>
                </c:pt>
                <c:pt idx="53771">
                  <c:v>4.2112301797711301E-3</c:v>
                </c:pt>
                <c:pt idx="53772">
                  <c:v>3.5873384714249501E-3</c:v>
                </c:pt>
                <c:pt idx="53773">
                  <c:v>2.8948981608312501E-3</c:v>
                </c:pt>
                <c:pt idx="53774">
                  <c:v>2.3118641829711702E-3</c:v>
                </c:pt>
                <c:pt idx="53775">
                  <c:v>1.7598007184560401E-3</c:v>
                </c:pt>
                <c:pt idx="53776">
                  <c:v>8.4676370279958399E-4</c:v>
                </c:pt>
                <c:pt idx="53777">
                  <c:v>3.2610950285955499E-4</c:v>
                </c:pt>
                <c:pt idx="53778">
                  <c:v>-5.6369663142745604E-4</c:v>
                </c:pt>
                <c:pt idx="53779">
                  <c:v>-8.5120848160013499E-4</c:v>
                </c:pt>
                <c:pt idx="53780">
                  <c:v>-1.6861424003004699E-3</c:v>
                </c:pt>
                <c:pt idx="53781">
                  <c:v>-2.6218307633860301E-3</c:v>
                </c:pt>
                <c:pt idx="53782">
                  <c:v>-3.4671830025044602E-3</c:v>
                </c:pt>
                <c:pt idx="53783">
                  <c:v>-4.2046734983787904E-3</c:v>
                </c:pt>
                <c:pt idx="53784">
                  <c:v>-4.6093793626139903E-3</c:v>
                </c:pt>
                <c:pt idx="53785">
                  <c:v>-5.4409365972984203E-3</c:v>
                </c:pt>
                <c:pt idx="53786">
                  <c:v>-6.1620094897104497E-3</c:v>
                </c:pt>
                <c:pt idx="53787">
                  <c:v>-6.8580221324326604E-3</c:v>
                </c:pt>
                <c:pt idx="53788">
                  <c:v>-7.6187442820739599E-3</c:v>
                </c:pt>
                <c:pt idx="53789">
                  <c:v>-7.9450989450863506E-3</c:v>
                </c:pt>
                <c:pt idx="53790">
                  <c:v>-8.6596924387563005E-3</c:v>
                </c:pt>
                <c:pt idx="53791">
                  <c:v>-9.4339960562047007E-3</c:v>
                </c:pt>
                <c:pt idx="53792">
                  <c:v>-1.0423551921938499E-2</c:v>
                </c:pt>
                <c:pt idx="53793">
                  <c:v>-1.09007072541064E-2</c:v>
                </c:pt>
                <c:pt idx="53794">
                  <c:v>-1.11121634298847E-2</c:v>
                </c:pt>
                <c:pt idx="53795">
                  <c:v>-1.1996984253966799E-2</c:v>
                </c:pt>
                <c:pt idx="53796">
                  <c:v>-1.2523364279892301E-2</c:v>
                </c:pt>
                <c:pt idx="53797">
                  <c:v>-1.30852064220724E-2</c:v>
                </c:pt>
                <c:pt idx="53798">
                  <c:v>-1.3357974714974701E-2</c:v>
                </c:pt>
                <c:pt idx="53799">
                  <c:v>-1.4311622320195699E-2</c:v>
                </c:pt>
                <c:pt idx="53800">
                  <c:v>-1.4445140531828399E-2</c:v>
                </c:pt>
                <c:pt idx="53801">
                  <c:v>-1.5137537761825699E-2</c:v>
                </c:pt>
                <c:pt idx="53802">
                  <c:v>-1.54061129255741E-2</c:v>
                </c:pt>
                <c:pt idx="53803">
                  <c:v>-1.59975379428062E-2</c:v>
                </c:pt>
                <c:pt idx="53804">
                  <c:v>-1.6041606931435699E-2</c:v>
                </c:pt>
                <c:pt idx="53805">
                  <c:v>-1.6610410100057101E-2</c:v>
                </c:pt>
                <c:pt idx="53806">
                  <c:v>-1.70724631977325E-2</c:v>
                </c:pt>
                <c:pt idx="53807">
                  <c:v>-1.7227969192265699E-2</c:v>
                </c:pt>
                <c:pt idx="53808">
                  <c:v>-1.7379293686734298E-2</c:v>
                </c:pt>
                <c:pt idx="53809">
                  <c:v>-1.7609137587921101E-2</c:v>
                </c:pt>
                <c:pt idx="53810">
                  <c:v>-1.80744107019781E-2</c:v>
                </c:pt>
                <c:pt idx="53811">
                  <c:v>-1.8150360007979E-2</c:v>
                </c:pt>
                <c:pt idx="53812">
                  <c:v>-1.8293996154974599E-2</c:v>
                </c:pt>
                <c:pt idx="53813">
                  <c:v>-1.8233043168350799E-2</c:v>
                </c:pt>
                <c:pt idx="53814">
                  <c:v>-1.8237797548585202E-2</c:v>
                </c:pt>
                <c:pt idx="53815">
                  <c:v>-1.83120666772334E-2</c:v>
                </c:pt>
                <c:pt idx="53816">
                  <c:v>-1.8338457452795401E-2</c:v>
                </c:pt>
                <c:pt idx="53817">
                  <c:v>-1.8522641996678E-2</c:v>
                </c:pt>
                <c:pt idx="53818">
                  <c:v>-1.8148712168396999E-2</c:v>
                </c:pt>
                <c:pt idx="53819">
                  <c:v>-1.83003562845807E-2</c:v>
                </c:pt>
                <c:pt idx="53820">
                  <c:v>-1.8087819203694299E-2</c:v>
                </c:pt>
                <c:pt idx="53821">
                  <c:v>-1.7940078217219001E-2</c:v>
                </c:pt>
                <c:pt idx="53822">
                  <c:v>-1.7913280203268898E-2</c:v>
                </c:pt>
                <c:pt idx="53823">
                  <c:v>-1.7835400110735099E-2</c:v>
                </c:pt>
                <c:pt idx="53824">
                  <c:v>-1.7326128836813299E-2</c:v>
                </c:pt>
                <c:pt idx="53825">
                  <c:v>-1.7063334823518999E-2</c:v>
                </c:pt>
                <c:pt idx="53826">
                  <c:v>-1.6824724258486599E-2</c:v>
                </c:pt>
                <c:pt idx="53827">
                  <c:v>-1.6584705870062898E-2</c:v>
                </c:pt>
                <c:pt idx="53828">
                  <c:v>-1.6103945837159201E-2</c:v>
                </c:pt>
                <c:pt idx="53829">
                  <c:v>-1.5495650725467399E-2</c:v>
                </c:pt>
                <c:pt idx="53830">
                  <c:v>-1.52495564520651E-2</c:v>
                </c:pt>
                <c:pt idx="53831">
                  <c:v>-1.4837565100044799E-2</c:v>
                </c:pt>
                <c:pt idx="53832">
                  <c:v>-1.45116309487243E-2</c:v>
                </c:pt>
                <c:pt idx="53833">
                  <c:v>-1.40646617699988E-2</c:v>
                </c:pt>
                <c:pt idx="53834">
                  <c:v>-1.3540545221972899E-2</c:v>
                </c:pt>
                <c:pt idx="53835">
                  <c:v>-1.3098660799373701E-2</c:v>
                </c:pt>
                <c:pt idx="53836">
                  <c:v>-1.28118113026986E-2</c:v>
                </c:pt>
                <c:pt idx="53837">
                  <c:v>-1.2178456345458199E-2</c:v>
                </c:pt>
                <c:pt idx="53838">
                  <c:v>-1.1573484725509901E-2</c:v>
                </c:pt>
                <c:pt idx="53839">
                  <c:v>-1.10191605982169E-2</c:v>
                </c:pt>
                <c:pt idx="53840">
                  <c:v>-1.04175468977722E-2</c:v>
                </c:pt>
                <c:pt idx="53841">
                  <c:v>-1.01554430694009E-2</c:v>
                </c:pt>
                <c:pt idx="53842">
                  <c:v>-9.3270628316306295E-3</c:v>
                </c:pt>
                <c:pt idx="53843">
                  <c:v>-8.7619240203198803E-3</c:v>
                </c:pt>
                <c:pt idx="53844">
                  <c:v>-8.4231488337855095E-3</c:v>
                </c:pt>
                <c:pt idx="53845">
                  <c:v>-7.7810125554434798E-3</c:v>
                </c:pt>
                <c:pt idx="53846">
                  <c:v>-7.0094226659909399E-3</c:v>
                </c:pt>
                <c:pt idx="53847">
                  <c:v>-6.6582988585241797E-3</c:v>
                </c:pt>
                <c:pt idx="53848">
                  <c:v>-6.42315920692691E-3</c:v>
                </c:pt>
                <c:pt idx="53849">
                  <c:v>-5.6346019521120397E-3</c:v>
                </c:pt>
                <c:pt idx="53850">
                  <c:v>-4.9877916924486003E-3</c:v>
                </c:pt>
                <c:pt idx="53851">
                  <c:v>-4.7130764525942998E-3</c:v>
                </c:pt>
                <c:pt idx="53852">
                  <c:v>-3.9842110779816304E-3</c:v>
                </c:pt>
                <c:pt idx="53853">
                  <c:v>-3.4499452916517798E-3</c:v>
                </c:pt>
                <c:pt idx="53854">
                  <c:v>-2.93727225718404E-3</c:v>
                </c:pt>
                <c:pt idx="53855">
                  <c:v>-2.4663144748427001E-3</c:v>
                </c:pt>
                <c:pt idx="53856">
                  <c:v>-2.2861646923334799E-3</c:v>
                </c:pt>
                <c:pt idx="53857">
                  <c:v>-1.47497802223019E-3</c:v>
                </c:pt>
                <c:pt idx="53858">
                  <c:v>-1.3234212818961401E-3</c:v>
                </c:pt>
                <c:pt idx="53859">
                  <c:v>-7.0131431179553999E-4</c:v>
                </c:pt>
                <c:pt idx="53860">
                  <c:v>-7.9759662788547704E-4</c:v>
                </c:pt>
                <c:pt idx="53861">
                  <c:v>-2.3243291934003999E-4</c:v>
                </c:pt>
                <c:pt idx="53862">
                  <c:v>2.1987776665185601E-4</c:v>
                </c:pt>
                <c:pt idx="53863">
                  <c:v>8.2070631207990395E-4</c:v>
                </c:pt>
                <c:pt idx="53864">
                  <c:v>8.8238038920075495E-4</c:v>
                </c:pt>
                <c:pt idx="53865">
                  <c:v>9.0594002406942E-4</c:v>
                </c:pt>
                <c:pt idx="53866">
                  <c:v>1.3070839549208201E-3</c:v>
                </c:pt>
                <c:pt idx="53867">
                  <c:v>1.8266373495293101E-3</c:v>
                </c:pt>
                <c:pt idx="53868">
                  <c:v>1.76699604087236E-3</c:v>
                </c:pt>
                <c:pt idx="53869">
                  <c:v>2.06528405530153E-3</c:v>
                </c:pt>
                <c:pt idx="53870">
                  <c:v>2.2084472547732798E-3</c:v>
                </c:pt>
                <c:pt idx="53871">
                  <c:v>2.2669901127847902E-3</c:v>
                </c:pt>
                <c:pt idx="53872">
                  <c:v>2.0928185333285399E-3</c:v>
                </c:pt>
                <c:pt idx="53873">
                  <c:v>2.4089942049309301E-3</c:v>
                </c:pt>
                <c:pt idx="53874">
                  <c:v>2.4355217571640901E-3</c:v>
                </c:pt>
                <c:pt idx="53875">
                  <c:v>2.40167824912574E-3</c:v>
                </c:pt>
                <c:pt idx="53876">
                  <c:v>2.4661130838012002E-3</c:v>
                </c:pt>
                <c:pt idx="53877">
                  <c:v>2.2612188034492301E-3</c:v>
                </c:pt>
                <c:pt idx="53878">
                  <c:v>2.00030105563944E-3</c:v>
                </c:pt>
                <c:pt idx="53879">
                  <c:v>2.0445435478874002E-3</c:v>
                </c:pt>
                <c:pt idx="53880">
                  <c:v>1.9798855610383601E-3</c:v>
                </c:pt>
                <c:pt idx="53881">
                  <c:v>1.7523037596926399E-3</c:v>
                </c:pt>
                <c:pt idx="53882">
                  <c:v>1.59800785747923E-3</c:v>
                </c:pt>
                <c:pt idx="53883">
                  <c:v>1.28759971383294E-3</c:v>
                </c:pt>
                <c:pt idx="53884">
                  <c:v>1.0532342176161401E-3</c:v>
                </c:pt>
                <c:pt idx="53885">
                  <c:v>8.7133668907399405E-4</c:v>
                </c:pt>
                <c:pt idx="53886">
                  <c:v>6.0027025022197397E-4</c:v>
                </c:pt>
                <c:pt idx="53887">
                  <c:v>2.5962554380083702E-4</c:v>
                </c:pt>
                <c:pt idx="53888">
                  <c:v>-2.61389262158354E-4</c:v>
                </c:pt>
                <c:pt idx="53889">
                  <c:v>-6.4592454553994403E-4</c:v>
                </c:pt>
                <c:pt idx="53890">
                  <c:v>-9.7642560338947397E-4</c:v>
                </c:pt>
                <c:pt idx="53891">
                  <c:v>-1.28959184904473E-3</c:v>
                </c:pt>
                <c:pt idx="53892">
                  <c:v>-1.8913853024223101E-3</c:v>
                </c:pt>
                <c:pt idx="53893">
                  <c:v>-2.1819829022154801E-3</c:v>
                </c:pt>
                <c:pt idx="53894">
                  <c:v>-2.7459162383661399E-3</c:v>
                </c:pt>
                <c:pt idx="53895">
                  <c:v>-3.0923239664768401E-3</c:v>
                </c:pt>
                <c:pt idx="53896">
                  <c:v>-3.8098790790740502E-3</c:v>
                </c:pt>
                <c:pt idx="53897">
                  <c:v>-4.1166097224218804E-3</c:v>
                </c:pt>
                <c:pt idx="53898">
                  <c:v>-4.6724425032342804E-3</c:v>
                </c:pt>
                <c:pt idx="53899">
                  <c:v>-5.09908266466095E-3</c:v>
                </c:pt>
                <c:pt idx="53900">
                  <c:v>-5.7456423499382004E-3</c:v>
                </c:pt>
                <c:pt idx="53901">
                  <c:v>-6.2850886002532901E-3</c:v>
                </c:pt>
                <c:pt idx="53902">
                  <c:v>-6.98844585853682E-3</c:v>
                </c:pt>
                <c:pt idx="53903">
                  <c:v>-7.4075526426822802E-3</c:v>
                </c:pt>
                <c:pt idx="53904">
                  <c:v>-7.7267500903578498E-3</c:v>
                </c:pt>
                <c:pt idx="53905">
                  <c:v>-8.2665563701784708E-3</c:v>
                </c:pt>
                <c:pt idx="53906">
                  <c:v>-9.0440328862497893E-3</c:v>
                </c:pt>
                <c:pt idx="53907">
                  <c:v>-9.9074903118342005E-3</c:v>
                </c:pt>
                <c:pt idx="53908">
                  <c:v>-9.92021053552322E-3</c:v>
                </c:pt>
                <c:pt idx="53909">
                  <c:v>-1.0598907794453201E-2</c:v>
                </c:pt>
                <c:pt idx="53910">
                  <c:v>-1.1136868616243601E-2</c:v>
                </c:pt>
                <c:pt idx="53911">
                  <c:v>-1.17400580112E-2</c:v>
                </c:pt>
                <c:pt idx="53912">
                  <c:v>-1.20606670805151E-2</c:v>
                </c:pt>
                <c:pt idx="53913">
                  <c:v>-1.27681708252818E-2</c:v>
                </c:pt>
                <c:pt idx="53914">
                  <c:v>-1.3471365094015199E-2</c:v>
                </c:pt>
                <c:pt idx="53915">
                  <c:v>-1.36024444729609E-2</c:v>
                </c:pt>
                <c:pt idx="53916">
                  <c:v>-1.40822438550386E-2</c:v>
                </c:pt>
                <c:pt idx="53917">
                  <c:v>-1.4575843172287E-2</c:v>
                </c:pt>
                <c:pt idx="53918">
                  <c:v>-1.52702271479068E-2</c:v>
                </c:pt>
                <c:pt idx="53919">
                  <c:v>-1.5399833175255199E-2</c:v>
                </c:pt>
                <c:pt idx="53920">
                  <c:v>-1.56192012760963E-2</c:v>
                </c:pt>
                <c:pt idx="53921">
                  <c:v>-1.6246866443925499E-2</c:v>
                </c:pt>
                <c:pt idx="53922">
                  <c:v>-1.7004131561814802E-2</c:v>
                </c:pt>
                <c:pt idx="53923">
                  <c:v>-1.7142496816447399E-2</c:v>
                </c:pt>
                <c:pt idx="53924">
                  <c:v>-1.7124613404316799E-2</c:v>
                </c:pt>
                <c:pt idx="53925">
                  <c:v>-1.7434067950511199E-2</c:v>
                </c:pt>
                <c:pt idx="53926">
                  <c:v>-1.8216160752288602E-2</c:v>
                </c:pt>
                <c:pt idx="53927">
                  <c:v>-1.8123796540980602E-2</c:v>
                </c:pt>
                <c:pt idx="53928">
                  <c:v>-1.84930239118439E-2</c:v>
                </c:pt>
                <c:pt idx="53929">
                  <c:v>-1.8433121566613399E-2</c:v>
                </c:pt>
                <c:pt idx="53930">
                  <c:v>-1.89111004009202E-2</c:v>
                </c:pt>
                <c:pt idx="53931">
                  <c:v>-1.9045082305958399E-2</c:v>
                </c:pt>
                <c:pt idx="53932">
                  <c:v>-1.8814476215790101E-2</c:v>
                </c:pt>
                <c:pt idx="53933">
                  <c:v>-1.9139744232562698E-2</c:v>
                </c:pt>
                <c:pt idx="53934">
                  <c:v>-1.92589644639348E-2</c:v>
                </c:pt>
                <c:pt idx="53935">
                  <c:v>-1.9239594684743899E-2</c:v>
                </c:pt>
                <c:pt idx="53936">
                  <c:v>-1.9195407360011699E-2</c:v>
                </c:pt>
                <c:pt idx="53937">
                  <c:v>-1.9173713172727699E-2</c:v>
                </c:pt>
                <c:pt idx="53938">
                  <c:v>-1.91165179885921E-2</c:v>
                </c:pt>
                <c:pt idx="53939">
                  <c:v>-1.8993520069401401E-2</c:v>
                </c:pt>
                <c:pt idx="53940">
                  <c:v>-1.88040723621355E-2</c:v>
                </c:pt>
                <c:pt idx="53941">
                  <c:v>-1.8862827391572801E-2</c:v>
                </c:pt>
                <c:pt idx="53942">
                  <c:v>-1.8716921078330302E-2</c:v>
                </c:pt>
                <c:pt idx="53943">
                  <c:v>-1.84589938814172E-2</c:v>
                </c:pt>
                <c:pt idx="53944">
                  <c:v>-1.80109783435973E-2</c:v>
                </c:pt>
                <c:pt idx="53945">
                  <c:v>-1.8030079413776101E-2</c:v>
                </c:pt>
                <c:pt idx="53946">
                  <c:v>-1.7875398719462001E-2</c:v>
                </c:pt>
                <c:pt idx="53947">
                  <c:v>-1.72199023213267E-2</c:v>
                </c:pt>
                <c:pt idx="53948">
                  <c:v>-1.7162580324534799E-2</c:v>
                </c:pt>
                <c:pt idx="53949">
                  <c:v>-1.6665517145539901E-2</c:v>
                </c:pt>
                <c:pt idx="53950">
                  <c:v>-1.6501664549532599E-2</c:v>
                </c:pt>
                <c:pt idx="53951">
                  <c:v>-1.60648252439646E-2</c:v>
                </c:pt>
                <c:pt idx="53952">
                  <c:v>-1.5509742476522001E-2</c:v>
                </c:pt>
                <c:pt idx="53953">
                  <c:v>-1.5154795806297101E-2</c:v>
                </c:pt>
                <c:pt idx="53954">
                  <c:v>-1.4708693578929399E-2</c:v>
                </c:pt>
                <c:pt idx="53955">
                  <c:v>-1.4266798451569499E-2</c:v>
                </c:pt>
                <c:pt idx="53956">
                  <c:v>-1.35763347904885E-2</c:v>
                </c:pt>
                <c:pt idx="53957">
                  <c:v>-1.2988603561864801E-2</c:v>
                </c:pt>
                <c:pt idx="53958">
                  <c:v>-1.24842148691892E-2</c:v>
                </c:pt>
                <c:pt idx="53959">
                  <c:v>-1.23449952452567E-2</c:v>
                </c:pt>
                <c:pt idx="53960">
                  <c:v>-1.16052694262845E-2</c:v>
                </c:pt>
                <c:pt idx="53961">
                  <c:v>-1.0832883105234699E-2</c:v>
                </c:pt>
                <c:pt idx="53962">
                  <c:v>-1.0295133382352399E-2</c:v>
                </c:pt>
                <c:pt idx="53963">
                  <c:v>-1.0353957172148201E-2</c:v>
                </c:pt>
                <c:pt idx="53964">
                  <c:v>-9.5517713494436898E-3</c:v>
                </c:pt>
                <c:pt idx="53965">
                  <c:v>-8.6783061137485195E-3</c:v>
                </c:pt>
                <c:pt idx="53966">
                  <c:v>-8.1183596750677104E-3</c:v>
                </c:pt>
                <c:pt idx="53967">
                  <c:v>-7.4992564390796998E-3</c:v>
                </c:pt>
                <c:pt idx="53968">
                  <c:v>-6.8499604806816702E-3</c:v>
                </c:pt>
                <c:pt idx="53969">
                  <c:v>-6.2042783035477899E-3</c:v>
                </c:pt>
                <c:pt idx="53970">
                  <c:v>-5.8152276010794198E-3</c:v>
                </c:pt>
                <c:pt idx="53971">
                  <c:v>-5.2058110346310501E-3</c:v>
                </c:pt>
                <c:pt idx="53972">
                  <c:v>-4.3464237117190798E-3</c:v>
                </c:pt>
                <c:pt idx="53973">
                  <c:v>-3.9468130549431702E-3</c:v>
                </c:pt>
                <c:pt idx="53974">
                  <c:v>-3.4565770871427901E-3</c:v>
                </c:pt>
                <c:pt idx="53975">
                  <c:v>-2.6657846106752799E-3</c:v>
                </c:pt>
                <c:pt idx="53976">
                  <c:v>-1.9709338674393502E-3</c:v>
                </c:pt>
                <c:pt idx="53977">
                  <c:v>-1.44944121232053E-3</c:v>
                </c:pt>
                <c:pt idx="53978">
                  <c:v>-1.0986298336698201E-3</c:v>
                </c:pt>
                <c:pt idx="53979">
                  <c:v>-2.2794626366565501E-4</c:v>
                </c:pt>
                <c:pt idx="53980">
                  <c:v>2.8647044712908201E-4</c:v>
                </c:pt>
                <c:pt idx="53981">
                  <c:v>8.3338657455855902E-4</c:v>
                </c:pt>
                <c:pt idx="53982">
                  <c:v>1.0691564361808401E-3</c:v>
                </c:pt>
                <c:pt idx="53983">
                  <c:v>1.65468092243879E-3</c:v>
                </c:pt>
                <c:pt idx="53984">
                  <c:v>2.4673986492306098E-3</c:v>
                </c:pt>
                <c:pt idx="53985">
                  <c:v>2.8524775682343098E-3</c:v>
                </c:pt>
                <c:pt idx="53986">
                  <c:v>3.1311847855409001E-3</c:v>
                </c:pt>
                <c:pt idx="53987">
                  <c:v>3.74569214750538E-3</c:v>
                </c:pt>
                <c:pt idx="53988">
                  <c:v>4.0488365128589004E-3</c:v>
                </c:pt>
                <c:pt idx="53989">
                  <c:v>4.554155365374E-3</c:v>
                </c:pt>
                <c:pt idx="53990">
                  <c:v>5.2282351933146502E-3</c:v>
                </c:pt>
                <c:pt idx="53991">
                  <c:v>5.3998056760220297E-3</c:v>
                </c:pt>
                <c:pt idx="53992">
                  <c:v>5.7673523415097301E-3</c:v>
                </c:pt>
                <c:pt idx="53993">
                  <c:v>5.7402763760239202E-3</c:v>
                </c:pt>
                <c:pt idx="53994">
                  <c:v>6.4246881764951601E-3</c:v>
                </c:pt>
                <c:pt idx="53995">
                  <c:v>6.6677902904404901E-3</c:v>
                </c:pt>
                <c:pt idx="53996">
                  <c:v>6.8789700240903503E-3</c:v>
                </c:pt>
                <c:pt idx="53997">
                  <c:v>7.4060507982460803E-3</c:v>
                </c:pt>
                <c:pt idx="53998">
                  <c:v>7.2724534323688897E-3</c:v>
                </c:pt>
                <c:pt idx="53999">
                  <c:v>7.6859645954597804E-3</c:v>
                </c:pt>
                <c:pt idx="54000">
                  <c:v>7.5376863493789104E-3</c:v>
                </c:pt>
                <c:pt idx="54001">
                  <c:v>8.0104824239783899E-3</c:v>
                </c:pt>
                <c:pt idx="54002">
                  <c:v>8.2769219416126399E-3</c:v>
                </c:pt>
                <c:pt idx="54003">
                  <c:v>7.9095210468726699E-3</c:v>
                </c:pt>
                <c:pt idx="54004">
                  <c:v>8.0111842101903905E-3</c:v>
                </c:pt>
                <c:pt idx="54005">
                  <c:v>7.7881403540504199E-3</c:v>
                </c:pt>
                <c:pt idx="54006">
                  <c:v>8.1252662518555008E-3</c:v>
                </c:pt>
                <c:pt idx="54007">
                  <c:v>8.1953583713006203E-3</c:v>
                </c:pt>
                <c:pt idx="54008">
                  <c:v>8.0123832775009507E-3</c:v>
                </c:pt>
                <c:pt idx="54009">
                  <c:v>7.9737512036836093E-3</c:v>
                </c:pt>
                <c:pt idx="54010">
                  <c:v>7.9819121217467801E-3</c:v>
                </c:pt>
                <c:pt idx="54011">
                  <c:v>7.7132625674078102E-3</c:v>
                </c:pt>
                <c:pt idx="54012">
                  <c:v>7.7436626616256797E-3</c:v>
                </c:pt>
                <c:pt idx="54013">
                  <c:v>7.6353583840733799E-3</c:v>
                </c:pt>
                <c:pt idx="54014">
                  <c:v>7.3755086540963303E-3</c:v>
                </c:pt>
                <c:pt idx="54015">
                  <c:v>7.2170092219180203E-3</c:v>
                </c:pt>
                <c:pt idx="54016">
                  <c:v>6.8258535689299498E-3</c:v>
                </c:pt>
                <c:pt idx="54017">
                  <c:v>6.34682365014842E-3</c:v>
                </c:pt>
                <c:pt idx="54018">
                  <c:v>6.0873105242026104E-3</c:v>
                </c:pt>
                <c:pt idx="54019">
                  <c:v>5.9594615108181101E-3</c:v>
                </c:pt>
                <c:pt idx="54020">
                  <c:v>5.5205915552124299E-3</c:v>
                </c:pt>
                <c:pt idx="54021">
                  <c:v>5.16926697575203E-3</c:v>
                </c:pt>
                <c:pt idx="54022">
                  <c:v>4.95105953731709E-3</c:v>
                </c:pt>
                <c:pt idx="54023">
                  <c:v>4.8402194499126E-3</c:v>
                </c:pt>
                <c:pt idx="54024">
                  <c:v>4.3051496632453903E-3</c:v>
                </c:pt>
                <c:pt idx="54025">
                  <c:v>3.8049765178795E-3</c:v>
                </c:pt>
                <c:pt idx="54026">
                  <c:v>3.4240801010934499E-3</c:v>
                </c:pt>
                <c:pt idx="54027">
                  <c:v>2.9911205251695601E-3</c:v>
                </c:pt>
                <c:pt idx="54028">
                  <c:v>2.69484069443053E-3</c:v>
                </c:pt>
                <c:pt idx="54029">
                  <c:v>2.0092571059334599E-3</c:v>
                </c:pt>
                <c:pt idx="54030">
                  <c:v>2.2607082920294399E-3</c:v>
                </c:pt>
                <c:pt idx="54031">
                  <c:v>1.3965695203762101E-3</c:v>
                </c:pt>
                <c:pt idx="54032">
                  <c:v>9.6964385369774603E-4</c:v>
                </c:pt>
                <c:pt idx="54033">
                  <c:v>5.2518741306092703E-4</c:v>
                </c:pt>
                <c:pt idx="54034" formatCode="0.00E+00">
                  <c:v>-6.6328750673879807E-5</c:v>
                </c:pt>
                <c:pt idx="54035">
                  <c:v>-5.7131035640108302E-4</c:v>
                </c:pt>
                <c:pt idx="54036">
                  <c:v>-1.3064291105760501E-3</c:v>
                </c:pt>
                <c:pt idx="54037">
                  <c:v>-1.71849261130857E-3</c:v>
                </c:pt>
                <c:pt idx="54038">
                  <c:v>-1.7166523290529101E-3</c:v>
                </c:pt>
                <c:pt idx="54039">
                  <c:v>-2.0776638652039302E-3</c:v>
                </c:pt>
                <c:pt idx="54040">
                  <c:v>-2.33987942657559E-3</c:v>
                </c:pt>
                <c:pt idx="54041">
                  <c:v>-3.0728291557056801E-3</c:v>
                </c:pt>
                <c:pt idx="54042">
                  <c:v>-3.2010822160030198E-3</c:v>
                </c:pt>
                <c:pt idx="54043">
                  <c:v>-3.48724455508111E-3</c:v>
                </c:pt>
                <c:pt idx="54044">
                  <c:v>-4.1512039367073601E-3</c:v>
                </c:pt>
                <c:pt idx="54045">
                  <c:v>-4.7316209820433396E-3</c:v>
                </c:pt>
                <c:pt idx="54046">
                  <c:v>-5.3378402069341304E-3</c:v>
                </c:pt>
                <c:pt idx="54047">
                  <c:v>-5.0531636983742198E-3</c:v>
                </c:pt>
                <c:pt idx="54048">
                  <c:v>-5.3872454468406198E-3</c:v>
                </c:pt>
                <c:pt idx="54049">
                  <c:v>-5.5795001869001597E-3</c:v>
                </c:pt>
                <c:pt idx="54050">
                  <c:v>-6.1535501718444803E-3</c:v>
                </c:pt>
                <c:pt idx="54051">
                  <c:v>-6.3740085095206301E-3</c:v>
                </c:pt>
                <c:pt idx="54052">
                  <c:v>-6.2317515233798904E-3</c:v>
                </c:pt>
                <c:pt idx="54053">
                  <c:v>-6.4959981259076396E-3</c:v>
                </c:pt>
                <c:pt idx="54054">
                  <c:v>-6.95000139339212E-3</c:v>
                </c:pt>
                <c:pt idx="54055">
                  <c:v>-7.2969449123427002E-3</c:v>
                </c:pt>
                <c:pt idx="54056">
                  <c:v>-7.3343492429215201E-3</c:v>
                </c:pt>
                <c:pt idx="54057">
                  <c:v>-7.1277594750376004E-3</c:v>
                </c:pt>
                <c:pt idx="54058">
                  <c:v>-7.2961722265322401E-3</c:v>
                </c:pt>
                <c:pt idx="54059">
                  <c:v>-7.2837543000124697E-3</c:v>
                </c:pt>
                <c:pt idx="54060">
                  <c:v>-7.2282762120581198E-3</c:v>
                </c:pt>
                <c:pt idx="54061">
                  <c:v>-7.4097449966470403E-3</c:v>
                </c:pt>
                <c:pt idx="54062">
                  <c:v>-7.2617012848927498E-3</c:v>
                </c:pt>
                <c:pt idx="54063">
                  <c:v>-7.2256449734301002E-3</c:v>
                </c:pt>
                <c:pt idx="54064">
                  <c:v>-6.9430644307197503E-3</c:v>
                </c:pt>
                <c:pt idx="54065">
                  <c:v>-7.1457007908816003E-3</c:v>
                </c:pt>
                <c:pt idx="54066">
                  <c:v>-6.8216520529735796E-3</c:v>
                </c:pt>
                <c:pt idx="54067">
                  <c:v>-6.4987282578577599E-3</c:v>
                </c:pt>
                <c:pt idx="54068">
                  <c:v>-5.8532222670321602E-3</c:v>
                </c:pt>
                <c:pt idx="54069">
                  <c:v>-6.2125389606466396E-3</c:v>
                </c:pt>
                <c:pt idx="54070">
                  <c:v>-5.95143550860802E-3</c:v>
                </c:pt>
                <c:pt idx="54071">
                  <c:v>-5.8309947906614503E-3</c:v>
                </c:pt>
                <c:pt idx="54072">
                  <c:v>-5.2888963004386197E-3</c:v>
                </c:pt>
                <c:pt idx="54073">
                  <c:v>-4.7010526847520396E-3</c:v>
                </c:pt>
                <c:pt idx="54074">
                  <c:v>-4.6917954116754701E-3</c:v>
                </c:pt>
                <c:pt idx="54075">
                  <c:v>-4.09716363742345E-3</c:v>
                </c:pt>
                <c:pt idx="54076">
                  <c:v>-3.81516435644381E-3</c:v>
                </c:pt>
                <c:pt idx="54077">
                  <c:v>-3.4948971504929799E-3</c:v>
                </c:pt>
                <c:pt idx="54078">
                  <c:v>-2.6295248471405598E-3</c:v>
                </c:pt>
                <c:pt idx="54079">
                  <c:v>-2.2103391863932701E-3</c:v>
                </c:pt>
                <c:pt idx="54080">
                  <c:v>-1.58764116626367E-3</c:v>
                </c:pt>
                <c:pt idx="54081">
                  <c:v>-1.27372839306518E-3</c:v>
                </c:pt>
                <c:pt idx="54082">
                  <c:v>-7.6961597245611105E-4</c:v>
                </c:pt>
                <c:pt idx="54083">
                  <c:v>2.05934214446244E-4</c:v>
                </c:pt>
                <c:pt idx="54084">
                  <c:v>6.3166576069195095E-4</c:v>
                </c:pt>
                <c:pt idx="54085">
                  <c:v>9.7029257224550303E-4</c:v>
                </c:pt>
                <c:pt idx="54086">
                  <c:v>1.5259504733913601E-3</c:v>
                </c:pt>
                <c:pt idx="54087">
                  <c:v>2.21771289344294E-3</c:v>
                </c:pt>
                <c:pt idx="54088">
                  <c:v>2.7030635908470301E-3</c:v>
                </c:pt>
                <c:pt idx="54089">
                  <c:v>3.0408491864675198E-3</c:v>
                </c:pt>
                <c:pt idx="54090">
                  <c:v>3.7531898921028999E-3</c:v>
                </c:pt>
                <c:pt idx="54091">
                  <c:v>4.6263197566093197E-3</c:v>
                </c:pt>
                <c:pt idx="54092">
                  <c:v>5.3858675770822699E-3</c:v>
                </c:pt>
                <c:pt idx="54093">
                  <c:v>5.5696828228354598E-3</c:v>
                </c:pt>
                <c:pt idx="54094">
                  <c:v>6.2356512935053E-3</c:v>
                </c:pt>
                <c:pt idx="54095">
                  <c:v>7.4673696321946202E-3</c:v>
                </c:pt>
                <c:pt idx="54096">
                  <c:v>7.64216311926869E-3</c:v>
                </c:pt>
                <c:pt idx="54097">
                  <c:v>8.0684697878217193E-3</c:v>
                </c:pt>
                <c:pt idx="54098">
                  <c:v>8.4342242736639098E-3</c:v>
                </c:pt>
                <c:pt idx="54099">
                  <c:v>9.4802035993522896E-3</c:v>
                </c:pt>
                <c:pt idx="54100">
                  <c:v>9.6328115107558107E-3</c:v>
                </c:pt>
                <c:pt idx="54101">
                  <c:v>1.0253866957165901E-2</c:v>
                </c:pt>
                <c:pt idx="54102">
                  <c:v>1.0816950361264999E-2</c:v>
                </c:pt>
                <c:pt idx="54103">
                  <c:v>1.12783147571406E-2</c:v>
                </c:pt>
                <c:pt idx="54104">
                  <c:v>1.20278612464731E-2</c:v>
                </c:pt>
                <c:pt idx="54105">
                  <c:v>1.25660656047466E-2</c:v>
                </c:pt>
                <c:pt idx="54106">
                  <c:v>1.30031633264282E-2</c:v>
                </c:pt>
                <c:pt idx="54107">
                  <c:v>1.3355333708494699E-2</c:v>
                </c:pt>
                <c:pt idx="54108">
                  <c:v>1.35277433919519E-2</c:v>
                </c:pt>
                <c:pt idx="54109">
                  <c:v>1.39189474129209E-2</c:v>
                </c:pt>
                <c:pt idx="54110">
                  <c:v>1.45792987727124E-2</c:v>
                </c:pt>
                <c:pt idx="54111">
                  <c:v>1.48123468156532E-2</c:v>
                </c:pt>
                <c:pt idx="54112">
                  <c:v>1.5106924330744899E-2</c:v>
                </c:pt>
                <c:pt idx="54113">
                  <c:v>1.5166322589209301E-2</c:v>
                </c:pt>
                <c:pt idx="54114">
                  <c:v>1.5522566745888601E-2</c:v>
                </c:pt>
                <c:pt idx="54115">
                  <c:v>1.60725296114974E-2</c:v>
                </c:pt>
                <c:pt idx="54116">
                  <c:v>1.6114339971697599E-2</c:v>
                </c:pt>
                <c:pt idx="54117">
                  <c:v>1.63558099881152E-2</c:v>
                </c:pt>
                <c:pt idx="54118">
                  <c:v>1.6482288329914E-2</c:v>
                </c:pt>
                <c:pt idx="54119">
                  <c:v>1.67140953726235E-2</c:v>
                </c:pt>
                <c:pt idx="54120">
                  <c:v>1.7057696980619801E-2</c:v>
                </c:pt>
                <c:pt idx="54121">
                  <c:v>1.6664828795988601E-2</c:v>
                </c:pt>
                <c:pt idx="54122">
                  <c:v>1.6966598959242199E-2</c:v>
                </c:pt>
                <c:pt idx="54123">
                  <c:v>1.6967981603363099E-2</c:v>
                </c:pt>
                <c:pt idx="54124">
                  <c:v>1.7202178921071599E-2</c:v>
                </c:pt>
                <c:pt idx="54125">
                  <c:v>1.68326437130587E-2</c:v>
                </c:pt>
                <c:pt idx="54126">
                  <c:v>1.6836278155937402E-2</c:v>
                </c:pt>
                <c:pt idx="54127">
                  <c:v>1.7008012466428701E-2</c:v>
                </c:pt>
                <c:pt idx="54128">
                  <c:v>1.6853435765405201E-2</c:v>
                </c:pt>
                <c:pt idx="54129">
                  <c:v>1.65949421916698E-2</c:v>
                </c:pt>
                <c:pt idx="54130">
                  <c:v>1.6843709452006399E-2</c:v>
                </c:pt>
                <c:pt idx="54131">
                  <c:v>1.6439768665469201E-2</c:v>
                </c:pt>
                <c:pt idx="54132">
                  <c:v>1.5909218003051999E-2</c:v>
                </c:pt>
                <c:pt idx="54133">
                  <c:v>1.6183945640919101E-2</c:v>
                </c:pt>
                <c:pt idx="54134">
                  <c:v>1.5757667571260299E-2</c:v>
                </c:pt>
                <c:pt idx="54135">
                  <c:v>1.54786211394432E-2</c:v>
                </c:pt>
                <c:pt idx="54136">
                  <c:v>1.50756853457333E-2</c:v>
                </c:pt>
                <c:pt idx="54137">
                  <c:v>1.51847016841321E-2</c:v>
                </c:pt>
                <c:pt idx="54138">
                  <c:v>1.45028756700486E-2</c:v>
                </c:pt>
                <c:pt idx="54139">
                  <c:v>1.4301222803598501E-2</c:v>
                </c:pt>
                <c:pt idx="54140">
                  <c:v>1.44079874748712E-2</c:v>
                </c:pt>
                <c:pt idx="54141">
                  <c:v>1.41181098286613E-2</c:v>
                </c:pt>
                <c:pt idx="54142">
                  <c:v>1.35127414224714E-2</c:v>
                </c:pt>
                <c:pt idx="54143">
                  <c:v>1.28668763376766E-2</c:v>
                </c:pt>
                <c:pt idx="54144">
                  <c:v>1.2580560528976501E-2</c:v>
                </c:pt>
                <c:pt idx="54145">
                  <c:v>1.2202146069835801E-2</c:v>
                </c:pt>
                <c:pt idx="54146">
                  <c:v>1.1832324765060499E-2</c:v>
                </c:pt>
                <c:pt idx="54147">
                  <c:v>1.18228685534616E-2</c:v>
                </c:pt>
                <c:pt idx="54148">
                  <c:v>1.1596308582453699E-2</c:v>
                </c:pt>
                <c:pt idx="54149">
                  <c:v>1.10932819742842E-2</c:v>
                </c:pt>
                <c:pt idx="54150">
                  <c:v>1.0640369955192601E-2</c:v>
                </c:pt>
                <c:pt idx="54151">
                  <c:v>9.9436235482544301E-3</c:v>
                </c:pt>
                <c:pt idx="54152">
                  <c:v>9.7701169595213692E-3</c:v>
                </c:pt>
                <c:pt idx="54153">
                  <c:v>9.2834978687189092E-3</c:v>
                </c:pt>
                <c:pt idx="54154">
                  <c:v>8.9533316548665604E-3</c:v>
                </c:pt>
                <c:pt idx="54155">
                  <c:v>7.9672515917460201E-3</c:v>
                </c:pt>
                <c:pt idx="54156">
                  <c:v>8.0567286523420701E-3</c:v>
                </c:pt>
                <c:pt idx="54157">
                  <c:v>8.2701985048705094E-3</c:v>
                </c:pt>
                <c:pt idx="54158">
                  <c:v>7.97264688501928E-3</c:v>
                </c:pt>
                <c:pt idx="54159">
                  <c:v>7.0986213545676602E-3</c:v>
                </c:pt>
                <c:pt idx="54160">
                  <c:v>6.9266982623377099E-3</c:v>
                </c:pt>
                <c:pt idx="54161">
                  <c:v>6.5622100528115101E-3</c:v>
                </c:pt>
                <c:pt idx="54162">
                  <c:v>6.15608653218496E-3</c:v>
                </c:pt>
                <c:pt idx="54163">
                  <c:v>5.9499430374003303E-3</c:v>
                </c:pt>
                <c:pt idx="54164">
                  <c:v>5.3948134446535302E-3</c:v>
                </c:pt>
                <c:pt idx="54165">
                  <c:v>5.2498636244783297E-3</c:v>
                </c:pt>
                <c:pt idx="54166">
                  <c:v>5.0567654000911203E-3</c:v>
                </c:pt>
                <c:pt idx="54167">
                  <c:v>4.9505087866526598E-3</c:v>
                </c:pt>
                <c:pt idx="54168">
                  <c:v>4.6223055289135303E-3</c:v>
                </c:pt>
                <c:pt idx="54169">
                  <c:v>4.2408293518264896E-3</c:v>
                </c:pt>
                <c:pt idx="54170">
                  <c:v>3.82030803204638E-3</c:v>
                </c:pt>
                <c:pt idx="54171">
                  <c:v>3.60476870640944E-3</c:v>
                </c:pt>
                <c:pt idx="54172">
                  <c:v>3.3580801204354401E-3</c:v>
                </c:pt>
                <c:pt idx="54173">
                  <c:v>3.30613094579348E-3</c:v>
                </c:pt>
                <c:pt idx="54174">
                  <c:v>2.9193213953664101E-3</c:v>
                </c:pt>
                <c:pt idx="54175">
                  <c:v>3.0269770914588901E-3</c:v>
                </c:pt>
                <c:pt idx="54176">
                  <c:v>2.5015808575916901E-3</c:v>
                </c:pt>
                <c:pt idx="54177">
                  <c:v>2.5184314203258E-3</c:v>
                </c:pt>
                <c:pt idx="54178">
                  <c:v>2.11982764878825E-3</c:v>
                </c:pt>
                <c:pt idx="54179">
                  <c:v>2.5607501318619598E-3</c:v>
                </c:pt>
                <c:pt idx="54180">
                  <c:v>1.9928101585198598E-3</c:v>
                </c:pt>
                <c:pt idx="54181">
                  <c:v>1.9201317369997E-3</c:v>
                </c:pt>
                <c:pt idx="54182">
                  <c:v>1.9078255511764499E-3</c:v>
                </c:pt>
                <c:pt idx="54183">
                  <c:v>1.88239282571085E-3</c:v>
                </c:pt>
                <c:pt idx="54184">
                  <c:v>1.5447595868873199E-3</c:v>
                </c:pt>
                <c:pt idx="54185">
                  <c:v>1.7775059216288401E-3</c:v>
                </c:pt>
                <c:pt idx="54186">
                  <c:v>1.60505341965875E-3</c:v>
                </c:pt>
                <c:pt idx="54187">
                  <c:v>1.4866292826368999E-3</c:v>
                </c:pt>
                <c:pt idx="54188">
                  <c:v>1.31813373757098E-3</c:v>
                </c:pt>
                <c:pt idx="54189">
                  <c:v>1.4528154049474099E-3</c:v>
                </c:pt>
                <c:pt idx="54190">
                  <c:v>1.6220972709822101E-3</c:v>
                </c:pt>
                <c:pt idx="54191">
                  <c:v>1.4341488598807401E-3</c:v>
                </c:pt>
                <c:pt idx="54192">
                  <c:v>1.37171379256391E-3</c:v>
                </c:pt>
                <c:pt idx="54193">
                  <c:v>1.3968163858509601E-3</c:v>
                </c:pt>
                <c:pt idx="54194">
                  <c:v>1.3269711575976601E-3</c:v>
                </c:pt>
                <c:pt idx="54195">
                  <c:v>1.4639989253834201E-3</c:v>
                </c:pt>
                <c:pt idx="54196">
                  <c:v>1.6070758438243701E-3</c:v>
                </c:pt>
                <c:pt idx="54197">
                  <c:v>1.63231499790571E-3</c:v>
                </c:pt>
                <c:pt idx="54198">
                  <c:v>1.7961745779181801E-3</c:v>
                </c:pt>
                <c:pt idx="54199">
                  <c:v>1.81396391899232E-3</c:v>
                </c:pt>
                <c:pt idx="54200">
                  <c:v>2.0315290486870499E-3</c:v>
                </c:pt>
                <c:pt idx="54201">
                  <c:v>2.1599773885073201E-3</c:v>
                </c:pt>
                <c:pt idx="54202">
                  <c:v>2.2154765021496999E-3</c:v>
                </c:pt>
                <c:pt idx="54203">
                  <c:v>2.7020557122485801E-3</c:v>
                </c:pt>
                <c:pt idx="54204">
                  <c:v>2.19209496963285E-3</c:v>
                </c:pt>
                <c:pt idx="54205">
                  <c:v>2.2464431781162499E-3</c:v>
                </c:pt>
                <c:pt idx="54206">
                  <c:v>2.7205060611739198E-3</c:v>
                </c:pt>
                <c:pt idx="54207">
                  <c:v>3.0314673410543201E-3</c:v>
                </c:pt>
                <c:pt idx="54208">
                  <c:v>3.0010915088301798E-3</c:v>
                </c:pt>
                <c:pt idx="54209">
                  <c:v>3.1247895136359599E-3</c:v>
                </c:pt>
                <c:pt idx="54210">
                  <c:v>3.6906505886187E-3</c:v>
                </c:pt>
                <c:pt idx="54211">
                  <c:v>3.4820714530085502E-3</c:v>
                </c:pt>
                <c:pt idx="54212">
                  <c:v>3.4115190397440301E-3</c:v>
                </c:pt>
                <c:pt idx="54213">
                  <c:v>4.0139120456618603E-3</c:v>
                </c:pt>
                <c:pt idx="54214">
                  <c:v>4.47102634407214E-3</c:v>
                </c:pt>
                <c:pt idx="54215">
                  <c:v>4.4981847374401199E-3</c:v>
                </c:pt>
                <c:pt idx="54216">
                  <c:v>4.3610596915018901E-3</c:v>
                </c:pt>
                <c:pt idx="54217">
                  <c:v>5.0812396121611798E-3</c:v>
                </c:pt>
                <c:pt idx="54218">
                  <c:v>4.9941633278076502E-3</c:v>
                </c:pt>
                <c:pt idx="54219">
                  <c:v>5.3385041651456003E-3</c:v>
                </c:pt>
                <c:pt idx="54220">
                  <c:v>5.4419868547366098E-3</c:v>
                </c:pt>
                <c:pt idx="54221">
                  <c:v>6.0369970112296402E-3</c:v>
                </c:pt>
                <c:pt idx="54222">
                  <c:v>6.6888839521806404E-3</c:v>
                </c:pt>
                <c:pt idx="54223">
                  <c:v>6.4578133402984099E-3</c:v>
                </c:pt>
                <c:pt idx="54224">
                  <c:v>6.7763138662861599E-3</c:v>
                </c:pt>
                <c:pt idx="54225">
                  <c:v>7.19404897282536E-3</c:v>
                </c:pt>
                <c:pt idx="54226">
                  <c:v>7.6926346638201198E-3</c:v>
                </c:pt>
                <c:pt idx="54227">
                  <c:v>7.8946690178499802E-3</c:v>
                </c:pt>
                <c:pt idx="54228">
                  <c:v>8.3747877759315602E-3</c:v>
                </c:pt>
                <c:pt idx="54229">
                  <c:v>8.3728069920390395E-3</c:v>
                </c:pt>
                <c:pt idx="54230">
                  <c:v>8.8486925437778908E-3</c:v>
                </c:pt>
                <c:pt idx="54231">
                  <c:v>9.4226158487282895E-3</c:v>
                </c:pt>
                <c:pt idx="54232">
                  <c:v>9.6582706411106802E-3</c:v>
                </c:pt>
                <c:pt idx="54233">
                  <c:v>9.8589749469008801E-3</c:v>
                </c:pt>
                <c:pt idx="54234">
                  <c:v>1.0853131189177001E-2</c:v>
                </c:pt>
                <c:pt idx="54235">
                  <c:v>1.0683721936549E-2</c:v>
                </c:pt>
                <c:pt idx="54236">
                  <c:v>1.07988325331786E-2</c:v>
                </c:pt>
                <c:pt idx="54237">
                  <c:v>1.14481893040998E-2</c:v>
                </c:pt>
                <c:pt idx="54238">
                  <c:v>1.22349305972854E-2</c:v>
                </c:pt>
                <c:pt idx="54239">
                  <c:v>1.2352431109018401E-2</c:v>
                </c:pt>
                <c:pt idx="54240">
                  <c:v>1.2648698608954199E-2</c:v>
                </c:pt>
                <c:pt idx="54241">
                  <c:v>1.30365351848173E-2</c:v>
                </c:pt>
                <c:pt idx="54242">
                  <c:v>1.3948529322670201E-2</c:v>
                </c:pt>
                <c:pt idx="54243">
                  <c:v>1.3937969039588801E-2</c:v>
                </c:pt>
                <c:pt idx="54244">
                  <c:v>1.40752447591432E-2</c:v>
                </c:pt>
                <c:pt idx="54245">
                  <c:v>1.47597102548648E-2</c:v>
                </c:pt>
                <c:pt idx="54246">
                  <c:v>1.5319785482628301E-2</c:v>
                </c:pt>
                <c:pt idx="54247">
                  <c:v>1.5603454848226899E-2</c:v>
                </c:pt>
                <c:pt idx="54248">
                  <c:v>1.5900209610538701E-2</c:v>
                </c:pt>
                <c:pt idx="54249">
                  <c:v>1.5782314852556399E-2</c:v>
                </c:pt>
                <c:pt idx="54250">
                  <c:v>1.6280688258351401E-2</c:v>
                </c:pt>
                <c:pt idx="54251">
                  <c:v>1.684331140051E-2</c:v>
                </c:pt>
                <c:pt idx="54252">
                  <c:v>1.72371443211779E-2</c:v>
                </c:pt>
                <c:pt idx="54253">
                  <c:v>1.6889420042575799E-2</c:v>
                </c:pt>
                <c:pt idx="54254">
                  <c:v>1.7719630550389401E-2</c:v>
                </c:pt>
                <c:pt idx="54255">
                  <c:v>1.8525820770842898E-2</c:v>
                </c:pt>
                <c:pt idx="54256">
                  <c:v>1.8139952598200001E-2</c:v>
                </c:pt>
                <c:pt idx="54257">
                  <c:v>1.8385359950961602E-2</c:v>
                </c:pt>
                <c:pt idx="54258">
                  <c:v>1.85210036854348E-2</c:v>
                </c:pt>
                <c:pt idx="54259">
                  <c:v>1.90244159701644E-2</c:v>
                </c:pt>
                <c:pt idx="54260">
                  <c:v>1.9178931760187898E-2</c:v>
                </c:pt>
                <c:pt idx="54261">
                  <c:v>1.8995975654822101E-2</c:v>
                </c:pt>
                <c:pt idx="54262">
                  <c:v>1.92771327218914E-2</c:v>
                </c:pt>
                <c:pt idx="54263">
                  <c:v>1.9182068230433402E-2</c:v>
                </c:pt>
                <c:pt idx="54264">
                  <c:v>1.9101091912765499E-2</c:v>
                </c:pt>
                <c:pt idx="54265">
                  <c:v>1.95951708264895E-2</c:v>
                </c:pt>
                <c:pt idx="54266">
                  <c:v>1.9727390459305098E-2</c:v>
                </c:pt>
                <c:pt idx="54267">
                  <c:v>1.9082418955472798E-2</c:v>
                </c:pt>
                <c:pt idx="54268">
                  <c:v>1.89245775775434E-2</c:v>
                </c:pt>
                <c:pt idx="54269">
                  <c:v>1.9123153201695199E-2</c:v>
                </c:pt>
                <c:pt idx="54270">
                  <c:v>1.91643577556018E-2</c:v>
                </c:pt>
                <c:pt idx="54271">
                  <c:v>1.9033670974384301E-2</c:v>
                </c:pt>
                <c:pt idx="54272">
                  <c:v>1.89797860790295E-2</c:v>
                </c:pt>
                <c:pt idx="54273">
                  <c:v>1.8159652476968099E-2</c:v>
                </c:pt>
                <c:pt idx="54274">
                  <c:v>1.80135460502421E-2</c:v>
                </c:pt>
                <c:pt idx="54275">
                  <c:v>1.7913666030115301E-2</c:v>
                </c:pt>
                <c:pt idx="54276">
                  <c:v>1.78440157603524E-2</c:v>
                </c:pt>
                <c:pt idx="54277">
                  <c:v>1.7364531912932302E-2</c:v>
                </c:pt>
                <c:pt idx="54278">
                  <c:v>1.6823787692009699E-2</c:v>
                </c:pt>
                <c:pt idx="54279">
                  <c:v>1.6394106015890201E-2</c:v>
                </c:pt>
                <c:pt idx="54280">
                  <c:v>1.6122480338588301E-2</c:v>
                </c:pt>
                <c:pt idx="54281">
                  <c:v>1.54176838641947E-2</c:v>
                </c:pt>
                <c:pt idx="54282">
                  <c:v>1.48932398455572E-2</c:v>
                </c:pt>
                <c:pt idx="54283">
                  <c:v>1.39496179622577E-2</c:v>
                </c:pt>
                <c:pt idx="54284">
                  <c:v>1.37098057997889E-2</c:v>
                </c:pt>
                <c:pt idx="54285">
                  <c:v>1.30439175602397E-2</c:v>
                </c:pt>
                <c:pt idx="54286">
                  <c:v>1.2618668622094899E-2</c:v>
                </c:pt>
                <c:pt idx="54287">
                  <c:v>1.1799243139474501E-2</c:v>
                </c:pt>
                <c:pt idx="54288">
                  <c:v>1.0613036513141501E-2</c:v>
                </c:pt>
                <c:pt idx="54289">
                  <c:v>1.0400956172098101E-2</c:v>
                </c:pt>
                <c:pt idx="54290">
                  <c:v>1.00612159312945E-2</c:v>
                </c:pt>
                <c:pt idx="54291">
                  <c:v>8.8265129345653399E-3</c:v>
                </c:pt>
                <c:pt idx="54292">
                  <c:v>7.5636677495431702E-3</c:v>
                </c:pt>
                <c:pt idx="54293">
                  <c:v>6.8696360921175498E-3</c:v>
                </c:pt>
                <c:pt idx="54294">
                  <c:v>6.3816096200695104E-3</c:v>
                </c:pt>
                <c:pt idx="54295">
                  <c:v>5.4277566688430198E-3</c:v>
                </c:pt>
                <c:pt idx="54296">
                  <c:v>4.6451416099692897E-3</c:v>
                </c:pt>
                <c:pt idx="54297">
                  <c:v>3.94209054480799E-3</c:v>
                </c:pt>
                <c:pt idx="54298">
                  <c:v>2.71595275610345E-3</c:v>
                </c:pt>
                <c:pt idx="54299">
                  <c:v>2.0232324382066401E-3</c:v>
                </c:pt>
                <c:pt idx="54300">
                  <c:v>1.16718725583277E-3</c:v>
                </c:pt>
                <c:pt idx="54301">
                  <c:v>3.7275238743713799E-4</c:v>
                </c:pt>
                <c:pt idx="54302">
                  <c:v>-9.1637041325081097E-4</c:v>
                </c:pt>
                <c:pt idx="54303">
                  <c:v>-1.4795226133241699E-3</c:v>
                </c:pt>
                <c:pt idx="54304">
                  <c:v>-2.2157703990220499E-3</c:v>
                </c:pt>
                <c:pt idx="54305">
                  <c:v>-3.6679322390208401E-3</c:v>
                </c:pt>
                <c:pt idx="54306">
                  <c:v>-4.3669888022062099E-3</c:v>
                </c:pt>
                <c:pt idx="54307">
                  <c:v>-4.8387635376987001E-3</c:v>
                </c:pt>
                <c:pt idx="54308">
                  <c:v>-5.6208555141026304E-3</c:v>
                </c:pt>
                <c:pt idx="54309">
                  <c:v>-6.1768317648469399E-3</c:v>
                </c:pt>
                <c:pt idx="54310">
                  <c:v>-7.56775631924667E-3</c:v>
                </c:pt>
                <c:pt idx="54311">
                  <c:v>-8.15495611486209E-3</c:v>
                </c:pt>
                <c:pt idx="54312">
                  <c:v>-8.7641458144668404E-3</c:v>
                </c:pt>
                <c:pt idx="54313">
                  <c:v>-9.39745455245403E-3</c:v>
                </c:pt>
                <c:pt idx="54314">
                  <c:v>-1.0002226272275301E-2</c:v>
                </c:pt>
                <c:pt idx="54315">
                  <c:v>-1.06299472391776E-2</c:v>
                </c:pt>
                <c:pt idx="54316">
                  <c:v>-1.1566075042547501E-2</c:v>
                </c:pt>
                <c:pt idx="54317">
                  <c:v>-1.20629772375947E-2</c:v>
                </c:pt>
                <c:pt idx="54318">
                  <c:v>-1.2173459416709E-2</c:v>
                </c:pt>
                <c:pt idx="54319">
                  <c:v>-1.32327072650326E-2</c:v>
                </c:pt>
                <c:pt idx="54320">
                  <c:v>-1.3670631834022701E-2</c:v>
                </c:pt>
                <c:pt idx="54321">
                  <c:v>-1.39664145645578E-2</c:v>
                </c:pt>
                <c:pt idx="54322">
                  <c:v>-1.4192885739797901E-2</c:v>
                </c:pt>
                <c:pt idx="54323">
                  <c:v>-1.4721274083242E-2</c:v>
                </c:pt>
                <c:pt idx="54324">
                  <c:v>-1.4648183311392299E-2</c:v>
                </c:pt>
                <c:pt idx="54325">
                  <c:v>-1.48483113311174E-2</c:v>
                </c:pt>
                <c:pt idx="54326">
                  <c:v>-1.52015051607533E-2</c:v>
                </c:pt>
                <c:pt idx="54327">
                  <c:v>-1.52226516336454E-2</c:v>
                </c:pt>
                <c:pt idx="54328">
                  <c:v>-1.5350563763904999E-2</c:v>
                </c:pt>
                <c:pt idx="54329">
                  <c:v>-1.5347039210839001E-2</c:v>
                </c:pt>
                <c:pt idx="54330">
                  <c:v>-1.5844051478332798E-2</c:v>
                </c:pt>
                <c:pt idx="54331">
                  <c:v>-1.5488617673624999E-2</c:v>
                </c:pt>
                <c:pt idx="54332">
                  <c:v>-1.5114872357964401E-2</c:v>
                </c:pt>
                <c:pt idx="54333">
                  <c:v>-1.50191361853737E-2</c:v>
                </c:pt>
                <c:pt idx="54334">
                  <c:v>-1.5092353173778401E-2</c:v>
                </c:pt>
                <c:pt idx="54335">
                  <c:v>-1.48592343444287E-2</c:v>
                </c:pt>
                <c:pt idx="54336">
                  <c:v>-1.4484434892152599E-2</c:v>
                </c:pt>
                <c:pt idx="54337">
                  <c:v>-1.40794922768229E-2</c:v>
                </c:pt>
                <c:pt idx="54338">
                  <c:v>-1.35386011403362E-2</c:v>
                </c:pt>
                <c:pt idx="54339">
                  <c:v>-1.3193668268639099E-2</c:v>
                </c:pt>
                <c:pt idx="54340">
                  <c:v>-1.30325655201714E-2</c:v>
                </c:pt>
                <c:pt idx="54341">
                  <c:v>-1.20381347986575E-2</c:v>
                </c:pt>
                <c:pt idx="54342">
                  <c:v>-1.12574341107136E-2</c:v>
                </c:pt>
                <c:pt idx="54343">
                  <c:v>-1.10262350048631E-2</c:v>
                </c:pt>
                <c:pt idx="54344">
                  <c:v>-1.0419409294836099E-2</c:v>
                </c:pt>
                <c:pt idx="54345">
                  <c:v>-9.7076981999401294E-3</c:v>
                </c:pt>
                <c:pt idx="54346">
                  <c:v>-9.1850265886720996E-3</c:v>
                </c:pt>
                <c:pt idx="54347">
                  <c:v>-8.6423307920416199E-3</c:v>
                </c:pt>
                <c:pt idx="54348">
                  <c:v>-7.7446093082312898E-3</c:v>
                </c:pt>
                <c:pt idx="54349">
                  <c:v>-6.7337679287428802E-3</c:v>
                </c:pt>
                <c:pt idx="54350">
                  <c:v>-6.3873947105580996E-3</c:v>
                </c:pt>
                <c:pt idx="54351">
                  <c:v>-5.5872009065335302E-3</c:v>
                </c:pt>
                <c:pt idx="54352">
                  <c:v>-4.3586860306588501E-3</c:v>
                </c:pt>
                <c:pt idx="54353">
                  <c:v>-3.6224432953280302E-3</c:v>
                </c:pt>
                <c:pt idx="54354">
                  <c:v>-2.9729064567938801E-3</c:v>
                </c:pt>
                <c:pt idx="54355">
                  <c:v>-2.1410858818896299E-3</c:v>
                </c:pt>
                <c:pt idx="54356">
                  <c:v>-1.3145323949186401E-3</c:v>
                </c:pt>
                <c:pt idx="54357">
                  <c:v>-8.1827043930449595E-4</c:v>
                </c:pt>
                <c:pt idx="54358" formatCode="0.00E+00">
                  <c:v>7.1484309741339194E-5</c:v>
                </c:pt>
                <c:pt idx="54359">
                  <c:v>1.46181026514121E-3</c:v>
                </c:pt>
                <c:pt idx="54360">
                  <c:v>1.9642352647095702E-3</c:v>
                </c:pt>
                <c:pt idx="54361">
                  <c:v>2.4648716610017499E-3</c:v>
                </c:pt>
                <c:pt idx="54362">
                  <c:v>3.0659760783159902E-3</c:v>
                </c:pt>
                <c:pt idx="54363">
                  <c:v>4.0648255908395702E-3</c:v>
                </c:pt>
                <c:pt idx="54364">
                  <c:v>5.1235987585821997E-3</c:v>
                </c:pt>
                <c:pt idx="54365">
                  <c:v>5.16172180783106E-3</c:v>
                </c:pt>
                <c:pt idx="54366">
                  <c:v>5.9126791078421203E-3</c:v>
                </c:pt>
                <c:pt idx="54367">
                  <c:v>6.6602697441045002E-3</c:v>
                </c:pt>
                <c:pt idx="54368">
                  <c:v>7.1929118554623101E-3</c:v>
                </c:pt>
                <c:pt idx="54369">
                  <c:v>7.9548120942662393E-3</c:v>
                </c:pt>
                <c:pt idx="54370">
                  <c:v>8.3963095389868302E-3</c:v>
                </c:pt>
                <c:pt idx="54371">
                  <c:v>8.6757086876151392E-3</c:v>
                </c:pt>
                <c:pt idx="54372">
                  <c:v>9.42832716867191E-3</c:v>
                </c:pt>
                <c:pt idx="54373">
                  <c:v>9.8452545775998598E-3</c:v>
                </c:pt>
                <c:pt idx="54374">
                  <c:v>1.0062166504087399E-2</c:v>
                </c:pt>
                <c:pt idx="54375">
                  <c:v>1.0393811233402101E-2</c:v>
                </c:pt>
                <c:pt idx="54376">
                  <c:v>1.0586269203551E-2</c:v>
                </c:pt>
                <c:pt idx="54377">
                  <c:v>1.0596967005337601E-2</c:v>
                </c:pt>
                <c:pt idx="54378">
                  <c:v>1.09474776723235E-2</c:v>
                </c:pt>
                <c:pt idx="54379">
                  <c:v>1.12346890984109E-2</c:v>
                </c:pt>
                <c:pt idx="54380">
                  <c:v>1.1308004700241301E-2</c:v>
                </c:pt>
                <c:pt idx="54381">
                  <c:v>1.10007486486733E-2</c:v>
                </c:pt>
                <c:pt idx="54382">
                  <c:v>1.1149583873343799E-2</c:v>
                </c:pt>
                <c:pt idx="54383">
                  <c:v>1.12349502210571E-2</c:v>
                </c:pt>
                <c:pt idx="54384">
                  <c:v>1.10768362510432E-2</c:v>
                </c:pt>
                <c:pt idx="54385">
                  <c:v>1.0630786052750999E-2</c:v>
                </c:pt>
                <c:pt idx="54386">
                  <c:v>1.0339869836028699E-2</c:v>
                </c:pt>
                <c:pt idx="54387">
                  <c:v>1.04428003864959E-2</c:v>
                </c:pt>
                <c:pt idx="54388">
                  <c:v>1.0098042753244701E-2</c:v>
                </c:pt>
                <c:pt idx="54389">
                  <c:v>9.5399297803822492E-3</c:v>
                </c:pt>
                <c:pt idx="54390">
                  <c:v>9.4301236365884906E-3</c:v>
                </c:pt>
                <c:pt idx="54391">
                  <c:v>8.7376763062856095E-3</c:v>
                </c:pt>
                <c:pt idx="54392">
                  <c:v>8.1977423182725308E-3</c:v>
                </c:pt>
                <c:pt idx="54393">
                  <c:v>7.6320515554167802E-3</c:v>
                </c:pt>
                <c:pt idx="54394">
                  <c:v>7.1911040823638001E-3</c:v>
                </c:pt>
                <c:pt idx="54395">
                  <c:v>6.7152265326551903E-3</c:v>
                </c:pt>
                <c:pt idx="54396">
                  <c:v>6.3465231441257796E-3</c:v>
                </c:pt>
                <c:pt idx="54397">
                  <c:v>5.74324509339266E-3</c:v>
                </c:pt>
                <c:pt idx="54398">
                  <c:v>4.5130922891282099E-3</c:v>
                </c:pt>
                <c:pt idx="54399">
                  <c:v>4.3860524145663904E-3</c:v>
                </c:pt>
                <c:pt idx="54400">
                  <c:v>3.4271180949510499E-3</c:v>
                </c:pt>
                <c:pt idx="54401">
                  <c:v>2.2087697639640402E-3</c:v>
                </c:pt>
                <c:pt idx="54402">
                  <c:v>1.75576555421772E-3</c:v>
                </c:pt>
                <c:pt idx="54403">
                  <c:v>1.1354246693342301E-3</c:v>
                </c:pt>
                <c:pt idx="54404">
                  <c:v>3.8759537704185202E-4</c:v>
                </c:pt>
                <c:pt idx="54405">
                  <c:v>-5.6985426154047196E-4</c:v>
                </c:pt>
                <c:pt idx="54406">
                  <c:v>-1.53451241562986E-3</c:v>
                </c:pt>
                <c:pt idx="54407">
                  <c:v>-1.8519749758512101E-3</c:v>
                </c:pt>
                <c:pt idx="54408">
                  <c:v>-2.56410504596454E-3</c:v>
                </c:pt>
                <c:pt idx="54409">
                  <c:v>-3.4930475977733798E-3</c:v>
                </c:pt>
                <c:pt idx="54410">
                  <c:v>-4.4058285283101496E-3</c:v>
                </c:pt>
                <c:pt idx="54411">
                  <c:v>-5.0598758427993704E-3</c:v>
                </c:pt>
                <c:pt idx="54412">
                  <c:v>-5.9125457620360696E-3</c:v>
                </c:pt>
                <c:pt idx="54413">
                  <c:v>-6.8032352749164597E-3</c:v>
                </c:pt>
                <c:pt idx="54414">
                  <c:v>-7.3799849976953899E-3</c:v>
                </c:pt>
                <c:pt idx="54415">
                  <c:v>-7.9151776895094502E-3</c:v>
                </c:pt>
                <c:pt idx="54416">
                  <c:v>-8.4646739029365994E-3</c:v>
                </c:pt>
                <c:pt idx="54417">
                  <c:v>-9.3296488399142001E-3</c:v>
                </c:pt>
                <c:pt idx="54418">
                  <c:v>-1.00157771207923E-2</c:v>
                </c:pt>
                <c:pt idx="54419">
                  <c:v>-1.04902369796738E-2</c:v>
                </c:pt>
                <c:pt idx="54420">
                  <c:v>-1.14001115710012E-2</c:v>
                </c:pt>
                <c:pt idx="54421">
                  <c:v>-1.1797470248631399E-2</c:v>
                </c:pt>
                <c:pt idx="54422">
                  <c:v>-1.2374436427599399E-2</c:v>
                </c:pt>
                <c:pt idx="54423">
                  <c:v>-1.2924256187595601E-2</c:v>
                </c:pt>
                <c:pt idx="54424">
                  <c:v>-1.29839914103016E-2</c:v>
                </c:pt>
                <c:pt idx="54425">
                  <c:v>-1.34137273369664E-2</c:v>
                </c:pt>
                <c:pt idx="54426">
                  <c:v>-1.3672743468440701E-2</c:v>
                </c:pt>
                <c:pt idx="54427">
                  <c:v>-1.41355130788382E-2</c:v>
                </c:pt>
                <c:pt idx="54428">
                  <c:v>-1.38237925700426E-2</c:v>
                </c:pt>
                <c:pt idx="54429">
                  <c:v>-1.44405840118678E-2</c:v>
                </c:pt>
                <c:pt idx="54430">
                  <c:v>-1.49754992919072E-2</c:v>
                </c:pt>
                <c:pt idx="54431">
                  <c:v>-1.50489774167417E-2</c:v>
                </c:pt>
                <c:pt idx="54432">
                  <c:v>-1.4763528421642001E-2</c:v>
                </c:pt>
                <c:pt idx="54433">
                  <c:v>-1.47981545470551E-2</c:v>
                </c:pt>
                <c:pt idx="54434">
                  <c:v>-1.4999104569383101E-2</c:v>
                </c:pt>
                <c:pt idx="54435">
                  <c:v>-1.5067633027278701E-2</c:v>
                </c:pt>
                <c:pt idx="54436">
                  <c:v>-1.48654735733232E-2</c:v>
                </c:pt>
                <c:pt idx="54437">
                  <c:v>-1.51030112506302E-2</c:v>
                </c:pt>
                <c:pt idx="54438">
                  <c:v>-1.45598734193525E-2</c:v>
                </c:pt>
                <c:pt idx="54439">
                  <c:v>-1.40271762776484E-2</c:v>
                </c:pt>
                <c:pt idx="54440">
                  <c:v>-1.39839808809796E-2</c:v>
                </c:pt>
                <c:pt idx="54441">
                  <c:v>-1.36596249656967E-2</c:v>
                </c:pt>
                <c:pt idx="54442">
                  <c:v>-1.3455396257102599E-2</c:v>
                </c:pt>
                <c:pt idx="54443">
                  <c:v>-1.27624676918983E-2</c:v>
                </c:pt>
                <c:pt idx="54444">
                  <c:v>-1.26086832149289E-2</c:v>
                </c:pt>
                <c:pt idx="54445">
                  <c:v>-1.2368181702690001E-2</c:v>
                </c:pt>
                <c:pt idx="54446">
                  <c:v>-1.15323954672252E-2</c:v>
                </c:pt>
                <c:pt idx="54447">
                  <c:v>-1.1413127264419299E-2</c:v>
                </c:pt>
                <c:pt idx="54448">
                  <c:v>-1.0743039961358501E-2</c:v>
                </c:pt>
                <c:pt idx="54449">
                  <c:v>-1.02302716303223E-2</c:v>
                </c:pt>
                <c:pt idx="54450">
                  <c:v>-9.6753042161027702E-3</c:v>
                </c:pt>
                <c:pt idx="54451">
                  <c:v>-8.9657092734809207E-3</c:v>
                </c:pt>
                <c:pt idx="54452">
                  <c:v>-8.2170045839664498E-3</c:v>
                </c:pt>
                <c:pt idx="54453">
                  <c:v>-7.6705746486436703E-3</c:v>
                </c:pt>
                <c:pt idx="54454">
                  <c:v>-7.2683823170814404E-3</c:v>
                </c:pt>
                <c:pt idx="54455">
                  <c:v>-6.8206469861614898E-3</c:v>
                </c:pt>
                <c:pt idx="54456">
                  <c:v>-6.2230154632719002E-3</c:v>
                </c:pt>
                <c:pt idx="54457">
                  <c:v>-5.1849433795873798E-3</c:v>
                </c:pt>
                <c:pt idx="54458">
                  <c:v>-4.4960668529187998E-3</c:v>
                </c:pt>
                <c:pt idx="54459">
                  <c:v>-3.98197764719659E-3</c:v>
                </c:pt>
                <c:pt idx="54460">
                  <c:v>-3.6495159914297702E-3</c:v>
                </c:pt>
                <c:pt idx="54461">
                  <c:v>-2.6928291171331399E-3</c:v>
                </c:pt>
                <c:pt idx="54462">
                  <c:v>-2.0738481115938302E-3</c:v>
                </c:pt>
                <c:pt idx="54463">
                  <c:v>-1.60131210761977E-3</c:v>
                </c:pt>
                <c:pt idx="54464">
                  <c:v>-1.08108883637614E-3</c:v>
                </c:pt>
                <c:pt idx="54465">
                  <c:v>-8.8825628182465099E-4</c:v>
                </c:pt>
                <c:pt idx="54466" formatCode="0.00E+00">
                  <c:v>-3.3110798689756997E-5</c:v>
                </c:pt>
                <c:pt idx="54467">
                  <c:v>3.8868497425238599E-4</c:v>
                </c:pt>
                <c:pt idx="54468">
                  <c:v>9.6512520105994099E-4</c:v>
                </c:pt>
                <c:pt idx="54469">
                  <c:v>1.5672141553776601E-3</c:v>
                </c:pt>
                <c:pt idx="54470">
                  <c:v>2.0566756499560499E-3</c:v>
                </c:pt>
                <c:pt idx="54471">
                  <c:v>2.3392045149082E-3</c:v>
                </c:pt>
                <c:pt idx="54472">
                  <c:v>2.5358517579156699E-3</c:v>
                </c:pt>
                <c:pt idx="54473">
                  <c:v>2.8550528272154401E-3</c:v>
                </c:pt>
                <c:pt idx="54474">
                  <c:v>3.09087881805518E-3</c:v>
                </c:pt>
                <c:pt idx="54475">
                  <c:v>3.4922187318491898E-3</c:v>
                </c:pt>
                <c:pt idx="54476">
                  <c:v>3.6168570162317302E-3</c:v>
                </c:pt>
                <c:pt idx="54477">
                  <c:v>4.02585502860104E-3</c:v>
                </c:pt>
                <c:pt idx="54478">
                  <c:v>4.04714564475864E-3</c:v>
                </c:pt>
                <c:pt idx="54479">
                  <c:v>4.4546896403969503E-3</c:v>
                </c:pt>
                <c:pt idx="54480">
                  <c:v>4.4306887574932204E-3</c:v>
                </c:pt>
                <c:pt idx="54481">
                  <c:v>4.0341419717693202E-3</c:v>
                </c:pt>
                <c:pt idx="54482">
                  <c:v>4.3010736472335696E-3</c:v>
                </c:pt>
                <c:pt idx="54483">
                  <c:v>4.06835654262759E-3</c:v>
                </c:pt>
                <c:pt idx="54484">
                  <c:v>4.19427261196387E-3</c:v>
                </c:pt>
                <c:pt idx="54485">
                  <c:v>3.8439045799101598E-3</c:v>
                </c:pt>
                <c:pt idx="54486">
                  <c:v>4.0094544645833804E-3</c:v>
                </c:pt>
                <c:pt idx="54487">
                  <c:v>3.9996290033597797E-3</c:v>
                </c:pt>
                <c:pt idx="54488">
                  <c:v>3.6275853514270099E-3</c:v>
                </c:pt>
                <c:pt idx="54489">
                  <c:v>3.09594645565855E-3</c:v>
                </c:pt>
                <c:pt idx="54490">
                  <c:v>2.9959621639195299E-3</c:v>
                </c:pt>
                <c:pt idx="54491">
                  <c:v>2.40423965322175E-3</c:v>
                </c:pt>
                <c:pt idx="54492">
                  <c:v>2.0530393417374599E-3</c:v>
                </c:pt>
                <c:pt idx="54493">
                  <c:v>1.8313813407624399E-3</c:v>
                </c:pt>
                <c:pt idx="54494">
                  <c:v>1.76839481097989E-3</c:v>
                </c:pt>
                <c:pt idx="54495">
                  <c:v>1.3520237711339199E-3</c:v>
                </c:pt>
                <c:pt idx="54496">
                  <c:v>8.8844418681796795E-4</c:v>
                </c:pt>
                <c:pt idx="54497">
                  <c:v>1.32534627659822E-4</c:v>
                </c:pt>
                <c:pt idx="54498">
                  <c:v>-4.0136054496938903E-4</c:v>
                </c:pt>
                <c:pt idx="54499">
                  <c:v>-8.8938667032927997E-4</c:v>
                </c:pt>
                <c:pt idx="54500">
                  <c:v>-1.3981915665125101E-3</c:v>
                </c:pt>
                <c:pt idx="54501">
                  <c:v>-1.82710673844544E-3</c:v>
                </c:pt>
                <c:pt idx="54502">
                  <c:v>-2.3609037077675001E-3</c:v>
                </c:pt>
                <c:pt idx="54503">
                  <c:v>-2.90545971824771E-3</c:v>
                </c:pt>
                <c:pt idx="54504">
                  <c:v>-3.4678083216775498E-3</c:v>
                </c:pt>
                <c:pt idx="54505">
                  <c:v>-4.0953766979227096E-3</c:v>
                </c:pt>
                <c:pt idx="54506">
                  <c:v>-4.4347224762166203E-3</c:v>
                </c:pt>
                <c:pt idx="54507">
                  <c:v>-4.8817543623954603E-3</c:v>
                </c:pt>
                <c:pt idx="54508">
                  <c:v>-5.5808558896750498E-3</c:v>
                </c:pt>
                <c:pt idx="54509">
                  <c:v>-6.2568220462723596E-3</c:v>
                </c:pt>
                <c:pt idx="54510">
                  <c:v>-6.7761796057298198E-3</c:v>
                </c:pt>
                <c:pt idx="54511">
                  <c:v>-7.2099955595207503E-3</c:v>
                </c:pt>
                <c:pt idx="54512">
                  <c:v>-7.6202494459031997E-3</c:v>
                </c:pt>
                <c:pt idx="54513">
                  <c:v>-8.1301220727209699E-3</c:v>
                </c:pt>
                <c:pt idx="54514">
                  <c:v>-8.4369659083802801E-3</c:v>
                </c:pt>
                <c:pt idx="54515">
                  <c:v>-9.1390014557313198E-3</c:v>
                </c:pt>
                <c:pt idx="54516">
                  <c:v>-9.8008988459591696E-3</c:v>
                </c:pt>
                <c:pt idx="54517">
                  <c:v>-9.8576937550014006E-3</c:v>
                </c:pt>
                <c:pt idx="54518">
                  <c:v>-1.03365289101704E-2</c:v>
                </c:pt>
                <c:pt idx="54519">
                  <c:v>-1.05333422873363E-2</c:v>
                </c:pt>
                <c:pt idx="54520">
                  <c:v>-1.1205670939405299E-2</c:v>
                </c:pt>
                <c:pt idx="54521">
                  <c:v>-1.13924797819529E-2</c:v>
                </c:pt>
                <c:pt idx="54522">
                  <c:v>-1.12743589672776E-2</c:v>
                </c:pt>
                <c:pt idx="54523">
                  <c:v>-1.14588226085216E-2</c:v>
                </c:pt>
                <c:pt idx="54524">
                  <c:v>-1.1797989914651801E-2</c:v>
                </c:pt>
                <c:pt idx="54525">
                  <c:v>-1.1967281685493301E-2</c:v>
                </c:pt>
                <c:pt idx="54526">
                  <c:v>-1.21233064779258E-2</c:v>
                </c:pt>
                <c:pt idx="54527">
                  <c:v>-1.25178898603308E-2</c:v>
                </c:pt>
                <c:pt idx="54528">
                  <c:v>-1.2615072950912199E-2</c:v>
                </c:pt>
                <c:pt idx="54529">
                  <c:v>-1.19925501846784E-2</c:v>
                </c:pt>
                <c:pt idx="54530">
                  <c:v>-1.22716988983292E-2</c:v>
                </c:pt>
                <c:pt idx="54531">
                  <c:v>-1.2358133240411E-2</c:v>
                </c:pt>
                <c:pt idx="54532">
                  <c:v>-1.22856215343319E-2</c:v>
                </c:pt>
                <c:pt idx="54533">
                  <c:v>-1.18017242221668E-2</c:v>
                </c:pt>
                <c:pt idx="54534">
                  <c:v>-1.1734441253911499E-2</c:v>
                </c:pt>
                <c:pt idx="54535">
                  <c:v>-1.1864147336935299E-2</c:v>
                </c:pt>
                <c:pt idx="54536">
                  <c:v>-1.1609111802506801E-2</c:v>
                </c:pt>
                <c:pt idx="54537">
                  <c:v>-1.1033183720500101E-2</c:v>
                </c:pt>
                <c:pt idx="54538">
                  <c:v>-1.0940845166579701E-2</c:v>
                </c:pt>
                <c:pt idx="54539">
                  <c:v>-1.0831538299063E-2</c:v>
                </c:pt>
                <c:pt idx="54540">
                  <c:v>-1.0306152719069E-2</c:v>
                </c:pt>
                <c:pt idx="54541">
                  <c:v>-9.6617865690541392E-3</c:v>
                </c:pt>
                <c:pt idx="54542">
                  <c:v>-9.3637183119682603E-3</c:v>
                </c:pt>
                <c:pt idx="54543">
                  <c:v>-9.1027332516510698E-3</c:v>
                </c:pt>
                <c:pt idx="54544">
                  <c:v>-8.7213510289877103E-3</c:v>
                </c:pt>
                <c:pt idx="54545">
                  <c:v>-8.1504184930115409E-3</c:v>
                </c:pt>
                <c:pt idx="54546">
                  <c:v>-7.8301797129866693E-3</c:v>
                </c:pt>
                <c:pt idx="54547">
                  <c:v>-7.4166934545194397E-3</c:v>
                </c:pt>
                <c:pt idx="54548">
                  <c:v>-6.5121824553799699E-3</c:v>
                </c:pt>
                <c:pt idx="54549">
                  <c:v>-6.2469508831616101E-3</c:v>
                </c:pt>
                <c:pt idx="54550">
                  <c:v>-5.6820927791908296E-3</c:v>
                </c:pt>
                <c:pt idx="54551">
                  <c:v>-5.1928072328772104E-3</c:v>
                </c:pt>
                <c:pt idx="54552">
                  <c:v>-4.5028988529830201E-3</c:v>
                </c:pt>
                <c:pt idx="54553">
                  <c:v>-3.9917006920886103E-3</c:v>
                </c:pt>
                <c:pt idx="54554">
                  <c:v>-3.7651395097568199E-3</c:v>
                </c:pt>
                <c:pt idx="54555">
                  <c:v>-3.2753996265979298E-3</c:v>
                </c:pt>
                <c:pt idx="54556">
                  <c:v>-2.8189852571519499E-3</c:v>
                </c:pt>
                <c:pt idx="54557">
                  <c:v>-1.9316074663019E-3</c:v>
                </c:pt>
                <c:pt idx="54558">
                  <c:v>-1.4035953855515799E-3</c:v>
                </c:pt>
                <c:pt idx="54559">
                  <c:v>-1.2592349974023E-3</c:v>
                </c:pt>
                <c:pt idx="54560">
                  <c:v>-5.5887846885541799E-4</c:v>
                </c:pt>
                <c:pt idx="54561">
                  <c:v>-4.6709120264972203E-4</c:v>
                </c:pt>
                <c:pt idx="54562">
                  <c:v>3.6281399870426899E-4</c:v>
                </c:pt>
                <c:pt idx="54563">
                  <c:v>6.8680129054332596E-4</c:v>
                </c:pt>
                <c:pt idx="54564">
                  <c:v>9.0295393297070803E-4</c:v>
                </c:pt>
                <c:pt idx="54565">
                  <c:v>1.44191008835876E-3</c:v>
                </c:pt>
                <c:pt idx="54566">
                  <c:v>1.9558105808434E-3</c:v>
                </c:pt>
                <c:pt idx="54567">
                  <c:v>2.0876183743133302E-3</c:v>
                </c:pt>
                <c:pt idx="54568">
                  <c:v>2.2157217844766702E-3</c:v>
                </c:pt>
                <c:pt idx="54569">
                  <c:v>2.5253884285565999E-3</c:v>
                </c:pt>
                <c:pt idx="54570">
                  <c:v>3.0218565968445701E-3</c:v>
                </c:pt>
                <c:pt idx="54571">
                  <c:v>3.1752873145390699E-3</c:v>
                </c:pt>
                <c:pt idx="54572">
                  <c:v>2.88884975958522E-3</c:v>
                </c:pt>
                <c:pt idx="54573">
                  <c:v>3.0201562400607698E-3</c:v>
                </c:pt>
                <c:pt idx="54574">
                  <c:v>3.4008587231554401E-3</c:v>
                </c:pt>
                <c:pt idx="54575">
                  <c:v>3.6285019757078701E-3</c:v>
                </c:pt>
                <c:pt idx="54576">
                  <c:v>3.7522863945787101E-3</c:v>
                </c:pt>
                <c:pt idx="54577">
                  <c:v>3.7535012534386301E-3</c:v>
                </c:pt>
                <c:pt idx="54578">
                  <c:v>3.6113194372766502E-3</c:v>
                </c:pt>
                <c:pt idx="54579">
                  <c:v>3.3159102251032E-3</c:v>
                </c:pt>
                <c:pt idx="54580">
                  <c:v>3.4720223151291601E-3</c:v>
                </c:pt>
                <c:pt idx="54581">
                  <c:v>3.2287632677408399E-3</c:v>
                </c:pt>
                <c:pt idx="54582">
                  <c:v>2.7654951167638202E-3</c:v>
                </c:pt>
                <c:pt idx="54583">
                  <c:v>2.7180428010638198E-3</c:v>
                </c:pt>
                <c:pt idx="54584">
                  <c:v>2.5175863121987799E-3</c:v>
                </c:pt>
                <c:pt idx="54585">
                  <c:v>2.5160347578626302E-3</c:v>
                </c:pt>
                <c:pt idx="54586">
                  <c:v>2.1471354971808001E-3</c:v>
                </c:pt>
                <c:pt idx="54587">
                  <c:v>1.9801693254135502E-3</c:v>
                </c:pt>
                <c:pt idx="54588">
                  <c:v>1.25456765944172E-3</c:v>
                </c:pt>
                <c:pt idx="54589">
                  <c:v>8.0950888750769496E-4</c:v>
                </c:pt>
                <c:pt idx="54590">
                  <c:v>1.7702279389527199E-4</c:v>
                </c:pt>
                <c:pt idx="54591">
                  <c:v>1.89958457589393E-4</c:v>
                </c:pt>
                <c:pt idx="54592">
                  <c:v>-3.0942768688876102E-4</c:v>
                </c:pt>
                <c:pt idx="54593">
                  <c:v>-9.6273927957985503E-4</c:v>
                </c:pt>
                <c:pt idx="54594">
                  <c:v>-1.46247479029838E-3</c:v>
                </c:pt>
                <c:pt idx="54595">
                  <c:v>-1.773552584705E-3</c:v>
                </c:pt>
                <c:pt idx="54596">
                  <c:v>-1.9696080752488899E-3</c:v>
                </c:pt>
                <c:pt idx="54597">
                  <c:v>-3.0821384572542001E-3</c:v>
                </c:pt>
                <c:pt idx="54598">
                  <c:v>-3.7241959076400699E-3</c:v>
                </c:pt>
                <c:pt idx="54599">
                  <c:v>-4.1274348032225398E-3</c:v>
                </c:pt>
                <c:pt idx="54600">
                  <c:v>-4.6806047381832E-3</c:v>
                </c:pt>
                <c:pt idx="54601">
                  <c:v>-4.9421857851373796E-3</c:v>
                </c:pt>
                <c:pt idx="54602">
                  <c:v>-5.6342587535139601E-3</c:v>
                </c:pt>
                <c:pt idx="54603">
                  <c:v>-6.4349828754656198E-3</c:v>
                </c:pt>
                <c:pt idx="54604">
                  <c:v>-7.0411461661478497E-3</c:v>
                </c:pt>
                <c:pt idx="54605">
                  <c:v>-7.6635120831727204E-3</c:v>
                </c:pt>
                <c:pt idx="54606">
                  <c:v>-8.0914737655301897E-3</c:v>
                </c:pt>
                <c:pt idx="54607">
                  <c:v>-8.5572936923248594E-3</c:v>
                </c:pt>
                <c:pt idx="54608">
                  <c:v>-9.3957914327178899E-3</c:v>
                </c:pt>
                <c:pt idx="54609">
                  <c:v>-9.6532381538850798E-3</c:v>
                </c:pt>
                <c:pt idx="54610">
                  <c:v>-9.8305520312783196E-3</c:v>
                </c:pt>
                <c:pt idx="54611">
                  <c:v>-1.05459095096486E-2</c:v>
                </c:pt>
                <c:pt idx="54612">
                  <c:v>-1.09984142590181E-2</c:v>
                </c:pt>
                <c:pt idx="54613">
                  <c:v>-1.1471120606935999E-2</c:v>
                </c:pt>
                <c:pt idx="54614">
                  <c:v>-1.17192987852254E-2</c:v>
                </c:pt>
                <c:pt idx="54615">
                  <c:v>-1.22785847299455E-2</c:v>
                </c:pt>
                <c:pt idx="54616">
                  <c:v>-1.2762892007193801E-2</c:v>
                </c:pt>
                <c:pt idx="54617">
                  <c:v>-1.29009274017776E-2</c:v>
                </c:pt>
                <c:pt idx="54618">
                  <c:v>-1.3255254163222799E-2</c:v>
                </c:pt>
                <c:pt idx="54619">
                  <c:v>-1.3179104756505E-2</c:v>
                </c:pt>
                <c:pt idx="54620">
                  <c:v>-1.3611964569827601E-2</c:v>
                </c:pt>
                <c:pt idx="54621">
                  <c:v>-1.3842200822025801E-2</c:v>
                </c:pt>
                <c:pt idx="54622">
                  <c:v>-1.40431574345795E-2</c:v>
                </c:pt>
                <c:pt idx="54623">
                  <c:v>-1.43207066142471E-2</c:v>
                </c:pt>
                <c:pt idx="54624">
                  <c:v>-1.38468191975994E-2</c:v>
                </c:pt>
                <c:pt idx="54625">
                  <c:v>-1.42633248913384E-2</c:v>
                </c:pt>
                <c:pt idx="54626">
                  <c:v>-1.4129107088993601E-2</c:v>
                </c:pt>
                <c:pt idx="54627">
                  <c:v>-1.44541213594935E-2</c:v>
                </c:pt>
                <c:pt idx="54628">
                  <c:v>-1.42870767622113E-2</c:v>
                </c:pt>
                <c:pt idx="54629">
                  <c:v>-1.3746102636238201E-2</c:v>
                </c:pt>
                <c:pt idx="54630">
                  <c:v>-1.3812377036234599E-2</c:v>
                </c:pt>
                <c:pt idx="54631">
                  <c:v>-1.3918949606041699E-2</c:v>
                </c:pt>
                <c:pt idx="54632">
                  <c:v>-1.34409773063126E-2</c:v>
                </c:pt>
                <c:pt idx="54633">
                  <c:v>-1.3348909663186E-2</c:v>
                </c:pt>
                <c:pt idx="54634">
                  <c:v>-1.30946732474001E-2</c:v>
                </c:pt>
                <c:pt idx="54635">
                  <c:v>-1.31412784482521E-2</c:v>
                </c:pt>
                <c:pt idx="54636">
                  <c:v>-1.22556821133624E-2</c:v>
                </c:pt>
                <c:pt idx="54637">
                  <c:v>-1.1852709501593501E-2</c:v>
                </c:pt>
                <c:pt idx="54638">
                  <c:v>-1.16395815148603E-2</c:v>
                </c:pt>
                <c:pt idx="54639">
                  <c:v>-1.16133182043339E-2</c:v>
                </c:pt>
                <c:pt idx="54640">
                  <c:v>-1.08456865607717E-2</c:v>
                </c:pt>
                <c:pt idx="54641">
                  <c:v>-1.01110795307235E-2</c:v>
                </c:pt>
                <c:pt idx="54642">
                  <c:v>-9.9058165807934806E-3</c:v>
                </c:pt>
                <c:pt idx="54643">
                  <c:v>-9.3951142177788501E-3</c:v>
                </c:pt>
                <c:pt idx="54644">
                  <c:v>-8.8810098364736096E-3</c:v>
                </c:pt>
                <c:pt idx="54645">
                  <c:v>-8.2971999844579699E-3</c:v>
                </c:pt>
                <c:pt idx="54646">
                  <c:v>-7.7270569870196799E-3</c:v>
                </c:pt>
                <c:pt idx="54647">
                  <c:v>-7.0204177823693101E-3</c:v>
                </c:pt>
                <c:pt idx="54648">
                  <c:v>-6.4198959879980498E-3</c:v>
                </c:pt>
                <c:pt idx="54649">
                  <c:v>-6.1188727046991203E-3</c:v>
                </c:pt>
                <c:pt idx="54650">
                  <c:v>-5.29218357075531E-3</c:v>
                </c:pt>
                <c:pt idx="54651">
                  <c:v>-4.4206225784398801E-3</c:v>
                </c:pt>
                <c:pt idx="54652">
                  <c:v>-4.1700920469829802E-3</c:v>
                </c:pt>
                <c:pt idx="54653">
                  <c:v>-3.6608376485832701E-3</c:v>
                </c:pt>
                <c:pt idx="54654">
                  <c:v>-2.7028816451047499E-3</c:v>
                </c:pt>
                <c:pt idx="54655">
                  <c:v>-1.9956319930069699E-3</c:v>
                </c:pt>
                <c:pt idx="54656">
                  <c:v>-1.44412334683536E-3</c:v>
                </c:pt>
                <c:pt idx="54657">
                  <c:v>-9.5394087140233496E-4</c:v>
                </c:pt>
                <c:pt idx="54658">
                  <c:v>-4.0281818645521899E-4</c:v>
                </c:pt>
                <c:pt idx="54659">
                  <c:v>3.2106075930093898E-4</c:v>
                </c:pt>
                <c:pt idx="54660">
                  <c:v>7.7429139519626902E-4</c:v>
                </c:pt>
                <c:pt idx="54661">
                  <c:v>1.0849119576257699E-3</c:v>
                </c:pt>
                <c:pt idx="54662">
                  <c:v>2.1164411983942699E-3</c:v>
                </c:pt>
                <c:pt idx="54663">
                  <c:v>2.73317531148094E-3</c:v>
                </c:pt>
                <c:pt idx="54664">
                  <c:v>2.94267892563222E-3</c:v>
                </c:pt>
                <c:pt idx="54665">
                  <c:v>3.3627269209047898E-3</c:v>
                </c:pt>
                <c:pt idx="54666">
                  <c:v>3.6712860382569698E-3</c:v>
                </c:pt>
                <c:pt idx="54667">
                  <c:v>4.4642464749702999E-3</c:v>
                </c:pt>
                <c:pt idx="54668">
                  <c:v>4.4783186470467003E-3</c:v>
                </c:pt>
                <c:pt idx="54669">
                  <c:v>4.7451166187693402E-3</c:v>
                </c:pt>
                <c:pt idx="54670">
                  <c:v>5.2364243076894997E-3</c:v>
                </c:pt>
                <c:pt idx="54671">
                  <c:v>5.5572549363554604E-3</c:v>
                </c:pt>
                <c:pt idx="54672">
                  <c:v>5.7985728636204704E-3</c:v>
                </c:pt>
                <c:pt idx="54673">
                  <c:v>5.9265415579218897E-3</c:v>
                </c:pt>
                <c:pt idx="54674">
                  <c:v>6.2502359270620797E-3</c:v>
                </c:pt>
                <c:pt idx="54675">
                  <c:v>6.2456739080012898E-3</c:v>
                </c:pt>
                <c:pt idx="54676">
                  <c:v>6.2455294264603702E-3</c:v>
                </c:pt>
                <c:pt idx="54677">
                  <c:v>6.3511101016191897E-3</c:v>
                </c:pt>
                <c:pt idx="54678">
                  <c:v>6.2938305634319602E-3</c:v>
                </c:pt>
                <c:pt idx="54679">
                  <c:v>6.4683978614919002E-3</c:v>
                </c:pt>
                <c:pt idx="54680">
                  <c:v>6.2049274189039903E-3</c:v>
                </c:pt>
                <c:pt idx="54681">
                  <c:v>6.4936849867790703E-3</c:v>
                </c:pt>
                <c:pt idx="54682">
                  <c:v>5.8816648835594296E-3</c:v>
                </c:pt>
                <c:pt idx="54683">
                  <c:v>5.4221243640751298E-3</c:v>
                </c:pt>
                <c:pt idx="54684">
                  <c:v>5.80432553486461E-3</c:v>
                </c:pt>
                <c:pt idx="54685">
                  <c:v>5.5474211893567198E-3</c:v>
                </c:pt>
                <c:pt idx="54686">
                  <c:v>5.0737684647250503E-3</c:v>
                </c:pt>
                <c:pt idx="54687">
                  <c:v>4.5069843034589397E-3</c:v>
                </c:pt>
                <c:pt idx="54688">
                  <c:v>4.28275500558038E-3</c:v>
                </c:pt>
                <c:pt idx="54689">
                  <c:v>4.0839694818783504E-3</c:v>
                </c:pt>
                <c:pt idx="54690">
                  <c:v>3.8371451993689598E-3</c:v>
                </c:pt>
                <c:pt idx="54691">
                  <c:v>3.17134572583691E-3</c:v>
                </c:pt>
                <c:pt idx="54692">
                  <c:v>2.5978411974722599E-3</c:v>
                </c:pt>
                <c:pt idx="54693">
                  <c:v>2.0607989045741799E-3</c:v>
                </c:pt>
                <c:pt idx="54694">
                  <c:v>1.88668926363178E-3</c:v>
                </c:pt>
                <c:pt idx="54695">
                  <c:v>1.31819481641132E-3</c:v>
                </c:pt>
                <c:pt idx="54696">
                  <c:v>7.04961302216295E-4</c:v>
                </c:pt>
                <c:pt idx="54697" formatCode="0.00E+00">
                  <c:v>-6.1298263317892103E-5</c:v>
                </c:pt>
                <c:pt idx="54698">
                  <c:v>-8.58085218840708E-4</c:v>
                </c:pt>
                <c:pt idx="54699">
                  <c:v>-9.3450538743578395E-4</c:v>
                </c:pt>
                <c:pt idx="54700">
                  <c:v>-1.67348228858048E-3</c:v>
                </c:pt>
                <c:pt idx="54701">
                  <c:v>-2.3990490949788398E-3</c:v>
                </c:pt>
                <c:pt idx="54702">
                  <c:v>-3.2587925017647798E-3</c:v>
                </c:pt>
                <c:pt idx="54703">
                  <c:v>-3.8169212948022699E-3</c:v>
                </c:pt>
                <c:pt idx="54704">
                  <c:v>-4.2434077347250701E-3</c:v>
                </c:pt>
                <c:pt idx="54705">
                  <c:v>-5.0612888923152301E-3</c:v>
                </c:pt>
                <c:pt idx="54706">
                  <c:v>-5.52113375800226E-3</c:v>
                </c:pt>
                <c:pt idx="54707">
                  <c:v>-6.3543785732872197E-3</c:v>
                </c:pt>
                <c:pt idx="54708">
                  <c:v>-7.0164435322126002E-3</c:v>
                </c:pt>
                <c:pt idx="54709">
                  <c:v>-7.5128443710641103E-3</c:v>
                </c:pt>
                <c:pt idx="54710">
                  <c:v>-8.2586826231415503E-3</c:v>
                </c:pt>
                <c:pt idx="54711">
                  <c:v>-8.6631092579820303E-3</c:v>
                </c:pt>
                <c:pt idx="54712">
                  <c:v>-9.6478491251468599E-3</c:v>
                </c:pt>
                <c:pt idx="54713">
                  <c:v>-9.9208569926418806E-3</c:v>
                </c:pt>
                <c:pt idx="54714">
                  <c:v>-1.0921074211792401E-2</c:v>
                </c:pt>
                <c:pt idx="54715">
                  <c:v>-1.09507534325026E-2</c:v>
                </c:pt>
                <c:pt idx="54716">
                  <c:v>-1.18760733107267E-2</c:v>
                </c:pt>
                <c:pt idx="54717">
                  <c:v>-1.2296277184274401E-2</c:v>
                </c:pt>
                <c:pt idx="54718">
                  <c:v>-1.28584536256092E-2</c:v>
                </c:pt>
                <c:pt idx="54719">
                  <c:v>-1.3525958377234399E-2</c:v>
                </c:pt>
                <c:pt idx="54720">
                  <c:v>-1.3567705402815201E-2</c:v>
                </c:pt>
                <c:pt idx="54721">
                  <c:v>-1.41905702073984E-2</c:v>
                </c:pt>
                <c:pt idx="54722">
                  <c:v>-1.4752971528186999E-2</c:v>
                </c:pt>
                <c:pt idx="54723">
                  <c:v>-1.51150438085495E-2</c:v>
                </c:pt>
                <c:pt idx="54724">
                  <c:v>-1.52384406661127E-2</c:v>
                </c:pt>
                <c:pt idx="54725">
                  <c:v>-1.5266408138281101E-2</c:v>
                </c:pt>
                <c:pt idx="54726">
                  <c:v>-1.5936686271209401E-2</c:v>
                </c:pt>
                <c:pt idx="54727">
                  <c:v>-1.6611090222387499E-2</c:v>
                </c:pt>
                <c:pt idx="54728">
                  <c:v>-1.6363028297173E-2</c:v>
                </c:pt>
                <c:pt idx="54729">
                  <c:v>-1.6457375662492099E-2</c:v>
                </c:pt>
                <c:pt idx="54730">
                  <c:v>-1.6651446748741701E-2</c:v>
                </c:pt>
                <c:pt idx="54731">
                  <c:v>-1.6938487057612899E-2</c:v>
                </c:pt>
                <c:pt idx="54732">
                  <c:v>-1.7419834650062901E-2</c:v>
                </c:pt>
                <c:pt idx="54733">
                  <c:v>-1.68965254652341E-2</c:v>
                </c:pt>
                <c:pt idx="54734">
                  <c:v>-1.69413476784714E-2</c:v>
                </c:pt>
                <c:pt idx="54735">
                  <c:v>-1.7063374176414299E-2</c:v>
                </c:pt>
                <c:pt idx="54736">
                  <c:v>-1.6997756802548201E-2</c:v>
                </c:pt>
                <c:pt idx="54737">
                  <c:v>-1.7067901240524399E-2</c:v>
                </c:pt>
                <c:pt idx="54738">
                  <c:v>-1.6915727136147699E-2</c:v>
                </c:pt>
                <c:pt idx="54739">
                  <c:v>-1.64978053272976E-2</c:v>
                </c:pt>
                <c:pt idx="54740">
                  <c:v>-1.6496976240186E-2</c:v>
                </c:pt>
                <c:pt idx="54741">
                  <c:v>-1.6346247739968199E-2</c:v>
                </c:pt>
                <c:pt idx="54742">
                  <c:v>-1.6040555439096701E-2</c:v>
                </c:pt>
                <c:pt idx="54743">
                  <c:v>-1.5800388549654001E-2</c:v>
                </c:pt>
                <c:pt idx="54744">
                  <c:v>-1.5466335488711701E-2</c:v>
                </c:pt>
                <c:pt idx="54745">
                  <c:v>-1.51445794823107E-2</c:v>
                </c:pt>
                <c:pt idx="54746">
                  <c:v>-1.48795502655055E-2</c:v>
                </c:pt>
                <c:pt idx="54747">
                  <c:v>-1.43209191548346E-2</c:v>
                </c:pt>
                <c:pt idx="54748">
                  <c:v>-1.4029242517175701E-2</c:v>
                </c:pt>
                <c:pt idx="54749">
                  <c:v>-1.35600688774223E-2</c:v>
                </c:pt>
                <c:pt idx="54750">
                  <c:v>-1.3292364442602501E-2</c:v>
                </c:pt>
                <c:pt idx="54751">
                  <c:v>-1.25276443582964E-2</c:v>
                </c:pt>
                <c:pt idx="54752">
                  <c:v>-1.23163420942072E-2</c:v>
                </c:pt>
                <c:pt idx="54753">
                  <c:v>-1.1837427161799899E-2</c:v>
                </c:pt>
                <c:pt idx="54754">
                  <c:v>-1.10891806566965E-2</c:v>
                </c:pt>
                <c:pt idx="54755">
                  <c:v>-1.05335172152117E-2</c:v>
                </c:pt>
                <c:pt idx="54756">
                  <c:v>-1.00585425401363E-2</c:v>
                </c:pt>
                <c:pt idx="54757">
                  <c:v>-9.7009289541968996E-3</c:v>
                </c:pt>
                <c:pt idx="54758">
                  <c:v>-8.6688512266977803E-3</c:v>
                </c:pt>
                <c:pt idx="54759">
                  <c:v>-8.1449382646690393E-3</c:v>
                </c:pt>
                <c:pt idx="54760">
                  <c:v>-7.55935068840377E-3</c:v>
                </c:pt>
                <c:pt idx="54761">
                  <c:v>-7.2253959412856899E-3</c:v>
                </c:pt>
                <c:pt idx="54762">
                  <c:v>-6.54718902346997E-3</c:v>
                </c:pt>
                <c:pt idx="54763">
                  <c:v>-6.0223895713087602E-3</c:v>
                </c:pt>
                <c:pt idx="54764">
                  <c:v>-5.3066012755732901E-3</c:v>
                </c:pt>
                <c:pt idx="54765">
                  <c:v>-4.9742707973185396E-3</c:v>
                </c:pt>
                <c:pt idx="54766">
                  <c:v>-4.1841937142166304E-3</c:v>
                </c:pt>
                <c:pt idx="54767">
                  <c:v>-3.3991065027719298E-3</c:v>
                </c:pt>
                <c:pt idx="54768">
                  <c:v>-2.7149994444825199E-3</c:v>
                </c:pt>
                <c:pt idx="54769">
                  <c:v>-2.3647367598851202E-3</c:v>
                </c:pt>
                <c:pt idx="54770">
                  <c:v>-1.86281550059081E-3</c:v>
                </c:pt>
                <c:pt idx="54771">
                  <c:v>-1.27873655907749E-3</c:v>
                </c:pt>
                <c:pt idx="54772">
                  <c:v>-7.4165380656160396E-4</c:v>
                </c:pt>
                <c:pt idx="54773">
                  <c:v>-2.4796936607511901E-4</c:v>
                </c:pt>
                <c:pt idx="54774">
                  <c:v>3.9634789693400398E-4</c:v>
                </c:pt>
                <c:pt idx="54775">
                  <c:v>7.9735137847314395E-4</c:v>
                </c:pt>
                <c:pt idx="54776">
                  <c:v>1.37789817261387E-3</c:v>
                </c:pt>
                <c:pt idx="54777">
                  <c:v>1.9788068379460698E-3</c:v>
                </c:pt>
                <c:pt idx="54778">
                  <c:v>2.59273696640085E-3</c:v>
                </c:pt>
                <c:pt idx="54779">
                  <c:v>2.6276780843146599E-3</c:v>
                </c:pt>
                <c:pt idx="54780">
                  <c:v>3.0146463164184502E-3</c:v>
                </c:pt>
                <c:pt idx="54781">
                  <c:v>3.3791169987250399E-3</c:v>
                </c:pt>
                <c:pt idx="54782">
                  <c:v>4.0652576331485397E-3</c:v>
                </c:pt>
                <c:pt idx="54783">
                  <c:v>4.3930231959745103E-3</c:v>
                </c:pt>
                <c:pt idx="54784">
                  <c:v>4.5342317946201801E-3</c:v>
                </c:pt>
                <c:pt idx="54785">
                  <c:v>4.9471338486842898E-3</c:v>
                </c:pt>
                <c:pt idx="54786">
                  <c:v>5.1988492709920796E-3</c:v>
                </c:pt>
                <c:pt idx="54787">
                  <c:v>5.98642796525052E-3</c:v>
                </c:pt>
                <c:pt idx="54788">
                  <c:v>5.98671955986074E-3</c:v>
                </c:pt>
                <c:pt idx="54789">
                  <c:v>6.2323114406534104E-3</c:v>
                </c:pt>
                <c:pt idx="54790">
                  <c:v>6.2930715770948701E-3</c:v>
                </c:pt>
                <c:pt idx="54791">
                  <c:v>6.5535644068295497E-3</c:v>
                </c:pt>
                <c:pt idx="54792">
                  <c:v>6.6039778620153302E-3</c:v>
                </c:pt>
                <c:pt idx="54793">
                  <c:v>7.1448037751074504E-3</c:v>
                </c:pt>
                <c:pt idx="54794">
                  <c:v>7.1693869289105299E-3</c:v>
                </c:pt>
                <c:pt idx="54795">
                  <c:v>6.9795222211345102E-3</c:v>
                </c:pt>
                <c:pt idx="54796">
                  <c:v>7.2993690550636299E-3</c:v>
                </c:pt>
                <c:pt idx="54797">
                  <c:v>7.7184887584172499E-3</c:v>
                </c:pt>
                <c:pt idx="54798">
                  <c:v>7.8353189016009094E-3</c:v>
                </c:pt>
                <c:pt idx="54799">
                  <c:v>7.4439054223133802E-3</c:v>
                </c:pt>
                <c:pt idx="54800">
                  <c:v>7.6823912944405503E-3</c:v>
                </c:pt>
                <c:pt idx="54801">
                  <c:v>7.8805691346180498E-3</c:v>
                </c:pt>
                <c:pt idx="54802">
                  <c:v>7.5349182815109298E-3</c:v>
                </c:pt>
                <c:pt idx="54803">
                  <c:v>7.85933801579374E-3</c:v>
                </c:pt>
                <c:pt idx="54804">
                  <c:v>8.0358711779480695E-3</c:v>
                </c:pt>
                <c:pt idx="54805">
                  <c:v>7.8451704208588099E-3</c:v>
                </c:pt>
                <c:pt idx="54806">
                  <c:v>7.9132003107682102E-3</c:v>
                </c:pt>
                <c:pt idx="54807">
                  <c:v>7.68792347718808E-3</c:v>
                </c:pt>
                <c:pt idx="54808">
                  <c:v>7.7015317741775799E-3</c:v>
                </c:pt>
                <c:pt idx="54809">
                  <c:v>7.8754194628241608E-3</c:v>
                </c:pt>
                <c:pt idx="54810">
                  <c:v>7.4395351401858401E-3</c:v>
                </c:pt>
                <c:pt idx="54811">
                  <c:v>7.5882722494909401E-3</c:v>
                </c:pt>
                <c:pt idx="54812">
                  <c:v>7.74637190869469E-3</c:v>
                </c:pt>
                <c:pt idx="54813">
                  <c:v>7.5818717267026299E-3</c:v>
                </c:pt>
                <c:pt idx="54814">
                  <c:v>7.3136409068227303E-3</c:v>
                </c:pt>
                <c:pt idx="54815">
                  <c:v>7.3915730562500604E-3</c:v>
                </c:pt>
                <c:pt idx="54816">
                  <c:v>7.2897176465412999E-3</c:v>
                </c:pt>
                <c:pt idx="54817">
                  <c:v>7.21175487643704E-3</c:v>
                </c:pt>
                <c:pt idx="54818">
                  <c:v>6.5527649680252199E-3</c:v>
                </c:pt>
                <c:pt idx="54819">
                  <c:v>6.6258802288757896E-3</c:v>
                </c:pt>
                <c:pt idx="54820">
                  <c:v>6.8254885319172596E-3</c:v>
                </c:pt>
                <c:pt idx="54821">
                  <c:v>6.8104354118095397E-3</c:v>
                </c:pt>
                <c:pt idx="54822">
                  <c:v>6.7323851884216702E-3</c:v>
                </c:pt>
                <c:pt idx="54823">
                  <c:v>6.1948942541406897E-3</c:v>
                </c:pt>
                <c:pt idx="54824">
                  <c:v>6.3829726144962696E-3</c:v>
                </c:pt>
                <c:pt idx="54825">
                  <c:v>6.2281238674917402E-3</c:v>
                </c:pt>
                <c:pt idx="54826">
                  <c:v>6.3063524314185401E-3</c:v>
                </c:pt>
                <c:pt idx="54827">
                  <c:v>5.9527050475300302E-3</c:v>
                </c:pt>
                <c:pt idx="54828">
                  <c:v>5.8553479601917997E-3</c:v>
                </c:pt>
                <c:pt idx="54829">
                  <c:v>5.4591889593440602E-3</c:v>
                </c:pt>
                <c:pt idx="54830">
                  <c:v>5.55775831427518E-3</c:v>
                </c:pt>
                <c:pt idx="54831">
                  <c:v>5.7910020649065003E-3</c:v>
                </c:pt>
                <c:pt idx="54832">
                  <c:v>5.3726124759276E-3</c:v>
                </c:pt>
                <c:pt idx="54833">
                  <c:v>4.9455981521556299E-3</c:v>
                </c:pt>
                <c:pt idx="54834">
                  <c:v>4.8091934517048096E-3</c:v>
                </c:pt>
                <c:pt idx="54835">
                  <c:v>4.8188758325011299E-3</c:v>
                </c:pt>
                <c:pt idx="54836">
                  <c:v>4.9952421332910097E-3</c:v>
                </c:pt>
                <c:pt idx="54837">
                  <c:v>4.44681645586157E-3</c:v>
                </c:pt>
                <c:pt idx="54838">
                  <c:v>4.4349693355212301E-3</c:v>
                </c:pt>
                <c:pt idx="54839">
                  <c:v>4.3336024316675296E-3</c:v>
                </c:pt>
                <c:pt idx="54840">
                  <c:v>4.5053619760166601E-3</c:v>
                </c:pt>
                <c:pt idx="54841">
                  <c:v>4.1714875589167304E-3</c:v>
                </c:pt>
                <c:pt idx="54842">
                  <c:v>4.0114954585856602E-3</c:v>
                </c:pt>
                <c:pt idx="54843">
                  <c:v>3.85561733247304E-3</c:v>
                </c:pt>
                <c:pt idx="54844">
                  <c:v>3.7654317519929099E-3</c:v>
                </c:pt>
                <c:pt idx="54845">
                  <c:v>3.7838294360106302E-3</c:v>
                </c:pt>
                <c:pt idx="54846">
                  <c:v>3.5898750132077298E-3</c:v>
                </c:pt>
                <c:pt idx="54847">
                  <c:v>3.2211691000596501E-3</c:v>
                </c:pt>
                <c:pt idx="54848">
                  <c:v>3.2009382164255502E-3</c:v>
                </c:pt>
                <c:pt idx="54849">
                  <c:v>3.2806732011023201E-3</c:v>
                </c:pt>
                <c:pt idx="54850">
                  <c:v>3.13567238687205E-3</c:v>
                </c:pt>
                <c:pt idx="54851">
                  <c:v>2.9290234015142201E-3</c:v>
                </c:pt>
                <c:pt idx="54852">
                  <c:v>2.6569121096053799E-3</c:v>
                </c:pt>
                <c:pt idx="54853">
                  <c:v>2.4846100149987799E-3</c:v>
                </c:pt>
                <c:pt idx="54854">
                  <c:v>2.37357029622415E-3</c:v>
                </c:pt>
                <c:pt idx="54855">
                  <c:v>2.6831085933051598E-3</c:v>
                </c:pt>
                <c:pt idx="54856">
                  <c:v>2.6186908430853601E-3</c:v>
                </c:pt>
                <c:pt idx="54857">
                  <c:v>1.97777344330527E-3</c:v>
                </c:pt>
                <c:pt idx="54858">
                  <c:v>1.6321853703024701E-3</c:v>
                </c:pt>
                <c:pt idx="54859">
                  <c:v>1.73940684039016E-3</c:v>
                </c:pt>
                <c:pt idx="54860">
                  <c:v>2.2889532126845998E-3</c:v>
                </c:pt>
                <c:pt idx="54861">
                  <c:v>1.74611167960556E-3</c:v>
                </c:pt>
                <c:pt idx="54862">
                  <c:v>1.2813678675138501E-3</c:v>
                </c:pt>
                <c:pt idx="54863">
                  <c:v>9.02241623024476E-4</c:v>
                </c:pt>
                <c:pt idx="54864">
                  <c:v>1.3011831586372199E-3</c:v>
                </c:pt>
                <c:pt idx="54865">
                  <c:v>1.4008201983424101E-3</c:v>
                </c:pt>
                <c:pt idx="54866">
                  <c:v>1.0657153950348001E-3</c:v>
                </c:pt>
                <c:pt idx="54867">
                  <c:v>8.2129536073181203E-4</c:v>
                </c:pt>
                <c:pt idx="54868">
                  <c:v>4.0596946661049498E-4</c:v>
                </c:pt>
                <c:pt idx="54869">
                  <c:v>4.6582190711506801E-4</c:v>
                </c:pt>
                <c:pt idx="54870">
                  <c:v>4.7917749719512601E-4</c:v>
                </c:pt>
                <c:pt idx="54871">
                  <c:v>3.0481266861817602E-4</c:v>
                </c:pt>
                <c:pt idx="54872">
                  <c:v>-2.4163968243628501E-4</c:v>
                </c:pt>
                <c:pt idx="54873">
                  <c:v>-2.7301967802569402E-4</c:v>
                </c:pt>
                <c:pt idx="54874">
                  <c:v>-3.2236263820915097E-4</c:v>
                </c:pt>
                <c:pt idx="54875">
                  <c:v>-2.9582045988370102E-4</c:v>
                </c:pt>
                <c:pt idx="54876">
                  <c:v>-6.3452568644931703E-4</c:v>
                </c:pt>
                <c:pt idx="54877">
                  <c:v>-6.7615491465780901E-4</c:v>
                </c:pt>
                <c:pt idx="54878">
                  <c:v>-4.6566872031134798E-4</c:v>
                </c:pt>
                <c:pt idx="54879">
                  <c:v>-7.1477060111588004E-4</c:v>
                </c:pt>
                <c:pt idx="54880">
                  <c:v>-9.3109632374818805E-4</c:v>
                </c:pt>
                <c:pt idx="54881">
                  <c:v>-1.41672824566336E-3</c:v>
                </c:pt>
                <c:pt idx="54882">
                  <c:v>-1.61254044241209E-3</c:v>
                </c:pt>
                <c:pt idx="54883">
                  <c:v>-1.3785352447914E-3</c:v>
                </c:pt>
                <c:pt idx="54884">
                  <c:v>-1.5278236959177999E-3</c:v>
                </c:pt>
                <c:pt idx="54885">
                  <c:v>-1.51040874630027E-3</c:v>
                </c:pt>
                <c:pt idx="54886">
                  <c:v>-1.83817939119429E-3</c:v>
                </c:pt>
                <c:pt idx="54887">
                  <c:v>-2.14747416899593E-3</c:v>
                </c:pt>
                <c:pt idx="54888">
                  <c:v>-2.0010286239656302E-3</c:v>
                </c:pt>
                <c:pt idx="54889">
                  <c:v>-2.0320575044437601E-3</c:v>
                </c:pt>
                <c:pt idx="54890">
                  <c:v>-1.9620508868442299E-3</c:v>
                </c:pt>
                <c:pt idx="54891">
                  <c:v>-2.0392445730113701E-3</c:v>
                </c:pt>
                <c:pt idx="54892">
                  <c:v>-2.1737934638341801E-3</c:v>
                </c:pt>
                <c:pt idx="54893">
                  <c:v>-2.1681900591110099E-3</c:v>
                </c:pt>
                <c:pt idx="54894">
                  <c:v>-2.0440049162894999E-3</c:v>
                </c:pt>
                <c:pt idx="54895">
                  <c:v>-2.16392481000567E-3</c:v>
                </c:pt>
                <c:pt idx="54896">
                  <c:v>-2.4971122302926501E-3</c:v>
                </c:pt>
                <c:pt idx="54897">
                  <c:v>-2.3068090983139299E-3</c:v>
                </c:pt>
                <c:pt idx="54898">
                  <c:v>-2.0959520402955099E-3</c:v>
                </c:pt>
                <c:pt idx="54899">
                  <c:v>-2.0861337402110899E-3</c:v>
                </c:pt>
                <c:pt idx="54900">
                  <c:v>-2.28995042111288E-3</c:v>
                </c:pt>
                <c:pt idx="54901">
                  <c:v>-2.18496101495564E-3</c:v>
                </c:pt>
                <c:pt idx="54902">
                  <c:v>-2.1738508623525901E-3</c:v>
                </c:pt>
                <c:pt idx="54903">
                  <c:v>-1.9752993033552301E-3</c:v>
                </c:pt>
                <c:pt idx="54904">
                  <c:v>-1.6948674549173001E-3</c:v>
                </c:pt>
                <c:pt idx="54905">
                  <c:v>-1.9249089710802799E-3</c:v>
                </c:pt>
                <c:pt idx="54906">
                  <c:v>-1.7827358086780301E-3</c:v>
                </c:pt>
                <c:pt idx="54907">
                  <c:v>-1.4982955541628E-3</c:v>
                </c:pt>
                <c:pt idx="54908">
                  <c:v>-9.4959274086817798E-4</c:v>
                </c:pt>
                <c:pt idx="54909">
                  <c:v>-1.13835268081275E-3</c:v>
                </c:pt>
                <c:pt idx="54910">
                  <c:v>-9.9689539612943007E-4</c:v>
                </c:pt>
                <c:pt idx="54911">
                  <c:v>-9.7783015532487303E-4</c:v>
                </c:pt>
                <c:pt idx="54912">
                  <c:v>-6.28246555358765E-4</c:v>
                </c:pt>
                <c:pt idx="54913">
                  <c:v>-4.5489281440861399E-4</c:v>
                </c:pt>
                <c:pt idx="54914">
                  <c:v>-4.18210675944041E-4</c:v>
                </c:pt>
                <c:pt idx="54915" formatCode="0.00E+00">
                  <c:v>-2.11936716929217E-5</c:v>
                </c:pt>
                <c:pt idx="54916">
                  <c:v>1.72110412172532E-4</c:v>
                </c:pt>
                <c:pt idx="54917">
                  <c:v>6.3088152677210198E-4</c:v>
                </c:pt>
                <c:pt idx="54918">
                  <c:v>9.0083607579111602E-4</c:v>
                </c:pt>
                <c:pt idx="54919">
                  <c:v>9.1040680829843198E-4</c:v>
                </c:pt>
                <c:pt idx="54920">
                  <c:v>1.10226654860892E-3</c:v>
                </c:pt>
                <c:pt idx="54921">
                  <c:v>1.61899156685046E-3</c:v>
                </c:pt>
                <c:pt idx="54922">
                  <c:v>2.1935260835204001E-3</c:v>
                </c:pt>
                <c:pt idx="54923">
                  <c:v>2.55744242572895E-3</c:v>
                </c:pt>
                <c:pt idx="54924">
                  <c:v>2.3837948133301401E-3</c:v>
                </c:pt>
                <c:pt idx="54925">
                  <c:v>2.87583506412867E-3</c:v>
                </c:pt>
                <c:pt idx="54926">
                  <c:v>3.4288695319816898E-3</c:v>
                </c:pt>
                <c:pt idx="54927">
                  <c:v>3.5888182643660201E-3</c:v>
                </c:pt>
                <c:pt idx="54928">
                  <c:v>3.8061544379636202E-3</c:v>
                </c:pt>
                <c:pt idx="54929">
                  <c:v>4.1282522811971999E-3</c:v>
                </c:pt>
                <c:pt idx="54930">
                  <c:v>4.90854794427684E-3</c:v>
                </c:pt>
                <c:pt idx="54931">
                  <c:v>5.2504405350297101E-3</c:v>
                </c:pt>
                <c:pt idx="54932">
                  <c:v>5.5972327854131197E-3</c:v>
                </c:pt>
                <c:pt idx="54933">
                  <c:v>5.7937520291811697E-3</c:v>
                </c:pt>
                <c:pt idx="54934">
                  <c:v>6.27850947708063E-3</c:v>
                </c:pt>
                <c:pt idx="54935">
                  <c:v>6.6192106695173204E-3</c:v>
                </c:pt>
                <c:pt idx="54936">
                  <c:v>6.9382010578380102E-3</c:v>
                </c:pt>
                <c:pt idx="54937">
                  <c:v>6.9825627436673598E-3</c:v>
                </c:pt>
                <c:pt idx="54938">
                  <c:v>8.0318148028878308E-3</c:v>
                </c:pt>
                <c:pt idx="54939">
                  <c:v>8.0477861208063592E-3</c:v>
                </c:pt>
                <c:pt idx="54940">
                  <c:v>8.4283793688650806E-3</c:v>
                </c:pt>
                <c:pt idx="54941">
                  <c:v>8.3728876876782796E-3</c:v>
                </c:pt>
                <c:pt idx="54942">
                  <c:v>9.1234488458193392E-3</c:v>
                </c:pt>
                <c:pt idx="54943">
                  <c:v>9.4603343508853893E-3</c:v>
                </c:pt>
                <c:pt idx="54944">
                  <c:v>9.67156170403961E-3</c:v>
                </c:pt>
                <c:pt idx="54945">
                  <c:v>1.0022978469540599E-2</c:v>
                </c:pt>
                <c:pt idx="54946">
                  <c:v>1.0339361226865899E-2</c:v>
                </c:pt>
                <c:pt idx="54947">
                  <c:v>1.07157954716014E-2</c:v>
                </c:pt>
                <c:pt idx="54948">
                  <c:v>1.10725735097218E-2</c:v>
                </c:pt>
                <c:pt idx="54949">
                  <c:v>1.10663379673631E-2</c:v>
                </c:pt>
                <c:pt idx="54950">
                  <c:v>1.1284922014943599E-2</c:v>
                </c:pt>
                <c:pt idx="54951">
                  <c:v>1.1649388224487999E-2</c:v>
                </c:pt>
                <c:pt idx="54952">
                  <c:v>1.15869114007849E-2</c:v>
                </c:pt>
                <c:pt idx="54953">
                  <c:v>1.1930386600999999E-2</c:v>
                </c:pt>
                <c:pt idx="54954">
                  <c:v>1.212862285245E-2</c:v>
                </c:pt>
                <c:pt idx="54955">
                  <c:v>1.25354080815357E-2</c:v>
                </c:pt>
                <c:pt idx="54956">
                  <c:v>1.27390902254058E-2</c:v>
                </c:pt>
                <c:pt idx="54957">
                  <c:v>1.24591031422979E-2</c:v>
                </c:pt>
                <c:pt idx="54958">
                  <c:v>1.2788312317932799E-2</c:v>
                </c:pt>
                <c:pt idx="54959">
                  <c:v>1.33305480956422E-2</c:v>
                </c:pt>
                <c:pt idx="54960">
                  <c:v>1.28894731202868E-2</c:v>
                </c:pt>
                <c:pt idx="54961">
                  <c:v>1.2878089456137E-2</c:v>
                </c:pt>
                <c:pt idx="54962">
                  <c:v>1.34707222033697E-2</c:v>
                </c:pt>
                <c:pt idx="54963">
                  <c:v>1.3893385518493799E-2</c:v>
                </c:pt>
                <c:pt idx="54964">
                  <c:v>1.34934359002586E-2</c:v>
                </c:pt>
                <c:pt idx="54965">
                  <c:v>1.35308649647338E-2</c:v>
                </c:pt>
                <c:pt idx="54966">
                  <c:v>1.3633266688433201E-2</c:v>
                </c:pt>
                <c:pt idx="54967">
                  <c:v>1.36880030784824E-2</c:v>
                </c:pt>
                <c:pt idx="54968">
                  <c:v>1.37530804094417E-2</c:v>
                </c:pt>
                <c:pt idx="54969">
                  <c:v>1.3331735733076401E-2</c:v>
                </c:pt>
                <c:pt idx="54970">
                  <c:v>1.3550238823570799E-2</c:v>
                </c:pt>
                <c:pt idx="54971">
                  <c:v>1.3516111831469901E-2</c:v>
                </c:pt>
                <c:pt idx="54972">
                  <c:v>1.3789864910007801E-2</c:v>
                </c:pt>
                <c:pt idx="54973">
                  <c:v>1.3584079150955299E-2</c:v>
                </c:pt>
                <c:pt idx="54974">
                  <c:v>1.37615077145834E-2</c:v>
                </c:pt>
                <c:pt idx="54975">
                  <c:v>1.3588164746937101E-2</c:v>
                </c:pt>
                <c:pt idx="54976">
                  <c:v>1.3460155595149299E-2</c:v>
                </c:pt>
                <c:pt idx="54977">
                  <c:v>1.3119582864858001E-2</c:v>
                </c:pt>
                <c:pt idx="54978">
                  <c:v>1.3306287364163999E-2</c:v>
                </c:pt>
                <c:pt idx="54979">
                  <c:v>1.3237802914085601E-2</c:v>
                </c:pt>
                <c:pt idx="54980">
                  <c:v>1.3384312657851E-2</c:v>
                </c:pt>
                <c:pt idx="54981">
                  <c:v>1.30014527765548E-2</c:v>
                </c:pt>
                <c:pt idx="54982">
                  <c:v>1.2886439746759199E-2</c:v>
                </c:pt>
                <c:pt idx="54983">
                  <c:v>1.2646631411772099E-2</c:v>
                </c:pt>
                <c:pt idx="54984">
                  <c:v>1.2658278863110399E-2</c:v>
                </c:pt>
                <c:pt idx="54985">
                  <c:v>1.27012101697179E-2</c:v>
                </c:pt>
                <c:pt idx="54986">
                  <c:v>1.24083169182298E-2</c:v>
                </c:pt>
                <c:pt idx="54987">
                  <c:v>1.23494001288788E-2</c:v>
                </c:pt>
                <c:pt idx="54988">
                  <c:v>1.23022771764426E-2</c:v>
                </c:pt>
                <c:pt idx="54989">
                  <c:v>1.21373521429249E-2</c:v>
                </c:pt>
                <c:pt idx="54990">
                  <c:v>1.1885763768531E-2</c:v>
                </c:pt>
                <c:pt idx="54991">
                  <c:v>1.1712242540861E-2</c:v>
                </c:pt>
                <c:pt idx="54992">
                  <c:v>1.2072310694747001E-2</c:v>
                </c:pt>
                <c:pt idx="54993">
                  <c:v>1.1893015886334001E-2</c:v>
                </c:pt>
                <c:pt idx="54994">
                  <c:v>1.1485164469851599E-2</c:v>
                </c:pt>
                <c:pt idx="54995">
                  <c:v>1.13995992023557E-2</c:v>
                </c:pt>
                <c:pt idx="54996">
                  <c:v>1.1230663700621601E-2</c:v>
                </c:pt>
                <c:pt idx="54997">
                  <c:v>1.1145846137494E-2</c:v>
                </c:pt>
                <c:pt idx="54998">
                  <c:v>1.12993217377235E-2</c:v>
                </c:pt>
                <c:pt idx="54999">
                  <c:v>1.13179581498633E-2</c:v>
                </c:pt>
                <c:pt idx="55000">
                  <c:v>1.1285604279427699E-2</c:v>
                </c:pt>
                <c:pt idx="55001">
                  <c:v>1.07779511586852E-2</c:v>
                </c:pt>
                <c:pt idx="55002">
                  <c:v>1.0702136317892101E-2</c:v>
                </c:pt>
                <c:pt idx="55003">
                  <c:v>1.10431551823836E-2</c:v>
                </c:pt>
                <c:pt idx="55004">
                  <c:v>1.1138563627485699E-2</c:v>
                </c:pt>
                <c:pt idx="55005">
                  <c:v>1.07972883858316E-2</c:v>
                </c:pt>
                <c:pt idx="55006">
                  <c:v>1.05877539221446E-2</c:v>
                </c:pt>
                <c:pt idx="55007">
                  <c:v>1.0966383696431299E-2</c:v>
                </c:pt>
                <c:pt idx="55008">
                  <c:v>1.0958739398855799E-2</c:v>
                </c:pt>
                <c:pt idx="55009">
                  <c:v>1.07693435115408E-2</c:v>
                </c:pt>
                <c:pt idx="55010">
                  <c:v>1.05439495507291E-2</c:v>
                </c:pt>
                <c:pt idx="55011">
                  <c:v>1.0759599340622299E-2</c:v>
                </c:pt>
                <c:pt idx="55012">
                  <c:v>1.09117452084529E-2</c:v>
                </c:pt>
                <c:pt idx="55013">
                  <c:v>1.08186472520627E-2</c:v>
                </c:pt>
                <c:pt idx="55014">
                  <c:v>1.0878642347899601E-2</c:v>
                </c:pt>
                <c:pt idx="55015">
                  <c:v>1.07773880506302E-2</c:v>
                </c:pt>
                <c:pt idx="55016">
                  <c:v>1.08767017197204E-2</c:v>
                </c:pt>
                <c:pt idx="55017">
                  <c:v>1.11157203076407E-2</c:v>
                </c:pt>
                <c:pt idx="55018">
                  <c:v>1.10507191379762E-2</c:v>
                </c:pt>
                <c:pt idx="55019">
                  <c:v>1.1071493488407899E-2</c:v>
                </c:pt>
                <c:pt idx="55020">
                  <c:v>1.1056120382214899E-2</c:v>
                </c:pt>
                <c:pt idx="55021">
                  <c:v>1.10216095337149E-2</c:v>
                </c:pt>
                <c:pt idx="55022">
                  <c:v>1.12474608717981E-2</c:v>
                </c:pt>
                <c:pt idx="55023">
                  <c:v>1.1422735412022E-2</c:v>
                </c:pt>
                <c:pt idx="55024">
                  <c:v>1.11030353799947E-2</c:v>
                </c:pt>
                <c:pt idx="55025">
                  <c:v>1.1371556226615599E-2</c:v>
                </c:pt>
                <c:pt idx="55026">
                  <c:v>1.14109082397576E-2</c:v>
                </c:pt>
                <c:pt idx="55027">
                  <c:v>1.1690182650011E-2</c:v>
                </c:pt>
                <c:pt idx="55028">
                  <c:v>1.1746962542770099E-2</c:v>
                </c:pt>
                <c:pt idx="55029">
                  <c:v>1.1631804813334E-2</c:v>
                </c:pt>
                <c:pt idx="55030">
                  <c:v>1.1783749232587499E-2</c:v>
                </c:pt>
                <c:pt idx="55031">
                  <c:v>1.20588692337017E-2</c:v>
                </c:pt>
                <c:pt idx="55032">
                  <c:v>1.2126073805993299E-2</c:v>
                </c:pt>
                <c:pt idx="55033">
                  <c:v>1.2049737684530999E-2</c:v>
                </c:pt>
                <c:pt idx="55034">
                  <c:v>1.187839683117E-2</c:v>
                </c:pt>
                <c:pt idx="55035">
                  <c:v>1.2508869438596601E-2</c:v>
                </c:pt>
                <c:pt idx="55036">
                  <c:v>1.24232019196372E-2</c:v>
                </c:pt>
                <c:pt idx="55037">
                  <c:v>1.2780483210406399E-2</c:v>
                </c:pt>
                <c:pt idx="55038">
                  <c:v>1.2236102434873899E-2</c:v>
                </c:pt>
                <c:pt idx="55039">
                  <c:v>1.22156263950613E-2</c:v>
                </c:pt>
                <c:pt idx="55040">
                  <c:v>1.26914125483904E-2</c:v>
                </c:pt>
                <c:pt idx="55041">
                  <c:v>1.2890635327478601E-2</c:v>
                </c:pt>
                <c:pt idx="55042">
                  <c:v>1.28923036615899E-2</c:v>
                </c:pt>
                <c:pt idx="55043">
                  <c:v>1.2731320895816399E-2</c:v>
                </c:pt>
                <c:pt idx="55044">
                  <c:v>1.2751519872052801E-2</c:v>
                </c:pt>
                <c:pt idx="55045">
                  <c:v>1.2892663474127399E-2</c:v>
                </c:pt>
                <c:pt idx="55046">
                  <c:v>1.28235036464936E-2</c:v>
                </c:pt>
                <c:pt idx="55047">
                  <c:v>1.2840600286272499E-2</c:v>
                </c:pt>
                <c:pt idx="55048">
                  <c:v>1.2690298991365199E-2</c:v>
                </c:pt>
                <c:pt idx="55049">
                  <c:v>1.2695007962527099E-2</c:v>
                </c:pt>
                <c:pt idx="55050">
                  <c:v>1.29426964757708E-2</c:v>
                </c:pt>
                <c:pt idx="55051">
                  <c:v>1.26089226669019E-2</c:v>
                </c:pt>
                <c:pt idx="55052">
                  <c:v>1.2717667941035401E-2</c:v>
                </c:pt>
                <c:pt idx="55053">
                  <c:v>1.25608474049443E-2</c:v>
                </c:pt>
                <c:pt idx="55054">
                  <c:v>1.21969634652116E-2</c:v>
                </c:pt>
                <c:pt idx="55055">
                  <c:v>1.22281700532887E-2</c:v>
                </c:pt>
                <c:pt idx="55056">
                  <c:v>1.2351650532251301E-2</c:v>
                </c:pt>
                <c:pt idx="55057">
                  <c:v>1.2120245753207999E-2</c:v>
                </c:pt>
                <c:pt idx="55058">
                  <c:v>1.1814166640055501E-2</c:v>
                </c:pt>
                <c:pt idx="55059">
                  <c:v>1.15188233688421E-2</c:v>
                </c:pt>
                <c:pt idx="55060">
                  <c:v>1.19575738799606E-2</c:v>
                </c:pt>
                <c:pt idx="55061">
                  <c:v>1.1613465903962301E-2</c:v>
                </c:pt>
                <c:pt idx="55062">
                  <c:v>1.12244916168043E-2</c:v>
                </c:pt>
                <c:pt idx="55063">
                  <c:v>1.0624715320850599E-2</c:v>
                </c:pt>
                <c:pt idx="55064">
                  <c:v>1.0432216945896499E-2</c:v>
                </c:pt>
                <c:pt idx="55065">
                  <c:v>1.05860687799783E-2</c:v>
                </c:pt>
                <c:pt idx="55066">
                  <c:v>1.0608456678449099E-2</c:v>
                </c:pt>
                <c:pt idx="55067">
                  <c:v>9.9628769070345593E-3</c:v>
                </c:pt>
                <c:pt idx="55068">
                  <c:v>9.8270068968981002E-3</c:v>
                </c:pt>
                <c:pt idx="55069">
                  <c:v>9.7018457540216495E-3</c:v>
                </c:pt>
                <c:pt idx="55070">
                  <c:v>9.1660941278183007E-3</c:v>
                </c:pt>
                <c:pt idx="55071">
                  <c:v>9.0103462801317501E-3</c:v>
                </c:pt>
                <c:pt idx="55072">
                  <c:v>8.6702957172930407E-3</c:v>
                </c:pt>
                <c:pt idx="55073">
                  <c:v>8.6713535468277893E-3</c:v>
                </c:pt>
                <c:pt idx="55074">
                  <c:v>8.16265400164814E-3</c:v>
                </c:pt>
                <c:pt idx="55075">
                  <c:v>7.9811798080720794E-3</c:v>
                </c:pt>
                <c:pt idx="55076">
                  <c:v>7.6322879262828297E-3</c:v>
                </c:pt>
                <c:pt idx="55077">
                  <c:v>7.45945669213999E-3</c:v>
                </c:pt>
                <c:pt idx="55078">
                  <c:v>7.1549566347795896E-3</c:v>
                </c:pt>
                <c:pt idx="55079">
                  <c:v>6.5127367452365598E-3</c:v>
                </c:pt>
                <c:pt idx="55080">
                  <c:v>6.6597002687477603E-3</c:v>
                </c:pt>
                <c:pt idx="55081">
                  <c:v>5.9961777776088802E-3</c:v>
                </c:pt>
                <c:pt idx="55082">
                  <c:v>5.8356325270285496E-3</c:v>
                </c:pt>
                <c:pt idx="55083">
                  <c:v>5.5751243452068899E-3</c:v>
                </c:pt>
                <c:pt idx="55084">
                  <c:v>5.2770877020223497E-3</c:v>
                </c:pt>
                <c:pt idx="55085">
                  <c:v>5.0855308488580199E-3</c:v>
                </c:pt>
                <c:pt idx="55086">
                  <c:v>4.6750326522430304E-3</c:v>
                </c:pt>
                <c:pt idx="55087">
                  <c:v>4.1917472406679196E-3</c:v>
                </c:pt>
                <c:pt idx="55088">
                  <c:v>3.9773485311104199E-3</c:v>
                </c:pt>
                <c:pt idx="55089">
                  <c:v>3.6055669132352302E-3</c:v>
                </c:pt>
                <c:pt idx="55090">
                  <c:v>3.5498973149543202E-3</c:v>
                </c:pt>
                <c:pt idx="55091">
                  <c:v>3.19886774601329E-3</c:v>
                </c:pt>
                <c:pt idx="55092">
                  <c:v>2.7991055295972099E-3</c:v>
                </c:pt>
                <c:pt idx="55093">
                  <c:v>2.7544793416793599E-3</c:v>
                </c:pt>
                <c:pt idx="55094">
                  <c:v>2.13163285540873E-3</c:v>
                </c:pt>
                <c:pt idx="55095">
                  <c:v>2.0611235897112202E-3</c:v>
                </c:pt>
                <c:pt idx="55096">
                  <c:v>2.0138700301718E-3</c:v>
                </c:pt>
                <c:pt idx="55097">
                  <c:v>1.5559015567736701E-3</c:v>
                </c:pt>
                <c:pt idx="55098">
                  <c:v>1.3173540644489099E-3</c:v>
                </c:pt>
                <c:pt idx="55099">
                  <c:v>7.9977505574538104E-4</c:v>
                </c:pt>
                <c:pt idx="55100">
                  <c:v>1.1507300278541801E-3</c:v>
                </c:pt>
                <c:pt idx="55101">
                  <c:v>8.5228775525008997E-4</c:v>
                </c:pt>
                <c:pt idx="55102">
                  <c:v>4.77816687986167E-4</c:v>
                </c:pt>
                <c:pt idx="55103">
                  <c:v>7.7506884725254803E-4</c:v>
                </c:pt>
                <c:pt idx="55104">
                  <c:v>4.9854105511748905E-4</c:v>
                </c:pt>
                <c:pt idx="55105">
                  <c:v>4.2245590508364602E-4</c:v>
                </c:pt>
                <c:pt idx="55106">
                  <c:v>-1.64692126755095E-4</c:v>
                </c:pt>
                <c:pt idx="55107">
                  <c:v>-2.3907514605294399E-4</c:v>
                </c:pt>
                <c:pt idx="55108" formatCode="0.00E+00">
                  <c:v>7.83750633897426E-5</c:v>
                </c:pt>
                <c:pt idx="55109">
                  <c:v>-1.4558226646753001E-4</c:v>
                </c:pt>
                <c:pt idx="55110">
                  <c:v>-2.0067306035604699E-4</c:v>
                </c:pt>
                <c:pt idx="55111">
                  <c:v>-2.9891081092133301E-4</c:v>
                </c:pt>
                <c:pt idx="55112">
                  <c:v>-3.1475025761949402E-4</c:v>
                </c:pt>
                <c:pt idx="55113">
                  <c:v>-1.2697145499177101E-4</c:v>
                </c:pt>
                <c:pt idx="55114">
                  <c:v>-1.2964761530969701E-4</c:v>
                </c:pt>
                <c:pt idx="55115" formatCode="0.00E+00">
                  <c:v>9.33288451594707E-5</c:v>
                </c:pt>
                <c:pt idx="55116" formatCode="0.00E+00">
                  <c:v>-2.2801764964670402E-5</c:v>
                </c:pt>
                <c:pt idx="55117">
                  <c:v>-2.0528704220141501E-4</c:v>
                </c:pt>
                <c:pt idx="55118" formatCode="0.00E+00">
                  <c:v>1.95080894910456E-5</c:v>
                </c:pt>
                <c:pt idx="55119" formatCode="0.00E+00">
                  <c:v>9.9941266360248403E-5</c:v>
                </c:pt>
                <c:pt idx="55120">
                  <c:v>2.5481981753721098E-4</c:v>
                </c:pt>
                <c:pt idx="55121">
                  <c:v>2.0533258024017E-4</c:v>
                </c:pt>
                <c:pt idx="55122">
                  <c:v>3.6183310537940999E-4</c:v>
                </c:pt>
                <c:pt idx="55123">
                  <c:v>6.3171146968252505E-4</c:v>
                </c:pt>
                <c:pt idx="55124">
                  <c:v>8.1212492874569505E-4</c:v>
                </c:pt>
                <c:pt idx="55125">
                  <c:v>7.3013207043285105E-4</c:v>
                </c:pt>
                <c:pt idx="55126">
                  <c:v>1.0330108533538301E-3</c:v>
                </c:pt>
                <c:pt idx="55127">
                  <c:v>1.19833388377679E-3</c:v>
                </c:pt>
                <c:pt idx="55128">
                  <c:v>1.2545181767606101E-3</c:v>
                </c:pt>
                <c:pt idx="55129">
                  <c:v>1.0300676778782301E-3</c:v>
                </c:pt>
                <c:pt idx="55130">
                  <c:v>1.5369008867755799E-3</c:v>
                </c:pt>
                <c:pt idx="55131">
                  <c:v>1.9231787702424299E-3</c:v>
                </c:pt>
                <c:pt idx="55132">
                  <c:v>1.90252493869621E-3</c:v>
                </c:pt>
                <c:pt idx="55133">
                  <c:v>1.9338632474780199E-3</c:v>
                </c:pt>
                <c:pt idx="55134">
                  <c:v>2.1833211517271701E-3</c:v>
                </c:pt>
                <c:pt idx="55135">
                  <c:v>2.5070165840117898E-3</c:v>
                </c:pt>
                <c:pt idx="55136">
                  <c:v>2.6536272877552098E-3</c:v>
                </c:pt>
                <c:pt idx="55137">
                  <c:v>2.7529919821069498E-3</c:v>
                </c:pt>
                <c:pt idx="55138">
                  <c:v>2.9355962648646402E-3</c:v>
                </c:pt>
                <c:pt idx="55139">
                  <c:v>2.7545125458248599E-3</c:v>
                </c:pt>
                <c:pt idx="55140">
                  <c:v>3.1410477408938499E-3</c:v>
                </c:pt>
                <c:pt idx="55141">
                  <c:v>3.4584858704959798E-3</c:v>
                </c:pt>
                <c:pt idx="55142">
                  <c:v>3.5785471287985899E-3</c:v>
                </c:pt>
                <c:pt idx="55143">
                  <c:v>3.6548921935693002E-3</c:v>
                </c:pt>
                <c:pt idx="55144">
                  <c:v>3.62276142952196E-3</c:v>
                </c:pt>
                <c:pt idx="55145">
                  <c:v>3.9744597794421303E-3</c:v>
                </c:pt>
                <c:pt idx="55146">
                  <c:v>4.2082590316369099E-3</c:v>
                </c:pt>
                <c:pt idx="55147">
                  <c:v>4.2467600590229701E-3</c:v>
                </c:pt>
                <c:pt idx="55148">
                  <c:v>4.1447614059775704E-3</c:v>
                </c:pt>
                <c:pt idx="55149">
                  <c:v>4.3074597047650896E-3</c:v>
                </c:pt>
                <c:pt idx="55150">
                  <c:v>4.3574087310793404E-3</c:v>
                </c:pt>
                <c:pt idx="55151">
                  <c:v>4.3713087579370802E-3</c:v>
                </c:pt>
                <c:pt idx="55152">
                  <c:v>4.4876118763913699E-3</c:v>
                </c:pt>
                <c:pt idx="55153">
                  <c:v>4.6844866542139702E-3</c:v>
                </c:pt>
                <c:pt idx="55154">
                  <c:v>4.9958513350920799E-3</c:v>
                </c:pt>
                <c:pt idx="55155">
                  <c:v>4.81689748474872E-3</c:v>
                </c:pt>
                <c:pt idx="55156">
                  <c:v>4.7683733663028E-3</c:v>
                </c:pt>
                <c:pt idx="55157">
                  <c:v>5.0110062493984101E-3</c:v>
                </c:pt>
                <c:pt idx="55158">
                  <c:v>4.9235318049682397E-3</c:v>
                </c:pt>
                <c:pt idx="55159">
                  <c:v>4.7371779782277102E-3</c:v>
                </c:pt>
                <c:pt idx="55160">
                  <c:v>5.0716787397903198E-3</c:v>
                </c:pt>
                <c:pt idx="55161">
                  <c:v>5.1864774086002301E-3</c:v>
                </c:pt>
                <c:pt idx="55162">
                  <c:v>5.0188369353041402E-3</c:v>
                </c:pt>
                <c:pt idx="55163">
                  <c:v>4.6217440141522199E-3</c:v>
                </c:pt>
                <c:pt idx="55164">
                  <c:v>4.4836602464928699E-3</c:v>
                </c:pt>
                <c:pt idx="55165">
                  <c:v>4.7979109934175503E-3</c:v>
                </c:pt>
                <c:pt idx="55166">
                  <c:v>4.54553496638047E-3</c:v>
                </c:pt>
                <c:pt idx="55167">
                  <c:v>4.3727348885112304E-3</c:v>
                </c:pt>
                <c:pt idx="55168">
                  <c:v>4.2145699243964002E-3</c:v>
                </c:pt>
                <c:pt idx="55169">
                  <c:v>4.3152168455106001E-3</c:v>
                </c:pt>
                <c:pt idx="55170">
                  <c:v>4.0795048355241302E-3</c:v>
                </c:pt>
                <c:pt idx="55171">
                  <c:v>4.1745909424349198E-3</c:v>
                </c:pt>
                <c:pt idx="55172">
                  <c:v>4.0001273792539798E-3</c:v>
                </c:pt>
                <c:pt idx="55173">
                  <c:v>3.6091665977690799E-3</c:v>
                </c:pt>
                <c:pt idx="55174">
                  <c:v>3.3726138463093802E-3</c:v>
                </c:pt>
                <c:pt idx="55175">
                  <c:v>3.3725236012826002E-3</c:v>
                </c:pt>
                <c:pt idx="55176">
                  <c:v>3.17042744948618E-3</c:v>
                </c:pt>
                <c:pt idx="55177">
                  <c:v>2.7310757694374199E-3</c:v>
                </c:pt>
                <c:pt idx="55178">
                  <c:v>2.6672524560018901E-3</c:v>
                </c:pt>
                <c:pt idx="55179">
                  <c:v>2.44790130459876E-3</c:v>
                </c:pt>
                <c:pt idx="55180">
                  <c:v>2.34015396383493E-3</c:v>
                </c:pt>
                <c:pt idx="55181">
                  <c:v>1.54272376766745E-3</c:v>
                </c:pt>
                <c:pt idx="55182">
                  <c:v>1.70223944900336E-3</c:v>
                </c:pt>
                <c:pt idx="55183">
                  <c:v>1.6099381586599599E-3</c:v>
                </c:pt>
                <c:pt idx="55184">
                  <c:v>1.1525435965437101E-3</c:v>
                </c:pt>
                <c:pt idx="55185">
                  <c:v>7.4268438768603797E-4</c:v>
                </c:pt>
                <c:pt idx="55186">
                  <c:v>8.7383783121793999E-4</c:v>
                </c:pt>
                <c:pt idx="55187">
                  <c:v>5.4077540676509205E-4</c:v>
                </c:pt>
                <c:pt idx="55188">
                  <c:v>2.0191420909329799E-4</c:v>
                </c:pt>
                <c:pt idx="55189">
                  <c:v>-1.7905775148991301E-4</c:v>
                </c:pt>
                <c:pt idx="55190">
                  <c:v>-3.3687230859339199E-4</c:v>
                </c:pt>
                <c:pt idx="55191">
                  <c:v>-4.4939527775139898E-4</c:v>
                </c:pt>
                <c:pt idx="55192">
                  <c:v>-7.3808038397260296E-4</c:v>
                </c:pt>
                <c:pt idx="55193">
                  <c:v>-1.09232650491194E-3</c:v>
                </c:pt>
                <c:pt idx="55194">
                  <c:v>-1.1446181771285399E-3</c:v>
                </c:pt>
                <c:pt idx="55195">
                  <c:v>-1.3068723035365201E-3</c:v>
                </c:pt>
                <c:pt idx="55196">
                  <c:v>-1.5343443199887601E-3</c:v>
                </c:pt>
                <c:pt idx="55197">
                  <c:v>-1.6779360561653099E-3</c:v>
                </c:pt>
                <c:pt idx="55198">
                  <c:v>-1.89568842285121E-3</c:v>
                </c:pt>
                <c:pt idx="55199">
                  <c:v>-1.86756336981751E-3</c:v>
                </c:pt>
                <c:pt idx="55200">
                  <c:v>-2.3988992637299401E-3</c:v>
                </c:pt>
                <c:pt idx="55201">
                  <c:v>-2.5894538294144601E-3</c:v>
                </c:pt>
                <c:pt idx="55202">
                  <c:v>-2.7181787828118001E-3</c:v>
                </c:pt>
                <c:pt idx="55203">
                  <c:v>-2.6593087783375901E-3</c:v>
                </c:pt>
                <c:pt idx="55204">
                  <c:v>-3.1198124827923699E-3</c:v>
                </c:pt>
                <c:pt idx="55205">
                  <c:v>-3.01854934594475E-3</c:v>
                </c:pt>
                <c:pt idx="55206">
                  <c:v>-3.1747122623801498E-3</c:v>
                </c:pt>
                <c:pt idx="55207">
                  <c:v>-3.0643670660678202E-3</c:v>
                </c:pt>
                <c:pt idx="55208">
                  <c:v>-3.1969884006585298E-3</c:v>
                </c:pt>
                <c:pt idx="55209">
                  <c:v>-3.38030228254669E-3</c:v>
                </c:pt>
                <c:pt idx="55210">
                  <c:v>-3.4767929855755498E-3</c:v>
                </c:pt>
                <c:pt idx="55211">
                  <c:v>-3.6238521961188801E-3</c:v>
                </c:pt>
                <c:pt idx="55212">
                  <c:v>-3.7197455656532699E-3</c:v>
                </c:pt>
                <c:pt idx="55213">
                  <c:v>-3.57481926110602E-3</c:v>
                </c:pt>
                <c:pt idx="55214">
                  <c:v>-3.51713418843027E-3</c:v>
                </c:pt>
                <c:pt idx="55215">
                  <c:v>-3.7387513655328902E-3</c:v>
                </c:pt>
                <c:pt idx="55216">
                  <c:v>-3.9125229111457004E-3</c:v>
                </c:pt>
                <c:pt idx="55217">
                  <c:v>-3.9410708628756404E-3</c:v>
                </c:pt>
                <c:pt idx="55218">
                  <c:v>-3.9612583621302299E-3</c:v>
                </c:pt>
                <c:pt idx="55219">
                  <c:v>-4.0456792425127598E-3</c:v>
                </c:pt>
                <c:pt idx="55220">
                  <c:v>-3.90398906883785E-3</c:v>
                </c:pt>
                <c:pt idx="55221">
                  <c:v>-4.0141485038775199E-3</c:v>
                </c:pt>
                <c:pt idx="55222">
                  <c:v>-4.0031682233832204E-3</c:v>
                </c:pt>
                <c:pt idx="55223">
                  <c:v>-3.70580107769794E-3</c:v>
                </c:pt>
                <c:pt idx="55224">
                  <c:v>-3.7538882169382099E-3</c:v>
                </c:pt>
                <c:pt idx="55225">
                  <c:v>-3.9238424296555103E-3</c:v>
                </c:pt>
                <c:pt idx="55226">
                  <c:v>-4.0716420211166296E-3</c:v>
                </c:pt>
                <c:pt idx="55227">
                  <c:v>-3.8492433454473001E-3</c:v>
                </c:pt>
                <c:pt idx="55228">
                  <c:v>-3.6545318164990601E-3</c:v>
                </c:pt>
                <c:pt idx="55229">
                  <c:v>-3.76994919063358E-3</c:v>
                </c:pt>
                <c:pt idx="55230">
                  <c:v>-4.0658789671452998E-3</c:v>
                </c:pt>
                <c:pt idx="55231">
                  <c:v>-3.7297907599173901E-3</c:v>
                </c:pt>
                <c:pt idx="55232">
                  <c:v>-3.86667876803239E-3</c:v>
                </c:pt>
                <c:pt idx="55233">
                  <c:v>-3.6973897008080901E-3</c:v>
                </c:pt>
                <c:pt idx="55234">
                  <c:v>-3.7867029140640799E-3</c:v>
                </c:pt>
                <c:pt idx="55235">
                  <c:v>-3.8522700519815602E-3</c:v>
                </c:pt>
                <c:pt idx="55236">
                  <c:v>-3.8357114007747102E-3</c:v>
                </c:pt>
                <c:pt idx="55237">
                  <c:v>-3.81402978507184E-3</c:v>
                </c:pt>
                <c:pt idx="55238">
                  <c:v>-3.7415363467467699E-3</c:v>
                </c:pt>
                <c:pt idx="55239">
                  <c:v>-3.9614760752972001E-3</c:v>
                </c:pt>
                <c:pt idx="55240">
                  <c:v>-3.6270867380314002E-3</c:v>
                </c:pt>
                <c:pt idx="55241">
                  <c:v>-3.5745735164881701E-3</c:v>
                </c:pt>
                <c:pt idx="55242">
                  <c:v>-3.9372888581136597E-3</c:v>
                </c:pt>
                <c:pt idx="55243">
                  <c:v>-4.1729002406147202E-3</c:v>
                </c:pt>
                <c:pt idx="55244">
                  <c:v>-3.93685696025395E-3</c:v>
                </c:pt>
                <c:pt idx="55245">
                  <c:v>-4.0227748087366096E-3</c:v>
                </c:pt>
                <c:pt idx="55246">
                  <c:v>-4.34077373261498E-3</c:v>
                </c:pt>
                <c:pt idx="55247">
                  <c:v>-4.3510575073934799E-3</c:v>
                </c:pt>
                <c:pt idx="55248">
                  <c:v>-4.4631691475789902E-3</c:v>
                </c:pt>
                <c:pt idx="55249">
                  <c:v>-4.1807628113155904E-3</c:v>
                </c:pt>
                <c:pt idx="55250">
                  <c:v>-4.7960624083408197E-3</c:v>
                </c:pt>
                <c:pt idx="55251">
                  <c:v>-4.8279031330820702E-3</c:v>
                </c:pt>
                <c:pt idx="55252">
                  <c:v>-4.8307759889468904E-3</c:v>
                </c:pt>
                <c:pt idx="55253">
                  <c:v>-5.0202509306050301E-3</c:v>
                </c:pt>
                <c:pt idx="55254">
                  <c:v>-5.5767458960543801E-3</c:v>
                </c:pt>
                <c:pt idx="55255">
                  <c:v>-5.7448989949968297E-3</c:v>
                </c:pt>
                <c:pt idx="55256">
                  <c:v>-5.5946542769867401E-3</c:v>
                </c:pt>
                <c:pt idx="55257">
                  <c:v>-5.7671709207875402E-3</c:v>
                </c:pt>
                <c:pt idx="55258">
                  <c:v>-6.2479029380659501E-3</c:v>
                </c:pt>
                <c:pt idx="55259">
                  <c:v>-6.5817262861975296E-3</c:v>
                </c:pt>
                <c:pt idx="55260">
                  <c:v>-7.0706779295344399E-3</c:v>
                </c:pt>
                <c:pt idx="55261">
                  <c:v>-7.2003558516478897E-3</c:v>
                </c:pt>
                <c:pt idx="55262">
                  <c:v>-7.2571603260270104E-3</c:v>
                </c:pt>
                <c:pt idx="55263">
                  <c:v>-7.5486449801594104E-3</c:v>
                </c:pt>
                <c:pt idx="55264">
                  <c:v>-8.0540799676557702E-3</c:v>
                </c:pt>
                <c:pt idx="55265">
                  <c:v>-8.5043468492075908E-3</c:v>
                </c:pt>
                <c:pt idx="55266">
                  <c:v>-8.5523808727484101E-3</c:v>
                </c:pt>
                <c:pt idx="55267">
                  <c:v>-9.0996046145654097E-3</c:v>
                </c:pt>
                <c:pt idx="55268">
                  <c:v>-9.0848368004353506E-3</c:v>
                </c:pt>
                <c:pt idx="55269">
                  <c:v>-9.80545122080052E-3</c:v>
                </c:pt>
                <c:pt idx="55270">
                  <c:v>-1.01769769380469E-2</c:v>
                </c:pt>
                <c:pt idx="55271">
                  <c:v>-1.06708567801986E-2</c:v>
                </c:pt>
                <c:pt idx="55272">
                  <c:v>-1.0926381484636901E-2</c:v>
                </c:pt>
                <c:pt idx="55273">
                  <c:v>-1.1137883001524801E-2</c:v>
                </c:pt>
                <c:pt idx="55274">
                  <c:v>-1.15531729093307E-2</c:v>
                </c:pt>
                <c:pt idx="55275">
                  <c:v>-1.21587652458807E-2</c:v>
                </c:pt>
                <c:pt idx="55276">
                  <c:v>-1.22209759481721E-2</c:v>
                </c:pt>
                <c:pt idx="55277">
                  <c:v>-1.2873268689456799E-2</c:v>
                </c:pt>
                <c:pt idx="55278">
                  <c:v>-1.28438831726689E-2</c:v>
                </c:pt>
                <c:pt idx="55279">
                  <c:v>-1.34480127862449E-2</c:v>
                </c:pt>
                <c:pt idx="55280">
                  <c:v>-1.3837985195343599E-2</c:v>
                </c:pt>
                <c:pt idx="55281">
                  <c:v>-1.42323730649464E-2</c:v>
                </c:pt>
                <c:pt idx="55282">
                  <c:v>-1.4747933970009799E-2</c:v>
                </c:pt>
                <c:pt idx="55283">
                  <c:v>-1.48873376614408E-2</c:v>
                </c:pt>
                <c:pt idx="55284">
                  <c:v>-1.52232111205987E-2</c:v>
                </c:pt>
                <c:pt idx="55285">
                  <c:v>-1.5665733685538401E-2</c:v>
                </c:pt>
                <c:pt idx="55286">
                  <c:v>-1.58092574556126E-2</c:v>
                </c:pt>
                <c:pt idx="55287">
                  <c:v>-1.59773171163126E-2</c:v>
                </c:pt>
                <c:pt idx="55288">
                  <c:v>-1.6876759688698399E-2</c:v>
                </c:pt>
                <c:pt idx="55289">
                  <c:v>-1.69111790348998E-2</c:v>
                </c:pt>
                <c:pt idx="55290">
                  <c:v>-1.7183311074557402E-2</c:v>
                </c:pt>
                <c:pt idx="55291">
                  <c:v>-1.7202418480500602E-2</c:v>
                </c:pt>
                <c:pt idx="55292">
                  <c:v>-1.78285246384823E-2</c:v>
                </c:pt>
                <c:pt idx="55293">
                  <c:v>-1.79867593430439E-2</c:v>
                </c:pt>
                <c:pt idx="55294">
                  <c:v>-1.8003445156796399E-2</c:v>
                </c:pt>
                <c:pt idx="55295">
                  <c:v>-1.80497801784529E-2</c:v>
                </c:pt>
                <c:pt idx="55296">
                  <c:v>-1.84476329422276E-2</c:v>
                </c:pt>
                <c:pt idx="55297">
                  <c:v>-1.87344293015685E-2</c:v>
                </c:pt>
                <c:pt idx="55298">
                  <c:v>-1.89097274682564E-2</c:v>
                </c:pt>
                <c:pt idx="55299">
                  <c:v>-1.9196101760442001E-2</c:v>
                </c:pt>
                <c:pt idx="55300">
                  <c:v>-1.9304151553717501E-2</c:v>
                </c:pt>
                <c:pt idx="55301">
                  <c:v>-1.9454212801960299E-2</c:v>
                </c:pt>
                <c:pt idx="55302">
                  <c:v>-1.91344642283083E-2</c:v>
                </c:pt>
                <c:pt idx="55303">
                  <c:v>-1.9370393573786102E-2</c:v>
                </c:pt>
                <c:pt idx="55304">
                  <c:v>-1.9323910048425399E-2</c:v>
                </c:pt>
                <c:pt idx="55305">
                  <c:v>-1.9711810843750299E-2</c:v>
                </c:pt>
                <c:pt idx="55306">
                  <c:v>-1.9239549027779902E-2</c:v>
                </c:pt>
                <c:pt idx="55307">
                  <c:v>-1.9077031149576502E-2</c:v>
                </c:pt>
                <c:pt idx="55308">
                  <c:v>-1.9228784509236901E-2</c:v>
                </c:pt>
                <c:pt idx="55309">
                  <c:v>-1.9098532326419101E-2</c:v>
                </c:pt>
                <c:pt idx="55310">
                  <c:v>-1.90973625646511E-2</c:v>
                </c:pt>
                <c:pt idx="55311">
                  <c:v>-1.8867538724105001E-2</c:v>
                </c:pt>
                <c:pt idx="55312">
                  <c:v>-1.8530014191063499E-2</c:v>
                </c:pt>
                <c:pt idx="55313">
                  <c:v>-1.8622276336254899E-2</c:v>
                </c:pt>
                <c:pt idx="55314">
                  <c:v>-1.80800083933512E-2</c:v>
                </c:pt>
                <c:pt idx="55315">
                  <c:v>-1.78987398497828E-2</c:v>
                </c:pt>
                <c:pt idx="55316">
                  <c:v>-1.7546958905288599E-2</c:v>
                </c:pt>
                <c:pt idx="55317">
                  <c:v>-1.7424070227106399E-2</c:v>
                </c:pt>
                <c:pt idx="55318">
                  <c:v>-1.7066547130171299E-2</c:v>
                </c:pt>
                <c:pt idx="55319">
                  <c:v>-1.6638394128620601E-2</c:v>
                </c:pt>
                <c:pt idx="55320">
                  <c:v>-1.6181585986725699E-2</c:v>
                </c:pt>
                <c:pt idx="55321">
                  <c:v>-1.5953444674750201E-2</c:v>
                </c:pt>
                <c:pt idx="55322">
                  <c:v>-1.54290900534541E-2</c:v>
                </c:pt>
                <c:pt idx="55323">
                  <c:v>-1.49075569439364E-2</c:v>
                </c:pt>
                <c:pt idx="55324">
                  <c:v>-1.44413411038001E-2</c:v>
                </c:pt>
                <c:pt idx="55325">
                  <c:v>-1.3982795051907001E-2</c:v>
                </c:pt>
                <c:pt idx="55326">
                  <c:v>-1.363172267066E-2</c:v>
                </c:pt>
                <c:pt idx="55327">
                  <c:v>-1.31579925416323E-2</c:v>
                </c:pt>
                <c:pt idx="55328">
                  <c:v>-1.2459344663742201E-2</c:v>
                </c:pt>
                <c:pt idx="55329">
                  <c:v>-1.1799995311196999E-2</c:v>
                </c:pt>
                <c:pt idx="55330">
                  <c:v>-1.1588629959419901E-2</c:v>
                </c:pt>
                <c:pt idx="55331">
                  <c:v>-1.0670085133407101E-2</c:v>
                </c:pt>
                <c:pt idx="55332">
                  <c:v>-1.0273508400335101E-2</c:v>
                </c:pt>
                <c:pt idx="55333">
                  <c:v>-9.7833552272021795E-3</c:v>
                </c:pt>
                <c:pt idx="55334">
                  <c:v>-9.2224395298252208E-3</c:v>
                </c:pt>
                <c:pt idx="55335">
                  <c:v>-8.8381123698792405E-3</c:v>
                </c:pt>
                <c:pt idx="55336">
                  <c:v>-7.9010075929218104E-3</c:v>
                </c:pt>
                <c:pt idx="55337">
                  <c:v>-7.5165260807557501E-3</c:v>
                </c:pt>
                <c:pt idx="55338">
                  <c:v>-6.6933159701715603E-3</c:v>
                </c:pt>
                <c:pt idx="55339">
                  <c:v>-6.4136139318851301E-3</c:v>
                </c:pt>
                <c:pt idx="55340">
                  <c:v>-5.9496931406616601E-3</c:v>
                </c:pt>
                <c:pt idx="55341">
                  <c:v>-5.1505076054546598E-3</c:v>
                </c:pt>
                <c:pt idx="55342">
                  <c:v>-4.2520135329645204E-3</c:v>
                </c:pt>
                <c:pt idx="55343">
                  <c:v>-4.0413785055132502E-3</c:v>
                </c:pt>
                <c:pt idx="55344">
                  <c:v>-3.9097873169138802E-3</c:v>
                </c:pt>
                <c:pt idx="55345">
                  <c:v>-3.1149976729112402E-3</c:v>
                </c:pt>
                <c:pt idx="55346">
                  <c:v>-2.24005045158511E-3</c:v>
                </c:pt>
                <c:pt idx="55347">
                  <c:v>-1.74728192296449E-3</c:v>
                </c:pt>
                <c:pt idx="55348">
                  <c:v>-1.1087647549053101E-3</c:v>
                </c:pt>
                <c:pt idx="55349">
                  <c:v>-5.7479383351684201E-4</c:v>
                </c:pt>
                <c:pt idx="55350">
                  <c:v>-1.39825093200107E-4</c:v>
                </c:pt>
                <c:pt idx="55351" formatCode="0.00E+00">
                  <c:v>-6.7373658607539796E-5</c:v>
                </c:pt>
                <c:pt idx="55352">
                  <c:v>5.35740098459609E-4</c:v>
                </c:pt>
                <c:pt idx="55353">
                  <c:v>9.0874507355083098E-4</c:v>
                </c:pt>
                <c:pt idx="55354">
                  <c:v>1.45087641822106E-3</c:v>
                </c:pt>
                <c:pt idx="55355">
                  <c:v>1.8153743109214401E-3</c:v>
                </c:pt>
                <c:pt idx="55356">
                  <c:v>2.04436805182928E-3</c:v>
                </c:pt>
                <c:pt idx="55357">
                  <c:v>2.6133741335274698E-3</c:v>
                </c:pt>
                <c:pt idx="55358">
                  <c:v>2.92245311969525E-3</c:v>
                </c:pt>
                <c:pt idx="55359">
                  <c:v>3.3997634436355399E-3</c:v>
                </c:pt>
                <c:pt idx="55360">
                  <c:v>3.4465668038529502E-3</c:v>
                </c:pt>
                <c:pt idx="55361">
                  <c:v>3.7900064640736101E-3</c:v>
                </c:pt>
                <c:pt idx="55362">
                  <c:v>4.0734457774512104E-3</c:v>
                </c:pt>
                <c:pt idx="55363">
                  <c:v>4.2437349243408503E-3</c:v>
                </c:pt>
                <c:pt idx="55364">
                  <c:v>4.2827186734674602E-3</c:v>
                </c:pt>
                <c:pt idx="55365">
                  <c:v>4.4654825991369898E-3</c:v>
                </c:pt>
                <c:pt idx="55366">
                  <c:v>4.8135371738447898E-3</c:v>
                </c:pt>
                <c:pt idx="55367">
                  <c:v>4.58123181284495E-3</c:v>
                </c:pt>
                <c:pt idx="55368">
                  <c:v>4.6553413319553004E-3</c:v>
                </c:pt>
                <c:pt idx="55369">
                  <c:v>4.6464941624872001E-3</c:v>
                </c:pt>
                <c:pt idx="55370">
                  <c:v>4.81061279939055E-3</c:v>
                </c:pt>
                <c:pt idx="55371">
                  <c:v>4.5923277478278901E-3</c:v>
                </c:pt>
                <c:pt idx="55372">
                  <c:v>4.6179615825278197E-3</c:v>
                </c:pt>
                <c:pt idx="55373">
                  <c:v>4.3822405162966399E-3</c:v>
                </c:pt>
                <c:pt idx="55374">
                  <c:v>4.3794944528525604E-3</c:v>
                </c:pt>
                <c:pt idx="55375">
                  <c:v>4.2988832206462503E-3</c:v>
                </c:pt>
                <c:pt idx="55376">
                  <c:v>4.4741989776590496E-3</c:v>
                </c:pt>
                <c:pt idx="55377">
                  <c:v>4.1007762868953898E-3</c:v>
                </c:pt>
                <c:pt idx="55378">
                  <c:v>3.5317332590381902E-3</c:v>
                </c:pt>
                <c:pt idx="55379">
                  <c:v>3.1370141534125102E-3</c:v>
                </c:pt>
                <c:pt idx="55380">
                  <c:v>2.8502665695018499E-3</c:v>
                </c:pt>
                <c:pt idx="55381">
                  <c:v>2.94241940931476E-3</c:v>
                </c:pt>
                <c:pt idx="55382">
                  <c:v>2.3532236627393502E-3</c:v>
                </c:pt>
                <c:pt idx="55383">
                  <c:v>2.2759073270987602E-3</c:v>
                </c:pt>
                <c:pt idx="55384">
                  <c:v>1.6659476901313499E-3</c:v>
                </c:pt>
                <c:pt idx="55385">
                  <c:v>1.3074519845213801E-3</c:v>
                </c:pt>
                <c:pt idx="55386">
                  <c:v>1.0571688048210601E-3</c:v>
                </c:pt>
                <c:pt idx="55387">
                  <c:v>6.4248954000933802E-4</c:v>
                </c:pt>
                <c:pt idx="55388" formatCode="0.00E+00">
                  <c:v>4.8564508950525399E-5</c:v>
                </c:pt>
                <c:pt idx="55389">
                  <c:v>-6.2026065138502001E-4</c:v>
                </c:pt>
                <c:pt idx="55390">
                  <c:v>-7.1562674900598898E-4</c:v>
                </c:pt>
                <c:pt idx="55391">
                  <c:v>-1.06828732780568E-3</c:v>
                </c:pt>
                <c:pt idx="55392">
                  <c:v>-1.73645125014078E-3</c:v>
                </c:pt>
                <c:pt idx="55393">
                  <c:v>-2.2956460015694101E-3</c:v>
                </c:pt>
                <c:pt idx="55394">
                  <c:v>-2.66110404607134E-3</c:v>
                </c:pt>
                <c:pt idx="55395">
                  <c:v>-3.2238003956989998E-3</c:v>
                </c:pt>
                <c:pt idx="55396">
                  <c:v>-3.6651248216148999E-3</c:v>
                </c:pt>
                <c:pt idx="55397">
                  <c:v>-4.1771857402631302E-3</c:v>
                </c:pt>
                <c:pt idx="55398">
                  <c:v>-4.6254695273056897E-3</c:v>
                </c:pt>
                <c:pt idx="55399">
                  <c:v>-5.62783838581697E-3</c:v>
                </c:pt>
                <c:pt idx="55400">
                  <c:v>-6.0771579440235396E-3</c:v>
                </c:pt>
                <c:pt idx="55401">
                  <c:v>-6.2986599616427002E-3</c:v>
                </c:pt>
                <c:pt idx="55402">
                  <c:v>-6.7092044659730699E-3</c:v>
                </c:pt>
                <c:pt idx="55403">
                  <c:v>-7.1094731794362999E-3</c:v>
                </c:pt>
                <c:pt idx="55404">
                  <c:v>-7.7245181138672998E-3</c:v>
                </c:pt>
                <c:pt idx="55405">
                  <c:v>-8.3558496942661709E-3</c:v>
                </c:pt>
                <c:pt idx="55406">
                  <c:v>-8.7257224712980301E-3</c:v>
                </c:pt>
                <c:pt idx="55407">
                  <c:v>-9.0270752517163794E-3</c:v>
                </c:pt>
                <c:pt idx="55408">
                  <c:v>-9.6315702907204502E-3</c:v>
                </c:pt>
                <c:pt idx="55409">
                  <c:v>-9.8420058264342292E-3</c:v>
                </c:pt>
                <c:pt idx="55410">
                  <c:v>-1.0322209672455699E-2</c:v>
                </c:pt>
                <c:pt idx="55411">
                  <c:v>-1.0739487694039899E-2</c:v>
                </c:pt>
                <c:pt idx="55412">
                  <c:v>-1.13366290116424E-2</c:v>
                </c:pt>
                <c:pt idx="55413">
                  <c:v>-1.14158660869278E-2</c:v>
                </c:pt>
                <c:pt idx="55414">
                  <c:v>-1.1946315127665899E-2</c:v>
                </c:pt>
                <c:pt idx="55415">
                  <c:v>-1.2028925539207499E-2</c:v>
                </c:pt>
                <c:pt idx="55416">
                  <c:v>-1.2149282062692199E-2</c:v>
                </c:pt>
                <c:pt idx="55417">
                  <c:v>-1.25306094977491E-2</c:v>
                </c:pt>
                <c:pt idx="55418">
                  <c:v>-1.28959576777695E-2</c:v>
                </c:pt>
                <c:pt idx="55419">
                  <c:v>-1.30721805379076E-2</c:v>
                </c:pt>
                <c:pt idx="55420">
                  <c:v>-1.2970708996203799E-2</c:v>
                </c:pt>
                <c:pt idx="55421">
                  <c:v>-1.3051837500979199E-2</c:v>
                </c:pt>
                <c:pt idx="55422">
                  <c:v>-1.31170236374465E-2</c:v>
                </c:pt>
                <c:pt idx="55423">
                  <c:v>-1.32255151745464E-2</c:v>
                </c:pt>
                <c:pt idx="55424">
                  <c:v>-1.33224793646408E-2</c:v>
                </c:pt>
                <c:pt idx="55425">
                  <c:v>-1.34640237147971E-2</c:v>
                </c:pt>
                <c:pt idx="55426">
                  <c:v>-1.31753359771051E-2</c:v>
                </c:pt>
                <c:pt idx="55427">
                  <c:v>-1.3057121252580999E-2</c:v>
                </c:pt>
                <c:pt idx="55428">
                  <c:v>-1.2913920340109301E-2</c:v>
                </c:pt>
                <c:pt idx="55429">
                  <c:v>-1.30449759511393E-2</c:v>
                </c:pt>
                <c:pt idx="55430">
                  <c:v>-1.25856389260129E-2</c:v>
                </c:pt>
                <c:pt idx="55431">
                  <c:v>-1.2209295235971E-2</c:v>
                </c:pt>
                <c:pt idx="55432">
                  <c:v>-1.214845148501E-2</c:v>
                </c:pt>
                <c:pt idx="55433">
                  <c:v>-1.19206767277556E-2</c:v>
                </c:pt>
                <c:pt idx="55434">
                  <c:v>-1.16967068114674E-2</c:v>
                </c:pt>
                <c:pt idx="55435">
                  <c:v>-1.12093918408291E-2</c:v>
                </c:pt>
                <c:pt idx="55436">
                  <c:v>-1.08232844293166E-2</c:v>
                </c:pt>
                <c:pt idx="55437">
                  <c:v>-1.03523793145714E-2</c:v>
                </c:pt>
                <c:pt idx="55438">
                  <c:v>-1.00335561842258E-2</c:v>
                </c:pt>
                <c:pt idx="55439">
                  <c:v>-9.6194797101077992E-3</c:v>
                </c:pt>
                <c:pt idx="55440">
                  <c:v>-9.28138866323573E-3</c:v>
                </c:pt>
                <c:pt idx="55441">
                  <c:v>-8.5872291978111304E-3</c:v>
                </c:pt>
                <c:pt idx="55442">
                  <c:v>-8.27140755048748E-3</c:v>
                </c:pt>
                <c:pt idx="55443">
                  <c:v>-7.7006609346115303E-3</c:v>
                </c:pt>
                <c:pt idx="55444">
                  <c:v>-7.1576499561254196E-3</c:v>
                </c:pt>
                <c:pt idx="55445">
                  <c:v>-6.3531828243208101E-3</c:v>
                </c:pt>
                <c:pt idx="55446">
                  <c:v>-5.7227801460465102E-3</c:v>
                </c:pt>
                <c:pt idx="55447">
                  <c:v>-5.4137040393214698E-3</c:v>
                </c:pt>
                <c:pt idx="55448">
                  <c:v>-5.1058421463732002E-3</c:v>
                </c:pt>
                <c:pt idx="55449">
                  <c:v>-4.2267052864962597E-3</c:v>
                </c:pt>
                <c:pt idx="55450">
                  <c:v>-3.6130058253285098E-3</c:v>
                </c:pt>
                <c:pt idx="55451">
                  <c:v>-2.99891405428318E-3</c:v>
                </c:pt>
                <c:pt idx="55452">
                  <c:v>-2.73042825077269E-3</c:v>
                </c:pt>
                <c:pt idx="55453">
                  <c:v>-2.0122310672954901E-3</c:v>
                </c:pt>
                <c:pt idx="55454">
                  <c:v>-1.25624099209686E-3</c:v>
                </c:pt>
                <c:pt idx="55455">
                  <c:v>-7.8912590854657099E-4</c:v>
                </c:pt>
                <c:pt idx="55456" formatCode="0.00E+00">
                  <c:v>-2.5004554929608199E-5</c:v>
                </c:pt>
                <c:pt idx="55457">
                  <c:v>4.4249821373233401E-4</c:v>
                </c:pt>
                <c:pt idx="55458">
                  <c:v>1.00111073869177E-3</c:v>
                </c:pt>
                <c:pt idx="55459">
                  <c:v>1.72557941279949E-3</c:v>
                </c:pt>
                <c:pt idx="55460">
                  <c:v>2.2089188049564099E-3</c:v>
                </c:pt>
                <c:pt idx="55461">
                  <c:v>2.6109031861986801E-3</c:v>
                </c:pt>
                <c:pt idx="55462">
                  <c:v>3.0178899057231902E-3</c:v>
                </c:pt>
                <c:pt idx="55463">
                  <c:v>3.64244823685721E-3</c:v>
                </c:pt>
                <c:pt idx="55464">
                  <c:v>4.2886338070724896E-3</c:v>
                </c:pt>
                <c:pt idx="55465">
                  <c:v>4.7343673097273997E-3</c:v>
                </c:pt>
                <c:pt idx="55466">
                  <c:v>4.9457777555401402E-3</c:v>
                </c:pt>
                <c:pt idx="55467">
                  <c:v>5.6167904351202202E-3</c:v>
                </c:pt>
                <c:pt idx="55468">
                  <c:v>5.5648067207032898E-3</c:v>
                </c:pt>
                <c:pt idx="55469">
                  <c:v>6.1973425057647302E-3</c:v>
                </c:pt>
                <c:pt idx="55470">
                  <c:v>6.4117414418932298E-3</c:v>
                </c:pt>
                <c:pt idx="55471">
                  <c:v>7.0793291053820196E-3</c:v>
                </c:pt>
                <c:pt idx="55472">
                  <c:v>7.3446443882948503E-3</c:v>
                </c:pt>
                <c:pt idx="55473">
                  <c:v>7.2928614029762698E-3</c:v>
                </c:pt>
                <c:pt idx="55474">
                  <c:v>7.9480200383660899E-3</c:v>
                </c:pt>
                <c:pt idx="55475">
                  <c:v>8.2399302691454901E-3</c:v>
                </c:pt>
                <c:pt idx="55476">
                  <c:v>8.3404715264305401E-3</c:v>
                </c:pt>
                <c:pt idx="55477">
                  <c:v>8.0802530159010798E-3</c:v>
                </c:pt>
                <c:pt idx="55478">
                  <c:v>8.2786245975502992E-3</c:v>
                </c:pt>
                <c:pt idx="55479">
                  <c:v>8.6664152595089892E-3</c:v>
                </c:pt>
                <c:pt idx="55480">
                  <c:v>8.7949733894962592E-3</c:v>
                </c:pt>
                <c:pt idx="55481">
                  <c:v>8.4148801541497793E-3</c:v>
                </c:pt>
                <c:pt idx="55482">
                  <c:v>8.4949858818657801E-3</c:v>
                </c:pt>
                <c:pt idx="55483">
                  <c:v>8.5466677424393608E-3</c:v>
                </c:pt>
                <c:pt idx="55484">
                  <c:v>8.7528050775245794E-3</c:v>
                </c:pt>
                <c:pt idx="55485">
                  <c:v>8.7046956845141608E-3</c:v>
                </c:pt>
                <c:pt idx="55486">
                  <c:v>8.4371441851567204E-3</c:v>
                </c:pt>
                <c:pt idx="55487">
                  <c:v>8.1601307531519902E-3</c:v>
                </c:pt>
                <c:pt idx="55488">
                  <c:v>8.2738559640239007E-3</c:v>
                </c:pt>
                <c:pt idx="55489">
                  <c:v>7.9544890070036307E-3</c:v>
                </c:pt>
                <c:pt idx="55490">
                  <c:v>7.9147703743617306E-3</c:v>
                </c:pt>
                <c:pt idx="55491">
                  <c:v>7.6533393504337102E-3</c:v>
                </c:pt>
                <c:pt idx="55492">
                  <c:v>7.3802015365152396E-3</c:v>
                </c:pt>
                <c:pt idx="55493">
                  <c:v>7.2171312936925901E-3</c:v>
                </c:pt>
                <c:pt idx="55494">
                  <c:v>6.6827700064594998E-3</c:v>
                </c:pt>
                <c:pt idx="55495">
                  <c:v>6.6721599202895603E-3</c:v>
                </c:pt>
                <c:pt idx="55496">
                  <c:v>6.2351755283890503E-3</c:v>
                </c:pt>
                <c:pt idx="55497">
                  <c:v>5.8464600619761798E-3</c:v>
                </c:pt>
                <c:pt idx="55498">
                  <c:v>5.5967337111739596E-3</c:v>
                </c:pt>
                <c:pt idx="55499">
                  <c:v>5.4276837439695301E-3</c:v>
                </c:pt>
                <c:pt idx="55500">
                  <c:v>5.2561311129293402E-3</c:v>
                </c:pt>
                <c:pt idx="55501">
                  <c:v>4.7770763132812004E-3</c:v>
                </c:pt>
                <c:pt idx="55502">
                  <c:v>4.4161202802460199E-3</c:v>
                </c:pt>
                <c:pt idx="55503">
                  <c:v>4.1160387054416303E-3</c:v>
                </c:pt>
                <c:pt idx="55504">
                  <c:v>4.0470815967981501E-3</c:v>
                </c:pt>
                <c:pt idx="55505">
                  <c:v>3.8399486108252599E-3</c:v>
                </c:pt>
                <c:pt idx="55506">
                  <c:v>3.44048469227778E-3</c:v>
                </c:pt>
                <c:pt idx="55507">
                  <c:v>2.8249560738698699E-3</c:v>
                </c:pt>
                <c:pt idx="55508">
                  <c:v>2.6239162312841199E-3</c:v>
                </c:pt>
                <c:pt idx="55509">
                  <c:v>2.61228257836706E-3</c:v>
                </c:pt>
                <c:pt idx="55510">
                  <c:v>2.2981626738607301E-3</c:v>
                </c:pt>
                <c:pt idx="55511">
                  <c:v>2.1229567389981501E-3</c:v>
                </c:pt>
                <c:pt idx="55512">
                  <c:v>2.0218722887030702E-3</c:v>
                </c:pt>
                <c:pt idx="55513">
                  <c:v>1.8040915100343701E-3</c:v>
                </c:pt>
                <c:pt idx="55514">
                  <c:v>1.6252970624975899E-3</c:v>
                </c:pt>
                <c:pt idx="55515">
                  <c:v>1.5340786575509099E-3</c:v>
                </c:pt>
                <c:pt idx="55516">
                  <c:v>1.6238033549057201E-3</c:v>
                </c:pt>
                <c:pt idx="55517">
                  <c:v>1.3376896987497601E-3</c:v>
                </c:pt>
                <c:pt idx="55518">
                  <c:v>1.70929419729094E-3</c:v>
                </c:pt>
                <c:pt idx="55519">
                  <c:v>1.26271438185232E-3</c:v>
                </c:pt>
                <c:pt idx="55520">
                  <c:v>1.67839339332809E-3</c:v>
                </c:pt>
                <c:pt idx="55521">
                  <c:v>1.44552177577754E-3</c:v>
                </c:pt>
                <c:pt idx="55522">
                  <c:v>1.52372290586461E-3</c:v>
                </c:pt>
                <c:pt idx="55523">
                  <c:v>1.7270741589528601E-3</c:v>
                </c:pt>
                <c:pt idx="55524">
                  <c:v>1.8423641539451099E-3</c:v>
                </c:pt>
                <c:pt idx="55525">
                  <c:v>2.3645061824966798E-3</c:v>
                </c:pt>
                <c:pt idx="55526">
                  <c:v>2.0351494378770402E-3</c:v>
                </c:pt>
                <c:pt idx="55527">
                  <c:v>2.3251405481105698E-3</c:v>
                </c:pt>
                <c:pt idx="55528">
                  <c:v>3.0032828292920902E-3</c:v>
                </c:pt>
                <c:pt idx="55529">
                  <c:v>3.1166288151461001E-3</c:v>
                </c:pt>
                <c:pt idx="55530">
                  <c:v>3.4941209370302801E-3</c:v>
                </c:pt>
                <c:pt idx="55531">
                  <c:v>3.7520609259608E-3</c:v>
                </c:pt>
                <c:pt idx="55532">
                  <c:v>4.1271721672547302E-3</c:v>
                </c:pt>
                <c:pt idx="55533">
                  <c:v>4.6157147844335797E-3</c:v>
                </c:pt>
                <c:pt idx="55534">
                  <c:v>4.7925243843703101E-3</c:v>
                </c:pt>
                <c:pt idx="55535">
                  <c:v>5.5683805592366001E-3</c:v>
                </c:pt>
                <c:pt idx="55536">
                  <c:v>6.1409365492113297E-3</c:v>
                </c:pt>
                <c:pt idx="55537">
                  <c:v>6.3204639821412998E-3</c:v>
                </c:pt>
                <c:pt idx="55538">
                  <c:v>6.8342633278051798E-3</c:v>
                </c:pt>
                <c:pt idx="55539">
                  <c:v>7.2942490430547499E-3</c:v>
                </c:pt>
                <c:pt idx="55540">
                  <c:v>8.3403480330696105E-3</c:v>
                </c:pt>
                <c:pt idx="55541">
                  <c:v>8.7707999408313808E-3</c:v>
                </c:pt>
                <c:pt idx="55542">
                  <c:v>9.0052091788030992E-3</c:v>
                </c:pt>
                <c:pt idx="55543">
                  <c:v>9.3809648403879592E-3</c:v>
                </c:pt>
                <c:pt idx="55544">
                  <c:v>1.0341422076318999E-2</c:v>
                </c:pt>
                <c:pt idx="55545">
                  <c:v>1.11091155922187E-2</c:v>
                </c:pt>
                <c:pt idx="55546">
                  <c:v>1.1638750062864E-2</c:v>
                </c:pt>
                <c:pt idx="55547">
                  <c:v>1.20394067883771E-2</c:v>
                </c:pt>
                <c:pt idx="55548">
                  <c:v>1.2933529399685499E-2</c:v>
                </c:pt>
                <c:pt idx="55549">
                  <c:v>1.3658925566363601E-2</c:v>
                </c:pt>
                <c:pt idx="55550">
                  <c:v>1.42158902910217E-2</c:v>
                </c:pt>
                <c:pt idx="55551">
                  <c:v>1.4248359399041E-2</c:v>
                </c:pt>
                <c:pt idx="55552">
                  <c:v>1.4938610895313301E-2</c:v>
                </c:pt>
                <c:pt idx="55553">
                  <c:v>1.5811658210178201E-2</c:v>
                </c:pt>
                <c:pt idx="55554">
                  <c:v>1.6455826529737799E-2</c:v>
                </c:pt>
                <c:pt idx="55555">
                  <c:v>1.6770737369770101E-2</c:v>
                </c:pt>
                <c:pt idx="55556">
                  <c:v>1.7326516773042099E-2</c:v>
                </c:pt>
                <c:pt idx="55557">
                  <c:v>1.80692824140063E-2</c:v>
                </c:pt>
                <c:pt idx="55558">
                  <c:v>1.87735887876712E-2</c:v>
                </c:pt>
                <c:pt idx="55559">
                  <c:v>1.9049396247517201E-2</c:v>
                </c:pt>
                <c:pt idx="55560">
                  <c:v>1.9459571094232599E-2</c:v>
                </c:pt>
                <c:pt idx="55561">
                  <c:v>1.9952436739253399E-2</c:v>
                </c:pt>
                <c:pt idx="55562">
                  <c:v>2.0323696024683001E-2</c:v>
                </c:pt>
                <c:pt idx="55563">
                  <c:v>2.0481722402093401E-2</c:v>
                </c:pt>
                <c:pt idx="55564">
                  <c:v>2.10850346388336E-2</c:v>
                </c:pt>
                <c:pt idx="55565">
                  <c:v>2.1422852881758301E-2</c:v>
                </c:pt>
                <c:pt idx="55566">
                  <c:v>2.1841316543540001E-2</c:v>
                </c:pt>
                <c:pt idx="55567">
                  <c:v>2.1701108319751101E-2</c:v>
                </c:pt>
                <c:pt idx="55568">
                  <c:v>2.1957627795465999E-2</c:v>
                </c:pt>
                <c:pt idx="55569">
                  <c:v>2.2292950996594101E-2</c:v>
                </c:pt>
                <c:pt idx="55570">
                  <c:v>2.2288227614539899E-2</c:v>
                </c:pt>
                <c:pt idx="55571">
                  <c:v>2.20720831554879E-2</c:v>
                </c:pt>
                <c:pt idx="55572">
                  <c:v>2.2490246526490398E-2</c:v>
                </c:pt>
                <c:pt idx="55573">
                  <c:v>2.26679209349217E-2</c:v>
                </c:pt>
                <c:pt idx="55574">
                  <c:v>2.2520791279190801E-2</c:v>
                </c:pt>
                <c:pt idx="55575">
                  <c:v>2.2233058370661099E-2</c:v>
                </c:pt>
                <c:pt idx="55576">
                  <c:v>2.22806386915631E-2</c:v>
                </c:pt>
                <c:pt idx="55577">
                  <c:v>2.2341038810627999E-2</c:v>
                </c:pt>
                <c:pt idx="55578">
                  <c:v>2.2167039188873E-2</c:v>
                </c:pt>
                <c:pt idx="55579">
                  <c:v>2.1866542423637701E-2</c:v>
                </c:pt>
                <c:pt idx="55580">
                  <c:v>2.1434270767111799E-2</c:v>
                </c:pt>
                <c:pt idx="55581">
                  <c:v>2.09591410109406E-2</c:v>
                </c:pt>
                <c:pt idx="55582">
                  <c:v>2.10910925070374E-2</c:v>
                </c:pt>
                <c:pt idx="55583">
                  <c:v>2.0657600269648801E-2</c:v>
                </c:pt>
                <c:pt idx="55584">
                  <c:v>2.0149924929265099E-2</c:v>
                </c:pt>
                <c:pt idx="55585">
                  <c:v>1.9824670820789099E-2</c:v>
                </c:pt>
                <c:pt idx="55586">
                  <c:v>1.9169193209741E-2</c:v>
                </c:pt>
                <c:pt idx="55587">
                  <c:v>1.8603998164585401E-2</c:v>
                </c:pt>
                <c:pt idx="55588">
                  <c:v>1.8187226832561802E-2</c:v>
                </c:pt>
                <c:pt idx="55589">
                  <c:v>1.7920577480268499E-2</c:v>
                </c:pt>
                <c:pt idx="55590">
                  <c:v>1.73762740527936E-2</c:v>
                </c:pt>
                <c:pt idx="55591">
                  <c:v>1.64512330897559E-2</c:v>
                </c:pt>
                <c:pt idx="55592">
                  <c:v>1.5778987828650799E-2</c:v>
                </c:pt>
                <c:pt idx="55593">
                  <c:v>1.53251255182613E-2</c:v>
                </c:pt>
                <c:pt idx="55594">
                  <c:v>1.4977260174262701E-2</c:v>
                </c:pt>
                <c:pt idx="55595">
                  <c:v>1.40895195142008E-2</c:v>
                </c:pt>
                <c:pt idx="55596">
                  <c:v>1.3405187596176E-2</c:v>
                </c:pt>
                <c:pt idx="55597">
                  <c:v>1.24923899080917E-2</c:v>
                </c:pt>
                <c:pt idx="55598">
                  <c:v>1.19288060183957E-2</c:v>
                </c:pt>
                <c:pt idx="55599">
                  <c:v>1.1322481070121499E-2</c:v>
                </c:pt>
                <c:pt idx="55600">
                  <c:v>1.0623531227497599E-2</c:v>
                </c:pt>
                <c:pt idx="55601">
                  <c:v>9.9637952046699105E-3</c:v>
                </c:pt>
                <c:pt idx="55602">
                  <c:v>9.0189770911226295E-3</c:v>
                </c:pt>
                <c:pt idx="55603">
                  <c:v>8.5767354685979905E-3</c:v>
                </c:pt>
                <c:pt idx="55604">
                  <c:v>7.7172022045425802E-3</c:v>
                </c:pt>
                <c:pt idx="55605">
                  <c:v>7.1908236849079401E-3</c:v>
                </c:pt>
                <c:pt idx="55606">
                  <c:v>6.0849100829813603E-3</c:v>
                </c:pt>
                <c:pt idx="55607">
                  <c:v>5.1691610593068999E-3</c:v>
                </c:pt>
                <c:pt idx="55608">
                  <c:v>4.9121349281523001E-3</c:v>
                </c:pt>
                <c:pt idx="55609">
                  <c:v>4.29639320276946E-3</c:v>
                </c:pt>
                <c:pt idx="55610">
                  <c:v>3.8871436517027001E-3</c:v>
                </c:pt>
                <c:pt idx="55611">
                  <c:v>2.9661175861873E-3</c:v>
                </c:pt>
                <c:pt idx="55612">
                  <c:v>2.3065661873165398E-3</c:v>
                </c:pt>
                <c:pt idx="55613">
                  <c:v>1.6995610833839001E-3</c:v>
                </c:pt>
                <c:pt idx="55614">
                  <c:v>9.0561722199126299E-4</c:v>
                </c:pt>
                <c:pt idx="55615">
                  <c:v>5.6193737160661395E-4</c:v>
                </c:pt>
                <c:pt idx="55616" formatCode="0.00E+00">
                  <c:v>-8.6907414904094805E-5</c:v>
                </c:pt>
                <c:pt idx="55617">
                  <c:v>-6.4878627517337805E-4</c:v>
                </c:pt>
                <c:pt idx="55618">
                  <c:v>-1.36058470766735E-3</c:v>
                </c:pt>
                <c:pt idx="55619">
                  <c:v>-1.4788562446463899E-3</c:v>
                </c:pt>
                <c:pt idx="55620">
                  <c:v>-1.8541238715432101E-3</c:v>
                </c:pt>
                <c:pt idx="55621">
                  <c:v>-2.2939643890668199E-3</c:v>
                </c:pt>
                <c:pt idx="55622">
                  <c:v>-3.1057991292015399E-3</c:v>
                </c:pt>
                <c:pt idx="55623">
                  <c:v>-3.4206870000825702E-3</c:v>
                </c:pt>
                <c:pt idx="55624">
                  <c:v>-3.4695252245899501E-3</c:v>
                </c:pt>
                <c:pt idx="55625">
                  <c:v>-4.00701371091392E-3</c:v>
                </c:pt>
                <c:pt idx="55626">
                  <c:v>-4.4548105950097802E-3</c:v>
                </c:pt>
                <c:pt idx="55627">
                  <c:v>-4.4984383234382497E-3</c:v>
                </c:pt>
                <c:pt idx="55628">
                  <c:v>-4.8432633681345996E-3</c:v>
                </c:pt>
                <c:pt idx="55629">
                  <c:v>-5.1874075236385802E-3</c:v>
                </c:pt>
                <c:pt idx="55630">
                  <c:v>-5.3105426015610403E-3</c:v>
                </c:pt>
                <c:pt idx="55631">
                  <c:v>-5.5511467148202601E-3</c:v>
                </c:pt>
                <c:pt idx="55632">
                  <c:v>-5.6552557609097602E-3</c:v>
                </c:pt>
                <c:pt idx="55633">
                  <c:v>-5.93430316542612E-3</c:v>
                </c:pt>
                <c:pt idx="55634">
                  <c:v>-6.0533812632740502E-3</c:v>
                </c:pt>
                <c:pt idx="55635">
                  <c:v>-6.1881597223594296E-3</c:v>
                </c:pt>
                <c:pt idx="55636">
                  <c:v>-6.4898381777057203E-3</c:v>
                </c:pt>
                <c:pt idx="55637">
                  <c:v>-6.5273942063654097E-3</c:v>
                </c:pt>
                <c:pt idx="55638">
                  <c:v>-6.6490707233231696E-3</c:v>
                </c:pt>
                <c:pt idx="55639">
                  <c:v>-6.4927740413590297E-3</c:v>
                </c:pt>
                <c:pt idx="55640">
                  <c:v>-6.51714562153532E-3</c:v>
                </c:pt>
                <c:pt idx="55641">
                  <c:v>-6.8102672167466103E-3</c:v>
                </c:pt>
                <c:pt idx="55642">
                  <c:v>-6.7214323445700403E-3</c:v>
                </c:pt>
                <c:pt idx="55643">
                  <c:v>-6.8419843657278297E-3</c:v>
                </c:pt>
                <c:pt idx="55644">
                  <c:v>-7.0103421666127801E-3</c:v>
                </c:pt>
                <c:pt idx="55645">
                  <c:v>-6.7690015446284103E-3</c:v>
                </c:pt>
                <c:pt idx="55646">
                  <c:v>-6.5218198435984497E-3</c:v>
                </c:pt>
                <c:pt idx="55647">
                  <c:v>-6.7629358157556899E-3</c:v>
                </c:pt>
                <c:pt idx="55648">
                  <c:v>-7.0243738602678799E-3</c:v>
                </c:pt>
                <c:pt idx="55649">
                  <c:v>-7.0241464644445802E-3</c:v>
                </c:pt>
                <c:pt idx="55650">
                  <c:v>-6.8279623067402703E-3</c:v>
                </c:pt>
                <c:pt idx="55651">
                  <c:v>-6.8230437064776403E-3</c:v>
                </c:pt>
                <c:pt idx="55652">
                  <c:v>-7.0944219182703999E-3</c:v>
                </c:pt>
                <c:pt idx="55653">
                  <c:v>-6.9779291304222302E-3</c:v>
                </c:pt>
                <c:pt idx="55654">
                  <c:v>-6.90070872857345E-3</c:v>
                </c:pt>
                <c:pt idx="55655">
                  <c:v>-6.9123720195890899E-3</c:v>
                </c:pt>
                <c:pt idx="55656">
                  <c:v>-6.86826677633629E-3</c:v>
                </c:pt>
                <c:pt idx="55657">
                  <c:v>-7.0300711781710896E-3</c:v>
                </c:pt>
                <c:pt idx="55658">
                  <c:v>-7.0053108845486399E-3</c:v>
                </c:pt>
                <c:pt idx="55659">
                  <c:v>-7.1482992637994401E-3</c:v>
                </c:pt>
                <c:pt idx="55660">
                  <c:v>-7.0169910254247398E-3</c:v>
                </c:pt>
                <c:pt idx="55661">
                  <c:v>-7.3291823602961602E-3</c:v>
                </c:pt>
                <c:pt idx="55662">
                  <c:v>-7.4849108440475497E-3</c:v>
                </c:pt>
                <c:pt idx="55663">
                  <c:v>-7.5939168879175798E-3</c:v>
                </c:pt>
                <c:pt idx="55664">
                  <c:v>-7.33116818126599E-3</c:v>
                </c:pt>
                <c:pt idx="55665">
                  <c:v>-7.4252183516594801E-3</c:v>
                </c:pt>
                <c:pt idx="55666">
                  <c:v>-7.8583551144813298E-3</c:v>
                </c:pt>
                <c:pt idx="55667">
                  <c:v>-8.09269905849949E-3</c:v>
                </c:pt>
                <c:pt idx="55668">
                  <c:v>-8.1119277860554305E-3</c:v>
                </c:pt>
                <c:pt idx="55669">
                  <c:v>-8.3638671776250194E-3</c:v>
                </c:pt>
                <c:pt idx="55670">
                  <c:v>-8.4181219185548301E-3</c:v>
                </c:pt>
                <c:pt idx="55671">
                  <c:v>-8.5915970058579802E-3</c:v>
                </c:pt>
                <c:pt idx="55672">
                  <c:v>-8.7357429772131692E-3</c:v>
                </c:pt>
                <c:pt idx="55673">
                  <c:v>-8.8935845640252705E-3</c:v>
                </c:pt>
                <c:pt idx="55674">
                  <c:v>-9.3401842949350708E-3</c:v>
                </c:pt>
                <c:pt idx="55675">
                  <c:v>-9.42284022535529E-3</c:v>
                </c:pt>
                <c:pt idx="55676">
                  <c:v>-9.6092126536298592E-3</c:v>
                </c:pt>
                <c:pt idx="55677">
                  <c:v>-1.01968249841665E-2</c:v>
                </c:pt>
                <c:pt idx="55678">
                  <c:v>-1.03979898454809E-2</c:v>
                </c:pt>
                <c:pt idx="55679">
                  <c:v>-1.05705594971624E-2</c:v>
                </c:pt>
                <c:pt idx="55680">
                  <c:v>-1.0421247615381501E-2</c:v>
                </c:pt>
                <c:pt idx="55681">
                  <c:v>-1.082320446054E-2</c:v>
                </c:pt>
                <c:pt idx="55682">
                  <c:v>-1.1214611065255399E-2</c:v>
                </c:pt>
                <c:pt idx="55683">
                  <c:v>-1.1520494182691399E-2</c:v>
                </c:pt>
                <c:pt idx="55684">
                  <c:v>-1.1835148258536E-2</c:v>
                </c:pt>
                <c:pt idx="55685">
                  <c:v>-1.20403646522986E-2</c:v>
                </c:pt>
                <c:pt idx="55686">
                  <c:v>-1.22519936761908E-2</c:v>
                </c:pt>
                <c:pt idx="55687">
                  <c:v>-1.24057822103909E-2</c:v>
                </c:pt>
                <c:pt idx="55688">
                  <c:v>-1.26913687636151E-2</c:v>
                </c:pt>
                <c:pt idx="55689">
                  <c:v>-1.3137356235228799E-2</c:v>
                </c:pt>
                <c:pt idx="55690">
                  <c:v>-1.3017890457555401E-2</c:v>
                </c:pt>
                <c:pt idx="55691">
                  <c:v>-1.32548608695909E-2</c:v>
                </c:pt>
                <c:pt idx="55692">
                  <c:v>-1.3448266781342999E-2</c:v>
                </c:pt>
                <c:pt idx="55693">
                  <c:v>-1.36116399905478E-2</c:v>
                </c:pt>
                <c:pt idx="55694">
                  <c:v>-1.4033077954812701E-2</c:v>
                </c:pt>
                <c:pt idx="55695">
                  <c:v>-1.41725144766924E-2</c:v>
                </c:pt>
                <c:pt idx="55696">
                  <c:v>-1.4114642017393099E-2</c:v>
                </c:pt>
                <c:pt idx="55697">
                  <c:v>-1.40939482503134E-2</c:v>
                </c:pt>
                <c:pt idx="55698">
                  <c:v>-1.41773031002393E-2</c:v>
                </c:pt>
                <c:pt idx="55699">
                  <c:v>-1.42983258930852E-2</c:v>
                </c:pt>
                <c:pt idx="55700">
                  <c:v>-1.4288208247282001E-2</c:v>
                </c:pt>
                <c:pt idx="55701">
                  <c:v>-1.4593098868806701E-2</c:v>
                </c:pt>
                <c:pt idx="55702">
                  <c:v>-1.41102899132292E-2</c:v>
                </c:pt>
                <c:pt idx="55703">
                  <c:v>-1.4239966078682401E-2</c:v>
                </c:pt>
                <c:pt idx="55704">
                  <c:v>-1.4421206686946301E-2</c:v>
                </c:pt>
                <c:pt idx="55705">
                  <c:v>-1.4414003945156699E-2</c:v>
                </c:pt>
                <c:pt idx="55706">
                  <c:v>-1.4242353129539901E-2</c:v>
                </c:pt>
                <c:pt idx="55707">
                  <c:v>-1.38980145714748E-2</c:v>
                </c:pt>
                <c:pt idx="55708">
                  <c:v>-1.36726589477055E-2</c:v>
                </c:pt>
                <c:pt idx="55709">
                  <c:v>-1.35329906223252E-2</c:v>
                </c:pt>
                <c:pt idx="55710">
                  <c:v>-1.33868640481401E-2</c:v>
                </c:pt>
                <c:pt idx="55711">
                  <c:v>-1.3007924308364401E-2</c:v>
                </c:pt>
                <c:pt idx="55712">
                  <c:v>-1.29219277478788E-2</c:v>
                </c:pt>
                <c:pt idx="55713">
                  <c:v>-1.25979153692362E-2</c:v>
                </c:pt>
                <c:pt idx="55714">
                  <c:v>-1.2106706328014701E-2</c:v>
                </c:pt>
                <c:pt idx="55715">
                  <c:v>-1.19492092513691E-2</c:v>
                </c:pt>
                <c:pt idx="55716">
                  <c:v>-1.16227923591269E-2</c:v>
                </c:pt>
                <c:pt idx="55717">
                  <c:v>-1.1434324779036199E-2</c:v>
                </c:pt>
                <c:pt idx="55718">
                  <c:v>-1.0662498366311E-2</c:v>
                </c:pt>
                <c:pt idx="55719">
                  <c:v>-1.0179604096523799E-2</c:v>
                </c:pt>
                <c:pt idx="55720">
                  <c:v>-9.7704468455289094E-3</c:v>
                </c:pt>
                <c:pt idx="55721">
                  <c:v>-9.1329231178460205E-3</c:v>
                </c:pt>
                <c:pt idx="55722">
                  <c:v>-8.8346352498939705E-3</c:v>
                </c:pt>
                <c:pt idx="55723">
                  <c:v>-8.3549865639157405E-3</c:v>
                </c:pt>
                <c:pt idx="55724">
                  <c:v>-8.10449673747346E-3</c:v>
                </c:pt>
                <c:pt idx="55725">
                  <c:v>-7.2676309759796102E-3</c:v>
                </c:pt>
                <c:pt idx="55726">
                  <c:v>-6.3931501834535503E-3</c:v>
                </c:pt>
                <c:pt idx="55727">
                  <c:v>-5.9934753079016398E-3</c:v>
                </c:pt>
                <c:pt idx="55728">
                  <c:v>-5.5872751381721604E-3</c:v>
                </c:pt>
                <c:pt idx="55729">
                  <c:v>-5.0100559046009404E-3</c:v>
                </c:pt>
                <c:pt idx="55730">
                  <c:v>-4.4348022063230297E-3</c:v>
                </c:pt>
                <c:pt idx="55731">
                  <c:v>-3.9838014184229997E-3</c:v>
                </c:pt>
                <c:pt idx="55732">
                  <c:v>-3.3903315823731101E-3</c:v>
                </c:pt>
                <c:pt idx="55733">
                  <c:v>-2.5471594383661101E-3</c:v>
                </c:pt>
                <c:pt idx="55734">
                  <c:v>-1.7850594570062799E-3</c:v>
                </c:pt>
                <c:pt idx="55735">
                  <c:v>-1.4110096509084701E-3</c:v>
                </c:pt>
                <c:pt idx="55736">
                  <c:v>-6.61186666431091E-4</c:v>
                </c:pt>
                <c:pt idx="55737" formatCode="0.00E+00">
                  <c:v>4.7525243291443398E-5</c:v>
                </c:pt>
                <c:pt idx="55738">
                  <c:v>6.9513016029493896E-4</c:v>
                </c:pt>
                <c:pt idx="55739">
                  <c:v>6.7239913291478395E-4</c:v>
                </c:pt>
                <c:pt idx="55740">
                  <c:v>1.33435405049411E-3</c:v>
                </c:pt>
                <c:pt idx="55741">
                  <c:v>2.0782423295405798E-3</c:v>
                </c:pt>
                <c:pt idx="55742">
                  <c:v>2.68436272492151E-3</c:v>
                </c:pt>
                <c:pt idx="55743">
                  <c:v>3.06658702845056E-3</c:v>
                </c:pt>
                <c:pt idx="55744">
                  <c:v>3.4840402284538699E-3</c:v>
                </c:pt>
                <c:pt idx="55745">
                  <c:v>4.3016193433034998E-3</c:v>
                </c:pt>
                <c:pt idx="55746">
                  <c:v>4.6763118055164702E-3</c:v>
                </c:pt>
                <c:pt idx="55747">
                  <c:v>5.0118072774393996E-3</c:v>
                </c:pt>
                <c:pt idx="55748">
                  <c:v>5.2569316756554303E-3</c:v>
                </c:pt>
                <c:pt idx="55749">
                  <c:v>5.6458997623539797E-3</c:v>
                </c:pt>
                <c:pt idx="55750">
                  <c:v>5.8881833196858897E-3</c:v>
                </c:pt>
                <c:pt idx="55751">
                  <c:v>6.5225905330276498E-3</c:v>
                </c:pt>
                <c:pt idx="55752">
                  <c:v>6.7428356909592898E-3</c:v>
                </c:pt>
                <c:pt idx="55753">
                  <c:v>7.2336931905996301E-3</c:v>
                </c:pt>
                <c:pt idx="55754">
                  <c:v>7.1945241245272001E-3</c:v>
                </c:pt>
                <c:pt idx="55755">
                  <c:v>7.2491349351089104E-3</c:v>
                </c:pt>
                <c:pt idx="55756">
                  <c:v>7.4820090661201601E-3</c:v>
                </c:pt>
                <c:pt idx="55757">
                  <c:v>7.6046693086531097E-3</c:v>
                </c:pt>
                <c:pt idx="55758">
                  <c:v>7.7569772998163497E-3</c:v>
                </c:pt>
                <c:pt idx="55759">
                  <c:v>7.6203959122417104E-3</c:v>
                </c:pt>
                <c:pt idx="55760">
                  <c:v>7.7314499933318999E-3</c:v>
                </c:pt>
                <c:pt idx="55761">
                  <c:v>7.7904063758049702E-3</c:v>
                </c:pt>
                <c:pt idx="55762">
                  <c:v>7.6342376724550104E-3</c:v>
                </c:pt>
                <c:pt idx="55763">
                  <c:v>7.4875143718138902E-3</c:v>
                </c:pt>
                <c:pt idx="55764">
                  <c:v>7.4584233014570499E-3</c:v>
                </c:pt>
                <c:pt idx="55765">
                  <c:v>7.3021106119759401E-3</c:v>
                </c:pt>
                <c:pt idx="55766">
                  <c:v>7.20595519476814E-3</c:v>
                </c:pt>
                <c:pt idx="55767">
                  <c:v>6.6886298730080302E-3</c:v>
                </c:pt>
                <c:pt idx="55768">
                  <c:v>6.3290819802757602E-3</c:v>
                </c:pt>
                <c:pt idx="55769">
                  <c:v>5.9187047899491897E-3</c:v>
                </c:pt>
                <c:pt idx="55770">
                  <c:v>6.0398375485555302E-3</c:v>
                </c:pt>
                <c:pt idx="55771">
                  <c:v>5.4565501864435604E-3</c:v>
                </c:pt>
                <c:pt idx="55772">
                  <c:v>4.9181745374266301E-3</c:v>
                </c:pt>
                <c:pt idx="55773">
                  <c:v>4.5629650745144003E-3</c:v>
                </c:pt>
                <c:pt idx="55774">
                  <c:v>4.2287641091326303E-3</c:v>
                </c:pt>
                <c:pt idx="55775">
                  <c:v>3.7776194880012499E-3</c:v>
                </c:pt>
                <c:pt idx="55776">
                  <c:v>3.23042125347292E-3</c:v>
                </c:pt>
                <c:pt idx="55777">
                  <c:v>2.6757867837507699E-3</c:v>
                </c:pt>
                <c:pt idx="55778">
                  <c:v>2.2438920825687499E-3</c:v>
                </c:pt>
                <c:pt idx="55779">
                  <c:v>1.5371348223723301E-3</c:v>
                </c:pt>
                <c:pt idx="55780">
                  <c:v>1.06942736062351E-3</c:v>
                </c:pt>
                <c:pt idx="55781">
                  <c:v>2.4703547749050801E-4</c:v>
                </c:pt>
                <c:pt idx="55782">
                  <c:v>-1.9649144486290099E-4</c:v>
                </c:pt>
                <c:pt idx="55783">
                  <c:v>-8.5003442932137701E-4</c:v>
                </c:pt>
                <c:pt idx="55784">
                  <c:v>-1.38096560767533E-3</c:v>
                </c:pt>
                <c:pt idx="55785">
                  <c:v>-2.1141543086098799E-3</c:v>
                </c:pt>
                <c:pt idx="55786">
                  <c:v>-2.7183530891331299E-3</c:v>
                </c:pt>
                <c:pt idx="55787">
                  <c:v>-3.1936496139235498E-3</c:v>
                </c:pt>
                <c:pt idx="55788">
                  <c:v>-3.9808802452228204E-3</c:v>
                </c:pt>
                <c:pt idx="55789">
                  <c:v>-4.1435797412943398E-3</c:v>
                </c:pt>
                <c:pt idx="55790">
                  <c:v>-5.01928577278831E-3</c:v>
                </c:pt>
                <c:pt idx="55791">
                  <c:v>-5.7759772939382798E-3</c:v>
                </c:pt>
                <c:pt idx="55792">
                  <c:v>-6.4048039838364599E-3</c:v>
                </c:pt>
                <c:pt idx="55793">
                  <c:v>-7.1049722453225298E-3</c:v>
                </c:pt>
                <c:pt idx="55794">
                  <c:v>-7.46702203938101E-3</c:v>
                </c:pt>
                <c:pt idx="55795">
                  <c:v>-8.2579732182068901E-3</c:v>
                </c:pt>
                <c:pt idx="55796">
                  <c:v>-8.6757775185316802E-3</c:v>
                </c:pt>
                <c:pt idx="55797">
                  <c:v>-9.2250877754308704E-3</c:v>
                </c:pt>
                <c:pt idx="55798">
                  <c:v>-9.7183195236889806E-3</c:v>
                </c:pt>
                <c:pt idx="55799">
                  <c:v>-1.04381538646119E-2</c:v>
                </c:pt>
                <c:pt idx="55800">
                  <c:v>-1.06927082152988E-2</c:v>
                </c:pt>
                <c:pt idx="55801">
                  <c:v>-1.1274005333112199E-2</c:v>
                </c:pt>
                <c:pt idx="55802">
                  <c:v>-1.1782114376076701E-2</c:v>
                </c:pt>
                <c:pt idx="55803">
                  <c:v>-1.21860863884977E-2</c:v>
                </c:pt>
                <c:pt idx="55804">
                  <c:v>-1.2647108842834799E-2</c:v>
                </c:pt>
                <c:pt idx="55805">
                  <c:v>-1.30144295416955E-2</c:v>
                </c:pt>
                <c:pt idx="55806">
                  <c:v>-1.3175577786769799E-2</c:v>
                </c:pt>
                <c:pt idx="55807">
                  <c:v>-1.3789617334154999E-2</c:v>
                </c:pt>
                <c:pt idx="55808">
                  <c:v>-1.42040382874249E-2</c:v>
                </c:pt>
                <c:pt idx="55809">
                  <c:v>-1.42180004789552E-2</c:v>
                </c:pt>
                <c:pt idx="55810">
                  <c:v>-1.43044826756599E-2</c:v>
                </c:pt>
                <c:pt idx="55811">
                  <c:v>-1.47591893154639E-2</c:v>
                </c:pt>
                <c:pt idx="55812">
                  <c:v>-1.52578154260989E-2</c:v>
                </c:pt>
                <c:pt idx="55813">
                  <c:v>-1.5254164320960901E-2</c:v>
                </c:pt>
                <c:pt idx="55814">
                  <c:v>-1.50025172041395E-2</c:v>
                </c:pt>
                <c:pt idx="55815">
                  <c:v>-1.5148448028931E-2</c:v>
                </c:pt>
                <c:pt idx="55816">
                  <c:v>-1.53979442971461E-2</c:v>
                </c:pt>
                <c:pt idx="55817">
                  <c:v>-1.5523244385601201E-2</c:v>
                </c:pt>
                <c:pt idx="55818">
                  <c:v>-1.5146418795887399E-2</c:v>
                </c:pt>
                <c:pt idx="55819">
                  <c:v>-1.5372499663086899E-2</c:v>
                </c:pt>
                <c:pt idx="55820">
                  <c:v>-1.5127971337209599E-2</c:v>
                </c:pt>
                <c:pt idx="55821">
                  <c:v>-1.4931533319819701E-2</c:v>
                </c:pt>
                <c:pt idx="55822">
                  <c:v>-1.4753784344036E-2</c:v>
                </c:pt>
                <c:pt idx="55823">
                  <c:v>-1.4774788889524401E-2</c:v>
                </c:pt>
                <c:pt idx="55824">
                  <c:v>-1.4782466193020099E-2</c:v>
                </c:pt>
                <c:pt idx="55825">
                  <c:v>-1.41732043521647E-2</c:v>
                </c:pt>
                <c:pt idx="55826">
                  <c:v>-1.4043782587225899E-2</c:v>
                </c:pt>
                <c:pt idx="55827">
                  <c:v>-1.36101110892134E-2</c:v>
                </c:pt>
                <c:pt idx="55828">
                  <c:v>-1.35984236253154E-2</c:v>
                </c:pt>
                <c:pt idx="55829">
                  <c:v>-1.31524028198047E-2</c:v>
                </c:pt>
                <c:pt idx="55830">
                  <c:v>-1.26957158938953E-2</c:v>
                </c:pt>
                <c:pt idx="55831">
                  <c:v>-1.22794136591518E-2</c:v>
                </c:pt>
                <c:pt idx="55832">
                  <c:v>-1.18171199227683E-2</c:v>
                </c:pt>
                <c:pt idx="55833">
                  <c:v>-1.147611274122E-2</c:v>
                </c:pt>
                <c:pt idx="55834">
                  <c:v>-1.0984803119279201E-2</c:v>
                </c:pt>
                <c:pt idx="55835">
                  <c:v>-1.05891970025317E-2</c:v>
                </c:pt>
                <c:pt idx="55836">
                  <c:v>-1.0272181892762199E-2</c:v>
                </c:pt>
                <c:pt idx="55837">
                  <c:v>-9.7078550608868004E-3</c:v>
                </c:pt>
                <c:pt idx="55838">
                  <c:v>-9.3032407950730395E-3</c:v>
                </c:pt>
                <c:pt idx="55839">
                  <c:v>-8.7078826420305001E-3</c:v>
                </c:pt>
                <c:pt idx="55840">
                  <c:v>-8.1791489291518204E-3</c:v>
                </c:pt>
                <c:pt idx="55841">
                  <c:v>-7.8067307149573698E-3</c:v>
                </c:pt>
                <c:pt idx="55842">
                  <c:v>-7.0290268010622103E-3</c:v>
                </c:pt>
                <c:pt idx="55843">
                  <c:v>-6.7791596892584297E-3</c:v>
                </c:pt>
                <c:pt idx="55844">
                  <c:v>-5.9534477598161099E-3</c:v>
                </c:pt>
                <c:pt idx="55845">
                  <c:v>-5.4278113114477897E-3</c:v>
                </c:pt>
                <c:pt idx="55846">
                  <c:v>-4.9861281997276002E-3</c:v>
                </c:pt>
                <c:pt idx="55847">
                  <c:v>-4.5508486110533101E-3</c:v>
                </c:pt>
                <c:pt idx="55848">
                  <c:v>-4.1747474704134299E-3</c:v>
                </c:pt>
                <c:pt idx="55849">
                  <c:v>-3.5294913145064001E-3</c:v>
                </c:pt>
                <c:pt idx="55850">
                  <c:v>-3.0694610454226399E-3</c:v>
                </c:pt>
                <c:pt idx="55851">
                  <c:v>-2.3968702643479699E-3</c:v>
                </c:pt>
                <c:pt idx="55852">
                  <c:v>-1.52433992202138E-3</c:v>
                </c:pt>
                <c:pt idx="55853">
                  <c:v>-1.5974870364112101E-3</c:v>
                </c:pt>
                <c:pt idx="55854">
                  <c:v>-9.7534616562482102E-4</c:v>
                </c:pt>
                <c:pt idx="55855">
                  <c:v>-2.99498148139811E-4</c:v>
                </c:pt>
                <c:pt idx="55856">
                  <c:v>2.9975983016146499E-4</c:v>
                </c:pt>
                <c:pt idx="55857">
                  <c:v>5.2146569325816001E-4</c:v>
                </c:pt>
                <c:pt idx="55858">
                  <c:v>1.2202160765065299E-3</c:v>
                </c:pt>
                <c:pt idx="55859">
                  <c:v>1.5547042441096299E-3</c:v>
                </c:pt>
                <c:pt idx="55860">
                  <c:v>2.0772807442795901E-3</c:v>
                </c:pt>
                <c:pt idx="55861">
                  <c:v>2.3849219190561701E-3</c:v>
                </c:pt>
                <c:pt idx="55862">
                  <c:v>2.9296195778979201E-3</c:v>
                </c:pt>
                <c:pt idx="55863">
                  <c:v>3.7301373752213801E-3</c:v>
                </c:pt>
                <c:pt idx="55864">
                  <c:v>3.4660835929209198E-3</c:v>
                </c:pt>
                <c:pt idx="55865">
                  <c:v>4.0833192225517697E-3</c:v>
                </c:pt>
                <c:pt idx="55866">
                  <c:v>4.3720826939810499E-3</c:v>
                </c:pt>
                <c:pt idx="55867">
                  <c:v>4.9467245393699701E-3</c:v>
                </c:pt>
                <c:pt idx="55868">
                  <c:v>5.3915818249020003E-3</c:v>
                </c:pt>
                <c:pt idx="55869">
                  <c:v>5.5601312687489904E-3</c:v>
                </c:pt>
                <c:pt idx="55870">
                  <c:v>5.75656591979057E-3</c:v>
                </c:pt>
                <c:pt idx="55871">
                  <c:v>6.11358101548444E-3</c:v>
                </c:pt>
                <c:pt idx="55872">
                  <c:v>6.5966849102692699E-3</c:v>
                </c:pt>
                <c:pt idx="55873">
                  <c:v>6.6630473498110803E-3</c:v>
                </c:pt>
                <c:pt idx="55874">
                  <c:v>6.9561731358163204E-3</c:v>
                </c:pt>
                <c:pt idx="55875">
                  <c:v>7.2828006029140796E-3</c:v>
                </c:pt>
                <c:pt idx="55876">
                  <c:v>7.6591807323677001E-3</c:v>
                </c:pt>
                <c:pt idx="55877">
                  <c:v>7.5857320093689401E-3</c:v>
                </c:pt>
                <c:pt idx="55878">
                  <c:v>7.7537329143703704E-3</c:v>
                </c:pt>
                <c:pt idx="55879">
                  <c:v>7.77048725990271E-3</c:v>
                </c:pt>
                <c:pt idx="55880">
                  <c:v>8.1052382275846897E-3</c:v>
                </c:pt>
                <c:pt idx="55881">
                  <c:v>8.0547155755123501E-3</c:v>
                </c:pt>
                <c:pt idx="55882">
                  <c:v>8.3805358659146591E-3</c:v>
                </c:pt>
                <c:pt idx="55883">
                  <c:v>8.5117762903330705E-3</c:v>
                </c:pt>
                <c:pt idx="55884">
                  <c:v>8.63457813448292E-3</c:v>
                </c:pt>
                <c:pt idx="55885">
                  <c:v>8.9518895360505904E-3</c:v>
                </c:pt>
                <c:pt idx="55886">
                  <c:v>8.6081182150736808E-3</c:v>
                </c:pt>
                <c:pt idx="55887">
                  <c:v>8.7073266706449506E-3</c:v>
                </c:pt>
                <c:pt idx="55888">
                  <c:v>8.7974174957040404E-3</c:v>
                </c:pt>
                <c:pt idx="55889">
                  <c:v>9.0491887680263505E-3</c:v>
                </c:pt>
                <c:pt idx="55890">
                  <c:v>9.0651931252059403E-3</c:v>
                </c:pt>
                <c:pt idx="55891">
                  <c:v>9.0670421018532402E-3</c:v>
                </c:pt>
                <c:pt idx="55892">
                  <c:v>9.2506430554913106E-3</c:v>
                </c:pt>
                <c:pt idx="55893">
                  <c:v>9.1659744402042796E-3</c:v>
                </c:pt>
                <c:pt idx="55894">
                  <c:v>9.2114313775548805E-3</c:v>
                </c:pt>
                <c:pt idx="55895">
                  <c:v>9.05036557770399E-3</c:v>
                </c:pt>
                <c:pt idx="55896">
                  <c:v>9.2744372913614592E-3</c:v>
                </c:pt>
                <c:pt idx="55897">
                  <c:v>9.5280398351525204E-3</c:v>
                </c:pt>
                <c:pt idx="55898">
                  <c:v>9.2896474269118599E-3</c:v>
                </c:pt>
                <c:pt idx="55899">
                  <c:v>9.1891693675766797E-3</c:v>
                </c:pt>
                <c:pt idx="55900">
                  <c:v>9.1517136990006305E-3</c:v>
                </c:pt>
                <c:pt idx="55901">
                  <c:v>9.3950570062502608E-3</c:v>
                </c:pt>
                <c:pt idx="55902">
                  <c:v>9.6446328977130603E-3</c:v>
                </c:pt>
                <c:pt idx="55903">
                  <c:v>9.4099098978223904E-3</c:v>
                </c:pt>
                <c:pt idx="55904">
                  <c:v>9.7014585805092098E-3</c:v>
                </c:pt>
                <c:pt idx="55905">
                  <c:v>9.5281948003373106E-3</c:v>
                </c:pt>
                <c:pt idx="55906">
                  <c:v>9.8362536091605897E-3</c:v>
                </c:pt>
                <c:pt idx="55907">
                  <c:v>9.9382032943284102E-3</c:v>
                </c:pt>
                <c:pt idx="55908">
                  <c:v>1.00414080122938E-2</c:v>
                </c:pt>
                <c:pt idx="55909">
                  <c:v>9.9125591681065699E-3</c:v>
                </c:pt>
                <c:pt idx="55910">
                  <c:v>1.00948967205883E-2</c:v>
                </c:pt>
                <c:pt idx="55911">
                  <c:v>1.01661625666041E-2</c:v>
                </c:pt>
                <c:pt idx="55912">
                  <c:v>1.0299604097433E-2</c:v>
                </c:pt>
                <c:pt idx="55913">
                  <c:v>1.0384284787398E-2</c:v>
                </c:pt>
                <c:pt idx="55914">
                  <c:v>1.06224738908944E-2</c:v>
                </c:pt>
                <c:pt idx="55915">
                  <c:v>1.0523332593266601E-2</c:v>
                </c:pt>
                <c:pt idx="55916">
                  <c:v>1.05600114264822E-2</c:v>
                </c:pt>
                <c:pt idx="55917">
                  <c:v>1.1067722627947901E-2</c:v>
                </c:pt>
                <c:pt idx="55918">
                  <c:v>1.1086254123283399E-2</c:v>
                </c:pt>
                <c:pt idx="55919">
                  <c:v>1.1170858663541601E-2</c:v>
                </c:pt>
                <c:pt idx="55920">
                  <c:v>1.1480094332176101E-2</c:v>
                </c:pt>
                <c:pt idx="55921">
                  <c:v>1.17727021943242E-2</c:v>
                </c:pt>
                <c:pt idx="55922">
                  <c:v>1.1749950737978399E-2</c:v>
                </c:pt>
                <c:pt idx="55923">
                  <c:v>1.17281044458374E-2</c:v>
                </c:pt>
                <c:pt idx="55924">
                  <c:v>1.2035650035189201E-2</c:v>
                </c:pt>
                <c:pt idx="55925">
                  <c:v>1.2355881200752299E-2</c:v>
                </c:pt>
                <c:pt idx="55926">
                  <c:v>1.25863366172479E-2</c:v>
                </c:pt>
                <c:pt idx="55927">
                  <c:v>1.2746626434257301E-2</c:v>
                </c:pt>
                <c:pt idx="55928">
                  <c:v>1.2913226025826599E-2</c:v>
                </c:pt>
                <c:pt idx="55929">
                  <c:v>1.30682496913375E-2</c:v>
                </c:pt>
                <c:pt idx="55930">
                  <c:v>1.33249506585102E-2</c:v>
                </c:pt>
                <c:pt idx="55931">
                  <c:v>1.33488036878516E-2</c:v>
                </c:pt>
                <c:pt idx="55932">
                  <c:v>1.37709960461787E-2</c:v>
                </c:pt>
                <c:pt idx="55933">
                  <c:v>1.40413459738886E-2</c:v>
                </c:pt>
                <c:pt idx="55934">
                  <c:v>1.4067750497051701E-2</c:v>
                </c:pt>
                <c:pt idx="55935">
                  <c:v>1.43958999641278E-2</c:v>
                </c:pt>
                <c:pt idx="55936">
                  <c:v>1.47880845031224E-2</c:v>
                </c:pt>
                <c:pt idx="55937">
                  <c:v>1.5211557089324E-2</c:v>
                </c:pt>
                <c:pt idx="55938">
                  <c:v>1.52619270163086E-2</c:v>
                </c:pt>
                <c:pt idx="55939">
                  <c:v>1.52889582482397E-2</c:v>
                </c:pt>
                <c:pt idx="55940">
                  <c:v>1.5355230204850899E-2</c:v>
                </c:pt>
                <c:pt idx="55941">
                  <c:v>1.5698384215825801E-2</c:v>
                </c:pt>
                <c:pt idx="55942">
                  <c:v>1.6427311904104201E-2</c:v>
                </c:pt>
                <c:pt idx="55943">
                  <c:v>1.6317528421266301E-2</c:v>
                </c:pt>
                <c:pt idx="55944">
                  <c:v>1.6283381015782899E-2</c:v>
                </c:pt>
                <c:pt idx="55945">
                  <c:v>1.6648300580438698E-2</c:v>
                </c:pt>
                <c:pt idx="55946">
                  <c:v>1.70306806571545E-2</c:v>
                </c:pt>
                <c:pt idx="55947">
                  <c:v>1.7464595549153101E-2</c:v>
                </c:pt>
                <c:pt idx="55948">
                  <c:v>1.73130242750263E-2</c:v>
                </c:pt>
                <c:pt idx="55949">
                  <c:v>1.7462491249371902E-2</c:v>
                </c:pt>
                <c:pt idx="55950">
                  <c:v>1.7489041903672699E-2</c:v>
                </c:pt>
                <c:pt idx="55951">
                  <c:v>1.7949286990765999E-2</c:v>
                </c:pt>
                <c:pt idx="55952">
                  <c:v>1.8217458382742701E-2</c:v>
                </c:pt>
                <c:pt idx="55953">
                  <c:v>1.8121947585361401E-2</c:v>
                </c:pt>
                <c:pt idx="55954">
                  <c:v>1.8203343371995799E-2</c:v>
                </c:pt>
                <c:pt idx="55955">
                  <c:v>1.83453167231417E-2</c:v>
                </c:pt>
                <c:pt idx="55956">
                  <c:v>1.8585487112309999E-2</c:v>
                </c:pt>
                <c:pt idx="55957">
                  <c:v>1.8512077146884302E-2</c:v>
                </c:pt>
                <c:pt idx="55958">
                  <c:v>1.85421594612733E-2</c:v>
                </c:pt>
                <c:pt idx="55959">
                  <c:v>1.8470640163870299E-2</c:v>
                </c:pt>
                <c:pt idx="55960">
                  <c:v>1.9041340716401501E-2</c:v>
                </c:pt>
                <c:pt idx="55961">
                  <c:v>1.8923794960183499E-2</c:v>
                </c:pt>
                <c:pt idx="55962">
                  <c:v>1.8999330838099199E-2</c:v>
                </c:pt>
                <c:pt idx="55963">
                  <c:v>1.86759167492411E-2</c:v>
                </c:pt>
                <c:pt idx="55964">
                  <c:v>1.82798133131774E-2</c:v>
                </c:pt>
                <c:pt idx="55965">
                  <c:v>1.86466593165171E-2</c:v>
                </c:pt>
                <c:pt idx="55966">
                  <c:v>1.8678518142462901E-2</c:v>
                </c:pt>
                <c:pt idx="55967">
                  <c:v>1.8379822877564501E-2</c:v>
                </c:pt>
                <c:pt idx="55968">
                  <c:v>1.8451481858378499E-2</c:v>
                </c:pt>
                <c:pt idx="55969">
                  <c:v>1.8381749958911901E-2</c:v>
                </c:pt>
                <c:pt idx="55970">
                  <c:v>1.8426453426723999E-2</c:v>
                </c:pt>
                <c:pt idx="55971">
                  <c:v>1.8069047343143501E-2</c:v>
                </c:pt>
                <c:pt idx="55972">
                  <c:v>1.7943725585511001E-2</c:v>
                </c:pt>
                <c:pt idx="55973">
                  <c:v>1.7632213607580102E-2</c:v>
                </c:pt>
                <c:pt idx="55974">
                  <c:v>1.76274254997397E-2</c:v>
                </c:pt>
                <c:pt idx="55975">
                  <c:v>1.7483371258903199E-2</c:v>
                </c:pt>
                <c:pt idx="55976">
                  <c:v>1.7170092504562601E-2</c:v>
                </c:pt>
                <c:pt idx="55977">
                  <c:v>1.7073534711441001E-2</c:v>
                </c:pt>
                <c:pt idx="55978">
                  <c:v>1.6868920071547899E-2</c:v>
                </c:pt>
                <c:pt idx="55979">
                  <c:v>1.63317539628756E-2</c:v>
                </c:pt>
                <c:pt idx="55980">
                  <c:v>1.6164854023823502E-2</c:v>
                </c:pt>
                <c:pt idx="55981">
                  <c:v>1.6186798342932799E-2</c:v>
                </c:pt>
                <c:pt idx="55982">
                  <c:v>1.5678746114167301E-2</c:v>
                </c:pt>
                <c:pt idx="55983">
                  <c:v>1.5319785576037101E-2</c:v>
                </c:pt>
                <c:pt idx="55984">
                  <c:v>1.48115512980177E-2</c:v>
                </c:pt>
                <c:pt idx="55985">
                  <c:v>1.48231742652154E-2</c:v>
                </c:pt>
                <c:pt idx="55986">
                  <c:v>1.4588159471437301E-2</c:v>
                </c:pt>
                <c:pt idx="55987">
                  <c:v>1.41078948429355E-2</c:v>
                </c:pt>
                <c:pt idx="55988">
                  <c:v>1.3860295155959599E-2</c:v>
                </c:pt>
                <c:pt idx="55989">
                  <c:v>1.3592016287931E-2</c:v>
                </c:pt>
                <c:pt idx="55990">
                  <c:v>1.34156374415748E-2</c:v>
                </c:pt>
                <c:pt idx="55991">
                  <c:v>1.23880524763857E-2</c:v>
                </c:pt>
                <c:pt idx="55992">
                  <c:v>1.2256797743414099E-2</c:v>
                </c:pt>
                <c:pt idx="55993">
                  <c:v>1.2233868694786799E-2</c:v>
                </c:pt>
                <c:pt idx="55994">
                  <c:v>1.1670377870590901E-2</c:v>
                </c:pt>
                <c:pt idx="55995">
                  <c:v>1.13898834667758E-2</c:v>
                </c:pt>
                <c:pt idx="55996">
                  <c:v>1.10068292587862E-2</c:v>
                </c:pt>
                <c:pt idx="55997">
                  <c:v>1.0620932719113499E-2</c:v>
                </c:pt>
                <c:pt idx="55998">
                  <c:v>1.03750661088785E-2</c:v>
                </c:pt>
                <c:pt idx="55999">
                  <c:v>9.6770066848117092E-3</c:v>
                </c:pt>
                <c:pt idx="56000">
                  <c:v>9.3585148078611895E-3</c:v>
                </c:pt>
                <c:pt idx="56001">
                  <c:v>8.7616367808667408E-3</c:v>
                </c:pt>
                <c:pt idx="56002">
                  <c:v>8.7244191941209092E-3</c:v>
                </c:pt>
                <c:pt idx="56003">
                  <c:v>8.6799329649047199E-3</c:v>
                </c:pt>
                <c:pt idx="56004">
                  <c:v>7.8561000004989199E-3</c:v>
                </c:pt>
                <c:pt idx="56005">
                  <c:v>7.7211761867655802E-3</c:v>
                </c:pt>
                <c:pt idx="56006">
                  <c:v>7.3478344305030301E-3</c:v>
                </c:pt>
                <c:pt idx="56007">
                  <c:v>6.8563361205479303E-3</c:v>
                </c:pt>
                <c:pt idx="56008">
                  <c:v>6.6184545097716903E-3</c:v>
                </c:pt>
                <c:pt idx="56009">
                  <c:v>6.21336431632976E-3</c:v>
                </c:pt>
                <c:pt idx="56010">
                  <c:v>6.1598031613720097E-3</c:v>
                </c:pt>
                <c:pt idx="56011">
                  <c:v>5.6655927613847501E-3</c:v>
                </c:pt>
                <c:pt idx="56012">
                  <c:v>5.3541998419132002E-3</c:v>
                </c:pt>
                <c:pt idx="56013">
                  <c:v>4.9837227719876E-3</c:v>
                </c:pt>
                <c:pt idx="56014">
                  <c:v>4.5725491748208301E-3</c:v>
                </c:pt>
                <c:pt idx="56015">
                  <c:v>4.6413659217558198E-3</c:v>
                </c:pt>
                <c:pt idx="56016">
                  <c:v>4.2158106607998397E-3</c:v>
                </c:pt>
                <c:pt idx="56017">
                  <c:v>3.7965631746816101E-3</c:v>
                </c:pt>
                <c:pt idx="56018">
                  <c:v>3.4767575226911599E-3</c:v>
                </c:pt>
                <c:pt idx="56019">
                  <c:v>3.30778037416089E-3</c:v>
                </c:pt>
                <c:pt idx="56020">
                  <c:v>3.2429274023869602E-3</c:v>
                </c:pt>
                <c:pt idx="56021">
                  <c:v>2.6300368220803401E-3</c:v>
                </c:pt>
                <c:pt idx="56022">
                  <c:v>2.5779814577500202E-3</c:v>
                </c:pt>
                <c:pt idx="56023">
                  <c:v>2.5218358928176801E-3</c:v>
                </c:pt>
                <c:pt idx="56024">
                  <c:v>2.42339593679249E-3</c:v>
                </c:pt>
                <c:pt idx="56025">
                  <c:v>2.0116415530251099E-3</c:v>
                </c:pt>
                <c:pt idx="56026">
                  <c:v>1.88988996804101E-3</c:v>
                </c:pt>
                <c:pt idx="56027">
                  <c:v>1.67036771777093E-3</c:v>
                </c:pt>
                <c:pt idx="56028">
                  <c:v>1.5470632772154301E-3</c:v>
                </c:pt>
                <c:pt idx="56029">
                  <c:v>1.15707961149546E-3</c:v>
                </c:pt>
                <c:pt idx="56030">
                  <c:v>1.11430414927873E-3</c:v>
                </c:pt>
                <c:pt idx="56031">
                  <c:v>1.00234117556556E-3</c:v>
                </c:pt>
                <c:pt idx="56032">
                  <c:v>7.3802133566485296E-4</c:v>
                </c:pt>
                <c:pt idx="56033">
                  <c:v>6.46299372731871E-4</c:v>
                </c:pt>
                <c:pt idx="56034">
                  <c:v>4.9105773690250401E-4</c:v>
                </c:pt>
                <c:pt idx="56035">
                  <c:v>3.1145819030114401E-4</c:v>
                </c:pt>
                <c:pt idx="56036">
                  <c:v>2.9152375437275498E-4</c:v>
                </c:pt>
                <c:pt idx="56037">
                  <c:v>1.43369860674817E-4</c:v>
                </c:pt>
                <c:pt idx="56038">
                  <c:v>-1.02846967676502E-4</c:v>
                </c:pt>
                <c:pt idx="56039" formatCode="0.00E+00">
                  <c:v>1.8802827105200401E-6</c:v>
                </c:pt>
                <c:pt idx="56040">
                  <c:v>-1.8782053301456201E-4</c:v>
                </c:pt>
                <c:pt idx="56041">
                  <c:v>-5.2231244981289205E-4</c:v>
                </c:pt>
                <c:pt idx="56042">
                  <c:v>-6.2973306794079605E-4</c:v>
                </c:pt>
                <c:pt idx="56043">
                  <c:v>-5.7947974628017301E-4</c:v>
                </c:pt>
                <c:pt idx="56044">
                  <c:v>-7.1318701341702097E-4</c:v>
                </c:pt>
                <c:pt idx="56045">
                  <c:v>-1.0049700711690099E-3</c:v>
                </c:pt>
                <c:pt idx="56046">
                  <c:v>-1.4859476296526599E-3</c:v>
                </c:pt>
                <c:pt idx="56047">
                  <c:v>-1.25838172229889E-3</c:v>
                </c:pt>
                <c:pt idx="56048">
                  <c:v>-1.39024113621711E-3</c:v>
                </c:pt>
                <c:pt idx="56049">
                  <c:v>-1.77577157541182E-3</c:v>
                </c:pt>
                <c:pt idx="56050">
                  <c:v>-1.87270978661666E-3</c:v>
                </c:pt>
                <c:pt idx="56051">
                  <c:v>-1.8530418950914499E-3</c:v>
                </c:pt>
                <c:pt idx="56052">
                  <c:v>-2.2119989474029501E-3</c:v>
                </c:pt>
                <c:pt idx="56053">
                  <c:v>-2.4512950330170201E-3</c:v>
                </c:pt>
                <c:pt idx="56054">
                  <c:v>-2.7691183921028698E-3</c:v>
                </c:pt>
                <c:pt idx="56055">
                  <c:v>-2.7077905763175001E-3</c:v>
                </c:pt>
                <c:pt idx="56056">
                  <c:v>-3.0295867485156001E-3</c:v>
                </c:pt>
                <c:pt idx="56057">
                  <c:v>-3.1193082044147901E-3</c:v>
                </c:pt>
                <c:pt idx="56058">
                  <c:v>-3.5615308524150498E-3</c:v>
                </c:pt>
                <c:pt idx="56059">
                  <c:v>-3.9241405848390396E-3</c:v>
                </c:pt>
                <c:pt idx="56060">
                  <c:v>-3.7483558006693699E-3</c:v>
                </c:pt>
                <c:pt idx="56061">
                  <c:v>-4.0831894392459002E-3</c:v>
                </c:pt>
                <c:pt idx="56062">
                  <c:v>-4.5071138895680504E-3</c:v>
                </c:pt>
                <c:pt idx="56063">
                  <c:v>-4.6980824734580698E-3</c:v>
                </c:pt>
                <c:pt idx="56064">
                  <c:v>-4.7521431033348696E-3</c:v>
                </c:pt>
                <c:pt idx="56065">
                  <c:v>-5.0280157178939E-3</c:v>
                </c:pt>
                <c:pt idx="56066">
                  <c:v>-5.2140584656702E-3</c:v>
                </c:pt>
                <c:pt idx="56067">
                  <c:v>-5.9753377239436098E-3</c:v>
                </c:pt>
                <c:pt idx="56068">
                  <c:v>-5.7549247944000403E-3</c:v>
                </c:pt>
                <c:pt idx="56069">
                  <c:v>-5.85589313488409E-3</c:v>
                </c:pt>
                <c:pt idx="56070">
                  <c:v>-6.4010389041792102E-3</c:v>
                </c:pt>
                <c:pt idx="56071">
                  <c:v>-6.9121185685382704E-3</c:v>
                </c:pt>
                <c:pt idx="56072">
                  <c:v>-7.1709423439109401E-3</c:v>
                </c:pt>
                <c:pt idx="56073">
                  <c:v>-7.0108450137414602E-3</c:v>
                </c:pt>
                <c:pt idx="56074">
                  <c:v>-7.5420025251692396E-3</c:v>
                </c:pt>
                <c:pt idx="56075">
                  <c:v>-7.5297274754010397E-3</c:v>
                </c:pt>
                <c:pt idx="56076">
                  <c:v>-7.8446241368816897E-3</c:v>
                </c:pt>
                <c:pt idx="56077">
                  <c:v>-7.9659519641795806E-3</c:v>
                </c:pt>
                <c:pt idx="56078">
                  <c:v>-8.2468063987515394E-3</c:v>
                </c:pt>
                <c:pt idx="56079">
                  <c:v>-8.8530923487825496E-3</c:v>
                </c:pt>
                <c:pt idx="56080">
                  <c:v>-8.7587307371481803E-3</c:v>
                </c:pt>
                <c:pt idx="56081">
                  <c:v>-9.1798929899715997E-3</c:v>
                </c:pt>
                <c:pt idx="56082">
                  <c:v>-9.2738826798977395E-3</c:v>
                </c:pt>
                <c:pt idx="56083">
                  <c:v>-9.5231893964237598E-3</c:v>
                </c:pt>
                <c:pt idx="56084">
                  <c:v>-9.4139007881658705E-3</c:v>
                </c:pt>
                <c:pt idx="56085">
                  <c:v>-9.9168843535356894E-3</c:v>
                </c:pt>
                <c:pt idx="56086">
                  <c:v>-1.00665482045861E-2</c:v>
                </c:pt>
                <c:pt idx="56087">
                  <c:v>-1.02272484840018E-2</c:v>
                </c:pt>
                <c:pt idx="56088">
                  <c:v>-1.01451211700963E-2</c:v>
                </c:pt>
                <c:pt idx="56089">
                  <c:v>-1.0459418960944499E-2</c:v>
                </c:pt>
                <c:pt idx="56090">
                  <c:v>-1.06554989409933E-2</c:v>
                </c:pt>
                <c:pt idx="56091">
                  <c:v>-1.08806332490316E-2</c:v>
                </c:pt>
                <c:pt idx="56092">
                  <c:v>-1.0467611228145801E-2</c:v>
                </c:pt>
                <c:pt idx="56093">
                  <c:v>-1.05070671775645E-2</c:v>
                </c:pt>
                <c:pt idx="56094">
                  <c:v>-1.06541562089589E-2</c:v>
                </c:pt>
                <c:pt idx="56095">
                  <c:v>-1.08161812786062E-2</c:v>
                </c:pt>
                <c:pt idx="56096">
                  <c:v>-1.0675604980436799E-2</c:v>
                </c:pt>
                <c:pt idx="56097">
                  <c:v>-1.06804538367825E-2</c:v>
                </c:pt>
                <c:pt idx="56098">
                  <c:v>-1.0465404322130801E-2</c:v>
                </c:pt>
                <c:pt idx="56099">
                  <c:v>-1.0272874575214501E-2</c:v>
                </c:pt>
                <c:pt idx="56100">
                  <c:v>-1.0606051113138001E-2</c:v>
                </c:pt>
                <c:pt idx="56101">
                  <c:v>-1.04678502832157E-2</c:v>
                </c:pt>
                <c:pt idx="56102">
                  <c:v>-1.01672475906944E-2</c:v>
                </c:pt>
                <c:pt idx="56103">
                  <c:v>-9.6958645066367692E-3</c:v>
                </c:pt>
                <c:pt idx="56104">
                  <c:v>-9.6522391995263104E-3</c:v>
                </c:pt>
                <c:pt idx="56105">
                  <c:v>-9.3483600896862497E-3</c:v>
                </c:pt>
                <c:pt idx="56106">
                  <c:v>-8.9184587542122593E-3</c:v>
                </c:pt>
                <c:pt idx="56107">
                  <c:v>-8.7333991553523692E-3</c:v>
                </c:pt>
                <c:pt idx="56108">
                  <c:v>-8.5470439143481101E-3</c:v>
                </c:pt>
                <c:pt idx="56109">
                  <c:v>-8.3151190178983193E-3</c:v>
                </c:pt>
                <c:pt idx="56110">
                  <c:v>-7.7879668744322804E-3</c:v>
                </c:pt>
                <c:pt idx="56111">
                  <c:v>-7.1468901801442801E-3</c:v>
                </c:pt>
                <c:pt idx="56112">
                  <c:v>-6.7741138922759797E-3</c:v>
                </c:pt>
                <c:pt idx="56113">
                  <c:v>-6.3338624923086704E-3</c:v>
                </c:pt>
                <c:pt idx="56114">
                  <c:v>-6.2992994713871398E-3</c:v>
                </c:pt>
                <c:pt idx="56115">
                  <c:v>-5.7300426190666697E-3</c:v>
                </c:pt>
                <c:pt idx="56116">
                  <c:v>-5.2517210586382496E-3</c:v>
                </c:pt>
                <c:pt idx="56117">
                  <c:v>-4.4420483092622101E-3</c:v>
                </c:pt>
                <c:pt idx="56118">
                  <c:v>-4.2014069436653902E-3</c:v>
                </c:pt>
                <c:pt idx="56119">
                  <c:v>-3.68988135747552E-3</c:v>
                </c:pt>
                <c:pt idx="56120">
                  <c:v>-2.7333433936872599E-3</c:v>
                </c:pt>
                <c:pt idx="56121">
                  <c:v>-2.0967469618128299E-3</c:v>
                </c:pt>
                <c:pt idx="56122">
                  <c:v>-1.7821750088039699E-3</c:v>
                </c:pt>
                <c:pt idx="56123">
                  <c:v>-1.3838116576834899E-3</c:v>
                </c:pt>
                <c:pt idx="56124">
                  <c:v>-5.4477592973621396E-4</c:v>
                </c:pt>
                <c:pt idx="56125">
                  <c:v>-2.2365460946310601E-4</c:v>
                </c:pt>
                <c:pt idx="56126">
                  <c:v>5.0916626765242997E-4</c:v>
                </c:pt>
                <c:pt idx="56127">
                  <c:v>1.03397398523706E-3</c:v>
                </c:pt>
                <c:pt idx="56128">
                  <c:v>1.6818654417834901E-3</c:v>
                </c:pt>
                <c:pt idx="56129">
                  <c:v>2.3690336737035799E-3</c:v>
                </c:pt>
                <c:pt idx="56130">
                  <c:v>2.9008131768294399E-3</c:v>
                </c:pt>
                <c:pt idx="56131">
                  <c:v>3.4054131529163501E-3</c:v>
                </c:pt>
                <c:pt idx="56132">
                  <c:v>4.1096530344179004E-3</c:v>
                </c:pt>
                <c:pt idx="56133">
                  <c:v>4.6071862290827902E-3</c:v>
                </c:pt>
                <c:pt idx="56134">
                  <c:v>5.03891923784621E-3</c:v>
                </c:pt>
                <c:pt idx="56135">
                  <c:v>5.4722068008071596E-3</c:v>
                </c:pt>
                <c:pt idx="56136">
                  <c:v>6.1388620243267899E-3</c:v>
                </c:pt>
                <c:pt idx="56137">
                  <c:v>6.7579045623995396E-3</c:v>
                </c:pt>
                <c:pt idx="56138">
                  <c:v>7.1379277142024E-3</c:v>
                </c:pt>
                <c:pt idx="56139">
                  <c:v>7.3893394058404099E-3</c:v>
                </c:pt>
                <c:pt idx="56140">
                  <c:v>7.5940584713742798E-3</c:v>
                </c:pt>
                <c:pt idx="56141">
                  <c:v>8.2250621619739707E-3</c:v>
                </c:pt>
                <c:pt idx="56142">
                  <c:v>8.5204357460697804E-3</c:v>
                </c:pt>
                <c:pt idx="56143">
                  <c:v>8.8947249746818592E-3</c:v>
                </c:pt>
                <c:pt idx="56144">
                  <c:v>8.9267002532549301E-3</c:v>
                </c:pt>
                <c:pt idx="56145">
                  <c:v>9.2299612207247892E-3</c:v>
                </c:pt>
                <c:pt idx="56146">
                  <c:v>9.33671049016414E-3</c:v>
                </c:pt>
                <c:pt idx="56147">
                  <c:v>9.4700550052496807E-3</c:v>
                </c:pt>
                <c:pt idx="56148">
                  <c:v>9.6401092102898593E-3</c:v>
                </c:pt>
                <c:pt idx="56149">
                  <c:v>9.6493567037936202E-3</c:v>
                </c:pt>
                <c:pt idx="56150">
                  <c:v>9.7598472302511292E-3</c:v>
                </c:pt>
                <c:pt idx="56151">
                  <c:v>9.6944451602546094E-3</c:v>
                </c:pt>
                <c:pt idx="56152">
                  <c:v>9.5236949101568501E-3</c:v>
                </c:pt>
                <c:pt idx="56153">
                  <c:v>9.4757073984843201E-3</c:v>
                </c:pt>
                <c:pt idx="56154">
                  <c:v>9.1383084620160395E-3</c:v>
                </c:pt>
                <c:pt idx="56155">
                  <c:v>8.85862527323668E-3</c:v>
                </c:pt>
                <c:pt idx="56156">
                  <c:v>9.0130357933909701E-3</c:v>
                </c:pt>
                <c:pt idx="56157">
                  <c:v>8.45624055756607E-3</c:v>
                </c:pt>
                <c:pt idx="56158">
                  <c:v>8.2029454340007708E-3</c:v>
                </c:pt>
                <c:pt idx="56159">
                  <c:v>7.5715109746953202E-3</c:v>
                </c:pt>
                <c:pt idx="56160">
                  <c:v>7.2880043836069499E-3</c:v>
                </c:pt>
                <c:pt idx="56161">
                  <c:v>6.7951371775765296E-3</c:v>
                </c:pt>
                <c:pt idx="56162">
                  <c:v>6.1452043171926103E-3</c:v>
                </c:pt>
                <c:pt idx="56163">
                  <c:v>6.0148914391966101E-3</c:v>
                </c:pt>
                <c:pt idx="56164">
                  <c:v>5.2136977823449698E-3</c:v>
                </c:pt>
                <c:pt idx="56165">
                  <c:v>4.5532055062909296E-3</c:v>
                </c:pt>
                <c:pt idx="56166">
                  <c:v>3.8123643769905498E-3</c:v>
                </c:pt>
                <c:pt idx="56167">
                  <c:v>2.8890577869299899E-3</c:v>
                </c:pt>
                <c:pt idx="56168">
                  <c:v>2.5306369091614598E-3</c:v>
                </c:pt>
                <c:pt idx="56169">
                  <c:v>1.58840955255657E-3</c:v>
                </c:pt>
                <c:pt idx="56170">
                  <c:v>6.7169699452639597E-4</c:v>
                </c:pt>
                <c:pt idx="56171">
                  <c:v>-2.5528940614480102E-4</c:v>
                </c:pt>
                <c:pt idx="56172">
                  <c:v>-9.8722237615852301E-4</c:v>
                </c:pt>
                <c:pt idx="56173">
                  <c:v>-1.6435397987207901E-3</c:v>
                </c:pt>
                <c:pt idx="56174">
                  <c:v>-2.7132611043445601E-3</c:v>
                </c:pt>
                <c:pt idx="56175">
                  <c:v>-3.6699553064000502E-3</c:v>
                </c:pt>
                <c:pt idx="56176">
                  <c:v>-4.6299651431244296E-3</c:v>
                </c:pt>
                <c:pt idx="56177">
                  <c:v>-5.5438430578649799E-3</c:v>
                </c:pt>
                <c:pt idx="56178">
                  <c:v>-6.7794088189660501E-3</c:v>
                </c:pt>
                <c:pt idx="56179">
                  <c:v>-7.6648561895205497E-3</c:v>
                </c:pt>
                <c:pt idx="56180">
                  <c:v>-8.5790618001220405E-3</c:v>
                </c:pt>
                <c:pt idx="56181">
                  <c:v>-9.5778402403805703E-3</c:v>
                </c:pt>
                <c:pt idx="56182">
                  <c:v>-1.0635505766190699E-2</c:v>
                </c:pt>
                <c:pt idx="56183">
                  <c:v>-1.15669813511746E-2</c:v>
                </c:pt>
                <c:pt idx="56184">
                  <c:v>-1.2438939080426901E-2</c:v>
                </c:pt>
                <c:pt idx="56185">
                  <c:v>-1.37034876865314E-2</c:v>
                </c:pt>
                <c:pt idx="56186">
                  <c:v>-1.44167878722283E-2</c:v>
                </c:pt>
                <c:pt idx="56187">
                  <c:v>-1.54468628509769E-2</c:v>
                </c:pt>
                <c:pt idx="56188">
                  <c:v>-1.6477402679971699E-2</c:v>
                </c:pt>
                <c:pt idx="56189">
                  <c:v>-1.7445710804481401E-2</c:v>
                </c:pt>
                <c:pt idx="56190">
                  <c:v>-1.8123701558108201E-2</c:v>
                </c:pt>
                <c:pt idx="56191">
                  <c:v>-1.92387368596155E-2</c:v>
                </c:pt>
                <c:pt idx="56192">
                  <c:v>-1.9946251488192901E-2</c:v>
                </c:pt>
                <c:pt idx="56193">
                  <c:v>-2.0896785377621602E-2</c:v>
                </c:pt>
                <c:pt idx="56194">
                  <c:v>-2.1373605727425499E-2</c:v>
                </c:pt>
                <c:pt idx="56195">
                  <c:v>-2.19954476879708E-2</c:v>
                </c:pt>
                <c:pt idx="56196">
                  <c:v>-2.2766038655284201E-2</c:v>
                </c:pt>
                <c:pt idx="56197">
                  <c:v>-2.3690088431260799E-2</c:v>
                </c:pt>
                <c:pt idx="56198">
                  <c:v>-2.4553229342502599E-2</c:v>
                </c:pt>
                <c:pt idx="56199">
                  <c:v>-2.4767947025933199E-2</c:v>
                </c:pt>
                <c:pt idx="56200">
                  <c:v>-2.53697238655687E-2</c:v>
                </c:pt>
                <c:pt idx="56201">
                  <c:v>-2.58483311250064E-2</c:v>
                </c:pt>
                <c:pt idx="56202">
                  <c:v>-2.6233302938596499E-2</c:v>
                </c:pt>
                <c:pt idx="56203">
                  <c:v>-2.6513273770957298E-2</c:v>
                </c:pt>
                <c:pt idx="56204">
                  <c:v>-2.6813670544616801E-2</c:v>
                </c:pt>
                <c:pt idx="56205">
                  <c:v>-2.6999922494684601E-2</c:v>
                </c:pt>
                <c:pt idx="56206">
                  <c:v>-2.7409993218287399E-2</c:v>
                </c:pt>
                <c:pt idx="56207">
                  <c:v>-2.7598811053903698E-2</c:v>
                </c:pt>
                <c:pt idx="56208">
                  <c:v>-2.79863901120414E-2</c:v>
                </c:pt>
                <c:pt idx="56209">
                  <c:v>-2.8002183964192399E-2</c:v>
                </c:pt>
                <c:pt idx="56210">
                  <c:v>-2.7729618566089999E-2</c:v>
                </c:pt>
                <c:pt idx="56211">
                  <c:v>-2.7637808384793301E-2</c:v>
                </c:pt>
                <c:pt idx="56212">
                  <c:v>-2.77098312212169E-2</c:v>
                </c:pt>
                <c:pt idx="56213">
                  <c:v>-2.7591656660849201E-2</c:v>
                </c:pt>
                <c:pt idx="56214">
                  <c:v>-2.7379385148144898E-2</c:v>
                </c:pt>
                <c:pt idx="56215">
                  <c:v>-2.7261658907594001E-2</c:v>
                </c:pt>
                <c:pt idx="56216">
                  <c:v>-2.6931032996313602E-2</c:v>
                </c:pt>
                <c:pt idx="56217">
                  <c:v>-2.6565857751523501E-2</c:v>
                </c:pt>
                <c:pt idx="56218">
                  <c:v>-2.60754781488985E-2</c:v>
                </c:pt>
                <c:pt idx="56219">
                  <c:v>-2.5762123575735499E-2</c:v>
                </c:pt>
                <c:pt idx="56220">
                  <c:v>-2.5250630507933299E-2</c:v>
                </c:pt>
                <c:pt idx="56221">
                  <c:v>-2.4657233430722399E-2</c:v>
                </c:pt>
                <c:pt idx="56222">
                  <c:v>-2.4001899284256702E-2</c:v>
                </c:pt>
                <c:pt idx="56223">
                  <c:v>-2.3593943528805499E-2</c:v>
                </c:pt>
                <c:pt idx="56224">
                  <c:v>-2.2941545427536202E-2</c:v>
                </c:pt>
                <c:pt idx="56225">
                  <c:v>-2.2066198760743699E-2</c:v>
                </c:pt>
                <c:pt idx="56226">
                  <c:v>-2.1267286325670098E-2</c:v>
                </c:pt>
                <c:pt idx="56227">
                  <c:v>-2.0814336473286899E-2</c:v>
                </c:pt>
                <c:pt idx="56228">
                  <c:v>-2.0125687054682598E-2</c:v>
                </c:pt>
                <c:pt idx="56229">
                  <c:v>-1.92936255750186E-2</c:v>
                </c:pt>
                <c:pt idx="56230">
                  <c:v>-1.8385439856909699E-2</c:v>
                </c:pt>
                <c:pt idx="56231">
                  <c:v>-1.74210878145514E-2</c:v>
                </c:pt>
                <c:pt idx="56232">
                  <c:v>-1.6792657224556001E-2</c:v>
                </c:pt>
                <c:pt idx="56233">
                  <c:v>-1.5880889701776101E-2</c:v>
                </c:pt>
                <c:pt idx="56234">
                  <c:v>-1.4920360159811401E-2</c:v>
                </c:pt>
                <c:pt idx="56235">
                  <c:v>-1.3883249903759101E-2</c:v>
                </c:pt>
                <c:pt idx="56236">
                  <c:v>-1.31461011392651E-2</c:v>
                </c:pt>
                <c:pt idx="56237">
                  <c:v>-1.23528403996038E-2</c:v>
                </c:pt>
                <c:pt idx="56238">
                  <c:v>-1.1293745929292E-2</c:v>
                </c:pt>
                <c:pt idx="56239">
                  <c:v>-1.0410583370277299E-2</c:v>
                </c:pt>
                <c:pt idx="56240">
                  <c:v>-9.6450584497748803E-3</c:v>
                </c:pt>
                <c:pt idx="56241">
                  <c:v>-8.6717363477746192E-3</c:v>
                </c:pt>
                <c:pt idx="56242">
                  <c:v>-7.7695726060626399E-3</c:v>
                </c:pt>
                <c:pt idx="56243">
                  <c:v>-7.0302739552014996E-3</c:v>
                </c:pt>
                <c:pt idx="56244">
                  <c:v>-6.3345393659432698E-3</c:v>
                </c:pt>
                <c:pt idx="56245">
                  <c:v>-5.2356840319613901E-3</c:v>
                </c:pt>
                <c:pt idx="56246">
                  <c:v>-4.3321994663315698E-3</c:v>
                </c:pt>
                <c:pt idx="56247">
                  <c:v>-3.5419005734615202E-3</c:v>
                </c:pt>
                <c:pt idx="56248">
                  <c:v>-2.9771380688397501E-3</c:v>
                </c:pt>
                <c:pt idx="56249">
                  <c:v>-2.1558593866585099E-3</c:v>
                </c:pt>
                <c:pt idx="56250">
                  <c:v>-1.33407811548127E-3</c:v>
                </c:pt>
                <c:pt idx="56251">
                  <c:v>-4.3020118045329202E-4</c:v>
                </c:pt>
                <c:pt idx="56252">
                  <c:v>1.3679583288615899E-4</c:v>
                </c:pt>
                <c:pt idx="56253">
                  <c:v>3.8587221142697298E-4</c:v>
                </c:pt>
                <c:pt idx="56254">
                  <c:v>1.17885438387397E-3</c:v>
                </c:pt>
                <c:pt idx="56255">
                  <c:v>1.6558649263946901E-3</c:v>
                </c:pt>
                <c:pt idx="56256">
                  <c:v>2.4307967746272198E-3</c:v>
                </c:pt>
                <c:pt idx="56257">
                  <c:v>2.9355970925384E-3</c:v>
                </c:pt>
                <c:pt idx="56258">
                  <c:v>3.3019735176579002E-3</c:v>
                </c:pt>
                <c:pt idx="56259">
                  <c:v>3.7580901374081798E-3</c:v>
                </c:pt>
                <c:pt idx="56260">
                  <c:v>4.08265886013653E-3</c:v>
                </c:pt>
                <c:pt idx="56261">
                  <c:v>4.6519348930266101E-3</c:v>
                </c:pt>
                <c:pt idx="56262">
                  <c:v>4.9868115364121298E-3</c:v>
                </c:pt>
                <c:pt idx="56263">
                  <c:v>5.1147908375021702E-3</c:v>
                </c:pt>
                <c:pt idx="56264">
                  <c:v>5.4771101879361496E-3</c:v>
                </c:pt>
                <c:pt idx="56265">
                  <c:v>5.5110972561687298E-3</c:v>
                </c:pt>
                <c:pt idx="56266">
                  <c:v>5.7840521053494198E-3</c:v>
                </c:pt>
                <c:pt idx="56267">
                  <c:v>5.8452585854280098E-3</c:v>
                </c:pt>
                <c:pt idx="56268">
                  <c:v>5.9168023100547003E-3</c:v>
                </c:pt>
                <c:pt idx="56269">
                  <c:v>5.9332479008627004E-3</c:v>
                </c:pt>
                <c:pt idx="56270">
                  <c:v>5.8554319220934297E-3</c:v>
                </c:pt>
                <c:pt idx="56271">
                  <c:v>6.1142679285844798E-3</c:v>
                </c:pt>
                <c:pt idx="56272">
                  <c:v>6.21400667952991E-3</c:v>
                </c:pt>
                <c:pt idx="56273">
                  <c:v>5.9902827172590104E-3</c:v>
                </c:pt>
                <c:pt idx="56274">
                  <c:v>5.7845135156084004E-3</c:v>
                </c:pt>
                <c:pt idx="56275">
                  <c:v>5.75173027840571E-3</c:v>
                </c:pt>
                <c:pt idx="56276">
                  <c:v>5.6560296975165297E-3</c:v>
                </c:pt>
                <c:pt idx="56277">
                  <c:v>5.4626073174731098E-3</c:v>
                </c:pt>
                <c:pt idx="56278">
                  <c:v>4.9053914751847599E-3</c:v>
                </c:pt>
                <c:pt idx="56279">
                  <c:v>4.8294934916942797E-3</c:v>
                </c:pt>
                <c:pt idx="56280">
                  <c:v>4.8738586043000397E-3</c:v>
                </c:pt>
                <c:pt idx="56281">
                  <c:v>4.8599481023469497E-3</c:v>
                </c:pt>
                <c:pt idx="56282">
                  <c:v>4.4944951293855702E-3</c:v>
                </c:pt>
                <c:pt idx="56283">
                  <c:v>4.0305023819993402E-3</c:v>
                </c:pt>
                <c:pt idx="56284">
                  <c:v>3.7370056258001802E-3</c:v>
                </c:pt>
                <c:pt idx="56285">
                  <c:v>3.4268576098066901E-3</c:v>
                </c:pt>
                <c:pt idx="56286">
                  <c:v>3.2341754098954602E-3</c:v>
                </c:pt>
                <c:pt idx="56287">
                  <c:v>2.9631674658947599E-3</c:v>
                </c:pt>
                <c:pt idx="56288">
                  <c:v>2.5669690219811401E-3</c:v>
                </c:pt>
                <c:pt idx="56289">
                  <c:v>2.4540226202530201E-3</c:v>
                </c:pt>
                <c:pt idx="56290">
                  <c:v>2.31766131435391E-3</c:v>
                </c:pt>
                <c:pt idx="56291">
                  <c:v>2.0053572512716E-3</c:v>
                </c:pt>
                <c:pt idx="56292">
                  <c:v>1.9876496108814502E-3</c:v>
                </c:pt>
                <c:pt idx="56293">
                  <c:v>1.4194755827391799E-3</c:v>
                </c:pt>
                <c:pt idx="56294">
                  <c:v>1.2184710377159101E-3</c:v>
                </c:pt>
                <c:pt idx="56295">
                  <c:v>7.4008298582801501E-4</c:v>
                </c:pt>
                <c:pt idx="56296">
                  <c:v>5.1582711567159205E-4</c:v>
                </c:pt>
                <c:pt idx="56297">
                  <c:v>4.7636985976175699E-4</c:v>
                </c:pt>
                <c:pt idx="56298">
                  <c:v>4.3769817955509202E-4</c:v>
                </c:pt>
                <c:pt idx="56299">
                  <c:v>1.98340511222017E-4</c:v>
                </c:pt>
                <c:pt idx="56300">
                  <c:v>-1.39235693687634E-4</c:v>
                </c:pt>
                <c:pt idx="56301">
                  <c:v>-2.4696427999085701E-4</c:v>
                </c:pt>
                <c:pt idx="56302">
                  <c:v>-4.9745731800174004E-4</c:v>
                </c:pt>
                <c:pt idx="56303">
                  <c:v>-3.3903573267540901E-4</c:v>
                </c:pt>
                <c:pt idx="56304">
                  <c:v>-1.66536835865047E-4</c:v>
                </c:pt>
                <c:pt idx="56305">
                  <c:v>-4.0019841990550999E-4</c:v>
                </c:pt>
                <c:pt idx="56306">
                  <c:v>-5.0874655915159701E-4</c:v>
                </c:pt>
                <c:pt idx="56307">
                  <c:v>-5.7664072661143195E-4</c:v>
                </c:pt>
                <c:pt idx="56308">
                  <c:v>-3.8088954623706798E-4</c:v>
                </c:pt>
                <c:pt idx="56309">
                  <c:v>-5.1331267380884599E-4</c:v>
                </c:pt>
                <c:pt idx="56310">
                  <c:v>-3.4309096271535399E-4</c:v>
                </c:pt>
                <c:pt idx="56311">
                  <c:v>-1.3828321633403701E-4</c:v>
                </c:pt>
                <c:pt idx="56312">
                  <c:v>-1.7439267818417E-4</c:v>
                </c:pt>
                <c:pt idx="56313">
                  <c:v>2.11025570413918E-4</c:v>
                </c:pt>
                <c:pt idx="56314">
                  <c:v>4.0245979368977902E-4</c:v>
                </c:pt>
                <c:pt idx="56315">
                  <c:v>3.4309209636896302E-4</c:v>
                </c:pt>
                <c:pt idx="56316">
                  <c:v>5.1615854471476002E-4</c:v>
                </c:pt>
                <c:pt idx="56317">
                  <c:v>8.9846606475515198E-4</c:v>
                </c:pt>
                <c:pt idx="56318">
                  <c:v>1.39399386352972E-3</c:v>
                </c:pt>
                <c:pt idx="56319">
                  <c:v>1.7233702874412901E-3</c:v>
                </c:pt>
                <c:pt idx="56320">
                  <c:v>1.8205213189446999E-3</c:v>
                </c:pt>
                <c:pt idx="56321">
                  <c:v>2.4788044195120798E-3</c:v>
                </c:pt>
                <c:pt idx="56322">
                  <c:v>2.86325207385466E-3</c:v>
                </c:pt>
                <c:pt idx="56323">
                  <c:v>3.3514077014677301E-3</c:v>
                </c:pt>
                <c:pt idx="56324">
                  <c:v>3.4295792435953001E-3</c:v>
                </c:pt>
                <c:pt idx="56325">
                  <c:v>3.9055385140663499E-3</c:v>
                </c:pt>
                <c:pt idx="56326">
                  <c:v>4.5093103291578901E-3</c:v>
                </c:pt>
                <c:pt idx="56327">
                  <c:v>5.0408904415937296E-3</c:v>
                </c:pt>
                <c:pt idx="56328">
                  <c:v>5.3919847966754798E-3</c:v>
                </c:pt>
                <c:pt idx="56329">
                  <c:v>5.7872694900304696E-3</c:v>
                </c:pt>
                <c:pt idx="56330">
                  <c:v>6.1626979708682503E-3</c:v>
                </c:pt>
                <c:pt idx="56331">
                  <c:v>7.1132541605417599E-3</c:v>
                </c:pt>
                <c:pt idx="56332">
                  <c:v>7.7579564476608302E-3</c:v>
                </c:pt>
                <c:pt idx="56333">
                  <c:v>7.9512421560912899E-3</c:v>
                </c:pt>
                <c:pt idx="56334">
                  <c:v>8.3704859809024101E-3</c:v>
                </c:pt>
                <c:pt idx="56335">
                  <c:v>9.1126597334817098E-3</c:v>
                </c:pt>
                <c:pt idx="56336">
                  <c:v>9.3717948748849797E-3</c:v>
                </c:pt>
                <c:pt idx="56337">
                  <c:v>1.0070369264620901E-2</c:v>
                </c:pt>
                <c:pt idx="56338">
                  <c:v>1.04573579220422E-2</c:v>
                </c:pt>
                <c:pt idx="56339">
                  <c:v>1.09361017582589E-2</c:v>
                </c:pt>
                <c:pt idx="56340">
                  <c:v>1.17447320972883E-2</c:v>
                </c:pt>
                <c:pt idx="56341">
                  <c:v>1.1765033018225899E-2</c:v>
                </c:pt>
                <c:pt idx="56342">
                  <c:v>1.2359770013936001E-2</c:v>
                </c:pt>
                <c:pt idx="56343">
                  <c:v>1.2747445354608001E-2</c:v>
                </c:pt>
                <c:pt idx="56344">
                  <c:v>1.356351303043E-2</c:v>
                </c:pt>
                <c:pt idx="56345">
                  <c:v>1.3677817036693501E-2</c:v>
                </c:pt>
                <c:pt idx="56346">
                  <c:v>1.3914033597352301E-2</c:v>
                </c:pt>
                <c:pt idx="56347">
                  <c:v>1.44928988815884E-2</c:v>
                </c:pt>
                <c:pt idx="56348">
                  <c:v>1.49183847981016E-2</c:v>
                </c:pt>
                <c:pt idx="56349">
                  <c:v>1.5320916091712799E-2</c:v>
                </c:pt>
                <c:pt idx="56350">
                  <c:v>1.5432112737915201E-2</c:v>
                </c:pt>
                <c:pt idx="56351">
                  <c:v>1.55825679345161E-2</c:v>
                </c:pt>
                <c:pt idx="56352">
                  <c:v>1.57868482970361E-2</c:v>
                </c:pt>
                <c:pt idx="56353">
                  <c:v>1.6042048234388401E-2</c:v>
                </c:pt>
                <c:pt idx="56354">
                  <c:v>1.5975269577419501E-2</c:v>
                </c:pt>
                <c:pt idx="56355">
                  <c:v>1.6522136457679502E-2</c:v>
                </c:pt>
                <c:pt idx="56356">
                  <c:v>1.6546973336318601E-2</c:v>
                </c:pt>
                <c:pt idx="56357">
                  <c:v>1.6706718904777901E-2</c:v>
                </c:pt>
                <c:pt idx="56358">
                  <c:v>1.6623571451751501E-2</c:v>
                </c:pt>
                <c:pt idx="56359">
                  <c:v>1.6810805983126599E-2</c:v>
                </c:pt>
                <c:pt idx="56360">
                  <c:v>1.6723359456783399E-2</c:v>
                </c:pt>
                <c:pt idx="56361">
                  <c:v>1.6746137991774001E-2</c:v>
                </c:pt>
                <c:pt idx="56362">
                  <c:v>1.6443718849584999E-2</c:v>
                </c:pt>
                <c:pt idx="56363">
                  <c:v>1.63938969767565E-2</c:v>
                </c:pt>
                <c:pt idx="56364">
                  <c:v>1.62420870884998E-2</c:v>
                </c:pt>
                <c:pt idx="56365">
                  <c:v>1.6070086900874098E-2</c:v>
                </c:pt>
                <c:pt idx="56366">
                  <c:v>1.5727868757234201E-2</c:v>
                </c:pt>
                <c:pt idx="56367">
                  <c:v>1.56149526433944E-2</c:v>
                </c:pt>
                <c:pt idx="56368">
                  <c:v>1.52639017953973E-2</c:v>
                </c:pt>
                <c:pt idx="56369">
                  <c:v>1.5007110110992299E-2</c:v>
                </c:pt>
                <c:pt idx="56370">
                  <c:v>1.46668646931083E-2</c:v>
                </c:pt>
                <c:pt idx="56371">
                  <c:v>1.42097093489678E-2</c:v>
                </c:pt>
                <c:pt idx="56372">
                  <c:v>1.3905108018858499E-2</c:v>
                </c:pt>
                <c:pt idx="56373">
                  <c:v>1.34855748974735E-2</c:v>
                </c:pt>
                <c:pt idx="56374">
                  <c:v>1.33753674701727E-2</c:v>
                </c:pt>
                <c:pt idx="56375">
                  <c:v>1.2751933309563901E-2</c:v>
                </c:pt>
                <c:pt idx="56376">
                  <c:v>1.23743291841939E-2</c:v>
                </c:pt>
                <c:pt idx="56377">
                  <c:v>1.1678974852345999E-2</c:v>
                </c:pt>
                <c:pt idx="56378">
                  <c:v>1.1289560829265299E-2</c:v>
                </c:pt>
                <c:pt idx="56379">
                  <c:v>1.06374243420488E-2</c:v>
                </c:pt>
                <c:pt idx="56380">
                  <c:v>1.01947380315511E-2</c:v>
                </c:pt>
                <c:pt idx="56381">
                  <c:v>9.2856876307761699E-3</c:v>
                </c:pt>
                <c:pt idx="56382">
                  <c:v>8.8020293607225797E-3</c:v>
                </c:pt>
                <c:pt idx="56383">
                  <c:v>8.3435433493011593E-3</c:v>
                </c:pt>
                <c:pt idx="56384">
                  <c:v>8.0468081705909796E-3</c:v>
                </c:pt>
                <c:pt idx="56385">
                  <c:v>7.3336985531997304E-3</c:v>
                </c:pt>
                <c:pt idx="56386">
                  <c:v>6.6019049429097603E-3</c:v>
                </c:pt>
                <c:pt idx="56387">
                  <c:v>6.0719272759393299E-3</c:v>
                </c:pt>
                <c:pt idx="56388">
                  <c:v>5.5776842886517001E-3</c:v>
                </c:pt>
                <c:pt idx="56389">
                  <c:v>5.0914751425294698E-3</c:v>
                </c:pt>
                <c:pt idx="56390">
                  <c:v>4.2059619121004701E-3</c:v>
                </c:pt>
                <c:pt idx="56391">
                  <c:v>3.7417854215591501E-3</c:v>
                </c:pt>
                <c:pt idx="56392">
                  <c:v>3.1728252381386999E-3</c:v>
                </c:pt>
                <c:pt idx="56393">
                  <c:v>2.44792194506083E-3</c:v>
                </c:pt>
                <c:pt idx="56394">
                  <c:v>2.20426539496118E-3</c:v>
                </c:pt>
                <c:pt idx="56395">
                  <c:v>1.52868389839483E-3</c:v>
                </c:pt>
                <c:pt idx="56396">
                  <c:v>7.3456004109906305E-4</c:v>
                </c:pt>
                <c:pt idx="56397">
                  <c:v>4.39468513114271E-4</c:v>
                </c:pt>
                <c:pt idx="56398">
                  <c:v>-1.5663548048078501E-4</c:v>
                </c:pt>
                <c:pt idx="56399">
                  <c:v>-5.7227130894879402E-4</c:v>
                </c:pt>
                <c:pt idx="56400">
                  <c:v>-9.3153074176755804E-4</c:v>
                </c:pt>
                <c:pt idx="56401">
                  <c:v>-1.30597325730687E-3</c:v>
                </c:pt>
                <c:pt idx="56402">
                  <c:v>-1.7091103577365999E-3</c:v>
                </c:pt>
                <c:pt idx="56403">
                  <c:v>-2.2514423763819401E-3</c:v>
                </c:pt>
                <c:pt idx="56404">
                  <c:v>-2.6739711625044901E-3</c:v>
                </c:pt>
                <c:pt idx="56405">
                  <c:v>-2.9262308095303201E-3</c:v>
                </c:pt>
                <c:pt idx="56406">
                  <c:v>-3.11279473778965E-3</c:v>
                </c:pt>
                <c:pt idx="56407">
                  <c:v>-3.4603830521573401E-3</c:v>
                </c:pt>
                <c:pt idx="56408">
                  <c:v>-3.7120597929089999E-3</c:v>
                </c:pt>
                <c:pt idx="56409">
                  <c:v>-3.8615325315679802E-3</c:v>
                </c:pt>
                <c:pt idx="56410">
                  <c:v>-4.0866721674078597E-3</c:v>
                </c:pt>
                <c:pt idx="56411">
                  <c:v>-4.1455015800366396E-3</c:v>
                </c:pt>
                <c:pt idx="56412">
                  <c:v>-4.2505261270343996E-3</c:v>
                </c:pt>
                <c:pt idx="56413">
                  <c:v>-4.3336966761443503E-3</c:v>
                </c:pt>
                <c:pt idx="56414">
                  <c:v>-4.5228982947091703E-3</c:v>
                </c:pt>
                <c:pt idx="56415">
                  <c:v>-4.2921566137946003E-3</c:v>
                </c:pt>
                <c:pt idx="56416">
                  <c:v>-4.3360201591260304E-3</c:v>
                </c:pt>
                <c:pt idx="56417">
                  <c:v>-4.2238355277085197E-3</c:v>
                </c:pt>
                <c:pt idx="56418">
                  <c:v>-4.2777735609236499E-3</c:v>
                </c:pt>
                <c:pt idx="56419">
                  <c:v>-4.1121586292735702E-3</c:v>
                </c:pt>
                <c:pt idx="56420">
                  <c:v>-3.9072148437778696E-3</c:v>
                </c:pt>
                <c:pt idx="56421">
                  <c:v>-3.7751297049592198E-3</c:v>
                </c:pt>
                <c:pt idx="56422">
                  <c:v>-3.5159796659094298E-3</c:v>
                </c:pt>
                <c:pt idx="56423">
                  <c:v>-3.1404698250954502E-3</c:v>
                </c:pt>
                <c:pt idx="56424">
                  <c:v>-2.7819090854189999E-3</c:v>
                </c:pt>
                <c:pt idx="56425">
                  <c:v>-2.5029945111751301E-3</c:v>
                </c:pt>
                <c:pt idx="56426">
                  <c:v>-2.2595099019515198E-3</c:v>
                </c:pt>
                <c:pt idx="56427">
                  <c:v>-1.9072109905314901E-3</c:v>
                </c:pt>
                <c:pt idx="56428">
                  <c:v>-1.2899264239966399E-3</c:v>
                </c:pt>
                <c:pt idx="56429">
                  <c:v>-1.08711851273657E-3</c:v>
                </c:pt>
                <c:pt idx="56430">
                  <c:v>-4.7143212168467003E-4</c:v>
                </c:pt>
                <c:pt idx="56431" formatCode="0.00E+00">
                  <c:v>6.3955823047283098E-5</c:v>
                </c:pt>
                <c:pt idx="56432">
                  <c:v>5.2021237423773904E-4</c:v>
                </c:pt>
                <c:pt idx="56433">
                  <c:v>1.00123871306118E-3</c:v>
                </c:pt>
                <c:pt idx="56434">
                  <c:v>1.6282180342916299E-3</c:v>
                </c:pt>
                <c:pt idx="56435">
                  <c:v>2.5203103433568E-3</c:v>
                </c:pt>
                <c:pt idx="56436">
                  <c:v>3.0329895554077201E-3</c:v>
                </c:pt>
                <c:pt idx="56437">
                  <c:v>3.3592658724744999E-3</c:v>
                </c:pt>
                <c:pt idx="56438">
                  <c:v>3.7596243724350399E-3</c:v>
                </c:pt>
                <c:pt idx="56439">
                  <c:v>4.7039595088972201E-3</c:v>
                </c:pt>
                <c:pt idx="56440">
                  <c:v>5.4861873366827503E-3</c:v>
                </c:pt>
                <c:pt idx="56441">
                  <c:v>6.0967579423749198E-3</c:v>
                </c:pt>
                <c:pt idx="56442">
                  <c:v>6.4906521663528702E-3</c:v>
                </c:pt>
                <c:pt idx="56443">
                  <c:v>7.4591467066478599E-3</c:v>
                </c:pt>
                <c:pt idx="56444">
                  <c:v>7.9715673618276708E-3</c:v>
                </c:pt>
                <c:pt idx="56445">
                  <c:v>8.8200721142002309E-3</c:v>
                </c:pt>
                <c:pt idx="56446">
                  <c:v>9.3138568937814609E-3</c:v>
                </c:pt>
                <c:pt idx="56447">
                  <c:v>1.0030706781295501E-2</c:v>
                </c:pt>
                <c:pt idx="56448">
                  <c:v>1.05346790433112E-2</c:v>
                </c:pt>
                <c:pt idx="56449">
                  <c:v>1.13392109194436E-2</c:v>
                </c:pt>
                <c:pt idx="56450">
                  <c:v>1.19021570112634E-2</c:v>
                </c:pt>
                <c:pt idx="56451">
                  <c:v>1.2576472978205799E-2</c:v>
                </c:pt>
                <c:pt idx="56452">
                  <c:v>1.32052168364211E-2</c:v>
                </c:pt>
                <c:pt idx="56453">
                  <c:v>1.3794103932637299E-2</c:v>
                </c:pt>
                <c:pt idx="56454">
                  <c:v>1.4219734040389001E-2</c:v>
                </c:pt>
                <c:pt idx="56455">
                  <c:v>1.47251793646725E-2</c:v>
                </c:pt>
                <c:pt idx="56456">
                  <c:v>1.5321424187487101E-2</c:v>
                </c:pt>
                <c:pt idx="56457">
                  <c:v>1.5997122391318199E-2</c:v>
                </c:pt>
                <c:pt idx="56458">
                  <c:v>1.6347341383728401E-2</c:v>
                </c:pt>
                <c:pt idx="56459">
                  <c:v>1.6575537478960001E-2</c:v>
                </c:pt>
                <c:pt idx="56460">
                  <c:v>1.7103778427503401E-2</c:v>
                </c:pt>
                <c:pt idx="56461">
                  <c:v>1.7598330653095899E-2</c:v>
                </c:pt>
                <c:pt idx="56462">
                  <c:v>1.8061961180414501E-2</c:v>
                </c:pt>
                <c:pt idx="56463">
                  <c:v>1.80475572998678E-2</c:v>
                </c:pt>
                <c:pt idx="56464">
                  <c:v>1.85206980439598E-2</c:v>
                </c:pt>
                <c:pt idx="56465">
                  <c:v>1.8773658703283701E-2</c:v>
                </c:pt>
                <c:pt idx="56466">
                  <c:v>1.9135200586189002E-2</c:v>
                </c:pt>
                <c:pt idx="56467">
                  <c:v>1.8981289525620199E-2</c:v>
                </c:pt>
                <c:pt idx="56468">
                  <c:v>1.9141361497989801E-2</c:v>
                </c:pt>
                <c:pt idx="56469">
                  <c:v>1.9555083980116999E-2</c:v>
                </c:pt>
                <c:pt idx="56470">
                  <c:v>1.93839433187529E-2</c:v>
                </c:pt>
                <c:pt idx="56471">
                  <c:v>1.94618972275367E-2</c:v>
                </c:pt>
                <c:pt idx="56472">
                  <c:v>1.9411668395808001E-2</c:v>
                </c:pt>
                <c:pt idx="56473">
                  <c:v>1.9299531034875701E-2</c:v>
                </c:pt>
                <c:pt idx="56474">
                  <c:v>1.92070309747235E-2</c:v>
                </c:pt>
                <c:pt idx="56475">
                  <c:v>1.9269250560825901E-2</c:v>
                </c:pt>
                <c:pt idx="56476">
                  <c:v>1.9170070253641001E-2</c:v>
                </c:pt>
                <c:pt idx="56477">
                  <c:v>1.90002522601911E-2</c:v>
                </c:pt>
                <c:pt idx="56478">
                  <c:v>1.83165987085088E-2</c:v>
                </c:pt>
                <c:pt idx="56479">
                  <c:v>1.8208100220864401E-2</c:v>
                </c:pt>
                <c:pt idx="56480">
                  <c:v>1.7961346593473902E-2</c:v>
                </c:pt>
                <c:pt idx="56481">
                  <c:v>1.7613388546680001E-2</c:v>
                </c:pt>
                <c:pt idx="56482">
                  <c:v>1.7169035617002198E-2</c:v>
                </c:pt>
                <c:pt idx="56483">
                  <c:v>1.68106054819212E-2</c:v>
                </c:pt>
                <c:pt idx="56484">
                  <c:v>1.6498063247445301E-2</c:v>
                </c:pt>
                <c:pt idx="56485">
                  <c:v>1.5989439753517399E-2</c:v>
                </c:pt>
                <c:pt idx="56486">
                  <c:v>1.53925670033681E-2</c:v>
                </c:pt>
                <c:pt idx="56487">
                  <c:v>1.4719691753110499E-2</c:v>
                </c:pt>
                <c:pt idx="56488">
                  <c:v>1.42272588095066E-2</c:v>
                </c:pt>
                <c:pt idx="56489">
                  <c:v>1.36911365999279E-2</c:v>
                </c:pt>
                <c:pt idx="56490">
                  <c:v>1.3122783029381101E-2</c:v>
                </c:pt>
                <c:pt idx="56491">
                  <c:v>1.23052012382673E-2</c:v>
                </c:pt>
                <c:pt idx="56492">
                  <c:v>1.1908810699956101E-2</c:v>
                </c:pt>
                <c:pt idx="56493">
                  <c:v>1.1312539344691499E-2</c:v>
                </c:pt>
                <c:pt idx="56494">
                  <c:v>1.0731625720745101E-2</c:v>
                </c:pt>
                <c:pt idx="56495">
                  <c:v>1.00385531913635E-2</c:v>
                </c:pt>
                <c:pt idx="56496">
                  <c:v>9.2540433345758202E-3</c:v>
                </c:pt>
                <c:pt idx="56497">
                  <c:v>8.4711385249201798E-3</c:v>
                </c:pt>
                <c:pt idx="56498">
                  <c:v>8.0607343046089092E-3</c:v>
                </c:pt>
                <c:pt idx="56499">
                  <c:v>7.3050628014310302E-3</c:v>
                </c:pt>
                <c:pt idx="56500">
                  <c:v>6.4578907027897899E-3</c:v>
                </c:pt>
                <c:pt idx="56501">
                  <c:v>5.8322257138849103E-3</c:v>
                </c:pt>
                <c:pt idx="56502">
                  <c:v>5.3657468092650103E-3</c:v>
                </c:pt>
                <c:pt idx="56503">
                  <c:v>4.5385427359300396E-3</c:v>
                </c:pt>
                <c:pt idx="56504">
                  <c:v>4.0087195856165596E-3</c:v>
                </c:pt>
                <c:pt idx="56505">
                  <c:v>3.2835840270226901E-3</c:v>
                </c:pt>
                <c:pt idx="56506">
                  <c:v>2.90377130278537E-3</c:v>
                </c:pt>
                <c:pt idx="56507">
                  <c:v>2.1662754481920998E-3</c:v>
                </c:pt>
                <c:pt idx="56508">
                  <c:v>1.4697505165798201E-3</c:v>
                </c:pt>
                <c:pt idx="56509">
                  <c:v>1.14930579830662E-3</c:v>
                </c:pt>
                <c:pt idx="56510">
                  <c:v>6.6166363753685398E-4</c:v>
                </c:pt>
                <c:pt idx="56511" formatCode="0.00E+00">
                  <c:v>-5.94368570346867E-5</c:v>
                </c:pt>
                <c:pt idx="56512">
                  <c:v>-6.2797626038412499E-4</c:v>
                </c:pt>
                <c:pt idx="56513">
                  <c:v>-9.1051635547546297E-4</c:v>
                </c:pt>
                <c:pt idx="56514">
                  <c:v>-1.1778776629753299E-3</c:v>
                </c:pt>
                <c:pt idx="56515">
                  <c:v>-1.71269953070283E-3</c:v>
                </c:pt>
                <c:pt idx="56516">
                  <c:v>-2.3129454809633302E-3</c:v>
                </c:pt>
                <c:pt idx="56517">
                  <c:v>-2.5015910919840801E-3</c:v>
                </c:pt>
                <c:pt idx="56518">
                  <c:v>-2.7542452988815799E-3</c:v>
                </c:pt>
                <c:pt idx="56519">
                  <c:v>-2.8765699741215901E-3</c:v>
                </c:pt>
                <c:pt idx="56520">
                  <c:v>-3.2076398942582E-3</c:v>
                </c:pt>
                <c:pt idx="56521">
                  <c:v>-3.3911688767984702E-3</c:v>
                </c:pt>
                <c:pt idx="56522">
                  <c:v>-3.54696166197565E-3</c:v>
                </c:pt>
                <c:pt idx="56523">
                  <c:v>-3.7988311615296299E-3</c:v>
                </c:pt>
                <c:pt idx="56524">
                  <c:v>-3.8782592286507999E-3</c:v>
                </c:pt>
                <c:pt idx="56525">
                  <c:v>-3.8032178706319999E-3</c:v>
                </c:pt>
                <c:pt idx="56526">
                  <c:v>-3.8599400526366798E-3</c:v>
                </c:pt>
                <c:pt idx="56527">
                  <c:v>-3.7222864838203102E-3</c:v>
                </c:pt>
                <c:pt idx="56528">
                  <c:v>-3.8543013302455901E-3</c:v>
                </c:pt>
                <c:pt idx="56529">
                  <c:v>-3.81754838267408E-3</c:v>
                </c:pt>
                <c:pt idx="56530">
                  <c:v>-3.5303415118454699E-3</c:v>
                </c:pt>
                <c:pt idx="56531">
                  <c:v>-3.3264029787650798E-3</c:v>
                </c:pt>
                <c:pt idx="56532">
                  <c:v>-3.31694404483478E-3</c:v>
                </c:pt>
                <c:pt idx="56533">
                  <c:v>-3.19292644311293E-3</c:v>
                </c:pt>
                <c:pt idx="56534">
                  <c:v>-2.7439558689908599E-3</c:v>
                </c:pt>
                <c:pt idx="56535">
                  <c:v>-2.3076600014547599E-3</c:v>
                </c:pt>
                <c:pt idx="56536">
                  <c:v>-2.3100716536155999E-3</c:v>
                </c:pt>
                <c:pt idx="56537">
                  <c:v>-1.89717870744437E-3</c:v>
                </c:pt>
                <c:pt idx="56538">
                  <c:v>-1.42541149904026E-3</c:v>
                </c:pt>
                <c:pt idx="56539">
                  <c:v>-1.0944107926519999E-3</c:v>
                </c:pt>
                <c:pt idx="56540">
                  <c:v>-7.9055227237374403E-4</c:v>
                </c:pt>
                <c:pt idx="56541">
                  <c:v>-4.7822869442186601E-4</c:v>
                </c:pt>
                <c:pt idx="56542">
                  <c:v>2.3085668856145499E-4</c:v>
                </c:pt>
                <c:pt idx="56543">
                  <c:v>4.1931023727063797E-4</c:v>
                </c:pt>
                <c:pt idx="56544">
                  <c:v>8.3521318094396404E-4</c:v>
                </c:pt>
                <c:pt idx="56545">
                  <c:v>1.28582749686669E-3</c:v>
                </c:pt>
                <c:pt idx="56546">
                  <c:v>1.9014303844487701E-3</c:v>
                </c:pt>
                <c:pt idx="56547">
                  <c:v>2.18188165770961E-3</c:v>
                </c:pt>
                <c:pt idx="56548">
                  <c:v>2.5227721498627099E-3</c:v>
                </c:pt>
                <c:pt idx="56549">
                  <c:v>3.05125205811403E-3</c:v>
                </c:pt>
                <c:pt idx="56550">
                  <c:v>3.59536832113857E-3</c:v>
                </c:pt>
                <c:pt idx="56551">
                  <c:v>4.00654864766984E-3</c:v>
                </c:pt>
                <c:pt idx="56552">
                  <c:v>4.35356075067545E-3</c:v>
                </c:pt>
                <c:pt idx="56553">
                  <c:v>4.58406618880082E-3</c:v>
                </c:pt>
                <c:pt idx="56554">
                  <c:v>5.1516683520815504E-3</c:v>
                </c:pt>
                <c:pt idx="56555">
                  <c:v>5.5326002403262298E-3</c:v>
                </c:pt>
                <c:pt idx="56556">
                  <c:v>5.6547232453766803E-3</c:v>
                </c:pt>
                <c:pt idx="56557">
                  <c:v>5.90030742719155E-3</c:v>
                </c:pt>
                <c:pt idx="56558">
                  <c:v>6.4776201771886699E-3</c:v>
                </c:pt>
                <c:pt idx="56559">
                  <c:v>6.6663355137548501E-3</c:v>
                </c:pt>
                <c:pt idx="56560">
                  <c:v>6.8146403692045804E-3</c:v>
                </c:pt>
                <c:pt idx="56561">
                  <c:v>6.9010758274714798E-3</c:v>
                </c:pt>
                <c:pt idx="56562">
                  <c:v>7.0707742951958297E-3</c:v>
                </c:pt>
                <c:pt idx="56563">
                  <c:v>7.1695670147063403E-3</c:v>
                </c:pt>
                <c:pt idx="56564">
                  <c:v>7.3106399769059102E-3</c:v>
                </c:pt>
                <c:pt idx="56565">
                  <c:v>7.4550636802385301E-3</c:v>
                </c:pt>
                <c:pt idx="56566">
                  <c:v>7.3330207994201802E-3</c:v>
                </c:pt>
                <c:pt idx="56567">
                  <c:v>7.2473443154781802E-3</c:v>
                </c:pt>
                <c:pt idx="56568">
                  <c:v>7.1621305472485504E-3</c:v>
                </c:pt>
                <c:pt idx="56569">
                  <c:v>7.0078400147647098E-3</c:v>
                </c:pt>
                <c:pt idx="56570">
                  <c:v>6.9340884900270803E-3</c:v>
                </c:pt>
                <c:pt idx="56571">
                  <c:v>6.7097508085675597E-3</c:v>
                </c:pt>
                <c:pt idx="56572">
                  <c:v>6.6468110364448401E-3</c:v>
                </c:pt>
                <c:pt idx="56573">
                  <c:v>6.20186398841557E-3</c:v>
                </c:pt>
                <c:pt idx="56574">
                  <c:v>5.8022353904413904E-3</c:v>
                </c:pt>
                <c:pt idx="56575">
                  <c:v>5.5415870087955196E-3</c:v>
                </c:pt>
                <c:pt idx="56576">
                  <c:v>5.2584711870204996E-3</c:v>
                </c:pt>
                <c:pt idx="56577">
                  <c:v>4.4459743138132203E-3</c:v>
                </c:pt>
                <c:pt idx="56578">
                  <c:v>3.9060144324411499E-3</c:v>
                </c:pt>
                <c:pt idx="56579">
                  <c:v>3.5845810540098E-3</c:v>
                </c:pt>
                <c:pt idx="56580">
                  <c:v>2.95330822447061E-3</c:v>
                </c:pt>
                <c:pt idx="56581">
                  <c:v>2.2681106867176899E-3</c:v>
                </c:pt>
                <c:pt idx="56582">
                  <c:v>1.68296890794548E-3</c:v>
                </c:pt>
                <c:pt idx="56583">
                  <c:v>9.3344804281431397E-4</c:v>
                </c:pt>
                <c:pt idx="56584">
                  <c:v>2.6232315992438598E-4</c:v>
                </c:pt>
                <c:pt idx="56585">
                  <c:v>-4.5739736546293098E-4</c:v>
                </c:pt>
                <c:pt idx="56586">
                  <c:v>-1.25756020139178E-3</c:v>
                </c:pt>
                <c:pt idx="56587">
                  <c:v>-2.1955772652006902E-3</c:v>
                </c:pt>
                <c:pt idx="56588">
                  <c:v>-3.1522798552653299E-3</c:v>
                </c:pt>
                <c:pt idx="56589">
                  <c:v>-3.7142047398032599E-3</c:v>
                </c:pt>
                <c:pt idx="56590">
                  <c:v>-4.43377214224206E-3</c:v>
                </c:pt>
                <c:pt idx="56591">
                  <c:v>-5.4551477579754702E-3</c:v>
                </c:pt>
                <c:pt idx="56592">
                  <c:v>-6.6875251887519903E-3</c:v>
                </c:pt>
                <c:pt idx="56593">
                  <c:v>-7.4822245192095998E-3</c:v>
                </c:pt>
                <c:pt idx="56594">
                  <c:v>-8.3017693613329294E-3</c:v>
                </c:pt>
                <c:pt idx="56595">
                  <c:v>-9.2673062113550198E-3</c:v>
                </c:pt>
                <c:pt idx="56596">
                  <c:v>-1.0104246964371E-2</c:v>
                </c:pt>
                <c:pt idx="56597">
                  <c:v>-1.10956727721736E-2</c:v>
                </c:pt>
                <c:pt idx="56598">
                  <c:v>-1.23207632152556E-2</c:v>
                </c:pt>
                <c:pt idx="56599">
                  <c:v>-1.2959852456413E-2</c:v>
                </c:pt>
                <c:pt idx="56600">
                  <c:v>-1.35933499266468E-2</c:v>
                </c:pt>
                <c:pt idx="56601">
                  <c:v>-1.4658594823069601E-2</c:v>
                </c:pt>
                <c:pt idx="56602">
                  <c:v>-1.5779643520816299E-2</c:v>
                </c:pt>
                <c:pt idx="56603">
                  <c:v>-1.66860285941762E-2</c:v>
                </c:pt>
                <c:pt idx="56604">
                  <c:v>-1.7506913665352002E-2</c:v>
                </c:pt>
                <c:pt idx="56605">
                  <c:v>-1.8188848363757198E-2</c:v>
                </c:pt>
                <c:pt idx="56606">
                  <c:v>-1.9036721181524999E-2</c:v>
                </c:pt>
                <c:pt idx="56607">
                  <c:v>-1.96019489845729E-2</c:v>
                </c:pt>
                <c:pt idx="56608">
                  <c:v>-2.0315822456175501E-2</c:v>
                </c:pt>
                <c:pt idx="56609">
                  <c:v>-2.0904684566373E-2</c:v>
                </c:pt>
                <c:pt idx="56610">
                  <c:v>-2.1750312848504198E-2</c:v>
                </c:pt>
                <c:pt idx="56611">
                  <c:v>-2.2302562435195902E-2</c:v>
                </c:pt>
                <c:pt idx="56612">
                  <c:v>-2.2870021047958999E-2</c:v>
                </c:pt>
                <c:pt idx="56613">
                  <c:v>-2.34529477625623E-2</c:v>
                </c:pt>
                <c:pt idx="56614">
                  <c:v>-2.3880585100634299E-2</c:v>
                </c:pt>
                <c:pt idx="56615">
                  <c:v>-2.44046504416346E-2</c:v>
                </c:pt>
                <c:pt idx="56616">
                  <c:v>-2.4622861477798099E-2</c:v>
                </c:pt>
                <c:pt idx="56617">
                  <c:v>-2.4806690269897701E-2</c:v>
                </c:pt>
                <c:pt idx="56618">
                  <c:v>-2.5157114396057001E-2</c:v>
                </c:pt>
                <c:pt idx="56619">
                  <c:v>-2.5364673338978499E-2</c:v>
                </c:pt>
                <c:pt idx="56620">
                  <c:v>-2.55045704837772E-2</c:v>
                </c:pt>
                <c:pt idx="56621">
                  <c:v>-2.5368785704741E-2</c:v>
                </c:pt>
                <c:pt idx="56622">
                  <c:v>-2.58316232981021E-2</c:v>
                </c:pt>
                <c:pt idx="56623">
                  <c:v>-2.5671156735194801E-2</c:v>
                </c:pt>
                <c:pt idx="56624">
                  <c:v>-2.52868648086923E-2</c:v>
                </c:pt>
                <c:pt idx="56625">
                  <c:v>-2.5226293480467898E-2</c:v>
                </c:pt>
                <c:pt idx="56626">
                  <c:v>-2.5160448701749698E-2</c:v>
                </c:pt>
                <c:pt idx="56627">
                  <c:v>-2.5048256348914399E-2</c:v>
                </c:pt>
                <c:pt idx="56628">
                  <c:v>-2.47024516233516E-2</c:v>
                </c:pt>
                <c:pt idx="56629">
                  <c:v>-2.43372570750157E-2</c:v>
                </c:pt>
                <c:pt idx="56630">
                  <c:v>-2.4122936036616201E-2</c:v>
                </c:pt>
                <c:pt idx="56631">
                  <c:v>-2.34561679966621E-2</c:v>
                </c:pt>
                <c:pt idx="56632">
                  <c:v>-2.31167718997311E-2</c:v>
                </c:pt>
                <c:pt idx="56633">
                  <c:v>-2.2626943760412001E-2</c:v>
                </c:pt>
                <c:pt idx="56634">
                  <c:v>-2.1803355489403299E-2</c:v>
                </c:pt>
                <c:pt idx="56635">
                  <c:v>-2.1210448595280301E-2</c:v>
                </c:pt>
                <c:pt idx="56636">
                  <c:v>-2.06434356602926E-2</c:v>
                </c:pt>
                <c:pt idx="56637">
                  <c:v>-2.0182879518596701E-2</c:v>
                </c:pt>
                <c:pt idx="56638">
                  <c:v>-1.9250775091285699E-2</c:v>
                </c:pt>
                <c:pt idx="56639">
                  <c:v>-1.8649789731485199E-2</c:v>
                </c:pt>
                <c:pt idx="56640">
                  <c:v>-1.7847526855689799E-2</c:v>
                </c:pt>
                <c:pt idx="56641">
                  <c:v>-1.7139447750384298E-2</c:v>
                </c:pt>
                <c:pt idx="56642">
                  <c:v>-1.6317711248191501E-2</c:v>
                </c:pt>
                <c:pt idx="56643">
                  <c:v>-1.5439131877619999E-2</c:v>
                </c:pt>
                <c:pt idx="56644">
                  <c:v>-1.48343682009872E-2</c:v>
                </c:pt>
                <c:pt idx="56645">
                  <c:v>-1.36849552230649E-2</c:v>
                </c:pt>
                <c:pt idx="56646">
                  <c:v>-1.28656462275845E-2</c:v>
                </c:pt>
                <c:pt idx="56647">
                  <c:v>-1.1952825026911199E-2</c:v>
                </c:pt>
                <c:pt idx="56648">
                  <c:v>-1.1303135879906201E-2</c:v>
                </c:pt>
                <c:pt idx="56649">
                  <c:v>-1.0458505915597599E-2</c:v>
                </c:pt>
                <c:pt idx="56650">
                  <c:v>-9.6916763447570005E-3</c:v>
                </c:pt>
                <c:pt idx="56651">
                  <c:v>-8.5881772342613003E-3</c:v>
                </c:pt>
                <c:pt idx="56652">
                  <c:v>-7.8347573915488692E-3</c:v>
                </c:pt>
                <c:pt idx="56653">
                  <c:v>-7.1846056829756502E-3</c:v>
                </c:pt>
                <c:pt idx="56654">
                  <c:v>-6.0192489220361797E-3</c:v>
                </c:pt>
                <c:pt idx="56655">
                  <c:v>-5.0123973903245401E-3</c:v>
                </c:pt>
                <c:pt idx="56656">
                  <c:v>-4.6197963313648303E-3</c:v>
                </c:pt>
                <c:pt idx="56657">
                  <c:v>-4.0547037717741999E-3</c:v>
                </c:pt>
                <c:pt idx="56658">
                  <c:v>-3.3292421037282899E-3</c:v>
                </c:pt>
                <c:pt idx="56659">
                  <c:v>-2.4232839403616098E-3</c:v>
                </c:pt>
                <c:pt idx="56660">
                  <c:v>-1.8331486237176801E-3</c:v>
                </c:pt>
                <c:pt idx="56661">
                  <c:v>-1.2924661156494099E-3</c:v>
                </c:pt>
                <c:pt idx="56662">
                  <c:v>-7.8171949084420496E-4</c:v>
                </c:pt>
                <c:pt idx="56663" formatCode="0.00E+00">
                  <c:v>5.3617482591975101E-5</c:v>
                </c:pt>
                <c:pt idx="56664">
                  <c:v>5.3950769467015598E-4</c:v>
                </c:pt>
                <c:pt idx="56665">
                  <c:v>1.14573559301556E-3</c:v>
                </c:pt>
                <c:pt idx="56666">
                  <c:v>1.48943080191029E-3</c:v>
                </c:pt>
                <c:pt idx="56667">
                  <c:v>1.62463509843402E-3</c:v>
                </c:pt>
                <c:pt idx="56668">
                  <c:v>2.0215261892544498E-3</c:v>
                </c:pt>
                <c:pt idx="56669">
                  <c:v>2.2906715918135502E-3</c:v>
                </c:pt>
                <c:pt idx="56670">
                  <c:v>2.4990026381511601E-3</c:v>
                </c:pt>
                <c:pt idx="56671">
                  <c:v>2.7456477794976599E-3</c:v>
                </c:pt>
                <c:pt idx="56672">
                  <c:v>2.8690169493954501E-3</c:v>
                </c:pt>
                <c:pt idx="56673">
                  <c:v>3.0491516826228098E-3</c:v>
                </c:pt>
                <c:pt idx="56674">
                  <c:v>3.0486009704516399E-3</c:v>
                </c:pt>
                <c:pt idx="56675">
                  <c:v>3.0740724852193098E-3</c:v>
                </c:pt>
                <c:pt idx="56676">
                  <c:v>2.79658731723573E-3</c:v>
                </c:pt>
                <c:pt idx="56677">
                  <c:v>2.8277215626349101E-3</c:v>
                </c:pt>
                <c:pt idx="56678">
                  <c:v>2.65645302371039E-3</c:v>
                </c:pt>
                <c:pt idx="56679">
                  <c:v>2.63654184012622E-3</c:v>
                </c:pt>
                <c:pt idx="56680">
                  <c:v>2.3272260465632198E-3</c:v>
                </c:pt>
                <c:pt idx="56681">
                  <c:v>2.1326305154300098E-3</c:v>
                </c:pt>
                <c:pt idx="56682">
                  <c:v>1.54045978080746E-3</c:v>
                </c:pt>
                <c:pt idx="56683">
                  <c:v>1.34007237637632E-3</c:v>
                </c:pt>
                <c:pt idx="56684">
                  <c:v>9.8062792044279596E-4</c:v>
                </c:pt>
                <c:pt idx="56685">
                  <c:v>5.0699889776190305E-4</c:v>
                </c:pt>
                <c:pt idx="56686" formatCode="0.00E+00">
                  <c:v>4.9161820092768901E-5</c:v>
                </c:pt>
                <c:pt idx="56687">
                  <c:v>-4.1580004507478101E-4</c:v>
                </c:pt>
                <c:pt idx="56688">
                  <c:v>-7.11646056229031E-4</c:v>
                </c:pt>
                <c:pt idx="56689">
                  <c:v>-1.34766747339138E-3</c:v>
                </c:pt>
                <c:pt idx="56690">
                  <c:v>-1.8218790814295901E-3</c:v>
                </c:pt>
                <c:pt idx="56691">
                  <c:v>-2.5572640152043799E-3</c:v>
                </c:pt>
                <c:pt idx="56692">
                  <c:v>-2.9590788038823899E-3</c:v>
                </c:pt>
                <c:pt idx="56693">
                  <c:v>-3.3648947193734499E-3</c:v>
                </c:pt>
                <c:pt idx="56694">
                  <c:v>-4.1973235953252797E-3</c:v>
                </c:pt>
                <c:pt idx="56695">
                  <c:v>-4.8673422398182696E-3</c:v>
                </c:pt>
                <c:pt idx="56696">
                  <c:v>-5.4229110492135498E-3</c:v>
                </c:pt>
                <c:pt idx="56697">
                  <c:v>-5.9333894561716801E-3</c:v>
                </c:pt>
                <c:pt idx="56698">
                  <c:v>-6.4432104234548098E-3</c:v>
                </c:pt>
                <c:pt idx="56699">
                  <c:v>-7.2958147391114199E-3</c:v>
                </c:pt>
                <c:pt idx="56700">
                  <c:v>-7.6862544459771198E-3</c:v>
                </c:pt>
                <c:pt idx="56701">
                  <c:v>-8.1576328447971608E-3</c:v>
                </c:pt>
                <c:pt idx="56702">
                  <c:v>-8.7793129275446705E-3</c:v>
                </c:pt>
                <c:pt idx="56703">
                  <c:v>-9.59788119950096E-3</c:v>
                </c:pt>
                <c:pt idx="56704">
                  <c:v>-9.8980590051735394E-3</c:v>
                </c:pt>
                <c:pt idx="56705">
                  <c:v>-1.02590410801859E-2</c:v>
                </c:pt>
                <c:pt idx="56706">
                  <c:v>-1.07830047109416E-2</c:v>
                </c:pt>
                <c:pt idx="56707">
                  <c:v>-1.13361083057269E-2</c:v>
                </c:pt>
                <c:pt idx="56708">
                  <c:v>-1.15546315188454E-2</c:v>
                </c:pt>
                <c:pt idx="56709">
                  <c:v>-1.1988978408646401E-2</c:v>
                </c:pt>
                <c:pt idx="56710">
                  <c:v>-1.25779165305639E-2</c:v>
                </c:pt>
                <c:pt idx="56711">
                  <c:v>-1.2799143961253E-2</c:v>
                </c:pt>
                <c:pt idx="56712">
                  <c:v>-1.2888783812586501E-2</c:v>
                </c:pt>
                <c:pt idx="56713">
                  <c:v>-1.31834462853417E-2</c:v>
                </c:pt>
                <c:pt idx="56714">
                  <c:v>-1.3703314617675001E-2</c:v>
                </c:pt>
                <c:pt idx="56715">
                  <c:v>-1.37870321818066E-2</c:v>
                </c:pt>
                <c:pt idx="56716">
                  <c:v>-1.38140084413315E-2</c:v>
                </c:pt>
                <c:pt idx="56717">
                  <c:v>-1.37693263990461E-2</c:v>
                </c:pt>
                <c:pt idx="56718">
                  <c:v>-1.39117294938811E-2</c:v>
                </c:pt>
                <c:pt idx="56719">
                  <c:v>-1.4101093896179299E-2</c:v>
                </c:pt>
                <c:pt idx="56720">
                  <c:v>-1.3990017872442801E-2</c:v>
                </c:pt>
                <c:pt idx="56721">
                  <c:v>-1.3833812354717701E-2</c:v>
                </c:pt>
                <c:pt idx="56722">
                  <c:v>-1.37455400967894E-2</c:v>
                </c:pt>
                <c:pt idx="56723">
                  <c:v>-1.36088123015186E-2</c:v>
                </c:pt>
                <c:pt idx="56724">
                  <c:v>-1.3518156406389601E-2</c:v>
                </c:pt>
                <c:pt idx="56725">
                  <c:v>-1.3264933112695E-2</c:v>
                </c:pt>
                <c:pt idx="56726">
                  <c:v>-1.30059250811673E-2</c:v>
                </c:pt>
                <c:pt idx="56727">
                  <c:v>-1.26873186436748E-2</c:v>
                </c:pt>
                <c:pt idx="56728">
                  <c:v>-1.23741097949832E-2</c:v>
                </c:pt>
                <c:pt idx="56729">
                  <c:v>-1.19245555353013E-2</c:v>
                </c:pt>
                <c:pt idx="56730">
                  <c:v>-1.16322799108975E-2</c:v>
                </c:pt>
                <c:pt idx="56731">
                  <c:v>-1.11486408751468E-2</c:v>
                </c:pt>
                <c:pt idx="56732">
                  <c:v>-1.0796488656345001E-2</c:v>
                </c:pt>
                <c:pt idx="56733">
                  <c:v>-1.0271418292168001E-2</c:v>
                </c:pt>
                <c:pt idx="56734">
                  <c:v>-9.7840648122583702E-3</c:v>
                </c:pt>
                <c:pt idx="56735">
                  <c:v>-9.6382777756299498E-3</c:v>
                </c:pt>
                <c:pt idx="56736">
                  <c:v>-8.8292686197584298E-3</c:v>
                </c:pt>
                <c:pt idx="56737">
                  <c:v>-8.3244861574766106E-3</c:v>
                </c:pt>
                <c:pt idx="56738">
                  <c:v>-7.7329686833765704E-3</c:v>
                </c:pt>
                <c:pt idx="56739">
                  <c:v>-7.2943574915766999E-3</c:v>
                </c:pt>
                <c:pt idx="56740">
                  <c:v>-6.5221745452968896E-3</c:v>
                </c:pt>
                <c:pt idx="56741">
                  <c:v>-5.87256536760481E-3</c:v>
                </c:pt>
                <c:pt idx="56742">
                  <c:v>-5.6661844030067203E-3</c:v>
                </c:pt>
                <c:pt idx="56743">
                  <c:v>-4.9921978562642898E-3</c:v>
                </c:pt>
                <c:pt idx="56744">
                  <c:v>-4.3962192699945101E-3</c:v>
                </c:pt>
                <c:pt idx="56745">
                  <c:v>-3.7029513341341499E-3</c:v>
                </c:pt>
                <c:pt idx="56746">
                  <c:v>-3.2674746187552699E-3</c:v>
                </c:pt>
                <c:pt idx="56747">
                  <c:v>-2.7547391477721699E-3</c:v>
                </c:pt>
                <c:pt idx="56748">
                  <c:v>-2.02992899968534E-3</c:v>
                </c:pt>
                <c:pt idx="56749">
                  <c:v>-1.66753671198538E-3</c:v>
                </c:pt>
                <c:pt idx="56750">
                  <c:v>-1.2965819733704799E-3</c:v>
                </c:pt>
                <c:pt idx="56751">
                  <c:v>-6.4205611080916903E-4</c:v>
                </c:pt>
                <c:pt idx="56752" formatCode="0.00E+00">
                  <c:v>-7.0783534225814305E-5</c:v>
                </c:pt>
                <c:pt idx="56753" formatCode="0.00E+00">
                  <c:v>8.9540916604254903E-6</c:v>
                </c:pt>
                <c:pt idx="56754">
                  <c:v>4.3545252440662697E-4</c:v>
                </c:pt>
                <c:pt idx="56755">
                  <c:v>9.1761914033558804E-4</c:v>
                </c:pt>
                <c:pt idx="56756">
                  <c:v>1.3560062887493999E-3</c:v>
                </c:pt>
                <c:pt idx="56757">
                  <c:v>1.55698897253324E-3</c:v>
                </c:pt>
                <c:pt idx="56758">
                  <c:v>1.6847022221052701E-3</c:v>
                </c:pt>
                <c:pt idx="56759">
                  <c:v>1.9410471870479999E-3</c:v>
                </c:pt>
                <c:pt idx="56760">
                  <c:v>2.5394335352092899E-3</c:v>
                </c:pt>
                <c:pt idx="56761">
                  <c:v>2.5561633512753202E-3</c:v>
                </c:pt>
                <c:pt idx="56762">
                  <c:v>2.40489926085815E-3</c:v>
                </c:pt>
                <c:pt idx="56763">
                  <c:v>2.6733302281605098E-3</c:v>
                </c:pt>
                <c:pt idx="56764">
                  <c:v>2.8338709897941599E-3</c:v>
                </c:pt>
                <c:pt idx="56765">
                  <c:v>2.6838946994096201E-3</c:v>
                </c:pt>
                <c:pt idx="56766">
                  <c:v>2.6484924386463399E-3</c:v>
                </c:pt>
                <c:pt idx="56767">
                  <c:v>2.5588340600754202E-3</c:v>
                </c:pt>
                <c:pt idx="56768">
                  <c:v>2.4595055482120598E-3</c:v>
                </c:pt>
                <c:pt idx="56769">
                  <c:v>2.2109097619829798E-3</c:v>
                </c:pt>
                <c:pt idx="56770">
                  <c:v>2.21175320340079E-3</c:v>
                </c:pt>
                <c:pt idx="56771">
                  <c:v>1.9755910938597399E-3</c:v>
                </c:pt>
                <c:pt idx="56772">
                  <c:v>1.56941456511597E-3</c:v>
                </c:pt>
                <c:pt idx="56773">
                  <c:v>1.3079516677046701E-3</c:v>
                </c:pt>
                <c:pt idx="56774">
                  <c:v>1.22604693051418E-3</c:v>
                </c:pt>
                <c:pt idx="56775">
                  <c:v>6.5645422824420999E-4</c:v>
                </c:pt>
                <c:pt idx="56776">
                  <c:v>4.50586743828591E-4</c:v>
                </c:pt>
                <c:pt idx="56777">
                  <c:v>-1.08771152681807E-4</c:v>
                </c:pt>
                <c:pt idx="56778">
                  <c:v>-5.2565589184273701E-4</c:v>
                </c:pt>
                <c:pt idx="56779">
                  <c:v>-8.0750165004013703E-4</c:v>
                </c:pt>
                <c:pt idx="56780">
                  <c:v>-1.39092314069209E-3</c:v>
                </c:pt>
                <c:pt idx="56781">
                  <c:v>-1.9568611919334698E-3</c:v>
                </c:pt>
                <c:pt idx="56782">
                  <c:v>-2.6870323769119199E-3</c:v>
                </c:pt>
                <c:pt idx="56783">
                  <c:v>-3.1362834086537499E-3</c:v>
                </c:pt>
                <c:pt idx="56784">
                  <c:v>-3.5545663556922199E-3</c:v>
                </c:pt>
                <c:pt idx="56785">
                  <c:v>-4.0787334118072898E-3</c:v>
                </c:pt>
                <c:pt idx="56786">
                  <c:v>-4.7639488599571901E-3</c:v>
                </c:pt>
                <c:pt idx="56787">
                  <c:v>-5.3668296471948802E-3</c:v>
                </c:pt>
                <c:pt idx="56788">
                  <c:v>-5.6891926184807502E-3</c:v>
                </c:pt>
                <c:pt idx="56789">
                  <c:v>-6.2735014590864901E-3</c:v>
                </c:pt>
                <c:pt idx="56790">
                  <c:v>-7.0765118050260404E-3</c:v>
                </c:pt>
                <c:pt idx="56791">
                  <c:v>-7.5720178736262403E-3</c:v>
                </c:pt>
                <c:pt idx="56792">
                  <c:v>-8.2092032799865391E-3</c:v>
                </c:pt>
                <c:pt idx="56793">
                  <c:v>-8.7924768908351197E-3</c:v>
                </c:pt>
                <c:pt idx="56794">
                  <c:v>-9.2128580799257301E-3</c:v>
                </c:pt>
                <c:pt idx="56795">
                  <c:v>-9.5842300563917793E-3</c:v>
                </c:pt>
                <c:pt idx="56796">
                  <c:v>-1.0030917108538101E-2</c:v>
                </c:pt>
                <c:pt idx="56797">
                  <c:v>-1.08629739133017E-2</c:v>
                </c:pt>
                <c:pt idx="56798">
                  <c:v>-1.13593916421063E-2</c:v>
                </c:pt>
                <c:pt idx="56799">
                  <c:v>-1.1595083281346501E-2</c:v>
                </c:pt>
                <c:pt idx="56800">
                  <c:v>-1.1908427793804801E-2</c:v>
                </c:pt>
                <c:pt idx="56801">
                  <c:v>-1.22800906059891E-2</c:v>
                </c:pt>
                <c:pt idx="56802">
                  <c:v>-1.2743948999466599E-2</c:v>
                </c:pt>
                <c:pt idx="56803">
                  <c:v>-1.3067118443830499E-2</c:v>
                </c:pt>
                <c:pt idx="56804">
                  <c:v>-1.32418670786434E-2</c:v>
                </c:pt>
                <c:pt idx="56805">
                  <c:v>-1.3498910419871399E-2</c:v>
                </c:pt>
                <c:pt idx="56806">
                  <c:v>-1.34887974921141E-2</c:v>
                </c:pt>
                <c:pt idx="56807">
                  <c:v>-1.3622715403984E-2</c:v>
                </c:pt>
                <c:pt idx="56808">
                  <c:v>-1.39965759572432E-2</c:v>
                </c:pt>
                <c:pt idx="56809">
                  <c:v>-1.38390827038118E-2</c:v>
                </c:pt>
                <c:pt idx="56810">
                  <c:v>-1.3973257704638999E-2</c:v>
                </c:pt>
                <c:pt idx="56811">
                  <c:v>-1.3823006033799301E-2</c:v>
                </c:pt>
                <c:pt idx="56812">
                  <c:v>-1.36227444992195E-2</c:v>
                </c:pt>
                <c:pt idx="56813">
                  <c:v>-1.3685667761829201E-2</c:v>
                </c:pt>
                <c:pt idx="56814">
                  <c:v>-1.3508485677127599E-2</c:v>
                </c:pt>
                <c:pt idx="56815">
                  <c:v>-1.3213507085180499E-2</c:v>
                </c:pt>
                <c:pt idx="56816">
                  <c:v>-1.2879368225076701E-2</c:v>
                </c:pt>
                <c:pt idx="56817">
                  <c:v>-1.2489323193682801E-2</c:v>
                </c:pt>
                <c:pt idx="56818">
                  <c:v>-1.23240303128445E-2</c:v>
                </c:pt>
                <c:pt idx="56819">
                  <c:v>-1.1990986710735599E-2</c:v>
                </c:pt>
                <c:pt idx="56820">
                  <c:v>-1.14565709578536E-2</c:v>
                </c:pt>
                <c:pt idx="56821">
                  <c:v>-1.09038710572157E-2</c:v>
                </c:pt>
                <c:pt idx="56822">
                  <c:v>-1.00365300610974E-2</c:v>
                </c:pt>
                <c:pt idx="56823">
                  <c:v>-9.7808965838525105E-3</c:v>
                </c:pt>
                <c:pt idx="56824">
                  <c:v>-9.1728427175811807E-3</c:v>
                </c:pt>
                <c:pt idx="56825">
                  <c:v>-8.6476206788904404E-3</c:v>
                </c:pt>
                <c:pt idx="56826">
                  <c:v>-7.7819985500989603E-3</c:v>
                </c:pt>
                <c:pt idx="56827">
                  <c:v>-7.38502392727704E-3</c:v>
                </c:pt>
                <c:pt idx="56828">
                  <c:v>-6.3571341239945503E-3</c:v>
                </c:pt>
                <c:pt idx="56829">
                  <c:v>-5.4564013332284904E-3</c:v>
                </c:pt>
                <c:pt idx="56830">
                  <c:v>-4.93551836121312E-3</c:v>
                </c:pt>
                <c:pt idx="56831">
                  <c:v>-4.0684733258261798E-3</c:v>
                </c:pt>
                <c:pt idx="56832">
                  <c:v>-3.27587626448977E-3</c:v>
                </c:pt>
                <c:pt idx="56833">
                  <c:v>-2.3273967695026901E-3</c:v>
                </c:pt>
                <c:pt idx="56834">
                  <c:v>-1.35882082814868E-3</c:v>
                </c:pt>
                <c:pt idx="56835">
                  <c:v>-5.0966186371032799E-4</c:v>
                </c:pt>
                <c:pt idx="56836">
                  <c:v>4.2839621234823502E-4</c:v>
                </c:pt>
                <c:pt idx="56837">
                  <c:v>1.34195153034561E-3</c:v>
                </c:pt>
                <c:pt idx="56838">
                  <c:v>2.2370859738717998E-3</c:v>
                </c:pt>
                <c:pt idx="56839">
                  <c:v>3.1325921517938301E-3</c:v>
                </c:pt>
                <c:pt idx="56840">
                  <c:v>4.1492962780829198E-3</c:v>
                </c:pt>
                <c:pt idx="56841">
                  <c:v>5.2444117221650396E-3</c:v>
                </c:pt>
                <c:pt idx="56842">
                  <c:v>5.9527707672434897E-3</c:v>
                </c:pt>
                <c:pt idx="56843">
                  <c:v>6.7818182189240302E-3</c:v>
                </c:pt>
                <c:pt idx="56844">
                  <c:v>7.7830253047586097E-3</c:v>
                </c:pt>
                <c:pt idx="56845">
                  <c:v>8.8227971382585004E-3</c:v>
                </c:pt>
                <c:pt idx="56846">
                  <c:v>9.6854059660275403E-3</c:v>
                </c:pt>
                <c:pt idx="56847">
                  <c:v>1.0579561552454901E-2</c:v>
                </c:pt>
                <c:pt idx="56848">
                  <c:v>1.13723555668899E-2</c:v>
                </c:pt>
                <c:pt idx="56849">
                  <c:v>1.21888988915929E-2</c:v>
                </c:pt>
                <c:pt idx="56850">
                  <c:v>1.300755248501E-2</c:v>
                </c:pt>
                <c:pt idx="56851">
                  <c:v>1.38770136526115E-2</c:v>
                </c:pt>
                <c:pt idx="56852">
                  <c:v>1.45687351496296E-2</c:v>
                </c:pt>
                <c:pt idx="56853">
                  <c:v>1.51321272853891E-2</c:v>
                </c:pt>
                <c:pt idx="56854">
                  <c:v>1.57821402530515E-2</c:v>
                </c:pt>
                <c:pt idx="56855">
                  <c:v>1.6426634683445799E-2</c:v>
                </c:pt>
                <c:pt idx="56856">
                  <c:v>1.6994808201493E-2</c:v>
                </c:pt>
                <c:pt idx="56857">
                  <c:v>1.7726178103018998E-2</c:v>
                </c:pt>
                <c:pt idx="56858">
                  <c:v>1.8302579032541299E-2</c:v>
                </c:pt>
                <c:pt idx="56859">
                  <c:v>1.8587085950097601E-2</c:v>
                </c:pt>
                <c:pt idx="56860">
                  <c:v>1.9006487387929202E-2</c:v>
                </c:pt>
                <c:pt idx="56861">
                  <c:v>1.9510536876479499E-2</c:v>
                </c:pt>
                <c:pt idx="56862">
                  <c:v>1.9828976180164201E-2</c:v>
                </c:pt>
                <c:pt idx="56863">
                  <c:v>1.9945099978424599E-2</c:v>
                </c:pt>
                <c:pt idx="56864">
                  <c:v>2.0282545559073099E-2</c:v>
                </c:pt>
                <c:pt idx="56865">
                  <c:v>2.0578614249430398E-2</c:v>
                </c:pt>
                <c:pt idx="56866">
                  <c:v>2.0514752456108599E-2</c:v>
                </c:pt>
                <c:pt idx="56867">
                  <c:v>2.05948812329587E-2</c:v>
                </c:pt>
                <c:pt idx="56868">
                  <c:v>2.0579725695601299E-2</c:v>
                </c:pt>
                <c:pt idx="56869">
                  <c:v>2.09058518416806E-2</c:v>
                </c:pt>
                <c:pt idx="56870">
                  <c:v>2.0817293767919701E-2</c:v>
                </c:pt>
                <c:pt idx="56871">
                  <c:v>2.0528358239959101E-2</c:v>
                </c:pt>
                <c:pt idx="56872">
                  <c:v>2.0607116583058801E-2</c:v>
                </c:pt>
                <c:pt idx="56873">
                  <c:v>2.0294486713070301E-2</c:v>
                </c:pt>
                <c:pt idx="56874">
                  <c:v>2.0144993895395199E-2</c:v>
                </c:pt>
                <c:pt idx="56875">
                  <c:v>2.0104460037969701E-2</c:v>
                </c:pt>
                <c:pt idx="56876">
                  <c:v>1.9706170614885599E-2</c:v>
                </c:pt>
                <c:pt idx="56877">
                  <c:v>1.94450851753614E-2</c:v>
                </c:pt>
                <c:pt idx="56878">
                  <c:v>1.9175695312487698E-2</c:v>
                </c:pt>
                <c:pt idx="56879">
                  <c:v>1.8797778285844099E-2</c:v>
                </c:pt>
                <c:pt idx="56880">
                  <c:v>1.8603562285539998E-2</c:v>
                </c:pt>
                <c:pt idx="56881">
                  <c:v>1.8097089849612499E-2</c:v>
                </c:pt>
                <c:pt idx="56882">
                  <c:v>1.75576482824343E-2</c:v>
                </c:pt>
                <c:pt idx="56883">
                  <c:v>1.6960515182354901E-2</c:v>
                </c:pt>
                <c:pt idx="56884">
                  <c:v>1.6688857571490499E-2</c:v>
                </c:pt>
                <c:pt idx="56885">
                  <c:v>1.6225279094821701E-2</c:v>
                </c:pt>
                <c:pt idx="56886">
                  <c:v>1.5711227023095801E-2</c:v>
                </c:pt>
                <c:pt idx="56887">
                  <c:v>1.5247443779830601E-2</c:v>
                </c:pt>
                <c:pt idx="56888">
                  <c:v>1.4683509690866899E-2</c:v>
                </c:pt>
                <c:pt idx="56889">
                  <c:v>1.4346373242999999E-2</c:v>
                </c:pt>
                <c:pt idx="56890">
                  <c:v>1.38312762961163E-2</c:v>
                </c:pt>
                <c:pt idx="56891">
                  <c:v>1.32283189298079E-2</c:v>
                </c:pt>
                <c:pt idx="56892">
                  <c:v>1.2526233855237E-2</c:v>
                </c:pt>
                <c:pt idx="56893">
                  <c:v>1.20002752274529E-2</c:v>
                </c:pt>
                <c:pt idx="56894">
                  <c:v>1.1496225492837599E-2</c:v>
                </c:pt>
                <c:pt idx="56895">
                  <c:v>1.09554578831662E-2</c:v>
                </c:pt>
                <c:pt idx="56896">
                  <c:v>1.06681956451611E-2</c:v>
                </c:pt>
                <c:pt idx="56897">
                  <c:v>9.9372623931692806E-3</c:v>
                </c:pt>
                <c:pt idx="56898">
                  <c:v>9.27010694795803E-3</c:v>
                </c:pt>
                <c:pt idx="56899">
                  <c:v>8.9810620500533293E-3</c:v>
                </c:pt>
                <c:pt idx="56900">
                  <c:v>8.3447028989907402E-3</c:v>
                </c:pt>
                <c:pt idx="56901">
                  <c:v>8.2279252705391003E-3</c:v>
                </c:pt>
                <c:pt idx="56902">
                  <c:v>7.3201140814051499E-3</c:v>
                </c:pt>
                <c:pt idx="56903">
                  <c:v>7.1660939034821104E-3</c:v>
                </c:pt>
                <c:pt idx="56904">
                  <c:v>6.7951409126036696E-3</c:v>
                </c:pt>
                <c:pt idx="56905">
                  <c:v>6.3012934393356897E-3</c:v>
                </c:pt>
                <c:pt idx="56906">
                  <c:v>5.9031610854055798E-3</c:v>
                </c:pt>
                <c:pt idx="56907">
                  <c:v>5.5181606809890198E-3</c:v>
                </c:pt>
                <c:pt idx="56908">
                  <c:v>5.2151289076578797E-3</c:v>
                </c:pt>
                <c:pt idx="56909">
                  <c:v>5.0992400603198903E-3</c:v>
                </c:pt>
                <c:pt idx="56910">
                  <c:v>4.8137337932882404E-3</c:v>
                </c:pt>
                <c:pt idx="56911">
                  <c:v>4.6388682413030496E-3</c:v>
                </c:pt>
                <c:pt idx="56912">
                  <c:v>4.4594387587670904E-3</c:v>
                </c:pt>
                <c:pt idx="56913">
                  <c:v>4.1250255782759497E-3</c:v>
                </c:pt>
                <c:pt idx="56914">
                  <c:v>4.0682873413210802E-3</c:v>
                </c:pt>
                <c:pt idx="56915">
                  <c:v>4.0811001837487799E-3</c:v>
                </c:pt>
                <c:pt idx="56916">
                  <c:v>4.2234211896566903E-3</c:v>
                </c:pt>
                <c:pt idx="56917">
                  <c:v>4.0011199322688099E-3</c:v>
                </c:pt>
                <c:pt idx="56918">
                  <c:v>3.81765646663095E-3</c:v>
                </c:pt>
                <c:pt idx="56919">
                  <c:v>4.2007710745815604E-3</c:v>
                </c:pt>
                <c:pt idx="56920">
                  <c:v>4.1555507598123502E-3</c:v>
                </c:pt>
                <c:pt idx="56921">
                  <c:v>4.2861006738573303E-3</c:v>
                </c:pt>
                <c:pt idx="56922">
                  <c:v>4.3458019381643898E-3</c:v>
                </c:pt>
                <c:pt idx="56923">
                  <c:v>4.5507531857100804E-3</c:v>
                </c:pt>
                <c:pt idx="56924">
                  <c:v>4.83142917547976E-3</c:v>
                </c:pt>
                <c:pt idx="56925">
                  <c:v>4.8908458903689804E-3</c:v>
                </c:pt>
                <c:pt idx="56926">
                  <c:v>5.2448519782503098E-3</c:v>
                </c:pt>
                <c:pt idx="56927">
                  <c:v>5.4768675401802398E-3</c:v>
                </c:pt>
                <c:pt idx="56928">
                  <c:v>5.5981927138787401E-3</c:v>
                </c:pt>
                <c:pt idx="56929">
                  <c:v>5.9633845873743596E-3</c:v>
                </c:pt>
                <c:pt idx="56930">
                  <c:v>6.24487907408446E-3</c:v>
                </c:pt>
                <c:pt idx="56931">
                  <c:v>6.4732439299162803E-3</c:v>
                </c:pt>
                <c:pt idx="56932">
                  <c:v>6.8697280447663801E-3</c:v>
                </c:pt>
                <c:pt idx="56933">
                  <c:v>7.6305236599700996E-3</c:v>
                </c:pt>
                <c:pt idx="56934">
                  <c:v>7.6603505892390298E-3</c:v>
                </c:pt>
                <c:pt idx="56935">
                  <c:v>7.8834907693093505E-3</c:v>
                </c:pt>
                <c:pt idx="56936">
                  <c:v>8.1851340428480499E-3</c:v>
                </c:pt>
                <c:pt idx="56937">
                  <c:v>8.4821375178216005E-3</c:v>
                </c:pt>
                <c:pt idx="56938">
                  <c:v>8.7436930317356092E-3</c:v>
                </c:pt>
                <c:pt idx="56939">
                  <c:v>9.2780021338243306E-3</c:v>
                </c:pt>
                <c:pt idx="56940">
                  <c:v>9.5441790992459499E-3</c:v>
                </c:pt>
                <c:pt idx="56941">
                  <c:v>9.6872474357351402E-3</c:v>
                </c:pt>
                <c:pt idx="56942">
                  <c:v>1.00139299056696E-2</c:v>
                </c:pt>
                <c:pt idx="56943">
                  <c:v>1.0606918406153401E-2</c:v>
                </c:pt>
                <c:pt idx="56944">
                  <c:v>1.06208918087535E-2</c:v>
                </c:pt>
                <c:pt idx="56945">
                  <c:v>1.0638438745890801E-2</c:v>
                </c:pt>
                <c:pt idx="56946">
                  <c:v>1.0917055645709399E-2</c:v>
                </c:pt>
                <c:pt idx="56947">
                  <c:v>1.12857315729008E-2</c:v>
                </c:pt>
                <c:pt idx="56948">
                  <c:v>1.1614808087336099E-2</c:v>
                </c:pt>
                <c:pt idx="56949">
                  <c:v>1.14621922951136E-2</c:v>
                </c:pt>
                <c:pt idx="56950">
                  <c:v>1.1668539607256801E-2</c:v>
                </c:pt>
                <c:pt idx="56951">
                  <c:v>1.1836904645358399E-2</c:v>
                </c:pt>
                <c:pt idx="56952">
                  <c:v>1.18090001730277E-2</c:v>
                </c:pt>
                <c:pt idx="56953">
                  <c:v>1.19597441841771E-2</c:v>
                </c:pt>
                <c:pt idx="56954">
                  <c:v>1.1709531324977301E-2</c:v>
                </c:pt>
                <c:pt idx="56955">
                  <c:v>1.1768887396552401E-2</c:v>
                </c:pt>
                <c:pt idx="56956">
                  <c:v>1.1835391022102499E-2</c:v>
                </c:pt>
                <c:pt idx="56957">
                  <c:v>1.1770537381777701E-2</c:v>
                </c:pt>
                <c:pt idx="56958">
                  <c:v>1.16804004946424E-2</c:v>
                </c:pt>
                <c:pt idx="56959">
                  <c:v>1.1473638547219301E-2</c:v>
                </c:pt>
                <c:pt idx="56960">
                  <c:v>1.12227929560769E-2</c:v>
                </c:pt>
                <c:pt idx="56961">
                  <c:v>1.10458171528639E-2</c:v>
                </c:pt>
                <c:pt idx="56962">
                  <c:v>1.08091811313348E-2</c:v>
                </c:pt>
                <c:pt idx="56963">
                  <c:v>1.0515401597555599E-2</c:v>
                </c:pt>
                <c:pt idx="56964">
                  <c:v>1.01684435436018E-2</c:v>
                </c:pt>
                <c:pt idx="56965">
                  <c:v>9.8658070721164594E-3</c:v>
                </c:pt>
                <c:pt idx="56966">
                  <c:v>9.5670874162353901E-3</c:v>
                </c:pt>
                <c:pt idx="56967">
                  <c:v>9.1442336693689508E-3</c:v>
                </c:pt>
                <c:pt idx="56968">
                  <c:v>8.5149730606332904E-3</c:v>
                </c:pt>
                <c:pt idx="56969">
                  <c:v>8.22073838322652E-3</c:v>
                </c:pt>
                <c:pt idx="56970">
                  <c:v>7.8499080799856197E-3</c:v>
                </c:pt>
                <c:pt idx="56971">
                  <c:v>7.3941396779239098E-3</c:v>
                </c:pt>
                <c:pt idx="56972">
                  <c:v>6.8844630519958299E-3</c:v>
                </c:pt>
                <c:pt idx="56973">
                  <c:v>6.2381078161846603E-3</c:v>
                </c:pt>
                <c:pt idx="56974">
                  <c:v>5.6586237799318602E-3</c:v>
                </c:pt>
                <c:pt idx="56975">
                  <c:v>5.19176046081704E-3</c:v>
                </c:pt>
                <c:pt idx="56976">
                  <c:v>4.56654996530038E-3</c:v>
                </c:pt>
                <c:pt idx="56977">
                  <c:v>4.0894002469662903E-3</c:v>
                </c:pt>
                <c:pt idx="56978">
                  <c:v>3.3111752522493199E-3</c:v>
                </c:pt>
                <c:pt idx="56979">
                  <c:v>2.8040807513789599E-3</c:v>
                </c:pt>
                <c:pt idx="56980">
                  <c:v>2.1395834540658899E-3</c:v>
                </c:pt>
                <c:pt idx="56981">
                  <c:v>1.5515759591531899E-3</c:v>
                </c:pt>
                <c:pt idx="56982">
                  <c:v>9.8188826864831495E-4</c:v>
                </c:pt>
                <c:pt idx="56983">
                  <c:v>2.23989908340183E-4</c:v>
                </c:pt>
                <c:pt idx="56984">
                  <c:v>-1.3835675910632401E-4</c:v>
                </c:pt>
                <c:pt idx="56985">
                  <c:v>-7.5478758953431799E-4</c:v>
                </c:pt>
                <c:pt idx="56986">
                  <c:v>-1.6000211839895099E-3</c:v>
                </c:pt>
                <c:pt idx="56987">
                  <c:v>-1.9008177648964101E-3</c:v>
                </c:pt>
                <c:pt idx="56988">
                  <c:v>-2.40532878832802E-3</c:v>
                </c:pt>
                <c:pt idx="56989">
                  <c:v>-3.2713861587807202E-3</c:v>
                </c:pt>
                <c:pt idx="56990">
                  <c:v>-3.6919099369727101E-3</c:v>
                </c:pt>
                <c:pt idx="56991">
                  <c:v>-3.9199153210800197E-3</c:v>
                </c:pt>
                <c:pt idx="56992">
                  <c:v>-4.5920174191446299E-3</c:v>
                </c:pt>
                <c:pt idx="56993">
                  <c:v>-5.0771278530949799E-3</c:v>
                </c:pt>
                <c:pt idx="56994">
                  <c:v>-5.5270026496689398E-3</c:v>
                </c:pt>
                <c:pt idx="56995">
                  <c:v>-5.6224745562612304E-3</c:v>
                </c:pt>
                <c:pt idx="56996">
                  <c:v>-6.04263201571896E-3</c:v>
                </c:pt>
                <c:pt idx="56997">
                  <c:v>-6.4066552842712496E-3</c:v>
                </c:pt>
                <c:pt idx="56998">
                  <c:v>-6.8538498824328902E-3</c:v>
                </c:pt>
                <c:pt idx="56999">
                  <c:v>-6.8055854959412502E-3</c:v>
                </c:pt>
                <c:pt idx="57000">
                  <c:v>-7.0158162508751698E-3</c:v>
                </c:pt>
                <c:pt idx="57001">
                  <c:v>-7.3662292521620397E-3</c:v>
                </c:pt>
                <c:pt idx="57002">
                  <c:v>-7.3770651380667303E-3</c:v>
                </c:pt>
                <c:pt idx="57003">
                  <c:v>-7.4470648847836203E-3</c:v>
                </c:pt>
                <c:pt idx="57004">
                  <c:v>-7.3659872672859799E-3</c:v>
                </c:pt>
                <c:pt idx="57005">
                  <c:v>-7.3979094804649901E-3</c:v>
                </c:pt>
                <c:pt idx="57006">
                  <c:v>-7.1587020636213498E-3</c:v>
                </c:pt>
                <c:pt idx="57007">
                  <c:v>-7.0424295247922698E-3</c:v>
                </c:pt>
                <c:pt idx="57008">
                  <c:v>-6.8615111579545997E-3</c:v>
                </c:pt>
                <c:pt idx="57009">
                  <c:v>-6.7555493831931903E-3</c:v>
                </c:pt>
                <c:pt idx="57010">
                  <c:v>-6.50500242678377E-3</c:v>
                </c:pt>
                <c:pt idx="57011">
                  <c:v>-6.0196306999771099E-3</c:v>
                </c:pt>
                <c:pt idx="57012">
                  <c:v>-5.7079899448004897E-3</c:v>
                </c:pt>
                <c:pt idx="57013">
                  <c:v>-5.3808089578253797E-3</c:v>
                </c:pt>
                <c:pt idx="57014">
                  <c:v>-4.9163514557701501E-3</c:v>
                </c:pt>
                <c:pt idx="57015">
                  <c:v>-4.3366142399605496E-3</c:v>
                </c:pt>
                <c:pt idx="57016">
                  <c:v>-3.76944377160822E-3</c:v>
                </c:pt>
                <c:pt idx="57017">
                  <c:v>-3.3318069281413E-3</c:v>
                </c:pt>
                <c:pt idx="57018">
                  <c:v>-2.80600107498271E-3</c:v>
                </c:pt>
                <c:pt idx="57019">
                  <c:v>-2.1629215694710701E-3</c:v>
                </c:pt>
                <c:pt idx="57020">
                  <c:v>-1.39531475274781E-3</c:v>
                </c:pt>
                <c:pt idx="57021">
                  <c:v>-5.3699595846806096E-4</c:v>
                </c:pt>
                <c:pt idx="57022" formatCode="0.00E+00">
                  <c:v>1.4708865837163401E-5</c:v>
                </c:pt>
                <c:pt idx="57023">
                  <c:v>7.8055190326497702E-4</c:v>
                </c:pt>
                <c:pt idx="57024">
                  <c:v>1.2747797270522101E-3</c:v>
                </c:pt>
                <c:pt idx="57025">
                  <c:v>2.2874776726304401E-3</c:v>
                </c:pt>
                <c:pt idx="57026">
                  <c:v>3.1954832555930301E-3</c:v>
                </c:pt>
                <c:pt idx="57027">
                  <c:v>3.92294068081998E-3</c:v>
                </c:pt>
                <c:pt idx="57028">
                  <c:v>4.5435604539650698E-3</c:v>
                </c:pt>
                <c:pt idx="57029">
                  <c:v>5.6037131516170503E-3</c:v>
                </c:pt>
                <c:pt idx="57030">
                  <c:v>6.5105629041731202E-3</c:v>
                </c:pt>
                <c:pt idx="57031">
                  <c:v>7.2088867011948898E-3</c:v>
                </c:pt>
                <c:pt idx="57032">
                  <c:v>7.93916734166694E-3</c:v>
                </c:pt>
                <c:pt idx="57033">
                  <c:v>8.9391207687646006E-3</c:v>
                </c:pt>
                <c:pt idx="57034">
                  <c:v>9.7180395206119194E-3</c:v>
                </c:pt>
                <c:pt idx="57035">
                  <c:v>1.05008200397704E-2</c:v>
                </c:pt>
                <c:pt idx="57036">
                  <c:v>1.1470063790760101E-2</c:v>
                </c:pt>
                <c:pt idx="57037">
                  <c:v>1.2330477515863501E-2</c:v>
                </c:pt>
                <c:pt idx="57038">
                  <c:v>1.29436994860748E-2</c:v>
                </c:pt>
                <c:pt idx="57039">
                  <c:v>1.3698306291918601E-2</c:v>
                </c:pt>
                <c:pt idx="57040">
                  <c:v>1.4495150989728501E-2</c:v>
                </c:pt>
                <c:pt idx="57041">
                  <c:v>1.50147779115409E-2</c:v>
                </c:pt>
                <c:pt idx="57042">
                  <c:v>1.5876872455274402E-2</c:v>
                </c:pt>
                <c:pt idx="57043">
                  <c:v>1.67706043056512E-2</c:v>
                </c:pt>
                <c:pt idx="57044">
                  <c:v>1.7233758726999601E-2</c:v>
                </c:pt>
                <c:pt idx="57045">
                  <c:v>1.7610664571948698E-2</c:v>
                </c:pt>
                <c:pt idx="57046">
                  <c:v>1.8213056183868499E-2</c:v>
                </c:pt>
                <c:pt idx="57047">
                  <c:v>1.8909219287455401E-2</c:v>
                </c:pt>
                <c:pt idx="57048">
                  <c:v>1.9257670799413599E-2</c:v>
                </c:pt>
                <c:pt idx="57049">
                  <c:v>1.9368218886850402E-2</c:v>
                </c:pt>
                <c:pt idx="57050">
                  <c:v>2.01141819571087E-2</c:v>
                </c:pt>
                <c:pt idx="57051">
                  <c:v>2.0451294472533701E-2</c:v>
                </c:pt>
                <c:pt idx="57052">
                  <c:v>2.06744656577981E-2</c:v>
                </c:pt>
                <c:pt idx="57053">
                  <c:v>2.09261292247E-2</c:v>
                </c:pt>
                <c:pt idx="57054">
                  <c:v>2.0882153040360799E-2</c:v>
                </c:pt>
                <c:pt idx="57055">
                  <c:v>2.0906955384656801E-2</c:v>
                </c:pt>
                <c:pt idx="57056">
                  <c:v>2.09973502914725E-2</c:v>
                </c:pt>
                <c:pt idx="57057">
                  <c:v>2.11823154110879E-2</c:v>
                </c:pt>
                <c:pt idx="57058">
                  <c:v>2.1169535872623199E-2</c:v>
                </c:pt>
                <c:pt idx="57059">
                  <c:v>2.0919681684946699E-2</c:v>
                </c:pt>
                <c:pt idx="57060">
                  <c:v>2.0580269756040898E-2</c:v>
                </c:pt>
                <c:pt idx="57061">
                  <c:v>2.04229445885994E-2</c:v>
                </c:pt>
                <c:pt idx="57062">
                  <c:v>2.0202009160970001E-2</c:v>
                </c:pt>
                <c:pt idx="57063">
                  <c:v>1.9839960924465602E-2</c:v>
                </c:pt>
                <c:pt idx="57064">
                  <c:v>1.9383052184147299E-2</c:v>
                </c:pt>
                <c:pt idx="57065">
                  <c:v>1.90112860951085E-2</c:v>
                </c:pt>
                <c:pt idx="57066">
                  <c:v>1.8575726424964901E-2</c:v>
                </c:pt>
                <c:pt idx="57067">
                  <c:v>1.78983061698119E-2</c:v>
                </c:pt>
                <c:pt idx="57068">
                  <c:v>1.72533270489834E-2</c:v>
                </c:pt>
                <c:pt idx="57069">
                  <c:v>1.6668637983244999E-2</c:v>
                </c:pt>
                <c:pt idx="57070">
                  <c:v>1.6070484378776E-2</c:v>
                </c:pt>
                <c:pt idx="57071">
                  <c:v>1.5386340988783E-2</c:v>
                </c:pt>
                <c:pt idx="57072">
                  <c:v>1.441567972215E-2</c:v>
                </c:pt>
                <c:pt idx="57073">
                  <c:v>1.36794353645566E-2</c:v>
                </c:pt>
                <c:pt idx="57074">
                  <c:v>1.3080291582088101E-2</c:v>
                </c:pt>
                <c:pt idx="57075">
                  <c:v>1.22642025800992E-2</c:v>
                </c:pt>
                <c:pt idx="57076">
                  <c:v>1.1440739038694501E-2</c:v>
                </c:pt>
                <c:pt idx="57077">
                  <c:v>1.02958587548752E-2</c:v>
                </c:pt>
                <c:pt idx="57078">
                  <c:v>9.5793783094226103E-3</c:v>
                </c:pt>
                <c:pt idx="57079">
                  <c:v>8.7139958987441108E-3</c:v>
                </c:pt>
                <c:pt idx="57080">
                  <c:v>7.6098386657430803E-3</c:v>
                </c:pt>
                <c:pt idx="57081">
                  <c:v>6.8483115818149202E-3</c:v>
                </c:pt>
                <c:pt idx="57082">
                  <c:v>6.0736253658224401E-3</c:v>
                </c:pt>
                <c:pt idx="57083">
                  <c:v>5.1041286219530302E-3</c:v>
                </c:pt>
                <c:pt idx="57084">
                  <c:v>4.0561235818429896E-3</c:v>
                </c:pt>
                <c:pt idx="57085">
                  <c:v>3.07402779797221E-3</c:v>
                </c:pt>
                <c:pt idx="57086">
                  <c:v>2.3587941077370198E-3</c:v>
                </c:pt>
                <c:pt idx="57087">
                  <c:v>1.38997641588066E-3</c:v>
                </c:pt>
                <c:pt idx="57088">
                  <c:v>5.8591063199630504E-4</c:v>
                </c:pt>
                <c:pt idx="57089">
                  <c:v>-2.5634440196134099E-4</c:v>
                </c:pt>
                <c:pt idx="57090">
                  <c:v>-1.16813924979086E-3</c:v>
                </c:pt>
                <c:pt idx="57091">
                  <c:v>-1.93632682663064E-3</c:v>
                </c:pt>
                <c:pt idx="57092">
                  <c:v>-2.6876551127857601E-3</c:v>
                </c:pt>
                <c:pt idx="57093">
                  <c:v>-3.5062866292968398E-3</c:v>
                </c:pt>
                <c:pt idx="57094">
                  <c:v>-4.2337730661698896E-3</c:v>
                </c:pt>
                <c:pt idx="57095">
                  <c:v>-4.8299813083858799E-3</c:v>
                </c:pt>
                <c:pt idx="57096">
                  <c:v>-5.5224450419927799E-3</c:v>
                </c:pt>
                <c:pt idx="57097">
                  <c:v>-6.2872237467124599E-3</c:v>
                </c:pt>
                <c:pt idx="57098">
                  <c:v>-6.8071033382923604E-3</c:v>
                </c:pt>
                <c:pt idx="57099">
                  <c:v>-7.2538519966892003E-3</c:v>
                </c:pt>
                <c:pt idx="57100">
                  <c:v>-7.7657682747467498E-3</c:v>
                </c:pt>
                <c:pt idx="57101">
                  <c:v>-8.3408551711860804E-3</c:v>
                </c:pt>
                <c:pt idx="57102">
                  <c:v>-8.7009551517827806E-3</c:v>
                </c:pt>
                <c:pt idx="57103">
                  <c:v>-9.0120381875554607E-3</c:v>
                </c:pt>
                <c:pt idx="57104">
                  <c:v>-9.6147044312934297E-3</c:v>
                </c:pt>
                <c:pt idx="57105">
                  <c:v>-9.7375140636773196E-3</c:v>
                </c:pt>
                <c:pt idx="57106">
                  <c:v>-1.00903175315181E-2</c:v>
                </c:pt>
                <c:pt idx="57107">
                  <c:v>-1.0181969652925201E-2</c:v>
                </c:pt>
                <c:pt idx="57108">
                  <c:v>-1.01930624485867E-2</c:v>
                </c:pt>
                <c:pt idx="57109">
                  <c:v>-1.02297635715151E-2</c:v>
                </c:pt>
                <c:pt idx="57110">
                  <c:v>-1.03424807671327E-2</c:v>
                </c:pt>
                <c:pt idx="57111">
                  <c:v>-1.0475827371756201E-2</c:v>
                </c:pt>
                <c:pt idx="57112">
                  <c:v>-1.04846219817059E-2</c:v>
                </c:pt>
                <c:pt idx="57113">
                  <c:v>-1.02540632241243E-2</c:v>
                </c:pt>
                <c:pt idx="57114">
                  <c:v>-1.0064656457534999E-2</c:v>
                </c:pt>
                <c:pt idx="57115">
                  <c:v>-1.00120701356613E-2</c:v>
                </c:pt>
                <c:pt idx="57116">
                  <c:v>-9.7774981783581398E-3</c:v>
                </c:pt>
                <c:pt idx="57117">
                  <c:v>-9.4082137385081699E-3</c:v>
                </c:pt>
                <c:pt idx="57118">
                  <c:v>-8.9925733240028005E-3</c:v>
                </c:pt>
                <c:pt idx="57119">
                  <c:v>-8.7806599158355494E-3</c:v>
                </c:pt>
                <c:pt idx="57120">
                  <c:v>-8.2620001904033704E-3</c:v>
                </c:pt>
                <c:pt idx="57121">
                  <c:v>-7.8601777319206607E-3</c:v>
                </c:pt>
                <c:pt idx="57122">
                  <c:v>-7.3484132301689402E-3</c:v>
                </c:pt>
                <c:pt idx="57123">
                  <c:v>-7.0543195500587996E-3</c:v>
                </c:pt>
                <c:pt idx="57124">
                  <c:v>-6.4203681401322201E-3</c:v>
                </c:pt>
                <c:pt idx="57125">
                  <c:v>-5.8472275678814103E-3</c:v>
                </c:pt>
                <c:pt idx="57126">
                  <c:v>-5.1901817257501001E-3</c:v>
                </c:pt>
                <c:pt idx="57127">
                  <c:v>-4.7349442295652197E-3</c:v>
                </c:pt>
                <c:pt idx="57128">
                  <c:v>-4.1952490853697797E-3</c:v>
                </c:pt>
                <c:pt idx="57129">
                  <c:v>-3.5535349389366599E-3</c:v>
                </c:pt>
                <c:pt idx="57130">
                  <c:v>-2.8765657871753498E-3</c:v>
                </c:pt>
                <c:pt idx="57131">
                  <c:v>-2.2640643626026099E-3</c:v>
                </c:pt>
                <c:pt idx="57132">
                  <c:v>-1.7226688937072201E-3</c:v>
                </c:pt>
                <c:pt idx="57133">
                  <c:v>-9.8214142824312907E-4</c:v>
                </c:pt>
                <c:pt idx="57134">
                  <c:v>-2.14888050732233E-4</c:v>
                </c:pt>
                <c:pt idx="57135" formatCode="0.00E+00">
                  <c:v>-3.3708562639729799E-5</c:v>
                </c:pt>
                <c:pt idx="57136">
                  <c:v>6.1555511093906896E-4</c:v>
                </c:pt>
                <c:pt idx="57137">
                  <c:v>1.23400244473294E-3</c:v>
                </c:pt>
                <c:pt idx="57138">
                  <c:v>1.9761136969023599E-3</c:v>
                </c:pt>
                <c:pt idx="57139">
                  <c:v>2.4676115958422299E-3</c:v>
                </c:pt>
                <c:pt idx="57140">
                  <c:v>2.8769065674620598E-3</c:v>
                </c:pt>
                <c:pt idx="57141">
                  <c:v>3.4497148232407299E-3</c:v>
                </c:pt>
                <c:pt idx="57142">
                  <c:v>3.7347460715122598E-3</c:v>
                </c:pt>
                <c:pt idx="57143">
                  <c:v>4.2641121547890796E-3</c:v>
                </c:pt>
                <c:pt idx="57144">
                  <c:v>4.6660056476238504E-3</c:v>
                </c:pt>
                <c:pt idx="57145">
                  <c:v>5.1948642324784501E-3</c:v>
                </c:pt>
                <c:pt idx="57146">
                  <c:v>5.2256459727530596E-3</c:v>
                </c:pt>
                <c:pt idx="57147">
                  <c:v>5.5846999452873096E-3</c:v>
                </c:pt>
                <c:pt idx="57148">
                  <c:v>5.9997578620555698E-3</c:v>
                </c:pt>
                <c:pt idx="57149">
                  <c:v>6.3055568281369604E-3</c:v>
                </c:pt>
                <c:pt idx="57150">
                  <c:v>6.4564415379540201E-3</c:v>
                </c:pt>
                <c:pt idx="57151">
                  <c:v>6.5367316112950697E-3</c:v>
                </c:pt>
                <c:pt idx="57152">
                  <c:v>6.4863574931948598E-3</c:v>
                </c:pt>
                <c:pt idx="57153">
                  <c:v>6.6152587408626496E-3</c:v>
                </c:pt>
                <c:pt idx="57154">
                  <c:v>6.5751940507275796E-3</c:v>
                </c:pt>
                <c:pt idx="57155">
                  <c:v>6.5261718535776902E-3</c:v>
                </c:pt>
                <c:pt idx="57156">
                  <c:v>6.3099334886067204E-3</c:v>
                </c:pt>
                <c:pt idx="57157">
                  <c:v>6.5177764843444702E-3</c:v>
                </c:pt>
                <c:pt idx="57158">
                  <c:v>6.30925940357226E-3</c:v>
                </c:pt>
                <c:pt idx="57159">
                  <c:v>6.0415321366116097E-3</c:v>
                </c:pt>
                <c:pt idx="57160">
                  <c:v>5.9945584728381199E-3</c:v>
                </c:pt>
                <c:pt idx="57161">
                  <c:v>5.7287948567954199E-3</c:v>
                </c:pt>
                <c:pt idx="57162">
                  <c:v>5.3659937880058501E-3</c:v>
                </c:pt>
                <c:pt idx="57163">
                  <c:v>4.87471253742572E-3</c:v>
                </c:pt>
                <c:pt idx="57164">
                  <c:v>4.4999380000691697E-3</c:v>
                </c:pt>
                <c:pt idx="57165">
                  <c:v>4.01300293101525E-3</c:v>
                </c:pt>
                <c:pt idx="57166">
                  <c:v>3.4482391521018598E-3</c:v>
                </c:pt>
                <c:pt idx="57167">
                  <c:v>3.0119197476941402E-3</c:v>
                </c:pt>
                <c:pt idx="57168">
                  <c:v>2.4797847994899899E-3</c:v>
                </c:pt>
                <c:pt idx="57169">
                  <c:v>1.87342088187941E-3</c:v>
                </c:pt>
                <c:pt idx="57170">
                  <c:v>1.38028064339469E-3</c:v>
                </c:pt>
                <c:pt idx="57171">
                  <c:v>8.1806443730052302E-4</c:v>
                </c:pt>
                <c:pt idx="57172" formatCode="0.00E+00">
                  <c:v>-4.1215515407116201E-5</c:v>
                </c:pt>
                <c:pt idx="57173">
                  <c:v>-7.7743143599874305E-4</c:v>
                </c:pt>
                <c:pt idx="57174">
                  <c:v>-1.26132137360096E-3</c:v>
                </c:pt>
                <c:pt idx="57175">
                  <c:v>-1.9822362856450502E-3</c:v>
                </c:pt>
                <c:pt idx="57176">
                  <c:v>-2.8946395868958098E-3</c:v>
                </c:pt>
                <c:pt idx="57177">
                  <c:v>-3.6118978996584799E-3</c:v>
                </c:pt>
                <c:pt idx="57178">
                  <c:v>-4.3526672752786299E-3</c:v>
                </c:pt>
                <c:pt idx="57179">
                  <c:v>-5.1406276300938096E-3</c:v>
                </c:pt>
                <c:pt idx="57180">
                  <c:v>-6.0524724561399502E-3</c:v>
                </c:pt>
                <c:pt idx="57181">
                  <c:v>-6.6253308886586801E-3</c:v>
                </c:pt>
                <c:pt idx="57182">
                  <c:v>-7.4004547753226202E-3</c:v>
                </c:pt>
                <c:pt idx="57183">
                  <c:v>-8.0171896431305099E-3</c:v>
                </c:pt>
                <c:pt idx="57184">
                  <c:v>-9.0362077608482794E-3</c:v>
                </c:pt>
                <c:pt idx="57185">
                  <c:v>-9.7003926606926E-3</c:v>
                </c:pt>
                <c:pt idx="57186">
                  <c:v>-1.0363322756408E-2</c:v>
                </c:pt>
                <c:pt idx="57187">
                  <c:v>-1.10618865711151E-2</c:v>
                </c:pt>
                <c:pt idx="57188">
                  <c:v>-1.1882221813269801E-2</c:v>
                </c:pt>
                <c:pt idx="57189">
                  <c:v>-1.23465232576307E-2</c:v>
                </c:pt>
                <c:pt idx="57190">
                  <c:v>-1.31328669746049E-2</c:v>
                </c:pt>
                <c:pt idx="57191">
                  <c:v>-1.3695145463624599E-2</c:v>
                </c:pt>
                <c:pt idx="57192">
                  <c:v>-1.41415750616863E-2</c:v>
                </c:pt>
                <c:pt idx="57193">
                  <c:v>-1.47056202020727E-2</c:v>
                </c:pt>
                <c:pt idx="57194">
                  <c:v>-1.52526776488778E-2</c:v>
                </c:pt>
                <c:pt idx="57195">
                  <c:v>-1.5855697321796699E-2</c:v>
                </c:pt>
                <c:pt idx="57196">
                  <c:v>-1.6186743591334499E-2</c:v>
                </c:pt>
                <c:pt idx="57197">
                  <c:v>-1.6456436418428901E-2</c:v>
                </c:pt>
                <c:pt idx="57198">
                  <c:v>-1.6871570803536001E-2</c:v>
                </c:pt>
                <c:pt idx="57199">
                  <c:v>-1.7104714007458499E-2</c:v>
                </c:pt>
                <c:pt idx="57200">
                  <c:v>-1.73946455000508E-2</c:v>
                </c:pt>
                <c:pt idx="57201">
                  <c:v>-1.76976689042239E-2</c:v>
                </c:pt>
                <c:pt idx="57202">
                  <c:v>-1.7746508466659601E-2</c:v>
                </c:pt>
                <c:pt idx="57203">
                  <c:v>-1.8068501772300599E-2</c:v>
                </c:pt>
                <c:pt idx="57204">
                  <c:v>-1.8151561172344201E-2</c:v>
                </c:pt>
                <c:pt idx="57205">
                  <c:v>-1.7973557255847102E-2</c:v>
                </c:pt>
                <c:pt idx="57206">
                  <c:v>-1.80705437666847E-2</c:v>
                </c:pt>
                <c:pt idx="57207">
                  <c:v>-1.78828728384605E-2</c:v>
                </c:pt>
                <c:pt idx="57208">
                  <c:v>-1.7752619647592501E-2</c:v>
                </c:pt>
                <c:pt idx="57209">
                  <c:v>-1.7603415288345699E-2</c:v>
                </c:pt>
                <c:pt idx="57210">
                  <c:v>-1.7499793228590899E-2</c:v>
                </c:pt>
                <c:pt idx="57211">
                  <c:v>-1.7354636003766001E-2</c:v>
                </c:pt>
                <c:pt idx="57212">
                  <c:v>-1.68165082705636E-2</c:v>
                </c:pt>
                <c:pt idx="57213">
                  <c:v>-1.6459647115559299E-2</c:v>
                </c:pt>
                <c:pt idx="57214">
                  <c:v>-1.60836752668926E-2</c:v>
                </c:pt>
                <c:pt idx="57215">
                  <c:v>-1.5850642811529699E-2</c:v>
                </c:pt>
                <c:pt idx="57216">
                  <c:v>-1.52719384565373E-2</c:v>
                </c:pt>
                <c:pt idx="57217">
                  <c:v>-1.47290380093328E-2</c:v>
                </c:pt>
                <c:pt idx="57218">
                  <c:v>-1.43827065296698E-2</c:v>
                </c:pt>
                <c:pt idx="57219">
                  <c:v>-1.3758194797734701E-2</c:v>
                </c:pt>
                <c:pt idx="57220">
                  <c:v>-1.30602371459625E-2</c:v>
                </c:pt>
                <c:pt idx="57221">
                  <c:v>-1.24211518749193E-2</c:v>
                </c:pt>
                <c:pt idx="57222">
                  <c:v>-1.1756436464518599E-2</c:v>
                </c:pt>
                <c:pt idx="57223">
                  <c:v>-1.1088919605886999E-2</c:v>
                </c:pt>
                <c:pt idx="57224">
                  <c:v>-1.03948412437574E-2</c:v>
                </c:pt>
                <c:pt idx="57225">
                  <c:v>-9.7293893931295096E-3</c:v>
                </c:pt>
                <c:pt idx="57226">
                  <c:v>-8.7504989270054193E-3</c:v>
                </c:pt>
                <c:pt idx="57227">
                  <c:v>-7.9101001280408E-3</c:v>
                </c:pt>
                <c:pt idx="57228">
                  <c:v>-7.1457939007374396E-3</c:v>
                </c:pt>
                <c:pt idx="57229">
                  <c:v>-6.3892700100612303E-3</c:v>
                </c:pt>
                <c:pt idx="57230">
                  <c:v>-5.8623696421174704E-3</c:v>
                </c:pt>
                <c:pt idx="57231">
                  <c:v>-4.9112362751705498E-3</c:v>
                </c:pt>
                <c:pt idx="57232">
                  <c:v>-4.1104610423572203E-3</c:v>
                </c:pt>
                <c:pt idx="57233">
                  <c:v>-3.3078974970153201E-3</c:v>
                </c:pt>
                <c:pt idx="57234">
                  <c:v>-2.3910305294575799E-3</c:v>
                </c:pt>
                <c:pt idx="57235">
                  <c:v>-1.5582388829729599E-3</c:v>
                </c:pt>
                <c:pt idx="57236">
                  <c:v>-8.4668295277931895E-4</c:v>
                </c:pt>
                <c:pt idx="57237">
                  <c:v>3.4912812431384501E-4</c:v>
                </c:pt>
                <c:pt idx="57238">
                  <c:v>1.0056428664594701E-3</c:v>
                </c:pt>
                <c:pt idx="57239">
                  <c:v>1.65725500335906E-3</c:v>
                </c:pt>
                <c:pt idx="57240">
                  <c:v>2.12808767729102E-3</c:v>
                </c:pt>
                <c:pt idx="57241">
                  <c:v>2.9866558608248601E-3</c:v>
                </c:pt>
                <c:pt idx="57242">
                  <c:v>3.9061446644165498E-3</c:v>
                </c:pt>
                <c:pt idx="57243">
                  <c:v>4.5125490795346898E-3</c:v>
                </c:pt>
                <c:pt idx="57244">
                  <c:v>5.1832229611465204E-3</c:v>
                </c:pt>
                <c:pt idx="57245">
                  <c:v>5.7862873996794304E-3</c:v>
                </c:pt>
                <c:pt idx="57246">
                  <c:v>6.3383295665652099E-3</c:v>
                </c:pt>
                <c:pt idx="57247">
                  <c:v>6.8952915674047599E-3</c:v>
                </c:pt>
                <c:pt idx="57248">
                  <c:v>7.4415857954832501E-3</c:v>
                </c:pt>
                <c:pt idx="57249">
                  <c:v>8.3519500931891807E-3</c:v>
                </c:pt>
                <c:pt idx="57250">
                  <c:v>8.5406937467350508E-3</c:v>
                </c:pt>
                <c:pt idx="57251">
                  <c:v>8.9161467015298305E-3</c:v>
                </c:pt>
                <c:pt idx="57252">
                  <c:v>9.6154816827655094E-3</c:v>
                </c:pt>
                <c:pt idx="57253">
                  <c:v>9.8851232297052002E-3</c:v>
                </c:pt>
                <c:pt idx="57254">
                  <c:v>1.04395329949281E-2</c:v>
                </c:pt>
                <c:pt idx="57255">
                  <c:v>1.0310790360475599E-2</c:v>
                </c:pt>
                <c:pt idx="57256">
                  <c:v>1.07231180354332E-2</c:v>
                </c:pt>
                <c:pt idx="57257">
                  <c:v>1.08802329456725E-2</c:v>
                </c:pt>
                <c:pt idx="57258">
                  <c:v>1.11450089096135E-2</c:v>
                </c:pt>
                <c:pt idx="57259">
                  <c:v>1.10392919706934E-2</c:v>
                </c:pt>
                <c:pt idx="57260">
                  <c:v>1.1359610224349601E-2</c:v>
                </c:pt>
                <c:pt idx="57261">
                  <c:v>1.1301800677246499E-2</c:v>
                </c:pt>
                <c:pt idx="57262">
                  <c:v>1.16105645656792E-2</c:v>
                </c:pt>
                <c:pt idx="57263">
                  <c:v>1.12405632841889E-2</c:v>
                </c:pt>
                <c:pt idx="57264">
                  <c:v>1.1247426303165499E-2</c:v>
                </c:pt>
                <c:pt idx="57265">
                  <c:v>1.15492700245882E-2</c:v>
                </c:pt>
                <c:pt idx="57266">
                  <c:v>1.13618121253629E-2</c:v>
                </c:pt>
                <c:pt idx="57267">
                  <c:v>1.11954391827946E-2</c:v>
                </c:pt>
                <c:pt idx="57268">
                  <c:v>1.09438958288281E-2</c:v>
                </c:pt>
                <c:pt idx="57269">
                  <c:v>1.05722130891017E-2</c:v>
                </c:pt>
                <c:pt idx="57270">
                  <c:v>1.03389762273339E-2</c:v>
                </c:pt>
                <c:pt idx="57271">
                  <c:v>1.01184861970095E-2</c:v>
                </c:pt>
                <c:pt idx="57272">
                  <c:v>9.8531671322924196E-3</c:v>
                </c:pt>
                <c:pt idx="57273">
                  <c:v>9.3374189728298706E-3</c:v>
                </c:pt>
                <c:pt idx="57274">
                  <c:v>9.0100439363319709E-3</c:v>
                </c:pt>
                <c:pt idx="57275">
                  <c:v>8.7864907781963208E-3</c:v>
                </c:pt>
                <c:pt idx="57276">
                  <c:v>8.2486747785950904E-3</c:v>
                </c:pt>
                <c:pt idx="57277">
                  <c:v>8.0011965145966105E-3</c:v>
                </c:pt>
                <c:pt idx="57278">
                  <c:v>7.4962836490837402E-3</c:v>
                </c:pt>
                <c:pt idx="57279">
                  <c:v>6.9756360088586798E-3</c:v>
                </c:pt>
                <c:pt idx="57280">
                  <c:v>6.4091454405938199E-3</c:v>
                </c:pt>
                <c:pt idx="57281">
                  <c:v>6.1824962035950696E-3</c:v>
                </c:pt>
                <c:pt idx="57282">
                  <c:v>5.5886936314512E-3</c:v>
                </c:pt>
                <c:pt idx="57283">
                  <c:v>5.0352763126367403E-3</c:v>
                </c:pt>
                <c:pt idx="57284">
                  <c:v>4.3747882560718097E-3</c:v>
                </c:pt>
                <c:pt idx="57285">
                  <c:v>3.9744939037185002E-3</c:v>
                </c:pt>
                <c:pt idx="57286">
                  <c:v>3.6684554710478602E-3</c:v>
                </c:pt>
                <c:pt idx="57287">
                  <c:v>2.9341002901403001E-3</c:v>
                </c:pt>
                <c:pt idx="57288">
                  <c:v>2.3148480626134201E-3</c:v>
                </c:pt>
                <c:pt idx="57289">
                  <c:v>1.9967255822827398E-3</c:v>
                </c:pt>
                <c:pt idx="57290">
                  <c:v>1.70937370162156E-3</c:v>
                </c:pt>
                <c:pt idx="57291">
                  <c:v>1.0066878883170499E-3</c:v>
                </c:pt>
                <c:pt idx="57292">
                  <c:v>5.9339378900122005E-4</c:v>
                </c:pt>
                <c:pt idx="57293" formatCode="0.00E+00">
                  <c:v>-4.78929029570265E-5</c:v>
                </c:pt>
                <c:pt idx="57294">
                  <c:v>-2.6082976946219E-4</c:v>
                </c:pt>
                <c:pt idx="57295">
                  <c:v>-8.7661902161128105E-4</c:v>
                </c:pt>
                <c:pt idx="57296">
                  <c:v>-1.5204722197318E-3</c:v>
                </c:pt>
                <c:pt idx="57297">
                  <c:v>-1.9541704146418702E-3</c:v>
                </c:pt>
                <c:pt idx="57298">
                  <c:v>-2.1942678268845801E-3</c:v>
                </c:pt>
                <c:pt idx="57299">
                  <c:v>-2.5017727467984501E-3</c:v>
                </c:pt>
                <c:pt idx="57300">
                  <c:v>-3.0365782690937601E-3</c:v>
                </c:pt>
                <c:pt idx="57301">
                  <c:v>-3.2988747101319001E-3</c:v>
                </c:pt>
                <c:pt idx="57302">
                  <c:v>-3.7478861156979401E-3</c:v>
                </c:pt>
                <c:pt idx="57303">
                  <c:v>-3.9525231817606797E-3</c:v>
                </c:pt>
                <c:pt idx="57304">
                  <c:v>-4.2688691209041901E-3</c:v>
                </c:pt>
                <c:pt idx="57305">
                  <c:v>-4.3678198054730999E-3</c:v>
                </c:pt>
                <c:pt idx="57306">
                  <c:v>-4.7539978962268803E-3</c:v>
                </c:pt>
                <c:pt idx="57307">
                  <c:v>-4.95659199405072E-3</c:v>
                </c:pt>
                <c:pt idx="57308">
                  <c:v>-5.2223782420123396E-3</c:v>
                </c:pt>
                <c:pt idx="57309">
                  <c:v>-5.3427089519316696E-3</c:v>
                </c:pt>
                <c:pt idx="57310">
                  <c:v>-5.2494848922675303E-3</c:v>
                </c:pt>
                <c:pt idx="57311">
                  <c:v>-5.55870290073657E-3</c:v>
                </c:pt>
                <c:pt idx="57312">
                  <c:v>-5.7135314485297697E-3</c:v>
                </c:pt>
                <c:pt idx="57313">
                  <c:v>-5.7988235750956402E-3</c:v>
                </c:pt>
                <c:pt idx="57314">
                  <c:v>-5.7869882869296596E-3</c:v>
                </c:pt>
                <c:pt idx="57315">
                  <c:v>-5.9825615991880403E-3</c:v>
                </c:pt>
                <c:pt idx="57316">
                  <c:v>-6.0252079108786601E-3</c:v>
                </c:pt>
                <c:pt idx="57317">
                  <c:v>-5.9277787126306401E-3</c:v>
                </c:pt>
                <c:pt idx="57318">
                  <c:v>-5.7869228594274198E-3</c:v>
                </c:pt>
                <c:pt idx="57319">
                  <c:v>-5.8565851256879601E-3</c:v>
                </c:pt>
                <c:pt idx="57320">
                  <c:v>-5.4943855409946597E-3</c:v>
                </c:pt>
                <c:pt idx="57321">
                  <c:v>-5.7645352830358399E-3</c:v>
                </c:pt>
                <c:pt idx="57322">
                  <c:v>-5.6131877731970797E-3</c:v>
                </c:pt>
                <c:pt idx="57323">
                  <c:v>-5.2776751055776004E-3</c:v>
                </c:pt>
                <c:pt idx="57324">
                  <c:v>-5.27447453165545E-3</c:v>
                </c:pt>
                <c:pt idx="57325">
                  <c:v>-5.4474237379446896E-3</c:v>
                </c:pt>
                <c:pt idx="57326">
                  <c:v>-5.0575637480553401E-3</c:v>
                </c:pt>
                <c:pt idx="57327">
                  <c:v>-4.8385578540010203E-3</c:v>
                </c:pt>
                <c:pt idx="57328">
                  <c:v>-4.6658829521051002E-3</c:v>
                </c:pt>
                <c:pt idx="57329">
                  <c:v>-4.6150317806984498E-3</c:v>
                </c:pt>
                <c:pt idx="57330">
                  <c:v>-4.3385539238951602E-3</c:v>
                </c:pt>
                <c:pt idx="57331">
                  <c:v>-4.0683232019421596E-3</c:v>
                </c:pt>
                <c:pt idx="57332">
                  <c:v>-4.0611772253688902E-3</c:v>
                </c:pt>
                <c:pt idx="57333">
                  <c:v>-3.7608684958681301E-3</c:v>
                </c:pt>
                <c:pt idx="57334">
                  <c:v>-3.73207658770418E-3</c:v>
                </c:pt>
                <c:pt idx="57335">
                  <c:v>-3.4522761427423E-3</c:v>
                </c:pt>
                <c:pt idx="57336">
                  <c:v>-3.5548457733068899E-3</c:v>
                </c:pt>
                <c:pt idx="57337">
                  <c:v>-3.2334791534180301E-3</c:v>
                </c:pt>
                <c:pt idx="57338">
                  <c:v>-2.8782235163988799E-3</c:v>
                </c:pt>
                <c:pt idx="57339">
                  <c:v>-2.7495064515773802E-3</c:v>
                </c:pt>
                <c:pt idx="57340">
                  <c:v>-2.5897211814487702E-3</c:v>
                </c:pt>
                <c:pt idx="57341">
                  <c:v>-2.4928610291050099E-3</c:v>
                </c:pt>
                <c:pt idx="57342">
                  <c:v>-2.4060448420295099E-3</c:v>
                </c:pt>
                <c:pt idx="57343">
                  <c:v>-2.2330512668130601E-3</c:v>
                </c:pt>
                <c:pt idx="57344">
                  <c:v>-2.1023785901442401E-3</c:v>
                </c:pt>
                <c:pt idx="57345">
                  <c:v>-2.16194337233348E-3</c:v>
                </c:pt>
                <c:pt idx="57346">
                  <c:v>-1.7708482577700399E-3</c:v>
                </c:pt>
                <c:pt idx="57347">
                  <c:v>-1.90312285094231E-3</c:v>
                </c:pt>
                <c:pt idx="57348">
                  <c:v>-1.84557586231274E-3</c:v>
                </c:pt>
                <c:pt idx="57349">
                  <c:v>-1.70977893580243E-3</c:v>
                </c:pt>
                <c:pt idx="57350">
                  <c:v>-1.54671348636776E-3</c:v>
                </c:pt>
                <c:pt idx="57351">
                  <c:v>-1.54473835062591E-3</c:v>
                </c:pt>
                <c:pt idx="57352">
                  <c:v>-1.7748786257262201E-3</c:v>
                </c:pt>
                <c:pt idx="57353">
                  <c:v>-1.4881741050686501E-3</c:v>
                </c:pt>
                <c:pt idx="57354">
                  <c:v>-1.59681829867446E-3</c:v>
                </c:pt>
                <c:pt idx="57355">
                  <c:v>-1.3727523830624601E-3</c:v>
                </c:pt>
                <c:pt idx="57356">
                  <c:v>-1.5346466477305499E-3</c:v>
                </c:pt>
                <c:pt idx="57357">
                  <c:v>-1.6173680649166199E-3</c:v>
                </c:pt>
                <c:pt idx="57358">
                  <c:v>-1.52231763890983E-3</c:v>
                </c:pt>
                <c:pt idx="57359">
                  <c:v>-1.7762688231046601E-3</c:v>
                </c:pt>
                <c:pt idx="57360">
                  <c:v>-1.9156813701343501E-3</c:v>
                </c:pt>
                <c:pt idx="57361">
                  <c:v>-1.80526121949747E-3</c:v>
                </c:pt>
                <c:pt idx="57362">
                  <c:v>-1.94470428922562E-3</c:v>
                </c:pt>
                <c:pt idx="57363">
                  <c:v>-2.1279155316934798E-3</c:v>
                </c:pt>
                <c:pt idx="57364">
                  <c:v>-2.2682971858995499E-3</c:v>
                </c:pt>
                <c:pt idx="57365">
                  <c:v>-2.2489811610522498E-3</c:v>
                </c:pt>
                <c:pt idx="57366">
                  <c:v>-2.4476769000093602E-3</c:v>
                </c:pt>
                <c:pt idx="57367">
                  <c:v>-2.5282708960851301E-3</c:v>
                </c:pt>
                <c:pt idx="57368">
                  <c:v>-2.7508540142090099E-3</c:v>
                </c:pt>
                <c:pt idx="57369">
                  <c:v>-2.8567584584444999E-3</c:v>
                </c:pt>
                <c:pt idx="57370">
                  <c:v>-3.0608537566595199E-3</c:v>
                </c:pt>
                <c:pt idx="57371">
                  <c:v>-3.2050847609267599E-3</c:v>
                </c:pt>
                <c:pt idx="57372">
                  <c:v>-3.2157946542941498E-3</c:v>
                </c:pt>
                <c:pt idx="57373">
                  <c:v>-3.4590358010138599E-3</c:v>
                </c:pt>
                <c:pt idx="57374">
                  <c:v>-3.5816467972552501E-3</c:v>
                </c:pt>
                <c:pt idx="57375">
                  <c:v>-3.66500399924743E-3</c:v>
                </c:pt>
                <c:pt idx="57376">
                  <c:v>-3.7962454913297102E-3</c:v>
                </c:pt>
                <c:pt idx="57377">
                  <c:v>-3.9766223730169203E-3</c:v>
                </c:pt>
                <c:pt idx="57378">
                  <c:v>-4.3205015094422297E-3</c:v>
                </c:pt>
                <c:pt idx="57379">
                  <c:v>-4.3420405617834203E-3</c:v>
                </c:pt>
                <c:pt idx="57380">
                  <c:v>-4.48036925781772E-3</c:v>
                </c:pt>
                <c:pt idx="57381">
                  <c:v>-4.4706251283506996E-3</c:v>
                </c:pt>
                <c:pt idx="57382">
                  <c:v>-4.6029049489449301E-3</c:v>
                </c:pt>
                <c:pt idx="57383">
                  <c:v>-4.6090321349263799E-3</c:v>
                </c:pt>
                <c:pt idx="57384">
                  <c:v>-4.5322787043291599E-3</c:v>
                </c:pt>
                <c:pt idx="57385">
                  <c:v>-4.75251194723333E-3</c:v>
                </c:pt>
                <c:pt idx="57386">
                  <c:v>-4.7825125333852397E-3</c:v>
                </c:pt>
                <c:pt idx="57387">
                  <c:v>-4.8373002205841396E-3</c:v>
                </c:pt>
                <c:pt idx="57388">
                  <c:v>-5.0592506498823402E-3</c:v>
                </c:pt>
                <c:pt idx="57389">
                  <c:v>-4.9259531627762702E-3</c:v>
                </c:pt>
                <c:pt idx="57390">
                  <c:v>-4.7752448086335903E-3</c:v>
                </c:pt>
                <c:pt idx="57391">
                  <c:v>-4.60082158256325E-3</c:v>
                </c:pt>
                <c:pt idx="57392">
                  <c:v>-4.5404856173122798E-3</c:v>
                </c:pt>
                <c:pt idx="57393">
                  <c:v>-4.4783099954786004E-3</c:v>
                </c:pt>
                <c:pt idx="57394">
                  <c:v>-4.2196117297661397E-3</c:v>
                </c:pt>
                <c:pt idx="57395">
                  <c:v>-4.1321587549768999E-3</c:v>
                </c:pt>
                <c:pt idx="57396">
                  <c:v>-4.1311712049836302E-3</c:v>
                </c:pt>
                <c:pt idx="57397">
                  <c:v>-4.04099155252176E-3</c:v>
                </c:pt>
                <c:pt idx="57398">
                  <c:v>-3.6388030205086598E-3</c:v>
                </c:pt>
                <c:pt idx="57399">
                  <c:v>-3.42353906263764E-3</c:v>
                </c:pt>
                <c:pt idx="57400">
                  <c:v>-3.0529839985106301E-3</c:v>
                </c:pt>
                <c:pt idx="57401">
                  <c:v>-2.8149776409135299E-3</c:v>
                </c:pt>
                <c:pt idx="57402">
                  <c:v>-2.5592502057031098E-3</c:v>
                </c:pt>
                <c:pt idx="57403">
                  <c:v>-2.3594078700586202E-3</c:v>
                </c:pt>
                <c:pt idx="57404">
                  <c:v>-2.0217633709727302E-3</c:v>
                </c:pt>
                <c:pt idx="57405">
                  <c:v>-1.64590835191154E-3</c:v>
                </c:pt>
                <c:pt idx="57406">
                  <c:v>-1.2402276394741199E-3</c:v>
                </c:pt>
                <c:pt idx="57407">
                  <c:v>-9.2477925108405896E-4</c:v>
                </c:pt>
                <c:pt idx="57408">
                  <c:v>-4.3440211347347602E-4</c:v>
                </c:pt>
                <c:pt idx="57409" formatCode="0.00E+00">
                  <c:v>-5.5583652019274197E-5</c:v>
                </c:pt>
                <c:pt idx="57410">
                  <c:v>3.8987128498128501E-4</c:v>
                </c:pt>
                <c:pt idx="57411">
                  <c:v>9.5654924980846201E-4</c:v>
                </c:pt>
                <c:pt idx="57412">
                  <c:v>1.35803555476039E-3</c:v>
                </c:pt>
                <c:pt idx="57413">
                  <c:v>1.75138468750975E-3</c:v>
                </c:pt>
                <c:pt idx="57414">
                  <c:v>2.18672313168256E-3</c:v>
                </c:pt>
                <c:pt idx="57415">
                  <c:v>2.73179981459347E-3</c:v>
                </c:pt>
                <c:pt idx="57416">
                  <c:v>3.1214628985687201E-3</c:v>
                </c:pt>
                <c:pt idx="57417">
                  <c:v>3.57663851070603E-3</c:v>
                </c:pt>
                <c:pt idx="57418">
                  <c:v>4.03785762485275E-3</c:v>
                </c:pt>
                <c:pt idx="57419">
                  <c:v>4.8253502563092403E-3</c:v>
                </c:pt>
                <c:pt idx="57420">
                  <c:v>5.1655068486402599E-3</c:v>
                </c:pt>
                <c:pt idx="57421">
                  <c:v>5.43006306212557E-3</c:v>
                </c:pt>
                <c:pt idx="57422">
                  <c:v>5.9409383026524801E-3</c:v>
                </c:pt>
                <c:pt idx="57423">
                  <c:v>6.4654427513862996E-3</c:v>
                </c:pt>
                <c:pt idx="57424">
                  <c:v>7.0278919292312099E-3</c:v>
                </c:pt>
                <c:pt idx="57425">
                  <c:v>7.4000196215157901E-3</c:v>
                </c:pt>
                <c:pt idx="57426">
                  <c:v>7.9547866392583808E-3</c:v>
                </c:pt>
                <c:pt idx="57427">
                  <c:v>8.4953854263368402E-3</c:v>
                </c:pt>
                <c:pt idx="57428">
                  <c:v>8.7640487321994504E-3</c:v>
                </c:pt>
                <c:pt idx="57429">
                  <c:v>9.1323775385913908E-3</c:v>
                </c:pt>
                <c:pt idx="57430">
                  <c:v>9.5050542472564503E-3</c:v>
                </c:pt>
                <c:pt idx="57431">
                  <c:v>9.8558894807927299E-3</c:v>
                </c:pt>
                <c:pt idx="57432">
                  <c:v>1.0280343080320701E-2</c:v>
                </c:pt>
                <c:pt idx="57433">
                  <c:v>1.0530265303573901E-2</c:v>
                </c:pt>
                <c:pt idx="57434">
                  <c:v>1.0891044118424301E-2</c:v>
                </c:pt>
                <c:pt idx="57435">
                  <c:v>1.11769705154328E-2</c:v>
                </c:pt>
                <c:pt idx="57436">
                  <c:v>1.13803320187619E-2</c:v>
                </c:pt>
                <c:pt idx="57437">
                  <c:v>1.17246785121175E-2</c:v>
                </c:pt>
                <c:pt idx="57438">
                  <c:v>1.2086943794251299E-2</c:v>
                </c:pt>
                <c:pt idx="57439">
                  <c:v>1.21057946682002E-2</c:v>
                </c:pt>
                <c:pt idx="57440">
                  <c:v>1.2397203094843301E-2</c:v>
                </c:pt>
                <c:pt idx="57441">
                  <c:v>1.26106754301056E-2</c:v>
                </c:pt>
                <c:pt idx="57442">
                  <c:v>1.2501660905412101E-2</c:v>
                </c:pt>
                <c:pt idx="57443">
                  <c:v>1.2592722592506499E-2</c:v>
                </c:pt>
                <c:pt idx="57444">
                  <c:v>1.25191572960088E-2</c:v>
                </c:pt>
                <c:pt idx="57445">
                  <c:v>1.26938781002614E-2</c:v>
                </c:pt>
                <c:pt idx="57446">
                  <c:v>1.2326464834592E-2</c:v>
                </c:pt>
                <c:pt idx="57447">
                  <c:v>1.23765066973241E-2</c:v>
                </c:pt>
                <c:pt idx="57448">
                  <c:v>1.23557118534876E-2</c:v>
                </c:pt>
                <c:pt idx="57449">
                  <c:v>1.2375641536332801E-2</c:v>
                </c:pt>
                <c:pt idx="57450">
                  <c:v>1.22254354960357E-2</c:v>
                </c:pt>
                <c:pt idx="57451">
                  <c:v>1.18654465929998E-2</c:v>
                </c:pt>
                <c:pt idx="57452">
                  <c:v>1.16249394295617E-2</c:v>
                </c:pt>
                <c:pt idx="57453">
                  <c:v>1.13451537593806E-2</c:v>
                </c:pt>
                <c:pt idx="57454">
                  <c:v>1.0913451317287701E-2</c:v>
                </c:pt>
                <c:pt idx="57455">
                  <c:v>1.0763124905877801E-2</c:v>
                </c:pt>
                <c:pt idx="57456">
                  <c:v>1.0367659568148099E-2</c:v>
                </c:pt>
                <c:pt idx="57457">
                  <c:v>9.9012730683889303E-3</c:v>
                </c:pt>
                <c:pt idx="57458">
                  <c:v>9.5482328916208503E-3</c:v>
                </c:pt>
                <c:pt idx="57459">
                  <c:v>8.9236432516370395E-3</c:v>
                </c:pt>
                <c:pt idx="57460">
                  <c:v>8.4817588054358004E-3</c:v>
                </c:pt>
                <c:pt idx="57461">
                  <c:v>7.9865130968629593E-3</c:v>
                </c:pt>
                <c:pt idx="57462">
                  <c:v>7.6068429101036903E-3</c:v>
                </c:pt>
                <c:pt idx="57463">
                  <c:v>7.0273202299715896E-3</c:v>
                </c:pt>
                <c:pt idx="57464">
                  <c:v>6.3146710833800598E-3</c:v>
                </c:pt>
                <c:pt idx="57465">
                  <c:v>5.8079147137978402E-3</c:v>
                </c:pt>
                <c:pt idx="57466">
                  <c:v>5.2295508659626804E-3</c:v>
                </c:pt>
                <c:pt idx="57467">
                  <c:v>4.7104541041347999E-3</c:v>
                </c:pt>
                <c:pt idx="57468">
                  <c:v>4.1059994712085999E-3</c:v>
                </c:pt>
                <c:pt idx="57469">
                  <c:v>3.2060227911547999E-3</c:v>
                </c:pt>
                <c:pt idx="57470">
                  <c:v>2.8382155148147098E-3</c:v>
                </c:pt>
                <c:pt idx="57471">
                  <c:v>2.0907673251114901E-3</c:v>
                </c:pt>
                <c:pt idx="57472">
                  <c:v>1.44969320069932E-3</c:v>
                </c:pt>
                <c:pt idx="57473">
                  <c:v>6.6164079744222804E-4</c:v>
                </c:pt>
                <c:pt idx="57474" formatCode="0.00E+00">
                  <c:v>7.4303892420612597E-5</c:v>
                </c:pt>
                <c:pt idx="57475">
                  <c:v>-5.2043547586745902E-4</c:v>
                </c:pt>
                <c:pt idx="57476">
                  <c:v>-1.14483778645155E-3</c:v>
                </c:pt>
                <c:pt idx="57477">
                  <c:v>-1.8138643103333E-3</c:v>
                </c:pt>
                <c:pt idx="57478">
                  <c:v>-2.26445650634432E-3</c:v>
                </c:pt>
                <c:pt idx="57479">
                  <c:v>-2.97541054002154E-3</c:v>
                </c:pt>
                <c:pt idx="57480">
                  <c:v>-3.5501929190224898E-3</c:v>
                </c:pt>
                <c:pt idx="57481">
                  <c:v>-4.0455432325946896E-3</c:v>
                </c:pt>
                <c:pt idx="57482">
                  <c:v>-4.7929921236668097E-3</c:v>
                </c:pt>
                <c:pt idx="57483">
                  <c:v>-5.3759968451151802E-3</c:v>
                </c:pt>
                <c:pt idx="57484">
                  <c:v>-5.8339004994556899E-3</c:v>
                </c:pt>
                <c:pt idx="57485">
                  <c:v>-6.2892783369656096E-3</c:v>
                </c:pt>
                <c:pt idx="57486">
                  <c:v>-6.9423535819363802E-3</c:v>
                </c:pt>
                <c:pt idx="57487">
                  <c:v>-7.2315151687802198E-3</c:v>
                </c:pt>
                <c:pt idx="57488">
                  <c:v>-7.7023055508454903E-3</c:v>
                </c:pt>
                <c:pt idx="57489">
                  <c:v>-8.1044562262682206E-3</c:v>
                </c:pt>
                <c:pt idx="57490">
                  <c:v>-8.5855931964412303E-3</c:v>
                </c:pt>
                <c:pt idx="57491">
                  <c:v>-8.8937226483958905E-3</c:v>
                </c:pt>
                <c:pt idx="57492">
                  <c:v>-9.1922982374548108E-3</c:v>
                </c:pt>
                <c:pt idx="57493">
                  <c:v>-9.5649434155161608E-3</c:v>
                </c:pt>
                <c:pt idx="57494">
                  <c:v>-9.6786304872916503E-3</c:v>
                </c:pt>
                <c:pt idx="57495">
                  <c:v>-1.01041961936183E-2</c:v>
                </c:pt>
                <c:pt idx="57496">
                  <c:v>-1.0193422437566E-2</c:v>
                </c:pt>
                <c:pt idx="57497">
                  <c:v>-1.01077156146248E-2</c:v>
                </c:pt>
                <c:pt idx="57498">
                  <c:v>-1.0479818623227E-2</c:v>
                </c:pt>
                <c:pt idx="57499">
                  <c:v>-1.0518857766001999E-2</c:v>
                </c:pt>
                <c:pt idx="57500">
                  <c:v>-1.0672927609922901E-2</c:v>
                </c:pt>
                <c:pt idx="57501">
                  <c:v>-1.0608236476940799E-2</c:v>
                </c:pt>
                <c:pt idx="57502">
                  <c:v>-1.06190782196742E-2</c:v>
                </c:pt>
                <c:pt idx="57503">
                  <c:v>-1.06700067396825E-2</c:v>
                </c:pt>
                <c:pt idx="57504">
                  <c:v>-1.04540132181791E-2</c:v>
                </c:pt>
                <c:pt idx="57505">
                  <c:v>-1.04373620947014E-2</c:v>
                </c:pt>
                <c:pt idx="57506">
                  <c:v>-1.02096280515271E-2</c:v>
                </c:pt>
                <c:pt idx="57507">
                  <c:v>-9.8710328219445802E-3</c:v>
                </c:pt>
                <c:pt idx="57508">
                  <c:v>-9.6925679604934895E-3</c:v>
                </c:pt>
                <c:pt idx="57509">
                  <c:v>-9.6652132001066905E-3</c:v>
                </c:pt>
                <c:pt idx="57510">
                  <c:v>-9.4262042811313305E-3</c:v>
                </c:pt>
                <c:pt idx="57511">
                  <c:v>-8.9004838143690798E-3</c:v>
                </c:pt>
                <c:pt idx="57512">
                  <c:v>-8.5098932426310794E-3</c:v>
                </c:pt>
                <c:pt idx="57513">
                  <c:v>-8.3016380944823404E-3</c:v>
                </c:pt>
                <c:pt idx="57514">
                  <c:v>-8.0931432089830398E-3</c:v>
                </c:pt>
                <c:pt idx="57515">
                  <c:v>-7.61122827697246E-3</c:v>
                </c:pt>
                <c:pt idx="57516">
                  <c:v>-7.2109963308178001E-3</c:v>
                </c:pt>
                <c:pt idx="57517">
                  <c:v>-6.7368744737825699E-3</c:v>
                </c:pt>
                <c:pt idx="57518">
                  <c:v>-6.4142438472457198E-3</c:v>
                </c:pt>
                <c:pt idx="57519">
                  <c:v>-6.0136050959396902E-3</c:v>
                </c:pt>
                <c:pt idx="57520">
                  <c:v>-5.7420250296197801E-3</c:v>
                </c:pt>
                <c:pt idx="57521">
                  <c:v>-5.1317775569462397E-3</c:v>
                </c:pt>
                <c:pt idx="57522">
                  <c:v>-4.60773099721029E-3</c:v>
                </c:pt>
                <c:pt idx="57523">
                  <c:v>-4.2294388689036204E-3</c:v>
                </c:pt>
                <c:pt idx="57524">
                  <c:v>-3.7030009091410399E-3</c:v>
                </c:pt>
                <c:pt idx="57525">
                  <c:v>-3.25541613818981E-3</c:v>
                </c:pt>
                <c:pt idx="57526">
                  <c:v>-2.7983536316703202E-3</c:v>
                </c:pt>
                <c:pt idx="57527">
                  <c:v>-2.33721412874984E-3</c:v>
                </c:pt>
                <c:pt idx="57528">
                  <c:v>-1.9110179466629599E-3</c:v>
                </c:pt>
                <c:pt idx="57529">
                  <c:v>-1.5387720918814201E-3</c:v>
                </c:pt>
                <c:pt idx="57530">
                  <c:v>-1.0238218187428301E-3</c:v>
                </c:pt>
                <c:pt idx="57531">
                  <c:v>-9.0383757452348098E-4</c:v>
                </c:pt>
                <c:pt idx="57532">
                  <c:v>-4.0431823161762702E-4</c:v>
                </c:pt>
                <c:pt idx="57533">
                  <c:v>-2.33887731926539E-4</c:v>
                </c:pt>
                <c:pt idx="57534">
                  <c:v>2.5419626146298998E-4</c:v>
                </c:pt>
                <c:pt idx="57535">
                  <c:v>4.9283649814690998E-4</c:v>
                </c:pt>
                <c:pt idx="57536">
                  <c:v>8.8018629506787305E-4</c:v>
                </c:pt>
                <c:pt idx="57537">
                  <c:v>1.2608563411449999E-3</c:v>
                </c:pt>
                <c:pt idx="57538">
                  <c:v>1.1524584790840199E-3</c:v>
                </c:pt>
                <c:pt idx="57539">
                  <c:v>1.6115792872958899E-3</c:v>
                </c:pt>
                <c:pt idx="57540">
                  <c:v>1.71373711340207E-3</c:v>
                </c:pt>
                <c:pt idx="57541">
                  <c:v>1.75779958336218E-3</c:v>
                </c:pt>
                <c:pt idx="57542">
                  <c:v>1.81577546344405E-3</c:v>
                </c:pt>
                <c:pt idx="57543">
                  <c:v>1.81320195530739E-3</c:v>
                </c:pt>
                <c:pt idx="57544">
                  <c:v>1.93190592656204E-3</c:v>
                </c:pt>
                <c:pt idx="57545">
                  <c:v>1.9145280662007801E-3</c:v>
                </c:pt>
                <c:pt idx="57546">
                  <c:v>1.7096299831063501E-3</c:v>
                </c:pt>
                <c:pt idx="57547">
                  <c:v>1.87806296974673E-3</c:v>
                </c:pt>
                <c:pt idx="57548">
                  <c:v>1.4987724077866701E-3</c:v>
                </c:pt>
                <c:pt idx="57549">
                  <c:v>1.3714035226259399E-3</c:v>
                </c:pt>
                <c:pt idx="57550">
                  <c:v>1.2440149317815301E-3</c:v>
                </c:pt>
                <c:pt idx="57551">
                  <c:v>1.00620627968813E-3</c:v>
                </c:pt>
                <c:pt idx="57552">
                  <c:v>6.8107889279624102E-4</c:v>
                </c:pt>
                <c:pt idx="57553">
                  <c:v>2.4841549265580101E-4</c:v>
                </c:pt>
                <c:pt idx="57554">
                  <c:v>-1.89668217621155E-4</c:v>
                </c:pt>
                <c:pt idx="57555">
                  <c:v>-5.2082162075801604E-4</c:v>
                </c:pt>
                <c:pt idx="57556">
                  <c:v>-8.9221148502792002E-4</c:v>
                </c:pt>
                <c:pt idx="57557">
                  <c:v>-1.40878247522272E-3</c:v>
                </c:pt>
                <c:pt idx="57558">
                  <c:v>-1.9834093002098702E-3</c:v>
                </c:pt>
                <c:pt idx="57559">
                  <c:v>-2.4229994912277099E-3</c:v>
                </c:pt>
                <c:pt idx="57560">
                  <c:v>-3.0756927281045598E-3</c:v>
                </c:pt>
                <c:pt idx="57561">
                  <c:v>-3.7921857604461999E-3</c:v>
                </c:pt>
                <c:pt idx="57562">
                  <c:v>-4.2820601353874797E-3</c:v>
                </c:pt>
                <c:pt idx="57563">
                  <c:v>-4.9527231498387898E-3</c:v>
                </c:pt>
                <c:pt idx="57564">
                  <c:v>-5.4639004299308399E-3</c:v>
                </c:pt>
                <c:pt idx="57565">
                  <c:v>-6.2103830527179401E-3</c:v>
                </c:pt>
                <c:pt idx="57566">
                  <c:v>-6.9898625086729799E-3</c:v>
                </c:pt>
                <c:pt idx="57567">
                  <c:v>-7.66045378807879E-3</c:v>
                </c:pt>
                <c:pt idx="57568">
                  <c:v>-8.4496623134825508E-3</c:v>
                </c:pt>
                <c:pt idx="57569">
                  <c:v>-9.0500436942678505E-3</c:v>
                </c:pt>
                <c:pt idx="57570">
                  <c:v>-9.8904391820693292E-3</c:v>
                </c:pt>
                <c:pt idx="57571">
                  <c:v>-1.0723298169498701E-2</c:v>
                </c:pt>
                <c:pt idx="57572">
                  <c:v>-1.15819133113072E-2</c:v>
                </c:pt>
                <c:pt idx="57573">
                  <c:v>-1.22927077313656E-2</c:v>
                </c:pt>
                <c:pt idx="57574">
                  <c:v>-1.28321160906722E-2</c:v>
                </c:pt>
                <c:pt idx="57575">
                  <c:v>-1.3620346373814299E-2</c:v>
                </c:pt>
                <c:pt idx="57576">
                  <c:v>-1.4455843897479601E-2</c:v>
                </c:pt>
                <c:pt idx="57577">
                  <c:v>-1.50679022835457E-2</c:v>
                </c:pt>
                <c:pt idx="57578">
                  <c:v>-1.5994486951573201E-2</c:v>
                </c:pt>
                <c:pt idx="57579">
                  <c:v>-1.6420838894523299E-2</c:v>
                </c:pt>
                <c:pt idx="57580">
                  <c:v>-1.72188411792761E-2</c:v>
                </c:pt>
                <c:pt idx="57581">
                  <c:v>-1.7678029199845499E-2</c:v>
                </c:pt>
                <c:pt idx="57582">
                  <c:v>-1.8412590334327301E-2</c:v>
                </c:pt>
                <c:pt idx="57583">
                  <c:v>-1.90775330989605E-2</c:v>
                </c:pt>
                <c:pt idx="57584">
                  <c:v>-1.9494107341615202E-2</c:v>
                </c:pt>
                <c:pt idx="57585">
                  <c:v>-2.00086063316447E-2</c:v>
                </c:pt>
                <c:pt idx="57586">
                  <c:v>-2.0648009399279299E-2</c:v>
                </c:pt>
                <c:pt idx="57587">
                  <c:v>-2.1038167021312199E-2</c:v>
                </c:pt>
                <c:pt idx="57588">
                  <c:v>-2.1327823170871701E-2</c:v>
                </c:pt>
                <c:pt idx="57589">
                  <c:v>-2.16552132870373E-2</c:v>
                </c:pt>
                <c:pt idx="57590">
                  <c:v>-2.1944877980100402E-2</c:v>
                </c:pt>
                <c:pt idx="57591">
                  <c:v>-2.2282318075383899E-2</c:v>
                </c:pt>
                <c:pt idx="57592">
                  <c:v>-2.2152763586944599E-2</c:v>
                </c:pt>
                <c:pt idx="57593">
                  <c:v>-2.2395007885107999E-2</c:v>
                </c:pt>
                <c:pt idx="57594">
                  <c:v>-2.2498980895417998E-2</c:v>
                </c:pt>
                <c:pt idx="57595">
                  <c:v>-2.26286271033918E-2</c:v>
                </c:pt>
                <c:pt idx="57596">
                  <c:v>-2.2562230436637298E-2</c:v>
                </c:pt>
                <c:pt idx="57597">
                  <c:v>-2.2356157932175599E-2</c:v>
                </c:pt>
                <c:pt idx="57598">
                  <c:v>-2.2359470898292599E-2</c:v>
                </c:pt>
                <c:pt idx="57599">
                  <c:v>-2.21904816957261E-2</c:v>
                </c:pt>
                <c:pt idx="57600">
                  <c:v>-2.17491782619279E-2</c:v>
                </c:pt>
                <c:pt idx="57601">
                  <c:v>-2.1430875858802399E-2</c:v>
                </c:pt>
                <c:pt idx="57602">
                  <c:v>-2.1003497615050201E-2</c:v>
                </c:pt>
                <c:pt idx="57603">
                  <c:v>-2.0430229740062499E-2</c:v>
                </c:pt>
                <c:pt idx="57604">
                  <c:v>-2.0127102488826099E-2</c:v>
                </c:pt>
                <c:pt idx="57605">
                  <c:v>-1.9471766336089599E-2</c:v>
                </c:pt>
                <c:pt idx="57606">
                  <c:v>-1.8776163838743601E-2</c:v>
                </c:pt>
                <c:pt idx="57607">
                  <c:v>-1.8221566466207199E-2</c:v>
                </c:pt>
                <c:pt idx="57608">
                  <c:v>-1.7480707613608398E-2</c:v>
                </c:pt>
                <c:pt idx="57609">
                  <c:v>-1.6676014070284899E-2</c:v>
                </c:pt>
                <c:pt idx="57610">
                  <c:v>-1.56731122591349E-2</c:v>
                </c:pt>
                <c:pt idx="57611">
                  <c:v>-1.48391606386735E-2</c:v>
                </c:pt>
                <c:pt idx="57612">
                  <c:v>-1.4000176599351599E-2</c:v>
                </c:pt>
                <c:pt idx="57613">
                  <c:v>-1.31704743751236E-2</c:v>
                </c:pt>
                <c:pt idx="57614">
                  <c:v>-1.2200366860796801E-2</c:v>
                </c:pt>
                <c:pt idx="57615">
                  <c:v>-1.09884924553421E-2</c:v>
                </c:pt>
                <c:pt idx="57616">
                  <c:v>-9.8859419980712893E-3</c:v>
                </c:pt>
                <c:pt idx="57617">
                  <c:v>-8.8657229098624106E-3</c:v>
                </c:pt>
                <c:pt idx="57618">
                  <c:v>-7.8023432198644303E-3</c:v>
                </c:pt>
                <c:pt idx="57619">
                  <c:v>-6.3492388149974299E-3</c:v>
                </c:pt>
                <c:pt idx="57620">
                  <c:v>-5.1998589248022503E-3</c:v>
                </c:pt>
                <c:pt idx="57621">
                  <c:v>-4.0716085953636299E-3</c:v>
                </c:pt>
                <c:pt idx="57622">
                  <c:v>-2.8741985087585801E-3</c:v>
                </c:pt>
                <c:pt idx="57623">
                  <c:v>-1.8466946742921599E-3</c:v>
                </c:pt>
                <c:pt idx="57624">
                  <c:v>-4.43536766627097E-4</c:v>
                </c:pt>
                <c:pt idx="57625">
                  <c:v>8.4623020077903002E-4</c:v>
                </c:pt>
                <c:pt idx="57626">
                  <c:v>2.1039547953187201E-3</c:v>
                </c:pt>
                <c:pt idx="57627">
                  <c:v>3.4134213922816098E-3</c:v>
                </c:pt>
                <c:pt idx="57628">
                  <c:v>4.4742029607455899E-3</c:v>
                </c:pt>
                <c:pt idx="57629">
                  <c:v>5.5895281053371104E-3</c:v>
                </c:pt>
                <c:pt idx="57630">
                  <c:v>7.1006198515695699E-3</c:v>
                </c:pt>
                <c:pt idx="57631">
                  <c:v>8.25963177012916E-3</c:v>
                </c:pt>
                <c:pt idx="57632">
                  <c:v>9.4357453717471597E-3</c:v>
                </c:pt>
                <c:pt idx="57633">
                  <c:v>1.04827827771364E-2</c:v>
                </c:pt>
                <c:pt idx="57634">
                  <c:v>1.1520478147299999E-2</c:v>
                </c:pt>
                <c:pt idx="57635">
                  <c:v>1.2604660724200301E-2</c:v>
                </c:pt>
                <c:pt idx="57636">
                  <c:v>1.3871108310486199E-2</c:v>
                </c:pt>
                <c:pt idx="57637">
                  <c:v>1.4683061474003001E-2</c:v>
                </c:pt>
                <c:pt idx="57638">
                  <c:v>1.5599164116653101E-2</c:v>
                </c:pt>
                <c:pt idx="57639">
                  <c:v>1.65785808471836E-2</c:v>
                </c:pt>
                <c:pt idx="57640">
                  <c:v>1.7512660218090399E-2</c:v>
                </c:pt>
                <c:pt idx="57641">
                  <c:v>1.8270094248122599E-2</c:v>
                </c:pt>
                <c:pt idx="57642">
                  <c:v>1.8897095177070999E-2</c:v>
                </c:pt>
                <c:pt idx="57643">
                  <c:v>1.9641227795808899E-2</c:v>
                </c:pt>
                <c:pt idx="57644">
                  <c:v>2.0275930583899499E-2</c:v>
                </c:pt>
                <c:pt idx="57645">
                  <c:v>2.0657421283763501E-2</c:v>
                </c:pt>
                <c:pt idx="57646">
                  <c:v>2.1186256899075499E-2</c:v>
                </c:pt>
                <c:pt idx="57647">
                  <c:v>2.1674543116496799E-2</c:v>
                </c:pt>
                <c:pt idx="57648">
                  <c:v>2.2048246515661899E-2</c:v>
                </c:pt>
                <c:pt idx="57649">
                  <c:v>2.2422214614806601E-2</c:v>
                </c:pt>
                <c:pt idx="57650">
                  <c:v>2.2461663974513199E-2</c:v>
                </c:pt>
                <c:pt idx="57651">
                  <c:v>2.2570779816778099E-2</c:v>
                </c:pt>
                <c:pt idx="57652">
                  <c:v>2.24808532800948E-2</c:v>
                </c:pt>
                <c:pt idx="57653">
                  <c:v>2.2449952701265399E-2</c:v>
                </c:pt>
                <c:pt idx="57654">
                  <c:v>2.25680107047826E-2</c:v>
                </c:pt>
                <c:pt idx="57655">
                  <c:v>2.2290491032130499E-2</c:v>
                </c:pt>
                <c:pt idx="57656">
                  <c:v>2.1967407609654599E-2</c:v>
                </c:pt>
                <c:pt idx="57657">
                  <c:v>2.1722834635368098E-2</c:v>
                </c:pt>
                <c:pt idx="57658">
                  <c:v>2.1427425248685999E-2</c:v>
                </c:pt>
                <c:pt idx="57659">
                  <c:v>2.0884631193606801E-2</c:v>
                </c:pt>
                <c:pt idx="57660">
                  <c:v>2.0219100376342201E-2</c:v>
                </c:pt>
                <c:pt idx="57661">
                  <c:v>1.9758595128340498E-2</c:v>
                </c:pt>
                <c:pt idx="57662">
                  <c:v>1.8997196948641899E-2</c:v>
                </c:pt>
                <c:pt idx="57663">
                  <c:v>1.8393546399012001E-2</c:v>
                </c:pt>
                <c:pt idx="57664">
                  <c:v>1.7345806509690601E-2</c:v>
                </c:pt>
                <c:pt idx="57665">
                  <c:v>1.6564275125399101E-2</c:v>
                </c:pt>
                <c:pt idx="57666">
                  <c:v>1.5768358271454001E-2</c:v>
                </c:pt>
                <c:pt idx="57667">
                  <c:v>1.49800107482909E-2</c:v>
                </c:pt>
                <c:pt idx="57668">
                  <c:v>1.38098131447773E-2</c:v>
                </c:pt>
                <c:pt idx="57669">
                  <c:v>1.2657715132873599E-2</c:v>
                </c:pt>
                <c:pt idx="57670">
                  <c:v>1.17232466544549E-2</c:v>
                </c:pt>
                <c:pt idx="57671">
                  <c:v>1.05222287385155E-2</c:v>
                </c:pt>
                <c:pt idx="57672">
                  <c:v>9.3310468232257106E-3</c:v>
                </c:pt>
                <c:pt idx="57673">
                  <c:v>8.0107339117241692E-3</c:v>
                </c:pt>
                <c:pt idx="57674">
                  <c:v>6.7967152682654498E-3</c:v>
                </c:pt>
                <c:pt idx="57675">
                  <c:v>5.8139982757300403E-3</c:v>
                </c:pt>
                <c:pt idx="57676">
                  <c:v>4.4596160335954602E-3</c:v>
                </c:pt>
                <c:pt idx="57677">
                  <c:v>3.1135027540017302E-3</c:v>
                </c:pt>
                <c:pt idx="57678">
                  <c:v>1.7287495938299599E-3</c:v>
                </c:pt>
                <c:pt idx="57679">
                  <c:v>4.8769659930938698E-4</c:v>
                </c:pt>
                <c:pt idx="57680">
                  <c:v>-6.8585699096196905E-4</c:v>
                </c:pt>
                <c:pt idx="57681">
                  <c:v>-2.0321735048690602E-3</c:v>
                </c:pt>
                <c:pt idx="57682">
                  <c:v>-3.26289488767622E-3</c:v>
                </c:pt>
                <c:pt idx="57683">
                  <c:v>-4.6614438247399503E-3</c:v>
                </c:pt>
                <c:pt idx="57684">
                  <c:v>-5.8796514211431903E-3</c:v>
                </c:pt>
                <c:pt idx="57685">
                  <c:v>-7.0409526682231501E-3</c:v>
                </c:pt>
                <c:pt idx="57686">
                  <c:v>-8.4149602708860106E-3</c:v>
                </c:pt>
                <c:pt idx="57687">
                  <c:v>-9.5894924494961502E-3</c:v>
                </c:pt>
                <c:pt idx="57688">
                  <c:v>-1.06256110836448E-2</c:v>
                </c:pt>
                <c:pt idx="57689">
                  <c:v>-1.17040217401027E-2</c:v>
                </c:pt>
                <c:pt idx="57690">
                  <c:v>-1.27615815122869E-2</c:v>
                </c:pt>
                <c:pt idx="57691">
                  <c:v>-1.39351538988166E-2</c:v>
                </c:pt>
                <c:pt idx="57692">
                  <c:v>-1.4737856479495401E-2</c:v>
                </c:pt>
                <c:pt idx="57693">
                  <c:v>-1.5818604471335099E-2</c:v>
                </c:pt>
                <c:pt idx="57694">
                  <c:v>-1.65783833534002E-2</c:v>
                </c:pt>
                <c:pt idx="57695">
                  <c:v>-1.7377314749990401E-2</c:v>
                </c:pt>
                <c:pt idx="57696">
                  <c:v>-1.8227677919540899E-2</c:v>
                </c:pt>
                <c:pt idx="57697">
                  <c:v>-1.8820778004600601E-2</c:v>
                </c:pt>
                <c:pt idx="57698">
                  <c:v>-1.9471460607396102E-2</c:v>
                </c:pt>
                <c:pt idx="57699">
                  <c:v>-1.9954653663765001E-2</c:v>
                </c:pt>
                <c:pt idx="57700">
                  <c:v>-2.0565935243038999E-2</c:v>
                </c:pt>
                <c:pt idx="57701">
                  <c:v>-2.0823368522329602E-2</c:v>
                </c:pt>
                <c:pt idx="57702">
                  <c:v>-2.1194580442342102E-2</c:v>
                </c:pt>
                <c:pt idx="57703">
                  <c:v>-2.1383844298269099E-2</c:v>
                </c:pt>
                <c:pt idx="57704">
                  <c:v>-2.1617251512930299E-2</c:v>
                </c:pt>
                <c:pt idx="57705">
                  <c:v>-2.17500647763238E-2</c:v>
                </c:pt>
                <c:pt idx="57706">
                  <c:v>-2.1663235438803701E-2</c:v>
                </c:pt>
                <c:pt idx="57707">
                  <c:v>-2.1726022840034501E-2</c:v>
                </c:pt>
                <c:pt idx="57708">
                  <c:v>-2.1751690975654402E-2</c:v>
                </c:pt>
                <c:pt idx="57709">
                  <c:v>-2.1487429437733199E-2</c:v>
                </c:pt>
                <c:pt idx="57710">
                  <c:v>-2.1150614162173498E-2</c:v>
                </c:pt>
                <c:pt idx="57711">
                  <c:v>-2.05760212586183E-2</c:v>
                </c:pt>
                <c:pt idx="57712">
                  <c:v>-2.0284567559445299E-2</c:v>
                </c:pt>
                <c:pt idx="57713">
                  <c:v>-1.9761777193571001E-2</c:v>
                </c:pt>
                <c:pt idx="57714">
                  <c:v>-1.9177157968025701E-2</c:v>
                </c:pt>
                <c:pt idx="57715">
                  <c:v>-1.8687029217572301E-2</c:v>
                </c:pt>
                <c:pt idx="57716">
                  <c:v>-1.80453492046528E-2</c:v>
                </c:pt>
                <c:pt idx="57717">
                  <c:v>-1.7199318535624199E-2</c:v>
                </c:pt>
                <c:pt idx="57718">
                  <c:v>-1.6289415027973E-2</c:v>
                </c:pt>
                <c:pt idx="57719">
                  <c:v>-1.5604561771841999E-2</c:v>
                </c:pt>
                <c:pt idx="57720">
                  <c:v>-1.46084105381719E-2</c:v>
                </c:pt>
                <c:pt idx="57721">
                  <c:v>-1.36484533907148E-2</c:v>
                </c:pt>
                <c:pt idx="57722">
                  <c:v>-1.2550852745451599E-2</c:v>
                </c:pt>
                <c:pt idx="57723">
                  <c:v>-1.1542724004430099E-2</c:v>
                </c:pt>
                <c:pt idx="57724">
                  <c:v>-1.0437201462780999E-2</c:v>
                </c:pt>
                <c:pt idx="57725">
                  <c:v>-9.4372501336315098E-3</c:v>
                </c:pt>
                <c:pt idx="57726">
                  <c:v>-8.3786793120133995E-3</c:v>
                </c:pt>
                <c:pt idx="57727">
                  <c:v>-7.2153505840397703E-3</c:v>
                </c:pt>
                <c:pt idx="57728">
                  <c:v>-5.8518290611364503E-3</c:v>
                </c:pt>
                <c:pt idx="57729">
                  <c:v>-4.6377413066888999E-3</c:v>
                </c:pt>
                <c:pt idx="57730">
                  <c:v>-3.4259830800846998E-3</c:v>
                </c:pt>
                <c:pt idx="57731">
                  <c:v>-2.2061667903804098E-3</c:v>
                </c:pt>
                <c:pt idx="57732">
                  <c:v>-1.0671639413516001E-3</c:v>
                </c:pt>
                <c:pt idx="57733">
                  <c:v>3.3676341577823098E-4</c:v>
                </c:pt>
                <c:pt idx="57734">
                  <c:v>1.49359010077253E-3</c:v>
                </c:pt>
                <c:pt idx="57735">
                  <c:v>2.6279567595169301E-3</c:v>
                </c:pt>
                <c:pt idx="57736">
                  <c:v>3.78836749719566E-3</c:v>
                </c:pt>
                <c:pt idx="57737">
                  <c:v>4.95589649810002E-3</c:v>
                </c:pt>
                <c:pt idx="57738">
                  <c:v>6.0952357940191699E-3</c:v>
                </c:pt>
                <c:pt idx="57739">
                  <c:v>7.27058210380297E-3</c:v>
                </c:pt>
                <c:pt idx="57740">
                  <c:v>8.4258480309443995E-3</c:v>
                </c:pt>
                <c:pt idx="57741">
                  <c:v>9.4421463102230194E-3</c:v>
                </c:pt>
                <c:pt idx="57742">
                  <c:v>1.0582731689911499E-2</c:v>
                </c:pt>
                <c:pt idx="57743">
                  <c:v>1.14676908428007E-2</c:v>
                </c:pt>
                <c:pt idx="57744">
                  <c:v>1.25812061637476E-2</c:v>
                </c:pt>
                <c:pt idx="57745">
                  <c:v>1.33881472757465E-2</c:v>
                </c:pt>
                <c:pt idx="57746">
                  <c:v>1.41330787880951E-2</c:v>
                </c:pt>
                <c:pt idx="57747">
                  <c:v>1.50038509049031E-2</c:v>
                </c:pt>
                <c:pt idx="57748">
                  <c:v>1.58863273974914E-2</c:v>
                </c:pt>
                <c:pt idx="57749">
                  <c:v>1.6528731793266999E-2</c:v>
                </c:pt>
                <c:pt idx="57750">
                  <c:v>1.7205881753809001E-2</c:v>
                </c:pt>
                <c:pt idx="57751">
                  <c:v>1.7611491279889199E-2</c:v>
                </c:pt>
                <c:pt idx="57752">
                  <c:v>1.8439806640163099E-2</c:v>
                </c:pt>
                <c:pt idx="57753">
                  <c:v>1.8851000312505299E-2</c:v>
                </c:pt>
                <c:pt idx="57754">
                  <c:v>1.91799546341484E-2</c:v>
                </c:pt>
                <c:pt idx="57755">
                  <c:v>1.94656290791679E-2</c:v>
                </c:pt>
                <c:pt idx="57756">
                  <c:v>1.9706305812194201E-2</c:v>
                </c:pt>
                <c:pt idx="57757">
                  <c:v>2.00597780478412E-2</c:v>
                </c:pt>
                <c:pt idx="57758">
                  <c:v>2.0244079094468601E-2</c:v>
                </c:pt>
                <c:pt idx="57759">
                  <c:v>2.03471354183445E-2</c:v>
                </c:pt>
                <c:pt idx="57760">
                  <c:v>2.0263946671756902E-2</c:v>
                </c:pt>
                <c:pt idx="57761">
                  <c:v>2.0161747769195801E-2</c:v>
                </c:pt>
                <c:pt idx="57762">
                  <c:v>2.0007235972568101E-2</c:v>
                </c:pt>
                <c:pt idx="57763">
                  <c:v>1.99874328121122E-2</c:v>
                </c:pt>
                <c:pt idx="57764">
                  <c:v>1.9708060306192599E-2</c:v>
                </c:pt>
                <c:pt idx="57765">
                  <c:v>1.9561542612108102E-2</c:v>
                </c:pt>
                <c:pt idx="57766">
                  <c:v>1.9140283206829801E-2</c:v>
                </c:pt>
                <c:pt idx="57767">
                  <c:v>1.8777866440906399E-2</c:v>
                </c:pt>
                <c:pt idx="57768">
                  <c:v>1.8455627509308001E-2</c:v>
                </c:pt>
                <c:pt idx="57769">
                  <c:v>1.7946743515126699E-2</c:v>
                </c:pt>
                <c:pt idx="57770">
                  <c:v>1.7224038908601601E-2</c:v>
                </c:pt>
                <c:pt idx="57771">
                  <c:v>1.6729781476561199E-2</c:v>
                </c:pt>
                <c:pt idx="57772">
                  <c:v>1.6304594087431401E-2</c:v>
                </c:pt>
                <c:pt idx="57773">
                  <c:v>1.5489581661562E-2</c:v>
                </c:pt>
                <c:pt idx="57774">
                  <c:v>1.4780143629164501E-2</c:v>
                </c:pt>
                <c:pt idx="57775">
                  <c:v>1.4132223961597299E-2</c:v>
                </c:pt>
                <c:pt idx="57776">
                  <c:v>1.3368047566368099E-2</c:v>
                </c:pt>
                <c:pt idx="57777">
                  <c:v>1.2756731745909E-2</c:v>
                </c:pt>
                <c:pt idx="57778">
                  <c:v>1.1977132850734901E-2</c:v>
                </c:pt>
                <c:pt idx="57779">
                  <c:v>1.11950417857467E-2</c:v>
                </c:pt>
                <c:pt idx="57780">
                  <c:v>1.05357301589933E-2</c:v>
                </c:pt>
                <c:pt idx="57781">
                  <c:v>9.5972499358834493E-3</c:v>
                </c:pt>
                <c:pt idx="57782">
                  <c:v>8.9403122060834807E-3</c:v>
                </c:pt>
                <c:pt idx="57783">
                  <c:v>8.0669190512934405E-3</c:v>
                </c:pt>
                <c:pt idx="57784">
                  <c:v>7.4241156780976997E-3</c:v>
                </c:pt>
                <c:pt idx="57785">
                  <c:v>6.61888162731191E-3</c:v>
                </c:pt>
                <c:pt idx="57786">
                  <c:v>5.94498227100888E-3</c:v>
                </c:pt>
                <c:pt idx="57787">
                  <c:v>5.1272990090434102E-3</c:v>
                </c:pt>
                <c:pt idx="57788">
                  <c:v>4.4997122288862896E-3</c:v>
                </c:pt>
                <c:pt idx="57789">
                  <c:v>3.9126905260036399E-3</c:v>
                </c:pt>
                <c:pt idx="57790">
                  <c:v>3.2545568810600999E-3</c:v>
                </c:pt>
                <c:pt idx="57791">
                  <c:v>2.4341193692417802E-3</c:v>
                </c:pt>
                <c:pt idx="57792">
                  <c:v>1.8026934177149301E-3</c:v>
                </c:pt>
                <c:pt idx="57793">
                  <c:v>1.4177019045909E-3</c:v>
                </c:pt>
                <c:pt idx="57794">
                  <c:v>8.1168063640635498E-4</c:v>
                </c:pt>
                <c:pt idx="57795">
                  <c:v>4.5049956420084803E-4</c:v>
                </c:pt>
                <c:pt idx="57796" formatCode="0.00E+00">
                  <c:v>-5.5586084448054499E-5</c:v>
                </c:pt>
                <c:pt idx="57797">
                  <c:v>-3.0636069382509399E-4</c:v>
                </c:pt>
                <c:pt idx="57798">
                  <c:v>-5.6040456803239697E-4</c:v>
                </c:pt>
                <c:pt idx="57799">
                  <c:v>-9.9213394865282608E-4</c:v>
                </c:pt>
                <c:pt idx="57800">
                  <c:v>-1.3725298800294999E-3</c:v>
                </c:pt>
                <c:pt idx="57801">
                  <c:v>-1.55440650079226E-3</c:v>
                </c:pt>
                <c:pt idx="57802">
                  <c:v>-1.58123886234975E-3</c:v>
                </c:pt>
                <c:pt idx="57803">
                  <c:v>-1.66184538096426E-3</c:v>
                </c:pt>
                <c:pt idx="57804">
                  <c:v>-1.8385103565358499E-3</c:v>
                </c:pt>
                <c:pt idx="57805">
                  <c:v>-1.77330948319838E-3</c:v>
                </c:pt>
                <c:pt idx="57806">
                  <c:v>-1.5551997167815501E-3</c:v>
                </c:pt>
                <c:pt idx="57807">
                  <c:v>-1.60323462685707E-3</c:v>
                </c:pt>
                <c:pt idx="57808">
                  <c:v>-1.4444636001345601E-3</c:v>
                </c:pt>
                <c:pt idx="57809">
                  <c:v>-1.1820469598379799E-3</c:v>
                </c:pt>
                <c:pt idx="57810">
                  <c:v>-9.3510726967473905E-4</c:v>
                </c:pt>
                <c:pt idx="57811">
                  <c:v>-4.3411855001692599E-4</c:v>
                </c:pt>
                <c:pt idx="57812">
                  <c:v>-2.5096020140343901E-4</c:v>
                </c:pt>
                <c:pt idx="57813">
                  <c:v>2.7680150328233602E-4</c:v>
                </c:pt>
                <c:pt idx="57814">
                  <c:v>6.1770538153688897E-4</c:v>
                </c:pt>
                <c:pt idx="57815">
                  <c:v>1.1939623417137201E-3</c:v>
                </c:pt>
                <c:pt idx="57816">
                  <c:v>1.8025250001143199E-3</c:v>
                </c:pt>
                <c:pt idx="57817">
                  <c:v>2.1979676612481299E-3</c:v>
                </c:pt>
                <c:pt idx="57818">
                  <c:v>3.0145130466357499E-3</c:v>
                </c:pt>
                <c:pt idx="57819">
                  <c:v>3.5544501568976401E-3</c:v>
                </c:pt>
                <c:pt idx="57820">
                  <c:v>4.25231604589034E-3</c:v>
                </c:pt>
                <c:pt idx="57821">
                  <c:v>4.9816430892145099E-3</c:v>
                </c:pt>
                <c:pt idx="57822">
                  <c:v>5.7715318400243703E-3</c:v>
                </c:pt>
                <c:pt idx="57823">
                  <c:v>6.6496079918258498E-3</c:v>
                </c:pt>
                <c:pt idx="57824">
                  <c:v>7.4203272184270204E-3</c:v>
                </c:pt>
                <c:pt idx="57825">
                  <c:v>8.1427280804271199E-3</c:v>
                </c:pt>
                <c:pt idx="57826">
                  <c:v>8.9133333879596599E-3</c:v>
                </c:pt>
                <c:pt idx="57827">
                  <c:v>9.8149416942668495E-3</c:v>
                </c:pt>
                <c:pt idx="57828">
                  <c:v>1.0591370586641001E-2</c:v>
                </c:pt>
                <c:pt idx="57829">
                  <c:v>1.1419844999350399E-2</c:v>
                </c:pt>
                <c:pt idx="57830">
                  <c:v>1.2263004557141599E-2</c:v>
                </c:pt>
                <c:pt idx="57831">
                  <c:v>1.29648421648699E-2</c:v>
                </c:pt>
                <c:pt idx="57832">
                  <c:v>1.3911210211085399E-2</c:v>
                </c:pt>
                <c:pt idx="57833">
                  <c:v>1.4763131248181899E-2</c:v>
                </c:pt>
                <c:pt idx="57834">
                  <c:v>1.5639112496915599E-2</c:v>
                </c:pt>
                <c:pt idx="57835">
                  <c:v>1.6362946892497399E-2</c:v>
                </c:pt>
                <c:pt idx="57836">
                  <c:v>1.7054237718949601E-2</c:v>
                </c:pt>
                <c:pt idx="57837">
                  <c:v>1.7853988727346198E-2</c:v>
                </c:pt>
                <c:pt idx="57838">
                  <c:v>1.8523110817651602E-2</c:v>
                </c:pt>
                <c:pt idx="57839">
                  <c:v>1.9263331645004499E-2</c:v>
                </c:pt>
                <c:pt idx="57840">
                  <c:v>1.9776015303919699E-2</c:v>
                </c:pt>
                <c:pt idx="57841">
                  <c:v>2.05239439155484E-2</c:v>
                </c:pt>
                <c:pt idx="57842">
                  <c:v>2.12514865308134E-2</c:v>
                </c:pt>
                <c:pt idx="57843">
                  <c:v>2.1665096082239599E-2</c:v>
                </c:pt>
                <c:pt idx="57844">
                  <c:v>2.2126298251686601E-2</c:v>
                </c:pt>
                <c:pt idx="57845">
                  <c:v>2.25530157941848E-2</c:v>
                </c:pt>
                <c:pt idx="57846">
                  <c:v>2.2909237781078801E-2</c:v>
                </c:pt>
                <c:pt idx="57847">
                  <c:v>2.34123200889624E-2</c:v>
                </c:pt>
                <c:pt idx="57848">
                  <c:v>2.3845395326454601E-2</c:v>
                </c:pt>
                <c:pt idx="57849">
                  <c:v>2.3882223094524199E-2</c:v>
                </c:pt>
                <c:pt idx="57850">
                  <c:v>2.4154164622840001E-2</c:v>
                </c:pt>
                <c:pt idx="57851">
                  <c:v>2.4453594548859699E-2</c:v>
                </c:pt>
                <c:pt idx="57852">
                  <c:v>2.45564286284423E-2</c:v>
                </c:pt>
                <c:pt idx="57853">
                  <c:v>2.4713005530738501E-2</c:v>
                </c:pt>
                <c:pt idx="57854">
                  <c:v>2.4946010929482801E-2</c:v>
                </c:pt>
                <c:pt idx="57855">
                  <c:v>2.4825994902361901E-2</c:v>
                </c:pt>
                <c:pt idx="57856">
                  <c:v>2.46464359250687E-2</c:v>
                </c:pt>
                <c:pt idx="57857">
                  <c:v>2.4530087933212701E-2</c:v>
                </c:pt>
                <c:pt idx="57858">
                  <c:v>2.4270773174062399E-2</c:v>
                </c:pt>
                <c:pt idx="57859">
                  <c:v>2.40836839593912E-2</c:v>
                </c:pt>
                <c:pt idx="57860">
                  <c:v>2.3875492319667301E-2</c:v>
                </c:pt>
                <c:pt idx="57861">
                  <c:v>2.3669305901634598E-2</c:v>
                </c:pt>
                <c:pt idx="57862">
                  <c:v>2.3245882221655599E-2</c:v>
                </c:pt>
                <c:pt idx="57863">
                  <c:v>2.2900975347605101E-2</c:v>
                </c:pt>
                <c:pt idx="57864">
                  <c:v>2.2551813667851101E-2</c:v>
                </c:pt>
                <c:pt idx="57865">
                  <c:v>2.1990015587869699E-2</c:v>
                </c:pt>
                <c:pt idx="57866">
                  <c:v>2.1724736345910701E-2</c:v>
                </c:pt>
                <c:pt idx="57867">
                  <c:v>2.08952929443839E-2</c:v>
                </c:pt>
                <c:pt idx="57868">
                  <c:v>2.0443162366044199E-2</c:v>
                </c:pt>
                <c:pt idx="57869">
                  <c:v>1.98949641794708E-2</c:v>
                </c:pt>
                <c:pt idx="57870">
                  <c:v>1.9104580948730101E-2</c:v>
                </c:pt>
                <c:pt idx="57871">
                  <c:v>1.8516560118003102E-2</c:v>
                </c:pt>
                <c:pt idx="57872">
                  <c:v>1.7902984204882701E-2</c:v>
                </c:pt>
                <c:pt idx="57873">
                  <c:v>1.7198113786171799E-2</c:v>
                </c:pt>
                <c:pt idx="57874">
                  <c:v>1.65027380752834E-2</c:v>
                </c:pt>
                <c:pt idx="57875">
                  <c:v>1.5864109862467599E-2</c:v>
                </c:pt>
                <c:pt idx="57876">
                  <c:v>1.50978974394145E-2</c:v>
                </c:pt>
                <c:pt idx="57877">
                  <c:v>1.4332148346323801E-2</c:v>
                </c:pt>
                <c:pt idx="57878">
                  <c:v>1.3484232067337299E-2</c:v>
                </c:pt>
                <c:pt idx="57879">
                  <c:v>1.2685568359867699E-2</c:v>
                </c:pt>
                <c:pt idx="57880">
                  <c:v>1.1833372192425799E-2</c:v>
                </c:pt>
                <c:pt idx="57881">
                  <c:v>1.14249129887061E-2</c:v>
                </c:pt>
                <c:pt idx="57882">
                  <c:v>1.04745284289787E-2</c:v>
                </c:pt>
                <c:pt idx="57883">
                  <c:v>9.6365628727239794E-3</c:v>
                </c:pt>
                <c:pt idx="57884">
                  <c:v>9.0721441440662597E-3</c:v>
                </c:pt>
                <c:pt idx="57885">
                  <c:v>8.4863188561477808E-3</c:v>
                </c:pt>
                <c:pt idx="57886">
                  <c:v>7.6608141019538101E-3</c:v>
                </c:pt>
                <c:pt idx="57887">
                  <c:v>7.0180557016919299E-3</c:v>
                </c:pt>
                <c:pt idx="57888">
                  <c:v>6.0930442619673902E-3</c:v>
                </c:pt>
                <c:pt idx="57889">
                  <c:v>5.4283835200119798E-3</c:v>
                </c:pt>
                <c:pt idx="57890">
                  <c:v>5.05523147794116E-3</c:v>
                </c:pt>
                <c:pt idx="57891">
                  <c:v>4.4009486451224303E-3</c:v>
                </c:pt>
                <c:pt idx="57892">
                  <c:v>3.5393532056731199E-3</c:v>
                </c:pt>
                <c:pt idx="57893">
                  <c:v>3.1343515557758698E-3</c:v>
                </c:pt>
                <c:pt idx="57894">
                  <c:v>2.5451253042150699E-3</c:v>
                </c:pt>
                <c:pt idx="57895">
                  <c:v>1.7722544798278101E-3</c:v>
                </c:pt>
                <c:pt idx="57896">
                  <c:v>1.46265599721621E-3</c:v>
                </c:pt>
                <c:pt idx="57897">
                  <c:v>1.0644074801071401E-3</c:v>
                </c:pt>
                <c:pt idx="57898">
                  <c:v>6.8846287288234001E-4</c:v>
                </c:pt>
                <c:pt idx="57899">
                  <c:v>2.64434643590996E-4</c:v>
                </c:pt>
                <c:pt idx="57900">
                  <c:v>-1.1969040480936799E-4</c:v>
                </c:pt>
                <c:pt idx="57901">
                  <c:v>-3.6434422613285702E-4</c:v>
                </c:pt>
                <c:pt idx="57902">
                  <c:v>-5.7495363765730598E-4</c:v>
                </c:pt>
                <c:pt idx="57903">
                  <c:v>-1.09460650963864E-3</c:v>
                </c:pt>
                <c:pt idx="57904">
                  <c:v>-1.3518003867225E-3</c:v>
                </c:pt>
                <c:pt idx="57905">
                  <c:v>-1.61783752245766E-3</c:v>
                </c:pt>
                <c:pt idx="57906">
                  <c:v>-1.65788814914737E-3</c:v>
                </c:pt>
                <c:pt idx="57907">
                  <c:v>-1.88481912878398E-3</c:v>
                </c:pt>
                <c:pt idx="57908">
                  <c:v>-2.0526663380896599E-3</c:v>
                </c:pt>
                <c:pt idx="57909">
                  <c:v>-1.9767852222190301E-3</c:v>
                </c:pt>
                <c:pt idx="57910">
                  <c:v>-1.82973657713395E-3</c:v>
                </c:pt>
                <c:pt idx="57911">
                  <c:v>-1.8595700629868801E-3</c:v>
                </c:pt>
                <c:pt idx="57912">
                  <c:v>-1.9638500796843499E-3</c:v>
                </c:pt>
                <c:pt idx="57913">
                  <c:v>-2.1729262853357198E-3</c:v>
                </c:pt>
                <c:pt idx="57914">
                  <c:v>-1.9126610906257801E-3</c:v>
                </c:pt>
                <c:pt idx="57915">
                  <c:v>-1.92112922319745E-3</c:v>
                </c:pt>
                <c:pt idx="57916">
                  <c:v>-1.8555011429332599E-3</c:v>
                </c:pt>
                <c:pt idx="57917">
                  <c:v>-1.6635077699685499E-3</c:v>
                </c:pt>
                <c:pt idx="57918">
                  <c:v>-1.68511538119305E-3</c:v>
                </c:pt>
                <c:pt idx="57919">
                  <c:v>-1.6219895733264201E-3</c:v>
                </c:pt>
                <c:pt idx="57920">
                  <c:v>-1.3321056315724201E-3</c:v>
                </c:pt>
                <c:pt idx="57921">
                  <c:v>-1.08906936301203E-3</c:v>
                </c:pt>
                <c:pt idx="57922">
                  <c:v>-1.0007832453678099E-3</c:v>
                </c:pt>
                <c:pt idx="57923">
                  <c:v>-9.3150628105773397E-4</c:v>
                </c:pt>
                <c:pt idx="57924">
                  <c:v>-6.7825891153220903E-4</c:v>
                </c:pt>
                <c:pt idx="57925">
                  <c:v>-4.8900779002632405E-4</c:v>
                </c:pt>
                <c:pt idx="57926">
                  <c:v>-3.4591570230580398E-4</c:v>
                </c:pt>
                <c:pt idx="57927">
                  <c:v>-3.4812717999477602E-4</c:v>
                </c:pt>
                <c:pt idx="57928" formatCode="0.00E+00">
                  <c:v>9.9995553071224595E-5</c:v>
                </c:pt>
                <c:pt idx="57929">
                  <c:v>3.7777116672443802E-4</c:v>
                </c:pt>
                <c:pt idx="57930">
                  <c:v>4.1022895944203201E-4</c:v>
                </c:pt>
                <c:pt idx="57931">
                  <c:v>4.6465457626103601E-4</c:v>
                </c:pt>
                <c:pt idx="57932">
                  <c:v>5.1547935470192604E-4</c:v>
                </c:pt>
                <c:pt idx="57933">
                  <c:v>7.6101733416243504E-4</c:v>
                </c:pt>
                <c:pt idx="57934">
                  <c:v>8.8278445678251303E-4</c:v>
                </c:pt>
                <c:pt idx="57935">
                  <c:v>9.7103344767336002E-4</c:v>
                </c:pt>
                <c:pt idx="57936">
                  <c:v>1.0049005056104001E-3</c:v>
                </c:pt>
                <c:pt idx="57937">
                  <c:v>1.0054895156754601E-3</c:v>
                </c:pt>
                <c:pt idx="57938">
                  <c:v>1.1541936130638399E-3</c:v>
                </c:pt>
                <c:pt idx="57939">
                  <c:v>1.2680075078264901E-3</c:v>
                </c:pt>
                <c:pt idx="57940">
                  <c:v>1.37138895533293E-3</c:v>
                </c:pt>
                <c:pt idx="57941">
                  <c:v>1.3616635955266501E-3</c:v>
                </c:pt>
                <c:pt idx="57942">
                  <c:v>1.42771992929643E-3</c:v>
                </c:pt>
                <c:pt idx="57943">
                  <c:v>1.38074354476897E-3</c:v>
                </c:pt>
                <c:pt idx="57944">
                  <c:v>1.1371336120656499E-3</c:v>
                </c:pt>
                <c:pt idx="57945">
                  <c:v>1.0688535030377699E-3</c:v>
                </c:pt>
                <c:pt idx="57946">
                  <c:v>1.0128731875521299E-3</c:v>
                </c:pt>
                <c:pt idx="57947">
                  <c:v>9.6990414710651702E-4</c:v>
                </c:pt>
                <c:pt idx="57948">
                  <c:v>9.4725177472259399E-4</c:v>
                </c:pt>
                <c:pt idx="57949">
                  <c:v>8.3448351609089703E-4</c:v>
                </c:pt>
                <c:pt idx="57950">
                  <c:v>7.1987739632318798E-4</c:v>
                </c:pt>
                <c:pt idx="57951">
                  <c:v>5.0083322104693001E-4</c:v>
                </c:pt>
                <c:pt idx="57952">
                  <c:v>3.6053747112106102E-4</c:v>
                </c:pt>
                <c:pt idx="57953">
                  <c:v>1.7989418641376799E-4</c:v>
                </c:pt>
                <c:pt idx="57954">
                  <c:v>-1.5130711598791599E-4</c:v>
                </c:pt>
                <c:pt idx="57955">
                  <c:v>-3.63494571298012E-4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94852096"/>
        <c:axId val="294853632"/>
      </c:scatterChart>
      <c:valAx>
        <c:axId val="294852096"/>
        <c:scaling>
          <c:orientation val="minMax"/>
          <c:max val="30"/>
          <c:min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294853632"/>
        <c:crosses val="autoZero"/>
        <c:crossBetween val="midCat"/>
      </c:valAx>
      <c:valAx>
        <c:axId val="294853632"/>
        <c:scaling>
          <c:orientation val="minMax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 dirty="0" smtClean="0"/>
                  <a:t>Acceleration (g)</a:t>
                </a:r>
                <a:endParaRPr lang="en-US" dirty="0"/>
              </a:p>
            </c:rich>
          </c:tx>
          <c:layout/>
          <c:overlay val="0"/>
        </c:title>
        <c:numFmt formatCode="#,##0.00" sourceLinked="0"/>
        <c:majorTickMark val="out"/>
        <c:minorTickMark val="none"/>
        <c:tickLblPos val="nextTo"/>
        <c:crossAx val="294852096"/>
        <c:crosses val="autoZero"/>
        <c:crossBetween val="midCat"/>
      </c:val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2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title>
      <c:tx>
        <c:rich>
          <a:bodyPr/>
          <a:lstStyle/>
          <a:p>
            <a:pPr>
              <a:defRPr/>
            </a:pPr>
            <a:r>
              <a:rPr lang="en-US"/>
              <a:t>Truck</a:t>
            </a:r>
            <a:r>
              <a:rPr lang="en-US" baseline="0"/>
              <a:t> Acceleration: Profile vs. No Profile</a:t>
            </a:r>
            <a:endParaRPr lang="en-US"/>
          </a:p>
        </c:rich>
      </c:tx>
      <c:layout/>
      <c:overlay val="0"/>
    </c:title>
    <c:autoTitleDeleted val="0"/>
    <c:plotArea>
      <c:layout/>
      <c:scatterChart>
        <c:scatterStyle val="smoothMarker"/>
        <c:varyColors val="0"/>
        <c:ser>
          <c:idx val="2"/>
          <c:order val="0"/>
          <c:tx>
            <c:v>No Profile</c:v>
          </c:tx>
          <c:marker>
            <c:symbol val="none"/>
          </c:marker>
          <c:xVal>
            <c:numRef>
              <c:f>Sheet1!$M$10:$M$450</c:f>
              <c:numCache>
                <c:formatCode>General</c:formatCode>
                <c:ptCount val="441"/>
                <c:pt idx="0">
                  <c:v>0</c:v>
                </c:pt>
                <c:pt idx="1">
                  <c:v>7.1167099999999997E-2</c:v>
                </c:pt>
                <c:pt idx="2">
                  <c:v>0.14233399999999999</c:v>
                </c:pt>
                <c:pt idx="3">
                  <c:v>0.213501</c:v>
                </c:pt>
                <c:pt idx="4">
                  <c:v>0.28466900000000001</c:v>
                </c:pt>
                <c:pt idx="5">
                  <c:v>0.35583599999999999</c:v>
                </c:pt>
                <c:pt idx="6">
                  <c:v>0.42700300000000002</c:v>
                </c:pt>
                <c:pt idx="7">
                  <c:v>0.49817</c:v>
                </c:pt>
                <c:pt idx="8">
                  <c:v>0.56933699999999998</c:v>
                </c:pt>
                <c:pt idx="9">
                  <c:v>0.64050399999999996</c:v>
                </c:pt>
                <c:pt idx="10">
                  <c:v>0.71167100000000005</c:v>
                </c:pt>
                <c:pt idx="11">
                  <c:v>0.78283899999999995</c:v>
                </c:pt>
                <c:pt idx="12">
                  <c:v>0.85400600000000004</c:v>
                </c:pt>
                <c:pt idx="13">
                  <c:v>0.92517300000000002</c:v>
                </c:pt>
                <c:pt idx="14">
                  <c:v>0.99634</c:v>
                </c:pt>
                <c:pt idx="15">
                  <c:v>1.06751</c:v>
                </c:pt>
                <c:pt idx="16">
                  <c:v>1.1386700000000001</c:v>
                </c:pt>
                <c:pt idx="17">
                  <c:v>1.20984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</c:v>
                </c:pt>
                <c:pt idx="21">
                  <c:v>1.49451</c:v>
                </c:pt>
                <c:pt idx="22">
                  <c:v>1.56568</c:v>
                </c:pt>
                <c:pt idx="23">
                  <c:v>1.6368400000000001</c:v>
                </c:pt>
                <c:pt idx="24">
                  <c:v>1.70801</c:v>
                </c:pt>
                <c:pt idx="25">
                  <c:v>1.77918</c:v>
                </c:pt>
                <c:pt idx="26">
                  <c:v>1.8503499999999999</c:v>
                </c:pt>
                <c:pt idx="27">
                  <c:v>1.9215100000000001</c:v>
                </c:pt>
                <c:pt idx="28">
                  <c:v>1.99268</c:v>
                </c:pt>
                <c:pt idx="29">
                  <c:v>2.06385</c:v>
                </c:pt>
                <c:pt idx="30">
                  <c:v>2.1350099999999999</c:v>
                </c:pt>
                <c:pt idx="31">
                  <c:v>2.2061799999999998</c:v>
                </c:pt>
                <c:pt idx="32">
                  <c:v>2.2773500000000002</c:v>
                </c:pt>
                <c:pt idx="33">
                  <c:v>2.3485200000000002</c:v>
                </c:pt>
                <c:pt idx="34">
                  <c:v>2.4196800000000001</c:v>
                </c:pt>
                <c:pt idx="35">
                  <c:v>2.49085</c:v>
                </c:pt>
                <c:pt idx="36">
                  <c:v>2.56202</c:v>
                </c:pt>
                <c:pt idx="37">
                  <c:v>2.6331799999999999</c:v>
                </c:pt>
                <c:pt idx="38">
                  <c:v>2.7043499999999998</c:v>
                </c:pt>
                <c:pt idx="39">
                  <c:v>2.7755200000000002</c:v>
                </c:pt>
                <c:pt idx="40">
                  <c:v>2.8466900000000002</c:v>
                </c:pt>
                <c:pt idx="41">
                  <c:v>2.9178500000000001</c:v>
                </c:pt>
                <c:pt idx="42">
                  <c:v>2.98902</c:v>
                </c:pt>
                <c:pt idx="43">
                  <c:v>3.06019</c:v>
                </c:pt>
                <c:pt idx="44">
                  <c:v>3.1313499999999999</c:v>
                </c:pt>
                <c:pt idx="45">
                  <c:v>3.2025199999999998</c:v>
                </c:pt>
                <c:pt idx="46">
                  <c:v>3.2736900000000002</c:v>
                </c:pt>
                <c:pt idx="47">
                  <c:v>3.3448600000000002</c:v>
                </c:pt>
                <c:pt idx="48">
                  <c:v>3.4160200000000001</c:v>
                </c:pt>
                <c:pt idx="49">
                  <c:v>3.48719</c:v>
                </c:pt>
                <c:pt idx="50">
                  <c:v>3.55836</c:v>
                </c:pt>
                <c:pt idx="51">
                  <c:v>3.6295199999999999</c:v>
                </c:pt>
                <c:pt idx="52">
                  <c:v>3.7006899999999998</c:v>
                </c:pt>
                <c:pt idx="53">
                  <c:v>3.7718600000000002</c:v>
                </c:pt>
                <c:pt idx="54">
                  <c:v>3.8430300000000002</c:v>
                </c:pt>
                <c:pt idx="55">
                  <c:v>3.9141900000000001</c:v>
                </c:pt>
                <c:pt idx="56">
                  <c:v>3.98536</c:v>
                </c:pt>
                <c:pt idx="57">
                  <c:v>4.0565300000000004</c:v>
                </c:pt>
                <c:pt idx="58">
                  <c:v>4.1276900000000003</c:v>
                </c:pt>
                <c:pt idx="59">
                  <c:v>4.1988599999999998</c:v>
                </c:pt>
                <c:pt idx="60">
                  <c:v>4.2700300000000002</c:v>
                </c:pt>
                <c:pt idx="61">
                  <c:v>4.3411999999999997</c:v>
                </c:pt>
                <c:pt idx="62">
                  <c:v>4.4123599999999996</c:v>
                </c:pt>
                <c:pt idx="63">
                  <c:v>4.48353</c:v>
                </c:pt>
                <c:pt idx="64">
                  <c:v>4.5547000000000004</c:v>
                </c:pt>
                <c:pt idx="65">
                  <c:v>4.6258600000000003</c:v>
                </c:pt>
                <c:pt idx="66">
                  <c:v>4.6970299999999998</c:v>
                </c:pt>
                <c:pt idx="67">
                  <c:v>4.7682000000000002</c:v>
                </c:pt>
                <c:pt idx="68">
                  <c:v>4.8393699999999997</c:v>
                </c:pt>
                <c:pt idx="69">
                  <c:v>4.9105299999999996</c:v>
                </c:pt>
                <c:pt idx="70">
                  <c:v>4.9817</c:v>
                </c:pt>
                <c:pt idx="71">
                  <c:v>5.0528700000000004</c:v>
                </c:pt>
                <c:pt idx="72">
                  <c:v>5.1240300000000003</c:v>
                </c:pt>
                <c:pt idx="73">
                  <c:v>5.1951999999999998</c:v>
                </c:pt>
                <c:pt idx="74">
                  <c:v>5.2663700000000002</c:v>
                </c:pt>
                <c:pt idx="75">
                  <c:v>5.3375399999999997</c:v>
                </c:pt>
                <c:pt idx="76">
                  <c:v>5.4086999999999996</c:v>
                </c:pt>
                <c:pt idx="77">
                  <c:v>5.47987</c:v>
                </c:pt>
                <c:pt idx="78">
                  <c:v>5.5510400000000004</c:v>
                </c:pt>
                <c:pt idx="79">
                  <c:v>5.6222000000000003</c:v>
                </c:pt>
                <c:pt idx="80">
                  <c:v>5.6933699999999998</c:v>
                </c:pt>
                <c:pt idx="81">
                  <c:v>5.7645400000000002</c:v>
                </c:pt>
                <c:pt idx="82">
                  <c:v>5.8357099999999997</c:v>
                </c:pt>
                <c:pt idx="83">
                  <c:v>5.9068699999999996</c:v>
                </c:pt>
                <c:pt idx="84">
                  <c:v>5.97804</c:v>
                </c:pt>
                <c:pt idx="85">
                  <c:v>6.0492100000000004</c:v>
                </c:pt>
                <c:pt idx="86">
                  <c:v>6.1203700000000003</c:v>
                </c:pt>
                <c:pt idx="87">
                  <c:v>6.1915399999999998</c:v>
                </c:pt>
                <c:pt idx="88">
                  <c:v>6.2627100000000002</c:v>
                </c:pt>
                <c:pt idx="89">
                  <c:v>6.3338799999999997</c:v>
                </c:pt>
                <c:pt idx="90">
                  <c:v>6.4050399999999996</c:v>
                </c:pt>
                <c:pt idx="91">
                  <c:v>6.47621</c:v>
                </c:pt>
                <c:pt idx="92">
                  <c:v>6.5473800000000004</c:v>
                </c:pt>
                <c:pt idx="93">
                  <c:v>6.6185400000000003</c:v>
                </c:pt>
                <c:pt idx="94">
                  <c:v>6.6897099999999998</c:v>
                </c:pt>
                <c:pt idx="95">
                  <c:v>6.7608800000000002</c:v>
                </c:pt>
                <c:pt idx="96">
                  <c:v>6.8320499999999997</c:v>
                </c:pt>
                <c:pt idx="97">
                  <c:v>6.9032099999999996</c:v>
                </c:pt>
                <c:pt idx="98">
                  <c:v>6.97438</c:v>
                </c:pt>
                <c:pt idx="99">
                  <c:v>7.0455500000000004</c:v>
                </c:pt>
                <c:pt idx="100">
                  <c:v>7.1167100000000003</c:v>
                </c:pt>
                <c:pt idx="101">
                  <c:v>7.1878799999999998</c:v>
                </c:pt>
                <c:pt idx="102">
                  <c:v>7.2590500000000002</c:v>
                </c:pt>
                <c:pt idx="103">
                  <c:v>7.3302199999999997</c:v>
                </c:pt>
                <c:pt idx="104">
                  <c:v>7.4013799999999996</c:v>
                </c:pt>
                <c:pt idx="105">
                  <c:v>7.47255</c:v>
                </c:pt>
                <c:pt idx="106">
                  <c:v>7.5437200000000004</c:v>
                </c:pt>
                <c:pt idx="107">
                  <c:v>7.6148800000000003</c:v>
                </c:pt>
                <c:pt idx="108">
                  <c:v>7.6860499999999998</c:v>
                </c:pt>
                <c:pt idx="109">
                  <c:v>7.7572200000000002</c:v>
                </c:pt>
                <c:pt idx="110">
                  <c:v>7.8283899999999997</c:v>
                </c:pt>
                <c:pt idx="111">
                  <c:v>7.8995499999999996</c:v>
                </c:pt>
                <c:pt idx="112">
                  <c:v>7.97072</c:v>
                </c:pt>
                <c:pt idx="113">
                  <c:v>8.0418900000000004</c:v>
                </c:pt>
                <c:pt idx="114">
                  <c:v>8.1130499999999994</c:v>
                </c:pt>
                <c:pt idx="115">
                  <c:v>8.1842199999999998</c:v>
                </c:pt>
                <c:pt idx="116">
                  <c:v>8.2553900000000002</c:v>
                </c:pt>
                <c:pt idx="117">
                  <c:v>8.3265600000000006</c:v>
                </c:pt>
                <c:pt idx="118">
                  <c:v>8.3977199999999996</c:v>
                </c:pt>
                <c:pt idx="119">
                  <c:v>8.46889</c:v>
                </c:pt>
                <c:pt idx="120">
                  <c:v>8.5400600000000004</c:v>
                </c:pt>
                <c:pt idx="121">
                  <c:v>8.6112199999999994</c:v>
                </c:pt>
                <c:pt idx="122">
                  <c:v>8.6823899999999998</c:v>
                </c:pt>
                <c:pt idx="123">
                  <c:v>8.7535600000000002</c:v>
                </c:pt>
                <c:pt idx="124">
                  <c:v>8.8247300000000006</c:v>
                </c:pt>
                <c:pt idx="125">
                  <c:v>8.8958899999999996</c:v>
                </c:pt>
                <c:pt idx="126">
                  <c:v>8.96706</c:v>
                </c:pt>
                <c:pt idx="127">
                  <c:v>9.0382300000000004</c:v>
                </c:pt>
                <c:pt idx="128">
                  <c:v>9.1093899999999994</c:v>
                </c:pt>
                <c:pt idx="129">
                  <c:v>9.1805599999999998</c:v>
                </c:pt>
                <c:pt idx="130">
                  <c:v>9.2517300000000002</c:v>
                </c:pt>
                <c:pt idx="131">
                  <c:v>9.3229000000000006</c:v>
                </c:pt>
                <c:pt idx="132">
                  <c:v>9.3940599999999996</c:v>
                </c:pt>
                <c:pt idx="133">
                  <c:v>9.46523</c:v>
                </c:pt>
                <c:pt idx="134">
                  <c:v>9.5364000000000004</c:v>
                </c:pt>
                <c:pt idx="135">
                  <c:v>9.6075599999999994</c:v>
                </c:pt>
                <c:pt idx="136">
                  <c:v>9.6787299999999998</c:v>
                </c:pt>
                <c:pt idx="137">
                  <c:v>9.7499000000000002</c:v>
                </c:pt>
                <c:pt idx="138">
                  <c:v>9.8210700000000006</c:v>
                </c:pt>
                <c:pt idx="139">
                  <c:v>9.8922299999999996</c:v>
                </c:pt>
                <c:pt idx="140">
                  <c:v>9.9634</c:v>
                </c:pt>
                <c:pt idx="141">
                  <c:v>10.034599999999999</c:v>
                </c:pt>
                <c:pt idx="142">
                  <c:v>10.105700000000001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10.3192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10.5327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10.7462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10.9597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11.386699999999999</c:v>
                </c:pt>
                <c:pt idx="161">
                  <c:v>11.4579</c:v>
                </c:pt>
                <c:pt idx="162">
                  <c:v>11.5291</c:v>
                </c:pt>
                <c:pt idx="163">
                  <c:v>11.600199999999999</c:v>
                </c:pt>
                <c:pt idx="164">
                  <c:v>11.6714</c:v>
                </c:pt>
                <c:pt idx="165">
                  <c:v>11.742599999999999</c:v>
                </c:pt>
                <c:pt idx="166">
                  <c:v>11.813700000000001</c:v>
                </c:pt>
                <c:pt idx="167">
                  <c:v>11.8849</c:v>
                </c:pt>
                <c:pt idx="168">
                  <c:v>11.956099999999999</c:v>
                </c:pt>
                <c:pt idx="169">
                  <c:v>12.027200000000001</c:v>
                </c:pt>
                <c:pt idx="170">
                  <c:v>12.0984</c:v>
                </c:pt>
                <c:pt idx="171">
                  <c:v>12.169600000000001</c:v>
                </c:pt>
                <c:pt idx="172">
                  <c:v>12.2407</c:v>
                </c:pt>
                <c:pt idx="173">
                  <c:v>12.3119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12.525399999999999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12.738899999999999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12.952400000000001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13.165900000000001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13.3794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13.5929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13.8064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14.0199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14.446899999999999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14.660399999999999</c:v>
                </c:pt>
                <c:pt idx="207">
                  <c:v>14.7316</c:v>
                </c:pt>
                <c:pt idx="208">
                  <c:v>14.8028</c:v>
                </c:pt>
                <c:pt idx="209">
                  <c:v>14.873900000000001</c:v>
                </c:pt>
                <c:pt idx="210">
                  <c:v>14.9451</c:v>
                </c:pt>
                <c:pt idx="211">
                  <c:v>15.016299999999999</c:v>
                </c:pt>
                <c:pt idx="212">
                  <c:v>15.087400000000001</c:v>
                </c:pt>
                <c:pt idx="213">
                  <c:v>15.1586</c:v>
                </c:pt>
                <c:pt idx="214">
                  <c:v>15.229799999999999</c:v>
                </c:pt>
                <c:pt idx="215">
                  <c:v>15.3009</c:v>
                </c:pt>
                <c:pt idx="216">
                  <c:v>15.3721</c:v>
                </c:pt>
                <c:pt idx="217">
                  <c:v>15.443300000000001</c:v>
                </c:pt>
                <c:pt idx="218">
                  <c:v>15.5144</c:v>
                </c:pt>
                <c:pt idx="219">
                  <c:v>15.585599999999999</c:v>
                </c:pt>
                <c:pt idx="220">
                  <c:v>15.6568</c:v>
                </c:pt>
                <c:pt idx="221">
                  <c:v>15.7279</c:v>
                </c:pt>
                <c:pt idx="222">
                  <c:v>15.799099999999999</c:v>
                </c:pt>
                <c:pt idx="223">
                  <c:v>15.8703</c:v>
                </c:pt>
                <c:pt idx="224">
                  <c:v>15.9414</c:v>
                </c:pt>
                <c:pt idx="225">
                  <c:v>16.012599999999999</c:v>
                </c:pt>
                <c:pt idx="226">
                  <c:v>16.0838</c:v>
                </c:pt>
                <c:pt idx="227">
                  <c:v>16.154900000000001</c:v>
                </c:pt>
                <c:pt idx="228">
                  <c:v>16.226099999999999</c:v>
                </c:pt>
                <c:pt idx="229">
                  <c:v>16.2973</c:v>
                </c:pt>
                <c:pt idx="230">
                  <c:v>16.368400000000001</c:v>
                </c:pt>
                <c:pt idx="231">
                  <c:v>16.439599999999999</c:v>
                </c:pt>
                <c:pt idx="232">
                  <c:v>16.5108</c:v>
                </c:pt>
                <c:pt idx="233">
                  <c:v>16.581900000000001</c:v>
                </c:pt>
                <c:pt idx="234">
                  <c:v>16.653099999999998</c:v>
                </c:pt>
                <c:pt idx="235">
                  <c:v>16.724299999999999</c:v>
                </c:pt>
                <c:pt idx="236">
                  <c:v>16.795400000000001</c:v>
                </c:pt>
                <c:pt idx="237">
                  <c:v>16.866599999999998</c:v>
                </c:pt>
                <c:pt idx="238">
                  <c:v>16.937799999999999</c:v>
                </c:pt>
                <c:pt idx="239">
                  <c:v>17.008900000000001</c:v>
                </c:pt>
                <c:pt idx="240">
                  <c:v>17.080100000000002</c:v>
                </c:pt>
                <c:pt idx="241">
                  <c:v>17.151299999999999</c:v>
                </c:pt>
                <c:pt idx="242">
                  <c:v>17.2224</c:v>
                </c:pt>
                <c:pt idx="243">
                  <c:v>17.293600000000001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17.507100000000001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17.720600000000001</c:v>
                </c:pt>
                <c:pt idx="250">
                  <c:v>17.791799999999999</c:v>
                </c:pt>
                <c:pt idx="251">
                  <c:v>17.863</c:v>
                </c:pt>
                <c:pt idx="252">
                  <c:v>17.934100000000001</c:v>
                </c:pt>
                <c:pt idx="253">
                  <c:v>18.005299999999998</c:v>
                </c:pt>
                <c:pt idx="254">
                  <c:v>18.076499999999999</c:v>
                </c:pt>
                <c:pt idx="255">
                  <c:v>18.147600000000001</c:v>
                </c:pt>
                <c:pt idx="256">
                  <c:v>18.218800000000002</c:v>
                </c:pt>
                <c:pt idx="257">
                  <c:v>18.29</c:v>
                </c:pt>
                <c:pt idx="258">
                  <c:v>18.3611</c:v>
                </c:pt>
                <c:pt idx="259">
                  <c:v>18.432300000000001</c:v>
                </c:pt>
                <c:pt idx="260">
                  <c:v>18.503499999999999</c:v>
                </c:pt>
                <c:pt idx="261">
                  <c:v>18.5746</c:v>
                </c:pt>
                <c:pt idx="262">
                  <c:v>18.645800000000001</c:v>
                </c:pt>
                <c:pt idx="263">
                  <c:v>18.716999999999999</c:v>
                </c:pt>
                <c:pt idx="264">
                  <c:v>18.7881</c:v>
                </c:pt>
                <c:pt idx="265">
                  <c:v>18.859300000000001</c:v>
                </c:pt>
                <c:pt idx="266">
                  <c:v>18.930499999999999</c:v>
                </c:pt>
                <c:pt idx="267">
                  <c:v>19.0016</c:v>
                </c:pt>
                <c:pt idx="268">
                  <c:v>19.072800000000001</c:v>
                </c:pt>
                <c:pt idx="269">
                  <c:v>19.143999999999998</c:v>
                </c:pt>
                <c:pt idx="270">
                  <c:v>19.2151</c:v>
                </c:pt>
                <c:pt idx="271">
                  <c:v>19.286300000000001</c:v>
                </c:pt>
                <c:pt idx="272">
                  <c:v>19.357500000000002</c:v>
                </c:pt>
                <c:pt idx="273">
                  <c:v>19.428599999999999</c:v>
                </c:pt>
                <c:pt idx="274">
                  <c:v>19.4998</c:v>
                </c:pt>
                <c:pt idx="275">
                  <c:v>19.571000000000002</c:v>
                </c:pt>
                <c:pt idx="276">
                  <c:v>19.642099999999999</c:v>
                </c:pt>
                <c:pt idx="277">
                  <c:v>19.7133</c:v>
                </c:pt>
                <c:pt idx="278">
                  <c:v>19.784500000000001</c:v>
                </c:pt>
                <c:pt idx="279">
                  <c:v>19.855599999999999</c:v>
                </c:pt>
                <c:pt idx="280">
                  <c:v>19.9268</c:v>
                </c:pt>
                <c:pt idx="281">
                  <c:v>19.998000000000001</c:v>
                </c:pt>
                <c:pt idx="282">
                  <c:v>20.069099999999999</c:v>
                </c:pt>
                <c:pt idx="283">
                  <c:v>20.1403</c:v>
                </c:pt>
                <c:pt idx="284">
                  <c:v>20.211500000000001</c:v>
                </c:pt>
                <c:pt idx="285">
                  <c:v>20.282599999999999</c:v>
                </c:pt>
                <c:pt idx="286">
                  <c:v>20.3538</c:v>
                </c:pt>
                <c:pt idx="287">
                  <c:v>20.425000000000001</c:v>
                </c:pt>
                <c:pt idx="288">
                  <c:v>20.496099999999998</c:v>
                </c:pt>
                <c:pt idx="289">
                  <c:v>20.567299999999999</c:v>
                </c:pt>
                <c:pt idx="290">
                  <c:v>20.638500000000001</c:v>
                </c:pt>
                <c:pt idx="291">
                  <c:v>20.709599999999998</c:v>
                </c:pt>
                <c:pt idx="292">
                  <c:v>20.780799999999999</c:v>
                </c:pt>
                <c:pt idx="293">
                  <c:v>20.852</c:v>
                </c:pt>
                <c:pt idx="294">
                  <c:v>20.923100000000002</c:v>
                </c:pt>
                <c:pt idx="295">
                  <c:v>20.994299999999999</c:v>
                </c:pt>
                <c:pt idx="296">
                  <c:v>21.0655</c:v>
                </c:pt>
                <c:pt idx="297">
                  <c:v>21.136600000000001</c:v>
                </c:pt>
                <c:pt idx="298">
                  <c:v>21.207799999999999</c:v>
                </c:pt>
                <c:pt idx="299">
                  <c:v>21.279</c:v>
                </c:pt>
                <c:pt idx="300">
                  <c:v>21.350100000000001</c:v>
                </c:pt>
                <c:pt idx="301">
                  <c:v>21.421299999999999</c:v>
                </c:pt>
                <c:pt idx="302">
                  <c:v>21.4925</c:v>
                </c:pt>
                <c:pt idx="303">
                  <c:v>21.563600000000001</c:v>
                </c:pt>
                <c:pt idx="304">
                  <c:v>21.634799999999998</c:v>
                </c:pt>
                <c:pt idx="305">
                  <c:v>21.706</c:v>
                </c:pt>
                <c:pt idx="306">
                  <c:v>21.777100000000001</c:v>
                </c:pt>
                <c:pt idx="307">
                  <c:v>21.848299999999998</c:v>
                </c:pt>
                <c:pt idx="308">
                  <c:v>21.919499999999999</c:v>
                </c:pt>
                <c:pt idx="309">
                  <c:v>21.990600000000001</c:v>
                </c:pt>
                <c:pt idx="310">
                  <c:v>22.061800000000002</c:v>
                </c:pt>
                <c:pt idx="311">
                  <c:v>22.132999999999999</c:v>
                </c:pt>
                <c:pt idx="312">
                  <c:v>22.2041</c:v>
                </c:pt>
                <c:pt idx="313">
                  <c:v>22.275300000000001</c:v>
                </c:pt>
                <c:pt idx="314">
                  <c:v>22.346499999999999</c:v>
                </c:pt>
                <c:pt idx="315">
                  <c:v>22.4177</c:v>
                </c:pt>
                <c:pt idx="316">
                  <c:v>22.488800000000001</c:v>
                </c:pt>
                <c:pt idx="317">
                  <c:v>22.56</c:v>
                </c:pt>
                <c:pt idx="318">
                  <c:v>22.6312</c:v>
                </c:pt>
                <c:pt idx="319">
                  <c:v>22.702300000000001</c:v>
                </c:pt>
                <c:pt idx="320">
                  <c:v>22.773499999999999</c:v>
                </c:pt>
                <c:pt idx="321">
                  <c:v>22.8447</c:v>
                </c:pt>
                <c:pt idx="322">
                  <c:v>22.915800000000001</c:v>
                </c:pt>
                <c:pt idx="323">
                  <c:v>22.986999999999998</c:v>
                </c:pt>
                <c:pt idx="324">
                  <c:v>23.058199999999999</c:v>
                </c:pt>
                <c:pt idx="325">
                  <c:v>23.129300000000001</c:v>
                </c:pt>
                <c:pt idx="326">
                  <c:v>23.200500000000002</c:v>
                </c:pt>
                <c:pt idx="327">
                  <c:v>23.271699999999999</c:v>
                </c:pt>
                <c:pt idx="328">
                  <c:v>23.3428</c:v>
                </c:pt>
                <c:pt idx="329">
                  <c:v>23.414000000000001</c:v>
                </c:pt>
                <c:pt idx="330">
                  <c:v>23.485199999999999</c:v>
                </c:pt>
                <c:pt idx="331">
                  <c:v>23.5563</c:v>
                </c:pt>
                <c:pt idx="332">
                  <c:v>23.627500000000001</c:v>
                </c:pt>
                <c:pt idx="333">
                  <c:v>23.698699999999999</c:v>
                </c:pt>
                <c:pt idx="334">
                  <c:v>23.7698</c:v>
                </c:pt>
                <c:pt idx="335">
                  <c:v>23.841000000000001</c:v>
                </c:pt>
                <c:pt idx="336">
                  <c:v>23.912199999999999</c:v>
                </c:pt>
                <c:pt idx="337">
                  <c:v>23.9833</c:v>
                </c:pt>
                <c:pt idx="338">
                  <c:v>24.054500000000001</c:v>
                </c:pt>
                <c:pt idx="339">
                  <c:v>24.125699999999998</c:v>
                </c:pt>
                <c:pt idx="340">
                  <c:v>24.1968</c:v>
                </c:pt>
                <c:pt idx="341">
                  <c:v>24.268000000000001</c:v>
                </c:pt>
                <c:pt idx="342">
                  <c:v>24.339200000000002</c:v>
                </c:pt>
                <c:pt idx="343">
                  <c:v>24.410299999999999</c:v>
                </c:pt>
                <c:pt idx="344">
                  <c:v>24.4815</c:v>
                </c:pt>
                <c:pt idx="345">
                  <c:v>24.552700000000002</c:v>
                </c:pt>
                <c:pt idx="346">
                  <c:v>24.623799999999999</c:v>
                </c:pt>
                <c:pt idx="347">
                  <c:v>24.695</c:v>
                </c:pt>
                <c:pt idx="348">
                  <c:v>24.766200000000001</c:v>
                </c:pt>
                <c:pt idx="349">
                  <c:v>24.837299999999999</c:v>
                </c:pt>
                <c:pt idx="350">
                  <c:v>24.9085</c:v>
                </c:pt>
                <c:pt idx="351">
                  <c:v>24.979700000000001</c:v>
                </c:pt>
                <c:pt idx="352">
                  <c:v>25.050799999999999</c:v>
                </c:pt>
                <c:pt idx="353">
                  <c:v>25.122</c:v>
                </c:pt>
                <c:pt idx="354">
                  <c:v>25.193200000000001</c:v>
                </c:pt>
                <c:pt idx="355">
                  <c:v>25.264299999999999</c:v>
                </c:pt>
                <c:pt idx="356">
                  <c:v>25.3355</c:v>
                </c:pt>
                <c:pt idx="357">
                  <c:v>25.406700000000001</c:v>
                </c:pt>
                <c:pt idx="358">
                  <c:v>25.477799999999998</c:v>
                </c:pt>
                <c:pt idx="359">
                  <c:v>25.548999999999999</c:v>
                </c:pt>
                <c:pt idx="360">
                  <c:v>25.620200000000001</c:v>
                </c:pt>
                <c:pt idx="361">
                  <c:v>25.691299999999998</c:v>
                </c:pt>
                <c:pt idx="362">
                  <c:v>25.762499999999999</c:v>
                </c:pt>
                <c:pt idx="363">
                  <c:v>25.8337</c:v>
                </c:pt>
                <c:pt idx="364">
                  <c:v>25.904800000000002</c:v>
                </c:pt>
                <c:pt idx="365">
                  <c:v>25.975999999999999</c:v>
                </c:pt>
                <c:pt idx="366">
                  <c:v>26.0472</c:v>
                </c:pt>
                <c:pt idx="367">
                  <c:v>26.118300000000001</c:v>
                </c:pt>
                <c:pt idx="368">
                  <c:v>26.189499999999999</c:v>
                </c:pt>
                <c:pt idx="369">
                  <c:v>26.2607</c:v>
                </c:pt>
                <c:pt idx="370">
                  <c:v>26.331800000000001</c:v>
                </c:pt>
                <c:pt idx="371">
                  <c:v>26.402999999999999</c:v>
                </c:pt>
                <c:pt idx="372">
                  <c:v>26.4742</c:v>
                </c:pt>
                <c:pt idx="373">
                  <c:v>26.545300000000001</c:v>
                </c:pt>
                <c:pt idx="374">
                  <c:v>26.616499999999998</c:v>
                </c:pt>
                <c:pt idx="375">
                  <c:v>26.6877</c:v>
                </c:pt>
                <c:pt idx="376">
                  <c:v>26.758800000000001</c:v>
                </c:pt>
                <c:pt idx="377">
                  <c:v>26.83</c:v>
                </c:pt>
                <c:pt idx="378">
                  <c:v>26.901199999999999</c:v>
                </c:pt>
                <c:pt idx="379">
                  <c:v>26.972300000000001</c:v>
                </c:pt>
                <c:pt idx="380">
                  <c:v>27.043500000000002</c:v>
                </c:pt>
                <c:pt idx="381">
                  <c:v>27.114699999999999</c:v>
                </c:pt>
                <c:pt idx="382">
                  <c:v>27.1858</c:v>
                </c:pt>
                <c:pt idx="383">
                  <c:v>27.257000000000001</c:v>
                </c:pt>
                <c:pt idx="384">
                  <c:v>27.328199999999999</c:v>
                </c:pt>
                <c:pt idx="385">
                  <c:v>27.3994</c:v>
                </c:pt>
                <c:pt idx="386">
                  <c:v>27.470500000000001</c:v>
                </c:pt>
                <c:pt idx="387">
                  <c:v>27.541699999999999</c:v>
                </c:pt>
                <c:pt idx="388">
                  <c:v>27.6129</c:v>
                </c:pt>
                <c:pt idx="389">
                  <c:v>27.684000000000001</c:v>
                </c:pt>
                <c:pt idx="390">
                  <c:v>27.755199999999999</c:v>
                </c:pt>
                <c:pt idx="391">
                  <c:v>27.8264</c:v>
                </c:pt>
                <c:pt idx="392">
                  <c:v>27.897500000000001</c:v>
                </c:pt>
                <c:pt idx="393">
                  <c:v>27.968699999999998</c:v>
                </c:pt>
                <c:pt idx="394">
                  <c:v>28.039899999999999</c:v>
                </c:pt>
                <c:pt idx="395">
                  <c:v>28.111000000000001</c:v>
                </c:pt>
                <c:pt idx="396">
                  <c:v>28.182200000000002</c:v>
                </c:pt>
                <c:pt idx="397">
                  <c:v>28.253399999999999</c:v>
                </c:pt>
                <c:pt idx="398">
                  <c:v>28.3245</c:v>
                </c:pt>
                <c:pt idx="399">
                  <c:v>28.395700000000001</c:v>
                </c:pt>
                <c:pt idx="400">
                  <c:v>28.466899999999999</c:v>
                </c:pt>
                <c:pt idx="401">
                  <c:v>28.538</c:v>
                </c:pt>
                <c:pt idx="402">
                  <c:v>28.609200000000001</c:v>
                </c:pt>
                <c:pt idx="403">
                  <c:v>28.680399999999999</c:v>
                </c:pt>
                <c:pt idx="404">
                  <c:v>28.7515</c:v>
                </c:pt>
                <c:pt idx="405">
                  <c:v>28.822700000000001</c:v>
                </c:pt>
                <c:pt idx="406">
                  <c:v>28.893899999999999</c:v>
                </c:pt>
                <c:pt idx="407">
                  <c:v>28.965</c:v>
                </c:pt>
                <c:pt idx="408">
                  <c:v>29.036200000000001</c:v>
                </c:pt>
                <c:pt idx="409">
                  <c:v>29.107399999999998</c:v>
                </c:pt>
                <c:pt idx="410">
                  <c:v>29.1785</c:v>
                </c:pt>
                <c:pt idx="411">
                  <c:v>29.249700000000001</c:v>
                </c:pt>
                <c:pt idx="412">
                  <c:v>29.320900000000002</c:v>
                </c:pt>
                <c:pt idx="413">
                  <c:v>29.391999999999999</c:v>
                </c:pt>
                <c:pt idx="414">
                  <c:v>29.463200000000001</c:v>
                </c:pt>
                <c:pt idx="415">
                  <c:v>29.534400000000002</c:v>
                </c:pt>
                <c:pt idx="416">
                  <c:v>29.605499999999999</c:v>
                </c:pt>
                <c:pt idx="417">
                  <c:v>29.6767</c:v>
                </c:pt>
                <c:pt idx="418">
                  <c:v>29.747900000000001</c:v>
                </c:pt>
                <c:pt idx="419">
                  <c:v>29.818999999999999</c:v>
                </c:pt>
                <c:pt idx="420">
                  <c:v>29.8902</c:v>
                </c:pt>
                <c:pt idx="421">
                  <c:v>29.961400000000001</c:v>
                </c:pt>
                <c:pt idx="422">
                  <c:v>30.032499999999999</c:v>
                </c:pt>
                <c:pt idx="423">
                  <c:v>30.1037</c:v>
                </c:pt>
                <c:pt idx="424">
                  <c:v>30.174900000000001</c:v>
                </c:pt>
                <c:pt idx="425">
                  <c:v>30.245999999999999</c:v>
                </c:pt>
                <c:pt idx="426">
                  <c:v>30.3172</c:v>
                </c:pt>
                <c:pt idx="427">
                  <c:v>30.388400000000001</c:v>
                </c:pt>
                <c:pt idx="428">
                  <c:v>30.459499999999998</c:v>
                </c:pt>
                <c:pt idx="429">
                  <c:v>30.5307</c:v>
                </c:pt>
                <c:pt idx="430">
                  <c:v>30.601900000000001</c:v>
                </c:pt>
                <c:pt idx="431">
                  <c:v>30.672999999999998</c:v>
                </c:pt>
                <c:pt idx="432">
                  <c:v>30.744199999999999</c:v>
                </c:pt>
                <c:pt idx="433">
                  <c:v>30.8154</c:v>
                </c:pt>
                <c:pt idx="434">
                  <c:v>30.886500000000002</c:v>
                </c:pt>
                <c:pt idx="435">
                  <c:v>30.957699999999999</c:v>
                </c:pt>
                <c:pt idx="436">
                  <c:v>31.0289</c:v>
                </c:pt>
                <c:pt idx="437">
                  <c:v>31.1</c:v>
                </c:pt>
                <c:pt idx="438">
                  <c:v>31.171199999999999</c:v>
                </c:pt>
                <c:pt idx="439">
                  <c:v>31.2424</c:v>
                </c:pt>
                <c:pt idx="440">
                  <c:v>31.313500000000001</c:v>
                </c:pt>
              </c:numCache>
            </c:numRef>
          </c:xVal>
          <c:yVal>
            <c:numRef>
              <c:f>Sheet1!$O$10:$O$450</c:f>
              <c:numCache>
                <c:formatCode>General</c:formatCode>
                <c:ptCount val="44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0</c:v>
                </c:pt>
                <c:pt idx="5">
                  <c:v>0</c:v>
                </c:pt>
                <c:pt idx="6">
                  <c:v>0</c:v>
                </c:pt>
                <c:pt idx="7">
                  <c:v>0</c:v>
                </c:pt>
                <c:pt idx="8">
                  <c:v>0</c:v>
                </c:pt>
                <c:pt idx="9">
                  <c:v>0</c:v>
                </c:pt>
                <c:pt idx="10">
                  <c:v>0</c:v>
                </c:pt>
                <c:pt idx="11">
                  <c:v>0</c:v>
                </c:pt>
                <c:pt idx="12">
                  <c:v>0</c:v>
                </c:pt>
                <c:pt idx="13">
                  <c:v>0</c:v>
                </c:pt>
                <c:pt idx="14">
                  <c:v>0</c:v>
                </c:pt>
                <c:pt idx="15">
                  <c:v>0</c:v>
                </c:pt>
                <c:pt idx="16">
                  <c:v>0</c:v>
                </c:pt>
                <c:pt idx="17">
                  <c:v>0</c:v>
                </c:pt>
                <c:pt idx="18">
                  <c:v>0</c:v>
                </c:pt>
                <c:pt idx="19">
                  <c:v>0</c:v>
                </c:pt>
                <c:pt idx="20">
                  <c:v>0</c:v>
                </c:pt>
                <c:pt idx="21">
                  <c:v>0</c:v>
                </c:pt>
                <c:pt idx="22">
                  <c:v>0</c:v>
                </c:pt>
                <c:pt idx="23">
                  <c:v>0</c:v>
                </c:pt>
                <c:pt idx="24">
                  <c:v>0</c:v>
                </c:pt>
                <c:pt idx="25">
                  <c:v>0</c:v>
                </c:pt>
                <c:pt idx="26">
                  <c:v>0</c:v>
                </c:pt>
                <c:pt idx="27">
                  <c:v>0</c:v>
                </c:pt>
                <c:pt idx="28">
                  <c:v>0</c:v>
                </c:pt>
                <c:pt idx="29">
                  <c:v>0</c:v>
                </c:pt>
                <c:pt idx="30">
                  <c:v>0</c:v>
                </c:pt>
                <c:pt idx="31">
                  <c:v>0</c:v>
                </c:pt>
                <c:pt idx="32">
                  <c:v>0</c:v>
                </c:pt>
                <c:pt idx="33">
                  <c:v>0</c:v>
                </c:pt>
                <c:pt idx="34">
                  <c:v>0</c:v>
                </c:pt>
                <c:pt idx="35">
                  <c:v>0</c:v>
                </c:pt>
                <c:pt idx="36">
                  <c:v>0</c:v>
                </c:pt>
                <c:pt idx="37">
                  <c:v>0</c:v>
                </c:pt>
                <c:pt idx="38">
                  <c:v>0</c:v>
                </c:pt>
                <c:pt idx="39">
                  <c:v>0</c:v>
                </c:pt>
                <c:pt idx="40">
                  <c:v>0</c:v>
                </c:pt>
                <c:pt idx="41">
                  <c:v>0</c:v>
                </c:pt>
                <c:pt idx="42">
                  <c:v>0</c:v>
                </c:pt>
                <c:pt idx="43">
                  <c:v>0</c:v>
                </c:pt>
                <c:pt idx="44">
                  <c:v>0</c:v>
                </c:pt>
                <c:pt idx="45">
                  <c:v>0</c:v>
                </c:pt>
                <c:pt idx="46">
                  <c:v>0</c:v>
                </c:pt>
                <c:pt idx="47">
                  <c:v>0</c:v>
                </c:pt>
                <c:pt idx="48">
                  <c:v>0</c:v>
                </c:pt>
                <c:pt idx="49">
                  <c:v>0</c:v>
                </c:pt>
                <c:pt idx="50">
                  <c:v>0</c:v>
                </c:pt>
                <c:pt idx="51">
                  <c:v>0</c:v>
                </c:pt>
                <c:pt idx="52">
                  <c:v>0</c:v>
                </c:pt>
                <c:pt idx="53">
                  <c:v>0</c:v>
                </c:pt>
                <c:pt idx="54">
                  <c:v>0</c:v>
                </c:pt>
                <c:pt idx="55">
                  <c:v>0</c:v>
                </c:pt>
                <c:pt idx="56">
                  <c:v>0</c:v>
                </c:pt>
                <c:pt idx="57">
                  <c:v>0</c:v>
                </c:pt>
                <c:pt idx="58">
                  <c:v>0</c:v>
                </c:pt>
                <c:pt idx="59">
                  <c:v>0</c:v>
                </c:pt>
                <c:pt idx="60">
                  <c:v>0</c:v>
                </c:pt>
                <c:pt idx="61">
                  <c:v>0</c:v>
                </c:pt>
                <c:pt idx="62">
                  <c:v>0</c:v>
                </c:pt>
                <c:pt idx="63">
                  <c:v>0</c:v>
                </c:pt>
                <c:pt idx="64">
                  <c:v>0</c:v>
                </c:pt>
                <c:pt idx="65">
                  <c:v>0</c:v>
                </c:pt>
                <c:pt idx="66">
                  <c:v>0</c:v>
                </c:pt>
                <c:pt idx="67">
                  <c:v>0</c:v>
                </c:pt>
                <c:pt idx="68">
                  <c:v>0</c:v>
                </c:pt>
                <c:pt idx="69">
                  <c:v>0</c:v>
                </c:pt>
                <c:pt idx="70">
                  <c:v>0</c:v>
                </c:pt>
                <c:pt idx="71">
                  <c:v>0</c:v>
                </c:pt>
                <c:pt idx="72">
                  <c:v>0</c:v>
                </c:pt>
                <c:pt idx="73">
                  <c:v>0</c:v>
                </c:pt>
                <c:pt idx="74">
                  <c:v>0</c:v>
                </c:pt>
                <c:pt idx="75">
                  <c:v>0</c:v>
                </c:pt>
                <c:pt idx="76">
                  <c:v>0</c:v>
                </c:pt>
                <c:pt idx="77">
                  <c:v>0</c:v>
                </c:pt>
                <c:pt idx="78">
                  <c:v>0</c:v>
                </c:pt>
                <c:pt idx="79">
                  <c:v>0</c:v>
                </c:pt>
                <c:pt idx="80">
                  <c:v>0</c:v>
                </c:pt>
                <c:pt idx="81">
                  <c:v>0</c:v>
                </c:pt>
                <c:pt idx="82">
                  <c:v>0</c:v>
                </c:pt>
                <c:pt idx="83">
                  <c:v>0</c:v>
                </c:pt>
                <c:pt idx="84">
                  <c:v>0</c:v>
                </c:pt>
                <c:pt idx="85">
                  <c:v>0</c:v>
                </c:pt>
                <c:pt idx="86">
                  <c:v>0</c:v>
                </c:pt>
                <c:pt idx="87">
                  <c:v>0</c:v>
                </c:pt>
                <c:pt idx="88">
                  <c:v>0</c:v>
                </c:pt>
                <c:pt idx="89">
                  <c:v>0</c:v>
                </c:pt>
                <c:pt idx="90">
                  <c:v>0</c:v>
                </c:pt>
                <c:pt idx="91">
                  <c:v>0</c:v>
                </c:pt>
                <c:pt idx="92">
                  <c:v>0</c:v>
                </c:pt>
                <c:pt idx="93">
                  <c:v>0</c:v>
                </c:pt>
                <c:pt idx="94">
                  <c:v>0</c:v>
                </c:pt>
                <c:pt idx="95">
                  <c:v>0</c:v>
                </c:pt>
                <c:pt idx="96">
                  <c:v>0</c:v>
                </c:pt>
                <c:pt idx="97">
                  <c:v>0</c:v>
                </c:pt>
                <c:pt idx="98">
                  <c:v>0</c:v>
                </c:pt>
                <c:pt idx="99">
                  <c:v>0</c:v>
                </c:pt>
                <c:pt idx="100">
                  <c:v>0</c:v>
                </c:pt>
                <c:pt idx="101">
                  <c:v>0</c:v>
                </c:pt>
                <c:pt idx="102">
                  <c:v>0</c:v>
                </c:pt>
                <c:pt idx="103">
                  <c:v>0</c:v>
                </c:pt>
                <c:pt idx="104">
                  <c:v>0</c:v>
                </c:pt>
                <c:pt idx="105">
                  <c:v>0</c:v>
                </c:pt>
                <c:pt idx="106">
                  <c:v>0</c:v>
                </c:pt>
                <c:pt idx="107">
                  <c:v>-2.2795729813664598E-6</c:v>
                </c:pt>
                <c:pt idx="108">
                  <c:v>-9.8758022774327135E-4</c:v>
                </c:pt>
                <c:pt idx="109">
                  <c:v>-5.8369824016563151E-3</c:v>
                </c:pt>
                <c:pt idx="110">
                  <c:v>-9.377070393374742E-3</c:v>
                </c:pt>
                <c:pt idx="111">
                  <c:v>-1.339987060041408E-3</c:v>
                </c:pt>
                <c:pt idx="112">
                  <c:v>1.1038742236024844E-2</c:v>
                </c:pt>
                <c:pt idx="113">
                  <c:v>7.4665890269151143E-3</c:v>
                </c:pt>
                <c:pt idx="114">
                  <c:v>-1.0780383022774329E-2</c:v>
                </c:pt>
                <c:pt idx="115">
                  <c:v>-1.5613586956521739E-2</c:v>
                </c:pt>
                <c:pt idx="116">
                  <c:v>5.3592132505175995E-3</c:v>
                </c:pt>
                <c:pt idx="117">
                  <c:v>2.4436697722567288E-2</c:v>
                </c:pt>
                <c:pt idx="118">
                  <c:v>1.4127898550724638E-2</c:v>
                </c:pt>
                <c:pt idx="119">
                  <c:v>-1.0020703933747412E-2</c:v>
                </c:pt>
                <c:pt idx="120">
                  <c:v>-1.5208410973084887E-2</c:v>
                </c:pt>
                <c:pt idx="121">
                  <c:v>1.2760248447204971E-3</c:v>
                </c:pt>
                <c:pt idx="122">
                  <c:v>1.5397489648033126E-2</c:v>
                </c:pt>
                <c:pt idx="123">
                  <c:v>1.1983126293995859E-2</c:v>
                </c:pt>
                <c:pt idx="124">
                  <c:v>-1.417378364389234E-3</c:v>
                </c:pt>
                <c:pt idx="125">
                  <c:v>-1.0371765010351967E-2</c:v>
                </c:pt>
                <c:pt idx="126">
                  <c:v>-8.862939958592133E-3</c:v>
                </c:pt>
                <c:pt idx="127">
                  <c:v>-5.7333333333333336E-4</c:v>
                </c:pt>
                <c:pt idx="128">
                  <c:v>5.6256469979296068E-3</c:v>
                </c:pt>
                <c:pt idx="129">
                  <c:v>2.6801242236024849E-3</c:v>
                </c:pt>
                <c:pt idx="130">
                  <c:v>-6.5024844720496904E-3</c:v>
                </c:pt>
                <c:pt idx="131">
                  <c:v>-9.3152950310559004E-3</c:v>
                </c:pt>
                <c:pt idx="132">
                  <c:v>-5.4014492753623198E-3</c:v>
                </c:pt>
                <c:pt idx="133">
                  <c:v>-4.843918219461698E-3</c:v>
                </c:pt>
                <c:pt idx="134">
                  <c:v>-6.1546325051759845E-3</c:v>
                </c:pt>
                <c:pt idx="135">
                  <c:v>-1.2872489648033127E-3</c:v>
                </c:pt>
                <c:pt idx="136">
                  <c:v>8.5569358178053841E-3</c:v>
                </c:pt>
                <c:pt idx="137">
                  <c:v>1.3251345755693584E-2</c:v>
                </c:pt>
                <c:pt idx="138">
                  <c:v>4.6365942028985512E-3</c:v>
                </c:pt>
                <c:pt idx="139">
                  <c:v>-1.2077173913043479E-2</c:v>
                </c:pt>
                <c:pt idx="140">
                  <c:v>-1.8980771221532092E-2</c:v>
                </c:pt>
                <c:pt idx="141">
                  <c:v>-6.0041407867494822E-3</c:v>
                </c:pt>
                <c:pt idx="142">
                  <c:v>1.4793219461697723E-2</c:v>
                </c:pt>
                <c:pt idx="143">
                  <c:v>2.3697360248447208E-2</c:v>
                </c:pt>
                <c:pt idx="144">
                  <c:v>1.5289544513457556E-2</c:v>
                </c:pt>
                <c:pt idx="145">
                  <c:v>1.1067417184265011E-3</c:v>
                </c:pt>
                <c:pt idx="146">
                  <c:v>-6.3463768115942041E-3</c:v>
                </c:pt>
                <c:pt idx="147">
                  <c:v>-6.1625000000000004E-3</c:v>
                </c:pt>
                <c:pt idx="148">
                  <c:v>-3.6851190476190477E-3</c:v>
                </c:pt>
                <c:pt idx="149">
                  <c:v>-2.9741977225672877E-4</c:v>
                </c:pt>
                <c:pt idx="150">
                  <c:v>5.7056935817805391E-3</c:v>
                </c:pt>
                <c:pt idx="151">
                  <c:v>1.1320419254658385E-2</c:v>
                </c:pt>
                <c:pt idx="152">
                  <c:v>9.8343167701863358E-3</c:v>
                </c:pt>
                <c:pt idx="153">
                  <c:v>-1.4235455486542444E-4</c:v>
                </c:pt>
                <c:pt idx="154">
                  <c:v>-1.1352406832298137E-2</c:v>
                </c:pt>
                <c:pt idx="155">
                  <c:v>-1.4389958592132506E-2</c:v>
                </c:pt>
                <c:pt idx="156">
                  <c:v>-6.7063146997929611E-3</c:v>
                </c:pt>
                <c:pt idx="157">
                  <c:v>4.0399844720496901E-3</c:v>
                </c:pt>
                <c:pt idx="158">
                  <c:v>6.3766045548654246E-3</c:v>
                </c:pt>
                <c:pt idx="159">
                  <c:v>-2.5174456521739131E-3</c:v>
                </c:pt>
                <c:pt idx="160">
                  <c:v>-1.0019875776397517E-2</c:v>
                </c:pt>
                <c:pt idx="161">
                  <c:v>-9.0449275362318848E-3</c:v>
                </c:pt>
                <c:pt idx="162">
                  <c:v>-5.0202639751552799E-3</c:v>
                </c:pt>
                <c:pt idx="163">
                  <c:v>-1.800794513457557E-4</c:v>
                </c:pt>
                <c:pt idx="164">
                  <c:v>5.1240942028985513E-3</c:v>
                </c:pt>
                <c:pt idx="165">
                  <c:v>6.4858695652173911E-3</c:v>
                </c:pt>
                <c:pt idx="166">
                  <c:v>1.4182427536231885E-3</c:v>
                </c:pt>
                <c:pt idx="167">
                  <c:v>-4.9359730848861283E-3</c:v>
                </c:pt>
                <c:pt idx="168">
                  <c:v>-5.3978002070393383E-3</c:v>
                </c:pt>
                <c:pt idx="169">
                  <c:v>1.250188923395445E-4</c:v>
                </c:pt>
                <c:pt idx="170">
                  <c:v>5.3093944099378895E-3</c:v>
                </c:pt>
                <c:pt idx="171">
                  <c:v>6.5528726708074534E-3</c:v>
                </c:pt>
                <c:pt idx="172">
                  <c:v>6.0221532091097318E-3</c:v>
                </c:pt>
                <c:pt idx="173">
                  <c:v>5.8766821946169773E-3</c:v>
                </c:pt>
                <c:pt idx="174">
                  <c:v>4.2358954451345758E-3</c:v>
                </c:pt>
                <c:pt idx="175">
                  <c:v>-3.9188405797101455E-4</c:v>
                </c:pt>
                <c:pt idx="176">
                  <c:v>-4.292080745341615E-3</c:v>
                </c:pt>
                <c:pt idx="177">
                  <c:v>-2.9837474120082818E-3</c:v>
                </c:pt>
                <c:pt idx="178">
                  <c:v>2.7155279503105591E-3</c:v>
                </c:pt>
                <c:pt idx="179">
                  <c:v>7.0868788819875789E-3</c:v>
                </c:pt>
                <c:pt idx="180">
                  <c:v>5.1339026915113873E-3</c:v>
                </c:pt>
                <c:pt idx="181">
                  <c:v>-1.5677587991718429E-3</c:v>
                </c:pt>
                <c:pt idx="182">
                  <c:v>-6.4751293995859221E-3</c:v>
                </c:pt>
                <c:pt idx="183">
                  <c:v>-5.5049430641821951E-3</c:v>
                </c:pt>
                <c:pt idx="184">
                  <c:v>-1.0922670807453417E-3</c:v>
                </c:pt>
                <c:pt idx="185">
                  <c:v>1.1133514492753624E-3</c:v>
                </c:pt>
                <c:pt idx="186">
                  <c:v>-1.0876345755693583E-3</c:v>
                </c:pt>
                <c:pt idx="187">
                  <c:v>-4.1333074534161494E-3</c:v>
                </c:pt>
                <c:pt idx="188">
                  <c:v>-4.2614906832298145E-3</c:v>
                </c:pt>
                <c:pt idx="189">
                  <c:v>-2.3892520703933749E-3</c:v>
                </c:pt>
                <c:pt idx="190">
                  <c:v>-1.0970238095238095E-3</c:v>
                </c:pt>
                <c:pt idx="191">
                  <c:v>-9.6279244306418221E-4</c:v>
                </c:pt>
                <c:pt idx="192">
                  <c:v>-1.5630098343685302E-3</c:v>
                </c:pt>
                <c:pt idx="193">
                  <c:v>-2.2745056935817806E-3</c:v>
                </c:pt>
                <c:pt idx="194">
                  <c:v>-1.7884161490683231E-3</c:v>
                </c:pt>
                <c:pt idx="195">
                  <c:v>-2.9189699792960664E-5</c:v>
                </c:pt>
                <c:pt idx="196">
                  <c:v>1.1989544513457558E-3</c:v>
                </c:pt>
                <c:pt idx="197">
                  <c:v>9.0609472049689443E-4</c:v>
                </c:pt>
                <c:pt idx="198">
                  <c:v>2.9995600414078677E-4</c:v>
                </c:pt>
                <c:pt idx="199">
                  <c:v>1.4937784679089029E-3</c:v>
                </c:pt>
                <c:pt idx="200">
                  <c:v>4.154761904761905E-3</c:v>
                </c:pt>
                <c:pt idx="201">
                  <c:v>4.8142339544513463E-3</c:v>
                </c:pt>
                <c:pt idx="202">
                  <c:v>2.6030797101449276E-3</c:v>
                </c:pt>
                <c:pt idx="203">
                  <c:v>8.6449534161490678E-4</c:v>
                </c:pt>
                <c:pt idx="204">
                  <c:v>1.2627587991718427E-3</c:v>
                </c:pt>
                <c:pt idx="205">
                  <c:v>2.8230848861283647E-3</c:v>
                </c:pt>
                <c:pt idx="206">
                  <c:v>3.9033126293995862E-3</c:v>
                </c:pt>
                <c:pt idx="207">
                  <c:v>3.3867494824016565E-3</c:v>
                </c:pt>
                <c:pt idx="208">
                  <c:v>1.9512525879917184E-3</c:v>
                </c:pt>
                <c:pt idx="209">
                  <c:v>3.0653726708074533E-4</c:v>
                </c:pt>
                <c:pt idx="210">
                  <c:v>-1.3428752587991719E-3</c:v>
                </c:pt>
                <c:pt idx="211">
                  <c:v>-1.9925724637681161E-3</c:v>
                </c:pt>
                <c:pt idx="212">
                  <c:v>-1.7705383022774328E-3</c:v>
                </c:pt>
                <c:pt idx="213">
                  <c:v>-2.0046609730848862E-3</c:v>
                </c:pt>
                <c:pt idx="214">
                  <c:v>-2.4582401656314703E-3</c:v>
                </c:pt>
                <c:pt idx="215">
                  <c:v>-2.6755693581780541E-3</c:v>
                </c:pt>
                <c:pt idx="216">
                  <c:v>-3.3677536231884056E-3</c:v>
                </c:pt>
                <c:pt idx="217">
                  <c:v>-3.0355590062111806E-3</c:v>
                </c:pt>
                <c:pt idx="218">
                  <c:v>-2.7349378881987583E-3</c:v>
                </c:pt>
                <c:pt idx="219">
                  <c:v>-6.6637939958592131E-3</c:v>
                </c:pt>
                <c:pt idx="220">
                  <c:v>-8.5031314699792974E-3</c:v>
                </c:pt>
                <c:pt idx="221">
                  <c:v>-1.0990113871635612E-3</c:v>
                </c:pt>
                <c:pt idx="222">
                  <c:v>8.5622153209109729E-3</c:v>
                </c:pt>
                <c:pt idx="223">
                  <c:v>9.3342132505175989E-3</c:v>
                </c:pt>
                <c:pt idx="224">
                  <c:v>6.7981107660455495E-4</c:v>
                </c:pt>
                <c:pt idx="225">
                  <c:v>-7.7232401656314705E-3</c:v>
                </c:pt>
                <c:pt idx="226">
                  <c:v>-7.1065734989648032E-3</c:v>
                </c:pt>
                <c:pt idx="227">
                  <c:v>8.2751811594202902E-5</c:v>
                </c:pt>
                <c:pt idx="228">
                  <c:v>5.784627329192547E-3</c:v>
                </c:pt>
                <c:pt idx="229">
                  <c:v>8.4190993788819876E-3</c:v>
                </c:pt>
                <c:pt idx="230">
                  <c:v>9.7592132505175989E-3</c:v>
                </c:pt>
                <c:pt idx="231">
                  <c:v>8.2448757763975162E-3</c:v>
                </c:pt>
                <c:pt idx="232">
                  <c:v>2.0868064182194617E-3</c:v>
                </c:pt>
                <c:pt idx="233">
                  <c:v>-5.7293737060041417E-3</c:v>
                </c:pt>
                <c:pt idx="234">
                  <c:v>-8.3744565217391299E-3</c:v>
                </c:pt>
                <c:pt idx="235">
                  <c:v>-2.492207556935818E-3</c:v>
                </c:pt>
                <c:pt idx="236">
                  <c:v>6.7133022774327122E-3</c:v>
                </c:pt>
                <c:pt idx="237">
                  <c:v>1.0678209109730849E-2</c:v>
                </c:pt>
                <c:pt idx="238">
                  <c:v>5.7118012422360254E-3</c:v>
                </c:pt>
                <c:pt idx="239">
                  <c:v>-4.0943581780538306E-3</c:v>
                </c:pt>
                <c:pt idx="240">
                  <c:v>-9.6265527950310566E-3</c:v>
                </c:pt>
                <c:pt idx="241">
                  <c:v>-6.48046066252588E-3</c:v>
                </c:pt>
                <c:pt idx="242">
                  <c:v>-4.4633281573498967E-4</c:v>
                </c:pt>
                <c:pt idx="243">
                  <c:v>1.6983410973084887E-3</c:v>
                </c:pt>
                <c:pt idx="244">
                  <c:v>-7.5125776397515543E-5</c:v>
                </c:pt>
                <c:pt idx="245">
                  <c:v>-2.9631728778467914E-3</c:v>
                </c:pt>
                <c:pt idx="246">
                  <c:v>-4.9174171842650107E-3</c:v>
                </c:pt>
                <c:pt idx="247">
                  <c:v>-4.6192546583850936E-3</c:v>
                </c:pt>
                <c:pt idx="248">
                  <c:v>-2.0744798136645964E-3</c:v>
                </c:pt>
                <c:pt idx="249">
                  <c:v>8.5383281573498976E-4</c:v>
                </c:pt>
                <c:pt idx="250">
                  <c:v>1.4879347826086955E-3</c:v>
                </c:pt>
                <c:pt idx="251">
                  <c:v>-7.087707039337474E-4</c:v>
                </c:pt>
                <c:pt idx="252">
                  <c:v>-3.0766304347826087E-3</c:v>
                </c:pt>
                <c:pt idx="253">
                  <c:v>-3.5592908902691515E-3</c:v>
                </c:pt>
                <c:pt idx="254">
                  <c:v>-2.1966821946169776E-3</c:v>
                </c:pt>
                <c:pt idx="255">
                  <c:v>1.1014596273291927E-3</c:v>
                </c:pt>
                <c:pt idx="256">
                  <c:v>5.5731884057971023E-3</c:v>
                </c:pt>
                <c:pt idx="257">
                  <c:v>8.2831780538302271E-3</c:v>
                </c:pt>
                <c:pt idx="258">
                  <c:v>6.0986801242236023E-3</c:v>
                </c:pt>
                <c:pt idx="259">
                  <c:v>-1.0851940993788821E-4</c:v>
                </c:pt>
                <c:pt idx="260">
                  <c:v>-4.3539855072463772E-3</c:v>
                </c:pt>
                <c:pt idx="261">
                  <c:v>-2.4474611801242234E-3</c:v>
                </c:pt>
                <c:pt idx="262">
                  <c:v>3.3329710144927539E-3</c:v>
                </c:pt>
                <c:pt idx="263">
                  <c:v>7.7551501035196691E-3</c:v>
                </c:pt>
                <c:pt idx="264">
                  <c:v>7.8327639751552807E-3</c:v>
                </c:pt>
                <c:pt idx="265">
                  <c:v>4.5630693581780535E-3</c:v>
                </c:pt>
                <c:pt idx="266">
                  <c:v>2.1173084886128368E-4</c:v>
                </c:pt>
                <c:pt idx="267">
                  <c:v>-4.1192028985507249E-3</c:v>
                </c:pt>
                <c:pt idx="268">
                  <c:v>-6.1775103519668738E-3</c:v>
                </c:pt>
                <c:pt idx="269">
                  <c:v>-3.4936594202898551E-3</c:v>
                </c:pt>
                <c:pt idx="270">
                  <c:v>1.6944384057971014E-3</c:v>
                </c:pt>
                <c:pt idx="271">
                  <c:v>3.3271997929606627E-3</c:v>
                </c:pt>
                <c:pt idx="272">
                  <c:v>-7.7955745341614919E-4</c:v>
                </c:pt>
                <c:pt idx="273">
                  <c:v>-6.4892339544513457E-3</c:v>
                </c:pt>
                <c:pt idx="274">
                  <c:v>-7.972412008281575E-3</c:v>
                </c:pt>
                <c:pt idx="275">
                  <c:v>-3.1150621118012423E-3</c:v>
                </c:pt>
                <c:pt idx="276">
                  <c:v>-4.0251552795031058E-4</c:v>
                </c:pt>
                <c:pt idx="277">
                  <c:v>-5.6245859213250524E-3</c:v>
                </c:pt>
                <c:pt idx="278">
                  <c:v>-8.1247670807453425E-3</c:v>
                </c:pt>
                <c:pt idx="279">
                  <c:v>4.887603519668737E-4</c:v>
                </c:pt>
                <c:pt idx="280">
                  <c:v>1.0762939958592134E-2</c:v>
                </c:pt>
                <c:pt idx="281">
                  <c:v>9.0872153209109741E-3</c:v>
                </c:pt>
                <c:pt idx="282">
                  <c:v>-2.9772515527950309E-3</c:v>
                </c:pt>
                <c:pt idx="283">
                  <c:v>-1.0669953416149068E-2</c:v>
                </c:pt>
                <c:pt idx="284">
                  <c:v>-5.8209109730848864E-3</c:v>
                </c:pt>
                <c:pt idx="285">
                  <c:v>3.4885351966873705E-3</c:v>
                </c:pt>
                <c:pt idx="286">
                  <c:v>8.332349896480332E-3</c:v>
                </c:pt>
                <c:pt idx="287">
                  <c:v>9.6695910973084893E-3</c:v>
                </c:pt>
                <c:pt idx="288">
                  <c:v>9.6199534161490689E-3</c:v>
                </c:pt>
                <c:pt idx="289">
                  <c:v>6.06498447204969E-3</c:v>
                </c:pt>
                <c:pt idx="290">
                  <c:v>-1.6904917184265009E-3</c:v>
                </c:pt>
                <c:pt idx="291">
                  <c:v>-8.3482660455486534E-3</c:v>
                </c:pt>
                <c:pt idx="292">
                  <c:v>-7.0923913043478264E-3</c:v>
                </c:pt>
                <c:pt idx="293">
                  <c:v>1.4789699792960664E-3</c:v>
                </c:pt>
                <c:pt idx="294">
                  <c:v>9.5525362318840592E-3</c:v>
                </c:pt>
                <c:pt idx="295">
                  <c:v>1.0047463768115944E-2</c:v>
                </c:pt>
                <c:pt idx="296">
                  <c:v>2.2580434782608697E-3</c:v>
                </c:pt>
                <c:pt idx="297">
                  <c:v>-7.1134316770186338E-3</c:v>
                </c:pt>
                <c:pt idx="298">
                  <c:v>-9.7357919254658382E-3</c:v>
                </c:pt>
                <c:pt idx="299">
                  <c:v>-4.7850414078674953E-3</c:v>
                </c:pt>
                <c:pt idx="300">
                  <c:v>8.6552795031055914E-4</c:v>
                </c:pt>
                <c:pt idx="301">
                  <c:v>1.9187991718426502E-3</c:v>
                </c:pt>
                <c:pt idx="302">
                  <c:v>-7.655874741200829E-4</c:v>
                </c:pt>
                <c:pt idx="303">
                  <c:v>-3.8589285714285717E-3</c:v>
                </c:pt>
                <c:pt idx="304">
                  <c:v>-5.2877070393374742E-3</c:v>
                </c:pt>
                <c:pt idx="305">
                  <c:v>-4.162060041407868E-3</c:v>
                </c:pt>
                <c:pt idx="306">
                  <c:v>-9.4642598343685309E-4</c:v>
                </c:pt>
                <c:pt idx="307">
                  <c:v>1.6787344720496896E-3</c:v>
                </c:pt>
                <c:pt idx="308">
                  <c:v>1.1742546583850932E-3</c:v>
                </c:pt>
                <c:pt idx="309">
                  <c:v>-1.6178830227743272E-3</c:v>
                </c:pt>
                <c:pt idx="310">
                  <c:v>-3.7833850931677021E-3</c:v>
                </c:pt>
                <c:pt idx="311">
                  <c:v>-3.7434265010351971E-3</c:v>
                </c:pt>
                <c:pt idx="312">
                  <c:v>-1.3616744306418221E-3</c:v>
                </c:pt>
                <c:pt idx="313">
                  <c:v>2.9138198757763974E-3</c:v>
                </c:pt>
                <c:pt idx="314">
                  <c:v>7.4972826086956521E-3</c:v>
                </c:pt>
                <c:pt idx="315">
                  <c:v>9.155305383022774E-3</c:v>
                </c:pt>
                <c:pt idx="316">
                  <c:v>4.8716356107660463E-3</c:v>
                </c:pt>
                <c:pt idx="317">
                  <c:v>-2.99508281573499E-3</c:v>
                </c:pt>
                <c:pt idx="318">
                  <c:v>-6.7109989648033129E-3</c:v>
                </c:pt>
                <c:pt idx="319">
                  <c:v>-1.9212810559006213E-3</c:v>
                </c:pt>
                <c:pt idx="320">
                  <c:v>6.6901915113871642E-3</c:v>
                </c:pt>
                <c:pt idx="321">
                  <c:v>1.0888302277432711E-2</c:v>
                </c:pt>
                <c:pt idx="322">
                  <c:v>8.1170031055900621E-3</c:v>
                </c:pt>
                <c:pt idx="323">
                  <c:v>2.0604632505175982E-3</c:v>
                </c:pt>
                <c:pt idx="324">
                  <c:v>-3.5795031055900622E-3</c:v>
                </c:pt>
                <c:pt idx="325">
                  <c:v>-6.672981366459628E-3</c:v>
                </c:pt>
                <c:pt idx="326">
                  <c:v>-5.4500776397515532E-3</c:v>
                </c:pt>
                <c:pt idx="327">
                  <c:v>-3.1905020703933747E-4</c:v>
                </c:pt>
                <c:pt idx="328">
                  <c:v>4.0174171842650109E-3</c:v>
                </c:pt>
                <c:pt idx="329">
                  <c:v>2.6754140786749482E-3</c:v>
                </c:pt>
                <c:pt idx="330">
                  <c:v>-3.6706004140786754E-3</c:v>
                </c:pt>
                <c:pt idx="331">
                  <c:v>-9.1086956521739138E-3</c:v>
                </c:pt>
                <c:pt idx="332">
                  <c:v>-6.8667960662525881E-3</c:v>
                </c:pt>
                <c:pt idx="333">
                  <c:v>-3.1949792960662526E-4</c:v>
                </c:pt>
                <c:pt idx="334">
                  <c:v>-1.3843969979296068E-3</c:v>
                </c:pt>
                <c:pt idx="335">
                  <c:v>-7.8755693581780539E-3</c:v>
                </c:pt>
                <c:pt idx="336">
                  <c:v>-5.9018892339544517E-3</c:v>
                </c:pt>
                <c:pt idx="337">
                  <c:v>5.4331780538302279E-3</c:v>
                </c:pt>
                <c:pt idx="338">
                  <c:v>1.1505952380952382E-2</c:v>
                </c:pt>
                <c:pt idx="339">
                  <c:v>4.2928571428571434E-3</c:v>
                </c:pt>
                <c:pt idx="340">
                  <c:v>-6.9165113871635618E-3</c:v>
                </c:pt>
                <c:pt idx="341">
                  <c:v>-9.3284161490683228E-3</c:v>
                </c:pt>
                <c:pt idx="342">
                  <c:v>-2.5516200828157353E-3</c:v>
                </c:pt>
                <c:pt idx="343">
                  <c:v>5.339648033126294E-3</c:v>
                </c:pt>
                <c:pt idx="344">
                  <c:v>9.9593685300207041E-3</c:v>
                </c:pt>
                <c:pt idx="345">
                  <c:v>1.1246221532091098E-2</c:v>
                </c:pt>
                <c:pt idx="346">
                  <c:v>8.5373447204968953E-3</c:v>
                </c:pt>
                <c:pt idx="347">
                  <c:v>1.4554140786749482E-3</c:v>
                </c:pt>
                <c:pt idx="348">
                  <c:v>-6.2028985507246379E-3</c:v>
                </c:pt>
                <c:pt idx="349">
                  <c:v>-7.8985248447204972E-3</c:v>
                </c:pt>
                <c:pt idx="350">
                  <c:v>-2.2989466873706006E-3</c:v>
                </c:pt>
                <c:pt idx="351">
                  <c:v>5.5529761904761906E-3</c:v>
                </c:pt>
                <c:pt idx="352">
                  <c:v>9.7766045548654257E-3</c:v>
                </c:pt>
                <c:pt idx="353">
                  <c:v>6.6009316770186347E-3</c:v>
                </c:pt>
                <c:pt idx="354">
                  <c:v>-2.0293064182194619E-3</c:v>
                </c:pt>
                <c:pt idx="355">
                  <c:v>-8.3743271221532103E-3</c:v>
                </c:pt>
                <c:pt idx="356">
                  <c:v>-7.6156055900621121E-3</c:v>
                </c:pt>
                <c:pt idx="357">
                  <c:v>-2.6567028985507251E-3</c:v>
                </c:pt>
                <c:pt idx="358">
                  <c:v>1.248403209109731E-3</c:v>
                </c:pt>
                <c:pt idx="359">
                  <c:v>1.4675129399585921E-3</c:v>
                </c:pt>
                <c:pt idx="360">
                  <c:v>-1.5359239130434785E-3</c:v>
                </c:pt>
                <c:pt idx="361">
                  <c:v>-5.0070393374741203E-3</c:v>
                </c:pt>
                <c:pt idx="362">
                  <c:v>-5.811594202898551E-3</c:v>
                </c:pt>
                <c:pt idx="363">
                  <c:v>-3.0125776397515532E-3</c:v>
                </c:pt>
                <c:pt idx="364">
                  <c:v>1.0354528985507246E-3</c:v>
                </c:pt>
                <c:pt idx="365">
                  <c:v>2.5706909937888199E-3</c:v>
                </c:pt>
                <c:pt idx="366">
                  <c:v>5.0333592132505186E-5</c:v>
                </c:pt>
                <c:pt idx="367">
                  <c:v>-3.8660714285714283E-3</c:v>
                </c:pt>
                <c:pt idx="368">
                  <c:v>-5.1717132505175985E-3</c:v>
                </c:pt>
                <c:pt idx="369">
                  <c:v>-2.5047256728778469E-3</c:v>
                </c:pt>
                <c:pt idx="370">
                  <c:v>2.114151138716356E-3</c:v>
                </c:pt>
                <c:pt idx="371">
                  <c:v>5.7431159420289852E-3</c:v>
                </c:pt>
                <c:pt idx="372">
                  <c:v>7.419565217391305E-3</c:v>
                </c:pt>
                <c:pt idx="373">
                  <c:v>6.7322204968944099E-3</c:v>
                </c:pt>
                <c:pt idx="374">
                  <c:v>2.115103519668737E-3</c:v>
                </c:pt>
                <c:pt idx="375">
                  <c:v>-4.2415372670807456E-3</c:v>
                </c:pt>
                <c:pt idx="376">
                  <c:v>-5.621609730848862E-3</c:v>
                </c:pt>
                <c:pt idx="377">
                  <c:v>5.4613354037267084E-4</c:v>
                </c:pt>
                <c:pt idx="378">
                  <c:v>8.6906314699792975E-3</c:v>
                </c:pt>
                <c:pt idx="379">
                  <c:v>1.1436904761904763E-2</c:v>
                </c:pt>
                <c:pt idx="380">
                  <c:v>6.9544513457556936E-3</c:v>
                </c:pt>
                <c:pt idx="381">
                  <c:v>-7.3432194616977232E-4</c:v>
                </c:pt>
                <c:pt idx="382">
                  <c:v>-6.4783385093167703E-3</c:v>
                </c:pt>
                <c:pt idx="383">
                  <c:v>-7.5576604554865425E-3</c:v>
                </c:pt>
                <c:pt idx="384">
                  <c:v>-3.535662525879917E-3</c:v>
                </c:pt>
                <c:pt idx="385">
                  <c:v>2.7437111801242239E-3</c:v>
                </c:pt>
                <c:pt idx="386">
                  <c:v>5.2009834368530019E-3</c:v>
                </c:pt>
                <c:pt idx="387">
                  <c:v>6.4326345755693585E-4</c:v>
                </c:pt>
                <c:pt idx="388">
                  <c:v>-7.0267080745341623E-3</c:v>
                </c:pt>
                <c:pt idx="389">
                  <c:v>-1.0395315734989649E-2</c:v>
                </c:pt>
                <c:pt idx="390">
                  <c:v>-4.1318840579710149E-3</c:v>
                </c:pt>
                <c:pt idx="391">
                  <c:v>6.7850931677018646E-4</c:v>
                </c:pt>
                <c:pt idx="392">
                  <c:v>-3.2569875776397518E-3</c:v>
                </c:pt>
                <c:pt idx="393">
                  <c:v>-3.5645703933747416E-3</c:v>
                </c:pt>
                <c:pt idx="394">
                  <c:v>5.6030020703933753E-3</c:v>
                </c:pt>
                <c:pt idx="395">
                  <c:v>7.9516821946169769E-3</c:v>
                </c:pt>
                <c:pt idx="396">
                  <c:v>-4.8424430641821944E-3</c:v>
                </c:pt>
                <c:pt idx="397">
                  <c:v>-1.3366278467908903E-2</c:v>
                </c:pt>
                <c:pt idx="398">
                  <c:v>-3.3340838509316774E-4</c:v>
                </c:pt>
                <c:pt idx="399">
                  <c:v>1.8385895445134578E-2</c:v>
                </c:pt>
                <c:pt idx="400">
                  <c:v>1.6161930641821948E-2</c:v>
                </c:pt>
                <c:pt idx="401">
                  <c:v>-2.7944616977225675E-3</c:v>
                </c:pt>
                <c:pt idx="402">
                  <c:v>-1.1936180124223603E-2</c:v>
                </c:pt>
                <c:pt idx="403">
                  <c:v>-2.4283100414078675E-3</c:v>
                </c:pt>
                <c:pt idx="404">
                  <c:v>9.8865683229813674E-3</c:v>
                </c:pt>
                <c:pt idx="405">
                  <c:v>1.0580072463768117E-2</c:v>
                </c:pt>
                <c:pt idx="406">
                  <c:v>1.6898007246376814E-3</c:v>
                </c:pt>
                <c:pt idx="407">
                  <c:v>-6.7435559006211185E-3</c:v>
                </c:pt>
                <c:pt idx="408">
                  <c:v>-8.0983436853002081E-3</c:v>
                </c:pt>
                <c:pt idx="409">
                  <c:v>-2.9984730848861283E-3</c:v>
                </c:pt>
                <c:pt idx="410">
                  <c:v>2.4279580745341614E-3</c:v>
                </c:pt>
                <c:pt idx="411">
                  <c:v>1.778361801242236E-3</c:v>
                </c:pt>
                <c:pt idx="412">
                  <c:v>-4.5480848861283642E-3</c:v>
                </c:pt>
                <c:pt idx="413">
                  <c:v>-5.9976449275362317E-3</c:v>
                </c:pt>
                <c:pt idx="414">
                  <c:v>9.4388198757763975E-6</c:v>
                </c:pt>
                <c:pt idx="415">
                  <c:v>4.9902173913043482E-3</c:v>
                </c:pt>
                <c:pt idx="416">
                  <c:v>3.1290890269151141E-3</c:v>
                </c:pt>
                <c:pt idx="417">
                  <c:v>-2.1801009316770189E-3</c:v>
                </c:pt>
                <c:pt idx="418">
                  <c:v>-3.9708333333333332E-3</c:v>
                </c:pt>
                <c:pt idx="419">
                  <c:v>-6.8437629399585923E-4</c:v>
                </c:pt>
                <c:pt idx="420">
                  <c:v>2.8697204968944098E-3</c:v>
                </c:pt>
                <c:pt idx="421">
                  <c:v>2.3726966873706006E-3</c:v>
                </c:pt>
                <c:pt idx="422">
                  <c:v>-8.9335403726708076E-4</c:v>
                </c:pt>
                <c:pt idx="423">
                  <c:v>-2.5333850931677018E-3</c:v>
                </c:pt>
                <c:pt idx="424">
                  <c:v>-8.5010869565217391E-4</c:v>
                </c:pt>
                <c:pt idx="425">
                  <c:v>1.5709575569358178E-3</c:v>
                </c:pt>
                <c:pt idx="426">
                  <c:v>1.694003623188406E-3</c:v>
                </c:pt>
                <c:pt idx="427">
                  <c:v>-2.4065734989648036E-4</c:v>
                </c:pt>
                <c:pt idx="428">
                  <c:v>-1.5590683229813665E-3</c:v>
                </c:pt>
                <c:pt idx="429">
                  <c:v>-7.8005693581780552E-4</c:v>
                </c:pt>
                <c:pt idx="430">
                  <c:v>8.0529503105590062E-4</c:v>
                </c:pt>
                <c:pt idx="431">
                  <c:v>1.1544798136645963E-3</c:v>
                </c:pt>
                <c:pt idx="432">
                  <c:v>5.6488354037267078E-5</c:v>
                </c:pt>
                <c:pt idx="433">
                  <c:v>-9.2391304347826087E-4</c:v>
                </c:pt>
                <c:pt idx="434">
                  <c:v>-6.277277432712215E-4</c:v>
                </c:pt>
                <c:pt idx="435">
                  <c:v>3.7320910973084892E-4</c:v>
                </c:pt>
                <c:pt idx="436">
                  <c:v>7.562732919254658E-4</c:v>
                </c:pt>
                <c:pt idx="437">
                  <c:v>1.652512939958592E-4</c:v>
                </c:pt>
                <c:pt idx="438">
                  <c:v>-5.2461697722567288E-4</c:v>
                </c:pt>
                <c:pt idx="439">
                  <c:v>-4.6711180124223611E-4</c:v>
                </c:pt>
                <c:pt idx="440">
                  <c:v>1.4234446169772257E-4</c:v>
                </c:pt>
              </c:numCache>
            </c:numRef>
          </c:yVal>
          <c:smooth val="1"/>
        </c:ser>
        <c:ser>
          <c:idx val="0"/>
          <c:order val="1"/>
          <c:tx>
            <c:v>With Profile</c:v>
          </c:tx>
          <c:marker>
            <c:symbol val="none"/>
          </c:marker>
          <c:xVal>
            <c:numRef>
              <c:f>Sheet1!$A$10:$A$450</c:f>
              <c:numCache>
                <c:formatCode>General</c:formatCode>
                <c:ptCount val="441"/>
                <c:pt idx="0">
                  <c:v>0</c:v>
                </c:pt>
                <c:pt idx="1">
                  <c:v>7.1167099999999997E-2</c:v>
                </c:pt>
                <c:pt idx="2">
                  <c:v>0.14233399999999999</c:v>
                </c:pt>
                <c:pt idx="3">
                  <c:v>0.213501</c:v>
                </c:pt>
                <c:pt idx="4">
                  <c:v>0.28466900000000001</c:v>
                </c:pt>
                <c:pt idx="5">
                  <c:v>0.35583599999999999</c:v>
                </c:pt>
                <c:pt idx="6">
                  <c:v>0.42700300000000002</c:v>
                </c:pt>
                <c:pt idx="7">
                  <c:v>0.49817</c:v>
                </c:pt>
                <c:pt idx="8">
                  <c:v>0.56933699999999998</c:v>
                </c:pt>
                <c:pt idx="9">
                  <c:v>0.64050399999999996</c:v>
                </c:pt>
                <c:pt idx="10">
                  <c:v>0.71167100000000005</c:v>
                </c:pt>
                <c:pt idx="11">
                  <c:v>0.78283899999999995</c:v>
                </c:pt>
                <c:pt idx="12">
                  <c:v>0.85400600000000004</c:v>
                </c:pt>
                <c:pt idx="13">
                  <c:v>0.92517300000000002</c:v>
                </c:pt>
                <c:pt idx="14">
                  <c:v>0.99634</c:v>
                </c:pt>
                <c:pt idx="15">
                  <c:v>1.06751</c:v>
                </c:pt>
                <c:pt idx="16">
                  <c:v>1.1386700000000001</c:v>
                </c:pt>
                <c:pt idx="17">
                  <c:v>1.20984</c:v>
                </c:pt>
                <c:pt idx="18">
                  <c:v>1.28101</c:v>
                </c:pt>
                <c:pt idx="19">
                  <c:v>1.3521799999999999</c:v>
                </c:pt>
                <c:pt idx="20">
                  <c:v>1.42334</c:v>
                </c:pt>
                <c:pt idx="21">
                  <c:v>1.49451</c:v>
                </c:pt>
                <c:pt idx="22">
                  <c:v>1.56568</c:v>
                </c:pt>
                <c:pt idx="23">
                  <c:v>1.6368400000000001</c:v>
                </c:pt>
                <c:pt idx="24">
                  <c:v>1.70801</c:v>
                </c:pt>
                <c:pt idx="25">
                  <c:v>1.77918</c:v>
                </c:pt>
                <c:pt idx="26">
                  <c:v>1.8503499999999999</c:v>
                </c:pt>
                <c:pt idx="27">
                  <c:v>1.9215100000000001</c:v>
                </c:pt>
                <c:pt idx="28">
                  <c:v>1.99268</c:v>
                </c:pt>
                <c:pt idx="29">
                  <c:v>2.06385</c:v>
                </c:pt>
                <c:pt idx="30">
                  <c:v>2.1350099999999999</c:v>
                </c:pt>
                <c:pt idx="31">
                  <c:v>2.2061799999999998</c:v>
                </c:pt>
                <c:pt idx="32">
                  <c:v>2.2773500000000002</c:v>
                </c:pt>
                <c:pt idx="33">
                  <c:v>2.3485200000000002</c:v>
                </c:pt>
                <c:pt idx="34">
                  <c:v>2.4196800000000001</c:v>
                </c:pt>
                <c:pt idx="35">
                  <c:v>2.49085</c:v>
                </c:pt>
                <c:pt idx="36">
                  <c:v>2.56202</c:v>
                </c:pt>
                <c:pt idx="37">
                  <c:v>2.6331799999999999</c:v>
                </c:pt>
                <c:pt idx="38">
                  <c:v>2.7043499999999998</c:v>
                </c:pt>
                <c:pt idx="39">
                  <c:v>2.7755200000000002</c:v>
                </c:pt>
                <c:pt idx="40">
                  <c:v>2.8466900000000002</c:v>
                </c:pt>
                <c:pt idx="41">
                  <c:v>2.9178500000000001</c:v>
                </c:pt>
                <c:pt idx="42">
                  <c:v>2.98902</c:v>
                </c:pt>
                <c:pt idx="43">
                  <c:v>3.06019</c:v>
                </c:pt>
                <c:pt idx="44">
                  <c:v>3.1313499999999999</c:v>
                </c:pt>
                <c:pt idx="45">
                  <c:v>3.2025199999999998</c:v>
                </c:pt>
                <c:pt idx="46">
                  <c:v>3.2736900000000002</c:v>
                </c:pt>
                <c:pt idx="47">
                  <c:v>3.3448600000000002</c:v>
                </c:pt>
                <c:pt idx="48">
                  <c:v>3.4160200000000001</c:v>
                </c:pt>
                <c:pt idx="49">
                  <c:v>3.48719</c:v>
                </c:pt>
                <c:pt idx="50">
                  <c:v>3.55836</c:v>
                </c:pt>
                <c:pt idx="51">
                  <c:v>3.6295199999999999</c:v>
                </c:pt>
                <c:pt idx="52">
                  <c:v>3.7006899999999998</c:v>
                </c:pt>
                <c:pt idx="53">
                  <c:v>3.7718600000000002</c:v>
                </c:pt>
                <c:pt idx="54">
                  <c:v>3.8430300000000002</c:v>
                </c:pt>
                <c:pt idx="55">
                  <c:v>3.9141900000000001</c:v>
                </c:pt>
                <c:pt idx="56">
                  <c:v>3.98536</c:v>
                </c:pt>
                <c:pt idx="57">
                  <c:v>4.0565300000000004</c:v>
                </c:pt>
                <c:pt idx="58">
                  <c:v>4.1276900000000003</c:v>
                </c:pt>
                <c:pt idx="59">
                  <c:v>4.1988599999999998</c:v>
                </c:pt>
                <c:pt idx="60">
                  <c:v>4.2700300000000002</c:v>
                </c:pt>
                <c:pt idx="61">
                  <c:v>4.3411999999999997</c:v>
                </c:pt>
                <c:pt idx="62">
                  <c:v>4.4123599999999996</c:v>
                </c:pt>
                <c:pt idx="63">
                  <c:v>4.48353</c:v>
                </c:pt>
                <c:pt idx="64">
                  <c:v>4.5547000000000004</c:v>
                </c:pt>
                <c:pt idx="65">
                  <c:v>4.6258600000000003</c:v>
                </c:pt>
                <c:pt idx="66">
                  <c:v>4.6970299999999998</c:v>
                </c:pt>
                <c:pt idx="67">
                  <c:v>4.7682000000000002</c:v>
                </c:pt>
                <c:pt idx="68">
                  <c:v>4.8393699999999997</c:v>
                </c:pt>
                <c:pt idx="69">
                  <c:v>4.9105299999999996</c:v>
                </c:pt>
                <c:pt idx="70">
                  <c:v>4.9817</c:v>
                </c:pt>
                <c:pt idx="71">
                  <c:v>5.0528700000000004</c:v>
                </c:pt>
                <c:pt idx="72">
                  <c:v>5.1240300000000003</c:v>
                </c:pt>
                <c:pt idx="73">
                  <c:v>5.1951999999999998</c:v>
                </c:pt>
                <c:pt idx="74">
                  <c:v>5.2663700000000002</c:v>
                </c:pt>
                <c:pt idx="75">
                  <c:v>5.3375399999999997</c:v>
                </c:pt>
                <c:pt idx="76">
                  <c:v>5.4086999999999996</c:v>
                </c:pt>
                <c:pt idx="77">
                  <c:v>5.47987</c:v>
                </c:pt>
                <c:pt idx="78">
                  <c:v>5.5510400000000004</c:v>
                </c:pt>
                <c:pt idx="79">
                  <c:v>5.6222000000000003</c:v>
                </c:pt>
                <c:pt idx="80">
                  <c:v>5.6933699999999998</c:v>
                </c:pt>
                <c:pt idx="81">
                  <c:v>5.7645400000000002</c:v>
                </c:pt>
                <c:pt idx="82">
                  <c:v>5.8357099999999997</c:v>
                </c:pt>
                <c:pt idx="83">
                  <c:v>5.9068699999999996</c:v>
                </c:pt>
                <c:pt idx="84">
                  <c:v>5.97804</c:v>
                </c:pt>
                <c:pt idx="85">
                  <c:v>6.0492100000000004</c:v>
                </c:pt>
                <c:pt idx="86">
                  <c:v>6.1203700000000003</c:v>
                </c:pt>
                <c:pt idx="87">
                  <c:v>6.1915399999999998</c:v>
                </c:pt>
                <c:pt idx="88">
                  <c:v>6.2627100000000002</c:v>
                </c:pt>
                <c:pt idx="89">
                  <c:v>6.3338799999999997</c:v>
                </c:pt>
                <c:pt idx="90">
                  <c:v>6.4050399999999996</c:v>
                </c:pt>
                <c:pt idx="91">
                  <c:v>6.47621</c:v>
                </c:pt>
                <c:pt idx="92">
                  <c:v>6.5473800000000004</c:v>
                </c:pt>
                <c:pt idx="93">
                  <c:v>6.6185400000000003</c:v>
                </c:pt>
                <c:pt idx="94">
                  <c:v>6.6897099999999998</c:v>
                </c:pt>
                <c:pt idx="95">
                  <c:v>6.7608800000000002</c:v>
                </c:pt>
                <c:pt idx="96">
                  <c:v>6.8320499999999997</c:v>
                </c:pt>
                <c:pt idx="97">
                  <c:v>6.9032099999999996</c:v>
                </c:pt>
                <c:pt idx="98">
                  <c:v>6.97438</c:v>
                </c:pt>
                <c:pt idx="99">
                  <c:v>7.0455500000000004</c:v>
                </c:pt>
                <c:pt idx="100">
                  <c:v>7.1167100000000003</c:v>
                </c:pt>
                <c:pt idx="101">
                  <c:v>7.1878799999999998</c:v>
                </c:pt>
                <c:pt idx="102">
                  <c:v>7.2590500000000002</c:v>
                </c:pt>
                <c:pt idx="103">
                  <c:v>7.3302199999999997</c:v>
                </c:pt>
                <c:pt idx="104">
                  <c:v>7.4013799999999996</c:v>
                </c:pt>
                <c:pt idx="105">
                  <c:v>7.47255</c:v>
                </c:pt>
                <c:pt idx="106">
                  <c:v>7.5437200000000004</c:v>
                </c:pt>
                <c:pt idx="107">
                  <c:v>7.6148800000000003</c:v>
                </c:pt>
                <c:pt idx="108">
                  <c:v>7.6860499999999998</c:v>
                </c:pt>
                <c:pt idx="109">
                  <c:v>7.7572200000000002</c:v>
                </c:pt>
                <c:pt idx="110">
                  <c:v>7.8283899999999997</c:v>
                </c:pt>
                <c:pt idx="111">
                  <c:v>7.8995499999999996</c:v>
                </c:pt>
                <c:pt idx="112">
                  <c:v>7.97072</c:v>
                </c:pt>
                <c:pt idx="113">
                  <c:v>8.0418900000000004</c:v>
                </c:pt>
                <c:pt idx="114">
                  <c:v>8.1130499999999994</c:v>
                </c:pt>
                <c:pt idx="115">
                  <c:v>8.1842199999999998</c:v>
                </c:pt>
                <c:pt idx="116">
                  <c:v>8.2553900000000002</c:v>
                </c:pt>
                <c:pt idx="117">
                  <c:v>8.3265600000000006</c:v>
                </c:pt>
                <c:pt idx="118">
                  <c:v>8.3977199999999996</c:v>
                </c:pt>
                <c:pt idx="119">
                  <c:v>8.46889</c:v>
                </c:pt>
                <c:pt idx="120">
                  <c:v>8.5400600000000004</c:v>
                </c:pt>
                <c:pt idx="121">
                  <c:v>8.6112199999999994</c:v>
                </c:pt>
                <c:pt idx="122">
                  <c:v>8.6823899999999998</c:v>
                </c:pt>
                <c:pt idx="123">
                  <c:v>8.7535600000000002</c:v>
                </c:pt>
                <c:pt idx="124">
                  <c:v>8.8247300000000006</c:v>
                </c:pt>
                <c:pt idx="125">
                  <c:v>8.8958899999999996</c:v>
                </c:pt>
                <c:pt idx="126">
                  <c:v>8.96706</c:v>
                </c:pt>
                <c:pt idx="127">
                  <c:v>9.0382300000000004</c:v>
                </c:pt>
                <c:pt idx="128">
                  <c:v>9.1093899999999994</c:v>
                </c:pt>
                <c:pt idx="129">
                  <c:v>9.1805599999999998</c:v>
                </c:pt>
                <c:pt idx="130">
                  <c:v>9.2517300000000002</c:v>
                </c:pt>
                <c:pt idx="131">
                  <c:v>9.3229000000000006</c:v>
                </c:pt>
                <c:pt idx="132">
                  <c:v>9.3940599999999996</c:v>
                </c:pt>
                <c:pt idx="133">
                  <c:v>9.46523</c:v>
                </c:pt>
                <c:pt idx="134">
                  <c:v>9.5364000000000004</c:v>
                </c:pt>
                <c:pt idx="135">
                  <c:v>9.6075599999999994</c:v>
                </c:pt>
                <c:pt idx="136">
                  <c:v>9.6787299999999998</c:v>
                </c:pt>
                <c:pt idx="137">
                  <c:v>9.7499000000000002</c:v>
                </c:pt>
                <c:pt idx="138">
                  <c:v>9.8210700000000006</c:v>
                </c:pt>
                <c:pt idx="139">
                  <c:v>9.8922299999999996</c:v>
                </c:pt>
                <c:pt idx="140">
                  <c:v>9.9634</c:v>
                </c:pt>
                <c:pt idx="141">
                  <c:v>10.034599999999999</c:v>
                </c:pt>
                <c:pt idx="142">
                  <c:v>10.105700000000001</c:v>
                </c:pt>
                <c:pt idx="143">
                  <c:v>10.1769</c:v>
                </c:pt>
                <c:pt idx="144">
                  <c:v>10.248100000000001</c:v>
                </c:pt>
                <c:pt idx="145">
                  <c:v>10.3192</c:v>
                </c:pt>
                <c:pt idx="146">
                  <c:v>10.3904</c:v>
                </c:pt>
                <c:pt idx="147">
                  <c:v>10.461600000000001</c:v>
                </c:pt>
                <c:pt idx="148">
                  <c:v>10.5327</c:v>
                </c:pt>
                <c:pt idx="149">
                  <c:v>10.603899999999999</c:v>
                </c:pt>
                <c:pt idx="150">
                  <c:v>10.6751</c:v>
                </c:pt>
                <c:pt idx="151">
                  <c:v>10.7462</c:v>
                </c:pt>
                <c:pt idx="152">
                  <c:v>10.817399999999999</c:v>
                </c:pt>
                <c:pt idx="153">
                  <c:v>10.8886</c:v>
                </c:pt>
                <c:pt idx="154">
                  <c:v>10.9597</c:v>
                </c:pt>
                <c:pt idx="155">
                  <c:v>11.030900000000001</c:v>
                </c:pt>
                <c:pt idx="156">
                  <c:v>11.1021</c:v>
                </c:pt>
                <c:pt idx="157">
                  <c:v>11.1732</c:v>
                </c:pt>
                <c:pt idx="158">
                  <c:v>11.244400000000001</c:v>
                </c:pt>
                <c:pt idx="159">
                  <c:v>11.3156</c:v>
                </c:pt>
                <c:pt idx="160">
                  <c:v>11.386699999999999</c:v>
                </c:pt>
                <c:pt idx="161">
                  <c:v>11.4579</c:v>
                </c:pt>
                <c:pt idx="162">
                  <c:v>11.5291</c:v>
                </c:pt>
                <c:pt idx="163">
                  <c:v>11.600199999999999</c:v>
                </c:pt>
                <c:pt idx="164">
                  <c:v>11.6714</c:v>
                </c:pt>
                <c:pt idx="165">
                  <c:v>11.742599999999999</c:v>
                </c:pt>
                <c:pt idx="166">
                  <c:v>11.813700000000001</c:v>
                </c:pt>
                <c:pt idx="167">
                  <c:v>11.8849</c:v>
                </c:pt>
                <c:pt idx="168">
                  <c:v>11.956099999999999</c:v>
                </c:pt>
                <c:pt idx="169">
                  <c:v>12.027200000000001</c:v>
                </c:pt>
                <c:pt idx="170">
                  <c:v>12.0984</c:v>
                </c:pt>
                <c:pt idx="171">
                  <c:v>12.169600000000001</c:v>
                </c:pt>
                <c:pt idx="172">
                  <c:v>12.2407</c:v>
                </c:pt>
                <c:pt idx="173">
                  <c:v>12.3119</c:v>
                </c:pt>
                <c:pt idx="174">
                  <c:v>12.383100000000001</c:v>
                </c:pt>
                <c:pt idx="175">
                  <c:v>12.4543</c:v>
                </c:pt>
                <c:pt idx="176">
                  <c:v>12.525399999999999</c:v>
                </c:pt>
                <c:pt idx="177">
                  <c:v>12.5966</c:v>
                </c:pt>
                <c:pt idx="178">
                  <c:v>12.6678</c:v>
                </c:pt>
                <c:pt idx="179">
                  <c:v>12.738899999999999</c:v>
                </c:pt>
                <c:pt idx="180">
                  <c:v>12.8101</c:v>
                </c:pt>
                <c:pt idx="181">
                  <c:v>12.8813</c:v>
                </c:pt>
                <c:pt idx="182">
                  <c:v>12.952400000000001</c:v>
                </c:pt>
                <c:pt idx="183">
                  <c:v>13.0236</c:v>
                </c:pt>
                <c:pt idx="184">
                  <c:v>13.094799999999999</c:v>
                </c:pt>
                <c:pt idx="185">
                  <c:v>13.165900000000001</c:v>
                </c:pt>
                <c:pt idx="186">
                  <c:v>13.2371</c:v>
                </c:pt>
                <c:pt idx="187">
                  <c:v>13.308299999999999</c:v>
                </c:pt>
                <c:pt idx="188">
                  <c:v>13.3794</c:v>
                </c:pt>
                <c:pt idx="189">
                  <c:v>13.4506</c:v>
                </c:pt>
                <c:pt idx="190">
                  <c:v>13.521800000000001</c:v>
                </c:pt>
                <c:pt idx="191">
                  <c:v>13.5929</c:v>
                </c:pt>
                <c:pt idx="192">
                  <c:v>13.664099999999999</c:v>
                </c:pt>
                <c:pt idx="193">
                  <c:v>13.735300000000001</c:v>
                </c:pt>
                <c:pt idx="194">
                  <c:v>13.8064</c:v>
                </c:pt>
                <c:pt idx="195">
                  <c:v>13.877599999999999</c:v>
                </c:pt>
                <c:pt idx="196">
                  <c:v>13.9488</c:v>
                </c:pt>
                <c:pt idx="197">
                  <c:v>14.0199</c:v>
                </c:pt>
                <c:pt idx="198">
                  <c:v>14.091100000000001</c:v>
                </c:pt>
                <c:pt idx="199">
                  <c:v>14.1623</c:v>
                </c:pt>
                <c:pt idx="200">
                  <c:v>14.2334</c:v>
                </c:pt>
                <c:pt idx="201">
                  <c:v>14.304600000000001</c:v>
                </c:pt>
                <c:pt idx="202">
                  <c:v>14.3758</c:v>
                </c:pt>
                <c:pt idx="203">
                  <c:v>14.446899999999999</c:v>
                </c:pt>
                <c:pt idx="204">
                  <c:v>14.5181</c:v>
                </c:pt>
                <c:pt idx="205">
                  <c:v>14.5893</c:v>
                </c:pt>
                <c:pt idx="206">
                  <c:v>14.660399999999999</c:v>
                </c:pt>
                <c:pt idx="207">
                  <c:v>14.7316</c:v>
                </c:pt>
                <c:pt idx="208">
                  <c:v>14.8028</c:v>
                </c:pt>
                <c:pt idx="209">
                  <c:v>14.873900000000001</c:v>
                </c:pt>
                <c:pt idx="210">
                  <c:v>14.9451</c:v>
                </c:pt>
                <c:pt idx="211">
                  <c:v>15.016299999999999</c:v>
                </c:pt>
                <c:pt idx="212">
                  <c:v>15.087400000000001</c:v>
                </c:pt>
                <c:pt idx="213">
                  <c:v>15.1586</c:v>
                </c:pt>
                <c:pt idx="214">
                  <c:v>15.229799999999999</c:v>
                </c:pt>
                <c:pt idx="215">
                  <c:v>15.3009</c:v>
                </c:pt>
                <c:pt idx="216">
                  <c:v>15.3721</c:v>
                </c:pt>
                <c:pt idx="217">
                  <c:v>15.443300000000001</c:v>
                </c:pt>
                <c:pt idx="218">
                  <c:v>15.5144</c:v>
                </c:pt>
                <c:pt idx="219">
                  <c:v>15.585599999999999</c:v>
                </c:pt>
                <c:pt idx="220">
                  <c:v>15.6568</c:v>
                </c:pt>
                <c:pt idx="221">
                  <c:v>15.7279</c:v>
                </c:pt>
                <c:pt idx="222">
                  <c:v>15.799099999999999</c:v>
                </c:pt>
                <c:pt idx="223">
                  <c:v>15.8703</c:v>
                </c:pt>
                <c:pt idx="224">
                  <c:v>15.9414</c:v>
                </c:pt>
                <c:pt idx="225">
                  <c:v>16.012599999999999</c:v>
                </c:pt>
                <c:pt idx="226">
                  <c:v>16.0838</c:v>
                </c:pt>
                <c:pt idx="227">
                  <c:v>16.154900000000001</c:v>
                </c:pt>
                <c:pt idx="228">
                  <c:v>16.226099999999999</c:v>
                </c:pt>
                <c:pt idx="229">
                  <c:v>16.2973</c:v>
                </c:pt>
                <c:pt idx="230">
                  <c:v>16.368400000000001</c:v>
                </c:pt>
                <c:pt idx="231">
                  <c:v>16.439599999999999</c:v>
                </c:pt>
                <c:pt idx="232">
                  <c:v>16.5108</c:v>
                </c:pt>
                <c:pt idx="233">
                  <c:v>16.581900000000001</c:v>
                </c:pt>
                <c:pt idx="234">
                  <c:v>16.653099999999998</c:v>
                </c:pt>
                <c:pt idx="235">
                  <c:v>16.724299999999999</c:v>
                </c:pt>
                <c:pt idx="236">
                  <c:v>16.795400000000001</c:v>
                </c:pt>
                <c:pt idx="237">
                  <c:v>16.866599999999998</c:v>
                </c:pt>
                <c:pt idx="238">
                  <c:v>16.937799999999999</c:v>
                </c:pt>
                <c:pt idx="239">
                  <c:v>17.008900000000001</c:v>
                </c:pt>
                <c:pt idx="240">
                  <c:v>17.080100000000002</c:v>
                </c:pt>
                <c:pt idx="241">
                  <c:v>17.151299999999999</c:v>
                </c:pt>
                <c:pt idx="242">
                  <c:v>17.2224</c:v>
                </c:pt>
                <c:pt idx="243">
                  <c:v>17.293600000000001</c:v>
                </c:pt>
                <c:pt idx="244">
                  <c:v>17.364799999999999</c:v>
                </c:pt>
                <c:pt idx="245">
                  <c:v>17.436</c:v>
                </c:pt>
                <c:pt idx="246">
                  <c:v>17.507100000000001</c:v>
                </c:pt>
                <c:pt idx="247">
                  <c:v>17.578299999999999</c:v>
                </c:pt>
                <c:pt idx="248">
                  <c:v>17.6495</c:v>
                </c:pt>
                <c:pt idx="249">
                  <c:v>17.720600000000001</c:v>
                </c:pt>
                <c:pt idx="250">
                  <c:v>17.791799999999999</c:v>
                </c:pt>
                <c:pt idx="251">
                  <c:v>17.863</c:v>
                </c:pt>
                <c:pt idx="252">
                  <c:v>17.934100000000001</c:v>
                </c:pt>
                <c:pt idx="253">
                  <c:v>18.005299999999998</c:v>
                </c:pt>
                <c:pt idx="254">
                  <c:v>18.076499999999999</c:v>
                </c:pt>
                <c:pt idx="255">
                  <c:v>18.147600000000001</c:v>
                </c:pt>
                <c:pt idx="256">
                  <c:v>18.218800000000002</c:v>
                </c:pt>
                <c:pt idx="257">
                  <c:v>18.29</c:v>
                </c:pt>
                <c:pt idx="258">
                  <c:v>18.3611</c:v>
                </c:pt>
                <c:pt idx="259">
                  <c:v>18.432300000000001</c:v>
                </c:pt>
                <c:pt idx="260">
                  <c:v>18.503499999999999</c:v>
                </c:pt>
                <c:pt idx="261">
                  <c:v>18.5746</c:v>
                </c:pt>
                <c:pt idx="262">
                  <c:v>18.645800000000001</c:v>
                </c:pt>
                <c:pt idx="263">
                  <c:v>18.716999999999999</c:v>
                </c:pt>
                <c:pt idx="264">
                  <c:v>18.7881</c:v>
                </c:pt>
                <c:pt idx="265">
                  <c:v>18.859300000000001</c:v>
                </c:pt>
                <c:pt idx="266">
                  <c:v>18.930499999999999</c:v>
                </c:pt>
                <c:pt idx="267">
                  <c:v>19.0016</c:v>
                </c:pt>
                <c:pt idx="268">
                  <c:v>19.072800000000001</c:v>
                </c:pt>
                <c:pt idx="269">
                  <c:v>19.143999999999998</c:v>
                </c:pt>
                <c:pt idx="270">
                  <c:v>19.2151</c:v>
                </c:pt>
                <c:pt idx="271">
                  <c:v>19.286300000000001</c:v>
                </c:pt>
                <c:pt idx="272">
                  <c:v>19.357500000000002</c:v>
                </c:pt>
                <c:pt idx="273">
                  <c:v>19.428599999999999</c:v>
                </c:pt>
                <c:pt idx="274">
                  <c:v>19.4998</c:v>
                </c:pt>
                <c:pt idx="275">
                  <c:v>19.571000000000002</c:v>
                </c:pt>
                <c:pt idx="276">
                  <c:v>19.642099999999999</c:v>
                </c:pt>
                <c:pt idx="277">
                  <c:v>19.7133</c:v>
                </c:pt>
                <c:pt idx="278">
                  <c:v>19.784500000000001</c:v>
                </c:pt>
                <c:pt idx="279">
                  <c:v>19.855599999999999</c:v>
                </c:pt>
                <c:pt idx="280">
                  <c:v>19.9268</c:v>
                </c:pt>
                <c:pt idx="281">
                  <c:v>19.998000000000001</c:v>
                </c:pt>
                <c:pt idx="282">
                  <c:v>20.069099999999999</c:v>
                </c:pt>
                <c:pt idx="283">
                  <c:v>20.1403</c:v>
                </c:pt>
                <c:pt idx="284">
                  <c:v>20.211500000000001</c:v>
                </c:pt>
                <c:pt idx="285">
                  <c:v>20.282599999999999</c:v>
                </c:pt>
                <c:pt idx="286">
                  <c:v>20.3538</c:v>
                </c:pt>
                <c:pt idx="287">
                  <c:v>20.425000000000001</c:v>
                </c:pt>
                <c:pt idx="288">
                  <c:v>20.496099999999998</c:v>
                </c:pt>
                <c:pt idx="289">
                  <c:v>20.567299999999999</c:v>
                </c:pt>
                <c:pt idx="290">
                  <c:v>20.638500000000001</c:v>
                </c:pt>
                <c:pt idx="291">
                  <c:v>20.709599999999998</c:v>
                </c:pt>
                <c:pt idx="292">
                  <c:v>20.780799999999999</c:v>
                </c:pt>
                <c:pt idx="293">
                  <c:v>20.852</c:v>
                </c:pt>
                <c:pt idx="294">
                  <c:v>20.923100000000002</c:v>
                </c:pt>
                <c:pt idx="295">
                  <c:v>20.994299999999999</c:v>
                </c:pt>
                <c:pt idx="296">
                  <c:v>21.0655</c:v>
                </c:pt>
                <c:pt idx="297">
                  <c:v>21.136600000000001</c:v>
                </c:pt>
                <c:pt idx="298">
                  <c:v>21.207799999999999</c:v>
                </c:pt>
                <c:pt idx="299">
                  <c:v>21.279</c:v>
                </c:pt>
                <c:pt idx="300">
                  <c:v>21.350100000000001</c:v>
                </c:pt>
                <c:pt idx="301">
                  <c:v>21.421299999999999</c:v>
                </c:pt>
                <c:pt idx="302">
                  <c:v>21.4925</c:v>
                </c:pt>
                <c:pt idx="303">
                  <c:v>21.563600000000001</c:v>
                </c:pt>
                <c:pt idx="304">
                  <c:v>21.634799999999998</c:v>
                </c:pt>
                <c:pt idx="305">
                  <c:v>21.706</c:v>
                </c:pt>
                <c:pt idx="306">
                  <c:v>21.777100000000001</c:v>
                </c:pt>
                <c:pt idx="307">
                  <c:v>21.848299999999998</c:v>
                </c:pt>
                <c:pt idx="308">
                  <c:v>21.919499999999999</c:v>
                </c:pt>
                <c:pt idx="309">
                  <c:v>21.990600000000001</c:v>
                </c:pt>
                <c:pt idx="310">
                  <c:v>22.061800000000002</c:v>
                </c:pt>
                <c:pt idx="311">
                  <c:v>22.132999999999999</c:v>
                </c:pt>
                <c:pt idx="312">
                  <c:v>22.2041</c:v>
                </c:pt>
                <c:pt idx="313">
                  <c:v>22.275300000000001</c:v>
                </c:pt>
                <c:pt idx="314">
                  <c:v>22.346499999999999</c:v>
                </c:pt>
                <c:pt idx="315">
                  <c:v>22.4177</c:v>
                </c:pt>
                <c:pt idx="316">
                  <c:v>22.488800000000001</c:v>
                </c:pt>
                <c:pt idx="317">
                  <c:v>22.56</c:v>
                </c:pt>
                <c:pt idx="318">
                  <c:v>22.6312</c:v>
                </c:pt>
                <c:pt idx="319">
                  <c:v>22.702300000000001</c:v>
                </c:pt>
                <c:pt idx="320">
                  <c:v>22.773499999999999</c:v>
                </c:pt>
                <c:pt idx="321">
                  <c:v>22.8447</c:v>
                </c:pt>
                <c:pt idx="322">
                  <c:v>22.915800000000001</c:v>
                </c:pt>
                <c:pt idx="323">
                  <c:v>22.986999999999998</c:v>
                </c:pt>
                <c:pt idx="324">
                  <c:v>23.058199999999999</c:v>
                </c:pt>
                <c:pt idx="325">
                  <c:v>23.129300000000001</c:v>
                </c:pt>
                <c:pt idx="326">
                  <c:v>23.200500000000002</c:v>
                </c:pt>
                <c:pt idx="327">
                  <c:v>23.271699999999999</c:v>
                </c:pt>
                <c:pt idx="328">
                  <c:v>23.3428</c:v>
                </c:pt>
                <c:pt idx="329">
                  <c:v>23.414000000000001</c:v>
                </c:pt>
                <c:pt idx="330">
                  <c:v>23.485199999999999</c:v>
                </c:pt>
                <c:pt idx="331">
                  <c:v>23.5563</c:v>
                </c:pt>
                <c:pt idx="332">
                  <c:v>23.627500000000001</c:v>
                </c:pt>
                <c:pt idx="333">
                  <c:v>23.698699999999999</c:v>
                </c:pt>
                <c:pt idx="334">
                  <c:v>23.7698</c:v>
                </c:pt>
                <c:pt idx="335">
                  <c:v>23.841000000000001</c:v>
                </c:pt>
                <c:pt idx="336">
                  <c:v>23.912199999999999</c:v>
                </c:pt>
                <c:pt idx="337">
                  <c:v>23.9833</c:v>
                </c:pt>
                <c:pt idx="338">
                  <c:v>24.054500000000001</c:v>
                </c:pt>
                <c:pt idx="339">
                  <c:v>24.125699999999998</c:v>
                </c:pt>
                <c:pt idx="340">
                  <c:v>24.1968</c:v>
                </c:pt>
                <c:pt idx="341">
                  <c:v>24.268000000000001</c:v>
                </c:pt>
                <c:pt idx="342">
                  <c:v>24.339200000000002</c:v>
                </c:pt>
                <c:pt idx="343">
                  <c:v>24.410299999999999</c:v>
                </c:pt>
                <c:pt idx="344">
                  <c:v>24.4815</c:v>
                </c:pt>
                <c:pt idx="345">
                  <c:v>24.552700000000002</c:v>
                </c:pt>
                <c:pt idx="346">
                  <c:v>24.623799999999999</c:v>
                </c:pt>
                <c:pt idx="347">
                  <c:v>24.695</c:v>
                </c:pt>
                <c:pt idx="348">
                  <c:v>24.766200000000001</c:v>
                </c:pt>
                <c:pt idx="349">
                  <c:v>24.837299999999999</c:v>
                </c:pt>
                <c:pt idx="350">
                  <c:v>24.9085</c:v>
                </c:pt>
                <c:pt idx="351">
                  <c:v>24.979700000000001</c:v>
                </c:pt>
                <c:pt idx="352">
                  <c:v>25.050799999999999</c:v>
                </c:pt>
                <c:pt idx="353">
                  <c:v>25.122</c:v>
                </c:pt>
                <c:pt idx="354">
                  <c:v>25.193200000000001</c:v>
                </c:pt>
                <c:pt idx="355">
                  <c:v>25.264299999999999</c:v>
                </c:pt>
                <c:pt idx="356">
                  <c:v>25.3355</c:v>
                </c:pt>
                <c:pt idx="357">
                  <c:v>25.406700000000001</c:v>
                </c:pt>
                <c:pt idx="358">
                  <c:v>25.477799999999998</c:v>
                </c:pt>
                <c:pt idx="359">
                  <c:v>25.548999999999999</c:v>
                </c:pt>
                <c:pt idx="360">
                  <c:v>25.620200000000001</c:v>
                </c:pt>
                <c:pt idx="361">
                  <c:v>25.691299999999998</c:v>
                </c:pt>
                <c:pt idx="362">
                  <c:v>25.762499999999999</c:v>
                </c:pt>
                <c:pt idx="363">
                  <c:v>25.8337</c:v>
                </c:pt>
                <c:pt idx="364">
                  <c:v>25.904800000000002</c:v>
                </c:pt>
                <c:pt idx="365">
                  <c:v>25.975999999999999</c:v>
                </c:pt>
                <c:pt idx="366">
                  <c:v>26.0472</c:v>
                </c:pt>
                <c:pt idx="367">
                  <c:v>26.118300000000001</c:v>
                </c:pt>
                <c:pt idx="368">
                  <c:v>26.189499999999999</c:v>
                </c:pt>
                <c:pt idx="369">
                  <c:v>26.2607</c:v>
                </c:pt>
                <c:pt idx="370">
                  <c:v>26.331800000000001</c:v>
                </c:pt>
                <c:pt idx="371">
                  <c:v>26.402999999999999</c:v>
                </c:pt>
                <c:pt idx="372">
                  <c:v>26.4742</c:v>
                </c:pt>
                <c:pt idx="373">
                  <c:v>26.545300000000001</c:v>
                </c:pt>
                <c:pt idx="374">
                  <c:v>26.616499999999998</c:v>
                </c:pt>
                <c:pt idx="375">
                  <c:v>26.6877</c:v>
                </c:pt>
                <c:pt idx="376">
                  <c:v>26.758800000000001</c:v>
                </c:pt>
                <c:pt idx="377">
                  <c:v>26.83</c:v>
                </c:pt>
                <c:pt idx="378">
                  <c:v>26.901199999999999</c:v>
                </c:pt>
                <c:pt idx="379">
                  <c:v>26.972300000000001</c:v>
                </c:pt>
                <c:pt idx="380">
                  <c:v>27.043500000000002</c:v>
                </c:pt>
                <c:pt idx="381">
                  <c:v>27.114699999999999</c:v>
                </c:pt>
                <c:pt idx="382">
                  <c:v>27.1858</c:v>
                </c:pt>
                <c:pt idx="383">
                  <c:v>27.257000000000001</c:v>
                </c:pt>
                <c:pt idx="384">
                  <c:v>27.328199999999999</c:v>
                </c:pt>
                <c:pt idx="385">
                  <c:v>27.3994</c:v>
                </c:pt>
                <c:pt idx="386">
                  <c:v>27.470500000000001</c:v>
                </c:pt>
                <c:pt idx="387">
                  <c:v>27.541699999999999</c:v>
                </c:pt>
                <c:pt idx="388">
                  <c:v>27.6129</c:v>
                </c:pt>
                <c:pt idx="389">
                  <c:v>27.684000000000001</c:v>
                </c:pt>
                <c:pt idx="390">
                  <c:v>27.755199999999999</c:v>
                </c:pt>
                <c:pt idx="391">
                  <c:v>27.8264</c:v>
                </c:pt>
                <c:pt idx="392">
                  <c:v>27.897500000000001</c:v>
                </c:pt>
                <c:pt idx="393">
                  <c:v>27.968699999999998</c:v>
                </c:pt>
                <c:pt idx="394">
                  <c:v>28.039899999999999</c:v>
                </c:pt>
                <c:pt idx="395">
                  <c:v>28.111000000000001</c:v>
                </c:pt>
                <c:pt idx="396">
                  <c:v>28.182200000000002</c:v>
                </c:pt>
                <c:pt idx="397">
                  <c:v>28.253399999999999</c:v>
                </c:pt>
                <c:pt idx="398">
                  <c:v>28.3245</c:v>
                </c:pt>
                <c:pt idx="399">
                  <c:v>28.395700000000001</c:v>
                </c:pt>
                <c:pt idx="400">
                  <c:v>28.466899999999999</c:v>
                </c:pt>
                <c:pt idx="401">
                  <c:v>28.538</c:v>
                </c:pt>
                <c:pt idx="402">
                  <c:v>28.609200000000001</c:v>
                </c:pt>
                <c:pt idx="403">
                  <c:v>28.680399999999999</c:v>
                </c:pt>
                <c:pt idx="404">
                  <c:v>28.7515</c:v>
                </c:pt>
                <c:pt idx="405">
                  <c:v>28.822700000000001</c:v>
                </c:pt>
                <c:pt idx="406">
                  <c:v>28.893899999999999</c:v>
                </c:pt>
                <c:pt idx="407">
                  <c:v>28.965</c:v>
                </c:pt>
                <c:pt idx="408">
                  <c:v>29.036200000000001</c:v>
                </c:pt>
                <c:pt idx="409">
                  <c:v>29.107399999999998</c:v>
                </c:pt>
                <c:pt idx="410">
                  <c:v>29.1785</c:v>
                </c:pt>
                <c:pt idx="411">
                  <c:v>29.249700000000001</c:v>
                </c:pt>
                <c:pt idx="412">
                  <c:v>29.320900000000002</c:v>
                </c:pt>
                <c:pt idx="413">
                  <c:v>29.391999999999999</c:v>
                </c:pt>
                <c:pt idx="414">
                  <c:v>29.463200000000001</c:v>
                </c:pt>
                <c:pt idx="415">
                  <c:v>29.534400000000002</c:v>
                </c:pt>
                <c:pt idx="416">
                  <c:v>29.605499999999999</c:v>
                </c:pt>
                <c:pt idx="417">
                  <c:v>29.6767</c:v>
                </c:pt>
                <c:pt idx="418">
                  <c:v>29.747900000000001</c:v>
                </c:pt>
                <c:pt idx="419">
                  <c:v>29.818999999999999</c:v>
                </c:pt>
                <c:pt idx="420">
                  <c:v>29.8902</c:v>
                </c:pt>
                <c:pt idx="421">
                  <c:v>29.961400000000001</c:v>
                </c:pt>
                <c:pt idx="422">
                  <c:v>30.032499999999999</c:v>
                </c:pt>
                <c:pt idx="423">
                  <c:v>30.1037</c:v>
                </c:pt>
                <c:pt idx="424">
                  <c:v>30.174900000000001</c:v>
                </c:pt>
                <c:pt idx="425">
                  <c:v>30.245999999999999</c:v>
                </c:pt>
                <c:pt idx="426">
                  <c:v>30.3172</c:v>
                </c:pt>
                <c:pt idx="427">
                  <c:v>30.388400000000001</c:v>
                </c:pt>
                <c:pt idx="428">
                  <c:v>30.459499999999998</c:v>
                </c:pt>
                <c:pt idx="429">
                  <c:v>30.5307</c:v>
                </c:pt>
                <c:pt idx="430">
                  <c:v>30.601900000000001</c:v>
                </c:pt>
                <c:pt idx="431">
                  <c:v>30.672999999999998</c:v>
                </c:pt>
                <c:pt idx="432">
                  <c:v>30.744199999999999</c:v>
                </c:pt>
                <c:pt idx="433">
                  <c:v>30.8154</c:v>
                </c:pt>
                <c:pt idx="434">
                  <c:v>30.886500000000002</c:v>
                </c:pt>
                <c:pt idx="435">
                  <c:v>30.957699999999999</c:v>
                </c:pt>
                <c:pt idx="436">
                  <c:v>31.0289</c:v>
                </c:pt>
                <c:pt idx="437">
                  <c:v>31.1</c:v>
                </c:pt>
                <c:pt idx="438">
                  <c:v>31.171199999999999</c:v>
                </c:pt>
                <c:pt idx="439">
                  <c:v>31.2424</c:v>
                </c:pt>
                <c:pt idx="440">
                  <c:v>31.313500000000001</c:v>
                </c:pt>
              </c:numCache>
            </c:numRef>
          </c:xVal>
          <c:yVal>
            <c:numRef>
              <c:f>Sheet1!$G$10:$G$450</c:f>
              <c:numCache>
                <c:formatCode>General</c:formatCode>
                <c:ptCount val="441"/>
                <c:pt idx="0">
                  <c:v>0</c:v>
                </c:pt>
                <c:pt idx="1">
                  <c:v>0</c:v>
                </c:pt>
                <c:pt idx="2">
                  <c:v>0</c:v>
                </c:pt>
                <c:pt idx="3">
                  <c:v>0</c:v>
                </c:pt>
                <c:pt idx="4">
                  <c:v>-9.0032867494824025E-4</c:v>
                </c:pt>
                <c:pt idx="5">
                  <c:v>-1.5108281573498965E-2</c:v>
                </c:pt>
                <c:pt idx="6">
                  <c:v>-9.7555124223602484E-3</c:v>
                </c:pt>
                <c:pt idx="7">
                  <c:v>6.7453674948240163E-3</c:v>
                </c:pt>
                <c:pt idx="8">
                  <c:v>1.0347644927536233E-2</c:v>
                </c:pt>
                <c:pt idx="9">
                  <c:v>-3.7156573498964805E-2</c:v>
                </c:pt>
                <c:pt idx="10">
                  <c:v>-7.1765269151138719E-2</c:v>
                </c:pt>
                <c:pt idx="11">
                  <c:v>1.2622851966873705E-2</c:v>
                </c:pt>
                <c:pt idx="12">
                  <c:v>8.4036749482401668E-2</c:v>
                </c:pt>
                <c:pt idx="13">
                  <c:v>6.2906314699792965E-2</c:v>
                </c:pt>
                <c:pt idx="14">
                  <c:v>-4.3430124223602491E-2</c:v>
                </c:pt>
                <c:pt idx="15">
                  <c:v>-4.867675983436854E-2</c:v>
                </c:pt>
                <c:pt idx="16">
                  <c:v>1.2952924430641824E-2</c:v>
                </c:pt>
                <c:pt idx="17">
                  <c:v>9.3212474120082822E-2</c:v>
                </c:pt>
                <c:pt idx="18">
                  <c:v>2.8577639751552798E-2</c:v>
                </c:pt>
                <c:pt idx="19">
                  <c:v>-6.6933747412008276E-2</c:v>
                </c:pt>
                <c:pt idx="20">
                  <c:v>-7.877406832298138E-2</c:v>
                </c:pt>
                <c:pt idx="21">
                  <c:v>4.7067546583850935E-3</c:v>
                </c:pt>
                <c:pt idx="22">
                  <c:v>0.11017443064182195</c:v>
                </c:pt>
                <c:pt idx="23">
                  <c:v>8.3576086956521731E-2</c:v>
                </c:pt>
                <c:pt idx="24">
                  <c:v>-4.0577380952380955E-2</c:v>
                </c:pt>
                <c:pt idx="25">
                  <c:v>-0.11495263975155282</c:v>
                </c:pt>
                <c:pt idx="26">
                  <c:v>-3.7310817805383027E-2</c:v>
                </c:pt>
                <c:pt idx="27">
                  <c:v>0.10078830227743273</c:v>
                </c:pt>
                <c:pt idx="28">
                  <c:v>9.0246635610766041E-2</c:v>
                </c:pt>
                <c:pt idx="29">
                  <c:v>-1.6782324016563148E-2</c:v>
                </c:pt>
                <c:pt idx="30">
                  <c:v>-9.9050465838509322E-2</c:v>
                </c:pt>
                <c:pt idx="31">
                  <c:v>-1.2037060041407867E-2</c:v>
                </c:pt>
                <c:pt idx="32">
                  <c:v>-1.4286335403726709E-2</c:v>
                </c:pt>
                <c:pt idx="33">
                  <c:v>3.3494565217391304E-3</c:v>
                </c:pt>
                <c:pt idx="34">
                  <c:v>6.1034937888198762E-2</c:v>
                </c:pt>
                <c:pt idx="35">
                  <c:v>-2.6019409937888201E-2</c:v>
                </c:pt>
                <c:pt idx="36">
                  <c:v>-1.919125258799172E-2</c:v>
                </c:pt>
                <c:pt idx="37">
                  <c:v>9.5279503105590059E-3</c:v>
                </c:pt>
                <c:pt idx="38">
                  <c:v>7.083669772256729E-3</c:v>
                </c:pt>
                <c:pt idx="39">
                  <c:v>-2.6780020703933746E-2</c:v>
                </c:pt>
                <c:pt idx="40">
                  <c:v>-7.9378364389233961E-3</c:v>
                </c:pt>
                <c:pt idx="41">
                  <c:v>3.6171066252587994E-2</c:v>
                </c:pt>
                <c:pt idx="42">
                  <c:v>-9.5115683229813671E-3</c:v>
                </c:pt>
                <c:pt idx="43">
                  <c:v>2.2582246376811596E-2</c:v>
                </c:pt>
                <c:pt idx="44">
                  <c:v>-3.209057971014493E-2</c:v>
                </c:pt>
                <c:pt idx="45">
                  <c:v>-9.0824534161490694E-2</c:v>
                </c:pt>
                <c:pt idx="46">
                  <c:v>-1.1236361283643893E-2</c:v>
                </c:pt>
                <c:pt idx="47">
                  <c:v>8.1696687370600415E-2</c:v>
                </c:pt>
                <c:pt idx="48">
                  <c:v>6.4483954451345762E-2</c:v>
                </c:pt>
                <c:pt idx="49">
                  <c:v>3.2658902691511389E-3</c:v>
                </c:pt>
                <c:pt idx="50">
                  <c:v>-4.4240942028985507E-2</c:v>
                </c:pt>
                <c:pt idx="51">
                  <c:v>-1.0772826086956523E-2</c:v>
                </c:pt>
                <c:pt idx="52">
                  <c:v>-8.8397256728778476E-2</c:v>
                </c:pt>
                <c:pt idx="53">
                  <c:v>-2.7858954451345758E-2</c:v>
                </c:pt>
                <c:pt idx="54">
                  <c:v>6.5808747412008289E-2</c:v>
                </c:pt>
                <c:pt idx="55">
                  <c:v>9.2075051759834381E-2</c:v>
                </c:pt>
                <c:pt idx="56">
                  <c:v>-7.2608178053830241E-2</c:v>
                </c:pt>
                <c:pt idx="57">
                  <c:v>-9.7706262939958599E-2</c:v>
                </c:pt>
                <c:pt idx="58">
                  <c:v>9.3158902691511392E-3</c:v>
                </c:pt>
                <c:pt idx="59">
                  <c:v>0.14146997929606628</c:v>
                </c:pt>
                <c:pt idx="60">
                  <c:v>2.2130072463768115E-2</c:v>
                </c:pt>
                <c:pt idx="61">
                  <c:v>-6.3386387163561084E-2</c:v>
                </c:pt>
                <c:pt idx="62">
                  <c:v>-9.3751293995859214E-2</c:v>
                </c:pt>
                <c:pt idx="63">
                  <c:v>-4.2899068322981369E-2</c:v>
                </c:pt>
                <c:pt idx="64">
                  <c:v>5.0504658385093174E-2</c:v>
                </c:pt>
                <c:pt idx="65">
                  <c:v>0.15331418219461698</c:v>
                </c:pt>
                <c:pt idx="66">
                  <c:v>8.2951863354037272E-2</c:v>
                </c:pt>
                <c:pt idx="67">
                  <c:v>-0.15775103519668737</c:v>
                </c:pt>
                <c:pt idx="68">
                  <c:v>-0.23804503105590064</c:v>
                </c:pt>
                <c:pt idx="69">
                  <c:v>2.8691770186335404E-2</c:v>
                </c:pt>
                <c:pt idx="70">
                  <c:v>0.34177277432712216</c:v>
                </c:pt>
                <c:pt idx="71">
                  <c:v>0.21240062111801244</c:v>
                </c:pt>
                <c:pt idx="72">
                  <c:v>-0.25456469979296065</c:v>
                </c:pt>
                <c:pt idx="73">
                  <c:v>-0.38752070393374743</c:v>
                </c:pt>
                <c:pt idx="74">
                  <c:v>1.8273240165631473E-2</c:v>
                </c:pt>
                <c:pt idx="75">
                  <c:v>0.41720755693581785</c:v>
                </c:pt>
                <c:pt idx="76">
                  <c:v>0.20393892339544517</c:v>
                </c:pt>
                <c:pt idx="77">
                  <c:v>-0.2471247412008282</c:v>
                </c:pt>
                <c:pt idx="78">
                  <c:v>-0.28850931677018637</c:v>
                </c:pt>
                <c:pt idx="79">
                  <c:v>7.5451086956521737E-2</c:v>
                </c:pt>
                <c:pt idx="80">
                  <c:v>0.20719720496894414</c:v>
                </c:pt>
                <c:pt idx="81">
                  <c:v>0.13159989648033127</c:v>
                </c:pt>
                <c:pt idx="82">
                  <c:v>-7.4809265010351969E-2</c:v>
                </c:pt>
                <c:pt idx="83">
                  <c:v>-0.12052898550724639</c:v>
                </c:pt>
                <c:pt idx="84">
                  <c:v>-6.810300207039338E-3</c:v>
                </c:pt>
                <c:pt idx="85">
                  <c:v>0.10903804347826088</c:v>
                </c:pt>
                <c:pt idx="86">
                  <c:v>0.13188146997929609</c:v>
                </c:pt>
                <c:pt idx="87">
                  <c:v>-2.1637189440993788E-2</c:v>
                </c:pt>
                <c:pt idx="88">
                  <c:v>-0.12850491718426502</c:v>
                </c:pt>
                <c:pt idx="89">
                  <c:v>-6.9628881987577634E-2</c:v>
                </c:pt>
                <c:pt idx="90">
                  <c:v>7.2405020703933745E-2</c:v>
                </c:pt>
                <c:pt idx="91">
                  <c:v>0.11823835403726708</c:v>
                </c:pt>
                <c:pt idx="92">
                  <c:v>1.0744125258799173E-2</c:v>
                </c:pt>
                <c:pt idx="93">
                  <c:v>-0.17658178053830229</c:v>
                </c:pt>
                <c:pt idx="94">
                  <c:v>-0.18130667701863354</c:v>
                </c:pt>
                <c:pt idx="95">
                  <c:v>-1.0341071428571429E-2</c:v>
                </c:pt>
                <c:pt idx="96">
                  <c:v>6.9984472049689453E-2</c:v>
                </c:pt>
                <c:pt idx="97">
                  <c:v>1.5096894409937891E-2</c:v>
                </c:pt>
                <c:pt idx="98">
                  <c:v>-0.11285222567287785</c:v>
                </c:pt>
                <c:pt idx="99">
                  <c:v>-0.4247774327122153</c:v>
                </c:pt>
                <c:pt idx="100">
                  <c:v>0.42764751552795033</c:v>
                </c:pt>
                <c:pt idx="101">
                  <c:v>0.6401656314699794</c:v>
                </c:pt>
                <c:pt idx="102">
                  <c:v>6.9914078674948241E-2</c:v>
                </c:pt>
                <c:pt idx="103">
                  <c:v>-0.49828933747412008</c:v>
                </c:pt>
                <c:pt idx="104">
                  <c:v>-0.73358695652173922</c:v>
                </c:pt>
                <c:pt idx="105">
                  <c:v>-0.11490424430641823</c:v>
                </c:pt>
                <c:pt idx="106">
                  <c:v>0.88032091097308496</c:v>
                </c:pt>
                <c:pt idx="107">
                  <c:v>0.84621376811594207</c:v>
                </c:pt>
                <c:pt idx="108">
                  <c:v>-0.27704192546583856</c:v>
                </c:pt>
                <c:pt idx="109">
                  <c:v>-0.96437629399585922</c:v>
                </c:pt>
                <c:pt idx="110">
                  <c:v>-0.23382582815734992</c:v>
                </c:pt>
                <c:pt idx="111">
                  <c:v>0.55313923395445141</c:v>
                </c:pt>
                <c:pt idx="112">
                  <c:v>0.49559265010351972</c:v>
                </c:pt>
                <c:pt idx="113">
                  <c:v>-0.18165760869565217</c:v>
                </c:pt>
                <c:pt idx="114">
                  <c:v>-0.64015786749482406</c:v>
                </c:pt>
                <c:pt idx="115">
                  <c:v>-7.884032091097308E-2</c:v>
                </c:pt>
                <c:pt idx="116">
                  <c:v>0.24082220496894413</c:v>
                </c:pt>
                <c:pt idx="117">
                  <c:v>0.34478002070393382</c:v>
                </c:pt>
                <c:pt idx="118">
                  <c:v>0.26175207039337478</c:v>
                </c:pt>
                <c:pt idx="119">
                  <c:v>-9.8740683229813664E-2</c:v>
                </c:pt>
                <c:pt idx="120">
                  <c:v>-0.34155797101449281</c:v>
                </c:pt>
                <c:pt idx="121">
                  <c:v>-0.34440993788819879</c:v>
                </c:pt>
                <c:pt idx="122">
                  <c:v>1.633015010351967E-2</c:v>
                </c:pt>
                <c:pt idx="123">
                  <c:v>0.28277432712215322</c:v>
                </c:pt>
                <c:pt idx="124">
                  <c:v>0.43933488612836435</c:v>
                </c:pt>
                <c:pt idx="125">
                  <c:v>5.4235507246376815E-3</c:v>
                </c:pt>
                <c:pt idx="126">
                  <c:v>-0.40188146997929608</c:v>
                </c:pt>
                <c:pt idx="127">
                  <c:v>-0.60803571428571435</c:v>
                </c:pt>
                <c:pt idx="128">
                  <c:v>-3.9532349896480336E-2</c:v>
                </c:pt>
                <c:pt idx="129">
                  <c:v>0.77895962732919266</c:v>
                </c:pt>
                <c:pt idx="130">
                  <c:v>0.49469720496894415</c:v>
                </c:pt>
                <c:pt idx="131">
                  <c:v>-0.11285998964803312</c:v>
                </c:pt>
                <c:pt idx="132">
                  <c:v>-0.59250517598343688</c:v>
                </c:pt>
                <c:pt idx="133">
                  <c:v>-0.41411231884057975</c:v>
                </c:pt>
                <c:pt idx="134">
                  <c:v>9.7998188405797118E-2</c:v>
                </c:pt>
                <c:pt idx="135">
                  <c:v>0.52856107660455487</c:v>
                </c:pt>
                <c:pt idx="136">
                  <c:v>0.2456873706004141</c:v>
                </c:pt>
                <c:pt idx="137">
                  <c:v>-0.34197463768115949</c:v>
                </c:pt>
                <c:pt idx="138">
                  <c:v>-0.42138457556935821</c:v>
                </c:pt>
                <c:pt idx="139">
                  <c:v>1.8601319875776397E-2</c:v>
                </c:pt>
                <c:pt idx="140">
                  <c:v>0.40862060041407866</c:v>
                </c:pt>
                <c:pt idx="141">
                  <c:v>0.18018711180124225</c:v>
                </c:pt>
                <c:pt idx="142">
                  <c:v>-9.5314440993788829E-2</c:v>
                </c:pt>
                <c:pt idx="143">
                  <c:v>-0.3668995859213251</c:v>
                </c:pt>
                <c:pt idx="144">
                  <c:v>-6.6986024844720507E-2</c:v>
                </c:pt>
                <c:pt idx="145">
                  <c:v>0.39146221532091097</c:v>
                </c:pt>
                <c:pt idx="146">
                  <c:v>0.22480305383022775</c:v>
                </c:pt>
                <c:pt idx="147">
                  <c:v>-0.40381469979296064</c:v>
                </c:pt>
                <c:pt idx="148">
                  <c:v>-0.40728002070393376</c:v>
                </c:pt>
                <c:pt idx="149">
                  <c:v>-0.15413431677018632</c:v>
                </c:pt>
                <c:pt idx="150">
                  <c:v>0.70217391304347831</c:v>
                </c:pt>
                <c:pt idx="151">
                  <c:v>0.53091097308488622</c:v>
                </c:pt>
                <c:pt idx="152">
                  <c:v>-0.20805822981366459</c:v>
                </c:pt>
                <c:pt idx="153">
                  <c:v>-0.36523809523809525</c:v>
                </c:pt>
                <c:pt idx="154">
                  <c:v>-4.950879917184265E-2</c:v>
                </c:pt>
                <c:pt idx="155">
                  <c:v>0.26351449275362321</c:v>
                </c:pt>
                <c:pt idx="156">
                  <c:v>0.43857401656314704</c:v>
                </c:pt>
                <c:pt idx="157">
                  <c:v>-0.42441770186335409</c:v>
                </c:pt>
                <c:pt idx="158">
                  <c:v>-0.69828674948240166</c:v>
                </c:pt>
                <c:pt idx="159">
                  <c:v>0.22831909937888198</c:v>
                </c:pt>
                <c:pt idx="160">
                  <c:v>0.70831780538302291</c:v>
                </c:pt>
                <c:pt idx="161">
                  <c:v>0.29013198757763975</c:v>
                </c:pt>
                <c:pt idx="162">
                  <c:v>-0.6033669772256729</c:v>
                </c:pt>
                <c:pt idx="163">
                  <c:v>-0.65247153209109732</c:v>
                </c:pt>
                <c:pt idx="164">
                  <c:v>0.15814233954451348</c:v>
                </c:pt>
                <c:pt idx="165">
                  <c:v>0.54642339544513463</c:v>
                </c:pt>
                <c:pt idx="166">
                  <c:v>0.20546195652173915</c:v>
                </c:pt>
                <c:pt idx="167">
                  <c:v>-0.42446428571428574</c:v>
                </c:pt>
                <c:pt idx="168">
                  <c:v>-0.48069616977225682</c:v>
                </c:pt>
                <c:pt idx="169">
                  <c:v>0.20887034161490683</c:v>
                </c:pt>
                <c:pt idx="170">
                  <c:v>0.53553053830227748</c:v>
                </c:pt>
                <c:pt idx="171">
                  <c:v>7.7070134575569368E-2</c:v>
                </c:pt>
                <c:pt idx="172">
                  <c:v>-0.49658126293995858</c:v>
                </c:pt>
                <c:pt idx="173">
                  <c:v>-0.22686594202898552</c:v>
                </c:pt>
                <c:pt idx="174">
                  <c:v>0.47191511387163565</c:v>
                </c:pt>
                <c:pt idx="175">
                  <c:v>0.33850931677018636</c:v>
                </c:pt>
                <c:pt idx="176">
                  <c:v>-9.951708074534163E-2</c:v>
                </c:pt>
                <c:pt idx="177">
                  <c:v>-0.50667184265010357</c:v>
                </c:pt>
                <c:pt idx="178">
                  <c:v>-0.28891563146997934</c:v>
                </c:pt>
                <c:pt idx="179">
                  <c:v>0.39175207039337473</c:v>
                </c:pt>
                <c:pt idx="180">
                  <c:v>0.44562629399585924</c:v>
                </c:pt>
                <c:pt idx="181">
                  <c:v>-1.9171299171842651E-2</c:v>
                </c:pt>
                <c:pt idx="182">
                  <c:v>-0.37434265010351964</c:v>
                </c:pt>
                <c:pt idx="183">
                  <c:v>-0.2258183229813665</c:v>
                </c:pt>
                <c:pt idx="184">
                  <c:v>0.17448913043478262</c:v>
                </c:pt>
                <c:pt idx="185">
                  <c:v>0.16949663561076606</c:v>
                </c:pt>
                <c:pt idx="186">
                  <c:v>-0.14061206004140789</c:v>
                </c:pt>
                <c:pt idx="187">
                  <c:v>-0.17355098343685302</c:v>
                </c:pt>
                <c:pt idx="188">
                  <c:v>3.6694358178053832E-2</c:v>
                </c:pt>
                <c:pt idx="189">
                  <c:v>0.23938276397515529</c:v>
                </c:pt>
                <c:pt idx="190">
                  <c:v>0.11728416149068324</c:v>
                </c:pt>
                <c:pt idx="191">
                  <c:v>-0.17496325051759837</c:v>
                </c:pt>
                <c:pt idx="192">
                  <c:v>-0.19047567287784681</c:v>
                </c:pt>
                <c:pt idx="193">
                  <c:v>0.13134290890269151</c:v>
                </c:pt>
                <c:pt idx="194">
                  <c:v>8.6946428571428577E-2</c:v>
                </c:pt>
                <c:pt idx="195">
                  <c:v>-0.12485791925465839</c:v>
                </c:pt>
                <c:pt idx="196">
                  <c:v>4.8977743271221537E-3</c:v>
                </c:pt>
                <c:pt idx="197">
                  <c:v>5.2189699792960668E-2</c:v>
                </c:pt>
                <c:pt idx="198">
                  <c:v>9.2836956521739136E-2</c:v>
                </c:pt>
                <c:pt idx="199">
                  <c:v>6.3415890269151148E-2</c:v>
                </c:pt>
                <c:pt idx="200">
                  <c:v>-7.5056677018633541E-2</c:v>
                </c:pt>
                <c:pt idx="201">
                  <c:v>-0.19825543478260871</c:v>
                </c:pt>
                <c:pt idx="202">
                  <c:v>1.2356159420289855E-2</c:v>
                </c:pt>
                <c:pt idx="203">
                  <c:v>0.35240683229813663</c:v>
                </c:pt>
                <c:pt idx="204">
                  <c:v>0.26030020703933748</c:v>
                </c:pt>
                <c:pt idx="205">
                  <c:v>-0.27001035196687373</c:v>
                </c:pt>
                <c:pt idx="206">
                  <c:v>-0.47270703933747416</c:v>
                </c:pt>
                <c:pt idx="207">
                  <c:v>-1.9704270186335405E-2</c:v>
                </c:pt>
                <c:pt idx="208">
                  <c:v>0.43921842650103521</c:v>
                </c:pt>
                <c:pt idx="209">
                  <c:v>0.27337215320910974</c:v>
                </c:pt>
                <c:pt idx="210">
                  <c:v>-0.21525491718426501</c:v>
                </c:pt>
                <c:pt idx="211">
                  <c:v>-0.37749223602484472</c:v>
                </c:pt>
                <c:pt idx="212">
                  <c:v>2.9648809523809529E-2</c:v>
                </c:pt>
                <c:pt idx="213">
                  <c:v>0.38961438923395447</c:v>
                </c:pt>
                <c:pt idx="214">
                  <c:v>0.30406573498964806</c:v>
                </c:pt>
                <c:pt idx="215">
                  <c:v>-0.98377329192546592</c:v>
                </c:pt>
                <c:pt idx="216">
                  <c:v>-0.33266563146997929</c:v>
                </c:pt>
                <c:pt idx="217">
                  <c:v>0.66565217391304354</c:v>
                </c:pt>
                <c:pt idx="218">
                  <c:v>0.83622929606625274</c:v>
                </c:pt>
                <c:pt idx="219">
                  <c:v>-0.21711180124223603</c:v>
                </c:pt>
                <c:pt idx="220">
                  <c:v>-0.75262681159420297</c:v>
                </c:pt>
                <c:pt idx="221">
                  <c:v>-0.2533354037267081</c:v>
                </c:pt>
                <c:pt idx="222">
                  <c:v>0.38865165631469983</c:v>
                </c:pt>
                <c:pt idx="223">
                  <c:v>0.42460921325051759</c:v>
                </c:pt>
                <c:pt idx="224">
                  <c:v>-0.17297567287784679</c:v>
                </c:pt>
                <c:pt idx="225">
                  <c:v>-0.4165890269151139</c:v>
                </c:pt>
                <c:pt idx="226">
                  <c:v>5.0793995859213251E-2</c:v>
                </c:pt>
                <c:pt idx="227">
                  <c:v>0.39747929606625265</c:v>
                </c:pt>
                <c:pt idx="228">
                  <c:v>0.17055538302277434</c:v>
                </c:pt>
                <c:pt idx="229">
                  <c:v>-0.33145962732919254</c:v>
                </c:pt>
                <c:pt idx="230">
                  <c:v>-0.26615942028985506</c:v>
                </c:pt>
                <c:pt idx="231">
                  <c:v>0.13360688405797103</c:v>
                </c:pt>
                <c:pt idx="232">
                  <c:v>0.34723084886128364</c:v>
                </c:pt>
                <c:pt idx="233">
                  <c:v>4.6199275362318847E-2</c:v>
                </c:pt>
                <c:pt idx="234">
                  <c:v>-0.30504917184265012</c:v>
                </c:pt>
                <c:pt idx="235">
                  <c:v>-0.12258152173913044</c:v>
                </c:pt>
                <c:pt idx="236">
                  <c:v>0.1643889751552795</c:v>
                </c:pt>
                <c:pt idx="237">
                  <c:v>0.16382660455486542</c:v>
                </c:pt>
                <c:pt idx="238">
                  <c:v>-0.12137939958592134</c:v>
                </c:pt>
                <c:pt idx="239">
                  <c:v>-0.13199715320910974</c:v>
                </c:pt>
                <c:pt idx="240">
                  <c:v>0.13661076604554867</c:v>
                </c:pt>
                <c:pt idx="241">
                  <c:v>0.19960144927536233</c:v>
                </c:pt>
                <c:pt idx="242">
                  <c:v>2.2036102484472048E-2</c:v>
                </c:pt>
                <c:pt idx="243">
                  <c:v>-0.30471014492753623</c:v>
                </c:pt>
                <c:pt idx="244">
                  <c:v>-0.33638457556935825</c:v>
                </c:pt>
                <c:pt idx="245">
                  <c:v>9.9281573498964812E-2</c:v>
                </c:pt>
                <c:pt idx="246">
                  <c:v>0.36436335403726711</c:v>
                </c:pt>
                <c:pt idx="247">
                  <c:v>0.14021040372670809</c:v>
                </c:pt>
                <c:pt idx="248">
                  <c:v>-0.32504917184265014</c:v>
                </c:pt>
                <c:pt idx="249">
                  <c:v>-0.2346195652173913</c:v>
                </c:pt>
                <c:pt idx="250">
                  <c:v>0.2756030020703934</c:v>
                </c:pt>
                <c:pt idx="251">
                  <c:v>0.41849120082815738</c:v>
                </c:pt>
                <c:pt idx="252">
                  <c:v>-0.11615631469979297</c:v>
                </c:pt>
                <c:pt idx="253">
                  <c:v>-0.57310041407867496</c:v>
                </c:pt>
                <c:pt idx="254">
                  <c:v>-0.13284239130434783</c:v>
                </c:pt>
                <c:pt idx="255">
                  <c:v>0.34391821946169771</c:v>
                </c:pt>
                <c:pt idx="256">
                  <c:v>0.41253364389233954</c:v>
                </c:pt>
                <c:pt idx="257">
                  <c:v>-0.19860093167701864</c:v>
                </c:pt>
                <c:pt idx="258">
                  <c:v>-0.3940812629399586</c:v>
                </c:pt>
                <c:pt idx="259">
                  <c:v>-5.7745341614906832E-2</c:v>
                </c:pt>
                <c:pt idx="260">
                  <c:v>0.4978027950310559</c:v>
                </c:pt>
                <c:pt idx="261">
                  <c:v>0.34876293995859214</c:v>
                </c:pt>
                <c:pt idx="262">
                  <c:v>-0.16363768115942029</c:v>
                </c:pt>
                <c:pt idx="263">
                  <c:v>-0.48713509316770193</c:v>
                </c:pt>
                <c:pt idx="264">
                  <c:v>-0.22328286749482404</c:v>
                </c:pt>
                <c:pt idx="265">
                  <c:v>0.31239130434782608</c:v>
                </c:pt>
                <c:pt idx="266">
                  <c:v>0.42634057971014494</c:v>
                </c:pt>
                <c:pt idx="267">
                  <c:v>-8.7036749482401657E-2</c:v>
                </c:pt>
                <c:pt idx="268">
                  <c:v>-0.38187629399585921</c:v>
                </c:pt>
                <c:pt idx="269">
                  <c:v>-0.23383022774327125</c:v>
                </c:pt>
                <c:pt idx="270">
                  <c:v>0.33861542443064185</c:v>
                </c:pt>
                <c:pt idx="271">
                  <c:v>0.41205227743271228</c:v>
                </c:pt>
                <c:pt idx="272">
                  <c:v>-0.36027950310559004</c:v>
                </c:pt>
                <c:pt idx="273">
                  <c:v>-0.48434006211180125</c:v>
                </c:pt>
                <c:pt idx="274">
                  <c:v>3.0434523809523811E-2</c:v>
                </c:pt>
                <c:pt idx="275">
                  <c:v>0.51027173913043489</c:v>
                </c:pt>
                <c:pt idx="276">
                  <c:v>0.27426242236024845</c:v>
                </c:pt>
                <c:pt idx="277">
                  <c:v>-0.2403902691511387</c:v>
                </c:pt>
                <c:pt idx="278">
                  <c:v>-0.32870082815734991</c:v>
                </c:pt>
                <c:pt idx="279">
                  <c:v>2.3221066252587991E-2</c:v>
                </c:pt>
                <c:pt idx="280">
                  <c:v>0.26165113871635615</c:v>
                </c:pt>
                <c:pt idx="281">
                  <c:v>-2.1171402691511389E-2</c:v>
                </c:pt>
                <c:pt idx="282">
                  <c:v>-0.2799508281573499</c:v>
                </c:pt>
                <c:pt idx="283">
                  <c:v>-0.18115036231884057</c:v>
                </c:pt>
                <c:pt idx="284">
                  <c:v>0.3695160455486543</c:v>
                </c:pt>
                <c:pt idx="285">
                  <c:v>0.424842132505176</c:v>
                </c:pt>
                <c:pt idx="286">
                  <c:v>-5.8931159420289862E-2</c:v>
                </c:pt>
                <c:pt idx="287">
                  <c:v>-0.46003364389233958</c:v>
                </c:pt>
                <c:pt idx="288">
                  <c:v>-0.17109756728778469</c:v>
                </c:pt>
                <c:pt idx="289">
                  <c:v>0.31356366459627333</c:v>
                </c:pt>
                <c:pt idx="290">
                  <c:v>0.22625336438923396</c:v>
                </c:pt>
                <c:pt idx="291">
                  <c:v>-0.1500983436853002</c:v>
                </c:pt>
                <c:pt idx="292">
                  <c:v>-0.17149378881987576</c:v>
                </c:pt>
                <c:pt idx="293">
                  <c:v>-0.11021195652173914</c:v>
                </c:pt>
                <c:pt idx="294">
                  <c:v>0.13411490683229815</c:v>
                </c:pt>
                <c:pt idx="295">
                  <c:v>0.23055331262939963</c:v>
                </c:pt>
                <c:pt idx="296">
                  <c:v>3.8330486542443067E-2</c:v>
                </c:pt>
                <c:pt idx="297">
                  <c:v>-0.23745600414078677</c:v>
                </c:pt>
                <c:pt idx="298">
                  <c:v>-0.17089518633540374</c:v>
                </c:pt>
                <c:pt idx="299">
                  <c:v>0.23099870600414082</c:v>
                </c:pt>
                <c:pt idx="300">
                  <c:v>0.26621118012422362</c:v>
                </c:pt>
                <c:pt idx="301">
                  <c:v>-0.17468271221532092</c:v>
                </c:pt>
                <c:pt idx="302">
                  <c:v>-0.41175465838509318</c:v>
                </c:pt>
                <c:pt idx="303">
                  <c:v>-0.12360119047619049</c:v>
                </c:pt>
                <c:pt idx="304">
                  <c:v>0.27292960662525878</c:v>
                </c:pt>
                <c:pt idx="305">
                  <c:v>0.27034937888198757</c:v>
                </c:pt>
                <c:pt idx="306">
                  <c:v>-1.8206754658385096E-3</c:v>
                </c:pt>
                <c:pt idx="307">
                  <c:v>-0.21013121118012423</c:v>
                </c:pt>
                <c:pt idx="308">
                  <c:v>-9.6535973084886123E-2</c:v>
                </c:pt>
                <c:pt idx="309">
                  <c:v>0.10784006211180126</c:v>
                </c:pt>
                <c:pt idx="310">
                  <c:v>5.9207815734989653E-3</c:v>
                </c:pt>
                <c:pt idx="311">
                  <c:v>3.344099378881988E-2</c:v>
                </c:pt>
                <c:pt idx="312">
                  <c:v>7.6225672877846803E-2</c:v>
                </c:pt>
                <c:pt idx="313">
                  <c:v>6.6292960662525883E-3</c:v>
                </c:pt>
                <c:pt idx="314">
                  <c:v>1.1850414078674949E-2</c:v>
                </c:pt>
                <c:pt idx="315">
                  <c:v>-0.18382582815734991</c:v>
                </c:pt>
                <c:pt idx="316">
                  <c:v>-0.20968995859213249</c:v>
                </c:pt>
                <c:pt idx="317">
                  <c:v>4.7792443064182191E-2</c:v>
                </c:pt>
                <c:pt idx="318">
                  <c:v>0.32269668737060042</c:v>
                </c:pt>
                <c:pt idx="319">
                  <c:v>0.36446169772256731</c:v>
                </c:pt>
                <c:pt idx="320">
                  <c:v>-8.3283385093167711E-2</c:v>
                </c:pt>
                <c:pt idx="321">
                  <c:v>-0.35986801242236027</c:v>
                </c:pt>
                <c:pt idx="322">
                  <c:v>-0.23247929606625259</c:v>
                </c:pt>
                <c:pt idx="323">
                  <c:v>8.1784679089026924E-2</c:v>
                </c:pt>
                <c:pt idx="324">
                  <c:v>0.2433359213250518</c:v>
                </c:pt>
                <c:pt idx="325">
                  <c:v>1.2206884057971015E-2</c:v>
                </c:pt>
                <c:pt idx="326">
                  <c:v>-0.1362298136645963</c:v>
                </c:pt>
                <c:pt idx="327">
                  <c:v>6.0822722567287789E-2</c:v>
                </c:pt>
                <c:pt idx="328">
                  <c:v>0.30527173913043476</c:v>
                </c:pt>
                <c:pt idx="329">
                  <c:v>0.12528493788819878</c:v>
                </c:pt>
                <c:pt idx="330">
                  <c:v>-0.91176501035196689</c:v>
                </c:pt>
                <c:pt idx="331">
                  <c:v>-0.21065502070393374</c:v>
                </c:pt>
                <c:pt idx="332">
                  <c:v>0.53422619047619058</c:v>
                </c:pt>
                <c:pt idx="333">
                  <c:v>0.51570393374741208</c:v>
                </c:pt>
                <c:pt idx="334">
                  <c:v>-0.10023783643892341</c:v>
                </c:pt>
                <c:pt idx="335">
                  <c:v>-0.48486542443064184</c:v>
                </c:pt>
                <c:pt idx="336">
                  <c:v>-0.18107298136645963</c:v>
                </c:pt>
                <c:pt idx="337">
                  <c:v>0.3679140786749483</c:v>
                </c:pt>
                <c:pt idx="338">
                  <c:v>0.38964544513457561</c:v>
                </c:pt>
                <c:pt idx="339">
                  <c:v>-0.2457965838509317</c:v>
                </c:pt>
                <c:pt idx="340">
                  <c:v>-0.510175983436853</c:v>
                </c:pt>
                <c:pt idx="341">
                  <c:v>-2.0458747412008284E-2</c:v>
                </c:pt>
                <c:pt idx="342">
                  <c:v>0.64151397515527953</c:v>
                </c:pt>
                <c:pt idx="343">
                  <c:v>0.34093685300207044</c:v>
                </c:pt>
                <c:pt idx="344">
                  <c:v>-0.41013716356107666</c:v>
                </c:pt>
                <c:pt idx="345">
                  <c:v>-0.5388379917184265</c:v>
                </c:pt>
                <c:pt idx="346">
                  <c:v>0.17176656314699792</c:v>
                </c:pt>
                <c:pt idx="347">
                  <c:v>0.39184265010351965</c:v>
                </c:pt>
                <c:pt idx="348">
                  <c:v>0.16030227743271222</c:v>
                </c:pt>
                <c:pt idx="349">
                  <c:v>-0.25937888198757769</c:v>
                </c:pt>
                <c:pt idx="350">
                  <c:v>-0.35813923395445135</c:v>
                </c:pt>
                <c:pt idx="351">
                  <c:v>7.7692546583850927E-2</c:v>
                </c:pt>
                <c:pt idx="352">
                  <c:v>0.35676501035196695</c:v>
                </c:pt>
                <c:pt idx="353">
                  <c:v>0.22215605590062112</c:v>
                </c:pt>
                <c:pt idx="354">
                  <c:v>-0.24263923395445133</c:v>
                </c:pt>
                <c:pt idx="355">
                  <c:v>-0.24264622153209112</c:v>
                </c:pt>
                <c:pt idx="356">
                  <c:v>7.2036749482401657E-2</c:v>
                </c:pt>
                <c:pt idx="357">
                  <c:v>0.30109730848861282</c:v>
                </c:pt>
                <c:pt idx="358">
                  <c:v>-1.0280383022774328E-2</c:v>
                </c:pt>
                <c:pt idx="359">
                  <c:v>-0.26825828157349896</c:v>
                </c:pt>
                <c:pt idx="360">
                  <c:v>-0.2026922877846791</c:v>
                </c:pt>
                <c:pt idx="361">
                  <c:v>0.10397593167701863</c:v>
                </c:pt>
                <c:pt idx="362">
                  <c:v>0.18207453416149069</c:v>
                </c:pt>
                <c:pt idx="363">
                  <c:v>-4.6304606625258801E-2</c:v>
                </c:pt>
                <c:pt idx="364">
                  <c:v>-7.4440993788819881E-2</c:v>
                </c:pt>
                <c:pt idx="365">
                  <c:v>0.15405098343685303</c:v>
                </c:pt>
                <c:pt idx="366">
                  <c:v>9.3014233954451353E-2</c:v>
                </c:pt>
                <c:pt idx="367">
                  <c:v>-0.43457556935817804</c:v>
                </c:pt>
                <c:pt idx="368">
                  <c:v>-0.3052148033126294</c:v>
                </c:pt>
                <c:pt idx="369">
                  <c:v>0.31599378881987578</c:v>
                </c:pt>
                <c:pt idx="370">
                  <c:v>0.58459886128364391</c:v>
                </c:pt>
                <c:pt idx="371">
                  <c:v>0.16668038302277433</c:v>
                </c:pt>
                <c:pt idx="372">
                  <c:v>-0.33929606625258807</c:v>
                </c:pt>
                <c:pt idx="373">
                  <c:v>-0.43238354037267085</c:v>
                </c:pt>
                <c:pt idx="374">
                  <c:v>-8.4802795031055908E-2</c:v>
                </c:pt>
                <c:pt idx="375">
                  <c:v>0.38293219461697725</c:v>
                </c:pt>
                <c:pt idx="376">
                  <c:v>0.25924171842650107</c:v>
                </c:pt>
                <c:pt idx="377">
                  <c:v>-7.6525879917184278E-2</c:v>
                </c:pt>
                <c:pt idx="378">
                  <c:v>-0.39444875776397514</c:v>
                </c:pt>
                <c:pt idx="379">
                  <c:v>-0.52216614906832293</c:v>
                </c:pt>
                <c:pt idx="380">
                  <c:v>0.25227018633540371</c:v>
                </c:pt>
                <c:pt idx="381">
                  <c:v>0.68314440993788816</c:v>
                </c:pt>
                <c:pt idx="382">
                  <c:v>0.1480339026915114</c:v>
                </c:pt>
                <c:pt idx="383">
                  <c:v>-0.42866200828157353</c:v>
                </c:pt>
                <c:pt idx="384">
                  <c:v>-0.38276656314699797</c:v>
                </c:pt>
                <c:pt idx="385">
                  <c:v>2.9680641821946172E-2</c:v>
                </c:pt>
                <c:pt idx="386">
                  <c:v>0.63451604554865426</c:v>
                </c:pt>
                <c:pt idx="387">
                  <c:v>0.25336645962732923</c:v>
                </c:pt>
                <c:pt idx="388">
                  <c:v>-0.49443322981366467</c:v>
                </c:pt>
                <c:pt idx="389">
                  <c:v>-0.67247929606625267</c:v>
                </c:pt>
                <c:pt idx="390">
                  <c:v>-3.4651397515527954E-2</c:v>
                </c:pt>
                <c:pt idx="391">
                  <c:v>0.53784679089026921</c:v>
                </c:pt>
                <c:pt idx="392">
                  <c:v>0.44684523809523813</c:v>
                </c:pt>
                <c:pt idx="393">
                  <c:v>-6.3453157349896483E-2</c:v>
                </c:pt>
                <c:pt idx="394">
                  <c:v>-0.28518892339544516</c:v>
                </c:pt>
                <c:pt idx="395">
                  <c:v>3.6743271221532092E-3</c:v>
                </c:pt>
                <c:pt idx="396">
                  <c:v>5.7243530020703939E-2</c:v>
                </c:pt>
                <c:pt idx="397">
                  <c:v>-0.14433747412008283</c:v>
                </c:pt>
                <c:pt idx="398">
                  <c:v>-3.6680900621118014E-2</c:v>
                </c:pt>
                <c:pt idx="399">
                  <c:v>0.2748628364389234</c:v>
                </c:pt>
                <c:pt idx="400">
                  <c:v>0.26610766045548656</c:v>
                </c:pt>
                <c:pt idx="401">
                  <c:v>-5.7425983436853005E-2</c:v>
                </c:pt>
                <c:pt idx="402">
                  <c:v>-0.28527691511387165</c:v>
                </c:pt>
                <c:pt idx="403">
                  <c:v>-0.17214725672877848</c:v>
                </c:pt>
                <c:pt idx="404">
                  <c:v>5.7387163561076607E-2</c:v>
                </c:pt>
                <c:pt idx="405">
                  <c:v>6.418115942028986E-2</c:v>
                </c:pt>
                <c:pt idx="406">
                  <c:v>5.1749223602484469E-2</c:v>
                </c:pt>
                <c:pt idx="407">
                  <c:v>3.404865424430642E-2</c:v>
                </c:pt>
                <c:pt idx="408">
                  <c:v>6.8767598343685302E-2</c:v>
                </c:pt>
                <c:pt idx="409">
                  <c:v>8.4987060041407866E-2</c:v>
                </c:pt>
                <c:pt idx="410">
                  <c:v>-0.29422619047619047</c:v>
                </c:pt>
                <c:pt idx="411">
                  <c:v>0.17526293995859213</c:v>
                </c:pt>
                <c:pt idx="412">
                  <c:v>8.2123447204968947E-3</c:v>
                </c:pt>
                <c:pt idx="413">
                  <c:v>2.2569487577639755E-2</c:v>
                </c:pt>
                <c:pt idx="414">
                  <c:v>8.2049948240165635E-2</c:v>
                </c:pt>
                <c:pt idx="415">
                  <c:v>0.12466459627329193</c:v>
                </c:pt>
                <c:pt idx="416">
                  <c:v>-0.17321972049689444</c:v>
                </c:pt>
                <c:pt idx="417">
                  <c:v>-0.25408333333333338</c:v>
                </c:pt>
                <c:pt idx="418">
                  <c:v>-4.9549171842650112E-2</c:v>
                </c:pt>
                <c:pt idx="419">
                  <c:v>0.21486464803312633</c:v>
                </c:pt>
                <c:pt idx="420">
                  <c:v>0.13526268115942031</c:v>
                </c:pt>
                <c:pt idx="421">
                  <c:v>-0.14607375776397516</c:v>
                </c:pt>
                <c:pt idx="422">
                  <c:v>-0.23216563146997929</c:v>
                </c:pt>
                <c:pt idx="423">
                  <c:v>-3.221739130434783E-2</c:v>
                </c:pt>
                <c:pt idx="424">
                  <c:v>0.17708255693581781</c:v>
                </c:pt>
                <c:pt idx="425">
                  <c:v>0.11767468944099378</c:v>
                </c:pt>
                <c:pt idx="426">
                  <c:v>-7.1528209109730859E-2</c:v>
                </c:pt>
                <c:pt idx="427">
                  <c:v>-0.12988586956521739</c:v>
                </c:pt>
                <c:pt idx="428">
                  <c:v>-2.1666847826086959E-2</c:v>
                </c:pt>
                <c:pt idx="429">
                  <c:v>8.504891304347828E-2</c:v>
                </c:pt>
                <c:pt idx="430">
                  <c:v>9.8660714285714296E-2</c:v>
                </c:pt>
                <c:pt idx="431">
                  <c:v>-3.6183747412008284E-2</c:v>
                </c:pt>
                <c:pt idx="432">
                  <c:v>-0.10863845755693582</c:v>
                </c:pt>
                <c:pt idx="433">
                  <c:v>-5.9136128364389237E-3</c:v>
                </c:pt>
                <c:pt idx="434">
                  <c:v>0.10733747412008282</c:v>
                </c:pt>
                <c:pt idx="435">
                  <c:v>8.0528726708074538E-2</c:v>
                </c:pt>
                <c:pt idx="436">
                  <c:v>-7.7500258799171856E-2</c:v>
                </c:pt>
                <c:pt idx="437">
                  <c:v>-0.11807220496894411</c:v>
                </c:pt>
                <c:pt idx="438">
                  <c:v>-1.5666589026915114E-2</c:v>
                </c:pt>
                <c:pt idx="439">
                  <c:v>0.10379813664596273</c:v>
                </c:pt>
                <c:pt idx="440">
                  <c:v>0.12011775362318841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9409024"/>
        <c:axId val="239410560"/>
      </c:scatterChart>
      <c:valAx>
        <c:axId val="239409024"/>
        <c:scaling>
          <c:orientation val="minMax"/>
          <c:max val="30"/>
        </c:scaling>
        <c:delete val="0"/>
        <c:axPos val="b"/>
        <c:numFmt formatCode="General" sourceLinked="1"/>
        <c:majorTickMark val="out"/>
        <c:minorTickMark val="none"/>
        <c:tickLblPos val="nextTo"/>
        <c:crossAx val="239410560"/>
        <c:crossesAt val="-1"/>
        <c:crossBetween val="midCat"/>
      </c:valAx>
      <c:valAx>
        <c:axId val="239410560"/>
        <c:scaling>
          <c:orientation val="minMax"/>
          <c:max val="1"/>
          <c:min val="-1"/>
        </c:scaling>
        <c:delete val="0"/>
        <c:axPos val="l"/>
        <c:majorGridlines/>
        <c:title>
          <c:tx>
            <c:rich>
              <a:bodyPr rot="-5400000" vert="horz"/>
              <a:lstStyle/>
              <a:p>
                <a:pPr>
                  <a:defRPr/>
                </a:pPr>
                <a:r>
                  <a:rPr lang="en-US"/>
                  <a:t>Acceleration</a:t>
                </a:r>
                <a:r>
                  <a:rPr lang="en-US" baseline="0"/>
                  <a:t> (g)</a:t>
                </a:r>
              </a:p>
            </c:rich>
          </c:tx>
          <c:layout/>
          <c:overlay val="0"/>
        </c:title>
        <c:numFmt formatCode="General" sourceLinked="1"/>
        <c:majorTickMark val="out"/>
        <c:minorTickMark val="none"/>
        <c:tickLblPos val="nextTo"/>
        <c:crossAx val="239409024"/>
        <c:crosses val="autoZero"/>
        <c:crossBetween val="midCat"/>
      </c:valAx>
    </c:plotArea>
    <c:legend>
      <c:legendPos val="b"/>
      <c:layout/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7993761721744821E-2"/>
          <c:y val="6.0659813356663747E-2"/>
          <c:w val="0.92506099677597386"/>
          <c:h val="0.84650845727617385"/>
        </c:manualLayout>
      </c:layout>
      <c:scatterChart>
        <c:scatterStyle val="smoothMarker"/>
        <c:varyColors val="0"/>
        <c:ser>
          <c:idx val="0"/>
          <c:order val="0"/>
          <c:tx>
            <c:strRef>
              <c:f>longitudinal!$F$4</c:f>
              <c:strCache>
                <c:ptCount val="1"/>
                <c:pt idx="0">
                  <c:v>'Pier 5 - W. Longitudinal'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longitudinal!$A$5:$A$1005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longitudinal!$F$5:$F$1005</c:f>
              <c:numCache>
                <c:formatCode>General</c:formatCode>
                <c:ptCount val="1001"/>
                <c:pt idx="0">
                  <c:v>1.8995183206963102E-2</c:v>
                </c:pt>
                <c:pt idx="1">
                  <c:v>2.91927712129098E-2</c:v>
                </c:pt>
                <c:pt idx="2">
                  <c:v>2.22641260015005E-2</c:v>
                </c:pt>
                <c:pt idx="3">
                  <c:v>4.3707345881962402E-3</c:v>
                </c:pt>
                <c:pt idx="4">
                  <c:v>-6.8447999763020699E-3</c:v>
                </c:pt>
                <c:pt idx="5">
                  <c:v>-2.3339869703626601E-3</c:v>
                </c:pt>
                <c:pt idx="6">
                  <c:v>9.4442180624469598E-3</c:v>
                </c:pt>
                <c:pt idx="7">
                  <c:v>1.4154137600948901E-2</c:v>
                </c:pt>
                <c:pt idx="8">
                  <c:v>8.2987425166615603E-3</c:v>
                </c:pt>
                <c:pt idx="9">
                  <c:v>1.9760741100398002E-3</c:v>
                </c:pt>
                <c:pt idx="10">
                  <c:v>4.4429863247651196E-3</c:v>
                </c:pt>
                <c:pt idx="11">
                  <c:v>1.26916796846722E-2</c:v>
                </c:pt>
                <c:pt idx="12">
                  <c:v>1.5052725705361401E-2</c:v>
                </c:pt>
                <c:pt idx="13">
                  <c:v>5.4388467534947299E-3</c:v>
                </c:pt>
                <c:pt idx="14">
                  <c:v>-7.8462228452325696E-3</c:v>
                </c:pt>
                <c:pt idx="15">
                  <c:v>-1.2311210261122099E-2</c:v>
                </c:pt>
                <c:pt idx="16">
                  <c:v>-3.6767567014730799E-3</c:v>
                </c:pt>
                <c:pt idx="17">
                  <c:v>1.02101688460481E-2</c:v>
                </c:pt>
                <c:pt idx="18">
                  <c:v>1.8806538553485099E-2</c:v>
                </c:pt>
                <c:pt idx="19">
                  <c:v>1.8473707865073099E-2</c:v>
                </c:pt>
                <c:pt idx="20">
                  <c:v>1.35370077826542E-2</c:v>
                </c:pt>
                <c:pt idx="21">
                  <c:v>1.01045808441084E-2</c:v>
                </c:pt>
                <c:pt idx="22">
                  <c:v>9.07388877818395E-3</c:v>
                </c:pt>
                <c:pt idx="23">
                  <c:v>7.5239829153260704E-3</c:v>
                </c:pt>
                <c:pt idx="24">
                  <c:v>3.56916745887666E-3</c:v>
                </c:pt>
                <c:pt idx="25">
                  <c:v>-2.22237488231201E-3</c:v>
                </c:pt>
                <c:pt idx="26">
                  <c:v>-7.3961682575527099E-3</c:v>
                </c:pt>
                <c:pt idx="27">
                  <c:v>-9.8692590662011401E-3</c:v>
                </c:pt>
                <c:pt idx="28">
                  <c:v>-7.4218362676649E-3</c:v>
                </c:pt>
                <c:pt idx="29">
                  <c:v>-1.14952925925874E-3</c:v>
                </c:pt>
                <c:pt idx="30">
                  <c:v>6.7892748879179402E-3</c:v>
                </c:pt>
                <c:pt idx="31">
                  <c:v>1.2567553116659099E-2</c:v>
                </c:pt>
                <c:pt idx="32">
                  <c:v>1.34823469322533E-2</c:v>
                </c:pt>
                <c:pt idx="33">
                  <c:v>8.1295393974191998E-3</c:v>
                </c:pt>
                <c:pt idx="34">
                  <c:v>-4.8442899559239001E-4</c:v>
                </c:pt>
                <c:pt idx="35">
                  <c:v>-7.9946636034842894E-3</c:v>
                </c:pt>
                <c:pt idx="36">
                  <c:v>-1.0318722060435199E-2</c:v>
                </c:pt>
                <c:pt idx="37">
                  <c:v>-5.2938278871976401E-3</c:v>
                </c:pt>
                <c:pt idx="38">
                  <c:v>4.8102255177184302E-3</c:v>
                </c:pt>
                <c:pt idx="39">
                  <c:v>1.3824705202578801E-2</c:v>
                </c:pt>
                <c:pt idx="40">
                  <c:v>1.29235447058092E-2</c:v>
                </c:pt>
                <c:pt idx="41">
                  <c:v>-3.9190996530924201E-4</c:v>
                </c:pt>
                <c:pt idx="42">
                  <c:v>-1.7857343042132202E-2</c:v>
                </c:pt>
                <c:pt idx="43">
                  <c:v>-2.4392177661420201E-2</c:v>
                </c:pt>
                <c:pt idx="44">
                  <c:v>-1.3075518860651201E-2</c:v>
                </c:pt>
                <c:pt idx="45">
                  <c:v>7.4856777596829403E-3</c:v>
                </c:pt>
                <c:pt idx="46">
                  <c:v>1.84577553997648E-2</c:v>
                </c:pt>
                <c:pt idx="47">
                  <c:v>8.6192775169258596E-3</c:v>
                </c:pt>
                <c:pt idx="48">
                  <c:v>-1.3346653861070401E-2</c:v>
                </c:pt>
                <c:pt idx="49">
                  <c:v>-2.6224271517357799E-2</c:v>
                </c:pt>
                <c:pt idx="50">
                  <c:v>-2.0272160403849999E-2</c:v>
                </c:pt>
                <c:pt idx="51">
                  <c:v>-4.9509489231802303E-3</c:v>
                </c:pt>
                <c:pt idx="52">
                  <c:v>2.2926255516997601E-3</c:v>
                </c:pt>
                <c:pt idx="53">
                  <c:v>-2.8519985183123901E-3</c:v>
                </c:pt>
                <c:pt idx="54">
                  <c:v>-8.4474644969596592E-3</c:v>
                </c:pt>
                <c:pt idx="55">
                  <c:v>-1.84211171632884E-3</c:v>
                </c:pt>
                <c:pt idx="56">
                  <c:v>1.2523741524295201E-2</c:v>
                </c:pt>
                <c:pt idx="57">
                  <c:v>1.85280382695793E-2</c:v>
                </c:pt>
                <c:pt idx="58">
                  <c:v>8.0579992360733706E-3</c:v>
                </c:pt>
                <c:pt idx="59">
                  <c:v>-8.7640205041421004E-3</c:v>
                </c:pt>
                <c:pt idx="60">
                  <c:v>-1.5368595717093E-2</c:v>
                </c:pt>
                <c:pt idx="61">
                  <c:v>-7.0979149938229001E-3</c:v>
                </c:pt>
                <c:pt idx="62">
                  <c:v>4.8801891710578598E-3</c:v>
                </c:pt>
                <c:pt idx="63">
                  <c:v>8.1979866196458702E-3</c:v>
                </c:pt>
                <c:pt idx="64">
                  <c:v>3.7520191776845399E-3</c:v>
                </c:pt>
                <c:pt idx="65">
                  <c:v>1.4458122080696001E-3</c:v>
                </c:pt>
                <c:pt idx="66">
                  <c:v>7.1198167292651996E-3</c:v>
                </c:pt>
                <c:pt idx="67">
                  <c:v>1.53331296031537E-2</c:v>
                </c:pt>
                <c:pt idx="68">
                  <c:v>1.7399846752008199E-2</c:v>
                </c:pt>
                <c:pt idx="69">
                  <c:v>1.2737770883347901E-2</c:v>
                </c:pt>
                <c:pt idx="70">
                  <c:v>7.2855621241866599E-3</c:v>
                </c:pt>
                <c:pt idx="71">
                  <c:v>5.9199125194082597E-3</c:v>
                </c:pt>
                <c:pt idx="72">
                  <c:v>7.5064553604578099E-3</c:v>
                </c:pt>
                <c:pt idx="73">
                  <c:v>9.8019945117851903E-3</c:v>
                </c:pt>
                <c:pt idx="74">
                  <c:v>1.2346642479057399E-2</c:v>
                </c:pt>
                <c:pt idx="75">
                  <c:v>1.47549688271763E-2</c:v>
                </c:pt>
                <c:pt idx="76">
                  <c:v>1.47335711341493E-2</c:v>
                </c:pt>
                <c:pt idx="77">
                  <c:v>8.2197434003187901E-3</c:v>
                </c:pt>
                <c:pt idx="78">
                  <c:v>-1.8789225102958499E-3</c:v>
                </c:pt>
                <c:pt idx="79">
                  <c:v>-7.5692706725532001E-3</c:v>
                </c:pt>
                <c:pt idx="80">
                  <c:v>-2.7949930956793199E-3</c:v>
                </c:pt>
                <c:pt idx="81">
                  <c:v>7.1792528131369403E-3</c:v>
                </c:pt>
                <c:pt idx="82">
                  <c:v>1.23953303578111E-2</c:v>
                </c:pt>
                <c:pt idx="83">
                  <c:v>8.7663401145570592E-3</c:v>
                </c:pt>
                <c:pt idx="84">
                  <c:v>2.4416718662332898E-3</c:v>
                </c:pt>
                <c:pt idx="85">
                  <c:v>1.10386856799097E-3</c:v>
                </c:pt>
                <c:pt idx="86">
                  <c:v>3.92510364061363E-3</c:v>
                </c:pt>
                <c:pt idx="87">
                  <c:v>3.5495617462400599E-3</c:v>
                </c:pt>
                <c:pt idx="88">
                  <c:v>-2.77967345968089E-3</c:v>
                </c:pt>
                <c:pt idx="89">
                  <c:v>-7.9205460326241695E-3</c:v>
                </c:pt>
                <c:pt idx="90">
                  <c:v>-3.3092955556242999E-3</c:v>
                </c:pt>
                <c:pt idx="91">
                  <c:v>9.3893111697712899E-3</c:v>
                </c:pt>
                <c:pt idx="92">
                  <c:v>1.7937929881719401E-2</c:v>
                </c:pt>
                <c:pt idx="93">
                  <c:v>1.28330920180907E-2</c:v>
                </c:pt>
                <c:pt idx="94">
                  <c:v>-2.0670552951381599E-3</c:v>
                </c:pt>
                <c:pt idx="95">
                  <c:v>-1.41867634061321E-2</c:v>
                </c:pt>
                <c:pt idx="96">
                  <c:v>-1.56569795796777E-2</c:v>
                </c:pt>
                <c:pt idx="97">
                  <c:v>-1.06047764039028E-2</c:v>
                </c:pt>
                <c:pt idx="98">
                  <c:v>-7.7189823276469297E-3</c:v>
                </c:pt>
                <c:pt idx="99">
                  <c:v>-9.9175426336554594E-3</c:v>
                </c:pt>
                <c:pt idx="100">
                  <c:v>-1.21164923497642E-2</c:v>
                </c:pt>
                <c:pt idx="101">
                  <c:v>-9.3045411742110704E-3</c:v>
                </c:pt>
                <c:pt idx="102">
                  <c:v>-3.7455033009201099E-3</c:v>
                </c:pt>
                <c:pt idx="103">
                  <c:v>-1.76744612206554E-3</c:v>
                </c:pt>
                <c:pt idx="104">
                  <c:v>-6.3768132908750899E-3</c:v>
                </c:pt>
                <c:pt idx="105">
                  <c:v>-1.33303113160698E-2</c:v>
                </c:pt>
                <c:pt idx="106">
                  <c:v>-1.5772707380768799E-2</c:v>
                </c:pt>
                <c:pt idx="107">
                  <c:v>-1.0729685156489701E-2</c:v>
                </c:pt>
                <c:pt idx="108">
                  <c:v>-1.55802452310009E-3</c:v>
                </c:pt>
                <c:pt idx="109">
                  <c:v>5.5790495504252496E-3</c:v>
                </c:pt>
                <c:pt idx="110">
                  <c:v>7.3226256927885203E-3</c:v>
                </c:pt>
                <c:pt idx="111">
                  <c:v>4.6036628380127604E-3</c:v>
                </c:pt>
                <c:pt idx="112">
                  <c:v>1.3030080117299599E-3</c:v>
                </c:pt>
                <c:pt idx="113">
                  <c:v>1.41320538896654E-3</c:v>
                </c:pt>
                <c:pt idx="114">
                  <c:v>4.13851713603656E-3</c:v>
                </c:pt>
                <c:pt idx="115">
                  <c:v>5.7531165709310004E-3</c:v>
                </c:pt>
                <c:pt idx="116">
                  <c:v>2.5749993628265602E-3</c:v>
                </c:pt>
                <c:pt idx="117">
                  <c:v>-3.4239814108333699E-3</c:v>
                </c:pt>
                <c:pt idx="118">
                  <c:v>-7.1388804950501599E-3</c:v>
                </c:pt>
                <c:pt idx="119">
                  <c:v>-3.9144661782890304E-3</c:v>
                </c:pt>
                <c:pt idx="120">
                  <c:v>4.0263090437618401E-3</c:v>
                </c:pt>
                <c:pt idx="121">
                  <c:v>8.8504624541417901E-3</c:v>
                </c:pt>
                <c:pt idx="122">
                  <c:v>6.1576408845161997E-3</c:v>
                </c:pt>
                <c:pt idx="123">
                  <c:v>-1.63783062864401E-3</c:v>
                </c:pt>
                <c:pt idx="124">
                  <c:v>-7.0336180852663003E-3</c:v>
                </c:pt>
                <c:pt idx="125">
                  <c:v>-6.8530378698801698E-3</c:v>
                </c:pt>
                <c:pt idx="126">
                  <c:v>-4.1228259479912498E-3</c:v>
                </c:pt>
                <c:pt idx="127">
                  <c:v>-4.2155064733452397E-3</c:v>
                </c:pt>
                <c:pt idx="128">
                  <c:v>-7.1313075988289803E-3</c:v>
                </c:pt>
                <c:pt idx="129">
                  <c:v>-7.4405286344957798E-3</c:v>
                </c:pt>
                <c:pt idx="130">
                  <c:v>-1.5537445447955001E-3</c:v>
                </c:pt>
                <c:pt idx="131">
                  <c:v>7.9871391326744399E-3</c:v>
                </c:pt>
                <c:pt idx="132">
                  <c:v>1.4488893446599E-2</c:v>
                </c:pt>
                <c:pt idx="133">
                  <c:v>1.50983626080152E-2</c:v>
                </c:pt>
                <c:pt idx="134">
                  <c:v>1.1383352053382799E-2</c:v>
                </c:pt>
                <c:pt idx="135">
                  <c:v>6.6518714837983002E-3</c:v>
                </c:pt>
                <c:pt idx="136">
                  <c:v>2.24176873327467E-3</c:v>
                </c:pt>
                <c:pt idx="137">
                  <c:v>-2.7389919890286499E-3</c:v>
                </c:pt>
                <c:pt idx="138">
                  <c:v>-7.3372038414828899E-3</c:v>
                </c:pt>
                <c:pt idx="139">
                  <c:v>-8.4552423115251303E-3</c:v>
                </c:pt>
                <c:pt idx="140">
                  <c:v>-5.1183179569280098E-3</c:v>
                </c:pt>
                <c:pt idx="141">
                  <c:v>-5.5454794054520895E-4</c:v>
                </c:pt>
                <c:pt idx="142">
                  <c:v>7.16035875717916E-4</c:v>
                </c:pt>
                <c:pt idx="143">
                  <c:v>-6.6331779578006399E-4</c:v>
                </c:pt>
                <c:pt idx="144">
                  <c:v>-1.05127514956579E-3</c:v>
                </c:pt>
                <c:pt idx="145">
                  <c:v>3.77622950938611E-3</c:v>
                </c:pt>
                <c:pt idx="146">
                  <c:v>1.11016252287523E-2</c:v>
                </c:pt>
                <c:pt idx="147">
                  <c:v>1.4499883102565199E-2</c:v>
                </c:pt>
                <c:pt idx="148">
                  <c:v>1.05229445019002E-2</c:v>
                </c:pt>
                <c:pt idx="149">
                  <c:v>2.5454878407163099E-3</c:v>
                </c:pt>
                <c:pt idx="150">
                  <c:v>-1.66149356147482E-3</c:v>
                </c:pt>
                <c:pt idx="151">
                  <c:v>9.2766231192618496E-4</c:v>
                </c:pt>
                <c:pt idx="152">
                  <c:v>7.2637934377873196E-3</c:v>
                </c:pt>
                <c:pt idx="153">
                  <c:v>1.1132197942903099E-2</c:v>
                </c:pt>
                <c:pt idx="154">
                  <c:v>1.0884559809654699E-2</c:v>
                </c:pt>
                <c:pt idx="155">
                  <c:v>8.0987477825958092E-3</c:v>
                </c:pt>
                <c:pt idx="156">
                  <c:v>6.3985048633561602E-3</c:v>
                </c:pt>
                <c:pt idx="157">
                  <c:v>6.3999464621340499E-3</c:v>
                </c:pt>
                <c:pt idx="158">
                  <c:v>6.6039619723754798E-3</c:v>
                </c:pt>
                <c:pt idx="159">
                  <c:v>4.6195588404079604E-3</c:v>
                </c:pt>
                <c:pt idx="160">
                  <c:v>1.0420973884938099E-3</c:v>
                </c:pt>
                <c:pt idx="161">
                  <c:v>-3.1637894600223E-3</c:v>
                </c:pt>
                <c:pt idx="162">
                  <c:v>-6.7142420135675096E-3</c:v>
                </c:pt>
                <c:pt idx="163">
                  <c:v>-7.2524579483440399E-3</c:v>
                </c:pt>
                <c:pt idx="164">
                  <c:v>-3.5506915486823599E-3</c:v>
                </c:pt>
                <c:pt idx="165">
                  <c:v>2.8344868444017601E-3</c:v>
                </c:pt>
                <c:pt idx="166">
                  <c:v>7.2632691584327003E-3</c:v>
                </c:pt>
                <c:pt idx="167">
                  <c:v>6.3251338217933202E-3</c:v>
                </c:pt>
                <c:pt idx="168">
                  <c:v>7.9351305400998803E-4</c:v>
                </c:pt>
                <c:pt idx="169">
                  <c:v>-3.9193555536186E-3</c:v>
                </c:pt>
                <c:pt idx="170">
                  <c:v>-2.2439036098144999E-3</c:v>
                </c:pt>
                <c:pt idx="171">
                  <c:v>5.7481509776071398E-3</c:v>
                </c:pt>
                <c:pt idx="172">
                  <c:v>1.3809472926548E-2</c:v>
                </c:pt>
                <c:pt idx="173">
                  <c:v>1.5027801581373E-2</c:v>
                </c:pt>
                <c:pt idx="174">
                  <c:v>9.9251642872918901E-3</c:v>
                </c:pt>
                <c:pt idx="175">
                  <c:v>4.0690357616826097E-3</c:v>
                </c:pt>
                <c:pt idx="176">
                  <c:v>3.3878819872767301E-3</c:v>
                </c:pt>
                <c:pt idx="177" formatCode="0.00E+00">
                  <c:v>7.3983319933781403E-3</c:v>
                </c:pt>
                <c:pt idx="178">
                  <c:v>1.23451059325894E-2</c:v>
                </c:pt>
                <c:pt idx="179">
                  <c:v>1.2289727792842599E-2</c:v>
                </c:pt>
                <c:pt idx="180">
                  <c:v>7.5626447135002401E-3</c:v>
                </c:pt>
                <c:pt idx="181">
                  <c:v>2.00271624380104E-3</c:v>
                </c:pt>
                <c:pt idx="182">
                  <c:v>1.0409947985610701E-3</c:v>
                </c:pt>
                <c:pt idx="183">
                  <c:v>3.9070504455362203E-3</c:v>
                </c:pt>
                <c:pt idx="184">
                  <c:v>5.3822490068366801E-3</c:v>
                </c:pt>
                <c:pt idx="185" formatCode="0.00E+00">
                  <c:v>-2.3887570165454501E-6</c:v>
                </c:pt>
                <c:pt idx="186">
                  <c:v>-9.9171056614809107E-3</c:v>
                </c:pt>
                <c:pt idx="187">
                  <c:v>-1.47294779767805E-2</c:v>
                </c:pt>
                <c:pt idx="188">
                  <c:v>-5.7519093250771097E-3</c:v>
                </c:pt>
                <c:pt idx="189">
                  <c:v>1.3394973694181E-2</c:v>
                </c:pt>
                <c:pt idx="190">
                  <c:v>2.67148644179575E-2</c:v>
                </c:pt>
                <c:pt idx="191">
                  <c:v>2.06920704756763E-2</c:v>
                </c:pt>
                <c:pt idx="192">
                  <c:v>5.4412685627805402E-4</c:v>
                </c:pt>
                <c:pt idx="193">
                  <c:v>-1.3116451830187399E-2</c:v>
                </c:pt>
                <c:pt idx="194">
                  <c:v>-5.13557634702984E-3</c:v>
                </c:pt>
                <c:pt idx="195">
                  <c:v>1.54418643352851E-2</c:v>
                </c:pt>
                <c:pt idx="196">
                  <c:v>2.4049165751369901E-2</c:v>
                </c:pt>
                <c:pt idx="197">
                  <c:v>8.6188179483976599E-3</c:v>
                </c:pt>
                <c:pt idx="198">
                  <c:v>-1.53958098085642E-2</c:v>
                </c:pt>
                <c:pt idx="199">
                  <c:v>-2.1337640828416798E-2</c:v>
                </c:pt>
                <c:pt idx="200">
                  <c:v>-2.4616837801318299E-3</c:v>
                </c:pt>
                <c:pt idx="201">
                  <c:v>1.9119379910777699E-2</c:v>
                </c:pt>
                <c:pt idx="202">
                  <c:v>1.54204704812626E-2</c:v>
                </c:pt>
                <c:pt idx="203">
                  <c:v>-1.30058841253254E-2</c:v>
                </c:pt>
                <c:pt idx="204">
                  <c:v>-3.7402211370310502E-2</c:v>
                </c:pt>
                <c:pt idx="205">
                  <c:v>-3.1368080363022903E-2</c:v>
                </c:pt>
                <c:pt idx="206">
                  <c:v>-1.52933332177113E-3</c:v>
                </c:pt>
                <c:pt idx="207">
                  <c:v>2.1925132846472802E-2</c:v>
                </c:pt>
                <c:pt idx="208">
                  <c:v>1.6306189254109801E-2</c:v>
                </c:pt>
                <c:pt idx="209">
                  <c:v>-9.3132717909683391E-3</c:v>
                </c:pt>
                <c:pt idx="210">
                  <c:v>-2.7366192751355801E-2</c:v>
                </c:pt>
                <c:pt idx="211">
                  <c:v>-2.2614534017670201E-2</c:v>
                </c:pt>
                <c:pt idx="212">
                  <c:v>-5.2071797186051998E-3</c:v>
                </c:pt>
                <c:pt idx="213">
                  <c:v>4.3972924842646697E-3</c:v>
                </c:pt>
                <c:pt idx="214">
                  <c:v>-3.6356305253645502E-4</c:v>
                </c:pt>
                <c:pt idx="215">
                  <c:v>-9.6594999894929305E-3</c:v>
                </c:pt>
                <c:pt idx="216">
                  <c:v>-1.12732039087613E-2</c:v>
                </c:pt>
                <c:pt idx="217">
                  <c:v>-4.1116009366472502E-3</c:v>
                </c:pt>
                <c:pt idx="218">
                  <c:v>4.3704265328332404E-3</c:v>
                </c:pt>
                <c:pt idx="219">
                  <c:v>7.8729294560045508E-3</c:v>
                </c:pt>
                <c:pt idx="220">
                  <c:v>5.1474014083879097E-3</c:v>
                </c:pt>
                <c:pt idx="221">
                  <c:v>-1.8568522910625499E-3</c:v>
                </c:pt>
                <c:pt idx="222">
                  <c:v>-1.07009895466313E-2</c:v>
                </c:pt>
                <c:pt idx="223">
                  <c:v>-1.7187795603138201E-2</c:v>
                </c:pt>
                <c:pt idx="224">
                  <c:v>-1.62727379846862E-2</c:v>
                </c:pt>
                <c:pt idx="225">
                  <c:v>-6.8052325945988298E-3</c:v>
                </c:pt>
                <c:pt idx="226">
                  <c:v>2.6711727921925098E-3</c:v>
                </c:pt>
                <c:pt idx="227">
                  <c:v>3.3179714228886402E-3</c:v>
                </c:pt>
                <c:pt idx="228">
                  <c:v>-4.6515277707712402E-3</c:v>
                </c:pt>
                <c:pt idx="229">
                  <c:v>-1.05280461783131E-2</c:v>
                </c:pt>
                <c:pt idx="230">
                  <c:v>-7.3335461562818102E-3</c:v>
                </c:pt>
                <c:pt idx="231" formatCode="0.00E+00">
                  <c:v>-8.35970229804178E-5</c:v>
                </c:pt>
                <c:pt idx="232">
                  <c:v>6.9055689161964199E-4</c:v>
                </c:pt>
                <c:pt idx="233">
                  <c:v>-7.8165544132097198E-3</c:v>
                </c:pt>
                <c:pt idx="234">
                  <c:v>-1.3766842173381E-2</c:v>
                </c:pt>
                <c:pt idx="235">
                  <c:v>-6.7998003145713802E-3</c:v>
                </c:pt>
                <c:pt idx="236">
                  <c:v>8.8533755313927095E-3</c:v>
                </c:pt>
                <c:pt idx="237">
                  <c:v>1.5531669366278899E-2</c:v>
                </c:pt>
                <c:pt idx="238">
                  <c:v>4.9048142067682696E-3</c:v>
                </c:pt>
                <c:pt idx="239">
                  <c:v>-1.36473431719256E-2</c:v>
                </c:pt>
                <c:pt idx="240">
                  <c:v>-2.2392362733707601E-2</c:v>
                </c:pt>
                <c:pt idx="241">
                  <c:v>-1.5445689031201099E-2</c:v>
                </c:pt>
                <c:pt idx="242">
                  <c:v>-2.8866261602371302E-3</c:v>
                </c:pt>
                <c:pt idx="243">
                  <c:v>2.8232986250717601E-3</c:v>
                </c:pt>
                <c:pt idx="244">
                  <c:v>2.9525208144260399E-4</c:v>
                </c:pt>
                <c:pt idx="245">
                  <c:v>-1.9272011093564401E-3</c:v>
                </c:pt>
                <c:pt idx="246">
                  <c:v>1.44935149291731E-4</c:v>
                </c:pt>
                <c:pt idx="247">
                  <c:v>1.1274222387523301E-3</c:v>
                </c:pt>
                <c:pt idx="248">
                  <c:v>-4.5369229078700201E-3</c:v>
                </c:pt>
                <c:pt idx="249">
                  <c:v>-1.33277802485406E-2</c:v>
                </c:pt>
                <c:pt idx="250">
                  <c:v>-1.56992434599342E-2</c:v>
                </c:pt>
                <c:pt idx="251">
                  <c:v>-8.2416641646698499E-3</c:v>
                </c:pt>
                <c:pt idx="252">
                  <c:v>4.1474017615200998E-3</c:v>
                </c:pt>
                <c:pt idx="253">
                  <c:v>1.13778595302657E-2</c:v>
                </c:pt>
                <c:pt idx="254">
                  <c:v>1.04636421091056E-2</c:v>
                </c:pt>
                <c:pt idx="255">
                  <c:v>4.5570570539849196E-3</c:v>
                </c:pt>
                <c:pt idx="256">
                  <c:v>-3.7632668284410202E-4</c:v>
                </c:pt>
                <c:pt idx="257">
                  <c:v>-3.2347910687105502E-3</c:v>
                </c:pt>
                <c:pt idx="258">
                  <c:v>-3.8923739952034498E-3</c:v>
                </c:pt>
                <c:pt idx="259">
                  <c:v>-3.0362562888305899E-3</c:v>
                </c:pt>
                <c:pt idx="260">
                  <c:v>-1.5386389832053201E-3</c:v>
                </c:pt>
                <c:pt idx="261">
                  <c:v>2.00449741960017E-4</c:v>
                </c:pt>
                <c:pt idx="262">
                  <c:v>6.9728131123454997E-4</c:v>
                </c:pt>
                <c:pt idx="263">
                  <c:v>1.9728451256198799E-3</c:v>
                </c:pt>
                <c:pt idx="264">
                  <c:v>4.0981327737315198E-3</c:v>
                </c:pt>
                <c:pt idx="265">
                  <c:v>5.4532030969860904E-3</c:v>
                </c:pt>
                <c:pt idx="266">
                  <c:v>8.4874481304797803E-4</c:v>
                </c:pt>
                <c:pt idx="267">
                  <c:v>-8.7520563126329901E-3</c:v>
                </c:pt>
                <c:pt idx="268">
                  <c:v>-1.6013268583690701E-2</c:v>
                </c:pt>
                <c:pt idx="269">
                  <c:v>-1.26224443435165E-2</c:v>
                </c:pt>
                <c:pt idx="270">
                  <c:v>5.81337193114621E-4</c:v>
                </c:pt>
                <c:pt idx="271">
                  <c:v>1.28622249294737E-2</c:v>
                </c:pt>
                <c:pt idx="272">
                  <c:v>1.43943005788432E-2</c:v>
                </c:pt>
                <c:pt idx="273">
                  <c:v>7.5770431166027998E-3</c:v>
                </c:pt>
                <c:pt idx="274">
                  <c:v>2.1766188220899599E-3</c:v>
                </c:pt>
                <c:pt idx="275">
                  <c:v>3.4984326374492801E-3</c:v>
                </c:pt>
                <c:pt idx="276">
                  <c:v>6.3479040387035002E-3</c:v>
                </c:pt>
                <c:pt idx="277">
                  <c:v>4.0789157717235703E-3</c:v>
                </c:pt>
                <c:pt idx="278">
                  <c:v>-1.57864501821939E-3</c:v>
                </c:pt>
                <c:pt idx="279">
                  <c:v>-1.23066358309172E-3</c:v>
                </c:pt>
                <c:pt idx="280">
                  <c:v>7.8867915091479397E-3</c:v>
                </c:pt>
                <c:pt idx="281">
                  <c:v>1.6774915613226499E-2</c:v>
                </c:pt>
                <c:pt idx="282">
                  <c:v>1.28654170488923E-2</c:v>
                </c:pt>
                <c:pt idx="283">
                  <c:v>-3.0511336922416799E-3</c:v>
                </c:pt>
                <c:pt idx="284">
                  <c:v>-1.7280088552090601E-2</c:v>
                </c:pt>
                <c:pt idx="285">
                  <c:v>-1.6278399989093102E-2</c:v>
                </c:pt>
                <c:pt idx="286">
                  <c:v>-3.8354214200987499E-3</c:v>
                </c:pt>
                <c:pt idx="287">
                  <c:v>4.5942494467514404E-3</c:v>
                </c:pt>
                <c:pt idx="288">
                  <c:v>-5.56000479231909E-4</c:v>
                </c:pt>
                <c:pt idx="289">
                  <c:v>-1.21355543916259E-2</c:v>
                </c:pt>
                <c:pt idx="290">
                  <c:v>-1.6068019451525702E-2</c:v>
                </c:pt>
                <c:pt idx="291">
                  <c:v>-7.4202870172784203E-3</c:v>
                </c:pt>
                <c:pt idx="292">
                  <c:v>3.4591336691011301E-3</c:v>
                </c:pt>
                <c:pt idx="293">
                  <c:v>4.0801101665432398E-3</c:v>
                </c:pt>
                <c:pt idx="294">
                  <c:v>-4.7457064584787703E-3</c:v>
                </c:pt>
                <c:pt idx="295">
                  <c:v>-9.7950844360376599E-3</c:v>
                </c:pt>
                <c:pt idx="296">
                  <c:v>-2.5752227860934302E-3</c:v>
                </c:pt>
                <c:pt idx="297">
                  <c:v>1.09769908157705E-2</c:v>
                </c:pt>
                <c:pt idx="298">
                  <c:v>1.7729688054747499E-2</c:v>
                </c:pt>
                <c:pt idx="299">
                  <c:v>1.1854449257179199E-2</c:v>
                </c:pt>
                <c:pt idx="300">
                  <c:v>1.11099146791922E-4</c:v>
                </c:pt>
                <c:pt idx="301">
                  <c:v>-7.8389451633781495E-3</c:v>
                </c:pt>
                <c:pt idx="302">
                  <c:v>-8.7661896063860496E-3</c:v>
                </c:pt>
                <c:pt idx="303">
                  <c:v>-7.7299523080707998E-3</c:v>
                </c:pt>
                <c:pt idx="304">
                  <c:v>-7.2580178834473199E-3</c:v>
                </c:pt>
                <c:pt idx="305">
                  <c:v>-4.9431868164002803E-3</c:v>
                </c:pt>
                <c:pt idx="306">
                  <c:v>2.0708629998254899E-3</c:v>
                </c:pt>
                <c:pt idx="307">
                  <c:v>9.7466800323643306E-3</c:v>
                </c:pt>
                <c:pt idx="308">
                  <c:v>1.02846677709861E-2</c:v>
                </c:pt>
                <c:pt idx="309">
                  <c:v>1.28961179768853E-3</c:v>
                </c:pt>
                <c:pt idx="310">
                  <c:v>-1.0704079648678699E-2</c:v>
                </c:pt>
                <c:pt idx="311">
                  <c:v>-1.61282763973194E-2</c:v>
                </c:pt>
                <c:pt idx="312">
                  <c:v>-1.2442410266109699E-2</c:v>
                </c:pt>
                <c:pt idx="313">
                  <c:v>-4.3918619258686703E-3</c:v>
                </c:pt>
                <c:pt idx="314">
                  <c:v>2.0297861042796101E-3</c:v>
                </c:pt>
                <c:pt idx="315">
                  <c:v>5.5057038041927599E-3</c:v>
                </c:pt>
                <c:pt idx="316">
                  <c:v>8.5497301605903901E-3</c:v>
                </c:pt>
                <c:pt idx="317">
                  <c:v>1.26059058223083E-2</c:v>
                </c:pt>
                <c:pt idx="318">
                  <c:v>1.52934582361053E-2</c:v>
                </c:pt>
                <c:pt idx="319">
                  <c:v>1.51656412568752E-2</c:v>
                </c:pt>
                <c:pt idx="320">
                  <c:v>1.4278100363203801E-2</c:v>
                </c:pt>
                <c:pt idx="321">
                  <c:v>1.4891171194822E-2</c:v>
                </c:pt>
                <c:pt idx="322">
                  <c:v>1.6601407225669201E-2</c:v>
                </c:pt>
                <c:pt idx="323">
                  <c:v>1.6467047117320902E-2</c:v>
                </c:pt>
                <c:pt idx="324">
                  <c:v>1.35092451396818E-2</c:v>
                </c:pt>
                <c:pt idx="325">
                  <c:v>8.6776118412564707E-3</c:v>
                </c:pt>
                <c:pt idx="326">
                  <c:v>5.4941053239189004E-3</c:v>
                </c:pt>
                <c:pt idx="327">
                  <c:v>3.7782187420826998E-3</c:v>
                </c:pt>
                <c:pt idx="328">
                  <c:v>1.7199222424547299E-3</c:v>
                </c:pt>
                <c:pt idx="329">
                  <c:v>-2.4402157258349801E-3</c:v>
                </c:pt>
                <c:pt idx="330">
                  <c:v>-6.2794927390842203E-3</c:v>
                </c:pt>
                <c:pt idx="331">
                  <c:v>-6.8062134905789804E-3</c:v>
                </c:pt>
                <c:pt idx="332">
                  <c:v>-3.5102370942124302E-3</c:v>
                </c:pt>
                <c:pt idx="333">
                  <c:v>1.03192922134056E-3</c:v>
                </c:pt>
                <c:pt idx="334">
                  <c:v>3.4033121964579501E-3</c:v>
                </c:pt>
                <c:pt idx="335">
                  <c:v>2.2247729948943399E-3</c:v>
                </c:pt>
                <c:pt idx="336">
                  <c:v>-1.41418244916502E-3</c:v>
                </c:pt>
                <c:pt idx="337">
                  <c:v>-4.8249146391802604E-3</c:v>
                </c:pt>
                <c:pt idx="338">
                  <c:v>-5.6955088133064701E-3</c:v>
                </c:pt>
                <c:pt idx="339">
                  <c:v>-2.8838462759387101E-3</c:v>
                </c:pt>
                <c:pt idx="340">
                  <c:v>2.7369152087847E-3</c:v>
                </c:pt>
                <c:pt idx="341">
                  <c:v>8.9489414681555406E-3</c:v>
                </c:pt>
                <c:pt idx="342">
                  <c:v>1.2882774632946899E-2</c:v>
                </c:pt>
                <c:pt idx="343">
                  <c:v>1.28922934801974E-2</c:v>
                </c:pt>
                <c:pt idx="344">
                  <c:v>9.1411676998483793E-3</c:v>
                </c:pt>
                <c:pt idx="345">
                  <c:v>4.5645541909281303E-3</c:v>
                </c:pt>
                <c:pt idx="346">
                  <c:v>2.2512576370916902E-3</c:v>
                </c:pt>
                <c:pt idx="347">
                  <c:v>3.7095017861465802E-3</c:v>
                </c:pt>
                <c:pt idx="348">
                  <c:v>7.9873040235866905E-3</c:v>
                </c:pt>
                <c:pt idx="349">
                  <c:v>1.22289772092274E-2</c:v>
                </c:pt>
                <c:pt idx="350">
                  <c:v>1.39071514078238E-2</c:v>
                </c:pt>
                <c:pt idx="351">
                  <c:v>1.2652592036643E-2</c:v>
                </c:pt>
                <c:pt idx="352">
                  <c:v>9.8293077928930002E-3</c:v>
                </c:pt>
                <c:pt idx="353">
                  <c:v>6.8458917879029996E-3</c:v>
                </c:pt>
                <c:pt idx="354">
                  <c:v>3.08596798883182E-3</c:v>
                </c:pt>
                <c:pt idx="355">
                  <c:v>-1.6357173892895E-3</c:v>
                </c:pt>
                <c:pt idx="356">
                  <c:v>-6.4082729053692496E-3</c:v>
                </c:pt>
                <c:pt idx="357">
                  <c:v>-8.0269250443662701E-3</c:v>
                </c:pt>
                <c:pt idx="358">
                  <c:v>-4.9340037277280499E-3</c:v>
                </c:pt>
                <c:pt idx="359">
                  <c:v>1.1852545563241499E-3</c:v>
                </c:pt>
                <c:pt idx="360">
                  <c:v>5.6048063297108996E-3</c:v>
                </c:pt>
                <c:pt idx="361">
                  <c:v>5.1945542319422697E-3</c:v>
                </c:pt>
                <c:pt idx="362">
                  <c:v>1.5489852772648501E-3</c:v>
                </c:pt>
                <c:pt idx="363">
                  <c:v>-1.3643585346708299E-3</c:v>
                </c:pt>
                <c:pt idx="364">
                  <c:v>-1.1802747830752199E-3</c:v>
                </c:pt>
                <c:pt idx="365">
                  <c:v>1.5977330426685999E-4</c:v>
                </c:pt>
                <c:pt idx="366">
                  <c:v>-4.2403257790623E-4</c:v>
                </c:pt>
                <c:pt idx="367">
                  <c:v>-4.1380476007492799E-3</c:v>
                </c:pt>
                <c:pt idx="368">
                  <c:v>-8.1970353901440803E-3</c:v>
                </c:pt>
                <c:pt idx="369">
                  <c:v>-9.0380259603508508E-3</c:v>
                </c:pt>
                <c:pt idx="370">
                  <c:v>-5.4346030170254397E-3</c:v>
                </c:pt>
                <c:pt idx="371">
                  <c:v>7.64887049244195E-4</c:v>
                </c:pt>
                <c:pt idx="372">
                  <c:v>6.9243525408335897E-3</c:v>
                </c:pt>
                <c:pt idx="373">
                  <c:v>1.0967180595563E-2</c:v>
                </c:pt>
                <c:pt idx="374">
                  <c:v>1.20093376269937E-2</c:v>
                </c:pt>
                <c:pt idx="375">
                  <c:v>9.1968954446359306E-3</c:v>
                </c:pt>
                <c:pt idx="376">
                  <c:v>3.3307174031980899E-3</c:v>
                </c:pt>
                <c:pt idx="377">
                  <c:v>-2.1172452132608298E-3</c:v>
                </c:pt>
                <c:pt idx="378">
                  <c:v>-3.4450978951442901E-3</c:v>
                </c:pt>
                <c:pt idx="379">
                  <c:v>-1.1229373870658499E-3</c:v>
                </c:pt>
                <c:pt idx="380">
                  <c:v>4.01849877875344E-4</c:v>
                </c:pt>
                <c:pt idx="381">
                  <c:v>-1.9562820693273001E-3</c:v>
                </c:pt>
                <c:pt idx="382">
                  <c:v>-6.9324681436392296E-3</c:v>
                </c:pt>
                <c:pt idx="383">
                  <c:v>-9.3506462612564598E-3</c:v>
                </c:pt>
                <c:pt idx="384">
                  <c:v>-6.6348505206172501E-3</c:v>
                </c:pt>
                <c:pt idx="385">
                  <c:v>-3.12740420359126E-3</c:v>
                </c:pt>
                <c:pt idx="386">
                  <c:v>-5.6702969512531301E-3</c:v>
                </c:pt>
                <c:pt idx="387">
                  <c:v>-1.40074790795389E-2</c:v>
                </c:pt>
                <c:pt idx="388">
                  <c:v>-1.8775154943246102E-2</c:v>
                </c:pt>
                <c:pt idx="389">
                  <c:v>-1.26760676489569E-2</c:v>
                </c:pt>
                <c:pt idx="390">
                  <c:v>1.02023555169448E-3</c:v>
                </c:pt>
                <c:pt idx="391">
                  <c:v>1.01970313192839E-2</c:v>
                </c:pt>
                <c:pt idx="392">
                  <c:v>7.7311286658480697E-3</c:v>
                </c:pt>
                <c:pt idx="393">
                  <c:v>-2.0428226726241102E-3</c:v>
                </c:pt>
                <c:pt idx="394">
                  <c:v>-7.4782405327441402E-3</c:v>
                </c:pt>
                <c:pt idx="395">
                  <c:v>-3.6855411157086198E-3</c:v>
                </c:pt>
                <c:pt idx="396">
                  <c:v>3.19804039629856E-3</c:v>
                </c:pt>
                <c:pt idx="397">
                  <c:v>3.5912184547791399E-3</c:v>
                </c:pt>
                <c:pt idx="398">
                  <c:v>-2.0325864127055198E-3</c:v>
                </c:pt>
                <c:pt idx="399">
                  <c:v>-5.1253354544978699E-3</c:v>
                </c:pt>
                <c:pt idx="400" formatCode="0.00E+00">
                  <c:v>6.2717192184364102E-5</c:v>
                </c:pt>
                <c:pt idx="401">
                  <c:v>8.5465632021849199E-3</c:v>
                </c:pt>
                <c:pt idx="402">
                  <c:v>1.10063623600801E-2</c:v>
                </c:pt>
                <c:pt idx="403">
                  <c:v>4.3530856162011904E-3</c:v>
                </c:pt>
                <c:pt idx="404">
                  <c:v>-4.6883122962445298E-3</c:v>
                </c:pt>
                <c:pt idx="405">
                  <c:v>-7.5873191789154497E-3</c:v>
                </c:pt>
                <c:pt idx="406">
                  <c:v>-3.7946712082273901E-3</c:v>
                </c:pt>
                <c:pt idx="407">
                  <c:v>1.508270482565E-4</c:v>
                </c:pt>
                <c:pt idx="408">
                  <c:v>-1.2463869068532699E-3</c:v>
                </c:pt>
                <c:pt idx="409">
                  <c:v>-6.0556631534420301E-3</c:v>
                </c:pt>
                <c:pt idx="410">
                  <c:v>-7.7064949692154903E-3</c:v>
                </c:pt>
                <c:pt idx="411">
                  <c:v>-2.8244297161912398E-3</c:v>
                </c:pt>
                <c:pt idx="412">
                  <c:v>4.2929950419826404E-3</c:v>
                </c:pt>
                <c:pt idx="413">
                  <c:v>7.0592049825550299E-3</c:v>
                </c:pt>
                <c:pt idx="414">
                  <c:v>3.3500071036556599E-3</c:v>
                </c:pt>
                <c:pt idx="415">
                  <c:v>-2.0021530545728601E-3</c:v>
                </c:pt>
                <c:pt idx="416">
                  <c:v>-3.2091917310509001E-3</c:v>
                </c:pt>
                <c:pt idx="417">
                  <c:v>1.1528242278590699E-3</c:v>
                </c:pt>
                <c:pt idx="418">
                  <c:v>5.9404052220331403E-3</c:v>
                </c:pt>
                <c:pt idx="419">
                  <c:v>5.9489217288360499E-3</c:v>
                </c:pt>
                <c:pt idx="420">
                  <c:v>9.4330780454817103E-4</c:v>
                </c:pt>
                <c:pt idx="421">
                  <c:v>-2.1853742233839402E-3</c:v>
                </c:pt>
                <c:pt idx="422">
                  <c:v>1.9298085714264199E-3</c:v>
                </c:pt>
                <c:pt idx="423">
                  <c:v>1.1385617297125301E-2</c:v>
                </c:pt>
                <c:pt idx="424">
                  <c:v>1.6926029582301501E-2</c:v>
                </c:pt>
                <c:pt idx="425">
                  <c:v>1.2629820854439399E-2</c:v>
                </c:pt>
                <c:pt idx="426">
                  <c:v>1.1876492578082199E-3</c:v>
                </c:pt>
                <c:pt idx="427">
                  <c:v>-8.4136832077012502E-3</c:v>
                </c:pt>
                <c:pt idx="428">
                  <c:v>-9.9162666517740392E-3</c:v>
                </c:pt>
                <c:pt idx="429">
                  <c:v>-5.3901607193869499E-3</c:v>
                </c:pt>
                <c:pt idx="430">
                  <c:v>-9.5578403896814696E-4</c:v>
                </c:pt>
                <c:pt idx="431">
                  <c:v>9.21365658068461E-4</c:v>
                </c:pt>
                <c:pt idx="432">
                  <c:v>1.94796702412031E-3</c:v>
                </c:pt>
                <c:pt idx="433">
                  <c:v>4.09485461689042E-3</c:v>
                </c:pt>
                <c:pt idx="434">
                  <c:v>4.7122526564334303E-3</c:v>
                </c:pt>
                <c:pt idx="435">
                  <c:v>1.55185135002073E-3</c:v>
                </c:pt>
                <c:pt idx="436">
                  <c:v>-3.2644927366543902E-3</c:v>
                </c:pt>
                <c:pt idx="437">
                  <c:v>-3.5903842001178102E-3</c:v>
                </c:pt>
                <c:pt idx="438">
                  <c:v>1.1729970276482199E-3</c:v>
                </c:pt>
                <c:pt idx="439">
                  <c:v>5.5553187907196799E-3</c:v>
                </c:pt>
                <c:pt idx="440">
                  <c:v>3.9067763776481097E-3</c:v>
                </c:pt>
                <c:pt idx="441">
                  <c:v>-2.1404659521263602E-3</c:v>
                </c:pt>
                <c:pt idx="442">
                  <c:v>-5.7942897529275304E-3</c:v>
                </c:pt>
                <c:pt idx="443">
                  <c:v>-2.6119314551533599E-3</c:v>
                </c:pt>
                <c:pt idx="444">
                  <c:v>1.5659269353024E-3</c:v>
                </c:pt>
                <c:pt idx="445">
                  <c:v>-7.5679167419235498E-4</c:v>
                </c:pt>
                <c:pt idx="446">
                  <c:v>-9.4029395896776495E-3</c:v>
                </c:pt>
                <c:pt idx="447">
                  <c:v>-1.3902177067298601E-2</c:v>
                </c:pt>
                <c:pt idx="448">
                  <c:v>-7.1100500401746003E-3</c:v>
                </c:pt>
                <c:pt idx="449">
                  <c:v>8.25259836465486E-3</c:v>
                </c:pt>
                <c:pt idx="450">
                  <c:v>1.9124474860399501E-2</c:v>
                </c:pt>
                <c:pt idx="451">
                  <c:v>1.6441323652331301E-2</c:v>
                </c:pt>
                <c:pt idx="452">
                  <c:v>3.0485452946165002E-3</c:v>
                </c:pt>
                <c:pt idx="453">
                  <c:v>-8.1587011232713107E-3</c:v>
                </c:pt>
                <c:pt idx="454">
                  <c:v>-7.4699156839402002E-3</c:v>
                </c:pt>
                <c:pt idx="455">
                  <c:v>3.4254502674980602E-3</c:v>
                </c:pt>
                <c:pt idx="456">
                  <c:v>1.3688900907897599E-2</c:v>
                </c:pt>
                <c:pt idx="457">
                  <c:v>1.41838794132768E-2</c:v>
                </c:pt>
                <c:pt idx="458">
                  <c:v>4.5042882857904403E-3</c:v>
                </c:pt>
                <c:pt idx="459">
                  <c:v>-5.6206255929797501E-3</c:v>
                </c:pt>
                <c:pt idx="460">
                  <c:v>-6.3558218597494697E-3</c:v>
                </c:pt>
                <c:pt idx="461">
                  <c:v>3.8804992785274502E-3</c:v>
                </c:pt>
                <c:pt idx="462">
                  <c:v>1.53520951355805E-2</c:v>
                </c:pt>
                <c:pt idx="463">
                  <c:v>1.71380568584521E-2</c:v>
                </c:pt>
                <c:pt idx="464">
                  <c:v>6.63990959987235E-3</c:v>
                </c:pt>
                <c:pt idx="465">
                  <c:v>-6.6571249013436902E-3</c:v>
                </c:pt>
                <c:pt idx="466">
                  <c:v>-1.0491633095244399E-2</c:v>
                </c:pt>
                <c:pt idx="467">
                  <c:v>-1.97796745805925E-3</c:v>
                </c:pt>
                <c:pt idx="468">
                  <c:v>9.6649225387534891E-3</c:v>
                </c:pt>
                <c:pt idx="469">
                  <c:v>1.26671379448219E-2</c:v>
                </c:pt>
                <c:pt idx="470">
                  <c:v>4.9304284777257302E-3</c:v>
                </c:pt>
                <c:pt idx="471">
                  <c:v>-5.0882230412719297E-3</c:v>
                </c:pt>
                <c:pt idx="472">
                  <c:v>-7.3337231624637598E-3</c:v>
                </c:pt>
                <c:pt idx="473">
                  <c:v>-2.0199349827695599E-3</c:v>
                </c:pt>
                <c:pt idx="474">
                  <c:v>3.2187809155218901E-3</c:v>
                </c:pt>
                <c:pt idx="475">
                  <c:v>7.8932760164277199E-4</c:v>
                </c:pt>
                <c:pt idx="476">
                  <c:v>-6.8221131477908797E-3</c:v>
                </c:pt>
                <c:pt idx="477">
                  <c:v>-1.13185943976371E-2</c:v>
                </c:pt>
                <c:pt idx="478">
                  <c:v>-7.7725912358255402E-3</c:v>
                </c:pt>
                <c:pt idx="479">
                  <c:v>-3.8692909644165002E-4</c:v>
                </c:pt>
                <c:pt idx="480">
                  <c:v>8.4348320741701403E-4</c:v>
                </c:pt>
                <c:pt idx="481">
                  <c:v>-6.8530859813047702E-3</c:v>
                </c:pt>
                <c:pt idx="482">
                  <c:v>-1.7300555861599301E-2</c:v>
                </c:pt>
                <c:pt idx="483">
                  <c:v>-1.84443108024273E-2</c:v>
                </c:pt>
                <c:pt idx="484">
                  <c:v>-8.16122106906878E-3</c:v>
                </c:pt>
                <c:pt idx="485">
                  <c:v>5.1682112709980303E-3</c:v>
                </c:pt>
                <c:pt idx="486">
                  <c:v>8.1124004944485295E-3</c:v>
                </c:pt>
                <c:pt idx="487">
                  <c:v>-2.0272219859267899E-3</c:v>
                </c:pt>
                <c:pt idx="488">
                  <c:v>-1.47818236617305E-2</c:v>
                </c:pt>
                <c:pt idx="489">
                  <c:v>-1.6450711178048701E-2</c:v>
                </c:pt>
                <c:pt idx="490">
                  <c:v>-5.50900126559686E-3</c:v>
                </c:pt>
                <c:pt idx="491">
                  <c:v>7.1247312237521796E-3</c:v>
                </c:pt>
                <c:pt idx="492">
                  <c:v>9.4533381069873308E-3</c:v>
                </c:pt>
                <c:pt idx="493">
                  <c:v>1.4421577018854099E-3</c:v>
                </c:pt>
                <c:pt idx="494">
                  <c:v>-7.1543826626981402E-3</c:v>
                </c:pt>
                <c:pt idx="495">
                  <c:v>-8.0650422501820605E-3</c:v>
                </c:pt>
                <c:pt idx="496">
                  <c:v>-4.0559680159159102E-3</c:v>
                </c:pt>
                <c:pt idx="497">
                  <c:v>-2.49107230762934E-3</c:v>
                </c:pt>
                <c:pt idx="498">
                  <c:v>-6.0416724538280399E-3</c:v>
                </c:pt>
                <c:pt idx="499">
                  <c:v>-9.5640614930447305E-3</c:v>
                </c:pt>
                <c:pt idx="500">
                  <c:v>-8.2984163283031306E-3</c:v>
                </c:pt>
                <c:pt idx="501">
                  <c:v>-2.9314974642124102E-3</c:v>
                </c:pt>
                <c:pt idx="502">
                  <c:v>5.4679334271039604E-4</c:v>
                </c:pt>
                <c:pt idx="503">
                  <c:v>2.8161137445309399E-4</c:v>
                </c:pt>
                <c:pt idx="504">
                  <c:v>1.5707881688011599E-4</c:v>
                </c:pt>
                <c:pt idx="505">
                  <c:v>4.2726929273800302E-3</c:v>
                </c:pt>
                <c:pt idx="506">
                  <c:v>1.0466695062376E-2</c:v>
                </c:pt>
                <c:pt idx="507">
                  <c:v>1.3045727827750399E-2</c:v>
                </c:pt>
                <c:pt idx="508">
                  <c:v>8.8130435303397595E-3</c:v>
                </c:pt>
                <c:pt idx="509">
                  <c:v>8.1141685856477898E-4</c:v>
                </c:pt>
                <c:pt idx="510">
                  <c:v>-5.00235249046931E-3</c:v>
                </c:pt>
                <c:pt idx="511">
                  <c:v>-4.9531098849647003E-3</c:v>
                </c:pt>
                <c:pt idx="512">
                  <c:v>-1.5087402627142099E-3</c:v>
                </c:pt>
                <c:pt idx="513">
                  <c:v>1.9409566487043001E-3</c:v>
                </c:pt>
                <c:pt idx="514">
                  <c:v>3.3178289736248202E-3</c:v>
                </c:pt>
                <c:pt idx="515">
                  <c:v>4.4255595718269503E-3</c:v>
                </c:pt>
                <c:pt idx="516">
                  <c:v>7.0391739620971E-3</c:v>
                </c:pt>
                <c:pt idx="517">
                  <c:v>1.1933664972461001E-2</c:v>
                </c:pt>
                <c:pt idx="518">
                  <c:v>1.7033115450703001E-2</c:v>
                </c:pt>
                <c:pt idx="519">
                  <c:v>1.9396661424839201E-2</c:v>
                </c:pt>
                <c:pt idx="520">
                  <c:v>1.6342584224204301E-2</c:v>
                </c:pt>
                <c:pt idx="521">
                  <c:v>8.1292789497802408E-3</c:v>
                </c:pt>
                <c:pt idx="522">
                  <c:v>-1.09369915802536E-3</c:v>
                </c:pt>
                <c:pt idx="523">
                  <c:v>-7.0084447610942501E-3</c:v>
                </c:pt>
                <c:pt idx="524">
                  <c:v>-7.2242138451796903E-3</c:v>
                </c:pt>
                <c:pt idx="525">
                  <c:v>-3.48511288141527E-3</c:v>
                </c:pt>
                <c:pt idx="526">
                  <c:v>1.61189141261455E-3</c:v>
                </c:pt>
                <c:pt idx="527">
                  <c:v>5.7293360293704E-3</c:v>
                </c:pt>
                <c:pt idx="528">
                  <c:v>8.1543553706761203E-3</c:v>
                </c:pt>
                <c:pt idx="529">
                  <c:v>7.23106282327251E-3</c:v>
                </c:pt>
                <c:pt idx="530">
                  <c:v>1.69759614585055E-3</c:v>
                </c:pt>
                <c:pt idx="531">
                  <c:v>-6.8287299751269301E-3</c:v>
                </c:pt>
                <c:pt idx="532">
                  <c:v>-1.28560435066287E-2</c:v>
                </c:pt>
                <c:pt idx="533">
                  <c:v>-1.15665378008742E-2</c:v>
                </c:pt>
                <c:pt idx="534">
                  <c:v>-4.2654604652449203E-3</c:v>
                </c:pt>
                <c:pt idx="535">
                  <c:v>2.9793328468003199E-3</c:v>
                </c:pt>
                <c:pt idx="536">
                  <c:v>4.2916308422565903E-3</c:v>
                </c:pt>
                <c:pt idx="537">
                  <c:v>2.3173336316523001E-4</c:v>
                </c:pt>
                <c:pt idx="538">
                  <c:v>-4.56234923928364E-3</c:v>
                </c:pt>
                <c:pt idx="539">
                  <c:v>-5.4213592105362904E-3</c:v>
                </c:pt>
                <c:pt idx="540">
                  <c:v>-3.0749675184684601E-3</c:v>
                </c:pt>
                <c:pt idx="541">
                  <c:v>-5.1284678141403598E-4</c:v>
                </c:pt>
                <c:pt idx="542" formatCode="0.00E+00">
                  <c:v>-8.8787366666934298E-5</c:v>
                </c:pt>
                <c:pt idx="543">
                  <c:v>-2.1601446699231201E-3</c:v>
                </c:pt>
                <c:pt idx="544">
                  <c:v>-4.2920637094412501E-3</c:v>
                </c:pt>
                <c:pt idx="545">
                  <c:v>-4.9560495188847699E-3</c:v>
                </c:pt>
                <c:pt idx="546">
                  <c:v>-3.0961953203016302E-3</c:v>
                </c:pt>
                <c:pt idx="547">
                  <c:v>-1.6641832187424299E-4</c:v>
                </c:pt>
                <c:pt idx="548">
                  <c:v>3.03092068551555E-3</c:v>
                </c:pt>
                <c:pt idx="549">
                  <c:v>4.4596135204508103E-3</c:v>
                </c:pt>
                <c:pt idx="550">
                  <c:v>3.9357503626944196E-3</c:v>
                </c:pt>
                <c:pt idx="551">
                  <c:v>1.5148225072156899E-3</c:v>
                </c:pt>
                <c:pt idx="552">
                  <c:v>-2.1965888905528998E-3</c:v>
                </c:pt>
                <c:pt idx="553">
                  <c:v>-6.1849541983707299E-3</c:v>
                </c:pt>
                <c:pt idx="554">
                  <c:v>-8.8283113574954501E-3</c:v>
                </c:pt>
                <c:pt idx="555">
                  <c:v>-9.1314080688188002E-3</c:v>
                </c:pt>
                <c:pt idx="556">
                  <c:v>-7.0676600979850601E-3</c:v>
                </c:pt>
                <c:pt idx="557">
                  <c:v>-3.3820500163860498E-3</c:v>
                </c:pt>
                <c:pt idx="558">
                  <c:v>2.0188952882427001E-4</c:v>
                </c:pt>
                <c:pt idx="559">
                  <c:v>2.8891383076146801E-3</c:v>
                </c:pt>
                <c:pt idx="560">
                  <c:v>5.5298613114271502E-3</c:v>
                </c:pt>
                <c:pt idx="561">
                  <c:v>8.78279879182799E-3</c:v>
                </c:pt>
                <c:pt idx="562">
                  <c:v>1.0802635019531701E-2</c:v>
                </c:pt>
                <c:pt idx="563">
                  <c:v>8.3863002059440701E-3</c:v>
                </c:pt>
                <c:pt idx="564">
                  <c:v>1.44004595838959E-3</c:v>
                </c:pt>
                <c:pt idx="565">
                  <c:v>-6.8840818291458902E-3</c:v>
                </c:pt>
                <c:pt idx="566">
                  <c:v>-1.03907815422505E-2</c:v>
                </c:pt>
                <c:pt idx="567">
                  <c:v>-7.4379014488464802E-3</c:v>
                </c:pt>
                <c:pt idx="568">
                  <c:v>-4.3487406422626799E-4</c:v>
                </c:pt>
                <c:pt idx="569">
                  <c:v>2.9319484486512401E-3</c:v>
                </c:pt>
                <c:pt idx="570">
                  <c:v>2.5040994331111499E-3</c:v>
                </c:pt>
                <c:pt idx="571">
                  <c:v>1.1289894017565999E-3</c:v>
                </c:pt>
                <c:pt idx="572">
                  <c:v>2.9714495775720801E-3</c:v>
                </c:pt>
                <c:pt idx="573">
                  <c:v>5.9682521050250801E-3</c:v>
                </c:pt>
                <c:pt idx="574">
                  <c:v>6.3610020508520302E-3</c:v>
                </c:pt>
                <c:pt idx="575">
                  <c:v>3.4009079124670502E-3</c:v>
                </c:pt>
                <c:pt idx="576">
                  <c:v>1.0984164066940899E-3</c:v>
                </c:pt>
                <c:pt idx="577">
                  <c:v>4.7240468765134096E-3</c:v>
                </c:pt>
                <c:pt idx="578">
                  <c:v>1.19306009448687E-2</c:v>
                </c:pt>
                <c:pt idx="579">
                  <c:v>1.5357501937159301E-2</c:v>
                </c:pt>
                <c:pt idx="580">
                  <c:v>1.16263860485209E-2</c:v>
                </c:pt>
                <c:pt idx="581">
                  <c:v>6.40551210901331E-3</c:v>
                </c:pt>
                <c:pt idx="582">
                  <c:v>8.7871558811104308E-3</c:v>
                </c:pt>
                <c:pt idx="583">
                  <c:v>2.0074288962979601E-2</c:v>
                </c:pt>
                <c:pt idx="584">
                  <c:v>3.0468640887120101E-2</c:v>
                </c:pt>
                <c:pt idx="585">
                  <c:v>2.7271920766947198E-2</c:v>
                </c:pt>
                <c:pt idx="586">
                  <c:v>9.9655300060655996E-3</c:v>
                </c:pt>
                <c:pt idx="587">
                  <c:v>-9.4683840781638606E-3</c:v>
                </c:pt>
                <c:pt idx="588">
                  <c:v>-1.6868851508999E-2</c:v>
                </c:pt>
                <c:pt idx="589">
                  <c:v>-1.09356442199353E-2</c:v>
                </c:pt>
                <c:pt idx="590">
                  <c:v>-6.1918595170577502E-4</c:v>
                </c:pt>
                <c:pt idx="591">
                  <c:v>3.4444926074912699E-3</c:v>
                </c:pt>
                <c:pt idx="592">
                  <c:v>7.1666736912632395E-4</c:v>
                </c:pt>
                <c:pt idx="593">
                  <c:v>-2.9710289161762001E-3</c:v>
                </c:pt>
                <c:pt idx="594">
                  <c:v>-2.92244017661502E-3</c:v>
                </c:pt>
                <c:pt idx="595">
                  <c:v>-7.3151947781592097E-4</c:v>
                </c:pt>
                <c:pt idx="596">
                  <c:v>2.47694408508247E-4</c:v>
                </c:pt>
                <c:pt idx="597">
                  <c:v>-1.7593021591294801E-4</c:v>
                </c:pt>
                <c:pt idx="598">
                  <c:v>-3.46799893642765E-4</c:v>
                </c:pt>
                <c:pt idx="599">
                  <c:v>-9.6661951074622802E-4</c:v>
                </c:pt>
                <c:pt idx="600">
                  <c:v>-3.2029814050914601E-3</c:v>
                </c:pt>
                <c:pt idx="601">
                  <c:v>-5.6582501767381303E-3</c:v>
                </c:pt>
                <c:pt idx="602">
                  <c:v>-4.3877059761462398E-3</c:v>
                </c:pt>
                <c:pt idx="603">
                  <c:v>2.0037174256707798E-3</c:v>
                </c:pt>
                <c:pt idx="604">
                  <c:v>9.2247311128929293E-3</c:v>
                </c:pt>
                <c:pt idx="605">
                  <c:v>1.12645751631227E-2</c:v>
                </c:pt>
                <c:pt idx="606">
                  <c:v>7.8242301109945102E-3</c:v>
                </c:pt>
                <c:pt idx="607">
                  <c:v>4.69200713031203E-3</c:v>
                </c:pt>
                <c:pt idx="608">
                  <c:v>4.5750730349039702E-3</c:v>
                </c:pt>
                <c:pt idx="609">
                  <c:v>3.67679505885069E-3</c:v>
                </c:pt>
                <c:pt idx="610">
                  <c:v>-1.93197086430921E-3</c:v>
                </c:pt>
                <c:pt idx="611">
                  <c:v>-7.4614907560106398E-3</c:v>
                </c:pt>
                <c:pt idx="612">
                  <c:v>-4.0777852689205599E-3</c:v>
                </c:pt>
                <c:pt idx="613">
                  <c:v>9.1404275550636595E-3</c:v>
                </c:pt>
                <c:pt idx="614">
                  <c:v>1.8783226259311499E-2</c:v>
                </c:pt>
                <c:pt idx="615">
                  <c:v>1.1422092523401E-2</c:v>
                </c:pt>
                <c:pt idx="616">
                  <c:v>-9.4053105103658104E-3</c:v>
                </c:pt>
                <c:pt idx="617">
                  <c:v>-2.3126395839604599E-2</c:v>
                </c:pt>
                <c:pt idx="618">
                  <c:v>-1.54828275096584E-2</c:v>
                </c:pt>
                <c:pt idx="619">
                  <c:v>5.2657851777946204E-3</c:v>
                </c:pt>
                <c:pt idx="620">
                  <c:v>1.7753025844196399E-2</c:v>
                </c:pt>
                <c:pt idx="621">
                  <c:v>1.1790467890544099E-2</c:v>
                </c:pt>
                <c:pt idx="622">
                  <c:v>4.1167916848439199E-4</c:v>
                </c:pt>
                <c:pt idx="623">
                  <c:v>1.88055789973868E-3</c:v>
                </c:pt>
                <c:pt idx="624">
                  <c:v>1.6618179012601101E-2</c:v>
                </c:pt>
                <c:pt idx="625">
                  <c:v>2.5987044444304601E-2</c:v>
                </c:pt>
                <c:pt idx="626">
                  <c:v>1.6603110367895399E-2</c:v>
                </c:pt>
                <c:pt idx="627">
                  <c:v>-2.1903871060836399E-3</c:v>
                </c:pt>
                <c:pt idx="628">
                  <c:v>-9.6995832658454996E-3</c:v>
                </c:pt>
                <c:pt idx="629">
                  <c:v>1.7768905438479399E-3</c:v>
                </c:pt>
                <c:pt idx="630">
                  <c:v>1.6389382700260999E-2</c:v>
                </c:pt>
                <c:pt idx="631">
                  <c:v>1.54051099428261E-2</c:v>
                </c:pt>
                <c:pt idx="632">
                  <c:v>-2.02760964575496E-3</c:v>
                </c:pt>
                <c:pt idx="633">
                  <c:v>-1.7961491321014302E-2</c:v>
                </c:pt>
                <c:pt idx="634">
                  <c:v>-1.6804060383623299E-2</c:v>
                </c:pt>
                <c:pt idx="635">
                  <c:v>-2.3270835765906799E-3</c:v>
                </c:pt>
                <c:pt idx="636">
                  <c:v>9.3878460836335602E-3</c:v>
                </c:pt>
                <c:pt idx="637">
                  <c:v>9.2294369838069098E-3</c:v>
                </c:pt>
                <c:pt idx="638">
                  <c:v>3.30328576284356E-3</c:v>
                </c:pt>
                <c:pt idx="639">
                  <c:v>1.2931200997463701E-3</c:v>
                </c:pt>
                <c:pt idx="640">
                  <c:v>5.0554143470865299E-3</c:v>
                </c:pt>
                <c:pt idx="641">
                  <c:v>9.1438988928986692E-3</c:v>
                </c:pt>
                <c:pt idx="642">
                  <c:v>9.6805411832052903E-3</c:v>
                </c:pt>
                <c:pt idx="643">
                  <c:v>9.8154790502558101E-3</c:v>
                </c:pt>
                <c:pt idx="644">
                  <c:v>1.4341338849405199E-2</c:v>
                </c:pt>
                <c:pt idx="645">
                  <c:v>2.0512622005672099E-2</c:v>
                </c:pt>
                <c:pt idx="646">
                  <c:v>2.05621321695885E-2</c:v>
                </c:pt>
                <c:pt idx="647">
                  <c:v>1.14605915969129E-2</c:v>
                </c:pt>
                <c:pt idx="648">
                  <c:v>-7.32209003110893E-4</c:v>
                </c:pt>
                <c:pt idx="649">
                  <c:v>-6.9880473095624597E-3</c:v>
                </c:pt>
                <c:pt idx="650">
                  <c:v>-5.2289143604422102E-3</c:v>
                </c:pt>
                <c:pt idx="651" formatCode="0.00E+00">
                  <c:v>8.9232004700759898E-5</c:v>
                </c:pt>
                <c:pt idx="652" formatCode="0.00E+00">
                  <c:v>2.3889167014061901E-3</c:v>
                </c:pt>
                <c:pt idx="653">
                  <c:v>2.2891607152115E-3</c:v>
                </c:pt>
                <c:pt idx="654">
                  <c:v>3.2016330503115199E-3</c:v>
                </c:pt>
                <c:pt idx="655">
                  <c:v>5.8691546093590299E-3</c:v>
                </c:pt>
                <c:pt idx="656">
                  <c:v>5.0789736929472201E-3</c:v>
                </c:pt>
                <c:pt idx="657">
                  <c:v>-2.42957065831671E-3</c:v>
                </c:pt>
                <c:pt idx="658">
                  <c:v>-1.29670231844176E-2</c:v>
                </c:pt>
                <c:pt idx="659">
                  <c:v>-1.8217562179741499E-2</c:v>
                </c:pt>
                <c:pt idx="660">
                  <c:v>-1.4140226155368699E-2</c:v>
                </c:pt>
                <c:pt idx="661">
                  <c:v>-5.5712484368174399E-3</c:v>
                </c:pt>
                <c:pt idx="662">
                  <c:v>-6.8595346338163297E-4</c:v>
                </c:pt>
                <c:pt idx="663">
                  <c:v>-1.5672373985419501E-3</c:v>
                </c:pt>
                <c:pt idx="664">
                  <c:v>-1.8699139422340401E-3</c:v>
                </c:pt>
                <c:pt idx="665">
                  <c:v>3.8535774166299601E-3</c:v>
                </c:pt>
                <c:pt idx="666">
                  <c:v>1.2661782315303899E-2</c:v>
                </c:pt>
                <c:pt idx="667">
                  <c:v>1.6134040972108799E-2</c:v>
                </c:pt>
                <c:pt idx="668">
                  <c:v>9.8181886859567708E-3</c:v>
                </c:pt>
                <c:pt idx="669">
                  <c:v>-1.8401370582586799E-3</c:v>
                </c:pt>
                <c:pt idx="670">
                  <c:v>-1.03570150885125E-2</c:v>
                </c:pt>
                <c:pt idx="671">
                  <c:v>-1.0991142881854101E-2</c:v>
                </c:pt>
                <c:pt idx="672">
                  <c:v>-7.1250538863425403E-3</c:v>
                </c:pt>
                <c:pt idx="673">
                  <c:v>-3.5660726962753499E-3</c:v>
                </c:pt>
                <c:pt idx="674">
                  <c:v>-1.6052337910318799E-3</c:v>
                </c:pt>
                <c:pt idx="675">
                  <c:v>3.9257800053610098E-4</c:v>
                </c:pt>
                <c:pt idx="676">
                  <c:v>2.20413926897746E-3</c:v>
                </c:pt>
                <c:pt idx="677">
                  <c:v>2.13846503968245E-3</c:v>
                </c:pt>
                <c:pt idx="678">
                  <c:v>-7.4517574323723699E-4</c:v>
                </c:pt>
                <c:pt idx="679">
                  <c:v>-4.4654880754266399E-3</c:v>
                </c:pt>
                <c:pt idx="680">
                  <c:v>-5.3162981452394599E-3</c:v>
                </c:pt>
                <c:pt idx="681">
                  <c:v>-2.8542939979974099E-3</c:v>
                </c:pt>
                <c:pt idx="682">
                  <c:v>-1.04828003928307E-3</c:v>
                </c:pt>
                <c:pt idx="683">
                  <c:v>-2.6131775327705099E-3</c:v>
                </c:pt>
                <c:pt idx="684">
                  <c:v>-5.5847890100861001E-3</c:v>
                </c:pt>
                <c:pt idx="685">
                  <c:v>-6.5964248589645297E-3</c:v>
                </c:pt>
                <c:pt idx="686">
                  <c:v>-4.72995232385058E-3</c:v>
                </c:pt>
                <c:pt idx="687">
                  <c:v>-1.9792061293390198E-3</c:v>
                </c:pt>
                <c:pt idx="688">
                  <c:v>-1.06732546956063E-3</c:v>
                </c:pt>
                <c:pt idx="689">
                  <c:v>-2.8227456451641901E-3</c:v>
                </c:pt>
                <c:pt idx="690">
                  <c:v>-5.1559023097539998E-3</c:v>
                </c:pt>
                <c:pt idx="691">
                  <c:v>-6.37310759419855E-3</c:v>
                </c:pt>
                <c:pt idx="692">
                  <c:v>-6.3495820300352897E-3</c:v>
                </c:pt>
                <c:pt idx="693">
                  <c:v>-5.6809585157678701E-3</c:v>
                </c:pt>
                <c:pt idx="694">
                  <c:v>-4.7660265569240802E-3</c:v>
                </c:pt>
                <c:pt idx="695">
                  <c:v>-2.8901166389275999E-3</c:v>
                </c:pt>
                <c:pt idx="696">
                  <c:v>4.2173690548142397E-4</c:v>
                </c:pt>
                <c:pt idx="697">
                  <c:v>5.7007271719094902E-3</c:v>
                </c:pt>
                <c:pt idx="698">
                  <c:v>1.2678669987296999E-2</c:v>
                </c:pt>
                <c:pt idx="699">
                  <c:v>1.8831205689636799E-2</c:v>
                </c:pt>
                <c:pt idx="700">
                  <c:v>1.9452243492219402E-2</c:v>
                </c:pt>
                <c:pt idx="701">
                  <c:v>1.1695976304005E-2</c:v>
                </c:pt>
                <c:pt idx="702" formatCode="0.00E+00">
                  <c:v>-8.5283642808261904E-5</c:v>
                </c:pt>
                <c:pt idx="703">
                  <c:v>-7.0595965201262299E-3</c:v>
                </c:pt>
                <c:pt idx="704">
                  <c:v>-1.8030434399551301E-3</c:v>
                </c:pt>
                <c:pt idx="705">
                  <c:v>1.3091304887873099E-2</c:v>
                </c:pt>
                <c:pt idx="706">
                  <c:v>2.5850744737709101E-2</c:v>
                </c:pt>
                <c:pt idx="707">
                  <c:v>2.5164222678718599E-2</c:v>
                </c:pt>
                <c:pt idx="708">
                  <c:v>1.0970203551370499E-2</c:v>
                </c:pt>
                <c:pt idx="709">
                  <c:v>-4.4172369441168704E-3</c:v>
                </c:pt>
                <c:pt idx="710">
                  <c:v>-8.6979977945292192E-3</c:v>
                </c:pt>
                <c:pt idx="711">
                  <c:v>-9.6593209591690405E-4</c:v>
                </c:pt>
                <c:pt idx="712">
                  <c:v>7.9663836459191693E-3</c:v>
                </c:pt>
                <c:pt idx="713">
                  <c:v>8.8055778762623198E-3</c:v>
                </c:pt>
                <c:pt idx="714">
                  <c:v>2.8598686099444801E-3</c:v>
                </c:pt>
                <c:pt idx="715">
                  <c:v>-3.1152226433465101E-4</c:v>
                </c:pt>
                <c:pt idx="716">
                  <c:v>4.4994024749838903E-3</c:v>
                </c:pt>
                <c:pt idx="717">
                  <c:v>1.1556880340634399E-2</c:v>
                </c:pt>
                <c:pt idx="718">
                  <c:v>1.1180702619715301E-2</c:v>
                </c:pt>
                <c:pt idx="719">
                  <c:v>2.5237092856626102E-3</c:v>
                </c:pt>
                <c:pt idx="720">
                  <c:v>-4.1787220313530297E-3</c:v>
                </c:pt>
                <c:pt idx="721">
                  <c:v>2.97971823624504E-4</c:v>
                </c:pt>
                <c:pt idx="722">
                  <c:v>1.24527688722801E-2</c:v>
                </c:pt>
                <c:pt idx="723">
                  <c:v>1.8333567459863202E-2</c:v>
                </c:pt>
                <c:pt idx="724">
                  <c:v>1.10875333141303E-2</c:v>
                </c:pt>
                <c:pt idx="725">
                  <c:v>-1.61510375865486E-3</c:v>
                </c:pt>
                <c:pt idx="726">
                  <c:v>-4.9692239532736302E-3</c:v>
                </c:pt>
                <c:pt idx="727">
                  <c:v>4.56158378195961E-3</c:v>
                </c:pt>
                <c:pt idx="728">
                  <c:v>1.7586898010281501E-2</c:v>
                </c:pt>
                <c:pt idx="729">
                  <c:v>2.0448896799011799E-2</c:v>
                </c:pt>
                <c:pt idx="730">
                  <c:v>1.21913792224057E-2</c:v>
                </c:pt>
                <c:pt idx="731">
                  <c:v>1.9355597413744899E-3</c:v>
                </c:pt>
                <c:pt idx="732">
                  <c:v>-2.48385520502882E-3</c:v>
                </c:pt>
                <c:pt idx="733">
                  <c:v>-3.1473565449648901E-3</c:v>
                </c:pt>
                <c:pt idx="734">
                  <c:v>-5.1550175334561096E-3</c:v>
                </c:pt>
                <c:pt idx="735">
                  <c:v>-8.8812603171263098E-3</c:v>
                </c:pt>
                <c:pt idx="736">
                  <c:v>-1.09053600388117E-2</c:v>
                </c:pt>
                <c:pt idx="737">
                  <c:v>-8.0978700247690202E-3</c:v>
                </c:pt>
                <c:pt idx="738">
                  <c:v>-3.70343555950629E-3</c:v>
                </c:pt>
                <c:pt idx="739">
                  <c:v>-8.2753499092737401E-4</c:v>
                </c:pt>
                <c:pt idx="740">
                  <c:v>4.7816774030412003E-4</c:v>
                </c:pt>
                <c:pt idx="741">
                  <c:v>3.1338682780478501E-3</c:v>
                </c:pt>
                <c:pt idx="742">
                  <c:v>7.44895959205168E-3</c:v>
                </c:pt>
                <c:pt idx="743">
                  <c:v>1.19126281629798E-2</c:v>
                </c:pt>
                <c:pt idx="744">
                  <c:v>1.5568303618583201E-2</c:v>
                </c:pt>
                <c:pt idx="745">
                  <c:v>1.8678268308818101E-2</c:v>
                </c:pt>
                <c:pt idx="746">
                  <c:v>2.02540486470341E-2</c:v>
                </c:pt>
                <c:pt idx="747">
                  <c:v>1.6410342380714801E-2</c:v>
                </c:pt>
                <c:pt idx="748">
                  <c:v>5.0376333241983701E-3</c:v>
                </c:pt>
                <c:pt idx="749">
                  <c:v>-7.1820847347727201E-3</c:v>
                </c:pt>
                <c:pt idx="750">
                  <c:v>-1.1526918508919799E-2</c:v>
                </c:pt>
                <c:pt idx="751">
                  <c:v>-5.1556783462676104E-3</c:v>
                </c:pt>
                <c:pt idx="752">
                  <c:v>2.76205254401048E-3</c:v>
                </c:pt>
                <c:pt idx="753">
                  <c:v>2.2950711429487098E-3</c:v>
                </c:pt>
                <c:pt idx="754">
                  <c:v>-6.2830361857818999E-3</c:v>
                </c:pt>
                <c:pt idx="755">
                  <c:v>-1.1318629773993E-2</c:v>
                </c:pt>
                <c:pt idx="756">
                  <c:v>-5.4756023431591604E-3</c:v>
                </c:pt>
                <c:pt idx="757">
                  <c:v>4.5794442818566702E-3</c:v>
                </c:pt>
                <c:pt idx="758">
                  <c:v>6.3561387966014002E-3</c:v>
                </c:pt>
                <c:pt idx="759">
                  <c:v>-2.9966624842391399E-3</c:v>
                </c:pt>
                <c:pt idx="760">
                  <c:v>-1.18715614851269E-2</c:v>
                </c:pt>
                <c:pt idx="761">
                  <c:v>-8.3975966961174001E-3</c:v>
                </c:pt>
                <c:pt idx="762">
                  <c:v>4.4565641811638596E-3</c:v>
                </c:pt>
                <c:pt idx="763">
                  <c:v>1.2473868906202E-2</c:v>
                </c:pt>
                <c:pt idx="764">
                  <c:v>7.8101039796272999E-3</c:v>
                </c:pt>
                <c:pt idx="765">
                  <c:v>-3.0556055702409498E-3</c:v>
                </c:pt>
                <c:pt idx="766">
                  <c:v>-8.5629559314168401E-3</c:v>
                </c:pt>
                <c:pt idx="767">
                  <c:v>-5.7264933649811504E-3</c:v>
                </c:pt>
                <c:pt idx="768">
                  <c:v>-2.6000964184456198E-3</c:v>
                </c:pt>
                <c:pt idx="769">
                  <c:v>-5.2324894375899E-3</c:v>
                </c:pt>
                <c:pt idx="770">
                  <c:v>-7.5304606189019801E-3</c:v>
                </c:pt>
                <c:pt idx="771">
                  <c:v>4.8901552862634602E-4</c:v>
                </c:pt>
                <c:pt idx="772">
                  <c:v>1.6759863852098399E-2</c:v>
                </c:pt>
                <c:pt idx="773">
                  <c:v>2.7909449259587899E-2</c:v>
                </c:pt>
                <c:pt idx="774">
                  <c:v>2.2171301452951601E-2</c:v>
                </c:pt>
                <c:pt idx="775">
                  <c:v>4.3447930409849103E-3</c:v>
                </c:pt>
                <c:pt idx="776">
                  <c:v>-8.0974446788628796E-3</c:v>
                </c:pt>
                <c:pt idx="777">
                  <c:v>-2.86237414249628E-3</c:v>
                </c:pt>
                <c:pt idx="778">
                  <c:v>1.2039060902985199E-2</c:v>
                </c:pt>
                <c:pt idx="779">
                  <c:v>1.80995964021528E-2</c:v>
                </c:pt>
                <c:pt idx="780">
                  <c:v>6.8340865124351799E-3</c:v>
                </c:pt>
                <c:pt idx="781">
                  <c:v>-1.03249607578391E-2</c:v>
                </c:pt>
                <c:pt idx="782">
                  <c:v>-1.4097292323267801E-2</c:v>
                </c:pt>
                <c:pt idx="783">
                  <c:v>7.1055470071415799E-4</c:v>
                </c:pt>
                <c:pt idx="784">
                  <c:v>1.8241078617179399E-2</c:v>
                </c:pt>
                <c:pt idx="785">
                  <c:v>1.9261399854629799E-2</c:v>
                </c:pt>
                <c:pt idx="786">
                  <c:v>2.3151032405683701E-3</c:v>
                </c:pt>
                <c:pt idx="787">
                  <c:v>-1.44255634523177E-2</c:v>
                </c:pt>
                <c:pt idx="788">
                  <c:v>-1.2403331883657101E-2</c:v>
                </c:pt>
                <c:pt idx="789">
                  <c:v>5.8091835663924597E-3</c:v>
                </c:pt>
                <c:pt idx="790">
                  <c:v>1.8865828472840799E-2</c:v>
                </c:pt>
                <c:pt idx="791">
                  <c:v>1.04876813704315E-2</c:v>
                </c:pt>
                <c:pt idx="792">
                  <c:v>-1.20065497089599E-2</c:v>
                </c:pt>
                <c:pt idx="793">
                  <c:v>-2.5115865688528801E-2</c:v>
                </c:pt>
                <c:pt idx="794">
                  <c:v>-1.55318775575903E-2</c:v>
                </c:pt>
                <c:pt idx="795">
                  <c:v>7.3068531512126399E-3</c:v>
                </c:pt>
                <c:pt idx="796">
                  <c:v>2.05162416328626E-2</c:v>
                </c:pt>
                <c:pt idx="797">
                  <c:v>1.2348837192417099E-2</c:v>
                </c:pt>
                <c:pt idx="798">
                  <c:v>-7.0938327129757396E-3</c:v>
                </c:pt>
                <c:pt idx="799">
                  <c:v>-1.7956846433866299E-2</c:v>
                </c:pt>
                <c:pt idx="800">
                  <c:v>-1.19025192031446E-2</c:v>
                </c:pt>
                <c:pt idx="801">
                  <c:v>1.1772095535483799E-3</c:v>
                </c:pt>
                <c:pt idx="802">
                  <c:v>7.4929361608367896E-3</c:v>
                </c:pt>
                <c:pt idx="803">
                  <c:v>2.1197578955709901E-3</c:v>
                </c:pt>
                <c:pt idx="804">
                  <c:v>-7.5544428655847304E-3</c:v>
                </c:pt>
                <c:pt idx="805">
                  <c:v>-1.30938186082036E-2</c:v>
                </c:pt>
                <c:pt idx="806">
                  <c:v>-9.62404204839978E-3</c:v>
                </c:pt>
                <c:pt idx="807">
                  <c:v>-1.7027021203910499E-3</c:v>
                </c:pt>
                <c:pt idx="808">
                  <c:v>5.1466657923778299E-3</c:v>
                </c:pt>
                <c:pt idx="809">
                  <c:v>4.8369023433089096E-3</c:v>
                </c:pt>
                <c:pt idx="810">
                  <c:v>-2.39076142211192E-3</c:v>
                </c:pt>
                <c:pt idx="811">
                  <c:v>-1.20190584677024E-2</c:v>
                </c:pt>
                <c:pt idx="812">
                  <c:v>-1.5580023425453801E-2</c:v>
                </c:pt>
                <c:pt idx="813">
                  <c:v>-9.8057792913516708E-3</c:v>
                </c:pt>
                <c:pt idx="814">
                  <c:v>-1.03804269676711E-3</c:v>
                </c:pt>
                <c:pt idx="815" formatCode="0.00E+00">
                  <c:v>7.64125029395979E-5</c:v>
                </c:pt>
                <c:pt idx="816">
                  <c:v>-8.6795939544991301E-3</c:v>
                </c:pt>
                <c:pt idx="817">
                  <c:v>-1.57618038831292E-2</c:v>
                </c:pt>
                <c:pt idx="818">
                  <c:v>-8.1632707438829607E-3</c:v>
                </c:pt>
                <c:pt idx="819">
                  <c:v>1.14651185928565E-2</c:v>
                </c:pt>
                <c:pt idx="820">
                  <c:v>2.5174692110736301E-2</c:v>
                </c:pt>
                <c:pt idx="821">
                  <c:v>1.9001644605950201E-2</c:v>
                </c:pt>
                <c:pt idx="822">
                  <c:v>-6.8969702664937603E-4</c:v>
                </c:pt>
                <c:pt idx="823">
                  <c:v>-1.34513244129075E-2</c:v>
                </c:pt>
                <c:pt idx="824">
                  <c:v>-6.46112571054852E-3</c:v>
                </c:pt>
                <c:pt idx="825">
                  <c:v>9.8624554254446908E-3</c:v>
                </c:pt>
                <c:pt idx="826">
                  <c:v>1.6725865882063699E-2</c:v>
                </c:pt>
                <c:pt idx="827">
                  <c:v>7.9207229794960692E-3</c:v>
                </c:pt>
                <c:pt idx="828">
                  <c:v>-3.5934483284025399E-3</c:v>
                </c:pt>
                <c:pt idx="829">
                  <c:v>-4.1353156053416601E-3</c:v>
                </c:pt>
                <c:pt idx="830">
                  <c:v>5.1730291891825802E-3</c:v>
                </c:pt>
                <c:pt idx="831">
                  <c:v>1.14052113500656E-2</c:v>
                </c:pt>
                <c:pt idx="832">
                  <c:v>7.0819558532694603E-3</c:v>
                </c:pt>
                <c:pt idx="833">
                  <c:v>-5.1919026140544102E-4</c:v>
                </c:pt>
                <c:pt idx="834">
                  <c:v>-2.0366030896178501E-3</c:v>
                </c:pt>
                <c:pt idx="835">
                  <c:v>1.8862089025031899E-3</c:v>
                </c:pt>
                <c:pt idx="836">
                  <c:v>2.7658158492351102E-4</c:v>
                </c:pt>
                <c:pt idx="837">
                  <c:v>-1.1348549120182299E-2</c:v>
                </c:pt>
                <c:pt idx="838">
                  <c:v>-2.3493011308821799E-2</c:v>
                </c:pt>
                <c:pt idx="839">
                  <c:v>-2.18917754405193E-2</c:v>
                </c:pt>
                <c:pt idx="840">
                  <c:v>-4.9570406125456004E-3</c:v>
                </c:pt>
                <c:pt idx="841">
                  <c:v>1.35783025579694E-2</c:v>
                </c:pt>
                <c:pt idx="842">
                  <c:v>1.99104580558635E-2</c:v>
                </c:pt>
                <c:pt idx="843">
                  <c:v>1.3404503020639899E-2</c:v>
                </c:pt>
                <c:pt idx="844">
                  <c:v>5.4680374964767098E-3</c:v>
                </c:pt>
                <c:pt idx="845">
                  <c:v>4.0100761523013699E-3</c:v>
                </c:pt>
                <c:pt idx="846">
                  <c:v>5.6009452441361596E-3</c:v>
                </c:pt>
                <c:pt idx="847">
                  <c:v>2.66005337095386E-3</c:v>
                </c:pt>
                <c:pt idx="848">
                  <c:v>-5.4751469488806704E-3</c:v>
                </c:pt>
                <c:pt idx="849">
                  <c:v>-1.0495004869303199E-2</c:v>
                </c:pt>
                <c:pt idx="850">
                  <c:v>-7.0183742767021499E-3</c:v>
                </c:pt>
                <c:pt idx="851">
                  <c:v>2.1103622274926698E-3</c:v>
                </c:pt>
                <c:pt idx="852">
                  <c:v>7.9329616331041599E-3</c:v>
                </c:pt>
                <c:pt idx="853">
                  <c:v>6.4806837284658398E-3</c:v>
                </c:pt>
                <c:pt idx="854">
                  <c:v>1.6328726072283E-3</c:v>
                </c:pt>
                <c:pt idx="855">
                  <c:v>-6.14439387494194E-4</c:v>
                </c:pt>
                <c:pt idx="856">
                  <c:v>1.2878523993593799E-3</c:v>
                </c:pt>
                <c:pt idx="857">
                  <c:v>3.1430351210204699E-3</c:v>
                </c:pt>
                <c:pt idx="858">
                  <c:v>2.5579706721587702E-3</c:v>
                </c:pt>
                <c:pt idx="859">
                  <c:v>4.4043712459648098E-4</c:v>
                </c:pt>
                <c:pt idx="860">
                  <c:v>1.87982206599972E-4</c:v>
                </c:pt>
                <c:pt idx="861">
                  <c:v>1.6463549071451199E-3</c:v>
                </c:pt>
                <c:pt idx="862">
                  <c:v>2.2747662819360801E-3</c:v>
                </c:pt>
                <c:pt idx="863" formatCode="0.00E+00">
                  <c:v>-7.3681675374263798E-6</c:v>
                </c:pt>
                <c:pt idx="864">
                  <c:v>-3.9051586013756699E-3</c:v>
                </c:pt>
                <c:pt idx="865">
                  <c:v>-6.5634063031104698E-3</c:v>
                </c:pt>
                <c:pt idx="866">
                  <c:v>-5.7070284962377699E-3</c:v>
                </c:pt>
                <c:pt idx="867" formatCode="0.00E+00">
                  <c:v>-2.30500705694943E-3</c:v>
                </c:pt>
                <c:pt idx="868">
                  <c:v>9.7595955365397703E-4</c:v>
                </c:pt>
                <c:pt idx="869">
                  <c:v>2.1259461829637801E-3</c:v>
                </c:pt>
                <c:pt idx="870">
                  <c:v>5.07951317723054E-4</c:v>
                </c:pt>
                <c:pt idx="871">
                  <c:v>-3.8855995521732E-3</c:v>
                </c:pt>
                <c:pt idx="872">
                  <c:v>-7.9268476560738696E-3</c:v>
                </c:pt>
                <c:pt idx="873">
                  <c:v>-8.1260447008085993E-3</c:v>
                </c:pt>
                <c:pt idx="874">
                  <c:v>-3.9742854496862103E-3</c:v>
                </c:pt>
                <c:pt idx="875">
                  <c:v>1.9910768017472499E-4</c:v>
                </c:pt>
                <c:pt idx="876" formatCode="0.00E+00">
                  <c:v>6.8455647195430597E-5</c:v>
                </c:pt>
                <c:pt idx="877">
                  <c:v>-4.9804496260778004E-3</c:v>
                </c:pt>
                <c:pt idx="878">
                  <c:v>-9.68213538044819E-3</c:v>
                </c:pt>
                <c:pt idx="879">
                  <c:v>-8.2347632183102405E-3</c:v>
                </c:pt>
                <c:pt idx="880">
                  <c:v>-1.60265982747944E-3</c:v>
                </c:pt>
                <c:pt idx="881">
                  <c:v>3.88764054358599E-3</c:v>
                </c:pt>
                <c:pt idx="882">
                  <c:v>4.34792036055252E-3</c:v>
                </c:pt>
                <c:pt idx="883">
                  <c:v>3.1675053320109801E-3</c:v>
                </c:pt>
                <c:pt idx="884">
                  <c:v>5.2157526785354602E-3</c:v>
                </c:pt>
                <c:pt idx="885">
                  <c:v>9.3202910088492803E-3</c:v>
                </c:pt>
                <c:pt idx="886">
                  <c:v>7.9460938204588601E-3</c:v>
                </c:pt>
                <c:pt idx="887">
                  <c:v>-1.131453114779E-3</c:v>
                </c:pt>
                <c:pt idx="888">
                  <c:v>-1.22732821742723E-2</c:v>
                </c:pt>
                <c:pt idx="889">
                  <c:v>-1.4253851606338901E-2</c:v>
                </c:pt>
                <c:pt idx="890">
                  <c:v>-4.4172835371665796E-3</c:v>
                </c:pt>
                <c:pt idx="891">
                  <c:v>9.5367242838969302E-3</c:v>
                </c:pt>
                <c:pt idx="892">
                  <c:v>1.37936176264107E-2</c:v>
                </c:pt>
                <c:pt idx="893">
                  <c:v>5.2501094474626704E-3</c:v>
                </c:pt>
                <c:pt idx="894">
                  <c:v>-7.9097143059551293E-3</c:v>
                </c:pt>
                <c:pt idx="895">
                  <c:v>-1.4876495615735201E-2</c:v>
                </c:pt>
                <c:pt idx="896">
                  <c:v>-1.22684888877086E-2</c:v>
                </c:pt>
                <c:pt idx="897">
                  <c:v>-4.5106488984686796E-3</c:v>
                </c:pt>
                <c:pt idx="898">
                  <c:v>1.56603307120376E-3</c:v>
                </c:pt>
                <c:pt idx="899">
                  <c:v>3.1088587021783302E-3</c:v>
                </c:pt>
                <c:pt idx="900">
                  <c:v>2.61470358954548E-3</c:v>
                </c:pt>
                <c:pt idx="901">
                  <c:v>3.8374488464888198E-3</c:v>
                </c:pt>
                <c:pt idx="902">
                  <c:v>6.8836375906370997E-3</c:v>
                </c:pt>
                <c:pt idx="903">
                  <c:v>9.01882743084346E-3</c:v>
                </c:pt>
                <c:pt idx="904">
                  <c:v>7.8597516799351792E-3</c:v>
                </c:pt>
                <c:pt idx="905">
                  <c:v>3.9911637966499004E-3</c:v>
                </c:pt>
                <c:pt idx="906">
                  <c:v>3.9471062662443501E-4</c:v>
                </c:pt>
                <c:pt idx="907">
                  <c:v>2.54896958748929E-4</c:v>
                </c:pt>
                <c:pt idx="908">
                  <c:v>3.35107290943074E-3</c:v>
                </c:pt>
                <c:pt idx="909">
                  <c:v>7.0440683766750502E-3</c:v>
                </c:pt>
                <c:pt idx="910">
                  <c:v>7.3150478931084499E-3</c:v>
                </c:pt>
                <c:pt idx="911">
                  <c:v>3.9899279994276204E-3</c:v>
                </c:pt>
                <c:pt idx="912">
                  <c:v>-1.4049194245720801E-3</c:v>
                </c:pt>
                <c:pt idx="913">
                  <c:v>-3.9515107731117596E-3</c:v>
                </c:pt>
                <c:pt idx="914">
                  <c:v>-9.0311333914372199E-4</c:v>
                </c:pt>
                <c:pt idx="915">
                  <c:v>7.2108869624514004E-3</c:v>
                </c:pt>
                <c:pt idx="916">
                  <c:v>1.57766128224174E-2</c:v>
                </c:pt>
                <c:pt idx="917">
                  <c:v>1.9207732666948699E-2</c:v>
                </c:pt>
                <c:pt idx="918">
                  <c:v>1.4809252215063301E-2</c:v>
                </c:pt>
                <c:pt idx="919">
                  <c:v>5.4106572970955401E-3</c:v>
                </c:pt>
                <c:pt idx="920">
                  <c:v>-6.3581706328244396E-4</c:v>
                </c:pt>
                <c:pt idx="921">
                  <c:v>4.4866217666717498E-4</c:v>
                </c:pt>
                <c:pt idx="922">
                  <c:v>4.57751899345197E-3</c:v>
                </c:pt>
                <c:pt idx="923">
                  <c:v>2.3727164580517302E-3</c:v>
                </c:pt>
                <c:pt idx="924">
                  <c:v>-9.0411085617852893E-3</c:v>
                </c:pt>
                <c:pt idx="925">
                  <c:v>-2.18202458488642E-2</c:v>
                </c:pt>
                <c:pt idx="926">
                  <c:v>-2.2372388321338501E-2</c:v>
                </c:pt>
                <c:pt idx="927">
                  <c:v>-7.5789270528340402E-3</c:v>
                </c:pt>
                <c:pt idx="928">
                  <c:v>9.3521877618899293E-3</c:v>
                </c:pt>
                <c:pt idx="929">
                  <c:v>1.22274514154269E-2</c:v>
                </c:pt>
                <c:pt idx="930">
                  <c:v>-6.9368974758499797E-4</c:v>
                </c:pt>
                <c:pt idx="931">
                  <c:v>-1.40863995474223E-2</c:v>
                </c:pt>
                <c:pt idx="932">
                  <c:v>-1.35378697385958E-2</c:v>
                </c:pt>
                <c:pt idx="933">
                  <c:v>-9.0722355761523998E-4</c:v>
                </c:pt>
                <c:pt idx="934">
                  <c:v>8.2949337117992905E-3</c:v>
                </c:pt>
                <c:pt idx="935">
                  <c:v>5.3856780311721704E-3</c:v>
                </c:pt>
                <c:pt idx="936">
                  <c:v>-2.8944132173371901E-3</c:v>
                </c:pt>
                <c:pt idx="937">
                  <c:v>-3.5314302655630298E-3</c:v>
                </c:pt>
                <c:pt idx="938">
                  <c:v>3.4344479516776999E-3</c:v>
                </c:pt>
                <c:pt idx="939">
                  <c:v>5.98590922890867E-3</c:v>
                </c:pt>
                <c:pt idx="940">
                  <c:v>-2.5138794641025699E-3</c:v>
                </c:pt>
                <c:pt idx="941">
                  <c:v>-1.150720353872E-2</c:v>
                </c:pt>
                <c:pt idx="942">
                  <c:v>-5.3728835654551898E-3</c:v>
                </c:pt>
                <c:pt idx="943">
                  <c:v>1.4800979551922701E-2</c:v>
                </c:pt>
                <c:pt idx="944">
                  <c:v>3.02869038473794E-2</c:v>
                </c:pt>
                <c:pt idx="945">
                  <c:v>2.3968036023186499E-2</c:v>
                </c:pt>
                <c:pt idx="946">
                  <c:v>2.1759011334370102E-3</c:v>
                </c:pt>
                <c:pt idx="947">
                  <c:v>-1.2044514532443601E-2</c:v>
                </c:pt>
                <c:pt idx="948">
                  <c:v>-4.0397672530350804E-3</c:v>
                </c:pt>
                <c:pt idx="949">
                  <c:v>1.46755301784793E-2</c:v>
                </c:pt>
                <c:pt idx="950">
                  <c:v>2.1842971688619699E-2</c:v>
                </c:pt>
                <c:pt idx="951">
                  <c:v>1.0607986957823799E-2</c:v>
                </c:pt>
                <c:pt idx="952">
                  <c:v>-5.2152609533343396E-3</c:v>
                </c:pt>
                <c:pt idx="953">
                  <c:v>-8.9210414276544494E-3</c:v>
                </c:pt>
                <c:pt idx="954">
                  <c:v>-2.56353649832565E-4</c:v>
                </c:pt>
                <c:pt idx="955">
                  <c:v>7.60157645934451E-3</c:v>
                </c:pt>
                <c:pt idx="956">
                  <c:v>6.4911992884447798E-3</c:v>
                </c:pt>
                <c:pt idx="957">
                  <c:v>3.3642803450339102E-3</c:v>
                </c:pt>
                <c:pt idx="958">
                  <c:v>7.9664863054188899E-3</c:v>
                </c:pt>
                <c:pt idx="959">
                  <c:v>1.76258524319894E-2</c:v>
                </c:pt>
                <c:pt idx="960">
                  <c:v>1.99066226853441E-2</c:v>
                </c:pt>
                <c:pt idx="961">
                  <c:v>8.9603405913979001E-3</c:v>
                </c:pt>
                <c:pt idx="962">
                  <c:v>-5.9571100991920797E-3</c:v>
                </c:pt>
                <c:pt idx="963">
                  <c:v>-1.03409419721663E-2</c:v>
                </c:pt>
                <c:pt idx="964">
                  <c:v>-1.69466820609368E-3</c:v>
                </c:pt>
                <c:pt idx="965">
                  <c:v>8.8155761601043606E-3</c:v>
                </c:pt>
                <c:pt idx="966">
                  <c:v>1.0374091106857801E-2</c:v>
                </c:pt>
                <c:pt idx="967">
                  <c:v>2.0428553162343101E-3</c:v>
                </c:pt>
                <c:pt idx="968">
                  <c:v>-8.9670498590684392E-3</c:v>
                </c:pt>
                <c:pt idx="969">
                  <c:v>-1.7799498840848599E-2</c:v>
                </c:pt>
                <c:pt idx="970">
                  <c:v>-2.4413743181248299E-2</c:v>
                </c:pt>
                <c:pt idx="971">
                  <c:v>-2.8284024484639299E-2</c:v>
                </c:pt>
                <c:pt idx="972">
                  <c:v>-2.5736373011542399E-2</c:v>
                </c:pt>
                <c:pt idx="973">
                  <c:v>-1.4097176892911199E-2</c:v>
                </c:pt>
                <c:pt idx="974">
                  <c:v>7.7667523365364103E-4</c:v>
                </c:pt>
                <c:pt idx="975">
                  <c:v>9.7866208085251195E-3</c:v>
                </c:pt>
                <c:pt idx="976" formatCode="0.00E+00">
                  <c:v>8.6011517946683203E-3</c:v>
                </c:pt>
                <c:pt idx="977">
                  <c:v>2.29806607183494E-3</c:v>
                </c:pt>
                <c:pt idx="978">
                  <c:v>-2.6331322874639999E-3</c:v>
                </c:pt>
                <c:pt idx="979">
                  <c:v>-5.7016905725630002E-3</c:v>
                </c:pt>
                <c:pt idx="980">
                  <c:v>-8.8273080808263793E-3</c:v>
                </c:pt>
                <c:pt idx="981">
                  <c:v>-1.05213818833378E-2</c:v>
                </c:pt>
                <c:pt idx="982">
                  <c:v>-5.4005763837455404E-3</c:v>
                </c:pt>
                <c:pt idx="983">
                  <c:v>6.2610575534312396E-3</c:v>
                </c:pt>
                <c:pt idx="984">
                  <c:v>1.5503667744502301E-2</c:v>
                </c:pt>
                <c:pt idx="985">
                  <c:v>1.1885411944931E-2</c:v>
                </c:pt>
                <c:pt idx="986">
                  <c:v>-1.8387129093727201E-3</c:v>
                </c:pt>
                <c:pt idx="987">
                  <c:v>-1.04340031478195E-2</c:v>
                </c:pt>
                <c:pt idx="988">
                  <c:v>-3.3088281173475299E-3</c:v>
                </c:pt>
                <c:pt idx="989">
                  <c:v>1.26453494546554E-2</c:v>
                </c:pt>
                <c:pt idx="990">
                  <c:v>2.00350893470468E-2</c:v>
                </c:pt>
                <c:pt idx="991">
                  <c:v>1.12835989864479E-2</c:v>
                </c:pt>
                <c:pt idx="992">
                  <c:v>-2.9978429382610402E-3</c:v>
                </c:pt>
                <c:pt idx="993">
                  <c:v>-5.8910964709754298E-3</c:v>
                </c:pt>
                <c:pt idx="994">
                  <c:v>5.2458493102354002E-3</c:v>
                </c:pt>
                <c:pt idx="995">
                  <c:v>1.5427488841487201E-2</c:v>
                </c:pt>
                <c:pt idx="996">
                  <c:v>1.1825702756847099E-2</c:v>
                </c:pt>
                <c:pt idx="997">
                  <c:v>-2.1780021177989699E-3</c:v>
                </c:pt>
                <c:pt idx="998">
                  <c:v>-9.9497302416058694E-3</c:v>
                </c:pt>
                <c:pt idx="999">
                  <c:v>-3.9702533460774297E-3</c:v>
                </c:pt>
                <c:pt idx="1000">
                  <c:v>6.9945084519747501E-3</c:v>
                </c:pt>
              </c:numCache>
            </c:numRef>
          </c:yVal>
          <c:smooth val="1"/>
        </c:ser>
        <c:ser>
          <c:idx val="1"/>
          <c:order val="1"/>
          <c:tx>
            <c:strRef>
              <c:f>longitudinal!$G$4</c:f>
              <c:strCache>
                <c:ptCount val="1"/>
                <c:pt idx="0">
                  <c:v>'Pier 5 - E. Longitudinal'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longitudinal!$A$5:$A$1005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longitudinal!$G$5:$G$1005</c:f>
              <c:numCache>
                <c:formatCode>General</c:formatCode>
                <c:ptCount val="1001"/>
                <c:pt idx="0">
                  <c:v>4.15242245827099E-3</c:v>
                </c:pt>
                <c:pt idx="1">
                  <c:v>4.8861324837611601E-3</c:v>
                </c:pt>
                <c:pt idx="2">
                  <c:v>2.8836967939882101E-3</c:v>
                </c:pt>
                <c:pt idx="3">
                  <c:v>-6.62711596253316E-4</c:v>
                </c:pt>
                <c:pt idx="4">
                  <c:v>-3.9887468562586998E-3</c:v>
                </c:pt>
                <c:pt idx="5">
                  <c:v>-6.52975569414965E-3</c:v>
                </c:pt>
                <c:pt idx="6">
                  <c:v>-7.6377572968413304E-3</c:v>
                </c:pt>
                <c:pt idx="7">
                  <c:v>-7.2107471486578404E-3</c:v>
                </c:pt>
                <c:pt idx="8">
                  <c:v>-4.9207608338435998E-3</c:v>
                </c:pt>
                <c:pt idx="9">
                  <c:v>-1.36893943933741E-3</c:v>
                </c:pt>
                <c:pt idx="10">
                  <c:v>2.3491193718812799E-3</c:v>
                </c:pt>
                <c:pt idx="11">
                  <c:v>4.1857643632795599E-3</c:v>
                </c:pt>
                <c:pt idx="12">
                  <c:v>3.0529641448397401E-3</c:v>
                </c:pt>
                <c:pt idx="13">
                  <c:v>2.9351254911707701E-4</c:v>
                </c:pt>
                <c:pt idx="14">
                  <c:v>-1.79442823561835E-3</c:v>
                </c:pt>
                <c:pt idx="15">
                  <c:v>-1.82618222517565E-3</c:v>
                </c:pt>
                <c:pt idx="16">
                  <c:v>-1.5216849792627899E-3</c:v>
                </c:pt>
                <c:pt idx="17">
                  <c:v>-2.03879914340966E-3</c:v>
                </c:pt>
                <c:pt idx="18">
                  <c:v>-3.1705278822806598E-3</c:v>
                </c:pt>
                <c:pt idx="19">
                  <c:v>-2.5072478648141701E-3</c:v>
                </c:pt>
                <c:pt idx="20">
                  <c:v>1.0072856014180199E-3</c:v>
                </c:pt>
                <c:pt idx="21">
                  <c:v>4.9334038628525197E-3</c:v>
                </c:pt>
                <c:pt idx="22">
                  <c:v>5.3320562722921298E-3</c:v>
                </c:pt>
                <c:pt idx="23">
                  <c:v>2.24858349825592E-4</c:v>
                </c:pt>
                <c:pt idx="24">
                  <c:v>-6.5381305516332301E-3</c:v>
                </c:pt>
                <c:pt idx="25">
                  <c:v>-9.5479220714889002E-3</c:v>
                </c:pt>
                <c:pt idx="26">
                  <c:v>-5.8547550753627999E-3</c:v>
                </c:pt>
                <c:pt idx="27">
                  <c:v>1.0344285757894699E-3</c:v>
                </c:pt>
                <c:pt idx="28">
                  <c:v>6.5077026853346299E-3</c:v>
                </c:pt>
                <c:pt idx="29">
                  <c:v>6.6871987434544101E-3</c:v>
                </c:pt>
                <c:pt idx="30">
                  <c:v>2.63883879457248E-3</c:v>
                </c:pt>
                <c:pt idx="31">
                  <c:v>-2.1271459441264901E-3</c:v>
                </c:pt>
                <c:pt idx="32">
                  <c:v>-4.1322928266490496E-3</c:v>
                </c:pt>
                <c:pt idx="33">
                  <c:v>-3.2374442838875202E-3</c:v>
                </c:pt>
                <c:pt idx="34">
                  <c:v>-1.7792959079207999E-3</c:v>
                </c:pt>
                <c:pt idx="35">
                  <c:v>-1.0427905401300501E-3</c:v>
                </c:pt>
                <c:pt idx="36">
                  <c:v>-1.5043272903198701E-3</c:v>
                </c:pt>
                <c:pt idx="37">
                  <c:v>-1.4337269838999699E-3</c:v>
                </c:pt>
                <c:pt idx="38">
                  <c:v>-3.8373095902716903E-4</c:v>
                </c:pt>
                <c:pt idx="39">
                  <c:v>8.0751955866873197E-4</c:v>
                </c:pt>
                <c:pt idx="40">
                  <c:v>8.0034271907027099E-4</c:v>
                </c:pt>
                <c:pt idx="41">
                  <c:v>5.2777049259686098E-4</c:v>
                </c:pt>
                <c:pt idx="42">
                  <c:v>2.2667566482073701E-3</c:v>
                </c:pt>
                <c:pt idx="43">
                  <c:v>5.1581779307252797E-3</c:v>
                </c:pt>
                <c:pt idx="44">
                  <c:v>5.51991275554462E-3</c:v>
                </c:pt>
                <c:pt idx="45">
                  <c:v>2.2278955426856701E-4</c:v>
                </c:pt>
                <c:pt idx="46">
                  <c:v>-7.1502932495919299E-3</c:v>
                </c:pt>
                <c:pt idx="47">
                  <c:v>-9.1070176026305395E-3</c:v>
                </c:pt>
                <c:pt idx="48">
                  <c:v>-1.8055569774072301E-3</c:v>
                </c:pt>
                <c:pt idx="49">
                  <c:v>8.2284038874386595E-3</c:v>
                </c:pt>
                <c:pt idx="50">
                  <c:v>1.08595285156762E-2</c:v>
                </c:pt>
                <c:pt idx="51">
                  <c:v>3.5246492769399301E-3</c:v>
                </c:pt>
                <c:pt idx="52">
                  <c:v>-4.4947068288767296E-3</c:v>
                </c:pt>
                <c:pt idx="53">
                  <c:v>-3.7861981175196999E-3</c:v>
                </c:pt>
                <c:pt idx="54">
                  <c:v>4.9602049629970703E-3</c:v>
                </c:pt>
                <c:pt idx="55">
                  <c:v>1.05966274592769E-2</c:v>
                </c:pt>
                <c:pt idx="56">
                  <c:v>6.63927222146273E-3</c:v>
                </c:pt>
                <c:pt idx="57">
                  <c:v>-1.51123130488976E-3</c:v>
                </c:pt>
                <c:pt idx="58">
                  <c:v>-2.98035245843961E-3</c:v>
                </c:pt>
                <c:pt idx="59">
                  <c:v>3.4279901100785701E-3</c:v>
                </c:pt>
                <c:pt idx="60" formatCode="0.00E+00">
                  <c:v>7.8506859107330702E-3</c:v>
                </c:pt>
                <c:pt idx="61">
                  <c:v>1.7066989592505501E-3</c:v>
                </c:pt>
                <c:pt idx="62">
                  <c:v>-1.00192045189659E-2</c:v>
                </c:pt>
                <c:pt idx="63">
                  <c:v>-1.4108674081340301E-2</c:v>
                </c:pt>
                <c:pt idx="64">
                  <c:v>-5.3492248990002697E-3</c:v>
                </c:pt>
                <c:pt idx="65">
                  <c:v>7.2063795066649901E-3</c:v>
                </c:pt>
                <c:pt idx="66">
                  <c:v>1.0995302249974E-2</c:v>
                </c:pt>
                <c:pt idx="67">
                  <c:v>4.7880553418695503E-3</c:v>
                </c:pt>
                <c:pt idx="68">
                  <c:v>-2.1061254697085402E-3</c:v>
                </c:pt>
                <c:pt idx="69">
                  <c:v>-1.8548771834228401E-3</c:v>
                </c:pt>
                <c:pt idx="70">
                  <c:v>2.3918643654710098E-3</c:v>
                </c:pt>
                <c:pt idx="71">
                  <c:v>2.5272235891959601E-3</c:v>
                </c:pt>
                <c:pt idx="72">
                  <c:v>-2.3520415499441601E-3</c:v>
                </c:pt>
                <c:pt idx="73">
                  <c:v>-5.3817534851485996E-3</c:v>
                </c:pt>
                <c:pt idx="74">
                  <c:v>-1.21071027055351E-3</c:v>
                </c:pt>
                <c:pt idx="75">
                  <c:v>5.9074538815445396E-3</c:v>
                </c:pt>
                <c:pt idx="76">
                  <c:v>8.0015008449103205E-3</c:v>
                </c:pt>
                <c:pt idx="77">
                  <c:v>2.8534412192005401E-3</c:v>
                </c:pt>
                <c:pt idx="78">
                  <c:v>-2.6999717001311E-3</c:v>
                </c:pt>
                <c:pt idx="79">
                  <c:v>-2.9432098361650201E-3</c:v>
                </c:pt>
                <c:pt idx="80">
                  <c:v>4.4984398724684499E-4</c:v>
                </c:pt>
                <c:pt idx="81">
                  <c:v>1.54794487834642E-3</c:v>
                </c:pt>
                <c:pt idx="82">
                  <c:v>-6.6500220959491102E-4</c:v>
                </c:pt>
                <c:pt idx="83">
                  <c:v>-1.3885409222111E-3</c:v>
                </c:pt>
                <c:pt idx="84">
                  <c:v>3.1034354403235102E-3</c:v>
                </c:pt>
                <c:pt idx="85">
                  <c:v>9.0886980424199296E-3</c:v>
                </c:pt>
                <c:pt idx="86">
                  <c:v>1.0114994168712499E-2</c:v>
                </c:pt>
                <c:pt idx="87">
                  <c:v>5.4587205262968102E-3</c:v>
                </c:pt>
                <c:pt idx="88">
                  <c:v>1.76232793421416E-3</c:v>
                </c:pt>
                <c:pt idx="89">
                  <c:v>4.0898584913019002E-3</c:v>
                </c:pt>
                <c:pt idx="90">
                  <c:v>9.2389049749844604E-3</c:v>
                </c:pt>
                <c:pt idx="91">
                  <c:v>9.5625745805597694E-3</c:v>
                </c:pt>
                <c:pt idx="92">
                  <c:v>2.5865757366721801E-3</c:v>
                </c:pt>
                <c:pt idx="93" formatCode="0.00E+00">
                  <c:v>-4.8531764816308904E-3</c:v>
                </c:pt>
                <c:pt idx="94">
                  <c:v>-5.93705022639417E-3</c:v>
                </c:pt>
                <c:pt idx="95">
                  <c:v>-1.2701702457636099E-3</c:v>
                </c:pt>
                <c:pt idx="96">
                  <c:v>1.39510484473274E-3</c:v>
                </c:pt>
                <c:pt idx="97">
                  <c:v>-2.94047168843141E-3</c:v>
                </c:pt>
                <c:pt idx="98">
                  <c:v>-1.06892501649954E-2</c:v>
                </c:pt>
                <c:pt idx="99">
                  <c:v>-1.4280972661068401E-2</c:v>
                </c:pt>
                <c:pt idx="100">
                  <c:v>-1.0217356230343901E-2</c:v>
                </c:pt>
                <c:pt idx="101">
                  <c:v>-2.5081733837472499E-3</c:v>
                </c:pt>
                <c:pt idx="102">
                  <c:v>3.82781839490874E-3</c:v>
                </c:pt>
                <c:pt idx="103">
                  <c:v>6.1747053562061904E-3</c:v>
                </c:pt>
                <c:pt idx="104">
                  <c:v>5.6775966963029398E-3</c:v>
                </c:pt>
                <c:pt idx="105">
                  <c:v>3.4627370895320901E-3</c:v>
                </c:pt>
                <c:pt idx="106">
                  <c:v>5.4285456342003996E-4</c:v>
                </c:pt>
                <c:pt idx="107">
                  <c:v>-1.07619552806969E-3</c:v>
                </c:pt>
                <c:pt idx="108">
                  <c:v>6.6358073878969499E-4</c:v>
                </c:pt>
                <c:pt idx="109">
                  <c:v>5.4109037060815698E-3</c:v>
                </c:pt>
                <c:pt idx="110">
                  <c:v>8.8013127617244599E-3</c:v>
                </c:pt>
                <c:pt idx="111">
                  <c:v>7.5095681168711199E-3</c:v>
                </c:pt>
                <c:pt idx="112">
                  <c:v>3.28950563390875E-3</c:v>
                </c:pt>
                <c:pt idx="113">
                  <c:v>1.5818485931884899E-3</c:v>
                </c:pt>
                <c:pt idx="114">
                  <c:v>5.4003569543901097E-3</c:v>
                </c:pt>
                <c:pt idx="115">
                  <c:v>1.00968749783476E-2</c:v>
                </c:pt>
                <c:pt idx="116">
                  <c:v>9.8668821577352298E-3</c:v>
                </c:pt>
                <c:pt idx="117">
                  <c:v>3.3818560371959498E-3</c:v>
                </c:pt>
                <c:pt idx="118">
                  <c:v>-2.5830648411084901E-3</c:v>
                </c:pt>
                <c:pt idx="119">
                  <c:v>-2.67481147772903E-3</c:v>
                </c:pt>
                <c:pt idx="120">
                  <c:v>2.8002006895663902E-3</c:v>
                </c:pt>
                <c:pt idx="121">
                  <c:v>6.8940117877297098E-3</c:v>
                </c:pt>
                <c:pt idx="122">
                  <c:v>5.75074545025233E-3</c:v>
                </c:pt>
                <c:pt idx="123">
                  <c:v>1.5187963588897801E-3</c:v>
                </c:pt>
                <c:pt idx="124">
                  <c:v>-5.9067538563327198E-4</c:v>
                </c:pt>
                <c:pt idx="125">
                  <c:v>1.2642974957986E-3</c:v>
                </c:pt>
                <c:pt idx="126">
                  <c:v>4.1410501841785798E-3</c:v>
                </c:pt>
                <c:pt idx="127">
                  <c:v>4.9942325017319003E-3</c:v>
                </c:pt>
                <c:pt idx="128">
                  <c:v>3.6706060788868899E-3</c:v>
                </c:pt>
                <c:pt idx="129">
                  <c:v>2.9298382553046101E-3</c:v>
                </c:pt>
                <c:pt idx="130">
                  <c:v>3.37019377887336E-3</c:v>
                </c:pt>
                <c:pt idx="131">
                  <c:v>3.81722948611344E-3</c:v>
                </c:pt>
                <c:pt idx="132">
                  <c:v>3.3856376925678199E-3</c:v>
                </c:pt>
                <c:pt idx="133">
                  <c:v>3.2723177491167702E-3</c:v>
                </c:pt>
                <c:pt idx="134">
                  <c:v>4.6801831958895703E-3</c:v>
                </c:pt>
                <c:pt idx="135">
                  <c:v>6.8263040622268904E-3</c:v>
                </c:pt>
                <c:pt idx="136">
                  <c:v>6.8715347909804499E-3</c:v>
                </c:pt>
                <c:pt idx="137">
                  <c:v>2.9339581567355199E-3</c:v>
                </c:pt>
                <c:pt idx="138">
                  <c:v>-3.01338998463185E-3</c:v>
                </c:pt>
                <c:pt idx="139">
                  <c:v>-7.2132579179026296E-3</c:v>
                </c:pt>
                <c:pt idx="140">
                  <c:v>-7.1621707730689403E-3</c:v>
                </c:pt>
                <c:pt idx="141">
                  <c:v>-4.4016454952094603E-3</c:v>
                </c:pt>
                <c:pt idx="142">
                  <c:v>-1.2426629210641001E-3</c:v>
                </c:pt>
                <c:pt idx="143">
                  <c:v>6.4218010506347897E-4</c:v>
                </c:pt>
                <c:pt idx="144">
                  <c:v>2.4960801788528999E-3</c:v>
                </c:pt>
                <c:pt idx="145">
                  <c:v>4.7319862332343898E-3</c:v>
                </c:pt>
                <c:pt idx="146">
                  <c:v>6.2546094063775301E-3</c:v>
                </c:pt>
                <c:pt idx="147">
                  <c:v>5.3636746725363301E-3</c:v>
                </c:pt>
                <c:pt idx="148">
                  <c:v>1.67483334927641E-3</c:v>
                </c:pt>
                <c:pt idx="149">
                  <c:v>-2.1660177557100199E-3</c:v>
                </c:pt>
                <c:pt idx="150">
                  <c:v>-3.9594275972251501E-3</c:v>
                </c:pt>
                <c:pt idx="151">
                  <c:v>-2.9060161404294901E-3</c:v>
                </c:pt>
                <c:pt idx="152">
                  <c:v>-1.91682766275853E-3</c:v>
                </c:pt>
                <c:pt idx="153">
                  <c:v>-1.9147264898226599E-3</c:v>
                </c:pt>
                <c:pt idx="154">
                  <c:v>-2.1199626369047598E-3</c:v>
                </c:pt>
                <c:pt idx="155">
                  <c:v>-7.5681800378930104E-4</c:v>
                </c:pt>
                <c:pt idx="156">
                  <c:v>2.2993188153167601E-3</c:v>
                </c:pt>
                <c:pt idx="157">
                  <c:v>4.3756061916683199E-3</c:v>
                </c:pt>
                <c:pt idx="158">
                  <c:v>3.2606744301943501E-3</c:v>
                </c:pt>
                <c:pt idx="159">
                  <c:v>-5.3217238967201495E-4</c:v>
                </c:pt>
                <c:pt idx="160">
                  <c:v>-3.32606940901222E-3</c:v>
                </c:pt>
                <c:pt idx="161">
                  <c:v>-3.6575286113569999E-3</c:v>
                </c:pt>
                <c:pt idx="162">
                  <c:v>-2.2541177052857199E-3</c:v>
                </c:pt>
                <c:pt idx="163">
                  <c:v>-1.2280486291625899E-3</c:v>
                </c:pt>
                <c:pt idx="164">
                  <c:v>-1.52155034606808E-3</c:v>
                </c:pt>
                <c:pt idx="165">
                  <c:v>-1.7222274989854801E-3</c:v>
                </c:pt>
                <c:pt idx="166">
                  <c:v>-1.0840865424246401E-3</c:v>
                </c:pt>
                <c:pt idx="167">
                  <c:v>-5.7039985005767103E-4</c:v>
                </c:pt>
                <c:pt idx="168">
                  <c:v>-1.6765750062627701E-3</c:v>
                </c:pt>
                <c:pt idx="169">
                  <c:v>-3.43768629400677E-3</c:v>
                </c:pt>
                <c:pt idx="170">
                  <c:v>-3.80903969962024E-3</c:v>
                </c:pt>
                <c:pt idx="171">
                  <c:v>-1.8728747313287099E-3</c:v>
                </c:pt>
                <c:pt idx="172">
                  <c:v>8.6452829271406505E-4</c:v>
                </c:pt>
                <c:pt idx="173">
                  <c:v>1.5934815594102101E-3</c:v>
                </c:pt>
                <c:pt idx="174">
                  <c:v>-6.1097287558635504E-4</c:v>
                </c:pt>
                <c:pt idx="175">
                  <c:v>-3.77256451640648E-3</c:v>
                </c:pt>
                <c:pt idx="176">
                  <c:v>-5.7368695763001199E-3</c:v>
                </c:pt>
                <c:pt idx="177">
                  <c:v>-4.8094032565016596E-3</c:v>
                </c:pt>
                <c:pt idx="178">
                  <c:v>-9.8712101290921199E-4</c:v>
                </c:pt>
                <c:pt idx="179">
                  <c:v>5.4201241245741896E-3</c:v>
                </c:pt>
                <c:pt idx="180">
                  <c:v>1.1935870286133099E-2</c:v>
                </c:pt>
                <c:pt idx="181">
                  <c:v>1.5684303282655399E-2</c:v>
                </c:pt>
                <c:pt idx="182">
                  <c:v>1.3981557257970701E-2</c:v>
                </c:pt>
                <c:pt idx="183">
                  <c:v>6.6166738829181804E-3</c:v>
                </c:pt>
                <c:pt idx="184">
                  <c:v>-2.5772078951472E-3</c:v>
                </c:pt>
                <c:pt idx="185">
                  <c:v>-7.67228781353539E-3</c:v>
                </c:pt>
                <c:pt idx="186">
                  <c:v>-6.6116661711555702E-3</c:v>
                </c:pt>
                <c:pt idx="187">
                  <c:v>-2.6279834975592498E-3</c:v>
                </c:pt>
                <c:pt idx="188">
                  <c:v>-5.8518753396367496E-4</c:v>
                </c:pt>
                <c:pt idx="189">
                  <c:v>-1.29238044339357E-3</c:v>
                </c:pt>
                <c:pt idx="190">
                  <c:v>-1.1176692512298201E-3</c:v>
                </c:pt>
                <c:pt idx="191">
                  <c:v>4.1942366087772799E-3</c:v>
                </c:pt>
                <c:pt idx="192">
                  <c:v>1.3278026739513201E-2</c:v>
                </c:pt>
                <c:pt idx="193">
                  <c:v>1.8578877886659E-2</c:v>
                </c:pt>
                <c:pt idx="194">
                  <c:v>1.45374383949721E-2</c:v>
                </c:pt>
                <c:pt idx="195">
                  <c:v>4.4158735010032301E-3</c:v>
                </c:pt>
                <c:pt idx="196">
                  <c:v>-1.79402544658285E-3</c:v>
                </c:pt>
                <c:pt idx="197">
                  <c:v>1.8295973299747199E-3</c:v>
                </c:pt>
                <c:pt idx="198">
                  <c:v>1.0400781823971601E-2</c:v>
                </c:pt>
                <c:pt idx="199">
                  <c:v>1.3511472519219501E-2</c:v>
                </c:pt>
                <c:pt idx="200">
                  <c:v>6.7870890726723703E-3</c:v>
                </c:pt>
                <c:pt idx="201">
                  <c:v>-2.3381898588111E-3</c:v>
                </c:pt>
                <c:pt idx="202">
                  <c:v>-4.4699899240212898E-3</c:v>
                </c:pt>
                <c:pt idx="203">
                  <c:v>1.01636551347324E-3</c:v>
                </c:pt>
                <c:pt idx="204">
                  <c:v>4.956678140226E-3</c:v>
                </c:pt>
                <c:pt idx="205">
                  <c:v>3.9976838675331102E-4</c:v>
                </c:pt>
                <c:pt idx="206">
                  <c:v>-7.9666298265549801E-3</c:v>
                </c:pt>
                <c:pt idx="207">
                  <c:v>-9.3631440415229503E-3</c:v>
                </c:pt>
                <c:pt idx="208">
                  <c:v>-2.8457605236344001E-4</c:v>
                </c:pt>
                <c:pt idx="209">
                  <c:v>8.6917511867048106E-3</c:v>
                </c:pt>
                <c:pt idx="210">
                  <c:v>7.1747917919235101E-3</c:v>
                </c:pt>
                <c:pt idx="211">
                  <c:v>-4.2645220368821898E-3</c:v>
                </c:pt>
                <c:pt idx="212">
                  <c:v>-1.2563201838325801E-2</c:v>
                </c:pt>
                <c:pt idx="213">
                  <c:v>-1.0298521862416501E-2</c:v>
                </c:pt>
                <c:pt idx="214">
                  <c:v>-1.5048685598117899E-3</c:v>
                </c:pt>
                <c:pt idx="215">
                  <c:v>2.28873483613635E-3</c:v>
                </c:pt>
                <c:pt idx="216">
                  <c:v>-1.61825307497937E-3</c:v>
                </c:pt>
                <c:pt idx="217">
                  <c:v>-6.8303217645457603E-3</c:v>
                </c:pt>
                <c:pt idx="218">
                  <c:v>-5.6088696873689498E-3</c:v>
                </c:pt>
                <c:pt idx="219">
                  <c:v>-2.4397971061758199E-4</c:v>
                </c:pt>
                <c:pt idx="220">
                  <c:v>1.3821901326176E-3</c:v>
                </c:pt>
                <c:pt idx="221">
                  <c:v>-3.2656604014362901E-3</c:v>
                </c:pt>
                <c:pt idx="222">
                  <c:v>-9.0467358585868598E-3</c:v>
                </c:pt>
                <c:pt idx="223">
                  <c:v>-1.03339395818457E-2</c:v>
                </c:pt>
                <c:pt idx="224">
                  <c:v>-8.4705915795688404E-3</c:v>
                </c:pt>
                <c:pt idx="225">
                  <c:v>-6.5071469698340196E-3</c:v>
                </c:pt>
                <c:pt idx="226">
                  <c:v>-4.7686950791857403E-3</c:v>
                </c:pt>
                <c:pt idx="227">
                  <c:v>9.1523848776392405E-4</c:v>
                </c:pt>
                <c:pt idx="228">
                  <c:v>1.0103667138259999E-2</c:v>
                </c:pt>
                <c:pt idx="229">
                  <c:v>1.6515706157934101E-2</c:v>
                </c:pt>
                <c:pt idx="230">
                  <c:v>1.51565486788094E-2</c:v>
                </c:pt>
                <c:pt idx="231">
                  <c:v>8.9923184727636503E-3</c:v>
                </c:pt>
                <c:pt idx="232">
                  <c:v>5.4564811638427102E-3</c:v>
                </c:pt>
                <c:pt idx="233">
                  <c:v>6.0489226207725098E-3</c:v>
                </c:pt>
                <c:pt idx="234">
                  <c:v>4.5152792387932201E-3</c:v>
                </c:pt>
                <c:pt idx="235">
                  <c:v>-4.1624925570643402E-3</c:v>
                </c:pt>
                <c:pt idx="236">
                  <c:v>-1.46394598791741E-2</c:v>
                </c:pt>
                <c:pt idx="237">
                  <c:v>-1.53402420828932E-2</c:v>
                </c:pt>
                <c:pt idx="238">
                  <c:v>-4.3384883273117902E-3</c:v>
                </c:pt>
                <c:pt idx="239">
                  <c:v>7.9305112080519796E-3</c:v>
                </c:pt>
                <c:pt idx="240">
                  <c:v>8.1952357860271795E-3</c:v>
                </c:pt>
                <c:pt idx="241">
                  <c:v>-2.2569624970682498E-3</c:v>
                </c:pt>
                <c:pt idx="242">
                  <c:v>-1.0206220918221201E-2</c:v>
                </c:pt>
                <c:pt idx="243">
                  <c:v>-4.4691978739173303E-3</c:v>
                </c:pt>
                <c:pt idx="244">
                  <c:v>1.12577115531416E-2</c:v>
                </c:pt>
                <c:pt idx="245">
                  <c:v>2.1279334557337201E-2</c:v>
                </c:pt>
                <c:pt idx="246">
                  <c:v>1.55509015228853E-2</c:v>
                </c:pt>
                <c:pt idx="247">
                  <c:v>-1.5727848800926301E-3</c:v>
                </c:pt>
                <c:pt idx="248">
                  <c:v>-1.58559817390602E-2</c:v>
                </c:pt>
                <c:pt idx="249">
                  <c:v>-1.7226659112685502E-2</c:v>
                </c:pt>
                <c:pt idx="250">
                  <c:v>-7.8205201963335892E-3</c:v>
                </c:pt>
                <c:pt idx="251">
                  <c:v>2.7969591470644599E-3</c:v>
                </c:pt>
                <c:pt idx="252">
                  <c:v>6.0071268846405203E-3</c:v>
                </c:pt>
                <c:pt idx="253">
                  <c:v>2.1007404992843702E-3</c:v>
                </c:pt>
                <c:pt idx="254">
                  <c:v>-3.1498004405322599E-3</c:v>
                </c:pt>
                <c:pt idx="255">
                  <c:v>-3.3523823691230998E-3</c:v>
                </c:pt>
                <c:pt idx="256">
                  <c:v>2.0235954273558699E-3</c:v>
                </c:pt>
                <c:pt idx="257">
                  <c:v>7.03115306865198E-3</c:v>
                </c:pt>
                <c:pt idx="258">
                  <c:v>5.8632338514939403E-3</c:v>
                </c:pt>
                <c:pt idx="259">
                  <c:v>-1.0350285522441301E-3</c:v>
                </c:pt>
                <c:pt idx="260">
                  <c:v>-7.7376581176997004E-3</c:v>
                </c:pt>
                <c:pt idx="261">
                  <c:v>-8.3531485721667596E-3</c:v>
                </c:pt>
                <c:pt idx="262">
                  <c:v>-3.6916373745021799E-3</c:v>
                </c:pt>
                <c:pt idx="263">
                  <c:v>5.1550956121043201E-4</c:v>
                </c:pt>
                <c:pt idx="264">
                  <c:v>-5.1287224281933998E-4</c:v>
                </c:pt>
                <c:pt idx="265">
                  <c:v>-4.8092136354222596E-3</c:v>
                </c:pt>
                <c:pt idx="266">
                  <c:v>-6.43808824427954E-3</c:v>
                </c:pt>
                <c:pt idx="267">
                  <c:v>-2.55763123228761E-3</c:v>
                </c:pt>
                <c:pt idx="268">
                  <c:v>4.0664513253714299E-3</c:v>
                </c:pt>
                <c:pt idx="269">
                  <c:v>7.5552864528357997E-3</c:v>
                </c:pt>
                <c:pt idx="270">
                  <c:v>5.6668499239596101E-3</c:v>
                </c:pt>
                <c:pt idx="271">
                  <c:v>2.6101884073099498E-4</c:v>
                </c:pt>
                <c:pt idx="272">
                  <c:v>-3.9493011621943401E-3</c:v>
                </c:pt>
                <c:pt idx="273">
                  <c:v>-4.3177225298825801E-3</c:v>
                </c:pt>
                <c:pt idx="274">
                  <c:v>-1.6044058034756299E-3</c:v>
                </c:pt>
                <c:pt idx="275">
                  <c:v>4.4144822148160399E-4</c:v>
                </c:pt>
                <c:pt idx="276">
                  <c:v>-1.00425735824593E-3</c:v>
                </c:pt>
                <c:pt idx="277">
                  <c:v>-5.5526859330927098E-3</c:v>
                </c:pt>
                <c:pt idx="278">
                  <c:v>-8.9808034022014604E-3</c:v>
                </c:pt>
                <c:pt idx="279">
                  <c:v>-6.9196539405502501E-3</c:v>
                </c:pt>
                <c:pt idx="280">
                  <c:v>1.2437178647434099E-4</c:v>
                </c:pt>
                <c:pt idx="281">
                  <c:v>6.6205366301428899E-3</c:v>
                </c:pt>
                <c:pt idx="282">
                  <c:v>6.3798830363012904E-3</c:v>
                </c:pt>
                <c:pt idx="283" formatCode="0.00E+00">
                  <c:v>6.1421779291781706E-5</c:v>
                </c:pt>
                <c:pt idx="284">
                  <c:v>-5.72142107203325E-3</c:v>
                </c:pt>
                <c:pt idx="285">
                  <c:v>-4.8379493142765304E-3</c:v>
                </c:pt>
                <c:pt idx="286">
                  <c:v>1.3579635318862299E-3</c:v>
                </c:pt>
                <c:pt idx="287">
                  <c:v>6.1894232905672902E-3</c:v>
                </c:pt>
                <c:pt idx="288">
                  <c:v>6.31630292007477E-3</c:v>
                </c:pt>
                <c:pt idx="289">
                  <c:v>3.5393436831156399E-3</c:v>
                </c:pt>
                <c:pt idx="290">
                  <c:v>3.5289909581107401E-3</c:v>
                </c:pt>
                <c:pt idx="291">
                  <c:v>7.1606003082448104E-3</c:v>
                </c:pt>
                <c:pt idx="292">
                  <c:v>1.03428620546359E-2</c:v>
                </c:pt>
                <c:pt idx="293">
                  <c:v>7.9246926440501003E-3</c:v>
                </c:pt>
                <c:pt idx="294">
                  <c:v>1.1531790733929699E-3</c:v>
                </c:pt>
                <c:pt idx="295">
                  <c:v>-5.2566789951094097E-3</c:v>
                </c:pt>
                <c:pt idx="296">
                  <c:v>-6.4009887510524596E-3</c:v>
                </c:pt>
                <c:pt idx="297">
                  <c:v>-2.4825803763215298E-3</c:v>
                </c:pt>
                <c:pt idx="298">
                  <c:v>3.4622861178863298E-3</c:v>
                </c:pt>
                <c:pt idx="299">
                  <c:v>5.6945618696373403E-3</c:v>
                </c:pt>
                <c:pt idx="300">
                  <c:v>2.9782198730075602E-3</c:v>
                </c:pt>
                <c:pt idx="301">
                  <c:v>-3.1327554934669501E-3</c:v>
                </c:pt>
                <c:pt idx="302">
                  <c:v>-7.3736271499067699E-3</c:v>
                </c:pt>
                <c:pt idx="303">
                  <c:v>-6.8268924210418197E-3</c:v>
                </c:pt>
                <c:pt idx="304">
                  <c:v>-2.8193076913896799E-3</c:v>
                </c:pt>
                <c:pt idx="305">
                  <c:v>-8.9027492130981396E-4</c:v>
                </c:pt>
                <c:pt idx="306">
                  <c:v>-3.64725138136113E-3</c:v>
                </c:pt>
                <c:pt idx="307">
                  <c:v>-6.6538148144568597E-3</c:v>
                </c:pt>
                <c:pt idx="308">
                  <c:v>-3.38429588836734E-3</c:v>
                </c:pt>
                <c:pt idx="309">
                  <c:v>6.8869718604407304E-3</c:v>
                </c:pt>
                <c:pt idx="310">
                  <c:v>1.5048913246501001E-2</c:v>
                </c:pt>
                <c:pt idx="311">
                  <c:v>1.2776526589493801E-2</c:v>
                </c:pt>
                <c:pt idx="312">
                  <c:v>1.1267950587395899E-3</c:v>
                </c:pt>
                <c:pt idx="313">
                  <c:v>-7.6477085272422399E-3</c:v>
                </c:pt>
                <c:pt idx="314">
                  <c:v>-4.7582239504457601E-3</c:v>
                </c:pt>
                <c:pt idx="315">
                  <c:v>5.23145254104919E-3</c:v>
                </c:pt>
                <c:pt idx="316">
                  <c:v>1.03935221886696E-2</c:v>
                </c:pt>
                <c:pt idx="317">
                  <c:v>4.7869765513752199E-3</c:v>
                </c:pt>
                <c:pt idx="318">
                  <c:v>-3.9141365524581299E-3</c:v>
                </c:pt>
                <c:pt idx="319">
                  <c:v>-6.1647113894672404E-3</c:v>
                </c:pt>
                <c:pt idx="320">
                  <c:v>-6.8530598824659002E-4</c:v>
                </c:pt>
                <c:pt idx="321">
                  <c:v>3.36671904978624E-3</c:v>
                </c:pt>
                <c:pt idx="322" formatCode="0.00E+00">
                  <c:v>8.0727653084204095E-5</c:v>
                </c:pt>
                <c:pt idx="323">
                  <c:v>-5.7340793296957399E-3</c:v>
                </c:pt>
                <c:pt idx="324">
                  <c:v>-6.1149562840556396E-3</c:v>
                </c:pt>
                <c:pt idx="325">
                  <c:v>-1.79999361799913E-4</c:v>
                </c:pt>
                <c:pt idx="326">
                  <c:v>3.7546782033673E-3</c:v>
                </c:pt>
                <c:pt idx="327">
                  <c:v>6.6202926632812705E-4</c:v>
                </c:pt>
                <c:pt idx="328">
                  <c:v>-6.5079005951966303E-3</c:v>
                </c:pt>
                <c:pt idx="329">
                  <c:v>-8.7447149997426001E-3</c:v>
                </c:pt>
                <c:pt idx="330">
                  <c:v>-4.1599253512326004E-3</c:v>
                </c:pt>
                <c:pt idx="331">
                  <c:v>1.82924315733578E-3</c:v>
                </c:pt>
                <c:pt idx="332">
                  <c:v>3.2273338609142398E-3</c:v>
                </c:pt>
                <c:pt idx="333">
                  <c:v>6.0889964097893105E-4</c:v>
                </c:pt>
                <c:pt idx="334">
                  <c:v>-1.41958421123175E-3</c:v>
                </c:pt>
                <c:pt idx="335">
                  <c:v>-1.43816971474773E-3</c:v>
                </c:pt>
                <c:pt idx="336">
                  <c:v>-1.4149422672544299E-3</c:v>
                </c:pt>
                <c:pt idx="337">
                  <c:v>-3.1997973099324802E-3</c:v>
                </c:pt>
                <c:pt idx="338">
                  <c:v>-4.7146962047454897E-3</c:v>
                </c:pt>
                <c:pt idx="339">
                  <c:v>-3.3958239184643602E-3</c:v>
                </c:pt>
                <c:pt idx="340">
                  <c:v>-9.3304369753297001E-4</c:v>
                </c:pt>
                <c:pt idx="341">
                  <c:v>-7.7604557083401195E-4</c:v>
                </c:pt>
                <c:pt idx="342">
                  <c:v>-3.8056514154897201E-3</c:v>
                </c:pt>
                <c:pt idx="343">
                  <c:v>-6.1006606118856497E-3</c:v>
                </c:pt>
                <c:pt idx="344">
                  <c:v>-4.4370054444137202E-3</c:v>
                </c:pt>
                <c:pt idx="345">
                  <c:v>-4.01658756625025E-4</c:v>
                </c:pt>
                <c:pt idx="346">
                  <c:v>2.6689493723551501E-3</c:v>
                </c:pt>
                <c:pt idx="347">
                  <c:v>2.9997775514218799E-3</c:v>
                </c:pt>
                <c:pt idx="348">
                  <c:v>3.1276882413468501E-3</c:v>
                </c:pt>
                <c:pt idx="349">
                  <c:v>4.0188609630563499E-3</c:v>
                </c:pt>
                <c:pt idx="350">
                  <c:v>3.8203864363186299E-3</c:v>
                </c:pt>
                <c:pt idx="351">
                  <c:v>8.2505730872863795E-4</c:v>
                </c:pt>
                <c:pt idx="352">
                  <c:v>-2.9643920964010501E-3</c:v>
                </c:pt>
                <c:pt idx="353">
                  <c:v>-3.0638580025527198E-3</c:v>
                </c:pt>
                <c:pt idx="354">
                  <c:v>1.3372298028818E-3</c:v>
                </c:pt>
                <c:pt idx="355">
                  <c:v>5.7029295578334104E-3</c:v>
                </c:pt>
                <c:pt idx="356">
                  <c:v>6.1914095682005102E-3</c:v>
                </c:pt>
                <c:pt idx="357">
                  <c:v>3.4632011354925E-3</c:v>
                </c:pt>
                <c:pt idx="358">
                  <c:v>2.6673919984556401E-3</c:v>
                </c:pt>
                <c:pt idx="359">
                  <c:v>4.1534198667469999E-3</c:v>
                </c:pt>
                <c:pt idx="360">
                  <c:v>3.92913897816857E-3</c:v>
                </c:pt>
                <c:pt idx="361">
                  <c:v>-1.77595521149175E-3</c:v>
                </c:pt>
                <c:pt idx="362">
                  <c:v>-9.8059361490137591E-3</c:v>
                </c:pt>
                <c:pt idx="363">
                  <c:v>-1.2389764495786999E-2</c:v>
                </c:pt>
                <c:pt idx="364">
                  <c:v>-6.52415281649729E-3</c:v>
                </c:pt>
                <c:pt idx="365">
                  <c:v>3.78436720832839E-3</c:v>
                </c:pt>
                <c:pt idx="366">
                  <c:v>1.07486985908842E-2</c:v>
                </c:pt>
                <c:pt idx="367">
                  <c:v>1.1012703926055399E-2</c:v>
                </c:pt>
                <c:pt idx="368">
                  <c:v>5.5593332197946196E-3</c:v>
                </c:pt>
                <c:pt idx="369">
                  <c:v>-1.28414080675844E-3</c:v>
                </c:pt>
                <c:pt idx="370">
                  <c:v>-6.1464675948944402E-3</c:v>
                </c:pt>
                <c:pt idx="371">
                  <c:v>-6.3924138769784001E-3</c:v>
                </c:pt>
                <c:pt idx="372">
                  <c:v>-1.87200243629513E-3</c:v>
                </c:pt>
                <c:pt idx="373">
                  <c:v>5.7213816303356797E-3</c:v>
                </c:pt>
                <c:pt idx="374">
                  <c:v>1.0909299612948099E-2</c:v>
                </c:pt>
                <c:pt idx="375">
                  <c:v>9.8582982197245404E-3</c:v>
                </c:pt>
                <c:pt idx="376">
                  <c:v>4.4684616697654696E-3</c:v>
                </c:pt>
                <c:pt idx="377">
                  <c:v>5.8148664674746199E-4</c:v>
                </c:pt>
                <c:pt idx="378">
                  <c:v>1.8587037450158101E-3</c:v>
                </c:pt>
                <c:pt idx="379">
                  <c:v>5.5937258963906803E-3</c:v>
                </c:pt>
                <c:pt idx="380">
                  <c:v>7.3891771060930001E-3</c:v>
                </c:pt>
                <c:pt idx="381">
                  <c:v>4.9595446204286301E-3</c:v>
                </c:pt>
                <c:pt idx="382">
                  <c:v>3.4169011189606898E-4</c:v>
                </c:pt>
                <c:pt idx="383">
                  <c:v>-4.4943061793687299E-3</c:v>
                </c:pt>
                <c:pt idx="384">
                  <c:v>-8.7068520216415299E-3</c:v>
                </c:pt>
                <c:pt idx="385">
                  <c:v>-1.17015237564641E-2</c:v>
                </c:pt>
                <c:pt idx="386">
                  <c:v>-1.1913278913243199E-2</c:v>
                </c:pt>
                <c:pt idx="387">
                  <c:v>-8.0037618469635807E-3</c:v>
                </c:pt>
                <c:pt idx="388">
                  <c:v>-2.2250932406486599E-3</c:v>
                </c:pt>
                <c:pt idx="389">
                  <c:v>1.11709357435296E-4</c:v>
                </c:pt>
                <c:pt idx="390">
                  <c:v>-2.9597383917921399E-3</c:v>
                </c:pt>
                <c:pt idx="391">
                  <c:v>-7.5720568135734002E-3</c:v>
                </c:pt>
                <c:pt idx="392">
                  <c:v>-7.7445421505865303E-3</c:v>
                </c:pt>
                <c:pt idx="393">
                  <c:v>-2.8396322593949698E-3</c:v>
                </c:pt>
                <c:pt idx="394">
                  <c:v>2.0085716363713699E-3</c:v>
                </c:pt>
                <c:pt idx="395">
                  <c:v>2.19838785147018E-3</c:v>
                </c:pt>
                <c:pt idx="396">
                  <c:v>-1.01057231506707E-4</c:v>
                </c:pt>
                <c:pt idx="397">
                  <c:v>2.3982813360375499E-4</c:v>
                </c:pt>
                <c:pt idx="398">
                  <c:v>3.6804151526339799E-3</c:v>
                </c:pt>
                <c:pt idx="399">
                  <c:v>5.4163334384455799E-3</c:v>
                </c:pt>
                <c:pt idx="400">
                  <c:v>2.0011164687548299E-3</c:v>
                </c:pt>
                <c:pt idx="401">
                  <c:v>-3.7420254068342E-3</c:v>
                </c:pt>
                <c:pt idx="402">
                  <c:v>-3.7549427712143101E-3</c:v>
                </c:pt>
                <c:pt idx="403">
                  <c:v>3.94524963345959E-3</c:v>
                </c:pt>
                <c:pt idx="404">
                  <c:v>1.29029664174514E-2</c:v>
                </c:pt>
                <c:pt idx="405">
                  <c:v>1.30020153085878E-2</c:v>
                </c:pt>
                <c:pt idx="406">
                  <c:v>3.9121770340488898E-3</c:v>
                </c:pt>
                <c:pt idx="407">
                  <c:v>-6.18044674331099E-3</c:v>
                </c:pt>
                <c:pt idx="408">
                  <c:v>-7.7380389721115102E-3</c:v>
                </c:pt>
                <c:pt idx="409">
                  <c:v>-6.2825999049030299E-4</c:v>
                </c:pt>
                <c:pt idx="410">
                  <c:v>7.2022187448812199E-3</c:v>
                </c:pt>
                <c:pt idx="411">
                  <c:v>6.99750078436631E-3</c:v>
                </c:pt>
                <c:pt idx="412">
                  <c:v>-2.1668337609340501E-3</c:v>
                </c:pt>
                <c:pt idx="413">
                  <c:v>-1.2747373474942E-2</c:v>
                </c:pt>
                <c:pt idx="414">
                  <c:v>-1.5895362475663002E-2</c:v>
                </c:pt>
                <c:pt idx="415">
                  <c:v>-1.0169585086547899E-2</c:v>
                </c:pt>
                <c:pt idx="416">
                  <c:v>-1.3585466046148499E-3</c:v>
                </c:pt>
                <c:pt idx="417">
                  <c:v>2.9898251982582698E-3</c:v>
                </c:pt>
                <c:pt idx="418">
                  <c:v>1.50496170260817E-3</c:v>
                </c:pt>
                <c:pt idx="419">
                  <c:v>-1.4256338324464999E-3</c:v>
                </c:pt>
                <c:pt idx="420" formatCode="0.00E+00">
                  <c:v>4.2745962660522699E-5</c:v>
                </c:pt>
                <c:pt idx="421">
                  <c:v>5.5936624949164898E-3</c:v>
                </c:pt>
                <c:pt idx="422">
                  <c:v>1.0579716418975701E-2</c:v>
                </c:pt>
                <c:pt idx="423">
                  <c:v>9.8386228497743394E-3</c:v>
                </c:pt>
                <c:pt idx="424">
                  <c:v>5.0209872529444104E-3</c:v>
                </c:pt>
                <c:pt idx="425">
                  <c:v>2.9678914468050802E-4</c:v>
                </c:pt>
                <c:pt idx="426">
                  <c:v>-8.7688243266122396E-4</c:v>
                </c:pt>
                <c:pt idx="427">
                  <c:v>-6.8118759682819503E-4</c:v>
                </c:pt>
                <c:pt idx="428">
                  <c:v>-6.9126650529058103E-4</c:v>
                </c:pt>
                <c:pt idx="429">
                  <c:v>-1.1804450690148099E-3</c:v>
                </c:pt>
                <c:pt idx="430" formatCode="0.00E+00">
                  <c:v>5.15307677073439E-5</c:v>
                </c:pt>
                <c:pt idx="431">
                  <c:v>2.2569203164448399E-3</c:v>
                </c:pt>
                <c:pt idx="432">
                  <c:v>3.17032551226237E-3</c:v>
                </c:pt>
                <c:pt idx="433">
                  <c:v>1.1320938747833101E-3</c:v>
                </c:pt>
                <c:pt idx="434">
                  <c:v>-1.67872210556979E-3</c:v>
                </c:pt>
                <c:pt idx="435">
                  <c:v>-1.74796330809576E-3</c:v>
                </c:pt>
                <c:pt idx="436">
                  <c:v>1.53892918859479E-3</c:v>
                </c:pt>
                <c:pt idx="437">
                  <c:v>4.56872306118687E-3</c:v>
                </c:pt>
                <c:pt idx="438">
                  <c:v>4.0863257971968702E-3</c:v>
                </c:pt>
                <c:pt idx="439">
                  <c:v>7.2613931654770395E-4</c:v>
                </c:pt>
                <c:pt idx="440">
                  <c:v>-1.24894441412347E-3</c:v>
                </c:pt>
                <c:pt idx="441">
                  <c:v>-6.1948309560461102E-4</c:v>
                </c:pt>
                <c:pt idx="442">
                  <c:v>2.1062340840451699E-3</c:v>
                </c:pt>
                <c:pt idx="443">
                  <c:v>3.9545554593131199E-3</c:v>
                </c:pt>
                <c:pt idx="444">
                  <c:v>5.5300580022492399E-3</c:v>
                </c:pt>
                <c:pt idx="445">
                  <c:v>5.4995356022315397E-3</c:v>
                </c:pt>
                <c:pt idx="446">
                  <c:v>3.93655099859127E-3</c:v>
                </c:pt>
                <c:pt idx="447">
                  <c:v>4.7838762463624999E-4</c:v>
                </c:pt>
                <c:pt idx="448">
                  <c:v>-1.3841160234968101E-3</c:v>
                </c:pt>
                <c:pt idx="449">
                  <c:v>5.2452821932298698E-4</c:v>
                </c:pt>
                <c:pt idx="450">
                  <c:v>5.2049690935806001E-3</c:v>
                </c:pt>
                <c:pt idx="451">
                  <c:v>6.8397121201813097E-3</c:v>
                </c:pt>
                <c:pt idx="452">
                  <c:v>2.6289329358428399E-3</c:v>
                </c:pt>
                <c:pt idx="453">
                  <c:v>-3.0430520712849299E-3</c:v>
                </c:pt>
                <c:pt idx="454">
                  <c:v>-3.1283893964870798E-3</c:v>
                </c:pt>
                <c:pt idx="455">
                  <c:v>2.5265694409881802E-3</c:v>
                </c:pt>
                <c:pt idx="456">
                  <c:v>6.4556851079013303E-3</c:v>
                </c:pt>
                <c:pt idx="457">
                  <c:v>3.3517492992990402E-3</c:v>
                </c:pt>
                <c:pt idx="458">
                  <c:v>-1.88023125774569E-3</c:v>
                </c:pt>
                <c:pt idx="459">
                  <c:v>-6.2544507206550599E-4</c:v>
                </c:pt>
                <c:pt idx="460">
                  <c:v>8.1031595152197995E-3</c:v>
                </c:pt>
                <c:pt idx="461">
                  <c:v>1.39685141855787E-2</c:v>
                </c:pt>
                <c:pt idx="462">
                  <c:v>8.8309832728912102E-3</c:v>
                </c:pt>
                <c:pt idx="463">
                  <c:v>-3.11318039105163E-3</c:v>
                </c:pt>
                <c:pt idx="464">
                  <c:v>-7.8856514787736306E-3</c:v>
                </c:pt>
                <c:pt idx="465">
                  <c:v>-1.10170774748658E-3</c:v>
                </c:pt>
                <c:pt idx="466">
                  <c:v>8.3538778046052392E-3</c:v>
                </c:pt>
                <c:pt idx="467">
                  <c:v>7.3037561889759597E-3</c:v>
                </c:pt>
                <c:pt idx="468">
                  <c:v>-2.8222182248236298E-3</c:v>
                </c:pt>
                <c:pt idx="469">
                  <c:v>-9.8953765982479798E-3</c:v>
                </c:pt>
                <c:pt idx="470">
                  <c:v>-4.0952759914660202E-3</c:v>
                </c:pt>
                <c:pt idx="471">
                  <c:v>7.5134635349535699E-3</c:v>
                </c:pt>
                <c:pt idx="472">
                  <c:v>1.12404878326028E-2</c:v>
                </c:pt>
                <c:pt idx="473">
                  <c:v>2.6536768106949502E-3</c:v>
                </c:pt>
                <c:pt idx="474">
                  <c:v>-8.6202542119111804E-3</c:v>
                </c:pt>
                <c:pt idx="475">
                  <c:v>-1.0799953749634401E-2</c:v>
                </c:pt>
                <c:pt idx="476">
                  <c:v>-5.0874236435378998E-3</c:v>
                </c:pt>
                <c:pt idx="477">
                  <c:v>-8.1634819051068096E-4</c:v>
                </c:pt>
                <c:pt idx="478">
                  <c:v>-3.5905965770867301E-3</c:v>
                </c:pt>
                <c:pt idx="479">
                  <c:v>-7.9812298037405596E-3</c:v>
                </c:pt>
                <c:pt idx="480">
                  <c:v>-6.7790372876659396E-3</c:v>
                </c:pt>
                <c:pt idx="481">
                  <c:v>-2.23300834581999E-4</c:v>
                </c:pt>
                <c:pt idx="482">
                  <c:v>4.4220626128290098E-3</c:v>
                </c:pt>
                <c:pt idx="483">
                  <c:v>1.8227602353867E-3</c:v>
                </c:pt>
                <c:pt idx="484">
                  <c:v>-4.7830528360105996E-3</c:v>
                </c:pt>
                <c:pt idx="485">
                  <c:v>-8.4463973264400794E-3</c:v>
                </c:pt>
                <c:pt idx="486">
                  <c:v>-6.3912588855081299E-3</c:v>
                </c:pt>
                <c:pt idx="487">
                  <c:v>-8.2851898871854105E-4</c:v>
                </c:pt>
                <c:pt idx="488">
                  <c:v>3.2852603628645998E-3</c:v>
                </c:pt>
                <c:pt idx="489">
                  <c:v>4.3461842085570903E-3</c:v>
                </c:pt>
                <c:pt idx="490">
                  <c:v>2.1673418165634702E-3</c:v>
                </c:pt>
                <c:pt idx="491">
                  <c:v>-3.1230817156464299E-4</c:v>
                </c:pt>
                <c:pt idx="492">
                  <c:v>-9.2762146980862798E-4</c:v>
                </c:pt>
                <c:pt idx="493">
                  <c:v>2.1485167892851399E-3</c:v>
                </c:pt>
                <c:pt idx="494">
                  <c:v>6.3889463081421996E-3</c:v>
                </c:pt>
                <c:pt idx="495">
                  <c:v>7.7872048057326402E-3</c:v>
                </c:pt>
                <c:pt idx="496" formatCode="0.00E+00">
                  <c:v>3.8247886784076898E-3</c:v>
                </c:pt>
                <c:pt idx="497">
                  <c:v>-2.4849402110700899E-3</c:v>
                </c:pt>
                <c:pt idx="498">
                  <c:v>-5.0475512628520699E-3</c:v>
                </c:pt>
                <c:pt idx="499">
                  <c:v>-9.5622254020795395E-4</c:v>
                </c:pt>
                <c:pt idx="500">
                  <c:v>5.3168829111293397E-3</c:v>
                </c:pt>
                <c:pt idx="501">
                  <c:v>7.1668715143136602E-3</c:v>
                </c:pt>
                <c:pt idx="502">
                  <c:v>2.7517435264475501E-3</c:v>
                </c:pt>
                <c:pt idx="503">
                  <c:v>-2.6049104191472401E-3</c:v>
                </c:pt>
                <c:pt idx="504">
                  <c:v>-3.33342322953833E-3</c:v>
                </c:pt>
                <c:pt idx="505" formatCode="0.00E+00">
                  <c:v>2.39951271871511E-5</c:v>
                </c:pt>
                <c:pt idx="506">
                  <c:v>2.18718178307214E-3</c:v>
                </c:pt>
                <c:pt idx="507">
                  <c:v>-4.3979374403054497E-4</c:v>
                </c:pt>
                <c:pt idx="508">
                  <c:v>-3.58597979509954E-3</c:v>
                </c:pt>
                <c:pt idx="509">
                  <c:v>-2.3684100486708599E-3</c:v>
                </c:pt>
                <c:pt idx="510">
                  <c:v>4.36419824102379E-3</c:v>
                </c:pt>
                <c:pt idx="511">
                  <c:v>1.05433736934892E-2</c:v>
                </c:pt>
                <c:pt idx="512">
                  <c:v>1.14813555163509E-2</c:v>
                </c:pt>
                <c:pt idx="513">
                  <c:v>7.0124632858219703E-3</c:v>
                </c:pt>
                <c:pt idx="514">
                  <c:v>2.5538316953957001E-3</c:v>
                </c:pt>
                <c:pt idx="515">
                  <c:v>1.1827208855363599E-3</c:v>
                </c:pt>
                <c:pt idx="516">
                  <c:v>1.5938740820917599E-3</c:v>
                </c:pt>
                <c:pt idx="517" formatCode="0.00E+00">
                  <c:v>8.7607373342934994E-5</c:v>
                </c:pt>
                <c:pt idx="518">
                  <c:v>-3.1956780698662699E-3</c:v>
                </c:pt>
                <c:pt idx="519">
                  <c:v>-5.8659810731954498E-3</c:v>
                </c:pt>
                <c:pt idx="520">
                  <c:v>-4.6227651015342897E-3</c:v>
                </c:pt>
                <c:pt idx="521">
                  <c:v>-4.1413619332701602E-4</c:v>
                </c:pt>
                <c:pt idx="522">
                  <c:v>4.3143793583758196E-3</c:v>
                </c:pt>
                <c:pt idx="523">
                  <c:v>5.3060680083723303E-3</c:v>
                </c:pt>
                <c:pt idx="524">
                  <c:v>2.6598091940150002E-3</c:v>
                </c:pt>
                <c:pt idx="525">
                  <c:v>-1.77145416943324E-3</c:v>
                </c:pt>
                <c:pt idx="526">
                  <c:v>-4.0143745247678197E-3</c:v>
                </c:pt>
                <c:pt idx="527">
                  <c:v>-3.5215736956745402E-3</c:v>
                </c:pt>
                <c:pt idx="528">
                  <c:v>-1.82158588415636E-3</c:v>
                </c:pt>
                <c:pt idx="529">
                  <c:v>-1.4104772488031699E-3</c:v>
                </c:pt>
                <c:pt idx="530">
                  <c:v>-3.6549716074043398E-3</c:v>
                </c:pt>
                <c:pt idx="531">
                  <c:v>-6.1906771545605001E-3</c:v>
                </c:pt>
                <c:pt idx="532">
                  <c:v>-5.8766699710651998E-3</c:v>
                </c:pt>
                <c:pt idx="533">
                  <c:v>-1.8878863549203601E-3</c:v>
                </c:pt>
                <c:pt idx="534">
                  <c:v>2.5821642830285499E-3</c:v>
                </c:pt>
                <c:pt idx="535">
                  <c:v>4.5701243091959597E-3</c:v>
                </c:pt>
                <c:pt idx="536">
                  <c:v>3.9384446229264796E-3</c:v>
                </c:pt>
                <c:pt idx="537">
                  <c:v>3.4666360634741998E-3</c:v>
                </c:pt>
                <c:pt idx="538">
                  <c:v>5.0551354431469702E-3</c:v>
                </c:pt>
                <c:pt idx="539">
                  <c:v>7.2058059535183901E-3</c:v>
                </c:pt>
                <c:pt idx="540">
                  <c:v>7.0655135724932696E-3</c:v>
                </c:pt>
                <c:pt idx="541">
                  <c:v>4.0249368308212796E-3</c:v>
                </c:pt>
                <c:pt idx="542">
                  <c:v>1.4954019240165401E-3</c:v>
                </c:pt>
                <c:pt idx="543">
                  <c:v>2.35716824871663E-3</c:v>
                </c:pt>
                <c:pt idx="544">
                  <c:v>6.7322323977489001E-3</c:v>
                </c:pt>
                <c:pt idx="545">
                  <c:v>1.03040369184007E-2</c:v>
                </c:pt>
                <c:pt idx="546">
                  <c:v>1.1016098836042799E-2</c:v>
                </c:pt>
                <c:pt idx="547">
                  <c:v>8.9334767722174593E-3</c:v>
                </c:pt>
                <c:pt idx="548">
                  <c:v>6.4357616014025197E-3</c:v>
                </c:pt>
                <c:pt idx="549">
                  <c:v>4.7494306371833597E-3</c:v>
                </c:pt>
                <c:pt idx="550">
                  <c:v>3.1241591070370399E-3</c:v>
                </c:pt>
                <c:pt idx="551">
                  <c:v>1.88662502265924E-3</c:v>
                </c:pt>
                <c:pt idx="552">
                  <c:v>1.07385595775984E-3</c:v>
                </c:pt>
                <c:pt idx="553">
                  <c:v>1.2851213350442601E-3</c:v>
                </c:pt>
                <c:pt idx="554">
                  <c:v>2.9085545324731801E-4</c:v>
                </c:pt>
                <c:pt idx="555">
                  <c:v>-1.25209962538769E-3</c:v>
                </c:pt>
                <c:pt idx="556">
                  <c:v>-1.94654551428655E-3</c:v>
                </c:pt>
                <c:pt idx="557">
                  <c:v>1.6410197392987099E-4</c:v>
                </c:pt>
                <c:pt idx="558">
                  <c:v>4.59363199687585E-3</c:v>
                </c:pt>
                <c:pt idx="559">
                  <c:v>8.81218139524482E-3</c:v>
                </c:pt>
                <c:pt idx="560">
                  <c:v>1.1036611731473101E-2</c:v>
                </c:pt>
                <c:pt idx="561">
                  <c:v>1.1262534307991E-2</c:v>
                </c:pt>
                <c:pt idx="562">
                  <c:v>1.2808889301504599E-2</c:v>
                </c:pt>
                <c:pt idx="563">
                  <c:v>1.50545279485344E-2</c:v>
                </c:pt>
                <c:pt idx="564">
                  <c:v>1.5140408830060299E-2</c:v>
                </c:pt>
                <c:pt idx="565">
                  <c:v>1.0848245329068799E-2</c:v>
                </c:pt>
                <c:pt idx="566">
                  <c:v>3.6057155345410302E-3</c:v>
                </c:pt>
                <c:pt idx="567" formatCode="0.00E+00">
                  <c:v>-3.46580053523989E-3</c:v>
                </c:pt>
                <c:pt idx="568">
                  <c:v>-7.7451958770147003E-3</c:v>
                </c:pt>
                <c:pt idx="569">
                  <c:v>-7.6256648302915802E-3</c:v>
                </c:pt>
                <c:pt idx="570">
                  <c:v>-4.4534233971870799E-3</c:v>
                </c:pt>
                <c:pt idx="571">
                  <c:v>5.98355212975139E-4</c:v>
                </c:pt>
                <c:pt idx="572">
                  <c:v>4.5393799252621096E-3</c:v>
                </c:pt>
                <c:pt idx="573">
                  <c:v>4.0207043061416996E-3</c:v>
                </c:pt>
                <c:pt idx="574">
                  <c:v>-1.5578812331836301E-3</c:v>
                </c:pt>
                <c:pt idx="575">
                  <c:v>-7.4542198747260804E-3</c:v>
                </c:pt>
                <c:pt idx="576">
                  <c:v>-6.6386415208424497E-3</c:v>
                </c:pt>
                <c:pt idx="577">
                  <c:v>2.0230742312069699E-3</c:v>
                </c:pt>
                <c:pt idx="578">
                  <c:v>1.2435167752433701E-2</c:v>
                </c:pt>
                <c:pt idx="579">
                  <c:v>1.53953997653947E-2</c:v>
                </c:pt>
                <c:pt idx="580">
                  <c:v>1.0233802782073601E-2</c:v>
                </c:pt>
                <c:pt idx="581">
                  <c:v>2.89220301957974E-3</c:v>
                </c:pt>
                <c:pt idx="582">
                  <c:v>9.0241638348986602E-4</c:v>
                </c:pt>
                <c:pt idx="583">
                  <c:v>3.6661448806401399E-3</c:v>
                </c:pt>
                <c:pt idx="584">
                  <c:v>4.80191840626947E-3</c:v>
                </c:pt>
                <c:pt idx="585">
                  <c:v>4.4410098596335898E-4</c:v>
                </c:pt>
                <c:pt idx="586">
                  <c:v>-5.5403429049847401E-3</c:v>
                </c:pt>
                <c:pt idx="587">
                  <c:v>-5.6778345330032896E-3</c:v>
                </c:pt>
                <c:pt idx="588">
                  <c:v>2.0890599275853801E-4</c:v>
                </c:pt>
                <c:pt idx="589">
                  <c:v>5.9494191242501901E-3</c:v>
                </c:pt>
                <c:pt idx="590">
                  <c:v>5.2598061619461003E-3</c:v>
                </c:pt>
                <c:pt idx="591">
                  <c:v>-4.2675810036448702E-4</c:v>
                </c:pt>
                <c:pt idx="592">
                  <c:v>-4.1430413538513103E-3</c:v>
                </c:pt>
                <c:pt idx="593">
                  <c:v>-1.0540420998378501E-3</c:v>
                </c:pt>
                <c:pt idx="594">
                  <c:v>6.0499922695318002E-3</c:v>
                </c:pt>
                <c:pt idx="595">
                  <c:v>9.5227952088547101E-3</c:v>
                </c:pt>
                <c:pt idx="596">
                  <c:v>6.1488619207018301E-3</c:v>
                </c:pt>
                <c:pt idx="597">
                  <c:v>-5.0196798137884795E-4</c:v>
                </c:pt>
                <c:pt idx="598">
                  <c:v>-4.2769698755131501E-3</c:v>
                </c:pt>
                <c:pt idx="599">
                  <c:v>-2.9313202719608001E-3</c:v>
                </c:pt>
                <c:pt idx="600">
                  <c:v>8.1628857082287896E-4</c:v>
                </c:pt>
                <c:pt idx="601">
                  <c:v>3.28930319220847E-3</c:v>
                </c:pt>
                <c:pt idx="602">
                  <c:v>4.9254425140066397E-3</c:v>
                </c:pt>
                <c:pt idx="603">
                  <c:v>7.7313849328976602E-3</c:v>
                </c:pt>
                <c:pt idx="604">
                  <c:v>1.1714535228908401E-2</c:v>
                </c:pt>
                <c:pt idx="605">
                  <c:v>1.26522320925104E-2</c:v>
                </c:pt>
                <c:pt idx="606">
                  <c:v>6.8461109378735001E-3</c:v>
                </c:pt>
                <c:pt idx="607">
                  <c:v>-3.4041371320475198E-3</c:v>
                </c:pt>
                <c:pt idx="608">
                  <c:v>-1.05325800632517E-2</c:v>
                </c:pt>
                <c:pt idx="609">
                  <c:v>-8.7187475500190292E-3</c:v>
                </c:pt>
                <c:pt idx="610">
                  <c:v>-1.0305111251935901E-3</c:v>
                </c:pt>
                <c:pt idx="611">
                  <c:v>4.2259653581052997E-3</c:v>
                </c:pt>
                <c:pt idx="612">
                  <c:v>8.5507216312702698E-4</c:v>
                </c:pt>
                <c:pt idx="613">
                  <c:v>-7.9869506068425203E-3</c:v>
                </c:pt>
                <c:pt idx="614">
                  <c:v>-1.33610118170891E-2</c:v>
                </c:pt>
                <c:pt idx="615">
                  <c:v>-9.1836259463700092E-3</c:v>
                </c:pt>
                <c:pt idx="616">
                  <c:v>1.0500242407478399E-3</c:v>
                </c:pt>
                <c:pt idx="617">
                  <c:v>8.6744548555885807E-3</c:v>
                </c:pt>
                <c:pt idx="618">
                  <c:v>8.4248133130078902E-3</c:v>
                </c:pt>
                <c:pt idx="619">
                  <c:v>2.5466541882413298E-3</c:v>
                </c:pt>
                <c:pt idx="620">
                  <c:v>-1.6858648996876001E-3</c:v>
                </c:pt>
                <c:pt idx="621">
                  <c:v>-1.05971914849171E-3</c:v>
                </c:pt>
                <c:pt idx="622">
                  <c:v>2.7366959983215798E-3</c:v>
                </c:pt>
                <c:pt idx="623">
                  <c:v>3.2360307686249098E-3</c:v>
                </c:pt>
                <c:pt idx="624">
                  <c:v>-1.1373698303879401E-3</c:v>
                </c:pt>
                <c:pt idx="625">
                  <c:v>-6.5056152816706002E-3</c:v>
                </c:pt>
                <c:pt idx="626">
                  <c:v>-6.8212701418084096E-3</c:v>
                </c:pt>
                <c:pt idx="627">
                  <c:v>-7.7809221123204496E-4</c:v>
                </c:pt>
                <c:pt idx="628">
                  <c:v>5.4204197992398298E-3</c:v>
                </c:pt>
                <c:pt idx="629">
                  <c:v>5.3142908041378598E-3</c:v>
                </c:pt>
                <c:pt idx="630">
                  <c:v>-1.93236409637638E-3</c:v>
                </c:pt>
                <c:pt idx="631">
                  <c:v>-9.5207304709801505E-3</c:v>
                </c:pt>
                <c:pt idx="632">
                  <c:v>-9.8982355626466099E-3</c:v>
                </c:pt>
                <c:pt idx="633">
                  <c:v>-2.24644330449921E-3</c:v>
                </c:pt>
                <c:pt idx="634">
                  <c:v>6.4038463964252402E-3</c:v>
                </c:pt>
                <c:pt idx="635">
                  <c:v>8.5519932041500397E-3</c:v>
                </c:pt>
                <c:pt idx="636">
                  <c:v>3.7065696529846402E-3</c:v>
                </c:pt>
                <c:pt idx="637">
                  <c:v>-1.9348579597880001E-3</c:v>
                </c:pt>
                <c:pt idx="638">
                  <c:v>-3.8880746402589999E-3</c:v>
                </c:pt>
                <c:pt idx="639">
                  <c:v>-2.2096701756670199E-3</c:v>
                </c:pt>
                <c:pt idx="640">
                  <c:v>-1.23974771501918E-3</c:v>
                </c:pt>
                <c:pt idx="641">
                  <c:v>-1.9370193683304301E-3</c:v>
                </c:pt>
                <c:pt idx="642">
                  <c:v>-2.7303171917803801E-3</c:v>
                </c:pt>
                <c:pt idx="643">
                  <c:v>-9.9006605436649997E-4</c:v>
                </c:pt>
                <c:pt idx="644">
                  <c:v>1.60233802580221E-3</c:v>
                </c:pt>
                <c:pt idx="645">
                  <c:v>2.9783458311261998E-3</c:v>
                </c:pt>
                <c:pt idx="646">
                  <c:v>3.7143399247261699E-3</c:v>
                </c:pt>
                <c:pt idx="647">
                  <c:v>7.0611599814996403E-3</c:v>
                </c:pt>
                <c:pt idx="648">
                  <c:v>1.2489907970505299E-2</c:v>
                </c:pt>
                <c:pt idx="649">
                  <c:v>1.4087416999028201E-2</c:v>
                </c:pt>
                <c:pt idx="650">
                  <c:v>7.5638313567199297E-3</c:v>
                </c:pt>
                <c:pt idx="651">
                  <c:v>-3.07315456742519E-3</c:v>
                </c:pt>
                <c:pt idx="652">
                  <c:v>-7.1666364261172098E-3</c:v>
                </c:pt>
                <c:pt idx="653">
                  <c:v>4.90064947672462E-4</c:v>
                </c:pt>
                <c:pt idx="654">
                  <c:v>1.2216669897882299E-2</c:v>
                </c:pt>
                <c:pt idx="655">
                  <c:v>1.5062169321838501E-2</c:v>
                </c:pt>
                <c:pt idx="656">
                  <c:v>4.8711835109037701E-3</c:v>
                </c:pt>
                <c:pt idx="657">
                  <c:v>-7.8401185646952802E-3</c:v>
                </c:pt>
                <c:pt idx="658">
                  <c:v>-9.8666864386309002E-3</c:v>
                </c:pt>
                <c:pt idx="659">
                  <c:v>3.90339048475838E-4</c:v>
                </c:pt>
                <c:pt idx="660">
                  <c:v>1.22271924743289E-2</c:v>
                </c:pt>
                <c:pt idx="661">
                  <c:v>1.46798754796675E-2</c:v>
                </c:pt>
                <c:pt idx="662">
                  <c:v>7.8950416539723001E-3</c:v>
                </c:pt>
                <c:pt idx="663">
                  <c:v>1.4657956579762599E-4</c:v>
                </c:pt>
                <c:pt idx="664">
                  <c:v>-7.8607622300423999E-4</c:v>
                </c:pt>
                <c:pt idx="665">
                  <c:v>3.0157819987713199E-3</c:v>
                </c:pt>
                <c:pt idx="666">
                  <c:v>6.2321559925281001E-3</c:v>
                </c:pt>
                <c:pt idx="667">
                  <c:v>6.5030796683339803E-3</c:v>
                </c:pt>
                <c:pt idx="668">
                  <c:v>5.6499848497545101E-3</c:v>
                </c:pt>
                <c:pt idx="669">
                  <c:v>4.2622047179013099E-3</c:v>
                </c:pt>
                <c:pt idx="670">
                  <c:v>1.21183487318403E-3</c:v>
                </c:pt>
                <c:pt idx="671">
                  <c:v>-3.49796800096397E-3</c:v>
                </c:pt>
                <c:pt idx="672">
                  <c:v>-7.1338800971972802E-3</c:v>
                </c:pt>
                <c:pt idx="673">
                  <c:v>-5.8771035896523398E-3</c:v>
                </c:pt>
                <c:pt idx="674">
                  <c:v>-2.3580583079740301E-3</c:v>
                </c:pt>
                <c:pt idx="675">
                  <c:v>-1.14647892845768E-4</c:v>
                </c:pt>
                <c:pt idx="676">
                  <c:v>-1.6976507522507699E-3</c:v>
                </c:pt>
                <c:pt idx="677">
                  <c:v>-2.9938189533629798E-3</c:v>
                </c:pt>
                <c:pt idx="678">
                  <c:v>-1.65334323370862E-3</c:v>
                </c:pt>
                <c:pt idx="679">
                  <c:v>2.2216803983268201E-3</c:v>
                </c:pt>
                <c:pt idx="680">
                  <c:v>3.6800236326374599E-3</c:v>
                </c:pt>
                <c:pt idx="681">
                  <c:v>1.1540698246102999E-3</c:v>
                </c:pt>
                <c:pt idx="682">
                  <c:v>-2.21277061326437E-3</c:v>
                </c:pt>
                <c:pt idx="683">
                  <c:v>-3.8778897291820999E-3</c:v>
                </c:pt>
                <c:pt idx="684">
                  <c:v>-3.8504899878314199E-3</c:v>
                </c:pt>
                <c:pt idx="685">
                  <c:v>-3.8153214346311999E-3</c:v>
                </c:pt>
                <c:pt idx="686">
                  <c:v>-2.08743735538236E-3</c:v>
                </c:pt>
                <c:pt idx="687">
                  <c:v>1.8602437169191999E-3</c:v>
                </c:pt>
                <c:pt idx="688">
                  <c:v>6.0059914798457001E-3</c:v>
                </c:pt>
                <c:pt idx="689">
                  <c:v>5.5009351114025098E-3</c:v>
                </c:pt>
                <c:pt idx="690">
                  <c:v>-6.1741641244335396E-4</c:v>
                </c:pt>
                <c:pt idx="691">
                  <c:v>-6.7189999757620196E-3</c:v>
                </c:pt>
                <c:pt idx="692">
                  <c:v>-6.6006309621785804E-3</c:v>
                </c:pt>
                <c:pt idx="693">
                  <c:v>-1.7774361044956301E-3</c:v>
                </c:pt>
                <c:pt idx="694">
                  <c:v>-3.5628317838145798E-4</c:v>
                </c:pt>
                <c:pt idx="695">
                  <c:v>-5.54097838028033E-3</c:v>
                </c:pt>
                <c:pt idx="696">
                  <c:v>-1.08676435418243E-2</c:v>
                </c:pt>
                <c:pt idx="697">
                  <c:v>-7.43974317616537E-3</c:v>
                </c:pt>
                <c:pt idx="698">
                  <c:v>4.8639069074828999E-3</c:v>
                </c:pt>
                <c:pt idx="699">
                  <c:v>1.4859061113666101E-2</c:v>
                </c:pt>
                <c:pt idx="700">
                  <c:v>1.3380181457883699E-2</c:v>
                </c:pt>
                <c:pt idx="701">
                  <c:v>2.8990290045554702E-3</c:v>
                </c:pt>
                <c:pt idx="702">
                  <c:v>-5.3196920034100804E-3</c:v>
                </c:pt>
                <c:pt idx="703">
                  <c:v>-6.5517962210856796E-3</c:v>
                </c:pt>
                <c:pt idx="704">
                  <c:v>-4.9270114086990098E-3</c:v>
                </c:pt>
                <c:pt idx="705">
                  <c:v>-6.0680969115208703E-3</c:v>
                </c:pt>
                <c:pt idx="706">
                  <c:v>-8.25837255970387E-3</c:v>
                </c:pt>
                <c:pt idx="707">
                  <c:v>-4.89060362024235E-3</c:v>
                </c:pt>
                <c:pt idx="708">
                  <c:v>4.2718689384764804E-3</c:v>
                </c:pt>
                <c:pt idx="709">
                  <c:v>1.1594009252564499E-2</c:v>
                </c:pt>
                <c:pt idx="710">
                  <c:v>1.03886177202891E-2</c:v>
                </c:pt>
                <c:pt idx="711">
                  <c:v>4.8984137082126299E-3</c:v>
                </c:pt>
                <c:pt idx="712">
                  <c:v>3.0101595245557401E-3</c:v>
                </c:pt>
                <c:pt idx="713">
                  <c:v>6.6257265739015697E-3</c:v>
                </c:pt>
                <c:pt idx="714">
                  <c:v>8.5791955766772402E-3</c:v>
                </c:pt>
                <c:pt idx="715">
                  <c:v>3.1212319841385501E-3</c:v>
                </c:pt>
                <c:pt idx="716">
                  <c:v>-5.9209225062787502E-3</c:v>
                </c:pt>
                <c:pt idx="717">
                  <c:v>-9.9516198261211993E-3</c:v>
                </c:pt>
                <c:pt idx="718">
                  <c:v>-6.4818692867237397E-3</c:v>
                </c:pt>
                <c:pt idx="719">
                  <c:v>-1.76621903956382E-3</c:v>
                </c:pt>
                <c:pt idx="720">
                  <c:v>-1.49342156517907E-3</c:v>
                </c:pt>
                <c:pt idx="721">
                  <c:v>-3.6918489275106401E-3</c:v>
                </c:pt>
                <c:pt idx="722">
                  <c:v>-2.71077275554962E-3</c:v>
                </c:pt>
                <c:pt idx="723">
                  <c:v>2.85400674092782E-3</c:v>
                </c:pt>
                <c:pt idx="724">
                  <c:v>6.3259310121258601E-3</c:v>
                </c:pt>
                <c:pt idx="725">
                  <c:v>3.4780661189399899E-3</c:v>
                </c:pt>
                <c:pt idx="726">
                  <c:v>-2.6878904889258998E-3</c:v>
                </c:pt>
                <c:pt idx="727">
                  <c:v>-3.4665524572823998E-3</c:v>
                </c:pt>
                <c:pt idx="728">
                  <c:v>2.1594522745377702E-3</c:v>
                </c:pt>
                <c:pt idx="729">
                  <c:v>7.9220820038815899E-3</c:v>
                </c:pt>
                <c:pt idx="730">
                  <c:v>6.6688406217332097E-3</c:v>
                </c:pt>
                <c:pt idx="731">
                  <c:v>8.2130838843917902E-4</c:v>
                </c:pt>
                <c:pt idx="732">
                  <c:v>-2.5714224837223298E-3</c:v>
                </c:pt>
                <c:pt idx="733">
                  <c:v>-2.3596178947055699E-4</c:v>
                </c:pt>
                <c:pt idx="734">
                  <c:v>2.7676703345767E-3</c:v>
                </c:pt>
                <c:pt idx="735">
                  <c:v>1.05436647465832E-3</c:v>
                </c:pt>
                <c:pt idx="736">
                  <c:v>-3.2471420296903602E-3</c:v>
                </c:pt>
                <c:pt idx="737">
                  <c:v>-3.0418823130491999E-3</c:v>
                </c:pt>
                <c:pt idx="738">
                  <c:v>3.66937830904386E-3</c:v>
                </c:pt>
                <c:pt idx="739">
                  <c:v>8.5540915275829094E-3</c:v>
                </c:pt>
                <c:pt idx="740">
                  <c:v>3.1116735299421502E-3</c:v>
                </c:pt>
                <c:pt idx="741">
                  <c:v>-9.91957574486395E-3</c:v>
                </c:pt>
                <c:pt idx="742">
                  <c:v>-1.7051260849187799E-2</c:v>
                </c:pt>
                <c:pt idx="743">
                  <c:v>-9.6908385269837399E-3</c:v>
                </c:pt>
                <c:pt idx="744">
                  <c:v>6.6941524130301596E-3</c:v>
                </c:pt>
                <c:pt idx="745">
                  <c:v>1.7915942422115399E-2</c:v>
                </c:pt>
                <c:pt idx="746">
                  <c:v>1.6314494894018299E-2</c:v>
                </c:pt>
                <c:pt idx="747">
                  <c:v>7.8838758585741808E-3</c:v>
                </c:pt>
                <c:pt idx="748">
                  <c:v>3.0635758145691498E-3</c:v>
                </c:pt>
                <c:pt idx="749">
                  <c:v>3.8163383245554501E-3</c:v>
                </c:pt>
                <c:pt idx="750">
                  <c:v>4.2347221906214099E-3</c:v>
                </c:pt>
                <c:pt idx="751">
                  <c:v>-1.5883810125613299E-4</c:v>
                </c:pt>
                <c:pt idx="752">
                  <c:v>-4.5643486300179503E-3</c:v>
                </c:pt>
                <c:pt idx="753">
                  <c:v>-2.2039668425950401E-3</c:v>
                </c:pt>
                <c:pt idx="754">
                  <c:v>6.8016505801402503E-3</c:v>
                </c:pt>
                <c:pt idx="755">
                  <c:v>1.31181156106247E-2</c:v>
                </c:pt>
                <c:pt idx="756">
                  <c:v>9.5545921105611199E-3</c:v>
                </c:pt>
                <c:pt idx="757">
                  <c:v>4.6320094429733399E-4</c:v>
                </c:pt>
                <c:pt idx="758">
                  <c:v>-4.3597006224478201E-3</c:v>
                </c:pt>
                <c:pt idx="759">
                  <c:v>1.3311709166048501E-4</c:v>
                </c:pt>
                <c:pt idx="760">
                  <c:v>7.3505794748955503E-3</c:v>
                </c:pt>
                <c:pt idx="761">
                  <c:v>9.3257805016471792E-3</c:v>
                </c:pt>
                <c:pt idx="762">
                  <c:v>4.4217763367287903E-3</c:v>
                </c:pt>
                <c:pt idx="763">
                  <c:v>-4.1195531212227999E-4</c:v>
                </c:pt>
                <c:pt idx="764">
                  <c:v>-4.6579207044610601E-4</c:v>
                </c:pt>
                <c:pt idx="765">
                  <c:v>1.89885981217163E-3</c:v>
                </c:pt>
                <c:pt idx="766">
                  <c:v>1.04011851927935E-3</c:v>
                </c:pt>
                <c:pt idx="767">
                  <c:v>-3.5472592723301099E-3</c:v>
                </c:pt>
                <c:pt idx="768">
                  <c:v>-7.2059162215214398E-3</c:v>
                </c:pt>
                <c:pt idx="769">
                  <c:v>-5.9242258581484403E-3</c:v>
                </c:pt>
                <c:pt idx="770">
                  <c:v>-1.42583813473564E-3</c:v>
                </c:pt>
                <c:pt idx="771">
                  <c:v>1.6615308775184199E-3</c:v>
                </c:pt>
                <c:pt idx="772">
                  <c:v>8.1825918972647997E-4</c:v>
                </c:pt>
                <c:pt idx="773">
                  <c:v>-1.1971302610530299E-3</c:v>
                </c:pt>
                <c:pt idx="774">
                  <c:v>-1.97427861557025E-3</c:v>
                </c:pt>
                <c:pt idx="775">
                  <c:v>-1.5839182667226801E-3</c:v>
                </c:pt>
                <c:pt idx="776">
                  <c:v>-1.95325995076069E-3</c:v>
                </c:pt>
                <c:pt idx="777">
                  <c:v>-2.5755808943176001E-3</c:v>
                </c:pt>
                <c:pt idx="778">
                  <c:v>-2.8662090829101399E-3</c:v>
                </c:pt>
                <c:pt idx="779">
                  <c:v>-2.9304121520754602E-3</c:v>
                </c:pt>
                <c:pt idx="780">
                  <c:v>-4.7109671238990203E-3</c:v>
                </c:pt>
                <c:pt idx="781">
                  <c:v>-8.2964489009184593E-3</c:v>
                </c:pt>
                <c:pt idx="782">
                  <c:v>-1.0759597191515801E-2</c:v>
                </c:pt>
                <c:pt idx="783">
                  <c:v>-8.0495904079111308E-3</c:v>
                </c:pt>
                <c:pt idx="784">
                  <c:v>-1.08799685445002E-3</c:v>
                </c:pt>
                <c:pt idx="785">
                  <c:v>4.6420905933933897E-3</c:v>
                </c:pt>
                <c:pt idx="786">
                  <c:v>4.5839448898069004E-3</c:v>
                </c:pt>
                <c:pt idx="787">
                  <c:v>3.6602845982338403E-4</c:v>
                </c:pt>
                <c:pt idx="788">
                  <c:v>-2.46341145806515E-3</c:v>
                </c:pt>
                <c:pt idx="789">
                  <c:v>-1.19807015282472E-3</c:v>
                </c:pt>
                <c:pt idx="790">
                  <c:v>1.78436858669166E-3</c:v>
                </c:pt>
                <c:pt idx="791">
                  <c:v>2.8802745088962198E-3</c:v>
                </c:pt>
                <c:pt idx="792">
                  <c:v>2.5856279276068798E-3</c:v>
                </c:pt>
                <c:pt idx="793">
                  <c:v>4.6752716785397504E-3</c:v>
                </c:pt>
                <c:pt idx="794">
                  <c:v>9.3817804657199098E-3</c:v>
                </c:pt>
                <c:pt idx="795">
                  <c:v>1.1793533797235901E-2</c:v>
                </c:pt>
                <c:pt idx="796">
                  <c:v>6.3963546669183503E-3</c:v>
                </c:pt>
                <c:pt idx="797">
                  <c:v>-4.2358326285494496E-3</c:v>
                </c:pt>
                <c:pt idx="798">
                  <c:v>-1.16696156712139E-2</c:v>
                </c:pt>
                <c:pt idx="799">
                  <c:v>-1.0073528850297799E-2</c:v>
                </c:pt>
                <c:pt idx="800">
                  <c:v>-2.3602622894192001E-3</c:v>
                </c:pt>
                <c:pt idx="801">
                  <c:v>2.71872010844122E-3</c:v>
                </c:pt>
                <c:pt idx="802">
                  <c:v>1.31367656770309E-3</c:v>
                </c:pt>
                <c:pt idx="803">
                  <c:v>-1.93909263185949E-3</c:v>
                </c:pt>
                <c:pt idx="804">
                  <c:v>-6.89403812844193E-4</c:v>
                </c:pt>
                <c:pt idx="805">
                  <c:v>4.3802429855738702E-3</c:v>
                </c:pt>
                <c:pt idx="806">
                  <c:v>5.5181383573354196E-3</c:v>
                </c:pt>
                <c:pt idx="807">
                  <c:v>-1.75492906155616E-3</c:v>
                </c:pt>
                <c:pt idx="808">
                  <c:v>-1.22647534385692E-2</c:v>
                </c:pt>
                <c:pt idx="809">
                  <c:v>-1.56820528303089E-2</c:v>
                </c:pt>
                <c:pt idx="810">
                  <c:v>-7.5392498402140204E-3</c:v>
                </c:pt>
                <c:pt idx="811">
                  <c:v>4.5762816160708503E-3</c:v>
                </c:pt>
                <c:pt idx="812">
                  <c:v>1.01785012949512E-2</c:v>
                </c:pt>
                <c:pt idx="813">
                  <c:v>5.7371027862449398E-3</c:v>
                </c:pt>
                <c:pt idx="814">
                  <c:v>-1.11597733306776E-3</c:v>
                </c:pt>
                <c:pt idx="815">
                  <c:v>-2.0529878805003701E-3</c:v>
                </c:pt>
                <c:pt idx="816">
                  <c:v>4.01352551261308E-3</c:v>
                </c:pt>
                <c:pt idx="817">
                  <c:v>1.01015898740424E-2</c:v>
                </c:pt>
                <c:pt idx="818">
                  <c:v>9.3862867359286103E-3</c:v>
                </c:pt>
                <c:pt idx="819">
                  <c:v>2.66172345122159E-3</c:v>
                </c:pt>
                <c:pt idx="820">
                  <c:v>-3.3053698687420699E-3</c:v>
                </c:pt>
                <c:pt idx="821">
                  <c:v>-2.04199100529708E-3</c:v>
                </c:pt>
                <c:pt idx="822">
                  <c:v>5.0230386748049104E-3</c:v>
                </c:pt>
                <c:pt idx="823">
                  <c:v>1.13742286922434E-2</c:v>
                </c:pt>
                <c:pt idx="824">
                  <c:v>9.8722406455461001E-3</c:v>
                </c:pt>
                <c:pt idx="825">
                  <c:v>1.59093348765903E-3</c:v>
                </c:pt>
                <c:pt idx="826">
                  <c:v>-6.3329916594144896E-3</c:v>
                </c:pt>
                <c:pt idx="827">
                  <c:v>-6.0394501075988899E-3</c:v>
                </c:pt>
                <c:pt idx="828">
                  <c:v>1.4546738245948499E-3</c:v>
                </c:pt>
                <c:pt idx="829">
                  <c:v>8.8346884921021909E-3</c:v>
                </c:pt>
                <c:pt idx="830">
                  <c:v>8.9312434095035805E-3</c:v>
                </c:pt>
                <c:pt idx="831">
                  <c:v>2.9681974312277802E-3</c:v>
                </c:pt>
                <c:pt idx="832">
                  <c:v>-1.8944114521048099E-3</c:v>
                </c:pt>
                <c:pt idx="833">
                  <c:v>-2.7596672220620098E-4</c:v>
                </c:pt>
                <c:pt idx="834">
                  <c:v>3.42568560185168E-3</c:v>
                </c:pt>
                <c:pt idx="835">
                  <c:v>1.21273832447265E-3</c:v>
                </c:pt>
                <c:pt idx="836">
                  <c:v>-8.0956701833204692E-3</c:v>
                </c:pt>
                <c:pt idx="837">
                  <c:v>-1.55586251086899E-2</c:v>
                </c:pt>
                <c:pt idx="838">
                  <c:v>-1.2857785295615201E-2</c:v>
                </c:pt>
                <c:pt idx="839">
                  <c:v>-1.33080757916442E-3</c:v>
                </c:pt>
                <c:pt idx="840">
                  <c:v>8.5870825789394391E-3</c:v>
                </c:pt>
                <c:pt idx="841">
                  <c:v>8.3144576303631704E-3</c:v>
                </c:pt>
                <c:pt idx="842">
                  <c:v>1.1253127497798899E-3</c:v>
                </c:pt>
                <c:pt idx="843">
                  <c:v>-2.8685640936362798E-3</c:v>
                </c:pt>
                <c:pt idx="844">
                  <c:v>1.16324110920296E-3</c:v>
                </c:pt>
                <c:pt idx="845">
                  <c:v>7.17840644231868E-3</c:v>
                </c:pt>
                <c:pt idx="846">
                  <c:v>7.7298123062467996E-3</c:v>
                </c:pt>
                <c:pt idx="847">
                  <c:v>2.1165046752095701E-3</c:v>
                </c:pt>
                <c:pt idx="848">
                  <c:v>-3.0650690956935799E-3</c:v>
                </c:pt>
                <c:pt idx="849">
                  <c:v>-3.5651755113848701E-3</c:v>
                </c:pt>
                <c:pt idx="850">
                  <c:v>-9.4758139378599195E-4</c:v>
                </c:pt>
                <c:pt idx="851">
                  <c:v>2.1553245888258999E-4</c:v>
                </c:pt>
                <c:pt idx="852">
                  <c:v>-6.20984337378756E-4</c:v>
                </c:pt>
                <c:pt idx="853">
                  <c:v>-8.6359723493158104E-4</c:v>
                </c:pt>
                <c:pt idx="854">
                  <c:v>1.0654039228346201E-3</c:v>
                </c:pt>
                <c:pt idx="855">
                  <c:v>2.7216237502337699E-3</c:v>
                </c:pt>
                <c:pt idx="856">
                  <c:v>1.94147491665443E-3</c:v>
                </c:pt>
                <c:pt idx="857">
                  <c:v>4.4087286107516498E-4</c:v>
                </c:pt>
                <c:pt idx="858">
                  <c:v>1.3163677164150899E-3</c:v>
                </c:pt>
                <c:pt idx="859">
                  <c:v>3.9895498471277302E-3</c:v>
                </c:pt>
                <c:pt idx="860">
                  <c:v>4.7692083822375103E-3</c:v>
                </c:pt>
                <c:pt idx="861">
                  <c:v>1.7554163256518001E-3</c:v>
                </c:pt>
                <c:pt idx="862">
                  <c:v>-2.4194477024344799E-3</c:v>
                </c:pt>
                <c:pt idx="863">
                  <c:v>-3.9429522559997401E-3</c:v>
                </c:pt>
                <c:pt idx="864">
                  <c:v>-3.0136113189857699E-3</c:v>
                </c:pt>
                <c:pt idx="865">
                  <c:v>-2.7781299481865699E-3</c:v>
                </c:pt>
                <c:pt idx="866">
                  <c:v>-4.6960617713385604E-3</c:v>
                </c:pt>
                <c:pt idx="867">
                  <c:v>-5.3442178678007298E-3</c:v>
                </c:pt>
                <c:pt idx="868">
                  <c:v>-1.55383261874924E-3</c:v>
                </c:pt>
                <c:pt idx="869">
                  <c:v>4.8312524359547301E-3</c:v>
                </c:pt>
                <c:pt idx="870">
                  <c:v>7.6537441994922696E-3</c:v>
                </c:pt>
                <c:pt idx="871">
                  <c:v>4.6519089379508599E-3</c:v>
                </c:pt>
                <c:pt idx="872">
                  <c:v>-1.3377289176964499E-4</c:v>
                </c:pt>
                <c:pt idx="873">
                  <c:v>-1.3267803977151901E-3</c:v>
                </c:pt>
                <c:pt idx="874">
                  <c:v>1.2638988690627101E-3</c:v>
                </c:pt>
                <c:pt idx="875">
                  <c:v>3.8662699081427202E-3</c:v>
                </c:pt>
                <c:pt idx="876">
                  <c:v>3.45866087865586E-3</c:v>
                </c:pt>
                <c:pt idx="877">
                  <c:v>9.9555860336525805E-4</c:v>
                </c:pt>
                <c:pt idx="878">
                  <c:v>-1.06324514149149E-3</c:v>
                </c:pt>
                <c:pt idx="879">
                  <c:v>-2.6950466089573199E-3</c:v>
                </c:pt>
                <c:pt idx="880">
                  <c:v>-4.9975701695173002E-3</c:v>
                </c:pt>
                <c:pt idx="881">
                  <c:v>-6.2374104477242003E-3</c:v>
                </c:pt>
                <c:pt idx="882">
                  <c:v>-2.6433370223914801E-3</c:v>
                </c:pt>
                <c:pt idx="883">
                  <c:v>5.1177177573625797E-3</c:v>
                </c:pt>
                <c:pt idx="884">
                  <c:v>1.10240032393241E-2</c:v>
                </c:pt>
                <c:pt idx="885">
                  <c:v>9.5988446428414594E-3</c:v>
                </c:pt>
                <c:pt idx="886">
                  <c:v>2.8586000515923699E-3</c:v>
                </c:pt>
                <c:pt idx="887">
                  <c:v>-2.03578427582298E-3</c:v>
                </c:pt>
                <c:pt idx="888">
                  <c:v>-1.41573543410706E-3</c:v>
                </c:pt>
                <c:pt idx="889">
                  <c:v>7.1395020875889698E-4</c:v>
                </c:pt>
                <c:pt idx="890">
                  <c:v>-1.9103512999576501E-3</c:v>
                </c:pt>
                <c:pt idx="891">
                  <c:v>-7.4531298311348998E-3</c:v>
                </c:pt>
                <c:pt idx="892">
                  <c:v>-7.9879699559389696E-3</c:v>
                </c:pt>
                <c:pt idx="893">
                  <c:v>1.0758478219256901E-3</c:v>
                </c:pt>
                <c:pt idx="894">
                  <c:v>1.18972132618246E-2</c:v>
                </c:pt>
                <c:pt idx="895">
                  <c:v>1.3543088292150601E-2</c:v>
                </c:pt>
                <c:pt idx="896">
                  <c:v>3.1282747222243401E-3</c:v>
                </c:pt>
                <c:pt idx="897">
                  <c:v>-7.8989215401790592E-3</c:v>
                </c:pt>
                <c:pt idx="898">
                  <c:v>-7.7119111352722701E-3</c:v>
                </c:pt>
                <c:pt idx="899">
                  <c:v>4.2511830365405201E-3</c:v>
                </c:pt>
                <c:pt idx="900">
                  <c:v>1.4262748198109101E-2</c:v>
                </c:pt>
                <c:pt idx="901">
                  <c:v>1.20157130051821E-2</c:v>
                </c:pt>
                <c:pt idx="902">
                  <c:v>-3.9719547886793899E-4</c:v>
                </c:pt>
                <c:pt idx="903">
                  <c:v>-1.0318555739126999E-2</c:v>
                </c:pt>
                <c:pt idx="904">
                  <c:v>-9.4946983957455502E-3</c:v>
                </c:pt>
                <c:pt idx="905">
                  <c:v>-1.27149545529609E-3</c:v>
                </c:pt>
                <c:pt idx="906">
                  <c:v>4.54246424591607E-3</c:v>
                </c:pt>
                <c:pt idx="907">
                  <c:v>2.2348571285106399E-3</c:v>
                </c:pt>
                <c:pt idx="908">
                  <c:v>-3.9707423997329501E-3</c:v>
                </c:pt>
                <c:pt idx="909">
                  <c:v>-7.6821050635122604E-3</c:v>
                </c:pt>
                <c:pt idx="910">
                  <c:v>-6.0572633214729197E-3</c:v>
                </c:pt>
                <c:pt idx="911">
                  <c:v>-2.55025871456574E-3</c:v>
                </c:pt>
                <c:pt idx="912">
                  <c:v>2.0356490652505201E-4</c:v>
                </c:pt>
                <c:pt idx="913">
                  <c:v>1.11604244755107E-3</c:v>
                </c:pt>
                <c:pt idx="914">
                  <c:v>2.4340061535438298E-3</c:v>
                </c:pt>
                <c:pt idx="915">
                  <c:v>4.4845583656906796E-3</c:v>
                </c:pt>
                <c:pt idx="916">
                  <c:v>6.5331823795770601E-3</c:v>
                </c:pt>
                <c:pt idx="917">
                  <c:v>6.6305866093992498E-3</c:v>
                </c:pt>
                <c:pt idx="918">
                  <c:v>4.6464555261382604E-3</c:v>
                </c:pt>
                <c:pt idx="919">
                  <c:v>1.1707849380658E-3</c:v>
                </c:pt>
                <c:pt idx="920">
                  <c:v>-2.7951360591431402E-3</c:v>
                </c:pt>
                <c:pt idx="921">
                  <c:v>-6.0416405615890201E-3</c:v>
                </c:pt>
                <c:pt idx="922">
                  <c:v>-7.1347375392120096E-3</c:v>
                </c:pt>
                <c:pt idx="923">
                  <c:v>-4.2087021127471197E-3</c:v>
                </c:pt>
                <c:pt idx="924">
                  <c:v>1.12049742842139E-3</c:v>
                </c:pt>
                <c:pt idx="925">
                  <c:v>4.8082723819537904E-3</c:v>
                </c:pt>
                <c:pt idx="926">
                  <c:v>3.44512654269305E-3</c:v>
                </c:pt>
                <c:pt idx="927">
                  <c:v>-1.1235076804017299E-3</c:v>
                </c:pt>
                <c:pt idx="928">
                  <c:v>-4.8718139498585998E-3</c:v>
                </c:pt>
                <c:pt idx="929">
                  <c:v>-4.1584972881092402E-3</c:v>
                </c:pt>
                <c:pt idx="930">
                  <c:v>-2.0233794542180299E-4</c:v>
                </c:pt>
                <c:pt idx="931">
                  <c:v>3.38970988257258E-3</c:v>
                </c:pt>
                <c:pt idx="932">
                  <c:v>4.0792147128037599E-3</c:v>
                </c:pt>
                <c:pt idx="933">
                  <c:v>3.6557459112595198E-3</c:v>
                </c:pt>
                <c:pt idx="934">
                  <c:v>3.9581922040651703E-3</c:v>
                </c:pt>
                <c:pt idx="935">
                  <c:v>4.3688867227396604E-3</c:v>
                </c:pt>
                <c:pt idx="936">
                  <c:v>3.7931768026989599E-3</c:v>
                </c:pt>
                <c:pt idx="937">
                  <c:v>2.76867260301078E-3</c:v>
                </c:pt>
                <c:pt idx="938">
                  <c:v>3.1517122327645499E-3</c:v>
                </c:pt>
                <c:pt idx="939">
                  <c:v>4.7778345632628599E-3</c:v>
                </c:pt>
                <c:pt idx="940">
                  <c:v>4.5436762771946604E-3</c:v>
                </c:pt>
                <c:pt idx="941">
                  <c:v>7.8347139865462905E-4</c:v>
                </c:pt>
                <c:pt idx="942">
                  <c:v>-3.7179144181767802E-3</c:v>
                </c:pt>
                <c:pt idx="943">
                  <c:v>-3.5011131411104598E-3</c:v>
                </c:pt>
                <c:pt idx="944">
                  <c:v>1.5728160666833399E-3</c:v>
                </c:pt>
                <c:pt idx="945">
                  <c:v>5.8009055790171696E-3</c:v>
                </c:pt>
                <c:pt idx="946" formatCode="0.00E+00">
                  <c:v>3.0142854569101302E-3</c:v>
                </c:pt>
                <c:pt idx="947">
                  <c:v>-4.5839009260541701E-3</c:v>
                </c:pt>
                <c:pt idx="948">
                  <c:v>-7.6127486575965804E-3</c:v>
                </c:pt>
                <c:pt idx="949">
                  <c:v>-8.9531743194947399E-4</c:v>
                </c:pt>
                <c:pt idx="950">
                  <c:v>1.0241567810821899E-2</c:v>
                </c:pt>
                <c:pt idx="951">
                  <c:v>1.46735495123203E-2</c:v>
                </c:pt>
                <c:pt idx="952">
                  <c:v>8.7938004049905993E-3</c:v>
                </c:pt>
                <c:pt idx="953">
                  <c:v>-1.06128398288527E-3</c:v>
                </c:pt>
                <c:pt idx="954">
                  <c:v>-5.35582668077137E-3</c:v>
                </c:pt>
                <c:pt idx="955">
                  <c:v>-3.6455780627429701E-3</c:v>
                </c:pt>
                <c:pt idx="956">
                  <c:v>-2.8219603873852902E-3</c:v>
                </c:pt>
                <c:pt idx="957">
                  <c:v>-6.9660318614669604E-3</c:v>
                </c:pt>
                <c:pt idx="958">
                  <c:v>-1.07624881781067E-2</c:v>
                </c:pt>
                <c:pt idx="959">
                  <c:v>-6.60601460944379E-3</c:v>
                </c:pt>
                <c:pt idx="960">
                  <c:v>4.1556496250748096E-3</c:v>
                </c:pt>
                <c:pt idx="961">
                  <c:v>1.17880986815013E-2</c:v>
                </c:pt>
                <c:pt idx="962">
                  <c:v>9.2808552203886893E-3</c:v>
                </c:pt>
                <c:pt idx="963">
                  <c:v>8.2977417170091296E-4</c:v>
                </c:pt>
                <c:pt idx="964">
                  <c:v>-3.8991562350721002E-3</c:v>
                </c:pt>
                <c:pt idx="965">
                  <c:v>-8.1144966280942497E-4</c:v>
                </c:pt>
                <c:pt idx="966">
                  <c:v>3.6388856936520101E-3</c:v>
                </c:pt>
                <c:pt idx="967">
                  <c:v>3.0308181517517099E-3</c:v>
                </c:pt>
                <c:pt idx="968">
                  <c:v>-1.34623404760892E-3</c:v>
                </c:pt>
                <c:pt idx="969">
                  <c:v>-2.00210243277099E-3</c:v>
                </c:pt>
                <c:pt idx="970">
                  <c:v>2.7965417760432701E-3</c:v>
                </c:pt>
                <c:pt idx="971">
                  <c:v>7.5328269269397501E-3</c:v>
                </c:pt>
                <c:pt idx="972">
                  <c:v>5.9347496996904102E-3</c:v>
                </c:pt>
                <c:pt idx="973">
                  <c:v>-2.2183508091747699E-4</c:v>
                </c:pt>
                <c:pt idx="974">
                  <c:v>-3.8972973549838098E-3</c:v>
                </c:pt>
                <c:pt idx="975">
                  <c:v>-1.79943783679752E-3</c:v>
                </c:pt>
                <c:pt idx="976">
                  <c:v>1.16670195545741E-3</c:v>
                </c:pt>
                <c:pt idx="977">
                  <c:v>6.3420369549573301E-4</c:v>
                </c:pt>
                <c:pt idx="978">
                  <c:v>-2.31088837240456E-3</c:v>
                </c:pt>
                <c:pt idx="979">
                  <c:v>-1.68675211656404E-3</c:v>
                </c:pt>
                <c:pt idx="980">
                  <c:v>2.6615789324389398E-3</c:v>
                </c:pt>
                <c:pt idx="981">
                  <c:v>6.2878247352108002E-3</c:v>
                </c:pt>
                <c:pt idx="982">
                  <c:v>4.3533539121310199E-3</c:v>
                </c:pt>
                <c:pt idx="983">
                  <c:v>-3.6532130719734302E-4</c:v>
                </c:pt>
                <c:pt idx="984">
                  <c:v>-1.97310053485255E-3</c:v>
                </c:pt>
                <c:pt idx="985">
                  <c:v>7.6279418713828297E-4</c:v>
                </c:pt>
                <c:pt idx="986">
                  <c:v>2.80587641821025E-3</c:v>
                </c:pt>
                <c:pt idx="987">
                  <c:v>1.5583063561225099E-4</c:v>
                </c:pt>
                <c:pt idx="988">
                  <c:v>-3.0256270932007999E-3</c:v>
                </c:pt>
                <c:pt idx="989">
                  <c:v>-7.6282169112482903E-4</c:v>
                </c:pt>
                <c:pt idx="990">
                  <c:v>6.6413057619490396E-3</c:v>
                </c:pt>
                <c:pt idx="991">
                  <c:v>1.06659052258345E-2</c:v>
                </c:pt>
                <c:pt idx="992">
                  <c:v>6.7127541237929902E-3</c:v>
                </c:pt>
                <c:pt idx="993">
                  <c:v>-1.48327320187424E-3</c:v>
                </c:pt>
                <c:pt idx="994">
                  <c:v>-5.6294631532980196E-3</c:v>
                </c:pt>
                <c:pt idx="995">
                  <c:v>-3.9163639973587797E-3</c:v>
                </c:pt>
                <c:pt idx="996">
                  <c:v>-2.2986887031058202E-3</c:v>
                </c:pt>
                <c:pt idx="997">
                  <c:v>-5.5863022750892496E-3</c:v>
                </c:pt>
                <c:pt idx="998">
                  <c:v>-1.0032198346766099E-2</c:v>
                </c:pt>
                <c:pt idx="999">
                  <c:v>-7.5853986987200403E-3</c:v>
                </c:pt>
                <c:pt idx="1000">
                  <c:v>1.6880852597504501E-3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4793600"/>
        <c:axId val="234844544"/>
      </c:scatterChart>
      <c:valAx>
        <c:axId val="234793600"/>
        <c:scaling>
          <c:orientation val="minMax"/>
          <c:max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234844544"/>
        <c:crossesAt val="-0.1"/>
        <c:crossBetween val="midCat"/>
      </c:valAx>
      <c:valAx>
        <c:axId val="234844544"/>
        <c:scaling>
          <c:orientation val="minMax"/>
          <c:max val="5.000000000000001E-2"/>
          <c:min val="-5.000000000000001E-2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479360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8730752405949256"/>
          <c:y val="5.5172061825605134E-2"/>
          <c:w val="0.204806071458004"/>
          <c:h val="0.24150845727617382"/>
        </c:manualLayout>
      </c:layout>
      <c:overlay val="0"/>
      <c:spPr>
        <a:solidFill>
          <a:schemeClr val="bg1"/>
        </a:solidFill>
      </c:spPr>
    </c:legend>
    <c:plotVisOnly val="1"/>
    <c:dispBlanksAs val="gap"/>
    <c:showDLblsOverMax val="0"/>
  </c:chart>
  <c:externalData r:id="rId1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0"/>
    <c:plotArea>
      <c:layout>
        <c:manualLayout>
          <c:layoutTarget val="inner"/>
          <c:xMode val="edge"/>
          <c:yMode val="edge"/>
          <c:x val="5.7993761721744821E-2"/>
          <c:y val="6.0659813356663747E-2"/>
          <c:w val="0.92506099677597386"/>
          <c:h val="0.84650845727617385"/>
        </c:manualLayout>
      </c:layout>
      <c:scatterChart>
        <c:scatterStyle val="smoothMarker"/>
        <c:varyColors val="0"/>
        <c:ser>
          <c:idx val="0"/>
          <c:order val="0"/>
          <c:tx>
            <c:strRef>
              <c:f>longitudinal!$H$4</c:f>
              <c:strCache>
                <c:ptCount val="1"/>
                <c:pt idx="0">
                  <c:v>'Pier 7 - W. Longitudinal'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longitudinal!$A$5:$A$1005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longitudinal!$H$5:$H$1005</c:f>
              <c:numCache>
                <c:formatCode>General</c:formatCode>
                <c:ptCount val="1001"/>
                <c:pt idx="0">
                  <c:v>6.7872581454321299E-3</c:v>
                </c:pt>
                <c:pt idx="1">
                  <c:v>2.05970132855893E-2</c:v>
                </c:pt>
                <c:pt idx="2">
                  <c:v>2.2126966530780501E-2</c:v>
                </c:pt>
                <c:pt idx="3">
                  <c:v>1.20742110711488E-2</c:v>
                </c:pt>
                <c:pt idx="4">
                  <c:v>1.6114145817676001E-3</c:v>
                </c:pt>
                <c:pt idx="5">
                  <c:v>1.8446991042327899E-4</c:v>
                </c:pt>
                <c:pt idx="6">
                  <c:v>6.6560341010057601E-3</c:v>
                </c:pt>
                <c:pt idx="7">
                  <c:v>8.4222491948076107E-3</c:v>
                </c:pt>
                <c:pt idx="8">
                  <c:v>-1.05650938322727E-3</c:v>
                </c:pt>
                <c:pt idx="9">
                  <c:v>-1.5554637646540101E-2</c:v>
                </c:pt>
                <c:pt idx="10">
                  <c:v>-2.12685113397167E-2</c:v>
                </c:pt>
                <c:pt idx="11">
                  <c:v>-1.37715912426595E-2</c:v>
                </c:pt>
                <c:pt idx="12">
                  <c:v>-1.9335684526855801E-3</c:v>
                </c:pt>
                <c:pt idx="13">
                  <c:v>2.6376904354576199E-3</c:v>
                </c:pt>
                <c:pt idx="14">
                  <c:v>-1.73842732131128E-3</c:v>
                </c:pt>
                <c:pt idx="15">
                  <c:v>-5.9693136570322797E-3</c:v>
                </c:pt>
                <c:pt idx="16">
                  <c:v>-5.60553210335698E-3</c:v>
                </c:pt>
                <c:pt idx="17">
                  <c:v>-6.6094859772212597E-3</c:v>
                </c:pt>
                <c:pt idx="18">
                  <c:v>-1.55748033893751E-2</c:v>
                </c:pt>
                <c:pt idx="19">
                  <c:v>-2.70717554733403E-2</c:v>
                </c:pt>
                <c:pt idx="20">
                  <c:v>-2.58237806742799E-2</c:v>
                </c:pt>
                <c:pt idx="21">
                  <c:v>-7.1280581727717601E-3</c:v>
                </c:pt>
                <c:pt idx="22">
                  <c:v>1.59147079252639E-2</c:v>
                </c:pt>
                <c:pt idx="23">
                  <c:v>2.2742304345353601E-2</c:v>
                </c:pt>
                <c:pt idx="24">
                  <c:v>9.6269547622093408E-3</c:v>
                </c:pt>
                <c:pt idx="25">
                  <c:v>-7.4901142512207803E-3</c:v>
                </c:pt>
                <c:pt idx="26">
                  <c:v>-1.01397379517253E-2</c:v>
                </c:pt>
                <c:pt idx="27">
                  <c:v>1.70306246172047E-3</c:v>
                </c:pt>
                <c:pt idx="28">
                  <c:v>1.11285522589304E-2</c:v>
                </c:pt>
                <c:pt idx="29">
                  <c:v>6.3130864634129502E-3</c:v>
                </c:pt>
                <c:pt idx="30">
                  <c:v>-7.4103080389902702E-3</c:v>
                </c:pt>
                <c:pt idx="31">
                  <c:v>-1.4537256706424501E-2</c:v>
                </c:pt>
                <c:pt idx="32">
                  <c:v>-7.8983154224023695E-3</c:v>
                </c:pt>
                <c:pt idx="33">
                  <c:v>5.3063571242404099E-3</c:v>
                </c:pt>
                <c:pt idx="34">
                  <c:v>1.28051591725455E-2</c:v>
                </c:pt>
                <c:pt idx="35">
                  <c:v>1.07543189193212E-2</c:v>
                </c:pt>
                <c:pt idx="36">
                  <c:v>3.3164836017331601E-3</c:v>
                </c:pt>
                <c:pt idx="37">
                  <c:v>-3.9138446381848102E-3</c:v>
                </c:pt>
                <c:pt idx="38">
                  <c:v>-1.02143360046375E-2</c:v>
                </c:pt>
                <c:pt idx="39">
                  <c:v>-1.4670755114292101E-2</c:v>
                </c:pt>
                <c:pt idx="40">
                  <c:v>-1.6004672302041199E-2</c:v>
                </c:pt>
                <c:pt idx="41">
                  <c:v>-1.2858388941287E-2</c:v>
                </c:pt>
                <c:pt idx="42">
                  <c:v>-6.7452261744001402E-3</c:v>
                </c:pt>
                <c:pt idx="43">
                  <c:v>-7.8409094830489802E-4</c:v>
                </c:pt>
                <c:pt idx="44">
                  <c:v>4.5542640837859198E-3</c:v>
                </c:pt>
                <c:pt idx="45">
                  <c:v>1.0854496985837601E-2</c:v>
                </c:pt>
                <c:pt idx="46">
                  <c:v>1.7384998363298099E-2</c:v>
                </c:pt>
                <c:pt idx="47">
                  <c:v>1.9109348079919201E-2</c:v>
                </c:pt>
                <c:pt idx="48">
                  <c:v>1.14675190172632E-2</c:v>
                </c:pt>
                <c:pt idx="49">
                  <c:v>-6.6261814839058304E-4</c:v>
                </c:pt>
                <c:pt idx="50">
                  <c:v>-8.1897236472458206E-3</c:v>
                </c:pt>
                <c:pt idx="51">
                  <c:v>-5.1759611989770299E-3</c:v>
                </c:pt>
                <c:pt idx="52">
                  <c:v>3.3906853071616898E-3</c:v>
                </c:pt>
                <c:pt idx="53">
                  <c:v>8.5961683839095408E-3</c:v>
                </c:pt>
                <c:pt idx="54">
                  <c:v>5.9439440973855203E-3</c:v>
                </c:pt>
                <c:pt idx="55">
                  <c:v>-1.4464663889420201E-3</c:v>
                </c:pt>
                <c:pt idx="56">
                  <c:v>-7.5545549125536297E-3</c:v>
                </c:pt>
                <c:pt idx="57">
                  <c:v>-1.0489205206330199E-2</c:v>
                </c:pt>
                <c:pt idx="58">
                  <c:v>-1.0607902041433699E-2</c:v>
                </c:pt>
                <c:pt idx="59">
                  <c:v>-9.1794551479760407E-3</c:v>
                </c:pt>
                <c:pt idx="60">
                  <c:v>-4.7314212986458298E-3</c:v>
                </c:pt>
                <c:pt idx="61">
                  <c:v>2.0093946177637801E-3</c:v>
                </c:pt>
                <c:pt idx="62">
                  <c:v>7.72570687668943E-3</c:v>
                </c:pt>
                <c:pt idx="63">
                  <c:v>9.4863832176878098E-3</c:v>
                </c:pt>
                <c:pt idx="64">
                  <c:v>9.4636921441270897E-3</c:v>
                </c:pt>
                <c:pt idx="65">
                  <c:v>1.27600630657131E-2</c:v>
                </c:pt>
                <c:pt idx="66">
                  <c:v>1.9643235589976899E-2</c:v>
                </c:pt>
                <c:pt idx="67">
                  <c:v>2.3672528509130899E-2</c:v>
                </c:pt>
                <c:pt idx="68">
                  <c:v>1.80506338736575E-2</c:v>
                </c:pt>
                <c:pt idx="69">
                  <c:v>3.4810638450572299E-3</c:v>
                </c:pt>
                <c:pt idx="70">
                  <c:v>-1.01963500149673E-2</c:v>
                </c:pt>
                <c:pt idx="71">
                  <c:v>-1.4171476200304E-2</c:v>
                </c:pt>
                <c:pt idx="72">
                  <c:v>-9.3873093127895806E-3</c:v>
                </c:pt>
                <c:pt idx="73">
                  <c:v>-6.4396478530113297E-3</c:v>
                </c:pt>
                <c:pt idx="74">
                  <c:v>-1.24512643658955E-2</c:v>
                </c:pt>
                <c:pt idx="75">
                  <c:v>-2.09454307932435E-2</c:v>
                </c:pt>
                <c:pt idx="76">
                  <c:v>-1.88032101459716E-2</c:v>
                </c:pt>
                <c:pt idx="77">
                  <c:v>-1.3374401726253299E-3</c:v>
                </c:pt>
                <c:pt idx="78">
                  <c:v>1.9239937975681801E-2</c:v>
                </c:pt>
                <c:pt idx="79">
                  <c:v>2.36736212511106E-2</c:v>
                </c:pt>
                <c:pt idx="80">
                  <c:v>6.49259570970636E-3</c:v>
                </c:pt>
                <c:pt idx="81">
                  <c:v>-1.5443519219216301E-2</c:v>
                </c:pt>
                <c:pt idx="82">
                  <c:v>-1.89752117890763E-2</c:v>
                </c:pt>
                <c:pt idx="83">
                  <c:v>7.2381987902515497E-4</c:v>
                </c:pt>
                <c:pt idx="84">
                  <c:v>2.4733026406649299E-2</c:v>
                </c:pt>
                <c:pt idx="85">
                  <c:v>3.01625550164836E-2</c:v>
                </c:pt>
                <c:pt idx="86">
                  <c:v>1.45322697470918E-2</c:v>
                </c:pt>
                <c:pt idx="87">
                  <c:v>-9.8338904193487299E-4</c:v>
                </c:pt>
                <c:pt idx="88">
                  <c:v>3.2989256430174599E-3</c:v>
                </c:pt>
                <c:pt idx="89">
                  <c:v>2.1332523585396002E-2</c:v>
                </c:pt>
                <c:pt idx="90">
                  <c:v>2.8143545245985099E-2</c:v>
                </c:pt>
                <c:pt idx="91">
                  <c:v>8.6649193489656204E-3</c:v>
                </c:pt>
                <c:pt idx="92">
                  <c:v>-2.2908281853194299E-2</c:v>
                </c:pt>
                <c:pt idx="93">
                  <c:v>-3.7934816785627101E-2</c:v>
                </c:pt>
                <c:pt idx="94">
                  <c:v>-2.33131081221866E-2</c:v>
                </c:pt>
                <c:pt idx="95">
                  <c:v>4.1181561791273696E-3</c:v>
                </c:pt>
                <c:pt idx="96">
                  <c:v>1.7559699271550998E-2</c:v>
                </c:pt>
                <c:pt idx="97">
                  <c:v>8.2997959978306692E-3</c:v>
                </c:pt>
                <c:pt idx="98">
                  <c:v>-7.4694606511867302E-3</c:v>
                </c:pt>
                <c:pt idx="99">
                  <c:v>-1.01516495198287E-2</c:v>
                </c:pt>
                <c:pt idx="100" formatCode="0.00E+00">
                  <c:v>9.3508753401562301E-5</c:v>
                </c:pt>
                <c:pt idx="101">
                  <c:v>5.8090639751082699E-3</c:v>
                </c:pt>
                <c:pt idx="102">
                  <c:v>-2.7805588291857802E-3</c:v>
                </c:pt>
                <c:pt idx="103">
                  <c:v>-1.6478670885753499E-2</c:v>
                </c:pt>
                <c:pt idx="104">
                  <c:v>-1.9316221166664101E-2</c:v>
                </c:pt>
                <c:pt idx="105">
                  <c:v>-8.1549571215509004E-3</c:v>
                </c:pt>
                <c:pt idx="106">
                  <c:v>5.8273277158856496E-3</c:v>
                </c:pt>
                <c:pt idx="107">
                  <c:v>1.03465656823938E-2</c:v>
                </c:pt>
                <c:pt idx="108">
                  <c:v>4.3836194619045303E-3</c:v>
                </c:pt>
                <c:pt idx="109">
                  <c:v>-2.8054784006486099E-3</c:v>
                </c:pt>
                <c:pt idx="110" formatCode="0.00E+00">
                  <c:v>-6.8292296523309298E-3</c:v>
                </c:pt>
                <c:pt idx="111">
                  <c:v>-9.0868860204077698E-3</c:v>
                </c:pt>
                <c:pt idx="112">
                  <c:v>-1.1313255836385599E-2</c:v>
                </c:pt>
                <c:pt idx="113">
                  <c:v>-8.8411422633357297E-3</c:v>
                </c:pt>
                <c:pt idx="114" formatCode="0.00E+00">
                  <c:v>-1.70834326143242E-4</c:v>
                </c:pt>
                <c:pt idx="115">
                  <c:v>7.9658229846516198E-3</c:v>
                </c:pt>
                <c:pt idx="116">
                  <c:v>7.4758539563184699E-3</c:v>
                </c:pt>
                <c:pt idx="117">
                  <c:v>8.9752284975057404E-4</c:v>
                </c:pt>
                <c:pt idx="118">
                  <c:v>4.8725547822690298E-4</c:v>
                </c:pt>
                <c:pt idx="119">
                  <c:v>1.18008887875198E-2</c:v>
                </c:pt>
                <c:pt idx="120">
                  <c:v>2.4153638614101899E-2</c:v>
                </c:pt>
                <c:pt idx="121">
                  <c:v>1.9079922316056801E-2</c:v>
                </c:pt>
                <c:pt idx="122">
                  <c:v>-5.8526890677797604E-3</c:v>
                </c:pt>
                <c:pt idx="123">
                  <c:v>-3.0077791026005801E-2</c:v>
                </c:pt>
                <c:pt idx="124">
                  <c:v>-3.1893026635661403E-2</c:v>
                </c:pt>
                <c:pt idx="125">
                  <c:v>-1.2274905150650699E-2</c:v>
                </c:pt>
                <c:pt idx="126">
                  <c:v>4.50942393408658E-3</c:v>
                </c:pt>
                <c:pt idx="127">
                  <c:v>1.3952357936880401E-3</c:v>
                </c:pt>
                <c:pt idx="128">
                  <c:v>-1.49126659345725E-2</c:v>
                </c:pt>
                <c:pt idx="129">
                  <c:v>-2.21064432142224E-2</c:v>
                </c:pt>
                <c:pt idx="130">
                  <c:v>-1.07477777546951E-2</c:v>
                </c:pt>
                <c:pt idx="131">
                  <c:v>6.3339582546339396E-3</c:v>
                </c:pt>
                <c:pt idx="132">
                  <c:v>1.1676177826037699E-2</c:v>
                </c:pt>
                <c:pt idx="133">
                  <c:v>4.1700282590188698E-3</c:v>
                </c:pt>
                <c:pt idx="134">
                  <c:v>-1.38449188292325E-3</c:v>
                </c:pt>
                <c:pt idx="135">
                  <c:v>4.49021866570178E-3</c:v>
                </c:pt>
                <c:pt idx="136">
                  <c:v>1.3702386085153199E-2</c:v>
                </c:pt>
                <c:pt idx="137">
                  <c:v>1.22671281335382E-2</c:v>
                </c:pt>
                <c:pt idx="138">
                  <c:v>-1.5189733672429E-3</c:v>
                </c:pt>
                <c:pt idx="139">
                  <c:v>-1.52912078468851E-2</c:v>
                </c:pt>
                <c:pt idx="140">
                  <c:v>-1.73131241323673E-2</c:v>
                </c:pt>
                <c:pt idx="141">
                  <c:v>-1.06148264222029E-2</c:v>
                </c:pt>
                <c:pt idx="142">
                  <c:v>-5.7950728016887597E-3</c:v>
                </c:pt>
                <c:pt idx="143">
                  <c:v>-6.9909781849775499E-3</c:v>
                </c:pt>
                <c:pt idx="144">
                  <c:v>-6.8894811776007599E-3</c:v>
                </c:pt>
                <c:pt idx="145">
                  <c:v>1.21754714114038E-3</c:v>
                </c:pt>
                <c:pt idx="146">
                  <c:v>1.2415670731559201E-2</c:v>
                </c:pt>
                <c:pt idx="147">
                  <c:v>1.60107170318728E-2</c:v>
                </c:pt>
                <c:pt idx="148">
                  <c:v>8.8012461620639304E-3</c:v>
                </c:pt>
                <c:pt idx="149">
                  <c:v>4.5514091934785602E-4</c:v>
                </c:pt>
                <c:pt idx="150">
                  <c:v>8.0335863358845297E-4</c:v>
                </c:pt>
                <c:pt idx="151">
                  <c:v>9.1015435257408104E-3</c:v>
                </c:pt>
                <c:pt idx="152">
                  <c:v>1.4053353718945699E-2</c:v>
                </c:pt>
                <c:pt idx="153">
                  <c:v>8.9249715586444608E-3</c:v>
                </c:pt>
                <c:pt idx="154">
                  <c:v>-1.7321047913075999E-3</c:v>
                </c:pt>
                <c:pt idx="155">
                  <c:v>-6.0329583053519804E-3</c:v>
                </c:pt>
                <c:pt idx="156">
                  <c:v>-5.8115190064826595E-4</c:v>
                </c:pt>
                <c:pt idx="157">
                  <c:v>7.56422293316086E-3</c:v>
                </c:pt>
                <c:pt idx="158">
                  <c:v>8.99996812591871E-3</c:v>
                </c:pt>
                <c:pt idx="159">
                  <c:v>2.6279198087827901E-3</c:v>
                </c:pt>
                <c:pt idx="160">
                  <c:v>-5.2292984830431197E-3</c:v>
                </c:pt>
                <c:pt idx="161">
                  <c:v>-8.2377455394622798E-3</c:v>
                </c:pt>
                <c:pt idx="162">
                  <c:v>-6.0179202204240301E-3</c:v>
                </c:pt>
                <c:pt idx="163">
                  <c:v>-2.5710103898626802E-3</c:v>
                </c:pt>
                <c:pt idx="164">
                  <c:v>-4.9015143731356999E-4</c:v>
                </c:pt>
                <c:pt idx="165">
                  <c:v>2.3981658434426702E-3</c:v>
                </c:pt>
                <c:pt idx="166">
                  <c:v>7.8192339333773304E-3</c:v>
                </c:pt>
                <c:pt idx="167">
                  <c:v>1.36707552953633E-2</c:v>
                </c:pt>
                <c:pt idx="168">
                  <c:v>1.38805952998003E-2</c:v>
                </c:pt>
                <c:pt idx="169">
                  <c:v>5.6711844886291798E-3</c:v>
                </c:pt>
                <c:pt idx="170">
                  <c:v>-7.3781256986064601E-3</c:v>
                </c:pt>
                <c:pt idx="171">
                  <c:v>-1.48935712139079E-2</c:v>
                </c:pt>
                <c:pt idx="172">
                  <c:v>-9.12245603583209E-3</c:v>
                </c:pt>
                <c:pt idx="173">
                  <c:v>7.2644110268357898E-3</c:v>
                </c:pt>
                <c:pt idx="174">
                  <c:v>2.15686586919005E-2</c:v>
                </c:pt>
                <c:pt idx="175">
                  <c:v>2.3418512077753199E-2</c:v>
                </c:pt>
                <c:pt idx="176">
                  <c:v>1.1969177197280601E-2</c:v>
                </c:pt>
                <c:pt idx="177">
                  <c:v>-1.43526574885962E-3</c:v>
                </c:pt>
                <c:pt idx="178">
                  <c:v>-5.3446217556677002E-3</c:v>
                </c:pt>
                <c:pt idx="179">
                  <c:v>3.1119016216574198E-3</c:v>
                </c:pt>
                <c:pt idx="180">
                  <c:v>1.4686012594127299E-2</c:v>
                </c:pt>
                <c:pt idx="181">
                  <c:v>1.90583824142951E-2</c:v>
                </c:pt>
                <c:pt idx="182">
                  <c:v>1.37001783302639E-2</c:v>
                </c:pt>
                <c:pt idx="183">
                  <c:v>3.8610737561286098E-3</c:v>
                </c:pt>
                <c:pt idx="184">
                  <c:v>-3.3616658539696899E-3</c:v>
                </c:pt>
                <c:pt idx="185">
                  <c:v>-5.9482669868680298E-3</c:v>
                </c:pt>
                <c:pt idx="186">
                  <c:v>-6.1805167484466099E-3</c:v>
                </c:pt>
                <c:pt idx="187">
                  <c:v>-8.1922387814268808E-3</c:v>
                </c:pt>
                <c:pt idx="188" formatCode="0.00E+00">
                  <c:v>-1.25546507094256E-2</c:v>
                </c:pt>
                <c:pt idx="189">
                  <c:v>-1.7269733779638401E-2</c:v>
                </c:pt>
                <c:pt idx="190">
                  <c:v>-1.9026842018595499E-2</c:v>
                </c:pt>
                <c:pt idx="191">
                  <c:v>-1.5800468465110299E-2</c:v>
                </c:pt>
                <c:pt idx="192">
                  <c:v>-7.6987566522902099E-3</c:v>
                </c:pt>
                <c:pt idx="193">
                  <c:v>9.7072088908696996E-4</c:v>
                </c:pt>
                <c:pt idx="194">
                  <c:v>3.9322083616799104E-3</c:v>
                </c:pt>
                <c:pt idx="195">
                  <c:v>-1.0219672093077399E-3</c:v>
                </c:pt>
                <c:pt idx="196">
                  <c:v>-9.7717470968891693E-3</c:v>
                </c:pt>
                <c:pt idx="197">
                  <c:v>-1.4101466084852399E-2</c:v>
                </c:pt>
                <c:pt idx="198">
                  <c:v>-9.70067875616357E-3</c:v>
                </c:pt>
                <c:pt idx="199">
                  <c:v>-9.6476440070010201E-4</c:v>
                </c:pt>
                <c:pt idx="200">
                  <c:v>3.8287121372210398E-3</c:v>
                </c:pt>
                <c:pt idx="201">
                  <c:v>2.19124278647056E-3</c:v>
                </c:pt>
                <c:pt idx="202">
                  <c:v>-3.8645300354499002E-4</c:v>
                </c:pt>
                <c:pt idx="203">
                  <c:v>2.8800490917864699E-3</c:v>
                </c:pt>
                <c:pt idx="204">
                  <c:v>1.0702802134885701E-2</c:v>
                </c:pt>
                <c:pt idx="205">
                  <c:v>1.54584920958507E-2</c:v>
                </c:pt>
                <c:pt idx="206">
                  <c:v>1.1615680422988399E-2</c:v>
                </c:pt>
                <c:pt idx="207">
                  <c:v>3.8361966528259101E-3</c:v>
                </c:pt>
                <c:pt idx="208">
                  <c:v>6.5269948874400595E-4</c:v>
                </c:pt>
                <c:pt idx="209">
                  <c:v>5.2651027749348002E-3</c:v>
                </c:pt>
                <c:pt idx="210">
                  <c:v>9.5447956011193193E-3</c:v>
                </c:pt>
                <c:pt idx="211">
                  <c:v>4.44239842708102E-3</c:v>
                </c:pt>
                <c:pt idx="212">
                  <c:v>-1.01047470364384E-2</c:v>
                </c:pt>
                <c:pt idx="213">
                  <c:v>-2.2233963725712399E-2</c:v>
                </c:pt>
                <c:pt idx="214">
                  <c:v>-2.12432865951564E-2</c:v>
                </c:pt>
                <c:pt idx="215">
                  <c:v>-6.6577837496692299E-3</c:v>
                </c:pt>
                <c:pt idx="216">
                  <c:v>1.13537141651767E-2</c:v>
                </c:pt>
                <c:pt idx="217">
                  <c:v>2.0605535560331699E-2</c:v>
                </c:pt>
                <c:pt idx="218">
                  <c:v>1.71733821067219E-2</c:v>
                </c:pt>
                <c:pt idx="219">
                  <c:v>4.9514565347813302E-3</c:v>
                </c:pt>
                <c:pt idx="220">
                  <c:v>-9.8968548007782094E-3</c:v>
                </c:pt>
                <c:pt idx="221">
                  <c:v>-2.3231546658578801E-2</c:v>
                </c:pt>
                <c:pt idx="222">
                  <c:v>-3.01881801183548E-2</c:v>
                </c:pt>
                <c:pt idx="223">
                  <c:v>-2.5752465596434199E-2</c:v>
                </c:pt>
                <c:pt idx="224">
                  <c:v>-1.00114681183287E-2</c:v>
                </c:pt>
                <c:pt idx="225">
                  <c:v>8.2600644152140794E-3</c:v>
                </c:pt>
                <c:pt idx="226">
                  <c:v>1.7476366497105999E-2</c:v>
                </c:pt>
                <c:pt idx="227">
                  <c:v>1.1591127598907101E-2</c:v>
                </c:pt>
                <c:pt idx="228">
                  <c:v>-2.31862025115549E-3</c:v>
                </c:pt>
                <c:pt idx="229">
                  <c:v>-1.17674689569015E-2</c:v>
                </c:pt>
                <c:pt idx="230">
                  <c:v>-1.0493617549005799E-2</c:v>
                </c:pt>
                <c:pt idx="231">
                  <c:v>-2.6536643355045001E-3</c:v>
                </c:pt>
                <c:pt idx="232">
                  <c:v>4.0117825385936499E-3</c:v>
                </c:pt>
                <c:pt idx="233">
                  <c:v>7.0976381614960699E-3</c:v>
                </c:pt>
                <c:pt idx="234">
                  <c:v>8.3145598532830805E-3</c:v>
                </c:pt>
                <c:pt idx="235">
                  <c:v>9.3470480458474406E-3</c:v>
                </c:pt>
                <c:pt idx="236">
                  <c:v>6.7165109934196202E-3</c:v>
                </c:pt>
                <c:pt idx="237">
                  <c:v>-1.9171876737565001E-4</c:v>
                </c:pt>
                <c:pt idx="238">
                  <c:v>-6.3728789376815698E-3</c:v>
                </c:pt>
                <c:pt idx="239">
                  <c:v>-4.8647095784826299E-3</c:v>
                </c:pt>
                <c:pt idx="240">
                  <c:v>1.3869129224981199E-3</c:v>
                </c:pt>
                <c:pt idx="241">
                  <c:v>4.30590112757194E-3</c:v>
                </c:pt>
                <c:pt idx="242">
                  <c:v>-1.4611038943931E-3</c:v>
                </c:pt>
                <c:pt idx="243">
                  <c:v>-9.9580838862650504E-3</c:v>
                </c:pt>
                <c:pt idx="244">
                  <c:v>-1.15447774238148E-2</c:v>
                </c:pt>
                <c:pt idx="245">
                  <c:v>-3.5369979041571498E-3</c:v>
                </c:pt>
                <c:pt idx="246">
                  <c:v>3.9363177906652398E-3</c:v>
                </c:pt>
                <c:pt idx="247">
                  <c:v>4.1462240467945001E-4</c:v>
                </c:pt>
                <c:pt idx="248">
                  <c:v>-9.9825743015857296E-3</c:v>
                </c:pt>
                <c:pt idx="249">
                  <c:v>-1.2650084804956101E-2</c:v>
                </c:pt>
                <c:pt idx="250">
                  <c:v>-4.0912185465883798E-4</c:v>
                </c:pt>
                <c:pt idx="251">
                  <c:v>1.7587302039425001E-2</c:v>
                </c:pt>
                <c:pt idx="252">
                  <c:v>2.5368999631080601E-2</c:v>
                </c:pt>
                <c:pt idx="253">
                  <c:v>1.7571992305510702E-2</c:v>
                </c:pt>
                <c:pt idx="254">
                  <c:v>4.2757980863690603E-3</c:v>
                </c:pt>
                <c:pt idx="255">
                  <c:v>-6.6843371412336804E-4</c:v>
                </c:pt>
                <c:pt idx="256">
                  <c:v>2.5309897878365399E-3</c:v>
                </c:pt>
                <c:pt idx="257">
                  <c:v>4.6962754859029496E-3</c:v>
                </c:pt>
                <c:pt idx="258">
                  <c:v>2.50031545325965E-4</c:v>
                </c:pt>
                <c:pt idx="259">
                  <c:v>-4.8958621984516101E-3</c:v>
                </c:pt>
                <c:pt idx="260">
                  <c:v>-2.9548441763141702E-3</c:v>
                </c:pt>
                <c:pt idx="261">
                  <c:v>4.8542181075773901E-3</c:v>
                </c:pt>
                <c:pt idx="262">
                  <c:v>9.3807281271975299E-3</c:v>
                </c:pt>
                <c:pt idx="263">
                  <c:v>4.4477374325240801E-3</c:v>
                </c:pt>
                <c:pt idx="264">
                  <c:v>-2.9979952271536499E-3</c:v>
                </c:pt>
                <c:pt idx="265">
                  <c:v>-2.3745304664604099E-3</c:v>
                </c:pt>
                <c:pt idx="266">
                  <c:v>7.7388218593029299E-3</c:v>
                </c:pt>
                <c:pt idx="267">
                  <c:v>1.6936840638428902E-2</c:v>
                </c:pt>
                <c:pt idx="268">
                  <c:v>1.49695834107704E-2</c:v>
                </c:pt>
                <c:pt idx="269">
                  <c:v>3.3761047963827601E-3</c:v>
                </c:pt>
                <c:pt idx="270">
                  <c:v>-7.1781171723537297E-3</c:v>
                </c:pt>
                <c:pt idx="271">
                  <c:v>-8.4669630482626206E-3</c:v>
                </c:pt>
                <c:pt idx="272">
                  <c:v>-3.7372224908085801E-3</c:v>
                </c:pt>
                <c:pt idx="273">
                  <c:v>-1.6100379562243299E-3</c:v>
                </c:pt>
                <c:pt idx="274">
                  <c:v>-5.5625379838170801E-3</c:v>
                </c:pt>
                <c:pt idx="275">
                  <c:v>-1.14919696992518E-2</c:v>
                </c:pt>
                <c:pt idx="276">
                  <c:v>-1.25689041097543E-2</c:v>
                </c:pt>
                <c:pt idx="277">
                  <c:v>-7.4531464935753203E-3</c:v>
                </c:pt>
                <c:pt idx="278">
                  <c:v>-2.9899151642654001E-4</c:v>
                </c:pt>
                <c:pt idx="279">
                  <c:v>3.5625448994025901E-3</c:v>
                </c:pt>
                <c:pt idx="280">
                  <c:v>3.07088398838109E-3</c:v>
                </c:pt>
                <c:pt idx="281">
                  <c:v>6.6934342770405097E-4</c:v>
                </c:pt>
                <c:pt idx="282">
                  <c:v>-5.90768973075291E-4</c:v>
                </c:pt>
                <c:pt idx="283">
                  <c:v>8.5143386213640997E-4</c:v>
                </c:pt>
                <c:pt idx="284">
                  <c:v>3.3034409129867599E-3</c:v>
                </c:pt>
                <c:pt idx="285">
                  <c:v>3.4564869484116499E-3</c:v>
                </c:pt>
                <c:pt idx="286">
                  <c:v>-9.7353668740905697E-4</c:v>
                </c:pt>
                <c:pt idx="287">
                  <c:v>-7.8736399886759293E-3</c:v>
                </c:pt>
                <c:pt idx="288">
                  <c:v>-1.18968665944203E-2</c:v>
                </c:pt>
                <c:pt idx="289">
                  <c:v>-9.6886052015860598E-3</c:v>
                </c:pt>
                <c:pt idx="290">
                  <c:v>-3.7863479913030199E-3</c:v>
                </c:pt>
                <c:pt idx="291">
                  <c:v>-2.3222827998537401E-4</c:v>
                </c:pt>
                <c:pt idx="292">
                  <c:v>-1.4898228892236999E-3</c:v>
                </c:pt>
                <c:pt idx="293">
                  <c:v>-4.2557931429185103E-3</c:v>
                </c:pt>
                <c:pt idx="294">
                  <c:v>-4.3062755284739903E-3</c:v>
                </c:pt>
                <c:pt idx="295">
                  <c:v>-2.6753729156867101E-3</c:v>
                </c:pt>
                <c:pt idx="296">
                  <c:v>-4.4110890959428396E-3</c:v>
                </c:pt>
                <c:pt idx="297">
                  <c:v>-1.08401353737629E-2</c:v>
                </c:pt>
                <c:pt idx="298">
                  <c:v>-1.56192316473055E-2</c:v>
                </c:pt>
                <c:pt idx="299">
                  <c:v>-1.01964434323587E-2</c:v>
                </c:pt>
                <c:pt idx="300">
                  <c:v>3.7245295442331901E-3</c:v>
                </c:pt>
                <c:pt idx="301">
                  <c:v>1.46362156447324E-2</c:v>
                </c:pt>
                <c:pt idx="302">
                  <c:v>1.1491098868712701E-2</c:v>
                </c:pt>
                <c:pt idx="303">
                  <c:v>-2.6850519444036802E-3</c:v>
                </c:pt>
                <c:pt idx="304">
                  <c:v>-1.50819614320975E-2</c:v>
                </c:pt>
                <c:pt idx="305">
                  <c:v>-1.4195997459983499E-2</c:v>
                </c:pt>
                <c:pt idx="306">
                  <c:v>-3.2155768576615498E-3</c:v>
                </c:pt>
                <c:pt idx="307">
                  <c:v>7.0053772919606997E-3</c:v>
                </c:pt>
                <c:pt idx="308">
                  <c:v>8.1109187629433196E-3</c:v>
                </c:pt>
                <c:pt idx="309">
                  <c:v>1.4931051001890001E-3</c:v>
                </c:pt>
                <c:pt idx="310">
                  <c:v>-7.1681949055707401E-3</c:v>
                </c:pt>
                <c:pt idx="311">
                  <c:v>-1.3812249309810599E-2</c:v>
                </c:pt>
                <c:pt idx="312">
                  <c:v>-1.6831802093299798E-2</c:v>
                </c:pt>
                <c:pt idx="313">
                  <c:v>-1.6983645125640899E-2</c:v>
                </c:pt>
                <c:pt idx="314">
                  <c:v>-1.4252939271719001E-2</c:v>
                </c:pt>
                <c:pt idx="315">
                  <c:v>-1.15820805420047E-2</c:v>
                </c:pt>
                <c:pt idx="316">
                  <c:v>-1.0974244600679601E-2</c:v>
                </c:pt>
                <c:pt idx="317">
                  <c:v>-1.3377070059996599E-2</c:v>
                </c:pt>
                <c:pt idx="318">
                  <c:v>-1.45265908311186E-2</c:v>
                </c:pt>
                <c:pt idx="319">
                  <c:v>-1.25064518726708E-2</c:v>
                </c:pt>
                <c:pt idx="320">
                  <c:v>-8.5013203953374205E-3</c:v>
                </c:pt>
                <c:pt idx="321">
                  <c:v>-6.7684917007478397E-3</c:v>
                </c:pt>
                <c:pt idx="322">
                  <c:v>-7.0166715473835E-3</c:v>
                </c:pt>
                <c:pt idx="323">
                  <c:v>-6.0445491635552004E-3</c:v>
                </c:pt>
                <c:pt idx="324">
                  <c:v>-1.14582561992287E-3</c:v>
                </c:pt>
                <c:pt idx="325">
                  <c:v>4.3785793352352203E-3</c:v>
                </c:pt>
                <c:pt idx="326">
                  <c:v>5.4999128804343097E-3</c:v>
                </c:pt>
                <c:pt idx="327">
                  <c:v>2.2784266387264199E-3</c:v>
                </c:pt>
                <c:pt idx="328">
                  <c:v>1.96792274437317E-4</c:v>
                </c:pt>
                <c:pt idx="329">
                  <c:v>2.9429663211071799E-3</c:v>
                </c:pt>
                <c:pt idx="330">
                  <c:v>6.4158944859267798E-3</c:v>
                </c:pt>
                <c:pt idx="331">
                  <c:v>4.1770435789579702E-3</c:v>
                </c:pt>
                <c:pt idx="332">
                  <c:v>-4.2066622813725901E-3</c:v>
                </c:pt>
                <c:pt idx="333">
                  <c:v>-1.0884908117703001E-2</c:v>
                </c:pt>
                <c:pt idx="334">
                  <c:v>-9.1207487581887701E-3</c:v>
                </c:pt>
                <c:pt idx="335">
                  <c:v>-2.0012127072287101E-3</c:v>
                </c:pt>
                <c:pt idx="336">
                  <c:v>1.93358815666565E-3</c:v>
                </c:pt>
                <c:pt idx="337">
                  <c:v>-1.62144883524144E-3</c:v>
                </c:pt>
                <c:pt idx="338">
                  <c:v>-7.1129866453655604E-3</c:v>
                </c:pt>
                <c:pt idx="339">
                  <c:v>-7.30269728969402E-3</c:v>
                </c:pt>
                <c:pt idx="340">
                  <c:v>-1.59838719775535E-4</c:v>
                </c:pt>
                <c:pt idx="341">
                  <c:v>7.6948973088287898E-3</c:v>
                </c:pt>
                <c:pt idx="342">
                  <c:v>1.0891363307054E-2</c:v>
                </c:pt>
                <c:pt idx="343">
                  <c:v>8.7025520543398197E-3</c:v>
                </c:pt>
                <c:pt idx="344">
                  <c:v>4.7419967089175497E-3</c:v>
                </c:pt>
                <c:pt idx="345">
                  <c:v>1.0831926990617601E-3</c:v>
                </c:pt>
                <c:pt idx="346">
                  <c:v>-1.6712136688925799E-3</c:v>
                </c:pt>
                <c:pt idx="347">
                  <c:v>-2.4904001889968102E-3</c:v>
                </c:pt>
                <c:pt idx="348">
                  <c:v>-3.4939010121301902E-4</c:v>
                </c:pt>
                <c:pt idx="349">
                  <c:v>2.31391669346087E-3</c:v>
                </c:pt>
                <c:pt idx="350">
                  <c:v>-3.9211099507910699E-4</c:v>
                </c:pt>
                <c:pt idx="351">
                  <c:v>-8.82897448731681E-3</c:v>
                </c:pt>
                <c:pt idx="352">
                  <c:v>-1.4291367372548399E-2</c:v>
                </c:pt>
                <c:pt idx="353">
                  <c:v>-5.6182201251570897E-3</c:v>
                </c:pt>
                <c:pt idx="354">
                  <c:v>1.46450460119957E-2</c:v>
                </c:pt>
                <c:pt idx="355">
                  <c:v>2.92146681302046E-2</c:v>
                </c:pt>
                <c:pt idx="356">
                  <c:v>2.0719018421485401E-2</c:v>
                </c:pt>
                <c:pt idx="357">
                  <c:v>-5.7805010197442101E-3</c:v>
                </c:pt>
                <c:pt idx="358">
                  <c:v>-2.56834642381337E-2</c:v>
                </c:pt>
                <c:pt idx="359">
                  <c:v>-1.9366283534988302E-2</c:v>
                </c:pt>
                <c:pt idx="360">
                  <c:v>4.72697729300511E-3</c:v>
                </c:pt>
                <c:pt idx="361">
                  <c:v>1.90927493895541E-2</c:v>
                </c:pt>
                <c:pt idx="362">
                  <c:v>7.73156428812115E-3</c:v>
                </c:pt>
                <c:pt idx="363">
                  <c:v>-1.6066698520819801E-2</c:v>
                </c:pt>
                <c:pt idx="364">
                  <c:v>-2.4352567151972499E-2</c:v>
                </c:pt>
                <c:pt idx="365">
                  <c:v>-6.30123043938051E-3</c:v>
                </c:pt>
                <c:pt idx="366">
                  <c:v>2.09728170093842E-2</c:v>
                </c:pt>
                <c:pt idx="367">
                  <c:v>3.14533613258463E-2</c:v>
                </c:pt>
                <c:pt idx="368">
                  <c:v>1.8712062060572601E-2</c:v>
                </c:pt>
                <c:pt idx="369">
                  <c:v>-2.1257888186942899E-3</c:v>
                </c:pt>
                <c:pt idx="370">
                  <c:v>-1.3246651704994099E-2</c:v>
                </c:pt>
                <c:pt idx="371">
                  <c:v>-1.25467632245005E-2</c:v>
                </c:pt>
                <c:pt idx="372">
                  <c:v>-9.7483848654940208E-3</c:v>
                </c:pt>
                <c:pt idx="373">
                  <c:v>-1.12451123777433E-2</c:v>
                </c:pt>
                <c:pt idx="374">
                  <c:v>-1.2977054096318E-2</c:v>
                </c:pt>
                <c:pt idx="375">
                  <c:v>-8.5900774341313903E-3</c:v>
                </c:pt>
                <c:pt idx="376">
                  <c:v>-3.8316980852136199E-4</c:v>
                </c:pt>
                <c:pt idx="377">
                  <c:v>3.6608812646371901E-3</c:v>
                </c:pt>
                <c:pt idx="378">
                  <c:v>6.6762948194724501E-4</c:v>
                </c:pt>
                <c:pt idx="379">
                  <c:v>-2.88445865683085E-3</c:v>
                </c:pt>
                <c:pt idx="380">
                  <c:v>-1.6235728704767E-3</c:v>
                </c:pt>
                <c:pt idx="381">
                  <c:v>3.2274672609390901E-3</c:v>
                </c:pt>
                <c:pt idx="382">
                  <c:v>6.0103749142737398E-3</c:v>
                </c:pt>
                <c:pt idx="383">
                  <c:v>5.7896009900671296E-3</c:v>
                </c:pt>
                <c:pt idx="384">
                  <c:v>6.9719041681587301E-3</c:v>
                </c:pt>
                <c:pt idx="385">
                  <c:v>1.31918607030082E-2</c:v>
                </c:pt>
                <c:pt idx="386">
                  <c:v>1.9240957401172501E-2</c:v>
                </c:pt>
                <c:pt idx="387">
                  <c:v>1.6110642487788499E-2</c:v>
                </c:pt>
                <c:pt idx="388">
                  <c:v>2.8434365888389801E-3</c:v>
                </c:pt>
                <c:pt idx="389">
                  <c:v>-1.0214591344384599E-2</c:v>
                </c:pt>
                <c:pt idx="390">
                  <c:v>-1.15868717170023E-2</c:v>
                </c:pt>
                <c:pt idx="391">
                  <c:v>-1.42620973211424E-3</c:v>
                </c:pt>
                <c:pt idx="392">
                  <c:v>8.8059856683247607E-3</c:v>
                </c:pt>
                <c:pt idx="393">
                  <c:v>9.1354199245558907E-3</c:v>
                </c:pt>
                <c:pt idx="394">
                  <c:v>6.0100580215247102E-4</c:v>
                </c:pt>
                <c:pt idx="395">
                  <c:v>-6.0931812231612001E-3</c:v>
                </c:pt>
                <c:pt idx="396">
                  <c:v>-3.7794401502646599E-3</c:v>
                </c:pt>
                <c:pt idx="397">
                  <c:v>3.8010949875469501E-3</c:v>
                </c:pt>
                <c:pt idx="398">
                  <c:v>6.2313617243714703E-3</c:v>
                </c:pt>
                <c:pt idx="399">
                  <c:v>1.0517559423099899E-3</c:v>
                </c:pt>
                <c:pt idx="400">
                  <c:v>-5.0971070708530101E-3</c:v>
                </c:pt>
                <c:pt idx="401">
                  <c:v>-4.1175362671125601E-3</c:v>
                </c:pt>
                <c:pt idx="402">
                  <c:v>2.66540245340811E-3</c:v>
                </c:pt>
                <c:pt idx="403">
                  <c:v>7.3162018066691E-3</c:v>
                </c:pt>
                <c:pt idx="404">
                  <c:v>4.4287017075527397E-3</c:v>
                </c:pt>
                <c:pt idx="405">
                  <c:v>-1.16370490396623E-3</c:v>
                </c:pt>
                <c:pt idx="406">
                  <c:v>-1.2128133427175699E-3</c:v>
                </c:pt>
                <c:pt idx="407">
                  <c:v>5.3189880126309104E-3</c:v>
                </c:pt>
                <c:pt idx="408">
                  <c:v>9.6396407317413408E-3</c:v>
                </c:pt>
                <c:pt idx="409">
                  <c:v>6.2527052134951503E-3</c:v>
                </c:pt>
                <c:pt idx="410" formatCode="0.00E+00">
                  <c:v>9.1861406365154898E-5</c:v>
                </c:pt>
                <c:pt idx="411">
                  <c:v>1.21934956395401E-3</c:v>
                </c:pt>
                <c:pt idx="412">
                  <c:v>9.6292818287477301E-3</c:v>
                </c:pt>
                <c:pt idx="413">
                  <c:v>1.5456254311090401E-2</c:v>
                </c:pt>
                <c:pt idx="414">
                  <c:v>8.8016752575969005E-3</c:v>
                </c:pt>
                <c:pt idx="415">
                  <c:v>-6.29351920172123E-3</c:v>
                </c:pt>
                <c:pt idx="416">
                  <c:v>-1.5409610817499799E-2</c:v>
                </c:pt>
                <c:pt idx="417">
                  <c:v>-1.04753942541923E-2</c:v>
                </c:pt>
                <c:pt idx="418">
                  <c:v>-6.1813548237751902E-4</c:v>
                </c:pt>
                <c:pt idx="419">
                  <c:v>1.0113973548265701E-3</c:v>
                </c:pt>
                <c:pt idx="420">
                  <c:v>-7.4901006953678202E-3</c:v>
                </c:pt>
                <c:pt idx="421">
                  <c:v>-1.51450690721426E-2</c:v>
                </c:pt>
                <c:pt idx="422">
                  <c:v>-1.3289642711643001E-2</c:v>
                </c:pt>
                <c:pt idx="423">
                  <c:v>-4.6475929654669797E-3</c:v>
                </c:pt>
                <c:pt idx="424">
                  <c:v>-3.4680528479582901E-4</c:v>
                </c:pt>
                <c:pt idx="425">
                  <c:v>-3.4003989258795499E-3</c:v>
                </c:pt>
                <c:pt idx="426">
                  <c:v>-6.5967108165943603E-3</c:v>
                </c:pt>
                <c:pt idx="427">
                  <c:v>-3.2714823948171499E-3</c:v>
                </c:pt>
                <c:pt idx="428">
                  <c:v>2.2608198910667602E-3</c:v>
                </c:pt>
                <c:pt idx="429">
                  <c:v>1.7516840764072201E-3</c:v>
                </c:pt>
                <c:pt idx="430">
                  <c:v>-4.2524685233098899E-3</c:v>
                </c:pt>
                <c:pt idx="431">
                  <c:v>-7.2129163177280303E-3</c:v>
                </c:pt>
                <c:pt idx="432">
                  <c:v>-2.01451477857441E-3</c:v>
                </c:pt>
                <c:pt idx="433">
                  <c:v>3.64294648503233E-3</c:v>
                </c:pt>
                <c:pt idx="434">
                  <c:v>-3.9441610399798701E-4</c:v>
                </c:pt>
                <c:pt idx="435">
                  <c:v>-1.1187987100776399E-2</c:v>
                </c:pt>
                <c:pt idx="436">
                  <c:v>-1.48449387814445E-2</c:v>
                </c:pt>
                <c:pt idx="437">
                  <c:v>-3.0286570377229798E-3</c:v>
                </c:pt>
                <c:pt idx="438">
                  <c:v>1.2709512979666999E-2</c:v>
                </c:pt>
                <c:pt idx="439">
                  <c:v>1.46479058958925E-2</c:v>
                </c:pt>
                <c:pt idx="440">
                  <c:v>-1.87332425434453E-3</c:v>
                </c:pt>
                <c:pt idx="441">
                  <c:v>-1.8765769344247101E-2</c:v>
                </c:pt>
                <c:pt idx="442">
                  <c:v>-1.71398302440533E-2</c:v>
                </c:pt>
                <c:pt idx="443">
                  <c:v>1.0486034442582701E-3</c:v>
                </c:pt>
                <c:pt idx="444">
                  <c:v>1.5115370028307099E-2</c:v>
                </c:pt>
                <c:pt idx="445">
                  <c:v>1.0016480512137001E-2</c:v>
                </c:pt>
                <c:pt idx="446">
                  <c:v>-7.1140954779744699E-3</c:v>
                </c:pt>
                <c:pt idx="447">
                  <c:v>-1.59853596256034E-2</c:v>
                </c:pt>
                <c:pt idx="448">
                  <c:v>-6.6614510199128696E-3</c:v>
                </c:pt>
                <c:pt idx="449">
                  <c:v>8.8487543587782505E-3</c:v>
                </c:pt>
                <c:pt idx="450">
                  <c:v>1.15362222452408E-2</c:v>
                </c:pt>
                <c:pt idx="451">
                  <c:v>-5.0296977138330297E-4</c:v>
                </c:pt>
                <c:pt idx="452">
                  <c:v>-1.1550656636700799E-2</c:v>
                </c:pt>
                <c:pt idx="453">
                  <c:v>-6.4463224932564799E-3</c:v>
                </c:pt>
                <c:pt idx="454">
                  <c:v>1.05177681497504E-2</c:v>
                </c:pt>
                <c:pt idx="455">
                  <c:v>2.29214627531029E-2</c:v>
                </c:pt>
                <c:pt idx="456">
                  <c:v>1.8448862909150199E-2</c:v>
                </c:pt>
                <c:pt idx="457">
                  <c:v>3.8706607963215501E-3</c:v>
                </c:pt>
                <c:pt idx="458">
                  <c:v>-3.8820218064989699E-3</c:v>
                </c:pt>
                <c:pt idx="459">
                  <c:v>4.1283690422776898E-3</c:v>
                </c:pt>
                <c:pt idx="460">
                  <c:v>1.8367134675456E-2</c:v>
                </c:pt>
                <c:pt idx="461">
                  <c:v>2.3541766699913501E-2</c:v>
                </c:pt>
                <c:pt idx="462">
                  <c:v>1.3703277000965901E-2</c:v>
                </c:pt>
                <c:pt idx="463">
                  <c:v>-2.6759012279581199E-3</c:v>
                </c:pt>
                <c:pt idx="464">
                  <c:v>-1.29265082855497E-2</c:v>
                </c:pt>
                <c:pt idx="465">
                  <c:v>-1.2254220187598299E-2</c:v>
                </c:pt>
                <c:pt idx="466">
                  <c:v>-6.9441077754425901E-3</c:v>
                </c:pt>
                <c:pt idx="467">
                  <c:v>-5.2241029586409197E-3</c:v>
                </c:pt>
                <c:pt idx="468">
                  <c:v>-6.4468865738161298E-3</c:v>
                </c:pt>
                <c:pt idx="469">
                  <c:v>-2.4075896298783E-3</c:v>
                </c:pt>
                <c:pt idx="470">
                  <c:v>1.0565165644484001E-2</c:v>
                </c:pt>
                <c:pt idx="471">
                  <c:v>2.50121874162871E-2</c:v>
                </c:pt>
                <c:pt idx="472">
                  <c:v>2.8357277098379999E-2</c:v>
                </c:pt>
                <c:pt idx="473">
                  <c:v>1.6163471190887499E-2</c:v>
                </c:pt>
                <c:pt idx="474">
                  <c:v>-3.77977664870266E-3</c:v>
                </c:pt>
                <c:pt idx="475">
                  <c:v>-1.75613111643118E-2</c:v>
                </c:pt>
                <c:pt idx="476">
                  <c:v>-1.6600589620379899E-2</c:v>
                </c:pt>
                <c:pt idx="477">
                  <c:v>-4.9373474118935999E-3</c:v>
                </c:pt>
                <c:pt idx="478">
                  <c:v>8.5459235262802507E-3</c:v>
                </c:pt>
                <c:pt idx="479">
                  <c:v>1.7118641641823602E-2</c:v>
                </c:pt>
                <c:pt idx="480">
                  <c:v>1.96218802785116E-2</c:v>
                </c:pt>
                <c:pt idx="481">
                  <c:v>1.5777901731223599E-2</c:v>
                </c:pt>
                <c:pt idx="482">
                  <c:v>7.0203777492880703E-3</c:v>
                </c:pt>
                <c:pt idx="483">
                  <c:v>-2.6095143284791899E-3</c:v>
                </c:pt>
                <c:pt idx="484">
                  <c:v>-8.0032376767170208E-3</c:v>
                </c:pt>
                <c:pt idx="485">
                  <c:v>-6.8617654610287496E-3</c:v>
                </c:pt>
                <c:pt idx="486">
                  <c:v>-2.5016684638505698E-3</c:v>
                </c:pt>
                <c:pt idx="487">
                  <c:v>-4.7703678870143897E-4</c:v>
                </c:pt>
                <c:pt idx="488">
                  <c:v>-1.9059345357726101E-3</c:v>
                </c:pt>
                <c:pt idx="489">
                  <c:v>-1.9617971885159402E-3</c:v>
                </c:pt>
                <c:pt idx="490">
                  <c:v>4.0167034843853798E-3</c:v>
                </c:pt>
                <c:pt idx="491">
                  <c:v>1.23636604907884E-2</c:v>
                </c:pt>
                <c:pt idx="492">
                  <c:v>1.4030645263212699E-2</c:v>
                </c:pt>
                <c:pt idx="493">
                  <c:v>4.6943311242192403E-3</c:v>
                </c:pt>
                <c:pt idx="494">
                  <c:v>-7.75430123123817E-3</c:v>
                </c:pt>
                <c:pt idx="495">
                  <c:v>-1.12795847438806E-2</c:v>
                </c:pt>
                <c:pt idx="496">
                  <c:v>-1.76632599009369E-3</c:v>
                </c:pt>
                <c:pt idx="497">
                  <c:v>1.2371894311226799E-2</c:v>
                </c:pt>
                <c:pt idx="498">
                  <c:v>1.9380634184402699E-2</c:v>
                </c:pt>
                <c:pt idx="499">
                  <c:v>1.5766780560412998E-2</c:v>
                </c:pt>
                <c:pt idx="500">
                  <c:v>8.71972867615926E-3</c:v>
                </c:pt>
                <c:pt idx="501">
                  <c:v>6.6142930204075899E-3</c:v>
                </c:pt>
                <c:pt idx="502">
                  <c:v>9.9315662072317606E-3</c:v>
                </c:pt>
                <c:pt idx="503">
                  <c:v>1.1263687803423799E-2</c:v>
                </c:pt>
                <c:pt idx="504">
                  <c:v>5.5715329456861402E-3</c:v>
                </c:pt>
                <c:pt idx="505">
                  <c:v>-4.85813279715871E-3</c:v>
                </c:pt>
                <c:pt idx="506">
                  <c:v>-1.1822109423030001E-2</c:v>
                </c:pt>
                <c:pt idx="507">
                  <c:v>-1.0789557520009501E-2</c:v>
                </c:pt>
                <c:pt idx="508">
                  <c:v>-4.5470013382097503E-3</c:v>
                </c:pt>
                <c:pt idx="509">
                  <c:v>-1.01058975000278E-4</c:v>
                </c:pt>
                <c:pt idx="510">
                  <c:v>-1.4683459856972101E-3</c:v>
                </c:pt>
                <c:pt idx="511">
                  <c:v>-5.2627219801572702E-3</c:v>
                </c:pt>
                <c:pt idx="512">
                  <c:v>-6.2039213313809499E-3</c:v>
                </c:pt>
                <c:pt idx="513">
                  <c:v>-3.34427142887295E-3</c:v>
                </c:pt>
                <c:pt idx="514">
                  <c:v>-4.60429404603706E-4</c:v>
                </c:pt>
                <c:pt idx="515">
                  <c:v>-2.01949731245352E-3</c:v>
                </c:pt>
                <c:pt idx="516">
                  <c:v>-6.9008877802054901E-3</c:v>
                </c:pt>
                <c:pt idx="517">
                  <c:v>-1.0192531564314501E-2</c:v>
                </c:pt>
                <c:pt idx="518">
                  <c:v>-8.3665366520999807E-3</c:v>
                </c:pt>
                <c:pt idx="519">
                  <c:v>-3.9688877643979598E-3</c:v>
                </c:pt>
                <c:pt idx="520">
                  <c:v>-1.0702564797961201E-3</c:v>
                </c:pt>
                <c:pt idx="521">
                  <c:v>-7.3542010243834598E-4</c:v>
                </c:pt>
                <c:pt idx="522">
                  <c:v>-4.9101657144505104E-4</c:v>
                </c:pt>
                <c:pt idx="523">
                  <c:v>1.07377420565525E-3</c:v>
                </c:pt>
                <c:pt idx="524">
                  <c:v>1.7889323460705501E-3</c:v>
                </c:pt>
                <c:pt idx="525">
                  <c:v>-7.5729770435852299E-4</c:v>
                </c:pt>
                <c:pt idx="526">
                  <c:v>-4.3792314655970999E-3</c:v>
                </c:pt>
                <c:pt idx="527">
                  <c:v>-3.1440669482326201E-3</c:v>
                </c:pt>
                <c:pt idx="528">
                  <c:v>5.1931451373952997E-3</c:v>
                </c:pt>
                <c:pt idx="529">
                  <c:v>1.4246063375455699E-2</c:v>
                </c:pt>
                <c:pt idx="530">
                  <c:v>1.44067068359282E-2</c:v>
                </c:pt>
                <c:pt idx="531">
                  <c:v>2.7847077003073199E-3</c:v>
                </c:pt>
                <c:pt idx="532">
                  <c:v>-1.08737063643177E-2</c:v>
                </c:pt>
                <c:pt idx="533">
                  <c:v>-1.49673647861732E-2</c:v>
                </c:pt>
                <c:pt idx="534">
                  <c:v>-5.4730391451685498E-3</c:v>
                </c:pt>
                <c:pt idx="535">
                  <c:v>1.013052106082E-2</c:v>
                </c:pt>
                <c:pt idx="536">
                  <c:v>2.1551944831149701E-2</c:v>
                </c:pt>
                <c:pt idx="537">
                  <c:v>2.3847215337232198E-2</c:v>
                </c:pt>
                <c:pt idx="538">
                  <c:v>1.9227373305920999E-2</c:v>
                </c:pt>
                <c:pt idx="539">
                  <c:v>1.2100473198889799E-2</c:v>
                </c:pt>
                <c:pt idx="540">
                  <c:v>5.0481623662875204E-3</c:v>
                </c:pt>
                <c:pt idx="541">
                  <c:v>-6.3381373959190096E-4</c:v>
                </c:pt>
                <c:pt idx="542">
                  <c:v>-3.95258044085819E-3</c:v>
                </c:pt>
                <c:pt idx="543">
                  <c:v>-6.2074054962483896E-3</c:v>
                </c:pt>
                <c:pt idx="544">
                  <c:v>-9.8804767965667405E-3</c:v>
                </c:pt>
                <c:pt idx="545">
                  <c:v>-1.5864298719546401E-2</c:v>
                </c:pt>
                <c:pt idx="546">
                  <c:v>-1.9723402607567501E-2</c:v>
                </c:pt>
                <c:pt idx="547">
                  <c:v>-1.5723823180858999E-2</c:v>
                </c:pt>
                <c:pt idx="548">
                  <c:v>-3.6767762615352601E-3</c:v>
                </c:pt>
                <c:pt idx="549">
                  <c:v>9.3363926514805802E-3</c:v>
                </c:pt>
                <c:pt idx="550">
                  <c:v>1.4737536110225401E-2</c:v>
                </c:pt>
                <c:pt idx="551">
                  <c:v>1.0294670641742E-2</c:v>
                </c:pt>
                <c:pt idx="552">
                  <c:v>1.8320313355757001E-3</c:v>
                </c:pt>
                <c:pt idx="553">
                  <c:v>-3.28808075563651E-3</c:v>
                </c:pt>
                <c:pt idx="554">
                  <c:v>-4.0721195852153301E-3</c:v>
                </c:pt>
                <c:pt idx="555">
                  <c:v>-3.7421448750405099E-3</c:v>
                </c:pt>
                <c:pt idx="556">
                  <c:v>-2.94147990186709E-3</c:v>
                </c:pt>
                <c:pt idx="557">
                  <c:v>1.0436656090349E-3</c:v>
                </c:pt>
                <c:pt idx="558">
                  <c:v>8.3715852277280508E-3</c:v>
                </c:pt>
                <c:pt idx="559">
                  <c:v>1.36243173457401E-2</c:v>
                </c:pt>
                <c:pt idx="560">
                  <c:v>1.03939309497957E-2</c:v>
                </c:pt>
                <c:pt idx="561">
                  <c:v>-1.0612807860499701E-3</c:v>
                </c:pt>
                <c:pt idx="562">
                  <c:v>-1.0477035758823E-2</c:v>
                </c:pt>
                <c:pt idx="563">
                  <c:v>-7.5208923346147798E-3</c:v>
                </c:pt>
                <c:pt idx="564">
                  <c:v>6.3962472436804403E-3</c:v>
                </c:pt>
                <c:pt idx="565">
                  <c:v>1.7772943304239099E-2</c:v>
                </c:pt>
                <c:pt idx="566">
                  <c:v>1.5132573923529E-2</c:v>
                </c:pt>
                <c:pt idx="567">
                  <c:v>4.2559411407827E-4</c:v>
                </c:pt>
                <c:pt idx="568">
                  <c:v>-1.3255176246267E-2</c:v>
                </c:pt>
                <c:pt idx="569">
                  <c:v>-1.5638862868129801E-2</c:v>
                </c:pt>
                <c:pt idx="570">
                  <c:v>-8.6412016216411303E-3</c:v>
                </c:pt>
                <c:pt idx="571">
                  <c:v>-2.12824192570105E-3</c:v>
                </c:pt>
                <c:pt idx="572">
                  <c:v>-2.8165539175860899E-3</c:v>
                </c:pt>
                <c:pt idx="573">
                  <c:v>-6.6342011916404502E-3</c:v>
                </c:pt>
                <c:pt idx="574">
                  <c:v>-5.0796410345921904E-3</c:v>
                </c:pt>
                <c:pt idx="575">
                  <c:v>4.8842695465558502E-3</c:v>
                </c:pt>
                <c:pt idx="576">
                  <c:v>1.43422293992886E-2</c:v>
                </c:pt>
                <c:pt idx="577">
                  <c:v>1.3507187800578101E-2</c:v>
                </c:pt>
                <c:pt idx="578">
                  <c:v>1.7597261537199899E-3</c:v>
                </c:pt>
                <c:pt idx="579">
                  <c:v>-9.7761517874411299E-3</c:v>
                </c:pt>
                <c:pt idx="580">
                  <c:v>-1.01239365747165E-2</c:v>
                </c:pt>
                <c:pt idx="581">
                  <c:v>1.3171709334354E-3</c:v>
                </c:pt>
                <c:pt idx="582">
                  <c:v>1.22205427567977E-2</c:v>
                </c:pt>
                <c:pt idx="583">
                  <c:v>1.0527556116009799E-2</c:v>
                </c:pt>
                <c:pt idx="584">
                  <c:v>-2.38839146804842E-3</c:v>
                </c:pt>
                <c:pt idx="585">
                  <c:v>-1.27805607432074E-2</c:v>
                </c:pt>
                <c:pt idx="586">
                  <c:v>-9.0487102605080298E-3</c:v>
                </c:pt>
                <c:pt idx="587">
                  <c:v>5.4183257939830996E-3</c:v>
                </c:pt>
                <c:pt idx="588">
                  <c:v>1.6818767874957601E-2</c:v>
                </c:pt>
                <c:pt idx="589">
                  <c:v>1.4210424072791401E-2</c:v>
                </c:pt>
                <c:pt idx="590">
                  <c:v>1.5697499952016E-3</c:v>
                </c:pt>
                <c:pt idx="591">
                  <c:v>-8.7424277047117704E-3</c:v>
                </c:pt>
                <c:pt idx="592">
                  <c:v>-9.0510727062098305E-3</c:v>
                </c:pt>
                <c:pt idx="593">
                  <c:v>-3.2217101780162099E-3</c:v>
                </c:pt>
                <c:pt idx="594">
                  <c:v>-2.8871373250503201E-4</c:v>
                </c:pt>
                <c:pt idx="595">
                  <c:v>-3.6131057325510399E-3</c:v>
                </c:pt>
                <c:pt idx="596">
                  <c:v>-9.71705215891501E-3</c:v>
                </c:pt>
                <c:pt idx="597">
                  <c:v>-1.21523830817892E-2</c:v>
                </c:pt>
                <c:pt idx="598">
                  <c:v>-8.7226607038786499E-3</c:v>
                </c:pt>
                <c:pt idx="599">
                  <c:v>-1.38458866476163E-3</c:v>
                </c:pt>
                <c:pt idx="600">
                  <c:v>6.4771263029759201E-3</c:v>
                </c:pt>
                <c:pt idx="601">
                  <c:v>1.0328358387998201E-2</c:v>
                </c:pt>
                <c:pt idx="602">
                  <c:v>6.1651678466825097E-3</c:v>
                </c:pt>
                <c:pt idx="603">
                  <c:v>-5.9685989133829E-3</c:v>
                </c:pt>
                <c:pt idx="604">
                  <c:v>-1.7424312650045001E-2</c:v>
                </c:pt>
                <c:pt idx="605">
                  <c:v>-1.7067344239101299E-2</c:v>
                </c:pt>
                <c:pt idx="606">
                  <c:v>-3.3303762408867402E-3</c:v>
                </c:pt>
                <c:pt idx="607">
                  <c:v>1.23278426438873E-2</c:v>
                </c:pt>
                <c:pt idx="608">
                  <c:v>1.42620494253032E-2</c:v>
                </c:pt>
                <c:pt idx="609">
                  <c:v>2.4406655284754E-3</c:v>
                </c:pt>
                <c:pt idx="610">
                  <c:v>-7.5178206500129902E-3</c:v>
                </c:pt>
                <c:pt idx="611" formatCode="0.00E+00">
                  <c:v>5.7379024774140497E-5</c:v>
                </c:pt>
                <c:pt idx="612">
                  <c:v>2.0705989929749299E-2</c:v>
                </c:pt>
                <c:pt idx="613">
                  <c:v>3.2887579160346903E-2</c:v>
                </c:pt>
                <c:pt idx="614">
                  <c:v>2.1862639216599099E-2</c:v>
                </c:pt>
                <c:pt idx="615">
                  <c:v>-4.411839286134E-3</c:v>
                </c:pt>
                <c:pt idx="616">
                  <c:v>-2.12354811864819E-2</c:v>
                </c:pt>
                <c:pt idx="617">
                  <c:v>-1.47428311544529E-2</c:v>
                </c:pt>
                <c:pt idx="618">
                  <c:v>5.8495362616734804E-3</c:v>
                </c:pt>
                <c:pt idx="619">
                  <c:v>2.06763798835271E-2</c:v>
                </c:pt>
                <c:pt idx="620">
                  <c:v>1.8270152961419098E-2</c:v>
                </c:pt>
                <c:pt idx="621">
                  <c:v>7.5174404533584196E-3</c:v>
                </c:pt>
                <c:pt idx="622">
                  <c:v>1.4464410734314599E-4</c:v>
                </c:pt>
                <c:pt idx="623">
                  <c:v>1.4164182315504199E-3</c:v>
                </c:pt>
                <c:pt idx="624">
                  <c:v>3.8509913733608E-3</c:v>
                </c:pt>
                <c:pt idx="625">
                  <c:v>1.7677972571975599E-3</c:v>
                </c:pt>
                <c:pt idx="626">
                  <c:v>-4.4342381410531302E-3</c:v>
                </c:pt>
                <c:pt idx="627">
                  <c:v>-8.8280388311197892E-3</c:v>
                </c:pt>
                <c:pt idx="628">
                  <c:v>-6.4320973407505401E-3</c:v>
                </c:pt>
                <c:pt idx="629">
                  <c:v>2.5600179301385698E-3</c:v>
                </c:pt>
                <c:pt idx="630">
                  <c:v>1.44474002397811E-2</c:v>
                </c:pt>
                <c:pt idx="631">
                  <c:v>2.2204519667345098E-2</c:v>
                </c:pt>
                <c:pt idx="632">
                  <c:v>1.9566752585844501E-2</c:v>
                </c:pt>
                <c:pt idx="633">
                  <c:v>4.7147558308559398E-3</c:v>
                </c:pt>
                <c:pt idx="634">
                  <c:v>-1.5183502533703101E-2</c:v>
                </c:pt>
                <c:pt idx="635">
                  <c:v>-2.7310745813973199E-2</c:v>
                </c:pt>
                <c:pt idx="636">
                  <c:v>-2.2715303484135599E-2</c:v>
                </c:pt>
                <c:pt idx="637">
                  <c:v>-7.6966709903863702E-3</c:v>
                </c:pt>
                <c:pt idx="638">
                  <c:v>3.89818654407979E-3</c:v>
                </c:pt>
                <c:pt idx="639">
                  <c:v>5.3041699804886799E-3</c:v>
                </c:pt>
                <c:pt idx="640">
                  <c:v>3.0878075896306899E-3</c:v>
                </c:pt>
                <c:pt idx="641">
                  <c:v>6.41042092909371E-3</c:v>
                </c:pt>
                <c:pt idx="642">
                  <c:v>1.50552623415639E-2</c:v>
                </c:pt>
                <c:pt idx="643">
                  <c:v>1.71906746817998E-2</c:v>
                </c:pt>
                <c:pt idx="644">
                  <c:v>3.7528840376439298E-3</c:v>
                </c:pt>
                <c:pt idx="645">
                  <c:v>-1.6371654219682199E-2</c:v>
                </c:pt>
                <c:pt idx="646">
                  <c:v>-2.3776579837059102E-2</c:v>
                </c:pt>
                <c:pt idx="647">
                  <c:v>-9.6771390913645405E-3</c:v>
                </c:pt>
                <c:pt idx="648">
                  <c:v>1.15612641125253E-2</c:v>
                </c:pt>
                <c:pt idx="649">
                  <c:v>1.8798742941826999E-2</c:v>
                </c:pt>
                <c:pt idx="650">
                  <c:v>3.9104170293979999E-3</c:v>
                </c:pt>
                <c:pt idx="651">
                  <c:v>-1.7383825031963E-2</c:v>
                </c:pt>
                <c:pt idx="652">
                  <c:v>-2.4205112925471301E-2</c:v>
                </c:pt>
                <c:pt idx="653">
                  <c:v>-1.0885667007727501E-2</c:v>
                </c:pt>
                <c:pt idx="654">
                  <c:v>6.0250544387256896E-3</c:v>
                </c:pt>
                <c:pt idx="655">
                  <c:v>8.0768894930969299E-3</c:v>
                </c:pt>
                <c:pt idx="656">
                  <c:v>-5.6675778621088904E-3</c:v>
                </c:pt>
                <c:pt idx="657">
                  <c:v>-1.7514696961031001E-2</c:v>
                </c:pt>
                <c:pt idx="658">
                  <c:v>-1.3692535133992399E-2</c:v>
                </c:pt>
                <c:pt idx="659">
                  <c:v>2.65578996648965E-3</c:v>
                </c:pt>
                <c:pt idx="660">
                  <c:v>1.39921692490918E-2</c:v>
                </c:pt>
                <c:pt idx="661">
                  <c:v>9.1544614523433494E-3</c:v>
                </c:pt>
                <c:pt idx="662">
                  <c:v>-5.8210209332113603E-3</c:v>
                </c:pt>
                <c:pt idx="663">
                  <c:v>-1.6466969810583099E-2</c:v>
                </c:pt>
                <c:pt idx="664">
                  <c:v>-1.5993378767977202E-2</c:v>
                </c:pt>
                <c:pt idx="665">
                  <c:v>-1.2059994169490201E-2</c:v>
                </c:pt>
                <c:pt idx="666">
                  <c:v>-1.13263494560905E-2</c:v>
                </c:pt>
                <c:pt idx="667">
                  <c:v>-1.33676263312492E-2</c:v>
                </c:pt>
                <c:pt idx="668">
                  <c:v>-9.9899619633124197E-3</c:v>
                </c:pt>
                <c:pt idx="669" formatCode="0.00E+00">
                  <c:v>1.03697136248163E-5</c:v>
                </c:pt>
                <c:pt idx="670">
                  <c:v>9.5753890422694606E-3</c:v>
                </c:pt>
                <c:pt idx="671">
                  <c:v>9.8093778375720597E-3</c:v>
                </c:pt>
                <c:pt idx="672">
                  <c:v>2.7659531891439599E-3</c:v>
                </c:pt>
                <c:pt idx="673">
                  <c:v>-3.0341158004092701E-3</c:v>
                </c:pt>
                <c:pt idx="674">
                  <c:v>-2.4703391294928902E-3</c:v>
                </c:pt>
                <c:pt idx="675">
                  <c:v>1.03736529445647E-3</c:v>
                </c:pt>
                <c:pt idx="676">
                  <c:v>5.6805001145490198E-4</c:v>
                </c:pt>
                <c:pt idx="677">
                  <c:v>-3.2867393478276598E-3</c:v>
                </c:pt>
                <c:pt idx="678">
                  <c:v>-4.8910085633569996E-3</c:v>
                </c:pt>
                <c:pt idx="679">
                  <c:v>-1.33028108249037E-3</c:v>
                </c:pt>
                <c:pt idx="680">
                  <c:v>2.0977223573677502E-3</c:v>
                </c:pt>
                <c:pt idx="681">
                  <c:v>-4.8535834192297103E-4</c:v>
                </c:pt>
                <c:pt idx="682">
                  <c:v>-6.1741709687473103E-3</c:v>
                </c:pt>
                <c:pt idx="683">
                  <c:v>-6.1712825102329298E-3</c:v>
                </c:pt>
                <c:pt idx="684">
                  <c:v>3.74439860390421E-3</c:v>
                </c:pt>
                <c:pt idx="685">
                  <c:v>1.47445250934928E-2</c:v>
                </c:pt>
                <c:pt idx="686">
                  <c:v>1.5925989933573099E-2</c:v>
                </c:pt>
                <c:pt idx="687">
                  <c:v>5.5532615686954001E-3</c:v>
                </c:pt>
                <c:pt idx="688">
                  <c:v>-4.3518947040593597E-3</c:v>
                </c:pt>
                <c:pt idx="689">
                  <c:v>-2.8463287616996699E-3</c:v>
                </c:pt>
                <c:pt idx="690" formatCode="0.00E+00">
                  <c:v>8.7452231528187506E-3</c:v>
                </c:pt>
                <c:pt idx="691">
                  <c:v>1.6923869366488299E-2</c:v>
                </c:pt>
                <c:pt idx="692">
                  <c:v>1.3321626240734401E-2</c:v>
                </c:pt>
                <c:pt idx="693">
                  <c:v>1.8664950265960801E-3</c:v>
                </c:pt>
                <c:pt idx="694">
                  <c:v>-5.9248972555515696E-3</c:v>
                </c:pt>
                <c:pt idx="695">
                  <c:v>-4.2850859106687298E-3</c:v>
                </c:pt>
                <c:pt idx="696">
                  <c:v>2.25304146325666E-4</c:v>
                </c:pt>
                <c:pt idx="697">
                  <c:v>-1.15899350637687E-3</c:v>
                </c:pt>
                <c:pt idx="698">
                  <c:v>-9.6274659581211605E-3</c:v>
                </c:pt>
                <c:pt idx="699">
                  <c:v>-1.6406205639180702E-2</c:v>
                </c:pt>
                <c:pt idx="700">
                  <c:v>-1.44098472375304E-2</c:v>
                </c:pt>
                <c:pt idx="701">
                  <c:v>-4.19456354989922E-3</c:v>
                </c:pt>
                <c:pt idx="702">
                  <c:v>5.6120203798468602E-3</c:v>
                </c:pt>
                <c:pt idx="703">
                  <c:v>9.4190531061102995E-3</c:v>
                </c:pt>
                <c:pt idx="704">
                  <c:v>8.7929282171163806E-3</c:v>
                </c:pt>
                <c:pt idx="705">
                  <c:v>8.1268600157371404E-3</c:v>
                </c:pt>
                <c:pt idx="706">
                  <c:v>6.6913795594668504E-3</c:v>
                </c:pt>
                <c:pt idx="707">
                  <c:v>3.6485596930883299E-4</c:v>
                </c:pt>
                <c:pt idx="708">
                  <c:v>-8.9121797801946998E-3</c:v>
                </c:pt>
                <c:pt idx="709">
                  <c:v>-1.33938747936947E-2</c:v>
                </c:pt>
                <c:pt idx="710">
                  <c:v>-5.0617555748545401E-3</c:v>
                </c:pt>
                <c:pt idx="711">
                  <c:v>1.1018828174402201E-2</c:v>
                </c:pt>
                <c:pt idx="712">
                  <c:v>2.0965980005279401E-2</c:v>
                </c:pt>
                <c:pt idx="713">
                  <c:v>1.38577644182737E-2</c:v>
                </c:pt>
                <c:pt idx="714">
                  <c:v>-4.0308987330835901E-3</c:v>
                </c:pt>
                <c:pt idx="715">
                  <c:v>-1.6259241408042E-2</c:v>
                </c:pt>
                <c:pt idx="716">
                  <c:v>-1.4209403869835E-2</c:v>
                </c:pt>
                <c:pt idx="717">
                  <c:v>-4.4961210885825801E-3</c:v>
                </c:pt>
                <c:pt idx="718">
                  <c:v>-7.6022628843797199E-4</c:v>
                </c:pt>
                <c:pt idx="719">
                  <c:v>-5.4068448986387902E-3</c:v>
                </c:pt>
                <c:pt idx="720">
                  <c:v>-9.4088940665836701E-3</c:v>
                </c:pt>
                <c:pt idx="721">
                  <c:v>-3.8093911318285898E-3</c:v>
                </c:pt>
                <c:pt idx="722">
                  <c:v>6.5893750990680998E-3</c:v>
                </c:pt>
                <c:pt idx="723">
                  <c:v>1.0246802192241101E-2</c:v>
                </c:pt>
                <c:pt idx="724">
                  <c:v>2.1708703151095401E-3</c:v>
                </c:pt>
                <c:pt idx="725">
                  <c:v>-7.6819191185339497E-3</c:v>
                </c:pt>
                <c:pt idx="726">
                  <c:v>-6.7547753971209899E-3</c:v>
                </c:pt>
                <c:pt idx="727">
                  <c:v>5.0747458272226501E-3</c:v>
                </c:pt>
                <c:pt idx="728">
                  <c:v>1.5167283996709101E-2</c:v>
                </c:pt>
                <c:pt idx="729">
                  <c:v>1.3506640963109299E-2</c:v>
                </c:pt>
                <c:pt idx="730">
                  <c:v>3.51129753071266E-3</c:v>
                </c:pt>
                <c:pt idx="731">
                  <c:v>-2.8993593346273499E-3</c:v>
                </c:pt>
                <c:pt idx="732">
                  <c:v>9.3867942306363804E-4</c:v>
                </c:pt>
                <c:pt idx="733">
                  <c:v>8.8963301305484098E-3</c:v>
                </c:pt>
                <c:pt idx="734">
                  <c:v>1.0797234134219701E-2</c:v>
                </c:pt>
                <c:pt idx="735">
                  <c:v>3.8935484205014702E-3</c:v>
                </c:pt>
                <c:pt idx="736">
                  <c:v>-4.9060084064089004E-3</c:v>
                </c:pt>
                <c:pt idx="737">
                  <c:v>-7.9722516858328294E-3</c:v>
                </c:pt>
                <c:pt idx="738">
                  <c:v>-4.4792083239813202E-3</c:v>
                </c:pt>
                <c:pt idx="739">
                  <c:v>7.9595692106406704E-4</c:v>
                </c:pt>
                <c:pt idx="740">
                  <c:v>2.9388364154639898E-3</c:v>
                </c:pt>
                <c:pt idx="741">
                  <c:v>1.8910250112353099E-3</c:v>
                </c:pt>
                <c:pt idx="742">
                  <c:v>-1.41556908159999E-3</c:v>
                </c:pt>
                <c:pt idx="743">
                  <c:v>-5.8345160130695998E-3</c:v>
                </c:pt>
                <c:pt idx="744">
                  <c:v>-9.9280007445140296E-3</c:v>
                </c:pt>
                <c:pt idx="745">
                  <c:v>-9.5242030983477208E-3</c:v>
                </c:pt>
                <c:pt idx="746">
                  <c:v>-1.5623979440180099E-3</c:v>
                </c:pt>
                <c:pt idx="747">
                  <c:v>1.0075422205197301E-2</c:v>
                </c:pt>
                <c:pt idx="748">
                  <c:v>1.47054432446951E-2</c:v>
                </c:pt>
                <c:pt idx="749">
                  <c:v>6.1191237452751001E-3</c:v>
                </c:pt>
                <c:pt idx="750">
                  <c:v>-9.3900665927986893E-3</c:v>
                </c:pt>
                <c:pt idx="751">
                  <c:v>-1.6214622907900399E-2</c:v>
                </c:pt>
                <c:pt idx="752">
                  <c:v>-5.8889555214386496E-3</c:v>
                </c:pt>
                <c:pt idx="753">
                  <c:v>1.2661147716861099E-2</c:v>
                </c:pt>
                <c:pt idx="754">
                  <c:v>2.1240498739520899E-2</c:v>
                </c:pt>
                <c:pt idx="755">
                  <c:v>1.23616218148489E-2</c:v>
                </c:pt>
                <c:pt idx="756">
                  <c:v>-1.2989187324375E-3</c:v>
                </c:pt>
                <c:pt idx="757">
                  <c:v>-2.3424696675112301E-3</c:v>
                </c:pt>
                <c:pt idx="758">
                  <c:v>1.03232940392496E-2</c:v>
                </c:pt>
                <c:pt idx="759">
                  <c:v>1.8715146092708999E-2</c:v>
                </c:pt>
                <c:pt idx="760">
                  <c:v>8.6259247286237604E-3</c:v>
                </c:pt>
                <c:pt idx="761">
                  <c:v>-1.0834358390243199E-2</c:v>
                </c:pt>
                <c:pt idx="762">
                  <c:v>-1.48861972055007E-2</c:v>
                </c:pt>
                <c:pt idx="763">
                  <c:v>6.1468163776500799E-3</c:v>
                </c:pt>
                <c:pt idx="764">
                  <c:v>3.3186232603243798E-2</c:v>
                </c:pt>
                <c:pt idx="765">
                  <c:v>3.6463189241187001E-2</c:v>
                </c:pt>
                <c:pt idx="766">
                  <c:v>1.10226089411572E-2</c:v>
                </c:pt>
                <c:pt idx="767">
                  <c:v>-1.6135525023875E-2</c:v>
                </c:pt>
                <c:pt idx="768">
                  <c:v>-1.6520052848510599E-2</c:v>
                </c:pt>
                <c:pt idx="769">
                  <c:v>6.3137962782086098E-3</c:v>
                </c:pt>
                <c:pt idx="770">
                  <c:v>2.0899878634282401E-2</c:v>
                </c:pt>
                <c:pt idx="771">
                  <c:v>6.0596797953781896E-3</c:v>
                </c:pt>
                <c:pt idx="772">
                  <c:v>-2.4415145249252399E-2</c:v>
                </c:pt>
                <c:pt idx="773">
                  <c:v>-3.7380691936598702E-2</c:v>
                </c:pt>
                <c:pt idx="774">
                  <c:v>-1.9880087000413101E-2</c:v>
                </c:pt>
                <c:pt idx="775">
                  <c:v>7.0485783329550999E-3</c:v>
                </c:pt>
                <c:pt idx="776">
                  <c:v>1.5262946427389901E-2</c:v>
                </c:pt>
                <c:pt idx="777">
                  <c:v>2.0529709736253001E-3</c:v>
                </c:pt>
                <c:pt idx="778">
                  <c:v>-1.07226555360528E-2</c:v>
                </c:pt>
                <c:pt idx="779">
                  <c:v>-6.5566870530810503E-3</c:v>
                </c:pt>
                <c:pt idx="780">
                  <c:v>7.5880537429129299E-3</c:v>
                </c:pt>
                <c:pt idx="781">
                  <c:v>1.2517788676631499E-2</c:v>
                </c:pt>
                <c:pt idx="782">
                  <c:v>3.4735124124477801E-3</c:v>
                </c:pt>
                <c:pt idx="783">
                  <c:v>-6.6721452104135997E-3</c:v>
                </c:pt>
                <c:pt idx="784">
                  <c:v>-5.8641213406055402E-3</c:v>
                </c:pt>
                <c:pt idx="785">
                  <c:v>2.7696864972146499E-4</c:v>
                </c:pt>
                <c:pt idx="786">
                  <c:v>-8.4015136167016205E-4</c:v>
                </c:pt>
                <c:pt idx="787">
                  <c:v>-1.05201223138529E-2</c:v>
                </c:pt>
                <c:pt idx="788">
                  <c:v>-1.45211236158077E-2</c:v>
                </c:pt>
                <c:pt idx="789">
                  <c:v>-3.4375373876638902E-3</c:v>
                </c:pt>
                <c:pt idx="790">
                  <c:v>1.4814371802261E-2</c:v>
                </c:pt>
                <c:pt idx="791">
                  <c:v>2.3546807571128401E-2</c:v>
                </c:pt>
                <c:pt idx="792">
                  <c:v>1.7115870003617001E-2</c:v>
                </c:pt>
                <c:pt idx="793">
                  <c:v>5.2095062823325601E-3</c:v>
                </c:pt>
                <c:pt idx="794">
                  <c:v>4.2224786167291601E-4</c:v>
                </c:pt>
                <c:pt idx="795">
                  <c:v>3.2253961951152202E-3</c:v>
                </c:pt>
                <c:pt idx="796">
                  <c:v>4.4655093826244602E-3</c:v>
                </c:pt>
                <c:pt idx="797">
                  <c:v>1.85272109273455E-4</c:v>
                </c:pt>
                <c:pt idx="798">
                  <c:v>-3.2934716790594199E-3</c:v>
                </c:pt>
                <c:pt idx="799">
                  <c:v>-9.7407578984307595E-4</c:v>
                </c:pt>
                <c:pt idx="800">
                  <c:v>3.06910496185406E-3</c:v>
                </c:pt>
                <c:pt idx="801">
                  <c:v>6.9302950506512596E-4</c:v>
                </c:pt>
                <c:pt idx="802">
                  <c:v>-7.5986866314453104E-3</c:v>
                </c:pt>
                <c:pt idx="803">
                  <c:v>-1.32967253331136E-2</c:v>
                </c:pt>
                <c:pt idx="804">
                  <c:v>-9.5256059771542997E-3</c:v>
                </c:pt>
                <c:pt idx="805">
                  <c:v>-6.1851257062638402E-4</c:v>
                </c:pt>
                <c:pt idx="806">
                  <c:v>4.2337026309796398E-3</c:v>
                </c:pt>
                <c:pt idx="807">
                  <c:v>1.40766599781137E-3</c:v>
                </c:pt>
                <c:pt idx="808">
                  <c:v>-2.65745196715283E-3</c:v>
                </c:pt>
                <c:pt idx="809">
                  <c:v>-1.3636525667958101E-3</c:v>
                </c:pt>
                <c:pt idx="810">
                  <c:v>3.35900127720456E-3</c:v>
                </c:pt>
                <c:pt idx="811">
                  <c:v>4.3048318183351603E-3</c:v>
                </c:pt>
                <c:pt idx="812">
                  <c:v>2.29577445436779E-4</c:v>
                </c:pt>
                <c:pt idx="813">
                  <c:v>-2.8643190126532701E-3</c:v>
                </c:pt>
                <c:pt idx="814">
                  <c:v>5.45164838572852E-4</c:v>
                </c:pt>
                <c:pt idx="815">
                  <c:v>9.2320442229754697E-3</c:v>
                </c:pt>
                <c:pt idx="816">
                  <c:v>1.6414151354361299E-2</c:v>
                </c:pt>
                <c:pt idx="817">
                  <c:v>1.6927980937175902E-2</c:v>
                </c:pt>
                <c:pt idx="818">
                  <c:v>1.16956843194443E-2</c:v>
                </c:pt>
                <c:pt idx="819">
                  <c:v>3.8836173586321398E-3</c:v>
                </c:pt>
                <c:pt idx="820">
                  <c:v>-4.9846259448688198E-3</c:v>
                </c:pt>
                <c:pt idx="821">
                  <c:v>-1.48169923015781E-2</c:v>
                </c:pt>
                <c:pt idx="822">
                  <c:v>-2.0644362565165001E-2</c:v>
                </c:pt>
                <c:pt idx="823">
                  <c:v>-1.7308022192475601E-2</c:v>
                </c:pt>
                <c:pt idx="824">
                  <c:v>-5.02564574283539E-3</c:v>
                </c:pt>
                <c:pt idx="825">
                  <c:v>7.6048986029335604E-3</c:v>
                </c:pt>
                <c:pt idx="826">
                  <c:v>1.12038950973085E-2</c:v>
                </c:pt>
                <c:pt idx="827">
                  <c:v>3.8678269403170699E-3</c:v>
                </c:pt>
                <c:pt idx="828">
                  <c:v>-6.0240559137872502E-3</c:v>
                </c:pt>
                <c:pt idx="829">
                  <c:v>-9.0025461039795404E-3</c:v>
                </c:pt>
                <c:pt idx="830">
                  <c:v>-4.2937814636700104E-3</c:v>
                </c:pt>
                <c:pt idx="831">
                  <c:v>1.24663263440964E-3</c:v>
                </c:pt>
                <c:pt idx="832">
                  <c:v>1.87044842734932E-3</c:v>
                </c:pt>
                <c:pt idx="833">
                  <c:v>-1.75724354387161E-3</c:v>
                </c:pt>
                <c:pt idx="834">
                  <c:v>-5.6680620990956299E-3</c:v>
                </c:pt>
                <c:pt idx="835">
                  <c:v>-7.15558986384629E-3</c:v>
                </c:pt>
                <c:pt idx="836">
                  <c:v>-7.4526135359742098E-3</c:v>
                </c:pt>
                <c:pt idx="837">
                  <c:v>-7.4274151802127203E-3</c:v>
                </c:pt>
                <c:pt idx="838">
                  <c:v>-5.78026568931284E-3</c:v>
                </c:pt>
                <c:pt idx="839">
                  <c:v>-6.3732482205393402E-4</c:v>
                </c:pt>
                <c:pt idx="840">
                  <c:v>6.1316101711278801E-3</c:v>
                </c:pt>
                <c:pt idx="841">
                  <c:v>9.9260179846587405E-3</c:v>
                </c:pt>
                <c:pt idx="842">
                  <c:v>8.3349228586436005E-3</c:v>
                </c:pt>
                <c:pt idx="843">
                  <c:v>4.3435053423656498E-3</c:v>
                </c:pt>
                <c:pt idx="844">
                  <c:v>2.3160052562391999E-3</c:v>
                </c:pt>
                <c:pt idx="845">
                  <c:v>2.8390536973446302E-3</c:v>
                </c:pt>
                <c:pt idx="846">
                  <c:v>3.1705094689822399E-3</c:v>
                </c:pt>
                <c:pt idx="847">
                  <c:v>1.1637985102282799E-3</c:v>
                </c:pt>
                <c:pt idx="848">
                  <c:v>-2.1193688940784401E-3</c:v>
                </c:pt>
                <c:pt idx="849">
                  <c:v>-3.6473129562546399E-3</c:v>
                </c:pt>
                <c:pt idx="850">
                  <c:v>-2.52301896447107E-3</c:v>
                </c:pt>
                <c:pt idx="851">
                  <c:v>-1.09585629580191E-3</c:v>
                </c:pt>
                <c:pt idx="852">
                  <c:v>-1.41499048553554E-3</c:v>
                </c:pt>
                <c:pt idx="853" formatCode="0.00E+00">
                  <c:v>-9.2891867302243806E-5</c:v>
                </c:pt>
                <c:pt idx="854">
                  <c:v>7.1760345609590097E-3</c:v>
                </c:pt>
                <c:pt idx="855">
                  <c:v>1.9034832978054701E-2</c:v>
                </c:pt>
                <c:pt idx="856">
                  <c:v>2.6611897089397301E-2</c:v>
                </c:pt>
                <c:pt idx="857">
                  <c:v>2.1954358993032001E-2</c:v>
                </c:pt>
                <c:pt idx="858">
                  <c:v>5.6472738333665003E-3</c:v>
                </c:pt>
                <c:pt idx="859">
                  <c:v>-1.1716495079084E-2</c:v>
                </c:pt>
                <c:pt idx="860">
                  <c:v>-1.9524869211676399E-2</c:v>
                </c:pt>
                <c:pt idx="861">
                  <c:v>-1.6071027901752299E-2</c:v>
                </c:pt>
                <c:pt idx="862">
                  <c:v>-9.2258630141186706E-3</c:v>
                </c:pt>
                <c:pt idx="863">
                  <c:v>-5.2020238280448099E-3</c:v>
                </c:pt>
                <c:pt idx="864">
                  <c:v>-3.0708973349331901E-3</c:v>
                </c:pt>
                <c:pt idx="865">
                  <c:v>1.9772502999047502E-3</c:v>
                </c:pt>
                <c:pt idx="866">
                  <c:v>9.4108570017111398E-3</c:v>
                </c:pt>
                <c:pt idx="867">
                  <c:v>1.33443727878245E-2</c:v>
                </c:pt>
                <c:pt idx="868">
                  <c:v>8.49672032011012E-3</c:v>
                </c:pt>
                <c:pt idx="869">
                  <c:v>-7.5859389162415104E-4</c:v>
                </c:pt>
                <c:pt idx="870">
                  <c:v>-6.1223366579422397E-3</c:v>
                </c:pt>
                <c:pt idx="871">
                  <c:v>-3.9925239075074698E-3</c:v>
                </c:pt>
                <c:pt idx="872">
                  <c:v>5.0135478047685499E-4</c:v>
                </c:pt>
                <c:pt idx="873">
                  <c:v>1.56528186600023E-3</c:v>
                </c:pt>
                <c:pt idx="874" formatCode="0.00E+00">
                  <c:v>-4.95245812597473E-5</c:v>
                </c:pt>
                <c:pt idx="875">
                  <c:v>3.18377667446889E-4</c:v>
                </c:pt>
                <c:pt idx="876">
                  <c:v>4.1191689418686103E-3</c:v>
                </c:pt>
                <c:pt idx="877">
                  <c:v>5.10523615998553E-3</c:v>
                </c:pt>
                <c:pt idx="878">
                  <c:v>-1.89200240063193E-3</c:v>
                </c:pt>
                <c:pt idx="879">
                  <c:v>-1.2086494707046499E-2</c:v>
                </c:pt>
                <c:pt idx="880">
                  <c:v>-1.4592390143268699E-2</c:v>
                </c:pt>
                <c:pt idx="881">
                  <c:v>-4.7712474883647299E-3</c:v>
                </c:pt>
                <c:pt idx="882">
                  <c:v>9.1468611285447608E-3</c:v>
                </c:pt>
                <c:pt idx="883">
                  <c:v>1.5804337553424901E-2</c:v>
                </c:pt>
                <c:pt idx="884">
                  <c:v>1.26044855784593E-2</c:v>
                </c:pt>
                <c:pt idx="885">
                  <c:v>7.8577024399792209E-3</c:v>
                </c:pt>
                <c:pt idx="886">
                  <c:v>9.4026524168312406E-3</c:v>
                </c:pt>
                <c:pt idx="887">
                  <c:v>1.5046004961987301E-2</c:v>
                </c:pt>
                <c:pt idx="888">
                  <c:v>1.6287873696772402E-2</c:v>
                </c:pt>
                <c:pt idx="889">
                  <c:v>9.84242135930684E-3</c:v>
                </c:pt>
                <c:pt idx="890">
                  <c:v>1.09100265860842E-3</c:v>
                </c:pt>
                <c:pt idx="891">
                  <c:v>-3.3305329492547102E-3</c:v>
                </c:pt>
                <c:pt idx="892">
                  <c:v>-3.3014310887244701E-3</c:v>
                </c:pt>
                <c:pt idx="893">
                  <c:v>-3.4591829404443798E-3</c:v>
                </c:pt>
                <c:pt idx="894">
                  <c:v>-7.1916570832565203E-3</c:v>
                </c:pt>
                <c:pt idx="895">
                  <c:v>-1.18033487655672E-2</c:v>
                </c:pt>
                <c:pt idx="896">
                  <c:v>-1.38541207588168E-2</c:v>
                </c:pt>
                <c:pt idx="897">
                  <c:v>-1.2835191779944801E-2</c:v>
                </c:pt>
                <c:pt idx="898">
                  <c:v>-9.9847821812861001E-3</c:v>
                </c:pt>
                <c:pt idx="899">
                  <c:v>-5.3215520212504999E-3</c:v>
                </c:pt>
                <c:pt idx="900">
                  <c:v>1.7098751128665701E-3</c:v>
                </c:pt>
                <c:pt idx="901">
                  <c:v>7.3226525379111304E-3</c:v>
                </c:pt>
                <c:pt idx="902">
                  <c:v>6.4112952063112797E-3</c:v>
                </c:pt>
                <c:pt idx="903">
                  <c:v>-1.44616373122898E-3</c:v>
                </c:pt>
                <c:pt idx="904">
                  <c:v>-7.9840641963634003E-3</c:v>
                </c:pt>
                <c:pt idx="905">
                  <c:v>-3.78077985727325E-3</c:v>
                </c:pt>
                <c:pt idx="906">
                  <c:v>1.0018394251914999E-2</c:v>
                </c:pt>
                <c:pt idx="907">
                  <c:v>2.0733534645318501E-2</c:v>
                </c:pt>
                <c:pt idx="908">
                  <c:v>1.6980408694282599E-2</c:v>
                </c:pt>
                <c:pt idx="909">
                  <c:v>1.7940659853451599E-3</c:v>
                </c:pt>
                <c:pt idx="910">
                  <c:v>-1.00104320095674E-2</c:v>
                </c:pt>
                <c:pt idx="911">
                  <c:v>-8.1361535148625E-3</c:v>
                </c:pt>
                <c:pt idx="912">
                  <c:v>2.6617894742575702E-3</c:v>
                </c:pt>
                <c:pt idx="913">
                  <c:v>9.4068263751634403E-3</c:v>
                </c:pt>
                <c:pt idx="914">
                  <c:v>5.9406412091015798E-3</c:v>
                </c:pt>
                <c:pt idx="915">
                  <c:v>-3.8015275524082298E-4</c:v>
                </c:pt>
                <c:pt idx="916" formatCode="0.00E+00">
                  <c:v>7.1102330045371605E-5</c:v>
                </c:pt>
                <c:pt idx="917">
                  <c:v>6.0552340535124103E-3</c:v>
                </c:pt>
                <c:pt idx="918">
                  <c:v>7.36452747552571E-3</c:v>
                </c:pt>
                <c:pt idx="919">
                  <c:v>-4.6096552205157799E-4</c:v>
                </c:pt>
                <c:pt idx="920">
                  <c:v>-9.0961371385405096E-3</c:v>
                </c:pt>
                <c:pt idx="921">
                  <c:v>-6.4060030934299499E-3</c:v>
                </c:pt>
                <c:pt idx="922">
                  <c:v>7.6397251362071003E-3</c:v>
                </c:pt>
                <c:pt idx="923">
                  <c:v>2.0006456646589298E-2</c:v>
                </c:pt>
                <c:pt idx="924">
                  <c:v>1.6773388209777501E-2</c:v>
                </c:pt>
                <c:pt idx="925">
                  <c:v>-1.7749831480655401E-4</c:v>
                </c:pt>
                <c:pt idx="926">
                  <c:v>-1.4612901068637E-2</c:v>
                </c:pt>
                <c:pt idx="927">
                  <c:v>-1.22323101367712E-2</c:v>
                </c:pt>
                <c:pt idx="928">
                  <c:v>5.4647556850441897E-3</c:v>
                </c:pt>
                <c:pt idx="929">
                  <c:v>2.36128770988237E-2</c:v>
                </c:pt>
                <c:pt idx="930">
                  <c:v>2.85055584957641E-2</c:v>
                </c:pt>
                <c:pt idx="931">
                  <c:v>1.79706993123789E-2</c:v>
                </c:pt>
                <c:pt idx="932">
                  <c:v>1.2314464686442299E-3</c:v>
                </c:pt>
                <c:pt idx="933">
                  <c:v>-1.02556280617542E-2</c:v>
                </c:pt>
                <c:pt idx="934">
                  <c:v>-1.0972165032140701E-2</c:v>
                </c:pt>
                <c:pt idx="935">
                  <c:v>-4.8303695419022403E-3</c:v>
                </c:pt>
                <c:pt idx="936">
                  <c:v>2.2544955814744298E-3</c:v>
                </c:pt>
                <c:pt idx="937">
                  <c:v>6.25847415126726E-3</c:v>
                </c:pt>
                <c:pt idx="938">
                  <c:v>7.4554356287077498E-3</c:v>
                </c:pt>
                <c:pt idx="939">
                  <c:v>6.9369481810396903E-3</c:v>
                </c:pt>
                <c:pt idx="940">
                  <c:v>5.2686003710145897E-3</c:v>
                </c:pt>
                <c:pt idx="941">
                  <c:v>1.90506303706592E-3</c:v>
                </c:pt>
                <c:pt idx="942">
                  <c:v>-2.1399240022813202E-3</c:v>
                </c:pt>
                <c:pt idx="943">
                  <c:v>-2.8150998754514298E-3</c:v>
                </c:pt>
                <c:pt idx="944">
                  <c:v>2.49636992111391E-3</c:v>
                </c:pt>
                <c:pt idx="945">
                  <c:v>1.0519395148453599E-2</c:v>
                </c:pt>
                <c:pt idx="946">
                  <c:v>1.3337990659746699E-2</c:v>
                </c:pt>
                <c:pt idx="947">
                  <c:v>6.5614517964116999E-3</c:v>
                </c:pt>
                <c:pt idx="948">
                  <c:v>-4.8449270645972596E-3</c:v>
                </c:pt>
                <c:pt idx="949">
                  <c:v>-1.0107942688018E-2</c:v>
                </c:pt>
                <c:pt idx="950">
                  <c:v>-5.00178502371121E-3</c:v>
                </c:pt>
                <c:pt idx="951">
                  <c:v>4.5686905903998803E-3</c:v>
                </c:pt>
                <c:pt idx="952">
                  <c:v>8.0060023221528494E-3</c:v>
                </c:pt>
                <c:pt idx="953">
                  <c:v>2.6683701399557599E-3</c:v>
                </c:pt>
                <c:pt idx="954">
                  <c:v>-5.3507650660242403E-3</c:v>
                </c:pt>
                <c:pt idx="955">
                  <c:v>-7.1223092519516404E-3</c:v>
                </c:pt>
                <c:pt idx="956">
                  <c:v>-2.7220552589868499E-3</c:v>
                </c:pt>
                <c:pt idx="957">
                  <c:v>1.27026114547931E-3</c:v>
                </c:pt>
                <c:pt idx="958" formatCode="0.00E+00">
                  <c:v>-6.7918939826855401E-5</c:v>
                </c:pt>
                <c:pt idx="959">
                  <c:v>-3.5720794628499699E-3</c:v>
                </c:pt>
                <c:pt idx="960">
                  <c:v>-4.2603919054243298E-3</c:v>
                </c:pt>
                <c:pt idx="961">
                  <c:v>-1.37328231347341E-3</c:v>
                </c:pt>
                <c:pt idx="962">
                  <c:v>1.4079820122882101E-3</c:v>
                </c:pt>
                <c:pt idx="963">
                  <c:v>1.4725360500756699E-3</c:v>
                </c:pt>
                <c:pt idx="964">
                  <c:v>-6.15799527125179E-4</c:v>
                </c:pt>
                <c:pt idx="965">
                  <c:v>-1.91145184513661E-3</c:v>
                </c:pt>
                <c:pt idx="966">
                  <c:v>-1.5704334518857001E-3</c:v>
                </c:pt>
                <c:pt idx="967" formatCode="0.00E+00">
                  <c:v>9.5478540487151599E-5</c:v>
                </c:pt>
                <c:pt idx="968">
                  <c:v>1.74942434019254E-3</c:v>
                </c:pt>
                <c:pt idx="969">
                  <c:v>1.92394416320782E-3</c:v>
                </c:pt>
                <c:pt idx="970">
                  <c:v>-2.1475818024293998E-3</c:v>
                </c:pt>
                <c:pt idx="971" formatCode="0.00E+00">
                  <c:v>-1.0965824615357E-2</c:v>
                </c:pt>
                <c:pt idx="972">
                  <c:v>-1.8320403938625399E-2</c:v>
                </c:pt>
                <c:pt idx="973">
                  <c:v>-1.5858887801769E-2</c:v>
                </c:pt>
                <c:pt idx="974">
                  <c:v>-1.5149143770047E-3</c:v>
                </c:pt>
                <c:pt idx="975">
                  <c:v>1.37996766725525E-2</c:v>
                </c:pt>
                <c:pt idx="976">
                  <c:v>1.8120145157256601E-2</c:v>
                </c:pt>
                <c:pt idx="977">
                  <c:v>8.8604392761579692E-3</c:v>
                </c:pt>
                <c:pt idx="978">
                  <c:v>-2.6087966094060001E-3</c:v>
                </c:pt>
                <c:pt idx="979">
                  <c:v>-6.0318227823404702E-3</c:v>
                </c:pt>
                <c:pt idx="980">
                  <c:v>-2.7704444636335499E-3</c:v>
                </c:pt>
                <c:pt idx="981">
                  <c:v>-2.3502389187222798E-3</c:v>
                </c:pt>
                <c:pt idx="982">
                  <c:v>-8.0824793137964299E-3</c:v>
                </c:pt>
                <c:pt idx="983">
                  <c:v>-1.1936615565832901E-2</c:v>
                </c:pt>
                <c:pt idx="984">
                  <c:v>-5.2352154904747603E-3</c:v>
                </c:pt>
                <c:pt idx="985">
                  <c:v>8.50194758978178E-3</c:v>
                </c:pt>
                <c:pt idx="986">
                  <c:v>1.6130048420096101E-2</c:v>
                </c:pt>
                <c:pt idx="987">
                  <c:v>9.6631290760784694E-3</c:v>
                </c:pt>
                <c:pt idx="988">
                  <c:v>-3.0479076760550499E-3</c:v>
                </c:pt>
                <c:pt idx="989">
                  <c:v>-9.2577400286086194E-3</c:v>
                </c:pt>
                <c:pt idx="990">
                  <c:v>-4.6155049158490497E-3</c:v>
                </c:pt>
                <c:pt idx="991">
                  <c:v>3.6343849208748799E-3</c:v>
                </c:pt>
                <c:pt idx="992">
                  <c:v>7.32723253647816E-3</c:v>
                </c:pt>
                <c:pt idx="993">
                  <c:v>5.2367057451415504E-3</c:v>
                </c:pt>
                <c:pt idx="994">
                  <c:v>1.5789050365203701E-3</c:v>
                </c:pt>
                <c:pt idx="995">
                  <c:v>-1.1490767995898999E-4</c:v>
                </c:pt>
                <c:pt idx="996">
                  <c:v>-1.3030144809379901E-3</c:v>
                </c:pt>
                <c:pt idx="997">
                  <c:v>-1.84628265399208E-3</c:v>
                </c:pt>
                <c:pt idx="998">
                  <c:v>1.66039936945709E-3</c:v>
                </c:pt>
                <c:pt idx="999">
                  <c:v>1.00990520669161E-2</c:v>
                </c:pt>
                <c:pt idx="1000">
                  <c:v>1.58384258636814E-2</c:v>
                </c:pt>
              </c:numCache>
            </c:numRef>
          </c:yVal>
          <c:smooth val="1"/>
        </c:ser>
        <c:ser>
          <c:idx val="1"/>
          <c:order val="1"/>
          <c:tx>
            <c:strRef>
              <c:f>longitudinal!$I$4</c:f>
              <c:strCache>
                <c:ptCount val="1"/>
                <c:pt idx="0">
                  <c:v>'Pier 7 - E. Longitudinal'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longitudinal!$A$5:$A$1005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longitudinal!$I$5:$I$1005</c:f>
              <c:numCache>
                <c:formatCode>General</c:formatCode>
                <c:ptCount val="1001"/>
                <c:pt idx="0">
                  <c:v>1.01654950258346E-2</c:v>
                </c:pt>
                <c:pt idx="1">
                  <c:v>1.6543669769687599E-2</c:v>
                </c:pt>
                <c:pt idx="2">
                  <c:v>1.32584931468233E-2</c:v>
                </c:pt>
                <c:pt idx="3">
                  <c:v>5.8466997596890698E-3</c:v>
                </c:pt>
                <c:pt idx="4">
                  <c:v>2.2049772332440299E-3</c:v>
                </c:pt>
                <c:pt idx="5">
                  <c:v>4.2500322992085901E-3</c:v>
                </c:pt>
                <c:pt idx="6">
                  <c:v>6.54578026065616E-3</c:v>
                </c:pt>
                <c:pt idx="7">
                  <c:v>6.3873242360907197E-3</c:v>
                </c:pt>
                <c:pt idx="8">
                  <c:v>4.4682330252636899E-3</c:v>
                </c:pt>
                <c:pt idx="9">
                  <c:v>4.34769116648179E-3</c:v>
                </c:pt>
                <c:pt idx="10">
                  <c:v>5.2398119185487497E-3</c:v>
                </c:pt>
                <c:pt idx="11">
                  <c:v>5.49639589840978E-3</c:v>
                </c:pt>
                <c:pt idx="12">
                  <c:v>4.1844578349321199E-3</c:v>
                </c:pt>
                <c:pt idx="13">
                  <c:v>3.42322187033585E-3</c:v>
                </c:pt>
                <c:pt idx="14">
                  <c:v>4.5287492376520997E-3</c:v>
                </c:pt>
                <c:pt idx="15">
                  <c:v>5.4159235515112104E-3</c:v>
                </c:pt>
                <c:pt idx="16">
                  <c:v>3.7475825394667002E-3</c:v>
                </c:pt>
                <c:pt idx="17">
                  <c:v>-1.5797656525784001E-3</c:v>
                </c:pt>
                <c:pt idx="18">
                  <c:v>-7.01434481543497E-3</c:v>
                </c:pt>
                <c:pt idx="19">
                  <c:v>-9.8178855943742496E-3</c:v>
                </c:pt>
                <c:pt idx="20">
                  <c:v>-7.6439627144088401E-3</c:v>
                </c:pt>
                <c:pt idx="21">
                  <c:v>-2.1772784164959002E-3</c:v>
                </c:pt>
                <c:pt idx="22">
                  <c:v>3.26985103087716E-3</c:v>
                </c:pt>
                <c:pt idx="23">
                  <c:v>5.3727703352728301E-3</c:v>
                </c:pt>
                <c:pt idx="24">
                  <c:v>3.6747700085631601E-3</c:v>
                </c:pt>
                <c:pt idx="25">
                  <c:v>8.7825349671534199E-4</c:v>
                </c:pt>
                <c:pt idx="26">
                  <c:v>5.1387308577243601E-4</c:v>
                </c:pt>
                <c:pt idx="27">
                  <c:v>3.50839179403025E-3</c:v>
                </c:pt>
                <c:pt idx="28">
                  <c:v>5.8236411966789397E-3</c:v>
                </c:pt>
                <c:pt idx="29">
                  <c:v>3.7456720300228798E-3</c:v>
                </c:pt>
                <c:pt idx="30">
                  <c:v>-1.20722628001506E-3</c:v>
                </c:pt>
                <c:pt idx="31" formatCode="0.00E+00">
                  <c:v>-3.0111384582744601E-3</c:v>
                </c:pt>
                <c:pt idx="32">
                  <c:v>2.0656288504734498E-3</c:v>
                </c:pt>
                <c:pt idx="33">
                  <c:v>9.6347323043855203E-3</c:v>
                </c:pt>
                <c:pt idx="34">
                  <c:v>1.2302902496600401E-2</c:v>
                </c:pt>
                <c:pt idx="35">
                  <c:v>7.4189595721134002E-3</c:v>
                </c:pt>
                <c:pt idx="36">
                  <c:v>6.4181823846962203E-4</c:v>
                </c:pt>
                <c:pt idx="37">
                  <c:v>-1.7826266302057E-3</c:v>
                </c:pt>
                <c:pt idx="38">
                  <c:v>3.71075073476673E-4</c:v>
                </c:pt>
                <c:pt idx="39">
                  <c:v>2.6006283230391998E-3</c:v>
                </c:pt>
                <c:pt idx="40">
                  <c:v>2.7550739260100302E-3</c:v>
                </c:pt>
                <c:pt idx="41">
                  <c:v>3.8834257855880098E-3</c:v>
                </c:pt>
                <c:pt idx="42">
                  <c:v>7.9509359502473505E-3</c:v>
                </c:pt>
                <c:pt idx="43">
                  <c:v>1.0836921862486901E-2</c:v>
                </c:pt>
                <c:pt idx="44">
                  <c:v>7.98227803057475E-3</c:v>
                </c:pt>
                <c:pt idx="45">
                  <c:v>1.6015377498030501E-4</c:v>
                </c:pt>
                <c:pt idx="46">
                  <c:v>-5.3142539699118996E-3</c:v>
                </c:pt>
                <c:pt idx="47">
                  <c:v>-4.0309151187112703E-3</c:v>
                </c:pt>
                <c:pt idx="48">
                  <c:v>5.2938658045348797E-4</c:v>
                </c:pt>
                <c:pt idx="49">
                  <c:v>2.0688116986473399E-3</c:v>
                </c:pt>
                <c:pt idx="50">
                  <c:v>9.4478900725541396E-4</c:v>
                </c:pt>
                <c:pt idx="51">
                  <c:v>3.6221071008399799E-3</c:v>
                </c:pt>
                <c:pt idx="52">
                  <c:v>1.10089748662842E-2</c:v>
                </c:pt>
                <c:pt idx="53">
                  <c:v>1.52804370225817E-2</c:v>
                </c:pt>
                <c:pt idx="54">
                  <c:v>9.2245935315737205E-3</c:v>
                </c:pt>
                <c:pt idx="55">
                  <c:v>-2.04479309319566E-3</c:v>
                </c:pt>
                <c:pt idx="56">
                  <c:v>-4.4667899765451803E-3</c:v>
                </c:pt>
                <c:pt idx="57">
                  <c:v>8.4280753852176808E-3</c:v>
                </c:pt>
                <c:pt idx="58">
                  <c:v>2.5442935630597598E-2</c:v>
                </c:pt>
                <c:pt idx="59">
                  <c:v>2.8251887877201901E-2</c:v>
                </c:pt>
                <c:pt idx="60">
                  <c:v>1.3027241938136E-2</c:v>
                </c:pt>
                <c:pt idx="61">
                  <c:v>-5.5494530932417296E-3</c:v>
                </c:pt>
                <c:pt idx="62">
                  <c:v>-9.7516198727673996E-3</c:v>
                </c:pt>
                <c:pt idx="63">
                  <c:v>1.00582074390784E-3</c:v>
                </c:pt>
                <c:pt idx="64">
                  <c:v>1.2418922542223799E-2</c:v>
                </c:pt>
                <c:pt idx="65">
                  <c:v>1.24873777024827E-2</c:v>
                </c:pt>
                <c:pt idx="66">
                  <c:v>4.25734157317725E-3</c:v>
                </c:pt>
                <c:pt idx="67">
                  <c:v>-4.9826791618513605E-4</c:v>
                </c:pt>
                <c:pt idx="68">
                  <c:v>2.7174076945923899E-3</c:v>
                </c:pt>
                <c:pt idx="69">
                  <c:v>7.4472402173647598E-3</c:v>
                </c:pt>
                <c:pt idx="70">
                  <c:v>6.8959061483335497E-3</c:v>
                </c:pt>
                <c:pt idx="71">
                  <c:v>2.0912135954761399E-3</c:v>
                </c:pt>
                <c:pt idx="72">
                  <c:v>-1.63759626627201E-4</c:v>
                </c:pt>
                <c:pt idx="73">
                  <c:v>1.3821737554906199E-3</c:v>
                </c:pt>
                <c:pt idx="74">
                  <c:v>2.8468628483174501E-3</c:v>
                </c:pt>
                <c:pt idx="75">
                  <c:v>1.7976330641569701E-4</c:v>
                </c:pt>
                <c:pt idx="76">
                  <c:v>-3.47917873697757E-3</c:v>
                </c:pt>
                <c:pt idx="77">
                  <c:v>-3.2304146966857998E-3</c:v>
                </c:pt>
                <c:pt idx="78">
                  <c:v>5.9449868258819099E-4</c:v>
                </c:pt>
                <c:pt idx="79">
                  <c:v>1.85143051230344E-3</c:v>
                </c:pt>
                <c:pt idx="80">
                  <c:v>-1.66015482085008E-3</c:v>
                </c:pt>
                <c:pt idx="81">
                  <c:v>-6.0946525500693701E-3</c:v>
                </c:pt>
                <c:pt idx="82">
                  <c:v>-4.9968559386350296E-3</c:v>
                </c:pt>
                <c:pt idx="83">
                  <c:v>1.5356159940400601E-4</c:v>
                </c:pt>
                <c:pt idx="84">
                  <c:v>4.3125245219868998E-3</c:v>
                </c:pt>
                <c:pt idx="85">
                  <c:v>4.3311070700019902E-3</c:v>
                </c:pt>
                <c:pt idx="86">
                  <c:v>4.0049186582855698E-3</c:v>
                </c:pt>
                <c:pt idx="87">
                  <c:v>7.1596355516533898E-3</c:v>
                </c:pt>
                <c:pt idx="88">
                  <c:v>1.15144253131858E-2</c:v>
                </c:pt>
                <c:pt idx="89">
                  <c:v>1.0456216444926499E-2</c:v>
                </c:pt>
                <c:pt idx="90">
                  <c:v>2.1472110001347698E-3</c:v>
                </c:pt>
                <c:pt idx="91">
                  <c:v>-6.6393931855642701E-3</c:v>
                </c:pt>
                <c:pt idx="92">
                  <c:v>-7.8785757372858596E-3</c:v>
                </c:pt>
                <c:pt idx="93">
                  <c:v>-3.3550413481751198E-3</c:v>
                </c:pt>
                <c:pt idx="94">
                  <c:v>-1.2466028639419599E-3</c:v>
                </c:pt>
                <c:pt idx="95">
                  <c:v>-5.6115426357280299E-3</c:v>
                </c:pt>
                <c:pt idx="96">
                  <c:v>-9.0774359689894703E-3</c:v>
                </c:pt>
                <c:pt idx="97">
                  <c:v>-1.5501842895466701E-3</c:v>
                </c:pt>
                <c:pt idx="98">
                  <c:v>1.5941740509643299E-2</c:v>
                </c:pt>
                <c:pt idx="99">
                  <c:v>2.93311999696063E-2</c:v>
                </c:pt>
                <c:pt idx="100">
                  <c:v>2.4820032754965599E-2</c:v>
                </c:pt>
                <c:pt idx="101">
                  <c:v>4.1513183133137996E-3</c:v>
                </c:pt>
                <c:pt idx="102">
                  <c:v>-1.7328969627281199E-2</c:v>
                </c:pt>
                <c:pt idx="103">
                  <c:v>-2.60917569968818E-2</c:v>
                </c:pt>
                <c:pt idx="104">
                  <c:v>-2.1504340290526398E-2</c:v>
                </c:pt>
                <c:pt idx="105">
                  <c:v>-1.2906919514904599E-2</c:v>
                </c:pt>
                <c:pt idx="106">
                  <c:v>-6.8294248896429302E-3</c:v>
                </c:pt>
                <c:pt idx="107">
                  <c:v>-3.1147078160368501E-3</c:v>
                </c:pt>
                <c:pt idx="108">
                  <c:v>1.5024975517953501E-3</c:v>
                </c:pt>
                <c:pt idx="109">
                  <c:v>6.3606695981995301E-3</c:v>
                </c:pt>
                <c:pt idx="110">
                  <c:v>7.5465478288868904E-3</c:v>
                </c:pt>
                <c:pt idx="111">
                  <c:v>4.29867828940697E-3</c:v>
                </c:pt>
                <c:pt idx="112">
                  <c:v>-1.18462340884394E-4</c:v>
                </c:pt>
                <c:pt idx="113">
                  <c:v>-1.0108317338166401E-3</c:v>
                </c:pt>
                <c:pt idx="114">
                  <c:v>1.4202983547367599E-3</c:v>
                </c:pt>
                <c:pt idx="115">
                  <c:v>5.1833991066826497E-3</c:v>
                </c:pt>
                <c:pt idx="116">
                  <c:v>8.1498247535365092E-3</c:v>
                </c:pt>
                <c:pt idx="117">
                  <c:v>1.0594887537778101E-2</c:v>
                </c:pt>
                <c:pt idx="118">
                  <c:v>1.17918921862566E-2</c:v>
                </c:pt>
                <c:pt idx="119">
                  <c:v>1.0011715175382499E-2</c:v>
                </c:pt>
                <c:pt idx="120">
                  <c:v>4.3626198177951101E-3</c:v>
                </c:pt>
                <c:pt idx="121">
                  <c:v>-1.9259408479784699E-3</c:v>
                </c:pt>
                <c:pt idx="122">
                  <c:v>-4.1522940298616704E-3</c:v>
                </c:pt>
                <c:pt idx="123">
                  <c:v>-3.28495577047267E-4</c:v>
                </c:pt>
                <c:pt idx="124">
                  <c:v>4.9130178176918799E-3</c:v>
                </c:pt>
                <c:pt idx="125">
                  <c:v>7.1508167923979796E-3</c:v>
                </c:pt>
                <c:pt idx="126">
                  <c:v>6.0495806948435002E-3</c:v>
                </c:pt>
                <c:pt idx="127">
                  <c:v>6.7903536304046996E-3</c:v>
                </c:pt>
                <c:pt idx="128">
                  <c:v>1.11496449086425E-2</c:v>
                </c:pt>
                <c:pt idx="129">
                  <c:v>1.59834461135318E-2</c:v>
                </c:pt>
                <c:pt idx="130">
                  <c:v>1.4441843838533801E-2</c:v>
                </c:pt>
                <c:pt idx="131">
                  <c:v>5.23993070443421E-3</c:v>
                </c:pt>
                <c:pt idx="132">
                  <c:v>-5.0307666717390497E-3</c:v>
                </c:pt>
                <c:pt idx="133">
                  <c:v>-7.9097220211804906E-3</c:v>
                </c:pt>
                <c:pt idx="134">
                  <c:v>-1.50973801093076E-3</c:v>
                </c:pt>
                <c:pt idx="135">
                  <c:v>7.6321611368655E-3</c:v>
                </c:pt>
                <c:pt idx="136">
                  <c:v>1.13831220938117E-2</c:v>
                </c:pt>
                <c:pt idx="137">
                  <c:v>6.6988484496597897E-3</c:v>
                </c:pt>
                <c:pt idx="138">
                  <c:v>-1.0671684479428201E-3</c:v>
                </c:pt>
                <c:pt idx="139">
                  <c:v>-4.2843334556272499E-3</c:v>
                </c:pt>
                <c:pt idx="140">
                  <c:v>-1.74821402676576E-4</c:v>
                </c:pt>
                <c:pt idx="141">
                  <c:v>5.9936590785950499E-3</c:v>
                </c:pt>
                <c:pt idx="142">
                  <c:v>7.2906339797963998E-3</c:v>
                </c:pt>
                <c:pt idx="143">
                  <c:v>1.3712824968064999E-3</c:v>
                </c:pt>
                <c:pt idx="144">
                  <c:v>-4.8635752417202699E-3</c:v>
                </c:pt>
                <c:pt idx="145">
                  <c:v>-3.8420786049493602E-3</c:v>
                </c:pt>
                <c:pt idx="146">
                  <c:v>5.9986197452243997E-3</c:v>
                </c:pt>
                <c:pt idx="147">
                  <c:v>1.5940304987402499E-2</c:v>
                </c:pt>
                <c:pt idx="148">
                  <c:v>1.6941592970032698E-2</c:v>
                </c:pt>
                <c:pt idx="149">
                  <c:v>7.6567607539455599E-3</c:v>
                </c:pt>
                <c:pt idx="150">
                  <c:v>-2.4904887261355999E-3</c:v>
                </c:pt>
                <c:pt idx="151">
                  <c:v>-2.7343839821027602E-3</c:v>
                </c:pt>
                <c:pt idx="152">
                  <c:v>7.3651607078557496E-3</c:v>
                </c:pt>
                <c:pt idx="153">
                  <c:v>1.8155444012518999E-2</c:v>
                </c:pt>
                <c:pt idx="154" formatCode="0.00E+00">
                  <c:v>1.9266880421585E-2</c:v>
                </c:pt>
                <c:pt idx="155">
                  <c:v>1.15163658762062E-2</c:v>
                </c:pt>
                <c:pt idx="156">
                  <c:v>3.5374111536369099E-3</c:v>
                </c:pt>
                <c:pt idx="157">
                  <c:v>3.0809289245402002E-3</c:v>
                </c:pt>
                <c:pt idx="158">
                  <c:v>8.3236406661600995E-3</c:v>
                </c:pt>
                <c:pt idx="159">
                  <c:v>1.25498693372801E-2</c:v>
                </c:pt>
                <c:pt idx="160">
                  <c:v>1.1186350439422999E-2</c:v>
                </c:pt>
                <c:pt idx="161">
                  <c:v>6.9424920417556499E-3</c:v>
                </c:pt>
                <c:pt idx="162">
                  <c:v>3.5044000776944099E-3</c:v>
                </c:pt>
                <c:pt idx="163">
                  <c:v>1.72079528324987E-3</c:v>
                </c:pt>
                <c:pt idx="164">
                  <c:v>-4.2208197223397598E-4</c:v>
                </c:pt>
                <c:pt idx="165">
                  <c:v>-3.17532265835749E-3</c:v>
                </c:pt>
                <c:pt idx="166">
                  <c:v>-4.6338369388819398E-3</c:v>
                </c:pt>
                <c:pt idx="167">
                  <c:v>-3.9605364653282904E-3</c:v>
                </c:pt>
                <c:pt idx="168">
                  <c:v>-3.0901180194312602E-3</c:v>
                </c:pt>
                <c:pt idx="169">
                  <c:v>-3.9830266070454198E-3</c:v>
                </c:pt>
                <c:pt idx="170">
                  <c:v>-5.0929300501800301E-3</c:v>
                </c:pt>
                <c:pt idx="171">
                  <c:v>-3.1925063416533201E-3</c:v>
                </c:pt>
                <c:pt idx="172">
                  <c:v>1.3691573618247401E-3</c:v>
                </c:pt>
                <c:pt idx="173">
                  <c:v>4.3215196568588904E-3</c:v>
                </c:pt>
                <c:pt idx="174">
                  <c:v>2.9552325251862698E-3</c:v>
                </c:pt>
                <c:pt idx="175">
                  <c:v>-6.1316696783647302E-4</c:v>
                </c:pt>
                <c:pt idx="176">
                  <c:v>-5.1542929270157899E-4</c:v>
                </c:pt>
                <c:pt idx="177">
                  <c:v>3.6624787400528999E-3</c:v>
                </c:pt>
                <c:pt idx="178">
                  <c:v>8.0513407928454808E-3</c:v>
                </c:pt>
                <c:pt idx="179">
                  <c:v>7.2455506429906901E-3</c:v>
                </c:pt>
                <c:pt idx="180">
                  <c:v>3.2991063024909702E-3</c:v>
                </c:pt>
                <c:pt idx="181">
                  <c:v>2.80939307091496E-3</c:v>
                </c:pt>
                <c:pt idx="182">
                  <c:v>9.0399263516311498E-3</c:v>
                </c:pt>
                <c:pt idx="183">
                  <c:v>1.56427181384396E-2</c:v>
                </c:pt>
                <c:pt idx="184">
                  <c:v>1.4081168766354501E-2</c:v>
                </c:pt>
                <c:pt idx="185">
                  <c:v>4.6713545048986298E-3</c:v>
                </c:pt>
                <c:pt idx="186">
                  <c:v>-3.8056289103496001E-3</c:v>
                </c:pt>
                <c:pt idx="187">
                  <c:v>-3.2934357662115299E-3</c:v>
                </c:pt>
                <c:pt idx="188">
                  <c:v>4.3415299015587402E-3</c:v>
                </c:pt>
                <c:pt idx="189">
                  <c:v>9.1878374329818907E-3</c:v>
                </c:pt>
                <c:pt idx="190">
                  <c:v>4.8552526359300196E-3</c:v>
                </c:pt>
                <c:pt idx="191">
                  <c:v>-3.9943212093314301E-3</c:v>
                </c:pt>
                <c:pt idx="192">
                  <c:v>-7.90797798911126E-3</c:v>
                </c:pt>
                <c:pt idx="193">
                  <c:v>-3.5912975517541101E-3</c:v>
                </c:pt>
                <c:pt idx="194">
                  <c:v>3.6724824041282499E-3</c:v>
                </c:pt>
                <c:pt idx="195">
                  <c:v>6.6393490833017398E-3</c:v>
                </c:pt>
                <c:pt idx="196">
                  <c:v>3.4171988629126998E-3</c:v>
                </c:pt>
                <c:pt idx="197">
                  <c:v>-1.5751465016168901E-3</c:v>
                </c:pt>
                <c:pt idx="198">
                  <c:v>-3.59147702690362E-3</c:v>
                </c:pt>
                <c:pt idx="199">
                  <c:v>-1.58504200313206E-3</c:v>
                </c:pt>
                <c:pt idx="200">
                  <c:v>2.2927527517933701E-3</c:v>
                </c:pt>
                <c:pt idx="201">
                  <c:v>5.3834660592028804E-3</c:v>
                </c:pt>
                <c:pt idx="202">
                  <c:v>6.6025506916060602E-3</c:v>
                </c:pt>
                <c:pt idx="203">
                  <c:v>6.1296127293487702E-3</c:v>
                </c:pt>
                <c:pt idx="204">
                  <c:v>5.6162765657155203E-3</c:v>
                </c:pt>
                <c:pt idx="205">
                  <c:v>6.7377663649341299E-3</c:v>
                </c:pt>
                <c:pt idx="206">
                  <c:v>9.45594451760743E-3</c:v>
                </c:pt>
                <c:pt idx="207">
                  <c:v>1.09477719897719E-2</c:v>
                </c:pt>
                <c:pt idx="208">
                  <c:v>7.9656337013687406E-3</c:v>
                </c:pt>
                <c:pt idx="209">
                  <c:v>1.4462710277527899E-3</c:v>
                </c:pt>
                <c:pt idx="210">
                  <c:v>-3.8885318970747502E-3</c:v>
                </c:pt>
                <c:pt idx="211">
                  <c:v>-3.00276490054121E-3</c:v>
                </c:pt>
                <c:pt idx="212">
                  <c:v>3.41134128655664E-3</c:v>
                </c:pt>
                <c:pt idx="213">
                  <c:v>1.0013682012377101E-2</c:v>
                </c:pt>
                <c:pt idx="214">
                  <c:v>1.22102653209874E-2</c:v>
                </c:pt>
                <c:pt idx="215">
                  <c:v>1.1678376479345101E-2</c:v>
                </c:pt>
                <c:pt idx="216">
                  <c:v>1.2016512120748399E-2</c:v>
                </c:pt>
                <c:pt idx="217">
                  <c:v>1.3189923136405501E-2</c:v>
                </c:pt>
                <c:pt idx="218">
                  <c:v>1.0950319201865099E-2</c:v>
                </c:pt>
                <c:pt idx="219">
                  <c:v>3.60164207580322E-3</c:v>
                </c:pt>
                <c:pt idx="220">
                  <c:v>-4.2281348118330701E-3</c:v>
                </c:pt>
                <c:pt idx="221">
                  <c:v>-5.2677285787535999E-3</c:v>
                </c:pt>
                <c:pt idx="222">
                  <c:v>9.6389030084893996E-4</c:v>
                </c:pt>
                <c:pt idx="223">
                  <c:v>7.18497855211837E-3</c:v>
                </c:pt>
                <c:pt idx="224">
                  <c:v>6.3536113946121497E-3</c:v>
                </c:pt>
                <c:pt idx="225">
                  <c:v>1.0719284506848701E-3</c:v>
                </c:pt>
                <c:pt idx="226" formatCode="0.00E+00">
                  <c:v>-1.0381411363436001E-3</c:v>
                </c:pt>
                <c:pt idx="227">
                  <c:v>3.77929540338044E-3</c:v>
                </c:pt>
                <c:pt idx="228">
                  <c:v>1.07525462852417E-2</c:v>
                </c:pt>
                <c:pt idx="229">
                  <c:v>1.30333261863086E-2</c:v>
                </c:pt>
                <c:pt idx="230">
                  <c:v>1.00919575064907E-2</c:v>
                </c:pt>
                <c:pt idx="231">
                  <c:v>7.9668692609518692E-3</c:v>
                </c:pt>
                <c:pt idx="232">
                  <c:v>1.1292405692847E-2</c:v>
                </c:pt>
                <c:pt idx="233">
                  <c:v>1.6600645305980901E-2</c:v>
                </c:pt>
                <c:pt idx="234">
                  <c:v>1.6602093209628101E-2</c:v>
                </c:pt>
                <c:pt idx="235">
                  <c:v>9.5720413527973103E-3</c:v>
                </c:pt>
                <c:pt idx="236">
                  <c:v>5.9565359851948302E-4</c:v>
                </c:pt>
                <c:pt idx="237">
                  <c:v>-2.3029076729700298E-3</c:v>
                </c:pt>
                <c:pt idx="238">
                  <c:v>2.9390974833020701E-3</c:v>
                </c:pt>
                <c:pt idx="239">
                  <c:v>1.1962056966185601E-2</c:v>
                </c:pt>
                <c:pt idx="240">
                  <c:v>1.7111835121983401E-2</c:v>
                </c:pt>
                <c:pt idx="241">
                  <c:v>1.50508687224786E-2</c:v>
                </c:pt>
                <c:pt idx="242">
                  <c:v>7.7296761422319601E-3</c:v>
                </c:pt>
                <c:pt idx="243">
                  <c:v>6.1336653314097999E-4</c:v>
                </c:pt>
                <c:pt idx="244">
                  <c:v>-1.79686973111472E-3</c:v>
                </c:pt>
                <c:pt idx="245">
                  <c:v>1.97709063984749E-3</c:v>
                </c:pt>
                <c:pt idx="246">
                  <c:v>8.5873396261449807E-3</c:v>
                </c:pt>
                <c:pt idx="247">
                  <c:v>1.3546054155420499E-2</c:v>
                </c:pt>
                <c:pt idx="248">
                  <c:v>1.2845021496309001E-2</c:v>
                </c:pt>
                <c:pt idx="249">
                  <c:v>6.9623935392356196E-3</c:v>
                </c:pt>
                <c:pt idx="250">
                  <c:v>-9.8679463817112406E-4</c:v>
                </c:pt>
                <c:pt idx="251">
                  <c:v>-6.9059061207366003E-3</c:v>
                </c:pt>
                <c:pt idx="252">
                  <c:v>-8.4939143980932406E-3</c:v>
                </c:pt>
                <c:pt idx="253">
                  <c:v>-5.5896037052098396E-3</c:v>
                </c:pt>
                <c:pt idx="254">
                  <c:v>2.9781817682431402E-4</c:v>
                </c:pt>
                <c:pt idx="255">
                  <c:v>6.3516074982307201E-3</c:v>
                </c:pt>
                <c:pt idx="256">
                  <c:v>9.3434576698615494E-3</c:v>
                </c:pt>
                <c:pt idx="257">
                  <c:v>6.75002556160848E-3</c:v>
                </c:pt>
                <c:pt idx="258">
                  <c:v>3.4914160555721198E-4</c:v>
                </c:pt>
                <c:pt idx="259">
                  <c:v>-5.3589215503765698E-3</c:v>
                </c:pt>
                <c:pt idx="260">
                  <c:v>-6.1189615519368599E-3</c:v>
                </c:pt>
                <c:pt idx="261">
                  <c:v>-3.0457282080066099E-3</c:v>
                </c:pt>
                <c:pt idx="262">
                  <c:v>4.9976937598493704E-4</c:v>
                </c:pt>
                <c:pt idx="263">
                  <c:v>8.8467962999861499E-4</c:v>
                </c:pt>
                <c:pt idx="264">
                  <c:v>2.15499732439484E-4</c:v>
                </c:pt>
                <c:pt idx="265">
                  <c:v>1.2105980340307999E-3</c:v>
                </c:pt>
                <c:pt idx="266">
                  <c:v>5.3701458932132497E-3</c:v>
                </c:pt>
                <c:pt idx="267">
                  <c:v>1.0141606406693499E-2</c:v>
                </c:pt>
                <c:pt idx="268">
                  <c:v>1.2752018527558801E-2</c:v>
                </c:pt>
                <c:pt idx="269">
                  <c:v>1.2374562978312501E-2</c:v>
                </c:pt>
                <c:pt idx="270">
                  <c:v>9.5042276077989298E-3</c:v>
                </c:pt>
                <c:pt idx="271">
                  <c:v>5.4588968624115696E-3</c:v>
                </c:pt>
                <c:pt idx="272">
                  <c:v>1.09963843252918E-3</c:v>
                </c:pt>
                <c:pt idx="273">
                  <c:v>-6.4362468750352696E-4</c:v>
                </c:pt>
                <c:pt idx="274">
                  <c:v>1.7663718515390199E-3</c:v>
                </c:pt>
                <c:pt idx="275">
                  <c:v>6.8007886581447899E-3</c:v>
                </c:pt>
                <c:pt idx="276">
                  <c:v>8.6474219796848998E-3</c:v>
                </c:pt>
                <c:pt idx="277">
                  <c:v>3.57639237014057E-3</c:v>
                </c:pt>
                <c:pt idx="278">
                  <c:v>-5.0992839866333796E-3</c:v>
                </c:pt>
                <c:pt idx="279">
                  <c:v>-8.4906903091746706E-3</c:v>
                </c:pt>
                <c:pt idx="280">
                  <c:v>-1.5005302080575999E-3</c:v>
                </c:pt>
                <c:pt idx="281">
                  <c:v>1.15614041417057E-2</c:v>
                </c:pt>
                <c:pt idx="282">
                  <c:v>2.0089806093002201E-2</c:v>
                </c:pt>
                <c:pt idx="283">
                  <c:v>1.6535284011993501E-2</c:v>
                </c:pt>
                <c:pt idx="284">
                  <c:v>4.6828879890089296E-3</c:v>
                </c:pt>
                <c:pt idx="285">
                  <c:v>-5.1319423405171002E-3</c:v>
                </c:pt>
                <c:pt idx="286">
                  <c:v>-5.9901630281740401E-3</c:v>
                </c:pt>
                <c:pt idx="287">
                  <c:v>1.05455274825448E-4</c:v>
                </c:pt>
                <c:pt idx="288">
                  <c:v>6.5887924420793701E-3</c:v>
                </c:pt>
                <c:pt idx="289">
                  <c:v>8.7765896672511307E-3</c:v>
                </c:pt>
                <c:pt idx="290">
                  <c:v>6.9447487888212997E-3</c:v>
                </c:pt>
                <c:pt idx="291">
                  <c:v>5.53044190041997E-3</c:v>
                </c:pt>
                <c:pt idx="292">
                  <c:v>6.3874316599035804E-3</c:v>
                </c:pt>
                <c:pt idx="293">
                  <c:v>8.5443133391442296E-3</c:v>
                </c:pt>
                <c:pt idx="294">
                  <c:v>8.5563033903632707E-3</c:v>
                </c:pt>
                <c:pt idx="295">
                  <c:v>4.5395365889617902E-3</c:v>
                </c:pt>
                <c:pt idx="296">
                  <c:v>-2.6063972225555802E-3</c:v>
                </c:pt>
                <c:pt idx="297">
                  <c:v>-7.4251503107067999E-3</c:v>
                </c:pt>
                <c:pt idx="298">
                  <c:v>-4.67659515222565E-3</c:v>
                </c:pt>
                <c:pt idx="299">
                  <c:v>4.9123415358722699E-3</c:v>
                </c:pt>
                <c:pt idx="300">
                  <c:v>1.39555049915273E-2</c:v>
                </c:pt>
                <c:pt idx="301">
                  <c:v>1.3675858559319401E-2</c:v>
                </c:pt>
                <c:pt idx="302">
                  <c:v>4.1596016642944699E-3</c:v>
                </c:pt>
                <c:pt idx="303">
                  <c:v>-5.6183152024961904E-3</c:v>
                </c:pt>
                <c:pt idx="304">
                  <c:v>-5.77254486188215E-3</c:v>
                </c:pt>
                <c:pt idx="305">
                  <c:v>1.79607235136978E-3</c:v>
                </c:pt>
                <c:pt idx="306">
                  <c:v>7.3565637599293E-3</c:v>
                </c:pt>
                <c:pt idx="307">
                  <c:v>3.6744207404128299E-3</c:v>
                </c:pt>
                <c:pt idx="308">
                  <c:v>-3.5249331718526398E-3</c:v>
                </c:pt>
                <c:pt idx="309">
                  <c:v>-2.4140988554586999E-3</c:v>
                </c:pt>
                <c:pt idx="310">
                  <c:v>1.0599132243270399E-2</c:v>
                </c:pt>
                <c:pt idx="311">
                  <c:v>2.5230783177226501E-2</c:v>
                </c:pt>
                <c:pt idx="312">
                  <c:v>2.74697338577382E-2</c:v>
                </c:pt>
                <c:pt idx="313">
                  <c:v>1.51168384474568E-2</c:v>
                </c:pt>
                <c:pt idx="314">
                  <c:v>-3.6371845411493198E-4</c:v>
                </c:pt>
                <c:pt idx="315">
                  <c:v>-5.3305928032773902E-3</c:v>
                </c:pt>
                <c:pt idx="316">
                  <c:v>1.5993246144268901E-3</c:v>
                </c:pt>
                <c:pt idx="317">
                  <c:v>9.9457462973582302E-3</c:v>
                </c:pt>
                <c:pt idx="318">
                  <c:v>9.9482776889224193E-3</c:v>
                </c:pt>
                <c:pt idx="319">
                  <c:v>2.8148527376733101E-3</c:v>
                </c:pt>
                <c:pt idx="320">
                  <c:v>-2.7872994897826298E-3</c:v>
                </c:pt>
                <c:pt idx="321">
                  <c:v>-1.5093371150257601E-3</c:v>
                </c:pt>
                <c:pt idx="322">
                  <c:v>3.49200694378037E-3</c:v>
                </c:pt>
                <c:pt idx="323">
                  <c:v>5.4773902984534299E-3</c:v>
                </c:pt>
                <c:pt idx="324">
                  <c:v>2.2548519260654001E-3</c:v>
                </c:pt>
                <c:pt idx="325">
                  <c:v>-2.0782241776811398E-3</c:v>
                </c:pt>
                <c:pt idx="326">
                  <c:v>-3.63788076312392E-3</c:v>
                </c:pt>
                <c:pt idx="327">
                  <c:v>-1.9443847671630401E-3</c:v>
                </c:pt>
                <c:pt idx="328">
                  <c:v>6.4574325896495305E-4</c:v>
                </c:pt>
                <c:pt idx="329">
                  <c:v>3.2380137410469799E-3</c:v>
                </c:pt>
                <c:pt idx="330">
                  <c:v>5.4665894751480997E-3</c:v>
                </c:pt>
                <c:pt idx="331">
                  <c:v>6.9892627551343496E-3</c:v>
                </c:pt>
                <c:pt idx="332">
                  <c:v>6.0646228984393398E-3</c:v>
                </c:pt>
                <c:pt idx="333">
                  <c:v>2.8660914110451301E-3</c:v>
                </c:pt>
                <c:pt idx="334">
                  <c:v>3.1395178489481199E-4</c:v>
                </c:pt>
                <c:pt idx="335">
                  <c:v>3.6182676309396599E-4</c:v>
                </c:pt>
                <c:pt idx="336">
                  <c:v>8.8690227962785902E-4</c:v>
                </c:pt>
                <c:pt idx="337">
                  <c:v>-1.7610880347922E-3</c:v>
                </c:pt>
                <c:pt idx="338">
                  <c:v>-7.2678905022698099E-3</c:v>
                </c:pt>
                <c:pt idx="339">
                  <c:v>-1.0354738712033599E-2</c:v>
                </c:pt>
                <c:pt idx="340">
                  <c:v>-6.1301848052297599E-3</c:v>
                </c:pt>
                <c:pt idx="341">
                  <c:v>3.5763270958937398E-3</c:v>
                </c:pt>
                <c:pt idx="342">
                  <c:v>1.0342882892086101E-2</c:v>
                </c:pt>
                <c:pt idx="343">
                  <c:v>9.1356228434302193E-3</c:v>
                </c:pt>
                <c:pt idx="344">
                  <c:v>3.9842983480107598E-3</c:v>
                </c:pt>
                <c:pt idx="345">
                  <c:v>3.4435555056350799E-3</c:v>
                </c:pt>
                <c:pt idx="346">
                  <c:v>9.0268103375897805E-3</c:v>
                </c:pt>
                <c:pt idx="347">
                  <c:v>1.31370045509017E-2</c:v>
                </c:pt>
                <c:pt idx="348">
                  <c:v>7.8302237751322005E-3</c:v>
                </c:pt>
                <c:pt idx="349">
                  <c:v>-3.8956125377769399E-3</c:v>
                </c:pt>
                <c:pt idx="350">
                  <c:v>-1.0340943338077901E-2</c:v>
                </c:pt>
                <c:pt idx="351">
                  <c:v>-3.6107070275126002E-3</c:v>
                </c:pt>
                <c:pt idx="352">
                  <c:v>1.0270174855858899E-2</c:v>
                </c:pt>
                <c:pt idx="353">
                  <c:v>1.82580069922996E-2</c:v>
                </c:pt>
                <c:pt idx="354">
                  <c:v>1.4806745783529999E-2</c:v>
                </c:pt>
                <c:pt idx="355">
                  <c:v>6.9680580547596604E-3</c:v>
                </c:pt>
                <c:pt idx="356">
                  <c:v>4.1764280364332499E-3</c:v>
                </c:pt>
                <c:pt idx="357">
                  <c:v>6.7751585939622803E-3</c:v>
                </c:pt>
                <c:pt idx="358">
                  <c:v>7.7679977033032199E-3</c:v>
                </c:pt>
                <c:pt idx="359">
                  <c:v>2.7610059520890898E-3</c:v>
                </c:pt>
                <c:pt idx="360">
                  <c:v>-3.5224499241509099E-3</c:v>
                </c:pt>
                <c:pt idx="361">
                  <c:v>-3.6458814126048701E-3</c:v>
                </c:pt>
                <c:pt idx="362">
                  <c:v>2.4909550711901098E-3</c:v>
                </c:pt>
                <c:pt idx="363">
                  <c:v>7.2581504908952798E-3</c:v>
                </c:pt>
                <c:pt idx="364">
                  <c:v>5.1886511008509698E-3</c:v>
                </c:pt>
                <c:pt idx="365">
                  <c:v>-8.4676403553081696E-4</c:v>
                </c:pt>
                <c:pt idx="366">
                  <c:v>-3.9754439666193197E-3</c:v>
                </c:pt>
                <c:pt idx="367">
                  <c:v>-2.12313473195317E-3</c:v>
                </c:pt>
                <c:pt idx="368" formatCode="0.00E+00">
                  <c:v>4.0591965922452E-4</c:v>
                </c:pt>
                <c:pt idx="369">
                  <c:v>-3.1797694666345198E-4</c:v>
                </c:pt>
                <c:pt idx="370">
                  <c:v>-2.1296095367239198E-3</c:v>
                </c:pt>
                <c:pt idx="371">
                  <c:v>5.5268210922205098E-4</c:v>
                </c:pt>
                <c:pt idx="372">
                  <c:v>7.53171484256796E-3</c:v>
                </c:pt>
                <c:pt idx="373">
                  <c:v>1.25577837535913E-2</c:v>
                </c:pt>
                <c:pt idx="374">
                  <c:v>9.9972107821184406E-3</c:v>
                </c:pt>
                <c:pt idx="375">
                  <c:v>4.4745539914766604E-3</c:v>
                </c:pt>
                <c:pt idx="376">
                  <c:v>3.9666759707830401E-3</c:v>
                </c:pt>
                <c:pt idx="377">
                  <c:v>1.0872237314783E-2</c:v>
                </c:pt>
                <c:pt idx="378">
                  <c:v>1.6183769634712498E-2</c:v>
                </c:pt>
                <c:pt idx="379">
                  <c:v>1.1181257540943301E-2</c:v>
                </c:pt>
                <c:pt idx="380">
                  <c:v>-1.7756153194119701E-3</c:v>
                </c:pt>
                <c:pt idx="381">
                  <c:v>-1.01906448968832E-2</c:v>
                </c:pt>
                <c:pt idx="382">
                  <c:v>-5.4967320597465999E-3</c:v>
                </c:pt>
                <c:pt idx="383">
                  <c:v>5.9004862846146503E-3</c:v>
                </c:pt>
                <c:pt idx="384">
                  <c:v>1.0960127706356701E-2</c:v>
                </c:pt>
                <c:pt idx="385">
                  <c:v>4.2763159640606197E-3</c:v>
                </c:pt>
                <c:pt idx="386">
                  <c:v>-4.4316679725188903E-3</c:v>
                </c:pt>
                <c:pt idx="387">
                  <c:v>-3.57950645263991E-3</c:v>
                </c:pt>
                <c:pt idx="388">
                  <c:v>6.4372944518055501E-3</c:v>
                </c:pt>
                <c:pt idx="389">
                  <c:v>1.41172935932779E-2</c:v>
                </c:pt>
                <c:pt idx="390">
                  <c:v>9.9209621518915898E-3</c:v>
                </c:pt>
                <c:pt idx="391" formatCode="0.00E+00">
                  <c:v>-1.6261787460744399E-3</c:v>
                </c:pt>
                <c:pt idx="392">
                  <c:v>-8.5686843578642105E-3</c:v>
                </c:pt>
                <c:pt idx="393">
                  <c:v>-3.86235501450591E-3</c:v>
                </c:pt>
                <c:pt idx="394">
                  <c:v>6.3085344045225797E-3</c:v>
                </c:pt>
                <c:pt idx="395">
                  <c:v>1.2328867801576601E-2</c:v>
                </c:pt>
                <c:pt idx="396">
                  <c:v>1.1036552928344E-2</c:v>
                </c:pt>
                <c:pt idx="397">
                  <c:v>6.8451670619529403E-3</c:v>
                </c:pt>
                <c:pt idx="398">
                  <c:v>4.5763896718807404E-3</c:v>
                </c:pt>
                <c:pt idx="399">
                  <c:v>4.2532709206214601E-3</c:v>
                </c:pt>
                <c:pt idx="400">
                  <c:v>3.0880585817194901E-3</c:v>
                </c:pt>
                <c:pt idx="401">
                  <c:v>1.97235831892541E-3</c:v>
                </c:pt>
                <c:pt idx="402">
                  <c:v>3.2207323594688202E-3</c:v>
                </c:pt>
                <c:pt idx="403">
                  <c:v>7.2097549584073401E-3</c:v>
                </c:pt>
                <c:pt idx="404">
                  <c:v>9.2717901303706503E-3</c:v>
                </c:pt>
                <c:pt idx="405">
                  <c:v>6.7735118507547499E-3</c:v>
                </c:pt>
                <c:pt idx="406">
                  <c:v>2.2169015006305698E-3</c:v>
                </c:pt>
                <c:pt idx="407">
                  <c:v>6.1629911903726502E-4</c:v>
                </c:pt>
                <c:pt idx="408">
                  <c:v>2.6690521534048898E-3</c:v>
                </c:pt>
                <c:pt idx="409">
                  <c:v>3.3350377758514702E-3</c:v>
                </c:pt>
                <c:pt idx="410">
                  <c:v>-1.0396772511956E-3</c:v>
                </c:pt>
                <c:pt idx="411">
                  <c:v>-7.5055552616380798E-3</c:v>
                </c:pt>
                <c:pt idx="412">
                  <c:v>-1.00382329731236E-2</c:v>
                </c:pt>
                <c:pt idx="413">
                  <c:v>-6.5510845283237697E-3</c:v>
                </c:pt>
                <c:pt idx="414">
                  <c:v>-1.7609647995551201E-3</c:v>
                </c:pt>
                <c:pt idx="415">
                  <c:v>3.6467713692815099E-4</c:v>
                </c:pt>
                <c:pt idx="416">
                  <c:v>1.6263191624075999E-3</c:v>
                </c:pt>
                <c:pt idx="417">
                  <c:v>5.7006120842467804E-3</c:v>
                </c:pt>
                <c:pt idx="418">
                  <c:v>1.1223561567691999E-2</c:v>
                </c:pt>
                <c:pt idx="419">
                  <c:v>1.0828757797757599E-2</c:v>
                </c:pt>
                <c:pt idx="420">
                  <c:v>1.60049067152255E-3</c:v>
                </c:pt>
                <c:pt idx="421">
                  <c:v>-9.6286928179512392E-3</c:v>
                </c:pt>
                <c:pt idx="422">
                  <c:v>-9.8385895347920405E-3</c:v>
                </c:pt>
                <c:pt idx="423">
                  <c:v>4.6446486316855003E-3</c:v>
                </c:pt>
                <c:pt idx="424">
                  <c:v>2.3237521135338099E-2</c:v>
                </c:pt>
                <c:pt idx="425">
                  <c:v>2.9384968297306399E-2</c:v>
                </c:pt>
                <c:pt idx="426">
                  <c:v>1.8144226498095301E-2</c:v>
                </c:pt>
                <c:pt idx="427">
                  <c:v>6.9055876261341098E-4</c:v>
                </c:pt>
                <c:pt idx="428">
                  <c:v>-7.0769363021875101E-3</c:v>
                </c:pt>
                <c:pt idx="429">
                  <c:v>-7.3222972325474704E-4</c:v>
                </c:pt>
                <c:pt idx="430">
                  <c:v>1.0952523437132799E-2</c:v>
                </c:pt>
                <c:pt idx="431">
                  <c:v>1.51055469751573E-2</c:v>
                </c:pt>
                <c:pt idx="432">
                  <c:v>9.10121811698077E-3</c:v>
                </c:pt>
                <c:pt idx="433" formatCode="0.00E+00">
                  <c:v>6.4040057865890306E-5</c:v>
                </c:pt>
                <c:pt idx="434">
                  <c:v>-2.69094514872461E-3</c:v>
                </c:pt>
                <c:pt idx="435">
                  <c:v>1.3466264801834701E-3</c:v>
                </c:pt>
                <c:pt idx="436">
                  <c:v>6.6378544210544997E-3</c:v>
                </c:pt>
                <c:pt idx="437">
                  <c:v>8.6955497835440199E-3</c:v>
                </c:pt>
                <c:pt idx="438">
                  <c:v>7.6311265946124801E-3</c:v>
                </c:pt>
                <c:pt idx="439">
                  <c:v>6.6768175345929496E-3</c:v>
                </c:pt>
                <c:pt idx="440">
                  <c:v>7.1886616458147297E-3</c:v>
                </c:pt>
                <c:pt idx="441">
                  <c:v>9.1518891245481303E-3</c:v>
                </c:pt>
                <c:pt idx="442">
                  <c:v>1.09630658174786E-2</c:v>
                </c:pt>
                <c:pt idx="443">
                  <c:v>1.1308204542542199E-2</c:v>
                </c:pt>
                <c:pt idx="444">
                  <c:v>8.3807771601356693E-3</c:v>
                </c:pt>
                <c:pt idx="445">
                  <c:v>2.0974144542660702E-3</c:v>
                </c:pt>
                <c:pt idx="446">
                  <c:v>-5.0960320301875802E-3</c:v>
                </c:pt>
                <c:pt idx="447">
                  <c:v>-7.7955193400669103E-3</c:v>
                </c:pt>
                <c:pt idx="448">
                  <c:v>-4.4984479278437697E-3</c:v>
                </c:pt>
                <c:pt idx="449">
                  <c:v>1.0092871148459799E-3</c:v>
                </c:pt>
                <c:pt idx="450">
                  <c:v>1.7316943995030201E-3</c:v>
                </c:pt>
                <c:pt idx="451">
                  <c:v>-3.6323194654777099E-3</c:v>
                </c:pt>
                <c:pt idx="452">
                  <c:v>-9.1649921678673505E-3</c:v>
                </c:pt>
                <c:pt idx="453">
                  <c:v>-7.8386360774344993E-3</c:v>
                </c:pt>
                <c:pt idx="454">
                  <c:v>4.4669847127497199E-4</c:v>
                </c:pt>
                <c:pt idx="455">
                  <c:v>8.0190370259627195E-3</c:v>
                </c:pt>
                <c:pt idx="456">
                  <c:v>8.9769684951456694E-3</c:v>
                </c:pt>
                <c:pt idx="457">
                  <c:v>5.0847626647365102E-3</c:v>
                </c:pt>
                <c:pt idx="458">
                  <c:v>2.59859265475759E-3</c:v>
                </c:pt>
                <c:pt idx="459">
                  <c:v>5.01674580261109E-3</c:v>
                </c:pt>
                <c:pt idx="460">
                  <c:v>8.0693637725038209E-3</c:v>
                </c:pt>
                <c:pt idx="461">
                  <c:v>7.7530861492711104E-3</c:v>
                </c:pt>
                <c:pt idx="462">
                  <c:v>4.7324753490896702E-3</c:v>
                </c:pt>
                <c:pt idx="463">
                  <c:v>4.71730703073572E-3</c:v>
                </c:pt>
                <c:pt idx="464">
                  <c:v>9.3177799671536193E-3</c:v>
                </c:pt>
                <c:pt idx="465">
                  <c:v>1.45423502908521E-2</c:v>
                </c:pt>
                <c:pt idx="466">
                  <c:v>1.53278667100011E-2</c:v>
                </c:pt>
                <c:pt idx="467">
                  <c:v>1.1255602248246999E-2</c:v>
                </c:pt>
                <c:pt idx="468">
                  <c:v>6.3866315256225501E-3</c:v>
                </c:pt>
                <c:pt idx="469">
                  <c:v>3.3008749625654298E-3</c:v>
                </c:pt>
                <c:pt idx="470">
                  <c:v>8.2253767928318203E-4</c:v>
                </c:pt>
                <c:pt idx="471">
                  <c:v>-1.4578034100911901E-3</c:v>
                </c:pt>
                <c:pt idx="472">
                  <c:v>-7.7804872989009296E-4</c:v>
                </c:pt>
                <c:pt idx="473">
                  <c:v>5.4069498708719703E-3</c:v>
                </c:pt>
                <c:pt idx="474">
                  <c:v>1.34911779758486E-2</c:v>
                </c:pt>
                <c:pt idx="475">
                  <c:v>1.5693713788949799E-2</c:v>
                </c:pt>
                <c:pt idx="476">
                  <c:v>9.22539771983312E-3</c:v>
                </c:pt>
                <c:pt idx="477">
                  <c:v>3.82343985601448E-4</c:v>
                </c:pt>
                <c:pt idx="478">
                  <c:v>-8.2620394126165398E-4</c:v>
                </c:pt>
                <c:pt idx="479">
                  <c:v>6.1616815223716698E-3</c:v>
                </c:pt>
                <c:pt idx="480">
                  <c:v>1.28641570646611E-2</c:v>
                </c:pt>
                <c:pt idx="481">
                  <c:v>1.05923190382263E-2</c:v>
                </c:pt>
                <c:pt idx="482">
                  <c:v>1.86399281753701E-3</c:v>
                </c:pt>
                <c:pt idx="483">
                  <c:v>-3.4854651293139299E-3</c:v>
                </c:pt>
                <c:pt idx="484">
                  <c:v>6.1354768436008204E-4</c:v>
                </c:pt>
                <c:pt idx="485">
                  <c:v>9.3404216962429693E-3</c:v>
                </c:pt>
                <c:pt idx="486">
                  <c:v>1.2944173107812399E-2</c:v>
                </c:pt>
                <c:pt idx="487">
                  <c:v>8.1327087436339502E-3</c:v>
                </c:pt>
                <c:pt idx="488">
                  <c:v>1.80419830412321E-3</c:v>
                </c:pt>
                <c:pt idx="489">
                  <c:v>2.1529598477188902E-3</c:v>
                </c:pt>
                <c:pt idx="490">
                  <c:v>1.07147667018895E-2</c:v>
                </c:pt>
                <c:pt idx="491">
                  <c:v>2.0480709309091499E-2</c:v>
                </c:pt>
                <c:pt idx="492">
                  <c:v>2.3165486006237201E-2</c:v>
                </c:pt>
                <c:pt idx="493">
                  <c:v>1.5316932133665501E-2</c:v>
                </c:pt>
                <c:pt idx="494">
                  <c:v>1.1999275825710801E-3</c:v>
                </c:pt>
                <c:pt idx="495">
                  <c:v>-1.10677333552484E-2</c:v>
                </c:pt>
                <c:pt idx="496">
                  <c:v>-1.52851891366178E-2</c:v>
                </c:pt>
                <c:pt idx="497">
                  <c:v>-1.0457743961890399E-2</c:v>
                </c:pt>
                <c:pt idx="498">
                  <c:v>-1.49060336619103E-3</c:v>
                </c:pt>
                <c:pt idx="499">
                  <c:v>5.3495234308209901E-3</c:v>
                </c:pt>
                <c:pt idx="500">
                  <c:v>6.6398143985474398E-3</c:v>
                </c:pt>
                <c:pt idx="501">
                  <c:v>5.25154635717014E-3</c:v>
                </c:pt>
                <c:pt idx="502">
                  <c:v>3.8367177615770201E-3</c:v>
                </c:pt>
                <c:pt idx="503">
                  <c:v>2.1601070305191398E-3</c:v>
                </c:pt>
                <c:pt idx="504">
                  <c:v>-3.05462673925672E-3</c:v>
                </c:pt>
                <c:pt idx="505">
                  <c:v>-1.10509127168891E-2</c:v>
                </c:pt>
                <c:pt idx="506">
                  <c:v>-1.53992096722125E-2</c:v>
                </c:pt>
                <c:pt idx="507">
                  <c:v>-9.5364651585153892E-3</c:v>
                </c:pt>
                <c:pt idx="508">
                  <c:v>5.5212869330433303E-3</c:v>
                </c:pt>
                <c:pt idx="509">
                  <c:v>1.8550804270014699E-2</c:v>
                </c:pt>
                <c:pt idx="510">
                  <c:v>2.0158747268103398E-2</c:v>
                </c:pt>
                <c:pt idx="511">
                  <c:v>9.7777639298281295E-3</c:v>
                </c:pt>
                <c:pt idx="512">
                  <c:v>-1.90397872615876E-3</c:v>
                </c:pt>
                <c:pt idx="513">
                  <c:v>-5.8971501893522503E-3</c:v>
                </c:pt>
                <c:pt idx="514">
                  <c:v>-1.1797245231056901E-3</c:v>
                </c:pt>
                <c:pt idx="515">
                  <c:v>4.4997833589797203E-3</c:v>
                </c:pt>
                <c:pt idx="516">
                  <c:v>4.2195819467087496E-3</c:v>
                </c:pt>
                <c:pt idx="517">
                  <c:v>-1.9607834670732102E-3</c:v>
                </c:pt>
                <c:pt idx="518">
                  <c:v>-7.5766380653386201E-3</c:v>
                </c:pt>
                <c:pt idx="519">
                  <c:v>-5.6919571693799798E-3</c:v>
                </c:pt>
                <c:pt idx="520">
                  <c:v>4.1967458387966398E-3</c:v>
                </c:pt>
                <c:pt idx="521">
                  <c:v>1.5836637795649498E-2</c:v>
                </c:pt>
                <c:pt idx="522">
                  <c:v>2.0124071451917899E-2</c:v>
                </c:pt>
                <c:pt idx="523">
                  <c:v>1.2863927560055E-2</c:v>
                </c:pt>
                <c:pt idx="524" formatCode="0.00E+00">
                  <c:v>1.2886939727272801E-5</c:v>
                </c:pt>
                <c:pt idx="525">
                  <c:v>-7.7522635109404398E-3</c:v>
                </c:pt>
                <c:pt idx="526">
                  <c:v>-4.6181839853066701E-3</c:v>
                </c:pt>
                <c:pt idx="527">
                  <c:v>4.2963492836963499E-3</c:v>
                </c:pt>
                <c:pt idx="528">
                  <c:v>9.2658594497021692E-3</c:v>
                </c:pt>
                <c:pt idx="529">
                  <c:v>5.6264516800208298E-3</c:v>
                </c:pt>
                <c:pt idx="530">
                  <c:v>-3.7124536276386298E-4</c:v>
                </c:pt>
                <c:pt idx="531">
                  <c:v>2.4840949205087297E-4</c:v>
                </c:pt>
                <c:pt idx="532">
                  <c:v>7.1698562303074602E-3</c:v>
                </c:pt>
                <c:pt idx="533">
                  <c:v>1.10688129326345E-2</c:v>
                </c:pt>
                <c:pt idx="534">
                  <c:v>5.1797103571524401E-3</c:v>
                </c:pt>
                <c:pt idx="535">
                  <c:v>-5.8074402586071501E-3</c:v>
                </c:pt>
                <c:pt idx="536">
                  <c:v>-1.06143947000752E-2</c:v>
                </c:pt>
                <c:pt idx="537">
                  <c:v>-3.5611879318887701E-3</c:v>
                </c:pt>
                <c:pt idx="538">
                  <c:v>9.2989383456503205E-3</c:v>
                </c:pt>
                <c:pt idx="539">
                  <c:v>1.7016838035076001E-2</c:v>
                </c:pt>
                <c:pt idx="540">
                  <c:v>1.54426515953276E-2</c:v>
                </c:pt>
                <c:pt idx="541">
                  <c:v>9.7847674831351098E-3</c:v>
                </c:pt>
                <c:pt idx="542">
                  <c:v>5.7598464905828303E-3</c:v>
                </c:pt>
                <c:pt idx="543">
                  <c:v>3.9031420192917098E-3</c:v>
                </c:pt>
                <c:pt idx="544">
                  <c:v>9.8048405589976398E-4</c:v>
                </c:pt>
                <c:pt idx="545">
                  <c:v>-2.1833464555682798E-3</c:v>
                </c:pt>
                <c:pt idx="546">
                  <c:v>-1.61890000683705E-3</c:v>
                </c:pt>
                <c:pt idx="547">
                  <c:v>5.0321228779005396E-3</c:v>
                </c:pt>
                <c:pt idx="548">
                  <c:v>1.30862558861194E-2</c:v>
                </c:pt>
                <c:pt idx="549">
                  <c:v>1.5654331449133099E-2</c:v>
                </c:pt>
                <c:pt idx="550">
                  <c:v>1.0425767503195999E-2</c:v>
                </c:pt>
                <c:pt idx="551">
                  <c:v>2.1596886989479298E-3</c:v>
                </c:pt>
                <c:pt idx="552">
                  <c:v>-2.8388985560759599E-3</c:v>
                </c:pt>
                <c:pt idx="553">
                  <c:v>-3.6049794855451799E-3</c:v>
                </c:pt>
                <c:pt idx="554">
                  <c:v>-2.52577653479703E-3</c:v>
                </c:pt>
                <c:pt idx="555">
                  <c:v>-2.1263410099624301E-3</c:v>
                </c:pt>
                <c:pt idx="556" formatCode="0.00E+00">
                  <c:v>-1.9890428591904301E-5</c:v>
                </c:pt>
                <c:pt idx="557">
                  <c:v>4.6944934401808502E-3</c:v>
                </c:pt>
                <c:pt idx="558">
                  <c:v>9.4884901937909594E-3</c:v>
                </c:pt>
                <c:pt idx="559">
                  <c:v>8.3086994599086E-3</c:v>
                </c:pt>
                <c:pt idx="560">
                  <c:v>-5.2276003947639399E-4</c:v>
                </c:pt>
                <c:pt idx="561">
                  <c:v>-1.1590199903642099E-2</c:v>
                </c:pt>
                <c:pt idx="562">
                  <c:v>-1.5881771891216E-2</c:v>
                </c:pt>
                <c:pt idx="563">
                  <c:v>-9.6490403085010799E-3</c:v>
                </c:pt>
                <c:pt idx="564">
                  <c:v>1.77290744394924E-3</c:v>
                </c:pt>
                <c:pt idx="565">
                  <c:v>9.1811111067030791E-3</c:v>
                </c:pt>
                <c:pt idx="566">
                  <c:v>7.9188199290482E-3</c:v>
                </c:pt>
                <c:pt idx="567">
                  <c:v>1.8661497359943901E-3</c:v>
                </c:pt>
                <c:pt idx="568">
                  <c:v>-1.28148573810272E-3</c:v>
                </c:pt>
                <c:pt idx="569">
                  <c:v>1.91472552615114E-3</c:v>
                </c:pt>
                <c:pt idx="570">
                  <c:v>7.0434889384520501E-3</c:v>
                </c:pt>
                <c:pt idx="571">
                  <c:v>8.0862614800126E-3</c:v>
                </c:pt>
                <c:pt idx="572">
                  <c:v>4.2451793429468497E-3</c:v>
                </c:pt>
                <c:pt idx="573">
                  <c:v>7.9660037888518598E-4</c:v>
                </c:pt>
                <c:pt idx="574">
                  <c:v>3.6519452608839102E-3</c:v>
                </c:pt>
                <c:pt idx="575">
                  <c:v>1.21684315764499E-2</c:v>
                </c:pt>
                <c:pt idx="576">
                  <c:v>1.88467647506157E-2</c:v>
                </c:pt>
                <c:pt idx="577">
                  <c:v>1.5801897295791501E-2</c:v>
                </c:pt>
                <c:pt idx="578">
                  <c:v>3.0791538003756801E-3</c:v>
                </c:pt>
                <c:pt idx="579">
                  <c:v>-1.1185169793665699E-2</c:v>
                </c:pt>
                <c:pt idx="580">
                  <c:v>-1.8259217354925399E-2</c:v>
                </c:pt>
                <c:pt idx="581">
                  <c:v>-1.51484440579385E-2</c:v>
                </c:pt>
                <c:pt idx="582">
                  <c:v>-6.3807017811224999E-3</c:v>
                </c:pt>
                <c:pt idx="583">
                  <c:v>2.2566704784860001E-3</c:v>
                </c:pt>
                <c:pt idx="584">
                  <c:v>6.7104455004929498E-3</c:v>
                </c:pt>
                <c:pt idx="585">
                  <c:v>8.4265795982268101E-3</c:v>
                </c:pt>
                <c:pt idx="586">
                  <c:v>9.5457458411275908E-3</c:v>
                </c:pt>
                <c:pt idx="587">
                  <c:v>1.1019114917448E-2</c:v>
                </c:pt>
                <c:pt idx="588">
                  <c:v>1.14776622171083E-2</c:v>
                </c:pt>
                <c:pt idx="589">
                  <c:v>9.4973712926758602E-3</c:v>
                </c:pt>
                <c:pt idx="590">
                  <c:v>5.3048371651027498E-3</c:v>
                </c:pt>
                <c:pt idx="591">
                  <c:v>6.4080289445326199E-4</c:v>
                </c:pt>
                <c:pt idx="592">
                  <c:v>-7.9792213378843395E-4</c:v>
                </c:pt>
                <c:pt idx="593">
                  <c:v>2.34316209701822E-3</c:v>
                </c:pt>
                <c:pt idx="594">
                  <c:v>8.1772564216034301E-3</c:v>
                </c:pt>
                <c:pt idx="595">
                  <c:v>1.20335416026992E-2</c:v>
                </c:pt>
                <c:pt idx="596">
                  <c:v>1.03499182383632E-2</c:v>
                </c:pt>
                <c:pt idx="597">
                  <c:v>4.6913041972559402E-3</c:v>
                </c:pt>
                <c:pt idx="598" formatCode="0.00E+00">
                  <c:v>2.16369977846134E-5</c:v>
                </c:pt>
                <c:pt idx="599">
                  <c:v>9.0076114718917201E-4</c:v>
                </c:pt>
                <c:pt idx="600">
                  <c:v>6.7056347171202003E-3</c:v>
                </c:pt>
                <c:pt idx="601">
                  <c:v>1.24213578839959E-2</c:v>
                </c:pt>
                <c:pt idx="602">
                  <c:v>1.33262363214209E-2</c:v>
                </c:pt>
                <c:pt idx="603">
                  <c:v>8.9255596932242692E-3</c:v>
                </c:pt>
                <c:pt idx="604">
                  <c:v>3.3259615687660999E-3</c:v>
                </c:pt>
                <c:pt idx="605" formatCode="0.00E+00">
                  <c:v>-4.3042947074883597E-5</c:v>
                </c:pt>
                <c:pt idx="606" formatCode="0.00E+00">
                  <c:v>-1.5614330068944101E-4</c:v>
                </c:pt>
                <c:pt idx="607">
                  <c:v>1.19017938836527E-3</c:v>
                </c:pt>
                <c:pt idx="608">
                  <c:v>1.7336246036333801E-3</c:v>
                </c:pt>
                <c:pt idx="609">
                  <c:v>9.6855845969747302E-4</c:v>
                </c:pt>
                <c:pt idx="610">
                  <c:v>-4.7670729542601703E-4</c:v>
                </c:pt>
                <c:pt idx="611">
                  <c:v>-8.2133689191556103E-4</c:v>
                </c:pt>
                <c:pt idx="612">
                  <c:v>7.9633132148307297E-4</c:v>
                </c:pt>
                <c:pt idx="613">
                  <c:v>4.8388282845407797E-3</c:v>
                </c:pt>
                <c:pt idx="614">
                  <c:v>8.9394077223517703E-3</c:v>
                </c:pt>
                <c:pt idx="615">
                  <c:v>9.5596663867990699E-3</c:v>
                </c:pt>
                <c:pt idx="616">
                  <c:v>4.2803518848410702E-3</c:v>
                </c:pt>
                <c:pt idx="617">
                  <c:v>-4.0674888788004701E-3</c:v>
                </c:pt>
                <c:pt idx="618">
                  <c:v>-9.2998516462717805E-3</c:v>
                </c:pt>
                <c:pt idx="619">
                  <c:v>-6.50203872218708E-3</c:v>
                </c:pt>
                <c:pt idx="620">
                  <c:v>2.5391829512875601E-3</c:v>
                </c:pt>
                <c:pt idx="621">
                  <c:v>1.1054992490734101E-2</c:v>
                </c:pt>
                <c:pt idx="622">
                  <c:v>1.30251320294614E-2</c:v>
                </c:pt>
                <c:pt idx="623">
                  <c:v>8.0054202904627902E-3</c:v>
                </c:pt>
                <c:pt idx="624">
                  <c:v>1.1310410845476601E-3</c:v>
                </c:pt>
                <c:pt idx="625">
                  <c:v>-3.4026120487099598E-3</c:v>
                </c:pt>
                <c:pt idx="626">
                  <c:v>-5.10217014137324E-3</c:v>
                </c:pt>
                <c:pt idx="627">
                  <c:v>-6.69756853950339E-3</c:v>
                </c:pt>
                <c:pt idx="628">
                  <c:v>-8.1156681733068198E-3</c:v>
                </c:pt>
                <c:pt idx="629">
                  <c:v>-5.7806512868769297E-3</c:v>
                </c:pt>
                <c:pt idx="630">
                  <c:v>2.4465609174509398E-3</c:v>
                </c:pt>
                <c:pt idx="631">
                  <c:v>1.3883126876826401E-2</c:v>
                </c:pt>
                <c:pt idx="632">
                  <c:v>2.0361106247127399E-2</c:v>
                </c:pt>
                <c:pt idx="633">
                  <c:v>1.72318515834257E-2</c:v>
                </c:pt>
                <c:pt idx="634">
                  <c:v>6.8277530459053496E-3</c:v>
                </c:pt>
                <c:pt idx="635">
                  <c:v>-1.9705314961897999E-3</c:v>
                </c:pt>
                <c:pt idx="636">
                  <c:v>-2.7869693519890701E-3</c:v>
                </c:pt>
                <c:pt idx="637">
                  <c:v>3.07148699643093E-3</c:v>
                </c:pt>
                <c:pt idx="638">
                  <c:v>9.4252007851125807E-3</c:v>
                </c:pt>
                <c:pt idx="639">
                  <c:v>1.1475373482586501E-2</c:v>
                </c:pt>
                <c:pt idx="640">
                  <c:v>9.2108325488602406E-3</c:v>
                </c:pt>
                <c:pt idx="641">
                  <c:v>5.7473889840626499E-3</c:v>
                </c:pt>
                <c:pt idx="642">
                  <c:v>2.9139678226553002E-3</c:v>
                </c:pt>
                <c:pt idx="643">
                  <c:v>1.4771347157219201E-3</c:v>
                </c:pt>
                <c:pt idx="644" formatCode="0.00E+00">
                  <c:v>-5.91299419226458E-5</c:v>
                </c:pt>
                <c:pt idx="645">
                  <c:v>-1.5672818203890399E-3</c:v>
                </c:pt>
                <c:pt idx="646">
                  <c:v>-3.2706773919990101E-3</c:v>
                </c:pt>
                <c:pt idx="647">
                  <c:v>-4.5806714929606598E-3</c:v>
                </c:pt>
                <c:pt idx="648">
                  <c:v>-4.6703882210315196E-3</c:v>
                </c:pt>
                <c:pt idx="649">
                  <c:v>-2.8488272461154201E-3</c:v>
                </c:pt>
                <c:pt idx="650">
                  <c:v>1.70847847477524E-3</c:v>
                </c:pt>
                <c:pt idx="651">
                  <c:v>6.8904006332537199E-3</c:v>
                </c:pt>
                <c:pt idx="652">
                  <c:v>1.07588546744639E-2</c:v>
                </c:pt>
                <c:pt idx="653">
                  <c:v>1.16776754338099E-2</c:v>
                </c:pt>
                <c:pt idx="654">
                  <c:v>1.06930925651252E-2</c:v>
                </c:pt>
                <c:pt idx="655">
                  <c:v>8.9827077868465995E-3</c:v>
                </c:pt>
                <c:pt idx="656">
                  <c:v>6.5222949137098496E-3</c:v>
                </c:pt>
                <c:pt idx="657">
                  <c:v>2.0827995265131501E-3</c:v>
                </c:pt>
                <c:pt idx="658">
                  <c:v>-3.86395793653021E-3</c:v>
                </c:pt>
                <c:pt idx="659">
                  <c:v>-8.4660659245415701E-3</c:v>
                </c:pt>
                <c:pt idx="660">
                  <c:v>-8.2333354020444199E-3</c:v>
                </c:pt>
                <c:pt idx="661">
                  <c:v>-3.6596160377702098E-3</c:v>
                </c:pt>
                <c:pt idx="662">
                  <c:v>1.7448519487125601E-3</c:v>
                </c:pt>
                <c:pt idx="663">
                  <c:v>3.58409788363E-3</c:v>
                </c:pt>
                <c:pt idx="664">
                  <c:v>1.63055690063037E-3</c:v>
                </c:pt>
                <c:pt idx="665">
                  <c:v>-1.1626234199622E-3</c:v>
                </c:pt>
                <c:pt idx="666">
                  <c:v>-1.3987534139264001E-3</c:v>
                </c:pt>
                <c:pt idx="667">
                  <c:v>1.3184143079425E-3</c:v>
                </c:pt>
                <c:pt idx="668">
                  <c:v>4.9850323242249701E-3</c:v>
                </c:pt>
                <c:pt idx="669">
                  <c:v>6.8309865077227899E-3</c:v>
                </c:pt>
                <c:pt idx="670">
                  <c:v>5.5287524179093196E-3</c:v>
                </c:pt>
                <c:pt idx="671">
                  <c:v>1.21784896392536E-3</c:v>
                </c:pt>
                <c:pt idx="672">
                  <c:v>-3.95595991121465E-3</c:v>
                </c:pt>
                <c:pt idx="673">
                  <c:v>-7.9272371562954802E-3</c:v>
                </c:pt>
                <c:pt idx="674">
                  <c:v>-8.4819181491713903E-3</c:v>
                </c:pt>
                <c:pt idx="675">
                  <c:v>-6.0366481454377698E-3</c:v>
                </c:pt>
                <c:pt idx="676">
                  <c:v>-1.61000597846982E-3</c:v>
                </c:pt>
                <c:pt idx="677">
                  <c:v>2.2936455550822302E-3</c:v>
                </c:pt>
                <c:pt idx="678">
                  <c:v>3.95839659367793E-3</c:v>
                </c:pt>
                <c:pt idx="679">
                  <c:v>2.5298555908811098E-3</c:v>
                </c:pt>
                <c:pt idx="680">
                  <c:v>-2.8538393442890898E-4</c:v>
                </c:pt>
                <c:pt idx="681">
                  <c:v>-1.54128582217774E-3</c:v>
                </c:pt>
                <c:pt idx="682" formatCode="0.00E+00">
                  <c:v>-1.31850293919255E-5</c:v>
                </c:pt>
                <c:pt idx="683">
                  <c:v>2.8928214284324799E-3</c:v>
                </c:pt>
                <c:pt idx="684">
                  <c:v>3.38308319781616E-3</c:v>
                </c:pt>
                <c:pt idx="685">
                  <c:v>-3.8532797984007998E-4</c:v>
                </c:pt>
                <c:pt idx="686">
                  <c:v>-5.4415459479351001E-3</c:v>
                </c:pt>
                <c:pt idx="687">
                  <c:v>-6.6553327501139596E-3</c:v>
                </c:pt>
                <c:pt idx="688">
                  <c:v>-2.2413383584556999E-3</c:v>
                </c:pt>
                <c:pt idx="689">
                  <c:v>3.61651216688769E-3</c:v>
                </c:pt>
                <c:pt idx="690">
                  <c:v>5.5987894820790996E-3</c:v>
                </c:pt>
                <c:pt idx="691">
                  <c:v>2.9159253247949802E-3</c:v>
                </c:pt>
                <c:pt idx="692">
                  <c:v>2.3130331598605601E-4</c:v>
                </c:pt>
                <c:pt idx="693">
                  <c:v>1.4578583326366799E-3</c:v>
                </c:pt>
                <c:pt idx="694">
                  <c:v>5.1380811236600302E-3</c:v>
                </c:pt>
                <c:pt idx="695">
                  <c:v>6.43987587702422E-3</c:v>
                </c:pt>
                <c:pt idx="696">
                  <c:v>3.37944693802228E-3</c:v>
                </c:pt>
                <c:pt idx="697">
                  <c:v>-2.92119550592583E-4</c:v>
                </c:pt>
                <c:pt idx="698" formatCode="0.00E+00">
                  <c:v>5.6164007084965203E-5</c:v>
                </c:pt>
                <c:pt idx="699">
                  <c:v>4.5695709405445097E-3</c:v>
                </c:pt>
                <c:pt idx="700">
                  <c:v>7.9356197087764608E-3</c:v>
                </c:pt>
                <c:pt idx="701">
                  <c:v>7.5650620930393297E-3</c:v>
                </c:pt>
                <c:pt idx="702">
                  <c:v>4.5212980210124001E-3</c:v>
                </c:pt>
                <c:pt idx="703">
                  <c:v>2.4025325857378499E-3</c:v>
                </c:pt>
                <c:pt idx="704">
                  <c:v>1.2009530129143901E-3</c:v>
                </c:pt>
                <c:pt idx="705">
                  <c:v>-1.1135148298682901E-3</c:v>
                </c:pt>
                <c:pt idx="706">
                  <c:v>-4.8725711579155001E-3</c:v>
                </c:pt>
                <c:pt idx="707">
                  <c:v>-6.8771046389251899E-3</c:v>
                </c:pt>
                <c:pt idx="708">
                  <c:v>-3.8273097277020198E-3</c:v>
                </c:pt>
                <c:pt idx="709">
                  <c:v>1.5785403343582501E-3</c:v>
                </c:pt>
                <c:pt idx="710">
                  <c:v>4.7538245961814196E-3</c:v>
                </c:pt>
                <c:pt idx="711">
                  <c:v>3.89757106610165E-3</c:v>
                </c:pt>
                <c:pt idx="712">
                  <c:v>3.3948811897456599E-3</c:v>
                </c:pt>
                <c:pt idx="713">
                  <c:v>6.4155404786077203E-3</c:v>
                </c:pt>
                <c:pt idx="714">
                  <c:v>9.8307903450843403E-3</c:v>
                </c:pt>
                <c:pt idx="715">
                  <c:v>7.5052777501387101E-3</c:v>
                </c:pt>
                <c:pt idx="716">
                  <c:v>-1.0153632597711001E-3</c:v>
                </c:pt>
                <c:pt idx="717">
                  <c:v>-8.1553446119792903E-3</c:v>
                </c:pt>
                <c:pt idx="718">
                  <c:v>-6.4299183379409501E-3</c:v>
                </c:pt>
                <c:pt idx="719">
                  <c:v>2.3477471897441699E-3</c:v>
                </c:pt>
                <c:pt idx="720">
                  <c:v>8.9286629810844294E-3</c:v>
                </c:pt>
                <c:pt idx="721">
                  <c:v>7.0535625050847303E-3</c:v>
                </c:pt>
                <c:pt idx="722">
                  <c:v>2.0620496407702301E-3</c:v>
                </c:pt>
                <c:pt idx="723">
                  <c:v>2.8138263655245401E-3</c:v>
                </c:pt>
                <c:pt idx="724">
                  <c:v>9.9692878135734606E-3</c:v>
                </c:pt>
                <c:pt idx="725">
                  <c:v>1.4144274222720399E-2</c:v>
                </c:pt>
                <c:pt idx="726">
                  <c:v>7.6100203894702402E-3</c:v>
                </c:pt>
                <c:pt idx="727">
                  <c:v>-5.7454897054806803E-3</c:v>
                </c:pt>
                <c:pt idx="728">
                  <c:v>-1.40673243441843E-2</c:v>
                </c:pt>
                <c:pt idx="729">
                  <c:v>-1.03910652374045E-2</c:v>
                </c:pt>
                <c:pt idx="730">
                  <c:v>2.6916955437107702E-4</c:v>
                </c:pt>
                <c:pt idx="731">
                  <c:v>6.66212626887926E-3</c:v>
                </c:pt>
                <c:pt idx="732">
                  <c:v>4.5136896214445403E-3</c:v>
                </c:pt>
                <c:pt idx="733">
                  <c:v>-1.6952053334573199E-3</c:v>
                </c:pt>
                <c:pt idx="734">
                  <c:v>-5.1020392437936303E-3</c:v>
                </c:pt>
                <c:pt idx="735">
                  <c:v>-3.9437110522826304E-3</c:v>
                </c:pt>
                <c:pt idx="736">
                  <c:v>-8.21227125854294E-4</c:v>
                </c:pt>
                <c:pt idx="737">
                  <c:v>1.6020444606948401E-3</c:v>
                </c:pt>
                <c:pt idx="738">
                  <c:v>3.0752757067352299E-3</c:v>
                </c:pt>
                <c:pt idx="739">
                  <c:v>3.5363441843458202E-3</c:v>
                </c:pt>
                <c:pt idx="740">
                  <c:v>1.4826268159317301E-3</c:v>
                </c:pt>
                <c:pt idx="741">
                  <c:v>-2.8938249941160401E-3</c:v>
                </c:pt>
                <c:pt idx="742">
                  <c:v>-5.2165547589722704E-3</c:v>
                </c:pt>
                <c:pt idx="743">
                  <c:v>-1.40150448851096E-3</c:v>
                </c:pt>
                <c:pt idx="744">
                  <c:v>7.2184952376742996E-3</c:v>
                </c:pt>
                <c:pt idx="745">
                  <c:v>1.3163789776915E-2</c:v>
                </c:pt>
                <c:pt idx="746">
                  <c:v>9.6659742110794897E-3</c:v>
                </c:pt>
                <c:pt idx="747">
                  <c:v>-2.6576111049108901E-3</c:v>
                </c:pt>
                <c:pt idx="748">
                  <c:v>-1.43520849172145E-2</c:v>
                </c:pt>
                <c:pt idx="749">
                  <c:v>-1.6468714246247001E-2</c:v>
                </c:pt>
                <c:pt idx="750">
                  <c:v>-8.1265517602629993E-3</c:v>
                </c:pt>
                <c:pt idx="751">
                  <c:v>2.41559641199641E-3</c:v>
                </c:pt>
                <c:pt idx="752">
                  <c:v>6.9819771180680097E-3</c:v>
                </c:pt>
                <c:pt idx="753">
                  <c:v>4.2498634074843201E-3</c:v>
                </c:pt>
                <c:pt idx="754">
                  <c:v>2.0222061597128599E-4</c:v>
                </c:pt>
                <c:pt idx="755">
                  <c:v>8.9380785611665602E-4</c:v>
                </c:pt>
                <c:pt idx="756">
                  <c:v>6.5016669898489499E-3</c:v>
                </c:pt>
                <c:pt idx="757">
                  <c:v>1.14729393781798E-2</c:v>
                </c:pt>
                <c:pt idx="758">
                  <c:v>1.0364468756713501E-2</c:v>
                </c:pt>
                <c:pt idx="759">
                  <c:v>3.9598674777119201E-3</c:v>
                </c:pt>
                <c:pt idx="760">
                  <c:v>-2.3663391729903502E-3</c:v>
                </c:pt>
                <c:pt idx="761">
                  <c:v>-2.9561581762648898E-3</c:v>
                </c:pt>
                <c:pt idx="762">
                  <c:v>1.1424363789878701E-3</c:v>
                </c:pt>
                <c:pt idx="763">
                  <c:v>5.1961471585955099E-3</c:v>
                </c:pt>
                <c:pt idx="764">
                  <c:v>5.1740638200428899E-3</c:v>
                </c:pt>
                <c:pt idx="765">
                  <c:v>2.9674185932240999E-3</c:v>
                </c:pt>
                <c:pt idx="766">
                  <c:v>2.5170388739818102E-3</c:v>
                </c:pt>
                <c:pt idx="767">
                  <c:v>5.1926569506872801E-3</c:v>
                </c:pt>
                <c:pt idx="768">
                  <c:v>7.7776834388691204E-3</c:v>
                </c:pt>
                <c:pt idx="769">
                  <c:v>5.8634284844379702E-3</c:v>
                </c:pt>
                <c:pt idx="770" formatCode="0.00E+00">
                  <c:v>-8.9628195363187097E-5</c:v>
                </c:pt>
                <c:pt idx="771">
                  <c:v>-5.1070071315212203E-3</c:v>
                </c:pt>
                <c:pt idx="772">
                  <c:v>-4.7538182590232802E-3</c:v>
                </c:pt>
                <c:pt idx="773">
                  <c:v>3.63656250222438E-4</c:v>
                </c:pt>
                <c:pt idx="774">
                  <c:v>6.0893176779297101E-3</c:v>
                </c:pt>
                <c:pt idx="775">
                  <c:v>9.3186199999464193E-3</c:v>
                </c:pt>
                <c:pt idx="776">
                  <c:v>9.0622191743344703E-3</c:v>
                </c:pt>
                <c:pt idx="777">
                  <c:v>6.2158823998278399E-3</c:v>
                </c:pt>
                <c:pt idx="778">
                  <c:v>1.6945987903001099E-3</c:v>
                </c:pt>
                <c:pt idx="779">
                  <c:v>-2.1934409951086501E-3</c:v>
                </c:pt>
                <c:pt idx="780">
                  <c:v>-2.72184771907549E-3</c:v>
                </c:pt>
                <c:pt idx="781">
                  <c:v>1.9049453239172E-3</c:v>
                </c:pt>
                <c:pt idx="782">
                  <c:v>8.5704219702010202E-3</c:v>
                </c:pt>
                <c:pt idx="783">
                  <c:v>1.1299292829403E-2</c:v>
                </c:pt>
                <c:pt idx="784">
                  <c:v>6.5024616619552703E-3</c:v>
                </c:pt>
                <c:pt idx="785">
                  <c:v>-2.2876940820421398E-3</c:v>
                </c:pt>
                <c:pt idx="786">
                  <c:v>-7.9047716724084307E-3</c:v>
                </c:pt>
                <c:pt idx="787">
                  <c:v>-6.4869994600284201E-3</c:v>
                </c:pt>
                <c:pt idx="788">
                  <c:v>-4.9068988346655002E-4</c:v>
                </c:pt>
                <c:pt idx="789">
                  <c:v>4.9347076924015198E-3</c:v>
                </c:pt>
                <c:pt idx="790">
                  <c:v>7.8294648981547792E-3</c:v>
                </c:pt>
                <c:pt idx="791">
                  <c:v>9.89174063499643E-3</c:v>
                </c:pt>
                <c:pt idx="792" formatCode="0.00E+00">
                  <c:v>1.22896907879156E-2</c:v>
                </c:pt>
                <c:pt idx="793">
                  <c:v>1.21889212287153E-2</c:v>
                </c:pt>
                <c:pt idx="794">
                  <c:v>6.1224141971049804E-3</c:v>
                </c:pt>
                <c:pt idx="795">
                  <c:v>-3.6328067999291899E-3</c:v>
                </c:pt>
                <c:pt idx="796">
                  <c:v>-9.0941902859641693E-3</c:v>
                </c:pt>
                <c:pt idx="797">
                  <c:v>-4.92731507988034E-3</c:v>
                </c:pt>
                <c:pt idx="798">
                  <c:v>5.5634870228014801E-3</c:v>
                </c:pt>
                <c:pt idx="799">
                  <c:v>1.2984420824124E-2</c:v>
                </c:pt>
                <c:pt idx="800">
                  <c:v>1.20689787469964E-2</c:v>
                </c:pt>
                <c:pt idx="801">
                  <c:v>6.23978694121169E-3</c:v>
                </c:pt>
                <c:pt idx="802">
                  <c:v>2.7459213251009398E-3</c:v>
                </c:pt>
                <c:pt idx="803">
                  <c:v>4.5865239397067398E-3</c:v>
                </c:pt>
                <c:pt idx="804">
                  <c:v>7.5997916638495403E-3</c:v>
                </c:pt>
                <c:pt idx="805">
                  <c:v>7.4522426645848502E-3</c:v>
                </c:pt>
                <c:pt idx="806">
                  <c:v>4.4629955928721203E-3</c:v>
                </c:pt>
                <c:pt idx="807">
                  <c:v>3.1959868123775802E-3</c:v>
                </c:pt>
                <c:pt idx="808">
                  <c:v>4.9191976312863697E-3</c:v>
                </c:pt>
                <c:pt idx="809">
                  <c:v>6.0559924006939499E-3</c:v>
                </c:pt>
                <c:pt idx="810">
                  <c:v>3.4259211874222398E-3</c:v>
                </c:pt>
                <c:pt idx="811">
                  <c:v>-1.38048418460716E-3</c:v>
                </c:pt>
                <c:pt idx="812">
                  <c:v>-4.0080603321436597E-3</c:v>
                </c:pt>
                <c:pt idx="813">
                  <c:v>-2.6148813382175702E-3</c:v>
                </c:pt>
                <c:pt idx="814">
                  <c:v>1.8181319011319099E-4</c:v>
                </c:pt>
                <c:pt idx="815">
                  <c:v>1.5080201866054101E-3</c:v>
                </c:pt>
                <c:pt idx="816">
                  <c:v>2.3221930383029699E-3</c:v>
                </c:pt>
                <c:pt idx="817">
                  <c:v>5.9747555645136901E-3</c:v>
                </c:pt>
                <c:pt idx="818">
                  <c:v>1.22182290743951E-2</c:v>
                </c:pt>
                <c:pt idx="819">
                  <c:v>1.64796356872913E-2</c:v>
                </c:pt>
                <c:pt idx="820">
                  <c:v>1.42210955319682E-2</c:v>
                </c:pt>
                <c:pt idx="821">
                  <c:v>6.9920774194311497E-3</c:v>
                </c:pt>
                <c:pt idx="822">
                  <c:v>7.2757934483778995E-4</c:v>
                </c:pt>
                <c:pt idx="823">
                  <c:v>-6.2512613960484997E-4</c:v>
                </c:pt>
                <c:pt idx="824">
                  <c:v>1.44754083526371E-3</c:v>
                </c:pt>
                <c:pt idx="825">
                  <c:v>3.85263414042241E-3</c:v>
                </c:pt>
                <c:pt idx="826">
                  <c:v>5.8676490296278704E-3</c:v>
                </c:pt>
                <c:pt idx="827">
                  <c:v>8.1403713166853901E-3</c:v>
                </c:pt>
                <c:pt idx="828">
                  <c:v>9.9060523559662498E-3</c:v>
                </c:pt>
                <c:pt idx="829">
                  <c:v>8.1732724525584392E-3</c:v>
                </c:pt>
                <c:pt idx="830">
                  <c:v>2.6334835814692901E-3</c:v>
                </c:pt>
                <c:pt idx="831">
                  <c:v>-2.0996517621192602E-3</c:v>
                </c:pt>
                <c:pt idx="832">
                  <c:v>-2.5383511542288203E-4</c:v>
                </c:pt>
                <c:pt idx="833">
                  <c:v>7.3422085389011999E-3</c:v>
                </c:pt>
                <c:pt idx="834">
                  <c:v>1.3660117631858501E-2</c:v>
                </c:pt>
                <c:pt idx="835">
                  <c:v>1.22338127744892E-2</c:v>
                </c:pt>
                <c:pt idx="836">
                  <c:v>5.4584789853251298E-3</c:v>
                </c:pt>
                <c:pt idx="837">
                  <c:v>1.3342402206384699E-3</c:v>
                </c:pt>
                <c:pt idx="838">
                  <c:v>4.0101999010332097E-3</c:v>
                </c:pt>
                <c:pt idx="839">
                  <c:v>8.9720640503316608E-3</c:v>
                </c:pt>
                <c:pt idx="840">
                  <c:v>8.0663789495686103E-3</c:v>
                </c:pt>
                <c:pt idx="841">
                  <c:v>5.11397194784803E-4</c:v>
                </c:pt>
                <c:pt idx="842">
                  <c:v>-7.3452424272941498E-3</c:v>
                </c:pt>
                <c:pt idx="843">
                  <c:v>-8.0385374829242198E-3</c:v>
                </c:pt>
                <c:pt idx="844">
                  <c:v>-2.46924652804147E-3</c:v>
                </c:pt>
                <c:pt idx="845">
                  <c:v>2.6197332134219702E-3</c:v>
                </c:pt>
                <c:pt idx="846">
                  <c:v>2.8371145704276998E-3</c:v>
                </c:pt>
                <c:pt idx="847">
                  <c:v>6.5582424771082999E-4</c:v>
                </c:pt>
                <c:pt idx="848">
                  <c:v>8.4978086688323096E-4</c:v>
                </c:pt>
                <c:pt idx="849">
                  <c:v>2.13400326032981E-3</c:v>
                </c:pt>
                <c:pt idx="850">
                  <c:v>-5.0349059079206197E-4</c:v>
                </c:pt>
                <c:pt idx="851">
                  <c:v>-8.94554784957091E-3</c:v>
                </c:pt>
                <c:pt idx="852">
                  <c:v>-1.6320052499693299E-2</c:v>
                </c:pt>
                <c:pt idx="853">
                  <c:v>-1.36192274626493E-2</c:v>
                </c:pt>
                <c:pt idx="854" formatCode="0.00E+00">
                  <c:v>3.3906672096672902E-5</c:v>
                </c:pt>
                <c:pt idx="855">
                  <c:v>1.43651117730202E-2</c:v>
                </c:pt>
                <c:pt idx="856">
                  <c:v>1.8219643097852602E-2</c:v>
                </c:pt>
                <c:pt idx="857">
                  <c:v>9.8845428500357393E-3</c:v>
                </c:pt>
                <c:pt idx="858">
                  <c:v>-7.6404995792825499E-4</c:v>
                </c:pt>
                <c:pt idx="859">
                  <c:v>-4.2550540452048697E-3</c:v>
                </c:pt>
                <c:pt idx="860">
                  <c:v>-2.3690653626502799E-4</c:v>
                </c:pt>
                <c:pt idx="861">
                  <c:v>3.6879523095461001E-3</c:v>
                </c:pt>
                <c:pt idx="862">
                  <c:v>2.9837446232357599E-3</c:v>
                </c:pt>
                <c:pt idx="863">
                  <c:v>1.52621453453351E-3</c:v>
                </c:pt>
                <c:pt idx="864">
                  <c:v>6.1120323776822603E-3</c:v>
                </c:pt>
                <c:pt idx="865">
                  <c:v>1.6785441403526401E-2</c:v>
                </c:pt>
                <c:pt idx="866">
                  <c:v>2.40755780480611E-2</c:v>
                </c:pt>
                <c:pt idx="867">
                  <c:v>1.9845157417723101E-2</c:v>
                </c:pt>
                <c:pt idx="868">
                  <c:v>5.5795035081858202E-3</c:v>
                </c:pt>
                <c:pt idx="869">
                  <c:v>-7.6019874163200402E-3</c:v>
                </c:pt>
                <c:pt idx="870">
                  <c:v>-1.02564879724968E-2</c:v>
                </c:pt>
                <c:pt idx="871">
                  <c:v>-2.8341783167718602E-3</c:v>
                </c:pt>
                <c:pt idx="872">
                  <c:v>5.4089458210416696E-3</c:v>
                </c:pt>
                <c:pt idx="873">
                  <c:v>6.98214127163891E-3</c:v>
                </c:pt>
                <c:pt idx="874">
                  <c:v>2.9103218423979999E-3</c:v>
                </c:pt>
                <c:pt idx="875">
                  <c:v>-2.2697126735718001E-4</c:v>
                </c:pt>
                <c:pt idx="876">
                  <c:v>2.2655304909120202E-3</c:v>
                </c:pt>
                <c:pt idx="877">
                  <c:v>8.4353372160862992E-3</c:v>
                </c:pt>
                <c:pt idx="878">
                  <c:v>1.26093791612834E-2</c:v>
                </c:pt>
                <c:pt idx="879">
                  <c:v>1.12898458657009E-2</c:v>
                </c:pt>
                <c:pt idx="880">
                  <c:v>5.56886252159422E-3</c:v>
                </c:pt>
                <c:pt idx="881">
                  <c:v>-2.2989529777842999E-4</c:v>
                </c:pt>
                <c:pt idx="882">
                  <c:v>-2.9533540766282702E-3</c:v>
                </c:pt>
                <c:pt idx="883">
                  <c:v>-1.08420903650124E-3</c:v>
                </c:pt>
                <c:pt idx="884">
                  <c:v>3.3652756994590801E-3</c:v>
                </c:pt>
                <c:pt idx="885">
                  <c:v>7.7228429963186202E-3</c:v>
                </c:pt>
                <c:pt idx="886">
                  <c:v>9.0185804406214803E-3</c:v>
                </c:pt>
                <c:pt idx="887">
                  <c:v>6.8896007832742997E-3</c:v>
                </c:pt>
                <c:pt idx="888">
                  <c:v>3.3611580495574501E-3</c:v>
                </c:pt>
                <c:pt idx="889">
                  <c:v>2.1879841456269398E-3</c:v>
                </c:pt>
                <c:pt idx="890">
                  <c:v>4.5603129316648203E-3</c:v>
                </c:pt>
                <c:pt idx="891">
                  <c:v>7.9249836763650404E-3</c:v>
                </c:pt>
                <c:pt idx="892">
                  <c:v>8.8635980591332403E-3</c:v>
                </c:pt>
                <c:pt idx="893">
                  <c:v>6.6937589873205302E-3</c:v>
                </c:pt>
                <c:pt idx="894">
                  <c:v>4.1830148374458597E-3</c:v>
                </c:pt>
                <c:pt idx="895">
                  <c:v>3.71350891157649E-3</c:v>
                </c:pt>
                <c:pt idx="896">
                  <c:v>5.0097971677626101E-3</c:v>
                </c:pt>
                <c:pt idx="897">
                  <c:v>4.7954357514913603E-3</c:v>
                </c:pt>
                <c:pt idx="898">
                  <c:v>1.85715580500682E-3</c:v>
                </c:pt>
                <c:pt idx="899">
                  <c:v>-1.5053252527352701E-3</c:v>
                </c:pt>
                <c:pt idx="900">
                  <c:v>-1.4893268277800401E-3</c:v>
                </c:pt>
                <c:pt idx="901">
                  <c:v>2.35223897955226E-3</c:v>
                </c:pt>
                <c:pt idx="902">
                  <c:v>6.1672887719855501E-3</c:v>
                </c:pt>
                <c:pt idx="903">
                  <c:v>6.4435637428600897E-3</c:v>
                </c:pt>
                <c:pt idx="904">
                  <c:v>3.2110046583543601E-3</c:v>
                </c:pt>
                <c:pt idx="905" formatCode="0.00E+00">
                  <c:v>-6.8657688778644095E-5</c:v>
                </c:pt>
                <c:pt idx="906">
                  <c:v>-1.2967791258070901E-3</c:v>
                </c:pt>
                <c:pt idx="907">
                  <c:v>-1.4806012245376799E-3</c:v>
                </c:pt>
                <c:pt idx="908">
                  <c:v>-2.66130987485647E-3</c:v>
                </c:pt>
                <c:pt idx="909">
                  <c:v>-4.0163210305374604E-3</c:v>
                </c:pt>
                <c:pt idx="910">
                  <c:v>-2.7420998553011498E-3</c:v>
                </c:pt>
                <c:pt idx="911">
                  <c:v>1.9962216795502601E-3</c:v>
                </c:pt>
                <c:pt idx="912">
                  <c:v>7.2955360743428999E-3</c:v>
                </c:pt>
                <c:pt idx="913">
                  <c:v>8.3936790035612496E-3</c:v>
                </c:pt>
                <c:pt idx="914">
                  <c:v>4.8944540250799497E-3</c:v>
                </c:pt>
                <c:pt idx="915">
                  <c:v>4.4120521191376699E-4</c:v>
                </c:pt>
                <c:pt idx="916">
                  <c:v>-4.91836289718218E-4</c:v>
                </c:pt>
                <c:pt idx="917">
                  <c:v>1.1880057999474299E-3</c:v>
                </c:pt>
                <c:pt idx="918">
                  <c:v>2.5486337258425799E-3</c:v>
                </c:pt>
                <c:pt idx="919">
                  <c:v>8.2942382928213399E-4</c:v>
                </c:pt>
                <c:pt idx="920">
                  <c:v>-3.0597231937276501E-3</c:v>
                </c:pt>
                <c:pt idx="921">
                  <c:v>-5.8411045603908099E-3</c:v>
                </c:pt>
                <c:pt idx="922">
                  <c:v>-5.8169865583695499E-3</c:v>
                </c:pt>
                <c:pt idx="923">
                  <c:v>-3.9449120607610803E-3</c:v>
                </c:pt>
                <c:pt idx="924">
                  <c:v>-2.67913806631248E-3</c:v>
                </c:pt>
                <c:pt idx="925">
                  <c:v>-2.2515272603051699E-3</c:v>
                </c:pt>
                <c:pt idx="926">
                  <c:v>-1.82617067433696E-3</c:v>
                </c:pt>
                <c:pt idx="927">
                  <c:v>-1.3415699872547601E-4</c:v>
                </c:pt>
                <c:pt idx="928">
                  <c:v>2.0390480569642301E-3</c:v>
                </c:pt>
                <c:pt idx="929">
                  <c:v>3.1858602364554902E-3</c:v>
                </c:pt>
                <c:pt idx="930">
                  <c:v>2.4272219629869998E-3</c:v>
                </c:pt>
                <c:pt idx="931">
                  <c:v>4.1547446706005398E-4</c:v>
                </c:pt>
                <c:pt idx="932">
                  <c:v>-1.41286224544818E-3</c:v>
                </c:pt>
                <c:pt idx="933">
                  <c:v>-1.9099963390711099E-3</c:v>
                </c:pt>
                <c:pt idx="934">
                  <c:v>-6.9199921236287696E-4</c:v>
                </c:pt>
                <c:pt idx="935">
                  <c:v>1.5586577553211101E-3</c:v>
                </c:pt>
                <c:pt idx="936">
                  <c:v>4.9277085458494596E-3</c:v>
                </c:pt>
                <c:pt idx="937">
                  <c:v>8.4300510262050703E-3</c:v>
                </c:pt>
                <c:pt idx="938">
                  <c:v>1.06685393565383E-2</c:v>
                </c:pt>
                <c:pt idx="939">
                  <c:v>1.00848870282955E-2</c:v>
                </c:pt>
                <c:pt idx="940">
                  <c:v>6.7260913953675E-3</c:v>
                </c:pt>
                <c:pt idx="941">
                  <c:v>1.9614492689629202E-3</c:v>
                </c:pt>
                <c:pt idx="942">
                  <c:v>-1.3188958478168001E-3</c:v>
                </c:pt>
                <c:pt idx="943">
                  <c:v>-1.7030847070243101E-3</c:v>
                </c:pt>
                <c:pt idx="944">
                  <c:v>6.47693552944211E-4</c:v>
                </c:pt>
                <c:pt idx="945">
                  <c:v>4.5214802140992501E-3</c:v>
                </c:pt>
                <c:pt idx="946">
                  <c:v>8.0472168466329298E-3</c:v>
                </c:pt>
                <c:pt idx="947">
                  <c:v>1.0052893208286199E-2</c:v>
                </c:pt>
                <c:pt idx="948">
                  <c:v>9.4565669808162594E-3</c:v>
                </c:pt>
                <c:pt idx="949">
                  <c:v>7.0677738031910001E-3</c:v>
                </c:pt>
                <c:pt idx="950">
                  <c:v>3.5207989327745602E-3</c:v>
                </c:pt>
                <c:pt idx="951">
                  <c:v>1.80754527734231E-3</c:v>
                </c:pt>
                <c:pt idx="952">
                  <c:v>3.3881600209046598E-3</c:v>
                </c:pt>
                <c:pt idx="953">
                  <c:v>6.8668528158324299E-3</c:v>
                </c:pt>
                <c:pt idx="954">
                  <c:v>8.2365365138600804E-3</c:v>
                </c:pt>
                <c:pt idx="955">
                  <c:v>4.9849344168877699E-3</c:v>
                </c:pt>
                <c:pt idx="956">
                  <c:v>-4.2824213316489899E-4</c:v>
                </c:pt>
                <c:pt idx="957">
                  <c:v>-2.7502640333256002E-3</c:v>
                </c:pt>
                <c:pt idx="958" formatCode="0.00E+00">
                  <c:v>1.13073234138853E-3</c:v>
                </c:pt>
                <c:pt idx="959">
                  <c:v>7.3029653541259402E-3</c:v>
                </c:pt>
                <c:pt idx="960">
                  <c:v>8.9919287544741305E-3</c:v>
                </c:pt>
                <c:pt idx="961">
                  <c:v>3.0925795264222498E-3</c:v>
                </c:pt>
                <c:pt idx="962">
                  <c:v>-5.0354026820744902E-3</c:v>
                </c:pt>
                <c:pt idx="963">
                  <c:v>-7.6514377113287898E-3</c:v>
                </c:pt>
                <c:pt idx="964">
                  <c:v>-2.2962349901033199E-3</c:v>
                </c:pt>
                <c:pt idx="965">
                  <c:v>4.8118408323544904E-3</c:v>
                </c:pt>
                <c:pt idx="966">
                  <c:v>7.0043467308356002E-3</c:v>
                </c:pt>
                <c:pt idx="967">
                  <c:v>3.2345309287348401E-3</c:v>
                </c:pt>
                <c:pt idx="968">
                  <c:v>-1.159332074528E-3</c:v>
                </c:pt>
                <c:pt idx="969">
                  <c:v>-1.0431031670778499E-3</c:v>
                </c:pt>
                <c:pt idx="970">
                  <c:v>2.5069041930556898E-3</c:v>
                </c:pt>
                <c:pt idx="971">
                  <c:v>3.9376073106372799E-3</c:v>
                </c:pt>
                <c:pt idx="972">
                  <c:v>6.6028988802172104E-4</c:v>
                </c:pt>
                <c:pt idx="973">
                  <c:v>-2.1873540161216698E-3</c:v>
                </c:pt>
                <c:pt idx="974">
                  <c:v>1.26781187831259E-3</c:v>
                </c:pt>
                <c:pt idx="975">
                  <c:v>1.06153923548323E-2</c:v>
                </c:pt>
                <c:pt idx="976">
                  <c:v>1.7102543368336501E-2</c:v>
                </c:pt>
                <c:pt idx="977">
                  <c:v>1.3673251415490599E-2</c:v>
                </c:pt>
                <c:pt idx="978">
                  <c:v>1.1571365570710499E-3</c:v>
                </c:pt>
                <c:pt idx="979">
                  <c:v>-1.06889938459389E-2</c:v>
                </c:pt>
                <c:pt idx="980">
                  <c:v>-1.3296839165905201E-2</c:v>
                </c:pt>
                <c:pt idx="981">
                  <c:v>-5.9345436503197698E-3</c:v>
                </c:pt>
                <c:pt idx="982">
                  <c:v>3.8380550528370702E-3</c:v>
                </c:pt>
                <c:pt idx="983">
                  <c:v>9.49410669124294E-3</c:v>
                </c:pt>
                <c:pt idx="984">
                  <c:v>9.5092518656399797E-3</c:v>
                </c:pt>
                <c:pt idx="985">
                  <c:v>7.0479658390479498E-3</c:v>
                </c:pt>
                <c:pt idx="986">
                  <c:v>4.4540070374139299E-3</c:v>
                </c:pt>
                <c:pt idx="987">
                  <c:v>3.3200859857296801E-3</c:v>
                </c:pt>
                <c:pt idx="988">
                  <c:v>3.0094583092818302E-3</c:v>
                </c:pt>
                <c:pt idx="989">
                  <c:v>3.2186925433368798E-3</c:v>
                </c:pt>
                <c:pt idx="990">
                  <c:v>2.8400200194610399E-3</c:v>
                </c:pt>
                <c:pt idx="991">
                  <c:v>1.4044212083984999E-3</c:v>
                </c:pt>
                <c:pt idx="992">
                  <c:v>-3.4774834543734002E-4</c:v>
                </c:pt>
                <c:pt idx="993">
                  <c:v>-3.5042162689491799E-4</c:v>
                </c:pt>
                <c:pt idx="994">
                  <c:v>3.03828653330972E-3</c:v>
                </c:pt>
                <c:pt idx="995">
                  <c:v>8.8579627152349603E-3</c:v>
                </c:pt>
                <c:pt idx="996">
                  <c:v>1.2929327445478899E-2</c:v>
                </c:pt>
                <c:pt idx="997">
                  <c:v>1.1722941514957799E-2</c:v>
                </c:pt>
                <c:pt idx="998">
                  <c:v>6.2657574015518597E-3</c:v>
                </c:pt>
                <c:pt idx="999">
                  <c:v>8.8263067550407002E-4</c:v>
                </c:pt>
                <c:pt idx="1000">
                  <c:v>-8.3289980337426502E-4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4853120"/>
        <c:axId val="234854656"/>
      </c:scatterChart>
      <c:valAx>
        <c:axId val="234853120"/>
        <c:scaling>
          <c:orientation val="minMax"/>
          <c:max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234854656"/>
        <c:crossesAt val="-0.1"/>
        <c:crossBetween val="midCat"/>
      </c:valAx>
      <c:valAx>
        <c:axId val="234854656"/>
        <c:scaling>
          <c:orientation val="minMax"/>
          <c:max val="5.000000000000001E-2"/>
          <c:min val="-5.000000000000001E-2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485312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8730752405949256"/>
          <c:y val="5.5172061825605134E-2"/>
          <c:w val="0.204806071458004"/>
          <c:h val="0.24150845727617382"/>
        </c:manualLayout>
      </c:layout>
      <c:overlay val="0"/>
      <c:spPr>
        <a:solidFill>
          <a:schemeClr val="bg1"/>
        </a:solidFill>
      </c:spPr>
    </c:legend>
    <c:plotVisOnly val="1"/>
    <c:dispBlanksAs val="gap"/>
    <c:showDLblsOverMax val="0"/>
  </c:chart>
  <c:externalData r:id="rId1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5669072615923"/>
          <c:y val="6.517388451443569E-2"/>
          <c:w val="0.84835739282589673"/>
          <c:h val="0.88342556138815986"/>
        </c:manualLayout>
      </c:layout>
      <c:scatterChart>
        <c:scatterStyle val="smoothMarker"/>
        <c:varyColors val="0"/>
        <c:ser>
          <c:idx val="0"/>
          <c:order val="0"/>
          <c:tx>
            <c:strRef>
              <c:f>transverse!$B$4</c:f>
              <c:strCache>
                <c:ptCount val="1"/>
                <c:pt idx="0">
                  <c:v>'Pier 2 - Transverse'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transverse!$A$5:$A$1005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transverse!$B$5:$B$1005</c:f>
              <c:numCache>
                <c:formatCode>General</c:formatCode>
                <c:ptCount val="1001"/>
                <c:pt idx="0">
                  <c:v>3.5795649250920701E-3</c:v>
                </c:pt>
                <c:pt idx="1">
                  <c:v>2.62818147946982E-3</c:v>
                </c:pt>
                <c:pt idx="2">
                  <c:v>1.9158968441375199E-3</c:v>
                </c:pt>
                <c:pt idx="3">
                  <c:v>9.5137306977751096E-4</c:v>
                </c:pt>
                <c:pt idx="4" formatCode="0.00E+00">
                  <c:v>-3.9632339641028802E-4</c:v>
                </c:pt>
                <c:pt idx="5">
                  <c:v>-1.6712761592081501E-3</c:v>
                </c:pt>
                <c:pt idx="6">
                  <c:v>-1.9822480341771401E-3</c:v>
                </c:pt>
                <c:pt idx="7">
                  <c:v>-1.1754183922988201E-3</c:v>
                </c:pt>
                <c:pt idx="8">
                  <c:v>-1.4906799942062901E-4</c:v>
                </c:pt>
                <c:pt idx="9" formatCode="0.00E+00">
                  <c:v>-4.4362368391389501E-6</c:v>
                </c:pt>
                <c:pt idx="10">
                  <c:v>-1.11378415472406E-3</c:v>
                </c:pt>
                <c:pt idx="11">
                  <c:v>-2.4863384851585698E-3</c:v>
                </c:pt>
                <c:pt idx="12">
                  <c:v>-3.0963943884356501E-3</c:v>
                </c:pt>
                <c:pt idx="13">
                  <c:v>-2.5886656906908001E-3</c:v>
                </c:pt>
                <c:pt idx="14">
                  <c:v>-1.6184848728385099E-3</c:v>
                </c:pt>
                <c:pt idx="15">
                  <c:v>-8.4038934751795699E-4</c:v>
                </c:pt>
                <c:pt idx="16">
                  <c:v>-5.5366159689505302E-4</c:v>
                </c:pt>
                <c:pt idx="17">
                  <c:v>-3.4524881555896502E-4</c:v>
                </c:pt>
                <c:pt idx="18" formatCode="0.00E+00">
                  <c:v>-2.36765505310325E-5</c:v>
                </c:pt>
                <c:pt idx="19">
                  <c:v>3.6218887209449899E-4</c:v>
                </c:pt>
                <c:pt idx="20" formatCode="0.00E+00">
                  <c:v>4.27577973643584E-4</c:v>
                </c:pt>
                <c:pt idx="21" formatCode="0.00E+00">
                  <c:v>5.0915036460417703E-5</c:v>
                </c:pt>
                <c:pt idx="22">
                  <c:v>-5.4384321801162201E-4</c:v>
                </c:pt>
                <c:pt idx="23">
                  <c:v>-7.8122917220730705E-4</c:v>
                </c:pt>
                <c:pt idx="24">
                  <c:v>-3.2322318079771001E-4</c:v>
                </c:pt>
                <c:pt idx="25">
                  <c:v>6.0103017236966499E-4</c:v>
                </c:pt>
                <c:pt idx="26">
                  <c:v>1.6082702786852001E-3</c:v>
                </c:pt>
                <c:pt idx="27">
                  <c:v>2.1738712509304699E-3</c:v>
                </c:pt>
                <c:pt idx="28">
                  <c:v>2.5070940933025398E-3</c:v>
                </c:pt>
                <c:pt idx="29">
                  <c:v>3.0063661057563701E-3</c:v>
                </c:pt>
                <c:pt idx="30">
                  <c:v>3.7547099044379999E-3</c:v>
                </c:pt>
                <c:pt idx="31">
                  <c:v>3.5369080482108902E-3</c:v>
                </c:pt>
                <c:pt idx="32">
                  <c:v>1.34896024794216E-3</c:v>
                </c:pt>
                <c:pt idx="33">
                  <c:v>-2.6796669877557E-3</c:v>
                </c:pt>
                <c:pt idx="34">
                  <c:v>-6.8301141827033403E-3</c:v>
                </c:pt>
                <c:pt idx="35">
                  <c:v>-9.0794817139190007E-3</c:v>
                </c:pt>
                <c:pt idx="36">
                  <c:v>-8.6989004215833297E-3</c:v>
                </c:pt>
                <c:pt idx="37">
                  <c:v>-6.7576726334130002E-3</c:v>
                </c:pt>
                <c:pt idx="38">
                  <c:v>-4.6655689718717299E-3</c:v>
                </c:pt>
                <c:pt idx="39">
                  <c:v>-3.1765627624631902E-3</c:v>
                </c:pt>
                <c:pt idx="40">
                  <c:v>-1.74515837556937E-3</c:v>
                </c:pt>
                <c:pt idx="41">
                  <c:v>-1.3299759698159999E-4</c:v>
                </c:pt>
                <c:pt idx="42">
                  <c:v>1.7688542991198401E-3</c:v>
                </c:pt>
                <c:pt idx="43">
                  <c:v>3.31113437098103E-3</c:v>
                </c:pt>
                <c:pt idx="44">
                  <c:v>4.61764760473851E-3</c:v>
                </c:pt>
                <c:pt idx="45">
                  <c:v>5.6500647365091998E-3</c:v>
                </c:pt>
                <c:pt idx="46">
                  <c:v>6.5973834815701102E-3</c:v>
                </c:pt>
                <c:pt idx="47">
                  <c:v>6.7410651895741499E-3</c:v>
                </c:pt>
                <c:pt idx="48">
                  <c:v>5.6810064424783696E-3</c:v>
                </c:pt>
                <c:pt idx="49">
                  <c:v>3.1752401296853599E-3</c:v>
                </c:pt>
                <c:pt idx="50" formatCode="0.00E+00">
                  <c:v>4.5481623132061698E-5</c:v>
                </c:pt>
                <c:pt idx="51">
                  <c:v>-2.7126778938261599E-3</c:v>
                </c:pt>
                <c:pt idx="52">
                  <c:v>-4.24781193647369E-3</c:v>
                </c:pt>
                <c:pt idx="53">
                  <c:v>-4.6674237788789799E-3</c:v>
                </c:pt>
                <c:pt idx="54">
                  <c:v>-4.78525018650013E-3</c:v>
                </c:pt>
                <c:pt idx="55">
                  <c:v>-5.06081665181881E-3</c:v>
                </c:pt>
                <c:pt idx="56">
                  <c:v>-5.3653683671246004E-3</c:v>
                </c:pt>
                <c:pt idx="57">
                  <c:v>-4.61404495641312E-3</c:v>
                </c:pt>
                <c:pt idx="58">
                  <c:v>-2.3988970022825202E-3</c:v>
                </c:pt>
                <c:pt idx="59">
                  <c:v>5.6592811185248403E-4</c:v>
                </c:pt>
                <c:pt idx="60">
                  <c:v>2.3333205777029699E-3</c:v>
                </c:pt>
                <c:pt idx="61">
                  <c:v>2.1064918817645202E-3</c:v>
                </c:pt>
                <c:pt idx="62">
                  <c:v>7.3725443647755203E-4</c:v>
                </c:pt>
                <c:pt idx="63">
                  <c:v>5.2260190986466498E-4</c:v>
                </c:pt>
                <c:pt idx="64">
                  <c:v>2.1441204417220901E-3</c:v>
                </c:pt>
                <c:pt idx="65">
                  <c:v>4.1168516145077601E-3</c:v>
                </c:pt>
                <c:pt idx="66" formatCode="0.00E+00">
                  <c:v>3.9788186937151299E-3</c:v>
                </c:pt>
                <c:pt idx="67">
                  <c:v>1.3513895025590199E-3</c:v>
                </c:pt>
                <c:pt idx="68">
                  <c:v>-1.72612888548454E-3</c:v>
                </c:pt>
                <c:pt idx="69">
                  <c:v>-2.7218158422492702E-3</c:v>
                </c:pt>
                <c:pt idx="70">
                  <c:v>-1.2781826216350901E-3</c:v>
                </c:pt>
                <c:pt idx="71">
                  <c:v>7.9974764521383002E-4</c:v>
                </c:pt>
                <c:pt idx="72">
                  <c:v>1.6771218789495201E-3</c:v>
                </c:pt>
                <c:pt idx="73">
                  <c:v>1.53815551801809E-3</c:v>
                </c:pt>
                <c:pt idx="74">
                  <c:v>1.43438977091837E-3</c:v>
                </c:pt>
                <c:pt idx="75">
                  <c:v>1.88500554058374E-3</c:v>
                </c:pt>
                <c:pt idx="76">
                  <c:v>2.0604726227415001E-3</c:v>
                </c:pt>
                <c:pt idx="77" formatCode="0.00E+00">
                  <c:v>1.32200372007682E-3</c:v>
                </c:pt>
                <c:pt idx="78" formatCode="0.00E+00">
                  <c:v>2.8905432629334401E-5</c:v>
                </c:pt>
                <c:pt idx="79">
                  <c:v>-8.9718365643338396E-4</c:v>
                </c:pt>
                <c:pt idx="80">
                  <c:v>-1.2893998850927401E-3</c:v>
                </c:pt>
                <c:pt idx="81">
                  <c:v>-1.83940474615387E-3</c:v>
                </c:pt>
                <c:pt idx="82">
                  <c:v>-2.7745892768229002E-3</c:v>
                </c:pt>
                <c:pt idx="83">
                  <c:v>-3.3858589409661898E-3</c:v>
                </c:pt>
                <c:pt idx="84">
                  <c:v>-2.7710008214224501E-3</c:v>
                </c:pt>
                <c:pt idx="85">
                  <c:v>-1.5183773806840899E-3</c:v>
                </c:pt>
                <c:pt idx="86">
                  <c:v>-1.0837640790931E-3</c:v>
                </c:pt>
                <c:pt idx="87">
                  <c:v>-2.14070562822E-3</c:v>
                </c:pt>
                <c:pt idx="88">
                  <c:v>-3.4554593647319002E-3</c:v>
                </c:pt>
                <c:pt idx="89">
                  <c:v>-3.10012725963329E-3</c:v>
                </c:pt>
                <c:pt idx="90">
                  <c:v>-6.79089822766971E-4</c:v>
                </c:pt>
                <c:pt idx="91">
                  <c:v>2.1784851182717301E-3</c:v>
                </c:pt>
                <c:pt idx="92">
                  <c:v>3.35318016886997E-3</c:v>
                </c:pt>
                <c:pt idx="93">
                  <c:v>2.7076288182303399E-3</c:v>
                </c:pt>
                <c:pt idx="94">
                  <c:v>1.9028937918781699E-3</c:v>
                </c:pt>
                <c:pt idx="95">
                  <c:v>2.2196244570847601E-3</c:v>
                </c:pt>
                <c:pt idx="96">
                  <c:v>3.2117199799746201E-3</c:v>
                </c:pt>
                <c:pt idx="97">
                  <c:v>3.5415390563571601E-3</c:v>
                </c:pt>
                <c:pt idx="98">
                  <c:v>2.4397130941074901E-3</c:v>
                </c:pt>
                <c:pt idx="99">
                  <c:v>7.33820458090524E-4</c:v>
                </c:pt>
                <c:pt idx="100">
                  <c:v>-4.8833363514137003E-4</c:v>
                </c:pt>
                <c:pt idx="101">
                  <c:v>-1.0102142749107001E-3</c:v>
                </c:pt>
                <c:pt idx="102">
                  <c:v>-1.76424306518936E-3</c:v>
                </c:pt>
                <c:pt idx="103" formatCode="0.00E+00">
                  <c:v>-2.8940941521687401E-3</c:v>
                </c:pt>
                <c:pt idx="104">
                  <c:v>-3.8833970551640702E-3</c:v>
                </c:pt>
                <c:pt idx="105">
                  <c:v>-3.63772398455547E-3</c:v>
                </c:pt>
                <c:pt idx="106">
                  <c:v>-2.2838289837108301E-3</c:v>
                </c:pt>
                <c:pt idx="107">
                  <c:v>-6.6841133467476798E-4</c:v>
                </c:pt>
                <c:pt idx="108">
                  <c:v>-2.1599022610940201E-4</c:v>
                </c:pt>
                <c:pt idx="109">
                  <c:v>-8.5317510488387195E-4</c:v>
                </c:pt>
                <c:pt idx="110">
                  <c:v>-1.7791106814095999E-3</c:v>
                </c:pt>
                <c:pt idx="111">
                  <c:v>-1.83191917854268E-3</c:v>
                </c:pt>
                <c:pt idx="112">
                  <c:v>-9.7576858834861702E-4</c:v>
                </c:pt>
                <c:pt idx="113">
                  <c:v>2.5486132211276701E-4</c:v>
                </c:pt>
                <c:pt idx="114">
                  <c:v>9.0663740950910898E-4</c:v>
                </c:pt>
                <c:pt idx="115" formatCode="0.00E+00">
                  <c:v>7.8895896623580998E-4</c:v>
                </c:pt>
                <c:pt idx="116">
                  <c:v>3.5451577307213898E-4</c:v>
                </c:pt>
                <c:pt idx="117">
                  <c:v>4.4427124086314599E-4</c:v>
                </c:pt>
                <c:pt idx="118">
                  <c:v>1.17466506337065E-3</c:v>
                </c:pt>
                <c:pt idx="119">
                  <c:v>1.95601926625161E-3</c:v>
                </c:pt>
                <c:pt idx="120">
                  <c:v>1.8725333001386301E-3</c:v>
                </c:pt>
                <c:pt idx="121">
                  <c:v>8.08206462038792E-4</c:v>
                </c:pt>
                <c:pt idx="122">
                  <c:v>-4.4749053975867698E-4</c:v>
                </c:pt>
                <c:pt idx="123">
                  <c:v>-6.4289593834110403E-4</c:v>
                </c:pt>
                <c:pt idx="124">
                  <c:v>4.7077124353895098E-4</c:v>
                </c:pt>
                <c:pt idx="125">
                  <c:v>2.04557929067302E-3</c:v>
                </c:pt>
                <c:pt idx="126">
                  <c:v>2.5820230251580199E-3</c:v>
                </c:pt>
                <c:pt idx="127">
                  <c:v>1.7523455064170901E-3</c:v>
                </c:pt>
                <c:pt idx="128">
                  <c:v>3.34144434861199E-4</c:v>
                </c:pt>
                <c:pt idx="129" formatCode="0.00E+00">
                  <c:v>-8.6494213558038999E-5</c:v>
                </c:pt>
                <c:pt idx="130">
                  <c:v>8.7813790228052403E-4</c:v>
                </c:pt>
                <c:pt idx="131">
                  <c:v>2.7405001920741902E-3</c:v>
                </c:pt>
                <c:pt idx="132">
                  <c:v>3.9083048549305097E-3</c:v>
                </c:pt>
                <c:pt idx="133">
                  <c:v>3.3247991129965598E-3</c:v>
                </c:pt>
                <c:pt idx="134">
                  <c:v>7.6131868962509301E-4</c:v>
                </c:pt>
                <c:pt idx="135">
                  <c:v>-2.1324180758719802E-3</c:v>
                </c:pt>
                <c:pt idx="136">
                  <c:v>-3.7189316987997398E-3</c:v>
                </c:pt>
                <c:pt idx="137">
                  <c:v>-2.8935404499580699E-3</c:v>
                </c:pt>
                <c:pt idx="138" formatCode="0.00E+00">
                  <c:v>-5.83259289316596E-4</c:v>
                </c:pt>
                <c:pt idx="139">
                  <c:v>1.34400636972612E-3</c:v>
                </c:pt>
                <c:pt idx="140">
                  <c:v>1.1119583328556299E-3</c:v>
                </c:pt>
                <c:pt idx="141">
                  <c:v>-6.1250852424698198E-4</c:v>
                </c:pt>
                <c:pt idx="142">
                  <c:v>-1.7602833594461101E-3</c:v>
                </c:pt>
                <c:pt idx="143">
                  <c:v>-8.3046857448802801E-4</c:v>
                </c:pt>
                <c:pt idx="144">
                  <c:v>1.30254477712109E-3</c:v>
                </c:pt>
                <c:pt idx="145" formatCode="0.00E+00">
                  <c:v>2.5285931921962901E-3</c:v>
                </c:pt>
                <c:pt idx="146">
                  <c:v>1.36524035425889E-3</c:v>
                </c:pt>
                <c:pt idx="147">
                  <c:v>-1.1175936686019399E-3</c:v>
                </c:pt>
                <c:pt idx="148">
                  <c:v>-2.85158562373639E-3</c:v>
                </c:pt>
                <c:pt idx="149">
                  <c:v>-2.5830088213346001E-3</c:v>
                </c:pt>
                <c:pt idx="150" formatCode="0.00E+00">
                  <c:v>-1.20012380767938E-3</c:v>
                </c:pt>
                <c:pt idx="151" formatCode="0.00E+00">
                  <c:v>-8.36253583241178E-5</c:v>
                </c:pt>
                <c:pt idx="152">
                  <c:v>-1.4278783356674499E-4</c:v>
                </c:pt>
                <c:pt idx="153">
                  <c:v>-9.4253754252814504E-4</c:v>
                </c:pt>
                <c:pt idx="154">
                  <c:v>-2.1534588509307699E-3</c:v>
                </c:pt>
                <c:pt idx="155">
                  <c:v>-3.1197653429633999E-3</c:v>
                </c:pt>
                <c:pt idx="156">
                  <c:v>-3.5299218798234902E-3</c:v>
                </c:pt>
                <c:pt idx="157">
                  <c:v>-2.5085120268021799E-3</c:v>
                </c:pt>
                <c:pt idx="158">
                  <c:v>-5.1650244699470303E-4</c:v>
                </c:pt>
                <c:pt idx="159">
                  <c:v>1.22682573843635E-3</c:v>
                </c:pt>
                <c:pt idx="160">
                  <c:v>1.10709553538243E-3</c:v>
                </c:pt>
                <c:pt idx="161">
                  <c:v>-4.20000275570085E-4</c:v>
                </c:pt>
                <c:pt idx="162">
                  <c:v>-1.29407895121258E-3</c:v>
                </c:pt>
                <c:pt idx="163">
                  <c:v>1.6478920354729801E-4</c:v>
                </c:pt>
                <c:pt idx="164" formatCode="0.00E+00">
                  <c:v>2.86924651968248E-3</c:v>
                </c:pt>
                <c:pt idx="165">
                  <c:v>4.1006970683783303E-3</c:v>
                </c:pt>
                <c:pt idx="166">
                  <c:v>2.4589775747899398E-3</c:v>
                </c:pt>
                <c:pt idx="167">
                  <c:v>-4.65147459585938E-4</c:v>
                </c:pt>
                <c:pt idx="168">
                  <c:v>-1.7311821374652199E-3</c:v>
                </c:pt>
                <c:pt idx="169">
                  <c:v>-8.0059266930310505E-4</c:v>
                </c:pt>
                <c:pt idx="170">
                  <c:v>4.4143380567161598E-4</c:v>
                </c:pt>
                <c:pt idx="171">
                  <c:v>-1.6170602496871599E-4</c:v>
                </c:pt>
                <c:pt idx="172">
                  <c:v>-1.6172980765051001E-3</c:v>
                </c:pt>
                <c:pt idx="173">
                  <c:v>-1.99178660927019E-3</c:v>
                </c:pt>
                <c:pt idx="174" formatCode="0.00E+00">
                  <c:v>-8.2296978269906894E-5</c:v>
                </c:pt>
                <c:pt idx="175">
                  <c:v>2.2358016655225398E-3</c:v>
                </c:pt>
                <c:pt idx="176">
                  <c:v>3.1713748422948799E-3</c:v>
                </c:pt>
                <c:pt idx="177">
                  <c:v>2.2827327784008598E-3</c:v>
                </c:pt>
                <c:pt idx="178">
                  <c:v>1.4179349560661299E-3</c:v>
                </c:pt>
                <c:pt idx="179">
                  <c:v>1.19717420288882E-3</c:v>
                </c:pt>
                <c:pt idx="180">
                  <c:v>7.4586585365648997E-4</c:v>
                </c:pt>
                <c:pt idx="181">
                  <c:v>-1.1001362582604001E-3</c:v>
                </c:pt>
                <c:pt idx="182">
                  <c:v>-3.3171030322836502E-3</c:v>
                </c:pt>
                <c:pt idx="183">
                  <c:v>-4.0457560863740904E-3</c:v>
                </c:pt>
                <c:pt idx="184">
                  <c:v>-2.6206454892080001E-3</c:v>
                </c:pt>
                <c:pt idx="185">
                  <c:v>-8.5431549027007803E-4</c:v>
                </c:pt>
                <c:pt idx="186">
                  <c:v>-8.4472360734606203E-4</c:v>
                </c:pt>
                <c:pt idx="187">
                  <c:v>-2.4919979432177801E-3</c:v>
                </c:pt>
                <c:pt idx="188">
                  <c:v>-3.49292581529497E-3</c:v>
                </c:pt>
                <c:pt idx="189">
                  <c:v>-2.4815798558552602E-3</c:v>
                </c:pt>
                <c:pt idx="190">
                  <c:v>-2.48364057586277E-4</c:v>
                </c:pt>
                <c:pt idx="191">
                  <c:v>1.2086697166159E-3</c:v>
                </c:pt>
                <c:pt idx="192">
                  <c:v>1.5041333927295799E-3</c:v>
                </c:pt>
                <c:pt idx="193" formatCode="0.00E+00">
                  <c:v>1.9324869114666901E-3</c:v>
                </c:pt>
                <c:pt idx="194">
                  <c:v>3.5423390556994202E-3</c:v>
                </c:pt>
                <c:pt idx="195">
                  <c:v>5.2955450167854103E-3</c:v>
                </c:pt>
                <c:pt idx="196">
                  <c:v>4.9744099169703902E-3</c:v>
                </c:pt>
                <c:pt idx="197">
                  <c:v>2.1799858591398198E-3</c:v>
                </c:pt>
                <c:pt idx="198">
                  <c:v>-1.81384422197996E-3</c:v>
                </c:pt>
                <c:pt idx="199">
                  <c:v>-4.8606273466782401E-3</c:v>
                </c:pt>
                <c:pt idx="200">
                  <c:v>-6.5535471858761104E-3</c:v>
                </c:pt>
                <c:pt idx="201" formatCode="0.00E+00">
                  <c:v>-7.1492965092854101E-3</c:v>
                </c:pt>
                <c:pt idx="202">
                  <c:v>-7.10338627641515E-3</c:v>
                </c:pt>
                <c:pt idx="203">
                  <c:v>-5.9758935772406601E-3</c:v>
                </c:pt>
                <c:pt idx="204">
                  <c:v>-3.9403543212775203E-3</c:v>
                </c:pt>
                <c:pt idx="205">
                  <c:v>-1.5963578925291E-3</c:v>
                </c:pt>
                <c:pt idx="206" formatCode="0.00E+00">
                  <c:v>-6.7429832653248198E-5</c:v>
                </c:pt>
                <c:pt idx="207">
                  <c:v>8.5295636896767096E-4</c:v>
                </c:pt>
                <c:pt idx="208">
                  <c:v>1.8158595134813E-3</c:v>
                </c:pt>
                <c:pt idx="209">
                  <c:v>2.87417876810909E-3</c:v>
                </c:pt>
                <c:pt idx="210" formatCode="0.00E+00">
                  <c:v>2.9908923114465502E-3</c:v>
                </c:pt>
                <c:pt idx="211">
                  <c:v>1.4308754339560901E-3</c:v>
                </c:pt>
                <c:pt idx="212">
                  <c:v>-5.6952718632914895E-4</c:v>
                </c:pt>
                <c:pt idx="213">
                  <c:v>-1.63430768774186E-3</c:v>
                </c:pt>
                <c:pt idx="214">
                  <c:v>-9.7322845287402498E-4</c:v>
                </c:pt>
                <c:pt idx="215">
                  <c:v>-1.4157297789689E-4</c:v>
                </c:pt>
                <c:pt idx="216">
                  <c:v>-2.0610025272358199E-4</c:v>
                </c:pt>
                <c:pt idx="217">
                  <c:v>-1.3359547065171699E-3</c:v>
                </c:pt>
                <c:pt idx="218">
                  <c:v>-1.7589913885677801E-3</c:v>
                </c:pt>
                <c:pt idx="219">
                  <c:v>-1.20469582826081E-3</c:v>
                </c:pt>
                <c:pt idx="220">
                  <c:v>-5.6644534761324705E-4</c:v>
                </c:pt>
                <c:pt idx="221">
                  <c:v>-1.0045688721061999E-3</c:v>
                </c:pt>
                <c:pt idx="222">
                  <c:v>-1.8114375169948199E-3</c:v>
                </c:pt>
                <c:pt idx="223">
                  <c:v>-1.59195866505528E-3</c:v>
                </c:pt>
                <c:pt idx="224">
                  <c:v>-2.3725958256595899E-4</c:v>
                </c:pt>
                <c:pt idx="225" formatCode="0.00E+00">
                  <c:v>5.0503457346583896E-4</c:v>
                </c:pt>
                <c:pt idx="226">
                  <c:v>-1.1130537930149501E-3</c:v>
                </c:pt>
                <c:pt idx="227">
                  <c:v>-4.08758912605745E-3</c:v>
                </c:pt>
                <c:pt idx="228" formatCode="0.00E+00">
                  <c:v>-5.5462696289882299E-3</c:v>
                </c:pt>
                <c:pt idx="229">
                  <c:v>-4.3137148764401199E-3</c:v>
                </c:pt>
                <c:pt idx="230">
                  <c:v>-1.9252670102971601E-3</c:v>
                </c:pt>
                <c:pt idx="231">
                  <c:v>-1.1201256051962499E-3</c:v>
                </c:pt>
                <c:pt idx="232">
                  <c:v>-1.9799811879347398E-3</c:v>
                </c:pt>
                <c:pt idx="233">
                  <c:v>-2.22629627357358E-3</c:v>
                </c:pt>
                <c:pt idx="234">
                  <c:v>-1.2691902098957501E-4</c:v>
                </c:pt>
                <c:pt idx="235">
                  <c:v>2.8043638177179101E-3</c:v>
                </c:pt>
                <c:pt idx="236">
                  <c:v>3.4309204048421798E-3</c:v>
                </c:pt>
                <c:pt idx="237">
                  <c:v>1.2225342918233499E-3</c:v>
                </c:pt>
                <c:pt idx="238">
                  <c:v>-1.19513423820339E-3</c:v>
                </c:pt>
                <c:pt idx="239">
                  <c:v>-6.9093269832032204E-4</c:v>
                </c:pt>
                <c:pt idx="240">
                  <c:v>1.9583000038001399E-3</c:v>
                </c:pt>
                <c:pt idx="241">
                  <c:v>3.3533237055092201E-3</c:v>
                </c:pt>
                <c:pt idx="242">
                  <c:v>1.1472897235759599E-3</c:v>
                </c:pt>
                <c:pt idx="243">
                  <c:v>-2.77519033146323E-3</c:v>
                </c:pt>
                <c:pt idx="244">
                  <c:v>-4.9327434192799899E-3</c:v>
                </c:pt>
                <c:pt idx="245">
                  <c:v>-3.64529332949851E-3</c:v>
                </c:pt>
                <c:pt idx="246">
                  <c:v>-1.15900451436917E-3</c:v>
                </c:pt>
                <c:pt idx="247">
                  <c:v>-1.65539112755114E-4</c:v>
                </c:pt>
                <c:pt idx="248">
                  <c:v>-1.1928395731537801E-3</c:v>
                </c:pt>
                <c:pt idx="249">
                  <c:v>-2.07074080235341E-3</c:v>
                </c:pt>
                <c:pt idx="250">
                  <c:v>-1.3119326535910301E-3</c:v>
                </c:pt>
                <c:pt idx="251">
                  <c:v>6.8469039278916703E-4</c:v>
                </c:pt>
                <c:pt idx="252">
                  <c:v>2.0287530872688401E-3</c:v>
                </c:pt>
                <c:pt idx="253" formatCode="0.00E+00">
                  <c:v>2.34928311998276E-3</c:v>
                </c:pt>
                <c:pt idx="254">
                  <c:v>2.4096034141791499E-3</c:v>
                </c:pt>
                <c:pt idx="255">
                  <c:v>2.7964027394762501E-3</c:v>
                </c:pt>
                <c:pt idx="256">
                  <c:v>2.93155928245406E-3</c:v>
                </c:pt>
                <c:pt idx="257">
                  <c:v>1.8983529678787501E-3</c:v>
                </c:pt>
                <c:pt idx="258">
                  <c:v>4.04049561297441E-4</c:v>
                </c:pt>
                <c:pt idx="259">
                  <c:v>-3.0984187975954E-4</c:v>
                </c:pt>
                <c:pt idx="260">
                  <c:v>5.8960169133683796E-4</c:v>
                </c:pt>
                <c:pt idx="261">
                  <c:v>1.48407948086416E-3</c:v>
                </c:pt>
                <c:pt idx="262">
                  <c:v>7.0579089418397998E-4</c:v>
                </c:pt>
                <c:pt idx="263">
                  <c:v>-1.79644203678297E-3</c:v>
                </c:pt>
                <c:pt idx="264" formatCode="0.00E+00">
                  <c:v>-3.9075198238412599E-3</c:v>
                </c:pt>
                <c:pt idx="265">
                  <c:v>-3.7067235386729499E-3</c:v>
                </c:pt>
                <c:pt idx="266">
                  <c:v>-1.5134298142778599E-3</c:v>
                </c:pt>
                <c:pt idx="267">
                  <c:v>7.1589538374368801E-4</c:v>
                </c:pt>
                <c:pt idx="268">
                  <c:v>1.30680226754739E-3</c:v>
                </c:pt>
                <c:pt idx="269">
                  <c:v>5.53244325829403E-4</c:v>
                </c:pt>
                <c:pt idx="270">
                  <c:v>-4.7417256834084902E-4</c:v>
                </c:pt>
                <c:pt idx="271">
                  <c:v>-1.03644891555962E-3</c:v>
                </c:pt>
                <c:pt idx="272">
                  <c:v>-9.3047426588682301E-4</c:v>
                </c:pt>
                <c:pt idx="273">
                  <c:v>-2.3215118398904299E-4</c:v>
                </c:pt>
                <c:pt idx="274">
                  <c:v>1.1318992245936499E-3</c:v>
                </c:pt>
                <c:pt idx="275">
                  <c:v>2.4078963175058498E-3</c:v>
                </c:pt>
                <c:pt idx="276">
                  <c:v>2.5996183308036299E-3</c:v>
                </c:pt>
                <c:pt idx="277">
                  <c:v>8.7430911907044099E-4</c:v>
                </c:pt>
                <c:pt idx="278">
                  <c:v>-1.73527157364251E-3</c:v>
                </c:pt>
                <c:pt idx="279">
                  <c:v>-3.0503500868956598E-3</c:v>
                </c:pt>
                <c:pt idx="280" formatCode="0.00E+00">
                  <c:v>-2.0325280715498698E-3</c:v>
                </c:pt>
                <c:pt idx="281" formatCode="0.00E+00">
                  <c:v>4.8552925222469399E-4</c:v>
                </c:pt>
                <c:pt idx="282" formatCode="0.00E+00">
                  <c:v>2.0863411839111001E-3</c:v>
                </c:pt>
                <c:pt idx="283" formatCode="0.00E+00">
                  <c:v>1.76209792820452E-3</c:v>
                </c:pt>
                <c:pt idx="284">
                  <c:v>-1.2798321851234E-4</c:v>
                </c:pt>
                <c:pt idx="285">
                  <c:v>-1.54568568426999E-3</c:v>
                </c:pt>
                <c:pt idx="286">
                  <c:v>-1.8866533872134599E-3</c:v>
                </c:pt>
                <c:pt idx="287">
                  <c:v>-1.17530345433555E-3</c:v>
                </c:pt>
                <c:pt idx="288">
                  <c:v>-5.6894341840352898E-4</c:v>
                </c:pt>
                <c:pt idx="289">
                  <c:v>-2.01715083008137E-4</c:v>
                </c:pt>
                <c:pt idx="290" formatCode="0.00E+00">
                  <c:v>-6.5482100593416796E-5</c:v>
                </c:pt>
                <c:pt idx="291">
                  <c:v>3.8984729523883302E-4</c:v>
                </c:pt>
                <c:pt idx="292">
                  <c:v>1.1892622666045999E-3</c:v>
                </c:pt>
                <c:pt idx="293">
                  <c:v>2.3529286117022299E-3</c:v>
                </c:pt>
                <c:pt idx="294">
                  <c:v>3.4485120778933202E-3</c:v>
                </c:pt>
                <c:pt idx="295">
                  <c:v>3.7431564676360198E-3</c:v>
                </c:pt>
                <c:pt idx="296">
                  <c:v>2.43297551676556E-3</c:v>
                </c:pt>
                <c:pt idx="297">
                  <c:v>-3.3661606363441201E-4</c:v>
                </c:pt>
                <c:pt idx="298">
                  <c:v>-3.1963585965987498E-3</c:v>
                </c:pt>
                <c:pt idx="299">
                  <c:v>-4.6676553576651698E-3</c:v>
                </c:pt>
                <c:pt idx="300">
                  <c:v>-3.89064352958741E-3</c:v>
                </c:pt>
                <c:pt idx="301">
                  <c:v>-1.9977982243594601E-3</c:v>
                </c:pt>
                <c:pt idx="302">
                  <c:v>-3.4214015665825202E-4</c:v>
                </c:pt>
                <c:pt idx="303" formatCode="0.00E+00">
                  <c:v>-5.5440961295460101E-5</c:v>
                </c:pt>
                <c:pt idx="304">
                  <c:v>-7.9058232923916898E-4</c:v>
                </c:pt>
                <c:pt idx="305">
                  <c:v>-2.14158471864089E-3</c:v>
                </c:pt>
                <c:pt idx="306">
                  <c:v>-3.3118229646657798E-3</c:v>
                </c:pt>
                <c:pt idx="307">
                  <c:v>-3.7868351238896101E-3</c:v>
                </c:pt>
                <c:pt idx="308">
                  <c:v>-2.9013693345215602E-3</c:v>
                </c:pt>
                <c:pt idx="309">
                  <c:v>-6.7763282261376298E-4</c:v>
                </c:pt>
                <c:pt idx="310">
                  <c:v>2.1547744781093801E-3</c:v>
                </c:pt>
                <c:pt idx="311" formatCode="0.00E+00">
                  <c:v>4.1322275457372796E-3</c:v>
                </c:pt>
                <c:pt idx="312">
                  <c:v>4.6197648514067699E-3</c:v>
                </c:pt>
                <c:pt idx="313">
                  <c:v>3.9871422959515497E-3</c:v>
                </c:pt>
                <c:pt idx="314">
                  <c:v>3.2326854140042401E-3</c:v>
                </c:pt>
                <c:pt idx="315">
                  <c:v>2.4833397178427902E-3</c:v>
                </c:pt>
                <c:pt idx="316">
                  <c:v>9.9478165944339391E-4</c:v>
                </c:pt>
                <c:pt idx="317">
                  <c:v>-1.9144831316058801E-3</c:v>
                </c:pt>
                <c:pt idx="318">
                  <c:v>-5.3796500069229897E-3</c:v>
                </c:pt>
                <c:pt idx="319">
                  <c:v>-7.6287965066455E-3</c:v>
                </c:pt>
                <c:pt idx="320">
                  <c:v>-7.5668819868491598E-3</c:v>
                </c:pt>
                <c:pt idx="321">
                  <c:v>-5.9310937659148499E-3</c:v>
                </c:pt>
                <c:pt idx="322">
                  <c:v>-4.2277234174453197E-3</c:v>
                </c:pt>
                <c:pt idx="323">
                  <c:v>-3.2412074201411101E-3</c:v>
                </c:pt>
                <c:pt idx="324">
                  <c:v>-2.4371052114709E-3</c:v>
                </c:pt>
                <c:pt idx="325">
                  <c:v>-1.0608172469211E-3</c:v>
                </c:pt>
                <c:pt idx="326">
                  <c:v>5.4901979413236499E-4</c:v>
                </c:pt>
                <c:pt idx="327">
                  <c:v>1.37052257436324E-3</c:v>
                </c:pt>
                <c:pt idx="328">
                  <c:v>7.6885432109890497E-4</c:v>
                </c:pt>
                <c:pt idx="329" formatCode="0.00E+00">
                  <c:v>-2.3286710209132101E-4</c:v>
                </c:pt>
                <c:pt idx="330" formatCode="0.00E+00">
                  <c:v>-4.9536328753772396E-4</c:v>
                </c:pt>
                <c:pt idx="331">
                  <c:v>7.2550919369422195E-4</c:v>
                </c:pt>
                <c:pt idx="332">
                  <c:v>2.6834438529795101E-3</c:v>
                </c:pt>
                <c:pt idx="333">
                  <c:v>4.5025678173879697E-3</c:v>
                </c:pt>
                <c:pt idx="334">
                  <c:v>5.1113076237239898E-3</c:v>
                </c:pt>
                <c:pt idx="335">
                  <c:v>4.0740743617390697E-3</c:v>
                </c:pt>
                <c:pt idx="336">
                  <c:v>1.64271209483099E-3</c:v>
                </c:pt>
                <c:pt idx="337">
                  <c:v>-1.26247893478991E-3</c:v>
                </c:pt>
                <c:pt idx="338">
                  <c:v>-2.9551492225043199E-3</c:v>
                </c:pt>
                <c:pt idx="339">
                  <c:v>-2.43851639117684E-3</c:v>
                </c:pt>
                <c:pt idx="340">
                  <c:v>-2.95465418901768E-4</c:v>
                </c:pt>
                <c:pt idx="341">
                  <c:v>1.0720086093156101E-3</c:v>
                </c:pt>
                <c:pt idx="342">
                  <c:v>-4.4722755572283002E-4</c:v>
                </c:pt>
                <c:pt idx="343">
                  <c:v>-4.3645164961783897E-3</c:v>
                </c:pt>
                <c:pt idx="344">
                  <c:v>-8.0766010813766598E-3</c:v>
                </c:pt>
                <c:pt idx="345">
                  <c:v>-8.7296609958408006E-3</c:v>
                </c:pt>
                <c:pt idx="346">
                  <c:v>-6.0716130104717303E-3</c:v>
                </c:pt>
                <c:pt idx="347">
                  <c:v>-2.0136372736670499E-3</c:v>
                </c:pt>
                <c:pt idx="348">
                  <c:v>9.0285062379242696E-4</c:v>
                </c:pt>
                <c:pt idx="349">
                  <c:v>1.8163062771358999E-3</c:v>
                </c:pt>
                <c:pt idx="350">
                  <c:v>1.7491782563375999E-3</c:v>
                </c:pt>
                <c:pt idx="351">
                  <c:v>1.9821344621974201E-3</c:v>
                </c:pt>
                <c:pt idx="352">
                  <c:v>3.1306622301052801E-3</c:v>
                </c:pt>
                <c:pt idx="353">
                  <c:v>4.4484081715747501E-3</c:v>
                </c:pt>
                <c:pt idx="354">
                  <c:v>5.1870802085945298E-3</c:v>
                </c:pt>
                <c:pt idx="355">
                  <c:v>4.87769432138393E-3</c:v>
                </c:pt>
                <c:pt idx="356">
                  <c:v>3.9771624286801099E-3</c:v>
                </c:pt>
                <c:pt idx="357">
                  <c:v>3.1986502031946598E-3</c:v>
                </c:pt>
                <c:pt idx="358">
                  <c:v>2.9885741240670799E-3</c:v>
                </c:pt>
                <c:pt idx="359">
                  <c:v>2.7552770576868102E-3</c:v>
                </c:pt>
                <c:pt idx="360" formatCode="0.00E+00">
                  <c:v>1.5685495985513799E-3</c:v>
                </c:pt>
                <c:pt idx="361">
                  <c:v>-1.34955726719781E-3</c:v>
                </c:pt>
                <c:pt idx="362">
                  <c:v>-4.6514517819629198E-3</c:v>
                </c:pt>
                <c:pt idx="363" formatCode="0.00E+00">
                  <c:v>-6.9604673936952801E-3</c:v>
                </c:pt>
                <c:pt idx="364">
                  <c:v>-6.6078786465521601E-3</c:v>
                </c:pt>
                <c:pt idx="365">
                  <c:v>-4.7027455156450097E-3</c:v>
                </c:pt>
                <c:pt idx="366">
                  <c:v>-2.6863552438424199E-3</c:v>
                </c:pt>
                <c:pt idx="367">
                  <c:v>-2.4201194555574499E-3</c:v>
                </c:pt>
                <c:pt idx="368">
                  <c:v>-3.0481040268867101E-3</c:v>
                </c:pt>
                <c:pt idx="369">
                  <c:v>-2.6408090425829498E-3</c:v>
                </c:pt>
                <c:pt idx="370">
                  <c:v>2.8011976173494498E-4</c:v>
                </c:pt>
                <c:pt idx="371">
                  <c:v>4.7647628498443803E-3</c:v>
                </c:pt>
                <c:pt idx="372">
                  <c:v>8.0996114530615393E-3</c:v>
                </c:pt>
                <c:pt idx="373">
                  <c:v>8.1209350065010299E-3</c:v>
                </c:pt>
                <c:pt idx="374">
                  <c:v>4.6941523057982201E-3</c:v>
                </c:pt>
                <c:pt idx="375">
                  <c:v>3.93193274857939E-4</c:v>
                </c:pt>
                <c:pt idx="376">
                  <c:v>-2.28168977154608E-3</c:v>
                </c:pt>
                <c:pt idx="377">
                  <c:v>-2.6803988885290499E-3</c:v>
                </c:pt>
                <c:pt idx="378">
                  <c:v>-2.3949595523442202E-3</c:v>
                </c:pt>
                <c:pt idx="379">
                  <c:v>-2.8488934249126501E-3</c:v>
                </c:pt>
                <c:pt idx="380" formatCode="0.00E+00">
                  <c:v>-4.1047667924046499E-3</c:v>
                </c:pt>
                <c:pt idx="381">
                  <c:v>-4.2996643760212202E-3</c:v>
                </c:pt>
                <c:pt idx="382">
                  <c:v>-2.59957906823244E-3</c:v>
                </c:pt>
                <c:pt idx="383" formatCode="0.00E+00">
                  <c:v>-1.8548868987742901E-5</c:v>
                </c:pt>
                <c:pt idx="384">
                  <c:v>6.8227669145332797E-4</c:v>
                </c:pt>
                <c:pt idx="385">
                  <c:v>-1.16954643076694E-3</c:v>
                </c:pt>
                <c:pt idx="386">
                  <c:v>-3.9313792793163396E-3</c:v>
                </c:pt>
                <c:pt idx="387">
                  <c:v>-5.0059519017576102E-3</c:v>
                </c:pt>
                <c:pt idx="388">
                  <c:v>-3.8079551063428599E-3</c:v>
                </c:pt>
                <c:pt idx="389">
                  <c:v>-1.4518143583819099E-3</c:v>
                </c:pt>
                <c:pt idx="390">
                  <c:v>1.0763948099407801E-3</c:v>
                </c:pt>
                <c:pt idx="391" formatCode="0.00E+00">
                  <c:v>4.1718329098742899E-3</c:v>
                </c:pt>
                <c:pt idx="392">
                  <c:v>8.0516184253466901E-3</c:v>
                </c:pt>
                <c:pt idx="393">
                  <c:v>1.0970118458614101E-2</c:v>
                </c:pt>
                <c:pt idx="394">
                  <c:v>9.8432898925066899E-3</c:v>
                </c:pt>
                <c:pt idx="395">
                  <c:v>4.0325731488188299E-3</c:v>
                </c:pt>
                <c:pt idx="396">
                  <c:v>-2.4469866658345801E-3</c:v>
                </c:pt>
                <c:pt idx="397">
                  <c:v>-4.3949554627292697E-3</c:v>
                </c:pt>
                <c:pt idx="398">
                  <c:v>-6.8352863931876999E-4</c:v>
                </c:pt>
                <c:pt idx="399">
                  <c:v>4.5068998910512701E-3</c:v>
                </c:pt>
                <c:pt idx="400">
                  <c:v>6.1756625249134696E-3</c:v>
                </c:pt>
                <c:pt idx="401">
                  <c:v>3.3997144951118802E-3</c:v>
                </c:pt>
                <c:pt idx="402">
                  <c:v>-1.33724571329188E-4</c:v>
                </c:pt>
                <c:pt idx="403">
                  <c:v>-8.0227895883050102E-4</c:v>
                </c:pt>
                <c:pt idx="404">
                  <c:v>1.03986957160646E-3</c:v>
                </c:pt>
                <c:pt idx="405">
                  <c:v>2.0921631491333599E-3</c:v>
                </c:pt>
                <c:pt idx="406">
                  <c:v>9.0441453788760499E-4</c:v>
                </c:pt>
                <c:pt idx="407">
                  <c:v>-9.43690514017185E-4</c:v>
                </c:pt>
                <c:pt idx="408">
                  <c:v>-1.08440706926642E-3</c:v>
                </c:pt>
                <c:pt idx="409">
                  <c:v>2.7842428777431701E-4</c:v>
                </c:pt>
                <c:pt idx="410">
                  <c:v>1.2100475468139701E-3</c:v>
                </c:pt>
                <c:pt idx="411" formatCode="0.00E+00">
                  <c:v>6.0990943218225695E-4</c:v>
                </c:pt>
                <c:pt idx="412">
                  <c:v>-5.0549436827148503E-4</c:v>
                </c:pt>
                <c:pt idx="413">
                  <c:v>-7.6512020786920405E-4</c:v>
                </c:pt>
                <c:pt idx="414" formatCode="0.00E+00">
                  <c:v>-4.4835831148942002E-4</c:v>
                </c:pt>
                <c:pt idx="415">
                  <c:v>-7.4749067553402299E-4</c:v>
                </c:pt>
                <c:pt idx="416">
                  <c:v>-2.0106952706926999E-3</c:v>
                </c:pt>
                <c:pt idx="417">
                  <c:v>-2.9438195706101601E-3</c:v>
                </c:pt>
                <c:pt idx="418">
                  <c:v>-2.9945118409941498E-3</c:v>
                </c:pt>
                <c:pt idx="419">
                  <c:v>-2.9856496421832102E-3</c:v>
                </c:pt>
                <c:pt idx="420">
                  <c:v>-4.1414799431538996E-3</c:v>
                </c:pt>
                <c:pt idx="421">
                  <c:v>-5.6604833950526399E-3</c:v>
                </c:pt>
                <c:pt idx="422">
                  <c:v>-5.7859726979013299E-3</c:v>
                </c:pt>
                <c:pt idx="423">
                  <c:v>-3.5124345945175702E-3</c:v>
                </c:pt>
                <c:pt idx="424">
                  <c:v>-5.5502933763814104E-4</c:v>
                </c:pt>
                <c:pt idx="425">
                  <c:v>9.7558829184588199E-4</c:v>
                </c:pt>
                <c:pt idx="426">
                  <c:v>8.9174432914726595E-4</c:v>
                </c:pt>
                <c:pt idx="427">
                  <c:v>9.4538112100479204E-4</c:v>
                </c:pt>
                <c:pt idx="428">
                  <c:v>1.94849813741494E-3</c:v>
                </c:pt>
                <c:pt idx="429">
                  <c:v>3.1731623753410102E-3</c:v>
                </c:pt>
                <c:pt idx="430">
                  <c:v>3.2961603498813199E-3</c:v>
                </c:pt>
                <c:pt idx="431">
                  <c:v>3.1124377492269002E-3</c:v>
                </c:pt>
                <c:pt idx="432">
                  <c:v>3.9153488025752397E-3</c:v>
                </c:pt>
                <c:pt idx="433">
                  <c:v>5.64032305741838E-3</c:v>
                </c:pt>
                <c:pt idx="434">
                  <c:v>5.4853178195301399E-3</c:v>
                </c:pt>
                <c:pt idx="435">
                  <c:v>1.92591184464499E-3</c:v>
                </c:pt>
                <c:pt idx="436">
                  <c:v>-2.6950052855800001E-3</c:v>
                </c:pt>
                <c:pt idx="437">
                  <c:v>-4.1827184028711498E-3</c:v>
                </c:pt>
                <c:pt idx="438">
                  <c:v>-1.1573160639634099E-3</c:v>
                </c:pt>
                <c:pt idx="439">
                  <c:v>2.5182300935098901E-3</c:v>
                </c:pt>
                <c:pt idx="440">
                  <c:v>2.0460479283161501E-3</c:v>
                </c:pt>
                <c:pt idx="441" formatCode="0.00E+00">
                  <c:v>-2.8326689887684798E-3</c:v>
                </c:pt>
                <c:pt idx="442">
                  <c:v>-7.1103690398944697E-3</c:v>
                </c:pt>
                <c:pt idx="443">
                  <c:v>-6.0869281924906399E-3</c:v>
                </c:pt>
                <c:pt idx="444">
                  <c:v>-9.1278907239646903E-4</c:v>
                </c:pt>
                <c:pt idx="445">
                  <c:v>3.0908935457577098E-3</c:v>
                </c:pt>
                <c:pt idx="446">
                  <c:v>1.99650709358681E-3</c:v>
                </c:pt>
                <c:pt idx="447">
                  <c:v>-2.2775056780853899E-3</c:v>
                </c:pt>
                <c:pt idx="448">
                  <c:v>-4.89121422214328E-3</c:v>
                </c:pt>
                <c:pt idx="449">
                  <c:v>-3.4429113356124101E-3</c:v>
                </c:pt>
                <c:pt idx="450">
                  <c:v>-1.7286761191505099E-4</c:v>
                </c:pt>
                <c:pt idx="451">
                  <c:v>1.24202698504944E-3</c:v>
                </c:pt>
                <c:pt idx="452">
                  <c:v>1.2620427019907499E-4</c:v>
                </c:pt>
                <c:pt idx="453">
                  <c:v>-1.0887416491436E-3</c:v>
                </c:pt>
                <c:pt idx="454">
                  <c:v>-6.4657155273662999E-4</c:v>
                </c:pt>
                <c:pt idx="455">
                  <c:v>9.1571588779514198E-4</c:v>
                </c:pt>
                <c:pt idx="456">
                  <c:v>1.4403613277697901E-3</c:v>
                </c:pt>
                <c:pt idx="457">
                  <c:v>1.10625243253647E-3</c:v>
                </c:pt>
                <c:pt idx="458">
                  <c:v>1.18974537754137E-3</c:v>
                </c:pt>
                <c:pt idx="459">
                  <c:v>3.0820704445619499E-3</c:v>
                </c:pt>
                <c:pt idx="460">
                  <c:v>4.7763813064014803E-3</c:v>
                </c:pt>
                <c:pt idx="461">
                  <c:v>4.1376816698487102E-3</c:v>
                </c:pt>
                <c:pt idx="462">
                  <c:v>6.26490791006135E-4</c:v>
                </c:pt>
                <c:pt idx="463">
                  <c:v>-3.0365182965269499E-3</c:v>
                </c:pt>
                <c:pt idx="464">
                  <c:v>-4.3145300792708603E-3</c:v>
                </c:pt>
                <c:pt idx="465">
                  <c:v>-2.5894655947270402E-3</c:v>
                </c:pt>
                <c:pt idx="466" formatCode="0.00E+00">
                  <c:v>-7.3707288370289105E-5</c:v>
                </c:pt>
                <c:pt idx="467">
                  <c:v>1.28691776690657E-3</c:v>
                </c:pt>
                <c:pt idx="468">
                  <c:v>1.6039873801552899E-3</c:v>
                </c:pt>
                <c:pt idx="469">
                  <c:v>1.5774323455742601E-3</c:v>
                </c:pt>
                <c:pt idx="470">
                  <c:v>1.7876472357549701E-3</c:v>
                </c:pt>
                <c:pt idx="471">
                  <c:v>1.2964897212293101E-3</c:v>
                </c:pt>
                <c:pt idx="472">
                  <c:v>5.0001987948176702E-4</c:v>
                </c:pt>
                <c:pt idx="473" formatCode="0.00E+00">
                  <c:v>2.0747076550634101E-5</c:v>
                </c:pt>
                <c:pt idx="474">
                  <c:v>1.1673438836039599E-3</c:v>
                </c:pt>
                <c:pt idx="475">
                  <c:v>2.9907158458726902E-3</c:v>
                </c:pt>
                <c:pt idx="476">
                  <c:v>3.83648243447614E-3</c:v>
                </c:pt>
                <c:pt idx="477">
                  <c:v>2.6006667222418199E-3</c:v>
                </c:pt>
                <c:pt idx="478">
                  <c:v>5.62685812266692E-4</c:v>
                </c:pt>
                <c:pt idx="479">
                  <c:v>-2.0347662035316501E-4</c:v>
                </c:pt>
                <c:pt idx="480">
                  <c:v>8.3241190425196695E-4</c:v>
                </c:pt>
                <c:pt idx="481">
                  <c:v>2.0302167571011102E-3</c:v>
                </c:pt>
                <c:pt idx="482">
                  <c:v>1.9058072336601199E-3</c:v>
                </c:pt>
                <c:pt idx="483">
                  <c:v>7.9753979941222597E-4</c:v>
                </c:pt>
                <c:pt idx="484" formatCode="0.00E+00">
                  <c:v>9.0858483186723207E-5</c:v>
                </c:pt>
                <c:pt idx="485">
                  <c:v>6.0516246624279699E-4</c:v>
                </c:pt>
                <c:pt idx="486">
                  <c:v>1.1803778543713801E-3</c:v>
                </c:pt>
                <c:pt idx="487">
                  <c:v>4.5827276341293499E-4</c:v>
                </c:pt>
                <c:pt idx="488">
                  <c:v>-1.7488044725897599E-3</c:v>
                </c:pt>
                <c:pt idx="489">
                  <c:v>-3.68976340160126E-3</c:v>
                </c:pt>
                <c:pt idx="490">
                  <c:v>-3.9351798417892499E-3</c:v>
                </c:pt>
                <c:pt idx="491">
                  <c:v>-2.3881314730943501E-3</c:v>
                </c:pt>
                <c:pt idx="492">
                  <c:v>-4.2489160526365001E-4</c:v>
                </c:pt>
                <c:pt idx="493">
                  <c:v>6.3126685686524598E-4</c:v>
                </c:pt>
                <c:pt idx="494">
                  <c:v>2.9603297626405902E-4</c:v>
                </c:pt>
                <c:pt idx="495">
                  <c:v>-8.4977582601697996E-4</c:v>
                </c:pt>
                <c:pt idx="496">
                  <c:v>-1.8388090970307899E-3</c:v>
                </c:pt>
                <c:pt idx="497">
                  <c:v>-1.6272468713964599E-3</c:v>
                </c:pt>
                <c:pt idx="498" formatCode="0.00E+00">
                  <c:v>-5.1528243020206198E-5</c:v>
                </c:pt>
                <c:pt idx="499">
                  <c:v>2.5713534295995202E-3</c:v>
                </c:pt>
                <c:pt idx="500">
                  <c:v>5.0532276089116897E-3</c:v>
                </c:pt>
                <c:pt idx="501">
                  <c:v>6.5803705792890198E-3</c:v>
                </c:pt>
                <c:pt idx="502">
                  <c:v>6.7295184121676102E-3</c:v>
                </c:pt>
                <c:pt idx="503">
                  <c:v>6.12393109305429E-3</c:v>
                </c:pt>
                <c:pt idx="504">
                  <c:v>4.9518863654769898E-3</c:v>
                </c:pt>
                <c:pt idx="505">
                  <c:v>3.36805205363616E-3</c:v>
                </c:pt>
                <c:pt idx="506">
                  <c:v>1.1278249735874699E-3</c:v>
                </c:pt>
                <c:pt idx="507">
                  <c:v>-1.52587749877208E-3</c:v>
                </c:pt>
                <c:pt idx="508">
                  <c:v>-4.1356692280418699E-3</c:v>
                </c:pt>
                <c:pt idx="509">
                  <c:v>-6.1617942887679002E-3</c:v>
                </c:pt>
                <c:pt idx="510">
                  <c:v>-7.2859002188828603E-3</c:v>
                </c:pt>
                <c:pt idx="511">
                  <c:v>-7.4927666674303303E-3</c:v>
                </c:pt>
                <c:pt idx="512">
                  <c:v>-6.5515639975847403E-3</c:v>
                </c:pt>
                <c:pt idx="513">
                  <c:v>-4.8970903742422403E-3</c:v>
                </c:pt>
                <c:pt idx="514">
                  <c:v>-2.77054889083542E-3</c:v>
                </c:pt>
                <c:pt idx="515">
                  <c:v>-1.0921921180502201E-3</c:v>
                </c:pt>
                <c:pt idx="516">
                  <c:v>2.64570121150066E-4</c:v>
                </c:pt>
                <c:pt idx="517">
                  <c:v>8.9837686129545899E-4</c:v>
                </c:pt>
                <c:pt idx="518">
                  <c:v>1.2206710125905701E-3</c:v>
                </c:pt>
                <c:pt idx="519">
                  <c:v>9.8337522363172391E-4</c:v>
                </c:pt>
                <c:pt idx="520">
                  <c:v>1.10205608561776E-3</c:v>
                </c:pt>
                <c:pt idx="521">
                  <c:v>2.0241594251345402E-3</c:v>
                </c:pt>
                <c:pt idx="522">
                  <c:v>4.1211254512630198E-3</c:v>
                </c:pt>
                <c:pt idx="523">
                  <c:v>6.1134639692218403E-3</c:v>
                </c:pt>
                <c:pt idx="524">
                  <c:v>6.6224870484606901E-3</c:v>
                </c:pt>
                <c:pt idx="525">
                  <c:v>4.7924608095737302E-3</c:v>
                </c:pt>
                <c:pt idx="526">
                  <c:v>2.3509238277835201E-3</c:v>
                </c:pt>
                <c:pt idx="527">
                  <c:v>8.4103967128428697E-4</c:v>
                </c:pt>
                <c:pt idx="528">
                  <c:v>8.3931152001163296E-4</c:v>
                </c:pt>
                <c:pt idx="529">
                  <c:v>5.1699123788019705E-4</c:v>
                </c:pt>
                <c:pt idx="530">
                  <c:v>-1.06841531409709E-3</c:v>
                </c:pt>
                <c:pt idx="531">
                  <c:v>-3.508471405986E-3</c:v>
                </c:pt>
                <c:pt idx="532">
                  <c:v>-4.53597028976004E-3</c:v>
                </c:pt>
                <c:pt idx="533">
                  <c:v>-3.6099876727006199E-3</c:v>
                </c:pt>
                <c:pt idx="534">
                  <c:v>-2.2737569916899398E-3</c:v>
                </c:pt>
                <c:pt idx="535">
                  <c:v>-3.20172908826102E-3</c:v>
                </c:pt>
                <c:pt idx="536">
                  <c:v>-6.4437339485068001E-3</c:v>
                </c:pt>
                <c:pt idx="537">
                  <c:v>-9.43037859394384E-3</c:v>
                </c:pt>
                <c:pt idx="538">
                  <c:v>-9.3161749356079591E-3</c:v>
                </c:pt>
                <c:pt idx="539">
                  <c:v>-5.9083119826529099E-3</c:v>
                </c:pt>
                <c:pt idx="540">
                  <c:v>-1.7681008253910399E-3</c:v>
                </c:pt>
                <c:pt idx="541">
                  <c:v>8.39316937890494E-4</c:v>
                </c:pt>
                <c:pt idx="542">
                  <c:v>1.49218197506915E-3</c:v>
                </c:pt>
                <c:pt idx="543">
                  <c:v>2.0003497087359998E-3</c:v>
                </c:pt>
                <c:pt idx="544">
                  <c:v>3.4834345516565998E-3</c:v>
                </c:pt>
                <c:pt idx="545">
                  <c:v>5.5774606180108302E-3</c:v>
                </c:pt>
                <c:pt idx="546">
                  <c:v>6.84186691358739E-3</c:v>
                </c:pt>
                <c:pt idx="547">
                  <c:v>6.5226848013633203E-3</c:v>
                </c:pt>
                <c:pt idx="548">
                  <c:v>4.8480893851015096E-3</c:v>
                </c:pt>
                <c:pt idx="549">
                  <c:v>2.8090293063398799E-3</c:v>
                </c:pt>
                <c:pt idx="550">
                  <c:v>9.3562379032637001E-4</c:v>
                </c:pt>
                <c:pt idx="551">
                  <c:v>-3.4369130540229501E-4</c:v>
                </c:pt>
                <c:pt idx="552">
                  <c:v>-1.2877377620066799E-3</c:v>
                </c:pt>
                <c:pt idx="553">
                  <c:v>-1.7081480537805801E-3</c:v>
                </c:pt>
                <c:pt idx="554">
                  <c:v>-2.1445829172483401E-3</c:v>
                </c:pt>
                <c:pt idx="555">
                  <c:v>-2.5794468272584601E-3</c:v>
                </c:pt>
                <c:pt idx="556">
                  <c:v>-3.3458522375511101E-3</c:v>
                </c:pt>
                <c:pt idx="557" formatCode="0.00E+00">
                  <c:v>-3.8479883246014699E-3</c:v>
                </c:pt>
                <c:pt idx="558">
                  <c:v>-4.0140057468473498E-3</c:v>
                </c:pt>
                <c:pt idx="559" formatCode="0.00E+00">
                  <c:v>-3.6495400247031299E-3</c:v>
                </c:pt>
                <c:pt idx="560">
                  <c:v>-2.93660617463504E-3</c:v>
                </c:pt>
                <c:pt idx="561">
                  <c:v>-1.8914700043922701E-3</c:v>
                </c:pt>
                <c:pt idx="562">
                  <c:v>-6.36003390461014E-4</c:v>
                </c:pt>
                <c:pt idx="563">
                  <c:v>3.2988457394011301E-4</c:v>
                </c:pt>
                <c:pt idx="564" formatCode="0.00E+00">
                  <c:v>5.0988587081191201E-4</c:v>
                </c:pt>
                <c:pt idx="565">
                  <c:v>-2.2848833350084201E-4</c:v>
                </c:pt>
                <c:pt idx="566">
                  <c:v>-1.02775937851953E-3</c:v>
                </c:pt>
                <c:pt idx="567">
                  <c:v>-1.1426289587985201E-3</c:v>
                </c:pt>
                <c:pt idx="568" formatCode="0.00E+00">
                  <c:v>-5.3110959572509402E-4</c:v>
                </c:pt>
                <c:pt idx="569">
                  <c:v>-1.04077557762079E-4</c:v>
                </c:pt>
                <c:pt idx="570">
                  <c:v>-6.3826469515754496E-4</c:v>
                </c:pt>
                <c:pt idx="571">
                  <c:v>-1.70732511568817E-3</c:v>
                </c:pt>
                <c:pt idx="572">
                  <c:v>-1.92673968878609E-3</c:v>
                </c:pt>
                <c:pt idx="573">
                  <c:v>-6.8663876175479102E-4</c:v>
                </c:pt>
                <c:pt idx="574">
                  <c:v>1.2813273332481E-3</c:v>
                </c:pt>
                <c:pt idx="575">
                  <c:v>2.3101780330444699E-3</c:v>
                </c:pt>
                <c:pt idx="576">
                  <c:v>1.71443540490789E-3</c:v>
                </c:pt>
                <c:pt idx="577">
                  <c:v>-2.2308012033174E-4</c:v>
                </c:pt>
                <c:pt idx="578">
                  <c:v>-2.0323571231760399E-3</c:v>
                </c:pt>
                <c:pt idx="579" formatCode="0.00E+00">
                  <c:v>-3.1112531653538699E-3</c:v>
                </c:pt>
                <c:pt idx="580">
                  <c:v>-3.21652450584299E-3</c:v>
                </c:pt>
                <c:pt idx="581" formatCode="0.00E+00">
                  <c:v>-3.1463295077433901E-3</c:v>
                </c:pt>
                <c:pt idx="582">
                  <c:v>-3.47816615900829E-3</c:v>
                </c:pt>
                <c:pt idx="583">
                  <c:v>-4.8965745417775697E-3</c:v>
                </c:pt>
                <c:pt idx="584">
                  <c:v>-6.9655635663072001E-3</c:v>
                </c:pt>
                <c:pt idx="585">
                  <c:v>-8.4364083790476607E-3</c:v>
                </c:pt>
                <c:pt idx="586">
                  <c:v>-7.8228872743817002E-3</c:v>
                </c:pt>
                <c:pt idx="587">
                  <c:v>-4.8849747413758802E-3</c:v>
                </c:pt>
                <c:pt idx="588">
                  <c:v>-1.31389807563566E-3</c:v>
                </c:pt>
                <c:pt idx="589">
                  <c:v>8.8657032016968801E-4</c:v>
                </c:pt>
                <c:pt idx="590">
                  <c:v>1.06351050934473E-3</c:v>
                </c:pt>
                <c:pt idx="591">
                  <c:v>7.8243267469791202E-4</c:v>
                </c:pt>
                <c:pt idx="592">
                  <c:v>1.38095521306253E-3</c:v>
                </c:pt>
                <c:pt idx="593">
                  <c:v>2.8018471730851999E-3</c:v>
                </c:pt>
                <c:pt idx="594">
                  <c:v>3.44158964081009E-3</c:v>
                </c:pt>
                <c:pt idx="595">
                  <c:v>2.7775501378873801E-3</c:v>
                </c:pt>
                <c:pt idx="596">
                  <c:v>2.0727927498709301E-3</c:v>
                </c:pt>
                <c:pt idx="597">
                  <c:v>2.87451876840935E-3</c:v>
                </c:pt>
                <c:pt idx="598">
                  <c:v>4.5878928750693803E-3</c:v>
                </c:pt>
                <c:pt idx="599">
                  <c:v>4.88824410182114E-3</c:v>
                </c:pt>
                <c:pt idx="600">
                  <c:v>2.4086269310071799E-3</c:v>
                </c:pt>
                <c:pt idx="601">
                  <c:v>-1.48402913945718E-3</c:v>
                </c:pt>
                <c:pt idx="602">
                  <c:v>-3.8763309433617402E-3</c:v>
                </c:pt>
                <c:pt idx="603">
                  <c:v>-3.5776406309478998E-3</c:v>
                </c:pt>
                <c:pt idx="604">
                  <c:v>-2.43092191800129E-3</c:v>
                </c:pt>
                <c:pt idx="605">
                  <c:v>-2.6160085602901701E-3</c:v>
                </c:pt>
                <c:pt idx="606">
                  <c:v>-4.3792415776201399E-3</c:v>
                </c:pt>
                <c:pt idx="607">
                  <c:v>-5.3543820024216102E-3</c:v>
                </c:pt>
                <c:pt idx="608">
                  <c:v>-3.9962066682541902E-3</c:v>
                </c:pt>
                <c:pt idx="609">
                  <c:v>-1.1391202435758799E-3</c:v>
                </c:pt>
                <c:pt idx="610">
                  <c:v>4.8196252299323499E-4</c:v>
                </c:pt>
                <c:pt idx="611">
                  <c:v>-1.20273764668649E-4</c:v>
                </c:pt>
                <c:pt idx="612">
                  <c:v>-1.56309692592012E-3</c:v>
                </c:pt>
                <c:pt idx="613">
                  <c:v>-1.8422230144615301E-3</c:v>
                </c:pt>
                <c:pt idx="614">
                  <c:v>-2.6263059694976802E-4</c:v>
                </c:pt>
                <c:pt idx="615">
                  <c:v>1.8015332929020101E-3</c:v>
                </c:pt>
                <c:pt idx="616">
                  <c:v>3.3620339935585501E-3</c:v>
                </c:pt>
                <c:pt idx="617" formatCode="0.00E+00">
                  <c:v>4.1835402566471501E-3</c:v>
                </c:pt>
                <c:pt idx="618">
                  <c:v>5.2926500371214998E-3</c:v>
                </c:pt>
                <c:pt idx="619" formatCode="0.00E+00">
                  <c:v>6.1559390877965903E-3</c:v>
                </c:pt>
                <c:pt idx="620">
                  <c:v>6.2115230892615704E-3</c:v>
                </c:pt>
                <c:pt idx="621">
                  <c:v>4.6827435798697803E-3</c:v>
                </c:pt>
                <c:pt idx="622">
                  <c:v>2.58353505284507E-3</c:v>
                </c:pt>
                <c:pt idx="623">
                  <c:v>5.9334154585172596E-4</c:v>
                </c:pt>
                <c:pt idx="624">
                  <c:v>-7.2799831256846297E-4</c:v>
                </c:pt>
                <c:pt idx="625">
                  <c:v>-1.9728077969453999E-3</c:v>
                </c:pt>
                <c:pt idx="626">
                  <c:v>-2.8522389746484501E-3</c:v>
                </c:pt>
                <c:pt idx="627">
                  <c:v>-3.1340870723418298E-3</c:v>
                </c:pt>
                <c:pt idx="628">
                  <c:v>-2.2674359293778298E-3</c:v>
                </c:pt>
                <c:pt idx="629">
                  <c:v>-1.21439254893887E-3</c:v>
                </c:pt>
                <c:pt idx="630">
                  <c:v>-9.4131687067171602E-4</c:v>
                </c:pt>
                <c:pt idx="631">
                  <c:v>-1.64218851080357E-3</c:v>
                </c:pt>
                <c:pt idx="632">
                  <c:v>-1.9795163264911702E-3</c:v>
                </c:pt>
                <c:pt idx="633">
                  <c:v>-1.01707596149201E-3</c:v>
                </c:pt>
                <c:pt idx="634">
                  <c:v>7.7426973047149304E-4</c:v>
                </c:pt>
                <c:pt idx="635">
                  <c:v>2.0486553057305098E-3</c:v>
                </c:pt>
                <c:pt idx="636">
                  <c:v>2.1984553697535999E-3</c:v>
                </c:pt>
                <c:pt idx="637">
                  <c:v>2.0351862630070701E-3</c:v>
                </c:pt>
                <c:pt idx="638">
                  <c:v>2.6273688913151798E-3</c:v>
                </c:pt>
                <c:pt idx="639">
                  <c:v>3.6903787819104398E-3</c:v>
                </c:pt>
                <c:pt idx="640">
                  <c:v>3.79775462422902E-3</c:v>
                </c:pt>
                <c:pt idx="641">
                  <c:v>2.47971765823745E-3</c:v>
                </c:pt>
                <c:pt idx="642">
                  <c:v>9.9427728407180905E-4</c:v>
                </c:pt>
                <c:pt idx="643">
                  <c:v>1.2795550432507801E-3</c:v>
                </c:pt>
                <c:pt idx="644">
                  <c:v>3.1952122325748498E-3</c:v>
                </c:pt>
                <c:pt idx="645">
                  <c:v>4.7750394881545402E-3</c:v>
                </c:pt>
                <c:pt idx="646">
                  <c:v>3.9198625295156801E-3</c:v>
                </c:pt>
                <c:pt idx="647">
                  <c:v>1.0115220058677999E-3</c:v>
                </c:pt>
                <c:pt idx="648">
                  <c:v>-1.73483110966133E-3</c:v>
                </c:pt>
                <c:pt idx="649">
                  <c:v>-2.5391846850434602E-3</c:v>
                </c:pt>
                <c:pt idx="650">
                  <c:v>-1.7910039059476099E-3</c:v>
                </c:pt>
                <c:pt idx="651" formatCode="0.00E+00">
                  <c:v>-1.2848747134544601E-3</c:v>
                </c:pt>
                <c:pt idx="652">
                  <c:v>-1.9150040498343299E-3</c:v>
                </c:pt>
                <c:pt idx="653">
                  <c:v>-3.0050588926219101E-3</c:v>
                </c:pt>
                <c:pt idx="654">
                  <c:v>-3.5128936904887699E-3</c:v>
                </c:pt>
                <c:pt idx="655">
                  <c:v>-3.4285154396484999E-3</c:v>
                </c:pt>
                <c:pt idx="656" formatCode="0.00E+00">
                  <c:v>-3.4710089565232502E-3</c:v>
                </c:pt>
                <c:pt idx="657" formatCode="0.00E+00">
                  <c:v>-3.7576593740627699E-3</c:v>
                </c:pt>
                <c:pt idx="658">
                  <c:v>-3.3691828475883698E-3</c:v>
                </c:pt>
                <c:pt idx="659">
                  <c:v>-1.6593297095675E-3</c:v>
                </c:pt>
                <c:pt idx="660" formatCode="0.00E+00">
                  <c:v>6.5731351237778199E-4</c:v>
                </c:pt>
                <c:pt idx="661">
                  <c:v>1.91205066590285E-3</c:v>
                </c:pt>
                <c:pt idx="662">
                  <c:v>1.6077466664214E-3</c:v>
                </c:pt>
                <c:pt idx="663">
                  <c:v>1.1970960562298701E-3</c:v>
                </c:pt>
                <c:pt idx="664">
                  <c:v>2.4550346296453801E-3</c:v>
                </c:pt>
                <c:pt idx="665">
                  <c:v>5.4241921080808103E-3</c:v>
                </c:pt>
                <c:pt idx="666">
                  <c:v>8.0788380309311202E-3</c:v>
                </c:pt>
                <c:pt idx="667">
                  <c:v>8.4628089119056695E-3</c:v>
                </c:pt>
                <c:pt idx="668">
                  <c:v>6.7164895559612501E-3</c:v>
                </c:pt>
                <c:pt idx="669">
                  <c:v>4.9219586878596596E-3</c:v>
                </c:pt>
                <c:pt idx="670">
                  <c:v>4.3135795314889602E-3</c:v>
                </c:pt>
                <c:pt idx="671">
                  <c:v>3.9284370372459501E-3</c:v>
                </c:pt>
                <c:pt idx="672">
                  <c:v>1.89105949041829E-3</c:v>
                </c:pt>
                <c:pt idx="673">
                  <c:v>-2.2729197542554901E-3</c:v>
                </c:pt>
                <c:pt idx="674">
                  <c:v>-6.2959874911673597E-3</c:v>
                </c:pt>
                <c:pt idx="675">
                  <c:v>-7.5643175309116203E-3</c:v>
                </c:pt>
                <c:pt idx="676">
                  <c:v>-5.77126005442773E-3</c:v>
                </c:pt>
                <c:pt idx="677">
                  <c:v>-3.5922678312322901E-3</c:v>
                </c:pt>
                <c:pt idx="678">
                  <c:v>-3.4364710049641801E-3</c:v>
                </c:pt>
                <c:pt idx="679">
                  <c:v>-5.0203725568950799E-3</c:v>
                </c:pt>
                <c:pt idx="680">
                  <c:v>-5.8945954910093303E-3</c:v>
                </c:pt>
                <c:pt idx="681">
                  <c:v>-3.9296614954809498E-3</c:v>
                </c:pt>
                <c:pt idx="682" formatCode="0.00E+00">
                  <c:v>1.09322441206025E-5</c:v>
                </c:pt>
                <c:pt idx="683">
                  <c:v>3.1853025885195401E-3</c:v>
                </c:pt>
                <c:pt idx="684">
                  <c:v>3.8219555129844198E-3</c:v>
                </c:pt>
                <c:pt idx="685">
                  <c:v>3.0583297628537401E-3</c:v>
                </c:pt>
                <c:pt idx="686">
                  <c:v>2.9503448243020898E-3</c:v>
                </c:pt>
                <c:pt idx="687">
                  <c:v>4.0700329363343099E-3</c:v>
                </c:pt>
                <c:pt idx="688">
                  <c:v>4.5976494728963797E-3</c:v>
                </c:pt>
                <c:pt idx="689">
                  <c:v>3.0624798943878402E-3</c:v>
                </c:pt>
                <c:pt idx="690">
                  <c:v>-1.57520045647174E-4</c:v>
                </c:pt>
                <c:pt idx="691">
                  <c:v>-2.42656964353706E-3</c:v>
                </c:pt>
                <c:pt idx="692">
                  <c:v>-2.3423003156417001E-3</c:v>
                </c:pt>
                <c:pt idx="693">
                  <c:v>-8.6517166591697399E-4</c:v>
                </c:pt>
                <c:pt idx="694">
                  <c:v>-5.4545917312028003E-4</c:v>
                </c:pt>
                <c:pt idx="695">
                  <c:v>-2.2674815139359199E-3</c:v>
                </c:pt>
                <c:pt idx="696">
                  <c:v>-4.2064319044236896E-3</c:v>
                </c:pt>
                <c:pt idx="697">
                  <c:v>-3.6773839237145799E-3</c:v>
                </c:pt>
                <c:pt idx="698" formatCode="0.00E+00">
                  <c:v>-5.9869424125900001E-5</c:v>
                </c:pt>
                <c:pt idx="699">
                  <c:v>4.0190655755910597E-3</c:v>
                </c:pt>
                <c:pt idx="700">
                  <c:v>5.5741662479123098E-3</c:v>
                </c:pt>
                <c:pt idx="701">
                  <c:v>3.8095355536256E-3</c:v>
                </c:pt>
                <c:pt idx="702">
                  <c:v>6.5334028953405599E-4</c:v>
                </c:pt>
                <c:pt idx="703">
                  <c:v>-1.64749280330131E-3</c:v>
                </c:pt>
                <c:pt idx="704">
                  <c:v>-1.8955161747332299E-3</c:v>
                </c:pt>
                <c:pt idx="705">
                  <c:v>-7.4269096424000799E-4</c:v>
                </c:pt>
                <c:pt idx="706">
                  <c:v>9.5785933102194003E-4</c:v>
                </c:pt>
                <c:pt idx="707">
                  <c:v>2.43754506278808E-3</c:v>
                </c:pt>
                <c:pt idx="708">
                  <c:v>3.7871021694390401E-3</c:v>
                </c:pt>
                <c:pt idx="709">
                  <c:v>4.3952300902639603E-3</c:v>
                </c:pt>
                <c:pt idx="710">
                  <c:v>4.47199772188868E-3</c:v>
                </c:pt>
                <c:pt idx="711">
                  <c:v>4.2374144641025803E-3</c:v>
                </c:pt>
                <c:pt idx="712">
                  <c:v>4.3141373960079703E-3</c:v>
                </c:pt>
                <c:pt idx="713">
                  <c:v>4.1037040726602698E-3</c:v>
                </c:pt>
                <c:pt idx="714">
                  <c:v>2.9352989622550398E-3</c:v>
                </c:pt>
                <c:pt idx="715">
                  <c:v>7.3514918978766696E-4</c:v>
                </c:pt>
                <c:pt idx="716">
                  <c:v>-1.04913047130155E-3</c:v>
                </c:pt>
                <c:pt idx="717">
                  <c:v>-8.9906072567712996E-4</c:v>
                </c:pt>
                <c:pt idx="718">
                  <c:v>8.1862713921771E-4</c:v>
                </c:pt>
                <c:pt idx="719">
                  <c:v>1.9890389359028598E-3</c:v>
                </c:pt>
                <c:pt idx="720">
                  <c:v>5.9433074938034501E-4</c:v>
                </c:pt>
                <c:pt idx="721">
                  <c:v>-2.5230214315691201E-3</c:v>
                </c:pt>
                <c:pt idx="722">
                  <c:v>-4.6555088840245602E-3</c:v>
                </c:pt>
                <c:pt idx="723">
                  <c:v>-3.5159206717661901E-3</c:v>
                </c:pt>
                <c:pt idx="724">
                  <c:v>-1.77693668716514E-4</c:v>
                </c:pt>
                <c:pt idx="725">
                  <c:v>2.4685695317342299E-3</c:v>
                </c:pt>
                <c:pt idx="726">
                  <c:v>2.30236959559903E-3</c:v>
                </c:pt>
                <c:pt idx="727" formatCode="0.00E+00">
                  <c:v>2.6049193633506299E-4</c:v>
                </c:pt>
                <c:pt idx="728">
                  <c:v>-1.5652687034579699E-3</c:v>
                </c:pt>
                <c:pt idx="729" formatCode="0.00E+00">
                  <c:v>-1.86450278986539E-3</c:v>
                </c:pt>
                <c:pt idx="730" formatCode="0.00E+00">
                  <c:v>-1.3887232159211799E-3</c:v>
                </c:pt>
                <c:pt idx="731">
                  <c:v>-9.3545348243258199E-4</c:v>
                </c:pt>
                <c:pt idx="732">
                  <c:v>-9.14151261472173E-4</c:v>
                </c:pt>
                <c:pt idx="733">
                  <c:v>-1.10986722398907E-3</c:v>
                </c:pt>
                <c:pt idx="734">
                  <c:v>-1.85378168963457E-3</c:v>
                </c:pt>
                <c:pt idx="735">
                  <c:v>-3.1183997164074399E-3</c:v>
                </c:pt>
                <c:pt idx="736">
                  <c:v>-4.0260442942020198E-3</c:v>
                </c:pt>
                <c:pt idx="737">
                  <c:v>-2.7353940675674E-3</c:v>
                </c:pt>
                <c:pt idx="738">
                  <c:v>1.0747354380580801E-3</c:v>
                </c:pt>
                <c:pt idx="739">
                  <c:v>5.3503155670415097E-3</c:v>
                </c:pt>
                <c:pt idx="740">
                  <c:v>6.4866729767867302E-3</c:v>
                </c:pt>
                <c:pt idx="741">
                  <c:v>3.6354619351581098E-3</c:v>
                </c:pt>
                <c:pt idx="742">
                  <c:v>-7.9115919685098998E-4</c:v>
                </c:pt>
                <c:pt idx="743">
                  <c:v>-3.0465692833456198E-3</c:v>
                </c:pt>
                <c:pt idx="744">
                  <c:v>-2.1009798969720199E-3</c:v>
                </c:pt>
                <c:pt idx="745" formatCode="0.00E+00">
                  <c:v>3.09118687962196E-5</c:v>
                </c:pt>
                <c:pt idx="746">
                  <c:v>6.9798602729965597E-4</c:v>
                </c:pt>
                <c:pt idx="747">
                  <c:v>-2.4921406471793402E-4</c:v>
                </c:pt>
                <c:pt idx="748">
                  <c:v>-7.3775130010011796E-4</c:v>
                </c:pt>
                <c:pt idx="749">
                  <c:v>7.1916128514620901E-4</c:v>
                </c:pt>
                <c:pt idx="750">
                  <c:v>2.93066938966149E-3</c:v>
                </c:pt>
                <c:pt idx="751">
                  <c:v>3.6433880528289699E-3</c:v>
                </c:pt>
                <c:pt idx="752" formatCode="0.00E+00">
                  <c:v>2.0177120064671398E-3</c:v>
                </c:pt>
                <c:pt idx="753">
                  <c:v>1.89697416059327E-4</c:v>
                </c:pt>
                <c:pt idx="754" formatCode="0.00E+00">
                  <c:v>6.9345250999348795E-5</c:v>
                </c:pt>
                <c:pt idx="755">
                  <c:v>1.7137591197717199E-3</c:v>
                </c:pt>
                <c:pt idx="756">
                  <c:v>2.62622913630369E-3</c:v>
                </c:pt>
                <c:pt idx="757">
                  <c:v>1.1300753594344799E-3</c:v>
                </c:pt>
                <c:pt idx="758">
                  <c:v>-2.2436178248869299E-3</c:v>
                </c:pt>
                <c:pt idx="759">
                  <c:v>-5.1337399509412598E-3</c:v>
                </c:pt>
                <c:pt idx="760">
                  <c:v>-5.9706280567460397E-3</c:v>
                </c:pt>
                <c:pt idx="761">
                  <c:v>-5.1731283061681099E-3</c:v>
                </c:pt>
                <c:pt idx="762">
                  <c:v>-4.1314911318674503E-3</c:v>
                </c:pt>
                <c:pt idx="763" formatCode="0.00E+00">
                  <c:v>-3.4780036004407999E-3</c:v>
                </c:pt>
                <c:pt idx="764">
                  <c:v>-2.9809895690249E-3</c:v>
                </c:pt>
                <c:pt idx="765">
                  <c:v>-2.4926806241883899E-3</c:v>
                </c:pt>
                <c:pt idx="766">
                  <c:v>-2.4310449996853001E-3</c:v>
                </c:pt>
                <c:pt idx="767">
                  <c:v>-2.86130009404734E-3</c:v>
                </c:pt>
                <c:pt idx="768">
                  <c:v>-2.7638088981184398E-3</c:v>
                </c:pt>
                <c:pt idx="769">
                  <c:v>-1.1391692672456199E-3</c:v>
                </c:pt>
                <c:pt idx="770">
                  <c:v>1.62650085006495E-3</c:v>
                </c:pt>
                <c:pt idx="771">
                  <c:v>3.4054814660959402E-3</c:v>
                </c:pt>
                <c:pt idx="772">
                  <c:v>2.8490636539748701E-3</c:v>
                </c:pt>
                <c:pt idx="773" formatCode="0.00E+00">
                  <c:v>1.00922150856315E-3</c:v>
                </c:pt>
                <c:pt idx="774">
                  <c:v>3.7897359510204003E-4</c:v>
                </c:pt>
                <c:pt idx="775">
                  <c:v>1.9954129197169599E-3</c:v>
                </c:pt>
                <c:pt idx="776">
                  <c:v>3.7464621056547799E-3</c:v>
                </c:pt>
                <c:pt idx="777">
                  <c:v>2.7601494958802001E-3</c:v>
                </c:pt>
                <c:pt idx="778">
                  <c:v>-1.2798591317228301E-3</c:v>
                </c:pt>
                <c:pt idx="779">
                  <c:v>-5.1611347897565496E-3</c:v>
                </c:pt>
                <c:pt idx="780">
                  <c:v>-5.76683515736623E-3</c:v>
                </c:pt>
                <c:pt idx="781">
                  <c:v>-3.0430873926297702E-3</c:v>
                </c:pt>
                <c:pt idx="782">
                  <c:v>-2.0405915780041499E-4</c:v>
                </c:pt>
                <c:pt idx="783">
                  <c:v>1.45043803401206E-4</c:v>
                </c:pt>
                <c:pt idx="784">
                  <c:v>-1.7254616370655201E-3</c:v>
                </c:pt>
                <c:pt idx="785">
                  <c:v>-2.9587699292589701E-3</c:v>
                </c:pt>
                <c:pt idx="786">
                  <c:v>-2.0626785139382401E-3</c:v>
                </c:pt>
                <c:pt idx="787">
                  <c:v>3.1243810169835401E-4</c:v>
                </c:pt>
                <c:pt idx="788">
                  <c:v>1.96019852317724E-3</c:v>
                </c:pt>
                <c:pt idx="789">
                  <c:v>2.23285476412727E-3</c:v>
                </c:pt>
                <c:pt idx="790">
                  <c:v>1.55449939985347E-3</c:v>
                </c:pt>
                <c:pt idx="791">
                  <c:v>1.27356978027082E-3</c:v>
                </c:pt>
                <c:pt idx="792">
                  <c:v>1.3827952814766699E-3</c:v>
                </c:pt>
                <c:pt idx="793">
                  <c:v>1.6574045988642901E-3</c:v>
                </c:pt>
                <c:pt idx="794">
                  <c:v>1.4487027726832601E-3</c:v>
                </c:pt>
                <c:pt idx="795">
                  <c:v>9.9288326416819791E-4</c:v>
                </c:pt>
                <c:pt idx="796">
                  <c:v>1.14337195433399E-4</c:v>
                </c:pt>
                <c:pt idx="797">
                  <c:v>-9.7821215960355499E-4</c:v>
                </c:pt>
                <c:pt idx="798">
                  <c:v>-2.32651244988025E-3</c:v>
                </c:pt>
                <c:pt idx="799">
                  <c:v>-3.4646581876921498E-3</c:v>
                </c:pt>
                <c:pt idx="800">
                  <c:v>-4.3149374123526499E-3</c:v>
                </c:pt>
                <c:pt idx="801">
                  <c:v>-5.0134811037468203E-3</c:v>
                </c:pt>
                <c:pt idx="802">
                  <c:v>-5.6957634035651001E-3</c:v>
                </c:pt>
                <c:pt idx="803">
                  <c:v>-6.10832345473268E-3</c:v>
                </c:pt>
                <c:pt idx="804">
                  <c:v>-5.6398218712919402E-3</c:v>
                </c:pt>
                <c:pt idx="805">
                  <c:v>-4.1837964647722598E-3</c:v>
                </c:pt>
                <c:pt idx="806">
                  <c:v>-2.21979734852776E-3</c:v>
                </c:pt>
                <c:pt idx="807">
                  <c:v>-8.0941945844855703E-4</c:v>
                </c:pt>
                <c:pt idx="808">
                  <c:v>-1.1931298571761001E-4</c:v>
                </c:pt>
                <c:pt idx="809">
                  <c:v>4.80600942083932E-4</c:v>
                </c:pt>
                <c:pt idx="810">
                  <c:v>1.87394124507923E-3</c:v>
                </c:pt>
                <c:pt idx="811">
                  <c:v>3.7999919588287598E-3</c:v>
                </c:pt>
                <c:pt idx="812">
                  <c:v>5.6713461593800897E-3</c:v>
                </c:pt>
                <c:pt idx="813">
                  <c:v>6.3393073734580299E-3</c:v>
                </c:pt>
                <c:pt idx="814">
                  <c:v>5.7579221483808098E-3</c:v>
                </c:pt>
                <c:pt idx="815">
                  <c:v>3.9285335945605897E-3</c:v>
                </c:pt>
                <c:pt idx="816">
                  <c:v>1.9133847096339299E-3</c:v>
                </c:pt>
                <c:pt idx="817" formatCode="0.00E+00">
                  <c:v>-6.6864066578995803E-6</c:v>
                </c:pt>
                <c:pt idx="818">
                  <c:v>-1.34902641018372E-3</c:v>
                </c:pt>
                <c:pt idx="819">
                  <c:v>-2.0916281572560401E-3</c:v>
                </c:pt>
                <c:pt idx="820">
                  <c:v>-2.0993289900192E-3</c:v>
                </c:pt>
                <c:pt idx="821" formatCode="0.00E+00">
                  <c:v>-1.90822308242298E-3</c:v>
                </c:pt>
                <c:pt idx="822">
                  <c:v>-1.52327683597302E-3</c:v>
                </c:pt>
                <c:pt idx="823">
                  <c:v>-8.7602986225001202E-4</c:v>
                </c:pt>
                <c:pt idx="824">
                  <c:v>4.6467091208209999E-4</c:v>
                </c:pt>
                <c:pt idx="825">
                  <c:v>1.8301795623013499E-3</c:v>
                </c:pt>
                <c:pt idx="826">
                  <c:v>2.9637237346575502E-3</c:v>
                </c:pt>
                <c:pt idx="827">
                  <c:v>3.4906847386463901E-3</c:v>
                </c:pt>
                <c:pt idx="828">
                  <c:v>3.9617184973186797E-3</c:v>
                </c:pt>
                <c:pt idx="829">
                  <c:v>4.8138261616983702E-3</c:v>
                </c:pt>
                <c:pt idx="830">
                  <c:v>5.5833223290205104E-3</c:v>
                </c:pt>
                <c:pt idx="831">
                  <c:v>5.2504978075887101E-3</c:v>
                </c:pt>
                <c:pt idx="832">
                  <c:v>2.95563406230163E-3</c:v>
                </c:pt>
                <c:pt idx="833" formatCode="0.00E+00">
                  <c:v>-1.1201646802192201E-4</c:v>
                </c:pt>
                <c:pt idx="834">
                  <c:v>-2.48504610783051E-3</c:v>
                </c:pt>
                <c:pt idx="835">
                  <c:v>-2.7531458121959301E-3</c:v>
                </c:pt>
                <c:pt idx="836" formatCode="0.00E+00">
                  <c:v>-1.70412257102116E-3</c:v>
                </c:pt>
                <c:pt idx="837" formatCode="0.00E+00">
                  <c:v>-3.6857326558894398E-4</c:v>
                </c:pt>
                <c:pt idx="838">
                  <c:v>2.3805515597221801E-4</c:v>
                </c:pt>
                <c:pt idx="839">
                  <c:v>2.6695630438790198E-4</c:v>
                </c:pt>
                <c:pt idx="840">
                  <c:v>-1.7140478745269E-4</c:v>
                </c:pt>
                <c:pt idx="841">
                  <c:v>-9.3504660003075005E-4</c:v>
                </c:pt>
                <c:pt idx="842">
                  <c:v>-2.1937051274479001E-3</c:v>
                </c:pt>
                <c:pt idx="843">
                  <c:v>-3.1059646257285802E-3</c:v>
                </c:pt>
                <c:pt idx="844">
                  <c:v>-2.6383189054439999E-3</c:v>
                </c:pt>
                <c:pt idx="845">
                  <c:v>-4.0029997134006698E-4</c:v>
                </c:pt>
                <c:pt idx="846">
                  <c:v>2.5417614687180102E-3</c:v>
                </c:pt>
                <c:pt idx="847" formatCode="0.00E+00">
                  <c:v>4.8081397529318101E-3</c:v>
                </c:pt>
                <c:pt idx="848">
                  <c:v>5.4953746670771096E-3</c:v>
                </c:pt>
                <c:pt idx="849">
                  <c:v>4.7932546004229096E-3</c:v>
                </c:pt>
                <c:pt idx="850">
                  <c:v>3.4532557036960599E-3</c:v>
                </c:pt>
                <c:pt idx="851">
                  <c:v>1.6865477740316899E-3</c:v>
                </c:pt>
                <c:pt idx="852">
                  <c:v>-5.8993628700882003E-4</c:v>
                </c:pt>
                <c:pt idx="853">
                  <c:v>-2.93623965242024E-3</c:v>
                </c:pt>
                <c:pt idx="854">
                  <c:v>-4.5151297192607296E-3</c:v>
                </c:pt>
                <c:pt idx="855">
                  <c:v>-4.7005038803170701E-3</c:v>
                </c:pt>
                <c:pt idx="856">
                  <c:v>-3.7329790743308102E-3</c:v>
                </c:pt>
                <c:pt idx="857">
                  <c:v>-2.0503395823402602E-3</c:v>
                </c:pt>
                <c:pt idx="858">
                  <c:v>-2.2317175179409801E-4</c:v>
                </c:pt>
                <c:pt idx="859">
                  <c:v>1.7457032258414199E-3</c:v>
                </c:pt>
                <c:pt idx="860">
                  <c:v>3.45355993767424E-3</c:v>
                </c:pt>
                <c:pt idx="861">
                  <c:v>4.2454928726541798E-3</c:v>
                </c:pt>
                <c:pt idx="862">
                  <c:v>3.5741504330821798E-3</c:v>
                </c:pt>
                <c:pt idx="863">
                  <c:v>1.6976986183518401E-3</c:v>
                </c:pt>
                <c:pt idx="864">
                  <c:v>-1.73758845594319E-4</c:v>
                </c:pt>
                <c:pt idx="865">
                  <c:v>-1.5253310856424801E-3</c:v>
                </c:pt>
                <c:pt idx="866">
                  <c:v>-1.9132001456367499E-3</c:v>
                </c:pt>
                <c:pt idx="867">
                  <c:v>-1.85853374193984E-3</c:v>
                </c:pt>
                <c:pt idx="868">
                  <c:v>-1.28439889673064E-3</c:v>
                </c:pt>
                <c:pt idx="869">
                  <c:v>-5.9982033391143001E-4</c:v>
                </c:pt>
                <c:pt idx="870">
                  <c:v>-1.20051081501054E-4</c:v>
                </c:pt>
                <c:pt idx="871">
                  <c:v>-5.0793728310954305E-4</c:v>
                </c:pt>
                <c:pt idx="872">
                  <c:v>-1.56837360132742E-3</c:v>
                </c:pt>
                <c:pt idx="873">
                  <c:v>-2.2301589692609101E-3</c:v>
                </c:pt>
                <c:pt idx="874">
                  <c:v>-1.15961666061388E-3</c:v>
                </c:pt>
                <c:pt idx="875">
                  <c:v>1.5045107744437499E-3</c:v>
                </c:pt>
                <c:pt idx="876">
                  <c:v>4.1356605556908503E-3</c:v>
                </c:pt>
                <c:pt idx="877">
                  <c:v>4.7451774770571999E-3</c:v>
                </c:pt>
                <c:pt idx="878">
                  <c:v>3.2738341780524601E-3</c:v>
                </c:pt>
                <c:pt idx="879">
                  <c:v>1.33405368090891E-3</c:v>
                </c:pt>
                <c:pt idx="880">
                  <c:v>7.3672211643919605E-4</c:v>
                </c:pt>
                <c:pt idx="881">
                  <c:v>1.54988087093677E-3</c:v>
                </c:pt>
                <c:pt idx="882">
                  <c:v>2.0905805282021399E-3</c:v>
                </c:pt>
                <c:pt idx="883">
                  <c:v>1.2244403026672099E-3</c:v>
                </c:pt>
                <c:pt idx="884">
                  <c:v>-1.0200441803270401E-3</c:v>
                </c:pt>
                <c:pt idx="885">
                  <c:v>-2.7153087823417899E-3</c:v>
                </c:pt>
                <c:pt idx="886">
                  <c:v>-3.2066017204349902E-3</c:v>
                </c:pt>
                <c:pt idx="887">
                  <c:v>-2.3869602530223401E-3</c:v>
                </c:pt>
                <c:pt idx="888">
                  <c:v>-1.54179026520887E-3</c:v>
                </c:pt>
                <c:pt idx="889">
                  <c:v>-6.5783312855995004E-4</c:v>
                </c:pt>
                <c:pt idx="890">
                  <c:v>3.5310651820404001E-4</c:v>
                </c:pt>
                <c:pt idx="891">
                  <c:v>1.5459469686908501E-3</c:v>
                </c:pt>
                <c:pt idx="892">
                  <c:v>2.2085012883764099E-3</c:v>
                </c:pt>
                <c:pt idx="893">
                  <c:v>1.9717158850906199E-3</c:v>
                </c:pt>
                <c:pt idx="894" formatCode="0.00E+00">
                  <c:v>1.3456223046264899E-3</c:v>
                </c:pt>
                <c:pt idx="895">
                  <c:v>1.29398426101566E-3</c:v>
                </c:pt>
                <c:pt idx="896">
                  <c:v>1.7925119329566799E-3</c:v>
                </c:pt>
                <c:pt idx="897">
                  <c:v>1.67137429485601E-3</c:v>
                </c:pt>
                <c:pt idx="898">
                  <c:v>-2.3447776470349901E-4</c:v>
                </c:pt>
                <c:pt idx="899">
                  <c:v>-3.2625738356804202E-3</c:v>
                </c:pt>
                <c:pt idx="900">
                  <c:v>-5.5856394387301996E-3</c:v>
                </c:pt>
                <c:pt idx="901">
                  <c:v>-5.8606473626596099E-3</c:v>
                </c:pt>
                <c:pt idx="902">
                  <c:v>-4.5338552705315302E-3</c:v>
                </c:pt>
                <c:pt idx="903">
                  <c:v>-2.9942590458666798E-3</c:v>
                </c:pt>
                <c:pt idx="904">
                  <c:v>-2.1288166643621499E-3</c:v>
                </c:pt>
                <c:pt idx="905">
                  <c:v>-1.7845363769176299E-3</c:v>
                </c:pt>
                <c:pt idx="906">
                  <c:v>-1.5746147093417401E-3</c:v>
                </c:pt>
                <c:pt idx="907" formatCode="0.00E+00">
                  <c:v>-1.5674816035339599E-3</c:v>
                </c:pt>
                <c:pt idx="908">
                  <c:v>-2.0450883143558998E-3</c:v>
                </c:pt>
                <c:pt idx="909">
                  <c:v>-2.5436933562150901E-3</c:v>
                </c:pt>
                <c:pt idx="910">
                  <c:v>-1.9342270628189501E-3</c:v>
                </c:pt>
                <c:pt idx="911" formatCode="0.00E+00">
                  <c:v>6.5336174846687394E-5</c:v>
                </c:pt>
                <c:pt idx="912">
                  <c:v>2.29823304931716E-3</c:v>
                </c:pt>
                <c:pt idx="913">
                  <c:v>3.3008689736270099E-3</c:v>
                </c:pt>
                <c:pt idx="914">
                  <c:v>2.73752063824948E-3</c:v>
                </c:pt>
                <c:pt idx="915">
                  <c:v>1.66132387465264E-3</c:v>
                </c:pt>
                <c:pt idx="916">
                  <c:v>1.34824159334444E-3</c:v>
                </c:pt>
                <c:pt idx="917">
                  <c:v>1.9932190996505999E-3</c:v>
                </c:pt>
                <c:pt idx="918">
                  <c:v>2.4559438427222799E-3</c:v>
                </c:pt>
                <c:pt idx="919">
                  <c:v>1.73269168973843E-3</c:v>
                </c:pt>
                <c:pt idx="920">
                  <c:v>-2.69863411680853E-4</c:v>
                </c:pt>
                <c:pt idx="921">
                  <c:v>-2.5551273904622098E-3</c:v>
                </c:pt>
                <c:pt idx="922">
                  <c:v>-4.0923638904214101E-3</c:v>
                </c:pt>
                <c:pt idx="923" formatCode="0.00E+00">
                  <c:v>-3.8608036446038901E-3</c:v>
                </c:pt>
                <c:pt idx="924">
                  <c:v>-2.0635428145977402E-3</c:v>
                </c:pt>
                <c:pt idx="925">
                  <c:v>4.4959729309381098E-4</c:v>
                </c:pt>
                <c:pt idx="926">
                  <c:v>1.6001496511871E-3</c:v>
                </c:pt>
                <c:pt idx="927">
                  <c:v>8.1411521173940695E-4</c:v>
                </c:pt>
                <c:pt idx="928">
                  <c:v>-1.43407202466048E-3</c:v>
                </c:pt>
                <c:pt idx="929">
                  <c:v>-2.6157331657308798E-3</c:v>
                </c:pt>
                <c:pt idx="930">
                  <c:v>-1.64686921392609E-3</c:v>
                </c:pt>
                <c:pt idx="931">
                  <c:v>1.10205556773947E-3</c:v>
                </c:pt>
                <c:pt idx="932">
                  <c:v>3.1424364991995499E-3</c:v>
                </c:pt>
                <c:pt idx="933">
                  <c:v>3.2242710852404101E-3</c:v>
                </c:pt>
                <c:pt idx="934">
                  <c:v>1.8325856699926101E-3</c:v>
                </c:pt>
                <c:pt idx="935">
                  <c:v>9.7133902757851997E-4</c:v>
                </c:pt>
                <c:pt idx="936">
                  <c:v>1.05882729460574E-3</c:v>
                </c:pt>
                <c:pt idx="937">
                  <c:v>8.1395690274183605E-4</c:v>
                </c:pt>
                <c:pt idx="938">
                  <c:v>-1.0157317211619301E-3</c:v>
                </c:pt>
                <c:pt idx="939">
                  <c:v>-3.67514223265793E-3</c:v>
                </c:pt>
                <c:pt idx="940">
                  <c:v>-5.0408916124911503E-3</c:v>
                </c:pt>
                <c:pt idx="941">
                  <c:v>-3.7109559780102398E-3</c:v>
                </c:pt>
                <c:pt idx="942">
                  <c:v>-6.9116335169262203E-4</c:v>
                </c:pt>
                <c:pt idx="943">
                  <c:v>1.1749409032855099E-3</c:v>
                </c:pt>
                <c:pt idx="944">
                  <c:v>6.4218752642545998E-4</c:v>
                </c:pt>
                <c:pt idx="945">
                  <c:v>-1.2273468855415999E-3</c:v>
                </c:pt>
                <c:pt idx="946" formatCode="0.00E+00">
                  <c:v>-2.14707626169955E-3</c:v>
                </c:pt>
                <c:pt idx="947">
                  <c:v>-1.6965770579593399E-3</c:v>
                </c:pt>
                <c:pt idx="948">
                  <c:v>-8.99577056608327E-4</c:v>
                </c:pt>
                <c:pt idx="949">
                  <c:v>-1.1522648633598401E-3</c:v>
                </c:pt>
                <c:pt idx="950">
                  <c:v>-1.9313156370905299E-3</c:v>
                </c:pt>
                <c:pt idx="951">
                  <c:v>-1.82808144499445E-3</c:v>
                </c:pt>
                <c:pt idx="952" formatCode="0.00E+00">
                  <c:v>-5.8283408744392402E-5</c:v>
                </c:pt>
                <c:pt idx="953">
                  <c:v>2.2165972473279102E-3</c:v>
                </c:pt>
                <c:pt idx="954">
                  <c:v>3.0654983165290801E-3</c:v>
                </c:pt>
                <c:pt idx="955">
                  <c:v>1.68337275580868E-3</c:v>
                </c:pt>
                <c:pt idx="956">
                  <c:v>-5.4529363173462801E-4</c:v>
                </c:pt>
                <c:pt idx="957">
                  <c:v>-2.2027092319126399E-3</c:v>
                </c:pt>
                <c:pt idx="958" formatCode="0.00E+00">
                  <c:v>-2.73155847973323E-3</c:v>
                </c:pt>
                <c:pt idx="959">
                  <c:v>-3.03925887779972E-3</c:v>
                </c:pt>
                <c:pt idx="960">
                  <c:v>-3.1537235632087802E-3</c:v>
                </c:pt>
                <c:pt idx="961">
                  <c:v>-2.77202677990479E-3</c:v>
                </c:pt>
                <c:pt idx="962">
                  <c:v>-1.03195982507881E-3</c:v>
                </c:pt>
                <c:pt idx="963">
                  <c:v>1.1398238412857599E-3</c:v>
                </c:pt>
                <c:pt idx="964">
                  <c:v>2.19181101428086E-3</c:v>
                </c:pt>
                <c:pt idx="965">
                  <c:v>1.2730908647860101E-3</c:v>
                </c:pt>
                <c:pt idx="966">
                  <c:v>-7.0522749907048904E-4</c:v>
                </c:pt>
                <c:pt idx="967">
                  <c:v>-2.0491595547922898E-3</c:v>
                </c:pt>
                <c:pt idx="968">
                  <c:v>-2.0043629036630402E-3</c:v>
                </c:pt>
                <c:pt idx="969">
                  <c:v>-8.0784237061182305E-4</c:v>
                </c:pt>
                <c:pt idx="970">
                  <c:v>6.0525065693839398E-4</c:v>
                </c:pt>
                <c:pt idx="971">
                  <c:v>2.2711698259727901E-3</c:v>
                </c:pt>
                <c:pt idx="972">
                  <c:v>3.9840995186763498E-3</c:v>
                </c:pt>
                <c:pt idx="973">
                  <c:v>5.0036736278228303E-3</c:v>
                </c:pt>
                <c:pt idx="974">
                  <c:v>4.06839148941075E-3</c:v>
                </c:pt>
                <c:pt idx="975">
                  <c:v>9.8717276646041697E-4</c:v>
                </c:pt>
                <c:pt idx="976">
                  <c:v>-2.3192205024172899E-3</c:v>
                </c:pt>
                <c:pt idx="977">
                  <c:v>-3.59726204920801E-3</c:v>
                </c:pt>
                <c:pt idx="978">
                  <c:v>-1.95421872376669E-3</c:v>
                </c:pt>
                <c:pt idx="979" formatCode="0.00E+00">
                  <c:v>7.0986608518449495E-4</c:v>
                </c:pt>
                <c:pt idx="980">
                  <c:v>1.9645076225105998E-3</c:v>
                </c:pt>
                <c:pt idx="981">
                  <c:v>8.0156118594416404E-4</c:v>
                </c:pt>
                <c:pt idx="982" formatCode="0.00E+00">
                  <c:v>-1.33638538315164E-3</c:v>
                </c:pt>
                <c:pt idx="983">
                  <c:v>-1.9555083360676601E-3</c:v>
                </c:pt>
                <c:pt idx="984">
                  <c:v>-1.5108731765180801E-4</c:v>
                </c:pt>
                <c:pt idx="985">
                  <c:v>2.6344217834153401E-3</c:v>
                </c:pt>
                <c:pt idx="986">
                  <c:v>4.4013690157267598E-3</c:v>
                </c:pt>
                <c:pt idx="987" formatCode="0.00E+00">
                  <c:v>3.91637705877175E-3</c:v>
                </c:pt>
                <c:pt idx="988">
                  <c:v>1.7905986956801201E-3</c:v>
                </c:pt>
                <c:pt idx="989">
                  <c:v>-4.8429527099998199E-4</c:v>
                </c:pt>
                <c:pt idx="990">
                  <c:v>-1.48510421097233E-3</c:v>
                </c:pt>
                <c:pt idx="991">
                  <c:v>-1.20096322652547E-3</c:v>
                </c:pt>
                <c:pt idx="992">
                  <c:v>-6.1597324586087205E-4</c:v>
                </c:pt>
                <c:pt idx="993">
                  <c:v>-7.0494659312856799E-4</c:v>
                </c:pt>
                <c:pt idx="994">
                  <c:v>-1.89081024505691E-3</c:v>
                </c:pt>
                <c:pt idx="995">
                  <c:v>-3.2918880343881301E-3</c:v>
                </c:pt>
                <c:pt idx="996">
                  <c:v>-4.0300698422280901E-3</c:v>
                </c:pt>
                <c:pt idx="997">
                  <c:v>-3.4845926435867398E-3</c:v>
                </c:pt>
                <c:pt idx="998">
                  <c:v>-2.41700096472441E-3</c:v>
                </c:pt>
                <c:pt idx="999">
                  <c:v>-1.2939756971701E-3</c:v>
                </c:pt>
                <c:pt idx="1000">
                  <c:v>-5.5897857931922E-4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4710144"/>
        <c:axId val="234711680"/>
      </c:scatterChart>
      <c:valAx>
        <c:axId val="234710144"/>
        <c:scaling>
          <c:orientation val="minMax"/>
          <c:max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234711680"/>
        <c:crossesAt val="-0.4"/>
        <c:crossBetween val="midCat"/>
      </c:valAx>
      <c:valAx>
        <c:axId val="234711680"/>
        <c:scaling>
          <c:orientation val="minMax"/>
          <c:max val="0.1"/>
          <c:min val="-0.1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4710144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7377220742423103"/>
          <c:y val="0.67230180564778796"/>
          <c:w val="0.19338195795514956"/>
          <c:h val="0.14524428422350821"/>
        </c:manualLayout>
      </c:layout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5669072615923"/>
          <c:y val="6.517388451443569E-2"/>
          <c:w val="0.84835739282589673"/>
          <c:h val="0.88342556138815986"/>
        </c:manualLayout>
      </c:layout>
      <c:scatterChart>
        <c:scatterStyle val="smoothMarker"/>
        <c:varyColors val="0"/>
        <c:ser>
          <c:idx val="0"/>
          <c:order val="0"/>
          <c:tx>
            <c:strRef>
              <c:f>transverse!$C$4</c:f>
              <c:strCache>
                <c:ptCount val="1"/>
                <c:pt idx="0">
                  <c:v>'Pier 3 - Transverse'</c:v>
                </c:pt>
              </c:strCache>
            </c:strRef>
          </c:tx>
          <c:spPr>
            <a:ln w="19050">
              <a:solidFill>
                <a:schemeClr val="accent2"/>
              </a:solidFill>
            </a:ln>
          </c:spPr>
          <c:marker>
            <c:symbol val="none"/>
          </c:marker>
          <c:xVal>
            <c:numRef>
              <c:f>transverse!$A$5:$A$1005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transverse!$C$5:$C$1005</c:f>
              <c:numCache>
                <c:formatCode>General</c:formatCode>
                <c:ptCount val="1001"/>
                <c:pt idx="0">
                  <c:v>8.6795175253522507E-3</c:v>
                </c:pt>
                <c:pt idx="1">
                  <c:v>1.46772356228979E-2</c:v>
                </c:pt>
                <c:pt idx="2">
                  <c:v>1.1239487853366099E-2</c:v>
                </c:pt>
                <c:pt idx="3">
                  <c:v>1.41006305640569E-3</c:v>
                </c:pt>
                <c:pt idx="4">
                  <c:v>-5.1886681139588298E-3</c:v>
                </c:pt>
                <c:pt idx="5">
                  <c:v>-8.4186888468184304E-4</c:v>
                </c:pt>
                <c:pt idx="6">
                  <c:v>9.3903508420040901E-3</c:v>
                </c:pt>
                <c:pt idx="7">
                  <c:v>1.4374857214724E-2</c:v>
                </c:pt>
                <c:pt idx="8">
                  <c:v>9.0338162301079102E-3</c:v>
                </c:pt>
                <c:pt idx="9">
                  <c:v>-3.1014283020809E-3</c:v>
                </c:pt>
                <c:pt idx="10">
                  <c:v>-1.27179091099375E-2</c:v>
                </c:pt>
                <c:pt idx="11">
                  <c:v>-1.2503052611140399E-2</c:v>
                </c:pt>
                <c:pt idx="12">
                  <c:v>-3.4807014032400699E-3</c:v>
                </c:pt>
                <c:pt idx="13">
                  <c:v>2.3168145573485102E-3</c:v>
                </c:pt>
                <c:pt idx="14">
                  <c:v>-2.12894800643653E-4</c:v>
                </c:pt>
                <c:pt idx="15">
                  <c:v>-9.8870352095943893E-3</c:v>
                </c:pt>
                <c:pt idx="16">
                  <c:v>-1.4906752746462399E-2</c:v>
                </c:pt>
                <c:pt idx="17">
                  <c:v>-9.7846096005970596E-3</c:v>
                </c:pt>
                <c:pt idx="18">
                  <c:v>5.7006655759716798E-3</c:v>
                </c:pt>
                <c:pt idx="19">
                  <c:v>1.7552004199806698E-2</c:v>
                </c:pt>
                <c:pt idx="20">
                  <c:v>1.8040812082243601E-2</c:v>
                </c:pt>
                <c:pt idx="21">
                  <c:v>1.00561043624539E-2</c:v>
                </c:pt>
                <c:pt idx="22">
                  <c:v>2.3422329444883101E-3</c:v>
                </c:pt>
                <c:pt idx="23">
                  <c:v>1.2607920510929701E-3</c:v>
                </c:pt>
                <c:pt idx="24">
                  <c:v>2.9144006033341601E-3</c:v>
                </c:pt>
                <c:pt idx="25">
                  <c:v>3.8576744085408198E-3</c:v>
                </c:pt>
                <c:pt idx="26">
                  <c:v>2.8755092605184298E-3</c:v>
                </c:pt>
                <c:pt idx="27">
                  <c:v>3.7524371936461598E-3</c:v>
                </c:pt>
                <c:pt idx="28">
                  <c:v>4.5988248316675504E-3</c:v>
                </c:pt>
                <c:pt idx="29">
                  <c:v>2.7501516661103901E-3</c:v>
                </c:pt>
                <c:pt idx="30">
                  <c:v>-2.84656505824334E-3</c:v>
                </c:pt>
                <c:pt idx="31">
                  <c:v>-4.8805863507387802E-3</c:v>
                </c:pt>
                <c:pt idx="32">
                  <c:v>2.8404626892923001E-3</c:v>
                </c:pt>
                <c:pt idx="33">
                  <c:v>1.4338909687415901E-2</c:v>
                </c:pt>
                <c:pt idx="34">
                  <c:v>1.7452882093443901E-2</c:v>
                </c:pt>
                <c:pt idx="35">
                  <c:v>4.5059164744094202E-3</c:v>
                </c:pt>
                <c:pt idx="36">
                  <c:v>-9.6807492649867502E-3</c:v>
                </c:pt>
                <c:pt idx="37">
                  <c:v>-1.12887002888384E-2</c:v>
                </c:pt>
                <c:pt idx="38">
                  <c:v>5.0797060758063601E-3</c:v>
                </c:pt>
                <c:pt idx="39">
                  <c:v>2.1631831528214102E-2</c:v>
                </c:pt>
                <c:pt idx="40">
                  <c:v>2.2311160848529001E-2</c:v>
                </c:pt>
                <c:pt idx="41">
                  <c:v>7.0622752810838296E-3</c:v>
                </c:pt>
                <c:pt idx="42">
                  <c:v>-5.8119407386186201E-3</c:v>
                </c:pt>
                <c:pt idx="43">
                  <c:v>-3.1843703350641702E-3</c:v>
                </c:pt>
                <c:pt idx="44">
                  <c:v>1.1061151998060299E-2</c:v>
                </c:pt>
                <c:pt idx="45">
                  <c:v>2.2252392609474501E-2</c:v>
                </c:pt>
                <c:pt idx="46">
                  <c:v>2.2988555224716201E-2</c:v>
                </c:pt>
                <c:pt idx="47">
                  <c:v>1.7210991530054901E-2</c:v>
                </c:pt>
                <c:pt idx="48">
                  <c:v>1.4965810871049401E-2</c:v>
                </c:pt>
                <c:pt idx="49">
                  <c:v>1.5625786537898801E-2</c:v>
                </c:pt>
                <c:pt idx="50">
                  <c:v>1.4329762047280901E-2</c:v>
                </c:pt>
                <c:pt idx="51">
                  <c:v>9.2531627025888505E-3</c:v>
                </c:pt>
                <c:pt idx="52">
                  <c:v>5.8545098057555499E-3</c:v>
                </c:pt>
                <c:pt idx="53">
                  <c:v>5.7387140649797202E-3</c:v>
                </c:pt>
                <c:pt idx="54">
                  <c:v>7.4686981262617096E-3</c:v>
                </c:pt>
                <c:pt idx="55">
                  <c:v>6.4400428643996803E-3</c:v>
                </c:pt>
                <c:pt idx="56">
                  <c:v>3.4175861007904001E-3</c:v>
                </c:pt>
                <c:pt idx="57">
                  <c:v>1.74153972238235E-3</c:v>
                </c:pt>
                <c:pt idx="58">
                  <c:v>1.63988703677661E-3</c:v>
                </c:pt>
                <c:pt idx="59">
                  <c:v>-1.9017511246487201E-3</c:v>
                </c:pt>
                <c:pt idx="60">
                  <c:v>-9.8637485376615198E-3</c:v>
                </c:pt>
                <c:pt idx="61">
                  <c:v>-1.4466819416695901E-2</c:v>
                </c:pt>
                <c:pt idx="62">
                  <c:v>-8.8852458863015599E-3</c:v>
                </c:pt>
                <c:pt idx="63">
                  <c:v>3.3450931417967201E-3</c:v>
                </c:pt>
                <c:pt idx="64">
                  <c:v>7.4869644136043804E-3</c:v>
                </c:pt>
                <c:pt idx="65">
                  <c:v>-2.3077160572652399E-3</c:v>
                </c:pt>
                <c:pt idx="66">
                  <c:v>-1.5397717337584599E-2</c:v>
                </c:pt>
                <c:pt idx="67">
                  <c:v>-1.31775509155896E-2</c:v>
                </c:pt>
                <c:pt idx="68">
                  <c:v>6.6636417928170296E-3</c:v>
                </c:pt>
                <c:pt idx="69">
                  <c:v>2.6002381986821199E-2</c:v>
                </c:pt>
                <c:pt idx="70" formatCode="0.00E+00">
                  <c:v>2.44274178212424E-2</c:v>
                </c:pt>
                <c:pt idx="71">
                  <c:v>3.4070613373460199E-3</c:v>
                </c:pt>
                <c:pt idx="72">
                  <c:v>-1.82300764433589E-2</c:v>
                </c:pt>
                <c:pt idx="73">
                  <c:v>-2.28835644883329E-2</c:v>
                </c:pt>
                <c:pt idx="74">
                  <c:v>-1.23072420441428E-2</c:v>
                </c:pt>
                <c:pt idx="75">
                  <c:v>3.5836167852308898E-3</c:v>
                </c:pt>
                <c:pt idx="76">
                  <c:v>1.6788673021295299E-2</c:v>
                </c:pt>
                <c:pt idx="77">
                  <c:v>2.93293819535289E-2</c:v>
                </c:pt>
                <c:pt idx="78">
                  <c:v>3.7173214071170101E-2</c:v>
                </c:pt>
                <c:pt idx="79">
                  <c:v>3.1863316142683701E-2</c:v>
                </c:pt>
                <c:pt idx="80">
                  <c:v>9.6682024914875198E-3</c:v>
                </c:pt>
                <c:pt idx="81">
                  <c:v>-1.48531797935253E-2</c:v>
                </c:pt>
                <c:pt idx="82">
                  <c:v>-2.09359130345858E-2</c:v>
                </c:pt>
                <c:pt idx="83">
                  <c:v>-6.17002892638831E-3</c:v>
                </c:pt>
                <c:pt idx="84">
                  <c:v>1.2145082548978199E-2</c:v>
                </c:pt>
                <c:pt idx="85">
                  <c:v>1.34201944503886E-2</c:v>
                </c:pt>
                <c:pt idx="86">
                  <c:v>3.1630609740202902E-4</c:v>
                </c:pt>
                <c:pt idx="87" formatCode="0.00E+00">
                  <c:v>-1.03160670232357E-2</c:v>
                </c:pt>
                <c:pt idx="88">
                  <c:v>-5.8306038060829202E-3</c:v>
                </c:pt>
                <c:pt idx="89">
                  <c:v>2.96169192569999E-3</c:v>
                </c:pt>
                <c:pt idx="90">
                  <c:v>-4.3280038325661102E-4</c:v>
                </c:pt>
                <c:pt idx="91">
                  <c:v>-1.4531227056217301E-2</c:v>
                </c:pt>
                <c:pt idx="92">
                  <c:v>-2.11513945547823E-2</c:v>
                </c:pt>
                <c:pt idx="93">
                  <c:v>-8.1004174534489506E-3</c:v>
                </c:pt>
                <c:pt idx="94">
                  <c:v>1.32064700268891E-2</c:v>
                </c:pt>
                <c:pt idx="95">
                  <c:v>2.1362078991811698E-2</c:v>
                </c:pt>
                <c:pt idx="96">
                  <c:v>1.04955282100923E-2</c:v>
                </c:pt>
                <c:pt idx="97">
                  <c:v>-3.4574081778677001E-3</c:v>
                </c:pt>
                <c:pt idx="98">
                  <c:v>-1.97068766025998E-3</c:v>
                </c:pt>
                <c:pt idx="99">
                  <c:v>1.17626416338428E-2</c:v>
                </c:pt>
                <c:pt idx="100">
                  <c:v>2.02743410593389E-2</c:v>
                </c:pt>
                <c:pt idx="101">
                  <c:v>1.2706671280812201E-2</c:v>
                </c:pt>
                <c:pt idx="102">
                  <c:v>-6.3772690889268998E-4</c:v>
                </c:pt>
                <c:pt idx="103">
                  <c:v>-4.9830640789235896E-3</c:v>
                </c:pt>
                <c:pt idx="104">
                  <c:v>1.25786027521674E-3</c:v>
                </c:pt>
                <c:pt idx="105">
                  <c:v>5.8346491804719403E-3</c:v>
                </c:pt>
                <c:pt idx="106">
                  <c:v>2.1531905952419002E-3</c:v>
                </c:pt>
                <c:pt idx="107">
                  <c:v>-2.256472931325E-3</c:v>
                </c:pt>
                <c:pt idx="108">
                  <c:v>2.6249018764290801E-3</c:v>
                </c:pt>
                <c:pt idx="109">
                  <c:v>1.4156369322467E-2</c:v>
                </c:pt>
                <c:pt idx="110">
                  <c:v>1.9140416809345102E-2</c:v>
                </c:pt>
                <c:pt idx="111">
                  <c:v>1.00458197536006E-2</c:v>
                </c:pt>
                <c:pt idx="112">
                  <c:v>-5.5943229573108101E-3</c:v>
                </c:pt>
                <c:pt idx="113">
                  <c:v>-1.26673007984627E-2</c:v>
                </c:pt>
                <c:pt idx="114">
                  <c:v>-8.6202760483211505E-3</c:v>
                </c:pt>
                <c:pt idx="115">
                  <c:v>-4.9493237041823204E-3</c:v>
                </c:pt>
                <c:pt idx="116">
                  <c:v>-9.2297306045106796E-3</c:v>
                </c:pt>
                <c:pt idx="117">
                  <c:v>-1.59947198771919E-2</c:v>
                </c:pt>
                <c:pt idx="118">
                  <c:v>-1.32571302077701E-2</c:v>
                </c:pt>
                <c:pt idx="119">
                  <c:v>-7.3252343271801898E-4</c:v>
                </c:pt>
                <c:pt idx="120">
                  <c:v>1.08761115385446E-2</c:v>
                </c:pt>
                <c:pt idx="121">
                  <c:v>9.2474394613264906E-3</c:v>
                </c:pt>
                <c:pt idx="122">
                  <c:v>-1.9635800350970502E-3</c:v>
                </c:pt>
                <c:pt idx="123">
                  <c:v>-1.1204455032985E-2</c:v>
                </c:pt>
                <c:pt idx="124">
                  <c:v>-1.0616785812524201E-2</c:v>
                </c:pt>
                <c:pt idx="125">
                  <c:v>-5.7936446704675501E-3</c:v>
                </c:pt>
                <c:pt idx="126">
                  <c:v>-4.9199246840715399E-3</c:v>
                </c:pt>
                <c:pt idx="127">
                  <c:v>-8.1567199322266498E-3</c:v>
                </c:pt>
                <c:pt idx="128">
                  <c:v>-1.0121382653195E-2</c:v>
                </c:pt>
                <c:pt idx="129" formatCode="0.00E+00">
                  <c:v>-8.3461530684022702E-3</c:v>
                </c:pt>
                <c:pt idx="130">
                  <c:v>-7.9588121837671708E-3</c:v>
                </c:pt>
                <c:pt idx="131">
                  <c:v>-1.1346778097224E-2</c:v>
                </c:pt>
                <c:pt idx="132">
                  <c:v>-1.47654643657008E-2</c:v>
                </c:pt>
                <c:pt idx="133">
                  <c:v>-1.2354611900694701E-2</c:v>
                </c:pt>
                <c:pt idx="134">
                  <c:v>-5.9942012311445603E-3</c:v>
                </c:pt>
                <c:pt idx="135">
                  <c:v>-3.1963373725086299E-3</c:v>
                </c:pt>
                <c:pt idx="136">
                  <c:v>-7.7244358600012603E-3</c:v>
                </c:pt>
                <c:pt idx="137">
                  <c:v>-1.3948760206535E-2</c:v>
                </c:pt>
                <c:pt idx="138">
                  <c:v>-1.3909362165939999E-2</c:v>
                </c:pt>
                <c:pt idx="139">
                  <c:v>-7.1602708300957602E-3</c:v>
                </c:pt>
                <c:pt idx="140">
                  <c:v>-2.9682249564095499E-3</c:v>
                </c:pt>
                <c:pt idx="141">
                  <c:v>-5.2877888169563002E-3</c:v>
                </c:pt>
                <c:pt idx="142">
                  <c:v>-8.1147422025136893E-3</c:v>
                </c:pt>
                <c:pt idx="143">
                  <c:v>-3.57528015516837E-3</c:v>
                </c:pt>
                <c:pt idx="144">
                  <c:v>7.5540863125461502E-3</c:v>
                </c:pt>
                <c:pt idx="145">
                  <c:v>1.54037486057617E-2</c:v>
                </c:pt>
                <c:pt idx="146">
                  <c:v>1.55415898440908E-2</c:v>
                </c:pt>
                <c:pt idx="147">
                  <c:v>1.1275789290808099E-2</c:v>
                </c:pt>
                <c:pt idx="148">
                  <c:v>1.30128133431667E-2</c:v>
                </c:pt>
                <c:pt idx="149">
                  <c:v>1.9066108277461899E-2</c:v>
                </c:pt>
                <c:pt idx="150">
                  <c:v>2.1696117036797E-2</c:v>
                </c:pt>
                <c:pt idx="151">
                  <c:v>1.3407731902259299E-2</c:v>
                </c:pt>
                <c:pt idx="152">
                  <c:v>3.4889903406821001E-3</c:v>
                </c:pt>
                <c:pt idx="153">
                  <c:v>1.63560945442367E-3</c:v>
                </c:pt>
                <c:pt idx="154">
                  <c:v>1.1121542684946801E-2</c:v>
                </c:pt>
                <c:pt idx="155">
                  <c:v>1.9022500390558601E-2</c:v>
                </c:pt>
                <c:pt idx="156">
                  <c:v>1.68054467722197E-2</c:v>
                </c:pt>
                <c:pt idx="157">
                  <c:v>3.67453221589862E-3</c:v>
                </c:pt>
                <c:pt idx="158">
                  <c:v>-7.3941420389717297E-3</c:v>
                </c:pt>
                <c:pt idx="159">
                  <c:v>-9.0919967320907593E-3</c:v>
                </c:pt>
                <c:pt idx="160">
                  <c:v>-3.00550708800094E-3</c:v>
                </c:pt>
                <c:pt idx="161">
                  <c:v>2.8743854518987499E-3</c:v>
                </c:pt>
                <c:pt idx="162">
                  <c:v>4.7446198477975104E-3</c:v>
                </c:pt>
                <c:pt idx="163">
                  <c:v>3.8933493145792602E-3</c:v>
                </c:pt>
                <c:pt idx="164">
                  <c:v>2.8296237355284301E-3</c:v>
                </c:pt>
                <c:pt idx="165">
                  <c:v>3.0042030468170901E-3</c:v>
                </c:pt>
                <c:pt idx="166">
                  <c:v>2.52310966815006E-3</c:v>
                </c:pt>
                <c:pt idx="167">
                  <c:v>2.2434720149188299E-3</c:v>
                </c:pt>
                <c:pt idx="168">
                  <c:v>9.816422658436299E-4</c:v>
                </c:pt>
                <c:pt idx="169">
                  <c:v>-2.3476216948942899E-3</c:v>
                </c:pt>
                <c:pt idx="170">
                  <c:v>-9.43078200990209E-3</c:v>
                </c:pt>
                <c:pt idx="171">
                  <c:v>-1.6560775827577999E-2</c:v>
                </c:pt>
                <c:pt idx="172">
                  <c:v>-1.8545627152453E-2</c:v>
                </c:pt>
                <c:pt idx="173">
                  <c:v>-1.2074902934928499E-2</c:v>
                </c:pt>
                <c:pt idx="174">
                  <c:v>-1.7432680707188199E-4</c:v>
                </c:pt>
                <c:pt idx="175">
                  <c:v>8.59324128703144E-3</c:v>
                </c:pt>
                <c:pt idx="176">
                  <c:v>7.3156248826837097E-3</c:v>
                </c:pt>
                <c:pt idx="177">
                  <c:v>-2.42661803161273E-3</c:v>
                </c:pt>
                <c:pt idx="178">
                  <c:v>-1.32124411971548E-2</c:v>
                </c:pt>
                <c:pt idx="179">
                  <c:v>-1.66599904920194E-2</c:v>
                </c:pt>
                <c:pt idx="180">
                  <c:v>-1.05407703581284E-2</c:v>
                </c:pt>
                <c:pt idx="181">
                  <c:v>-9.7826559700403505E-4</c:v>
                </c:pt>
                <c:pt idx="182">
                  <c:v>4.9391742735317304E-3</c:v>
                </c:pt>
                <c:pt idx="183">
                  <c:v>4.5948307238342099E-3</c:v>
                </c:pt>
                <c:pt idx="184">
                  <c:v>2.3348599086940101E-3</c:v>
                </c:pt>
                <c:pt idx="185">
                  <c:v>3.2390184439368302E-3</c:v>
                </c:pt>
                <c:pt idx="186">
                  <c:v>7.4545614654346103E-3</c:v>
                </c:pt>
                <c:pt idx="187">
                  <c:v>9.1246959209269791E-3</c:v>
                </c:pt>
                <c:pt idx="188" formatCode="0.00E+00">
                  <c:v>2.1437467807801499E-3</c:v>
                </c:pt>
                <c:pt idx="189">
                  <c:v>-9.7317510162166602E-3</c:v>
                </c:pt>
                <c:pt idx="190">
                  <c:v>-1.7269095310419098E-2</c:v>
                </c:pt>
                <c:pt idx="191" formatCode="0.00E+00">
                  <c:v>-1.3631285618176401E-2</c:v>
                </c:pt>
                <c:pt idx="192">
                  <c:v>-2.6178423043374602E-3</c:v>
                </c:pt>
                <c:pt idx="193">
                  <c:v>7.6076872791925E-3</c:v>
                </c:pt>
                <c:pt idx="194">
                  <c:v>9.55345680069037E-3</c:v>
                </c:pt>
                <c:pt idx="195">
                  <c:v>4.9287158994873997E-3</c:v>
                </c:pt>
                <c:pt idx="196">
                  <c:v>-1.1119623544336801E-3</c:v>
                </c:pt>
                <c:pt idx="197">
                  <c:v>-5.1047816086558203E-3</c:v>
                </c:pt>
                <c:pt idx="198">
                  <c:v>-8.8734955889554004E-3</c:v>
                </c:pt>
                <c:pt idx="199">
                  <c:v>-1.2381680395754E-2</c:v>
                </c:pt>
                <c:pt idx="200">
                  <c:v>-1.19148894001692E-2</c:v>
                </c:pt>
                <c:pt idx="201">
                  <c:v>-4.6568547092521104E-3</c:v>
                </c:pt>
                <c:pt idx="202">
                  <c:v>5.9365190637806799E-3</c:v>
                </c:pt>
                <c:pt idx="203">
                  <c:v>1.3534147777668201E-2</c:v>
                </c:pt>
                <c:pt idx="204">
                  <c:v>1.1612254403299599E-2</c:v>
                </c:pt>
                <c:pt idx="205">
                  <c:v>5.06083951805213E-3</c:v>
                </c:pt>
                <c:pt idx="206">
                  <c:v>1.7264932327076699E-3</c:v>
                </c:pt>
                <c:pt idx="207">
                  <c:v>8.1375607130001297E-3</c:v>
                </c:pt>
                <c:pt idx="208">
                  <c:v>1.7554000536695001E-2</c:v>
                </c:pt>
                <c:pt idx="209">
                  <c:v>2.1615555201627199E-2</c:v>
                </c:pt>
                <c:pt idx="210">
                  <c:v>1.3337539065934399E-2</c:v>
                </c:pt>
                <c:pt idx="211">
                  <c:v>-1.0499975182771001E-3</c:v>
                </c:pt>
                <c:pt idx="212">
                  <c:v>-1.10712204233256E-2</c:v>
                </c:pt>
                <c:pt idx="213">
                  <c:v>-9.4159497562548294E-3</c:v>
                </c:pt>
                <c:pt idx="214">
                  <c:v>-2.31883358076022E-3</c:v>
                </c:pt>
                <c:pt idx="215">
                  <c:v>1.5525585286627901E-3</c:v>
                </c:pt>
                <c:pt idx="216">
                  <c:v>-3.2373678924738601E-4</c:v>
                </c:pt>
                <c:pt idx="217">
                  <c:v>-2.1584163603222601E-3</c:v>
                </c:pt>
                <c:pt idx="218">
                  <c:v>4.0812923294324399E-3</c:v>
                </c:pt>
                <c:pt idx="219">
                  <c:v>1.8059307469031699E-2</c:v>
                </c:pt>
                <c:pt idx="220">
                  <c:v>2.90785324666358E-2</c:v>
                </c:pt>
                <c:pt idx="221">
                  <c:v>2.75095247455114E-2</c:v>
                </c:pt>
                <c:pt idx="222">
                  <c:v>1.52810450176749E-2</c:v>
                </c:pt>
                <c:pt idx="223">
                  <c:v>2.6221285504300202E-3</c:v>
                </c:pt>
                <c:pt idx="224">
                  <c:v>-3.0897126340325002E-3</c:v>
                </c:pt>
                <c:pt idx="225">
                  <c:v>-9.9814319585220506E-4</c:v>
                </c:pt>
                <c:pt idx="226">
                  <c:v>3.4074280676581899E-3</c:v>
                </c:pt>
                <c:pt idx="227">
                  <c:v>6.2767967778221004E-3</c:v>
                </c:pt>
                <c:pt idx="228">
                  <c:v>9.1231218415921602E-3</c:v>
                </c:pt>
                <c:pt idx="229">
                  <c:v>1.1539204116906499E-2</c:v>
                </c:pt>
                <c:pt idx="230">
                  <c:v>9.3079516511009701E-3</c:v>
                </c:pt>
                <c:pt idx="231" formatCode="0.00E+00">
                  <c:v>9.8255183609412193E-5</c:v>
                </c:pt>
                <c:pt idx="232">
                  <c:v>-1.3001354587633501E-2</c:v>
                </c:pt>
                <c:pt idx="233">
                  <c:v>-2.17694790735194E-2</c:v>
                </c:pt>
                <c:pt idx="234">
                  <c:v>-1.6946762103170601E-2</c:v>
                </c:pt>
                <c:pt idx="235">
                  <c:v>-1.5594455472808699E-3</c:v>
                </c:pt>
                <c:pt idx="236">
                  <c:v>1.29795815123826E-2</c:v>
                </c:pt>
                <c:pt idx="237">
                  <c:v>1.67830807057128E-2</c:v>
                </c:pt>
                <c:pt idx="238">
                  <c:v>1.07373830257227E-2</c:v>
                </c:pt>
                <c:pt idx="239">
                  <c:v>2.0793643457126701E-3</c:v>
                </c:pt>
                <c:pt idx="240">
                  <c:v>2.8067698167522398E-3</c:v>
                </c:pt>
                <c:pt idx="241">
                  <c:v>1.3715762202628899E-2</c:v>
                </c:pt>
                <c:pt idx="242">
                  <c:v>2.48204164634542E-2</c:v>
                </c:pt>
                <c:pt idx="243">
                  <c:v>2.4924138196092099E-2</c:v>
                </c:pt>
                <c:pt idx="244">
                  <c:v>1.5160443585675599E-2</c:v>
                </c:pt>
                <c:pt idx="245">
                  <c:v>4.1173417446002999E-3</c:v>
                </c:pt>
                <c:pt idx="246">
                  <c:v>9.8615934247598997E-4</c:v>
                </c:pt>
                <c:pt idx="247">
                  <c:v>4.73159404413188E-3</c:v>
                </c:pt>
                <c:pt idx="248">
                  <c:v>4.2307032636616096E-3</c:v>
                </c:pt>
                <c:pt idx="249">
                  <c:v>-8.1259238578101408E-3</c:v>
                </c:pt>
                <c:pt idx="250">
                  <c:v>-2.4030184842060799E-2</c:v>
                </c:pt>
                <c:pt idx="251">
                  <c:v>-2.8673099937733901E-2</c:v>
                </c:pt>
                <c:pt idx="252">
                  <c:v>-1.6143306980567401E-2</c:v>
                </c:pt>
                <c:pt idx="253">
                  <c:v>2.9799411989261098E-3</c:v>
                </c:pt>
                <c:pt idx="254">
                  <c:v>1.40396650290149E-2</c:v>
                </c:pt>
                <c:pt idx="255">
                  <c:v>1.0372170199284001E-2</c:v>
                </c:pt>
                <c:pt idx="256">
                  <c:v>-3.1854449899204102E-4</c:v>
                </c:pt>
                <c:pt idx="257">
                  <c:v>-6.7029141623085901E-3</c:v>
                </c:pt>
                <c:pt idx="258">
                  <c:v>-6.4021182744996904E-3</c:v>
                </c:pt>
                <c:pt idx="259">
                  <c:v>-2.6599040683304002E-3</c:v>
                </c:pt>
                <c:pt idx="260">
                  <c:v>1.2586344528625799E-3</c:v>
                </c:pt>
                <c:pt idx="261">
                  <c:v>3.4841741758998698E-3</c:v>
                </c:pt>
                <c:pt idx="262">
                  <c:v>2.28483357951062E-3</c:v>
                </c:pt>
                <c:pt idx="263">
                  <c:v>-4.1083623677504698E-3</c:v>
                </c:pt>
                <c:pt idx="264">
                  <c:v>-1.20867726479381E-2</c:v>
                </c:pt>
                <c:pt idx="265">
                  <c:v>-1.3961774042969499E-2</c:v>
                </c:pt>
                <c:pt idx="266">
                  <c:v>-4.07397829123221E-3</c:v>
                </c:pt>
                <c:pt idx="267">
                  <c:v>1.1861482602112099E-2</c:v>
                </c:pt>
                <c:pt idx="268">
                  <c:v>1.83114158586727E-2</c:v>
                </c:pt>
                <c:pt idx="269">
                  <c:v>8.6654533638842006E-3</c:v>
                </c:pt>
                <c:pt idx="270">
                  <c:v>-8.1946642591105307E-3</c:v>
                </c:pt>
                <c:pt idx="271">
                  <c:v>-1.40173682754271E-2</c:v>
                </c:pt>
                <c:pt idx="272">
                  <c:v>-2.54825363026389E-3</c:v>
                </c:pt>
                <c:pt idx="273">
                  <c:v>1.4069404573434001E-2</c:v>
                </c:pt>
                <c:pt idx="274">
                  <c:v>1.81899603898442E-2</c:v>
                </c:pt>
                <c:pt idx="275">
                  <c:v>3.1730310548445302E-3</c:v>
                </c:pt>
                <c:pt idx="276">
                  <c:v>-1.9589398632862399E-2</c:v>
                </c:pt>
                <c:pt idx="277">
                  <c:v>-3.2301681545479598E-2</c:v>
                </c:pt>
                <c:pt idx="278">
                  <c:v>-2.7434118390879399E-2</c:v>
                </c:pt>
                <c:pt idx="279">
                  <c:v>-1.0907427078416101E-2</c:v>
                </c:pt>
                <c:pt idx="280">
                  <c:v>2.6000703148004998E-3</c:v>
                </c:pt>
                <c:pt idx="281">
                  <c:v>6.3342288897649396E-3</c:v>
                </c:pt>
                <c:pt idx="282">
                  <c:v>-1.5780418106742301E-3</c:v>
                </c:pt>
                <c:pt idx="283">
                  <c:v>-1.2314832052131399E-2</c:v>
                </c:pt>
                <c:pt idx="284">
                  <c:v>-1.9730514958624299E-2</c:v>
                </c:pt>
                <c:pt idx="285">
                  <c:v>-1.9264637421097301E-2</c:v>
                </c:pt>
                <c:pt idx="286">
                  <c:v>-1.5221726880260401E-2</c:v>
                </c:pt>
                <c:pt idx="287">
                  <c:v>-9.0818200873654508E-3</c:v>
                </c:pt>
                <c:pt idx="288">
                  <c:v>-2.6048157752831202E-3</c:v>
                </c:pt>
                <c:pt idx="289">
                  <c:v>6.4252904113148599E-3</c:v>
                </c:pt>
                <c:pt idx="290">
                  <c:v>1.46248058263223E-2</c:v>
                </c:pt>
                <c:pt idx="291">
                  <c:v>1.60202953577647E-2</c:v>
                </c:pt>
                <c:pt idx="292">
                  <c:v>5.6258882016861599E-3</c:v>
                </c:pt>
                <c:pt idx="293">
                  <c:v>-8.5021199245047304E-3</c:v>
                </c:pt>
                <c:pt idx="294">
                  <c:v>-1.36091906943246E-2</c:v>
                </c:pt>
                <c:pt idx="295">
                  <c:v>-2.7548661378631401E-3</c:v>
                </c:pt>
                <c:pt idx="296">
                  <c:v>1.40639631352818E-2</c:v>
                </c:pt>
                <c:pt idx="297">
                  <c:v>2.1207909140671301E-2</c:v>
                </c:pt>
                <c:pt idx="298">
                  <c:v>1.3373719539922399E-2</c:v>
                </c:pt>
                <c:pt idx="299">
                  <c:v>-4.7104084717674698E-4</c:v>
                </c:pt>
                <c:pt idx="300">
                  <c:v>-5.6747348774954104E-3</c:v>
                </c:pt>
                <c:pt idx="301" formatCode="0.00E+00">
                  <c:v>5.8375996076741304E-6</c:v>
                </c:pt>
                <c:pt idx="302">
                  <c:v>5.78795736287167E-3</c:v>
                </c:pt>
                <c:pt idx="303">
                  <c:v>3.4350073231792099E-3</c:v>
                </c:pt>
                <c:pt idx="304">
                  <c:v>-4.4119268560225697E-3</c:v>
                </c:pt>
                <c:pt idx="305">
                  <c:v>-7.4484933364442497E-3</c:v>
                </c:pt>
                <c:pt idx="306">
                  <c:v>-3.3442134562092899E-3</c:v>
                </c:pt>
                <c:pt idx="307">
                  <c:v>4.2865086748556502E-3</c:v>
                </c:pt>
                <c:pt idx="308">
                  <c:v>8.6099091001998404E-3</c:v>
                </c:pt>
                <c:pt idx="309">
                  <c:v>1.01092990974811E-2</c:v>
                </c:pt>
                <c:pt idx="310">
                  <c:v>1.40141352000826E-2</c:v>
                </c:pt>
                <c:pt idx="311">
                  <c:v>1.7181751709557901E-2</c:v>
                </c:pt>
                <c:pt idx="312">
                  <c:v>1.32307675862388E-2</c:v>
                </c:pt>
                <c:pt idx="313">
                  <c:v>-1.38785219875461E-3</c:v>
                </c:pt>
                <c:pt idx="314">
                  <c:v>-1.77195483606092E-2</c:v>
                </c:pt>
                <c:pt idx="315">
                  <c:v>-2.44637198558449E-2</c:v>
                </c:pt>
                <c:pt idx="316">
                  <c:v>-1.72076061759617E-2</c:v>
                </c:pt>
                <c:pt idx="317">
                  <c:v>-8.1787283114728299E-3</c:v>
                </c:pt>
                <c:pt idx="318">
                  <c:v>-9.3310149234643799E-3</c:v>
                </c:pt>
                <c:pt idx="319">
                  <c:v>-2.04063257768663E-2</c:v>
                </c:pt>
                <c:pt idx="320">
                  <c:v>-2.7636476403623701E-2</c:v>
                </c:pt>
                <c:pt idx="321">
                  <c:v>-2.1616971992586099E-2</c:v>
                </c:pt>
                <c:pt idx="322">
                  <c:v>-6.3805673931252097E-3</c:v>
                </c:pt>
                <c:pt idx="323">
                  <c:v>2.7040630594338398E-3</c:v>
                </c:pt>
                <c:pt idx="324">
                  <c:v>-1.87426693237303E-3</c:v>
                </c:pt>
                <c:pt idx="325">
                  <c:v>-1.1836562453696501E-2</c:v>
                </c:pt>
                <c:pt idx="326">
                  <c:v>-1.06300779002339E-2</c:v>
                </c:pt>
                <c:pt idx="327">
                  <c:v>5.2122245710925297E-3</c:v>
                </c:pt>
                <c:pt idx="328">
                  <c:v>2.4934813068678102E-2</c:v>
                </c:pt>
                <c:pt idx="329">
                  <c:v>3.2417740393743899E-2</c:v>
                </c:pt>
                <c:pt idx="330">
                  <c:v>2.46610410011797E-2</c:v>
                </c:pt>
                <c:pt idx="331">
                  <c:v>1.1350686477549801E-2</c:v>
                </c:pt>
                <c:pt idx="332">
                  <c:v>3.3460060525957801E-3</c:v>
                </c:pt>
                <c:pt idx="333" formatCode="0.00E+00">
                  <c:v>-3.2182014687153401E-5</c:v>
                </c:pt>
                <c:pt idx="334">
                  <c:v>-6.5241927983367004E-3</c:v>
                </c:pt>
                <c:pt idx="335">
                  <c:v>-1.7630264540979601E-2</c:v>
                </c:pt>
                <c:pt idx="336">
                  <c:v>-2.7082125945864399E-2</c:v>
                </c:pt>
                <c:pt idx="337">
                  <c:v>-2.4859550367784401E-2</c:v>
                </c:pt>
                <c:pt idx="338">
                  <c:v>-1.19865912234346E-2</c:v>
                </c:pt>
                <c:pt idx="339">
                  <c:v>2.32722285783223E-3</c:v>
                </c:pt>
                <c:pt idx="340">
                  <c:v>7.4138584440079699E-3</c:v>
                </c:pt>
                <c:pt idx="341">
                  <c:v>4.6028732369389098E-3</c:v>
                </c:pt>
                <c:pt idx="342">
                  <c:v>4.9360624308637899E-4</c:v>
                </c:pt>
                <c:pt idx="343">
                  <c:v>1.04724718346236E-3</c:v>
                </c:pt>
                <c:pt idx="344">
                  <c:v>6.57068996650652E-3</c:v>
                </c:pt>
                <c:pt idx="345">
                  <c:v>1.29284601469302E-2</c:v>
                </c:pt>
                <c:pt idx="346">
                  <c:v>1.5985335489764999E-2</c:v>
                </c:pt>
                <c:pt idx="347">
                  <c:v>1.32322562584931E-2</c:v>
                </c:pt>
                <c:pt idx="348">
                  <c:v>2.8422196244790102E-3</c:v>
                </c:pt>
                <c:pt idx="349">
                  <c:v>-1.38430156591695E-2</c:v>
                </c:pt>
                <c:pt idx="350">
                  <c:v>-2.9315779520929602E-2</c:v>
                </c:pt>
                <c:pt idx="351">
                  <c:v>-3.2795659023593403E-2</c:v>
                </c:pt>
                <c:pt idx="352">
                  <c:v>-1.9674775763036199E-2</c:v>
                </c:pt>
                <c:pt idx="353">
                  <c:v>9.9455471613151296E-4</c:v>
                </c:pt>
                <c:pt idx="354">
                  <c:v>1.37217281832518E-2</c:v>
                </c:pt>
                <c:pt idx="355">
                  <c:v>9.0748770898759594E-3</c:v>
                </c:pt>
                <c:pt idx="356">
                  <c:v>-6.5056953741330697E-3</c:v>
                </c:pt>
                <c:pt idx="357">
                  <c:v>-1.6057729977626601E-2</c:v>
                </c:pt>
                <c:pt idx="358">
                  <c:v>-1.0149296443434101E-2</c:v>
                </c:pt>
                <c:pt idx="359">
                  <c:v>4.86606162950135E-3</c:v>
                </c:pt>
                <c:pt idx="360">
                  <c:v>1.35612262879684E-2</c:v>
                </c:pt>
                <c:pt idx="361">
                  <c:v>7.9297032223657905E-3</c:v>
                </c:pt>
                <c:pt idx="362">
                  <c:v>-5.48289023812722E-3</c:v>
                </c:pt>
                <c:pt idx="363">
                  <c:v>-1.2539528257115301E-2</c:v>
                </c:pt>
                <c:pt idx="364">
                  <c:v>-7.3111278496343201E-3</c:v>
                </c:pt>
                <c:pt idx="365">
                  <c:v>1.2388492161227E-3</c:v>
                </c:pt>
                <c:pt idx="366">
                  <c:v>4.8102193443842902E-4</c:v>
                </c:pt>
                <c:pt idx="367">
                  <c:v>-1.09209657143675E-2</c:v>
                </c:pt>
                <c:pt idx="368">
                  <c:v>-2.2034332984229701E-2</c:v>
                </c:pt>
                <c:pt idx="369">
                  <c:v>-1.9917609705971898E-2</c:v>
                </c:pt>
                <c:pt idx="370">
                  <c:v>-6.0481238302710896E-3</c:v>
                </c:pt>
                <c:pt idx="371">
                  <c:v>6.7591753501299503E-3</c:v>
                </c:pt>
                <c:pt idx="372">
                  <c:v>8.0767538368119399E-3</c:v>
                </c:pt>
                <c:pt idx="373">
                  <c:v>1.3701912118653399E-3</c:v>
                </c:pt>
                <c:pt idx="374">
                  <c:v>-2.6512405765700101E-3</c:v>
                </c:pt>
                <c:pt idx="375">
                  <c:v>3.1575535193213498E-3</c:v>
                </c:pt>
                <c:pt idx="376">
                  <c:v>1.1225830302110299E-2</c:v>
                </c:pt>
                <c:pt idx="377">
                  <c:v>1.04292206707508E-2</c:v>
                </c:pt>
                <c:pt idx="378">
                  <c:v>-2.6517849642839E-3</c:v>
                </c:pt>
                <c:pt idx="379">
                  <c:v>-1.9311623022970101E-2</c:v>
                </c:pt>
                <c:pt idx="380">
                  <c:v>-2.8686144853782201E-2</c:v>
                </c:pt>
                <c:pt idx="381">
                  <c:v>-2.64766600361502E-2</c:v>
                </c:pt>
                <c:pt idx="382">
                  <c:v>-1.56021785513231E-2</c:v>
                </c:pt>
                <c:pt idx="383">
                  <c:v>-3.6007680666445998E-3</c:v>
                </c:pt>
                <c:pt idx="384">
                  <c:v>4.6859306801096904E-3</c:v>
                </c:pt>
                <c:pt idx="385">
                  <c:v>5.0814444592702903E-3</c:v>
                </c:pt>
                <c:pt idx="386">
                  <c:v>-2.8039627877134501E-3</c:v>
                </c:pt>
                <c:pt idx="387">
                  <c:v>-1.5151979954163499E-2</c:v>
                </c:pt>
                <c:pt idx="388">
                  <c:v>-2.2770195491505999E-2</c:v>
                </c:pt>
                <c:pt idx="389">
                  <c:v>-1.7979712267195001E-2</c:v>
                </c:pt>
                <c:pt idx="390">
                  <c:v>-1.72217029066917E-3</c:v>
                </c:pt>
                <c:pt idx="391">
                  <c:v>1.2616239258501799E-2</c:v>
                </c:pt>
                <c:pt idx="392">
                  <c:v>1.21723224595032E-2</c:v>
                </c:pt>
                <c:pt idx="393">
                  <c:v>-3.2559782602836099E-3</c:v>
                </c:pt>
                <c:pt idx="394">
                  <c:v>-2.00552097392123E-2</c:v>
                </c:pt>
                <c:pt idx="395">
                  <c:v>-2.4410538185377799E-2</c:v>
                </c:pt>
                <c:pt idx="396">
                  <c:v>-1.30369975596357E-2</c:v>
                </c:pt>
                <c:pt idx="397">
                  <c:v>4.5833735999373099E-3</c:v>
                </c:pt>
                <c:pt idx="398">
                  <c:v>1.4846955748033901E-2</c:v>
                </c:pt>
                <c:pt idx="399">
                  <c:v>1.5840392538000798E-2</c:v>
                </c:pt>
                <c:pt idx="400">
                  <c:v>1.1341320883066001E-2</c:v>
                </c:pt>
                <c:pt idx="401">
                  <c:v>7.3624827650911997E-3</c:v>
                </c:pt>
                <c:pt idx="402">
                  <c:v>1.29962663998653E-3</c:v>
                </c:pt>
                <c:pt idx="403">
                  <c:v>-8.9804906974287908E-3</c:v>
                </c:pt>
                <c:pt idx="404">
                  <c:v>-2.1890323879382199E-2</c:v>
                </c:pt>
                <c:pt idx="405">
                  <c:v>-2.8344042992422699E-2</c:v>
                </c:pt>
                <c:pt idx="406">
                  <c:v>-2.0250408261020501E-2</c:v>
                </c:pt>
                <c:pt idx="407">
                  <c:v>-1.7998479560264601E-3</c:v>
                </c:pt>
                <c:pt idx="408">
                  <c:v>1.45265492870142E-2</c:v>
                </c:pt>
                <c:pt idx="409">
                  <c:v>1.6393346538459402E-2</c:v>
                </c:pt>
                <c:pt idx="410">
                  <c:v>5.6532083847173403E-3</c:v>
                </c:pt>
                <c:pt idx="411">
                  <c:v>-3.60790787170549E-3</c:v>
                </c:pt>
                <c:pt idx="412">
                  <c:v>-6.1821467910629698E-4</c:v>
                </c:pt>
                <c:pt idx="413">
                  <c:v>1.38533373575898E-2</c:v>
                </c:pt>
                <c:pt idx="414">
                  <c:v>2.58852583769748E-2</c:v>
                </c:pt>
                <c:pt idx="415">
                  <c:v>2.3801947451050399E-2</c:v>
                </c:pt>
                <c:pt idx="416">
                  <c:v>6.9988670609273896E-3</c:v>
                </c:pt>
                <c:pt idx="417">
                  <c:v>-1.1884584050258801E-2</c:v>
                </c:pt>
                <c:pt idx="418">
                  <c:v>-1.87489707734587E-2</c:v>
                </c:pt>
                <c:pt idx="419">
                  <c:v>-8.8667988591185597E-3</c:v>
                </c:pt>
                <c:pt idx="420">
                  <c:v>9.2348192676502405E-3</c:v>
                </c:pt>
                <c:pt idx="421">
                  <c:v>2.12818204406744E-2</c:v>
                </c:pt>
                <c:pt idx="422">
                  <c:v>1.8131263097311699E-2</c:v>
                </c:pt>
                <c:pt idx="423">
                  <c:v>3.6917508247362599E-3</c:v>
                </c:pt>
                <c:pt idx="424">
                  <c:v>-9.9548482387036893E-3</c:v>
                </c:pt>
                <c:pt idx="425">
                  <c:v>-1.26493986660556E-2</c:v>
                </c:pt>
                <c:pt idx="426">
                  <c:v>-4.6012465164703004E-3</c:v>
                </c:pt>
                <c:pt idx="427">
                  <c:v>6.1048276716676496E-3</c:v>
                </c:pt>
                <c:pt idx="428" formatCode="0.00E+00">
                  <c:v>1.24396242906237E-2</c:v>
                </c:pt>
                <c:pt idx="429">
                  <c:v>1.0938518638185899E-2</c:v>
                </c:pt>
                <c:pt idx="430">
                  <c:v>4.2273069964880996E-3</c:v>
                </c:pt>
                <c:pt idx="431">
                  <c:v>-3.22975725585454E-3</c:v>
                </c:pt>
                <c:pt idx="432">
                  <c:v>-1.06235178544629E-2</c:v>
                </c:pt>
                <c:pt idx="433">
                  <c:v>-1.4818343989293501E-2</c:v>
                </c:pt>
                <c:pt idx="434">
                  <c:v>-1.2227387994252201E-2</c:v>
                </c:pt>
                <c:pt idx="435">
                  <c:v>-1.1991015635875501E-3</c:v>
                </c:pt>
                <c:pt idx="436">
                  <c:v>1.18818975377642E-2</c:v>
                </c:pt>
                <c:pt idx="437">
                  <c:v>1.8740472469442E-2</c:v>
                </c:pt>
                <c:pt idx="438">
                  <c:v>1.4687433406665E-2</c:v>
                </c:pt>
                <c:pt idx="439">
                  <c:v>8.6185333657557101E-4</c:v>
                </c:pt>
                <c:pt idx="440">
                  <c:v>-1.3632440805027001E-2</c:v>
                </c:pt>
                <c:pt idx="441">
                  <c:v>-2.1221419261571301E-2</c:v>
                </c:pt>
                <c:pt idx="442">
                  <c:v>-1.9836454129872599E-2</c:v>
                </c:pt>
                <c:pt idx="443">
                  <c:v>-1.1570929703557E-2</c:v>
                </c:pt>
                <c:pt idx="444">
                  <c:v>-5.3860112594542205E-4</c:v>
                </c:pt>
                <c:pt idx="445">
                  <c:v>8.4616238664391892E-3</c:v>
                </c:pt>
                <c:pt idx="446">
                  <c:v>9.5516096501449908E-3</c:v>
                </c:pt>
                <c:pt idx="447">
                  <c:v>1.0658261872908601E-3</c:v>
                </c:pt>
                <c:pt idx="448">
                  <c:v>-9.0048628246429899E-3</c:v>
                </c:pt>
                <c:pt idx="449">
                  <c:v>-1.18137658003886E-2</c:v>
                </c:pt>
                <c:pt idx="450">
                  <c:v>-1.8838534954168701E-3</c:v>
                </c:pt>
                <c:pt idx="451" formatCode="0.00E+00">
                  <c:v>1.1066462856759499E-2</c:v>
                </c:pt>
                <c:pt idx="452">
                  <c:v>1.48235746778589E-2</c:v>
                </c:pt>
                <c:pt idx="453">
                  <c:v>3.1856982267426301E-3</c:v>
                </c:pt>
                <c:pt idx="454">
                  <c:v>-1.51863958828192E-2</c:v>
                </c:pt>
                <c:pt idx="455">
                  <c:v>-2.4746442631652599E-2</c:v>
                </c:pt>
                <c:pt idx="456">
                  <c:v>-1.9312209981552801E-2</c:v>
                </c:pt>
                <c:pt idx="457">
                  <c:v>-3.5458620444369601E-3</c:v>
                </c:pt>
                <c:pt idx="458">
                  <c:v>7.6092422347790196E-3</c:v>
                </c:pt>
                <c:pt idx="459">
                  <c:v>5.2896661298005403E-3</c:v>
                </c:pt>
                <c:pt idx="460">
                  <c:v>-8.3580557384593194E-3</c:v>
                </c:pt>
                <c:pt idx="461">
                  <c:v>-2.3665177895230299E-2</c:v>
                </c:pt>
                <c:pt idx="462">
                  <c:v>-2.85350529287581E-2</c:v>
                </c:pt>
                <c:pt idx="463">
                  <c:v>-2.0301935785540601E-2</c:v>
                </c:pt>
                <c:pt idx="464">
                  <c:v>-2.9175735466754E-3</c:v>
                </c:pt>
                <c:pt idx="465">
                  <c:v>1.4927354050937799E-2</c:v>
                </c:pt>
                <c:pt idx="466">
                  <c:v>2.5703232849230699E-2</c:v>
                </c:pt>
                <c:pt idx="467">
                  <c:v>2.8279807088314599E-2</c:v>
                </c:pt>
                <c:pt idx="468">
                  <c:v>2.5239740497320601E-2</c:v>
                </c:pt>
                <c:pt idx="469">
                  <c:v>2.1909362359322501E-2</c:v>
                </c:pt>
                <c:pt idx="470">
                  <c:v>1.8609313036076301E-2</c:v>
                </c:pt>
                <c:pt idx="471">
                  <c:v>1.39957522797071E-2</c:v>
                </c:pt>
                <c:pt idx="472">
                  <c:v>7.8872513525747295E-3</c:v>
                </c:pt>
                <c:pt idx="473">
                  <c:v>-1.3070400582156501E-4</c:v>
                </c:pt>
                <c:pt idx="474">
                  <c:v>-5.55670173830219E-3</c:v>
                </c:pt>
                <c:pt idx="475">
                  <c:v>-5.5641745584521698E-3</c:v>
                </c:pt>
                <c:pt idx="476">
                  <c:v>1.21862962989834E-3</c:v>
                </c:pt>
                <c:pt idx="477">
                  <c:v>9.27318336281302E-3</c:v>
                </c:pt>
                <c:pt idx="478">
                  <c:v>1.2590851936345101E-2</c:v>
                </c:pt>
                <c:pt idx="479">
                  <c:v>8.5213512444955401E-3</c:v>
                </c:pt>
                <c:pt idx="480">
                  <c:v>-2.3465693301935701E-3</c:v>
                </c:pt>
                <c:pt idx="481">
                  <c:v>-1.24967299092317E-2</c:v>
                </c:pt>
                <c:pt idx="482">
                  <c:v>-1.57014360012258E-2</c:v>
                </c:pt>
                <c:pt idx="483">
                  <c:v>-9.3392132933854902E-3</c:v>
                </c:pt>
                <c:pt idx="484">
                  <c:v>1.26419883421125E-3</c:v>
                </c:pt>
                <c:pt idx="485">
                  <c:v>1.07368089791591E-2</c:v>
                </c:pt>
                <c:pt idx="486">
                  <c:v>1.25788077343139E-2</c:v>
                </c:pt>
                <c:pt idx="487">
                  <c:v>5.8558166497261303E-3</c:v>
                </c:pt>
                <c:pt idx="488">
                  <c:v>-5.87397818383225E-3</c:v>
                </c:pt>
                <c:pt idx="489">
                  <c:v>-1.51542752535095E-2</c:v>
                </c:pt>
                <c:pt idx="490">
                  <c:v>-1.6502085952883699E-2</c:v>
                </c:pt>
                <c:pt idx="491">
                  <c:v>-9.6005970718658299E-3</c:v>
                </c:pt>
                <c:pt idx="492">
                  <c:v>-1.2902513916556401E-3</c:v>
                </c:pt>
                <c:pt idx="493">
                  <c:v>1.1425176933147201E-3</c:v>
                </c:pt>
                <c:pt idx="494">
                  <c:v>-1.88907633994202E-3</c:v>
                </c:pt>
                <c:pt idx="495">
                  <c:v>-4.6312391925721497E-3</c:v>
                </c:pt>
                <c:pt idx="496">
                  <c:v>-5.4259350201488698E-4</c:v>
                </c:pt>
                <c:pt idx="497">
                  <c:v>8.6384635984912399E-3</c:v>
                </c:pt>
                <c:pt idx="498">
                  <c:v>1.62826327401112E-2</c:v>
                </c:pt>
                <c:pt idx="499">
                  <c:v>1.5993122201565499E-2</c:v>
                </c:pt>
                <c:pt idx="500">
                  <c:v>1.12145113009968E-2</c:v>
                </c:pt>
                <c:pt idx="501">
                  <c:v>6.1550834766359802E-3</c:v>
                </c:pt>
                <c:pt idx="502">
                  <c:v>3.9860709764771903E-3</c:v>
                </c:pt>
                <c:pt idx="503">
                  <c:v>-1.0880889859665899E-3</c:v>
                </c:pt>
                <c:pt idx="504">
                  <c:v>-1.05297690779133E-2</c:v>
                </c:pt>
                <c:pt idx="505">
                  <c:v>-2.22726308160161E-2</c:v>
                </c:pt>
                <c:pt idx="506">
                  <c:v>-2.9346051160908399E-2</c:v>
                </c:pt>
                <c:pt idx="507">
                  <c:v>-2.8954054309685999E-2</c:v>
                </c:pt>
                <c:pt idx="508">
                  <c:v>-2.2951860806963799E-2</c:v>
                </c:pt>
                <c:pt idx="509">
                  <c:v>-1.4634443560218801E-2</c:v>
                </c:pt>
                <c:pt idx="510">
                  <c:v>-8.6230703051356997E-3</c:v>
                </c:pt>
                <c:pt idx="511">
                  <c:v>-4.6906284033837401E-3</c:v>
                </c:pt>
                <c:pt idx="512">
                  <c:v>-2.9033226109344799E-3</c:v>
                </c:pt>
                <c:pt idx="513">
                  <c:v>-1.3036668786583E-3</c:v>
                </c:pt>
                <c:pt idx="514">
                  <c:v>1.51131171737434E-3</c:v>
                </c:pt>
                <c:pt idx="515">
                  <c:v>5.0420228801647598E-3</c:v>
                </c:pt>
                <c:pt idx="516">
                  <c:v>4.0102399724905296E-3</c:v>
                </c:pt>
                <c:pt idx="517">
                  <c:v>-5.3191587084291904E-3</c:v>
                </c:pt>
                <c:pt idx="518">
                  <c:v>-1.8365739507614699E-2</c:v>
                </c:pt>
                <c:pt idx="519" formatCode="0.00E+00">
                  <c:v>-2.2814689375971899E-2</c:v>
                </c:pt>
                <c:pt idx="520">
                  <c:v>-1.2628221522697399E-2</c:v>
                </c:pt>
                <c:pt idx="521">
                  <c:v>4.4277015076138598E-3</c:v>
                </c:pt>
                <c:pt idx="522">
                  <c:v>1.15443375971483E-2</c:v>
                </c:pt>
                <c:pt idx="523">
                  <c:v>3.3577235262964599E-3</c:v>
                </c:pt>
                <c:pt idx="524">
                  <c:v>-1.14174348116518E-2</c:v>
                </c:pt>
                <c:pt idx="525">
                  <c:v>-1.7556059779242399E-2</c:v>
                </c:pt>
                <c:pt idx="526">
                  <c:v>-1.16129051089003E-2</c:v>
                </c:pt>
                <c:pt idx="527">
                  <c:v>-3.29793404562381E-3</c:v>
                </c:pt>
                <c:pt idx="528">
                  <c:v>-1.4810370702001E-3</c:v>
                </c:pt>
                <c:pt idx="529">
                  <c:v>-3.5914045206575399E-3</c:v>
                </c:pt>
                <c:pt idx="530">
                  <c:v>-1.5310359532698201E-3</c:v>
                </c:pt>
                <c:pt idx="531">
                  <c:v>5.6104510488413596E-3</c:v>
                </c:pt>
                <c:pt idx="532">
                  <c:v>1.1622916539841001E-2</c:v>
                </c:pt>
                <c:pt idx="533">
                  <c:v>1.1599948000496499E-2</c:v>
                </c:pt>
                <c:pt idx="534">
                  <c:v>8.6286817311180194E-3</c:v>
                </c:pt>
                <c:pt idx="535">
                  <c:v>9.2906381203004904E-3</c:v>
                </c:pt>
                <c:pt idx="536">
                  <c:v>1.21893958073953E-2</c:v>
                </c:pt>
                <c:pt idx="537">
                  <c:v>1.1019329768332701E-2</c:v>
                </c:pt>
                <c:pt idx="538">
                  <c:v>5.7210742441963702E-3</c:v>
                </c:pt>
                <c:pt idx="539">
                  <c:v>2.0139590405461199E-3</c:v>
                </c:pt>
                <c:pt idx="540">
                  <c:v>5.2591023380385302E-3</c:v>
                </c:pt>
                <c:pt idx="541">
                  <c:v>9.6019103508476998E-3</c:v>
                </c:pt>
                <c:pt idx="542">
                  <c:v>7.2153700356344204E-3</c:v>
                </c:pt>
                <c:pt idx="543">
                  <c:v>-1.57972435026344E-3</c:v>
                </c:pt>
                <c:pt idx="544">
                  <c:v>-5.2437978058717197E-3</c:v>
                </c:pt>
                <c:pt idx="545">
                  <c:v>3.9625363667219402E-3</c:v>
                </c:pt>
                <c:pt idx="546">
                  <c:v>1.60930931902717E-2</c:v>
                </c:pt>
                <c:pt idx="547">
                  <c:v>1.71281882112038E-2</c:v>
                </c:pt>
                <c:pt idx="548">
                  <c:v>3.79629967691949E-3</c:v>
                </c:pt>
                <c:pt idx="549">
                  <c:v>-8.0111651287753001E-3</c:v>
                </c:pt>
                <c:pt idx="550">
                  <c:v>-4.3403869397580204E-3</c:v>
                </c:pt>
                <c:pt idx="551">
                  <c:v>1.2359501288308501E-2</c:v>
                </c:pt>
                <c:pt idx="552">
                  <c:v>2.3796654280494101E-2</c:v>
                </c:pt>
                <c:pt idx="553">
                  <c:v>1.9389904912342201E-2</c:v>
                </c:pt>
                <c:pt idx="554">
                  <c:v>7.1134973524867098E-3</c:v>
                </c:pt>
                <c:pt idx="555">
                  <c:v>3.2247418845715E-3</c:v>
                </c:pt>
                <c:pt idx="556">
                  <c:v>1.22115589629918E-2</c:v>
                </c:pt>
                <c:pt idx="557">
                  <c:v>2.25254545453854E-2</c:v>
                </c:pt>
                <c:pt idx="558">
                  <c:v>2.10790492087428E-2</c:v>
                </c:pt>
                <c:pt idx="559">
                  <c:v>9.1515050890561399E-3</c:v>
                </c:pt>
                <c:pt idx="560">
                  <c:v>-1.8521059236709201E-3</c:v>
                </c:pt>
                <c:pt idx="561">
                  <c:v>-3.3433654824951298E-3</c:v>
                </c:pt>
                <c:pt idx="562" formatCode="0.00E+00">
                  <c:v>9.9450352063910202E-5</c:v>
                </c:pt>
                <c:pt idx="563">
                  <c:v>5.5080244456160398E-4</c:v>
                </c:pt>
                <c:pt idx="564">
                  <c:v>-6.0764352067851904E-3</c:v>
                </c:pt>
                <c:pt idx="565">
                  <c:v>-1.32001032912448E-2</c:v>
                </c:pt>
                <c:pt idx="566">
                  <c:v>-1.4351793644938399E-2</c:v>
                </c:pt>
                <c:pt idx="567">
                  <c:v>-8.3899852966867593E-3</c:v>
                </c:pt>
                <c:pt idx="568">
                  <c:v>-5.2128719819093203E-4</c:v>
                </c:pt>
                <c:pt idx="569">
                  <c:v>4.65204498708919E-3</c:v>
                </c:pt>
                <c:pt idx="570">
                  <c:v>6.45712707908152E-3</c:v>
                </c:pt>
                <c:pt idx="571">
                  <c:v>4.0889662968374204E-3</c:v>
                </c:pt>
                <c:pt idx="572">
                  <c:v>-5.3209406122383101E-4</c:v>
                </c:pt>
                <c:pt idx="573">
                  <c:v>-5.1412887589440898E-3</c:v>
                </c:pt>
                <c:pt idx="574">
                  <c:v>-4.2504330691035402E-3</c:v>
                </c:pt>
                <c:pt idx="575">
                  <c:v>4.03556953470041E-3</c:v>
                </c:pt>
                <c:pt idx="576">
                  <c:v>1.4724855040220501E-2</c:v>
                </c:pt>
                <c:pt idx="577">
                  <c:v>1.76569702474451E-2</c:v>
                </c:pt>
                <c:pt idx="578">
                  <c:v>9.5215527631130302E-3</c:v>
                </c:pt>
                <c:pt idx="579">
                  <c:v>-2.9600991833098802E-3</c:v>
                </c:pt>
                <c:pt idx="580">
                  <c:v>-8.0284930133267107E-3</c:v>
                </c:pt>
                <c:pt idx="581">
                  <c:v>-3.1614166429738801E-3</c:v>
                </c:pt>
                <c:pt idx="582">
                  <c:v>4.9620820775277703E-3</c:v>
                </c:pt>
                <c:pt idx="583">
                  <c:v>5.6004151859466297E-3</c:v>
                </c:pt>
                <c:pt idx="584">
                  <c:v>-2.6062131640643398E-4</c:v>
                </c:pt>
                <c:pt idx="585">
                  <c:v>-3.60751034404906E-3</c:v>
                </c:pt>
                <c:pt idx="586">
                  <c:v>3.4677001566896098E-3</c:v>
                </c:pt>
                <c:pt idx="587">
                  <c:v>1.6313622643868701E-2</c:v>
                </c:pt>
                <c:pt idx="588">
                  <c:v>2.5335961356746699E-2</c:v>
                </c:pt>
                <c:pt idx="589">
                  <c:v>2.22004183189967E-2</c:v>
                </c:pt>
                <c:pt idx="590">
                  <c:v>1.1162841642551E-2</c:v>
                </c:pt>
                <c:pt idx="591">
                  <c:v>-8.2661723592923197E-4</c:v>
                </c:pt>
                <c:pt idx="592">
                  <c:v>-6.4823560733990801E-3</c:v>
                </c:pt>
                <c:pt idx="593">
                  <c:v>-4.90043562686802E-3</c:v>
                </c:pt>
                <c:pt idx="594">
                  <c:v>1.42837875514893E-3</c:v>
                </c:pt>
                <c:pt idx="595">
                  <c:v>9.0293758526826494E-3</c:v>
                </c:pt>
                <c:pt idx="596">
                  <c:v>1.17867791426907E-2</c:v>
                </c:pt>
                <c:pt idx="597" formatCode="0.00E+00">
                  <c:v>7.1723733301729299E-3</c:v>
                </c:pt>
                <c:pt idx="598">
                  <c:v>-3.52316152930649E-3</c:v>
                </c:pt>
                <c:pt idx="599">
                  <c:v>-1.16757166619892E-2</c:v>
                </c:pt>
                <c:pt idx="600">
                  <c:v>-1.0360468296156699E-2</c:v>
                </c:pt>
                <c:pt idx="601">
                  <c:v>-4.1527553586571898E-4</c:v>
                </c:pt>
                <c:pt idx="602">
                  <c:v>9.5762667441022502E-3</c:v>
                </c:pt>
                <c:pt idx="603">
                  <c:v>1.19596803535875E-2</c:v>
                </c:pt>
                <c:pt idx="604">
                  <c:v>6.3565776372908203E-3</c:v>
                </c:pt>
                <c:pt idx="605">
                  <c:v>-1.14149508219873E-3</c:v>
                </c:pt>
                <c:pt idx="606">
                  <c:v>-4.4867958346921904E-3</c:v>
                </c:pt>
                <c:pt idx="607">
                  <c:v>-2.0150814501328699E-3</c:v>
                </c:pt>
                <c:pt idx="608">
                  <c:v>4.3235539092331297E-3</c:v>
                </c:pt>
                <c:pt idx="609">
                  <c:v>1.25404703967496E-2</c:v>
                </c:pt>
                <c:pt idx="610">
                  <c:v>1.6695179065176501E-2</c:v>
                </c:pt>
                <c:pt idx="611">
                  <c:v>1.2859375264587299E-2</c:v>
                </c:pt>
                <c:pt idx="612">
                  <c:v>-5.61996142409036E-4</c:v>
                </c:pt>
                <c:pt idx="613">
                  <c:v>-1.2245029306920001E-2</c:v>
                </c:pt>
                <c:pt idx="614">
                  <c:v>-1.44011427989381E-2</c:v>
                </c:pt>
                <c:pt idx="615">
                  <c:v>-4.1571042691807003E-3</c:v>
                </c:pt>
                <c:pt idx="616">
                  <c:v>6.1864529006051897E-3</c:v>
                </c:pt>
                <c:pt idx="617">
                  <c:v>6.1823050075054302E-3</c:v>
                </c:pt>
                <c:pt idx="618">
                  <c:v>-2.4222498259410499E-3</c:v>
                </c:pt>
                <c:pt idx="619">
                  <c:v>-7.6830444281920799E-3</c:v>
                </c:pt>
                <c:pt idx="620">
                  <c:v>-2.1981042395130901E-3</c:v>
                </c:pt>
                <c:pt idx="621">
                  <c:v>6.6573486938670502E-3</c:v>
                </c:pt>
                <c:pt idx="622">
                  <c:v>7.3622692388165198E-3</c:v>
                </c:pt>
                <c:pt idx="623">
                  <c:v>-2.2430951674822898E-3</c:v>
                </c:pt>
                <c:pt idx="624">
                  <c:v>-9.0721656509258498E-3</c:v>
                </c:pt>
                <c:pt idx="625">
                  <c:v>-3.6859216975540202E-3</c:v>
                </c:pt>
                <c:pt idx="626">
                  <c:v>8.71587041364719E-3</c:v>
                </c:pt>
                <c:pt idx="627">
                  <c:v>1.2747213765739399E-2</c:v>
                </c:pt>
                <c:pt idx="628">
                  <c:v>3.98726936628588E-3</c:v>
                </c:pt>
                <c:pt idx="629">
                  <c:v>-7.5495523692975901E-3</c:v>
                </c:pt>
                <c:pt idx="630">
                  <c:v>-7.6819939378186299E-3</c:v>
                </c:pt>
                <c:pt idx="631">
                  <c:v>2.7268425697681898E-3</c:v>
                </c:pt>
                <c:pt idx="632">
                  <c:v>9.3832829687736895E-3</c:v>
                </c:pt>
                <c:pt idx="633">
                  <c:v>2.93045419944684E-3</c:v>
                </c:pt>
                <c:pt idx="634">
                  <c:v>-8.9184633898916205E-3</c:v>
                </c:pt>
                <c:pt idx="635">
                  <c:v>-9.9247657341642696E-3</c:v>
                </c:pt>
                <c:pt idx="636">
                  <c:v>5.6070386969127601E-3</c:v>
                </c:pt>
                <c:pt idx="637">
                  <c:v>2.4045110494321599E-2</c:v>
                </c:pt>
                <c:pt idx="638">
                  <c:v>2.8883031377069299E-2</c:v>
                </c:pt>
                <c:pt idx="639">
                  <c:v>1.63918221737895E-2</c:v>
                </c:pt>
                <c:pt idx="640">
                  <c:v>-1.1969442561898501E-3</c:v>
                </c:pt>
                <c:pt idx="641">
                  <c:v>-1.2803712310553699E-2</c:v>
                </c:pt>
                <c:pt idx="642">
                  <c:v>-1.6733627590193E-2</c:v>
                </c:pt>
                <c:pt idx="643">
                  <c:v>-1.9362563974748798E-2</c:v>
                </c:pt>
                <c:pt idx="644">
                  <c:v>-2.15910258886166E-2</c:v>
                </c:pt>
                <c:pt idx="645">
                  <c:v>-1.7705915630906299E-2</c:v>
                </c:pt>
                <c:pt idx="646">
                  <c:v>-3.1529142192246698E-3</c:v>
                </c:pt>
                <c:pt idx="647">
                  <c:v>1.4204124316058799E-2</c:v>
                </c:pt>
                <c:pt idx="648">
                  <c:v>2.1901557436881301E-2</c:v>
                </c:pt>
                <c:pt idx="649">
                  <c:v>1.2327476938756399E-2</c:v>
                </c:pt>
                <c:pt idx="650">
                  <c:v>-4.8689627204285997E-3</c:v>
                </c:pt>
                <c:pt idx="651">
                  <c:v>-1.5326352070343999E-2</c:v>
                </c:pt>
                <c:pt idx="652">
                  <c:v>-1.08967876444379E-2</c:v>
                </c:pt>
                <c:pt idx="653">
                  <c:v>1.1079850911893899E-3</c:v>
                </c:pt>
                <c:pt idx="654">
                  <c:v>1.13861909529722E-2</c:v>
                </c:pt>
                <c:pt idx="655">
                  <c:v>1.3717282555552299E-2</c:v>
                </c:pt>
                <c:pt idx="656">
                  <c:v>1.2472491135017E-2</c:v>
                </c:pt>
                <c:pt idx="657">
                  <c:v>1.09775698801736E-2</c:v>
                </c:pt>
                <c:pt idx="658">
                  <c:v>9.9880324286923793E-3</c:v>
                </c:pt>
                <c:pt idx="659">
                  <c:v>4.8555423156816102E-3</c:v>
                </c:pt>
                <c:pt idx="660">
                  <c:v>-3.1672094034941802E-3</c:v>
                </c:pt>
                <c:pt idx="661">
                  <c:v>-7.9492319849222993E-3</c:v>
                </c:pt>
                <c:pt idx="662">
                  <c:v>-4.84452516315775E-3</c:v>
                </c:pt>
                <c:pt idx="663">
                  <c:v>4.06114724665671E-3</c:v>
                </c:pt>
                <c:pt idx="664">
                  <c:v>1.13519769442371E-2</c:v>
                </c:pt>
                <c:pt idx="665">
                  <c:v>1.32261826615836E-2</c:v>
                </c:pt>
                <c:pt idx="666">
                  <c:v>1.0098660391688601E-2</c:v>
                </c:pt>
                <c:pt idx="667">
                  <c:v>9.2838119072015599E-3</c:v>
                </c:pt>
                <c:pt idx="668">
                  <c:v>1.17445084592675E-2</c:v>
                </c:pt>
                <c:pt idx="669">
                  <c:v>1.5723298609646899E-2</c:v>
                </c:pt>
                <c:pt idx="670">
                  <c:v>1.4237918390156999E-2</c:v>
                </c:pt>
                <c:pt idx="671">
                  <c:v>8.3895204082944305E-3</c:v>
                </c:pt>
                <c:pt idx="672">
                  <c:v>1.0368730024918401E-3</c:v>
                </c:pt>
                <c:pt idx="673">
                  <c:v>-1.92674354846664E-3</c:v>
                </c:pt>
                <c:pt idx="674" formatCode="0.00E+00">
                  <c:v>3.6622568874308597E-5</c:v>
                </c:pt>
                <c:pt idx="675">
                  <c:v>5.4046516416858701E-3</c:v>
                </c:pt>
                <c:pt idx="676">
                  <c:v>8.3110367131411702E-3</c:v>
                </c:pt>
                <c:pt idx="677">
                  <c:v>7.6092977708489603E-3</c:v>
                </c:pt>
                <c:pt idx="678">
                  <c:v>1.1311331404928299E-3</c:v>
                </c:pt>
                <c:pt idx="679">
                  <c:v>-4.2646802710044601E-3</c:v>
                </c:pt>
                <c:pt idx="680">
                  <c:v>-6.3733924000141601E-3</c:v>
                </c:pt>
                <c:pt idx="681">
                  <c:v>-1.6642009781842699E-3</c:v>
                </c:pt>
                <c:pt idx="682">
                  <c:v>4.2053107896398902E-3</c:v>
                </c:pt>
                <c:pt idx="683">
                  <c:v>6.1171296258507504E-3</c:v>
                </c:pt>
                <c:pt idx="684">
                  <c:v>4.0520669557826699E-4</c:v>
                </c:pt>
                <c:pt idx="685">
                  <c:v>-7.7116463605701501E-3</c:v>
                </c:pt>
                <c:pt idx="686">
                  <c:v>-1.14291794844551E-2</c:v>
                </c:pt>
                <c:pt idx="687">
                  <c:v>-8.2625485580306596E-3</c:v>
                </c:pt>
                <c:pt idx="688">
                  <c:v>-2.6447009907887798E-3</c:v>
                </c:pt>
                <c:pt idx="689">
                  <c:v>5.11809693911495E-4</c:v>
                </c:pt>
                <c:pt idx="690">
                  <c:v>-1.2595790108395101E-3</c:v>
                </c:pt>
                <c:pt idx="691">
                  <c:v>-3.0167497365833499E-3</c:v>
                </c:pt>
                <c:pt idx="692">
                  <c:v>-1.19446556012681E-3</c:v>
                </c:pt>
                <c:pt idx="693">
                  <c:v>4.9720959486342304E-3</c:v>
                </c:pt>
                <c:pt idx="694">
                  <c:v>9.1703063852020903E-3</c:v>
                </c:pt>
                <c:pt idx="695">
                  <c:v>1.0417759351622299E-2</c:v>
                </c:pt>
                <c:pt idx="696">
                  <c:v>6.6234757463108796E-3</c:v>
                </c:pt>
                <c:pt idx="697">
                  <c:v>2.9356563261615401E-3</c:v>
                </c:pt>
                <c:pt idx="698">
                  <c:v>4.71622619603073E-4</c:v>
                </c:pt>
                <c:pt idx="699">
                  <c:v>1.89327731024479E-3</c:v>
                </c:pt>
                <c:pt idx="700">
                  <c:v>6.9251046872847903E-3</c:v>
                </c:pt>
                <c:pt idx="701">
                  <c:v>1.41256370306124E-2</c:v>
                </c:pt>
                <c:pt idx="702">
                  <c:v>2.0846637069704899E-2</c:v>
                </c:pt>
                <c:pt idx="703">
                  <c:v>2.2334967762744899E-2</c:v>
                </c:pt>
                <c:pt idx="704">
                  <c:v>1.6943254337317099E-2</c:v>
                </c:pt>
                <c:pt idx="705">
                  <c:v>6.61848896275701E-3</c:v>
                </c:pt>
                <c:pt idx="706">
                  <c:v>-3.2110396768710902E-3</c:v>
                </c:pt>
                <c:pt idx="707">
                  <c:v>-9.8509190167992196E-3</c:v>
                </c:pt>
                <c:pt idx="708">
                  <c:v>-1.3204335274620799E-2</c:v>
                </c:pt>
                <c:pt idx="709">
                  <c:v>-1.2968119003530299E-2</c:v>
                </c:pt>
                <c:pt idx="710">
                  <c:v>-9.2677495902064502E-3</c:v>
                </c:pt>
                <c:pt idx="711">
                  <c:v>-1.23325573483076E-3</c:v>
                </c:pt>
                <c:pt idx="712">
                  <c:v>6.3663708198588697E-3</c:v>
                </c:pt>
                <c:pt idx="713">
                  <c:v>1.20035022251906E-2</c:v>
                </c:pt>
                <c:pt idx="714">
                  <c:v>1.00775015228514E-2</c:v>
                </c:pt>
                <c:pt idx="715">
                  <c:v>6.9863626125043002E-3</c:v>
                </c:pt>
                <c:pt idx="716">
                  <c:v>4.5788449970099801E-3</c:v>
                </c:pt>
                <c:pt idx="717">
                  <c:v>8.2499077550119704E-3</c:v>
                </c:pt>
                <c:pt idx="718">
                  <c:v>1.3351026924779999E-2</c:v>
                </c:pt>
                <c:pt idx="719">
                  <c:v>1.6959289146730699E-2</c:v>
                </c:pt>
                <c:pt idx="720">
                  <c:v>1.40172294417712E-2</c:v>
                </c:pt>
                <c:pt idx="721">
                  <c:v>3.5455533745031298E-3</c:v>
                </c:pt>
                <c:pt idx="722">
                  <c:v>-1.00016476974883E-2</c:v>
                </c:pt>
                <c:pt idx="723">
                  <c:v>-2.1056262310343601E-2</c:v>
                </c:pt>
                <c:pt idx="724">
                  <c:v>-2.2733721862709701E-2</c:v>
                </c:pt>
                <c:pt idx="725">
                  <c:v>-1.721009750718E-2</c:v>
                </c:pt>
                <c:pt idx="726">
                  <c:v>-9.1054756485681593E-3</c:v>
                </c:pt>
                <c:pt idx="727">
                  <c:v>-6.5870566227074403E-3</c:v>
                </c:pt>
                <c:pt idx="728">
                  <c:v>-7.39960189215416E-3</c:v>
                </c:pt>
                <c:pt idx="729">
                  <c:v>-5.3975566413242398E-3</c:v>
                </c:pt>
                <c:pt idx="730">
                  <c:v>7.5767308695462703E-3</c:v>
                </c:pt>
                <c:pt idx="731">
                  <c:v>2.7389236317057999E-2</c:v>
                </c:pt>
                <c:pt idx="732">
                  <c:v>4.2773482828163401E-2</c:v>
                </c:pt>
                <c:pt idx="733">
                  <c:v>4.2265695818040301E-2</c:v>
                </c:pt>
                <c:pt idx="734">
                  <c:v>2.7150654871126199E-2</c:v>
                </c:pt>
                <c:pt idx="735">
                  <c:v>6.43718677638031E-3</c:v>
                </c:pt>
                <c:pt idx="736">
                  <c:v>-8.2215193973277107E-3</c:v>
                </c:pt>
                <c:pt idx="737">
                  <c:v>-1.29871697038914E-2</c:v>
                </c:pt>
                <c:pt idx="738">
                  <c:v>-9.3686367929584104E-3</c:v>
                </c:pt>
                <c:pt idx="739">
                  <c:v>-2.4954295524761299E-3</c:v>
                </c:pt>
                <c:pt idx="740">
                  <c:v>2.4925644730431902E-3</c:v>
                </c:pt>
                <c:pt idx="741">
                  <c:v>-1.23096517114755E-3</c:v>
                </c:pt>
                <c:pt idx="742">
                  <c:v>-1.3868078201499399E-2</c:v>
                </c:pt>
                <c:pt idx="743">
                  <c:v>-2.79006701253494E-2</c:v>
                </c:pt>
                <c:pt idx="744">
                  <c:v>-2.9354968774892E-2</c:v>
                </c:pt>
                <c:pt idx="745">
                  <c:v>-1.12126384856446E-2</c:v>
                </c:pt>
                <c:pt idx="746">
                  <c:v>1.6181119849429201E-2</c:v>
                </c:pt>
                <c:pt idx="747">
                  <c:v>3.3732521555280601E-2</c:v>
                </c:pt>
                <c:pt idx="748">
                  <c:v>2.9218040497360698E-2</c:v>
                </c:pt>
                <c:pt idx="749">
                  <c:v>1.38983098297923E-2</c:v>
                </c:pt>
                <c:pt idx="750">
                  <c:v>3.87858662400342E-3</c:v>
                </c:pt>
                <c:pt idx="751">
                  <c:v>6.5273885247420704E-3</c:v>
                </c:pt>
                <c:pt idx="752">
                  <c:v>1.0672164158323399E-2</c:v>
                </c:pt>
                <c:pt idx="753">
                  <c:v>2.69166364424355E-3</c:v>
                </c:pt>
                <c:pt idx="754">
                  <c:v>-1.49800502227881E-2</c:v>
                </c:pt>
                <c:pt idx="755">
                  <c:v>-2.6494142434314E-2</c:v>
                </c:pt>
                <c:pt idx="756">
                  <c:v>-2.1381325995332299E-2</c:v>
                </c:pt>
                <c:pt idx="757">
                  <c:v>-7.0550871913658102E-3</c:v>
                </c:pt>
                <c:pt idx="758">
                  <c:v>5.5097726583415701E-4</c:v>
                </c:pt>
                <c:pt idx="759">
                  <c:v>-3.1119770139145099E-3</c:v>
                </c:pt>
                <c:pt idx="760">
                  <c:v>-1.09324947536142E-2</c:v>
                </c:pt>
                <c:pt idx="761">
                  <c:v>-1.15999760738011E-2</c:v>
                </c:pt>
                <c:pt idx="762">
                  <c:v>-7.0899004626824901E-3</c:v>
                </c:pt>
                <c:pt idx="763">
                  <c:v>-4.5544881183936002E-3</c:v>
                </c:pt>
                <c:pt idx="764">
                  <c:v>-5.0722447632695197E-3</c:v>
                </c:pt>
                <c:pt idx="765">
                  <c:v>-2.3471659762433501E-3</c:v>
                </c:pt>
                <c:pt idx="766">
                  <c:v>9.8423948163666591E-3</c:v>
                </c:pt>
                <c:pt idx="767">
                  <c:v>2.3597478052560902E-2</c:v>
                </c:pt>
                <c:pt idx="768">
                  <c:v>2.6585016184954801E-2</c:v>
                </c:pt>
                <c:pt idx="769">
                  <c:v>1.3467801555501801E-2</c:v>
                </c:pt>
                <c:pt idx="770">
                  <c:v>-6.9385206840414399E-3</c:v>
                </c:pt>
                <c:pt idx="771">
                  <c:v>-2.2437717940430701E-2</c:v>
                </c:pt>
                <c:pt idx="772">
                  <c:v>-2.9668352932909699E-2</c:v>
                </c:pt>
                <c:pt idx="773">
                  <c:v>-2.9750716302356001E-2</c:v>
                </c:pt>
                <c:pt idx="774">
                  <c:v>-2.3607367044699901E-2</c:v>
                </c:pt>
                <c:pt idx="775">
                  <c:v>-1.02322804149252E-2</c:v>
                </c:pt>
                <c:pt idx="776">
                  <c:v>6.5917458426188701E-3</c:v>
                </c:pt>
                <c:pt idx="777">
                  <c:v>1.5373220627095899E-2</c:v>
                </c:pt>
                <c:pt idx="778">
                  <c:v>1.0912473586414E-2</c:v>
                </c:pt>
                <c:pt idx="779">
                  <c:v>6.5089392736631996E-4</c:v>
                </c:pt>
                <c:pt idx="780">
                  <c:v>1.1977373268838699E-3</c:v>
                </c:pt>
                <c:pt idx="781">
                  <c:v>1.5108524595216799E-2</c:v>
                </c:pt>
                <c:pt idx="782">
                  <c:v>2.7881070002417699E-2</c:v>
                </c:pt>
                <c:pt idx="783">
                  <c:v>2.2071262386166898E-2</c:v>
                </c:pt>
                <c:pt idx="784">
                  <c:v>-8.2203907999495401E-4</c:v>
                </c:pt>
                <c:pt idx="785">
                  <c:v>-2.2869650741945299E-2</c:v>
                </c:pt>
                <c:pt idx="786">
                  <c:v>-2.8118881176556001E-2</c:v>
                </c:pt>
                <c:pt idx="787">
                  <c:v>-2.1797330250116001E-2</c:v>
                </c:pt>
                <c:pt idx="788">
                  <c:v>-1.7988667288771801E-2</c:v>
                </c:pt>
                <c:pt idx="789" formatCode="0.00E+00">
                  <c:v>-2.18432006854931E-2</c:v>
                </c:pt>
                <c:pt idx="790">
                  <c:v>-2.2752371614311401E-2</c:v>
                </c:pt>
                <c:pt idx="791">
                  <c:v>-1.29425178377847E-2</c:v>
                </c:pt>
                <c:pt idx="792">
                  <c:v>2.9858896940087301E-3</c:v>
                </c:pt>
                <c:pt idx="793">
                  <c:v>1.3435478781888201E-2</c:v>
                </c:pt>
                <c:pt idx="794">
                  <c:v>1.0997857999030599E-2</c:v>
                </c:pt>
                <c:pt idx="795">
                  <c:v>3.1977210930779799E-3</c:v>
                </c:pt>
                <c:pt idx="796">
                  <c:v>-1.6694416023263299E-3</c:v>
                </c:pt>
                <c:pt idx="797">
                  <c:v>-1.0772528350862899E-3</c:v>
                </c:pt>
                <c:pt idx="798">
                  <c:v>-4.71813995798381E-3</c:v>
                </c:pt>
                <c:pt idx="799">
                  <c:v>-1.20703648898928E-2</c:v>
                </c:pt>
                <c:pt idx="800">
                  <c:v>-1.74380383329137E-2</c:v>
                </c:pt>
                <c:pt idx="801">
                  <c:v>-1.38513580426071E-2</c:v>
                </c:pt>
                <c:pt idx="802">
                  <c:v>-3.5536141067787001E-3</c:v>
                </c:pt>
                <c:pt idx="803">
                  <c:v>7.7509283688275499E-3</c:v>
                </c:pt>
                <c:pt idx="804">
                  <c:v>1.21477530968439E-2</c:v>
                </c:pt>
                <c:pt idx="805">
                  <c:v>9.7355347264487593E-3</c:v>
                </c:pt>
                <c:pt idx="806">
                  <c:v>4.7394753898566096E-3</c:v>
                </c:pt>
                <c:pt idx="807">
                  <c:v>4.3606990354285802E-3</c:v>
                </c:pt>
                <c:pt idx="808">
                  <c:v>9.0024759155069908E-3</c:v>
                </c:pt>
                <c:pt idx="809">
                  <c:v>1.7248830325141198E-2</c:v>
                </c:pt>
                <c:pt idx="810">
                  <c:v>2.0323633123929902E-2</c:v>
                </c:pt>
                <c:pt idx="811">
                  <c:v>1.14624710090112E-2</c:v>
                </c:pt>
                <c:pt idx="812">
                  <c:v>-5.8188421669880296E-3</c:v>
                </c:pt>
                <c:pt idx="813">
                  <c:v>-1.6610451601560501E-2</c:v>
                </c:pt>
                <c:pt idx="814">
                  <c:v>-8.83018949213666E-3</c:v>
                </c:pt>
                <c:pt idx="815">
                  <c:v>1.06883364619677E-2</c:v>
                </c:pt>
                <c:pt idx="816">
                  <c:v>2.2385871923553499E-2</c:v>
                </c:pt>
                <c:pt idx="817">
                  <c:v>9.7660935072461704E-3</c:v>
                </c:pt>
                <c:pt idx="818">
                  <c:v>-1.7182978822940901E-2</c:v>
                </c:pt>
                <c:pt idx="819">
                  <c:v>-3.6113837307433901E-2</c:v>
                </c:pt>
                <c:pt idx="820">
                  <c:v>-3.3678886563683799E-2</c:v>
                </c:pt>
                <c:pt idx="821">
                  <c:v>-1.9555933169394302E-2</c:v>
                </c:pt>
                <c:pt idx="822">
                  <c:v>-1.12606887626172E-2</c:v>
                </c:pt>
                <c:pt idx="823" formatCode="0.00E+00">
                  <c:v>-1.3028144389119801E-2</c:v>
                </c:pt>
                <c:pt idx="824">
                  <c:v>-1.7515643121915898E-2</c:v>
                </c:pt>
                <c:pt idx="825">
                  <c:v>-1.43197555818757E-2</c:v>
                </c:pt>
                <c:pt idx="826">
                  <c:v>-9.13534499786379E-3</c:v>
                </c:pt>
                <c:pt idx="827">
                  <c:v>-9.1790859004077293E-3</c:v>
                </c:pt>
                <c:pt idx="828">
                  <c:v>-1.3361332606972001E-2</c:v>
                </c:pt>
                <c:pt idx="829">
                  <c:v>-1.20630626075824E-2</c:v>
                </c:pt>
                <c:pt idx="830">
                  <c:v>-1.72149540932202E-3</c:v>
                </c:pt>
                <c:pt idx="831">
                  <c:v>7.6555818737940803E-3</c:v>
                </c:pt>
                <c:pt idx="832">
                  <c:v>3.29667300187435E-3</c:v>
                </c:pt>
                <c:pt idx="833">
                  <c:v>-1.0750616485121401E-2</c:v>
                </c:pt>
                <c:pt idx="834">
                  <c:v>-2.1098804821808401E-2</c:v>
                </c:pt>
                <c:pt idx="835">
                  <c:v>-1.6676143865755801E-2</c:v>
                </c:pt>
                <c:pt idx="836">
                  <c:v>-2.6734689829238699E-3</c:v>
                </c:pt>
                <c:pt idx="837">
                  <c:v>8.6171864690682606E-3</c:v>
                </c:pt>
                <c:pt idx="838">
                  <c:v>1.1573779255431E-2</c:v>
                </c:pt>
                <c:pt idx="839">
                  <c:v>9.1623719433146303E-3</c:v>
                </c:pt>
                <c:pt idx="840">
                  <c:v>1.1169858896366E-2</c:v>
                </c:pt>
                <c:pt idx="841">
                  <c:v>1.32479397174092E-2</c:v>
                </c:pt>
                <c:pt idx="842">
                  <c:v>1.6412164718338E-2</c:v>
                </c:pt>
                <c:pt idx="843">
                  <c:v>1.7740978134224199E-2</c:v>
                </c:pt>
                <c:pt idx="844">
                  <c:v>1.7858216875703201E-2</c:v>
                </c:pt>
                <c:pt idx="845">
                  <c:v>1.41540833102341E-2</c:v>
                </c:pt>
                <c:pt idx="846">
                  <c:v>3.79985151585932E-3</c:v>
                </c:pt>
                <c:pt idx="847">
                  <c:v>-8.9844863447226895E-3</c:v>
                </c:pt>
                <c:pt idx="848">
                  <c:v>-1.37168391005138E-2</c:v>
                </c:pt>
                <c:pt idx="849">
                  <c:v>-4.6006036251287196E-3</c:v>
                </c:pt>
                <c:pt idx="850">
                  <c:v>8.8265985347456798E-3</c:v>
                </c:pt>
                <c:pt idx="851">
                  <c:v>1.09125490891799E-2</c:v>
                </c:pt>
                <c:pt idx="852">
                  <c:v>-1.47392774651802E-3</c:v>
                </c:pt>
                <c:pt idx="853">
                  <c:v>-1.7864196552300999E-2</c:v>
                </c:pt>
                <c:pt idx="854">
                  <c:v>-2.26146161174401E-2</c:v>
                </c:pt>
                <c:pt idx="855">
                  <c:v>-1.3550429179433899E-2</c:v>
                </c:pt>
                <c:pt idx="856">
                  <c:v>-2.79734461280369E-3</c:v>
                </c:pt>
                <c:pt idx="857">
                  <c:v>2.0111173217041002E-3</c:v>
                </c:pt>
                <c:pt idx="858">
                  <c:v>4.76307158706781E-3</c:v>
                </c:pt>
                <c:pt idx="859">
                  <c:v>1.1067078950597E-2</c:v>
                </c:pt>
                <c:pt idx="860">
                  <c:v>1.7710572410536599E-2</c:v>
                </c:pt>
                <c:pt idx="861">
                  <c:v>1.30979724584512E-2</c:v>
                </c:pt>
                <c:pt idx="862">
                  <c:v>-4.4207600842427301E-3</c:v>
                </c:pt>
                <c:pt idx="863">
                  <c:v>-2.46352498433145E-2</c:v>
                </c:pt>
                <c:pt idx="864">
                  <c:v>-3.0349187020962901E-2</c:v>
                </c:pt>
                <c:pt idx="865">
                  <c:v>-1.93643716736226E-2</c:v>
                </c:pt>
                <c:pt idx="866">
                  <c:v>-5.5101512940213598E-3</c:v>
                </c:pt>
                <c:pt idx="867">
                  <c:v>4.8093147777376498E-4</c:v>
                </c:pt>
                <c:pt idx="868">
                  <c:v>-2.69772856459032E-4</c:v>
                </c:pt>
                <c:pt idx="869">
                  <c:v>9.3083024187748397E-4</c:v>
                </c:pt>
                <c:pt idx="870">
                  <c:v>3.0071480469166401E-3</c:v>
                </c:pt>
                <c:pt idx="871">
                  <c:v>-2.4522504866844E-4</c:v>
                </c:pt>
                <c:pt idx="872">
                  <c:v>-1.3904239664878099E-2</c:v>
                </c:pt>
                <c:pt idx="873">
                  <c:v>-2.5994692792195798E-2</c:v>
                </c:pt>
                <c:pt idx="874">
                  <c:v>-2.5882805626577399E-2</c:v>
                </c:pt>
                <c:pt idx="875">
                  <c:v>-1.1352826293730099E-2</c:v>
                </c:pt>
                <c:pt idx="876">
                  <c:v>-1.71362588573857E-3</c:v>
                </c:pt>
                <c:pt idx="877">
                  <c:v>-4.2804310237891698E-3</c:v>
                </c:pt>
                <c:pt idx="878">
                  <c:v>-1.6414528424002199E-2</c:v>
                </c:pt>
                <c:pt idx="879">
                  <c:v>-1.7100609974239501E-2</c:v>
                </c:pt>
                <c:pt idx="880">
                  <c:v>-3.57513676097963E-3</c:v>
                </c:pt>
                <c:pt idx="881">
                  <c:v>1.3538993433764201E-2</c:v>
                </c:pt>
                <c:pt idx="882">
                  <c:v>1.70675923657485E-2</c:v>
                </c:pt>
                <c:pt idx="883">
                  <c:v>8.1027616781064807E-3</c:v>
                </c:pt>
                <c:pt idx="884">
                  <c:v>-6.7122459432155496E-4</c:v>
                </c:pt>
                <c:pt idx="885">
                  <c:v>1.6248469441741101E-3</c:v>
                </c:pt>
                <c:pt idx="886">
                  <c:v>6.9007230160862401E-3</c:v>
                </c:pt>
                <c:pt idx="887">
                  <c:v>6.9762224259854498E-3</c:v>
                </c:pt>
                <c:pt idx="888">
                  <c:v>2.0381628158090202E-3</c:v>
                </c:pt>
                <c:pt idx="889">
                  <c:v>4.7009188274603E-3</c:v>
                </c:pt>
                <c:pt idx="890">
                  <c:v>1.5001760028995101E-2</c:v>
                </c:pt>
                <c:pt idx="891">
                  <c:v>2.0651971252323702E-2</c:v>
                </c:pt>
                <c:pt idx="892">
                  <c:v>8.7393244327989908E-3</c:v>
                </c:pt>
                <c:pt idx="893" formatCode="0.00E+00">
                  <c:v>-1.56412218586209E-2</c:v>
                </c:pt>
                <c:pt idx="894">
                  <c:v>-3.0408492383402701E-2</c:v>
                </c:pt>
                <c:pt idx="895">
                  <c:v>-2.4098231395289701E-2</c:v>
                </c:pt>
                <c:pt idx="896" formatCode="0.00E+00">
                  <c:v>-8.4832252951317095E-3</c:v>
                </c:pt>
                <c:pt idx="897">
                  <c:v>-3.11040566798325E-3</c:v>
                </c:pt>
                <c:pt idx="898">
                  <c:v>-1.2166363252934E-2</c:v>
                </c:pt>
                <c:pt idx="899">
                  <c:v>-1.9125563236534499E-2</c:v>
                </c:pt>
                <c:pt idx="900">
                  <c:v>-9.8246092732223803E-3</c:v>
                </c:pt>
                <c:pt idx="901">
                  <c:v>1.16538776114186E-2</c:v>
                </c:pt>
                <c:pt idx="902">
                  <c:v>2.4620462309056301E-2</c:v>
                </c:pt>
                <c:pt idx="903">
                  <c:v>1.9080821346166298E-2</c:v>
                </c:pt>
                <c:pt idx="904">
                  <c:v>4.7570367488423597E-3</c:v>
                </c:pt>
                <c:pt idx="905">
                  <c:v>-6.5101064282738999E-4</c:v>
                </c:pt>
                <c:pt idx="906">
                  <c:v>5.4328260930671902E-3</c:v>
                </c:pt>
                <c:pt idx="907">
                  <c:v>1.37380300415274E-2</c:v>
                </c:pt>
                <c:pt idx="908">
                  <c:v>1.1095238883591501E-2</c:v>
                </c:pt>
                <c:pt idx="909">
                  <c:v>-2.7770912435565002E-4</c:v>
                </c:pt>
                <c:pt idx="910">
                  <c:v>-1.01426410795374E-2</c:v>
                </c:pt>
                <c:pt idx="911">
                  <c:v>-6.9368099095448799E-3</c:v>
                </c:pt>
                <c:pt idx="912">
                  <c:v>5.4563786363661599E-3</c:v>
                </c:pt>
                <c:pt idx="913">
                  <c:v>1.86984482035682E-2</c:v>
                </c:pt>
                <c:pt idx="914">
                  <c:v>2.3362084395486701E-2</c:v>
                </c:pt>
                <c:pt idx="915">
                  <c:v>1.70959496790133E-2</c:v>
                </c:pt>
                <c:pt idx="916">
                  <c:v>2.9616584889661998E-3</c:v>
                </c:pt>
                <c:pt idx="917">
                  <c:v>-8.4515759701768306E-3</c:v>
                </c:pt>
                <c:pt idx="918">
                  <c:v>-7.2190169607787699E-3</c:v>
                </c:pt>
                <c:pt idx="919">
                  <c:v>3.9301336032817697E-3</c:v>
                </c:pt>
                <c:pt idx="920">
                  <c:v>1.41524352011021E-2</c:v>
                </c:pt>
                <c:pt idx="921">
                  <c:v>1.09298655245224E-2</c:v>
                </c:pt>
                <c:pt idx="922">
                  <c:v>-4.4561608805478003E-3</c:v>
                </c:pt>
                <c:pt idx="923">
                  <c:v>-1.9405541143838901E-2</c:v>
                </c:pt>
                <c:pt idx="924">
                  <c:v>-1.8082248236138701E-2</c:v>
                </c:pt>
                <c:pt idx="925">
                  <c:v>-3.5745074168944801E-3</c:v>
                </c:pt>
                <c:pt idx="926">
                  <c:v>9.9068930552035101E-3</c:v>
                </c:pt>
                <c:pt idx="927">
                  <c:v>9.8061233109553898E-3</c:v>
                </c:pt>
                <c:pt idx="928">
                  <c:v>-4.91208753040876E-4</c:v>
                </c:pt>
                <c:pt idx="929">
                  <c:v>-1.18668234321923E-2</c:v>
                </c:pt>
                <c:pt idx="930">
                  <c:v>-1.10726697525958E-2</c:v>
                </c:pt>
                <c:pt idx="931">
                  <c:v>-1.2659867047027E-3</c:v>
                </c:pt>
                <c:pt idx="932">
                  <c:v>1.1032248931075E-2</c:v>
                </c:pt>
                <c:pt idx="933">
                  <c:v>1.49166025754301E-2</c:v>
                </c:pt>
                <c:pt idx="934" formatCode="0.00E+00">
                  <c:v>1.12628898521441E-2</c:v>
                </c:pt>
                <c:pt idx="935">
                  <c:v>2.4100217150974401E-3</c:v>
                </c:pt>
                <c:pt idx="936">
                  <c:v>-3.1842596963430601E-3</c:v>
                </c:pt>
                <c:pt idx="937">
                  <c:v>-3.3175606950348298E-3</c:v>
                </c:pt>
                <c:pt idx="938">
                  <c:v>-2.2636521306546998E-3</c:v>
                </c:pt>
                <c:pt idx="939">
                  <c:v>-5.4672103957142297E-3</c:v>
                </c:pt>
                <c:pt idx="940">
                  <c:v>-1.3809887479265299E-2</c:v>
                </c:pt>
                <c:pt idx="941">
                  <c:v>-2.0766716258631902E-2</c:v>
                </c:pt>
                <c:pt idx="942">
                  <c:v>-1.7612600886242599E-2</c:v>
                </c:pt>
                <c:pt idx="943">
                  <c:v>-6.6385758025391296E-3</c:v>
                </c:pt>
                <c:pt idx="944">
                  <c:v>4.5271898306011096E-3</c:v>
                </c:pt>
                <c:pt idx="945">
                  <c:v>6.1263922952630202E-3</c:v>
                </c:pt>
                <c:pt idx="946">
                  <c:v>-1.0813506457536E-4</c:v>
                </c:pt>
                <c:pt idx="947">
                  <c:v>-7.5079149964728097E-3</c:v>
                </c:pt>
                <c:pt idx="948">
                  <c:v>-9.1624105799700192E-3</c:v>
                </c:pt>
                <c:pt idx="949">
                  <c:v>-2.5217844897750001E-3</c:v>
                </c:pt>
                <c:pt idx="950">
                  <c:v>4.92169324880108E-3</c:v>
                </c:pt>
                <c:pt idx="951">
                  <c:v>1.3553968739850999E-2</c:v>
                </c:pt>
                <c:pt idx="952">
                  <c:v>1.8549336309471299E-2</c:v>
                </c:pt>
                <c:pt idx="953">
                  <c:v>2.11445076484034E-2</c:v>
                </c:pt>
                <c:pt idx="954">
                  <c:v>1.5484656427060799E-2</c:v>
                </c:pt>
                <c:pt idx="955">
                  <c:v>5.3947158646557702E-3</c:v>
                </c:pt>
                <c:pt idx="956">
                  <c:v>-5.2739869781348297E-3</c:v>
                </c:pt>
                <c:pt idx="957">
                  <c:v>-1.08249501017717E-2</c:v>
                </c:pt>
                <c:pt idx="958">
                  <c:v>-1.2726875858100501E-2</c:v>
                </c:pt>
                <c:pt idx="959">
                  <c:v>-1.38733525613415E-2</c:v>
                </c:pt>
                <c:pt idx="960">
                  <c:v>-1.4528903056705801E-2</c:v>
                </c:pt>
                <c:pt idx="961">
                  <c:v>-8.6594525179391202E-3</c:v>
                </c:pt>
                <c:pt idx="962">
                  <c:v>2.6090740678648902E-3</c:v>
                </c:pt>
                <c:pt idx="963">
                  <c:v>1.34473702257689E-2</c:v>
                </c:pt>
                <c:pt idx="964">
                  <c:v>1.21415010184286E-2</c:v>
                </c:pt>
                <c:pt idx="965">
                  <c:v>2.33992579485332E-3</c:v>
                </c:pt>
                <c:pt idx="966">
                  <c:v>-4.0712222657969602E-3</c:v>
                </c:pt>
                <c:pt idx="967">
                  <c:v>5.0934778367592703E-3</c:v>
                </c:pt>
                <c:pt idx="968">
                  <c:v>2.14898961460354E-2</c:v>
                </c:pt>
                <c:pt idx="969">
                  <c:v>2.8364693897653899E-2</c:v>
                </c:pt>
                <c:pt idx="970">
                  <c:v>1.5608685454105001E-2</c:v>
                </c:pt>
                <c:pt idx="971">
                  <c:v>-6.2087317466556196E-3</c:v>
                </c:pt>
                <c:pt idx="972">
                  <c:v>-2.0598410958638302E-2</c:v>
                </c:pt>
                <c:pt idx="973">
                  <c:v>-2.0839128618303001E-2</c:v>
                </c:pt>
                <c:pt idx="974">
                  <c:v>-1.5840573952229701E-2</c:v>
                </c:pt>
                <c:pt idx="975">
                  <c:v>-1.67461204911614E-2</c:v>
                </c:pt>
                <c:pt idx="976">
                  <c:v>-2.2458816510900401E-2</c:v>
                </c:pt>
                <c:pt idx="977">
                  <c:v>-2.1565902929460101E-2</c:v>
                </c:pt>
                <c:pt idx="978">
                  <c:v>-5.6184740943013801E-3</c:v>
                </c:pt>
                <c:pt idx="979">
                  <c:v>1.46957684422734E-2</c:v>
                </c:pt>
                <c:pt idx="980">
                  <c:v>2.2534409955525699E-2</c:v>
                </c:pt>
                <c:pt idx="981">
                  <c:v>1.1528549023631899E-2</c:v>
                </c:pt>
                <c:pt idx="982">
                  <c:v>-8.1665482640219996E-3</c:v>
                </c:pt>
                <c:pt idx="983">
                  <c:v>-1.97570530479221E-2</c:v>
                </c:pt>
                <c:pt idx="984">
                  <c:v>-1.6193462440414301E-2</c:v>
                </c:pt>
                <c:pt idx="985">
                  <c:v>-3.2733009356353E-3</c:v>
                </c:pt>
                <c:pt idx="986">
                  <c:v>6.8432517018792603E-3</c:v>
                </c:pt>
                <c:pt idx="987">
                  <c:v>1.1719861464265E-2</c:v>
                </c:pt>
                <c:pt idx="988">
                  <c:v>1.52887434545058E-2</c:v>
                </c:pt>
                <c:pt idx="989">
                  <c:v>1.8492040910899302E-2</c:v>
                </c:pt>
                <c:pt idx="990">
                  <c:v>1.6857378363985799E-2</c:v>
                </c:pt>
                <c:pt idx="991">
                  <c:v>7.9961088612231501E-3</c:v>
                </c:pt>
                <c:pt idx="992">
                  <c:v>-3.8097913834451401E-3</c:v>
                </c:pt>
                <c:pt idx="993">
                  <c:v>-7.67675045328493E-3</c:v>
                </c:pt>
                <c:pt idx="994">
                  <c:v>-1.06859809949206E-3</c:v>
                </c:pt>
                <c:pt idx="995">
                  <c:v>8.9931385202751506E-3</c:v>
                </c:pt>
                <c:pt idx="996">
                  <c:v>9.5094562562668093E-3</c:v>
                </c:pt>
                <c:pt idx="997">
                  <c:v>1.2084843367861E-3</c:v>
                </c:pt>
                <c:pt idx="998">
                  <c:v>-5.0824934880878501E-3</c:v>
                </c:pt>
                <c:pt idx="999">
                  <c:v>1.43815186807656E-3</c:v>
                </c:pt>
                <c:pt idx="1000">
                  <c:v>1.8718375859857798E-2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4727680"/>
        <c:axId val="235298816"/>
      </c:scatterChart>
      <c:valAx>
        <c:axId val="234727680"/>
        <c:scaling>
          <c:orientation val="minMax"/>
          <c:max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235298816"/>
        <c:crossesAt val="-0.4"/>
        <c:crossBetween val="midCat"/>
      </c:valAx>
      <c:valAx>
        <c:axId val="235298816"/>
        <c:scaling>
          <c:orientation val="minMax"/>
          <c:max val="0.1"/>
          <c:min val="-0.1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472768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6728138506241328"/>
          <c:y val="0.6766851322788191"/>
          <c:w val="0.19524538153287585"/>
          <c:h val="0.13335481847954847"/>
        </c:manualLayout>
      </c:layout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5669072615923"/>
          <c:y val="6.517388451443569E-2"/>
          <c:w val="0.84835739282589673"/>
          <c:h val="0.88342556138815986"/>
        </c:manualLayout>
      </c:layout>
      <c:scatterChart>
        <c:scatterStyle val="smoothMarker"/>
        <c:varyColors val="0"/>
        <c:ser>
          <c:idx val="0"/>
          <c:order val="0"/>
          <c:tx>
            <c:strRef>
              <c:f>transverse!$D$4</c:f>
              <c:strCache>
                <c:ptCount val="1"/>
                <c:pt idx="0">
                  <c:v>'Pier 5 - Transverse'</c:v>
                </c:pt>
              </c:strCache>
            </c:strRef>
          </c:tx>
          <c:spPr>
            <a:ln w="19050">
              <a:solidFill>
                <a:schemeClr val="accent3"/>
              </a:solidFill>
            </a:ln>
          </c:spPr>
          <c:marker>
            <c:symbol val="none"/>
          </c:marker>
          <c:xVal>
            <c:numRef>
              <c:f>transverse!$A$5:$A$1005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transverse!$D$5:$D$1005</c:f>
              <c:numCache>
                <c:formatCode>General</c:formatCode>
                <c:ptCount val="1001"/>
                <c:pt idx="0">
                  <c:v>-7.6719311275387399E-3</c:v>
                </c:pt>
                <c:pt idx="1">
                  <c:v>-2.8728621032073202E-3</c:v>
                </c:pt>
                <c:pt idx="2">
                  <c:v>5.3457751741263302E-3</c:v>
                </c:pt>
                <c:pt idx="3">
                  <c:v>1.4713709140958899E-2</c:v>
                </c:pt>
                <c:pt idx="4">
                  <c:v>2.4298145322961699E-2</c:v>
                </c:pt>
                <c:pt idx="5">
                  <c:v>1.4844150093655599E-2</c:v>
                </c:pt>
                <c:pt idx="6">
                  <c:v>-1.47405424718138E-2</c:v>
                </c:pt>
                <c:pt idx="7">
                  <c:v>-4.5579307018130497E-2</c:v>
                </c:pt>
                <c:pt idx="8">
                  <c:v>-4.7044272486011902E-2</c:v>
                </c:pt>
                <c:pt idx="9">
                  <c:v>-1.36673147730355E-2</c:v>
                </c:pt>
                <c:pt idx="10">
                  <c:v>3.1902507940968702E-2</c:v>
                </c:pt>
                <c:pt idx="11">
                  <c:v>5.5341324802528E-2</c:v>
                </c:pt>
                <c:pt idx="12">
                  <c:v>4.7738589357786201E-2</c:v>
                </c:pt>
                <c:pt idx="13">
                  <c:v>2.4526306082722101E-2</c:v>
                </c:pt>
                <c:pt idx="14">
                  <c:v>9.78796332358489E-3</c:v>
                </c:pt>
                <c:pt idx="15">
                  <c:v>3.3825737918119201E-3</c:v>
                </c:pt>
                <c:pt idx="16">
                  <c:v>-6.6686463855034402E-3</c:v>
                </c:pt>
                <c:pt idx="17">
                  <c:v>-2.4346688224926999E-2</c:v>
                </c:pt>
                <c:pt idx="18">
                  <c:v>-3.2862528000854797E-2</c:v>
                </c:pt>
                <c:pt idx="19">
                  <c:v>-1.5386280097869701E-2</c:v>
                </c:pt>
                <c:pt idx="20">
                  <c:v>1.94128727620703E-2</c:v>
                </c:pt>
                <c:pt idx="21">
                  <c:v>4.1859740800776299E-2</c:v>
                </c:pt>
                <c:pt idx="22">
                  <c:v>3.1761311882948597E-2</c:v>
                </c:pt>
                <c:pt idx="23">
                  <c:v>2.76783433789331E-3</c:v>
                </c:pt>
                <c:pt idx="24">
                  <c:v>-1.69495760689999E-2</c:v>
                </c:pt>
                <c:pt idx="25">
                  <c:v>-1.0198509353188501E-2</c:v>
                </c:pt>
                <c:pt idx="26">
                  <c:v>7.5576684631919301E-3</c:v>
                </c:pt>
                <c:pt idx="27">
                  <c:v>1.8580491252187099E-2</c:v>
                </c:pt>
                <c:pt idx="28">
                  <c:v>1.27840688862724E-2</c:v>
                </c:pt>
                <c:pt idx="29">
                  <c:v>5.7529279597624801E-3</c:v>
                </c:pt>
                <c:pt idx="30">
                  <c:v>2.2983209611591301E-3</c:v>
                </c:pt>
                <c:pt idx="31">
                  <c:v>2.2657835920550299E-3</c:v>
                </c:pt>
                <c:pt idx="32">
                  <c:v>-2.9212794876142499E-3</c:v>
                </c:pt>
                <c:pt idx="33">
                  <c:v>-5.8664909032426198E-3</c:v>
                </c:pt>
                <c:pt idx="34">
                  <c:v>-2.4102106272955001E-3</c:v>
                </c:pt>
                <c:pt idx="35">
                  <c:v>6.4090896919397197E-3</c:v>
                </c:pt>
                <c:pt idx="36">
                  <c:v>4.8798736906237299E-3</c:v>
                </c:pt>
                <c:pt idx="37">
                  <c:v>-1.1943215719678E-2</c:v>
                </c:pt>
                <c:pt idx="38">
                  <c:v>-3.5531488181649001E-2</c:v>
                </c:pt>
                <c:pt idx="39">
                  <c:v>-4.0691689071657801E-2</c:v>
                </c:pt>
                <c:pt idx="40">
                  <c:v>-2.2265726154702299E-2</c:v>
                </c:pt>
                <c:pt idx="41">
                  <c:v>6.7567538269373397E-3</c:v>
                </c:pt>
                <c:pt idx="42">
                  <c:v>1.9837333800407701E-2</c:v>
                </c:pt>
                <c:pt idx="43">
                  <c:v>8.0664379916599808E-3</c:v>
                </c:pt>
                <c:pt idx="44">
                  <c:v>-1.90671007745087E-2</c:v>
                </c:pt>
                <c:pt idx="45">
                  <c:v>-3.6499816860297497E-2</c:v>
                </c:pt>
                <c:pt idx="46">
                  <c:v>-2.8582036041041502E-2</c:v>
                </c:pt>
                <c:pt idx="47">
                  <c:v>4.1661827143210798E-3</c:v>
                </c:pt>
                <c:pt idx="48">
                  <c:v>4.1796985566582998E-2</c:v>
                </c:pt>
                <c:pt idx="49">
                  <c:v>5.9636911971563802E-2</c:v>
                </c:pt>
                <c:pt idx="50">
                  <c:v>4.4511003616309899E-2</c:v>
                </c:pt>
                <c:pt idx="51">
                  <c:v>1.08414225481676E-2</c:v>
                </c:pt>
                <c:pt idx="52">
                  <c:v>-9.9658550994047197E-3</c:v>
                </c:pt>
                <c:pt idx="53">
                  <c:v>-3.0274928733335399E-4</c:v>
                </c:pt>
                <c:pt idx="54">
                  <c:v>2.8858633139598699E-2</c:v>
                </c:pt>
                <c:pt idx="55">
                  <c:v>4.0199346332710197E-2</c:v>
                </c:pt>
                <c:pt idx="56">
                  <c:v>1.46393387810327E-2</c:v>
                </c:pt>
                <c:pt idx="57">
                  <c:v>-3.3404431289999301E-2</c:v>
                </c:pt>
                <c:pt idx="58">
                  <c:v>-5.9585601371480203E-2</c:v>
                </c:pt>
                <c:pt idx="59">
                  <c:v>-4.5697595979005697E-2</c:v>
                </c:pt>
                <c:pt idx="60">
                  <c:v>-6.4360758780407697E-3</c:v>
                </c:pt>
                <c:pt idx="61">
                  <c:v>2.0202585046545301E-2</c:v>
                </c:pt>
                <c:pt idx="62">
                  <c:v>2.1422204601413801E-2</c:v>
                </c:pt>
                <c:pt idx="63">
                  <c:v>7.70116539859816E-3</c:v>
                </c:pt>
                <c:pt idx="64">
                  <c:v>2.1790192306482201E-3</c:v>
                </c:pt>
                <c:pt idx="65">
                  <c:v>4.0460936574646996E-3</c:v>
                </c:pt>
                <c:pt idx="66">
                  <c:v>3.9385774787824403E-3</c:v>
                </c:pt>
                <c:pt idx="67">
                  <c:v>-5.3399662228425602E-3</c:v>
                </c:pt>
                <c:pt idx="68">
                  <c:v>-1.06225135497248E-2</c:v>
                </c:pt>
                <c:pt idx="69">
                  <c:v>-3.0740965762167602E-3</c:v>
                </c:pt>
                <c:pt idx="70">
                  <c:v>1.21843141563118E-2</c:v>
                </c:pt>
                <c:pt idx="71">
                  <c:v>2.0268944536569598E-2</c:v>
                </c:pt>
                <c:pt idx="72">
                  <c:v>1.50667205211615E-2</c:v>
                </c:pt>
                <c:pt idx="73">
                  <c:v>5.1428352628152896E-3</c:v>
                </c:pt>
                <c:pt idx="74">
                  <c:v>-1.9344893779761399E-3</c:v>
                </c:pt>
                <c:pt idx="75">
                  <c:v>-5.5858649965817696E-3</c:v>
                </c:pt>
                <c:pt idx="76">
                  <c:v>-8.6960744192640695E-3</c:v>
                </c:pt>
                <c:pt idx="77">
                  <c:v>-4.6742900573806803E-3</c:v>
                </c:pt>
                <c:pt idx="78">
                  <c:v>1.4297966307626499E-2</c:v>
                </c:pt>
                <c:pt idx="79">
                  <c:v>3.9390621196519197E-2</c:v>
                </c:pt>
                <c:pt idx="80">
                  <c:v>4.7872754491100997E-2</c:v>
                </c:pt>
                <c:pt idx="81">
                  <c:v>2.63067835400599E-2</c:v>
                </c:pt>
                <c:pt idx="82">
                  <c:v>-1.0994406659062299E-2</c:v>
                </c:pt>
                <c:pt idx="83">
                  <c:v>-3.1514699011636102E-2</c:v>
                </c:pt>
                <c:pt idx="84">
                  <c:v>-2.3428919076059901E-2</c:v>
                </c:pt>
                <c:pt idx="85">
                  <c:v>-5.7685168584696899E-3</c:v>
                </c:pt>
                <c:pt idx="86">
                  <c:v>-7.4161560914462301E-3</c:v>
                </c:pt>
                <c:pt idx="87">
                  <c:v>-2.74290068654168E-2</c:v>
                </c:pt>
                <c:pt idx="88">
                  <c:v>-3.75987295650934E-2</c:v>
                </c:pt>
                <c:pt idx="89">
                  <c:v>-1.7658789733149601E-2</c:v>
                </c:pt>
                <c:pt idx="90">
                  <c:v>1.8150477339954799E-2</c:v>
                </c:pt>
                <c:pt idx="91">
                  <c:v>3.5751689007716698E-2</c:v>
                </c:pt>
                <c:pt idx="92">
                  <c:v>1.6548841076701501E-2</c:v>
                </c:pt>
                <c:pt idx="93">
                  <c:v>-2.06062830830301E-2</c:v>
                </c:pt>
                <c:pt idx="94">
                  <c:v>-4.6321328585571697E-2</c:v>
                </c:pt>
                <c:pt idx="95">
                  <c:v>-4.5986537952432502E-2</c:v>
                </c:pt>
                <c:pt idx="96">
                  <c:v>-3.1614011621062602E-2</c:v>
                </c:pt>
                <c:pt idx="97">
                  <c:v>-1.6288894815107199E-2</c:v>
                </c:pt>
                <c:pt idx="98">
                  <c:v>-4.8723914164288604E-3</c:v>
                </c:pt>
                <c:pt idx="99">
                  <c:v>4.7619405737047904E-3</c:v>
                </c:pt>
                <c:pt idx="100">
                  <c:v>8.0767644292939304E-3</c:v>
                </c:pt>
                <c:pt idx="101">
                  <c:v>1.26767968515742E-3</c:v>
                </c:pt>
                <c:pt idx="102">
                  <c:v>-1.6379447697011201E-2</c:v>
                </c:pt>
                <c:pt idx="103">
                  <c:v>-2.9164692070475801E-2</c:v>
                </c:pt>
                <c:pt idx="104">
                  <c:v>-3.2994780993116798E-2</c:v>
                </c:pt>
                <c:pt idx="105">
                  <c:v>-2.7350076849569201E-2</c:v>
                </c:pt>
                <c:pt idx="106">
                  <c:v>-2.3693819808648299E-2</c:v>
                </c:pt>
                <c:pt idx="107">
                  <c:v>-1.6114933570056202E-2</c:v>
                </c:pt>
                <c:pt idx="108">
                  <c:v>-1.0903925989958201E-3</c:v>
                </c:pt>
                <c:pt idx="109">
                  <c:v>2.2960376705647399E-2</c:v>
                </c:pt>
                <c:pt idx="110">
                  <c:v>3.9930554515958699E-2</c:v>
                </c:pt>
                <c:pt idx="111">
                  <c:v>3.5073462755573402E-2</c:v>
                </c:pt>
                <c:pt idx="112">
                  <c:v>1.0887259060702099E-2</c:v>
                </c:pt>
                <c:pt idx="113">
                  <c:v>-1.03724735103804E-2</c:v>
                </c:pt>
                <c:pt idx="114">
                  <c:v>-1.1078579248257499E-2</c:v>
                </c:pt>
                <c:pt idx="115">
                  <c:v>4.4315781257963901E-3</c:v>
                </c:pt>
                <c:pt idx="116">
                  <c:v>2.25549297394197E-2</c:v>
                </c:pt>
                <c:pt idx="117">
                  <c:v>3.3877479609276097E-2</c:v>
                </c:pt>
                <c:pt idx="118">
                  <c:v>4.2488341746185397E-2</c:v>
                </c:pt>
                <c:pt idx="119">
                  <c:v>5.22679093853241E-2</c:v>
                </c:pt>
                <c:pt idx="120">
                  <c:v>5.83716089670831E-2</c:v>
                </c:pt>
                <c:pt idx="121">
                  <c:v>4.3347203896492999E-2</c:v>
                </c:pt>
                <c:pt idx="122">
                  <c:v>5.6345309618953997E-3</c:v>
                </c:pt>
                <c:pt idx="123">
                  <c:v>-3.9838729860649201E-2</c:v>
                </c:pt>
                <c:pt idx="124">
                  <c:v>-6.7094712588494698E-2</c:v>
                </c:pt>
                <c:pt idx="125">
                  <c:v>-6.3853103153300797E-2</c:v>
                </c:pt>
                <c:pt idx="126">
                  <c:v>-3.1963717589116702E-2</c:v>
                </c:pt>
                <c:pt idx="127">
                  <c:v>4.6224755997527596E-3</c:v>
                </c:pt>
                <c:pt idx="128">
                  <c:v>2.58679435381577E-2</c:v>
                </c:pt>
                <c:pt idx="129">
                  <c:v>1.8473102036775799E-2</c:v>
                </c:pt>
                <c:pt idx="130">
                  <c:v>-6.9024812872042398E-3</c:v>
                </c:pt>
                <c:pt idx="131">
                  <c:v>-3.6204078147497799E-2</c:v>
                </c:pt>
                <c:pt idx="132">
                  <c:v>-4.6962633073571701E-2</c:v>
                </c:pt>
                <c:pt idx="133">
                  <c:v>-4.0471485351764001E-2</c:v>
                </c:pt>
                <c:pt idx="134">
                  <c:v>-2.73075365331838E-2</c:v>
                </c:pt>
                <c:pt idx="135">
                  <c:v>-2.1243598476990699E-2</c:v>
                </c:pt>
                <c:pt idx="136">
                  <c:v>-1.5117661795075E-2</c:v>
                </c:pt>
                <c:pt idx="137">
                  <c:v>1.29822071343139E-3</c:v>
                </c:pt>
                <c:pt idx="138">
                  <c:v>3.3246699529366701E-2</c:v>
                </c:pt>
                <c:pt idx="139">
                  <c:v>5.8895784091078499E-2</c:v>
                </c:pt>
                <c:pt idx="140">
                  <c:v>5.5728937616078202E-2</c:v>
                </c:pt>
                <c:pt idx="141">
                  <c:v>1.6844547250605101E-2</c:v>
                </c:pt>
                <c:pt idx="142">
                  <c:v>-2.8984190212152702E-2</c:v>
                </c:pt>
                <c:pt idx="143">
                  <c:v>-5.4166280241929703E-2</c:v>
                </c:pt>
                <c:pt idx="144">
                  <c:v>-4.6855490766732698E-2</c:v>
                </c:pt>
                <c:pt idx="145">
                  <c:v>-2.21912497961573E-2</c:v>
                </c:pt>
                <c:pt idx="146">
                  <c:v>1.15058629948307E-3</c:v>
                </c:pt>
                <c:pt idx="147">
                  <c:v>1.6255829068156299E-2</c:v>
                </c:pt>
                <c:pt idx="148">
                  <c:v>2.56433468961751E-2</c:v>
                </c:pt>
                <c:pt idx="149">
                  <c:v>2.6625519154027302E-2</c:v>
                </c:pt>
                <c:pt idx="150">
                  <c:v>1.15643341762682E-2</c:v>
                </c:pt>
                <c:pt idx="151">
                  <c:v>-1.6188611491764E-2</c:v>
                </c:pt>
                <c:pt idx="152">
                  <c:v>-4.0603877949436297E-2</c:v>
                </c:pt>
                <c:pt idx="153">
                  <c:v>-4.3951811649732997E-2</c:v>
                </c:pt>
                <c:pt idx="154">
                  <c:v>-2.48916400915518E-2</c:v>
                </c:pt>
                <c:pt idx="155">
                  <c:v>4.2415601941624996E-3</c:v>
                </c:pt>
                <c:pt idx="156">
                  <c:v>2.4861444558467401E-2</c:v>
                </c:pt>
                <c:pt idx="157">
                  <c:v>3.4936976769869399E-2</c:v>
                </c:pt>
                <c:pt idx="158">
                  <c:v>3.4218305514792199E-2</c:v>
                </c:pt>
                <c:pt idx="159">
                  <c:v>2.7826717932252599E-2</c:v>
                </c:pt>
                <c:pt idx="160">
                  <c:v>9.7920180753397808E-3</c:v>
                </c:pt>
                <c:pt idx="161">
                  <c:v>-1.0501343391847801E-2</c:v>
                </c:pt>
                <c:pt idx="162">
                  <c:v>-2.70543514322307E-2</c:v>
                </c:pt>
                <c:pt idx="163">
                  <c:v>-2.5147689636044E-2</c:v>
                </c:pt>
                <c:pt idx="164">
                  <c:v>-8.8269773395933896E-3</c:v>
                </c:pt>
                <c:pt idx="165">
                  <c:v>1.47686500420223E-2</c:v>
                </c:pt>
                <c:pt idx="166">
                  <c:v>3.18786392768542E-2</c:v>
                </c:pt>
                <c:pt idx="167">
                  <c:v>4.1224847883462298E-2</c:v>
                </c:pt>
                <c:pt idx="168">
                  <c:v>3.93597338385668E-2</c:v>
                </c:pt>
                <c:pt idx="169">
                  <c:v>2.5263749199976499E-2</c:v>
                </c:pt>
                <c:pt idx="170">
                  <c:v>-1.7595366667539801E-3</c:v>
                </c:pt>
                <c:pt idx="171">
                  <c:v>-3.0039917572961899E-2</c:v>
                </c:pt>
                <c:pt idx="172">
                  <c:v>-4.5009737262012801E-2</c:v>
                </c:pt>
                <c:pt idx="173">
                  <c:v>-3.4497803954605701E-2</c:v>
                </c:pt>
                <c:pt idx="174">
                  <c:v>-8.3209650289241301E-3</c:v>
                </c:pt>
                <c:pt idx="175">
                  <c:v>1.3672928885028499E-2</c:v>
                </c:pt>
                <c:pt idx="176">
                  <c:v>1.6956943846990299E-2</c:v>
                </c:pt>
                <c:pt idx="177" formatCode="0.00E+00">
                  <c:v>3.7999121741039798E-3</c:v>
                </c:pt>
                <c:pt idx="178">
                  <c:v>-1.7084982140004101E-2</c:v>
                </c:pt>
                <c:pt idx="179">
                  <c:v>-3.8450062066056799E-2</c:v>
                </c:pt>
                <c:pt idx="180">
                  <c:v>-5.73468555654921E-2</c:v>
                </c:pt>
                <c:pt idx="181">
                  <c:v>-6.6014504108342198E-2</c:v>
                </c:pt>
                <c:pt idx="182">
                  <c:v>-5.2927081453424098E-2</c:v>
                </c:pt>
                <c:pt idx="183">
                  <c:v>-1.5918769382119901E-2</c:v>
                </c:pt>
                <c:pt idx="184">
                  <c:v>2.4056992030937401E-2</c:v>
                </c:pt>
                <c:pt idx="185">
                  <c:v>4.4280650082580801E-2</c:v>
                </c:pt>
                <c:pt idx="186">
                  <c:v>3.6941329153896703E-2</c:v>
                </c:pt>
                <c:pt idx="187">
                  <c:v>2.1287928873373298E-2</c:v>
                </c:pt>
                <c:pt idx="188">
                  <c:v>1.4703863006662999E-2</c:v>
                </c:pt>
                <c:pt idx="189">
                  <c:v>1.6621317889106101E-2</c:v>
                </c:pt>
                <c:pt idx="190">
                  <c:v>8.2142931313473194E-3</c:v>
                </c:pt>
                <c:pt idx="191">
                  <c:v>-1.5942876350374401E-2</c:v>
                </c:pt>
                <c:pt idx="192">
                  <c:v>-3.5338839036469401E-2</c:v>
                </c:pt>
                <c:pt idx="193">
                  <c:v>-2.90053258626944E-2</c:v>
                </c:pt>
                <c:pt idx="194">
                  <c:v>3.49972060270091E-3</c:v>
                </c:pt>
                <c:pt idx="195">
                  <c:v>3.1110876771217301E-2</c:v>
                </c:pt>
                <c:pt idx="196">
                  <c:v>3.1780913221795902E-2</c:v>
                </c:pt>
                <c:pt idx="197">
                  <c:v>8.1767475441530801E-3</c:v>
                </c:pt>
                <c:pt idx="198">
                  <c:v>-9.8252999231483902E-3</c:v>
                </c:pt>
                <c:pt idx="199">
                  <c:v>-1.1504387936691399E-2</c:v>
                </c:pt>
                <c:pt idx="200">
                  <c:v>-1.52703954424429E-3</c:v>
                </c:pt>
                <c:pt idx="201">
                  <c:v>5.6948893423122802E-4</c:v>
                </c:pt>
                <c:pt idx="202">
                  <c:v>-1.26782292524499E-3</c:v>
                </c:pt>
                <c:pt idx="203">
                  <c:v>1.2861002054177699E-3</c:v>
                </c:pt>
                <c:pt idx="204">
                  <c:v>1.5589809211458101E-2</c:v>
                </c:pt>
                <c:pt idx="205">
                  <c:v>2.87289615530033E-2</c:v>
                </c:pt>
                <c:pt idx="206">
                  <c:v>3.0443083716486199E-2</c:v>
                </c:pt>
                <c:pt idx="207">
                  <c:v>2.6981828108756201E-2</c:v>
                </c:pt>
                <c:pt idx="208">
                  <c:v>2.4601322105652398E-2</c:v>
                </c:pt>
                <c:pt idx="209">
                  <c:v>2.3730948194090998E-2</c:v>
                </c:pt>
                <c:pt idx="210">
                  <c:v>6.57207524434608E-3</c:v>
                </c:pt>
                <c:pt idx="211">
                  <c:v>-2.1711336351451699E-2</c:v>
                </c:pt>
                <c:pt idx="212">
                  <c:v>-4.3854651518626497E-2</c:v>
                </c:pt>
                <c:pt idx="213">
                  <c:v>-3.3619962326855497E-2</c:v>
                </c:pt>
                <c:pt idx="214">
                  <c:v>-5.1758735624701903E-3</c:v>
                </c:pt>
                <c:pt idx="215">
                  <c:v>1.2352593529062501E-2</c:v>
                </c:pt>
                <c:pt idx="216">
                  <c:v>-1.90982252505848E-3</c:v>
                </c:pt>
                <c:pt idx="217">
                  <c:v>-2.7001908809507699E-2</c:v>
                </c:pt>
                <c:pt idx="218">
                  <c:v>-2.9905235473598499E-2</c:v>
                </c:pt>
                <c:pt idx="219">
                  <c:v>-4.0653045460581298E-3</c:v>
                </c:pt>
                <c:pt idx="220">
                  <c:v>2.53009516483239E-2</c:v>
                </c:pt>
                <c:pt idx="221">
                  <c:v>2.83211283512321E-2</c:v>
                </c:pt>
                <c:pt idx="222">
                  <c:v>1.2659796215251399E-2</c:v>
                </c:pt>
                <c:pt idx="223">
                  <c:v>1.3895459902323901E-3</c:v>
                </c:pt>
                <c:pt idx="224">
                  <c:v>1.2601137780141399E-2</c:v>
                </c:pt>
                <c:pt idx="225">
                  <c:v>3.0920169058248601E-2</c:v>
                </c:pt>
                <c:pt idx="226">
                  <c:v>3.7538576096822797E-2</c:v>
                </c:pt>
                <c:pt idx="227">
                  <c:v>2.8065212215869498E-2</c:v>
                </c:pt>
                <c:pt idx="228">
                  <c:v>1.4848800052769401E-2</c:v>
                </c:pt>
                <c:pt idx="229">
                  <c:v>7.1479463253905301E-3</c:v>
                </c:pt>
                <c:pt idx="230">
                  <c:v>-4.6620211711442703E-3</c:v>
                </c:pt>
                <c:pt idx="231">
                  <c:v>-2.7221344806545599E-2</c:v>
                </c:pt>
                <c:pt idx="232">
                  <c:v>-5.5703917355267897E-2</c:v>
                </c:pt>
                <c:pt idx="233">
                  <c:v>-6.9635304037930099E-2</c:v>
                </c:pt>
                <c:pt idx="234">
                  <c:v>-5.8975875567846697E-2</c:v>
                </c:pt>
                <c:pt idx="235">
                  <c:v>-3.0918754270856899E-2</c:v>
                </c:pt>
                <c:pt idx="236">
                  <c:v>-4.3556767407855199E-3</c:v>
                </c:pt>
                <c:pt idx="237">
                  <c:v>8.9371895537895193E-3</c:v>
                </c:pt>
                <c:pt idx="238">
                  <c:v>1.0722871809741401E-2</c:v>
                </c:pt>
                <c:pt idx="239">
                  <c:v>1.0356567327071501E-2</c:v>
                </c:pt>
                <c:pt idx="240">
                  <c:v>1.3174133906327001E-2</c:v>
                </c:pt>
                <c:pt idx="241">
                  <c:v>1.79660104268731E-2</c:v>
                </c:pt>
                <c:pt idx="242">
                  <c:v>1.9895475194356301E-2</c:v>
                </c:pt>
                <c:pt idx="243">
                  <c:v>1.41828143974403E-2</c:v>
                </c:pt>
                <c:pt idx="244">
                  <c:v>1.13507655002928E-3</c:v>
                </c:pt>
                <c:pt idx="245">
                  <c:v>-1.59218340268737E-2</c:v>
                </c:pt>
                <c:pt idx="246">
                  <c:v>-2.4062603214675599E-2</c:v>
                </c:pt>
                <c:pt idx="247">
                  <c:v>-2.00295225397015E-2</c:v>
                </c:pt>
                <c:pt idx="248">
                  <c:v>-2.49537411968623E-3</c:v>
                </c:pt>
                <c:pt idx="249">
                  <c:v>1.6816887350567501E-2</c:v>
                </c:pt>
                <c:pt idx="250">
                  <c:v>3.2583329621428098E-2</c:v>
                </c:pt>
                <c:pt idx="251">
                  <c:v>3.4054641413785003E-2</c:v>
                </c:pt>
                <c:pt idx="252">
                  <c:v>2.3650138248982901E-2</c:v>
                </c:pt>
                <c:pt idx="253">
                  <c:v>1.14420317220507E-3</c:v>
                </c:pt>
                <c:pt idx="254">
                  <c:v>-1.75914494443647E-2</c:v>
                </c:pt>
                <c:pt idx="255">
                  <c:v>-1.52857007684522E-2</c:v>
                </c:pt>
                <c:pt idx="256">
                  <c:v>1.8120281259903299E-2</c:v>
                </c:pt>
                <c:pt idx="257">
                  <c:v>6.1729651598281601E-2</c:v>
                </c:pt>
                <c:pt idx="258">
                  <c:v>7.7552049520675903E-2</c:v>
                </c:pt>
                <c:pt idx="259">
                  <c:v>4.2893739705905598E-2</c:v>
                </c:pt>
                <c:pt idx="260">
                  <c:v>-2.4607548033328298E-2</c:v>
                </c:pt>
                <c:pt idx="261">
                  <c:v>-7.4831487017815806E-2</c:v>
                </c:pt>
                <c:pt idx="262">
                  <c:v>-7.4494313226300707E-2</c:v>
                </c:pt>
                <c:pt idx="263">
                  <c:v>-3.4718408730646202E-2</c:v>
                </c:pt>
                <c:pt idx="264" formatCode="0.00E+00">
                  <c:v>-5.0585578605316997E-6</c:v>
                </c:pt>
                <c:pt idx="265">
                  <c:v>7.3479045756791696E-4</c:v>
                </c:pt>
                <c:pt idx="266">
                  <c:v>-2.32735234148858E-2</c:v>
                </c:pt>
                <c:pt idx="267">
                  <c:v>-4.0417112818481697E-2</c:v>
                </c:pt>
                <c:pt idx="268">
                  <c:v>-3.3867300369860603E-2</c:v>
                </c:pt>
                <c:pt idx="269">
                  <c:v>-1.4122890635879201E-2</c:v>
                </c:pt>
                <c:pt idx="270">
                  <c:v>1.41163111478813E-3</c:v>
                </c:pt>
                <c:pt idx="271">
                  <c:v>6.6417412032584904E-3</c:v>
                </c:pt>
                <c:pt idx="272">
                  <c:v>9.9424402332383803E-3</c:v>
                </c:pt>
                <c:pt idx="273">
                  <c:v>1.5151110243733701E-2</c:v>
                </c:pt>
                <c:pt idx="274">
                  <c:v>1.8042476433657001E-2</c:v>
                </c:pt>
                <c:pt idx="275">
                  <c:v>1.28140682569306E-2</c:v>
                </c:pt>
                <c:pt idx="276">
                  <c:v>1.03069447846136E-2</c:v>
                </c:pt>
                <c:pt idx="277">
                  <c:v>2.17337967222224E-2</c:v>
                </c:pt>
                <c:pt idx="278">
                  <c:v>4.0901989189972301E-2</c:v>
                </c:pt>
                <c:pt idx="279">
                  <c:v>4.29457935363457E-2</c:v>
                </c:pt>
                <c:pt idx="280">
                  <c:v>9.1479026138662697E-3</c:v>
                </c:pt>
                <c:pt idx="281">
                  <c:v>-4.65842226429855E-2</c:v>
                </c:pt>
                <c:pt idx="282">
                  <c:v>-8.3955240610179796E-2</c:v>
                </c:pt>
                <c:pt idx="283">
                  <c:v>-7.14404720346105E-2</c:v>
                </c:pt>
                <c:pt idx="284">
                  <c:v>-1.79286614267796E-2</c:v>
                </c:pt>
                <c:pt idx="285">
                  <c:v>3.7814105839152901E-2</c:v>
                </c:pt>
                <c:pt idx="286">
                  <c:v>6.2782914268905199E-2</c:v>
                </c:pt>
                <c:pt idx="287">
                  <c:v>5.2051566465174802E-2</c:v>
                </c:pt>
                <c:pt idx="288">
                  <c:v>2.58425080625625E-2</c:v>
                </c:pt>
                <c:pt idx="289">
                  <c:v>5.6759264654114303E-3</c:v>
                </c:pt>
                <c:pt idx="290">
                  <c:v>-1.9463036274667499E-3</c:v>
                </c:pt>
                <c:pt idx="291">
                  <c:v>-2.0767396466575298E-3</c:v>
                </c:pt>
                <c:pt idx="292">
                  <c:v>-1.518160130527E-3</c:v>
                </c:pt>
                <c:pt idx="293">
                  <c:v>-3.8618223200373798E-3</c:v>
                </c:pt>
                <c:pt idx="294">
                  <c:v>-1.0247197208600799E-2</c:v>
                </c:pt>
                <c:pt idx="295">
                  <c:v>-1.4978723741401301E-2</c:v>
                </c:pt>
                <c:pt idx="296">
                  <c:v>-1.34811613415985E-2</c:v>
                </c:pt>
                <c:pt idx="297">
                  <c:v>-4.85545586158716E-3</c:v>
                </c:pt>
                <c:pt idx="298">
                  <c:v>1.94662413731566E-3</c:v>
                </c:pt>
                <c:pt idx="299">
                  <c:v>-9.4379323058969703E-4</c:v>
                </c:pt>
                <c:pt idx="300">
                  <c:v>-1.0285538454844201E-2</c:v>
                </c:pt>
                <c:pt idx="301">
                  <c:v>-1.3886915654893099E-2</c:v>
                </c:pt>
                <c:pt idx="302">
                  <c:v>1.2740448022402001E-3</c:v>
                </c:pt>
                <c:pt idx="303">
                  <c:v>2.5798516403797201E-2</c:v>
                </c:pt>
                <c:pt idx="304">
                  <c:v>4.7725745683199997E-2</c:v>
                </c:pt>
                <c:pt idx="305">
                  <c:v>4.6514955763401401E-2</c:v>
                </c:pt>
                <c:pt idx="306">
                  <c:v>2.9246105500505E-2</c:v>
                </c:pt>
                <c:pt idx="307">
                  <c:v>7.0445583261758904E-3</c:v>
                </c:pt>
                <c:pt idx="308">
                  <c:v>-3.7029030999765401E-3</c:v>
                </c:pt>
                <c:pt idx="309">
                  <c:v>-4.5272676168500404E-3</c:v>
                </c:pt>
                <c:pt idx="310">
                  <c:v>-1.2261977867879801E-3</c:v>
                </c:pt>
                <c:pt idx="311">
                  <c:v>-2.35398880959874E-3</c:v>
                </c:pt>
                <c:pt idx="312">
                  <c:v>-1.0679021367479599E-2</c:v>
                </c:pt>
                <c:pt idx="313">
                  <c:v>-2.0191746389870899E-2</c:v>
                </c:pt>
                <c:pt idx="314">
                  <c:v>-2.2773529077575901E-2</c:v>
                </c:pt>
                <c:pt idx="315">
                  <c:v>-1.4388455860871801E-2</c:v>
                </c:pt>
                <c:pt idx="316">
                  <c:v>2.8819739803159399E-3</c:v>
                </c:pt>
                <c:pt idx="317">
                  <c:v>1.52813157891357E-2</c:v>
                </c:pt>
                <c:pt idx="318">
                  <c:v>1.6220955204018998E-2</c:v>
                </c:pt>
                <c:pt idx="319">
                  <c:v>6.84757539884066E-3</c:v>
                </c:pt>
                <c:pt idx="320">
                  <c:v>3.05436176366651E-3</c:v>
                </c:pt>
                <c:pt idx="321">
                  <c:v>1.0027230286469501E-2</c:v>
                </c:pt>
                <c:pt idx="322">
                  <c:v>2.4266834770601899E-2</c:v>
                </c:pt>
                <c:pt idx="323">
                  <c:v>3.1874838739987699E-2</c:v>
                </c:pt>
                <c:pt idx="324">
                  <c:v>3.0470661287459198E-2</c:v>
                </c:pt>
                <c:pt idx="325">
                  <c:v>2.9532097900227299E-2</c:v>
                </c:pt>
                <c:pt idx="326">
                  <c:v>3.6466131265383797E-2</c:v>
                </c:pt>
                <c:pt idx="327">
                  <c:v>4.3827751769110503E-2</c:v>
                </c:pt>
                <c:pt idx="328">
                  <c:v>3.7466893636667102E-2</c:v>
                </c:pt>
                <c:pt idx="329">
                  <c:v>1.8877383813537801E-2</c:v>
                </c:pt>
                <c:pt idx="330">
                  <c:v>2.11744965783565E-4</c:v>
                </c:pt>
                <c:pt idx="331">
                  <c:v>-3.0907425058130599E-3</c:v>
                </c:pt>
                <c:pt idx="332">
                  <c:v>3.4818450236996702E-3</c:v>
                </c:pt>
                <c:pt idx="333">
                  <c:v>4.3372767895044698E-3</c:v>
                </c:pt>
                <c:pt idx="334">
                  <c:v>-8.8367232679058307E-3</c:v>
                </c:pt>
                <c:pt idx="335">
                  <c:v>-2.5744239054995899E-2</c:v>
                </c:pt>
                <c:pt idx="336">
                  <c:v>-2.9097179232083801E-2</c:v>
                </c:pt>
                <c:pt idx="337">
                  <c:v>-2.0035942592072298E-2</c:v>
                </c:pt>
                <c:pt idx="338">
                  <c:v>-7.2838872381413497E-3</c:v>
                </c:pt>
                <c:pt idx="339">
                  <c:v>-4.2130398794320298E-3</c:v>
                </c:pt>
                <c:pt idx="340">
                  <c:v>-8.1914001317432697E-4</c:v>
                </c:pt>
                <c:pt idx="341">
                  <c:v>1.36914324216202E-2</c:v>
                </c:pt>
                <c:pt idx="342">
                  <c:v>4.3893487903569402E-2</c:v>
                </c:pt>
                <c:pt idx="343">
                  <c:v>6.8873386980068299E-2</c:v>
                </c:pt>
                <c:pt idx="344">
                  <c:v>6.8371648630348003E-2</c:v>
                </c:pt>
                <c:pt idx="345">
                  <c:v>3.6579598789506902E-2</c:v>
                </c:pt>
                <c:pt idx="346">
                  <c:v>-3.3048859648223002E-3</c:v>
                </c:pt>
                <c:pt idx="347">
                  <c:v>-2.20558703199056E-2</c:v>
                </c:pt>
                <c:pt idx="348">
                  <c:v>-8.7393513510107008E-3</c:v>
                </c:pt>
                <c:pt idx="349">
                  <c:v>1.6792154784096E-2</c:v>
                </c:pt>
                <c:pt idx="350">
                  <c:v>2.25515743875482E-2</c:v>
                </c:pt>
                <c:pt idx="351">
                  <c:v>-4.0989968834576401E-3</c:v>
                </c:pt>
                <c:pt idx="352">
                  <c:v>-4.3365498559186699E-2</c:v>
                </c:pt>
                <c:pt idx="353">
                  <c:v>-5.8197721839533201E-2</c:v>
                </c:pt>
                <c:pt idx="354">
                  <c:v>-3.4229216731537102E-2</c:v>
                </c:pt>
                <c:pt idx="355">
                  <c:v>7.4612884243374202E-3</c:v>
                </c:pt>
                <c:pt idx="356">
                  <c:v>2.33138437563306E-2</c:v>
                </c:pt>
                <c:pt idx="357">
                  <c:v>-5.8184911167490398E-4</c:v>
                </c:pt>
                <c:pt idx="358">
                  <c:v>-3.9571092396908703E-2</c:v>
                </c:pt>
                <c:pt idx="359">
                  <c:v>-5.0326970927071502E-2</c:v>
                </c:pt>
                <c:pt idx="360">
                  <c:v>-2.0984099248028101E-2</c:v>
                </c:pt>
                <c:pt idx="361">
                  <c:v>1.9313608700461799E-2</c:v>
                </c:pt>
                <c:pt idx="362">
                  <c:v>3.14477110570896E-2</c:v>
                </c:pt>
                <c:pt idx="363">
                  <c:v>5.5528245786076701E-3</c:v>
                </c:pt>
                <c:pt idx="364">
                  <c:v>-2.3485332369541E-2</c:v>
                </c:pt>
                <c:pt idx="365">
                  <c:v>-2.3813508096468101E-2</c:v>
                </c:pt>
                <c:pt idx="366">
                  <c:v>9.2538979852485603E-3</c:v>
                </c:pt>
                <c:pt idx="367">
                  <c:v>4.25201632364543E-2</c:v>
                </c:pt>
                <c:pt idx="368">
                  <c:v>5.1779847603575499E-2</c:v>
                </c:pt>
                <c:pt idx="369">
                  <c:v>3.18774905106897E-2</c:v>
                </c:pt>
                <c:pt idx="370">
                  <c:v>6.0233066585255197E-3</c:v>
                </c:pt>
                <c:pt idx="371">
                  <c:v>-1.8194426488808702E-2</c:v>
                </c:pt>
                <c:pt idx="372">
                  <c:v>-3.61267013155901E-2</c:v>
                </c:pt>
                <c:pt idx="373">
                  <c:v>-5.0932988119072702E-2</c:v>
                </c:pt>
                <c:pt idx="374">
                  <c:v>-4.5175027083577103E-2</c:v>
                </c:pt>
                <c:pt idx="375">
                  <c:v>-1.02286733094399E-2</c:v>
                </c:pt>
                <c:pt idx="376">
                  <c:v>4.2760117010608903E-2</c:v>
                </c:pt>
                <c:pt idx="377">
                  <c:v>7.3611944504922103E-2</c:v>
                </c:pt>
                <c:pt idx="378">
                  <c:v>5.5526190676809202E-2</c:v>
                </c:pt>
                <c:pt idx="379">
                  <c:v>3.2475255478700998E-3</c:v>
                </c:pt>
                <c:pt idx="380">
                  <c:v>-3.8526502466589299E-2</c:v>
                </c:pt>
                <c:pt idx="381">
                  <c:v>-3.8537055203197897E-2</c:v>
                </c:pt>
                <c:pt idx="382">
                  <c:v>-8.5206458181926303E-3</c:v>
                </c:pt>
                <c:pt idx="383">
                  <c:v>1.1883804285688899E-2</c:v>
                </c:pt>
                <c:pt idx="384">
                  <c:v>-1.0988650841876299E-4</c:v>
                </c:pt>
                <c:pt idx="385">
                  <c:v>-2.69281306800216E-2</c:v>
                </c:pt>
                <c:pt idx="386">
                  <c:v>-3.3995230996687498E-2</c:v>
                </c:pt>
                <c:pt idx="387">
                  <c:v>-1.1638297419642099E-2</c:v>
                </c:pt>
                <c:pt idx="388">
                  <c:v>2.0035106676950298E-2</c:v>
                </c:pt>
                <c:pt idx="389">
                  <c:v>3.0255017243990701E-2</c:v>
                </c:pt>
                <c:pt idx="390">
                  <c:v>1.2574661312766799E-2</c:v>
                </c:pt>
                <c:pt idx="391">
                  <c:v>-1.83789003042799E-2</c:v>
                </c:pt>
                <c:pt idx="392">
                  <c:v>-3.9813175889872703E-2</c:v>
                </c:pt>
                <c:pt idx="393">
                  <c:v>-4.5205521004220803E-2</c:v>
                </c:pt>
                <c:pt idx="394">
                  <c:v>-3.5782914251347803E-2</c:v>
                </c:pt>
                <c:pt idx="395">
                  <c:v>-1.33526709092007E-2</c:v>
                </c:pt>
                <c:pt idx="396">
                  <c:v>1.50635858746824E-2</c:v>
                </c:pt>
                <c:pt idx="397">
                  <c:v>3.463184286571E-2</c:v>
                </c:pt>
                <c:pt idx="398">
                  <c:v>2.6933158691029899E-2</c:v>
                </c:pt>
                <c:pt idx="399">
                  <c:v>-5.45074893090356E-3</c:v>
                </c:pt>
                <c:pt idx="400">
                  <c:v>-3.8970754026132301E-2</c:v>
                </c:pt>
                <c:pt idx="401">
                  <c:v>-4.4612206491163799E-2</c:v>
                </c:pt>
                <c:pt idx="402">
                  <c:v>-1.8879059128599499E-2</c:v>
                </c:pt>
                <c:pt idx="403">
                  <c:v>1.1808672450844101E-2</c:v>
                </c:pt>
                <c:pt idx="404">
                  <c:v>2.29872467471832E-2</c:v>
                </c:pt>
                <c:pt idx="405">
                  <c:v>1.1591320040363701E-2</c:v>
                </c:pt>
                <c:pt idx="406">
                  <c:v>2.48955187088944E-3</c:v>
                </c:pt>
                <c:pt idx="407">
                  <c:v>9.1295350891641598E-3</c:v>
                </c:pt>
                <c:pt idx="408">
                  <c:v>2.7278854453735801E-2</c:v>
                </c:pt>
                <c:pt idx="409">
                  <c:v>3.2617624195258502E-2</c:v>
                </c:pt>
                <c:pt idx="410">
                  <c:v>1.7582047879232E-2</c:v>
                </c:pt>
                <c:pt idx="411">
                  <c:v>-1.1336659011796601E-2</c:v>
                </c:pt>
                <c:pt idx="412">
                  <c:v>-3.3857134001545101E-2</c:v>
                </c:pt>
                <c:pt idx="413">
                  <c:v>-4.2790676495409602E-2</c:v>
                </c:pt>
                <c:pt idx="414">
                  <c:v>-3.6973891825272699E-2</c:v>
                </c:pt>
                <c:pt idx="415">
                  <c:v>-2.22124224281476E-2</c:v>
                </c:pt>
                <c:pt idx="416">
                  <c:v>-1.42834454186789E-3</c:v>
                </c:pt>
                <c:pt idx="417">
                  <c:v>1.69200989558131E-2</c:v>
                </c:pt>
                <c:pt idx="418">
                  <c:v>2.1133760231782799E-2</c:v>
                </c:pt>
                <c:pt idx="419">
                  <c:v>7.0272615604176003E-3</c:v>
                </c:pt>
                <c:pt idx="420">
                  <c:v>-1.8535368042269001E-2</c:v>
                </c:pt>
                <c:pt idx="421">
                  <c:v>-3.7881294889012498E-2</c:v>
                </c:pt>
                <c:pt idx="422">
                  <c:v>-3.9193457230481697E-2</c:v>
                </c:pt>
                <c:pt idx="423">
                  <c:v>-2.53033196556058E-2</c:v>
                </c:pt>
                <c:pt idx="424">
                  <c:v>-8.9726614686198598E-3</c:v>
                </c:pt>
                <c:pt idx="425">
                  <c:v>-3.1938460808245503E-4</c:v>
                </c:pt>
                <c:pt idx="426">
                  <c:v>2.9984800116170099E-3</c:v>
                </c:pt>
                <c:pt idx="427">
                  <c:v>5.7752926268693598E-3</c:v>
                </c:pt>
                <c:pt idx="428">
                  <c:v>1.45613127235368E-2</c:v>
                </c:pt>
                <c:pt idx="429">
                  <c:v>2.8068391318838402E-2</c:v>
                </c:pt>
                <c:pt idx="430">
                  <c:v>3.9587700052863203E-2</c:v>
                </c:pt>
                <c:pt idx="431">
                  <c:v>3.4747682696548002E-2</c:v>
                </c:pt>
                <c:pt idx="432">
                  <c:v>1.1059785616870399E-2</c:v>
                </c:pt>
                <c:pt idx="433">
                  <c:v>-1.75801186652224E-2</c:v>
                </c:pt>
                <c:pt idx="434">
                  <c:v>-2.30629966147613E-2</c:v>
                </c:pt>
                <c:pt idx="435">
                  <c:v>2.3909009750533198E-3</c:v>
                </c:pt>
                <c:pt idx="436">
                  <c:v>3.8259817682968197E-2</c:v>
                </c:pt>
                <c:pt idx="437">
                  <c:v>4.3536109602825702E-2</c:v>
                </c:pt>
                <c:pt idx="438">
                  <c:v>6.2459216316964597E-3</c:v>
                </c:pt>
                <c:pt idx="439">
                  <c:v>-4.4394940407473202E-2</c:v>
                </c:pt>
                <c:pt idx="440">
                  <c:v>-6.0861424121632701E-2</c:v>
                </c:pt>
                <c:pt idx="441">
                  <c:v>-3.2724860105783897E-2</c:v>
                </c:pt>
                <c:pt idx="442">
                  <c:v>6.04724822960439E-3</c:v>
                </c:pt>
                <c:pt idx="443">
                  <c:v>9.64340826079595E-3</c:v>
                </c:pt>
                <c:pt idx="444">
                  <c:v>-2.7335622615824898E-2</c:v>
                </c:pt>
                <c:pt idx="445">
                  <c:v>-7.0599300929100398E-2</c:v>
                </c:pt>
                <c:pt idx="446">
                  <c:v>-7.8793564265599206E-2</c:v>
                </c:pt>
                <c:pt idx="447">
                  <c:v>-4.96951441582816E-2</c:v>
                </c:pt>
                <c:pt idx="448">
                  <c:v>-7.4866323357423402E-3</c:v>
                </c:pt>
                <c:pt idx="449">
                  <c:v>2.2195661219595202E-2</c:v>
                </c:pt>
                <c:pt idx="450">
                  <c:v>3.4738561307498202E-2</c:v>
                </c:pt>
                <c:pt idx="451">
                  <c:v>3.3808049979441201E-2</c:v>
                </c:pt>
                <c:pt idx="452">
                  <c:v>2.2973485632358199E-2</c:v>
                </c:pt>
                <c:pt idx="453">
                  <c:v>8.1182113940981605E-3</c:v>
                </c:pt>
                <c:pt idx="454">
                  <c:v>1.67680252110881E-3</c:v>
                </c:pt>
                <c:pt idx="455">
                  <c:v>1.9232218639347199E-2</c:v>
                </c:pt>
                <c:pt idx="456">
                  <c:v>5.4519870781464197E-2</c:v>
                </c:pt>
                <c:pt idx="457">
                  <c:v>7.87855611998695E-2</c:v>
                </c:pt>
                <c:pt idx="458">
                  <c:v>6.3390462211981996E-2</c:v>
                </c:pt>
                <c:pt idx="459">
                  <c:v>1.6148588298079199E-2</c:v>
                </c:pt>
                <c:pt idx="460">
                  <c:v>-2.6901285588647399E-2</c:v>
                </c:pt>
                <c:pt idx="461">
                  <c:v>-3.8323886105603201E-2</c:v>
                </c:pt>
                <c:pt idx="462">
                  <c:v>-2.4299687079703501E-2</c:v>
                </c:pt>
                <c:pt idx="463">
                  <c:v>-1.16435352107821E-2</c:v>
                </c:pt>
                <c:pt idx="464">
                  <c:v>-1.51338618924202E-2</c:v>
                </c:pt>
                <c:pt idx="465">
                  <c:v>-2.6379141973528399E-2</c:v>
                </c:pt>
                <c:pt idx="466">
                  <c:v>-2.4745739187915099E-2</c:v>
                </c:pt>
                <c:pt idx="467">
                  <c:v>-6.9173904409003803E-3</c:v>
                </c:pt>
                <c:pt idx="468">
                  <c:v>1.13234300188392E-2</c:v>
                </c:pt>
                <c:pt idx="469">
                  <c:v>1.41448909920955E-2</c:v>
                </c:pt>
                <c:pt idx="470">
                  <c:v>2.8663808317268701E-3</c:v>
                </c:pt>
                <c:pt idx="471">
                  <c:v>-1.44618445837845E-2</c:v>
                </c:pt>
                <c:pt idx="472">
                  <c:v>-2.40610471588673E-2</c:v>
                </c:pt>
                <c:pt idx="473">
                  <c:v>-1.93145238095964E-2</c:v>
                </c:pt>
                <c:pt idx="474">
                  <c:v>9.7056642546919695E-4</c:v>
                </c:pt>
                <c:pt idx="475">
                  <c:v>2.5872042907583999E-2</c:v>
                </c:pt>
                <c:pt idx="476">
                  <c:v>3.9650329918223801E-2</c:v>
                </c:pt>
                <c:pt idx="477">
                  <c:v>2.81331828344464E-2</c:v>
                </c:pt>
                <c:pt idx="478">
                  <c:v>-6.3879979459994501E-3</c:v>
                </c:pt>
                <c:pt idx="479">
                  <c:v>-3.7066072898743502E-2</c:v>
                </c:pt>
                <c:pt idx="480">
                  <c:v>-4.4083157452642303E-2</c:v>
                </c:pt>
                <c:pt idx="481">
                  <c:v>-2.62579545467111E-2</c:v>
                </c:pt>
                <c:pt idx="482">
                  <c:v>-9.6778217038471104E-3</c:v>
                </c:pt>
                <c:pt idx="483">
                  <c:v>-1.38836480957588E-2</c:v>
                </c:pt>
                <c:pt idx="484">
                  <c:v>-3.4422592596712299E-2</c:v>
                </c:pt>
                <c:pt idx="485">
                  <c:v>-4.2041782795978998E-2</c:v>
                </c:pt>
                <c:pt idx="486">
                  <c:v>-2.2377327397236201E-2</c:v>
                </c:pt>
                <c:pt idx="487">
                  <c:v>3.2295747526265902E-3</c:v>
                </c:pt>
                <c:pt idx="488">
                  <c:v>4.7625391631506003E-3</c:v>
                </c:pt>
                <c:pt idx="489">
                  <c:v>-2.4100572894984101E-2</c:v>
                </c:pt>
                <c:pt idx="490">
                  <c:v>-5.0126534079213102E-2</c:v>
                </c:pt>
                <c:pt idx="491">
                  <c:v>-3.5033238173927103E-2</c:v>
                </c:pt>
                <c:pt idx="492">
                  <c:v>2.5191169605210801E-2</c:v>
                </c:pt>
                <c:pt idx="493">
                  <c:v>8.4971505694125093E-2</c:v>
                </c:pt>
                <c:pt idx="494">
                  <c:v>9.5394064102285903E-2</c:v>
                </c:pt>
                <c:pt idx="495">
                  <c:v>5.0779761667346698E-2</c:v>
                </c:pt>
                <c:pt idx="496">
                  <c:v>-1.14759778296854E-2</c:v>
                </c:pt>
                <c:pt idx="497">
                  <c:v>-4.6499055649261399E-2</c:v>
                </c:pt>
                <c:pt idx="498">
                  <c:v>-3.8399890524037299E-2</c:v>
                </c:pt>
                <c:pt idx="499">
                  <c:v>-9.7085271297771697E-3</c:v>
                </c:pt>
                <c:pt idx="500">
                  <c:v>7.5744882470931401E-3</c:v>
                </c:pt>
                <c:pt idx="501" formatCode="0.00E+00">
                  <c:v>3.4391478846713401E-3</c:v>
                </c:pt>
                <c:pt idx="502">
                  <c:v>-8.8467071474080394E-3</c:v>
                </c:pt>
                <c:pt idx="503">
                  <c:v>-1.7713673777692399E-2</c:v>
                </c:pt>
                <c:pt idx="504">
                  <c:v>-1.71831233578486E-2</c:v>
                </c:pt>
                <c:pt idx="505">
                  <c:v>-1.5438285410355799E-2</c:v>
                </c:pt>
                <c:pt idx="506">
                  <c:v>-1.9557860568659699E-2</c:v>
                </c:pt>
                <c:pt idx="507">
                  <c:v>-3.2219848225207397E-2</c:v>
                </c:pt>
                <c:pt idx="508">
                  <c:v>-3.9757945338733197E-2</c:v>
                </c:pt>
                <c:pt idx="509">
                  <c:v>-3.3614444747897897E-2</c:v>
                </c:pt>
                <c:pt idx="510">
                  <c:v>-7.6989431545252899E-3</c:v>
                </c:pt>
                <c:pt idx="511">
                  <c:v>2.54833789336667E-2</c:v>
                </c:pt>
                <c:pt idx="512">
                  <c:v>4.5348356948298002E-2</c:v>
                </c:pt>
                <c:pt idx="513">
                  <c:v>3.58396174423498E-2</c:v>
                </c:pt>
                <c:pt idx="514">
                  <c:v>1.01038251244964E-2</c:v>
                </c:pt>
                <c:pt idx="515">
                  <c:v>-6.8811400202585899E-3</c:v>
                </c:pt>
                <c:pt idx="516">
                  <c:v>2.6464556658936001E-3</c:v>
                </c:pt>
                <c:pt idx="517">
                  <c:v>3.0010434930832601E-2</c:v>
                </c:pt>
                <c:pt idx="518">
                  <c:v>5.0938018581309599E-2</c:v>
                </c:pt>
                <c:pt idx="519">
                  <c:v>4.9513001920936897E-2</c:v>
                </c:pt>
                <c:pt idx="520">
                  <c:v>3.1049226930754299E-2</c:v>
                </c:pt>
                <c:pt idx="521">
                  <c:v>9.0902586379100793E-3</c:v>
                </c:pt>
                <c:pt idx="522">
                  <c:v>-1.2093397212736799E-2</c:v>
                </c:pt>
                <c:pt idx="523">
                  <c:v>-3.2860776151198201E-2</c:v>
                </c:pt>
                <c:pt idx="524">
                  <c:v>-4.5181879949633498E-2</c:v>
                </c:pt>
                <c:pt idx="525">
                  <c:v>-4.0153476203393698E-2</c:v>
                </c:pt>
                <c:pt idx="526">
                  <c:v>-1.4892241249827401E-2</c:v>
                </c:pt>
                <c:pt idx="527">
                  <c:v>1.28874523822367E-2</c:v>
                </c:pt>
                <c:pt idx="528">
                  <c:v>2.5742285487973301E-2</c:v>
                </c:pt>
                <c:pt idx="529">
                  <c:v>1.8597059311362001E-2</c:v>
                </c:pt>
                <c:pt idx="530">
                  <c:v>3.2543728757145401E-3</c:v>
                </c:pt>
                <c:pt idx="531">
                  <c:v>-1.0614856689492301E-2</c:v>
                </c:pt>
                <c:pt idx="532">
                  <c:v>-2.47053418072108E-2</c:v>
                </c:pt>
                <c:pt idx="533">
                  <c:v>-4.1644754359223303E-2</c:v>
                </c:pt>
                <c:pt idx="534">
                  <c:v>-4.9446686072274801E-2</c:v>
                </c:pt>
                <c:pt idx="535">
                  <c:v>-3.4404982136140197E-2</c:v>
                </c:pt>
                <c:pt idx="536">
                  <c:v>2.9888511249035001E-3</c:v>
                </c:pt>
                <c:pt idx="537">
                  <c:v>3.3156077757557398E-2</c:v>
                </c:pt>
                <c:pt idx="538">
                  <c:v>3.4375963473335297E-2</c:v>
                </c:pt>
                <c:pt idx="539">
                  <c:v>6.69967813174058E-3</c:v>
                </c:pt>
                <c:pt idx="540">
                  <c:v>-2.35585139886435E-2</c:v>
                </c:pt>
                <c:pt idx="541">
                  <c:v>-3.7642534612934903E-2</c:v>
                </c:pt>
                <c:pt idx="542">
                  <c:v>-3.6928921470463297E-2</c:v>
                </c:pt>
                <c:pt idx="543">
                  <c:v>-3.1178301522974999E-2</c:v>
                </c:pt>
                <c:pt idx="544">
                  <c:v>-2.0643496067824899E-2</c:v>
                </c:pt>
                <c:pt idx="545">
                  <c:v>2.6195015009454702E-3</c:v>
                </c:pt>
                <c:pt idx="546">
                  <c:v>3.1895546834036698E-2</c:v>
                </c:pt>
                <c:pt idx="547">
                  <c:v>4.11889284471273E-2</c:v>
                </c:pt>
                <c:pt idx="548">
                  <c:v>1.4899860263366401E-2</c:v>
                </c:pt>
                <c:pt idx="549">
                  <c:v>-2.7977020448767501E-2</c:v>
                </c:pt>
                <c:pt idx="550">
                  <c:v>-4.9514777673668402E-2</c:v>
                </c:pt>
                <c:pt idx="551">
                  <c:v>-3.0827898194280799E-2</c:v>
                </c:pt>
                <c:pt idx="552">
                  <c:v>4.9473427321199302E-3</c:v>
                </c:pt>
                <c:pt idx="553">
                  <c:v>1.7321324075439799E-2</c:v>
                </c:pt>
                <c:pt idx="554">
                  <c:v>-1.0070380090525599E-2</c:v>
                </c:pt>
                <c:pt idx="555">
                  <c:v>-4.7811085856106002E-2</c:v>
                </c:pt>
                <c:pt idx="556">
                  <c:v>-5.5296474465510601E-2</c:v>
                </c:pt>
                <c:pt idx="557">
                  <c:v>-1.94558379148028E-2</c:v>
                </c:pt>
                <c:pt idx="558">
                  <c:v>3.4431243256019997E-2</c:v>
                </c:pt>
                <c:pt idx="559">
                  <c:v>6.7749405028376203E-2</c:v>
                </c:pt>
                <c:pt idx="560">
                  <c:v>5.9342424758686098E-2</c:v>
                </c:pt>
                <c:pt idx="561">
                  <c:v>2.5518031626094201E-2</c:v>
                </c:pt>
                <c:pt idx="562">
                  <c:v>-3.2228083120052699E-3</c:v>
                </c:pt>
                <c:pt idx="563">
                  <c:v>-3.3673156833672001E-3</c:v>
                </c:pt>
                <c:pt idx="564">
                  <c:v>1.58113038907121E-2</c:v>
                </c:pt>
                <c:pt idx="565">
                  <c:v>3.16125604155304E-2</c:v>
                </c:pt>
                <c:pt idx="566">
                  <c:v>2.02692338053094E-2</c:v>
                </c:pt>
                <c:pt idx="567">
                  <c:v>-1.1434434798384499E-2</c:v>
                </c:pt>
                <c:pt idx="568">
                  <c:v>-3.7200807427692002E-2</c:v>
                </c:pt>
                <c:pt idx="569">
                  <c:v>-3.3293897380507302E-2</c:v>
                </c:pt>
                <c:pt idx="570">
                  <c:v>-6.2073429295546202E-3</c:v>
                </c:pt>
                <c:pt idx="571">
                  <c:v>1.3048418309969501E-2</c:v>
                </c:pt>
                <c:pt idx="572">
                  <c:v>2.4263703358566998E-3</c:v>
                </c:pt>
                <c:pt idx="573">
                  <c:v>-3.4689465644872103E-2</c:v>
                </c:pt>
                <c:pt idx="574">
                  <c:v>-6.7292316400928504E-2</c:v>
                </c:pt>
                <c:pt idx="575">
                  <c:v>-6.9982756635726201E-2</c:v>
                </c:pt>
                <c:pt idx="576">
                  <c:v>-4.1286565563224298E-2</c:v>
                </c:pt>
                <c:pt idx="577">
                  <c:v>-1.3900051167954699E-3</c:v>
                </c:pt>
                <c:pt idx="578">
                  <c:v>3.0965558433002999E-2</c:v>
                </c:pt>
                <c:pt idx="579">
                  <c:v>4.50888731319391E-2</c:v>
                </c:pt>
                <c:pt idx="580">
                  <c:v>4.0272189531389002E-2</c:v>
                </c:pt>
                <c:pt idx="581">
                  <c:v>2.0559029194021399E-2</c:v>
                </c:pt>
                <c:pt idx="582">
                  <c:v>-3.0740864446036301E-3</c:v>
                </c:pt>
                <c:pt idx="583">
                  <c:v>-2.13603957881081E-2</c:v>
                </c:pt>
                <c:pt idx="584">
                  <c:v>-2.4577611220993601E-2</c:v>
                </c:pt>
                <c:pt idx="585">
                  <c:v>-1.73858918402497E-2</c:v>
                </c:pt>
                <c:pt idx="586">
                  <c:v>-8.1264289262076E-3</c:v>
                </c:pt>
                <c:pt idx="587">
                  <c:v>1.9655489822770599E-4</c:v>
                </c:pt>
                <c:pt idx="588">
                  <c:v>9.3617841305820397E-3</c:v>
                </c:pt>
                <c:pt idx="589">
                  <c:v>2.3818467165540001E-2</c:v>
                </c:pt>
                <c:pt idx="590">
                  <c:v>3.9978009607754703E-2</c:v>
                </c:pt>
                <c:pt idx="591">
                  <c:v>4.7376359064968003E-2</c:v>
                </c:pt>
                <c:pt idx="592">
                  <c:v>4.1261146926677199E-2</c:v>
                </c:pt>
                <c:pt idx="593">
                  <c:v>2.0720685267920098E-2</c:v>
                </c:pt>
                <c:pt idx="594">
                  <c:v>3.2097769863211698E-3</c:v>
                </c:pt>
                <c:pt idx="595">
                  <c:v>-1.4614481297877501E-2</c:v>
                </c:pt>
                <c:pt idx="596">
                  <c:v>-1.6627778991867698E-2</c:v>
                </c:pt>
                <c:pt idx="597">
                  <c:v>-9.0624233309677203E-3</c:v>
                </c:pt>
                <c:pt idx="598">
                  <c:v>1.5497711378348E-2</c:v>
                </c:pt>
                <c:pt idx="599">
                  <c:v>3.5552445325512001E-2</c:v>
                </c:pt>
                <c:pt idx="600">
                  <c:v>3.1680621003573897E-2</c:v>
                </c:pt>
                <c:pt idx="601">
                  <c:v>-6.5061613856889798E-3</c:v>
                </c:pt>
                <c:pt idx="602">
                  <c:v>-6.2986871759302801E-2</c:v>
                </c:pt>
                <c:pt idx="603">
                  <c:v>-9.6422732302887004E-2</c:v>
                </c:pt>
                <c:pt idx="604">
                  <c:v>-8.9841574307354094E-2</c:v>
                </c:pt>
                <c:pt idx="605">
                  <c:v>-4.4871170589424102E-2</c:v>
                </c:pt>
                <c:pt idx="606">
                  <c:v>2.3134011649246999E-3</c:v>
                </c:pt>
                <c:pt idx="607">
                  <c:v>3.7778578758838402E-2</c:v>
                </c:pt>
                <c:pt idx="608">
                  <c:v>5.0476182161685403E-2</c:v>
                </c:pt>
                <c:pt idx="609">
                  <c:v>4.8454331692973002E-2</c:v>
                </c:pt>
                <c:pt idx="610">
                  <c:v>2.10597962764426E-2</c:v>
                </c:pt>
                <c:pt idx="611">
                  <c:v>-1.9109533224279399E-2</c:v>
                </c:pt>
                <c:pt idx="612">
                  <c:v>-5.7776440188668503E-2</c:v>
                </c:pt>
                <c:pt idx="613">
                  <c:v>-6.2615250804843703E-2</c:v>
                </c:pt>
                <c:pt idx="614">
                  <c:v>-3.6774613211268403E-2</c:v>
                </c:pt>
                <c:pt idx="615">
                  <c:v>6.4355271485654097E-4</c:v>
                </c:pt>
                <c:pt idx="616">
                  <c:v>1.5999859864504602E-2</c:v>
                </c:pt>
                <c:pt idx="617">
                  <c:v>9.4361682094281397E-3</c:v>
                </c:pt>
                <c:pt idx="618">
                  <c:v>-2.7877416964630598E-3</c:v>
                </c:pt>
                <c:pt idx="619">
                  <c:v>-4.9504412067186002E-4</c:v>
                </c:pt>
                <c:pt idx="620">
                  <c:v>1.46214527068647E-3</c:v>
                </c:pt>
                <c:pt idx="621">
                  <c:v>-1.13241380677603E-2</c:v>
                </c:pt>
                <c:pt idx="622">
                  <c:v>-4.3217337414105002E-2</c:v>
                </c:pt>
                <c:pt idx="623">
                  <c:v>-6.4697051884125098E-2</c:v>
                </c:pt>
                <c:pt idx="624">
                  <c:v>-5.3423197748272797E-2</c:v>
                </c:pt>
                <c:pt idx="625">
                  <c:v>-1.40123961486053E-2</c:v>
                </c:pt>
                <c:pt idx="626">
                  <c:v>3.9130682303232002E-2</c:v>
                </c:pt>
                <c:pt idx="627">
                  <c:v>6.8814863738032694E-2</c:v>
                </c:pt>
                <c:pt idx="628">
                  <c:v>7.6934684903708001E-2</c:v>
                </c:pt>
                <c:pt idx="629">
                  <c:v>4.0859812665323701E-2</c:v>
                </c:pt>
                <c:pt idx="630">
                  <c:v>-1.04946356724987E-2</c:v>
                </c:pt>
                <c:pt idx="631">
                  <c:v>-7.1838084324355095E-2</c:v>
                </c:pt>
                <c:pt idx="632">
                  <c:v>-8.4480903722781997E-2</c:v>
                </c:pt>
                <c:pt idx="633">
                  <c:v>-4.6714590254582598E-2</c:v>
                </c:pt>
                <c:pt idx="634">
                  <c:v>2.2104169524520101E-2</c:v>
                </c:pt>
                <c:pt idx="635">
                  <c:v>6.3139286657626706E-2</c:v>
                </c:pt>
                <c:pt idx="636">
                  <c:v>4.9680917696431001E-2</c:v>
                </c:pt>
                <c:pt idx="637">
                  <c:v>9.0839048433549799E-3</c:v>
                </c:pt>
                <c:pt idx="638">
                  <c:v>-1.5869637273930599E-2</c:v>
                </c:pt>
                <c:pt idx="639">
                  <c:v>-7.2092889587540405E-4</c:v>
                </c:pt>
                <c:pt idx="640">
                  <c:v>1.63835879929774E-2</c:v>
                </c:pt>
                <c:pt idx="641">
                  <c:v>1.06531666021367E-2</c:v>
                </c:pt>
                <c:pt idx="642">
                  <c:v>-1.8861816809005699E-2</c:v>
                </c:pt>
                <c:pt idx="643">
                  <c:v>-3.2726247825102299E-2</c:v>
                </c:pt>
                <c:pt idx="644">
                  <c:v>-1.6530038343757599E-2</c:v>
                </c:pt>
                <c:pt idx="645">
                  <c:v>2.1663360261191301E-2</c:v>
                </c:pt>
                <c:pt idx="646">
                  <c:v>4.4679050668600603E-2</c:v>
                </c:pt>
                <c:pt idx="647">
                  <c:v>4.6758328864959203E-2</c:v>
                </c:pt>
                <c:pt idx="648">
                  <c:v>2.9010194361389501E-2</c:v>
                </c:pt>
                <c:pt idx="649">
                  <c:v>1.10602338206737E-2</c:v>
                </c:pt>
                <c:pt idx="650">
                  <c:v>-1.6269581747021498E-2</c:v>
                </c:pt>
                <c:pt idx="651">
                  <c:v>-3.3467439473351103E-2</c:v>
                </c:pt>
                <c:pt idx="652">
                  <c:v>-2.7573000957385799E-2</c:v>
                </c:pt>
                <c:pt idx="653">
                  <c:v>1.6069612461795699E-2</c:v>
                </c:pt>
                <c:pt idx="654">
                  <c:v>6.7336766453350599E-2</c:v>
                </c:pt>
                <c:pt idx="655">
                  <c:v>8.0554066020483095E-2</c:v>
                </c:pt>
                <c:pt idx="656">
                  <c:v>3.86386927419319E-2</c:v>
                </c:pt>
                <c:pt idx="657">
                  <c:v>-3.4601128684077803E-2</c:v>
                </c:pt>
                <c:pt idx="658">
                  <c:v>-7.4641786904935101E-2</c:v>
                </c:pt>
                <c:pt idx="659">
                  <c:v>-7.7480239858340696E-2</c:v>
                </c:pt>
                <c:pt idx="660">
                  <c:v>-4.4285596141965103E-2</c:v>
                </c:pt>
                <c:pt idx="661">
                  <c:v>-2.5354207636056902E-2</c:v>
                </c:pt>
                <c:pt idx="662">
                  <c:v>-7.0272964942215601E-3</c:v>
                </c:pt>
                <c:pt idx="663">
                  <c:v>-5.1610752258131202E-4</c:v>
                </c:pt>
                <c:pt idx="664">
                  <c:v>1.8842415344359102E-2</c:v>
                </c:pt>
                <c:pt idx="665">
                  <c:v>3.01794474651964E-2</c:v>
                </c:pt>
                <c:pt idx="666">
                  <c:v>4.9101361649759E-2</c:v>
                </c:pt>
                <c:pt idx="667">
                  <c:v>7.1300535462260006E-2</c:v>
                </c:pt>
                <c:pt idx="668">
                  <c:v>8.9516921637556701E-2</c:v>
                </c:pt>
                <c:pt idx="669">
                  <c:v>7.7802515595304503E-2</c:v>
                </c:pt>
                <c:pt idx="670">
                  <c:v>2.1293832191544002E-2</c:v>
                </c:pt>
                <c:pt idx="671">
                  <c:v>-3.6659080119441301E-2</c:v>
                </c:pt>
                <c:pt idx="672">
                  <c:v>-4.8754916509721503E-2</c:v>
                </c:pt>
                <c:pt idx="673">
                  <c:v>1.51375360177085E-2</c:v>
                </c:pt>
                <c:pt idx="674">
                  <c:v>8.0812364713405194E-2</c:v>
                </c:pt>
                <c:pt idx="675">
                  <c:v>8.6724900999837401E-2</c:v>
                </c:pt>
                <c:pt idx="676">
                  <c:v>9.2543370896183991E-3</c:v>
                </c:pt>
                <c:pt idx="677">
                  <c:v>-7.2190920175137105E-2</c:v>
                </c:pt>
                <c:pt idx="678">
                  <c:v>-8.7718355554467095E-2</c:v>
                </c:pt>
                <c:pt idx="679">
                  <c:v>-2.46317982661017E-2</c:v>
                </c:pt>
                <c:pt idx="680">
                  <c:v>4.91908448966926E-2</c:v>
                </c:pt>
                <c:pt idx="681">
                  <c:v>6.9372239096360602E-2</c:v>
                </c:pt>
                <c:pt idx="682">
                  <c:v>3.3651179275853697E-2</c:v>
                </c:pt>
                <c:pt idx="683">
                  <c:v>-1.83030214437007E-2</c:v>
                </c:pt>
                <c:pt idx="684">
                  <c:v>-4.6816539859245297E-2</c:v>
                </c:pt>
                <c:pt idx="685">
                  <c:v>-4.2695601129477803E-2</c:v>
                </c:pt>
                <c:pt idx="686">
                  <c:v>-9.2888591657607003E-3</c:v>
                </c:pt>
                <c:pt idx="687">
                  <c:v>4.4614887073685501E-2</c:v>
                </c:pt>
                <c:pt idx="688">
                  <c:v>9.50588581770999E-2</c:v>
                </c:pt>
                <c:pt idx="689">
                  <c:v>0.105917310681041</c:v>
                </c:pt>
                <c:pt idx="690">
                  <c:v>5.6046276305015998E-2</c:v>
                </c:pt>
                <c:pt idx="691">
                  <c:v>-3.0619772697475799E-2</c:v>
                </c:pt>
                <c:pt idx="692">
                  <c:v>-9.0896557542876802E-2</c:v>
                </c:pt>
                <c:pt idx="693">
                  <c:v>-8.6790427318472002E-2</c:v>
                </c:pt>
                <c:pt idx="694">
                  <c:v>-2.60899439130204E-2</c:v>
                </c:pt>
                <c:pt idx="695">
                  <c:v>3.06984747790599E-2</c:v>
                </c:pt>
                <c:pt idx="696">
                  <c:v>5.6156930969474501E-2</c:v>
                </c:pt>
                <c:pt idx="697">
                  <c:v>4.0629178983058699E-2</c:v>
                </c:pt>
                <c:pt idx="698">
                  <c:v>1.3032019123167799E-2</c:v>
                </c:pt>
                <c:pt idx="699">
                  <c:v>-1.7936413049776199E-2</c:v>
                </c:pt>
                <c:pt idx="700">
                  <c:v>-3.9582274483529502E-2</c:v>
                </c:pt>
                <c:pt idx="701">
                  <c:v>-4.1524853074385699E-2</c:v>
                </c:pt>
                <c:pt idx="702">
                  <c:v>-1.9898882191459102E-2</c:v>
                </c:pt>
                <c:pt idx="703">
                  <c:v>1.5628088260346801E-2</c:v>
                </c:pt>
                <c:pt idx="704">
                  <c:v>2.7982218510815199E-2</c:v>
                </c:pt>
                <c:pt idx="705">
                  <c:v>9.8712128449992397E-3</c:v>
                </c:pt>
                <c:pt idx="706">
                  <c:v>-2.00208770051758E-2</c:v>
                </c:pt>
                <c:pt idx="707">
                  <c:v>-1.8387127195550999E-2</c:v>
                </c:pt>
                <c:pt idx="708">
                  <c:v>2.0937190228846402E-2</c:v>
                </c:pt>
                <c:pt idx="709">
                  <c:v>5.2481299311291599E-2</c:v>
                </c:pt>
                <c:pt idx="710">
                  <c:v>3.80271786418966E-2</c:v>
                </c:pt>
                <c:pt idx="711">
                  <c:v>-2.86641304685551E-2</c:v>
                </c:pt>
                <c:pt idx="712">
                  <c:v>-9.30435343611834E-2</c:v>
                </c:pt>
                <c:pt idx="713">
                  <c:v>-0.11580480691947501</c:v>
                </c:pt>
                <c:pt idx="714">
                  <c:v>-7.4234502991044796E-2</c:v>
                </c:pt>
                <c:pt idx="715">
                  <c:v>-1.5654882247090199E-4</c:v>
                </c:pt>
                <c:pt idx="716">
                  <c:v>7.5369184855292801E-2</c:v>
                </c:pt>
                <c:pt idx="717">
                  <c:v>0.119723550418268</c:v>
                </c:pt>
                <c:pt idx="718">
                  <c:v>0.114806098361388</c:v>
                </c:pt>
                <c:pt idx="719">
                  <c:v>6.2193137727399303E-2</c:v>
                </c:pt>
                <c:pt idx="720">
                  <c:v>-1.4676999823155E-2</c:v>
                </c:pt>
                <c:pt idx="721">
                  <c:v>-5.9445938836884801E-2</c:v>
                </c:pt>
                <c:pt idx="722">
                  <c:v>-6.02296458427211E-2</c:v>
                </c:pt>
                <c:pt idx="723">
                  <c:v>-1.9323428038572201E-2</c:v>
                </c:pt>
                <c:pt idx="724">
                  <c:v>9.5991376137971303E-4</c:v>
                </c:pt>
                <c:pt idx="725">
                  <c:v>-4.35202247072648E-3</c:v>
                </c:pt>
                <c:pt idx="726">
                  <c:v>-3.2720362911562897E-2</c:v>
                </c:pt>
                <c:pt idx="727">
                  <c:v>-3.6581876221014803E-2</c:v>
                </c:pt>
                <c:pt idx="728">
                  <c:v>-2.0845439596687301E-2</c:v>
                </c:pt>
                <c:pt idx="729">
                  <c:v>-1.0102143513615601E-2</c:v>
                </c:pt>
                <c:pt idx="730">
                  <c:v>-2.74722877720966E-2</c:v>
                </c:pt>
                <c:pt idx="731">
                  <c:v>-6.7165119208870902E-2</c:v>
                </c:pt>
                <c:pt idx="732">
                  <c:v>-8.0862929730579805E-2</c:v>
                </c:pt>
                <c:pt idx="733">
                  <c:v>-5.7836537928778103E-2</c:v>
                </c:pt>
                <c:pt idx="734">
                  <c:v>2.96652312034858E-3</c:v>
                </c:pt>
                <c:pt idx="735">
                  <c:v>5.9591083174382602E-2</c:v>
                </c:pt>
                <c:pt idx="736">
                  <c:v>0.103040494293035</c:v>
                </c:pt>
                <c:pt idx="737">
                  <c:v>0.117479954879104</c:v>
                </c:pt>
                <c:pt idx="738">
                  <c:v>0.100937018474724</c:v>
                </c:pt>
                <c:pt idx="739">
                  <c:v>4.7329751202824302E-2</c:v>
                </c:pt>
                <c:pt idx="740">
                  <c:v>-2.8806534441781301E-2</c:v>
                </c:pt>
                <c:pt idx="741">
                  <c:v>-8.3665694045576E-2</c:v>
                </c:pt>
                <c:pt idx="742">
                  <c:v>-8.1194222367227606E-2</c:v>
                </c:pt>
                <c:pt idx="743">
                  <c:v>-1.9134213785774502E-2</c:v>
                </c:pt>
                <c:pt idx="744">
                  <c:v>5.6208995576235397E-2</c:v>
                </c:pt>
                <c:pt idx="745">
                  <c:v>9.1969875592353006E-2</c:v>
                </c:pt>
                <c:pt idx="746">
                  <c:v>6.8495853902331497E-2</c:v>
                </c:pt>
                <c:pt idx="747">
                  <c:v>6.8090898634410903E-3</c:v>
                </c:pt>
                <c:pt idx="748">
                  <c:v>-4.9064564542850499E-2</c:v>
                </c:pt>
                <c:pt idx="749">
                  <c:v>-7.5420333866174194E-2</c:v>
                </c:pt>
                <c:pt idx="750">
                  <c:v>-6.1555747683086602E-2</c:v>
                </c:pt>
                <c:pt idx="751">
                  <c:v>-2.7292322259086101E-2</c:v>
                </c:pt>
                <c:pt idx="752" formatCode="0.00E+00">
                  <c:v>5.6455273595836103E-3</c:v>
                </c:pt>
                <c:pt idx="753">
                  <c:v>1.80016690489407E-2</c:v>
                </c:pt>
                <c:pt idx="754">
                  <c:v>1.7693915641400399E-2</c:v>
                </c:pt>
                <c:pt idx="755">
                  <c:v>2.0975345656621899E-2</c:v>
                </c:pt>
                <c:pt idx="756">
                  <c:v>4.3800387639061598E-2</c:v>
                </c:pt>
                <c:pt idx="757">
                  <c:v>7.1389773421675101E-2</c:v>
                </c:pt>
                <c:pt idx="758">
                  <c:v>6.6220948533081303E-2</c:v>
                </c:pt>
                <c:pt idx="759">
                  <c:v>1.1161483245879599E-2</c:v>
                </c:pt>
                <c:pt idx="760">
                  <c:v>-6.1914780482233998E-2</c:v>
                </c:pt>
                <c:pt idx="761">
                  <c:v>-9.8999769038546098E-2</c:v>
                </c:pt>
                <c:pt idx="762">
                  <c:v>-6.7206662262843095E-2</c:v>
                </c:pt>
                <c:pt idx="763">
                  <c:v>1.13226079383359E-3</c:v>
                </c:pt>
                <c:pt idx="764">
                  <c:v>4.8580458242921398E-2</c:v>
                </c:pt>
                <c:pt idx="765">
                  <c:v>4.21973924040333E-2</c:v>
                </c:pt>
                <c:pt idx="766">
                  <c:v>1.2914155869901901E-2</c:v>
                </c:pt>
                <c:pt idx="767">
                  <c:v>-1.36217851278907E-3</c:v>
                </c:pt>
                <c:pt idx="768">
                  <c:v>1.6284516154791699E-2</c:v>
                </c:pt>
                <c:pt idx="769">
                  <c:v>3.9607086618683597E-2</c:v>
                </c:pt>
                <c:pt idx="770">
                  <c:v>4.2425420930516503E-2</c:v>
                </c:pt>
                <c:pt idx="771">
                  <c:v>2.9797864151346699E-2</c:v>
                </c:pt>
                <c:pt idx="772">
                  <c:v>2.3915083300208601E-2</c:v>
                </c:pt>
                <c:pt idx="773">
                  <c:v>2.5146940650922499E-2</c:v>
                </c:pt>
                <c:pt idx="774">
                  <c:v>1.0696300676009501E-2</c:v>
                </c:pt>
                <c:pt idx="775">
                  <c:v>-2.2249551177695299E-2</c:v>
                </c:pt>
                <c:pt idx="776">
                  <c:v>-5.7535972347310997E-2</c:v>
                </c:pt>
                <c:pt idx="777">
                  <c:v>-5.6941062131179901E-2</c:v>
                </c:pt>
                <c:pt idx="778">
                  <c:v>-2.52204110753169E-2</c:v>
                </c:pt>
                <c:pt idx="779">
                  <c:v>9.3554064053484199E-3</c:v>
                </c:pt>
                <c:pt idx="780">
                  <c:v>1.08963925118049E-2</c:v>
                </c:pt>
                <c:pt idx="781">
                  <c:v>4.5952944881840997E-3</c:v>
                </c:pt>
                <c:pt idx="782">
                  <c:v>1.6995437298511301E-2</c:v>
                </c:pt>
                <c:pt idx="783">
                  <c:v>5.8506050538340799E-2</c:v>
                </c:pt>
                <c:pt idx="784">
                  <c:v>8.7913641163192294E-2</c:v>
                </c:pt>
                <c:pt idx="785">
                  <c:v>6.7328465300598703E-2</c:v>
                </c:pt>
                <c:pt idx="786">
                  <c:v>4.2584020563575401E-4</c:v>
                </c:pt>
                <c:pt idx="787">
                  <c:v>-6.1183517890946698E-2</c:v>
                </c:pt>
                <c:pt idx="788">
                  <c:v>-7.0291682297996594E-2</c:v>
                </c:pt>
                <c:pt idx="789">
                  <c:v>-4.1835189001341803E-2</c:v>
                </c:pt>
                <c:pt idx="790">
                  <c:v>-6.4881228904972504E-3</c:v>
                </c:pt>
                <c:pt idx="791">
                  <c:v>5.4830004298755397E-3</c:v>
                </c:pt>
                <c:pt idx="792">
                  <c:v>1.14738639038861E-2</c:v>
                </c:pt>
                <c:pt idx="793">
                  <c:v>2.5010546483696099E-2</c:v>
                </c:pt>
                <c:pt idx="794">
                  <c:v>4.3948147101225403E-2</c:v>
                </c:pt>
                <c:pt idx="795">
                  <c:v>3.8292654590062702E-2</c:v>
                </c:pt>
                <c:pt idx="796" formatCode="0.00E+00">
                  <c:v>-5.3730029099537001E-3</c:v>
                </c:pt>
                <c:pt idx="797">
                  <c:v>-5.4688233294927197E-2</c:v>
                </c:pt>
                <c:pt idx="798">
                  <c:v>-7.6112766748455601E-2</c:v>
                </c:pt>
                <c:pt idx="799">
                  <c:v>-5.3485957587300598E-2</c:v>
                </c:pt>
                <c:pt idx="800">
                  <c:v>-1.1755931701653601E-2</c:v>
                </c:pt>
                <c:pt idx="801">
                  <c:v>2.5390297602733002E-2</c:v>
                </c:pt>
                <c:pt idx="802">
                  <c:v>4.0803602745530701E-2</c:v>
                </c:pt>
                <c:pt idx="803">
                  <c:v>4.33092924313246E-2</c:v>
                </c:pt>
                <c:pt idx="804">
                  <c:v>3.6422417553946901E-2</c:v>
                </c:pt>
                <c:pt idx="805">
                  <c:v>2.1159273626441499E-2</c:v>
                </c:pt>
                <c:pt idx="806">
                  <c:v>6.8337731873634403E-3</c:v>
                </c:pt>
                <c:pt idx="807">
                  <c:v>3.2223106880833901E-3</c:v>
                </c:pt>
                <c:pt idx="808">
                  <c:v>1.6964675117005099E-2</c:v>
                </c:pt>
                <c:pt idx="809">
                  <c:v>2.0972851522302601E-2</c:v>
                </c:pt>
                <c:pt idx="810">
                  <c:v>1.1024486135263301E-2</c:v>
                </c:pt>
                <c:pt idx="811">
                  <c:v>-2.0100467770883802E-2</c:v>
                </c:pt>
                <c:pt idx="812">
                  <c:v>-3.6292178340017002E-2</c:v>
                </c:pt>
                <c:pt idx="813">
                  <c:v>-3.2646889166497203E-2</c:v>
                </c:pt>
                <c:pt idx="814">
                  <c:v>-9.6069272273151107E-3</c:v>
                </c:pt>
                <c:pt idx="815" formatCode="0.00E+00">
                  <c:v>-9.0705582704643604E-5</c:v>
                </c:pt>
                <c:pt idx="816">
                  <c:v>-4.3555474320675202E-3</c:v>
                </c:pt>
                <c:pt idx="817">
                  <c:v>-8.9987588304163597E-3</c:v>
                </c:pt>
                <c:pt idx="818">
                  <c:v>2.8148255664555899E-3</c:v>
                </c:pt>
                <c:pt idx="819">
                  <c:v>2.79108216234333E-2</c:v>
                </c:pt>
                <c:pt idx="820">
                  <c:v>4.6684705443831701E-2</c:v>
                </c:pt>
                <c:pt idx="821">
                  <c:v>5.5596700377812898E-2</c:v>
                </c:pt>
                <c:pt idx="822">
                  <c:v>5.3233213719712999E-2</c:v>
                </c:pt>
                <c:pt idx="823">
                  <c:v>5.4057906467710602E-2</c:v>
                </c:pt>
                <c:pt idx="824">
                  <c:v>4.0161717976513897E-2</c:v>
                </c:pt>
                <c:pt idx="825">
                  <c:v>1.5658841230040701E-2</c:v>
                </c:pt>
                <c:pt idx="826">
                  <c:v>-1.37531653411718E-2</c:v>
                </c:pt>
                <c:pt idx="827">
                  <c:v>-1.90595336852049E-2</c:v>
                </c:pt>
                <c:pt idx="828">
                  <c:v>5.1580437017477204E-4</c:v>
                </c:pt>
                <c:pt idx="829">
                  <c:v>1.8030976792203501E-2</c:v>
                </c:pt>
                <c:pt idx="830">
                  <c:v>8.5272424102496198E-3</c:v>
                </c:pt>
                <c:pt idx="831">
                  <c:v>-2.4358069789009101E-2</c:v>
                </c:pt>
                <c:pt idx="832">
                  <c:v>-3.6057545823421799E-2</c:v>
                </c:pt>
                <c:pt idx="833">
                  <c:v>-1.5392039807215201E-2</c:v>
                </c:pt>
                <c:pt idx="834">
                  <c:v>1.81834184865786E-2</c:v>
                </c:pt>
                <c:pt idx="835">
                  <c:v>2.34603562467069E-2</c:v>
                </c:pt>
                <c:pt idx="836">
                  <c:v>-6.2718461766061101E-3</c:v>
                </c:pt>
                <c:pt idx="837">
                  <c:v>-3.8592286600853801E-2</c:v>
                </c:pt>
                <c:pt idx="838">
                  <c:v>-4.5006134353574499E-2</c:v>
                </c:pt>
                <c:pt idx="839">
                  <c:v>-2.2164816366010798E-2</c:v>
                </c:pt>
                <c:pt idx="840">
                  <c:v>-3.2444471420174301E-3</c:v>
                </c:pt>
                <c:pt idx="841">
                  <c:v>4.1117351871232397E-3</c:v>
                </c:pt>
                <c:pt idx="842">
                  <c:v>1.3005476716574E-3</c:v>
                </c:pt>
                <c:pt idx="843">
                  <c:v>-6.5928587229787902E-4</c:v>
                </c:pt>
                <c:pt idx="844">
                  <c:v>-7.7383320297724004E-3</c:v>
                </c:pt>
                <c:pt idx="845">
                  <c:v>-2.6280103991808999E-2</c:v>
                </c:pt>
                <c:pt idx="846">
                  <c:v>-4.4481271383512898E-2</c:v>
                </c:pt>
                <c:pt idx="847">
                  <c:v>-4.4000589484452603E-2</c:v>
                </c:pt>
                <c:pt idx="848">
                  <c:v>-1.7798068928216799E-2</c:v>
                </c:pt>
                <c:pt idx="849">
                  <c:v>1.2304082660952001E-2</c:v>
                </c:pt>
                <c:pt idx="850">
                  <c:v>2.3294437622816098E-2</c:v>
                </c:pt>
                <c:pt idx="851">
                  <c:v>1.70677106917386E-2</c:v>
                </c:pt>
                <c:pt idx="852">
                  <c:v>6.9676224371128101E-3</c:v>
                </c:pt>
                <c:pt idx="853">
                  <c:v>1.27944749437547E-2</c:v>
                </c:pt>
                <c:pt idx="854">
                  <c:v>1.7604566628240802E-2</c:v>
                </c:pt>
                <c:pt idx="855">
                  <c:v>1.7288846981894399E-2</c:v>
                </c:pt>
                <c:pt idx="856">
                  <c:v>7.3675781818215097E-3</c:v>
                </c:pt>
                <c:pt idx="857">
                  <c:v>1.42438907958501E-2</c:v>
                </c:pt>
                <c:pt idx="858">
                  <c:v>3.3442247352929798E-2</c:v>
                </c:pt>
                <c:pt idx="859">
                  <c:v>5.7578210177644099E-2</c:v>
                </c:pt>
                <c:pt idx="860">
                  <c:v>6.2272086945632202E-2</c:v>
                </c:pt>
                <c:pt idx="861">
                  <c:v>4.0312160470707702E-2</c:v>
                </c:pt>
                <c:pt idx="862">
                  <c:v>9.3769203988945601E-3</c:v>
                </c:pt>
                <c:pt idx="863">
                  <c:v>-2.45915144733918E-2</c:v>
                </c:pt>
                <c:pt idx="864">
                  <c:v>-4.5129970772981802E-2</c:v>
                </c:pt>
                <c:pt idx="865">
                  <c:v>-6.2668885621108103E-2</c:v>
                </c:pt>
                <c:pt idx="866">
                  <c:v>-5.7353778117546703E-2</c:v>
                </c:pt>
                <c:pt idx="867">
                  <c:v>-3.7886713438311202E-2</c:v>
                </c:pt>
                <c:pt idx="868">
                  <c:v>-1.0695042805178301E-3</c:v>
                </c:pt>
                <c:pt idx="869">
                  <c:v>3.0790510606512E-2</c:v>
                </c:pt>
                <c:pt idx="870">
                  <c:v>4.4635199500364098E-2</c:v>
                </c:pt>
                <c:pt idx="871">
                  <c:v>3.6794880658196701E-2</c:v>
                </c:pt>
                <c:pt idx="872">
                  <c:v>1.72610135070182E-2</c:v>
                </c:pt>
                <c:pt idx="873">
                  <c:v>-7.2606166758087702E-3</c:v>
                </c:pt>
                <c:pt idx="874">
                  <c:v>-2.6268169841792401E-2</c:v>
                </c:pt>
                <c:pt idx="875">
                  <c:v>-3.06799517857618E-2</c:v>
                </c:pt>
                <c:pt idx="876">
                  <c:v>-1.7062564241885701E-2</c:v>
                </c:pt>
                <c:pt idx="877">
                  <c:v>5.7925045613088496E-3</c:v>
                </c:pt>
                <c:pt idx="878">
                  <c:v>2.78808827162071E-2</c:v>
                </c:pt>
                <c:pt idx="879">
                  <c:v>3.7404404546301097E-2</c:v>
                </c:pt>
                <c:pt idx="880">
                  <c:v>3.3843627641277102E-2</c:v>
                </c:pt>
                <c:pt idx="881">
                  <c:v>2.39328440146644E-2</c:v>
                </c:pt>
                <c:pt idx="882">
                  <c:v>1.8086082558865499E-2</c:v>
                </c:pt>
                <c:pt idx="883">
                  <c:v>3.9872056633875001E-3</c:v>
                </c:pt>
                <c:pt idx="884">
                  <c:v>-1.4365212604912501E-2</c:v>
                </c:pt>
                <c:pt idx="885">
                  <c:v>-4.0727381967716698E-2</c:v>
                </c:pt>
                <c:pt idx="886">
                  <c:v>-5.7795370704912502E-2</c:v>
                </c:pt>
                <c:pt idx="887">
                  <c:v>-6.2704147617762204E-2</c:v>
                </c:pt>
                <c:pt idx="888">
                  <c:v>-5.5796556908893097E-2</c:v>
                </c:pt>
                <c:pt idx="889">
                  <c:v>-3.7603948332626203E-2</c:v>
                </c:pt>
                <c:pt idx="890">
                  <c:v>-2.08816461940503E-2</c:v>
                </c:pt>
                <c:pt idx="891">
                  <c:v>5.4725079243944296E-3</c:v>
                </c:pt>
                <c:pt idx="892">
                  <c:v>1.8752395672351901E-2</c:v>
                </c:pt>
                <c:pt idx="893">
                  <c:v>2.5468703607609999E-2</c:v>
                </c:pt>
                <c:pt idx="894">
                  <c:v>7.5141454244840996E-3</c:v>
                </c:pt>
                <c:pt idx="895">
                  <c:v>-6.9767924105101102E-3</c:v>
                </c:pt>
                <c:pt idx="896">
                  <c:v>-1.41607113751436E-2</c:v>
                </c:pt>
                <c:pt idx="897">
                  <c:v>-3.7821657388409399E-3</c:v>
                </c:pt>
                <c:pt idx="898">
                  <c:v>2.3399369619278702E-3</c:v>
                </c:pt>
                <c:pt idx="899">
                  <c:v>-2.3629792236547101E-3</c:v>
                </c:pt>
                <c:pt idx="900">
                  <c:v>-1.30314296095433E-2</c:v>
                </c:pt>
                <c:pt idx="901">
                  <c:v>-7.8566553905849105E-3</c:v>
                </c:pt>
                <c:pt idx="902">
                  <c:v>2.1528720634396498E-2</c:v>
                </c:pt>
                <c:pt idx="903">
                  <c:v>5.3761628795086898E-2</c:v>
                </c:pt>
                <c:pt idx="904">
                  <c:v>5.2052748254382601E-2</c:v>
                </c:pt>
                <c:pt idx="905">
                  <c:v>1.21063870432818E-2</c:v>
                </c:pt>
                <c:pt idx="906">
                  <c:v>-4.0506865629614301E-2</c:v>
                </c:pt>
                <c:pt idx="907">
                  <c:v>-6.0305170686986501E-2</c:v>
                </c:pt>
                <c:pt idx="908">
                  <c:v>-3.6230825615454598E-2</c:v>
                </c:pt>
                <c:pt idx="909">
                  <c:v>1.4423099002183601E-2</c:v>
                </c:pt>
                <c:pt idx="910">
                  <c:v>4.9652814987848397E-2</c:v>
                </c:pt>
                <c:pt idx="911">
                  <c:v>4.7509250361406102E-2</c:v>
                </c:pt>
                <c:pt idx="912">
                  <c:v>1.9436587835049299E-2</c:v>
                </c:pt>
                <c:pt idx="913">
                  <c:v>-1.48563136611417E-2</c:v>
                </c:pt>
                <c:pt idx="914">
                  <c:v>-2.9849567574382899E-2</c:v>
                </c:pt>
                <c:pt idx="915">
                  <c:v>-3.1184055655850199E-2</c:v>
                </c:pt>
                <c:pt idx="916">
                  <c:v>-2.1675213614203399E-2</c:v>
                </c:pt>
                <c:pt idx="917">
                  <c:v>-2.1849287687339802E-2</c:v>
                </c:pt>
                <c:pt idx="918">
                  <c:v>-2.5851883273664999E-2</c:v>
                </c:pt>
                <c:pt idx="919">
                  <c:v>-2.9444538559468401E-2</c:v>
                </c:pt>
                <c:pt idx="920">
                  <c:v>-5.4789890037245503E-3</c:v>
                </c:pt>
                <c:pt idx="921">
                  <c:v>3.6823589693521598E-2</c:v>
                </c:pt>
                <c:pt idx="922">
                  <c:v>8.0080353288624298E-2</c:v>
                </c:pt>
                <c:pt idx="923">
                  <c:v>8.8272660499613201E-2</c:v>
                </c:pt>
                <c:pt idx="924">
                  <c:v>6.0444626121914501E-2</c:v>
                </c:pt>
                <c:pt idx="925">
                  <c:v>1.9285178156274601E-2</c:v>
                </c:pt>
                <c:pt idx="926">
                  <c:v>-7.6201251719248296E-3</c:v>
                </c:pt>
                <c:pt idx="927">
                  <c:v>-7.2037252770475197E-3</c:v>
                </c:pt>
                <c:pt idx="928">
                  <c:v>-9.3029459707445698E-3</c:v>
                </c:pt>
                <c:pt idx="929">
                  <c:v>-2.1245326020440401E-2</c:v>
                </c:pt>
                <c:pt idx="930">
                  <c:v>-4.4987004415828202E-2</c:v>
                </c:pt>
                <c:pt idx="931">
                  <c:v>-5.0373491406395098E-2</c:v>
                </c:pt>
                <c:pt idx="932">
                  <c:v>-3.38370720677761E-2</c:v>
                </c:pt>
                <c:pt idx="933">
                  <c:v>-1.6023229315617699E-2</c:v>
                </c:pt>
                <c:pt idx="934">
                  <c:v>-8.2662243624037207E-3</c:v>
                </c:pt>
                <c:pt idx="935">
                  <c:v>-1.47367642290299E-2</c:v>
                </c:pt>
                <c:pt idx="936">
                  <c:v>-6.07702928796971E-3</c:v>
                </c:pt>
                <c:pt idx="937">
                  <c:v>1.3504638286000801E-2</c:v>
                </c:pt>
                <c:pt idx="938">
                  <c:v>3.1506549506579599E-2</c:v>
                </c:pt>
                <c:pt idx="939">
                  <c:v>2.6639207451588601E-2</c:v>
                </c:pt>
                <c:pt idx="940">
                  <c:v>1.1431633391609099E-2</c:v>
                </c:pt>
                <c:pt idx="941">
                  <c:v>1.80194772550544E-2</c:v>
                </c:pt>
                <c:pt idx="942">
                  <c:v>4.59828107173944E-2</c:v>
                </c:pt>
                <c:pt idx="943">
                  <c:v>6.0116453626141403E-2</c:v>
                </c:pt>
                <c:pt idx="944">
                  <c:v>2.9294817417847799E-2</c:v>
                </c:pt>
                <c:pt idx="945">
                  <c:v>-4.0121646563136402E-2</c:v>
                </c:pt>
                <c:pt idx="946">
                  <c:v>-8.2190958052216406E-2</c:v>
                </c:pt>
                <c:pt idx="947">
                  <c:v>-6.5296386671133105E-2</c:v>
                </c:pt>
                <c:pt idx="948">
                  <c:v>2.1355478188836199E-4</c:v>
                </c:pt>
                <c:pt idx="949">
                  <c:v>4.47332060437877E-2</c:v>
                </c:pt>
                <c:pt idx="950">
                  <c:v>3.58481719288955E-2</c:v>
                </c:pt>
                <c:pt idx="951">
                  <c:v>-3.7079904619668098E-3</c:v>
                </c:pt>
                <c:pt idx="952">
                  <c:v>-3.3120217951125401E-2</c:v>
                </c:pt>
                <c:pt idx="953">
                  <c:v>-3.0261728309618201E-2</c:v>
                </c:pt>
                <c:pt idx="954">
                  <c:v>-2.0138594446164299E-2</c:v>
                </c:pt>
                <c:pt idx="955">
                  <c:v>-1.8069172215091401E-2</c:v>
                </c:pt>
                <c:pt idx="956">
                  <c:v>-5.4948717309012598E-3</c:v>
                </c:pt>
                <c:pt idx="957">
                  <c:v>2.98669616607149E-2</c:v>
                </c:pt>
                <c:pt idx="958">
                  <c:v>8.3451791766994604E-2</c:v>
                </c:pt>
                <c:pt idx="959">
                  <c:v>0.10124979709024599</c:v>
                </c:pt>
                <c:pt idx="960">
                  <c:v>5.9846991834823303E-2</c:v>
                </c:pt>
                <c:pt idx="961">
                  <c:v>-1.5129836133716301E-2</c:v>
                </c:pt>
                <c:pt idx="962">
                  <c:v>-7.3368958108753504E-2</c:v>
                </c:pt>
                <c:pt idx="963">
                  <c:v>-6.7666188519745596E-2</c:v>
                </c:pt>
                <c:pt idx="964">
                  <c:v>-2.8345128669313099E-2</c:v>
                </c:pt>
                <c:pt idx="965">
                  <c:v>2.4819470497420899E-2</c:v>
                </c:pt>
                <c:pt idx="966">
                  <c:v>5.5003702842916502E-2</c:v>
                </c:pt>
                <c:pt idx="967">
                  <c:v>5.7979250590026399E-2</c:v>
                </c:pt>
                <c:pt idx="968">
                  <c:v>3.3765157166134901E-2</c:v>
                </c:pt>
                <c:pt idx="969">
                  <c:v>-7.3348672959005403E-3</c:v>
                </c:pt>
                <c:pt idx="970">
                  <c:v>-3.1452965466396997E-2</c:v>
                </c:pt>
                <c:pt idx="971">
                  <c:v>-2.02872760661226E-2</c:v>
                </c:pt>
                <c:pt idx="972">
                  <c:v>1.9643920574935799E-2</c:v>
                </c:pt>
                <c:pt idx="973">
                  <c:v>3.7608353887983802E-2</c:v>
                </c:pt>
                <c:pt idx="974">
                  <c:v>-7.8239393295507706E-3</c:v>
                </c:pt>
                <c:pt idx="975">
                  <c:v>-9.1065835444019097E-2</c:v>
                </c:pt>
                <c:pt idx="976">
                  <c:v>-0.14224818643557299</c:v>
                </c:pt>
                <c:pt idx="977">
                  <c:v>-0.108700444891128</c:v>
                </c:pt>
                <c:pt idx="978">
                  <c:v>-1.4346195601404699E-2</c:v>
                </c:pt>
                <c:pt idx="979">
                  <c:v>5.6107177497496198E-2</c:v>
                </c:pt>
                <c:pt idx="980">
                  <c:v>5.8467162901831099E-2</c:v>
                </c:pt>
                <c:pt idx="981">
                  <c:v>1.3579218905402099E-2</c:v>
                </c:pt>
                <c:pt idx="982">
                  <c:v>-1.5958831110140601E-2</c:v>
                </c:pt>
                <c:pt idx="983">
                  <c:v>-2.7713763801150101E-3</c:v>
                </c:pt>
                <c:pt idx="984">
                  <c:v>2.6509156230933299E-2</c:v>
                </c:pt>
                <c:pt idx="985">
                  <c:v>3.5550673745156899E-2</c:v>
                </c:pt>
                <c:pt idx="986">
                  <c:v>1.29326179022871E-2</c:v>
                </c:pt>
                <c:pt idx="987">
                  <c:v>-1.47051176375765E-2</c:v>
                </c:pt>
                <c:pt idx="988">
                  <c:v>-2.7490425613504201E-2</c:v>
                </c:pt>
                <c:pt idx="989">
                  <c:v>-2.4055980452025599E-2</c:v>
                </c:pt>
                <c:pt idx="990">
                  <c:v>-9.9676477504266493E-3</c:v>
                </c:pt>
                <c:pt idx="991">
                  <c:v>1.6614020467716299E-3</c:v>
                </c:pt>
                <c:pt idx="992">
                  <c:v>1.17501531923508E-2</c:v>
                </c:pt>
                <c:pt idx="993">
                  <c:v>6.80837595931638E-3</c:v>
                </c:pt>
                <c:pt idx="994">
                  <c:v>-8.7782268487622498E-3</c:v>
                </c:pt>
                <c:pt idx="995">
                  <c:v>-2.9114519237912501E-2</c:v>
                </c:pt>
                <c:pt idx="996">
                  <c:v>-3.2801828680068298E-2</c:v>
                </c:pt>
                <c:pt idx="997">
                  <c:v>-2.8013520039358999E-2</c:v>
                </c:pt>
                <c:pt idx="998">
                  <c:v>-1.7237617537174899E-2</c:v>
                </c:pt>
                <c:pt idx="999">
                  <c:v>-1.47082669789765E-2</c:v>
                </c:pt>
                <c:pt idx="1000">
                  <c:v>-4.3373741766256704E-3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5306368"/>
        <c:axId val="235324544"/>
      </c:scatterChart>
      <c:valAx>
        <c:axId val="235306368"/>
        <c:scaling>
          <c:orientation val="minMax"/>
          <c:max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235324544"/>
        <c:crossesAt val="-0.4"/>
        <c:crossBetween val="midCat"/>
      </c:valAx>
      <c:valAx>
        <c:axId val="235324544"/>
        <c:scaling>
          <c:orientation val="minMax"/>
          <c:max val="0.1"/>
          <c:min val="-0.1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5306368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2560937912739498"/>
          <c:y val="0.7023272090988627"/>
          <c:w val="0.19338195795514956"/>
          <c:h val="0.13927311169437154"/>
        </c:manualLayout>
      </c:layout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0.115669072615923"/>
          <c:y val="6.517388451443569E-2"/>
          <c:w val="0.84835739282589673"/>
          <c:h val="0.88342556138815986"/>
        </c:manualLayout>
      </c:layout>
      <c:scatterChart>
        <c:scatterStyle val="smoothMarker"/>
        <c:varyColors val="0"/>
        <c:ser>
          <c:idx val="0"/>
          <c:order val="0"/>
          <c:tx>
            <c:strRef>
              <c:f>transverse!$E$4</c:f>
              <c:strCache>
                <c:ptCount val="1"/>
                <c:pt idx="0">
                  <c:v>'Pier 7 - Transverse'</c:v>
                </c:pt>
              </c:strCache>
            </c:strRef>
          </c:tx>
          <c:spPr>
            <a:ln w="19050">
              <a:solidFill>
                <a:schemeClr val="accent4"/>
              </a:solidFill>
            </a:ln>
          </c:spPr>
          <c:marker>
            <c:symbol val="none"/>
          </c:marker>
          <c:xVal>
            <c:numRef>
              <c:f>transverse!$A$5:$A$1005</c:f>
              <c:numCache>
                <c:formatCode>General</c:formatCode>
                <c:ptCount val="1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</c:numCache>
            </c:numRef>
          </c:xVal>
          <c:yVal>
            <c:numRef>
              <c:f>transverse!$E$5:$E$1005</c:f>
              <c:numCache>
                <c:formatCode>General</c:formatCode>
                <c:ptCount val="1001"/>
                <c:pt idx="0">
                  <c:v>7.8855176919048302E-3</c:v>
                </c:pt>
                <c:pt idx="1">
                  <c:v>5.0173885608394302E-2</c:v>
                </c:pt>
                <c:pt idx="2">
                  <c:v>7.6218579825156396E-2</c:v>
                </c:pt>
                <c:pt idx="3">
                  <c:v>5.5677453188223001E-2</c:v>
                </c:pt>
                <c:pt idx="4">
                  <c:v>-1.25686138512806E-3</c:v>
                </c:pt>
                <c:pt idx="5">
                  <c:v>-4.9460981971210703E-2</c:v>
                </c:pt>
                <c:pt idx="6">
                  <c:v>-6.2836673107802499E-2</c:v>
                </c:pt>
                <c:pt idx="7">
                  <c:v>-4.9958354671779601E-2</c:v>
                </c:pt>
                <c:pt idx="8">
                  <c:v>-4.0731578054885101E-2</c:v>
                </c:pt>
                <c:pt idx="9">
                  <c:v>-3.4928480604004698E-2</c:v>
                </c:pt>
                <c:pt idx="10">
                  <c:v>-2.3934670899379298E-2</c:v>
                </c:pt>
                <c:pt idx="11">
                  <c:v>1.0643837485095401E-3</c:v>
                </c:pt>
                <c:pt idx="12">
                  <c:v>2.4244727238993801E-2</c:v>
                </c:pt>
                <c:pt idx="13">
                  <c:v>3.4060666807185398E-2</c:v>
                </c:pt>
                <c:pt idx="14">
                  <c:v>2.2619823996423399E-2</c:v>
                </c:pt>
                <c:pt idx="15">
                  <c:v>1.4015576420171099E-2</c:v>
                </c:pt>
                <c:pt idx="16">
                  <c:v>1.76797963954675E-2</c:v>
                </c:pt>
                <c:pt idx="17">
                  <c:v>3.1731059519616502E-2</c:v>
                </c:pt>
                <c:pt idx="18">
                  <c:v>3.2175519253393299E-2</c:v>
                </c:pt>
                <c:pt idx="19">
                  <c:v>1.1064438792671501E-2</c:v>
                </c:pt>
                <c:pt idx="20">
                  <c:v>-3.4317037815148499E-2</c:v>
                </c:pt>
                <c:pt idx="21">
                  <c:v>-6.8030356745201595E-2</c:v>
                </c:pt>
                <c:pt idx="22">
                  <c:v>-6.8344261655858302E-2</c:v>
                </c:pt>
                <c:pt idx="23">
                  <c:v>-2.89086055966821E-2</c:v>
                </c:pt>
                <c:pt idx="24">
                  <c:v>1.76785607865351E-2</c:v>
                </c:pt>
                <c:pt idx="25">
                  <c:v>3.41816304424679E-2</c:v>
                </c:pt>
                <c:pt idx="26">
                  <c:v>5.8581157559553301E-3</c:v>
                </c:pt>
                <c:pt idx="27">
                  <c:v>-3.3698786185777103E-2</c:v>
                </c:pt>
                <c:pt idx="28">
                  <c:v>-4.1473558741935902E-2</c:v>
                </c:pt>
                <c:pt idx="29">
                  <c:v>-9.4933695815533192E-3</c:v>
                </c:pt>
                <c:pt idx="30">
                  <c:v>2.4800978980854E-2</c:v>
                </c:pt>
                <c:pt idx="31">
                  <c:v>2.1888849707823899E-2</c:v>
                </c:pt>
                <c:pt idx="32">
                  <c:v>-2.4342194278332601E-2</c:v>
                </c:pt>
                <c:pt idx="33">
                  <c:v>-6.84616264629372E-2</c:v>
                </c:pt>
                <c:pt idx="34">
                  <c:v>-7.2432837865508901E-2</c:v>
                </c:pt>
                <c:pt idx="35">
                  <c:v>-3.6426086518179898E-2</c:v>
                </c:pt>
                <c:pt idx="36">
                  <c:v>6.2079785970837499E-4</c:v>
                </c:pt>
                <c:pt idx="37">
                  <c:v>2.4136261086539199E-2</c:v>
                </c:pt>
                <c:pt idx="38">
                  <c:v>2.5878229876261601E-2</c:v>
                </c:pt>
                <c:pt idx="39">
                  <c:v>3.00514861310122E-2</c:v>
                </c:pt>
                <c:pt idx="40">
                  <c:v>2.5679359756857301E-2</c:v>
                </c:pt>
                <c:pt idx="41">
                  <c:v>1.21158042510595E-2</c:v>
                </c:pt>
                <c:pt idx="42">
                  <c:v>-1.5758240712409499E-2</c:v>
                </c:pt>
                <c:pt idx="43">
                  <c:v>-2.4408952134362501E-2</c:v>
                </c:pt>
                <c:pt idx="44">
                  <c:v>-1.0533574372799E-2</c:v>
                </c:pt>
                <c:pt idx="45">
                  <c:v>1.9611946307072501E-2</c:v>
                </c:pt>
                <c:pt idx="46">
                  <c:v>2.6345669880804001E-2</c:v>
                </c:pt>
                <c:pt idx="47">
                  <c:v>5.1531344023817696E-3</c:v>
                </c:pt>
                <c:pt idx="48">
                  <c:v>-2.7873081500736498E-2</c:v>
                </c:pt>
                <c:pt idx="49">
                  <c:v>-2.2368364055269499E-2</c:v>
                </c:pt>
                <c:pt idx="50">
                  <c:v>1.8646771827191901E-2</c:v>
                </c:pt>
                <c:pt idx="51">
                  <c:v>7.0438685621789607E-2</c:v>
                </c:pt>
                <c:pt idx="52">
                  <c:v>8.1713292923892705E-2</c:v>
                </c:pt>
                <c:pt idx="53">
                  <c:v>4.68506765885476E-2</c:v>
                </c:pt>
                <c:pt idx="54">
                  <c:v>-1.0351230838166201E-2</c:v>
                </c:pt>
                <c:pt idx="55">
                  <c:v>-3.7652526116575998E-2</c:v>
                </c:pt>
                <c:pt idx="56">
                  <c:v>-3.4631683387245503E-2</c:v>
                </c:pt>
                <c:pt idx="57">
                  <c:v>-2.22575397763368E-2</c:v>
                </c:pt>
                <c:pt idx="58">
                  <c:v>-2.96071034621062E-2</c:v>
                </c:pt>
                <c:pt idx="59">
                  <c:v>-4.22294833190483E-2</c:v>
                </c:pt>
                <c:pt idx="60">
                  <c:v>-3.0120145807529801E-2</c:v>
                </c:pt>
                <c:pt idx="61">
                  <c:v>2.40635877712513E-2</c:v>
                </c:pt>
                <c:pt idx="62">
                  <c:v>8.4869112728474499E-2</c:v>
                </c:pt>
                <c:pt idx="63">
                  <c:v>0.10157221669182701</c:v>
                </c:pt>
                <c:pt idx="64">
                  <c:v>6.2578350703030999E-2</c:v>
                </c:pt>
                <c:pt idx="65">
                  <c:v>1.2569243277601E-2</c:v>
                </c:pt>
                <c:pt idx="66">
                  <c:v>-6.2284917840021801E-3</c:v>
                </c:pt>
                <c:pt idx="67">
                  <c:v>9.4785160065190902E-3</c:v>
                </c:pt>
                <c:pt idx="68">
                  <c:v>1.42335723149848E-2</c:v>
                </c:pt>
                <c:pt idx="69">
                  <c:v>-2.00656248156467E-2</c:v>
                </c:pt>
                <c:pt idx="70">
                  <c:v>-6.9986334281142301E-2</c:v>
                </c:pt>
                <c:pt idx="71">
                  <c:v>-8.6141965406972595E-2</c:v>
                </c:pt>
                <c:pt idx="72">
                  <c:v>-5.1042109859534203E-2</c:v>
                </c:pt>
                <c:pt idx="73">
                  <c:v>-5.3742993247652103E-3</c:v>
                </c:pt>
                <c:pt idx="74">
                  <c:v>9.3716821709553307E-3</c:v>
                </c:pt>
                <c:pt idx="75">
                  <c:v>-1.09734621146001E-2</c:v>
                </c:pt>
                <c:pt idx="76">
                  <c:v>-2.5136481093827899E-2</c:v>
                </c:pt>
                <c:pt idx="77">
                  <c:v>-8.7660471052602995E-3</c:v>
                </c:pt>
                <c:pt idx="78">
                  <c:v>2.18738661166493E-2</c:v>
                </c:pt>
                <c:pt idx="79">
                  <c:v>2.5533392198433098E-2</c:v>
                </c:pt>
                <c:pt idx="80">
                  <c:v>-5.4848272273963598E-3</c:v>
                </c:pt>
                <c:pt idx="81">
                  <c:v>-3.7073127163171703E-2</c:v>
                </c:pt>
                <c:pt idx="82">
                  <c:v>-3.6055374661167698E-2</c:v>
                </c:pt>
                <c:pt idx="83">
                  <c:v>-6.9697369314350997E-4</c:v>
                </c:pt>
                <c:pt idx="84">
                  <c:v>2.89966788363611E-2</c:v>
                </c:pt>
                <c:pt idx="85">
                  <c:v>3.50227448289505E-2</c:v>
                </c:pt>
                <c:pt idx="86">
                  <c:v>1.26536751919748E-2</c:v>
                </c:pt>
                <c:pt idx="87">
                  <c:v>2.4369023610854401E-3</c:v>
                </c:pt>
                <c:pt idx="88">
                  <c:v>8.3301092554820995E-3</c:v>
                </c:pt>
                <c:pt idx="89">
                  <c:v>3.2204328749011697E-2</c:v>
                </c:pt>
                <c:pt idx="90">
                  <c:v>3.7471461387252797E-2</c:v>
                </c:pt>
                <c:pt idx="91">
                  <c:v>2.9024214369472001E-2</c:v>
                </c:pt>
                <c:pt idx="92">
                  <c:v>-2.2008072198546401E-3</c:v>
                </c:pt>
                <c:pt idx="93">
                  <c:v>-1.80158113733732E-2</c:v>
                </c:pt>
                <c:pt idx="94">
                  <c:v>-1.9618482746636901E-2</c:v>
                </c:pt>
                <c:pt idx="95">
                  <c:v>8.3671040585815391E-3</c:v>
                </c:pt>
                <c:pt idx="96">
                  <c:v>3.83090583497794E-2</c:v>
                </c:pt>
                <c:pt idx="97">
                  <c:v>6.5588073426047E-2</c:v>
                </c:pt>
                <c:pt idx="98">
                  <c:v>6.7714081639752996E-2</c:v>
                </c:pt>
                <c:pt idx="99">
                  <c:v>5.7414767273786999E-2</c:v>
                </c:pt>
                <c:pt idx="100">
                  <c:v>3.9016349334354897E-2</c:v>
                </c:pt>
                <c:pt idx="101">
                  <c:v>3.3098119374029802E-2</c:v>
                </c:pt>
                <c:pt idx="102">
                  <c:v>3.1106435674349599E-2</c:v>
                </c:pt>
                <c:pt idx="103">
                  <c:v>3.7723188809288197E-2</c:v>
                </c:pt>
                <c:pt idx="104">
                  <c:v>3.1805495724652903E-2</c:v>
                </c:pt>
                <c:pt idx="105">
                  <c:v>2.69787647253318E-2</c:v>
                </c:pt>
                <c:pt idx="106">
                  <c:v>1.6981045629371399E-2</c:v>
                </c:pt>
                <c:pt idx="107">
                  <c:v>2.51950156443689E-2</c:v>
                </c:pt>
                <c:pt idx="108">
                  <c:v>3.2341083782261401E-2</c:v>
                </c:pt>
                <c:pt idx="109">
                  <c:v>4.7310806326516498E-2</c:v>
                </c:pt>
                <c:pt idx="110">
                  <c:v>4.3600221436269397E-2</c:v>
                </c:pt>
                <c:pt idx="111">
                  <c:v>4.1877604008646402E-2</c:v>
                </c:pt>
                <c:pt idx="112">
                  <c:v>3.2230252656085999E-2</c:v>
                </c:pt>
                <c:pt idx="113">
                  <c:v>3.8527729942730703E-2</c:v>
                </c:pt>
                <c:pt idx="114">
                  <c:v>3.9846334860919402E-2</c:v>
                </c:pt>
                <c:pt idx="115">
                  <c:v>3.5623752297169999E-2</c:v>
                </c:pt>
                <c:pt idx="116">
                  <c:v>8.0764131449495794E-3</c:v>
                </c:pt>
                <c:pt idx="117">
                  <c:v>-2.47898411624034E-2</c:v>
                </c:pt>
                <c:pt idx="118">
                  <c:v>-4.7308275125496298E-2</c:v>
                </c:pt>
                <c:pt idx="119">
                  <c:v>-4.0413914700687399E-2</c:v>
                </c:pt>
                <c:pt idx="120">
                  <c:v>-1.13715622093122E-2</c:v>
                </c:pt>
                <c:pt idx="121">
                  <c:v>1.57101249739681E-2</c:v>
                </c:pt>
                <c:pt idx="122">
                  <c:v>2.5109138905662499E-2</c:v>
                </c:pt>
                <c:pt idx="123">
                  <c:v>1.22381606125017E-2</c:v>
                </c:pt>
                <c:pt idx="124">
                  <c:v>-2.8408608561883201E-3</c:v>
                </c:pt>
                <c:pt idx="125">
                  <c:v>-1.42681433930009E-2</c:v>
                </c:pt>
                <c:pt idx="126">
                  <c:v>-1.35757592547392E-2</c:v>
                </c:pt>
                <c:pt idx="127">
                  <c:v>-1.11770494086484E-2</c:v>
                </c:pt>
                <c:pt idx="128">
                  <c:v>-7.6895880961409197E-3</c:v>
                </c:pt>
                <c:pt idx="129">
                  <c:v>-4.9265966461841696E-3</c:v>
                </c:pt>
                <c:pt idx="130">
                  <c:v>-3.8979881528909501E-3</c:v>
                </c:pt>
                <c:pt idx="131">
                  <c:v>-5.5143058014592598E-3</c:v>
                </c:pt>
                <c:pt idx="132">
                  <c:v>-7.9851804464502601E-3</c:v>
                </c:pt>
                <c:pt idx="133">
                  <c:v>-1.0883362005850901E-3</c:v>
                </c:pt>
                <c:pt idx="134">
                  <c:v>1.31475221537146E-2</c:v>
                </c:pt>
                <c:pt idx="135">
                  <c:v>2.8898327948573301E-2</c:v>
                </c:pt>
                <c:pt idx="136">
                  <c:v>2.98758394635734E-2</c:v>
                </c:pt>
                <c:pt idx="137">
                  <c:v>1.74647070994913E-2</c:v>
                </c:pt>
                <c:pt idx="138">
                  <c:v>-4.7640193614708398E-3</c:v>
                </c:pt>
                <c:pt idx="139">
                  <c:v>-1.7554557822264099E-2</c:v>
                </c:pt>
                <c:pt idx="140">
                  <c:v>-2.75838789824693E-2</c:v>
                </c:pt>
                <c:pt idx="141">
                  <c:v>-3.3498667537671403E-2</c:v>
                </c:pt>
                <c:pt idx="142">
                  <c:v>-4.6018526813020898E-2</c:v>
                </c:pt>
                <c:pt idx="143">
                  <c:v>-4.94606235565586E-2</c:v>
                </c:pt>
                <c:pt idx="144">
                  <c:v>-4.4611001872887801E-2</c:v>
                </c:pt>
                <c:pt idx="145">
                  <c:v>-2.45539691154412E-2</c:v>
                </c:pt>
                <c:pt idx="146">
                  <c:v>-5.9737800104797999E-3</c:v>
                </c:pt>
                <c:pt idx="147">
                  <c:v>1.1911451387128799E-2</c:v>
                </c:pt>
                <c:pt idx="148">
                  <c:v>2.0089946829398499E-2</c:v>
                </c:pt>
                <c:pt idx="149">
                  <c:v>3.0504573889075001E-2</c:v>
                </c:pt>
                <c:pt idx="150">
                  <c:v>3.12488826905933E-2</c:v>
                </c:pt>
                <c:pt idx="151">
                  <c:v>2.7744182779751499E-2</c:v>
                </c:pt>
                <c:pt idx="152">
                  <c:v>1.48523239833851E-2</c:v>
                </c:pt>
                <c:pt idx="153">
                  <c:v>7.8366270457972398E-3</c:v>
                </c:pt>
                <c:pt idx="154">
                  <c:v>-6.4753035831249502E-3</c:v>
                </c:pt>
                <c:pt idx="155">
                  <c:v>-2.5789594174393301E-2</c:v>
                </c:pt>
                <c:pt idx="156">
                  <c:v>-5.7532140508571798E-2</c:v>
                </c:pt>
                <c:pt idx="157">
                  <c:v>-7.2769116981056106E-2</c:v>
                </c:pt>
                <c:pt idx="158">
                  <c:v>-6.2636142718852206E-2</c:v>
                </c:pt>
                <c:pt idx="159">
                  <c:v>-2.3555867108535401E-2</c:v>
                </c:pt>
                <c:pt idx="160">
                  <c:v>5.6971504732180201E-3</c:v>
                </c:pt>
                <c:pt idx="161">
                  <c:v>6.9886565185283498E-3</c:v>
                </c:pt>
                <c:pt idx="162">
                  <c:v>-6.4513383127117602E-3</c:v>
                </c:pt>
                <c:pt idx="163">
                  <c:v>-1.1856479480112E-4</c:v>
                </c:pt>
                <c:pt idx="164">
                  <c:v>3.5975252369211397E-2</c:v>
                </c:pt>
                <c:pt idx="165">
                  <c:v>6.4185577908783195E-2</c:v>
                </c:pt>
                <c:pt idx="166">
                  <c:v>5.1105212061622898E-2</c:v>
                </c:pt>
                <c:pt idx="167">
                  <c:v>-8.76204436811328E-4</c:v>
                </c:pt>
                <c:pt idx="168">
                  <c:v>-3.4864142196295501E-2</c:v>
                </c:pt>
                <c:pt idx="169">
                  <c:v>-2.60221771526063E-2</c:v>
                </c:pt>
                <c:pt idx="170">
                  <c:v>1.13843751480576E-2</c:v>
                </c:pt>
                <c:pt idx="171">
                  <c:v>1.8130975961270099E-2</c:v>
                </c:pt>
                <c:pt idx="172">
                  <c:v>-1.1636006941557499E-2</c:v>
                </c:pt>
                <c:pt idx="173">
                  <c:v>-4.7466306170172799E-2</c:v>
                </c:pt>
                <c:pt idx="174">
                  <c:v>-3.6147829309707301E-2</c:v>
                </c:pt>
                <c:pt idx="175">
                  <c:v>1.50159813442671E-2</c:v>
                </c:pt>
                <c:pt idx="176">
                  <c:v>6.3687379529715801E-2</c:v>
                </c:pt>
                <c:pt idx="177">
                  <c:v>6.5369836154366395E-2</c:v>
                </c:pt>
                <c:pt idx="178">
                  <c:v>3.6380057212954203E-2</c:v>
                </c:pt>
                <c:pt idx="179">
                  <c:v>5.2675010459555596E-3</c:v>
                </c:pt>
                <c:pt idx="180">
                  <c:v>1.4948879719416501E-3</c:v>
                </c:pt>
                <c:pt idx="181" formatCode="0.00E+00">
                  <c:v>-9.7021051641273795E-5</c:v>
                </c:pt>
                <c:pt idx="182">
                  <c:v>-1.18174807228733E-3</c:v>
                </c:pt>
                <c:pt idx="183">
                  <c:v>-1.4231301952876099E-2</c:v>
                </c:pt>
                <c:pt idx="184">
                  <c:v>-7.4379767738683997E-3</c:v>
                </c:pt>
                <c:pt idx="185">
                  <c:v>5.9165552889139999E-3</c:v>
                </c:pt>
                <c:pt idx="186">
                  <c:v>2.8522988211807501E-2</c:v>
                </c:pt>
                <c:pt idx="187">
                  <c:v>2.91171283780449E-2</c:v>
                </c:pt>
                <c:pt idx="188">
                  <c:v>2.8788129061395499E-2</c:v>
                </c:pt>
                <c:pt idx="189">
                  <c:v>2.9040164361687899E-2</c:v>
                </c:pt>
                <c:pt idx="190">
                  <c:v>4.7774125983110399E-2</c:v>
                </c:pt>
                <c:pt idx="191">
                  <c:v>6.2573409478682299E-2</c:v>
                </c:pt>
                <c:pt idx="192">
                  <c:v>6.5468324583627904E-2</c:v>
                </c:pt>
                <c:pt idx="193">
                  <c:v>5.3425192480401999E-2</c:v>
                </c:pt>
                <c:pt idx="194">
                  <c:v>3.34390664343336E-2</c:v>
                </c:pt>
                <c:pt idx="195">
                  <c:v>1.9521620251188799E-2</c:v>
                </c:pt>
                <c:pt idx="196">
                  <c:v>1.36087807376479E-2</c:v>
                </c:pt>
                <c:pt idx="197">
                  <c:v>2.2168349780082301E-2</c:v>
                </c:pt>
                <c:pt idx="198">
                  <c:v>3.2059604363579602E-2</c:v>
                </c:pt>
                <c:pt idx="199">
                  <c:v>3.7038923322081398E-2</c:v>
                </c:pt>
                <c:pt idx="200">
                  <c:v>1.8337782109987901E-2</c:v>
                </c:pt>
                <c:pt idx="201">
                  <c:v>-1.21688860990182E-2</c:v>
                </c:pt>
                <c:pt idx="202">
                  <c:v>-3.98751652748702E-2</c:v>
                </c:pt>
                <c:pt idx="203">
                  <c:v>-4.16908467792792E-2</c:v>
                </c:pt>
                <c:pt idx="204">
                  <c:v>-2.7928988634323301E-2</c:v>
                </c:pt>
                <c:pt idx="205">
                  <c:v>-2.1424753259151001E-2</c:v>
                </c:pt>
                <c:pt idx="206">
                  <c:v>-3.0293898522663999E-2</c:v>
                </c:pt>
                <c:pt idx="207">
                  <c:v>-3.9797147904845197E-2</c:v>
                </c:pt>
                <c:pt idx="208">
                  <c:v>-1.9780065901299701E-2</c:v>
                </c:pt>
                <c:pt idx="209">
                  <c:v>1.93275877234159E-2</c:v>
                </c:pt>
                <c:pt idx="210">
                  <c:v>4.403106802304E-2</c:v>
                </c:pt>
                <c:pt idx="211">
                  <c:v>2.03978159114886E-2</c:v>
                </c:pt>
                <c:pt idx="212">
                  <c:v>-3.4754424545904099E-2</c:v>
                </c:pt>
                <c:pt idx="213">
                  <c:v>-7.9700873807297304E-2</c:v>
                </c:pt>
                <c:pt idx="214">
                  <c:v>-7.6846613261278701E-2</c:v>
                </c:pt>
                <c:pt idx="215">
                  <c:v>-4.4496550671450301E-2</c:v>
                </c:pt>
                <c:pt idx="216">
                  <c:v>-1.5875528149834998E-2</c:v>
                </c:pt>
                <c:pt idx="217">
                  <c:v>-2.0119709825306701E-2</c:v>
                </c:pt>
                <c:pt idx="218">
                  <c:v>-3.0040633334419801E-2</c:v>
                </c:pt>
                <c:pt idx="219">
                  <c:v>-2.5783803573933499E-2</c:v>
                </c:pt>
                <c:pt idx="220">
                  <c:v>3.70578993885017E-3</c:v>
                </c:pt>
                <c:pt idx="221">
                  <c:v>2.4933546755290699E-2</c:v>
                </c:pt>
                <c:pt idx="222">
                  <c:v>2.2393621943498199E-2</c:v>
                </c:pt>
                <c:pt idx="223">
                  <c:v>-8.2734774534776005E-3</c:v>
                </c:pt>
                <c:pt idx="224">
                  <c:v>-2.8925784033784301E-2</c:v>
                </c:pt>
                <c:pt idx="225">
                  <c:v>-3.3762015586432603E-2</c:v>
                </c:pt>
                <c:pt idx="226">
                  <c:v>-1.9909065298778499E-2</c:v>
                </c:pt>
                <c:pt idx="227">
                  <c:v>-1.85653490064756E-2</c:v>
                </c:pt>
                <c:pt idx="228">
                  <c:v>-2.43238216994273E-2</c:v>
                </c:pt>
                <c:pt idx="229">
                  <c:v>-3.1838874357665699E-2</c:v>
                </c:pt>
                <c:pt idx="230">
                  <c:v>-9.6432943498012402E-3</c:v>
                </c:pt>
                <c:pt idx="231">
                  <c:v>2.8367303154912801E-2</c:v>
                </c:pt>
                <c:pt idx="232">
                  <c:v>6.6386917143134994E-2</c:v>
                </c:pt>
                <c:pt idx="233">
                  <c:v>6.5356569224694502E-2</c:v>
                </c:pt>
                <c:pt idx="234">
                  <c:v>3.7989524535120202E-2</c:v>
                </c:pt>
                <c:pt idx="235">
                  <c:v>-2.9555822350540001E-3</c:v>
                </c:pt>
                <c:pt idx="236">
                  <c:v>-1.66862143891226E-2</c:v>
                </c:pt>
                <c:pt idx="237">
                  <c:v>-1.05467785924578E-2</c:v>
                </c:pt>
                <c:pt idx="238">
                  <c:v>3.4335637844833699E-3</c:v>
                </c:pt>
                <c:pt idx="239">
                  <c:v>4.1222016920975102E-3</c:v>
                </c:pt>
                <c:pt idx="240">
                  <c:v>1.3018355051054901E-3</c:v>
                </c:pt>
                <c:pt idx="241">
                  <c:v>8.5567226652499603E-3</c:v>
                </c:pt>
                <c:pt idx="242">
                  <c:v>2.8788015423926401E-2</c:v>
                </c:pt>
                <c:pt idx="243">
                  <c:v>4.4385340674676498E-2</c:v>
                </c:pt>
                <c:pt idx="244">
                  <c:v>3.3627060792647399E-2</c:v>
                </c:pt>
                <c:pt idx="245">
                  <c:v>4.8529760087090597E-3</c:v>
                </c:pt>
                <c:pt idx="246">
                  <c:v>-1.6274387410119402E-2</c:v>
                </c:pt>
                <c:pt idx="247">
                  <c:v>-1.07700485420092E-2</c:v>
                </c:pt>
                <c:pt idx="248">
                  <c:v>3.8595315278938899E-3</c:v>
                </c:pt>
                <c:pt idx="249">
                  <c:v>6.0840147829661802E-3</c:v>
                </c:pt>
                <c:pt idx="250">
                  <c:v>-1.1281746860667701E-2</c:v>
                </c:pt>
                <c:pt idx="251">
                  <c:v>-2.8040903508975201E-2</c:v>
                </c:pt>
                <c:pt idx="252">
                  <c:v>-1.9418217654396101E-2</c:v>
                </c:pt>
                <c:pt idx="253">
                  <c:v>1.2764535901239001E-2</c:v>
                </c:pt>
                <c:pt idx="254">
                  <c:v>4.2761241898878297E-2</c:v>
                </c:pt>
                <c:pt idx="255">
                  <c:v>4.4552320845428199E-2</c:v>
                </c:pt>
                <c:pt idx="256">
                  <c:v>1.8137695532689398E-2</c:v>
                </c:pt>
                <c:pt idx="257">
                  <c:v>-1.0707296722507101E-2</c:v>
                </c:pt>
                <c:pt idx="258">
                  <c:v>-2.56089366783952E-2</c:v>
                </c:pt>
                <c:pt idx="259">
                  <c:v>-1.6791032427700699E-2</c:v>
                </c:pt>
                <c:pt idx="260">
                  <c:v>-9.18951731124035E-4</c:v>
                </c:pt>
                <c:pt idx="261">
                  <c:v>1.1432546051511E-2</c:v>
                </c:pt>
                <c:pt idx="262">
                  <c:v>1.0600828823608299E-2</c:v>
                </c:pt>
                <c:pt idx="263">
                  <c:v>9.7681737466523699E-3</c:v>
                </c:pt>
                <c:pt idx="264">
                  <c:v>1.9942471843103E-2</c:v>
                </c:pt>
                <c:pt idx="265">
                  <c:v>5.1676044356630098E-2</c:v>
                </c:pt>
                <c:pt idx="266">
                  <c:v>8.5277536168056903E-2</c:v>
                </c:pt>
                <c:pt idx="267">
                  <c:v>9.9814873038216401E-2</c:v>
                </c:pt>
                <c:pt idx="268">
                  <c:v>7.6301568100075601E-2</c:v>
                </c:pt>
                <c:pt idx="269">
                  <c:v>3.5313717793560503E-2</c:v>
                </c:pt>
                <c:pt idx="270" formatCode="0.00E+00">
                  <c:v>9.6016173747770495E-5</c:v>
                </c:pt>
                <c:pt idx="271">
                  <c:v>-9.1691812208723293E-3</c:v>
                </c:pt>
                <c:pt idx="272">
                  <c:v>-7.2820488815945302E-3</c:v>
                </c:pt>
                <c:pt idx="273">
                  <c:v>-5.8662714769139703E-3</c:v>
                </c:pt>
                <c:pt idx="274">
                  <c:v>-1.1297352460831101E-2</c:v>
                </c:pt>
                <c:pt idx="275">
                  <c:v>-7.7450448072668397E-3</c:v>
                </c:pt>
                <c:pt idx="276">
                  <c:v>2.8662922729313601E-3</c:v>
                </c:pt>
                <c:pt idx="277">
                  <c:v>7.9520731655093706E-3</c:v>
                </c:pt>
                <c:pt idx="278">
                  <c:v>-4.5525053257208696E-3</c:v>
                </c:pt>
                <c:pt idx="279">
                  <c:v>-1.74608415098884E-2</c:v>
                </c:pt>
                <c:pt idx="280">
                  <c:v>-1.9482246836497301E-3</c:v>
                </c:pt>
                <c:pt idx="281">
                  <c:v>4.3892608856017701E-2</c:v>
                </c:pt>
                <c:pt idx="282">
                  <c:v>8.0675471173903293E-2</c:v>
                </c:pt>
                <c:pt idx="283">
                  <c:v>6.9285759172239905E-2</c:v>
                </c:pt>
                <c:pt idx="284">
                  <c:v>1.10902289482658E-2</c:v>
                </c:pt>
                <c:pt idx="285">
                  <c:v>-4.0763446878628803E-2</c:v>
                </c:pt>
                <c:pt idx="286">
                  <c:v>-4.48910052659965E-2</c:v>
                </c:pt>
                <c:pt idx="287">
                  <c:v>4.6071359287653201E-4</c:v>
                </c:pt>
                <c:pt idx="288">
                  <c:v>4.5917469668587702E-2</c:v>
                </c:pt>
                <c:pt idx="289">
                  <c:v>5.4644392876462201E-2</c:v>
                </c:pt>
                <c:pt idx="290">
                  <c:v>3.1830009324534697E-2</c:v>
                </c:pt>
                <c:pt idx="291">
                  <c:v>1.4734928197810301E-2</c:v>
                </c:pt>
                <c:pt idx="292">
                  <c:v>2.4805770086471699E-2</c:v>
                </c:pt>
                <c:pt idx="293">
                  <c:v>5.2265385991957902E-2</c:v>
                </c:pt>
                <c:pt idx="294">
                  <c:v>6.9203021982457397E-2</c:v>
                </c:pt>
                <c:pt idx="295">
                  <c:v>6.7014534205724299E-2</c:v>
                </c:pt>
                <c:pt idx="296">
                  <c:v>4.9843692233528997E-2</c:v>
                </c:pt>
                <c:pt idx="297">
                  <c:v>3.9020401656296999E-2</c:v>
                </c:pt>
                <c:pt idx="298">
                  <c:v>3.18005873925917E-2</c:v>
                </c:pt>
                <c:pt idx="299">
                  <c:v>2.7912740791760399E-2</c:v>
                </c:pt>
                <c:pt idx="300">
                  <c:v>1.02767990177115E-2</c:v>
                </c:pt>
                <c:pt idx="301">
                  <c:v>-5.9406481530402903E-3</c:v>
                </c:pt>
                <c:pt idx="302">
                  <c:v>-2.46766191636884E-2</c:v>
                </c:pt>
                <c:pt idx="303">
                  <c:v>-2.7005345754682102E-2</c:v>
                </c:pt>
                <c:pt idx="304">
                  <c:v>-2.24383053255084E-2</c:v>
                </c:pt>
                <c:pt idx="305">
                  <c:v>-6.44007856936541E-3</c:v>
                </c:pt>
                <c:pt idx="306">
                  <c:v>-2.4068636325764101E-3</c:v>
                </c:pt>
                <c:pt idx="307">
                  <c:v>9.8800772483867796E-4</c:v>
                </c:pt>
                <c:pt idx="308">
                  <c:v>-6.6962769411389499E-3</c:v>
                </c:pt>
                <c:pt idx="309">
                  <c:v>-3.2470856804762802E-3</c:v>
                </c:pt>
                <c:pt idx="310">
                  <c:v>2.1426733714611499E-3</c:v>
                </c:pt>
                <c:pt idx="311">
                  <c:v>1.8955281355073E-2</c:v>
                </c:pt>
                <c:pt idx="312">
                  <c:v>2.0671354549426799E-2</c:v>
                </c:pt>
                <c:pt idx="313">
                  <c:v>2.3806969765184399E-2</c:v>
                </c:pt>
                <c:pt idx="314">
                  <c:v>1.7602286970501899E-2</c:v>
                </c:pt>
                <c:pt idx="315">
                  <c:v>2.2316054838789501E-2</c:v>
                </c:pt>
                <c:pt idx="316">
                  <c:v>2.63789152076533E-2</c:v>
                </c:pt>
                <c:pt idx="317">
                  <c:v>3.16883414771853E-2</c:v>
                </c:pt>
                <c:pt idx="318">
                  <c:v>2.3575776076029401E-2</c:v>
                </c:pt>
                <c:pt idx="319">
                  <c:v>1.14102003005924E-2</c:v>
                </c:pt>
                <c:pt idx="320">
                  <c:v>-7.1696508417578896E-3</c:v>
                </c:pt>
                <c:pt idx="321">
                  <c:v>-2.0831267884508099E-2</c:v>
                </c:pt>
                <c:pt idx="322">
                  <c:v>-2.91314778488839E-2</c:v>
                </c:pt>
                <c:pt idx="323">
                  <c:v>-2.3307770265896501E-2</c:v>
                </c:pt>
                <c:pt idx="324">
                  <c:v>-9.9736328919278108E-3</c:v>
                </c:pt>
                <c:pt idx="325">
                  <c:v>1.31865106944795E-2</c:v>
                </c:pt>
                <c:pt idx="326">
                  <c:v>2.70442064156299E-2</c:v>
                </c:pt>
                <c:pt idx="327">
                  <c:v>2.9770980605994202E-2</c:v>
                </c:pt>
                <c:pt idx="328">
                  <c:v>2.0580403682454999E-2</c:v>
                </c:pt>
                <c:pt idx="329">
                  <c:v>1.5749121118222999E-2</c:v>
                </c:pt>
                <c:pt idx="330">
                  <c:v>1.8091113192219399E-2</c:v>
                </c:pt>
                <c:pt idx="331">
                  <c:v>2.21842289658301E-2</c:v>
                </c:pt>
                <c:pt idx="332">
                  <c:v>1.7101572100318301E-2</c:v>
                </c:pt>
                <c:pt idx="333">
                  <c:v>5.3126866975572199E-3</c:v>
                </c:pt>
                <c:pt idx="334">
                  <c:v>4.02443255651363E-3</c:v>
                </c:pt>
                <c:pt idx="335">
                  <c:v>2.0259466396857499E-2</c:v>
                </c:pt>
                <c:pt idx="336">
                  <c:v>4.9060116649419998E-2</c:v>
                </c:pt>
                <c:pt idx="337">
                  <c:v>6.9410401971280303E-2</c:v>
                </c:pt>
                <c:pt idx="338">
                  <c:v>7.0170794382902899E-2</c:v>
                </c:pt>
                <c:pt idx="339">
                  <c:v>5.7540848040727198E-2</c:v>
                </c:pt>
                <c:pt idx="340">
                  <c:v>3.8345124147021202E-2</c:v>
                </c:pt>
                <c:pt idx="341">
                  <c:v>2.01056096974222E-2</c:v>
                </c:pt>
                <c:pt idx="342">
                  <c:v>2.76866711542386E-3</c:v>
                </c:pt>
                <c:pt idx="343">
                  <c:v>-5.5505255012248296E-3</c:v>
                </c:pt>
                <c:pt idx="344">
                  <c:v>-2.1416789508665098E-3</c:v>
                </c:pt>
                <c:pt idx="345">
                  <c:v>1.1035550415388401E-2</c:v>
                </c:pt>
                <c:pt idx="346">
                  <c:v>1.8756597505013101E-2</c:v>
                </c:pt>
                <c:pt idx="347">
                  <c:v>1.0848725077086001E-2</c:v>
                </c:pt>
                <c:pt idx="348">
                  <c:v>-4.4977277784301797E-3</c:v>
                </c:pt>
                <c:pt idx="349">
                  <c:v>-7.5960181785272298E-3</c:v>
                </c:pt>
                <c:pt idx="350">
                  <c:v>9.0011279350636099E-4</c:v>
                </c:pt>
                <c:pt idx="351">
                  <c:v>6.1154209365179204E-3</c:v>
                </c:pt>
                <c:pt idx="352">
                  <c:v>-1.2802350886543501E-2</c:v>
                </c:pt>
                <c:pt idx="353">
                  <c:v>-4.52438025618523E-2</c:v>
                </c:pt>
                <c:pt idx="354">
                  <c:v>-7.4081786876968495E-2</c:v>
                </c:pt>
                <c:pt idx="355">
                  <c:v>-7.2984321289802298E-2</c:v>
                </c:pt>
                <c:pt idx="356">
                  <c:v>-5.3506576495222197E-2</c:v>
                </c:pt>
                <c:pt idx="357">
                  <c:v>-2.4941324448285E-2</c:v>
                </c:pt>
                <c:pt idx="358">
                  <c:v>-5.4398222560156795E-4</c:v>
                </c:pt>
                <c:pt idx="359">
                  <c:v>2.9794538607421501E-2</c:v>
                </c:pt>
                <c:pt idx="360">
                  <c:v>5.3363150105952002E-2</c:v>
                </c:pt>
                <c:pt idx="361">
                  <c:v>5.3922032037226099E-2</c:v>
                </c:pt>
                <c:pt idx="362">
                  <c:v>2.4885763037710201E-2</c:v>
                </c:pt>
                <c:pt idx="363">
                  <c:v>-1.86349913276335E-2</c:v>
                </c:pt>
                <c:pt idx="364">
                  <c:v>-4.1063551121924599E-2</c:v>
                </c:pt>
                <c:pt idx="365">
                  <c:v>-4.2550111015260801E-2</c:v>
                </c:pt>
                <c:pt idx="366">
                  <c:v>-3.50141434439422E-2</c:v>
                </c:pt>
                <c:pt idx="367">
                  <c:v>-3.89786376193186E-2</c:v>
                </c:pt>
                <c:pt idx="368">
                  <c:v>-3.3874882533425597E-2</c:v>
                </c:pt>
                <c:pt idx="369">
                  <c:v>-1.03627683807635E-2</c:v>
                </c:pt>
                <c:pt idx="370">
                  <c:v>3.2197069525886399E-2</c:v>
                </c:pt>
                <c:pt idx="371">
                  <c:v>5.6542939800750598E-2</c:v>
                </c:pt>
                <c:pt idx="372">
                  <c:v>4.91580902988875E-2</c:v>
                </c:pt>
                <c:pt idx="373">
                  <c:v>2.3257619777483599E-2</c:v>
                </c:pt>
                <c:pt idx="374">
                  <c:v>1.65656818411382E-2</c:v>
                </c:pt>
                <c:pt idx="375">
                  <c:v>2.53377225725692E-2</c:v>
                </c:pt>
                <c:pt idx="376">
                  <c:v>2.74699751276349E-2</c:v>
                </c:pt>
                <c:pt idx="377">
                  <c:v>-1.4647268353739E-3</c:v>
                </c:pt>
                <c:pt idx="378">
                  <c:v>-3.7774308833080097E-2</c:v>
                </c:pt>
                <c:pt idx="379">
                  <c:v>-5.2208020672479101E-2</c:v>
                </c:pt>
                <c:pt idx="380">
                  <c:v>-2.7511903143528499E-2</c:v>
                </c:pt>
                <c:pt idx="381">
                  <c:v>2.13156268409819E-3</c:v>
                </c:pt>
                <c:pt idx="382">
                  <c:v>1.23661976161099E-2</c:v>
                </c:pt>
                <c:pt idx="383">
                  <c:v>5.3702834141371603E-3</c:v>
                </c:pt>
                <c:pt idx="384">
                  <c:v>1.7047325755134E-3</c:v>
                </c:pt>
                <c:pt idx="385">
                  <c:v>1.16008929783336E-2</c:v>
                </c:pt>
                <c:pt idx="386">
                  <c:v>1.6519218949089299E-2</c:v>
                </c:pt>
                <c:pt idx="387">
                  <c:v>5.5443290291653097E-3</c:v>
                </c:pt>
                <c:pt idx="388">
                  <c:v>-2.21481002649545E-2</c:v>
                </c:pt>
                <c:pt idx="389">
                  <c:v>-4.0384121932485903E-2</c:v>
                </c:pt>
                <c:pt idx="390">
                  <c:v>-4.3253403512024398E-2</c:v>
                </c:pt>
                <c:pt idx="391">
                  <c:v>-4.0036370357482899E-2</c:v>
                </c:pt>
                <c:pt idx="392">
                  <c:v>-3.5729493846337203E-2</c:v>
                </c:pt>
                <c:pt idx="393">
                  <c:v>-2.6566344868248101E-2</c:v>
                </c:pt>
                <c:pt idx="394">
                  <c:v>-5.8195906758504003E-3</c:v>
                </c:pt>
                <c:pt idx="395">
                  <c:v>1.66361993335301E-2</c:v>
                </c:pt>
                <c:pt idx="396">
                  <c:v>2.7662552324708E-2</c:v>
                </c:pt>
                <c:pt idx="397">
                  <c:v>2.0820601845428499E-2</c:v>
                </c:pt>
                <c:pt idx="398" formatCode="0.00E+00">
                  <c:v>9.6688996486033792E-3</c:v>
                </c:pt>
                <c:pt idx="399">
                  <c:v>6.4453523864540603E-3</c:v>
                </c:pt>
                <c:pt idx="400">
                  <c:v>4.4919549226175104E-3</c:v>
                </c:pt>
                <c:pt idx="401">
                  <c:v>-3.8965128985571102E-3</c:v>
                </c:pt>
                <c:pt idx="402">
                  <c:v>-2.4061088662130199E-2</c:v>
                </c:pt>
                <c:pt idx="403">
                  <c:v>-4.43241947417327E-2</c:v>
                </c:pt>
                <c:pt idx="404">
                  <c:v>-5.3209272716556698E-2</c:v>
                </c:pt>
                <c:pt idx="405">
                  <c:v>-4.9379324262800901E-2</c:v>
                </c:pt>
                <c:pt idx="406">
                  <c:v>-3.7586706694047303E-2</c:v>
                </c:pt>
                <c:pt idx="407">
                  <c:v>-2.1161059582284598E-2</c:v>
                </c:pt>
                <c:pt idx="408">
                  <c:v>5.1994343225713604E-3</c:v>
                </c:pt>
                <c:pt idx="409">
                  <c:v>2.7040754067704901E-2</c:v>
                </c:pt>
                <c:pt idx="410">
                  <c:v>3.3704039557581299E-2</c:v>
                </c:pt>
                <c:pt idx="411">
                  <c:v>1.33895892082422E-2</c:v>
                </c:pt>
                <c:pt idx="412">
                  <c:v>-2.0249404612557202E-2</c:v>
                </c:pt>
                <c:pt idx="413">
                  <c:v>-4.3802844729582097E-2</c:v>
                </c:pt>
                <c:pt idx="414">
                  <c:v>-4.4571346369722098E-2</c:v>
                </c:pt>
                <c:pt idx="415">
                  <c:v>-3.2385444430780501E-2</c:v>
                </c:pt>
                <c:pt idx="416">
                  <c:v>-2.2314211384983799E-2</c:v>
                </c:pt>
                <c:pt idx="417">
                  <c:v>-1.93205666523498E-2</c:v>
                </c:pt>
                <c:pt idx="418">
                  <c:v>-1.24416941849165E-2</c:v>
                </c:pt>
                <c:pt idx="419">
                  <c:v>-6.6290396168180901E-4</c:v>
                </c:pt>
                <c:pt idx="420">
                  <c:v>1.9237403249111999E-2</c:v>
                </c:pt>
                <c:pt idx="421">
                  <c:v>2.87890843901033E-2</c:v>
                </c:pt>
                <c:pt idx="422">
                  <c:v>4.01510248388426E-2</c:v>
                </c:pt>
                <c:pt idx="423">
                  <c:v>4.2517881569286098E-2</c:v>
                </c:pt>
                <c:pt idx="424">
                  <c:v>4.4096744031878E-2</c:v>
                </c:pt>
                <c:pt idx="425">
                  <c:v>1.9699817135432899E-2</c:v>
                </c:pt>
                <c:pt idx="426">
                  <c:v>-1.6379440966492301E-2</c:v>
                </c:pt>
                <c:pt idx="427">
                  <c:v>-5.3873770225236497E-2</c:v>
                </c:pt>
                <c:pt idx="428">
                  <c:v>-5.9810420762640697E-2</c:v>
                </c:pt>
                <c:pt idx="429">
                  <c:v>-3.3899352604772899E-2</c:v>
                </c:pt>
                <c:pt idx="430">
                  <c:v>3.8410113671330502E-3</c:v>
                </c:pt>
                <c:pt idx="431">
                  <c:v>2.94167616817365E-2</c:v>
                </c:pt>
                <c:pt idx="432">
                  <c:v>3.3114864455969298E-2</c:v>
                </c:pt>
                <c:pt idx="433">
                  <c:v>3.5390643738539597E-2</c:v>
                </c:pt>
                <c:pt idx="434">
                  <c:v>4.7586363218542899E-2</c:v>
                </c:pt>
                <c:pt idx="435">
                  <c:v>7.1529663974510299E-2</c:v>
                </c:pt>
                <c:pt idx="436">
                  <c:v>8.4570881545159196E-2</c:v>
                </c:pt>
                <c:pt idx="437">
                  <c:v>7.5751312532066795E-2</c:v>
                </c:pt>
                <c:pt idx="438">
                  <c:v>4.7366846329580298E-2</c:v>
                </c:pt>
                <c:pt idx="439">
                  <c:v>1.4659146930395399E-2</c:v>
                </c:pt>
                <c:pt idx="440">
                  <c:v>-1.30556425355066E-2</c:v>
                </c:pt>
                <c:pt idx="441">
                  <c:v>-2.6504049916247802E-2</c:v>
                </c:pt>
                <c:pt idx="442">
                  <c:v>-2.80362604759017E-2</c:v>
                </c:pt>
                <c:pt idx="443">
                  <c:v>-1.0372737639651099E-2</c:v>
                </c:pt>
                <c:pt idx="444">
                  <c:v>1.6071570098905301E-2</c:v>
                </c:pt>
                <c:pt idx="445">
                  <c:v>5.1036790619433899E-2</c:v>
                </c:pt>
                <c:pt idx="446">
                  <c:v>6.6439131117830896E-2</c:v>
                </c:pt>
                <c:pt idx="447">
                  <c:v>6.6238715339352203E-2</c:v>
                </c:pt>
                <c:pt idx="448">
                  <c:v>3.5015493467117E-2</c:v>
                </c:pt>
                <c:pt idx="449">
                  <c:v>-5.9205127270388703E-3</c:v>
                </c:pt>
                <c:pt idx="450">
                  <c:v>-5.0047635526763702E-2</c:v>
                </c:pt>
                <c:pt idx="451">
                  <c:v>-6.5309156230662399E-2</c:v>
                </c:pt>
                <c:pt idx="452">
                  <c:v>-5.3132878917830299E-2</c:v>
                </c:pt>
                <c:pt idx="453">
                  <c:v>-2.2740607196209899E-2</c:v>
                </c:pt>
                <c:pt idx="454">
                  <c:v>-3.35042415692355E-3</c:v>
                </c:pt>
                <c:pt idx="455">
                  <c:v>-5.6765346268589298E-3</c:v>
                </c:pt>
                <c:pt idx="456">
                  <c:v>-1.3914627158468701E-2</c:v>
                </c:pt>
                <c:pt idx="457">
                  <c:v>-3.3199401566932E-3</c:v>
                </c:pt>
                <c:pt idx="458">
                  <c:v>2.7444908141944401E-2</c:v>
                </c:pt>
                <c:pt idx="459">
                  <c:v>5.4647515952762703E-2</c:v>
                </c:pt>
                <c:pt idx="460">
                  <c:v>4.8794619902169503E-2</c:v>
                </c:pt>
                <c:pt idx="461">
                  <c:v>1.7979617051258001E-2</c:v>
                </c:pt>
                <c:pt idx="462">
                  <c:v>-1.7340090549235E-2</c:v>
                </c:pt>
                <c:pt idx="463">
                  <c:v>-3.3074174646213698E-2</c:v>
                </c:pt>
                <c:pt idx="464">
                  <c:v>-4.2589078841444798E-2</c:v>
                </c:pt>
                <c:pt idx="465">
                  <c:v>-5.4704065243938303E-2</c:v>
                </c:pt>
                <c:pt idx="466">
                  <c:v>-6.9766059676171499E-2</c:v>
                </c:pt>
                <c:pt idx="467">
                  <c:v>-7.1659372612215097E-2</c:v>
                </c:pt>
                <c:pt idx="468">
                  <c:v>-4.4469416152551497E-2</c:v>
                </c:pt>
                <c:pt idx="469">
                  <c:v>-3.1661046198814798E-3</c:v>
                </c:pt>
                <c:pt idx="470">
                  <c:v>3.5854263592853299E-2</c:v>
                </c:pt>
                <c:pt idx="471">
                  <c:v>5.1363171221787601E-2</c:v>
                </c:pt>
                <c:pt idx="472">
                  <c:v>5.3503974263087797E-2</c:v>
                </c:pt>
                <c:pt idx="473">
                  <c:v>4.90872077049559E-2</c:v>
                </c:pt>
                <c:pt idx="474">
                  <c:v>4.95726901034396E-2</c:v>
                </c:pt>
                <c:pt idx="475">
                  <c:v>5.0708689081595003E-2</c:v>
                </c:pt>
                <c:pt idx="476">
                  <c:v>4.5188184127026E-2</c:v>
                </c:pt>
                <c:pt idx="477">
                  <c:v>2.8137852034154701E-2</c:v>
                </c:pt>
                <c:pt idx="478">
                  <c:v>-4.4837271035013402E-4</c:v>
                </c:pt>
                <c:pt idx="479">
                  <c:v>-2.4717702710907102E-2</c:v>
                </c:pt>
                <c:pt idx="480">
                  <c:v>-2.8844352356869701E-2</c:v>
                </c:pt>
                <c:pt idx="481">
                  <c:v>-3.0434704381094601E-3</c:v>
                </c:pt>
                <c:pt idx="482">
                  <c:v>3.5978419412255498E-2</c:v>
                </c:pt>
                <c:pt idx="483">
                  <c:v>6.6550715270435795E-2</c:v>
                </c:pt>
                <c:pt idx="484">
                  <c:v>7.5761801727793898E-2</c:v>
                </c:pt>
                <c:pt idx="485">
                  <c:v>6.9699420459167494E-2</c:v>
                </c:pt>
                <c:pt idx="486">
                  <c:v>5.6979544786993602E-2</c:v>
                </c:pt>
                <c:pt idx="487">
                  <c:v>4.0611935602274697E-2</c:v>
                </c:pt>
                <c:pt idx="488">
                  <c:v>1.35177250741297E-2</c:v>
                </c:pt>
                <c:pt idx="489">
                  <c:v>-1.0624790872669401E-2</c:v>
                </c:pt>
                <c:pt idx="490">
                  <c:v>-2.3274086340130801E-2</c:v>
                </c:pt>
                <c:pt idx="491">
                  <c:v>-1.2838313206704E-2</c:v>
                </c:pt>
                <c:pt idx="492">
                  <c:v>-8.6527773704068098E-3</c:v>
                </c:pt>
                <c:pt idx="493">
                  <c:v>-2.1645151246559802E-2</c:v>
                </c:pt>
                <c:pt idx="494">
                  <c:v>-5.7323796144053599E-2</c:v>
                </c:pt>
                <c:pt idx="495">
                  <c:v>-7.2265838124261197E-2</c:v>
                </c:pt>
                <c:pt idx="496">
                  <c:v>-5.0721849624933098E-2</c:v>
                </c:pt>
                <c:pt idx="497">
                  <c:v>1.27716480387429E-3</c:v>
                </c:pt>
                <c:pt idx="498">
                  <c:v>3.6049655229403198E-2</c:v>
                </c:pt>
                <c:pt idx="499">
                  <c:v>4.22334947492716E-2</c:v>
                </c:pt>
                <c:pt idx="500">
                  <c:v>1.9917628523923502E-2</c:v>
                </c:pt>
                <c:pt idx="501">
                  <c:v>-4.7040856115048201E-3</c:v>
                </c:pt>
                <c:pt idx="502">
                  <c:v>-2.38388270534442E-2</c:v>
                </c:pt>
                <c:pt idx="503">
                  <c:v>-3.1102627117946299E-2</c:v>
                </c:pt>
                <c:pt idx="504">
                  <c:v>-2.93124527727157E-2</c:v>
                </c:pt>
                <c:pt idx="505">
                  <c:v>-7.2533766082800702E-3</c:v>
                </c:pt>
                <c:pt idx="506">
                  <c:v>1.6702332743601399E-2</c:v>
                </c:pt>
                <c:pt idx="507">
                  <c:v>2.1608325783927199E-2</c:v>
                </c:pt>
                <c:pt idx="508">
                  <c:v>-1.1192529925472001E-2</c:v>
                </c:pt>
                <c:pt idx="509">
                  <c:v>-5.4617784057959799E-2</c:v>
                </c:pt>
                <c:pt idx="510">
                  <c:v>-7.6557243383439999E-2</c:v>
                </c:pt>
                <c:pt idx="511">
                  <c:v>-5.7680203971125499E-2</c:v>
                </c:pt>
                <c:pt idx="512">
                  <c:v>-2.1924697015050801E-2</c:v>
                </c:pt>
                <c:pt idx="513">
                  <c:v>-1.9646716112632599E-3</c:v>
                </c:pt>
                <c:pt idx="514">
                  <c:v>4.8686637063762597E-4</c:v>
                </c:pt>
                <c:pt idx="515" formatCode="0.00E+00">
                  <c:v>5.2531372582108201E-5</c:v>
                </c:pt>
                <c:pt idx="516">
                  <c:v>1.12776466024386E-2</c:v>
                </c:pt>
                <c:pt idx="517">
                  <c:v>1.8883117007642398E-2</c:v>
                </c:pt>
                <c:pt idx="518">
                  <c:v>1.7698055605840101E-2</c:v>
                </c:pt>
                <c:pt idx="519">
                  <c:v>1.07734282012465E-2</c:v>
                </c:pt>
                <c:pt idx="520">
                  <c:v>2.4866857305175301E-2</c:v>
                </c:pt>
                <c:pt idx="521">
                  <c:v>5.2510034252470299E-2</c:v>
                </c:pt>
                <c:pt idx="522">
                  <c:v>6.7987080772958897E-2</c:v>
                </c:pt>
                <c:pt idx="523">
                  <c:v>4.8226507123689699E-2</c:v>
                </c:pt>
                <c:pt idx="524">
                  <c:v>7.8898779631353805E-3</c:v>
                </c:pt>
                <c:pt idx="525">
                  <c:v>-1.6150384188410801E-2</c:v>
                </c:pt>
                <c:pt idx="526">
                  <c:v>-5.97827213478235E-3</c:v>
                </c:pt>
                <c:pt idx="527">
                  <c:v>2.26638509841827E-2</c:v>
                </c:pt>
                <c:pt idx="528">
                  <c:v>4.32784498769253E-2</c:v>
                </c:pt>
                <c:pt idx="529">
                  <c:v>5.4690725923709597E-2</c:v>
                </c:pt>
                <c:pt idx="530">
                  <c:v>6.5161407941190699E-2</c:v>
                </c:pt>
                <c:pt idx="531">
                  <c:v>7.3888833381673402E-2</c:v>
                </c:pt>
                <c:pt idx="532">
                  <c:v>5.7309728266396499E-2</c:v>
                </c:pt>
                <c:pt idx="533">
                  <c:v>1.40715348000621E-2</c:v>
                </c:pt>
                <c:pt idx="534">
                  <c:v>-3.7593154747766602E-2</c:v>
                </c:pt>
                <c:pt idx="535">
                  <c:v>-5.8727083067494003E-2</c:v>
                </c:pt>
                <c:pt idx="536">
                  <c:v>-4.7774459986377499E-2</c:v>
                </c:pt>
                <c:pt idx="537">
                  <c:v>-2.7453518263160798E-2</c:v>
                </c:pt>
                <c:pt idx="538">
                  <c:v>-2.47029758749641E-2</c:v>
                </c:pt>
                <c:pt idx="539">
                  <c:v>-2.9092994139800502E-2</c:v>
                </c:pt>
                <c:pt idx="540">
                  <c:v>-2.2084231464283E-2</c:v>
                </c:pt>
                <c:pt idx="541" formatCode="0.00E+00">
                  <c:v>6.6865871956943895E-5</c:v>
                </c:pt>
                <c:pt idx="542">
                  <c:v>1.7363469484176299E-2</c:v>
                </c:pt>
                <c:pt idx="543">
                  <c:v>1.76278259099058E-2</c:v>
                </c:pt>
                <c:pt idx="544">
                  <c:v>1.71082634218848E-2</c:v>
                </c:pt>
                <c:pt idx="545">
                  <c:v>2.89667965826595E-2</c:v>
                </c:pt>
                <c:pt idx="546">
                  <c:v>4.4021102109572802E-2</c:v>
                </c:pt>
                <c:pt idx="547">
                  <c:v>2.9349209150133601E-2</c:v>
                </c:pt>
                <c:pt idx="548">
                  <c:v>-1.40084450503712E-2</c:v>
                </c:pt>
                <c:pt idx="549">
                  <c:v>-4.8252363804925202E-2</c:v>
                </c:pt>
                <c:pt idx="550">
                  <c:v>-3.3575978295124799E-2</c:v>
                </c:pt>
                <c:pt idx="551">
                  <c:v>1.46400469684549E-2</c:v>
                </c:pt>
                <c:pt idx="552">
                  <c:v>4.5065621297851299E-2</c:v>
                </c:pt>
                <c:pt idx="553">
                  <c:v>2.9518502047619698E-2</c:v>
                </c:pt>
                <c:pt idx="554">
                  <c:v>-4.28133605967218E-4</c:v>
                </c:pt>
                <c:pt idx="555">
                  <c:v>-2.8326862380832702E-3</c:v>
                </c:pt>
                <c:pt idx="556">
                  <c:v>2.5498027357743001E-2</c:v>
                </c:pt>
                <c:pt idx="557">
                  <c:v>4.0081418893862499E-2</c:v>
                </c:pt>
                <c:pt idx="558">
                  <c:v>2.2787443277704E-2</c:v>
                </c:pt>
                <c:pt idx="559">
                  <c:v>-3.7461687381734599E-4</c:v>
                </c:pt>
                <c:pt idx="560">
                  <c:v>9.9405467053709593E-3</c:v>
                </c:pt>
                <c:pt idx="561">
                  <c:v>3.5720751480793102E-2</c:v>
                </c:pt>
                <c:pt idx="562">
                  <c:v>3.35860292872504E-2</c:v>
                </c:pt>
                <c:pt idx="563">
                  <c:v>-1.3205570386109601E-2</c:v>
                </c:pt>
                <c:pt idx="564">
                  <c:v>-4.8940957616366201E-2</c:v>
                </c:pt>
                <c:pt idx="565">
                  <c:v>-2.6375959304580601E-2</c:v>
                </c:pt>
                <c:pt idx="566">
                  <c:v>3.5991793709759502E-2</c:v>
                </c:pt>
                <c:pt idx="567">
                  <c:v>5.7979895784106499E-2</c:v>
                </c:pt>
                <c:pt idx="568">
                  <c:v>1.4293787636282701E-2</c:v>
                </c:pt>
                <c:pt idx="569">
                  <c:v>-4.67523147104991E-2</c:v>
                </c:pt>
                <c:pt idx="570">
                  <c:v>-4.4130118375824201E-2</c:v>
                </c:pt>
                <c:pt idx="571">
                  <c:v>1.14779932266483E-2</c:v>
                </c:pt>
                <c:pt idx="572">
                  <c:v>4.9174952177331997E-2</c:v>
                </c:pt>
                <c:pt idx="573">
                  <c:v>9.1182175146182001E-3</c:v>
                </c:pt>
                <c:pt idx="574">
                  <c:v>-5.90900141200425E-2</c:v>
                </c:pt>
                <c:pt idx="575">
                  <c:v>-6.8199331660238005E-2</c:v>
                </c:pt>
                <c:pt idx="576">
                  <c:v>3.1135809793002098E-3</c:v>
                </c:pt>
                <c:pt idx="577">
                  <c:v>7.8890014795365698E-2</c:v>
                </c:pt>
                <c:pt idx="578">
                  <c:v>7.8098467557568801E-2</c:v>
                </c:pt>
                <c:pt idx="579">
                  <c:v>2.00974266259033E-2</c:v>
                </c:pt>
                <c:pt idx="580">
                  <c:v>-1.8430104185744599E-2</c:v>
                </c:pt>
                <c:pt idx="581">
                  <c:v>1.1963338685612101E-2</c:v>
                </c:pt>
                <c:pt idx="582">
                  <c:v>6.1633701168876801E-2</c:v>
                </c:pt>
                <c:pt idx="583">
                  <c:v>5.90273502778745E-2</c:v>
                </c:pt>
                <c:pt idx="584">
                  <c:v>-1.46465690178393E-3</c:v>
                </c:pt>
                <c:pt idx="585">
                  <c:v>-5.6205189883292601E-2</c:v>
                </c:pt>
                <c:pt idx="586">
                  <c:v>-5.0713410903876197E-2</c:v>
                </c:pt>
                <c:pt idx="587">
                  <c:v>-1.4765569685929E-2</c:v>
                </c:pt>
                <c:pt idx="588">
                  <c:v>-3.0285053927309102E-3</c:v>
                </c:pt>
                <c:pt idx="589">
                  <c:v>-3.6528311276520599E-2</c:v>
                </c:pt>
                <c:pt idx="590">
                  <c:v>-6.5619549120819201E-2</c:v>
                </c:pt>
                <c:pt idx="591">
                  <c:v>-5.32605946685661E-2</c:v>
                </c:pt>
                <c:pt idx="592">
                  <c:v>-1.14731927550576E-2</c:v>
                </c:pt>
                <c:pt idx="593">
                  <c:v>8.2998491315915204E-3</c:v>
                </c:pt>
                <c:pt idx="594">
                  <c:v>-1.05881681157415E-2</c:v>
                </c:pt>
                <c:pt idx="595">
                  <c:v>-3.7935558041959902E-2</c:v>
                </c:pt>
                <c:pt idx="596">
                  <c:v>-3.09326777332233E-2</c:v>
                </c:pt>
                <c:pt idx="597">
                  <c:v>3.3826712709622599E-3</c:v>
                </c:pt>
                <c:pt idx="598">
                  <c:v>2.7658728273666201E-2</c:v>
                </c:pt>
                <c:pt idx="599">
                  <c:v>1.5314269192135899E-2</c:v>
                </c:pt>
                <c:pt idx="600">
                  <c:v>-1.6529341153545499E-2</c:v>
                </c:pt>
                <c:pt idx="601">
                  <c:v>-3.69410534897371E-2</c:v>
                </c:pt>
                <c:pt idx="602">
                  <c:v>-2.75384772226345E-2</c:v>
                </c:pt>
                <c:pt idx="603">
                  <c:v>-5.2076921543817E-3</c:v>
                </c:pt>
                <c:pt idx="604">
                  <c:v>1.4174990969069601E-2</c:v>
                </c:pt>
                <c:pt idx="605">
                  <c:v>2.8195790810139301E-2</c:v>
                </c:pt>
                <c:pt idx="606">
                  <c:v>4.1228117869701902E-2</c:v>
                </c:pt>
                <c:pt idx="607">
                  <c:v>4.8008785862164602E-2</c:v>
                </c:pt>
                <c:pt idx="608">
                  <c:v>3.88555535573726E-2</c:v>
                </c:pt>
                <c:pt idx="609">
                  <c:v>1.61603216614923E-2</c:v>
                </c:pt>
                <c:pt idx="610">
                  <c:v>-4.3253379213080501E-3</c:v>
                </c:pt>
                <c:pt idx="611">
                  <c:v>-1.24079637035912E-2</c:v>
                </c:pt>
                <c:pt idx="612">
                  <c:v>-4.8591230004655199E-3</c:v>
                </c:pt>
                <c:pt idx="613">
                  <c:v>-2.07173444013588E-3</c:v>
                </c:pt>
                <c:pt idx="614" formatCode="0.00E+00">
                  <c:v>5.4514550858106803E-5</c:v>
                </c:pt>
                <c:pt idx="615">
                  <c:v>4.0636461045910196E-3</c:v>
                </c:pt>
                <c:pt idx="616">
                  <c:v>2.4189433634346801E-2</c:v>
                </c:pt>
                <c:pt idx="617">
                  <c:v>4.2785082933944299E-2</c:v>
                </c:pt>
                <c:pt idx="618" formatCode="0.00E+00">
                  <c:v>4.6295041013673099E-2</c:v>
                </c:pt>
                <c:pt idx="619">
                  <c:v>2.6373249846584901E-2</c:v>
                </c:pt>
                <c:pt idx="620">
                  <c:v>-3.3707419341499601E-3</c:v>
                </c:pt>
                <c:pt idx="621">
                  <c:v>-2.2438183331663499E-2</c:v>
                </c:pt>
                <c:pt idx="622">
                  <c:v>-2.57457697711749E-2</c:v>
                </c:pt>
                <c:pt idx="623">
                  <c:v>-1.7695020430433899E-2</c:v>
                </c:pt>
                <c:pt idx="624">
                  <c:v>-1.0363908692606699E-2</c:v>
                </c:pt>
                <c:pt idx="625">
                  <c:v>-4.8046302453043496E-3</c:v>
                </c:pt>
                <c:pt idx="626">
                  <c:v>-4.2641774121498603E-3</c:v>
                </c:pt>
                <c:pt idx="627">
                  <c:v>-8.0889584337840402E-3</c:v>
                </c:pt>
                <c:pt idx="628">
                  <c:v>-1.61393323023299E-2</c:v>
                </c:pt>
                <c:pt idx="629">
                  <c:v>-2.21072478583377E-2</c:v>
                </c:pt>
                <c:pt idx="630">
                  <c:v>-1.3790474284086401E-2</c:v>
                </c:pt>
                <c:pt idx="631">
                  <c:v>8.0060767093649808E-3</c:v>
                </c:pt>
                <c:pt idx="632">
                  <c:v>2.5407736936734999E-2</c:v>
                </c:pt>
                <c:pt idx="633">
                  <c:v>2.0461105313131299E-2</c:v>
                </c:pt>
                <c:pt idx="634">
                  <c:v>-1.37979675666713E-2</c:v>
                </c:pt>
                <c:pt idx="635">
                  <c:v>-4.7578255198854898E-2</c:v>
                </c:pt>
                <c:pt idx="636">
                  <c:v>-5.4087556928071802E-2</c:v>
                </c:pt>
                <c:pt idx="637">
                  <c:v>-2.3890922176922E-2</c:v>
                </c:pt>
                <c:pt idx="638">
                  <c:v>9.7652099928469197E-3</c:v>
                </c:pt>
                <c:pt idx="639">
                  <c:v>1.7895311445348099E-2</c:v>
                </c:pt>
                <c:pt idx="640">
                  <c:v>5.0601624395465495E-4</c:v>
                </c:pt>
                <c:pt idx="641">
                  <c:v>-1.00649085586208E-2</c:v>
                </c:pt>
                <c:pt idx="642">
                  <c:v>1.10292850578648E-2</c:v>
                </c:pt>
                <c:pt idx="643">
                  <c:v>4.5954341172709599E-2</c:v>
                </c:pt>
                <c:pt idx="644">
                  <c:v>5.2545860176235498E-2</c:v>
                </c:pt>
                <c:pt idx="645">
                  <c:v>1.10554132543068E-2</c:v>
                </c:pt>
                <c:pt idx="646">
                  <c:v>-4.3246584403234797E-2</c:v>
                </c:pt>
                <c:pt idx="647">
                  <c:v>-6.1897605283727397E-2</c:v>
                </c:pt>
                <c:pt idx="648">
                  <c:v>-3.4668524201106297E-2</c:v>
                </c:pt>
                <c:pt idx="649">
                  <c:v>-1.37381186745823E-3</c:v>
                </c:pt>
                <c:pt idx="650">
                  <c:v>-4.3288899596670401E-3</c:v>
                </c:pt>
                <c:pt idx="651">
                  <c:v>-3.5625699841508103E-2</c:v>
                </c:pt>
                <c:pt idx="652">
                  <c:v>-5.2906474134795503E-2</c:v>
                </c:pt>
                <c:pt idx="653">
                  <c:v>-2.4813104625273499E-2</c:v>
                </c:pt>
                <c:pt idx="654">
                  <c:v>1.9521533850913701E-2</c:v>
                </c:pt>
                <c:pt idx="655">
                  <c:v>3.63895604151111E-2</c:v>
                </c:pt>
                <c:pt idx="656">
                  <c:v>1.17164783697596E-2</c:v>
                </c:pt>
                <c:pt idx="657">
                  <c:v>-1.7709891956839599E-2</c:v>
                </c:pt>
                <c:pt idx="658">
                  <c:v>-1.2194011341146199E-2</c:v>
                </c:pt>
                <c:pt idx="659">
                  <c:v>2.1648482445892299E-2</c:v>
                </c:pt>
                <c:pt idx="660">
                  <c:v>4.2262643118436298E-2</c:v>
                </c:pt>
                <c:pt idx="661">
                  <c:v>2.31566866386087E-2</c:v>
                </c:pt>
                <c:pt idx="662">
                  <c:v>-1.41559407417983E-2</c:v>
                </c:pt>
                <c:pt idx="663">
                  <c:v>-2.83679619621733E-2</c:v>
                </c:pt>
                <c:pt idx="664">
                  <c:v>-5.5364407692742E-3</c:v>
                </c:pt>
                <c:pt idx="665">
                  <c:v>2.9947606447799601E-2</c:v>
                </c:pt>
                <c:pt idx="666">
                  <c:v>4.3075691499163203E-2</c:v>
                </c:pt>
                <c:pt idx="667">
                  <c:v>2.6856891733657001E-2</c:v>
                </c:pt>
                <c:pt idx="668">
                  <c:v>-3.6664020920846099E-4</c:v>
                </c:pt>
                <c:pt idx="669">
                  <c:v>-1.34075746757105E-2</c:v>
                </c:pt>
                <c:pt idx="670">
                  <c:v>-9.3308301704914994E-3</c:v>
                </c:pt>
                <c:pt idx="671">
                  <c:v>3.3964228491187099E-3</c:v>
                </c:pt>
                <c:pt idx="672">
                  <c:v>1.20118610080593E-2</c:v>
                </c:pt>
                <c:pt idx="673">
                  <c:v>1.03000295071659E-2</c:v>
                </c:pt>
                <c:pt idx="674">
                  <c:v>4.5609496889132397E-3</c:v>
                </c:pt>
                <c:pt idx="675">
                  <c:v>6.05014160791679E-3</c:v>
                </c:pt>
                <c:pt idx="676">
                  <c:v>2.4833632253227801E-2</c:v>
                </c:pt>
                <c:pt idx="677">
                  <c:v>4.7205538896582001E-2</c:v>
                </c:pt>
                <c:pt idx="678">
                  <c:v>4.8777220241093502E-2</c:v>
                </c:pt>
                <c:pt idx="679">
                  <c:v>1.19649331723834E-2</c:v>
                </c:pt>
                <c:pt idx="680">
                  <c:v>-4.7128395026870898E-2</c:v>
                </c:pt>
                <c:pt idx="681">
                  <c:v>-8.1371317307267696E-2</c:v>
                </c:pt>
                <c:pt idx="682">
                  <c:v>-6.9049610627941002E-2</c:v>
                </c:pt>
                <c:pt idx="683">
                  <c:v>-1.9355508222961799E-2</c:v>
                </c:pt>
                <c:pt idx="684">
                  <c:v>1.46491286286009E-2</c:v>
                </c:pt>
                <c:pt idx="685">
                  <c:v>1.1006724882172801E-2</c:v>
                </c:pt>
                <c:pt idx="686">
                  <c:v>-2.2613342249905199E-2</c:v>
                </c:pt>
                <c:pt idx="687">
                  <c:v>-4.3377221406494797E-2</c:v>
                </c:pt>
                <c:pt idx="688">
                  <c:v>-3.5913618263862003E-2</c:v>
                </c:pt>
                <c:pt idx="689">
                  <c:v>-1.62723464929533E-2</c:v>
                </c:pt>
                <c:pt idx="690">
                  <c:v>-2.3525804668575699E-3</c:v>
                </c:pt>
                <c:pt idx="691">
                  <c:v>-1.85783864524942E-3</c:v>
                </c:pt>
                <c:pt idx="692">
                  <c:v>3.2962693469311801E-3</c:v>
                </c:pt>
                <c:pt idx="693">
                  <c:v>1.10404699038217E-2</c:v>
                </c:pt>
                <c:pt idx="694">
                  <c:v>1.82691643978177E-2</c:v>
                </c:pt>
                <c:pt idx="695">
                  <c:v>8.3196622233807603E-3</c:v>
                </c:pt>
                <c:pt idx="696">
                  <c:v>-3.3725651530114799E-3</c:v>
                </c:pt>
                <c:pt idx="697">
                  <c:v>-1.7787551208204499E-3</c:v>
                </c:pt>
                <c:pt idx="698">
                  <c:v>1.9062512473156299E-2</c:v>
                </c:pt>
                <c:pt idx="699">
                  <c:v>3.3864149480002201E-2</c:v>
                </c:pt>
                <c:pt idx="700">
                  <c:v>2.8746552026138301E-2</c:v>
                </c:pt>
                <c:pt idx="701">
                  <c:v>8.0389091153147407E-3</c:v>
                </c:pt>
                <c:pt idx="702">
                  <c:v>-2.4799379615503998E-3</c:v>
                </c:pt>
                <c:pt idx="703">
                  <c:v>6.9668505027214601E-3</c:v>
                </c:pt>
                <c:pt idx="704">
                  <c:v>2.2957963907226299E-2</c:v>
                </c:pt>
                <c:pt idx="705">
                  <c:v>3.00732801426732E-2</c:v>
                </c:pt>
                <c:pt idx="706">
                  <c:v>2.6707162048486902E-2</c:v>
                </c:pt>
                <c:pt idx="707">
                  <c:v>2.8831597991865101E-2</c:v>
                </c:pt>
                <c:pt idx="708">
                  <c:v>3.2872816781533198E-2</c:v>
                </c:pt>
                <c:pt idx="709">
                  <c:v>3.0826394392422001E-2</c:v>
                </c:pt>
                <c:pt idx="710">
                  <c:v>7.14450169004586E-3</c:v>
                </c:pt>
                <c:pt idx="711">
                  <c:v>-1.9628278026357301E-2</c:v>
                </c:pt>
                <c:pt idx="712">
                  <c:v>-2.4029184623444201E-2</c:v>
                </c:pt>
                <c:pt idx="713">
                  <c:v>-2.0149724884445199E-3</c:v>
                </c:pt>
                <c:pt idx="714">
                  <c:v>1.78780648277014E-2</c:v>
                </c:pt>
                <c:pt idx="715">
                  <c:v>1.1645372147859901E-2</c:v>
                </c:pt>
                <c:pt idx="716">
                  <c:v>-7.6236554703380298E-3</c:v>
                </c:pt>
                <c:pt idx="717">
                  <c:v>-9.6018340028844896E-3</c:v>
                </c:pt>
                <c:pt idx="718">
                  <c:v>2.1461335333156199E-2</c:v>
                </c:pt>
                <c:pt idx="719">
                  <c:v>5.0623924570745299E-2</c:v>
                </c:pt>
                <c:pt idx="720">
                  <c:v>3.8607577066478299E-2</c:v>
                </c:pt>
                <c:pt idx="721">
                  <c:v>-1.74188584663241E-2</c:v>
                </c:pt>
                <c:pt idx="722">
                  <c:v>-6.6131184099671003E-2</c:v>
                </c:pt>
                <c:pt idx="723">
                  <c:v>-6.7064376721535396E-2</c:v>
                </c:pt>
                <c:pt idx="724">
                  <c:v>-2.37485080016605E-2</c:v>
                </c:pt>
                <c:pt idx="725" formatCode="0.00E+00">
                  <c:v>1.8801030017756099E-2</c:v>
                </c:pt>
                <c:pt idx="726">
                  <c:v>2.7380381432148701E-2</c:v>
                </c:pt>
                <c:pt idx="727">
                  <c:v>1.3433375923359201E-2</c:v>
                </c:pt>
                <c:pt idx="728">
                  <c:v>5.3722462537217396E-3</c:v>
                </c:pt>
                <c:pt idx="729">
                  <c:v>1.2612686927784099E-2</c:v>
                </c:pt>
                <c:pt idx="730">
                  <c:v>1.38332245311474E-2</c:v>
                </c:pt>
                <c:pt idx="731">
                  <c:v>-4.8082226397218597E-3</c:v>
                </c:pt>
                <c:pt idx="732">
                  <c:v>-3.1974930732569601E-2</c:v>
                </c:pt>
                <c:pt idx="733">
                  <c:v>-4.36850786934848E-2</c:v>
                </c:pt>
                <c:pt idx="734">
                  <c:v>-3.3377413492399803E-2</c:v>
                </c:pt>
                <c:pt idx="735">
                  <c:v>-1.7918438250959699E-2</c:v>
                </c:pt>
                <c:pt idx="736">
                  <c:v>-1.6910775741925899E-2</c:v>
                </c:pt>
                <c:pt idx="737">
                  <c:v>-2.8036977786411899E-2</c:v>
                </c:pt>
                <c:pt idx="738">
                  <c:v>-3.11729999750032E-2</c:v>
                </c:pt>
                <c:pt idx="739">
                  <c:v>-1.9802644981069501E-2</c:v>
                </c:pt>
                <c:pt idx="740">
                  <c:v>-9.0016493150213393E-3</c:v>
                </c:pt>
                <c:pt idx="741">
                  <c:v>-1.47001192878551E-2</c:v>
                </c:pt>
                <c:pt idx="742">
                  <c:v>-2.64930723514313E-2</c:v>
                </c:pt>
                <c:pt idx="743">
                  <c:v>-1.9044921023083299E-2</c:v>
                </c:pt>
                <c:pt idx="744">
                  <c:v>1.92883531681027E-2</c:v>
                </c:pt>
                <c:pt idx="745">
                  <c:v>6.5225068067600006E-2</c:v>
                </c:pt>
                <c:pt idx="746">
                  <c:v>7.6418276146504205E-2</c:v>
                </c:pt>
                <c:pt idx="747">
                  <c:v>3.5414473568801702E-2</c:v>
                </c:pt>
                <c:pt idx="748">
                  <c:v>-2.4634617039510299E-2</c:v>
                </c:pt>
                <c:pt idx="749">
                  <c:v>-5.5346680923694297E-2</c:v>
                </c:pt>
                <c:pt idx="750">
                  <c:v>-3.6512760652389099E-2</c:v>
                </c:pt>
                <c:pt idx="751">
                  <c:v>-1.1053331122880801E-3</c:v>
                </c:pt>
                <c:pt idx="752">
                  <c:v>1.01467978734451E-2</c:v>
                </c:pt>
                <c:pt idx="753">
                  <c:v>-1.5833073987905E-2</c:v>
                </c:pt>
                <c:pt idx="754">
                  <c:v>-4.4970092607792403E-2</c:v>
                </c:pt>
                <c:pt idx="755">
                  <c:v>-4.5357869021819597E-2</c:v>
                </c:pt>
                <c:pt idx="756">
                  <c:v>-1.2364501768043301E-2</c:v>
                </c:pt>
                <c:pt idx="757">
                  <c:v>1.9520439729384002E-2</c:v>
                </c:pt>
                <c:pt idx="758">
                  <c:v>2.8688869842625898E-2</c:v>
                </c:pt>
                <c:pt idx="759">
                  <c:v>1.7027609449311299E-2</c:v>
                </c:pt>
                <c:pt idx="760">
                  <c:v>3.0799243744813799E-3</c:v>
                </c:pt>
                <c:pt idx="761">
                  <c:v>-3.3048811158172299E-3</c:v>
                </c:pt>
                <c:pt idx="762">
                  <c:v>-1.0275284352126501E-2</c:v>
                </c:pt>
                <c:pt idx="763">
                  <c:v>-1.3105529712325601E-2</c:v>
                </c:pt>
                <c:pt idx="764">
                  <c:v>-1.0511223752966E-2</c:v>
                </c:pt>
                <c:pt idx="765">
                  <c:v>1.1019393780536801E-2</c:v>
                </c:pt>
                <c:pt idx="766">
                  <c:v>2.8824369264724699E-2</c:v>
                </c:pt>
                <c:pt idx="767">
                  <c:v>2.8919913301414499E-2</c:v>
                </c:pt>
                <c:pt idx="768">
                  <c:v>3.3166601667500399E-3</c:v>
                </c:pt>
                <c:pt idx="769">
                  <c:v>-1.89606010601494E-2</c:v>
                </c:pt>
                <c:pt idx="770">
                  <c:v>-2.20166542756348E-2</c:v>
                </c:pt>
                <c:pt idx="771">
                  <c:v>-8.0861523808817993E-3</c:v>
                </c:pt>
                <c:pt idx="772">
                  <c:v>-1.45665746537403E-3</c:v>
                </c:pt>
                <c:pt idx="773">
                  <c:v>-1.5039123586458401E-2</c:v>
                </c:pt>
                <c:pt idx="774">
                  <c:v>-3.0282596349258901E-2</c:v>
                </c:pt>
                <c:pt idx="775">
                  <c:v>-3.5118038952604097E-2</c:v>
                </c:pt>
                <c:pt idx="776">
                  <c:v>-2.40493532346076E-2</c:v>
                </c:pt>
                <c:pt idx="777">
                  <c:v>-2.4011889714875299E-2</c:v>
                </c:pt>
                <c:pt idx="778">
                  <c:v>-3.55165576597401E-2</c:v>
                </c:pt>
                <c:pt idx="779">
                  <c:v>-4.9304170339148801E-2</c:v>
                </c:pt>
                <c:pt idx="780">
                  <c:v>-3.9858754087113299E-2</c:v>
                </c:pt>
                <c:pt idx="781">
                  <c:v>-1.5473852347978601E-2</c:v>
                </c:pt>
                <c:pt idx="782">
                  <c:v>2.8748383023883902E-3</c:v>
                </c:pt>
                <c:pt idx="783">
                  <c:v>2.6915706242047901E-4</c:v>
                </c:pt>
                <c:pt idx="784">
                  <c:v>-1.3711057758788701E-2</c:v>
                </c:pt>
                <c:pt idx="785">
                  <c:v>-2.0641977592637199E-2</c:v>
                </c:pt>
                <c:pt idx="786">
                  <c:v>-1.38174346407938E-2</c:v>
                </c:pt>
                <c:pt idx="787">
                  <c:v>-5.4509927951466204E-3</c:v>
                </c:pt>
                <c:pt idx="788">
                  <c:v>-1.11966104208443E-2</c:v>
                </c:pt>
                <c:pt idx="789">
                  <c:v>-2.22240104707793E-2</c:v>
                </c:pt>
                <c:pt idx="790">
                  <c:v>-2.69167198768437E-2</c:v>
                </c:pt>
                <c:pt idx="791">
                  <c:v>-9.9258433534227808E-3</c:v>
                </c:pt>
                <c:pt idx="792">
                  <c:v>1.3744529842638799E-2</c:v>
                </c:pt>
                <c:pt idx="793">
                  <c:v>3.5819843856926901E-2</c:v>
                </c:pt>
                <c:pt idx="794">
                  <c:v>3.9177507104409502E-2</c:v>
                </c:pt>
                <c:pt idx="795">
                  <c:v>3.5767250593651503E-2</c:v>
                </c:pt>
                <c:pt idx="796">
                  <c:v>3.1685201687504397E-2</c:v>
                </c:pt>
                <c:pt idx="797">
                  <c:v>3.3709484751087898E-2</c:v>
                </c:pt>
                <c:pt idx="798">
                  <c:v>3.7270836609867103E-2</c:v>
                </c:pt>
                <c:pt idx="799">
                  <c:v>3.2345185891135199E-2</c:v>
                </c:pt>
                <c:pt idx="800">
                  <c:v>2.0556280962686E-2</c:v>
                </c:pt>
                <c:pt idx="801">
                  <c:v>2.1888150674883701E-3</c:v>
                </c:pt>
                <c:pt idx="802">
                  <c:v>-3.4137920122523E-3</c:v>
                </c:pt>
                <c:pt idx="803">
                  <c:v>-3.09681790751437E-3</c:v>
                </c:pt>
                <c:pt idx="804">
                  <c:v>5.1275316118571503E-3</c:v>
                </c:pt>
                <c:pt idx="805">
                  <c:v>6.5427523908003103E-3</c:v>
                </c:pt>
                <c:pt idx="806">
                  <c:v>5.0722721488888102E-3</c:v>
                </c:pt>
                <c:pt idx="807">
                  <c:v>3.3700104304981498E-3</c:v>
                </c:pt>
                <c:pt idx="808">
                  <c:v>8.5265490145315006E-3</c:v>
                </c:pt>
                <c:pt idx="809">
                  <c:v>1.9932802412778498E-2</c:v>
                </c:pt>
                <c:pt idx="810" formatCode="0.00E+00">
                  <c:v>2.2623635555990899E-2</c:v>
                </c:pt>
                <c:pt idx="811">
                  <c:v>1.5692213360289101E-2</c:v>
                </c:pt>
                <c:pt idx="812">
                  <c:v>-8.6582443681675701E-3</c:v>
                </c:pt>
                <c:pt idx="813">
                  <c:v>-2.9580749263438299E-2</c:v>
                </c:pt>
                <c:pt idx="814">
                  <c:v>-4.6276407288439902E-2</c:v>
                </c:pt>
                <c:pt idx="815">
                  <c:v>-4.7222998509046599E-2</c:v>
                </c:pt>
                <c:pt idx="816">
                  <c:v>-4.3207857426578802E-2</c:v>
                </c:pt>
                <c:pt idx="817">
                  <c:v>-3.4168963329819398E-2</c:v>
                </c:pt>
                <c:pt idx="818">
                  <c:v>-2.8555437944271001E-2</c:v>
                </c:pt>
                <c:pt idx="819">
                  <c:v>-2.0621082180359799E-2</c:v>
                </c:pt>
                <c:pt idx="820">
                  <c:v>-7.7989729677602803E-3</c:v>
                </c:pt>
                <c:pt idx="821">
                  <c:v>4.1284865151689802E-3</c:v>
                </c:pt>
                <c:pt idx="822">
                  <c:v>6.8161147660561801E-3</c:v>
                </c:pt>
                <c:pt idx="823">
                  <c:v>-5.5722767834227704E-3</c:v>
                </c:pt>
                <c:pt idx="824">
                  <c:v>-2.23288683274766E-2</c:v>
                </c:pt>
                <c:pt idx="825">
                  <c:v>-3.0842037385104999E-2</c:v>
                </c:pt>
                <c:pt idx="826">
                  <c:v>-1.9283257114082901E-2</c:v>
                </c:pt>
                <c:pt idx="827">
                  <c:v>-4.1495538654277003E-3</c:v>
                </c:pt>
                <c:pt idx="828" formatCode="0.00E+00">
                  <c:v>-1.17727026770014E-5</c:v>
                </c:pt>
                <c:pt idx="829">
                  <c:v>-1.51225889701337E-2</c:v>
                </c:pt>
                <c:pt idx="830">
                  <c:v>-2.8841416837984201E-2</c:v>
                </c:pt>
                <c:pt idx="831">
                  <c:v>-2.7392317723618199E-2</c:v>
                </c:pt>
                <c:pt idx="832">
                  <c:v>-1.2525632191202E-2</c:v>
                </c:pt>
                <c:pt idx="833">
                  <c:v>-1.9089509332593799E-3</c:v>
                </c:pt>
                <c:pt idx="834">
                  <c:v>1.17027218584695E-3</c:v>
                </c:pt>
                <c:pt idx="835">
                  <c:v>1.0635865364132699E-2</c:v>
                </c:pt>
                <c:pt idx="836">
                  <c:v>4.6942606737137203E-2</c:v>
                </c:pt>
                <c:pt idx="837">
                  <c:v>9.8719040400926703E-2</c:v>
                </c:pt>
                <c:pt idx="838">
                  <c:v>0.12736020242391899</c:v>
                </c:pt>
                <c:pt idx="839">
                  <c:v>0.10633628931644599</c:v>
                </c:pt>
                <c:pt idx="840">
                  <c:v>5.7102933425996802E-2</c:v>
                </c:pt>
                <c:pt idx="841">
                  <c:v>2.4713923767505499E-2</c:v>
                </c:pt>
                <c:pt idx="842">
                  <c:v>2.8973137009829401E-2</c:v>
                </c:pt>
                <c:pt idx="843">
                  <c:v>5.24773283687755E-2</c:v>
                </c:pt>
                <c:pt idx="844">
                  <c:v>5.3513802243827298E-2</c:v>
                </c:pt>
                <c:pt idx="845">
                  <c:v>2.7679720535828001E-2</c:v>
                </c:pt>
                <c:pt idx="846">
                  <c:v>5.5031660231795601E-3</c:v>
                </c:pt>
                <c:pt idx="847">
                  <c:v>1.81448522308757E-2</c:v>
                </c:pt>
                <c:pt idx="848">
                  <c:v>5.20567958713406E-2</c:v>
                </c:pt>
                <c:pt idx="849">
                  <c:v>6.9812751882099205E-2</c:v>
                </c:pt>
                <c:pt idx="850">
                  <c:v>4.9303889262205101E-2</c:v>
                </c:pt>
                <c:pt idx="851">
                  <c:v>7.3969357064720097E-3</c:v>
                </c:pt>
                <c:pt idx="852">
                  <c:v>-1.9541684121697201E-2</c:v>
                </c:pt>
                <c:pt idx="853">
                  <c:v>-1.80504736810344E-2</c:v>
                </c:pt>
                <c:pt idx="854">
                  <c:v>-8.7915187048357296E-3</c:v>
                </c:pt>
                <c:pt idx="855">
                  <c:v>-1.59398741853304E-2</c:v>
                </c:pt>
                <c:pt idx="856">
                  <c:v>-3.5319573029604298E-2</c:v>
                </c:pt>
                <c:pt idx="857">
                  <c:v>-4.2892334734657901E-2</c:v>
                </c:pt>
                <c:pt idx="858">
                  <c:v>-2.12791280065243E-2</c:v>
                </c:pt>
                <c:pt idx="859">
                  <c:v>7.9843299601210505E-3</c:v>
                </c:pt>
                <c:pt idx="860">
                  <c:v>1.15407971775597E-2</c:v>
                </c:pt>
                <c:pt idx="861">
                  <c:v>-2.58422054866418E-2</c:v>
                </c:pt>
                <c:pt idx="862">
                  <c:v>-6.7608910164106001E-2</c:v>
                </c:pt>
                <c:pt idx="863">
                  <c:v>-7.3559364893195006E-2</c:v>
                </c:pt>
                <c:pt idx="864">
                  <c:v>-3.3642351592983698E-2</c:v>
                </c:pt>
                <c:pt idx="865">
                  <c:v>8.1718150698469605E-3</c:v>
                </c:pt>
                <c:pt idx="866">
                  <c:v>1.18228106656353E-2</c:v>
                </c:pt>
                <c:pt idx="867">
                  <c:v>-2.0341199374701E-2</c:v>
                </c:pt>
                <c:pt idx="868">
                  <c:v>-4.0538450099123199E-2</c:v>
                </c:pt>
                <c:pt idx="869">
                  <c:v>-2.0122967293107499E-2</c:v>
                </c:pt>
                <c:pt idx="870">
                  <c:v>1.5672286972556099E-2</c:v>
                </c:pt>
                <c:pt idx="871">
                  <c:v>2.23522147834973E-2</c:v>
                </c:pt>
                <c:pt idx="872">
                  <c:v>-1.5324978278790299E-2</c:v>
                </c:pt>
                <c:pt idx="873">
                  <c:v>-5.0815047248424297E-2</c:v>
                </c:pt>
                <c:pt idx="874">
                  <c:v>-4.4414829691973003E-2</c:v>
                </c:pt>
                <c:pt idx="875">
                  <c:v>-2.47550664639061E-3</c:v>
                </c:pt>
                <c:pt idx="876">
                  <c:v>2.2042136828820998E-2</c:v>
                </c:pt>
                <c:pt idx="877">
                  <c:v>4.7286902703718801E-3</c:v>
                </c:pt>
                <c:pt idx="878">
                  <c:v>-2.39361863103041E-2</c:v>
                </c:pt>
                <c:pt idx="879">
                  <c:v>-1.8781401010924601E-2</c:v>
                </c:pt>
                <c:pt idx="880">
                  <c:v>2.7775013955641002E-2</c:v>
                </c:pt>
                <c:pt idx="881">
                  <c:v>6.8124422915301297E-2</c:v>
                </c:pt>
                <c:pt idx="882">
                  <c:v>6.2387846030233403E-2</c:v>
                </c:pt>
                <c:pt idx="883">
                  <c:v>1.79306563284195E-2</c:v>
                </c:pt>
                <c:pt idx="884">
                  <c:v>-2.1829307783088999E-2</c:v>
                </c:pt>
                <c:pt idx="885">
                  <c:v>-3.0660984714301402E-2</c:v>
                </c:pt>
                <c:pt idx="886">
                  <c:v>-2.4368175737177301E-2</c:v>
                </c:pt>
                <c:pt idx="887">
                  <c:v>-2.62526870765704E-2</c:v>
                </c:pt>
                <c:pt idx="888">
                  <c:v>-3.5641765409501598E-2</c:v>
                </c:pt>
                <c:pt idx="889">
                  <c:v>-2.8652795634769801E-2</c:v>
                </c:pt>
                <c:pt idx="890">
                  <c:v>5.21660862286423E-3</c:v>
                </c:pt>
                <c:pt idx="891">
                  <c:v>5.0963196827708397E-2</c:v>
                </c:pt>
                <c:pt idx="892">
                  <c:v>7.7843519220249902E-2</c:v>
                </c:pt>
                <c:pt idx="893">
                  <c:v>6.6959243348970396E-2</c:v>
                </c:pt>
                <c:pt idx="894">
                  <c:v>2.6373478544091802E-2</c:v>
                </c:pt>
                <c:pt idx="895">
                  <c:v>-2.3304949442088E-2</c:v>
                </c:pt>
                <c:pt idx="896">
                  <c:v>-6.2284486006209602E-2</c:v>
                </c:pt>
                <c:pt idx="897">
                  <c:v>-7.6224557486436195E-2</c:v>
                </c:pt>
                <c:pt idx="898">
                  <c:v>-6.7368962514551906E-2</c:v>
                </c:pt>
                <c:pt idx="899">
                  <c:v>-4.4661691041041E-2</c:v>
                </c:pt>
                <c:pt idx="900">
                  <c:v>-2.46478553145545E-2</c:v>
                </c:pt>
                <c:pt idx="901">
                  <c:v>-2.6362398918175199E-3</c:v>
                </c:pt>
                <c:pt idx="902">
                  <c:v>2.17167365478633E-2</c:v>
                </c:pt>
                <c:pt idx="903">
                  <c:v>4.8466043627804101E-2</c:v>
                </c:pt>
                <c:pt idx="904">
                  <c:v>6.2670542755673103E-2</c:v>
                </c:pt>
                <c:pt idx="905">
                  <c:v>5.5594999368670302E-2</c:v>
                </c:pt>
                <c:pt idx="906">
                  <c:v>3.2881673503853001E-2</c:v>
                </c:pt>
                <c:pt idx="907">
                  <c:v>4.0576344312402198E-3</c:v>
                </c:pt>
                <c:pt idx="908">
                  <c:v>-2.6432559936792201E-2</c:v>
                </c:pt>
                <c:pt idx="909">
                  <c:v>-6.4980994072571699E-2</c:v>
                </c:pt>
                <c:pt idx="910">
                  <c:v>-9.7583658904263196E-2</c:v>
                </c:pt>
                <c:pt idx="911">
                  <c:v>-0.10002562393679899</c:v>
                </c:pt>
                <c:pt idx="912">
                  <c:v>-5.8155832643327403E-2</c:v>
                </c:pt>
                <c:pt idx="913">
                  <c:v>2.8474086602802099E-3</c:v>
                </c:pt>
                <c:pt idx="914">
                  <c:v>4.4710460661119798E-2</c:v>
                </c:pt>
                <c:pt idx="915">
                  <c:v>4.9151237953339602E-2</c:v>
                </c:pt>
                <c:pt idx="916">
                  <c:v>3.9337544270478302E-2</c:v>
                </c:pt>
                <c:pt idx="917">
                  <c:v>4.2219236123062498E-2</c:v>
                </c:pt>
                <c:pt idx="918">
                  <c:v>5.2250023651859399E-2</c:v>
                </c:pt>
                <c:pt idx="919">
                  <c:v>4.4811912218767798E-2</c:v>
                </c:pt>
                <c:pt idx="920">
                  <c:v>1.5726823863728801E-2</c:v>
                </c:pt>
                <c:pt idx="921">
                  <c:v>-1.2961563961201499E-2</c:v>
                </c:pt>
                <c:pt idx="922">
                  <c:v>-1.1102959943647401E-2</c:v>
                </c:pt>
                <c:pt idx="923">
                  <c:v>9.0141973535924104E-3</c:v>
                </c:pt>
                <c:pt idx="924">
                  <c:v>2.3293593942521E-2</c:v>
                </c:pt>
                <c:pt idx="925">
                  <c:v>1.4762675145853501E-2</c:v>
                </c:pt>
                <c:pt idx="926">
                  <c:v>8.3705900410420107E-3</c:v>
                </c:pt>
                <c:pt idx="927">
                  <c:v>1.83182576587991E-2</c:v>
                </c:pt>
                <c:pt idx="928">
                  <c:v>3.7941876118966801E-2</c:v>
                </c:pt>
                <c:pt idx="929">
                  <c:v>4.0977608515538597E-2</c:v>
                </c:pt>
                <c:pt idx="930">
                  <c:v>1.75172062427769E-2</c:v>
                </c:pt>
                <c:pt idx="931">
                  <c:v>-7.9776769884162407E-3</c:v>
                </c:pt>
                <c:pt idx="932">
                  <c:v>-1.7079003718133302E-2</c:v>
                </c:pt>
                <c:pt idx="933">
                  <c:v>-9.4862805411994704E-3</c:v>
                </c:pt>
                <c:pt idx="934">
                  <c:v>-5.2650422958105099E-3</c:v>
                </c:pt>
                <c:pt idx="935">
                  <c:v>-7.1195312535259798E-3</c:v>
                </c:pt>
                <c:pt idx="936">
                  <c:v>-8.2120994156481691E-3</c:v>
                </c:pt>
                <c:pt idx="937">
                  <c:v>-4.27062956111403E-3</c:v>
                </c:pt>
                <c:pt idx="938">
                  <c:v>-2.9418457421121701E-3</c:v>
                </c:pt>
                <c:pt idx="939">
                  <c:v>-9.1250850214896102E-3</c:v>
                </c:pt>
                <c:pt idx="940">
                  <c:v>-4.2121978374254597E-3</c:v>
                </c:pt>
                <c:pt idx="941">
                  <c:v>2.01301664321871E-2</c:v>
                </c:pt>
                <c:pt idx="942">
                  <c:v>5.2467539549540899E-2</c:v>
                </c:pt>
                <c:pt idx="943">
                  <c:v>5.3630782373192701E-2</c:v>
                </c:pt>
                <c:pt idx="944">
                  <c:v>1.6406373474512799E-2</c:v>
                </c:pt>
                <c:pt idx="945">
                  <c:v>-2.9723769271707699E-2</c:v>
                </c:pt>
                <c:pt idx="946">
                  <c:v>-4.0891100145731399E-2</c:v>
                </c:pt>
                <c:pt idx="947">
                  <c:v>-1.87601993630045E-2</c:v>
                </c:pt>
                <c:pt idx="948">
                  <c:v>-5.0859705278806398E-3</c:v>
                </c:pt>
                <c:pt idx="949">
                  <c:v>-2.21730064869942E-2</c:v>
                </c:pt>
                <c:pt idx="950">
                  <c:v>-4.9137560590128297E-2</c:v>
                </c:pt>
                <c:pt idx="951">
                  <c:v>-3.6015142498486898E-2</c:v>
                </c:pt>
                <c:pt idx="952">
                  <c:v>1.7009539344222599E-2</c:v>
                </c:pt>
                <c:pt idx="953">
                  <c:v>6.9685930355052203E-2</c:v>
                </c:pt>
                <c:pt idx="954">
                  <c:v>6.8444674442357398E-2</c:v>
                </c:pt>
                <c:pt idx="955">
                  <c:v>2.3208647926322701E-2</c:v>
                </c:pt>
                <c:pt idx="956">
                  <c:v>-1.8416121628102699E-2</c:v>
                </c:pt>
                <c:pt idx="957">
                  <c:v>-1.54212463604105E-2</c:v>
                </c:pt>
                <c:pt idx="958">
                  <c:v>1.34065006736449E-2</c:v>
                </c:pt>
                <c:pt idx="959">
                  <c:v>2.90260445073466E-2</c:v>
                </c:pt>
                <c:pt idx="960">
                  <c:v>8.7291365378238603E-3</c:v>
                </c:pt>
                <c:pt idx="961">
                  <c:v>-2.7190012429370001E-2</c:v>
                </c:pt>
                <c:pt idx="962">
                  <c:v>-4.9553415459632898E-2</c:v>
                </c:pt>
                <c:pt idx="963">
                  <c:v>-5.1272048872140999E-2</c:v>
                </c:pt>
                <c:pt idx="964">
                  <c:v>-4.2867278817995402E-2</c:v>
                </c:pt>
                <c:pt idx="965">
                  <c:v>-3.4220574443212803E-2</c:v>
                </c:pt>
                <c:pt idx="966">
                  <c:v>-1.97139606080146E-2</c:v>
                </c:pt>
                <c:pt idx="967">
                  <c:v>-8.4306427405123302E-4</c:v>
                </c:pt>
                <c:pt idx="968">
                  <c:v>1.8440949150934399E-2</c:v>
                </c:pt>
                <c:pt idx="969">
                  <c:v>2.2854509886696701E-2</c:v>
                </c:pt>
                <c:pt idx="970">
                  <c:v>1.5739371704575102E-2</c:v>
                </c:pt>
                <c:pt idx="971">
                  <c:v>9.3129469749858099E-3</c:v>
                </c:pt>
                <c:pt idx="972">
                  <c:v>7.9308088053376101E-3</c:v>
                </c:pt>
                <c:pt idx="973">
                  <c:v>6.9274976085132696E-3</c:v>
                </c:pt>
                <c:pt idx="974">
                  <c:v>-4.2907084690513601E-4</c:v>
                </c:pt>
                <c:pt idx="975">
                  <c:v>-2.6465438969597299E-3</c:v>
                </c:pt>
                <c:pt idx="976">
                  <c:v>1.14268131856265E-3</c:v>
                </c:pt>
                <c:pt idx="977">
                  <c:v>1.4482020542456E-2</c:v>
                </c:pt>
                <c:pt idx="978">
                  <c:v>1.43497607481071E-2</c:v>
                </c:pt>
                <c:pt idx="979">
                  <c:v>5.4127133417190198E-3</c:v>
                </c:pt>
                <c:pt idx="980">
                  <c:v>-4.7476583473663798E-4</c:v>
                </c:pt>
                <c:pt idx="981">
                  <c:v>1.58817689996529E-2</c:v>
                </c:pt>
                <c:pt idx="982">
                  <c:v>4.4849620756686803E-2</c:v>
                </c:pt>
                <c:pt idx="983">
                  <c:v>6.0028824131227898E-2</c:v>
                </c:pt>
                <c:pt idx="984">
                  <c:v>5.0445644687452003E-2</c:v>
                </c:pt>
                <c:pt idx="985">
                  <c:v>2.5921583516960701E-2</c:v>
                </c:pt>
                <c:pt idx="986">
                  <c:v>1.4928767071148701E-2</c:v>
                </c:pt>
                <c:pt idx="987">
                  <c:v>1.52739729369431E-2</c:v>
                </c:pt>
                <c:pt idx="988">
                  <c:v>1.2143103334189701E-2</c:v>
                </c:pt>
                <c:pt idx="989">
                  <c:v>-6.45731844671436E-3</c:v>
                </c:pt>
                <c:pt idx="990">
                  <c:v>-2.65923724746574E-2</c:v>
                </c:pt>
                <c:pt idx="991">
                  <c:v>-2.4755120931510499E-2</c:v>
                </c:pt>
                <c:pt idx="992">
                  <c:v>-3.4976103132816198E-3</c:v>
                </c:pt>
                <c:pt idx="993">
                  <c:v>1.5585328222335E-2</c:v>
                </c:pt>
                <c:pt idx="994">
                  <c:v>1.3032673892618699E-2</c:v>
                </c:pt>
                <c:pt idx="995">
                  <c:v>1.3969803796521399E-3</c:v>
                </c:pt>
                <c:pt idx="996">
                  <c:v>2.4288668546776099E-3</c:v>
                </c:pt>
                <c:pt idx="997">
                  <c:v>1.7967306588178199E-2</c:v>
                </c:pt>
                <c:pt idx="998">
                  <c:v>2.5028092472238299E-2</c:v>
                </c:pt>
                <c:pt idx="999">
                  <c:v>2.0581831374632299E-3</c:v>
                </c:pt>
                <c:pt idx="1000">
                  <c:v>-3.63936967008038E-2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5221760"/>
        <c:axId val="235223296"/>
      </c:scatterChart>
      <c:valAx>
        <c:axId val="235221760"/>
        <c:scaling>
          <c:orientation val="minMax"/>
          <c:max val="5"/>
        </c:scaling>
        <c:delete val="0"/>
        <c:axPos val="b"/>
        <c:numFmt formatCode="General" sourceLinked="1"/>
        <c:majorTickMark val="out"/>
        <c:minorTickMark val="none"/>
        <c:tickLblPos val="nextTo"/>
        <c:crossAx val="235223296"/>
        <c:crossesAt val="-0.4"/>
        <c:crossBetween val="midCat"/>
      </c:valAx>
      <c:valAx>
        <c:axId val="235223296"/>
        <c:scaling>
          <c:orientation val="minMax"/>
          <c:max val="0.1"/>
          <c:min val="-0.1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5221760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68273986585010205"/>
          <c:y val="0.71724044911052776"/>
          <c:w val="0.19338195795514956"/>
          <c:h val="0.1022360746573345"/>
        </c:manualLayout>
      </c:layout>
      <c:overlay val="0"/>
    </c:legend>
    <c:plotVisOnly val="1"/>
    <c:dispBlanksAs val="gap"/>
    <c:showDLblsOverMax val="0"/>
  </c:chart>
  <c:externalData r:id="rId1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7.3337198051514743E-2"/>
          <c:y val="7.1194641895978641E-2"/>
          <c:w val="0.89407836202678059"/>
          <c:h val="0.78749701741827727"/>
        </c:manualLayout>
      </c:layout>
      <c:scatterChart>
        <c:scatterStyle val="smoothMarker"/>
        <c:varyColors val="0"/>
        <c:ser>
          <c:idx val="0"/>
          <c:order val="0"/>
          <c:tx>
            <c:strRef>
              <c:f>'cross-girder'!$B$4</c:f>
              <c:strCache>
                <c:ptCount val="1"/>
                <c:pt idx="0">
                  <c:v>'Pier 2 - Middle Vertical'</c:v>
                </c:pt>
              </c:strCache>
            </c:strRef>
          </c:tx>
          <c:spPr>
            <a:ln w="19050"/>
          </c:spPr>
          <c:marker>
            <c:symbol val="none"/>
          </c:marker>
          <c:xVal>
            <c:numRef>
              <c:f>'cross-girder'!$A$5:$A$4005</c:f>
              <c:numCache>
                <c:formatCode>General</c:formatCode>
                <c:ptCount val="4001"/>
                <c:pt idx="0">
                  <c:v>0</c:v>
                </c:pt>
                <c:pt idx="1">
                  <c:v>5.0000000000000001E-3</c:v>
                </c:pt>
                <c:pt idx="2">
                  <c:v>0.01</c:v>
                </c:pt>
                <c:pt idx="3">
                  <c:v>1.4999999999999999E-2</c:v>
                </c:pt>
                <c:pt idx="4">
                  <c:v>0.02</c:v>
                </c:pt>
                <c:pt idx="5">
                  <c:v>2.5000000000000001E-2</c:v>
                </c:pt>
                <c:pt idx="6">
                  <c:v>3.0000000000000002E-2</c:v>
                </c:pt>
                <c:pt idx="7">
                  <c:v>3.5000000000000003E-2</c:v>
                </c:pt>
                <c:pt idx="8">
                  <c:v>0.04</c:v>
                </c:pt>
                <c:pt idx="9">
                  <c:v>4.4999999999999998E-2</c:v>
                </c:pt>
                <c:pt idx="10">
                  <c:v>4.9999999999999996E-2</c:v>
                </c:pt>
                <c:pt idx="11">
                  <c:v>5.4999999999999993E-2</c:v>
                </c:pt>
                <c:pt idx="12">
                  <c:v>5.9999999999999991E-2</c:v>
                </c:pt>
                <c:pt idx="13">
                  <c:v>6.4999999999999988E-2</c:v>
                </c:pt>
                <c:pt idx="14">
                  <c:v>6.9999999999999993E-2</c:v>
                </c:pt>
                <c:pt idx="15">
                  <c:v>7.4999999999999997E-2</c:v>
                </c:pt>
                <c:pt idx="16">
                  <c:v>0.08</c:v>
                </c:pt>
                <c:pt idx="17">
                  <c:v>8.5000000000000006E-2</c:v>
                </c:pt>
                <c:pt idx="18">
                  <c:v>9.0000000000000011E-2</c:v>
                </c:pt>
                <c:pt idx="19">
                  <c:v>9.5000000000000015E-2</c:v>
                </c:pt>
                <c:pt idx="20">
                  <c:v>0.10000000000000002</c:v>
                </c:pt>
                <c:pt idx="21">
                  <c:v>0.10500000000000002</c:v>
                </c:pt>
                <c:pt idx="22">
                  <c:v>0.11000000000000003</c:v>
                </c:pt>
                <c:pt idx="23">
                  <c:v>0.11500000000000003</c:v>
                </c:pt>
                <c:pt idx="24">
                  <c:v>0.12000000000000004</c:v>
                </c:pt>
                <c:pt idx="25">
                  <c:v>0.12500000000000003</c:v>
                </c:pt>
                <c:pt idx="26">
                  <c:v>0.13000000000000003</c:v>
                </c:pt>
                <c:pt idx="27">
                  <c:v>0.13500000000000004</c:v>
                </c:pt>
                <c:pt idx="28">
                  <c:v>0.14000000000000004</c:v>
                </c:pt>
                <c:pt idx="29">
                  <c:v>0.14500000000000005</c:v>
                </c:pt>
                <c:pt idx="30">
                  <c:v>0.15000000000000005</c:v>
                </c:pt>
                <c:pt idx="31">
                  <c:v>0.15500000000000005</c:v>
                </c:pt>
                <c:pt idx="32">
                  <c:v>0.16000000000000006</c:v>
                </c:pt>
                <c:pt idx="33">
                  <c:v>0.16500000000000006</c:v>
                </c:pt>
                <c:pt idx="34">
                  <c:v>0.17000000000000007</c:v>
                </c:pt>
                <c:pt idx="35">
                  <c:v>0.17500000000000007</c:v>
                </c:pt>
                <c:pt idx="36">
                  <c:v>0.18000000000000008</c:v>
                </c:pt>
                <c:pt idx="37">
                  <c:v>0.18500000000000008</c:v>
                </c:pt>
                <c:pt idx="38">
                  <c:v>0.19000000000000009</c:v>
                </c:pt>
                <c:pt idx="39">
                  <c:v>0.19500000000000009</c:v>
                </c:pt>
                <c:pt idx="40">
                  <c:v>0.20000000000000009</c:v>
                </c:pt>
                <c:pt idx="41">
                  <c:v>0.2050000000000001</c:v>
                </c:pt>
                <c:pt idx="42">
                  <c:v>0.2100000000000001</c:v>
                </c:pt>
                <c:pt idx="43">
                  <c:v>0.21500000000000011</c:v>
                </c:pt>
                <c:pt idx="44">
                  <c:v>0.22000000000000011</c:v>
                </c:pt>
                <c:pt idx="45">
                  <c:v>0.22500000000000012</c:v>
                </c:pt>
                <c:pt idx="46">
                  <c:v>0.23000000000000012</c:v>
                </c:pt>
                <c:pt idx="47">
                  <c:v>0.23500000000000013</c:v>
                </c:pt>
                <c:pt idx="48">
                  <c:v>0.24000000000000013</c:v>
                </c:pt>
                <c:pt idx="49">
                  <c:v>0.24500000000000013</c:v>
                </c:pt>
                <c:pt idx="50">
                  <c:v>0.25000000000000011</c:v>
                </c:pt>
                <c:pt idx="51">
                  <c:v>0.25500000000000012</c:v>
                </c:pt>
                <c:pt idx="52">
                  <c:v>0.26000000000000012</c:v>
                </c:pt>
                <c:pt idx="53">
                  <c:v>0.26500000000000012</c:v>
                </c:pt>
                <c:pt idx="54">
                  <c:v>0.27000000000000013</c:v>
                </c:pt>
                <c:pt idx="55">
                  <c:v>0.27500000000000013</c:v>
                </c:pt>
                <c:pt idx="56">
                  <c:v>0.28000000000000014</c:v>
                </c:pt>
                <c:pt idx="57">
                  <c:v>0.28500000000000014</c:v>
                </c:pt>
                <c:pt idx="58">
                  <c:v>0.29000000000000015</c:v>
                </c:pt>
                <c:pt idx="59">
                  <c:v>0.29500000000000015</c:v>
                </c:pt>
                <c:pt idx="60">
                  <c:v>0.30000000000000016</c:v>
                </c:pt>
                <c:pt idx="61">
                  <c:v>0.30500000000000016</c:v>
                </c:pt>
                <c:pt idx="62">
                  <c:v>0.31000000000000016</c:v>
                </c:pt>
                <c:pt idx="63">
                  <c:v>0.31500000000000017</c:v>
                </c:pt>
                <c:pt idx="64">
                  <c:v>0.32000000000000017</c:v>
                </c:pt>
                <c:pt idx="65">
                  <c:v>0.32500000000000018</c:v>
                </c:pt>
                <c:pt idx="66">
                  <c:v>0.33000000000000018</c:v>
                </c:pt>
                <c:pt idx="67">
                  <c:v>0.33500000000000019</c:v>
                </c:pt>
                <c:pt idx="68">
                  <c:v>0.34000000000000019</c:v>
                </c:pt>
                <c:pt idx="69">
                  <c:v>0.3450000000000002</c:v>
                </c:pt>
                <c:pt idx="70">
                  <c:v>0.3500000000000002</c:v>
                </c:pt>
                <c:pt idx="71">
                  <c:v>0.3550000000000002</c:v>
                </c:pt>
                <c:pt idx="72">
                  <c:v>0.36000000000000021</c:v>
                </c:pt>
                <c:pt idx="73">
                  <c:v>0.36500000000000021</c:v>
                </c:pt>
                <c:pt idx="74">
                  <c:v>0.37000000000000022</c:v>
                </c:pt>
                <c:pt idx="75">
                  <c:v>0.37500000000000022</c:v>
                </c:pt>
                <c:pt idx="76">
                  <c:v>0.38000000000000023</c:v>
                </c:pt>
                <c:pt idx="77">
                  <c:v>0.38500000000000023</c:v>
                </c:pt>
                <c:pt idx="78">
                  <c:v>0.39000000000000024</c:v>
                </c:pt>
                <c:pt idx="79">
                  <c:v>0.39500000000000024</c:v>
                </c:pt>
                <c:pt idx="80">
                  <c:v>0.40000000000000024</c:v>
                </c:pt>
                <c:pt idx="81">
                  <c:v>0.40500000000000025</c:v>
                </c:pt>
                <c:pt idx="82">
                  <c:v>0.41000000000000025</c:v>
                </c:pt>
                <c:pt idx="83">
                  <c:v>0.41500000000000026</c:v>
                </c:pt>
                <c:pt idx="84">
                  <c:v>0.42000000000000026</c:v>
                </c:pt>
                <c:pt idx="85">
                  <c:v>0.42500000000000027</c:v>
                </c:pt>
                <c:pt idx="86">
                  <c:v>0.43000000000000027</c:v>
                </c:pt>
                <c:pt idx="87">
                  <c:v>0.43500000000000028</c:v>
                </c:pt>
                <c:pt idx="88">
                  <c:v>0.44000000000000028</c:v>
                </c:pt>
                <c:pt idx="89">
                  <c:v>0.44500000000000028</c:v>
                </c:pt>
                <c:pt idx="90">
                  <c:v>0.45000000000000029</c:v>
                </c:pt>
                <c:pt idx="91">
                  <c:v>0.45500000000000029</c:v>
                </c:pt>
                <c:pt idx="92">
                  <c:v>0.4600000000000003</c:v>
                </c:pt>
                <c:pt idx="93">
                  <c:v>0.4650000000000003</c:v>
                </c:pt>
                <c:pt idx="94">
                  <c:v>0.47000000000000031</c:v>
                </c:pt>
                <c:pt idx="95">
                  <c:v>0.47500000000000031</c:v>
                </c:pt>
                <c:pt idx="96">
                  <c:v>0.48000000000000032</c:v>
                </c:pt>
                <c:pt idx="97">
                  <c:v>0.48500000000000032</c:v>
                </c:pt>
                <c:pt idx="98">
                  <c:v>0.49000000000000032</c:v>
                </c:pt>
                <c:pt idx="99">
                  <c:v>0.49500000000000033</c:v>
                </c:pt>
                <c:pt idx="100">
                  <c:v>0.50000000000000033</c:v>
                </c:pt>
                <c:pt idx="101">
                  <c:v>0.50500000000000034</c:v>
                </c:pt>
                <c:pt idx="102">
                  <c:v>0.51000000000000034</c:v>
                </c:pt>
                <c:pt idx="103">
                  <c:v>0.51500000000000035</c:v>
                </c:pt>
                <c:pt idx="104">
                  <c:v>0.52000000000000035</c:v>
                </c:pt>
                <c:pt idx="105">
                  <c:v>0.52500000000000036</c:v>
                </c:pt>
                <c:pt idx="106">
                  <c:v>0.53000000000000036</c:v>
                </c:pt>
                <c:pt idx="107">
                  <c:v>0.53500000000000036</c:v>
                </c:pt>
                <c:pt idx="108">
                  <c:v>0.54000000000000037</c:v>
                </c:pt>
                <c:pt idx="109">
                  <c:v>0.54500000000000037</c:v>
                </c:pt>
                <c:pt idx="110">
                  <c:v>0.55000000000000038</c:v>
                </c:pt>
                <c:pt idx="111">
                  <c:v>0.55500000000000038</c:v>
                </c:pt>
                <c:pt idx="112">
                  <c:v>0.56000000000000039</c:v>
                </c:pt>
                <c:pt idx="113">
                  <c:v>0.56500000000000039</c:v>
                </c:pt>
                <c:pt idx="114">
                  <c:v>0.5700000000000004</c:v>
                </c:pt>
                <c:pt idx="115">
                  <c:v>0.5750000000000004</c:v>
                </c:pt>
                <c:pt idx="116">
                  <c:v>0.5800000000000004</c:v>
                </c:pt>
                <c:pt idx="117">
                  <c:v>0.58500000000000041</c:v>
                </c:pt>
                <c:pt idx="118">
                  <c:v>0.59000000000000041</c:v>
                </c:pt>
                <c:pt idx="119">
                  <c:v>0.59500000000000042</c:v>
                </c:pt>
                <c:pt idx="120">
                  <c:v>0.60000000000000042</c:v>
                </c:pt>
                <c:pt idx="121">
                  <c:v>0.60500000000000043</c:v>
                </c:pt>
                <c:pt idx="122">
                  <c:v>0.61000000000000043</c:v>
                </c:pt>
                <c:pt idx="123">
                  <c:v>0.61500000000000044</c:v>
                </c:pt>
                <c:pt idx="124">
                  <c:v>0.62000000000000044</c:v>
                </c:pt>
                <c:pt idx="125">
                  <c:v>0.62500000000000044</c:v>
                </c:pt>
                <c:pt idx="126">
                  <c:v>0.63000000000000045</c:v>
                </c:pt>
                <c:pt idx="127">
                  <c:v>0.63500000000000045</c:v>
                </c:pt>
                <c:pt idx="128">
                  <c:v>0.64000000000000046</c:v>
                </c:pt>
                <c:pt idx="129">
                  <c:v>0.64500000000000046</c:v>
                </c:pt>
                <c:pt idx="130">
                  <c:v>0.65000000000000047</c:v>
                </c:pt>
                <c:pt idx="131">
                  <c:v>0.65500000000000047</c:v>
                </c:pt>
                <c:pt idx="132">
                  <c:v>0.66000000000000048</c:v>
                </c:pt>
                <c:pt idx="133">
                  <c:v>0.66500000000000048</c:v>
                </c:pt>
                <c:pt idx="134">
                  <c:v>0.67000000000000048</c:v>
                </c:pt>
                <c:pt idx="135">
                  <c:v>0.67500000000000049</c:v>
                </c:pt>
                <c:pt idx="136">
                  <c:v>0.68000000000000049</c:v>
                </c:pt>
                <c:pt idx="137">
                  <c:v>0.6850000000000005</c:v>
                </c:pt>
                <c:pt idx="138">
                  <c:v>0.6900000000000005</c:v>
                </c:pt>
                <c:pt idx="139">
                  <c:v>0.69500000000000051</c:v>
                </c:pt>
                <c:pt idx="140">
                  <c:v>0.70000000000000051</c:v>
                </c:pt>
                <c:pt idx="141">
                  <c:v>0.70500000000000052</c:v>
                </c:pt>
                <c:pt idx="142">
                  <c:v>0.71000000000000052</c:v>
                </c:pt>
                <c:pt idx="143">
                  <c:v>0.71500000000000052</c:v>
                </c:pt>
                <c:pt idx="144">
                  <c:v>0.72000000000000053</c:v>
                </c:pt>
                <c:pt idx="145">
                  <c:v>0.72500000000000053</c:v>
                </c:pt>
                <c:pt idx="146">
                  <c:v>0.73000000000000054</c:v>
                </c:pt>
                <c:pt idx="147">
                  <c:v>0.73500000000000054</c:v>
                </c:pt>
                <c:pt idx="148">
                  <c:v>0.74000000000000055</c:v>
                </c:pt>
                <c:pt idx="149">
                  <c:v>0.74500000000000055</c:v>
                </c:pt>
                <c:pt idx="150">
                  <c:v>0.75000000000000056</c:v>
                </c:pt>
                <c:pt idx="151">
                  <c:v>0.75500000000000056</c:v>
                </c:pt>
                <c:pt idx="152">
                  <c:v>0.76000000000000056</c:v>
                </c:pt>
                <c:pt idx="153">
                  <c:v>0.76500000000000057</c:v>
                </c:pt>
                <c:pt idx="154">
                  <c:v>0.77000000000000057</c:v>
                </c:pt>
                <c:pt idx="155">
                  <c:v>0.77500000000000058</c:v>
                </c:pt>
                <c:pt idx="156">
                  <c:v>0.78000000000000058</c:v>
                </c:pt>
                <c:pt idx="157">
                  <c:v>0.78500000000000059</c:v>
                </c:pt>
                <c:pt idx="158">
                  <c:v>0.79000000000000059</c:v>
                </c:pt>
                <c:pt idx="159">
                  <c:v>0.7950000000000006</c:v>
                </c:pt>
                <c:pt idx="160">
                  <c:v>0.8000000000000006</c:v>
                </c:pt>
                <c:pt idx="161">
                  <c:v>0.8050000000000006</c:v>
                </c:pt>
                <c:pt idx="162">
                  <c:v>0.81000000000000061</c:v>
                </c:pt>
                <c:pt idx="163">
                  <c:v>0.81500000000000061</c:v>
                </c:pt>
                <c:pt idx="164">
                  <c:v>0.82000000000000062</c:v>
                </c:pt>
                <c:pt idx="165">
                  <c:v>0.82500000000000062</c:v>
                </c:pt>
                <c:pt idx="166">
                  <c:v>0.83000000000000063</c:v>
                </c:pt>
                <c:pt idx="167">
                  <c:v>0.83500000000000063</c:v>
                </c:pt>
                <c:pt idx="168">
                  <c:v>0.84000000000000064</c:v>
                </c:pt>
                <c:pt idx="169">
                  <c:v>0.84500000000000064</c:v>
                </c:pt>
                <c:pt idx="170">
                  <c:v>0.85000000000000064</c:v>
                </c:pt>
                <c:pt idx="171">
                  <c:v>0.85500000000000065</c:v>
                </c:pt>
                <c:pt idx="172">
                  <c:v>0.86000000000000065</c:v>
                </c:pt>
                <c:pt idx="173">
                  <c:v>0.86500000000000066</c:v>
                </c:pt>
                <c:pt idx="174">
                  <c:v>0.87000000000000066</c:v>
                </c:pt>
                <c:pt idx="175">
                  <c:v>0.87500000000000067</c:v>
                </c:pt>
                <c:pt idx="176">
                  <c:v>0.88000000000000067</c:v>
                </c:pt>
                <c:pt idx="177">
                  <c:v>0.88500000000000068</c:v>
                </c:pt>
                <c:pt idx="178">
                  <c:v>0.89000000000000068</c:v>
                </c:pt>
                <c:pt idx="179">
                  <c:v>0.89500000000000068</c:v>
                </c:pt>
                <c:pt idx="180">
                  <c:v>0.90000000000000069</c:v>
                </c:pt>
                <c:pt idx="181">
                  <c:v>0.90500000000000069</c:v>
                </c:pt>
                <c:pt idx="182">
                  <c:v>0.9100000000000007</c:v>
                </c:pt>
                <c:pt idx="183">
                  <c:v>0.9150000000000007</c:v>
                </c:pt>
                <c:pt idx="184">
                  <c:v>0.92000000000000071</c:v>
                </c:pt>
                <c:pt idx="185">
                  <c:v>0.92500000000000071</c:v>
                </c:pt>
                <c:pt idx="186">
                  <c:v>0.93000000000000071</c:v>
                </c:pt>
                <c:pt idx="187">
                  <c:v>0.93500000000000072</c:v>
                </c:pt>
                <c:pt idx="188">
                  <c:v>0.94000000000000072</c:v>
                </c:pt>
                <c:pt idx="189">
                  <c:v>0.94500000000000073</c:v>
                </c:pt>
                <c:pt idx="190">
                  <c:v>0.95000000000000073</c:v>
                </c:pt>
                <c:pt idx="191">
                  <c:v>0.95500000000000074</c:v>
                </c:pt>
                <c:pt idx="192">
                  <c:v>0.96000000000000074</c:v>
                </c:pt>
                <c:pt idx="193">
                  <c:v>0.96500000000000075</c:v>
                </c:pt>
                <c:pt idx="194">
                  <c:v>0.97000000000000075</c:v>
                </c:pt>
                <c:pt idx="195">
                  <c:v>0.97500000000000075</c:v>
                </c:pt>
                <c:pt idx="196">
                  <c:v>0.98000000000000076</c:v>
                </c:pt>
                <c:pt idx="197">
                  <c:v>0.98500000000000076</c:v>
                </c:pt>
                <c:pt idx="198">
                  <c:v>0.99000000000000077</c:v>
                </c:pt>
                <c:pt idx="199">
                  <c:v>0.99500000000000077</c:v>
                </c:pt>
                <c:pt idx="200">
                  <c:v>1.0000000000000007</c:v>
                </c:pt>
                <c:pt idx="201">
                  <c:v>1.0050000000000006</c:v>
                </c:pt>
                <c:pt idx="202">
                  <c:v>1.0100000000000005</c:v>
                </c:pt>
                <c:pt idx="203">
                  <c:v>1.0150000000000003</c:v>
                </c:pt>
                <c:pt idx="204">
                  <c:v>1.0200000000000002</c:v>
                </c:pt>
                <c:pt idx="205">
                  <c:v>1.0250000000000001</c:v>
                </c:pt>
                <c:pt idx="206">
                  <c:v>1.03</c:v>
                </c:pt>
                <c:pt idx="207">
                  <c:v>1.0349999999999999</c:v>
                </c:pt>
                <c:pt idx="208">
                  <c:v>1.0399999999999998</c:v>
                </c:pt>
                <c:pt idx="209">
                  <c:v>1.0449999999999997</c:v>
                </c:pt>
                <c:pt idx="210">
                  <c:v>1.0499999999999996</c:v>
                </c:pt>
                <c:pt idx="211">
                  <c:v>1.0549999999999995</c:v>
                </c:pt>
                <c:pt idx="212">
                  <c:v>1.0599999999999994</c:v>
                </c:pt>
                <c:pt idx="213">
                  <c:v>1.0649999999999993</c:v>
                </c:pt>
                <c:pt idx="214">
                  <c:v>1.0699999999999992</c:v>
                </c:pt>
                <c:pt idx="215">
                  <c:v>1.0749999999999991</c:v>
                </c:pt>
                <c:pt idx="216">
                  <c:v>1.079999999999999</c:v>
                </c:pt>
                <c:pt idx="217">
                  <c:v>1.0849999999999989</c:v>
                </c:pt>
                <c:pt idx="218">
                  <c:v>1.0899999999999987</c:v>
                </c:pt>
                <c:pt idx="219">
                  <c:v>1.0949999999999986</c:v>
                </c:pt>
                <c:pt idx="220">
                  <c:v>1.0999999999999985</c:v>
                </c:pt>
                <c:pt idx="221">
                  <c:v>1.1049999999999984</c:v>
                </c:pt>
                <c:pt idx="222">
                  <c:v>1.1099999999999983</c:v>
                </c:pt>
                <c:pt idx="223">
                  <c:v>1.1149999999999982</c:v>
                </c:pt>
                <c:pt idx="224">
                  <c:v>1.1199999999999981</c:v>
                </c:pt>
                <c:pt idx="225">
                  <c:v>1.124999999999998</c:v>
                </c:pt>
                <c:pt idx="226">
                  <c:v>1.1299999999999979</c:v>
                </c:pt>
                <c:pt idx="227">
                  <c:v>1.1349999999999978</c:v>
                </c:pt>
                <c:pt idx="228">
                  <c:v>1.1399999999999977</c:v>
                </c:pt>
                <c:pt idx="229">
                  <c:v>1.1449999999999976</c:v>
                </c:pt>
                <c:pt idx="230">
                  <c:v>1.1499999999999975</c:v>
                </c:pt>
                <c:pt idx="231">
                  <c:v>1.1549999999999974</c:v>
                </c:pt>
                <c:pt idx="232">
                  <c:v>1.1599999999999973</c:v>
                </c:pt>
                <c:pt idx="233">
                  <c:v>1.1649999999999971</c:v>
                </c:pt>
                <c:pt idx="234">
                  <c:v>1.169999999999997</c:v>
                </c:pt>
                <c:pt idx="235">
                  <c:v>1.1749999999999969</c:v>
                </c:pt>
                <c:pt idx="236">
                  <c:v>1.1799999999999968</c:v>
                </c:pt>
                <c:pt idx="237">
                  <c:v>1.1849999999999967</c:v>
                </c:pt>
                <c:pt idx="238">
                  <c:v>1.1899999999999966</c:v>
                </c:pt>
                <c:pt idx="239">
                  <c:v>1.1949999999999965</c:v>
                </c:pt>
                <c:pt idx="240">
                  <c:v>1.1999999999999964</c:v>
                </c:pt>
                <c:pt idx="241">
                  <c:v>1.2049999999999963</c:v>
                </c:pt>
                <c:pt idx="242">
                  <c:v>1.2099999999999962</c:v>
                </c:pt>
                <c:pt idx="243">
                  <c:v>1.2149999999999961</c:v>
                </c:pt>
                <c:pt idx="244">
                  <c:v>1.219999999999996</c:v>
                </c:pt>
                <c:pt idx="245">
                  <c:v>1.2249999999999959</c:v>
                </c:pt>
                <c:pt idx="246">
                  <c:v>1.2299999999999958</c:v>
                </c:pt>
                <c:pt idx="247">
                  <c:v>1.2349999999999957</c:v>
                </c:pt>
                <c:pt idx="248">
                  <c:v>1.2399999999999956</c:v>
                </c:pt>
                <c:pt idx="249">
                  <c:v>1.2449999999999954</c:v>
                </c:pt>
                <c:pt idx="250">
                  <c:v>1.2499999999999953</c:v>
                </c:pt>
                <c:pt idx="251">
                  <c:v>1.2549999999999952</c:v>
                </c:pt>
                <c:pt idx="252">
                  <c:v>1.2599999999999951</c:v>
                </c:pt>
                <c:pt idx="253">
                  <c:v>1.264999999999995</c:v>
                </c:pt>
                <c:pt idx="254">
                  <c:v>1.2699999999999949</c:v>
                </c:pt>
                <c:pt idx="255">
                  <c:v>1.2749999999999948</c:v>
                </c:pt>
                <c:pt idx="256">
                  <c:v>1.2799999999999947</c:v>
                </c:pt>
                <c:pt idx="257">
                  <c:v>1.2849999999999946</c:v>
                </c:pt>
                <c:pt idx="258">
                  <c:v>1.2899999999999945</c:v>
                </c:pt>
                <c:pt idx="259">
                  <c:v>1.2949999999999944</c:v>
                </c:pt>
                <c:pt idx="260">
                  <c:v>1.2999999999999943</c:v>
                </c:pt>
                <c:pt idx="261">
                  <c:v>1.3049999999999942</c:v>
                </c:pt>
                <c:pt idx="262">
                  <c:v>1.3099999999999941</c:v>
                </c:pt>
                <c:pt idx="263">
                  <c:v>1.314999999999994</c:v>
                </c:pt>
                <c:pt idx="264">
                  <c:v>1.3199999999999938</c:v>
                </c:pt>
                <c:pt idx="265">
                  <c:v>1.3249999999999937</c:v>
                </c:pt>
                <c:pt idx="266">
                  <c:v>1.3299999999999936</c:v>
                </c:pt>
                <c:pt idx="267">
                  <c:v>1.3349999999999935</c:v>
                </c:pt>
                <c:pt idx="268">
                  <c:v>1.3399999999999934</c:v>
                </c:pt>
                <c:pt idx="269">
                  <c:v>1.3449999999999933</c:v>
                </c:pt>
                <c:pt idx="270">
                  <c:v>1.3499999999999932</c:v>
                </c:pt>
                <c:pt idx="271">
                  <c:v>1.3549999999999931</c:v>
                </c:pt>
                <c:pt idx="272">
                  <c:v>1.359999999999993</c:v>
                </c:pt>
                <c:pt idx="273">
                  <c:v>1.3649999999999929</c:v>
                </c:pt>
                <c:pt idx="274">
                  <c:v>1.3699999999999928</c:v>
                </c:pt>
                <c:pt idx="275">
                  <c:v>1.3749999999999927</c:v>
                </c:pt>
                <c:pt idx="276">
                  <c:v>1.3799999999999926</c:v>
                </c:pt>
                <c:pt idx="277">
                  <c:v>1.3849999999999925</c:v>
                </c:pt>
                <c:pt idx="278">
                  <c:v>1.3899999999999924</c:v>
                </c:pt>
                <c:pt idx="279">
                  <c:v>1.3949999999999922</c:v>
                </c:pt>
                <c:pt idx="280">
                  <c:v>1.3999999999999921</c:v>
                </c:pt>
                <c:pt idx="281">
                  <c:v>1.404999999999992</c:v>
                </c:pt>
                <c:pt idx="282">
                  <c:v>1.4099999999999919</c:v>
                </c:pt>
                <c:pt idx="283">
                  <c:v>1.4149999999999918</c:v>
                </c:pt>
                <c:pt idx="284">
                  <c:v>1.4199999999999917</c:v>
                </c:pt>
                <c:pt idx="285">
                  <c:v>1.4249999999999916</c:v>
                </c:pt>
                <c:pt idx="286">
                  <c:v>1.4299999999999915</c:v>
                </c:pt>
                <c:pt idx="287">
                  <c:v>1.4349999999999914</c:v>
                </c:pt>
                <c:pt idx="288">
                  <c:v>1.4399999999999913</c:v>
                </c:pt>
                <c:pt idx="289">
                  <c:v>1.4449999999999912</c:v>
                </c:pt>
                <c:pt idx="290">
                  <c:v>1.4499999999999911</c:v>
                </c:pt>
                <c:pt idx="291">
                  <c:v>1.454999999999991</c:v>
                </c:pt>
                <c:pt idx="292">
                  <c:v>1.4599999999999909</c:v>
                </c:pt>
                <c:pt idx="293">
                  <c:v>1.4649999999999908</c:v>
                </c:pt>
                <c:pt idx="294">
                  <c:v>1.4699999999999906</c:v>
                </c:pt>
                <c:pt idx="295">
                  <c:v>1.4749999999999905</c:v>
                </c:pt>
                <c:pt idx="296">
                  <c:v>1.4799999999999904</c:v>
                </c:pt>
                <c:pt idx="297">
                  <c:v>1.4849999999999903</c:v>
                </c:pt>
                <c:pt idx="298">
                  <c:v>1.4899999999999902</c:v>
                </c:pt>
                <c:pt idx="299">
                  <c:v>1.4949999999999901</c:v>
                </c:pt>
                <c:pt idx="300">
                  <c:v>1.49999999999999</c:v>
                </c:pt>
                <c:pt idx="301">
                  <c:v>1.5049999999999899</c:v>
                </c:pt>
                <c:pt idx="302">
                  <c:v>1.5099999999999898</c:v>
                </c:pt>
                <c:pt idx="303">
                  <c:v>1.5149999999999897</c:v>
                </c:pt>
                <c:pt idx="304">
                  <c:v>1.5199999999999896</c:v>
                </c:pt>
                <c:pt idx="305">
                  <c:v>1.5249999999999895</c:v>
                </c:pt>
                <c:pt idx="306">
                  <c:v>1.5299999999999894</c:v>
                </c:pt>
                <c:pt idx="307">
                  <c:v>1.5349999999999893</c:v>
                </c:pt>
                <c:pt idx="308">
                  <c:v>1.5399999999999892</c:v>
                </c:pt>
                <c:pt idx="309">
                  <c:v>1.544999999999989</c:v>
                </c:pt>
                <c:pt idx="310">
                  <c:v>1.5499999999999889</c:v>
                </c:pt>
                <c:pt idx="311">
                  <c:v>1.5549999999999888</c:v>
                </c:pt>
                <c:pt idx="312">
                  <c:v>1.5599999999999887</c:v>
                </c:pt>
                <c:pt idx="313">
                  <c:v>1.5649999999999886</c:v>
                </c:pt>
                <c:pt idx="314">
                  <c:v>1.5699999999999885</c:v>
                </c:pt>
                <c:pt idx="315">
                  <c:v>1.5749999999999884</c:v>
                </c:pt>
                <c:pt idx="316">
                  <c:v>1.5799999999999883</c:v>
                </c:pt>
                <c:pt idx="317">
                  <c:v>1.5849999999999882</c:v>
                </c:pt>
                <c:pt idx="318">
                  <c:v>1.5899999999999881</c:v>
                </c:pt>
                <c:pt idx="319">
                  <c:v>1.594999999999988</c:v>
                </c:pt>
                <c:pt idx="320">
                  <c:v>1.5999999999999879</c:v>
                </c:pt>
                <c:pt idx="321">
                  <c:v>1.6049999999999878</c:v>
                </c:pt>
                <c:pt idx="322">
                  <c:v>1.6099999999999877</c:v>
                </c:pt>
                <c:pt idx="323">
                  <c:v>1.6149999999999876</c:v>
                </c:pt>
                <c:pt idx="324">
                  <c:v>1.6199999999999875</c:v>
                </c:pt>
                <c:pt idx="325">
                  <c:v>1.6249999999999873</c:v>
                </c:pt>
                <c:pt idx="326">
                  <c:v>1.6299999999999872</c:v>
                </c:pt>
                <c:pt idx="327">
                  <c:v>1.6349999999999871</c:v>
                </c:pt>
                <c:pt idx="328">
                  <c:v>1.639999999999987</c:v>
                </c:pt>
                <c:pt idx="329">
                  <c:v>1.6449999999999869</c:v>
                </c:pt>
                <c:pt idx="330">
                  <c:v>1.6499999999999868</c:v>
                </c:pt>
                <c:pt idx="331">
                  <c:v>1.6549999999999867</c:v>
                </c:pt>
                <c:pt idx="332">
                  <c:v>1.6599999999999866</c:v>
                </c:pt>
                <c:pt idx="333">
                  <c:v>1.6649999999999865</c:v>
                </c:pt>
                <c:pt idx="334">
                  <c:v>1.6699999999999864</c:v>
                </c:pt>
                <c:pt idx="335">
                  <c:v>1.6749999999999863</c:v>
                </c:pt>
                <c:pt idx="336">
                  <c:v>1.6799999999999862</c:v>
                </c:pt>
                <c:pt idx="337">
                  <c:v>1.6849999999999861</c:v>
                </c:pt>
                <c:pt idx="338">
                  <c:v>1.689999999999986</c:v>
                </c:pt>
                <c:pt idx="339">
                  <c:v>1.6949999999999859</c:v>
                </c:pt>
                <c:pt idx="340">
                  <c:v>1.6999999999999857</c:v>
                </c:pt>
                <c:pt idx="341">
                  <c:v>1.7049999999999856</c:v>
                </c:pt>
                <c:pt idx="342">
                  <c:v>1.7099999999999855</c:v>
                </c:pt>
                <c:pt idx="343">
                  <c:v>1.7149999999999854</c:v>
                </c:pt>
                <c:pt idx="344">
                  <c:v>1.7199999999999853</c:v>
                </c:pt>
                <c:pt idx="345">
                  <c:v>1.7249999999999852</c:v>
                </c:pt>
                <c:pt idx="346">
                  <c:v>1.7299999999999851</c:v>
                </c:pt>
                <c:pt idx="347">
                  <c:v>1.734999999999985</c:v>
                </c:pt>
                <c:pt idx="348">
                  <c:v>1.7399999999999849</c:v>
                </c:pt>
                <c:pt idx="349">
                  <c:v>1.7449999999999848</c:v>
                </c:pt>
                <c:pt idx="350">
                  <c:v>1.7499999999999847</c:v>
                </c:pt>
                <c:pt idx="351">
                  <c:v>1.7549999999999846</c:v>
                </c:pt>
                <c:pt idx="352">
                  <c:v>1.7599999999999845</c:v>
                </c:pt>
                <c:pt idx="353">
                  <c:v>1.7649999999999844</c:v>
                </c:pt>
                <c:pt idx="354">
                  <c:v>1.7699999999999843</c:v>
                </c:pt>
                <c:pt idx="355">
                  <c:v>1.7749999999999841</c:v>
                </c:pt>
                <c:pt idx="356">
                  <c:v>1.779999999999984</c:v>
                </c:pt>
                <c:pt idx="357">
                  <c:v>1.7849999999999839</c:v>
                </c:pt>
                <c:pt idx="358">
                  <c:v>1.7899999999999838</c:v>
                </c:pt>
                <c:pt idx="359">
                  <c:v>1.7949999999999837</c:v>
                </c:pt>
                <c:pt idx="360">
                  <c:v>1.7999999999999836</c:v>
                </c:pt>
                <c:pt idx="361">
                  <c:v>1.8049999999999835</c:v>
                </c:pt>
                <c:pt idx="362">
                  <c:v>1.8099999999999834</c:v>
                </c:pt>
                <c:pt idx="363">
                  <c:v>1.8149999999999833</c:v>
                </c:pt>
                <c:pt idx="364">
                  <c:v>1.8199999999999832</c:v>
                </c:pt>
                <c:pt idx="365">
                  <c:v>1.8249999999999831</c:v>
                </c:pt>
                <c:pt idx="366">
                  <c:v>1.829999999999983</c:v>
                </c:pt>
                <c:pt idx="367">
                  <c:v>1.8349999999999829</c:v>
                </c:pt>
                <c:pt idx="368">
                  <c:v>1.8399999999999828</c:v>
                </c:pt>
                <c:pt idx="369">
                  <c:v>1.8449999999999827</c:v>
                </c:pt>
                <c:pt idx="370">
                  <c:v>1.8499999999999825</c:v>
                </c:pt>
                <c:pt idx="371">
                  <c:v>1.8549999999999824</c:v>
                </c:pt>
                <c:pt idx="372">
                  <c:v>1.8599999999999823</c:v>
                </c:pt>
                <c:pt idx="373">
                  <c:v>1.8649999999999822</c:v>
                </c:pt>
                <c:pt idx="374">
                  <c:v>1.8699999999999821</c:v>
                </c:pt>
                <c:pt idx="375">
                  <c:v>1.874999999999982</c:v>
                </c:pt>
                <c:pt idx="376">
                  <c:v>1.8799999999999819</c:v>
                </c:pt>
                <c:pt idx="377">
                  <c:v>1.8849999999999818</c:v>
                </c:pt>
                <c:pt idx="378">
                  <c:v>1.8899999999999817</c:v>
                </c:pt>
                <c:pt idx="379">
                  <c:v>1.8949999999999816</c:v>
                </c:pt>
                <c:pt idx="380">
                  <c:v>1.8999999999999815</c:v>
                </c:pt>
                <c:pt idx="381">
                  <c:v>1.9049999999999814</c:v>
                </c:pt>
                <c:pt idx="382">
                  <c:v>1.9099999999999813</c:v>
                </c:pt>
                <c:pt idx="383">
                  <c:v>1.9149999999999812</c:v>
                </c:pt>
                <c:pt idx="384">
                  <c:v>1.9199999999999811</c:v>
                </c:pt>
                <c:pt idx="385">
                  <c:v>1.9249999999999809</c:v>
                </c:pt>
                <c:pt idx="386">
                  <c:v>1.9299999999999808</c:v>
                </c:pt>
                <c:pt idx="387">
                  <c:v>1.9349999999999807</c:v>
                </c:pt>
                <c:pt idx="388">
                  <c:v>1.9399999999999806</c:v>
                </c:pt>
                <c:pt idx="389">
                  <c:v>1.9449999999999805</c:v>
                </c:pt>
                <c:pt idx="390">
                  <c:v>1.9499999999999804</c:v>
                </c:pt>
                <c:pt idx="391">
                  <c:v>1.9549999999999803</c:v>
                </c:pt>
                <c:pt idx="392">
                  <c:v>1.9599999999999802</c:v>
                </c:pt>
                <c:pt idx="393">
                  <c:v>1.9649999999999801</c:v>
                </c:pt>
                <c:pt idx="394">
                  <c:v>1.96999999999998</c:v>
                </c:pt>
                <c:pt idx="395">
                  <c:v>1.9749999999999799</c:v>
                </c:pt>
                <c:pt idx="396">
                  <c:v>1.9799999999999798</c:v>
                </c:pt>
                <c:pt idx="397">
                  <c:v>1.9849999999999797</c:v>
                </c:pt>
                <c:pt idx="398">
                  <c:v>1.9899999999999796</c:v>
                </c:pt>
                <c:pt idx="399">
                  <c:v>1.9949999999999795</c:v>
                </c:pt>
                <c:pt idx="400">
                  <c:v>1.9999999999999793</c:v>
                </c:pt>
                <c:pt idx="401">
                  <c:v>2.0049999999999795</c:v>
                </c:pt>
                <c:pt idx="402">
                  <c:v>2.0099999999999794</c:v>
                </c:pt>
                <c:pt idx="403">
                  <c:v>2.0149999999999793</c:v>
                </c:pt>
                <c:pt idx="404">
                  <c:v>2.0199999999999791</c:v>
                </c:pt>
                <c:pt idx="405">
                  <c:v>2.024999999999979</c:v>
                </c:pt>
                <c:pt idx="406">
                  <c:v>2.0299999999999789</c:v>
                </c:pt>
                <c:pt idx="407">
                  <c:v>2.0349999999999788</c:v>
                </c:pt>
                <c:pt idx="408">
                  <c:v>2.0399999999999787</c:v>
                </c:pt>
                <c:pt idx="409">
                  <c:v>2.0449999999999786</c:v>
                </c:pt>
                <c:pt idx="410">
                  <c:v>2.0499999999999785</c:v>
                </c:pt>
                <c:pt idx="411">
                  <c:v>2.0549999999999784</c:v>
                </c:pt>
                <c:pt idx="412">
                  <c:v>2.0599999999999783</c:v>
                </c:pt>
                <c:pt idx="413">
                  <c:v>2.0649999999999782</c:v>
                </c:pt>
                <c:pt idx="414">
                  <c:v>2.0699999999999781</c:v>
                </c:pt>
                <c:pt idx="415">
                  <c:v>2.074999999999978</c:v>
                </c:pt>
                <c:pt idx="416">
                  <c:v>2.0799999999999779</c:v>
                </c:pt>
                <c:pt idx="417">
                  <c:v>2.0849999999999778</c:v>
                </c:pt>
                <c:pt idx="418">
                  <c:v>2.0899999999999777</c:v>
                </c:pt>
                <c:pt idx="419">
                  <c:v>2.0949999999999775</c:v>
                </c:pt>
                <c:pt idx="420">
                  <c:v>2.0999999999999774</c:v>
                </c:pt>
                <c:pt idx="421">
                  <c:v>2.1049999999999773</c:v>
                </c:pt>
                <c:pt idx="422">
                  <c:v>2.1099999999999772</c:v>
                </c:pt>
                <c:pt idx="423">
                  <c:v>2.1149999999999771</c:v>
                </c:pt>
                <c:pt idx="424">
                  <c:v>2.119999999999977</c:v>
                </c:pt>
                <c:pt idx="425">
                  <c:v>2.1249999999999769</c:v>
                </c:pt>
                <c:pt idx="426">
                  <c:v>2.1299999999999768</c:v>
                </c:pt>
                <c:pt idx="427">
                  <c:v>2.1349999999999767</c:v>
                </c:pt>
                <c:pt idx="428">
                  <c:v>2.1399999999999766</c:v>
                </c:pt>
                <c:pt idx="429">
                  <c:v>2.1449999999999765</c:v>
                </c:pt>
                <c:pt idx="430">
                  <c:v>2.1499999999999764</c:v>
                </c:pt>
                <c:pt idx="431">
                  <c:v>2.1549999999999763</c:v>
                </c:pt>
                <c:pt idx="432">
                  <c:v>2.1599999999999762</c:v>
                </c:pt>
                <c:pt idx="433">
                  <c:v>2.1649999999999761</c:v>
                </c:pt>
                <c:pt idx="434">
                  <c:v>2.1699999999999759</c:v>
                </c:pt>
                <c:pt idx="435">
                  <c:v>2.1749999999999758</c:v>
                </c:pt>
                <c:pt idx="436">
                  <c:v>2.1799999999999757</c:v>
                </c:pt>
                <c:pt idx="437">
                  <c:v>2.1849999999999756</c:v>
                </c:pt>
                <c:pt idx="438">
                  <c:v>2.1899999999999755</c:v>
                </c:pt>
                <c:pt idx="439">
                  <c:v>2.1949999999999754</c:v>
                </c:pt>
                <c:pt idx="440">
                  <c:v>2.1999999999999753</c:v>
                </c:pt>
                <c:pt idx="441">
                  <c:v>2.2049999999999752</c:v>
                </c:pt>
                <c:pt idx="442">
                  <c:v>2.2099999999999751</c:v>
                </c:pt>
                <c:pt idx="443">
                  <c:v>2.214999999999975</c:v>
                </c:pt>
                <c:pt idx="444">
                  <c:v>2.2199999999999749</c:v>
                </c:pt>
                <c:pt idx="445">
                  <c:v>2.2249999999999748</c:v>
                </c:pt>
                <c:pt idx="446">
                  <c:v>2.2299999999999747</c:v>
                </c:pt>
                <c:pt idx="447">
                  <c:v>2.2349999999999746</c:v>
                </c:pt>
                <c:pt idx="448">
                  <c:v>2.2399999999999745</c:v>
                </c:pt>
                <c:pt idx="449">
                  <c:v>2.2449999999999743</c:v>
                </c:pt>
                <c:pt idx="450">
                  <c:v>2.2499999999999742</c:v>
                </c:pt>
                <c:pt idx="451">
                  <c:v>2.2549999999999741</c:v>
                </c:pt>
                <c:pt idx="452">
                  <c:v>2.259999999999974</c:v>
                </c:pt>
                <c:pt idx="453">
                  <c:v>2.2649999999999739</c:v>
                </c:pt>
                <c:pt idx="454">
                  <c:v>2.2699999999999738</c:v>
                </c:pt>
                <c:pt idx="455">
                  <c:v>2.2749999999999737</c:v>
                </c:pt>
                <c:pt idx="456">
                  <c:v>2.2799999999999736</c:v>
                </c:pt>
                <c:pt idx="457">
                  <c:v>2.2849999999999735</c:v>
                </c:pt>
                <c:pt idx="458">
                  <c:v>2.2899999999999734</c:v>
                </c:pt>
                <c:pt idx="459">
                  <c:v>2.2949999999999733</c:v>
                </c:pt>
                <c:pt idx="460">
                  <c:v>2.2999999999999732</c:v>
                </c:pt>
                <c:pt idx="461">
                  <c:v>2.3049999999999731</c:v>
                </c:pt>
                <c:pt idx="462">
                  <c:v>2.309999999999973</c:v>
                </c:pt>
                <c:pt idx="463">
                  <c:v>2.3149999999999729</c:v>
                </c:pt>
                <c:pt idx="464">
                  <c:v>2.3199999999999728</c:v>
                </c:pt>
                <c:pt idx="465">
                  <c:v>2.3249999999999726</c:v>
                </c:pt>
                <c:pt idx="466">
                  <c:v>2.3299999999999725</c:v>
                </c:pt>
                <c:pt idx="467">
                  <c:v>2.3349999999999724</c:v>
                </c:pt>
                <c:pt idx="468">
                  <c:v>2.3399999999999723</c:v>
                </c:pt>
                <c:pt idx="469">
                  <c:v>2.3449999999999722</c:v>
                </c:pt>
                <c:pt idx="470">
                  <c:v>2.3499999999999721</c:v>
                </c:pt>
                <c:pt idx="471">
                  <c:v>2.354999999999972</c:v>
                </c:pt>
                <c:pt idx="472">
                  <c:v>2.3599999999999719</c:v>
                </c:pt>
                <c:pt idx="473">
                  <c:v>2.3649999999999718</c:v>
                </c:pt>
                <c:pt idx="474">
                  <c:v>2.3699999999999717</c:v>
                </c:pt>
                <c:pt idx="475">
                  <c:v>2.3749999999999716</c:v>
                </c:pt>
                <c:pt idx="476">
                  <c:v>2.3799999999999715</c:v>
                </c:pt>
                <c:pt idx="477">
                  <c:v>2.3849999999999714</c:v>
                </c:pt>
                <c:pt idx="478">
                  <c:v>2.3899999999999713</c:v>
                </c:pt>
                <c:pt idx="479">
                  <c:v>2.3949999999999712</c:v>
                </c:pt>
                <c:pt idx="480">
                  <c:v>2.399999999999971</c:v>
                </c:pt>
                <c:pt idx="481">
                  <c:v>2.4049999999999709</c:v>
                </c:pt>
                <c:pt idx="482">
                  <c:v>2.4099999999999708</c:v>
                </c:pt>
                <c:pt idx="483">
                  <c:v>2.4149999999999707</c:v>
                </c:pt>
                <c:pt idx="484">
                  <c:v>2.4199999999999706</c:v>
                </c:pt>
                <c:pt idx="485">
                  <c:v>2.4249999999999705</c:v>
                </c:pt>
                <c:pt idx="486">
                  <c:v>2.4299999999999704</c:v>
                </c:pt>
                <c:pt idx="487">
                  <c:v>2.4349999999999703</c:v>
                </c:pt>
                <c:pt idx="488">
                  <c:v>2.4399999999999702</c:v>
                </c:pt>
                <c:pt idx="489">
                  <c:v>2.4449999999999701</c:v>
                </c:pt>
                <c:pt idx="490">
                  <c:v>2.44999999999997</c:v>
                </c:pt>
                <c:pt idx="491">
                  <c:v>2.4549999999999699</c:v>
                </c:pt>
                <c:pt idx="492">
                  <c:v>2.4599999999999698</c:v>
                </c:pt>
                <c:pt idx="493">
                  <c:v>2.4649999999999697</c:v>
                </c:pt>
                <c:pt idx="494">
                  <c:v>2.4699999999999696</c:v>
                </c:pt>
                <c:pt idx="495">
                  <c:v>2.4749999999999694</c:v>
                </c:pt>
                <c:pt idx="496">
                  <c:v>2.4799999999999693</c:v>
                </c:pt>
                <c:pt idx="497">
                  <c:v>2.4849999999999692</c:v>
                </c:pt>
                <c:pt idx="498">
                  <c:v>2.4899999999999691</c:v>
                </c:pt>
                <c:pt idx="499">
                  <c:v>2.494999999999969</c:v>
                </c:pt>
                <c:pt idx="500">
                  <c:v>2.4999999999999689</c:v>
                </c:pt>
                <c:pt idx="501">
                  <c:v>2.5049999999999688</c:v>
                </c:pt>
                <c:pt idx="502">
                  <c:v>2.5099999999999687</c:v>
                </c:pt>
                <c:pt idx="503">
                  <c:v>2.5149999999999686</c:v>
                </c:pt>
                <c:pt idx="504">
                  <c:v>2.5199999999999685</c:v>
                </c:pt>
                <c:pt idx="505">
                  <c:v>2.5249999999999684</c:v>
                </c:pt>
                <c:pt idx="506">
                  <c:v>2.5299999999999683</c:v>
                </c:pt>
                <c:pt idx="507">
                  <c:v>2.5349999999999682</c:v>
                </c:pt>
                <c:pt idx="508">
                  <c:v>2.5399999999999681</c:v>
                </c:pt>
                <c:pt idx="509">
                  <c:v>2.544999999999968</c:v>
                </c:pt>
                <c:pt idx="510">
                  <c:v>2.5499999999999678</c:v>
                </c:pt>
                <c:pt idx="511">
                  <c:v>2.5549999999999677</c:v>
                </c:pt>
                <c:pt idx="512">
                  <c:v>2.5599999999999676</c:v>
                </c:pt>
                <c:pt idx="513">
                  <c:v>2.5649999999999675</c:v>
                </c:pt>
                <c:pt idx="514">
                  <c:v>2.5699999999999674</c:v>
                </c:pt>
                <c:pt idx="515">
                  <c:v>2.5749999999999673</c:v>
                </c:pt>
                <c:pt idx="516">
                  <c:v>2.5799999999999672</c:v>
                </c:pt>
                <c:pt idx="517">
                  <c:v>2.5849999999999671</c:v>
                </c:pt>
                <c:pt idx="518">
                  <c:v>2.589999999999967</c:v>
                </c:pt>
                <c:pt idx="519">
                  <c:v>2.5949999999999669</c:v>
                </c:pt>
                <c:pt idx="520">
                  <c:v>2.5999999999999668</c:v>
                </c:pt>
                <c:pt idx="521">
                  <c:v>2.6049999999999667</c:v>
                </c:pt>
                <c:pt idx="522">
                  <c:v>2.6099999999999666</c:v>
                </c:pt>
                <c:pt idx="523">
                  <c:v>2.6149999999999665</c:v>
                </c:pt>
                <c:pt idx="524">
                  <c:v>2.6199999999999664</c:v>
                </c:pt>
                <c:pt idx="525">
                  <c:v>2.6249999999999662</c:v>
                </c:pt>
                <c:pt idx="526">
                  <c:v>2.6299999999999661</c:v>
                </c:pt>
                <c:pt idx="527">
                  <c:v>2.634999999999966</c:v>
                </c:pt>
                <c:pt idx="528">
                  <c:v>2.6399999999999659</c:v>
                </c:pt>
                <c:pt idx="529">
                  <c:v>2.6449999999999658</c:v>
                </c:pt>
                <c:pt idx="530">
                  <c:v>2.6499999999999657</c:v>
                </c:pt>
                <c:pt idx="531">
                  <c:v>2.6549999999999656</c:v>
                </c:pt>
                <c:pt idx="532">
                  <c:v>2.6599999999999655</c:v>
                </c:pt>
                <c:pt idx="533">
                  <c:v>2.6649999999999654</c:v>
                </c:pt>
                <c:pt idx="534">
                  <c:v>2.6699999999999653</c:v>
                </c:pt>
                <c:pt idx="535">
                  <c:v>2.6749999999999652</c:v>
                </c:pt>
                <c:pt idx="536">
                  <c:v>2.6799999999999651</c:v>
                </c:pt>
                <c:pt idx="537">
                  <c:v>2.684999999999965</c:v>
                </c:pt>
                <c:pt idx="538">
                  <c:v>2.6899999999999649</c:v>
                </c:pt>
                <c:pt idx="539">
                  <c:v>2.6949999999999648</c:v>
                </c:pt>
                <c:pt idx="540">
                  <c:v>2.6999999999999647</c:v>
                </c:pt>
                <c:pt idx="541">
                  <c:v>2.7049999999999645</c:v>
                </c:pt>
                <c:pt idx="542">
                  <c:v>2.7099999999999644</c:v>
                </c:pt>
                <c:pt idx="543">
                  <c:v>2.7149999999999643</c:v>
                </c:pt>
                <c:pt idx="544">
                  <c:v>2.7199999999999642</c:v>
                </c:pt>
                <c:pt idx="545">
                  <c:v>2.7249999999999641</c:v>
                </c:pt>
                <c:pt idx="546">
                  <c:v>2.729999999999964</c:v>
                </c:pt>
                <c:pt idx="547">
                  <c:v>2.7349999999999639</c:v>
                </c:pt>
                <c:pt idx="548">
                  <c:v>2.7399999999999638</c:v>
                </c:pt>
                <c:pt idx="549">
                  <c:v>2.7449999999999637</c:v>
                </c:pt>
                <c:pt idx="550">
                  <c:v>2.7499999999999636</c:v>
                </c:pt>
                <c:pt idx="551">
                  <c:v>2.7549999999999635</c:v>
                </c:pt>
                <c:pt idx="552">
                  <c:v>2.7599999999999634</c:v>
                </c:pt>
                <c:pt idx="553">
                  <c:v>2.7649999999999633</c:v>
                </c:pt>
                <c:pt idx="554">
                  <c:v>2.7699999999999632</c:v>
                </c:pt>
                <c:pt idx="555">
                  <c:v>2.7749999999999631</c:v>
                </c:pt>
                <c:pt idx="556">
                  <c:v>2.7799999999999629</c:v>
                </c:pt>
                <c:pt idx="557">
                  <c:v>2.7849999999999628</c:v>
                </c:pt>
                <c:pt idx="558">
                  <c:v>2.7899999999999627</c:v>
                </c:pt>
                <c:pt idx="559">
                  <c:v>2.7949999999999626</c:v>
                </c:pt>
                <c:pt idx="560">
                  <c:v>2.7999999999999625</c:v>
                </c:pt>
                <c:pt idx="561">
                  <c:v>2.8049999999999624</c:v>
                </c:pt>
                <c:pt idx="562">
                  <c:v>2.8099999999999623</c:v>
                </c:pt>
                <c:pt idx="563">
                  <c:v>2.8149999999999622</c:v>
                </c:pt>
                <c:pt idx="564">
                  <c:v>2.8199999999999621</c:v>
                </c:pt>
                <c:pt idx="565">
                  <c:v>2.824999999999962</c:v>
                </c:pt>
                <c:pt idx="566">
                  <c:v>2.8299999999999619</c:v>
                </c:pt>
                <c:pt idx="567">
                  <c:v>2.8349999999999618</c:v>
                </c:pt>
                <c:pt idx="568">
                  <c:v>2.8399999999999617</c:v>
                </c:pt>
                <c:pt idx="569">
                  <c:v>2.8449999999999616</c:v>
                </c:pt>
                <c:pt idx="570">
                  <c:v>2.8499999999999615</c:v>
                </c:pt>
                <c:pt idx="571">
                  <c:v>2.8549999999999613</c:v>
                </c:pt>
                <c:pt idx="572">
                  <c:v>2.8599999999999612</c:v>
                </c:pt>
                <c:pt idx="573">
                  <c:v>2.8649999999999611</c:v>
                </c:pt>
                <c:pt idx="574">
                  <c:v>2.869999999999961</c:v>
                </c:pt>
                <c:pt idx="575">
                  <c:v>2.8749999999999609</c:v>
                </c:pt>
                <c:pt idx="576">
                  <c:v>2.8799999999999608</c:v>
                </c:pt>
                <c:pt idx="577">
                  <c:v>2.8849999999999607</c:v>
                </c:pt>
                <c:pt idx="578">
                  <c:v>2.8899999999999606</c:v>
                </c:pt>
                <c:pt idx="579">
                  <c:v>2.8949999999999605</c:v>
                </c:pt>
                <c:pt idx="580">
                  <c:v>2.8999999999999604</c:v>
                </c:pt>
                <c:pt idx="581">
                  <c:v>2.9049999999999603</c:v>
                </c:pt>
                <c:pt idx="582">
                  <c:v>2.9099999999999602</c:v>
                </c:pt>
                <c:pt idx="583">
                  <c:v>2.9149999999999601</c:v>
                </c:pt>
                <c:pt idx="584">
                  <c:v>2.91999999999996</c:v>
                </c:pt>
                <c:pt idx="585">
                  <c:v>2.9249999999999599</c:v>
                </c:pt>
                <c:pt idx="586">
                  <c:v>2.9299999999999597</c:v>
                </c:pt>
                <c:pt idx="587">
                  <c:v>2.9349999999999596</c:v>
                </c:pt>
                <c:pt idx="588">
                  <c:v>2.9399999999999595</c:v>
                </c:pt>
                <c:pt idx="589">
                  <c:v>2.9449999999999594</c:v>
                </c:pt>
                <c:pt idx="590">
                  <c:v>2.9499999999999593</c:v>
                </c:pt>
                <c:pt idx="591">
                  <c:v>2.9549999999999592</c:v>
                </c:pt>
                <c:pt idx="592">
                  <c:v>2.9599999999999591</c:v>
                </c:pt>
                <c:pt idx="593">
                  <c:v>2.964999999999959</c:v>
                </c:pt>
                <c:pt idx="594">
                  <c:v>2.9699999999999589</c:v>
                </c:pt>
                <c:pt idx="595">
                  <c:v>2.9749999999999588</c:v>
                </c:pt>
                <c:pt idx="596">
                  <c:v>2.9799999999999587</c:v>
                </c:pt>
                <c:pt idx="597">
                  <c:v>2.9849999999999586</c:v>
                </c:pt>
                <c:pt idx="598">
                  <c:v>2.9899999999999585</c:v>
                </c:pt>
                <c:pt idx="599">
                  <c:v>2.9949999999999584</c:v>
                </c:pt>
                <c:pt idx="600">
                  <c:v>2.9999999999999583</c:v>
                </c:pt>
                <c:pt idx="601">
                  <c:v>3.0049999999999581</c:v>
                </c:pt>
                <c:pt idx="602">
                  <c:v>3.009999999999958</c:v>
                </c:pt>
                <c:pt idx="603">
                  <c:v>3.0149999999999579</c:v>
                </c:pt>
                <c:pt idx="604">
                  <c:v>3.0199999999999578</c:v>
                </c:pt>
                <c:pt idx="605">
                  <c:v>3.0249999999999577</c:v>
                </c:pt>
                <c:pt idx="606">
                  <c:v>3.0299999999999576</c:v>
                </c:pt>
                <c:pt idx="607">
                  <c:v>3.0349999999999575</c:v>
                </c:pt>
                <c:pt idx="608">
                  <c:v>3.0399999999999574</c:v>
                </c:pt>
                <c:pt idx="609">
                  <c:v>3.0449999999999573</c:v>
                </c:pt>
                <c:pt idx="610">
                  <c:v>3.0499999999999572</c:v>
                </c:pt>
                <c:pt idx="611">
                  <c:v>3.0549999999999571</c:v>
                </c:pt>
                <c:pt idx="612">
                  <c:v>3.059999999999957</c:v>
                </c:pt>
                <c:pt idx="613">
                  <c:v>3.0649999999999569</c:v>
                </c:pt>
                <c:pt idx="614">
                  <c:v>3.0699999999999568</c:v>
                </c:pt>
                <c:pt idx="615">
                  <c:v>3.0749999999999567</c:v>
                </c:pt>
                <c:pt idx="616">
                  <c:v>3.0799999999999566</c:v>
                </c:pt>
                <c:pt idx="617">
                  <c:v>3.0849999999999564</c:v>
                </c:pt>
                <c:pt idx="618">
                  <c:v>3.0899999999999563</c:v>
                </c:pt>
                <c:pt idx="619">
                  <c:v>3.0949999999999562</c:v>
                </c:pt>
                <c:pt idx="620">
                  <c:v>3.0999999999999561</c:v>
                </c:pt>
                <c:pt idx="621">
                  <c:v>3.104999999999956</c:v>
                </c:pt>
                <c:pt idx="622">
                  <c:v>3.1099999999999559</c:v>
                </c:pt>
                <c:pt idx="623">
                  <c:v>3.1149999999999558</c:v>
                </c:pt>
                <c:pt idx="624">
                  <c:v>3.1199999999999557</c:v>
                </c:pt>
                <c:pt idx="625">
                  <c:v>3.1249999999999556</c:v>
                </c:pt>
                <c:pt idx="626">
                  <c:v>3.1299999999999555</c:v>
                </c:pt>
                <c:pt idx="627">
                  <c:v>3.1349999999999554</c:v>
                </c:pt>
                <c:pt idx="628">
                  <c:v>3.1399999999999553</c:v>
                </c:pt>
                <c:pt idx="629">
                  <c:v>3.1449999999999552</c:v>
                </c:pt>
                <c:pt idx="630">
                  <c:v>3.1499999999999551</c:v>
                </c:pt>
                <c:pt idx="631">
                  <c:v>3.154999999999955</c:v>
                </c:pt>
                <c:pt idx="632">
                  <c:v>3.1599999999999548</c:v>
                </c:pt>
                <c:pt idx="633">
                  <c:v>3.1649999999999547</c:v>
                </c:pt>
                <c:pt idx="634">
                  <c:v>3.1699999999999546</c:v>
                </c:pt>
                <c:pt idx="635">
                  <c:v>3.1749999999999545</c:v>
                </c:pt>
                <c:pt idx="636">
                  <c:v>3.1799999999999544</c:v>
                </c:pt>
                <c:pt idx="637">
                  <c:v>3.1849999999999543</c:v>
                </c:pt>
                <c:pt idx="638">
                  <c:v>3.1899999999999542</c:v>
                </c:pt>
                <c:pt idx="639">
                  <c:v>3.1949999999999541</c:v>
                </c:pt>
                <c:pt idx="640">
                  <c:v>3.199999999999954</c:v>
                </c:pt>
                <c:pt idx="641">
                  <c:v>3.2049999999999539</c:v>
                </c:pt>
                <c:pt idx="642">
                  <c:v>3.2099999999999538</c:v>
                </c:pt>
                <c:pt idx="643">
                  <c:v>3.2149999999999537</c:v>
                </c:pt>
                <c:pt idx="644">
                  <c:v>3.2199999999999536</c:v>
                </c:pt>
                <c:pt idx="645">
                  <c:v>3.2249999999999535</c:v>
                </c:pt>
                <c:pt idx="646">
                  <c:v>3.2299999999999534</c:v>
                </c:pt>
                <c:pt idx="647">
                  <c:v>3.2349999999999532</c:v>
                </c:pt>
                <c:pt idx="648">
                  <c:v>3.2399999999999531</c:v>
                </c:pt>
                <c:pt idx="649">
                  <c:v>3.244999999999953</c:v>
                </c:pt>
                <c:pt idx="650">
                  <c:v>3.2499999999999529</c:v>
                </c:pt>
                <c:pt idx="651">
                  <c:v>3.2549999999999528</c:v>
                </c:pt>
                <c:pt idx="652">
                  <c:v>3.2599999999999527</c:v>
                </c:pt>
                <c:pt idx="653">
                  <c:v>3.2649999999999526</c:v>
                </c:pt>
                <c:pt idx="654">
                  <c:v>3.2699999999999525</c:v>
                </c:pt>
                <c:pt idx="655">
                  <c:v>3.2749999999999524</c:v>
                </c:pt>
                <c:pt idx="656">
                  <c:v>3.2799999999999523</c:v>
                </c:pt>
                <c:pt idx="657">
                  <c:v>3.2849999999999522</c:v>
                </c:pt>
                <c:pt idx="658">
                  <c:v>3.2899999999999521</c:v>
                </c:pt>
                <c:pt idx="659">
                  <c:v>3.294999999999952</c:v>
                </c:pt>
                <c:pt idx="660">
                  <c:v>3.2999999999999519</c:v>
                </c:pt>
                <c:pt idx="661">
                  <c:v>3.3049999999999518</c:v>
                </c:pt>
                <c:pt idx="662">
                  <c:v>3.3099999999999516</c:v>
                </c:pt>
                <c:pt idx="663">
                  <c:v>3.3149999999999515</c:v>
                </c:pt>
                <c:pt idx="664">
                  <c:v>3.3199999999999514</c:v>
                </c:pt>
                <c:pt idx="665">
                  <c:v>3.3249999999999513</c:v>
                </c:pt>
                <c:pt idx="666">
                  <c:v>3.3299999999999512</c:v>
                </c:pt>
                <c:pt idx="667">
                  <c:v>3.3349999999999511</c:v>
                </c:pt>
                <c:pt idx="668">
                  <c:v>3.339999999999951</c:v>
                </c:pt>
                <c:pt idx="669">
                  <c:v>3.3449999999999509</c:v>
                </c:pt>
                <c:pt idx="670">
                  <c:v>3.3499999999999508</c:v>
                </c:pt>
                <c:pt idx="671">
                  <c:v>3.3549999999999507</c:v>
                </c:pt>
                <c:pt idx="672">
                  <c:v>3.3599999999999506</c:v>
                </c:pt>
                <c:pt idx="673">
                  <c:v>3.3649999999999505</c:v>
                </c:pt>
                <c:pt idx="674">
                  <c:v>3.3699999999999504</c:v>
                </c:pt>
                <c:pt idx="675">
                  <c:v>3.3749999999999503</c:v>
                </c:pt>
                <c:pt idx="676">
                  <c:v>3.3799999999999502</c:v>
                </c:pt>
                <c:pt idx="677">
                  <c:v>3.38499999999995</c:v>
                </c:pt>
                <c:pt idx="678">
                  <c:v>3.3899999999999499</c:v>
                </c:pt>
                <c:pt idx="679">
                  <c:v>3.3949999999999498</c:v>
                </c:pt>
                <c:pt idx="680">
                  <c:v>3.3999999999999497</c:v>
                </c:pt>
                <c:pt idx="681">
                  <c:v>3.4049999999999496</c:v>
                </c:pt>
                <c:pt idx="682">
                  <c:v>3.4099999999999495</c:v>
                </c:pt>
                <c:pt idx="683">
                  <c:v>3.4149999999999494</c:v>
                </c:pt>
                <c:pt idx="684">
                  <c:v>3.4199999999999493</c:v>
                </c:pt>
                <c:pt idx="685">
                  <c:v>3.4249999999999492</c:v>
                </c:pt>
                <c:pt idx="686">
                  <c:v>3.4299999999999491</c:v>
                </c:pt>
                <c:pt idx="687">
                  <c:v>3.434999999999949</c:v>
                </c:pt>
                <c:pt idx="688">
                  <c:v>3.4399999999999489</c:v>
                </c:pt>
                <c:pt idx="689">
                  <c:v>3.4449999999999488</c:v>
                </c:pt>
                <c:pt idx="690">
                  <c:v>3.4499999999999487</c:v>
                </c:pt>
                <c:pt idx="691">
                  <c:v>3.4549999999999486</c:v>
                </c:pt>
                <c:pt idx="692">
                  <c:v>3.4599999999999485</c:v>
                </c:pt>
                <c:pt idx="693">
                  <c:v>3.4649999999999483</c:v>
                </c:pt>
                <c:pt idx="694">
                  <c:v>3.4699999999999482</c:v>
                </c:pt>
                <c:pt idx="695">
                  <c:v>3.4749999999999481</c:v>
                </c:pt>
                <c:pt idx="696">
                  <c:v>3.479999999999948</c:v>
                </c:pt>
                <c:pt idx="697">
                  <c:v>3.4849999999999479</c:v>
                </c:pt>
                <c:pt idx="698">
                  <c:v>3.4899999999999478</c:v>
                </c:pt>
                <c:pt idx="699">
                  <c:v>3.4949999999999477</c:v>
                </c:pt>
                <c:pt idx="700">
                  <c:v>3.4999999999999476</c:v>
                </c:pt>
                <c:pt idx="701">
                  <c:v>3.5049999999999475</c:v>
                </c:pt>
                <c:pt idx="702">
                  <c:v>3.5099999999999474</c:v>
                </c:pt>
                <c:pt idx="703">
                  <c:v>3.5149999999999473</c:v>
                </c:pt>
                <c:pt idx="704">
                  <c:v>3.5199999999999472</c:v>
                </c:pt>
                <c:pt idx="705">
                  <c:v>3.5249999999999471</c:v>
                </c:pt>
                <c:pt idx="706">
                  <c:v>3.529999999999947</c:v>
                </c:pt>
                <c:pt idx="707">
                  <c:v>3.5349999999999469</c:v>
                </c:pt>
                <c:pt idx="708">
                  <c:v>3.5399999999999467</c:v>
                </c:pt>
                <c:pt idx="709">
                  <c:v>3.5449999999999466</c:v>
                </c:pt>
                <c:pt idx="710">
                  <c:v>3.5499999999999465</c:v>
                </c:pt>
                <c:pt idx="711">
                  <c:v>3.5549999999999464</c:v>
                </c:pt>
                <c:pt idx="712">
                  <c:v>3.5599999999999463</c:v>
                </c:pt>
                <c:pt idx="713">
                  <c:v>3.5649999999999462</c:v>
                </c:pt>
                <c:pt idx="714">
                  <c:v>3.5699999999999461</c:v>
                </c:pt>
                <c:pt idx="715">
                  <c:v>3.574999999999946</c:v>
                </c:pt>
                <c:pt idx="716">
                  <c:v>3.5799999999999459</c:v>
                </c:pt>
                <c:pt idx="717">
                  <c:v>3.5849999999999458</c:v>
                </c:pt>
                <c:pt idx="718">
                  <c:v>3.5899999999999457</c:v>
                </c:pt>
                <c:pt idx="719">
                  <c:v>3.5949999999999456</c:v>
                </c:pt>
                <c:pt idx="720">
                  <c:v>3.5999999999999455</c:v>
                </c:pt>
                <c:pt idx="721">
                  <c:v>3.6049999999999454</c:v>
                </c:pt>
                <c:pt idx="722">
                  <c:v>3.6099999999999453</c:v>
                </c:pt>
                <c:pt idx="723">
                  <c:v>3.6149999999999451</c:v>
                </c:pt>
                <c:pt idx="724">
                  <c:v>3.619999999999945</c:v>
                </c:pt>
                <c:pt idx="725">
                  <c:v>3.6249999999999449</c:v>
                </c:pt>
                <c:pt idx="726">
                  <c:v>3.6299999999999448</c:v>
                </c:pt>
                <c:pt idx="727">
                  <c:v>3.6349999999999447</c:v>
                </c:pt>
                <c:pt idx="728">
                  <c:v>3.6399999999999446</c:v>
                </c:pt>
                <c:pt idx="729">
                  <c:v>3.6449999999999445</c:v>
                </c:pt>
                <c:pt idx="730">
                  <c:v>3.6499999999999444</c:v>
                </c:pt>
                <c:pt idx="731">
                  <c:v>3.6549999999999443</c:v>
                </c:pt>
                <c:pt idx="732">
                  <c:v>3.6599999999999442</c:v>
                </c:pt>
                <c:pt idx="733">
                  <c:v>3.6649999999999441</c:v>
                </c:pt>
                <c:pt idx="734">
                  <c:v>3.669999999999944</c:v>
                </c:pt>
                <c:pt idx="735">
                  <c:v>3.6749999999999439</c:v>
                </c:pt>
                <c:pt idx="736">
                  <c:v>3.6799999999999438</c:v>
                </c:pt>
                <c:pt idx="737">
                  <c:v>3.6849999999999437</c:v>
                </c:pt>
                <c:pt idx="738">
                  <c:v>3.6899999999999435</c:v>
                </c:pt>
                <c:pt idx="739">
                  <c:v>3.6949999999999434</c:v>
                </c:pt>
                <c:pt idx="740">
                  <c:v>3.6999999999999433</c:v>
                </c:pt>
                <c:pt idx="741">
                  <c:v>3.7049999999999432</c:v>
                </c:pt>
                <c:pt idx="742">
                  <c:v>3.7099999999999431</c:v>
                </c:pt>
                <c:pt idx="743">
                  <c:v>3.714999999999943</c:v>
                </c:pt>
                <c:pt idx="744">
                  <c:v>3.7199999999999429</c:v>
                </c:pt>
                <c:pt idx="745">
                  <c:v>3.7249999999999428</c:v>
                </c:pt>
                <c:pt idx="746">
                  <c:v>3.7299999999999427</c:v>
                </c:pt>
                <c:pt idx="747">
                  <c:v>3.7349999999999426</c:v>
                </c:pt>
                <c:pt idx="748">
                  <c:v>3.7399999999999425</c:v>
                </c:pt>
                <c:pt idx="749">
                  <c:v>3.7449999999999424</c:v>
                </c:pt>
                <c:pt idx="750">
                  <c:v>3.7499999999999423</c:v>
                </c:pt>
                <c:pt idx="751">
                  <c:v>3.7549999999999422</c:v>
                </c:pt>
                <c:pt idx="752">
                  <c:v>3.7599999999999421</c:v>
                </c:pt>
                <c:pt idx="753">
                  <c:v>3.7649999999999419</c:v>
                </c:pt>
                <c:pt idx="754">
                  <c:v>3.7699999999999418</c:v>
                </c:pt>
                <c:pt idx="755">
                  <c:v>3.7749999999999417</c:v>
                </c:pt>
                <c:pt idx="756">
                  <c:v>3.7799999999999416</c:v>
                </c:pt>
                <c:pt idx="757">
                  <c:v>3.7849999999999415</c:v>
                </c:pt>
                <c:pt idx="758">
                  <c:v>3.7899999999999414</c:v>
                </c:pt>
                <c:pt idx="759">
                  <c:v>3.7949999999999413</c:v>
                </c:pt>
                <c:pt idx="760">
                  <c:v>3.7999999999999412</c:v>
                </c:pt>
                <c:pt idx="761">
                  <c:v>3.8049999999999411</c:v>
                </c:pt>
                <c:pt idx="762">
                  <c:v>3.809999999999941</c:v>
                </c:pt>
                <c:pt idx="763">
                  <c:v>3.8149999999999409</c:v>
                </c:pt>
                <c:pt idx="764">
                  <c:v>3.8199999999999408</c:v>
                </c:pt>
                <c:pt idx="765">
                  <c:v>3.8249999999999407</c:v>
                </c:pt>
                <c:pt idx="766">
                  <c:v>3.8299999999999406</c:v>
                </c:pt>
                <c:pt idx="767">
                  <c:v>3.8349999999999405</c:v>
                </c:pt>
                <c:pt idx="768">
                  <c:v>3.8399999999999403</c:v>
                </c:pt>
                <c:pt idx="769">
                  <c:v>3.8449999999999402</c:v>
                </c:pt>
                <c:pt idx="770">
                  <c:v>3.8499999999999401</c:v>
                </c:pt>
                <c:pt idx="771">
                  <c:v>3.85499999999994</c:v>
                </c:pt>
                <c:pt idx="772">
                  <c:v>3.8599999999999399</c:v>
                </c:pt>
                <c:pt idx="773">
                  <c:v>3.8649999999999398</c:v>
                </c:pt>
                <c:pt idx="774">
                  <c:v>3.8699999999999397</c:v>
                </c:pt>
                <c:pt idx="775">
                  <c:v>3.8749999999999396</c:v>
                </c:pt>
                <c:pt idx="776">
                  <c:v>3.8799999999999395</c:v>
                </c:pt>
                <c:pt idx="777">
                  <c:v>3.8849999999999394</c:v>
                </c:pt>
                <c:pt idx="778">
                  <c:v>3.8899999999999393</c:v>
                </c:pt>
                <c:pt idx="779">
                  <c:v>3.8949999999999392</c:v>
                </c:pt>
                <c:pt idx="780">
                  <c:v>3.8999999999999391</c:v>
                </c:pt>
                <c:pt idx="781">
                  <c:v>3.904999999999939</c:v>
                </c:pt>
                <c:pt idx="782">
                  <c:v>3.9099999999999389</c:v>
                </c:pt>
                <c:pt idx="783">
                  <c:v>3.9149999999999388</c:v>
                </c:pt>
                <c:pt idx="784">
                  <c:v>3.9199999999999386</c:v>
                </c:pt>
                <c:pt idx="785">
                  <c:v>3.9249999999999385</c:v>
                </c:pt>
                <c:pt idx="786">
                  <c:v>3.9299999999999384</c:v>
                </c:pt>
                <c:pt idx="787">
                  <c:v>3.9349999999999383</c:v>
                </c:pt>
                <c:pt idx="788">
                  <c:v>3.9399999999999382</c:v>
                </c:pt>
                <c:pt idx="789">
                  <c:v>3.9449999999999381</c:v>
                </c:pt>
                <c:pt idx="790">
                  <c:v>3.949999999999938</c:v>
                </c:pt>
                <c:pt idx="791">
                  <c:v>3.9549999999999379</c:v>
                </c:pt>
                <c:pt idx="792">
                  <c:v>3.9599999999999378</c:v>
                </c:pt>
                <c:pt idx="793">
                  <c:v>3.9649999999999377</c:v>
                </c:pt>
                <c:pt idx="794">
                  <c:v>3.9699999999999376</c:v>
                </c:pt>
                <c:pt idx="795">
                  <c:v>3.9749999999999375</c:v>
                </c:pt>
                <c:pt idx="796">
                  <c:v>3.9799999999999374</c:v>
                </c:pt>
                <c:pt idx="797">
                  <c:v>3.9849999999999373</c:v>
                </c:pt>
                <c:pt idx="798">
                  <c:v>3.9899999999999372</c:v>
                </c:pt>
                <c:pt idx="799">
                  <c:v>3.994999999999937</c:v>
                </c:pt>
                <c:pt idx="800">
                  <c:v>3.9999999999999369</c:v>
                </c:pt>
                <c:pt idx="801">
                  <c:v>4.0049999999999368</c:v>
                </c:pt>
                <c:pt idx="802">
                  <c:v>4.0099999999999367</c:v>
                </c:pt>
                <c:pt idx="803">
                  <c:v>4.0149999999999366</c:v>
                </c:pt>
                <c:pt idx="804">
                  <c:v>4.0199999999999365</c:v>
                </c:pt>
                <c:pt idx="805">
                  <c:v>4.0249999999999364</c:v>
                </c:pt>
                <c:pt idx="806">
                  <c:v>4.0299999999999363</c:v>
                </c:pt>
                <c:pt idx="807">
                  <c:v>4.0349999999999362</c:v>
                </c:pt>
                <c:pt idx="808">
                  <c:v>4.0399999999999361</c:v>
                </c:pt>
                <c:pt idx="809">
                  <c:v>4.044999999999936</c:v>
                </c:pt>
                <c:pt idx="810">
                  <c:v>4.0499999999999359</c:v>
                </c:pt>
                <c:pt idx="811">
                  <c:v>4.0549999999999358</c:v>
                </c:pt>
                <c:pt idx="812">
                  <c:v>4.0599999999999357</c:v>
                </c:pt>
                <c:pt idx="813">
                  <c:v>4.0649999999999356</c:v>
                </c:pt>
                <c:pt idx="814">
                  <c:v>4.0699999999999354</c:v>
                </c:pt>
                <c:pt idx="815">
                  <c:v>4.0749999999999353</c:v>
                </c:pt>
                <c:pt idx="816">
                  <c:v>4.0799999999999352</c:v>
                </c:pt>
                <c:pt idx="817">
                  <c:v>4.0849999999999351</c:v>
                </c:pt>
                <c:pt idx="818">
                  <c:v>4.089999999999935</c:v>
                </c:pt>
                <c:pt idx="819">
                  <c:v>4.0949999999999349</c:v>
                </c:pt>
                <c:pt idx="820">
                  <c:v>4.0999999999999348</c:v>
                </c:pt>
                <c:pt idx="821">
                  <c:v>4.1049999999999347</c:v>
                </c:pt>
                <c:pt idx="822">
                  <c:v>4.1099999999999346</c:v>
                </c:pt>
                <c:pt idx="823">
                  <c:v>4.1149999999999345</c:v>
                </c:pt>
                <c:pt idx="824">
                  <c:v>4.1199999999999344</c:v>
                </c:pt>
                <c:pt idx="825">
                  <c:v>4.1249999999999343</c:v>
                </c:pt>
                <c:pt idx="826">
                  <c:v>4.1299999999999342</c:v>
                </c:pt>
                <c:pt idx="827">
                  <c:v>4.1349999999999341</c:v>
                </c:pt>
                <c:pt idx="828">
                  <c:v>4.139999999999934</c:v>
                </c:pt>
                <c:pt idx="829">
                  <c:v>4.1449999999999338</c:v>
                </c:pt>
                <c:pt idx="830">
                  <c:v>4.1499999999999337</c:v>
                </c:pt>
                <c:pt idx="831">
                  <c:v>4.1549999999999336</c:v>
                </c:pt>
                <c:pt idx="832">
                  <c:v>4.1599999999999335</c:v>
                </c:pt>
                <c:pt idx="833">
                  <c:v>4.1649999999999334</c:v>
                </c:pt>
                <c:pt idx="834">
                  <c:v>4.1699999999999333</c:v>
                </c:pt>
                <c:pt idx="835">
                  <c:v>4.1749999999999332</c:v>
                </c:pt>
                <c:pt idx="836">
                  <c:v>4.1799999999999331</c:v>
                </c:pt>
                <c:pt idx="837">
                  <c:v>4.184999999999933</c:v>
                </c:pt>
                <c:pt idx="838">
                  <c:v>4.1899999999999329</c:v>
                </c:pt>
                <c:pt idx="839">
                  <c:v>4.1949999999999328</c:v>
                </c:pt>
                <c:pt idx="840">
                  <c:v>4.1999999999999327</c:v>
                </c:pt>
                <c:pt idx="841">
                  <c:v>4.2049999999999326</c:v>
                </c:pt>
                <c:pt idx="842">
                  <c:v>4.2099999999999325</c:v>
                </c:pt>
                <c:pt idx="843">
                  <c:v>4.2149999999999324</c:v>
                </c:pt>
                <c:pt idx="844">
                  <c:v>4.2199999999999322</c:v>
                </c:pt>
                <c:pt idx="845">
                  <c:v>4.2249999999999321</c:v>
                </c:pt>
                <c:pt idx="846">
                  <c:v>4.229999999999932</c:v>
                </c:pt>
                <c:pt idx="847">
                  <c:v>4.2349999999999319</c:v>
                </c:pt>
                <c:pt idx="848">
                  <c:v>4.2399999999999318</c:v>
                </c:pt>
                <c:pt idx="849">
                  <c:v>4.2449999999999317</c:v>
                </c:pt>
                <c:pt idx="850">
                  <c:v>4.2499999999999316</c:v>
                </c:pt>
                <c:pt idx="851">
                  <c:v>4.2549999999999315</c:v>
                </c:pt>
                <c:pt idx="852">
                  <c:v>4.2599999999999314</c:v>
                </c:pt>
                <c:pt idx="853">
                  <c:v>4.2649999999999313</c:v>
                </c:pt>
                <c:pt idx="854">
                  <c:v>4.2699999999999312</c:v>
                </c:pt>
                <c:pt idx="855">
                  <c:v>4.2749999999999311</c:v>
                </c:pt>
                <c:pt idx="856">
                  <c:v>4.279999999999931</c:v>
                </c:pt>
                <c:pt idx="857">
                  <c:v>4.2849999999999309</c:v>
                </c:pt>
                <c:pt idx="858">
                  <c:v>4.2899999999999308</c:v>
                </c:pt>
                <c:pt idx="859">
                  <c:v>4.2949999999999307</c:v>
                </c:pt>
                <c:pt idx="860">
                  <c:v>4.2999999999999305</c:v>
                </c:pt>
                <c:pt idx="861">
                  <c:v>4.3049999999999304</c:v>
                </c:pt>
                <c:pt idx="862">
                  <c:v>4.3099999999999303</c:v>
                </c:pt>
                <c:pt idx="863">
                  <c:v>4.3149999999999302</c:v>
                </c:pt>
                <c:pt idx="864">
                  <c:v>4.3199999999999301</c:v>
                </c:pt>
                <c:pt idx="865">
                  <c:v>4.32499999999993</c:v>
                </c:pt>
                <c:pt idx="866">
                  <c:v>4.3299999999999299</c:v>
                </c:pt>
                <c:pt idx="867">
                  <c:v>4.3349999999999298</c:v>
                </c:pt>
                <c:pt idx="868">
                  <c:v>4.3399999999999297</c:v>
                </c:pt>
                <c:pt idx="869">
                  <c:v>4.3449999999999296</c:v>
                </c:pt>
                <c:pt idx="870">
                  <c:v>4.3499999999999295</c:v>
                </c:pt>
                <c:pt idx="871">
                  <c:v>4.3549999999999294</c:v>
                </c:pt>
                <c:pt idx="872">
                  <c:v>4.3599999999999293</c:v>
                </c:pt>
                <c:pt idx="873">
                  <c:v>4.3649999999999292</c:v>
                </c:pt>
                <c:pt idx="874">
                  <c:v>4.3699999999999291</c:v>
                </c:pt>
                <c:pt idx="875">
                  <c:v>4.3749999999999289</c:v>
                </c:pt>
                <c:pt idx="876">
                  <c:v>4.3799999999999288</c:v>
                </c:pt>
                <c:pt idx="877">
                  <c:v>4.3849999999999287</c:v>
                </c:pt>
                <c:pt idx="878">
                  <c:v>4.3899999999999286</c:v>
                </c:pt>
                <c:pt idx="879">
                  <c:v>4.3949999999999285</c:v>
                </c:pt>
                <c:pt idx="880">
                  <c:v>4.3999999999999284</c:v>
                </c:pt>
                <c:pt idx="881">
                  <c:v>4.4049999999999283</c:v>
                </c:pt>
                <c:pt idx="882">
                  <c:v>4.4099999999999282</c:v>
                </c:pt>
                <c:pt idx="883">
                  <c:v>4.4149999999999281</c:v>
                </c:pt>
                <c:pt idx="884">
                  <c:v>4.419999999999928</c:v>
                </c:pt>
                <c:pt idx="885">
                  <c:v>4.4249999999999279</c:v>
                </c:pt>
                <c:pt idx="886">
                  <c:v>4.4299999999999278</c:v>
                </c:pt>
                <c:pt idx="887">
                  <c:v>4.4349999999999277</c:v>
                </c:pt>
                <c:pt idx="888">
                  <c:v>4.4399999999999276</c:v>
                </c:pt>
                <c:pt idx="889">
                  <c:v>4.4449999999999275</c:v>
                </c:pt>
                <c:pt idx="890">
                  <c:v>4.4499999999999273</c:v>
                </c:pt>
                <c:pt idx="891">
                  <c:v>4.4549999999999272</c:v>
                </c:pt>
                <c:pt idx="892">
                  <c:v>4.4599999999999271</c:v>
                </c:pt>
                <c:pt idx="893">
                  <c:v>4.464999999999927</c:v>
                </c:pt>
                <c:pt idx="894">
                  <c:v>4.4699999999999269</c:v>
                </c:pt>
                <c:pt idx="895">
                  <c:v>4.4749999999999268</c:v>
                </c:pt>
                <c:pt idx="896">
                  <c:v>4.4799999999999267</c:v>
                </c:pt>
                <c:pt idx="897">
                  <c:v>4.4849999999999266</c:v>
                </c:pt>
                <c:pt idx="898">
                  <c:v>4.4899999999999265</c:v>
                </c:pt>
                <c:pt idx="899">
                  <c:v>4.4949999999999264</c:v>
                </c:pt>
                <c:pt idx="900">
                  <c:v>4.4999999999999263</c:v>
                </c:pt>
                <c:pt idx="901">
                  <c:v>4.5049999999999262</c:v>
                </c:pt>
                <c:pt idx="902">
                  <c:v>4.5099999999999261</c:v>
                </c:pt>
                <c:pt idx="903">
                  <c:v>4.514999999999926</c:v>
                </c:pt>
                <c:pt idx="904">
                  <c:v>4.5199999999999259</c:v>
                </c:pt>
                <c:pt idx="905">
                  <c:v>4.5249999999999257</c:v>
                </c:pt>
                <c:pt idx="906">
                  <c:v>4.5299999999999256</c:v>
                </c:pt>
                <c:pt idx="907">
                  <c:v>4.5349999999999255</c:v>
                </c:pt>
                <c:pt idx="908">
                  <c:v>4.5399999999999254</c:v>
                </c:pt>
                <c:pt idx="909">
                  <c:v>4.5449999999999253</c:v>
                </c:pt>
                <c:pt idx="910">
                  <c:v>4.5499999999999252</c:v>
                </c:pt>
                <c:pt idx="911">
                  <c:v>4.5549999999999251</c:v>
                </c:pt>
                <c:pt idx="912">
                  <c:v>4.559999999999925</c:v>
                </c:pt>
                <c:pt idx="913">
                  <c:v>4.5649999999999249</c:v>
                </c:pt>
                <c:pt idx="914">
                  <c:v>4.5699999999999248</c:v>
                </c:pt>
                <c:pt idx="915">
                  <c:v>4.5749999999999247</c:v>
                </c:pt>
                <c:pt idx="916">
                  <c:v>4.5799999999999246</c:v>
                </c:pt>
                <c:pt idx="917">
                  <c:v>4.5849999999999245</c:v>
                </c:pt>
                <c:pt idx="918">
                  <c:v>4.5899999999999244</c:v>
                </c:pt>
                <c:pt idx="919">
                  <c:v>4.5949999999999243</c:v>
                </c:pt>
                <c:pt idx="920">
                  <c:v>4.5999999999999241</c:v>
                </c:pt>
                <c:pt idx="921">
                  <c:v>4.604999999999924</c:v>
                </c:pt>
                <c:pt idx="922">
                  <c:v>4.6099999999999239</c:v>
                </c:pt>
                <c:pt idx="923">
                  <c:v>4.6149999999999238</c:v>
                </c:pt>
                <c:pt idx="924">
                  <c:v>4.6199999999999237</c:v>
                </c:pt>
                <c:pt idx="925">
                  <c:v>4.6249999999999236</c:v>
                </c:pt>
                <c:pt idx="926">
                  <c:v>4.6299999999999235</c:v>
                </c:pt>
                <c:pt idx="927">
                  <c:v>4.6349999999999234</c:v>
                </c:pt>
                <c:pt idx="928">
                  <c:v>4.6399999999999233</c:v>
                </c:pt>
                <c:pt idx="929">
                  <c:v>4.6449999999999232</c:v>
                </c:pt>
                <c:pt idx="930">
                  <c:v>4.6499999999999231</c:v>
                </c:pt>
                <c:pt idx="931">
                  <c:v>4.654999999999923</c:v>
                </c:pt>
                <c:pt idx="932">
                  <c:v>4.6599999999999229</c:v>
                </c:pt>
                <c:pt idx="933">
                  <c:v>4.6649999999999228</c:v>
                </c:pt>
                <c:pt idx="934">
                  <c:v>4.6699999999999227</c:v>
                </c:pt>
                <c:pt idx="935">
                  <c:v>4.6749999999999226</c:v>
                </c:pt>
                <c:pt idx="936">
                  <c:v>4.6799999999999224</c:v>
                </c:pt>
                <c:pt idx="937">
                  <c:v>4.6849999999999223</c:v>
                </c:pt>
                <c:pt idx="938">
                  <c:v>4.6899999999999222</c:v>
                </c:pt>
                <c:pt idx="939">
                  <c:v>4.6949999999999221</c:v>
                </c:pt>
                <c:pt idx="940">
                  <c:v>4.699999999999922</c:v>
                </c:pt>
                <c:pt idx="941">
                  <c:v>4.7049999999999219</c:v>
                </c:pt>
                <c:pt idx="942">
                  <c:v>4.7099999999999218</c:v>
                </c:pt>
                <c:pt idx="943">
                  <c:v>4.7149999999999217</c:v>
                </c:pt>
                <c:pt idx="944">
                  <c:v>4.7199999999999216</c:v>
                </c:pt>
                <c:pt idx="945">
                  <c:v>4.7249999999999215</c:v>
                </c:pt>
                <c:pt idx="946">
                  <c:v>4.7299999999999214</c:v>
                </c:pt>
                <c:pt idx="947">
                  <c:v>4.7349999999999213</c:v>
                </c:pt>
                <c:pt idx="948">
                  <c:v>4.7399999999999212</c:v>
                </c:pt>
                <c:pt idx="949">
                  <c:v>4.7449999999999211</c:v>
                </c:pt>
                <c:pt idx="950">
                  <c:v>4.749999999999921</c:v>
                </c:pt>
                <c:pt idx="951">
                  <c:v>4.7549999999999208</c:v>
                </c:pt>
                <c:pt idx="952">
                  <c:v>4.7599999999999207</c:v>
                </c:pt>
                <c:pt idx="953">
                  <c:v>4.7649999999999206</c:v>
                </c:pt>
                <c:pt idx="954">
                  <c:v>4.7699999999999205</c:v>
                </c:pt>
                <c:pt idx="955">
                  <c:v>4.7749999999999204</c:v>
                </c:pt>
                <c:pt idx="956">
                  <c:v>4.7799999999999203</c:v>
                </c:pt>
                <c:pt idx="957">
                  <c:v>4.7849999999999202</c:v>
                </c:pt>
                <c:pt idx="958">
                  <c:v>4.7899999999999201</c:v>
                </c:pt>
                <c:pt idx="959">
                  <c:v>4.79499999999992</c:v>
                </c:pt>
                <c:pt idx="960">
                  <c:v>4.7999999999999199</c:v>
                </c:pt>
                <c:pt idx="961">
                  <c:v>4.8049999999999198</c:v>
                </c:pt>
                <c:pt idx="962">
                  <c:v>4.8099999999999197</c:v>
                </c:pt>
                <c:pt idx="963">
                  <c:v>4.8149999999999196</c:v>
                </c:pt>
                <c:pt idx="964">
                  <c:v>4.8199999999999195</c:v>
                </c:pt>
                <c:pt idx="965">
                  <c:v>4.8249999999999194</c:v>
                </c:pt>
                <c:pt idx="966">
                  <c:v>4.8299999999999192</c:v>
                </c:pt>
                <c:pt idx="967">
                  <c:v>4.8349999999999191</c:v>
                </c:pt>
                <c:pt idx="968">
                  <c:v>4.839999999999919</c:v>
                </c:pt>
                <c:pt idx="969">
                  <c:v>4.8449999999999189</c:v>
                </c:pt>
                <c:pt idx="970">
                  <c:v>4.8499999999999188</c:v>
                </c:pt>
                <c:pt idx="971">
                  <c:v>4.8549999999999187</c:v>
                </c:pt>
                <c:pt idx="972">
                  <c:v>4.8599999999999186</c:v>
                </c:pt>
                <c:pt idx="973">
                  <c:v>4.8649999999999185</c:v>
                </c:pt>
                <c:pt idx="974">
                  <c:v>4.8699999999999184</c:v>
                </c:pt>
                <c:pt idx="975">
                  <c:v>4.8749999999999183</c:v>
                </c:pt>
                <c:pt idx="976">
                  <c:v>4.8799999999999182</c:v>
                </c:pt>
                <c:pt idx="977">
                  <c:v>4.8849999999999181</c:v>
                </c:pt>
                <c:pt idx="978">
                  <c:v>4.889999999999918</c:v>
                </c:pt>
                <c:pt idx="979">
                  <c:v>4.8949999999999179</c:v>
                </c:pt>
                <c:pt idx="980">
                  <c:v>4.8999999999999178</c:v>
                </c:pt>
                <c:pt idx="981">
                  <c:v>4.9049999999999176</c:v>
                </c:pt>
                <c:pt idx="982">
                  <c:v>4.9099999999999175</c:v>
                </c:pt>
                <c:pt idx="983">
                  <c:v>4.9149999999999174</c:v>
                </c:pt>
                <c:pt idx="984">
                  <c:v>4.9199999999999173</c:v>
                </c:pt>
                <c:pt idx="985">
                  <c:v>4.9249999999999172</c:v>
                </c:pt>
                <c:pt idx="986">
                  <c:v>4.9299999999999171</c:v>
                </c:pt>
                <c:pt idx="987">
                  <c:v>4.934999999999917</c:v>
                </c:pt>
                <c:pt idx="988">
                  <c:v>4.9399999999999169</c:v>
                </c:pt>
                <c:pt idx="989">
                  <c:v>4.9449999999999168</c:v>
                </c:pt>
                <c:pt idx="990">
                  <c:v>4.9499999999999167</c:v>
                </c:pt>
                <c:pt idx="991">
                  <c:v>4.9549999999999166</c:v>
                </c:pt>
                <c:pt idx="992">
                  <c:v>4.9599999999999165</c:v>
                </c:pt>
                <c:pt idx="993">
                  <c:v>4.9649999999999164</c:v>
                </c:pt>
                <c:pt idx="994">
                  <c:v>4.9699999999999163</c:v>
                </c:pt>
                <c:pt idx="995">
                  <c:v>4.9749999999999162</c:v>
                </c:pt>
                <c:pt idx="996">
                  <c:v>4.979999999999916</c:v>
                </c:pt>
                <c:pt idx="997">
                  <c:v>4.9849999999999159</c:v>
                </c:pt>
                <c:pt idx="998">
                  <c:v>4.9899999999999158</c:v>
                </c:pt>
                <c:pt idx="999">
                  <c:v>4.9949999999999157</c:v>
                </c:pt>
                <c:pt idx="1000">
                  <c:v>4.9999999999999156</c:v>
                </c:pt>
                <c:pt idx="1001">
                  <c:v>5.0049999999999155</c:v>
                </c:pt>
                <c:pt idx="1002">
                  <c:v>5.0099999999999154</c:v>
                </c:pt>
                <c:pt idx="1003">
                  <c:v>5.0149999999999153</c:v>
                </c:pt>
                <c:pt idx="1004">
                  <c:v>5.0199999999999152</c:v>
                </c:pt>
                <c:pt idx="1005">
                  <c:v>5.0249999999999151</c:v>
                </c:pt>
                <c:pt idx="1006">
                  <c:v>5.029999999999915</c:v>
                </c:pt>
                <c:pt idx="1007">
                  <c:v>5.0349999999999149</c:v>
                </c:pt>
                <c:pt idx="1008">
                  <c:v>5.0399999999999148</c:v>
                </c:pt>
                <c:pt idx="1009">
                  <c:v>5.0449999999999147</c:v>
                </c:pt>
                <c:pt idx="1010">
                  <c:v>5.0499999999999146</c:v>
                </c:pt>
                <c:pt idx="1011">
                  <c:v>5.0549999999999145</c:v>
                </c:pt>
                <c:pt idx="1012">
                  <c:v>5.0599999999999143</c:v>
                </c:pt>
                <c:pt idx="1013">
                  <c:v>5.0649999999999142</c:v>
                </c:pt>
                <c:pt idx="1014">
                  <c:v>5.0699999999999141</c:v>
                </c:pt>
                <c:pt idx="1015">
                  <c:v>5.074999999999914</c:v>
                </c:pt>
                <c:pt idx="1016">
                  <c:v>5.0799999999999139</c:v>
                </c:pt>
                <c:pt idx="1017">
                  <c:v>5.0849999999999138</c:v>
                </c:pt>
                <c:pt idx="1018">
                  <c:v>5.0899999999999137</c:v>
                </c:pt>
                <c:pt idx="1019">
                  <c:v>5.0949999999999136</c:v>
                </c:pt>
                <c:pt idx="1020">
                  <c:v>5.0999999999999135</c:v>
                </c:pt>
                <c:pt idx="1021">
                  <c:v>5.1049999999999134</c:v>
                </c:pt>
                <c:pt idx="1022">
                  <c:v>5.1099999999999133</c:v>
                </c:pt>
                <c:pt idx="1023">
                  <c:v>5.1149999999999132</c:v>
                </c:pt>
                <c:pt idx="1024">
                  <c:v>5.1199999999999131</c:v>
                </c:pt>
                <c:pt idx="1025">
                  <c:v>5.124999999999913</c:v>
                </c:pt>
                <c:pt idx="1026">
                  <c:v>5.1299999999999129</c:v>
                </c:pt>
                <c:pt idx="1027">
                  <c:v>5.1349999999999127</c:v>
                </c:pt>
                <c:pt idx="1028">
                  <c:v>5.1399999999999126</c:v>
                </c:pt>
                <c:pt idx="1029">
                  <c:v>5.1449999999999125</c:v>
                </c:pt>
                <c:pt idx="1030">
                  <c:v>5.1499999999999124</c:v>
                </c:pt>
                <c:pt idx="1031">
                  <c:v>5.1549999999999123</c:v>
                </c:pt>
                <c:pt idx="1032">
                  <c:v>5.1599999999999122</c:v>
                </c:pt>
                <c:pt idx="1033">
                  <c:v>5.1649999999999121</c:v>
                </c:pt>
                <c:pt idx="1034">
                  <c:v>5.169999999999912</c:v>
                </c:pt>
                <c:pt idx="1035">
                  <c:v>5.1749999999999119</c:v>
                </c:pt>
                <c:pt idx="1036">
                  <c:v>5.1799999999999118</c:v>
                </c:pt>
                <c:pt idx="1037">
                  <c:v>5.1849999999999117</c:v>
                </c:pt>
                <c:pt idx="1038">
                  <c:v>5.1899999999999116</c:v>
                </c:pt>
                <c:pt idx="1039">
                  <c:v>5.1949999999999115</c:v>
                </c:pt>
                <c:pt idx="1040">
                  <c:v>5.1999999999999114</c:v>
                </c:pt>
                <c:pt idx="1041">
                  <c:v>5.2049999999999113</c:v>
                </c:pt>
                <c:pt idx="1042">
                  <c:v>5.2099999999999111</c:v>
                </c:pt>
                <c:pt idx="1043">
                  <c:v>5.214999999999911</c:v>
                </c:pt>
                <c:pt idx="1044">
                  <c:v>5.2199999999999109</c:v>
                </c:pt>
                <c:pt idx="1045">
                  <c:v>5.2249999999999108</c:v>
                </c:pt>
                <c:pt idx="1046">
                  <c:v>5.2299999999999107</c:v>
                </c:pt>
                <c:pt idx="1047">
                  <c:v>5.2349999999999106</c:v>
                </c:pt>
                <c:pt idx="1048">
                  <c:v>5.2399999999999105</c:v>
                </c:pt>
                <c:pt idx="1049">
                  <c:v>5.2449999999999104</c:v>
                </c:pt>
                <c:pt idx="1050">
                  <c:v>5.2499999999999103</c:v>
                </c:pt>
                <c:pt idx="1051">
                  <c:v>5.2549999999999102</c:v>
                </c:pt>
                <c:pt idx="1052">
                  <c:v>5.2599999999999101</c:v>
                </c:pt>
                <c:pt idx="1053">
                  <c:v>5.26499999999991</c:v>
                </c:pt>
                <c:pt idx="1054">
                  <c:v>5.2699999999999099</c:v>
                </c:pt>
                <c:pt idx="1055">
                  <c:v>5.2749999999999098</c:v>
                </c:pt>
                <c:pt idx="1056">
                  <c:v>5.2799999999999097</c:v>
                </c:pt>
                <c:pt idx="1057">
                  <c:v>5.2849999999999095</c:v>
                </c:pt>
                <c:pt idx="1058">
                  <c:v>5.2899999999999094</c:v>
                </c:pt>
                <c:pt idx="1059">
                  <c:v>5.2949999999999093</c:v>
                </c:pt>
                <c:pt idx="1060">
                  <c:v>5.2999999999999092</c:v>
                </c:pt>
                <c:pt idx="1061">
                  <c:v>5.3049999999999091</c:v>
                </c:pt>
                <c:pt idx="1062">
                  <c:v>5.309999999999909</c:v>
                </c:pt>
                <c:pt idx="1063">
                  <c:v>5.3149999999999089</c:v>
                </c:pt>
                <c:pt idx="1064">
                  <c:v>5.3199999999999088</c:v>
                </c:pt>
                <c:pt idx="1065">
                  <c:v>5.3249999999999087</c:v>
                </c:pt>
                <c:pt idx="1066">
                  <c:v>5.3299999999999086</c:v>
                </c:pt>
                <c:pt idx="1067">
                  <c:v>5.3349999999999085</c:v>
                </c:pt>
                <c:pt idx="1068">
                  <c:v>5.3399999999999084</c:v>
                </c:pt>
                <c:pt idx="1069">
                  <c:v>5.3449999999999083</c:v>
                </c:pt>
                <c:pt idx="1070">
                  <c:v>5.3499999999999082</c:v>
                </c:pt>
                <c:pt idx="1071">
                  <c:v>5.3549999999999081</c:v>
                </c:pt>
                <c:pt idx="1072">
                  <c:v>5.3599999999999079</c:v>
                </c:pt>
                <c:pt idx="1073">
                  <c:v>5.3649999999999078</c:v>
                </c:pt>
                <c:pt idx="1074">
                  <c:v>5.3699999999999077</c:v>
                </c:pt>
                <c:pt idx="1075">
                  <c:v>5.3749999999999076</c:v>
                </c:pt>
                <c:pt idx="1076">
                  <c:v>5.3799999999999075</c:v>
                </c:pt>
                <c:pt idx="1077">
                  <c:v>5.3849999999999074</c:v>
                </c:pt>
                <c:pt idx="1078">
                  <c:v>5.3899999999999073</c:v>
                </c:pt>
                <c:pt idx="1079">
                  <c:v>5.3949999999999072</c:v>
                </c:pt>
                <c:pt idx="1080">
                  <c:v>5.3999999999999071</c:v>
                </c:pt>
                <c:pt idx="1081">
                  <c:v>5.404999999999907</c:v>
                </c:pt>
                <c:pt idx="1082">
                  <c:v>5.4099999999999069</c:v>
                </c:pt>
                <c:pt idx="1083">
                  <c:v>5.4149999999999068</c:v>
                </c:pt>
                <c:pt idx="1084">
                  <c:v>5.4199999999999067</c:v>
                </c:pt>
                <c:pt idx="1085">
                  <c:v>5.4249999999999066</c:v>
                </c:pt>
                <c:pt idx="1086">
                  <c:v>5.4299999999999065</c:v>
                </c:pt>
                <c:pt idx="1087">
                  <c:v>5.4349999999999064</c:v>
                </c:pt>
                <c:pt idx="1088">
                  <c:v>5.4399999999999062</c:v>
                </c:pt>
                <c:pt idx="1089">
                  <c:v>5.4449999999999061</c:v>
                </c:pt>
                <c:pt idx="1090">
                  <c:v>5.449999999999906</c:v>
                </c:pt>
                <c:pt idx="1091">
                  <c:v>5.4549999999999059</c:v>
                </c:pt>
                <c:pt idx="1092">
                  <c:v>5.4599999999999058</c:v>
                </c:pt>
                <c:pt idx="1093">
                  <c:v>5.4649999999999057</c:v>
                </c:pt>
                <c:pt idx="1094">
                  <c:v>5.4699999999999056</c:v>
                </c:pt>
                <c:pt idx="1095">
                  <c:v>5.4749999999999055</c:v>
                </c:pt>
                <c:pt idx="1096">
                  <c:v>5.4799999999999054</c:v>
                </c:pt>
                <c:pt idx="1097">
                  <c:v>5.4849999999999053</c:v>
                </c:pt>
                <c:pt idx="1098">
                  <c:v>5.4899999999999052</c:v>
                </c:pt>
                <c:pt idx="1099">
                  <c:v>5.4949999999999051</c:v>
                </c:pt>
                <c:pt idx="1100">
                  <c:v>5.499999999999905</c:v>
                </c:pt>
                <c:pt idx="1101">
                  <c:v>5.5049999999999049</c:v>
                </c:pt>
                <c:pt idx="1102">
                  <c:v>5.5099999999999048</c:v>
                </c:pt>
                <c:pt idx="1103">
                  <c:v>5.5149999999999046</c:v>
                </c:pt>
                <c:pt idx="1104">
                  <c:v>5.5199999999999045</c:v>
                </c:pt>
                <c:pt idx="1105">
                  <c:v>5.5249999999999044</c:v>
                </c:pt>
                <c:pt idx="1106">
                  <c:v>5.5299999999999043</c:v>
                </c:pt>
                <c:pt idx="1107">
                  <c:v>5.5349999999999042</c:v>
                </c:pt>
                <c:pt idx="1108">
                  <c:v>5.5399999999999041</c:v>
                </c:pt>
                <c:pt idx="1109">
                  <c:v>5.544999999999904</c:v>
                </c:pt>
                <c:pt idx="1110">
                  <c:v>5.5499999999999039</c:v>
                </c:pt>
                <c:pt idx="1111">
                  <c:v>5.5549999999999038</c:v>
                </c:pt>
                <c:pt idx="1112">
                  <c:v>5.5599999999999037</c:v>
                </c:pt>
                <c:pt idx="1113">
                  <c:v>5.5649999999999036</c:v>
                </c:pt>
                <c:pt idx="1114">
                  <c:v>5.5699999999999035</c:v>
                </c:pt>
                <c:pt idx="1115">
                  <c:v>5.5749999999999034</c:v>
                </c:pt>
                <c:pt idx="1116">
                  <c:v>5.5799999999999033</c:v>
                </c:pt>
                <c:pt idx="1117">
                  <c:v>5.5849999999999032</c:v>
                </c:pt>
                <c:pt idx="1118">
                  <c:v>5.589999999999903</c:v>
                </c:pt>
                <c:pt idx="1119">
                  <c:v>5.5949999999999029</c:v>
                </c:pt>
                <c:pt idx="1120">
                  <c:v>5.5999999999999028</c:v>
                </c:pt>
                <c:pt idx="1121">
                  <c:v>5.6049999999999027</c:v>
                </c:pt>
                <c:pt idx="1122">
                  <c:v>5.6099999999999026</c:v>
                </c:pt>
                <c:pt idx="1123">
                  <c:v>5.6149999999999025</c:v>
                </c:pt>
                <c:pt idx="1124">
                  <c:v>5.6199999999999024</c:v>
                </c:pt>
                <c:pt idx="1125">
                  <c:v>5.6249999999999023</c:v>
                </c:pt>
                <c:pt idx="1126">
                  <c:v>5.6299999999999022</c:v>
                </c:pt>
                <c:pt idx="1127">
                  <c:v>5.6349999999999021</c:v>
                </c:pt>
                <c:pt idx="1128">
                  <c:v>5.639999999999902</c:v>
                </c:pt>
                <c:pt idx="1129">
                  <c:v>5.6449999999999019</c:v>
                </c:pt>
                <c:pt idx="1130">
                  <c:v>5.6499999999999018</c:v>
                </c:pt>
                <c:pt idx="1131">
                  <c:v>5.6549999999999017</c:v>
                </c:pt>
                <c:pt idx="1132">
                  <c:v>5.6599999999999016</c:v>
                </c:pt>
                <c:pt idx="1133">
                  <c:v>5.6649999999999014</c:v>
                </c:pt>
                <c:pt idx="1134">
                  <c:v>5.6699999999999013</c:v>
                </c:pt>
                <c:pt idx="1135">
                  <c:v>5.6749999999999012</c:v>
                </c:pt>
                <c:pt idx="1136">
                  <c:v>5.6799999999999011</c:v>
                </c:pt>
                <c:pt idx="1137">
                  <c:v>5.684999999999901</c:v>
                </c:pt>
                <c:pt idx="1138">
                  <c:v>5.6899999999999009</c:v>
                </c:pt>
                <c:pt idx="1139">
                  <c:v>5.6949999999999008</c:v>
                </c:pt>
                <c:pt idx="1140">
                  <c:v>5.6999999999999007</c:v>
                </c:pt>
                <c:pt idx="1141">
                  <c:v>5.7049999999999006</c:v>
                </c:pt>
                <c:pt idx="1142">
                  <c:v>5.7099999999999005</c:v>
                </c:pt>
                <c:pt idx="1143">
                  <c:v>5.7149999999999004</c:v>
                </c:pt>
                <c:pt idx="1144">
                  <c:v>5.7199999999999003</c:v>
                </c:pt>
                <c:pt idx="1145">
                  <c:v>5.7249999999999002</c:v>
                </c:pt>
                <c:pt idx="1146">
                  <c:v>5.7299999999999001</c:v>
                </c:pt>
                <c:pt idx="1147">
                  <c:v>5.7349999999999</c:v>
                </c:pt>
                <c:pt idx="1148">
                  <c:v>5.7399999999998998</c:v>
                </c:pt>
                <c:pt idx="1149">
                  <c:v>5.7449999999998997</c:v>
                </c:pt>
                <c:pt idx="1150">
                  <c:v>5.7499999999998996</c:v>
                </c:pt>
                <c:pt idx="1151">
                  <c:v>5.7549999999998995</c:v>
                </c:pt>
                <c:pt idx="1152">
                  <c:v>5.7599999999998994</c:v>
                </c:pt>
                <c:pt idx="1153">
                  <c:v>5.7649999999998993</c:v>
                </c:pt>
                <c:pt idx="1154">
                  <c:v>5.7699999999998992</c:v>
                </c:pt>
                <c:pt idx="1155">
                  <c:v>5.7749999999998991</c:v>
                </c:pt>
                <c:pt idx="1156">
                  <c:v>5.779999999999899</c:v>
                </c:pt>
                <c:pt idx="1157">
                  <c:v>5.7849999999998989</c:v>
                </c:pt>
                <c:pt idx="1158">
                  <c:v>5.7899999999998988</c:v>
                </c:pt>
                <c:pt idx="1159">
                  <c:v>5.7949999999998987</c:v>
                </c:pt>
                <c:pt idx="1160">
                  <c:v>5.7999999999998986</c:v>
                </c:pt>
                <c:pt idx="1161">
                  <c:v>5.8049999999998985</c:v>
                </c:pt>
                <c:pt idx="1162">
                  <c:v>5.8099999999998984</c:v>
                </c:pt>
                <c:pt idx="1163">
                  <c:v>5.8149999999998983</c:v>
                </c:pt>
                <c:pt idx="1164">
                  <c:v>5.8199999999998981</c:v>
                </c:pt>
                <c:pt idx="1165">
                  <c:v>5.824999999999898</c:v>
                </c:pt>
                <c:pt idx="1166">
                  <c:v>5.8299999999998979</c:v>
                </c:pt>
                <c:pt idx="1167">
                  <c:v>5.8349999999998978</c:v>
                </c:pt>
                <c:pt idx="1168">
                  <c:v>5.8399999999998977</c:v>
                </c:pt>
                <c:pt idx="1169">
                  <c:v>5.8449999999998976</c:v>
                </c:pt>
                <c:pt idx="1170">
                  <c:v>5.8499999999998975</c:v>
                </c:pt>
                <c:pt idx="1171">
                  <c:v>5.8549999999998974</c:v>
                </c:pt>
                <c:pt idx="1172">
                  <c:v>5.8599999999998973</c:v>
                </c:pt>
                <c:pt idx="1173">
                  <c:v>5.8649999999998972</c:v>
                </c:pt>
                <c:pt idx="1174">
                  <c:v>5.8699999999998971</c:v>
                </c:pt>
                <c:pt idx="1175">
                  <c:v>5.874999999999897</c:v>
                </c:pt>
                <c:pt idx="1176">
                  <c:v>5.8799999999998969</c:v>
                </c:pt>
                <c:pt idx="1177">
                  <c:v>5.8849999999998968</c:v>
                </c:pt>
                <c:pt idx="1178">
                  <c:v>5.8899999999998967</c:v>
                </c:pt>
                <c:pt idx="1179">
                  <c:v>5.8949999999998965</c:v>
                </c:pt>
                <c:pt idx="1180">
                  <c:v>5.8999999999998964</c:v>
                </c:pt>
                <c:pt idx="1181">
                  <c:v>5.9049999999998963</c:v>
                </c:pt>
                <c:pt idx="1182">
                  <c:v>5.9099999999998962</c:v>
                </c:pt>
                <c:pt idx="1183">
                  <c:v>5.9149999999998961</c:v>
                </c:pt>
                <c:pt idx="1184">
                  <c:v>5.919999999999896</c:v>
                </c:pt>
                <c:pt idx="1185">
                  <c:v>5.9249999999998959</c:v>
                </c:pt>
                <c:pt idx="1186">
                  <c:v>5.9299999999998958</c:v>
                </c:pt>
                <c:pt idx="1187">
                  <c:v>5.9349999999998957</c:v>
                </c:pt>
                <c:pt idx="1188">
                  <c:v>5.9399999999998956</c:v>
                </c:pt>
                <c:pt idx="1189">
                  <c:v>5.9449999999998955</c:v>
                </c:pt>
                <c:pt idx="1190">
                  <c:v>5.9499999999998954</c:v>
                </c:pt>
                <c:pt idx="1191">
                  <c:v>5.9549999999998953</c:v>
                </c:pt>
                <c:pt idx="1192">
                  <c:v>5.9599999999998952</c:v>
                </c:pt>
                <c:pt idx="1193">
                  <c:v>5.9649999999998951</c:v>
                </c:pt>
                <c:pt idx="1194">
                  <c:v>5.9699999999998949</c:v>
                </c:pt>
                <c:pt idx="1195">
                  <c:v>5.9749999999998948</c:v>
                </c:pt>
                <c:pt idx="1196">
                  <c:v>5.9799999999998947</c:v>
                </c:pt>
                <c:pt idx="1197">
                  <c:v>5.9849999999998946</c:v>
                </c:pt>
                <c:pt idx="1198">
                  <c:v>5.9899999999998945</c:v>
                </c:pt>
                <c:pt idx="1199">
                  <c:v>5.9949999999998944</c:v>
                </c:pt>
                <c:pt idx="1200">
                  <c:v>5.9999999999998943</c:v>
                </c:pt>
                <c:pt idx="1201">
                  <c:v>6.0049999999998942</c:v>
                </c:pt>
                <c:pt idx="1202">
                  <c:v>6.0099999999998941</c:v>
                </c:pt>
                <c:pt idx="1203">
                  <c:v>6.014999999999894</c:v>
                </c:pt>
                <c:pt idx="1204">
                  <c:v>6.0199999999998939</c:v>
                </c:pt>
                <c:pt idx="1205">
                  <c:v>6.0249999999998938</c:v>
                </c:pt>
                <c:pt idx="1206">
                  <c:v>6.0299999999998937</c:v>
                </c:pt>
                <c:pt idx="1207">
                  <c:v>6.0349999999998936</c:v>
                </c:pt>
                <c:pt idx="1208">
                  <c:v>6.0399999999998935</c:v>
                </c:pt>
                <c:pt idx="1209">
                  <c:v>6.0449999999998933</c:v>
                </c:pt>
                <c:pt idx="1210">
                  <c:v>6.0499999999998932</c:v>
                </c:pt>
                <c:pt idx="1211">
                  <c:v>6.0549999999998931</c:v>
                </c:pt>
                <c:pt idx="1212">
                  <c:v>6.059999999999893</c:v>
                </c:pt>
                <c:pt idx="1213">
                  <c:v>6.0649999999998929</c:v>
                </c:pt>
                <c:pt idx="1214">
                  <c:v>6.0699999999998928</c:v>
                </c:pt>
                <c:pt idx="1215">
                  <c:v>6.0749999999998927</c:v>
                </c:pt>
                <c:pt idx="1216">
                  <c:v>6.0799999999998926</c:v>
                </c:pt>
                <c:pt idx="1217">
                  <c:v>6.0849999999998925</c:v>
                </c:pt>
                <c:pt idx="1218">
                  <c:v>6.0899999999998924</c:v>
                </c:pt>
                <c:pt idx="1219">
                  <c:v>6.0949999999998923</c:v>
                </c:pt>
                <c:pt idx="1220">
                  <c:v>6.0999999999998922</c:v>
                </c:pt>
                <c:pt idx="1221">
                  <c:v>6.1049999999998921</c:v>
                </c:pt>
                <c:pt idx="1222">
                  <c:v>6.109999999999892</c:v>
                </c:pt>
                <c:pt idx="1223">
                  <c:v>6.1149999999998919</c:v>
                </c:pt>
                <c:pt idx="1224">
                  <c:v>6.1199999999998917</c:v>
                </c:pt>
                <c:pt idx="1225">
                  <c:v>6.1249999999998916</c:v>
                </c:pt>
                <c:pt idx="1226">
                  <c:v>6.1299999999998915</c:v>
                </c:pt>
                <c:pt idx="1227">
                  <c:v>6.1349999999998914</c:v>
                </c:pt>
                <c:pt idx="1228">
                  <c:v>6.1399999999998913</c:v>
                </c:pt>
                <c:pt idx="1229">
                  <c:v>6.1449999999998912</c:v>
                </c:pt>
                <c:pt idx="1230">
                  <c:v>6.1499999999998911</c:v>
                </c:pt>
                <c:pt idx="1231">
                  <c:v>6.154999999999891</c:v>
                </c:pt>
                <c:pt idx="1232">
                  <c:v>6.1599999999998909</c:v>
                </c:pt>
                <c:pt idx="1233">
                  <c:v>6.1649999999998908</c:v>
                </c:pt>
                <c:pt idx="1234">
                  <c:v>6.1699999999998907</c:v>
                </c:pt>
                <c:pt idx="1235">
                  <c:v>6.1749999999998906</c:v>
                </c:pt>
                <c:pt idx="1236">
                  <c:v>6.1799999999998905</c:v>
                </c:pt>
                <c:pt idx="1237">
                  <c:v>6.1849999999998904</c:v>
                </c:pt>
                <c:pt idx="1238">
                  <c:v>6.1899999999998903</c:v>
                </c:pt>
                <c:pt idx="1239">
                  <c:v>6.1949999999998902</c:v>
                </c:pt>
                <c:pt idx="1240">
                  <c:v>6.19999999999989</c:v>
                </c:pt>
                <c:pt idx="1241">
                  <c:v>6.2049999999998899</c:v>
                </c:pt>
                <c:pt idx="1242">
                  <c:v>6.2099999999998898</c:v>
                </c:pt>
                <c:pt idx="1243">
                  <c:v>6.2149999999998897</c:v>
                </c:pt>
                <c:pt idx="1244">
                  <c:v>6.2199999999998896</c:v>
                </c:pt>
                <c:pt idx="1245">
                  <c:v>6.2249999999998895</c:v>
                </c:pt>
                <c:pt idx="1246">
                  <c:v>6.2299999999998894</c:v>
                </c:pt>
                <c:pt idx="1247">
                  <c:v>6.2349999999998893</c:v>
                </c:pt>
                <c:pt idx="1248">
                  <c:v>6.2399999999998892</c:v>
                </c:pt>
                <c:pt idx="1249">
                  <c:v>6.2449999999998891</c:v>
                </c:pt>
                <c:pt idx="1250">
                  <c:v>6.249999999999889</c:v>
                </c:pt>
                <c:pt idx="1251">
                  <c:v>6.2549999999998889</c:v>
                </c:pt>
                <c:pt idx="1252">
                  <c:v>6.2599999999998888</c:v>
                </c:pt>
                <c:pt idx="1253">
                  <c:v>6.2649999999998887</c:v>
                </c:pt>
                <c:pt idx="1254">
                  <c:v>6.2699999999998886</c:v>
                </c:pt>
                <c:pt idx="1255">
                  <c:v>6.2749999999998884</c:v>
                </c:pt>
                <c:pt idx="1256">
                  <c:v>6.2799999999998883</c:v>
                </c:pt>
                <c:pt idx="1257">
                  <c:v>6.2849999999998882</c:v>
                </c:pt>
                <c:pt idx="1258">
                  <c:v>6.2899999999998881</c:v>
                </c:pt>
                <c:pt idx="1259">
                  <c:v>6.294999999999888</c:v>
                </c:pt>
                <c:pt idx="1260">
                  <c:v>6.2999999999998879</c:v>
                </c:pt>
                <c:pt idx="1261">
                  <c:v>6.3049999999998878</c:v>
                </c:pt>
                <c:pt idx="1262">
                  <c:v>6.3099999999998877</c:v>
                </c:pt>
                <c:pt idx="1263">
                  <c:v>6.3149999999998876</c:v>
                </c:pt>
                <c:pt idx="1264">
                  <c:v>6.3199999999998875</c:v>
                </c:pt>
                <c:pt idx="1265">
                  <c:v>6.3249999999998874</c:v>
                </c:pt>
                <c:pt idx="1266">
                  <c:v>6.3299999999998873</c:v>
                </c:pt>
                <c:pt idx="1267">
                  <c:v>6.3349999999998872</c:v>
                </c:pt>
                <c:pt idx="1268">
                  <c:v>6.3399999999998871</c:v>
                </c:pt>
                <c:pt idx="1269">
                  <c:v>6.344999999999887</c:v>
                </c:pt>
                <c:pt idx="1270">
                  <c:v>6.3499999999998868</c:v>
                </c:pt>
                <c:pt idx="1271">
                  <c:v>6.3549999999998867</c:v>
                </c:pt>
                <c:pt idx="1272">
                  <c:v>6.3599999999998866</c:v>
                </c:pt>
                <c:pt idx="1273">
                  <c:v>6.3649999999998865</c:v>
                </c:pt>
                <c:pt idx="1274">
                  <c:v>6.3699999999998864</c:v>
                </c:pt>
                <c:pt idx="1275">
                  <c:v>6.3749999999998863</c:v>
                </c:pt>
                <c:pt idx="1276">
                  <c:v>6.3799999999998862</c:v>
                </c:pt>
                <c:pt idx="1277">
                  <c:v>6.3849999999998861</c:v>
                </c:pt>
                <c:pt idx="1278">
                  <c:v>6.389999999999886</c:v>
                </c:pt>
                <c:pt idx="1279">
                  <c:v>6.3949999999998859</c:v>
                </c:pt>
                <c:pt idx="1280">
                  <c:v>6.3999999999998858</c:v>
                </c:pt>
                <c:pt idx="1281">
                  <c:v>6.4049999999998857</c:v>
                </c:pt>
                <c:pt idx="1282">
                  <c:v>6.4099999999998856</c:v>
                </c:pt>
                <c:pt idx="1283">
                  <c:v>6.4149999999998855</c:v>
                </c:pt>
                <c:pt idx="1284">
                  <c:v>6.4199999999998854</c:v>
                </c:pt>
                <c:pt idx="1285">
                  <c:v>6.4249999999998852</c:v>
                </c:pt>
                <c:pt idx="1286">
                  <c:v>6.4299999999998851</c:v>
                </c:pt>
                <c:pt idx="1287">
                  <c:v>6.434999999999885</c:v>
                </c:pt>
                <c:pt idx="1288">
                  <c:v>6.4399999999998849</c:v>
                </c:pt>
                <c:pt idx="1289">
                  <c:v>6.4449999999998848</c:v>
                </c:pt>
                <c:pt idx="1290">
                  <c:v>6.4499999999998847</c:v>
                </c:pt>
                <c:pt idx="1291">
                  <c:v>6.4549999999998846</c:v>
                </c:pt>
                <c:pt idx="1292">
                  <c:v>6.4599999999998845</c:v>
                </c:pt>
                <c:pt idx="1293">
                  <c:v>6.4649999999998844</c:v>
                </c:pt>
                <c:pt idx="1294">
                  <c:v>6.4699999999998843</c:v>
                </c:pt>
                <c:pt idx="1295">
                  <c:v>6.4749999999998842</c:v>
                </c:pt>
                <c:pt idx="1296">
                  <c:v>6.4799999999998841</c:v>
                </c:pt>
                <c:pt idx="1297">
                  <c:v>6.484999999999884</c:v>
                </c:pt>
                <c:pt idx="1298">
                  <c:v>6.4899999999998839</c:v>
                </c:pt>
                <c:pt idx="1299">
                  <c:v>6.4949999999998838</c:v>
                </c:pt>
                <c:pt idx="1300">
                  <c:v>6.4999999999998836</c:v>
                </c:pt>
                <c:pt idx="1301">
                  <c:v>6.5049999999998835</c:v>
                </c:pt>
                <c:pt idx="1302">
                  <c:v>6.5099999999998834</c:v>
                </c:pt>
                <c:pt idx="1303">
                  <c:v>6.5149999999998833</c:v>
                </c:pt>
                <c:pt idx="1304">
                  <c:v>6.5199999999998832</c:v>
                </c:pt>
                <c:pt idx="1305">
                  <c:v>6.5249999999998831</c:v>
                </c:pt>
                <c:pt idx="1306">
                  <c:v>6.529999999999883</c:v>
                </c:pt>
                <c:pt idx="1307">
                  <c:v>6.5349999999998829</c:v>
                </c:pt>
                <c:pt idx="1308">
                  <c:v>6.5399999999998828</c:v>
                </c:pt>
                <c:pt idx="1309">
                  <c:v>6.5449999999998827</c:v>
                </c:pt>
                <c:pt idx="1310">
                  <c:v>6.5499999999998826</c:v>
                </c:pt>
                <c:pt idx="1311">
                  <c:v>6.5549999999998825</c:v>
                </c:pt>
                <c:pt idx="1312">
                  <c:v>6.5599999999998824</c:v>
                </c:pt>
                <c:pt idx="1313">
                  <c:v>6.5649999999998823</c:v>
                </c:pt>
                <c:pt idx="1314">
                  <c:v>6.5699999999998822</c:v>
                </c:pt>
                <c:pt idx="1315">
                  <c:v>6.574999999999882</c:v>
                </c:pt>
                <c:pt idx="1316">
                  <c:v>6.5799999999998819</c:v>
                </c:pt>
                <c:pt idx="1317">
                  <c:v>6.5849999999998818</c:v>
                </c:pt>
                <c:pt idx="1318">
                  <c:v>6.5899999999998817</c:v>
                </c:pt>
                <c:pt idx="1319">
                  <c:v>6.5949999999998816</c:v>
                </c:pt>
                <c:pt idx="1320">
                  <c:v>6.5999999999998815</c:v>
                </c:pt>
                <c:pt idx="1321">
                  <c:v>6.6049999999998814</c:v>
                </c:pt>
                <c:pt idx="1322">
                  <c:v>6.6099999999998813</c:v>
                </c:pt>
                <c:pt idx="1323">
                  <c:v>6.6149999999998812</c:v>
                </c:pt>
                <c:pt idx="1324">
                  <c:v>6.6199999999998811</c:v>
                </c:pt>
                <c:pt idx="1325">
                  <c:v>6.624999999999881</c:v>
                </c:pt>
                <c:pt idx="1326">
                  <c:v>6.6299999999998809</c:v>
                </c:pt>
                <c:pt idx="1327">
                  <c:v>6.6349999999998808</c:v>
                </c:pt>
                <c:pt idx="1328">
                  <c:v>6.6399999999998807</c:v>
                </c:pt>
                <c:pt idx="1329">
                  <c:v>6.6449999999998806</c:v>
                </c:pt>
                <c:pt idx="1330">
                  <c:v>6.6499999999998805</c:v>
                </c:pt>
                <c:pt idx="1331">
                  <c:v>6.6549999999998803</c:v>
                </c:pt>
                <c:pt idx="1332">
                  <c:v>6.6599999999998802</c:v>
                </c:pt>
                <c:pt idx="1333">
                  <c:v>6.6649999999998801</c:v>
                </c:pt>
                <c:pt idx="1334">
                  <c:v>6.66999999999988</c:v>
                </c:pt>
                <c:pt idx="1335">
                  <c:v>6.6749999999998799</c:v>
                </c:pt>
                <c:pt idx="1336">
                  <c:v>6.6799999999998798</c:v>
                </c:pt>
                <c:pt idx="1337">
                  <c:v>6.6849999999998797</c:v>
                </c:pt>
                <c:pt idx="1338">
                  <c:v>6.6899999999998796</c:v>
                </c:pt>
                <c:pt idx="1339">
                  <c:v>6.6949999999998795</c:v>
                </c:pt>
                <c:pt idx="1340">
                  <c:v>6.6999999999998794</c:v>
                </c:pt>
                <c:pt idx="1341">
                  <c:v>6.7049999999998793</c:v>
                </c:pt>
                <c:pt idx="1342">
                  <c:v>6.7099999999998792</c:v>
                </c:pt>
                <c:pt idx="1343">
                  <c:v>6.7149999999998791</c:v>
                </c:pt>
                <c:pt idx="1344">
                  <c:v>6.719999999999879</c:v>
                </c:pt>
                <c:pt idx="1345">
                  <c:v>6.7249999999998789</c:v>
                </c:pt>
                <c:pt idx="1346">
                  <c:v>6.7299999999998787</c:v>
                </c:pt>
                <c:pt idx="1347">
                  <c:v>6.7349999999998786</c:v>
                </c:pt>
                <c:pt idx="1348">
                  <c:v>6.7399999999998785</c:v>
                </c:pt>
                <c:pt idx="1349">
                  <c:v>6.7449999999998784</c:v>
                </c:pt>
                <c:pt idx="1350">
                  <c:v>6.7499999999998783</c:v>
                </c:pt>
                <c:pt idx="1351">
                  <c:v>6.7549999999998782</c:v>
                </c:pt>
                <c:pt idx="1352">
                  <c:v>6.7599999999998781</c:v>
                </c:pt>
                <c:pt idx="1353">
                  <c:v>6.764999999999878</c:v>
                </c:pt>
                <c:pt idx="1354">
                  <c:v>6.7699999999998779</c:v>
                </c:pt>
                <c:pt idx="1355">
                  <c:v>6.7749999999998778</c:v>
                </c:pt>
                <c:pt idx="1356">
                  <c:v>6.7799999999998777</c:v>
                </c:pt>
                <c:pt idx="1357">
                  <c:v>6.7849999999998776</c:v>
                </c:pt>
                <c:pt idx="1358">
                  <c:v>6.7899999999998775</c:v>
                </c:pt>
                <c:pt idx="1359">
                  <c:v>6.7949999999998774</c:v>
                </c:pt>
                <c:pt idx="1360">
                  <c:v>6.7999999999998773</c:v>
                </c:pt>
                <c:pt idx="1361">
                  <c:v>6.8049999999998771</c:v>
                </c:pt>
                <c:pt idx="1362">
                  <c:v>6.809999999999877</c:v>
                </c:pt>
                <c:pt idx="1363">
                  <c:v>6.8149999999998769</c:v>
                </c:pt>
                <c:pt idx="1364">
                  <c:v>6.8199999999998768</c:v>
                </c:pt>
                <c:pt idx="1365">
                  <c:v>6.8249999999998767</c:v>
                </c:pt>
                <c:pt idx="1366">
                  <c:v>6.8299999999998766</c:v>
                </c:pt>
                <c:pt idx="1367">
                  <c:v>6.8349999999998765</c:v>
                </c:pt>
                <c:pt idx="1368">
                  <c:v>6.8399999999998764</c:v>
                </c:pt>
                <c:pt idx="1369">
                  <c:v>6.8449999999998763</c:v>
                </c:pt>
                <c:pt idx="1370">
                  <c:v>6.8499999999998762</c:v>
                </c:pt>
                <c:pt idx="1371">
                  <c:v>6.8549999999998761</c:v>
                </c:pt>
                <c:pt idx="1372">
                  <c:v>6.859999999999876</c:v>
                </c:pt>
                <c:pt idx="1373">
                  <c:v>6.8649999999998759</c:v>
                </c:pt>
                <c:pt idx="1374">
                  <c:v>6.8699999999998758</c:v>
                </c:pt>
                <c:pt idx="1375">
                  <c:v>6.8749999999998757</c:v>
                </c:pt>
                <c:pt idx="1376">
                  <c:v>6.8799999999998755</c:v>
                </c:pt>
                <c:pt idx="1377">
                  <c:v>6.8849999999998754</c:v>
                </c:pt>
                <c:pt idx="1378">
                  <c:v>6.8899999999998753</c:v>
                </c:pt>
                <c:pt idx="1379">
                  <c:v>6.8949999999998752</c:v>
                </c:pt>
                <c:pt idx="1380">
                  <c:v>6.8999999999998751</c:v>
                </c:pt>
                <c:pt idx="1381">
                  <c:v>6.904999999999875</c:v>
                </c:pt>
                <c:pt idx="1382">
                  <c:v>6.9099999999998749</c:v>
                </c:pt>
                <c:pt idx="1383">
                  <c:v>6.9149999999998748</c:v>
                </c:pt>
                <c:pt idx="1384">
                  <c:v>6.9199999999998747</c:v>
                </c:pt>
                <c:pt idx="1385">
                  <c:v>6.9249999999998746</c:v>
                </c:pt>
                <c:pt idx="1386">
                  <c:v>6.9299999999998745</c:v>
                </c:pt>
                <c:pt idx="1387">
                  <c:v>6.9349999999998744</c:v>
                </c:pt>
                <c:pt idx="1388">
                  <c:v>6.9399999999998743</c:v>
                </c:pt>
                <c:pt idx="1389">
                  <c:v>6.9449999999998742</c:v>
                </c:pt>
                <c:pt idx="1390">
                  <c:v>6.9499999999998741</c:v>
                </c:pt>
                <c:pt idx="1391">
                  <c:v>6.9549999999998739</c:v>
                </c:pt>
                <c:pt idx="1392">
                  <c:v>6.9599999999998738</c:v>
                </c:pt>
                <c:pt idx="1393">
                  <c:v>6.9649999999998737</c:v>
                </c:pt>
                <c:pt idx="1394">
                  <c:v>6.9699999999998736</c:v>
                </c:pt>
                <c:pt idx="1395">
                  <c:v>6.9749999999998735</c:v>
                </c:pt>
                <c:pt idx="1396">
                  <c:v>6.9799999999998734</c:v>
                </c:pt>
                <c:pt idx="1397">
                  <c:v>6.9849999999998733</c:v>
                </c:pt>
                <c:pt idx="1398">
                  <c:v>6.9899999999998732</c:v>
                </c:pt>
                <c:pt idx="1399">
                  <c:v>6.9949999999998731</c:v>
                </c:pt>
                <c:pt idx="1400">
                  <c:v>6.999999999999873</c:v>
                </c:pt>
                <c:pt idx="1401">
                  <c:v>7.0049999999998729</c:v>
                </c:pt>
                <c:pt idx="1402">
                  <c:v>7.0099999999998728</c:v>
                </c:pt>
                <c:pt idx="1403">
                  <c:v>7.0149999999998727</c:v>
                </c:pt>
                <c:pt idx="1404">
                  <c:v>7.0199999999998726</c:v>
                </c:pt>
                <c:pt idx="1405">
                  <c:v>7.0249999999998725</c:v>
                </c:pt>
                <c:pt idx="1406">
                  <c:v>7.0299999999998724</c:v>
                </c:pt>
                <c:pt idx="1407">
                  <c:v>7.0349999999998722</c:v>
                </c:pt>
                <c:pt idx="1408">
                  <c:v>7.0399999999998721</c:v>
                </c:pt>
                <c:pt idx="1409">
                  <c:v>7.044999999999872</c:v>
                </c:pt>
                <c:pt idx="1410">
                  <c:v>7.0499999999998719</c:v>
                </c:pt>
                <c:pt idx="1411">
                  <c:v>7.0549999999998718</c:v>
                </c:pt>
                <c:pt idx="1412">
                  <c:v>7.0599999999998717</c:v>
                </c:pt>
                <c:pt idx="1413">
                  <c:v>7.0649999999998716</c:v>
                </c:pt>
                <c:pt idx="1414">
                  <c:v>7.0699999999998715</c:v>
                </c:pt>
                <c:pt idx="1415">
                  <c:v>7.0749999999998714</c:v>
                </c:pt>
                <c:pt idx="1416">
                  <c:v>7.0799999999998713</c:v>
                </c:pt>
                <c:pt idx="1417">
                  <c:v>7.0849999999998712</c:v>
                </c:pt>
                <c:pt idx="1418">
                  <c:v>7.0899999999998711</c:v>
                </c:pt>
                <c:pt idx="1419">
                  <c:v>7.094999999999871</c:v>
                </c:pt>
                <c:pt idx="1420">
                  <c:v>7.0999999999998709</c:v>
                </c:pt>
                <c:pt idx="1421">
                  <c:v>7.1049999999998708</c:v>
                </c:pt>
                <c:pt idx="1422">
                  <c:v>7.1099999999998706</c:v>
                </c:pt>
                <c:pt idx="1423">
                  <c:v>7.1149999999998705</c:v>
                </c:pt>
                <c:pt idx="1424">
                  <c:v>7.1199999999998704</c:v>
                </c:pt>
                <c:pt idx="1425">
                  <c:v>7.1249999999998703</c:v>
                </c:pt>
                <c:pt idx="1426">
                  <c:v>7.1299999999998702</c:v>
                </c:pt>
                <c:pt idx="1427">
                  <c:v>7.1349999999998701</c:v>
                </c:pt>
                <c:pt idx="1428">
                  <c:v>7.13999999999987</c:v>
                </c:pt>
                <c:pt idx="1429">
                  <c:v>7.1449999999998699</c:v>
                </c:pt>
                <c:pt idx="1430">
                  <c:v>7.1499999999998698</c:v>
                </c:pt>
                <c:pt idx="1431">
                  <c:v>7.1549999999998697</c:v>
                </c:pt>
                <c:pt idx="1432">
                  <c:v>7.1599999999998696</c:v>
                </c:pt>
                <c:pt idx="1433">
                  <c:v>7.1649999999998695</c:v>
                </c:pt>
                <c:pt idx="1434">
                  <c:v>7.1699999999998694</c:v>
                </c:pt>
                <c:pt idx="1435">
                  <c:v>7.1749999999998693</c:v>
                </c:pt>
                <c:pt idx="1436">
                  <c:v>7.1799999999998692</c:v>
                </c:pt>
                <c:pt idx="1437">
                  <c:v>7.184999999999869</c:v>
                </c:pt>
                <c:pt idx="1438">
                  <c:v>7.1899999999998689</c:v>
                </c:pt>
                <c:pt idx="1439">
                  <c:v>7.1949999999998688</c:v>
                </c:pt>
                <c:pt idx="1440">
                  <c:v>7.1999999999998687</c:v>
                </c:pt>
                <c:pt idx="1441">
                  <c:v>7.2049999999998686</c:v>
                </c:pt>
                <c:pt idx="1442">
                  <c:v>7.2099999999998685</c:v>
                </c:pt>
                <c:pt idx="1443">
                  <c:v>7.2149999999998684</c:v>
                </c:pt>
                <c:pt idx="1444">
                  <c:v>7.2199999999998683</c:v>
                </c:pt>
                <c:pt idx="1445">
                  <c:v>7.2249999999998682</c:v>
                </c:pt>
                <c:pt idx="1446">
                  <c:v>7.2299999999998681</c:v>
                </c:pt>
                <c:pt idx="1447">
                  <c:v>7.234999999999868</c:v>
                </c:pt>
                <c:pt idx="1448">
                  <c:v>7.2399999999998679</c:v>
                </c:pt>
                <c:pt idx="1449">
                  <c:v>7.2449999999998678</c:v>
                </c:pt>
                <c:pt idx="1450">
                  <c:v>7.2499999999998677</c:v>
                </c:pt>
                <c:pt idx="1451">
                  <c:v>7.2549999999998676</c:v>
                </c:pt>
                <c:pt idx="1452">
                  <c:v>7.2599999999998674</c:v>
                </c:pt>
                <c:pt idx="1453">
                  <c:v>7.2649999999998673</c:v>
                </c:pt>
                <c:pt idx="1454">
                  <c:v>7.2699999999998672</c:v>
                </c:pt>
                <c:pt idx="1455">
                  <c:v>7.2749999999998671</c:v>
                </c:pt>
                <c:pt idx="1456">
                  <c:v>7.279999999999867</c:v>
                </c:pt>
                <c:pt idx="1457">
                  <c:v>7.2849999999998669</c:v>
                </c:pt>
                <c:pt idx="1458">
                  <c:v>7.2899999999998668</c:v>
                </c:pt>
                <c:pt idx="1459">
                  <c:v>7.2949999999998667</c:v>
                </c:pt>
                <c:pt idx="1460">
                  <c:v>7.2999999999998666</c:v>
                </c:pt>
                <c:pt idx="1461">
                  <c:v>7.3049999999998665</c:v>
                </c:pt>
                <c:pt idx="1462">
                  <c:v>7.3099999999998664</c:v>
                </c:pt>
                <c:pt idx="1463">
                  <c:v>7.3149999999998663</c:v>
                </c:pt>
                <c:pt idx="1464">
                  <c:v>7.3199999999998662</c:v>
                </c:pt>
                <c:pt idx="1465">
                  <c:v>7.3249999999998661</c:v>
                </c:pt>
                <c:pt idx="1466">
                  <c:v>7.329999999999866</c:v>
                </c:pt>
                <c:pt idx="1467">
                  <c:v>7.3349999999998658</c:v>
                </c:pt>
                <c:pt idx="1468">
                  <c:v>7.3399999999998657</c:v>
                </c:pt>
                <c:pt idx="1469">
                  <c:v>7.3449999999998656</c:v>
                </c:pt>
                <c:pt idx="1470">
                  <c:v>7.3499999999998655</c:v>
                </c:pt>
                <c:pt idx="1471">
                  <c:v>7.3549999999998654</c:v>
                </c:pt>
                <c:pt idx="1472">
                  <c:v>7.3599999999998653</c:v>
                </c:pt>
                <c:pt idx="1473">
                  <c:v>7.3649999999998652</c:v>
                </c:pt>
                <c:pt idx="1474">
                  <c:v>7.3699999999998651</c:v>
                </c:pt>
                <c:pt idx="1475">
                  <c:v>7.374999999999865</c:v>
                </c:pt>
                <c:pt idx="1476">
                  <c:v>7.3799999999998649</c:v>
                </c:pt>
                <c:pt idx="1477">
                  <c:v>7.3849999999998648</c:v>
                </c:pt>
                <c:pt idx="1478">
                  <c:v>7.3899999999998647</c:v>
                </c:pt>
                <c:pt idx="1479">
                  <c:v>7.3949999999998646</c:v>
                </c:pt>
                <c:pt idx="1480">
                  <c:v>7.3999999999998645</c:v>
                </c:pt>
                <c:pt idx="1481">
                  <c:v>7.4049999999998644</c:v>
                </c:pt>
                <c:pt idx="1482">
                  <c:v>7.4099999999998643</c:v>
                </c:pt>
                <c:pt idx="1483">
                  <c:v>7.4149999999998641</c:v>
                </c:pt>
                <c:pt idx="1484">
                  <c:v>7.419999999999864</c:v>
                </c:pt>
                <c:pt idx="1485">
                  <c:v>7.4249999999998639</c:v>
                </c:pt>
                <c:pt idx="1486">
                  <c:v>7.4299999999998638</c:v>
                </c:pt>
                <c:pt idx="1487">
                  <c:v>7.4349999999998637</c:v>
                </c:pt>
                <c:pt idx="1488">
                  <c:v>7.4399999999998636</c:v>
                </c:pt>
                <c:pt idx="1489">
                  <c:v>7.4449999999998635</c:v>
                </c:pt>
                <c:pt idx="1490">
                  <c:v>7.4499999999998634</c:v>
                </c:pt>
                <c:pt idx="1491">
                  <c:v>7.4549999999998633</c:v>
                </c:pt>
                <c:pt idx="1492">
                  <c:v>7.4599999999998632</c:v>
                </c:pt>
                <c:pt idx="1493">
                  <c:v>7.4649999999998631</c:v>
                </c:pt>
                <c:pt idx="1494">
                  <c:v>7.469999999999863</c:v>
                </c:pt>
                <c:pt idx="1495">
                  <c:v>7.4749999999998629</c:v>
                </c:pt>
                <c:pt idx="1496">
                  <c:v>7.4799999999998628</c:v>
                </c:pt>
                <c:pt idx="1497">
                  <c:v>7.4849999999998627</c:v>
                </c:pt>
                <c:pt idx="1498">
                  <c:v>7.4899999999998625</c:v>
                </c:pt>
                <c:pt idx="1499">
                  <c:v>7.4949999999998624</c:v>
                </c:pt>
                <c:pt idx="1500">
                  <c:v>7.4999999999998623</c:v>
                </c:pt>
                <c:pt idx="1501">
                  <c:v>7.5049999999998622</c:v>
                </c:pt>
                <c:pt idx="1502">
                  <c:v>7.5099999999998621</c:v>
                </c:pt>
                <c:pt idx="1503">
                  <c:v>7.514999999999862</c:v>
                </c:pt>
                <c:pt idx="1504">
                  <c:v>7.5199999999998619</c:v>
                </c:pt>
                <c:pt idx="1505">
                  <c:v>7.5249999999998618</c:v>
                </c:pt>
                <c:pt idx="1506">
                  <c:v>7.5299999999998617</c:v>
                </c:pt>
                <c:pt idx="1507">
                  <c:v>7.5349999999998616</c:v>
                </c:pt>
                <c:pt idx="1508">
                  <c:v>7.5399999999998615</c:v>
                </c:pt>
                <c:pt idx="1509">
                  <c:v>7.5449999999998614</c:v>
                </c:pt>
                <c:pt idx="1510">
                  <c:v>7.5499999999998613</c:v>
                </c:pt>
                <c:pt idx="1511">
                  <c:v>7.5549999999998612</c:v>
                </c:pt>
                <c:pt idx="1512">
                  <c:v>7.5599999999998611</c:v>
                </c:pt>
                <c:pt idx="1513">
                  <c:v>7.5649999999998609</c:v>
                </c:pt>
                <c:pt idx="1514">
                  <c:v>7.5699999999998608</c:v>
                </c:pt>
                <c:pt idx="1515">
                  <c:v>7.5749999999998607</c:v>
                </c:pt>
                <c:pt idx="1516">
                  <c:v>7.5799999999998606</c:v>
                </c:pt>
                <c:pt idx="1517">
                  <c:v>7.5849999999998605</c:v>
                </c:pt>
                <c:pt idx="1518">
                  <c:v>7.5899999999998604</c:v>
                </c:pt>
                <c:pt idx="1519">
                  <c:v>7.5949999999998603</c:v>
                </c:pt>
                <c:pt idx="1520">
                  <c:v>7.5999999999998602</c:v>
                </c:pt>
                <c:pt idx="1521">
                  <c:v>7.6049999999998601</c:v>
                </c:pt>
                <c:pt idx="1522">
                  <c:v>7.60999999999986</c:v>
                </c:pt>
                <c:pt idx="1523">
                  <c:v>7.6149999999998599</c:v>
                </c:pt>
                <c:pt idx="1524">
                  <c:v>7.6199999999998598</c:v>
                </c:pt>
                <c:pt idx="1525">
                  <c:v>7.6249999999998597</c:v>
                </c:pt>
                <c:pt idx="1526">
                  <c:v>7.6299999999998596</c:v>
                </c:pt>
                <c:pt idx="1527">
                  <c:v>7.6349999999998595</c:v>
                </c:pt>
                <c:pt idx="1528">
                  <c:v>7.6399999999998593</c:v>
                </c:pt>
                <c:pt idx="1529">
                  <c:v>7.6449999999998592</c:v>
                </c:pt>
                <c:pt idx="1530">
                  <c:v>7.6499999999998591</c:v>
                </c:pt>
                <c:pt idx="1531">
                  <c:v>7.654999999999859</c:v>
                </c:pt>
                <c:pt idx="1532">
                  <c:v>7.6599999999998589</c:v>
                </c:pt>
                <c:pt idx="1533">
                  <c:v>7.6649999999998588</c:v>
                </c:pt>
                <c:pt idx="1534">
                  <c:v>7.6699999999998587</c:v>
                </c:pt>
                <c:pt idx="1535">
                  <c:v>7.6749999999998586</c:v>
                </c:pt>
                <c:pt idx="1536">
                  <c:v>7.6799999999998585</c:v>
                </c:pt>
                <c:pt idx="1537">
                  <c:v>7.6849999999998584</c:v>
                </c:pt>
                <c:pt idx="1538">
                  <c:v>7.6899999999998583</c:v>
                </c:pt>
                <c:pt idx="1539">
                  <c:v>7.6949999999998582</c:v>
                </c:pt>
                <c:pt idx="1540">
                  <c:v>7.6999999999998581</c:v>
                </c:pt>
                <c:pt idx="1541">
                  <c:v>7.704999999999858</c:v>
                </c:pt>
                <c:pt idx="1542">
                  <c:v>7.7099999999998579</c:v>
                </c:pt>
                <c:pt idx="1543">
                  <c:v>7.7149999999998577</c:v>
                </c:pt>
                <c:pt idx="1544">
                  <c:v>7.7199999999998576</c:v>
                </c:pt>
                <c:pt idx="1545">
                  <c:v>7.7249999999998575</c:v>
                </c:pt>
                <c:pt idx="1546">
                  <c:v>7.7299999999998574</c:v>
                </c:pt>
                <c:pt idx="1547">
                  <c:v>7.7349999999998573</c:v>
                </c:pt>
                <c:pt idx="1548">
                  <c:v>7.7399999999998572</c:v>
                </c:pt>
                <c:pt idx="1549">
                  <c:v>7.7449999999998571</c:v>
                </c:pt>
                <c:pt idx="1550">
                  <c:v>7.749999999999857</c:v>
                </c:pt>
                <c:pt idx="1551">
                  <c:v>7.7549999999998569</c:v>
                </c:pt>
                <c:pt idx="1552">
                  <c:v>7.7599999999998568</c:v>
                </c:pt>
                <c:pt idx="1553">
                  <c:v>7.7649999999998567</c:v>
                </c:pt>
                <c:pt idx="1554">
                  <c:v>7.7699999999998566</c:v>
                </c:pt>
                <c:pt idx="1555">
                  <c:v>7.7749999999998565</c:v>
                </c:pt>
                <c:pt idx="1556">
                  <c:v>7.7799999999998564</c:v>
                </c:pt>
                <c:pt idx="1557">
                  <c:v>7.7849999999998563</c:v>
                </c:pt>
                <c:pt idx="1558">
                  <c:v>7.7899999999998562</c:v>
                </c:pt>
                <c:pt idx="1559">
                  <c:v>7.794999999999856</c:v>
                </c:pt>
                <c:pt idx="1560">
                  <c:v>7.7999999999998559</c:v>
                </c:pt>
                <c:pt idx="1561">
                  <c:v>7.8049999999998558</c:v>
                </c:pt>
                <c:pt idx="1562">
                  <c:v>7.8099999999998557</c:v>
                </c:pt>
                <c:pt idx="1563">
                  <c:v>7.8149999999998556</c:v>
                </c:pt>
                <c:pt idx="1564">
                  <c:v>7.8199999999998555</c:v>
                </c:pt>
                <c:pt idx="1565">
                  <c:v>7.8249999999998554</c:v>
                </c:pt>
                <c:pt idx="1566">
                  <c:v>7.8299999999998553</c:v>
                </c:pt>
                <c:pt idx="1567">
                  <c:v>7.8349999999998552</c:v>
                </c:pt>
                <c:pt idx="1568">
                  <c:v>7.8399999999998551</c:v>
                </c:pt>
                <c:pt idx="1569">
                  <c:v>7.844999999999855</c:v>
                </c:pt>
                <c:pt idx="1570">
                  <c:v>7.8499999999998549</c:v>
                </c:pt>
                <c:pt idx="1571">
                  <c:v>7.8549999999998548</c:v>
                </c:pt>
                <c:pt idx="1572">
                  <c:v>7.8599999999998547</c:v>
                </c:pt>
                <c:pt idx="1573">
                  <c:v>7.8649999999998546</c:v>
                </c:pt>
                <c:pt idx="1574">
                  <c:v>7.8699999999998544</c:v>
                </c:pt>
                <c:pt idx="1575">
                  <c:v>7.8749999999998543</c:v>
                </c:pt>
                <c:pt idx="1576">
                  <c:v>7.8799999999998542</c:v>
                </c:pt>
                <c:pt idx="1577">
                  <c:v>7.8849999999998541</c:v>
                </c:pt>
                <c:pt idx="1578">
                  <c:v>7.889999999999854</c:v>
                </c:pt>
                <c:pt idx="1579">
                  <c:v>7.8949999999998539</c:v>
                </c:pt>
                <c:pt idx="1580">
                  <c:v>7.8999999999998538</c:v>
                </c:pt>
                <c:pt idx="1581">
                  <c:v>7.9049999999998537</c:v>
                </c:pt>
                <c:pt idx="1582">
                  <c:v>7.9099999999998536</c:v>
                </c:pt>
                <c:pt idx="1583">
                  <c:v>7.9149999999998535</c:v>
                </c:pt>
                <c:pt idx="1584">
                  <c:v>7.9199999999998534</c:v>
                </c:pt>
                <c:pt idx="1585">
                  <c:v>7.9249999999998533</c:v>
                </c:pt>
                <c:pt idx="1586">
                  <c:v>7.9299999999998532</c:v>
                </c:pt>
                <c:pt idx="1587">
                  <c:v>7.9349999999998531</c:v>
                </c:pt>
                <c:pt idx="1588">
                  <c:v>7.939999999999853</c:v>
                </c:pt>
                <c:pt idx="1589">
                  <c:v>7.9449999999998528</c:v>
                </c:pt>
                <c:pt idx="1590">
                  <c:v>7.9499999999998527</c:v>
                </c:pt>
                <c:pt idx="1591">
                  <c:v>7.9549999999998526</c:v>
                </c:pt>
                <c:pt idx="1592">
                  <c:v>7.9599999999998525</c:v>
                </c:pt>
                <c:pt idx="1593">
                  <c:v>7.9649999999998524</c:v>
                </c:pt>
                <c:pt idx="1594">
                  <c:v>7.9699999999998523</c:v>
                </c:pt>
                <c:pt idx="1595">
                  <c:v>7.9749999999998522</c:v>
                </c:pt>
                <c:pt idx="1596">
                  <c:v>7.9799999999998521</c:v>
                </c:pt>
                <c:pt idx="1597">
                  <c:v>7.984999999999852</c:v>
                </c:pt>
                <c:pt idx="1598">
                  <c:v>7.9899999999998519</c:v>
                </c:pt>
                <c:pt idx="1599">
                  <c:v>7.9949999999998518</c:v>
                </c:pt>
                <c:pt idx="1600">
                  <c:v>7.9999999999998517</c:v>
                </c:pt>
                <c:pt idx="1601">
                  <c:v>8.0049999999998516</c:v>
                </c:pt>
                <c:pt idx="1602">
                  <c:v>8.0099999999998523</c:v>
                </c:pt>
                <c:pt idx="1603">
                  <c:v>8.0149999999998531</c:v>
                </c:pt>
                <c:pt idx="1604">
                  <c:v>8.0199999999998539</c:v>
                </c:pt>
                <c:pt idx="1605">
                  <c:v>8.0249999999998547</c:v>
                </c:pt>
                <c:pt idx="1606">
                  <c:v>8.0299999999998555</c:v>
                </c:pt>
                <c:pt idx="1607">
                  <c:v>8.0349999999998563</c:v>
                </c:pt>
                <c:pt idx="1608">
                  <c:v>8.039999999999857</c:v>
                </c:pt>
                <c:pt idx="1609">
                  <c:v>8.0449999999998578</c:v>
                </c:pt>
                <c:pt idx="1610">
                  <c:v>8.0499999999998586</c:v>
                </c:pt>
                <c:pt idx="1611">
                  <c:v>8.0549999999998594</c:v>
                </c:pt>
                <c:pt idx="1612">
                  <c:v>8.0599999999998602</c:v>
                </c:pt>
                <c:pt idx="1613">
                  <c:v>8.0649999999998609</c:v>
                </c:pt>
                <c:pt idx="1614">
                  <c:v>8.0699999999998617</c:v>
                </c:pt>
                <c:pt idx="1615">
                  <c:v>8.0749999999998625</c:v>
                </c:pt>
                <c:pt idx="1616">
                  <c:v>8.0799999999998633</c:v>
                </c:pt>
                <c:pt idx="1617">
                  <c:v>8.0849999999998641</c:v>
                </c:pt>
                <c:pt idx="1618">
                  <c:v>8.0899999999998649</c:v>
                </c:pt>
                <c:pt idx="1619">
                  <c:v>8.0949999999998656</c:v>
                </c:pt>
                <c:pt idx="1620">
                  <c:v>8.0999999999998664</c:v>
                </c:pt>
                <c:pt idx="1621">
                  <c:v>8.1049999999998672</c:v>
                </c:pt>
                <c:pt idx="1622">
                  <c:v>8.109999999999868</c:v>
                </c:pt>
                <c:pt idx="1623">
                  <c:v>8.1149999999998688</c:v>
                </c:pt>
                <c:pt idx="1624">
                  <c:v>8.1199999999998695</c:v>
                </c:pt>
                <c:pt idx="1625">
                  <c:v>8.1249999999998703</c:v>
                </c:pt>
                <c:pt idx="1626">
                  <c:v>8.1299999999998711</c:v>
                </c:pt>
                <c:pt idx="1627">
                  <c:v>8.1349999999998719</c:v>
                </c:pt>
                <c:pt idx="1628">
                  <c:v>8.1399999999998727</c:v>
                </c:pt>
                <c:pt idx="1629">
                  <c:v>8.1449999999998735</c:v>
                </c:pt>
                <c:pt idx="1630">
                  <c:v>8.1499999999998742</c:v>
                </c:pt>
                <c:pt idx="1631">
                  <c:v>8.154999999999875</c:v>
                </c:pt>
                <c:pt idx="1632">
                  <c:v>8.1599999999998758</c:v>
                </c:pt>
                <c:pt idx="1633">
                  <c:v>8.1649999999998766</c:v>
                </c:pt>
                <c:pt idx="1634">
                  <c:v>8.1699999999998774</c:v>
                </c:pt>
                <c:pt idx="1635">
                  <c:v>8.1749999999998781</c:v>
                </c:pt>
                <c:pt idx="1636">
                  <c:v>8.1799999999998789</c:v>
                </c:pt>
                <c:pt idx="1637">
                  <c:v>8.1849999999998797</c:v>
                </c:pt>
                <c:pt idx="1638">
                  <c:v>8.1899999999998805</c:v>
                </c:pt>
                <c:pt idx="1639">
                  <c:v>8.1949999999998813</c:v>
                </c:pt>
                <c:pt idx="1640">
                  <c:v>8.199999999999882</c:v>
                </c:pt>
                <c:pt idx="1641">
                  <c:v>8.2049999999998828</c:v>
                </c:pt>
                <c:pt idx="1642">
                  <c:v>8.2099999999998836</c:v>
                </c:pt>
                <c:pt idx="1643">
                  <c:v>8.2149999999998844</c:v>
                </c:pt>
                <c:pt idx="1644">
                  <c:v>8.2199999999998852</c:v>
                </c:pt>
                <c:pt idx="1645">
                  <c:v>8.224999999999886</c:v>
                </c:pt>
                <c:pt idx="1646">
                  <c:v>8.2299999999998867</c:v>
                </c:pt>
                <c:pt idx="1647">
                  <c:v>8.2349999999998875</c:v>
                </c:pt>
                <c:pt idx="1648">
                  <c:v>8.2399999999998883</c:v>
                </c:pt>
                <c:pt idx="1649">
                  <c:v>8.2449999999998891</c:v>
                </c:pt>
                <c:pt idx="1650">
                  <c:v>8.2499999999998899</c:v>
                </c:pt>
                <c:pt idx="1651">
                  <c:v>8.2549999999998906</c:v>
                </c:pt>
                <c:pt idx="1652">
                  <c:v>8.2599999999998914</c:v>
                </c:pt>
                <c:pt idx="1653">
                  <c:v>8.2649999999998922</c:v>
                </c:pt>
                <c:pt idx="1654">
                  <c:v>8.269999999999893</c:v>
                </c:pt>
                <c:pt idx="1655">
                  <c:v>8.2749999999998938</c:v>
                </c:pt>
                <c:pt idx="1656">
                  <c:v>8.2799999999998946</c:v>
                </c:pt>
                <c:pt idx="1657">
                  <c:v>8.2849999999998953</c:v>
                </c:pt>
                <c:pt idx="1658">
                  <c:v>8.2899999999998961</c:v>
                </c:pt>
                <c:pt idx="1659">
                  <c:v>8.2949999999998969</c:v>
                </c:pt>
                <c:pt idx="1660">
                  <c:v>8.2999999999998977</c:v>
                </c:pt>
                <c:pt idx="1661">
                  <c:v>8.3049999999998985</c:v>
                </c:pt>
                <c:pt idx="1662">
                  <c:v>8.3099999999998992</c:v>
                </c:pt>
                <c:pt idx="1663">
                  <c:v>8.3149999999999</c:v>
                </c:pt>
                <c:pt idx="1664">
                  <c:v>8.3199999999999008</c:v>
                </c:pt>
                <c:pt idx="1665">
                  <c:v>8.3249999999999016</c:v>
                </c:pt>
                <c:pt idx="1666">
                  <c:v>8.3299999999999024</c:v>
                </c:pt>
                <c:pt idx="1667">
                  <c:v>8.3349999999999032</c:v>
                </c:pt>
                <c:pt idx="1668">
                  <c:v>8.3399999999999039</c:v>
                </c:pt>
                <c:pt idx="1669">
                  <c:v>8.3449999999999047</c:v>
                </c:pt>
                <c:pt idx="1670">
                  <c:v>8.3499999999999055</c:v>
                </c:pt>
                <c:pt idx="1671">
                  <c:v>8.3549999999999063</c:v>
                </c:pt>
                <c:pt idx="1672">
                  <c:v>8.3599999999999071</c:v>
                </c:pt>
                <c:pt idx="1673">
                  <c:v>8.3649999999999078</c:v>
                </c:pt>
                <c:pt idx="1674">
                  <c:v>8.3699999999999086</c:v>
                </c:pt>
                <c:pt idx="1675">
                  <c:v>8.3749999999999094</c:v>
                </c:pt>
                <c:pt idx="1676">
                  <c:v>8.3799999999999102</c:v>
                </c:pt>
                <c:pt idx="1677">
                  <c:v>8.384999999999911</c:v>
                </c:pt>
                <c:pt idx="1678">
                  <c:v>8.3899999999999118</c:v>
                </c:pt>
                <c:pt idx="1679">
                  <c:v>8.3949999999999125</c:v>
                </c:pt>
                <c:pt idx="1680">
                  <c:v>8.3999999999999133</c:v>
                </c:pt>
                <c:pt idx="1681">
                  <c:v>8.4049999999999141</c:v>
                </c:pt>
                <c:pt idx="1682">
                  <c:v>8.4099999999999149</c:v>
                </c:pt>
                <c:pt idx="1683">
                  <c:v>8.4149999999999157</c:v>
                </c:pt>
                <c:pt idx="1684">
                  <c:v>8.4199999999999164</c:v>
                </c:pt>
                <c:pt idx="1685">
                  <c:v>8.4249999999999172</c:v>
                </c:pt>
                <c:pt idx="1686">
                  <c:v>8.429999999999918</c:v>
                </c:pt>
                <c:pt idx="1687">
                  <c:v>8.4349999999999188</c:v>
                </c:pt>
                <c:pt idx="1688">
                  <c:v>8.4399999999999196</c:v>
                </c:pt>
                <c:pt idx="1689">
                  <c:v>8.4449999999999203</c:v>
                </c:pt>
                <c:pt idx="1690">
                  <c:v>8.4499999999999211</c:v>
                </c:pt>
                <c:pt idx="1691">
                  <c:v>8.4549999999999219</c:v>
                </c:pt>
                <c:pt idx="1692">
                  <c:v>8.4599999999999227</c:v>
                </c:pt>
                <c:pt idx="1693">
                  <c:v>8.4649999999999235</c:v>
                </c:pt>
                <c:pt idx="1694">
                  <c:v>8.4699999999999243</c:v>
                </c:pt>
                <c:pt idx="1695">
                  <c:v>8.474999999999925</c:v>
                </c:pt>
                <c:pt idx="1696">
                  <c:v>8.4799999999999258</c:v>
                </c:pt>
                <c:pt idx="1697">
                  <c:v>8.4849999999999266</c:v>
                </c:pt>
                <c:pt idx="1698">
                  <c:v>8.4899999999999274</c:v>
                </c:pt>
                <c:pt idx="1699">
                  <c:v>8.4949999999999282</c:v>
                </c:pt>
                <c:pt idx="1700">
                  <c:v>8.4999999999999289</c:v>
                </c:pt>
                <c:pt idx="1701">
                  <c:v>8.5049999999999297</c:v>
                </c:pt>
                <c:pt idx="1702">
                  <c:v>8.5099999999999305</c:v>
                </c:pt>
                <c:pt idx="1703">
                  <c:v>8.5149999999999313</c:v>
                </c:pt>
                <c:pt idx="1704">
                  <c:v>8.5199999999999321</c:v>
                </c:pt>
                <c:pt idx="1705">
                  <c:v>8.5249999999999329</c:v>
                </c:pt>
                <c:pt idx="1706">
                  <c:v>8.5299999999999336</c:v>
                </c:pt>
                <c:pt idx="1707">
                  <c:v>8.5349999999999344</c:v>
                </c:pt>
                <c:pt idx="1708">
                  <c:v>8.5399999999999352</c:v>
                </c:pt>
                <c:pt idx="1709">
                  <c:v>8.544999999999936</c:v>
                </c:pt>
                <c:pt idx="1710">
                  <c:v>8.5499999999999368</c:v>
                </c:pt>
                <c:pt idx="1711">
                  <c:v>8.5549999999999375</c:v>
                </c:pt>
                <c:pt idx="1712">
                  <c:v>8.5599999999999383</c:v>
                </c:pt>
                <c:pt idx="1713">
                  <c:v>8.5649999999999391</c:v>
                </c:pt>
                <c:pt idx="1714">
                  <c:v>8.5699999999999399</c:v>
                </c:pt>
                <c:pt idx="1715">
                  <c:v>8.5749999999999407</c:v>
                </c:pt>
                <c:pt idx="1716">
                  <c:v>8.5799999999999415</c:v>
                </c:pt>
                <c:pt idx="1717">
                  <c:v>8.5849999999999422</c:v>
                </c:pt>
                <c:pt idx="1718">
                  <c:v>8.589999999999943</c:v>
                </c:pt>
                <c:pt idx="1719">
                  <c:v>8.5949999999999438</c:v>
                </c:pt>
                <c:pt idx="1720">
                  <c:v>8.5999999999999446</c:v>
                </c:pt>
                <c:pt idx="1721">
                  <c:v>8.6049999999999454</c:v>
                </c:pt>
                <c:pt idx="1722">
                  <c:v>8.6099999999999461</c:v>
                </c:pt>
                <c:pt idx="1723">
                  <c:v>8.6149999999999469</c:v>
                </c:pt>
                <c:pt idx="1724">
                  <c:v>8.6199999999999477</c:v>
                </c:pt>
                <c:pt idx="1725">
                  <c:v>8.6249999999999485</c:v>
                </c:pt>
                <c:pt idx="1726">
                  <c:v>8.6299999999999493</c:v>
                </c:pt>
                <c:pt idx="1727">
                  <c:v>8.63499999999995</c:v>
                </c:pt>
                <c:pt idx="1728">
                  <c:v>8.6399999999999508</c:v>
                </c:pt>
                <c:pt idx="1729">
                  <c:v>8.6449999999999516</c:v>
                </c:pt>
                <c:pt idx="1730">
                  <c:v>8.6499999999999524</c:v>
                </c:pt>
                <c:pt idx="1731">
                  <c:v>8.6549999999999532</c:v>
                </c:pt>
                <c:pt idx="1732">
                  <c:v>8.659999999999954</c:v>
                </c:pt>
                <c:pt idx="1733">
                  <c:v>8.6649999999999547</c:v>
                </c:pt>
                <c:pt idx="1734">
                  <c:v>8.6699999999999555</c:v>
                </c:pt>
                <c:pt idx="1735">
                  <c:v>8.6749999999999563</c:v>
                </c:pt>
                <c:pt idx="1736">
                  <c:v>8.6799999999999571</c:v>
                </c:pt>
                <c:pt idx="1737">
                  <c:v>8.6849999999999579</c:v>
                </c:pt>
                <c:pt idx="1738">
                  <c:v>8.6899999999999586</c:v>
                </c:pt>
                <c:pt idx="1739">
                  <c:v>8.6949999999999594</c:v>
                </c:pt>
                <c:pt idx="1740">
                  <c:v>8.6999999999999602</c:v>
                </c:pt>
                <c:pt idx="1741">
                  <c:v>8.704999999999961</c:v>
                </c:pt>
                <c:pt idx="1742">
                  <c:v>8.7099999999999618</c:v>
                </c:pt>
                <c:pt idx="1743">
                  <c:v>8.7149999999999626</c:v>
                </c:pt>
                <c:pt idx="1744">
                  <c:v>8.7199999999999633</c:v>
                </c:pt>
                <c:pt idx="1745">
                  <c:v>8.7249999999999641</c:v>
                </c:pt>
                <c:pt idx="1746">
                  <c:v>8.7299999999999649</c:v>
                </c:pt>
                <c:pt idx="1747">
                  <c:v>8.7349999999999657</c:v>
                </c:pt>
                <c:pt idx="1748">
                  <c:v>8.7399999999999665</c:v>
                </c:pt>
                <c:pt idx="1749">
                  <c:v>8.7449999999999672</c:v>
                </c:pt>
                <c:pt idx="1750">
                  <c:v>8.749999999999968</c:v>
                </c:pt>
                <c:pt idx="1751">
                  <c:v>8.7549999999999688</c:v>
                </c:pt>
                <c:pt idx="1752">
                  <c:v>8.7599999999999696</c:v>
                </c:pt>
                <c:pt idx="1753">
                  <c:v>8.7649999999999704</c:v>
                </c:pt>
                <c:pt idx="1754">
                  <c:v>8.7699999999999712</c:v>
                </c:pt>
                <c:pt idx="1755">
                  <c:v>8.7749999999999719</c:v>
                </c:pt>
                <c:pt idx="1756">
                  <c:v>8.7799999999999727</c:v>
                </c:pt>
                <c:pt idx="1757">
                  <c:v>8.7849999999999735</c:v>
                </c:pt>
                <c:pt idx="1758">
                  <c:v>8.7899999999999743</c:v>
                </c:pt>
                <c:pt idx="1759">
                  <c:v>8.7949999999999751</c:v>
                </c:pt>
                <c:pt idx="1760">
                  <c:v>8.7999999999999758</c:v>
                </c:pt>
                <c:pt idx="1761">
                  <c:v>8.8049999999999766</c:v>
                </c:pt>
                <c:pt idx="1762">
                  <c:v>8.8099999999999774</c:v>
                </c:pt>
                <c:pt idx="1763">
                  <c:v>8.8149999999999782</c:v>
                </c:pt>
                <c:pt idx="1764">
                  <c:v>8.819999999999979</c:v>
                </c:pt>
                <c:pt idx="1765">
                  <c:v>8.8249999999999797</c:v>
                </c:pt>
                <c:pt idx="1766">
                  <c:v>8.8299999999999805</c:v>
                </c:pt>
                <c:pt idx="1767">
                  <c:v>8.8349999999999813</c:v>
                </c:pt>
                <c:pt idx="1768">
                  <c:v>8.8399999999999821</c:v>
                </c:pt>
                <c:pt idx="1769">
                  <c:v>8.8449999999999829</c:v>
                </c:pt>
                <c:pt idx="1770">
                  <c:v>8.8499999999999837</c:v>
                </c:pt>
                <c:pt idx="1771">
                  <c:v>8.8549999999999844</c:v>
                </c:pt>
                <c:pt idx="1772">
                  <c:v>8.8599999999999852</c:v>
                </c:pt>
                <c:pt idx="1773">
                  <c:v>8.864999999999986</c:v>
                </c:pt>
                <c:pt idx="1774">
                  <c:v>8.8699999999999868</c:v>
                </c:pt>
                <c:pt idx="1775">
                  <c:v>8.8749999999999876</c:v>
                </c:pt>
                <c:pt idx="1776">
                  <c:v>8.8799999999999883</c:v>
                </c:pt>
                <c:pt idx="1777">
                  <c:v>8.8849999999999891</c:v>
                </c:pt>
                <c:pt idx="1778">
                  <c:v>8.8899999999999899</c:v>
                </c:pt>
                <c:pt idx="1779">
                  <c:v>8.8949999999999907</c:v>
                </c:pt>
                <c:pt idx="1780">
                  <c:v>8.8999999999999915</c:v>
                </c:pt>
                <c:pt idx="1781">
                  <c:v>8.9049999999999923</c:v>
                </c:pt>
                <c:pt idx="1782">
                  <c:v>8.909999999999993</c:v>
                </c:pt>
                <c:pt idx="1783">
                  <c:v>8.9149999999999938</c:v>
                </c:pt>
                <c:pt idx="1784">
                  <c:v>8.9199999999999946</c:v>
                </c:pt>
                <c:pt idx="1785">
                  <c:v>8.9249999999999954</c:v>
                </c:pt>
                <c:pt idx="1786">
                  <c:v>8.9299999999999962</c:v>
                </c:pt>
                <c:pt idx="1787">
                  <c:v>8.9349999999999969</c:v>
                </c:pt>
                <c:pt idx="1788">
                  <c:v>8.9399999999999977</c:v>
                </c:pt>
                <c:pt idx="1789">
                  <c:v>8.9449999999999985</c:v>
                </c:pt>
                <c:pt idx="1790">
                  <c:v>8.9499999999999993</c:v>
                </c:pt>
                <c:pt idx="1791">
                  <c:v>8.9550000000000001</c:v>
                </c:pt>
                <c:pt idx="1792">
                  <c:v>8.9600000000000009</c:v>
                </c:pt>
                <c:pt idx="1793">
                  <c:v>8.9650000000000016</c:v>
                </c:pt>
                <c:pt idx="1794">
                  <c:v>8.9700000000000024</c:v>
                </c:pt>
                <c:pt idx="1795">
                  <c:v>8.9750000000000032</c:v>
                </c:pt>
                <c:pt idx="1796">
                  <c:v>8.980000000000004</c:v>
                </c:pt>
                <c:pt idx="1797">
                  <c:v>8.9850000000000048</c:v>
                </c:pt>
                <c:pt idx="1798">
                  <c:v>8.9900000000000055</c:v>
                </c:pt>
                <c:pt idx="1799">
                  <c:v>8.9950000000000063</c:v>
                </c:pt>
                <c:pt idx="1800">
                  <c:v>9.0000000000000071</c:v>
                </c:pt>
                <c:pt idx="1801">
                  <c:v>9.0050000000000079</c:v>
                </c:pt>
                <c:pt idx="1802">
                  <c:v>9.0100000000000087</c:v>
                </c:pt>
                <c:pt idx="1803">
                  <c:v>9.0150000000000095</c:v>
                </c:pt>
                <c:pt idx="1804">
                  <c:v>9.0200000000000102</c:v>
                </c:pt>
                <c:pt idx="1805">
                  <c:v>9.025000000000011</c:v>
                </c:pt>
                <c:pt idx="1806">
                  <c:v>9.0300000000000118</c:v>
                </c:pt>
                <c:pt idx="1807">
                  <c:v>9.0350000000000126</c:v>
                </c:pt>
                <c:pt idx="1808">
                  <c:v>9.0400000000000134</c:v>
                </c:pt>
                <c:pt idx="1809">
                  <c:v>9.0450000000000141</c:v>
                </c:pt>
                <c:pt idx="1810">
                  <c:v>9.0500000000000149</c:v>
                </c:pt>
                <c:pt idx="1811">
                  <c:v>9.0550000000000157</c:v>
                </c:pt>
                <c:pt idx="1812">
                  <c:v>9.0600000000000165</c:v>
                </c:pt>
                <c:pt idx="1813">
                  <c:v>9.0650000000000173</c:v>
                </c:pt>
                <c:pt idx="1814">
                  <c:v>9.070000000000018</c:v>
                </c:pt>
                <c:pt idx="1815">
                  <c:v>9.0750000000000188</c:v>
                </c:pt>
                <c:pt idx="1816">
                  <c:v>9.0800000000000196</c:v>
                </c:pt>
                <c:pt idx="1817">
                  <c:v>9.0850000000000204</c:v>
                </c:pt>
                <c:pt idx="1818">
                  <c:v>9.0900000000000212</c:v>
                </c:pt>
                <c:pt idx="1819">
                  <c:v>9.095000000000022</c:v>
                </c:pt>
                <c:pt idx="1820">
                  <c:v>9.1000000000000227</c:v>
                </c:pt>
                <c:pt idx="1821">
                  <c:v>9.1050000000000235</c:v>
                </c:pt>
                <c:pt idx="1822">
                  <c:v>9.1100000000000243</c:v>
                </c:pt>
                <c:pt idx="1823">
                  <c:v>9.1150000000000251</c:v>
                </c:pt>
                <c:pt idx="1824">
                  <c:v>9.1200000000000259</c:v>
                </c:pt>
                <c:pt idx="1825">
                  <c:v>9.1250000000000266</c:v>
                </c:pt>
                <c:pt idx="1826">
                  <c:v>9.1300000000000274</c:v>
                </c:pt>
                <c:pt idx="1827">
                  <c:v>9.1350000000000282</c:v>
                </c:pt>
                <c:pt idx="1828">
                  <c:v>9.140000000000029</c:v>
                </c:pt>
                <c:pt idx="1829">
                  <c:v>9.1450000000000298</c:v>
                </c:pt>
                <c:pt idx="1830">
                  <c:v>9.1500000000000306</c:v>
                </c:pt>
                <c:pt idx="1831">
                  <c:v>9.1550000000000313</c:v>
                </c:pt>
                <c:pt idx="1832">
                  <c:v>9.1600000000000321</c:v>
                </c:pt>
                <c:pt idx="1833">
                  <c:v>9.1650000000000329</c:v>
                </c:pt>
                <c:pt idx="1834">
                  <c:v>9.1700000000000337</c:v>
                </c:pt>
                <c:pt idx="1835">
                  <c:v>9.1750000000000345</c:v>
                </c:pt>
                <c:pt idx="1836">
                  <c:v>9.1800000000000352</c:v>
                </c:pt>
                <c:pt idx="1837">
                  <c:v>9.185000000000036</c:v>
                </c:pt>
                <c:pt idx="1838">
                  <c:v>9.1900000000000368</c:v>
                </c:pt>
                <c:pt idx="1839">
                  <c:v>9.1950000000000376</c:v>
                </c:pt>
                <c:pt idx="1840">
                  <c:v>9.2000000000000384</c:v>
                </c:pt>
                <c:pt idx="1841">
                  <c:v>9.2050000000000392</c:v>
                </c:pt>
                <c:pt idx="1842">
                  <c:v>9.2100000000000399</c:v>
                </c:pt>
                <c:pt idx="1843">
                  <c:v>9.2150000000000407</c:v>
                </c:pt>
                <c:pt idx="1844">
                  <c:v>9.2200000000000415</c:v>
                </c:pt>
                <c:pt idx="1845">
                  <c:v>9.2250000000000423</c:v>
                </c:pt>
                <c:pt idx="1846">
                  <c:v>9.2300000000000431</c:v>
                </c:pt>
                <c:pt idx="1847">
                  <c:v>9.2350000000000438</c:v>
                </c:pt>
                <c:pt idx="1848">
                  <c:v>9.2400000000000446</c:v>
                </c:pt>
                <c:pt idx="1849">
                  <c:v>9.2450000000000454</c:v>
                </c:pt>
                <c:pt idx="1850">
                  <c:v>9.2500000000000462</c:v>
                </c:pt>
                <c:pt idx="1851">
                  <c:v>9.255000000000047</c:v>
                </c:pt>
                <c:pt idx="1852">
                  <c:v>9.2600000000000477</c:v>
                </c:pt>
                <c:pt idx="1853">
                  <c:v>9.2650000000000485</c:v>
                </c:pt>
                <c:pt idx="1854">
                  <c:v>9.2700000000000493</c:v>
                </c:pt>
                <c:pt idx="1855">
                  <c:v>9.2750000000000501</c:v>
                </c:pt>
                <c:pt idx="1856">
                  <c:v>9.2800000000000509</c:v>
                </c:pt>
                <c:pt idx="1857">
                  <c:v>9.2850000000000517</c:v>
                </c:pt>
                <c:pt idx="1858">
                  <c:v>9.2900000000000524</c:v>
                </c:pt>
                <c:pt idx="1859">
                  <c:v>9.2950000000000532</c:v>
                </c:pt>
                <c:pt idx="1860">
                  <c:v>9.300000000000054</c:v>
                </c:pt>
                <c:pt idx="1861">
                  <c:v>9.3050000000000548</c:v>
                </c:pt>
                <c:pt idx="1862">
                  <c:v>9.3100000000000556</c:v>
                </c:pt>
                <c:pt idx="1863">
                  <c:v>9.3150000000000563</c:v>
                </c:pt>
                <c:pt idx="1864">
                  <c:v>9.3200000000000571</c:v>
                </c:pt>
                <c:pt idx="1865">
                  <c:v>9.3250000000000579</c:v>
                </c:pt>
                <c:pt idx="1866">
                  <c:v>9.3300000000000587</c:v>
                </c:pt>
                <c:pt idx="1867">
                  <c:v>9.3350000000000595</c:v>
                </c:pt>
                <c:pt idx="1868">
                  <c:v>9.3400000000000603</c:v>
                </c:pt>
                <c:pt idx="1869">
                  <c:v>9.345000000000061</c:v>
                </c:pt>
                <c:pt idx="1870">
                  <c:v>9.3500000000000618</c:v>
                </c:pt>
                <c:pt idx="1871">
                  <c:v>9.3550000000000626</c:v>
                </c:pt>
                <c:pt idx="1872">
                  <c:v>9.3600000000000634</c:v>
                </c:pt>
                <c:pt idx="1873">
                  <c:v>9.3650000000000642</c:v>
                </c:pt>
                <c:pt idx="1874">
                  <c:v>9.3700000000000649</c:v>
                </c:pt>
                <c:pt idx="1875">
                  <c:v>9.3750000000000657</c:v>
                </c:pt>
                <c:pt idx="1876">
                  <c:v>9.3800000000000665</c:v>
                </c:pt>
                <c:pt idx="1877">
                  <c:v>9.3850000000000673</c:v>
                </c:pt>
                <c:pt idx="1878">
                  <c:v>9.3900000000000681</c:v>
                </c:pt>
                <c:pt idx="1879">
                  <c:v>9.3950000000000689</c:v>
                </c:pt>
                <c:pt idx="1880">
                  <c:v>9.4000000000000696</c:v>
                </c:pt>
                <c:pt idx="1881">
                  <c:v>9.4050000000000704</c:v>
                </c:pt>
                <c:pt idx="1882">
                  <c:v>9.4100000000000712</c:v>
                </c:pt>
                <c:pt idx="1883">
                  <c:v>9.415000000000072</c:v>
                </c:pt>
                <c:pt idx="1884">
                  <c:v>9.4200000000000728</c:v>
                </c:pt>
                <c:pt idx="1885">
                  <c:v>9.4250000000000735</c:v>
                </c:pt>
                <c:pt idx="1886">
                  <c:v>9.4300000000000743</c:v>
                </c:pt>
                <c:pt idx="1887">
                  <c:v>9.4350000000000751</c:v>
                </c:pt>
                <c:pt idx="1888">
                  <c:v>9.4400000000000759</c:v>
                </c:pt>
                <c:pt idx="1889">
                  <c:v>9.4450000000000767</c:v>
                </c:pt>
                <c:pt idx="1890">
                  <c:v>9.4500000000000774</c:v>
                </c:pt>
                <c:pt idx="1891">
                  <c:v>9.4550000000000782</c:v>
                </c:pt>
                <c:pt idx="1892">
                  <c:v>9.460000000000079</c:v>
                </c:pt>
                <c:pt idx="1893">
                  <c:v>9.4650000000000798</c:v>
                </c:pt>
                <c:pt idx="1894">
                  <c:v>9.4700000000000806</c:v>
                </c:pt>
                <c:pt idx="1895">
                  <c:v>9.4750000000000814</c:v>
                </c:pt>
                <c:pt idx="1896">
                  <c:v>9.4800000000000821</c:v>
                </c:pt>
                <c:pt idx="1897">
                  <c:v>9.4850000000000829</c:v>
                </c:pt>
                <c:pt idx="1898">
                  <c:v>9.4900000000000837</c:v>
                </c:pt>
                <c:pt idx="1899">
                  <c:v>9.4950000000000845</c:v>
                </c:pt>
                <c:pt idx="1900">
                  <c:v>9.5000000000000853</c:v>
                </c:pt>
                <c:pt idx="1901">
                  <c:v>9.505000000000086</c:v>
                </c:pt>
                <c:pt idx="1902">
                  <c:v>9.5100000000000868</c:v>
                </c:pt>
                <c:pt idx="1903">
                  <c:v>9.5150000000000876</c:v>
                </c:pt>
                <c:pt idx="1904">
                  <c:v>9.5200000000000884</c:v>
                </c:pt>
                <c:pt idx="1905">
                  <c:v>9.5250000000000892</c:v>
                </c:pt>
                <c:pt idx="1906">
                  <c:v>9.53000000000009</c:v>
                </c:pt>
                <c:pt idx="1907">
                  <c:v>9.5350000000000907</c:v>
                </c:pt>
                <c:pt idx="1908">
                  <c:v>9.5400000000000915</c:v>
                </c:pt>
                <c:pt idx="1909">
                  <c:v>9.5450000000000923</c:v>
                </c:pt>
                <c:pt idx="1910">
                  <c:v>9.5500000000000931</c:v>
                </c:pt>
                <c:pt idx="1911">
                  <c:v>9.5550000000000939</c:v>
                </c:pt>
                <c:pt idx="1912">
                  <c:v>9.5600000000000946</c:v>
                </c:pt>
                <c:pt idx="1913">
                  <c:v>9.5650000000000954</c:v>
                </c:pt>
                <c:pt idx="1914">
                  <c:v>9.5700000000000962</c:v>
                </c:pt>
                <c:pt idx="1915">
                  <c:v>9.575000000000097</c:v>
                </c:pt>
                <c:pt idx="1916">
                  <c:v>9.5800000000000978</c:v>
                </c:pt>
                <c:pt idx="1917">
                  <c:v>9.5850000000000986</c:v>
                </c:pt>
                <c:pt idx="1918">
                  <c:v>9.5900000000000993</c:v>
                </c:pt>
                <c:pt idx="1919">
                  <c:v>9.5950000000001001</c:v>
                </c:pt>
                <c:pt idx="1920">
                  <c:v>9.6000000000001009</c:v>
                </c:pt>
                <c:pt idx="1921">
                  <c:v>9.6050000000001017</c:v>
                </c:pt>
                <c:pt idx="1922">
                  <c:v>9.6100000000001025</c:v>
                </c:pt>
                <c:pt idx="1923">
                  <c:v>9.6150000000001032</c:v>
                </c:pt>
                <c:pt idx="1924">
                  <c:v>9.620000000000104</c:v>
                </c:pt>
                <c:pt idx="1925">
                  <c:v>9.6250000000001048</c:v>
                </c:pt>
                <c:pt idx="1926">
                  <c:v>9.6300000000001056</c:v>
                </c:pt>
                <c:pt idx="1927">
                  <c:v>9.6350000000001064</c:v>
                </c:pt>
                <c:pt idx="1928">
                  <c:v>9.6400000000001071</c:v>
                </c:pt>
                <c:pt idx="1929">
                  <c:v>9.6450000000001079</c:v>
                </c:pt>
                <c:pt idx="1930">
                  <c:v>9.6500000000001087</c:v>
                </c:pt>
                <c:pt idx="1931">
                  <c:v>9.6550000000001095</c:v>
                </c:pt>
                <c:pt idx="1932">
                  <c:v>9.6600000000001103</c:v>
                </c:pt>
                <c:pt idx="1933">
                  <c:v>9.6650000000001111</c:v>
                </c:pt>
                <c:pt idx="1934">
                  <c:v>9.6700000000001118</c:v>
                </c:pt>
                <c:pt idx="1935">
                  <c:v>9.6750000000001126</c:v>
                </c:pt>
                <c:pt idx="1936">
                  <c:v>9.6800000000001134</c:v>
                </c:pt>
                <c:pt idx="1937">
                  <c:v>9.6850000000001142</c:v>
                </c:pt>
                <c:pt idx="1938">
                  <c:v>9.690000000000115</c:v>
                </c:pt>
                <c:pt idx="1939">
                  <c:v>9.6950000000001157</c:v>
                </c:pt>
                <c:pt idx="1940">
                  <c:v>9.7000000000001165</c:v>
                </c:pt>
                <c:pt idx="1941">
                  <c:v>9.7050000000001173</c:v>
                </c:pt>
                <c:pt idx="1942">
                  <c:v>9.7100000000001181</c:v>
                </c:pt>
                <c:pt idx="1943">
                  <c:v>9.7150000000001189</c:v>
                </c:pt>
                <c:pt idx="1944">
                  <c:v>9.7200000000001197</c:v>
                </c:pt>
                <c:pt idx="1945">
                  <c:v>9.7250000000001204</c:v>
                </c:pt>
                <c:pt idx="1946">
                  <c:v>9.7300000000001212</c:v>
                </c:pt>
                <c:pt idx="1947">
                  <c:v>9.735000000000122</c:v>
                </c:pt>
                <c:pt idx="1948">
                  <c:v>9.7400000000001228</c:v>
                </c:pt>
                <c:pt idx="1949">
                  <c:v>9.7450000000001236</c:v>
                </c:pt>
                <c:pt idx="1950">
                  <c:v>9.7500000000001243</c:v>
                </c:pt>
                <c:pt idx="1951">
                  <c:v>9.7550000000001251</c:v>
                </c:pt>
                <c:pt idx="1952">
                  <c:v>9.7600000000001259</c:v>
                </c:pt>
                <c:pt idx="1953">
                  <c:v>9.7650000000001267</c:v>
                </c:pt>
                <c:pt idx="1954">
                  <c:v>9.7700000000001275</c:v>
                </c:pt>
                <c:pt idx="1955">
                  <c:v>9.7750000000001283</c:v>
                </c:pt>
                <c:pt idx="1956">
                  <c:v>9.780000000000129</c:v>
                </c:pt>
                <c:pt idx="1957">
                  <c:v>9.7850000000001298</c:v>
                </c:pt>
                <c:pt idx="1958">
                  <c:v>9.7900000000001306</c:v>
                </c:pt>
                <c:pt idx="1959">
                  <c:v>9.7950000000001314</c:v>
                </c:pt>
                <c:pt idx="1960">
                  <c:v>9.8000000000001322</c:v>
                </c:pt>
                <c:pt idx="1961">
                  <c:v>9.8050000000001329</c:v>
                </c:pt>
                <c:pt idx="1962">
                  <c:v>9.8100000000001337</c:v>
                </c:pt>
                <c:pt idx="1963">
                  <c:v>9.8150000000001345</c:v>
                </c:pt>
                <c:pt idx="1964">
                  <c:v>9.8200000000001353</c:v>
                </c:pt>
                <c:pt idx="1965">
                  <c:v>9.8250000000001361</c:v>
                </c:pt>
                <c:pt idx="1966">
                  <c:v>9.8300000000001369</c:v>
                </c:pt>
                <c:pt idx="1967">
                  <c:v>9.8350000000001376</c:v>
                </c:pt>
                <c:pt idx="1968">
                  <c:v>9.8400000000001384</c:v>
                </c:pt>
                <c:pt idx="1969">
                  <c:v>9.8450000000001392</c:v>
                </c:pt>
                <c:pt idx="1970">
                  <c:v>9.85000000000014</c:v>
                </c:pt>
                <c:pt idx="1971">
                  <c:v>9.8550000000001408</c:v>
                </c:pt>
                <c:pt idx="1972">
                  <c:v>9.8600000000001415</c:v>
                </c:pt>
                <c:pt idx="1973">
                  <c:v>9.8650000000001423</c:v>
                </c:pt>
                <c:pt idx="1974">
                  <c:v>9.8700000000001431</c:v>
                </c:pt>
                <c:pt idx="1975">
                  <c:v>9.8750000000001439</c:v>
                </c:pt>
                <c:pt idx="1976">
                  <c:v>9.8800000000001447</c:v>
                </c:pt>
                <c:pt idx="1977">
                  <c:v>9.8850000000001454</c:v>
                </c:pt>
                <c:pt idx="1978">
                  <c:v>9.8900000000001462</c:v>
                </c:pt>
                <c:pt idx="1979">
                  <c:v>9.895000000000147</c:v>
                </c:pt>
                <c:pt idx="1980">
                  <c:v>9.9000000000001478</c:v>
                </c:pt>
                <c:pt idx="1981">
                  <c:v>9.9050000000001486</c:v>
                </c:pt>
                <c:pt idx="1982">
                  <c:v>9.9100000000001494</c:v>
                </c:pt>
                <c:pt idx="1983">
                  <c:v>9.9150000000001501</c:v>
                </c:pt>
                <c:pt idx="1984">
                  <c:v>9.9200000000001509</c:v>
                </c:pt>
                <c:pt idx="1985">
                  <c:v>9.9250000000001517</c:v>
                </c:pt>
                <c:pt idx="1986">
                  <c:v>9.9300000000001525</c:v>
                </c:pt>
                <c:pt idx="1987">
                  <c:v>9.9350000000001533</c:v>
                </c:pt>
                <c:pt idx="1988">
                  <c:v>9.940000000000154</c:v>
                </c:pt>
                <c:pt idx="1989">
                  <c:v>9.9450000000001548</c:v>
                </c:pt>
                <c:pt idx="1990">
                  <c:v>9.9500000000001556</c:v>
                </c:pt>
                <c:pt idx="1991">
                  <c:v>9.9550000000001564</c:v>
                </c:pt>
                <c:pt idx="1992">
                  <c:v>9.9600000000001572</c:v>
                </c:pt>
                <c:pt idx="1993">
                  <c:v>9.965000000000158</c:v>
                </c:pt>
                <c:pt idx="1994">
                  <c:v>9.9700000000001587</c:v>
                </c:pt>
                <c:pt idx="1995">
                  <c:v>9.9750000000001595</c:v>
                </c:pt>
                <c:pt idx="1996">
                  <c:v>9.9800000000001603</c:v>
                </c:pt>
                <c:pt idx="1997">
                  <c:v>9.9850000000001611</c:v>
                </c:pt>
                <c:pt idx="1998">
                  <c:v>9.9900000000001619</c:v>
                </c:pt>
                <c:pt idx="1999">
                  <c:v>9.9950000000001626</c:v>
                </c:pt>
                <c:pt idx="2000">
                  <c:v>10.000000000000163</c:v>
                </c:pt>
                <c:pt idx="2001">
                  <c:v>10.005000000000164</c:v>
                </c:pt>
                <c:pt idx="2002">
                  <c:v>10.010000000000165</c:v>
                </c:pt>
                <c:pt idx="2003">
                  <c:v>10.015000000000166</c:v>
                </c:pt>
                <c:pt idx="2004">
                  <c:v>10.020000000000167</c:v>
                </c:pt>
                <c:pt idx="2005">
                  <c:v>10.025000000000167</c:v>
                </c:pt>
                <c:pt idx="2006">
                  <c:v>10.030000000000168</c:v>
                </c:pt>
                <c:pt idx="2007">
                  <c:v>10.035000000000169</c:v>
                </c:pt>
                <c:pt idx="2008">
                  <c:v>10.04000000000017</c:v>
                </c:pt>
                <c:pt idx="2009">
                  <c:v>10.04500000000017</c:v>
                </c:pt>
                <c:pt idx="2010">
                  <c:v>10.050000000000171</c:v>
                </c:pt>
                <c:pt idx="2011">
                  <c:v>10.055000000000172</c:v>
                </c:pt>
                <c:pt idx="2012">
                  <c:v>10.060000000000173</c:v>
                </c:pt>
                <c:pt idx="2013">
                  <c:v>10.065000000000174</c:v>
                </c:pt>
                <c:pt idx="2014">
                  <c:v>10.070000000000174</c:v>
                </c:pt>
                <c:pt idx="2015">
                  <c:v>10.075000000000175</c:v>
                </c:pt>
                <c:pt idx="2016">
                  <c:v>10.080000000000176</c:v>
                </c:pt>
                <c:pt idx="2017">
                  <c:v>10.085000000000177</c:v>
                </c:pt>
                <c:pt idx="2018">
                  <c:v>10.090000000000177</c:v>
                </c:pt>
                <c:pt idx="2019">
                  <c:v>10.095000000000178</c:v>
                </c:pt>
                <c:pt idx="2020">
                  <c:v>10.100000000000179</c:v>
                </c:pt>
                <c:pt idx="2021">
                  <c:v>10.10500000000018</c:v>
                </c:pt>
                <c:pt idx="2022">
                  <c:v>10.110000000000181</c:v>
                </c:pt>
                <c:pt idx="2023">
                  <c:v>10.115000000000181</c:v>
                </c:pt>
                <c:pt idx="2024">
                  <c:v>10.120000000000182</c:v>
                </c:pt>
                <c:pt idx="2025">
                  <c:v>10.125000000000183</c:v>
                </c:pt>
                <c:pt idx="2026">
                  <c:v>10.130000000000184</c:v>
                </c:pt>
                <c:pt idx="2027">
                  <c:v>10.135000000000185</c:v>
                </c:pt>
                <c:pt idx="2028">
                  <c:v>10.140000000000185</c:v>
                </c:pt>
                <c:pt idx="2029">
                  <c:v>10.145000000000186</c:v>
                </c:pt>
                <c:pt idx="2030">
                  <c:v>10.150000000000187</c:v>
                </c:pt>
                <c:pt idx="2031">
                  <c:v>10.155000000000188</c:v>
                </c:pt>
                <c:pt idx="2032">
                  <c:v>10.160000000000188</c:v>
                </c:pt>
                <c:pt idx="2033">
                  <c:v>10.165000000000189</c:v>
                </c:pt>
                <c:pt idx="2034">
                  <c:v>10.17000000000019</c:v>
                </c:pt>
                <c:pt idx="2035">
                  <c:v>10.175000000000191</c:v>
                </c:pt>
                <c:pt idx="2036">
                  <c:v>10.180000000000192</c:v>
                </c:pt>
                <c:pt idx="2037">
                  <c:v>10.185000000000192</c:v>
                </c:pt>
                <c:pt idx="2038">
                  <c:v>10.190000000000193</c:v>
                </c:pt>
                <c:pt idx="2039">
                  <c:v>10.195000000000194</c:v>
                </c:pt>
                <c:pt idx="2040">
                  <c:v>10.200000000000195</c:v>
                </c:pt>
                <c:pt idx="2041">
                  <c:v>10.205000000000195</c:v>
                </c:pt>
                <c:pt idx="2042">
                  <c:v>10.210000000000196</c:v>
                </c:pt>
                <c:pt idx="2043">
                  <c:v>10.215000000000197</c:v>
                </c:pt>
                <c:pt idx="2044">
                  <c:v>10.220000000000198</c:v>
                </c:pt>
                <c:pt idx="2045">
                  <c:v>10.225000000000199</c:v>
                </c:pt>
                <c:pt idx="2046">
                  <c:v>10.230000000000199</c:v>
                </c:pt>
                <c:pt idx="2047">
                  <c:v>10.2350000000002</c:v>
                </c:pt>
                <c:pt idx="2048">
                  <c:v>10.240000000000201</c:v>
                </c:pt>
                <c:pt idx="2049">
                  <c:v>10.245000000000202</c:v>
                </c:pt>
                <c:pt idx="2050">
                  <c:v>10.250000000000203</c:v>
                </c:pt>
                <c:pt idx="2051">
                  <c:v>10.255000000000203</c:v>
                </c:pt>
                <c:pt idx="2052">
                  <c:v>10.260000000000204</c:v>
                </c:pt>
                <c:pt idx="2053">
                  <c:v>10.265000000000205</c:v>
                </c:pt>
                <c:pt idx="2054">
                  <c:v>10.270000000000206</c:v>
                </c:pt>
                <c:pt idx="2055">
                  <c:v>10.275000000000206</c:v>
                </c:pt>
                <c:pt idx="2056">
                  <c:v>10.280000000000207</c:v>
                </c:pt>
                <c:pt idx="2057">
                  <c:v>10.285000000000208</c:v>
                </c:pt>
                <c:pt idx="2058">
                  <c:v>10.290000000000209</c:v>
                </c:pt>
                <c:pt idx="2059">
                  <c:v>10.29500000000021</c:v>
                </c:pt>
                <c:pt idx="2060">
                  <c:v>10.30000000000021</c:v>
                </c:pt>
                <c:pt idx="2061">
                  <c:v>10.305000000000211</c:v>
                </c:pt>
                <c:pt idx="2062">
                  <c:v>10.310000000000212</c:v>
                </c:pt>
                <c:pt idx="2063">
                  <c:v>10.315000000000213</c:v>
                </c:pt>
                <c:pt idx="2064">
                  <c:v>10.320000000000213</c:v>
                </c:pt>
                <c:pt idx="2065">
                  <c:v>10.325000000000214</c:v>
                </c:pt>
                <c:pt idx="2066">
                  <c:v>10.330000000000215</c:v>
                </c:pt>
                <c:pt idx="2067">
                  <c:v>10.335000000000216</c:v>
                </c:pt>
                <c:pt idx="2068">
                  <c:v>10.340000000000217</c:v>
                </c:pt>
                <c:pt idx="2069">
                  <c:v>10.345000000000217</c:v>
                </c:pt>
                <c:pt idx="2070">
                  <c:v>10.350000000000218</c:v>
                </c:pt>
                <c:pt idx="2071">
                  <c:v>10.355000000000219</c:v>
                </c:pt>
                <c:pt idx="2072">
                  <c:v>10.36000000000022</c:v>
                </c:pt>
                <c:pt idx="2073">
                  <c:v>10.36500000000022</c:v>
                </c:pt>
                <c:pt idx="2074">
                  <c:v>10.370000000000221</c:v>
                </c:pt>
                <c:pt idx="2075">
                  <c:v>10.375000000000222</c:v>
                </c:pt>
                <c:pt idx="2076">
                  <c:v>10.380000000000223</c:v>
                </c:pt>
                <c:pt idx="2077">
                  <c:v>10.385000000000224</c:v>
                </c:pt>
                <c:pt idx="2078">
                  <c:v>10.390000000000224</c:v>
                </c:pt>
                <c:pt idx="2079">
                  <c:v>10.395000000000225</c:v>
                </c:pt>
                <c:pt idx="2080">
                  <c:v>10.400000000000226</c:v>
                </c:pt>
                <c:pt idx="2081">
                  <c:v>10.405000000000227</c:v>
                </c:pt>
                <c:pt idx="2082">
                  <c:v>10.410000000000228</c:v>
                </c:pt>
                <c:pt idx="2083">
                  <c:v>10.415000000000228</c:v>
                </c:pt>
                <c:pt idx="2084">
                  <c:v>10.420000000000229</c:v>
                </c:pt>
                <c:pt idx="2085">
                  <c:v>10.42500000000023</c:v>
                </c:pt>
                <c:pt idx="2086">
                  <c:v>10.430000000000231</c:v>
                </c:pt>
                <c:pt idx="2087">
                  <c:v>10.435000000000231</c:v>
                </c:pt>
                <c:pt idx="2088">
                  <c:v>10.440000000000232</c:v>
                </c:pt>
                <c:pt idx="2089">
                  <c:v>10.445000000000233</c:v>
                </c:pt>
                <c:pt idx="2090">
                  <c:v>10.450000000000234</c:v>
                </c:pt>
                <c:pt idx="2091">
                  <c:v>10.455000000000235</c:v>
                </c:pt>
                <c:pt idx="2092">
                  <c:v>10.460000000000235</c:v>
                </c:pt>
                <c:pt idx="2093">
                  <c:v>10.465000000000236</c:v>
                </c:pt>
                <c:pt idx="2094">
                  <c:v>10.470000000000237</c:v>
                </c:pt>
                <c:pt idx="2095">
                  <c:v>10.475000000000238</c:v>
                </c:pt>
                <c:pt idx="2096">
                  <c:v>10.480000000000238</c:v>
                </c:pt>
                <c:pt idx="2097">
                  <c:v>10.485000000000239</c:v>
                </c:pt>
                <c:pt idx="2098">
                  <c:v>10.49000000000024</c:v>
                </c:pt>
                <c:pt idx="2099">
                  <c:v>10.495000000000241</c:v>
                </c:pt>
                <c:pt idx="2100">
                  <c:v>10.500000000000242</c:v>
                </c:pt>
                <c:pt idx="2101">
                  <c:v>10.505000000000242</c:v>
                </c:pt>
                <c:pt idx="2102">
                  <c:v>10.510000000000243</c:v>
                </c:pt>
                <c:pt idx="2103">
                  <c:v>10.515000000000244</c:v>
                </c:pt>
                <c:pt idx="2104">
                  <c:v>10.520000000000245</c:v>
                </c:pt>
                <c:pt idx="2105">
                  <c:v>10.525000000000245</c:v>
                </c:pt>
                <c:pt idx="2106">
                  <c:v>10.530000000000246</c:v>
                </c:pt>
                <c:pt idx="2107">
                  <c:v>10.535000000000247</c:v>
                </c:pt>
                <c:pt idx="2108">
                  <c:v>10.540000000000248</c:v>
                </c:pt>
                <c:pt idx="2109">
                  <c:v>10.545000000000249</c:v>
                </c:pt>
                <c:pt idx="2110">
                  <c:v>10.550000000000249</c:v>
                </c:pt>
                <c:pt idx="2111">
                  <c:v>10.55500000000025</c:v>
                </c:pt>
                <c:pt idx="2112">
                  <c:v>10.560000000000251</c:v>
                </c:pt>
                <c:pt idx="2113">
                  <c:v>10.565000000000252</c:v>
                </c:pt>
                <c:pt idx="2114">
                  <c:v>10.570000000000253</c:v>
                </c:pt>
                <c:pt idx="2115">
                  <c:v>10.575000000000253</c:v>
                </c:pt>
                <c:pt idx="2116">
                  <c:v>10.580000000000254</c:v>
                </c:pt>
                <c:pt idx="2117">
                  <c:v>10.585000000000255</c:v>
                </c:pt>
                <c:pt idx="2118">
                  <c:v>10.590000000000256</c:v>
                </c:pt>
                <c:pt idx="2119">
                  <c:v>10.595000000000256</c:v>
                </c:pt>
                <c:pt idx="2120">
                  <c:v>10.600000000000257</c:v>
                </c:pt>
                <c:pt idx="2121">
                  <c:v>10.605000000000258</c:v>
                </c:pt>
                <c:pt idx="2122">
                  <c:v>10.610000000000259</c:v>
                </c:pt>
                <c:pt idx="2123">
                  <c:v>10.61500000000026</c:v>
                </c:pt>
                <c:pt idx="2124">
                  <c:v>10.62000000000026</c:v>
                </c:pt>
                <c:pt idx="2125">
                  <c:v>10.625000000000261</c:v>
                </c:pt>
                <c:pt idx="2126">
                  <c:v>10.630000000000262</c:v>
                </c:pt>
                <c:pt idx="2127">
                  <c:v>10.635000000000263</c:v>
                </c:pt>
                <c:pt idx="2128">
                  <c:v>10.640000000000263</c:v>
                </c:pt>
                <c:pt idx="2129">
                  <c:v>10.645000000000264</c:v>
                </c:pt>
                <c:pt idx="2130">
                  <c:v>10.650000000000265</c:v>
                </c:pt>
                <c:pt idx="2131">
                  <c:v>10.655000000000266</c:v>
                </c:pt>
                <c:pt idx="2132">
                  <c:v>10.660000000000267</c:v>
                </c:pt>
                <c:pt idx="2133">
                  <c:v>10.665000000000267</c:v>
                </c:pt>
                <c:pt idx="2134">
                  <c:v>10.670000000000268</c:v>
                </c:pt>
                <c:pt idx="2135">
                  <c:v>10.675000000000269</c:v>
                </c:pt>
                <c:pt idx="2136">
                  <c:v>10.68000000000027</c:v>
                </c:pt>
                <c:pt idx="2137">
                  <c:v>10.685000000000271</c:v>
                </c:pt>
                <c:pt idx="2138">
                  <c:v>10.690000000000271</c:v>
                </c:pt>
                <c:pt idx="2139">
                  <c:v>10.695000000000272</c:v>
                </c:pt>
                <c:pt idx="2140">
                  <c:v>10.700000000000273</c:v>
                </c:pt>
                <c:pt idx="2141">
                  <c:v>10.705000000000274</c:v>
                </c:pt>
                <c:pt idx="2142">
                  <c:v>10.710000000000274</c:v>
                </c:pt>
                <c:pt idx="2143">
                  <c:v>10.715000000000275</c:v>
                </c:pt>
                <c:pt idx="2144">
                  <c:v>10.720000000000276</c:v>
                </c:pt>
                <c:pt idx="2145">
                  <c:v>10.725000000000277</c:v>
                </c:pt>
                <c:pt idx="2146">
                  <c:v>10.730000000000278</c:v>
                </c:pt>
                <c:pt idx="2147">
                  <c:v>10.735000000000278</c:v>
                </c:pt>
                <c:pt idx="2148">
                  <c:v>10.740000000000279</c:v>
                </c:pt>
                <c:pt idx="2149">
                  <c:v>10.74500000000028</c:v>
                </c:pt>
                <c:pt idx="2150">
                  <c:v>10.750000000000281</c:v>
                </c:pt>
                <c:pt idx="2151">
                  <c:v>10.755000000000281</c:v>
                </c:pt>
                <c:pt idx="2152">
                  <c:v>10.760000000000282</c:v>
                </c:pt>
                <c:pt idx="2153">
                  <c:v>10.765000000000283</c:v>
                </c:pt>
                <c:pt idx="2154">
                  <c:v>10.770000000000284</c:v>
                </c:pt>
                <c:pt idx="2155">
                  <c:v>10.775000000000285</c:v>
                </c:pt>
                <c:pt idx="2156">
                  <c:v>10.780000000000285</c:v>
                </c:pt>
                <c:pt idx="2157">
                  <c:v>10.785000000000286</c:v>
                </c:pt>
                <c:pt idx="2158">
                  <c:v>10.790000000000287</c:v>
                </c:pt>
                <c:pt idx="2159">
                  <c:v>10.795000000000288</c:v>
                </c:pt>
                <c:pt idx="2160">
                  <c:v>10.800000000000288</c:v>
                </c:pt>
                <c:pt idx="2161">
                  <c:v>10.805000000000289</c:v>
                </c:pt>
                <c:pt idx="2162">
                  <c:v>10.81000000000029</c:v>
                </c:pt>
                <c:pt idx="2163">
                  <c:v>10.815000000000291</c:v>
                </c:pt>
                <c:pt idx="2164">
                  <c:v>10.820000000000292</c:v>
                </c:pt>
                <c:pt idx="2165">
                  <c:v>10.825000000000292</c:v>
                </c:pt>
                <c:pt idx="2166">
                  <c:v>10.830000000000293</c:v>
                </c:pt>
                <c:pt idx="2167">
                  <c:v>10.835000000000294</c:v>
                </c:pt>
                <c:pt idx="2168">
                  <c:v>10.840000000000295</c:v>
                </c:pt>
                <c:pt idx="2169">
                  <c:v>10.845000000000296</c:v>
                </c:pt>
                <c:pt idx="2170">
                  <c:v>10.850000000000296</c:v>
                </c:pt>
                <c:pt idx="2171">
                  <c:v>10.855000000000297</c:v>
                </c:pt>
                <c:pt idx="2172">
                  <c:v>10.860000000000298</c:v>
                </c:pt>
                <c:pt idx="2173">
                  <c:v>10.865000000000299</c:v>
                </c:pt>
                <c:pt idx="2174">
                  <c:v>10.870000000000299</c:v>
                </c:pt>
                <c:pt idx="2175">
                  <c:v>10.8750000000003</c:v>
                </c:pt>
                <c:pt idx="2176">
                  <c:v>10.880000000000301</c:v>
                </c:pt>
                <c:pt idx="2177">
                  <c:v>10.885000000000302</c:v>
                </c:pt>
                <c:pt idx="2178">
                  <c:v>10.890000000000303</c:v>
                </c:pt>
                <c:pt idx="2179">
                  <c:v>10.895000000000303</c:v>
                </c:pt>
                <c:pt idx="2180">
                  <c:v>10.900000000000304</c:v>
                </c:pt>
                <c:pt idx="2181">
                  <c:v>10.905000000000305</c:v>
                </c:pt>
                <c:pt idx="2182">
                  <c:v>10.910000000000306</c:v>
                </c:pt>
                <c:pt idx="2183">
                  <c:v>10.915000000000306</c:v>
                </c:pt>
                <c:pt idx="2184">
                  <c:v>10.920000000000307</c:v>
                </c:pt>
                <c:pt idx="2185">
                  <c:v>10.925000000000308</c:v>
                </c:pt>
                <c:pt idx="2186">
                  <c:v>10.930000000000309</c:v>
                </c:pt>
                <c:pt idx="2187">
                  <c:v>10.93500000000031</c:v>
                </c:pt>
                <c:pt idx="2188">
                  <c:v>10.94000000000031</c:v>
                </c:pt>
                <c:pt idx="2189">
                  <c:v>10.945000000000311</c:v>
                </c:pt>
                <c:pt idx="2190">
                  <c:v>10.950000000000312</c:v>
                </c:pt>
                <c:pt idx="2191">
                  <c:v>10.955000000000313</c:v>
                </c:pt>
                <c:pt idx="2192">
                  <c:v>10.960000000000313</c:v>
                </c:pt>
                <c:pt idx="2193">
                  <c:v>10.965000000000314</c:v>
                </c:pt>
                <c:pt idx="2194">
                  <c:v>10.970000000000315</c:v>
                </c:pt>
                <c:pt idx="2195">
                  <c:v>10.975000000000316</c:v>
                </c:pt>
                <c:pt idx="2196">
                  <c:v>10.980000000000317</c:v>
                </c:pt>
                <c:pt idx="2197">
                  <c:v>10.985000000000317</c:v>
                </c:pt>
                <c:pt idx="2198">
                  <c:v>10.990000000000318</c:v>
                </c:pt>
                <c:pt idx="2199">
                  <c:v>10.995000000000319</c:v>
                </c:pt>
                <c:pt idx="2200">
                  <c:v>11.00000000000032</c:v>
                </c:pt>
                <c:pt idx="2201">
                  <c:v>11.005000000000321</c:v>
                </c:pt>
                <c:pt idx="2202">
                  <c:v>11.010000000000321</c:v>
                </c:pt>
                <c:pt idx="2203">
                  <c:v>11.015000000000322</c:v>
                </c:pt>
                <c:pt idx="2204">
                  <c:v>11.020000000000323</c:v>
                </c:pt>
                <c:pt idx="2205">
                  <c:v>11.025000000000324</c:v>
                </c:pt>
                <c:pt idx="2206">
                  <c:v>11.030000000000324</c:v>
                </c:pt>
                <c:pt idx="2207">
                  <c:v>11.035000000000325</c:v>
                </c:pt>
                <c:pt idx="2208">
                  <c:v>11.040000000000326</c:v>
                </c:pt>
                <c:pt idx="2209">
                  <c:v>11.045000000000327</c:v>
                </c:pt>
                <c:pt idx="2210">
                  <c:v>11.050000000000328</c:v>
                </c:pt>
                <c:pt idx="2211">
                  <c:v>11.055000000000328</c:v>
                </c:pt>
                <c:pt idx="2212">
                  <c:v>11.060000000000329</c:v>
                </c:pt>
                <c:pt idx="2213">
                  <c:v>11.06500000000033</c:v>
                </c:pt>
                <c:pt idx="2214">
                  <c:v>11.070000000000331</c:v>
                </c:pt>
                <c:pt idx="2215">
                  <c:v>11.075000000000331</c:v>
                </c:pt>
                <c:pt idx="2216">
                  <c:v>11.080000000000332</c:v>
                </c:pt>
                <c:pt idx="2217">
                  <c:v>11.085000000000333</c:v>
                </c:pt>
                <c:pt idx="2218">
                  <c:v>11.090000000000334</c:v>
                </c:pt>
                <c:pt idx="2219">
                  <c:v>11.095000000000335</c:v>
                </c:pt>
                <c:pt idx="2220">
                  <c:v>11.100000000000335</c:v>
                </c:pt>
                <c:pt idx="2221">
                  <c:v>11.105000000000336</c:v>
                </c:pt>
                <c:pt idx="2222">
                  <c:v>11.110000000000337</c:v>
                </c:pt>
                <c:pt idx="2223">
                  <c:v>11.115000000000338</c:v>
                </c:pt>
                <c:pt idx="2224">
                  <c:v>11.120000000000339</c:v>
                </c:pt>
                <c:pt idx="2225">
                  <c:v>11.125000000000339</c:v>
                </c:pt>
                <c:pt idx="2226">
                  <c:v>11.13000000000034</c:v>
                </c:pt>
                <c:pt idx="2227">
                  <c:v>11.135000000000341</c:v>
                </c:pt>
                <c:pt idx="2228">
                  <c:v>11.140000000000342</c:v>
                </c:pt>
                <c:pt idx="2229">
                  <c:v>11.145000000000342</c:v>
                </c:pt>
                <c:pt idx="2230">
                  <c:v>11.150000000000343</c:v>
                </c:pt>
                <c:pt idx="2231">
                  <c:v>11.155000000000344</c:v>
                </c:pt>
                <c:pt idx="2232">
                  <c:v>11.160000000000345</c:v>
                </c:pt>
                <c:pt idx="2233">
                  <c:v>11.165000000000346</c:v>
                </c:pt>
                <c:pt idx="2234">
                  <c:v>11.170000000000346</c:v>
                </c:pt>
                <c:pt idx="2235">
                  <c:v>11.175000000000347</c:v>
                </c:pt>
                <c:pt idx="2236">
                  <c:v>11.180000000000348</c:v>
                </c:pt>
                <c:pt idx="2237">
                  <c:v>11.185000000000349</c:v>
                </c:pt>
                <c:pt idx="2238">
                  <c:v>11.190000000000349</c:v>
                </c:pt>
                <c:pt idx="2239">
                  <c:v>11.19500000000035</c:v>
                </c:pt>
                <c:pt idx="2240">
                  <c:v>11.200000000000351</c:v>
                </c:pt>
                <c:pt idx="2241">
                  <c:v>11.205000000000352</c:v>
                </c:pt>
                <c:pt idx="2242">
                  <c:v>11.210000000000353</c:v>
                </c:pt>
                <c:pt idx="2243">
                  <c:v>11.215000000000353</c:v>
                </c:pt>
                <c:pt idx="2244">
                  <c:v>11.220000000000354</c:v>
                </c:pt>
                <c:pt idx="2245">
                  <c:v>11.225000000000355</c:v>
                </c:pt>
                <c:pt idx="2246">
                  <c:v>11.230000000000356</c:v>
                </c:pt>
                <c:pt idx="2247">
                  <c:v>11.235000000000356</c:v>
                </c:pt>
                <c:pt idx="2248">
                  <c:v>11.240000000000357</c:v>
                </c:pt>
                <c:pt idx="2249">
                  <c:v>11.245000000000358</c:v>
                </c:pt>
                <c:pt idx="2250">
                  <c:v>11.250000000000359</c:v>
                </c:pt>
                <c:pt idx="2251">
                  <c:v>11.25500000000036</c:v>
                </c:pt>
                <c:pt idx="2252">
                  <c:v>11.26000000000036</c:v>
                </c:pt>
                <c:pt idx="2253">
                  <c:v>11.265000000000361</c:v>
                </c:pt>
                <c:pt idx="2254">
                  <c:v>11.270000000000362</c:v>
                </c:pt>
                <c:pt idx="2255">
                  <c:v>11.275000000000363</c:v>
                </c:pt>
                <c:pt idx="2256">
                  <c:v>11.280000000000364</c:v>
                </c:pt>
                <c:pt idx="2257">
                  <c:v>11.285000000000364</c:v>
                </c:pt>
                <c:pt idx="2258">
                  <c:v>11.290000000000365</c:v>
                </c:pt>
                <c:pt idx="2259">
                  <c:v>11.295000000000366</c:v>
                </c:pt>
                <c:pt idx="2260">
                  <c:v>11.300000000000367</c:v>
                </c:pt>
                <c:pt idx="2261">
                  <c:v>11.305000000000367</c:v>
                </c:pt>
                <c:pt idx="2262">
                  <c:v>11.310000000000368</c:v>
                </c:pt>
                <c:pt idx="2263">
                  <c:v>11.315000000000369</c:v>
                </c:pt>
                <c:pt idx="2264">
                  <c:v>11.32000000000037</c:v>
                </c:pt>
                <c:pt idx="2265">
                  <c:v>11.325000000000371</c:v>
                </c:pt>
                <c:pt idx="2266">
                  <c:v>11.330000000000371</c:v>
                </c:pt>
                <c:pt idx="2267">
                  <c:v>11.335000000000372</c:v>
                </c:pt>
                <c:pt idx="2268">
                  <c:v>11.340000000000373</c:v>
                </c:pt>
                <c:pt idx="2269">
                  <c:v>11.345000000000374</c:v>
                </c:pt>
                <c:pt idx="2270">
                  <c:v>11.350000000000374</c:v>
                </c:pt>
                <c:pt idx="2271">
                  <c:v>11.355000000000375</c:v>
                </c:pt>
                <c:pt idx="2272">
                  <c:v>11.360000000000376</c:v>
                </c:pt>
                <c:pt idx="2273">
                  <c:v>11.365000000000377</c:v>
                </c:pt>
                <c:pt idx="2274">
                  <c:v>11.370000000000378</c:v>
                </c:pt>
                <c:pt idx="2275">
                  <c:v>11.375000000000378</c:v>
                </c:pt>
                <c:pt idx="2276">
                  <c:v>11.380000000000379</c:v>
                </c:pt>
                <c:pt idx="2277">
                  <c:v>11.38500000000038</c:v>
                </c:pt>
                <c:pt idx="2278">
                  <c:v>11.390000000000381</c:v>
                </c:pt>
                <c:pt idx="2279">
                  <c:v>11.395000000000381</c:v>
                </c:pt>
                <c:pt idx="2280">
                  <c:v>11.400000000000382</c:v>
                </c:pt>
                <c:pt idx="2281">
                  <c:v>11.405000000000383</c:v>
                </c:pt>
                <c:pt idx="2282">
                  <c:v>11.410000000000384</c:v>
                </c:pt>
                <c:pt idx="2283">
                  <c:v>11.415000000000385</c:v>
                </c:pt>
                <c:pt idx="2284">
                  <c:v>11.420000000000385</c:v>
                </c:pt>
                <c:pt idx="2285">
                  <c:v>11.425000000000386</c:v>
                </c:pt>
                <c:pt idx="2286">
                  <c:v>11.430000000000387</c:v>
                </c:pt>
                <c:pt idx="2287">
                  <c:v>11.435000000000388</c:v>
                </c:pt>
                <c:pt idx="2288">
                  <c:v>11.440000000000389</c:v>
                </c:pt>
                <c:pt idx="2289">
                  <c:v>11.445000000000389</c:v>
                </c:pt>
                <c:pt idx="2290">
                  <c:v>11.45000000000039</c:v>
                </c:pt>
                <c:pt idx="2291">
                  <c:v>11.455000000000391</c:v>
                </c:pt>
                <c:pt idx="2292">
                  <c:v>11.460000000000392</c:v>
                </c:pt>
                <c:pt idx="2293">
                  <c:v>11.465000000000392</c:v>
                </c:pt>
                <c:pt idx="2294">
                  <c:v>11.470000000000393</c:v>
                </c:pt>
                <c:pt idx="2295">
                  <c:v>11.475000000000394</c:v>
                </c:pt>
                <c:pt idx="2296">
                  <c:v>11.480000000000395</c:v>
                </c:pt>
                <c:pt idx="2297">
                  <c:v>11.485000000000396</c:v>
                </c:pt>
                <c:pt idx="2298">
                  <c:v>11.490000000000396</c:v>
                </c:pt>
                <c:pt idx="2299">
                  <c:v>11.495000000000397</c:v>
                </c:pt>
                <c:pt idx="2300">
                  <c:v>11.500000000000398</c:v>
                </c:pt>
                <c:pt idx="2301">
                  <c:v>11.505000000000399</c:v>
                </c:pt>
                <c:pt idx="2302">
                  <c:v>11.510000000000399</c:v>
                </c:pt>
                <c:pt idx="2303">
                  <c:v>11.5150000000004</c:v>
                </c:pt>
                <c:pt idx="2304">
                  <c:v>11.520000000000401</c:v>
                </c:pt>
                <c:pt idx="2305">
                  <c:v>11.525000000000402</c:v>
                </c:pt>
                <c:pt idx="2306">
                  <c:v>11.530000000000403</c:v>
                </c:pt>
                <c:pt idx="2307">
                  <c:v>11.535000000000403</c:v>
                </c:pt>
                <c:pt idx="2308">
                  <c:v>11.540000000000404</c:v>
                </c:pt>
                <c:pt idx="2309">
                  <c:v>11.545000000000405</c:v>
                </c:pt>
                <c:pt idx="2310">
                  <c:v>11.550000000000406</c:v>
                </c:pt>
                <c:pt idx="2311">
                  <c:v>11.555000000000407</c:v>
                </c:pt>
                <c:pt idx="2312">
                  <c:v>11.560000000000407</c:v>
                </c:pt>
                <c:pt idx="2313">
                  <c:v>11.565000000000408</c:v>
                </c:pt>
                <c:pt idx="2314">
                  <c:v>11.570000000000409</c:v>
                </c:pt>
                <c:pt idx="2315">
                  <c:v>11.57500000000041</c:v>
                </c:pt>
                <c:pt idx="2316">
                  <c:v>11.58000000000041</c:v>
                </c:pt>
                <c:pt idx="2317">
                  <c:v>11.585000000000411</c:v>
                </c:pt>
                <c:pt idx="2318">
                  <c:v>11.590000000000412</c:v>
                </c:pt>
                <c:pt idx="2319">
                  <c:v>11.595000000000413</c:v>
                </c:pt>
                <c:pt idx="2320">
                  <c:v>11.600000000000414</c:v>
                </c:pt>
                <c:pt idx="2321">
                  <c:v>11.605000000000414</c:v>
                </c:pt>
                <c:pt idx="2322">
                  <c:v>11.610000000000415</c:v>
                </c:pt>
                <c:pt idx="2323">
                  <c:v>11.615000000000416</c:v>
                </c:pt>
                <c:pt idx="2324">
                  <c:v>11.620000000000417</c:v>
                </c:pt>
                <c:pt idx="2325">
                  <c:v>11.625000000000417</c:v>
                </c:pt>
                <c:pt idx="2326">
                  <c:v>11.630000000000418</c:v>
                </c:pt>
                <c:pt idx="2327">
                  <c:v>11.635000000000419</c:v>
                </c:pt>
                <c:pt idx="2328">
                  <c:v>11.64000000000042</c:v>
                </c:pt>
                <c:pt idx="2329">
                  <c:v>11.645000000000421</c:v>
                </c:pt>
                <c:pt idx="2330">
                  <c:v>11.650000000000421</c:v>
                </c:pt>
                <c:pt idx="2331">
                  <c:v>11.655000000000422</c:v>
                </c:pt>
                <c:pt idx="2332">
                  <c:v>11.660000000000423</c:v>
                </c:pt>
                <c:pt idx="2333">
                  <c:v>11.665000000000424</c:v>
                </c:pt>
                <c:pt idx="2334">
                  <c:v>11.670000000000424</c:v>
                </c:pt>
                <c:pt idx="2335">
                  <c:v>11.675000000000425</c:v>
                </c:pt>
                <c:pt idx="2336">
                  <c:v>11.680000000000426</c:v>
                </c:pt>
                <c:pt idx="2337">
                  <c:v>11.685000000000427</c:v>
                </c:pt>
                <c:pt idx="2338">
                  <c:v>11.690000000000428</c:v>
                </c:pt>
                <c:pt idx="2339">
                  <c:v>11.695000000000428</c:v>
                </c:pt>
                <c:pt idx="2340">
                  <c:v>11.700000000000429</c:v>
                </c:pt>
                <c:pt idx="2341">
                  <c:v>11.70500000000043</c:v>
                </c:pt>
                <c:pt idx="2342">
                  <c:v>11.710000000000431</c:v>
                </c:pt>
                <c:pt idx="2343">
                  <c:v>11.715000000000432</c:v>
                </c:pt>
                <c:pt idx="2344">
                  <c:v>11.720000000000432</c:v>
                </c:pt>
                <c:pt idx="2345">
                  <c:v>11.725000000000433</c:v>
                </c:pt>
                <c:pt idx="2346">
                  <c:v>11.730000000000434</c:v>
                </c:pt>
                <c:pt idx="2347">
                  <c:v>11.735000000000435</c:v>
                </c:pt>
                <c:pt idx="2348">
                  <c:v>11.740000000000435</c:v>
                </c:pt>
                <c:pt idx="2349">
                  <c:v>11.745000000000436</c:v>
                </c:pt>
                <c:pt idx="2350">
                  <c:v>11.750000000000437</c:v>
                </c:pt>
                <c:pt idx="2351">
                  <c:v>11.755000000000438</c:v>
                </c:pt>
                <c:pt idx="2352">
                  <c:v>11.760000000000439</c:v>
                </c:pt>
                <c:pt idx="2353">
                  <c:v>11.765000000000439</c:v>
                </c:pt>
                <c:pt idx="2354">
                  <c:v>11.77000000000044</c:v>
                </c:pt>
                <c:pt idx="2355">
                  <c:v>11.775000000000441</c:v>
                </c:pt>
                <c:pt idx="2356">
                  <c:v>11.780000000000442</c:v>
                </c:pt>
                <c:pt idx="2357">
                  <c:v>11.785000000000442</c:v>
                </c:pt>
                <c:pt idx="2358">
                  <c:v>11.790000000000443</c:v>
                </c:pt>
                <c:pt idx="2359">
                  <c:v>11.795000000000444</c:v>
                </c:pt>
                <c:pt idx="2360">
                  <c:v>11.800000000000445</c:v>
                </c:pt>
                <c:pt idx="2361">
                  <c:v>11.805000000000446</c:v>
                </c:pt>
                <c:pt idx="2362">
                  <c:v>11.810000000000446</c:v>
                </c:pt>
                <c:pt idx="2363">
                  <c:v>11.815000000000447</c:v>
                </c:pt>
                <c:pt idx="2364">
                  <c:v>11.820000000000448</c:v>
                </c:pt>
                <c:pt idx="2365">
                  <c:v>11.825000000000449</c:v>
                </c:pt>
                <c:pt idx="2366">
                  <c:v>11.830000000000449</c:v>
                </c:pt>
                <c:pt idx="2367">
                  <c:v>11.83500000000045</c:v>
                </c:pt>
                <c:pt idx="2368">
                  <c:v>11.840000000000451</c:v>
                </c:pt>
                <c:pt idx="2369">
                  <c:v>11.845000000000452</c:v>
                </c:pt>
                <c:pt idx="2370">
                  <c:v>11.850000000000453</c:v>
                </c:pt>
                <c:pt idx="2371">
                  <c:v>11.855000000000453</c:v>
                </c:pt>
                <c:pt idx="2372">
                  <c:v>11.860000000000454</c:v>
                </c:pt>
                <c:pt idx="2373">
                  <c:v>11.865000000000455</c:v>
                </c:pt>
                <c:pt idx="2374">
                  <c:v>11.870000000000456</c:v>
                </c:pt>
                <c:pt idx="2375">
                  <c:v>11.875000000000457</c:v>
                </c:pt>
                <c:pt idx="2376">
                  <c:v>11.880000000000457</c:v>
                </c:pt>
                <c:pt idx="2377">
                  <c:v>11.885000000000458</c:v>
                </c:pt>
                <c:pt idx="2378">
                  <c:v>11.890000000000459</c:v>
                </c:pt>
                <c:pt idx="2379">
                  <c:v>11.89500000000046</c:v>
                </c:pt>
                <c:pt idx="2380">
                  <c:v>11.90000000000046</c:v>
                </c:pt>
                <c:pt idx="2381">
                  <c:v>11.905000000000461</c:v>
                </c:pt>
                <c:pt idx="2382">
                  <c:v>11.910000000000462</c:v>
                </c:pt>
                <c:pt idx="2383">
                  <c:v>11.915000000000463</c:v>
                </c:pt>
                <c:pt idx="2384">
                  <c:v>11.920000000000464</c:v>
                </c:pt>
                <c:pt idx="2385">
                  <c:v>11.925000000000464</c:v>
                </c:pt>
                <c:pt idx="2386">
                  <c:v>11.930000000000465</c:v>
                </c:pt>
                <c:pt idx="2387">
                  <c:v>11.935000000000466</c:v>
                </c:pt>
                <c:pt idx="2388">
                  <c:v>11.940000000000467</c:v>
                </c:pt>
                <c:pt idx="2389">
                  <c:v>11.945000000000467</c:v>
                </c:pt>
                <c:pt idx="2390">
                  <c:v>11.950000000000468</c:v>
                </c:pt>
                <c:pt idx="2391">
                  <c:v>11.955000000000469</c:v>
                </c:pt>
                <c:pt idx="2392">
                  <c:v>11.96000000000047</c:v>
                </c:pt>
                <c:pt idx="2393">
                  <c:v>11.965000000000471</c:v>
                </c:pt>
                <c:pt idx="2394">
                  <c:v>11.970000000000471</c:v>
                </c:pt>
                <c:pt idx="2395">
                  <c:v>11.975000000000472</c:v>
                </c:pt>
                <c:pt idx="2396">
                  <c:v>11.980000000000473</c:v>
                </c:pt>
                <c:pt idx="2397">
                  <c:v>11.985000000000474</c:v>
                </c:pt>
                <c:pt idx="2398">
                  <c:v>11.990000000000475</c:v>
                </c:pt>
                <c:pt idx="2399">
                  <c:v>11.995000000000475</c:v>
                </c:pt>
                <c:pt idx="2400">
                  <c:v>12.000000000000476</c:v>
                </c:pt>
                <c:pt idx="2401">
                  <c:v>12.005000000000477</c:v>
                </c:pt>
                <c:pt idx="2402">
                  <c:v>12.010000000000478</c:v>
                </c:pt>
                <c:pt idx="2403">
                  <c:v>12.015000000000478</c:v>
                </c:pt>
                <c:pt idx="2404">
                  <c:v>12.020000000000479</c:v>
                </c:pt>
                <c:pt idx="2405">
                  <c:v>12.02500000000048</c:v>
                </c:pt>
                <c:pt idx="2406">
                  <c:v>12.030000000000481</c:v>
                </c:pt>
                <c:pt idx="2407">
                  <c:v>12.035000000000482</c:v>
                </c:pt>
                <c:pt idx="2408">
                  <c:v>12.040000000000482</c:v>
                </c:pt>
                <c:pt idx="2409">
                  <c:v>12.045000000000483</c:v>
                </c:pt>
                <c:pt idx="2410">
                  <c:v>12.050000000000484</c:v>
                </c:pt>
                <c:pt idx="2411">
                  <c:v>12.055000000000485</c:v>
                </c:pt>
                <c:pt idx="2412">
                  <c:v>12.060000000000485</c:v>
                </c:pt>
                <c:pt idx="2413">
                  <c:v>12.065000000000486</c:v>
                </c:pt>
                <c:pt idx="2414">
                  <c:v>12.070000000000487</c:v>
                </c:pt>
                <c:pt idx="2415">
                  <c:v>12.075000000000488</c:v>
                </c:pt>
                <c:pt idx="2416">
                  <c:v>12.080000000000489</c:v>
                </c:pt>
                <c:pt idx="2417">
                  <c:v>12.085000000000489</c:v>
                </c:pt>
                <c:pt idx="2418">
                  <c:v>12.09000000000049</c:v>
                </c:pt>
                <c:pt idx="2419">
                  <c:v>12.095000000000491</c:v>
                </c:pt>
                <c:pt idx="2420">
                  <c:v>12.100000000000492</c:v>
                </c:pt>
                <c:pt idx="2421">
                  <c:v>12.105000000000492</c:v>
                </c:pt>
                <c:pt idx="2422">
                  <c:v>12.110000000000493</c:v>
                </c:pt>
                <c:pt idx="2423">
                  <c:v>12.115000000000494</c:v>
                </c:pt>
                <c:pt idx="2424">
                  <c:v>12.120000000000495</c:v>
                </c:pt>
                <c:pt idx="2425">
                  <c:v>12.125000000000496</c:v>
                </c:pt>
                <c:pt idx="2426">
                  <c:v>12.130000000000496</c:v>
                </c:pt>
                <c:pt idx="2427">
                  <c:v>12.135000000000497</c:v>
                </c:pt>
                <c:pt idx="2428">
                  <c:v>12.140000000000498</c:v>
                </c:pt>
                <c:pt idx="2429">
                  <c:v>12.145000000000499</c:v>
                </c:pt>
                <c:pt idx="2430">
                  <c:v>12.1500000000005</c:v>
                </c:pt>
                <c:pt idx="2431">
                  <c:v>12.1550000000005</c:v>
                </c:pt>
                <c:pt idx="2432">
                  <c:v>12.160000000000501</c:v>
                </c:pt>
                <c:pt idx="2433">
                  <c:v>12.165000000000502</c:v>
                </c:pt>
                <c:pt idx="2434">
                  <c:v>12.170000000000503</c:v>
                </c:pt>
                <c:pt idx="2435">
                  <c:v>12.175000000000503</c:v>
                </c:pt>
                <c:pt idx="2436">
                  <c:v>12.180000000000504</c:v>
                </c:pt>
                <c:pt idx="2437">
                  <c:v>12.185000000000505</c:v>
                </c:pt>
                <c:pt idx="2438">
                  <c:v>12.190000000000506</c:v>
                </c:pt>
                <c:pt idx="2439">
                  <c:v>12.195000000000507</c:v>
                </c:pt>
                <c:pt idx="2440">
                  <c:v>12.200000000000507</c:v>
                </c:pt>
                <c:pt idx="2441">
                  <c:v>12.205000000000508</c:v>
                </c:pt>
                <c:pt idx="2442">
                  <c:v>12.210000000000509</c:v>
                </c:pt>
                <c:pt idx="2443">
                  <c:v>12.21500000000051</c:v>
                </c:pt>
                <c:pt idx="2444">
                  <c:v>12.22000000000051</c:v>
                </c:pt>
                <c:pt idx="2445">
                  <c:v>12.225000000000511</c:v>
                </c:pt>
                <c:pt idx="2446">
                  <c:v>12.230000000000512</c:v>
                </c:pt>
                <c:pt idx="2447">
                  <c:v>12.235000000000513</c:v>
                </c:pt>
                <c:pt idx="2448">
                  <c:v>12.240000000000514</c:v>
                </c:pt>
                <c:pt idx="2449">
                  <c:v>12.245000000000514</c:v>
                </c:pt>
                <c:pt idx="2450">
                  <c:v>12.250000000000515</c:v>
                </c:pt>
                <c:pt idx="2451">
                  <c:v>12.255000000000516</c:v>
                </c:pt>
                <c:pt idx="2452">
                  <c:v>12.260000000000517</c:v>
                </c:pt>
                <c:pt idx="2453">
                  <c:v>12.265000000000517</c:v>
                </c:pt>
                <c:pt idx="2454">
                  <c:v>12.270000000000518</c:v>
                </c:pt>
                <c:pt idx="2455">
                  <c:v>12.275000000000519</c:v>
                </c:pt>
                <c:pt idx="2456">
                  <c:v>12.28000000000052</c:v>
                </c:pt>
                <c:pt idx="2457">
                  <c:v>12.285000000000521</c:v>
                </c:pt>
                <c:pt idx="2458">
                  <c:v>12.290000000000521</c:v>
                </c:pt>
                <c:pt idx="2459">
                  <c:v>12.295000000000522</c:v>
                </c:pt>
                <c:pt idx="2460">
                  <c:v>12.300000000000523</c:v>
                </c:pt>
                <c:pt idx="2461">
                  <c:v>12.305000000000524</c:v>
                </c:pt>
                <c:pt idx="2462">
                  <c:v>12.310000000000525</c:v>
                </c:pt>
                <c:pt idx="2463">
                  <c:v>12.315000000000525</c:v>
                </c:pt>
                <c:pt idx="2464">
                  <c:v>12.320000000000526</c:v>
                </c:pt>
                <c:pt idx="2465">
                  <c:v>12.325000000000527</c:v>
                </c:pt>
                <c:pt idx="2466">
                  <c:v>12.330000000000528</c:v>
                </c:pt>
                <c:pt idx="2467">
                  <c:v>12.335000000000528</c:v>
                </c:pt>
                <c:pt idx="2468">
                  <c:v>12.340000000000529</c:v>
                </c:pt>
                <c:pt idx="2469">
                  <c:v>12.34500000000053</c:v>
                </c:pt>
                <c:pt idx="2470">
                  <c:v>12.350000000000531</c:v>
                </c:pt>
                <c:pt idx="2471">
                  <c:v>12.355000000000532</c:v>
                </c:pt>
                <c:pt idx="2472">
                  <c:v>12.360000000000532</c:v>
                </c:pt>
                <c:pt idx="2473">
                  <c:v>12.365000000000533</c:v>
                </c:pt>
                <c:pt idx="2474">
                  <c:v>12.370000000000534</c:v>
                </c:pt>
                <c:pt idx="2475">
                  <c:v>12.375000000000535</c:v>
                </c:pt>
                <c:pt idx="2476">
                  <c:v>12.380000000000535</c:v>
                </c:pt>
                <c:pt idx="2477">
                  <c:v>12.385000000000536</c:v>
                </c:pt>
                <c:pt idx="2478">
                  <c:v>12.390000000000537</c:v>
                </c:pt>
                <c:pt idx="2479">
                  <c:v>12.395000000000538</c:v>
                </c:pt>
                <c:pt idx="2480">
                  <c:v>12.400000000000539</c:v>
                </c:pt>
                <c:pt idx="2481">
                  <c:v>12.405000000000539</c:v>
                </c:pt>
                <c:pt idx="2482">
                  <c:v>12.41000000000054</c:v>
                </c:pt>
                <c:pt idx="2483">
                  <c:v>12.415000000000541</c:v>
                </c:pt>
                <c:pt idx="2484">
                  <c:v>12.420000000000542</c:v>
                </c:pt>
                <c:pt idx="2485">
                  <c:v>12.425000000000542</c:v>
                </c:pt>
                <c:pt idx="2486">
                  <c:v>12.430000000000543</c:v>
                </c:pt>
                <c:pt idx="2487">
                  <c:v>12.435000000000544</c:v>
                </c:pt>
                <c:pt idx="2488">
                  <c:v>12.440000000000545</c:v>
                </c:pt>
                <c:pt idx="2489">
                  <c:v>12.445000000000546</c:v>
                </c:pt>
                <c:pt idx="2490">
                  <c:v>12.450000000000546</c:v>
                </c:pt>
                <c:pt idx="2491">
                  <c:v>12.455000000000547</c:v>
                </c:pt>
                <c:pt idx="2492">
                  <c:v>12.460000000000548</c:v>
                </c:pt>
                <c:pt idx="2493">
                  <c:v>12.465000000000549</c:v>
                </c:pt>
                <c:pt idx="2494">
                  <c:v>12.47000000000055</c:v>
                </c:pt>
                <c:pt idx="2495">
                  <c:v>12.47500000000055</c:v>
                </c:pt>
                <c:pt idx="2496">
                  <c:v>12.480000000000551</c:v>
                </c:pt>
                <c:pt idx="2497">
                  <c:v>12.485000000000552</c:v>
                </c:pt>
                <c:pt idx="2498">
                  <c:v>12.490000000000553</c:v>
                </c:pt>
                <c:pt idx="2499">
                  <c:v>12.495000000000553</c:v>
                </c:pt>
                <c:pt idx="2500">
                  <c:v>12.500000000000554</c:v>
                </c:pt>
                <c:pt idx="2501">
                  <c:v>12.505000000000555</c:v>
                </c:pt>
                <c:pt idx="2502">
                  <c:v>12.510000000000556</c:v>
                </c:pt>
                <c:pt idx="2503">
                  <c:v>12.515000000000557</c:v>
                </c:pt>
                <c:pt idx="2504">
                  <c:v>12.520000000000557</c:v>
                </c:pt>
                <c:pt idx="2505">
                  <c:v>12.525000000000558</c:v>
                </c:pt>
                <c:pt idx="2506">
                  <c:v>12.530000000000559</c:v>
                </c:pt>
                <c:pt idx="2507">
                  <c:v>12.53500000000056</c:v>
                </c:pt>
                <c:pt idx="2508">
                  <c:v>12.54000000000056</c:v>
                </c:pt>
                <c:pt idx="2509">
                  <c:v>12.545000000000561</c:v>
                </c:pt>
                <c:pt idx="2510">
                  <c:v>12.550000000000562</c:v>
                </c:pt>
                <c:pt idx="2511">
                  <c:v>12.555000000000563</c:v>
                </c:pt>
                <c:pt idx="2512">
                  <c:v>12.560000000000564</c:v>
                </c:pt>
                <c:pt idx="2513">
                  <c:v>12.565000000000564</c:v>
                </c:pt>
                <c:pt idx="2514">
                  <c:v>12.570000000000565</c:v>
                </c:pt>
                <c:pt idx="2515">
                  <c:v>12.575000000000566</c:v>
                </c:pt>
                <c:pt idx="2516">
                  <c:v>12.580000000000567</c:v>
                </c:pt>
                <c:pt idx="2517">
                  <c:v>12.585000000000568</c:v>
                </c:pt>
                <c:pt idx="2518">
                  <c:v>12.590000000000568</c:v>
                </c:pt>
                <c:pt idx="2519">
                  <c:v>12.595000000000569</c:v>
                </c:pt>
                <c:pt idx="2520">
                  <c:v>12.60000000000057</c:v>
                </c:pt>
                <c:pt idx="2521">
                  <c:v>12.605000000000571</c:v>
                </c:pt>
                <c:pt idx="2522">
                  <c:v>12.610000000000571</c:v>
                </c:pt>
                <c:pt idx="2523">
                  <c:v>12.615000000000572</c:v>
                </c:pt>
                <c:pt idx="2524">
                  <c:v>12.620000000000573</c:v>
                </c:pt>
                <c:pt idx="2525">
                  <c:v>12.625000000000574</c:v>
                </c:pt>
                <c:pt idx="2526">
                  <c:v>12.630000000000575</c:v>
                </c:pt>
                <c:pt idx="2527">
                  <c:v>12.635000000000575</c:v>
                </c:pt>
                <c:pt idx="2528">
                  <c:v>12.640000000000576</c:v>
                </c:pt>
                <c:pt idx="2529">
                  <c:v>12.645000000000577</c:v>
                </c:pt>
                <c:pt idx="2530">
                  <c:v>12.650000000000578</c:v>
                </c:pt>
                <c:pt idx="2531">
                  <c:v>12.655000000000578</c:v>
                </c:pt>
                <c:pt idx="2532">
                  <c:v>12.660000000000579</c:v>
                </c:pt>
                <c:pt idx="2533">
                  <c:v>12.66500000000058</c:v>
                </c:pt>
                <c:pt idx="2534">
                  <c:v>12.670000000000581</c:v>
                </c:pt>
                <c:pt idx="2535">
                  <c:v>12.675000000000582</c:v>
                </c:pt>
                <c:pt idx="2536">
                  <c:v>12.680000000000582</c:v>
                </c:pt>
                <c:pt idx="2537">
                  <c:v>12.685000000000583</c:v>
                </c:pt>
                <c:pt idx="2538">
                  <c:v>12.690000000000584</c:v>
                </c:pt>
                <c:pt idx="2539">
                  <c:v>12.695000000000585</c:v>
                </c:pt>
                <c:pt idx="2540">
                  <c:v>12.700000000000585</c:v>
                </c:pt>
                <c:pt idx="2541">
                  <c:v>12.705000000000586</c:v>
                </c:pt>
                <c:pt idx="2542">
                  <c:v>12.710000000000587</c:v>
                </c:pt>
                <c:pt idx="2543">
                  <c:v>12.715000000000588</c:v>
                </c:pt>
                <c:pt idx="2544">
                  <c:v>12.720000000000589</c:v>
                </c:pt>
                <c:pt idx="2545">
                  <c:v>12.725000000000589</c:v>
                </c:pt>
                <c:pt idx="2546">
                  <c:v>12.73000000000059</c:v>
                </c:pt>
                <c:pt idx="2547">
                  <c:v>12.735000000000591</c:v>
                </c:pt>
                <c:pt idx="2548">
                  <c:v>12.740000000000592</c:v>
                </c:pt>
                <c:pt idx="2549">
                  <c:v>12.745000000000593</c:v>
                </c:pt>
                <c:pt idx="2550">
                  <c:v>12.750000000000593</c:v>
                </c:pt>
                <c:pt idx="2551">
                  <c:v>12.755000000000594</c:v>
                </c:pt>
                <c:pt idx="2552">
                  <c:v>12.760000000000595</c:v>
                </c:pt>
                <c:pt idx="2553">
                  <c:v>12.765000000000596</c:v>
                </c:pt>
                <c:pt idx="2554">
                  <c:v>12.770000000000596</c:v>
                </c:pt>
                <c:pt idx="2555">
                  <c:v>12.775000000000597</c:v>
                </c:pt>
                <c:pt idx="2556">
                  <c:v>12.780000000000598</c:v>
                </c:pt>
                <c:pt idx="2557">
                  <c:v>12.785000000000599</c:v>
                </c:pt>
                <c:pt idx="2558">
                  <c:v>12.7900000000006</c:v>
                </c:pt>
                <c:pt idx="2559">
                  <c:v>12.7950000000006</c:v>
                </c:pt>
                <c:pt idx="2560">
                  <c:v>12.800000000000601</c:v>
                </c:pt>
                <c:pt idx="2561">
                  <c:v>12.805000000000602</c:v>
                </c:pt>
                <c:pt idx="2562">
                  <c:v>12.810000000000603</c:v>
                </c:pt>
                <c:pt idx="2563">
                  <c:v>12.815000000000603</c:v>
                </c:pt>
                <c:pt idx="2564">
                  <c:v>12.820000000000604</c:v>
                </c:pt>
                <c:pt idx="2565">
                  <c:v>12.825000000000605</c:v>
                </c:pt>
                <c:pt idx="2566">
                  <c:v>12.830000000000606</c:v>
                </c:pt>
                <c:pt idx="2567">
                  <c:v>12.835000000000607</c:v>
                </c:pt>
                <c:pt idx="2568">
                  <c:v>12.840000000000607</c:v>
                </c:pt>
                <c:pt idx="2569">
                  <c:v>12.845000000000608</c:v>
                </c:pt>
                <c:pt idx="2570">
                  <c:v>12.850000000000609</c:v>
                </c:pt>
                <c:pt idx="2571">
                  <c:v>12.85500000000061</c:v>
                </c:pt>
                <c:pt idx="2572">
                  <c:v>12.86000000000061</c:v>
                </c:pt>
                <c:pt idx="2573">
                  <c:v>12.865000000000611</c:v>
                </c:pt>
                <c:pt idx="2574">
                  <c:v>12.870000000000612</c:v>
                </c:pt>
                <c:pt idx="2575">
                  <c:v>12.875000000000613</c:v>
                </c:pt>
                <c:pt idx="2576">
                  <c:v>12.880000000000614</c:v>
                </c:pt>
                <c:pt idx="2577">
                  <c:v>12.885000000000614</c:v>
                </c:pt>
                <c:pt idx="2578">
                  <c:v>12.890000000000615</c:v>
                </c:pt>
                <c:pt idx="2579">
                  <c:v>12.895000000000616</c:v>
                </c:pt>
                <c:pt idx="2580">
                  <c:v>12.900000000000617</c:v>
                </c:pt>
                <c:pt idx="2581">
                  <c:v>12.905000000000618</c:v>
                </c:pt>
                <c:pt idx="2582">
                  <c:v>12.910000000000618</c:v>
                </c:pt>
                <c:pt idx="2583">
                  <c:v>12.915000000000619</c:v>
                </c:pt>
                <c:pt idx="2584">
                  <c:v>12.92000000000062</c:v>
                </c:pt>
                <c:pt idx="2585">
                  <c:v>12.925000000000621</c:v>
                </c:pt>
                <c:pt idx="2586">
                  <c:v>12.930000000000621</c:v>
                </c:pt>
                <c:pt idx="2587">
                  <c:v>12.935000000000622</c:v>
                </c:pt>
                <c:pt idx="2588">
                  <c:v>12.940000000000623</c:v>
                </c:pt>
                <c:pt idx="2589">
                  <c:v>12.945000000000624</c:v>
                </c:pt>
                <c:pt idx="2590">
                  <c:v>12.950000000000625</c:v>
                </c:pt>
                <c:pt idx="2591">
                  <c:v>12.955000000000625</c:v>
                </c:pt>
                <c:pt idx="2592">
                  <c:v>12.960000000000626</c:v>
                </c:pt>
                <c:pt idx="2593">
                  <c:v>12.965000000000627</c:v>
                </c:pt>
                <c:pt idx="2594">
                  <c:v>12.970000000000628</c:v>
                </c:pt>
                <c:pt idx="2595">
                  <c:v>12.975000000000628</c:v>
                </c:pt>
                <c:pt idx="2596">
                  <c:v>12.980000000000629</c:v>
                </c:pt>
                <c:pt idx="2597">
                  <c:v>12.98500000000063</c:v>
                </c:pt>
                <c:pt idx="2598">
                  <c:v>12.990000000000631</c:v>
                </c:pt>
                <c:pt idx="2599">
                  <c:v>12.995000000000632</c:v>
                </c:pt>
                <c:pt idx="2600">
                  <c:v>13.000000000000632</c:v>
                </c:pt>
                <c:pt idx="2601">
                  <c:v>13.005000000000633</c:v>
                </c:pt>
                <c:pt idx="2602">
                  <c:v>13.010000000000634</c:v>
                </c:pt>
                <c:pt idx="2603">
                  <c:v>13.015000000000635</c:v>
                </c:pt>
                <c:pt idx="2604">
                  <c:v>13.020000000000636</c:v>
                </c:pt>
                <c:pt idx="2605">
                  <c:v>13.025000000000636</c:v>
                </c:pt>
                <c:pt idx="2606">
                  <c:v>13.030000000000637</c:v>
                </c:pt>
                <c:pt idx="2607">
                  <c:v>13.035000000000638</c:v>
                </c:pt>
                <c:pt idx="2608">
                  <c:v>13.040000000000639</c:v>
                </c:pt>
                <c:pt idx="2609">
                  <c:v>13.045000000000639</c:v>
                </c:pt>
                <c:pt idx="2610">
                  <c:v>13.05000000000064</c:v>
                </c:pt>
                <c:pt idx="2611">
                  <c:v>13.055000000000641</c:v>
                </c:pt>
                <c:pt idx="2612">
                  <c:v>13.060000000000642</c:v>
                </c:pt>
                <c:pt idx="2613">
                  <c:v>13.065000000000643</c:v>
                </c:pt>
                <c:pt idx="2614">
                  <c:v>13.070000000000643</c:v>
                </c:pt>
                <c:pt idx="2615">
                  <c:v>13.075000000000644</c:v>
                </c:pt>
                <c:pt idx="2616">
                  <c:v>13.080000000000645</c:v>
                </c:pt>
                <c:pt idx="2617">
                  <c:v>13.085000000000646</c:v>
                </c:pt>
                <c:pt idx="2618">
                  <c:v>13.090000000000646</c:v>
                </c:pt>
                <c:pt idx="2619">
                  <c:v>13.095000000000647</c:v>
                </c:pt>
                <c:pt idx="2620">
                  <c:v>13.100000000000648</c:v>
                </c:pt>
                <c:pt idx="2621">
                  <c:v>13.105000000000649</c:v>
                </c:pt>
                <c:pt idx="2622">
                  <c:v>13.11000000000065</c:v>
                </c:pt>
                <c:pt idx="2623">
                  <c:v>13.11500000000065</c:v>
                </c:pt>
                <c:pt idx="2624">
                  <c:v>13.120000000000651</c:v>
                </c:pt>
                <c:pt idx="2625">
                  <c:v>13.125000000000652</c:v>
                </c:pt>
                <c:pt idx="2626">
                  <c:v>13.130000000000653</c:v>
                </c:pt>
                <c:pt idx="2627">
                  <c:v>13.135000000000653</c:v>
                </c:pt>
                <c:pt idx="2628">
                  <c:v>13.140000000000654</c:v>
                </c:pt>
                <c:pt idx="2629">
                  <c:v>13.145000000000655</c:v>
                </c:pt>
                <c:pt idx="2630">
                  <c:v>13.150000000000656</c:v>
                </c:pt>
                <c:pt idx="2631">
                  <c:v>13.155000000000657</c:v>
                </c:pt>
                <c:pt idx="2632">
                  <c:v>13.160000000000657</c:v>
                </c:pt>
                <c:pt idx="2633">
                  <c:v>13.165000000000658</c:v>
                </c:pt>
                <c:pt idx="2634">
                  <c:v>13.170000000000659</c:v>
                </c:pt>
                <c:pt idx="2635">
                  <c:v>13.17500000000066</c:v>
                </c:pt>
                <c:pt idx="2636">
                  <c:v>13.180000000000661</c:v>
                </c:pt>
                <c:pt idx="2637">
                  <c:v>13.185000000000661</c:v>
                </c:pt>
                <c:pt idx="2638">
                  <c:v>13.190000000000662</c:v>
                </c:pt>
                <c:pt idx="2639">
                  <c:v>13.195000000000663</c:v>
                </c:pt>
                <c:pt idx="2640">
                  <c:v>13.200000000000664</c:v>
                </c:pt>
                <c:pt idx="2641">
                  <c:v>13.205000000000664</c:v>
                </c:pt>
                <c:pt idx="2642">
                  <c:v>13.210000000000665</c:v>
                </c:pt>
                <c:pt idx="2643">
                  <c:v>13.215000000000666</c:v>
                </c:pt>
                <c:pt idx="2644">
                  <c:v>13.220000000000667</c:v>
                </c:pt>
                <c:pt idx="2645">
                  <c:v>13.225000000000668</c:v>
                </c:pt>
                <c:pt idx="2646">
                  <c:v>13.230000000000668</c:v>
                </c:pt>
                <c:pt idx="2647">
                  <c:v>13.235000000000669</c:v>
                </c:pt>
                <c:pt idx="2648">
                  <c:v>13.24000000000067</c:v>
                </c:pt>
                <c:pt idx="2649">
                  <c:v>13.245000000000671</c:v>
                </c:pt>
                <c:pt idx="2650">
                  <c:v>13.250000000000671</c:v>
                </c:pt>
                <c:pt idx="2651">
                  <c:v>13.255000000000672</c:v>
                </c:pt>
                <c:pt idx="2652">
                  <c:v>13.260000000000673</c:v>
                </c:pt>
                <c:pt idx="2653">
                  <c:v>13.265000000000674</c:v>
                </c:pt>
                <c:pt idx="2654">
                  <c:v>13.270000000000675</c:v>
                </c:pt>
                <c:pt idx="2655">
                  <c:v>13.275000000000675</c:v>
                </c:pt>
                <c:pt idx="2656">
                  <c:v>13.280000000000676</c:v>
                </c:pt>
                <c:pt idx="2657">
                  <c:v>13.285000000000677</c:v>
                </c:pt>
                <c:pt idx="2658">
                  <c:v>13.290000000000678</c:v>
                </c:pt>
                <c:pt idx="2659">
                  <c:v>13.295000000000678</c:v>
                </c:pt>
                <c:pt idx="2660">
                  <c:v>13.300000000000679</c:v>
                </c:pt>
                <c:pt idx="2661">
                  <c:v>13.30500000000068</c:v>
                </c:pt>
                <c:pt idx="2662">
                  <c:v>13.310000000000681</c:v>
                </c:pt>
                <c:pt idx="2663">
                  <c:v>13.315000000000682</c:v>
                </c:pt>
                <c:pt idx="2664">
                  <c:v>13.320000000000682</c:v>
                </c:pt>
                <c:pt idx="2665">
                  <c:v>13.325000000000683</c:v>
                </c:pt>
                <c:pt idx="2666">
                  <c:v>13.330000000000684</c:v>
                </c:pt>
                <c:pt idx="2667">
                  <c:v>13.335000000000685</c:v>
                </c:pt>
                <c:pt idx="2668">
                  <c:v>13.340000000000686</c:v>
                </c:pt>
                <c:pt idx="2669">
                  <c:v>13.345000000000686</c:v>
                </c:pt>
                <c:pt idx="2670">
                  <c:v>13.350000000000687</c:v>
                </c:pt>
                <c:pt idx="2671">
                  <c:v>13.355000000000688</c:v>
                </c:pt>
                <c:pt idx="2672">
                  <c:v>13.360000000000689</c:v>
                </c:pt>
                <c:pt idx="2673">
                  <c:v>13.365000000000689</c:v>
                </c:pt>
                <c:pt idx="2674">
                  <c:v>13.37000000000069</c:v>
                </c:pt>
                <c:pt idx="2675">
                  <c:v>13.375000000000691</c:v>
                </c:pt>
                <c:pt idx="2676">
                  <c:v>13.380000000000692</c:v>
                </c:pt>
                <c:pt idx="2677">
                  <c:v>13.385000000000693</c:v>
                </c:pt>
                <c:pt idx="2678">
                  <c:v>13.390000000000693</c:v>
                </c:pt>
                <c:pt idx="2679">
                  <c:v>13.395000000000694</c:v>
                </c:pt>
                <c:pt idx="2680">
                  <c:v>13.400000000000695</c:v>
                </c:pt>
                <c:pt idx="2681">
                  <c:v>13.405000000000696</c:v>
                </c:pt>
                <c:pt idx="2682">
                  <c:v>13.410000000000696</c:v>
                </c:pt>
                <c:pt idx="2683">
                  <c:v>13.415000000000697</c:v>
                </c:pt>
                <c:pt idx="2684">
                  <c:v>13.420000000000698</c:v>
                </c:pt>
                <c:pt idx="2685">
                  <c:v>13.425000000000699</c:v>
                </c:pt>
                <c:pt idx="2686">
                  <c:v>13.4300000000007</c:v>
                </c:pt>
                <c:pt idx="2687">
                  <c:v>13.4350000000007</c:v>
                </c:pt>
                <c:pt idx="2688">
                  <c:v>13.440000000000701</c:v>
                </c:pt>
                <c:pt idx="2689">
                  <c:v>13.445000000000702</c:v>
                </c:pt>
                <c:pt idx="2690">
                  <c:v>13.450000000000703</c:v>
                </c:pt>
                <c:pt idx="2691">
                  <c:v>13.455000000000704</c:v>
                </c:pt>
                <c:pt idx="2692">
                  <c:v>13.460000000000704</c:v>
                </c:pt>
                <c:pt idx="2693">
                  <c:v>13.465000000000705</c:v>
                </c:pt>
                <c:pt idx="2694">
                  <c:v>13.470000000000706</c:v>
                </c:pt>
                <c:pt idx="2695">
                  <c:v>13.475000000000707</c:v>
                </c:pt>
                <c:pt idx="2696">
                  <c:v>13.480000000000707</c:v>
                </c:pt>
                <c:pt idx="2697">
                  <c:v>13.485000000000708</c:v>
                </c:pt>
                <c:pt idx="2698">
                  <c:v>13.490000000000709</c:v>
                </c:pt>
                <c:pt idx="2699">
                  <c:v>13.49500000000071</c:v>
                </c:pt>
                <c:pt idx="2700">
                  <c:v>13.500000000000711</c:v>
                </c:pt>
                <c:pt idx="2701">
                  <c:v>13.505000000000711</c:v>
                </c:pt>
                <c:pt idx="2702">
                  <c:v>13.510000000000712</c:v>
                </c:pt>
                <c:pt idx="2703">
                  <c:v>13.515000000000713</c:v>
                </c:pt>
                <c:pt idx="2704">
                  <c:v>13.520000000000714</c:v>
                </c:pt>
                <c:pt idx="2705">
                  <c:v>13.525000000000714</c:v>
                </c:pt>
                <c:pt idx="2706">
                  <c:v>13.530000000000715</c:v>
                </c:pt>
                <c:pt idx="2707">
                  <c:v>13.535000000000716</c:v>
                </c:pt>
                <c:pt idx="2708">
                  <c:v>13.540000000000717</c:v>
                </c:pt>
                <c:pt idx="2709">
                  <c:v>13.545000000000718</c:v>
                </c:pt>
                <c:pt idx="2710">
                  <c:v>13.550000000000718</c:v>
                </c:pt>
                <c:pt idx="2711">
                  <c:v>13.555000000000719</c:v>
                </c:pt>
                <c:pt idx="2712">
                  <c:v>13.56000000000072</c:v>
                </c:pt>
                <c:pt idx="2713">
                  <c:v>13.565000000000721</c:v>
                </c:pt>
                <c:pt idx="2714">
                  <c:v>13.570000000000721</c:v>
                </c:pt>
                <c:pt idx="2715">
                  <c:v>13.575000000000722</c:v>
                </c:pt>
                <c:pt idx="2716">
                  <c:v>13.580000000000723</c:v>
                </c:pt>
                <c:pt idx="2717">
                  <c:v>13.585000000000724</c:v>
                </c:pt>
                <c:pt idx="2718">
                  <c:v>13.590000000000725</c:v>
                </c:pt>
                <c:pt idx="2719">
                  <c:v>13.595000000000725</c:v>
                </c:pt>
                <c:pt idx="2720">
                  <c:v>13.600000000000726</c:v>
                </c:pt>
                <c:pt idx="2721">
                  <c:v>13.605000000000727</c:v>
                </c:pt>
                <c:pt idx="2722">
                  <c:v>13.610000000000728</c:v>
                </c:pt>
                <c:pt idx="2723">
                  <c:v>13.615000000000729</c:v>
                </c:pt>
                <c:pt idx="2724">
                  <c:v>13.620000000000729</c:v>
                </c:pt>
                <c:pt idx="2725">
                  <c:v>13.62500000000073</c:v>
                </c:pt>
                <c:pt idx="2726">
                  <c:v>13.630000000000731</c:v>
                </c:pt>
                <c:pt idx="2727">
                  <c:v>13.635000000000732</c:v>
                </c:pt>
                <c:pt idx="2728">
                  <c:v>13.640000000000732</c:v>
                </c:pt>
                <c:pt idx="2729">
                  <c:v>13.645000000000733</c:v>
                </c:pt>
                <c:pt idx="2730">
                  <c:v>13.650000000000734</c:v>
                </c:pt>
                <c:pt idx="2731">
                  <c:v>13.655000000000735</c:v>
                </c:pt>
                <c:pt idx="2732">
                  <c:v>13.660000000000736</c:v>
                </c:pt>
                <c:pt idx="2733">
                  <c:v>13.665000000000736</c:v>
                </c:pt>
                <c:pt idx="2734">
                  <c:v>13.670000000000737</c:v>
                </c:pt>
                <c:pt idx="2735">
                  <c:v>13.675000000000738</c:v>
                </c:pt>
                <c:pt idx="2736">
                  <c:v>13.680000000000739</c:v>
                </c:pt>
                <c:pt idx="2737">
                  <c:v>13.685000000000739</c:v>
                </c:pt>
                <c:pt idx="2738">
                  <c:v>13.69000000000074</c:v>
                </c:pt>
                <c:pt idx="2739">
                  <c:v>13.695000000000741</c:v>
                </c:pt>
                <c:pt idx="2740">
                  <c:v>13.700000000000742</c:v>
                </c:pt>
                <c:pt idx="2741">
                  <c:v>13.705000000000743</c:v>
                </c:pt>
                <c:pt idx="2742">
                  <c:v>13.710000000000743</c:v>
                </c:pt>
                <c:pt idx="2743">
                  <c:v>13.715000000000744</c:v>
                </c:pt>
                <c:pt idx="2744">
                  <c:v>13.720000000000745</c:v>
                </c:pt>
                <c:pt idx="2745">
                  <c:v>13.725000000000746</c:v>
                </c:pt>
                <c:pt idx="2746">
                  <c:v>13.730000000000746</c:v>
                </c:pt>
                <c:pt idx="2747">
                  <c:v>13.735000000000747</c:v>
                </c:pt>
                <c:pt idx="2748">
                  <c:v>13.740000000000748</c:v>
                </c:pt>
                <c:pt idx="2749">
                  <c:v>13.745000000000749</c:v>
                </c:pt>
                <c:pt idx="2750">
                  <c:v>13.75000000000075</c:v>
                </c:pt>
                <c:pt idx="2751">
                  <c:v>13.75500000000075</c:v>
                </c:pt>
                <c:pt idx="2752">
                  <c:v>13.760000000000751</c:v>
                </c:pt>
                <c:pt idx="2753">
                  <c:v>13.765000000000752</c:v>
                </c:pt>
                <c:pt idx="2754">
                  <c:v>13.770000000000753</c:v>
                </c:pt>
                <c:pt idx="2755">
                  <c:v>13.775000000000754</c:v>
                </c:pt>
                <c:pt idx="2756">
                  <c:v>13.780000000000754</c:v>
                </c:pt>
                <c:pt idx="2757">
                  <c:v>13.785000000000755</c:v>
                </c:pt>
                <c:pt idx="2758">
                  <c:v>13.790000000000756</c:v>
                </c:pt>
                <c:pt idx="2759">
                  <c:v>13.795000000000757</c:v>
                </c:pt>
                <c:pt idx="2760">
                  <c:v>13.800000000000757</c:v>
                </c:pt>
                <c:pt idx="2761">
                  <c:v>13.805000000000758</c:v>
                </c:pt>
                <c:pt idx="2762">
                  <c:v>13.810000000000759</c:v>
                </c:pt>
                <c:pt idx="2763">
                  <c:v>13.81500000000076</c:v>
                </c:pt>
                <c:pt idx="2764">
                  <c:v>13.820000000000761</c:v>
                </c:pt>
                <c:pt idx="2765">
                  <c:v>13.825000000000761</c:v>
                </c:pt>
                <c:pt idx="2766">
                  <c:v>13.830000000000762</c:v>
                </c:pt>
                <c:pt idx="2767">
                  <c:v>13.835000000000763</c:v>
                </c:pt>
                <c:pt idx="2768">
                  <c:v>13.840000000000764</c:v>
                </c:pt>
                <c:pt idx="2769">
                  <c:v>13.845000000000764</c:v>
                </c:pt>
                <c:pt idx="2770">
                  <c:v>13.850000000000765</c:v>
                </c:pt>
                <c:pt idx="2771">
                  <c:v>13.855000000000766</c:v>
                </c:pt>
                <c:pt idx="2772">
                  <c:v>13.860000000000767</c:v>
                </c:pt>
                <c:pt idx="2773">
                  <c:v>13.865000000000768</c:v>
                </c:pt>
                <c:pt idx="2774">
                  <c:v>13.870000000000768</c:v>
                </c:pt>
                <c:pt idx="2775">
                  <c:v>13.875000000000769</c:v>
                </c:pt>
                <c:pt idx="2776">
                  <c:v>13.88000000000077</c:v>
                </c:pt>
                <c:pt idx="2777">
                  <c:v>13.885000000000771</c:v>
                </c:pt>
                <c:pt idx="2778">
                  <c:v>13.890000000000772</c:v>
                </c:pt>
                <c:pt idx="2779">
                  <c:v>13.895000000000772</c:v>
                </c:pt>
                <c:pt idx="2780">
                  <c:v>13.900000000000773</c:v>
                </c:pt>
                <c:pt idx="2781">
                  <c:v>13.905000000000774</c:v>
                </c:pt>
                <c:pt idx="2782">
                  <c:v>13.910000000000775</c:v>
                </c:pt>
                <c:pt idx="2783">
                  <c:v>13.915000000000775</c:v>
                </c:pt>
                <c:pt idx="2784">
                  <c:v>13.920000000000776</c:v>
                </c:pt>
                <c:pt idx="2785">
                  <c:v>13.925000000000777</c:v>
                </c:pt>
                <c:pt idx="2786">
                  <c:v>13.930000000000778</c:v>
                </c:pt>
                <c:pt idx="2787">
                  <c:v>13.935000000000779</c:v>
                </c:pt>
                <c:pt idx="2788">
                  <c:v>13.940000000000779</c:v>
                </c:pt>
                <c:pt idx="2789">
                  <c:v>13.94500000000078</c:v>
                </c:pt>
                <c:pt idx="2790">
                  <c:v>13.950000000000781</c:v>
                </c:pt>
                <c:pt idx="2791">
                  <c:v>13.955000000000782</c:v>
                </c:pt>
                <c:pt idx="2792">
                  <c:v>13.960000000000782</c:v>
                </c:pt>
                <c:pt idx="2793">
                  <c:v>13.965000000000783</c:v>
                </c:pt>
                <c:pt idx="2794">
                  <c:v>13.970000000000784</c:v>
                </c:pt>
                <c:pt idx="2795">
                  <c:v>13.975000000000785</c:v>
                </c:pt>
                <c:pt idx="2796">
                  <c:v>13.980000000000786</c:v>
                </c:pt>
                <c:pt idx="2797">
                  <c:v>13.985000000000786</c:v>
                </c:pt>
                <c:pt idx="2798">
                  <c:v>13.990000000000787</c:v>
                </c:pt>
                <c:pt idx="2799">
                  <c:v>13.995000000000788</c:v>
                </c:pt>
                <c:pt idx="2800">
                  <c:v>14.000000000000789</c:v>
                </c:pt>
                <c:pt idx="2801">
                  <c:v>14.005000000000789</c:v>
                </c:pt>
                <c:pt idx="2802">
                  <c:v>14.01000000000079</c:v>
                </c:pt>
                <c:pt idx="2803">
                  <c:v>14.015000000000791</c:v>
                </c:pt>
                <c:pt idx="2804">
                  <c:v>14.020000000000792</c:v>
                </c:pt>
                <c:pt idx="2805">
                  <c:v>14.025000000000793</c:v>
                </c:pt>
                <c:pt idx="2806">
                  <c:v>14.030000000000793</c:v>
                </c:pt>
                <c:pt idx="2807">
                  <c:v>14.035000000000794</c:v>
                </c:pt>
                <c:pt idx="2808">
                  <c:v>14.040000000000795</c:v>
                </c:pt>
                <c:pt idx="2809">
                  <c:v>14.045000000000796</c:v>
                </c:pt>
                <c:pt idx="2810">
                  <c:v>14.050000000000797</c:v>
                </c:pt>
                <c:pt idx="2811">
                  <c:v>14.055000000000797</c:v>
                </c:pt>
                <c:pt idx="2812">
                  <c:v>14.060000000000798</c:v>
                </c:pt>
                <c:pt idx="2813">
                  <c:v>14.065000000000799</c:v>
                </c:pt>
                <c:pt idx="2814">
                  <c:v>14.0700000000008</c:v>
                </c:pt>
                <c:pt idx="2815">
                  <c:v>14.0750000000008</c:v>
                </c:pt>
                <c:pt idx="2816">
                  <c:v>14.080000000000801</c:v>
                </c:pt>
                <c:pt idx="2817">
                  <c:v>14.085000000000802</c:v>
                </c:pt>
                <c:pt idx="2818">
                  <c:v>14.090000000000803</c:v>
                </c:pt>
                <c:pt idx="2819">
                  <c:v>14.095000000000804</c:v>
                </c:pt>
                <c:pt idx="2820">
                  <c:v>14.100000000000804</c:v>
                </c:pt>
                <c:pt idx="2821">
                  <c:v>14.105000000000805</c:v>
                </c:pt>
                <c:pt idx="2822">
                  <c:v>14.110000000000806</c:v>
                </c:pt>
                <c:pt idx="2823">
                  <c:v>14.115000000000807</c:v>
                </c:pt>
                <c:pt idx="2824">
                  <c:v>14.120000000000807</c:v>
                </c:pt>
                <c:pt idx="2825">
                  <c:v>14.125000000000808</c:v>
                </c:pt>
                <c:pt idx="2826">
                  <c:v>14.130000000000809</c:v>
                </c:pt>
                <c:pt idx="2827">
                  <c:v>14.13500000000081</c:v>
                </c:pt>
                <c:pt idx="2828">
                  <c:v>14.140000000000811</c:v>
                </c:pt>
                <c:pt idx="2829">
                  <c:v>14.145000000000811</c:v>
                </c:pt>
                <c:pt idx="2830">
                  <c:v>14.150000000000812</c:v>
                </c:pt>
                <c:pt idx="2831">
                  <c:v>14.155000000000813</c:v>
                </c:pt>
                <c:pt idx="2832">
                  <c:v>14.160000000000814</c:v>
                </c:pt>
                <c:pt idx="2833">
                  <c:v>14.165000000000814</c:v>
                </c:pt>
                <c:pt idx="2834">
                  <c:v>14.170000000000815</c:v>
                </c:pt>
                <c:pt idx="2835">
                  <c:v>14.175000000000816</c:v>
                </c:pt>
                <c:pt idx="2836">
                  <c:v>14.180000000000817</c:v>
                </c:pt>
                <c:pt idx="2837">
                  <c:v>14.185000000000818</c:v>
                </c:pt>
                <c:pt idx="2838">
                  <c:v>14.190000000000818</c:v>
                </c:pt>
                <c:pt idx="2839">
                  <c:v>14.195000000000819</c:v>
                </c:pt>
                <c:pt idx="2840">
                  <c:v>14.20000000000082</c:v>
                </c:pt>
                <c:pt idx="2841">
                  <c:v>14.205000000000821</c:v>
                </c:pt>
                <c:pt idx="2842">
                  <c:v>14.210000000000822</c:v>
                </c:pt>
                <c:pt idx="2843">
                  <c:v>14.215000000000822</c:v>
                </c:pt>
                <c:pt idx="2844">
                  <c:v>14.220000000000823</c:v>
                </c:pt>
                <c:pt idx="2845">
                  <c:v>14.225000000000824</c:v>
                </c:pt>
                <c:pt idx="2846">
                  <c:v>14.230000000000825</c:v>
                </c:pt>
                <c:pt idx="2847">
                  <c:v>14.235000000000825</c:v>
                </c:pt>
                <c:pt idx="2848">
                  <c:v>14.240000000000826</c:v>
                </c:pt>
                <c:pt idx="2849">
                  <c:v>14.245000000000827</c:v>
                </c:pt>
                <c:pt idx="2850">
                  <c:v>14.250000000000828</c:v>
                </c:pt>
                <c:pt idx="2851">
                  <c:v>14.255000000000829</c:v>
                </c:pt>
                <c:pt idx="2852">
                  <c:v>14.260000000000829</c:v>
                </c:pt>
                <c:pt idx="2853">
                  <c:v>14.26500000000083</c:v>
                </c:pt>
                <c:pt idx="2854">
                  <c:v>14.270000000000831</c:v>
                </c:pt>
                <c:pt idx="2855">
                  <c:v>14.275000000000832</c:v>
                </c:pt>
                <c:pt idx="2856">
                  <c:v>14.280000000000832</c:v>
                </c:pt>
                <c:pt idx="2857">
                  <c:v>14.285000000000833</c:v>
                </c:pt>
                <c:pt idx="2858">
                  <c:v>14.290000000000834</c:v>
                </c:pt>
                <c:pt idx="2859">
                  <c:v>14.295000000000835</c:v>
                </c:pt>
                <c:pt idx="2860">
                  <c:v>14.300000000000836</c:v>
                </c:pt>
                <c:pt idx="2861">
                  <c:v>14.305000000000836</c:v>
                </c:pt>
                <c:pt idx="2862">
                  <c:v>14.310000000000837</c:v>
                </c:pt>
                <c:pt idx="2863">
                  <c:v>14.315000000000838</c:v>
                </c:pt>
                <c:pt idx="2864">
                  <c:v>14.320000000000839</c:v>
                </c:pt>
                <c:pt idx="2865">
                  <c:v>14.32500000000084</c:v>
                </c:pt>
                <c:pt idx="2866">
                  <c:v>14.33000000000084</c:v>
                </c:pt>
                <c:pt idx="2867">
                  <c:v>14.335000000000841</c:v>
                </c:pt>
                <c:pt idx="2868">
                  <c:v>14.340000000000842</c:v>
                </c:pt>
                <c:pt idx="2869">
                  <c:v>14.345000000000843</c:v>
                </c:pt>
                <c:pt idx="2870">
                  <c:v>14.350000000000843</c:v>
                </c:pt>
                <c:pt idx="2871">
                  <c:v>14.355000000000844</c:v>
                </c:pt>
                <c:pt idx="2872">
                  <c:v>14.360000000000845</c:v>
                </c:pt>
                <c:pt idx="2873">
                  <c:v>14.365000000000846</c:v>
                </c:pt>
                <c:pt idx="2874">
                  <c:v>14.370000000000847</c:v>
                </c:pt>
                <c:pt idx="2875">
                  <c:v>14.375000000000847</c:v>
                </c:pt>
                <c:pt idx="2876">
                  <c:v>14.380000000000848</c:v>
                </c:pt>
                <c:pt idx="2877">
                  <c:v>14.385000000000849</c:v>
                </c:pt>
                <c:pt idx="2878">
                  <c:v>14.39000000000085</c:v>
                </c:pt>
                <c:pt idx="2879">
                  <c:v>14.39500000000085</c:v>
                </c:pt>
                <c:pt idx="2880">
                  <c:v>14.400000000000851</c:v>
                </c:pt>
                <c:pt idx="2881">
                  <c:v>14.405000000000852</c:v>
                </c:pt>
                <c:pt idx="2882">
                  <c:v>14.410000000000853</c:v>
                </c:pt>
                <c:pt idx="2883">
                  <c:v>14.415000000000854</c:v>
                </c:pt>
                <c:pt idx="2884">
                  <c:v>14.420000000000854</c:v>
                </c:pt>
                <c:pt idx="2885">
                  <c:v>14.425000000000855</c:v>
                </c:pt>
                <c:pt idx="2886">
                  <c:v>14.430000000000856</c:v>
                </c:pt>
                <c:pt idx="2887">
                  <c:v>14.435000000000857</c:v>
                </c:pt>
                <c:pt idx="2888">
                  <c:v>14.440000000000857</c:v>
                </c:pt>
                <c:pt idx="2889">
                  <c:v>14.445000000000858</c:v>
                </c:pt>
                <c:pt idx="2890">
                  <c:v>14.450000000000859</c:v>
                </c:pt>
                <c:pt idx="2891">
                  <c:v>14.45500000000086</c:v>
                </c:pt>
                <c:pt idx="2892">
                  <c:v>14.460000000000861</c:v>
                </c:pt>
                <c:pt idx="2893">
                  <c:v>14.465000000000861</c:v>
                </c:pt>
                <c:pt idx="2894">
                  <c:v>14.470000000000862</c:v>
                </c:pt>
                <c:pt idx="2895">
                  <c:v>14.475000000000863</c:v>
                </c:pt>
                <c:pt idx="2896">
                  <c:v>14.480000000000864</c:v>
                </c:pt>
                <c:pt idx="2897">
                  <c:v>14.485000000000865</c:v>
                </c:pt>
                <c:pt idx="2898">
                  <c:v>14.490000000000865</c:v>
                </c:pt>
                <c:pt idx="2899">
                  <c:v>14.495000000000866</c:v>
                </c:pt>
                <c:pt idx="2900">
                  <c:v>14.500000000000867</c:v>
                </c:pt>
                <c:pt idx="2901">
                  <c:v>14.505000000000868</c:v>
                </c:pt>
                <c:pt idx="2902">
                  <c:v>14.510000000000868</c:v>
                </c:pt>
                <c:pt idx="2903">
                  <c:v>14.515000000000869</c:v>
                </c:pt>
                <c:pt idx="2904">
                  <c:v>14.52000000000087</c:v>
                </c:pt>
                <c:pt idx="2905">
                  <c:v>14.525000000000871</c:v>
                </c:pt>
                <c:pt idx="2906">
                  <c:v>14.530000000000872</c:v>
                </c:pt>
                <c:pt idx="2907">
                  <c:v>14.535000000000872</c:v>
                </c:pt>
                <c:pt idx="2908">
                  <c:v>14.540000000000873</c:v>
                </c:pt>
                <c:pt idx="2909">
                  <c:v>14.545000000000874</c:v>
                </c:pt>
                <c:pt idx="2910">
                  <c:v>14.550000000000875</c:v>
                </c:pt>
                <c:pt idx="2911">
                  <c:v>14.555000000000875</c:v>
                </c:pt>
                <c:pt idx="2912">
                  <c:v>14.560000000000876</c:v>
                </c:pt>
                <c:pt idx="2913">
                  <c:v>14.565000000000877</c:v>
                </c:pt>
                <c:pt idx="2914">
                  <c:v>14.570000000000878</c:v>
                </c:pt>
                <c:pt idx="2915">
                  <c:v>14.575000000000879</c:v>
                </c:pt>
                <c:pt idx="2916">
                  <c:v>14.580000000000879</c:v>
                </c:pt>
                <c:pt idx="2917">
                  <c:v>14.58500000000088</c:v>
                </c:pt>
                <c:pt idx="2918">
                  <c:v>14.590000000000881</c:v>
                </c:pt>
                <c:pt idx="2919">
                  <c:v>14.595000000000882</c:v>
                </c:pt>
                <c:pt idx="2920">
                  <c:v>14.600000000000882</c:v>
                </c:pt>
                <c:pt idx="2921">
                  <c:v>14.605000000000883</c:v>
                </c:pt>
                <c:pt idx="2922">
                  <c:v>14.610000000000884</c:v>
                </c:pt>
                <c:pt idx="2923">
                  <c:v>14.615000000000885</c:v>
                </c:pt>
                <c:pt idx="2924">
                  <c:v>14.620000000000886</c:v>
                </c:pt>
                <c:pt idx="2925">
                  <c:v>14.625000000000886</c:v>
                </c:pt>
                <c:pt idx="2926">
                  <c:v>14.630000000000887</c:v>
                </c:pt>
                <c:pt idx="2927">
                  <c:v>14.635000000000888</c:v>
                </c:pt>
                <c:pt idx="2928">
                  <c:v>14.640000000000889</c:v>
                </c:pt>
                <c:pt idx="2929">
                  <c:v>14.64500000000089</c:v>
                </c:pt>
                <c:pt idx="2930">
                  <c:v>14.65000000000089</c:v>
                </c:pt>
                <c:pt idx="2931">
                  <c:v>14.655000000000891</c:v>
                </c:pt>
                <c:pt idx="2932">
                  <c:v>14.660000000000892</c:v>
                </c:pt>
                <c:pt idx="2933">
                  <c:v>14.665000000000893</c:v>
                </c:pt>
                <c:pt idx="2934">
                  <c:v>14.670000000000893</c:v>
                </c:pt>
                <c:pt idx="2935">
                  <c:v>14.675000000000894</c:v>
                </c:pt>
                <c:pt idx="2936">
                  <c:v>14.680000000000895</c:v>
                </c:pt>
                <c:pt idx="2937">
                  <c:v>14.685000000000896</c:v>
                </c:pt>
                <c:pt idx="2938">
                  <c:v>14.690000000000897</c:v>
                </c:pt>
                <c:pt idx="2939">
                  <c:v>14.695000000000897</c:v>
                </c:pt>
                <c:pt idx="2940">
                  <c:v>14.700000000000898</c:v>
                </c:pt>
                <c:pt idx="2941">
                  <c:v>14.705000000000899</c:v>
                </c:pt>
                <c:pt idx="2942">
                  <c:v>14.7100000000009</c:v>
                </c:pt>
                <c:pt idx="2943">
                  <c:v>14.7150000000009</c:v>
                </c:pt>
                <c:pt idx="2944">
                  <c:v>14.720000000000901</c:v>
                </c:pt>
                <c:pt idx="2945">
                  <c:v>14.725000000000902</c:v>
                </c:pt>
                <c:pt idx="2946">
                  <c:v>14.730000000000903</c:v>
                </c:pt>
                <c:pt idx="2947">
                  <c:v>14.735000000000904</c:v>
                </c:pt>
                <c:pt idx="2948">
                  <c:v>14.740000000000904</c:v>
                </c:pt>
                <c:pt idx="2949">
                  <c:v>14.745000000000905</c:v>
                </c:pt>
                <c:pt idx="2950">
                  <c:v>14.750000000000906</c:v>
                </c:pt>
                <c:pt idx="2951">
                  <c:v>14.755000000000907</c:v>
                </c:pt>
                <c:pt idx="2952">
                  <c:v>14.760000000000908</c:v>
                </c:pt>
                <c:pt idx="2953">
                  <c:v>14.765000000000908</c:v>
                </c:pt>
                <c:pt idx="2954">
                  <c:v>14.770000000000909</c:v>
                </c:pt>
                <c:pt idx="2955">
                  <c:v>14.77500000000091</c:v>
                </c:pt>
                <c:pt idx="2956">
                  <c:v>14.780000000000911</c:v>
                </c:pt>
                <c:pt idx="2957">
                  <c:v>14.785000000000911</c:v>
                </c:pt>
                <c:pt idx="2958">
                  <c:v>14.790000000000912</c:v>
                </c:pt>
                <c:pt idx="2959">
                  <c:v>14.795000000000913</c:v>
                </c:pt>
                <c:pt idx="2960">
                  <c:v>14.800000000000914</c:v>
                </c:pt>
                <c:pt idx="2961">
                  <c:v>14.805000000000915</c:v>
                </c:pt>
                <c:pt idx="2962">
                  <c:v>14.810000000000915</c:v>
                </c:pt>
                <c:pt idx="2963">
                  <c:v>14.815000000000916</c:v>
                </c:pt>
                <c:pt idx="2964">
                  <c:v>14.820000000000917</c:v>
                </c:pt>
                <c:pt idx="2965">
                  <c:v>14.825000000000918</c:v>
                </c:pt>
                <c:pt idx="2966">
                  <c:v>14.830000000000918</c:v>
                </c:pt>
                <c:pt idx="2967">
                  <c:v>14.835000000000919</c:v>
                </c:pt>
                <c:pt idx="2968">
                  <c:v>14.84000000000092</c:v>
                </c:pt>
                <c:pt idx="2969">
                  <c:v>14.845000000000921</c:v>
                </c:pt>
                <c:pt idx="2970">
                  <c:v>14.850000000000922</c:v>
                </c:pt>
                <c:pt idx="2971">
                  <c:v>14.855000000000922</c:v>
                </c:pt>
                <c:pt idx="2972">
                  <c:v>14.860000000000923</c:v>
                </c:pt>
                <c:pt idx="2973">
                  <c:v>14.865000000000924</c:v>
                </c:pt>
                <c:pt idx="2974">
                  <c:v>14.870000000000925</c:v>
                </c:pt>
                <c:pt idx="2975">
                  <c:v>14.875000000000925</c:v>
                </c:pt>
                <c:pt idx="2976">
                  <c:v>14.880000000000926</c:v>
                </c:pt>
                <c:pt idx="2977">
                  <c:v>14.885000000000927</c:v>
                </c:pt>
                <c:pt idx="2978">
                  <c:v>14.890000000000928</c:v>
                </c:pt>
                <c:pt idx="2979">
                  <c:v>14.895000000000929</c:v>
                </c:pt>
                <c:pt idx="2980">
                  <c:v>14.900000000000929</c:v>
                </c:pt>
                <c:pt idx="2981">
                  <c:v>14.90500000000093</c:v>
                </c:pt>
                <c:pt idx="2982">
                  <c:v>14.910000000000931</c:v>
                </c:pt>
                <c:pt idx="2983">
                  <c:v>14.915000000000932</c:v>
                </c:pt>
                <c:pt idx="2984">
                  <c:v>14.920000000000933</c:v>
                </c:pt>
                <c:pt idx="2985">
                  <c:v>14.925000000000933</c:v>
                </c:pt>
                <c:pt idx="2986">
                  <c:v>14.930000000000934</c:v>
                </c:pt>
                <c:pt idx="2987">
                  <c:v>14.935000000000935</c:v>
                </c:pt>
                <c:pt idx="2988">
                  <c:v>14.940000000000936</c:v>
                </c:pt>
                <c:pt idx="2989">
                  <c:v>14.945000000000936</c:v>
                </c:pt>
                <c:pt idx="2990">
                  <c:v>14.950000000000937</c:v>
                </c:pt>
                <c:pt idx="2991">
                  <c:v>14.955000000000938</c:v>
                </c:pt>
                <c:pt idx="2992">
                  <c:v>14.960000000000939</c:v>
                </c:pt>
                <c:pt idx="2993">
                  <c:v>14.96500000000094</c:v>
                </c:pt>
                <c:pt idx="2994">
                  <c:v>14.97000000000094</c:v>
                </c:pt>
                <c:pt idx="2995">
                  <c:v>14.975000000000941</c:v>
                </c:pt>
                <c:pt idx="2996">
                  <c:v>14.980000000000942</c:v>
                </c:pt>
                <c:pt idx="2997">
                  <c:v>14.985000000000943</c:v>
                </c:pt>
                <c:pt idx="2998">
                  <c:v>14.990000000000943</c:v>
                </c:pt>
                <c:pt idx="2999">
                  <c:v>14.995000000000944</c:v>
                </c:pt>
                <c:pt idx="3000">
                  <c:v>15.000000000000945</c:v>
                </c:pt>
                <c:pt idx="3001">
                  <c:v>15.005000000000946</c:v>
                </c:pt>
                <c:pt idx="3002">
                  <c:v>15.010000000000947</c:v>
                </c:pt>
                <c:pt idx="3003">
                  <c:v>15.015000000000947</c:v>
                </c:pt>
                <c:pt idx="3004">
                  <c:v>15.020000000000948</c:v>
                </c:pt>
                <c:pt idx="3005">
                  <c:v>15.025000000000949</c:v>
                </c:pt>
                <c:pt idx="3006">
                  <c:v>15.03000000000095</c:v>
                </c:pt>
                <c:pt idx="3007">
                  <c:v>15.03500000000095</c:v>
                </c:pt>
                <c:pt idx="3008">
                  <c:v>15.040000000000951</c:v>
                </c:pt>
                <c:pt idx="3009">
                  <c:v>15.045000000000952</c:v>
                </c:pt>
                <c:pt idx="3010">
                  <c:v>15.050000000000953</c:v>
                </c:pt>
                <c:pt idx="3011">
                  <c:v>15.055000000000954</c:v>
                </c:pt>
                <c:pt idx="3012">
                  <c:v>15.060000000000954</c:v>
                </c:pt>
                <c:pt idx="3013">
                  <c:v>15.065000000000955</c:v>
                </c:pt>
                <c:pt idx="3014">
                  <c:v>15.070000000000956</c:v>
                </c:pt>
                <c:pt idx="3015">
                  <c:v>15.075000000000957</c:v>
                </c:pt>
                <c:pt idx="3016">
                  <c:v>15.080000000000958</c:v>
                </c:pt>
                <c:pt idx="3017">
                  <c:v>15.085000000000958</c:v>
                </c:pt>
                <c:pt idx="3018">
                  <c:v>15.090000000000959</c:v>
                </c:pt>
                <c:pt idx="3019">
                  <c:v>15.09500000000096</c:v>
                </c:pt>
                <c:pt idx="3020">
                  <c:v>15.100000000000961</c:v>
                </c:pt>
                <c:pt idx="3021">
                  <c:v>15.105000000000961</c:v>
                </c:pt>
                <c:pt idx="3022">
                  <c:v>15.110000000000962</c:v>
                </c:pt>
                <c:pt idx="3023">
                  <c:v>15.115000000000963</c:v>
                </c:pt>
                <c:pt idx="3024">
                  <c:v>15.120000000000964</c:v>
                </c:pt>
                <c:pt idx="3025">
                  <c:v>15.125000000000965</c:v>
                </c:pt>
                <c:pt idx="3026">
                  <c:v>15.130000000000965</c:v>
                </c:pt>
                <c:pt idx="3027">
                  <c:v>15.135000000000966</c:v>
                </c:pt>
                <c:pt idx="3028">
                  <c:v>15.140000000000967</c:v>
                </c:pt>
                <c:pt idx="3029">
                  <c:v>15.145000000000968</c:v>
                </c:pt>
                <c:pt idx="3030">
                  <c:v>15.150000000000968</c:v>
                </c:pt>
                <c:pt idx="3031">
                  <c:v>15.155000000000969</c:v>
                </c:pt>
                <c:pt idx="3032">
                  <c:v>15.16000000000097</c:v>
                </c:pt>
                <c:pt idx="3033">
                  <c:v>15.165000000000971</c:v>
                </c:pt>
                <c:pt idx="3034">
                  <c:v>15.170000000000972</c:v>
                </c:pt>
                <c:pt idx="3035">
                  <c:v>15.175000000000972</c:v>
                </c:pt>
                <c:pt idx="3036">
                  <c:v>15.180000000000973</c:v>
                </c:pt>
                <c:pt idx="3037">
                  <c:v>15.185000000000974</c:v>
                </c:pt>
                <c:pt idx="3038">
                  <c:v>15.190000000000975</c:v>
                </c:pt>
                <c:pt idx="3039">
                  <c:v>15.195000000000976</c:v>
                </c:pt>
                <c:pt idx="3040">
                  <c:v>15.200000000000976</c:v>
                </c:pt>
                <c:pt idx="3041">
                  <c:v>15.205000000000977</c:v>
                </c:pt>
                <c:pt idx="3042">
                  <c:v>15.210000000000978</c:v>
                </c:pt>
                <c:pt idx="3043">
                  <c:v>15.215000000000979</c:v>
                </c:pt>
                <c:pt idx="3044">
                  <c:v>15.220000000000979</c:v>
                </c:pt>
                <c:pt idx="3045">
                  <c:v>15.22500000000098</c:v>
                </c:pt>
                <c:pt idx="3046">
                  <c:v>15.230000000000981</c:v>
                </c:pt>
                <c:pt idx="3047">
                  <c:v>15.235000000000982</c:v>
                </c:pt>
                <c:pt idx="3048">
                  <c:v>15.240000000000983</c:v>
                </c:pt>
                <c:pt idx="3049">
                  <c:v>15.245000000000983</c:v>
                </c:pt>
                <c:pt idx="3050">
                  <c:v>15.250000000000984</c:v>
                </c:pt>
                <c:pt idx="3051">
                  <c:v>15.255000000000985</c:v>
                </c:pt>
                <c:pt idx="3052">
                  <c:v>15.260000000000986</c:v>
                </c:pt>
                <c:pt idx="3053">
                  <c:v>15.265000000000986</c:v>
                </c:pt>
                <c:pt idx="3054">
                  <c:v>15.270000000000987</c:v>
                </c:pt>
                <c:pt idx="3055">
                  <c:v>15.275000000000988</c:v>
                </c:pt>
                <c:pt idx="3056">
                  <c:v>15.280000000000989</c:v>
                </c:pt>
                <c:pt idx="3057">
                  <c:v>15.28500000000099</c:v>
                </c:pt>
                <c:pt idx="3058">
                  <c:v>15.29000000000099</c:v>
                </c:pt>
                <c:pt idx="3059">
                  <c:v>15.295000000000991</c:v>
                </c:pt>
                <c:pt idx="3060">
                  <c:v>15.300000000000992</c:v>
                </c:pt>
                <c:pt idx="3061">
                  <c:v>15.305000000000993</c:v>
                </c:pt>
                <c:pt idx="3062">
                  <c:v>15.310000000000993</c:v>
                </c:pt>
                <c:pt idx="3063">
                  <c:v>15.315000000000994</c:v>
                </c:pt>
                <c:pt idx="3064">
                  <c:v>15.320000000000995</c:v>
                </c:pt>
                <c:pt idx="3065">
                  <c:v>15.325000000000996</c:v>
                </c:pt>
                <c:pt idx="3066">
                  <c:v>15.330000000000997</c:v>
                </c:pt>
                <c:pt idx="3067">
                  <c:v>15.335000000000997</c:v>
                </c:pt>
                <c:pt idx="3068">
                  <c:v>15.340000000000998</c:v>
                </c:pt>
                <c:pt idx="3069">
                  <c:v>15.345000000000999</c:v>
                </c:pt>
                <c:pt idx="3070">
                  <c:v>15.350000000001</c:v>
                </c:pt>
                <c:pt idx="3071">
                  <c:v>15.355000000001001</c:v>
                </c:pt>
                <c:pt idx="3072">
                  <c:v>15.360000000001001</c:v>
                </c:pt>
                <c:pt idx="3073">
                  <c:v>15.365000000001002</c:v>
                </c:pt>
                <c:pt idx="3074">
                  <c:v>15.370000000001003</c:v>
                </c:pt>
                <c:pt idx="3075">
                  <c:v>15.375000000001004</c:v>
                </c:pt>
                <c:pt idx="3076">
                  <c:v>15.380000000001004</c:v>
                </c:pt>
                <c:pt idx="3077">
                  <c:v>15.385000000001005</c:v>
                </c:pt>
                <c:pt idx="3078">
                  <c:v>15.390000000001006</c:v>
                </c:pt>
                <c:pt idx="3079">
                  <c:v>15.395000000001007</c:v>
                </c:pt>
                <c:pt idx="3080">
                  <c:v>15.400000000001008</c:v>
                </c:pt>
                <c:pt idx="3081">
                  <c:v>15.405000000001008</c:v>
                </c:pt>
                <c:pt idx="3082">
                  <c:v>15.410000000001009</c:v>
                </c:pt>
                <c:pt idx="3083">
                  <c:v>15.41500000000101</c:v>
                </c:pt>
                <c:pt idx="3084">
                  <c:v>15.420000000001011</c:v>
                </c:pt>
                <c:pt idx="3085">
                  <c:v>15.425000000001011</c:v>
                </c:pt>
                <c:pt idx="3086">
                  <c:v>15.430000000001012</c:v>
                </c:pt>
                <c:pt idx="3087">
                  <c:v>15.435000000001013</c:v>
                </c:pt>
                <c:pt idx="3088">
                  <c:v>15.440000000001014</c:v>
                </c:pt>
                <c:pt idx="3089">
                  <c:v>15.445000000001015</c:v>
                </c:pt>
                <c:pt idx="3090">
                  <c:v>15.450000000001015</c:v>
                </c:pt>
                <c:pt idx="3091">
                  <c:v>15.455000000001016</c:v>
                </c:pt>
                <c:pt idx="3092">
                  <c:v>15.460000000001017</c:v>
                </c:pt>
                <c:pt idx="3093">
                  <c:v>15.465000000001018</c:v>
                </c:pt>
                <c:pt idx="3094">
                  <c:v>15.470000000001018</c:v>
                </c:pt>
                <c:pt idx="3095">
                  <c:v>15.475000000001019</c:v>
                </c:pt>
                <c:pt idx="3096">
                  <c:v>15.48000000000102</c:v>
                </c:pt>
                <c:pt idx="3097">
                  <c:v>15.485000000001021</c:v>
                </c:pt>
                <c:pt idx="3098">
                  <c:v>15.490000000001022</c:v>
                </c:pt>
                <c:pt idx="3099">
                  <c:v>15.495000000001022</c:v>
                </c:pt>
                <c:pt idx="3100">
                  <c:v>15.500000000001023</c:v>
                </c:pt>
                <c:pt idx="3101">
                  <c:v>15.505000000001024</c:v>
                </c:pt>
                <c:pt idx="3102">
                  <c:v>15.510000000001025</c:v>
                </c:pt>
                <c:pt idx="3103">
                  <c:v>15.515000000001026</c:v>
                </c:pt>
                <c:pt idx="3104">
                  <c:v>15.520000000001026</c:v>
                </c:pt>
                <c:pt idx="3105">
                  <c:v>15.525000000001027</c:v>
                </c:pt>
                <c:pt idx="3106">
                  <c:v>15.530000000001028</c:v>
                </c:pt>
                <c:pt idx="3107">
                  <c:v>15.535000000001029</c:v>
                </c:pt>
                <c:pt idx="3108">
                  <c:v>15.540000000001029</c:v>
                </c:pt>
                <c:pt idx="3109">
                  <c:v>15.54500000000103</c:v>
                </c:pt>
                <c:pt idx="3110">
                  <c:v>15.550000000001031</c:v>
                </c:pt>
                <c:pt idx="3111">
                  <c:v>15.555000000001032</c:v>
                </c:pt>
                <c:pt idx="3112">
                  <c:v>15.560000000001033</c:v>
                </c:pt>
                <c:pt idx="3113">
                  <c:v>15.565000000001033</c:v>
                </c:pt>
                <c:pt idx="3114">
                  <c:v>15.570000000001034</c:v>
                </c:pt>
                <c:pt idx="3115">
                  <c:v>15.575000000001035</c:v>
                </c:pt>
                <c:pt idx="3116">
                  <c:v>15.580000000001036</c:v>
                </c:pt>
                <c:pt idx="3117">
                  <c:v>15.585000000001036</c:v>
                </c:pt>
                <c:pt idx="3118">
                  <c:v>15.590000000001037</c:v>
                </c:pt>
                <c:pt idx="3119">
                  <c:v>15.595000000001038</c:v>
                </c:pt>
                <c:pt idx="3120">
                  <c:v>15.600000000001039</c:v>
                </c:pt>
                <c:pt idx="3121">
                  <c:v>15.60500000000104</c:v>
                </c:pt>
                <c:pt idx="3122">
                  <c:v>15.61000000000104</c:v>
                </c:pt>
                <c:pt idx="3123">
                  <c:v>15.615000000001041</c:v>
                </c:pt>
                <c:pt idx="3124">
                  <c:v>15.620000000001042</c:v>
                </c:pt>
                <c:pt idx="3125">
                  <c:v>15.625000000001043</c:v>
                </c:pt>
                <c:pt idx="3126">
                  <c:v>15.630000000001044</c:v>
                </c:pt>
                <c:pt idx="3127">
                  <c:v>15.635000000001044</c:v>
                </c:pt>
                <c:pt idx="3128">
                  <c:v>15.640000000001045</c:v>
                </c:pt>
                <c:pt idx="3129">
                  <c:v>15.645000000001046</c:v>
                </c:pt>
                <c:pt idx="3130">
                  <c:v>15.650000000001047</c:v>
                </c:pt>
                <c:pt idx="3131">
                  <c:v>15.655000000001047</c:v>
                </c:pt>
                <c:pt idx="3132">
                  <c:v>15.660000000001048</c:v>
                </c:pt>
                <c:pt idx="3133">
                  <c:v>15.665000000001049</c:v>
                </c:pt>
                <c:pt idx="3134">
                  <c:v>15.67000000000105</c:v>
                </c:pt>
                <c:pt idx="3135">
                  <c:v>15.675000000001051</c:v>
                </c:pt>
                <c:pt idx="3136">
                  <c:v>15.680000000001051</c:v>
                </c:pt>
                <c:pt idx="3137">
                  <c:v>15.685000000001052</c:v>
                </c:pt>
                <c:pt idx="3138">
                  <c:v>15.690000000001053</c:v>
                </c:pt>
                <c:pt idx="3139">
                  <c:v>15.695000000001054</c:v>
                </c:pt>
                <c:pt idx="3140">
                  <c:v>15.700000000001054</c:v>
                </c:pt>
                <c:pt idx="3141">
                  <c:v>15.705000000001055</c:v>
                </c:pt>
                <c:pt idx="3142">
                  <c:v>15.710000000001056</c:v>
                </c:pt>
                <c:pt idx="3143">
                  <c:v>15.715000000001057</c:v>
                </c:pt>
                <c:pt idx="3144">
                  <c:v>15.720000000001058</c:v>
                </c:pt>
                <c:pt idx="3145">
                  <c:v>15.725000000001058</c:v>
                </c:pt>
                <c:pt idx="3146">
                  <c:v>15.730000000001059</c:v>
                </c:pt>
                <c:pt idx="3147">
                  <c:v>15.73500000000106</c:v>
                </c:pt>
                <c:pt idx="3148">
                  <c:v>15.740000000001061</c:v>
                </c:pt>
                <c:pt idx="3149">
                  <c:v>15.745000000001061</c:v>
                </c:pt>
                <c:pt idx="3150">
                  <c:v>15.750000000001062</c:v>
                </c:pt>
                <c:pt idx="3151">
                  <c:v>15.755000000001063</c:v>
                </c:pt>
                <c:pt idx="3152">
                  <c:v>15.760000000001064</c:v>
                </c:pt>
                <c:pt idx="3153">
                  <c:v>15.765000000001065</c:v>
                </c:pt>
                <c:pt idx="3154">
                  <c:v>15.770000000001065</c:v>
                </c:pt>
                <c:pt idx="3155">
                  <c:v>15.775000000001066</c:v>
                </c:pt>
                <c:pt idx="3156">
                  <c:v>15.780000000001067</c:v>
                </c:pt>
                <c:pt idx="3157">
                  <c:v>15.785000000001068</c:v>
                </c:pt>
                <c:pt idx="3158">
                  <c:v>15.790000000001069</c:v>
                </c:pt>
                <c:pt idx="3159">
                  <c:v>15.795000000001069</c:v>
                </c:pt>
                <c:pt idx="3160">
                  <c:v>15.80000000000107</c:v>
                </c:pt>
                <c:pt idx="3161">
                  <c:v>15.805000000001071</c:v>
                </c:pt>
                <c:pt idx="3162">
                  <c:v>15.810000000001072</c:v>
                </c:pt>
                <c:pt idx="3163">
                  <c:v>15.815000000001072</c:v>
                </c:pt>
                <c:pt idx="3164">
                  <c:v>15.820000000001073</c:v>
                </c:pt>
                <c:pt idx="3165">
                  <c:v>15.825000000001074</c:v>
                </c:pt>
                <c:pt idx="3166">
                  <c:v>15.830000000001075</c:v>
                </c:pt>
                <c:pt idx="3167">
                  <c:v>15.835000000001076</c:v>
                </c:pt>
                <c:pt idx="3168">
                  <c:v>15.840000000001076</c:v>
                </c:pt>
                <c:pt idx="3169">
                  <c:v>15.845000000001077</c:v>
                </c:pt>
                <c:pt idx="3170">
                  <c:v>15.850000000001078</c:v>
                </c:pt>
                <c:pt idx="3171">
                  <c:v>15.855000000001079</c:v>
                </c:pt>
                <c:pt idx="3172">
                  <c:v>15.860000000001079</c:v>
                </c:pt>
                <c:pt idx="3173">
                  <c:v>15.86500000000108</c:v>
                </c:pt>
                <c:pt idx="3174">
                  <c:v>15.870000000001081</c:v>
                </c:pt>
                <c:pt idx="3175">
                  <c:v>15.875000000001082</c:v>
                </c:pt>
                <c:pt idx="3176">
                  <c:v>15.880000000001083</c:v>
                </c:pt>
                <c:pt idx="3177">
                  <c:v>15.885000000001083</c:v>
                </c:pt>
                <c:pt idx="3178">
                  <c:v>15.890000000001084</c:v>
                </c:pt>
                <c:pt idx="3179">
                  <c:v>15.895000000001085</c:v>
                </c:pt>
                <c:pt idx="3180">
                  <c:v>15.900000000001086</c:v>
                </c:pt>
                <c:pt idx="3181">
                  <c:v>15.905000000001086</c:v>
                </c:pt>
                <c:pt idx="3182">
                  <c:v>15.910000000001087</c:v>
                </c:pt>
                <c:pt idx="3183">
                  <c:v>15.915000000001088</c:v>
                </c:pt>
                <c:pt idx="3184">
                  <c:v>15.920000000001089</c:v>
                </c:pt>
                <c:pt idx="3185">
                  <c:v>15.92500000000109</c:v>
                </c:pt>
                <c:pt idx="3186">
                  <c:v>15.93000000000109</c:v>
                </c:pt>
                <c:pt idx="3187">
                  <c:v>15.935000000001091</c:v>
                </c:pt>
                <c:pt idx="3188">
                  <c:v>15.940000000001092</c:v>
                </c:pt>
                <c:pt idx="3189">
                  <c:v>15.945000000001093</c:v>
                </c:pt>
                <c:pt idx="3190">
                  <c:v>15.950000000001094</c:v>
                </c:pt>
                <c:pt idx="3191">
                  <c:v>15.955000000001094</c:v>
                </c:pt>
                <c:pt idx="3192">
                  <c:v>15.960000000001095</c:v>
                </c:pt>
                <c:pt idx="3193">
                  <c:v>15.965000000001096</c:v>
                </c:pt>
                <c:pt idx="3194">
                  <c:v>15.970000000001097</c:v>
                </c:pt>
                <c:pt idx="3195">
                  <c:v>15.975000000001097</c:v>
                </c:pt>
                <c:pt idx="3196">
                  <c:v>15.980000000001098</c:v>
                </c:pt>
                <c:pt idx="3197">
                  <c:v>15.985000000001099</c:v>
                </c:pt>
                <c:pt idx="3198">
                  <c:v>15.9900000000011</c:v>
                </c:pt>
                <c:pt idx="3199">
                  <c:v>15.995000000001101</c:v>
                </c:pt>
                <c:pt idx="3200">
                  <c:v>16.000000000001101</c:v>
                </c:pt>
                <c:pt idx="3201">
                  <c:v>16.0050000000011</c:v>
                </c:pt>
                <c:pt idx="3202">
                  <c:v>16.010000000001099</c:v>
                </c:pt>
                <c:pt idx="3203">
                  <c:v>16.015000000001098</c:v>
                </c:pt>
                <c:pt idx="3204">
                  <c:v>16.020000000001097</c:v>
                </c:pt>
                <c:pt idx="3205">
                  <c:v>16.025000000001096</c:v>
                </c:pt>
                <c:pt idx="3206">
                  <c:v>16.030000000001095</c:v>
                </c:pt>
                <c:pt idx="3207">
                  <c:v>16.035000000001094</c:v>
                </c:pt>
                <c:pt idx="3208">
                  <c:v>16.040000000001093</c:v>
                </c:pt>
                <c:pt idx="3209">
                  <c:v>16.045000000001092</c:v>
                </c:pt>
                <c:pt idx="3210">
                  <c:v>16.050000000001091</c:v>
                </c:pt>
                <c:pt idx="3211">
                  <c:v>16.05500000000109</c:v>
                </c:pt>
                <c:pt idx="3212">
                  <c:v>16.060000000001089</c:v>
                </c:pt>
                <c:pt idx="3213">
                  <c:v>16.065000000001088</c:v>
                </c:pt>
                <c:pt idx="3214">
                  <c:v>16.070000000001087</c:v>
                </c:pt>
                <c:pt idx="3215">
                  <c:v>16.075000000001086</c:v>
                </c:pt>
                <c:pt idx="3216">
                  <c:v>16.080000000001085</c:v>
                </c:pt>
                <c:pt idx="3217">
                  <c:v>16.085000000001084</c:v>
                </c:pt>
                <c:pt idx="3218">
                  <c:v>16.090000000001083</c:v>
                </c:pt>
                <c:pt idx="3219">
                  <c:v>16.095000000001082</c:v>
                </c:pt>
                <c:pt idx="3220">
                  <c:v>16.100000000001081</c:v>
                </c:pt>
                <c:pt idx="3221">
                  <c:v>16.10500000000108</c:v>
                </c:pt>
                <c:pt idx="3222">
                  <c:v>16.110000000001079</c:v>
                </c:pt>
                <c:pt idx="3223">
                  <c:v>16.115000000001078</c:v>
                </c:pt>
                <c:pt idx="3224">
                  <c:v>16.120000000001077</c:v>
                </c:pt>
                <c:pt idx="3225">
                  <c:v>16.125000000001076</c:v>
                </c:pt>
                <c:pt idx="3226">
                  <c:v>16.130000000001075</c:v>
                </c:pt>
                <c:pt idx="3227">
                  <c:v>16.135000000001074</c:v>
                </c:pt>
                <c:pt idx="3228">
                  <c:v>16.140000000001073</c:v>
                </c:pt>
                <c:pt idx="3229">
                  <c:v>16.145000000001072</c:v>
                </c:pt>
                <c:pt idx="3230">
                  <c:v>16.150000000001071</c:v>
                </c:pt>
                <c:pt idx="3231">
                  <c:v>16.155000000001071</c:v>
                </c:pt>
                <c:pt idx="3232">
                  <c:v>16.16000000000107</c:v>
                </c:pt>
                <c:pt idx="3233">
                  <c:v>16.165000000001069</c:v>
                </c:pt>
                <c:pt idx="3234">
                  <c:v>16.170000000001068</c:v>
                </c:pt>
                <c:pt idx="3235">
                  <c:v>16.175000000001067</c:v>
                </c:pt>
                <c:pt idx="3236">
                  <c:v>16.180000000001066</c:v>
                </c:pt>
                <c:pt idx="3237">
                  <c:v>16.185000000001065</c:v>
                </c:pt>
                <c:pt idx="3238">
                  <c:v>16.190000000001064</c:v>
                </c:pt>
                <c:pt idx="3239">
                  <c:v>16.195000000001063</c:v>
                </c:pt>
                <c:pt idx="3240">
                  <c:v>16.200000000001062</c:v>
                </c:pt>
                <c:pt idx="3241">
                  <c:v>16.205000000001061</c:v>
                </c:pt>
                <c:pt idx="3242">
                  <c:v>16.21000000000106</c:v>
                </c:pt>
                <c:pt idx="3243">
                  <c:v>16.215000000001059</c:v>
                </c:pt>
                <c:pt idx="3244">
                  <c:v>16.220000000001058</c:v>
                </c:pt>
                <c:pt idx="3245">
                  <c:v>16.225000000001057</c:v>
                </c:pt>
                <c:pt idx="3246">
                  <c:v>16.230000000001056</c:v>
                </c:pt>
                <c:pt idx="3247">
                  <c:v>16.235000000001055</c:v>
                </c:pt>
                <c:pt idx="3248">
                  <c:v>16.240000000001054</c:v>
                </c:pt>
                <c:pt idx="3249">
                  <c:v>16.245000000001053</c:v>
                </c:pt>
                <c:pt idx="3250">
                  <c:v>16.250000000001052</c:v>
                </c:pt>
                <c:pt idx="3251">
                  <c:v>16.255000000001051</c:v>
                </c:pt>
                <c:pt idx="3252">
                  <c:v>16.26000000000105</c:v>
                </c:pt>
                <c:pt idx="3253">
                  <c:v>16.265000000001049</c:v>
                </c:pt>
                <c:pt idx="3254">
                  <c:v>16.270000000001048</c:v>
                </c:pt>
                <c:pt idx="3255">
                  <c:v>16.275000000001047</c:v>
                </c:pt>
                <c:pt idx="3256">
                  <c:v>16.280000000001046</c:v>
                </c:pt>
                <c:pt idx="3257">
                  <c:v>16.285000000001045</c:v>
                </c:pt>
                <c:pt idx="3258">
                  <c:v>16.290000000001044</c:v>
                </c:pt>
                <c:pt idx="3259">
                  <c:v>16.295000000001043</c:v>
                </c:pt>
                <c:pt idx="3260">
                  <c:v>16.300000000001042</c:v>
                </c:pt>
                <c:pt idx="3261">
                  <c:v>16.305000000001041</c:v>
                </c:pt>
                <c:pt idx="3262">
                  <c:v>16.31000000000104</c:v>
                </c:pt>
                <c:pt idx="3263">
                  <c:v>16.315000000001039</c:v>
                </c:pt>
                <c:pt idx="3264">
                  <c:v>16.320000000001038</c:v>
                </c:pt>
                <c:pt idx="3265">
                  <c:v>16.325000000001037</c:v>
                </c:pt>
                <c:pt idx="3266">
                  <c:v>16.330000000001036</c:v>
                </c:pt>
                <c:pt idx="3267">
                  <c:v>16.335000000001035</c:v>
                </c:pt>
                <c:pt idx="3268">
                  <c:v>16.340000000001034</c:v>
                </c:pt>
                <c:pt idx="3269">
                  <c:v>16.345000000001033</c:v>
                </c:pt>
                <c:pt idx="3270">
                  <c:v>16.350000000001032</c:v>
                </c:pt>
                <c:pt idx="3271">
                  <c:v>16.355000000001031</c:v>
                </c:pt>
                <c:pt idx="3272">
                  <c:v>16.36000000000103</c:v>
                </c:pt>
                <c:pt idx="3273">
                  <c:v>16.365000000001029</c:v>
                </c:pt>
                <c:pt idx="3274">
                  <c:v>16.370000000001028</c:v>
                </c:pt>
                <c:pt idx="3275">
                  <c:v>16.375000000001027</c:v>
                </c:pt>
                <c:pt idx="3276">
                  <c:v>16.380000000001026</c:v>
                </c:pt>
                <c:pt idx="3277">
                  <c:v>16.385000000001025</c:v>
                </c:pt>
                <c:pt idx="3278">
                  <c:v>16.390000000001024</c:v>
                </c:pt>
                <c:pt idx="3279">
                  <c:v>16.395000000001023</c:v>
                </c:pt>
                <c:pt idx="3280">
                  <c:v>16.400000000001022</c:v>
                </c:pt>
                <c:pt idx="3281">
                  <c:v>16.405000000001021</c:v>
                </c:pt>
                <c:pt idx="3282">
                  <c:v>16.41000000000102</c:v>
                </c:pt>
                <c:pt idx="3283">
                  <c:v>16.415000000001019</c:v>
                </c:pt>
                <c:pt idx="3284">
                  <c:v>16.420000000001018</c:v>
                </c:pt>
                <c:pt idx="3285">
                  <c:v>16.425000000001017</c:v>
                </c:pt>
                <c:pt idx="3286">
                  <c:v>16.430000000001016</c:v>
                </c:pt>
                <c:pt idx="3287">
                  <c:v>16.435000000001015</c:v>
                </c:pt>
                <c:pt idx="3288">
                  <c:v>16.440000000001014</c:v>
                </c:pt>
                <c:pt idx="3289">
                  <c:v>16.445000000001013</c:v>
                </c:pt>
                <c:pt idx="3290">
                  <c:v>16.450000000001012</c:v>
                </c:pt>
                <c:pt idx="3291">
                  <c:v>16.455000000001011</c:v>
                </c:pt>
                <c:pt idx="3292">
                  <c:v>16.46000000000101</c:v>
                </c:pt>
                <c:pt idx="3293">
                  <c:v>16.465000000001009</c:v>
                </c:pt>
                <c:pt idx="3294">
                  <c:v>16.470000000001008</c:v>
                </c:pt>
                <c:pt idx="3295">
                  <c:v>16.475000000001007</c:v>
                </c:pt>
                <c:pt idx="3296">
                  <c:v>16.480000000001006</c:v>
                </c:pt>
                <c:pt idx="3297">
                  <c:v>16.485000000001005</c:v>
                </c:pt>
                <c:pt idx="3298">
                  <c:v>16.490000000001004</c:v>
                </c:pt>
                <c:pt idx="3299">
                  <c:v>16.495000000001003</c:v>
                </c:pt>
                <c:pt idx="3300">
                  <c:v>16.500000000001002</c:v>
                </c:pt>
                <c:pt idx="3301">
                  <c:v>16.505000000001001</c:v>
                </c:pt>
                <c:pt idx="3302">
                  <c:v>16.510000000001</c:v>
                </c:pt>
                <c:pt idx="3303">
                  <c:v>16.515000000000999</c:v>
                </c:pt>
                <c:pt idx="3304">
                  <c:v>16.520000000000998</c:v>
                </c:pt>
                <c:pt idx="3305">
                  <c:v>16.525000000000997</c:v>
                </c:pt>
                <c:pt idx="3306">
                  <c:v>16.530000000000996</c:v>
                </c:pt>
                <c:pt idx="3307">
                  <c:v>16.535000000000995</c:v>
                </c:pt>
                <c:pt idx="3308">
                  <c:v>16.540000000000994</c:v>
                </c:pt>
                <c:pt idx="3309">
                  <c:v>16.545000000000993</c:v>
                </c:pt>
                <c:pt idx="3310">
                  <c:v>16.550000000000992</c:v>
                </c:pt>
                <c:pt idx="3311">
                  <c:v>16.555000000000991</c:v>
                </c:pt>
                <c:pt idx="3312">
                  <c:v>16.56000000000099</c:v>
                </c:pt>
                <c:pt idx="3313">
                  <c:v>16.565000000000989</c:v>
                </c:pt>
                <c:pt idx="3314">
                  <c:v>16.570000000000988</c:v>
                </c:pt>
                <c:pt idx="3315">
                  <c:v>16.575000000000987</c:v>
                </c:pt>
                <c:pt idx="3316">
                  <c:v>16.580000000000986</c:v>
                </c:pt>
                <c:pt idx="3317">
                  <c:v>16.585000000000985</c:v>
                </c:pt>
                <c:pt idx="3318">
                  <c:v>16.590000000000984</c:v>
                </c:pt>
                <c:pt idx="3319">
                  <c:v>16.595000000000983</c:v>
                </c:pt>
                <c:pt idx="3320">
                  <c:v>16.600000000000982</c:v>
                </c:pt>
                <c:pt idx="3321">
                  <c:v>16.605000000000981</c:v>
                </c:pt>
                <c:pt idx="3322">
                  <c:v>16.61000000000098</c:v>
                </c:pt>
                <c:pt idx="3323">
                  <c:v>16.615000000000979</c:v>
                </c:pt>
                <c:pt idx="3324">
                  <c:v>16.620000000000978</c:v>
                </c:pt>
                <c:pt idx="3325">
                  <c:v>16.625000000000977</c:v>
                </c:pt>
                <c:pt idx="3326">
                  <c:v>16.630000000000976</c:v>
                </c:pt>
                <c:pt idx="3327">
                  <c:v>16.635000000000975</c:v>
                </c:pt>
                <c:pt idx="3328">
                  <c:v>16.640000000000974</c:v>
                </c:pt>
                <c:pt idx="3329">
                  <c:v>16.645000000000973</c:v>
                </c:pt>
                <c:pt idx="3330">
                  <c:v>16.650000000000972</c:v>
                </c:pt>
                <c:pt idx="3331">
                  <c:v>16.655000000000971</c:v>
                </c:pt>
                <c:pt idx="3332">
                  <c:v>16.66000000000097</c:v>
                </c:pt>
                <c:pt idx="3333">
                  <c:v>16.665000000000969</c:v>
                </c:pt>
                <c:pt idx="3334">
                  <c:v>16.670000000000968</c:v>
                </c:pt>
                <c:pt idx="3335">
                  <c:v>16.675000000000967</c:v>
                </c:pt>
                <c:pt idx="3336">
                  <c:v>16.680000000000966</c:v>
                </c:pt>
                <c:pt idx="3337">
                  <c:v>16.685000000000965</c:v>
                </c:pt>
                <c:pt idx="3338">
                  <c:v>16.690000000000964</c:v>
                </c:pt>
                <c:pt idx="3339">
                  <c:v>16.695000000000963</c:v>
                </c:pt>
                <c:pt idx="3340">
                  <c:v>16.700000000000962</c:v>
                </c:pt>
                <c:pt idx="3341">
                  <c:v>16.705000000000961</c:v>
                </c:pt>
                <c:pt idx="3342">
                  <c:v>16.71000000000096</c:v>
                </c:pt>
                <c:pt idx="3343">
                  <c:v>16.715000000000959</c:v>
                </c:pt>
                <c:pt idx="3344">
                  <c:v>16.720000000000958</c:v>
                </c:pt>
                <c:pt idx="3345">
                  <c:v>16.725000000000957</c:v>
                </c:pt>
                <c:pt idx="3346">
                  <c:v>16.730000000000956</c:v>
                </c:pt>
                <c:pt idx="3347">
                  <c:v>16.735000000000955</c:v>
                </c:pt>
                <c:pt idx="3348">
                  <c:v>16.740000000000954</c:v>
                </c:pt>
                <c:pt idx="3349">
                  <c:v>16.745000000000953</c:v>
                </c:pt>
                <c:pt idx="3350">
                  <c:v>16.750000000000952</c:v>
                </c:pt>
                <c:pt idx="3351">
                  <c:v>16.755000000000951</c:v>
                </c:pt>
                <c:pt idx="3352">
                  <c:v>16.76000000000095</c:v>
                </c:pt>
                <c:pt idx="3353">
                  <c:v>16.765000000000949</c:v>
                </c:pt>
                <c:pt idx="3354">
                  <c:v>16.770000000000948</c:v>
                </c:pt>
                <c:pt idx="3355">
                  <c:v>16.775000000000947</c:v>
                </c:pt>
                <c:pt idx="3356">
                  <c:v>16.780000000000946</c:v>
                </c:pt>
                <c:pt idx="3357">
                  <c:v>16.785000000000945</c:v>
                </c:pt>
                <c:pt idx="3358">
                  <c:v>16.790000000000944</c:v>
                </c:pt>
                <c:pt idx="3359">
                  <c:v>16.795000000000943</c:v>
                </c:pt>
                <c:pt idx="3360">
                  <c:v>16.800000000000942</c:v>
                </c:pt>
                <c:pt idx="3361">
                  <c:v>16.805000000000941</c:v>
                </c:pt>
                <c:pt idx="3362">
                  <c:v>16.81000000000094</c:v>
                </c:pt>
                <c:pt idx="3363">
                  <c:v>16.815000000000939</c:v>
                </c:pt>
                <c:pt idx="3364">
                  <c:v>16.820000000000938</c:v>
                </c:pt>
                <c:pt idx="3365">
                  <c:v>16.825000000000937</c:v>
                </c:pt>
                <c:pt idx="3366">
                  <c:v>16.830000000000936</c:v>
                </c:pt>
                <c:pt idx="3367">
                  <c:v>16.835000000000935</c:v>
                </c:pt>
                <c:pt idx="3368">
                  <c:v>16.840000000000934</c:v>
                </c:pt>
                <c:pt idx="3369">
                  <c:v>16.845000000000933</c:v>
                </c:pt>
                <c:pt idx="3370">
                  <c:v>16.850000000000932</c:v>
                </c:pt>
                <c:pt idx="3371">
                  <c:v>16.855000000000931</c:v>
                </c:pt>
                <c:pt idx="3372">
                  <c:v>16.86000000000093</c:v>
                </c:pt>
                <c:pt idx="3373">
                  <c:v>16.865000000000929</c:v>
                </c:pt>
                <c:pt idx="3374">
                  <c:v>16.870000000000928</c:v>
                </c:pt>
                <c:pt idx="3375">
                  <c:v>16.875000000000927</c:v>
                </c:pt>
                <c:pt idx="3376">
                  <c:v>16.880000000000926</c:v>
                </c:pt>
                <c:pt idx="3377">
                  <c:v>16.885000000000925</c:v>
                </c:pt>
                <c:pt idx="3378">
                  <c:v>16.890000000000924</c:v>
                </c:pt>
                <c:pt idx="3379">
                  <c:v>16.895000000000923</c:v>
                </c:pt>
                <c:pt idx="3380">
                  <c:v>16.900000000000922</c:v>
                </c:pt>
                <c:pt idx="3381">
                  <c:v>16.905000000000921</c:v>
                </c:pt>
                <c:pt idx="3382">
                  <c:v>16.91000000000092</c:v>
                </c:pt>
                <c:pt idx="3383">
                  <c:v>16.915000000000919</c:v>
                </c:pt>
                <c:pt idx="3384">
                  <c:v>16.920000000000918</c:v>
                </c:pt>
                <c:pt idx="3385">
                  <c:v>16.925000000000917</c:v>
                </c:pt>
                <c:pt idx="3386">
                  <c:v>16.930000000000916</c:v>
                </c:pt>
                <c:pt idx="3387">
                  <c:v>16.935000000000915</c:v>
                </c:pt>
                <c:pt idx="3388">
                  <c:v>16.940000000000914</c:v>
                </c:pt>
                <c:pt idx="3389">
                  <c:v>16.945000000000913</c:v>
                </c:pt>
                <c:pt idx="3390">
                  <c:v>16.950000000000912</c:v>
                </c:pt>
                <c:pt idx="3391">
                  <c:v>16.955000000000911</c:v>
                </c:pt>
                <c:pt idx="3392">
                  <c:v>16.96000000000091</c:v>
                </c:pt>
                <c:pt idx="3393">
                  <c:v>16.965000000000909</c:v>
                </c:pt>
                <c:pt idx="3394">
                  <c:v>16.970000000000908</c:v>
                </c:pt>
                <c:pt idx="3395">
                  <c:v>16.975000000000907</c:v>
                </c:pt>
                <c:pt idx="3396">
                  <c:v>16.980000000000906</c:v>
                </c:pt>
                <c:pt idx="3397">
                  <c:v>16.985000000000905</c:v>
                </c:pt>
                <c:pt idx="3398">
                  <c:v>16.990000000000904</c:v>
                </c:pt>
                <c:pt idx="3399">
                  <c:v>16.995000000000903</c:v>
                </c:pt>
                <c:pt idx="3400">
                  <c:v>17.000000000000902</c:v>
                </c:pt>
                <c:pt idx="3401">
                  <c:v>17.005000000000901</c:v>
                </c:pt>
                <c:pt idx="3402">
                  <c:v>17.0100000000009</c:v>
                </c:pt>
                <c:pt idx="3403">
                  <c:v>17.015000000000899</c:v>
                </c:pt>
                <c:pt idx="3404">
                  <c:v>17.020000000000898</c:v>
                </c:pt>
                <c:pt idx="3405">
                  <c:v>17.025000000000897</c:v>
                </c:pt>
                <c:pt idx="3406">
                  <c:v>17.030000000000896</c:v>
                </c:pt>
                <c:pt idx="3407">
                  <c:v>17.035000000000895</c:v>
                </c:pt>
                <c:pt idx="3408">
                  <c:v>17.040000000000894</c:v>
                </c:pt>
                <c:pt idx="3409">
                  <c:v>17.045000000000893</c:v>
                </c:pt>
                <c:pt idx="3410">
                  <c:v>17.050000000000892</c:v>
                </c:pt>
                <c:pt idx="3411">
                  <c:v>17.055000000000891</c:v>
                </c:pt>
                <c:pt idx="3412">
                  <c:v>17.06000000000089</c:v>
                </c:pt>
                <c:pt idx="3413">
                  <c:v>17.065000000000889</c:v>
                </c:pt>
                <c:pt idx="3414">
                  <c:v>17.070000000000888</c:v>
                </c:pt>
                <c:pt idx="3415">
                  <c:v>17.075000000000887</c:v>
                </c:pt>
                <c:pt idx="3416">
                  <c:v>17.080000000000886</c:v>
                </c:pt>
                <c:pt idx="3417">
                  <c:v>17.085000000000885</c:v>
                </c:pt>
                <c:pt idx="3418">
                  <c:v>17.090000000000884</c:v>
                </c:pt>
                <c:pt idx="3419">
                  <c:v>17.095000000000883</c:v>
                </c:pt>
                <c:pt idx="3420">
                  <c:v>17.100000000000882</c:v>
                </c:pt>
                <c:pt idx="3421">
                  <c:v>17.105000000000881</c:v>
                </c:pt>
                <c:pt idx="3422">
                  <c:v>17.110000000000881</c:v>
                </c:pt>
                <c:pt idx="3423">
                  <c:v>17.11500000000088</c:v>
                </c:pt>
                <c:pt idx="3424">
                  <c:v>17.120000000000879</c:v>
                </c:pt>
                <c:pt idx="3425">
                  <c:v>17.125000000000878</c:v>
                </c:pt>
                <c:pt idx="3426">
                  <c:v>17.130000000000877</c:v>
                </c:pt>
                <c:pt idx="3427">
                  <c:v>17.135000000000876</c:v>
                </c:pt>
                <c:pt idx="3428">
                  <c:v>17.140000000000875</c:v>
                </c:pt>
                <c:pt idx="3429">
                  <c:v>17.145000000000874</c:v>
                </c:pt>
                <c:pt idx="3430">
                  <c:v>17.150000000000873</c:v>
                </c:pt>
                <c:pt idx="3431">
                  <c:v>17.155000000000872</c:v>
                </c:pt>
                <c:pt idx="3432">
                  <c:v>17.160000000000871</c:v>
                </c:pt>
                <c:pt idx="3433">
                  <c:v>17.16500000000087</c:v>
                </c:pt>
                <c:pt idx="3434">
                  <c:v>17.170000000000869</c:v>
                </c:pt>
                <c:pt idx="3435">
                  <c:v>17.175000000000868</c:v>
                </c:pt>
                <c:pt idx="3436">
                  <c:v>17.180000000000867</c:v>
                </c:pt>
                <c:pt idx="3437">
                  <c:v>17.185000000000866</c:v>
                </c:pt>
                <c:pt idx="3438">
                  <c:v>17.190000000000865</c:v>
                </c:pt>
                <c:pt idx="3439">
                  <c:v>17.195000000000864</c:v>
                </c:pt>
                <c:pt idx="3440">
                  <c:v>17.200000000000863</c:v>
                </c:pt>
                <c:pt idx="3441">
                  <c:v>17.205000000000862</c:v>
                </c:pt>
                <c:pt idx="3442">
                  <c:v>17.210000000000861</c:v>
                </c:pt>
                <c:pt idx="3443">
                  <c:v>17.21500000000086</c:v>
                </c:pt>
                <c:pt idx="3444">
                  <c:v>17.220000000000859</c:v>
                </c:pt>
                <c:pt idx="3445">
                  <c:v>17.225000000000858</c:v>
                </c:pt>
                <c:pt idx="3446">
                  <c:v>17.230000000000857</c:v>
                </c:pt>
                <c:pt idx="3447">
                  <c:v>17.235000000000856</c:v>
                </c:pt>
                <c:pt idx="3448">
                  <c:v>17.240000000000855</c:v>
                </c:pt>
                <c:pt idx="3449">
                  <c:v>17.245000000000854</c:v>
                </c:pt>
                <c:pt idx="3450">
                  <c:v>17.250000000000853</c:v>
                </c:pt>
                <c:pt idx="3451">
                  <c:v>17.255000000000852</c:v>
                </c:pt>
                <c:pt idx="3452">
                  <c:v>17.260000000000851</c:v>
                </c:pt>
                <c:pt idx="3453">
                  <c:v>17.26500000000085</c:v>
                </c:pt>
                <c:pt idx="3454">
                  <c:v>17.270000000000849</c:v>
                </c:pt>
                <c:pt idx="3455">
                  <c:v>17.275000000000848</c:v>
                </c:pt>
                <c:pt idx="3456">
                  <c:v>17.280000000000847</c:v>
                </c:pt>
                <c:pt idx="3457">
                  <c:v>17.285000000000846</c:v>
                </c:pt>
                <c:pt idx="3458">
                  <c:v>17.290000000000845</c:v>
                </c:pt>
                <c:pt idx="3459">
                  <c:v>17.295000000000844</c:v>
                </c:pt>
                <c:pt idx="3460">
                  <c:v>17.300000000000843</c:v>
                </c:pt>
                <c:pt idx="3461">
                  <c:v>17.305000000000842</c:v>
                </c:pt>
                <c:pt idx="3462">
                  <c:v>17.310000000000841</c:v>
                </c:pt>
                <c:pt idx="3463">
                  <c:v>17.31500000000084</c:v>
                </c:pt>
                <c:pt idx="3464">
                  <c:v>17.320000000000839</c:v>
                </c:pt>
                <c:pt idx="3465">
                  <c:v>17.325000000000838</c:v>
                </c:pt>
                <c:pt idx="3466">
                  <c:v>17.330000000000837</c:v>
                </c:pt>
                <c:pt idx="3467">
                  <c:v>17.335000000000836</c:v>
                </c:pt>
                <c:pt idx="3468">
                  <c:v>17.340000000000835</c:v>
                </c:pt>
                <c:pt idx="3469">
                  <c:v>17.345000000000834</c:v>
                </c:pt>
                <c:pt idx="3470">
                  <c:v>17.350000000000833</c:v>
                </c:pt>
                <c:pt idx="3471">
                  <c:v>17.355000000000832</c:v>
                </c:pt>
                <c:pt idx="3472">
                  <c:v>17.360000000000831</c:v>
                </c:pt>
                <c:pt idx="3473">
                  <c:v>17.36500000000083</c:v>
                </c:pt>
                <c:pt idx="3474">
                  <c:v>17.370000000000829</c:v>
                </c:pt>
                <c:pt idx="3475">
                  <c:v>17.375000000000828</c:v>
                </c:pt>
                <c:pt idx="3476">
                  <c:v>17.380000000000827</c:v>
                </c:pt>
                <c:pt idx="3477">
                  <c:v>17.385000000000826</c:v>
                </c:pt>
                <c:pt idx="3478">
                  <c:v>17.390000000000825</c:v>
                </c:pt>
                <c:pt idx="3479">
                  <c:v>17.395000000000824</c:v>
                </c:pt>
                <c:pt idx="3480">
                  <c:v>17.400000000000823</c:v>
                </c:pt>
                <c:pt idx="3481">
                  <c:v>17.405000000000822</c:v>
                </c:pt>
                <c:pt idx="3482">
                  <c:v>17.410000000000821</c:v>
                </c:pt>
                <c:pt idx="3483">
                  <c:v>17.41500000000082</c:v>
                </c:pt>
                <c:pt idx="3484">
                  <c:v>17.420000000000819</c:v>
                </c:pt>
                <c:pt idx="3485">
                  <c:v>17.425000000000818</c:v>
                </c:pt>
                <c:pt idx="3486">
                  <c:v>17.430000000000817</c:v>
                </c:pt>
                <c:pt idx="3487">
                  <c:v>17.435000000000816</c:v>
                </c:pt>
                <c:pt idx="3488">
                  <c:v>17.440000000000815</c:v>
                </c:pt>
                <c:pt idx="3489">
                  <c:v>17.445000000000814</c:v>
                </c:pt>
                <c:pt idx="3490">
                  <c:v>17.450000000000813</c:v>
                </c:pt>
                <c:pt idx="3491">
                  <c:v>17.455000000000812</c:v>
                </c:pt>
                <c:pt idx="3492">
                  <c:v>17.460000000000811</c:v>
                </c:pt>
                <c:pt idx="3493">
                  <c:v>17.46500000000081</c:v>
                </c:pt>
                <c:pt idx="3494">
                  <c:v>17.470000000000809</c:v>
                </c:pt>
                <c:pt idx="3495">
                  <c:v>17.475000000000808</c:v>
                </c:pt>
                <c:pt idx="3496">
                  <c:v>17.480000000000807</c:v>
                </c:pt>
                <c:pt idx="3497">
                  <c:v>17.485000000000806</c:v>
                </c:pt>
                <c:pt idx="3498">
                  <c:v>17.490000000000805</c:v>
                </c:pt>
                <c:pt idx="3499">
                  <c:v>17.495000000000804</c:v>
                </c:pt>
                <c:pt idx="3500">
                  <c:v>17.500000000000803</c:v>
                </c:pt>
                <c:pt idx="3501">
                  <c:v>17.505000000000802</c:v>
                </c:pt>
                <c:pt idx="3502">
                  <c:v>17.510000000000801</c:v>
                </c:pt>
                <c:pt idx="3503">
                  <c:v>17.5150000000008</c:v>
                </c:pt>
                <c:pt idx="3504">
                  <c:v>17.520000000000799</c:v>
                </c:pt>
                <c:pt idx="3505">
                  <c:v>17.525000000000798</c:v>
                </c:pt>
                <c:pt idx="3506">
                  <c:v>17.530000000000797</c:v>
                </c:pt>
                <c:pt idx="3507">
                  <c:v>17.535000000000796</c:v>
                </c:pt>
                <c:pt idx="3508">
                  <c:v>17.540000000000795</c:v>
                </c:pt>
                <c:pt idx="3509">
                  <c:v>17.545000000000794</c:v>
                </c:pt>
                <c:pt idx="3510">
                  <c:v>17.550000000000793</c:v>
                </c:pt>
                <c:pt idx="3511">
                  <c:v>17.555000000000792</c:v>
                </c:pt>
                <c:pt idx="3512">
                  <c:v>17.560000000000791</c:v>
                </c:pt>
                <c:pt idx="3513">
                  <c:v>17.56500000000079</c:v>
                </c:pt>
                <c:pt idx="3514">
                  <c:v>17.570000000000789</c:v>
                </c:pt>
                <c:pt idx="3515">
                  <c:v>17.575000000000788</c:v>
                </c:pt>
                <c:pt idx="3516">
                  <c:v>17.580000000000787</c:v>
                </c:pt>
                <c:pt idx="3517">
                  <c:v>17.585000000000786</c:v>
                </c:pt>
                <c:pt idx="3518">
                  <c:v>17.590000000000785</c:v>
                </c:pt>
                <c:pt idx="3519">
                  <c:v>17.595000000000784</c:v>
                </c:pt>
                <c:pt idx="3520">
                  <c:v>17.600000000000783</c:v>
                </c:pt>
                <c:pt idx="3521">
                  <c:v>17.605000000000782</c:v>
                </c:pt>
                <c:pt idx="3522">
                  <c:v>17.610000000000781</c:v>
                </c:pt>
                <c:pt idx="3523">
                  <c:v>17.61500000000078</c:v>
                </c:pt>
                <c:pt idx="3524">
                  <c:v>17.620000000000779</c:v>
                </c:pt>
                <c:pt idx="3525">
                  <c:v>17.625000000000778</c:v>
                </c:pt>
                <c:pt idx="3526">
                  <c:v>17.630000000000777</c:v>
                </c:pt>
                <c:pt idx="3527">
                  <c:v>17.635000000000776</c:v>
                </c:pt>
                <c:pt idx="3528">
                  <c:v>17.640000000000775</c:v>
                </c:pt>
                <c:pt idx="3529">
                  <c:v>17.645000000000774</c:v>
                </c:pt>
                <c:pt idx="3530">
                  <c:v>17.650000000000773</c:v>
                </c:pt>
                <c:pt idx="3531">
                  <c:v>17.655000000000772</c:v>
                </c:pt>
                <c:pt idx="3532">
                  <c:v>17.660000000000771</c:v>
                </c:pt>
                <c:pt idx="3533">
                  <c:v>17.66500000000077</c:v>
                </c:pt>
                <c:pt idx="3534">
                  <c:v>17.670000000000769</c:v>
                </c:pt>
                <c:pt idx="3535">
                  <c:v>17.675000000000768</c:v>
                </c:pt>
                <c:pt idx="3536">
                  <c:v>17.680000000000767</c:v>
                </c:pt>
                <c:pt idx="3537">
                  <c:v>17.685000000000766</c:v>
                </c:pt>
                <c:pt idx="3538">
                  <c:v>17.690000000000765</c:v>
                </c:pt>
                <c:pt idx="3539">
                  <c:v>17.695000000000764</c:v>
                </c:pt>
                <c:pt idx="3540">
                  <c:v>17.700000000000763</c:v>
                </c:pt>
                <c:pt idx="3541">
                  <c:v>17.705000000000762</c:v>
                </c:pt>
                <c:pt idx="3542">
                  <c:v>17.710000000000761</c:v>
                </c:pt>
                <c:pt idx="3543">
                  <c:v>17.71500000000076</c:v>
                </c:pt>
                <c:pt idx="3544">
                  <c:v>17.720000000000759</c:v>
                </c:pt>
                <c:pt idx="3545">
                  <c:v>17.725000000000758</c:v>
                </c:pt>
                <c:pt idx="3546">
                  <c:v>17.730000000000757</c:v>
                </c:pt>
                <c:pt idx="3547">
                  <c:v>17.735000000000756</c:v>
                </c:pt>
                <c:pt idx="3548">
                  <c:v>17.740000000000755</c:v>
                </c:pt>
                <c:pt idx="3549">
                  <c:v>17.745000000000754</c:v>
                </c:pt>
                <c:pt idx="3550">
                  <c:v>17.750000000000753</c:v>
                </c:pt>
                <c:pt idx="3551">
                  <c:v>17.755000000000752</c:v>
                </c:pt>
                <c:pt idx="3552">
                  <c:v>17.760000000000751</c:v>
                </c:pt>
                <c:pt idx="3553">
                  <c:v>17.76500000000075</c:v>
                </c:pt>
                <c:pt idx="3554">
                  <c:v>17.770000000000749</c:v>
                </c:pt>
                <c:pt idx="3555">
                  <c:v>17.775000000000748</c:v>
                </c:pt>
                <c:pt idx="3556">
                  <c:v>17.780000000000747</c:v>
                </c:pt>
                <c:pt idx="3557">
                  <c:v>17.785000000000746</c:v>
                </c:pt>
                <c:pt idx="3558">
                  <c:v>17.790000000000745</c:v>
                </c:pt>
                <c:pt idx="3559">
                  <c:v>17.795000000000744</c:v>
                </c:pt>
                <c:pt idx="3560">
                  <c:v>17.800000000000743</c:v>
                </c:pt>
                <c:pt idx="3561">
                  <c:v>17.805000000000742</c:v>
                </c:pt>
                <c:pt idx="3562">
                  <c:v>17.810000000000741</c:v>
                </c:pt>
                <c:pt idx="3563">
                  <c:v>17.81500000000074</c:v>
                </c:pt>
                <c:pt idx="3564">
                  <c:v>17.820000000000739</c:v>
                </c:pt>
                <c:pt idx="3565">
                  <c:v>17.825000000000738</c:v>
                </c:pt>
                <c:pt idx="3566">
                  <c:v>17.830000000000737</c:v>
                </c:pt>
                <c:pt idx="3567">
                  <c:v>17.835000000000736</c:v>
                </c:pt>
                <c:pt idx="3568">
                  <c:v>17.840000000000735</c:v>
                </c:pt>
                <c:pt idx="3569">
                  <c:v>17.845000000000734</c:v>
                </c:pt>
                <c:pt idx="3570">
                  <c:v>17.850000000000733</c:v>
                </c:pt>
                <c:pt idx="3571">
                  <c:v>17.855000000000732</c:v>
                </c:pt>
                <c:pt idx="3572">
                  <c:v>17.860000000000731</c:v>
                </c:pt>
                <c:pt idx="3573">
                  <c:v>17.86500000000073</c:v>
                </c:pt>
                <c:pt idx="3574">
                  <c:v>17.870000000000729</c:v>
                </c:pt>
                <c:pt idx="3575">
                  <c:v>17.875000000000728</c:v>
                </c:pt>
                <c:pt idx="3576">
                  <c:v>17.880000000000727</c:v>
                </c:pt>
                <c:pt idx="3577">
                  <c:v>17.885000000000726</c:v>
                </c:pt>
                <c:pt idx="3578">
                  <c:v>17.890000000000725</c:v>
                </c:pt>
                <c:pt idx="3579">
                  <c:v>17.895000000000724</c:v>
                </c:pt>
                <c:pt idx="3580">
                  <c:v>17.900000000000723</c:v>
                </c:pt>
                <c:pt idx="3581">
                  <c:v>17.905000000000722</c:v>
                </c:pt>
                <c:pt idx="3582">
                  <c:v>17.910000000000721</c:v>
                </c:pt>
                <c:pt idx="3583">
                  <c:v>17.91500000000072</c:v>
                </c:pt>
                <c:pt idx="3584">
                  <c:v>17.920000000000719</c:v>
                </c:pt>
                <c:pt idx="3585">
                  <c:v>17.925000000000718</c:v>
                </c:pt>
                <c:pt idx="3586">
                  <c:v>17.930000000000717</c:v>
                </c:pt>
                <c:pt idx="3587">
                  <c:v>17.935000000000716</c:v>
                </c:pt>
                <c:pt idx="3588">
                  <c:v>17.940000000000715</c:v>
                </c:pt>
                <c:pt idx="3589">
                  <c:v>17.945000000000714</c:v>
                </c:pt>
                <c:pt idx="3590">
                  <c:v>17.950000000000713</c:v>
                </c:pt>
                <c:pt idx="3591">
                  <c:v>17.955000000000712</c:v>
                </c:pt>
                <c:pt idx="3592">
                  <c:v>17.960000000000711</c:v>
                </c:pt>
                <c:pt idx="3593">
                  <c:v>17.96500000000071</c:v>
                </c:pt>
                <c:pt idx="3594">
                  <c:v>17.970000000000709</c:v>
                </c:pt>
                <c:pt idx="3595">
                  <c:v>17.975000000000708</c:v>
                </c:pt>
                <c:pt idx="3596">
                  <c:v>17.980000000000707</c:v>
                </c:pt>
                <c:pt idx="3597">
                  <c:v>17.985000000000706</c:v>
                </c:pt>
                <c:pt idx="3598">
                  <c:v>17.990000000000705</c:v>
                </c:pt>
                <c:pt idx="3599">
                  <c:v>17.995000000000704</c:v>
                </c:pt>
                <c:pt idx="3600">
                  <c:v>18.000000000000703</c:v>
                </c:pt>
                <c:pt idx="3601">
                  <c:v>18.005000000000702</c:v>
                </c:pt>
                <c:pt idx="3602">
                  <c:v>18.010000000000701</c:v>
                </c:pt>
                <c:pt idx="3603">
                  <c:v>18.0150000000007</c:v>
                </c:pt>
                <c:pt idx="3604">
                  <c:v>18.020000000000699</c:v>
                </c:pt>
                <c:pt idx="3605">
                  <c:v>18.025000000000698</c:v>
                </c:pt>
                <c:pt idx="3606">
                  <c:v>18.030000000000697</c:v>
                </c:pt>
                <c:pt idx="3607">
                  <c:v>18.035000000000696</c:v>
                </c:pt>
                <c:pt idx="3608">
                  <c:v>18.040000000000695</c:v>
                </c:pt>
                <c:pt idx="3609">
                  <c:v>18.045000000000694</c:v>
                </c:pt>
                <c:pt idx="3610">
                  <c:v>18.050000000000693</c:v>
                </c:pt>
                <c:pt idx="3611">
                  <c:v>18.055000000000692</c:v>
                </c:pt>
                <c:pt idx="3612">
                  <c:v>18.060000000000692</c:v>
                </c:pt>
                <c:pt idx="3613">
                  <c:v>18.065000000000691</c:v>
                </c:pt>
                <c:pt idx="3614">
                  <c:v>18.07000000000069</c:v>
                </c:pt>
                <c:pt idx="3615">
                  <c:v>18.075000000000689</c:v>
                </c:pt>
                <c:pt idx="3616">
                  <c:v>18.080000000000688</c:v>
                </c:pt>
                <c:pt idx="3617">
                  <c:v>18.085000000000687</c:v>
                </c:pt>
                <c:pt idx="3618">
                  <c:v>18.090000000000686</c:v>
                </c:pt>
                <c:pt idx="3619">
                  <c:v>18.095000000000685</c:v>
                </c:pt>
                <c:pt idx="3620">
                  <c:v>18.100000000000684</c:v>
                </c:pt>
                <c:pt idx="3621">
                  <c:v>18.105000000000683</c:v>
                </c:pt>
                <c:pt idx="3622">
                  <c:v>18.110000000000682</c:v>
                </c:pt>
                <c:pt idx="3623">
                  <c:v>18.115000000000681</c:v>
                </c:pt>
                <c:pt idx="3624">
                  <c:v>18.12000000000068</c:v>
                </c:pt>
                <c:pt idx="3625">
                  <c:v>18.125000000000679</c:v>
                </c:pt>
                <c:pt idx="3626">
                  <c:v>18.130000000000678</c:v>
                </c:pt>
                <c:pt idx="3627">
                  <c:v>18.135000000000677</c:v>
                </c:pt>
                <c:pt idx="3628">
                  <c:v>18.140000000000676</c:v>
                </c:pt>
                <c:pt idx="3629">
                  <c:v>18.145000000000675</c:v>
                </c:pt>
                <c:pt idx="3630">
                  <c:v>18.150000000000674</c:v>
                </c:pt>
                <c:pt idx="3631">
                  <c:v>18.155000000000673</c:v>
                </c:pt>
                <c:pt idx="3632">
                  <c:v>18.160000000000672</c:v>
                </c:pt>
                <c:pt idx="3633">
                  <c:v>18.165000000000671</c:v>
                </c:pt>
                <c:pt idx="3634">
                  <c:v>18.17000000000067</c:v>
                </c:pt>
                <c:pt idx="3635">
                  <c:v>18.175000000000669</c:v>
                </c:pt>
                <c:pt idx="3636">
                  <c:v>18.180000000000668</c:v>
                </c:pt>
                <c:pt idx="3637">
                  <c:v>18.185000000000667</c:v>
                </c:pt>
                <c:pt idx="3638">
                  <c:v>18.190000000000666</c:v>
                </c:pt>
                <c:pt idx="3639">
                  <c:v>18.195000000000665</c:v>
                </c:pt>
                <c:pt idx="3640">
                  <c:v>18.200000000000664</c:v>
                </c:pt>
                <c:pt idx="3641">
                  <c:v>18.205000000000663</c:v>
                </c:pt>
                <c:pt idx="3642">
                  <c:v>18.210000000000662</c:v>
                </c:pt>
                <c:pt idx="3643">
                  <c:v>18.215000000000661</c:v>
                </c:pt>
                <c:pt idx="3644">
                  <c:v>18.22000000000066</c:v>
                </c:pt>
                <c:pt idx="3645">
                  <c:v>18.225000000000659</c:v>
                </c:pt>
                <c:pt idx="3646">
                  <c:v>18.230000000000658</c:v>
                </c:pt>
                <c:pt idx="3647">
                  <c:v>18.235000000000657</c:v>
                </c:pt>
                <c:pt idx="3648">
                  <c:v>18.240000000000656</c:v>
                </c:pt>
                <c:pt idx="3649">
                  <c:v>18.245000000000655</c:v>
                </c:pt>
                <c:pt idx="3650">
                  <c:v>18.250000000000654</c:v>
                </c:pt>
                <c:pt idx="3651">
                  <c:v>18.255000000000653</c:v>
                </c:pt>
                <c:pt idx="3652">
                  <c:v>18.260000000000652</c:v>
                </c:pt>
                <c:pt idx="3653">
                  <c:v>18.265000000000651</c:v>
                </c:pt>
                <c:pt idx="3654">
                  <c:v>18.27000000000065</c:v>
                </c:pt>
                <c:pt idx="3655">
                  <c:v>18.275000000000649</c:v>
                </c:pt>
                <c:pt idx="3656">
                  <c:v>18.280000000000648</c:v>
                </c:pt>
                <c:pt idx="3657">
                  <c:v>18.285000000000647</c:v>
                </c:pt>
                <c:pt idx="3658">
                  <c:v>18.290000000000646</c:v>
                </c:pt>
                <c:pt idx="3659">
                  <c:v>18.295000000000645</c:v>
                </c:pt>
                <c:pt idx="3660">
                  <c:v>18.300000000000644</c:v>
                </c:pt>
                <c:pt idx="3661">
                  <c:v>18.305000000000643</c:v>
                </c:pt>
                <c:pt idx="3662">
                  <c:v>18.310000000000642</c:v>
                </c:pt>
                <c:pt idx="3663">
                  <c:v>18.315000000000641</c:v>
                </c:pt>
                <c:pt idx="3664">
                  <c:v>18.32000000000064</c:v>
                </c:pt>
                <c:pt idx="3665">
                  <c:v>18.325000000000639</c:v>
                </c:pt>
                <c:pt idx="3666">
                  <c:v>18.330000000000638</c:v>
                </c:pt>
                <c:pt idx="3667">
                  <c:v>18.335000000000637</c:v>
                </c:pt>
                <c:pt idx="3668">
                  <c:v>18.340000000000636</c:v>
                </c:pt>
                <c:pt idx="3669">
                  <c:v>18.345000000000635</c:v>
                </c:pt>
                <c:pt idx="3670">
                  <c:v>18.350000000000634</c:v>
                </c:pt>
                <c:pt idx="3671">
                  <c:v>18.355000000000633</c:v>
                </c:pt>
                <c:pt idx="3672">
                  <c:v>18.360000000000632</c:v>
                </c:pt>
                <c:pt idx="3673">
                  <c:v>18.365000000000631</c:v>
                </c:pt>
                <c:pt idx="3674">
                  <c:v>18.37000000000063</c:v>
                </c:pt>
                <c:pt idx="3675">
                  <c:v>18.375000000000629</c:v>
                </c:pt>
                <c:pt idx="3676">
                  <c:v>18.380000000000628</c:v>
                </c:pt>
                <c:pt idx="3677">
                  <c:v>18.385000000000627</c:v>
                </c:pt>
                <c:pt idx="3678">
                  <c:v>18.390000000000626</c:v>
                </c:pt>
                <c:pt idx="3679">
                  <c:v>18.395000000000625</c:v>
                </c:pt>
                <c:pt idx="3680">
                  <c:v>18.400000000000624</c:v>
                </c:pt>
                <c:pt idx="3681">
                  <c:v>18.405000000000623</c:v>
                </c:pt>
                <c:pt idx="3682">
                  <c:v>18.410000000000622</c:v>
                </c:pt>
                <c:pt idx="3683">
                  <c:v>18.415000000000621</c:v>
                </c:pt>
                <c:pt idx="3684">
                  <c:v>18.42000000000062</c:v>
                </c:pt>
                <c:pt idx="3685">
                  <c:v>18.425000000000619</c:v>
                </c:pt>
                <c:pt idx="3686">
                  <c:v>18.430000000000618</c:v>
                </c:pt>
                <c:pt idx="3687">
                  <c:v>18.435000000000617</c:v>
                </c:pt>
                <c:pt idx="3688">
                  <c:v>18.440000000000616</c:v>
                </c:pt>
                <c:pt idx="3689">
                  <c:v>18.445000000000615</c:v>
                </c:pt>
                <c:pt idx="3690">
                  <c:v>18.450000000000614</c:v>
                </c:pt>
                <c:pt idx="3691">
                  <c:v>18.455000000000613</c:v>
                </c:pt>
                <c:pt idx="3692">
                  <c:v>18.460000000000612</c:v>
                </c:pt>
                <c:pt idx="3693">
                  <c:v>18.465000000000611</c:v>
                </c:pt>
                <c:pt idx="3694">
                  <c:v>18.47000000000061</c:v>
                </c:pt>
                <c:pt idx="3695">
                  <c:v>18.475000000000609</c:v>
                </c:pt>
                <c:pt idx="3696">
                  <c:v>18.480000000000608</c:v>
                </c:pt>
                <c:pt idx="3697">
                  <c:v>18.485000000000607</c:v>
                </c:pt>
                <c:pt idx="3698">
                  <c:v>18.490000000000606</c:v>
                </c:pt>
                <c:pt idx="3699">
                  <c:v>18.495000000000605</c:v>
                </c:pt>
                <c:pt idx="3700">
                  <c:v>18.500000000000604</c:v>
                </c:pt>
                <c:pt idx="3701">
                  <c:v>18.505000000000603</c:v>
                </c:pt>
                <c:pt idx="3702">
                  <c:v>18.510000000000602</c:v>
                </c:pt>
                <c:pt idx="3703">
                  <c:v>18.515000000000601</c:v>
                </c:pt>
                <c:pt idx="3704">
                  <c:v>18.5200000000006</c:v>
                </c:pt>
                <c:pt idx="3705">
                  <c:v>18.525000000000599</c:v>
                </c:pt>
                <c:pt idx="3706">
                  <c:v>18.530000000000598</c:v>
                </c:pt>
                <c:pt idx="3707">
                  <c:v>18.535000000000597</c:v>
                </c:pt>
                <c:pt idx="3708">
                  <c:v>18.540000000000596</c:v>
                </c:pt>
                <c:pt idx="3709">
                  <c:v>18.545000000000595</c:v>
                </c:pt>
                <c:pt idx="3710">
                  <c:v>18.550000000000594</c:v>
                </c:pt>
                <c:pt idx="3711">
                  <c:v>18.555000000000593</c:v>
                </c:pt>
                <c:pt idx="3712">
                  <c:v>18.560000000000592</c:v>
                </c:pt>
                <c:pt idx="3713">
                  <c:v>18.565000000000591</c:v>
                </c:pt>
                <c:pt idx="3714">
                  <c:v>18.57000000000059</c:v>
                </c:pt>
                <c:pt idx="3715">
                  <c:v>18.575000000000589</c:v>
                </c:pt>
                <c:pt idx="3716">
                  <c:v>18.580000000000588</c:v>
                </c:pt>
                <c:pt idx="3717">
                  <c:v>18.585000000000587</c:v>
                </c:pt>
                <c:pt idx="3718">
                  <c:v>18.590000000000586</c:v>
                </c:pt>
                <c:pt idx="3719">
                  <c:v>18.595000000000585</c:v>
                </c:pt>
                <c:pt idx="3720">
                  <c:v>18.600000000000584</c:v>
                </c:pt>
                <c:pt idx="3721">
                  <c:v>18.605000000000583</c:v>
                </c:pt>
                <c:pt idx="3722">
                  <c:v>18.610000000000582</c:v>
                </c:pt>
                <c:pt idx="3723">
                  <c:v>18.615000000000581</c:v>
                </c:pt>
                <c:pt idx="3724">
                  <c:v>18.62000000000058</c:v>
                </c:pt>
                <c:pt idx="3725">
                  <c:v>18.625000000000579</c:v>
                </c:pt>
                <c:pt idx="3726">
                  <c:v>18.630000000000578</c:v>
                </c:pt>
                <c:pt idx="3727">
                  <c:v>18.635000000000577</c:v>
                </c:pt>
                <c:pt idx="3728">
                  <c:v>18.640000000000576</c:v>
                </c:pt>
                <c:pt idx="3729">
                  <c:v>18.645000000000575</c:v>
                </c:pt>
                <c:pt idx="3730">
                  <c:v>18.650000000000574</c:v>
                </c:pt>
                <c:pt idx="3731">
                  <c:v>18.655000000000573</c:v>
                </c:pt>
                <c:pt idx="3732">
                  <c:v>18.660000000000572</c:v>
                </c:pt>
                <c:pt idx="3733">
                  <c:v>18.665000000000571</c:v>
                </c:pt>
                <c:pt idx="3734">
                  <c:v>18.67000000000057</c:v>
                </c:pt>
                <c:pt idx="3735">
                  <c:v>18.675000000000569</c:v>
                </c:pt>
                <c:pt idx="3736">
                  <c:v>18.680000000000568</c:v>
                </c:pt>
                <c:pt idx="3737">
                  <c:v>18.685000000000567</c:v>
                </c:pt>
                <c:pt idx="3738">
                  <c:v>18.690000000000566</c:v>
                </c:pt>
                <c:pt idx="3739">
                  <c:v>18.695000000000565</c:v>
                </c:pt>
                <c:pt idx="3740">
                  <c:v>18.700000000000564</c:v>
                </c:pt>
                <c:pt idx="3741">
                  <c:v>18.705000000000563</c:v>
                </c:pt>
                <c:pt idx="3742">
                  <c:v>18.710000000000562</c:v>
                </c:pt>
                <c:pt idx="3743">
                  <c:v>18.715000000000561</c:v>
                </c:pt>
                <c:pt idx="3744">
                  <c:v>18.72000000000056</c:v>
                </c:pt>
                <c:pt idx="3745">
                  <c:v>18.725000000000559</c:v>
                </c:pt>
                <c:pt idx="3746">
                  <c:v>18.730000000000558</c:v>
                </c:pt>
                <c:pt idx="3747">
                  <c:v>18.735000000000557</c:v>
                </c:pt>
                <c:pt idx="3748">
                  <c:v>18.740000000000556</c:v>
                </c:pt>
                <c:pt idx="3749">
                  <c:v>18.745000000000555</c:v>
                </c:pt>
                <c:pt idx="3750">
                  <c:v>18.750000000000554</c:v>
                </c:pt>
                <c:pt idx="3751">
                  <c:v>18.755000000000553</c:v>
                </c:pt>
                <c:pt idx="3752">
                  <c:v>18.760000000000552</c:v>
                </c:pt>
                <c:pt idx="3753">
                  <c:v>18.765000000000551</c:v>
                </c:pt>
                <c:pt idx="3754">
                  <c:v>18.77000000000055</c:v>
                </c:pt>
                <c:pt idx="3755">
                  <c:v>18.775000000000549</c:v>
                </c:pt>
                <c:pt idx="3756">
                  <c:v>18.780000000000548</c:v>
                </c:pt>
                <c:pt idx="3757">
                  <c:v>18.785000000000547</c:v>
                </c:pt>
                <c:pt idx="3758">
                  <c:v>18.790000000000546</c:v>
                </c:pt>
                <c:pt idx="3759">
                  <c:v>18.795000000000545</c:v>
                </c:pt>
                <c:pt idx="3760">
                  <c:v>18.800000000000544</c:v>
                </c:pt>
                <c:pt idx="3761">
                  <c:v>18.805000000000543</c:v>
                </c:pt>
                <c:pt idx="3762">
                  <c:v>18.810000000000542</c:v>
                </c:pt>
                <c:pt idx="3763">
                  <c:v>18.815000000000541</c:v>
                </c:pt>
                <c:pt idx="3764">
                  <c:v>18.82000000000054</c:v>
                </c:pt>
                <c:pt idx="3765">
                  <c:v>18.825000000000539</c:v>
                </c:pt>
                <c:pt idx="3766">
                  <c:v>18.830000000000538</c:v>
                </c:pt>
                <c:pt idx="3767">
                  <c:v>18.835000000000537</c:v>
                </c:pt>
                <c:pt idx="3768">
                  <c:v>18.840000000000536</c:v>
                </c:pt>
                <c:pt idx="3769">
                  <c:v>18.845000000000535</c:v>
                </c:pt>
                <c:pt idx="3770">
                  <c:v>18.850000000000534</c:v>
                </c:pt>
                <c:pt idx="3771">
                  <c:v>18.855000000000533</c:v>
                </c:pt>
                <c:pt idx="3772">
                  <c:v>18.860000000000532</c:v>
                </c:pt>
                <c:pt idx="3773">
                  <c:v>18.865000000000531</c:v>
                </c:pt>
                <c:pt idx="3774">
                  <c:v>18.87000000000053</c:v>
                </c:pt>
                <c:pt idx="3775">
                  <c:v>18.875000000000529</c:v>
                </c:pt>
                <c:pt idx="3776">
                  <c:v>18.880000000000528</c:v>
                </c:pt>
                <c:pt idx="3777">
                  <c:v>18.885000000000527</c:v>
                </c:pt>
                <c:pt idx="3778">
                  <c:v>18.890000000000526</c:v>
                </c:pt>
                <c:pt idx="3779">
                  <c:v>18.895000000000525</c:v>
                </c:pt>
                <c:pt idx="3780">
                  <c:v>18.900000000000524</c:v>
                </c:pt>
                <c:pt idx="3781">
                  <c:v>18.905000000000523</c:v>
                </c:pt>
                <c:pt idx="3782">
                  <c:v>18.910000000000522</c:v>
                </c:pt>
                <c:pt idx="3783">
                  <c:v>18.915000000000521</c:v>
                </c:pt>
                <c:pt idx="3784">
                  <c:v>18.92000000000052</c:v>
                </c:pt>
                <c:pt idx="3785">
                  <c:v>18.925000000000519</c:v>
                </c:pt>
                <c:pt idx="3786">
                  <c:v>18.930000000000518</c:v>
                </c:pt>
                <c:pt idx="3787">
                  <c:v>18.935000000000517</c:v>
                </c:pt>
                <c:pt idx="3788">
                  <c:v>18.940000000000516</c:v>
                </c:pt>
                <c:pt idx="3789">
                  <c:v>18.945000000000515</c:v>
                </c:pt>
                <c:pt idx="3790">
                  <c:v>18.950000000000514</c:v>
                </c:pt>
                <c:pt idx="3791">
                  <c:v>18.955000000000513</c:v>
                </c:pt>
                <c:pt idx="3792">
                  <c:v>18.960000000000512</c:v>
                </c:pt>
                <c:pt idx="3793">
                  <c:v>18.965000000000511</c:v>
                </c:pt>
                <c:pt idx="3794">
                  <c:v>18.97000000000051</c:v>
                </c:pt>
                <c:pt idx="3795">
                  <c:v>18.975000000000509</c:v>
                </c:pt>
                <c:pt idx="3796">
                  <c:v>18.980000000000508</c:v>
                </c:pt>
                <c:pt idx="3797">
                  <c:v>18.985000000000507</c:v>
                </c:pt>
                <c:pt idx="3798">
                  <c:v>18.990000000000506</c:v>
                </c:pt>
                <c:pt idx="3799">
                  <c:v>18.995000000000505</c:v>
                </c:pt>
                <c:pt idx="3800">
                  <c:v>19.000000000000504</c:v>
                </c:pt>
                <c:pt idx="3801">
                  <c:v>19.005000000000503</c:v>
                </c:pt>
                <c:pt idx="3802">
                  <c:v>19.010000000000502</c:v>
                </c:pt>
                <c:pt idx="3803">
                  <c:v>19.015000000000502</c:v>
                </c:pt>
                <c:pt idx="3804">
                  <c:v>19.020000000000501</c:v>
                </c:pt>
                <c:pt idx="3805">
                  <c:v>19.0250000000005</c:v>
                </c:pt>
                <c:pt idx="3806">
                  <c:v>19.030000000000499</c:v>
                </c:pt>
                <c:pt idx="3807">
                  <c:v>19.035000000000498</c:v>
                </c:pt>
                <c:pt idx="3808">
                  <c:v>19.040000000000497</c:v>
                </c:pt>
                <c:pt idx="3809">
                  <c:v>19.045000000000496</c:v>
                </c:pt>
                <c:pt idx="3810">
                  <c:v>19.050000000000495</c:v>
                </c:pt>
                <c:pt idx="3811">
                  <c:v>19.055000000000494</c:v>
                </c:pt>
                <c:pt idx="3812">
                  <c:v>19.060000000000493</c:v>
                </c:pt>
                <c:pt idx="3813">
                  <c:v>19.065000000000492</c:v>
                </c:pt>
                <c:pt idx="3814">
                  <c:v>19.070000000000491</c:v>
                </c:pt>
                <c:pt idx="3815">
                  <c:v>19.07500000000049</c:v>
                </c:pt>
                <c:pt idx="3816">
                  <c:v>19.080000000000489</c:v>
                </c:pt>
                <c:pt idx="3817">
                  <c:v>19.085000000000488</c:v>
                </c:pt>
                <c:pt idx="3818">
                  <c:v>19.090000000000487</c:v>
                </c:pt>
                <c:pt idx="3819">
                  <c:v>19.095000000000486</c:v>
                </c:pt>
                <c:pt idx="3820">
                  <c:v>19.100000000000485</c:v>
                </c:pt>
                <c:pt idx="3821">
                  <c:v>19.105000000000484</c:v>
                </c:pt>
                <c:pt idx="3822">
                  <c:v>19.110000000000483</c:v>
                </c:pt>
                <c:pt idx="3823">
                  <c:v>19.115000000000482</c:v>
                </c:pt>
                <c:pt idx="3824">
                  <c:v>19.120000000000481</c:v>
                </c:pt>
                <c:pt idx="3825">
                  <c:v>19.12500000000048</c:v>
                </c:pt>
                <c:pt idx="3826">
                  <c:v>19.130000000000479</c:v>
                </c:pt>
                <c:pt idx="3827">
                  <c:v>19.135000000000478</c:v>
                </c:pt>
                <c:pt idx="3828">
                  <c:v>19.140000000000477</c:v>
                </c:pt>
                <c:pt idx="3829">
                  <c:v>19.145000000000476</c:v>
                </c:pt>
                <c:pt idx="3830">
                  <c:v>19.150000000000475</c:v>
                </c:pt>
                <c:pt idx="3831">
                  <c:v>19.155000000000474</c:v>
                </c:pt>
                <c:pt idx="3832">
                  <c:v>19.160000000000473</c:v>
                </c:pt>
                <c:pt idx="3833">
                  <c:v>19.165000000000472</c:v>
                </c:pt>
                <c:pt idx="3834">
                  <c:v>19.170000000000471</c:v>
                </c:pt>
                <c:pt idx="3835">
                  <c:v>19.17500000000047</c:v>
                </c:pt>
                <c:pt idx="3836">
                  <c:v>19.180000000000469</c:v>
                </c:pt>
                <c:pt idx="3837">
                  <c:v>19.185000000000468</c:v>
                </c:pt>
                <c:pt idx="3838">
                  <c:v>19.190000000000467</c:v>
                </c:pt>
                <c:pt idx="3839">
                  <c:v>19.195000000000466</c:v>
                </c:pt>
                <c:pt idx="3840">
                  <c:v>19.200000000000465</c:v>
                </c:pt>
                <c:pt idx="3841">
                  <c:v>19.205000000000464</c:v>
                </c:pt>
                <c:pt idx="3842">
                  <c:v>19.210000000000463</c:v>
                </c:pt>
                <c:pt idx="3843">
                  <c:v>19.215000000000462</c:v>
                </c:pt>
                <c:pt idx="3844">
                  <c:v>19.220000000000461</c:v>
                </c:pt>
                <c:pt idx="3845">
                  <c:v>19.22500000000046</c:v>
                </c:pt>
                <c:pt idx="3846">
                  <c:v>19.230000000000459</c:v>
                </c:pt>
                <c:pt idx="3847">
                  <c:v>19.235000000000458</c:v>
                </c:pt>
                <c:pt idx="3848">
                  <c:v>19.240000000000457</c:v>
                </c:pt>
                <c:pt idx="3849">
                  <c:v>19.245000000000456</c:v>
                </c:pt>
                <c:pt idx="3850">
                  <c:v>19.250000000000455</c:v>
                </c:pt>
                <c:pt idx="3851">
                  <c:v>19.255000000000454</c:v>
                </c:pt>
                <c:pt idx="3852">
                  <c:v>19.260000000000453</c:v>
                </c:pt>
                <c:pt idx="3853">
                  <c:v>19.265000000000452</c:v>
                </c:pt>
                <c:pt idx="3854">
                  <c:v>19.270000000000451</c:v>
                </c:pt>
                <c:pt idx="3855">
                  <c:v>19.27500000000045</c:v>
                </c:pt>
                <c:pt idx="3856">
                  <c:v>19.280000000000449</c:v>
                </c:pt>
                <c:pt idx="3857">
                  <c:v>19.285000000000448</c:v>
                </c:pt>
                <c:pt idx="3858">
                  <c:v>19.290000000000447</c:v>
                </c:pt>
                <c:pt idx="3859">
                  <c:v>19.295000000000446</c:v>
                </c:pt>
                <c:pt idx="3860">
                  <c:v>19.300000000000445</c:v>
                </c:pt>
                <c:pt idx="3861">
                  <c:v>19.305000000000444</c:v>
                </c:pt>
                <c:pt idx="3862">
                  <c:v>19.310000000000443</c:v>
                </c:pt>
                <c:pt idx="3863">
                  <c:v>19.315000000000442</c:v>
                </c:pt>
                <c:pt idx="3864">
                  <c:v>19.320000000000441</c:v>
                </c:pt>
                <c:pt idx="3865">
                  <c:v>19.32500000000044</c:v>
                </c:pt>
                <c:pt idx="3866">
                  <c:v>19.330000000000439</c:v>
                </c:pt>
                <c:pt idx="3867">
                  <c:v>19.335000000000438</c:v>
                </c:pt>
                <c:pt idx="3868">
                  <c:v>19.340000000000437</c:v>
                </c:pt>
                <c:pt idx="3869">
                  <c:v>19.345000000000436</c:v>
                </c:pt>
                <c:pt idx="3870">
                  <c:v>19.350000000000435</c:v>
                </c:pt>
                <c:pt idx="3871">
                  <c:v>19.355000000000434</c:v>
                </c:pt>
                <c:pt idx="3872">
                  <c:v>19.360000000000433</c:v>
                </c:pt>
                <c:pt idx="3873">
                  <c:v>19.365000000000432</c:v>
                </c:pt>
                <c:pt idx="3874">
                  <c:v>19.370000000000431</c:v>
                </c:pt>
                <c:pt idx="3875">
                  <c:v>19.37500000000043</c:v>
                </c:pt>
                <c:pt idx="3876">
                  <c:v>19.380000000000429</c:v>
                </c:pt>
                <c:pt idx="3877">
                  <c:v>19.385000000000428</c:v>
                </c:pt>
                <c:pt idx="3878">
                  <c:v>19.390000000000427</c:v>
                </c:pt>
                <c:pt idx="3879">
                  <c:v>19.395000000000426</c:v>
                </c:pt>
                <c:pt idx="3880">
                  <c:v>19.400000000000425</c:v>
                </c:pt>
                <c:pt idx="3881">
                  <c:v>19.405000000000424</c:v>
                </c:pt>
                <c:pt idx="3882">
                  <c:v>19.410000000000423</c:v>
                </c:pt>
                <c:pt idx="3883">
                  <c:v>19.415000000000422</c:v>
                </c:pt>
                <c:pt idx="3884">
                  <c:v>19.420000000000421</c:v>
                </c:pt>
                <c:pt idx="3885">
                  <c:v>19.42500000000042</c:v>
                </c:pt>
                <c:pt idx="3886">
                  <c:v>19.430000000000419</c:v>
                </c:pt>
                <c:pt idx="3887">
                  <c:v>19.435000000000418</c:v>
                </c:pt>
                <c:pt idx="3888">
                  <c:v>19.440000000000417</c:v>
                </c:pt>
                <c:pt idx="3889">
                  <c:v>19.445000000000416</c:v>
                </c:pt>
                <c:pt idx="3890">
                  <c:v>19.450000000000415</c:v>
                </c:pt>
                <c:pt idx="3891">
                  <c:v>19.455000000000414</c:v>
                </c:pt>
                <c:pt idx="3892">
                  <c:v>19.460000000000413</c:v>
                </c:pt>
                <c:pt idx="3893">
                  <c:v>19.465000000000412</c:v>
                </c:pt>
                <c:pt idx="3894">
                  <c:v>19.470000000000411</c:v>
                </c:pt>
                <c:pt idx="3895">
                  <c:v>19.47500000000041</c:v>
                </c:pt>
                <c:pt idx="3896">
                  <c:v>19.480000000000409</c:v>
                </c:pt>
                <c:pt idx="3897">
                  <c:v>19.485000000000408</c:v>
                </c:pt>
                <c:pt idx="3898">
                  <c:v>19.490000000000407</c:v>
                </c:pt>
                <c:pt idx="3899">
                  <c:v>19.495000000000406</c:v>
                </c:pt>
                <c:pt idx="3900">
                  <c:v>19.500000000000405</c:v>
                </c:pt>
                <c:pt idx="3901">
                  <c:v>19.505000000000404</c:v>
                </c:pt>
                <c:pt idx="3902">
                  <c:v>19.510000000000403</c:v>
                </c:pt>
                <c:pt idx="3903">
                  <c:v>19.515000000000402</c:v>
                </c:pt>
                <c:pt idx="3904">
                  <c:v>19.520000000000401</c:v>
                </c:pt>
                <c:pt idx="3905">
                  <c:v>19.5250000000004</c:v>
                </c:pt>
                <c:pt idx="3906">
                  <c:v>19.530000000000399</c:v>
                </c:pt>
                <c:pt idx="3907">
                  <c:v>19.535000000000398</c:v>
                </c:pt>
                <c:pt idx="3908">
                  <c:v>19.540000000000397</c:v>
                </c:pt>
                <c:pt idx="3909">
                  <c:v>19.545000000000396</c:v>
                </c:pt>
                <c:pt idx="3910">
                  <c:v>19.550000000000395</c:v>
                </c:pt>
                <c:pt idx="3911">
                  <c:v>19.555000000000394</c:v>
                </c:pt>
                <c:pt idx="3912">
                  <c:v>19.560000000000393</c:v>
                </c:pt>
                <c:pt idx="3913">
                  <c:v>19.565000000000392</c:v>
                </c:pt>
                <c:pt idx="3914">
                  <c:v>19.570000000000391</c:v>
                </c:pt>
                <c:pt idx="3915">
                  <c:v>19.57500000000039</c:v>
                </c:pt>
                <c:pt idx="3916">
                  <c:v>19.580000000000389</c:v>
                </c:pt>
                <c:pt idx="3917">
                  <c:v>19.585000000000388</c:v>
                </c:pt>
                <c:pt idx="3918">
                  <c:v>19.590000000000387</c:v>
                </c:pt>
                <c:pt idx="3919">
                  <c:v>19.595000000000386</c:v>
                </c:pt>
                <c:pt idx="3920">
                  <c:v>19.600000000000385</c:v>
                </c:pt>
                <c:pt idx="3921">
                  <c:v>19.605000000000384</c:v>
                </c:pt>
                <c:pt idx="3922">
                  <c:v>19.610000000000383</c:v>
                </c:pt>
                <c:pt idx="3923">
                  <c:v>19.615000000000382</c:v>
                </c:pt>
                <c:pt idx="3924">
                  <c:v>19.620000000000381</c:v>
                </c:pt>
                <c:pt idx="3925">
                  <c:v>19.62500000000038</c:v>
                </c:pt>
                <c:pt idx="3926">
                  <c:v>19.630000000000379</c:v>
                </c:pt>
                <c:pt idx="3927">
                  <c:v>19.635000000000378</c:v>
                </c:pt>
                <c:pt idx="3928">
                  <c:v>19.640000000000377</c:v>
                </c:pt>
                <c:pt idx="3929">
                  <c:v>19.645000000000376</c:v>
                </c:pt>
                <c:pt idx="3930">
                  <c:v>19.650000000000375</c:v>
                </c:pt>
                <c:pt idx="3931">
                  <c:v>19.655000000000374</c:v>
                </c:pt>
                <c:pt idx="3932">
                  <c:v>19.660000000000373</c:v>
                </c:pt>
                <c:pt idx="3933">
                  <c:v>19.665000000000372</c:v>
                </c:pt>
                <c:pt idx="3934">
                  <c:v>19.670000000000371</c:v>
                </c:pt>
                <c:pt idx="3935">
                  <c:v>19.67500000000037</c:v>
                </c:pt>
                <c:pt idx="3936">
                  <c:v>19.680000000000369</c:v>
                </c:pt>
                <c:pt idx="3937">
                  <c:v>19.685000000000368</c:v>
                </c:pt>
                <c:pt idx="3938">
                  <c:v>19.690000000000367</c:v>
                </c:pt>
                <c:pt idx="3939">
                  <c:v>19.695000000000366</c:v>
                </c:pt>
                <c:pt idx="3940">
                  <c:v>19.700000000000365</c:v>
                </c:pt>
                <c:pt idx="3941">
                  <c:v>19.705000000000364</c:v>
                </c:pt>
                <c:pt idx="3942">
                  <c:v>19.710000000000363</c:v>
                </c:pt>
                <c:pt idx="3943">
                  <c:v>19.715000000000362</c:v>
                </c:pt>
                <c:pt idx="3944">
                  <c:v>19.720000000000361</c:v>
                </c:pt>
                <c:pt idx="3945">
                  <c:v>19.72500000000036</c:v>
                </c:pt>
                <c:pt idx="3946">
                  <c:v>19.730000000000359</c:v>
                </c:pt>
                <c:pt idx="3947">
                  <c:v>19.735000000000358</c:v>
                </c:pt>
                <c:pt idx="3948">
                  <c:v>19.740000000000357</c:v>
                </c:pt>
                <c:pt idx="3949">
                  <c:v>19.745000000000356</c:v>
                </c:pt>
                <c:pt idx="3950">
                  <c:v>19.750000000000355</c:v>
                </c:pt>
                <c:pt idx="3951">
                  <c:v>19.755000000000354</c:v>
                </c:pt>
                <c:pt idx="3952">
                  <c:v>19.760000000000353</c:v>
                </c:pt>
                <c:pt idx="3953">
                  <c:v>19.765000000000352</c:v>
                </c:pt>
                <c:pt idx="3954">
                  <c:v>19.770000000000351</c:v>
                </c:pt>
                <c:pt idx="3955">
                  <c:v>19.77500000000035</c:v>
                </c:pt>
                <c:pt idx="3956">
                  <c:v>19.780000000000349</c:v>
                </c:pt>
                <c:pt idx="3957">
                  <c:v>19.785000000000348</c:v>
                </c:pt>
                <c:pt idx="3958">
                  <c:v>19.790000000000347</c:v>
                </c:pt>
                <c:pt idx="3959">
                  <c:v>19.795000000000346</c:v>
                </c:pt>
                <c:pt idx="3960">
                  <c:v>19.800000000000345</c:v>
                </c:pt>
                <c:pt idx="3961">
                  <c:v>19.805000000000344</c:v>
                </c:pt>
                <c:pt idx="3962">
                  <c:v>19.810000000000343</c:v>
                </c:pt>
                <c:pt idx="3963">
                  <c:v>19.815000000000342</c:v>
                </c:pt>
                <c:pt idx="3964">
                  <c:v>19.820000000000341</c:v>
                </c:pt>
                <c:pt idx="3965">
                  <c:v>19.82500000000034</c:v>
                </c:pt>
                <c:pt idx="3966">
                  <c:v>19.830000000000339</c:v>
                </c:pt>
                <c:pt idx="3967">
                  <c:v>19.835000000000338</c:v>
                </c:pt>
                <c:pt idx="3968">
                  <c:v>19.840000000000337</c:v>
                </c:pt>
                <c:pt idx="3969">
                  <c:v>19.845000000000336</c:v>
                </c:pt>
                <c:pt idx="3970">
                  <c:v>19.850000000000335</c:v>
                </c:pt>
                <c:pt idx="3971">
                  <c:v>19.855000000000334</c:v>
                </c:pt>
                <c:pt idx="3972">
                  <c:v>19.860000000000333</c:v>
                </c:pt>
                <c:pt idx="3973">
                  <c:v>19.865000000000332</c:v>
                </c:pt>
                <c:pt idx="3974">
                  <c:v>19.870000000000331</c:v>
                </c:pt>
                <c:pt idx="3975">
                  <c:v>19.87500000000033</c:v>
                </c:pt>
                <c:pt idx="3976">
                  <c:v>19.880000000000329</c:v>
                </c:pt>
                <c:pt idx="3977">
                  <c:v>19.885000000000328</c:v>
                </c:pt>
                <c:pt idx="3978">
                  <c:v>19.890000000000327</c:v>
                </c:pt>
                <c:pt idx="3979">
                  <c:v>19.895000000000326</c:v>
                </c:pt>
                <c:pt idx="3980">
                  <c:v>19.900000000000325</c:v>
                </c:pt>
                <c:pt idx="3981">
                  <c:v>19.905000000000324</c:v>
                </c:pt>
                <c:pt idx="3982">
                  <c:v>19.910000000000323</c:v>
                </c:pt>
                <c:pt idx="3983">
                  <c:v>19.915000000000322</c:v>
                </c:pt>
                <c:pt idx="3984">
                  <c:v>19.920000000000321</c:v>
                </c:pt>
                <c:pt idx="3985">
                  <c:v>19.92500000000032</c:v>
                </c:pt>
                <c:pt idx="3986">
                  <c:v>19.930000000000319</c:v>
                </c:pt>
                <c:pt idx="3987">
                  <c:v>19.935000000000318</c:v>
                </c:pt>
                <c:pt idx="3988">
                  <c:v>19.940000000000317</c:v>
                </c:pt>
                <c:pt idx="3989">
                  <c:v>19.945000000000316</c:v>
                </c:pt>
                <c:pt idx="3990">
                  <c:v>19.950000000000315</c:v>
                </c:pt>
                <c:pt idx="3991">
                  <c:v>19.955000000000314</c:v>
                </c:pt>
                <c:pt idx="3992">
                  <c:v>19.960000000000313</c:v>
                </c:pt>
                <c:pt idx="3993">
                  <c:v>19.965000000000312</c:v>
                </c:pt>
                <c:pt idx="3994">
                  <c:v>19.970000000000312</c:v>
                </c:pt>
                <c:pt idx="3995">
                  <c:v>19.975000000000311</c:v>
                </c:pt>
                <c:pt idx="3996">
                  <c:v>19.98000000000031</c:v>
                </c:pt>
                <c:pt idx="3997">
                  <c:v>19.985000000000309</c:v>
                </c:pt>
                <c:pt idx="3998">
                  <c:v>19.990000000000308</c:v>
                </c:pt>
                <c:pt idx="3999">
                  <c:v>19.995000000000307</c:v>
                </c:pt>
                <c:pt idx="4000">
                  <c:v>20.000000000000306</c:v>
                </c:pt>
              </c:numCache>
            </c:numRef>
          </c:xVal>
          <c:yVal>
            <c:numRef>
              <c:f>'cross-girder'!$B$5:$B$4005</c:f>
              <c:numCache>
                <c:formatCode>General</c:formatCode>
                <c:ptCount val="4001"/>
                <c:pt idx="0">
                  <c:v>-5.1131162789648998E-3</c:v>
                </c:pt>
                <c:pt idx="1">
                  <c:v>2.88774516473605E-3</c:v>
                </c:pt>
                <c:pt idx="2">
                  <c:v>1.20123688382079E-2</c:v>
                </c:pt>
                <c:pt idx="3">
                  <c:v>1.3684165387685601E-2</c:v>
                </c:pt>
                <c:pt idx="4">
                  <c:v>5.7609482602122E-3</c:v>
                </c:pt>
                <c:pt idx="5">
                  <c:v>-2.3935064347437602E-3</c:v>
                </c:pt>
                <c:pt idx="6">
                  <c:v>-1.7575106556048401E-3</c:v>
                </c:pt>
                <c:pt idx="7">
                  <c:v>5.3696723262516904E-3</c:v>
                </c:pt>
                <c:pt idx="8">
                  <c:v>6.9559240593302998E-3</c:v>
                </c:pt>
                <c:pt idx="9">
                  <c:v>-3.1980240034694398E-3</c:v>
                </c:pt>
                <c:pt idx="10">
                  <c:v>-1.7073764598564401E-2</c:v>
                </c:pt>
                <c:pt idx="11">
                  <c:v>-2.0985899280744E-2</c:v>
                </c:pt>
                <c:pt idx="12">
                  <c:v>-1.0912496659327199E-2</c:v>
                </c:pt>
                <c:pt idx="13">
                  <c:v>2.2064221206326202E-3</c:v>
                </c:pt>
                <c:pt idx="14">
                  <c:v>7.4850949484237504E-3</c:v>
                </c:pt>
                <c:pt idx="15">
                  <c:v>4.7698720642211498E-3</c:v>
                </c:pt>
                <c:pt idx="16">
                  <c:v>2.9497719229124599E-3</c:v>
                </c:pt>
                <c:pt idx="17">
                  <c:v>5.4231004459892197E-3</c:v>
                </c:pt>
                <c:pt idx="18">
                  <c:v>6.5364921460188304E-3</c:v>
                </c:pt>
                <c:pt idx="19">
                  <c:v>-1.41623187684664E-3</c:v>
                </c:pt>
                <c:pt idx="20">
                  <c:v>-1.34887668509075E-2</c:v>
                </c:pt>
                <c:pt idx="21">
                  <c:v>-1.97455806614345E-2</c:v>
                </c:pt>
                <c:pt idx="22">
                  <c:v>-1.2480155583280099E-2</c:v>
                </c:pt>
                <c:pt idx="23">
                  <c:v>4.7142929138864898E-4</c:v>
                </c:pt>
                <c:pt idx="24">
                  <c:v>8.1149633684910599E-3</c:v>
                </c:pt>
                <c:pt idx="25">
                  <c:v>5.3954665566835402E-3</c:v>
                </c:pt>
                <c:pt idx="26">
                  <c:v>-1.0301897394807301E-3</c:v>
                </c:pt>
                <c:pt idx="27">
                  <c:v>-3.82453561401459E-3</c:v>
                </c:pt>
                <c:pt idx="28">
                  <c:v>-1.2888394149034501E-3</c:v>
                </c:pt>
                <c:pt idx="29">
                  <c:v>1.59502688203201E-3</c:v>
                </c:pt>
                <c:pt idx="30">
                  <c:v>2.5744125656829101E-3</c:v>
                </c:pt>
                <c:pt idx="31">
                  <c:v>1.7172625601774699E-3</c:v>
                </c:pt>
                <c:pt idx="32">
                  <c:v>1.48295360637461E-3</c:v>
                </c:pt>
                <c:pt idx="33">
                  <c:v>8.6491578876664299E-4</c:v>
                </c:pt>
                <c:pt idx="34">
                  <c:v>-7.8541247434747697E-4</c:v>
                </c:pt>
                <c:pt idx="35">
                  <c:v>-1.25361987194816E-3</c:v>
                </c:pt>
                <c:pt idx="36">
                  <c:v>1.8066788337574499E-3</c:v>
                </c:pt>
                <c:pt idx="37">
                  <c:v>7.7161168688119697E-3</c:v>
                </c:pt>
                <c:pt idx="38">
                  <c:v>1.2735185221124899E-2</c:v>
                </c:pt>
                <c:pt idx="39">
                  <c:v>1.2329789058908301E-2</c:v>
                </c:pt>
                <c:pt idx="40">
                  <c:v>9.0035428696641998E-3</c:v>
                </c:pt>
                <c:pt idx="41">
                  <c:v>5.6855154203842902E-3</c:v>
                </c:pt>
                <c:pt idx="42">
                  <c:v>5.3536211616561601E-3</c:v>
                </c:pt>
                <c:pt idx="43">
                  <c:v>4.0055493642285498E-3</c:v>
                </c:pt>
                <c:pt idx="44">
                  <c:v>1.31002176971605E-3</c:v>
                </c:pt>
                <c:pt idx="45">
                  <c:v>-1.48228653436421E-3</c:v>
                </c:pt>
                <c:pt idx="46">
                  <c:v>2.2989617304326699E-4</c:v>
                </c:pt>
                <c:pt idx="47">
                  <c:v>5.3991133494631499E-3</c:v>
                </c:pt>
                <c:pt idx="48">
                  <c:v>7.7176611541793002E-3</c:v>
                </c:pt>
                <c:pt idx="49">
                  <c:v>1.7736989644659201E-3</c:v>
                </c:pt>
                <c:pt idx="50">
                  <c:v>-9.4737153026095092E-3</c:v>
                </c:pt>
                <c:pt idx="51">
                  <c:v>-1.7592523341625099E-2</c:v>
                </c:pt>
                <c:pt idx="52">
                  <c:v>-1.4876017113400501E-2</c:v>
                </c:pt>
                <c:pt idx="53">
                  <c:v>-2.5451106049723701E-3</c:v>
                </c:pt>
                <c:pt idx="54">
                  <c:v>1.0827536942135301E-2</c:v>
                </c:pt>
                <c:pt idx="55">
                  <c:v>1.6743190949623399E-2</c:v>
                </c:pt>
                <c:pt idx="56">
                  <c:v>1.45736823665257E-2</c:v>
                </c:pt>
                <c:pt idx="57">
                  <c:v>9.9094382359750897E-3</c:v>
                </c:pt>
                <c:pt idx="58">
                  <c:v>8.34251622968556E-3</c:v>
                </c:pt>
                <c:pt idx="59">
                  <c:v>1.05799557257449E-2</c:v>
                </c:pt>
                <c:pt idx="60">
                  <c:v>1.1526580410684399E-2</c:v>
                </c:pt>
                <c:pt idx="61">
                  <c:v>7.2857417110592498E-3</c:v>
                </c:pt>
                <c:pt idx="62">
                  <c:v>-1.26521895492207E-3</c:v>
                </c:pt>
                <c:pt idx="63">
                  <c:v>-7.8184927226748399E-3</c:v>
                </c:pt>
                <c:pt idx="64">
                  <c:v>-7.9467732307990906E-3</c:v>
                </c:pt>
                <c:pt idx="65">
                  <c:v>-2.2467635083948602E-3</c:v>
                </c:pt>
                <c:pt idx="66">
                  <c:v>2.44532259572413E-3</c:v>
                </c:pt>
                <c:pt idx="67">
                  <c:v>1.0589992365013701E-3</c:v>
                </c:pt>
                <c:pt idx="68">
                  <c:v>-4.1010935211801599E-3</c:v>
                </c:pt>
                <c:pt idx="69">
                  <c:v>-7.89133444645518E-3</c:v>
                </c:pt>
                <c:pt idx="70">
                  <c:v>-6.7677915253257096E-3</c:v>
                </c:pt>
                <c:pt idx="71">
                  <c:v>-4.7314913059261499E-3</c:v>
                </c:pt>
                <c:pt idx="72">
                  <c:v>-5.2680286716999597E-3</c:v>
                </c:pt>
                <c:pt idx="73">
                  <c:v>-9.2627314802019994E-3</c:v>
                </c:pt>
                <c:pt idx="74">
                  <c:v>-1.1268969043045101E-2</c:v>
                </c:pt>
                <c:pt idx="75">
                  <c:v>-7.6235186067727901E-3</c:v>
                </c:pt>
                <c:pt idx="76">
                  <c:v>1.28548855725984E-4</c:v>
                </c:pt>
                <c:pt idx="77">
                  <c:v>5.8930197003150197E-3</c:v>
                </c:pt>
                <c:pt idx="78">
                  <c:v>6.1787394862252397E-3</c:v>
                </c:pt>
                <c:pt idx="79">
                  <c:v>3.7547298079752601E-3</c:v>
                </c:pt>
                <c:pt idx="80">
                  <c:v>5.74292513916623E-3</c:v>
                </c:pt>
                <c:pt idx="81">
                  <c:v>1.5970827280283099E-2</c:v>
                </c:pt>
                <c:pt idx="82">
                  <c:v>2.9973556635625499E-2</c:v>
                </c:pt>
                <c:pt idx="83">
                  <c:v>4.0608218910669097E-2</c:v>
                </c:pt>
                <c:pt idx="84">
                  <c:v>4.3032189660746602E-2</c:v>
                </c:pt>
                <c:pt idx="85">
                  <c:v>3.7558065156916003E-2</c:v>
                </c:pt>
                <c:pt idx="86">
                  <c:v>2.75517350175957E-2</c:v>
                </c:pt>
                <c:pt idx="87">
                  <c:v>1.8374135554439799E-2</c:v>
                </c:pt>
                <c:pt idx="88">
                  <c:v>9.6887504976371497E-3</c:v>
                </c:pt>
                <c:pt idx="89">
                  <c:v>1.53016717724303E-3</c:v>
                </c:pt>
                <c:pt idx="90">
                  <c:v>-6.0640447057273197E-3</c:v>
                </c:pt>
                <c:pt idx="91">
                  <c:v>-9.5599576839174999E-3</c:v>
                </c:pt>
                <c:pt idx="92">
                  <c:v>-8.6475452599702601E-3</c:v>
                </c:pt>
                <c:pt idx="93">
                  <c:v>-4.8673429918325399E-3</c:v>
                </c:pt>
                <c:pt idx="94">
                  <c:v>-4.4927522112887201E-4</c:v>
                </c:pt>
                <c:pt idx="95">
                  <c:v>3.32965998053857E-3</c:v>
                </c:pt>
                <c:pt idx="96">
                  <c:v>8.1115626624600201E-3</c:v>
                </c:pt>
                <c:pt idx="97">
                  <c:v>1.6514197421432002E-2</c:v>
                </c:pt>
                <c:pt idx="98">
                  <c:v>2.5694648011182E-2</c:v>
                </c:pt>
                <c:pt idx="99">
                  <c:v>3.22109201035213E-2</c:v>
                </c:pt>
                <c:pt idx="100">
                  <c:v>3.0419794269848099E-2</c:v>
                </c:pt>
                <c:pt idx="101">
                  <c:v>2.1764569577916799E-2</c:v>
                </c:pt>
                <c:pt idx="102">
                  <c:v>1.1067681795205101E-2</c:v>
                </c:pt>
                <c:pt idx="103">
                  <c:v>4.94821579564045E-3</c:v>
                </c:pt>
                <c:pt idx="104">
                  <c:v>5.1092079641018402E-3</c:v>
                </c:pt>
                <c:pt idx="105">
                  <c:v>8.4664395967509101E-3</c:v>
                </c:pt>
                <c:pt idx="106">
                  <c:v>9.5583212094770605E-3</c:v>
                </c:pt>
                <c:pt idx="107">
                  <c:v>6.4210685197899197E-3</c:v>
                </c:pt>
                <c:pt idx="108">
                  <c:v>1.2403960706985401E-3</c:v>
                </c:pt>
                <c:pt idx="109">
                  <c:v>4.0561249387898601E-4</c:v>
                </c:pt>
                <c:pt idx="110">
                  <c:v>6.2449444384934903E-3</c:v>
                </c:pt>
                <c:pt idx="111">
                  <c:v>1.55156446193697E-2</c:v>
                </c:pt>
                <c:pt idx="112">
                  <c:v>1.99676404468754E-2</c:v>
                </c:pt>
                <c:pt idx="113">
                  <c:v>1.32819687091993E-2</c:v>
                </c:pt>
                <c:pt idx="114">
                  <c:v>-2.08365120894479E-3</c:v>
                </c:pt>
                <c:pt idx="115">
                  <c:v>-1.5804334780108901E-2</c:v>
                </c:pt>
                <c:pt idx="116">
                  <c:v>-1.7151147000438099E-2</c:v>
                </c:pt>
                <c:pt idx="117">
                  <c:v>-6.3693074135983598E-3</c:v>
                </c:pt>
                <c:pt idx="118">
                  <c:v>6.5584055626585003E-3</c:v>
                </c:pt>
                <c:pt idx="119">
                  <c:v>1.23709712541535E-2</c:v>
                </c:pt>
                <c:pt idx="120">
                  <c:v>9.4837155439884396E-3</c:v>
                </c:pt>
                <c:pt idx="121">
                  <c:v>3.9396055767088401E-3</c:v>
                </c:pt>
                <c:pt idx="122">
                  <c:v>1.96499996801023E-3</c:v>
                </c:pt>
                <c:pt idx="123">
                  <c:v>4.3403825701506396E-3</c:v>
                </c:pt>
                <c:pt idx="124">
                  <c:v>4.4219628945549204E-3</c:v>
                </c:pt>
                <c:pt idx="125">
                  <c:v>-7.3115383533932095E-4</c:v>
                </c:pt>
                <c:pt idx="126">
                  <c:v>-7.9976947785982393E-3</c:v>
                </c:pt>
                <c:pt idx="127">
                  <c:v>-1.10766468028894E-2</c:v>
                </c:pt>
                <c:pt idx="128">
                  <c:v>-8.5976726390109299E-3</c:v>
                </c:pt>
                <c:pt idx="129">
                  <c:v>-4.9559441568954197E-3</c:v>
                </c:pt>
                <c:pt idx="130">
                  <c:v>-5.77136215009026E-3</c:v>
                </c:pt>
                <c:pt idx="131">
                  <c:v>-1.2342105565680699E-2</c:v>
                </c:pt>
                <c:pt idx="132">
                  <c:v>-2.0276003893678202E-2</c:v>
                </c:pt>
                <c:pt idx="133">
                  <c:v>-2.0770794333378001E-2</c:v>
                </c:pt>
                <c:pt idx="134">
                  <c:v>-1.04654223061297E-2</c:v>
                </c:pt>
                <c:pt idx="135">
                  <c:v>6.8273807663598602E-3</c:v>
                </c:pt>
                <c:pt idx="136">
                  <c:v>2.0548390890762401E-2</c:v>
                </c:pt>
                <c:pt idx="137">
                  <c:v>2.4150561734016598E-2</c:v>
                </c:pt>
                <c:pt idx="138">
                  <c:v>1.68157047132311E-2</c:v>
                </c:pt>
                <c:pt idx="139">
                  <c:v>5.6430649125986396E-3</c:v>
                </c:pt>
                <c:pt idx="140">
                  <c:v>-5.4468248402888804E-4</c:v>
                </c:pt>
                <c:pt idx="141">
                  <c:v>1.1497137562083001E-3</c:v>
                </c:pt>
                <c:pt idx="142">
                  <c:v>5.5566331466630802E-3</c:v>
                </c:pt>
                <c:pt idx="143">
                  <c:v>4.0836692846026304E-3</c:v>
                </c:pt>
                <c:pt idx="144">
                  <c:v>-4.7530270433851201E-3</c:v>
                </c:pt>
                <c:pt idx="145">
                  <c:v>-1.44374495010136E-2</c:v>
                </c:pt>
                <c:pt idx="146">
                  <c:v>-1.54637140187921E-2</c:v>
                </c:pt>
                <c:pt idx="147">
                  <c:v>-5.8885746990502601E-3</c:v>
                </c:pt>
                <c:pt idx="148">
                  <c:v>5.5243412062239801E-3</c:v>
                </c:pt>
                <c:pt idx="149">
                  <c:v>7.5558897957991701E-3</c:v>
                </c:pt>
                <c:pt idx="150">
                  <c:v>-5.7042791661354405E-4</c:v>
                </c:pt>
                <c:pt idx="151">
                  <c:v>-8.9849015486138592E-3</c:v>
                </c:pt>
                <c:pt idx="152">
                  <c:v>-6.8519612138182601E-3</c:v>
                </c:pt>
                <c:pt idx="153">
                  <c:v>6.8054019104027098E-3</c:v>
                </c:pt>
                <c:pt idx="154">
                  <c:v>1.75621374144957E-2</c:v>
                </c:pt>
                <c:pt idx="155">
                  <c:v>1.42814581133282E-2</c:v>
                </c:pt>
                <c:pt idx="156">
                  <c:v>-3.0311937460607398E-3</c:v>
                </c:pt>
                <c:pt idx="157">
                  <c:v>-1.9542463594505701E-2</c:v>
                </c:pt>
                <c:pt idx="158">
                  <c:v>-2.3756029517341199E-2</c:v>
                </c:pt>
                <c:pt idx="159">
                  <c:v>-1.4926351001235899E-2</c:v>
                </c:pt>
                <c:pt idx="160">
                  <c:v>-3.31519161790246E-3</c:v>
                </c:pt>
                <c:pt idx="161">
                  <c:v>2.04604472114602E-3</c:v>
                </c:pt>
                <c:pt idx="162">
                  <c:v>1.90495001544311E-3</c:v>
                </c:pt>
                <c:pt idx="163">
                  <c:v>1.77905405950364E-3</c:v>
                </c:pt>
                <c:pt idx="164">
                  <c:v>4.3808675766169904E-3</c:v>
                </c:pt>
                <c:pt idx="165">
                  <c:v>7.6712804459603701E-3</c:v>
                </c:pt>
                <c:pt idx="166">
                  <c:v>7.3829476982034204E-3</c:v>
                </c:pt>
                <c:pt idx="167">
                  <c:v>3.2941751067046198E-3</c:v>
                </c:pt>
                <c:pt idx="168">
                  <c:v>-3.1893296367872101E-3</c:v>
                </c:pt>
                <c:pt idx="169">
                  <c:v>-1.13475376059223E-2</c:v>
                </c:pt>
                <c:pt idx="170">
                  <c:v>-1.9520872293523301E-2</c:v>
                </c:pt>
                <c:pt idx="171">
                  <c:v>-2.4358004878720599E-2</c:v>
                </c:pt>
                <c:pt idx="172">
                  <c:v>-2.0059931943206499E-2</c:v>
                </c:pt>
                <c:pt idx="173">
                  <c:v>-7.4248084184087102E-3</c:v>
                </c:pt>
                <c:pt idx="174">
                  <c:v>5.2952465334586297E-3</c:v>
                </c:pt>
                <c:pt idx="175">
                  <c:v>9.7028655400064594E-3</c:v>
                </c:pt>
                <c:pt idx="176">
                  <c:v>3.7538821661492298E-3</c:v>
                </c:pt>
                <c:pt idx="177">
                  <c:v>-3.2216184437706399E-3</c:v>
                </c:pt>
                <c:pt idx="178">
                  <c:v>-2.4431320225299698E-3</c:v>
                </c:pt>
                <c:pt idx="179">
                  <c:v>6.8757590607512699E-3</c:v>
                </c:pt>
                <c:pt idx="180">
                  <c:v>1.30435777360046E-2</c:v>
                </c:pt>
                <c:pt idx="181">
                  <c:v>7.9732389160747704E-3</c:v>
                </c:pt>
                <c:pt idx="182">
                  <c:v>-2.9555698851553001E-3</c:v>
                </c:pt>
                <c:pt idx="183">
                  <c:v>-7.8814519776266596E-3</c:v>
                </c:pt>
                <c:pt idx="184">
                  <c:v>-1.81969812137216E-3</c:v>
                </c:pt>
                <c:pt idx="185">
                  <c:v>8.3525973466428809E-3</c:v>
                </c:pt>
                <c:pt idx="186">
                  <c:v>1.0721975108796E-2</c:v>
                </c:pt>
                <c:pt idx="187">
                  <c:v>2.5492993447937102E-3</c:v>
                </c:pt>
                <c:pt idx="188">
                  <c:v>-5.8949668865720299E-3</c:v>
                </c:pt>
                <c:pt idx="189">
                  <c:v>-2.72833450568149E-3</c:v>
                </c:pt>
                <c:pt idx="190">
                  <c:v>9.1033608733521402E-3</c:v>
                </c:pt>
                <c:pt idx="191">
                  <c:v>1.53793254367392E-2</c:v>
                </c:pt>
                <c:pt idx="192">
                  <c:v>1.00408835190924E-2</c:v>
                </c:pt>
                <c:pt idx="193">
                  <c:v>-2.0238031686901901E-3</c:v>
                </c:pt>
                <c:pt idx="194">
                  <c:v>-7.2724697131686597E-3</c:v>
                </c:pt>
                <c:pt idx="195">
                  <c:v>-3.7744191482151001E-3</c:v>
                </c:pt>
                <c:pt idx="196">
                  <c:v>-8.9459751049013195E-4</c:v>
                </c:pt>
                <c:pt idx="197">
                  <c:v>-9.4577677436526297E-3</c:v>
                </c:pt>
                <c:pt idx="198">
                  <c:v>-2.50526684996219E-2</c:v>
                </c:pt>
                <c:pt idx="199">
                  <c:v>-3.1617132991024602E-2</c:v>
                </c:pt>
                <c:pt idx="200">
                  <c:v>-2.03851477019465E-2</c:v>
                </c:pt>
                <c:pt idx="201" formatCode="0.00E+00">
                  <c:v>2.8278541245561E-5</c:v>
                </c:pt>
                <c:pt idx="202">
                  <c:v>1.22394340284822E-2</c:v>
                </c:pt>
                <c:pt idx="203">
                  <c:v>1.07730223552261E-2</c:v>
                </c:pt>
                <c:pt idx="204">
                  <c:v>7.0985078674846002E-3</c:v>
                </c:pt>
                <c:pt idx="205">
                  <c:v>1.37096783779581E-2</c:v>
                </c:pt>
                <c:pt idx="206">
                  <c:v>2.7253879464582499E-2</c:v>
                </c:pt>
                <c:pt idx="207">
                  <c:v>3.2786815548811701E-2</c:v>
                </c:pt>
                <c:pt idx="208">
                  <c:v>2.2002647575710601E-2</c:v>
                </c:pt>
                <c:pt idx="209">
                  <c:v>5.0043876651305703E-3</c:v>
                </c:pt>
                <c:pt idx="210">
                  <c:v>-2.7288186107181302E-3</c:v>
                </c:pt>
                <c:pt idx="211">
                  <c:v>4.0832813541488199E-3</c:v>
                </c:pt>
                <c:pt idx="212">
                  <c:v>1.2371773610633499E-2</c:v>
                </c:pt>
                <c:pt idx="213">
                  <c:v>8.9329940568638501E-3</c:v>
                </c:pt>
                <c:pt idx="214">
                  <c:v>-3.6363222575791299E-3</c:v>
                </c:pt>
                <c:pt idx="215">
                  <c:v>-1.13376847914444E-2</c:v>
                </c:pt>
                <c:pt idx="216">
                  <c:v>-7.3717288844766301E-3</c:v>
                </c:pt>
                <c:pt idx="217">
                  <c:v>5.5210859978967999E-4</c:v>
                </c:pt>
                <c:pt idx="218">
                  <c:v>5.5760167287759296E-4</c:v>
                </c:pt>
                <c:pt idx="219">
                  <c:v>-7.8538512888451199E-3</c:v>
                </c:pt>
                <c:pt idx="220">
                  <c:v>-1.5574178500132801E-2</c:v>
                </c:pt>
                <c:pt idx="221">
                  <c:v>-1.23979248432107E-2</c:v>
                </c:pt>
                <c:pt idx="222">
                  <c:v>-1.8752861830981201E-3</c:v>
                </c:pt>
                <c:pt idx="223">
                  <c:v>4.4443591569617398E-3</c:v>
                </c:pt>
                <c:pt idx="224">
                  <c:v>4.0255165151364302E-4</c:v>
                </c:pt>
                <c:pt idx="225">
                  <c:v>-8.2109430943402301E-3</c:v>
                </c:pt>
                <c:pt idx="226">
                  <c:v>-1.1614858689911399E-2</c:v>
                </c:pt>
                <c:pt idx="227">
                  <c:v>-6.5782777760683099E-3</c:v>
                </c:pt>
                <c:pt idx="228">
                  <c:v>2.4411537822423002E-3</c:v>
                </c:pt>
                <c:pt idx="229">
                  <c:v>1.1731501087004E-2</c:v>
                </c:pt>
                <c:pt idx="230">
                  <c:v>1.86728003830684E-2</c:v>
                </c:pt>
                <c:pt idx="231">
                  <c:v>2.4738415620213301E-2</c:v>
                </c:pt>
                <c:pt idx="232">
                  <c:v>2.7902306934214999E-2</c:v>
                </c:pt>
                <c:pt idx="233">
                  <c:v>2.4655439674311101E-2</c:v>
                </c:pt>
                <c:pt idx="234">
                  <c:v>1.5098757973455199E-2</c:v>
                </c:pt>
                <c:pt idx="235">
                  <c:v>2.5600573578645701E-3</c:v>
                </c:pt>
                <c:pt idx="236">
                  <c:v>-5.3986330228134698E-3</c:v>
                </c:pt>
                <c:pt idx="237">
                  <c:v>-7.5404253095990503E-3</c:v>
                </c:pt>
                <c:pt idx="238">
                  <c:v>-4.46435955015855E-3</c:v>
                </c:pt>
                <c:pt idx="239">
                  <c:v>-1.5107220164724999E-3</c:v>
                </c:pt>
                <c:pt idx="240">
                  <c:v>-8.0685489291442E-4</c:v>
                </c:pt>
                <c:pt idx="241">
                  <c:v>-2.8893195070575999E-3</c:v>
                </c:pt>
                <c:pt idx="242">
                  <c:v>-4.1621724737581998E-3</c:v>
                </c:pt>
                <c:pt idx="243">
                  <c:v>-3.4318498146212002E-3</c:v>
                </c:pt>
                <c:pt idx="244">
                  <c:v>1.7324712585137199E-3</c:v>
                </c:pt>
                <c:pt idx="245">
                  <c:v>7.9276696047457205E-3</c:v>
                </c:pt>
                <c:pt idx="246">
                  <c:v>1.20204213395156E-2</c:v>
                </c:pt>
                <c:pt idx="247">
                  <c:v>9.8521791484967106E-3</c:v>
                </c:pt>
                <c:pt idx="248">
                  <c:v>4.9624449288622301E-3</c:v>
                </c:pt>
                <c:pt idx="249">
                  <c:v>9.2367796686665198E-4</c:v>
                </c:pt>
                <c:pt idx="250">
                  <c:v>2.7995642670155098E-4</c:v>
                </c:pt>
                <c:pt idx="251">
                  <c:v>1.59476877201207E-3</c:v>
                </c:pt>
                <c:pt idx="252">
                  <c:v>1.4438534096675099E-3</c:v>
                </c:pt>
                <c:pt idx="253">
                  <c:v>-1.89958252894144E-3</c:v>
                </c:pt>
                <c:pt idx="254">
                  <c:v>-5.6991721181598801E-3</c:v>
                </c:pt>
                <c:pt idx="255">
                  <c:v>-4.9060748564040604E-3</c:v>
                </c:pt>
                <c:pt idx="256">
                  <c:v>6.6546234486345097E-4</c:v>
                </c:pt>
                <c:pt idx="257">
                  <c:v>6.5022633091481197E-3</c:v>
                </c:pt>
                <c:pt idx="258">
                  <c:v>8.8836495579412093E-3</c:v>
                </c:pt>
                <c:pt idx="259">
                  <c:v>4.8526062127721998E-3</c:v>
                </c:pt>
                <c:pt idx="260">
                  <c:v>-4.3348654163670097E-3</c:v>
                </c:pt>
                <c:pt idx="261">
                  <c:v>-1.37408842772126E-2</c:v>
                </c:pt>
                <c:pt idx="262">
                  <c:v>-1.83315581786049E-2</c:v>
                </c:pt>
                <c:pt idx="263">
                  <c:v>-1.53187150945645E-2</c:v>
                </c:pt>
                <c:pt idx="264">
                  <c:v>-7.6064882178840604E-3</c:v>
                </c:pt>
                <c:pt idx="265">
                  <c:v>2.24772302159366E-4</c:v>
                </c:pt>
                <c:pt idx="266">
                  <c:v>3.1517466178508902E-3</c:v>
                </c:pt>
                <c:pt idx="267">
                  <c:v>1.11608794134303E-3</c:v>
                </c:pt>
                <c:pt idx="268">
                  <c:v>-1.0491986857951901E-3</c:v>
                </c:pt>
                <c:pt idx="269">
                  <c:v>5.4678783172814303E-4</c:v>
                </c:pt>
                <c:pt idx="270">
                  <c:v>5.16937965610064E-3</c:v>
                </c:pt>
                <c:pt idx="271">
                  <c:v>7.7765467229922404E-3</c:v>
                </c:pt>
                <c:pt idx="272">
                  <c:v>5.1530527631303098E-3</c:v>
                </c:pt>
                <c:pt idx="273">
                  <c:v>-1.21440324491165E-3</c:v>
                </c:pt>
                <c:pt idx="274">
                  <c:v>-6.7799242369549501E-3</c:v>
                </c:pt>
                <c:pt idx="275">
                  <c:v>-6.99298788919488E-3</c:v>
                </c:pt>
                <c:pt idx="276">
                  <c:v>-3.3235826089580501E-3</c:v>
                </c:pt>
                <c:pt idx="277">
                  <c:v>8.1604663663027905E-4</c:v>
                </c:pt>
                <c:pt idx="278">
                  <c:v>1.9957054966959001E-3</c:v>
                </c:pt>
                <c:pt idx="279">
                  <c:v>5.3467554353793002E-4</c:v>
                </c:pt>
                <c:pt idx="280">
                  <c:v>-2.1232993207091801E-3</c:v>
                </c:pt>
                <c:pt idx="281">
                  <c:v>-3.1500381055141599E-3</c:v>
                </c:pt>
                <c:pt idx="282">
                  <c:v>-2.8881553049224101E-3</c:v>
                </c:pt>
                <c:pt idx="283">
                  <c:v>-3.60217906498999E-3</c:v>
                </c:pt>
                <c:pt idx="284">
                  <c:v>-6.7886221508330104E-3</c:v>
                </c:pt>
                <c:pt idx="285">
                  <c:v>-1.05688330848517E-2</c:v>
                </c:pt>
                <c:pt idx="286">
                  <c:v>-1.1653157428717999E-2</c:v>
                </c:pt>
                <c:pt idx="287">
                  <c:v>-7.8746753983198695E-3</c:v>
                </c:pt>
                <c:pt idx="288">
                  <c:v>5.0338809833427596E-4</c:v>
                </c:pt>
                <c:pt idx="289">
                  <c:v>7.8236507915418908E-3</c:v>
                </c:pt>
                <c:pt idx="290">
                  <c:v>9.6385570217119802E-3</c:v>
                </c:pt>
                <c:pt idx="291">
                  <c:v>6.5414220173992399E-3</c:v>
                </c:pt>
                <c:pt idx="292">
                  <c:v>5.3906164438174203E-3</c:v>
                </c:pt>
                <c:pt idx="293">
                  <c:v>8.7858033680223609E-3</c:v>
                </c:pt>
                <c:pt idx="294">
                  <c:v>1.5514164145535801E-2</c:v>
                </c:pt>
                <c:pt idx="295">
                  <c:v>1.92393810260011E-2</c:v>
                </c:pt>
                <c:pt idx="296">
                  <c:v>1.6083363334099401E-2</c:v>
                </c:pt>
                <c:pt idx="297">
                  <c:v>8.37721680655199E-3</c:v>
                </c:pt>
                <c:pt idx="298">
                  <c:v>2.7830718342956298E-3</c:v>
                </c:pt>
                <c:pt idx="299">
                  <c:v>1.7653002376306899E-3</c:v>
                </c:pt>
                <c:pt idx="300">
                  <c:v>2.02058461788941E-3</c:v>
                </c:pt>
                <c:pt idx="301">
                  <c:v>-5.7780462852470701E-4</c:v>
                </c:pt>
                <c:pt idx="302">
                  <c:v>-6.0191563263909901E-3</c:v>
                </c:pt>
                <c:pt idx="303">
                  <c:v>-9.9623908735752692E-3</c:v>
                </c:pt>
                <c:pt idx="304">
                  <c:v>-9.5251234333668493E-3</c:v>
                </c:pt>
                <c:pt idx="305">
                  <c:v>-5.0973278340827599E-3</c:v>
                </c:pt>
                <c:pt idx="306">
                  <c:v>-9.9761680865656098E-4</c:v>
                </c:pt>
                <c:pt idx="307">
                  <c:v>-1.03214046371842E-3</c:v>
                </c:pt>
                <c:pt idx="308">
                  <c:v>-5.3268286607358398E-3</c:v>
                </c:pt>
                <c:pt idx="309">
                  <c:v>-1.05658728823696E-2</c:v>
                </c:pt>
                <c:pt idx="310">
                  <c:v>-1.34733721224993E-2</c:v>
                </c:pt>
                <c:pt idx="311">
                  <c:v>-1.19372492142751E-2</c:v>
                </c:pt>
                <c:pt idx="312">
                  <c:v>-4.9891842387690703E-3</c:v>
                </c:pt>
                <c:pt idx="313">
                  <c:v>3.4323716190205202E-3</c:v>
                </c:pt>
                <c:pt idx="314">
                  <c:v>7.8010945706448497E-3</c:v>
                </c:pt>
                <c:pt idx="315">
                  <c:v>5.96940510434559E-3</c:v>
                </c:pt>
                <c:pt idx="316">
                  <c:v>4.53146607506399E-4</c:v>
                </c:pt>
                <c:pt idx="317">
                  <c:v>-2.6965342212251198E-3</c:v>
                </c:pt>
                <c:pt idx="318">
                  <c:v>1.6036794362106199E-3</c:v>
                </c:pt>
                <c:pt idx="319">
                  <c:v>1.03204067475851E-2</c:v>
                </c:pt>
                <c:pt idx="320">
                  <c:v>1.5397311453282899E-2</c:v>
                </c:pt>
                <c:pt idx="321">
                  <c:v>1.0657870744489199E-2</c:v>
                </c:pt>
                <c:pt idx="322">
                  <c:v>-7.9305109584490701E-4</c:v>
                </c:pt>
                <c:pt idx="323">
                  <c:v>-1.19589962641757E-2</c:v>
                </c:pt>
                <c:pt idx="324">
                  <c:v>-1.7289941301077499E-2</c:v>
                </c:pt>
                <c:pt idx="325">
                  <c:v>-1.61727221826162E-2</c:v>
                </c:pt>
                <c:pt idx="326">
                  <c:v>-1.33756601003923E-2</c:v>
                </c:pt>
                <c:pt idx="327">
                  <c:v>-1.1167049845875099E-2</c:v>
                </c:pt>
                <c:pt idx="328">
                  <c:v>-9.3399494638985395E-3</c:v>
                </c:pt>
                <c:pt idx="329">
                  <c:v>-6.0545096792397803E-3</c:v>
                </c:pt>
                <c:pt idx="330">
                  <c:v>-1.95661680027138E-3</c:v>
                </c:pt>
                <c:pt idx="331">
                  <c:v>9.8602428502917502E-4</c:v>
                </c:pt>
                <c:pt idx="332">
                  <c:v>4.2530314484015E-3</c:v>
                </c:pt>
                <c:pt idx="333">
                  <c:v>8.3834723039625508E-3</c:v>
                </c:pt>
                <c:pt idx="334">
                  <c:v>1.20901832835853E-2</c:v>
                </c:pt>
                <c:pt idx="335">
                  <c:v>1.28104628958031E-2</c:v>
                </c:pt>
                <c:pt idx="336">
                  <c:v>9.7519887348939006E-3</c:v>
                </c:pt>
                <c:pt idx="337">
                  <c:v>4.9287358459683198E-3</c:v>
                </c:pt>
                <c:pt idx="338">
                  <c:v>2.4693961170510802E-3</c:v>
                </c:pt>
                <c:pt idx="339">
                  <c:v>4.2502905550467901E-3</c:v>
                </c:pt>
                <c:pt idx="340">
                  <c:v>8.1920326770156607E-3</c:v>
                </c:pt>
                <c:pt idx="341">
                  <c:v>8.4456580502220904E-3</c:v>
                </c:pt>
                <c:pt idx="342">
                  <c:v>6.6348490980466697E-3</c:v>
                </c:pt>
                <c:pt idx="343">
                  <c:v>4.7742827176650996E-3</c:v>
                </c:pt>
                <c:pt idx="344">
                  <c:v>4.5422057594351698E-3</c:v>
                </c:pt>
                <c:pt idx="345">
                  <c:v>3.2084608059217601E-3</c:v>
                </c:pt>
                <c:pt idx="346">
                  <c:v>-2.66128509408981E-4</c:v>
                </c:pt>
                <c:pt idx="347">
                  <c:v>-6.1872995351542996E-3</c:v>
                </c:pt>
                <c:pt idx="348">
                  <c:v>-8.8535650911413105E-3</c:v>
                </c:pt>
                <c:pt idx="349">
                  <c:v>-5.58090708388793E-3</c:v>
                </c:pt>
                <c:pt idx="350">
                  <c:v>3.5802697750420402E-3</c:v>
                </c:pt>
                <c:pt idx="351">
                  <c:v>1.11213692623711E-2</c:v>
                </c:pt>
                <c:pt idx="352">
                  <c:v>1.23237521440777E-2</c:v>
                </c:pt>
                <c:pt idx="353">
                  <c:v>6.4495642745901497E-3</c:v>
                </c:pt>
                <c:pt idx="354">
                  <c:v>-1.7253809460306801E-3</c:v>
                </c:pt>
                <c:pt idx="355">
                  <c:v>-6.7326865479704501E-3</c:v>
                </c:pt>
                <c:pt idx="356">
                  <c:v>-6.5052459468754502E-3</c:v>
                </c:pt>
                <c:pt idx="357">
                  <c:v>-2.27491108033569E-3</c:v>
                </c:pt>
                <c:pt idx="358">
                  <c:v>2.47216573972077E-3</c:v>
                </c:pt>
                <c:pt idx="359">
                  <c:v>4.14545482721667E-3</c:v>
                </c:pt>
                <c:pt idx="360">
                  <c:v>2.22599825331067E-3</c:v>
                </c:pt>
                <c:pt idx="361">
                  <c:v>-1.6465841724282E-3</c:v>
                </c:pt>
                <c:pt idx="362">
                  <c:v>-4.5866075254754404E-3</c:v>
                </c:pt>
                <c:pt idx="363">
                  <c:v>-4.7456839276398197E-3</c:v>
                </c:pt>
                <c:pt idx="364">
                  <c:v>-3.6736417344104899E-3</c:v>
                </c:pt>
                <c:pt idx="365">
                  <c:v>-3.6663463971004502E-3</c:v>
                </c:pt>
                <c:pt idx="366">
                  <c:v>-6.4947280589689902E-3</c:v>
                </c:pt>
                <c:pt idx="367">
                  <c:v>-9.2643116059802806E-3</c:v>
                </c:pt>
                <c:pt idx="368">
                  <c:v>-8.1929622464867995E-3</c:v>
                </c:pt>
                <c:pt idx="369">
                  <c:v>-1.8000950721490899E-3</c:v>
                </c:pt>
                <c:pt idx="370">
                  <c:v>7.5940836519204696E-3</c:v>
                </c:pt>
                <c:pt idx="371">
                  <c:v>1.4474130185400801E-2</c:v>
                </c:pt>
                <c:pt idx="372">
                  <c:v>1.4522551980280201E-2</c:v>
                </c:pt>
                <c:pt idx="373">
                  <c:v>8.2895047162880806E-3</c:v>
                </c:pt>
                <c:pt idx="374">
                  <c:v>9.5405505608769697E-4</c:v>
                </c:pt>
                <c:pt idx="375">
                  <c:v>-2.02449578964905E-3</c:v>
                </c:pt>
                <c:pt idx="376">
                  <c:v>-3.87910674239408E-4</c:v>
                </c:pt>
                <c:pt idx="377">
                  <c:v>4.1153607187524796E-3</c:v>
                </c:pt>
                <c:pt idx="378">
                  <c:v>6.4980384623085303E-3</c:v>
                </c:pt>
                <c:pt idx="379">
                  <c:v>4.9621660451215702E-3</c:v>
                </c:pt>
                <c:pt idx="380">
                  <c:v>-3.3015787223621699E-4</c:v>
                </c:pt>
                <c:pt idx="381">
                  <c:v>-4.8801991272032002E-3</c:v>
                </c:pt>
                <c:pt idx="382">
                  <c:v>-6.9765169629143102E-3</c:v>
                </c:pt>
                <c:pt idx="383">
                  <c:v>-5.5084458861165602E-3</c:v>
                </c:pt>
                <c:pt idx="384">
                  <c:v>-1.1954939584337E-3</c:v>
                </c:pt>
                <c:pt idx="385">
                  <c:v>2.4861620572645001E-3</c:v>
                </c:pt>
                <c:pt idx="386">
                  <c:v>1.84363143389992E-3</c:v>
                </c:pt>
                <c:pt idx="387">
                  <c:v>-2.8247273741216299E-3</c:v>
                </c:pt>
                <c:pt idx="388">
                  <c:v>-6.5860636603179397E-3</c:v>
                </c:pt>
                <c:pt idx="389">
                  <c:v>-6.2633507456370998E-3</c:v>
                </c:pt>
                <c:pt idx="390">
                  <c:v>-2.7220981043390999E-3</c:v>
                </c:pt>
                <c:pt idx="391">
                  <c:v>-4.40455064933245E-4</c:v>
                </c:pt>
                <c:pt idx="392">
                  <c:v>-3.5131158478880699E-3</c:v>
                </c:pt>
                <c:pt idx="393">
                  <c:v>-9.8372302920687205E-3</c:v>
                </c:pt>
                <c:pt idx="394">
                  <c:v>-1.15674321867732E-2</c:v>
                </c:pt>
                <c:pt idx="395">
                  <c:v>-5.9564965329691501E-3</c:v>
                </c:pt>
                <c:pt idx="396">
                  <c:v>3.2252793903093202E-3</c:v>
                </c:pt>
                <c:pt idx="397">
                  <c:v>8.5007313935174193E-3</c:v>
                </c:pt>
                <c:pt idx="398">
                  <c:v>8.7113144932856393E-3</c:v>
                </c:pt>
                <c:pt idx="399">
                  <c:v>6.6335105174380998E-3</c:v>
                </c:pt>
                <c:pt idx="400">
                  <c:v>6.2437855469326398E-3</c:v>
                </c:pt>
                <c:pt idx="401">
                  <c:v>6.8018085012064803E-3</c:v>
                </c:pt>
                <c:pt idx="402">
                  <c:v>4.3202110145085801E-3</c:v>
                </c:pt>
                <c:pt idx="403">
                  <c:v>-2.1331299866343099E-3</c:v>
                </c:pt>
                <c:pt idx="404">
                  <c:v>-7.5250788271993101E-3</c:v>
                </c:pt>
                <c:pt idx="405">
                  <c:v>-8.0755139055219E-3</c:v>
                </c:pt>
                <c:pt idx="406">
                  <c:v>-4.8599521585267003E-3</c:v>
                </c:pt>
                <c:pt idx="407">
                  <c:v>-2.8461067946295498E-3</c:v>
                </c:pt>
                <c:pt idx="408">
                  <c:v>-2.47624734189744E-3</c:v>
                </c:pt>
                <c:pt idx="409" formatCode="0.00E+00">
                  <c:v>-2.1780488202359501E-5</c:v>
                </c:pt>
                <c:pt idx="410">
                  <c:v>7.2380293062079401E-3</c:v>
                </c:pt>
                <c:pt idx="411">
                  <c:v>1.6154310746577302E-2</c:v>
                </c:pt>
                <c:pt idx="412">
                  <c:v>1.9766817266502701E-2</c:v>
                </c:pt>
                <c:pt idx="413">
                  <c:v>1.5139035573687201E-2</c:v>
                </c:pt>
                <c:pt idx="414">
                  <c:v>7.3709097162202404E-3</c:v>
                </c:pt>
                <c:pt idx="415">
                  <c:v>2.51953186635983E-3</c:v>
                </c:pt>
                <c:pt idx="416">
                  <c:v>2.4381564923494801E-3</c:v>
                </c:pt>
                <c:pt idx="417">
                  <c:v>2.2691843097318899E-3</c:v>
                </c:pt>
                <c:pt idx="418">
                  <c:v>-5.6345366159348605E-4</c:v>
                </c:pt>
                <c:pt idx="419">
                  <c:v>-3.6566952400111899E-3</c:v>
                </c:pt>
                <c:pt idx="420">
                  <c:v>-2.7606326993531399E-3</c:v>
                </c:pt>
                <c:pt idx="421">
                  <c:v>1.800091945209E-3</c:v>
                </c:pt>
                <c:pt idx="422">
                  <c:v>5.8058714782819503E-3</c:v>
                </c:pt>
                <c:pt idx="423">
                  <c:v>6.4217911765670904E-3</c:v>
                </c:pt>
                <c:pt idx="424">
                  <c:v>4.69763233327817E-3</c:v>
                </c:pt>
                <c:pt idx="425">
                  <c:v>3.2295988181311598E-3</c:v>
                </c:pt>
                <c:pt idx="426">
                  <c:v>2.7010796300803502E-3</c:v>
                </c:pt>
                <c:pt idx="427">
                  <c:v>6.8094695592600598E-4</c:v>
                </c:pt>
                <c:pt idx="428">
                  <c:v>-2.88668396165351E-3</c:v>
                </c:pt>
                <c:pt idx="429">
                  <c:v>-6.3860572630125498E-3</c:v>
                </c:pt>
                <c:pt idx="430">
                  <c:v>-7.6715203730346399E-3</c:v>
                </c:pt>
                <c:pt idx="431">
                  <c:v>-8.4365215278268801E-3</c:v>
                </c:pt>
                <c:pt idx="432">
                  <c:v>-1.04356808063802E-2</c:v>
                </c:pt>
                <c:pt idx="433">
                  <c:v>-1.25558868982815E-2</c:v>
                </c:pt>
                <c:pt idx="434">
                  <c:v>-1.0465735283882E-2</c:v>
                </c:pt>
                <c:pt idx="435">
                  <c:v>-1.7222427938010001E-3</c:v>
                </c:pt>
                <c:pt idx="436">
                  <c:v>9.5474251078532506E-3</c:v>
                </c:pt>
                <c:pt idx="437">
                  <c:v>1.6703077978131101E-2</c:v>
                </c:pt>
                <c:pt idx="438">
                  <c:v>1.6482393760088601E-2</c:v>
                </c:pt>
                <c:pt idx="439">
                  <c:v>1.14245729778105E-2</c:v>
                </c:pt>
                <c:pt idx="440">
                  <c:v>6.8944092024288504E-3</c:v>
                </c:pt>
                <c:pt idx="441">
                  <c:v>5.4476468642842999E-3</c:v>
                </c:pt>
                <c:pt idx="442">
                  <c:v>6.2980349551537201E-3</c:v>
                </c:pt>
                <c:pt idx="443">
                  <c:v>7.0822761717644102E-3</c:v>
                </c:pt>
                <c:pt idx="444">
                  <c:v>6.2631487853582598E-3</c:v>
                </c:pt>
                <c:pt idx="445">
                  <c:v>2.0684616797011402E-3</c:v>
                </c:pt>
                <c:pt idx="446">
                  <c:v>-4.8598428203987798E-3</c:v>
                </c:pt>
                <c:pt idx="447">
                  <c:v>-1.18313025979649E-2</c:v>
                </c:pt>
                <c:pt idx="448">
                  <c:v>-1.3945502568533E-2</c:v>
                </c:pt>
                <c:pt idx="449">
                  <c:v>-8.2074231845524898E-3</c:v>
                </c:pt>
                <c:pt idx="450">
                  <c:v>1.2094503383335601E-3</c:v>
                </c:pt>
                <c:pt idx="451">
                  <c:v>5.9759463642848299E-3</c:v>
                </c:pt>
                <c:pt idx="452">
                  <c:v>1.7290833458466601E-3</c:v>
                </c:pt>
                <c:pt idx="453">
                  <c:v>-6.9139583243047597E-3</c:v>
                </c:pt>
                <c:pt idx="454">
                  <c:v>-1.1859905983032E-2</c:v>
                </c:pt>
                <c:pt idx="455">
                  <c:v>-9.8764767824016907E-3</c:v>
                </c:pt>
                <c:pt idx="456">
                  <c:v>-3.5118199024064402E-3</c:v>
                </c:pt>
                <c:pt idx="457">
                  <c:v>4.8298618658535201E-4</c:v>
                </c:pt>
                <c:pt idx="458">
                  <c:v>9.9982933179732208E-4</c:v>
                </c:pt>
                <c:pt idx="459">
                  <c:v>5.7624943756101003E-4</c:v>
                </c:pt>
                <c:pt idx="460">
                  <c:v>6.0882504843105801E-4</c:v>
                </c:pt>
                <c:pt idx="461">
                  <c:v>-6.6166915553399804E-4</c:v>
                </c:pt>
                <c:pt idx="462">
                  <c:v>-4.0802938078524902E-3</c:v>
                </c:pt>
                <c:pt idx="463">
                  <c:v>-7.6941593980128899E-3</c:v>
                </c:pt>
                <c:pt idx="464">
                  <c:v>-8.2413659832582305E-3</c:v>
                </c:pt>
                <c:pt idx="465">
                  <c:v>-5.84149165505949E-3</c:v>
                </c:pt>
                <c:pt idx="466">
                  <c:v>-3.4261134062828599E-3</c:v>
                </c:pt>
                <c:pt idx="467">
                  <c:v>-4.2135967528821698E-3</c:v>
                </c:pt>
                <c:pt idx="468">
                  <c:v>-5.7999654070319097E-3</c:v>
                </c:pt>
                <c:pt idx="469">
                  <c:v>-4.7164626108509499E-3</c:v>
                </c:pt>
                <c:pt idx="470">
                  <c:v>-5.9501244824581299E-4</c:v>
                </c:pt>
                <c:pt idx="471">
                  <c:v>3.3408008664980999E-3</c:v>
                </c:pt>
                <c:pt idx="472">
                  <c:v>4.47167522165191E-3</c:v>
                </c:pt>
                <c:pt idx="473">
                  <c:v>4.2661847707509797E-3</c:v>
                </c:pt>
                <c:pt idx="474">
                  <c:v>5.2111461344676703E-3</c:v>
                </c:pt>
                <c:pt idx="475">
                  <c:v>6.4595802042213104E-3</c:v>
                </c:pt>
                <c:pt idx="476">
                  <c:v>5.3254452647986403E-3</c:v>
                </c:pt>
                <c:pt idx="477">
                  <c:v>1.5121050700255499E-3</c:v>
                </c:pt>
                <c:pt idx="478">
                  <c:v>-1.0592803853100401E-3</c:v>
                </c:pt>
                <c:pt idx="479">
                  <c:v>1.2950472320765001E-3</c:v>
                </c:pt>
                <c:pt idx="480">
                  <c:v>7.4893602360267802E-3</c:v>
                </c:pt>
                <c:pt idx="481">
                  <c:v>1.1390214105619601E-2</c:v>
                </c:pt>
                <c:pt idx="482">
                  <c:v>9.7682802950308494E-3</c:v>
                </c:pt>
                <c:pt idx="483">
                  <c:v>4.86420195643742E-3</c:v>
                </c:pt>
                <c:pt idx="484">
                  <c:v>3.0705941383959499E-3</c:v>
                </c:pt>
                <c:pt idx="485">
                  <c:v>5.96618299613312E-3</c:v>
                </c:pt>
                <c:pt idx="486">
                  <c:v>1.03671113796871E-2</c:v>
                </c:pt>
                <c:pt idx="487">
                  <c:v>1.1907787790919E-2</c:v>
                </c:pt>
                <c:pt idx="488">
                  <c:v>9.9811243945141202E-3</c:v>
                </c:pt>
                <c:pt idx="489">
                  <c:v>7.5718981704165902E-3</c:v>
                </c:pt>
                <c:pt idx="490">
                  <c:v>6.8355328807834402E-3</c:v>
                </c:pt>
                <c:pt idx="491">
                  <c:v>7.1167439410590397E-3</c:v>
                </c:pt>
                <c:pt idx="492">
                  <c:v>6.4575951451616301E-3</c:v>
                </c:pt>
                <c:pt idx="493">
                  <c:v>5.0693151428359102E-3</c:v>
                </c:pt>
                <c:pt idx="494">
                  <c:v>3.1748733813462301E-3</c:v>
                </c:pt>
                <c:pt idx="495">
                  <c:v>7.4201738124329397E-4</c:v>
                </c:pt>
                <c:pt idx="496">
                  <c:v>-4.1809925662210203E-3</c:v>
                </c:pt>
                <c:pt idx="497">
                  <c:v>-9.6777374838119094E-3</c:v>
                </c:pt>
                <c:pt idx="498">
                  <c:v>-1.19203119033808E-2</c:v>
                </c:pt>
                <c:pt idx="499">
                  <c:v>-7.0939742888294702E-3</c:v>
                </c:pt>
                <c:pt idx="500">
                  <c:v>1.5855841900765601E-3</c:v>
                </c:pt>
                <c:pt idx="501">
                  <c:v>7.67958712139528E-3</c:v>
                </c:pt>
                <c:pt idx="502">
                  <c:v>7.7600618246835302E-3</c:v>
                </c:pt>
                <c:pt idx="503">
                  <c:v>4.55494432885263E-3</c:v>
                </c:pt>
                <c:pt idx="504">
                  <c:v>3.8690960559780601E-3</c:v>
                </c:pt>
                <c:pt idx="505">
                  <c:v>6.6146802683157398E-3</c:v>
                </c:pt>
                <c:pt idx="506">
                  <c:v>7.7969021327074697E-3</c:v>
                </c:pt>
                <c:pt idx="507">
                  <c:v>3.4735868358055201E-3</c:v>
                </c:pt>
                <c:pt idx="508">
                  <c:v>-5.96599338193015E-3</c:v>
                </c:pt>
                <c:pt idx="509">
                  <c:v>-1.3577856393468301E-2</c:v>
                </c:pt>
                <c:pt idx="510">
                  <c:v>-1.4470172769722201E-2</c:v>
                </c:pt>
                <c:pt idx="511">
                  <c:v>-8.0959904579249002E-3</c:v>
                </c:pt>
                <c:pt idx="512">
                  <c:v>1.59687257460702E-3</c:v>
                </c:pt>
                <c:pt idx="513">
                  <c:v>1.0544549056154101E-2</c:v>
                </c:pt>
                <c:pt idx="514">
                  <c:v>1.6018467283611199E-2</c:v>
                </c:pt>
                <c:pt idx="515">
                  <c:v>1.5338200253715E-2</c:v>
                </c:pt>
                <c:pt idx="516">
                  <c:v>9.3874236487155004E-3</c:v>
                </c:pt>
                <c:pt idx="517">
                  <c:v>1.2882929900160901E-3</c:v>
                </c:pt>
                <c:pt idx="518">
                  <c:v>-3.0631284397102999E-3</c:v>
                </c:pt>
                <c:pt idx="519">
                  <c:v>-7.2756889000736896E-4</c:v>
                </c:pt>
                <c:pt idx="520">
                  <c:v>5.3046820485109303E-3</c:v>
                </c:pt>
                <c:pt idx="521">
                  <c:v>8.0004855982275906E-3</c:v>
                </c:pt>
                <c:pt idx="522">
                  <c:v>2.9492539288805799E-3</c:v>
                </c:pt>
                <c:pt idx="523">
                  <c:v>-6.7447138410876E-3</c:v>
                </c:pt>
                <c:pt idx="524">
                  <c:v>-1.3510055398281E-2</c:v>
                </c:pt>
                <c:pt idx="525">
                  <c:v>-1.31816960454725E-2</c:v>
                </c:pt>
                <c:pt idx="526">
                  <c:v>-7.7990125203288097E-3</c:v>
                </c:pt>
                <c:pt idx="527">
                  <c:v>-2.9305667731859201E-3</c:v>
                </c:pt>
                <c:pt idx="528">
                  <c:v>-1.26246040347872E-3</c:v>
                </c:pt>
                <c:pt idx="529">
                  <c:v>-2.10946492466742E-3</c:v>
                </c:pt>
                <c:pt idx="530">
                  <c:v>-2.5725694907585001E-3</c:v>
                </c:pt>
                <c:pt idx="531">
                  <c:v>-1.8302327659141201E-3</c:v>
                </c:pt>
                <c:pt idx="532">
                  <c:v>-2.0387862505634899E-4</c:v>
                </c:pt>
                <c:pt idx="533">
                  <c:v>1.4783011202149101E-3</c:v>
                </c:pt>
                <c:pt idx="534">
                  <c:v>2.3780711465693901E-3</c:v>
                </c:pt>
                <c:pt idx="535">
                  <c:v>1.6732167579042701E-3</c:v>
                </c:pt>
                <c:pt idx="536">
                  <c:v>-4.2348903322506201E-4</c:v>
                </c:pt>
                <c:pt idx="537">
                  <c:v>-1.87244083124787E-3</c:v>
                </c:pt>
                <c:pt idx="538">
                  <c:v>-1.7367184847514601E-3</c:v>
                </c:pt>
                <c:pt idx="539">
                  <c:v>-6.2821286688182604E-4</c:v>
                </c:pt>
                <c:pt idx="540">
                  <c:v>-5.5644410932825805E-4</c:v>
                </c:pt>
                <c:pt idx="541">
                  <c:v>-3.3799769172994701E-3</c:v>
                </c:pt>
                <c:pt idx="542">
                  <c:v>-5.7283059667646999E-3</c:v>
                </c:pt>
                <c:pt idx="543">
                  <c:v>-2.2761799604818201E-3</c:v>
                </c:pt>
                <c:pt idx="544">
                  <c:v>6.0624689231719301E-3</c:v>
                </c:pt>
                <c:pt idx="545">
                  <c:v>1.33510712054348E-2</c:v>
                </c:pt>
                <c:pt idx="546">
                  <c:v>1.31811149216463E-2</c:v>
                </c:pt>
                <c:pt idx="547">
                  <c:v>4.1637284115458601E-3</c:v>
                </c:pt>
                <c:pt idx="548">
                  <c:v>-7.8857527717758596E-3</c:v>
                </c:pt>
                <c:pt idx="549">
                  <c:v>-1.34647045094288E-2</c:v>
                </c:pt>
                <c:pt idx="550">
                  <c:v>-9.4137339935522497E-3</c:v>
                </c:pt>
                <c:pt idx="551">
                  <c:v>-1.4028015186357001E-3</c:v>
                </c:pt>
                <c:pt idx="552">
                  <c:v>2.66541189992066E-3</c:v>
                </c:pt>
                <c:pt idx="553">
                  <c:v>3.7094561409257098E-4</c:v>
                </c:pt>
                <c:pt idx="554">
                  <c:v>-5.45604858485559E-3</c:v>
                </c:pt>
                <c:pt idx="555">
                  <c:v>-7.3341977003191297E-3</c:v>
                </c:pt>
                <c:pt idx="556">
                  <c:v>-2.4686056993681199E-3</c:v>
                </c:pt>
                <c:pt idx="557">
                  <c:v>6.7072709372908703E-3</c:v>
                </c:pt>
                <c:pt idx="558">
                  <c:v>1.3022913751137099E-2</c:v>
                </c:pt>
                <c:pt idx="559">
                  <c:v>1.33035931595739E-2</c:v>
                </c:pt>
                <c:pt idx="560">
                  <c:v>9.33773588164475E-3</c:v>
                </c:pt>
                <c:pt idx="561">
                  <c:v>5.34042678081995E-3</c:v>
                </c:pt>
                <c:pt idx="562">
                  <c:v>3.9628922029658897E-3</c:v>
                </c:pt>
                <c:pt idx="563">
                  <c:v>4.5071839403088201E-3</c:v>
                </c:pt>
                <c:pt idx="564">
                  <c:v>3.5112438749792599E-3</c:v>
                </c:pt>
                <c:pt idx="565">
                  <c:v>-5.0106718947441305E-4</c:v>
                </c:pt>
                <c:pt idx="566">
                  <c:v>-4.8282466968557498E-3</c:v>
                </c:pt>
                <c:pt idx="567">
                  <c:v>-4.75887451120103E-3</c:v>
                </c:pt>
                <c:pt idx="568">
                  <c:v>2.7809073883322798E-4</c:v>
                </c:pt>
                <c:pt idx="569">
                  <c:v>1.03267725429024E-2</c:v>
                </c:pt>
                <c:pt idx="570">
                  <c:v>1.73628516777488E-2</c:v>
                </c:pt>
                <c:pt idx="571">
                  <c:v>1.9119453044208101E-2</c:v>
                </c:pt>
                <c:pt idx="572">
                  <c:v>1.28125524107165E-2</c:v>
                </c:pt>
                <c:pt idx="573">
                  <c:v>5.0476897693625903E-3</c:v>
                </c:pt>
                <c:pt idx="574">
                  <c:v>-8.4037060287227804E-4</c:v>
                </c:pt>
                <c:pt idx="575">
                  <c:v>-2.9450380276922501E-3</c:v>
                </c:pt>
                <c:pt idx="576">
                  <c:v>-3.5014706847371802E-3</c:v>
                </c:pt>
                <c:pt idx="577">
                  <c:v>-3.6924311981465902E-3</c:v>
                </c:pt>
                <c:pt idx="578">
                  <c:v>-2.73553097328442E-3</c:v>
                </c:pt>
                <c:pt idx="579">
                  <c:v>1.7601407313206599E-3</c:v>
                </c:pt>
                <c:pt idx="580">
                  <c:v>1.00980503781921E-2</c:v>
                </c:pt>
                <c:pt idx="581">
                  <c:v>1.7798069607145198E-2</c:v>
                </c:pt>
                <c:pt idx="582">
                  <c:v>1.8500178876670201E-2</c:v>
                </c:pt>
                <c:pt idx="583">
                  <c:v>1.3767922131222E-2</c:v>
                </c:pt>
                <c:pt idx="584">
                  <c:v>8.5554392769109193E-3</c:v>
                </c:pt>
                <c:pt idx="585">
                  <c:v>5.5502852143975096E-3</c:v>
                </c:pt>
                <c:pt idx="586">
                  <c:v>4.4293350192688603E-3</c:v>
                </c:pt>
                <c:pt idx="587">
                  <c:v>2.1086997417415201E-3</c:v>
                </c:pt>
                <c:pt idx="588">
                  <c:v>-1.78750140535042E-3</c:v>
                </c:pt>
                <c:pt idx="589">
                  <c:v>-6.9532357498555799E-3</c:v>
                </c:pt>
                <c:pt idx="590">
                  <c:v>-1.1782183476581999E-2</c:v>
                </c:pt>
                <c:pt idx="591">
                  <c:v>-1.66806535942844E-2</c:v>
                </c:pt>
                <c:pt idx="592">
                  <c:v>-2.15167314371702E-2</c:v>
                </c:pt>
                <c:pt idx="593">
                  <c:v>-1.7761782370673398E-2</c:v>
                </c:pt>
                <c:pt idx="594">
                  <c:v>-1.82240635325455E-4</c:v>
                </c:pt>
                <c:pt idx="595">
                  <c:v>2.3462168904331102E-2</c:v>
                </c:pt>
                <c:pt idx="596">
                  <c:v>3.5348981254169E-2</c:v>
                </c:pt>
                <c:pt idx="597">
                  <c:v>2.5591527599270601E-2</c:v>
                </c:pt>
                <c:pt idx="598">
                  <c:v>3.76398994311374E-3</c:v>
                </c:pt>
                <c:pt idx="599">
                  <c:v>-1.07953639172282E-2</c:v>
                </c:pt>
                <c:pt idx="600">
                  <c:v>-6.4202147830028098E-3</c:v>
                </c:pt>
                <c:pt idx="601">
                  <c:v>8.3576903378839908E-3</c:v>
                </c:pt>
                <c:pt idx="602">
                  <c:v>1.33690655701653E-2</c:v>
                </c:pt>
                <c:pt idx="603">
                  <c:v>4.7688201102093703E-3</c:v>
                </c:pt>
                <c:pt idx="604">
                  <c:v>-5.8683596414764996E-3</c:v>
                </c:pt>
                <c:pt idx="605">
                  <c:v>-4.7722773044906802E-3</c:v>
                </c:pt>
                <c:pt idx="606">
                  <c:v>3.87276513588828E-3</c:v>
                </c:pt>
                <c:pt idx="607">
                  <c:v>7.0018219209572498E-3</c:v>
                </c:pt>
                <c:pt idx="608">
                  <c:v>-1.11103402061374E-4</c:v>
                </c:pt>
                <c:pt idx="609">
                  <c:v>-9.6867534326854892E-3</c:v>
                </c:pt>
                <c:pt idx="610">
                  <c:v>-1.21434013922594E-2</c:v>
                </c:pt>
                <c:pt idx="611">
                  <c:v>-7.0329450150026203E-3</c:v>
                </c:pt>
                <c:pt idx="612">
                  <c:v>-4.8723714735459103E-3</c:v>
                </c:pt>
                <c:pt idx="613">
                  <c:v>-8.7295979128784208E-3</c:v>
                </c:pt>
                <c:pt idx="614">
                  <c:v>-1.2399457601054599E-2</c:v>
                </c:pt>
                <c:pt idx="615">
                  <c:v>-7.8440316229464093E-3</c:v>
                </c:pt>
                <c:pt idx="616">
                  <c:v>5.0491658005640005E-4</c:v>
                </c:pt>
                <c:pt idx="617">
                  <c:v>3.5782212265298399E-3</c:v>
                </c:pt>
                <c:pt idx="618">
                  <c:v>-1.14201586091182E-3</c:v>
                </c:pt>
                <c:pt idx="619">
                  <c:v>-4.1738370906851197E-3</c:v>
                </c:pt>
                <c:pt idx="620">
                  <c:v>2.0558912971906E-3</c:v>
                </c:pt>
                <c:pt idx="621">
                  <c:v>1.36336140653407E-2</c:v>
                </c:pt>
                <c:pt idx="622">
                  <c:v>1.7231340590391699E-2</c:v>
                </c:pt>
                <c:pt idx="623">
                  <c:v>7.8576002334552492E-3</c:v>
                </c:pt>
                <c:pt idx="624">
                  <c:v>-7.9712628357733999E-3</c:v>
                </c:pt>
                <c:pt idx="625">
                  <c:v>-1.6419416980327201E-2</c:v>
                </c:pt>
                <c:pt idx="626">
                  <c:v>-1.44238588298035E-2</c:v>
                </c:pt>
                <c:pt idx="627">
                  <c:v>-8.5517694011913292E-3</c:v>
                </c:pt>
                <c:pt idx="628">
                  <c:v>-7.2956494806274298E-3</c:v>
                </c:pt>
                <c:pt idx="629">
                  <c:v>-9.9391609733389102E-3</c:v>
                </c:pt>
                <c:pt idx="630">
                  <c:v>-1.27411999538672E-2</c:v>
                </c:pt>
                <c:pt idx="631">
                  <c:v>-1.3220546399825599E-2</c:v>
                </c:pt>
                <c:pt idx="632">
                  <c:v>-1.1715864138783101E-2</c:v>
                </c:pt>
                <c:pt idx="633">
                  <c:v>-9.2688389568017504E-3</c:v>
                </c:pt>
                <c:pt idx="634">
                  <c:v>-5.4457419516252704E-3</c:v>
                </c:pt>
                <c:pt idx="635">
                  <c:v>-1.4951909815185999E-4</c:v>
                </c:pt>
                <c:pt idx="636">
                  <c:v>3.48461309146095E-3</c:v>
                </c:pt>
                <c:pt idx="637">
                  <c:v>2.5145465995983301E-3</c:v>
                </c:pt>
                <c:pt idx="638">
                  <c:v>-6.8417281028031705E-4</c:v>
                </c:pt>
                <c:pt idx="639">
                  <c:v>3.55386858386078E-4</c:v>
                </c:pt>
                <c:pt idx="640">
                  <c:v>6.9980808070994301E-3</c:v>
                </c:pt>
                <c:pt idx="641">
                  <c:v>1.26057347033944E-2</c:v>
                </c:pt>
                <c:pt idx="642">
                  <c:v>9.7908038957435408E-3</c:v>
                </c:pt>
                <c:pt idx="643">
                  <c:v>-5.1797503117552803E-4</c:v>
                </c:pt>
                <c:pt idx="644">
                  <c:v>-9.5146249589644592E-3</c:v>
                </c:pt>
                <c:pt idx="645">
                  <c:v>-8.5354579435432208E-3</c:v>
                </c:pt>
                <c:pt idx="646">
                  <c:v>2.14306575544633E-3</c:v>
                </c:pt>
                <c:pt idx="647">
                  <c:v>1.3112870231161399E-2</c:v>
                </c:pt>
                <c:pt idx="648">
                  <c:v>1.5743637658187801E-2</c:v>
                </c:pt>
                <c:pt idx="649">
                  <c:v>1.08027852887288E-2</c:v>
                </c:pt>
                <c:pt idx="650">
                  <c:v>4.7294127883032002E-3</c:v>
                </c:pt>
                <c:pt idx="651">
                  <c:v>3.1835429206842898E-3</c:v>
                </c:pt>
                <c:pt idx="652">
                  <c:v>6.05052431053495E-3</c:v>
                </c:pt>
                <c:pt idx="653">
                  <c:v>1.0283647170634199E-2</c:v>
                </c:pt>
                <c:pt idx="654">
                  <c:v>1.0951315953481099E-2</c:v>
                </c:pt>
                <c:pt idx="655">
                  <c:v>8.0400337710140705E-3</c:v>
                </c:pt>
                <c:pt idx="656">
                  <c:v>2.94286462515316E-3</c:v>
                </c:pt>
                <c:pt idx="657">
                  <c:v>-2.0019378006146701E-3</c:v>
                </c:pt>
                <c:pt idx="658">
                  <c:v>-4.9465557164372299E-3</c:v>
                </c:pt>
                <c:pt idx="659">
                  <c:v>-3.54688835792147E-3</c:v>
                </c:pt>
                <c:pt idx="660">
                  <c:v>1.9141708459208301E-3</c:v>
                </c:pt>
                <c:pt idx="661">
                  <c:v>8.9837454776660105E-3</c:v>
                </c:pt>
                <c:pt idx="662">
                  <c:v>1.5689027913736699E-2</c:v>
                </c:pt>
                <c:pt idx="663">
                  <c:v>1.9841299371230098E-2</c:v>
                </c:pt>
                <c:pt idx="664">
                  <c:v>1.9489541008475501E-2</c:v>
                </c:pt>
                <c:pt idx="665">
                  <c:v>1.5470640510858899E-2</c:v>
                </c:pt>
                <c:pt idx="666">
                  <c:v>8.1335241305065097E-3</c:v>
                </c:pt>
                <c:pt idx="667">
                  <c:v>-1.41961154471971E-3</c:v>
                </c:pt>
                <c:pt idx="668">
                  <c:v>-1.11876737315984E-2</c:v>
                </c:pt>
                <c:pt idx="669">
                  <c:v>-1.74950553472858E-2</c:v>
                </c:pt>
                <c:pt idx="670">
                  <c:v>-1.9912652727083799E-2</c:v>
                </c:pt>
                <c:pt idx="671">
                  <c:v>-1.9466379886255401E-2</c:v>
                </c:pt>
                <c:pt idx="672">
                  <c:v>-1.82521793203839E-2</c:v>
                </c:pt>
                <c:pt idx="673">
                  <c:v>-1.7425645215083899E-2</c:v>
                </c:pt>
                <c:pt idx="674">
                  <c:v>-1.7304464130713602E-2</c:v>
                </c:pt>
                <c:pt idx="675">
                  <c:v>-1.49548765399872E-2</c:v>
                </c:pt>
                <c:pt idx="676">
                  <c:v>-9.7830751918102608E-3</c:v>
                </c:pt>
                <c:pt idx="677">
                  <c:v>-2.8164919655109398E-3</c:v>
                </c:pt>
                <c:pt idx="678">
                  <c:v>1.2810486077637E-3</c:v>
                </c:pt>
                <c:pt idx="679">
                  <c:v>2.4041980254132702E-3</c:v>
                </c:pt>
                <c:pt idx="680">
                  <c:v>3.6572556800440999E-3</c:v>
                </c:pt>
                <c:pt idx="681">
                  <c:v>9.8597462061412594E-3</c:v>
                </c:pt>
                <c:pt idx="682">
                  <c:v>2.23352980394168E-2</c:v>
                </c:pt>
                <c:pt idx="683">
                  <c:v>3.2824014181139297E-2</c:v>
                </c:pt>
                <c:pt idx="684">
                  <c:v>3.1838487388785197E-2</c:v>
                </c:pt>
                <c:pt idx="685">
                  <c:v>1.7278890743560201E-2</c:v>
                </c:pt>
                <c:pt idx="686" formatCode="0.00E+00">
                  <c:v>-2.8296991275956899E-5</c:v>
                </c:pt>
                <c:pt idx="687">
                  <c:v>-7.2956280015798302E-3</c:v>
                </c:pt>
                <c:pt idx="688">
                  <c:v>-5.1567754395241997E-4</c:v>
                </c:pt>
                <c:pt idx="689">
                  <c:v>9.8680575769849906E-3</c:v>
                </c:pt>
                <c:pt idx="690">
                  <c:v>9.7283674017837399E-3</c:v>
                </c:pt>
                <c:pt idx="691">
                  <c:v>-2.6716193883296801E-3</c:v>
                </c:pt>
                <c:pt idx="692">
                  <c:v>-1.57859625262529E-2</c:v>
                </c:pt>
                <c:pt idx="693">
                  <c:v>-1.7816377099564799E-2</c:v>
                </c:pt>
                <c:pt idx="694">
                  <c:v>-7.8504516336098604E-3</c:v>
                </c:pt>
                <c:pt idx="695">
                  <c:v>3.7153015979104302E-3</c:v>
                </c:pt>
                <c:pt idx="696">
                  <c:v>7.6683323267120003E-3</c:v>
                </c:pt>
                <c:pt idx="697">
                  <c:v>4.4863956657487701E-3</c:v>
                </c:pt>
                <c:pt idx="698">
                  <c:v>1.33213000685938E-3</c:v>
                </c:pt>
                <c:pt idx="699">
                  <c:v>2.5944021826619298E-3</c:v>
                </c:pt>
                <c:pt idx="700">
                  <c:v>4.608585022484E-3</c:v>
                </c:pt>
                <c:pt idx="701">
                  <c:v>9.5286765812305305E-4</c:v>
                </c:pt>
                <c:pt idx="702">
                  <c:v>-8.0043994639833697E-3</c:v>
                </c:pt>
                <c:pt idx="703">
                  <c:v>-1.6921209180633799E-2</c:v>
                </c:pt>
                <c:pt idx="704">
                  <c:v>-1.9830123305395402E-2</c:v>
                </c:pt>
                <c:pt idx="705">
                  <c:v>-1.7494639136536198E-2</c:v>
                </c:pt>
                <c:pt idx="706">
                  <c:v>-1.27912805353304E-2</c:v>
                </c:pt>
                <c:pt idx="707">
                  <c:v>-8.7478361368662199E-3</c:v>
                </c:pt>
                <c:pt idx="708">
                  <c:v>-6.67270882970308E-3</c:v>
                </c:pt>
                <c:pt idx="709">
                  <c:v>-5.9667036162521598E-3</c:v>
                </c:pt>
                <c:pt idx="710">
                  <c:v>-6.6302546823436299E-3</c:v>
                </c:pt>
                <c:pt idx="711">
                  <c:v>-8.0381429163316805E-3</c:v>
                </c:pt>
                <c:pt idx="712">
                  <c:v>-9.2705888417247192E-3</c:v>
                </c:pt>
                <c:pt idx="713">
                  <c:v>-8.8908547470587206E-3</c:v>
                </c:pt>
                <c:pt idx="714">
                  <c:v>-6.2899175548000799E-3</c:v>
                </c:pt>
                <c:pt idx="715">
                  <c:v>-4.29793214414437E-3</c:v>
                </c:pt>
                <c:pt idx="716">
                  <c:v>-3.4076249416226802E-3</c:v>
                </c:pt>
                <c:pt idx="717">
                  <c:v>-3.65761923971004E-3</c:v>
                </c:pt>
                <c:pt idx="718">
                  <c:v>-4.1258422854514197E-3</c:v>
                </c:pt>
                <c:pt idx="719">
                  <c:v>-2.8239617467487798E-3</c:v>
                </c:pt>
                <c:pt idx="720">
                  <c:v>8.8483479448091295E-4</c:v>
                </c:pt>
                <c:pt idx="721">
                  <c:v>7.6014311351153101E-3</c:v>
                </c:pt>
                <c:pt idx="722">
                  <c:v>1.33581092877465E-2</c:v>
                </c:pt>
                <c:pt idx="723">
                  <c:v>1.30298733101971E-2</c:v>
                </c:pt>
                <c:pt idx="724">
                  <c:v>3.9462231247607898E-3</c:v>
                </c:pt>
                <c:pt idx="725">
                  <c:v>-8.36206285237019E-3</c:v>
                </c:pt>
                <c:pt idx="726">
                  <c:v>-1.12138676737823E-2</c:v>
                </c:pt>
                <c:pt idx="727">
                  <c:v>1.0472152823095601E-3</c:v>
                </c:pt>
                <c:pt idx="728">
                  <c:v>1.92564108272574E-2</c:v>
                </c:pt>
                <c:pt idx="729">
                  <c:v>2.6588819323739299E-2</c:v>
                </c:pt>
                <c:pt idx="730">
                  <c:v>1.20327680230593E-2</c:v>
                </c:pt>
                <c:pt idx="731">
                  <c:v>-1.4884633724115401E-2</c:v>
                </c:pt>
                <c:pt idx="732">
                  <c:v>-3.3431361983304597E-2</c:v>
                </c:pt>
                <c:pt idx="733">
                  <c:v>-3.01271045928884E-2</c:v>
                </c:pt>
                <c:pt idx="734">
                  <c:v>-1.29587646803817E-2</c:v>
                </c:pt>
                <c:pt idx="735">
                  <c:v>-2.6431855917483099E-4</c:v>
                </c:pt>
                <c:pt idx="736">
                  <c:v>5.0515986286270396E-4</c:v>
                </c:pt>
                <c:pt idx="737">
                  <c:v>-4.4367107806303104E-3</c:v>
                </c:pt>
                <c:pt idx="738">
                  <c:v>-2.9401665216616398E-3</c:v>
                </c:pt>
                <c:pt idx="739">
                  <c:v>7.9075284058298893E-3</c:v>
                </c:pt>
                <c:pt idx="740">
                  <c:v>1.8719678405476899E-2</c:v>
                </c:pt>
                <c:pt idx="741">
                  <c:v>2.0478168987839902E-2</c:v>
                </c:pt>
                <c:pt idx="742">
                  <c:v>1.37703262676829E-2</c:v>
                </c:pt>
                <c:pt idx="743">
                  <c:v>7.9815328270135405E-3</c:v>
                </c:pt>
                <c:pt idx="744">
                  <c:v>7.7071333993345504E-3</c:v>
                </c:pt>
                <c:pt idx="745">
                  <c:v>1.2397016119939701E-2</c:v>
                </c:pt>
                <c:pt idx="746">
                  <c:v>1.6862763464577501E-2</c:v>
                </c:pt>
                <c:pt idx="747">
                  <c:v>1.75985910377832E-2</c:v>
                </c:pt>
                <c:pt idx="748">
                  <c:v>1.32394520549545E-2</c:v>
                </c:pt>
                <c:pt idx="749">
                  <c:v>5.2644857532402802E-3</c:v>
                </c:pt>
                <c:pt idx="750">
                  <c:v>-3.31751389598617E-3</c:v>
                </c:pt>
                <c:pt idx="751">
                  <c:v>-6.19594430939763E-3</c:v>
                </c:pt>
                <c:pt idx="752">
                  <c:v>1.2811583832163199E-3</c:v>
                </c:pt>
                <c:pt idx="753">
                  <c:v>1.5429666869936E-2</c:v>
                </c:pt>
                <c:pt idx="754">
                  <c:v>2.5406822193492998E-2</c:v>
                </c:pt>
                <c:pt idx="755">
                  <c:v>2.28472431291541E-2</c:v>
                </c:pt>
                <c:pt idx="756">
                  <c:v>1.14557527147831E-2</c:v>
                </c:pt>
                <c:pt idx="757">
                  <c:v>1.30894535876887E-3</c:v>
                </c:pt>
                <c:pt idx="758">
                  <c:v>1.08499756018065E-3</c:v>
                </c:pt>
                <c:pt idx="759">
                  <c:v>4.6639674683285797E-3</c:v>
                </c:pt>
                <c:pt idx="760">
                  <c:v>3.22228292514501E-3</c:v>
                </c:pt>
                <c:pt idx="761">
                  <c:v>-6.5690670764507698E-3</c:v>
                </c:pt>
                <c:pt idx="762">
                  <c:v>-1.54788420844287E-2</c:v>
                </c:pt>
                <c:pt idx="763">
                  <c:v>-1.4136494706605199E-2</c:v>
                </c:pt>
                <c:pt idx="764">
                  <c:v>-2.6773775202492702E-3</c:v>
                </c:pt>
                <c:pt idx="765">
                  <c:v>1.01651069543502E-2</c:v>
                </c:pt>
                <c:pt idx="766">
                  <c:v>1.48475652825705E-2</c:v>
                </c:pt>
                <c:pt idx="767">
                  <c:v>1.05713734583725E-2</c:v>
                </c:pt>
                <c:pt idx="768">
                  <c:v>2.3107651580210001E-3</c:v>
                </c:pt>
                <c:pt idx="769">
                  <c:v>-2.9777945373714401E-3</c:v>
                </c:pt>
                <c:pt idx="770">
                  <c:v>-3.4531456529687302E-3</c:v>
                </c:pt>
                <c:pt idx="771">
                  <c:v>-4.54021057996247E-4</c:v>
                </c:pt>
                <c:pt idx="772">
                  <c:v>1.67609792718136E-3</c:v>
                </c:pt>
                <c:pt idx="773">
                  <c:v>-1.0927443860513501E-3</c:v>
                </c:pt>
                <c:pt idx="774">
                  <c:v>-1.0147158633401101E-2</c:v>
                </c:pt>
                <c:pt idx="775">
                  <c:v>-2.0711694929503501E-2</c:v>
                </c:pt>
                <c:pt idx="776">
                  <c:v>-2.57952543811013E-2</c:v>
                </c:pt>
                <c:pt idx="777">
                  <c:v>-2.1332603432455102E-2</c:v>
                </c:pt>
                <c:pt idx="778">
                  <c:v>-1.2106280216136399E-2</c:v>
                </c:pt>
                <c:pt idx="779">
                  <c:v>-5.55026562763874E-3</c:v>
                </c:pt>
                <c:pt idx="780">
                  <c:v>-4.9494690392591703E-3</c:v>
                </c:pt>
                <c:pt idx="781">
                  <c:v>-5.3873400406409004E-3</c:v>
                </c:pt>
                <c:pt idx="782">
                  <c:v>-1.68961235080272E-3</c:v>
                </c:pt>
                <c:pt idx="783">
                  <c:v>4.9459688579786701E-3</c:v>
                </c:pt>
                <c:pt idx="784">
                  <c:v>7.93782825915928E-3</c:v>
                </c:pt>
                <c:pt idx="785">
                  <c:v>4.2051827856278102E-3</c:v>
                </c:pt>
                <c:pt idx="786">
                  <c:v>-2.0812401213125501E-3</c:v>
                </c:pt>
                <c:pt idx="787">
                  <c:v>-2.3963652175007602E-3</c:v>
                </c:pt>
                <c:pt idx="788">
                  <c:v>5.3274065599187596E-3</c:v>
                </c:pt>
                <c:pt idx="789">
                  <c:v>1.43311503735717E-2</c:v>
                </c:pt>
                <c:pt idx="790">
                  <c:v>1.5980885302057699E-2</c:v>
                </c:pt>
                <c:pt idx="791">
                  <c:v>1.12007499511499E-2</c:v>
                </c:pt>
                <c:pt idx="792">
                  <c:v>6.8064037719897099E-3</c:v>
                </c:pt>
                <c:pt idx="793">
                  <c:v>6.7078646567107596E-3</c:v>
                </c:pt>
                <c:pt idx="794">
                  <c:v>7.1488324852641101E-3</c:v>
                </c:pt>
                <c:pt idx="795">
                  <c:v>2.9866635962937098E-3</c:v>
                </c:pt>
                <c:pt idx="796">
                  <c:v>-6.4621051171629496E-3</c:v>
                </c:pt>
                <c:pt idx="797">
                  <c:v>-1.5303111965267201E-2</c:v>
                </c:pt>
                <c:pt idx="798">
                  <c:v>-1.6537538495434E-2</c:v>
                </c:pt>
                <c:pt idx="799">
                  <c:v>-1.1933009516609199E-2</c:v>
                </c:pt>
                <c:pt idx="800">
                  <c:v>-5.9672881130384504E-3</c:v>
                </c:pt>
                <c:pt idx="801">
                  <c:v>-2.9996731896153499E-3</c:v>
                </c:pt>
                <c:pt idx="802">
                  <c:v>-1.67975630565325E-3</c:v>
                </c:pt>
                <c:pt idx="803">
                  <c:v>3.84310799306456E-3</c:v>
                </c:pt>
                <c:pt idx="804">
                  <c:v>1.212292353923E-2</c:v>
                </c:pt>
                <c:pt idx="805">
                  <c:v>1.8975928450748299E-2</c:v>
                </c:pt>
                <c:pt idx="806">
                  <c:v>1.6215839548331099E-2</c:v>
                </c:pt>
                <c:pt idx="807">
                  <c:v>5.9809562150184396E-3</c:v>
                </c:pt>
                <c:pt idx="808">
                  <c:v>-6.5618885875617502E-3</c:v>
                </c:pt>
                <c:pt idx="809">
                  <c:v>-1.2527707875848001E-2</c:v>
                </c:pt>
                <c:pt idx="810">
                  <c:v>-7.4016493733582503E-3</c:v>
                </c:pt>
                <c:pt idx="811">
                  <c:v>5.6800213648483802E-3</c:v>
                </c:pt>
                <c:pt idx="812">
                  <c:v>1.67087153682819E-2</c:v>
                </c:pt>
                <c:pt idx="813">
                  <c:v>1.7722303889998899E-2</c:v>
                </c:pt>
                <c:pt idx="814">
                  <c:v>7.3798655833607401E-3</c:v>
                </c:pt>
                <c:pt idx="815">
                  <c:v>-6.3067451088145796E-3</c:v>
                </c:pt>
                <c:pt idx="816">
                  <c:v>-1.45525126672051E-2</c:v>
                </c:pt>
                <c:pt idx="817">
                  <c:v>-1.1841092447435799E-2</c:v>
                </c:pt>
                <c:pt idx="818">
                  <c:v>-1.6736231394305901E-3</c:v>
                </c:pt>
                <c:pt idx="819">
                  <c:v>7.5564892560821897E-3</c:v>
                </c:pt>
                <c:pt idx="820">
                  <c:v>9.6587015649425793E-3</c:v>
                </c:pt>
                <c:pt idx="821">
                  <c:v>5.7848524784832904E-3</c:v>
                </c:pt>
                <c:pt idx="822">
                  <c:v>-2.1883733679653201E-4</c:v>
                </c:pt>
                <c:pt idx="823">
                  <c:v>-5.1765735588093402E-3</c:v>
                </c:pt>
                <c:pt idx="824">
                  <c:v>-7.3258525379425298E-3</c:v>
                </c:pt>
                <c:pt idx="825">
                  <c:v>-7.7513227431873499E-3</c:v>
                </c:pt>
                <c:pt idx="826">
                  <c:v>-4.3805602290593101E-3</c:v>
                </c:pt>
                <c:pt idx="827">
                  <c:v>2.83769721242329E-3</c:v>
                </c:pt>
                <c:pt idx="828">
                  <c:v>1.13581088478015E-2</c:v>
                </c:pt>
                <c:pt idx="829">
                  <c:v>1.45289508829372E-2</c:v>
                </c:pt>
                <c:pt idx="830">
                  <c:v>7.9753589806984999E-3</c:v>
                </c:pt>
                <c:pt idx="831">
                  <c:v>-5.4696091720970001E-3</c:v>
                </c:pt>
                <c:pt idx="832">
                  <c:v>-1.7621635922762099E-2</c:v>
                </c:pt>
                <c:pt idx="833">
                  <c:v>-1.9624132517383899E-2</c:v>
                </c:pt>
                <c:pt idx="834">
                  <c:v>-1.13246636214572E-2</c:v>
                </c:pt>
                <c:pt idx="835">
                  <c:v>-2.0062550471824699E-3</c:v>
                </c:pt>
                <c:pt idx="836">
                  <c:v>8.1780807773251503E-4</c:v>
                </c:pt>
                <c:pt idx="837">
                  <c:v>-3.2884334256482999E-3</c:v>
                </c:pt>
                <c:pt idx="838">
                  <c:v>-6.0801287279762797E-3</c:v>
                </c:pt>
                <c:pt idx="839">
                  <c:v>-2.3270839701387798E-3</c:v>
                </c:pt>
                <c:pt idx="840">
                  <c:v>5.4575679429576503E-3</c:v>
                </c:pt>
                <c:pt idx="841">
                  <c:v>9.3136670437405505E-3</c:v>
                </c:pt>
                <c:pt idx="842">
                  <c:v>5.3367150513509796E-3</c:v>
                </c:pt>
                <c:pt idx="843">
                  <c:v>-1.71132144790613E-3</c:v>
                </c:pt>
                <c:pt idx="844">
                  <c:v>-3.9914302130473599E-3</c:v>
                </c:pt>
                <c:pt idx="845">
                  <c:v>-2.38135255908469E-4</c:v>
                </c:pt>
                <c:pt idx="846">
                  <c:v>3.2661798404018199E-3</c:v>
                </c:pt>
                <c:pt idx="847">
                  <c:v>2.52122305735332E-3</c:v>
                </c:pt>
                <c:pt idx="848">
                  <c:v>-1.87012784309968E-3</c:v>
                </c:pt>
                <c:pt idx="849">
                  <c:v>-2.67707430909234E-3</c:v>
                </c:pt>
                <c:pt idx="850">
                  <c:v>-6.0834407001169699E-4</c:v>
                </c:pt>
                <c:pt idx="851">
                  <c:v>2.4994749230623798E-3</c:v>
                </c:pt>
                <c:pt idx="852">
                  <c:v>3.1326203228746602E-3</c:v>
                </c:pt>
                <c:pt idx="853">
                  <c:v>5.0851302761623397E-3</c:v>
                </c:pt>
                <c:pt idx="854">
                  <c:v>1.2657703572528701E-2</c:v>
                </c:pt>
                <c:pt idx="855">
                  <c:v>2.1741520703432101E-2</c:v>
                </c:pt>
                <c:pt idx="856">
                  <c:v>2.2412153665920798E-2</c:v>
                </c:pt>
                <c:pt idx="857">
                  <c:v>9.2711852728896305E-3</c:v>
                </c:pt>
                <c:pt idx="858">
                  <c:v>-7.9413304900107298E-3</c:v>
                </c:pt>
                <c:pt idx="859">
                  <c:v>-1.53081673208907E-2</c:v>
                </c:pt>
                <c:pt idx="860">
                  <c:v>-9.4091471602857097E-3</c:v>
                </c:pt>
                <c:pt idx="861">
                  <c:v>1.15745499838796E-4</c:v>
                </c:pt>
                <c:pt idx="862">
                  <c:v>9.1128986930670097E-4</c:v>
                </c:pt>
                <c:pt idx="863">
                  <c:v>-6.5769330475972899E-3</c:v>
                </c:pt>
                <c:pt idx="864">
                  <c:v>-1.2486980080479999E-2</c:v>
                </c:pt>
                <c:pt idx="865">
                  <c:v>-1.03480574064229E-2</c:v>
                </c:pt>
                <c:pt idx="866">
                  <c:v>-5.1387760133850104E-3</c:v>
                </c:pt>
                <c:pt idx="867">
                  <c:v>-4.7829216267736702E-3</c:v>
                </c:pt>
                <c:pt idx="868">
                  <c:v>-8.4477080204388693E-3</c:v>
                </c:pt>
                <c:pt idx="869">
                  <c:v>-9.5650527719373206E-3</c:v>
                </c:pt>
                <c:pt idx="870">
                  <c:v>-5.4663153077837701E-3</c:v>
                </c:pt>
                <c:pt idx="871">
                  <c:v>-9.9315944519102399E-4</c:v>
                </c:pt>
                <c:pt idx="872">
                  <c:v>-2.49015578307628E-3</c:v>
                </c:pt>
                <c:pt idx="873">
                  <c:v>-6.5753657206228302E-3</c:v>
                </c:pt>
                <c:pt idx="874">
                  <c:v>-5.1690921571726197E-3</c:v>
                </c:pt>
                <c:pt idx="875">
                  <c:v>4.6227405944922499E-3</c:v>
                </c:pt>
                <c:pt idx="876">
                  <c:v>1.1278162198124801E-2</c:v>
                </c:pt>
                <c:pt idx="877">
                  <c:v>6.3152651455052602E-3</c:v>
                </c:pt>
                <c:pt idx="878">
                  <c:v>-7.2618698980942203E-3</c:v>
                </c:pt>
                <c:pt idx="879">
                  <c:v>-1.41331130709041E-2</c:v>
                </c:pt>
                <c:pt idx="880">
                  <c:v>-6.0935855321326204E-3</c:v>
                </c:pt>
                <c:pt idx="881">
                  <c:v>1.02721436884171E-2</c:v>
                </c:pt>
                <c:pt idx="882">
                  <c:v>1.7792331980916499E-2</c:v>
                </c:pt>
                <c:pt idx="883">
                  <c:v>9.10478604446361E-3</c:v>
                </c:pt>
                <c:pt idx="884">
                  <c:v>-7.5822874823864702E-3</c:v>
                </c:pt>
                <c:pt idx="885">
                  <c:v>-1.5056452046919201E-2</c:v>
                </c:pt>
                <c:pt idx="886">
                  <c:v>-9.1853777223069605E-3</c:v>
                </c:pt>
                <c:pt idx="887">
                  <c:v>1.90336899443525E-3</c:v>
                </c:pt>
                <c:pt idx="888">
                  <c:v>5.0716528198631898E-3</c:v>
                </c:pt>
                <c:pt idx="889">
                  <c:v>-2.1366808602347299E-4</c:v>
                </c:pt>
                <c:pt idx="890">
                  <c:v>-5.1435419715391796E-3</c:v>
                </c:pt>
                <c:pt idx="891">
                  <c:v>-8.7970899552885704E-4</c:v>
                </c:pt>
                <c:pt idx="892">
                  <c:v>1.17437358490553E-2</c:v>
                </c:pt>
                <c:pt idx="893">
                  <c:v>2.0837114446298599E-2</c:v>
                </c:pt>
                <c:pt idx="894">
                  <c:v>1.7598273915344999E-2</c:v>
                </c:pt>
                <c:pt idx="895">
                  <c:v>2.6775843815716001E-3</c:v>
                </c:pt>
                <c:pt idx="896">
                  <c:v>-1.28394373095129E-2</c:v>
                </c:pt>
                <c:pt idx="897">
                  <c:v>-1.79927044578563E-2</c:v>
                </c:pt>
                <c:pt idx="898">
                  <c:v>-1.1657124959420499E-2</c:v>
                </c:pt>
                <c:pt idx="899">
                  <c:v>-1.41446017336958E-3</c:v>
                </c:pt>
                <c:pt idx="900">
                  <c:v>2.3641329145005301E-3</c:v>
                </c:pt>
                <c:pt idx="901">
                  <c:v>-2.5883778972996701E-3</c:v>
                </c:pt>
                <c:pt idx="902">
                  <c:v>-1.1011051009402599E-2</c:v>
                </c:pt>
                <c:pt idx="903">
                  <c:v>-1.5666744834868698E-2</c:v>
                </c:pt>
                <c:pt idx="904">
                  <c:v>-1.47873309751537E-2</c:v>
                </c:pt>
                <c:pt idx="905">
                  <c:v>-1.02080190174078E-2</c:v>
                </c:pt>
                <c:pt idx="906">
                  <c:v>-3.6201861233674101E-3</c:v>
                </c:pt>
                <c:pt idx="907">
                  <c:v>4.0687620821954302E-3</c:v>
                </c:pt>
                <c:pt idx="908">
                  <c:v>9.8893080274514607E-3</c:v>
                </c:pt>
                <c:pt idx="909">
                  <c:v>1.0151957571575301E-2</c:v>
                </c:pt>
                <c:pt idx="910">
                  <c:v>2.4422705816673899E-3</c:v>
                </c:pt>
                <c:pt idx="911">
                  <c:v>-8.0140352136540104E-3</c:v>
                </c:pt>
                <c:pt idx="912">
                  <c:v>-1.2037768977619E-2</c:v>
                </c:pt>
                <c:pt idx="913">
                  <c:v>-4.9522066155373501E-3</c:v>
                </c:pt>
                <c:pt idx="914">
                  <c:v>5.2077483505558004E-3</c:v>
                </c:pt>
                <c:pt idx="915">
                  <c:v>7.7656752026742598E-3</c:v>
                </c:pt>
                <c:pt idx="916">
                  <c:v>-1.03442888930721E-4</c:v>
                </c:pt>
                <c:pt idx="917">
                  <c:v>-8.8329237909276805E-3</c:v>
                </c:pt>
                <c:pt idx="918">
                  <c:v>-9.2563638649760093E-3</c:v>
                </c:pt>
                <c:pt idx="919">
                  <c:v>-1.6328420190662701E-3</c:v>
                </c:pt>
                <c:pt idx="920">
                  <c:v>4.8788006485654201E-3</c:v>
                </c:pt>
                <c:pt idx="921">
                  <c:v>3.1660331195011901E-3</c:v>
                </c:pt>
                <c:pt idx="922">
                  <c:v>-2.2192598345101401E-3</c:v>
                </c:pt>
                <c:pt idx="923">
                  <c:v>-1.5988626387304901E-3</c:v>
                </c:pt>
                <c:pt idx="924">
                  <c:v>5.04743522158577E-3</c:v>
                </c:pt>
                <c:pt idx="925">
                  <c:v>8.9448373506060899E-3</c:v>
                </c:pt>
                <c:pt idx="926">
                  <c:v>2.9543422913136498E-3</c:v>
                </c:pt>
                <c:pt idx="927">
                  <c:v>-8.1906818463425499E-3</c:v>
                </c:pt>
                <c:pt idx="928">
                  <c:v>-1.4425585494270501E-2</c:v>
                </c:pt>
                <c:pt idx="929">
                  <c:v>-1.1530159755529901E-2</c:v>
                </c:pt>
                <c:pt idx="930">
                  <c:v>-6.57420027698129E-3</c:v>
                </c:pt>
                <c:pt idx="931">
                  <c:v>-9.1903805144494706E-3</c:v>
                </c:pt>
                <c:pt idx="932">
                  <c:v>-1.7981335691662E-2</c:v>
                </c:pt>
                <c:pt idx="933">
                  <c:v>-2.2695506840994799E-2</c:v>
                </c:pt>
                <c:pt idx="934">
                  <c:v>-1.7169144662773899E-2</c:v>
                </c:pt>
                <c:pt idx="935">
                  <c:v>-6.7444755680134199E-3</c:v>
                </c:pt>
                <c:pt idx="936">
                  <c:v>-2.05385147693191E-3</c:v>
                </c:pt>
                <c:pt idx="937">
                  <c:v>-4.89764453904999E-3</c:v>
                </c:pt>
                <c:pt idx="938">
                  <c:v>-7.8767043854147401E-3</c:v>
                </c:pt>
                <c:pt idx="939">
                  <c:v>-4.3960862097682796E-3</c:v>
                </c:pt>
                <c:pt idx="940">
                  <c:v>3.9309671479931998E-3</c:v>
                </c:pt>
                <c:pt idx="941">
                  <c:v>8.1729813677435502E-3</c:v>
                </c:pt>
                <c:pt idx="942">
                  <c:v>6.0326077184190002E-3</c:v>
                </c:pt>
                <c:pt idx="943">
                  <c:v>9.86486819726467E-4</c:v>
                </c:pt>
                <c:pt idx="944">
                  <c:v>-1.47091258927271E-4</c:v>
                </c:pt>
                <c:pt idx="945">
                  <c:v>1.9342077493800301E-4</c:v>
                </c:pt>
                <c:pt idx="946">
                  <c:v>-2.9047178613384301E-3</c:v>
                </c:pt>
                <c:pt idx="947">
                  <c:v>-1.08811441880534E-2</c:v>
                </c:pt>
                <c:pt idx="948">
                  <c:v>-1.6148913797797201E-2</c:v>
                </c:pt>
                <c:pt idx="949">
                  <c:v>-1.1393262776373E-2</c:v>
                </c:pt>
                <c:pt idx="950">
                  <c:v>-2.2312695234389299E-4</c:v>
                </c:pt>
                <c:pt idx="951">
                  <c:v>7.2436302632370702E-3</c:v>
                </c:pt>
                <c:pt idx="952">
                  <c:v>4.0147089097440003E-3</c:v>
                </c:pt>
                <c:pt idx="953">
                  <c:v>-3.9764414814166E-3</c:v>
                </c:pt>
                <c:pt idx="954">
                  <c:v>-6.5526170063912002E-3</c:v>
                </c:pt>
                <c:pt idx="955">
                  <c:v>-1.4046563956804201E-3</c:v>
                </c:pt>
                <c:pt idx="956">
                  <c:v>4.6017662013162304E-3</c:v>
                </c:pt>
                <c:pt idx="957">
                  <c:v>2.0057318879485998E-3</c:v>
                </c:pt>
                <c:pt idx="958">
                  <c:v>-6.8389848951012399E-3</c:v>
                </c:pt>
                <c:pt idx="959">
                  <c:v>-1.3152865501499E-2</c:v>
                </c:pt>
                <c:pt idx="960">
                  <c:v>-9.4502839299885604E-3</c:v>
                </c:pt>
                <c:pt idx="961">
                  <c:v>-6.6784164943144196E-4</c:v>
                </c:pt>
                <c:pt idx="962">
                  <c:v>3.7490273811479099E-3</c:v>
                </c:pt>
                <c:pt idx="963">
                  <c:v>5.36218574598574E-4</c:v>
                </c:pt>
                <c:pt idx="964">
                  <c:v>-5.00150018264558E-3</c:v>
                </c:pt>
                <c:pt idx="965">
                  <c:v>-4.98791160258344E-3</c:v>
                </c:pt>
                <c:pt idx="966">
                  <c:v>2.4003966730905599E-4</c:v>
                </c:pt>
                <c:pt idx="967">
                  <c:v>5.0770765533330502E-3</c:v>
                </c:pt>
                <c:pt idx="968">
                  <c:v>4.4033070988128099E-3</c:v>
                </c:pt>
                <c:pt idx="969">
                  <c:v>-5.5774114776146902E-4</c:v>
                </c:pt>
                <c:pt idx="970">
                  <c:v>-3.9652897752595296E-3</c:v>
                </c:pt>
                <c:pt idx="971">
                  <c:v>-2.5648260454131499E-3</c:v>
                </c:pt>
                <c:pt idx="972">
                  <c:v>6.4428420824397801E-4</c:v>
                </c:pt>
                <c:pt idx="973">
                  <c:v>4.2724875717113701E-4</c:v>
                </c:pt>
                <c:pt idx="974">
                  <c:v>-3.8771584721587499E-3</c:v>
                </c:pt>
                <c:pt idx="975">
                  <c:v>-8.8899912171930794E-3</c:v>
                </c:pt>
                <c:pt idx="976">
                  <c:v>-1.13707706757525E-2</c:v>
                </c:pt>
                <c:pt idx="977">
                  <c:v>-1.0167968186674399E-2</c:v>
                </c:pt>
                <c:pt idx="978">
                  <c:v>-7.93965278437723E-3</c:v>
                </c:pt>
                <c:pt idx="979">
                  <c:v>-6.76086983989003E-3</c:v>
                </c:pt>
                <c:pt idx="980">
                  <c:v>-6.6550709940219003E-3</c:v>
                </c:pt>
                <c:pt idx="981">
                  <c:v>-5.1665998896968197E-3</c:v>
                </c:pt>
                <c:pt idx="982">
                  <c:v>-1.9960596654965399E-3</c:v>
                </c:pt>
                <c:pt idx="983">
                  <c:v>2.3819177319890899E-3</c:v>
                </c:pt>
                <c:pt idx="984">
                  <c:v>5.4499969791052504E-3</c:v>
                </c:pt>
                <c:pt idx="985">
                  <c:v>6.2770258231185302E-3</c:v>
                </c:pt>
                <c:pt idx="986">
                  <c:v>4.1864619703708E-3</c:v>
                </c:pt>
                <c:pt idx="987">
                  <c:v>2.6023615571859601E-4</c:v>
                </c:pt>
                <c:pt idx="988">
                  <c:v>-2.8327100044327801E-3</c:v>
                </c:pt>
                <c:pt idx="989">
                  <c:v>-3.8413567164238701E-3</c:v>
                </c:pt>
                <c:pt idx="990">
                  <c:v>-2.7128940855840598E-3</c:v>
                </c:pt>
                <c:pt idx="991">
                  <c:v>-1.5190007587141999E-3</c:v>
                </c:pt>
                <c:pt idx="992">
                  <c:v>-3.0962201788511498E-3</c:v>
                </c:pt>
                <c:pt idx="993">
                  <c:v>-8.2639835262673794E-3</c:v>
                </c:pt>
                <c:pt idx="994">
                  <c:v>-1.46883972496673E-2</c:v>
                </c:pt>
                <c:pt idx="995">
                  <c:v>-1.7088782412654199E-2</c:v>
                </c:pt>
                <c:pt idx="996">
                  <c:v>-1.21484724359061E-2</c:v>
                </c:pt>
                <c:pt idx="997">
                  <c:v>-1.25645041470937E-3</c:v>
                </c:pt>
                <c:pt idx="998">
                  <c:v>8.6368326203408296E-3</c:v>
                </c:pt>
                <c:pt idx="999">
                  <c:v>1.11861356907479E-2</c:v>
                </c:pt>
                <c:pt idx="1000">
                  <c:v>7.04773005380358E-3</c:v>
                </c:pt>
                <c:pt idx="1001">
                  <c:v>3.0003629388308502E-3</c:v>
                </c:pt>
                <c:pt idx="1002">
                  <c:v>4.6629756915691802E-3</c:v>
                </c:pt>
                <c:pt idx="1003">
                  <c:v>1.1381871052863099E-2</c:v>
                </c:pt>
                <c:pt idx="1004">
                  <c:v>1.5913461528086599E-2</c:v>
                </c:pt>
                <c:pt idx="1005">
                  <c:v>1.24889777102524E-2</c:v>
                </c:pt>
                <c:pt idx="1006">
                  <c:v>2.1968299210002999E-3</c:v>
                </c:pt>
                <c:pt idx="1007">
                  <c:v>-7.3590300806274803E-3</c:v>
                </c:pt>
                <c:pt idx="1008">
                  <c:v>-1.1823773662179401E-2</c:v>
                </c:pt>
                <c:pt idx="1009">
                  <c:v>-1.2273419030782599E-2</c:v>
                </c:pt>
                <c:pt idx="1010">
                  <c:v>-1.2056917439648301E-2</c:v>
                </c:pt>
                <c:pt idx="1011">
                  <c:v>-1.1265372346964101E-2</c:v>
                </c:pt>
                <c:pt idx="1012">
                  <c:v>-8.4293870927293693E-3</c:v>
                </c:pt>
                <c:pt idx="1013">
                  <c:v>-1.18712944822018E-3</c:v>
                </c:pt>
                <c:pt idx="1014">
                  <c:v>6.20713386508168E-3</c:v>
                </c:pt>
                <c:pt idx="1015">
                  <c:v>9.6984413658709797E-3</c:v>
                </c:pt>
                <c:pt idx="1016">
                  <c:v>7.51377238168369E-3</c:v>
                </c:pt>
                <c:pt idx="1017">
                  <c:v>3.9790491002041203E-3</c:v>
                </c:pt>
                <c:pt idx="1018">
                  <c:v>1.45293050427871E-3</c:v>
                </c:pt>
                <c:pt idx="1019">
                  <c:v>-1.2266034059173599E-4</c:v>
                </c:pt>
                <c:pt idx="1020">
                  <c:v>-2.58175927163156E-3</c:v>
                </c:pt>
                <c:pt idx="1021">
                  <c:v>-6.1837505044735697E-3</c:v>
                </c:pt>
                <c:pt idx="1022">
                  <c:v>-6.7703117218416396E-3</c:v>
                </c:pt>
                <c:pt idx="1023">
                  <c:v>-1.85951164454026E-3</c:v>
                </c:pt>
                <c:pt idx="1024">
                  <c:v>5.0511787596276602E-3</c:v>
                </c:pt>
                <c:pt idx="1025">
                  <c:v>9.0077575425898497E-3</c:v>
                </c:pt>
                <c:pt idx="1026">
                  <c:v>7.8441405177328005E-3</c:v>
                </c:pt>
                <c:pt idx="1027">
                  <c:v>5.8550738291595298E-3</c:v>
                </c:pt>
                <c:pt idx="1028">
                  <c:v>5.7599839492333601E-3</c:v>
                </c:pt>
                <c:pt idx="1029">
                  <c:v>7.1569502412362398E-3</c:v>
                </c:pt>
                <c:pt idx="1030">
                  <c:v>5.5446422604631899E-3</c:v>
                </c:pt>
                <c:pt idx="1031">
                  <c:v>-1.1821385676565499E-3</c:v>
                </c:pt>
                <c:pt idx="1032">
                  <c:v>-8.52977770736724E-3</c:v>
                </c:pt>
                <c:pt idx="1033">
                  <c:v>-1.0982721514670101E-2</c:v>
                </c:pt>
                <c:pt idx="1034">
                  <c:v>-7.6639752403510203E-3</c:v>
                </c:pt>
                <c:pt idx="1035">
                  <c:v>-4.5605651218144803E-3</c:v>
                </c:pt>
                <c:pt idx="1036">
                  <c:v>-6.19294519871901E-3</c:v>
                </c:pt>
                <c:pt idx="1037">
                  <c:v>-1.0952347750761799E-2</c:v>
                </c:pt>
                <c:pt idx="1038">
                  <c:v>-1.2003349889160899E-2</c:v>
                </c:pt>
                <c:pt idx="1039">
                  <c:v>-4.9812712795759603E-3</c:v>
                </c:pt>
                <c:pt idx="1040">
                  <c:v>7.9629463439678996E-3</c:v>
                </c:pt>
                <c:pt idx="1041">
                  <c:v>1.7760312113021901E-2</c:v>
                </c:pt>
                <c:pt idx="1042">
                  <c:v>1.79016491357239E-2</c:v>
                </c:pt>
                <c:pt idx="1043">
                  <c:v>1.0243473436785999E-2</c:v>
                </c:pt>
                <c:pt idx="1044">
                  <c:v>2.59681437303853E-3</c:v>
                </c:pt>
                <c:pt idx="1045">
                  <c:v>1.2322131047106399E-3</c:v>
                </c:pt>
                <c:pt idx="1046">
                  <c:v>5.9450211741358698E-3</c:v>
                </c:pt>
                <c:pt idx="1047">
                  <c:v>1.10696614583785E-2</c:v>
                </c:pt>
                <c:pt idx="1048">
                  <c:v>1.0794528336421199E-2</c:v>
                </c:pt>
                <c:pt idx="1049">
                  <c:v>3.704696007556E-3</c:v>
                </c:pt>
                <c:pt idx="1050">
                  <c:v>-3.31283695202332E-3</c:v>
                </c:pt>
                <c:pt idx="1051">
                  <c:v>-4.9973671489700099E-3</c:v>
                </c:pt>
                <c:pt idx="1052">
                  <c:v>1.3077229600938701E-4</c:v>
                </c:pt>
                <c:pt idx="1053">
                  <c:v>6.5100298608469004E-3</c:v>
                </c:pt>
                <c:pt idx="1054">
                  <c:v>7.8889758312053297E-3</c:v>
                </c:pt>
                <c:pt idx="1055">
                  <c:v>2.8197149696921799E-3</c:v>
                </c:pt>
                <c:pt idx="1056">
                  <c:v>-4.7254323029292103E-3</c:v>
                </c:pt>
                <c:pt idx="1057">
                  <c:v>-8.7114926983698597E-3</c:v>
                </c:pt>
                <c:pt idx="1058">
                  <c:v>-7.1425110865064503E-3</c:v>
                </c:pt>
                <c:pt idx="1059">
                  <c:v>-2.7705333831970899E-3</c:v>
                </c:pt>
                <c:pt idx="1060" formatCode="0.00E+00">
                  <c:v>-7.0836417725729899E-5</c:v>
                </c:pt>
                <c:pt idx="1061">
                  <c:v>-3.3882581100550397E-4</c:v>
                </c:pt>
                <c:pt idx="1062" formatCode="0.00E+00">
                  <c:v>-1.46368756208947E-5</c:v>
                </c:pt>
                <c:pt idx="1063">
                  <c:v>3.2458002587613401E-3</c:v>
                </c:pt>
                <c:pt idx="1064">
                  <c:v>9.5848543252302892E-3</c:v>
                </c:pt>
                <c:pt idx="1065">
                  <c:v>1.52447193286028E-2</c:v>
                </c:pt>
                <c:pt idx="1066">
                  <c:v>1.6710290667560201E-2</c:v>
                </c:pt>
                <c:pt idx="1067">
                  <c:v>1.08908458580155E-2</c:v>
                </c:pt>
                <c:pt idx="1068" formatCode="0.00E+00">
                  <c:v>5.46221926366237E-5</c:v>
                </c:pt>
                <c:pt idx="1069">
                  <c:v>-1.09216275395594E-2</c:v>
                </c:pt>
                <c:pt idx="1070">
                  <c:v>-1.54645970637345E-2</c:v>
                </c:pt>
                <c:pt idx="1071">
                  <c:v>-1.04401103399393E-2</c:v>
                </c:pt>
                <c:pt idx="1072">
                  <c:v>9.969781191786751E-4</c:v>
                </c:pt>
                <c:pt idx="1073">
                  <c:v>9.2369413103577398E-3</c:v>
                </c:pt>
                <c:pt idx="1074">
                  <c:v>5.9105048785259998E-3</c:v>
                </c:pt>
                <c:pt idx="1075">
                  <c:v>-8.1501993294718807E-3</c:v>
                </c:pt>
                <c:pt idx="1076">
                  <c:v>-2.0474982901646201E-2</c:v>
                </c:pt>
                <c:pt idx="1077">
                  <c:v>-1.9698276748467702E-2</c:v>
                </c:pt>
                <c:pt idx="1078">
                  <c:v>-5.6820179110188699E-3</c:v>
                </c:pt>
                <c:pt idx="1079">
                  <c:v>9.0077128205193306E-3</c:v>
                </c:pt>
                <c:pt idx="1080">
                  <c:v>1.20692025167528E-2</c:v>
                </c:pt>
                <c:pt idx="1081">
                  <c:v>3.4706506727642801E-3</c:v>
                </c:pt>
                <c:pt idx="1082">
                  <c:v>-4.57857276026458E-3</c:v>
                </c:pt>
                <c:pt idx="1083">
                  <c:v>-3.0755328659341401E-3</c:v>
                </c:pt>
                <c:pt idx="1084">
                  <c:v>5.5814378533092599E-3</c:v>
                </c:pt>
                <c:pt idx="1085">
                  <c:v>9.7518080363549493E-3</c:v>
                </c:pt>
                <c:pt idx="1086">
                  <c:v>4.0960928624430102E-3</c:v>
                </c:pt>
                <c:pt idx="1087">
                  <c:v>-4.9537643472676697E-3</c:v>
                </c:pt>
                <c:pt idx="1088">
                  <c:v>-7.1224933111118799E-3</c:v>
                </c:pt>
                <c:pt idx="1089">
                  <c:v>8.7407373941472796E-4</c:v>
                </c:pt>
                <c:pt idx="1090">
                  <c:v>1.15986541057103E-2</c:v>
                </c:pt>
                <c:pt idx="1091">
                  <c:v>1.6015126324877699E-2</c:v>
                </c:pt>
                <c:pt idx="1092">
                  <c:v>1.3083176338896E-2</c:v>
                </c:pt>
                <c:pt idx="1093">
                  <c:v>7.2290515963663801E-3</c:v>
                </c:pt>
                <c:pt idx="1094">
                  <c:v>4.40548131610207E-3</c:v>
                </c:pt>
                <c:pt idx="1095">
                  <c:v>4.6907382447157701E-3</c:v>
                </c:pt>
                <c:pt idx="1096">
                  <c:v>6.8443865724536097E-3</c:v>
                </c:pt>
                <c:pt idx="1097">
                  <c:v>6.2863748218173502E-3</c:v>
                </c:pt>
                <c:pt idx="1098">
                  <c:v>1.7250090925450101E-3</c:v>
                </c:pt>
                <c:pt idx="1099">
                  <c:v>-6.0662875859998902E-3</c:v>
                </c:pt>
                <c:pt idx="1100">
                  <c:v>-1.50786460450278E-2</c:v>
                </c:pt>
                <c:pt idx="1101">
                  <c:v>-1.9850261325613801E-2</c:v>
                </c:pt>
                <c:pt idx="1102">
                  <c:v>-1.6585174046745501E-2</c:v>
                </c:pt>
                <c:pt idx="1103">
                  <c:v>-7.9738598739222295E-3</c:v>
                </c:pt>
                <c:pt idx="1104">
                  <c:v>-3.0404064466178901E-4</c:v>
                </c:pt>
                <c:pt idx="1105">
                  <c:v>1.3466429240383401E-3</c:v>
                </c:pt>
                <c:pt idx="1106">
                  <c:v>2.9271528323015198E-4</c:v>
                </c:pt>
                <c:pt idx="1107">
                  <c:v>1.1489195735924799E-3</c:v>
                </c:pt>
                <c:pt idx="1108">
                  <c:v>5.3488689476004596E-3</c:v>
                </c:pt>
                <c:pt idx="1109">
                  <c:v>8.5863945607167202E-3</c:v>
                </c:pt>
                <c:pt idx="1110">
                  <c:v>6.37831119321815E-3</c:v>
                </c:pt>
                <c:pt idx="1111">
                  <c:v>6.86706351218019E-4</c:v>
                </c:pt>
                <c:pt idx="1112">
                  <c:v>-2.7055974330912401E-3</c:v>
                </c:pt>
                <c:pt idx="1113">
                  <c:v>6.4387886344307601E-4</c:v>
                </c:pt>
                <c:pt idx="1114">
                  <c:v>6.8959748404551803E-3</c:v>
                </c:pt>
                <c:pt idx="1115">
                  <c:v>9.5769768585914003E-3</c:v>
                </c:pt>
                <c:pt idx="1116">
                  <c:v>7.8990382950888498E-3</c:v>
                </c:pt>
                <c:pt idx="1117">
                  <c:v>5.5108931934406101E-3</c:v>
                </c:pt>
                <c:pt idx="1118">
                  <c:v>5.3153923298402501E-3</c:v>
                </c:pt>
                <c:pt idx="1119">
                  <c:v>5.79069048290863E-3</c:v>
                </c:pt>
                <c:pt idx="1120">
                  <c:v>3.3065262461296199E-3</c:v>
                </c:pt>
                <c:pt idx="1121">
                  <c:v>-1.36386123102636E-3</c:v>
                </c:pt>
                <c:pt idx="1122">
                  <c:v>-5.7078551600762998E-3</c:v>
                </c:pt>
                <c:pt idx="1123">
                  <c:v>-5.8013789635507802E-3</c:v>
                </c:pt>
                <c:pt idx="1124">
                  <c:v>-4.6660187470416196E-3</c:v>
                </c:pt>
                <c:pt idx="1125">
                  <c:v>-4.5291825384503404E-3</c:v>
                </c:pt>
                <c:pt idx="1126">
                  <c:v>-5.3222932103872498E-3</c:v>
                </c:pt>
                <c:pt idx="1127">
                  <c:v>-3.2385502225783401E-3</c:v>
                </c:pt>
                <c:pt idx="1128">
                  <c:v>1.6216402687908101E-3</c:v>
                </c:pt>
                <c:pt idx="1129">
                  <c:v>5.56190625376554E-3</c:v>
                </c:pt>
                <c:pt idx="1130">
                  <c:v>5.5326654743897601E-3</c:v>
                </c:pt>
                <c:pt idx="1131">
                  <c:v>3.58148692483373E-3</c:v>
                </c:pt>
                <c:pt idx="1132">
                  <c:v>4.7779762019250303E-3</c:v>
                </c:pt>
                <c:pt idx="1133">
                  <c:v>1.0630831096593201E-2</c:v>
                </c:pt>
                <c:pt idx="1134">
                  <c:v>1.5993414825986499E-2</c:v>
                </c:pt>
                <c:pt idx="1135">
                  <c:v>1.53824346029487E-2</c:v>
                </c:pt>
                <c:pt idx="1136">
                  <c:v>8.4197094861467106E-3</c:v>
                </c:pt>
                <c:pt idx="1137">
                  <c:v>6.3612553360417395E-4</c:v>
                </c:pt>
                <c:pt idx="1138">
                  <c:v>-2.5547920490900599E-3</c:v>
                </c:pt>
                <c:pt idx="1139">
                  <c:v>-2.7728097307845902E-3</c:v>
                </c:pt>
                <c:pt idx="1140">
                  <c:v>-3.5898871389140699E-3</c:v>
                </c:pt>
                <c:pt idx="1141">
                  <c:v>-6.3885947312547998E-3</c:v>
                </c:pt>
                <c:pt idx="1142">
                  <c:v>-8.6816306493191792E-3</c:v>
                </c:pt>
                <c:pt idx="1143">
                  <c:v>-9.3842719182908006E-3</c:v>
                </c:pt>
                <c:pt idx="1144">
                  <c:v>-9.5639653571398704E-3</c:v>
                </c:pt>
                <c:pt idx="1145">
                  <c:v>-1.1212518407238199E-2</c:v>
                </c:pt>
                <c:pt idx="1146">
                  <c:v>-1.2909292165130501E-2</c:v>
                </c:pt>
                <c:pt idx="1147">
                  <c:v>-1.14758935337449E-2</c:v>
                </c:pt>
                <c:pt idx="1148">
                  <c:v>-7.12256180371939E-3</c:v>
                </c:pt>
                <c:pt idx="1149">
                  <c:v>-3.5608234183113702E-3</c:v>
                </c:pt>
                <c:pt idx="1150">
                  <c:v>-4.0206984960415798E-3</c:v>
                </c:pt>
                <c:pt idx="1151">
                  <c:v>-4.4043762363533698E-3</c:v>
                </c:pt>
                <c:pt idx="1152">
                  <c:v>8.99489036578583E-4</c:v>
                </c:pt>
                <c:pt idx="1153">
                  <c:v>1.11818103905131E-2</c:v>
                </c:pt>
                <c:pt idx="1154">
                  <c:v>1.7200169985463701E-2</c:v>
                </c:pt>
                <c:pt idx="1155">
                  <c:v>1.1107370349757799E-2</c:v>
                </c:pt>
                <c:pt idx="1156">
                  <c:v>-2.26387723596817E-3</c:v>
                </c:pt>
                <c:pt idx="1157">
                  <c:v>-1.00643952988932E-2</c:v>
                </c:pt>
                <c:pt idx="1158">
                  <c:v>-5.3142375696774904E-3</c:v>
                </c:pt>
                <c:pt idx="1159">
                  <c:v>6.5528868363374402E-3</c:v>
                </c:pt>
                <c:pt idx="1160">
                  <c:v>1.42828428378545E-2</c:v>
                </c:pt>
                <c:pt idx="1161">
                  <c:v>1.43059700408443E-2</c:v>
                </c:pt>
                <c:pt idx="1162">
                  <c:v>1.2694548054519601E-2</c:v>
                </c:pt>
                <c:pt idx="1163">
                  <c:v>1.45858607167618E-2</c:v>
                </c:pt>
                <c:pt idx="1164">
                  <c:v>1.6944848589462901E-2</c:v>
                </c:pt>
                <c:pt idx="1165">
                  <c:v>1.14326239185083E-2</c:v>
                </c:pt>
                <c:pt idx="1166">
                  <c:v>-9.2390304286562198E-4</c:v>
                </c:pt>
                <c:pt idx="1167">
                  <c:v>-1.1123562073392801E-2</c:v>
                </c:pt>
                <c:pt idx="1168">
                  <c:v>-1.24012335329876E-2</c:v>
                </c:pt>
                <c:pt idx="1169">
                  <c:v>-9.8162072397439907E-3</c:v>
                </c:pt>
                <c:pt idx="1170">
                  <c:v>-1.33898755986025E-2</c:v>
                </c:pt>
                <c:pt idx="1171">
                  <c:v>-2.2922702806575299E-2</c:v>
                </c:pt>
                <c:pt idx="1172">
                  <c:v>-2.7476710811054801E-2</c:v>
                </c:pt>
                <c:pt idx="1173">
                  <c:v>-1.80195408948748E-2</c:v>
                </c:pt>
                <c:pt idx="1174">
                  <c:v>-1.2055551184576799E-3</c:v>
                </c:pt>
                <c:pt idx="1175">
                  <c:v>6.0174049843167996E-3</c:v>
                </c:pt>
                <c:pt idx="1176">
                  <c:v>-3.03704201741168E-3</c:v>
                </c:pt>
                <c:pt idx="1177">
                  <c:v>-1.6151885921590999E-2</c:v>
                </c:pt>
                <c:pt idx="1178">
                  <c:v>-1.69820086970584E-2</c:v>
                </c:pt>
                <c:pt idx="1179">
                  <c:v>-3.2265564259904801E-3</c:v>
                </c:pt>
                <c:pt idx="1180">
                  <c:v>1.0839441268855599E-2</c:v>
                </c:pt>
                <c:pt idx="1181">
                  <c:v>1.2636377545890001E-2</c:v>
                </c:pt>
                <c:pt idx="1182">
                  <c:v>4.8021693805765896E-3</c:v>
                </c:pt>
                <c:pt idx="1183" formatCode="0.00E+00">
                  <c:v>8.5164902588783898E-6</c:v>
                </c:pt>
                <c:pt idx="1184">
                  <c:v>2.51611967566152E-3</c:v>
                </c:pt>
                <c:pt idx="1185">
                  <c:v>5.0255144528489901E-3</c:v>
                </c:pt>
                <c:pt idx="1186">
                  <c:v>-2.1965029187109999E-4</c:v>
                </c:pt>
                <c:pt idx="1187">
                  <c:v>-8.0649224818079707E-3</c:v>
                </c:pt>
                <c:pt idx="1188">
                  <c:v>-7.8710699352090106E-3</c:v>
                </c:pt>
                <c:pt idx="1189">
                  <c:v>2.1995259180898198E-3</c:v>
                </c:pt>
                <c:pt idx="1190">
                  <c:v>1.07907449052596E-2</c:v>
                </c:pt>
                <c:pt idx="1191">
                  <c:v>7.2087542258348399E-3</c:v>
                </c:pt>
                <c:pt idx="1192">
                  <c:v>-4.2556692137299202E-3</c:v>
                </c:pt>
                <c:pt idx="1193">
                  <c:v>-9.8723292399033706E-3</c:v>
                </c:pt>
                <c:pt idx="1194">
                  <c:v>-1.9044175558655401E-3</c:v>
                </c:pt>
                <c:pt idx="1195">
                  <c:v>1.11562253434676E-2</c:v>
                </c:pt>
                <c:pt idx="1196">
                  <c:v>1.5952614288316298E-2</c:v>
                </c:pt>
                <c:pt idx="1197">
                  <c:v>1.1142612478028001E-2</c:v>
                </c:pt>
                <c:pt idx="1198">
                  <c:v>6.09701523877745E-3</c:v>
                </c:pt>
                <c:pt idx="1199">
                  <c:v>8.3347672481322108E-3</c:v>
                </c:pt>
                <c:pt idx="1200">
                  <c:v>1.3789431821931E-2</c:v>
                </c:pt>
                <c:pt idx="1201">
                  <c:v>1.37595930120482E-2</c:v>
                </c:pt>
                <c:pt idx="1202">
                  <c:v>6.0563033522605201E-3</c:v>
                </c:pt>
                <c:pt idx="1203">
                  <c:v>-9.8190228876766992E-4</c:v>
                </c:pt>
                <c:pt idx="1204">
                  <c:v>-1.0184188264451999E-3</c:v>
                </c:pt>
                <c:pt idx="1205">
                  <c:v>2.3615313045580702E-3</c:v>
                </c:pt>
                <c:pt idx="1206">
                  <c:v>2.27848895758356E-4</c:v>
                </c:pt>
                <c:pt idx="1207">
                  <c:v>-7.2331387699942499E-3</c:v>
                </c:pt>
                <c:pt idx="1208">
                  <c:v>-1.12397379952842E-2</c:v>
                </c:pt>
                <c:pt idx="1209">
                  <c:v>-5.5466474696723401E-3</c:v>
                </c:pt>
                <c:pt idx="1210">
                  <c:v>5.4760172894487398E-3</c:v>
                </c:pt>
                <c:pt idx="1211">
                  <c:v>1.0833276293712699E-2</c:v>
                </c:pt>
                <c:pt idx="1212">
                  <c:v>4.4640545905607603E-3</c:v>
                </c:pt>
                <c:pt idx="1213">
                  <c:v>-7.0019906245221801E-3</c:v>
                </c:pt>
                <c:pt idx="1214">
                  <c:v>-1.11069290949047E-2</c:v>
                </c:pt>
                <c:pt idx="1215">
                  <c:v>-4.4857458606480998E-3</c:v>
                </c:pt>
                <c:pt idx="1216">
                  <c:v>3.8837905787252702E-3</c:v>
                </c:pt>
                <c:pt idx="1217">
                  <c:v>5.9170016151575298E-3</c:v>
                </c:pt>
                <c:pt idx="1218">
                  <c:v>1.3358262844780299E-3</c:v>
                </c:pt>
                <c:pt idx="1219">
                  <c:v>-4.1210417047525703E-3</c:v>
                </c:pt>
                <c:pt idx="1220">
                  <c:v>-5.15679243574357E-3</c:v>
                </c:pt>
                <c:pt idx="1221">
                  <c:v>-1.4291407352287201E-3</c:v>
                </c:pt>
                <c:pt idx="1222">
                  <c:v>1.6721411540211199E-3</c:v>
                </c:pt>
                <c:pt idx="1223">
                  <c:v>1.21176773793299E-3</c:v>
                </c:pt>
                <c:pt idx="1224" formatCode="0.00E+00">
                  <c:v>6.3350463463744401E-5</c:v>
                </c:pt>
                <c:pt idx="1225">
                  <c:v>1.77007672388523E-3</c:v>
                </c:pt>
                <c:pt idx="1226">
                  <c:v>5.2272263554507797E-3</c:v>
                </c:pt>
                <c:pt idx="1227">
                  <c:v>7.65909142487006E-3</c:v>
                </c:pt>
                <c:pt idx="1228">
                  <c:v>7.8660818257598603E-3</c:v>
                </c:pt>
                <c:pt idx="1229">
                  <c:v>5.9352946062587297E-3</c:v>
                </c:pt>
                <c:pt idx="1230">
                  <c:v>3.4664966672590201E-3</c:v>
                </c:pt>
                <c:pt idx="1231">
                  <c:v>8.6215585840978095E-4</c:v>
                </c:pt>
                <c:pt idx="1232">
                  <c:v>-1.7101446545834201E-3</c:v>
                </c:pt>
                <c:pt idx="1233">
                  <c:v>-6.3107847179388896E-3</c:v>
                </c:pt>
                <c:pt idx="1234">
                  <c:v>-1.06198733512159E-2</c:v>
                </c:pt>
                <c:pt idx="1235">
                  <c:v>-1.2669189593053401E-2</c:v>
                </c:pt>
                <c:pt idx="1236">
                  <c:v>-1.1145737183697E-2</c:v>
                </c:pt>
                <c:pt idx="1237">
                  <c:v>-7.8576244122597408E-3</c:v>
                </c:pt>
                <c:pt idx="1238">
                  <c:v>-4.4087385439018001E-3</c:v>
                </c:pt>
                <c:pt idx="1239">
                  <c:v>-2.5766715599095601E-3</c:v>
                </c:pt>
                <c:pt idx="1240">
                  <c:v>-2.6470996701729102E-3</c:v>
                </c:pt>
                <c:pt idx="1241">
                  <c:v>-3.3285417598300101E-3</c:v>
                </c:pt>
                <c:pt idx="1242">
                  <c:v>-2.6030290190603199E-3</c:v>
                </c:pt>
                <c:pt idx="1243">
                  <c:v>-9.0259428019706601E-4</c:v>
                </c:pt>
                <c:pt idx="1244">
                  <c:v>1.57259186178683E-3</c:v>
                </c:pt>
                <c:pt idx="1245">
                  <c:v>4.3742019407319397E-3</c:v>
                </c:pt>
                <c:pt idx="1246">
                  <c:v>5.6358405443627203E-3</c:v>
                </c:pt>
                <c:pt idx="1247">
                  <c:v>4.4548210343248696E-3</c:v>
                </c:pt>
                <c:pt idx="1248">
                  <c:v>1.10538317610314E-3</c:v>
                </c:pt>
                <c:pt idx="1249">
                  <c:v>-3.7325096900339598E-3</c:v>
                </c:pt>
                <c:pt idx="1250">
                  <c:v>-8.7882426946439794E-3</c:v>
                </c:pt>
                <c:pt idx="1251">
                  <c:v>-9.2842477129362992E-3</c:v>
                </c:pt>
                <c:pt idx="1252">
                  <c:v>-3.49427172903947E-3</c:v>
                </c:pt>
                <c:pt idx="1253">
                  <c:v>4.9233485086150296E-3</c:v>
                </c:pt>
                <c:pt idx="1254">
                  <c:v>9.7051868233580096E-3</c:v>
                </c:pt>
                <c:pt idx="1255">
                  <c:v>7.1461685194443604E-3</c:v>
                </c:pt>
                <c:pt idx="1256">
                  <c:v>-2.32820643881043E-3</c:v>
                </c:pt>
                <c:pt idx="1257">
                  <c:v>-1.20453197675128E-2</c:v>
                </c:pt>
                <c:pt idx="1258">
                  <c:v>-1.44491377850062E-2</c:v>
                </c:pt>
                <c:pt idx="1259">
                  <c:v>-9.9163686619844101E-3</c:v>
                </c:pt>
                <c:pt idx="1260">
                  <c:v>-4.9815533611281297E-3</c:v>
                </c:pt>
                <c:pt idx="1261">
                  <c:v>-3.7595177504362101E-3</c:v>
                </c:pt>
                <c:pt idx="1262">
                  <c:v>-5.1878567685344698E-3</c:v>
                </c:pt>
                <c:pt idx="1263">
                  <c:v>-4.95554700210807E-3</c:v>
                </c:pt>
                <c:pt idx="1264">
                  <c:v>-1.58939597553081E-3</c:v>
                </c:pt>
                <c:pt idx="1265">
                  <c:v>3.39075861691184E-3</c:v>
                </c:pt>
                <c:pt idx="1266">
                  <c:v>6.7785320653723797E-3</c:v>
                </c:pt>
                <c:pt idx="1267">
                  <c:v>8.9316769779201107E-3</c:v>
                </c:pt>
                <c:pt idx="1268">
                  <c:v>1.2813937259802999E-2</c:v>
                </c:pt>
                <c:pt idx="1269">
                  <c:v>1.7058534302649E-2</c:v>
                </c:pt>
                <c:pt idx="1270">
                  <c:v>1.7290744072106401E-2</c:v>
                </c:pt>
                <c:pt idx="1271">
                  <c:v>1.04397704106558E-2</c:v>
                </c:pt>
                <c:pt idx="1272">
                  <c:v>1.5639542940743901E-3</c:v>
                </c:pt>
                <c:pt idx="1273">
                  <c:v>-3.19964082137458E-3</c:v>
                </c:pt>
                <c:pt idx="1274">
                  <c:v>-2.5555291019033698E-3</c:v>
                </c:pt>
                <c:pt idx="1275">
                  <c:v>-3.4907740604082798E-3</c:v>
                </c:pt>
                <c:pt idx="1276">
                  <c:v>-9.6578635258641604E-3</c:v>
                </c:pt>
                <c:pt idx="1277">
                  <c:v>-1.65856109281808E-2</c:v>
                </c:pt>
                <c:pt idx="1278">
                  <c:v>-1.51062936978579E-2</c:v>
                </c:pt>
                <c:pt idx="1279">
                  <c:v>-4.4347662985837104E-3</c:v>
                </c:pt>
                <c:pt idx="1280">
                  <c:v>6.0280510631477999E-3</c:v>
                </c:pt>
                <c:pt idx="1281">
                  <c:v>5.2036122724469502E-3</c:v>
                </c:pt>
                <c:pt idx="1282">
                  <c:v>-5.09327412639363E-3</c:v>
                </c:pt>
                <c:pt idx="1283">
                  <c:v>-1.36101155258788E-2</c:v>
                </c:pt>
                <c:pt idx="1284">
                  <c:v>-1.11492481949151E-2</c:v>
                </c:pt>
                <c:pt idx="1285">
                  <c:v>-4.3243501799471304E-3</c:v>
                </c:pt>
                <c:pt idx="1286">
                  <c:v>-3.4809545362239598E-3</c:v>
                </c:pt>
                <c:pt idx="1287">
                  <c:v>-1.0571138093680999E-2</c:v>
                </c:pt>
                <c:pt idx="1288">
                  <c:v>-1.4766212314183499E-2</c:v>
                </c:pt>
                <c:pt idx="1289">
                  <c:v>-8.3748311447348293E-3</c:v>
                </c:pt>
                <c:pt idx="1290">
                  <c:v>3.6562997139938601E-3</c:v>
                </c:pt>
                <c:pt idx="1291">
                  <c:v>9.8861084575504708E-3</c:v>
                </c:pt>
                <c:pt idx="1292">
                  <c:v>5.7192334239774397E-3</c:v>
                </c:pt>
                <c:pt idx="1293">
                  <c:v>-1.25432992489017E-4</c:v>
                </c:pt>
                <c:pt idx="1294">
                  <c:v>4.1719301771544299E-3</c:v>
                </c:pt>
                <c:pt idx="1295">
                  <c:v>1.6999038479191701E-2</c:v>
                </c:pt>
                <c:pt idx="1296">
                  <c:v>2.4576089666969701E-2</c:v>
                </c:pt>
                <c:pt idx="1297">
                  <c:v>1.7756710543115901E-2</c:v>
                </c:pt>
                <c:pt idx="1298">
                  <c:v>2.8495669440372498E-3</c:v>
                </c:pt>
                <c:pt idx="1299">
                  <c:v>-6.7323658884446301E-3</c:v>
                </c:pt>
                <c:pt idx="1300">
                  <c:v>-4.9702747136518297E-3</c:v>
                </c:pt>
                <c:pt idx="1301">
                  <c:v>3.2473267430544002E-3</c:v>
                </c:pt>
                <c:pt idx="1302">
                  <c:v>8.5860055103269706E-3</c:v>
                </c:pt>
                <c:pt idx="1303">
                  <c:v>7.4432049600750604E-3</c:v>
                </c:pt>
                <c:pt idx="1304">
                  <c:v>2.4180599393520399E-3</c:v>
                </c:pt>
                <c:pt idx="1305">
                  <c:v>-2.45883727898919E-3</c:v>
                </c:pt>
                <c:pt idx="1306">
                  <c:v>-6.6702965688826199E-3</c:v>
                </c:pt>
                <c:pt idx="1307">
                  <c:v>-9.30166108157276E-3</c:v>
                </c:pt>
                <c:pt idx="1308">
                  <c:v>-7.4319461863388498E-3</c:v>
                </c:pt>
                <c:pt idx="1309">
                  <c:v>2.91372060213476E-4</c:v>
                </c:pt>
                <c:pt idx="1310">
                  <c:v>8.5257831442308793E-3</c:v>
                </c:pt>
                <c:pt idx="1311">
                  <c:v>1.0237348896870901E-2</c:v>
                </c:pt>
                <c:pt idx="1312">
                  <c:v>3.7025403207757899E-3</c:v>
                </c:pt>
                <c:pt idx="1313">
                  <c:v>-5.4590936392259898E-3</c:v>
                </c:pt>
                <c:pt idx="1314">
                  <c:v>-1.05881189414243E-2</c:v>
                </c:pt>
                <c:pt idx="1315">
                  <c:v>-9.2783441058563992E-3</c:v>
                </c:pt>
                <c:pt idx="1316">
                  <c:v>-5.7811314753383001E-3</c:v>
                </c:pt>
                <c:pt idx="1317">
                  <c:v>-3.1966103247450198E-3</c:v>
                </c:pt>
                <c:pt idx="1318">
                  <c:v>-2.6420994874630501E-3</c:v>
                </c:pt>
                <c:pt idx="1319">
                  <c:v>-1.1544935546911801E-3</c:v>
                </c:pt>
                <c:pt idx="1320">
                  <c:v>4.1521029324182102E-4</c:v>
                </c:pt>
                <c:pt idx="1321">
                  <c:v>1.67003791976839E-3</c:v>
                </c:pt>
                <c:pt idx="1322">
                  <c:v>2.0076303063226602E-3</c:v>
                </c:pt>
                <c:pt idx="1323">
                  <c:v>2.1329094802676001E-3</c:v>
                </c:pt>
                <c:pt idx="1324">
                  <c:v>1.1310588243368101E-3</c:v>
                </c:pt>
                <c:pt idx="1325">
                  <c:v>-1.9667657720990701E-3</c:v>
                </c:pt>
                <c:pt idx="1326">
                  <c:v>-6.30358821175705E-3</c:v>
                </c:pt>
                <c:pt idx="1327">
                  <c:v>-8.4331999436037391E-3</c:v>
                </c:pt>
                <c:pt idx="1328">
                  <c:v>-5.6141966307314602E-3</c:v>
                </c:pt>
                <c:pt idx="1329">
                  <c:v>9.09646921195166E-4</c:v>
                </c:pt>
                <c:pt idx="1330">
                  <c:v>4.8893156912100796E-3</c:v>
                </c:pt>
                <c:pt idx="1331">
                  <c:v>3.5227641274457999E-3</c:v>
                </c:pt>
                <c:pt idx="1332">
                  <c:v>-9.2080909255857905E-4</c:v>
                </c:pt>
                <c:pt idx="1333">
                  <c:v>-2.34314330641258E-3</c:v>
                </c:pt>
                <c:pt idx="1334">
                  <c:v>1.25575400311893E-3</c:v>
                </c:pt>
                <c:pt idx="1335">
                  <c:v>7.5763898352497801E-3</c:v>
                </c:pt>
                <c:pt idx="1336">
                  <c:v>1.14498980709371E-2</c:v>
                </c:pt>
                <c:pt idx="1337">
                  <c:v>1.0604173327944E-2</c:v>
                </c:pt>
                <c:pt idx="1338">
                  <c:v>5.84981489182423E-3</c:v>
                </c:pt>
                <c:pt idx="1339">
                  <c:v>-5.6829725129352597E-4</c:v>
                </c:pt>
                <c:pt idx="1340">
                  <c:v>-6.6010188644881496E-3</c:v>
                </c:pt>
                <c:pt idx="1341">
                  <c:v>-9.38523181325112E-3</c:v>
                </c:pt>
                <c:pt idx="1342">
                  <c:v>-7.9745036399036604E-3</c:v>
                </c:pt>
                <c:pt idx="1343">
                  <c:v>-3.6333801411168598E-3</c:v>
                </c:pt>
                <c:pt idx="1344" formatCode="0.00E+00">
                  <c:v>8.9003249955350297E-5</c:v>
                </c:pt>
                <c:pt idx="1345">
                  <c:v>4.1991793428366103E-4</c:v>
                </c:pt>
                <c:pt idx="1346">
                  <c:v>-1.3910359440555101E-3</c:v>
                </c:pt>
                <c:pt idx="1347">
                  <c:v>-2.5243115554453499E-3</c:v>
                </c:pt>
                <c:pt idx="1348">
                  <c:v>-2.0925556566925201E-3</c:v>
                </c:pt>
                <c:pt idx="1349">
                  <c:v>-3.76420960905267E-3</c:v>
                </c:pt>
                <c:pt idx="1350">
                  <c:v>-7.9083172020738106E-3</c:v>
                </c:pt>
                <c:pt idx="1351">
                  <c:v>-1.1525541621363799E-2</c:v>
                </c:pt>
                <c:pt idx="1352">
                  <c:v>-1.0737383720136899E-2</c:v>
                </c:pt>
                <c:pt idx="1353">
                  <c:v>-6.7394964241671296E-3</c:v>
                </c:pt>
                <c:pt idx="1354">
                  <c:v>-3.55928169407699E-3</c:v>
                </c:pt>
                <c:pt idx="1355">
                  <c:v>-3.8678810214685202E-3</c:v>
                </c:pt>
                <c:pt idx="1356">
                  <c:v>-5.0912419498495096E-3</c:v>
                </c:pt>
                <c:pt idx="1357">
                  <c:v>-3.3385700056599299E-3</c:v>
                </c:pt>
                <c:pt idx="1358">
                  <c:v>8.8534638794424397E-4</c:v>
                </c:pt>
                <c:pt idx="1359">
                  <c:v>2.0028595698878301E-3</c:v>
                </c:pt>
                <c:pt idx="1360">
                  <c:v>-2.8596831012747299E-3</c:v>
                </c:pt>
                <c:pt idx="1361">
                  <c:v>-8.8353635748749208E-3</c:v>
                </c:pt>
                <c:pt idx="1362">
                  <c:v>-9.9676944464912598E-3</c:v>
                </c:pt>
                <c:pt idx="1363">
                  <c:v>-5.8800934972458897E-3</c:v>
                </c:pt>
                <c:pt idx="1364">
                  <c:v>-2.3844700357267398E-3</c:v>
                </c:pt>
                <c:pt idx="1365">
                  <c:v>-2.7880542039881899E-3</c:v>
                </c:pt>
                <c:pt idx="1366">
                  <c:v>-3.59313263690853E-3</c:v>
                </c:pt>
                <c:pt idx="1367">
                  <c:v>2.3370315640099202E-3</c:v>
                </c:pt>
                <c:pt idx="1368">
                  <c:v>1.5100220124372E-2</c:v>
                </c:pt>
                <c:pt idx="1369">
                  <c:v>2.57875651206722E-2</c:v>
                </c:pt>
                <c:pt idx="1370">
                  <c:v>2.5224224384647501E-2</c:v>
                </c:pt>
                <c:pt idx="1371">
                  <c:v>1.40657641129942E-2</c:v>
                </c:pt>
                <c:pt idx="1372">
                  <c:v>8.5408267816896504E-4</c:v>
                </c:pt>
                <c:pt idx="1373">
                  <c:v>-5.17027176543666E-3</c:v>
                </c:pt>
                <c:pt idx="1374">
                  <c:v>-3.1538354271621102E-3</c:v>
                </c:pt>
                <c:pt idx="1375">
                  <c:v>3.1699897554622001E-4</c:v>
                </c:pt>
                <c:pt idx="1376">
                  <c:v>8.8122387339403905E-4</c:v>
                </c:pt>
                <c:pt idx="1377">
                  <c:v>-8.8708689406931602E-4</c:v>
                </c:pt>
                <c:pt idx="1378">
                  <c:v>-1.71245574901442E-3</c:v>
                </c:pt>
                <c:pt idx="1379">
                  <c:v>-2.0475162038701899E-3</c:v>
                </c:pt>
                <c:pt idx="1380">
                  <c:v>-2.1705656158658398E-3</c:v>
                </c:pt>
                <c:pt idx="1381">
                  <c:v>-3.3900839190700101E-3</c:v>
                </c:pt>
                <c:pt idx="1382">
                  <c:v>-4.6107971322344498E-3</c:v>
                </c:pt>
                <c:pt idx="1383">
                  <c:v>-3.6779878058689798E-3</c:v>
                </c:pt>
                <c:pt idx="1384">
                  <c:v>1.0514288824150399E-4</c:v>
                </c:pt>
                <c:pt idx="1385">
                  <c:v>3.84292481285622E-3</c:v>
                </c:pt>
                <c:pt idx="1386">
                  <c:v>4.8076782992361802E-3</c:v>
                </c:pt>
                <c:pt idx="1387">
                  <c:v>8.0414232067282498E-4</c:v>
                </c:pt>
                <c:pt idx="1388">
                  <c:v>-6.5476258178887702E-3</c:v>
                </c:pt>
                <c:pt idx="1389">
                  <c:v>-1.47823471150342E-2</c:v>
                </c:pt>
                <c:pt idx="1390">
                  <c:v>-1.86229596463789E-2</c:v>
                </c:pt>
                <c:pt idx="1391">
                  <c:v>-1.68443639419163E-2</c:v>
                </c:pt>
                <c:pt idx="1392">
                  <c:v>-1.03061809050971E-2</c:v>
                </c:pt>
                <c:pt idx="1393">
                  <c:v>-3.3380309600323202E-3</c:v>
                </c:pt>
                <c:pt idx="1394">
                  <c:v>1.14575276912625E-3</c:v>
                </c:pt>
                <c:pt idx="1395">
                  <c:v>3.09437361784606E-3</c:v>
                </c:pt>
                <c:pt idx="1396">
                  <c:v>4.5998871221539896E-3</c:v>
                </c:pt>
                <c:pt idx="1397">
                  <c:v>7.8929821654481203E-3</c:v>
                </c:pt>
                <c:pt idx="1398">
                  <c:v>1.22958550230341E-2</c:v>
                </c:pt>
                <c:pt idx="1399">
                  <c:v>1.5697916010072501E-2</c:v>
                </c:pt>
                <c:pt idx="1400">
                  <c:v>1.5934001061083801E-2</c:v>
                </c:pt>
                <c:pt idx="1401">
                  <c:v>1.29596456536721E-2</c:v>
                </c:pt>
                <c:pt idx="1402">
                  <c:v>8.0782781140533999E-3</c:v>
                </c:pt>
                <c:pt idx="1403">
                  <c:v>2.7500419613852699E-3</c:v>
                </c:pt>
                <c:pt idx="1404">
                  <c:v>-8.8816664607792805E-4</c:v>
                </c:pt>
                <c:pt idx="1405">
                  <c:v>-7.2298825788853402E-4</c:v>
                </c:pt>
                <c:pt idx="1406">
                  <c:v>2.4302264417114501E-3</c:v>
                </c:pt>
                <c:pt idx="1407">
                  <c:v>5.5481812024714998E-3</c:v>
                </c:pt>
                <c:pt idx="1408">
                  <c:v>5.3954486304226999E-3</c:v>
                </c:pt>
                <c:pt idx="1409">
                  <c:v>1.43790354822457E-3</c:v>
                </c:pt>
                <c:pt idx="1410">
                  <c:v>-4.0199709837953901E-3</c:v>
                </c:pt>
                <c:pt idx="1411">
                  <c:v>-6.4878341998147598E-3</c:v>
                </c:pt>
                <c:pt idx="1412">
                  <c:v>-4.07379595761062E-3</c:v>
                </c:pt>
                <c:pt idx="1413">
                  <c:v>2.0967344616610101E-4</c:v>
                </c:pt>
                <c:pt idx="1414">
                  <c:v>2.9890976305594901E-3</c:v>
                </c:pt>
                <c:pt idx="1415">
                  <c:v>3.7614117490364801E-3</c:v>
                </c:pt>
                <c:pt idx="1416">
                  <c:v>1.8244042594198801E-3</c:v>
                </c:pt>
                <c:pt idx="1417">
                  <c:v>-2.47914917087734E-3</c:v>
                </c:pt>
                <c:pt idx="1418">
                  <c:v>-7.7579117759087896E-3</c:v>
                </c:pt>
                <c:pt idx="1419">
                  <c:v>-1.09328018242703E-2</c:v>
                </c:pt>
                <c:pt idx="1420">
                  <c:v>-1.08315053269735E-2</c:v>
                </c:pt>
                <c:pt idx="1421">
                  <c:v>-6.5842961939263003E-3</c:v>
                </c:pt>
                <c:pt idx="1422">
                  <c:v>-2.4933802035364701E-3</c:v>
                </c:pt>
                <c:pt idx="1423">
                  <c:v>-3.2190851643483401E-3</c:v>
                </c:pt>
                <c:pt idx="1424">
                  <c:v>-8.3485781682845501E-3</c:v>
                </c:pt>
                <c:pt idx="1425">
                  <c:v>-1.04885122053789E-2</c:v>
                </c:pt>
                <c:pt idx="1426">
                  <c:v>-4.7587104685789796E-3</c:v>
                </c:pt>
                <c:pt idx="1427">
                  <c:v>5.92445677285905E-3</c:v>
                </c:pt>
                <c:pt idx="1428">
                  <c:v>1.3259641577279799E-2</c:v>
                </c:pt>
                <c:pt idx="1429">
                  <c:v>1.1410404876033099E-2</c:v>
                </c:pt>
                <c:pt idx="1430">
                  <c:v>2.5393065943387699E-3</c:v>
                </c:pt>
                <c:pt idx="1431">
                  <c:v>-4.2106031654177197E-3</c:v>
                </c:pt>
                <c:pt idx="1432">
                  <c:v>-3.43469409781189E-3</c:v>
                </c:pt>
                <c:pt idx="1433">
                  <c:v>1.36449107771468E-3</c:v>
                </c:pt>
                <c:pt idx="1434">
                  <c:v>2.4403620870831399E-3</c:v>
                </c:pt>
                <c:pt idx="1435">
                  <c:v>-1.29575721399598E-3</c:v>
                </c:pt>
                <c:pt idx="1436">
                  <c:v>-5.2112336466155597E-3</c:v>
                </c:pt>
                <c:pt idx="1437">
                  <c:v>-4.9027892750326003E-3</c:v>
                </c:pt>
                <c:pt idx="1438">
                  <c:v>-1.5509990793922E-3</c:v>
                </c:pt>
                <c:pt idx="1439">
                  <c:v>1.05935888944041E-3</c:v>
                </c:pt>
                <c:pt idx="1440">
                  <c:v>4.1600197969113398E-4</c:v>
                </c:pt>
                <c:pt idx="1441">
                  <c:v>-1.78018647648674E-3</c:v>
                </c:pt>
                <c:pt idx="1442">
                  <c:v>-6.4509549751974897E-4</c:v>
                </c:pt>
                <c:pt idx="1443">
                  <c:v>3.9500047529510401E-3</c:v>
                </c:pt>
                <c:pt idx="1444">
                  <c:v>8.0936120356843305E-3</c:v>
                </c:pt>
                <c:pt idx="1445">
                  <c:v>8.4441977121883401E-3</c:v>
                </c:pt>
                <c:pt idx="1446">
                  <c:v>5.2363616023271796E-3</c:v>
                </c:pt>
                <c:pt idx="1447">
                  <c:v>-2.68472362070149E-4</c:v>
                </c:pt>
                <c:pt idx="1448">
                  <c:v>-5.7463758927083003E-3</c:v>
                </c:pt>
                <c:pt idx="1449">
                  <c:v>-9.4601573735279294E-3</c:v>
                </c:pt>
                <c:pt idx="1450">
                  <c:v>-1.2777577630520299E-2</c:v>
                </c:pt>
                <c:pt idx="1451">
                  <c:v>-1.76601828920229E-2</c:v>
                </c:pt>
                <c:pt idx="1452">
                  <c:v>-2.2905485868005501E-2</c:v>
                </c:pt>
                <c:pt idx="1453">
                  <c:v>-2.5171035752062199E-2</c:v>
                </c:pt>
                <c:pt idx="1454">
                  <c:v>-2.02630270869575E-2</c:v>
                </c:pt>
                <c:pt idx="1455">
                  <c:v>-9.7274690390461993E-3</c:v>
                </c:pt>
                <c:pt idx="1456">
                  <c:v>-1.25352073777369E-3</c:v>
                </c:pt>
                <c:pt idx="1457">
                  <c:v>-4.1144975502915198E-3</c:v>
                </c:pt>
                <c:pt idx="1458">
                  <c:v>-1.7600213227059298E-2</c:v>
                </c:pt>
                <c:pt idx="1459">
                  <c:v>-3.06668225403747E-2</c:v>
                </c:pt>
                <c:pt idx="1460">
                  <c:v>-3.16650769244783E-2</c:v>
                </c:pt>
                <c:pt idx="1461">
                  <c:v>-2.0893957896384999E-2</c:v>
                </c:pt>
                <c:pt idx="1462">
                  <c:v>-9.0223655059957705E-3</c:v>
                </c:pt>
                <c:pt idx="1463">
                  <c:v>-4.6427116226045199E-3</c:v>
                </c:pt>
                <c:pt idx="1464">
                  <c:v>-5.3325606874830402E-3</c:v>
                </c:pt>
                <c:pt idx="1465">
                  <c:v>-2.9568368588652801E-3</c:v>
                </c:pt>
                <c:pt idx="1466">
                  <c:v>3.9945654008777696E-3</c:v>
                </c:pt>
                <c:pt idx="1467">
                  <c:v>7.3926690301234898E-3</c:v>
                </c:pt>
                <c:pt idx="1468">
                  <c:v>2.0146414873851602E-3</c:v>
                </c:pt>
                <c:pt idx="1469">
                  <c:v>-5.3316740521206296E-3</c:v>
                </c:pt>
                <c:pt idx="1470">
                  <c:v>-3.0471785900244301E-3</c:v>
                </c:pt>
                <c:pt idx="1471">
                  <c:v>1.2952823645885399E-2</c:v>
                </c:pt>
                <c:pt idx="1472">
                  <c:v>2.49579774945323E-2</c:v>
                </c:pt>
                <c:pt idx="1473">
                  <c:v>2.20512942248801E-2</c:v>
                </c:pt>
                <c:pt idx="1474">
                  <c:v>5.6990553682404301E-3</c:v>
                </c:pt>
                <c:pt idx="1475">
                  <c:v>-6.3498968203175099E-3</c:v>
                </c:pt>
                <c:pt idx="1476">
                  <c:v>-8.2309887360696408E-3</c:v>
                </c:pt>
                <c:pt idx="1477">
                  <c:v>-6.6206414821590098E-3</c:v>
                </c:pt>
                <c:pt idx="1478">
                  <c:v>-1.2416644395189099E-2</c:v>
                </c:pt>
                <c:pt idx="1479">
                  <c:v>-2.3602710047272601E-2</c:v>
                </c:pt>
                <c:pt idx="1480">
                  <c:v>-2.4793987116885002E-2</c:v>
                </c:pt>
                <c:pt idx="1481">
                  <c:v>-9.1709689532377698E-3</c:v>
                </c:pt>
                <c:pt idx="1482">
                  <c:v>9.8637497746805296E-3</c:v>
                </c:pt>
                <c:pt idx="1483">
                  <c:v>1.3700673286871501E-2</c:v>
                </c:pt>
                <c:pt idx="1484">
                  <c:v>9.8372787985117499E-4</c:v>
                </c:pt>
                <c:pt idx="1485">
                  <c:v>-1.1996738791713601E-2</c:v>
                </c:pt>
                <c:pt idx="1486">
                  <c:v>-1.1462207424340299E-2</c:v>
                </c:pt>
                <c:pt idx="1487">
                  <c:v>6.46649558495212E-4</c:v>
                </c:pt>
                <c:pt idx="1488">
                  <c:v>1.28885949707733E-2</c:v>
                </c:pt>
                <c:pt idx="1489">
                  <c:v>1.7496882304535302E-2</c:v>
                </c:pt>
                <c:pt idx="1490">
                  <c:v>1.68245810478743E-2</c:v>
                </c:pt>
                <c:pt idx="1491">
                  <c:v>1.3935177872338E-2</c:v>
                </c:pt>
                <c:pt idx="1492">
                  <c:v>5.8097816733498099E-3</c:v>
                </c:pt>
                <c:pt idx="1493">
                  <c:v>-8.6307830004014301E-3</c:v>
                </c:pt>
                <c:pt idx="1494">
                  <c:v>-2.08641600727822E-2</c:v>
                </c:pt>
                <c:pt idx="1495">
                  <c:v>-2.12801022012079E-2</c:v>
                </c:pt>
                <c:pt idx="1496">
                  <c:v>-1.23299721957574E-2</c:v>
                </c:pt>
                <c:pt idx="1497">
                  <c:v>-7.3188779799947404E-3</c:v>
                </c:pt>
                <c:pt idx="1498">
                  <c:v>-1.29734817968315E-2</c:v>
                </c:pt>
                <c:pt idx="1499">
                  <c:v>-1.74678077104614E-2</c:v>
                </c:pt>
                <c:pt idx="1500">
                  <c:v>-5.6182327212997698E-3</c:v>
                </c:pt>
                <c:pt idx="1501">
                  <c:v>2.0761783756352601E-2</c:v>
                </c:pt>
                <c:pt idx="1502">
                  <c:v>3.7871987558039902E-2</c:v>
                </c:pt>
                <c:pt idx="1503">
                  <c:v>2.9392682625166699E-2</c:v>
                </c:pt>
                <c:pt idx="1504">
                  <c:v>4.9040115000189401E-3</c:v>
                </c:pt>
                <c:pt idx="1505">
                  <c:v>-7.8211539485703099E-3</c:v>
                </c:pt>
                <c:pt idx="1506">
                  <c:v>2.8712484321857302E-3</c:v>
                </c:pt>
                <c:pt idx="1507">
                  <c:v>2.15410811896323E-2</c:v>
                </c:pt>
                <c:pt idx="1508">
                  <c:v>2.6251972698449901E-2</c:v>
                </c:pt>
                <c:pt idx="1509">
                  <c:v>1.49343440201427E-2</c:v>
                </c:pt>
                <c:pt idx="1510">
                  <c:v>5.2485604184583801E-3</c:v>
                </c:pt>
                <c:pt idx="1511">
                  <c:v>9.9557506536064409E-3</c:v>
                </c:pt>
                <c:pt idx="1512">
                  <c:v>1.9856993973832299E-2</c:v>
                </c:pt>
                <c:pt idx="1513">
                  <c:v>2.0008511592736901E-2</c:v>
                </c:pt>
                <c:pt idx="1514">
                  <c:v>7.7470365865274704E-3</c:v>
                </c:pt>
                <c:pt idx="1515">
                  <c:v>-2.1126784621468401E-3</c:v>
                </c:pt>
                <c:pt idx="1516">
                  <c:v>-5.5949785413829801E-4</c:v>
                </c:pt>
                <c:pt idx="1517">
                  <c:v>5.7151972164199098E-3</c:v>
                </c:pt>
                <c:pt idx="1518">
                  <c:v>5.1903613266110196E-3</c:v>
                </c:pt>
                <c:pt idx="1519">
                  <c:v>-4.1838755811108097E-3</c:v>
                </c:pt>
                <c:pt idx="1520">
                  <c:v>-1.0179409355375301E-2</c:v>
                </c:pt>
                <c:pt idx="1521">
                  <c:v>-7.0742859041312799E-3</c:v>
                </c:pt>
                <c:pt idx="1522">
                  <c:v>-5.8688600700350997E-4</c:v>
                </c:pt>
                <c:pt idx="1523" formatCode="0.00E+00">
                  <c:v>9.1159718083155803E-5</c:v>
                </c:pt>
                <c:pt idx="1524">
                  <c:v>-3.32727667415508E-3</c:v>
                </c:pt>
                <c:pt idx="1525">
                  <c:v>-1.3497559801887501E-3</c:v>
                </c:pt>
                <c:pt idx="1526">
                  <c:v>7.3446165227459099E-3</c:v>
                </c:pt>
                <c:pt idx="1527">
                  <c:v>1.37182070101037E-2</c:v>
                </c:pt>
                <c:pt idx="1528">
                  <c:v>1.0909274683935301E-2</c:v>
                </c:pt>
                <c:pt idx="1529">
                  <c:v>3.7669056201653601E-3</c:v>
                </c:pt>
                <c:pt idx="1530">
                  <c:v>3.2649100011842699E-3</c:v>
                </c:pt>
                <c:pt idx="1531">
                  <c:v>1.08971665075977E-2</c:v>
                </c:pt>
                <c:pt idx="1532">
                  <c:v>1.27832297241134E-2</c:v>
                </c:pt>
                <c:pt idx="1533">
                  <c:v>3.64500547441E-4</c:v>
                </c:pt>
                <c:pt idx="1534">
                  <c:v>-1.7904913067951E-2</c:v>
                </c:pt>
                <c:pt idx="1535">
                  <c:v>-2.3271089982697502E-2</c:v>
                </c:pt>
                <c:pt idx="1536">
                  <c:v>-1.3373334216689001E-2</c:v>
                </c:pt>
                <c:pt idx="1537">
                  <c:v>-2.34860756370371E-3</c:v>
                </c:pt>
                <c:pt idx="1538">
                  <c:v>-5.8103501794392201E-3</c:v>
                </c:pt>
                <c:pt idx="1539">
                  <c:v>-2.0507597336774701E-2</c:v>
                </c:pt>
                <c:pt idx="1540">
                  <c:v>-2.7709231920136902E-2</c:v>
                </c:pt>
                <c:pt idx="1541">
                  <c:v>-1.6400133569052198E-2</c:v>
                </c:pt>
                <c:pt idx="1542">
                  <c:v>9.4297494703833205E-4</c:v>
                </c:pt>
                <c:pt idx="1543">
                  <c:v>8.1064304138625601E-3</c:v>
                </c:pt>
                <c:pt idx="1544">
                  <c:v>3.1769987819209099E-3</c:v>
                </c:pt>
                <c:pt idx="1545">
                  <c:v>2.9073174360210499E-4</c:v>
                </c:pt>
                <c:pt idx="1546">
                  <c:v>7.7494624608654599E-3</c:v>
                </c:pt>
                <c:pt idx="1547">
                  <c:v>1.8502694830463001E-2</c:v>
                </c:pt>
                <c:pt idx="1548">
                  <c:v>1.7870684023114099E-2</c:v>
                </c:pt>
                <c:pt idx="1549">
                  <c:v>4.96312897866259E-3</c:v>
                </c:pt>
                <c:pt idx="1550">
                  <c:v>-5.4207082330922796E-3</c:v>
                </c:pt>
                <c:pt idx="1551">
                  <c:v>-1.5828974010243799E-3</c:v>
                </c:pt>
                <c:pt idx="1552">
                  <c:v>7.7273143242502602E-3</c:v>
                </c:pt>
                <c:pt idx="1553">
                  <c:v>6.3120013935133801E-3</c:v>
                </c:pt>
                <c:pt idx="1554">
                  <c:v>-9.0906919412180095E-3</c:v>
                </c:pt>
                <c:pt idx="1555">
                  <c:v>-2.41929143113347E-2</c:v>
                </c:pt>
                <c:pt idx="1556">
                  <c:v>-2.39144246297536E-2</c:v>
                </c:pt>
                <c:pt idx="1557">
                  <c:v>-1.1000110817846499E-2</c:v>
                </c:pt>
                <c:pt idx="1558">
                  <c:v>2.8575866894897602E-4</c:v>
                </c:pt>
                <c:pt idx="1559">
                  <c:v>3.8178653873555102E-4</c:v>
                </c:pt>
                <c:pt idx="1560">
                  <c:v>-3.27478285388825E-3</c:v>
                </c:pt>
                <c:pt idx="1561">
                  <c:v>-3.2134119966303301E-4</c:v>
                </c:pt>
                <c:pt idx="1562">
                  <c:v>7.8848006279291297E-3</c:v>
                </c:pt>
                <c:pt idx="1563">
                  <c:v>1.10449009998439E-2</c:v>
                </c:pt>
                <c:pt idx="1564">
                  <c:v>4.9033900680547698E-3</c:v>
                </c:pt>
                <c:pt idx="1565">
                  <c:v>-2.3411750529849298E-3</c:v>
                </c:pt>
                <c:pt idx="1566">
                  <c:v>-4.7386823891830301E-4</c:v>
                </c:pt>
                <c:pt idx="1567">
                  <c:v>6.7764151616102599E-3</c:v>
                </c:pt>
                <c:pt idx="1568">
                  <c:v>7.3405325469606004E-3</c:v>
                </c:pt>
                <c:pt idx="1569">
                  <c:v>-3.2799074568840999E-3</c:v>
                </c:pt>
                <c:pt idx="1570">
                  <c:v>-1.38322712366746E-2</c:v>
                </c:pt>
                <c:pt idx="1571">
                  <c:v>-1.1883919704649901E-2</c:v>
                </c:pt>
                <c:pt idx="1572">
                  <c:v>9.0730824359271805E-4</c:v>
                </c:pt>
                <c:pt idx="1573">
                  <c:v>9.9904759976116499E-3</c:v>
                </c:pt>
                <c:pt idx="1574">
                  <c:v>5.1605943760810397E-3</c:v>
                </c:pt>
                <c:pt idx="1575">
                  <c:v>-8.2296545256271194E-3</c:v>
                </c:pt>
                <c:pt idx="1576">
                  <c:v>-1.4805604085622299E-2</c:v>
                </c:pt>
                <c:pt idx="1577">
                  <c:v>-8.3024764418920798E-3</c:v>
                </c:pt>
                <c:pt idx="1578">
                  <c:v>3.9251575273664199E-3</c:v>
                </c:pt>
                <c:pt idx="1579">
                  <c:v>1.01173223247903E-2</c:v>
                </c:pt>
                <c:pt idx="1580">
                  <c:v>7.4820951583657201E-3</c:v>
                </c:pt>
                <c:pt idx="1581">
                  <c:v>1.1564690192494901E-3</c:v>
                </c:pt>
                <c:pt idx="1582">
                  <c:v>-4.13064686372412E-3</c:v>
                </c:pt>
                <c:pt idx="1583">
                  <c:v>-6.0980552309260003E-3</c:v>
                </c:pt>
                <c:pt idx="1584">
                  <c:v>-4.1647294246391596E-3</c:v>
                </c:pt>
                <c:pt idx="1585">
                  <c:v>8.4189129829287303E-4</c:v>
                </c:pt>
                <c:pt idx="1586">
                  <c:v>5.7891415969249004E-3</c:v>
                </c:pt>
                <c:pt idx="1587">
                  <c:v>6.8919980167619502E-3</c:v>
                </c:pt>
                <c:pt idx="1588">
                  <c:v>1.5610597273801E-3</c:v>
                </c:pt>
                <c:pt idx="1589">
                  <c:v>-4.8889282686948301E-3</c:v>
                </c:pt>
                <c:pt idx="1590">
                  <c:v>-2.3930776756560901E-3</c:v>
                </c:pt>
                <c:pt idx="1591">
                  <c:v>8.9376231348206499E-3</c:v>
                </c:pt>
                <c:pt idx="1592">
                  <c:v>1.7784829735960302E-2</c:v>
                </c:pt>
                <c:pt idx="1593">
                  <c:v>1.2377096457207099E-2</c:v>
                </c:pt>
                <c:pt idx="1594">
                  <c:v>-3.5628875485917699E-3</c:v>
                </c:pt>
                <c:pt idx="1595">
                  <c:v>-1.73066112216432E-2</c:v>
                </c:pt>
                <c:pt idx="1596">
                  <c:v>-1.7756895082163798E-2</c:v>
                </c:pt>
                <c:pt idx="1597">
                  <c:v>-8.1304180698225995E-3</c:v>
                </c:pt>
                <c:pt idx="1598">
                  <c:v>-4.4750160296134703E-4</c:v>
                </c:pt>
                <c:pt idx="1599">
                  <c:v>-2.1975706395888301E-3</c:v>
                </c:pt>
                <c:pt idx="1600">
                  <c:v>-5.3727028459444699E-3</c:v>
                </c:pt>
                <c:pt idx="1601">
                  <c:v>-2.6036973493624598E-3</c:v>
                </c:pt>
                <c:pt idx="1602">
                  <c:v>6.0852193881087997E-3</c:v>
                </c:pt>
                <c:pt idx="1603">
                  <c:v>1.23019222350598E-2</c:v>
                </c:pt>
                <c:pt idx="1604">
                  <c:v>1.26329371544105E-2</c:v>
                </c:pt>
                <c:pt idx="1605">
                  <c:v>1.14905967452371E-2</c:v>
                </c:pt>
                <c:pt idx="1606">
                  <c:v>1.34170542917963E-2</c:v>
                </c:pt>
                <c:pt idx="1607">
                  <c:v>1.8020291749791601E-2</c:v>
                </c:pt>
                <c:pt idx="1608">
                  <c:v>1.6930510057969899E-2</c:v>
                </c:pt>
                <c:pt idx="1609">
                  <c:v>7.9551736473188195E-3</c:v>
                </c:pt>
                <c:pt idx="1610">
                  <c:v>-3.0028997924991399E-3</c:v>
                </c:pt>
                <c:pt idx="1611">
                  <c:v>-7.0781491348858297E-3</c:v>
                </c:pt>
                <c:pt idx="1612">
                  <c:v>-3.7263081740187701E-3</c:v>
                </c:pt>
                <c:pt idx="1613">
                  <c:v>-3.8728465458872199E-4</c:v>
                </c:pt>
                <c:pt idx="1614">
                  <c:v>-2.0092293265782601E-3</c:v>
                </c:pt>
                <c:pt idx="1615">
                  <c:v>-5.0080381391437098E-3</c:v>
                </c:pt>
                <c:pt idx="1616">
                  <c:v>-2.26672584015965E-3</c:v>
                </c:pt>
                <c:pt idx="1617">
                  <c:v>6.8952341946970702E-3</c:v>
                </c:pt>
                <c:pt idx="1618">
                  <c:v>1.5160391617823701E-2</c:v>
                </c:pt>
                <c:pt idx="1619">
                  <c:v>1.33984452379463E-2</c:v>
                </c:pt>
                <c:pt idx="1620">
                  <c:v>2.4905397628286899E-3</c:v>
                </c:pt>
                <c:pt idx="1621">
                  <c:v>-8.0117673025015095E-3</c:v>
                </c:pt>
                <c:pt idx="1622">
                  <c:v>-1.05292872376859E-2</c:v>
                </c:pt>
                <c:pt idx="1623">
                  <c:v>-5.3012827721332203E-3</c:v>
                </c:pt>
                <c:pt idx="1624">
                  <c:v>-3.5657806703940899E-4</c:v>
                </c:pt>
                <c:pt idx="1625">
                  <c:v>2.3152714479371701E-4</c:v>
                </c:pt>
                <c:pt idx="1626">
                  <c:v>-3.1159133537678701E-3</c:v>
                </c:pt>
                <c:pt idx="1627">
                  <c:v>-5.5896504650068601E-3</c:v>
                </c:pt>
                <c:pt idx="1628">
                  <c:v>-4.44077770500416E-3</c:v>
                </c:pt>
                <c:pt idx="1629">
                  <c:v>-6.9292872908711803E-4</c:v>
                </c:pt>
                <c:pt idx="1630">
                  <c:v>3.2415527914785298E-3</c:v>
                </c:pt>
                <c:pt idx="1631">
                  <c:v>4.5888021136335803E-3</c:v>
                </c:pt>
                <c:pt idx="1632">
                  <c:v>2.81800599969317E-3</c:v>
                </c:pt>
                <c:pt idx="1633">
                  <c:v>-1.5091634128369101E-3</c:v>
                </c:pt>
                <c:pt idx="1634">
                  <c:v>-4.5274003090588601E-3</c:v>
                </c:pt>
                <c:pt idx="1635">
                  <c:v>-2.46939658684298E-3</c:v>
                </c:pt>
                <c:pt idx="1636">
                  <c:v>5.7640979661216299E-3</c:v>
                </c:pt>
                <c:pt idx="1637">
                  <c:v>1.29655618472972E-2</c:v>
                </c:pt>
                <c:pt idx="1638">
                  <c:v>1.32154767194328E-2</c:v>
                </c:pt>
                <c:pt idx="1639">
                  <c:v>4.9256924842953501E-3</c:v>
                </c:pt>
                <c:pt idx="1640">
                  <c:v>-3.78951267466798E-3</c:v>
                </c:pt>
                <c:pt idx="1641">
                  <c:v>-5.8479254941438798E-3</c:v>
                </c:pt>
                <c:pt idx="1642">
                  <c:v>-2.0679356173164101E-3</c:v>
                </c:pt>
                <c:pt idx="1643">
                  <c:v>-3.6302315085132701E-4</c:v>
                </c:pt>
                <c:pt idx="1644">
                  <c:v>-4.1125401264947596E-3</c:v>
                </c:pt>
                <c:pt idx="1645">
                  <c:v>-7.4966909921336802E-3</c:v>
                </c:pt>
                <c:pt idx="1646">
                  <c:v>-2.0681441785045298E-3</c:v>
                </c:pt>
                <c:pt idx="1647">
                  <c:v>9.2763146803963095E-3</c:v>
                </c:pt>
                <c:pt idx="1648">
                  <c:v>1.56965092180592E-2</c:v>
                </c:pt>
                <c:pt idx="1649">
                  <c:v>7.7311808438235699E-3</c:v>
                </c:pt>
                <c:pt idx="1650">
                  <c:v>-9.5936959304329401E-3</c:v>
                </c:pt>
                <c:pt idx="1651">
                  <c:v>-2.0567376200019801E-2</c:v>
                </c:pt>
                <c:pt idx="1652">
                  <c:v>-1.62262071839708E-2</c:v>
                </c:pt>
                <c:pt idx="1653">
                  <c:v>-3.27500955902144E-3</c:v>
                </c:pt>
                <c:pt idx="1654">
                  <c:v>5.17251152263766E-3</c:v>
                </c:pt>
                <c:pt idx="1655">
                  <c:v>4.2336054660245597E-3</c:v>
                </c:pt>
                <c:pt idx="1656">
                  <c:v>-6.8806062838238497E-4</c:v>
                </c:pt>
                <c:pt idx="1657">
                  <c:v>-5.3261460356002297E-3</c:v>
                </c:pt>
                <c:pt idx="1658">
                  <c:v>-1.01183855413692E-2</c:v>
                </c:pt>
                <c:pt idx="1659">
                  <c:v>-1.64910705268549E-2</c:v>
                </c:pt>
                <c:pt idx="1660">
                  <c:v>-2.0697173158724599E-2</c:v>
                </c:pt>
                <c:pt idx="1661">
                  <c:v>-1.42987565246689E-2</c:v>
                </c:pt>
                <c:pt idx="1662">
                  <c:v>1.2141200137111899E-3</c:v>
                </c:pt>
                <c:pt idx="1663">
                  <c:v>1.36173538081726E-2</c:v>
                </c:pt>
                <c:pt idx="1664">
                  <c:v>1.0917348180379099E-2</c:v>
                </c:pt>
                <c:pt idx="1665">
                  <c:v>-2.9663490541866999E-3</c:v>
                </c:pt>
                <c:pt idx="1666">
                  <c:v>-1.2275572742931701E-2</c:v>
                </c:pt>
                <c:pt idx="1667">
                  <c:v>-7.30979412371658E-3</c:v>
                </c:pt>
                <c:pt idx="1668">
                  <c:v>5.01619990934334E-3</c:v>
                </c:pt>
                <c:pt idx="1669">
                  <c:v>1.12626956253151E-2</c:v>
                </c:pt>
                <c:pt idx="1670">
                  <c:v>4.77729701862167E-3</c:v>
                </c:pt>
                <c:pt idx="1671">
                  <c:v>-4.9286106887038604E-3</c:v>
                </c:pt>
                <c:pt idx="1672">
                  <c:v>-7.6031662400973497E-3</c:v>
                </c:pt>
                <c:pt idx="1673">
                  <c:v>-3.5144430358348502E-3</c:v>
                </c:pt>
                <c:pt idx="1674">
                  <c:v>-8.4031073991270601E-4</c:v>
                </c:pt>
                <c:pt idx="1675">
                  <c:v>-3.8943427951722998E-3</c:v>
                </c:pt>
                <c:pt idx="1676">
                  <c:v>-7.0005915467255602E-3</c:v>
                </c:pt>
                <c:pt idx="1677">
                  <c:v>-4.4429701821181297E-3</c:v>
                </c:pt>
                <c:pt idx="1678">
                  <c:v>3.0546117788086001E-3</c:v>
                </c:pt>
                <c:pt idx="1679">
                  <c:v>7.7545561045514596E-3</c:v>
                </c:pt>
                <c:pt idx="1680">
                  <c:v>3.5014945807547398E-3</c:v>
                </c:pt>
                <c:pt idx="1681">
                  <c:v>-6.80789280632264E-3</c:v>
                </c:pt>
                <c:pt idx="1682">
                  <c:v>-1.63356657608788E-2</c:v>
                </c:pt>
                <c:pt idx="1683">
                  <c:v>-1.9766928252910401E-2</c:v>
                </c:pt>
                <c:pt idx="1684">
                  <c:v>-1.6584351533264399E-2</c:v>
                </c:pt>
                <c:pt idx="1685">
                  <c:v>-9.8960187117486994E-3</c:v>
                </c:pt>
                <c:pt idx="1686">
                  <c:v>-4.0257152098154298E-3</c:v>
                </c:pt>
                <c:pt idx="1687">
                  <c:v>-3.3208602508255701E-3</c:v>
                </c:pt>
                <c:pt idx="1688">
                  <c:v>-9.2094845596502693E-3</c:v>
                </c:pt>
                <c:pt idx="1689">
                  <c:v>-1.54325485027514E-2</c:v>
                </c:pt>
                <c:pt idx="1690">
                  <c:v>-1.33668222759021E-2</c:v>
                </c:pt>
                <c:pt idx="1691">
                  <c:v>-7.9294729146217797E-4</c:v>
                </c:pt>
                <c:pt idx="1692">
                  <c:v>1.3099664202652401E-2</c:v>
                </c:pt>
                <c:pt idx="1693">
                  <c:v>1.80385347681974E-2</c:v>
                </c:pt>
                <c:pt idx="1694">
                  <c:v>1.2190769014008E-2</c:v>
                </c:pt>
                <c:pt idx="1695">
                  <c:v>2.9766702198067698E-3</c:v>
                </c:pt>
                <c:pt idx="1696">
                  <c:v>-3.4442167812546401E-4</c:v>
                </c:pt>
                <c:pt idx="1697">
                  <c:v>1.11286923178477E-3</c:v>
                </c:pt>
                <c:pt idx="1698">
                  <c:v>-2.2496368722161198E-3</c:v>
                </c:pt>
                <c:pt idx="1699">
                  <c:v>-1.41745439978625E-2</c:v>
                </c:pt>
                <c:pt idx="1700">
                  <c:v>-2.63803523959329E-2</c:v>
                </c:pt>
                <c:pt idx="1701">
                  <c:v>-2.8795666619540899E-2</c:v>
                </c:pt>
                <c:pt idx="1702">
                  <c:v>-2.17970591940321E-2</c:v>
                </c:pt>
                <c:pt idx="1703">
                  <c:v>-1.38244593772456E-2</c:v>
                </c:pt>
                <c:pt idx="1704">
                  <c:v>-1.0504224280723401E-2</c:v>
                </c:pt>
                <c:pt idx="1705">
                  <c:v>-9.1646834720953505E-3</c:v>
                </c:pt>
                <c:pt idx="1706">
                  <c:v>-3.2762976793828001E-3</c:v>
                </c:pt>
                <c:pt idx="1707">
                  <c:v>8.6633159342687106E-3</c:v>
                </c:pt>
                <c:pt idx="1708">
                  <c:v>2.0356900125216699E-2</c:v>
                </c:pt>
                <c:pt idx="1709">
                  <c:v>2.555824238657E-2</c:v>
                </c:pt>
                <c:pt idx="1710">
                  <c:v>2.4984798035631001E-2</c:v>
                </c:pt>
                <c:pt idx="1711">
                  <c:v>2.2971126120945401E-2</c:v>
                </c:pt>
                <c:pt idx="1712">
                  <c:v>1.86721658626345E-2</c:v>
                </c:pt>
                <c:pt idx="1713">
                  <c:v>9.4929340479042203E-3</c:v>
                </c:pt>
                <c:pt idx="1714">
                  <c:v>-2.4986354210385598E-3</c:v>
                </c:pt>
                <c:pt idx="1715">
                  <c:v>-9.7944066348714803E-3</c:v>
                </c:pt>
                <c:pt idx="1716">
                  <c:v>-7.7848729621548202E-3</c:v>
                </c:pt>
                <c:pt idx="1717">
                  <c:v>-4.8534981792075E-4</c:v>
                </c:pt>
                <c:pt idx="1718">
                  <c:v>3.8250717917213601E-3</c:v>
                </c:pt>
                <c:pt idx="1719">
                  <c:v>8.5878423334750497E-4</c:v>
                </c:pt>
                <c:pt idx="1720">
                  <c:v>-4.1518252823309698E-3</c:v>
                </c:pt>
                <c:pt idx="1721">
                  <c:v>-3.5768585806111599E-3</c:v>
                </c:pt>
                <c:pt idx="1722">
                  <c:v>3.1608975065821601E-3</c:v>
                </c:pt>
                <c:pt idx="1723">
                  <c:v>1.01133673902917E-2</c:v>
                </c:pt>
                <c:pt idx="1724">
                  <c:v>1.17294688092793E-2</c:v>
                </c:pt>
                <c:pt idx="1725">
                  <c:v>8.7005455737046902E-3</c:v>
                </c:pt>
                <c:pt idx="1726">
                  <c:v>4.63346842821821E-3</c:v>
                </c:pt>
                <c:pt idx="1727">
                  <c:v>1.2878932675513999E-3</c:v>
                </c:pt>
                <c:pt idx="1728">
                  <c:v>-9.0298489154671798E-4</c:v>
                </c:pt>
                <c:pt idx="1729">
                  <c:v>-1.52992945163184E-3</c:v>
                </c:pt>
                <c:pt idx="1730">
                  <c:v>1.1819268880111601E-3</c:v>
                </c:pt>
                <c:pt idx="1731">
                  <c:v>5.4472985559668799E-3</c:v>
                </c:pt>
                <c:pt idx="1732">
                  <c:v>6.3670406799169604E-3</c:v>
                </c:pt>
                <c:pt idx="1733">
                  <c:v>2.2909985235952299E-3</c:v>
                </c:pt>
                <c:pt idx="1734">
                  <c:v>-1.9388732046663299E-3</c:v>
                </c:pt>
                <c:pt idx="1735">
                  <c:v>-2.31410568173071E-3</c:v>
                </c:pt>
                <c:pt idx="1736">
                  <c:v>-5.5906968615102904E-4</c:v>
                </c:pt>
                <c:pt idx="1737">
                  <c:v>-3.2586903404510899E-3</c:v>
                </c:pt>
                <c:pt idx="1738">
                  <c:v>-1.22637147342868E-2</c:v>
                </c:pt>
                <c:pt idx="1739">
                  <c:v>-1.8752597271754701E-2</c:v>
                </c:pt>
                <c:pt idx="1740">
                  <c:v>-1.2501773143944701E-2</c:v>
                </c:pt>
                <c:pt idx="1741">
                  <c:v>3.9293652952587304E-3</c:v>
                </c:pt>
                <c:pt idx="1742">
                  <c:v>1.4806688224610899E-2</c:v>
                </c:pt>
                <c:pt idx="1743">
                  <c:v>7.0732043393555996E-3</c:v>
                </c:pt>
                <c:pt idx="1744">
                  <c:v>-7.8746711621604602E-3</c:v>
                </c:pt>
                <c:pt idx="1745">
                  <c:v>-1.3591978180182601E-2</c:v>
                </c:pt>
                <c:pt idx="1746">
                  <c:v>5.0943625573023304E-4</c:v>
                </c:pt>
                <c:pt idx="1747">
                  <c:v>2.0156721747973699E-2</c:v>
                </c:pt>
                <c:pt idx="1748">
                  <c:v>2.7099694420805901E-2</c:v>
                </c:pt>
                <c:pt idx="1749">
                  <c:v>1.6821005685583201E-2</c:v>
                </c:pt>
                <c:pt idx="1750">
                  <c:v>5.9746417563407801E-3</c:v>
                </c:pt>
                <c:pt idx="1751">
                  <c:v>1.06796735632896E-2</c:v>
                </c:pt>
                <c:pt idx="1752">
                  <c:v>2.60548878101978E-2</c:v>
                </c:pt>
                <c:pt idx="1753">
                  <c:v>3.3425125613031403E-2</c:v>
                </c:pt>
                <c:pt idx="1754">
                  <c:v>2.31559518101946E-2</c:v>
                </c:pt>
                <c:pt idx="1755">
                  <c:v>1.0337933738911E-3</c:v>
                </c:pt>
                <c:pt idx="1756">
                  <c:v>-1.54130149758813E-2</c:v>
                </c:pt>
                <c:pt idx="1757">
                  <c:v>-2.1276566852418601E-2</c:v>
                </c:pt>
                <c:pt idx="1758">
                  <c:v>-2.06662132683837E-2</c:v>
                </c:pt>
                <c:pt idx="1759">
                  <c:v>-1.9971564107435301E-2</c:v>
                </c:pt>
                <c:pt idx="1760">
                  <c:v>-1.5432304381484701E-2</c:v>
                </c:pt>
                <c:pt idx="1761">
                  <c:v>-3.7414224491710102E-3</c:v>
                </c:pt>
                <c:pt idx="1762">
                  <c:v>8.2782042656183996E-3</c:v>
                </c:pt>
                <c:pt idx="1763">
                  <c:v>9.8509606935229498E-3</c:v>
                </c:pt>
                <c:pt idx="1764">
                  <c:v>-4.0936855034140896E-3</c:v>
                </c:pt>
                <c:pt idx="1765">
                  <c:v>-2.26039757694801E-2</c:v>
                </c:pt>
                <c:pt idx="1766">
                  <c:v>-2.97651934906671E-2</c:v>
                </c:pt>
                <c:pt idx="1767">
                  <c:v>-2.1085618808532099E-2</c:v>
                </c:pt>
                <c:pt idx="1768">
                  <c:v>-6.09919712484191E-3</c:v>
                </c:pt>
                <c:pt idx="1769">
                  <c:v>1.19358097574023E-3</c:v>
                </c:pt>
                <c:pt idx="1770" formatCode="0.00E+00">
                  <c:v>-2.8212008978537401E-6</c:v>
                </c:pt>
                <c:pt idx="1771">
                  <c:v>-1.5334758536353799E-3</c:v>
                </c:pt>
                <c:pt idx="1772">
                  <c:v>3.3213522518131702E-3</c:v>
                </c:pt>
                <c:pt idx="1773">
                  <c:v>1.4573663885237899E-2</c:v>
                </c:pt>
                <c:pt idx="1774">
                  <c:v>2.3217707922853201E-2</c:v>
                </c:pt>
                <c:pt idx="1775">
                  <c:v>2.3935701497853099E-2</c:v>
                </c:pt>
                <c:pt idx="1776">
                  <c:v>1.51179488917975E-2</c:v>
                </c:pt>
                <c:pt idx="1777">
                  <c:v>3.6795910042127702E-3</c:v>
                </c:pt>
                <c:pt idx="1778">
                  <c:v>-3.7850282415469098E-3</c:v>
                </c:pt>
                <c:pt idx="1779">
                  <c:v>-5.5156708316125404E-3</c:v>
                </c:pt>
                <c:pt idx="1780">
                  <c:v>-2.7723907286780298E-3</c:v>
                </c:pt>
                <c:pt idx="1781">
                  <c:v>-2.7102641961462999E-4</c:v>
                </c:pt>
                <c:pt idx="1782">
                  <c:v>-5.1393704035918302E-4</c:v>
                </c:pt>
                <c:pt idx="1783">
                  <c:v>-7.7066814747511205E-4</c:v>
                </c:pt>
                <c:pt idx="1784">
                  <c:v>2.1884514901539301E-3</c:v>
                </c:pt>
                <c:pt idx="1785">
                  <c:v>6.3980692344733697E-3</c:v>
                </c:pt>
                <c:pt idx="1786">
                  <c:v>6.5880631156767103E-3</c:v>
                </c:pt>
                <c:pt idx="1787">
                  <c:v>5.1231700591771497E-4</c:v>
                </c:pt>
                <c:pt idx="1788">
                  <c:v>-5.66002750824573E-3</c:v>
                </c:pt>
                <c:pt idx="1789">
                  <c:v>-4.2246963061551802E-3</c:v>
                </c:pt>
                <c:pt idx="1790">
                  <c:v>4.9885579775785002E-3</c:v>
                </c:pt>
                <c:pt idx="1791">
                  <c:v>1.3003211345300801E-2</c:v>
                </c:pt>
                <c:pt idx="1792">
                  <c:v>8.6913590633188008E-3</c:v>
                </c:pt>
                <c:pt idx="1793">
                  <c:v>-3.0540865829935299E-3</c:v>
                </c:pt>
                <c:pt idx="1794">
                  <c:v>-1.00735640778033E-2</c:v>
                </c:pt>
                <c:pt idx="1795">
                  <c:v>-2.6652963976826999E-3</c:v>
                </c:pt>
                <c:pt idx="1796">
                  <c:v>1.11697033761466E-2</c:v>
                </c:pt>
                <c:pt idx="1797">
                  <c:v>1.8748198912230001E-2</c:v>
                </c:pt>
                <c:pt idx="1798">
                  <c:v>1.3192335141913401E-2</c:v>
                </c:pt>
                <c:pt idx="1799">
                  <c:v>-1.2811040126209499E-4</c:v>
                </c:pt>
                <c:pt idx="1800">
                  <c:v>-1.0443191245427801E-2</c:v>
                </c:pt>
                <c:pt idx="1801">
                  <c:v>-1.34223530756172E-2</c:v>
                </c:pt>
                <c:pt idx="1802">
                  <c:v>-1.21592647410691E-2</c:v>
                </c:pt>
                <c:pt idx="1803">
                  <c:v>-7.5825780455608897E-3</c:v>
                </c:pt>
                <c:pt idx="1804">
                  <c:v>1.0464718552869101E-3</c:v>
                </c:pt>
                <c:pt idx="1805">
                  <c:v>1.01369247752079E-2</c:v>
                </c:pt>
                <c:pt idx="1806">
                  <c:v>1.17777315994119E-2</c:v>
                </c:pt>
                <c:pt idx="1807">
                  <c:v>3.9947448480155204E-3</c:v>
                </c:pt>
                <c:pt idx="1808">
                  <c:v>-3.57200569578362E-3</c:v>
                </c:pt>
                <c:pt idx="1809">
                  <c:v>-9.20702654247274E-4</c:v>
                </c:pt>
                <c:pt idx="1810">
                  <c:v>1.1999889062606101E-2</c:v>
                </c:pt>
                <c:pt idx="1811">
                  <c:v>2.06448258005048E-2</c:v>
                </c:pt>
                <c:pt idx="1812">
                  <c:v>1.18343583963261E-2</c:v>
                </c:pt>
                <c:pt idx="1813">
                  <c:v>-8.2035123621038101E-3</c:v>
                </c:pt>
                <c:pt idx="1814">
                  <c:v>-1.7863896991141999E-2</c:v>
                </c:pt>
                <c:pt idx="1815">
                  <c:v>-4.0715423555107502E-3</c:v>
                </c:pt>
                <c:pt idx="1816">
                  <c:v>2.1586290682115601E-2</c:v>
                </c:pt>
                <c:pt idx="1817">
                  <c:v>3.7544235824585097E-2</c:v>
                </c:pt>
                <c:pt idx="1818">
                  <c:v>3.3159355129525198E-2</c:v>
                </c:pt>
                <c:pt idx="1819">
                  <c:v>1.5361048710416599E-2</c:v>
                </c:pt>
                <c:pt idx="1820">
                  <c:v>-8.4447112714158801E-4</c:v>
                </c:pt>
                <c:pt idx="1821">
                  <c:v>-5.8959975037546899E-3</c:v>
                </c:pt>
                <c:pt idx="1822">
                  <c:v>-3.7003253147270499E-3</c:v>
                </c:pt>
                <c:pt idx="1823">
                  <c:v>3.7036379379241599E-3</c:v>
                </c:pt>
                <c:pt idx="1824">
                  <c:v>1.22375554989844E-2</c:v>
                </c:pt>
                <c:pt idx="1825">
                  <c:v>1.7778547561655599E-2</c:v>
                </c:pt>
                <c:pt idx="1826">
                  <c:v>1.0529158446837401E-2</c:v>
                </c:pt>
                <c:pt idx="1827">
                  <c:v>-1.01325202920097E-2</c:v>
                </c:pt>
                <c:pt idx="1828">
                  <c:v>-3.01812839349796E-2</c:v>
                </c:pt>
                <c:pt idx="1829">
                  <c:v>-3.38284844564209E-2</c:v>
                </c:pt>
                <c:pt idx="1830">
                  <c:v>-1.6761519663027798E-2</c:v>
                </c:pt>
                <c:pt idx="1831">
                  <c:v>6.5749496703288004E-3</c:v>
                </c:pt>
                <c:pt idx="1832">
                  <c:v>1.52042215621558E-2</c:v>
                </c:pt>
                <c:pt idx="1833">
                  <c:v>6.4324566226738296E-3</c:v>
                </c:pt>
                <c:pt idx="1834">
                  <c:v>-1.04025725755993E-2</c:v>
                </c:pt>
                <c:pt idx="1835">
                  <c:v>-1.8841201628747799E-2</c:v>
                </c:pt>
                <c:pt idx="1836">
                  <c:v>-1.6376336030086001E-2</c:v>
                </c:pt>
                <c:pt idx="1837">
                  <c:v>-5.6876916974745902E-3</c:v>
                </c:pt>
                <c:pt idx="1838">
                  <c:v>9.6598738234197103E-3</c:v>
                </c:pt>
                <c:pt idx="1839">
                  <c:v>2.2721887539850799E-2</c:v>
                </c:pt>
                <c:pt idx="1840">
                  <c:v>2.6161225325571899E-2</c:v>
                </c:pt>
                <c:pt idx="1841">
                  <c:v>1.1627908961323E-2</c:v>
                </c:pt>
                <c:pt idx="1842">
                  <c:v>-1.45001397423E-2</c:v>
                </c:pt>
                <c:pt idx="1843">
                  <c:v>-3.2137563825678797E-2</c:v>
                </c:pt>
                <c:pt idx="1844">
                  <c:v>-2.3855464208253099E-2</c:v>
                </c:pt>
                <c:pt idx="1845">
                  <c:v>5.0329092768862998E-3</c:v>
                </c:pt>
                <c:pt idx="1846">
                  <c:v>2.6190162806692199E-2</c:v>
                </c:pt>
                <c:pt idx="1847">
                  <c:v>1.85504898402261E-2</c:v>
                </c:pt>
                <c:pt idx="1848">
                  <c:v>-1.04349940406997E-2</c:v>
                </c:pt>
                <c:pt idx="1849">
                  <c:v>-3.1353932908488702E-2</c:v>
                </c:pt>
                <c:pt idx="1850">
                  <c:v>-2.4852261825347301E-2</c:v>
                </c:pt>
                <c:pt idx="1851">
                  <c:v>2.5920646222975902E-4</c:v>
                </c:pt>
                <c:pt idx="1852">
                  <c:v>1.8694738086011499E-2</c:v>
                </c:pt>
                <c:pt idx="1853">
                  <c:v>1.53271433759416E-2</c:v>
                </c:pt>
                <c:pt idx="1854">
                  <c:v>-1.16840693073981E-4</c:v>
                </c:pt>
                <c:pt idx="1855">
                  <c:v>-1.07264586846763E-2</c:v>
                </c:pt>
                <c:pt idx="1856">
                  <c:v>-6.7485740685709799E-3</c:v>
                </c:pt>
                <c:pt idx="1857">
                  <c:v>4.53300857618985E-3</c:v>
                </c:pt>
                <c:pt idx="1858">
                  <c:v>1.36249492277087E-2</c:v>
                </c:pt>
                <c:pt idx="1859">
                  <c:v>1.55508153074562E-2</c:v>
                </c:pt>
                <c:pt idx="1860">
                  <c:v>1.1920870406946E-2</c:v>
                </c:pt>
                <c:pt idx="1861">
                  <c:v>5.5785158687764198E-3</c:v>
                </c:pt>
                <c:pt idx="1862">
                  <c:v>-1.8117574621073101E-4</c:v>
                </c:pt>
                <c:pt idx="1863">
                  <c:v>-6.04556576332333E-4</c:v>
                </c:pt>
                <c:pt idx="1864">
                  <c:v>5.6847445914108702E-3</c:v>
                </c:pt>
                <c:pt idx="1865">
                  <c:v>1.2683655201054401E-2</c:v>
                </c:pt>
                <c:pt idx="1866">
                  <c:v>1.1031157496607401E-2</c:v>
                </c:pt>
                <c:pt idx="1867">
                  <c:v>-1.68066954300784E-3</c:v>
                </c:pt>
                <c:pt idx="1868">
                  <c:v>-1.8330396204288901E-2</c:v>
                </c:pt>
                <c:pt idx="1869">
                  <c:v>-2.6418341351878798E-2</c:v>
                </c:pt>
                <c:pt idx="1870">
                  <c:v>-2.29649740141771E-2</c:v>
                </c:pt>
                <c:pt idx="1871">
                  <c:v>-1.53013515276642E-2</c:v>
                </c:pt>
                <c:pt idx="1872">
                  <c:v>-1.4548205917632E-2</c:v>
                </c:pt>
                <c:pt idx="1873">
                  <c:v>-1.9813366970608301E-2</c:v>
                </c:pt>
                <c:pt idx="1874">
                  <c:v>-2.28198929212588E-2</c:v>
                </c:pt>
                <c:pt idx="1875">
                  <c:v>-1.7309308813891099E-2</c:v>
                </c:pt>
                <c:pt idx="1876">
                  <c:v>-6.90447290380692E-3</c:v>
                </c:pt>
                <c:pt idx="1877">
                  <c:v>1.66109786800942E-3</c:v>
                </c:pt>
                <c:pt idx="1878">
                  <c:v>4.9925652765927496E-3</c:v>
                </c:pt>
                <c:pt idx="1879">
                  <c:v>5.7826535663528999E-3</c:v>
                </c:pt>
                <c:pt idx="1880">
                  <c:v>7.1210854314367796E-3</c:v>
                </c:pt>
                <c:pt idx="1881">
                  <c:v>6.85429724462535E-3</c:v>
                </c:pt>
                <c:pt idx="1882">
                  <c:v>2.6033154409747E-3</c:v>
                </c:pt>
                <c:pt idx="1883">
                  <c:v>-4.6881523959228103E-3</c:v>
                </c:pt>
                <c:pt idx="1884">
                  <c:v>-8.2736322153107306E-3</c:v>
                </c:pt>
                <c:pt idx="1885">
                  <c:v>-3.91227561156337E-3</c:v>
                </c:pt>
                <c:pt idx="1886">
                  <c:v>4.3636486118228098E-3</c:v>
                </c:pt>
                <c:pt idx="1887">
                  <c:v>1.06791239133952E-2</c:v>
                </c:pt>
                <c:pt idx="1888">
                  <c:v>1.06682717352557E-2</c:v>
                </c:pt>
                <c:pt idx="1889">
                  <c:v>4.7576037620946999E-3</c:v>
                </c:pt>
                <c:pt idx="1890">
                  <c:v>-2.0703164162340702E-3</c:v>
                </c:pt>
                <c:pt idx="1891">
                  <c:v>-5.6875695318130901E-3</c:v>
                </c:pt>
                <c:pt idx="1892">
                  <c:v>-1.3337743410487401E-3</c:v>
                </c:pt>
                <c:pt idx="1893">
                  <c:v>1.00961588509717E-2</c:v>
                </c:pt>
                <c:pt idx="1894">
                  <c:v>2.3752434690083601E-2</c:v>
                </c:pt>
                <c:pt idx="1895">
                  <c:v>2.9760730281510401E-2</c:v>
                </c:pt>
                <c:pt idx="1896">
                  <c:v>2.13282665471916E-2</c:v>
                </c:pt>
                <c:pt idx="1897">
                  <c:v>6.6764790315586202E-3</c:v>
                </c:pt>
                <c:pt idx="1898">
                  <c:v>-2.0179172230662501E-3</c:v>
                </c:pt>
                <c:pt idx="1899">
                  <c:v>3.7909447567467101E-3</c:v>
                </c:pt>
                <c:pt idx="1900">
                  <c:v>1.4795179864633501E-2</c:v>
                </c:pt>
                <c:pt idx="1901">
                  <c:v>1.4864028766787E-2</c:v>
                </c:pt>
                <c:pt idx="1902">
                  <c:v>-2.4026742214313798E-3</c:v>
                </c:pt>
                <c:pt idx="1903">
                  <c:v>-2.3861158146305E-2</c:v>
                </c:pt>
                <c:pt idx="1904">
                  <c:v>-2.8766697144035701E-2</c:v>
                </c:pt>
                <c:pt idx="1905">
                  <c:v>-1.3589115891519199E-2</c:v>
                </c:pt>
                <c:pt idx="1906">
                  <c:v>5.4009572523612799E-3</c:v>
                </c:pt>
                <c:pt idx="1907">
                  <c:v>9.8551504153912197E-3</c:v>
                </c:pt>
                <c:pt idx="1908">
                  <c:v>-5.4839069696948697E-3</c:v>
                </c:pt>
                <c:pt idx="1909">
                  <c:v>-2.5934952273166102E-2</c:v>
                </c:pt>
                <c:pt idx="1910">
                  <c:v>-3.4636806043469998E-2</c:v>
                </c:pt>
                <c:pt idx="1911">
                  <c:v>-3.0536795422281798E-2</c:v>
                </c:pt>
                <c:pt idx="1912">
                  <c:v>-1.9589950530915001E-2</c:v>
                </c:pt>
                <c:pt idx="1913">
                  <c:v>-8.2974744448626701E-3</c:v>
                </c:pt>
                <c:pt idx="1914">
                  <c:v>6.9817955573546597E-3</c:v>
                </c:pt>
                <c:pt idx="1915">
                  <c:v>2.1885085140372299E-2</c:v>
                </c:pt>
                <c:pt idx="1916">
                  <c:v>2.8399806871528498E-2</c:v>
                </c:pt>
                <c:pt idx="1917">
                  <c:v>1.9284389341441902E-2</c:v>
                </c:pt>
                <c:pt idx="1918">
                  <c:v>1.4696344329359401E-4</c:v>
                </c:pt>
                <c:pt idx="1919">
                  <c:v>-5.9649027066037601E-3</c:v>
                </c:pt>
                <c:pt idx="1920">
                  <c:v>9.5585756920804291E-3</c:v>
                </c:pt>
                <c:pt idx="1921">
                  <c:v>3.49219715447356E-2</c:v>
                </c:pt>
                <c:pt idx="1922">
                  <c:v>4.4702706528341997E-2</c:v>
                </c:pt>
                <c:pt idx="1923">
                  <c:v>2.54942733964614E-2</c:v>
                </c:pt>
                <c:pt idx="1924">
                  <c:v>-2.6742494184453301E-3</c:v>
                </c:pt>
                <c:pt idx="1925">
                  <c:v>-1.68842780992456E-2</c:v>
                </c:pt>
                <c:pt idx="1926">
                  <c:v>-6.7995686757343701E-3</c:v>
                </c:pt>
                <c:pt idx="1927">
                  <c:v>9.7723628988092993E-3</c:v>
                </c:pt>
                <c:pt idx="1928">
                  <c:v>1.0721612054869401E-2</c:v>
                </c:pt>
                <c:pt idx="1929">
                  <c:v>-2.7110722487339802E-3</c:v>
                </c:pt>
                <c:pt idx="1930">
                  <c:v>-1.55143914232396E-2</c:v>
                </c:pt>
                <c:pt idx="1931">
                  <c:v>-1.20177218660767E-2</c:v>
                </c:pt>
                <c:pt idx="1932">
                  <c:v>1.8378584466324701E-4</c:v>
                </c:pt>
                <c:pt idx="1933">
                  <c:v>4.6065457746254498E-3</c:v>
                </c:pt>
                <c:pt idx="1934">
                  <c:v>-3.24852474512206E-3</c:v>
                </c:pt>
                <c:pt idx="1935">
                  <c:v>-1.54409364778559E-2</c:v>
                </c:pt>
                <c:pt idx="1936">
                  <c:v>-1.86334569343354E-2</c:v>
                </c:pt>
                <c:pt idx="1937">
                  <c:v>-1.26769823648217E-2</c:v>
                </c:pt>
                <c:pt idx="1938">
                  <c:v>-8.1774388271899107E-3</c:v>
                </c:pt>
                <c:pt idx="1939">
                  <c:v>-1.05814081749507E-2</c:v>
                </c:pt>
                <c:pt idx="1940">
                  <c:v>-1.5724008641454301E-2</c:v>
                </c:pt>
                <c:pt idx="1941">
                  <c:v>-1.3457680881548299E-2</c:v>
                </c:pt>
                <c:pt idx="1942">
                  <c:v>-3.6571038828048701E-3</c:v>
                </c:pt>
                <c:pt idx="1943">
                  <c:v>7.0663754091169302E-3</c:v>
                </c:pt>
                <c:pt idx="1944">
                  <c:v>1.13324040382829E-2</c:v>
                </c:pt>
                <c:pt idx="1945">
                  <c:v>1.0193978665680699E-2</c:v>
                </c:pt>
                <c:pt idx="1946">
                  <c:v>5.3612908681615204E-3</c:v>
                </c:pt>
                <c:pt idx="1947">
                  <c:v>7.1274137670466098E-4</c:v>
                </c:pt>
                <c:pt idx="1948">
                  <c:v>-5.1155790921174797E-3</c:v>
                </c:pt>
                <c:pt idx="1949">
                  <c:v>-9.1431607762135093E-3</c:v>
                </c:pt>
                <c:pt idx="1950">
                  <c:v>-7.4811112093619899E-3</c:v>
                </c:pt>
                <c:pt idx="1951">
                  <c:v>-2.87377802729626E-4</c:v>
                </c:pt>
                <c:pt idx="1952">
                  <c:v>6.8758346367990501E-3</c:v>
                </c:pt>
                <c:pt idx="1953">
                  <c:v>4.70792621309391E-3</c:v>
                </c:pt>
                <c:pt idx="1954">
                  <c:v>-5.3196477001177904E-3</c:v>
                </c:pt>
                <c:pt idx="1955">
                  <c:v>-1.13372478128578E-2</c:v>
                </c:pt>
                <c:pt idx="1956">
                  <c:v>-3.6663793292263198E-3</c:v>
                </c:pt>
                <c:pt idx="1957">
                  <c:v>1.4796015619876399E-2</c:v>
                </c:pt>
                <c:pt idx="1958">
                  <c:v>2.8643504880571401E-2</c:v>
                </c:pt>
                <c:pt idx="1959">
                  <c:v>2.4157682359270599E-2</c:v>
                </c:pt>
                <c:pt idx="1960">
                  <c:v>5.6543551191235997E-3</c:v>
                </c:pt>
                <c:pt idx="1961">
                  <c:v>-1.01955512633047E-2</c:v>
                </c:pt>
                <c:pt idx="1962">
                  <c:v>-8.7579075723459993E-3</c:v>
                </c:pt>
                <c:pt idx="1963">
                  <c:v>6.1844731560380299E-3</c:v>
                </c:pt>
                <c:pt idx="1964">
                  <c:v>1.6253878243793901E-2</c:v>
                </c:pt>
                <c:pt idx="1965">
                  <c:v>9.7073838734377093E-3</c:v>
                </c:pt>
                <c:pt idx="1966">
                  <c:v>-9.0826666764691304E-3</c:v>
                </c:pt>
                <c:pt idx="1967">
                  <c:v>-2.3925748400016902E-2</c:v>
                </c:pt>
                <c:pt idx="1968">
                  <c:v>-2.3147969849402102E-2</c:v>
                </c:pt>
                <c:pt idx="1969">
                  <c:v>-1.02523749722643E-2</c:v>
                </c:pt>
                <c:pt idx="1970">
                  <c:v>2.1645646015697999E-3</c:v>
                </c:pt>
                <c:pt idx="1971">
                  <c:v>4.4975387200203798E-3</c:v>
                </c:pt>
                <c:pt idx="1972">
                  <c:v>-1.45014855719972E-3</c:v>
                </c:pt>
                <c:pt idx="1973">
                  <c:v>-7.6351686578327001E-3</c:v>
                </c:pt>
                <c:pt idx="1974">
                  <c:v>-1.0068734079423901E-2</c:v>
                </c:pt>
                <c:pt idx="1975">
                  <c:v>-1.0554587266002001E-2</c:v>
                </c:pt>
                <c:pt idx="1976">
                  <c:v>-1.1709052107976899E-2</c:v>
                </c:pt>
                <c:pt idx="1977">
                  <c:v>-1.44177018661169E-2</c:v>
                </c:pt>
                <c:pt idx="1978">
                  <c:v>-1.3003668600401599E-2</c:v>
                </c:pt>
                <c:pt idx="1979">
                  <c:v>-6.9109353959584396E-3</c:v>
                </c:pt>
                <c:pt idx="1980">
                  <c:v>3.5227475678693198E-3</c:v>
                </c:pt>
                <c:pt idx="1981">
                  <c:v>1.24808575466129E-2</c:v>
                </c:pt>
                <c:pt idx="1982">
                  <c:v>1.4479397480970799E-2</c:v>
                </c:pt>
                <c:pt idx="1983">
                  <c:v>8.3164513274763506E-3</c:v>
                </c:pt>
                <c:pt idx="1984">
                  <c:v>-2.0660305294665101E-3</c:v>
                </c:pt>
                <c:pt idx="1985">
                  <c:v>-1.05952490328032E-2</c:v>
                </c:pt>
                <c:pt idx="1986">
                  <c:v>-1.06902554929393E-2</c:v>
                </c:pt>
                <c:pt idx="1987">
                  <c:v>-2.2098698030644601E-3</c:v>
                </c:pt>
                <c:pt idx="1988">
                  <c:v>1.24440248664673E-2</c:v>
                </c:pt>
                <c:pt idx="1989">
                  <c:v>2.2728830636524901E-2</c:v>
                </c:pt>
                <c:pt idx="1990">
                  <c:v>2.4535929994781099E-2</c:v>
                </c:pt>
                <c:pt idx="1991">
                  <c:v>2.0970531100212301E-2</c:v>
                </c:pt>
                <c:pt idx="1992">
                  <c:v>1.7037340279448199E-2</c:v>
                </c:pt>
                <c:pt idx="1993">
                  <c:v>1.6956108658976E-2</c:v>
                </c:pt>
                <c:pt idx="1994">
                  <c:v>1.7350384465986399E-2</c:v>
                </c:pt>
                <c:pt idx="1995">
                  <c:v>1.40405634676054E-2</c:v>
                </c:pt>
                <c:pt idx="1996">
                  <c:v>5.3817564265448503E-3</c:v>
                </c:pt>
                <c:pt idx="1997">
                  <c:v>-4.0837856361246897E-3</c:v>
                </c:pt>
                <c:pt idx="1998">
                  <c:v>-6.9306346017201197E-3</c:v>
                </c:pt>
                <c:pt idx="1999">
                  <c:v>-3.2203378634126402E-3</c:v>
                </c:pt>
                <c:pt idx="2000">
                  <c:v>4.2224219738236698E-3</c:v>
                </c:pt>
                <c:pt idx="2001">
                  <c:v>8.05097404263002E-3</c:v>
                </c:pt>
                <c:pt idx="2002">
                  <c:v>5.3453348287391903E-3</c:v>
                </c:pt>
                <c:pt idx="2003">
                  <c:v>-2.77566961587622E-3</c:v>
                </c:pt>
                <c:pt idx="2004">
                  <c:v>-1.1595985996911E-2</c:v>
                </c:pt>
                <c:pt idx="2005">
                  <c:v>-1.4395467643273201E-2</c:v>
                </c:pt>
                <c:pt idx="2006">
                  <c:v>-9.3921498142832092E-3</c:v>
                </c:pt>
                <c:pt idx="2007">
                  <c:v>-8.3185485461048897E-4</c:v>
                </c:pt>
                <c:pt idx="2008">
                  <c:v>2.3399442073199299E-3</c:v>
                </c:pt>
                <c:pt idx="2009">
                  <c:v>-3.6579681392248701E-3</c:v>
                </c:pt>
                <c:pt idx="2010">
                  <c:v>-1.51621296932968E-2</c:v>
                </c:pt>
                <c:pt idx="2011">
                  <c:v>-2.3078594043057898E-2</c:v>
                </c:pt>
                <c:pt idx="2012">
                  <c:v>-2.09255466430339E-2</c:v>
                </c:pt>
                <c:pt idx="2013">
                  <c:v>-1.1266433966296801E-2</c:v>
                </c:pt>
                <c:pt idx="2014">
                  <c:v>-2.2253485447876402E-3</c:v>
                </c:pt>
                <c:pt idx="2015">
                  <c:v>1.2094997318000101E-3</c:v>
                </c:pt>
                <c:pt idx="2016">
                  <c:v>2.6353932954424298E-3</c:v>
                </c:pt>
                <c:pt idx="2017">
                  <c:v>7.4719162388880303E-3</c:v>
                </c:pt>
                <c:pt idx="2018">
                  <c:v>1.54306613481482E-2</c:v>
                </c:pt>
                <c:pt idx="2019">
                  <c:v>2.0931931815804199E-2</c:v>
                </c:pt>
                <c:pt idx="2020">
                  <c:v>1.8578071266459901E-2</c:v>
                </c:pt>
                <c:pt idx="2021">
                  <c:v>1.0101909418508401E-2</c:v>
                </c:pt>
                <c:pt idx="2022">
                  <c:v>1.0016439108984101E-3</c:v>
                </c:pt>
                <c:pt idx="2023">
                  <c:v>-4.3863657811778999E-3</c:v>
                </c:pt>
                <c:pt idx="2024">
                  <c:v>-5.6654928535819502E-3</c:v>
                </c:pt>
                <c:pt idx="2025">
                  <c:v>-5.4702533136047104E-3</c:v>
                </c:pt>
                <c:pt idx="2026">
                  <c:v>-2.7626964532130901E-3</c:v>
                </c:pt>
                <c:pt idx="2027">
                  <c:v>2.5790516987288501E-3</c:v>
                </c:pt>
                <c:pt idx="2028">
                  <c:v>9.6694850236561606E-3</c:v>
                </c:pt>
                <c:pt idx="2029">
                  <c:v>1.3293677500908801E-2</c:v>
                </c:pt>
                <c:pt idx="2030">
                  <c:v>1.1558634672184299E-2</c:v>
                </c:pt>
                <c:pt idx="2031">
                  <c:v>9.0038581475753599E-3</c:v>
                </c:pt>
                <c:pt idx="2032">
                  <c:v>9.6108467307596899E-3</c:v>
                </c:pt>
                <c:pt idx="2033">
                  <c:v>1.19033908537515E-2</c:v>
                </c:pt>
                <c:pt idx="2034">
                  <c:v>1.00124236803704E-2</c:v>
                </c:pt>
                <c:pt idx="2035">
                  <c:v>1.3090995567977099E-3</c:v>
                </c:pt>
                <c:pt idx="2036">
                  <c:v>-9.9202025187522195E-3</c:v>
                </c:pt>
                <c:pt idx="2037">
                  <c:v>-1.5573732811075099E-2</c:v>
                </c:pt>
                <c:pt idx="2038">
                  <c:v>-1.1012965976115801E-2</c:v>
                </c:pt>
                <c:pt idx="2039">
                  <c:v>-3.0190952297049901E-3</c:v>
                </c:pt>
                <c:pt idx="2040">
                  <c:v>-8.1715336771966303E-4</c:v>
                </c:pt>
                <c:pt idx="2041">
                  <c:v>-5.7252319630385403E-3</c:v>
                </c:pt>
                <c:pt idx="2042">
                  <c:v>-1.3561415471527101E-2</c:v>
                </c:pt>
                <c:pt idx="2043">
                  <c:v>-1.6252664674510999E-2</c:v>
                </c:pt>
                <c:pt idx="2044">
                  <c:v>-1.04462684543163E-2</c:v>
                </c:pt>
                <c:pt idx="2045">
                  <c:v>1.93685924381075E-3</c:v>
                </c:pt>
                <c:pt idx="2046">
                  <c:v>1.13645921766655E-2</c:v>
                </c:pt>
                <c:pt idx="2047">
                  <c:v>1.23135950439686E-2</c:v>
                </c:pt>
                <c:pt idx="2048">
                  <c:v>4.5839808121609501E-3</c:v>
                </c:pt>
                <c:pt idx="2049">
                  <c:v>-6.7817716777672198E-3</c:v>
                </c:pt>
                <c:pt idx="2050">
                  <c:v>-1.32593996194364E-2</c:v>
                </c:pt>
                <c:pt idx="2051">
                  <c:v>-1.1032882206592799E-2</c:v>
                </c:pt>
                <c:pt idx="2052">
                  <c:v>-3.6552416642921001E-3</c:v>
                </c:pt>
                <c:pt idx="2053">
                  <c:v>1.5960619324543301E-3</c:v>
                </c:pt>
                <c:pt idx="2054">
                  <c:v>3.13747235412166E-3</c:v>
                </c:pt>
                <c:pt idx="2055">
                  <c:v>6.2121640890881302E-3</c:v>
                </c:pt>
                <c:pt idx="2056">
                  <c:v>1.5638048024858301E-2</c:v>
                </c:pt>
                <c:pt idx="2057">
                  <c:v>2.8841711962412898E-2</c:v>
                </c:pt>
                <c:pt idx="2058">
                  <c:v>3.4657696338825102E-2</c:v>
                </c:pt>
                <c:pt idx="2059">
                  <c:v>2.5778929660080201E-2</c:v>
                </c:pt>
                <c:pt idx="2060">
                  <c:v>6.8836901037114496E-3</c:v>
                </c:pt>
                <c:pt idx="2061">
                  <c:v>-6.8467836830482598E-3</c:v>
                </c:pt>
                <c:pt idx="2062">
                  <c:v>-4.9349382815583199E-3</c:v>
                </c:pt>
                <c:pt idx="2063">
                  <c:v>6.9133364616692904E-3</c:v>
                </c:pt>
                <c:pt idx="2064">
                  <c:v>1.38579165717834E-2</c:v>
                </c:pt>
                <c:pt idx="2065">
                  <c:v>7.8157584508281395E-3</c:v>
                </c:pt>
                <c:pt idx="2066">
                  <c:v>-5.8720029054577898E-3</c:v>
                </c:pt>
                <c:pt idx="2067">
                  <c:v>-1.5807707622444701E-2</c:v>
                </c:pt>
                <c:pt idx="2068">
                  <c:v>-1.51711574340231E-2</c:v>
                </c:pt>
                <c:pt idx="2069">
                  <c:v>-6.1668555424473298E-3</c:v>
                </c:pt>
                <c:pt idx="2070">
                  <c:v>2.6117112266843701E-3</c:v>
                </c:pt>
                <c:pt idx="2071">
                  <c:v>8.9847374204378994E-3</c:v>
                </c:pt>
                <c:pt idx="2072">
                  <c:v>1.4793530706211399E-2</c:v>
                </c:pt>
                <c:pt idx="2073">
                  <c:v>1.8541471846937899E-2</c:v>
                </c:pt>
                <c:pt idx="2074">
                  <c:v>1.73696326097913E-2</c:v>
                </c:pt>
                <c:pt idx="2075">
                  <c:v>1.04284420876716E-2</c:v>
                </c:pt>
                <c:pt idx="2076">
                  <c:v>1.0766748412274099E-3</c:v>
                </c:pt>
                <c:pt idx="2077">
                  <c:v>-6.2514373493102304E-3</c:v>
                </c:pt>
                <c:pt idx="2078">
                  <c:v>-8.7753404991759206E-3</c:v>
                </c:pt>
                <c:pt idx="2079">
                  <c:v>-9.2958528939053198E-3</c:v>
                </c:pt>
                <c:pt idx="2080">
                  <c:v>-1.3354428292858499E-2</c:v>
                </c:pt>
                <c:pt idx="2081">
                  <c:v>-2.0232906938624201E-2</c:v>
                </c:pt>
                <c:pt idx="2082">
                  <c:v>-2.39457426861222E-2</c:v>
                </c:pt>
                <c:pt idx="2083">
                  <c:v>-2.1055721563168699E-2</c:v>
                </c:pt>
                <c:pt idx="2084">
                  <c:v>-1.1420559694212601E-2</c:v>
                </c:pt>
                <c:pt idx="2085">
                  <c:v>1.3891129912197799E-3</c:v>
                </c:pt>
                <c:pt idx="2086">
                  <c:v>1.24843950487222E-2</c:v>
                </c:pt>
                <c:pt idx="2087">
                  <c:v>1.77498238476115E-2</c:v>
                </c:pt>
                <c:pt idx="2088">
                  <c:v>1.6038848434116501E-2</c:v>
                </c:pt>
                <c:pt idx="2089">
                  <c:v>8.8807049552680501E-3</c:v>
                </c:pt>
                <c:pt idx="2090">
                  <c:v>1.30057569145601E-4</c:v>
                </c:pt>
                <c:pt idx="2091">
                  <c:v>-3.22719123482556E-3</c:v>
                </c:pt>
                <c:pt idx="2092">
                  <c:v>2.1573925666853598E-3</c:v>
                </c:pt>
                <c:pt idx="2093">
                  <c:v>1.14232693842215E-2</c:v>
                </c:pt>
                <c:pt idx="2094">
                  <c:v>1.5709364878868499E-2</c:v>
                </c:pt>
                <c:pt idx="2095">
                  <c:v>1.23625365171172E-2</c:v>
                </c:pt>
                <c:pt idx="2096">
                  <c:v>4.18881319667265E-3</c:v>
                </c:pt>
                <c:pt idx="2097">
                  <c:v>-1.6615828822864E-3</c:v>
                </c:pt>
                <c:pt idx="2098">
                  <c:v>-2.2072104836889498E-3</c:v>
                </c:pt>
                <c:pt idx="2099">
                  <c:v>4.9442124237199301E-4</c:v>
                </c:pt>
                <c:pt idx="2100">
                  <c:v>3.59742725757935E-3</c:v>
                </c:pt>
                <c:pt idx="2101">
                  <c:v>5.4960471973146798E-3</c:v>
                </c:pt>
                <c:pt idx="2102">
                  <c:v>8.1378971033167196E-3</c:v>
                </c:pt>
                <c:pt idx="2103">
                  <c:v>1.06818448709875E-2</c:v>
                </c:pt>
                <c:pt idx="2104">
                  <c:v>9.5669423195218605E-3</c:v>
                </c:pt>
                <c:pt idx="2105">
                  <c:v>5.5132488285276598E-3</c:v>
                </c:pt>
                <c:pt idx="2106">
                  <c:v>5.7783203645937005E-4</c:v>
                </c:pt>
                <c:pt idx="2107">
                  <c:v>-2.51253761758433E-3</c:v>
                </c:pt>
                <c:pt idx="2108">
                  <c:v>-6.1596814785393498E-3</c:v>
                </c:pt>
                <c:pt idx="2109">
                  <c:v>-1.08611245834043E-2</c:v>
                </c:pt>
                <c:pt idx="2110">
                  <c:v>-1.4662346420178499E-2</c:v>
                </c:pt>
                <c:pt idx="2111">
                  <c:v>-1.3871946205139801E-2</c:v>
                </c:pt>
                <c:pt idx="2112">
                  <c:v>-7.8803213723036905E-3</c:v>
                </c:pt>
                <c:pt idx="2113">
                  <c:v>-1.72890104108795E-3</c:v>
                </c:pt>
                <c:pt idx="2114">
                  <c:v>-2.2210023722843801E-3</c:v>
                </c:pt>
                <c:pt idx="2115">
                  <c:v>-5.95715602960014E-3</c:v>
                </c:pt>
                <c:pt idx="2116">
                  <c:v>-6.5164752599454496E-3</c:v>
                </c:pt>
                <c:pt idx="2117">
                  <c:v>-2.8607479429592698E-4</c:v>
                </c:pt>
                <c:pt idx="2118">
                  <c:v>5.6999640962976999E-3</c:v>
                </c:pt>
                <c:pt idx="2119">
                  <c:v>2.2681072226356401E-3</c:v>
                </c:pt>
                <c:pt idx="2120">
                  <c:v>-1.03920737682681E-2</c:v>
                </c:pt>
                <c:pt idx="2121">
                  <c:v>-2.16730655863712E-2</c:v>
                </c:pt>
                <c:pt idx="2122">
                  <c:v>-2.0497241930299101E-2</c:v>
                </c:pt>
                <c:pt idx="2123">
                  <c:v>-9.0750219565599397E-3</c:v>
                </c:pt>
                <c:pt idx="2124">
                  <c:v>1.5420777804649999E-3</c:v>
                </c:pt>
                <c:pt idx="2125">
                  <c:v>3.5953016724270198E-3</c:v>
                </c:pt>
                <c:pt idx="2126">
                  <c:v>-1.0606912231206701E-3</c:v>
                </c:pt>
                <c:pt idx="2127">
                  <c:v>-5.1032682009352296E-3</c:v>
                </c:pt>
                <c:pt idx="2128">
                  <c:v>-3.6890098883522598E-3</c:v>
                </c:pt>
                <c:pt idx="2129">
                  <c:v>1.77698944829953E-3</c:v>
                </c:pt>
                <c:pt idx="2130">
                  <c:v>7.3793406478280801E-3</c:v>
                </c:pt>
                <c:pt idx="2131">
                  <c:v>1.07549602507331E-2</c:v>
                </c:pt>
                <c:pt idx="2132">
                  <c:v>1.0280629204576701E-2</c:v>
                </c:pt>
                <c:pt idx="2133">
                  <c:v>6.8126558862581397E-3</c:v>
                </c:pt>
                <c:pt idx="2134">
                  <c:v>1.3711631744214999E-3</c:v>
                </c:pt>
                <c:pt idx="2135">
                  <c:v>-1.1879884681979399E-3</c:v>
                </c:pt>
                <c:pt idx="2136">
                  <c:v>3.66094424479104E-3</c:v>
                </c:pt>
                <c:pt idx="2137">
                  <c:v>1.17138115850417E-2</c:v>
                </c:pt>
                <c:pt idx="2138">
                  <c:v>1.3531660235371799E-2</c:v>
                </c:pt>
                <c:pt idx="2139">
                  <c:v>3.8791086102738198E-3</c:v>
                </c:pt>
                <c:pt idx="2140">
                  <c:v>-1.10886266128905E-2</c:v>
                </c:pt>
                <c:pt idx="2141">
                  <c:v>-2.02995382132991E-2</c:v>
                </c:pt>
                <c:pt idx="2142">
                  <c:v>-1.74436741314637E-2</c:v>
                </c:pt>
                <c:pt idx="2143">
                  <c:v>-5.4944910221884601E-3</c:v>
                </c:pt>
                <c:pt idx="2144">
                  <c:v>3.1390306774793202E-3</c:v>
                </c:pt>
                <c:pt idx="2145">
                  <c:v>2.0966685184162499E-3</c:v>
                </c:pt>
                <c:pt idx="2146">
                  <c:v>-2.5349543653466898E-3</c:v>
                </c:pt>
                <c:pt idx="2147">
                  <c:v>-2.9849381829566198E-3</c:v>
                </c:pt>
                <c:pt idx="2148">
                  <c:v>3.3070754294164898E-3</c:v>
                </c:pt>
                <c:pt idx="2149">
                  <c:v>1.01322862063452E-2</c:v>
                </c:pt>
                <c:pt idx="2150">
                  <c:v>1.11161357319559E-2</c:v>
                </c:pt>
                <c:pt idx="2151">
                  <c:v>2.98927112213343E-3</c:v>
                </c:pt>
                <c:pt idx="2152">
                  <c:v>-7.5557587277725602E-3</c:v>
                </c:pt>
                <c:pt idx="2153">
                  <c:v>-1.24246572996302E-2</c:v>
                </c:pt>
                <c:pt idx="2154">
                  <c:v>-7.0980370543547097E-3</c:v>
                </c:pt>
                <c:pt idx="2155">
                  <c:v>1.2022466553099501E-3</c:v>
                </c:pt>
                <c:pt idx="2156">
                  <c:v>7.2387961654212197E-3</c:v>
                </c:pt>
                <c:pt idx="2157">
                  <c:v>7.2188407924224504E-3</c:v>
                </c:pt>
                <c:pt idx="2158">
                  <c:v>6.0445111299070996E-3</c:v>
                </c:pt>
                <c:pt idx="2159">
                  <c:v>8.7608455840320204E-3</c:v>
                </c:pt>
                <c:pt idx="2160">
                  <c:v>1.67833031161558E-2</c:v>
                </c:pt>
                <c:pt idx="2161">
                  <c:v>2.27118323869939E-2</c:v>
                </c:pt>
                <c:pt idx="2162">
                  <c:v>1.8989851692178698E-2</c:v>
                </c:pt>
                <c:pt idx="2163">
                  <c:v>5.9592599342283802E-3</c:v>
                </c:pt>
                <c:pt idx="2164">
                  <c:v>-6.0479161235838103E-3</c:v>
                </c:pt>
                <c:pt idx="2165">
                  <c:v>-9.0880470453279308E-3</c:v>
                </c:pt>
                <c:pt idx="2166">
                  <c:v>-2.4197321967956301E-3</c:v>
                </c:pt>
                <c:pt idx="2167">
                  <c:v>4.6575506293983901E-3</c:v>
                </c:pt>
                <c:pt idx="2168">
                  <c:v>3.9541403496314801E-3</c:v>
                </c:pt>
                <c:pt idx="2169">
                  <c:v>-5.0761692145219698E-3</c:v>
                </c:pt>
                <c:pt idx="2170">
                  <c:v>-1.2807362633787201E-2</c:v>
                </c:pt>
                <c:pt idx="2171">
                  <c:v>-1.3048088907936999E-2</c:v>
                </c:pt>
                <c:pt idx="2172">
                  <c:v>-5.8052676778693703E-3</c:v>
                </c:pt>
                <c:pt idx="2173">
                  <c:v>2.53556862479183E-3</c:v>
                </c:pt>
                <c:pt idx="2174">
                  <c:v>8.7443977932854695E-3</c:v>
                </c:pt>
                <c:pt idx="2175">
                  <c:v>9.7195790124250999E-3</c:v>
                </c:pt>
                <c:pt idx="2176">
                  <c:v>6.75411515160893E-3</c:v>
                </c:pt>
                <c:pt idx="2177">
                  <c:v>2.0984894545280301E-3</c:v>
                </c:pt>
                <c:pt idx="2178">
                  <c:v>-2.9748485679266198E-3</c:v>
                </c:pt>
                <c:pt idx="2179">
                  <c:v>-5.5344872702024397E-3</c:v>
                </c:pt>
                <c:pt idx="2180">
                  <c:v>-4.2655731466774496E-3</c:v>
                </c:pt>
                <c:pt idx="2181">
                  <c:v>-3.8520923814595598E-3</c:v>
                </c:pt>
                <c:pt idx="2182">
                  <c:v>-9.2841409376638005E-3</c:v>
                </c:pt>
                <c:pt idx="2183">
                  <c:v>-2.0427270456829998E-2</c:v>
                </c:pt>
                <c:pt idx="2184">
                  <c:v>-2.53087958480065E-2</c:v>
                </c:pt>
                <c:pt idx="2185">
                  <c:v>-1.6850478139444802E-2</c:v>
                </c:pt>
                <c:pt idx="2186">
                  <c:v>2.20458032244578E-3</c:v>
                </c:pt>
                <c:pt idx="2187">
                  <c:v>1.6582086751183001E-2</c:v>
                </c:pt>
                <c:pt idx="2188">
                  <c:v>1.40494254861399E-2</c:v>
                </c:pt>
                <c:pt idx="2189">
                  <c:v>-9.51870059082022E-4</c:v>
                </c:pt>
                <c:pt idx="2190">
                  <c:v>-1.15546562628909E-2</c:v>
                </c:pt>
                <c:pt idx="2191">
                  <c:v>-4.9578145792684896E-3</c:v>
                </c:pt>
                <c:pt idx="2192">
                  <c:v>1.1203576473734E-2</c:v>
                </c:pt>
                <c:pt idx="2193">
                  <c:v>1.8306040083578001E-2</c:v>
                </c:pt>
                <c:pt idx="2194">
                  <c:v>8.5964661117932297E-3</c:v>
                </c:pt>
                <c:pt idx="2195">
                  <c:v>-1.05391844992052E-2</c:v>
                </c:pt>
                <c:pt idx="2196">
                  <c:v>-2.1878603642456501E-2</c:v>
                </c:pt>
                <c:pt idx="2197">
                  <c:v>-1.9315703059089102E-2</c:v>
                </c:pt>
                <c:pt idx="2198">
                  <c:v>-8.4364729185330903E-3</c:v>
                </c:pt>
                <c:pt idx="2199">
                  <c:v>9.2650542705971105E-4</c:v>
                </c:pt>
                <c:pt idx="2200">
                  <c:v>5.9504107718593999E-3</c:v>
                </c:pt>
                <c:pt idx="2201">
                  <c:v>9.8359433878786907E-3</c:v>
                </c:pt>
                <c:pt idx="2202">
                  <c:v>1.25642612245276E-2</c:v>
                </c:pt>
                <c:pt idx="2203">
                  <c:v>1.33316402060169E-2</c:v>
                </c:pt>
                <c:pt idx="2204">
                  <c:v>1.3525960655620801E-2</c:v>
                </c:pt>
                <c:pt idx="2205">
                  <c:v>1.6295547604815601E-2</c:v>
                </c:pt>
                <c:pt idx="2206">
                  <c:v>2.1836814074709499E-2</c:v>
                </c:pt>
                <c:pt idx="2207">
                  <c:v>2.2177218332849399E-2</c:v>
                </c:pt>
                <c:pt idx="2208">
                  <c:v>1.2500039538030101E-2</c:v>
                </c:pt>
                <c:pt idx="2209">
                  <c:v>-4.1315817742151604E-3</c:v>
                </c:pt>
                <c:pt idx="2210">
                  <c:v>-1.36946361727244E-2</c:v>
                </c:pt>
                <c:pt idx="2211">
                  <c:v>-8.4613717826449598E-3</c:v>
                </c:pt>
                <c:pt idx="2212">
                  <c:v>4.0513755994732699E-3</c:v>
                </c:pt>
                <c:pt idx="2213">
                  <c:v>8.2849475692583704E-3</c:v>
                </c:pt>
                <c:pt idx="2214">
                  <c:v>-6.9220291701364205E-4</c:v>
                </c:pt>
                <c:pt idx="2215">
                  <c:v>-1.17958185142198E-2</c:v>
                </c:pt>
                <c:pt idx="2216">
                  <c:v>-1.41598218277529E-2</c:v>
                </c:pt>
                <c:pt idx="2217">
                  <c:v>-7.1551417882900004E-3</c:v>
                </c:pt>
                <c:pt idx="2218">
                  <c:v>-2.3430874848314499E-3</c:v>
                </c:pt>
                <c:pt idx="2219">
                  <c:v>-9.2288013277272395E-3</c:v>
                </c:pt>
                <c:pt idx="2220">
                  <c:v>-2.1490347588100599E-2</c:v>
                </c:pt>
                <c:pt idx="2221">
                  <c:v>-2.5179229016534299E-2</c:v>
                </c:pt>
                <c:pt idx="2222">
                  <c:v>-1.4038691837734599E-2</c:v>
                </c:pt>
                <c:pt idx="2223">
                  <c:v>3.7294240889927102E-3</c:v>
                </c:pt>
                <c:pt idx="2224">
                  <c:v>1.86731511271589E-2</c:v>
                </c:pt>
                <c:pt idx="2225">
                  <c:v>2.6190304085608001E-2</c:v>
                </c:pt>
                <c:pt idx="2226">
                  <c:v>2.4934183274170501E-2</c:v>
                </c:pt>
                <c:pt idx="2227">
                  <c:v>1.78602210915139E-2</c:v>
                </c:pt>
                <c:pt idx="2228">
                  <c:v>6.9322298560134396E-3</c:v>
                </c:pt>
                <c:pt idx="2229">
                  <c:v>-2.4454994463384101E-3</c:v>
                </c:pt>
                <c:pt idx="2230">
                  <c:v>-5.7966885213698799E-3</c:v>
                </c:pt>
                <c:pt idx="2231">
                  <c:v>-6.4082448964297104E-4</c:v>
                </c:pt>
                <c:pt idx="2232">
                  <c:v>5.3214714346470401E-3</c:v>
                </c:pt>
                <c:pt idx="2233">
                  <c:v>2.2975874168851699E-3</c:v>
                </c:pt>
                <c:pt idx="2234">
                  <c:v>-6.1967387032998396E-3</c:v>
                </c:pt>
                <c:pt idx="2235">
                  <c:v>-7.1551771169391896E-3</c:v>
                </c:pt>
                <c:pt idx="2236">
                  <c:v>5.0811222126944796E-3</c:v>
                </c:pt>
                <c:pt idx="2237">
                  <c:v>2.10558321369731E-2</c:v>
                </c:pt>
                <c:pt idx="2238">
                  <c:v>2.5932185265585099E-2</c:v>
                </c:pt>
                <c:pt idx="2239">
                  <c:v>1.47055206834998E-2</c:v>
                </c:pt>
                <c:pt idx="2240">
                  <c:v>-2.3058596118127402E-3</c:v>
                </c:pt>
                <c:pt idx="2241">
                  <c:v>-7.8491949685657002E-3</c:v>
                </c:pt>
                <c:pt idx="2242">
                  <c:v>6.8281341507139099E-4</c:v>
                </c:pt>
                <c:pt idx="2243">
                  <c:v>9.6742212990048402E-3</c:v>
                </c:pt>
                <c:pt idx="2244">
                  <c:v>7.1361340953337397E-3</c:v>
                </c:pt>
                <c:pt idx="2245">
                  <c:v>-4.9264234004900397E-3</c:v>
                </c:pt>
                <c:pt idx="2246">
                  <c:v>-1.3623828395806101E-2</c:v>
                </c:pt>
                <c:pt idx="2247">
                  <c:v>-1.27023220821124E-2</c:v>
                </c:pt>
                <c:pt idx="2248">
                  <c:v>-3.7032137724980199E-3</c:v>
                </c:pt>
                <c:pt idx="2249">
                  <c:v>3.0593704064167501E-3</c:v>
                </c:pt>
                <c:pt idx="2250">
                  <c:v>3.6809378968735498E-3</c:v>
                </c:pt>
                <c:pt idx="2251">
                  <c:v>1.8591820914721599E-3</c:v>
                </c:pt>
                <c:pt idx="2252">
                  <c:v>9.2926070037678305E-4</c:v>
                </c:pt>
                <c:pt idx="2253">
                  <c:v>-9.2416185695782898E-4</c:v>
                </c:pt>
                <c:pt idx="2254">
                  <c:v>-6.3634078271839799E-3</c:v>
                </c:pt>
                <c:pt idx="2255">
                  <c:v>-1.2522159544328001E-2</c:v>
                </c:pt>
                <c:pt idx="2256">
                  <c:v>-1.3699617183267E-2</c:v>
                </c:pt>
                <c:pt idx="2257">
                  <c:v>-8.8583438717486605E-3</c:v>
                </c:pt>
                <c:pt idx="2258">
                  <c:v>-7.1011752536345404E-4</c:v>
                </c:pt>
                <c:pt idx="2259">
                  <c:v>3.4395544623803801E-3</c:v>
                </c:pt>
                <c:pt idx="2260">
                  <c:v>2.74704739717713E-3</c:v>
                </c:pt>
                <c:pt idx="2261">
                  <c:v>1.77393781798483E-3</c:v>
                </c:pt>
                <c:pt idx="2262">
                  <c:v>6.0340191734310003E-3</c:v>
                </c:pt>
                <c:pt idx="2263">
                  <c:v>1.2961607883527199E-2</c:v>
                </c:pt>
                <c:pt idx="2264">
                  <c:v>1.6539873695533201E-2</c:v>
                </c:pt>
                <c:pt idx="2265">
                  <c:v>1.6532658723697399E-2</c:v>
                </c:pt>
                <c:pt idx="2266">
                  <c:v>1.45745482128493E-2</c:v>
                </c:pt>
                <c:pt idx="2267">
                  <c:v>1.3810605785311699E-2</c:v>
                </c:pt>
                <c:pt idx="2268">
                  <c:v>1.44508935527425E-2</c:v>
                </c:pt>
                <c:pt idx="2269">
                  <c:v>1.2451935455816601E-2</c:v>
                </c:pt>
                <c:pt idx="2270">
                  <c:v>4.4762934671846496E-3</c:v>
                </c:pt>
                <c:pt idx="2271">
                  <c:v>-4.5314118192809998E-3</c:v>
                </c:pt>
                <c:pt idx="2272">
                  <c:v>-4.9632094312170002E-3</c:v>
                </c:pt>
                <c:pt idx="2273">
                  <c:v>4.0645947512000903E-3</c:v>
                </c:pt>
                <c:pt idx="2274">
                  <c:v>1.4696125901029901E-2</c:v>
                </c:pt>
                <c:pt idx="2275">
                  <c:v>1.72111095590857E-2</c:v>
                </c:pt>
                <c:pt idx="2276">
                  <c:v>8.0193359241513308E-3</c:v>
                </c:pt>
                <c:pt idx="2277">
                  <c:v>-3.3271459558728502E-3</c:v>
                </c:pt>
                <c:pt idx="2278">
                  <c:v>-4.4363901644350499E-3</c:v>
                </c:pt>
                <c:pt idx="2279">
                  <c:v>4.7867984134194099E-3</c:v>
                </c:pt>
                <c:pt idx="2280">
                  <c:v>1.0240191700466399E-2</c:v>
                </c:pt>
                <c:pt idx="2281">
                  <c:v>1.1782336320009001E-3</c:v>
                </c:pt>
                <c:pt idx="2282">
                  <c:v>-1.44425511299929E-2</c:v>
                </c:pt>
                <c:pt idx="2283">
                  <c:v>-2.2234808951436001E-2</c:v>
                </c:pt>
                <c:pt idx="2284">
                  <c:v>-1.1269699911355799E-2</c:v>
                </c:pt>
                <c:pt idx="2285">
                  <c:v>1.04008658654104E-2</c:v>
                </c:pt>
                <c:pt idx="2286">
                  <c:v>2.45145432445594E-2</c:v>
                </c:pt>
                <c:pt idx="2287">
                  <c:v>2.0774442531683798E-2</c:v>
                </c:pt>
                <c:pt idx="2288">
                  <c:v>6.8469418651387198E-3</c:v>
                </c:pt>
                <c:pt idx="2289">
                  <c:v>-3.75800495109371E-3</c:v>
                </c:pt>
                <c:pt idx="2290">
                  <c:v>-8.7180283106236805E-3</c:v>
                </c:pt>
                <c:pt idx="2291">
                  <c:v>-1.2681828040245801E-2</c:v>
                </c:pt>
                <c:pt idx="2292">
                  <c:v>-1.6163585532041801E-2</c:v>
                </c:pt>
                <c:pt idx="2293">
                  <c:v>-1.7902773934727698E-2</c:v>
                </c:pt>
                <c:pt idx="2294">
                  <c:v>-1.0553785134349399E-2</c:v>
                </c:pt>
                <c:pt idx="2295">
                  <c:v>1.65159492818225E-3</c:v>
                </c:pt>
                <c:pt idx="2296">
                  <c:v>8.7478552171145196E-3</c:v>
                </c:pt>
                <c:pt idx="2297">
                  <c:v>5.4534178280495503E-3</c:v>
                </c:pt>
                <c:pt idx="2298">
                  <c:v>2.0728348946421299E-3</c:v>
                </c:pt>
                <c:pt idx="2299">
                  <c:v>7.9208161712109194E-3</c:v>
                </c:pt>
                <c:pt idx="2300">
                  <c:v>1.8758274213230699E-2</c:v>
                </c:pt>
                <c:pt idx="2301">
                  <c:v>2.2415130310945199E-2</c:v>
                </c:pt>
                <c:pt idx="2302">
                  <c:v>1.2808766379010199E-2</c:v>
                </c:pt>
                <c:pt idx="2303">
                  <c:v>-3.4182475770360198E-3</c:v>
                </c:pt>
                <c:pt idx="2304">
                  <c:v>-8.9791783231648898E-3</c:v>
                </c:pt>
                <c:pt idx="2305">
                  <c:v>-1.3299967078246399E-4</c:v>
                </c:pt>
                <c:pt idx="2306">
                  <c:v>1.18088160223025E-2</c:v>
                </c:pt>
                <c:pt idx="2307">
                  <c:v>1.24200021080406E-2</c:v>
                </c:pt>
                <c:pt idx="2308">
                  <c:v>3.0844463868272901E-3</c:v>
                </c:pt>
                <c:pt idx="2309">
                  <c:v>-3.9109660429234496E-3</c:v>
                </c:pt>
                <c:pt idx="2310">
                  <c:v>-2.05270303615035E-3</c:v>
                </c:pt>
                <c:pt idx="2311">
                  <c:v>3.9822918673509001E-3</c:v>
                </c:pt>
                <c:pt idx="2312">
                  <c:v>6.4000839345079701E-3</c:v>
                </c:pt>
                <c:pt idx="2313">
                  <c:v>9.8677762143986906E-4</c:v>
                </c:pt>
                <c:pt idx="2314">
                  <c:v>-6.8288849273626601E-3</c:v>
                </c:pt>
                <c:pt idx="2315">
                  <c:v>-1.3275358074099E-2</c:v>
                </c:pt>
                <c:pt idx="2316">
                  <c:v>-1.75073550495147E-2</c:v>
                </c:pt>
                <c:pt idx="2317">
                  <c:v>-1.88714122935346E-2</c:v>
                </c:pt>
                <c:pt idx="2318">
                  <c:v>-1.2479020533199501E-2</c:v>
                </c:pt>
                <c:pt idx="2319">
                  <c:v>3.3460505506748002E-3</c:v>
                </c:pt>
                <c:pt idx="2320">
                  <c:v>1.45011038338289E-2</c:v>
                </c:pt>
                <c:pt idx="2321">
                  <c:v>7.4881292117424097E-3</c:v>
                </c:pt>
                <c:pt idx="2322">
                  <c:v>-1.4560729574959399E-2</c:v>
                </c:pt>
                <c:pt idx="2323">
                  <c:v>-3.2004172295363398E-2</c:v>
                </c:pt>
                <c:pt idx="2324">
                  <c:v>-2.0896561619179101E-2</c:v>
                </c:pt>
                <c:pt idx="2325">
                  <c:v>1.3194775833157899E-2</c:v>
                </c:pt>
                <c:pt idx="2326">
                  <c:v>3.9947526249900799E-2</c:v>
                </c:pt>
                <c:pt idx="2327">
                  <c:v>3.1774222410191802E-2</c:v>
                </c:pt>
                <c:pt idx="2328">
                  <c:v>-1.8429974561764101E-3</c:v>
                </c:pt>
                <c:pt idx="2329">
                  <c:v>-2.6553938792414501E-2</c:v>
                </c:pt>
                <c:pt idx="2330">
                  <c:v>-1.98812925002716E-2</c:v>
                </c:pt>
                <c:pt idx="2331">
                  <c:v>8.9500218085359906E-3</c:v>
                </c:pt>
                <c:pt idx="2332">
                  <c:v>3.0248468273636701E-2</c:v>
                </c:pt>
                <c:pt idx="2333">
                  <c:v>2.45451151494376E-2</c:v>
                </c:pt>
                <c:pt idx="2334">
                  <c:v>4.3141601475236002E-3</c:v>
                </c:pt>
                <c:pt idx="2335">
                  <c:v>-4.1456142360668004E-3</c:v>
                </c:pt>
                <c:pt idx="2336">
                  <c:v>5.7238389873557997E-3</c:v>
                </c:pt>
                <c:pt idx="2337">
                  <c:v>2.1601578560062201E-2</c:v>
                </c:pt>
                <c:pt idx="2338">
                  <c:v>2.5220594301260401E-2</c:v>
                </c:pt>
                <c:pt idx="2339">
                  <c:v>1.65655470621143E-2</c:v>
                </c:pt>
                <c:pt idx="2340">
                  <c:v>3.3770260674042701E-3</c:v>
                </c:pt>
                <c:pt idx="2341">
                  <c:v>-3.9558943006114903E-3</c:v>
                </c:pt>
                <c:pt idx="2342">
                  <c:v>-2.8997775260666998E-3</c:v>
                </c:pt>
                <c:pt idx="2343">
                  <c:v>6.4060456587696705E-4</c:v>
                </c:pt>
                <c:pt idx="2344">
                  <c:v>2.6073737547757901E-3</c:v>
                </c:pt>
                <c:pt idx="2345">
                  <c:v>2.56723520581353E-3</c:v>
                </c:pt>
                <c:pt idx="2346">
                  <c:v>-2.7058238082659399E-3</c:v>
                </c:pt>
                <c:pt idx="2347">
                  <c:v>-1.38812730154113E-2</c:v>
                </c:pt>
                <c:pt idx="2348">
                  <c:v>-2.4574950054513298E-2</c:v>
                </c:pt>
                <c:pt idx="2349">
                  <c:v>-2.51176513723541E-2</c:v>
                </c:pt>
                <c:pt idx="2350">
                  <c:v>-1.1494641368122E-2</c:v>
                </c:pt>
                <c:pt idx="2351">
                  <c:v>5.4523766046331596E-3</c:v>
                </c:pt>
                <c:pt idx="2352">
                  <c:v>1.0003404608169199E-2</c:v>
                </c:pt>
                <c:pt idx="2353">
                  <c:v>-2.49286234422338E-3</c:v>
                </c:pt>
                <c:pt idx="2354">
                  <c:v>-2.05061367752075E-2</c:v>
                </c:pt>
                <c:pt idx="2355">
                  <c:v>-2.4891239349684399E-2</c:v>
                </c:pt>
                <c:pt idx="2356">
                  <c:v>-1.1072408375985301E-2</c:v>
                </c:pt>
                <c:pt idx="2357">
                  <c:v>7.8400261154225603E-3</c:v>
                </c:pt>
                <c:pt idx="2358">
                  <c:v>9.8022866344665595E-3</c:v>
                </c:pt>
                <c:pt idx="2359">
                  <c:v>-6.4326575982823903E-3</c:v>
                </c:pt>
                <c:pt idx="2360">
                  <c:v>-2.0550419282464299E-2</c:v>
                </c:pt>
                <c:pt idx="2361">
                  <c:v>-1.06413476047567E-2</c:v>
                </c:pt>
                <c:pt idx="2362">
                  <c:v>1.94313362255615E-2</c:v>
                </c:pt>
                <c:pt idx="2363">
                  <c:v>4.45674774939646E-2</c:v>
                </c:pt>
                <c:pt idx="2364">
                  <c:v>3.84321847811918E-2</c:v>
                </c:pt>
                <c:pt idx="2365">
                  <c:v>4.8566066117400599E-3</c:v>
                </c:pt>
                <c:pt idx="2366">
                  <c:v>-2.57389639146056E-2</c:v>
                </c:pt>
                <c:pt idx="2367">
                  <c:v>-2.5403835506451599E-2</c:v>
                </c:pt>
                <c:pt idx="2368">
                  <c:v>2.06775477446696E-3</c:v>
                </c:pt>
                <c:pt idx="2369">
                  <c:v>2.6903602132295899E-2</c:v>
                </c:pt>
                <c:pt idx="2370">
                  <c:v>2.5816555271997398E-2</c:v>
                </c:pt>
                <c:pt idx="2371">
                  <c:v>5.5098980224854996E-3</c:v>
                </c:pt>
                <c:pt idx="2372">
                  <c:v>-8.8256037183720801E-3</c:v>
                </c:pt>
                <c:pt idx="2373">
                  <c:v>-1.95819646631918E-3</c:v>
                </c:pt>
                <c:pt idx="2374">
                  <c:v>1.48163468520985E-2</c:v>
                </c:pt>
                <c:pt idx="2375">
                  <c:v>1.92659660188324E-2</c:v>
                </c:pt>
                <c:pt idx="2376">
                  <c:v>3.8288956922807602E-3</c:v>
                </c:pt>
                <c:pt idx="2377">
                  <c:v>-1.3135035087298399E-2</c:v>
                </c:pt>
                <c:pt idx="2378">
                  <c:v>-1.37431235096414E-2</c:v>
                </c:pt>
                <c:pt idx="2379">
                  <c:v>2.02064945689248E-4</c:v>
                </c:pt>
                <c:pt idx="2380">
                  <c:v>7.7490503593722199E-3</c:v>
                </c:pt>
                <c:pt idx="2381" formatCode="0.00E+00">
                  <c:v>8.0852588096678294E-5</c:v>
                </c:pt>
                <c:pt idx="2382">
                  <c:v>-1.48872539806734E-2</c:v>
                </c:pt>
                <c:pt idx="2383">
                  <c:v>-2.0242203105214299E-2</c:v>
                </c:pt>
                <c:pt idx="2384">
                  <c:v>-1.2255757980922301E-2</c:v>
                </c:pt>
                <c:pt idx="2385">
                  <c:v>-4.7292623269705797E-3</c:v>
                </c:pt>
                <c:pt idx="2386">
                  <c:v>-1.1401798253220401E-2</c:v>
                </c:pt>
                <c:pt idx="2387">
                  <c:v>-2.55637492455188E-2</c:v>
                </c:pt>
                <c:pt idx="2388">
                  <c:v>-2.8413188538966301E-2</c:v>
                </c:pt>
                <c:pt idx="2389">
                  <c:v>-1.2218049165879499E-2</c:v>
                </c:pt>
                <c:pt idx="2390">
                  <c:v>9.7047536362192301E-3</c:v>
                </c:pt>
                <c:pt idx="2391">
                  <c:v>1.73422197730599E-2</c:v>
                </c:pt>
                <c:pt idx="2392">
                  <c:v>6.5543085166389304E-3</c:v>
                </c:pt>
                <c:pt idx="2393">
                  <c:v>-9.0800243746075402E-3</c:v>
                </c:pt>
                <c:pt idx="2394">
                  <c:v>-1.26579544619704E-2</c:v>
                </c:pt>
                <c:pt idx="2395">
                  <c:v>-1.4775668812480999E-3</c:v>
                </c:pt>
                <c:pt idx="2396">
                  <c:v>9.7506582600054396E-3</c:v>
                </c:pt>
                <c:pt idx="2397">
                  <c:v>7.2472470087917304E-3</c:v>
                </c:pt>
                <c:pt idx="2398">
                  <c:v>-3.0925253228766898E-3</c:v>
                </c:pt>
                <c:pt idx="2399">
                  <c:v>-7.2134726295569997E-3</c:v>
                </c:pt>
                <c:pt idx="2400">
                  <c:v>1.6942064692224701E-3</c:v>
                </c:pt>
                <c:pt idx="2401">
                  <c:v>1.24922517809904E-2</c:v>
                </c:pt>
                <c:pt idx="2402">
                  <c:v>1.2176719624944101E-2</c:v>
                </c:pt>
                <c:pt idx="2403">
                  <c:v>-2.84444896954779E-3</c:v>
                </c:pt>
                <c:pt idx="2404">
                  <c:v>-2.04784436220419E-2</c:v>
                </c:pt>
                <c:pt idx="2405">
                  <c:v>-2.1864526468409699E-2</c:v>
                </c:pt>
                <c:pt idx="2406">
                  <c:v>-3.2741924374074301E-3</c:v>
                </c:pt>
                <c:pt idx="2407">
                  <c:v>1.95413222324782E-2</c:v>
                </c:pt>
                <c:pt idx="2408">
                  <c:v>2.8748207555743199E-2</c:v>
                </c:pt>
                <c:pt idx="2409">
                  <c:v>1.8684662248490701E-2</c:v>
                </c:pt>
                <c:pt idx="2410">
                  <c:v>-3.5856716471872402E-4</c:v>
                </c:pt>
                <c:pt idx="2411">
                  <c:v>-1.37718458072976E-2</c:v>
                </c:pt>
                <c:pt idx="2412">
                  <c:v>-1.3583233389115899E-2</c:v>
                </c:pt>
                <c:pt idx="2413">
                  <c:v>-7.2833048803655001E-3</c:v>
                </c:pt>
                <c:pt idx="2414">
                  <c:v>-9.0558749261390008E-3</c:v>
                </c:pt>
                <c:pt idx="2415">
                  <c:v>-1.9264675224985501E-2</c:v>
                </c:pt>
                <c:pt idx="2416">
                  <c:v>-2.7506181577778101E-2</c:v>
                </c:pt>
                <c:pt idx="2417">
                  <c:v>-2.1055859039143799E-2</c:v>
                </c:pt>
                <c:pt idx="2418">
                  <c:v>2.9998205569302001E-3</c:v>
                </c:pt>
                <c:pt idx="2419">
                  <c:v>2.7555776724888001E-2</c:v>
                </c:pt>
                <c:pt idx="2420">
                  <c:v>3.4117128170128803E-2</c:v>
                </c:pt>
                <c:pt idx="2421">
                  <c:v>1.9115882929728101E-2</c:v>
                </c:pt>
                <c:pt idx="2422">
                  <c:v>-4.6809049604289001E-3</c:v>
                </c:pt>
                <c:pt idx="2423">
                  <c:v>-1.68369124809532E-2</c:v>
                </c:pt>
                <c:pt idx="2424">
                  <c:v>-7.8907675987289101E-3</c:v>
                </c:pt>
                <c:pt idx="2425">
                  <c:v>1.51197343894329E-2</c:v>
                </c:pt>
                <c:pt idx="2426">
                  <c:v>2.9668107360004501E-2</c:v>
                </c:pt>
                <c:pt idx="2427">
                  <c:v>2.3434212564020399E-2</c:v>
                </c:pt>
                <c:pt idx="2428">
                  <c:v>4.5873387146612501E-3</c:v>
                </c:pt>
                <c:pt idx="2429">
                  <c:v>-1.2281003772026001E-2</c:v>
                </c:pt>
                <c:pt idx="2430">
                  <c:v>-1.32541210113266E-2</c:v>
                </c:pt>
                <c:pt idx="2431">
                  <c:v>7.1534393988637599E-4</c:v>
                </c:pt>
                <c:pt idx="2432">
                  <c:v>1.50464864844926E-2</c:v>
                </c:pt>
                <c:pt idx="2433">
                  <c:v>1.7025836931014001E-2</c:v>
                </c:pt>
                <c:pt idx="2434">
                  <c:v>2.7007895361764599E-3</c:v>
                </c:pt>
                <c:pt idx="2435">
                  <c:v>-1.7827698759276499E-2</c:v>
                </c:pt>
                <c:pt idx="2436">
                  <c:v>-3.23346259200974E-2</c:v>
                </c:pt>
                <c:pt idx="2437">
                  <c:v>-3.0635848797023298E-2</c:v>
                </c:pt>
                <c:pt idx="2438">
                  <c:v>-1.16229690793937E-2</c:v>
                </c:pt>
                <c:pt idx="2439">
                  <c:v>1.2008758895145801E-2</c:v>
                </c:pt>
                <c:pt idx="2440">
                  <c:v>2.3358978610899701E-2</c:v>
                </c:pt>
                <c:pt idx="2441">
                  <c:v>1.0608416701302401E-2</c:v>
                </c:pt>
                <c:pt idx="2442">
                  <c:v>-1.8469709602905299E-2</c:v>
                </c:pt>
                <c:pt idx="2443">
                  <c:v>-4.1733236730710603E-2</c:v>
                </c:pt>
                <c:pt idx="2444">
                  <c:v>-4.1965434468466803E-2</c:v>
                </c:pt>
                <c:pt idx="2445">
                  <c:v>-1.9606666497701101E-2</c:v>
                </c:pt>
                <c:pt idx="2446">
                  <c:v>3.0310694128571698E-3</c:v>
                </c:pt>
                <c:pt idx="2447">
                  <c:v>6.1685776483734502E-3</c:v>
                </c:pt>
                <c:pt idx="2448">
                  <c:v>-9.4299352984167396E-3</c:v>
                </c:pt>
                <c:pt idx="2449">
                  <c:v>-2.3587633541751599E-2</c:v>
                </c:pt>
                <c:pt idx="2450">
                  <c:v>-1.53081213529144E-2</c:v>
                </c:pt>
                <c:pt idx="2451">
                  <c:v>9.5048921723407502E-3</c:v>
                </c:pt>
                <c:pt idx="2452">
                  <c:v>2.9612768802025499E-2</c:v>
                </c:pt>
                <c:pt idx="2453">
                  <c:v>2.63337094285459E-2</c:v>
                </c:pt>
                <c:pt idx="2454">
                  <c:v>8.73362671407247E-4</c:v>
                </c:pt>
                <c:pt idx="2455">
                  <c:v>-2.4364762357726499E-2</c:v>
                </c:pt>
                <c:pt idx="2456">
                  <c:v>-3.1368622378813202E-2</c:v>
                </c:pt>
                <c:pt idx="2457">
                  <c:v>-1.9721279439340801E-2</c:v>
                </c:pt>
                <c:pt idx="2458">
                  <c:v>-6.5139954341619797E-3</c:v>
                </c:pt>
                <c:pt idx="2459">
                  <c:v>-3.0437175016403599E-3</c:v>
                </c:pt>
                <c:pt idx="2460">
                  <c:v>-3.9591519362780596E-3</c:v>
                </c:pt>
                <c:pt idx="2461">
                  <c:v>-6.0211156408518001E-3</c:v>
                </c:pt>
                <c:pt idx="2462">
                  <c:v>-1.4199470229734801E-3</c:v>
                </c:pt>
                <c:pt idx="2463">
                  <c:v>6.7431761907431904E-3</c:v>
                </c:pt>
                <c:pt idx="2464">
                  <c:v>9.2797351331605597E-3</c:v>
                </c:pt>
                <c:pt idx="2465">
                  <c:v>1.4456669274170301E-3</c:v>
                </c:pt>
                <c:pt idx="2466">
                  <c:v>-1.16878046421044E-2</c:v>
                </c:pt>
                <c:pt idx="2467">
                  <c:v>-1.9895660029964599E-2</c:v>
                </c:pt>
                <c:pt idx="2468">
                  <c:v>-1.8246390321132702E-2</c:v>
                </c:pt>
                <c:pt idx="2469">
                  <c:v>-5.9366784595875398E-3</c:v>
                </c:pt>
                <c:pt idx="2470">
                  <c:v>9.1594054306940297E-3</c:v>
                </c:pt>
                <c:pt idx="2471">
                  <c:v>1.04209359328924E-2</c:v>
                </c:pt>
                <c:pt idx="2472">
                  <c:v>-6.6219044136034697E-3</c:v>
                </c:pt>
                <c:pt idx="2473">
                  <c:v>-2.9004926790399298E-2</c:v>
                </c:pt>
                <c:pt idx="2474">
                  <c:v>-3.9212534062505001E-2</c:v>
                </c:pt>
                <c:pt idx="2475">
                  <c:v>-2.7744663510275401E-2</c:v>
                </c:pt>
                <c:pt idx="2476">
                  <c:v>-1.0528906706459801E-3</c:v>
                </c:pt>
                <c:pt idx="2477">
                  <c:v>2.0262008622357001E-2</c:v>
                </c:pt>
                <c:pt idx="2478">
                  <c:v>2.10284990866897E-2</c:v>
                </c:pt>
                <c:pt idx="2479">
                  <c:v>4.7154211369051201E-3</c:v>
                </c:pt>
                <c:pt idx="2480">
                  <c:v>-1.2091146427500201E-2</c:v>
                </c:pt>
                <c:pt idx="2481">
                  <c:v>-2.0466896149009602E-2</c:v>
                </c:pt>
                <c:pt idx="2482">
                  <c:v>-1.8293543802348301E-2</c:v>
                </c:pt>
                <c:pt idx="2483">
                  <c:v>-8.4040157255438497E-3</c:v>
                </c:pt>
                <c:pt idx="2484">
                  <c:v>-4.9302429143577098E-3</c:v>
                </c:pt>
                <c:pt idx="2485">
                  <c:v>-1.8460531632159601E-2</c:v>
                </c:pt>
                <c:pt idx="2486">
                  <c:v>-4.4567428638292397E-2</c:v>
                </c:pt>
                <c:pt idx="2487">
                  <c:v>-6.1203863977324899E-2</c:v>
                </c:pt>
                <c:pt idx="2488">
                  <c:v>-4.5417171574932802E-2</c:v>
                </c:pt>
                <c:pt idx="2489">
                  <c:v>1.00299041502761E-2</c:v>
                </c:pt>
                <c:pt idx="2490">
                  <c:v>6.1155701582527498E-2</c:v>
                </c:pt>
                <c:pt idx="2491">
                  <c:v>5.97857768133815E-2</c:v>
                </c:pt>
                <c:pt idx="2492">
                  <c:v>-3.5117270724253202E-3</c:v>
                </c:pt>
                <c:pt idx="2493">
                  <c:v>-7.3153128239549503E-2</c:v>
                </c:pt>
                <c:pt idx="2494">
                  <c:v>-8.9194233570328102E-2</c:v>
                </c:pt>
                <c:pt idx="2495">
                  <c:v>-4.3352287560970801E-2</c:v>
                </c:pt>
                <c:pt idx="2496">
                  <c:v>1.284203216078E-2</c:v>
                </c:pt>
                <c:pt idx="2497">
                  <c:v>2.04041584255828E-2</c:v>
                </c:pt>
                <c:pt idx="2498">
                  <c:v>-1.57139912807117E-2</c:v>
                </c:pt>
                <c:pt idx="2499">
                  <c:v>-3.78261398007744E-2</c:v>
                </c:pt>
                <c:pt idx="2500">
                  <c:v>-1.41156276607062E-2</c:v>
                </c:pt>
                <c:pt idx="2501">
                  <c:v>2.70010194168454E-2</c:v>
                </c:pt>
                <c:pt idx="2502">
                  <c:v>3.0386072912883401E-2</c:v>
                </c:pt>
                <c:pt idx="2503">
                  <c:v>-7.0622629764668203E-3</c:v>
                </c:pt>
                <c:pt idx="2504">
                  <c:v>-4.0719666584290201E-2</c:v>
                </c:pt>
                <c:pt idx="2505">
                  <c:v>-2.35052313902392E-2</c:v>
                </c:pt>
                <c:pt idx="2506">
                  <c:v>2.8040880018355401E-2</c:v>
                </c:pt>
                <c:pt idx="2507">
                  <c:v>5.7511067151421201E-2</c:v>
                </c:pt>
                <c:pt idx="2508">
                  <c:v>3.6112343602487801E-2</c:v>
                </c:pt>
                <c:pt idx="2509">
                  <c:v>-3.3191229070677398E-3</c:v>
                </c:pt>
                <c:pt idx="2510">
                  <c:v>-1.32689890637901E-2</c:v>
                </c:pt>
                <c:pt idx="2511">
                  <c:v>1.04883064909414E-2</c:v>
                </c:pt>
                <c:pt idx="2512">
                  <c:v>3.03953258918589E-2</c:v>
                </c:pt>
                <c:pt idx="2513">
                  <c:v>2.13124763624567E-2</c:v>
                </c:pt>
                <c:pt idx="2514">
                  <c:v>1.9091128922734801E-3</c:v>
                </c:pt>
                <c:pt idx="2515">
                  <c:v>3.0127680051463901E-3</c:v>
                </c:pt>
                <c:pt idx="2516">
                  <c:v>2.0279042590050599E-2</c:v>
                </c:pt>
                <c:pt idx="2517">
                  <c:v>1.6566005391435899E-2</c:v>
                </c:pt>
                <c:pt idx="2518">
                  <c:v>-2.2437497122924401E-2</c:v>
                </c:pt>
                <c:pt idx="2519">
                  <c:v>-6.8770463417713604E-2</c:v>
                </c:pt>
                <c:pt idx="2520">
                  <c:v>-7.3502309875528402E-2</c:v>
                </c:pt>
                <c:pt idx="2521">
                  <c:v>-2.9400885830426101E-2</c:v>
                </c:pt>
                <c:pt idx="2522">
                  <c:v>1.95298271379423E-2</c:v>
                </c:pt>
                <c:pt idx="2523">
                  <c:v>2.6314194734124E-2</c:v>
                </c:pt>
                <c:pt idx="2524">
                  <c:v>-4.5705572182425302E-3</c:v>
                </c:pt>
                <c:pt idx="2525">
                  <c:v>-2.8584424532005E-2</c:v>
                </c:pt>
                <c:pt idx="2526">
                  <c:v>-9.7007664381184699E-3</c:v>
                </c:pt>
                <c:pt idx="2527">
                  <c:v>3.3163016933335197E-2</c:v>
                </c:pt>
                <c:pt idx="2528">
                  <c:v>5.7854351656470397E-2</c:v>
                </c:pt>
                <c:pt idx="2529">
                  <c:v>3.5238319900481402E-2</c:v>
                </c:pt>
                <c:pt idx="2530">
                  <c:v>-1.36946637960554E-2</c:v>
                </c:pt>
                <c:pt idx="2531">
                  <c:v>-4.6902967581649503E-2</c:v>
                </c:pt>
                <c:pt idx="2532">
                  <c:v>-4.4093715632496901E-2</c:v>
                </c:pt>
                <c:pt idx="2533">
                  <c:v>-1.9481072139738299E-2</c:v>
                </c:pt>
                <c:pt idx="2534">
                  <c:v>-1.1366620928614599E-3</c:v>
                </c:pt>
                <c:pt idx="2535">
                  <c:v>-3.1084862110804098E-3</c:v>
                </c:pt>
                <c:pt idx="2536">
                  <c:v>-1.3358369767408401E-2</c:v>
                </c:pt>
                <c:pt idx="2537">
                  <c:v>-2.00175084491446E-2</c:v>
                </c:pt>
                <c:pt idx="2538">
                  <c:v>-1.5792220923745201E-2</c:v>
                </c:pt>
                <c:pt idx="2539">
                  <c:v>-9.25524563806456E-3</c:v>
                </c:pt>
                <c:pt idx="2540">
                  <c:v>-4.9699291445656803E-3</c:v>
                </c:pt>
                <c:pt idx="2541">
                  <c:v>4.5990045108939702E-4</c:v>
                </c:pt>
                <c:pt idx="2542">
                  <c:v>7.6874081735564398E-3</c:v>
                </c:pt>
                <c:pt idx="2543">
                  <c:v>1.3800646272284601E-2</c:v>
                </c:pt>
                <c:pt idx="2544">
                  <c:v>9.6678790024759698E-3</c:v>
                </c:pt>
                <c:pt idx="2545">
                  <c:v>-3.5640724590805502E-3</c:v>
                </c:pt>
                <c:pt idx="2546">
                  <c:v>-1.41480081928929E-2</c:v>
                </c:pt>
                <c:pt idx="2547">
                  <c:v>-1.34800506390171E-2</c:v>
                </c:pt>
                <c:pt idx="2548">
                  <c:v>-2.5228903326820098E-3</c:v>
                </c:pt>
                <c:pt idx="2549">
                  <c:v>1.9789264629671102E-3</c:v>
                </c:pt>
                <c:pt idx="2550">
                  <c:v>-5.5322298453030503E-3</c:v>
                </c:pt>
                <c:pt idx="2551">
                  <c:v>-1.1831979711908899E-2</c:v>
                </c:pt>
                <c:pt idx="2552">
                  <c:v>4.9599412018477395E-4</c:v>
                </c:pt>
                <c:pt idx="2553">
                  <c:v>2.9827322556420399E-2</c:v>
                </c:pt>
                <c:pt idx="2554">
                  <c:v>4.5631326408241898E-2</c:v>
                </c:pt>
                <c:pt idx="2555">
                  <c:v>2.78481454148767E-2</c:v>
                </c:pt>
                <c:pt idx="2556">
                  <c:v>-1.31351545487922E-2</c:v>
                </c:pt>
                <c:pt idx="2557">
                  <c:v>-3.8882784956865098E-2</c:v>
                </c:pt>
                <c:pt idx="2558">
                  <c:v>-2.3406895224769301E-2</c:v>
                </c:pt>
                <c:pt idx="2559">
                  <c:v>1.8136633624482701E-2</c:v>
                </c:pt>
                <c:pt idx="2560">
                  <c:v>4.7973767180930299E-2</c:v>
                </c:pt>
                <c:pt idx="2561">
                  <c:v>4.2497839715633097E-2</c:v>
                </c:pt>
                <c:pt idx="2562">
                  <c:v>1.37197571634583E-2</c:v>
                </c:pt>
                <c:pt idx="2563">
                  <c:v>-8.1636682478589805E-3</c:v>
                </c:pt>
                <c:pt idx="2564">
                  <c:v>-7.9774654192132002E-3</c:v>
                </c:pt>
                <c:pt idx="2565">
                  <c:v>3.7574221738113402E-3</c:v>
                </c:pt>
                <c:pt idx="2566">
                  <c:v>2.0860160965665698E-3</c:v>
                </c:pt>
                <c:pt idx="2567">
                  <c:v>-2.4821809384169901E-2</c:v>
                </c:pt>
                <c:pt idx="2568">
                  <c:v>-6.3236155645894604E-2</c:v>
                </c:pt>
                <c:pt idx="2569">
                  <c:v>-8.5524202452766804E-2</c:v>
                </c:pt>
                <c:pt idx="2570">
                  <c:v>-7.6717691657267106E-2</c:v>
                </c:pt>
                <c:pt idx="2571">
                  <c:v>-3.8301134951378699E-2</c:v>
                </c:pt>
                <c:pt idx="2572">
                  <c:v>-1.9883252493739401E-4</c:v>
                </c:pt>
                <c:pt idx="2573">
                  <c:v>1.55810329807444E-2</c:v>
                </c:pt>
                <c:pt idx="2574">
                  <c:v>4.6039709857116301E-3</c:v>
                </c:pt>
                <c:pt idx="2575">
                  <c:v>-9.2672794994801706E-3</c:v>
                </c:pt>
                <c:pt idx="2576">
                  <c:v>-8.33944291261598E-3</c:v>
                </c:pt>
                <c:pt idx="2577">
                  <c:v>1.2436830126895299E-2</c:v>
                </c:pt>
                <c:pt idx="2578">
                  <c:v>3.6922425869476798E-2</c:v>
                </c:pt>
                <c:pt idx="2579">
                  <c:v>4.5292548480063401E-2</c:v>
                </c:pt>
                <c:pt idx="2580">
                  <c:v>2.9276905352982299E-2</c:v>
                </c:pt>
                <c:pt idx="2581" formatCode="0.00E+00">
                  <c:v>2.2233545422269E-5</c:v>
                </c:pt>
                <c:pt idx="2582">
                  <c:v>-2.8767868557226201E-2</c:v>
                </c:pt>
                <c:pt idx="2583">
                  <c:v>-4.9886042718270997E-2</c:v>
                </c:pt>
                <c:pt idx="2584">
                  <c:v>-5.5708330636631102E-2</c:v>
                </c:pt>
                <c:pt idx="2585">
                  <c:v>-4.3866229801096002E-2</c:v>
                </c:pt>
                <c:pt idx="2586">
                  <c:v>-1.52005329053584E-2</c:v>
                </c:pt>
                <c:pt idx="2587">
                  <c:v>1.7892159713097999E-2</c:v>
                </c:pt>
                <c:pt idx="2588">
                  <c:v>3.6421544097928402E-2</c:v>
                </c:pt>
                <c:pt idx="2589">
                  <c:v>3.3328557350002098E-2</c:v>
                </c:pt>
                <c:pt idx="2590">
                  <c:v>1.51719454163403E-2</c:v>
                </c:pt>
                <c:pt idx="2591">
                  <c:v>5.57276754781644E-3</c:v>
                </c:pt>
                <c:pt idx="2592">
                  <c:v>1.5472055299595E-2</c:v>
                </c:pt>
                <c:pt idx="2593">
                  <c:v>3.5922200049697303E-2</c:v>
                </c:pt>
                <c:pt idx="2594">
                  <c:v>4.9938205458227101E-2</c:v>
                </c:pt>
                <c:pt idx="2595">
                  <c:v>4.8346572259116399E-2</c:v>
                </c:pt>
                <c:pt idx="2596">
                  <c:v>3.81126931602171E-2</c:v>
                </c:pt>
                <c:pt idx="2597">
                  <c:v>3.10744410361578E-2</c:v>
                </c:pt>
                <c:pt idx="2598">
                  <c:v>3.2997985261695201E-2</c:v>
                </c:pt>
                <c:pt idx="2599">
                  <c:v>3.4257805198132298E-2</c:v>
                </c:pt>
                <c:pt idx="2600">
                  <c:v>2.5470111193904601E-2</c:v>
                </c:pt>
                <c:pt idx="2601" formatCode="0.00E+00">
                  <c:v>6.7137400620592396E-5</c:v>
                </c:pt>
                <c:pt idx="2602">
                  <c:v>-2.2895401759517601E-2</c:v>
                </c:pt>
                <c:pt idx="2603">
                  <c:v>-2.4744460606774901E-2</c:v>
                </c:pt>
                <c:pt idx="2604">
                  <c:v>-1.55684503704052E-3</c:v>
                </c:pt>
                <c:pt idx="2605">
                  <c:v>2.1189793561771701E-2</c:v>
                </c:pt>
                <c:pt idx="2606">
                  <c:v>1.47927641360648E-2</c:v>
                </c:pt>
                <c:pt idx="2607">
                  <c:v>-3.1671756205186599E-2</c:v>
                </c:pt>
                <c:pt idx="2608">
                  <c:v>-8.7264816968651904E-2</c:v>
                </c:pt>
                <c:pt idx="2609">
                  <c:v>-0.104950383842111</c:v>
                </c:pt>
                <c:pt idx="2610">
                  <c:v>-6.8873539215280694E-2</c:v>
                </c:pt>
                <c:pt idx="2611">
                  <c:v>-1.2610404774190001E-2</c:v>
                </c:pt>
                <c:pt idx="2612">
                  <c:v>2.33665192932506E-2</c:v>
                </c:pt>
                <c:pt idx="2613">
                  <c:v>1.8630801578684599E-2</c:v>
                </c:pt>
                <c:pt idx="2614">
                  <c:v>-1.0995212006933999E-2</c:v>
                </c:pt>
                <c:pt idx="2615">
                  <c:v>-3.2755428990605101E-2</c:v>
                </c:pt>
                <c:pt idx="2616">
                  <c:v>-3.0650252999689102E-2</c:v>
                </c:pt>
                <c:pt idx="2617">
                  <c:v>-1.32881220749615E-2</c:v>
                </c:pt>
                <c:pt idx="2618">
                  <c:v>-2.51591385631125E-3</c:v>
                </c:pt>
                <c:pt idx="2619">
                  <c:v>-5.8923426682968103E-3</c:v>
                </c:pt>
                <c:pt idx="2620">
                  <c:v>-1.7456762029297399E-2</c:v>
                </c:pt>
                <c:pt idx="2621">
                  <c:v>-2.5781577028337901E-2</c:v>
                </c:pt>
                <c:pt idx="2622">
                  <c:v>-1.8686076132487701E-2</c:v>
                </c:pt>
                <c:pt idx="2623">
                  <c:v>7.9243194466295606E-3</c:v>
                </c:pt>
                <c:pt idx="2624">
                  <c:v>4.0068570068782797E-2</c:v>
                </c:pt>
                <c:pt idx="2625">
                  <c:v>5.6250433983220903E-2</c:v>
                </c:pt>
                <c:pt idx="2626">
                  <c:v>3.9228749777284598E-2</c:v>
                </c:pt>
                <c:pt idx="2627">
                  <c:v>4.1661487020572601E-3</c:v>
                </c:pt>
                <c:pt idx="2628">
                  <c:v>-2.36020664034562E-2</c:v>
                </c:pt>
                <c:pt idx="2629">
                  <c:v>-1.9889714892013299E-2</c:v>
                </c:pt>
                <c:pt idx="2630">
                  <c:v>9.0701070207040296E-3</c:v>
                </c:pt>
                <c:pt idx="2631">
                  <c:v>3.1779173212969102E-2</c:v>
                </c:pt>
                <c:pt idx="2632">
                  <c:v>2.56716350932682E-2</c:v>
                </c:pt>
                <c:pt idx="2633">
                  <c:v>-5.9260967434667704E-3</c:v>
                </c:pt>
                <c:pt idx="2634">
                  <c:v>-3.4493045016476799E-2</c:v>
                </c:pt>
                <c:pt idx="2635">
                  <c:v>-3.8880531171970302E-2</c:v>
                </c:pt>
                <c:pt idx="2636">
                  <c:v>-2.02165763645424E-2</c:v>
                </c:pt>
                <c:pt idx="2637">
                  <c:v>1.79070217676486E-3</c:v>
                </c:pt>
                <c:pt idx="2638">
                  <c:v>8.8438039958376093E-3</c:v>
                </c:pt>
                <c:pt idx="2639">
                  <c:v>-3.4686558794816403E-4</c:v>
                </c:pt>
                <c:pt idx="2640">
                  <c:v>-1.2956552293056299E-2</c:v>
                </c:pt>
                <c:pt idx="2641">
                  <c:v>-1.9686972170190199E-2</c:v>
                </c:pt>
                <c:pt idx="2642">
                  <c:v>-1.2846000675985699E-2</c:v>
                </c:pt>
                <c:pt idx="2643">
                  <c:v>3.9942567891079099E-3</c:v>
                </c:pt>
                <c:pt idx="2644">
                  <c:v>1.55502492830339E-2</c:v>
                </c:pt>
                <c:pt idx="2645">
                  <c:v>1.19702292147916E-2</c:v>
                </c:pt>
                <c:pt idx="2646">
                  <c:v>-1.52072307454081E-3</c:v>
                </c:pt>
                <c:pt idx="2647">
                  <c:v>-1.1041327600304201E-2</c:v>
                </c:pt>
                <c:pt idx="2648">
                  <c:v>-3.4360131709034098E-3</c:v>
                </c:pt>
                <c:pt idx="2649">
                  <c:v>1.57907809803184E-2</c:v>
                </c:pt>
                <c:pt idx="2650">
                  <c:v>2.66111219069716E-2</c:v>
                </c:pt>
                <c:pt idx="2651">
                  <c:v>1.3227115817398299E-2</c:v>
                </c:pt>
                <c:pt idx="2652">
                  <c:v>-1.4646823926872001E-2</c:v>
                </c:pt>
                <c:pt idx="2653">
                  <c:v>-2.7801608077869699E-2</c:v>
                </c:pt>
                <c:pt idx="2654">
                  <c:v>-1.19846707967177E-2</c:v>
                </c:pt>
                <c:pt idx="2655">
                  <c:v>2.0845600412064302E-2</c:v>
                </c:pt>
                <c:pt idx="2656">
                  <c:v>4.2170399719600897E-2</c:v>
                </c:pt>
                <c:pt idx="2657">
                  <c:v>3.23811999563672E-2</c:v>
                </c:pt>
                <c:pt idx="2658">
                  <c:v>2.4082014221287499E-3</c:v>
                </c:pt>
                <c:pt idx="2659">
                  <c:v>-2.3319495061046299E-2</c:v>
                </c:pt>
                <c:pt idx="2660">
                  <c:v>-2.12632593420214E-2</c:v>
                </c:pt>
                <c:pt idx="2661">
                  <c:v>7.98418832068226E-3</c:v>
                </c:pt>
                <c:pt idx="2662">
                  <c:v>4.1978533550271702E-2</c:v>
                </c:pt>
                <c:pt idx="2663">
                  <c:v>5.8454034578759299E-2</c:v>
                </c:pt>
                <c:pt idx="2664">
                  <c:v>4.5355713808832999E-2</c:v>
                </c:pt>
                <c:pt idx="2665">
                  <c:v>1.1415844399298099E-2</c:v>
                </c:pt>
                <c:pt idx="2666">
                  <c:v>-1.9022510191822301E-2</c:v>
                </c:pt>
                <c:pt idx="2667">
                  <c:v>-2.0562665806896498E-2</c:v>
                </c:pt>
                <c:pt idx="2668">
                  <c:v>5.9894390771396896E-3</c:v>
                </c:pt>
                <c:pt idx="2669">
                  <c:v>3.6933921336546098E-2</c:v>
                </c:pt>
                <c:pt idx="2670">
                  <c:v>3.9457770671075497E-2</c:v>
                </c:pt>
                <c:pt idx="2671">
                  <c:v>1.4805670316725099E-2</c:v>
                </c:pt>
                <c:pt idx="2672">
                  <c:v>-1.5860013230836401E-2</c:v>
                </c:pt>
                <c:pt idx="2673">
                  <c:v>-1.85172460669322E-2</c:v>
                </c:pt>
                <c:pt idx="2674">
                  <c:v>1.01245365188188E-2</c:v>
                </c:pt>
                <c:pt idx="2675">
                  <c:v>4.0556157145124998E-2</c:v>
                </c:pt>
                <c:pt idx="2676">
                  <c:v>3.8731164446688802E-2</c:v>
                </c:pt>
                <c:pt idx="2677">
                  <c:v>5.7911773814789897E-3</c:v>
                </c:pt>
                <c:pt idx="2678">
                  <c:v>-2.5402913856933901E-2</c:v>
                </c:pt>
                <c:pt idx="2679">
                  <c:v>-2.7134340497998299E-2</c:v>
                </c:pt>
                <c:pt idx="2680">
                  <c:v>-7.7486069029494304E-3</c:v>
                </c:pt>
                <c:pt idx="2681">
                  <c:v>4.4960344638924499E-3</c:v>
                </c:pt>
                <c:pt idx="2682">
                  <c:v>-9.1293147391318906E-3</c:v>
                </c:pt>
                <c:pt idx="2683">
                  <c:v>-3.4545567213232903E-2</c:v>
                </c:pt>
                <c:pt idx="2684">
                  <c:v>-4.4601981118157899E-2</c:v>
                </c:pt>
                <c:pt idx="2685">
                  <c:v>-2.87578952417002E-2</c:v>
                </c:pt>
                <c:pt idx="2686">
                  <c:v>-3.3287355383087702E-3</c:v>
                </c:pt>
                <c:pt idx="2687">
                  <c:v>1.1585364650207999E-2</c:v>
                </c:pt>
                <c:pt idx="2688">
                  <c:v>1.3365271268784401E-2</c:v>
                </c:pt>
                <c:pt idx="2689">
                  <c:v>1.7193012298446199E-2</c:v>
                </c:pt>
                <c:pt idx="2690">
                  <c:v>2.9120806273280401E-2</c:v>
                </c:pt>
                <c:pt idx="2691">
                  <c:v>3.8060512985986103E-2</c:v>
                </c:pt>
                <c:pt idx="2692">
                  <c:v>3.0543861569093E-2</c:v>
                </c:pt>
                <c:pt idx="2693">
                  <c:v>1.3388256412211801E-2</c:v>
                </c:pt>
                <c:pt idx="2694">
                  <c:v>2.7599930458396299E-3</c:v>
                </c:pt>
                <c:pt idx="2695">
                  <c:v>8.0090247519468399E-3</c:v>
                </c:pt>
                <c:pt idx="2696">
                  <c:v>1.48325499157863E-2</c:v>
                </c:pt>
                <c:pt idx="2697">
                  <c:v>5.9312058914407903E-3</c:v>
                </c:pt>
                <c:pt idx="2698">
                  <c:v>-2.1359233134130701E-2</c:v>
                </c:pt>
                <c:pt idx="2699">
                  <c:v>-4.1026189027621202E-2</c:v>
                </c:pt>
                <c:pt idx="2700">
                  <c:v>-3.1524020572022297E-2</c:v>
                </c:pt>
                <c:pt idx="2701">
                  <c:v>-2.0207259898797699E-3</c:v>
                </c:pt>
                <c:pt idx="2702">
                  <c:v>2.02599444423197E-2</c:v>
                </c:pt>
                <c:pt idx="2703">
                  <c:v>1.5801046858784199E-2</c:v>
                </c:pt>
                <c:pt idx="2704">
                  <c:v>-1.70909715110172E-3</c:v>
                </c:pt>
                <c:pt idx="2705">
                  <c:v>-1.02623912283521E-2</c:v>
                </c:pt>
                <c:pt idx="2706">
                  <c:v>-3.8925471361388798E-3</c:v>
                </c:pt>
                <c:pt idx="2707">
                  <c:v>2.6894781678031298E-3</c:v>
                </c:pt>
                <c:pt idx="2708">
                  <c:v>-8.6797843957503E-3</c:v>
                </c:pt>
                <c:pt idx="2709">
                  <c:v>-2.8401910998735399E-2</c:v>
                </c:pt>
                <c:pt idx="2710">
                  <c:v>-3.0555818280794102E-2</c:v>
                </c:pt>
                <c:pt idx="2711">
                  <c:v>-3.8584835751526401E-3</c:v>
                </c:pt>
                <c:pt idx="2712">
                  <c:v>3.3764430620085398E-2</c:v>
                </c:pt>
                <c:pt idx="2713">
                  <c:v>4.92524800567588E-2</c:v>
                </c:pt>
                <c:pt idx="2714">
                  <c:v>3.4518873625788697E-2</c:v>
                </c:pt>
                <c:pt idx="2715">
                  <c:v>9.0719170419059792E-3</c:v>
                </c:pt>
                <c:pt idx="2716">
                  <c:v>-2.6654481803700799E-4</c:v>
                </c:pt>
                <c:pt idx="2717">
                  <c:v>1.0285419840849699E-2</c:v>
                </c:pt>
                <c:pt idx="2718">
                  <c:v>1.9008361865171301E-2</c:v>
                </c:pt>
                <c:pt idx="2719">
                  <c:v>8.58385456877718E-3</c:v>
                </c:pt>
                <c:pt idx="2720">
                  <c:v>-1.6019560926401399E-2</c:v>
                </c:pt>
                <c:pt idx="2721">
                  <c:v>-3.1442360811648702E-2</c:v>
                </c:pt>
                <c:pt idx="2722">
                  <c:v>-2.1199103778665799E-2</c:v>
                </c:pt>
                <c:pt idx="2723">
                  <c:v>2.1797687664694798E-3</c:v>
                </c:pt>
                <c:pt idx="2724">
                  <c:v>1.2228308884991801E-2</c:v>
                </c:pt>
                <c:pt idx="2725">
                  <c:v>2.1827139750607702E-3</c:v>
                </c:pt>
                <c:pt idx="2726">
                  <c:v>-1.23299237098611E-2</c:v>
                </c:pt>
                <c:pt idx="2727">
                  <c:v>-1.0186010485633799E-2</c:v>
                </c:pt>
                <c:pt idx="2728">
                  <c:v>1.1526674598461999E-2</c:v>
                </c:pt>
                <c:pt idx="2729">
                  <c:v>3.2608609417523103E-2</c:v>
                </c:pt>
                <c:pt idx="2730">
                  <c:v>3.7703968216130798E-2</c:v>
                </c:pt>
                <c:pt idx="2731">
                  <c:v>2.86897290256878E-2</c:v>
                </c:pt>
                <c:pt idx="2732">
                  <c:v>2.3917749931902901E-2</c:v>
                </c:pt>
                <c:pt idx="2733">
                  <c:v>3.1000909931868902E-2</c:v>
                </c:pt>
                <c:pt idx="2734">
                  <c:v>3.6552177750664799E-2</c:v>
                </c:pt>
                <c:pt idx="2735">
                  <c:v>2.3079832970102802E-2</c:v>
                </c:pt>
                <c:pt idx="2736">
                  <c:v>-7.0656910994148199E-3</c:v>
                </c:pt>
                <c:pt idx="2737">
                  <c:v>-3.4494274911879702E-2</c:v>
                </c:pt>
                <c:pt idx="2738">
                  <c:v>-3.7503738172408402E-2</c:v>
                </c:pt>
                <c:pt idx="2739">
                  <c:v>-2.1882221927768099E-2</c:v>
                </c:pt>
                <c:pt idx="2740">
                  <c:v>-3.8834915958476501E-3</c:v>
                </c:pt>
                <c:pt idx="2741">
                  <c:v>3.7860686936415401E-3</c:v>
                </c:pt>
                <c:pt idx="2742">
                  <c:v>4.5626539236575201E-3</c:v>
                </c:pt>
                <c:pt idx="2743">
                  <c:v>8.2744638912278703E-3</c:v>
                </c:pt>
                <c:pt idx="2744">
                  <c:v>1.31284287582253E-2</c:v>
                </c:pt>
                <c:pt idx="2745">
                  <c:v>1.0189668552599101E-2</c:v>
                </c:pt>
                <c:pt idx="2746">
                  <c:v>-2.0170820611019199E-3</c:v>
                </c:pt>
                <c:pt idx="2747">
                  <c:v>-1.79209828355886E-2</c:v>
                </c:pt>
                <c:pt idx="2748">
                  <c:v>-2.2425740057158201E-2</c:v>
                </c:pt>
                <c:pt idx="2749">
                  <c:v>-1.9064639939129699E-2</c:v>
                </c:pt>
                <c:pt idx="2750">
                  <c:v>-1.7275969401654E-2</c:v>
                </c:pt>
                <c:pt idx="2751">
                  <c:v>-2.09963226937093E-2</c:v>
                </c:pt>
                <c:pt idx="2752">
                  <c:v>-1.7320317899379298E-2</c:v>
                </c:pt>
                <c:pt idx="2753">
                  <c:v>3.6279777227400801E-3</c:v>
                </c:pt>
                <c:pt idx="2754">
                  <c:v>3.09639391147194E-2</c:v>
                </c:pt>
                <c:pt idx="2755">
                  <c:v>4.1975672196012802E-2</c:v>
                </c:pt>
                <c:pt idx="2756">
                  <c:v>2.9105980292973298E-2</c:v>
                </c:pt>
                <c:pt idx="2757">
                  <c:v>3.0404644357519598E-3</c:v>
                </c:pt>
                <c:pt idx="2758">
                  <c:v>-1.1509255324082399E-2</c:v>
                </c:pt>
                <c:pt idx="2759">
                  <c:v>-4.26082687232109E-3</c:v>
                </c:pt>
                <c:pt idx="2760">
                  <c:v>9.8725740916915591E-3</c:v>
                </c:pt>
                <c:pt idx="2761">
                  <c:v>1.41650308959544E-2</c:v>
                </c:pt>
                <c:pt idx="2762">
                  <c:v>8.0037327799075408E-3</c:v>
                </c:pt>
                <c:pt idx="2763">
                  <c:v>5.6883421656370699E-3</c:v>
                </c:pt>
                <c:pt idx="2764">
                  <c:v>1.0927323483068E-2</c:v>
                </c:pt>
                <c:pt idx="2765">
                  <c:v>1.8390656598198499E-2</c:v>
                </c:pt>
                <c:pt idx="2766">
                  <c:v>2.0203167910114901E-2</c:v>
                </c:pt>
                <c:pt idx="2767">
                  <c:v>1.59220370506141E-2</c:v>
                </c:pt>
                <c:pt idx="2768">
                  <c:v>1.0689231222181701E-2</c:v>
                </c:pt>
                <c:pt idx="2769">
                  <c:v>8.4885764141612498E-3</c:v>
                </c:pt>
                <c:pt idx="2770">
                  <c:v>6.1416871556241202E-3</c:v>
                </c:pt>
                <c:pt idx="2771">
                  <c:v>3.9530285814480398E-3</c:v>
                </c:pt>
                <c:pt idx="2772">
                  <c:v>1.9565624437714699E-3</c:v>
                </c:pt>
                <c:pt idx="2773">
                  <c:v>5.4909133741209903E-3</c:v>
                </c:pt>
                <c:pt idx="2774">
                  <c:v>9.6797809387472802E-3</c:v>
                </c:pt>
                <c:pt idx="2775">
                  <c:v>5.0376836361786196E-3</c:v>
                </c:pt>
                <c:pt idx="2776">
                  <c:v>-7.61657514189537E-3</c:v>
                </c:pt>
                <c:pt idx="2777">
                  <c:v>-1.33336266463372E-2</c:v>
                </c:pt>
                <c:pt idx="2778">
                  <c:v>-4.13673376903545E-3</c:v>
                </c:pt>
                <c:pt idx="2779">
                  <c:v>1.0263605753244601E-2</c:v>
                </c:pt>
                <c:pt idx="2780">
                  <c:v>1.57038095393345E-2</c:v>
                </c:pt>
                <c:pt idx="2781">
                  <c:v>5.8564466761085402E-3</c:v>
                </c:pt>
                <c:pt idx="2782">
                  <c:v>-1.0710897311249801E-2</c:v>
                </c:pt>
                <c:pt idx="2783">
                  <c:v>-1.37506664688454E-2</c:v>
                </c:pt>
                <c:pt idx="2784">
                  <c:v>-5.5021032929763601E-4</c:v>
                </c:pt>
                <c:pt idx="2785">
                  <c:v>1.35029513347108E-2</c:v>
                </c:pt>
                <c:pt idx="2786">
                  <c:v>1.3253024573467401E-2</c:v>
                </c:pt>
                <c:pt idx="2787">
                  <c:v>2.7146468048197701E-3</c:v>
                </c:pt>
                <c:pt idx="2788">
                  <c:v>-6.6792840610694097E-3</c:v>
                </c:pt>
                <c:pt idx="2789">
                  <c:v>-7.8898893632334804E-3</c:v>
                </c:pt>
                <c:pt idx="2790">
                  <c:v>-4.9102690091403197E-3</c:v>
                </c:pt>
                <c:pt idx="2791">
                  <c:v>-4.8369353360350597E-3</c:v>
                </c:pt>
                <c:pt idx="2792">
                  <c:v>-6.0864553002640603E-3</c:v>
                </c:pt>
                <c:pt idx="2793">
                  <c:v>-4.8772169018974996E-3</c:v>
                </c:pt>
                <c:pt idx="2794">
                  <c:v>2.2795212931500299E-3</c:v>
                </c:pt>
                <c:pt idx="2795">
                  <c:v>1.01671217174557E-2</c:v>
                </c:pt>
                <c:pt idx="2796">
                  <c:v>1.42915307513282E-2</c:v>
                </c:pt>
                <c:pt idx="2797">
                  <c:v>1.5005569874743999E-2</c:v>
                </c:pt>
                <c:pt idx="2798">
                  <c:v>1.4248904448498001E-2</c:v>
                </c:pt>
                <c:pt idx="2799">
                  <c:v>1.0872245758484E-2</c:v>
                </c:pt>
                <c:pt idx="2800">
                  <c:v>4.4519954351023502E-3</c:v>
                </c:pt>
                <c:pt idx="2801">
                  <c:v>-4.9644171464007601E-3</c:v>
                </c:pt>
                <c:pt idx="2802">
                  <c:v>-1.10124123454933E-2</c:v>
                </c:pt>
                <c:pt idx="2803">
                  <c:v>-1.0428201821615701E-2</c:v>
                </c:pt>
                <c:pt idx="2804">
                  <c:v>-4.9417323737872103E-3</c:v>
                </c:pt>
                <c:pt idx="2805">
                  <c:v>-2.3150398411112198E-3</c:v>
                </c:pt>
                <c:pt idx="2806">
                  <c:v>-2.5079953927933602E-3</c:v>
                </c:pt>
                <c:pt idx="2807">
                  <c:v>-3.51835918935876E-3</c:v>
                </c:pt>
                <c:pt idx="2808">
                  <c:v>-3.27140088700897E-3</c:v>
                </c:pt>
                <c:pt idx="2809">
                  <c:v>-3.70482759939336E-3</c:v>
                </c:pt>
                <c:pt idx="2810">
                  <c:v>-2.7250786810181999E-3</c:v>
                </c:pt>
                <c:pt idx="2811" formatCode="0.00E+00">
                  <c:v>-9.9396283599637597E-5</c:v>
                </c:pt>
                <c:pt idx="2812">
                  <c:v>4.7396756975684601E-3</c:v>
                </c:pt>
                <c:pt idx="2813">
                  <c:v>6.2815662075341398E-3</c:v>
                </c:pt>
                <c:pt idx="2814">
                  <c:v>-5.2804780822336998E-4</c:v>
                </c:pt>
                <c:pt idx="2815">
                  <c:v>-1.5233499931378E-2</c:v>
                </c:pt>
                <c:pt idx="2816">
                  <c:v>-2.4560523617278601E-2</c:v>
                </c:pt>
                <c:pt idx="2817">
                  <c:v>-1.73632137854558E-2</c:v>
                </c:pt>
                <c:pt idx="2818">
                  <c:v>3.5531620355286901E-3</c:v>
                </c:pt>
                <c:pt idx="2819">
                  <c:v>1.7083063680138001E-2</c:v>
                </c:pt>
                <c:pt idx="2820">
                  <c:v>1.06077933089423E-2</c:v>
                </c:pt>
                <c:pt idx="2821">
                  <c:v>-9.2045202614645799E-3</c:v>
                </c:pt>
                <c:pt idx="2822">
                  <c:v>-1.9890199143782698E-2</c:v>
                </c:pt>
                <c:pt idx="2823">
                  <c:v>-7.9164392640168196E-3</c:v>
                </c:pt>
                <c:pt idx="2824">
                  <c:v>1.8610327861696401E-2</c:v>
                </c:pt>
                <c:pt idx="2825">
                  <c:v>3.8775883980517498E-2</c:v>
                </c:pt>
                <c:pt idx="2826">
                  <c:v>3.9139765545059498E-2</c:v>
                </c:pt>
                <c:pt idx="2827">
                  <c:v>2.4842887933267398E-2</c:v>
                </c:pt>
                <c:pt idx="2828">
                  <c:v>8.3584277891423208E-3</c:v>
                </c:pt>
                <c:pt idx="2829">
                  <c:v>-3.0268261409017502E-3</c:v>
                </c:pt>
                <c:pt idx="2830">
                  <c:v>-1.2556902663270799E-2</c:v>
                </c:pt>
                <c:pt idx="2831">
                  <c:v>-2.1675860321434402E-2</c:v>
                </c:pt>
                <c:pt idx="2832">
                  <c:v>-2.7033771561102302E-2</c:v>
                </c:pt>
                <c:pt idx="2833">
                  <c:v>-2.4003288767873901E-2</c:v>
                </c:pt>
                <c:pt idx="2834">
                  <c:v>-1.4889451593935E-2</c:v>
                </c:pt>
                <c:pt idx="2835">
                  <c:v>-7.9677684370659599E-3</c:v>
                </c:pt>
                <c:pt idx="2836">
                  <c:v>-5.7538208712564001E-3</c:v>
                </c:pt>
                <c:pt idx="2837">
                  <c:v>-4.5657076484871403E-3</c:v>
                </c:pt>
                <c:pt idx="2838">
                  <c:v>7.1739916997770397E-4</c:v>
                </c:pt>
                <c:pt idx="2839">
                  <c:v>9.6747526802139997E-3</c:v>
                </c:pt>
                <c:pt idx="2840">
                  <c:v>1.6566765211784001E-2</c:v>
                </c:pt>
                <c:pt idx="2841">
                  <c:v>1.8104062441090699E-2</c:v>
                </c:pt>
                <c:pt idx="2842">
                  <c:v>1.6933565253601499E-2</c:v>
                </c:pt>
                <c:pt idx="2843">
                  <c:v>1.63633124542918E-2</c:v>
                </c:pt>
                <c:pt idx="2844">
                  <c:v>1.3780938543342201E-2</c:v>
                </c:pt>
                <c:pt idx="2845">
                  <c:v>5.0586145753606596E-3</c:v>
                </c:pt>
                <c:pt idx="2846">
                  <c:v>-6.4370311116407003E-3</c:v>
                </c:pt>
                <c:pt idx="2847">
                  <c:v>-9.1507489572483797E-3</c:v>
                </c:pt>
                <c:pt idx="2848">
                  <c:v>5.2634565237782895E-4</c:v>
                </c:pt>
                <c:pt idx="2849">
                  <c:v>1.1872235272148399E-2</c:v>
                </c:pt>
                <c:pt idx="2850">
                  <c:v>7.6191265343377602E-3</c:v>
                </c:pt>
                <c:pt idx="2851">
                  <c:v>-1.1880296817210499E-2</c:v>
                </c:pt>
                <c:pt idx="2852">
                  <c:v>-3.0360325520036101E-2</c:v>
                </c:pt>
                <c:pt idx="2853">
                  <c:v>-2.6887591169663001E-2</c:v>
                </c:pt>
                <c:pt idx="2854">
                  <c:v>-1.1727878924577199E-3</c:v>
                </c:pt>
                <c:pt idx="2855">
                  <c:v>2.0690314079162098E-2</c:v>
                </c:pt>
                <c:pt idx="2856">
                  <c:v>2.0557736463642499E-2</c:v>
                </c:pt>
                <c:pt idx="2857">
                  <c:v>2.0529788724467598E-3</c:v>
                </c:pt>
                <c:pt idx="2858">
                  <c:v>-9.6678668368756007E-3</c:v>
                </c:pt>
                <c:pt idx="2859">
                  <c:v>-2.4406625448256899E-3</c:v>
                </c:pt>
                <c:pt idx="2860">
                  <c:v>1.6289083412299302E-2</c:v>
                </c:pt>
                <c:pt idx="2861">
                  <c:v>3.1461550427740598E-2</c:v>
                </c:pt>
                <c:pt idx="2862">
                  <c:v>3.2595756861849803E-2</c:v>
                </c:pt>
                <c:pt idx="2863">
                  <c:v>2.80387194680927E-2</c:v>
                </c:pt>
                <c:pt idx="2864">
                  <c:v>2.4075592704291899E-2</c:v>
                </c:pt>
                <c:pt idx="2865">
                  <c:v>1.7363804813609902E-2</c:v>
                </c:pt>
                <c:pt idx="2866">
                  <c:v>5.4674724959027097E-3</c:v>
                </c:pt>
                <c:pt idx="2867">
                  <c:v>-3.6466449983763101E-3</c:v>
                </c:pt>
                <c:pt idx="2868">
                  <c:v>9.1425207587915404E-4</c:v>
                </c:pt>
                <c:pt idx="2869">
                  <c:v>1.06748392215459E-2</c:v>
                </c:pt>
                <c:pt idx="2870">
                  <c:v>6.38963492835331E-3</c:v>
                </c:pt>
                <c:pt idx="2871">
                  <c:v>-1.8769451127847801E-2</c:v>
                </c:pt>
                <c:pt idx="2872">
                  <c:v>-4.8362261687512502E-2</c:v>
                </c:pt>
                <c:pt idx="2873">
                  <c:v>-5.1134063553932102E-2</c:v>
                </c:pt>
                <c:pt idx="2874">
                  <c:v>-2.1274935188116999E-2</c:v>
                </c:pt>
                <c:pt idx="2875">
                  <c:v>1.12390162651751E-2</c:v>
                </c:pt>
                <c:pt idx="2876">
                  <c:v>1.5594237228544101E-2</c:v>
                </c:pt>
                <c:pt idx="2877">
                  <c:v>-6.4795028218036701E-3</c:v>
                </c:pt>
                <c:pt idx="2878">
                  <c:v>-2.2400063625419402E-2</c:v>
                </c:pt>
                <c:pt idx="2879">
                  <c:v>-1.02238005600369E-2</c:v>
                </c:pt>
                <c:pt idx="2880">
                  <c:v>1.2767624636115599E-2</c:v>
                </c:pt>
                <c:pt idx="2881">
                  <c:v>1.6711579383086098E-2</c:v>
                </c:pt>
                <c:pt idx="2882">
                  <c:v>-4.4144156676132898E-3</c:v>
                </c:pt>
                <c:pt idx="2883">
                  <c:v>-2.2744137817927199E-2</c:v>
                </c:pt>
                <c:pt idx="2884">
                  <c:v>-8.1398654140827694E-3</c:v>
                </c:pt>
                <c:pt idx="2885">
                  <c:v>3.0080798247213401E-2</c:v>
                </c:pt>
                <c:pt idx="2886">
                  <c:v>5.63350531387753E-2</c:v>
                </c:pt>
                <c:pt idx="2887">
                  <c:v>4.5892797044820598E-2</c:v>
                </c:pt>
                <c:pt idx="2888">
                  <c:v>1.40635550723552E-2</c:v>
                </c:pt>
                <c:pt idx="2889">
                  <c:v>-6.6253864124763504E-3</c:v>
                </c:pt>
                <c:pt idx="2890">
                  <c:v>-5.0785816904712301E-3</c:v>
                </c:pt>
                <c:pt idx="2891">
                  <c:v>5.6189310683589996E-3</c:v>
                </c:pt>
                <c:pt idx="2892">
                  <c:v>2.4695244658611802E-3</c:v>
                </c:pt>
                <c:pt idx="2893">
                  <c:v>-1.31225781509525E-2</c:v>
                </c:pt>
                <c:pt idx="2894">
                  <c:v>-2.75256816182642E-2</c:v>
                </c:pt>
                <c:pt idx="2895">
                  <c:v>-3.2445699810320201E-2</c:v>
                </c:pt>
                <c:pt idx="2896">
                  <c:v>-2.9166616007820601E-2</c:v>
                </c:pt>
                <c:pt idx="2897">
                  <c:v>-2.5164928695616401E-2</c:v>
                </c:pt>
                <c:pt idx="2898">
                  <c:v>-1.7509915453117499E-2</c:v>
                </c:pt>
                <c:pt idx="2899">
                  <c:v>-3.3591922968253698E-3</c:v>
                </c:pt>
                <c:pt idx="2900">
                  <c:v>1.0111825109464101E-2</c:v>
                </c:pt>
                <c:pt idx="2901">
                  <c:v>1.3013375054097E-2</c:v>
                </c:pt>
                <c:pt idx="2902">
                  <c:v>2.9279768897139502E-3</c:v>
                </c:pt>
                <c:pt idx="2903">
                  <c:v>-2.37576989848696E-3</c:v>
                </c:pt>
                <c:pt idx="2904">
                  <c:v>7.9458207769635102E-3</c:v>
                </c:pt>
                <c:pt idx="2905">
                  <c:v>3.0208376617103402E-2</c:v>
                </c:pt>
                <c:pt idx="2906">
                  <c:v>4.3563612809725302E-2</c:v>
                </c:pt>
                <c:pt idx="2907">
                  <c:v>3.50271102598292E-2</c:v>
                </c:pt>
                <c:pt idx="2908">
                  <c:v>1.3483111645123299E-2</c:v>
                </c:pt>
                <c:pt idx="2909">
                  <c:v>-4.4431562150073498E-3</c:v>
                </c:pt>
                <c:pt idx="2910">
                  <c:v>-9.9950181904864006E-3</c:v>
                </c:pt>
                <c:pt idx="2911">
                  <c:v>-1.2677056454527E-2</c:v>
                </c:pt>
                <c:pt idx="2912">
                  <c:v>-2.32454715504723E-2</c:v>
                </c:pt>
                <c:pt idx="2913">
                  <c:v>-3.8636340149125599E-2</c:v>
                </c:pt>
                <c:pt idx="2914">
                  <c:v>-4.6304237550329697E-2</c:v>
                </c:pt>
                <c:pt idx="2915">
                  <c:v>-3.7574291682586199E-2</c:v>
                </c:pt>
                <c:pt idx="2916">
                  <c:v>-2.0184919693068602E-2</c:v>
                </c:pt>
                <c:pt idx="2917">
                  <c:v>-2.3501634745660901E-3</c:v>
                </c:pt>
                <c:pt idx="2918">
                  <c:v>8.8107920433944803E-3</c:v>
                </c:pt>
                <c:pt idx="2919">
                  <c:v>1.5653339276541198E-2</c:v>
                </c:pt>
                <c:pt idx="2920">
                  <c:v>2.0165737721496799E-2</c:v>
                </c:pt>
                <c:pt idx="2921">
                  <c:v>2.0087266635940799E-2</c:v>
                </c:pt>
                <c:pt idx="2922">
                  <c:v>1.68689949701872E-2</c:v>
                </c:pt>
                <c:pt idx="2923">
                  <c:v>1.1990062610397201E-2</c:v>
                </c:pt>
                <c:pt idx="2924">
                  <c:v>1.3333302558984701E-2</c:v>
                </c:pt>
                <c:pt idx="2925">
                  <c:v>1.7047486350377901E-2</c:v>
                </c:pt>
                <c:pt idx="2926">
                  <c:v>1.5315885649805299E-2</c:v>
                </c:pt>
                <c:pt idx="2927">
                  <c:v>7.4279907574623799E-3</c:v>
                </c:pt>
                <c:pt idx="2928">
                  <c:v>-2.49030419168753E-3</c:v>
                </c:pt>
                <c:pt idx="2929">
                  <c:v>-2.8357997997743899E-3</c:v>
                </c:pt>
                <c:pt idx="2930">
                  <c:v>4.1328181751785096E-3</c:v>
                </c:pt>
                <c:pt idx="2931">
                  <c:v>9.6837998529583098E-3</c:v>
                </c:pt>
                <c:pt idx="2932">
                  <c:v>7.15187058069334E-3</c:v>
                </c:pt>
                <c:pt idx="2933">
                  <c:v>-3.7681812216294702E-3</c:v>
                </c:pt>
                <c:pt idx="2934">
                  <c:v>-1.06748888282373E-2</c:v>
                </c:pt>
                <c:pt idx="2935">
                  <c:v>-1.1862254074470601E-2</c:v>
                </c:pt>
                <c:pt idx="2936">
                  <c:v>-1.24355198175626E-2</c:v>
                </c:pt>
                <c:pt idx="2937">
                  <c:v>-1.8329475213936599E-2</c:v>
                </c:pt>
                <c:pt idx="2938">
                  <c:v>-2.4137905836846701E-2</c:v>
                </c:pt>
                <c:pt idx="2939">
                  <c:v>-1.9253654883761E-2</c:v>
                </c:pt>
                <c:pt idx="2940">
                  <c:v>-3.9399022440108102E-3</c:v>
                </c:pt>
                <c:pt idx="2941">
                  <c:v>1.22323433019716E-2</c:v>
                </c:pt>
                <c:pt idx="2942">
                  <c:v>1.6181148021352499E-2</c:v>
                </c:pt>
                <c:pt idx="2943">
                  <c:v>4.91983390685882E-3</c:v>
                </c:pt>
                <c:pt idx="2944">
                  <c:v>-7.0632360310346502E-3</c:v>
                </c:pt>
                <c:pt idx="2945">
                  <c:v>-8.99394440051853E-3</c:v>
                </c:pt>
                <c:pt idx="2946">
                  <c:v>-1.03898483275171E-3</c:v>
                </c:pt>
                <c:pt idx="2947">
                  <c:v>8.7787113706870399E-3</c:v>
                </c:pt>
                <c:pt idx="2948">
                  <c:v>1.4156215509978601E-2</c:v>
                </c:pt>
                <c:pt idx="2949">
                  <c:v>1.3795241862780999E-2</c:v>
                </c:pt>
                <c:pt idx="2950">
                  <c:v>7.8547505550086005E-3</c:v>
                </c:pt>
                <c:pt idx="2951">
                  <c:v>-1.52904376301424E-3</c:v>
                </c:pt>
                <c:pt idx="2952">
                  <c:v>-1.34405635358994E-2</c:v>
                </c:pt>
                <c:pt idx="2953">
                  <c:v>-2.0903461670840999E-2</c:v>
                </c:pt>
                <c:pt idx="2954">
                  <c:v>-1.7793300590124898E-2</c:v>
                </c:pt>
                <c:pt idx="2955">
                  <c:v>-4.9213945898643197E-3</c:v>
                </c:pt>
                <c:pt idx="2956">
                  <c:v>6.59235391559858E-3</c:v>
                </c:pt>
                <c:pt idx="2957">
                  <c:v>8.7488805225228502E-3</c:v>
                </c:pt>
                <c:pt idx="2958">
                  <c:v>3.3213076856196898E-3</c:v>
                </c:pt>
                <c:pt idx="2959">
                  <c:v>-1.2795176960567699E-3</c:v>
                </c:pt>
                <c:pt idx="2960">
                  <c:v>-1.8063002847509299E-3</c:v>
                </c:pt>
                <c:pt idx="2961">
                  <c:v>-2.54045983275263E-3</c:v>
                </c:pt>
                <c:pt idx="2962">
                  <c:v>-6.9843453344103001E-3</c:v>
                </c:pt>
                <c:pt idx="2963">
                  <c:v>-1.21257733212721E-2</c:v>
                </c:pt>
                <c:pt idx="2964">
                  <c:v>-1.0920112701080301E-2</c:v>
                </c:pt>
                <c:pt idx="2965" formatCode="0.00E+00">
                  <c:v>-9.6258432866311899E-5</c:v>
                </c:pt>
                <c:pt idx="2966">
                  <c:v>1.0585987682069699E-2</c:v>
                </c:pt>
                <c:pt idx="2967">
                  <c:v>1.44663601020407E-2</c:v>
                </c:pt>
                <c:pt idx="2968">
                  <c:v>1.0052475797168701E-2</c:v>
                </c:pt>
                <c:pt idx="2969">
                  <c:v>5.9054380742251901E-3</c:v>
                </c:pt>
                <c:pt idx="2970">
                  <c:v>5.8471909439653698E-3</c:v>
                </c:pt>
                <c:pt idx="2971">
                  <c:v>7.8275598815630495E-3</c:v>
                </c:pt>
                <c:pt idx="2972">
                  <c:v>7.9738963403625605E-3</c:v>
                </c:pt>
                <c:pt idx="2973">
                  <c:v>4.4474420043651196E-3</c:v>
                </c:pt>
                <c:pt idx="2974">
                  <c:v>-6.55226989931926E-4</c:v>
                </c:pt>
                <c:pt idx="2975">
                  <c:v>-4.4599228702931802E-3</c:v>
                </c:pt>
                <c:pt idx="2976">
                  <c:v>-7.5196247194465196E-3</c:v>
                </c:pt>
                <c:pt idx="2977">
                  <c:v>-7.2101669412071197E-3</c:v>
                </c:pt>
                <c:pt idx="2978">
                  <c:v>-6.6334927110788897E-3</c:v>
                </c:pt>
                <c:pt idx="2979">
                  <c:v>-8.6091195198800402E-3</c:v>
                </c:pt>
                <c:pt idx="2980">
                  <c:v>-1.5827849624221398E-2</c:v>
                </c:pt>
                <c:pt idx="2981">
                  <c:v>-2.15646797034462E-2</c:v>
                </c:pt>
                <c:pt idx="2982">
                  <c:v>-1.45731118691299E-2</c:v>
                </c:pt>
                <c:pt idx="2983">
                  <c:v>8.7166877724533798E-3</c:v>
                </c:pt>
                <c:pt idx="2984">
                  <c:v>3.5969328962055902E-2</c:v>
                </c:pt>
                <c:pt idx="2985">
                  <c:v>4.5995111624653598E-2</c:v>
                </c:pt>
                <c:pt idx="2986">
                  <c:v>3.0503057334578799E-2</c:v>
                </c:pt>
                <c:pt idx="2987">
                  <c:v>6.9747140583255899E-3</c:v>
                </c:pt>
                <c:pt idx="2988">
                  <c:v>-2.12267603133368E-3</c:v>
                </c:pt>
                <c:pt idx="2989">
                  <c:v>1.10240316810854E-2</c:v>
                </c:pt>
                <c:pt idx="2990">
                  <c:v>2.7021918007797699E-2</c:v>
                </c:pt>
                <c:pt idx="2991">
                  <c:v>2.3652332215737499E-2</c:v>
                </c:pt>
                <c:pt idx="2992">
                  <c:v>-4.23478207415506E-3</c:v>
                </c:pt>
                <c:pt idx="2993">
                  <c:v>-3.4872723381589199E-2</c:v>
                </c:pt>
                <c:pt idx="2994">
                  <c:v>-4.3234310657905603E-2</c:v>
                </c:pt>
                <c:pt idx="2995">
                  <c:v>-2.3250859302193901E-2</c:v>
                </c:pt>
                <c:pt idx="2996">
                  <c:v>8.4369335700555208E-3</c:v>
                </c:pt>
                <c:pt idx="2997">
                  <c:v>3.1804061919322203E-2</c:v>
                </c:pt>
                <c:pt idx="2998">
                  <c:v>3.5071179381856103E-2</c:v>
                </c:pt>
                <c:pt idx="2999">
                  <c:v>2.1616965625988499E-2</c:v>
                </c:pt>
                <c:pt idx="3000">
                  <c:v>3.7781506362048298E-3</c:v>
                </c:pt>
                <c:pt idx="3001">
                  <c:v>-3.7236801626137699E-4</c:v>
                </c:pt>
                <c:pt idx="3002">
                  <c:v>1.15859130328316E-2</c:v>
                </c:pt>
                <c:pt idx="3003">
                  <c:v>3.3948108810200502E-2</c:v>
                </c:pt>
                <c:pt idx="3004">
                  <c:v>4.3929098669941199E-2</c:v>
                </c:pt>
                <c:pt idx="3005">
                  <c:v>2.96817165986651E-2</c:v>
                </c:pt>
                <c:pt idx="3006">
                  <c:v>-6.7201307778032102E-3</c:v>
                </c:pt>
                <c:pt idx="3007">
                  <c:v>-3.6327625967349099E-2</c:v>
                </c:pt>
                <c:pt idx="3008">
                  <c:v>-3.5618362261394303E-2</c:v>
                </c:pt>
                <c:pt idx="3009">
                  <c:v>-1.0118439119854101E-3</c:v>
                </c:pt>
                <c:pt idx="3010">
                  <c:v>4.3729627988194797E-2</c:v>
                </c:pt>
                <c:pt idx="3011">
                  <c:v>6.8024476546779705E-2</c:v>
                </c:pt>
                <c:pt idx="3012">
                  <c:v>6.1049947117402602E-2</c:v>
                </c:pt>
                <c:pt idx="3013">
                  <c:v>3.0546601921295501E-2</c:v>
                </c:pt>
                <c:pt idx="3014">
                  <c:v>2.1764363207462199E-3</c:v>
                </c:pt>
                <c:pt idx="3015">
                  <c:v>-6.7754280848494998E-3</c:v>
                </c:pt>
                <c:pt idx="3016">
                  <c:v>-1.32704048023388E-3</c:v>
                </c:pt>
                <c:pt idx="3017">
                  <c:v>-9.4746549294381097E-4</c:v>
                </c:pt>
                <c:pt idx="3018">
                  <c:v>-2.2678710391015398E-2</c:v>
                </c:pt>
                <c:pt idx="3019">
                  <c:v>-5.5353364306924897E-2</c:v>
                </c:pt>
                <c:pt idx="3020">
                  <c:v>-7.3971329647961701E-2</c:v>
                </c:pt>
                <c:pt idx="3021">
                  <c:v>-5.4525383103371503E-2</c:v>
                </c:pt>
                <c:pt idx="3022">
                  <c:v>-3.5424472982252E-3</c:v>
                </c:pt>
                <c:pt idx="3023">
                  <c:v>4.7184907648836899E-2</c:v>
                </c:pt>
                <c:pt idx="3024">
                  <c:v>6.6935631915053195E-2</c:v>
                </c:pt>
                <c:pt idx="3025">
                  <c:v>5.3518653481757002E-2</c:v>
                </c:pt>
                <c:pt idx="3026">
                  <c:v>3.2871655208923101E-2</c:v>
                </c:pt>
                <c:pt idx="3027">
                  <c:v>2.6654701582400301E-2</c:v>
                </c:pt>
                <c:pt idx="3028">
                  <c:v>3.0643806439536399E-2</c:v>
                </c:pt>
                <c:pt idx="3029">
                  <c:v>3.1377818634628199E-2</c:v>
                </c:pt>
                <c:pt idx="3030">
                  <c:v>1.7648995523944801E-2</c:v>
                </c:pt>
                <c:pt idx="3031">
                  <c:v>-1.39637936879051E-3</c:v>
                </c:pt>
                <c:pt idx="3032">
                  <c:v>-1.1403320453328199E-2</c:v>
                </c:pt>
                <c:pt idx="3033">
                  <c:v>-9.4937132127357396E-3</c:v>
                </c:pt>
                <c:pt idx="3034">
                  <c:v>-1.00739422232176E-2</c:v>
                </c:pt>
                <c:pt idx="3035">
                  <c:v>-2.0715852537129199E-2</c:v>
                </c:pt>
                <c:pt idx="3036">
                  <c:v>-3.7543411535735698E-2</c:v>
                </c:pt>
                <c:pt idx="3037">
                  <c:v>-4.8078376453431798E-2</c:v>
                </c:pt>
                <c:pt idx="3038">
                  <c:v>-4.7372735489265801E-2</c:v>
                </c:pt>
                <c:pt idx="3039">
                  <c:v>-3.9105280898903201E-2</c:v>
                </c:pt>
                <c:pt idx="3040">
                  <c:v>-3.1567166124463003E-2</c:v>
                </c:pt>
                <c:pt idx="3041">
                  <c:v>-2.7020188135920699E-2</c:v>
                </c:pt>
                <c:pt idx="3042">
                  <c:v>-2.1406542683361101E-2</c:v>
                </c:pt>
                <c:pt idx="3043">
                  <c:v>-1.3865203313594299E-2</c:v>
                </c:pt>
                <c:pt idx="3044">
                  <c:v>-4.1278747572499903E-3</c:v>
                </c:pt>
                <c:pt idx="3045">
                  <c:v>9.4656330114388006E-3</c:v>
                </c:pt>
                <c:pt idx="3046">
                  <c:v>2.7935769944952699E-2</c:v>
                </c:pt>
                <c:pt idx="3047">
                  <c:v>4.6562365861979697E-2</c:v>
                </c:pt>
                <c:pt idx="3048">
                  <c:v>5.28171370817292E-2</c:v>
                </c:pt>
                <c:pt idx="3049">
                  <c:v>4.16445107622474E-2</c:v>
                </c:pt>
                <c:pt idx="3050">
                  <c:v>1.9084808167483602E-2</c:v>
                </c:pt>
                <c:pt idx="3051">
                  <c:v>4.0755735052035403E-3</c:v>
                </c:pt>
                <c:pt idx="3052">
                  <c:v>7.9344283601789408E-3</c:v>
                </c:pt>
                <c:pt idx="3053">
                  <c:v>2.4221206323123801E-2</c:v>
                </c:pt>
                <c:pt idx="3054">
                  <c:v>3.0796763064101101E-2</c:v>
                </c:pt>
                <c:pt idx="3055">
                  <c:v>1.6556092827397902E-2</c:v>
                </c:pt>
                <c:pt idx="3056">
                  <c:v>-9.9452015318129902E-3</c:v>
                </c:pt>
                <c:pt idx="3057">
                  <c:v>-2.7013756060617001E-2</c:v>
                </c:pt>
                <c:pt idx="3058">
                  <c:v>-2.3294540418198801E-2</c:v>
                </c:pt>
                <c:pt idx="3059">
                  <c:v>-6.4889431518681201E-3</c:v>
                </c:pt>
                <c:pt idx="3060">
                  <c:v>7.0802327503074703E-3</c:v>
                </c:pt>
                <c:pt idx="3061">
                  <c:v>5.6146339092144797E-3</c:v>
                </c:pt>
                <c:pt idx="3062">
                  <c:v>-8.5774653211575895E-3</c:v>
                </c:pt>
                <c:pt idx="3063">
                  <c:v>-2.2828558796621001E-2</c:v>
                </c:pt>
                <c:pt idx="3064">
                  <c:v>-2.5847131595900501E-2</c:v>
                </c:pt>
                <c:pt idx="3065">
                  <c:v>-1.36700379447074E-2</c:v>
                </c:pt>
                <c:pt idx="3066">
                  <c:v>7.3783047023916696E-3</c:v>
                </c:pt>
                <c:pt idx="3067">
                  <c:v>2.3545746575464099E-2</c:v>
                </c:pt>
                <c:pt idx="3068">
                  <c:v>2.09084368284774E-2</c:v>
                </c:pt>
                <c:pt idx="3069">
                  <c:v>-4.4971883971795402E-3</c:v>
                </c:pt>
                <c:pt idx="3070">
                  <c:v>-3.6414791819375701E-2</c:v>
                </c:pt>
                <c:pt idx="3071">
                  <c:v>-5.1877709456380497E-2</c:v>
                </c:pt>
                <c:pt idx="3072">
                  <c:v>-4.04295506130826E-2</c:v>
                </c:pt>
                <c:pt idx="3073">
                  <c:v>-1.6054239233875101E-2</c:v>
                </c:pt>
                <c:pt idx="3074">
                  <c:v>-3.9662674004854797E-3</c:v>
                </c:pt>
                <c:pt idx="3075">
                  <c:v>-1.3694121580436799E-2</c:v>
                </c:pt>
                <c:pt idx="3076">
                  <c:v>-2.8192686381082001E-2</c:v>
                </c:pt>
                <c:pt idx="3077">
                  <c:v>-2.4172087948360899E-2</c:v>
                </c:pt>
                <c:pt idx="3078">
                  <c:v>4.2000380700375501E-3</c:v>
                </c:pt>
                <c:pt idx="3079">
                  <c:v>3.2112012895744002E-2</c:v>
                </c:pt>
                <c:pt idx="3080">
                  <c:v>3.3625335314988299E-2</c:v>
                </c:pt>
                <c:pt idx="3081">
                  <c:v>6.5527962069646404E-3</c:v>
                </c:pt>
                <c:pt idx="3082">
                  <c:v>-2.5208072243473E-2</c:v>
                </c:pt>
                <c:pt idx="3083">
                  <c:v>-3.5400920689642998E-2</c:v>
                </c:pt>
                <c:pt idx="3084">
                  <c:v>-2.1788531543276202E-2</c:v>
                </c:pt>
                <c:pt idx="3085">
                  <c:v>-2.2590120550078402E-3</c:v>
                </c:pt>
                <c:pt idx="3086">
                  <c:v>6.2264073848887803E-3</c:v>
                </c:pt>
                <c:pt idx="3087">
                  <c:v>2.1813382581026301E-3</c:v>
                </c:pt>
                <c:pt idx="3088" formatCode="0.00E+00">
                  <c:v>-5.6337355346803502E-5</c:v>
                </c:pt>
                <c:pt idx="3089">
                  <c:v>4.7121305055190001E-3</c:v>
                </c:pt>
                <c:pt idx="3090">
                  <c:v>1.4185960297784799E-2</c:v>
                </c:pt>
                <c:pt idx="3091">
                  <c:v>1.98467760823751E-2</c:v>
                </c:pt>
                <c:pt idx="3092">
                  <c:v>2.1440609411413299E-2</c:v>
                </c:pt>
                <c:pt idx="3093">
                  <c:v>2.1343892464014701E-2</c:v>
                </c:pt>
                <c:pt idx="3094">
                  <c:v>2.27061659486264E-2</c:v>
                </c:pt>
                <c:pt idx="3095">
                  <c:v>2.2282266441896601E-2</c:v>
                </c:pt>
                <c:pt idx="3096">
                  <c:v>1.3381175050057899E-2</c:v>
                </c:pt>
                <c:pt idx="3097">
                  <c:v>-2.9659703194529E-3</c:v>
                </c:pt>
                <c:pt idx="3098">
                  <c:v>-1.7456800456029101E-2</c:v>
                </c:pt>
                <c:pt idx="3099">
                  <c:v>-2.3090157058782802E-2</c:v>
                </c:pt>
                <c:pt idx="3100">
                  <c:v>-2.1950355334268E-2</c:v>
                </c:pt>
                <c:pt idx="3101">
                  <c:v>-1.7375052931327802E-2</c:v>
                </c:pt>
                <c:pt idx="3102">
                  <c:v>-1.43841416555883E-2</c:v>
                </c:pt>
                <c:pt idx="3103">
                  <c:v>-1.7207225354580701E-2</c:v>
                </c:pt>
                <c:pt idx="3104">
                  <c:v>-2.6289846075309899E-2</c:v>
                </c:pt>
                <c:pt idx="3105">
                  <c:v>-3.8051711503365497E-2</c:v>
                </c:pt>
                <c:pt idx="3106">
                  <c:v>-4.7394414312448001E-2</c:v>
                </c:pt>
                <c:pt idx="3107">
                  <c:v>-4.5439345273687697E-2</c:v>
                </c:pt>
                <c:pt idx="3108">
                  <c:v>-2.3198209565768999E-2</c:v>
                </c:pt>
                <c:pt idx="3109">
                  <c:v>1.6312659993890501E-2</c:v>
                </c:pt>
                <c:pt idx="3110">
                  <c:v>4.7987633455398603E-2</c:v>
                </c:pt>
                <c:pt idx="3111">
                  <c:v>4.7477901080756002E-2</c:v>
                </c:pt>
                <c:pt idx="3112">
                  <c:v>6.36518094020125E-3</c:v>
                </c:pt>
                <c:pt idx="3113">
                  <c:v>-5.0660355137145799E-2</c:v>
                </c:pt>
                <c:pt idx="3114">
                  <c:v>-8.4486034108143301E-2</c:v>
                </c:pt>
                <c:pt idx="3115">
                  <c:v>-6.7603794466924105E-2</c:v>
                </c:pt>
                <c:pt idx="3116">
                  <c:v>-1.6048430167178E-2</c:v>
                </c:pt>
                <c:pt idx="3117">
                  <c:v>2.7753423560505398E-2</c:v>
                </c:pt>
                <c:pt idx="3118">
                  <c:v>3.17041561850352E-2</c:v>
                </c:pt>
                <c:pt idx="3119">
                  <c:v>3.9140082872445E-3</c:v>
                </c:pt>
                <c:pt idx="3120">
                  <c:v>-1.7046969617862302E-2</c:v>
                </c:pt>
                <c:pt idx="3121">
                  <c:v>-4.71381483265732E-3</c:v>
                </c:pt>
                <c:pt idx="3122">
                  <c:v>2.8324915750326401E-2</c:v>
                </c:pt>
                <c:pt idx="3123">
                  <c:v>4.3569987653957698E-2</c:v>
                </c:pt>
                <c:pt idx="3124">
                  <c:v>1.9733894332392199E-2</c:v>
                </c:pt>
                <c:pt idx="3125">
                  <c:v>-2.0932657213125001E-2</c:v>
                </c:pt>
                <c:pt idx="3126">
                  <c:v>-3.4858958800582499E-2</c:v>
                </c:pt>
                <c:pt idx="3127">
                  <c:v>-2.5123152244033498E-3</c:v>
                </c:pt>
                <c:pt idx="3128">
                  <c:v>5.0854235735673201E-2</c:v>
                </c:pt>
                <c:pt idx="3129">
                  <c:v>7.8697603633170105E-2</c:v>
                </c:pt>
                <c:pt idx="3130">
                  <c:v>6.2375249630236301E-2</c:v>
                </c:pt>
                <c:pt idx="3131">
                  <c:v>1.8479421840264399E-2</c:v>
                </c:pt>
                <c:pt idx="3132">
                  <c:v>-1.51164956006516E-2</c:v>
                </c:pt>
                <c:pt idx="3133">
                  <c:v>-2.3920824901042099E-2</c:v>
                </c:pt>
                <c:pt idx="3134">
                  <c:v>-1.37965958801108E-2</c:v>
                </c:pt>
                <c:pt idx="3135">
                  <c:v>-2.3596836619592999E-3</c:v>
                </c:pt>
                <c:pt idx="3136">
                  <c:v>1.9491895760652799E-3</c:v>
                </c:pt>
                <c:pt idx="3137">
                  <c:v>2.0819237079881302E-3</c:v>
                </c:pt>
                <c:pt idx="3138">
                  <c:v>-5.4860483963317804E-4</c:v>
                </c:pt>
                <c:pt idx="3139">
                  <c:v>-4.8501220066225498E-3</c:v>
                </c:pt>
                <c:pt idx="3140">
                  <c:v>-1.00957594331298E-2</c:v>
                </c:pt>
                <c:pt idx="3141">
                  <c:v>-1.10549152845359E-2</c:v>
                </c:pt>
                <c:pt idx="3142">
                  <c:v>-7.4595290503639304E-3</c:v>
                </c:pt>
                <c:pt idx="3143">
                  <c:v>-6.10054261775703E-3</c:v>
                </c:pt>
                <c:pt idx="3144">
                  <c:v>-9.9793836028386693E-3</c:v>
                </c:pt>
                <c:pt idx="3145">
                  <c:v>-1.4357994083711099E-2</c:v>
                </c:pt>
                <c:pt idx="3146">
                  <c:v>-6.7725923156420004E-3</c:v>
                </c:pt>
                <c:pt idx="3147">
                  <c:v>1.1588599605452299E-2</c:v>
                </c:pt>
                <c:pt idx="3148">
                  <c:v>2.55981115158418E-2</c:v>
                </c:pt>
                <c:pt idx="3149">
                  <c:v>2.1543444696861098E-2</c:v>
                </c:pt>
                <c:pt idx="3150">
                  <c:v>5.5026073678960197E-3</c:v>
                </c:pt>
                <c:pt idx="3151">
                  <c:v>-3.9651546150238897E-3</c:v>
                </c:pt>
                <c:pt idx="3152">
                  <c:v>1.17817732004112E-3</c:v>
                </c:pt>
                <c:pt idx="3153">
                  <c:v>9.3814359142530591E-3</c:v>
                </c:pt>
                <c:pt idx="3154">
                  <c:v>4.1996726877569701E-3</c:v>
                </c:pt>
                <c:pt idx="3155">
                  <c:v>-1.4906001923201099E-2</c:v>
                </c:pt>
                <c:pt idx="3156">
                  <c:v>-2.8806588533427602E-2</c:v>
                </c:pt>
                <c:pt idx="3157">
                  <c:v>-2.1619902031409999E-2</c:v>
                </c:pt>
                <c:pt idx="3158">
                  <c:v>-1.0986735510704301E-3</c:v>
                </c:pt>
                <c:pt idx="3159">
                  <c:v>1.1728228940137499E-2</c:v>
                </c:pt>
                <c:pt idx="3160">
                  <c:v>9.6679823804282708E-3</c:v>
                </c:pt>
                <c:pt idx="3161">
                  <c:v>2.2740273579332001E-3</c:v>
                </c:pt>
                <c:pt idx="3162">
                  <c:v>5.8333686146578299E-4</c:v>
                </c:pt>
                <c:pt idx="3163">
                  <c:v>5.1695532218425802E-3</c:v>
                </c:pt>
                <c:pt idx="3164">
                  <c:v>1.1855389115033799E-2</c:v>
                </c:pt>
                <c:pt idx="3165">
                  <c:v>1.72193770834809E-2</c:v>
                </c:pt>
                <c:pt idx="3166">
                  <c:v>1.9419119394832599E-2</c:v>
                </c:pt>
                <c:pt idx="3167">
                  <c:v>1.9788008085445501E-2</c:v>
                </c:pt>
                <c:pt idx="3168">
                  <c:v>1.13928211178159E-2</c:v>
                </c:pt>
                <c:pt idx="3169">
                  <c:v>-6.5167137935412903E-3</c:v>
                </c:pt>
                <c:pt idx="3170">
                  <c:v>-2.3297765416071401E-2</c:v>
                </c:pt>
                <c:pt idx="3171">
                  <c:v>-2.31803390054168E-2</c:v>
                </c:pt>
                <c:pt idx="3172">
                  <c:v>-8.2370919879781804E-3</c:v>
                </c:pt>
                <c:pt idx="3173">
                  <c:v>1.8699001268724101E-4</c:v>
                </c:pt>
                <c:pt idx="3174">
                  <c:v>-1.08147230493802E-2</c:v>
                </c:pt>
                <c:pt idx="3175">
                  <c:v>-3.1878165134417998E-2</c:v>
                </c:pt>
                <c:pt idx="3176">
                  <c:v>-4.0478566274958001E-2</c:v>
                </c:pt>
                <c:pt idx="3177">
                  <c:v>-2.44211875463415E-2</c:v>
                </c:pt>
                <c:pt idx="3178">
                  <c:v>1.8170403352874699E-3</c:v>
                </c:pt>
                <c:pt idx="3179">
                  <c:v>1.7560456367520998E-2</c:v>
                </c:pt>
                <c:pt idx="3180">
                  <c:v>1.3083998499342501E-2</c:v>
                </c:pt>
                <c:pt idx="3181">
                  <c:v>7.5727692064085205E-4</c:v>
                </c:pt>
                <c:pt idx="3182">
                  <c:v>-5.2506637012674703E-3</c:v>
                </c:pt>
                <c:pt idx="3183">
                  <c:v>-5.6147284341902803E-3</c:v>
                </c:pt>
                <c:pt idx="3184">
                  <c:v>-5.9841071472012796E-3</c:v>
                </c:pt>
                <c:pt idx="3185">
                  <c:v>-9.70425897895753E-3</c:v>
                </c:pt>
                <c:pt idx="3186">
                  <c:v>-8.8898703462687301E-3</c:v>
                </c:pt>
                <c:pt idx="3187">
                  <c:v>-2.4979875178010001E-3</c:v>
                </c:pt>
                <c:pt idx="3188">
                  <c:v>2.9166166538972501E-3</c:v>
                </c:pt>
                <c:pt idx="3189">
                  <c:v>-2.5885418952461998E-3</c:v>
                </c:pt>
                <c:pt idx="3190">
                  <c:v>-1.6041782652209499E-2</c:v>
                </c:pt>
                <c:pt idx="3191">
                  <c:v>-2.37568649690467E-2</c:v>
                </c:pt>
                <c:pt idx="3192">
                  <c:v>-1.6194115548103301E-2</c:v>
                </c:pt>
                <c:pt idx="3193">
                  <c:v>3.7593062735964198E-3</c:v>
                </c:pt>
                <c:pt idx="3194">
                  <c:v>2.19325796381863E-2</c:v>
                </c:pt>
                <c:pt idx="3195">
                  <c:v>2.7179091084991201E-2</c:v>
                </c:pt>
                <c:pt idx="3196">
                  <c:v>1.9123479497239301E-2</c:v>
                </c:pt>
                <c:pt idx="3197">
                  <c:v>6.7035883394062903E-3</c:v>
                </c:pt>
                <c:pt idx="3198">
                  <c:v>-2.9138544478840701E-3</c:v>
                </c:pt>
                <c:pt idx="3199">
                  <c:v>-8.5823721273885697E-3</c:v>
                </c:pt>
                <c:pt idx="3200">
                  <c:v>-1.0808970017005501E-2</c:v>
                </c:pt>
                <c:pt idx="3201">
                  <c:v>-1.03413159552714E-2</c:v>
                </c:pt>
                <c:pt idx="3202">
                  <c:v>-7.61640996614147E-3</c:v>
                </c:pt>
                <c:pt idx="3203">
                  <c:v>-2.6979228644761098E-3</c:v>
                </c:pt>
                <c:pt idx="3204">
                  <c:v>2.5843697335408101E-3</c:v>
                </c:pt>
                <c:pt idx="3205">
                  <c:v>6.7726939246887299E-3</c:v>
                </c:pt>
                <c:pt idx="3206">
                  <c:v>5.8880837959830196E-3</c:v>
                </c:pt>
                <c:pt idx="3207">
                  <c:v>-1.9344574972425101E-3</c:v>
                </c:pt>
                <c:pt idx="3208">
                  <c:v>-1.41900201848512E-2</c:v>
                </c:pt>
                <c:pt idx="3209">
                  <c:v>-2.4655444543391199E-2</c:v>
                </c:pt>
                <c:pt idx="3210">
                  <c:v>-2.6826809598935599E-2</c:v>
                </c:pt>
                <c:pt idx="3211">
                  <c:v>-1.8614815560140399E-2</c:v>
                </c:pt>
                <c:pt idx="3212">
                  <c:v>-3.56426609528889E-3</c:v>
                </c:pt>
                <c:pt idx="3213">
                  <c:v>1.1621231667104499E-2</c:v>
                </c:pt>
                <c:pt idx="3214">
                  <c:v>2.13153758235375E-2</c:v>
                </c:pt>
                <c:pt idx="3215">
                  <c:v>2.52410351790898E-2</c:v>
                </c:pt>
                <c:pt idx="3216">
                  <c:v>2.3151767483037999E-2</c:v>
                </c:pt>
                <c:pt idx="3217">
                  <c:v>1.7536527778094599E-2</c:v>
                </c:pt>
                <c:pt idx="3218">
                  <c:v>1.1722648539302299E-2</c:v>
                </c:pt>
                <c:pt idx="3219">
                  <c:v>1.22756657070449E-2</c:v>
                </c:pt>
                <c:pt idx="3220">
                  <c:v>1.76704884195623E-2</c:v>
                </c:pt>
                <c:pt idx="3221">
                  <c:v>2.37134090893792E-2</c:v>
                </c:pt>
                <c:pt idx="3222">
                  <c:v>2.1901643423909899E-2</c:v>
                </c:pt>
                <c:pt idx="3223">
                  <c:v>1.17173931715453E-2</c:v>
                </c:pt>
                <c:pt idx="3224">
                  <c:v>-3.4021660047925599E-3</c:v>
                </c:pt>
                <c:pt idx="3225">
                  <c:v>-1.61304996323785E-2</c:v>
                </c:pt>
                <c:pt idx="3226">
                  <c:v>-2.2335767011674602E-2</c:v>
                </c:pt>
                <c:pt idx="3227">
                  <c:v>-2.5299435650750601E-2</c:v>
                </c:pt>
                <c:pt idx="3228">
                  <c:v>-2.9041568685588999E-2</c:v>
                </c:pt>
                <c:pt idx="3229">
                  <c:v>-2.9506651752785999E-2</c:v>
                </c:pt>
                <c:pt idx="3230">
                  <c:v>-2.30834635855756E-2</c:v>
                </c:pt>
                <c:pt idx="3231">
                  <c:v>-7.5954744683608098E-3</c:v>
                </c:pt>
                <c:pt idx="3232">
                  <c:v>7.44242832276318E-3</c:v>
                </c:pt>
                <c:pt idx="3233">
                  <c:v>1.7001470453645699E-2</c:v>
                </c:pt>
                <c:pt idx="3234">
                  <c:v>2.04629145890169E-2</c:v>
                </c:pt>
                <c:pt idx="3235">
                  <c:v>2.0491427024505099E-2</c:v>
                </c:pt>
                <c:pt idx="3236">
                  <c:v>2.0541056394984498E-2</c:v>
                </c:pt>
                <c:pt idx="3237">
                  <c:v>1.7813775787224199E-2</c:v>
                </c:pt>
                <c:pt idx="3238">
                  <c:v>1.0305125174949799E-2</c:v>
                </c:pt>
                <c:pt idx="3239">
                  <c:v>-6.1962739070192305E-4</c:v>
                </c:pt>
                <c:pt idx="3240">
                  <c:v>-7.1948283517340103E-3</c:v>
                </c:pt>
                <c:pt idx="3241">
                  <c:v>-8.1435542055742303E-3</c:v>
                </c:pt>
                <c:pt idx="3242">
                  <c:v>-9.50281398687698E-3</c:v>
                </c:pt>
                <c:pt idx="3243">
                  <c:v>-1.61465197276284E-2</c:v>
                </c:pt>
                <c:pt idx="3244">
                  <c:v>-2.49170931018728E-2</c:v>
                </c:pt>
                <c:pt idx="3245">
                  <c:v>-2.5777510233337499E-2</c:v>
                </c:pt>
                <c:pt idx="3246">
                  <c:v>-1.42205323069815E-2</c:v>
                </c:pt>
                <c:pt idx="3247">
                  <c:v>2.4418397396894602E-3</c:v>
                </c:pt>
                <c:pt idx="3248">
                  <c:v>1.1724834969920101E-2</c:v>
                </c:pt>
                <c:pt idx="3249">
                  <c:v>1.1957983308967799E-2</c:v>
                </c:pt>
                <c:pt idx="3250">
                  <c:v>1.1814366701796E-2</c:v>
                </c:pt>
                <c:pt idx="3251">
                  <c:v>1.62513026822028E-2</c:v>
                </c:pt>
                <c:pt idx="3252">
                  <c:v>2.28210275475377E-2</c:v>
                </c:pt>
                <c:pt idx="3253">
                  <c:v>2.1646834197749602E-2</c:v>
                </c:pt>
                <c:pt idx="3254">
                  <c:v>8.9032482241662297E-3</c:v>
                </c:pt>
                <c:pt idx="3255">
                  <c:v>-5.3227529704164799E-3</c:v>
                </c:pt>
                <c:pt idx="3256">
                  <c:v>-9.2565301251962603E-3</c:v>
                </c:pt>
                <c:pt idx="3257">
                  <c:v>1.86913689077571E-4</c:v>
                </c:pt>
                <c:pt idx="3258">
                  <c:v>8.8715966219889593E-3</c:v>
                </c:pt>
                <c:pt idx="3259">
                  <c:v>7.6974296407428498E-3</c:v>
                </c:pt>
                <c:pt idx="3260">
                  <c:v>1.11420269686324E-3</c:v>
                </c:pt>
                <c:pt idx="3261">
                  <c:v>-1.9774642268566901E-3</c:v>
                </c:pt>
                <c:pt idx="3262">
                  <c:v>3.2652690716510101E-3</c:v>
                </c:pt>
                <c:pt idx="3263">
                  <c:v>1.01452894442788E-2</c:v>
                </c:pt>
                <c:pt idx="3264">
                  <c:v>1.05475479297929E-2</c:v>
                </c:pt>
                <c:pt idx="3265">
                  <c:v>3.67634696753522E-3</c:v>
                </c:pt>
                <c:pt idx="3266">
                  <c:v>-4.38178038735626E-3</c:v>
                </c:pt>
                <c:pt idx="3267">
                  <c:v>-5.0968902451703404E-3</c:v>
                </c:pt>
                <c:pt idx="3268">
                  <c:v>-2.3133703083378699E-3</c:v>
                </c:pt>
                <c:pt idx="3269">
                  <c:v>-2.03054231791417E-3</c:v>
                </c:pt>
                <c:pt idx="3270">
                  <c:v>-5.0876900278056499E-3</c:v>
                </c:pt>
                <c:pt idx="3271">
                  <c:v>-6.0922380241833097E-3</c:v>
                </c:pt>
                <c:pt idx="3272">
                  <c:v>-2.99667119414452E-4</c:v>
                </c:pt>
                <c:pt idx="3273">
                  <c:v>8.9613359282552599E-3</c:v>
                </c:pt>
                <c:pt idx="3274">
                  <c:v>1.5595041863315701E-2</c:v>
                </c:pt>
                <c:pt idx="3275">
                  <c:v>1.56115222959622E-2</c:v>
                </c:pt>
                <c:pt idx="3276">
                  <c:v>8.8878966584037492E-3</c:v>
                </c:pt>
                <c:pt idx="3277">
                  <c:v>-2.9766504214677301E-4</c:v>
                </c:pt>
                <c:pt idx="3278">
                  <c:v>-1.05022633275175E-2</c:v>
                </c:pt>
                <c:pt idx="3279">
                  <c:v>-2.1644942360779702E-2</c:v>
                </c:pt>
                <c:pt idx="3280">
                  <c:v>-3.1408677987828197E-2</c:v>
                </c:pt>
                <c:pt idx="3281">
                  <c:v>-3.5514494222642697E-2</c:v>
                </c:pt>
                <c:pt idx="3282">
                  <c:v>-3.1382589233714397E-2</c:v>
                </c:pt>
                <c:pt idx="3283">
                  <c:v>-2.10630576104134E-2</c:v>
                </c:pt>
                <c:pt idx="3284">
                  <c:v>-9.7237106132298003E-3</c:v>
                </c:pt>
                <c:pt idx="3285">
                  <c:v>-2.49349211206364E-3</c:v>
                </c:pt>
                <c:pt idx="3286">
                  <c:v>-2.8740763296419998E-4</c:v>
                </c:pt>
                <c:pt idx="3287">
                  <c:v>-1.4243146881392701E-3</c:v>
                </c:pt>
                <c:pt idx="3288">
                  <c:v>-2.8662571387576001E-3</c:v>
                </c:pt>
                <c:pt idx="3289">
                  <c:v>-4.1834778687314502E-3</c:v>
                </c:pt>
                <c:pt idx="3290">
                  <c:v>-1.61798112745772E-3</c:v>
                </c:pt>
                <c:pt idx="3291">
                  <c:v>3.84146899379298E-3</c:v>
                </c:pt>
                <c:pt idx="3292">
                  <c:v>7.8155926403040005E-3</c:v>
                </c:pt>
                <c:pt idx="3293">
                  <c:v>7.6423359544085297E-3</c:v>
                </c:pt>
                <c:pt idx="3294">
                  <c:v>2.2114628581065602E-3</c:v>
                </c:pt>
                <c:pt idx="3295">
                  <c:v>-3.9100912649596602E-3</c:v>
                </c:pt>
                <c:pt idx="3296">
                  <c:v>-5.0596878372694701E-3</c:v>
                </c:pt>
                <c:pt idx="3297">
                  <c:v>2.17249336437687E-3</c:v>
                </c:pt>
                <c:pt idx="3298">
                  <c:v>1.20992008984619E-2</c:v>
                </c:pt>
                <c:pt idx="3299">
                  <c:v>1.6317725697777501E-2</c:v>
                </c:pt>
                <c:pt idx="3300">
                  <c:v>1.5570800057023101E-2</c:v>
                </c:pt>
                <c:pt idx="3301">
                  <c:v>1.46765354103992E-2</c:v>
                </c:pt>
                <c:pt idx="3302">
                  <c:v>1.8253095931126301E-2</c:v>
                </c:pt>
                <c:pt idx="3303">
                  <c:v>2.0165410999148901E-2</c:v>
                </c:pt>
                <c:pt idx="3304">
                  <c:v>1.1581237161707199E-2</c:v>
                </c:pt>
                <c:pt idx="3305">
                  <c:v>-9.7342994734702908E-3</c:v>
                </c:pt>
                <c:pt idx="3306">
                  <c:v>-3.4000381088991199E-2</c:v>
                </c:pt>
                <c:pt idx="3307">
                  <c:v>-4.3349557836636798E-2</c:v>
                </c:pt>
                <c:pt idx="3308">
                  <c:v>-2.7265116155339299E-2</c:v>
                </c:pt>
                <c:pt idx="3309">
                  <c:v>1.65864390513934E-3</c:v>
                </c:pt>
                <c:pt idx="3310">
                  <c:v>2.1237332730849601E-2</c:v>
                </c:pt>
                <c:pt idx="3311">
                  <c:v>1.77914808249857E-2</c:v>
                </c:pt>
                <c:pt idx="3312">
                  <c:v>-1.73163785197677E-3</c:v>
                </c:pt>
                <c:pt idx="3313">
                  <c:v>-2.0750783140844001E-2</c:v>
                </c:pt>
                <c:pt idx="3314">
                  <c:v>-2.1582803193183099E-2</c:v>
                </c:pt>
                <c:pt idx="3315">
                  <c:v>-8.2357947329553104E-3</c:v>
                </c:pt>
                <c:pt idx="3316">
                  <c:v>4.7503417691415499E-3</c:v>
                </c:pt>
                <c:pt idx="3317">
                  <c:v>3.7325923298270002E-3</c:v>
                </c:pt>
                <c:pt idx="3318">
                  <c:v>-7.9650743135567803E-3</c:v>
                </c:pt>
                <c:pt idx="3319">
                  <c:v>-1.9036254655691299E-2</c:v>
                </c:pt>
                <c:pt idx="3320">
                  <c:v>-2.0322210783385499E-2</c:v>
                </c:pt>
                <c:pt idx="3321">
                  <c:v>-1.2559336796017799E-2</c:v>
                </c:pt>
                <c:pt idx="3322">
                  <c:v>-5.5810926753812797E-3</c:v>
                </c:pt>
                <c:pt idx="3323">
                  <c:v>-5.2015346837343398E-3</c:v>
                </c:pt>
                <c:pt idx="3324">
                  <c:v>-8.9421883664541398E-3</c:v>
                </c:pt>
                <c:pt idx="3325">
                  <c:v>-8.4466991523637399E-3</c:v>
                </c:pt>
                <c:pt idx="3326">
                  <c:v>8.6152474562831995E-4</c:v>
                </c:pt>
                <c:pt idx="3327">
                  <c:v>1.5420927238702999E-2</c:v>
                </c:pt>
                <c:pt idx="3328">
                  <c:v>2.77760402995232E-2</c:v>
                </c:pt>
                <c:pt idx="3329">
                  <c:v>2.8158167529032E-2</c:v>
                </c:pt>
                <c:pt idx="3330">
                  <c:v>1.42571223032921E-2</c:v>
                </c:pt>
                <c:pt idx="3331">
                  <c:v>-6.2115452580219803E-3</c:v>
                </c:pt>
                <c:pt idx="3332">
                  <c:v>-2.2912597133769499E-2</c:v>
                </c:pt>
                <c:pt idx="3333">
                  <c:v>-2.51202142409452E-2</c:v>
                </c:pt>
                <c:pt idx="3334">
                  <c:v>-1.18520964434028E-2</c:v>
                </c:pt>
                <c:pt idx="3335">
                  <c:v>7.0075013907662E-3</c:v>
                </c:pt>
                <c:pt idx="3336">
                  <c:v>1.6180429387149399E-2</c:v>
                </c:pt>
                <c:pt idx="3337">
                  <c:v>1.03336002009684E-2</c:v>
                </c:pt>
                <c:pt idx="3338">
                  <c:v>-3.73556183967234E-3</c:v>
                </c:pt>
                <c:pt idx="3339">
                  <c:v>-1.0415303276258499E-2</c:v>
                </c:pt>
                <c:pt idx="3340">
                  <c:v>-2.8356272323080398E-3</c:v>
                </c:pt>
                <c:pt idx="3341">
                  <c:v>1.37413350998198E-2</c:v>
                </c:pt>
                <c:pt idx="3342">
                  <c:v>2.4496836882884999E-2</c:v>
                </c:pt>
                <c:pt idx="3343">
                  <c:v>2.0684816251776601E-2</c:v>
                </c:pt>
                <c:pt idx="3344">
                  <c:v>7.29634981851786E-3</c:v>
                </c:pt>
                <c:pt idx="3345">
                  <c:v>-5.22096027193787E-3</c:v>
                </c:pt>
                <c:pt idx="3346">
                  <c:v>-5.2540007147946896E-3</c:v>
                </c:pt>
                <c:pt idx="3347">
                  <c:v>6.0666302355803503E-3</c:v>
                </c:pt>
                <c:pt idx="3348">
                  <c:v>2.01860208974835E-2</c:v>
                </c:pt>
                <c:pt idx="3349">
                  <c:v>2.5815276303973199E-2</c:v>
                </c:pt>
                <c:pt idx="3350">
                  <c:v>1.5079786417279899E-2</c:v>
                </c:pt>
                <c:pt idx="3351">
                  <c:v>-5.06883622179521E-3</c:v>
                </c:pt>
                <c:pt idx="3352">
                  <c:v>-2.4224261479762501E-2</c:v>
                </c:pt>
                <c:pt idx="3353">
                  <c:v>-2.6295490156358198E-2</c:v>
                </c:pt>
                <c:pt idx="3354">
                  <c:v>-1.1449939243858301E-2</c:v>
                </c:pt>
                <c:pt idx="3355">
                  <c:v>9.2925032054852908E-3</c:v>
                </c:pt>
                <c:pt idx="3356">
                  <c:v>1.6294745083790401E-2</c:v>
                </c:pt>
                <c:pt idx="3357">
                  <c:v>4.7828923469087504E-3</c:v>
                </c:pt>
                <c:pt idx="3358">
                  <c:v>-1.12576349106081E-2</c:v>
                </c:pt>
                <c:pt idx="3359">
                  <c:v>-1.13192153851462E-2</c:v>
                </c:pt>
                <c:pt idx="3360">
                  <c:v>7.63002672188885E-4</c:v>
                </c:pt>
                <c:pt idx="3361">
                  <c:v>1.0845800451490801E-2</c:v>
                </c:pt>
                <c:pt idx="3362">
                  <c:v>5.4910798591950799E-3</c:v>
                </c:pt>
                <c:pt idx="3363">
                  <c:v>-4.5680271633767398E-3</c:v>
                </c:pt>
                <c:pt idx="3364">
                  <c:v>2.1498784931088498E-3</c:v>
                </c:pt>
                <c:pt idx="3365">
                  <c:v>3.0876831862325701E-2</c:v>
                </c:pt>
                <c:pt idx="3366">
                  <c:v>5.7391452816500099E-2</c:v>
                </c:pt>
                <c:pt idx="3367">
                  <c:v>5.3809387329638102E-2</c:v>
                </c:pt>
                <c:pt idx="3368">
                  <c:v>2.1763841188737899E-2</c:v>
                </c:pt>
                <c:pt idx="3369">
                  <c:v>-7.1717323456425104E-3</c:v>
                </c:pt>
                <c:pt idx="3370">
                  <c:v>-7.8876468845517807E-3</c:v>
                </c:pt>
                <c:pt idx="3371">
                  <c:v>1.6592361103606401E-2</c:v>
                </c:pt>
                <c:pt idx="3372">
                  <c:v>3.1978467810540402E-2</c:v>
                </c:pt>
                <c:pt idx="3373">
                  <c:v>2.1603234435840099E-2</c:v>
                </c:pt>
                <c:pt idx="3374">
                  <c:v>-4.4572504709160504E-3</c:v>
                </c:pt>
                <c:pt idx="3375">
                  <c:v>-2.1213809159105E-2</c:v>
                </c:pt>
                <c:pt idx="3376">
                  <c:v>-1.7260672966499899E-2</c:v>
                </c:pt>
                <c:pt idx="3377">
                  <c:v>-2.15511509408935E-3</c:v>
                </c:pt>
                <c:pt idx="3378">
                  <c:v>1.0662656534732E-2</c:v>
                </c:pt>
                <c:pt idx="3379">
                  <c:v>1.70515888925818E-2</c:v>
                </c:pt>
                <c:pt idx="3380">
                  <c:v>1.89298266101256E-2</c:v>
                </c:pt>
                <c:pt idx="3381">
                  <c:v>1.6723145845470602E-2</c:v>
                </c:pt>
                <c:pt idx="3382">
                  <c:v>1.01778281160182E-2</c:v>
                </c:pt>
                <c:pt idx="3383">
                  <c:v>5.4021467513514099E-3</c:v>
                </c:pt>
                <c:pt idx="3384">
                  <c:v>9.9917063236811907E-3</c:v>
                </c:pt>
                <c:pt idx="3385">
                  <c:v>2.5143276375650701E-2</c:v>
                </c:pt>
                <c:pt idx="3386">
                  <c:v>3.0960655307666299E-2</c:v>
                </c:pt>
                <c:pt idx="3387">
                  <c:v>1.6189159813628898E-2</c:v>
                </c:pt>
                <c:pt idx="3388">
                  <c:v>-1.1997710037621999E-2</c:v>
                </c:pt>
                <c:pt idx="3389">
                  <c:v>-2.6560691939699801E-2</c:v>
                </c:pt>
                <c:pt idx="3390">
                  <c:v>-1.9331040944668702E-2</c:v>
                </c:pt>
                <c:pt idx="3391">
                  <c:v>-4.6112777175174799E-3</c:v>
                </c:pt>
                <c:pt idx="3392">
                  <c:v>-2.9946697632721201E-3</c:v>
                </c:pt>
                <c:pt idx="3393">
                  <c:v>-1.45539074871949E-2</c:v>
                </c:pt>
                <c:pt idx="3394">
                  <c:v>-1.7125631572579701E-2</c:v>
                </c:pt>
                <c:pt idx="3395">
                  <c:v>-3.7367324591059298E-4</c:v>
                </c:pt>
                <c:pt idx="3396">
                  <c:v>1.9348887146467399E-2</c:v>
                </c:pt>
                <c:pt idx="3397">
                  <c:v>1.7538119565055899E-2</c:v>
                </c:pt>
                <c:pt idx="3398">
                  <c:v>-4.9333340476496899E-3</c:v>
                </c:pt>
                <c:pt idx="3399">
                  <c:v>-2.1690890705196399E-2</c:v>
                </c:pt>
                <c:pt idx="3400">
                  <c:v>-1.2277152147770601E-2</c:v>
                </c:pt>
                <c:pt idx="3401">
                  <c:v>1.2563741165615899E-2</c:v>
                </c:pt>
                <c:pt idx="3402">
                  <c:v>2.58613019059304E-2</c:v>
                </c:pt>
                <c:pt idx="3403">
                  <c:v>1.6566879071247102E-2</c:v>
                </c:pt>
                <c:pt idx="3404">
                  <c:v>2.6051533680189502E-3</c:v>
                </c:pt>
                <c:pt idx="3405">
                  <c:v>3.70154291642726E-3</c:v>
                </c:pt>
                <c:pt idx="3406">
                  <c:v>1.61698600095759E-2</c:v>
                </c:pt>
                <c:pt idx="3407">
                  <c:v>1.7573323984439299E-2</c:v>
                </c:pt>
                <c:pt idx="3408">
                  <c:v>2.09729244016899E-3</c:v>
                </c:pt>
                <c:pt idx="3409">
                  <c:v>-1.38712024692629E-2</c:v>
                </c:pt>
                <c:pt idx="3410">
                  <c:v>-1.03043956872163E-2</c:v>
                </c:pt>
                <c:pt idx="3411">
                  <c:v>6.5698700141978003E-3</c:v>
                </c:pt>
                <c:pt idx="3412">
                  <c:v>1.76734612990809E-2</c:v>
                </c:pt>
                <c:pt idx="3413">
                  <c:v>8.1232239284511204E-3</c:v>
                </c:pt>
                <c:pt idx="3414">
                  <c:v>-1.13324761198558E-2</c:v>
                </c:pt>
                <c:pt idx="3415">
                  <c:v>-2.09239563678663E-2</c:v>
                </c:pt>
                <c:pt idx="3416">
                  <c:v>-1.47661138933403E-2</c:v>
                </c:pt>
                <c:pt idx="3417">
                  <c:v>-5.1710603392395903E-3</c:v>
                </c:pt>
                <c:pt idx="3418" formatCode="0.00E+00">
                  <c:v>-5.62597592458204E-5</c:v>
                </c:pt>
                <c:pt idx="3419">
                  <c:v>6.3888956878908904E-3</c:v>
                </c:pt>
                <c:pt idx="3420">
                  <c:v>2.1113991649053102E-2</c:v>
                </c:pt>
                <c:pt idx="3421">
                  <c:v>3.81512803430437E-2</c:v>
                </c:pt>
                <c:pt idx="3422">
                  <c:v>4.3228487174104699E-2</c:v>
                </c:pt>
                <c:pt idx="3423">
                  <c:v>3.0649631204859602E-2</c:v>
                </c:pt>
                <c:pt idx="3424">
                  <c:v>1.0656379513200699E-2</c:v>
                </c:pt>
                <c:pt idx="3425">
                  <c:v>-1.2407255129888101E-3</c:v>
                </c:pt>
                <c:pt idx="3426">
                  <c:v>-2.70391240834239E-3</c:v>
                </c:pt>
                <c:pt idx="3427">
                  <c:v>-2.9204469165779201E-3</c:v>
                </c:pt>
                <c:pt idx="3428">
                  <c:v>-7.4086269208396499E-3</c:v>
                </c:pt>
                <c:pt idx="3429">
                  <c:v>-8.1201298205349302E-3</c:v>
                </c:pt>
                <c:pt idx="3430">
                  <c:v>3.01042025623775E-3</c:v>
                </c:pt>
                <c:pt idx="3431">
                  <c:v>1.91678791991165E-2</c:v>
                </c:pt>
                <c:pt idx="3432">
                  <c:v>2.6896683536185E-2</c:v>
                </c:pt>
                <c:pt idx="3433">
                  <c:v>1.8834701171549902E-2</c:v>
                </c:pt>
                <c:pt idx="3434">
                  <c:v>3.66476987902787E-3</c:v>
                </c:pt>
                <c:pt idx="3435">
                  <c:v>-3.1337784291531699E-3</c:v>
                </c:pt>
                <c:pt idx="3436">
                  <c:v>3.4519896012969999E-4</c:v>
                </c:pt>
                <c:pt idx="3437">
                  <c:v>5.44392487951175E-3</c:v>
                </c:pt>
                <c:pt idx="3438">
                  <c:v>1.9891266422878001E-3</c:v>
                </c:pt>
                <c:pt idx="3439">
                  <c:v>-5.45504715380918E-3</c:v>
                </c:pt>
                <c:pt idx="3440">
                  <c:v>-5.90788502814211E-3</c:v>
                </c:pt>
                <c:pt idx="3441">
                  <c:v>4.7365505119635097E-3</c:v>
                </c:pt>
                <c:pt idx="3442">
                  <c:v>1.7717000627030799E-2</c:v>
                </c:pt>
                <c:pt idx="3443">
                  <c:v>2.0974735298698598E-2</c:v>
                </c:pt>
                <c:pt idx="3444">
                  <c:v>1.4290998081862001E-2</c:v>
                </c:pt>
                <c:pt idx="3445">
                  <c:v>4.5133985037470398E-3</c:v>
                </c:pt>
                <c:pt idx="3446">
                  <c:v>-1.36139579028397E-3</c:v>
                </c:pt>
                <c:pt idx="3447">
                  <c:v>-2.3611907641900702E-3</c:v>
                </c:pt>
                <c:pt idx="3448" formatCode="0.00E+00">
                  <c:v>9.3385410872802401E-7</c:v>
                </c:pt>
                <c:pt idx="3449">
                  <c:v>4.3352981835648096E-3</c:v>
                </c:pt>
                <c:pt idx="3450">
                  <c:v>7.75190514554295E-3</c:v>
                </c:pt>
                <c:pt idx="3451">
                  <c:v>1.02652820026236E-2</c:v>
                </c:pt>
                <c:pt idx="3452">
                  <c:v>1.04428995282014E-2</c:v>
                </c:pt>
                <c:pt idx="3453">
                  <c:v>1.0353628828842699E-2</c:v>
                </c:pt>
                <c:pt idx="3454">
                  <c:v>1.22570268095177E-2</c:v>
                </c:pt>
                <c:pt idx="3455">
                  <c:v>1.58769915611865E-2</c:v>
                </c:pt>
                <c:pt idx="3456">
                  <c:v>1.7021852180200098E-2</c:v>
                </c:pt>
                <c:pt idx="3457">
                  <c:v>1.0053625396869201E-2</c:v>
                </c:pt>
                <c:pt idx="3458">
                  <c:v>-2.1067710674169699E-3</c:v>
                </c:pt>
                <c:pt idx="3459">
                  <c:v>-1.3264029898613999E-2</c:v>
                </c:pt>
                <c:pt idx="3460">
                  <c:v>-1.7031801822584298E-2</c:v>
                </c:pt>
                <c:pt idx="3461">
                  <c:v>-1.3316665382244099E-2</c:v>
                </c:pt>
                <c:pt idx="3462">
                  <c:v>-8.3390151282666299E-3</c:v>
                </c:pt>
                <c:pt idx="3463">
                  <c:v>-3.9648465063481303E-3</c:v>
                </c:pt>
                <c:pt idx="3464">
                  <c:v>2.2604553254043199E-4</c:v>
                </c:pt>
                <c:pt idx="3465">
                  <c:v>1.20216265309555E-3</c:v>
                </c:pt>
                <c:pt idx="3466">
                  <c:v>4.11306938854617E-4</c:v>
                </c:pt>
                <c:pt idx="3467">
                  <c:v>-1.84536976354165E-3</c:v>
                </c:pt>
                <c:pt idx="3468">
                  <c:v>2.5912488598177298E-4</c:v>
                </c:pt>
                <c:pt idx="3469">
                  <c:v>7.0969874505867796E-3</c:v>
                </c:pt>
                <c:pt idx="3470">
                  <c:v>1.5379288964492401E-2</c:v>
                </c:pt>
                <c:pt idx="3471">
                  <c:v>1.6269623067103701E-2</c:v>
                </c:pt>
                <c:pt idx="3472">
                  <c:v>6.3880899599391902E-3</c:v>
                </c:pt>
                <c:pt idx="3473">
                  <c:v>-5.8077406685410502E-3</c:v>
                </c:pt>
                <c:pt idx="3474">
                  <c:v>-9.4475668024368298E-3</c:v>
                </c:pt>
                <c:pt idx="3475">
                  <c:v>-5.1717460535696102E-3</c:v>
                </c:pt>
                <c:pt idx="3476">
                  <c:v>-2.4943959525198199E-3</c:v>
                </c:pt>
                <c:pt idx="3477">
                  <c:v>-1.1057895456753E-2</c:v>
                </c:pt>
                <c:pt idx="3478">
                  <c:v>-2.4500692035338601E-2</c:v>
                </c:pt>
                <c:pt idx="3479">
                  <c:v>-3.1841267939644001E-2</c:v>
                </c:pt>
                <c:pt idx="3480">
                  <c:v>-2.7373158094255501E-2</c:v>
                </c:pt>
                <c:pt idx="3481">
                  <c:v>-1.5366137503656899E-2</c:v>
                </c:pt>
                <c:pt idx="3482">
                  <c:v>-2.7002517942016999E-3</c:v>
                </c:pt>
                <c:pt idx="3483">
                  <c:v>9.0666772149375907E-3</c:v>
                </c:pt>
                <c:pt idx="3484">
                  <c:v>1.9711907496999002E-2</c:v>
                </c:pt>
                <c:pt idx="3485">
                  <c:v>2.42317974372219E-2</c:v>
                </c:pt>
                <c:pt idx="3486">
                  <c:v>1.4973980910442899E-2</c:v>
                </c:pt>
                <c:pt idx="3487">
                  <c:v>-4.3542619953916596E-3</c:v>
                </c:pt>
                <c:pt idx="3488">
                  <c:v>-1.7907995551146898E-2</c:v>
                </c:pt>
                <c:pt idx="3489">
                  <c:v>-1.17834651592149E-2</c:v>
                </c:pt>
                <c:pt idx="3490">
                  <c:v>7.8599132162737208E-3</c:v>
                </c:pt>
                <c:pt idx="3491">
                  <c:v>1.9875028655015201E-2</c:v>
                </c:pt>
                <c:pt idx="3492">
                  <c:v>1.08393090707845E-2</c:v>
                </c:pt>
                <c:pt idx="3493">
                  <c:v>-1.1056521097143701E-2</c:v>
                </c:pt>
                <c:pt idx="3494">
                  <c:v>-2.3292928114176201E-2</c:v>
                </c:pt>
                <c:pt idx="3495">
                  <c:v>-1.6204847588856201E-2</c:v>
                </c:pt>
                <c:pt idx="3496">
                  <c:v>-1.79294945510937E-3</c:v>
                </c:pt>
                <c:pt idx="3497">
                  <c:v>3.4439834482799499E-3</c:v>
                </c:pt>
                <c:pt idx="3498">
                  <c:v>-3.4036005606813999E-3</c:v>
                </c:pt>
                <c:pt idx="3499">
                  <c:v>-7.4921157327308601E-3</c:v>
                </c:pt>
                <c:pt idx="3500">
                  <c:v>-6.4081476102030002E-4</c:v>
                </c:pt>
                <c:pt idx="3501">
                  <c:v>9.9063393273343108E-3</c:v>
                </c:pt>
                <c:pt idx="3502">
                  <c:v>1.1613162277876199E-2</c:v>
                </c:pt>
                <c:pt idx="3503">
                  <c:v>4.0191732213843596E-3</c:v>
                </c:pt>
                <c:pt idx="3504">
                  <c:v>-5.5147086694667404E-4</c:v>
                </c:pt>
                <c:pt idx="3505">
                  <c:v>6.3055206541394E-3</c:v>
                </c:pt>
                <c:pt idx="3506">
                  <c:v>1.6018964769263101E-2</c:v>
                </c:pt>
                <c:pt idx="3507">
                  <c:v>1.45983394737804E-2</c:v>
                </c:pt>
                <c:pt idx="3508">
                  <c:v>-3.3927268155879698E-4</c:v>
                </c:pt>
                <c:pt idx="3509">
                  <c:v>-1.15867139045125E-2</c:v>
                </c:pt>
                <c:pt idx="3510">
                  <c:v>-3.9539624929202403E-3</c:v>
                </c:pt>
                <c:pt idx="3511">
                  <c:v>1.8449877333386301E-2</c:v>
                </c:pt>
                <c:pt idx="3512">
                  <c:v>3.5114326672574497E-2</c:v>
                </c:pt>
                <c:pt idx="3513">
                  <c:v>2.96826049255761E-2</c:v>
                </c:pt>
                <c:pt idx="3514">
                  <c:v>6.67776957750312E-3</c:v>
                </c:pt>
                <c:pt idx="3515">
                  <c:v>-1.31860700180842E-2</c:v>
                </c:pt>
                <c:pt idx="3516">
                  <c:v>-1.66968021455614E-2</c:v>
                </c:pt>
                <c:pt idx="3517">
                  <c:v>-4.54215620841432E-3</c:v>
                </c:pt>
                <c:pt idx="3518">
                  <c:v>7.3172301550641101E-3</c:v>
                </c:pt>
                <c:pt idx="3519">
                  <c:v>8.3373696830322305E-3</c:v>
                </c:pt>
                <c:pt idx="3520">
                  <c:v>-9.8467277276580211E-4</c:v>
                </c:pt>
                <c:pt idx="3521">
                  <c:v>-1.2072869074117001E-2</c:v>
                </c:pt>
                <c:pt idx="3522">
                  <c:v>-1.6011715630914001E-2</c:v>
                </c:pt>
                <c:pt idx="3523">
                  <c:v>-1.0253817012349099E-2</c:v>
                </c:pt>
                <c:pt idx="3524">
                  <c:v>-2.0332253268885801E-4</c:v>
                </c:pt>
                <c:pt idx="3525">
                  <c:v>9.0203492369097093E-3</c:v>
                </c:pt>
                <c:pt idx="3526">
                  <c:v>1.1389676746231E-2</c:v>
                </c:pt>
                <c:pt idx="3527">
                  <c:v>7.0343588590257196E-3</c:v>
                </c:pt>
                <c:pt idx="3528">
                  <c:v>-3.24768512411212E-3</c:v>
                </c:pt>
                <c:pt idx="3529">
                  <c:v>-1.26599329741806E-2</c:v>
                </c:pt>
                <c:pt idx="3530">
                  <c:v>-1.5163704445748801E-2</c:v>
                </c:pt>
                <c:pt idx="3531">
                  <c:v>-9.0775683395562193E-3</c:v>
                </c:pt>
                <c:pt idx="3532">
                  <c:v>1.5293256558001199E-3</c:v>
                </c:pt>
                <c:pt idx="3533">
                  <c:v>1.07877430762358E-2</c:v>
                </c:pt>
                <c:pt idx="3534">
                  <c:v>1.29192258723583E-2</c:v>
                </c:pt>
                <c:pt idx="3535">
                  <c:v>9.0069193782486793E-3</c:v>
                </c:pt>
                <c:pt idx="3536">
                  <c:v>5.3899933275546102E-3</c:v>
                </c:pt>
                <c:pt idx="3537">
                  <c:v>9.8180062636037003E-3</c:v>
                </c:pt>
                <c:pt idx="3538">
                  <c:v>2.2501699446084399E-2</c:v>
                </c:pt>
                <c:pt idx="3539">
                  <c:v>3.3258258580260297E-2</c:v>
                </c:pt>
                <c:pt idx="3540">
                  <c:v>3.08764578754426E-2</c:v>
                </c:pt>
                <c:pt idx="3541">
                  <c:v>1.0175712506625099E-2</c:v>
                </c:pt>
                <c:pt idx="3542">
                  <c:v>-1.9040154998194399E-2</c:v>
                </c:pt>
                <c:pt idx="3543">
                  <c:v>-3.8208378043532602E-2</c:v>
                </c:pt>
                <c:pt idx="3544">
                  <c:v>-3.5116048749760702E-2</c:v>
                </c:pt>
                <c:pt idx="3545">
                  <c:v>-1.32310499006702E-2</c:v>
                </c:pt>
                <c:pt idx="3546">
                  <c:v>1.0881212268507299E-2</c:v>
                </c:pt>
                <c:pt idx="3547">
                  <c:v>2.1545414980400499E-2</c:v>
                </c:pt>
                <c:pt idx="3548">
                  <c:v>1.61297134437225E-2</c:v>
                </c:pt>
                <c:pt idx="3549">
                  <c:v>2.5828950402551399E-3</c:v>
                </c:pt>
                <c:pt idx="3550">
                  <c:v>-7.9172492717532097E-3</c:v>
                </c:pt>
                <c:pt idx="3551">
                  <c:v>-1.06497892410067E-2</c:v>
                </c:pt>
                <c:pt idx="3552">
                  <c:v>-8.1659070688575204E-3</c:v>
                </c:pt>
                <c:pt idx="3553">
                  <c:v>-5.7840946807948901E-3</c:v>
                </c:pt>
                <c:pt idx="3554">
                  <c:v>-6.6790702971818898E-3</c:v>
                </c:pt>
                <c:pt idx="3555">
                  <c:v>-9.2881501777496503E-3</c:v>
                </c:pt>
                <c:pt idx="3556">
                  <c:v>-1.00691393214246E-2</c:v>
                </c:pt>
                <c:pt idx="3557">
                  <c:v>-8.2850560583472097E-3</c:v>
                </c:pt>
                <c:pt idx="3558">
                  <c:v>-1.9647136253944102E-3</c:v>
                </c:pt>
                <c:pt idx="3559">
                  <c:v>5.3249705315719402E-3</c:v>
                </c:pt>
                <c:pt idx="3560">
                  <c:v>9.3652738106042906E-3</c:v>
                </c:pt>
                <c:pt idx="3561">
                  <c:v>6.3825322100468799E-3</c:v>
                </c:pt>
                <c:pt idx="3562">
                  <c:v>7.8688064140635099E-4</c:v>
                </c:pt>
                <c:pt idx="3563">
                  <c:v>-2.7360690738242799E-3</c:v>
                </c:pt>
                <c:pt idx="3564">
                  <c:v>1.43705835741093E-3</c:v>
                </c:pt>
                <c:pt idx="3565">
                  <c:v>1.0949512908654599E-2</c:v>
                </c:pt>
                <c:pt idx="3566">
                  <c:v>1.9471306101651799E-2</c:v>
                </c:pt>
                <c:pt idx="3567">
                  <c:v>1.6615074559213801E-2</c:v>
                </c:pt>
                <c:pt idx="3568">
                  <c:v>4.9841352451408397E-3</c:v>
                </c:pt>
                <c:pt idx="3569">
                  <c:v>-6.1447964205593999E-3</c:v>
                </c:pt>
                <c:pt idx="3570">
                  <c:v>-5.2248670713495099E-3</c:v>
                </c:pt>
                <c:pt idx="3571">
                  <c:v>6.1668391071292399E-3</c:v>
                </c:pt>
                <c:pt idx="3572">
                  <c:v>1.9298560634716501E-2</c:v>
                </c:pt>
                <c:pt idx="3573">
                  <c:v>2.12415220412779E-2</c:v>
                </c:pt>
                <c:pt idx="3574">
                  <c:v>1.0969245432154599E-2</c:v>
                </c:pt>
                <c:pt idx="3575">
                  <c:v>-3.15460774934651E-3</c:v>
                </c:pt>
                <c:pt idx="3576">
                  <c:v>-9.6090352116857004E-3</c:v>
                </c:pt>
                <c:pt idx="3577">
                  <c:v>-5.3806051264859199E-3</c:v>
                </c:pt>
                <c:pt idx="3578">
                  <c:v>4.3949385758675604E-3</c:v>
                </c:pt>
                <c:pt idx="3579">
                  <c:v>1.0502202742225899E-2</c:v>
                </c:pt>
                <c:pt idx="3580">
                  <c:v>8.0839372426533204E-3</c:v>
                </c:pt>
                <c:pt idx="3581">
                  <c:v>-9.6864818743452299E-4</c:v>
                </c:pt>
                <c:pt idx="3582">
                  <c:v>-1.09403507601314E-2</c:v>
                </c:pt>
                <c:pt idx="3583">
                  <c:v>-1.7047635402961399E-2</c:v>
                </c:pt>
                <c:pt idx="3584">
                  <c:v>-1.43196010074808E-2</c:v>
                </c:pt>
                <c:pt idx="3585">
                  <c:v>-2.1385712783463001E-3</c:v>
                </c:pt>
                <c:pt idx="3586">
                  <c:v>1.5668028617955399E-2</c:v>
                </c:pt>
                <c:pt idx="3587">
                  <c:v>2.8739662358899801E-2</c:v>
                </c:pt>
                <c:pt idx="3588">
                  <c:v>2.98427695675006E-2</c:v>
                </c:pt>
                <c:pt idx="3589">
                  <c:v>1.5143108912545999E-2</c:v>
                </c:pt>
                <c:pt idx="3590">
                  <c:v>-6.6988789944641197E-3</c:v>
                </c:pt>
                <c:pt idx="3591">
                  <c:v>-2.2263841834048299E-2</c:v>
                </c:pt>
                <c:pt idx="3592">
                  <c:v>-2.2158640840381001E-2</c:v>
                </c:pt>
                <c:pt idx="3593">
                  <c:v>-1.02160054330118E-2</c:v>
                </c:pt>
                <c:pt idx="3594">
                  <c:v>3.0589497934045201E-3</c:v>
                </c:pt>
                <c:pt idx="3595">
                  <c:v>7.4117061359671001E-3</c:v>
                </c:pt>
                <c:pt idx="3596">
                  <c:v>2.22124139620649E-3</c:v>
                </c:pt>
                <c:pt idx="3597">
                  <c:v>-7.5354738826105402E-3</c:v>
                </c:pt>
                <c:pt idx="3598">
                  <c:v>-1.0696489568108499E-2</c:v>
                </c:pt>
                <c:pt idx="3599">
                  <c:v>-5.5029370856587503E-3</c:v>
                </c:pt>
                <c:pt idx="3600">
                  <c:v>4.5224165293490104E-3</c:v>
                </c:pt>
                <c:pt idx="3601">
                  <c:v>1.1263923028495999E-2</c:v>
                </c:pt>
                <c:pt idx="3602">
                  <c:v>8.5130278281104598E-3</c:v>
                </c:pt>
                <c:pt idx="3603">
                  <c:v>-1.4037393131758099E-3</c:v>
                </c:pt>
                <c:pt idx="3604">
                  <c:v>-1.1018693754549501E-2</c:v>
                </c:pt>
                <c:pt idx="3605">
                  <c:v>-1.0485603946555301E-2</c:v>
                </c:pt>
                <c:pt idx="3606" formatCode="0.00E+00">
                  <c:v>9.7866281532935705E-5</c:v>
                </c:pt>
                <c:pt idx="3607">
                  <c:v>1.4309547871564399E-2</c:v>
                </c:pt>
                <c:pt idx="3608">
                  <c:v>1.96760661178168E-2</c:v>
                </c:pt>
                <c:pt idx="3609">
                  <c:v>1.29334743272429E-2</c:v>
                </c:pt>
                <c:pt idx="3610">
                  <c:v>-1.23249120331719E-3</c:v>
                </c:pt>
                <c:pt idx="3611">
                  <c:v>-9.6146208954566697E-3</c:v>
                </c:pt>
                <c:pt idx="3612">
                  <c:v>-5.4146521305994096E-3</c:v>
                </c:pt>
                <c:pt idx="3613">
                  <c:v>7.6976339719908903E-3</c:v>
                </c:pt>
                <c:pt idx="3614">
                  <c:v>1.8916285700510099E-2</c:v>
                </c:pt>
                <c:pt idx="3615">
                  <c:v>1.89801879901953E-2</c:v>
                </c:pt>
                <c:pt idx="3616">
                  <c:v>1.16939235492073E-2</c:v>
                </c:pt>
                <c:pt idx="3617">
                  <c:v>4.4699598398204804E-3</c:v>
                </c:pt>
                <c:pt idx="3618">
                  <c:v>4.2311235468209599E-3</c:v>
                </c:pt>
                <c:pt idx="3619">
                  <c:v>9.5070886164316595E-3</c:v>
                </c:pt>
                <c:pt idx="3620">
                  <c:v>1.19668765041891E-2</c:v>
                </c:pt>
                <c:pt idx="3621">
                  <c:v>6.4615930003365197E-3</c:v>
                </c:pt>
                <c:pt idx="3622">
                  <c:v>-7.75125951863599E-3</c:v>
                </c:pt>
                <c:pt idx="3623">
                  <c:v>-2.36582830355823E-2</c:v>
                </c:pt>
                <c:pt idx="3624">
                  <c:v>-3.2384953834513702E-2</c:v>
                </c:pt>
                <c:pt idx="3625">
                  <c:v>-2.8858854453843799E-2</c:v>
                </c:pt>
                <c:pt idx="3626">
                  <c:v>-1.3458821469901501E-2</c:v>
                </c:pt>
                <c:pt idx="3627">
                  <c:v>4.8419293497227803E-3</c:v>
                </c:pt>
                <c:pt idx="3628">
                  <c:v>1.64536825498094E-2</c:v>
                </c:pt>
                <c:pt idx="3629">
                  <c:v>1.55364753767896E-2</c:v>
                </c:pt>
                <c:pt idx="3630">
                  <c:v>7.4652049817725804E-3</c:v>
                </c:pt>
                <c:pt idx="3631">
                  <c:v>2.8211990345898101E-3</c:v>
                </c:pt>
                <c:pt idx="3632">
                  <c:v>8.1661498940749193E-3</c:v>
                </c:pt>
                <c:pt idx="3633">
                  <c:v>1.8901667471225202E-2</c:v>
                </c:pt>
                <c:pt idx="3634">
                  <c:v>2.3679169097600601E-2</c:v>
                </c:pt>
                <c:pt idx="3635">
                  <c:v>1.5321428333889799E-2</c:v>
                </c:pt>
                <c:pt idx="3636">
                  <c:v>-8.4547875471339398E-4</c:v>
                </c:pt>
                <c:pt idx="3637">
                  <c:v>-1.1649797268160201E-2</c:v>
                </c:pt>
                <c:pt idx="3638">
                  <c:v>-8.9090716612485899E-3</c:v>
                </c:pt>
                <c:pt idx="3639">
                  <c:v>1.98469934504497E-3</c:v>
                </c:pt>
                <c:pt idx="3640">
                  <c:v>6.5812149248045699E-3</c:v>
                </c:pt>
                <c:pt idx="3641">
                  <c:v>-1.54470729151758E-3</c:v>
                </c:pt>
                <c:pt idx="3642">
                  <c:v>-1.5408141133353599E-2</c:v>
                </c:pt>
                <c:pt idx="3643">
                  <c:v>-2.05564557623641E-2</c:v>
                </c:pt>
                <c:pt idx="3644">
                  <c:v>-8.3815305794244597E-3</c:v>
                </c:pt>
                <c:pt idx="3645">
                  <c:v>1.5539659533355499E-2</c:v>
                </c:pt>
                <c:pt idx="3646">
                  <c:v>3.2702869449604502E-2</c:v>
                </c:pt>
                <c:pt idx="3647">
                  <c:v>3.20514642604341E-2</c:v>
                </c:pt>
                <c:pt idx="3648">
                  <c:v>1.5816332564110001E-2</c:v>
                </c:pt>
                <c:pt idx="3649">
                  <c:v>-2.4847096408488699E-3</c:v>
                </c:pt>
                <c:pt idx="3650">
                  <c:v>-1.29491167349531E-2</c:v>
                </c:pt>
                <c:pt idx="3651">
                  <c:v>-1.27056000536585E-2</c:v>
                </c:pt>
                <c:pt idx="3652">
                  <c:v>-7.7569506950118201E-3</c:v>
                </c:pt>
                <c:pt idx="3653">
                  <c:v>-4.3404550258149396E-3</c:v>
                </c:pt>
                <c:pt idx="3654">
                  <c:v>-5.9907949141648096E-3</c:v>
                </c:pt>
                <c:pt idx="3655">
                  <c:v>-1.23644913833092E-2</c:v>
                </c:pt>
                <c:pt idx="3656">
                  <c:v>-2.0239635103569201E-2</c:v>
                </c:pt>
                <c:pt idx="3657">
                  <c:v>-2.15934794657912E-2</c:v>
                </c:pt>
                <c:pt idx="3658">
                  <c:v>-1.0752016066958499E-2</c:v>
                </c:pt>
                <c:pt idx="3659">
                  <c:v>8.3271570836876505E-3</c:v>
                </c:pt>
                <c:pt idx="3660">
                  <c:v>2.4118287823066398E-2</c:v>
                </c:pt>
                <c:pt idx="3661">
                  <c:v>2.2568596003436098E-2</c:v>
                </c:pt>
                <c:pt idx="3662">
                  <c:v>5.0591081675166096E-3</c:v>
                </c:pt>
                <c:pt idx="3663">
                  <c:v>-1.39218099345482E-2</c:v>
                </c:pt>
                <c:pt idx="3664">
                  <c:v>-1.7168566358117501E-2</c:v>
                </c:pt>
                <c:pt idx="3665">
                  <c:v>-4.3281897357946202E-3</c:v>
                </c:pt>
                <c:pt idx="3666">
                  <c:v>7.9231920953424292E-3</c:v>
                </c:pt>
                <c:pt idx="3667">
                  <c:v>5.5398638939209901E-3</c:v>
                </c:pt>
                <c:pt idx="3668">
                  <c:v>-7.5873008546220302E-3</c:v>
                </c:pt>
                <c:pt idx="3669">
                  <c:v>-1.7019653159768201E-2</c:v>
                </c:pt>
                <c:pt idx="3670">
                  <c:v>-1.1221962390093401E-2</c:v>
                </c:pt>
                <c:pt idx="3671">
                  <c:v>2.65346054998777E-3</c:v>
                </c:pt>
                <c:pt idx="3672">
                  <c:v>1.1385585376766399E-2</c:v>
                </c:pt>
                <c:pt idx="3673">
                  <c:v>7.2254446996543398E-3</c:v>
                </c:pt>
                <c:pt idx="3674">
                  <c:v>-1.4261292795270399E-3</c:v>
                </c:pt>
                <c:pt idx="3675">
                  <c:v>-4.2489588918577801E-3</c:v>
                </c:pt>
                <c:pt idx="3676">
                  <c:v>-7.1768238457788004E-4</c:v>
                </c:pt>
                <c:pt idx="3677">
                  <c:v>3.2177493401599898E-3</c:v>
                </c:pt>
                <c:pt idx="3678">
                  <c:v>2.6498272017456098E-3</c:v>
                </c:pt>
                <c:pt idx="3679">
                  <c:v>-1.93018786353136E-3</c:v>
                </c:pt>
                <c:pt idx="3680">
                  <c:v>-6.5993600211476404E-3</c:v>
                </c:pt>
                <c:pt idx="3681">
                  <c:v>-7.8598515290804905E-3</c:v>
                </c:pt>
                <c:pt idx="3682">
                  <c:v>-6.1377924169140202E-3</c:v>
                </c:pt>
                <c:pt idx="3683">
                  <c:v>-1.1008200638206E-3</c:v>
                </c:pt>
                <c:pt idx="3684">
                  <c:v>4.8615869538526603E-3</c:v>
                </c:pt>
                <c:pt idx="3685">
                  <c:v>7.2739151112254903E-3</c:v>
                </c:pt>
                <c:pt idx="3686">
                  <c:v>1.70589757560111E-3</c:v>
                </c:pt>
                <c:pt idx="3687">
                  <c:v>-1.01218959436824E-2</c:v>
                </c:pt>
                <c:pt idx="3688">
                  <c:v>-1.8742781889583199E-2</c:v>
                </c:pt>
                <c:pt idx="3689">
                  <c:v>-1.6642705142156301E-2</c:v>
                </c:pt>
                <c:pt idx="3690">
                  <c:v>-4.5700210033635504E-3</c:v>
                </c:pt>
                <c:pt idx="3691">
                  <c:v>7.22875771701209E-3</c:v>
                </c:pt>
                <c:pt idx="3692">
                  <c:v>1.0305659691727099E-2</c:v>
                </c:pt>
                <c:pt idx="3693">
                  <c:v>4.2917101213114997E-3</c:v>
                </c:pt>
                <c:pt idx="3694">
                  <c:v>-6.0961420613148201E-3</c:v>
                </c:pt>
                <c:pt idx="3695">
                  <c:v>-1.2918610389698999E-2</c:v>
                </c:pt>
                <c:pt idx="3696">
                  <c:v>-1.09237277791471E-2</c:v>
                </c:pt>
                <c:pt idx="3697">
                  <c:v>-1.7896955589821E-3</c:v>
                </c:pt>
                <c:pt idx="3698">
                  <c:v>9.5601582344258095E-3</c:v>
                </c:pt>
                <c:pt idx="3699">
                  <c:v>1.9288202512208599E-2</c:v>
                </c:pt>
                <c:pt idx="3700">
                  <c:v>2.07065545539761E-2</c:v>
                </c:pt>
                <c:pt idx="3701">
                  <c:v>1.45819766287133E-2</c:v>
                </c:pt>
                <c:pt idx="3702">
                  <c:v>4.4701926935133904E-3</c:v>
                </c:pt>
                <c:pt idx="3703">
                  <c:v>-3.4880597150948101E-3</c:v>
                </c:pt>
                <c:pt idx="3704">
                  <c:v>-9.2365627305575505E-3</c:v>
                </c:pt>
                <c:pt idx="3705">
                  <c:v>-1.3038501013984599E-2</c:v>
                </c:pt>
                <c:pt idx="3706">
                  <c:v>-1.1575122413345001E-2</c:v>
                </c:pt>
                <c:pt idx="3707">
                  <c:v>-4.63050719638043E-3</c:v>
                </c:pt>
                <c:pt idx="3708">
                  <c:v>4.6514020698004898E-3</c:v>
                </c:pt>
                <c:pt idx="3709">
                  <c:v>6.8289721398877897E-3</c:v>
                </c:pt>
                <c:pt idx="3710">
                  <c:v>-3.7083707360727599E-3</c:v>
                </c:pt>
                <c:pt idx="3711">
                  <c:v>-1.7556777266114099E-2</c:v>
                </c:pt>
                <c:pt idx="3712">
                  <c:v>-1.8430062621476399E-2</c:v>
                </c:pt>
                <c:pt idx="3713">
                  <c:v>-1.0318034717012199E-3</c:v>
                </c:pt>
                <c:pt idx="3714">
                  <c:v>2.0346633480535999E-2</c:v>
                </c:pt>
                <c:pt idx="3715">
                  <c:v>2.67478484304275E-2</c:v>
                </c:pt>
                <c:pt idx="3716">
                  <c:v>1.4167059686028299E-2</c:v>
                </c:pt>
                <c:pt idx="3717">
                  <c:v>-1.98548930825709E-3</c:v>
                </c:pt>
                <c:pt idx="3718">
                  <c:v>-5.9180712678008401E-3</c:v>
                </c:pt>
                <c:pt idx="3719">
                  <c:v>6.1168804711827097E-4</c:v>
                </c:pt>
                <c:pt idx="3720">
                  <c:v>2.29072724422352E-4</c:v>
                </c:pt>
                <c:pt idx="3721">
                  <c:v>-1.28551832334455E-2</c:v>
                </c:pt>
                <c:pt idx="3722">
                  <c:v>-2.66367301456597E-2</c:v>
                </c:pt>
                <c:pt idx="3723">
                  <c:v>-2.2840091968185601E-2</c:v>
                </c:pt>
                <c:pt idx="3724">
                  <c:v>-3.92907300845745E-3</c:v>
                </c:pt>
                <c:pt idx="3725">
                  <c:v>1.32569607440969E-2</c:v>
                </c:pt>
                <c:pt idx="3726">
                  <c:v>1.39571970926619E-2</c:v>
                </c:pt>
                <c:pt idx="3727">
                  <c:v>1.97040395751361E-3</c:v>
                </c:pt>
                <c:pt idx="3728">
                  <c:v>-1.08587400248081E-2</c:v>
                </c:pt>
                <c:pt idx="3729">
                  <c:v>-1.2623760498462399E-2</c:v>
                </c:pt>
                <c:pt idx="3730">
                  <c:v>-4.7482595699088904E-3</c:v>
                </c:pt>
                <c:pt idx="3731">
                  <c:v>7.8216726337417292E-3</c:v>
                </c:pt>
                <c:pt idx="3732">
                  <c:v>2.1630739311043399E-2</c:v>
                </c:pt>
                <c:pt idx="3733">
                  <c:v>3.3099826830888898E-2</c:v>
                </c:pt>
                <c:pt idx="3734">
                  <c:v>3.1780660972506501E-2</c:v>
                </c:pt>
                <c:pt idx="3735">
                  <c:v>1.4730992047371201E-2</c:v>
                </c:pt>
                <c:pt idx="3736">
                  <c:v>-6.5938071494919901E-3</c:v>
                </c:pt>
                <c:pt idx="3737">
                  <c:v>-1.3845615575920799E-2</c:v>
                </c:pt>
                <c:pt idx="3738">
                  <c:v>-2.02465867019848E-3</c:v>
                </c:pt>
                <c:pt idx="3739">
                  <c:v>1.2113189554625099E-2</c:v>
                </c:pt>
                <c:pt idx="3740">
                  <c:v>8.7195944629874407E-3</c:v>
                </c:pt>
                <c:pt idx="3741">
                  <c:v>-1.51867927198451E-2</c:v>
                </c:pt>
                <c:pt idx="3742">
                  <c:v>-3.6287551965533002E-2</c:v>
                </c:pt>
                <c:pt idx="3743">
                  <c:v>-3.0196978903070399E-2</c:v>
                </c:pt>
                <c:pt idx="3744">
                  <c:v>2.8574696641287802E-4</c:v>
                </c:pt>
                <c:pt idx="3745">
                  <c:v>2.6590762247178101E-2</c:v>
                </c:pt>
                <c:pt idx="3746">
                  <c:v>2.48887971481771E-2</c:v>
                </c:pt>
                <c:pt idx="3747">
                  <c:v>-9.24306628152689E-4</c:v>
                </c:pt>
                <c:pt idx="3748">
                  <c:v>-2.52154692627353E-2</c:v>
                </c:pt>
                <c:pt idx="3749">
                  <c:v>-2.8643666550611201E-2</c:v>
                </c:pt>
                <c:pt idx="3750">
                  <c:v>-1.2753973585016501E-2</c:v>
                </c:pt>
                <c:pt idx="3751">
                  <c:v>4.36527496006136E-3</c:v>
                </c:pt>
                <c:pt idx="3752">
                  <c:v>8.6982802018944101E-3</c:v>
                </c:pt>
                <c:pt idx="3753">
                  <c:v>2.7741945309610301E-3</c:v>
                </c:pt>
                <c:pt idx="3754">
                  <c:v>-3.0848861394146099E-3</c:v>
                </c:pt>
                <c:pt idx="3755">
                  <c:v>-4.6361732631108101E-4</c:v>
                </c:pt>
                <c:pt idx="3756">
                  <c:v>6.6302015111778401E-3</c:v>
                </c:pt>
                <c:pt idx="3757">
                  <c:v>1.01978920618024E-2</c:v>
                </c:pt>
                <c:pt idx="3758">
                  <c:v>6.8052168982870804E-3</c:v>
                </c:pt>
                <c:pt idx="3759">
                  <c:v>-1.1592209640391899E-3</c:v>
                </c:pt>
                <c:pt idx="3760">
                  <c:v>-6.5450902946174597E-3</c:v>
                </c:pt>
                <c:pt idx="3761">
                  <c:v>-6.2508910258483198E-3</c:v>
                </c:pt>
                <c:pt idx="3762">
                  <c:v>-2.3015215688731998E-3</c:v>
                </c:pt>
                <c:pt idx="3763">
                  <c:v>-1.5860000204469E-3</c:v>
                </c:pt>
                <c:pt idx="3764">
                  <c:v>-7.1967211434022004E-3</c:v>
                </c:pt>
                <c:pt idx="3765">
                  <c:v>-1.31115651040692E-2</c:v>
                </c:pt>
                <c:pt idx="3766">
                  <c:v>-9.1588195895734009E-3</c:v>
                </c:pt>
                <c:pt idx="3767">
                  <c:v>3.5931558977829701E-3</c:v>
                </c:pt>
                <c:pt idx="3768">
                  <c:v>1.5469976842543301E-2</c:v>
                </c:pt>
                <c:pt idx="3769">
                  <c:v>1.4345680026892699E-2</c:v>
                </c:pt>
                <c:pt idx="3770">
                  <c:v>-1.4208027074090301E-3</c:v>
                </c:pt>
                <c:pt idx="3771">
                  <c:v>-2.2421510916597099E-2</c:v>
                </c:pt>
                <c:pt idx="3772">
                  <c:v>-3.3158623807573402E-2</c:v>
                </c:pt>
                <c:pt idx="3773">
                  <c:v>-2.5530071966864999E-2</c:v>
                </c:pt>
                <c:pt idx="3774">
                  <c:v>-7.1852540394186501E-3</c:v>
                </c:pt>
                <c:pt idx="3775">
                  <c:v>6.2663910420493801E-3</c:v>
                </c:pt>
                <c:pt idx="3776">
                  <c:v>8.5746453936618693E-3</c:v>
                </c:pt>
                <c:pt idx="3777">
                  <c:v>2.0712950569027602E-3</c:v>
                </c:pt>
                <c:pt idx="3778">
                  <c:v>-5.4958020630460997E-3</c:v>
                </c:pt>
                <c:pt idx="3779">
                  <c:v>-5.9854016083418799E-3</c:v>
                </c:pt>
                <c:pt idx="3780" formatCode="0.00E+00">
                  <c:v>-9.3758479398214505E-5</c:v>
                </c:pt>
                <c:pt idx="3781">
                  <c:v>4.7829230042384799E-3</c:v>
                </c:pt>
                <c:pt idx="3782">
                  <c:v>2.49822711590329E-3</c:v>
                </c:pt>
                <c:pt idx="3783">
                  <c:v>-3.3694183958168302E-3</c:v>
                </c:pt>
                <c:pt idx="3784">
                  <c:v>-6.3656760304803802E-3</c:v>
                </c:pt>
                <c:pt idx="3785">
                  <c:v>-5.0757779636088803E-3</c:v>
                </c:pt>
                <c:pt idx="3786">
                  <c:v>-2.9895820390547401E-3</c:v>
                </c:pt>
                <c:pt idx="3787">
                  <c:v>-7.2888186554246198E-3</c:v>
                </c:pt>
                <c:pt idx="3788">
                  <c:v>-1.6208518277747198E-2</c:v>
                </c:pt>
                <c:pt idx="3789">
                  <c:v>-2.0563140745471001E-2</c:v>
                </c:pt>
                <c:pt idx="3790">
                  <c:v>-1.43770853142448E-2</c:v>
                </c:pt>
                <c:pt idx="3791">
                  <c:v>-5.8827478982184604E-3</c:v>
                </c:pt>
                <c:pt idx="3792">
                  <c:v>-7.7952242666715901E-3</c:v>
                </c:pt>
                <c:pt idx="3793">
                  <c:v>-2.4000767782056499E-2</c:v>
                </c:pt>
                <c:pt idx="3794">
                  <c:v>-3.7042044129413802E-2</c:v>
                </c:pt>
                <c:pt idx="3795">
                  <c:v>-3.0663469136986001E-2</c:v>
                </c:pt>
                <c:pt idx="3796">
                  <c:v>-3.6741741492817299E-3</c:v>
                </c:pt>
                <c:pt idx="3797">
                  <c:v>2.1905349252671201E-2</c:v>
                </c:pt>
                <c:pt idx="3798">
                  <c:v>2.4486141565899601E-2</c:v>
                </c:pt>
                <c:pt idx="3799">
                  <c:v>8.1708211118181103E-3</c:v>
                </c:pt>
                <c:pt idx="3800">
                  <c:v>-2.2561776899362299E-3</c:v>
                </c:pt>
                <c:pt idx="3801">
                  <c:v>9.9973952107653696E-3</c:v>
                </c:pt>
                <c:pt idx="3802">
                  <c:v>3.5216415457525997E-2</c:v>
                </c:pt>
                <c:pt idx="3803">
                  <c:v>4.4574623761649897E-2</c:v>
                </c:pt>
                <c:pt idx="3804">
                  <c:v>2.45729613341737E-2</c:v>
                </c:pt>
                <c:pt idx="3805">
                  <c:v>-1.01080122522783E-2</c:v>
                </c:pt>
                <c:pt idx="3806">
                  <c:v>-2.8079614544937102E-2</c:v>
                </c:pt>
                <c:pt idx="3807">
                  <c:v>-1.6483296996343402E-2</c:v>
                </c:pt>
                <c:pt idx="3808">
                  <c:v>7.1109226374343497E-3</c:v>
                </c:pt>
                <c:pt idx="3809">
                  <c:v>1.4139225932632501E-2</c:v>
                </c:pt>
                <c:pt idx="3810">
                  <c:v>-5.8266723857630697E-3</c:v>
                </c:pt>
                <c:pt idx="3811">
                  <c:v>-3.3974864747931502E-2</c:v>
                </c:pt>
                <c:pt idx="3812">
                  <c:v>-4.0299397156291501E-2</c:v>
                </c:pt>
                <c:pt idx="3813">
                  <c:v>-1.62015206512395E-2</c:v>
                </c:pt>
                <c:pt idx="3814">
                  <c:v>2.2080188151321602E-2</c:v>
                </c:pt>
                <c:pt idx="3815">
                  <c:v>4.3092049865820999E-2</c:v>
                </c:pt>
                <c:pt idx="3816">
                  <c:v>3.1627274253020199E-2</c:v>
                </c:pt>
                <c:pt idx="3817">
                  <c:v>6.8260362142021601E-4</c:v>
                </c:pt>
                <c:pt idx="3818">
                  <c:v>-2.27728316771037E-2</c:v>
                </c:pt>
                <c:pt idx="3819">
                  <c:v>-2.1556991378238698E-2</c:v>
                </c:pt>
                <c:pt idx="3820">
                  <c:v>-3.6169092198900001E-3</c:v>
                </c:pt>
                <c:pt idx="3821">
                  <c:v>1.1362167013896699E-2</c:v>
                </c:pt>
                <c:pt idx="3822">
                  <c:v>1.0946619074902301E-2</c:v>
                </c:pt>
                <c:pt idx="3823">
                  <c:v>5.7296280734935002E-4</c:v>
                </c:pt>
                <c:pt idx="3824">
                  <c:v>-4.8677305741190603E-3</c:v>
                </c:pt>
                <c:pt idx="3825">
                  <c:v>1.13615280920548E-3</c:v>
                </c:pt>
                <c:pt idx="3826">
                  <c:v>1.19736232469438E-2</c:v>
                </c:pt>
                <c:pt idx="3827">
                  <c:v>1.5888058822769599E-2</c:v>
                </c:pt>
                <c:pt idx="3828">
                  <c:v>1.0345293101079201E-2</c:v>
                </c:pt>
                <c:pt idx="3829">
                  <c:v>2.9231798549594601E-3</c:v>
                </c:pt>
                <c:pt idx="3830">
                  <c:v>3.5168001590724402E-3</c:v>
                </c:pt>
                <c:pt idx="3831">
                  <c:v>1.29540966347857E-2</c:v>
                </c:pt>
                <c:pt idx="3832">
                  <c:v>2.39242025609093E-2</c:v>
                </c:pt>
                <c:pt idx="3833">
                  <c:v>2.5747913113676298E-2</c:v>
                </c:pt>
                <c:pt idx="3834">
                  <c:v>1.6445699041110699E-2</c:v>
                </c:pt>
                <c:pt idx="3835">
                  <c:v>2.6951474224214001E-3</c:v>
                </c:pt>
                <c:pt idx="3836">
                  <c:v>-3.51547930483819E-3</c:v>
                </c:pt>
                <c:pt idx="3837">
                  <c:v>5.4269779226177699E-4</c:v>
                </c:pt>
                <c:pt idx="3838">
                  <c:v>7.4586182639572503E-3</c:v>
                </c:pt>
                <c:pt idx="3839">
                  <c:v>6.2371282752892504E-3</c:v>
                </c:pt>
                <c:pt idx="3840">
                  <c:v>-3.0334160146174701E-3</c:v>
                </c:pt>
                <c:pt idx="3841">
                  <c:v>-1.12417512903273E-2</c:v>
                </c:pt>
                <c:pt idx="3842">
                  <c:v>-7.8115574707470397E-3</c:v>
                </c:pt>
                <c:pt idx="3843">
                  <c:v>5.1771279372758404E-3</c:v>
                </c:pt>
                <c:pt idx="3844">
                  <c:v>1.27748943282028E-2</c:v>
                </c:pt>
                <c:pt idx="3845">
                  <c:v>3.67223904701836E-3</c:v>
                </c:pt>
                <c:pt idx="3846">
                  <c:v>-1.03096296401379E-2</c:v>
                </c:pt>
                <c:pt idx="3847">
                  <c:v>-1.03418993869853E-2</c:v>
                </c:pt>
                <c:pt idx="3848">
                  <c:v>9.1865856907262598E-3</c:v>
                </c:pt>
                <c:pt idx="3849">
                  <c:v>2.7171192112869901E-2</c:v>
                </c:pt>
                <c:pt idx="3850">
                  <c:v>2.12083743994756E-2</c:v>
                </c:pt>
                <c:pt idx="3851">
                  <c:v>-7.8819504406724902E-3</c:v>
                </c:pt>
                <c:pt idx="3852">
                  <c:v>-3.2516039876157497E-2</c:v>
                </c:pt>
                <c:pt idx="3853">
                  <c:v>-2.6213234209144301E-2</c:v>
                </c:pt>
                <c:pt idx="3854">
                  <c:v>1.12171052319168E-3</c:v>
                </c:pt>
                <c:pt idx="3855">
                  <c:v>1.5496451117629E-2</c:v>
                </c:pt>
                <c:pt idx="3856">
                  <c:v>-4.8812770642043098E-4</c:v>
                </c:pt>
                <c:pt idx="3857">
                  <c:v>-2.7041278923281599E-2</c:v>
                </c:pt>
                <c:pt idx="3858">
                  <c:v>-3.02862392519564E-2</c:v>
                </c:pt>
                <c:pt idx="3859">
                  <c:v>-3.8982432691789699E-3</c:v>
                </c:pt>
                <c:pt idx="3860">
                  <c:v>2.5826947873374501E-2</c:v>
                </c:pt>
                <c:pt idx="3861">
                  <c:v>2.8177482054840702E-2</c:v>
                </c:pt>
                <c:pt idx="3862">
                  <c:v>4.3615838032804799E-3</c:v>
                </c:pt>
                <c:pt idx="3863">
                  <c:v>-1.43614090872238E-2</c:v>
                </c:pt>
                <c:pt idx="3864">
                  <c:v>-8.5347674207689496E-3</c:v>
                </c:pt>
                <c:pt idx="3865">
                  <c:v>8.9324423933205208E-3</c:v>
                </c:pt>
                <c:pt idx="3866">
                  <c:v>1.18435474850018E-2</c:v>
                </c:pt>
                <c:pt idx="3867">
                  <c:v>-6.1404468222330299E-3</c:v>
                </c:pt>
                <c:pt idx="3868">
                  <c:v>-2.4654977452578899E-2</c:v>
                </c:pt>
                <c:pt idx="3869">
                  <c:v>-2.1061094318161999E-2</c:v>
                </c:pt>
                <c:pt idx="3870">
                  <c:v>1.3315035786517599E-3</c:v>
                </c:pt>
                <c:pt idx="3871">
                  <c:v>1.4682133014025101E-2</c:v>
                </c:pt>
                <c:pt idx="3872">
                  <c:v>3.3812041209153301E-4</c:v>
                </c:pt>
                <c:pt idx="3873">
                  <c:v>-2.6972587725002301E-2</c:v>
                </c:pt>
                <c:pt idx="3874">
                  <c:v>-3.64146329883051E-2</c:v>
                </c:pt>
                <c:pt idx="3875">
                  <c:v>-1.30314337085488E-2</c:v>
                </c:pt>
                <c:pt idx="3876">
                  <c:v>2.4879366651443999E-2</c:v>
                </c:pt>
                <c:pt idx="3877">
                  <c:v>4.4665428563586698E-2</c:v>
                </c:pt>
                <c:pt idx="3878">
                  <c:v>2.9168806106613099E-2</c:v>
                </c:pt>
                <c:pt idx="3879">
                  <c:v>-3.9746711228127399E-3</c:v>
                </c:pt>
                <c:pt idx="3880">
                  <c:v>-2.36580769763086E-2</c:v>
                </c:pt>
                <c:pt idx="3881">
                  <c:v>-1.5182355798785701E-2</c:v>
                </c:pt>
                <c:pt idx="3882">
                  <c:v>4.8150966007248202E-3</c:v>
                </c:pt>
                <c:pt idx="3883">
                  <c:v>1.10832594351495E-2</c:v>
                </c:pt>
                <c:pt idx="3884">
                  <c:v>-5.0925923499473297E-3</c:v>
                </c:pt>
                <c:pt idx="3885">
                  <c:v>-2.61796410273996E-2</c:v>
                </c:pt>
                <c:pt idx="3886">
                  <c:v>-2.9185770545105599E-2</c:v>
                </c:pt>
                <c:pt idx="3887">
                  <c:v>-1.2063498843117901E-2</c:v>
                </c:pt>
                <c:pt idx="3888">
                  <c:v>3.9674336907393601E-3</c:v>
                </c:pt>
                <c:pt idx="3889">
                  <c:v>-3.83544629448817E-4</c:v>
                </c:pt>
                <c:pt idx="3890">
                  <c:v>-1.6579468267861299E-2</c:v>
                </c:pt>
                <c:pt idx="3891">
                  <c:v>-1.83802889091155E-2</c:v>
                </c:pt>
                <c:pt idx="3892">
                  <c:v>5.1674430158701601E-3</c:v>
                </c:pt>
                <c:pt idx="3893">
                  <c:v>3.3892675603007703E-2</c:v>
                </c:pt>
                <c:pt idx="3894">
                  <c:v>3.7637372609169703E-2</c:v>
                </c:pt>
                <c:pt idx="3895">
                  <c:v>1.46765138565308E-2</c:v>
                </c:pt>
                <c:pt idx="3896">
                  <c:v>-7.4940785106549597E-3</c:v>
                </c:pt>
                <c:pt idx="3897">
                  <c:v>-9.4833721948844201E-4</c:v>
                </c:pt>
                <c:pt idx="3898">
                  <c:v>2.4591158101934601E-2</c:v>
                </c:pt>
                <c:pt idx="3899">
                  <c:v>3.3471424458179098E-2</c:v>
                </c:pt>
                <c:pt idx="3900">
                  <c:v>7.8912088840630609E-3</c:v>
                </c:pt>
                <c:pt idx="3901">
                  <c:v>-2.5919498583127299E-2</c:v>
                </c:pt>
                <c:pt idx="3902">
                  <c:v>-2.8692246563757299E-2</c:v>
                </c:pt>
                <c:pt idx="3903">
                  <c:v>6.2440989455060303E-3</c:v>
                </c:pt>
                <c:pt idx="3904">
                  <c:v>4.0016298896731098E-2</c:v>
                </c:pt>
                <c:pt idx="3905">
                  <c:v>3.4871699988634597E-2</c:v>
                </c:pt>
                <c:pt idx="3906">
                  <c:v>-6.8186993720106403E-3</c:v>
                </c:pt>
                <c:pt idx="3907">
                  <c:v>-3.8903997397756303E-2</c:v>
                </c:pt>
                <c:pt idx="3908">
                  <c:v>-2.95985764093026E-2</c:v>
                </c:pt>
                <c:pt idx="3909">
                  <c:v>6.9760140485058001E-3</c:v>
                </c:pt>
                <c:pt idx="3910">
                  <c:v>2.84241918746693E-2</c:v>
                </c:pt>
                <c:pt idx="3911">
                  <c:v>1.2933674231996E-2</c:v>
                </c:pt>
                <c:pt idx="3912">
                  <c:v>-1.98446214262415E-2</c:v>
                </c:pt>
                <c:pt idx="3913">
                  <c:v>-3.23844650264168E-2</c:v>
                </c:pt>
                <c:pt idx="3914">
                  <c:v>-1.21594709894048E-2</c:v>
                </c:pt>
                <c:pt idx="3915">
                  <c:v>1.7090287160607801E-2</c:v>
                </c:pt>
                <c:pt idx="3916">
                  <c:v>2.5285538486217601E-2</c:v>
                </c:pt>
                <c:pt idx="3917">
                  <c:v>8.0235639863397001E-3</c:v>
                </c:pt>
                <c:pt idx="3918">
                  <c:v>-1.44239007689725E-2</c:v>
                </c:pt>
                <c:pt idx="3919">
                  <c:v>-2.09649252990383E-2</c:v>
                </c:pt>
                <c:pt idx="3920">
                  <c:v>-7.1967256192079004E-3</c:v>
                </c:pt>
                <c:pt idx="3921">
                  <c:v>1.08245856326566E-2</c:v>
                </c:pt>
                <c:pt idx="3922">
                  <c:v>1.47841280142962E-2</c:v>
                </c:pt>
                <c:pt idx="3923">
                  <c:v>-2.1255724909998198E-3</c:v>
                </c:pt>
                <c:pt idx="3924">
                  <c:v>-2.65734725391913E-2</c:v>
                </c:pt>
                <c:pt idx="3925">
                  <c:v>-3.8582826175542297E-2</c:v>
                </c:pt>
                <c:pt idx="3926">
                  <c:v>-2.6100322519504501E-2</c:v>
                </c:pt>
                <c:pt idx="3927">
                  <c:v>-1.09197689653551E-3</c:v>
                </c:pt>
                <c:pt idx="3928">
                  <c:v>1.3781539879526E-2</c:v>
                </c:pt>
                <c:pt idx="3929">
                  <c:v>2.2973580563821201E-3</c:v>
                </c:pt>
                <c:pt idx="3930">
                  <c:v>-2.4880871472124599E-2</c:v>
                </c:pt>
                <c:pt idx="3931">
                  <c:v>-4.0671438052664502E-2</c:v>
                </c:pt>
                <c:pt idx="3932">
                  <c:v>-3.1667641591363899E-2</c:v>
                </c:pt>
                <c:pt idx="3933">
                  <c:v>-1.2467383325902699E-2</c:v>
                </c:pt>
                <c:pt idx="3934">
                  <c:v>-8.4561297505471207E-3</c:v>
                </c:pt>
                <c:pt idx="3935">
                  <c:v>-2.24813488003512E-2</c:v>
                </c:pt>
                <c:pt idx="3936">
                  <c:v>-3.15073145112807E-2</c:v>
                </c:pt>
                <c:pt idx="3937">
                  <c:v>-1.8103149336328801E-2</c:v>
                </c:pt>
                <c:pt idx="3938">
                  <c:v>9.3701026018747392E-3</c:v>
                </c:pt>
                <c:pt idx="3939">
                  <c:v>2.2713645341656302E-2</c:v>
                </c:pt>
                <c:pt idx="3940">
                  <c:v>1.12866968692443E-2</c:v>
                </c:pt>
                <c:pt idx="3941">
                  <c:v>-6.9433062411781796E-3</c:v>
                </c:pt>
                <c:pt idx="3942">
                  <c:v>-1.00888756244829E-2</c:v>
                </c:pt>
                <c:pt idx="3943">
                  <c:v>-1.63532547621908E-3</c:v>
                </c:pt>
                <c:pt idx="3944">
                  <c:v>-2.84572496945115E-3</c:v>
                </c:pt>
                <c:pt idx="3945">
                  <c:v>-1.8810077689304001E-2</c:v>
                </c:pt>
                <c:pt idx="3946">
                  <c:v>-2.6949220167048898E-2</c:v>
                </c:pt>
                <c:pt idx="3947">
                  <c:v>-7.6621092721788197E-3</c:v>
                </c:pt>
                <c:pt idx="3948">
                  <c:v>2.7188135507234701E-2</c:v>
                </c:pt>
                <c:pt idx="3949">
                  <c:v>3.9465941727153599E-2</c:v>
                </c:pt>
                <c:pt idx="3950">
                  <c:v>1.68991861427191E-2</c:v>
                </c:pt>
                <c:pt idx="3951">
                  <c:v>-1.1689370832834599E-2</c:v>
                </c:pt>
                <c:pt idx="3952">
                  <c:v>-8.9787118064193604E-3</c:v>
                </c:pt>
                <c:pt idx="3953">
                  <c:v>1.98324698681978E-2</c:v>
                </c:pt>
                <c:pt idx="3954">
                  <c:v>3.4203100039147102E-2</c:v>
                </c:pt>
                <c:pt idx="3955">
                  <c:v>7.7941591791773901E-3</c:v>
                </c:pt>
                <c:pt idx="3956">
                  <c:v>-3.38112752939237E-2</c:v>
                </c:pt>
                <c:pt idx="3957">
                  <c:v>-4.3032085618702497E-2</c:v>
                </c:pt>
                <c:pt idx="3958">
                  <c:v>-9.2800417905179802E-3</c:v>
                </c:pt>
                <c:pt idx="3959">
                  <c:v>2.3948482944884501E-2</c:v>
                </c:pt>
                <c:pt idx="3960">
                  <c:v>1.7890298447247901E-2</c:v>
                </c:pt>
                <c:pt idx="3961">
                  <c:v>-1.8124938873076899E-2</c:v>
                </c:pt>
                <c:pt idx="3962">
                  <c:v>-3.6166303810331202E-2</c:v>
                </c:pt>
                <c:pt idx="3963">
                  <c:v>-1.57117123041879E-2</c:v>
                </c:pt>
                <c:pt idx="3964">
                  <c:v>1.64549105190216E-2</c:v>
                </c:pt>
                <c:pt idx="3965">
                  <c:v>1.8636580226064799E-2</c:v>
                </c:pt>
                <c:pt idx="3966">
                  <c:v>-6.3679953276000499E-3</c:v>
                </c:pt>
                <c:pt idx="3967">
                  <c:v>-2.23148336926717E-2</c:v>
                </c:pt>
                <c:pt idx="3968">
                  <c:v>-3.06507973201803E-3</c:v>
                </c:pt>
                <c:pt idx="3969">
                  <c:v>2.7215567436143898E-2</c:v>
                </c:pt>
                <c:pt idx="3970">
                  <c:v>3.1947973135353601E-2</c:v>
                </c:pt>
                <c:pt idx="3971">
                  <c:v>8.2417392282887695E-3</c:v>
                </c:pt>
                <c:pt idx="3972">
                  <c:v>-6.5932882222402203E-3</c:v>
                </c:pt>
                <c:pt idx="3973">
                  <c:v>1.1454757793515701E-2</c:v>
                </c:pt>
                <c:pt idx="3974">
                  <c:v>4.2919668885098197E-2</c:v>
                </c:pt>
                <c:pt idx="3975">
                  <c:v>4.9412294125069998E-2</c:v>
                </c:pt>
                <c:pt idx="3976">
                  <c:v>2.29368739752576E-2</c:v>
                </c:pt>
                <c:pt idx="3977">
                  <c:v>-8.78353106005033E-3</c:v>
                </c:pt>
                <c:pt idx="3978">
                  <c:v>-1.2851784605573E-2</c:v>
                </c:pt>
                <c:pt idx="3979">
                  <c:v>2.28539157169134E-3</c:v>
                </c:pt>
                <c:pt idx="3980">
                  <c:v>7.1643817529884997E-3</c:v>
                </c:pt>
                <c:pt idx="3981">
                  <c:v>-1.17624373784441E-2</c:v>
                </c:pt>
                <c:pt idx="3982">
                  <c:v>-3.0689087188146998E-2</c:v>
                </c:pt>
                <c:pt idx="3983">
                  <c:v>-2.6389708958754601E-2</c:v>
                </c:pt>
                <c:pt idx="3984">
                  <c:v>-6.8231117923483802E-3</c:v>
                </c:pt>
                <c:pt idx="3985">
                  <c:v>2.32579260585126E-4</c:v>
                </c:pt>
                <c:pt idx="3986">
                  <c:v>-1.4084068146400799E-2</c:v>
                </c:pt>
                <c:pt idx="3987">
                  <c:v>-3.3344700648400102E-2</c:v>
                </c:pt>
                <c:pt idx="3988">
                  <c:v>-3.4199373651966597E-2</c:v>
                </c:pt>
                <c:pt idx="3989">
                  <c:v>-1.5270640967772999E-2</c:v>
                </c:pt>
                <c:pt idx="3990">
                  <c:v>3.5538604677006402E-3</c:v>
                </c:pt>
                <c:pt idx="3991">
                  <c:v>5.3256485970714701E-3</c:v>
                </c:pt>
                <c:pt idx="3992">
                  <c:v>-5.3336648068035104E-3</c:v>
                </c:pt>
                <c:pt idx="3993">
                  <c:v>-1.25084498134569E-2</c:v>
                </c:pt>
                <c:pt idx="3994">
                  <c:v>-1.12778336421789E-2</c:v>
                </c:pt>
                <c:pt idx="3995">
                  <c:v>-2.4402721464827398E-3</c:v>
                </c:pt>
                <c:pt idx="3996">
                  <c:v>1.04864220360246E-2</c:v>
                </c:pt>
                <c:pt idx="3997">
                  <c:v>2.3142471175495099E-2</c:v>
                </c:pt>
                <c:pt idx="3998">
                  <c:v>2.2815172286521301E-2</c:v>
                </c:pt>
                <c:pt idx="3999">
                  <c:v>7.2712223022514703E-3</c:v>
                </c:pt>
                <c:pt idx="4000">
                  <c:v>-1.5862055608307099E-2</c:v>
                </c:pt>
              </c:numCache>
            </c:numRef>
          </c:yVal>
          <c:smooth val="1"/>
        </c:ser>
        <c:dLbls>
          <c:showLegendKey val="0"/>
          <c:showVal val="0"/>
          <c:showCatName val="0"/>
          <c:showSerName val="0"/>
          <c:showPercent val="0"/>
          <c:showBubbleSize val="0"/>
        </c:dLbls>
        <c:axId val="235254912"/>
        <c:axId val="235256448"/>
      </c:scatterChart>
      <c:valAx>
        <c:axId val="235254912"/>
        <c:scaling>
          <c:orientation val="minMax"/>
          <c:max val="20"/>
        </c:scaling>
        <c:delete val="0"/>
        <c:axPos val="b"/>
        <c:numFmt formatCode="General" sourceLinked="1"/>
        <c:majorTickMark val="out"/>
        <c:minorTickMark val="none"/>
        <c:tickLblPos val="nextTo"/>
        <c:crossAx val="235256448"/>
        <c:crossesAt val="-0.1"/>
        <c:crossBetween val="midCat"/>
      </c:valAx>
      <c:valAx>
        <c:axId val="235256448"/>
        <c:scaling>
          <c:orientation val="minMax"/>
          <c:min val="-0.1"/>
        </c:scaling>
        <c:delete val="0"/>
        <c:axPos val="l"/>
        <c:majorGridlines/>
        <c:numFmt formatCode="General" sourceLinked="1"/>
        <c:majorTickMark val="out"/>
        <c:minorTickMark val="none"/>
        <c:tickLblPos val="nextTo"/>
        <c:crossAx val="235254912"/>
        <c:crosses val="autoZero"/>
        <c:crossBetween val="midCat"/>
      </c:valAx>
    </c:plotArea>
    <c:legend>
      <c:legendPos val="r"/>
      <c:layout>
        <c:manualLayout>
          <c:xMode val="edge"/>
          <c:yMode val="edge"/>
          <c:x val="0.70482756127941637"/>
          <c:y val="0.69966872534167901"/>
          <c:w val="0.26007356866408649"/>
          <c:h val="0.13965660542432196"/>
        </c:manualLayout>
      </c:layout>
      <c:overlay val="0"/>
      <c:spPr>
        <a:solidFill>
          <a:schemeClr val="bg1"/>
        </a:solidFill>
      </c:spPr>
    </c:legend>
    <c:plotVisOnly val="1"/>
    <c:dispBlanksAs val="gap"/>
    <c:showDLblsOverMax val="0"/>
  </c:chart>
  <c:externalData r:id="rId1">
    <c:autoUpdate val="0"/>
  </c:externalData>
</c:chartSpace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8942C83-8F1F-4AB3-8704-46E71E106597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371600" y="1143000"/>
            <a:ext cx="41148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/>
            <a:r>
              <a:rPr lang="en-US" smtClean="0"/>
              <a:t>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DECBC147-9F71-4316-92D0-8AF7ED5C519E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28390983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 dirty="0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A229ED0-37F1-47A3-9C29-1AC6C60B510A}" type="slidenum">
              <a:rPr lang="en-US" smtClean="0"/>
              <a:t>2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6675208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A229ED0-37F1-47A3-9C29-1AC6C60B510A}" type="slidenum">
              <a:rPr lang="en-US" smtClean="0"/>
              <a:t>3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17991057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>
          <a:xfrm>
            <a:off x="1143000" y="685800"/>
            <a:ext cx="4572000" cy="3429000"/>
          </a:xfrm>
        </p:spPr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3A229ED0-37F1-47A3-9C29-1AC6C60B510A}" type="slidenum">
              <a:rPr lang="en-US" smtClean="0"/>
              <a:t>6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450203426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4269188633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2022138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9998446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151405507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921781427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48757058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4773832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698210117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944802438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98585458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319814981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DFFFFAB-BC30-470B-B12F-43F8064CBF2B}" type="datetimeFigureOut">
              <a:rPr lang="en-US" smtClean="0"/>
              <a:t>11/30/2017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9E85087B-F52E-489E-AFC3-429BB5E7B5F7}" type="slidenum">
              <a:rPr lang="en-US" smtClean="0"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0833560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emf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8.xml"/><Relationship Id="rId4" Type="http://schemas.openxmlformats.org/officeDocument/2006/relationships/chart" Target="../charts/char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0.xml"/><Relationship Id="rId2" Type="http://schemas.openxmlformats.org/officeDocument/2006/relationships/chart" Target="../charts/chart9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12.xml"/><Relationship Id="rId4" Type="http://schemas.openxmlformats.org/officeDocument/2006/relationships/chart" Target="../charts/chart11.xml"/></Relationships>
</file>

<file path=ppt/slides/_rels/slide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0.png"/><Relationship Id="rId1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12.jpeg"/><Relationship Id="rId2" Type="http://schemas.openxmlformats.org/officeDocument/2006/relationships/image" Target="../media/image11.jpeg"/><Relationship Id="rId1" Type="http://schemas.openxmlformats.org/officeDocument/2006/relationships/slideLayout" Target="../slideLayouts/slideLayout6.xml"/><Relationship Id="rId5" Type="http://schemas.openxmlformats.org/officeDocument/2006/relationships/image" Target="../media/image14.jpeg"/><Relationship Id="rId4" Type="http://schemas.openxmlformats.org/officeDocument/2006/relationships/image" Target="../media/image13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15.png"/><Relationship Id="rId1" Type="http://schemas.openxmlformats.org/officeDocument/2006/relationships/slideLayout" Target="../slideLayouts/slideLayout2.xml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slide" Target="slide57.xml"/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18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2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6.png"/><Relationship Id="rId2" Type="http://schemas.openxmlformats.org/officeDocument/2006/relationships/image" Target="../media/image20.png"/><Relationship Id="rId1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3.png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2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image" Target="../media/image22.png"/><Relationship Id="rId1" Type="http://schemas.openxmlformats.org/officeDocument/2006/relationships/slideLayout" Target="../slideLayouts/slideLayout2.xml"/></Relationships>
</file>

<file path=ppt/slides/_rels/slide22.xml.rels><?xml version="1.0" encoding="UTF-8" standalone="yes"?>
<Relationships xmlns="http://schemas.openxmlformats.org/package/2006/relationships"><Relationship Id="rId3" Type="http://schemas.microsoft.com/office/2007/relationships/hdphoto" Target="../media/hdphoto1.wdp"/><Relationship Id="rId2" Type="http://schemas.openxmlformats.org/officeDocument/2006/relationships/image" Target="../media/image24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25.png"/></Relationships>
</file>

<file path=ppt/slides/_rels/slide2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5.xml.rels><?xml version="1.0" encoding="UTF-8" standalone="yes"?>
<Relationships xmlns="http://schemas.openxmlformats.org/package/2006/relationships"><Relationship Id="rId3" Type="http://schemas.microsoft.com/office/2007/relationships/hdphoto" Target="../media/hdphoto2.wdp"/><Relationship Id="rId2" Type="http://schemas.openxmlformats.org/officeDocument/2006/relationships/image" Target="../media/image26.png"/><Relationship Id="rId1" Type="http://schemas.openxmlformats.org/officeDocument/2006/relationships/slideLayout" Target="../slideLayouts/slideLayout2.xml"/></Relationships>
</file>

<file path=ppt/slides/_rels/slide2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openxmlformats.org/officeDocument/2006/relationships/image" Target="../media/image27.jpe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30.png"/><Relationship Id="rId4" Type="http://schemas.openxmlformats.org/officeDocument/2006/relationships/image" Target="../media/image29.png"/></Relationships>
</file>

<file path=ppt/slides/_rels/slide2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29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.xml"/><Relationship Id="rId4" Type="http://schemas.openxmlformats.org/officeDocument/2006/relationships/image" Target="../media/image5.png"/></Relationships>
</file>

<file path=ppt/slides/_rels/slide3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1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2.xml.rels><?xml version="1.0" encoding="UTF-8" standalone="yes"?>
<Relationships xmlns="http://schemas.openxmlformats.org/package/2006/relationships"><Relationship Id="rId8" Type="http://schemas.openxmlformats.org/officeDocument/2006/relationships/image" Target="../media/image34.jpeg"/><Relationship Id="rId3" Type="http://schemas.openxmlformats.org/officeDocument/2006/relationships/image" Target="../media/image31.png"/><Relationship Id="rId7" Type="http://schemas.openxmlformats.org/officeDocument/2006/relationships/image" Target="../media/image33.png"/><Relationship Id="rId2" Type="http://schemas.openxmlformats.org/officeDocument/2006/relationships/chart" Target="../charts/chart14.xml"/><Relationship Id="rId1" Type="http://schemas.openxmlformats.org/officeDocument/2006/relationships/slideLayout" Target="../slideLayouts/slideLayout2.xml"/><Relationship Id="rId6" Type="http://schemas.openxmlformats.org/officeDocument/2006/relationships/chart" Target="../charts/chart15.xml"/><Relationship Id="rId5" Type="http://schemas.openxmlformats.org/officeDocument/2006/relationships/image" Target="../media/image32.png"/><Relationship Id="rId4" Type="http://schemas.microsoft.com/office/2007/relationships/hdphoto" Target="../media/hdphoto3.wdp"/></Relationships>
</file>

<file path=ppt/slides/_rels/slide3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6.xml.rels><?xml version="1.0" encoding="UTF-8" standalone="yes"?>
<Relationships xmlns="http://schemas.openxmlformats.org/package/2006/relationships"><Relationship Id="rId3" Type="http://schemas.openxmlformats.org/officeDocument/2006/relationships/image" Target="../media/image36.png"/><Relationship Id="rId2" Type="http://schemas.openxmlformats.org/officeDocument/2006/relationships/image" Target="../media/image35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37.png"/></Relationships>
</file>

<file path=ppt/slides/_rels/slide3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38.xml.rels><?xml version="1.0" encoding="UTF-8" standalone="yes"?>
<Relationships xmlns="http://schemas.openxmlformats.org/package/2006/relationships"><Relationship Id="rId2" Type="http://schemas.openxmlformats.org/officeDocument/2006/relationships/image" Target="../media/image38.png"/><Relationship Id="rId1" Type="http://schemas.openxmlformats.org/officeDocument/2006/relationships/slideLayout" Target="../slideLayouts/slideLayout2.xml"/></Relationships>
</file>

<file path=ppt/slides/_rels/slide39.xml.rels><?xml version="1.0" encoding="UTF-8" standalone="yes"?>
<Relationships xmlns="http://schemas.openxmlformats.org/package/2006/relationships"><Relationship Id="rId2" Type="http://schemas.openxmlformats.org/officeDocument/2006/relationships/image" Target="../media/image39.png"/><Relationship Id="rId1" Type="http://schemas.openxmlformats.org/officeDocument/2006/relationships/slideLayout" Target="../slideLayouts/slideLayout2.xml"/></Relationships>
</file>

<file path=ppt/slides/_rels/slide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0.xml.rels><?xml version="1.0" encoding="UTF-8" standalone="yes"?>
<Relationships xmlns="http://schemas.openxmlformats.org/package/2006/relationships"><Relationship Id="rId2" Type="http://schemas.openxmlformats.org/officeDocument/2006/relationships/image" Target="../media/image40.png"/><Relationship Id="rId1" Type="http://schemas.openxmlformats.org/officeDocument/2006/relationships/slideLayout" Target="../slideLayouts/slideLayout2.xml"/></Relationships>
</file>

<file path=ppt/slides/_rels/slide41.xml.rels><?xml version="1.0" encoding="UTF-8" standalone="yes"?>
<Relationships xmlns="http://schemas.openxmlformats.org/package/2006/relationships"><Relationship Id="rId2" Type="http://schemas.openxmlformats.org/officeDocument/2006/relationships/image" Target="../media/image41.png"/><Relationship Id="rId1" Type="http://schemas.openxmlformats.org/officeDocument/2006/relationships/slideLayout" Target="../slideLayouts/slideLayout2.xml"/></Relationships>
</file>

<file path=ppt/slides/_rels/slide4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2.png"/><Relationship Id="rId1" Type="http://schemas.openxmlformats.org/officeDocument/2006/relationships/slideLayout" Target="../slideLayouts/slideLayout2.xml"/></Relationships>
</file>

<file path=ppt/slides/_rels/slide4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3.png"/><Relationship Id="rId2" Type="http://schemas.openxmlformats.org/officeDocument/2006/relationships/image" Target="../media/image16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4.png"/></Relationships>
</file>

<file path=ppt/slides/_rels/slide4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5.xml.rels><?xml version="1.0" encoding="UTF-8" standalone="yes"?>
<Relationships xmlns="http://schemas.openxmlformats.org/package/2006/relationships"><Relationship Id="rId2" Type="http://schemas.openxmlformats.org/officeDocument/2006/relationships/image" Target="../media/image45.png"/><Relationship Id="rId1" Type="http://schemas.openxmlformats.org/officeDocument/2006/relationships/slideLayout" Target="../slideLayouts/slideLayout2.xml"/></Relationships>
</file>

<file path=ppt/slides/_rels/slide46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6.png"/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48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49.xml.rels><?xml version="1.0" encoding="UTF-8" standalone="yes"?>
<Relationships xmlns="http://schemas.openxmlformats.org/package/2006/relationships"><Relationship Id="rId3" Type="http://schemas.microsoft.com/office/2007/relationships/hdphoto" Target="../media/hdphoto4.wdp"/><Relationship Id="rId2" Type="http://schemas.openxmlformats.org/officeDocument/2006/relationships/image" Target="../media/image47.png"/><Relationship Id="rId1" Type="http://schemas.openxmlformats.org/officeDocument/2006/relationships/slideLayout" Target="../slideLayouts/slideLayout2.xml"/><Relationship Id="rId4" Type="http://schemas.openxmlformats.org/officeDocument/2006/relationships/image" Target="../media/image48.jpeg"/></Relationships>
</file>

<file path=ppt/slides/_rels/slide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0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1.xml.rels><?xml version="1.0" encoding="UTF-8" standalone="yes"?>
<Relationships xmlns="http://schemas.openxmlformats.org/package/2006/relationships"><Relationship Id="rId3" Type="http://schemas.openxmlformats.org/officeDocument/2006/relationships/image" Target="../media/image50.png"/><Relationship Id="rId2" Type="http://schemas.openxmlformats.org/officeDocument/2006/relationships/image" Target="../media/image49.png"/><Relationship Id="rId1" Type="http://schemas.openxmlformats.org/officeDocument/2006/relationships/slideLayout" Target="../slideLayouts/slideLayout2.xml"/><Relationship Id="rId5" Type="http://schemas.openxmlformats.org/officeDocument/2006/relationships/image" Target="../media/image52.png"/><Relationship Id="rId4" Type="http://schemas.openxmlformats.org/officeDocument/2006/relationships/image" Target="../media/image51.png"/></Relationships>
</file>

<file path=ppt/slides/_rels/slide52.xml.rels><?xml version="1.0" encoding="UTF-8" standalone="yes"?>
<Relationships xmlns="http://schemas.openxmlformats.org/package/2006/relationships"><Relationship Id="rId2" Type="http://schemas.openxmlformats.org/officeDocument/2006/relationships/image" Target="../media/image44.png"/><Relationship Id="rId1" Type="http://schemas.openxmlformats.org/officeDocument/2006/relationships/slideLayout" Target="../slideLayouts/slideLayout2.xml"/></Relationships>
</file>

<file path=ppt/slides/_rels/slide5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6.xml"/><Relationship Id="rId1" Type="http://schemas.openxmlformats.org/officeDocument/2006/relationships/slideLayout" Target="../slideLayouts/slideLayout2.xml"/></Relationships>
</file>

<file path=ppt/slides/_rels/slide55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8.xml"/><Relationship Id="rId2" Type="http://schemas.openxmlformats.org/officeDocument/2006/relationships/chart" Target="../charts/chart17.xml"/><Relationship Id="rId1" Type="http://schemas.openxmlformats.org/officeDocument/2006/relationships/slideLayout" Target="../slideLayouts/slideLayout2.xml"/></Relationships>
</file>

<file path=ppt/slides/_rels/slide56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0.xml"/><Relationship Id="rId2" Type="http://schemas.openxmlformats.org/officeDocument/2006/relationships/chart" Target="../charts/chart19.xml"/><Relationship Id="rId1" Type="http://schemas.openxmlformats.org/officeDocument/2006/relationships/slideLayout" Target="../slideLayouts/slideLayout2.xml"/></Relationships>
</file>

<file path=ppt/slides/_rels/slide5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58.xml.rels><?xml version="1.0" encoding="UTF-8" standalone="yes"?>
<Relationships xmlns="http://schemas.openxmlformats.org/package/2006/relationships"><Relationship Id="rId3" Type="http://schemas.openxmlformats.org/officeDocument/2006/relationships/image" Target="../media/image54.jpeg"/><Relationship Id="rId2" Type="http://schemas.openxmlformats.org/officeDocument/2006/relationships/image" Target="../media/image53.jpe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1.xml"/></Relationships>
</file>

<file path=ppt/slides/_rels/slide59.xml.rels><?xml version="1.0" encoding="UTF-8" standalone="yes"?>
<Relationships xmlns="http://schemas.openxmlformats.org/package/2006/relationships"><Relationship Id="rId3" Type="http://schemas.openxmlformats.org/officeDocument/2006/relationships/image" Target="../media/image56.png"/><Relationship Id="rId2" Type="http://schemas.openxmlformats.org/officeDocument/2006/relationships/image" Target="../media/image55.png"/><Relationship Id="rId1" Type="http://schemas.openxmlformats.org/officeDocument/2006/relationships/slideLayout" Target="../slideLayouts/slideLayout2.xml"/><Relationship Id="rId4" Type="http://schemas.openxmlformats.org/officeDocument/2006/relationships/chart" Target="../charts/chart22.xml"/></Relationships>
</file>

<file path=ppt/slides/_rels/slide6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8.png"/><Relationship Id="rId4" Type="http://schemas.openxmlformats.org/officeDocument/2006/relationships/image" Target="../media/image7.png"/></Relationships>
</file>

<file path=ppt/slides/_rels/slide6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4.xml"/><Relationship Id="rId2" Type="http://schemas.openxmlformats.org/officeDocument/2006/relationships/chart" Target="../charts/chart23.xml"/><Relationship Id="rId1" Type="http://schemas.openxmlformats.org/officeDocument/2006/relationships/slideLayout" Target="../slideLayouts/slideLayout2.xml"/></Relationships>
</file>

<file path=ppt/slides/_rels/slide61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5.xml"/><Relationship Id="rId1" Type="http://schemas.openxmlformats.org/officeDocument/2006/relationships/slideLayout" Target="../slideLayouts/slideLayout2.xml"/></Relationships>
</file>

<file path=ppt/slides/_rels/slide62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3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64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4.xml"/></Relationships>
</file>

<file path=ppt/slides/_rels/slide65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1.xml"/></Relationships>
</file>

<file path=ppt/slides/_rels/slide66.xml.rels><?xml version="1.0" encoding="UTF-8" standalone="yes"?>
<Relationships xmlns="http://schemas.openxmlformats.org/package/2006/relationships"><Relationship Id="rId8" Type="http://schemas.openxmlformats.org/officeDocument/2006/relationships/image" Target="../media/image63.png"/><Relationship Id="rId3" Type="http://schemas.openxmlformats.org/officeDocument/2006/relationships/image" Target="../media/image58.png"/><Relationship Id="rId7" Type="http://schemas.openxmlformats.org/officeDocument/2006/relationships/image" Target="../media/image62.png"/><Relationship Id="rId2" Type="http://schemas.openxmlformats.org/officeDocument/2006/relationships/image" Target="../media/image57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61.png"/><Relationship Id="rId5" Type="http://schemas.openxmlformats.org/officeDocument/2006/relationships/image" Target="../media/image60.png"/><Relationship Id="rId10" Type="http://schemas.openxmlformats.org/officeDocument/2006/relationships/image" Target="../media/image65.png"/><Relationship Id="rId4" Type="http://schemas.openxmlformats.org/officeDocument/2006/relationships/image" Target="../media/image59.png"/><Relationship Id="rId9" Type="http://schemas.openxmlformats.org/officeDocument/2006/relationships/image" Target="../media/image64.png"/></Relationships>
</file>

<file path=ppt/slides/_rels/slide67.xml.rels><?xml version="1.0" encoding="UTF-8" standalone="yes"?>
<Relationships xmlns="http://schemas.openxmlformats.org/package/2006/relationships"><Relationship Id="rId8" Type="http://schemas.openxmlformats.org/officeDocument/2006/relationships/image" Target="../media/image72.png"/><Relationship Id="rId3" Type="http://schemas.openxmlformats.org/officeDocument/2006/relationships/image" Target="../media/image67.png"/><Relationship Id="rId7" Type="http://schemas.openxmlformats.org/officeDocument/2006/relationships/image" Target="../media/image71.png"/><Relationship Id="rId2" Type="http://schemas.openxmlformats.org/officeDocument/2006/relationships/image" Target="../media/image66.png"/><Relationship Id="rId1" Type="http://schemas.openxmlformats.org/officeDocument/2006/relationships/slideLayout" Target="../slideLayouts/slideLayout2.xml"/><Relationship Id="rId6" Type="http://schemas.openxmlformats.org/officeDocument/2006/relationships/image" Target="../media/image70.png"/><Relationship Id="rId5" Type="http://schemas.openxmlformats.org/officeDocument/2006/relationships/image" Target="../media/image69.png"/><Relationship Id="rId10" Type="http://schemas.openxmlformats.org/officeDocument/2006/relationships/image" Target="../media/image74.png"/><Relationship Id="rId4" Type="http://schemas.openxmlformats.org/officeDocument/2006/relationships/image" Target="../media/image68.png"/><Relationship Id="rId9" Type="http://schemas.openxmlformats.org/officeDocument/2006/relationships/image" Target="../media/image73.png"/></Relationships>
</file>

<file path=ppt/slides/_rels/slide7.xml.rels><?xml version="1.0" encoding="UTF-8" standalone="yes"?>
<Relationships xmlns="http://schemas.openxmlformats.org/package/2006/relationships"><Relationship Id="rId1" Type="http://schemas.openxmlformats.org/officeDocument/2006/relationships/slideLayout" Target="../slideLayouts/slideLayout2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9.png"/><Relationship Id="rId1" Type="http://schemas.openxmlformats.org/officeDocument/2006/relationships/slideLayout" Target="../slideLayouts/slideLayout2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chart" Target="../charts/chart2.xml"/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2.xml"/><Relationship Id="rId5" Type="http://schemas.openxmlformats.org/officeDocument/2006/relationships/chart" Target="../charts/chart4.xml"/><Relationship Id="rId4" Type="http://schemas.openxmlformats.org/officeDocument/2006/relationships/chart" Target="../charts/chart3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Subtitle 2"/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US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0" y="2895600"/>
            <a:ext cx="9144000" cy="2769545"/>
          </a:xfrm>
          <a:prstGeom prst="rect">
            <a:avLst/>
          </a:prstGeom>
          <a:noFill/>
          <a:ln>
            <a:noFill/>
          </a:ln>
          <a:effectLst/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</p:pic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930275"/>
            <a:ext cx="7772400" cy="1470025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I-76 Viaduct –Case study</a:t>
            </a:r>
            <a:br>
              <a:rPr lang="en-US" dirty="0" smtClean="0"/>
            </a:br>
            <a:r>
              <a:rPr lang="en-US" dirty="0" smtClean="0"/>
              <a:t>Quantification and Diagnosis of Excessive Vibration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589754439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838200"/>
          </a:xfrm>
        </p:spPr>
        <p:txBody>
          <a:bodyPr>
            <a:normAutofit/>
          </a:bodyPr>
          <a:lstStyle/>
          <a:p>
            <a:r>
              <a:rPr lang="en-US" sz="2800" dirty="0" smtClean="0"/>
              <a:t>Acceleration Comparison: Transverse</a:t>
            </a:r>
            <a:endParaRPr lang="en-US" sz="2800" dirty="0"/>
          </a:p>
        </p:txBody>
      </p:sp>
      <p:sp>
        <p:nvSpPr>
          <p:cNvPr id="8" name="TextBox 7"/>
          <p:cNvSpPr txBox="1"/>
          <p:nvPr/>
        </p:nvSpPr>
        <p:spPr>
          <a:xfrm rot="16200000">
            <a:off x="-2286000" y="3352801"/>
            <a:ext cx="5410200" cy="381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Acceleration (g)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1866900" y="6324600"/>
            <a:ext cx="54102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Time (sec)</a:t>
            </a:r>
          </a:p>
        </p:txBody>
      </p:sp>
      <p:graphicFrame>
        <p:nvGraphicFramePr>
          <p:cNvPr id="10" name="Chart 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976470907"/>
              </p:ext>
            </p:extLst>
          </p:nvPr>
        </p:nvGraphicFramePr>
        <p:xfrm>
          <a:off x="228600" y="762000"/>
          <a:ext cx="82296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46220579"/>
              </p:ext>
            </p:extLst>
          </p:nvPr>
        </p:nvGraphicFramePr>
        <p:xfrm>
          <a:off x="228600" y="2184400"/>
          <a:ext cx="82296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Chart 1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065680843"/>
              </p:ext>
            </p:extLst>
          </p:nvPr>
        </p:nvGraphicFramePr>
        <p:xfrm>
          <a:off x="228600" y="3606800"/>
          <a:ext cx="82296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4" name="Chart 1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619956273"/>
              </p:ext>
            </p:extLst>
          </p:nvPr>
        </p:nvGraphicFramePr>
        <p:xfrm>
          <a:off x="228600" y="5029200"/>
          <a:ext cx="82296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3" name="TextBox 2"/>
          <p:cNvSpPr txBox="1"/>
          <p:nvPr/>
        </p:nvSpPr>
        <p:spPr>
          <a:xfrm>
            <a:off x="8458200" y="1124635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2</a:t>
            </a:r>
            <a:endParaRPr lang="en-US" dirty="0"/>
          </a:p>
        </p:txBody>
      </p:sp>
      <p:sp>
        <p:nvSpPr>
          <p:cNvPr id="13" name="TextBox 12"/>
          <p:cNvSpPr txBox="1"/>
          <p:nvPr/>
        </p:nvSpPr>
        <p:spPr>
          <a:xfrm>
            <a:off x="8458200" y="2547035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3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8458200" y="3969435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5</a:t>
            </a:r>
            <a:endParaRPr lang="en-US" dirty="0"/>
          </a:p>
        </p:txBody>
      </p:sp>
      <p:sp>
        <p:nvSpPr>
          <p:cNvPr id="16" name="TextBox 15"/>
          <p:cNvSpPr txBox="1"/>
          <p:nvPr/>
        </p:nvSpPr>
        <p:spPr>
          <a:xfrm>
            <a:off x="8458200" y="5391835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7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912807171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838200"/>
          </a:xfrm>
        </p:spPr>
        <p:txBody>
          <a:bodyPr>
            <a:normAutofit/>
          </a:bodyPr>
          <a:lstStyle/>
          <a:p>
            <a:r>
              <a:rPr lang="en-US" sz="2800" dirty="0" smtClean="0"/>
              <a:t>Acceleration Comparison: Vertical</a:t>
            </a:r>
            <a:endParaRPr lang="en-US" sz="2800" dirty="0"/>
          </a:p>
        </p:txBody>
      </p:sp>
      <p:sp>
        <p:nvSpPr>
          <p:cNvPr id="8" name="TextBox 7"/>
          <p:cNvSpPr txBox="1"/>
          <p:nvPr/>
        </p:nvSpPr>
        <p:spPr>
          <a:xfrm rot="16200000">
            <a:off x="-2286000" y="3352801"/>
            <a:ext cx="5410200" cy="381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Acceleration (g)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1866900" y="6324600"/>
            <a:ext cx="54102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Time (sec)</a:t>
            </a:r>
          </a:p>
        </p:txBody>
      </p:sp>
      <p:graphicFrame>
        <p:nvGraphicFramePr>
          <p:cNvPr id="10" name="Chart 9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231400159"/>
              </p:ext>
            </p:extLst>
          </p:nvPr>
        </p:nvGraphicFramePr>
        <p:xfrm>
          <a:off x="533400" y="685800"/>
          <a:ext cx="80772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4113795043"/>
              </p:ext>
            </p:extLst>
          </p:nvPr>
        </p:nvGraphicFramePr>
        <p:xfrm>
          <a:off x="533400" y="2085731"/>
          <a:ext cx="80772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2" name="Chart 11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0243092"/>
              </p:ext>
            </p:extLst>
          </p:nvPr>
        </p:nvGraphicFramePr>
        <p:xfrm>
          <a:off x="533400" y="3485662"/>
          <a:ext cx="80772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13" name="Chart 12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68477895"/>
              </p:ext>
            </p:extLst>
          </p:nvPr>
        </p:nvGraphicFramePr>
        <p:xfrm>
          <a:off x="533400" y="4885593"/>
          <a:ext cx="80772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14" name="TextBox 13"/>
          <p:cNvSpPr txBox="1"/>
          <p:nvPr/>
        </p:nvSpPr>
        <p:spPr>
          <a:xfrm>
            <a:off x="8458200" y="1048435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2</a:t>
            </a:r>
            <a:endParaRPr lang="en-US" dirty="0"/>
          </a:p>
        </p:txBody>
      </p:sp>
      <p:sp>
        <p:nvSpPr>
          <p:cNvPr id="15" name="TextBox 14"/>
          <p:cNvSpPr txBox="1"/>
          <p:nvPr/>
        </p:nvSpPr>
        <p:spPr>
          <a:xfrm>
            <a:off x="8458200" y="2448366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3</a:t>
            </a:r>
            <a:endParaRPr lang="en-US" dirty="0"/>
          </a:p>
        </p:txBody>
      </p:sp>
      <p:sp>
        <p:nvSpPr>
          <p:cNvPr id="16" name="TextBox 15"/>
          <p:cNvSpPr txBox="1"/>
          <p:nvPr/>
        </p:nvSpPr>
        <p:spPr>
          <a:xfrm>
            <a:off x="8458200" y="3848297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5</a:t>
            </a:r>
            <a:endParaRPr lang="en-US" dirty="0"/>
          </a:p>
        </p:txBody>
      </p:sp>
      <p:sp>
        <p:nvSpPr>
          <p:cNvPr id="17" name="TextBox 16"/>
          <p:cNvSpPr txBox="1"/>
          <p:nvPr/>
        </p:nvSpPr>
        <p:spPr>
          <a:xfrm>
            <a:off x="8458200" y="5248228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7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440289875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639762"/>
          </a:xfrm>
        </p:spPr>
        <p:txBody>
          <a:bodyPr>
            <a:normAutofit/>
          </a:bodyPr>
          <a:lstStyle/>
          <a:p>
            <a:r>
              <a:rPr lang="en-US" sz="3200" dirty="0" smtClean="0"/>
              <a:t>Phase 1 – Preliminary Screening Results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7607" y="1493837"/>
            <a:ext cx="8039659" cy="4525963"/>
          </a:xfrm>
        </p:spPr>
        <p:txBody>
          <a:bodyPr>
            <a:normAutofit/>
          </a:bodyPr>
          <a:lstStyle/>
          <a:p>
            <a:r>
              <a:rPr lang="en-US" sz="2400" dirty="0" smtClean="0"/>
              <a:t>Identify locations experiencing greatest vibration levels</a:t>
            </a:r>
          </a:p>
          <a:p>
            <a:pPr lvl="1"/>
            <a:r>
              <a:rPr lang="en-US" sz="2400" dirty="0" smtClean="0"/>
              <a:t>Similar vibrations on all instrumented spans</a:t>
            </a:r>
          </a:p>
          <a:p>
            <a:pPr lvl="1"/>
            <a:r>
              <a:rPr lang="en-US" sz="2400" dirty="0" smtClean="0"/>
              <a:t>Spans 7 &amp; 8 chosen</a:t>
            </a:r>
          </a:p>
        </p:txBody>
      </p:sp>
      <p:pic>
        <p:nvPicPr>
          <p:cNvPr id="8" name="img5"/>
          <p:cNvPicPr/>
          <p:nvPr/>
        </p:nvPicPr>
        <p:blipFill rotWithShape="1">
          <a:blip r:embed="rId2">
            <a:lum/>
            <a:alphaModFix/>
          </a:blip>
          <a:srcRect l="-800" t="-508" r="-1390" b="508"/>
          <a:stretch/>
        </p:blipFill>
        <p:spPr>
          <a:xfrm>
            <a:off x="381000" y="3124200"/>
            <a:ext cx="8229600" cy="2829480"/>
          </a:xfrm>
          <a:prstGeom prst="rect">
            <a:avLst/>
          </a:prstGeom>
        </p:spPr>
      </p:pic>
      <p:sp>
        <p:nvSpPr>
          <p:cNvPr id="4" name="TextBox 3"/>
          <p:cNvSpPr txBox="1"/>
          <p:nvPr/>
        </p:nvSpPr>
        <p:spPr>
          <a:xfrm>
            <a:off x="533400" y="6182280"/>
            <a:ext cx="7848600" cy="58477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smtClean="0"/>
              <a:t>RMS (root mean square) can be used to compare magnitudes of oscillating signals in place of an average. </a:t>
            </a:r>
            <a:endParaRPr lang="en-US" sz="1600" dirty="0"/>
          </a:p>
        </p:txBody>
      </p:sp>
    </p:spTree>
    <p:extLst>
      <p:ext uri="{BB962C8B-B14F-4D97-AF65-F5344CB8AC3E}">
        <p14:creationId xmlns:p14="http://schemas.microsoft.com/office/powerpoint/2010/main" val="34435338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Research Strategy (Crawl, Walk, Run)</a:t>
            </a:r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447675" y="1752600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1</a:t>
            </a:r>
            <a:r>
              <a:rPr lang="en-US" dirty="0" smtClean="0"/>
              <a:t> – Quantify the levels and spatial variation of vibration</a:t>
            </a:r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3581400" y="1417638"/>
            <a:ext cx="26670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2</a:t>
            </a:r>
            <a:r>
              <a:rPr lang="en-US" dirty="0" smtClean="0"/>
              <a:t> – Detailed characterization of selected span(s), including strains, displacements, modal frequencies, and mode shapes</a:t>
            </a:r>
            <a:endParaRPr lang="en-US" dirty="0"/>
          </a:p>
        </p:txBody>
      </p:sp>
      <p:cxnSp>
        <p:nvCxnSpPr>
          <p:cNvPr id="7" name="Straight Arrow Connector 6"/>
          <p:cNvCxnSpPr/>
          <p:nvPr/>
        </p:nvCxnSpPr>
        <p:spPr>
          <a:xfrm>
            <a:off x="2743200" y="19812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6591300" y="1676093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3</a:t>
            </a:r>
            <a:r>
              <a:rPr lang="en-US" dirty="0" smtClean="0"/>
              <a:t> – Development and calibration of an FE model for the viaduct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3162300" y="3500116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4</a:t>
            </a:r>
            <a:r>
              <a:rPr lang="en-US" dirty="0" smtClean="0"/>
              <a:t> – Synchronized bridge/vehicle monitoring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5829300" y="4604495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Bridge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7160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Vehicle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60045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Interface</a:t>
            </a:r>
            <a:endParaRPr lang="en-US" dirty="0">
              <a:solidFill>
                <a:srgbClr val="C00000"/>
              </a:solidFill>
            </a:endParaRPr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5638800" y="19050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V="1">
            <a:off x="2514600" y="3922628"/>
            <a:ext cx="647700" cy="681866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 flipH="1" flipV="1">
            <a:off x="5791200" y="3922628"/>
            <a:ext cx="685800" cy="66931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152775" y="5881473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5 </a:t>
            </a:r>
            <a:r>
              <a:rPr lang="en-US" dirty="0" smtClean="0"/>
              <a:t>– Simulation of bridge/vehicle interaction</a:t>
            </a:r>
            <a:endParaRPr lang="en-US" dirty="0"/>
          </a:p>
        </p:txBody>
      </p:sp>
      <p:sp>
        <p:nvSpPr>
          <p:cNvPr id="22" name="Right Brace 21"/>
          <p:cNvSpPr/>
          <p:nvPr/>
        </p:nvSpPr>
        <p:spPr>
          <a:xfrm rot="5400000">
            <a:off x="4286249" y="3736442"/>
            <a:ext cx="419100" cy="3793069"/>
          </a:xfrm>
          <a:prstGeom prst="rightBrace">
            <a:avLst>
              <a:gd name="adj1" fmla="val 56060"/>
              <a:gd name="adj2" fmla="val 50000"/>
            </a:avLst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3" name="Straight Arrow Connector 22"/>
          <p:cNvCxnSpPr/>
          <p:nvPr/>
        </p:nvCxnSpPr>
        <p:spPr>
          <a:xfrm flipV="1">
            <a:off x="7239000" y="2599423"/>
            <a:ext cx="0" cy="2005072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/>
          <p:cNvCxnSpPr>
            <a:stCxn id="12" idx="3"/>
            <a:endCxn id="10" idx="1"/>
          </p:cNvCxnSpPr>
          <p:nvPr/>
        </p:nvCxnSpPr>
        <p:spPr>
          <a:xfrm>
            <a:off x="5353050" y="4789160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28" name="Straight Arrow Connector 27"/>
          <p:cNvCxnSpPr/>
          <p:nvPr/>
        </p:nvCxnSpPr>
        <p:spPr>
          <a:xfrm>
            <a:off x="3124200" y="4789159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/>
          <p:nvPr/>
        </p:nvCxnSpPr>
        <p:spPr>
          <a:xfrm>
            <a:off x="5362575" y="4973826"/>
            <a:ext cx="1647825" cy="458048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7059084" y="5171311"/>
            <a:ext cx="221720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6 </a:t>
            </a:r>
            <a:r>
              <a:rPr lang="en-US" dirty="0" smtClean="0"/>
              <a:t>– Direct measurement of bridge profile</a:t>
            </a:r>
            <a:endParaRPr lang="en-US" dirty="0"/>
          </a:p>
        </p:txBody>
      </p:sp>
      <p:cxnSp>
        <p:nvCxnSpPr>
          <p:cNvPr id="34" name="Straight Arrow Connector 33"/>
          <p:cNvCxnSpPr/>
          <p:nvPr/>
        </p:nvCxnSpPr>
        <p:spPr>
          <a:xfrm>
            <a:off x="5600700" y="6164074"/>
            <a:ext cx="1326095" cy="0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/>
          <p:cNvCxnSpPr/>
          <p:nvPr/>
        </p:nvCxnSpPr>
        <p:spPr>
          <a:xfrm flipV="1">
            <a:off x="5486400" y="2586867"/>
            <a:ext cx="1200150" cy="913249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3762375" y="6488668"/>
            <a:ext cx="1828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“Digital Twin”</a:t>
            </a:r>
            <a:endParaRPr lang="en-US" dirty="0"/>
          </a:p>
        </p:txBody>
      </p:sp>
      <p:sp>
        <p:nvSpPr>
          <p:cNvPr id="39" name="Rectangle 38"/>
          <p:cNvSpPr/>
          <p:nvPr/>
        </p:nvSpPr>
        <p:spPr>
          <a:xfrm>
            <a:off x="0" y="3276600"/>
            <a:ext cx="9144000" cy="3581400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0" name="Rectangle 39"/>
          <p:cNvSpPr/>
          <p:nvPr/>
        </p:nvSpPr>
        <p:spPr>
          <a:xfrm>
            <a:off x="6172199" y="1272778"/>
            <a:ext cx="2971801" cy="2003822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1" name="Rectangle 40"/>
          <p:cNvSpPr/>
          <p:nvPr/>
        </p:nvSpPr>
        <p:spPr>
          <a:xfrm>
            <a:off x="5791200" y="2907155"/>
            <a:ext cx="381000" cy="378366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2" name="Rectangle 41"/>
          <p:cNvSpPr/>
          <p:nvPr/>
        </p:nvSpPr>
        <p:spPr>
          <a:xfrm>
            <a:off x="5629274" y="1593425"/>
            <a:ext cx="542923" cy="378366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81055383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Phase 2 – Detailed Monitoring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/>
          </a:bodyPr>
          <a:lstStyle/>
          <a:p>
            <a:pPr marL="0" indent="0">
              <a:buNone/>
            </a:pPr>
            <a:r>
              <a:rPr lang="en-US" dirty="0" smtClean="0"/>
              <a:t>To satisfy the objectives, a deeper knowledge of the structure was required.</a:t>
            </a:r>
          </a:p>
          <a:p>
            <a:pPr marL="0" indent="0">
              <a:buNone/>
            </a:pPr>
            <a:r>
              <a:rPr lang="en-US" dirty="0" smtClean="0"/>
              <a:t>The objectives for the monitoring effort were as follows: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 smtClean="0"/>
              <a:t>Characterize operational vibrations and strains at critical locations and locations of maximum response under various traffic conditions</a:t>
            </a:r>
          </a:p>
          <a:p>
            <a:pPr marL="514350" indent="-514350">
              <a:buFont typeface="+mj-lt"/>
              <a:buAutoNum type="arabicPeriod"/>
            </a:pPr>
            <a:r>
              <a:rPr lang="en-US" dirty="0" smtClean="0"/>
              <a:t>Gather data for modal parameter identification (i.e. frequencies and mode shapes)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80367898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5" name="Rounded Rectangle 34"/>
          <p:cNvSpPr/>
          <p:nvPr/>
        </p:nvSpPr>
        <p:spPr>
          <a:xfrm>
            <a:off x="284633" y="4865223"/>
            <a:ext cx="3209675" cy="1035602"/>
          </a:xfrm>
          <a:prstGeom prst="roundRect">
            <a:avLst/>
          </a:prstGeom>
          <a:solidFill>
            <a:schemeClr val="bg1">
              <a:alpha val="41000"/>
            </a:schemeClr>
          </a:solidFill>
          <a:ln>
            <a:solidFill>
              <a:schemeClr val="tx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lIns="274391" rIns="274391" rtlCol="0" anchor="ctr"/>
          <a:lstStyle/>
          <a:p>
            <a:r>
              <a:rPr lang="en-US" sz="135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INSTRUMENTATION PLAN</a:t>
            </a:r>
          </a:p>
          <a:p>
            <a:pPr marL="342991" indent="-342991">
              <a:buFont typeface="Arial" panose="020B0604020202020204" pitchFamily="34" charset="0"/>
              <a:buChar char="•"/>
            </a:pPr>
            <a:r>
              <a:rPr lang="en-US" sz="135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30 Accelerometers</a:t>
            </a:r>
          </a:p>
          <a:p>
            <a:pPr marL="342991" indent="-342991">
              <a:buFont typeface="Arial" panose="020B0604020202020204" pitchFamily="34" charset="0"/>
              <a:buChar char="•"/>
            </a:pPr>
            <a:r>
              <a:rPr lang="en-US" sz="135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12 Strain Gauges</a:t>
            </a:r>
          </a:p>
          <a:p>
            <a:pPr marL="342991" indent="-342991">
              <a:buFont typeface="Arial" panose="020B0604020202020204" pitchFamily="34" charset="0"/>
              <a:buChar char="•"/>
            </a:pPr>
            <a:r>
              <a:rPr lang="en-US" sz="1350" dirty="0">
                <a:solidFill>
                  <a:schemeClr val="tx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24 hours of data collected</a:t>
            </a:r>
          </a:p>
        </p:txBody>
      </p:sp>
      <p:sp>
        <p:nvSpPr>
          <p:cNvPr id="11" name="Rectangle 10"/>
          <p:cNvSpPr/>
          <p:nvPr/>
        </p:nvSpPr>
        <p:spPr>
          <a:xfrm>
            <a:off x="770527" y="1282409"/>
            <a:ext cx="4624984" cy="30008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50" b="1" dirty="0">
                <a:solidFill>
                  <a:schemeClr val="accent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First Test: Operational vibration and strain monitoring</a:t>
            </a:r>
          </a:p>
        </p:txBody>
      </p:sp>
      <p:pic>
        <p:nvPicPr>
          <p:cNvPr id="28" name="Picture 27"/>
          <p:cNvPicPr>
            <a:picLocks noChangeAspect="1"/>
          </p:cNvPicPr>
          <p:nvPr/>
        </p:nvPicPr>
        <p:blipFill rotWithShape="1"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691"/>
          <a:stretch/>
        </p:blipFill>
        <p:spPr>
          <a:xfrm>
            <a:off x="3570755" y="1555064"/>
            <a:ext cx="2754392" cy="437434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29" name="Picture 28"/>
          <p:cNvPicPr>
            <a:picLocks noChangeAspect="1"/>
          </p:cNvPicPr>
          <p:nvPr/>
        </p:nvPicPr>
        <p:blipFill rotWithShape="1"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962" b="20000"/>
          <a:stretch/>
        </p:blipFill>
        <p:spPr>
          <a:xfrm>
            <a:off x="284633" y="3371835"/>
            <a:ext cx="3209675" cy="1388878"/>
          </a:xfrm>
          <a:prstGeom prst="rect">
            <a:avLst/>
          </a:prstGeom>
        </p:spPr>
      </p:pic>
      <p:pic>
        <p:nvPicPr>
          <p:cNvPr id="31" name="Picture 30"/>
          <p:cNvPicPr>
            <a:picLocks noChangeAspect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3338" t="17809" r="10494"/>
          <a:stretch/>
        </p:blipFill>
        <p:spPr>
          <a:xfrm>
            <a:off x="284634" y="1559480"/>
            <a:ext cx="3203082" cy="1750239"/>
          </a:xfrm>
          <a:prstGeom prst="rect">
            <a:avLst/>
          </a:prstGeom>
        </p:spPr>
      </p:pic>
      <p:pic>
        <p:nvPicPr>
          <p:cNvPr id="3" name="Picture 2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404867" y="1559480"/>
            <a:ext cx="2458082" cy="4369924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sp>
        <p:nvSpPr>
          <p:cNvPr id="10" name="Title 1"/>
          <p:cNvSpPr txBox="1">
            <a:spLocks/>
          </p:cNvSpPr>
          <p:nvPr/>
        </p:nvSpPr>
        <p:spPr>
          <a:xfrm>
            <a:off x="457200" y="76200"/>
            <a:ext cx="8229600" cy="56356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200" smtClean="0"/>
              <a:t>Phase 2 Instrumentation Plan (Acceleration)</a:t>
            </a:r>
            <a:endParaRPr lang="en-US" sz="3200" dirty="0"/>
          </a:p>
        </p:txBody>
      </p:sp>
    </p:spTree>
    <p:extLst>
      <p:ext uri="{BB962C8B-B14F-4D97-AF65-F5344CB8AC3E}">
        <p14:creationId xmlns:p14="http://schemas.microsoft.com/office/powerpoint/2010/main" val="231451646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76200"/>
            <a:ext cx="8229600" cy="563562"/>
          </a:xfrm>
        </p:spPr>
        <p:txBody>
          <a:bodyPr>
            <a:noAutofit/>
          </a:bodyPr>
          <a:lstStyle/>
          <a:p>
            <a:pPr algn="l"/>
            <a:r>
              <a:rPr lang="en-US" sz="3200" dirty="0" smtClean="0"/>
              <a:t>Phase 2 Instrumentation Plan (Acceleration)</a:t>
            </a:r>
            <a:endParaRPr lang="en-US" sz="3200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52400" y="5562600"/>
            <a:ext cx="2590800" cy="1143000"/>
          </a:xfrm>
        </p:spPr>
        <p:txBody>
          <a:bodyPr>
            <a:normAutofit/>
          </a:bodyPr>
          <a:lstStyle/>
          <a:p>
            <a:pPr lvl="0"/>
            <a:r>
              <a:rPr lang="en-US" sz="2000" dirty="0"/>
              <a:t>30 accelerometers</a:t>
            </a:r>
          </a:p>
          <a:p>
            <a:pPr lvl="0"/>
            <a:r>
              <a:rPr lang="en-US" sz="2000" dirty="0" smtClean="0"/>
              <a:t>Recorded a </a:t>
            </a:r>
            <a:r>
              <a:rPr lang="en-US" sz="2000" dirty="0"/>
              <a:t>total of 14 hours of </a:t>
            </a:r>
            <a:r>
              <a:rPr lang="en-US" sz="2000" dirty="0" smtClean="0"/>
              <a:t>data</a:t>
            </a:r>
            <a:endParaRPr lang="en-US" sz="2000" dirty="0"/>
          </a:p>
        </p:txBody>
      </p:sp>
      <p:pic>
        <p:nvPicPr>
          <p:cNvPr id="4" name="img9"/>
          <p:cNvPicPr/>
          <p:nvPr/>
        </p:nvPicPr>
        <p:blipFill>
          <a:blip r:embed="rId2">
            <a:lum/>
            <a:alphaModFix/>
          </a:blip>
          <a:srcRect/>
          <a:stretch>
            <a:fillRect/>
          </a:stretch>
        </p:blipFill>
        <p:spPr>
          <a:xfrm>
            <a:off x="1524000" y="644891"/>
            <a:ext cx="6240262" cy="4876800"/>
          </a:xfrm>
          <a:prstGeom prst="rect">
            <a:avLst/>
          </a:prstGeom>
        </p:spPr>
      </p:pic>
      <p:pic>
        <p:nvPicPr>
          <p:cNvPr id="5" name="img2"/>
          <p:cNvPicPr/>
          <p:nvPr/>
        </p:nvPicPr>
        <p:blipFill>
          <a:blip r:embed="rId3">
            <a:lum/>
            <a:alphaModFix/>
          </a:blip>
          <a:srcRect/>
          <a:stretch>
            <a:fillRect/>
          </a:stretch>
        </p:blipFill>
        <p:spPr>
          <a:xfrm>
            <a:off x="2971800" y="5638800"/>
            <a:ext cx="5963747" cy="1057548"/>
          </a:xfrm>
          <a:prstGeom prst="rect">
            <a:avLst/>
          </a:prstGeom>
        </p:spPr>
      </p:pic>
      <p:sp>
        <p:nvSpPr>
          <p:cNvPr id="6" name="Rounded Rectangle 5"/>
          <p:cNvSpPr/>
          <p:nvPr/>
        </p:nvSpPr>
        <p:spPr>
          <a:xfrm rot="21480000">
            <a:off x="6142405" y="5788668"/>
            <a:ext cx="1188720" cy="457200"/>
          </a:xfrm>
          <a:prstGeom prst="roundRect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064946875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457200" y="76200"/>
            <a:ext cx="8229600" cy="563562"/>
          </a:xfrm>
        </p:spPr>
        <p:txBody>
          <a:bodyPr>
            <a:noAutofit/>
          </a:bodyPr>
          <a:lstStyle/>
          <a:p>
            <a:pPr algn="l"/>
            <a:r>
              <a:rPr lang="en-US" sz="3200" dirty="0" smtClean="0"/>
              <a:t>Phase 2 – Results (Acceleration)</a:t>
            </a:r>
            <a:endParaRPr lang="en-US" sz="3200" dirty="0"/>
          </a:p>
        </p:txBody>
      </p:sp>
      <p:pic>
        <p:nvPicPr>
          <p:cNvPr id="5" name="Picture 4" descr="high_vibration"/>
          <p:cNvPicPr/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846" r="4863"/>
          <a:stretch/>
        </p:blipFill>
        <p:spPr bwMode="auto">
          <a:xfrm>
            <a:off x="240702" y="2286000"/>
            <a:ext cx="6687355" cy="3521627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Rectangle 6"/>
          <p:cNvSpPr/>
          <p:nvPr/>
        </p:nvSpPr>
        <p:spPr>
          <a:xfrm>
            <a:off x="304800" y="762000"/>
            <a:ext cx="8534400" cy="1200329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 smtClean="0"/>
              <a:t>High magnitude, low frequency acceleration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At least 9 </a:t>
            </a:r>
            <a:r>
              <a:rPr lang="en-US" dirty="0">
                <a:hlinkClick r:id="rId3" action="ppaction://hlinksldjump"/>
              </a:rPr>
              <a:t>modes </a:t>
            </a:r>
            <a:r>
              <a:rPr lang="en-US" dirty="0"/>
              <a:t>(all of which are 1</a:t>
            </a:r>
            <a:r>
              <a:rPr lang="en-US" baseline="30000" dirty="0"/>
              <a:t>st</a:t>
            </a:r>
            <a:r>
              <a:rPr lang="en-US" dirty="0"/>
              <a:t> bending/torsion) between 2 and 4 Hz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1</a:t>
            </a:r>
            <a:r>
              <a:rPr lang="en-US" baseline="30000" dirty="0"/>
              <a:t>st</a:t>
            </a:r>
            <a:r>
              <a:rPr lang="en-US" dirty="0"/>
              <a:t> mode at 2 </a:t>
            </a:r>
            <a:r>
              <a:rPr lang="en-US" dirty="0" smtClean="0"/>
              <a:t>Hz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 smtClean="0"/>
              <a:t>Many </a:t>
            </a:r>
            <a:r>
              <a:rPr lang="en-US" dirty="0"/>
              <a:t>apparent repeated mode shapes due to geometry (2 bridges side by side</a:t>
            </a:r>
            <a:r>
              <a:rPr lang="en-US" dirty="0" smtClean="0"/>
              <a:t>)</a:t>
            </a:r>
            <a:endParaRPr lang="en-US" dirty="0"/>
          </a:p>
        </p:txBody>
      </p:sp>
      <p:sp>
        <p:nvSpPr>
          <p:cNvPr id="8" name="Rectangle 7"/>
          <p:cNvSpPr/>
          <p:nvPr/>
        </p:nvSpPr>
        <p:spPr>
          <a:xfrm>
            <a:off x="457200" y="5905639"/>
            <a:ext cx="5623767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sz="1400" dirty="0" smtClean="0"/>
              <a:t>Filter: 6</a:t>
            </a:r>
            <a:r>
              <a:rPr lang="en-US" sz="1400" baseline="30000" dirty="0" smtClean="0"/>
              <a:t>th</a:t>
            </a:r>
            <a:r>
              <a:rPr lang="en-US" sz="1400" dirty="0" smtClean="0"/>
              <a:t> order low-pass elliptic filter with 0.5 dB of passband ripple and 40 dB of stopband attenuation and a passband edge frequency of 20 Hz.</a:t>
            </a:r>
            <a:endParaRPr lang="en-US" sz="1400" dirty="0"/>
          </a:p>
        </p:txBody>
      </p:sp>
      <p:pic>
        <p:nvPicPr>
          <p:cNvPr id="41" name="Picture 40"/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610244" y="2405291"/>
            <a:ext cx="2533756" cy="2000038"/>
          </a:xfrm>
          <a:prstGeom prst="rect">
            <a:avLst/>
          </a:prstGeom>
        </p:spPr>
      </p:pic>
      <p:grpSp>
        <p:nvGrpSpPr>
          <p:cNvPr id="42" name="Group 41"/>
          <p:cNvGrpSpPr/>
          <p:nvPr/>
        </p:nvGrpSpPr>
        <p:grpSpPr>
          <a:xfrm>
            <a:off x="6248400" y="5367530"/>
            <a:ext cx="2811344" cy="1266152"/>
            <a:chOff x="266700" y="609600"/>
            <a:chExt cx="8648700" cy="3505199"/>
          </a:xfrm>
        </p:grpSpPr>
        <p:sp>
          <p:nvSpPr>
            <p:cNvPr id="43" name="Rectangle 42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4" name="Rectangle 43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5" name="Rectangle 44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6" name="Rectangle 45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7" name="Rectangle 46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8" name="Rectangle 47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49" name="Rectangle 48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0" name="Rectangle 49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Rectangle 50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Rectangle 51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Rectangle 53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Multiply 54"/>
            <p:cNvSpPr/>
            <p:nvPr/>
          </p:nvSpPr>
          <p:spPr>
            <a:xfrm>
              <a:off x="2419350" y="2094646"/>
              <a:ext cx="228600" cy="228600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Multiply 55"/>
            <p:cNvSpPr/>
            <p:nvPr/>
          </p:nvSpPr>
          <p:spPr>
            <a:xfrm>
              <a:off x="2419350" y="2410876"/>
              <a:ext cx="228600" cy="228600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26160878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Acceleration and Human Comfort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868541"/>
            <a:ext cx="4191000" cy="4525963"/>
          </a:xfrm>
        </p:spPr>
        <p:txBody>
          <a:bodyPr>
            <a:normAutofit/>
          </a:bodyPr>
          <a:lstStyle/>
          <a:p>
            <a:r>
              <a:rPr lang="en-US" sz="2800" dirty="0" smtClean="0"/>
              <a:t>Vibration characteristics:</a:t>
            </a:r>
          </a:p>
          <a:p>
            <a:pPr lvl="1"/>
            <a:r>
              <a:rPr lang="en-US" sz="2400" dirty="0" smtClean="0"/>
              <a:t>Magnitude: 0.25g</a:t>
            </a:r>
          </a:p>
          <a:p>
            <a:pPr lvl="1"/>
            <a:r>
              <a:rPr lang="en-US" sz="2400" dirty="0" smtClean="0"/>
              <a:t>Frequency Content: 2-3 Hz</a:t>
            </a:r>
          </a:p>
          <a:p>
            <a:r>
              <a:rPr lang="en-US" sz="2800" dirty="0" smtClean="0"/>
              <a:t>Evaluated using human comfort criterion:  </a:t>
            </a:r>
          </a:p>
          <a:p>
            <a:pPr lvl="1"/>
            <a:r>
              <a:rPr lang="en-US" sz="2400" dirty="0" smtClean="0">
                <a:sym typeface="Symbol"/>
              </a:rPr>
              <a:t>Displacement  ½”</a:t>
            </a:r>
          </a:p>
          <a:p>
            <a:pPr lvl="1"/>
            <a:r>
              <a:rPr lang="en-US" sz="2400" dirty="0" smtClean="0">
                <a:sym typeface="Symbol"/>
              </a:rPr>
              <a:t>Comfort zone: “very disturbing</a:t>
            </a:r>
            <a:r>
              <a:rPr lang="en-US" sz="2000" dirty="0" smtClean="0">
                <a:sym typeface="Symbol"/>
              </a:rPr>
              <a:t>”</a:t>
            </a:r>
          </a:p>
          <a:p>
            <a:endParaRPr lang="en-US" sz="2400" dirty="0" smtClean="0"/>
          </a:p>
        </p:txBody>
      </p:sp>
      <p:grpSp>
        <p:nvGrpSpPr>
          <p:cNvPr id="9" name="Group 8"/>
          <p:cNvGrpSpPr/>
          <p:nvPr/>
        </p:nvGrpSpPr>
        <p:grpSpPr>
          <a:xfrm>
            <a:off x="5105400" y="1219200"/>
            <a:ext cx="3200400" cy="4856109"/>
            <a:chOff x="0" y="0"/>
            <a:chExt cx="2986023" cy="4677248"/>
          </a:xfrm>
        </p:grpSpPr>
        <p:pic>
          <p:nvPicPr>
            <p:cNvPr id="10" name="Picture 9"/>
            <p:cNvPicPr>
              <a:picLocks noChangeAspect="1"/>
            </p:cNvPicPr>
            <p:nvPr/>
          </p:nvPicPr>
          <p:blipFill rotWithShape="1">
            <a:blip r:embed="rId2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-2562"/>
            <a:stretch/>
          </p:blipFill>
          <p:spPr>
            <a:xfrm>
              <a:off x="0" y="0"/>
              <a:ext cx="2986023" cy="4677248"/>
            </a:xfrm>
            <a:prstGeom prst="rect">
              <a:avLst/>
            </a:prstGeom>
            <a:solidFill>
              <a:schemeClr val="bg1"/>
            </a:solidFill>
            <a:ln>
              <a:solidFill>
                <a:schemeClr val="tx1"/>
              </a:solidFill>
            </a:ln>
            <a:effectLst>
              <a:outerShdw blurRad="50800" dist="38100" dir="13500000" algn="br" rotWithShape="0">
                <a:prstClr val="black">
                  <a:alpha val="40000"/>
                </a:prstClr>
              </a:outerShdw>
            </a:effectLst>
          </p:spPr>
        </p:pic>
        <p:cxnSp>
          <p:nvCxnSpPr>
            <p:cNvPr id="11" name="Straight Connector 10"/>
            <p:cNvCxnSpPr/>
            <p:nvPr/>
          </p:nvCxnSpPr>
          <p:spPr>
            <a:xfrm>
              <a:off x="682878" y="421622"/>
              <a:ext cx="2154555" cy="0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2" name="Straight Connector 11"/>
            <p:cNvCxnSpPr/>
            <p:nvPr/>
          </p:nvCxnSpPr>
          <p:spPr>
            <a:xfrm>
              <a:off x="1054353" y="116823"/>
              <a:ext cx="0" cy="4262155"/>
            </a:xfrm>
            <a:prstGeom prst="line">
              <a:avLst/>
            </a:prstGeom>
            <a:ln w="28575">
              <a:solidFill>
                <a:srgbClr val="FF0000"/>
              </a:solidFill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</p:grpSp>
      <p:sp>
        <p:nvSpPr>
          <p:cNvPr id="4" name="TextBox 3"/>
          <p:cNvSpPr txBox="1"/>
          <p:nvPr/>
        </p:nvSpPr>
        <p:spPr>
          <a:xfrm>
            <a:off x="5105400" y="6119150"/>
            <a:ext cx="35814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Source: </a:t>
            </a:r>
            <a:r>
              <a:rPr lang="en-US" dirty="0" err="1" smtClean="0"/>
              <a:t>Reiher</a:t>
            </a:r>
            <a:r>
              <a:rPr lang="en-US" dirty="0" smtClean="0"/>
              <a:t> and Meister (1931) 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3867210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52401" y="5410200"/>
            <a:ext cx="2666999" cy="1371600"/>
          </a:xfrm>
        </p:spPr>
        <p:txBody>
          <a:bodyPr>
            <a:normAutofit/>
          </a:bodyPr>
          <a:lstStyle/>
          <a:p>
            <a:pPr lvl="0"/>
            <a:r>
              <a:rPr lang="en-US" sz="2000" dirty="0"/>
              <a:t>12 - 6” vibrating wire </a:t>
            </a:r>
            <a:r>
              <a:rPr lang="en-US" sz="2000" dirty="0" smtClean="0"/>
              <a:t>strain gauges</a:t>
            </a:r>
            <a:endParaRPr lang="en-US" sz="2000" dirty="0"/>
          </a:p>
          <a:p>
            <a:pPr lvl="0"/>
            <a:r>
              <a:rPr lang="en-US" sz="2000" dirty="0"/>
              <a:t>Sampled at 50Hz for 12 </a:t>
            </a:r>
            <a:r>
              <a:rPr lang="en-US" sz="2000" dirty="0" smtClean="0"/>
              <a:t>hours</a:t>
            </a:r>
            <a:endParaRPr lang="en-US" sz="2000" dirty="0"/>
          </a:p>
        </p:txBody>
      </p:sp>
      <p:pic>
        <p:nvPicPr>
          <p:cNvPr id="5" name="img10"/>
          <p:cNvPicPr/>
          <p:nvPr/>
        </p:nvPicPr>
        <p:blipFill>
          <a:blip r:embed="rId2">
            <a:lum/>
            <a:alphaModFix/>
          </a:blip>
          <a:srcRect/>
          <a:stretch>
            <a:fillRect/>
          </a:stretch>
        </p:blipFill>
        <p:spPr>
          <a:xfrm>
            <a:off x="1524000" y="639762"/>
            <a:ext cx="6543675" cy="4770438"/>
          </a:xfrm>
          <a:prstGeom prst="rect">
            <a:avLst/>
          </a:prstGeom>
        </p:spPr>
      </p:pic>
      <p:sp>
        <p:nvSpPr>
          <p:cNvPr id="6" name="Title 1"/>
          <p:cNvSpPr txBox="1">
            <a:spLocks/>
          </p:cNvSpPr>
          <p:nvPr/>
        </p:nvSpPr>
        <p:spPr>
          <a:xfrm>
            <a:off x="457200" y="76200"/>
            <a:ext cx="8229600" cy="56356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200" dirty="0" smtClean="0"/>
              <a:t>Phase 2 Instrumentation Plan (Strain)</a:t>
            </a:r>
            <a:endParaRPr lang="en-US" sz="3200" dirty="0"/>
          </a:p>
        </p:txBody>
      </p:sp>
      <p:pic>
        <p:nvPicPr>
          <p:cNvPr id="8" name="img2"/>
          <p:cNvPicPr/>
          <p:nvPr/>
        </p:nvPicPr>
        <p:blipFill>
          <a:blip r:embed="rId3">
            <a:lum/>
            <a:alphaModFix/>
          </a:blip>
          <a:srcRect/>
          <a:stretch>
            <a:fillRect/>
          </a:stretch>
        </p:blipFill>
        <p:spPr>
          <a:xfrm>
            <a:off x="2971800" y="5638800"/>
            <a:ext cx="5963747" cy="1057548"/>
          </a:xfrm>
          <a:prstGeom prst="rect">
            <a:avLst/>
          </a:prstGeom>
        </p:spPr>
      </p:pic>
      <p:sp>
        <p:nvSpPr>
          <p:cNvPr id="9" name="Rounded Rectangle 8"/>
          <p:cNvSpPr/>
          <p:nvPr/>
        </p:nvSpPr>
        <p:spPr>
          <a:xfrm rot="21480000">
            <a:off x="6142405" y="5788668"/>
            <a:ext cx="1188720" cy="457200"/>
          </a:xfrm>
          <a:prstGeom prst="roundRect">
            <a:avLst/>
          </a:prstGeom>
          <a:noFill/>
          <a:ln>
            <a:solidFill>
              <a:schemeClr val="accent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175813264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3"/>
          <p:cNvPicPr>
            <a:picLocks noChangeAspect="1"/>
          </p:cNvPicPr>
          <p:nvPr/>
        </p:nvPicPr>
        <p:blipFill rotWithShape="1">
          <a:blip r:embed="rId3"/>
          <a:srcRect l="16596" t="18369" r="16737" b="15147"/>
          <a:stretch/>
        </p:blipFill>
        <p:spPr>
          <a:xfrm>
            <a:off x="75361" y="1626498"/>
            <a:ext cx="9010650" cy="4798084"/>
          </a:xfrm>
          <a:prstGeom prst="rect">
            <a:avLst/>
          </a:prstGeom>
        </p:spPr>
      </p:pic>
      <p:sp>
        <p:nvSpPr>
          <p:cNvPr id="12" name="Freeform 11"/>
          <p:cNvSpPr/>
          <p:nvPr/>
        </p:nvSpPr>
        <p:spPr>
          <a:xfrm rot="60000" flipH="1">
            <a:off x="3061611" y="2644187"/>
            <a:ext cx="745711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  <a:gd name="connsiteX0" fmla="*/ 0 w 865343"/>
              <a:gd name="connsiteY0" fmla="*/ 0 h 792744"/>
              <a:gd name="connsiteX1" fmla="*/ 865343 w 865343"/>
              <a:gd name="connsiteY1" fmla="*/ 792744 h 792744"/>
              <a:gd name="connsiteX2" fmla="*/ 7951 w 865343"/>
              <a:gd name="connsiteY2" fmla="*/ 206734 h 792744"/>
              <a:gd name="connsiteX3" fmla="*/ 0 w 865343"/>
              <a:gd name="connsiteY3" fmla="*/ 0 h 792744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865343" h="792744">
                <a:moveTo>
                  <a:pt x="0" y="0"/>
                </a:moveTo>
                <a:lnTo>
                  <a:pt x="865343" y="792744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  <a:ln>
            <a:solidFill>
              <a:schemeClr val="tx1">
                <a:lumMod val="85000"/>
                <a:lumOff val="15000"/>
              </a:schemeClr>
            </a:solidFill>
          </a:ln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pic>
        <p:nvPicPr>
          <p:cNvPr id="11" name="Picture 10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3813346" y="2287865"/>
            <a:ext cx="4859288" cy="1958175"/>
          </a:xfrm>
          <a:prstGeom prst="rect">
            <a:avLst/>
          </a:prstGeom>
          <a:ln>
            <a:solidFill>
              <a:schemeClr val="tx1">
                <a:lumMod val="85000"/>
                <a:lumOff val="15000"/>
              </a:schemeClr>
            </a:solidFill>
          </a:ln>
        </p:spPr>
      </p:pic>
      <p:sp>
        <p:nvSpPr>
          <p:cNvPr id="6" name="Rectangle 5"/>
          <p:cNvSpPr/>
          <p:nvPr/>
        </p:nvSpPr>
        <p:spPr>
          <a:xfrm>
            <a:off x="4633439" y="3794473"/>
            <a:ext cx="2896466" cy="318632"/>
          </a:xfrm>
          <a:prstGeom prst="rect">
            <a:avLst/>
          </a:prstGeom>
          <a:solidFill>
            <a:schemeClr val="bg1">
              <a:alpha val="59000"/>
            </a:schemeClr>
          </a:solidFill>
        </p:spPr>
        <p:txBody>
          <a:bodyPr vert="horz" lIns="68598" tIns="34299" rIns="68598" bIns="34299" rtlCol="0" anchor="ctr">
            <a:no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</a:pPr>
            <a:r>
              <a:rPr lang="en-US" b="1" dirty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I-76 PENCOYD VIADUCT </a:t>
            </a:r>
          </a:p>
        </p:txBody>
      </p:sp>
      <p:sp>
        <p:nvSpPr>
          <p:cNvPr id="7" name="Rounded Rectangle 6"/>
          <p:cNvSpPr/>
          <p:nvPr/>
        </p:nvSpPr>
        <p:spPr>
          <a:xfrm>
            <a:off x="76486" y="5793709"/>
            <a:ext cx="3837380" cy="683291"/>
          </a:xfrm>
          <a:prstGeom prst="roundRect">
            <a:avLst/>
          </a:prstGeom>
          <a:solidFill>
            <a:srgbClr val="FF0000">
              <a:alpha val="64000"/>
            </a:srgbClr>
          </a:solidFill>
          <a:effectLst>
            <a:outerShdw blurRad="50800" dist="38100" dir="2700000" algn="tl" rotWithShape="0">
              <a:prstClr val="black">
                <a:alpha val="40000"/>
              </a:prstClr>
            </a:outerShdw>
          </a:effectLst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r>
              <a:rPr lang="en-US" sz="1350" b="1" dirty="0">
                <a:latin typeface="Arial Rounded MT Bold" panose="020F0704030504030204" pitchFamily="34" charset="0"/>
              </a:rPr>
              <a:t>Case Studies of Technology Leveraging to Address Bridge Performance Concerns </a:t>
            </a:r>
          </a:p>
        </p:txBody>
      </p:sp>
      <p:sp>
        <p:nvSpPr>
          <p:cNvPr id="9" name="Title 1"/>
          <p:cNvSpPr txBox="1">
            <a:spLocks/>
          </p:cNvSpPr>
          <p:nvPr/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 lnSpcReduction="200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Introduction to the I-76 </a:t>
            </a:r>
            <a:r>
              <a:rPr lang="en-US" dirty="0" err="1" smtClean="0"/>
              <a:t>Pencoyd</a:t>
            </a:r>
            <a:r>
              <a:rPr lang="en-US" dirty="0" smtClean="0"/>
              <a:t> Viaduct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815984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" name="Picture 7"/>
          <p:cNvPicPr>
            <a:picLocks noChangeAspect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172" r="6172" b="5778"/>
          <a:stretch/>
        </p:blipFill>
        <p:spPr>
          <a:xfrm>
            <a:off x="12993" y="457200"/>
            <a:ext cx="6997407" cy="4148132"/>
          </a:xfrm>
          <a:prstGeom prst="rect">
            <a:avLst/>
          </a:prstGeom>
        </p:spPr>
      </p:pic>
      <p:cxnSp>
        <p:nvCxnSpPr>
          <p:cNvPr id="19" name="Straight Arrow Connector 18"/>
          <p:cNvCxnSpPr/>
          <p:nvPr/>
        </p:nvCxnSpPr>
        <p:spPr>
          <a:xfrm>
            <a:off x="1268693" y="1066800"/>
            <a:ext cx="4434840" cy="0"/>
          </a:xfrm>
          <a:prstGeom prst="straightConnector1">
            <a:avLst/>
          </a:prstGeom>
          <a:ln w="28575">
            <a:headEnd type="triangle" w="med" len="med"/>
            <a:tailEnd type="triangle" w="med" len="med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0" name="TextBox 19"/>
          <p:cNvSpPr txBox="1"/>
          <p:nvPr/>
        </p:nvSpPr>
        <p:spPr>
          <a:xfrm>
            <a:off x="2207277" y="766259"/>
            <a:ext cx="255767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6 hour window</a:t>
            </a:r>
            <a:endParaRPr lang="en-US" dirty="0"/>
          </a:p>
        </p:txBody>
      </p:sp>
      <p:sp>
        <p:nvSpPr>
          <p:cNvPr id="6" name="Rectangle 5"/>
          <p:cNvSpPr/>
          <p:nvPr/>
        </p:nvSpPr>
        <p:spPr>
          <a:xfrm>
            <a:off x="1268693" y="685800"/>
            <a:ext cx="4434840" cy="3729822"/>
          </a:xfrm>
          <a:prstGeom prst="rect">
            <a:avLst/>
          </a:prstGeom>
          <a:noFill/>
          <a:ln>
            <a:prstDash val="sysDot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457200" y="76200"/>
            <a:ext cx="8229600" cy="563562"/>
          </a:xfrm>
        </p:spPr>
        <p:txBody>
          <a:bodyPr>
            <a:noAutofit/>
          </a:bodyPr>
          <a:lstStyle/>
          <a:p>
            <a:pPr algn="l"/>
            <a:r>
              <a:rPr lang="en-US" sz="3200" dirty="0" smtClean="0"/>
              <a:t>Phase 2 – Results (Strain)</a:t>
            </a:r>
            <a:endParaRPr lang="en-US" sz="3200" dirty="0"/>
          </a:p>
        </p:txBody>
      </p:sp>
      <p:sp>
        <p:nvSpPr>
          <p:cNvPr id="9" name="Rectangle 8"/>
          <p:cNvSpPr/>
          <p:nvPr/>
        </p:nvSpPr>
        <p:spPr>
          <a:xfrm>
            <a:off x="228600" y="5227812"/>
            <a:ext cx="4760852" cy="70788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sz="2000" dirty="0" smtClean="0"/>
              <a:t>Bottom </a:t>
            </a:r>
            <a:r>
              <a:rPr lang="en-US" sz="2000" dirty="0"/>
              <a:t>flange strain frequently exceeds 100 </a:t>
            </a:r>
            <a:r>
              <a:rPr lang="el-GR" sz="2000" dirty="0" smtClean="0"/>
              <a:t>με</a:t>
            </a:r>
            <a:r>
              <a:rPr lang="en-US" sz="2000" dirty="0" smtClean="0"/>
              <a:t> with </a:t>
            </a:r>
            <a:r>
              <a:rPr lang="en-US" sz="2000" dirty="0"/>
              <a:t>occasional spikes above </a:t>
            </a:r>
            <a:r>
              <a:rPr lang="en-US" sz="2000" dirty="0" smtClean="0"/>
              <a:t>200 (6ksi).</a:t>
            </a:r>
          </a:p>
        </p:txBody>
      </p:sp>
      <p:grpSp>
        <p:nvGrpSpPr>
          <p:cNvPr id="49" name="Group 48"/>
          <p:cNvGrpSpPr/>
          <p:nvPr/>
        </p:nvGrpSpPr>
        <p:grpSpPr>
          <a:xfrm>
            <a:off x="6300418" y="3210025"/>
            <a:ext cx="2811344" cy="1266152"/>
            <a:chOff x="266700" y="609600"/>
            <a:chExt cx="8648700" cy="3505199"/>
          </a:xfrm>
        </p:grpSpPr>
        <p:sp>
          <p:nvSpPr>
            <p:cNvPr id="50" name="Rectangle 49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1" name="Rectangle 50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2" name="Rectangle 51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3" name="Rectangle 52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4" name="Rectangle 53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5" name="Rectangle 54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Rectangle 59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Rectangle 60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Multiply 61"/>
            <p:cNvSpPr/>
            <p:nvPr/>
          </p:nvSpPr>
          <p:spPr>
            <a:xfrm>
              <a:off x="2419350" y="2094646"/>
              <a:ext cx="228600" cy="228600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0070C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Multiply 62"/>
            <p:cNvSpPr/>
            <p:nvPr/>
          </p:nvSpPr>
          <p:spPr>
            <a:xfrm>
              <a:off x="2419350" y="2410876"/>
              <a:ext cx="228600" cy="228600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graphicFrame>
        <p:nvGraphicFramePr>
          <p:cNvPr id="64" name="Chart 6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000556179"/>
              </p:ext>
            </p:extLst>
          </p:nvPr>
        </p:nvGraphicFramePr>
        <p:xfrm>
          <a:off x="5181600" y="4476176"/>
          <a:ext cx="3962400" cy="241104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34533988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Picture 4" descr="C:\Users\John\Projects_Git\I76\Reports\Images\strain_deck_negM.pn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5018" t="4509" r="6428"/>
          <a:stretch/>
        </p:blipFill>
        <p:spPr bwMode="auto">
          <a:xfrm>
            <a:off x="193173" y="1030105"/>
            <a:ext cx="4185398" cy="280854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39" name="Rectangle 38"/>
          <p:cNvSpPr/>
          <p:nvPr/>
        </p:nvSpPr>
        <p:spPr>
          <a:xfrm>
            <a:off x="457200" y="5611008"/>
            <a:ext cx="6350589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dirty="0"/>
              <a:t>Extrapolated </a:t>
            </a:r>
            <a:r>
              <a:rPr lang="en-US" dirty="0" smtClean="0"/>
              <a:t>strain </a:t>
            </a:r>
            <a:r>
              <a:rPr lang="en-US" dirty="0"/>
              <a:t>in concrete deck at levels for which long term fatigue cracks begin to form</a:t>
            </a:r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3699" r="5394"/>
          <a:stretch/>
        </p:blipFill>
        <p:spPr bwMode="auto">
          <a:xfrm>
            <a:off x="4493373" y="887001"/>
            <a:ext cx="4574427" cy="2960441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pSp>
        <p:nvGrpSpPr>
          <p:cNvPr id="56" name="Group 55"/>
          <p:cNvGrpSpPr/>
          <p:nvPr/>
        </p:nvGrpSpPr>
        <p:grpSpPr>
          <a:xfrm>
            <a:off x="5298312" y="3839248"/>
            <a:ext cx="2940017" cy="1266152"/>
            <a:chOff x="266700" y="609600"/>
            <a:chExt cx="8648700" cy="3505199"/>
          </a:xfrm>
        </p:grpSpPr>
        <p:sp>
          <p:nvSpPr>
            <p:cNvPr id="57" name="Rectangle 56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Rectangle 59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Rectangle 60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Rectangle 61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Rectangle 66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8" name="Rectangle 67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9" name="Multiply 68"/>
            <p:cNvSpPr/>
            <p:nvPr/>
          </p:nvSpPr>
          <p:spPr>
            <a:xfrm>
              <a:off x="2419348" y="2021624"/>
              <a:ext cx="393823" cy="354398"/>
            </a:xfrm>
            <a:prstGeom prst="mathMultiply">
              <a:avLst/>
            </a:prstGeom>
            <a:solidFill>
              <a:srgbClr val="FF00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n>
                  <a:solidFill>
                    <a:schemeClr val="tx1"/>
                  </a:solidFill>
                </a:ln>
              </a:endParaRPr>
            </a:p>
          </p:txBody>
        </p:sp>
      </p:grpSp>
      <p:grpSp>
        <p:nvGrpSpPr>
          <p:cNvPr id="70" name="Group 69"/>
          <p:cNvGrpSpPr/>
          <p:nvPr/>
        </p:nvGrpSpPr>
        <p:grpSpPr>
          <a:xfrm>
            <a:off x="868605" y="3839248"/>
            <a:ext cx="2811344" cy="1266152"/>
            <a:chOff x="266700" y="609600"/>
            <a:chExt cx="8648700" cy="3505199"/>
          </a:xfrm>
        </p:grpSpPr>
        <p:sp>
          <p:nvSpPr>
            <p:cNvPr id="71" name="Rectangle 70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2" name="Rectangle 71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3" name="Rectangle 72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4" name="Rectangle 73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5" name="Rectangle 74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6" name="Rectangle 75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7" name="Rectangle 76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8" name="Rectangle 77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79" name="Rectangle 78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0" name="Rectangle 79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1" name="Rectangle 80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2" name="Rectangle 81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83" name="Multiply 82"/>
            <p:cNvSpPr/>
            <p:nvPr/>
          </p:nvSpPr>
          <p:spPr>
            <a:xfrm>
              <a:off x="4092409" y="2021624"/>
              <a:ext cx="393823" cy="354398"/>
            </a:xfrm>
            <a:prstGeom prst="mathMultiply">
              <a:avLst/>
            </a:prstGeom>
            <a:solidFill>
              <a:srgbClr val="FF0000"/>
            </a:solidFill>
            <a:ln w="19050">
              <a:solidFill>
                <a:schemeClr val="tx1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>
                <a:ln>
                  <a:solidFill>
                    <a:schemeClr val="tx1"/>
                  </a:solidFill>
                </a:ln>
              </a:endParaRPr>
            </a:p>
          </p:txBody>
        </p:sp>
      </p:grpSp>
      <p:sp>
        <p:nvSpPr>
          <p:cNvPr id="85" name="Title 1"/>
          <p:cNvSpPr txBox="1">
            <a:spLocks/>
          </p:cNvSpPr>
          <p:nvPr/>
        </p:nvSpPr>
        <p:spPr>
          <a:xfrm>
            <a:off x="457200" y="76200"/>
            <a:ext cx="8229600" cy="563562"/>
          </a:xfrm>
          <a:prstGeom prst="rect">
            <a:avLst/>
          </a:prstGeom>
        </p:spPr>
        <p:txBody>
          <a:bodyPr vert="horz" lIns="91440" tIns="45720" rIns="91440" bIns="45720" rtlCol="0" anchor="ctr">
            <a:no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200" dirty="0" smtClean="0"/>
              <a:t>Phase 2 – Results (Deck Strain)</a:t>
            </a:r>
            <a:endParaRPr lang="en-US" sz="3200" dirty="0"/>
          </a:p>
        </p:txBody>
      </p:sp>
      <p:sp>
        <p:nvSpPr>
          <p:cNvPr id="84" name="Rounded Rectangle 83"/>
          <p:cNvSpPr/>
          <p:nvPr/>
        </p:nvSpPr>
        <p:spPr>
          <a:xfrm>
            <a:off x="161192" y="757603"/>
            <a:ext cx="4226171" cy="4495802"/>
          </a:xfrm>
          <a:prstGeom prst="roundRect">
            <a:avLst>
              <a:gd name="adj" fmla="val 2728"/>
            </a:avLst>
          </a:prstGeom>
          <a:noFill/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6" name="TextBox 85"/>
          <p:cNvSpPr txBox="1"/>
          <p:nvPr/>
        </p:nvSpPr>
        <p:spPr>
          <a:xfrm>
            <a:off x="839030" y="757603"/>
            <a:ext cx="2870494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Negative Moment Region</a:t>
            </a:r>
            <a:endParaRPr lang="en-US" dirty="0"/>
          </a:p>
        </p:txBody>
      </p:sp>
      <p:sp>
        <p:nvSpPr>
          <p:cNvPr id="88" name="Rounded Rectangle 87"/>
          <p:cNvSpPr/>
          <p:nvPr/>
        </p:nvSpPr>
        <p:spPr>
          <a:xfrm>
            <a:off x="4528040" y="757603"/>
            <a:ext cx="4480560" cy="4495802"/>
          </a:xfrm>
          <a:prstGeom prst="roundRect">
            <a:avLst>
              <a:gd name="adj" fmla="val 2728"/>
            </a:avLst>
          </a:prstGeom>
          <a:noFill/>
          <a:ln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9" name="TextBox 88"/>
          <p:cNvSpPr txBox="1"/>
          <p:nvPr/>
        </p:nvSpPr>
        <p:spPr>
          <a:xfrm>
            <a:off x="5267383" y="757603"/>
            <a:ext cx="3001875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Mid-span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87762978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457200" y="76200"/>
            <a:ext cx="8229600" cy="563562"/>
          </a:xfrm>
        </p:spPr>
        <p:txBody>
          <a:bodyPr>
            <a:noAutofit/>
          </a:bodyPr>
          <a:lstStyle/>
          <a:p>
            <a:pPr algn="l"/>
            <a:r>
              <a:rPr lang="en-US" sz="3200" dirty="0" smtClean="0"/>
              <a:t>Phase 2 – Results (Dynamic Amplification)</a:t>
            </a:r>
            <a:endParaRPr lang="en-US" sz="3200" dirty="0"/>
          </a:p>
        </p:txBody>
      </p:sp>
      <p:grpSp>
        <p:nvGrpSpPr>
          <p:cNvPr id="27" name="Group 26"/>
          <p:cNvGrpSpPr/>
          <p:nvPr/>
        </p:nvGrpSpPr>
        <p:grpSpPr>
          <a:xfrm>
            <a:off x="381000" y="838200"/>
            <a:ext cx="8305800" cy="5562600"/>
            <a:chOff x="685800" y="914400"/>
            <a:chExt cx="8305800" cy="5562600"/>
          </a:xfrm>
        </p:grpSpPr>
        <p:pic>
          <p:nvPicPr>
            <p:cNvPr id="16" name="img32"/>
            <p:cNvPicPr/>
            <p:nvPr/>
          </p:nvPicPr>
          <p:blipFill rotWithShape="1">
            <a:blip r:embed="rId2">
              <a:clrChange>
                <a:clrFrom>
                  <a:srgbClr val="E6E6E6"/>
                </a:clrFrom>
                <a:clrTo>
                  <a:srgbClr val="E6E6E6">
                    <a:alpha val="0"/>
                  </a:srgbClr>
                </a:clrTo>
              </a:clrChange>
              <a:extLst>
                <a:ext uri="{BEBA8EAE-BF5A-486C-A8C5-ECC9F3942E4B}">
                  <a14:imgProps xmlns:a14="http://schemas.microsoft.com/office/drawing/2010/main">
                    <a14:imgLayer r:embed="rId3">
                      <a14:imgEffect>
                        <a14:brightnessContrast bright="-20000" contrast="40000"/>
                      </a14:imgEffect>
                    </a14:imgLayer>
                  </a14:imgProps>
                </a:ext>
              </a:extLst>
            </a:blip>
            <a:srcRect l="4920"/>
            <a:stretch/>
          </p:blipFill>
          <p:spPr bwMode="auto">
            <a:xfrm>
              <a:off x="685800" y="914400"/>
              <a:ext cx="8305800" cy="5562600"/>
            </a:xfrm>
            <a:prstGeom prst="rect">
              <a:avLst/>
            </a:prstGeom>
          </p:spPr>
        </p:pic>
        <p:cxnSp>
          <p:nvCxnSpPr>
            <p:cNvPr id="3" name="Straight Connector 2"/>
            <p:cNvCxnSpPr/>
            <p:nvPr/>
          </p:nvCxnSpPr>
          <p:spPr>
            <a:xfrm>
              <a:off x="2266950" y="1552575"/>
              <a:ext cx="2228850" cy="0"/>
            </a:xfrm>
            <a:prstGeom prst="line">
              <a:avLst/>
            </a:prstGeom>
            <a:ln w="19050">
              <a:headEnd w="lg" len="lg"/>
              <a:tailEnd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1" name="Straight Connector 10"/>
            <p:cNvCxnSpPr/>
            <p:nvPr/>
          </p:nvCxnSpPr>
          <p:spPr>
            <a:xfrm flipH="1">
              <a:off x="3048000" y="2771775"/>
              <a:ext cx="1447800" cy="0"/>
            </a:xfrm>
            <a:prstGeom prst="line">
              <a:avLst/>
            </a:prstGeom>
            <a:ln w="19050">
              <a:headEnd w="lg" len="lg"/>
              <a:tailEnd w="lg" len="lg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cxnSp>
          <p:nvCxnSpPr>
            <p:cNvPr id="17" name="Straight Arrow Connector 16"/>
            <p:cNvCxnSpPr/>
            <p:nvPr/>
          </p:nvCxnSpPr>
          <p:spPr>
            <a:xfrm>
              <a:off x="2590800" y="1552575"/>
              <a:ext cx="0" cy="2667000"/>
            </a:xfrm>
            <a:prstGeom prst="straightConnector1">
              <a:avLst/>
            </a:prstGeom>
            <a:ln w="19050">
              <a:headEnd type="triangle" w="lg" len="lg"/>
              <a:tailEnd type="triangle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cxnSp>
          <p:nvCxnSpPr>
            <p:cNvPr id="18" name="Straight Arrow Connector 17"/>
            <p:cNvCxnSpPr/>
            <p:nvPr/>
          </p:nvCxnSpPr>
          <p:spPr>
            <a:xfrm>
              <a:off x="3581400" y="2771775"/>
              <a:ext cx="0" cy="1447800"/>
            </a:xfrm>
            <a:prstGeom prst="straightConnector1">
              <a:avLst/>
            </a:prstGeom>
            <a:ln w="19050">
              <a:headEnd type="triangle" w="lg" len="lg"/>
              <a:tailEnd type="triangle" w="lg" len="lg"/>
            </a:ln>
          </p:spPr>
          <p:style>
            <a:lnRef idx="1">
              <a:schemeClr val="accent2"/>
            </a:lnRef>
            <a:fillRef idx="0">
              <a:schemeClr val="accent2"/>
            </a:fillRef>
            <a:effectRef idx="0">
              <a:schemeClr val="accent2"/>
            </a:effectRef>
            <a:fontRef idx="minor">
              <a:schemeClr val="tx1"/>
            </a:fontRef>
          </p:style>
        </p:cxnSp>
        <p:sp>
          <p:nvSpPr>
            <p:cNvPr id="22" name="TextBox 21"/>
            <p:cNvSpPr txBox="1"/>
            <p:nvPr/>
          </p:nvSpPr>
          <p:spPr>
            <a:xfrm rot="16200000">
              <a:off x="1416039" y="2714662"/>
              <a:ext cx="1933665" cy="369332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 smtClean="0">
                  <a:solidFill>
                    <a:schemeClr val="tx2"/>
                  </a:solidFill>
                </a:rPr>
                <a:t>Dynamic response</a:t>
              </a:r>
              <a:endParaRPr lang="en-US" dirty="0">
                <a:solidFill>
                  <a:schemeClr val="tx2"/>
                </a:solidFill>
              </a:endParaRPr>
            </a:p>
          </p:txBody>
        </p:sp>
        <p:sp>
          <p:nvSpPr>
            <p:cNvPr id="23" name="TextBox 22"/>
            <p:cNvSpPr txBox="1"/>
            <p:nvPr/>
          </p:nvSpPr>
          <p:spPr>
            <a:xfrm rot="16200000">
              <a:off x="2793186" y="2851765"/>
              <a:ext cx="1500232" cy="646331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dirty="0" smtClean="0">
                  <a:solidFill>
                    <a:srgbClr val="C00000"/>
                  </a:solidFill>
                </a:rPr>
                <a:t>Static response</a:t>
              </a:r>
              <a:endParaRPr lang="en-US" dirty="0">
                <a:solidFill>
                  <a:srgbClr val="C00000"/>
                </a:solidFill>
              </a:endParaRPr>
            </a:p>
          </p:txBody>
        </p:sp>
        <mc:AlternateContent xmlns:mc="http://schemas.openxmlformats.org/markup-compatibility/2006" xmlns:a14="http://schemas.microsoft.com/office/drawing/2010/main">
          <mc:Choice Requires="a14">
            <p:sp>
              <p:nvSpPr>
                <p:cNvPr id="24" name="TextBox 23"/>
                <p:cNvSpPr txBox="1"/>
                <p:nvPr/>
              </p:nvSpPr>
              <p:spPr>
                <a:xfrm>
                  <a:off x="4974680" y="2030232"/>
                  <a:ext cx="2873920" cy="802720"/>
                </a:xfrm>
                <a:prstGeom prst="rect">
                  <a:avLst/>
                </a:prstGeom>
                <a:noFill/>
              </p:spPr>
              <p:txBody>
                <a:bodyPr wrap="square" rtlCol="0">
                  <a:spAutoFit/>
                </a:bodyPr>
                <a:lstStyle/>
                <a:p>
                  <a:r>
                    <a:rPr lang="en-US" dirty="0" smtClean="0"/>
                    <a:t>Dynamic amplification </a:t>
                  </a:r>
                  <a:r>
                    <a:rPr lang="en-US" dirty="0" smtClean="0">
                      <a:sym typeface="Symbol"/>
                    </a:rPr>
                    <a:t> </a:t>
                  </a:r>
                  <a:r>
                    <a:rPr lang="en-US" dirty="0" smtClean="0"/>
                    <a:t>1.75-2.0 =  </a:t>
                  </a:r>
                  <a14:m>
                    <m:oMath xmlns:m="http://schemas.openxmlformats.org/officeDocument/2006/math">
                      <m:f>
                        <m:fPr>
                          <m:ctrlPr>
                            <a:rPr lang="en-US" b="0" i="1" smtClean="0">
                              <a:latin typeface="Cambria Math"/>
                            </a:rPr>
                          </m:ctrlPr>
                        </m:fPr>
                        <m:num>
                          <m:r>
                            <a:rPr lang="en-US" b="0" i="1" smtClean="0">
                              <a:latin typeface="Cambria Math"/>
                            </a:rPr>
                            <m:t>𝐷𝑦𝑛𝑎𝑚𝑖𝑐</m:t>
                          </m:r>
                          <m:r>
                            <a:rPr lang="en-US" b="0" i="1" smtClean="0">
                              <a:latin typeface="Cambria Math"/>
                            </a:rPr>
                            <m:t> </m:t>
                          </m:r>
                          <m:r>
                            <a:rPr lang="en-US" b="0" i="1" smtClean="0">
                              <a:latin typeface="Cambria Math"/>
                            </a:rPr>
                            <m:t>𝑅𝑒𝑠𝑝𝑜𝑛𝑠𝑒</m:t>
                          </m:r>
                        </m:num>
                        <m:den>
                          <m:r>
                            <a:rPr lang="en-US" b="0" i="1" smtClean="0">
                              <a:latin typeface="Cambria Math"/>
                            </a:rPr>
                            <m:t>𝑆𝑡𝑎𝑡𝑖𝑐</m:t>
                          </m:r>
                          <m:r>
                            <a:rPr lang="en-US" b="0" i="1" smtClean="0">
                              <a:latin typeface="Cambria Math"/>
                            </a:rPr>
                            <m:t> </m:t>
                          </m:r>
                          <m:r>
                            <a:rPr lang="en-US" b="0" i="1" smtClean="0">
                              <a:latin typeface="Cambria Math"/>
                            </a:rPr>
                            <m:t>𝑅𝑒𝑠𝑝𝑜𝑛𝑠𝑒</m:t>
                          </m:r>
                        </m:den>
                      </m:f>
                    </m:oMath>
                  </a14:m>
                  <a:endParaRPr lang="en-US" dirty="0"/>
                </a:p>
              </p:txBody>
            </p:sp>
          </mc:Choice>
          <mc:Fallback xmlns="">
            <p:sp>
              <p:nvSpPr>
                <p:cNvPr id="24" name="TextBox 23"/>
                <p:cNvSpPr txBox="1">
                  <a:spLocks noRot="1" noChangeAspect="1" noMove="1" noResize="1" noEditPoints="1" noAdjustHandles="1" noChangeArrowheads="1" noChangeShapeType="1" noTextEdit="1"/>
                </p:cNvSpPr>
                <p:nvPr/>
              </p:nvSpPr>
              <p:spPr>
                <a:xfrm>
                  <a:off x="4974680" y="2030232"/>
                  <a:ext cx="2873920" cy="802720"/>
                </a:xfrm>
                <a:prstGeom prst="rect">
                  <a:avLst/>
                </a:prstGeom>
                <a:blipFill rotWithShape="1">
                  <a:blip r:embed="rId4"/>
                  <a:stretch>
                    <a:fillRect l="-1695" t="-5303" b="-1515"/>
                  </a:stretch>
                </a:blipFill>
              </p:spPr>
              <p:txBody>
                <a:bodyPr/>
                <a:lstStyle/>
                <a:p>
                  <a:r>
                    <a:rPr lang="en-US">
                      <a:noFill/>
                    </a:rPr>
                    <a:t> </a:t>
                  </a:r>
                </a:p>
              </p:txBody>
            </p:sp>
          </mc:Fallback>
        </mc:AlternateContent>
      </p:grpSp>
      <p:grpSp>
        <p:nvGrpSpPr>
          <p:cNvPr id="54" name="Group 53"/>
          <p:cNvGrpSpPr/>
          <p:nvPr/>
        </p:nvGrpSpPr>
        <p:grpSpPr>
          <a:xfrm>
            <a:off x="6096000" y="5367530"/>
            <a:ext cx="2811344" cy="1266152"/>
            <a:chOff x="266700" y="609600"/>
            <a:chExt cx="8648700" cy="3505199"/>
          </a:xfrm>
        </p:grpSpPr>
        <p:sp>
          <p:nvSpPr>
            <p:cNvPr id="55" name="Rectangle 54"/>
            <p:cNvSpPr/>
            <p:nvPr/>
          </p:nvSpPr>
          <p:spPr>
            <a:xfrm>
              <a:off x="461010" y="685800"/>
              <a:ext cx="8321040" cy="3347939"/>
            </a:xfrm>
            <a:prstGeom prst="rect">
              <a:avLst/>
            </a:prstGeom>
            <a:solidFill>
              <a:srgbClr val="F6F5EE"/>
            </a:solidFill>
            <a:ln w="12700">
              <a:solidFill>
                <a:srgbClr val="73614F"/>
              </a:solidFill>
              <a:prstDash val="lgDash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6" name="Rectangle 55"/>
            <p:cNvSpPr/>
            <p:nvPr/>
          </p:nvSpPr>
          <p:spPr>
            <a:xfrm>
              <a:off x="2667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7" name="Rectangle 56"/>
            <p:cNvSpPr/>
            <p:nvPr/>
          </p:nvSpPr>
          <p:spPr>
            <a:xfrm>
              <a:off x="44196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8" name="Rectangle 57"/>
            <p:cNvSpPr/>
            <p:nvPr/>
          </p:nvSpPr>
          <p:spPr>
            <a:xfrm>
              <a:off x="8534400" y="609600"/>
              <a:ext cx="381000" cy="3505199"/>
            </a:xfrm>
            <a:prstGeom prst="rect">
              <a:avLst/>
            </a:prstGeom>
            <a:solidFill>
              <a:schemeClr val="accent3">
                <a:lumMod val="20000"/>
                <a:lumOff val="80000"/>
              </a:schemeClr>
            </a:solidFill>
            <a:ln w="12700">
              <a:solidFill>
                <a:schemeClr val="accent3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59" name="Rectangle 58"/>
            <p:cNvSpPr/>
            <p:nvPr/>
          </p:nvSpPr>
          <p:spPr>
            <a:xfrm>
              <a:off x="506730" y="762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0" name="Rectangle 59"/>
            <p:cNvSpPr/>
            <p:nvPr/>
          </p:nvSpPr>
          <p:spPr>
            <a:xfrm>
              <a:off x="506730" y="3810000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1" name="Rectangle 60"/>
            <p:cNvSpPr/>
            <p:nvPr/>
          </p:nvSpPr>
          <p:spPr>
            <a:xfrm>
              <a:off x="495300" y="12240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2" name="Rectangle 61"/>
            <p:cNvSpPr/>
            <p:nvPr/>
          </p:nvSpPr>
          <p:spPr>
            <a:xfrm>
              <a:off x="495300" y="214036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3" name="Rectangle 62"/>
            <p:cNvSpPr/>
            <p:nvPr/>
          </p:nvSpPr>
          <p:spPr>
            <a:xfrm>
              <a:off x="495300" y="168126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4" name="Rectangle 63"/>
            <p:cNvSpPr/>
            <p:nvPr/>
          </p:nvSpPr>
          <p:spPr>
            <a:xfrm>
              <a:off x="495300" y="24565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5" name="Rectangle 64"/>
            <p:cNvSpPr/>
            <p:nvPr/>
          </p:nvSpPr>
          <p:spPr>
            <a:xfrm>
              <a:off x="495300" y="2913796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6" name="Rectangle 65"/>
            <p:cNvSpPr/>
            <p:nvPr/>
          </p:nvSpPr>
          <p:spPr>
            <a:xfrm>
              <a:off x="495300" y="3372901"/>
              <a:ext cx="8229600" cy="137160"/>
            </a:xfrm>
            <a:prstGeom prst="rect">
              <a:avLst/>
            </a:prstGeom>
            <a:solidFill>
              <a:schemeClr val="accent1">
                <a:lumMod val="60000"/>
                <a:lumOff val="40000"/>
                <a:alpha val="47000"/>
              </a:schemeClr>
            </a:solidFill>
            <a:ln w="12700">
              <a:solidFill>
                <a:schemeClr val="tx2">
                  <a:lumMod val="50000"/>
                </a:schemeClr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67" name="Multiply 66"/>
            <p:cNvSpPr/>
            <p:nvPr/>
          </p:nvSpPr>
          <p:spPr>
            <a:xfrm>
              <a:off x="2419348" y="2021624"/>
              <a:ext cx="365693" cy="329084"/>
            </a:xfrm>
            <a:prstGeom prst="mathMultiply">
              <a:avLst/>
            </a:prstGeom>
            <a:solidFill>
              <a:schemeClr val="tx2"/>
            </a:solidFill>
            <a:ln>
              <a:solidFill>
                <a:schemeClr val="tx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</p:spTree>
    <p:extLst>
      <p:ext uri="{BB962C8B-B14F-4D97-AF65-F5344CB8AC3E}">
        <p14:creationId xmlns:p14="http://schemas.microsoft.com/office/powerpoint/2010/main" val="152654865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Phase 2 Conclusions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92500"/>
          </a:bodyPr>
          <a:lstStyle/>
          <a:p>
            <a:r>
              <a:rPr lang="en-US" dirty="0" smtClean="0"/>
              <a:t>Bridge violates “unidentified” service limit states</a:t>
            </a:r>
          </a:p>
          <a:p>
            <a:pPr lvl="1"/>
            <a:r>
              <a:rPr lang="en-US" dirty="0" smtClean="0"/>
              <a:t>(i.e. vibrations case human discomfort)</a:t>
            </a:r>
          </a:p>
          <a:p>
            <a:pPr lvl="1"/>
            <a:r>
              <a:rPr lang="en-US" dirty="0" smtClean="0"/>
              <a:t>Not a limit state identified by design/evaluation codes</a:t>
            </a:r>
          </a:p>
          <a:p>
            <a:r>
              <a:rPr lang="en-US" dirty="0" smtClean="0"/>
              <a:t>Structure is experiencing large dynamic amplifications</a:t>
            </a:r>
          </a:p>
          <a:p>
            <a:r>
              <a:rPr lang="en-US" dirty="0" smtClean="0"/>
              <a:t>Strains in deck may lead to fatigue cracking</a:t>
            </a:r>
          </a:p>
          <a:p>
            <a:r>
              <a:rPr lang="en-US" dirty="0" smtClean="0"/>
              <a:t>Next step: Investigate structure’s performance for strength limit states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732334"/>
      </p:ext>
    </p:extLst>
  </p:cSld>
  <p:clrMapOvr>
    <a:masterClrMapping/>
  </p:clrMapOvr>
</p:sld>
</file>

<file path=ppt/slides/slide2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Research Scope (Crawl, Walk, Run)</a:t>
            </a:r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447675" y="1752600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1</a:t>
            </a:r>
            <a:r>
              <a:rPr lang="en-US" dirty="0" smtClean="0"/>
              <a:t> – Quantify the levels and spatial variation of vibration</a:t>
            </a:r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3581400" y="1417638"/>
            <a:ext cx="26670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2</a:t>
            </a:r>
            <a:r>
              <a:rPr lang="en-US" dirty="0" smtClean="0"/>
              <a:t> – Detailed characterization of selected span(s), including strains, displacements, modal frequencies, and mode shapes</a:t>
            </a:r>
            <a:endParaRPr lang="en-US" dirty="0"/>
          </a:p>
        </p:txBody>
      </p:sp>
      <p:cxnSp>
        <p:nvCxnSpPr>
          <p:cNvPr id="7" name="Straight Arrow Connector 6"/>
          <p:cNvCxnSpPr/>
          <p:nvPr/>
        </p:nvCxnSpPr>
        <p:spPr>
          <a:xfrm>
            <a:off x="2743200" y="19812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6591300" y="1676093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3</a:t>
            </a:r>
            <a:r>
              <a:rPr lang="en-US" dirty="0" smtClean="0"/>
              <a:t> – Development and calibration of an FE model for the viaduct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3162300" y="3500116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4</a:t>
            </a:r>
            <a:r>
              <a:rPr lang="en-US" dirty="0" smtClean="0"/>
              <a:t> – Synchronized bridge/vehicle monitoring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5829300" y="4604495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Bridge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7160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Vehicle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60045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Interface</a:t>
            </a:r>
            <a:endParaRPr lang="en-US" dirty="0">
              <a:solidFill>
                <a:srgbClr val="C00000"/>
              </a:solidFill>
            </a:endParaRPr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5638800" y="19050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V="1">
            <a:off x="2514600" y="3922628"/>
            <a:ext cx="647700" cy="681866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 flipH="1" flipV="1">
            <a:off x="5791200" y="3922628"/>
            <a:ext cx="685800" cy="66931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152775" y="5881473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5 </a:t>
            </a:r>
            <a:r>
              <a:rPr lang="en-US" dirty="0" smtClean="0"/>
              <a:t>– Simulation of bridge/vehicle interaction</a:t>
            </a:r>
            <a:endParaRPr lang="en-US" dirty="0"/>
          </a:p>
        </p:txBody>
      </p:sp>
      <p:sp>
        <p:nvSpPr>
          <p:cNvPr id="22" name="Right Brace 21"/>
          <p:cNvSpPr/>
          <p:nvPr/>
        </p:nvSpPr>
        <p:spPr>
          <a:xfrm rot="5400000">
            <a:off x="4286249" y="3736442"/>
            <a:ext cx="419100" cy="3793069"/>
          </a:xfrm>
          <a:prstGeom prst="rightBrace">
            <a:avLst>
              <a:gd name="adj1" fmla="val 56060"/>
              <a:gd name="adj2" fmla="val 50000"/>
            </a:avLst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3" name="Straight Arrow Connector 22"/>
          <p:cNvCxnSpPr/>
          <p:nvPr/>
        </p:nvCxnSpPr>
        <p:spPr>
          <a:xfrm flipV="1">
            <a:off x="7239000" y="2599423"/>
            <a:ext cx="0" cy="2005072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/>
          <p:cNvCxnSpPr>
            <a:stCxn id="12" idx="3"/>
            <a:endCxn id="10" idx="1"/>
          </p:cNvCxnSpPr>
          <p:nvPr/>
        </p:nvCxnSpPr>
        <p:spPr>
          <a:xfrm>
            <a:off x="5353050" y="4789160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28" name="Straight Arrow Connector 27"/>
          <p:cNvCxnSpPr/>
          <p:nvPr/>
        </p:nvCxnSpPr>
        <p:spPr>
          <a:xfrm>
            <a:off x="3124200" y="4789159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/>
          <p:nvPr/>
        </p:nvCxnSpPr>
        <p:spPr>
          <a:xfrm>
            <a:off x="5362575" y="4973826"/>
            <a:ext cx="1647825" cy="458048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7059084" y="5171311"/>
            <a:ext cx="221720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6 </a:t>
            </a:r>
            <a:r>
              <a:rPr lang="en-US" dirty="0" smtClean="0"/>
              <a:t>– Direct measurement of bridge profile</a:t>
            </a:r>
            <a:endParaRPr lang="en-US" dirty="0"/>
          </a:p>
        </p:txBody>
      </p:sp>
      <p:cxnSp>
        <p:nvCxnSpPr>
          <p:cNvPr id="34" name="Straight Arrow Connector 33"/>
          <p:cNvCxnSpPr/>
          <p:nvPr/>
        </p:nvCxnSpPr>
        <p:spPr>
          <a:xfrm>
            <a:off x="5600700" y="6164074"/>
            <a:ext cx="1326095" cy="0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/>
          <p:cNvCxnSpPr/>
          <p:nvPr/>
        </p:nvCxnSpPr>
        <p:spPr>
          <a:xfrm flipV="1">
            <a:off x="5486400" y="2586867"/>
            <a:ext cx="1200150" cy="913249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3762375" y="6488668"/>
            <a:ext cx="1828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“Digital Twin”</a:t>
            </a:r>
            <a:endParaRPr lang="en-US" dirty="0"/>
          </a:p>
        </p:txBody>
      </p:sp>
      <p:sp>
        <p:nvSpPr>
          <p:cNvPr id="24" name="Rectangle 23"/>
          <p:cNvSpPr/>
          <p:nvPr/>
        </p:nvSpPr>
        <p:spPr>
          <a:xfrm>
            <a:off x="0" y="3276600"/>
            <a:ext cx="9144000" cy="3581400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24"/>
          <p:cNvSpPr/>
          <p:nvPr/>
        </p:nvSpPr>
        <p:spPr>
          <a:xfrm>
            <a:off x="5791199" y="2796644"/>
            <a:ext cx="3352801" cy="479955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/>
          <p:cNvSpPr/>
          <p:nvPr/>
        </p:nvSpPr>
        <p:spPr>
          <a:xfrm>
            <a:off x="6296025" y="2522016"/>
            <a:ext cx="2714625" cy="274891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445778410"/>
      </p:ext>
    </p:extLst>
  </p:cSld>
  <p:clrMapOvr>
    <a:masterClrMapping/>
  </p:clrMapOvr>
</p:sld>
</file>

<file path=ppt/slides/slide2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792162"/>
          </a:xfrm>
        </p:spPr>
        <p:txBody>
          <a:bodyPr>
            <a:normAutofit/>
          </a:bodyPr>
          <a:lstStyle/>
          <a:p>
            <a:r>
              <a:rPr lang="en-US" dirty="0" smtClean="0"/>
              <a:t>Phase 3 – Model Development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533400" y="1219200"/>
            <a:ext cx="8534400" cy="4906963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2800" dirty="0" smtClean="0"/>
              <a:t>A 3D “Element-level” FE model of Spans 7 &amp; 8 was constructed. </a:t>
            </a:r>
          </a:p>
          <a:p>
            <a:pPr lvl="1"/>
            <a:r>
              <a:rPr lang="en-US" sz="2200" dirty="0" smtClean="0"/>
              <a:t>Girders, diaphragms, and barriers represented as beam elements</a:t>
            </a:r>
          </a:p>
          <a:p>
            <a:pPr lvl="1"/>
            <a:r>
              <a:rPr lang="en-US" sz="2200" dirty="0" smtClean="0"/>
              <a:t>Deck represented as plate elements</a:t>
            </a:r>
          </a:p>
          <a:p>
            <a:pPr lvl="1"/>
            <a:r>
              <a:rPr lang="en-US" sz="2200" dirty="0" smtClean="0"/>
              <a:t>Link elements to maintain consistent with 3D geometry</a:t>
            </a:r>
            <a:endParaRPr lang="en-US" sz="2200" dirty="0"/>
          </a:p>
        </p:txBody>
      </p:sp>
      <p:pic>
        <p:nvPicPr>
          <p:cNvPr id="4" name="Picture 3"/>
          <p:cNvPicPr/>
          <p:nvPr/>
        </p:nvPicPr>
        <p:blipFill rotWithShape="1"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ackgroundRemoval t="5628" b="98124" l="776" r="100000">
                        <a14:foregroundMark x1="43017" y1="66667" x2="43017" y2="66667"/>
                        <a14:foregroundMark x1="27328" y1="61472" x2="30086" y2="69553"/>
                        <a14:foregroundMark x1="30603" y1="66378" x2="30603" y2="66378"/>
                        <a14:foregroundMark x1="29483" y1="68254" x2="47069" y2="73016"/>
                        <a14:foregroundMark x1="49052" y1="61905" x2="49052" y2="61905"/>
                        <a14:foregroundMark x1="36121" y1="56999" x2="27672" y2="56999"/>
                        <a14:foregroundMark x1="34655" y1="76335" x2="55000" y2="89033"/>
                        <a14:foregroundMark x1="55000" y1="89033" x2="67500" y2="75902"/>
                        <a14:foregroundMark x1="67500" y1="75902" x2="34138" y2="54834"/>
                        <a14:foregroundMark x1="28966" y1="71140" x2="23103" y2="66955"/>
                        <a14:foregroundMark x1="47759" y1="77922" x2="47759" y2="77922"/>
                        <a14:foregroundMark x1="45776" y1="75325" x2="55172" y2="78499"/>
                        <a14:foregroundMark x1="61034" y1="92641" x2="66638" y2="85570"/>
                        <a14:foregroundMark x1="12328" y1="59885" x2="16810" y2="60895"/>
                        <a14:foregroundMark x1="24138" y1="59019" x2="25086" y2="58297"/>
                        <a14:foregroundMark x1="38707" y1="45166" x2="38707" y2="45166"/>
                        <a14:foregroundMark x1="43190" y1="51227" x2="43190" y2="51227"/>
                        <a14:foregroundMark x1="47586" y1="52237" x2="47586" y2="52237"/>
                        <a14:foregroundMark x1="55690" y1="56999" x2="55690" y2="56999"/>
                        <a14:foregroundMark x1="75431" y1="68975" x2="75431" y2="68975"/>
                        <a14:foregroundMark x1="64914" y1="63781" x2="64914" y2="63781"/>
                        <a14:foregroundMark x1="81552" y1="76623" x2="81552" y2="76623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t="2564"/>
          <a:stretch/>
        </p:blipFill>
        <p:spPr>
          <a:xfrm>
            <a:off x="1295400" y="3276600"/>
            <a:ext cx="6019800" cy="3657600"/>
          </a:xfrm>
          <a:prstGeom prst="rect">
            <a:avLst/>
          </a:prstGeom>
          <a:noFill/>
          <a:ln>
            <a:noFill/>
          </a:ln>
        </p:spPr>
      </p:pic>
    </p:spTree>
    <p:extLst>
      <p:ext uri="{BB962C8B-B14F-4D97-AF65-F5344CB8AC3E}">
        <p14:creationId xmlns:p14="http://schemas.microsoft.com/office/powerpoint/2010/main" val="22519832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0" name="Picture 2" descr="https://lh3.googleusercontent.com/YF6uYspufJXcc29p-RjP5k6ruFzUmfMgr9R8wtS4mDra40hMCqs2QLW8nzdgaDFLdtm7KwvX5R0v3pVW2txlZgTu7n4QnvON3BQ3KH4_FD-lN92FPuknMUzx0NYBfi9OrRpXYAJMpM_SjHvwQ0oZClxZMFWripCk-9MCrYuYcgLZ_5s_GvZ-6QL0f_bWG8JELIo7X6KfBml_rR7MxUK-QPAz6CRgOD0OAX7fZNtIpP7nMvNrOy0uQKNEGGqS4zjM1gPl9QUfy88yVx0Dqxbx5JpfK8zdLJIbaB_cgoL7xFAFjaXFSHdy0WU2vDcwzJv_h_HbTz9jx2VkwQOpqteN4LZ8oQfrP25EsygI7dOKMEKWjG7DVm0eGFIZl_jkGexWTUe47opCHqN77fiAxX3mPGHVq5VldgGqglxlMrcW6VBMciR5lCzwtCRBe5SgdDTrXvqIo5H2eK5JfZYvhzAJlGZiDuwUuj2byDj1f0xjs89RxiPx-dImWcOK_tZSEWUUvzU8ywlDL7DCynwOkI0rKe28vRBUN833_Lfw6l0SpNCV6LwrJ5XQv622vBOVhnUF97wLr204aEBTvjPwyhmG2vwTlB-LwwhfYowt4R37YA=w1618-h910-no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" r="33336" b="19692"/>
          <a:stretch/>
        </p:blipFill>
        <p:spPr bwMode="auto">
          <a:xfrm>
            <a:off x="4334606" y="661017"/>
            <a:ext cx="4809393" cy="325860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2054" name="Picture 6"/>
          <p:cNvPicPr>
            <a:picLocks noChangeAspect="1" noChangeArrowheads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927745" y="3413645"/>
            <a:ext cx="5216255" cy="321575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5" name="Title 1"/>
          <p:cNvSpPr txBox="1">
            <a:spLocks/>
          </p:cNvSpPr>
          <p:nvPr/>
        </p:nvSpPr>
        <p:spPr>
          <a:xfrm>
            <a:off x="471791" y="-78391"/>
            <a:ext cx="8229600" cy="792162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smtClean="0"/>
              <a:t>Phase 3 – Model Development</a:t>
            </a:r>
            <a:endParaRPr lang="en-US" dirty="0"/>
          </a:p>
        </p:txBody>
      </p:sp>
      <p:pic>
        <p:nvPicPr>
          <p:cNvPr id="2053" name="Picture 5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83" r="9410"/>
          <a:stretch/>
        </p:blipFill>
        <p:spPr bwMode="auto">
          <a:xfrm>
            <a:off x="26376" y="661017"/>
            <a:ext cx="4317023" cy="2752629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9" name="Picture 8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769" t="9003" r="2595" b="10114"/>
          <a:stretch/>
        </p:blipFill>
        <p:spPr bwMode="auto">
          <a:xfrm>
            <a:off x="203688" y="4099488"/>
            <a:ext cx="3962399" cy="184406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</p:spTree>
    <p:extLst>
      <p:ext uri="{BB962C8B-B14F-4D97-AF65-F5344CB8AC3E}">
        <p14:creationId xmlns:p14="http://schemas.microsoft.com/office/powerpoint/2010/main" val="201633720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 smtClean="0"/>
              <a:t>Items to add:</a:t>
            </a:r>
          </a:p>
          <a:p>
            <a:pPr marL="0" indent="0">
              <a:buNone/>
            </a:pPr>
            <a:r>
              <a:rPr lang="en-US" dirty="0" smtClean="0"/>
              <a:t>Different types of models</a:t>
            </a:r>
          </a:p>
          <a:p>
            <a:pPr marL="0" indent="0">
              <a:buNone/>
            </a:pPr>
            <a:r>
              <a:rPr lang="en-US" dirty="0" smtClean="0"/>
              <a:t>Model with substructure</a:t>
            </a:r>
          </a:p>
          <a:p>
            <a:pPr marL="0" indent="0">
              <a:buNone/>
            </a:pPr>
            <a:r>
              <a:rPr lang="en-US" dirty="0" smtClean="0"/>
              <a:t>Detail modeling decisions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131050661"/>
      </p:ext>
    </p:extLst>
  </p:cSld>
  <p:clrMapOvr>
    <a:masterClrMapping/>
  </p:clrMapOvr>
</p:sld>
</file>

<file path=ppt/slides/slide2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Model Calibration</a:t>
            </a:r>
            <a:endParaRPr lang="en-US" dirty="0"/>
          </a:p>
        </p:txBody>
      </p:sp>
      <p:sp>
        <p:nvSpPr>
          <p:cNvPr id="5" name="Content Placeholder 2"/>
          <p:cNvSpPr>
            <a:spLocks noGrp="1"/>
          </p:cNvSpPr>
          <p:nvPr>
            <p:ph idx="1"/>
          </p:nvPr>
        </p:nvSpPr>
        <p:spPr>
          <a:xfrm>
            <a:off x="468549" y="1295400"/>
            <a:ext cx="8534400" cy="4906963"/>
          </a:xfrm>
        </p:spPr>
        <p:txBody>
          <a:bodyPr>
            <a:normAutofit fontScale="70000" lnSpcReduction="20000"/>
          </a:bodyPr>
          <a:lstStyle/>
          <a:p>
            <a:pPr marL="0" indent="0">
              <a:buNone/>
            </a:pPr>
            <a:r>
              <a:rPr lang="en-US" sz="2800" dirty="0" smtClean="0">
                <a:solidFill>
                  <a:srgbClr val="FF0000"/>
                </a:solidFill>
              </a:rPr>
              <a:t>Add more here: the whole process</a:t>
            </a:r>
          </a:p>
          <a:p>
            <a:pPr marL="0" indent="0">
              <a:buNone/>
            </a:pPr>
            <a:r>
              <a:rPr lang="en-US" sz="2800" dirty="0">
                <a:solidFill>
                  <a:srgbClr val="FF0000"/>
                </a:solidFill>
              </a:rPr>
              <a:t>	</a:t>
            </a:r>
            <a:r>
              <a:rPr lang="en-US" sz="2800" dirty="0" smtClean="0">
                <a:solidFill>
                  <a:srgbClr val="FF0000"/>
                </a:solidFill>
              </a:rPr>
              <a:t>what parameters</a:t>
            </a:r>
          </a:p>
          <a:p>
            <a:pPr marL="0" indent="0">
              <a:buNone/>
            </a:pPr>
            <a:r>
              <a:rPr lang="en-US" sz="2800" dirty="0">
                <a:solidFill>
                  <a:srgbClr val="FF0000"/>
                </a:solidFill>
              </a:rPr>
              <a:t>	</a:t>
            </a:r>
            <a:r>
              <a:rPr lang="en-US" sz="2800" dirty="0" smtClean="0">
                <a:solidFill>
                  <a:srgbClr val="FF0000"/>
                </a:solidFill>
              </a:rPr>
              <a:t>how it was done (manual?)</a:t>
            </a:r>
          </a:p>
          <a:p>
            <a:pPr marL="0" indent="0">
              <a:buNone/>
            </a:pPr>
            <a:r>
              <a:rPr lang="en-US" sz="2800" dirty="0">
                <a:solidFill>
                  <a:srgbClr val="FF0000"/>
                </a:solidFill>
              </a:rPr>
              <a:t>	</a:t>
            </a:r>
            <a:r>
              <a:rPr lang="en-US" sz="2800" dirty="0" smtClean="0">
                <a:solidFill>
                  <a:srgbClr val="FF0000"/>
                </a:solidFill>
              </a:rPr>
              <a:t>lessons learned</a:t>
            </a:r>
          </a:p>
          <a:p>
            <a:pPr marL="0" indent="0">
              <a:buNone/>
            </a:pPr>
            <a:r>
              <a:rPr lang="en-US" sz="2800" dirty="0" smtClean="0">
                <a:solidFill>
                  <a:srgbClr val="FF0000"/>
                </a:solidFill>
              </a:rPr>
              <a:t>	Future updating methods</a:t>
            </a:r>
          </a:p>
          <a:p>
            <a:pPr marL="0" indent="0">
              <a:buNone/>
            </a:pPr>
            <a:r>
              <a:rPr lang="en-US" sz="2800" dirty="0" smtClean="0"/>
              <a:t>Experimental data used for the updating</a:t>
            </a:r>
          </a:p>
          <a:p>
            <a:r>
              <a:rPr lang="en-US" sz="2800" dirty="0" smtClean="0"/>
              <a:t>Modal frequencies</a:t>
            </a:r>
          </a:p>
          <a:p>
            <a:r>
              <a:rPr lang="en-US" sz="2800" dirty="0" smtClean="0"/>
              <a:t>Mode shapes</a:t>
            </a:r>
          </a:p>
          <a:p>
            <a:pPr marL="0" indent="0">
              <a:buNone/>
            </a:pPr>
            <a:endParaRPr lang="en-US" sz="2800" dirty="0"/>
          </a:p>
          <a:p>
            <a:pPr marL="0" indent="0">
              <a:buNone/>
            </a:pPr>
            <a:r>
              <a:rPr lang="en-US" sz="2800" dirty="0" smtClean="0"/>
              <a:t>Updated parameters</a:t>
            </a:r>
          </a:p>
          <a:p>
            <a:r>
              <a:rPr lang="en-US" sz="2800" dirty="0" smtClean="0"/>
              <a:t>Boundary conditions</a:t>
            </a:r>
          </a:p>
          <a:p>
            <a:r>
              <a:rPr lang="en-US" sz="2800" dirty="0" smtClean="0"/>
              <a:t>Continuity conditions (composite action, barrier participation)</a:t>
            </a:r>
          </a:p>
          <a:p>
            <a:r>
              <a:rPr lang="en-US" sz="2800" dirty="0" smtClean="0"/>
              <a:t>Material properties</a:t>
            </a:r>
          </a:p>
          <a:p>
            <a:pPr marL="0" indent="0">
              <a:buNone/>
            </a:pPr>
            <a:endParaRPr lang="en-US" sz="2800" dirty="0"/>
          </a:p>
          <a:p>
            <a:pPr marL="0" indent="0">
              <a:buNone/>
            </a:pPr>
            <a:r>
              <a:rPr lang="en-US" sz="2800" dirty="0" smtClean="0"/>
              <a:t>Conclusions – The a priori was consistent with the measured results once the stiffness of the barriers was removed</a:t>
            </a:r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20219405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Model Calibration Conclusions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56693327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7" name="Picture 16"/>
          <p:cNvPicPr>
            <a:picLocks noChangeAspect="1"/>
          </p:cNvPicPr>
          <p:nvPr/>
        </p:nvPicPr>
        <p:blipFill rotWithShape="1">
          <a:blip r:embed="rId3"/>
          <a:srcRect l="94" t="7175" r="-94" b="17406"/>
          <a:stretch/>
        </p:blipFill>
        <p:spPr>
          <a:xfrm>
            <a:off x="459524" y="3429000"/>
            <a:ext cx="8303476" cy="3404873"/>
          </a:xfrm>
          <a:prstGeom prst="rect">
            <a:avLst/>
          </a:prstGeom>
        </p:spPr>
      </p:pic>
      <p:sp>
        <p:nvSpPr>
          <p:cNvPr id="5" name="TextBox 4"/>
          <p:cNvSpPr txBox="1"/>
          <p:nvPr/>
        </p:nvSpPr>
        <p:spPr>
          <a:xfrm>
            <a:off x="1729591" y="6492370"/>
            <a:ext cx="689612" cy="276999"/>
          </a:xfrm>
          <a:prstGeom prst="rect">
            <a:avLst/>
          </a:prstGeom>
          <a:solidFill>
            <a:schemeClr val="bg1"/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1</a:t>
            </a:r>
          </a:p>
        </p:txBody>
      </p:sp>
      <p:sp>
        <p:nvSpPr>
          <p:cNvPr id="6" name="Freeform 5"/>
          <p:cNvSpPr/>
          <p:nvPr/>
        </p:nvSpPr>
        <p:spPr>
          <a:xfrm rot="60000" flipH="1" flipV="1">
            <a:off x="1205084" y="6403630"/>
            <a:ext cx="526384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/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7" name="TextBox 6"/>
          <p:cNvSpPr txBox="1"/>
          <p:nvPr/>
        </p:nvSpPr>
        <p:spPr>
          <a:xfrm>
            <a:off x="1128379" y="5656507"/>
            <a:ext cx="689612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2</a:t>
            </a:r>
          </a:p>
        </p:txBody>
      </p:sp>
      <p:sp>
        <p:nvSpPr>
          <p:cNvPr id="8" name="Freeform 7"/>
          <p:cNvSpPr/>
          <p:nvPr/>
        </p:nvSpPr>
        <p:spPr>
          <a:xfrm rot="60000">
            <a:off x="1769871" y="5754995"/>
            <a:ext cx="48954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2778586" y="4989880"/>
            <a:ext cx="689612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4</a:t>
            </a:r>
          </a:p>
        </p:txBody>
      </p:sp>
      <p:sp>
        <p:nvSpPr>
          <p:cNvPr id="12" name="Freeform 11"/>
          <p:cNvSpPr/>
          <p:nvPr/>
        </p:nvSpPr>
        <p:spPr>
          <a:xfrm rot="60000">
            <a:off x="3420077" y="5088367"/>
            <a:ext cx="48954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15" name="TextBox 14"/>
          <p:cNvSpPr txBox="1"/>
          <p:nvPr/>
        </p:nvSpPr>
        <p:spPr>
          <a:xfrm>
            <a:off x="4375520" y="4397521"/>
            <a:ext cx="689612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6</a:t>
            </a:r>
          </a:p>
        </p:txBody>
      </p:sp>
      <p:sp>
        <p:nvSpPr>
          <p:cNvPr id="16" name="Freeform 15"/>
          <p:cNvSpPr/>
          <p:nvPr/>
        </p:nvSpPr>
        <p:spPr>
          <a:xfrm rot="60000">
            <a:off x="5009866" y="4496008"/>
            <a:ext cx="48954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20" name="TextBox 19"/>
          <p:cNvSpPr txBox="1"/>
          <p:nvPr/>
        </p:nvSpPr>
        <p:spPr>
          <a:xfrm>
            <a:off x="5732831" y="3874675"/>
            <a:ext cx="689612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8</a:t>
            </a:r>
          </a:p>
        </p:txBody>
      </p:sp>
      <p:sp>
        <p:nvSpPr>
          <p:cNvPr id="21" name="Freeform 20"/>
          <p:cNvSpPr/>
          <p:nvPr/>
        </p:nvSpPr>
        <p:spPr>
          <a:xfrm rot="60000">
            <a:off x="6367178" y="3973163"/>
            <a:ext cx="48954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cxnSp>
        <p:nvCxnSpPr>
          <p:cNvPr id="3" name="Straight Connector 2"/>
          <p:cNvCxnSpPr/>
          <p:nvPr/>
        </p:nvCxnSpPr>
        <p:spPr>
          <a:xfrm>
            <a:off x="658598" y="6432309"/>
            <a:ext cx="57689" cy="44535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2" name="Straight Connector 21"/>
          <p:cNvCxnSpPr/>
          <p:nvPr/>
        </p:nvCxnSpPr>
        <p:spPr>
          <a:xfrm>
            <a:off x="1577665" y="6073429"/>
            <a:ext cx="90345" cy="370244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4" name="Straight Connector 23"/>
          <p:cNvCxnSpPr/>
          <p:nvPr/>
        </p:nvCxnSpPr>
        <p:spPr>
          <a:xfrm>
            <a:off x="2577959" y="5683274"/>
            <a:ext cx="167737" cy="340412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6" name="Straight Connector 25"/>
          <p:cNvCxnSpPr/>
          <p:nvPr/>
        </p:nvCxnSpPr>
        <p:spPr>
          <a:xfrm>
            <a:off x="4315666" y="5053883"/>
            <a:ext cx="249498" cy="269828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8" name="Straight Connector 27"/>
          <p:cNvCxnSpPr/>
          <p:nvPr/>
        </p:nvCxnSpPr>
        <p:spPr>
          <a:xfrm>
            <a:off x="5725949" y="4518114"/>
            <a:ext cx="272208" cy="20941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1" name="Straight Connector 30"/>
          <p:cNvCxnSpPr/>
          <p:nvPr/>
        </p:nvCxnSpPr>
        <p:spPr>
          <a:xfrm>
            <a:off x="6875059" y="4090982"/>
            <a:ext cx="313783" cy="177820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4" name="Straight Connector 33"/>
          <p:cNvCxnSpPr/>
          <p:nvPr/>
        </p:nvCxnSpPr>
        <p:spPr>
          <a:xfrm>
            <a:off x="7878099" y="3713025"/>
            <a:ext cx="312094" cy="160182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5" name="Straight Connector 34"/>
          <p:cNvCxnSpPr/>
          <p:nvPr/>
        </p:nvCxnSpPr>
        <p:spPr>
          <a:xfrm>
            <a:off x="8323893" y="3552949"/>
            <a:ext cx="261792" cy="151923"/>
          </a:xfrm>
          <a:prstGeom prst="line">
            <a:avLst/>
          </a:prstGeom>
          <a:ln w="28575">
            <a:solidFill>
              <a:srgbClr val="FF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7" name="TextBox 36"/>
          <p:cNvSpPr txBox="1"/>
          <p:nvPr/>
        </p:nvSpPr>
        <p:spPr>
          <a:xfrm>
            <a:off x="7783150" y="4224740"/>
            <a:ext cx="732893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9 </a:t>
            </a:r>
          </a:p>
        </p:txBody>
      </p:sp>
      <p:sp>
        <p:nvSpPr>
          <p:cNvPr id="38" name="Freeform 37"/>
          <p:cNvSpPr/>
          <p:nvPr/>
        </p:nvSpPr>
        <p:spPr>
          <a:xfrm rot="60000" flipH="1" flipV="1">
            <a:off x="7263730" y="4110321"/>
            <a:ext cx="527195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9" name="TextBox 38"/>
          <p:cNvSpPr txBox="1"/>
          <p:nvPr/>
        </p:nvSpPr>
        <p:spPr>
          <a:xfrm>
            <a:off x="6681475" y="3557976"/>
            <a:ext cx="774571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10</a:t>
            </a:r>
          </a:p>
        </p:txBody>
      </p:sp>
      <p:sp>
        <p:nvSpPr>
          <p:cNvPr id="40" name="Freeform 39"/>
          <p:cNvSpPr/>
          <p:nvPr/>
        </p:nvSpPr>
        <p:spPr>
          <a:xfrm rot="60000">
            <a:off x="7389630" y="3601886"/>
            <a:ext cx="433010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1" name="TextBox 40"/>
          <p:cNvSpPr txBox="1"/>
          <p:nvPr/>
        </p:nvSpPr>
        <p:spPr>
          <a:xfrm>
            <a:off x="6714959" y="4612334"/>
            <a:ext cx="732893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7 </a:t>
            </a:r>
          </a:p>
        </p:txBody>
      </p:sp>
      <p:sp>
        <p:nvSpPr>
          <p:cNvPr id="42" name="Freeform 41"/>
          <p:cNvSpPr/>
          <p:nvPr/>
        </p:nvSpPr>
        <p:spPr>
          <a:xfrm rot="60000" flipH="1" flipV="1">
            <a:off x="6195540" y="4497915"/>
            <a:ext cx="527195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3" name="TextBox 42"/>
          <p:cNvSpPr txBox="1"/>
          <p:nvPr/>
        </p:nvSpPr>
        <p:spPr>
          <a:xfrm>
            <a:off x="5191481" y="5202789"/>
            <a:ext cx="732893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5 </a:t>
            </a:r>
          </a:p>
        </p:txBody>
      </p:sp>
      <p:sp>
        <p:nvSpPr>
          <p:cNvPr id="44" name="Freeform 43"/>
          <p:cNvSpPr/>
          <p:nvPr/>
        </p:nvSpPr>
        <p:spPr>
          <a:xfrm rot="60000" flipH="1" flipV="1">
            <a:off x="4672062" y="5088370"/>
            <a:ext cx="527195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5" name="TextBox 44"/>
          <p:cNvSpPr txBox="1"/>
          <p:nvPr/>
        </p:nvSpPr>
        <p:spPr>
          <a:xfrm>
            <a:off x="3672345" y="5792888"/>
            <a:ext cx="732893" cy="276999"/>
          </a:xfrm>
          <a:prstGeom prst="rect">
            <a:avLst/>
          </a:prstGeom>
          <a:solidFill>
            <a:schemeClr val="bg1">
              <a:alpha val="65000"/>
            </a:schemeClr>
          </a:solidFill>
        </p:spPr>
        <p:txBody>
          <a:bodyPr wrap="none" rtlCol="0">
            <a:spAutoFit/>
          </a:bodyPr>
          <a:lstStyle/>
          <a:p>
            <a:r>
              <a:rPr lang="en-US" sz="1200" b="1" dirty="0">
                <a:latin typeface="Arial" panose="020B0604020202020204" pitchFamily="34" charset="0"/>
                <a:cs typeface="Arial" panose="020B0604020202020204" pitchFamily="34" charset="0"/>
              </a:rPr>
              <a:t>Span 3 </a:t>
            </a:r>
          </a:p>
        </p:txBody>
      </p:sp>
      <p:sp>
        <p:nvSpPr>
          <p:cNvPr id="46" name="Freeform 45"/>
          <p:cNvSpPr/>
          <p:nvPr/>
        </p:nvSpPr>
        <p:spPr>
          <a:xfrm rot="60000" flipH="1" flipV="1">
            <a:off x="3152926" y="5678469"/>
            <a:ext cx="527195" cy="276999"/>
          </a:xfrm>
          <a:custGeom>
            <a:avLst/>
            <a:gdLst>
              <a:gd name="connsiteX0" fmla="*/ 0 w 667910"/>
              <a:gd name="connsiteY0" fmla="*/ 0 h 604300"/>
              <a:gd name="connsiteX1" fmla="*/ 667910 w 667910"/>
              <a:gd name="connsiteY1" fmla="*/ 604300 h 604300"/>
              <a:gd name="connsiteX2" fmla="*/ 7951 w 667910"/>
              <a:gd name="connsiteY2" fmla="*/ 206734 h 604300"/>
              <a:gd name="connsiteX3" fmla="*/ 0 w 667910"/>
              <a:gd name="connsiteY3" fmla="*/ 0 h 604300"/>
            </a:gdLst>
            <a:ahLst/>
            <a:cxnLst>
              <a:cxn ang="0">
                <a:pos x="connsiteX0" y="connsiteY0"/>
              </a:cxn>
              <a:cxn ang="0">
                <a:pos x="connsiteX1" y="connsiteY1"/>
              </a:cxn>
              <a:cxn ang="0">
                <a:pos x="connsiteX2" y="connsiteY2"/>
              </a:cxn>
              <a:cxn ang="0">
                <a:pos x="connsiteX3" y="connsiteY3"/>
              </a:cxn>
            </a:cxnLst>
            <a:rect l="l" t="t" r="r" b="b"/>
            <a:pathLst>
              <a:path w="667910" h="604300">
                <a:moveTo>
                  <a:pt x="0" y="0"/>
                </a:moveTo>
                <a:lnTo>
                  <a:pt x="667910" y="604300"/>
                </a:lnTo>
                <a:lnTo>
                  <a:pt x="7951" y="206734"/>
                </a:lnTo>
                <a:lnTo>
                  <a:pt x="0" y="0"/>
                </a:lnTo>
                <a:close/>
              </a:path>
            </a:pathLst>
          </a:custGeom>
          <a:solidFill>
            <a:schemeClr val="bg1">
              <a:alpha val="65000"/>
            </a:schemeClr>
          </a:solidFill>
        </p:spPr>
        <p:txBody>
          <a:bodyPr wrap="square" rtlCol="0">
            <a:spAutoFit/>
          </a:bodyPr>
          <a:lstStyle/>
          <a:p>
            <a:endParaRPr lang="en-US" sz="1200" b="1">
              <a:solidFill>
                <a:schemeClr val="tx2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47" name="TextBox 46"/>
          <p:cNvSpPr txBox="1"/>
          <p:nvPr/>
        </p:nvSpPr>
        <p:spPr>
          <a:xfrm rot="20473447">
            <a:off x="464689" y="5564805"/>
            <a:ext cx="1067921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WESTBOUND</a:t>
            </a:r>
          </a:p>
        </p:txBody>
      </p:sp>
      <p:sp>
        <p:nvSpPr>
          <p:cNvPr id="48" name="TextBox 47"/>
          <p:cNvSpPr txBox="1"/>
          <p:nvPr/>
        </p:nvSpPr>
        <p:spPr>
          <a:xfrm rot="20258572">
            <a:off x="1918419" y="6122014"/>
            <a:ext cx="1039067" cy="25391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050" b="1" dirty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EASTBOUND</a:t>
            </a:r>
          </a:p>
        </p:txBody>
      </p:sp>
      <p:pic>
        <p:nvPicPr>
          <p:cNvPr id="55" name="Picture 54"/>
          <p:cNvPicPr>
            <a:picLocks noChangeAspect="1"/>
          </p:cNvPicPr>
          <p:nvPr/>
        </p:nvPicPr>
        <p:blipFill rotWithShape="1">
          <a:blip r:embed="rId4"/>
          <a:srcRect l="4165" t="14442" r="11116" b="5161"/>
          <a:stretch/>
        </p:blipFill>
        <p:spPr>
          <a:xfrm>
            <a:off x="508310" y="1102019"/>
            <a:ext cx="7593227" cy="1672831"/>
          </a:xfrm>
          <a:prstGeom prst="rect">
            <a:avLst/>
          </a:prstGeom>
        </p:spPr>
      </p:pic>
      <p:sp>
        <p:nvSpPr>
          <p:cNvPr id="2" name="Rectangle 1"/>
          <p:cNvSpPr/>
          <p:nvPr/>
        </p:nvSpPr>
        <p:spPr>
          <a:xfrm>
            <a:off x="665425" y="1607655"/>
            <a:ext cx="2948950" cy="318632"/>
          </a:xfrm>
          <a:prstGeom prst="rect">
            <a:avLst/>
          </a:prstGeom>
        </p:spPr>
        <p:txBody>
          <a:bodyPr vert="horz" lIns="68598" tIns="34299" rIns="68598" bIns="34299" rtlCol="0" anchor="ctr">
            <a:no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</a:pPr>
            <a:r>
              <a:rPr lang="en-US" b="1" dirty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I-76 PENCOYD VIADUCT </a:t>
            </a:r>
          </a:p>
        </p:txBody>
      </p:sp>
      <p:sp>
        <p:nvSpPr>
          <p:cNvPr id="4" name="TextBox 3"/>
          <p:cNvSpPr txBox="1"/>
          <p:nvPr/>
        </p:nvSpPr>
        <p:spPr>
          <a:xfrm>
            <a:off x="4535137" y="1939350"/>
            <a:ext cx="4608863" cy="147732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500" dirty="0" smtClean="0">
                <a:latin typeface="Arial" panose="020B0604020202020204" pitchFamily="34" charset="0"/>
                <a:cs typeface="Arial" panose="020B0604020202020204" pitchFamily="34" charset="0"/>
              </a:rPr>
              <a:t>Expansion of I-76 is being contemplated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500" dirty="0" smtClean="0">
                <a:latin typeface="Arial" panose="020B0604020202020204" pitchFamily="34" charset="0"/>
                <a:cs typeface="Arial" panose="020B0604020202020204" pitchFamily="34" charset="0"/>
              </a:rPr>
              <a:t>Unknown cause of excessive vibration clouds replacement vs retrofit decision</a:t>
            </a:r>
          </a:p>
          <a:p>
            <a:pPr marL="285750" indent="-285750">
              <a:buFont typeface="Arial" panose="020B0604020202020204" pitchFamily="34" charset="0"/>
              <a:buChar char="•"/>
            </a:pPr>
            <a:r>
              <a:rPr lang="en-US" sz="1500" dirty="0" smtClean="0">
                <a:latin typeface="Arial" panose="020B0604020202020204" pitchFamily="34" charset="0"/>
                <a:cs typeface="Arial" panose="020B0604020202020204" pitchFamily="34" charset="0"/>
              </a:rPr>
              <a:t>Decision related to the </a:t>
            </a:r>
            <a:r>
              <a:rPr lang="en-US" sz="1500" dirty="0" err="1" smtClean="0">
                <a:latin typeface="Arial" panose="020B0604020202020204" pitchFamily="34" charset="0"/>
                <a:cs typeface="Arial" panose="020B0604020202020204" pitchFamily="34" charset="0"/>
              </a:rPr>
              <a:t>Pencoyd</a:t>
            </a:r>
            <a:r>
              <a:rPr lang="en-US" sz="1500" dirty="0" smtClean="0">
                <a:latin typeface="Arial" panose="020B0604020202020204" pitchFamily="34" charset="0"/>
                <a:cs typeface="Arial" panose="020B0604020202020204" pitchFamily="34" charset="0"/>
              </a:rPr>
              <a:t> Viaduct has significant influence over feasibility of the overall project</a:t>
            </a:r>
            <a:endParaRPr lang="en-US" sz="1500" dirty="0"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  <p:sp>
        <p:nvSpPr>
          <p:cNvPr id="36" name="Title 1"/>
          <p:cNvSpPr txBox="1">
            <a:spLocks/>
          </p:cNvSpPr>
          <p:nvPr/>
        </p:nvSpPr>
        <p:spPr>
          <a:xfrm>
            <a:off x="462804" y="236593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 lnSpcReduction="200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/>
              <a:t>Introduction to of </a:t>
            </a:r>
            <a:r>
              <a:rPr lang="en-US" dirty="0" smtClean="0"/>
              <a:t>the I-76 </a:t>
            </a:r>
            <a:r>
              <a:rPr lang="en-US" dirty="0" err="1" smtClean="0"/>
              <a:t>Pencoyd</a:t>
            </a:r>
            <a:r>
              <a:rPr lang="en-US" dirty="0" smtClean="0"/>
              <a:t> Viaduct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77019640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77500" lnSpcReduction="20000"/>
          </a:bodyPr>
          <a:lstStyle/>
          <a:p>
            <a:pPr marL="0" indent="0">
              <a:buNone/>
            </a:pPr>
            <a:r>
              <a:rPr lang="en-US" dirty="0" smtClean="0"/>
              <a:t>A detailed comparison between the updated model with models typically employed during design will be carried out by December. This study will include a comparison of the following:</a:t>
            </a:r>
          </a:p>
          <a:p>
            <a:pPr marL="0" indent="0">
              <a:buNone/>
            </a:pPr>
            <a:endParaRPr lang="en-US" dirty="0" smtClean="0"/>
          </a:p>
          <a:p>
            <a:r>
              <a:rPr lang="en-US" dirty="0" smtClean="0"/>
              <a:t>Operational live load stress/strain compared to Strength I and Service II design limit states</a:t>
            </a:r>
          </a:p>
          <a:p>
            <a:r>
              <a:rPr lang="en-US" dirty="0" smtClean="0"/>
              <a:t>Refined 3D FE model compared to design predicted stress/strain (conservatism associated single-line girder approximation)</a:t>
            </a:r>
          </a:p>
          <a:p>
            <a:r>
              <a:rPr lang="en-US" dirty="0" smtClean="0"/>
              <a:t>Influence of the measured versus assumed dynamic amplification factor</a:t>
            </a:r>
          </a:p>
          <a:p>
            <a:r>
              <a:rPr lang="en-US" dirty="0" smtClean="0"/>
              <a:t>Examine infinite life/fatigue thresholds</a:t>
            </a:r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Simulation with Calibrated Model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6028404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383819270"/>
      </p:ext>
    </p:extLst>
  </p:cSld>
  <p:clrMapOvr>
    <a:masterClrMapping/>
  </p:clrMapOvr>
</p:sld>
</file>

<file path=ppt/slides/slide3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17" name="Chart 1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96540524"/>
              </p:ext>
            </p:extLst>
          </p:nvPr>
        </p:nvGraphicFramePr>
        <p:xfrm>
          <a:off x="6248400" y="1905000"/>
          <a:ext cx="2787162" cy="204978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Design vs. Operational Response</a:t>
            </a:r>
            <a:endParaRPr lang="en-US" dirty="0"/>
          </a:p>
        </p:txBody>
      </p:sp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8009723"/>
              </p:ext>
            </p:extLst>
          </p:nvPr>
        </p:nvGraphicFramePr>
        <p:xfrm>
          <a:off x="152400" y="1524000"/>
          <a:ext cx="6516561" cy="229616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334961"/>
                <a:gridCol w="1219200"/>
                <a:gridCol w="1219200"/>
                <a:gridCol w="1219200"/>
                <a:gridCol w="1524000"/>
              </a:tblGrid>
              <a:tr h="370840">
                <a:tc>
                  <a:txBody>
                    <a:bodyPr/>
                    <a:lstStyle/>
                    <a:p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Max Strain (</a:t>
                      </a:r>
                      <a:r>
                        <a:rPr lang="el-GR" sz="1800" dirty="0" smtClean="0"/>
                        <a:t>με</a:t>
                      </a:r>
                      <a:r>
                        <a:rPr lang="en-US" dirty="0" smtClean="0"/>
                        <a:t>)</a:t>
                      </a:r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Max Stress (</a:t>
                      </a:r>
                      <a:r>
                        <a:rPr lang="en-US" dirty="0" err="1" smtClean="0"/>
                        <a:t>ksi</a:t>
                      </a:r>
                      <a:r>
                        <a:rPr lang="en-US" dirty="0" smtClean="0"/>
                        <a:t>)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Max Moment (kip-</a:t>
                      </a:r>
                      <a:r>
                        <a:rPr lang="en-US" dirty="0" err="1" smtClean="0"/>
                        <a:t>ft</a:t>
                      </a:r>
                      <a:r>
                        <a:rPr lang="en-US" dirty="0" smtClean="0"/>
                        <a:t>)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dirty="0" smtClean="0"/>
                        <a:t>Distribution Factor</a:t>
                      </a:r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Operational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209.6 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6.1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endParaRPr lang="en-US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Design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339.5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9.85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2538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0.91</a:t>
                      </a:r>
                      <a:endParaRPr lang="en-US" dirty="0"/>
                    </a:p>
                  </a:txBody>
                  <a:tcPr anchor="ctr"/>
                </a:tc>
              </a:tr>
              <a:tr h="370840">
                <a:tc>
                  <a:txBody>
                    <a:bodyPr/>
                    <a:lstStyle/>
                    <a:p>
                      <a:pPr algn="l"/>
                      <a:r>
                        <a:rPr lang="en-US" dirty="0" smtClean="0"/>
                        <a:t>FE</a:t>
                      </a:r>
                      <a:r>
                        <a:rPr lang="en-US" baseline="0" dirty="0" smtClean="0"/>
                        <a:t> Model </a:t>
                      </a:r>
                    </a:p>
                    <a:p>
                      <a:pPr algn="l"/>
                      <a:r>
                        <a:rPr lang="en-US" baseline="0" dirty="0" smtClean="0"/>
                        <a:t>(HS-25)</a:t>
                      </a:r>
                      <a:endParaRPr lang="en-US" dirty="0" smtClean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362.2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10.5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2221</a:t>
                      </a:r>
                      <a:endParaRPr lang="en-US" dirty="0"/>
                    </a:p>
                  </a:txBody>
                  <a:tcPr anchor="ctr"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0.79</a:t>
                      </a:r>
                      <a:endParaRPr lang="en-US" dirty="0"/>
                    </a:p>
                  </a:txBody>
                  <a:tcPr anchor="ctr"/>
                </a:tc>
              </a:tr>
            </a:tbl>
          </a:graphicData>
        </a:graphic>
      </p:graphicFrame>
      <p:pic>
        <p:nvPicPr>
          <p:cNvPr id="7" name="Picture 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BEBA8EAE-BF5A-486C-A8C5-ECC9F3942E4B}">
                <a14:imgProps xmlns:a14="http://schemas.microsoft.com/office/drawing/2010/main">
                  <a14:imgLayer r:embed="rId4">
                    <a14:imgEffect>
                      <a14:backgroundRemoval t="192" b="40421" l="0" r="100000">
                        <a14:foregroundMark x1="3494" y1="1341" x2="2829" y2="38314"/>
                        <a14:foregroundMark x1="2829" y1="38314" x2="99834" y2="39272"/>
                        <a14:foregroundMark x1="99168" y1="38697" x2="99834" y2="15326"/>
                        <a14:foregroundMark x1="99334" y1="14176" x2="99501" y2="1341"/>
                        <a14:foregroundMark x1="99501" y1="1341" x2="2995" y2="1724"/>
                        <a14:foregroundMark x1="23627" y1="13985" x2="23627" y2="13985"/>
                        <a14:backgroundMark x1="499" y1="29310" x2="1664" y2="27586"/>
                        <a14:backgroundMark x1="1664" y1="27586" x2="1664" y2="22797"/>
                        <a14:backgroundMark x1="1664" y1="22797" x2="0" y2="22222"/>
                      </a14:backgroundRemoval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-114" t="1" b="65206"/>
          <a:stretch/>
        </p:blipFill>
        <p:spPr bwMode="auto">
          <a:xfrm>
            <a:off x="2039815" y="4370615"/>
            <a:ext cx="7104186" cy="21444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8" name="Picture 3"/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82" t="9675" r="47657" b="32297"/>
          <a:stretch/>
        </p:blipFill>
        <p:spPr bwMode="auto">
          <a:xfrm>
            <a:off x="6172200" y="5899638"/>
            <a:ext cx="2554747" cy="703385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graphicFrame>
        <p:nvGraphicFramePr>
          <p:cNvPr id="11" name="Chart 10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08772571"/>
              </p:ext>
            </p:extLst>
          </p:nvPr>
        </p:nvGraphicFramePr>
        <p:xfrm>
          <a:off x="2590800" y="4038599"/>
          <a:ext cx="6298222" cy="2476501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6"/>
          </a:graphicData>
        </a:graphic>
      </p:graphicFrame>
      <p:sp>
        <p:nvSpPr>
          <p:cNvPr id="12" name="TextBox 11"/>
          <p:cNvSpPr txBox="1"/>
          <p:nvPr/>
        </p:nvSpPr>
        <p:spPr>
          <a:xfrm>
            <a:off x="2895600" y="6330434"/>
            <a:ext cx="3352800" cy="33855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1600" dirty="0" smtClean="0"/>
              <a:t>As per Construction Documents</a:t>
            </a:r>
            <a:endParaRPr lang="en-US" sz="1600" dirty="0"/>
          </a:p>
        </p:txBody>
      </p:sp>
      <p:cxnSp>
        <p:nvCxnSpPr>
          <p:cNvPr id="4" name="Straight Connector 3"/>
          <p:cNvCxnSpPr/>
          <p:nvPr/>
        </p:nvCxnSpPr>
        <p:spPr>
          <a:xfrm>
            <a:off x="7628792" y="6418384"/>
            <a:ext cx="1005840" cy="0"/>
          </a:xfrm>
          <a:prstGeom prst="line">
            <a:avLst/>
          </a:prstGeom>
          <a:ln w="57150">
            <a:solidFill>
              <a:srgbClr val="FF0000">
                <a:alpha val="34118"/>
              </a:srgb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grpSp>
        <p:nvGrpSpPr>
          <p:cNvPr id="9" name="Group 8"/>
          <p:cNvGrpSpPr/>
          <p:nvPr/>
        </p:nvGrpSpPr>
        <p:grpSpPr>
          <a:xfrm>
            <a:off x="38965" y="4419600"/>
            <a:ext cx="2018435" cy="1265674"/>
            <a:chOff x="38965" y="4830326"/>
            <a:chExt cx="2018435" cy="1265674"/>
          </a:xfrm>
        </p:grpSpPr>
        <p:pic>
          <p:nvPicPr>
            <p:cNvPr id="1026" name="Picture 2"/>
            <p:cNvPicPr>
              <a:picLocks noChangeAspect="1" noChangeArrowheads="1"/>
            </p:cNvPicPr>
            <p:nvPr/>
          </p:nvPicPr>
          <p:blipFill rotWithShape="1">
            <a:blip r:embed="rId7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50000" b="58650"/>
            <a:stretch/>
          </p:blipFill>
          <p:spPr bwMode="auto">
            <a:xfrm>
              <a:off x="91719" y="4830326"/>
              <a:ext cx="1965681" cy="1219200"/>
            </a:xfrm>
            <a:prstGeom prst="rect">
              <a:avLst/>
            </a:prstGeom>
            <a:noFill/>
            <a:ln>
              <a:noFill/>
            </a:ln>
            <a:extLst>
              <a:ext uri="{909E8E84-426E-40DD-AFC4-6F175D3DCCD1}">
                <a14:hiddenFill xmlns:a14="http://schemas.microsoft.com/office/drawing/2010/main">
                  <a:solidFill>
                    <a:schemeClr val="accent1"/>
                  </a:solidFill>
                </a14:hiddenFill>
              </a:ext>
              <a:ext uri="{91240B29-F687-4F45-9708-019B960494DF}">
                <a14:hiddenLine xmlns:a14="http://schemas.microsoft.com/office/drawing/2010/main" w="9525">
                  <a:solidFill>
                    <a:schemeClr val="tx1"/>
                  </a:solidFill>
                  <a:miter lim="800000"/>
                  <a:headEnd/>
                  <a:tailEnd/>
                </a14:hiddenLine>
              </a:ext>
            </a:extLst>
          </p:spPr>
        </p:pic>
        <p:sp>
          <p:nvSpPr>
            <p:cNvPr id="6" name="TextBox 5"/>
            <p:cNvSpPr txBox="1"/>
            <p:nvPr/>
          </p:nvSpPr>
          <p:spPr>
            <a:xfrm>
              <a:off x="38965" y="5772835"/>
              <a:ext cx="2018435" cy="323165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r>
                <a:rPr lang="en-US" sz="750" b="1" dirty="0" smtClean="0"/>
                <a:t>10,000 LBS      40,000 LBS           40,000 LBS</a:t>
              </a:r>
            </a:p>
            <a:p>
              <a:endParaRPr lang="en-US" sz="750" b="1" dirty="0"/>
            </a:p>
          </p:txBody>
        </p:sp>
      </p:grpSp>
      <p:grpSp>
        <p:nvGrpSpPr>
          <p:cNvPr id="14" name="Group 13"/>
          <p:cNvGrpSpPr/>
          <p:nvPr/>
        </p:nvGrpSpPr>
        <p:grpSpPr>
          <a:xfrm>
            <a:off x="76200" y="5636875"/>
            <a:ext cx="2018435" cy="1180452"/>
            <a:chOff x="76200" y="5285601"/>
            <a:chExt cx="2018435" cy="1180452"/>
          </a:xfrm>
        </p:grpSpPr>
        <p:pic>
          <p:nvPicPr>
            <p:cNvPr id="1028" name="Picture 4" descr="Image result for HL-93 truck"/>
            <p:cNvPicPr>
              <a:picLocks noChangeAspect="1" noChangeArrowheads="1"/>
            </p:cNvPicPr>
            <p:nvPr/>
          </p:nvPicPr>
          <p:blipFill rotWithShape="1">
            <a:blip r:embed="rId8" cstate="print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7394"/>
            <a:stretch/>
          </p:blipFill>
          <p:spPr bwMode="auto">
            <a:xfrm>
              <a:off x="175846" y="5533291"/>
              <a:ext cx="1714334" cy="70338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TextBox 14"/>
            <p:cNvSpPr txBox="1"/>
            <p:nvPr/>
          </p:nvSpPr>
          <p:spPr>
            <a:xfrm>
              <a:off x="76200" y="6142888"/>
              <a:ext cx="2018435" cy="323165"/>
            </a:xfrm>
            <a:prstGeom prst="rect">
              <a:avLst/>
            </a:prstGeom>
            <a:solidFill>
              <a:srgbClr val="FFFFFF"/>
            </a:solidFill>
          </p:spPr>
          <p:txBody>
            <a:bodyPr wrap="square" rtlCol="0">
              <a:spAutoFit/>
            </a:bodyPr>
            <a:lstStyle/>
            <a:p>
              <a:r>
                <a:rPr lang="en-US" sz="750" b="1" dirty="0" smtClean="0"/>
                <a:t>8,000 LBS      32,000 LBS           32,000 LBS</a:t>
              </a:r>
            </a:p>
            <a:p>
              <a:endParaRPr lang="en-US" sz="750" b="1" dirty="0"/>
            </a:p>
          </p:txBody>
        </p:sp>
        <p:sp>
          <p:nvSpPr>
            <p:cNvPr id="13" name="TextBox 12"/>
            <p:cNvSpPr txBox="1"/>
            <p:nvPr/>
          </p:nvSpPr>
          <p:spPr>
            <a:xfrm>
              <a:off x="685800" y="5285601"/>
              <a:ext cx="914400" cy="276999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pPr algn="ctr"/>
              <a:r>
                <a:rPr lang="en-US" sz="1200" dirty="0" smtClean="0">
                  <a:latin typeface="Arial" panose="020B0604020202020204" pitchFamily="34" charset="0"/>
                  <a:cs typeface="Arial" panose="020B0604020202020204" pitchFamily="34" charset="0"/>
                </a:rPr>
                <a:t>HL-93</a:t>
              </a:r>
              <a:endParaRPr lang="en-US" sz="1200" dirty="0">
                <a:latin typeface="Arial" panose="020B0604020202020204" pitchFamily="34" charset="0"/>
                <a:cs typeface="Arial" panose="020B0604020202020204" pitchFamily="34" charset="0"/>
              </a:endParaRPr>
            </a:p>
          </p:txBody>
        </p:sp>
      </p:grpSp>
    </p:spTree>
    <p:extLst>
      <p:ext uri="{BB962C8B-B14F-4D97-AF65-F5344CB8AC3E}">
        <p14:creationId xmlns:p14="http://schemas.microsoft.com/office/powerpoint/2010/main" val="1901974966"/>
      </p:ext>
    </p:extLst>
  </p:cSld>
  <p:clrMapOvr>
    <a:masterClrMapping/>
  </p:clrMapOvr>
</p:sld>
</file>

<file path=ppt/slides/slide3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Phase 3 - Conclusions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756172"/>
            <a:ext cx="5105400" cy="4525963"/>
          </a:xfrm>
        </p:spPr>
        <p:txBody>
          <a:bodyPr>
            <a:normAutofit fontScale="62500" lnSpcReduction="20000"/>
          </a:bodyPr>
          <a:lstStyle/>
          <a:p>
            <a:pPr marL="0" indent="0">
              <a:buNone/>
            </a:pPr>
            <a:r>
              <a:rPr lang="en-US" dirty="0" smtClean="0"/>
              <a:t>There are no abnormalities with bridge. </a:t>
            </a:r>
          </a:p>
          <a:p>
            <a:r>
              <a:rPr lang="en-US" dirty="0" smtClean="0"/>
              <a:t>All components appear to be in good functional order. </a:t>
            </a:r>
          </a:p>
          <a:p>
            <a:r>
              <a:rPr lang="en-US" dirty="0" smtClean="0"/>
              <a:t>The bridge rates</a:t>
            </a:r>
          </a:p>
          <a:p>
            <a:r>
              <a:rPr lang="en-US" dirty="0" smtClean="0"/>
              <a:t>The calibrated model had final parameters and form within reasonable bounds</a:t>
            </a:r>
          </a:p>
          <a:p>
            <a:pPr marL="0" indent="0">
              <a:buNone/>
            </a:pPr>
            <a:endParaRPr lang="en-US" sz="900" dirty="0" smtClean="0"/>
          </a:p>
          <a:p>
            <a:pPr marL="0" indent="0">
              <a:buNone/>
            </a:pPr>
            <a:r>
              <a:rPr lang="en-US" dirty="0" smtClean="0"/>
              <a:t>This iteration of St-ID yielded no answer to the question: “why does the bridge experience large vibrations.” </a:t>
            </a:r>
          </a:p>
          <a:p>
            <a:pPr marL="0" indent="0">
              <a:buNone/>
            </a:pPr>
            <a:endParaRPr lang="en-US" sz="1300" dirty="0"/>
          </a:p>
          <a:p>
            <a:pPr marL="0" indent="0">
              <a:buNone/>
            </a:pPr>
            <a:r>
              <a:rPr lang="en-US" dirty="0" smtClean="0"/>
              <a:t>This supports the conclusion that the observed response is due to bridge/vehicle interaction as opposed to a characteristic of the bridge itself.</a:t>
            </a:r>
          </a:p>
          <a:p>
            <a:pPr marL="0" indent="0">
              <a:buNone/>
            </a:pPr>
            <a:endParaRPr lang="en-US" sz="800" dirty="0"/>
          </a:p>
          <a:p>
            <a:pPr marL="0" indent="0">
              <a:buNone/>
            </a:pPr>
            <a:r>
              <a:rPr lang="en-US" dirty="0" smtClean="0"/>
              <a:t>Further investigation is required to meet Objectives 2 and 3</a:t>
            </a:r>
          </a:p>
        </p:txBody>
      </p:sp>
      <p:graphicFrame>
        <p:nvGraphicFramePr>
          <p:cNvPr id="4" name="Table 3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4294638767"/>
              </p:ext>
            </p:extLst>
          </p:nvPr>
        </p:nvGraphicFramePr>
        <p:xfrm>
          <a:off x="5638800" y="1952506"/>
          <a:ext cx="3200400" cy="1645920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100753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225480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967387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457200"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Location</a:t>
                      </a:r>
                      <a:endParaRPr lang="en-US" sz="1800" b="1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Strength I</a:t>
                      </a:r>
                    </a:p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(Flexure)</a:t>
                      </a:r>
                      <a:endParaRPr lang="en-US" sz="1800" b="1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Service II</a:t>
                      </a:r>
                    </a:p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(Flexure)</a:t>
                      </a:r>
                      <a:endParaRPr lang="en-US" sz="1800" b="1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Girder 4 </a:t>
                      </a:r>
                      <a:r>
                        <a:rPr lang="en-US" sz="1800" dirty="0" err="1">
                          <a:effectLst/>
                        </a:rPr>
                        <a:t>Midspan</a:t>
                      </a:r>
                      <a:endParaRPr lang="en-US" sz="1800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1.60</a:t>
                      </a:r>
                      <a:endParaRPr lang="en-US" sz="180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1.73</a:t>
                      </a:r>
                      <a:endParaRPr lang="en-US" sz="1800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457200"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Girder 5 </a:t>
                      </a:r>
                      <a:r>
                        <a:rPr lang="en-US" sz="1800" dirty="0" err="1">
                          <a:effectLst/>
                        </a:rPr>
                        <a:t>Midspan</a:t>
                      </a:r>
                      <a:endParaRPr lang="en-US" sz="1800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1.86</a:t>
                      </a:r>
                      <a:endParaRPr lang="en-US" sz="180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1.98</a:t>
                      </a:r>
                      <a:endParaRPr lang="en-US" sz="1800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5" name="TextBox 4"/>
          <p:cNvSpPr txBox="1"/>
          <p:nvPr/>
        </p:nvSpPr>
        <p:spPr>
          <a:xfrm>
            <a:off x="5753100" y="1571506"/>
            <a:ext cx="2971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33% Amplification Factor</a:t>
            </a:r>
            <a:endParaRPr lang="en-US" dirty="0"/>
          </a:p>
        </p:txBody>
      </p:sp>
      <p:graphicFrame>
        <p:nvGraphicFramePr>
          <p:cNvPr id="6" name="Table 5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299068313"/>
              </p:ext>
            </p:extLst>
          </p:nvPr>
        </p:nvGraphicFramePr>
        <p:xfrm>
          <a:off x="5638800" y="4020282"/>
          <a:ext cx="3200400" cy="1645920"/>
        </p:xfrm>
        <a:graphic>
          <a:graphicData uri="http://schemas.openxmlformats.org/drawingml/2006/table">
            <a:tbl>
              <a:tblPr firstRow="1">
                <a:tableStyleId>{5C22544A-7EE6-4342-B048-85BDC9FD1C3A}</a:tableStyleId>
              </a:tblPr>
              <a:tblGrid>
                <a:gridCol w="1222901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1010113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  <a:gridCol w="967386">
                  <a:extLst>
                    <a:ext uri="{9D8B030D-6E8A-4147-A177-3AD203B41FA5}">
                      <a16:colId xmlns="" xmlns:a16="http://schemas.microsoft.com/office/drawing/2014/main" val="20002"/>
                    </a:ext>
                  </a:extLst>
                </a:gridCol>
              </a:tblGrid>
              <a:tr h="363652"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Location</a:t>
                      </a:r>
                      <a:endParaRPr lang="en-US" sz="1800" b="1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Strength I</a:t>
                      </a:r>
                    </a:p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(Flexure)</a:t>
                      </a:r>
                      <a:endParaRPr lang="en-US" sz="1800" b="1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Service II</a:t>
                      </a:r>
                    </a:p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(Flexure)</a:t>
                      </a:r>
                      <a:endParaRPr lang="en-US" sz="1800" b="1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503974"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Girder 4 Midspan</a:t>
                      </a:r>
                      <a:endParaRPr lang="en-US" sz="180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1.21</a:t>
                      </a:r>
                      <a:endParaRPr lang="en-US" sz="1800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1.32</a:t>
                      </a:r>
                      <a:endParaRPr lang="en-US" sz="180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503974"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>
                          <a:effectLst/>
                        </a:rPr>
                        <a:t>Girder 5 Midspan</a:t>
                      </a:r>
                      <a:endParaRPr lang="en-US" sz="180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1.41</a:t>
                      </a:r>
                      <a:endParaRPr lang="en-US" sz="1800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tc>
                  <a:txBody>
                    <a:bodyPr/>
                    <a:lstStyle/>
                    <a:p>
                      <a:pPr marL="27305" marR="27305" algn="ctr">
                        <a:spcBef>
                          <a:spcPts val="0"/>
                        </a:spcBef>
                        <a:spcAft>
                          <a:spcPts val="0"/>
                        </a:spcAft>
                      </a:pPr>
                      <a:r>
                        <a:rPr lang="en-US" sz="1800" dirty="0">
                          <a:effectLst/>
                        </a:rPr>
                        <a:t>1.50</a:t>
                      </a:r>
                      <a:endParaRPr lang="en-US" sz="1800" dirty="0">
                        <a:effectLst/>
                        <a:latin typeface="Times New Roman"/>
                        <a:ea typeface="Lucida Sans Unicode"/>
                        <a:cs typeface="Tahoma"/>
                      </a:endParaRPr>
                    </a:p>
                  </a:txBody>
                  <a:tcPr marL="0" marR="0" marT="0" marB="0" anchor="ctr"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</a:tbl>
          </a:graphicData>
        </a:graphic>
      </p:graphicFrame>
      <p:sp>
        <p:nvSpPr>
          <p:cNvPr id="7" name="TextBox 6"/>
          <p:cNvSpPr txBox="1"/>
          <p:nvPr/>
        </p:nvSpPr>
        <p:spPr>
          <a:xfrm>
            <a:off x="5753100" y="3686056"/>
            <a:ext cx="2971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75% Amplification Factor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24148620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Research Scope (Crawl, Walk, Run)</a:t>
            </a:r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447675" y="1752600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1</a:t>
            </a:r>
            <a:r>
              <a:rPr lang="en-US" dirty="0" smtClean="0"/>
              <a:t> – Quantify the levels and spatial variation of vibration</a:t>
            </a:r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3581400" y="1417638"/>
            <a:ext cx="26670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2</a:t>
            </a:r>
            <a:r>
              <a:rPr lang="en-US" dirty="0" smtClean="0"/>
              <a:t> – Detailed characterization of selected span(s), including strains, displacements, modal frequencies, and mode shapes</a:t>
            </a:r>
            <a:endParaRPr lang="en-US" dirty="0"/>
          </a:p>
        </p:txBody>
      </p:sp>
      <p:cxnSp>
        <p:nvCxnSpPr>
          <p:cNvPr id="7" name="Straight Arrow Connector 6"/>
          <p:cNvCxnSpPr/>
          <p:nvPr/>
        </p:nvCxnSpPr>
        <p:spPr>
          <a:xfrm>
            <a:off x="2743200" y="19812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6591300" y="1676093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3</a:t>
            </a:r>
            <a:r>
              <a:rPr lang="en-US" dirty="0" smtClean="0"/>
              <a:t> – Development and calibration of an FE model for the viaduct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3162300" y="3500116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4</a:t>
            </a:r>
            <a:r>
              <a:rPr lang="en-US" dirty="0" smtClean="0"/>
              <a:t> – Synchronized bridge/vehicle monitoring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5829300" y="4604495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Bridge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7160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Vehicle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60045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Interface</a:t>
            </a:r>
            <a:endParaRPr lang="en-US" dirty="0">
              <a:solidFill>
                <a:srgbClr val="C00000"/>
              </a:solidFill>
            </a:endParaRPr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5638800" y="19050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V="1">
            <a:off x="2514600" y="3922628"/>
            <a:ext cx="647700" cy="681866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 flipH="1" flipV="1">
            <a:off x="5791200" y="3922628"/>
            <a:ext cx="685800" cy="66931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152775" y="5881473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5 </a:t>
            </a:r>
            <a:r>
              <a:rPr lang="en-US" dirty="0" smtClean="0"/>
              <a:t>– Simulation of bridge/vehicle interaction</a:t>
            </a:r>
            <a:endParaRPr lang="en-US" dirty="0"/>
          </a:p>
        </p:txBody>
      </p:sp>
      <p:sp>
        <p:nvSpPr>
          <p:cNvPr id="22" name="Right Brace 21"/>
          <p:cNvSpPr/>
          <p:nvPr/>
        </p:nvSpPr>
        <p:spPr>
          <a:xfrm rot="5400000">
            <a:off x="4286249" y="3736442"/>
            <a:ext cx="419100" cy="3793069"/>
          </a:xfrm>
          <a:prstGeom prst="rightBrace">
            <a:avLst>
              <a:gd name="adj1" fmla="val 56060"/>
              <a:gd name="adj2" fmla="val 50000"/>
            </a:avLst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3" name="Straight Arrow Connector 22"/>
          <p:cNvCxnSpPr/>
          <p:nvPr/>
        </p:nvCxnSpPr>
        <p:spPr>
          <a:xfrm flipV="1">
            <a:off x="7239000" y="2599423"/>
            <a:ext cx="0" cy="2005072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/>
          <p:cNvCxnSpPr>
            <a:stCxn id="12" idx="3"/>
            <a:endCxn id="10" idx="1"/>
          </p:cNvCxnSpPr>
          <p:nvPr/>
        </p:nvCxnSpPr>
        <p:spPr>
          <a:xfrm>
            <a:off x="5353050" y="4789160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28" name="Straight Arrow Connector 27"/>
          <p:cNvCxnSpPr/>
          <p:nvPr/>
        </p:nvCxnSpPr>
        <p:spPr>
          <a:xfrm>
            <a:off x="3124200" y="4789159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/>
          <p:nvPr/>
        </p:nvCxnSpPr>
        <p:spPr>
          <a:xfrm>
            <a:off x="5181600" y="5059697"/>
            <a:ext cx="1828800" cy="372177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7059084" y="5171311"/>
            <a:ext cx="221720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6 </a:t>
            </a:r>
            <a:r>
              <a:rPr lang="en-US" dirty="0" smtClean="0"/>
              <a:t>– Direct measurement of bridge profile</a:t>
            </a:r>
            <a:endParaRPr lang="en-US" dirty="0"/>
          </a:p>
        </p:txBody>
      </p:sp>
      <p:cxnSp>
        <p:nvCxnSpPr>
          <p:cNvPr id="34" name="Straight Arrow Connector 33"/>
          <p:cNvCxnSpPr/>
          <p:nvPr/>
        </p:nvCxnSpPr>
        <p:spPr>
          <a:xfrm>
            <a:off x="5600700" y="6164074"/>
            <a:ext cx="1326095" cy="0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/>
          <p:cNvCxnSpPr/>
          <p:nvPr/>
        </p:nvCxnSpPr>
        <p:spPr>
          <a:xfrm flipV="1">
            <a:off x="5486400" y="2586867"/>
            <a:ext cx="1200150" cy="913249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3762375" y="6488668"/>
            <a:ext cx="1828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“Digital Twin”</a:t>
            </a:r>
            <a:endParaRPr lang="en-US" dirty="0"/>
          </a:p>
        </p:txBody>
      </p:sp>
      <p:sp>
        <p:nvSpPr>
          <p:cNvPr id="24" name="Rectangle 23"/>
          <p:cNvSpPr/>
          <p:nvPr/>
        </p:nvSpPr>
        <p:spPr>
          <a:xfrm>
            <a:off x="0" y="5014450"/>
            <a:ext cx="9144000" cy="1843549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878758165"/>
      </p:ext>
    </p:extLst>
  </p:cSld>
  <p:clrMapOvr>
    <a:masterClrMapping/>
  </p:clrMapOvr>
</p:sld>
</file>

<file path=ppt/slides/slide3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/>
          </a:bodyPr>
          <a:lstStyle/>
          <a:p>
            <a:r>
              <a:rPr lang="en-US" dirty="0" smtClean="0"/>
              <a:t>Phase 4 – Vehicle-Bridge Testing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295400"/>
            <a:ext cx="8229600" cy="5257800"/>
          </a:xfrm>
        </p:spPr>
        <p:txBody>
          <a:bodyPr>
            <a:normAutofit fontScale="70000" lnSpcReduction="20000"/>
          </a:bodyPr>
          <a:lstStyle/>
          <a:p>
            <a:pPr marL="0" indent="0">
              <a:buNone/>
            </a:pPr>
            <a:r>
              <a:rPr lang="en-US" dirty="0" smtClean="0"/>
              <a:t>The high levels of vibration and dynamic amplification are a feature of the structure, but they are also a result of the traffic loading and its interaction with the structure.</a:t>
            </a:r>
          </a:p>
          <a:p>
            <a:pPr marL="0" indent="0">
              <a:buNone/>
            </a:pPr>
            <a:r>
              <a:rPr lang="en-US" dirty="0" smtClean="0"/>
              <a:t>To better understand this interaction and the mechanisms and parameters to which it is sensitive, a test was conducted for which the bridge and a vehicle was instrumented. </a:t>
            </a:r>
            <a:r>
              <a:rPr lang="en-US" dirty="0"/>
              <a:t>The following objectives were established to guide the test</a:t>
            </a:r>
            <a:r>
              <a:rPr lang="en-US" dirty="0" smtClean="0"/>
              <a:t>:</a:t>
            </a:r>
            <a:endParaRPr lang="en-US" dirty="0"/>
          </a:p>
          <a:p>
            <a:pPr lvl="1"/>
            <a:r>
              <a:rPr lang="en-US" dirty="0"/>
              <a:t>Record bridge response due to a known input (test vehicle)</a:t>
            </a:r>
          </a:p>
          <a:p>
            <a:pPr lvl="1"/>
            <a:r>
              <a:rPr lang="en-US" dirty="0"/>
              <a:t>Investigate bridge-vehicle interaction</a:t>
            </a:r>
          </a:p>
          <a:p>
            <a:pPr lvl="1"/>
            <a:r>
              <a:rPr lang="en-US" dirty="0"/>
              <a:t>Identify scenarios that result in the largest </a:t>
            </a:r>
            <a:r>
              <a:rPr lang="en-US" dirty="0" smtClean="0"/>
              <a:t>amplifications</a:t>
            </a:r>
            <a:endParaRPr lang="en-US" dirty="0"/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r>
              <a:rPr lang="en-US" dirty="0" smtClean="0"/>
              <a:t>To </a:t>
            </a:r>
            <a:r>
              <a:rPr lang="en-US" dirty="0"/>
              <a:t>accomplish these objectives we </a:t>
            </a:r>
            <a:r>
              <a:rPr lang="en-US" dirty="0" smtClean="0"/>
              <a:t>needed </a:t>
            </a:r>
            <a:r>
              <a:rPr lang="en-US" dirty="0"/>
              <a:t>to address the following challenges:</a:t>
            </a:r>
          </a:p>
          <a:p>
            <a:pPr lvl="1"/>
            <a:r>
              <a:rPr lang="en-US" dirty="0"/>
              <a:t>Characterize vehicle (mass and suspension)</a:t>
            </a:r>
          </a:p>
          <a:p>
            <a:pPr lvl="1"/>
            <a:r>
              <a:rPr lang="en-US" dirty="0"/>
              <a:t>Record bridge and vehicle response simultaneously and synchronously</a:t>
            </a:r>
          </a:p>
          <a:p>
            <a:pPr lvl="1"/>
            <a:r>
              <a:rPr lang="en-US" dirty="0"/>
              <a:t>Record vehicle location on the structure</a:t>
            </a:r>
          </a:p>
          <a:p>
            <a:pPr lvl="1"/>
            <a:r>
              <a:rPr lang="en-US" dirty="0"/>
              <a:t>Record traffic patterns during </a:t>
            </a:r>
            <a:r>
              <a:rPr lang="en-US" dirty="0" smtClean="0"/>
              <a:t>testing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693963288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6" name="Group 5"/>
          <p:cNvGrpSpPr/>
          <p:nvPr/>
        </p:nvGrpSpPr>
        <p:grpSpPr>
          <a:xfrm>
            <a:off x="978420" y="4592910"/>
            <a:ext cx="2285999" cy="1676400"/>
            <a:chOff x="1" y="0"/>
            <a:chExt cx="4789714" cy="3352800"/>
          </a:xfrm>
        </p:grpSpPr>
        <p:pic>
          <p:nvPicPr>
            <p:cNvPr id="7" name="Picture 6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t="9000" b="21000"/>
            <a:stretch/>
          </p:blipFill>
          <p:spPr>
            <a:xfrm>
              <a:off x="1" y="0"/>
              <a:ext cx="4789714" cy="3352800"/>
            </a:xfrm>
            <a:prstGeom prst="rect">
              <a:avLst/>
            </a:prstGeom>
          </p:spPr>
        </p:pic>
        <p:sp>
          <p:nvSpPr>
            <p:cNvPr id="8" name="Multiply 7"/>
            <p:cNvSpPr/>
            <p:nvPr/>
          </p:nvSpPr>
          <p:spPr>
            <a:xfrm>
              <a:off x="2974423" y="990601"/>
              <a:ext cx="202398" cy="189161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/>
            </a:p>
          </p:txBody>
        </p:sp>
        <p:sp>
          <p:nvSpPr>
            <p:cNvPr id="9" name="Multiply 8"/>
            <p:cNvSpPr/>
            <p:nvPr/>
          </p:nvSpPr>
          <p:spPr>
            <a:xfrm>
              <a:off x="2059305" y="533401"/>
              <a:ext cx="202398" cy="189161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/>
            </a:p>
          </p:txBody>
        </p:sp>
        <p:sp>
          <p:nvSpPr>
            <p:cNvPr id="10" name="Multiply 9"/>
            <p:cNvSpPr/>
            <p:nvPr/>
          </p:nvSpPr>
          <p:spPr>
            <a:xfrm>
              <a:off x="1262547" y="2209801"/>
              <a:ext cx="202398" cy="189161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/>
            </a:p>
          </p:txBody>
        </p:sp>
        <p:sp>
          <p:nvSpPr>
            <p:cNvPr id="11" name="Multiply 10"/>
            <p:cNvSpPr/>
            <p:nvPr/>
          </p:nvSpPr>
          <p:spPr>
            <a:xfrm>
              <a:off x="325755" y="1581820"/>
              <a:ext cx="202398" cy="189161"/>
            </a:xfrm>
            <a:prstGeom prst="mathMultiply">
              <a:avLst/>
            </a:prstGeom>
            <a:solidFill>
              <a:srgbClr val="FF0000"/>
            </a:solidFill>
            <a:ln>
              <a:solidFill>
                <a:srgbClr val="C00000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endParaRPr lang="en-US"/>
            </a:p>
          </p:txBody>
        </p:sp>
      </p:grpSp>
      <p:pic>
        <p:nvPicPr>
          <p:cNvPr id="12" name="Picture 11"/>
          <p:cNvPicPr/>
          <p:nvPr/>
        </p:nvPicPr>
        <p:blipFill>
          <a:blip r:embed="rId3"/>
          <a:stretch>
            <a:fillRect/>
          </a:stretch>
        </p:blipFill>
        <p:spPr>
          <a:xfrm>
            <a:off x="521219" y="2743200"/>
            <a:ext cx="3200400" cy="1872615"/>
          </a:xfrm>
          <a:prstGeom prst="rect">
            <a:avLst/>
          </a:prstGeom>
        </p:spPr>
      </p:pic>
      <p:pic>
        <p:nvPicPr>
          <p:cNvPr id="13" name="Picture 12"/>
          <p:cNvPicPr/>
          <p:nvPr/>
        </p:nvPicPr>
        <p:blipFill>
          <a:blip r:embed="rId4"/>
          <a:stretch>
            <a:fillRect/>
          </a:stretch>
        </p:blipFill>
        <p:spPr>
          <a:xfrm>
            <a:off x="3962400" y="2672049"/>
            <a:ext cx="5181600" cy="4114800"/>
          </a:xfrm>
          <a:prstGeom prst="rect">
            <a:avLst/>
          </a:prstGeom>
        </p:spPr>
      </p:pic>
      <p:sp>
        <p:nvSpPr>
          <p:cNvPr id="14" name="Rectangle 13"/>
          <p:cNvSpPr/>
          <p:nvPr/>
        </p:nvSpPr>
        <p:spPr>
          <a:xfrm>
            <a:off x="381000" y="659010"/>
            <a:ext cx="8458200" cy="209288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lvl="0"/>
            <a:r>
              <a:rPr lang="en-US" sz="1600" dirty="0" smtClean="0"/>
              <a:t>Bridge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 smtClean="0"/>
              <a:t>36 </a:t>
            </a:r>
            <a:r>
              <a:rPr lang="en-US" sz="1400" dirty="0"/>
              <a:t>accelerometers located to capture primary modes of vibration and peak response for spans 2, 3, 4, 7 and 8. 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2 strain gauges placed on the bottom flange at </a:t>
            </a:r>
            <a:r>
              <a:rPr lang="en-US" sz="1400" dirty="0" smtClean="0"/>
              <a:t>mid-span </a:t>
            </a:r>
            <a:r>
              <a:rPr lang="en-US" sz="1400" dirty="0"/>
              <a:t>of span 3 on girders 4 and 5 (to be sampled at 20Hz).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Accelerometers sampled by NI </a:t>
            </a:r>
            <a:r>
              <a:rPr lang="en-US" sz="1400" dirty="0" err="1"/>
              <a:t>cRIO</a:t>
            </a:r>
            <a:r>
              <a:rPr lang="en-US" sz="1400" dirty="0"/>
              <a:t> at 1652 Hz. GPS time also recorded for synchronization between DAQs</a:t>
            </a:r>
            <a:r>
              <a:rPr lang="en-US" sz="1400" dirty="0" smtClean="0"/>
              <a:t>.</a:t>
            </a:r>
          </a:p>
          <a:p>
            <a:pPr lvl="0"/>
            <a:r>
              <a:rPr lang="en-US" sz="1600" dirty="0" smtClean="0"/>
              <a:t>Truck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4 accelerometers oriented vertically at the 4 corners of the truck bed to characterize load movement. 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1 accelerometer oriented longitudinally to record acceleration of truck travel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1 accelerometer held by truck passenger for “tap-to-mark” meta data recording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sz="1400" dirty="0"/>
              <a:t>Accelerometers sampled by NI </a:t>
            </a:r>
            <a:r>
              <a:rPr lang="en-US" sz="1400" dirty="0" err="1"/>
              <a:t>cRIO</a:t>
            </a:r>
            <a:r>
              <a:rPr lang="en-US" sz="1400" dirty="0"/>
              <a:t> at 1652 Hz. GPS time recorded to synchronize with bridge DAQs	</a:t>
            </a:r>
          </a:p>
        </p:txBody>
      </p:sp>
      <p:sp>
        <p:nvSpPr>
          <p:cNvPr id="15" name="Rectangle 14"/>
          <p:cNvSpPr/>
          <p:nvPr/>
        </p:nvSpPr>
        <p:spPr>
          <a:xfrm>
            <a:off x="434808" y="6266185"/>
            <a:ext cx="3373223" cy="523220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algn="ctr"/>
            <a:r>
              <a:rPr lang="en-US" sz="1400" dirty="0"/>
              <a:t>T</a:t>
            </a:r>
            <a:r>
              <a:rPr lang="en-US" sz="1400" dirty="0" smtClean="0"/>
              <a:t>andem dump truck (3 axles) filled with crushed rock provided by </a:t>
            </a:r>
            <a:r>
              <a:rPr lang="en-US" sz="1400" dirty="0" err="1" smtClean="0"/>
              <a:t>PennDOT</a:t>
            </a:r>
            <a:endParaRPr lang="en-US" sz="1400" dirty="0"/>
          </a:p>
        </p:txBody>
      </p:sp>
      <p:sp>
        <p:nvSpPr>
          <p:cNvPr id="16" name="Title 1"/>
          <p:cNvSpPr txBox="1">
            <a:spLocks/>
          </p:cNvSpPr>
          <p:nvPr/>
        </p:nvSpPr>
        <p:spPr>
          <a:xfrm>
            <a:off x="369651" y="-90095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Phase 4 – Instrumentation</a:t>
            </a:r>
            <a:endParaRPr lang="en-US" dirty="0"/>
          </a:p>
        </p:txBody>
      </p:sp>
      <p:sp>
        <p:nvSpPr>
          <p:cNvPr id="2" name="TextBox 1"/>
          <p:cNvSpPr txBox="1"/>
          <p:nvPr/>
        </p:nvSpPr>
        <p:spPr>
          <a:xfrm>
            <a:off x="434808" y="3276600"/>
            <a:ext cx="573739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endParaRPr lang="en-US" dirty="0"/>
          </a:p>
        </p:txBody>
      </p:sp>
      <p:sp>
        <p:nvSpPr>
          <p:cNvPr id="3" name="TextBox 2"/>
          <p:cNvSpPr txBox="1"/>
          <p:nvPr/>
        </p:nvSpPr>
        <p:spPr>
          <a:xfrm rot="1870360">
            <a:off x="1881033" y="2229433"/>
            <a:ext cx="5867400" cy="70788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4000" dirty="0" smtClean="0">
                <a:solidFill>
                  <a:srgbClr val="FF0000"/>
                </a:solidFill>
              </a:rPr>
              <a:t>Split into 2 slides</a:t>
            </a:r>
            <a:endParaRPr lang="en-US" sz="4000" dirty="0">
              <a:solidFill>
                <a:srgbClr val="FF0000"/>
              </a:solidFill>
            </a:endParaRPr>
          </a:p>
        </p:txBody>
      </p:sp>
    </p:spTree>
    <p:extLst>
      <p:ext uri="{BB962C8B-B14F-4D97-AF65-F5344CB8AC3E}">
        <p14:creationId xmlns:p14="http://schemas.microsoft.com/office/powerpoint/2010/main" val="155195168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28017" y="1219200"/>
            <a:ext cx="8229600" cy="5364163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1800" dirty="0"/>
              <a:t>Sensors were installed on the bridge on June 26</a:t>
            </a:r>
            <a:r>
              <a:rPr lang="en-US" sz="1800" baseline="30000" dirty="0"/>
              <a:t>th</a:t>
            </a:r>
            <a:r>
              <a:rPr lang="en-US" sz="1800" dirty="0"/>
              <a:t> and 27</a:t>
            </a:r>
            <a:r>
              <a:rPr lang="en-US" sz="1800" baseline="30000" dirty="0"/>
              <a:t>th</a:t>
            </a:r>
            <a:r>
              <a:rPr lang="en-US" sz="1800" dirty="0"/>
              <a:t> of 2017. On June 28</a:t>
            </a:r>
            <a:r>
              <a:rPr lang="en-US" sz="1800" baseline="30000" dirty="0"/>
              <a:t>th</a:t>
            </a:r>
            <a:r>
              <a:rPr lang="en-US" sz="1800" dirty="0"/>
              <a:t> the test truck was acquired, weighed and instrumented. The testing took place between 10 am and 3 pm of June 28</a:t>
            </a:r>
            <a:r>
              <a:rPr lang="en-US" sz="1800" baseline="30000" dirty="0"/>
              <a:t>th</a:t>
            </a:r>
            <a:r>
              <a:rPr lang="en-US" sz="1800" dirty="0"/>
              <a:t>. </a:t>
            </a:r>
          </a:p>
          <a:p>
            <a:pPr lvl="0"/>
            <a:endParaRPr lang="en-US" sz="1800" dirty="0" smtClean="0"/>
          </a:p>
          <a:p>
            <a:pPr lvl="0"/>
            <a:r>
              <a:rPr lang="en-US" sz="1800" dirty="0" smtClean="0"/>
              <a:t>14 </a:t>
            </a:r>
            <a:r>
              <a:rPr lang="en-US" sz="1800" dirty="0"/>
              <a:t>passes were made by the test truck over the bridge</a:t>
            </a:r>
          </a:p>
          <a:p>
            <a:pPr lvl="0"/>
            <a:r>
              <a:rPr lang="en-US" sz="1800" dirty="0"/>
              <a:t>Truck velocity ranged from 10 mph to 60 mph</a:t>
            </a:r>
          </a:p>
          <a:p>
            <a:pPr lvl="0"/>
            <a:r>
              <a:rPr lang="en-US" sz="1800" dirty="0"/>
              <a:t>Both sides of the bridge and all 4 lanes were traversed</a:t>
            </a:r>
          </a:p>
          <a:p>
            <a:pPr lvl="0"/>
            <a:r>
              <a:rPr lang="en-US" sz="1800" dirty="0"/>
              <a:t>Passes were made in various traffic conditions (light traffic, medium traffic, heavy traffic)</a:t>
            </a:r>
          </a:p>
          <a:p>
            <a:pPr lvl="0"/>
            <a:r>
              <a:rPr lang="en-US" sz="1800" dirty="0"/>
              <a:t>Passes were made between 10:20 am and 12:20 pm</a:t>
            </a:r>
          </a:p>
          <a:p>
            <a:pPr lvl="0"/>
            <a:r>
              <a:rPr lang="en-US" sz="1800" dirty="0"/>
              <a:t>Video was recorded at 3 locations: the ends of the bridge and above span 2 facing spans 3 &amp; 4</a:t>
            </a:r>
          </a:p>
          <a:p>
            <a:pPr lvl="0"/>
            <a:r>
              <a:rPr lang="en-US" sz="1800" dirty="0"/>
              <a:t>Additional data was recorded of the operational response on the afternoon of June 28</a:t>
            </a:r>
            <a:r>
              <a:rPr lang="en-US" sz="1800" baseline="30000" dirty="0"/>
              <a:t>th</a:t>
            </a:r>
            <a:r>
              <a:rPr lang="en-US" sz="1800" dirty="0"/>
              <a:t> and the early morning of June 29</a:t>
            </a:r>
            <a:r>
              <a:rPr lang="en-US" sz="1800" baseline="30000" dirty="0"/>
              <a:t>th</a:t>
            </a:r>
            <a:endParaRPr lang="en-US" sz="1800" dirty="0"/>
          </a:p>
          <a:p>
            <a:pPr marL="0" indent="0">
              <a:buNone/>
            </a:pPr>
            <a:endParaRPr lang="en-US" sz="1800" dirty="0" smtClean="0"/>
          </a:p>
          <a:p>
            <a:pPr marL="0" indent="0">
              <a:buNone/>
            </a:pPr>
            <a:r>
              <a:rPr lang="en-US" sz="1800" dirty="0" smtClean="0"/>
              <a:t>All </a:t>
            </a:r>
            <a:r>
              <a:rPr lang="en-US" sz="1800" dirty="0"/>
              <a:t>sensors were removed from the bridge on Thursday June 29</a:t>
            </a:r>
            <a:r>
              <a:rPr lang="en-US" sz="1800" baseline="30000" dirty="0"/>
              <a:t>th</a:t>
            </a:r>
            <a:r>
              <a:rPr lang="en-US" sz="1800" dirty="0"/>
              <a:t>. </a:t>
            </a:r>
          </a:p>
          <a:p>
            <a:endParaRPr lang="en-US" sz="1800" dirty="0"/>
          </a:p>
        </p:txBody>
      </p:sp>
      <p:sp>
        <p:nvSpPr>
          <p:cNvPr id="5" name="Title 1"/>
          <p:cNvSpPr txBox="1">
            <a:spLocks/>
          </p:cNvSpPr>
          <p:nvPr/>
        </p:nvSpPr>
        <p:spPr>
          <a:xfrm>
            <a:off x="428017" y="0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Phase 4 – </a:t>
            </a:r>
            <a:r>
              <a:rPr lang="en-US" dirty="0"/>
              <a:t>T</a:t>
            </a:r>
            <a:r>
              <a:rPr lang="en-US" dirty="0" smtClean="0"/>
              <a:t>est Execution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84218749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278860" y="4876800"/>
            <a:ext cx="8586281" cy="1823404"/>
          </a:xfrm>
        </p:spPr>
        <p:txBody>
          <a:bodyPr anchor="ctr" anchorCtr="0">
            <a:normAutofit fontScale="85000" lnSpcReduction="20000"/>
          </a:bodyPr>
          <a:lstStyle/>
          <a:p>
            <a:pPr lvl="0"/>
            <a:r>
              <a:rPr lang="en-US" dirty="0"/>
              <a:t>The first </a:t>
            </a:r>
            <a:r>
              <a:rPr lang="en-US" dirty="0" smtClean="0"/>
              <a:t>mode: </a:t>
            </a:r>
            <a:r>
              <a:rPr lang="en-US" dirty="0"/>
              <a:t>all </a:t>
            </a:r>
            <a:r>
              <a:rPr lang="en-US" dirty="0" smtClean="0"/>
              <a:t>4 degrees </a:t>
            </a:r>
            <a:r>
              <a:rPr lang="en-US" dirty="0"/>
              <a:t>of freedom </a:t>
            </a:r>
            <a:r>
              <a:rPr lang="en-US" dirty="0" smtClean="0"/>
              <a:t>moving up </a:t>
            </a:r>
            <a:r>
              <a:rPr lang="en-US" dirty="0"/>
              <a:t>and down together (in phase) and is centered near 3 Hz </a:t>
            </a:r>
          </a:p>
          <a:p>
            <a:pPr lvl="0"/>
            <a:r>
              <a:rPr lang="en-US" dirty="0"/>
              <a:t>Because of the high degree of non-linearity inherent to the truck suspension, the peak is very broad with </a:t>
            </a:r>
            <a:r>
              <a:rPr lang="en-US" dirty="0" smtClean="0"/>
              <a:t>much of the vibration </a:t>
            </a:r>
            <a:r>
              <a:rPr lang="en-US" dirty="0"/>
              <a:t>between 1.5 and 3.5 </a:t>
            </a:r>
            <a:r>
              <a:rPr lang="en-US" dirty="0" smtClean="0"/>
              <a:t>Hz</a:t>
            </a:r>
            <a:endParaRPr lang="en-US" dirty="0"/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Phase 4 – Vehicle Response</a:t>
            </a:r>
            <a:endParaRPr lang="en-US" dirty="0"/>
          </a:p>
        </p:txBody>
      </p:sp>
      <p:pic>
        <p:nvPicPr>
          <p:cNvPr id="2052" name="Picture 4" descr="F:\I76\I76\Analysis&amp;Results\Truck-Bridge\freq_content\PSD_off-bridge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990600" y="762000"/>
            <a:ext cx="7162800" cy="4015877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03119855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152400" y="4648200"/>
            <a:ext cx="8814882" cy="2052004"/>
          </a:xfrm>
        </p:spPr>
        <p:txBody>
          <a:bodyPr anchor="ctr" anchorCtr="0">
            <a:normAutofit fontScale="77500" lnSpcReduction="20000"/>
          </a:bodyPr>
          <a:lstStyle/>
          <a:p>
            <a:pPr lvl="0"/>
            <a:r>
              <a:rPr lang="en-US" dirty="0" smtClean="0"/>
              <a:t>The </a:t>
            </a:r>
            <a:r>
              <a:rPr lang="en-US" dirty="0"/>
              <a:t>magnitude of vertical acceleration greatly increases as soon as the truck enters the bridge</a:t>
            </a:r>
          </a:p>
          <a:p>
            <a:pPr lvl="0"/>
            <a:r>
              <a:rPr lang="en-US" dirty="0"/>
              <a:t>The first mode between 2 and 3 Hz is excited when traversing the bridge</a:t>
            </a:r>
          </a:p>
          <a:p>
            <a:pPr lvl="0"/>
            <a:r>
              <a:rPr lang="en-US" dirty="0"/>
              <a:t>Acceleration magnitude quickly drops after exiting the </a:t>
            </a:r>
            <a:r>
              <a:rPr lang="en-US" dirty="0" smtClean="0"/>
              <a:t>bridge</a:t>
            </a:r>
            <a:endParaRPr lang="en-US" dirty="0"/>
          </a:p>
        </p:txBody>
      </p:sp>
      <p:pic>
        <p:nvPicPr>
          <p:cNvPr id="5" name="Picture 4" descr="F:\I76\I76\Analysis&amp;Results\Truck-Bridge\freq_content\Truck_Run6.png"/>
          <p:cNvPicPr/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1066800" y="838200"/>
            <a:ext cx="7010400" cy="3827834"/>
          </a:xfrm>
          <a:prstGeom prst="rect">
            <a:avLst/>
          </a:prstGeom>
          <a:noFill/>
          <a:ln>
            <a:noFill/>
          </a:ln>
        </p:spPr>
      </p:pic>
      <p:sp>
        <p:nvSpPr>
          <p:cNvPr id="7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Phase 4 – Vehicle Response</a:t>
            </a:r>
            <a:endParaRPr lang="en-US" dirty="0"/>
          </a:p>
        </p:txBody>
      </p:sp>
      <p:sp>
        <p:nvSpPr>
          <p:cNvPr id="6" name="TextBox 5"/>
          <p:cNvSpPr txBox="1"/>
          <p:nvPr/>
        </p:nvSpPr>
        <p:spPr>
          <a:xfrm rot="5400000">
            <a:off x="5849785" y="1777898"/>
            <a:ext cx="1532917" cy="215444"/>
          </a:xfrm>
          <a:prstGeom prst="rect">
            <a:avLst/>
          </a:prstGeom>
          <a:solidFill>
            <a:srgbClr val="3E3399"/>
          </a:solidFill>
        </p:spPr>
        <p:txBody>
          <a:bodyPr wrap="square" lIns="0" tIns="0" rIns="0" bIns="0" rtlCol="0">
            <a:spAutoFit/>
          </a:bodyPr>
          <a:lstStyle/>
          <a:p>
            <a:pPr algn="ctr"/>
            <a:r>
              <a:rPr lang="en-US" sz="1400" b="1" dirty="0" smtClean="0">
                <a:solidFill>
                  <a:schemeClr val="bg1"/>
                </a:solidFill>
                <a:latin typeface="Arial" panose="020B0604020202020204" pitchFamily="34" charset="0"/>
                <a:cs typeface="Arial" panose="020B0604020202020204" pitchFamily="34" charset="0"/>
              </a:rPr>
              <a:t>Off Bridge</a:t>
            </a:r>
            <a:endParaRPr lang="en-US" sz="1400" b="1" dirty="0">
              <a:solidFill>
                <a:schemeClr val="bg1"/>
              </a:solidFill>
              <a:latin typeface="Arial" panose="020B0604020202020204" pitchFamily="34" charset="0"/>
              <a:cs typeface="Arial" panose="020B0604020202020204" pitchFamily="34" charset="0"/>
            </a:endParaRPr>
          </a:p>
        </p:txBody>
      </p:sp>
    </p:spTree>
    <p:extLst>
      <p:ext uri="{BB962C8B-B14F-4D97-AF65-F5344CB8AC3E}">
        <p14:creationId xmlns:p14="http://schemas.microsoft.com/office/powerpoint/2010/main" val="20035184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Potential Hazards Associated with Vibrations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822606888"/>
      </p:ext>
    </p:extLst>
  </p:cSld>
  <p:clrMapOvr>
    <a:masterClrMapping/>
  </p:clrMapOvr>
</p:sld>
</file>

<file path=ppt/slides/slide4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5" name="Picture 3" descr="F:\I76\I76\code\presentation_quality\VB_test\truck_EB_RL.pn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9051" r="8959"/>
          <a:stretch/>
        </p:blipFill>
        <p:spPr bwMode="auto">
          <a:xfrm>
            <a:off x="706315" y="1397000"/>
            <a:ext cx="8361485" cy="5232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6" name="Rectangle 5"/>
          <p:cNvSpPr/>
          <p:nvPr/>
        </p:nvSpPr>
        <p:spPr>
          <a:xfrm>
            <a:off x="533400" y="877669"/>
            <a:ext cx="8153400" cy="646331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r>
              <a:rPr lang="en-US" dirty="0"/>
              <a:t>Examining </a:t>
            </a:r>
            <a:r>
              <a:rPr lang="en-US" dirty="0" smtClean="0"/>
              <a:t>the </a:t>
            </a:r>
            <a:r>
              <a:rPr lang="en-US" dirty="0"/>
              <a:t>truck acceleration at different speeds but in the same lane </a:t>
            </a:r>
            <a:r>
              <a:rPr lang="en-US" dirty="0" smtClean="0"/>
              <a:t>reveals that </a:t>
            </a:r>
            <a:r>
              <a:rPr lang="en-US" dirty="0"/>
              <a:t>the truck experiences much higher vibration magnitudes at higher speeds (&gt;30 mph).</a:t>
            </a:r>
          </a:p>
        </p:txBody>
      </p:sp>
      <p:sp>
        <p:nvSpPr>
          <p:cNvPr id="7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Phase 4 – Vehicle Response</a:t>
            </a:r>
            <a:endParaRPr lang="en-US" dirty="0"/>
          </a:p>
        </p:txBody>
      </p:sp>
      <p:cxnSp>
        <p:nvCxnSpPr>
          <p:cNvPr id="8" name="Straight Arrow Connector 7"/>
          <p:cNvCxnSpPr/>
          <p:nvPr/>
        </p:nvCxnSpPr>
        <p:spPr>
          <a:xfrm>
            <a:off x="609600" y="2438400"/>
            <a:ext cx="0" cy="3429000"/>
          </a:xfrm>
          <a:prstGeom prst="straightConnector1">
            <a:avLst/>
          </a:prstGeom>
          <a:ln w="19050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9" name="TextBox 8"/>
          <p:cNvSpPr txBox="1"/>
          <p:nvPr/>
        </p:nvSpPr>
        <p:spPr>
          <a:xfrm rot="16200000">
            <a:off x="-1886634" y="3182035"/>
            <a:ext cx="44196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Approximate proportional increase in acceleration with vehicle speed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7829951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98" name="Picture 2" descr="F:\I76\I76\code\presentation_quality\VB_test\truck_WB_RL.pn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804" r="8888"/>
          <a:stretch/>
        </p:blipFill>
        <p:spPr bwMode="auto">
          <a:xfrm>
            <a:off x="338504" y="1295400"/>
            <a:ext cx="8466992" cy="548005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sp>
        <p:nvSpPr>
          <p:cNvPr id="7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Phase 4 – Vehicle Response</a:t>
            </a:r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304811" y="929897"/>
            <a:ext cx="8534400" cy="492443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sz="2600" dirty="0" smtClean="0"/>
              <a:t>Both east bound and west bound show similar behavior</a:t>
            </a:r>
            <a:endParaRPr lang="en-US" sz="2600" dirty="0"/>
          </a:p>
        </p:txBody>
      </p:sp>
    </p:spTree>
    <p:extLst>
      <p:ext uri="{BB962C8B-B14F-4D97-AF65-F5344CB8AC3E}">
        <p14:creationId xmlns:p14="http://schemas.microsoft.com/office/powerpoint/2010/main" val="2689056197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Vehicle response to speed correlation</a:t>
            </a:r>
            <a:endParaRPr lang="en-US" dirty="0"/>
          </a:p>
        </p:txBody>
      </p:sp>
      <p:pic>
        <p:nvPicPr>
          <p:cNvPr id="5122" name="Picture 2" descr="F:\I76\I76\code\presentation_quality\VB_test\truck_accel_vs_speed.png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3048000" y="2286000"/>
            <a:ext cx="5345427" cy="4010025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162136229"/>
      </p:ext>
    </p:extLst>
  </p:cSld>
  <p:clrMapOvr>
    <a:masterClrMapping/>
  </p:clrMapOvr>
</p:sld>
</file>

<file path=ppt/slides/slide4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16" name="Group 15"/>
          <p:cNvGrpSpPr/>
          <p:nvPr/>
        </p:nvGrpSpPr>
        <p:grpSpPr>
          <a:xfrm>
            <a:off x="1295400" y="457200"/>
            <a:ext cx="7391400" cy="2057400"/>
            <a:chOff x="1295400" y="990600"/>
            <a:chExt cx="6629401" cy="2057400"/>
          </a:xfrm>
        </p:grpSpPr>
        <p:grpSp>
          <p:nvGrpSpPr>
            <p:cNvPr id="11" name="Group 10"/>
            <p:cNvGrpSpPr/>
            <p:nvPr/>
          </p:nvGrpSpPr>
          <p:grpSpPr>
            <a:xfrm>
              <a:off x="1295400" y="990600"/>
              <a:ext cx="6629401" cy="2057400"/>
              <a:chOff x="1600200" y="1371600"/>
              <a:chExt cx="6629401" cy="2057400"/>
            </a:xfrm>
          </p:grpSpPr>
          <p:grpSp>
            <p:nvGrpSpPr>
              <p:cNvPr id="9" name="Group 8"/>
              <p:cNvGrpSpPr/>
              <p:nvPr/>
            </p:nvGrpSpPr>
            <p:grpSpPr>
              <a:xfrm>
                <a:off x="1600201" y="1766312"/>
                <a:ext cx="6629400" cy="1662688"/>
                <a:chOff x="1600201" y="1537712"/>
                <a:chExt cx="6629400" cy="1662688"/>
              </a:xfrm>
            </p:grpSpPr>
            <p:pic>
              <p:nvPicPr>
                <p:cNvPr id="8" name="img2"/>
                <p:cNvPicPr/>
                <p:nvPr/>
              </p:nvPicPr>
              <p:blipFill>
                <a:blip r:embed="rId2">
                  <a:lum/>
                  <a:alphaModFix/>
                </a:blip>
                <a:srcRect/>
                <a:stretch>
                  <a:fillRect/>
                </a:stretch>
              </p:blipFill>
              <p:spPr>
                <a:xfrm rot="240000">
                  <a:off x="1786018" y="1537712"/>
                  <a:ext cx="6032372" cy="1168796"/>
                </a:xfrm>
                <a:prstGeom prst="rect">
                  <a:avLst/>
                </a:prstGeom>
              </p:spPr>
            </p:pic>
            <p:sp>
              <p:nvSpPr>
                <p:cNvPr id="6" name="Rectangle 5"/>
                <p:cNvSpPr/>
                <p:nvPr/>
              </p:nvSpPr>
              <p:spPr>
                <a:xfrm>
                  <a:off x="1600201" y="2362200"/>
                  <a:ext cx="6629400" cy="838200"/>
                </a:xfrm>
                <a:prstGeom prst="rect">
                  <a:avLst/>
                </a:prstGeom>
                <a:solidFill>
                  <a:schemeClr val="bg1"/>
                </a:solidFill>
                <a:ln>
                  <a:noFill/>
                </a:ln>
              </p:spPr>
              <p:style>
                <a:lnRef idx="2">
                  <a:schemeClr val="accent1">
                    <a:shade val="50000"/>
                  </a:schemeClr>
                </a:lnRef>
                <a:fillRef idx="1">
                  <a:schemeClr val="accent1"/>
                </a:fillRef>
                <a:effectRef idx="0">
                  <a:schemeClr val="accent1"/>
                </a:effectRef>
                <a:fontRef idx="minor">
                  <a:schemeClr val="lt1"/>
                </a:fontRef>
              </p:style>
              <p:txBody>
                <a:bodyPr rtlCol="0" anchor="ctr"/>
                <a:lstStyle/>
                <a:p>
                  <a:pPr algn="ctr"/>
                  <a:endParaRPr lang="en-US"/>
                </a:p>
              </p:txBody>
            </p:sp>
          </p:grpSp>
          <p:sp>
            <p:nvSpPr>
              <p:cNvPr id="14" name="Rectangle 13"/>
              <p:cNvSpPr/>
              <p:nvPr/>
            </p:nvSpPr>
            <p:spPr>
              <a:xfrm>
                <a:off x="1600200" y="1371600"/>
                <a:ext cx="6629400" cy="838200"/>
              </a:xfrm>
              <a:prstGeom prst="rect">
                <a:avLst/>
              </a:prstGeom>
              <a:solidFill>
                <a:schemeClr val="bg1"/>
              </a:solidFill>
              <a:ln>
                <a:noFill/>
              </a:ln>
            </p:spPr>
            <p:style>
              <a:lnRef idx="2">
                <a:schemeClr val="accent1">
                  <a:shade val="50000"/>
                </a:schemeClr>
              </a:lnRef>
              <a:fillRef idx="1">
                <a:schemeClr val="accent1"/>
              </a:fillRef>
              <a:effectRef idx="0">
                <a:schemeClr val="accent1"/>
              </a:effectRef>
              <a:fontRef idx="minor">
                <a:schemeClr val="lt1"/>
              </a:fontRef>
            </p:style>
            <p:txBody>
              <a:bodyPr rtlCol="0" anchor="ctr"/>
              <a:lstStyle/>
              <a:p>
                <a:pPr algn="ctr"/>
                <a:endParaRPr lang="en-US"/>
              </a:p>
            </p:txBody>
          </p:sp>
        </p:grpSp>
        <p:cxnSp>
          <p:nvCxnSpPr>
            <p:cNvPr id="5" name="Straight Arrow Connector 4"/>
            <p:cNvCxnSpPr/>
            <p:nvPr/>
          </p:nvCxnSpPr>
          <p:spPr>
            <a:xfrm>
              <a:off x="1295400" y="1704975"/>
              <a:ext cx="6400800" cy="0"/>
            </a:xfrm>
            <a:prstGeom prst="straightConnector1">
              <a:avLst/>
            </a:prstGeom>
            <a:ln w="28575">
              <a:solidFill>
                <a:schemeClr val="accent4">
                  <a:lumMod val="75000"/>
                </a:schemeClr>
              </a:solidFill>
              <a:tailEnd type="arrow" w="lg" len="lg"/>
            </a:ln>
          </p:spPr>
          <p:style>
            <a:lnRef idx="1">
              <a:schemeClr val="accent1"/>
            </a:lnRef>
            <a:fillRef idx="0">
              <a:schemeClr val="accent1"/>
            </a:fillRef>
            <a:effectRef idx="0">
              <a:schemeClr val="accent1"/>
            </a:effectRef>
            <a:fontRef idx="minor">
              <a:schemeClr val="tx1"/>
            </a:fontRef>
          </p:style>
        </p:cxnSp>
        <p:pic>
          <p:nvPicPr>
            <p:cNvPr id="4098" name="Picture 2" descr="C:\Users\John\AppData\Local\Microsoft\Windows\INetCache\IE\9X6334YL\760px-LKW_mit_Aufleger_aus_Zusatzzeichen_1048-14.svg[1].png"/>
            <p:cNvPicPr>
              <a:picLocks noChangeAspect="1" noChangeArrowheads="1"/>
            </p:cNvPicPr>
            <p:nvPr/>
          </p:nvPicPr>
          <p:blipFill>
            <a:blip r:embed="rId3" cstate="print">
              <a:duotone>
                <a:schemeClr val="accent6">
                  <a:shade val="45000"/>
                  <a:satMod val="135000"/>
                </a:schemeClr>
                <a:prstClr val="white"/>
              </a:duotone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/>
            <a:stretch>
              <a:fillRect/>
            </a:stretch>
          </p:blipFill>
          <p:spPr bwMode="auto">
            <a:xfrm flipH="1">
              <a:off x="3655014" y="1495425"/>
              <a:ext cx="784225" cy="371475"/>
            </a:xfrm>
            <a:prstGeom prst="rect">
              <a:avLst/>
            </a:prstGeom>
            <a:noFill/>
            <a:extLst>
              <a:ext uri="{909E8E84-426E-40DD-AFC4-6F175D3DCCD1}">
                <a14:hiddenFill xmlns:a14="http://schemas.microsoft.com/office/drawing/2010/main">
                  <a:solidFill>
                    <a:srgbClr val="FFFFFF"/>
                  </a:solidFill>
                </a14:hiddenFill>
              </a:ext>
            </a:extLst>
          </p:spPr>
        </p:pic>
        <p:sp>
          <p:nvSpPr>
            <p:cNvPr id="15" name="Oval 14"/>
            <p:cNvSpPr/>
            <p:nvPr/>
          </p:nvSpPr>
          <p:spPr>
            <a:xfrm>
              <a:off x="3934414" y="1543049"/>
              <a:ext cx="91440" cy="91440"/>
            </a:xfrm>
            <a:prstGeom prst="ellipse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7" name="Oval 16"/>
            <p:cNvSpPr/>
            <p:nvPr/>
          </p:nvSpPr>
          <p:spPr>
            <a:xfrm>
              <a:off x="2343150" y="1832610"/>
              <a:ext cx="91440" cy="91440"/>
            </a:xfrm>
            <a:prstGeom prst="ellipse">
              <a:avLst/>
            </a:prstGeom>
            <a:solidFill>
              <a:srgbClr val="0070C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8" name="Oval 17"/>
            <p:cNvSpPr/>
            <p:nvPr/>
          </p:nvSpPr>
          <p:spPr>
            <a:xfrm>
              <a:off x="2886075" y="1838325"/>
              <a:ext cx="91440" cy="91440"/>
            </a:xfrm>
            <a:prstGeom prst="ellipse">
              <a:avLst/>
            </a:prstGeom>
            <a:solidFill>
              <a:srgbClr val="FF0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19" name="Oval 18"/>
            <p:cNvSpPr/>
            <p:nvPr/>
          </p:nvSpPr>
          <p:spPr>
            <a:xfrm>
              <a:off x="3404235" y="1838325"/>
              <a:ext cx="91440" cy="91440"/>
            </a:xfrm>
            <a:prstGeom prst="ellipse">
              <a:avLst/>
            </a:prstGeom>
            <a:solidFill>
              <a:srgbClr val="FFC00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0" name="Oval 19"/>
            <p:cNvSpPr/>
            <p:nvPr/>
          </p:nvSpPr>
          <p:spPr>
            <a:xfrm>
              <a:off x="5013960" y="1851660"/>
              <a:ext cx="91440" cy="91440"/>
            </a:xfrm>
            <a:prstGeom prst="ellipse">
              <a:avLst/>
            </a:prstGeom>
            <a:solidFill>
              <a:srgbClr val="7030A0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  <p:sp>
          <p:nvSpPr>
            <p:cNvPr id="21" name="Oval 20"/>
            <p:cNvSpPr/>
            <p:nvPr/>
          </p:nvSpPr>
          <p:spPr>
            <a:xfrm>
              <a:off x="5543550" y="1847850"/>
              <a:ext cx="91440" cy="91440"/>
            </a:xfrm>
            <a:prstGeom prst="ellipse">
              <a:avLst/>
            </a:prstGeom>
            <a:solidFill>
              <a:schemeClr val="accent3">
                <a:lumMod val="75000"/>
              </a:schemeClr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/>
            </a:p>
          </p:txBody>
        </p:sp>
      </p:grpSp>
      <p:pic>
        <p:nvPicPr>
          <p:cNvPr id="7" name="Content Placeholder 4"/>
          <p:cNvPicPr>
            <a:picLocks noGrp="1" noChangeAspect="1"/>
          </p:cNvPicPr>
          <p:nvPr>
            <p:ph idx="1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11" r="6634"/>
          <a:stretch/>
        </p:blipFill>
        <p:spPr>
          <a:xfrm>
            <a:off x="220644" y="1676400"/>
            <a:ext cx="8702713" cy="4800600"/>
          </a:xfrm>
        </p:spPr>
      </p:pic>
      <p:sp>
        <p:nvSpPr>
          <p:cNvPr id="2" name="Rectangle 1"/>
          <p:cNvSpPr/>
          <p:nvPr/>
        </p:nvSpPr>
        <p:spPr>
          <a:xfrm>
            <a:off x="2133600" y="3429000"/>
            <a:ext cx="685800" cy="762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Rectangle 21"/>
          <p:cNvSpPr/>
          <p:nvPr/>
        </p:nvSpPr>
        <p:spPr>
          <a:xfrm>
            <a:off x="2856688" y="3429000"/>
            <a:ext cx="1069545" cy="76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C000"/>
              </a:solidFill>
            </a:endParaRPr>
          </a:p>
        </p:txBody>
      </p:sp>
      <p:sp>
        <p:nvSpPr>
          <p:cNvPr id="24" name="Rectangle 23"/>
          <p:cNvSpPr/>
          <p:nvPr/>
        </p:nvSpPr>
        <p:spPr>
          <a:xfrm>
            <a:off x="2863172" y="3505200"/>
            <a:ext cx="1069545" cy="762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/>
          <p:cNvSpPr/>
          <p:nvPr/>
        </p:nvSpPr>
        <p:spPr>
          <a:xfrm>
            <a:off x="5105400" y="3442781"/>
            <a:ext cx="1221945" cy="62419"/>
          </a:xfrm>
          <a:prstGeom prst="rect">
            <a:avLst/>
          </a:prstGeom>
          <a:solidFill>
            <a:schemeClr val="accent3">
              <a:lumMod val="7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7" name="Rectangle 26"/>
          <p:cNvSpPr/>
          <p:nvPr/>
        </p:nvSpPr>
        <p:spPr>
          <a:xfrm>
            <a:off x="5105400" y="3505200"/>
            <a:ext cx="1221945" cy="76200"/>
          </a:xfrm>
          <a:prstGeom prst="rect">
            <a:avLst/>
          </a:prstGeom>
          <a:solidFill>
            <a:srgbClr val="7030A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3" name="Title 2"/>
          <p:cNvSpPr>
            <a:spLocks noGrp="1"/>
          </p:cNvSpPr>
          <p:nvPr>
            <p:ph type="title"/>
          </p:nvPr>
        </p:nvSpPr>
        <p:spPr>
          <a:xfrm>
            <a:off x="418969" y="-9711"/>
            <a:ext cx="8229600" cy="1143000"/>
          </a:xfrm>
        </p:spPr>
        <p:txBody>
          <a:bodyPr/>
          <a:lstStyle/>
          <a:p>
            <a:r>
              <a:rPr lang="en-US" dirty="0" smtClean="0"/>
              <a:t>Phase 4 – Bridge-Vehicle Response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51402552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Try waterfall plots, animated plots with truck video etc.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259472478"/>
      </p:ext>
    </p:extLst>
  </p:cSld>
  <p:clrMapOvr>
    <a:masterClrMapping/>
  </p:clrMapOvr>
</p:sld>
</file>

<file path=ppt/slides/slide4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Content Placeholder 4"/>
          <p:cNvPicPr>
            <a:picLocks noGrp="1" noChangeAspect="1"/>
          </p:cNvPicPr>
          <p:nvPr>
            <p:ph idx="1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8144" r="8147"/>
          <a:stretch/>
        </p:blipFill>
        <p:spPr>
          <a:xfrm>
            <a:off x="648114" y="2423335"/>
            <a:ext cx="7847773" cy="4434665"/>
          </a:xfrm>
        </p:spPr>
      </p:pic>
      <p:sp>
        <p:nvSpPr>
          <p:cNvPr id="7" name="Rectangle 6"/>
          <p:cNvSpPr/>
          <p:nvPr/>
        </p:nvSpPr>
        <p:spPr>
          <a:xfrm>
            <a:off x="914400" y="685800"/>
            <a:ext cx="7315200" cy="1754326"/>
          </a:xfrm>
          <a:prstGeom prst="rect">
            <a:avLst/>
          </a:prstGeom>
        </p:spPr>
        <p:txBody>
          <a:bodyPr wrap="square">
            <a:spAutoFit/>
          </a:bodyPr>
          <a:lstStyle/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/>
              <a:t>Truck acceleration increases upon entering the bridge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/>
              <a:t>Certain locations along the bridge cause a jump in truck acceleration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/>
              <a:t>The bridge is excited by test truck, each span quickly transitioning to high vibration once truck enters the span.</a:t>
            </a:r>
          </a:p>
          <a:p>
            <a:pPr marL="285750" lvl="0" indent="-285750">
              <a:buFont typeface="Arial" panose="020B0604020202020204" pitchFamily="34" charset="0"/>
              <a:buChar char="•"/>
            </a:pPr>
            <a:r>
              <a:rPr lang="en-US" dirty="0"/>
              <a:t>The truck experiences nearly 10x the magnitude of acceleration as that experienced by the bridge</a:t>
            </a:r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Phase 4 – Bridge-Vehicle Response</a:t>
            </a:r>
            <a:endParaRPr lang="en-US" dirty="0"/>
          </a:p>
        </p:txBody>
      </p:sp>
      <p:sp>
        <p:nvSpPr>
          <p:cNvPr id="9" name="Rectangle 8"/>
          <p:cNvSpPr/>
          <p:nvPr/>
        </p:nvSpPr>
        <p:spPr>
          <a:xfrm>
            <a:off x="1981200" y="4038600"/>
            <a:ext cx="685800" cy="76200"/>
          </a:xfrm>
          <a:prstGeom prst="rect">
            <a:avLst/>
          </a:prstGeom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10" name="Rectangle 9"/>
          <p:cNvSpPr/>
          <p:nvPr/>
        </p:nvSpPr>
        <p:spPr>
          <a:xfrm>
            <a:off x="4953001" y="4038600"/>
            <a:ext cx="609600" cy="76200"/>
          </a:xfrm>
          <a:prstGeom prst="rect">
            <a:avLst/>
          </a:prstGeom>
          <a:solidFill>
            <a:srgbClr val="FFC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>
              <a:solidFill>
                <a:srgbClr val="FFC000"/>
              </a:solidFill>
            </a:endParaRPr>
          </a:p>
        </p:txBody>
      </p:sp>
      <p:sp>
        <p:nvSpPr>
          <p:cNvPr id="11" name="Rectangle 10"/>
          <p:cNvSpPr/>
          <p:nvPr/>
        </p:nvSpPr>
        <p:spPr>
          <a:xfrm>
            <a:off x="2667001" y="4038600"/>
            <a:ext cx="609600" cy="76200"/>
          </a:xfrm>
          <a:prstGeom prst="rect">
            <a:avLst/>
          </a:prstGeom>
          <a:solidFill>
            <a:srgbClr val="C00000"/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73972186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r>
              <a:rPr lang="en-US" dirty="0" smtClean="0"/>
              <a:t>At slower speed</a:t>
            </a:r>
            <a:endParaRPr lang="en-US" dirty="0"/>
          </a:p>
        </p:txBody>
      </p:sp>
      <p:sp>
        <p:nvSpPr>
          <p:cNvPr id="4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Phase 4 – Bridge-Vehicle Response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061675930"/>
      </p:ext>
    </p:extLst>
  </p:cSld>
  <p:clrMapOvr>
    <a:masterClrMapping/>
  </p:clrMapOvr>
</p:sld>
</file>

<file path=ppt/slides/slide4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" name="Content Placeholder 4"/>
          <p:cNvPicPr>
            <a:picLocks noGrp="1" noChangeAspect="1"/>
          </p:cNvPicPr>
          <p:nvPr>
            <p:ph idx="1"/>
          </p:nvPr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311" t="51333" r="6634"/>
          <a:stretch/>
        </p:blipFill>
        <p:spPr>
          <a:xfrm>
            <a:off x="152400" y="1752600"/>
            <a:ext cx="8702713" cy="2336321"/>
          </a:xfrm>
        </p:spPr>
      </p:pic>
      <p:sp>
        <p:nvSpPr>
          <p:cNvPr id="5" name="TextBox 4"/>
          <p:cNvSpPr txBox="1"/>
          <p:nvPr/>
        </p:nvSpPr>
        <p:spPr>
          <a:xfrm>
            <a:off x="533400" y="1447800"/>
            <a:ext cx="5791200" cy="381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Phase 4 Response</a:t>
            </a:r>
            <a:endParaRPr lang="en-US" dirty="0"/>
          </a:p>
        </p:txBody>
      </p:sp>
      <p:sp>
        <p:nvSpPr>
          <p:cNvPr id="6" name="TextBox 5"/>
          <p:cNvSpPr txBox="1"/>
          <p:nvPr/>
        </p:nvSpPr>
        <p:spPr>
          <a:xfrm>
            <a:off x="747623" y="3886200"/>
            <a:ext cx="5791200" cy="381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Phase 2 Response – Girder 5 </a:t>
            </a:r>
            <a:r>
              <a:rPr lang="en-US" dirty="0" err="1" smtClean="0"/>
              <a:t>Midspan</a:t>
            </a:r>
            <a:r>
              <a:rPr lang="en-US" dirty="0" smtClean="0"/>
              <a:t> of span 7</a:t>
            </a:r>
            <a:endParaRPr lang="en-US" dirty="0"/>
          </a:p>
        </p:txBody>
      </p:sp>
      <p:sp>
        <p:nvSpPr>
          <p:cNvPr id="8" name="Title 1"/>
          <p:cNvSpPr txBox="1">
            <a:spLocks/>
          </p:cNvSpPr>
          <p:nvPr/>
        </p:nvSpPr>
        <p:spPr>
          <a:xfrm>
            <a:off x="533400" y="-111759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Phase 4 – Response Comparison</a:t>
            </a:r>
            <a:endParaRPr lang="en-US" dirty="0"/>
          </a:p>
        </p:txBody>
      </p:sp>
      <p:pic>
        <p:nvPicPr>
          <p:cNvPr id="6151" name="Picture 7" descr="F:\I76\I76\Analysis&amp;Results\Truck-Bridge\phase2_accel_g5.png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7662" r="7481"/>
          <a:stretch/>
        </p:blipFill>
        <p:spPr bwMode="auto">
          <a:xfrm>
            <a:off x="287216" y="4267200"/>
            <a:ext cx="8512850" cy="202996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257940662"/>
      </p:ext>
    </p:extLst>
  </p:cSld>
  <p:clrMapOvr>
    <a:masterClrMapping/>
  </p:clrMapOvr>
</p:sld>
</file>

<file path=ppt/slides/slide4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990600"/>
            <a:ext cx="8229600" cy="5029200"/>
          </a:xfrm>
        </p:spPr>
        <p:txBody>
          <a:bodyPr>
            <a:normAutofit fontScale="62500" lnSpcReduction="20000"/>
          </a:bodyPr>
          <a:lstStyle/>
          <a:p>
            <a:pPr lvl="0"/>
            <a:r>
              <a:rPr lang="en-US" dirty="0"/>
              <a:t>The bridge is excited by the test vehicle</a:t>
            </a:r>
          </a:p>
          <a:p>
            <a:pPr lvl="0"/>
            <a:r>
              <a:rPr lang="en-US" dirty="0"/>
              <a:t>The test vehicle experiences much higher vibration when on the bridge</a:t>
            </a:r>
          </a:p>
          <a:p>
            <a:pPr lvl="0"/>
            <a:r>
              <a:rPr lang="en-US" dirty="0"/>
              <a:t>The test vehicle experiences higher vibration at higher speeds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r>
              <a:rPr lang="en-US" dirty="0" smtClean="0"/>
              <a:t>Resulting </a:t>
            </a:r>
            <a:r>
              <a:rPr lang="en-US" dirty="0"/>
              <a:t>hypotheses:</a:t>
            </a:r>
          </a:p>
          <a:p>
            <a:pPr marL="514350" lvl="0" indent="-514350">
              <a:buFont typeface="+mj-lt"/>
              <a:buAutoNum type="arabicPeriod"/>
            </a:pPr>
            <a:r>
              <a:rPr lang="en-US" dirty="0"/>
              <a:t>The profile of the bridge is such that it causes large vibrations in the test vehicle, especially at higher speeds, consequently increasing the loads felt by the structure.</a:t>
            </a:r>
          </a:p>
          <a:p>
            <a:pPr marL="514350" lvl="0" indent="-514350">
              <a:buFont typeface="+mj-lt"/>
              <a:buAutoNum type="arabicPeriod"/>
            </a:pPr>
            <a:r>
              <a:rPr lang="en-US" dirty="0"/>
              <a:t>The natural modes of vibration of the bridge are very similar to that of the test vehicle (and traffic), thus </a:t>
            </a:r>
            <a:r>
              <a:rPr lang="en-US" dirty="0" smtClean="0"/>
              <a:t>the vehicle </a:t>
            </a:r>
            <a:r>
              <a:rPr lang="en-US" dirty="0"/>
              <a:t>is able to drive the </a:t>
            </a:r>
            <a:r>
              <a:rPr lang="en-US" dirty="0" smtClean="0"/>
              <a:t>structure’s </a:t>
            </a:r>
            <a:r>
              <a:rPr lang="en-US" dirty="0"/>
              <a:t>modes.</a:t>
            </a:r>
          </a:p>
          <a:p>
            <a:pPr marL="514350" lvl="0" indent="-514350">
              <a:buFont typeface="+mj-lt"/>
              <a:buAutoNum type="arabicPeriod"/>
            </a:pPr>
            <a:r>
              <a:rPr lang="en-US" dirty="0"/>
              <a:t>The non-linearity and damping of the test vehicle (and traffic) allow the vibration of the bridge to tune the vehicle response to match the bridge. </a:t>
            </a:r>
          </a:p>
          <a:p>
            <a:pPr marL="514350" lvl="0" indent="-514350">
              <a:buFont typeface="+mj-lt"/>
              <a:buAutoNum type="arabicPeriod"/>
            </a:pPr>
            <a:r>
              <a:rPr lang="en-US" dirty="0"/>
              <a:t>The low frequency modes of the structure, its low damping, and the proximity of mode frequencies to those of traffic, create a scenario in which the bridge vibration is easily induced and resonates for a long period of time, thus making it easier for the next event to cause high </a:t>
            </a:r>
            <a:r>
              <a:rPr lang="en-US" dirty="0" smtClean="0"/>
              <a:t>vibrations</a:t>
            </a:r>
            <a:endParaRPr lang="en-US" dirty="0"/>
          </a:p>
        </p:txBody>
      </p:sp>
      <p:sp>
        <p:nvSpPr>
          <p:cNvPr id="10" name="Title 2"/>
          <p:cNvSpPr>
            <a:spLocks noGrp="1"/>
          </p:cNvSpPr>
          <p:nvPr>
            <p:ph type="title"/>
          </p:nvPr>
        </p:nvSpPr>
        <p:spPr>
          <a:xfrm>
            <a:off x="418969" y="-9711"/>
            <a:ext cx="8229600" cy="1143000"/>
          </a:xfrm>
        </p:spPr>
        <p:txBody>
          <a:bodyPr>
            <a:normAutofit/>
          </a:bodyPr>
          <a:lstStyle/>
          <a:p>
            <a:r>
              <a:rPr lang="en-US" dirty="0" smtClean="0"/>
              <a:t>Phase 4 – Conclusions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391865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4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Research Scope (Crawl, Walk, Run)</a:t>
            </a:r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447675" y="1752600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1</a:t>
            </a:r>
            <a:r>
              <a:rPr lang="en-US" dirty="0" smtClean="0"/>
              <a:t> – Quantify the levels and spatial variation of vibration</a:t>
            </a:r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3581400" y="1417638"/>
            <a:ext cx="26670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2</a:t>
            </a:r>
            <a:r>
              <a:rPr lang="en-US" dirty="0" smtClean="0"/>
              <a:t> – Detailed characterization of selected span(s), including strains, displacements, modal frequencies, and mode shapes</a:t>
            </a:r>
            <a:endParaRPr lang="en-US" dirty="0"/>
          </a:p>
        </p:txBody>
      </p:sp>
      <p:cxnSp>
        <p:nvCxnSpPr>
          <p:cNvPr id="7" name="Straight Arrow Connector 6"/>
          <p:cNvCxnSpPr/>
          <p:nvPr/>
        </p:nvCxnSpPr>
        <p:spPr>
          <a:xfrm>
            <a:off x="2743200" y="19812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6591300" y="1676093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3</a:t>
            </a:r>
            <a:r>
              <a:rPr lang="en-US" dirty="0" smtClean="0"/>
              <a:t> – Development and calibration of an FE model for the viaduct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3162300" y="3500116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4</a:t>
            </a:r>
            <a:r>
              <a:rPr lang="en-US" dirty="0" smtClean="0"/>
              <a:t> – Synchronized bridge/vehicle monitoring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5829300" y="4604495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Bridge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7160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Vehicle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60045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Interface</a:t>
            </a:r>
            <a:endParaRPr lang="en-US" dirty="0">
              <a:solidFill>
                <a:srgbClr val="C00000"/>
              </a:solidFill>
            </a:endParaRPr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5638800" y="19050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V="1">
            <a:off x="2514600" y="3922628"/>
            <a:ext cx="647700" cy="681866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 flipH="1" flipV="1">
            <a:off x="5791200" y="3922628"/>
            <a:ext cx="685800" cy="66931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152775" y="5881473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5 </a:t>
            </a:r>
            <a:r>
              <a:rPr lang="en-US" dirty="0" smtClean="0"/>
              <a:t>– Simulation of bridge/vehicle interaction</a:t>
            </a:r>
            <a:endParaRPr lang="en-US" dirty="0"/>
          </a:p>
        </p:txBody>
      </p:sp>
      <p:sp>
        <p:nvSpPr>
          <p:cNvPr id="22" name="Right Brace 21"/>
          <p:cNvSpPr/>
          <p:nvPr/>
        </p:nvSpPr>
        <p:spPr>
          <a:xfrm rot="5400000">
            <a:off x="4286249" y="3736442"/>
            <a:ext cx="419100" cy="3793069"/>
          </a:xfrm>
          <a:prstGeom prst="rightBrace">
            <a:avLst>
              <a:gd name="adj1" fmla="val 56060"/>
              <a:gd name="adj2" fmla="val 50000"/>
            </a:avLst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3" name="Straight Arrow Connector 22"/>
          <p:cNvCxnSpPr/>
          <p:nvPr/>
        </p:nvCxnSpPr>
        <p:spPr>
          <a:xfrm flipV="1">
            <a:off x="7239000" y="2599423"/>
            <a:ext cx="0" cy="2005072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/>
          <p:cNvCxnSpPr>
            <a:stCxn id="12" idx="3"/>
            <a:endCxn id="10" idx="1"/>
          </p:cNvCxnSpPr>
          <p:nvPr/>
        </p:nvCxnSpPr>
        <p:spPr>
          <a:xfrm>
            <a:off x="5353050" y="4789160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28" name="Straight Arrow Connector 27"/>
          <p:cNvCxnSpPr/>
          <p:nvPr/>
        </p:nvCxnSpPr>
        <p:spPr>
          <a:xfrm>
            <a:off x="3124200" y="4789159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/>
          <p:nvPr/>
        </p:nvCxnSpPr>
        <p:spPr>
          <a:xfrm>
            <a:off x="5362575" y="4973826"/>
            <a:ext cx="1647825" cy="458048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7059084" y="5171311"/>
            <a:ext cx="221720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6 </a:t>
            </a:r>
            <a:r>
              <a:rPr lang="en-US" dirty="0" smtClean="0"/>
              <a:t>– Direct measurement of bridge profile</a:t>
            </a:r>
            <a:endParaRPr lang="en-US" dirty="0"/>
          </a:p>
        </p:txBody>
      </p:sp>
      <p:cxnSp>
        <p:nvCxnSpPr>
          <p:cNvPr id="34" name="Straight Arrow Connector 33"/>
          <p:cNvCxnSpPr/>
          <p:nvPr/>
        </p:nvCxnSpPr>
        <p:spPr>
          <a:xfrm>
            <a:off x="5600700" y="6164074"/>
            <a:ext cx="1326095" cy="0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/>
          <p:cNvCxnSpPr/>
          <p:nvPr/>
        </p:nvCxnSpPr>
        <p:spPr>
          <a:xfrm flipV="1">
            <a:off x="5486400" y="2586867"/>
            <a:ext cx="1200150" cy="913249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3762375" y="6488668"/>
            <a:ext cx="1828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“Digital Twin”</a:t>
            </a:r>
            <a:endParaRPr lang="en-US" dirty="0"/>
          </a:p>
        </p:txBody>
      </p:sp>
      <p:sp>
        <p:nvSpPr>
          <p:cNvPr id="24" name="Rectangle 23"/>
          <p:cNvSpPr/>
          <p:nvPr/>
        </p:nvSpPr>
        <p:spPr>
          <a:xfrm>
            <a:off x="7143750" y="5171310"/>
            <a:ext cx="2000250" cy="1686689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25" name="Picture 5"/>
          <p:cNvPicPr>
            <a:picLocks noChangeAspect="1" noChangeArrowheads="1"/>
          </p:cNvPicPr>
          <p:nvPr/>
        </p:nvPicPr>
        <p:blipFill rotWithShape="1">
          <a:blip r:embed="rId2" cstate="print">
            <a:extLst>
              <a:ext uri="{BEBA8EAE-BF5A-486C-A8C5-ECC9F3942E4B}">
                <a14:imgProps xmlns:a14="http://schemas.microsoft.com/office/drawing/2010/main">
                  <a14:imgLayer r:embed="rId3">
                    <a14:imgEffect>
                      <a14:brightnessContrast contrast="-40000"/>
                    </a14:imgEffect>
                  </a14:imgLayer>
                </a14:imgProps>
              </a:ext>
              <a:ext uri="{28A0092B-C50C-407E-A947-70E740481C1C}">
                <a14:useLocalDpi xmlns:a14="http://schemas.microsoft.com/office/drawing/2010/main" val="0"/>
              </a:ext>
            </a:extLst>
          </a:blip>
          <a:srcRect l="12778" t="30189" r="22576" b="25710"/>
          <a:stretch/>
        </p:blipFill>
        <p:spPr bwMode="auto">
          <a:xfrm>
            <a:off x="304800" y="3171964"/>
            <a:ext cx="2133600" cy="1091597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26" name="Picture 2" descr="https://lh3.googleusercontent.com/gsi4TVszvx5duNQQNa_he0dVTiEDfVvwJIq8invTNiRO-OdI_oOD2NovKBwmBagt9hBp_yRAepgojrq_17gc5YhKQoQKBXQ4HnojdH1XqkBA72pUP2vp-TcTkFghZ8lqhI-ZK2cKwyrlqJDFBx-vayj5Ch3yiUWMbAZLbJ2qqDB8ABwXpOyqfcISmgUCLYuc6U3v9a1nGn6t3rmZQg57rNoQHTScHXxbirn5hkMjGazKyr26FhWiVZ3t_FQabJI1RE74MlYwUXVy7pMiVnSD9QArd_33dL6wrLAU6MVuWJcX1OxhJgEAHWVh-fWEa2V7BL8NZWnKwzcfWtx1BYhTBpLN0_5Cg7BaLdpl4JrsbntL-yHtW5Q4sUCednhEq0XRsC0y5INtkK9p9FrE1stz9mVOCM5V1rdNId68A5FOqjW-277qP9lea6xKnMmtPe8aSwJFTe6hqhLYUrm22pi_NhsCIEXStBoa6yMYFjIIoWepkYebORkRdKmLpg0cReFsgtgO3vElZnnFpVSvlK-LEMpnXfp8THhDW2wFugt-sd0-u8a85J_qpbDePCWs0l6FlrNAqA5srYKxkuwwHzngiM2RoKx8Iffxgure-RBxng=w1520-h855-no"/>
          <p:cNvPicPr>
            <a:picLocks noChangeAspect="1" noChangeArrowheads="1"/>
          </p:cNvPicPr>
          <p:nvPr/>
        </p:nvPicPr>
        <p:blipFill rotWithShape="1"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3669" t="807" r="28366" b="15385"/>
          <a:stretch/>
        </p:blipFill>
        <p:spPr bwMode="auto">
          <a:xfrm>
            <a:off x="7581900" y="3078660"/>
            <a:ext cx="1318030" cy="12954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6493324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Objectives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447800"/>
            <a:ext cx="8229600" cy="4953000"/>
          </a:xfrm>
        </p:spPr>
        <p:txBody>
          <a:bodyPr>
            <a:normAutofit fontScale="70000" lnSpcReduction="20000"/>
          </a:bodyPr>
          <a:lstStyle/>
          <a:p>
            <a:pPr marL="0" indent="0">
              <a:buNone/>
            </a:pPr>
            <a:r>
              <a:rPr lang="en-US" dirty="0" err="1" smtClean="0"/>
              <a:t>PennDOT</a:t>
            </a:r>
            <a:r>
              <a:rPr lang="en-US" dirty="0" smtClean="0"/>
              <a:t> </a:t>
            </a:r>
            <a:r>
              <a:rPr lang="en-US" dirty="0"/>
              <a:t>owns and operates a bridge along the Schuylkill Expressway in Philadelphia that routinely receives complaints about excessive vibration levels. </a:t>
            </a:r>
            <a:r>
              <a:rPr lang="en-US" dirty="0" smtClean="0"/>
              <a:t>The </a:t>
            </a:r>
            <a:r>
              <a:rPr lang="en-US" dirty="0"/>
              <a:t>goal of this effort was to help </a:t>
            </a:r>
            <a:r>
              <a:rPr lang="en-US" dirty="0" err="1"/>
              <a:t>PennDOT</a:t>
            </a:r>
            <a:r>
              <a:rPr lang="en-US" dirty="0"/>
              <a:t> understand the extent of the problem and then develop effective mitigation strategies, if needed. </a:t>
            </a:r>
          </a:p>
          <a:p>
            <a:pPr marL="0" indent="0">
              <a:buNone/>
            </a:pPr>
            <a:endParaRPr lang="en-US" dirty="0" smtClean="0"/>
          </a:p>
          <a:p>
            <a:pPr marL="0" indent="0">
              <a:buNone/>
            </a:pPr>
            <a:r>
              <a:rPr lang="en-US" dirty="0" smtClean="0"/>
              <a:t>Specifically</a:t>
            </a:r>
            <a:r>
              <a:rPr lang="en-US" dirty="0"/>
              <a:t>, the following three objectives were identified to guide this study</a:t>
            </a:r>
            <a:r>
              <a:rPr lang="en-US" dirty="0" smtClean="0"/>
              <a:t>:</a:t>
            </a:r>
          </a:p>
          <a:p>
            <a:pPr marL="514350" lvl="0" indent="-514350">
              <a:buFont typeface="+mj-lt"/>
              <a:buAutoNum type="arabicPeriod"/>
            </a:pPr>
            <a:r>
              <a:rPr lang="en-US" dirty="0" smtClean="0"/>
              <a:t>Quantify </a:t>
            </a:r>
            <a:r>
              <a:rPr lang="en-US" dirty="0"/>
              <a:t>the level of vibration displayed by the I-76 viaduct under normal operating conditions and compare with established criteria</a:t>
            </a:r>
          </a:p>
          <a:p>
            <a:pPr marL="514350" lvl="0" indent="-514350">
              <a:buFont typeface="+mj-lt"/>
              <a:buAutoNum type="arabicPeriod"/>
            </a:pPr>
            <a:r>
              <a:rPr lang="en-US" dirty="0"/>
              <a:t>If the vibration levels are deemed unacceptable based on the results of (1), identify the mechanisms that give rise to the large vibration levels</a:t>
            </a:r>
          </a:p>
          <a:p>
            <a:pPr marL="514350" lvl="0" indent="-514350">
              <a:buFont typeface="+mj-lt"/>
              <a:buAutoNum type="arabicPeriod"/>
            </a:pPr>
            <a:r>
              <a:rPr lang="en-US" dirty="0"/>
              <a:t>Identify and evaluate a series of interventions to reduce the level of vibration </a:t>
            </a:r>
          </a:p>
          <a:p>
            <a:pPr marL="0" indent="0"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5076985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Phase 5 – Vehicle-Bridge Interaction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>
            <a:normAutofit fontScale="85000" lnSpcReduction="20000"/>
          </a:bodyPr>
          <a:lstStyle/>
          <a:p>
            <a:pPr marL="0" indent="0">
              <a:buNone/>
            </a:pPr>
            <a:r>
              <a:rPr lang="en-US" sz="2800" dirty="0" smtClean="0"/>
              <a:t>Armed with data describing the behavior of both the bridge and traversing vehicle we can further investigate the nature of the vehicle-bridge interaction through the use of a representative model or “digital twin”.</a:t>
            </a:r>
          </a:p>
          <a:p>
            <a:pPr marL="0" indent="0">
              <a:buNone/>
            </a:pPr>
            <a:r>
              <a:rPr lang="en-US" sz="2800" dirty="0" smtClean="0"/>
              <a:t>For this effort we utilized the capabilities of LUSAS: a commercial FE software that has tools for analyzing moving vehicles (sprung-mass) over a modeled structure.</a:t>
            </a:r>
          </a:p>
          <a:p>
            <a:pPr marL="0" indent="0">
              <a:buNone/>
            </a:pPr>
            <a:r>
              <a:rPr lang="en-US" sz="2800" dirty="0" smtClean="0"/>
              <a:t>A number of models were created with increasing levels of complexity, each made with dynamic properties matching those of the real structure as determined in previous testing.</a:t>
            </a:r>
          </a:p>
          <a:p>
            <a:pPr lvl="1"/>
            <a:r>
              <a:rPr lang="en-US" sz="2400" dirty="0" smtClean="0"/>
              <a:t>Ranging from 2 spans to the entire viaduct</a:t>
            </a:r>
          </a:p>
          <a:p>
            <a:pPr lvl="1"/>
            <a:r>
              <a:rPr lang="en-US" sz="2400" dirty="0" smtClean="0"/>
              <a:t>Single side of the bridge to both sides</a:t>
            </a:r>
          </a:p>
          <a:p>
            <a:pPr lvl="1"/>
            <a:r>
              <a:rPr lang="en-US" sz="2400" dirty="0" smtClean="0"/>
              <a:t>Single-line model to full 3D representation</a:t>
            </a:r>
          </a:p>
          <a:p>
            <a:endParaRPr lang="en-US" sz="2800" dirty="0"/>
          </a:p>
        </p:txBody>
      </p:sp>
    </p:spTree>
    <p:extLst>
      <p:ext uri="{BB962C8B-B14F-4D97-AF65-F5344CB8AC3E}">
        <p14:creationId xmlns:p14="http://schemas.microsoft.com/office/powerpoint/2010/main" val="3987979095"/>
      </p:ext>
    </p:extLst>
  </p:cSld>
  <p:clrMapOvr>
    <a:masterClrMapping/>
  </p:clrMapOvr>
</p:sld>
</file>

<file path=ppt/slides/slide5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7" name="Picture 3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b="10169"/>
          <a:stretch/>
        </p:blipFill>
        <p:spPr bwMode="auto">
          <a:xfrm>
            <a:off x="0" y="2819400"/>
            <a:ext cx="9163368" cy="40386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152400" y="76200"/>
            <a:ext cx="8229600" cy="533400"/>
          </a:xfrm>
        </p:spPr>
        <p:txBody>
          <a:bodyPr>
            <a:normAutofit fontScale="90000"/>
          </a:bodyPr>
          <a:lstStyle/>
          <a:p>
            <a:pPr algn="l"/>
            <a:r>
              <a:rPr lang="en-US" sz="3600" dirty="0" smtClean="0"/>
              <a:t>Phase 5 </a:t>
            </a:r>
            <a:r>
              <a:rPr lang="en-US" sz="2800" dirty="0" smtClean="0"/>
              <a:t>Modeling Construction</a:t>
            </a:r>
            <a:endParaRPr lang="en-US" sz="3100" dirty="0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r="14500" b="11039"/>
          <a:stretch/>
        </p:blipFill>
        <p:spPr bwMode="auto">
          <a:xfrm>
            <a:off x="2309" y="635001"/>
            <a:ext cx="4699000" cy="328436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8" name="Picture 4"/>
          <p:cNvPicPr>
            <a:picLocks noChangeAspect="1" noChangeArrowheads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7201043" y="914400"/>
            <a:ext cx="1247775" cy="1600200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pic>
        <p:nvPicPr>
          <p:cNvPr id="1029" name="Picture 5"/>
          <p:cNvPicPr>
            <a:picLocks noChangeAspect="1" noChangeArrowheads="1"/>
          </p:cNvPicPr>
          <p:nvPr/>
        </p:nvPicPr>
        <p:blipFill rotWithShape="1"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2778" t="25000" r="22576" b="18630"/>
          <a:stretch/>
        </p:blipFill>
        <p:spPr bwMode="auto">
          <a:xfrm>
            <a:off x="4581684" y="1016844"/>
            <a:ext cx="2133600" cy="1395313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cxnSp>
        <p:nvCxnSpPr>
          <p:cNvPr id="6" name="Straight Arrow Connector 5"/>
          <p:cNvCxnSpPr/>
          <p:nvPr/>
        </p:nvCxnSpPr>
        <p:spPr>
          <a:xfrm>
            <a:off x="6791484" y="1714500"/>
            <a:ext cx="371316" cy="0"/>
          </a:xfrm>
          <a:prstGeom prst="straightConnector1">
            <a:avLst/>
          </a:prstGeom>
          <a:ln w="38100"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" name="TextBox 1"/>
          <p:cNvSpPr txBox="1"/>
          <p:nvPr/>
        </p:nvSpPr>
        <p:spPr>
          <a:xfrm>
            <a:off x="457200" y="4380131"/>
            <a:ext cx="35052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More model creation/calibration content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4230155150"/>
      </p:ext>
    </p:extLst>
  </p:cSld>
  <p:clrMapOvr>
    <a:masterClrMapping/>
  </p:clrMapOvr>
</p:sld>
</file>

<file path=ppt/slides/slide5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1" y="685800"/>
            <a:ext cx="4833278" cy="5440363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en-US" sz="2400" dirty="0" smtClean="0"/>
              <a:t>With the representative models created and a vehicle model based on the measured truck weight and suspension characteristics derived from the truck’s frequency response, we were able to simulate the test scenarios.</a:t>
            </a:r>
          </a:p>
          <a:p>
            <a:pPr marL="0" indent="0">
              <a:buNone/>
            </a:pPr>
            <a:endParaRPr lang="en-US" sz="2400" dirty="0" smtClean="0"/>
          </a:p>
          <a:p>
            <a:pPr marL="0" indent="0">
              <a:buNone/>
            </a:pPr>
            <a:r>
              <a:rPr lang="en-US" sz="2400" dirty="0" smtClean="0"/>
              <a:t>Our goal was to recreate several attributes from the test results:</a:t>
            </a:r>
          </a:p>
          <a:p>
            <a:r>
              <a:rPr lang="en-US" sz="2400" dirty="0" smtClean="0"/>
              <a:t>Peak truck acceleration</a:t>
            </a:r>
          </a:p>
          <a:p>
            <a:r>
              <a:rPr lang="en-US" sz="2400" dirty="0" smtClean="0"/>
              <a:t>Pattern of truck acceleration</a:t>
            </a:r>
          </a:p>
          <a:p>
            <a:r>
              <a:rPr lang="en-US" sz="2400" dirty="0" smtClean="0"/>
              <a:t>Structure acceleration</a:t>
            </a:r>
          </a:p>
          <a:p>
            <a:pPr marL="0" indent="0">
              <a:buNone/>
            </a:pPr>
            <a:endParaRPr lang="en-US" sz="2400" dirty="0" smtClean="0"/>
          </a:p>
        </p:txBody>
      </p:sp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152400" y="76200"/>
            <a:ext cx="8229600" cy="533400"/>
          </a:xfrm>
        </p:spPr>
        <p:txBody>
          <a:bodyPr>
            <a:normAutofit fontScale="90000"/>
          </a:bodyPr>
          <a:lstStyle/>
          <a:p>
            <a:pPr algn="l"/>
            <a:r>
              <a:rPr lang="en-US" sz="3600" dirty="0" smtClean="0"/>
              <a:t>Phase 5 </a:t>
            </a:r>
            <a:r>
              <a:rPr lang="en-US" sz="2800" dirty="0" smtClean="0"/>
              <a:t>Modeling Efforts</a:t>
            </a:r>
            <a:endParaRPr lang="en-US" sz="3100" dirty="0"/>
          </a:p>
        </p:txBody>
      </p:sp>
      <p:grpSp>
        <p:nvGrpSpPr>
          <p:cNvPr id="19" name="Group 18"/>
          <p:cNvGrpSpPr/>
          <p:nvPr/>
        </p:nvGrpSpPr>
        <p:grpSpPr>
          <a:xfrm>
            <a:off x="4800600" y="3581400"/>
            <a:ext cx="4267200" cy="2702298"/>
            <a:chOff x="762000" y="1711190"/>
            <a:chExt cx="7683500" cy="5137666"/>
          </a:xfrm>
        </p:grpSpPr>
        <p:pic>
          <p:nvPicPr>
            <p:cNvPr id="5" name="Picture 4"/>
            <p:cNvPicPr>
              <a:picLocks noChangeAspect="1"/>
            </p:cNvPicPr>
            <p:nvPr/>
          </p:nvPicPr>
          <p:blipFill rotWithShape="1">
            <a:blip r:embed="rId2">
              <a:extLst>
                <a:ext uri="{28A0092B-C50C-407E-A947-70E740481C1C}">
                  <a14:useLocalDpi xmlns:a14="http://schemas.microsoft.com/office/drawing/2010/main" val="0"/>
                </a:ext>
              </a:extLst>
            </a:blip>
            <a:srcRect l="6031" r="7684"/>
            <a:stretch/>
          </p:blipFill>
          <p:spPr>
            <a:xfrm>
              <a:off x="762000" y="2572666"/>
              <a:ext cx="7683500" cy="4276190"/>
            </a:xfrm>
            <a:prstGeom prst="rect">
              <a:avLst/>
            </a:prstGeom>
          </p:spPr>
        </p:pic>
        <p:sp>
          <p:nvSpPr>
            <p:cNvPr id="6" name="Oval 5"/>
            <p:cNvSpPr/>
            <p:nvPr/>
          </p:nvSpPr>
          <p:spPr>
            <a:xfrm>
              <a:off x="4601131" y="2924556"/>
              <a:ext cx="698500" cy="1371600"/>
            </a:xfrm>
            <a:prstGeom prst="ellipse">
              <a:avLst/>
            </a:prstGeom>
            <a:noFill/>
            <a:ln>
              <a:solidFill>
                <a:schemeClr val="accent2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7" name="Oval 6"/>
            <p:cNvSpPr/>
            <p:nvPr/>
          </p:nvSpPr>
          <p:spPr>
            <a:xfrm>
              <a:off x="1843087" y="2937256"/>
              <a:ext cx="735013" cy="1371600"/>
            </a:xfrm>
            <a:prstGeom prst="ellipse">
              <a:avLst/>
            </a:prstGeom>
            <a:noFill/>
            <a:ln>
              <a:solidFill>
                <a:schemeClr val="accent2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8" name="Oval 7"/>
            <p:cNvSpPr/>
            <p:nvPr/>
          </p:nvSpPr>
          <p:spPr>
            <a:xfrm>
              <a:off x="3153331" y="3038856"/>
              <a:ext cx="152400" cy="152400"/>
            </a:xfrm>
            <a:prstGeom prst="ellipse">
              <a:avLst/>
            </a:prstGeom>
            <a:noFill/>
            <a:ln>
              <a:solidFill>
                <a:schemeClr val="accent2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9" name="Oval 8"/>
            <p:cNvSpPr/>
            <p:nvPr/>
          </p:nvSpPr>
          <p:spPr>
            <a:xfrm>
              <a:off x="7001431" y="2861056"/>
              <a:ext cx="152400" cy="152400"/>
            </a:xfrm>
            <a:prstGeom prst="ellipse">
              <a:avLst/>
            </a:prstGeom>
            <a:noFill/>
            <a:ln>
              <a:solidFill>
                <a:schemeClr val="accent2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0" name="Oval 9"/>
            <p:cNvSpPr/>
            <p:nvPr/>
          </p:nvSpPr>
          <p:spPr>
            <a:xfrm>
              <a:off x="2162731" y="2911856"/>
              <a:ext cx="152400" cy="152400"/>
            </a:xfrm>
            <a:prstGeom prst="ellipse">
              <a:avLst/>
            </a:prstGeom>
            <a:noFill/>
            <a:ln>
              <a:solidFill>
                <a:schemeClr val="accent2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1" name="Oval 10"/>
            <p:cNvSpPr/>
            <p:nvPr/>
          </p:nvSpPr>
          <p:spPr>
            <a:xfrm>
              <a:off x="4918631" y="3000756"/>
              <a:ext cx="152400" cy="152400"/>
            </a:xfrm>
            <a:prstGeom prst="ellipse">
              <a:avLst/>
            </a:prstGeom>
            <a:noFill/>
            <a:ln>
              <a:solidFill>
                <a:schemeClr val="accent2"/>
              </a:solidFill>
              <a:prstDash val="sysDot"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2" name="TextBox 11"/>
            <p:cNvSpPr txBox="1"/>
            <p:nvPr/>
          </p:nvSpPr>
          <p:spPr>
            <a:xfrm>
              <a:off x="6299199" y="2409689"/>
              <a:ext cx="1904999" cy="4388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900" b="1" dirty="0">
                  <a:solidFill>
                    <a:schemeClr val="accent2"/>
                  </a:solidFill>
                </a:rPr>
                <a:t>a</a:t>
              </a:r>
              <a:r>
                <a:rPr lang="en-US" sz="900" b="1" dirty="0" smtClean="0">
                  <a:solidFill>
                    <a:schemeClr val="accent2"/>
                  </a:solidFill>
                </a:rPr>
                <a:t>pparent beating</a:t>
              </a:r>
              <a:endParaRPr lang="en-US" sz="900" b="1" dirty="0">
                <a:solidFill>
                  <a:schemeClr val="accent2"/>
                </a:solidFill>
              </a:endParaRPr>
            </a:p>
          </p:txBody>
        </p:sp>
        <p:sp>
          <p:nvSpPr>
            <p:cNvPr id="13" name="Freeform 12"/>
            <p:cNvSpPr/>
            <p:nvPr/>
          </p:nvSpPr>
          <p:spPr>
            <a:xfrm>
              <a:off x="5221288" y="2619756"/>
              <a:ext cx="1117600" cy="609600"/>
            </a:xfrm>
            <a:custGeom>
              <a:avLst/>
              <a:gdLst>
                <a:gd name="connsiteX0" fmla="*/ 0 w 1117600"/>
                <a:gd name="connsiteY0" fmla="*/ 609600 h 609600"/>
                <a:gd name="connsiteX1" fmla="*/ 876300 w 1117600"/>
                <a:gd name="connsiteY1" fmla="*/ 406400 h 609600"/>
                <a:gd name="connsiteX2" fmla="*/ 1003300 w 1117600"/>
                <a:gd name="connsiteY2" fmla="*/ 0 h 609600"/>
                <a:gd name="connsiteX3" fmla="*/ 1117600 w 1117600"/>
                <a:gd name="connsiteY3" fmla="*/ 0 h 6096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</a:cxnLst>
              <a:rect l="l" t="t" r="r" b="b"/>
              <a:pathLst>
                <a:path w="1117600" h="609600">
                  <a:moveTo>
                    <a:pt x="0" y="609600"/>
                  </a:moveTo>
                  <a:lnTo>
                    <a:pt x="876300" y="406400"/>
                  </a:lnTo>
                  <a:lnTo>
                    <a:pt x="1003300" y="0"/>
                  </a:lnTo>
                  <a:lnTo>
                    <a:pt x="1117600" y="0"/>
                  </a:lnTo>
                </a:path>
              </a:pathLst>
            </a:custGeom>
            <a:noFill/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4" name="TextBox 13"/>
            <p:cNvSpPr txBox="1"/>
            <p:nvPr/>
          </p:nvSpPr>
          <p:spPr>
            <a:xfrm>
              <a:off x="1968500" y="1711190"/>
              <a:ext cx="1904999" cy="4388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900" b="1" dirty="0" smtClean="0">
                  <a:solidFill>
                    <a:schemeClr val="accent2"/>
                  </a:solidFill>
                </a:rPr>
                <a:t>initial excitation</a:t>
              </a:r>
              <a:endParaRPr lang="en-US" sz="900" b="1" dirty="0">
                <a:solidFill>
                  <a:schemeClr val="accent2"/>
                </a:solidFill>
              </a:endParaRPr>
            </a:p>
          </p:txBody>
        </p:sp>
        <p:sp>
          <p:nvSpPr>
            <p:cNvPr id="15" name="TextBox 14"/>
            <p:cNvSpPr txBox="1"/>
            <p:nvPr/>
          </p:nvSpPr>
          <p:spPr>
            <a:xfrm>
              <a:off x="3305732" y="2203334"/>
              <a:ext cx="2525157" cy="438863"/>
            </a:xfrm>
            <a:prstGeom prst="rect">
              <a:avLst/>
            </a:prstGeom>
            <a:noFill/>
          </p:spPr>
          <p:txBody>
            <a:bodyPr wrap="square" rtlCol="0">
              <a:spAutoFit/>
            </a:bodyPr>
            <a:lstStyle/>
            <a:p>
              <a:r>
                <a:rPr lang="en-US" sz="900" b="1" dirty="0" smtClean="0">
                  <a:solidFill>
                    <a:schemeClr val="accent2"/>
                  </a:solidFill>
                </a:rPr>
                <a:t>typ. </a:t>
              </a:r>
              <a:r>
                <a:rPr lang="en-US" sz="900" b="1" dirty="0">
                  <a:solidFill>
                    <a:schemeClr val="accent2"/>
                  </a:solidFill>
                </a:rPr>
                <a:t>p</a:t>
              </a:r>
              <a:r>
                <a:rPr lang="en-US" sz="900" b="1" dirty="0" smtClean="0">
                  <a:solidFill>
                    <a:schemeClr val="accent2"/>
                  </a:solidFill>
                </a:rPr>
                <a:t>eak amplitudes</a:t>
              </a:r>
              <a:endParaRPr lang="en-US" sz="900" b="1" dirty="0">
                <a:solidFill>
                  <a:schemeClr val="accent2"/>
                </a:solidFill>
              </a:endParaRPr>
            </a:p>
          </p:txBody>
        </p:sp>
        <p:sp>
          <p:nvSpPr>
            <p:cNvPr id="16" name="Freeform 15"/>
            <p:cNvSpPr/>
            <p:nvPr/>
          </p:nvSpPr>
          <p:spPr>
            <a:xfrm>
              <a:off x="1843088" y="1908556"/>
              <a:ext cx="139700" cy="1358900"/>
            </a:xfrm>
            <a:custGeom>
              <a:avLst/>
              <a:gdLst>
                <a:gd name="connsiteX0" fmla="*/ 0 w 279400"/>
                <a:gd name="connsiteY0" fmla="*/ 1346200 h 1346200"/>
                <a:gd name="connsiteX1" fmla="*/ 139700 w 279400"/>
                <a:gd name="connsiteY1" fmla="*/ 0 h 1346200"/>
                <a:gd name="connsiteX2" fmla="*/ 279400 w 279400"/>
                <a:gd name="connsiteY2" fmla="*/ 0 h 1346200"/>
                <a:gd name="connsiteX0" fmla="*/ 38100 w 139700"/>
                <a:gd name="connsiteY0" fmla="*/ 1358900 h 1358900"/>
                <a:gd name="connsiteX1" fmla="*/ 0 w 139700"/>
                <a:gd name="connsiteY1" fmla="*/ 0 h 1358900"/>
                <a:gd name="connsiteX2" fmla="*/ 139700 w 139700"/>
                <a:gd name="connsiteY2" fmla="*/ 0 h 13589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39700" h="1358900">
                  <a:moveTo>
                    <a:pt x="38100" y="1358900"/>
                  </a:moveTo>
                  <a:lnTo>
                    <a:pt x="0" y="0"/>
                  </a:lnTo>
                  <a:lnTo>
                    <a:pt x="139700" y="0"/>
                  </a:lnTo>
                </a:path>
              </a:pathLst>
            </a:custGeom>
            <a:noFill/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sp>
          <p:nvSpPr>
            <p:cNvPr id="17" name="Freeform 16"/>
            <p:cNvSpPr/>
            <p:nvPr/>
          </p:nvSpPr>
          <p:spPr>
            <a:xfrm>
              <a:off x="2249488" y="2403856"/>
              <a:ext cx="1104900" cy="495300"/>
            </a:xfrm>
            <a:custGeom>
              <a:avLst/>
              <a:gdLst>
                <a:gd name="connsiteX0" fmla="*/ 0 w 1104900"/>
                <a:gd name="connsiteY0" fmla="*/ 495300 h 495300"/>
                <a:gd name="connsiteX1" fmla="*/ 952500 w 1104900"/>
                <a:gd name="connsiteY1" fmla="*/ 0 h 495300"/>
                <a:gd name="connsiteX2" fmla="*/ 1104900 w 1104900"/>
                <a:gd name="connsiteY2" fmla="*/ 0 h 49530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</a:cxnLst>
              <a:rect l="l" t="t" r="r" b="b"/>
              <a:pathLst>
                <a:path w="1104900" h="495300">
                  <a:moveTo>
                    <a:pt x="0" y="495300"/>
                  </a:moveTo>
                  <a:lnTo>
                    <a:pt x="952500" y="0"/>
                  </a:lnTo>
                  <a:lnTo>
                    <a:pt x="1104900" y="0"/>
                  </a:lnTo>
                </a:path>
              </a:pathLst>
            </a:custGeom>
            <a:noFill/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rtlCol="0" anchor="ctr"/>
            <a:lstStyle/>
            <a:p>
              <a:pPr algn="ctr"/>
              <a:endParaRPr lang="en-US" sz="900"/>
            </a:p>
          </p:txBody>
        </p:sp>
        <p:cxnSp>
          <p:nvCxnSpPr>
            <p:cNvPr id="18" name="Straight Connector 17"/>
            <p:cNvCxnSpPr>
              <a:stCxn id="17" idx="1"/>
              <a:endCxn id="8" idx="1"/>
            </p:cNvCxnSpPr>
            <p:nvPr/>
          </p:nvCxnSpPr>
          <p:spPr>
            <a:xfrm flipH="1">
              <a:off x="3175649" y="2403856"/>
              <a:ext cx="26339" cy="657318"/>
            </a:xfrm>
            <a:prstGeom prst="line">
              <a:avLst/>
            </a:prstGeom>
            <a:noFill/>
            <a:ln>
              <a:solidFill>
                <a:schemeClr val="accent2"/>
              </a:solidFill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</p:cxnSp>
      </p:grpSp>
      <p:graphicFrame>
        <p:nvGraphicFramePr>
          <p:cNvPr id="20" name="Table 19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1089256005"/>
              </p:ext>
            </p:extLst>
          </p:nvPr>
        </p:nvGraphicFramePr>
        <p:xfrm>
          <a:off x="5410200" y="1183640"/>
          <a:ext cx="3423921" cy="1483360"/>
        </p:xfrm>
        <a:graphic>
          <a:graphicData uri="http://schemas.openxmlformats.org/drawingml/2006/table">
            <a:tbl>
              <a:tblPr firstCol="1" bandRow="1">
                <a:tableStyleId>{5C22544A-7EE6-4342-B048-85BDC9FD1C3A}</a:tableStyleId>
              </a:tblPr>
              <a:tblGrid>
                <a:gridCol w="2725103">
                  <a:extLst>
                    <a:ext uri="{9D8B030D-6E8A-4147-A177-3AD203B41FA5}">
                      <a16:colId xmlns="" xmlns:a16="http://schemas.microsoft.com/office/drawing/2014/main" val="20000"/>
                    </a:ext>
                  </a:extLst>
                </a:gridCol>
                <a:gridCol w="698818">
                  <a:extLst>
                    <a:ext uri="{9D8B030D-6E8A-4147-A177-3AD203B41FA5}">
                      <a16:colId xmlns="" xmlns:a16="http://schemas.microsoft.com/office/drawing/2014/main" val="20001"/>
                    </a:ext>
                  </a:extLst>
                </a:gridCol>
              </a:tblGrid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Mass</a:t>
                      </a:r>
                      <a:r>
                        <a:rPr lang="en-US" baseline="0" dirty="0" smtClean="0"/>
                        <a:t> (kip)</a:t>
                      </a:r>
                      <a:endParaRPr lang="en-US" dirty="0" smtClean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48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0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Suspension</a:t>
                      </a:r>
                      <a:r>
                        <a:rPr lang="en-US" baseline="0" dirty="0" smtClean="0"/>
                        <a:t> stiffness (k/in)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33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1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Damping</a:t>
                      </a:r>
                      <a:r>
                        <a:rPr lang="en-US" baseline="0" dirty="0" smtClean="0"/>
                        <a:t> (</a:t>
                      </a:r>
                      <a:r>
                        <a:rPr lang="en-US" baseline="0" dirty="0" err="1" smtClean="0"/>
                        <a:t>lb</a:t>
                      </a:r>
                      <a:r>
                        <a:rPr lang="en-US" baseline="0" dirty="0" smtClean="0"/>
                        <a:t>-s/in)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2025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2"/>
                  </a:ext>
                </a:extLst>
              </a:tr>
              <a:tr h="370840">
                <a:tc>
                  <a:txBody>
                    <a:bodyPr/>
                    <a:lstStyle/>
                    <a:p>
                      <a:r>
                        <a:rPr lang="en-US" dirty="0" smtClean="0"/>
                        <a:t>Damping Ratio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dirty="0" smtClean="0"/>
                        <a:t>0.5</a:t>
                      </a:r>
                      <a:endParaRPr lang="en-US" dirty="0"/>
                    </a:p>
                  </a:txBody>
                  <a:tcPr/>
                </a:tc>
                <a:extLst>
                  <a:ext uri="{0D108BD9-81ED-4DB2-BD59-A6C34878D82A}">
                    <a16:rowId xmlns="" xmlns:a16="http://schemas.microsoft.com/office/drawing/2014/main" val="10003"/>
                  </a:ext>
                </a:extLst>
              </a:tr>
            </a:tbl>
          </a:graphicData>
        </a:graphic>
      </p:graphicFrame>
      <p:sp>
        <p:nvSpPr>
          <p:cNvPr id="21" name="TextBox 20"/>
          <p:cNvSpPr txBox="1"/>
          <p:nvPr/>
        </p:nvSpPr>
        <p:spPr>
          <a:xfrm>
            <a:off x="5609427" y="802640"/>
            <a:ext cx="3025467" cy="40011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sz="2000" i="1" dirty="0" smtClean="0"/>
              <a:t>Default </a:t>
            </a:r>
            <a:r>
              <a:rPr lang="en-US" sz="2000" i="1" dirty="0"/>
              <a:t>V</a:t>
            </a:r>
            <a:r>
              <a:rPr lang="en-US" sz="2000" i="1" dirty="0" smtClean="0"/>
              <a:t>ehicle </a:t>
            </a:r>
            <a:r>
              <a:rPr lang="en-US" sz="2000" i="1" dirty="0"/>
              <a:t>P</a:t>
            </a:r>
            <a:r>
              <a:rPr lang="en-US" sz="2000" i="1" dirty="0" smtClean="0"/>
              <a:t>arameters</a:t>
            </a:r>
            <a:endParaRPr lang="en-US" sz="2000" i="1" dirty="0"/>
          </a:p>
        </p:txBody>
      </p:sp>
      <p:sp>
        <p:nvSpPr>
          <p:cNvPr id="2" name="Oval 1"/>
          <p:cNvSpPr/>
          <p:nvPr/>
        </p:nvSpPr>
        <p:spPr>
          <a:xfrm>
            <a:off x="4800600" y="304800"/>
            <a:ext cx="4648200" cy="3200400"/>
          </a:xfrm>
          <a:prstGeom prst="ellipse">
            <a:avLst/>
          </a:prstGeom>
          <a:noFill/>
          <a:ln>
            <a:solidFill>
              <a:srgbClr val="C00000"/>
            </a:solidFill>
            <a:prstDash val="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2" name="TextBox 21"/>
          <p:cNvSpPr txBox="1"/>
          <p:nvPr/>
        </p:nvSpPr>
        <p:spPr>
          <a:xfrm>
            <a:off x="3962400" y="152400"/>
            <a:ext cx="1616127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>
                <a:solidFill>
                  <a:schemeClr val="accent2"/>
                </a:solidFill>
              </a:rPr>
              <a:t>How did we get these?</a:t>
            </a:r>
            <a:endParaRPr lang="en-US" dirty="0">
              <a:solidFill>
                <a:schemeClr val="accent2"/>
              </a:solidFill>
            </a:endParaRPr>
          </a:p>
        </p:txBody>
      </p:sp>
      <p:cxnSp>
        <p:nvCxnSpPr>
          <p:cNvPr id="24" name="Straight Arrow Connector 23"/>
          <p:cNvCxnSpPr/>
          <p:nvPr/>
        </p:nvCxnSpPr>
        <p:spPr>
          <a:xfrm>
            <a:off x="5334000" y="475565"/>
            <a:ext cx="665647" cy="210235"/>
          </a:xfrm>
          <a:prstGeom prst="straightConnector1">
            <a:avLst/>
          </a:prstGeom>
          <a:ln>
            <a:solidFill>
              <a:srgbClr val="C00000"/>
            </a:solidFill>
            <a:tailEnd type="arrow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3971208430"/>
      </p:ext>
    </p:extLst>
  </p:cSld>
  <p:clrMapOvr>
    <a:masterClrMapping/>
  </p:clrMapOvr>
</p:sld>
</file>

<file path=ppt/slides/slide5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066800"/>
            <a:ext cx="8229600" cy="5059363"/>
          </a:xfrm>
        </p:spPr>
        <p:txBody>
          <a:bodyPr>
            <a:normAutofit fontScale="92500" lnSpcReduction="20000"/>
          </a:bodyPr>
          <a:lstStyle/>
          <a:p>
            <a:pPr marL="0" indent="0">
              <a:buNone/>
            </a:pPr>
            <a:r>
              <a:rPr lang="en-US" dirty="0" smtClean="0"/>
              <a:t>Simulations with the modeled vehicle and bridge were run for various scenarios</a:t>
            </a:r>
          </a:p>
          <a:p>
            <a:r>
              <a:rPr lang="en-US" dirty="0" smtClean="0"/>
              <a:t>Speeds ranging from 0.5 to 70 mph</a:t>
            </a:r>
          </a:p>
          <a:p>
            <a:r>
              <a:rPr lang="en-US" dirty="0" smtClean="0"/>
              <a:t>1 to 26 vehicles, regularly and randomly spaced</a:t>
            </a:r>
          </a:p>
          <a:p>
            <a:r>
              <a:rPr lang="en-US" dirty="0" smtClean="0"/>
              <a:t>Vehicle damping ratios from 0 to 1</a:t>
            </a:r>
          </a:p>
          <a:p>
            <a:r>
              <a:rPr lang="en-US" dirty="0" smtClean="0"/>
              <a:t>Various profiles</a:t>
            </a:r>
          </a:p>
          <a:p>
            <a:pPr lvl="1"/>
            <a:r>
              <a:rPr lang="en-US" dirty="0" smtClean="0"/>
              <a:t>No Profile</a:t>
            </a:r>
          </a:p>
          <a:p>
            <a:pPr lvl="1"/>
            <a:r>
              <a:rPr lang="en-US" dirty="0" err="1" smtClean="0"/>
              <a:t>Overcamber</a:t>
            </a:r>
            <a:endParaRPr lang="en-US" dirty="0" smtClean="0"/>
          </a:p>
          <a:p>
            <a:pPr lvl="1"/>
            <a:r>
              <a:rPr lang="en-US" dirty="0" err="1" smtClean="0"/>
              <a:t>Undercamber</a:t>
            </a:r>
            <a:endParaRPr lang="en-US" dirty="0" smtClean="0"/>
          </a:p>
          <a:p>
            <a:pPr lvl="1"/>
            <a:r>
              <a:rPr lang="en-US" dirty="0" smtClean="0"/>
              <a:t>¼” sine function</a:t>
            </a:r>
          </a:p>
          <a:p>
            <a:pPr lvl="1"/>
            <a:r>
              <a:rPr lang="en-US" dirty="0" smtClean="0"/>
              <a:t>Estimated from LiDAR</a:t>
            </a:r>
            <a:endParaRPr lang="en-US" dirty="0"/>
          </a:p>
        </p:txBody>
      </p:sp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152400" y="76200"/>
            <a:ext cx="8229600" cy="533400"/>
          </a:xfrm>
        </p:spPr>
        <p:txBody>
          <a:bodyPr>
            <a:normAutofit fontScale="90000"/>
          </a:bodyPr>
          <a:lstStyle/>
          <a:p>
            <a:pPr algn="l"/>
            <a:r>
              <a:rPr lang="en-US" sz="3600" dirty="0" smtClean="0"/>
              <a:t>Phase 5 </a:t>
            </a:r>
            <a:r>
              <a:rPr lang="en-US" sz="2800" dirty="0" smtClean="0"/>
              <a:t>Modeling Efforts</a:t>
            </a:r>
            <a:endParaRPr lang="en-US" sz="3100" dirty="0"/>
          </a:p>
        </p:txBody>
      </p:sp>
    </p:spTree>
    <p:extLst>
      <p:ext uri="{BB962C8B-B14F-4D97-AF65-F5344CB8AC3E}">
        <p14:creationId xmlns:p14="http://schemas.microsoft.com/office/powerpoint/2010/main" val="189819751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30987975"/>
              </p:ext>
            </p:extLst>
          </p:nvPr>
        </p:nvGraphicFramePr>
        <p:xfrm>
          <a:off x="533400" y="1143000"/>
          <a:ext cx="8229600" cy="4984937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94325686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152400" y="76200"/>
            <a:ext cx="8229600" cy="533400"/>
          </a:xfrm>
        </p:spPr>
        <p:txBody>
          <a:bodyPr>
            <a:normAutofit fontScale="90000"/>
          </a:bodyPr>
          <a:lstStyle/>
          <a:p>
            <a:pPr algn="l"/>
            <a:r>
              <a:rPr lang="en-US" sz="3600" dirty="0" smtClean="0"/>
              <a:t>Phase 5 </a:t>
            </a:r>
            <a:r>
              <a:rPr lang="en-US" sz="2800" dirty="0" smtClean="0"/>
              <a:t>Modeling Efforts: Preliminary Results</a:t>
            </a:r>
            <a:endParaRPr lang="en-US" sz="3100" dirty="0"/>
          </a:p>
        </p:txBody>
      </p:sp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29482150"/>
              </p:ext>
            </p:extLst>
          </p:nvPr>
        </p:nvGraphicFramePr>
        <p:xfrm>
          <a:off x="228600" y="609600"/>
          <a:ext cx="5410200" cy="3581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620611358"/>
              </p:ext>
            </p:extLst>
          </p:nvPr>
        </p:nvGraphicFramePr>
        <p:xfrm>
          <a:off x="4191000" y="3505200"/>
          <a:ext cx="4810125" cy="32385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482626379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016775839"/>
              </p:ext>
            </p:extLst>
          </p:nvPr>
        </p:nvGraphicFramePr>
        <p:xfrm>
          <a:off x="919163" y="685800"/>
          <a:ext cx="7305675" cy="32099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53588239"/>
              </p:ext>
            </p:extLst>
          </p:nvPr>
        </p:nvGraphicFramePr>
        <p:xfrm>
          <a:off x="1714500" y="4114800"/>
          <a:ext cx="5715000" cy="25908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6" name="Title 1"/>
          <p:cNvSpPr>
            <a:spLocks noGrp="1"/>
          </p:cNvSpPr>
          <p:nvPr>
            <p:ph type="title"/>
          </p:nvPr>
        </p:nvSpPr>
        <p:spPr>
          <a:xfrm>
            <a:off x="152400" y="76200"/>
            <a:ext cx="8229600" cy="533400"/>
          </a:xfrm>
        </p:spPr>
        <p:txBody>
          <a:bodyPr>
            <a:normAutofit fontScale="90000"/>
          </a:bodyPr>
          <a:lstStyle/>
          <a:p>
            <a:pPr algn="l"/>
            <a:r>
              <a:rPr lang="en-US" sz="3600" dirty="0" smtClean="0"/>
              <a:t>Phase 5 </a:t>
            </a:r>
            <a:r>
              <a:rPr lang="en-US" sz="2800" dirty="0" smtClean="0"/>
              <a:t>Modeling Efforts: Preliminary Results</a:t>
            </a:r>
            <a:endParaRPr lang="en-US" sz="3100" dirty="0"/>
          </a:p>
        </p:txBody>
      </p:sp>
    </p:spTree>
    <p:extLst>
      <p:ext uri="{BB962C8B-B14F-4D97-AF65-F5344CB8AC3E}">
        <p14:creationId xmlns:p14="http://schemas.microsoft.com/office/powerpoint/2010/main" val="1809707142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990600"/>
            <a:ext cx="8229600" cy="5135563"/>
          </a:xfrm>
        </p:spPr>
        <p:txBody>
          <a:bodyPr>
            <a:normAutofit fontScale="92500"/>
          </a:bodyPr>
          <a:lstStyle/>
          <a:p>
            <a:r>
              <a:rPr lang="en-US" dirty="0" smtClean="0"/>
              <a:t>Summary of preliminary modeling conclusions</a:t>
            </a:r>
          </a:p>
          <a:p>
            <a:pPr lvl="1"/>
            <a:r>
              <a:rPr lang="en-US" dirty="0" smtClean="0"/>
              <a:t>Response of structure is dependent on it’s initial conditions (i.e. already vibrating from preceding vehicles)</a:t>
            </a:r>
          </a:p>
          <a:p>
            <a:pPr lvl="1"/>
            <a:r>
              <a:rPr lang="en-US" dirty="0" smtClean="0"/>
              <a:t>Effects from the profile of the roadway preceding the bridge damp out quickly and thus only have an effect on the responses of the beginning region of the bridge</a:t>
            </a:r>
          </a:p>
          <a:p>
            <a:pPr lvl="1"/>
            <a:r>
              <a:rPr lang="en-US" dirty="0" smtClean="0"/>
              <a:t>The profile of the bridge roadway is very influential to vehicle and bridge response</a:t>
            </a:r>
          </a:p>
          <a:p>
            <a:pPr lvl="2"/>
            <a:r>
              <a:rPr lang="en-US" dirty="0" smtClean="0"/>
              <a:t>Profiles with wavelengths of 20 to 40 feet create the largest responses under normal traffic speeds (30-60mph)</a:t>
            </a:r>
            <a:endParaRPr lang="en-US" dirty="0"/>
          </a:p>
        </p:txBody>
      </p:sp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152400" y="76200"/>
            <a:ext cx="8229600" cy="533400"/>
          </a:xfrm>
        </p:spPr>
        <p:txBody>
          <a:bodyPr>
            <a:normAutofit fontScale="90000"/>
          </a:bodyPr>
          <a:lstStyle/>
          <a:p>
            <a:pPr algn="l"/>
            <a:r>
              <a:rPr lang="en-US" sz="3600" dirty="0" smtClean="0"/>
              <a:t>Phase 5 </a:t>
            </a:r>
            <a:r>
              <a:rPr lang="en-US" sz="2800" dirty="0" smtClean="0"/>
              <a:t>Modeling Efforts: Preliminary Results</a:t>
            </a:r>
            <a:endParaRPr lang="en-US" sz="3100" dirty="0"/>
          </a:p>
        </p:txBody>
      </p:sp>
    </p:spTree>
    <p:extLst>
      <p:ext uri="{BB962C8B-B14F-4D97-AF65-F5344CB8AC3E}">
        <p14:creationId xmlns:p14="http://schemas.microsoft.com/office/powerpoint/2010/main" val="36205723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5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Profile Capture</a:t>
            </a:r>
            <a:endParaRPr lang="en-US" dirty="0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600200"/>
            <a:ext cx="5638800" cy="3581400"/>
          </a:xfrm>
        </p:spPr>
        <p:txBody>
          <a:bodyPr>
            <a:normAutofit fontScale="85000" lnSpcReduction="10000"/>
          </a:bodyPr>
          <a:lstStyle/>
          <a:p>
            <a:pPr marL="0" indent="0">
              <a:buNone/>
            </a:pPr>
            <a:r>
              <a:rPr lang="en-US" dirty="0" smtClean="0"/>
              <a:t>The profile of the bridge was measured by RWS Consulting on November 11</a:t>
            </a:r>
            <a:r>
              <a:rPr lang="en-US" baseline="30000" dirty="0" smtClean="0"/>
              <a:t>th</a:t>
            </a:r>
            <a:r>
              <a:rPr lang="en-US" dirty="0"/>
              <a:t> </a:t>
            </a:r>
            <a:r>
              <a:rPr lang="en-US" dirty="0" smtClean="0"/>
              <a:t>in the early morning.</a:t>
            </a:r>
          </a:p>
          <a:p>
            <a:r>
              <a:rPr lang="en-US" dirty="0" smtClean="0"/>
              <a:t>Ames </a:t>
            </a:r>
            <a:r>
              <a:rPr lang="en-US" dirty="0"/>
              <a:t>Engineering Model 8300 Portable </a:t>
            </a:r>
            <a:r>
              <a:rPr lang="en-US" dirty="0" smtClean="0"/>
              <a:t>Profiler</a:t>
            </a:r>
          </a:p>
          <a:p>
            <a:r>
              <a:rPr lang="en-US" dirty="0" smtClean="0"/>
              <a:t>2 passes in each lane</a:t>
            </a:r>
          </a:p>
          <a:p>
            <a:r>
              <a:rPr lang="en-US" dirty="0" smtClean="0"/>
              <a:t>Captured left and right wheel lines</a:t>
            </a:r>
            <a:endParaRPr lang="en-US" dirty="0"/>
          </a:p>
        </p:txBody>
      </p:sp>
      <p:pic>
        <p:nvPicPr>
          <p:cNvPr id="7170" name="Picture 2" descr="C:\Users\John\Downloads\IMG_0368.JPG"/>
          <p:cNvPicPr>
            <a:picLocks noChangeAspect="1" noChangeArrowheads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538" y="3505200"/>
            <a:ext cx="2743200" cy="1828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7171" name="Picture 3" descr="C:\Users\John\Downloads\IMG_0366.JPG"/>
          <p:cNvPicPr>
            <a:picLocks noChangeAspect="1" noChangeArrowheads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6242538" y="1676400"/>
            <a:ext cx="2743200" cy="18288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6" name="Chart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674706452"/>
              </p:ext>
            </p:extLst>
          </p:nvPr>
        </p:nvGraphicFramePr>
        <p:xfrm>
          <a:off x="152400" y="5105400"/>
          <a:ext cx="6553200" cy="1704976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3624228875"/>
      </p:ext>
    </p:extLst>
  </p:cSld>
  <p:clrMapOvr>
    <a:masterClrMapping/>
  </p:clrMapOvr>
</p:sld>
</file>

<file path=ppt/slides/slide5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8" name="Picture 4" descr="F:\I76\I76\code\presentation_quality\profiling\fft_EB_right_1_zoom.png"/>
          <p:cNvPicPr>
            <a:picLocks noChangeAspect="1" noChangeArrowheads="1"/>
          </p:cNvPicPr>
          <p:nvPr/>
        </p:nvPicPr>
        <p:blipFill rotWithShape="1"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1596"/>
          <a:stretch/>
        </p:blipFill>
        <p:spPr bwMode="auto">
          <a:xfrm>
            <a:off x="0" y="838022"/>
            <a:ext cx="4698103" cy="3581578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pic>
        <p:nvPicPr>
          <p:cNvPr id="1027" name="Picture 3" descr="F:\I76\I76\code\presentation_quality\profiling\fft_EB_right_1.png"/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6528" t="3919" r="3922" b="4363"/>
          <a:stretch/>
        </p:blipFill>
        <p:spPr bwMode="auto">
          <a:xfrm>
            <a:off x="1954903" y="1136960"/>
            <a:ext cx="2215270" cy="1646393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33069261"/>
              </p:ext>
            </p:extLst>
          </p:nvPr>
        </p:nvGraphicFramePr>
        <p:xfrm>
          <a:off x="136281" y="4800600"/>
          <a:ext cx="8871438" cy="188448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5" name="Table 4"/>
          <p:cNvGraphicFramePr>
            <a:graphicFrameLocks noGrp="1"/>
          </p:cNvGraphicFramePr>
          <p:nvPr>
            <p:extLst>
              <p:ext uri="{D42A27DB-BD31-4B8C-83A1-F6EECF244321}">
                <p14:modId xmlns:p14="http://schemas.microsoft.com/office/powerpoint/2010/main" val="3608291228"/>
              </p:ext>
            </p:extLst>
          </p:nvPr>
        </p:nvGraphicFramePr>
        <p:xfrm>
          <a:off x="4805065" y="1442720"/>
          <a:ext cx="4189477" cy="2595880"/>
        </p:xfrm>
        <a:graphic>
          <a:graphicData uri="http://schemas.openxmlformats.org/drawingml/2006/table">
            <a:tbl>
              <a:tblPr firstRow="1" bandRow="1">
                <a:tableStyleId>{5C22544A-7EE6-4342-B048-85BDC9FD1C3A}</a:tableStyleId>
              </a:tblPr>
              <a:tblGrid>
                <a:gridCol w="1134174"/>
                <a:gridCol w="1038543"/>
                <a:gridCol w="871855"/>
                <a:gridCol w="1144905"/>
              </a:tblGrid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800" dirty="0" smtClean="0"/>
                        <a:t>From(ft.) 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dirty="0" smtClean="0"/>
                        <a:t>To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800" dirty="0" smtClean="0"/>
                        <a:t>Dist.</a:t>
                      </a:r>
                      <a:endParaRPr lang="en-US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dirty="0" smtClean="0"/>
                        <a:t>IRI(in/mi)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0+00.0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5+28.0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528.0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 smtClean="0"/>
                        <a:t>173.72</a:t>
                      </a:r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5+28.0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10+56.0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 smtClean="0"/>
                        <a:t>528.0</a:t>
                      </a:r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0" dirty="0" smtClean="0"/>
                        <a:t>238.92</a:t>
                      </a:r>
                      <a:endParaRPr lang="en-US" sz="1800" b="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10+56.0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15+84.0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528.0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0" dirty="0" smtClean="0"/>
                        <a:t>181.36</a:t>
                      </a:r>
                      <a:endParaRPr lang="en-US" sz="1800" b="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15+84.0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21+12.0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528.0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800" b="0" dirty="0" smtClean="0"/>
                        <a:t>213.10</a:t>
                      </a:r>
                      <a:endParaRPr lang="en-US" sz="1800" b="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21+12.0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25+00.7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388.7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marL="0" marR="0" indent="0" algn="ctr" defTabSz="914400" rtl="0" eaLnBrk="1" fontAlgn="auto" latinLnBrk="0" hangingPunct="1">
                        <a:lnSpc>
                          <a:spcPct val="100000"/>
                        </a:lnSpc>
                        <a:spcBef>
                          <a:spcPts val="0"/>
                        </a:spcBef>
                        <a:spcAft>
                          <a:spcPts val="0"/>
                        </a:spcAft>
                        <a:buClrTx/>
                        <a:buSzTx/>
                        <a:buFontTx/>
                        <a:buNone/>
                        <a:tabLst/>
                        <a:defRPr/>
                      </a:pPr>
                      <a:r>
                        <a:rPr lang="en-US" sz="1600" dirty="0" smtClean="0"/>
                        <a:t>48.23</a:t>
                      </a:r>
                      <a:endParaRPr lang="en-US" sz="1600" dirty="0"/>
                    </a:p>
                  </a:txBody>
                  <a:tcPr/>
                </a:tc>
              </a:tr>
              <a:tr h="370840"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Total 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endParaRPr lang="en-US" sz="160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2500.7</a:t>
                      </a:r>
                      <a:endParaRPr lang="en-US" sz="1600" dirty="0"/>
                    </a:p>
                  </a:txBody>
                  <a:tcPr/>
                </a:tc>
                <a:tc>
                  <a:txBody>
                    <a:bodyPr/>
                    <a:lstStyle/>
                    <a:p>
                      <a:pPr algn="ctr"/>
                      <a:r>
                        <a:rPr lang="en-US" sz="1600" dirty="0" smtClean="0"/>
                        <a:t>177.90</a:t>
                      </a:r>
                      <a:endParaRPr lang="en-US" sz="1600" dirty="0"/>
                    </a:p>
                  </a:txBody>
                  <a:tcPr/>
                </a:tc>
              </a:tr>
            </a:tbl>
          </a:graphicData>
        </a:graphic>
      </p:graphicFrame>
      <p:sp>
        <p:nvSpPr>
          <p:cNvPr id="6" name="TextBox 5"/>
          <p:cNvSpPr txBox="1"/>
          <p:nvPr/>
        </p:nvSpPr>
        <p:spPr>
          <a:xfrm>
            <a:off x="1434651" y="732624"/>
            <a:ext cx="17526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FFT of Profile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5451622" y="1096147"/>
            <a:ext cx="2896362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IRI Average Summary</a:t>
            </a:r>
            <a:endParaRPr lang="en-US" dirty="0"/>
          </a:p>
        </p:txBody>
      </p:sp>
      <p:sp>
        <p:nvSpPr>
          <p:cNvPr id="7" name="Rounded Rectangle 6"/>
          <p:cNvSpPr/>
          <p:nvPr/>
        </p:nvSpPr>
        <p:spPr>
          <a:xfrm>
            <a:off x="4690003" y="2162947"/>
            <a:ext cx="4419600" cy="1143000"/>
          </a:xfrm>
          <a:prstGeom prst="roundRect">
            <a:avLst/>
          </a:prstGeom>
          <a:noFill/>
          <a:ln>
            <a:solidFill>
              <a:schemeClr val="accent2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8" name="TextBox 7"/>
          <p:cNvSpPr txBox="1"/>
          <p:nvPr/>
        </p:nvSpPr>
        <p:spPr>
          <a:xfrm>
            <a:off x="4304538" y="1934347"/>
            <a:ext cx="461665" cy="1600200"/>
          </a:xfrm>
          <a:prstGeom prst="rect">
            <a:avLst/>
          </a:prstGeom>
          <a:noFill/>
        </p:spPr>
        <p:txBody>
          <a:bodyPr vert="vert270" wrap="square" rtlCol="0">
            <a:spAutoFit/>
          </a:bodyPr>
          <a:lstStyle/>
          <a:p>
            <a:pPr algn="ctr"/>
            <a:r>
              <a:rPr lang="en-US" dirty="0" smtClean="0">
                <a:solidFill>
                  <a:schemeClr val="accent2"/>
                </a:solidFill>
              </a:rPr>
              <a:t>Bridge Portion</a:t>
            </a:r>
            <a:endParaRPr lang="en-US" dirty="0">
              <a:solidFill>
                <a:schemeClr val="accent2"/>
              </a:solidFill>
            </a:endParaRP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152400" y="76200"/>
            <a:ext cx="8229600" cy="533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0000" lnSpcReduction="100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600" dirty="0" smtClean="0"/>
              <a:t>Phase 5 </a:t>
            </a:r>
            <a:r>
              <a:rPr lang="en-US" sz="2400" dirty="0"/>
              <a:t>Results from profiling efforts</a:t>
            </a:r>
            <a:endParaRPr lang="en-US" sz="3100" dirty="0"/>
          </a:p>
        </p:txBody>
      </p:sp>
    </p:spTree>
    <p:extLst>
      <p:ext uri="{BB962C8B-B14F-4D97-AF65-F5344CB8AC3E}">
        <p14:creationId xmlns:p14="http://schemas.microsoft.com/office/powerpoint/2010/main" val="204700713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" name="Picture 4"/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57151" y="5433106"/>
            <a:ext cx="8999083" cy="98535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57151" y="2019761"/>
            <a:ext cx="3978045" cy="2932359"/>
          </a:xfrm>
          <a:prstGeom prst="rect">
            <a:avLst/>
          </a:prstGeom>
        </p:spPr>
      </p:pic>
      <p:sp>
        <p:nvSpPr>
          <p:cNvPr id="8" name="Rectangle 7"/>
          <p:cNvSpPr/>
          <p:nvPr/>
        </p:nvSpPr>
        <p:spPr>
          <a:xfrm>
            <a:off x="665425" y="1524000"/>
            <a:ext cx="2948950" cy="318632"/>
          </a:xfrm>
          <a:prstGeom prst="rect">
            <a:avLst/>
          </a:prstGeom>
        </p:spPr>
        <p:txBody>
          <a:bodyPr vert="horz" lIns="68598" tIns="34299" rIns="68598" bIns="34299" rtlCol="0" anchor="ctr">
            <a:noAutofit/>
          </a:bodyPr>
          <a:lstStyle/>
          <a:p>
            <a:pPr algn="ctr">
              <a:lnSpc>
                <a:spcPct val="90000"/>
              </a:lnSpc>
              <a:spcBef>
                <a:spcPct val="0"/>
              </a:spcBef>
            </a:pPr>
            <a:r>
              <a:rPr lang="en-US" b="1" dirty="0">
                <a:solidFill>
                  <a:schemeClr val="accent1">
                    <a:lumMod val="50000"/>
                  </a:schemeClr>
                </a:solidFill>
                <a:latin typeface="Arial" panose="020B0604020202020204" pitchFamily="34" charset="0"/>
                <a:ea typeface="+mj-ea"/>
                <a:cs typeface="Arial" panose="020B0604020202020204" pitchFamily="34" charset="0"/>
              </a:rPr>
              <a:t>I-76 PENCOYD VIADUCT (1986) </a:t>
            </a:r>
          </a:p>
        </p:txBody>
      </p:sp>
      <p:pic>
        <p:nvPicPr>
          <p:cNvPr id="9" name="Picture 8"/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 rot="-60000">
            <a:off x="4025406" y="2272728"/>
            <a:ext cx="5029522" cy="2279697"/>
          </a:xfrm>
          <a:prstGeom prst="rect">
            <a:avLst/>
          </a:prstGeom>
        </p:spPr>
      </p:pic>
      <p:sp>
        <p:nvSpPr>
          <p:cNvPr id="10" name="Rectangle 9"/>
          <p:cNvSpPr/>
          <p:nvPr/>
        </p:nvSpPr>
        <p:spPr>
          <a:xfrm>
            <a:off x="5189764" y="4575683"/>
            <a:ext cx="2329484" cy="30008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50" b="1" dirty="0">
                <a:latin typeface="Arial" panose="020B0604020202020204" pitchFamily="34" charset="0"/>
                <a:cs typeface="Arial" panose="020B0604020202020204" pitchFamily="34" charset="0"/>
              </a:rPr>
              <a:t>Half section Span 7 and 8 </a:t>
            </a:r>
          </a:p>
        </p:txBody>
      </p:sp>
      <p:sp>
        <p:nvSpPr>
          <p:cNvPr id="11" name="Rectangle 10"/>
          <p:cNvSpPr/>
          <p:nvPr/>
        </p:nvSpPr>
        <p:spPr>
          <a:xfrm>
            <a:off x="4181156" y="6156311"/>
            <a:ext cx="954107" cy="300082"/>
          </a:xfrm>
          <a:prstGeom prst="rect">
            <a:avLst/>
          </a:prstGeom>
          <a:solidFill>
            <a:schemeClr val="bg1"/>
          </a:solidFill>
        </p:spPr>
        <p:txBody>
          <a:bodyPr wrap="none">
            <a:spAutoFit/>
          </a:bodyPr>
          <a:lstStyle/>
          <a:p>
            <a:r>
              <a:rPr lang="en-US" sz="1350" b="1" dirty="0">
                <a:latin typeface="Arial" panose="020B0604020202020204" pitchFamily="34" charset="0"/>
                <a:cs typeface="Arial" panose="020B0604020202020204" pitchFamily="34" charset="0"/>
              </a:rPr>
              <a:t>Elevation</a:t>
            </a:r>
          </a:p>
        </p:txBody>
      </p:sp>
      <p:sp>
        <p:nvSpPr>
          <p:cNvPr id="12" name="Rectangle 11"/>
          <p:cNvSpPr/>
          <p:nvPr/>
        </p:nvSpPr>
        <p:spPr>
          <a:xfrm>
            <a:off x="1394374" y="4874793"/>
            <a:ext cx="1329210" cy="300082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1350" b="1" dirty="0">
                <a:latin typeface="Arial" panose="020B0604020202020204" pitchFamily="34" charset="0"/>
                <a:cs typeface="Arial" panose="020B0604020202020204" pitchFamily="34" charset="0"/>
              </a:rPr>
              <a:t>Cross section</a:t>
            </a:r>
          </a:p>
        </p:txBody>
      </p:sp>
      <p:sp>
        <p:nvSpPr>
          <p:cNvPr id="13" name="Title 1"/>
          <p:cNvSpPr txBox="1">
            <a:spLocks/>
          </p:cNvSpPr>
          <p:nvPr/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25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en-US" dirty="0" smtClean="0"/>
              <a:t>Overview of the I-76 </a:t>
            </a:r>
            <a:r>
              <a:rPr lang="en-US" dirty="0" err="1" smtClean="0"/>
              <a:t>Pencoyd</a:t>
            </a:r>
            <a:r>
              <a:rPr lang="en-US" dirty="0" smtClean="0"/>
              <a:t> Viaduct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239177773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07789555"/>
              </p:ext>
            </p:extLst>
          </p:nvPr>
        </p:nvGraphicFramePr>
        <p:xfrm>
          <a:off x="0" y="609600"/>
          <a:ext cx="9144000" cy="320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2400" y="76200"/>
            <a:ext cx="8229600" cy="533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0000" lnSpcReduction="100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600" dirty="0" smtClean="0"/>
              <a:t>Phase 5 </a:t>
            </a:r>
            <a:r>
              <a:rPr lang="en-US" sz="2800" dirty="0" smtClean="0"/>
              <a:t>Simulation with Measured Profile</a:t>
            </a:r>
            <a:endParaRPr lang="en-US" sz="3100" dirty="0"/>
          </a:p>
        </p:txBody>
      </p:sp>
      <p:graphicFrame>
        <p:nvGraphicFramePr>
          <p:cNvPr id="8" name="Chart 7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458213546"/>
              </p:ext>
            </p:extLst>
          </p:nvPr>
        </p:nvGraphicFramePr>
        <p:xfrm>
          <a:off x="0" y="3676650"/>
          <a:ext cx="9144000" cy="32004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7284666"/>
      </p:ext>
    </p:extLst>
  </p:cSld>
  <p:clrMapOvr>
    <a:masterClrMapping/>
  </p:clrMapOvr>
</p:sld>
</file>

<file path=ppt/slides/slide6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452439339"/>
              </p:ext>
            </p:extLst>
          </p:nvPr>
        </p:nvGraphicFramePr>
        <p:xfrm>
          <a:off x="-1" y="2133600"/>
          <a:ext cx="9144001" cy="3895725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5" name="Title 1"/>
          <p:cNvSpPr txBox="1">
            <a:spLocks/>
          </p:cNvSpPr>
          <p:nvPr/>
        </p:nvSpPr>
        <p:spPr>
          <a:xfrm>
            <a:off x="152400" y="76200"/>
            <a:ext cx="8229600" cy="533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 fontScale="90000" lnSpcReduction="10000"/>
          </a:bodyPr>
          <a:lstStyle>
            <a:lvl1pPr algn="ctr" defTabSz="914400" rtl="0" eaLnBrk="1" latinLnBrk="0" hangingPunct="1">
              <a:spcBef>
                <a:spcPct val="0"/>
              </a:spcBef>
              <a:buNone/>
              <a:defRPr sz="4400" kern="1200">
                <a:solidFill>
                  <a:schemeClr val="tx1"/>
                </a:solidFill>
                <a:latin typeface="+mj-lt"/>
                <a:ea typeface="+mj-ea"/>
                <a:cs typeface="+mj-cs"/>
              </a:defRPr>
            </a:lvl1pPr>
          </a:lstStyle>
          <a:p>
            <a:pPr algn="l"/>
            <a:r>
              <a:rPr lang="en-US" sz="3600" dirty="0" smtClean="0"/>
              <a:t>Phase 5 </a:t>
            </a:r>
            <a:r>
              <a:rPr lang="en-US" sz="2400" dirty="0"/>
              <a:t>Impact of Profile on Vehicle Acceleration</a:t>
            </a:r>
            <a:endParaRPr lang="en-US" sz="3100" dirty="0"/>
          </a:p>
        </p:txBody>
      </p:sp>
    </p:spTree>
    <p:extLst>
      <p:ext uri="{BB962C8B-B14F-4D97-AF65-F5344CB8AC3E}">
        <p14:creationId xmlns:p14="http://schemas.microsoft.com/office/powerpoint/2010/main" val="322886712"/>
      </p:ext>
    </p:extLst>
  </p:cSld>
  <p:clrMapOvr>
    <a:masterClrMapping/>
  </p:clrMapOvr>
</p:sld>
</file>

<file path=ppt/slides/slide6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Research Scope (Crawl, Walk, Run)</a:t>
            </a:r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447675" y="1752600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1</a:t>
            </a:r>
            <a:r>
              <a:rPr lang="en-US" dirty="0" smtClean="0"/>
              <a:t> – Quantify the levels and spatial variation of vibration</a:t>
            </a:r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3581400" y="1417638"/>
            <a:ext cx="26670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2</a:t>
            </a:r>
            <a:r>
              <a:rPr lang="en-US" dirty="0" smtClean="0"/>
              <a:t> – Detailed characterization of selected span(s), including strains, displacements, modal frequencies, and mode shapes</a:t>
            </a:r>
            <a:endParaRPr lang="en-US" dirty="0"/>
          </a:p>
        </p:txBody>
      </p:sp>
      <p:cxnSp>
        <p:nvCxnSpPr>
          <p:cNvPr id="7" name="Straight Arrow Connector 6"/>
          <p:cNvCxnSpPr/>
          <p:nvPr/>
        </p:nvCxnSpPr>
        <p:spPr>
          <a:xfrm>
            <a:off x="2743200" y="19812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6591300" y="1676093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3</a:t>
            </a:r>
            <a:r>
              <a:rPr lang="en-US" dirty="0" smtClean="0"/>
              <a:t> – Development and calibration of an FE model for the viaduct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3162300" y="3500116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4</a:t>
            </a:r>
            <a:r>
              <a:rPr lang="en-US" dirty="0" smtClean="0"/>
              <a:t> – Synchronized bridge/vehicle monitoring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5829300" y="4604495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Bridge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7160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Vehicle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60045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Interface</a:t>
            </a:r>
            <a:endParaRPr lang="en-US" dirty="0">
              <a:solidFill>
                <a:srgbClr val="C00000"/>
              </a:solidFill>
            </a:endParaRPr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5638800" y="19050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V="1">
            <a:off x="2514600" y="3922628"/>
            <a:ext cx="647700" cy="681866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 flipH="1" flipV="1">
            <a:off x="5791200" y="3922628"/>
            <a:ext cx="685800" cy="66931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152775" y="5881473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5 </a:t>
            </a:r>
            <a:r>
              <a:rPr lang="en-US" dirty="0" smtClean="0"/>
              <a:t>– Simulation of bridge/vehicle interaction</a:t>
            </a:r>
            <a:endParaRPr lang="en-US" dirty="0"/>
          </a:p>
        </p:txBody>
      </p:sp>
      <p:sp>
        <p:nvSpPr>
          <p:cNvPr id="22" name="Right Brace 21"/>
          <p:cNvSpPr/>
          <p:nvPr/>
        </p:nvSpPr>
        <p:spPr>
          <a:xfrm rot="5400000">
            <a:off x="4286249" y="3736442"/>
            <a:ext cx="419100" cy="3793069"/>
          </a:xfrm>
          <a:prstGeom prst="rightBrace">
            <a:avLst>
              <a:gd name="adj1" fmla="val 56060"/>
              <a:gd name="adj2" fmla="val 50000"/>
            </a:avLst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3" name="Straight Arrow Connector 22"/>
          <p:cNvCxnSpPr/>
          <p:nvPr/>
        </p:nvCxnSpPr>
        <p:spPr>
          <a:xfrm flipV="1">
            <a:off x="7239000" y="2599423"/>
            <a:ext cx="0" cy="2005072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/>
          <p:cNvCxnSpPr>
            <a:stCxn id="12" idx="3"/>
            <a:endCxn id="10" idx="1"/>
          </p:cNvCxnSpPr>
          <p:nvPr/>
        </p:nvCxnSpPr>
        <p:spPr>
          <a:xfrm>
            <a:off x="5353050" y="4789160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28" name="Straight Arrow Connector 27"/>
          <p:cNvCxnSpPr/>
          <p:nvPr/>
        </p:nvCxnSpPr>
        <p:spPr>
          <a:xfrm>
            <a:off x="3124200" y="4789159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/>
          <p:nvPr/>
        </p:nvCxnSpPr>
        <p:spPr>
          <a:xfrm>
            <a:off x="5362575" y="4973826"/>
            <a:ext cx="1647825" cy="458048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7059084" y="5171311"/>
            <a:ext cx="221720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6 </a:t>
            </a:r>
            <a:r>
              <a:rPr lang="en-US" dirty="0" smtClean="0"/>
              <a:t>– Direct measurement of bridge profile</a:t>
            </a:r>
            <a:endParaRPr lang="en-US" dirty="0"/>
          </a:p>
        </p:txBody>
      </p:sp>
      <p:cxnSp>
        <p:nvCxnSpPr>
          <p:cNvPr id="34" name="Straight Arrow Connector 33"/>
          <p:cNvCxnSpPr/>
          <p:nvPr/>
        </p:nvCxnSpPr>
        <p:spPr>
          <a:xfrm>
            <a:off x="5600700" y="6164074"/>
            <a:ext cx="1326095" cy="0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/>
          <p:cNvCxnSpPr/>
          <p:nvPr/>
        </p:nvCxnSpPr>
        <p:spPr>
          <a:xfrm flipV="1">
            <a:off x="5486400" y="2586867"/>
            <a:ext cx="1200150" cy="913249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3762375" y="6488668"/>
            <a:ext cx="1828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“Digital Twin”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549622279"/>
      </p:ext>
    </p:extLst>
  </p:cSld>
  <p:clrMapOvr>
    <a:masterClrMapping/>
  </p:clrMapOvr>
</p:sld>
</file>

<file path=ppt/slides/slide6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457200" y="1066800"/>
            <a:ext cx="8229600" cy="5059363"/>
          </a:xfrm>
        </p:spPr>
        <p:txBody>
          <a:bodyPr>
            <a:noAutofit/>
          </a:bodyPr>
          <a:lstStyle/>
          <a:p>
            <a:pPr marL="0" indent="0">
              <a:spcBef>
                <a:spcPts val="1200"/>
              </a:spcBef>
              <a:buNone/>
            </a:pPr>
            <a:r>
              <a:rPr lang="en-US" sz="2400" dirty="0" smtClean="0"/>
              <a:t>After performing the preliminary vehicle-bridge interaction modeling, it is clear that capturing the profile of the I-76 bridge is essential to recreating the responses measured during testing.</a:t>
            </a:r>
          </a:p>
          <a:p>
            <a:pPr marL="0" indent="0">
              <a:spcBef>
                <a:spcPts val="1200"/>
              </a:spcBef>
              <a:buNone/>
            </a:pPr>
            <a:r>
              <a:rPr lang="en-US" sz="2400" dirty="0" smtClean="0"/>
              <a:t>We are in the process of issuing a contract to measure the roadway profile with an Ames Engineering Model 8300 Portable Profiler.</a:t>
            </a:r>
          </a:p>
          <a:p>
            <a:pPr marL="0" indent="0">
              <a:spcBef>
                <a:spcPts val="1200"/>
              </a:spcBef>
              <a:buNone/>
            </a:pPr>
            <a:r>
              <a:rPr lang="en-US" sz="2400" dirty="0" smtClean="0"/>
              <a:t>Once acquired, further simulation will be conducted with the goal of recreating those responses.</a:t>
            </a:r>
          </a:p>
          <a:p>
            <a:pPr marL="0" indent="0">
              <a:spcBef>
                <a:spcPts val="1200"/>
              </a:spcBef>
              <a:buNone/>
            </a:pPr>
            <a:r>
              <a:rPr lang="en-US" sz="2400" dirty="0" smtClean="0"/>
              <a:t>Subsequently we will conduct a parametric study in an effort to identify structure and traffic parameters that cause high vibration and large dynamic amplification.</a:t>
            </a:r>
          </a:p>
          <a:p>
            <a:pPr marL="0" indent="0">
              <a:spcBef>
                <a:spcPts val="1200"/>
              </a:spcBef>
              <a:buNone/>
            </a:pPr>
            <a:endParaRPr lang="en-US" sz="2400" dirty="0"/>
          </a:p>
        </p:txBody>
      </p:sp>
      <p:sp>
        <p:nvSpPr>
          <p:cNvPr id="4" name="Title 1"/>
          <p:cNvSpPr>
            <a:spLocks noGrp="1"/>
          </p:cNvSpPr>
          <p:nvPr>
            <p:ph type="title"/>
          </p:nvPr>
        </p:nvSpPr>
        <p:spPr>
          <a:xfrm>
            <a:off x="152400" y="76200"/>
            <a:ext cx="8229600" cy="533400"/>
          </a:xfrm>
        </p:spPr>
        <p:txBody>
          <a:bodyPr>
            <a:normAutofit fontScale="90000"/>
          </a:bodyPr>
          <a:lstStyle/>
          <a:p>
            <a:pPr algn="l"/>
            <a:r>
              <a:rPr lang="en-US" sz="3600" dirty="0" smtClean="0"/>
              <a:t>Phase 6 - </a:t>
            </a:r>
            <a:r>
              <a:rPr lang="en-US" sz="2800" dirty="0" smtClean="0"/>
              <a:t>Future Work</a:t>
            </a:r>
            <a:endParaRPr lang="en-US" sz="3100" dirty="0"/>
          </a:p>
        </p:txBody>
      </p:sp>
    </p:spTree>
    <p:extLst>
      <p:ext uri="{BB962C8B-B14F-4D97-AF65-F5344CB8AC3E}">
        <p14:creationId xmlns:p14="http://schemas.microsoft.com/office/powerpoint/2010/main" val="303055262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 smtClean="0"/>
              <a:t>By December Meeting</a:t>
            </a:r>
            <a:endParaRPr lang="en-US" dirty="0"/>
          </a:p>
        </p:txBody>
      </p:sp>
      <p:sp>
        <p:nvSpPr>
          <p:cNvPr id="4" name="Content Placeholder 3"/>
          <p:cNvSpPr>
            <a:spLocks noGrp="1"/>
          </p:cNvSpPr>
          <p:nvPr>
            <p:ph sz="half" idx="1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 smtClean="0"/>
              <a:t>If profile is measured</a:t>
            </a:r>
          </a:p>
          <a:p>
            <a:r>
              <a:rPr lang="en-US" dirty="0" smtClean="0"/>
              <a:t>Phase 3 (design vs. in-situ) completed</a:t>
            </a:r>
          </a:p>
          <a:p>
            <a:r>
              <a:rPr lang="en-US" dirty="0" smtClean="0"/>
              <a:t>Profile used in simulations</a:t>
            </a:r>
          </a:p>
          <a:p>
            <a:r>
              <a:rPr lang="en-US" dirty="0" smtClean="0"/>
              <a:t>New simulation results presented</a:t>
            </a:r>
          </a:p>
          <a:p>
            <a:endParaRPr lang="en-US" dirty="0" smtClean="0"/>
          </a:p>
          <a:p>
            <a:endParaRPr lang="en-US" dirty="0"/>
          </a:p>
        </p:txBody>
      </p:sp>
      <p:sp>
        <p:nvSpPr>
          <p:cNvPr id="5" name="Content Placeholder 4"/>
          <p:cNvSpPr>
            <a:spLocks noGrp="1"/>
          </p:cNvSpPr>
          <p:nvPr>
            <p:ph sz="half" idx="2"/>
          </p:nvPr>
        </p:nvSpPr>
        <p:spPr/>
        <p:txBody>
          <a:bodyPr/>
          <a:lstStyle/>
          <a:p>
            <a:pPr marL="0" indent="0">
              <a:buNone/>
            </a:pPr>
            <a:r>
              <a:rPr lang="en-US" dirty="0" smtClean="0"/>
              <a:t>If no profile</a:t>
            </a:r>
          </a:p>
          <a:p>
            <a:r>
              <a:rPr lang="en-US" dirty="0" smtClean="0"/>
              <a:t>Phase 3 (design vs. in-situ) completed</a:t>
            </a:r>
          </a:p>
          <a:p>
            <a:r>
              <a:rPr lang="en-US" dirty="0" smtClean="0"/>
              <a:t>More formal representation of preliminary simulation work</a:t>
            </a:r>
          </a:p>
          <a:p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15063444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itle 5"/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r>
              <a:rPr lang="en-US" dirty="0" smtClean="0"/>
              <a:t>Additional Material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027227700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6858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Mode Shapes</a:t>
            </a:r>
            <a:endParaRPr lang="en-US" dirty="0"/>
          </a:p>
        </p:txBody>
      </p:sp>
      <p:pic>
        <p:nvPicPr>
          <p:cNvPr id="4" name="Picture 3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609600"/>
            <a:ext cx="2743200" cy="2057400"/>
          </a:xfrm>
          <a:prstGeom prst="rect">
            <a:avLst/>
          </a:prstGeom>
        </p:spPr>
      </p:pic>
      <p:pic>
        <p:nvPicPr>
          <p:cNvPr id="5" name="Picture 4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6600" y="609600"/>
            <a:ext cx="2743200" cy="2057400"/>
          </a:xfrm>
          <a:prstGeom prst="rect">
            <a:avLst/>
          </a:prstGeom>
        </p:spPr>
      </p:pic>
      <p:pic>
        <p:nvPicPr>
          <p:cNvPr id="6" name="Picture 5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2200" y="609600"/>
            <a:ext cx="2743200" cy="2057400"/>
          </a:xfrm>
          <a:prstGeom prst="rect">
            <a:avLst/>
          </a:prstGeom>
        </p:spPr>
      </p:pic>
      <p:pic>
        <p:nvPicPr>
          <p:cNvPr id="7" name="Picture 6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2649384"/>
            <a:ext cx="2743200" cy="2057400"/>
          </a:xfrm>
          <a:prstGeom prst="rect">
            <a:avLst/>
          </a:prstGeom>
        </p:spPr>
      </p:pic>
      <p:pic>
        <p:nvPicPr>
          <p:cNvPr id="8" name="Picture 7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6600" y="2649384"/>
            <a:ext cx="2743200" cy="2057400"/>
          </a:xfrm>
          <a:prstGeom prst="rect">
            <a:avLst/>
          </a:prstGeom>
        </p:spPr>
      </p:pic>
      <p:pic>
        <p:nvPicPr>
          <p:cNvPr id="9" name="Picture 8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2200" y="2649384"/>
            <a:ext cx="2743200" cy="2057400"/>
          </a:xfrm>
          <a:prstGeom prst="rect">
            <a:avLst/>
          </a:prstGeom>
        </p:spPr>
      </p:pic>
      <p:pic>
        <p:nvPicPr>
          <p:cNvPr id="10" name="Picture 9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81000" y="4689167"/>
            <a:ext cx="2743200" cy="2057400"/>
          </a:xfrm>
          <a:prstGeom prst="rect">
            <a:avLst/>
          </a:prstGeom>
        </p:spPr>
      </p:pic>
      <p:pic>
        <p:nvPicPr>
          <p:cNvPr id="11" name="Picture 10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76600" y="4689167"/>
            <a:ext cx="2743200" cy="2057400"/>
          </a:xfrm>
          <a:prstGeom prst="rect">
            <a:avLst/>
          </a:prstGeom>
        </p:spPr>
      </p:pic>
      <p:pic>
        <p:nvPicPr>
          <p:cNvPr id="12" name="Picture 11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172200" y="4689167"/>
            <a:ext cx="2743200" cy="2057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424236579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6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685800"/>
          </a:xfrm>
        </p:spPr>
        <p:txBody>
          <a:bodyPr>
            <a:normAutofit fontScale="90000"/>
          </a:bodyPr>
          <a:lstStyle/>
          <a:p>
            <a:r>
              <a:rPr lang="en-US" dirty="0" smtClean="0"/>
              <a:t>Mode Shapes</a:t>
            </a:r>
            <a:endParaRPr lang="en-US" dirty="0"/>
          </a:p>
        </p:txBody>
      </p:sp>
      <p:pic>
        <p:nvPicPr>
          <p:cNvPr id="3" name="Picture 2"/>
          <p:cNvPicPr>
            <a:picLocks noChangeAspect="1"/>
          </p:cNvPicPr>
          <p:nvPr/>
        </p:nvPicPr>
        <p:blipFill>
          <a:blip r:embed="rId2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501" y="609713"/>
            <a:ext cx="2743200" cy="2057400"/>
          </a:xfrm>
          <a:prstGeom prst="rect">
            <a:avLst/>
          </a:prstGeom>
        </p:spPr>
      </p:pic>
      <p:pic>
        <p:nvPicPr>
          <p:cNvPr id="13" name="Picture 12"/>
          <p:cNvPicPr>
            <a:picLocks noChangeAspect="1"/>
          </p:cNvPicPr>
          <p:nvPr/>
        </p:nvPicPr>
        <p:blipFill>
          <a:blip r:embed="rId3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3750" y="609713"/>
            <a:ext cx="2743200" cy="2057400"/>
          </a:xfrm>
          <a:prstGeom prst="rect">
            <a:avLst/>
          </a:prstGeom>
        </p:spPr>
      </p:pic>
      <p:pic>
        <p:nvPicPr>
          <p:cNvPr id="14" name="Picture 13"/>
          <p:cNvPicPr>
            <a:picLocks noChangeAspect="1"/>
          </p:cNvPicPr>
          <p:nvPr/>
        </p:nvPicPr>
        <p:blipFill>
          <a:blip r:embed="rId4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609713"/>
            <a:ext cx="2743200" cy="2057400"/>
          </a:xfrm>
          <a:prstGeom prst="rect">
            <a:avLst/>
          </a:prstGeom>
        </p:spPr>
      </p:pic>
      <p:pic>
        <p:nvPicPr>
          <p:cNvPr id="15" name="Picture 14"/>
          <p:cNvPicPr>
            <a:picLocks noChangeAspect="1"/>
          </p:cNvPicPr>
          <p:nvPr/>
        </p:nvPicPr>
        <p:blipFill>
          <a:blip r:embed="rId5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501" y="2603062"/>
            <a:ext cx="2743200" cy="2057400"/>
          </a:xfrm>
          <a:prstGeom prst="rect">
            <a:avLst/>
          </a:prstGeom>
        </p:spPr>
      </p:pic>
      <p:pic>
        <p:nvPicPr>
          <p:cNvPr id="16" name="Picture 15"/>
          <p:cNvPicPr>
            <a:picLocks noChangeAspect="1"/>
          </p:cNvPicPr>
          <p:nvPr/>
        </p:nvPicPr>
        <p:blipFill>
          <a:blip r:embed="rId6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3750" y="2603062"/>
            <a:ext cx="2743200" cy="2057400"/>
          </a:xfrm>
          <a:prstGeom prst="rect">
            <a:avLst/>
          </a:prstGeom>
        </p:spPr>
      </p:pic>
      <p:pic>
        <p:nvPicPr>
          <p:cNvPr id="17" name="Picture 16"/>
          <p:cNvPicPr>
            <a:picLocks noChangeAspect="1"/>
          </p:cNvPicPr>
          <p:nvPr/>
        </p:nvPicPr>
        <p:blipFill>
          <a:blip r:embed="rId7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2603062"/>
            <a:ext cx="2743200" cy="2057400"/>
          </a:xfrm>
          <a:prstGeom prst="rect">
            <a:avLst/>
          </a:prstGeom>
        </p:spPr>
      </p:pic>
      <p:pic>
        <p:nvPicPr>
          <p:cNvPr id="18" name="Picture 17"/>
          <p:cNvPicPr>
            <a:picLocks noChangeAspect="1"/>
          </p:cNvPicPr>
          <p:nvPr/>
        </p:nvPicPr>
        <p:blipFill>
          <a:blip r:embed="rId8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71501" y="4596411"/>
            <a:ext cx="2743200" cy="2057400"/>
          </a:xfrm>
          <a:prstGeom prst="rect">
            <a:avLst/>
          </a:prstGeom>
        </p:spPr>
      </p:pic>
      <p:pic>
        <p:nvPicPr>
          <p:cNvPr id="19" name="Picture 18"/>
          <p:cNvPicPr>
            <a:picLocks noChangeAspect="1"/>
          </p:cNvPicPr>
          <p:nvPr/>
        </p:nvPicPr>
        <p:blipFill>
          <a:blip r:embed="rId9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3233751" y="4596411"/>
            <a:ext cx="2743200" cy="2057400"/>
          </a:xfrm>
          <a:prstGeom prst="rect">
            <a:avLst/>
          </a:prstGeom>
        </p:spPr>
      </p:pic>
      <p:pic>
        <p:nvPicPr>
          <p:cNvPr id="20" name="Picture 19"/>
          <p:cNvPicPr>
            <a:picLocks noChangeAspect="1"/>
          </p:cNvPicPr>
          <p:nvPr/>
        </p:nvPicPr>
        <p:blipFill>
          <a:blip r:embed="rId10" cstate="print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96000" y="4596411"/>
            <a:ext cx="2743200" cy="205740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08954816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>
            <a:normAutofit fontScale="90000"/>
          </a:bodyPr>
          <a:lstStyle/>
          <a:p>
            <a:r>
              <a:rPr lang="en-US" dirty="0" smtClean="0"/>
              <a:t>Research Strategy (Crawl, Walk, Run)</a:t>
            </a:r>
            <a:endParaRPr lang="en-US" dirty="0"/>
          </a:p>
        </p:txBody>
      </p:sp>
      <p:sp>
        <p:nvSpPr>
          <p:cNvPr id="4" name="TextBox 3"/>
          <p:cNvSpPr txBox="1"/>
          <p:nvPr/>
        </p:nvSpPr>
        <p:spPr>
          <a:xfrm>
            <a:off x="447675" y="1752600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1</a:t>
            </a:r>
            <a:r>
              <a:rPr lang="en-US" dirty="0" smtClean="0"/>
              <a:t> – Quantify the levels and spatial variation of vibration</a:t>
            </a:r>
            <a:endParaRPr lang="en-US" dirty="0"/>
          </a:p>
        </p:txBody>
      </p:sp>
      <p:sp>
        <p:nvSpPr>
          <p:cNvPr id="5" name="TextBox 4"/>
          <p:cNvSpPr txBox="1"/>
          <p:nvPr/>
        </p:nvSpPr>
        <p:spPr>
          <a:xfrm>
            <a:off x="3581400" y="1417638"/>
            <a:ext cx="2667000" cy="1754326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2</a:t>
            </a:r>
            <a:r>
              <a:rPr lang="en-US" dirty="0" smtClean="0"/>
              <a:t> – Detailed characterization of selected span(s), including strains, displacements, modal frequencies, and mode shapes</a:t>
            </a:r>
            <a:endParaRPr lang="en-US" dirty="0"/>
          </a:p>
        </p:txBody>
      </p:sp>
      <p:cxnSp>
        <p:nvCxnSpPr>
          <p:cNvPr id="7" name="Straight Arrow Connector 6"/>
          <p:cNvCxnSpPr/>
          <p:nvPr/>
        </p:nvCxnSpPr>
        <p:spPr>
          <a:xfrm>
            <a:off x="2743200" y="19812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8" name="TextBox 7"/>
          <p:cNvSpPr txBox="1"/>
          <p:nvPr/>
        </p:nvSpPr>
        <p:spPr>
          <a:xfrm>
            <a:off x="6591300" y="1676093"/>
            <a:ext cx="2667000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3</a:t>
            </a:r>
            <a:r>
              <a:rPr lang="en-US" dirty="0" smtClean="0"/>
              <a:t> – Development and calibration of an FE model for the viaduct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3162300" y="3500116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4</a:t>
            </a:r>
            <a:r>
              <a:rPr lang="en-US" dirty="0" smtClean="0"/>
              <a:t> – Synchronized bridge/vehicle monitoring</a:t>
            </a:r>
            <a:endParaRPr lang="en-US" dirty="0"/>
          </a:p>
        </p:txBody>
      </p:sp>
      <p:sp>
        <p:nvSpPr>
          <p:cNvPr id="10" name="TextBox 9"/>
          <p:cNvSpPr txBox="1"/>
          <p:nvPr/>
        </p:nvSpPr>
        <p:spPr>
          <a:xfrm>
            <a:off x="5829300" y="4604495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Bridge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1" name="TextBox 10"/>
          <p:cNvSpPr txBox="1"/>
          <p:nvPr/>
        </p:nvSpPr>
        <p:spPr>
          <a:xfrm>
            <a:off x="137160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Vehicle System</a:t>
            </a:r>
            <a:endParaRPr lang="en-US" dirty="0">
              <a:solidFill>
                <a:srgbClr val="C00000"/>
              </a:solidFill>
            </a:endParaRPr>
          </a:p>
        </p:txBody>
      </p:sp>
      <p:sp>
        <p:nvSpPr>
          <p:cNvPr id="12" name="TextBox 11"/>
          <p:cNvSpPr txBox="1"/>
          <p:nvPr/>
        </p:nvSpPr>
        <p:spPr>
          <a:xfrm>
            <a:off x="3600450" y="4604494"/>
            <a:ext cx="1752600" cy="369332"/>
          </a:xfrm>
          <a:prstGeom prst="rect">
            <a:avLst/>
          </a:prstGeom>
          <a:ln/>
        </p:spPr>
        <p:style>
          <a:lnRef idx="2">
            <a:schemeClr val="accent2"/>
          </a:lnRef>
          <a:fillRef idx="1">
            <a:schemeClr val="lt1"/>
          </a:fillRef>
          <a:effectRef idx="0">
            <a:schemeClr val="accent2"/>
          </a:effectRef>
          <a:fontRef idx="minor">
            <a:schemeClr val="dk1"/>
          </a:fontRef>
        </p:style>
        <p:txBody>
          <a:bodyPr wrap="square" rtlCol="0">
            <a:spAutoFit/>
          </a:bodyPr>
          <a:lstStyle/>
          <a:p>
            <a:pPr algn="ctr"/>
            <a:r>
              <a:rPr lang="en-US" dirty="0" smtClean="0">
                <a:solidFill>
                  <a:srgbClr val="C00000"/>
                </a:solidFill>
              </a:rPr>
              <a:t>Interface</a:t>
            </a:r>
            <a:endParaRPr lang="en-US" dirty="0">
              <a:solidFill>
                <a:srgbClr val="C00000"/>
              </a:solidFill>
            </a:endParaRPr>
          </a:p>
        </p:txBody>
      </p:sp>
      <p:cxnSp>
        <p:nvCxnSpPr>
          <p:cNvPr id="16" name="Straight Arrow Connector 15"/>
          <p:cNvCxnSpPr/>
          <p:nvPr/>
        </p:nvCxnSpPr>
        <p:spPr>
          <a:xfrm>
            <a:off x="5638800" y="1905000"/>
            <a:ext cx="838200" cy="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7" name="Straight Arrow Connector 16"/>
          <p:cNvCxnSpPr/>
          <p:nvPr/>
        </p:nvCxnSpPr>
        <p:spPr>
          <a:xfrm flipV="1">
            <a:off x="2514600" y="3922628"/>
            <a:ext cx="647700" cy="681866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9" name="Straight Arrow Connector 18"/>
          <p:cNvCxnSpPr/>
          <p:nvPr/>
        </p:nvCxnSpPr>
        <p:spPr>
          <a:xfrm flipH="1" flipV="1">
            <a:off x="5791200" y="3922628"/>
            <a:ext cx="685800" cy="669311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21" name="TextBox 20"/>
          <p:cNvSpPr txBox="1"/>
          <p:nvPr/>
        </p:nvSpPr>
        <p:spPr>
          <a:xfrm>
            <a:off x="3152775" y="5881473"/>
            <a:ext cx="2667000" cy="646331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5 </a:t>
            </a:r>
            <a:r>
              <a:rPr lang="en-US" dirty="0" smtClean="0"/>
              <a:t>– Simulation of bridge/vehicle interaction</a:t>
            </a:r>
            <a:endParaRPr lang="en-US" dirty="0"/>
          </a:p>
        </p:txBody>
      </p:sp>
      <p:sp>
        <p:nvSpPr>
          <p:cNvPr id="22" name="Right Brace 21"/>
          <p:cNvSpPr/>
          <p:nvPr/>
        </p:nvSpPr>
        <p:spPr>
          <a:xfrm rot="5400000">
            <a:off x="4286249" y="3736442"/>
            <a:ext cx="419100" cy="3793069"/>
          </a:xfrm>
          <a:prstGeom prst="rightBrace">
            <a:avLst>
              <a:gd name="adj1" fmla="val 56060"/>
              <a:gd name="adj2" fmla="val 50000"/>
            </a:avLst>
          </a:prstGeom>
          <a:ln w="28575"/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3" name="Straight Arrow Connector 22"/>
          <p:cNvCxnSpPr/>
          <p:nvPr/>
        </p:nvCxnSpPr>
        <p:spPr>
          <a:xfrm flipV="1">
            <a:off x="7239000" y="2599423"/>
            <a:ext cx="0" cy="2005072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27" name="Straight Arrow Connector 26"/>
          <p:cNvCxnSpPr>
            <a:stCxn id="12" idx="3"/>
            <a:endCxn id="10" idx="1"/>
          </p:cNvCxnSpPr>
          <p:nvPr/>
        </p:nvCxnSpPr>
        <p:spPr>
          <a:xfrm>
            <a:off x="5353050" y="4789160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28" name="Straight Arrow Connector 27"/>
          <p:cNvCxnSpPr/>
          <p:nvPr/>
        </p:nvCxnSpPr>
        <p:spPr>
          <a:xfrm>
            <a:off x="3124200" y="4789159"/>
            <a:ext cx="476250" cy="1"/>
          </a:xfrm>
          <a:prstGeom prst="straightConnector1">
            <a:avLst/>
          </a:prstGeom>
          <a:ln w="25400">
            <a:headEnd type="triangle" w="lg" len="lg"/>
            <a:tailEnd type="triangle" w="lg" len="lg"/>
          </a:ln>
        </p:spPr>
        <p:style>
          <a:lnRef idx="1">
            <a:schemeClr val="accent2"/>
          </a:lnRef>
          <a:fillRef idx="0">
            <a:schemeClr val="accent2"/>
          </a:fillRef>
          <a:effectRef idx="0">
            <a:schemeClr val="accent2"/>
          </a:effectRef>
          <a:fontRef idx="minor">
            <a:schemeClr val="tx1"/>
          </a:fontRef>
        </p:style>
      </p:cxnSp>
      <p:cxnSp>
        <p:nvCxnSpPr>
          <p:cNvPr id="31" name="Straight Arrow Connector 30"/>
          <p:cNvCxnSpPr/>
          <p:nvPr/>
        </p:nvCxnSpPr>
        <p:spPr>
          <a:xfrm>
            <a:off x="5362575" y="4973826"/>
            <a:ext cx="1647825" cy="458048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2" name="TextBox 31"/>
          <p:cNvSpPr txBox="1"/>
          <p:nvPr/>
        </p:nvSpPr>
        <p:spPr>
          <a:xfrm>
            <a:off x="7059084" y="5171311"/>
            <a:ext cx="2217205" cy="92333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1" dirty="0" smtClean="0">
                <a:solidFill>
                  <a:schemeClr val="accent1"/>
                </a:solidFill>
              </a:rPr>
              <a:t>Phase 6 </a:t>
            </a:r>
            <a:r>
              <a:rPr lang="en-US" dirty="0" smtClean="0"/>
              <a:t>– Direct measurement of bridge profile</a:t>
            </a:r>
            <a:endParaRPr lang="en-US" dirty="0"/>
          </a:p>
        </p:txBody>
      </p:sp>
      <p:cxnSp>
        <p:nvCxnSpPr>
          <p:cNvPr id="34" name="Straight Arrow Connector 33"/>
          <p:cNvCxnSpPr/>
          <p:nvPr/>
        </p:nvCxnSpPr>
        <p:spPr>
          <a:xfrm>
            <a:off x="5600700" y="6164074"/>
            <a:ext cx="1326095" cy="0"/>
          </a:xfrm>
          <a:prstGeom prst="straightConnector1">
            <a:avLst/>
          </a:prstGeom>
          <a:ln w="28575">
            <a:headEnd w="lg" len="lg"/>
            <a:tailEnd type="triangl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36" name="Straight Arrow Connector 35"/>
          <p:cNvCxnSpPr/>
          <p:nvPr/>
        </p:nvCxnSpPr>
        <p:spPr>
          <a:xfrm flipV="1">
            <a:off x="5486400" y="2586867"/>
            <a:ext cx="1200150" cy="913249"/>
          </a:xfrm>
          <a:prstGeom prst="straightConnector1">
            <a:avLst/>
          </a:prstGeom>
          <a:ln w="28575">
            <a:headEnd type="triangle" w="lg" len="lg"/>
            <a:tailEnd type="none" w="lg" len="lg"/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38" name="TextBox 37"/>
          <p:cNvSpPr txBox="1"/>
          <p:nvPr/>
        </p:nvSpPr>
        <p:spPr>
          <a:xfrm>
            <a:off x="3762375" y="6488668"/>
            <a:ext cx="18288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smtClean="0"/>
              <a:t>“Digital Twin”</a:t>
            </a:r>
            <a:endParaRPr lang="en-US" dirty="0"/>
          </a:p>
        </p:txBody>
      </p:sp>
      <p:sp>
        <p:nvSpPr>
          <p:cNvPr id="24" name="Rectangle 23"/>
          <p:cNvSpPr/>
          <p:nvPr/>
        </p:nvSpPr>
        <p:spPr>
          <a:xfrm>
            <a:off x="0" y="3276600"/>
            <a:ext cx="9144000" cy="3581400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5" name="Rectangle 24"/>
          <p:cNvSpPr/>
          <p:nvPr/>
        </p:nvSpPr>
        <p:spPr>
          <a:xfrm>
            <a:off x="3048001" y="1272778"/>
            <a:ext cx="6096000" cy="2003822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26" name="Rectangle 25"/>
          <p:cNvSpPr/>
          <p:nvPr/>
        </p:nvSpPr>
        <p:spPr>
          <a:xfrm>
            <a:off x="2705101" y="1771650"/>
            <a:ext cx="338138" cy="292016"/>
          </a:xfrm>
          <a:prstGeom prst="rect">
            <a:avLst/>
          </a:prstGeom>
          <a:solidFill>
            <a:srgbClr val="FFFFFF">
              <a:alpha val="69804"/>
            </a:srgb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547008951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Title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</p:spPr>
        <p:txBody>
          <a:bodyPr/>
          <a:lstStyle/>
          <a:p>
            <a:r>
              <a:rPr lang="en-US" dirty="0" smtClean="0"/>
              <a:t>Phase 1 – Preliminary Screening</a:t>
            </a:r>
            <a:endParaRPr lang="en-US" dirty="0"/>
          </a:p>
        </p:txBody>
      </p:sp>
      <p:pic>
        <p:nvPicPr>
          <p:cNvPr id="1026" name="Picture 2"/>
          <p:cNvPicPr>
            <a:picLocks noChangeAspect="1" noChangeArrowheads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>
            <a:fillRect/>
          </a:stretch>
        </p:blipFill>
        <p:spPr bwMode="auto">
          <a:xfrm>
            <a:off x="838200" y="1752600"/>
            <a:ext cx="7604991" cy="4684606"/>
          </a:xfrm>
          <a:prstGeom prst="rect">
            <a:avLst/>
          </a:prstGeom>
          <a:noFill/>
          <a:ln>
            <a:noFill/>
          </a:ln>
          <a:extLst>
            <a:ext uri="{909E8E84-426E-40DD-AFC4-6F175D3DCCD1}">
              <a14:hiddenFill xmlns:a14="http://schemas.microsoft.com/office/drawing/2010/main">
                <a:solidFill>
                  <a:schemeClr val="accent1"/>
                </a:solidFill>
              </a14:hiddenFill>
            </a:ex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</a:extLst>
        </p:spPr>
      </p:pic>
      <p:sp>
        <p:nvSpPr>
          <p:cNvPr id="3" name="Oval 2"/>
          <p:cNvSpPr/>
          <p:nvPr/>
        </p:nvSpPr>
        <p:spPr>
          <a:xfrm>
            <a:off x="1295400" y="2039816"/>
            <a:ext cx="457200" cy="457200"/>
          </a:xfrm>
          <a:prstGeom prst="ellipse">
            <a:avLst/>
          </a:prstGeom>
          <a:noFill/>
          <a:ln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6" name="Straight Connector 5"/>
          <p:cNvCxnSpPr>
            <a:stCxn id="3" idx="3"/>
            <a:endCxn id="7" idx="3"/>
          </p:cNvCxnSpPr>
          <p:nvPr/>
        </p:nvCxnSpPr>
        <p:spPr>
          <a:xfrm flipH="1">
            <a:off x="1252677" y="2430061"/>
            <a:ext cx="109678" cy="90840"/>
          </a:xfrm>
          <a:prstGeom prst="line">
            <a:avLst/>
          </a:prstGeom>
          <a:ln w="2857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7" name="TextBox 6"/>
          <p:cNvSpPr txBox="1"/>
          <p:nvPr/>
        </p:nvSpPr>
        <p:spPr>
          <a:xfrm>
            <a:off x="262077" y="2413179"/>
            <a:ext cx="990600" cy="215444"/>
          </a:xfrm>
          <a:prstGeom prst="rect">
            <a:avLst/>
          </a:prstGeom>
          <a:noFill/>
        </p:spPr>
        <p:txBody>
          <a:bodyPr wrap="square" lIns="0" tIns="0" rIns="45720" bIns="0" rtlCol="0">
            <a:spAutoFit/>
          </a:bodyPr>
          <a:lstStyle/>
          <a:p>
            <a:pPr algn="r"/>
            <a:r>
              <a:rPr lang="en-US" sz="1400" dirty="0" smtClean="0"/>
              <a:t>transverse</a:t>
            </a:r>
            <a:endParaRPr lang="en-US" sz="1400" dirty="0"/>
          </a:p>
        </p:txBody>
      </p:sp>
      <p:sp>
        <p:nvSpPr>
          <p:cNvPr id="12" name="Oval 11"/>
          <p:cNvSpPr/>
          <p:nvPr/>
        </p:nvSpPr>
        <p:spPr>
          <a:xfrm>
            <a:off x="4359747" y="2371872"/>
            <a:ext cx="457200" cy="457200"/>
          </a:xfrm>
          <a:prstGeom prst="ellipse">
            <a:avLst/>
          </a:prstGeom>
          <a:noFill/>
          <a:ln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3" name="Straight Connector 12"/>
          <p:cNvCxnSpPr>
            <a:stCxn id="12" idx="3"/>
            <a:endCxn id="14" idx="3"/>
          </p:cNvCxnSpPr>
          <p:nvPr/>
        </p:nvCxnSpPr>
        <p:spPr>
          <a:xfrm flipH="1">
            <a:off x="4317024" y="2762117"/>
            <a:ext cx="109678" cy="90840"/>
          </a:xfrm>
          <a:prstGeom prst="line">
            <a:avLst/>
          </a:prstGeom>
          <a:ln w="2857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4" name="TextBox 13"/>
          <p:cNvSpPr txBox="1"/>
          <p:nvPr/>
        </p:nvSpPr>
        <p:spPr>
          <a:xfrm>
            <a:off x="3326424" y="2745235"/>
            <a:ext cx="990600" cy="215444"/>
          </a:xfrm>
          <a:prstGeom prst="rect">
            <a:avLst/>
          </a:prstGeom>
          <a:noFill/>
        </p:spPr>
        <p:txBody>
          <a:bodyPr wrap="square" lIns="0" tIns="0" rIns="45720" bIns="0" rtlCol="0">
            <a:spAutoFit/>
          </a:bodyPr>
          <a:lstStyle/>
          <a:p>
            <a:pPr algn="r"/>
            <a:r>
              <a:rPr lang="en-US" sz="1400" dirty="0" smtClean="0"/>
              <a:t>vertical</a:t>
            </a:r>
            <a:endParaRPr lang="en-US" sz="1400" dirty="0"/>
          </a:p>
        </p:txBody>
      </p:sp>
      <p:sp>
        <p:nvSpPr>
          <p:cNvPr id="15" name="Oval 14"/>
          <p:cNvSpPr/>
          <p:nvPr/>
        </p:nvSpPr>
        <p:spPr>
          <a:xfrm>
            <a:off x="6680915" y="2028369"/>
            <a:ext cx="457200" cy="457200"/>
          </a:xfrm>
          <a:prstGeom prst="ellipse">
            <a:avLst/>
          </a:prstGeom>
          <a:noFill/>
          <a:ln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16" name="Straight Connector 15"/>
          <p:cNvCxnSpPr>
            <a:stCxn id="15" idx="2"/>
          </p:cNvCxnSpPr>
          <p:nvPr/>
        </p:nvCxnSpPr>
        <p:spPr>
          <a:xfrm flipH="1" flipV="1">
            <a:off x="5105400" y="1665025"/>
            <a:ext cx="1575515" cy="591944"/>
          </a:xfrm>
          <a:prstGeom prst="line">
            <a:avLst/>
          </a:prstGeom>
          <a:ln w="2857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7" name="TextBox 16"/>
          <p:cNvSpPr txBox="1"/>
          <p:nvPr/>
        </p:nvSpPr>
        <p:spPr>
          <a:xfrm>
            <a:off x="5706208" y="1532792"/>
            <a:ext cx="990600" cy="215444"/>
          </a:xfrm>
          <a:prstGeom prst="rect">
            <a:avLst/>
          </a:prstGeom>
          <a:noFill/>
        </p:spPr>
        <p:txBody>
          <a:bodyPr wrap="square" lIns="45720" tIns="0" rIns="45720" bIns="0" rtlCol="0">
            <a:spAutoFit/>
          </a:bodyPr>
          <a:lstStyle/>
          <a:p>
            <a:r>
              <a:rPr lang="en-US" sz="1400" dirty="0" smtClean="0"/>
              <a:t>longitudinal</a:t>
            </a:r>
            <a:endParaRPr lang="en-US" sz="1400" dirty="0"/>
          </a:p>
        </p:txBody>
      </p:sp>
      <p:sp>
        <p:nvSpPr>
          <p:cNvPr id="23" name="Oval 22"/>
          <p:cNvSpPr/>
          <p:nvPr/>
        </p:nvSpPr>
        <p:spPr>
          <a:xfrm>
            <a:off x="1989992" y="2027073"/>
            <a:ext cx="457200" cy="457200"/>
          </a:xfrm>
          <a:prstGeom prst="ellipse">
            <a:avLst/>
          </a:prstGeom>
          <a:noFill/>
          <a:ln>
            <a:solidFill>
              <a:srgbClr val="C00000"/>
            </a:solidFill>
            <a:prstDash val="sysDash"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cxnSp>
        <p:nvCxnSpPr>
          <p:cNvPr id="24" name="Straight Connector 23"/>
          <p:cNvCxnSpPr>
            <a:stCxn id="23" idx="6"/>
          </p:cNvCxnSpPr>
          <p:nvPr/>
        </p:nvCxnSpPr>
        <p:spPr>
          <a:xfrm flipV="1">
            <a:off x="2447192" y="1665025"/>
            <a:ext cx="2658208" cy="590648"/>
          </a:xfrm>
          <a:prstGeom prst="line">
            <a:avLst/>
          </a:prstGeom>
          <a:ln w="2857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cxnSp>
        <p:nvCxnSpPr>
          <p:cNvPr id="1033" name="Straight Connector 1032"/>
          <p:cNvCxnSpPr>
            <a:endCxn id="17" idx="1"/>
          </p:cNvCxnSpPr>
          <p:nvPr/>
        </p:nvCxnSpPr>
        <p:spPr>
          <a:xfrm flipV="1">
            <a:off x="5096608" y="1640514"/>
            <a:ext cx="609600" cy="16651"/>
          </a:xfrm>
          <a:prstGeom prst="line">
            <a:avLst/>
          </a:prstGeom>
          <a:ln w="28575">
            <a:solidFill>
              <a:srgbClr val="C00000"/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</p:spTree>
    <p:extLst>
      <p:ext uri="{BB962C8B-B14F-4D97-AF65-F5344CB8AC3E}">
        <p14:creationId xmlns:p14="http://schemas.microsoft.com/office/powerpoint/2010/main" val="749928485"/>
      </p:ext>
    </p:ext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0"/>
            <a:ext cx="8229600" cy="838200"/>
          </a:xfrm>
        </p:spPr>
        <p:txBody>
          <a:bodyPr>
            <a:normAutofit/>
          </a:bodyPr>
          <a:lstStyle/>
          <a:p>
            <a:r>
              <a:rPr lang="en-US" sz="2800" dirty="0" smtClean="0"/>
              <a:t>Acceleration Comparison: Longitudinal</a:t>
            </a:r>
            <a:endParaRPr lang="en-US" sz="2800" dirty="0"/>
          </a:p>
        </p:txBody>
      </p:sp>
      <p:graphicFrame>
        <p:nvGraphicFramePr>
          <p:cNvPr id="4" name="Chart 3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986289515"/>
              </p:ext>
            </p:extLst>
          </p:nvPr>
        </p:nvGraphicFramePr>
        <p:xfrm>
          <a:off x="457200" y="838201"/>
          <a:ext cx="80772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5" name="Chart 4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353254969"/>
              </p:ext>
            </p:extLst>
          </p:nvPr>
        </p:nvGraphicFramePr>
        <p:xfrm>
          <a:off x="457200" y="2209801"/>
          <a:ext cx="80772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6" name="Chart 5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913699746"/>
              </p:ext>
            </p:extLst>
          </p:nvPr>
        </p:nvGraphicFramePr>
        <p:xfrm>
          <a:off x="457200" y="3581401"/>
          <a:ext cx="80772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graphicFrame>
        <p:nvGraphicFramePr>
          <p:cNvPr id="7" name="Chart 6"/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444339386"/>
              </p:ext>
            </p:extLst>
          </p:nvPr>
        </p:nvGraphicFramePr>
        <p:xfrm>
          <a:off x="457200" y="4953001"/>
          <a:ext cx="8077200" cy="13716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5"/>
          </a:graphicData>
        </a:graphic>
      </p:graphicFrame>
      <p:sp>
        <p:nvSpPr>
          <p:cNvPr id="8" name="TextBox 7"/>
          <p:cNvSpPr txBox="1"/>
          <p:nvPr/>
        </p:nvSpPr>
        <p:spPr>
          <a:xfrm rot="16200000">
            <a:off x="-2286000" y="3352801"/>
            <a:ext cx="5410200" cy="38100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Acceleration (g)</a:t>
            </a:r>
            <a:endParaRPr lang="en-US" dirty="0"/>
          </a:p>
        </p:txBody>
      </p:sp>
      <p:sp>
        <p:nvSpPr>
          <p:cNvPr id="9" name="TextBox 8"/>
          <p:cNvSpPr txBox="1"/>
          <p:nvPr/>
        </p:nvSpPr>
        <p:spPr>
          <a:xfrm>
            <a:off x="1866900" y="6324600"/>
            <a:ext cx="5410200" cy="36933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en-US" dirty="0" smtClean="0"/>
              <a:t>Time (sec)</a:t>
            </a:r>
          </a:p>
        </p:txBody>
      </p:sp>
      <p:sp>
        <p:nvSpPr>
          <p:cNvPr id="10" name="TextBox 9"/>
          <p:cNvSpPr txBox="1"/>
          <p:nvPr/>
        </p:nvSpPr>
        <p:spPr>
          <a:xfrm>
            <a:off x="8458200" y="1200836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2</a:t>
            </a:r>
            <a:endParaRPr lang="en-US" dirty="0"/>
          </a:p>
        </p:txBody>
      </p:sp>
      <p:sp>
        <p:nvSpPr>
          <p:cNvPr id="11" name="TextBox 10"/>
          <p:cNvSpPr txBox="1"/>
          <p:nvPr/>
        </p:nvSpPr>
        <p:spPr>
          <a:xfrm>
            <a:off x="8458200" y="2572436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3</a:t>
            </a:r>
            <a:endParaRPr lang="en-US" dirty="0"/>
          </a:p>
        </p:txBody>
      </p:sp>
      <p:sp>
        <p:nvSpPr>
          <p:cNvPr id="12" name="TextBox 11"/>
          <p:cNvSpPr txBox="1"/>
          <p:nvPr/>
        </p:nvSpPr>
        <p:spPr>
          <a:xfrm>
            <a:off x="8458200" y="3944036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5</a:t>
            </a:r>
            <a:endParaRPr lang="en-US" dirty="0"/>
          </a:p>
        </p:txBody>
      </p:sp>
      <p:sp>
        <p:nvSpPr>
          <p:cNvPr id="13" name="TextBox 12"/>
          <p:cNvSpPr txBox="1"/>
          <p:nvPr/>
        </p:nvSpPr>
        <p:spPr>
          <a:xfrm>
            <a:off x="8458200" y="5315636"/>
            <a:ext cx="461665" cy="646331"/>
          </a:xfrm>
          <a:prstGeom prst="rect">
            <a:avLst/>
          </a:prstGeom>
          <a:noFill/>
        </p:spPr>
        <p:txBody>
          <a:bodyPr vert="vert" wrap="square" rtlCol="0">
            <a:spAutoFit/>
          </a:bodyPr>
          <a:lstStyle/>
          <a:p>
            <a:r>
              <a:rPr lang="en-US" dirty="0" smtClean="0"/>
              <a:t>Pier 7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1360584790"/>
      </p:ext>
    </p:extLst>
  </p:cSld>
  <p:clrMapOvr>
    <a:masterClrMapping/>
  </p:clrMapOvr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5B9BD5"/>
      </a:accent1>
      <a:accent2>
        <a:srgbClr val="ED7D31"/>
      </a:accent2>
      <a:accent3>
        <a:srgbClr val="A5A5A5"/>
      </a:accent3>
      <a:accent4>
        <a:srgbClr val="FFC000"/>
      </a:accent4>
      <a:accent5>
        <a:srgbClr val="4472C4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=""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4911</TotalTime>
  <Words>3156</Words>
  <Application>Microsoft Office PowerPoint</Application>
  <PresentationFormat>On-screen Show (4:3)</PresentationFormat>
  <Paragraphs>476</Paragraphs>
  <Slides>67</Slides>
  <Notes>3</Notes>
  <HiddenSlides>0</HiddenSlides>
  <MMClips>0</MMClips>
  <ScaleCrop>false</ScaleCrop>
  <HeadingPairs>
    <vt:vector size="4" baseType="variant">
      <vt:variant>
        <vt:lpstr>Theme</vt:lpstr>
      </vt:variant>
      <vt:variant>
        <vt:i4>1</vt:i4>
      </vt:variant>
      <vt:variant>
        <vt:lpstr>Slide Titles</vt:lpstr>
      </vt:variant>
      <vt:variant>
        <vt:i4>67</vt:i4>
      </vt:variant>
    </vt:vector>
  </HeadingPairs>
  <TitlesOfParts>
    <vt:vector size="68" baseType="lpstr">
      <vt:lpstr>Office Theme</vt:lpstr>
      <vt:lpstr>I-76 Viaduct –Case study Quantification and Diagnosis of Excessive Vibration</vt:lpstr>
      <vt:lpstr>PowerPoint Presentation</vt:lpstr>
      <vt:lpstr>PowerPoint Presentation</vt:lpstr>
      <vt:lpstr>Potential Hazards Associated with Vibrations</vt:lpstr>
      <vt:lpstr>Objectives</vt:lpstr>
      <vt:lpstr>PowerPoint Presentation</vt:lpstr>
      <vt:lpstr>Research Strategy (Crawl, Walk, Run)</vt:lpstr>
      <vt:lpstr>Phase 1 – Preliminary Screening</vt:lpstr>
      <vt:lpstr>Acceleration Comparison: Longitudinal</vt:lpstr>
      <vt:lpstr>Acceleration Comparison: Transverse</vt:lpstr>
      <vt:lpstr>Acceleration Comparison: Vertical</vt:lpstr>
      <vt:lpstr>Phase 1 – Preliminary Screening Results</vt:lpstr>
      <vt:lpstr>Research Strategy (Crawl, Walk, Run)</vt:lpstr>
      <vt:lpstr>Phase 2 – Detailed Monitoring</vt:lpstr>
      <vt:lpstr>PowerPoint Presentation</vt:lpstr>
      <vt:lpstr>Phase 2 Instrumentation Plan (Acceleration)</vt:lpstr>
      <vt:lpstr>Phase 2 – Results (Acceleration)</vt:lpstr>
      <vt:lpstr>Acceleration and Human Comfort</vt:lpstr>
      <vt:lpstr>PowerPoint Presentation</vt:lpstr>
      <vt:lpstr>Phase 2 – Results (Strain)</vt:lpstr>
      <vt:lpstr>PowerPoint Presentation</vt:lpstr>
      <vt:lpstr>Phase 2 – Results (Dynamic Amplification)</vt:lpstr>
      <vt:lpstr>Phase 2 Conclusions</vt:lpstr>
      <vt:lpstr>Research Scope (Crawl, Walk, Run)</vt:lpstr>
      <vt:lpstr>Phase 3 – Model Development</vt:lpstr>
      <vt:lpstr>PowerPoint Presentation</vt:lpstr>
      <vt:lpstr>PowerPoint Presentation</vt:lpstr>
      <vt:lpstr>Model Calibration</vt:lpstr>
      <vt:lpstr>Model Calibration Conclusions</vt:lpstr>
      <vt:lpstr>PowerPoint Presentation</vt:lpstr>
      <vt:lpstr>PowerPoint Presentation</vt:lpstr>
      <vt:lpstr>Design vs. Operational Response</vt:lpstr>
      <vt:lpstr>Phase 3 - Conclusions</vt:lpstr>
      <vt:lpstr>Research Scope (Crawl, Walk, Run)</vt:lpstr>
      <vt:lpstr>Phase 4 – Vehicle-Bridge Testing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Vehicle response to speed correlation</vt:lpstr>
      <vt:lpstr>Phase 4 – Bridge-Vehicle Response</vt:lpstr>
      <vt:lpstr>PowerPoint Presentation</vt:lpstr>
      <vt:lpstr>PowerPoint Presentation</vt:lpstr>
      <vt:lpstr>PowerPoint Presentation</vt:lpstr>
      <vt:lpstr>PowerPoint Presentation</vt:lpstr>
      <vt:lpstr>Phase 4 – Conclusions</vt:lpstr>
      <vt:lpstr>Research Scope (Crawl, Walk, Run)</vt:lpstr>
      <vt:lpstr>Phase 5 – Vehicle-Bridge Interaction</vt:lpstr>
      <vt:lpstr>Phase 5 Modeling Construction</vt:lpstr>
      <vt:lpstr>Phase 5 Modeling Efforts</vt:lpstr>
      <vt:lpstr>Phase 5 Modeling Efforts</vt:lpstr>
      <vt:lpstr>PowerPoint Presentation</vt:lpstr>
      <vt:lpstr>Phase 5 Modeling Efforts: Preliminary Results</vt:lpstr>
      <vt:lpstr>Phase 5 Modeling Efforts: Preliminary Results</vt:lpstr>
      <vt:lpstr>Phase 5 Modeling Efforts: Preliminary Results</vt:lpstr>
      <vt:lpstr>Profile Capture</vt:lpstr>
      <vt:lpstr>PowerPoint Presentation</vt:lpstr>
      <vt:lpstr>PowerPoint Presentation</vt:lpstr>
      <vt:lpstr>PowerPoint Presentation</vt:lpstr>
      <vt:lpstr>Research Scope (Crawl, Walk, Run)</vt:lpstr>
      <vt:lpstr>Phase 6 - Future Work</vt:lpstr>
      <vt:lpstr>By December Meeting</vt:lpstr>
      <vt:lpstr>Additional Material</vt:lpstr>
      <vt:lpstr>Mode Shapes</vt:lpstr>
      <vt:lpstr>Mode Shapes</vt:lpstr>
    </vt:vector>
  </TitlesOfParts>
  <Company>Drexel University</Company>
  <LinksUpToDate>false</LinksUpToDate>
  <SharedDoc>false</SharedDoc>
  <HyperlinksChanged>false</HyperlinksChanged>
  <AppVersion>14.0000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John Braley</dc:creator>
  <cp:lastModifiedBy>John Braley</cp:lastModifiedBy>
  <cp:revision>113</cp:revision>
  <dcterms:created xsi:type="dcterms:W3CDTF">2017-11-01T13:30:12Z</dcterms:created>
  <dcterms:modified xsi:type="dcterms:W3CDTF">2017-11-30T17:00:29Z</dcterms:modified>
</cp:coreProperties>
</file>